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7" r:id="rId1"/>
    <p:sldMasterId id="2147483692" r:id="rId2"/>
  </p:sldMasterIdLst>
  <p:notesMasterIdLst>
    <p:notesMasterId r:id="rId162"/>
  </p:notesMasterIdLst>
  <p:handoutMasterIdLst>
    <p:handoutMasterId r:id="rId163"/>
  </p:handoutMasterIdLst>
  <p:sldIdLst>
    <p:sldId id="365" r:id="rId3"/>
    <p:sldId id="437" r:id="rId4"/>
    <p:sldId id="449" r:id="rId5"/>
    <p:sldId id="371" r:id="rId6"/>
    <p:sldId id="382" r:id="rId7"/>
    <p:sldId id="401" r:id="rId8"/>
    <p:sldId id="375" r:id="rId9"/>
    <p:sldId id="384" r:id="rId10"/>
    <p:sldId id="381" r:id="rId11"/>
    <p:sldId id="403" r:id="rId12"/>
    <p:sldId id="460" r:id="rId13"/>
    <p:sldId id="536" r:id="rId14"/>
    <p:sldId id="461" r:id="rId15"/>
    <p:sldId id="462" r:id="rId16"/>
    <p:sldId id="463" r:id="rId17"/>
    <p:sldId id="464" r:id="rId18"/>
    <p:sldId id="465" r:id="rId19"/>
    <p:sldId id="383" r:id="rId20"/>
    <p:sldId id="385" r:id="rId21"/>
    <p:sldId id="387" r:id="rId22"/>
    <p:sldId id="386" r:id="rId23"/>
    <p:sldId id="388" r:id="rId24"/>
    <p:sldId id="466" r:id="rId25"/>
    <p:sldId id="389" r:id="rId26"/>
    <p:sldId id="390" r:id="rId27"/>
    <p:sldId id="537" r:id="rId28"/>
    <p:sldId id="393" r:id="rId29"/>
    <p:sldId id="396" r:id="rId30"/>
    <p:sldId id="394" r:id="rId31"/>
    <p:sldId id="397" r:id="rId32"/>
    <p:sldId id="398" r:id="rId33"/>
    <p:sldId id="400" r:id="rId34"/>
    <p:sldId id="399" r:id="rId35"/>
    <p:sldId id="626" r:id="rId36"/>
    <p:sldId id="455" r:id="rId37"/>
    <p:sldId id="456" r:id="rId38"/>
    <p:sldId id="457" r:id="rId39"/>
    <p:sldId id="458" r:id="rId40"/>
    <p:sldId id="402" r:id="rId41"/>
    <p:sldId id="613" r:id="rId42"/>
    <p:sldId id="407" r:id="rId43"/>
    <p:sldId id="416" r:id="rId44"/>
    <p:sldId id="404" r:id="rId45"/>
    <p:sldId id="414" r:id="rId46"/>
    <p:sldId id="635" r:id="rId47"/>
    <p:sldId id="426" r:id="rId48"/>
    <p:sldId id="440" r:id="rId49"/>
    <p:sldId id="405" r:id="rId50"/>
    <p:sldId id="610" r:id="rId51"/>
    <p:sldId id="639" r:id="rId52"/>
    <p:sldId id="491" r:id="rId53"/>
    <p:sldId id="447" r:id="rId54"/>
    <p:sldId id="443" r:id="rId55"/>
    <p:sldId id="446" r:id="rId56"/>
    <p:sldId id="445" r:id="rId57"/>
    <p:sldId id="640" r:id="rId58"/>
    <p:sldId id="415" r:id="rId59"/>
    <p:sldId id="614" r:id="rId60"/>
    <p:sldId id="417" r:id="rId61"/>
    <p:sldId id="535" r:id="rId62"/>
    <p:sldId id="422" r:id="rId63"/>
    <p:sldId id="579" r:id="rId64"/>
    <p:sldId id="561" r:id="rId65"/>
    <p:sldId id="608" r:id="rId66"/>
    <p:sldId id="611" r:id="rId67"/>
    <p:sldId id="418" r:id="rId68"/>
    <p:sldId id="423" r:id="rId69"/>
    <p:sldId id="419" r:id="rId70"/>
    <p:sldId id="425" r:id="rId71"/>
    <p:sldId id="521" r:id="rId72"/>
    <p:sldId id="560" r:id="rId73"/>
    <p:sldId id="492" r:id="rId74"/>
    <p:sldId id="598" r:id="rId75"/>
    <p:sldId id="622" r:id="rId76"/>
    <p:sldId id="624" r:id="rId77"/>
    <p:sldId id="518" r:id="rId78"/>
    <p:sldId id="517" r:id="rId79"/>
    <p:sldId id="522" r:id="rId80"/>
    <p:sldId id="623" r:id="rId81"/>
    <p:sldId id="530" r:id="rId82"/>
    <p:sldId id="528" r:id="rId83"/>
    <p:sldId id="529" r:id="rId84"/>
    <p:sldId id="533" r:id="rId85"/>
    <p:sldId id="498" r:id="rId86"/>
    <p:sldId id="519" r:id="rId87"/>
    <p:sldId id="534" r:id="rId88"/>
    <p:sldId id="500" r:id="rId89"/>
    <p:sldId id="612" r:id="rId90"/>
    <p:sldId id="625" r:id="rId91"/>
    <p:sldId id="627" r:id="rId92"/>
    <p:sldId id="631" r:id="rId93"/>
    <p:sldId id="632" r:id="rId94"/>
    <p:sldId id="628" r:id="rId95"/>
    <p:sldId id="629" r:id="rId96"/>
    <p:sldId id="501" r:id="rId97"/>
    <p:sldId id="502" r:id="rId98"/>
    <p:sldId id="531" r:id="rId99"/>
    <p:sldId id="555" r:id="rId100"/>
    <p:sldId id="532" r:id="rId101"/>
    <p:sldId id="538" r:id="rId102"/>
    <p:sldId id="539" r:id="rId103"/>
    <p:sldId id="540" r:id="rId104"/>
    <p:sldId id="541" r:id="rId105"/>
    <p:sldId id="503" r:id="rId106"/>
    <p:sldId id="556" r:id="rId107"/>
    <p:sldId id="557" r:id="rId108"/>
    <p:sldId id="558" r:id="rId109"/>
    <p:sldId id="580" r:id="rId110"/>
    <p:sldId id="562" r:id="rId111"/>
    <p:sldId id="563" r:id="rId112"/>
    <p:sldId id="564" r:id="rId113"/>
    <p:sldId id="565" r:id="rId114"/>
    <p:sldId id="566" r:id="rId115"/>
    <p:sldId id="567" r:id="rId116"/>
    <p:sldId id="568" r:id="rId117"/>
    <p:sldId id="573" r:id="rId118"/>
    <p:sldId id="572" r:id="rId119"/>
    <p:sldId id="570" r:id="rId120"/>
    <p:sldId id="571" r:id="rId121"/>
    <p:sldId id="504" r:id="rId122"/>
    <p:sldId id="527" r:id="rId123"/>
    <p:sldId id="638" r:id="rId124"/>
    <p:sldId id="559" r:id="rId125"/>
    <p:sldId id="574" r:id="rId126"/>
    <p:sldId id="575" r:id="rId127"/>
    <p:sldId id="597" r:id="rId128"/>
    <p:sldId id="581" r:id="rId129"/>
    <p:sldId id="582" r:id="rId130"/>
    <p:sldId id="583" r:id="rId131"/>
    <p:sldId id="584" r:id="rId132"/>
    <p:sldId id="585" r:id="rId133"/>
    <p:sldId id="586" r:id="rId134"/>
    <p:sldId id="587" r:id="rId135"/>
    <p:sldId id="588" r:id="rId136"/>
    <p:sldId id="596" r:id="rId137"/>
    <p:sldId id="578" r:id="rId138"/>
    <p:sldId id="589" r:id="rId139"/>
    <p:sldId id="590" r:id="rId140"/>
    <p:sldId id="591" r:id="rId141"/>
    <p:sldId id="592" r:id="rId142"/>
    <p:sldId id="593" r:id="rId143"/>
    <p:sldId id="594" r:id="rId144"/>
    <p:sldId id="595" r:id="rId145"/>
    <p:sldId id="607" r:id="rId146"/>
    <p:sldId id="600" r:id="rId147"/>
    <p:sldId id="601" r:id="rId148"/>
    <p:sldId id="602" r:id="rId149"/>
    <p:sldId id="603" r:id="rId150"/>
    <p:sldId id="604" r:id="rId151"/>
    <p:sldId id="605" r:id="rId152"/>
    <p:sldId id="606" r:id="rId153"/>
    <p:sldId id="634" r:id="rId154"/>
    <p:sldId id="641" r:id="rId155"/>
    <p:sldId id="642" r:id="rId156"/>
    <p:sldId id="619" r:id="rId157"/>
    <p:sldId id="616" r:id="rId158"/>
    <p:sldId id="617" r:id="rId159"/>
    <p:sldId id="618" r:id="rId160"/>
    <p:sldId id="636" r:id="rId161"/>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0000"/>
    <a:srgbClr val="00CC00"/>
    <a:srgbClr val="008000"/>
    <a:srgbClr val="663300"/>
    <a:srgbClr val="006600"/>
    <a:srgbClr val="25390F"/>
    <a:srgbClr val="FF3300"/>
    <a:srgbClr val="000000"/>
    <a:srgbClr val="CC6600"/>
    <a:srgbClr val="66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580" autoAdjust="0"/>
    <p:restoredTop sz="86410" autoAdjust="0"/>
  </p:normalViewPr>
  <p:slideViewPr>
    <p:cSldViewPr>
      <p:cViewPr varScale="1">
        <p:scale>
          <a:sx n="78" d="100"/>
          <a:sy n="78" d="100"/>
        </p:scale>
        <p:origin x="-1016" y="-11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46086"/>
    </p:cViewPr>
  </p:sorterViewPr>
  <p:gridSpacing cx="76200" cy="76200"/>
</p:viewPr>
</file>

<file path=ppt/_rels/presentation.xml.rels><?xml version="1.0" encoding="UTF-8" standalone="yes"?>
<Relationships xmlns="http://schemas.openxmlformats.org/package/2006/relationships"><Relationship Id="rId142" Type="http://schemas.openxmlformats.org/officeDocument/2006/relationships/slide" Target="slides/slide140.xml"/><Relationship Id="rId143" Type="http://schemas.openxmlformats.org/officeDocument/2006/relationships/slide" Target="slides/slide141.xml"/><Relationship Id="rId144" Type="http://schemas.openxmlformats.org/officeDocument/2006/relationships/slide" Target="slides/slide142.xml"/><Relationship Id="rId145" Type="http://schemas.openxmlformats.org/officeDocument/2006/relationships/slide" Target="slides/slide143.xml"/><Relationship Id="rId146" Type="http://schemas.openxmlformats.org/officeDocument/2006/relationships/slide" Target="slides/slide144.xml"/><Relationship Id="rId147" Type="http://schemas.openxmlformats.org/officeDocument/2006/relationships/slide" Target="slides/slide145.xml"/><Relationship Id="rId148" Type="http://schemas.openxmlformats.org/officeDocument/2006/relationships/slide" Target="slides/slide146.xml"/><Relationship Id="rId149" Type="http://schemas.openxmlformats.org/officeDocument/2006/relationships/slide" Target="slides/slide147.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80" Type="http://schemas.openxmlformats.org/officeDocument/2006/relationships/slide" Target="slides/slide78.xml"/><Relationship Id="rId81" Type="http://schemas.openxmlformats.org/officeDocument/2006/relationships/slide" Target="slides/slide79.xml"/><Relationship Id="rId82" Type="http://schemas.openxmlformats.org/officeDocument/2006/relationships/slide" Target="slides/slide80.xml"/><Relationship Id="rId83" Type="http://schemas.openxmlformats.org/officeDocument/2006/relationships/slide" Target="slides/slide81.xml"/><Relationship Id="rId84" Type="http://schemas.openxmlformats.org/officeDocument/2006/relationships/slide" Target="slides/slide82.xml"/><Relationship Id="rId85" Type="http://schemas.openxmlformats.org/officeDocument/2006/relationships/slide" Target="slides/slide83.xml"/><Relationship Id="rId86" Type="http://schemas.openxmlformats.org/officeDocument/2006/relationships/slide" Target="slides/slide84.xml"/><Relationship Id="rId87" Type="http://schemas.openxmlformats.org/officeDocument/2006/relationships/slide" Target="slides/slide85.xml"/><Relationship Id="rId88" Type="http://schemas.openxmlformats.org/officeDocument/2006/relationships/slide" Target="slides/slide86.xml"/><Relationship Id="rId89" Type="http://schemas.openxmlformats.org/officeDocument/2006/relationships/slide" Target="slides/slide87.xml"/><Relationship Id="rId110" Type="http://schemas.openxmlformats.org/officeDocument/2006/relationships/slide" Target="slides/slide108.xml"/><Relationship Id="rId111" Type="http://schemas.openxmlformats.org/officeDocument/2006/relationships/slide" Target="slides/slide109.xml"/><Relationship Id="rId112" Type="http://schemas.openxmlformats.org/officeDocument/2006/relationships/slide" Target="slides/slide110.xml"/><Relationship Id="rId113" Type="http://schemas.openxmlformats.org/officeDocument/2006/relationships/slide" Target="slides/slide111.xml"/><Relationship Id="rId114" Type="http://schemas.openxmlformats.org/officeDocument/2006/relationships/slide" Target="slides/slide112.xml"/><Relationship Id="rId115" Type="http://schemas.openxmlformats.org/officeDocument/2006/relationships/slide" Target="slides/slide113.xml"/><Relationship Id="rId116" Type="http://schemas.openxmlformats.org/officeDocument/2006/relationships/slide" Target="slides/slide114.xml"/><Relationship Id="rId117" Type="http://schemas.openxmlformats.org/officeDocument/2006/relationships/slide" Target="slides/slide115.xml"/><Relationship Id="rId118" Type="http://schemas.openxmlformats.org/officeDocument/2006/relationships/slide" Target="slides/slide116.xml"/><Relationship Id="rId119" Type="http://schemas.openxmlformats.org/officeDocument/2006/relationships/slide" Target="slides/slide117.xml"/><Relationship Id="rId150" Type="http://schemas.openxmlformats.org/officeDocument/2006/relationships/slide" Target="slides/slide148.xml"/><Relationship Id="rId151" Type="http://schemas.openxmlformats.org/officeDocument/2006/relationships/slide" Target="slides/slide149.xml"/><Relationship Id="rId152" Type="http://schemas.openxmlformats.org/officeDocument/2006/relationships/slide" Target="slides/slide150.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153" Type="http://schemas.openxmlformats.org/officeDocument/2006/relationships/slide" Target="slides/slide151.xml"/><Relationship Id="rId154" Type="http://schemas.openxmlformats.org/officeDocument/2006/relationships/slide" Target="slides/slide152.xml"/><Relationship Id="rId155" Type="http://schemas.openxmlformats.org/officeDocument/2006/relationships/slide" Target="slides/slide153.xml"/><Relationship Id="rId156" Type="http://schemas.openxmlformats.org/officeDocument/2006/relationships/slide" Target="slides/slide154.xml"/><Relationship Id="rId157" Type="http://schemas.openxmlformats.org/officeDocument/2006/relationships/slide" Target="slides/slide155.xml"/><Relationship Id="rId158" Type="http://schemas.openxmlformats.org/officeDocument/2006/relationships/slide" Target="slides/slide156.xml"/><Relationship Id="rId159" Type="http://schemas.openxmlformats.org/officeDocument/2006/relationships/slide" Target="slides/slide157.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90" Type="http://schemas.openxmlformats.org/officeDocument/2006/relationships/slide" Target="slides/slide88.xml"/><Relationship Id="rId91" Type="http://schemas.openxmlformats.org/officeDocument/2006/relationships/slide" Target="slides/slide89.xml"/><Relationship Id="rId92" Type="http://schemas.openxmlformats.org/officeDocument/2006/relationships/slide" Target="slides/slide90.xml"/><Relationship Id="rId93" Type="http://schemas.openxmlformats.org/officeDocument/2006/relationships/slide" Target="slides/slide91.xml"/><Relationship Id="rId94" Type="http://schemas.openxmlformats.org/officeDocument/2006/relationships/slide" Target="slides/slide92.xml"/><Relationship Id="rId95" Type="http://schemas.openxmlformats.org/officeDocument/2006/relationships/slide" Target="slides/slide93.xml"/><Relationship Id="rId96" Type="http://schemas.openxmlformats.org/officeDocument/2006/relationships/slide" Target="slides/slide94.xml"/><Relationship Id="rId97" Type="http://schemas.openxmlformats.org/officeDocument/2006/relationships/slide" Target="slides/slide95.xml"/><Relationship Id="rId98" Type="http://schemas.openxmlformats.org/officeDocument/2006/relationships/slide" Target="slides/slide96.xml"/><Relationship Id="rId99" Type="http://schemas.openxmlformats.org/officeDocument/2006/relationships/slide" Target="slides/slide97.xml"/><Relationship Id="rId120" Type="http://schemas.openxmlformats.org/officeDocument/2006/relationships/slide" Target="slides/slide118.xml"/><Relationship Id="rId121" Type="http://schemas.openxmlformats.org/officeDocument/2006/relationships/slide" Target="slides/slide119.xml"/><Relationship Id="rId122" Type="http://schemas.openxmlformats.org/officeDocument/2006/relationships/slide" Target="slides/slide120.xml"/><Relationship Id="rId123" Type="http://schemas.openxmlformats.org/officeDocument/2006/relationships/slide" Target="slides/slide121.xml"/><Relationship Id="rId124" Type="http://schemas.openxmlformats.org/officeDocument/2006/relationships/slide" Target="slides/slide122.xml"/><Relationship Id="rId125" Type="http://schemas.openxmlformats.org/officeDocument/2006/relationships/slide" Target="slides/slide123.xml"/><Relationship Id="rId126" Type="http://schemas.openxmlformats.org/officeDocument/2006/relationships/slide" Target="slides/slide124.xml"/><Relationship Id="rId127" Type="http://schemas.openxmlformats.org/officeDocument/2006/relationships/slide" Target="slides/slide125.xml"/><Relationship Id="rId128" Type="http://schemas.openxmlformats.org/officeDocument/2006/relationships/slide" Target="slides/slide126.xml"/><Relationship Id="rId129" Type="http://schemas.openxmlformats.org/officeDocument/2006/relationships/slide" Target="slides/slide127.xml"/><Relationship Id="rId160" Type="http://schemas.openxmlformats.org/officeDocument/2006/relationships/slide" Target="slides/slide158.xml"/><Relationship Id="rId161" Type="http://schemas.openxmlformats.org/officeDocument/2006/relationships/slide" Target="slides/slide159.xml"/><Relationship Id="rId162" Type="http://schemas.openxmlformats.org/officeDocument/2006/relationships/notesMaster" Target="notesMasters/notesMaster1.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163" Type="http://schemas.openxmlformats.org/officeDocument/2006/relationships/handoutMaster" Target="handoutMasters/handoutMaster1.xml"/><Relationship Id="rId164" Type="http://schemas.openxmlformats.org/officeDocument/2006/relationships/printerSettings" Target="printerSettings/printerSettings1.bin"/><Relationship Id="rId165" Type="http://schemas.openxmlformats.org/officeDocument/2006/relationships/presProps" Target="presProps.xml"/><Relationship Id="rId166" Type="http://schemas.openxmlformats.org/officeDocument/2006/relationships/viewProps" Target="viewProps.xml"/><Relationship Id="rId167" Type="http://schemas.openxmlformats.org/officeDocument/2006/relationships/theme" Target="theme/theme1.xml"/><Relationship Id="rId168" Type="http://schemas.openxmlformats.org/officeDocument/2006/relationships/tableStyles" Target="tableStyles.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130" Type="http://schemas.openxmlformats.org/officeDocument/2006/relationships/slide" Target="slides/slide128.xml"/><Relationship Id="rId131" Type="http://schemas.openxmlformats.org/officeDocument/2006/relationships/slide" Target="slides/slide129.xml"/><Relationship Id="rId132" Type="http://schemas.openxmlformats.org/officeDocument/2006/relationships/slide" Target="slides/slide130.xml"/><Relationship Id="rId133" Type="http://schemas.openxmlformats.org/officeDocument/2006/relationships/slide" Target="slides/slide131.xml"/><Relationship Id="rId134" Type="http://schemas.openxmlformats.org/officeDocument/2006/relationships/slide" Target="slides/slide132.xml"/><Relationship Id="rId135" Type="http://schemas.openxmlformats.org/officeDocument/2006/relationships/slide" Target="slides/slide133.xml"/><Relationship Id="rId136" Type="http://schemas.openxmlformats.org/officeDocument/2006/relationships/slide" Target="slides/slide134.xml"/><Relationship Id="rId137" Type="http://schemas.openxmlformats.org/officeDocument/2006/relationships/slide" Target="slides/slide135.xml"/><Relationship Id="rId138" Type="http://schemas.openxmlformats.org/officeDocument/2006/relationships/slide" Target="slides/slide136.xml"/><Relationship Id="rId139" Type="http://schemas.openxmlformats.org/officeDocument/2006/relationships/slide" Target="slides/slide13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slide" Target="slides/slide70.xml"/><Relationship Id="rId73" Type="http://schemas.openxmlformats.org/officeDocument/2006/relationships/slide" Target="slides/slide71.xml"/><Relationship Id="rId74" Type="http://schemas.openxmlformats.org/officeDocument/2006/relationships/slide" Target="slides/slide72.xml"/><Relationship Id="rId75" Type="http://schemas.openxmlformats.org/officeDocument/2006/relationships/slide" Target="slides/slide73.xml"/><Relationship Id="rId76" Type="http://schemas.openxmlformats.org/officeDocument/2006/relationships/slide" Target="slides/slide74.xml"/><Relationship Id="rId77" Type="http://schemas.openxmlformats.org/officeDocument/2006/relationships/slide" Target="slides/slide75.xml"/><Relationship Id="rId78" Type="http://schemas.openxmlformats.org/officeDocument/2006/relationships/slide" Target="slides/slide76.xml"/><Relationship Id="rId79" Type="http://schemas.openxmlformats.org/officeDocument/2006/relationships/slide" Target="slides/slide7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100" Type="http://schemas.openxmlformats.org/officeDocument/2006/relationships/slide" Target="slides/slide98.xml"/><Relationship Id="rId101" Type="http://schemas.openxmlformats.org/officeDocument/2006/relationships/slide" Target="slides/slide99.xml"/><Relationship Id="rId102" Type="http://schemas.openxmlformats.org/officeDocument/2006/relationships/slide" Target="slides/slide100.xml"/><Relationship Id="rId103" Type="http://schemas.openxmlformats.org/officeDocument/2006/relationships/slide" Target="slides/slide101.xml"/><Relationship Id="rId104" Type="http://schemas.openxmlformats.org/officeDocument/2006/relationships/slide" Target="slides/slide102.xml"/><Relationship Id="rId105" Type="http://schemas.openxmlformats.org/officeDocument/2006/relationships/slide" Target="slides/slide103.xml"/><Relationship Id="rId106" Type="http://schemas.openxmlformats.org/officeDocument/2006/relationships/slide" Target="slides/slide104.xml"/><Relationship Id="rId107" Type="http://schemas.openxmlformats.org/officeDocument/2006/relationships/slide" Target="slides/slide105.xml"/><Relationship Id="rId108" Type="http://schemas.openxmlformats.org/officeDocument/2006/relationships/slide" Target="slides/slide106.xml"/><Relationship Id="rId109" Type="http://schemas.openxmlformats.org/officeDocument/2006/relationships/slide" Target="slides/slide107.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140" Type="http://schemas.openxmlformats.org/officeDocument/2006/relationships/slide" Target="slides/slide138.xml"/><Relationship Id="rId141" Type="http://schemas.openxmlformats.org/officeDocument/2006/relationships/slide" Target="slides/slide13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A090C99-BACA-4DD9-AA3F-F30188B988C4}" type="doc">
      <dgm:prSet loTypeId="urn:microsoft.com/office/officeart/2005/8/layout/hProcess9" loCatId="process" qsTypeId="urn:microsoft.com/office/officeart/2005/8/quickstyle/simple1" qsCatId="simple" csTypeId="urn:microsoft.com/office/officeart/2005/8/colors/accent1_2" csCatId="accent1" phldr="1"/>
      <dgm:spPr/>
    </dgm:pt>
    <dgm:pt modelId="{4925D5A5-258E-4F8F-A5BB-CDC5B4E6EACB}">
      <dgm:prSet phldrT="[Text]"/>
      <dgm:spPr/>
      <dgm:t>
        <a:bodyPr/>
        <a:lstStyle/>
        <a:p>
          <a:r>
            <a:rPr lang="en-US" b="1" dirty="0" smtClean="0">
              <a:solidFill>
                <a:srgbClr val="0070C0"/>
              </a:solidFill>
            </a:rPr>
            <a:t>Cleanest</a:t>
          </a:r>
          <a:endParaRPr lang="en-US" b="1" dirty="0">
            <a:solidFill>
              <a:srgbClr val="0070C0"/>
            </a:solidFill>
          </a:endParaRPr>
        </a:p>
      </dgm:t>
    </dgm:pt>
    <dgm:pt modelId="{DC2FEA1F-B5D1-4EDB-B73A-374D5C237ED1}" type="parTrans" cxnId="{8AD14AF1-2F08-4853-BC73-37CDC4186FE2}">
      <dgm:prSet/>
      <dgm:spPr/>
      <dgm:t>
        <a:bodyPr/>
        <a:lstStyle/>
        <a:p>
          <a:endParaRPr lang="en-US"/>
        </a:p>
      </dgm:t>
    </dgm:pt>
    <dgm:pt modelId="{582FEE72-EDA6-47E3-A8B1-04E36768707B}" type="sibTrans" cxnId="{8AD14AF1-2F08-4853-BC73-37CDC4186FE2}">
      <dgm:prSet/>
      <dgm:spPr/>
      <dgm:t>
        <a:bodyPr/>
        <a:lstStyle/>
        <a:p>
          <a:endParaRPr lang="en-US"/>
        </a:p>
      </dgm:t>
    </dgm:pt>
    <dgm:pt modelId="{6F38DDD9-5CB6-408B-9B20-5E3A049C1320}">
      <dgm:prSet phldrT="[Text]"/>
      <dgm:spPr/>
      <dgm:t>
        <a:bodyPr/>
        <a:lstStyle/>
        <a:p>
          <a:r>
            <a:rPr lang="en-US" dirty="0" smtClean="0"/>
            <a:t>to the  </a:t>
          </a:r>
          <a:endParaRPr lang="en-US" dirty="0"/>
        </a:p>
      </dgm:t>
    </dgm:pt>
    <dgm:pt modelId="{67121F7D-3284-4553-96CF-85EA1618ED70}" type="parTrans" cxnId="{53EAC452-7D50-4EAD-B1BA-9A807CF7DFF7}">
      <dgm:prSet/>
      <dgm:spPr/>
      <dgm:t>
        <a:bodyPr/>
        <a:lstStyle/>
        <a:p>
          <a:endParaRPr lang="en-US"/>
        </a:p>
      </dgm:t>
    </dgm:pt>
    <dgm:pt modelId="{1825F2FB-6328-4631-98D2-8B49D668E634}" type="sibTrans" cxnId="{53EAC452-7D50-4EAD-B1BA-9A807CF7DFF7}">
      <dgm:prSet/>
      <dgm:spPr/>
      <dgm:t>
        <a:bodyPr/>
        <a:lstStyle/>
        <a:p>
          <a:endParaRPr lang="en-US"/>
        </a:p>
      </dgm:t>
    </dgm:pt>
    <dgm:pt modelId="{A0478542-25D2-46BC-96AF-4A7B03FB3040}">
      <dgm:prSet phldrT="[Text]"/>
      <dgm:spPr/>
      <dgm:t>
        <a:bodyPr/>
        <a:lstStyle/>
        <a:p>
          <a:r>
            <a:rPr lang="en-US" b="1" dirty="0" smtClean="0">
              <a:solidFill>
                <a:srgbClr val="663300"/>
              </a:solidFill>
            </a:rPr>
            <a:t>Most soiled area</a:t>
          </a:r>
          <a:endParaRPr lang="en-US" b="1" dirty="0">
            <a:solidFill>
              <a:srgbClr val="663300"/>
            </a:solidFill>
          </a:endParaRPr>
        </a:p>
      </dgm:t>
    </dgm:pt>
    <dgm:pt modelId="{2EE2B153-05ED-4D2F-A4FD-D9F7E2CC0633}" type="parTrans" cxnId="{F5E7FC24-C301-46F3-9CE3-0C53386E4249}">
      <dgm:prSet/>
      <dgm:spPr/>
      <dgm:t>
        <a:bodyPr/>
        <a:lstStyle/>
        <a:p>
          <a:endParaRPr lang="en-US"/>
        </a:p>
      </dgm:t>
    </dgm:pt>
    <dgm:pt modelId="{EACAE275-BA96-4003-9B7F-A583AB5A9B60}" type="sibTrans" cxnId="{F5E7FC24-C301-46F3-9CE3-0C53386E4249}">
      <dgm:prSet/>
      <dgm:spPr/>
      <dgm:t>
        <a:bodyPr/>
        <a:lstStyle/>
        <a:p>
          <a:endParaRPr lang="en-US"/>
        </a:p>
      </dgm:t>
    </dgm:pt>
    <dgm:pt modelId="{7068B717-EAC9-4111-B068-39DD25CB6161}" type="pres">
      <dgm:prSet presAssocID="{8A090C99-BACA-4DD9-AA3F-F30188B988C4}" presName="CompostProcess" presStyleCnt="0">
        <dgm:presLayoutVars>
          <dgm:dir/>
          <dgm:resizeHandles val="exact"/>
        </dgm:presLayoutVars>
      </dgm:prSet>
      <dgm:spPr/>
    </dgm:pt>
    <dgm:pt modelId="{DF5C89EE-C08B-4203-80F5-6A27B49224F6}" type="pres">
      <dgm:prSet presAssocID="{8A090C99-BACA-4DD9-AA3F-F30188B988C4}" presName="arrow" presStyleLbl="bgShp" presStyleIdx="0" presStyleCnt="1"/>
      <dgm:spPr/>
    </dgm:pt>
    <dgm:pt modelId="{255AFB07-8469-45B8-BDEA-E7A47845DAA4}" type="pres">
      <dgm:prSet presAssocID="{8A090C99-BACA-4DD9-AA3F-F30188B988C4}" presName="linearProcess" presStyleCnt="0"/>
      <dgm:spPr/>
    </dgm:pt>
    <dgm:pt modelId="{55FF9671-F130-475F-A395-52169B686E4F}" type="pres">
      <dgm:prSet presAssocID="{4925D5A5-258E-4F8F-A5BB-CDC5B4E6EACB}" presName="textNode" presStyleLbl="node1" presStyleIdx="0" presStyleCnt="3">
        <dgm:presLayoutVars>
          <dgm:bulletEnabled val="1"/>
        </dgm:presLayoutVars>
      </dgm:prSet>
      <dgm:spPr/>
      <dgm:t>
        <a:bodyPr/>
        <a:lstStyle/>
        <a:p>
          <a:endParaRPr lang="en-US"/>
        </a:p>
      </dgm:t>
    </dgm:pt>
    <dgm:pt modelId="{76BB206A-F510-4FAE-AA44-AB41F353F477}" type="pres">
      <dgm:prSet presAssocID="{582FEE72-EDA6-47E3-A8B1-04E36768707B}" presName="sibTrans" presStyleCnt="0"/>
      <dgm:spPr/>
    </dgm:pt>
    <dgm:pt modelId="{E7412231-A2B1-4C98-9887-2DBE2A01A062}" type="pres">
      <dgm:prSet presAssocID="{6F38DDD9-5CB6-408B-9B20-5E3A049C1320}" presName="textNode" presStyleLbl="node1" presStyleIdx="1" presStyleCnt="3">
        <dgm:presLayoutVars>
          <dgm:bulletEnabled val="1"/>
        </dgm:presLayoutVars>
      </dgm:prSet>
      <dgm:spPr/>
      <dgm:t>
        <a:bodyPr/>
        <a:lstStyle/>
        <a:p>
          <a:endParaRPr lang="en-US"/>
        </a:p>
      </dgm:t>
    </dgm:pt>
    <dgm:pt modelId="{15A01B88-A2E2-4C87-B097-63C83A17A936}" type="pres">
      <dgm:prSet presAssocID="{1825F2FB-6328-4631-98D2-8B49D668E634}" presName="sibTrans" presStyleCnt="0"/>
      <dgm:spPr/>
    </dgm:pt>
    <dgm:pt modelId="{63DD7A7E-99DE-475C-BD9E-58E66879000A}" type="pres">
      <dgm:prSet presAssocID="{A0478542-25D2-46BC-96AF-4A7B03FB3040}" presName="textNode" presStyleLbl="node1" presStyleIdx="2" presStyleCnt="3">
        <dgm:presLayoutVars>
          <dgm:bulletEnabled val="1"/>
        </dgm:presLayoutVars>
      </dgm:prSet>
      <dgm:spPr/>
      <dgm:t>
        <a:bodyPr/>
        <a:lstStyle/>
        <a:p>
          <a:endParaRPr lang="en-US"/>
        </a:p>
      </dgm:t>
    </dgm:pt>
  </dgm:ptLst>
  <dgm:cxnLst>
    <dgm:cxn modelId="{53EAC452-7D50-4EAD-B1BA-9A807CF7DFF7}" srcId="{8A090C99-BACA-4DD9-AA3F-F30188B988C4}" destId="{6F38DDD9-5CB6-408B-9B20-5E3A049C1320}" srcOrd="1" destOrd="0" parTransId="{67121F7D-3284-4553-96CF-85EA1618ED70}" sibTransId="{1825F2FB-6328-4631-98D2-8B49D668E634}"/>
    <dgm:cxn modelId="{8BA9BF31-D162-4686-BBB9-ED3B70437F00}" type="presOf" srcId="{8A090C99-BACA-4DD9-AA3F-F30188B988C4}" destId="{7068B717-EAC9-4111-B068-39DD25CB6161}" srcOrd="0" destOrd="0" presId="urn:microsoft.com/office/officeart/2005/8/layout/hProcess9"/>
    <dgm:cxn modelId="{C11EE46E-9AF6-499E-88EC-9AE1A7CA08E2}" type="presOf" srcId="{A0478542-25D2-46BC-96AF-4A7B03FB3040}" destId="{63DD7A7E-99DE-475C-BD9E-58E66879000A}" srcOrd="0" destOrd="0" presId="urn:microsoft.com/office/officeart/2005/8/layout/hProcess9"/>
    <dgm:cxn modelId="{A9319920-EEE7-4F0E-B6E5-29331B320CDA}" type="presOf" srcId="{6F38DDD9-5CB6-408B-9B20-5E3A049C1320}" destId="{E7412231-A2B1-4C98-9887-2DBE2A01A062}" srcOrd="0" destOrd="0" presId="urn:microsoft.com/office/officeart/2005/8/layout/hProcess9"/>
    <dgm:cxn modelId="{F5E7FC24-C301-46F3-9CE3-0C53386E4249}" srcId="{8A090C99-BACA-4DD9-AA3F-F30188B988C4}" destId="{A0478542-25D2-46BC-96AF-4A7B03FB3040}" srcOrd="2" destOrd="0" parTransId="{2EE2B153-05ED-4D2F-A4FD-D9F7E2CC0633}" sibTransId="{EACAE275-BA96-4003-9B7F-A583AB5A9B60}"/>
    <dgm:cxn modelId="{8AD14AF1-2F08-4853-BC73-37CDC4186FE2}" srcId="{8A090C99-BACA-4DD9-AA3F-F30188B988C4}" destId="{4925D5A5-258E-4F8F-A5BB-CDC5B4E6EACB}" srcOrd="0" destOrd="0" parTransId="{DC2FEA1F-B5D1-4EDB-B73A-374D5C237ED1}" sibTransId="{582FEE72-EDA6-47E3-A8B1-04E36768707B}"/>
    <dgm:cxn modelId="{E1A44900-42C0-4FC2-8117-CFA96217A85C}" type="presOf" srcId="{4925D5A5-258E-4F8F-A5BB-CDC5B4E6EACB}" destId="{55FF9671-F130-475F-A395-52169B686E4F}" srcOrd="0" destOrd="0" presId="urn:microsoft.com/office/officeart/2005/8/layout/hProcess9"/>
    <dgm:cxn modelId="{A28A8C53-CC05-468F-8B22-48FA35B8337E}" type="presParOf" srcId="{7068B717-EAC9-4111-B068-39DD25CB6161}" destId="{DF5C89EE-C08B-4203-80F5-6A27B49224F6}" srcOrd="0" destOrd="0" presId="urn:microsoft.com/office/officeart/2005/8/layout/hProcess9"/>
    <dgm:cxn modelId="{38B79F28-73EF-455D-AB0D-01FF54482DDC}" type="presParOf" srcId="{7068B717-EAC9-4111-B068-39DD25CB6161}" destId="{255AFB07-8469-45B8-BDEA-E7A47845DAA4}" srcOrd="1" destOrd="0" presId="urn:microsoft.com/office/officeart/2005/8/layout/hProcess9"/>
    <dgm:cxn modelId="{31404A67-49B8-48B3-9B15-B3307E75E259}" type="presParOf" srcId="{255AFB07-8469-45B8-BDEA-E7A47845DAA4}" destId="{55FF9671-F130-475F-A395-52169B686E4F}" srcOrd="0" destOrd="0" presId="urn:microsoft.com/office/officeart/2005/8/layout/hProcess9"/>
    <dgm:cxn modelId="{17080496-FEE7-4A2B-AFDE-9C12769B6478}" type="presParOf" srcId="{255AFB07-8469-45B8-BDEA-E7A47845DAA4}" destId="{76BB206A-F510-4FAE-AA44-AB41F353F477}" srcOrd="1" destOrd="0" presId="urn:microsoft.com/office/officeart/2005/8/layout/hProcess9"/>
    <dgm:cxn modelId="{92E9452C-A34E-4155-A678-FE186E834B25}" type="presParOf" srcId="{255AFB07-8469-45B8-BDEA-E7A47845DAA4}" destId="{E7412231-A2B1-4C98-9887-2DBE2A01A062}" srcOrd="2" destOrd="0" presId="urn:microsoft.com/office/officeart/2005/8/layout/hProcess9"/>
    <dgm:cxn modelId="{FEC9DC6A-AFB5-41C8-A366-3A3A905DCC6E}" type="presParOf" srcId="{255AFB07-8469-45B8-BDEA-E7A47845DAA4}" destId="{15A01B88-A2E2-4C87-B097-63C83A17A936}" srcOrd="3" destOrd="0" presId="urn:microsoft.com/office/officeart/2005/8/layout/hProcess9"/>
    <dgm:cxn modelId="{3DC1404F-1A15-48E9-82E1-20B83F7C9F71}" type="presParOf" srcId="{255AFB07-8469-45B8-BDEA-E7A47845DAA4}" destId="{63DD7A7E-99DE-475C-BD9E-58E66879000A}"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3FD6F4F-7507-4B65-98F5-6AC29DE127F7}"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FB3F253C-803A-4F7B-9B79-2A4ECC848851}">
      <dgm:prSet/>
      <dgm:spPr/>
      <dgm:t>
        <a:bodyPr/>
        <a:lstStyle/>
        <a:p>
          <a:r>
            <a:rPr lang="en-US" b="1" dirty="0" smtClean="0">
              <a:solidFill>
                <a:schemeClr val="tx2"/>
              </a:solidFill>
            </a:rPr>
            <a:t>Hand Hygiene</a:t>
          </a:r>
          <a:endParaRPr lang="en-US" dirty="0"/>
        </a:p>
      </dgm:t>
    </dgm:pt>
    <dgm:pt modelId="{A5934050-0D2F-4B11-BB5F-EF1FA3A50DF5}" type="parTrans" cxnId="{525A0873-6C2E-4DE2-B625-A9F6C5948DA1}">
      <dgm:prSet/>
      <dgm:spPr/>
      <dgm:t>
        <a:bodyPr/>
        <a:lstStyle/>
        <a:p>
          <a:endParaRPr lang="en-US"/>
        </a:p>
      </dgm:t>
    </dgm:pt>
    <dgm:pt modelId="{B2DF0F4B-66EB-402E-9DAF-8F3AE4E642F6}" type="sibTrans" cxnId="{525A0873-6C2E-4DE2-B625-A9F6C5948DA1}">
      <dgm:prSet/>
      <dgm:spPr/>
      <dgm:t>
        <a:bodyPr/>
        <a:lstStyle/>
        <a:p>
          <a:endParaRPr lang="en-US"/>
        </a:p>
      </dgm:t>
    </dgm:pt>
    <dgm:pt modelId="{CFFD967D-33D1-45BF-BDEE-0BE70931FA03}">
      <dgm:prSet phldrT="[Text]"/>
      <dgm:spPr/>
      <dgm:t>
        <a:bodyPr/>
        <a:lstStyle/>
        <a:p>
          <a:r>
            <a:rPr lang="en-US" dirty="0" err="1" smtClean="0">
              <a:solidFill>
                <a:schemeClr val="tx2"/>
              </a:solidFill>
            </a:rPr>
            <a:t>Hand</a:t>
          </a:r>
          <a:r>
            <a:rPr lang="en-US" b="1" dirty="0" err="1" smtClean="0">
              <a:solidFill>
                <a:srgbClr val="CC0000"/>
              </a:solidFill>
            </a:rPr>
            <a:t>WASH</a:t>
          </a:r>
          <a:endParaRPr lang="en-US" b="1" dirty="0">
            <a:solidFill>
              <a:srgbClr val="CC0000"/>
            </a:solidFill>
          </a:endParaRPr>
        </a:p>
      </dgm:t>
    </dgm:pt>
    <dgm:pt modelId="{0423E33A-4A56-47B2-B1F8-0E2FC8113269}" type="parTrans" cxnId="{70EF0BC3-D657-423F-BDE5-8442424EF791}">
      <dgm:prSet/>
      <dgm:spPr/>
      <dgm:t>
        <a:bodyPr/>
        <a:lstStyle/>
        <a:p>
          <a:endParaRPr lang="en-US"/>
        </a:p>
      </dgm:t>
    </dgm:pt>
    <dgm:pt modelId="{23F0A10F-5811-4682-88DD-6C78B552CF13}" type="sibTrans" cxnId="{70EF0BC3-D657-423F-BDE5-8442424EF791}">
      <dgm:prSet/>
      <dgm:spPr/>
      <dgm:t>
        <a:bodyPr/>
        <a:lstStyle/>
        <a:p>
          <a:endParaRPr lang="en-US"/>
        </a:p>
      </dgm:t>
    </dgm:pt>
    <dgm:pt modelId="{7B82C377-0ACB-4134-ABB3-822A7C7F95C9}">
      <dgm:prSet phldrT="[Text]" custT="1"/>
      <dgm:spPr/>
      <dgm:t>
        <a:bodyPr/>
        <a:lstStyle/>
        <a:p>
          <a:r>
            <a:rPr lang="en-US" sz="5400" b="0" dirty="0" err="1" smtClean="0">
              <a:solidFill>
                <a:schemeClr val="tx2"/>
              </a:solidFill>
            </a:rPr>
            <a:t>Hand</a:t>
          </a:r>
          <a:r>
            <a:rPr lang="en-US" sz="5400" b="1" dirty="0" err="1" smtClean="0">
              <a:solidFill>
                <a:srgbClr val="0070C0"/>
              </a:solidFill>
            </a:rPr>
            <a:t>RUB</a:t>
          </a:r>
          <a:endParaRPr lang="en-US" sz="5400" b="1" dirty="0">
            <a:solidFill>
              <a:srgbClr val="0070C0"/>
            </a:solidFill>
          </a:endParaRPr>
        </a:p>
      </dgm:t>
    </dgm:pt>
    <dgm:pt modelId="{4EC3CE2E-6ADB-45AC-949D-ACDA0E8C8842}" type="parTrans" cxnId="{14D1C4A0-C6CE-462C-85DC-CDAE8A99DD9E}">
      <dgm:prSet/>
      <dgm:spPr/>
      <dgm:t>
        <a:bodyPr/>
        <a:lstStyle/>
        <a:p>
          <a:endParaRPr lang="en-US"/>
        </a:p>
      </dgm:t>
    </dgm:pt>
    <dgm:pt modelId="{EA66EDB9-F751-4A62-92C4-5E1ED9A9546E}" type="sibTrans" cxnId="{14D1C4A0-C6CE-462C-85DC-CDAE8A99DD9E}">
      <dgm:prSet/>
      <dgm:spPr/>
      <dgm:t>
        <a:bodyPr/>
        <a:lstStyle/>
        <a:p>
          <a:endParaRPr lang="en-US"/>
        </a:p>
      </dgm:t>
    </dgm:pt>
    <dgm:pt modelId="{C25E7EE2-A0B4-4BF3-973F-39C47119579C}" type="pres">
      <dgm:prSet presAssocID="{63FD6F4F-7507-4B65-98F5-6AC29DE127F7}" presName="hierChild1" presStyleCnt="0">
        <dgm:presLayoutVars>
          <dgm:orgChart val="1"/>
          <dgm:chPref val="1"/>
          <dgm:dir/>
          <dgm:animOne val="branch"/>
          <dgm:animLvl val="lvl"/>
          <dgm:resizeHandles/>
        </dgm:presLayoutVars>
      </dgm:prSet>
      <dgm:spPr/>
      <dgm:t>
        <a:bodyPr/>
        <a:lstStyle/>
        <a:p>
          <a:endParaRPr lang="en-US"/>
        </a:p>
      </dgm:t>
    </dgm:pt>
    <dgm:pt modelId="{6D9616C6-3F1A-4BB2-A13B-2373A976CC8A}" type="pres">
      <dgm:prSet presAssocID="{FB3F253C-803A-4F7B-9B79-2A4ECC848851}" presName="hierRoot1" presStyleCnt="0">
        <dgm:presLayoutVars>
          <dgm:hierBranch val="init"/>
        </dgm:presLayoutVars>
      </dgm:prSet>
      <dgm:spPr/>
    </dgm:pt>
    <dgm:pt modelId="{2A63E5F3-FC71-40FF-812D-C2F746A78E4B}" type="pres">
      <dgm:prSet presAssocID="{FB3F253C-803A-4F7B-9B79-2A4ECC848851}" presName="rootComposite1" presStyleCnt="0"/>
      <dgm:spPr/>
    </dgm:pt>
    <dgm:pt modelId="{D26C3BC7-CAD9-4518-BBAA-1549B110B800}" type="pres">
      <dgm:prSet presAssocID="{FB3F253C-803A-4F7B-9B79-2A4ECC848851}" presName="rootText1" presStyleLbl="node0" presStyleIdx="0" presStyleCnt="1" custScaleX="81140" custScaleY="62228" custLinFactNeighborX="-2136" custLinFactNeighborY="5746">
        <dgm:presLayoutVars>
          <dgm:chPref val="3"/>
        </dgm:presLayoutVars>
      </dgm:prSet>
      <dgm:spPr/>
      <dgm:t>
        <a:bodyPr/>
        <a:lstStyle/>
        <a:p>
          <a:endParaRPr lang="en-US"/>
        </a:p>
      </dgm:t>
    </dgm:pt>
    <dgm:pt modelId="{96536486-674E-4E47-BAA8-4739FBA1FE9A}" type="pres">
      <dgm:prSet presAssocID="{FB3F253C-803A-4F7B-9B79-2A4ECC848851}" presName="rootConnector1" presStyleLbl="node1" presStyleIdx="0" presStyleCnt="0"/>
      <dgm:spPr/>
      <dgm:t>
        <a:bodyPr/>
        <a:lstStyle/>
        <a:p>
          <a:endParaRPr lang="en-US"/>
        </a:p>
      </dgm:t>
    </dgm:pt>
    <dgm:pt modelId="{7E951ED8-0BBF-4BD4-B8F0-FB8BC4FE993F}" type="pres">
      <dgm:prSet presAssocID="{FB3F253C-803A-4F7B-9B79-2A4ECC848851}" presName="hierChild2" presStyleCnt="0"/>
      <dgm:spPr/>
    </dgm:pt>
    <dgm:pt modelId="{7D65A3C8-0C36-46D9-B30E-DD6A0673C959}" type="pres">
      <dgm:prSet presAssocID="{0423E33A-4A56-47B2-B1F8-0E2FC8113269}" presName="Name37" presStyleLbl="parChTrans1D2" presStyleIdx="0" presStyleCnt="2"/>
      <dgm:spPr/>
      <dgm:t>
        <a:bodyPr/>
        <a:lstStyle/>
        <a:p>
          <a:endParaRPr lang="en-US"/>
        </a:p>
      </dgm:t>
    </dgm:pt>
    <dgm:pt modelId="{F2251AF1-11D8-4314-A607-40A104B3CD2D}" type="pres">
      <dgm:prSet presAssocID="{CFFD967D-33D1-45BF-BDEE-0BE70931FA03}" presName="hierRoot2" presStyleCnt="0">
        <dgm:presLayoutVars>
          <dgm:hierBranch val="init"/>
        </dgm:presLayoutVars>
      </dgm:prSet>
      <dgm:spPr/>
    </dgm:pt>
    <dgm:pt modelId="{8E468DD8-7833-4364-A213-FAFA51BED745}" type="pres">
      <dgm:prSet presAssocID="{CFFD967D-33D1-45BF-BDEE-0BE70931FA03}" presName="rootComposite" presStyleCnt="0"/>
      <dgm:spPr/>
    </dgm:pt>
    <dgm:pt modelId="{B66657A7-FADF-4C53-8F9A-7B9AA89EF8CE}" type="pres">
      <dgm:prSet presAssocID="{CFFD967D-33D1-45BF-BDEE-0BE70931FA03}" presName="rootText" presStyleLbl="node2" presStyleIdx="0" presStyleCnt="2" custScaleX="86786" custScaleY="38134">
        <dgm:presLayoutVars>
          <dgm:chPref val="3"/>
        </dgm:presLayoutVars>
      </dgm:prSet>
      <dgm:spPr/>
      <dgm:t>
        <a:bodyPr/>
        <a:lstStyle/>
        <a:p>
          <a:endParaRPr lang="en-US"/>
        </a:p>
      </dgm:t>
    </dgm:pt>
    <dgm:pt modelId="{B20B506D-2E2D-4F83-93EE-FDE87A27E94F}" type="pres">
      <dgm:prSet presAssocID="{CFFD967D-33D1-45BF-BDEE-0BE70931FA03}" presName="rootConnector" presStyleLbl="node2" presStyleIdx="0" presStyleCnt="2"/>
      <dgm:spPr/>
      <dgm:t>
        <a:bodyPr/>
        <a:lstStyle/>
        <a:p>
          <a:endParaRPr lang="en-US"/>
        </a:p>
      </dgm:t>
    </dgm:pt>
    <dgm:pt modelId="{0B7B9D78-C971-41D8-8579-EEA4AFBE48E5}" type="pres">
      <dgm:prSet presAssocID="{CFFD967D-33D1-45BF-BDEE-0BE70931FA03}" presName="hierChild4" presStyleCnt="0"/>
      <dgm:spPr/>
    </dgm:pt>
    <dgm:pt modelId="{CA01A5D2-F345-4C6D-AE5B-60FC0DC159BF}" type="pres">
      <dgm:prSet presAssocID="{CFFD967D-33D1-45BF-BDEE-0BE70931FA03}" presName="hierChild5" presStyleCnt="0"/>
      <dgm:spPr/>
    </dgm:pt>
    <dgm:pt modelId="{C5B2A851-1826-4623-B3A8-8B3786BB2C7A}" type="pres">
      <dgm:prSet presAssocID="{4EC3CE2E-6ADB-45AC-949D-ACDA0E8C8842}" presName="Name37" presStyleLbl="parChTrans1D2" presStyleIdx="1" presStyleCnt="2"/>
      <dgm:spPr/>
      <dgm:t>
        <a:bodyPr/>
        <a:lstStyle/>
        <a:p>
          <a:endParaRPr lang="en-US"/>
        </a:p>
      </dgm:t>
    </dgm:pt>
    <dgm:pt modelId="{9E714397-557E-4A71-8B24-8BD8E6AB07EA}" type="pres">
      <dgm:prSet presAssocID="{7B82C377-0ACB-4134-ABB3-822A7C7F95C9}" presName="hierRoot2" presStyleCnt="0">
        <dgm:presLayoutVars>
          <dgm:hierBranch val="init"/>
        </dgm:presLayoutVars>
      </dgm:prSet>
      <dgm:spPr/>
    </dgm:pt>
    <dgm:pt modelId="{3465BCA8-216F-44DB-9B10-682B9C368F07}" type="pres">
      <dgm:prSet presAssocID="{7B82C377-0ACB-4134-ABB3-822A7C7F95C9}" presName="rootComposite" presStyleCnt="0"/>
      <dgm:spPr/>
    </dgm:pt>
    <dgm:pt modelId="{6F1BB8DD-8055-4E0F-B406-ACD62675BA0C}" type="pres">
      <dgm:prSet presAssocID="{7B82C377-0ACB-4134-ABB3-822A7C7F95C9}" presName="rootText" presStyleLbl="node2" presStyleIdx="1" presStyleCnt="2" custScaleX="72603" custScaleY="38134" custLinFactNeighborX="-884" custLinFactNeighborY="1377">
        <dgm:presLayoutVars>
          <dgm:chPref val="3"/>
        </dgm:presLayoutVars>
      </dgm:prSet>
      <dgm:spPr/>
      <dgm:t>
        <a:bodyPr/>
        <a:lstStyle/>
        <a:p>
          <a:endParaRPr lang="en-US"/>
        </a:p>
      </dgm:t>
    </dgm:pt>
    <dgm:pt modelId="{BB8CB347-3107-4968-859E-82D4D7DEC37E}" type="pres">
      <dgm:prSet presAssocID="{7B82C377-0ACB-4134-ABB3-822A7C7F95C9}" presName="rootConnector" presStyleLbl="node2" presStyleIdx="1" presStyleCnt="2"/>
      <dgm:spPr/>
      <dgm:t>
        <a:bodyPr/>
        <a:lstStyle/>
        <a:p>
          <a:endParaRPr lang="en-US"/>
        </a:p>
      </dgm:t>
    </dgm:pt>
    <dgm:pt modelId="{DD1F46A3-5F0C-46B2-AB84-5941B4B2B011}" type="pres">
      <dgm:prSet presAssocID="{7B82C377-0ACB-4134-ABB3-822A7C7F95C9}" presName="hierChild4" presStyleCnt="0"/>
      <dgm:spPr/>
    </dgm:pt>
    <dgm:pt modelId="{924C58B3-CA7C-42A5-BD14-355EACA5A212}" type="pres">
      <dgm:prSet presAssocID="{7B82C377-0ACB-4134-ABB3-822A7C7F95C9}" presName="hierChild5" presStyleCnt="0"/>
      <dgm:spPr/>
    </dgm:pt>
    <dgm:pt modelId="{E94A09BE-3F5B-4B71-B4DC-A7B38B8D56AE}" type="pres">
      <dgm:prSet presAssocID="{FB3F253C-803A-4F7B-9B79-2A4ECC848851}" presName="hierChild3" presStyleCnt="0"/>
      <dgm:spPr/>
    </dgm:pt>
  </dgm:ptLst>
  <dgm:cxnLst>
    <dgm:cxn modelId="{8A713BB4-539E-42B5-AADE-ECFED9145B57}" type="presOf" srcId="{FB3F253C-803A-4F7B-9B79-2A4ECC848851}" destId="{D26C3BC7-CAD9-4518-BBAA-1549B110B800}" srcOrd="0" destOrd="0" presId="urn:microsoft.com/office/officeart/2005/8/layout/orgChart1"/>
    <dgm:cxn modelId="{BFCE4B88-2E52-4BDB-A076-80C082CCB3DB}" type="presOf" srcId="{7B82C377-0ACB-4134-ABB3-822A7C7F95C9}" destId="{6F1BB8DD-8055-4E0F-B406-ACD62675BA0C}" srcOrd="0" destOrd="0" presId="urn:microsoft.com/office/officeart/2005/8/layout/orgChart1"/>
    <dgm:cxn modelId="{14D1C4A0-C6CE-462C-85DC-CDAE8A99DD9E}" srcId="{FB3F253C-803A-4F7B-9B79-2A4ECC848851}" destId="{7B82C377-0ACB-4134-ABB3-822A7C7F95C9}" srcOrd="1" destOrd="0" parTransId="{4EC3CE2E-6ADB-45AC-949D-ACDA0E8C8842}" sibTransId="{EA66EDB9-F751-4A62-92C4-5E1ED9A9546E}"/>
    <dgm:cxn modelId="{70EF0BC3-D657-423F-BDE5-8442424EF791}" srcId="{FB3F253C-803A-4F7B-9B79-2A4ECC848851}" destId="{CFFD967D-33D1-45BF-BDEE-0BE70931FA03}" srcOrd="0" destOrd="0" parTransId="{0423E33A-4A56-47B2-B1F8-0E2FC8113269}" sibTransId="{23F0A10F-5811-4682-88DD-6C78B552CF13}"/>
    <dgm:cxn modelId="{525A0873-6C2E-4DE2-B625-A9F6C5948DA1}" srcId="{63FD6F4F-7507-4B65-98F5-6AC29DE127F7}" destId="{FB3F253C-803A-4F7B-9B79-2A4ECC848851}" srcOrd="0" destOrd="0" parTransId="{A5934050-0D2F-4B11-BB5F-EF1FA3A50DF5}" sibTransId="{B2DF0F4B-66EB-402E-9DAF-8F3AE4E642F6}"/>
    <dgm:cxn modelId="{5EAF0173-A1A9-42AE-8426-384370B2D007}" type="presOf" srcId="{0423E33A-4A56-47B2-B1F8-0E2FC8113269}" destId="{7D65A3C8-0C36-46D9-B30E-DD6A0673C959}" srcOrd="0" destOrd="0" presId="urn:microsoft.com/office/officeart/2005/8/layout/orgChart1"/>
    <dgm:cxn modelId="{0F601C76-ADBD-4736-A41E-A16539A2C4E0}" type="presOf" srcId="{7B82C377-0ACB-4134-ABB3-822A7C7F95C9}" destId="{BB8CB347-3107-4968-859E-82D4D7DEC37E}" srcOrd="1" destOrd="0" presId="urn:microsoft.com/office/officeart/2005/8/layout/orgChart1"/>
    <dgm:cxn modelId="{39F84E4C-2229-4441-941A-E69E209716B2}" type="presOf" srcId="{63FD6F4F-7507-4B65-98F5-6AC29DE127F7}" destId="{C25E7EE2-A0B4-4BF3-973F-39C47119579C}" srcOrd="0" destOrd="0" presId="urn:microsoft.com/office/officeart/2005/8/layout/orgChart1"/>
    <dgm:cxn modelId="{AC623481-2B4D-43A2-B7A1-DD580C2CD129}" type="presOf" srcId="{4EC3CE2E-6ADB-45AC-949D-ACDA0E8C8842}" destId="{C5B2A851-1826-4623-B3A8-8B3786BB2C7A}" srcOrd="0" destOrd="0" presId="urn:microsoft.com/office/officeart/2005/8/layout/orgChart1"/>
    <dgm:cxn modelId="{A871B3CE-DAF0-477F-935E-FC3776D7265C}" type="presOf" srcId="{CFFD967D-33D1-45BF-BDEE-0BE70931FA03}" destId="{B20B506D-2E2D-4F83-93EE-FDE87A27E94F}" srcOrd="1" destOrd="0" presId="urn:microsoft.com/office/officeart/2005/8/layout/orgChart1"/>
    <dgm:cxn modelId="{C0512C32-9A61-482A-A935-70609E3012DF}" type="presOf" srcId="{CFFD967D-33D1-45BF-BDEE-0BE70931FA03}" destId="{B66657A7-FADF-4C53-8F9A-7B9AA89EF8CE}" srcOrd="0" destOrd="0" presId="urn:microsoft.com/office/officeart/2005/8/layout/orgChart1"/>
    <dgm:cxn modelId="{DB99E0A7-90F4-4815-9D87-634732F5F716}" type="presOf" srcId="{FB3F253C-803A-4F7B-9B79-2A4ECC848851}" destId="{96536486-674E-4E47-BAA8-4739FBA1FE9A}" srcOrd="1" destOrd="0" presId="urn:microsoft.com/office/officeart/2005/8/layout/orgChart1"/>
    <dgm:cxn modelId="{6BB5D356-52B4-4E32-838D-FA5939790656}" type="presParOf" srcId="{C25E7EE2-A0B4-4BF3-973F-39C47119579C}" destId="{6D9616C6-3F1A-4BB2-A13B-2373A976CC8A}" srcOrd="0" destOrd="0" presId="urn:microsoft.com/office/officeart/2005/8/layout/orgChart1"/>
    <dgm:cxn modelId="{3447DEDD-0A58-4C56-9AD0-895B69731A98}" type="presParOf" srcId="{6D9616C6-3F1A-4BB2-A13B-2373A976CC8A}" destId="{2A63E5F3-FC71-40FF-812D-C2F746A78E4B}" srcOrd="0" destOrd="0" presId="urn:microsoft.com/office/officeart/2005/8/layout/orgChart1"/>
    <dgm:cxn modelId="{139B5EF0-005C-465A-8F5C-E7469C80D7A0}" type="presParOf" srcId="{2A63E5F3-FC71-40FF-812D-C2F746A78E4B}" destId="{D26C3BC7-CAD9-4518-BBAA-1549B110B800}" srcOrd="0" destOrd="0" presId="urn:microsoft.com/office/officeart/2005/8/layout/orgChart1"/>
    <dgm:cxn modelId="{C707A0D8-98C3-4CE0-908D-2653E965D319}" type="presParOf" srcId="{2A63E5F3-FC71-40FF-812D-C2F746A78E4B}" destId="{96536486-674E-4E47-BAA8-4739FBA1FE9A}" srcOrd="1" destOrd="0" presId="urn:microsoft.com/office/officeart/2005/8/layout/orgChart1"/>
    <dgm:cxn modelId="{E1AE4AB5-E631-4D1A-924B-A6944D15C52F}" type="presParOf" srcId="{6D9616C6-3F1A-4BB2-A13B-2373A976CC8A}" destId="{7E951ED8-0BBF-4BD4-B8F0-FB8BC4FE993F}" srcOrd="1" destOrd="0" presId="urn:microsoft.com/office/officeart/2005/8/layout/orgChart1"/>
    <dgm:cxn modelId="{EC92F6D0-8641-49FC-BA13-24C92164170E}" type="presParOf" srcId="{7E951ED8-0BBF-4BD4-B8F0-FB8BC4FE993F}" destId="{7D65A3C8-0C36-46D9-B30E-DD6A0673C959}" srcOrd="0" destOrd="0" presId="urn:microsoft.com/office/officeart/2005/8/layout/orgChart1"/>
    <dgm:cxn modelId="{6C9E7A07-027A-4D43-AF30-E14678F793B1}" type="presParOf" srcId="{7E951ED8-0BBF-4BD4-B8F0-FB8BC4FE993F}" destId="{F2251AF1-11D8-4314-A607-40A104B3CD2D}" srcOrd="1" destOrd="0" presId="urn:microsoft.com/office/officeart/2005/8/layout/orgChart1"/>
    <dgm:cxn modelId="{DCA096EF-92B6-433B-A991-DEA04FB39CD0}" type="presParOf" srcId="{F2251AF1-11D8-4314-A607-40A104B3CD2D}" destId="{8E468DD8-7833-4364-A213-FAFA51BED745}" srcOrd="0" destOrd="0" presId="urn:microsoft.com/office/officeart/2005/8/layout/orgChart1"/>
    <dgm:cxn modelId="{DF7DADD4-E550-4A50-A268-C839595D1FA2}" type="presParOf" srcId="{8E468DD8-7833-4364-A213-FAFA51BED745}" destId="{B66657A7-FADF-4C53-8F9A-7B9AA89EF8CE}" srcOrd="0" destOrd="0" presId="urn:microsoft.com/office/officeart/2005/8/layout/orgChart1"/>
    <dgm:cxn modelId="{023D0AF7-11E0-480F-BD21-C85D3A69A2B9}" type="presParOf" srcId="{8E468DD8-7833-4364-A213-FAFA51BED745}" destId="{B20B506D-2E2D-4F83-93EE-FDE87A27E94F}" srcOrd="1" destOrd="0" presId="urn:microsoft.com/office/officeart/2005/8/layout/orgChart1"/>
    <dgm:cxn modelId="{4AA1F2CB-2EEA-4218-84E3-C8D2D908F2D7}" type="presParOf" srcId="{F2251AF1-11D8-4314-A607-40A104B3CD2D}" destId="{0B7B9D78-C971-41D8-8579-EEA4AFBE48E5}" srcOrd="1" destOrd="0" presId="urn:microsoft.com/office/officeart/2005/8/layout/orgChart1"/>
    <dgm:cxn modelId="{6A69F1DE-11F3-4A18-9541-F569933DE6FD}" type="presParOf" srcId="{F2251AF1-11D8-4314-A607-40A104B3CD2D}" destId="{CA01A5D2-F345-4C6D-AE5B-60FC0DC159BF}" srcOrd="2" destOrd="0" presId="urn:microsoft.com/office/officeart/2005/8/layout/orgChart1"/>
    <dgm:cxn modelId="{D9AA439F-5D77-4E09-8E5D-6572B1C6D46A}" type="presParOf" srcId="{7E951ED8-0BBF-4BD4-B8F0-FB8BC4FE993F}" destId="{C5B2A851-1826-4623-B3A8-8B3786BB2C7A}" srcOrd="2" destOrd="0" presId="urn:microsoft.com/office/officeart/2005/8/layout/orgChart1"/>
    <dgm:cxn modelId="{7F797AF0-F63E-413B-A4AE-FA76DC288407}" type="presParOf" srcId="{7E951ED8-0BBF-4BD4-B8F0-FB8BC4FE993F}" destId="{9E714397-557E-4A71-8B24-8BD8E6AB07EA}" srcOrd="3" destOrd="0" presId="urn:microsoft.com/office/officeart/2005/8/layout/orgChart1"/>
    <dgm:cxn modelId="{0E5AB2FA-1974-4A66-B329-6C0933082D44}" type="presParOf" srcId="{9E714397-557E-4A71-8B24-8BD8E6AB07EA}" destId="{3465BCA8-216F-44DB-9B10-682B9C368F07}" srcOrd="0" destOrd="0" presId="urn:microsoft.com/office/officeart/2005/8/layout/orgChart1"/>
    <dgm:cxn modelId="{753989E8-9743-4CDE-83E2-7308F7AB75B3}" type="presParOf" srcId="{3465BCA8-216F-44DB-9B10-682B9C368F07}" destId="{6F1BB8DD-8055-4E0F-B406-ACD62675BA0C}" srcOrd="0" destOrd="0" presId="urn:microsoft.com/office/officeart/2005/8/layout/orgChart1"/>
    <dgm:cxn modelId="{2A0B63B8-6628-49C4-8990-46AF3B25893E}" type="presParOf" srcId="{3465BCA8-216F-44DB-9B10-682B9C368F07}" destId="{BB8CB347-3107-4968-859E-82D4D7DEC37E}" srcOrd="1" destOrd="0" presId="urn:microsoft.com/office/officeart/2005/8/layout/orgChart1"/>
    <dgm:cxn modelId="{2B53D177-E6CF-4803-A903-ED94979720AA}" type="presParOf" srcId="{9E714397-557E-4A71-8B24-8BD8E6AB07EA}" destId="{DD1F46A3-5F0C-46B2-AB84-5941B4B2B011}" srcOrd="1" destOrd="0" presId="urn:microsoft.com/office/officeart/2005/8/layout/orgChart1"/>
    <dgm:cxn modelId="{B5E887E5-D66E-4A91-BF40-ED38902DB64D}" type="presParOf" srcId="{9E714397-557E-4A71-8B24-8BD8E6AB07EA}" destId="{924C58B3-CA7C-42A5-BD14-355EACA5A212}" srcOrd="2" destOrd="0" presId="urn:microsoft.com/office/officeart/2005/8/layout/orgChart1"/>
    <dgm:cxn modelId="{8269CC11-2CF4-4AEB-BF6A-91B67E165E8A}" type="presParOf" srcId="{6D9616C6-3F1A-4BB2-A13B-2373A976CC8A}" destId="{E94A09BE-3F5B-4B71-B4DC-A7B38B8D56AE}"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A4CCDD1-9415-4DD2-AD3E-28C2C281C94C}" type="doc">
      <dgm:prSet loTypeId="urn:microsoft.com/office/officeart/2005/8/layout/pyramid1" loCatId="pyramid" qsTypeId="urn:microsoft.com/office/officeart/2005/8/quickstyle/simple1" qsCatId="simple" csTypeId="urn:microsoft.com/office/officeart/2005/8/colors/accent1_2" csCatId="accent1" phldr="1"/>
      <dgm:spPr/>
    </dgm:pt>
    <dgm:pt modelId="{A04776AD-A3BE-4B05-8814-F774B79ACBE5}">
      <dgm:prSet phldrT="[Text]" custT="1"/>
      <dgm:spPr>
        <a:solidFill>
          <a:schemeClr val="tx1"/>
        </a:solidFill>
        <a:ln>
          <a:solidFill>
            <a:schemeClr val="tx2"/>
          </a:solidFill>
        </a:ln>
      </dgm:spPr>
      <dgm:t>
        <a:bodyPr/>
        <a:lstStyle/>
        <a:p>
          <a:endParaRPr lang="en-US" sz="3200" b="1" dirty="0" smtClean="0">
            <a:solidFill>
              <a:srgbClr val="CC0000"/>
            </a:solidFill>
          </a:endParaRPr>
        </a:p>
        <a:p>
          <a:endParaRPr lang="en-US" sz="3200" b="1" dirty="0" smtClean="0">
            <a:solidFill>
              <a:srgbClr val="CC0000"/>
            </a:solidFill>
          </a:endParaRPr>
        </a:p>
        <a:p>
          <a:r>
            <a:rPr lang="en-US" sz="3200" b="1" dirty="0" smtClean="0">
              <a:solidFill>
                <a:srgbClr val="CC0000"/>
              </a:solidFill>
            </a:rPr>
            <a:t>Transmission Based</a:t>
          </a:r>
          <a:endParaRPr lang="en-US" sz="3200" b="1" dirty="0">
            <a:solidFill>
              <a:srgbClr val="CC0000"/>
            </a:solidFill>
          </a:endParaRPr>
        </a:p>
      </dgm:t>
    </dgm:pt>
    <dgm:pt modelId="{6658B55B-CB26-48C4-85BF-7A6183852273}" type="parTrans" cxnId="{2749E605-08AA-4241-BD38-011F09D2EA53}">
      <dgm:prSet/>
      <dgm:spPr/>
      <dgm:t>
        <a:bodyPr/>
        <a:lstStyle/>
        <a:p>
          <a:endParaRPr lang="en-US"/>
        </a:p>
      </dgm:t>
    </dgm:pt>
    <dgm:pt modelId="{528A3DC8-D81E-4DBB-B904-819005434F94}" type="sibTrans" cxnId="{2749E605-08AA-4241-BD38-011F09D2EA53}">
      <dgm:prSet/>
      <dgm:spPr/>
      <dgm:t>
        <a:bodyPr/>
        <a:lstStyle/>
        <a:p>
          <a:endParaRPr lang="en-US"/>
        </a:p>
      </dgm:t>
    </dgm:pt>
    <dgm:pt modelId="{978EBB69-B1D2-4896-BC95-2A599EE481B3}">
      <dgm:prSet phldrT="[Text]" custT="1"/>
      <dgm:spPr>
        <a:solidFill>
          <a:schemeClr val="tx1"/>
        </a:solidFill>
        <a:ln>
          <a:solidFill>
            <a:schemeClr val="tx2"/>
          </a:solidFill>
        </a:ln>
      </dgm:spPr>
      <dgm:t>
        <a:bodyPr/>
        <a:lstStyle/>
        <a:p>
          <a:r>
            <a:rPr lang="en-US" sz="4000" b="1" dirty="0" smtClean="0">
              <a:solidFill>
                <a:schemeClr val="tx2"/>
              </a:solidFill>
            </a:rPr>
            <a:t>Standard</a:t>
          </a:r>
          <a:endParaRPr lang="en-US" sz="4000" b="1" dirty="0">
            <a:solidFill>
              <a:schemeClr val="tx2"/>
            </a:solidFill>
          </a:endParaRPr>
        </a:p>
      </dgm:t>
    </dgm:pt>
    <dgm:pt modelId="{CD6C1756-C9A3-4508-8684-0E59446C46D0}" type="parTrans" cxnId="{9F1DF019-1DFD-4343-890C-5249B53F043A}">
      <dgm:prSet/>
      <dgm:spPr/>
      <dgm:t>
        <a:bodyPr/>
        <a:lstStyle/>
        <a:p>
          <a:endParaRPr lang="en-US"/>
        </a:p>
      </dgm:t>
    </dgm:pt>
    <dgm:pt modelId="{2B63742F-7254-4156-A183-5D53900D7763}" type="sibTrans" cxnId="{9F1DF019-1DFD-4343-890C-5249B53F043A}">
      <dgm:prSet/>
      <dgm:spPr/>
      <dgm:t>
        <a:bodyPr/>
        <a:lstStyle/>
        <a:p>
          <a:endParaRPr lang="en-US"/>
        </a:p>
      </dgm:t>
    </dgm:pt>
    <dgm:pt modelId="{121092AB-8B0C-4EDD-996E-E377DD285462}" type="pres">
      <dgm:prSet presAssocID="{CA4CCDD1-9415-4DD2-AD3E-28C2C281C94C}" presName="Name0" presStyleCnt="0">
        <dgm:presLayoutVars>
          <dgm:dir/>
          <dgm:animLvl val="lvl"/>
          <dgm:resizeHandles val="exact"/>
        </dgm:presLayoutVars>
      </dgm:prSet>
      <dgm:spPr/>
    </dgm:pt>
    <dgm:pt modelId="{E3178142-0A2C-4F8F-BD73-ACFF7AE7C47F}" type="pres">
      <dgm:prSet presAssocID="{A04776AD-A3BE-4B05-8814-F774B79ACBE5}" presName="Name8" presStyleCnt="0"/>
      <dgm:spPr/>
    </dgm:pt>
    <dgm:pt modelId="{579B1B18-865C-474E-9EF9-AAB75AC4CF08}" type="pres">
      <dgm:prSet presAssocID="{A04776AD-A3BE-4B05-8814-F774B79ACBE5}" presName="level" presStyleLbl="node1" presStyleIdx="0" presStyleCnt="2" custLinFactNeighborX="575" custLinFactNeighborY="-1220">
        <dgm:presLayoutVars>
          <dgm:chMax val="1"/>
          <dgm:bulletEnabled val="1"/>
        </dgm:presLayoutVars>
      </dgm:prSet>
      <dgm:spPr/>
      <dgm:t>
        <a:bodyPr/>
        <a:lstStyle/>
        <a:p>
          <a:endParaRPr lang="en-US"/>
        </a:p>
      </dgm:t>
    </dgm:pt>
    <dgm:pt modelId="{D15FF6E5-3CB3-4D90-8331-7472E5E5F648}" type="pres">
      <dgm:prSet presAssocID="{A04776AD-A3BE-4B05-8814-F774B79ACBE5}" presName="levelTx" presStyleLbl="revTx" presStyleIdx="0" presStyleCnt="0">
        <dgm:presLayoutVars>
          <dgm:chMax val="1"/>
          <dgm:bulletEnabled val="1"/>
        </dgm:presLayoutVars>
      </dgm:prSet>
      <dgm:spPr/>
      <dgm:t>
        <a:bodyPr/>
        <a:lstStyle/>
        <a:p>
          <a:endParaRPr lang="en-US"/>
        </a:p>
      </dgm:t>
    </dgm:pt>
    <dgm:pt modelId="{6FD30AD4-94E9-4856-8812-FB37D272C2DC}" type="pres">
      <dgm:prSet presAssocID="{978EBB69-B1D2-4896-BC95-2A599EE481B3}" presName="Name8" presStyleCnt="0"/>
      <dgm:spPr/>
    </dgm:pt>
    <dgm:pt modelId="{F9CAE0EE-0F4F-48FA-A72F-94F2EC91A22B}" type="pres">
      <dgm:prSet presAssocID="{978EBB69-B1D2-4896-BC95-2A599EE481B3}" presName="level" presStyleLbl="node1" presStyleIdx="1" presStyleCnt="2">
        <dgm:presLayoutVars>
          <dgm:chMax val="1"/>
          <dgm:bulletEnabled val="1"/>
        </dgm:presLayoutVars>
      </dgm:prSet>
      <dgm:spPr/>
      <dgm:t>
        <a:bodyPr/>
        <a:lstStyle/>
        <a:p>
          <a:endParaRPr lang="en-US"/>
        </a:p>
      </dgm:t>
    </dgm:pt>
    <dgm:pt modelId="{54EFDE16-7D8E-4EAE-AE80-673F58A8CC5A}" type="pres">
      <dgm:prSet presAssocID="{978EBB69-B1D2-4896-BC95-2A599EE481B3}" presName="levelTx" presStyleLbl="revTx" presStyleIdx="0" presStyleCnt="0">
        <dgm:presLayoutVars>
          <dgm:chMax val="1"/>
          <dgm:bulletEnabled val="1"/>
        </dgm:presLayoutVars>
      </dgm:prSet>
      <dgm:spPr/>
      <dgm:t>
        <a:bodyPr/>
        <a:lstStyle/>
        <a:p>
          <a:endParaRPr lang="en-US"/>
        </a:p>
      </dgm:t>
    </dgm:pt>
  </dgm:ptLst>
  <dgm:cxnLst>
    <dgm:cxn modelId="{9F1DF019-1DFD-4343-890C-5249B53F043A}" srcId="{CA4CCDD1-9415-4DD2-AD3E-28C2C281C94C}" destId="{978EBB69-B1D2-4896-BC95-2A599EE481B3}" srcOrd="1" destOrd="0" parTransId="{CD6C1756-C9A3-4508-8684-0E59446C46D0}" sibTransId="{2B63742F-7254-4156-A183-5D53900D7763}"/>
    <dgm:cxn modelId="{F8CF856A-F3DF-4D1A-8167-7CD8DED2C030}" type="presOf" srcId="{A04776AD-A3BE-4B05-8814-F774B79ACBE5}" destId="{D15FF6E5-3CB3-4D90-8331-7472E5E5F648}" srcOrd="1" destOrd="0" presId="urn:microsoft.com/office/officeart/2005/8/layout/pyramid1"/>
    <dgm:cxn modelId="{FACEAB32-B088-4791-A79F-F0192A0CC0D2}" type="presOf" srcId="{A04776AD-A3BE-4B05-8814-F774B79ACBE5}" destId="{579B1B18-865C-474E-9EF9-AAB75AC4CF08}" srcOrd="0" destOrd="0" presId="urn:microsoft.com/office/officeart/2005/8/layout/pyramid1"/>
    <dgm:cxn modelId="{2749E605-08AA-4241-BD38-011F09D2EA53}" srcId="{CA4CCDD1-9415-4DD2-AD3E-28C2C281C94C}" destId="{A04776AD-A3BE-4B05-8814-F774B79ACBE5}" srcOrd="0" destOrd="0" parTransId="{6658B55B-CB26-48C4-85BF-7A6183852273}" sibTransId="{528A3DC8-D81E-4DBB-B904-819005434F94}"/>
    <dgm:cxn modelId="{3AA37576-A4BF-4C9D-A0D4-4E71F4B2D758}" type="presOf" srcId="{978EBB69-B1D2-4896-BC95-2A599EE481B3}" destId="{54EFDE16-7D8E-4EAE-AE80-673F58A8CC5A}" srcOrd="1" destOrd="0" presId="urn:microsoft.com/office/officeart/2005/8/layout/pyramid1"/>
    <dgm:cxn modelId="{EBFAE85A-8353-4134-8704-A3663F194507}" type="presOf" srcId="{CA4CCDD1-9415-4DD2-AD3E-28C2C281C94C}" destId="{121092AB-8B0C-4EDD-996E-E377DD285462}" srcOrd="0" destOrd="0" presId="urn:microsoft.com/office/officeart/2005/8/layout/pyramid1"/>
    <dgm:cxn modelId="{7D8632A5-82C9-432C-A73D-FAF45CD4E838}" type="presOf" srcId="{978EBB69-B1D2-4896-BC95-2A599EE481B3}" destId="{F9CAE0EE-0F4F-48FA-A72F-94F2EC91A22B}" srcOrd="0" destOrd="0" presId="urn:microsoft.com/office/officeart/2005/8/layout/pyramid1"/>
    <dgm:cxn modelId="{35ACCA8C-2F83-49F3-B9D3-F498849593DC}" type="presParOf" srcId="{121092AB-8B0C-4EDD-996E-E377DD285462}" destId="{E3178142-0A2C-4F8F-BD73-ACFF7AE7C47F}" srcOrd="0" destOrd="0" presId="urn:microsoft.com/office/officeart/2005/8/layout/pyramid1"/>
    <dgm:cxn modelId="{C767826B-FC2A-4D34-BC90-702CB592F98D}" type="presParOf" srcId="{E3178142-0A2C-4F8F-BD73-ACFF7AE7C47F}" destId="{579B1B18-865C-474E-9EF9-AAB75AC4CF08}" srcOrd="0" destOrd="0" presId="urn:microsoft.com/office/officeart/2005/8/layout/pyramid1"/>
    <dgm:cxn modelId="{AFD823C8-0331-4021-8D41-6D29957779CD}" type="presParOf" srcId="{E3178142-0A2C-4F8F-BD73-ACFF7AE7C47F}" destId="{D15FF6E5-3CB3-4D90-8331-7472E5E5F648}" srcOrd="1" destOrd="0" presId="urn:microsoft.com/office/officeart/2005/8/layout/pyramid1"/>
    <dgm:cxn modelId="{108D56DF-041F-4CFF-8A8F-623862C2A5FC}" type="presParOf" srcId="{121092AB-8B0C-4EDD-996E-E377DD285462}" destId="{6FD30AD4-94E9-4856-8812-FB37D272C2DC}" srcOrd="1" destOrd="0" presId="urn:microsoft.com/office/officeart/2005/8/layout/pyramid1"/>
    <dgm:cxn modelId="{60955E00-AA79-4CA5-838F-F2AE0F0C8140}" type="presParOf" srcId="{6FD30AD4-94E9-4856-8812-FB37D272C2DC}" destId="{F9CAE0EE-0F4F-48FA-A72F-94F2EC91A22B}" srcOrd="0" destOrd="0" presId="urn:microsoft.com/office/officeart/2005/8/layout/pyramid1"/>
    <dgm:cxn modelId="{84D091DD-D9EA-4D25-99BA-D30DF14979F3}" type="presParOf" srcId="{6FD30AD4-94E9-4856-8812-FB37D272C2DC}" destId="{54EFDE16-7D8E-4EAE-AE80-673F58A8CC5A}"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A4CCDD1-9415-4DD2-AD3E-28C2C281C94C}" type="doc">
      <dgm:prSet loTypeId="urn:microsoft.com/office/officeart/2005/8/layout/pyramid1" loCatId="pyramid" qsTypeId="urn:microsoft.com/office/officeart/2005/8/quickstyle/simple1" qsCatId="simple" csTypeId="urn:microsoft.com/office/officeart/2005/8/colors/accent1_2" csCatId="accent1" phldr="1"/>
      <dgm:spPr/>
    </dgm:pt>
    <dgm:pt modelId="{A04776AD-A3BE-4B05-8814-F774B79ACBE5}">
      <dgm:prSet phldrT="[Text]" custT="1"/>
      <dgm:spPr>
        <a:solidFill>
          <a:schemeClr val="tx1"/>
        </a:solidFill>
        <a:ln>
          <a:solidFill>
            <a:schemeClr val="tx2"/>
          </a:solidFill>
        </a:ln>
      </dgm:spPr>
      <dgm:t>
        <a:bodyPr/>
        <a:lstStyle/>
        <a:p>
          <a:endParaRPr lang="en-US" sz="3200" b="1" dirty="0" smtClean="0">
            <a:solidFill>
              <a:srgbClr val="CC0000"/>
            </a:solidFill>
          </a:endParaRPr>
        </a:p>
        <a:p>
          <a:endParaRPr lang="en-US" sz="3200" b="1" dirty="0" smtClean="0">
            <a:solidFill>
              <a:srgbClr val="CC0000"/>
            </a:solidFill>
          </a:endParaRPr>
        </a:p>
        <a:p>
          <a:r>
            <a:rPr lang="en-US" sz="3200" b="1" dirty="0" smtClean="0">
              <a:solidFill>
                <a:srgbClr val="CC0000"/>
              </a:solidFill>
            </a:rPr>
            <a:t>Transmission Based</a:t>
          </a:r>
          <a:endParaRPr lang="en-US" sz="3200" b="1" dirty="0">
            <a:solidFill>
              <a:srgbClr val="CC0000"/>
            </a:solidFill>
          </a:endParaRPr>
        </a:p>
      </dgm:t>
    </dgm:pt>
    <dgm:pt modelId="{6658B55B-CB26-48C4-85BF-7A6183852273}" type="parTrans" cxnId="{2749E605-08AA-4241-BD38-011F09D2EA53}">
      <dgm:prSet/>
      <dgm:spPr/>
      <dgm:t>
        <a:bodyPr/>
        <a:lstStyle/>
        <a:p>
          <a:endParaRPr lang="en-US"/>
        </a:p>
      </dgm:t>
    </dgm:pt>
    <dgm:pt modelId="{528A3DC8-D81E-4DBB-B904-819005434F94}" type="sibTrans" cxnId="{2749E605-08AA-4241-BD38-011F09D2EA53}">
      <dgm:prSet/>
      <dgm:spPr/>
      <dgm:t>
        <a:bodyPr/>
        <a:lstStyle/>
        <a:p>
          <a:endParaRPr lang="en-US"/>
        </a:p>
      </dgm:t>
    </dgm:pt>
    <dgm:pt modelId="{978EBB69-B1D2-4896-BC95-2A599EE481B3}">
      <dgm:prSet phldrT="[Text]" custT="1"/>
      <dgm:spPr>
        <a:solidFill>
          <a:schemeClr val="tx1"/>
        </a:solidFill>
        <a:ln>
          <a:solidFill>
            <a:schemeClr val="tx2"/>
          </a:solidFill>
        </a:ln>
      </dgm:spPr>
      <dgm:t>
        <a:bodyPr/>
        <a:lstStyle/>
        <a:p>
          <a:r>
            <a:rPr lang="en-US" sz="4000" b="1" dirty="0" smtClean="0">
              <a:solidFill>
                <a:schemeClr val="tx2"/>
              </a:solidFill>
            </a:rPr>
            <a:t>Standard</a:t>
          </a:r>
          <a:endParaRPr lang="en-US" sz="4000" b="1" dirty="0">
            <a:solidFill>
              <a:schemeClr val="tx2"/>
            </a:solidFill>
          </a:endParaRPr>
        </a:p>
      </dgm:t>
    </dgm:pt>
    <dgm:pt modelId="{CD6C1756-C9A3-4508-8684-0E59446C46D0}" type="parTrans" cxnId="{9F1DF019-1DFD-4343-890C-5249B53F043A}">
      <dgm:prSet/>
      <dgm:spPr/>
      <dgm:t>
        <a:bodyPr/>
        <a:lstStyle/>
        <a:p>
          <a:endParaRPr lang="en-US"/>
        </a:p>
      </dgm:t>
    </dgm:pt>
    <dgm:pt modelId="{2B63742F-7254-4156-A183-5D53900D7763}" type="sibTrans" cxnId="{9F1DF019-1DFD-4343-890C-5249B53F043A}">
      <dgm:prSet/>
      <dgm:spPr/>
      <dgm:t>
        <a:bodyPr/>
        <a:lstStyle/>
        <a:p>
          <a:endParaRPr lang="en-US"/>
        </a:p>
      </dgm:t>
    </dgm:pt>
    <dgm:pt modelId="{121092AB-8B0C-4EDD-996E-E377DD285462}" type="pres">
      <dgm:prSet presAssocID="{CA4CCDD1-9415-4DD2-AD3E-28C2C281C94C}" presName="Name0" presStyleCnt="0">
        <dgm:presLayoutVars>
          <dgm:dir/>
          <dgm:animLvl val="lvl"/>
          <dgm:resizeHandles val="exact"/>
        </dgm:presLayoutVars>
      </dgm:prSet>
      <dgm:spPr/>
    </dgm:pt>
    <dgm:pt modelId="{E3178142-0A2C-4F8F-BD73-ACFF7AE7C47F}" type="pres">
      <dgm:prSet presAssocID="{A04776AD-A3BE-4B05-8814-F774B79ACBE5}" presName="Name8" presStyleCnt="0"/>
      <dgm:spPr/>
    </dgm:pt>
    <dgm:pt modelId="{579B1B18-865C-474E-9EF9-AAB75AC4CF08}" type="pres">
      <dgm:prSet presAssocID="{A04776AD-A3BE-4B05-8814-F774B79ACBE5}" presName="level" presStyleLbl="node1" presStyleIdx="0" presStyleCnt="2">
        <dgm:presLayoutVars>
          <dgm:chMax val="1"/>
          <dgm:bulletEnabled val="1"/>
        </dgm:presLayoutVars>
      </dgm:prSet>
      <dgm:spPr/>
      <dgm:t>
        <a:bodyPr/>
        <a:lstStyle/>
        <a:p>
          <a:endParaRPr lang="en-US"/>
        </a:p>
      </dgm:t>
    </dgm:pt>
    <dgm:pt modelId="{D15FF6E5-3CB3-4D90-8331-7472E5E5F648}" type="pres">
      <dgm:prSet presAssocID="{A04776AD-A3BE-4B05-8814-F774B79ACBE5}" presName="levelTx" presStyleLbl="revTx" presStyleIdx="0" presStyleCnt="0">
        <dgm:presLayoutVars>
          <dgm:chMax val="1"/>
          <dgm:bulletEnabled val="1"/>
        </dgm:presLayoutVars>
      </dgm:prSet>
      <dgm:spPr/>
      <dgm:t>
        <a:bodyPr/>
        <a:lstStyle/>
        <a:p>
          <a:endParaRPr lang="en-US"/>
        </a:p>
      </dgm:t>
    </dgm:pt>
    <dgm:pt modelId="{6FD30AD4-94E9-4856-8812-FB37D272C2DC}" type="pres">
      <dgm:prSet presAssocID="{978EBB69-B1D2-4896-BC95-2A599EE481B3}" presName="Name8" presStyleCnt="0"/>
      <dgm:spPr/>
    </dgm:pt>
    <dgm:pt modelId="{F9CAE0EE-0F4F-48FA-A72F-94F2EC91A22B}" type="pres">
      <dgm:prSet presAssocID="{978EBB69-B1D2-4896-BC95-2A599EE481B3}" presName="level" presStyleLbl="node1" presStyleIdx="1" presStyleCnt="2">
        <dgm:presLayoutVars>
          <dgm:chMax val="1"/>
          <dgm:bulletEnabled val="1"/>
        </dgm:presLayoutVars>
      </dgm:prSet>
      <dgm:spPr/>
      <dgm:t>
        <a:bodyPr/>
        <a:lstStyle/>
        <a:p>
          <a:endParaRPr lang="en-US"/>
        </a:p>
      </dgm:t>
    </dgm:pt>
    <dgm:pt modelId="{54EFDE16-7D8E-4EAE-AE80-673F58A8CC5A}" type="pres">
      <dgm:prSet presAssocID="{978EBB69-B1D2-4896-BC95-2A599EE481B3}" presName="levelTx" presStyleLbl="revTx" presStyleIdx="0" presStyleCnt="0">
        <dgm:presLayoutVars>
          <dgm:chMax val="1"/>
          <dgm:bulletEnabled val="1"/>
        </dgm:presLayoutVars>
      </dgm:prSet>
      <dgm:spPr/>
      <dgm:t>
        <a:bodyPr/>
        <a:lstStyle/>
        <a:p>
          <a:endParaRPr lang="en-US"/>
        </a:p>
      </dgm:t>
    </dgm:pt>
  </dgm:ptLst>
  <dgm:cxnLst>
    <dgm:cxn modelId="{9F1DF019-1DFD-4343-890C-5249B53F043A}" srcId="{CA4CCDD1-9415-4DD2-AD3E-28C2C281C94C}" destId="{978EBB69-B1D2-4896-BC95-2A599EE481B3}" srcOrd="1" destOrd="0" parTransId="{CD6C1756-C9A3-4508-8684-0E59446C46D0}" sibTransId="{2B63742F-7254-4156-A183-5D53900D7763}"/>
    <dgm:cxn modelId="{6A79097F-8033-47C3-812F-0C8E4E78C091}" type="presOf" srcId="{A04776AD-A3BE-4B05-8814-F774B79ACBE5}" destId="{579B1B18-865C-474E-9EF9-AAB75AC4CF08}" srcOrd="0" destOrd="0" presId="urn:microsoft.com/office/officeart/2005/8/layout/pyramid1"/>
    <dgm:cxn modelId="{2749E605-08AA-4241-BD38-011F09D2EA53}" srcId="{CA4CCDD1-9415-4DD2-AD3E-28C2C281C94C}" destId="{A04776AD-A3BE-4B05-8814-F774B79ACBE5}" srcOrd="0" destOrd="0" parTransId="{6658B55B-CB26-48C4-85BF-7A6183852273}" sibTransId="{528A3DC8-D81E-4DBB-B904-819005434F94}"/>
    <dgm:cxn modelId="{F1DA7D3A-B86D-4448-8027-23A6B4342E35}" type="presOf" srcId="{A04776AD-A3BE-4B05-8814-F774B79ACBE5}" destId="{D15FF6E5-3CB3-4D90-8331-7472E5E5F648}" srcOrd="1" destOrd="0" presId="urn:microsoft.com/office/officeart/2005/8/layout/pyramid1"/>
    <dgm:cxn modelId="{A7173FDB-3BA7-45DD-91E6-18FA09869162}" type="presOf" srcId="{978EBB69-B1D2-4896-BC95-2A599EE481B3}" destId="{54EFDE16-7D8E-4EAE-AE80-673F58A8CC5A}" srcOrd="1" destOrd="0" presId="urn:microsoft.com/office/officeart/2005/8/layout/pyramid1"/>
    <dgm:cxn modelId="{9A775E94-1DB1-4638-960B-4593DA0A2C9A}" type="presOf" srcId="{978EBB69-B1D2-4896-BC95-2A599EE481B3}" destId="{F9CAE0EE-0F4F-48FA-A72F-94F2EC91A22B}" srcOrd="0" destOrd="0" presId="urn:microsoft.com/office/officeart/2005/8/layout/pyramid1"/>
    <dgm:cxn modelId="{94CBE5D4-39F3-48E4-92D9-5A6E15BA2FFC}" type="presOf" srcId="{CA4CCDD1-9415-4DD2-AD3E-28C2C281C94C}" destId="{121092AB-8B0C-4EDD-996E-E377DD285462}" srcOrd="0" destOrd="0" presId="urn:microsoft.com/office/officeart/2005/8/layout/pyramid1"/>
    <dgm:cxn modelId="{C71C2966-1345-4E3C-B3DC-5609EE0C3023}" type="presParOf" srcId="{121092AB-8B0C-4EDD-996E-E377DD285462}" destId="{E3178142-0A2C-4F8F-BD73-ACFF7AE7C47F}" srcOrd="0" destOrd="0" presId="urn:microsoft.com/office/officeart/2005/8/layout/pyramid1"/>
    <dgm:cxn modelId="{021C05CA-C08E-4A72-BA01-7161129AF2E8}" type="presParOf" srcId="{E3178142-0A2C-4F8F-BD73-ACFF7AE7C47F}" destId="{579B1B18-865C-474E-9EF9-AAB75AC4CF08}" srcOrd="0" destOrd="0" presId="urn:microsoft.com/office/officeart/2005/8/layout/pyramid1"/>
    <dgm:cxn modelId="{F7B25FF1-3603-4BE2-BCED-7D06B1303539}" type="presParOf" srcId="{E3178142-0A2C-4F8F-BD73-ACFF7AE7C47F}" destId="{D15FF6E5-3CB3-4D90-8331-7472E5E5F648}" srcOrd="1" destOrd="0" presId="urn:microsoft.com/office/officeart/2005/8/layout/pyramid1"/>
    <dgm:cxn modelId="{E7AED205-A425-4C9E-8217-80C2EC533348}" type="presParOf" srcId="{121092AB-8B0C-4EDD-996E-E377DD285462}" destId="{6FD30AD4-94E9-4856-8812-FB37D272C2DC}" srcOrd="1" destOrd="0" presId="urn:microsoft.com/office/officeart/2005/8/layout/pyramid1"/>
    <dgm:cxn modelId="{93C3710C-E278-45FF-8ABF-621989789561}" type="presParOf" srcId="{6FD30AD4-94E9-4856-8812-FB37D272C2DC}" destId="{F9CAE0EE-0F4F-48FA-A72F-94F2EC91A22B}" srcOrd="0" destOrd="0" presId="urn:microsoft.com/office/officeart/2005/8/layout/pyramid1"/>
    <dgm:cxn modelId="{F9CE081D-926C-499F-ABE5-77342984EE6B}" type="presParOf" srcId="{6FD30AD4-94E9-4856-8812-FB37D272C2DC}" destId="{54EFDE16-7D8E-4EAE-AE80-673F58A8CC5A}"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3FD6F4F-7507-4B65-98F5-6AC29DE127F7}"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FB3F253C-803A-4F7B-9B79-2A4ECC848851}">
      <dgm:prSet/>
      <dgm:spPr/>
      <dgm:t>
        <a:bodyPr/>
        <a:lstStyle/>
        <a:p>
          <a:r>
            <a:rPr lang="en-US" b="1" dirty="0" smtClean="0">
              <a:solidFill>
                <a:schemeClr val="tx2"/>
              </a:solidFill>
            </a:rPr>
            <a:t>Hand Hygiene</a:t>
          </a:r>
          <a:endParaRPr lang="en-US" dirty="0"/>
        </a:p>
      </dgm:t>
    </dgm:pt>
    <dgm:pt modelId="{A5934050-0D2F-4B11-BB5F-EF1FA3A50DF5}" type="parTrans" cxnId="{525A0873-6C2E-4DE2-B625-A9F6C5948DA1}">
      <dgm:prSet/>
      <dgm:spPr/>
      <dgm:t>
        <a:bodyPr/>
        <a:lstStyle/>
        <a:p>
          <a:endParaRPr lang="en-US"/>
        </a:p>
      </dgm:t>
    </dgm:pt>
    <dgm:pt modelId="{B2DF0F4B-66EB-402E-9DAF-8F3AE4E642F6}" type="sibTrans" cxnId="{525A0873-6C2E-4DE2-B625-A9F6C5948DA1}">
      <dgm:prSet/>
      <dgm:spPr/>
      <dgm:t>
        <a:bodyPr/>
        <a:lstStyle/>
        <a:p>
          <a:endParaRPr lang="en-US"/>
        </a:p>
      </dgm:t>
    </dgm:pt>
    <dgm:pt modelId="{CFFD967D-33D1-45BF-BDEE-0BE70931FA03}">
      <dgm:prSet phldrT="[Text]"/>
      <dgm:spPr/>
      <dgm:t>
        <a:bodyPr/>
        <a:lstStyle/>
        <a:p>
          <a:r>
            <a:rPr lang="en-US" dirty="0" err="1" smtClean="0">
              <a:solidFill>
                <a:schemeClr val="tx2"/>
              </a:solidFill>
            </a:rPr>
            <a:t>Hand</a:t>
          </a:r>
          <a:r>
            <a:rPr lang="en-US" b="1" dirty="0" err="1" smtClean="0">
              <a:solidFill>
                <a:srgbClr val="CC0000"/>
              </a:solidFill>
            </a:rPr>
            <a:t>WASH</a:t>
          </a:r>
          <a:endParaRPr lang="en-US" b="1" dirty="0">
            <a:solidFill>
              <a:srgbClr val="CC0000"/>
            </a:solidFill>
          </a:endParaRPr>
        </a:p>
      </dgm:t>
    </dgm:pt>
    <dgm:pt modelId="{0423E33A-4A56-47B2-B1F8-0E2FC8113269}" type="parTrans" cxnId="{70EF0BC3-D657-423F-BDE5-8442424EF791}">
      <dgm:prSet/>
      <dgm:spPr/>
      <dgm:t>
        <a:bodyPr/>
        <a:lstStyle/>
        <a:p>
          <a:endParaRPr lang="en-US"/>
        </a:p>
      </dgm:t>
    </dgm:pt>
    <dgm:pt modelId="{23F0A10F-5811-4682-88DD-6C78B552CF13}" type="sibTrans" cxnId="{70EF0BC3-D657-423F-BDE5-8442424EF791}">
      <dgm:prSet/>
      <dgm:spPr/>
      <dgm:t>
        <a:bodyPr/>
        <a:lstStyle/>
        <a:p>
          <a:endParaRPr lang="en-US"/>
        </a:p>
      </dgm:t>
    </dgm:pt>
    <dgm:pt modelId="{7B82C377-0ACB-4134-ABB3-822A7C7F95C9}">
      <dgm:prSet phldrT="[Text]" custT="1"/>
      <dgm:spPr/>
      <dgm:t>
        <a:bodyPr/>
        <a:lstStyle/>
        <a:p>
          <a:r>
            <a:rPr lang="en-US" sz="4100" b="0" dirty="0" err="1" smtClean="0">
              <a:solidFill>
                <a:schemeClr val="tx2"/>
              </a:solidFill>
            </a:rPr>
            <a:t>Hand</a:t>
          </a:r>
          <a:r>
            <a:rPr lang="en-US" sz="4100" b="1" dirty="0" err="1" smtClean="0">
              <a:solidFill>
                <a:srgbClr val="0070C0"/>
              </a:solidFill>
            </a:rPr>
            <a:t>RUB</a:t>
          </a:r>
          <a:endParaRPr lang="en-US" sz="4100" b="1" dirty="0">
            <a:solidFill>
              <a:srgbClr val="0070C0"/>
            </a:solidFill>
          </a:endParaRPr>
        </a:p>
      </dgm:t>
    </dgm:pt>
    <dgm:pt modelId="{4EC3CE2E-6ADB-45AC-949D-ACDA0E8C8842}" type="parTrans" cxnId="{14D1C4A0-C6CE-462C-85DC-CDAE8A99DD9E}">
      <dgm:prSet/>
      <dgm:spPr/>
      <dgm:t>
        <a:bodyPr/>
        <a:lstStyle/>
        <a:p>
          <a:endParaRPr lang="en-US"/>
        </a:p>
      </dgm:t>
    </dgm:pt>
    <dgm:pt modelId="{EA66EDB9-F751-4A62-92C4-5E1ED9A9546E}" type="sibTrans" cxnId="{14D1C4A0-C6CE-462C-85DC-CDAE8A99DD9E}">
      <dgm:prSet/>
      <dgm:spPr/>
      <dgm:t>
        <a:bodyPr/>
        <a:lstStyle/>
        <a:p>
          <a:endParaRPr lang="en-US"/>
        </a:p>
      </dgm:t>
    </dgm:pt>
    <dgm:pt modelId="{C25E7EE2-A0B4-4BF3-973F-39C47119579C}" type="pres">
      <dgm:prSet presAssocID="{63FD6F4F-7507-4B65-98F5-6AC29DE127F7}" presName="hierChild1" presStyleCnt="0">
        <dgm:presLayoutVars>
          <dgm:orgChart val="1"/>
          <dgm:chPref val="1"/>
          <dgm:dir/>
          <dgm:animOne val="branch"/>
          <dgm:animLvl val="lvl"/>
          <dgm:resizeHandles/>
        </dgm:presLayoutVars>
      </dgm:prSet>
      <dgm:spPr/>
      <dgm:t>
        <a:bodyPr/>
        <a:lstStyle/>
        <a:p>
          <a:endParaRPr lang="en-US"/>
        </a:p>
      </dgm:t>
    </dgm:pt>
    <dgm:pt modelId="{6D9616C6-3F1A-4BB2-A13B-2373A976CC8A}" type="pres">
      <dgm:prSet presAssocID="{FB3F253C-803A-4F7B-9B79-2A4ECC848851}" presName="hierRoot1" presStyleCnt="0">
        <dgm:presLayoutVars>
          <dgm:hierBranch val="init"/>
        </dgm:presLayoutVars>
      </dgm:prSet>
      <dgm:spPr/>
    </dgm:pt>
    <dgm:pt modelId="{2A63E5F3-FC71-40FF-812D-C2F746A78E4B}" type="pres">
      <dgm:prSet presAssocID="{FB3F253C-803A-4F7B-9B79-2A4ECC848851}" presName="rootComposite1" presStyleCnt="0"/>
      <dgm:spPr/>
    </dgm:pt>
    <dgm:pt modelId="{D26C3BC7-CAD9-4518-BBAA-1549B110B800}" type="pres">
      <dgm:prSet presAssocID="{FB3F253C-803A-4F7B-9B79-2A4ECC848851}" presName="rootText1" presStyleLbl="node0" presStyleIdx="0" presStyleCnt="1" custScaleX="81140" custScaleY="62228" custLinFactNeighborX="-3137" custLinFactNeighborY="5361">
        <dgm:presLayoutVars>
          <dgm:chPref val="3"/>
        </dgm:presLayoutVars>
      </dgm:prSet>
      <dgm:spPr/>
      <dgm:t>
        <a:bodyPr/>
        <a:lstStyle/>
        <a:p>
          <a:endParaRPr lang="en-US"/>
        </a:p>
      </dgm:t>
    </dgm:pt>
    <dgm:pt modelId="{96536486-674E-4E47-BAA8-4739FBA1FE9A}" type="pres">
      <dgm:prSet presAssocID="{FB3F253C-803A-4F7B-9B79-2A4ECC848851}" presName="rootConnector1" presStyleLbl="node1" presStyleIdx="0" presStyleCnt="0"/>
      <dgm:spPr/>
      <dgm:t>
        <a:bodyPr/>
        <a:lstStyle/>
        <a:p>
          <a:endParaRPr lang="en-US"/>
        </a:p>
      </dgm:t>
    </dgm:pt>
    <dgm:pt modelId="{7E951ED8-0BBF-4BD4-B8F0-FB8BC4FE993F}" type="pres">
      <dgm:prSet presAssocID="{FB3F253C-803A-4F7B-9B79-2A4ECC848851}" presName="hierChild2" presStyleCnt="0"/>
      <dgm:spPr/>
    </dgm:pt>
    <dgm:pt modelId="{7D65A3C8-0C36-46D9-B30E-DD6A0673C959}" type="pres">
      <dgm:prSet presAssocID="{0423E33A-4A56-47B2-B1F8-0E2FC8113269}" presName="Name37" presStyleLbl="parChTrans1D2" presStyleIdx="0" presStyleCnt="2"/>
      <dgm:spPr/>
      <dgm:t>
        <a:bodyPr/>
        <a:lstStyle/>
        <a:p>
          <a:endParaRPr lang="en-US"/>
        </a:p>
      </dgm:t>
    </dgm:pt>
    <dgm:pt modelId="{F2251AF1-11D8-4314-A607-40A104B3CD2D}" type="pres">
      <dgm:prSet presAssocID="{CFFD967D-33D1-45BF-BDEE-0BE70931FA03}" presName="hierRoot2" presStyleCnt="0">
        <dgm:presLayoutVars>
          <dgm:hierBranch val="init"/>
        </dgm:presLayoutVars>
      </dgm:prSet>
      <dgm:spPr/>
    </dgm:pt>
    <dgm:pt modelId="{8E468DD8-7833-4364-A213-FAFA51BED745}" type="pres">
      <dgm:prSet presAssocID="{CFFD967D-33D1-45BF-BDEE-0BE70931FA03}" presName="rootComposite" presStyleCnt="0"/>
      <dgm:spPr/>
    </dgm:pt>
    <dgm:pt modelId="{B66657A7-FADF-4C53-8F9A-7B9AA89EF8CE}" type="pres">
      <dgm:prSet presAssocID="{CFFD967D-33D1-45BF-BDEE-0BE70931FA03}" presName="rootText" presStyleLbl="node2" presStyleIdx="0" presStyleCnt="2" custScaleX="86786" custScaleY="38134" custLinFactNeighborX="-26" custLinFactNeighborY="1377">
        <dgm:presLayoutVars>
          <dgm:chPref val="3"/>
        </dgm:presLayoutVars>
      </dgm:prSet>
      <dgm:spPr/>
      <dgm:t>
        <a:bodyPr/>
        <a:lstStyle/>
        <a:p>
          <a:endParaRPr lang="en-US"/>
        </a:p>
      </dgm:t>
    </dgm:pt>
    <dgm:pt modelId="{B20B506D-2E2D-4F83-93EE-FDE87A27E94F}" type="pres">
      <dgm:prSet presAssocID="{CFFD967D-33D1-45BF-BDEE-0BE70931FA03}" presName="rootConnector" presStyleLbl="node2" presStyleIdx="0" presStyleCnt="2"/>
      <dgm:spPr/>
      <dgm:t>
        <a:bodyPr/>
        <a:lstStyle/>
        <a:p>
          <a:endParaRPr lang="en-US"/>
        </a:p>
      </dgm:t>
    </dgm:pt>
    <dgm:pt modelId="{0B7B9D78-C971-41D8-8579-EEA4AFBE48E5}" type="pres">
      <dgm:prSet presAssocID="{CFFD967D-33D1-45BF-BDEE-0BE70931FA03}" presName="hierChild4" presStyleCnt="0"/>
      <dgm:spPr/>
    </dgm:pt>
    <dgm:pt modelId="{CA01A5D2-F345-4C6D-AE5B-60FC0DC159BF}" type="pres">
      <dgm:prSet presAssocID="{CFFD967D-33D1-45BF-BDEE-0BE70931FA03}" presName="hierChild5" presStyleCnt="0"/>
      <dgm:spPr/>
    </dgm:pt>
    <dgm:pt modelId="{C5B2A851-1826-4623-B3A8-8B3786BB2C7A}" type="pres">
      <dgm:prSet presAssocID="{4EC3CE2E-6ADB-45AC-949D-ACDA0E8C8842}" presName="Name37" presStyleLbl="parChTrans1D2" presStyleIdx="1" presStyleCnt="2"/>
      <dgm:spPr/>
      <dgm:t>
        <a:bodyPr/>
        <a:lstStyle/>
        <a:p>
          <a:endParaRPr lang="en-US"/>
        </a:p>
      </dgm:t>
    </dgm:pt>
    <dgm:pt modelId="{9E714397-557E-4A71-8B24-8BD8E6AB07EA}" type="pres">
      <dgm:prSet presAssocID="{7B82C377-0ACB-4134-ABB3-822A7C7F95C9}" presName="hierRoot2" presStyleCnt="0">
        <dgm:presLayoutVars>
          <dgm:hierBranch val="init"/>
        </dgm:presLayoutVars>
      </dgm:prSet>
      <dgm:spPr/>
    </dgm:pt>
    <dgm:pt modelId="{3465BCA8-216F-44DB-9B10-682B9C368F07}" type="pres">
      <dgm:prSet presAssocID="{7B82C377-0ACB-4134-ABB3-822A7C7F95C9}" presName="rootComposite" presStyleCnt="0"/>
      <dgm:spPr/>
    </dgm:pt>
    <dgm:pt modelId="{6F1BB8DD-8055-4E0F-B406-ACD62675BA0C}" type="pres">
      <dgm:prSet presAssocID="{7B82C377-0ACB-4134-ABB3-822A7C7F95C9}" presName="rootText" presStyleLbl="node2" presStyleIdx="1" presStyleCnt="2" custScaleX="94971" custScaleY="38134" custLinFactNeighborX="-884" custLinFactNeighborY="1377">
        <dgm:presLayoutVars>
          <dgm:chPref val="3"/>
        </dgm:presLayoutVars>
      </dgm:prSet>
      <dgm:spPr/>
      <dgm:t>
        <a:bodyPr/>
        <a:lstStyle/>
        <a:p>
          <a:endParaRPr lang="en-US"/>
        </a:p>
      </dgm:t>
    </dgm:pt>
    <dgm:pt modelId="{BB8CB347-3107-4968-859E-82D4D7DEC37E}" type="pres">
      <dgm:prSet presAssocID="{7B82C377-0ACB-4134-ABB3-822A7C7F95C9}" presName="rootConnector" presStyleLbl="node2" presStyleIdx="1" presStyleCnt="2"/>
      <dgm:spPr/>
      <dgm:t>
        <a:bodyPr/>
        <a:lstStyle/>
        <a:p>
          <a:endParaRPr lang="en-US"/>
        </a:p>
      </dgm:t>
    </dgm:pt>
    <dgm:pt modelId="{DD1F46A3-5F0C-46B2-AB84-5941B4B2B011}" type="pres">
      <dgm:prSet presAssocID="{7B82C377-0ACB-4134-ABB3-822A7C7F95C9}" presName="hierChild4" presStyleCnt="0"/>
      <dgm:spPr/>
    </dgm:pt>
    <dgm:pt modelId="{924C58B3-CA7C-42A5-BD14-355EACA5A212}" type="pres">
      <dgm:prSet presAssocID="{7B82C377-0ACB-4134-ABB3-822A7C7F95C9}" presName="hierChild5" presStyleCnt="0"/>
      <dgm:spPr/>
    </dgm:pt>
    <dgm:pt modelId="{E94A09BE-3F5B-4B71-B4DC-A7B38B8D56AE}" type="pres">
      <dgm:prSet presAssocID="{FB3F253C-803A-4F7B-9B79-2A4ECC848851}" presName="hierChild3" presStyleCnt="0"/>
      <dgm:spPr/>
    </dgm:pt>
  </dgm:ptLst>
  <dgm:cxnLst>
    <dgm:cxn modelId="{D06B9C82-DD10-4B0D-BE98-C9130F604E33}" type="presOf" srcId="{0423E33A-4A56-47B2-B1F8-0E2FC8113269}" destId="{7D65A3C8-0C36-46D9-B30E-DD6A0673C959}" srcOrd="0" destOrd="0" presId="urn:microsoft.com/office/officeart/2005/8/layout/orgChart1"/>
    <dgm:cxn modelId="{8AD6AACA-BE82-4446-B966-93DC732A8E5F}" type="presOf" srcId="{FB3F253C-803A-4F7B-9B79-2A4ECC848851}" destId="{D26C3BC7-CAD9-4518-BBAA-1549B110B800}" srcOrd="0" destOrd="0" presId="urn:microsoft.com/office/officeart/2005/8/layout/orgChart1"/>
    <dgm:cxn modelId="{51667359-4FEA-4746-99D1-0D78ADCCFCC8}" type="presOf" srcId="{CFFD967D-33D1-45BF-BDEE-0BE70931FA03}" destId="{B66657A7-FADF-4C53-8F9A-7B9AA89EF8CE}" srcOrd="0" destOrd="0" presId="urn:microsoft.com/office/officeart/2005/8/layout/orgChart1"/>
    <dgm:cxn modelId="{14D1C4A0-C6CE-462C-85DC-CDAE8A99DD9E}" srcId="{FB3F253C-803A-4F7B-9B79-2A4ECC848851}" destId="{7B82C377-0ACB-4134-ABB3-822A7C7F95C9}" srcOrd="1" destOrd="0" parTransId="{4EC3CE2E-6ADB-45AC-949D-ACDA0E8C8842}" sibTransId="{EA66EDB9-F751-4A62-92C4-5E1ED9A9546E}"/>
    <dgm:cxn modelId="{B44F97C3-4800-4FEB-BAB4-48E8204F8750}" type="presOf" srcId="{FB3F253C-803A-4F7B-9B79-2A4ECC848851}" destId="{96536486-674E-4E47-BAA8-4739FBA1FE9A}" srcOrd="1" destOrd="0" presId="urn:microsoft.com/office/officeart/2005/8/layout/orgChart1"/>
    <dgm:cxn modelId="{70EF0BC3-D657-423F-BDE5-8442424EF791}" srcId="{FB3F253C-803A-4F7B-9B79-2A4ECC848851}" destId="{CFFD967D-33D1-45BF-BDEE-0BE70931FA03}" srcOrd="0" destOrd="0" parTransId="{0423E33A-4A56-47B2-B1F8-0E2FC8113269}" sibTransId="{23F0A10F-5811-4682-88DD-6C78B552CF13}"/>
    <dgm:cxn modelId="{32846AE7-5286-4DF2-AE60-09B792E882DC}" type="presOf" srcId="{63FD6F4F-7507-4B65-98F5-6AC29DE127F7}" destId="{C25E7EE2-A0B4-4BF3-973F-39C47119579C}" srcOrd="0" destOrd="0" presId="urn:microsoft.com/office/officeart/2005/8/layout/orgChart1"/>
    <dgm:cxn modelId="{525A0873-6C2E-4DE2-B625-A9F6C5948DA1}" srcId="{63FD6F4F-7507-4B65-98F5-6AC29DE127F7}" destId="{FB3F253C-803A-4F7B-9B79-2A4ECC848851}" srcOrd="0" destOrd="0" parTransId="{A5934050-0D2F-4B11-BB5F-EF1FA3A50DF5}" sibTransId="{B2DF0F4B-66EB-402E-9DAF-8F3AE4E642F6}"/>
    <dgm:cxn modelId="{A3C1CEEE-92F0-4EC5-B091-B3C51F26CFC8}" type="presOf" srcId="{CFFD967D-33D1-45BF-BDEE-0BE70931FA03}" destId="{B20B506D-2E2D-4F83-93EE-FDE87A27E94F}" srcOrd="1" destOrd="0" presId="urn:microsoft.com/office/officeart/2005/8/layout/orgChart1"/>
    <dgm:cxn modelId="{70173DDF-3696-42FF-B6A6-99E183F66A08}" type="presOf" srcId="{4EC3CE2E-6ADB-45AC-949D-ACDA0E8C8842}" destId="{C5B2A851-1826-4623-B3A8-8B3786BB2C7A}" srcOrd="0" destOrd="0" presId="urn:microsoft.com/office/officeart/2005/8/layout/orgChart1"/>
    <dgm:cxn modelId="{7F3799B9-C213-4636-8CA4-A9EA81D394B3}" type="presOf" srcId="{7B82C377-0ACB-4134-ABB3-822A7C7F95C9}" destId="{6F1BB8DD-8055-4E0F-B406-ACD62675BA0C}" srcOrd="0" destOrd="0" presId="urn:microsoft.com/office/officeart/2005/8/layout/orgChart1"/>
    <dgm:cxn modelId="{4E29492C-3EFF-4F75-8B43-797619D9D6E7}" type="presOf" srcId="{7B82C377-0ACB-4134-ABB3-822A7C7F95C9}" destId="{BB8CB347-3107-4968-859E-82D4D7DEC37E}" srcOrd="1" destOrd="0" presId="urn:microsoft.com/office/officeart/2005/8/layout/orgChart1"/>
    <dgm:cxn modelId="{1B372147-CE93-4F0A-8F34-BE79403160D8}" type="presParOf" srcId="{C25E7EE2-A0B4-4BF3-973F-39C47119579C}" destId="{6D9616C6-3F1A-4BB2-A13B-2373A976CC8A}" srcOrd="0" destOrd="0" presId="urn:microsoft.com/office/officeart/2005/8/layout/orgChart1"/>
    <dgm:cxn modelId="{5D58E1FD-B37E-442E-99AC-E6A52C5911F4}" type="presParOf" srcId="{6D9616C6-3F1A-4BB2-A13B-2373A976CC8A}" destId="{2A63E5F3-FC71-40FF-812D-C2F746A78E4B}" srcOrd="0" destOrd="0" presId="urn:microsoft.com/office/officeart/2005/8/layout/orgChart1"/>
    <dgm:cxn modelId="{BAF102FB-7CBC-4E56-B2D8-73DF7AD78F23}" type="presParOf" srcId="{2A63E5F3-FC71-40FF-812D-C2F746A78E4B}" destId="{D26C3BC7-CAD9-4518-BBAA-1549B110B800}" srcOrd="0" destOrd="0" presId="urn:microsoft.com/office/officeart/2005/8/layout/orgChart1"/>
    <dgm:cxn modelId="{362EC8EB-C9A2-4C9A-9319-792EE4CF90ED}" type="presParOf" srcId="{2A63E5F3-FC71-40FF-812D-C2F746A78E4B}" destId="{96536486-674E-4E47-BAA8-4739FBA1FE9A}" srcOrd="1" destOrd="0" presId="urn:microsoft.com/office/officeart/2005/8/layout/orgChart1"/>
    <dgm:cxn modelId="{D6ADB591-DEEA-4DD0-8823-FD68051E86AE}" type="presParOf" srcId="{6D9616C6-3F1A-4BB2-A13B-2373A976CC8A}" destId="{7E951ED8-0BBF-4BD4-B8F0-FB8BC4FE993F}" srcOrd="1" destOrd="0" presId="urn:microsoft.com/office/officeart/2005/8/layout/orgChart1"/>
    <dgm:cxn modelId="{7BB29C49-036D-4E03-A429-AC0B96059F5A}" type="presParOf" srcId="{7E951ED8-0BBF-4BD4-B8F0-FB8BC4FE993F}" destId="{7D65A3C8-0C36-46D9-B30E-DD6A0673C959}" srcOrd="0" destOrd="0" presId="urn:microsoft.com/office/officeart/2005/8/layout/orgChart1"/>
    <dgm:cxn modelId="{6E9431B8-A7FA-408D-ADDF-9F410F92C713}" type="presParOf" srcId="{7E951ED8-0BBF-4BD4-B8F0-FB8BC4FE993F}" destId="{F2251AF1-11D8-4314-A607-40A104B3CD2D}" srcOrd="1" destOrd="0" presId="urn:microsoft.com/office/officeart/2005/8/layout/orgChart1"/>
    <dgm:cxn modelId="{4626B53C-EECC-4DA0-9450-AC46F2404AD2}" type="presParOf" srcId="{F2251AF1-11D8-4314-A607-40A104B3CD2D}" destId="{8E468DD8-7833-4364-A213-FAFA51BED745}" srcOrd="0" destOrd="0" presId="urn:microsoft.com/office/officeart/2005/8/layout/orgChart1"/>
    <dgm:cxn modelId="{1F7E1235-1772-4CC0-B904-2C91877E72F4}" type="presParOf" srcId="{8E468DD8-7833-4364-A213-FAFA51BED745}" destId="{B66657A7-FADF-4C53-8F9A-7B9AA89EF8CE}" srcOrd="0" destOrd="0" presId="urn:microsoft.com/office/officeart/2005/8/layout/orgChart1"/>
    <dgm:cxn modelId="{C0BE849E-388D-446A-B2C0-6D16F02924EB}" type="presParOf" srcId="{8E468DD8-7833-4364-A213-FAFA51BED745}" destId="{B20B506D-2E2D-4F83-93EE-FDE87A27E94F}" srcOrd="1" destOrd="0" presId="urn:microsoft.com/office/officeart/2005/8/layout/orgChart1"/>
    <dgm:cxn modelId="{ED2A56E0-40DC-41A0-B42E-F80181717BBD}" type="presParOf" srcId="{F2251AF1-11D8-4314-A607-40A104B3CD2D}" destId="{0B7B9D78-C971-41D8-8579-EEA4AFBE48E5}" srcOrd="1" destOrd="0" presId="urn:microsoft.com/office/officeart/2005/8/layout/orgChart1"/>
    <dgm:cxn modelId="{FD105D25-D8FF-4AD8-AA4C-BF09893375A4}" type="presParOf" srcId="{F2251AF1-11D8-4314-A607-40A104B3CD2D}" destId="{CA01A5D2-F345-4C6D-AE5B-60FC0DC159BF}" srcOrd="2" destOrd="0" presId="urn:microsoft.com/office/officeart/2005/8/layout/orgChart1"/>
    <dgm:cxn modelId="{FD4AE69A-A5A4-4E42-96C3-36705BA29A3B}" type="presParOf" srcId="{7E951ED8-0BBF-4BD4-B8F0-FB8BC4FE993F}" destId="{C5B2A851-1826-4623-B3A8-8B3786BB2C7A}" srcOrd="2" destOrd="0" presId="urn:microsoft.com/office/officeart/2005/8/layout/orgChart1"/>
    <dgm:cxn modelId="{E4A24C2B-A514-4E4F-B970-5AF1DD33E3E5}" type="presParOf" srcId="{7E951ED8-0BBF-4BD4-B8F0-FB8BC4FE993F}" destId="{9E714397-557E-4A71-8B24-8BD8E6AB07EA}" srcOrd="3" destOrd="0" presId="urn:microsoft.com/office/officeart/2005/8/layout/orgChart1"/>
    <dgm:cxn modelId="{4F1793EE-2AE1-400E-A6FF-383689B172BF}" type="presParOf" srcId="{9E714397-557E-4A71-8B24-8BD8E6AB07EA}" destId="{3465BCA8-216F-44DB-9B10-682B9C368F07}" srcOrd="0" destOrd="0" presId="urn:microsoft.com/office/officeart/2005/8/layout/orgChart1"/>
    <dgm:cxn modelId="{D6CBFDB9-0CB1-4F59-A53E-130A9F8113EB}" type="presParOf" srcId="{3465BCA8-216F-44DB-9B10-682B9C368F07}" destId="{6F1BB8DD-8055-4E0F-B406-ACD62675BA0C}" srcOrd="0" destOrd="0" presId="urn:microsoft.com/office/officeart/2005/8/layout/orgChart1"/>
    <dgm:cxn modelId="{3B15E833-3BBC-4846-A70F-1A2D129775CE}" type="presParOf" srcId="{3465BCA8-216F-44DB-9B10-682B9C368F07}" destId="{BB8CB347-3107-4968-859E-82D4D7DEC37E}" srcOrd="1" destOrd="0" presId="urn:microsoft.com/office/officeart/2005/8/layout/orgChart1"/>
    <dgm:cxn modelId="{33EAFD15-C1FB-429E-8DE6-43D589E45735}" type="presParOf" srcId="{9E714397-557E-4A71-8B24-8BD8E6AB07EA}" destId="{DD1F46A3-5F0C-46B2-AB84-5941B4B2B011}" srcOrd="1" destOrd="0" presId="urn:microsoft.com/office/officeart/2005/8/layout/orgChart1"/>
    <dgm:cxn modelId="{57695BB5-B40F-4637-AEA8-3AD5F33E83FA}" type="presParOf" srcId="{9E714397-557E-4A71-8B24-8BD8E6AB07EA}" destId="{924C58B3-CA7C-42A5-BD14-355EACA5A212}" srcOrd="2" destOrd="0" presId="urn:microsoft.com/office/officeart/2005/8/layout/orgChart1"/>
    <dgm:cxn modelId="{2953EA95-89D4-4183-96ED-C2ADD381EF35}" type="presParOf" srcId="{6D9616C6-3F1A-4BB2-A13B-2373A976CC8A}" destId="{E94A09BE-3F5B-4B71-B4DC-A7B38B8D56AE}"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A4CCDD1-9415-4DD2-AD3E-28C2C281C94C}" type="doc">
      <dgm:prSet loTypeId="urn:microsoft.com/office/officeart/2005/8/layout/pyramid1" loCatId="pyramid" qsTypeId="urn:microsoft.com/office/officeart/2005/8/quickstyle/simple1" qsCatId="simple" csTypeId="urn:microsoft.com/office/officeart/2005/8/colors/accent1_2" csCatId="accent1" phldr="1"/>
      <dgm:spPr/>
    </dgm:pt>
    <dgm:pt modelId="{A04776AD-A3BE-4B05-8814-F774B79ACBE5}">
      <dgm:prSet phldrT="[Text]" custT="1"/>
      <dgm:spPr>
        <a:solidFill>
          <a:schemeClr val="tx1"/>
        </a:solidFill>
        <a:ln>
          <a:solidFill>
            <a:schemeClr val="tx2"/>
          </a:solidFill>
        </a:ln>
      </dgm:spPr>
      <dgm:t>
        <a:bodyPr/>
        <a:lstStyle/>
        <a:p>
          <a:endParaRPr lang="en-US" sz="3200" b="1" dirty="0" smtClean="0">
            <a:solidFill>
              <a:srgbClr val="CC0000"/>
            </a:solidFill>
          </a:endParaRPr>
        </a:p>
        <a:p>
          <a:endParaRPr lang="en-US" sz="3200" b="1" dirty="0" smtClean="0">
            <a:solidFill>
              <a:srgbClr val="CC0000"/>
            </a:solidFill>
          </a:endParaRPr>
        </a:p>
        <a:p>
          <a:r>
            <a:rPr lang="en-US" sz="3200" b="1" dirty="0" smtClean="0">
              <a:solidFill>
                <a:srgbClr val="CC0000"/>
              </a:solidFill>
            </a:rPr>
            <a:t>Transmission Based</a:t>
          </a:r>
          <a:endParaRPr lang="en-US" sz="3200" b="1" dirty="0">
            <a:solidFill>
              <a:srgbClr val="CC0000"/>
            </a:solidFill>
          </a:endParaRPr>
        </a:p>
      </dgm:t>
    </dgm:pt>
    <dgm:pt modelId="{6658B55B-CB26-48C4-85BF-7A6183852273}" type="parTrans" cxnId="{2749E605-08AA-4241-BD38-011F09D2EA53}">
      <dgm:prSet/>
      <dgm:spPr/>
      <dgm:t>
        <a:bodyPr/>
        <a:lstStyle/>
        <a:p>
          <a:endParaRPr lang="en-US"/>
        </a:p>
      </dgm:t>
    </dgm:pt>
    <dgm:pt modelId="{528A3DC8-D81E-4DBB-B904-819005434F94}" type="sibTrans" cxnId="{2749E605-08AA-4241-BD38-011F09D2EA53}">
      <dgm:prSet/>
      <dgm:spPr/>
      <dgm:t>
        <a:bodyPr/>
        <a:lstStyle/>
        <a:p>
          <a:endParaRPr lang="en-US"/>
        </a:p>
      </dgm:t>
    </dgm:pt>
    <dgm:pt modelId="{978EBB69-B1D2-4896-BC95-2A599EE481B3}">
      <dgm:prSet phldrT="[Text]" custT="1"/>
      <dgm:spPr>
        <a:solidFill>
          <a:schemeClr val="tx1"/>
        </a:solidFill>
        <a:ln>
          <a:solidFill>
            <a:schemeClr val="tx2"/>
          </a:solidFill>
        </a:ln>
      </dgm:spPr>
      <dgm:t>
        <a:bodyPr/>
        <a:lstStyle/>
        <a:p>
          <a:r>
            <a:rPr lang="en-US" sz="4000" b="1" dirty="0" smtClean="0">
              <a:solidFill>
                <a:schemeClr val="tx2"/>
              </a:solidFill>
            </a:rPr>
            <a:t>Standard</a:t>
          </a:r>
          <a:endParaRPr lang="en-US" sz="4000" b="1" dirty="0">
            <a:solidFill>
              <a:schemeClr val="tx2"/>
            </a:solidFill>
          </a:endParaRPr>
        </a:p>
      </dgm:t>
    </dgm:pt>
    <dgm:pt modelId="{CD6C1756-C9A3-4508-8684-0E59446C46D0}" type="parTrans" cxnId="{9F1DF019-1DFD-4343-890C-5249B53F043A}">
      <dgm:prSet/>
      <dgm:spPr/>
      <dgm:t>
        <a:bodyPr/>
        <a:lstStyle/>
        <a:p>
          <a:endParaRPr lang="en-US"/>
        </a:p>
      </dgm:t>
    </dgm:pt>
    <dgm:pt modelId="{2B63742F-7254-4156-A183-5D53900D7763}" type="sibTrans" cxnId="{9F1DF019-1DFD-4343-890C-5249B53F043A}">
      <dgm:prSet/>
      <dgm:spPr/>
      <dgm:t>
        <a:bodyPr/>
        <a:lstStyle/>
        <a:p>
          <a:endParaRPr lang="en-US"/>
        </a:p>
      </dgm:t>
    </dgm:pt>
    <dgm:pt modelId="{121092AB-8B0C-4EDD-996E-E377DD285462}" type="pres">
      <dgm:prSet presAssocID="{CA4CCDD1-9415-4DD2-AD3E-28C2C281C94C}" presName="Name0" presStyleCnt="0">
        <dgm:presLayoutVars>
          <dgm:dir/>
          <dgm:animLvl val="lvl"/>
          <dgm:resizeHandles val="exact"/>
        </dgm:presLayoutVars>
      </dgm:prSet>
      <dgm:spPr/>
    </dgm:pt>
    <dgm:pt modelId="{E3178142-0A2C-4F8F-BD73-ACFF7AE7C47F}" type="pres">
      <dgm:prSet presAssocID="{A04776AD-A3BE-4B05-8814-F774B79ACBE5}" presName="Name8" presStyleCnt="0"/>
      <dgm:spPr/>
    </dgm:pt>
    <dgm:pt modelId="{579B1B18-865C-474E-9EF9-AAB75AC4CF08}" type="pres">
      <dgm:prSet presAssocID="{A04776AD-A3BE-4B05-8814-F774B79ACBE5}" presName="level" presStyleLbl="node1" presStyleIdx="0" presStyleCnt="2">
        <dgm:presLayoutVars>
          <dgm:chMax val="1"/>
          <dgm:bulletEnabled val="1"/>
        </dgm:presLayoutVars>
      </dgm:prSet>
      <dgm:spPr/>
      <dgm:t>
        <a:bodyPr/>
        <a:lstStyle/>
        <a:p>
          <a:endParaRPr lang="en-US"/>
        </a:p>
      </dgm:t>
    </dgm:pt>
    <dgm:pt modelId="{D15FF6E5-3CB3-4D90-8331-7472E5E5F648}" type="pres">
      <dgm:prSet presAssocID="{A04776AD-A3BE-4B05-8814-F774B79ACBE5}" presName="levelTx" presStyleLbl="revTx" presStyleIdx="0" presStyleCnt="0">
        <dgm:presLayoutVars>
          <dgm:chMax val="1"/>
          <dgm:bulletEnabled val="1"/>
        </dgm:presLayoutVars>
      </dgm:prSet>
      <dgm:spPr/>
      <dgm:t>
        <a:bodyPr/>
        <a:lstStyle/>
        <a:p>
          <a:endParaRPr lang="en-US"/>
        </a:p>
      </dgm:t>
    </dgm:pt>
    <dgm:pt modelId="{6FD30AD4-94E9-4856-8812-FB37D272C2DC}" type="pres">
      <dgm:prSet presAssocID="{978EBB69-B1D2-4896-BC95-2A599EE481B3}" presName="Name8" presStyleCnt="0"/>
      <dgm:spPr/>
    </dgm:pt>
    <dgm:pt modelId="{F9CAE0EE-0F4F-48FA-A72F-94F2EC91A22B}" type="pres">
      <dgm:prSet presAssocID="{978EBB69-B1D2-4896-BC95-2A599EE481B3}" presName="level" presStyleLbl="node1" presStyleIdx="1" presStyleCnt="2">
        <dgm:presLayoutVars>
          <dgm:chMax val="1"/>
          <dgm:bulletEnabled val="1"/>
        </dgm:presLayoutVars>
      </dgm:prSet>
      <dgm:spPr/>
      <dgm:t>
        <a:bodyPr/>
        <a:lstStyle/>
        <a:p>
          <a:endParaRPr lang="en-US"/>
        </a:p>
      </dgm:t>
    </dgm:pt>
    <dgm:pt modelId="{54EFDE16-7D8E-4EAE-AE80-673F58A8CC5A}" type="pres">
      <dgm:prSet presAssocID="{978EBB69-B1D2-4896-BC95-2A599EE481B3}" presName="levelTx" presStyleLbl="revTx" presStyleIdx="0" presStyleCnt="0">
        <dgm:presLayoutVars>
          <dgm:chMax val="1"/>
          <dgm:bulletEnabled val="1"/>
        </dgm:presLayoutVars>
      </dgm:prSet>
      <dgm:spPr/>
      <dgm:t>
        <a:bodyPr/>
        <a:lstStyle/>
        <a:p>
          <a:endParaRPr lang="en-US"/>
        </a:p>
      </dgm:t>
    </dgm:pt>
  </dgm:ptLst>
  <dgm:cxnLst>
    <dgm:cxn modelId="{A09B5F82-6308-4DF7-96E6-962E1ED53F24}" type="presOf" srcId="{978EBB69-B1D2-4896-BC95-2A599EE481B3}" destId="{54EFDE16-7D8E-4EAE-AE80-673F58A8CC5A}" srcOrd="1" destOrd="0" presId="urn:microsoft.com/office/officeart/2005/8/layout/pyramid1"/>
    <dgm:cxn modelId="{9F1DF019-1DFD-4343-890C-5249B53F043A}" srcId="{CA4CCDD1-9415-4DD2-AD3E-28C2C281C94C}" destId="{978EBB69-B1D2-4896-BC95-2A599EE481B3}" srcOrd="1" destOrd="0" parTransId="{CD6C1756-C9A3-4508-8684-0E59446C46D0}" sibTransId="{2B63742F-7254-4156-A183-5D53900D7763}"/>
    <dgm:cxn modelId="{E7F5DE3A-FF14-4C25-8296-68E9CAD16DE4}" type="presOf" srcId="{978EBB69-B1D2-4896-BC95-2A599EE481B3}" destId="{F9CAE0EE-0F4F-48FA-A72F-94F2EC91A22B}" srcOrd="0" destOrd="0" presId="urn:microsoft.com/office/officeart/2005/8/layout/pyramid1"/>
    <dgm:cxn modelId="{2749E605-08AA-4241-BD38-011F09D2EA53}" srcId="{CA4CCDD1-9415-4DD2-AD3E-28C2C281C94C}" destId="{A04776AD-A3BE-4B05-8814-F774B79ACBE5}" srcOrd="0" destOrd="0" parTransId="{6658B55B-CB26-48C4-85BF-7A6183852273}" sibTransId="{528A3DC8-D81E-4DBB-B904-819005434F94}"/>
    <dgm:cxn modelId="{F0CF3CFF-AC93-435B-93F8-2D2D6E1509DD}" type="presOf" srcId="{A04776AD-A3BE-4B05-8814-F774B79ACBE5}" destId="{D15FF6E5-3CB3-4D90-8331-7472E5E5F648}" srcOrd="1" destOrd="0" presId="urn:microsoft.com/office/officeart/2005/8/layout/pyramid1"/>
    <dgm:cxn modelId="{18875400-9918-473F-92B7-086B654C6104}" type="presOf" srcId="{A04776AD-A3BE-4B05-8814-F774B79ACBE5}" destId="{579B1B18-865C-474E-9EF9-AAB75AC4CF08}" srcOrd="0" destOrd="0" presId="urn:microsoft.com/office/officeart/2005/8/layout/pyramid1"/>
    <dgm:cxn modelId="{2E6BA8D9-5DB8-4EDA-8538-BF7C81F6051A}" type="presOf" srcId="{CA4CCDD1-9415-4DD2-AD3E-28C2C281C94C}" destId="{121092AB-8B0C-4EDD-996E-E377DD285462}" srcOrd="0" destOrd="0" presId="urn:microsoft.com/office/officeart/2005/8/layout/pyramid1"/>
    <dgm:cxn modelId="{E06C7312-80DE-4FDC-987A-4A2CDDF1523D}" type="presParOf" srcId="{121092AB-8B0C-4EDD-996E-E377DD285462}" destId="{E3178142-0A2C-4F8F-BD73-ACFF7AE7C47F}" srcOrd="0" destOrd="0" presId="urn:microsoft.com/office/officeart/2005/8/layout/pyramid1"/>
    <dgm:cxn modelId="{7559F7BC-AD73-483D-9E1B-8B41F0F8B9C1}" type="presParOf" srcId="{E3178142-0A2C-4F8F-BD73-ACFF7AE7C47F}" destId="{579B1B18-865C-474E-9EF9-AAB75AC4CF08}" srcOrd="0" destOrd="0" presId="urn:microsoft.com/office/officeart/2005/8/layout/pyramid1"/>
    <dgm:cxn modelId="{FBD9FD1A-D2E3-4FC2-8E6F-7E2EC0366BAD}" type="presParOf" srcId="{E3178142-0A2C-4F8F-BD73-ACFF7AE7C47F}" destId="{D15FF6E5-3CB3-4D90-8331-7472E5E5F648}" srcOrd="1" destOrd="0" presId="urn:microsoft.com/office/officeart/2005/8/layout/pyramid1"/>
    <dgm:cxn modelId="{8BD163C0-502B-4DFE-9A4F-B9BE2A73BD47}" type="presParOf" srcId="{121092AB-8B0C-4EDD-996E-E377DD285462}" destId="{6FD30AD4-94E9-4856-8812-FB37D272C2DC}" srcOrd="1" destOrd="0" presId="urn:microsoft.com/office/officeart/2005/8/layout/pyramid1"/>
    <dgm:cxn modelId="{E1B787BA-9095-4B94-9132-3CD2AB3E2700}" type="presParOf" srcId="{6FD30AD4-94E9-4856-8812-FB37D272C2DC}" destId="{F9CAE0EE-0F4F-48FA-A72F-94F2EC91A22B}" srcOrd="0" destOrd="0" presId="urn:microsoft.com/office/officeart/2005/8/layout/pyramid1"/>
    <dgm:cxn modelId="{ED73A9D3-A7FC-4F4E-ABB8-BD6E43C775A8}" type="presParOf" srcId="{6FD30AD4-94E9-4856-8812-FB37D272C2DC}" destId="{54EFDE16-7D8E-4EAE-AE80-673F58A8CC5A}"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5C89EE-C08B-4203-80F5-6A27B49224F6}">
      <dsp:nvSpPr>
        <dsp:cNvPr id="0" name=""/>
        <dsp:cNvSpPr/>
      </dsp:nvSpPr>
      <dsp:spPr>
        <a:xfrm>
          <a:off x="457199" y="0"/>
          <a:ext cx="5181600" cy="4064000"/>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5FF9671-F130-475F-A395-52169B686E4F}">
      <dsp:nvSpPr>
        <dsp:cNvPr id="0" name=""/>
        <dsp:cNvSpPr/>
      </dsp:nvSpPr>
      <dsp:spPr>
        <a:xfrm>
          <a:off x="6548" y="1219199"/>
          <a:ext cx="1962150" cy="16256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r>
            <a:rPr lang="en-US" sz="2900" b="1" kern="1200" dirty="0" smtClean="0">
              <a:solidFill>
                <a:srgbClr val="0070C0"/>
              </a:solidFill>
            </a:rPr>
            <a:t>Cleanest</a:t>
          </a:r>
          <a:endParaRPr lang="en-US" sz="2900" b="1" kern="1200" dirty="0">
            <a:solidFill>
              <a:srgbClr val="0070C0"/>
            </a:solidFill>
          </a:endParaRPr>
        </a:p>
      </dsp:txBody>
      <dsp:txXfrm>
        <a:off x="85903" y="1298554"/>
        <a:ext cx="1803440" cy="1466890"/>
      </dsp:txXfrm>
    </dsp:sp>
    <dsp:sp modelId="{E7412231-A2B1-4C98-9887-2DBE2A01A062}">
      <dsp:nvSpPr>
        <dsp:cNvPr id="0" name=""/>
        <dsp:cNvSpPr/>
      </dsp:nvSpPr>
      <dsp:spPr>
        <a:xfrm>
          <a:off x="2066925" y="1219199"/>
          <a:ext cx="1962150" cy="16256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r>
            <a:rPr lang="en-US" sz="2900" kern="1200" dirty="0" smtClean="0"/>
            <a:t>to the  </a:t>
          </a:r>
          <a:endParaRPr lang="en-US" sz="2900" kern="1200" dirty="0"/>
        </a:p>
      </dsp:txBody>
      <dsp:txXfrm>
        <a:off x="2146280" y="1298554"/>
        <a:ext cx="1803440" cy="1466890"/>
      </dsp:txXfrm>
    </dsp:sp>
    <dsp:sp modelId="{63DD7A7E-99DE-475C-BD9E-58E66879000A}">
      <dsp:nvSpPr>
        <dsp:cNvPr id="0" name=""/>
        <dsp:cNvSpPr/>
      </dsp:nvSpPr>
      <dsp:spPr>
        <a:xfrm>
          <a:off x="4127301" y="1219199"/>
          <a:ext cx="1962150" cy="16256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ctr" defTabSz="1289050">
            <a:lnSpc>
              <a:spcPct val="90000"/>
            </a:lnSpc>
            <a:spcBef>
              <a:spcPct val="0"/>
            </a:spcBef>
            <a:spcAft>
              <a:spcPct val="35000"/>
            </a:spcAft>
          </a:pPr>
          <a:r>
            <a:rPr lang="en-US" sz="2900" b="1" kern="1200" dirty="0" smtClean="0">
              <a:solidFill>
                <a:srgbClr val="663300"/>
              </a:solidFill>
            </a:rPr>
            <a:t>Most soiled area</a:t>
          </a:r>
          <a:endParaRPr lang="en-US" sz="2900" b="1" kern="1200" dirty="0">
            <a:solidFill>
              <a:srgbClr val="663300"/>
            </a:solidFill>
          </a:endParaRPr>
        </a:p>
      </dsp:txBody>
      <dsp:txXfrm>
        <a:off x="4206656" y="1298554"/>
        <a:ext cx="1803440" cy="146689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B2A851-1826-4623-B3A8-8B3786BB2C7A}">
      <dsp:nvSpPr>
        <dsp:cNvPr id="0" name=""/>
        <dsp:cNvSpPr/>
      </dsp:nvSpPr>
      <dsp:spPr>
        <a:xfrm>
          <a:off x="4017380" y="2189848"/>
          <a:ext cx="2515074" cy="858144"/>
        </a:xfrm>
        <a:custGeom>
          <a:avLst/>
          <a:gdLst/>
          <a:ahLst/>
          <a:cxnLst/>
          <a:rect l="0" t="0" r="0" b="0"/>
          <a:pathLst>
            <a:path>
              <a:moveTo>
                <a:pt x="0" y="0"/>
              </a:moveTo>
              <a:lnTo>
                <a:pt x="0" y="379256"/>
              </a:lnTo>
              <a:lnTo>
                <a:pt x="2515074" y="379256"/>
              </a:lnTo>
              <a:lnTo>
                <a:pt x="2515074" y="858144"/>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D65A3C8-0C36-46D9-B30E-DD6A0673C959}">
      <dsp:nvSpPr>
        <dsp:cNvPr id="0" name=""/>
        <dsp:cNvSpPr/>
      </dsp:nvSpPr>
      <dsp:spPr>
        <a:xfrm>
          <a:off x="1980259" y="2189848"/>
          <a:ext cx="2037121" cy="826743"/>
        </a:xfrm>
        <a:custGeom>
          <a:avLst/>
          <a:gdLst/>
          <a:ahLst/>
          <a:cxnLst/>
          <a:rect l="0" t="0" r="0" b="0"/>
          <a:pathLst>
            <a:path>
              <a:moveTo>
                <a:pt x="2037121" y="0"/>
              </a:moveTo>
              <a:lnTo>
                <a:pt x="2037121" y="347855"/>
              </a:lnTo>
              <a:lnTo>
                <a:pt x="0" y="347855"/>
              </a:lnTo>
              <a:lnTo>
                <a:pt x="0" y="82674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26C3BC7-CAD9-4518-BBAA-1549B110B800}">
      <dsp:nvSpPr>
        <dsp:cNvPr id="0" name=""/>
        <dsp:cNvSpPr/>
      </dsp:nvSpPr>
      <dsp:spPr>
        <a:xfrm>
          <a:off x="2167048" y="770789"/>
          <a:ext cx="3700663" cy="141905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1115" tIns="31115" rIns="31115" bIns="31115" numCol="1" spcCol="1270" anchor="ctr" anchorCtr="0">
          <a:noAutofit/>
        </a:bodyPr>
        <a:lstStyle/>
        <a:p>
          <a:pPr lvl="0" algn="ctr" defTabSz="2178050">
            <a:lnSpc>
              <a:spcPct val="90000"/>
            </a:lnSpc>
            <a:spcBef>
              <a:spcPct val="0"/>
            </a:spcBef>
            <a:spcAft>
              <a:spcPct val="35000"/>
            </a:spcAft>
          </a:pPr>
          <a:r>
            <a:rPr lang="en-US" sz="4900" b="1" kern="1200" dirty="0" smtClean="0">
              <a:solidFill>
                <a:schemeClr val="tx2"/>
              </a:solidFill>
            </a:rPr>
            <a:t>Hand Hygiene</a:t>
          </a:r>
          <a:endParaRPr lang="en-US" sz="4900" kern="1200" dirty="0"/>
        </a:p>
      </dsp:txBody>
      <dsp:txXfrm>
        <a:off x="2167048" y="770789"/>
        <a:ext cx="3700663" cy="1419059"/>
      </dsp:txXfrm>
    </dsp:sp>
    <dsp:sp modelId="{B66657A7-FADF-4C53-8F9A-7B9AA89EF8CE}">
      <dsp:nvSpPr>
        <dsp:cNvPr id="0" name=""/>
        <dsp:cNvSpPr/>
      </dsp:nvSpPr>
      <dsp:spPr>
        <a:xfrm>
          <a:off x="1175" y="3016591"/>
          <a:ext cx="3958168" cy="86961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1115" tIns="31115" rIns="31115" bIns="31115" numCol="1" spcCol="1270" anchor="ctr" anchorCtr="0">
          <a:noAutofit/>
        </a:bodyPr>
        <a:lstStyle/>
        <a:p>
          <a:pPr lvl="0" algn="ctr" defTabSz="2178050">
            <a:lnSpc>
              <a:spcPct val="90000"/>
            </a:lnSpc>
            <a:spcBef>
              <a:spcPct val="0"/>
            </a:spcBef>
            <a:spcAft>
              <a:spcPct val="35000"/>
            </a:spcAft>
          </a:pPr>
          <a:r>
            <a:rPr lang="en-US" sz="4900" kern="1200" dirty="0" err="1" smtClean="0">
              <a:solidFill>
                <a:schemeClr val="tx2"/>
              </a:solidFill>
            </a:rPr>
            <a:t>Hand</a:t>
          </a:r>
          <a:r>
            <a:rPr lang="en-US" sz="4900" b="1" kern="1200" dirty="0" err="1" smtClean="0">
              <a:solidFill>
                <a:srgbClr val="CC0000"/>
              </a:solidFill>
            </a:rPr>
            <a:t>WASH</a:t>
          </a:r>
          <a:endParaRPr lang="en-US" sz="4900" b="1" kern="1200" dirty="0">
            <a:solidFill>
              <a:srgbClr val="CC0000"/>
            </a:solidFill>
          </a:endParaRPr>
        </a:p>
      </dsp:txBody>
      <dsp:txXfrm>
        <a:off x="1175" y="3016591"/>
        <a:ext cx="3958168" cy="869614"/>
      </dsp:txXfrm>
    </dsp:sp>
    <dsp:sp modelId="{6F1BB8DD-8055-4E0F-B406-ACD62675BA0C}">
      <dsp:nvSpPr>
        <dsp:cNvPr id="0" name=""/>
        <dsp:cNvSpPr/>
      </dsp:nvSpPr>
      <dsp:spPr>
        <a:xfrm>
          <a:off x="4876801" y="3047992"/>
          <a:ext cx="3311305" cy="86961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lvl="0" algn="ctr" defTabSz="2400300">
            <a:lnSpc>
              <a:spcPct val="90000"/>
            </a:lnSpc>
            <a:spcBef>
              <a:spcPct val="0"/>
            </a:spcBef>
            <a:spcAft>
              <a:spcPct val="35000"/>
            </a:spcAft>
          </a:pPr>
          <a:r>
            <a:rPr lang="en-US" sz="5400" b="0" kern="1200" dirty="0" err="1" smtClean="0">
              <a:solidFill>
                <a:schemeClr val="tx2"/>
              </a:solidFill>
            </a:rPr>
            <a:t>Hand</a:t>
          </a:r>
          <a:r>
            <a:rPr lang="en-US" sz="5400" b="1" kern="1200" dirty="0" err="1" smtClean="0">
              <a:solidFill>
                <a:srgbClr val="0070C0"/>
              </a:solidFill>
            </a:rPr>
            <a:t>RUB</a:t>
          </a:r>
          <a:endParaRPr lang="en-US" sz="5400" b="1" kern="1200" dirty="0">
            <a:solidFill>
              <a:srgbClr val="0070C0"/>
            </a:solidFill>
          </a:endParaRPr>
        </a:p>
      </dsp:txBody>
      <dsp:txXfrm>
        <a:off x="4876801" y="3047992"/>
        <a:ext cx="3311305" cy="86961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9B1B18-865C-474E-9EF9-AAB75AC4CF08}">
      <dsp:nvSpPr>
        <dsp:cNvPr id="0" name=""/>
        <dsp:cNvSpPr/>
      </dsp:nvSpPr>
      <dsp:spPr>
        <a:xfrm>
          <a:off x="1676409" y="0"/>
          <a:ext cx="33147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r>
            <a:rPr lang="en-US" sz="3200" b="1" kern="1200" dirty="0" smtClean="0">
              <a:solidFill>
                <a:srgbClr val="CC0000"/>
              </a:solidFill>
            </a:rPr>
            <a:t>Transmission Based</a:t>
          </a:r>
          <a:endParaRPr lang="en-US" sz="3200" b="1" kern="1200" dirty="0">
            <a:solidFill>
              <a:srgbClr val="CC0000"/>
            </a:solidFill>
          </a:endParaRPr>
        </a:p>
      </dsp:txBody>
      <dsp:txXfrm>
        <a:off x="1676409" y="0"/>
        <a:ext cx="3314700" cy="2082800"/>
      </dsp:txXfrm>
    </dsp:sp>
    <dsp:sp modelId="{F9CAE0EE-0F4F-48FA-A72F-94F2EC91A22B}">
      <dsp:nvSpPr>
        <dsp:cNvPr id="0" name=""/>
        <dsp:cNvSpPr/>
      </dsp:nvSpPr>
      <dsp:spPr>
        <a:xfrm>
          <a:off x="0" y="2082800"/>
          <a:ext cx="66294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en-US" sz="4000" b="1" kern="1200" dirty="0" smtClean="0">
              <a:solidFill>
                <a:schemeClr val="tx2"/>
              </a:solidFill>
            </a:rPr>
            <a:t>Standard</a:t>
          </a:r>
          <a:endParaRPr lang="en-US" sz="4000" b="1" kern="1200" dirty="0">
            <a:solidFill>
              <a:schemeClr val="tx2"/>
            </a:solidFill>
          </a:endParaRPr>
        </a:p>
      </dsp:txBody>
      <dsp:txXfrm>
        <a:off x="1160144" y="2082800"/>
        <a:ext cx="4309110" cy="208280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9B1B18-865C-474E-9EF9-AAB75AC4CF08}">
      <dsp:nvSpPr>
        <dsp:cNvPr id="0" name=""/>
        <dsp:cNvSpPr/>
      </dsp:nvSpPr>
      <dsp:spPr>
        <a:xfrm>
          <a:off x="1657350" y="0"/>
          <a:ext cx="33147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r>
            <a:rPr lang="en-US" sz="3200" b="1" kern="1200" dirty="0" smtClean="0">
              <a:solidFill>
                <a:srgbClr val="CC0000"/>
              </a:solidFill>
            </a:rPr>
            <a:t>Transmission Based</a:t>
          </a:r>
          <a:endParaRPr lang="en-US" sz="3200" b="1" kern="1200" dirty="0">
            <a:solidFill>
              <a:srgbClr val="CC0000"/>
            </a:solidFill>
          </a:endParaRPr>
        </a:p>
      </dsp:txBody>
      <dsp:txXfrm>
        <a:off x="1657350" y="0"/>
        <a:ext cx="3314700" cy="2082800"/>
      </dsp:txXfrm>
    </dsp:sp>
    <dsp:sp modelId="{F9CAE0EE-0F4F-48FA-A72F-94F2EC91A22B}">
      <dsp:nvSpPr>
        <dsp:cNvPr id="0" name=""/>
        <dsp:cNvSpPr/>
      </dsp:nvSpPr>
      <dsp:spPr>
        <a:xfrm>
          <a:off x="0" y="2082800"/>
          <a:ext cx="66294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en-US" sz="4000" b="1" kern="1200" dirty="0" smtClean="0">
              <a:solidFill>
                <a:schemeClr val="tx2"/>
              </a:solidFill>
            </a:rPr>
            <a:t>Standard</a:t>
          </a:r>
          <a:endParaRPr lang="en-US" sz="4000" b="1" kern="1200" dirty="0">
            <a:solidFill>
              <a:schemeClr val="tx2"/>
            </a:solidFill>
          </a:endParaRPr>
        </a:p>
      </dsp:txBody>
      <dsp:txXfrm>
        <a:off x="1160144" y="2082800"/>
        <a:ext cx="4309110" cy="208280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B2A851-1826-4623-B3A8-8B3786BB2C7A}">
      <dsp:nvSpPr>
        <dsp:cNvPr id="0" name=""/>
        <dsp:cNvSpPr/>
      </dsp:nvSpPr>
      <dsp:spPr>
        <a:xfrm>
          <a:off x="3618272" y="2044439"/>
          <a:ext cx="2067717" cy="700017"/>
        </a:xfrm>
        <a:custGeom>
          <a:avLst/>
          <a:gdLst/>
          <a:ahLst/>
          <a:cxnLst/>
          <a:rect l="0" t="0" r="0" b="0"/>
          <a:pathLst>
            <a:path>
              <a:moveTo>
                <a:pt x="0" y="0"/>
              </a:moveTo>
              <a:lnTo>
                <a:pt x="0" y="313328"/>
              </a:lnTo>
              <a:lnTo>
                <a:pt x="2067717" y="313328"/>
              </a:lnTo>
              <a:lnTo>
                <a:pt x="2067717" y="70001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D65A3C8-0C36-46D9-B30E-DD6A0673C959}">
      <dsp:nvSpPr>
        <dsp:cNvPr id="0" name=""/>
        <dsp:cNvSpPr/>
      </dsp:nvSpPr>
      <dsp:spPr>
        <a:xfrm>
          <a:off x="1598056" y="2044439"/>
          <a:ext cx="2020215" cy="700017"/>
        </a:xfrm>
        <a:custGeom>
          <a:avLst/>
          <a:gdLst/>
          <a:ahLst/>
          <a:cxnLst/>
          <a:rect l="0" t="0" r="0" b="0"/>
          <a:pathLst>
            <a:path>
              <a:moveTo>
                <a:pt x="2020215" y="0"/>
              </a:moveTo>
              <a:lnTo>
                <a:pt x="2020215" y="313328"/>
              </a:lnTo>
              <a:lnTo>
                <a:pt x="0" y="313328"/>
              </a:lnTo>
              <a:lnTo>
                <a:pt x="0" y="70001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26C3BC7-CAD9-4518-BBAA-1549B110B800}">
      <dsp:nvSpPr>
        <dsp:cNvPr id="0" name=""/>
        <dsp:cNvSpPr/>
      </dsp:nvSpPr>
      <dsp:spPr>
        <a:xfrm>
          <a:off x="2124179" y="898587"/>
          <a:ext cx="2988184" cy="1145851"/>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 tIns="24765" rIns="24765" bIns="24765" numCol="1" spcCol="1270" anchor="ctr" anchorCtr="0">
          <a:noAutofit/>
        </a:bodyPr>
        <a:lstStyle/>
        <a:p>
          <a:pPr lvl="0" algn="ctr" defTabSz="1733550">
            <a:lnSpc>
              <a:spcPct val="90000"/>
            </a:lnSpc>
            <a:spcBef>
              <a:spcPct val="0"/>
            </a:spcBef>
            <a:spcAft>
              <a:spcPct val="35000"/>
            </a:spcAft>
          </a:pPr>
          <a:r>
            <a:rPr lang="en-US" sz="3900" b="1" kern="1200" dirty="0" smtClean="0">
              <a:solidFill>
                <a:schemeClr val="tx2"/>
              </a:solidFill>
            </a:rPr>
            <a:t>Hand Hygiene</a:t>
          </a:r>
          <a:endParaRPr lang="en-US" sz="3900" kern="1200" dirty="0"/>
        </a:p>
      </dsp:txBody>
      <dsp:txXfrm>
        <a:off x="2124179" y="898587"/>
        <a:ext cx="2988184" cy="1145851"/>
      </dsp:txXfrm>
    </dsp:sp>
    <dsp:sp modelId="{B66657A7-FADF-4C53-8F9A-7B9AA89EF8CE}">
      <dsp:nvSpPr>
        <dsp:cNvPr id="0" name=""/>
        <dsp:cNvSpPr/>
      </dsp:nvSpPr>
      <dsp:spPr>
        <a:xfrm>
          <a:off x="0" y="2744456"/>
          <a:ext cx="3196113" cy="70219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765" tIns="24765" rIns="24765" bIns="24765" numCol="1" spcCol="1270" anchor="ctr" anchorCtr="0">
          <a:noAutofit/>
        </a:bodyPr>
        <a:lstStyle/>
        <a:p>
          <a:pPr lvl="0" algn="ctr" defTabSz="1733550">
            <a:lnSpc>
              <a:spcPct val="90000"/>
            </a:lnSpc>
            <a:spcBef>
              <a:spcPct val="0"/>
            </a:spcBef>
            <a:spcAft>
              <a:spcPct val="35000"/>
            </a:spcAft>
          </a:pPr>
          <a:r>
            <a:rPr lang="en-US" sz="3900" kern="1200" dirty="0" err="1" smtClean="0">
              <a:solidFill>
                <a:schemeClr val="tx2"/>
              </a:solidFill>
            </a:rPr>
            <a:t>Hand</a:t>
          </a:r>
          <a:r>
            <a:rPr lang="en-US" sz="3900" b="1" kern="1200" dirty="0" err="1" smtClean="0">
              <a:solidFill>
                <a:srgbClr val="CC0000"/>
              </a:solidFill>
            </a:rPr>
            <a:t>WASH</a:t>
          </a:r>
          <a:endParaRPr lang="en-US" sz="3900" b="1" kern="1200" dirty="0">
            <a:solidFill>
              <a:srgbClr val="CC0000"/>
            </a:solidFill>
          </a:endParaRPr>
        </a:p>
      </dsp:txBody>
      <dsp:txXfrm>
        <a:off x="0" y="2744456"/>
        <a:ext cx="3196113" cy="702190"/>
      </dsp:txXfrm>
    </dsp:sp>
    <dsp:sp modelId="{6F1BB8DD-8055-4E0F-B406-ACD62675BA0C}">
      <dsp:nvSpPr>
        <dsp:cNvPr id="0" name=""/>
        <dsp:cNvSpPr/>
      </dsp:nvSpPr>
      <dsp:spPr>
        <a:xfrm>
          <a:off x="3937216" y="2744456"/>
          <a:ext cx="3497546" cy="70219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035" tIns="26035" rIns="26035" bIns="26035" numCol="1" spcCol="1270" anchor="ctr" anchorCtr="0">
          <a:noAutofit/>
        </a:bodyPr>
        <a:lstStyle/>
        <a:p>
          <a:pPr lvl="0" algn="ctr" defTabSz="1822450">
            <a:lnSpc>
              <a:spcPct val="90000"/>
            </a:lnSpc>
            <a:spcBef>
              <a:spcPct val="0"/>
            </a:spcBef>
            <a:spcAft>
              <a:spcPct val="35000"/>
            </a:spcAft>
          </a:pPr>
          <a:r>
            <a:rPr lang="en-US" sz="4100" b="0" kern="1200" dirty="0" err="1" smtClean="0">
              <a:solidFill>
                <a:schemeClr val="tx2"/>
              </a:solidFill>
            </a:rPr>
            <a:t>Hand</a:t>
          </a:r>
          <a:r>
            <a:rPr lang="en-US" sz="4100" b="1" kern="1200" dirty="0" err="1" smtClean="0">
              <a:solidFill>
                <a:srgbClr val="0070C0"/>
              </a:solidFill>
            </a:rPr>
            <a:t>RUB</a:t>
          </a:r>
          <a:endParaRPr lang="en-US" sz="4100" b="1" kern="1200" dirty="0">
            <a:solidFill>
              <a:srgbClr val="0070C0"/>
            </a:solidFill>
          </a:endParaRPr>
        </a:p>
      </dsp:txBody>
      <dsp:txXfrm>
        <a:off x="3937216" y="2744456"/>
        <a:ext cx="3497546" cy="70219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9B1B18-865C-474E-9EF9-AAB75AC4CF08}">
      <dsp:nvSpPr>
        <dsp:cNvPr id="0" name=""/>
        <dsp:cNvSpPr/>
      </dsp:nvSpPr>
      <dsp:spPr>
        <a:xfrm>
          <a:off x="1657350" y="0"/>
          <a:ext cx="33147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endParaRPr lang="en-US" sz="3200" b="1" kern="1200" dirty="0" smtClean="0">
            <a:solidFill>
              <a:srgbClr val="CC0000"/>
            </a:solidFill>
          </a:endParaRPr>
        </a:p>
        <a:p>
          <a:pPr lvl="0" algn="ctr" defTabSz="1422400">
            <a:lnSpc>
              <a:spcPct val="90000"/>
            </a:lnSpc>
            <a:spcBef>
              <a:spcPct val="0"/>
            </a:spcBef>
            <a:spcAft>
              <a:spcPct val="35000"/>
            </a:spcAft>
          </a:pPr>
          <a:r>
            <a:rPr lang="en-US" sz="3200" b="1" kern="1200" dirty="0" smtClean="0">
              <a:solidFill>
                <a:srgbClr val="CC0000"/>
              </a:solidFill>
            </a:rPr>
            <a:t>Transmission Based</a:t>
          </a:r>
          <a:endParaRPr lang="en-US" sz="3200" b="1" kern="1200" dirty="0">
            <a:solidFill>
              <a:srgbClr val="CC0000"/>
            </a:solidFill>
          </a:endParaRPr>
        </a:p>
      </dsp:txBody>
      <dsp:txXfrm>
        <a:off x="1657350" y="0"/>
        <a:ext cx="3314700" cy="2082800"/>
      </dsp:txXfrm>
    </dsp:sp>
    <dsp:sp modelId="{F9CAE0EE-0F4F-48FA-A72F-94F2EC91A22B}">
      <dsp:nvSpPr>
        <dsp:cNvPr id="0" name=""/>
        <dsp:cNvSpPr/>
      </dsp:nvSpPr>
      <dsp:spPr>
        <a:xfrm>
          <a:off x="0" y="2082800"/>
          <a:ext cx="6629400" cy="2082800"/>
        </a:xfrm>
        <a:prstGeom prst="trapezoid">
          <a:avLst>
            <a:gd name="adj" fmla="val 79573"/>
          </a:avLst>
        </a:prstGeom>
        <a:solidFill>
          <a:schemeClr val="tx1"/>
        </a:solidFill>
        <a:ln w="25400" cap="flat" cmpd="sng" algn="ctr">
          <a:solidFill>
            <a:schemeClr val="tx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en-US" sz="4000" b="1" kern="1200" dirty="0" smtClean="0">
              <a:solidFill>
                <a:schemeClr val="tx2"/>
              </a:solidFill>
            </a:rPr>
            <a:t>Standard</a:t>
          </a:r>
          <a:endParaRPr lang="en-US" sz="4000" b="1" kern="1200" dirty="0">
            <a:solidFill>
              <a:schemeClr val="tx2"/>
            </a:solidFill>
          </a:endParaRPr>
        </a:p>
      </dsp:txBody>
      <dsp:txXfrm>
        <a:off x="1160144" y="2082800"/>
        <a:ext cx="4309110" cy="2082800"/>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3.01</a:t>
            </a:r>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Nurse Aide role in Infection Control </a:t>
            </a:r>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49AF14F4-6E33-4A9B-A1B4-C62D333AD901}" type="slidenum">
              <a:rPr lang="en-US" smtClean="0"/>
              <a:pPr/>
              <a:t>‹#›</a:t>
            </a:fld>
            <a:endParaRPr lang="en-US"/>
          </a:p>
        </p:txBody>
      </p:sp>
    </p:spTree>
    <p:extLst>
      <p:ext uri="{BB962C8B-B14F-4D97-AF65-F5344CB8AC3E}">
        <p14:creationId xmlns:p14="http://schemas.microsoft.com/office/powerpoint/2010/main" val="1576828298"/>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3.01</a:t>
            </a:r>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Nurse Aide role in Infection Control </a:t>
            </a: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DC53E8E5-1C20-4C6C-81F3-46D4E14561C3}" type="slidenum">
              <a:rPr lang="en-US" smtClean="0"/>
              <a:pPr/>
              <a:t>‹#›</a:t>
            </a:fld>
            <a:endParaRPr lang="en-US"/>
          </a:p>
        </p:txBody>
      </p:sp>
    </p:spTree>
    <p:extLst>
      <p:ext uri="{BB962C8B-B14F-4D97-AF65-F5344CB8AC3E}">
        <p14:creationId xmlns:p14="http://schemas.microsoft.com/office/powerpoint/2010/main" val="2273593132"/>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a:ln/>
        </p:spPr>
      </p:sp>
      <p:sp>
        <p:nvSpPr>
          <p:cNvPr id="9219" name="Notes Placeholder 2"/>
          <p:cNvSpPr>
            <a:spLocks noGrp="1"/>
          </p:cNvSpPr>
          <p:nvPr>
            <p:ph type="body" idx="1"/>
          </p:nvPr>
        </p:nvSpPr>
        <p:spPr>
          <a:noFill/>
        </p:spPr>
        <p:txBody>
          <a:bodyPr/>
          <a:lstStyle/>
          <a:p>
            <a:pPr eaLnBrk="1" hangingPunct="1"/>
            <a:endParaRPr lang="en-US" smtClean="0"/>
          </a:p>
        </p:txBody>
      </p:sp>
      <p:sp>
        <p:nvSpPr>
          <p:cNvPr id="9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3.01</a:t>
            </a:r>
            <a:endParaRPr lang="en-US">
              <a:solidFill>
                <a:prstClr val="black"/>
              </a:solidFill>
              <a:latin typeface="Times New Roman" pitchFamily="18" charset="0"/>
            </a:endParaRPr>
          </a:p>
        </p:txBody>
      </p:sp>
      <p:sp>
        <p:nvSpPr>
          <p:cNvPr id="9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261C8CC-9DE8-4A27-8348-0218F79D8DC9}" type="slidenum">
              <a:rPr lang="en-US">
                <a:solidFill>
                  <a:prstClr val="black"/>
                </a:solidFill>
                <a:latin typeface="Times New Roman" pitchFamily="18" charset="0"/>
              </a:rPr>
              <a:pPr/>
              <a:t>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dirty="0"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98</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lvl1pPr>
              <a:defRPr>
                <a:solidFill>
                  <a:schemeClr val="tx1"/>
                </a:solidFill>
                <a:latin typeface="Arial" charset="0"/>
              </a:defRPr>
            </a:lvl1pPr>
            <a:lvl2pPr marL="757066" indent="-291179">
              <a:defRPr>
                <a:solidFill>
                  <a:schemeClr val="tx1"/>
                </a:solidFill>
                <a:latin typeface="Arial" charset="0"/>
              </a:defRPr>
            </a:lvl2pPr>
            <a:lvl3pPr marL="1164717" indent="-232943">
              <a:defRPr>
                <a:solidFill>
                  <a:schemeClr val="tx1"/>
                </a:solidFill>
                <a:latin typeface="Arial" charset="0"/>
              </a:defRPr>
            </a:lvl3pPr>
            <a:lvl4pPr marL="1630604" indent="-232943">
              <a:defRPr>
                <a:solidFill>
                  <a:schemeClr val="tx1"/>
                </a:solidFill>
                <a:latin typeface="Arial" charset="0"/>
              </a:defRPr>
            </a:lvl4pPr>
            <a:lvl5pPr marL="2096491" indent="-232943">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9E653BBF-4200-47E8-AA92-7B30ACBDDDE4}" type="slidenum">
              <a:rPr lang="en-US" smtClean="0"/>
              <a:pPr/>
              <a:t>105</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p:spPr>
        <p:txBody>
          <a:bodyPr/>
          <a:lstStyle/>
          <a:p>
            <a:pPr eaLnBrk="1" hangingPunct="1"/>
            <a:r>
              <a:rPr lang="en-US" smtClean="0"/>
              <a:t>Include basic information about the bloodborne pathogens: Hep B, Hep C, HIV</a:t>
            </a:r>
          </a:p>
        </p:txBody>
      </p:sp>
      <p:sp>
        <p:nvSpPr>
          <p:cNvPr id="2" name="Date Placeholder 1"/>
          <p:cNvSpPr>
            <a:spLocks noGrp="1"/>
          </p:cNvSpPr>
          <p:nvPr>
            <p:ph type="dt" idx="10"/>
          </p:nvPr>
        </p:nvSpPr>
        <p:spPr/>
        <p:txBody>
          <a:bodyPr/>
          <a:lstStyle/>
          <a:p>
            <a:r>
              <a:rPr lang="en-US" smtClean="0"/>
              <a:t>3.01</a:t>
            </a:r>
            <a:endParaRPr lang="en-US"/>
          </a:p>
        </p:txBody>
      </p:sp>
      <p:sp>
        <p:nvSpPr>
          <p:cNvPr id="3" name="Footer Placeholder 2"/>
          <p:cNvSpPr>
            <a:spLocks noGrp="1"/>
          </p:cNvSpPr>
          <p:nvPr>
            <p:ph type="ftr" sz="quarter" idx="11"/>
          </p:nvPr>
        </p:nvSpPr>
        <p:spPr/>
        <p:txBody>
          <a:bodyPr/>
          <a:lstStyle/>
          <a:p>
            <a:r>
              <a:rPr lang="en-US" smtClean="0"/>
              <a:t>Nurse Aide role in Infection Control </a:t>
            </a: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lvl1pPr>
              <a:defRPr>
                <a:solidFill>
                  <a:schemeClr val="tx1"/>
                </a:solidFill>
                <a:latin typeface="Arial" charset="0"/>
              </a:defRPr>
            </a:lvl1pPr>
            <a:lvl2pPr marL="757066" indent="-291179">
              <a:defRPr>
                <a:solidFill>
                  <a:schemeClr val="tx1"/>
                </a:solidFill>
                <a:latin typeface="Arial" charset="0"/>
              </a:defRPr>
            </a:lvl2pPr>
            <a:lvl3pPr marL="1164717" indent="-232943">
              <a:defRPr>
                <a:solidFill>
                  <a:schemeClr val="tx1"/>
                </a:solidFill>
                <a:latin typeface="Arial" charset="0"/>
              </a:defRPr>
            </a:lvl3pPr>
            <a:lvl4pPr marL="1630604" indent="-232943">
              <a:defRPr>
                <a:solidFill>
                  <a:schemeClr val="tx1"/>
                </a:solidFill>
                <a:latin typeface="Arial" charset="0"/>
              </a:defRPr>
            </a:lvl4pPr>
            <a:lvl5pPr marL="2096491" indent="-232943">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9E653BBF-4200-47E8-AA92-7B30ACBDDDE4}" type="slidenum">
              <a:rPr lang="en-US" smtClean="0"/>
              <a:pPr/>
              <a:t>106</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p:spPr>
        <p:txBody>
          <a:bodyPr/>
          <a:lstStyle/>
          <a:p>
            <a:pPr eaLnBrk="1" hangingPunct="1"/>
            <a:r>
              <a:rPr lang="en-US" smtClean="0"/>
              <a:t>Include basic information about the bloodborne pathogens: Hep B, Hep C, HIV</a:t>
            </a:r>
          </a:p>
        </p:txBody>
      </p:sp>
      <p:sp>
        <p:nvSpPr>
          <p:cNvPr id="2" name="Date Placeholder 1"/>
          <p:cNvSpPr>
            <a:spLocks noGrp="1"/>
          </p:cNvSpPr>
          <p:nvPr>
            <p:ph type="dt" idx="10"/>
          </p:nvPr>
        </p:nvSpPr>
        <p:spPr/>
        <p:txBody>
          <a:bodyPr/>
          <a:lstStyle/>
          <a:p>
            <a:r>
              <a:rPr lang="en-US" smtClean="0"/>
              <a:t>3.01</a:t>
            </a:r>
            <a:endParaRPr lang="en-US"/>
          </a:p>
        </p:txBody>
      </p:sp>
      <p:sp>
        <p:nvSpPr>
          <p:cNvPr id="3" name="Footer Placeholder 2"/>
          <p:cNvSpPr>
            <a:spLocks noGrp="1"/>
          </p:cNvSpPr>
          <p:nvPr>
            <p:ph type="ftr" sz="quarter" idx="11"/>
          </p:nvPr>
        </p:nvSpPr>
        <p:spPr/>
        <p:txBody>
          <a:bodyPr/>
          <a:lstStyle/>
          <a:p>
            <a:r>
              <a:rPr lang="en-US" smtClean="0"/>
              <a:t>Nurse Aide role in Infection Control </a:t>
            </a:r>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lvl1pPr>
              <a:defRPr>
                <a:solidFill>
                  <a:schemeClr val="tx1"/>
                </a:solidFill>
                <a:latin typeface="Arial" charset="0"/>
              </a:defRPr>
            </a:lvl1pPr>
            <a:lvl2pPr marL="757066" indent="-291179">
              <a:defRPr>
                <a:solidFill>
                  <a:schemeClr val="tx1"/>
                </a:solidFill>
                <a:latin typeface="Arial" charset="0"/>
              </a:defRPr>
            </a:lvl2pPr>
            <a:lvl3pPr marL="1164717" indent="-232943">
              <a:defRPr>
                <a:solidFill>
                  <a:schemeClr val="tx1"/>
                </a:solidFill>
                <a:latin typeface="Arial" charset="0"/>
              </a:defRPr>
            </a:lvl3pPr>
            <a:lvl4pPr marL="1630604" indent="-232943">
              <a:defRPr>
                <a:solidFill>
                  <a:schemeClr val="tx1"/>
                </a:solidFill>
                <a:latin typeface="Arial" charset="0"/>
              </a:defRPr>
            </a:lvl4pPr>
            <a:lvl5pPr marL="2096491" indent="-232943">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9E653BBF-4200-47E8-AA92-7B30ACBDDDE4}" type="slidenum">
              <a:rPr lang="en-US" smtClean="0"/>
              <a:pPr/>
              <a:t>108</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p:spPr>
        <p:txBody>
          <a:bodyPr/>
          <a:lstStyle/>
          <a:p>
            <a:pPr eaLnBrk="1" hangingPunct="1"/>
            <a:r>
              <a:rPr lang="en-US" smtClean="0"/>
              <a:t>Include basic information about the bloodborne pathogens: Hep B, Hep C, HIV</a:t>
            </a:r>
          </a:p>
        </p:txBody>
      </p:sp>
      <p:sp>
        <p:nvSpPr>
          <p:cNvPr id="2" name="Date Placeholder 1"/>
          <p:cNvSpPr>
            <a:spLocks noGrp="1"/>
          </p:cNvSpPr>
          <p:nvPr>
            <p:ph type="dt" idx="10"/>
          </p:nvPr>
        </p:nvSpPr>
        <p:spPr/>
        <p:txBody>
          <a:bodyPr/>
          <a:lstStyle/>
          <a:p>
            <a:r>
              <a:rPr lang="en-US" smtClean="0"/>
              <a:t>3.01</a:t>
            </a:r>
            <a:endParaRPr lang="en-US"/>
          </a:p>
        </p:txBody>
      </p:sp>
      <p:sp>
        <p:nvSpPr>
          <p:cNvPr id="3" name="Footer Placeholder 2"/>
          <p:cNvSpPr>
            <a:spLocks noGrp="1"/>
          </p:cNvSpPr>
          <p:nvPr>
            <p:ph type="ftr" sz="quarter" idx="11"/>
          </p:nvPr>
        </p:nvSpPr>
        <p:spPr/>
        <p:txBody>
          <a:bodyPr/>
          <a:lstStyle/>
          <a:p>
            <a:r>
              <a:rPr lang="en-US" smtClean="0"/>
              <a:t>Nurse Aide role in Infection Control </a:t>
            </a: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a:ln/>
        </p:spPr>
      </p:sp>
      <p:sp>
        <p:nvSpPr>
          <p:cNvPr id="163843" name="Notes Placeholder 2"/>
          <p:cNvSpPr>
            <a:spLocks noGrp="1"/>
          </p:cNvSpPr>
          <p:nvPr>
            <p:ph type="body" idx="1"/>
          </p:nvPr>
        </p:nvSpPr>
        <p:spPr>
          <a:noFill/>
        </p:spPr>
        <p:txBody>
          <a:bodyPr/>
          <a:lstStyle/>
          <a:p>
            <a:endParaRPr lang="en-US" smtClean="0"/>
          </a:p>
        </p:txBody>
      </p:sp>
      <p:sp>
        <p:nvSpPr>
          <p:cNvPr id="1638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5.02</a:t>
            </a:r>
          </a:p>
        </p:txBody>
      </p:sp>
      <p:sp>
        <p:nvSpPr>
          <p:cNvPr id="163845" name="Footer Placeholder 4"/>
          <p:cNvSpPr>
            <a:spLocks noGrp="1"/>
          </p:cNvSpPr>
          <p:nvPr>
            <p:ph type="ftr" sz="quarter" idx="4"/>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Promote skin integrity</a:t>
            </a:r>
          </a:p>
        </p:txBody>
      </p:sp>
      <p:sp>
        <p:nvSpPr>
          <p:cNvPr id="163846" name="Slide Number Placeholder 5"/>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fld id="{581C2286-BF86-4FC1-8B5A-74199EBEC19E}" type="slidenum">
              <a:rPr lang="en-US" smtClean="0">
                <a:solidFill>
                  <a:srgbClr val="000000"/>
                </a:solidFill>
              </a:rPr>
              <a:pPr eaLnBrk="1" hangingPunct="1"/>
              <a:t>122</a:t>
            </a:fld>
            <a:endParaRPr lang="en-US" smtClean="0">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152</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a:noFill/>
        </p:spPr>
        <p:txBody>
          <a:bodyPr/>
          <a:lstStyle/>
          <a:p>
            <a:pPr eaLnBrk="1" hangingPunct="1"/>
            <a:endParaRPr lang="en-US" smtClean="0"/>
          </a:p>
        </p:txBody>
      </p:sp>
      <p:sp>
        <p:nvSpPr>
          <p:cNvPr id="17306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a:solidFill>
                  <a:srgbClr val="000000"/>
                </a:solidFill>
                <a:latin typeface="Times New Roman" pitchFamily="18" charset="0"/>
              </a:rPr>
              <a:t>5.01</a:t>
            </a:r>
          </a:p>
        </p:txBody>
      </p:sp>
      <p:sp>
        <p:nvSpPr>
          <p:cNvPr id="17306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76C0E999-DE51-433F-BADF-20BDA849D2EB}" type="slidenum">
              <a:rPr lang="en-US">
                <a:solidFill>
                  <a:srgbClr val="000000"/>
                </a:solidFill>
                <a:latin typeface="Times New Roman" pitchFamily="18" charset="0"/>
              </a:rPr>
              <a:pPr/>
              <a:t>159</a:t>
            </a:fld>
            <a:endParaRPr lang="en-US">
              <a:solidFill>
                <a:srgbClr val="000000"/>
              </a:solidFill>
              <a:latin typeface="Times New Roman" pitchFamily="18" charset="0"/>
            </a:endParaRPr>
          </a:p>
        </p:txBody>
      </p:sp>
      <p:sp>
        <p:nvSpPr>
          <p:cNvPr id="173062" name="Footer Placeholder 1"/>
          <p:cNvSpPr>
            <a:spLocks noGrp="1"/>
          </p:cNvSpPr>
          <p:nvPr>
            <p:ph type="ftr" sz="quarter" idx="4"/>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a:solidFill>
                  <a:srgbClr val="000000"/>
                </a:solidFill>
              </a:rPr>
              <a:t>Hygiene and Grooming</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a:ln/>
        </p:spPr>
      </p:sp>
      <p:sp>
        <p:nvSpPr>
          <p:cNvPr id="10243" name="Notes Placeholder 2"/>
          <p:cNvSpPr>
            <a:spLocks noGrp="1"/>
          </p:cNvSpPr>
          <p:nvPr>
            <p:ph type="body" idx="1"/>
          </p:nvPr>
        </p:nvSpPr>
        <p:spPr>
          <a:noFill/>
        </p:spPr>
        <p:txBody>
          <a:bodyPr/>
          <a:lstStyle/>
          <a:p>
            <a:pPr eaLnBrk="1" hangingPunct="1"/>
            <a:endParaRPr lang="en-US" smtClean="0"/>
          </a:p>
        </p:txBody>
      </p:sp>
      <p:sp>
        <p:nvSpPr>
          <p:cNvPr id="102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3.01</a:t>
            </a:r>
            <a:endParaRPr lang="en-US">
              <a:solidFill>
                <a:prstClr val="black"/>
              </a:solidFill>
              <a:latin typeface="Times New Roman" pitchFamily="18" charset="0"/>
            </a:endParaRPr>
          </a:p>
        </p:txBody>
      </p:sp>
      <p:sp>
        <p:nvSpPr>
          <p:cNvPr id="10245"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9DAA544B-C075-403E-B183-2DFA944D97C5}" type="slidenum">
              <a:rPr lang="en-US">
                <a:solidFill>
                  <a:prstClr val="black"/>
                </a:solidFill>
                <a:latin typeface="Times New Roman" pitchFamily="18" charset="0"/>
              </a:rPr>
              <a:pPr/>
              <a:t>4</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17</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dirty="0"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49</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a:ln/>
        </p:spPr>
      </p:sp>
      <p:sp>
        <p:nvSpPr>
          <p:cNvPr id="163843" name="Notes Placeholder 2"/>
          <p:cNvSpPr>
            <a:spLocks noGrp="1"/>
          </p:cNvSpPr>
          <p:nvPr>
            <p:ph type="body" idx="1"/>
          </p:nvPr>
        </p:nvSpPr>
        <p:spPr>
          <a:noFill/>
        </p:spPr>
        <p:txBody>
          <a:bodyPr/>
          <a:lstStyle/>
          <a:p>
            <a:endParaRPr lang="en-US" smtClean="0"/>
          </a:p>
        </p:txBody>
      </p:sp>
      <p:sp>
        <p:nvSpPr>
          <p:cNvPr id="1638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5.02</a:t>
            </a:r>
          </a:p>
        </p:txBody>
      </p:sp>
      <p:sp>
        <p:nvSpPr>
          <p:cNvPr id="163845" name="Footer Placeholder 4"/>
          <p:cNvSpPr>
            <a:spLocks noGrp="1"/>
          </p:cNvSpPr>
          <p:nvPr>
            <p:ph type="ftr" sz="quarter" idx="4"/>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Promote skin integrity</a:t>
            </a:r>
          </a:p>
        </p:txBody>
      </p:sp>
      <p:sp>
        <p:nvSpPr>
          <p:cNvPr id="163846" name="Slide Number Placeholder 5"/>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fld id="{581C2286-BF86-4FC1-8B5A-74199EBEC19E}" type="slidenum">
              <a:rPr lang="en-US" smtClean="0">
                <a:solidFill>
                  <a:srgbClr val="000000"/>
                </a:solidFill>
              </a:rPr>
              <a:pPr eaLnBrk="1" hangingPunct="1"/>
              <a:t>50</a:t>
            </a:fld>
            <a:endParaRPr lang="en-US" smtClean="0">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a:ln/>
        </p:spPr>
      </p:sp>
      <p:sp>
        <p:nvSpPr>
          <p:cNvPr id="163843" name="Notes Placeholder 2"/>
          <p:cNvSpPr>
            <a:spLocks noGrp="1"/>
          </p:cNvSpPr>
          <p:nvPr>
            <p:ph type="body" idx="1"/>
          </p:nvPr>
        </p:nvSpPr>
        <p:spPr>
          <a:noFill/>
        </p:spPr>
        <p:txBody>
          <a:bodyPr/>
          <a:lstStyle/>
          <a:p>
            <a:endParaRPr lang="en-US" smtClean="0"/>
          </a:p>
        </p:txBody>
      </p:sp>
      <p:sp>
        <p:nvSpPr>
          <p:cNvPr id="1638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5.02</a:t>
            </a:r>
          </a:p>
        </p:txBody>
      </p:sp>
      <p:sp>
        <p:nvSpPr>
          <p:cNvPr id="163845" name="Footer Placeholder 4"/>
          <p:cNvSpPr>
            <a:spLocks noGrp="1"/>
          </p:cNvSpPr>
          <p:nvPr>
            <p:ph type="ftr" sz="quarter" idx="4"/>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000000"/>
                </a:solidFill>
              </a:rPr>
              <a:t>Promote skin integrity</a:t>
            </a:r>
          </a:p>
        </p:txBody>
      </p:sp>
      <p:sp>
        <p:nvSpPr>
          <p:cNvPr id="163846" name="Slide Number Placeholder 5"/>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pPr eaLnBrk="1" hangingPunct="1"/>
            <a:fld id="{581C2286-BF86-4FC1-8B5A-74199EBEC19E}" type="slidenum">
              <a:rPr lang="en-US" smtClean="0">
                <a:solidFill>
                  <a:srgbClr val="000000"/>
                </a:solidFill>
              </a:rPr>
              <a:pPr eaLnBrk="1" hangingPunct="1"/>
              <a:t>56</a:t>
            </a:fld>
            <a:endParaRPr lang="en-US" smtClean="0">
              <a:solidFill>
                <a:srgbClr val="000000"/>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58</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C53E8E5-1C20-4C6C-81F3-46D4E14561C3}" type="slidenum">
              <a:rPr lang="en-US" smtClean="0"/>
              <a:pPr/>
              <a:t>64</a:t>
            </a:fld>
            <a:endParaRPr lang="en-US"/>
          </a:p>
        </p:txBody>
      </p:sp>
      <p:sp>
        <p:nvSpPr>
          <p:cNvPr id="5" name="Date Placeholder 4"/>
          <p:cNvSpPr>
            <a:spLocks noGrp="1"/>
          </p:cNvSpPr>
          <p:nvPr>
            <p:ph type="dt" idx="11"/>
          </p:nvPr>
        </p:nvSpPr>
        <p:spPr/>
        <p:txBody>
          <a:bodyPr/>
          <a:lstStyle/>
          <a:p>
            <a:r>
              <a:rPr lang="en-US" smtClean="0"/>
              <a:t>3.01</a:t>
            </a:r>
            <a:endParaRPr lang="en-US"/>
          </a:p>
        </p:txBody>
      </p:sp>
      <p:sp>
        <p:nvSpPr>
          <p:cNvPr id="6" name="Footer Placeholder 5"/>
          <p:cNvSpPr>
            <a:spLocks noGrp="1"/>
          </p:cNvSpPr>
          <p:nvPr>
            <p:ph type="ftr" sz="quarter" idx="12"/>
          </p:nvPr>
        </p:nvSpPr>
        <p:spPr/>
        <p:txBody>
          <a:bodyPr/>
          <a:lstStyle/>
          <a:p>
            <a:r>
              <a:rPr lang="en-US" smtClean="0"/>
              <a:t>Nurse Aide role in Infection Control </a:t>
            </a:r>
            <a:endParaRPr lang="en-US"/>
          </a:p>
        </p:txBody>
      </p:sp>
    </p:spTree>
    <p:extLst>
      <p:ext uri="{BB962C8B-B14F-4D97-AF65-F5344CB8AC3E}">
        <p14:creationId xmlns:p14="http://schemas.microsoft.com/office/powerpoint/2010/main" val="1896530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p:spPr>
        <p:txBody>
          <a:bodyPr/>
          <a:lstStyle/>
          <a:p>
            <a:pPr eaLnBrk="1" hangingPunct="1"/>
            <a:endParaRPr lang="en-US" dirty="0" smtClean="0"/>
          </a:p>
        </p:txBody>
      </p:sp>
      <p:sp>
        <p:nvSpPr>
          <p:cNvPr id="1434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latin typeface="Times New Roman" pitchFamily="18" charset="0"/>
              </a:rPr>
              <a:t>3.01</a:t>
            </a:r>
          </a:p>
        </p:txBody>
      </p:sp>
      <p:sp>
        <p:nvSpPr>
          <p:cNvPr id="1434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4379F00E-4C21-47A0-8CBB-71C9E52DB80D}" type="slidenum">
              <a:rPr lang="en-US" smtClean="0">
                <a:latin typeface="Times New Roman" pitchFamily="18" charset="0"/>
              </a:rPr>
              <a:pPr/>
              <a:t>85</a:t>
            </a:fld>
            <a:endParaRPr lang="en-US" smtClean="0">
              <a:latin typeface="Times New Roman" pitchFamily="18" charset="0"/>
            </a:endParaRPr>
          </a:p>
        </p:txBody>
      </p:sp>
      <p:sp>
        <p:nvSpPr>
          <p:cNvPr id="2" name="Footer Placeholder 1"/>
          <p:cNvSpPr>
            <a:spLocks noGrp="1"/>
          </p:cNvSpPr>
          <p:nvPr>
            <p:ph type="ftr" sz="quarter" idx="10"/>
          </p:nvPr>
        </p:nvSpPr>
        <p:spPr/>
        <p:txBody>
          <a:bodyPr/>
          <a:lstStyle/>
          <a:p>
            <a:r>
              <a:rPr lang="en-US" smtClean="0"/>
              <a:t>Nurse Aide role in Infection Control </a:t>
            </a:r>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30B6E3-96C2-4D8C-920B-6CDED2DFA8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69649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13C2302-8AAC-440F-A697-0EBE6A9DB7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24980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3CEF1-33D5-4903-8EB8-E94D0273D8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680211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A5DDF3F-8DBC-4A73-B984-CD07D23691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68203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FD84D7E-5FC1-48D2-9564-26D35CC4B7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003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748"/>
            <a:ext cx="8229600" cy="5852119"/>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923"/>
            <a:ext cx="2133600" cy="476229"/>
          </a:xfrm>
        </p:spPr>
        <p:txBody>
          <a:bodyPr/>
          <a:lstStyle>
            <a:lvl1pPr>
              <a:defRPr/>
            </a:lvl1pPr>
          </a:lstStyle>
          <a:p>
            <a:endParaRPr lang="en-US"/>
          </a:p>
        </p:txBody>
      </p:sp>
      <p:sp>
        <p:nvSpPr>
          <p:cNvPr id="4" name="Footer Placeholder 3"/>
          <p:cNvSpPr>
            <a:spLocks noGrp="1"/>
          </p:cNvSpPr>
          <p:nvPr>
            <p:ph type="ftr" sz="quarter" idx="11"/>
          </p:nvPr>
        </p:nvSpPr>
        <p:spPr>
          <a:xfrm>
            <a:off x="3124200" y="6328348"/>
            <a:ext cx="2895600" cy="393805"/>
          </a:xfrm>
        </p:spPr>
        <p:txBody>
          <a:bodyPr/>
          <a:lstStyle>
            <a:lvl1pPr>
              <a:defRPr/>
            </a:lvl1pPr>
          </a:lstStyle>
          <a:p>
            <a:r>
              <a:rPr lang="en-US" smtClean="0"/>
              <a:t>Nursing Fundamentals 7243</a:t>
            </a:r>
            <a:endParaRPr lang="en-US"/>
          </a:p>
        </p:txBody>
      </p:sp>
      <p:sp>
        <p:nvSpPr>
          <p:cNvPr id="5" name="Slide Number Placeholder 4"/>
          <p:cNvSpPr>
            <a:spLocks noGrp="1"/>
          </p:cNvSpPr>
          <p:nvPr>
            <p:ph type="sldNum" sz="quarter" idx="12"/>
          </p:nvPr>
        </p:nvSpPr>
        <p:spPr>
          <a:xfrm>
            <a:off x="6553200" y="6355822"/>
            <a:ext cx="2133600" cy="366330"/>
          </a:xfrm>
        </p:spPr>
        <p:txBody>
          <a:bodyPr/>
          <a:lstStyle>
            <a:lvl1pPr>
              <a:defRPr/>
            </a:lvl1pPr>
          </a:lstStyle>
          <a:p>
            <a:fld id="{F4762E0D-3369-4CA3-8A47-B4914249F73C}" type="slidenum">
              <a:rPr lang="en-US"/>
              <a:pPr/>
              <a:t>‹#›</a:t>
            </a:fld>
            <a:endParaRPr lang="en-US"/>
          </a:p>
        </p:txBody>
      </p:sp>
    </p:spTree>
    <p:extLst>
      <p:ext uri="{BB962C8B-B14F-4D97-AF65-F5344CB8AC3E}">
        <p14:creationId xmlns:p14="http://schemas.microsoft.com/office/powerpoint/2010/main" val="3322643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a:t>5.01</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6" name="Rectangle 6"/>
          <p:cNvSpPr>
            <a:spLocks noGrp="1" noChangeArrowheads="1"/>
          </p:cNvSpPr>
          <p:nvPr>
            <p:ph type="sldNum" sz="quarter" idx="12"/>
          </p:nvPr>
        </p:nvSpPr>
        <p:spPr>
          <a:ln/>
        </p:spPr>
        <p:txBody>
          <a:bodyPr/>
          <a:lstStyle>
            <a:lvl1pPr>
              <a:defRPr/>
            </a:lvl1pPr>
          </a:lstStyle>
          <a:p>
            <a:pPr>
              <a:defRPr/>
            </a:pPr>
            <a:fld id="{B107E724-6837-43E6-BE67-2F8F0604993A}" type="slidenum">
              <a:rPr lang="en-US"/>
              <a:pPr>
                <a:defRPr/>
              </a:pPr>
              <a:t>‹#›</a:t>
            </a:fld>
            <a:endParaRPr lang="en-US"/>
          </a:p>
        </p:txBody>
      </p:sp>
    </p:spTree>
    <p:extLst>
      <p:ext uri="{BB962C8B-B14F-4D97-AF65-F5344CB8AC3E}">
        <p14:creationId xmlns:p14="http://schemas.microsoft.com/office/powerpoint/2010/main" val="15946658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a:t>5.01</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6" name="Rectangle 6"/>
          <p:cNvSpPr>
            <a:spLocks noGrp="1" noChangeArrowheads="1"/>
          </p:cNvSpPr>
          <p:nvPr>
            <p:ph type="sldNum" sz="quarter" idx="12"/>
          </p:nvPr>
        </p:nvSpPr>
        <p:spPr>
          <a:ln/>
        </p:spPr>
        <p:txBody>
          <a:bodyPr/>
          <a:lstStyle>
            <a:lvl1pPr>
              <a:defRPr/>
            </a:lvl1pPr>
          </a:lstStyle>
          <a:p>
            <a:pPr>
              <a:defRPr/>
            </a:pPr>
            <a:fld id="{3E973107-DB3D-41BC-B481-9B669587C163}" type="slidenum">
              <a:rPr lang="en-US"/>
              <a:pPr>
                <a:defRPr/>
              </a:pPr>
              <a:t>‹#›</a:t>
            </a:fld>
            <a:endParaRPr lang="en-US"/>
          </a:p>
        </p:txBody>
      </p:sp>
    </p:spTree>
    <p:extLst>
      <p:ext uri="{BB962C8B-B14F-4D97-AF65-F5344CB8AC3E}">
        <p14:creationId xmlns:p14="http://schemas.microsoft.com/office/powerpoint/2010/main" val="18988230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t>5.01</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6" name="Rectangle 6"/>
          <p:cNvSpPr>
            <a:spLocks noGrp="1" noChangeArrowheads="1"/>
          </p:cNvSpPr>
          <p:nvPr>
            <p:ph type="sldNum" sz="quarter" idx="12"/>
          </p:nvPr>
        </p:nvSpPr>
        <p:spPr>
          <a:ln/>
        </p:spPr>
        <p:txBody>
          <a:bodyPr/>
          <a:lstStyle>
            <a:lvl1pPr>
              <a:defRPr/>
            </a:lvl1pPr>
          </a:lstStyle>
          <a:p>
            <a:pPr>
              <a:defRPr/>
            </a:pPr>
            <a:fld id="{F9E7F6EE-395B-4CC5-B08D-99004183F158}" type="slidenum">
              <a:rPr lang="en-US"/>
              <a:pPr>
                <a:defRPr/>
              </a:pPr>
              <a:t>‹#›</a:t>
            </a:fld>
            <a:endParaRPr lang="en-US"/>
          </a:p>
        </p:txBody>
      </p:sp>
    </p:spTree>
    <p:extLst>
      <p:ext uri="{BB962C8B-B14F-4D97-AF65-F5344CB8AC3E}">
        <p14:creationId xmlns:p14="http://schemas.microsoft.com/office/powerpoint/2010/main" val="27327344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a:t>5.01</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7" name="Rectangle 6"/>
          <p:cNvSpPr>
            <a:spLocks noGrp="1" noChangeArrowheads="1"/>
          </p:cNvSpPr>
          <p:nvPr>
            <p:ph type="sldNum" sz="quarter" idx="12"/>
          </p:nvPr>
        </p:nvSpPr>
        <p:spPr>
          <a:ln/>
        </p:spPr>
        <p:txBody>
          <a:bodyPr/>
          <a:lstStyle>
            <a:lvl1pPr>
              <a:defRPr/>
            </a:lvl1pPr>
          </a:lstStyle>
          <a:p>
            <a:pPr>
              <a:defRPr/>
            </a:pPr>
            <a:fld id="{93FC4388-0C3F-4FED-BC1E-218E875B1733}" type="slidenum">
              <a:rPr lang="en-US"/>
              <a:pPr>
                <a:defRPr/>
              </a:pPr>
              <a:t>‹#›</a:t>
            </a:fld>
            <a:endParaRPr lang="en-US"/>
          </a:p>
        </p:txBody>
      </p:sp>
    </p:spTree>
    <p:extLst>
      <p:ext uri="{BB962C8B-B14F-4D97-AF65-F5344CB8AC3E}">
        <p14:creationId xmlns:p14="http://schemas.microsoft.com/office/powerpoint/2010/main" val="4555490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r>
              <a:rPr lang="en-US"/>
              <a:t>5.01</a:t>
            </a:r>
          </a:p>
        </p:txBody>
      </p:sp>
      <p:sp>
        <p:nvSpPr>
          <p:cNvPr id="8"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9" name="Rectangle 6"/>
          <p:cNvSpPr>
            <a:spLocks noGrp="1" noChangeArrowheads="1"/>
          </p:cNvSpPr>
          <p:nvPr>
            <p:ph type="sldNum" sz="quarter" idx="12"/>
          </p:nvPr>
        </p:nvSpPr>
        <p:spPr>
          <a:ln/>
        </p:spPr>
        <p:txBody>
          <a:bodyPr/>
          <a:lstStyle>
            <a:lvl1pPr>
              <a:defRPr/>
            </a:lvl1pPr>
          </a:lstStyle>
          <a:p>
            <a:pPr>
              <a:defRPr/>
            </a:pPr>
            <a:fld id="{CCD7232C-FB81-409D-832B-D5118C6E5062}" type="slidenum">
              <a:rPr lang="en-US"/>
              <a:pPr>
                <a:defRPr/>
              </a:pPr>
              <a:t>‹#›</a:t>
            </a:fld>
            <a:endParaRPr lang="en-US"/>
          </a:p>
        </p:txBody>
      </p:sp>
    </p:spTree>
    <p:extLst>
      <p:ext uri="{BB962C8B-B14F-4D97-AF65-F5344CB8AC3E}">
        <p14:creationId xmlns:p14="http://schemas.microsoft.com/office/powerpoint/2010/main" val="36216591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851ADC-0FDE-4264-BE8F-16D6BF65C68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8081403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r>
              <a:rPr lang="en-US"/>
              <a:t>5.01</a:t>
            </a:r>
          </a:p>
        </p:txBody>
      </p:sp>
      <p:sp>
        <p:nvSpPr>
          <p:cNvPr id="4"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5" name="Rectangle 6"/>
          <p:cNvSpPr>
            <a:spLocks noGrp="1" noChangeArrowheads="1"/>
          </p:cNvSpPr>
          <p:nvPr>
            <p:ph type="sldNum" sz="quarter" idx="12"/>
          </p:nvPr>
        </p:nvSpPr>
        <p:spPr>
          <a:ln/>
        </p:spPr>
        <p:txBody>
          <a:bodyPr/>
          <a:lstStyle>
            <a:lvl1pPr>
              <a:defRPr/>
            </a:lvl1pPr>
          </a:lstStyle>
          <a:p>
            <a:pPr>
              <a:defRPr/>
            </a:pPr>
            <a:fld id="{1775FE03-E9C6-4F07-B430-08682C983FFE}" type="slidenum">
              <a:rPr lang="en-US"/>
              <a:pPr>
                <a:defRPr/>
              </a:pPr>
              <a:t>‹#›</a:t>
            </a:fld>
            <a:endParaRPr lang="en-US"/>
          </a:p>
        </p:txBody>
      </p:sp>
    </p:spTree>
    <p:extLst>
      <p:ext uri="{BB962C8B-B14F-4D97-AF65-F5344CB8AC3E}">
        <p14:creationId xmlns:p14="http://schemas.microsoft.com/office/powerpoint/2010/main" val="42828251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t>5.01</a:t>
            </a:r>
          </a:p>
        </p:txBody>
      </p:sp>
      <p:sp>
        <p:nvSpPr>
          <p:cNvPr id="3"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4" name="Rectangle 6"/>
          <p:cNvSpPr>
            <a:spLocks noGrp="1" noChangeArrowheads="1"/>
          </p:cNvSpPr>
          <p:nvPr>
            <p:ph type="sldNum" sz="quarter" idx="12"/>
          </p:nvPr>
        </p:nvSpPr>
        <p:spPr>
          <a:ln/>
        </p:spPr>
        <p:txBody>
          <a:bodyPr/>
          <a:lstStyle>
            <a:lvl1pPr>
              <a:defRPr/>
            </a:lvl1pPr>
          </a:lstStyle>
          <a:p>
            <a:pPr>
              <a:defRPr/>
            </a:pPr>
            <a:fld id="{23B240BD-F83A-4998-BB90-E977A0D3757E}" type="slidenum">
              <a:rPr lang="en-US"/>
              <a:pPr>
                <a:defRPr/>
              </a:pPr>
              <a:t>‹#›</a:t>
            </a:fld>
            <a:endParaRPr lang="en-US"/>
          </a:p>
        </p:txBody>
      </p:sp>
    </p:spTree>
    <p:extLst>
      <p:ext uri="{BB962C8B-B14F-4D97-AF65-F5344CB8AC3E}">
        <p14:creationId xmlns:p14="http://schemas.microsoft.com/office/powerpoint/2010/main" val="11152116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5.01</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7" name="Rectangle 6"/>
          <p:cNvSpPr>
            <a:spLocks noGrp="1" noChangeArrowheads="1"/>
          </p:cNvSpPr>
          <p:nvPr>
            <p:ph type="sldNum" sz="quarter" idx="12"/>
          </p:nvPr>
        </p:nvSpPr>
        <p:spPr>
          <a:ln/>
        </p:spPr>
        <p:txBody>
          <a:bodyPr/>
          <a:lstStyle>
            <a:lvl1pPr>
              <a:defRPr/>
            </a:lvl1pPr>
          </a:lstStyle>
          <a:p>
            <a:pPr>
              <a:defRPr/>
            </a:pPr>
            <a:fld id="{DF69D271-D463-43D2-A581-AE0579DB4C56}" type="slidenum">
              <a:rPr lang="en-US"/>
              <a:pPr>
                <a:defRPr/>
              </a:pPr>
              <a:t>‹#›</a:t>
            </a:fld>
            <a:endParaRPr lang="en-US"/>
          </a:p>
        </p:txBody>
      </p:sp>
    </p:spTree>
    <p:extLst>
      <p:ext uri="{BB962C8B-B14F-4D97-AF65-F5344CB8AC3E}">
        <p14:creationId xmlns:p14="http://schemas.microsoft.com/office/powerpoint/2010/main" val="9076886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5.01</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7" name="Rectangle 6"/>
          <p:cNvSpPr>
            <a:spLocks noGrp="1" noChangeArrowheads="1"/>
          </p:cNvSpPr>
          <p:nvPr>
            <p:ph type="sldNum" sz="quarter" idx="12"/>
          </p:nvPr>
        </p:nvSpPr>
        <p:spPr>
          <a:ln/>
        </p:spPr>
        <p:txBody>
          <a:bodyPr/>
          <a:lstStyle>
            <a:lvl1pPr>
              <a:defRPr/>
            </a:lvl1pPr>
          </a:lstStyle>
          <a:p>
            <a:pPr>
              <a:defRPr/>
            </a:pPr>
            <a:fld id="{C724177D-0031-4E55-9C0D-4EAD487B69D9}" type="slidenum">
              <a:rPr lang="en-US"/>
              <a:pPr>
                <a:defRPr/>
              </a:pPr>
              <a:t>‹#›</a:t>
            </a:fld>
            <a:endParaRPr lang="en-US"/>
          </a:p>
        </p:txBody>
      </p:sp>
    </p:spTree>
    <p:extLst>
      <p:ext uri="{BB962C8B-B14F-4D97-AF65-F5344CB8AC3E}">
        <p14:creationId xmlns:p14="http://schemas.microsoft.com/office/powerpoint/2010/main" val="1953644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a:t>5.01</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6" name="Rectangle 6"/>
          <p:cNvSpPr>
            <a:spLocks noGrp="1" noChangeArrowheads="1"/>
          </p:cNvSpPr>
          <p:nvPr>
            <p:ph type="sldNum" sz="quarter" idx="12"/>
          </p:nvPr>
        </p:nvSpPr>
        <p:spPr>
          <a:ln/>
        </p:spPr>
        <p:txBody>
          <a:bodyPr/>
          <a:lstStyle>
            <a:lvl1pPr>
              <a:defRPr/>
            </a:lvl1pPr>
          </a:lstStyle>
          <a:p>
            <a:pPr>
              <a:defRPr/>
            </a:pPr>
            <a:fld id="{5914ACF3-0CD7-495B-B0D6-11B4CE0F3EE9}" type="slidenum">
              <a:rPr lang="en-US"/>
              <a:pPr>
                <a:defRPr/>
              </a:pPr>
              <a:t>‹#›</a:t>
            </a:fld>
            <a:endParaRPr lang="en-US"/>
          </a:p>
        </p:txBody>
      </p:sp>
    </p:spTree>
    <p:extLst>
      <p:ext uri="{BB962C8B-B14F-4D97-AF65-F5344CB8AC3E}">
        <p14:creationId xmlns:p14="http://schemas.microsoft.com/office/powerpoint/2010/main" val="22125176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a:t>5.01</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6" name="Rectangle 6"/>
          <p:cNvSpPr>
            <a:spLocks noGrp="1" noChangeArrowheads="1"/>
          </p:cNvSpPr>
          <p:nvPr>
            <p:ph type="sldNum" sz="quarter" idx="12"/>
          </p:nvPr>
        </p:nvSpPr>
        <p:spPr>
          <a:ln/>
        </p:spPr>
        <p:txBody>
          <a:bodyPr/>
          <a:lstStyle>
            <a:lvl1pPr>
              <a:defRPr/>
            </a:lvl1pPr>
          </a:lstStyle>
          <a:p>
            <a:pPr>
              <a:defRPr/>
            </a:pPr>
            <a:fld id="{E73FF8FA-42C0-487A-B33E-59E7351092B5}" type="slidenum">
              <a:rPr lang="en-US"/>
              <a:pPr>
                <a:defRPr/>
              </a:pPr>
              <a:t>‹#›</a:t>
            </a:fld>
            <a:endParaRPr lang="en-US"/>
          </a:p>
        </p:txBody>
      </p:sp>
    </p:spTree>
    <p:extLst>
      <p:ext uri="{BB962C8B-B14F-4D97-AF65-F5344CB8AC3E}">
        <p14:creationId xmlns:p14="http://schemas.microsoft.com/office/powerpoint/2010/main" val="14023610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a:t>5.01</a:t>
            </a:r>
          </a:p>
        </p:txBody>
      </p:sp>
      <p:sp>
        <p:nvSpPr>
          <p:cNvPr id="7"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8" name="Rectangle 6"/>
          <p:cNvSpPr>
            <a:spLocks noGrp="1" noChangeArrowheads="1"/>
          </p:cNvSpPr>
          <p:nvPr>
            <p:ph type="sldNum" sz="quarter" idx="12"/>
          </p:nvPr>
        </p:nvSpPr>
        <p:spPr>
          <a:ln/>
        </p:spPr>
        <p:txBody>
          <a:bodyPr/>
          <a:lstStyle>
            <a:lvl1pPr>
              <a:defRPr/>
            </a:lvl1pPr>
          </a:lstStyle>
          <a:p>
            <a:pPr>
              <a:defRPr/>
            </a:pPr>
            <a:fld id="{0BD38C23-25DC-4F2E-8BBE-53F77F132E8E}" type="slidenum">
              <a:rPr lang="en-US"/>
              <a:pPr>
                <a:defRPr/>
              </a:pPr>
              <a:t>‹#›</a:t>
            </a:fld>
            <a:endParaRPr lang="en-US"/>
          </a:p>
        </p:txBody>
      </p:sp>
    </p:spTree>
    <p:extLst>
      <p:ext uri="{BB962C8B-B14F-4D97-AF65-F5344CB8AC3E}">
        <p14:creationId xmlns:p14="http://schemas.microsoft.com/office/powerpoint/2010/main" val="92792580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a:t>5.01</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7" name="Rectangle 6"/>
          <p:cNvSpPr>
            <a:spLocks noGrp="1" noChangeArrowheads="1"/>
          </p:cNvSpPr>
          <p:nvPr>
            <p:ph type="sldNum" sz="quarter" idx="12"/>
          </p:nvPr>
        </p:nvSpPr>
        <p:spPr>
          <a:ln/>
        </p:spPr>
        <p:txBody>
          <a:bodyPr/>
          <a:lstStyle>
            <a:lvl1pPr>
              <a:defRPr/>
            </a:lvl1pPr>
          </a:lstStyle>
          <a:p>
            <a:pPr>
              <a:defRPr/>
            </a:pPr>
            <a:fld id="{F475DE09-48DC-4A71-9356-3EDC5E34B8E3}" type="slidenum">
              <a:rPr lang="en-US"/>
              <a:pPr>
                <a:defRPr/>
              </a:pPr>
              <a:t>‹#›</a:t>
            </a:fld>
            <a:endParaRPr lang="en-US"/>
          </a:p>
        </p:txBody>
      </p:sp>
    </p:spTree>
    <p:extLst>
      <p:ext uri="{BB962C8B-B14F-4D97-AF65-F5344CB8AC3E}">
        <p14:creationId xmlns:p14="http://schemas.microsoft.com/office/powerpoint/2010/main" val="22403332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AndTx">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a:t>5.01</a:t>
            </a:r>
          </a:p>
        </p:txBody>
      </p:sp>
      <p:sp>
        <p:nvSpPr>
          <p:cNvPr id="7" name="Rectangle 5"/>
          <p:cNvSpPr>
            <a:spLocks noGrp="1" noChangeArrowheads="1"/>
          </p:cNvSpPr>
          <p:nvPr>
            <p:ph type="ftr" sz="quarter" idx="11"/>
          </p:nvPr>
        </p:nvSpPr>
        <p:spPr>
          <a:ln/>
        </p:spPr>
        <p:txBody>
          <a:bodyPr/>
          <a:lstStyle>
            <a:lvl1pPr>
              <a:defRPr/>
            </a:lvl1pPr>
          </a:lstStyle>
          <a:p>
            <a:pPr>
              <a:defRPr/>
            </a:pPr>
            <a:r>
              <a:rPr lang="en-US"/>
              <a:t>Nursing Fundamentals 7243</a:t>
            </a:r>
          </a:p>
        </p:txBody>
      </p:sp>
      <p:sp>
        <p:nvSpPr>
          <p:cNvPr id="8" name="Rectangle 6"/>
          <p:cNvSpPr>
            <a:spLocks noGrp="1" noChangeArrowheads="1"/>
          </p:cNvSpPr>
          <p:nvPr>
            <p:ph type="sldNum" sz="quarter" idx="12"/>
          </p:nvPr>
        </p:nvSpPr>
        <p:spPr>
          <a:ln/>
        </p:spPr>
        <p:txBody>
          <a:bodyPr/>
          <a:lstStyle>
            <a:lvl1pPr>
              <a:defRPr/>
            </a:lvl1pPr>
          </a:lstStyle>
          <a:p>
            <a:pPr>
              <a:defRPr/>
            </a:pPr>
            <a:fld id="{FD0A7DCD-F050-4F93-807D-CCB63C1AC082}" type="slidenum">
              <a:rPr lang="en-US"/>
              <a:pPr>
                <a:defRPr/>
              </a:pPr>
              <a:t>‹#›</a:t>
            </a:fld>
            <a:endParaRPr lang="en-US"/>
          </a:p>
        </p:txBody>
      </p:sp>
    </p:spTree>
    <p:extLst>
      <p:ext uri="{BB962C8B-B14F-4D97-AF65-F5344CB8AC3E}">
        <p14:creationId xmlns:p14="http://schemas.microsoft.com/office/powerpoint/2010/main" val="35068307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E22F02-CB8E-453D-9EF3-C048126189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01540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CC5E3B-DF96-44A1-B46B-53A2A15C90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493247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903726E-DD22-4F53-8A1F-3EEDBDD202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1479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5F69CEA-3683-40CF-A2C7-81E6C171C6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01002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FD8AB9A-3E6A-41B1-82CF-8E05C4AAF0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07984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481D4-C908-4C05-A81B-21B390D24E8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92032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747CC1F-DD24-4A56-A0BF-277AAF5E99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2815167"/>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5.xml"/><Relationship Id="rId12" Type="http://schemas.openxmlformats.org/officeDocument/2006/relationships/slideLayout" Target="../slideLayouts/slideLayout26.xml"/><Relationship Id="rId13" Type="http://schemas.openxmlformats.org/officeDocument/2006/relationships/slideLayout" Target="../slideLayouts/slideLayout27.xml"/><Relationship Id="rId14" Type="http://schemas.openxmlformats.org/officeDocument/2006/relationships/slideLayout" Target="../slideLayouts/slideLayout28.xml"/><Relationship Id="rId15" Type="http://schemas.openxmlformats.org/officeDocument/2006/relationships/theme" Target="../theme/theme2.xml"/><Relationship Id="rId1" Type="http://schemas.openxmlformats.org/officeDocument/2006/relationships/slideLayout" Target="../slideLayouts/slideLayout15.xml"/><Relationship Id="rId2" Type="http://schemas.openxmlformats.org/officeDocument/2006/relationships/slideLayout" Target="../slideLayouts/slideLayout16.xml"/><Relationship Id="rId3" Type="http://schemas.openxmlformats.org/officeDocument/2006/relationships/slideLayout" Target="../slideLayouts/slideLayout17.xml"/><Relationship Id="rId4" Type="http://schemas.openxmlformats.org/officeDocument/2006/relationships/slideLayout" Target="../slideLayouts/slideLayout18.xml"/><Relationship Id="rId5" Type="http://schemas.openxmlformats.org/officeDocument/2006/relationships/slideLayout" Target="../slideLayouts/slideLayout19.xml"/><Relationship Id="rId6" Type="http://schemas.openxmlformats.org/officeDocument/2006/relationships/slideLayout" Target="../slideLayouts/slideLayout20.xml"/><Relationship Id="rId7" Type="http://schemas.openxmlformats.org/officeDocument/2006/relationships/slideLayout" Target="../slideLayouts/slideLayout21.xml"/><Relationship Id="rId8" Type="http://schemas.openxmlformats.org/officeDocument/2006/relationships/slideLayout" Target="../slideLayouts/slideLayout22.xml"/><Relationship Id="rId9" Type="http://schemas.openxmlformats.org/officeDocument/2006/relationships/slideLayout" Target="../slideLayouts/slideLayout23.xml"/><Relationship Id="rId10"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r>
              <a:rPr lang="en-US" smtClean="0">
                <a:solidFill>
                  <a:srgbClr val="FFFFFF"/>
                </a:solidFill>
              </a:rPr>
              <a:t>Nursing Fundamentals 7243</a:t>
            </a:r>
            <a:endParaRPr lang="en-US">
              <a:solidFill>
                <a:srgbClr val="FFFFFF"/>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0352DC07-29B0-4D89-8D65-E57120C0868C}" type="slidenum">
              <a:rPr lang="en-US">
                <a:solidFill>
                  <a:srgbClr val="FFFFFF"/>
                </a:solidFill>
              </a:rPr>
              <a:pPr fontAlgn="base">
                <a:spcBef>
                  <a:spcPct val="0"/>
                </a:spcBef>
                <a:spcAft>
                  <a:spcPct val="0"/>
                </a:spcAft>
                <a:defRPr/>
              </a:pPr>
              <a:t>‹#›</a:t>
            </a:fld>
            <a:endParaRPr lang="en-US">
              <a:solidFill>
                <a:srgbClr val="FFFFFF"/>
              </a:solidFill>
            </a:endParaRPr>
          </a:p>
        </p:txBody>
      </p:sp>
    </p:spTree>
    <p:extLst>
      <p:ext uri="{BB962C8B-B14F-4D97-AF65-F5344CB8AC3E}">
        <p14:creationId xmlns:p14="http://schemas.microsoft.com/office/powerpoint/2010/main" val="3937322005"/>
      </p:ext>
    </p:extLst>
  </p:cSld>
  <p:clrMap bg1="dk2" tx1="lt1" bg2="dk1" tx2="lt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Lst>
  <p:hf sldNum="0"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FFFFFF"/>
                </a:solidFill>
                <a:latin typeface="Arial" charset="0"/>
              </a:defRPr>
            </a:lvl1pPr>
          </a:lstStyle>
          <a:p>
            <a:pPr fontAlgn="base">
              <a:spcBef>
                <a:spcPct val="0"/>
              </a:spcBef>
              <a:spcAft>
                <a:spcPct val="0"/>
              </a:spcAft>
              <a:defRPr/>
            </a:pPr>
            <a:r>
              <a:rPr lang="en-US"/>
              <a:t>5.01</a:t>
            </a: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charset="0"/>
              </a:defRPr>
            </a:lvl1pPr>
          </a:lstStyle>
          <a:p>
            <a:pPr fontAlgn="base">
              <a:spcBef>
                <a:spcPct val="0"/>
              </a:spcBef>
              <a:spcAft>
                <a:spcPct val="0"/>
              </a:spcAft>
              <a:defRPr/>
            </a:pPr>
            <a:r>
              <a:rPr lang="en-US"/>
              <a:t>Nursing Fundamentals 7243</a:t>
            </a: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charset="0"/>
              </a:defRPr>
            </a:lvl1pPr>
          </a:lstStyle>
          <a:p>
            <a:pPr fontAlgn="base">
              <a:spcBef>
                <a:spcPct val="0"/>
              </a:spcBef>
              <a:spcAft>
                <a:spcPct val="0"/>
              </a:spcAft>
              <a:defRPr/>
            </a:pPr>
            <a:fld id="{52FF8D4B-A61D-409C-AB3A-7626AE949F88}"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3114222982"/>
      </p:ext>
    </p:extLst>
  </p:cSld>
  <p:clrMap bg1="dk2" tx1="lt1" bg2="dk1" tx2="lt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 id="2147483704" r:id="rId12"/>
    <p:sldLayoutId id="2147483705" r:id="rId13"/>
    <p:sldLayoutId id="2147483706" r:id="rId14"/>
  </p:sldLayoutIdLst>
  <p:hf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http://www.austin.cc.tx.us/adnmob/rnsg1140/asepsis/Infectious_Disease_Chain.gif" TargetMode="External"/><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wmf"/></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8.png"/><Relationship Id="rId3" Type="http://schemas.openxmlformats.org/officeDocument/2006/relationships/image" Target="../media/image79.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80.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1.jpe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 Id="rId3" Type="http://schemas.openxmlformats.org/officeDocument/2006/relationships/image" Target="../media/image80.jpe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2.wm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3.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36.png"/></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6.xml"/><Relationship Id="rId4" Type="http://schemas.openxmlformats.org/officeDocument/2006/relationships/diagramQuickStyle" Target="../diagrams/quickStyle6.xml"/><Relationship Id="rId5" Type="http://schemas.openxmlformats.org/officeDocument/2006/relationships/diagramColors" Target="../diagrams/colors6.xml"/><Relationship Id="rId6" Type="http://schemas.microsoft.com/office/2007/relationships/diagramDrawing" Target="../diagrams/drawing6.xml"/><Relationship Id="rId1" Type="http://schemas.openxmlformats.org/officeDocument/2006/relationships/slideLayout" Target="../slideLayouts/slideLayout12.xml"/><Relationship Id="rId2" Type="http://schemas.openxmlformats.org/officeDocument/2006/relationships/diagramData" Target="../diagrams/data6.xml"/></Relationships>
</file>

<file path=ppt/slides/_rels/slide124.xml.rels><?xml version="1.0" encoding="UTF-8" standalone="yes"?>
<Relationships xmlns="http://schemas.openxmlformats.org/package/2006/relationships"><Relationship Id="rId3" Type="http://schemas.openxmlformats.org/officeDocument/2006/relationships/image" Target="../media/image85.jpeg"/><Relationship Id="rId4" Type="http://schemas.openxmlformats.org/officeDocument/2006/relationships/image" Target="../media/image86.jpeg"/><Relationship Id="rId1" Type="http://schemas.openxmlformats.org/officeDocument/2006/relationships/slideLayout" Target="../slideLayouts/slideLayout2.xml"/><Relationship Id="rId2" Type="http://schemas.openxmlformats.org/officeDocument/2006/relationships/image" Target="../media/image84.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9.w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7.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2.wmf"/><Relationship Id="rId4" Type="http://schemas.openxmlformats.org/officeDocument/2006/relationships/image" Target="../media/image13.gif"/><Relationship Id="rId5" Type="http://schemas.openxmlformats.org/officeDocument/2006/relationships/image" Target="../media/image3.png"/><Relationship Id="rId1" Type="http://schemas.openxmlformats.org/officeDocument/2006/relationships/slideLayout" Target="../slideLayouts/slideLayout2.xml"/><Relationship Id="rId2" Type="http://schemas.openxmlformats.org/officeDocument/2006/relationships/image" Target="../media/image11.wmf"/></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8.wmf"/></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wmf"/></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89.jpeg"/></Relationships>
</file>

<file path=ppt/slides/_rels/slide152.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0.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0.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1.gif"/></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92.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png"/></Relationships>
</file>

<file path=ppt/slides/_rels/slide17.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wmf"/></Relationships>
</file>

<file path=ppt/slides/_rels/slide19.xml.rels><?xml version="1.0" encoding="UTF-8" standalone="yes"?>
<Relationships xmlns="http://schemas.openxmlformats.org/package/2006/relationships"><Relationship Id="rId3" Type="http://schemas.openxmlformats.org/officeDocument/2006/relationships/image" Target="../media/image20.wmf"/><Relationship Id="rId4" Type="http://schemas.openxmlformats.org/officeDocument/2006/relationships/image" Target="../media/image21.jpeg"/><Relationship Id="rId1" Type="http://schemas.openxmlformats.org/officeDocument/2006/relationships/slideLayout" Target="../slideLayouts/slideLayout2.xml"/><Relationship Id="rId2" Type="http://schemas.openxmlformats.org/officeDocument/2006/relationships/image" Target="../media/image19.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wmf"/></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2.wmf"/><Relationship Id="rId3" Type="http://schemas.openxmlformats.org/officeDocument/2006/relationships/image" Target="../media/image23.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jpeg"/><Relationship Id="rId3" Type="http://schemas.openxmlformats.org/officeDocument/2006/relationships/image" Target="../media/image25.w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6.w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png"/><Relationship Id="rId3" Type="http://schemas.openxmlformats.org/officeDocument/2006/relationships/image" Target="http://www.austin.cc.tx.us/adnmob/rnsg1140/asepsis/Infectious_Disease_Chain.gif"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wm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7.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w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w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7" Type="http://schemas.openxmlformats.org/officeDocument/2006/relationships/image" Target="../media/image16.wmf"/><Relationship Id="rId8" Type="http://schemas.openxmlformats.org/officeDocument/2006/relationships/image" Target="../media/image17.png"/><Relationship Id="rId1" Type="http://schemas.openxmlformats.org/officeDocument/2006/relationships/slideLayout" Target="../slideLayouts/slideLayout13.xml"/><Relationship Id="rId2" Type="http://schemas.openxmlformats.org/officeDocument/2006/relationships/diagramData" Target="../diagrams/data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0.w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31.wmf"/></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2.jpeg"/></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2.xml"/><Relationship Id="rId2" Type="http://schemas.openxmlformats.org/officeDocument/2006/relationships/diagramData" Target="../diagrams/data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3.gif"/><Relationship Id="rId3" Type="http://schemas.openxmlformats.org/officeDocument/2006/relationships/image" Target="../media/image34.w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6" Type="http://schemas.openxmlformats.org/officeDocument/2006/relationships/image" Target="../media/image35.jpeg"/><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 Id="rId3" Type="http://schemas.openxmlformats.org/officeDocument/2006/relationships/image" Target="../media/image36.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7.gif"/><Relationship Id="rId3" Type="http://schemas.openxmlformats.org/officeDocument/2006/relationships/image" Target="../media/image38.gif"/></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9.gif"/><Relationship Id="rId3" Type="http://schemas.openxmlformats.org/officeDocument/2006/relationships/image" Target="../media/image40.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1.jpeg"/><Relationship Id="rId3" Type="http://schemas.openxmlformats.org/officeDocument/2006/relationships/image" Target="../media/image42.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 Id="rId3" Type="http://schemas.openxmlformats.org/officeDocument/2006/relationships/image" Target="../media/image36.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58.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59.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jpeg"/><Relationship Id="rId5" Type="http://schemas.openxmlformats.org/officeDocument/2006/relationships/image" Target="../media/image46.wmf"/><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7.wmf"/></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8.gi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9.jpeg"/></Relationships>
</file>

<file path=ppt/slides/_rels/slide64.xml.rels><?xml version="1.0" encoding="UTF-8" standalone="yes"?>
<Relationships xmlns="http://schemas.openxmlformats.org/package/2006/relationships"><Relationship Id="rId3" Type="http://schemas.openxmlformats.org/officeDocument/2006/relationships/image" Target="../media/image50.wmf"/><Relationship Id="rId4" Type="http://schemas.openxmlformats.org/officeDocument/2006/relationships/image" Target="../media/image51.wmf"/><Relationship Id="rId5" Type="http://schemas.openxmlformats.org/officeDocument/2006/relationships/image" Target="../media/image52.wmf"/><Relationship Id="rId6" Type="http://schemas.openxmlformats.org/officeDocument/2006/relationships/image" Target="../media/image53.wmf"/><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4.jpeg"/><Relationship Id="rId3" Type="http://schemas.openxmlformats.org/officeDocument/2006/relationships/image" Target="../media/image55.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6.jpe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6.wmf"/></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12.xml"/><Relationship Id="rId2" Type="http://schemas.openxmlformats.org/officeDocument/2006/relationships/diagramData" Target="../diagrams/data3.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4.xml"/><Relationship Id="rId4" Type="http://schemas.openxmlformats.org/officeDocument/2006/relationships/diagramQuickStyle" Target="../diagrams/quickStyle4.xml"/><Relationship Id="rId5" Type="http://schemas.openxmlformats.org/officeDocument/2006/relationships/diagramColors" Target="../diagrams/colors4.xml"/><Relationship Id="rId6" Type="http://schemas.microsoft.com/office/2007/relationships/diagramDrawing" Target="../diagrams/drawing4.xml"/><Relationship Id="rId1" Type="http://schemas.openxmlformats.org/officeDocument/2006/relationships/slideLayout" Target="../slideLayouts/slideLayout12.xml"/><Relationship Id="rId2" Type="http://schemas.openxmlformats.org/officeDocument/2006/relationships/diagramData" Target="../diagrams/data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7.jpeg"/><Relationship Id="rId3" Type="http://schemas.openxmlformats.org/officeDocument/2006/relationships/image" Target="../media/image43.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43.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wmf"/></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5.xml"/><Relationship Id="rId4" Type="http://schemas.openxmlformats.org/officeDocument/2006/relationships/diagramQuickStyle" Target="../diagrams/quickStyle5.xml"/><Relationship Id="rId5" Type="http://schemas.openxmlformats.org/officeDocument/2006/relationships/diagramColors" Target="../diagrams/colors5.xml"/><Relationship Id="rId6" Type="http://schemas.microsoft.com/office/2007/relationships/diagramDrawing" Target="../diagrams/drawing5.xml"/><Relationship Id="rId1" Type="http://schemas.openxmlformats.org/officeDocument/2006/relationships/slideLayout" Target="../slideLayouts/slideLayout2.xml"/><Relationship Id="rId2" Type="http://schemas.openxmlformats.org/officeDocument/2006/relationships/diagramData" Target="../diagrams/data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wmf"/><Relationship Id="rId3" Type="http://schemas.openxmlformats.org/officeDocument/2006/relationships/image" Target="../media/image58.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wmf"/><Relationship Id="rId3" Type="http://schemas.openxmlformats.org/officeDocument/2006/relationships/image" Target="../media/image8.wmf"/></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9.jpeg"/><Relationship Id="rId3" Type="http://schemas.openxmlformats.org/officeDocument/2006/relationships/image" Target="../media/image60.jpeg"/></Relationships>
</file>

<file path=ppt/slides/_rels/slide85.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png"/></Relationships>
</file>

<file path=ppt/slides/_rels/slide87.xml.rels><?xml version="1.0" encoding="UTF-8" standalone="yes"?>
<Relationships xmlns="http://schemas.openxmlformats.org/package/2006/relationships"><Relationship Id="rId3" Type="http://schemas.openxmlformats.org/officeDocument/2006/relationships/image" Target="../media/image62.jpeg"/><Relationship Id="rId4" Type="http://schemas.openxmlformats.org/officeDocument/2006/relationships/image" Target="../media/image63.jpeg"/><Relationship Id="rId1" Type="http://schemas.openxmlformats.org/officeDocument/2006/relationships/slideLayout" Target="../slideLayouts/slideLayout2.xml"/><Relationship Id="rId2" Type="http://schemas.openxmlformats.org/officeDocument/2006/relationships/image" Target="../media/image61.jpe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4.jpeg"/><Relationship Id="rId3" Type="http://schemas.openxmlformats.org/officeDocument/2006/relationships/image" Target="../media/image65.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wmf"/></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7.wmf"/></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8.jpeg"/><Relationship Id="rId3" Type="http://schemas.openxmlformats.org/officeDocument/2006/relationships/image" Target="../media/image69.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0.wmf"/><Relationship Id="rId3" Type="http://schemas.openxmlformats.org/officeDocument/2006/relationships/image" Target="../media/image71.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2.wmf"/><Relationship Id="rId3" Type="http://schemas.openxmlformats.org/officeDocument/2006/relationships/image" Target="../media/image73.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4.wmf"/></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5.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6.jpe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3" Type="http://schemas.openxmlformats.org/officeDocument/2006/relationships/image" Target="../media/image16.wmf"/><Relationship Id="rId4" Type="http://schemas.openxmlformats.org/officeDocument/2006/relationships/image" Target="../media/image17.png"/><Relationship Id="rId5" Type="http://schemas.openxmlformats.org/officeDocument/2006/relationships/image" Target="../media/image18.wmf"/><Relationship Id="rId6" Type="http://schemas.openxmlformats.org/officeDocument/2006/relationships/image" Target="../media/image77.jpeg"/><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lstStyle/>
          <a:p>
            <a:pPr algn="l" eaLnBrk="1" hangingPunct="1"/>
            <a:r>
              <a:rPr lang="en-US" sz="1600" dirty="0" smtClean="0">
                <a:solidFill>
                  <a:srgbClr val="0000CC"/>
                </a:solidFill>
              </a:rPr>
              <a:t/>
            </a:r>
            <a:br>
              <a:rPr lang="en-US" sz="1600" dirty="0" smtClean="0">
                <a:solidFill>
                  <a:srgbClr val="0000CC"/>
                </a:solidFill>
              </a:rPr>
            </a:br>
            <a:r>
              <a:rPr lang="en-US" sz="500" dirty="0" smtClean="0">
                <a:solidFill>
                  <a:srgbClr val="0000CC"/>
                </a:solidFill>
              </a:rPr>
              <a:t/>
            </a:r>
            <a:br>
              <a:rPr lang="en-US" sz="500" dirty="0" smtClean="0">
                <a:solidFill>
                  <a:srgbClr val="0000CC"/>
                </a:solidFill>
              </a:rPr>
            </a:br>
            <a:endParaRPr lang="en-US" sz="2000" b="1" i="1" dirty="0" smtClean="0">
              <a:solidFill>
                <a:schemeClr val="tx1"/>
              </a:solidFill>
            </a:endParaRPr>
          </a:p>
        </p:txBody>
      </p:sp>
      <p:sp>
        <p:nvSpPr>
          <p:cNvPr id="233475" name="Rectangle 3"/>
          <p:cNvSpPr>
            <a:spLocks noGrp="1" noChangeArrowheads="1"/>
          </p:cNvSpPr>
          <p:nvPr>
            <p:ph idx="1"/>
          </p:nvPr>
        </p:nvSpPr>
        <p:spPr>
          <a:xfrm>
            <a:off x="304800" y="1338828"/>
            <a:ext cx="8367712" cy="4198938"/>
          </a:xfrm>
        </p:spPr>
        <p:txBody>
          <a:bodyPr/>
          <a:lstStyle/>
          <a:p>
            <a:pPr marL="609600" indent="-609600" eaLnBrk="1" hangingPunct="1">
              <a:buFontTx/>
              <a:buNone/>
              <a:defRPr/>
            </a:pPr>
            <a:endParaRPr lang="en-US" sz="1200" b="1" dirty="0" smtClean="0">
              <a:solidFill>
                <a:schemeClr val="accent6"/>
              </a:solidFill>
              <a:sym typeface="Wingdings" pitchFamily="2" charset="2"/>
            </a:endParaRPr>
          </a:p>
          <a:p>
            <a:pPr marL="0" indent="0" eaLnBrk="1" hangingPunct="1">
              <a:buNone/>
              <a:defRPr/>
            </a:pPr>
            <a:r>
              <a:rPr lang="en-US" sz="5400" b="1" dirty="0" smtClean="0"/>
              <a:t>Understand nurse aide role in infection control</a:t>
            </a:r>
            <a:endParaRPr lang="en-US" sz="5400" b="1" dirty="0" smtClean="0">
              <a:solidFill>
                <a:srgbClr val="7030A0"/>
              </a:solidFill>
            </a:endParaRPr>
          </a:p>
          <a:p>
            <a:pPr marL="609600" indent="-609600" algn="ctr" eaLnBrk="1" hangingPunct="1">
              <a:buFontTx/>
              <a:buNone/>
              <a:defRPr/>
            </a:pPr>
            <a:endParaRPr lang="en-US" sz="1400" b="1" dirty="0" smtClean="0">
              <a:sym typeface="Wingdings" pitchFamily="2" charset="2"/>
            </a:endParaRPr>
          </a:p>
        </p:txBody>
      </p:sp>
      <p:sp>
        <p:nvSpPr>
          <p:cNvPr id="6" name="TextBox 5"/>
          <p:cNvSpPr txBox="1"/>
          <p:nvPr/>
        </p:nvSpPr>
        <p:spPr>
          <a:xfrm>
            <a:off x="0" y="0"/>
            <a:ext cx="9144000" cy="1338828"/>
          </a:xfrm>
          <a:prstGeom prst="rect">
            <a:avLst/>
          </a:prstGeom>
          <a:solidFill>
            <a:srgbClr val="92D050"/>
          </a:solidFill>
        </p:spPr>
        <p:txBody>
          <a:bodyPr>
            <a:spAutoFit/>
          </a:bodyPr>
          <a:lstStyle/>
          <a:p>
            <a:pPr marL="609600" indent="-609600" fontAlgn="base">
              <a:spcBef>
                <a:spcPct val="0"/>
              </a:spcBef>
              <a:spcAft>
                <a:spcPct val="0"/>
              </a:spcAft>
              <a:defRPr/>
            </a:pPr>
            <a:endParaRPr lang="en-US" sz="1050" b="1" dirty="0">
              <a:solidFill>
                <a:srgbClr val="738F98"/>
              </a:solidFill>
              <a:sym typeface="Wingdings" pitchFamily="2" charset="2"/>
            </a:endParaRPr>
          </a:p>
          <a:p>
            <a:pPr marL="609600" indent="-609600" fontAlgn="base">
              <a:spcBef>
                <a:spcPct val="0"/>
              </a:spcBef>
              <a:spcAft>
                <a:spcPct val="0"/>
              </a:spcAft>
              <a:defRPr/>
            </a:pPr>
            <a:r>
              <a:rPr lang="en-US" sz="1000" b="1" dirty="0">
                <a:solidFill>
                  <a:srgbClr val="738F98"/>
                </a:solidFill>
                <a:sym typeface="Wingdings" pitchFamily="2" charset="2"/>
              </a:rPr>
              <a:t>Unit A</a:t>
            </a:r>
            <a:r>
              <a:rPr lang="en-US" sz="1000" dirty="0">
                <a:solidFill>
                  <a:srgbClr val="738F98"/>
                </a:solidFill>
                <a:sym typeface="Wingdings" pitchFamily="2" charset="2"/>
              </a:rPr>
              <a:t> </a:t>
            </a:r>
          </a:p>
          <a:p>
            <a:pPr marL="609600" indent="-609600" fontAlgn="base">
              <a:spcBef>
                <a:spcPct val="0"/>
              </a:spcBef>
              <a:spcAft>
                <a:spcPct val="0"/>
              </a:spcAft>
              <a:defRPr/>
            </a:pPr>
            <a:r>
              <a:rPr lang="en-US" sz="1000" dirty="0">
                <a:solidFill>
                  <a:srgbClr val="777777"/>
                </a:solidFill>
                <a:sym typeface="Wingdings" pitchFamily="2" charset="2"/>
              </a:rPr>
              <a:t>   </a:t>
            </a:r>
            <a:r>
              <a:rPr lang="en-US" sz="1000" dirty="0">
                <a:solidFill>
                  <a:srgbClr val="FFFFFF"/>
                </a:solidFill>
                <a:sym typeface="Wingdings" pitchFamily="2" charset="2"/>
              </a:rPr>
              <a:t>Nurse Aide Workplace Fundamentals</a:t>
            </a:r>
          </a:p>
          <a:p>
            <a:pPr marL="609600" indent="-609600" fontAlgn="base">
              <a:spcBef>
                <a:spcPct val="0"/>
              </a:spcBef>
              <a:spcAft>
                <a:spcPct val="0"/>
              </a:spcAft>
              <a:defRPr/>
            </a:pPr>
            <a:r>
              <a:rPr lang="en-US" sz="1000" b="1" dirty="0">
                <a:solidFill>
                  <a:srgbClr val="738F98"/>
                </a:solidFill>
                <a:sym typeface="Wingdings" pitchFamily="2" charset="2"/>
              </a:rPr>
              <a:t>Essential Standard </a:t>
            </a:r>
            <a:r>
              <a:rPr lang="en-US" sz="1000" b="1" dirty="0" smtClean="0">
                <a:solidFill>
                  <a:srgbClr val="738F98"/>
                </a:solidFill>
                <a:sym typeface="Wingdings" pitchFamily="2" charset="2"/>
              </a:rPr>
              <a:t>NA3.00 </a:t>
            </a:r>
            <a:endParaRPr lang="en-US" sz="1000" b="1" dirty="0">
              <a:solidFill>
                <a:srgbClr val="738F98"/>
              </a:solidFill>
              <a:sym typeface="Wingdings" pitchFamily="2" charset="2"/>
            </a:endParaRPr>
          </a:p>
          <a:p>
            <a:pPr marL="609600" indent="-609600" fontAlgn="base">
              <a:spcBef>
                <a:spcPct val="0"/>
              </a:spcBef>
              <a:spcAft>
                <a:spcPct val="0"/>
              </a:spcAft>
              <a:defRPr/>
            </a:pPr>
            <a:r>
              <a:rPr lang="en-US" sz="1000" dirty="0">
                <a:solidFill>
                  <a:srgbClr val="FFFFFF"/>
                </a:solidFill>
                <a:sym typeface="Wingdings" pitchFamily="2" charset="2"/>
              </a:rPr>
              <a:t>  </a:t>
            </a:r>
            <a:r>
              <a:rPr lang="en-US" sz="1000" dirty="0" smtClean="0">
                <a:solidFill>
                  <a:srgbClr val="FFFFFF"/>
                </a:solidFill>
                <a:sym typeface="Wingdings" pitchFamily="2" charset="2"/>
              </a:rPr>
              <a:t>Understand infection control, safety and emergency skills within the nurse aide scope of practice.   </a:t>
            </a:r>
            <a:r>
              <a:rPr lang="en-US" sz="1000" dirty="0">
                <a:solidFill>
                  <a:srgbClr val="FFFFFF"/>
                </a:solidFill>
                <a:sym typeface="Wingdings" pitchFamily="2" charset="2"/>
              </a:rPr>
              <a:t>(B2)</a:t>
            </a:r>
          </a:p>
          <a:p>
            <a:pPr marL="609600" indent="-609600" fontAlgn="base">
              <a:spcBef>
                <a:spcPct val="0"/>
              </a:spcBef>
              <a:spcAft>
                <a:spcPct val="0"/>
              </a:spcAft>
              <a:defRPr/>
            </a:pPr>
            <a:r>
              <a:rPr lang="en-US" sz="1000" b="1" dirty="0">
                <a:solidFill>
                  <a:srgbClr val="738F98"/>
                </a:solidFill>
                <a:sym typeface="Wingdings" pitchFamily="2" charset="2"/>
              </a:rPr>
              <a:t>Indicator </a:t>
            </a:r>
            <a:r>
              <a:rPr lang="en-US" sz="1000" b="1" dirty="0" smtClean="0">
                <a:solidFill>
                  <a:srgbClr val="738F98"/>
                </a:solidFill>
                <a:sym typeface="Wingdings" pitchFamily="2" charset="2"/>
              </a:rPr>
              <a:t>3.01</a:t>
            </a:r>
            <a:endParaRPr lang="en-US" sz="1000" b="1" dirty="0">
              <a:solidFill>
                <a:srgbClr val="738F98"/>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a:t>
            </a:r>
            <a:r>
              <a:rPr lang="en-US" sz="1000" dirty="0">
                <a:solidFill>
                  <a:srgbClr val="FFFFFF"/>
                </a:solidFill>
                <a:sym typeface="Wingdings" pitchFamily="2" charset="2"/>
              </a:rPr>
              <a:t>Understand </a:t>
            </a:r>
            <a:r>
              <a:rPr lang="en-US" sz="1000" dirty="0" smtClean="0">
                <a:solidFill>
                  <a:srgbClr val="FFFFFF"/>
                </a:solidFill>
                <a:sym typeface="Wingdings" pitchFamily="2" charset="2"/>
              </a:rPr>
              <a:t>nurse aide’s role in infection control</a:t>
            </a:r>
            <a:endParaRPr lang="en-US" sz="1000" b="1" dirty="0">
              <a:solidFill>
                <a:srgbClr val="738F98"/>
              </a:solidFill>
              <a:sym typeface="Wingdings" pitchFamily="2" charset="2"/>
            </a:endParaRPr>
          </a:p>
          <a:p>
            <a:pPr marL="609600" indent="-609600" fontAlgn="base">
              <a:spcBef>
                <a:spcPct val="0"/>
              </a:spcBef>
              <a:spcAft>
                <a:spcPct val="0"/>
              </a:spcAft>
              <a:defRPr/>
            </a:pPr>
            <a:endParaRPr lang="en-US" sz="1050" b="1" dirty="0">
              <a:solidFill>
                <a:srgbClr val="738F98"/>
              </a:solidFill>
              <a:sym typeface="Wingdings" pitchFamily="2" charset="2"/>
            </a:endParaRPr>
          </a:p>
        </p:txBody>
      </p:sp>
      <p:grpSp>
        <p:nvGrpSpPr>
          <p:cNvPr id="3" name="Group 2"/>
          <p:cNvGrpSpPr/>
          <p:nvPr/>
        </p:nvGrpSpPr>
        <p:grpSpPr>
          <a:xfrm>
            <a:off x="2819400" y="3556746"/>
            <a:ext cx="2971800" cy="2585323"/>
            <a:chOff x="2819400" y="3810000"/>
            <a:chExt cx="2971800" cy="2585323"/>
          </a:xfrm>
        </p:grpSpPr>
        <p:sp>
          <p:nvSpPr>
            <p:cNvPr id="2" name="TextBox 1"/>
            <p:cNvSpPr txBox="1"/>
            <p:nvPr/>
          </p:nvSpPr>
          <p:spPr>
            <a:xfrm>
              <a:off x="2819400" y="3810000"/>
              <a:ext cx="2971800" cy="2585323"/>
            </a:xfrm>
            <a:prstGeom prst="rect">
              <a:avLst/>
            </a:prstGeom>
            <a:solidFill>
              <a:srgbClr val="92D050"/>
            </a:solidFill>
            <a:ln>
              <a:noFill/>
            </a:ln>
          </p:spPr>
          <p:txBody>
            <a:bodyPr wrap="square" rtlCol="0">
              <a:spAutoFit/>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pic>
          <p:nvPicPr>
            <p:cNvPr id="242" name="Picture 6" descr="http://www.austin.cc.tx.us/adnmob/rnsg1140/asepsis/Infectious_Disease_Chain.gif"/>
            <p:cNvPicPr>
              <a:picLocks noChangeAspect="1" noChangeArrowheads="1"/>
            </p:cNvPicPr>
            <p:nvPr/>
          </p:nvPicPr>
          <p:blipFill>
            <a:blip r:embed="rId3" r:link="rId4" cstate="print">
              <a:extLst>
                <a:ext uri="{28A0092B-C50C-407E-A947-70E740481C1C}">
                  <a14:useLocalDpi xmlns:a14="http://schemas.microsoft.com/office/drawing/2010/main" val="0"/>
                </a:ext>
              </a:extLst>
            </a:blip>
            <a:srcRect/>
            <a:stretch>
              <a:fillRect/>
            </a:stretch>
          </p:blipFill>
          <p:spPr>
            <a:xfrm>
              <a:off x="2974848" y="3932229"/>
              <a:ext cx="2623252" cy="22193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867501569"/>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7200" y="4071104"/>
            <a:ext cx="2895600" cy="1837247"/>
          </a:xfrm>
        </p:spPr>
        <p:txBody>
          <a:bodyPr>
            <a:noAutofit/>
          </a:bodyPr>
          <a:lstStyle/>
          <a:p>
            <a:pPr marL="0" indent="0" algn="ctr">
              <a:buNone/>
            </a:pPr>
            <a:r>
              <a:rPr lang="en-US" sz="4800" b="1" dirty="0" smtClean="0"/>
              <a:t>Can Be </a:t>
            </a:r>
          </a:p>
          <a:p>
            <a:pPr marL="0" indent="0" algn="ctr">
              <a:buNone/>
            </a:pPr>
            <a:r>
              <a:rPr lang="en-US" sz="4800" b="1" dirty="0" smtClean="0">
                <a:solidFill>
                  <a:srgbClr val="FF0000"/>
                </a:solidFill>
              </a:rPr>
              <a:t>BAD</a:t>
            </a:r>
            <a:endParaRPr lang="en-US" sz="4800" b="1" dirty="0">
              <a:solidFill>
                <a:srgbClr val="FF0000"/>
              </a:solidFill>
            </a:endParaRPr>
          </a:p>
        </p:txBody>
      </p:sp>
      <p:pic>
        <p:nvPicPr>
          <p:cNvPr id="4098" name="Picture 2" descr="C:\Documents and Settings\amoore\Local Settings\Temporary Internet Files\Content.IE5\M54SJNEB\MC90033464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000" y="1905000"/>
            <a:ext cx="1829427" cy="1571431"/>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a:off x="4419600" y="1828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419600" y="4114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4648200" y="2209800"/>
            <a:ext cx="3810000" cy="4093428"/>
          </a:xfrm>
          <a:prstGeom prst="rect">
            <a:avLst/>
          </a:prstGeom>
          <a:noFill/>
        </p:spPr>
        <p:txBody>
          <a:bodyPr wrap="square" rtlCol="0">
            <a:spAutoFit/>
          </a:bodyPr>
          <a:lstStyle/>
          <a:p>
            <a:r>
              <a:rPr lang="en-US" sz="3600" dirty="0" smtClean="0">
                <a:effectLst>
                  <a:outerShdw blurRad="38100" dist="38100" dir="2700000" algn="tl">
                    <a:srgbClr val="000000">
                      <a:alpha val="43137"/>
                    </a:srgbClr>
                  </a:outerShdw>
                </a:effectLst>
              </a:rPr>
              <a:t>Germs that start </a:t>
            </a:r>
            <a:r>
              <a:rPr lang="en-US" sz="3600" u="sng" dirty="0" smtClean="0">
                <a:solidFill>
                  <a:srgbClr val="25390F"/>
                </a:solidFill>
                <a:effectLst>
                  <a:outerShdw blurRad="38100" dist="38100" dir="2700000" algn="tl">
                    <a:srgbClr val="000000">
                      <a:alpha val="43137"/>
                    </a:srgbClr>
                  </a:outerShdw>
                </a:effectLst>
              </a:rPr>
              <a:t>infection, illness, or disease</a:t>
            </a:r>
            <a:r>
              <a:rPr lang="en-US" sz="3600" dirty="0" smtClean="0">
                <a:solidFill>
                  <a:srgbClr val="25390F"/>
                </a:solidFill>
                <a:effectLst>
                  <a:outerShdw blurRad="38100" dist="38100" dir="2700000" algn="tl">
                    <a:srgbClr val="000000">
                      <a:alpha val="43137"/>
                    </a:srgbClr>
                  </a:outerShdw>
                </a:effectLst>
              </a:rPr>
              <a:t> in the body </a:t>
            </a:r>
            <a:r>
              <a:rPr lang="en-US" sz="3600" dirty="0" smtClean="0">
                <a:effectLst>
                  <a:outerShdw blurRad="38100" dist="38100" dir="2700000" algn="tl">
                    <a:srgbClr val="000000">
                      <a:alpha val="43137"/>
                    </a:srgbClr>
                  </a:outerShdw>
                </a:effectLst>
              </a:rPr>
              <a:t>and make you </a:t>
            </a:r>
            <a:r>
              <a:rPr lang="en-US" sz="3600" dirty="0" smtClean="0">
                <a:solidFill>
                  <a:srgbClr val="25390F"/>
                </a:solidFill>
                <a:effectLst>
                  <a:outerShdw blurRad="38100" dist="38100" dir="2700000" algn="tl">
                    <a:srgbClr val="000000">
                      <a:alpha val="43137"/>
                    </a:srgbClr>
                  </a:outerShdw>
                </a:effectLst>
              </a:rPr>
              <a:t>sick</a:t>
            </a:r>
            <a:r>
              <a:rPr lang="en-US" sz="3600" dirty="0" smtClean="0">
                <a:effectLst>
                  <a:outerShdw blurRad="38100" dist="38100" dir="2700000" algn="tl">
                    <a:srgbClr val="000000">
                      <a:alpha val="43137"/>
                    </a:srgbClr>
                  </a:outerShdw>
                </a:effectLst>
              </a:rPr>
              <a:t> are called </a:t>
            </a:r>
            <a:r>
              <a:rPr lang="en-US" sz="4400" b="1" i="1" dirty="0" smtClean="0">
                <a:solidFill>
                  <a:srgbClr val="25390F"/>
                </a:solidFill>
              </a:rPr>
              <a:t>PATHOGENS</a:t>
            </a:r>
            <a:endParaRPr lang="en-US" sz="4400" b="1" i="1" dirty="0">
              <a:solidFill>
                <a:srgbClr val="25390F"/>
              </a:solidFill>
            </a:endParaRP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650572661"/>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457200" y="334277"/>
            <a:ext cx="8229600" cy="1143254"/>
          </a:xfrm>
        </p:spPr>
        <p:txBody>
          <a:bodyPr>
            <a:normAutofit fontScale="90000"/>
          </a:bodyPr>
          <a:lstStyle/>
          <a:p>
            <a:r>
              <a:rPr lang="en-US" sz="3600" b="1" dirty="0"/>
              <a:t>Standard Precautions</a:t>
            </a:r>
            <a:br>
              <a:rPr lang="en-US" sz="3600" b="1" dirty="0"/>
            </a:br>
            <a:r>
              <a:rPr lang="en-US" sz="3600" b="1" u="sng" dirty="0"/>
              <a:t>RESIDENT PLACEMENT</a:t>
            </a:r>
          </a:p>
        </p:txBody>
      </p:sp>
      <p:sp>
        <p:nvSpPr>
          <p:cNvPr id="114691" name="Rectangle 3"/>
          <p:cNvSpPr>
            <a:spLocks noGrp="1" noChangeArrowheads="1"/>
          </p:cNvSpPr>
          <p:nvPr>
            <p:ph type="body" sz="half" idx="1"/>
          </p:nvPr>
        </p:nvSpPr>
        <p:spPr>
          <a:xfrm>
            <a:off x="469900" y="1781280"/>
            <a:ext cx="6148388" cy="4312007"/>
          </a:xfrm>
        </p:spPr>
        <p:txBody>
          <a:bodyPr/>
          <a:lstStyle/>
          <a:p>
            <a:r>
              <a:rPr lang="en-US" sz="3600" dirty="0"/>
              <a:t>Place resident who contaminates environment or who does not, or cannot be expected to assist in maintaining appropriate hygiene or environmental control, in private room </a:t>
            </a:r>
          </a:p>
        </p:txBody>
      </p:sp>
      <p:grpSp>
        <p:nvGrpSpPr>
          <p:cNvPr id="114703" name="Group 15"/>
          <p:cNvGrpSpPr>
            <a:grpSpLocks noChangeAspect="1"/>
          </p:cNvGrpSpPr>
          <p:nvPr/>
        </p:nvGrpSpPr>
        <p:grpSpPr bwMode="auto">
          <a:xfrm>
            <a:off x="6499226" y="2817687"/>
            <a:ext cx="2397125" cy="2394882"/>
            <a:chOff x="3809" y="1212"/>
            <a:chExt cx="1671" cy="1671"/>
          </a:xfrm>
        </p:grpSpPr>
        <p:sp>
          <p:nvSpPr>
            <p:cNvPr id="114702" name="AutoShape 14"/>
            <p:cNvSpPr>
              <a:spLocks noChangeAspect="1" noChangeArrowheads="1" noTextEdit="1"/>
            </p:cNvSpPr>
            <p:nvPr/>
          </p:nvSpPr>
          <p:spPr bwMode="auto">
            <a:xfrm>
              <a:off x="3809" y="1212"/>
              <a:ext cx="1671" cy="1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04" name="Freeform 16"/>
            <p:cNvSpPr>
              <a:spLocks/>
            </p:cNvSpPr>
            <p:nvPr/>
          </p:nvSpPr>
          <p:spPr bwMode="auto">
            <a:xfrm>
              <a:off x="3885" y="1283"/>
              <a:ext cx="1550" cy="1555"/>
            </a:xfrm>
            <a:custGeom>
              <a:avLst/>
              <a:gdLst>
                <a:gd name="T0" fmla="*/ 1393 w 1550"/>
                <a:gd name="T1" fmla="*/ 1555 h 1555"/>
                <a:gd name="T2" fmla="*/ 1425 w 1550"/>
                <a:gd name="T3" fmla="*/ 1552 h 1555"/>
                <a:gd name="T4" fmla="*/ 1454 w 1550"/>
                <a:gd name="T5" fmla="*/ 1544 h 1555"/>
                <a:gd name="T6" fmla="*/ 1481 w 1550"/>
                <a:gd name="T7" fmla="*/ 1529 h 1555"/>
                <a:gd name="T8" fmla="*/ 1504 w 1550"/>
                <a:gd name="T9" fmla="*/ 1509 h 1555"/>
                <a:gd name="T10" fmla="*/ 1524 w 1550"/>
                <a:gd name="T11" fmla="*/ 1486 h 1555"/>
                <a:gd name="T12" fmla="*/ 1539 w 1550"/>
                <a:gd name="T13" fmla="*/ 1459 h 1555"/>
                <a:gd name="T14" fmla="*/ 1547 w 1550"/>
                <a:gd name="T15" fmla="*/ 1430 h 1555"/>
                <a:gd name="T16" fmla="*/ 1550 w 1550"/>
                <a:gd name="T17" fmla="*/ 1398 h 1555"/>
                <a:gd name="T18" fmla="*/ 1550 w 1550"/>
                <a:gd name="T19" fmla="*/ 157 h 1555"/>
                <a:gd name="T20" fmla="*/ 1547 w 1550"/>
                <a:gd name="T21" fmla="*/ 126 h 1555"/>
                <a:gd name="T22" fmla="*/ 1539 w 1550"/>
                <a:gd name="T23" fmla="*/ 96 h 1555"/>
                <a:gd name="T24" fmla="*/ 1524 w 1550"/>
                <a:gd name="T25" fmla="*/ 70 h 1555"/>
                <a:gd name="T26" fmla="*/ 1504 w 1550"/>
                <a:gd name="T27" fmla="*/ 46 h 1555"/>
                <a:gd name="T28" fmla="*/ 1481 w 1550"/>
                <a:gd name="T29" fmla="*/ 27 h 1555"/>
                <a:gd name="T30" fmla="*/ 1454 w 1550"/>
                <a:gd name="T31" fmla="*/ 13 h 1555"/>
                <a:gd name="T32" fmla="*/ 1425 w 1550"/>
                <a:gd name="T33" fmla="*/ 3 h 1555"/>
                <a:gd name="T34" fmla="*/ 1393 w 1550"/>
                <a:gd name="T35" fmla="*/ 0 h 1555"/>
                <a:gd name="T36" fmla="*/ 159 w 1550"/>
                <a:gd name="T37" fmla="*/ 0 h 1555"/>
                <a:gd name="T38" fmla="*/ 127 w 1550"/>
                <a:gd name="T39" fmla="*/ 3 h 1555"/>
                <a:gd name="T40" fmla="*/ 98 w 1550"/>
                <a:gd name="T41" fmla="*/ 13 h 1555"/>
                <a:gd name="T42" fmla="*/ 70 w 1550"/>
                <a:gd name="T43" fmla="*/ 27 h 1555"/>
                <a:gd name="T44" fmla="*/ 46 w 1550"/>
                <a:gd name="T45" fmla="*/ 46 h 1555"/>
                <a:gd name="T46" fmla="*/ 27 w 1550"/>
                <a:gd name="T47" fmla="*/ 70 h 1555"/>
                <a:gd name="T48" fmla="*/ 13 w 1550"/>
                <a:gd name="T49" fmla="*/ 96 h 1555"/>
                <a:gd name="T50" fmla="*/ 3 w 1550"/>
                <a:gd name="T51" fmla="*/ 126 h 1555"/>
                <a:gd name="T52" fmla="*/ 0 w 1550"/>
                <a:gd name="T53" fmla="*/ 157 h 1555"/>
                <a:gd name="T54" fmla="*/ 0 w 1550"/>
                <a:gd name="T55" fmla="*/ 1398 h 1555"/>
                <a:gd name="T56" fmla="*/ 3 w 1550"/>
                <a:gd name="T57" fmla="*/ 1430 h 1555"/>
                <a:gd name="T58" fmla="*/ 13 w 1550"/>
                <a:gd name="T59" fmla="*/ 1459 h 1555"/>
                <a:gd name="T60" fmla="*/ 27 w 1550"/>
                <a:gd name="T61" fmla="*/ 1486 h 1555"/>
                <a:gd name="T62" fmla="*/ 46 w 1550"/>
                <a:gd name="T63" fmla="*/ 1509 h 1555"/>
                <a:gd name="T64" fmla="*/ 70 w 1550"/>
                <a:gd name="T65" fmla="*/ 1529 h 1555"/>
                <a:gd name="T66" fmla="*/ 98 w 1550"/>
                <a:gd name="T67" fmla="*/ 1544 h 1555"/>
                <a:gd name="T68" fmla="*/ 127 w 1550"/>
                <a:gd name="T69" fmla="*/ 1552 h 1555"/>
                <a:gd name="T70" fmla="*/ 159 w 1550"/>
                <a:gd name="T71" fmla="*/ 1555 h 1555"/>
                <a:gd name="T72" fmla="*/ 1393 w 1550"/>
                <a:gd name="T73" fmla="*/ 1555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1555">
                  <a:moveTo>
                    <a:pt x="1393" y="1555"/>
                  </a:moveTo>
                  <a:lnTo>
                    <a:pt x="1425" y="1552"/>
                  </a:lnTo>
                  <a:lnTo>
                    <a:pt x="1454" y="1544"/>
                  </a:lnTo>
                  <a:lnTo>
                    <a:pt x="1481" y="1529"/>
                  </a:lnTo>
                  <a:lnTo>
                    <a:pt x="1504" y="1509"/>
                  </a:lnTo>
                  <a:lnTo>
                    <a:pt x="1524" y="1486"/>
                  </a:lnTo>
                  <a:lnTo>
                    <a:pt x="1539" y="1459"/>
                  </a:lnTo>
                  <a:lnTo>
                    <a:pt x="1547" y="1430"/>
                  </a:lnTo>
                  <a:lnTo>
                    <a:pt x="1550" y="1398"/>
                  </a:lnTo>
                  <a:lnTo>
                    <a:pt x="1550" y="157"/>
                  </a:lnTo>
                  <a:lnTo>
                    <a:pt x="1547" y="126"/>
                  </a:lnTo>
                  <a:lnTo>
                    <a:pt x="1539" y="96"/>
                  </a:lnTo>
                  <a:lnTo>
                    <a:pt x="1524" y="70"/>
                  </a:lnTo>
                  <a:lnTo>
                    <a:pt x="1504" y="46"/>
                  </a:lnTo>
                  <a:lnTo>
                    <a:pt x="1481" y="27"/>
                  </a:lnTo>
                  <a:lnTo>
                    <a:pt x="1454" y="13"/>
                  </a:lnTo>
                  <a:lnTo>
                    <a:pt x="1425" y="3"/>
                  </a:lnTo>
                  <a:lnTo>
                    <a:pt x="1393" y="0"/>
                  </a:lnTo>
                  <a:lnTo>
                    <a:pt x="159" y="0"/>
                  </a:lnTo>
                  <a:lnTo>
                    <a:pt x="127" y="3"/>
                  </a:lnTo>
                  <a:lnTo>
                    <a:pt x="98" y="13"/>
                  </a:lnTo>
                  <a:lnTo>
                    <a:pt x="70" y="27"/>
                  </a:lnTo>
                  <a:lnTo>
                    <a:pt x="46" y="46"/>
                  </a:lnTo>
                  <a:lnTo>
                    <a:pt x="27" y="70"/>
                  </a:lnTo>
                  <a:lnTo>
                    <a:pt x="13" y="96"/>
                  </a:lnTo>
                  <a:lnTo>
                    <a:pt x="3" y="126"/>
                  </a:lnTo>
                  <a:lnTo>
                    <a:pt x="0" y="157"/>
                  </a:lnTo>
                  <a:lnTo>
                    <a:pt x="0" y="1398"/>
                  </a:lnTo>
                  <a:lnTo>
                    <a:pt x="3" y="1430"/>
                  </a:lnTo>
                  <a:lnTo>
                    <a:pt x="13" y="1459"/>
                  </a:lnTo>
                  <a:lnTo>
                    <a:pt x="27" y="1486"/>
                  </a:lnTo>
                  <a:lnTo>
                    <a:pt x="46" y="1509"/>
                  </a:lnTo>
                  <a:lnTo>
                    <a:pt x="70" y="1529"/>
                  </a:lnTo>
                  <a:lnTo>
                    <a:pt x="98" y="1544"/>
                  </a:lnTo>
                  <a:lnTo>
                    <a:pt x="127" y="1552"/>
                  </a:lnTo>
                  <a:lnTo>
                    <a:pt x="159" y="1555"/>
                  </a:lnTo>
                  <a:lnTo>
                    <a:pt x="1393" y="1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05" name="Freeform 17"/>
            <p:cNvSpPr>
              <a:spLocks/>
            </p:cNvSpPr>
            <p:nvPr/>
          </p:nvSpPr>
          <p:spPr bwMode="auto">
            <a:xfrm>
              <a:off x="3809" y="1212"/>
              <a:ext cx="1671" cy="1671"/>
            </a:xfrm>
            <a:custGeom>
              <a:avLst/>
              <a:gdLst>
                <a:gd name="T0" fmla="*/ 1595 w 1671"/>
                <a:gd name="T1" fmla="*/ 48 h 1671"/>
                <a:gd name="T2" fmla="*/ 1560 w 1671"/>
                <a:gd name="T3" fmla="*/ 25 h 1671"/>
                <a:gd name="T4" fmla="*/ 1524 w 1671"/>
                <a:gd name="T5" fmla="*/ 8 h 1671"/>
                <a:gd name="T6" fmla="*/ 1484 w 1671"/>
                <a:gd name="T7" fmla="*/ 2 h 1671"/>
                <a:gd name="T8" fmla="*/ 207 w 1671"/>
                <a:gd name="T9" fmla="*/ 0 h 1671"/>
                <a:gd name="T10" fmla="*/ 126 w 1671"/>
                <a:gd name="T11" fmla="*/ 17 h 1671"/>
                <a:gd name="T12" fmla="*/ 61 w 1671"/>
                <a:gd name="T13" fmla="*/ 61 h 1671"/>
                <a:gd name="T14" fmla="*/ 17 w 1671"/>
                <a:gd name="T15" fmla="*/ 126 h 1671"/>
                <a:gd name="T16" fmla="*/ 0 w 1671"/>
                <a:gd name="T17" fmla="*/ 207 h 1671"/>
                <a:gd name="T18" fmla="*/ 99 w 1671"/>
                <a:gd name="T19" fmla="*/ 792 h 1671"/>
                <a:gd name="T20" fmla="*/ 101 w 1671"/>
                <a:gd name="T21" fmla="*/ 185 h 1671"/>
                <a:gd name="T22" fmla="*/ 117 w 1671"/>
                <a:gd name="T23" fmla="*/ 147 h 1671"/>
                <a:gd name="T24" fmla="*/ 139 w 1671"/>
                <a:gd name="T25" fmla="*/ 122 h 1671"/>
                <a:gd name="T26" fmla="*/ 156 w 1671"/>
                <a:gd name="T27" fmla="*/ 111 h 1671"/>
                <a:gd name="T28" fmla="*/ 175 w 1671"/>
                <a:gd name="T29" fmla="*/ 104 h 1671"/>
                <a:gd name="T30" fmla="*/ 197 w 1671"/>
                <a:gd name="T31" fmla="*/ 99 h 1671"/>
                <a:gd name="T32" fmla="*/ 1464 w 1671"/>
                <a:gd name="T33" fmla="*/ 99 h 1671"/>
                <a:gd name="T34" fmla="*/ 1486 w 1671"/>
                <a:gd name="T35" fmla="*/ 101 h 1671"/>
                <a:gd name="T36" fmla="*/ 1506 w 1671"/>
                <a:gd name="T37" fmla="*/ 108 h 1671"/>
                <a:gd name="T38" fmla="*/ 1524 w 1671"/>
                <a:gd name="T39" fmla="*/ 117 h 1671"/>
                <a:gd name="T40" fmla="*/ 1540 w 1671"/>
                <a:gd name="T41" fmla="*/ 131 h 1671"/>
                <a:gd name="T42" fmla="*/ 1563 w 1671"/>
                <a:gd name="T43" fmla="*/ 165 h 1671"/>
                <a:gd name="T44" fmla="*/ 1572 w 1671"/>
                <a:gd name="T45" fmla="*/ 207 h 1671"/>
                <a:gd name="T46" fmla="*/ 1570 w 1671"/>
                <a:gd name="T47" fmla="*/ 1486 h 1671"/>
                <a:gd name="T48" fmla="*/ 1554 w 1671"/>
                <a:gd name="T49" fmla="*/ 1524 h 1671"/>
                <a:gd name="T50" fmla="*/ 1524 w 1671"/>
                <a:gd name="T51" fmla="*/ 1554 h 1671"/>
                <a:gd name="T52" fmla="*/ 1486 w 1671"/>
                <a:gd name="T53" fmla="*/ 1570 h 1671"/>
                <a:gd name="T54" fmla="*/ 207 w 1671"/>
                <a:gd name="T55" fmla="*/ 1572 h 1671"/>
                <a:gd name="T56" fmla="*/ 185 w 1671"/>
                <a:gd name="T57" fmla="*/ 1570 h 1671"/>
                <a:gd name="T58" fmla="*/ 165 w 1671"/>
                <a:gd name="T59" fmla="*/ 1563 h 1671"/>
                <a:gd name="T60" fmla="*/ 147 w 1671"/>
                <a:gd name="T61" fmla="*/ 1554 h 1671"/>
                <a:gd name="T62" fmla="*/ 131 w 1671"/>
                <a:gd name="T63" fmla="*/ 1540 h 1671"/>
                <a:gd name="T64" fmla="*/ 108 w 1671"/>
                <a:gd name="T65" fmla="*/ 1506 h 1671"/>
                <a:gd name="T66" fmla="*/ 99 w 1671"/>
                <a:gd name="T67" fmla="*/ 1464 h 1671"/>
                <a:gd name="T68" fmla="*/ 0 w 1671"/>
                <a:gd name="T69" fmla="*/ 792 h 1671"/>
                <a:gd name="T70" fmla="*/ 2 w 1671"/>
                <a:gd name="T71" fmla="*/ 1484 h 1671"/>
                <a:gd name="T72" fmla="*/ 8 w 1671"/>
                <a:gd name="T73" fmla="*/ 1524 h 1671"/>
                <a:gd name="T74" fmla="*/ 25 w 1671"/>
                <a:gd name="T75" fmla="*/ 1560 h 1671"/>
                <a:gd name="T76" fmla="*/ 48 w 1671"/>
                <a:gd name="T77" fmla="*/ 1595 h 1671"/>
                <a:gd name="T78" fmla="*/ 76 w 1671"/>
                <a:gd name="T79" fmla="*/ 1623 h 1671"/>
                <a:gd name="T80" fmla="*/ 109 w 1671"/>
                <a:gd name="T81" fmla="*/ 1646 h 1671"/>
                <a:gd name="T82" fmla="*/ 147 w 1671"/>
                <a:gd name="T83" fmla="*/ 1663 h 1671"/>
                <a:gd name="T84" fmla="*/ 187 w 1671"/>
                <a:gd name="T85" fmla="*/ 1669 h 1671"/>
                <a:gd name="T86" fmla="*/ 1464 w 1671"/>
                <a:gd name="T87" fmla="*/ 1671 h 1671"/>
                <a:gd name="T88" fmla="*/ 1504 w 1671"/>
                <a:gd name="T89" fmla="*/ 1668 h 1671"/>
                <a:gd name="T90" fmla="*/ 1542 w 1671"/>
                <a:gd name="T91" fmla="*/ 1654 h 1671"/>
                <a:gd name="T92" fmla="*/ 1578 w 1671"/>
                <a:gd name="T93" fmla="*/ 1636 h 1671"/>
                <a:gd name="T94" fmla="*/ 1610 w 1671"/>
                <a:gd name="T95" fmla="*/ 1610 h 1671"/>
                <a:gd name="T96" fmla="*/ 1636 w 1671"/>
                <a:gd name="T97" fmla="*/ 1578 h 1671"/>
                <a:gd name="T98" fmla="*/ 1656 w 1671"/>
                <a:gd name="T99" fmla="*/ 1542 h 1671"/>
                <a:gd name="T100" fmla="*/ 1668 w 1671"/>
                <a:gd name="T101" fmla="*/ 1504 h 1671"/>
                <a:gd name="T102" fmla="*/ 1671 w 1671"/>
                <a:gd name="T103" fmla="*/ 1464 h 1671"/>
                <a:gd name="T104" fmla="*/ 1669 w 1671"/>
                <a:gd name="T105" fmla="*/ 187 h 1671"/>
                <a:gd name="T106" fmla="*/ 1663 w 1671"/>
                <a:gd name="T107" fmla="*/ 147 h 1671"/>
                <a:gd name="T108" fmla="*/ 1646 w 1671"/>
                <a:gd name="T109" fmla="*/ 109 h 1671"/>
                <a:gd name="T110" fmla="*/ 1623 w 1671"/>
                <a:gd name="T111" fmla="*/ 76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1" h="1671">
                  <a:moveTo>
                    <a:pt x="1610" y="61"/>
                  </a:moveTo>
                  <a:lnTo>
                    <a:pt x="1595" y="48"/>
                  </a:lnTo>
                  <a:lnTo>
                    <a:pt x="1578" y="35"/>
                  </a:lnTo>
                  <a:lnTo>
                    <a:pt x="1560" y="25"/>
                  </a:lnTo>
                  <a:lnTo>
                    <a:pt x="1542" y="15"/>
                  </a:lnTo>
                  <a:lnTo>
                    <a:pt x="1524" y="8"/>
                  </a:lnTo>
                  <a:lnTo>
                    <a:pt x="1504" y="3"/>
                  </a:lnTo>
                  <a:lnTo>
                    <a:pt x="1484" y="2"/>
                  </a:lnTo>
                  <a:lnTo>
                    <a:pt x="1464" y="0"/>
                  </a:lnTo>
                  <a:lnTo>
                    <a:pt x="207" y="0"/>
                  </a:lnTo>
                  <a:lnTo>
                    <a:pt x="165" y="5"/>
                  </a:lnTo>
                  <a:lnTo>
                    <a:pt x="126" y="17"/>
                  </a:lnTo>
                  <a:lnTo>
                    <a:pt x="91" y="35"/>
                  </a:lnTo>
                  <a:lnTo>
                    <a:pt x="61" y="61"/>
                  </a:lnTo>
                  <a:lnTo>
                    <a:pt x="35" y="91"/>
                  </a:lnTo>
                  <a:lnTo>
                    <a:pt x="17" y="126"/>
                  </a:lnTo>
                  <a:lnTo>
                    <a:pt x="5" y="165"/>
                  </a:lnTo>
                  <a:lnTo>
                    <a:pt x="0" y="207"/>
                  </a:lnTo>
                  <a:lnTo>
                    <a:pt x="0" y="792"/>
                  </a:lnTo>
                  <a:lnTo>
                    <a:pt x="99" y="792"/>
                  </a:lnTo>
                  <a:lnTo>
                    <a:pt x="99" y="207"/>
                  </a:lnTo>
                  <a:lnTo>
                    <a:pt x="101" y="185"/>
                  </a:lnTo>
                  <a:lnTo>
                    <a:pt x="108" y="165"/>
                  </a:lnTo>
                  <a:lnTo>
                    <a:pt x="117" y="147"/>
                  </a:lnTo>
                  <a:lnTo>
                    <a:pt x="131" y="131"/>
                  </a:lnTo>
                  <a:lnTo>
                    <a:pt x="139" y="122"/>
                  </a:lnTo>
                  <a:lnTo>
                    <a:pt x="147" y="117"/>
                  </a:lnTo>
                  <a:lnTo>
                    <a:pt x="156" y="111"/>
                  </a:lnTo>
                  <a:lnTo>
                    <a:pt x="165" y="108"/>
                  </a:lnTo>
                  <a:lnTo>
                    <a:pt x="175" y="104"/>
                  </a:lnTo>
                  <a:lnTo>
                    <a:pt x="185" y="101"/>
                  </a:lnTo>
                  <a:lnTo>
                    <a:pt x="197" y="99"/>
                  </a:lnTo>
                  <a:lnTo>
                    <a:pt x="207" y="99"/>
                  </a:lnTo>
                  <a:lnTo>
                    <a:pt x="1464" y="99"/>
                  </a:lnTo>
                  <a:lnTo>
                    <a:pt x="1474" y="99"/>
                  </a:lnTo>
                  <a:lnTo>
                    <a:pt x="1486" y="101"/>
                  </a:lnTo>
                  <a:lnTo>
                    <a:pt x="1496" y="104"/>
                  </a:lnTo>
                  <a:lnTo>
                    <a:pt x="1506" y="108"/>
                  </a:lnTo>
                  <a:lnTo>
                    <a:pt x="1515" y="111"/>
                  </a:lnTo>
                  <a:lnTo>
                    <a:pt x="1524" y="117"/>
                  </a:lnTo>
                  <a:lnTo>
                    <a:pt x="1532" y="122"/>
                  </a:lnTo>
                  <a:lnTo>
                    <a:pt x="1540" y="131"/>
                  </a:lnTo>
                  <a:lnTo>
                    <a:pt x="1554" y="147"/>
                  </a:lnTo>
                  <a:lnTo>
                    <a:pt x="1563" y="165"/>
                  </a:lnTo>
                  <a:lnTo>
                    <a:pt x="1570" y="185"/>
                  </a:lnTo>
                  <a:lnTo>
                    <a:pt x="1572" y="207"/>
                  </a:lnTo>
                  <a:lnTo>
                    <a:pt x="1572" y="1464"/>
                  </a:lnTo>
                  <a:lnTo>
                    <a:pt x="1570" y="1486"/>
                  </a:lnTo>
                  <a:lnTo>
                    <a:pt x="1563" y="1506"/>
                  </a:lnTo>
                  <a:lnTo>
                    <a:pt x="1554" y="1524"/>
                  </a:lnTo>
                  <a:lnTo>
                    <a:pt x="1540" y="1540"/>
                  </a:lnTo>
                  <a:lnTo>
                    <a:pt x="1524" y="1554"/>
                  </a:lnTo>
                  <a:lnTo>
                    <a:pt x="1506" y="1563"/>
                  </a:lnTo>
                  <a:lnTo>
                    <a:pt x="1486" y="1570"/>
                  </a:lnTo>
                  <a:lnTo>
                    <a:pt x="1464" y="1572"/>
                  </a:lnTo>
                  <a:lnTo>
                    <a:pt x="207" y="1572"/>
                  </a:lnTo>
                  <a:lnTo>
                    <a:pt x="197" y="1572"/>
                  </a:lnTo>
                  <a:lnTo>
                    <a:pt x="185" y="1570"/>
                  </a:lnTo>
                  <a:lnTo>
                    <a:pt x="175" y="1567"/>
                  </a:lnTo>
                  <a:lnTo>
                    <a:pt x="165" y="1563"/>
                  </a:lnTo>
                  <a:lnTo>
                    <a:pt x="156" y="1558"/>
                  </a:lnTo>
                  <a:lnTo>
                    <a:pt x="147" y="1554"/>
                  </a:lnTo>
                  <a:lnTo>
                    <a:pt x="139" y="1547"/>
                  </a:lnTo>
                  <a:lnTo>
                    <a:pt x="131" y="1540"/>
                  </a:lnTo>
                  <a:lnTo>
                    <a:pt x="117" y="1524"/>
                  </a:lnTo>
                  <a:lnTo>
                    <a:pt x="108" y="1506"/>
                  </a:lnTo>
                  <a:lnTo>
                    <a:pt x="101" y="1486"/>
                  </a:lnTo>
                  <a:lnTo>
                    <a:pt x="99" y="1464"/>
                  </a:lnTo>
                  <a:lnTo>
                    <a:pt x="99" y="792"/>
                  </a:lnTo>
                  <a:lnTo>
                    <a:pt x="0" y="792"/>
                  </a:lnTo>
                  <a:lnTo>
                    <a:pt x="0" y="1464"/>
                  </a:lnTo>
                  <a:lnTo>
                    <a:pt x="2" y="1484"/>
                  </a:lnTo>
                  <a:lnTo>
                    <a:pt x="3" y="1504"/>
                  </a:lnTo>
                  <a:lnTo>
                    <a:pt x="8" y="1524"/>
                  </a:lnTo>
                  <a:lnTo>
                    <a:pt x="17" y="1542"/>
                  </a:lnTo>
                  <a:lnTo>
                    <a:pt x="25" y="1560"/>
                  </a:lnTo>
                  <a:lnTo>
                    <a:pt x="35" y="1578"/>
                  </a:lnTo>
                  <a:lnTo>
                    <a:pt x="48" y="1595"/>
                  </a:lnTo>
                  <a:lnTo>
                    <a:pt x="61" y="1610"/>
                  </a:lnTo>
                  <a:lnTo>
                    <a:pt x="76" y="1623"/>
                  </a:lnTo>
                  <a:lnTo>
                    <a:pt x="93" y="1636"/>
                  </a:lnTo>
                  <a:lnTo>
                    <a:pt x="109" y="1646"/>
                  </a:lnTo>
                  <a:lnTo>
                    <a:pt x="127" y="1654"/>
                  </a:lnTo>
                  <a:lnTo>
                    <a:pt x="147" y="1663"/>
                  </a:lnTo>
                  <a:lnTo>
                    <a:pt x="167" y="1668"/>
                  </a:lnTo>
                  <a:lnTo>
                    <a:pt x="187" y="1669"/>
                  </a:lnTo>
                  <a:lnTo>
                    <a:pt x="207" y="1671"/>
                  </a:lnTo>
                  <a:lnTo>
                    <a:pt x="1464" y="1671"/>
                  </a:lnTo>
                  <a:lnTo>
                    <a:pt x="1484" y="1669"/>
                  </a:lnTo>
                  <a:lnTo>
                    <a:pt x="1504" y="1668"/>
                  </a:lnTo>
                  <a:lnTo>
                    <a:pt x="1524" y="1663"/>
                  </a:lnTo>
                  <a:lnTo>
                    <a:pt x="1542" y="1654"/>
                  </a:lnTo>
                  <a:lnTo>
                    <a:pt x="1560" y="1646"/>
                  </a:lnTo>
                  <a:lnTo>
                    <a:pt x="1578" y="1636"/>
                  </a:lnTo>
                  <a:lnTo>
                    <a:pt x="1595" y="1623"/>
                  </a:lnTo>
                  <a:lnTo>
                    <a:pt x="1610" y="1610"/>
                  </a:lnTo>
                  <a:lnTo>
                    <a:pt x="1623" y="1595"/>
                  </a:lnTo>
                  <a:lnTo>
                    <a:pt x="1636" y="1578"/>
                  </a:lnTo>
                  <a:lnTo>
                    <a:pt x="1646" y="1560"/>
                  </a:lnTo>
                  <a:lnTo>
                    <a:pt x="1656" y="1542"/>
                  </a:lnTo>
                  <a:lnTo>
                    <a:pt x="1663" y="1524"/>
                  </a:lnTo>
                  <a:lnTo>
                    <a:pt x="1668" y="1504"/>
                  </a:lnTo>
                  <a:lnTo>
                    <a:pt x="1669" y="1484"/>
                  </a:lnTo>
                  <a:lnTo>
                    <a:pt x="1671" y="1464"/>
                  </a:lnTo>
                  <a:lnTo>
                    <a:pt x="1671" y="207"/>
                  </a:lnTo>
                  <a:lnTo>
                    <a:pt x="1669" y="187"/>
                  </a:lnTo>
                  <a:lnTo>
                    <a:pt x="1668" y="167"/>
                  </a:lnTo>
                  <a:lnTo>
                    <a:pt x="1663" y="147"/>
                  </a:lnTo>
                  <a:lnTo>
                    <a:pt x="1656" y="127"/>
                  </a:lnTo>
                  <a:lnTo>
                    <a:pt x="1646" y="109"/>
                  </a:lnTo>
                  <a:lnTo>
                    <a:pt x="1636" y="93"/>
                  </a:lnTo>
                  <a:lnTo>
                    <a:pt x="1623" y="76"/>
                  </a:lnTo>
                  <a:lnTo>
                    <a:pt x="161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06" name="Rectangle 18"/>
            <p:cNvSpPr>
              <a:spLocks noChangeArrowheads="1"/>
            </p:cNvSpPr>
            <p:nvPr/>
          </p:nvSpPr>
          <p:spPr bwMode="auto">
            <a:xfrm>
              <a:off x="4692" y="2291"/>
              <a:ext cx="763" cy="2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07" name="Rectangle 19"/>
            <p:cNvSpPr>
              <a:spLocks noChangeArrowheads="1"/>
            </p:cNvSpPr>
            <p:nvPr/>
          </p:nvSpPr>
          <p:spPr bwMode="auto">
            <a:xfrm>
              <a:off x="4830" y="2456"/>
              <a:ext cx="102" cy="22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08" name="Rectangle 20"/>
            <p:cNvSpPr>
              <a:spLocks noChangeArrowheads="1"/>
            </p:cNvSpPr>
            <p:nvPr/>
          </p:nvSpPr>
          <p:spPr bwMode="auto">
            <a:xfrm>
              <a:off x="4692" y="2033"/>
              <a:ext cx="82" cy="3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09" name="Rectangle 21"/>
            <p:cNvSpPr>
              <a:spLocks noChangeArrowheads="1"/>
            </p:cNvSpPr>
            <p:nvPr/>
          </p:nvSpPr>
          <p:spPr bwMode="auto">
            <a:xfrm>
              <a:off x="5129" y="2259"/>
              <a:ext cx="331" cy="3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0" name="Rectangle 22"/>
            <p:cNvSpPr>
              <a:spLocks noChangeArrowheads="1"/>
            </p:cNvSpPr>
            <p:nvPr/>
          </p:nvSpPr>
          <p:spPr bwMode="auto">
            <a:xfrm>
              <a:off x="5167" y="2294"/>
              <a:ext cx="128" cy="2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1" name="Freeform 23"/>
            <p:cNvSpPr>
              <a:spLocks/>
            </p:cNvSpPr>
            <p:nvPr/>
          </p:nvSpPr>
          <p:spPr bwMode="auto">
            <a:xfrm>
              <a:off x="4732" y="2122"/>
              <a:ext cx="417" cy="187"/>
            </a:xfrm>
            <a:custGeom>
              <a:avLst/>
              <a:gdLst>
                <a:gd name="T0" fmla="*/ 18 w 417"/>
                <a:gd name="T1" fmla="*/ 78 h 187"/>
                <a:gd name="T2" fmla="*/ 18 w 417"/>
                <a:gd name="T3" fmla="*/ 78 h 187"/>
                <a:gd name="T4" fmla="*/ 25 w 417"/>
                <a:gd name="T5" fmla="*/ 74 h 187"/>
                <a:gd name="T6" fmla="*/ 43 w 417"/>
                <a:gd name="T7" fmla="*/ 69 h 187"/>
                <a:gd name="T8" fmla="*/ 71 w 417"/>
                <a:gd name="T9" fmla="*/ 61 h 187"/>
                <a:gd name="T10" fmla="*/ 106 w 417"/>
                <a:gd name="T11" fmla="*/ 53 h 187"/>
                <a:gd name="T12" fmla="*/ 144 w 417"/>
                <a:gd name="T13" fmla="*/ 46 h 187"/>
                <a:gd name="T14" fmla="*/ 187 w 417"/>
                <a:gd name="T15" fmla="*/ 46 h 187"/>
                <a:gd name="T16" fmla="*/ 230 w 417"/>
                <a:gd name="T17" fmla="*/ 51 h 187"/>
                <a:gd name="T18" fmla="*/ 272 w 417"/>
                <a:gd name="T19" fmla="*/ 64 h 187"/>
                <a:gd name="T20" fmla="*/ 288 w 417"/>
                <a:gd name="T21" fmla="*/ 73 h 187"/>
                <a:gd name="T22" fmla="*/ 305 w 417"/>
                <a:gd name="T23" fmla="*/ 84 h 187"/>
                <a:gd name="T24" fmla="*/ 319 w 417"/>
                <a:gd name="T25" fmla="*/ 96 h 187"/>
                <a:gd name="T26" fmla="*/ 333 w 417"/>
                <a:gd name="T27" fmla="*/ 111 h 187"/>
                <a:gd name="T28" fmla="*/ 346 w 417"/>
                <a:gd name="T29" fmla="*/ 127 h 187"/>
                <a:gd name="T30" fmla="*/ 356 w 417"/>
                <a:gd name="T31" fmla="*/ 146 h 187"/>
                <a:gd name="T32" fmla="*/ 366 w 417"/>
                <a:gd name="T33" fmla="*/ 165 h 187"/>
                <a:gd name="T34" fmla="*/ 374 w 417"/>
                <a:gd name="T35" fmla="*/ 187 h 187"/>
                <a:gd name="T36" fmla="*/ 417 w 417"/>
                <a:gd name="T37" fmla="*/ 172 h 187"/>
                <a:gd name="T38" fmla="*/ 407 w 417"/>
                <a:gd name="T39" fmla="*/ 146 h 187"/>
                <a:gd name="T40" fmla="*/ 396 w 417"/>
                <a:gd name="T41" fmla="*/ 122 h 187"/>
                <a:gd name="T42" fmla="*/ 382 w 417"/>
                <a:gd name="T43" fmla="*/ 99 h 187"/>
                <a:gd name="T44" fmla="*/ 367 w 417"/>
                <a:gd name="T45" fmla="*/ 79 h 187"/>
                <a:gd name="T46" fmla="*/ 351 w 417"/>
                <a:gd name="T47" fmla="*/ 63 h 187"/>
                <a:gd name="T48" fmla="*/ 333 w 417"/>
                <a:gd name="T49" fmla="*/ 46 h 187"/>
                <a:gd name="T50" fmla="*/ 311 w 417"/>
                <a:gd name="T51" fmla="*/ 33 h 187"/>
                <a:gd name="T52" fmla="*/ 290 w 417"/>
                <a:gd name="T53" fmla="*/ 21 h 187"/>
                <a:gd name="T54" fmla="*/ 267 w 417"/>
                <a:gd name="T55" fmla="*/ 12 h 187"/>
                <a:gd name="T56" fmla="*/ 242 w 417"/>
                <a:gd name="T57" fmla="*/ 7 h 187"/>
                <a:gd name="T58" fmla="*/ 217 w 417"/>
                <a:gd name="T59" fmla="*/ 2 h 187"/>
                <a:gd name="T60" fmla="*/ 192 w 417"/>
                <a:gd name="T61" fmla="*/ 0 h 187"/>
                <a:gd name="T62" fmla="*/ 169 w 417"/>
                <a:gd name="T63" fmla="*/ 0 h 187"/>
                <a:gd name="T64" fmla="*/ 144 w 417"/>
                <a:gd name="T65" fmla="*/ 0 h 187"/>
                <a:gd name="T66" fmla="*/ 123 w 417"/>
                <a:gd name="T67" fmla="*/ 3 h 187"/>
                <a:gd name="T68" fmla="*/ 101 w 417"/>
                <a:gd name="T69" fmla="*/ 7 h 187"/>
                <a:gd name="T70" fmla="*/ 80 w 417"/>
                <a:gd name="T71" fmla="*/ 12 h 187"/>
                <a:gd name="T72" fmla="*/ 61 w 417"/>
                <a:gd name="T73" fmla="*/ 15 h 187"/>
                <a:gd name="T74" fmla="*/ 45 w 417"/>
                <a:gd name="T75" fmla="*/ 20 h 187"/>
                <a:gd name="T76" fmla="*/ 30 w 417"/>
                <a:gd name="T77" fmla="*/ 25 h 187"/>
                <a:gd name="T78" fmla="*/ 18 w 417"/>
                <a:gd name="T79" fmla="*/ 30 h 187"/>
                <a:gd name="T80" fmla="*/ 10 w 417"/>
                <a:gd name="T81" fmla="*/ 33 h 187"/>
                <a:gd name="T82" fmla="*/ 3 w 417"/>
                <a:gd name="T83" fmla="*/ 35 h 187"/>
                <a:gd name="T84" fmla="*/ 0 w 417"/>
                <a:gd name="T85" fmla="*/ 36 h 187"/>
                <a:gd name="T86" fmla="*/ 18 w 417"/>
                <a:gd name="T87" fmla="*/ 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7" h="187">
                  <a:moveTo>
                    <a:pt x="18" y="78"/>
                  </a:moveTo>
                  <a:lnTo>
                    <a:pt x="18" y="78"/>
                  </a:lnTo>
                  <a:lnTo>
                    <a:pt x="25" y="74"/>
                  </a:lnTo>
                  <a:lnTo>
                    <a:pt x="43" y="69"/>
                  </a:lnTo>
                  <a:lnTo>
                    <a:pt x="71" y="61"/>
                  </a:lnTo>
                  <a:lnTo>
                    <a:pt x="106" y="53"/>
                  </a:lnTo>
                  <a:lnTo>
                    <a:pt x="144" y="46"/>
                  </a:lnTo>
                  <a:lnTo>
                    <a:pt x="187" y="46"/>
                  </a:lnTo>
                  <a:lnTo>
                    <a:pt x="230" y="51"/>
                  </a:lnTo>
                  <a:lnTo>
                    <a:pt x="272" y="64"/>
                  </a:lnTo>
                  <a:lnTo>
                    <a:pt x="288" y="73"/>
                  </a:lnTo>
                  <a:lnTo>
                    <a:pt x="305" y="84"/>
                  </a:lnTo>
                  <a:lnTo>
                    <a:pt x="319" y="96"/>
                  </a:lnTo>
                  <a:lnTo>
                    <a:pt x="333" y="111"/>
                  </a:lnTo>
                  <a:lnTo>
                    <a:pt x="346" y="127"/>
                  </a:lnTo>
                  <a:lnTo>
                    <a:pt x="356" y="146"/>
                  </a:lnTo>
                  <a:lnTo>
                    <a:pt x="366" y="165"/>
                  </a:lnTo>
                  <a:lnTo>
                    <a:pt x="374" y="187"/>
                  </a:lnTo>
                  <a:lnTo>
                    <a:pt x="417" y="172"/>
                  </a:lnTo>
                  <a:lnTo>
                    <a:pt x="407" y="146"/>
                  </a:lnTo>
                  <a:lnTo>
                    <a:pt x="396" y="122"/>
                  </a:lnTo>
                  <a:lnTo>
                    <a:pt x="382" y="99"/>
                  </a:lnTo>
                  <a:lnTo>
                    <a:pt x="367" y="79"/>
                  </a:lnTo>
                  <a:lnTo>
                    <a:pt x="351" y="63"/>
                  </a:lnTo>
                  <a:lnTo>
                    <a:pt x="333" y="46"/>
                  </a:lnTo>
                  <a:lnTo>
                    <a:pt x="311" y="33"/>
                  </a:lnTo>
                  <a:lnTo>
                    <a:pt x="290" y="21"/>
                  </a:lnTo>
                  <a:lnTo>
                    <a:pt x="267" y="12"/>
                  </a:lnTo>
                  <a:lnTo>
                    <a:pt x="242" y="7"/>
                  </a:lnTo>
                  <a:lnTo>
                    <a:pt x="217" y="2"/>
                  </a:lnTo>
                  <a:lnTo>
                    <a:pt x="192" y="0"/>
                  </a:lnTo>
                  <a:lnTo>
                    <a:pt x="169" y="0"/>
                  </a:lnTo>
                  <a:lnTo>
                    <a:pt x="144" y="0"/>
                  </a:lnTo>
                  <a:lnTo>
                    <a:pt x="123" y="3"/>
                  </a:lnTo>
                  <a:lnTo>
                    <a:pt x="101" y="7"/>
                  </a:lnTo>
                  <a:lnTo>
                    <a:pt x="80" y="12"/>
                  </a:lnTo>
                  <a:lnTo>
                    <a:pt x="61" y="15"/>
                  </a:lnTo>
                  <a:lnTo>
                    <a:pt x="45" y="20"/>
                  </a:lnTo>
                  <a:lnTo>
                    <a:pt x="30" y="25"/>
                  </a:lnTo>
                  <a:lnTo>
                    <a:pt x="18" y="30"/>
                  </a:lnTo>
                  <a:lnTo>
                    <a:pt x="10" y="33"/>
                  </a:lnTo>
                  <a:lnTo>
                    <a:pt x="3" y="35"/>
                  </a:lnTo>
                  <a:lnTo>
                    <a:pt x="0" y="36"/>
                  </a:lnTo>
                  <a:lnTo>
                    <a:pt x="18"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2" name="Rectangle 24"/>
            <p:cNvSpPr>
              <a:spLocks noChangeArrowheads="1"/>
            </p:cNvSpPr>
            <p:nvPr/>
          </p:nvSpPr>
          <p:spPr bwMode="auto">
            <a:xfrm>
              <a:off x="3903" y="2684"/>
              <a:ext cx="1493" cy="1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3" name="Freeform 25"/>
            <p:cNvSpPr>
              <a:spLocks/>
            </p:cNvSpPr>
            <p:nvPr/>
          </p:nvSpPr>
          <p:spPr bwMode="auto">
            <a:xfrm>
              <a:off x="3829" y="1543"/>
              <a:ext cx="741" cy="1181"/>
            </a:xfrm>
            <a:custGeom>
              <a:avLst/>
              <a:gdLst>
                <a:gd name="T0" fmla="*/ 713 w 741"/>
                <a:gd name="T1" fmla="*/ 0 h 1181"/>
                <a:gd name="T2" fmla="*/ 0 w 741"/>
                <a:gd name="T3" fmla="*/ 0 h 1181"/>
                <a:gd name="T4" fmla="*/ 0 w 741"/>
                <a:gd name="T5" fmla="*/ 56 h 1181"/>
                <a:gd name="T6" fmla="*/ 685 w 741"/>
                <a:gd name="T7" fmla="*/ 56 h 1181"/>
                <a:gd name="T8" fmla="*/ 685 w 741"/>
                <a:gd name="T9" fmla="*/ 1181 h 1181"/>
                <a:gd name="T10" fmla="*/ 741 w 741"/>
                <a:gd name="T11" fmla="*/ 1181 h 1181"/>
                <a:gd name="T12" fmla="*/ 741 w 741"/>
                <a:gd name="T13" fmla="*/ 28 h 1181"/>
                <a:gd name="T14" fmla="*/ 741 w 741"/>
                <a:gd name="T15" fmla="*/ 0 h 1181"/>
                <a:gd name="T16" fmla="*/ 713 w 741"/>
                <a:gd name="T17" fmla="*/ 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181">
                  <a:moveTo>
                    <a:pt x="713" y="0"/>
                  </a:moveTo>
                  <a:lnTo>
                    <a:pt x="0" y="0"/>
                  </a:lnTo>
                  <a:lnTo>
                    <a:pt x="0" y="56"/>
                  </a:lnTo>
                  <a:lnTo>
                    <a:pt x="685" y="56"/>
                  </a:lnTo>
                  <a:lnTo>
                    <a:pt x="685" y="1181"/>
                  </a:lnTo>
                  <a:lnTo>
                    <a:pt x="741" y="1181"/>
                  </a:lnTo>
                  <a:lnTo>
                    <a:pt x="741" y="28"/>
                  </a:lnTo>
                  <a:lnTo>
                    <a:pt x="741" y="0"/>
                  </a:lnTo>
                  <a:lnTo>
                    <a:pt x="7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4" name="Rectangle 26"/>
            <p:cNvSpPr>
              <a:spLocks noChangeArrowheads="1"/>
            </p:cNvSpPr>
            <p:nvPr/>
          </p:nvSpPr>
          <p:spPr bwMode="auto">
            <a:xfrm>
              <a:off x="5154" y="1434"/>
              <a:ext cx="230" cy="20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5" name="Rectangle 27"/>
            <p:cNvSpPr>
              <a:spLocks noChangeArrowheads="1"/>
            </p:cNvSpPr>
            <p:nvPr/>
          </p:nvSpPr>
          <p:spPr bwMode="auto">
            <a:xfrm>
              <a:off x="4850" y="1434"/>
              <a:ext cx="253" cy="20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6" name="Rectangle 28"/>
            <p:cNvSpPr>
              <a:spLocks noChangeArrowheads="1"/>
            </p:cNvSpPr>
            <p:nvPr/>
          </p:nvSpPr>
          <p:spPr bwMode="auto">
            <a:xfrm>
              <a:off x="5154" y="1692"/>
              <a:ext cx="230" cy="2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7" name="Rectangle 29"/>
            <p:cNvSpPr>
              <a:spLocks noChangeArrowheads="1"/>
            </p:cNvSpPr>
            <p:nvPr/>
          </p:nvSpPr>
          <p:spPr bwMode="auto">
            <a:xfrm>
              <a:off x="4850" y="1692"/>
              <a:ext cx="253" cy="2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18" name="Freeform 30"/>
            <p:cNvSpPr>
              <a:spLocks/>
            </p:cNvSpPr>
            <p:nvPr/>
          </p:nvSpPr>
          <p:spPr bwMode="auto">
            <a:xfrm>
              <a:off x="3888" y="2309"/>
              <a:ext cx="305" cy="352"/>
            </a:xfrm>
            <a:custGeom>
              <a:avLst/>
              <a:gdLst>
                <a:gd name="T0" fmla="*/ 285 w 305"/>
                <a:gd name="T1" fmla="*/ 0 h 352"/>
                <a:gd name="T2" fmla="*/ 0 w 305"/>
                <a:gd name="T3" fmla="*/ 0 h 352"/>
                <a:gd name="T4" fmla="*/ 0 w 305"/>
                <a:gd name="T5" fmla="*/ 41 h 352"/>
                <a:gd name="T6" fmla="*/ 263 w 305"/>
                <a:gd name="T7" fmla="*/ 41 h 352"/>
                <a:gd name="T8" fmla="*/ 263 w 305"/>
                <a:gd name="T9" fmla="*/ 69 h 352"/>
                <a:gd name="T10" fmla="*/ 219 w 305"/>
                <a:gd name="T11" fmla="*/ 69 h 352"/>
                <a:gd name="T12" fmla="*/ 197 w 305"/>
                <a:gd name="T13" fmla="*/ 69 h 352"/>
                <a:gd name="T14" fmla="*/ 5 w 305"/>
                <a:gd name="T15" fmla="*/ 69 h 352"/>
                <a:gd name="T16" fmla="*/ 5 w 305"/>
                <a:gd name="T17" fmla="*/ 111 h 352"/>
                <a:gd name="T18" fmla="*/ 199 w 305"/>
                <a:gd name="T19" fmla="*/ 111 h 352"/>
                <a:gd name="T20" fmla="*/ 197 w 305"/>
                <a:gd name="T21" fmla="*/ 124 h 352"/>
                <a:gd name="T22" fmla="*/ 196 w 305"/>
                <a:gd name="T23" fmla="*/ 141 h 352"/>
                <a:gd name="T24" fmla="*/ 194 w 305"/>
                <a:gd name="T25" fmla="*/ 159 h 352"/>
                <a:gd name="T26" fmla="*/ 189 w 305"/>
                <a:gd name="T27" fmla="*/ 179 h 352"/>
                <a:gd name="T28" fmla="*/ 182 w 305"/>
                <a:gd name="T29" fmla="*/ 198 h 352"/>
                <a:gd name="T30" fmla="*/ 172 w 305"/>
                <a:gd name="T31" fmla="*/ 218 h 352"/>
                <a:gd name="T32" fmla="*/ 161 w 305"/>
                <a:gd name="T33" fmla="*/ 238 h 352"/>
                <a:gd name="T34" fmla="*/ 146 w 305"/>
                <a:gd name="T35" fmla="*/ 256 h 352"/>
                <a:gd name="T36" fmla="*/ 133 w 305"/>
                <a:gd name="T37" fmla="*/ 270 h 352"/>
                <a:gd name="T38" fmla="*/ 118 w 305"/>
                <a:gd name="T39" fmla="*/ 280 h 352"/>
                <a:gd name="T40" fmla="*/ 103 w 305"/>
                <a:gd name="T41" fmla="*/ 289 h 352"/>
                <a:gd name="T42" fmla="*/ 86 w 305"/>
                <a:gd name="T43" fmla="*/ 298 h 352"/>
                <a:gd name="T44" fmla="*/ 68 w 305"/>
                <a:gd name="T45" fmla="*/ 303 h 352"/>
                <a:gd name="T46" fmla="*/ 48 w 305"/>
                <a:gd name="T47" fmla="*/ 308 h 352"/>
                <a:gd name="T48" fmla="*/ 27 w 305"/>
                <a:gd name="T49" fmla="*/ 309 h 352"/>
                <a:gd name="T50" fmla="*/ 5 w 305"/>
                <a:gd name="T51" fmla="*/ 311 h 352"/>
                <a:gd name="T52" fmla="*/ 5 w 305"/>
                <a:gd name="T53" fmla="*/ 352 h 352"/>
                <a:gd name="T54" fmla="*/ 32 w 305"/>
                <a:gd name="T55" fmla="*/ 351 h 352"/>
                <a:gd name="T56" fmla="*/ 57 w 305"/>
                <a:gd name="T57" fmla="*/ 347 h 352"/>
                <a:gd name="T58" fmla="*/ 81 w 305"/>
                <a:gd name="T59" fmla="*/ 342 h 352"/>
                <a:gd name="T60" fmla="*/ 103 w 305"/>
                <a:gd name="T61" fmla="*/ 336 h 352"/>
                <a:gd name="T62" fmla="*/ 124 w 305"/>
                <a:gd name="T63" fmla="*/ 326 h 352"/>
                <a:gd name="T64" fmla="*/ 143 w 305"/>
                <a:gd name="T65" fmla="*/ 314 h 352"/>
                <a:gd name="T66" fmla="*/ 161 w 305"/>
                <a:gd name="T67" fmla="*/ 301 h 352"/>
                <a:gd name="T68" fmla="*/ 177 w 305"/>
                <a:gd name="T69" fmla="*/ 284 h 352"/>
                <a:gd name="T70" fmla="*/ 196 w 305"/>
                <a:gd name="T71" fmla="*/ 261 h 352"/>
                <a:gd name="T72" fmla="*/ 209 w 305"/>
                <a:gd name="T73" fmla="*/ 238 h 352"/>
                <a:gd name="T74" fmla="*/ 220 w 305"/>
                <a:gd name="T75" fmla="*/ 213 h 352"/>
                <a:gd name="T76" fmla="*/ 229 w 305"/>
                <a:gd name="T77" fmla="*/ 190 h 352"/>
                <a:gd name="T78" fmla="*/ 234 w 305"/>
                <a:gd name="T79" fmla="*/ 167 h 352"/>
                <a:gd name="T80" fmla="*/ 237 w 305"/>
                <a:gd name="T81" fmla="*/ 145 h 352"/>
                <a:gd name="T82" fmla="*/ 239 w 305"/>
                <a:gd name="T83" fmla="*/ 127 h 352"/>
                <a:gd name="T84" fmla="*/ 240 w 305"/>
                <a:gd name="T85" fmla="*/ 111 h 352"/>
                <a:gd name="T86" fmla="*/ 285 w 305"/>
                <a:gd name="T87" fmla="*/ 111 h 352"/>
                <a:gd name="T88" fmla="*/ 305 w 305"/>
                <a:gd name="T89" fmla="*/ 111 h 352"/>
                <a:gd name="T90" fmla="*/ 305 w 305"/>
                <a:gd name="T91" fmla="*/ 89 h 352"/>
                <a:gd name="T92" fmla="*/ 305 w 305"/>
                <a:gd name="T93" fmla="*/ 21 h 352"/>
                <a:gd name="T94" fmla="*/ 305 w 305"/>
                <a:gd name="T95" fmla="*/ 0 h 352"/>
                <a:gd name="T96" fmla="*/ 285 w 305"/>
                <a:gd name="T9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352">
                  <a:moveTo>
                    <a:pt x="285" y="0"/>
                  </a:moveTo>
                  <a:lnTo>
                    <a:pt x="0" y="0"/>
                  </a:lnTo>
                  <a:lnTo>
                    <a:pt x="0" y="41"/>
                  </a:lnTo>
                  <a:lnTo>
                    <a:pt x="263" y="41"/>
                  </a:lnTo>
                  <a:lnTo>
                    <a:pt x="263" y="69"/>
                  </a:lnTo>
                  <a:lnTo>
                    <a:pt x="219" y="69"/>
                  </a:lnTo>
                  <a:lnTo>
                    <a:pt x="197" y="69"/>
                  </a:lnTo>
                  <a:lnTo>
                    <a:pt x="5" y="69"/>
                  </a:lnTo>
                  <a:lnTo>
                    <a:pt x="5" y="111"/>
                  </a:lnTo>
                  <a:lnTo>
                    <a:pt x="199" y="111"/>
                  </a:lnTo>
                  <a:lnTo>
                    <a:pt x="197" y="124"/>
                  </a:lnTo>
                  <a:lnTo>
                    <a:pt x="196" y="141"/>
                  </a:lnTo>
                  <a:lnTo>
                    <a:pt x="194" y="159"/>
                  </a:lnTo>
                  <a:lnTo>
                    <a:pt x="189" y="179"/>
                  </a:lnTo>
                  <a:lnTo>
                    <a:pt x="182" y="198"/>
                  </a:lnTo>
                  <a:lnTo>
                    <a:pt x="172" y="218"/>
                  </a:lnTo>
                  <a:lnTo>
                    <a:pt x="161" y="238"/>
                  </a:lnTo>
                  <a:lnTo>
                    <a:pt x="146" y="256"/>
                  </a:lnTo>
                  <a:lnTo>
                    <a:pt x="133" y="270"/>
                  </a:lnTo>
                  <a:lnTo>
                    <a:pt x="118" y="280"/>
                  </a:lnTo>
                  <a:lnTo>
                    <a:pt x="103" y="289"/>
                  </a:lnTo>
                  <a:lnTo>
                    <a:pt x="86" y="298"/>
                  </a:lnTo>
                  <a:lnTo>
                    <a:pt x="68" y="303"/>
                  </a:lnTo>
                  <a:lnTo>
                    <a:pt x="48" y="308"/>
                  </a:lnTo>
                  <a:lnTo>
                    <a:pt x="27" y="309"/>
                  </a:lnTo>
                  <a:lnTo>
                    <a:pt x="5" y="311"/>
                  </a:lnTo>
                  <a:lnTo>
                    <a:pt x="5" y="352"/>
                  </a:lnTo>
                  <a:lnTo>
                    <a:pt x="32" y="351"/>
                  </a:lnTo>
                  <a:lnTo>
                    <a:pt x="57" y="347"/>
                  </a:lnTo>
                  <a:lnTo>
                    <a:pt x="81" y="342"/>
                  </a:lnTo>
                  <a:lnTo>
                    <a:pt x="103" y="336"/>
                  </a:lnTo>
                  <a:lnTo>
                    <a:pt x="124" y="326"/>
                  </a:lnTo>
                  <a:lnTo>
                    <a:pt x="143" y="314"/>
                  </a:lnTo>
                  <a:lnTo>
                    <a:pt x="161" y="301"/>
                  </a:lnTo>
                  <a:lnTo>
                    <a:pt x="177" y="284"/>
                  </a:lnTo>
                  <a:lnTo>
                    <a:pt x="196" y="261"/>
                  </a:lnTo>
                  <a:lnTo>
                    <a:pt x="209" y="238"/>
                  </a:lnTo>
                  <a:lnTo>
                    <a:pt x="220" y="213"/>
                  </a:lnTo>
                  <a:lnTo>
                    <a:pt x="229" y="190"/>
                  </a:lnTo>
                  <a:lnTo>
                    <a:pt x="234" y="167"/>
                  </a:lnTo>
                  <a:lnTo>
                    <a:pt x="237" y="145"/>
                  </a:lnTo>
                  <a:lnTo>
                    <a:pt x="239" y="127"/>
                  </a:lnTo>
                  <a:lnTo>
                    <a:pt x="240" y="111"/>
                  </a:lnTo>
                  <a:lnTo>
                    <a:pt x="285" y="111"/>
                  </a:lnTo>
                  <a:lnTo>
                    <a:pt x="305" y="111"/>
                  </a:lnTo>
                  <a:lnTo>
                    <a:pt x="305" y="89"/>
                  </a:lnTo>
                  <a:lnTo>
                    <a:pt x="305" y="21"/>
                  </a:lnTo>
                  <a:lnTo>
                    <a:pt x="305" y="0"/>
                  </a:lnTo>
                  <a:lnTo>
                    <a:pt x="2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9" name="Rectangle 31"/>
            <p:cNvSpPr>
              <a:spLocks noChangeArrowheads="1"/>
            </p:cNvSpPr>
            <p:nvPr/>
          </p:nvSpPr>
          <p:spPr bwMode="auto">
            <a:xfrm>
              <a:off x="3888" y="1593"/>
              <a:ext cx="245" cy="71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20" name="Freeform 32"/>
            <p:cNvSpPr>
              <a:spLocks/>
            </p:cNvSpPr>
            <p:nvPr/>
          </p:nvSpPr>
          <p:spPr bwMode="auto">
            <a:xfrm>
              <a:off x="3898" y="1720"/>
              <a:ext cx="177" cy="107"/>
            </a:xfrm>
            <a:custGeom>
              <a:avLst/>
              <a:gdLst>
                <a:gd name="T0" fmla="*/ 149 w 177"/>
                <a:gd name="T1" fmla="*/ 43 h 107"/>
                <a:gd name="T2" fmla="*/ 156 w 177"/>
                <a:gd name="T3" fmla="*/ 18 h 107"/>
                <a:gd name="T4" fmla="*/ 78 w 177"/>
                <a:gd name="T5" fmla="*/ 0 h 107"/>
                <a:gd name="T6" fmla="*/ 73 w 177"/>
                <a:gd name="T7" fmla="*/ 26 h 107"/>
                <a:gd name="T8" fmla="*/ 0 w 177"/>
                <a:gd name="T9" fmla="*/ 68 h 107"/>
                <a:gd name="T10" fmla="*/ 177 w 177"/>
                <a:gd name="T11" fmla="*/ 107 h 107"/>
                <a:gd name="T12" fmla="*/ 149 w 177"/>
                <a:gd name="T13" fmla="*/ 43 h 107"/>
              </a:gdLst>
              <a:ahLst/>
              <a:cxnLst>
                <a:cxn ang="0">
                  <a:pos x="T0" y="T1"/>
                </a:cxn>
                <a:cxn ang="0">
                  <a:pos x="T2" y="T3"/>
                </a:cxn>
                <a:cxn ang="0">
                  <a:pos x="T4" y="T5"/>
                </a:cxn>
                <a:cxn ang="0">
                  <a:pos x="T6" y="T7"/>
                </a:cxn>
                <a:cxn ang="0">
                  <a:pos x="T8" y="T9"/>
                </a:cxn>
                <a:cxn ang="0">
                  <a:pos x="T10" y="T11"/>
                </a:cxn>
                <a:cxn ang="0">
                  <a:pos x="T12" y="T13"/>
                </a:cxn>
              </a:cxnLst>
              <a:rect l="0" t="0" r="r" b="b"/>
              <a:pathLst>
                <a:path w="177" h="107">
                  <a:moveTo>
                    <a:pt x="149" y="43"/>
                  </a:moveTo>
                  <a:lnTo>
                    <a:pt x="156" y="18"/>
                  </a:lnTo>
                  <a:lnTo>
                    <a:pt x="78" y="0"/>
                  </a:lnTo>
                  <a:lnTo>
                    <a:pt x="73" y="26"/>
                  </a:lnTo>
                  <a:lnTo>
                    <a:pt x="0" y="68"/>
                  </a:lnTo>
                  <a:lnTo>
                    <a:pt x="177" y="107"/>
                  </a:lnTo>
                  <a:lnTo>
                    <a:pt x="149"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1" name="Freeform 33"/>
            <p:cNvSpPr>
              <a:spLocks/>
            </p:cNvSpPr>
            <p:nvPr/>
          </p:nvSpPr>
          <p:spPr bwMode="auto">
            <a:xfrm>
              <a:off x="3996" y="1636"/>
              <a:ext cx="167" cy="97"/>
            </a:xfrm>
            <a:custGeom>
              <a:avLst/>
              <a:gdLst>
                <a:gd name="T0" fmla="*/ 23 w 167"/>
                <a:gd name="T1" fmla="*/ 97 h 97"/>
                <a:gd name="T2" fmla="*/ 23 w 167"/>
                <a:gd name="T3" fmla="*/ 97 h 97"/>
                <a:gd name="T4" fmla="*/ 25 w 167"/>
                <a:gd name="T5" fmla="*/ 91 h 97"/>
                <a:gd name="T6" fmla="*/ 33 w 167"/>
                <a:gd name="T7" fmla="*/ 74 h 97"/>
                <a:gd name="T8" fmla="*/ 46 w 167"/>
                <a:gd name="T9" fmla="*/ 54 h 97"/>
                <a:gd name="T10" fmla="*/ 69 w 167"/>
                <a:gd name="T11" fmla="*/ 36 h 97"/>
                <a:gd name="T12" fmla="*/ 78 w 167"/>
                <a:gd name="T13" fmla="*/ 31 h 97"/>
                <a:gd name="T14" fmla="*/ 88 w 167"/>
                <a:gd name="T15" fmla="*/ 28 h 97"/>
                <a:gd name="T16" fmla="*/ 99 w 167"/>
                <a:gd name="T17" fmla="*/ 24 h 97"/>
                <a:gd name="T18" fmla="*/ 111 w 167"/>
                <a:gd name="T19" fmla="*/ 23 h 97"/>
                <a:gd name="T20" fmla="*/ 122 w 167"/>
                <a:gd name="T21" fmla="*/ 23 h 97"/>
                <a:gd name="T22" fmla="*/ 136 w 167"/>
                <a:gd name="T23" fmla="*/ 24 h 97"/>
                <a:gd name="T24" fmla="*/ 149 w 167"/>
                <a:gd name="T25" fmla="*/ 26 h 97"/>
                <a:gd name="T26" fmla="*/ 162 w 167"/>
                <a:gd name="T27" fmla="*/ 29 h 97"/>
                <a:gd name="T28" fmla="*/ 167 w 167"/>
                <a:gd name="T29" fmla="*/ 6 h 97"/>
                <a:gd name="T30" fmla="*/ 151 w 167"/>
                <a:gd name="T31" fmla="*/ 3 h 97"/>
                <a:gd name="T32" fmla="*/ 136 w 167"/>
                <a:gd name="T33" fmla="*/ 0 h 97"/>
                <a:gd name="T34" fmla="*/ 121 w 167"/>
                <a:gd name="T35" fmla="*/ 0 h 97"/>
                <a:gd name="T36" fmla="*/ 107 w 167"/>
                <a:gd name="T37" fmla="*/ 0 h 97"/>
                <a:gd name="T38" fmla="*/ 94 w 167"/>
                <a:gd name="T39" fmla="*/ 1 h 97"/>
                <a:gd name="T40" fmla="*/ 81 w 167"/>
                <a:gd name="T41" fmla="*/ 5 h 97"/>
                <a:gd name="T42" fmla="*/ 68 w 167"/>
                <a:gd name="T43" fmla="*/ 9 h 97"/>
                <a:gd name="T44" fmla="*/ 56 w 167"/>
                <a:gd name="T45" fmla="*/ 16 h 97"/>
                <a:gd name="T46" fmla="*/ 41 w 167"/>
                <a:gd name="T47" fmla="*/ 26 h 97"/>
                <a:gd name="T48" fmla="*/ 30 w 167"/>
                <a:gd name="T49" fmla="*/ 38 h 97"/>
                <a:gd name="T50" fmla="*/ 20 w 167"/>
                <a:gd name="T51" fmla="*/ 51 h 97"/>
                <a:gd name="T52" fmla="*/ 13 w 167"/>
                <a:gd name="T53" fmla="*/ 62 h 97"/>
                <a:gd name="T54" fmla="*/ 7 w 167"/>
                <a:gd name="T55" fmla="*/ 74 h 97"/>
                <a:gd name="T56" fmla="*/ 3 w 167"/>
                <a:gd name="T57" fmla="*/ 82 h 97"/>
                <a:gd name="T58" fmla="*/ 2 w 167"/>
                <a:gd name="T59" fmla="*/ 89 h 97"/>
                <a:gd name="T60" fmla="*/ 0 w 167"/>
                <a:gd name="T61" fmla="*/ 92 h 97"/>
                <a:gd name="T62" fmla="*/ 23 w 167"/>
                <a:gd name="T6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97">
                  <a:moveTo>
                    <a:pt x="23" y="97"/>
                  </a:moveTo>
                  <a:lnTo>
                    <a:pt x="23" y="97"/>
                  </a:lnTo>
                  <a:lnTo>
                    <a:pt x="25" y="91"/>
                  </a:lnTo>
                  <a:lnTo>
                    <a:pt x="33" y="74"/>
                  </a:lnTo>
                  <a:lnTo>
                    <a:pt x="46" y="54"/>
                  </a:lnTo>
                  <a:lnTo>
                    <a:pt x="69" y="36"/>
                  </a:lnTo>
                  <a:lnTo>
                    <a:pt x="78" y="31"/>
                  </a:lnTo>
                  <a:lnTo>
                    <a:pt x="88" y="28"/>
                  </a:lnTo>
                  <a:lnTo>
                    <a:pt x="99" y="24"/>
                  </a:lnTo>
                  <a:lnTo>
                    <a:pt x="111" y="23"/>
                  </a:lnTo>
                  <a:lnTo>
                    <a:pt x="122" y="23"/>
                  </a:lnTo>
                  <a:lnTo>
                    <a:pt x="136" y="24"/>
                  </a:lnTo>
                  <a:lnTo>
                    <a:pt x="149" y="26"/>
                  </a:lnTo>
                  <a:lnTo>
                    <a:pt x="162" y="29"/>
                  </a:lnTo>
                  <a:lnTo>
                    <a:pt x="167" y="6"/>
                  </a:lnTo>
                  <a:lnTo>
                    <a:pt x="151" y="3"/>
                  </a:lnTo>
                  <a:lnTo>
                    <a:pt x="136" y="0"/>
                  </a:lnTo>
                  <a:lnTo>
                    <a:pt x="121" y="0"/>
                  </a:lnTo>
                  <a:lnTo>
                    <a:pt x="107" y="0"/>
                  </a:lnTo>
                  <a:lnTo>
                    <a:pt x="94" y="1"/>
                  </a:lnTo>
                  <a:lnTo>
                    <a:pt x="81" y="5"/>
                  </a:lnTo>
                  <a:lnTo>
                    <a:pt x="68" y="9"/>
                  </a:lnTo>
                  <a:lnTo>
                    <a:pt x="56" y="16"/>
                  </a:lnTo>
                  <a:lnTo>
                    <a:pt x="41" y="26"/>
                  </a:lnTo>
                  <a:lnTo>
                    <a:pt x="30" y="38"/>
                  </a:lnTo>
                  <a:lnTo>
                    <a:pt x="20" y="51"/>
                  </a:lnTo>
                  <a:lnTo>
                    <a:pt x="13" y="62"/>
                  </a:lnTo>
                  <a:lnTo>
                    <a:pt x="7" y="74"/>
                  </a:lnTo>
                  <a:lnTo>
                    <a:pt x="3" y="82"/>
                  </a:lnTo>
                  <a:lnTo>
                    <a:pt x="2" y="89"/>
                  </a:lnTo>
                  <a:lnTo>
                    <a:pt x="0" y="92"/>
                  </a:lnTo>
                  <a:lnTo>
                    <a:pt x="23"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2" name="Freeform 34"/>
            <p:cNvSpPr>
              <a:spLocks/>
            </p:cNvSpPr>
            <p:nvPr/>
          </p:nvSpPr>
          <p:spPr bwMode="auto">
            <a:xfrm>
              <a:off x="4004" y="1869"/>
              <a:ext cx="23" cy="21"/>
            </a:xfrm>
            <a:custGeom>
              <a:avLst/>
              <a:gdLst>
                <a:gd name="T0" fmla="*/ 0 w 23"/>
                <a:gd name="T1" fmla="*/ 10 h 21"/>
                <a:gd name="T2" fmla="*/ 2 w 23"/>
                <a:gd name="T3" fmla="*/ 15 h 21"/>
                <a:gd name="T4" fmla="*/ 4 w 23"/>
                <a:gd name="T5" fmla="*/ 18 h 21"/>
                <a:gd name="T6" fmla="*/ 7 w 23"/>
                <a:gd name="T7" fmla="*/ 20 h 21"/>
                <a:gd name="T8" fmla="*/ 12 w 23"/>
                <a:gd name="T9" fmla="*/ 21 h 21"/>
                <a:gd name="T10" fmla="*/ 17 w 23"/>
                <a:gd name="T11" fmla="*/ 20 h 21"/>
                <a:gd name="T12" fmla="*/ 20 w 23"/>
                <a:gd name="T13" fmla="*/ 18 h 21"/>
                <a:gd name="T14" fmla="*/ 22 w 23"/>
                <a:gd name="T15" fmla="*/ 15 h 21"/>
                <a:gd name="T16" fmla="*/ 23 w 23"/>
                <a:gd name="T17" fmla="*/ 10 h 21"/>
                <a:gd name="T18" fmla="*/ 22 w 23"/>
                <a:gd name="T19" fmla="*/ 6 h 21"/>
                <a:gd name="T20" fmla="*/ 20 w 23"/>
                <a:gd name="T21" fmla="*/ 3 h 21"/>
                <a:gd name="T22" fmla="*/ 17 w 23"/>
                <a:gd name="T23" fmla="*/ 1 h 21"/>
                <a:gd name="T24" fmla="*/ 12 w 23"/>
                <a:gd name="T25" fmla="*/ 0 h 21"/>
                <a:gd name="T26" fmla="*/ 7 w 23"/>
                <a:gd name="T27" fmla="*/ 1 h 21"/>
                <a:gd name="T28" fmla="*/ 4 w 23"/>
                <a:gd name="T29" fmla="*/ 3 h 21"/>
                <a:gd name="T30" fmla="*/ 2 w 23"/>
                <a:gd name="T31" fmla="*/ 6 h 21"/>
                <a:gd name="T32" fmla="*/ 0 w 23"/>
                <a:gd name="T33" fmla="*/ 10 h 21"/>
                <a:gd name="T34" fmla="*/ 0 w 23"/>
                <a:gd name="T3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1">
                  <a:moveTo>
                    <a:pt x="0" y="10"/>
                  </a:moveTo>
                  <a:lnTo>
                    <a:pt x="2" y="15"/>
                  </a:lnTo>
                  <a:lnTo>
                    <a:pt x="4" y="18"/>
                  </a:lnTo>
                  <a:lnTo>
                    <a:pt x="7" y="20"/>
                  </a:lnTo>
                  <a:lnTo>
                    <a:pt x="12" y="21"/>
                  </a:lnTo>
                  <a:lnTo>
                    <a:pt x="17" y="20"/>
                  </a:lnTo>
                  <a:lnTo>
                    <a:pt x="20" y="18"/>
                  </a:lnTo>
                  <a:lnTo>
                    <a:pt x="22" y="15"/>
                  </a:lnTo>
                  <a:lnTo>
                    <a:pt x="23" y="10"/>
                  </a:lnTo>
                  <a:lnTo>
                    <a:pt x="22" y="6"/>
                  </a:lnTo>
                  <a:lnTo>
                    <a:pt x="20" y="3"/>
                  </a:lnTo>
                  <a:lnTo>
                    <a:pt x="17" y="1"/>
                  </a:lnTo>
                  <a:lnTo>
                    <a:pt x="12" y="0"/>
                  </a:lnTo>
                  <a:lnTo>
                    <a:pt x="7" y="1"/>
                  </a:lnTo>
                  <a:lnTo>
                    <a:pt x="4" y="3"/>
                  </a:lnTo>
                  <a:lnTo>
                    <a:pt x="2" y="6"/>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3" name="Freeform 35"/>
            <p:cNvSpPr>
              <a:spLocks/>
            </p:cNvSpPr>
            <p:nvPr/>
          </p:nvSpPr>
          <p:spPr bwMode="auto">
            <a:xfrm>
              <a:off x="4001" y="1935"/>
              <a:ext cx="23" cy="23"/>
            </a:xfrm>
            <a:custGeom>
              <a:avLst/>
              <a:gdLst>
                <a:gd name="T0" fmla="*/ 0 w 23"/>
                <a:gd name="T1" fmla="*/ 12 h 23"/>
                <a:gd name="T2" fmla="*/ 2 w 23"/>
                <a:gd name="T3" fmla="*/ 17 h 23"/>
                <a:gd name="T4" fmla="*/ 3 w 23"/>
                <a:gd name="T5" fmla="*/ 20 h 23"/>
                <a:gd name="T6" fmla="*/ 7 w 23"/>
                <a:gd name="T7" fmla="*/ 22 h 23"/>
                <a:gd name="T8" fmla="*/ 11 w 23"/>
                <a:gd name="T9" fmla="*/ 23 h 23"/>
                <a:gd name="T10" fmla="*/ 16 w 23"/>
                <a:gd name="T11" fmla="*/ 22 h 23"/>
                <a:gd name="T12" fmla="*/ 20 w 23"/>
                <a:gd name="T13" fmla="*/ 20 h 23"/>
                <a:gd name="T14" fmla="*/ 21 w 23"/>
                <a:gd name="T15" fmla="*/ 17 h 23"/>
                <a:gd name="T16" fmla="*/ 23 w 23"/>
                <a:gd name="T17" fmla="*/ 12 h 23"/>
                <a:gd name="T18" fmla="*/ 21 w 23"/>
                <a:gd name="T19" fmla="*/ 7 h 23"/>
                <a:gd name="T20" fmla="*/ 20 w 23"/>
                <a:gd name="T21" fmla="*/ 3 h 23"/>
                <a:gd name="T22" fmla="*/ 16 w 23"/>
                <a:gd name="T23" fmla="*/ 2 h 23"/>
                <a:gd name="T24" fmla="*/ 11 w 23"/>
                <a:gd name="T25" fmla="*/ 0 h 23"/>
                <a:gd name="T26" fmla="*/ 7 w 23"/>
                <a:gd name="T27" fmla="*/ 2 h 23"/>
                <a:gd name="T28" fmla="*/ 3 w 23"/>
                <a:gd name="T29" fmla="*/ 3 h 23"/>
                <a:gd name="T30" fmla="*/ 2 w 23"/>
                <a:gd name="T31" fmla="*/ 7 h 23"/>
                <a:gd name="T32" fmla="*/ 0 w 23"/>
                <a:gd name="T33" fmla="*/ 12 h 23"/>
                <a:gd name="T34" fmla="*/ 0 w 23"/>
                <a:gd name="T3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2"/>
                  </a:moveTo>
                  <a:lnTo>
                    <a:pt x="2" y="17"/>
                  </a:lnTo>
                  <a:lnTo>
                    <a:pt x="3" y="20"/>
                  </a:lnTo>
                  <a:lnTo>
                    <a:pt x="7" y="22"/>
                  </a:lnTo>
                  <a:lnTo>
                    <a:pt x="11" y="23"/>
                  </a:lnTo>
                  <a:lnTo>
                    <a:pt x="16" y="22"/>
                  </a:lnTo>
                  <a:lnTo>
                    <a:pt x="20" y="20"/>
                  </a:lnTo>
                  <a:lnTo>
                    <a:pt x="21" y="17"/>
                  </a:lnTo>
                  <a:lnTo>
                    <a:pt x="23" y="12"/>
                  </a:lnTo>
                  <a:lnTo>
                    <a:pt x="21" y="7"/>
                  </a:lnTo>
                  <a:lnTo>
                    <a:pt x="20" y="3"/>
                  </a:lnTo>
                  <a:lnTo>
                    <a:pt x="16" y="2"/>
                  </a:lnTo>
                  <a:lnTo>
                    <a:pt x="11" y="0"/>
                  </a:lnTo>
                  <a:lnTo>
                    <a:pt x="7" y="2"/>
                  </a:lnTo>
                  <a:lnTo>
                    <a:pt x="3" y="3"/>
                  </a:lnTo>
                  <a:lnTo>
                    <a:pt x="2" y="7"/>
                  </a:lnTo>
                  <a:lnTo>
                    <a:pt x="0"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4" name="Freeform 36"/>
            <p:cNvSpPr>
              <a:spLocks/>
            </p:cNvSpPr>
            <p:nvPr/>
          </p:nvSpPr>
          <p:spPr bwMode="auto">
            <a:xfrm>
              <a:off x="3999" y="2003"/>
              <a:ext cx="22" cy="23"/>
            </a:xfrm>
            <a:custGeom>
              <a:avLst/>
              <a:gdLst>
                <a:gd name="T0" fmla="*/ 0 w 22"/>
                <a:gd name="T1" fmla="*/ 11 h 23"/>
                <a:gd name="T2" fmla="*/ 2 w 22"/>
                <a:gd name="T3" fmla="*/ 16 h 23"/>
                <a:gd name="T4" fmla="*/ 4 w 22"/>
                <a:gd name="T5" fmla="*/ 20 h 23"/>
                <a:gd name="T6" fmla="*/ 7 w 22"/>
                <a:gd name="T7" fmla="*/ 21 h 23"/>
                <a:gd name="T8" fmla="*/ 12 w 22"/>
                <a:gd name="T9" fmla="*/ 23 h 23"/>
                <a:gd name="T10" fmla="*/ 15 w 22"/>
                <a:gd name="T11" fmla="*/ 21 h 23"/>
                <a:gd name="T12" fmla="*/ 18 w 22"/>
                <a:gd name="T13" fmla="*/ 20 h 23"/>
                <a:gd name="T14" fmla="*/ 20 w 22"/>
                <a:gd name="T15" fmla="*/ 16 h 23"/>
                <a:gd name="T16" fmla="*/ 22 w 22"/>
                <a:gd name="T17" fmla="*/ 11 h 23"/>
                <a:gd name="T18" fmla="*/ 20 w 22"/>
                <a:gd name="T19" fmla="*/ 6 h 23"/>
                <a:gd name="T20" fmla="*/ 18 w 22"/>
                <a:gd name="T21" fmla="*/ 3 h 23"/>
                <a:gd name="T22" fmla="*/ 15 w 22"/>
                <a:gd name="T23" fmla="*/ 1 h 23"/>
                <a:gd name="T24" fmla="*/ 12 w 22"/>
                <a:gd name="T25" fmla="*/ 0 h 23"/>
                <a:gd name="T26" fmla="*/ 7 w 22"/>
                <a:gd name="T27" fmla="*/ 1 h 23"/>
                <a:gd name="T28" fmla="*/ 4 w 22"/>
                <a:gd name="T29" fmla="*/ 3 h 23"/>
                <a:gd name="T30" fmla="*/ 2 w 22"/>
                <a:gd name="T31" fmla="*/ 6 h 23"/>
                <a:gd name="T32" fmla="*/ 0 w 22"/>
                <a:gd name="T33" fmla="*/ 11 h 23"/>
                <a:gd name="T34" fmla="*/ 0 w 22"/>
                <a:gd name="T3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3">
                  <a:moveTo>
                    <a:pt x="0" y="11"/>
                  </a:moveTo>
                  <a:lnTo>
                    <a:pt x="2" y="16"/>
                  </a:lnTo>
                  <a:lnTo>
                    <a:pt x="4" y="20"/>
                  </a:lnTo>
                  <a:lnTo>
                    <a:pt x="7" y="21"/>
                  </a:lnTo>
                  <a:lnTo>
                    <a:pt x="12" y="23"/>
                  </a:lnTo>
                  <a:lnTo>
                    <a:pt x="15" y="21"/>
                  </a:lnTo>
                  <a:lnTo>
                    <a:pt x="18" y="20"/>
                  </a:lnTo>
                  <a:lnTo>
                    <a:pt x="20" y="16"/>
                  </a:lnTo>
                  <a:lnTo>
                    <a:pt x="22" y="11"/>
                  </a:lnTo>
                  <a:lnTo>
                    <a:pt x="20" y="6"/>
                  </a:lnTo>
                  <a:lnTo>
                    <a:pt x="18" y="3"/>
                  </a:lnTo>
                  <a:lnTo>
                    <a:pt x="15" y="1"/>
                  </a:lnTo>
                  <a:lnTo>
                    <a:pt x="12" y="0"/>
                  </a:lnTo>
                  <a:lnTo>
                    <a:pt x="7" y="1"/>
                  </a:lnTo>
                  <a:lnTo>
                    <a:pt x="4" y="3"/>
                  </a:lnTo>
                  <a:lnTo>
                    <a:pt x="2" y="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5" name="Freeform 37"/>
            <p:cNvSpPr>
              <a:spLocks/>
            </p:cNvSpPr>
            <p:nvPr/>
          </p:nvSpPr>
          <p:spPr bwMode="auto">
            <a:xfrm>
              <a:off x="3996" y="2071"/>
              <a:ext cx="23" cy="23"/>
            </a:xfrm>
            <a:custGeom>
              <a:avLst/>
              <a:gdLst>
                <a:gd name="T0" fmla="*/ 0 w 23"/>
                <a:gd name="T1" fmla="*/ 11 h 23"/>
                <a:gd name="T2" fmla="*/ 2 w 23"/>
                <a:gd name="T3" fmla="*/ 16 h 23"/>
                <a:gd name="T4" fmla="*/ 3 w 23"/>
                <a:gd name="T5" fmla="*/ 20 h 23"/>
                <a:gd name="T6" fmla="*/ 7 w 23"/>
                <a:gd name="T7" fmla="*/ 21 h 23"/>
                <a:gd name="T8" fmla="*/ 12 w 23"/>
                <a:gd name="T9" fmla="*/ 23 h 23"/>
                <a:gd name="T10" fmla="*/ 16 w 23"/>
                <a:gd name="T11" fmla="*/ 21 h 23"/>
                <a:gd name="T12" fmla="*/ 20 w 23"/>
                <a:gd name="T13" fmla="*/ 20 h 23"/>
                <a:gd name="T14" fmla="*/ 21 w 23"/>
                <a:gd name="T15" fmla="*/ 16 h 23"/>
                <a:gd name="T16" fmla="*/ 23 w 23"/>
                <a:gd name="T17" fmla="*/ 11 h 23"/>
                <a:gd name="T18" fmla="*/ 21 w 23"/>
                <a:gd name="T19" fmla="*/ 6 h 23"/>
                <a:gd name="T20" fmla="*/ 20 w 23"/>
                <a:gd name="T21" fmla="*/ 3 h 23"/>
                <a:gd name="T22" fmla="*/ 16 w 23"/>
                <a:gd name="T23" fmla="*/ 1 h 23"/>
                <a:gd name="T24" fmla="*/ 12 w 23"/>
                <a:gd name="T25" fmla="*/ 0 h 23"/>
                <a:gd name="T26" fmla="*/ 7 w 23"/>
                <a:gd name="T27" fmla="*/ 1 h 23"/>
                <a:gd name="T28" fmla="*/ 3 w 23"/>
                <a:gd name="T29" fmla="*/ 3 h 23"/>
                <a:gd name="T30" fmla="*/ 2 w 23"/>
                <a:gd name="T31" fmla="*/ 6 h 23"/>
                <a:gd name="T32" fmla="*/ 0 w 23"/>
                <a:gd name="T33" fmla="*/ 11 h 23"/>
                <a:gd name="T34" fmla="*/ 0 w 23"/>
                <a:gd name="T3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1"/>
                  </a:moveTo>
                  <a:lnTo>
                    <a:pt x="2" y="16"/>
                  </a:lnTo>
                  <a:lnTo>
                    <a:pt x="3" y="20"/>
                  </a:lnTo>
                  <a:lnTo>
                    <a:pt x="7" y="21"/>
                  </a:lnTo>
                  <a:lnTo>
                    <a:pt x="12" y="23"/>
                  </a:lnTo>
                  <a:lnTo>
                    <a:pt x="16" y="21"/>
                  </a:lnTo>
                  <a:lnTo>
                    <a:pt x="20" y="20"/>
                  </a:lnTo>
                  <a:lnTo>
                    <a:pt x="21" y="16"/>
                  </a:lnTo>
                  <a:lnTo>
                    <a:pt x="23" y="11"/>
                  </a:lnTo>
                  <a:lnTo>
                    <a:pt x="21" y="6"/>
                  </a:lnTo>
                  <a:lnTo>
                    <a:pt x="20" y="3"/>
                  </a:lnTo>
                  <a:lnTo>
                    <a:pt x="16" y="1"/>
                  </a:lnTo>
                  <a:lnTo>
                    <a:pt x="12" y="0"/>
                  </a:lnTo>
                  <a:lnTo>
                    <a:pt x="7" y="1"/>
                  </a:lnTo>
                  <a:lnTo>
                    <a:pt x="3" y="3"/>
                  </a:lnTo>
                  <a:lnTo>
                    <a:pt x="2" y="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6" name="Freeform 38"/>
            <p:cNvSpPr>
              <a:spLocks/>
            </p:cNvSpPr>
            <p:nvPr/>
          </p:nvSpPr>
          <p:spPr bwMode="auto">
            <a:xfrm>
              <a:off x="3994" y="2138"/>
              <a:ext cx="22" cy="24"/>
            </a:xfrm>
            <a:custGeom>
              <a:avLst/>
              <a:gdLst>
                <a:gd name="T0" fmla="*/ 0 w 22"/>
                <a:gd name="T1" fmla="*/ 12 h 24"/>
                <a:gd name="T2" fmla="*/ 2 w 22"/>
                <a:gd name="T3" fmla="*/ 17 h 24"/>
                <a:gd name="T4" fmla="*/ 4 w 22"/>
                <a:gd name="T5" fmla="*/ 20 h 24"/>
                <a:gd name="T6" fmla="*/ 7 w 22"/>
                <a:gd name="T7" fmla="*/ 22 h 24"/>
                <a:gd name="T8" fmla="*/ 10 w 22"/>
                <a:gd name="T9" fmla="*/ 24 h 24"/>
                <a:gd name="T10" fmla="*/ 15 w 22"/>
                <a:gd name="T11" fmla="*/ 22 h 24"/>
                <a:gd name="T12" fmla="*/ 18 w 22"/>
                <a:gd name="T13" fmla="*/ 20 h 24"/>
                <a:gd name="T14" fmla="*/ 20 w 22"/>
                <a:gd name="T15" fmla="*/ 17 h 24"/>
                <a:gd name="T16" fmla="*/ 22 w 22"/>
                <a:gd name="T17" fmla="*/ 12 h 24"/>
                <a:gd name="T18" fmla="*/ 20 w 22"/>
                <a:gd name="T19" fmla="*/ 7 h 24"/>
                <a:gd name="T20" fmla="*/ 18 w 22"/>
                <a:gd name="T21" fmla="*/ 4 h 24"/>
                <a:gd name="T22" fmla="*/ 15 w 22"/>
                <a:gd name="T23" fmla="*/ 2 h 24"/>
                <a:gd name="T24" fmla="*/ 10 w 22"/>
                <a:gd name="T25" fmla="*/ 0 h 24"/>
                <a:gd name="T26" fmla="*/ 7 w 22"/>
                <a:gd name="T27" fmla="*/ 2 h 24"/>
                <a:gd name="T28" fmla="*/ 4 w 22"/>
                <a:gd name="T29" fmla="*/ 4 h 24"/>
                <a:gd name="T30" fmla="*/ 2 w 22"/>
                <a:gd name="T31" fmla="*/ 7 h 24"/>
                <a:gd name="T32" fmla="*/ 0 w 22"/>
                <a:gd name="T33" fmla="*/ 12 h 24"/>
                <a:gd name="T34" fmla="*/ 0 w 22"/>
                <a:gd name="T3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0" y="12"/>
                  </a:moveTo>
                  <a:lnTo>
                    <a:pt x="2" y="17"/>
                  </a:lnTo>
                  <a:lnTo>
                    <a:pt x="4" y="20"/>
                  </a:lnTo>
                  <a:lnTo>
                    <a:pt x="7" y="22"/>
                  </a:lnTo>
                  <a:lnTo>
                    <a:pt x="10" y="24"/>
                  </a:lnTo>
                  <a:lnTo>
                    <a:pt x="15" y="22"/>
                  </a:lnTo>
                  <a:lnTo>
                    <a:pt x="18" y="20"/>
                  </a:lnTo>
                  <a:lnTo>
                    <a:pt x="20" y="17"/>
                  </a:lnTo>
                  <a:lnTo>
                    <a:pt x="22" y="12"/>
                  </a:lnTo>
                  <a:lnTo>
                    <a:pt x="20" y="7"/>
                  </a:lnTo>
                  <a:lnTo>
                    <a:pt x="18" y="4"/>
                  </a:lnTo>
                  <a:lnTo>
                    <a:pt x="15" y="2"/>
                  </a:lnTo>
                  <a:lnTo>
                    <a:pt x="10" y="0"/>
                  </a:lnTo>
                  <a:lnTo>
                    <a:pt x="7" y="2"/>
                  </a:lnTo>
                  <a:lnTo>
                    <a:pt x="4" y="4"/>
                  </a:lnTo>
                  <a:lnTo>
                    <a:pt x="2" y="7"/>
                  </a:lnTo>
                  <a:lnTo>
                    <a:pt x="0"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7" name="Freeform 39"/>
            <p:cNvSpPr>
              <a:spLocks/>
            </p:cNvSpPr>
            <p:nvPr/>
          </p:nvSpPr>
          <p:spPr bwMode="auto">
            <a:xfrm>
              <a:off x="3991" y="2206"/>
              <a:ext cx="23" cy="22"/>
            </a:xfrm>
            <a:custGeom>
              <a:avLst/>
              <a:gdLst>
                <a:gd name="T0" fmla="*/ 0 w 23"/>
                <a:gd name="T1" fmla="*/ 12 h 22"/>
                <a:gd name="T2" fmla="*/ 2 w 23"/>
                <a:gd name="T3" fmla="*/ 15 h 22"/>
                <a:gd name="T4" fmla="*/ 3 w 23"/>
                <a:gd name="T5" fmla="*/ 19 h 22"/>
                <a:gd name="T6" fmla="*/ 7 w 23"/>
                <a:gd name="T7" fmla="*/ 20 h 22"/>
                <a:gd name="T8" fmla="*/ 12 w 23"/>
                <a:gd name="T9" fmla="*/ 22 h 22"/>
                <a:gd name="T10" fmla="*/ 17 w 23"/>
                <a:gd name="T11" fmla="*/ 20 h 22"/>
                <a:gd name="T12" fmla="*/ 20 w 23"/>
                <a:gd name="T13" fmla="*/ 19 h 22"/>
                <a:gd name="T14" fmla="*/ 21 w 23"/>
                <a:gd name="T15" fmla="*/ 15 h 22"/>
                <a:gd name="T16" fmla="*/ 23 w 23"/>
                <a:gd name="T17" fmla="*/ 12 h 22"/>
                <a:gd name="T18" fmla="*/ 21 w 23"/>
                <a:gd name="T19" fmla="*/ 7 h 22"/>
                <a:gd name="T20" fmla="*/ 20 w 23"/>
                <a:gd name="T21" fmla="*/ 4 h 22"/>
                <a:gd name="T22" fmla="*/ 17 w 23"/>
                <a:gd name="T23" fmla="*/ 2 h 22"/>
                <a:gd name="T24" fmla="*/ 12 w 23"/>
                <a:gd name="T25" fmla="*/ 0 h 22"/>
                <a:gd name="T26" fmla="*/ 7 w 23"/>
                <a:gd name="T27" fmla="*/ 2 h 22"/>
                <a:gd name="T28" fmla="*/ 3 w 23"/>
                <a:gd name="T29" fmla="*/ 4 h 22"/>
                <a:gd name="T30" fmla="*/ 2 w 23"/>
                <a:gd name="T31" fmla="*/ 7 h 22"/>
                <a:gd name="T32" fmla="*/ 0 w 23"/>
                <a:gd name="T33" fmla="*/ 12 h 22"/>
                <a:gd name="T34" fmla="*/ 0 w 23"/>
                <a:gd name="T3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2">
                  <a:moveTo>
                    <a:pt x="0" y="12"/>
                  </a:moveTo>
                  <a:lnTo>
                    <a:pt x="2" y="15"/>
                  </a:lnTo>
                  <a:lnTo>
                    <a:pt x="3" y="19"/>
                  </a:lnTo>
                  <a:lnTo>
                    <a:pt x="7" y="20"/>
                  </a:lnTo>
                  <a:lnTo>
                    <a:pt x="12" y="22"/>
                  </a:lnTo>
                  <a:lnTo>
                    <a:pt x="17" y="20"/>
                  </a:lnTo>
                  <a:lnTo>
                    <a:pt x="20" y="19"/>
                  </a:lnTo>
                  <a:lnTo>
                    <a:pt x="21" y="15"/>
                  </a:lnTo>
                  <a:lnTo>
                    <a:pt x="23" y="12"/>
                  </a:lnTo>
                  <a:lnTo>
                    <a:pt x="21" y="7"/>
                  </a:lnTo>
                  <a:lnTo>
                    <a:pt x="20" y="4"/>
                  </a:lnTo>
                  <a:lnTo>
                    <a:pt x="17" y="2"/>
                  </a:lnTo>
                  <a:lnTo>
                    <a:pt x="12" y="0"/>
                  </a:lnTo>
                  <a:lnTo>
                    <a:pt x="7" y="2"/>
                  </a:lnTo>
                  <a:lnTo>
                    <a:pt x="3" y="4"/>
                  </a:lnTo>
                  <a:lnTo>
                    <a:pt x="2" y="7"/>
                  </a:lnTo>
                  <a:lnTo>
                    <a:pt x="0"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8" name="Freeform 40"/>
            <p:cNvSpPr>
              <a:spLocks/>
            </p:cNvSpPr>
            <p:nvPr/>
          </p:nvSpPr>
          <p:spPr bwMode="auto">
            <a:xfrm>
              <a:off x="3988" y="2273"/>
              <a:ext cx="23" cy="23"/>
            </a:xfrm>
            <a:custGeom>
              <a:avLst/>
              <a:gdLst>
                <a:gd name="T0" fmla="*/ 0 w 23"/>
                <a:gd name="T1" fmla="*/ 11 h 23"/>
                <a:gd name="T2" fmla="*/ 1 w 23"/>
                <a:gd name="T3" fmla="*/ 16 h 23"/>
                <a:gd name="T4" fmla="*/ 3 w 23"/>
                <a:gd name="T5" fmla="*/ 19 h 23"/>
                <a:gd name="T6" fmla="*/ 6 w 23"/>
                <a:gd name="T7" fmla="*/ 21 h 23"/>
                <a:gd name="T8" fmla="*/ 11 w 23"/>
                <a:gd name="T9" fmla="*/ 23 h 23"/>
                <a:gd name="T10" fmla="*/ 16 w 23"/>
                <a:gd name="T11" fmla="*/ 21 h 23"/>
                <a:gd name="T12" fmla="*/ 20 w 23"/>
                <a:gd name="T13" fmla="*/ 19 h 23"/>
                <a:gd name="T14" fmla="*/ 21 w 23"/>
                <a:gd name="T15" fmla="*/ 16 h 23"/>
                <a:gd name="T16" fmla="*/ 23 w 23"/>
                <a:gd name="T17" fmla="*/ 11 h 23"/>
                <a:gd name="T18" fmla="*/ 21 w 23"/>
                <a:gd name="T19" fmla="*/ 6 h 23"/>
                <a:gd name="T20" fmla="*/ 20 w 23"/>
                <a:gd name="T21" fmla="*/ 3 h 23"/>
                <a:gd name="T22" fmla="*/ 16 w 23"/>
                <a:gd name="T23" fmla="*/ 1 h 23"/>
                <a:gd name="T24" fmla="*/ 11 w 23"/>
                <a:gd name="T25" fmla="*/ 0 h 23"/>
                <a:gd name="T26" fmla="*/ 6 w 23"/>
                <a:gd name="T27" fmla="*/ 1 h 23"/>
                <a:gd name="T28" fmla="*/ 3 w 23"/>
                <a:gd name="T29" fmla="*/ 3 h 23"/>
                <a:gd name="T30" fmla="*/ 1 w 23"/>
                <a:gd name="T31" fmla="*/ 6 h 23"/>
                <a:gd name="T32" fmla="*/ 0 w 23"/>
                <a:gd name="T33" fmla="*/ 11 h 23"/>
                <a:gd name="T34" fmla="*/ 0 w 23"/>
                <a:gd name="T3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1"/>
                  </a:moveTo>
                  <a:lnTo>
                    <a:pt x="1" y="16"/>
                  </a:lnTo>
                  <a:lnTo>
                    <a:pt x="3" y="19"/>
                  </a:lnTo>
                  <a:lnTo>
                    <a:pt x="6" y="21"/>
                  </a:lnTo>
                  <a:lnTo>
                    <a:pt x="11" y="23"/>
                  </a:lnTo>
                  <a:lnTo>
                    <a:pt x="16" y="21"/>
                  </a:lnTo>
                  <a:lnTo>
                    <a:pt x="20" y="19"/>
                  </a:lnTo>
                  <a:lnTo>
                    <a:pt x="21" y="16"/>
                  </a:lnTo>
                  <a:lnTo>
                    <a:pt x="23" y="11"/>
                  </a:lnTo>
                  <a:lnTo>
                    <a:pt x="21" y="6"/>
                  </a:lnTo>
                  <a:lnTo>
                    <a:pt x="20" y="3"/>
                  </a:lnTo>
                  <a:lnTo>
                    <a:pt x="16" y="1"/>
                  </a:lnTo>
                  <a:lnTo>
                    <a:pt x="11" y="0"/>
                  </a:lnTo>
                  <a:lnTo>
                    <a:pt x="6" y="1"/>
                  </a:lnTo>
                  <a:lnTo>
                    <a:pt x="3" y="3"/>
                  </a:lnTo>
                  <a:lnTo>
                    <a:pt x="1" y="6"/>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9" name="Freeform 41"/>
            <p:cNvSpPr>
              <a:spLocks/>
            </p:cNvSpPr>
            <p:nvPr/>
          </p:nvSpPr>
          <p:spPr bwMode="auto">
            <a:xfrm>
              <a:off x="3940" y="1854"/>
              <a:ext cx="23" cy="23"/>
            </a:xfrm>
            <a:custGeom>
              <a:avLst/>
              <a:gdLst>
                <a:gd name="T0" fmla="*/ 0 w 23"/>
                <a:gd name="T1" fmla="*/ 12 h 23"/>
                <a:gd name="T2" fmla="*/ 1 w 23"/>
                <a:gd name="T3" fmla="*/ 16 h 23"/>
                <a:gd name="T4" fmla="*/ 3 w 23"/>
                <a:gd name="T5" fmla="*/ 20 h 23"/>
                <a:gd name="T6" fmla="*/ 6 w 23"/>
                <a:gd name="T7" fmla="*/ 21 h 23"/>
                <a:gd name="T8" fmla="*/ 11 w 23"/>
                <a:gd name="T9" fmla="*/ 23 h 23"/>
                <a:gd name="T10" fmla="*/ 16 w 23"/>
                <a:gd name="T11" fmla="*/ 23 h 23"/>
                <a:gd name="T12" fmla="*/ 20 w 23"/>
                <a:gd name="T13" fmla="*/ 21 h 23"/>
                <a:gd name="T14" fmla="*/ 21 w 23"/>
                <a:gd name="T15" fmla="*/ 18 h 23"/>
                <a:gd name="T16" fmla="*/ 23 w 23"/>
                <a:gd name="T17" fmla="*/ 13 h 23"/>
                <a:gd name="T18" fmla="*/ 23 w 23"/>
                <a:gd name="T19" fmla="*/ 8 h 23"/>
                <a:gd name="T20" fmla="*/ 21 w 23"/>
                <a:gd name="T21" fmla="*/ 5 h 23"/>
                <a:gd name="T22" fmla="*/ 18 w 23"/>
                <a:gd name="T23" fmla="*/ 2 h 23"/>
                <a:gd name="T24" fmla="*/ 13 w 23"/>
                <a:gd name="T25" fmla="*/ 0 h 23"/>
                <a:gd name="T26" fmla="*/ 8 w 23"/>
                <a:gd name="T27" fmla="*/ 2 h 23"/>
                <a:gd name="T28" fmla="*/ 5 w 23"/>
                <a:gd name="T29" fmla="*/ 3 h 23"/>
                <a:gd name="T30" fmla="*/ 1 w 23"/>
                <a:gd name="T31" fmla="*/ 7 h 23"/>
                <a:gd name="T32" fmla="*/ 0 w 23"/>
                <a:gd name="T33" fmla="*/ 12 h 23"/>
                <a:gd name="T34" fmla="*/ 0 w 23"/>
                <a:gd name="T3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2"/>
                  </a:moveTo>
                  <a:lnTo>
                    <a:pt x="1" y="16"/>
                  </a:lnTo>
                  <a:lnTo>
                    <a:pt x="3" y="20"/>
                  </a:lnTo>
                  <a:lnTo>
                    <a:pt x="6" y="21"/>
                  </a:lnTo>
                  <a:lnTo>
                    <a:pt x="11" y="23"/>
                  </a:lnTo>
                  <a:lnTo>
                    <a:pt x="16" y="23"/>
                  </a:lnTo>
                  <a:lnTo>
                    <a:pt x="20" y="21"/>
                  </a:lnTo>
                  <a:lnTo>
                    <a:pt x="21" y="18"/>
                  </a:lnTo>
                  <a:lnTo>
                    <a:pt x="23" y="13"/>
                  </a:lnTo>
                  <a:lnTo>
                    <a:pt x="23" y="8"/>
                  </a:lnTo>
                  <a:lnTo>
                    <a:pt x="21" y="5"/>
                  </a:lnTo>
                  <a:lnTo>
                    <a:pt x="18" y="2"/>
                  </a:lnTo>
                  <a:lnTo>
                    <a:pt x="13" y="0"/>
                  </a:lnTo>
                  <a:lnTo>
                    <a:pt x="8" y="2"/>
                  </a:lnTo>
                  <a:lnTo>
                    <a:pt x="5" y="3"/>
                  </a:lnTo>
                  <a:lnTo>
                    <a:pt x="1" y="7"/>
                  </a:lnTo>
                  <a:lnTo>
                    <a:pt x="0"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0" name="Freeform 42"/>
            <p:cNvSpPr>
              <a:spLocks/>
            </p:cNvSpPr>
            <p:nvPr/>
          </p:nvSpPr>
          <p:spPr bwMode="auto">
            <a:xfrm>
              <a:off x="3931" y="1922"/>
              <a:ext cx="24" cy="23"/>
            </a:xfrm>
            <a:custGeom>
              <a:avLst/>
              <a:gdLst>
                <a:gd name="T0" fmla="*/ 0 w 24"/>
                <a:gd name="T1" fmla="*/ 10 h 23"/>
                <a:gd name="T2" fmla="*/ 0 w 24"/>
                <a:gd name="T3" fmla="*/ 15 h 23"/>
                <a:gd name="T4" fmla="*/ 2 w 24"/>
                <a:gd name="T5" fmla="*/ 18 h 23"/>
                <a:gd name="T6" fmla="*/ 5 w 24"/>
                <a:gd name="T7" fmla="*/ 21 h 23"/>
                <a:gd name="T8" fmla="*/ 10 w 24"/>
                <a:gd name="T9" fmla="*/ 23 h 23"/>
                <a:gd name="T10" fmla="*/ 15 w 24"/>
                <a:gd name="T11" fmla="*/ 21 h 23"/>
                <a:gd name="T12" fmla="*/ 19 w 24"/>
                <a:gd name="T13" fmla="*/ 20 h 23"/>
                <a:gd name="T14" fmla="*/ 22 w 24"/>
                <a:gd name="T15" fmla="*/ 16 h 23"/>
                <a:gd name="T16" fmla="*/ 24 w 24"/>
                <a:gd name="T17" fmla="*/ 13 h 23"/>
                <a:gd name="T18" fmla="*/ 22 w 24"/>
                <a:gd name="T19" fmla="*/ 8 h 23"/>
                <a:gd name="T20" fmla="*/ 20 w 24"/>
                <a:gd name="T21" fmla="*/ 3 h 23"/>
                <a:gd name="T22" fmla="*/ 17 w 24"/>
                <a:gd name="T23" fmla="*/ 1 h 23"/>
                <a:gd name="T24" fmla="*/ 12 w 24"/>
                <a:gd name="T25" fmla="*/ 0 h 23"/>
                <a:gd name="T26" fmla="*/ 7 w 24"/>
                <a:gd name="T27" fmla="*/ 0 h 23"/>
                <a:gd name="T28" fmla="*/ 4 w 24"/>
                <a:gd name="T29" fmla="*/ 1 h 23"/>
                <a:gd name="T30" fmla="*/ 2 w 24"/>
                <a:gd name="T31" fmla="*/ 5 h 23"/>
                <a:gd name="T32" fmla="*/ 0 w 24"/>
                <a:gd name="T33" fmla="*/ 10 h 23"/>
                <a:gd name="T34" fmla="*/ 0 w 24"/>
                <a:gd name="T3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0" y="10"/>
                  </a:moveTo>
                  <a:lnTo>
                    <a:pt x="0" y="15"/>
                  </a:lnTo>
                  <a:lnTo>
                    <a:pt x="2" y="18"/>
                  </a:lnTo>
                  <a:lnTo>
                    <a:pt x="5" y="21"/>
                  </a:lnTo>
                  <a:lnTo>
                    <a:pt x="10" y="23"/>
                  </a:lnTo>
                  <a:lnTo>
                    <a:pt x="15" y="21"/>
                  </a:lnTo>
                  <a:lnTo>
                    <a:pt x="19" y="20"/>
                  </a:lnTo>
                  <a:lnTo>
                    <a:pt x="22" y="16"/>
                  </a:lnTo>
                  <a:lnTo>
                    <a:pt x="24" y="13"/>
                  </a:lnTo>
                  <a:lnTo>
                    <a:pt x="22" y="8"/>
                  </a:lnTo>
                  <a:lnTo>
                    <a:pt x="20" y="3"/>
                  </a:lnTo>
                  <a:lnTo>
                    <a:pt x="17" y="1"/>
                  </a:lnTo>
                  <a:lnTo>
                    <a:pt x="12" y="0"/>
                  </a:lnTo>
                  <a:lnTo>
                    <a:pt x="7" y="0"/>
                  </a:lnTo>
                  <a:lnTo>
                    <a:pt x="4" y="1"/>
                  </a:lnTo>
                  <a:lnTo>
                    <a:pt x="2" y="5"/>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1" name="Freeform 43"/>
            <p:cNvSpPr>
              <a:spLocks/>
            </p:cNvSpPr>
            <p:nvPr/>
          </p:nvSpPr>
          <p:spPr bwMode="auto">
            <a:xfrm>
              <a:off x="3922" y="1988"/>
              <a:ext cx="23" cy="23"/>
            </a:xfrm>
            <a:custGeom>
              <a:avLst/>
              <a:gdLst>
                <a:gd name="T0" fmla="*/ 0 w 23"/>
                <a:gd name="T1" fmla="*/ 12 h 23"/>
                <a:gd name="T2" fmla="*/ 0 w 23"/>
                <a:gd name="T3" fmla="*/ 16 h 23"/>
                <a:gd name="T4" fmla="*/ 3 w 23"/>
                <a:gd name="T5" fmla="*/ 20 h 23"/>
                <a:gd name="T6" fmla="*/ 4 w 23"/>
                <a:gd name="T7" fmla="*/ 21 h 23"/>
                <a:gd name="T8" fmla="*/ 9 w 23"/>
                <a:gd name="T9" fmla="*/ 23 h 23"/>
                <a:gd name="T10" fmla="*/ 14 w 23"/>
                <a:gd name="T11" fmla="*/ 23 h 23"/>
                <a:gd name="T12" fmla="*/ 18 w 23"/>
                <a:gd name="T13" fmla="*/ 21 h 23"/>
                <a:gd name="T14" fmla="*/ 21 w 23"/>
                <a:gd name="T15" fmla="*/ 18 h 23"/>
                <a:gd name="T16" fmla="*/ 23 w 23"/>
                <a:gd name="T17" fmla="*/ 13 h 23"/>
                <a:gd name="T18" fmla="*/ 21 w 23"/>
                <a:gd name="T19" fmla="*/ 8 h 23"/>
                <a:gd name="T20" fmla="*/ 19 w 23"/>
                <a:gd name="T21" fmla="*/ 5 h 23"/>
                <a:gd name="T22" fmla="*/ 16 w 23"/>
                <a:gd name="T23" fmla="*/ 2 h 23"/>
                <a:gd name="T24" fmla="*/ 13 w 23"/>
                <a:gd name="T25" fmla="*/ 0 h 23"/>
                <a:gd name="T26" fmla="*/ 8 w 23"/>
                <a:gd name="T27" fmla="*/ 2 h 23"/>
                <a:gd name="T28" fmla="*/ 4 w 23"/>
                <a:gd name="T29" fmla="*/ 3 h 23"/>
                <a:gd name="T30" fmla="*/ 1 w 23"/>
                <a:gd name="T31" fmla="*/ 7 h 23"/>
                <a:gd name="T32" fmla="*/ 0 w 23"/>
                <a:gd name="T33" fmla="*/ 12 h 23"/>
                <a:gd name="T34" fmla="*/ 0 w 23"/>
                <a:gd name="T3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2"/>
                  </a:moveTo>
                  <a:lnTo>
                    <a:pt x="0" y="16"/>
                  </a:lnTo>
                  <a:lnTo>
                    <a:pt x="3" y="20"/>
                  </a:lnTo>
                  <a:lnTo>
                    <a:pt x="4" y="21"/>
                  </a:lnTo>
                  <a:lnTo>
                    <a:pt x="9" y="23"/>
                  </a:lnTo>
                  <a:lnTo>
                    <a:pt x="14" y="23"/>
                  </a:lnTo>
                  <a:lnTo>
                    <a:pt x="18" y="21"/>
                  </a:lnTo>
                  <a:lnTo>
                    <a:pt x="21" y="18"/>
                  </a:lnTo>
                  <a:lnTo>
                    <a:pt x="23" y="13"/>
                  </a:lnTo>
                  <a:lnTo>
                    <a:pt x="21" y="8"/>
                  </a:lnTo>
                  <a:lnTo>
                    <a:pt x="19" y="5"/>
                  </a:lnTo>
                  <a:lnTo>
                    <a:pt x="16" y="2"/>
                  </a:lnTo>
                  <a:lnTo>
                    <a:pt x="13" y="0"/>
                  </a:lnTo>
                  <a:lnTo>
                    <a:pt x="8" y="2"/>
                  </a:lnTo>
                  <a:lnTo>
                    <a:pt x="4" y="3"/>
                  </a:lnTo>
                  <a:lnTo>
                    <a:pt x="1" y="7"/>
                  </a:lnTo>
                  <a:lnTo>
                    <a:pt x="0" y="12"/>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2" name="Freeform 44"/>
            <p:cNvSpPr>
              <a:spLocks/>
            </p:cNvSpPr>
            <p:nvPr/>
          </p:nvSpPr>
          <p:spPr bwMode="auto">
            <a:xfrm>
              <a:off x="3912" y="2056"/>
              <a:ext cx="23" cy="23"/>
            </a:xfrm>
            <a:custGeom>
              <a:avLst/>
              <a:gdLst>
                <a:gd name="T0" fmla="*/ 0 w 23"/>
                <a:gd name="T1" fmla="*/ 10 h 23"/>
                <a:gd name="T2" fmla="*/ 0 w 23"/>
                <a:gd name="T3" fmla="*/ 15 h 23"/>
                <a:gd name="T4" fmla="*/ 3 w 23"/>
                <a:gd name="T5" fmla="*/ 18 h 23"/>
                <a:gd name="T6" fmla="*/ 5 w 23"/>
                <a:gd name="T7" fmla="*/ 21 h 23"/>
                <a:gd name="T8" fmla="*/ 10 w 23"/>
                <a:gd name="T9" fmla="*/ 23 h 23"/>
                <a:gd name="T10" fmla="*/ 14 w 23"/>
                <a:gd name="T11" fmla="*/ 23 h 23"/>
                <a:gd name="T12" fmla="*/ 19 w 23"/>
                <a:gd name="T13" fmla="*/ 20 h 23"/>
                <a:gd name="T14" fmla="*/ 21 w 23"/>
                <a:gd name="T15" fmla="*/ 18 h 23"/>
                <a:gd name="T16" fmla="*/ 23 w 23"/>
                <a:gd name="T17" fmla="*/ 13 h 23"/>
                <a:gd name="T18" fmla="*/ 23 w 23"/>
                <a:gd name="T19" fmla="*/ 8 h 23"/>
                <a:gd name="T20" fmla="*/ 21 w 23"/>
                <a:gd name="T21" fmla="*/ 3 h 23"/>
                <a:gd name="T22" fmla="*/ 18 w 23"/>
                <a:gd name="T23" fmla="*/ 1 h 23"/>
                <a:gd name="T24" fmla="*/ 13 w 23"/>
                <a:gd name="T25" fmla="*/ 0 h 23"/>
                <a:gd name="T26" fmla="*/ 8 w 23"/>
                <a:gd name="T27" fmla="*/ 0 h 23"/>
                <a:gd name="T28" fmla="*/ 5 w 23"/>
                <a:gd name="T29" fmla="*/ 1 h 23"/>
                <a:gd name="T30" fmla="*/ 1 w 23"/>
                <a:gd name="T31" fmla="*/ 5 h 23"/>
                <a:gd name="T32" fmla="*/ 0 w 23"/>
                <a:gd name="T33" fmla="*/ 10 h 23"/>
                <a:gd name="T34" fmla="*/ 0 w 23"/>
                <a:gd name="T3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0"/>
                  </a:moveTo>
                  <a:lnTo>
                    <a:pt x="0" y="15"/>
                  </a:lnTo>
                  <a:lnTo>
                    <a:pt x="3" y="18"/>
                  </a:lnTo>
                  <a:lnTo>
                    <a:pt x="5" y="21"/>
                  </a:lnTo>
                  <a:lnTo>
                    <a:pt x="10" y="23"/>
                  </a:lnTo>
                  <a:lnTo>
                    <a:pt x="14" y="23"/>
                  </a:lnTo>
                  <a:lnTo>
                    <a:pt x="19" y="20"/>
                  </a:lnTo>
                  <a:lnTo>
                    <a:pt x="21" y="18"/>
                  </a:lnTo>
                  <a:lnTo>
                    <a:pt x="23" y="13"/>
                  </a:lnTo>
                  <a:lnTo>
                    <a:pt x="23" y="8"/>
                  </a:lnTo>
                  <a:lnTo>
                    <a:pt x="21" y="3"/>
                  </a:lnTo>
                  <a:lnTo>
                    <a:pt x="18" y="1"/>
                  </a:lnTo>
                  <a:lnTo>
                    <a:pt x="13" y="0"/>
                  </a:lnTo>
                  <a:lnTo>
                    <a:pt x="8" y="0"/>
                  </a:lnTo>
                  <a:lnTo>
                    <a:pt x="5" y="1"/>
                  </a:lnTo>
                  <a:lnTo>
                    <a:pt x="1" y="5"/>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3" name="Freeform 45"/>
            <p:cNvSpPr>
              <a:spLocks/>
            </p:cNvSpPr>
            <p:nvPr/>
          </p:nvSpPr>
          <p:spPr bwMode="auto">
            <a:xfrm>
              <a:off x="3902" y="2124"/>
              <a:ext cx="23" cy="21"/>
            </a:xfrm>
            <a:custGeom>
              <a:avLst/>
              <a:gdLst>
                <a:gd name="T0" fmla="*/ 0 w 23"/>
                <a:gd name="T1" fmla="*/ 10 h 21"/>
                <a:gd name="T2" fmla="*/ 1 w 23"/>
                <a:gd name="T3" fmla="*/ 14 h 21"/>
                <a:gd name="T4" fmla="*/ 3 w 23"/>
                <a:gd name="T5" fmla="*/ 18 h 21"/>
                <a:gd name="T6" fmla="*/ 6 w 23"/>
                <a:gd name="T7" fmla="*/ 19 h 21"/>
                <a:gd name="T8" fmla="*/ 11 w 23"/>
                <a:gd name="T9" fmla="*/ 21 h 21"/>
                <a:gd name="T10" fmla="*/ 15 w 23"/>
                <a:gd name="T11" fmla="*/ 21 h 21"/>
                <a:gd name="T12" fmla="*/ 20 w 23"/>
                <a:gd name="T13" fmla="*/ 19 h 21"/>
                <a:gd name="T14" fmla="*/ 21 w 23"/>
                <a:gd name="T15" fmla="*/ 16 h 21"/>
                <a:gd name="T16" fmla="*/ 23 w 23"/>
                <a:gd name="T17" fmla="*/ 11 h 21"/>
                <a:gd name="T18" fmla="*/ 23 w 23"/>
                <a:gd name="T19" fmla="*/ 6 h 21"/>
                <a:gd name="T20" fmla="*/ 21 w 23"/>
                <a:gd name="T21" fmla="*/ 3 h 21"/>
                <a:gd name="T22" fmla="*/ 18 w 23"/>
                <a:gd name="T23" fmla="*/ 1 h 21"/>
                <a:gd name="T24" fmla="*/ 13 w 23"/>
                <a:gd name="T25" fmla="*/ 0 h 21"/>
                <a:gd name="T26" fmla="*/ 8 w 23"/>
                <a:gd name="T27" fmla="*/ 0 h 21"/>
                <a:gd name="T28" fmla="*/ 5 w 23"/>
                <a:gd name="T29" fmla="*/ 1 h 21"/>
                <a:gd name="T30" fmla="*/ 1 w 23"/>
                <a:gd name="T31" fmla="*/ 5 h 21"/>
                <a:gd name="T32" fmla="*/ 0 w 23"/>
                <a:gd name="T33" fmla="*/ 10 h 21"/>
                <a:gd name="T34" fmla="*/ 0 w 23"/>
                <a:gd name="T3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1">
                  <a:moveTo>
                    <a:pt x="0" y="10"/>
                  </a:moveTo>
                  <a:lnTo>
                    <a:pt x="1" y="14"/>
                  </a:lnTo>
                  <a:lnTo>
                    <a:pt x="3" y="18"/>
                  </a:lnTo>
                  <a:lnTo>
                    <a:pt x="6" y="19"/>
                  </a:lnTo>
                  <a:lnTo>
                    <a:pt x="11" y="21"/>
                  </a:lnTo>
                  <a:lnTo>
                    <a:pt x="15" y="21"/>
                  </a:lnTo>
                  <a:lnTo>
                    <a:pt x="20" y="19"/>
                  </a:lnTo>
                  <a:lnTo>
                    <a:pt x="21" y="16"/>
                  </a:lnTo>
                  <a:lnTo>
                    <a:pt x="23" y="11"/>
                  </a:lnTo>
                  <a:lnTo>
                    <a:pt x="23" y="6"/>
                  </a:lnTo>
                  <a:lnTo>
                    <a:pt x="21" y="3"/>
                  </a:lnTo>
                  <a:lnTo>
                    <a:pt x="18" y="1"/>
                  </a:lnTo>
                  <a:lnTo>
                    <a:pt x="13" y="0"/>
                  </a:lnTo>
                  <a:lnTo>
                    <a:pt x="8" y="0"/>
                  </a:lnTo>
                  <a:lnTo>
                    <a:pt x="5" y="1"/>
                  </a:lnTo>
                  <a:lnTo>
                    <a:pt x="1" y="5"/>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4" name="Freeform 46"/>
            <p:cNvSpPr>
              <a:spLocks/>
            </p:cNvSpPr>
            <p:nvPr/>
          </p:nvSpPr>
          <p:spPr bwMode="auto">
            <a:xfrm>
              <a:off x="3893" y="2190"/>
              <a:ext cx="22" cy="23"/>
            </a:xfrm>
            <a:custGeom>
              <a:avLst/>
              <a:gdLst>
                <a:gd name="T0" fmla="*/ 0 w 22"/>
                <a:gd name="T1" fmla="*/ 10 h 23"/>
                <a:gd name="T2" fmla="*/ 0 w 22"/>
                <a:gd name="T3" fmla="*/ 15 h 23"/>
                <a:gd name="T4" fmla="*/ 2 w 22"/>
                <a:gd name="T5" fmla="*/ 18 h 23"/>
                <a:gd name="T6" fmla="*/ 5 w 22"/>
                <a:gd name="T7" fmla="*/ 21 h 23"/>
                <a:gd name="T8" fmla="*/ 10 w 22"/>
                <a:gd name="T9" fmla="*/ 23 h 23"/>
                <a:gd name="T10" fmla="*/ 15 w 22"/>
                <a:gd name="T11" fmla="*/ 23 h 23"/>
                <a:gd name="T12" fmla="*/ 19 w 22"/>
                <a:gd name="T13" fmla="*/ 20 h 23"/>
                <a:gd name="T14" fmla="*/ 20 w 22"/>
                <a:gd name="T15" fmla="*/ 18 h 23"/>
                <a:gd name="T16" fmla="*/ 22 w 22"/>
                <a:gd name="T17" fmla="*/ 13 h 23"/>
                <a:gd name="T18" fmla="*/ 22 w 22"/>
                <a:gd name="T19" fmla="*/ 8 h 23"/>
                <a:gd name="T20" fmla="*/ 20 w 22"/>
                <a:gd name="T21" fmla="*/ 3 h 23"/>
                <a:gd name="T22" fmla="*/ 17 w 22"/>
                <a:gd name="T23" fmla="*/ 1 h 23"/>
                <a:gd name="T24" fmla="*/ 12 w 22"/>
                <a:gd name="T25" fmla="*/ 0 h 23"/>
                <a:gd name="T26" fmla="*/ 7 w 22"/>
                <a:gd name="T27" fmla="*/ 0 h 23"/>
                <a:gd name="T28" fmla="*/ 4 w 22"/>
                <a:gd name="T29" fmla="*/ 1 h 23"/>
                <a:gd name="T30" fmla="*/ 2 w 22"/>
                <a:gd name="T31" fmla="*/ 5 h 23"/>
                <a:gd name="T32" fmla="*/ 0 w 22"/>
                <a:gd name="T33" fmla="*/ 10 h 23"/>
                <a:gd name="T34" fmla="*/ 0 w 22"/>
                <a:gd name="T3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3">
                  <a:moveTo>
                    <a:pt x="0" y="10"/>
                  </a:moveTo>
                  <a:lnTo>
                    <a:pt x="0" y="15"/>
                  </a:lnTo>
                  <a:lnTo>
                    <a:pt x="2" y="18"/>
                  </a:lnTo>
                  <a:lnTo>
                    <a:pt x="5" y="21"/>
                  </a:lnTo>
                  <a:lnTo>
                    <a:pt x="10" y="23"/>
                  </a:lnTo>
                  <a:lnTo>
                    <a:pt x="15" y="23"/>
                  </a:lnTo>
                  <a:lnTo>
                    <a:pt x="19" y="20"/>
                  </a:lnTo>
                  <a:lnTo>
                    <a:pt x="20" y="18"/>
                  </a:lnTo>
                  <a:lnTo>
                    <a:pt x="22" y="13"/>
                  </a:lnTo>
                  <a:lnTo>
                    <a:pt x="22" y="8"/>
                  </a:lnTo>
                  <a:lnTo>
                    <a:pt x="20" y="3"/>
                  </a:lnTo>
                  <a:lnTo>
                    <a:pt x="17" y="1"/>
                  </a:lnTo>
                  <a:lnTo>
                    <a:pt x="12" y="0"/>
                  </a:lnTo>
                  <a:lnTo>
                    <a:pt x="7" y="0"/>
                  </a:lnTo>
                  <a:lnTo>
                    <a:pt x="4" y="1"/>
                  </a:lnTo>
                  <a:lnTo>
                    <a:pt x="2" y="5"/>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5" name="Freeform 47"/>
            <p:cNvSpPr>
              <a:spLocks/>
            </p:cNvSpPr>
            <p:nvPr/>
          </p:nvSpPr>
          <p:spPr bwMode="auto">
            <a:xfrm>
              <a:off x="3883" y="2256"/>
              <a:ext cx="24" cy="21"/>
            </a:xfrm>
            <a:custGeom>
              <a:avLst/>
              <a:gdLst>
                <a:gd name="T0" fmla="*/ 0 w 24"/>
                <a:gd name="T1" fmla="*/ 10 h 21"/>
                <a:gd name="T2" fmla="*/ 0 w 24"/>
                <a:gd name="T3" fmla="*/ 15 h 21"/>
                <a:gd name="T4" fmla="*/ 2 w 24"/>
                <a:gd name="T5" fmla="*/ 18 h 21"/>
                <a:gd name="T6" fmla="*/ 5 w 24"/>
                <a:gd name="T7" fmla="*/ 20 h 21"/>
                <a:gd name="T8" fmla="*/ 10 w 24"/>
                <a:gd name="T9" fmla="*/ 21 h 21"/>
                <a:gd name="T10" fmla="*/ 15 w 24"/>
                <a:gd name="T11" fmla="*/ 21 h 21"/>
                <a:gd name="T12" fmla="*/ 19 w 24"/>
                <a:gd name="T13" fmla="*/ 20 h 21"/>
                <a:gd name="T14" fmla="*/ 22 w 24"/>
                <a:gd name="T15" fmla="*/ 17 h 21"/>
                <a:gd name="T16" fmla="*/ 24 w 24"/>
                <a:gd name="T17" fmla="*/ 12 h 21"/>
                <a:gd name="T18" fmla="*/ 22 w 24"/>
                <a:gd name="T19" fmla="*/ 7 h 21"/>
                <a:gd name="T20" fmla="*/ 20 w 24"/>
                <a:gd name="T21" fmla="*/ 3 h 21"/>
                <a:gd name="T22" fmla="*/ 17 w 24"/>
                <a:gd name="T23" fmla="*/ 2 h 21"/>
                <a:gd name="T24" fmla="*/ 12 w 24"/>
                <a:gd name="T25" fmla="*/ 0 h 21"/>
                <a:gd name="T26" fmla="*/ 9 w 24"/>
                <a:gd name="T27" fmla="*/ 0 h 21"/>
                <a:gd name="T28" fmla="*/ 4 w 24"/>
                <a:gd name="T29" fmla="*/ 2 h 21"/>
                <a:gd name="T30" fmla="*/ 2 w 24"/>
                <a:gd name="T31" fmla="*/ 5 h 21"/>
                <a:gd name="T32" fmla="*/ 0 w 24"/>
                <a:gd name="T33" fmla="*/ 10 h 21"/>
                <a:gd name="T34" fmla="*/ 0 w 24"/>
                <a:gd name="T3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1">
                  <a:moveTo>
                    <a:pt x="0" y="10"/>
                  </a:moveTo>
                  <a:lnTo>
                    <a:pt x="0" y="15"/>
                  </a:lnTo>
                  <a:lnTo>
                    <a:pt x="2" y="18"/>
                  </a:lnTo>
                  <a:lnTo>
                    <a:pt x="5" y="20"/>
                  </a:lnTo>
                  <a:lnTo>
                    <a:pt x="10" y="21"/>
                  </a:lnTo>
                  <a:lnTo>
                    <a:pt x="15" y="21"/>
                  </a:lnTo>
                  <a:lnTo>
                    <a:pt x="19" y="20"/>
                  </a:lnTo>
                  <a:lnTo>
                    <a:pt x="22" y="17"/>
                  </a:lnTo>
                  <a:lnTo>
                    <a:pt x="24" y="12"/>
                  </a:lnTo>
                  <a:lnTo>
                    <a:pt x="22" y="7"/>
                  </a:lnTo>
                  <a:lnTo>
                    <a:pt x="20" y="3"/>
                  </a:lnTo>
                  <a:lnTo>
                    <a:pt x="17" y="2"/>
                  </a:lnTo>
                  <a:lnTo>
                    <a:pt x="12" y="0"/>
                  </a:lnTo>
                  <a:lnTo>
                    <a:pt x="9" y="0"/>
                  </a:lnTo>
                  <a:lnTo>
                    <a:pt x="4" y="2"/>
                  </a:lnTo>
                  <a:lnTo>
                    <a:pt x="2" y="5"/>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6" name="Rectangle 48"/>
            <p:cNvSpPr>
              <a:spLocks noChangeArrowheads="1"/>
            </p:cNvSpPr>
            <p:nvPr/>
          </p:nvSpPr>
          <p:spPr bwMode="auto">
            <a:xfrm>
              <a:off x="3888" y="2643"/>
              <a:ext cx="70" cy="8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4737" name="Freeform 49"/>
            <p:cNvSpPr>
              <a:spLocks/>
            </p:cNvSpPr>
            <p:nvPr/>
          </p:nvSpPr>
          <p:spPr bwMode="auto">
            <a:xfrm>
              <a:off x="4218" y="1995"/>
              <a:ext cx="344" cy="754"/>
            </a:xfrm>
            <a:custGeom>
              <a:avLst/>
              <a:gdLst>
                <a:gd name="T0" fmla="*/ 322 w 344"/>
                <a:gd name="T1" fmla="*/ 279 h 754"/>
                <a:gd name="T2" fmla="*/ 314 w 344"/>
                <a:gd name="T3" fmla="*/ 180 h 754"/>
                <a:gd name="T4" fmla="*/ 307 w 344"/>
                <a:gd name="T5" fmla="*/ 71 h 754"/>
                <a:gd name="T6" fmla="*/ 304 w 344"/>
                <a:gd name="T7" fmla="*/ 46 h 754"/>
                <a:gd name="T8" fmla="*/ 294 w 344"/>
                <a:gd name="T9" fmla="*/ 23 h 754"/>
                <a:gd name="T10" fmla="*/ 276 w 344"/>
                <a:gd name="T11" fmla="*/ 6 h 754"/>
                <a:gd name="T12" fmla="*/ 253 w 344"/>
                <a:gd name="T13" fmla="*/ 0 h 754"/>
                <a:gd name="T14" fmla="*/ 215 w 344"/>
                <a:gd name="T15" fmla="*/ 0 h 754"/>
                <a:gd name="T16" fmla="*/ 198 w 344"/>
                <a:gd name="T17" fmla="*/ 6 h 754"/>
                <a:gd name="T18" fmla="*/ 170 w 344"/>
                <a:gd name="T19" fmla="*/ 39 h 754"/>
                <a:gd name="T20" fmla="*/ 203 w 344"/>
                <a:gd name="T21" fmla="*/ 71 h 754"/>
                <a:gd name="T22" fmla="*/ 210 w 344"/>
                <a:gd name="T23" fmla="*/ 48 h 754"/>
                <a:gd name="T24" fmla="*/ 220 w 344"/>
                <a:gd name="T25" fmla="*/ 39 h 754"/>
                <a:gd name="T26" fmla="*/ 261 w 344"/>
                <a:gd name="T27" fmla="*/ 44 h 754"/>
                <a:gd name="T28" fmla="*/ 268 w 344"/>
                <a:gd name="T29" fmla="*/ 66 h 754"/>
                <a:gd name="T30" fmla="*/ 268 w 344"/>
                <a:gd name="T31" fmla="*/ 77 h 754"/>
                <a:gd name="T32" fmla="*/ 268 w 344"/>
                <a:gd name="T33" fmla="*/ 115 h 754"/>
                <a:gd name="T34" fmla="*/ 236 w 344"/>
                <a:gd name="T35" fmla="*/ 142 h 754"/>
                <a:gd name="T36" fmla="*/ 11 w 344"/>
                <a:gd name="T37" fmla="*/ 168 h 754"/>
                <a:gd name="T38" fmla="*/ 36 w 344"/>
                <a:gd name="T39" fmla="*/ 210 h 754"/>
                <a:gd name="T40" fmla="*/ 72 w 344"/>
                <a:gd name="T41" fmla="*/ 287 h 754"/>
                <a:gd name="T42" fmla="*/ 120 w 344"/>
                <a:gd name="T43" fmla="*/ 327 h 754"/>
                <a:gd name="T44" fmla="*/ 167 w 344"/>
                <a:gd name="T45" fmla="*/ 344 h 754"/>
                <a:gd name="T46" fmla="*/ 195 w 344"/>
                <a:gd name="T47" fmla="*/ 347 h 754"/>
                <a:gd name="T48" fmla="*/ 173 w 344"/>
                <a:gd name="T49" fmla="*/ 575 h 754"/>
                <a:gd name="T50" fmla="*/ 119 w 344"/>
                <a:gd name="T51" fmla="*/ 587 h 754"/>
                <a:gd name="T52" fmla="*/ 61 w 344"/>
                <a:gd name="T53" fmla="*/ 613 h 754"/>
                <a:gd name="T54" fmla="*/ 15 w 344"/>
                <a:gd name="T55" fmla="*/ 661 h 754"/>
                <a:gd name="T56" fmla="*/ 29 w 344"/>
                <a:gd name="T57" fmla="*/ 694 h 754"/>
                <a:gd name="T58" fmla="*/ 48 w 344"/>
                <a:gd name="T59" fmla="*/ 723 h 754"/>
                <a:gd name="T60" fmla="*/ 84 w 344"/>
                <a:gd name="T61" fmla="*/ 741 h 754"/>
                <a:gd name="T62" fmla="*/ 130 w 344"/>
                <a:gd name="T63" fmla="*/ 751 h 754"/>
                <a:gd name="T64" fmla="*/ 187 w 344"/>
                <a:gd name="T65" fmla="*/ 754 h 754"/>
                <a:gd name="T66" fmla="*/ 248 w 344"/>
                <a:gd name="T67" fmla="*/ 749 h 754"/>
                <a:gd name="T68" fmla="*/ 297 w 344"/>
                <a:gd name="T69" fmla="*/ 736 h 754"/>
                <a:gd name="T70" fmla="*/ 332 w 344"/>
                <a:gd name="T71" fmla="*/ 714 h 754"/>
                <a:gd name="T72" fmla="*/ 344 w 344"/>
                <a:gd name="T73" fmla="*/ 680 h 754"/>
                <a:gd name="T74" fmla="*/ 339 w 344"/>
                <a:gd name="T75" fmla="*/ 653 h 754"/>
                <a:gd name="T76" fmla="*/ 322 w 344"/>
                <a:gd name="T77" fmla="*/ 63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4" h="754">
                  <a:moveTo>
                    <a:pt x="322" y="630"/>
                  </a:moveTo>
                  <a:lnTo>
                    <a:pt x="322" y="279"/>
                  </a:lnTo>
                  <a:lnTo>
                    <a:pt x="316" y="279"/>
                  </a:lnTo>
                  <a:lnTo>
                    <a:pt x="314" y="180"/>
                  </a:lnTo>
                  <a:lnTo>
                    <a:pt x="307" y="180"/>
                  </a:lnTo>
                  <a:lnTo>
                    <a:pt x="307" y="71"/>
                  </a:lnTo>
                  <a:lnTo>
                    <a:pt x="306" y="57"/>
                  </a:lnTo>
                  <a:lnTo>
                    <a:pt x="304" y="46"/>
                  </a:lnTo>
                  <a:lnTo>
                    <a:pt x="299" y="34"/>
                  </a:lnTo>
                  <a:lnTo>
                    <a:pt x="294" y="23"/>
                  </a:lnTo>
                  <a:lnTo>
                    <a:pt x="286" y="13"/>
                  </a:lnTo>
                  <a:lnTo>
                    <a:pt x="276" y="6"/>
                  </a:lnTo>
                  <a:lnTo>
                    <a:pt x="266" y="1"/>
                  </a:lnTo>
                  <a:lnTo>
                    <a:pt x="253" y="0"/>
                  </a:lnTo>
                  <a:lnTo>
                    <a:pt x="216" y="0"/>
                  </a:lnTo>
                  <a:lnTo>
                    <a:pt x="215" y="0"/>
                  </a:lnTo>
                  <a:lnTo>
                    <a:pt x="213" y="1"/>
                  </a:lnTo>
                  <a:lnTo>
                    <a:pt x="198" y="6"/>
                  </a:lnTo>
                  <a:lnTo>
                    <a:pt x="183" y="19"/>
                  </a:lnTo>
                  <a:lnTo>
                    <a:pt x="170" y="39"/>
                  </a:lnTo>
                  <a:lnTo>
                    <a:pt x="165" y="71"/>
                  </a:lnTo>
                  <a:lnTo>
                    <a:pt x="203" y="71"/>
                  </a:lnTo>
                  <a:lnTo>
                    <a:pt x="205" y="56"/>
                  </a:lnTo>
                  <a:lnTo>
                    <a:pt x="210" y="48"/>
                  </a:lnTo>
                  <a:lnTo>
                    <a:pt x="215" y="41"/>
                  </a:lnTo>
                  <a:lnTo>
                    <a:pt x="220" y="39"/>
                  </a:lnTo>
                  <a:lnTo>
                    <a:pt x="253" y="39"/>
                  </a:lnTo>
                  <a:lnTo>
                    <a:pt x="261" y="44"/>
                  </a:lnTo>
                  <a:lnTo>
                    <a:pt x="266" y="54"/>
                  </a:lnTo>
                  <a:lnTo>
                    <a:pt x="268" y="66"/>
                  </a:lnTo>
                  <a:lnTo>
                    <a:pt x="268" y="71"/>
                  </a:lnTo>
                  <a:lnTo>
                    <a:pt x="268" y="77"/>
                  </a:lnTo>
                  <a:lnTo>
                    <a:pt x="268" y="94"/>
                  </a:lnTo>
                  <a:lnTo>
                    <a:pt x="268" y="115"/>
                  </a:lnTo>
                  <a:lnTo>
                    <a:pt x="268" y="142"/>
                  </a:lnTo>
                  <a:lnTo>
                    <a:pt x="236" y="142"/>
                  </a:lnTo>
                  <a:lnTo>
                    <a:pt x="236" y="168"/>
                  </a:lnTo>
                  <a:lnTo>
                    <a:pt x="11" y="168"/>
                  </a:lnTo>
                  <a:lnTo>
                    <a:pt x="11" y="210"/>
                  </a:lnTo>
                  <a:lnTo>
                    <a:pt x="36" y="210"/>
                  </a:lnTo>
                  <a:lnTo>
                    <a:pt x="51" y="254"/>
                  </a:lnTo>
                  <a:lnTo>
                    <a:pt x="72" y="287"/>
                  </a:lnTo>
                  <a:lnTo>
                    <a:pt x="96" y="311"/>
                  </a:lnTo>
                  <a:lnTo>
                    <a:pt x="120" y="327"/>
                  </a:lnTo>
                  <a:lnTo>
                    <a:pt x="145" y="339"/>
                  </a:lnTo>
                  <a:lnTo>
                    <a:pt x="167" y="344"/>
                  </a:lnTo>
                  <a:lnTo>
                    <a:pt x="183" y="347"/>
                  </a:lnTo>
                  <a:lnTo>
                    <a:pt x="195" y="347"/>
                  </a:lnTo>
                  <a:lnTo>
                    <a:pt x="195" y="574"/>
                  </a:lnTo>
                  <a:lnTo>
                    <a:pt x="173" y="575"/>
                  </a:lnTo>
                  <a:lnTo>
                    <a:pt x="149" y="580"/>
                  </a:lnTo>
                  <a:lnTo>
                    <a:pt x="119" y="587"/>
                  </a:lnTo>
                  <a:lnTo>
                    <a:pt x="91" y="598"/>
                  </a:lnTo>
                  <a:lnTo>
                    <a:pt x="61" y="613"/>
                  </a:lnTo>
                  <a:lnTo>
                    <a:pt x="36" y="635"/>
                  </a:lnTo>
                  <a:lnTo>
                    <a:pt x="15" y="661"/>
                  </a:lnTo>
                  <a:lnTo>
                    <a:pt x="0" y="694"/>
                  </a:lnTo>
                  <a:lnTo>
                    <a:pt x="29" y="694"/>
                  </a:lnTo>
                  <a:lnTo>
                    <a:pt x="36" y="709"/>
                  </a:lnTo>
                  <a:lnTo>
                    <a:pt x="48" y="723"/>
                  </a:lnTo>
                  <a:lnTo>
                    <a:pt x="64" y="732"/>
                  </a:lnTo>
                  <a:lnTo>
                    <a:pt x="84" y="741"/>
                  </a:lnTo>
                  <a:lnTo>
                    <a:pt x="106" y="746"/>
                  </a:lnTo>
                  <a:lnTo>
                    <a:pt x="130" y="751"/>
                  </a:lnTo>
                  <a:lnTo>
                    <a:pt x="157" y="754"/>
                  </a:lnTo>
                  <a:lnTo>
                    <a:pt x="187" y="754"/>
                  </a:lnTo>
                  <a:lnTo>
                    <a:pt x="218" y="752"/>
                  </a:lnTo>
                  <a:lnTo>
                    <a:pt x="248" y="749"/>
                  </a:lnTo>
                  <a:lnTo>
                    <a:pt x="274" y="744"/>
                  </a:lnTo>
                  <a:lnTo>
                    <a:pt x="297" y="736"/>
                  </a:lnTo>
                  <a:lnTo>
                    <a:pt x="317" y="726"/>
                  </a:lnTo>
                  <a:lnTo>
                    <a:pt x="332" y="714"/>
                  </a:lnTo>
                  <a:lnTo>
                    <a:pt x="340" y="698"/>
                  </a:lnTo>
                  <a:lnTo>
                    <a:pt x="344" y="680"/>
                  </a:lnTo>
                  <a:lnTo>
                    <a:pt x="342" y="666"/>
                  </a:lnTo>
                  <a:lnTo>
                    <a:pt x="339" y="653"/>
                  </a:lnTo>
                  <a:lnTo>
                    <a:pt x="332" y="641"/>
                  </a:lnTo>
                  <a:lnTo>
                    <a:pt x="322" y="6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100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853803730"/>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title"/>
          </p:nvPr>
        </p:nvSpPr>
        <p:spPr>
          <a:xfrm>
            <a:off x="457200" y="274748"/>
            <a:ext cx="8229600" cy="1465319"/>
          </a:xfrm>
        </p:spPr>
        <p:txBody>
          <a:bodyPr>
            <a:normAutofit fontScale="90000"/>
          </a:bodyPr>
          <a:lstStyle/>
          <a:p>
            <a:r>
              <a:rPr lang="en-US" sz="3600" b="1" dirty="0"/>
              <a:t>Standard Precautions</a:t>
            </a:r>
            <a:br>
              <a:rPr lang="en-US" sz="3600" b="1" dirty="0"/>
            </a:br>
            <a:r>
              <a:rPr lang="en-US" sz="3600" b="1" u="sng" dirty="0"/>
              <a:t>RESIDENT PLACEMENT</a:t>
            </a:r>
            <a:br>
              <a:rPr lang="en-US" sz="3600" b="1" u="sng" dirty="0"/>
            </a:br>
            <a:r>
              <a:rPr lang="en-US" sz="3200" dirty="0"/>
              <a:t>(continued)</a:t>
            </a:r>
          </a:p>
        </p:txBody>
      </p:sp>
      <p:sp>
        <p:nvSpPr>
          <p:cNvPr id="290820" name="Text Box 4"/>
          <p:cNvSpPr txBox="1">
            <a:spLocks noChangeArrowheads="1"/>
          </p:cNvSpPr>
          <p:nvPr/>
        </p:nvSpPr>
        <p:spPr bwMode="auto">
          <a:xfrm>
            <a:off x="471489" y="2280403"/>
            <a:ext cx="5305425"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50838" indent="-350838" eaLnBrk="0" hangingPunct="0">
              <a:defRPr sz="2400">
                <a:solidFill>
                  <a:schemeClr val="tx1"/>
                </a:solidFill>
                <a:latin typeface="Times New Roman" pitchFamily="18" charset="0"/>
              </a:defRPr>
            </a:lvl1pPr>
            <a:lvl2pPr marL="465138" eaLnBrk="0" hangingPunct="0">
              <a:defRPr sz="2400">
                <a:solidFill>
                  <a:schemeClr val="tx1"/>
                </a:solidFill>
                <a:latin typeface="Times New Roman" pitchFamily="18" charset="0"/>
              </a:defRPr>
            </a:lvl2pPr>
            <a:lvl3pPr eaLnBrk="0" hangingPunct="0">
              <a:defRPr sz="2400">
                <a:solidFill>
                  <a:schemeClr val="tx1"/>
                </a:solidFill>
                <a:latin typeface="Times New Roman" pitchFamily="18" charset="0"/>
              </a:defRPr>
            </a:lvl3pPr>
            <a:lvl4pPr eaLnBrk="0" hangingPunct="0">
              <a:defRPr sz="2400">
                <a:solidFill>
                  <a:schemeClr val="tx1"/>
                </a:solidFill>
                <a:latin typeface="Times New Roman" pitchFamily="18" charset="0"/>
              </a:defRPr>
            </a:lvl4pPr>
            <a:lvl5pPr eaLnBrk="0" hangingPunct="0">
              <a:defRPr sz="2400">
                <a:solidFill>
                  <a:schemeClr val="tx1"/>
                </a:solidFill>
                <a:latin typeface="Times New Roman" pitchFamily="18" charset="0"/>
              </a:defRPr>
            </a:lvl5pPr>
            <a:lvl6pPr eaLnBrk="0" fontAlgn="base" hangingPunct="0">
              <a:spcBef>
                <a:spcPct val="0"/>
              </a:spcBef>
              <a:spcAft>
                <a:spcPct val="0"/>
              </a:spcAft>
              <a:defRPr sz="2400">
                <a:solidFill>
                  <a:schemeClr val="tx1"/>
                </a:solidFill>
                <a:latin typeface="Times New Roman" pitchFamily="18" charset="0"/>
              </a:defRPr>
            </a:lvl6pPr>
            <a:lvl7pPr eaLnBrk="0" fontAlgn="base" hangingPunct="0">
              <a:spcBef>
                <a:spcPct val="0"/>
              </a:spcBef>
              <a:spcAft>
                <a:spcPct val="0"/>
              </a:spcAft>
              <a:defRPr sz="2400">
                <a:solidFill>
                  <a:schemeClr val="tx1"/>
                </a:solidFill>
                <a:latin typeface="Times New Roman" pitchFamily="18" charset="0"/>
              </a:defRPr>
            </a:lvl7pPr>
            <a:lvl8pPr eaLnBrk="0" fontAlgn="base" hangingPunct="0">
              <a:spcBef>
                <a:spcPct val="0"/>
              </a:spcBef>
              <a:spcAft>
                <a:spcPct val="0"/>
              </a:spcAft>
              <a:defRPr sz="2400">
                <a:solidFill>
                  <a:schemeClr val="tx1"/>
                </a:solidFill>
                <a:latin typeface="Times New Roman" pitchFamily="18" charset="0"/>
              </a:defRPr>
            </a:lvl8pPr>
            <a:lvl9pPr eaLnBrk="0" fontAlgn="base" hangingPunct="0">
              <a:spcBef>
                <a:spcPct val="0"/>
              </a:spcBef>
              <a:spcAft>
                <a:spcPct val="0"/>
              </a:spcAft>
              <a:defRPr sz="2400">
                <a:solidFill>
                  <a:schemeClr val="tx1"/>
                </a:solidFill>
                <a:latin typeface="Times New Roman" pitchFamily="18" charset="0"/>
              </a:defRPr>
            </a:lvl9pPr>
          </a:lstStyle>
          <a:p>
            <a:pPr eaLnBrk="1" hangingPunct="1">
              <a:buFontTx/>
              <a:buChar char="•"/>
            </a:pPr>
            <a:r>
              <a:rPr lang="en-US" sz="3600" dirty="0">
                <a:latin typeface="Arial" charset="0"/>
              </a:rPr>
              <a:t>If a private room is not available, consult with infection control professionals regarding resident placement or other alternatives</a:t>
            </a:r>
          </a:p>
        </p:txBody>
      </p:sp>
      <p:grpSp>
        <p:nvGrpSpPr>
          <p:cNvPr id="290888" name="Group 72"/>
          <p:cNvGrpSpPr>
            <a:grpSpLocks/>
          </p:cNvGrpSpPr>
          <p:nvPr/>
        </p:nvGrpSpPr>
        <p:grpSpPr bwMode="auto">
          <a:xfrm>
            <a:off x="6064251" y="2787160"/>
            <a:ext cx="2576513" cy="2475779"/>
            <a:chOff x="1334" y="1048"/>
            <a:chExt cx="3092" cy="2966"/>
          </a:xfrm>
        </p:grpSpPr>
        <p:grpSp>
          <p:nvGrpSpPr>
            <p:cNvPr id="290887" name="Group 71"/>
            <p:cNvGrpSpPr>
              <a:grpSpLocks/>
            </p:cNvGrpSpPr>
            <p:nvPr/>
          </p:nvGrpSpPr>
          <p:grpSpPr bwMode="auto">
            <a:xfrm>
              <a:off x="1334" y="1048"/>
              <a:ext cx="3092" cy="2966"/>
              <a:chOff x="1334" y="1048"/>
              <a:chExt cx="3092" cy="2966"/>
            </a:xfrm>
          </p:grpSpPr>
          <p:sp>
            <p:nvSpPr>
              <p:cNvPr id="290860" name="AutoShape 44"/>
              <p:cNvSpPr>
                <a:spLocks noChangeAspect="1" noChangeArrowheads="1" noTextEdit="1"/>
              </p:cNvSpPr>
              <p:nvPr/>
            </p:nvSpPr>
            <p:spPr bwMode="auto">
              <a:xfrm>
                <a:off x="1334" y="1048"/>
                <a:ext cx="3092" cy="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0862" name="Freeform 46"/>
              <p:cNvSpPr>
                <a:spLocks/>
              </p:cNvSpPr>
              <p:nvPr/>
            </p:nvSpPr>
            <p:spPr bwMode="auto">
              <a:xfrm>
                <a:off x="1334" y="1048"/>
                <a:ext cx="3092" cy="2966"/>
              </a:xfrm>
              <a:custGeom>
                <a:avLst/>
                <a:gdLst>
                  <a:gd name="T0" fmla="*/ 208 w 9277"/>
                  <a:gd name="T1" fmla="*/ 8236 h 8898"/>
                  <a:gd name="T2" fmla="*/ 36 w 9277"/>
                  <a:gd name="T3" fmla="*/ 6929 h 8898"/>
                  <a:gd name="T4" fmla="*/ 23 w 9277"/>
                  <a:gd name="T5" fmla="*/ 6295 h 8898"/>
                  <a:gd name="T6" fmla="*/ 11 w 9277"/>
                  <a:gd name="T7" fmla="*/ 5663 h 8898"/>
                  <a:gd name="T8" fmla="*/ 3 w 9277"/>
                  <a:gd name="T9" fmla="*/ 5030 h 8898"/>
                  <a:gd name="T10" fmla="*/ 0 w 9277"/>
                  <a:gd name="T11" fmla="*/ 4397 h 8898"/>
                  <a:gd name="T12" fmla="*/ 5 w 9277"/>
                  <a:gd name="T13" fmla="*/ 3763 h 8898"/>
                  <a:gd name="T14" fmla="*/ 17 w 9277"/>
                  <a:gd name="T15" fmla="*/ 3131 h 8898"/>
                  <a:gd name="T16" fmla="*/ 39 w 9277"/>
                  <a:gd name="T17" fmla="*/ 2497 h 8898"/>
                  <a:gd name="T18" fmla="*/ 73 w 9277"/>
                  <a:gd name="T19" fmla="*/ 1863 h 8898"/>
                  <a:gd name="T20" fmla="*/ 120 w 9277"/>
                  <a:gd name="T21" fmla="*/ 1229 h 8898"/>
                  <a:gd name="T22" fmla="*/ 184 w 9277"/>
                  <a:gd name="T23" fmla="*/ 594 h 8898"/>
                  <a:gd name="T24" fmla="*/ 778 w 9277"/>
                  <a:gd name="T25" fmla="*/ 94 h 8898"/>
                  <a:gd name="T26" fmla="*/ 1144 w 9277"/>
                  <a:gd name="T27" fmla="*/ 56 h 8898"/>
                  <a:gd name="T28" fmla="*/ 1505 w 9277"/>
                  <a:gd name="T29" fmla="*/ 29 h 8898"/>
                  <a:gd name="T30" fmla="*/ 1863 w 9277"/>
                  <a:gd name="T31" fmla="*/ 12 h 8898"/>
                  <a:gd name="T32" fmla="*/ 2217 w 9277"/>
                  <a:gd name="T33" fmla="*/ 2 h 8898"/>
                  <a:gd name="T34" fmla="*/ 2570 w 9277"/>
                  <a:gd name="T35" fmla="*/ 0 h 8898"/>
                  <a:gd name="T36" fmla="*/ 2919 w 9277"/>
                  <a:gd name="T37" fmla="*/ 4 h 8898"/>
                  <a:gd name="T38" fmla="*/ 3269 w 9277"/>
                  <a:gd name="T39" fmla="*/ 11 h 8898"/>
                  <a:gd name="T40" fmla="*/ 3619 w 9277"/>
                  <a:gd name="T41" fmla="*/ 22 h 8898"/>
                  <a:gd name="T42" fmla="*/ 3970 w 9277"/>
                  <a:gd name="T43" fmla="*/ 35 h 8898"/>
                  <a:gd name="T44" fmla="*/ 4324 w 9277"/>
                  <a:gd name="T45" fmla="*/ 49 h 8898"/>
                  <a:gd name="T46" fmla="*/ 6033 w 9277"/>
                  <a:gd name="T47" fmla="*/ 108 h 8898"/>
                  <a:gd name="T48" fmla="*/ 8837 w 9277"/>
                  <a:gd name="T49" fmla="*/ 500 h 8898"/>
                  <a:gd name="T50" fmla="*/ 9062 w 9277"/>
                  <a:gd name="T51" fmla="*/ 1301 h 8898"/>
                  <a:gd name="T52" fmla="*/ 9140 w 9277"/>
                  <a:gd name="T53" fmla="*/ 2008 h 8898"/>
                  <a:gd name="T54" fmla="*/ 9203 w 9277"/>
                  <a:gd name="T55" fmla="*/ 2714 h 8898"/>
                  <a:gd name="T56" fmla="*/ 9248 w 9277"/>
                  <a:gd name="T57" fmla="*/ 3418 h 8898"/>
                  <a:gd name="T58" fmla="*/ 9272 w 9277"/>
                  <a:gd name="T59" fmla="*/ 4120 h 8898"/>
                  <a:gd name="T60" fmla="*/ 9276 w 9277"/>
                  <a:gd name="T61" fmla="*/ 4824 h 8898"/>
                  <a:gd name="T62" fmla="*/ 9255 w 9277"/>
                  <a:gd name="T63" fmla="*/ 5527 h 8898"/>
                  <a:gd name="T64" fmla="*/ 9208 w 9277"/>
                  <a:gd name="T65" fmla="*/ 6229 h 8898"/>
                  <a:gd name="T66" fmla="*/ 9132 w 9277"/>
                  <a:gd name="T67" fmla="*/ 6934 h 8898"/>
                  <a:gd name="T68" fmla="*/ 9026 w 9277"/>
                  <a:gd name="T69" fmla="*/ 7640 h 8898"/>
                  <a:gd name="T70" fmla="*/ 8886 w 9277"/>
                  <a:gd name="T71" fmla="*/ 8347 h 8898"/>
                  <a:gd name="T72" fmla="*/ 8767 w 9277"/>
                  <a:gd name="T73" fmla="*/ 8408 h 8898"/>
                  <a:gd name="T74" fmla="*/ 8658 w 9277"/>
                  <a:gd name="T75" fmla="*/ 8465 h 8898"/>
                  <a:gd name="T76" fmla="*/ 8553 w 9277"/>
                  <a:gd name="T77" fmla="*/ 8520 h 8898"/>
                  <a:gd name="T78" fmla="*/ 8452 w 9277"/>
                  <a:gd name="T79" fmla="*/ 8570 h 8898"/>
                  <a:gd name="T80" fmla="*/ 8354 w 9277"/>
                  <a:gd name="T81" fmla="*/ 8616 h 8898"/>
                  <a:gd name="T82" fmla="*/ 8258 w 9277"/>
                  <a:gd name="T83" fmla="*/ 8658 h 8898"/>
                  <a:gd name="T84" fmla="*/ 8163 w 9277"/>
                  <a:gd name="T85" fmla="*/ 8696 h 8898"/>
                  <a:gd name="T86" fmla="*/ 8065 w 9277"/>
                  <a:gd name="T87" fmla="*/ 8729 h 8898"/>
                  <a:gd name="T88" fmla="*/ 7966 w 9277"/>
                  <a:gd name="T89" fmla="*/ 8757 h 8898"/>
                  <a:gd name="T90" fmla="*/ 7863 w 9277"/>
                  <a:gd name="T91" fmla="*/ 8780 h 8898"/>
                  <a:gd name="T92" fmla="*/ 6807 w 9277"/>
                  <a:gd name="T93" fmla="*/ 8731 h 8898"/>
                  <a:gd name="T94" fmla="*/ 2197 w 9277"/>
                  <a:gd name="T95" fmla="*/ 8898 h 8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77" h="8898">
                    <a:moveTo>
                      <a:pt x="2197" y="8898"/>
                    </a:moveTo>
                    <a:lnTo>
                      <a:pt x="759" y="8682"/>
                    </a:lnTo>
                    <a:lnTo>
                      <a:pt x="208" y="8236"/>
                    </a:lnTo>
                    <a:lnTo>
                      <a:pt x="41" y="7635"/>
                    </a:lnTo>
                    <a:lnTo>
                      <a:pt x="41" y="7140"/>
                    </a:lnTo>
                    <a:lnTo>
                      <a:pt x="36" y="6929"/>
                    </a:lnTo>
                    <a:lnTo>
                      <a:pt x="31" y="6718"/>
                    </a:lnTo>
                    <a:lnTo>
                      <a:pt x="28" y="6506"/>
                    </a:lnTo>
                    <a:lnTo>
                      <a:pt x="23" y="6295"/>
                    </a:lnTo>
                    <a:lnTo>
                      <a:pt x="19" y="6084"/>
                    </a:lnTo>
                    <a:lnTo>
                      <a:pt x="14" y="5873"/>
                    </a:lnTo>
                    <a:lnTo>
                      <a:pt x="11" y="5663"/>
                    </a:lnTo>
                    <a:lnTo>
                      <a:pt x="8" y="5452"/>
                    </a:lnTo>
                    <a:lnTo>
                      <a:pt x="6" y="5241"/>
                    </a:lnTo>
                    <a:lnTo>
                      <a:pt x="3" y="5030"/>
                    </a:lnTo>
                    <a:lnTo>
                      <a:pt x="1" y="4819"/>
                    </a:lnTo>
                    <a:lnTo>
                      <a:pt x="1" y="4608"/>
                    </a:lnTo>
                    <a:lnTo>
                      <a:pt x="0" y="4397"/>
                    </a:lnTo>
                    <a:lnTo>
                      <a:pt x="1" y="4185"/>
                    </a:lnTo>
                    <a:lnTo>
                      <a:pt x="2" y="3974"/>
                    </a:lnTo>
                    <a:lnTo>
                      <a:pt x="5" y="3763"/>
                    </a:lnTo>
                    <a:lnTo>
                      <a:pt x="7" y="3552"/>
                    </a:lnTo>
                    <a:lnTo>
                      <a:pt x="11" y="3341"/>
                    </a:lnTo>
                    <a:lnTo>
                      <a:pt x="17" y="3131"/>
                    </a:lnTo>
                    <a:lnTo>
                      <a:pt x="23" y="2920"/>
                    </a:lnTo>
                    <a:lnTo>
                      <a:pt x="30" y="2708"/>
                    </a:lnTo>
                    <a:lnTo>
                      <a:pt x="39" y="2497"/>
                    </a:lnTo>
                    <a:lnTo>
                      <a:pt x="49" y="2286"/>
                    </a:lnTo>
                    <a:lnTo>
                      <a:pt x="61" y="2075"/>
                    </a:lnTo>
                    <a:lnTo>
                      <a:pt x="73" y="1863"/>
                    </a:lnTo>
                    <a:lnTo>
                      <a:pt x="88" y="1652"/>
                    </a:lnTo>
                    <a:lnTo>
                      <a:pt x="103" y="1440"/>
                    </a:lnTo>
                    <a:lnTo>
                      <a:pt x="120" y="1229"/>
                    </a:lnTo>
                    <a:lnTo>
                      <a:pt x="140" y="1017"/>
                    </a:lnTo>
                    <a:lnTo>
                      <a:pt x="161" y="805"/>
                    </a:lnTo>
                    <a:lnTo>
                      <a:pt x="184" y="594"/>
                    </a:lnTo>
                    <a:lnTo>
                      <a:pt x="208" y="382"/>
                    </a:lnTo>
                    <a:lnTo>
                      <a:pt x="654" y="108"/>
                    </a:lnTo>
                    <a:lnTo>
                      <a:pt x="778" y="94"/>
                    </a:lnTo>
                    <a:lnTo>
                      <a:pt x="901" y="79"/>
                    </a:lnTo>
                    <a:lnTo>
                      <a:pt x="1023" y="67"/>
                    </a:lnTo>
                    <a:lnTo>
                      <a:pt x="1144" y="56"/>
                    </a:lnTo>
                    <a:lnTo>
                      <a:pt x="1265" y="46"/>
                    </a:lnTo>
                    <a:lnTo>
                      <a:pt x="1386" y="38"/>
                    </a:lnTo>
                    <a:lnTo>
                      <a:pt x="1505" y="29"/>
                    </a:lnTo>
                    <a:lnTo>
                      <a:pt x="1625" y="23"/>
                    </a:lnTo>
                    <a:lnTo>
                      <a:pt x="1744" y="17"/>
                    </a:lnTo>
                    <a:lnTo>
                      <a:pt x="1863" y="12"/>
                    </a:lnTo>
                    <a:lnTo>
                      <a:pt x="1982" y="9"/>
                    </a:lnTo>
                    <a:lnTo>
                      <a:pt x="2099" y="5"/>
                    </a:lnTo>
                    <a:lnTo>
                      <a:pt x="2217" y="2"/>
                    </a:lnTo>
                    <a:lnTo>
                      <a:pt x="2334" y="1"/>
                    </a:lnTo>
                    <a:lnTo>
                      <a:pt x="2453" y="0"/>
                    </a:lnTo>
                    <a:lnTo>
                      <a:pt x="2570" y="0"/>
                    </a:lnTo>
                    <a:lnTo>
                      <a:pt x="2687" y="1"/>
                    </a:lnTo>
                    <a:lnTo>
                      <a:pt x="2804" y="1"/>
                    </a:lnTo>
                    <a:lnTo>
                      <a:pt x="2919" y="4"/>
                    </a:lnTo>
                    <a:lnTo>
                      <a:pt x="3037" y="6"/>
                    </a:lnTo>
                    <a:lnTo>
                      <a:pt x="3154" y="9"/>
                    </a:lnTo>
                    <a:lnTo>
                      <a:pt x="3269" y="11"/>
                    </a:lnTo>
                    <a:lnTo>
                      <a:pt x="3386" y="15"/>
                    </a:lnTo>
                    <a:lnTo>
                      <a:pt x="3503" y="18"/>
                    </a:lnTo>
                    <a:lnTo>
                      <a:pt x="3619" y="22"/>
                    </a:lnTo>
                    <a:lnTo>
                      <a:pt x="3736" y="27"/>
                    </a:lnTo>
                    <a:lnTo>
                      <a:pt x="3853" y="30"/>
                    </a:lnTo>
                    <a:lnTo>
                      <a:pt x="3970" y="35"/>
                    </a:lnTo>
                    <a:lnTo>
                      <a:pt x="4089" y="40"/>
                    </a:lnTo>
                    <a:lnTo>
                      <a:pt x="4206" y="44"/>
                    </a:lnTo>
                    <a:lnTo>
                      <a:pt x="4324" y="49"/>
                    </a:lnTo>
                    <a:lnTo>
                      <a:pt x="4442" y="54"/>
                    </a:lnTo>
                    <a:lnTo>
                      <a:pt x="5265" y="108"/>
                    </a:lnTo>
                    <a:lnTo>
                      <a:pt x="6033" y="108"/>
                    </a:lnTo>
                    <a:lnTo>
                      <a:pt x="7191" y="108"/>
                    </a:lnTo>
                    <a:lnTo>
                      <a:pt x="8125" y="5"/>
                    </a:lnTo>
                    <a:lnTo>
                      <a:pt x="8837" y="500"/>
                    </a:lnTo>
                    <a:lnTo>
                      <a:pt x="9004" y="828"/>
                    </a:lnTo>
                    <a:lnTo>
                      <a:pt x="9034" y="1064"/>
                    </a:lnTo>
                    <a:lnTo>
                      <a:pt x="9062" y="1301"/>
                    </a:lnTo>
                    <a:lnTo>
                      <a:pt x="9090" y="1536"/>
                    </a:lnTo>
                    <a:lnTo>
                      <a:pt x="9116" y="1773"/>
                    </a:lnTo>
                    <a:lnTo>
                      <a:pt x="9140" y="2008"/>
                    </a:lnTo>
                    <a:lnTo>
                      <a:pt x="9162" y="2243"/>
                    </a:lnTo>
                    <a:lnTo>
                      <a:pt x="9183" y="2478"/>
                    </a:lnTo>
                    <a:lnTo>
                      <a:pt x="9203" y="2714"/>
                    </a:lnTo>
                    <a:lnTo>
                      <a:pt x="9220" y="2949"/>
                    </a:lnTo>
                    <a:lnTo>
                      <a:pt x="9234" y="3183"/>
                    </a:lnTo>
                    <a:lnTo>
                      <a:pt x="9248" y="3418"/>
                    </a:lnTo>
                    <a:lnTo>
                      <a:pt x="9257" y="3652"/>
                    </a:lnTo>
                    <a:lnTo>
                      <a:pt x="9266" y="3886"/>
                    </a:lnTo>
                    <a:lnTo>
                      <a:pt x="9272" y="4120"/>
                    </a:lnTo>
                    <a:lnTo>
                      <a:pt x="9276" y="4356"/>
                    </a:lnTo>
                    <a:lnTo>
                      <a:pt x="9277" y="4590"/>
                    </a:lnTo>
                    <a:lnTo>
                      <a:pt x="9276" y="4824"/>
                    </a:lnTo>
                    <a:lnTo>
                      <a:pt x="9272" y="5058"/>
                    </a:lnTo>
                    <a:lnTo>
                      <a:pt x="9265" y="5292"/>
                    </a:lnTo>
                    <a:lnTo>
                      <a:pt x="9255" y="5527"/>
                    </a:lnTo>
                    <a:lnTo>
                      <a:pt x="9242" y="5761"/>
                    </a:lnTo>
                    <a:lnTo>
                      <a:pt x="9227" y="5995"/>
                    </a:lnTo>
                    <a:lnTo>
                      <a:pt x="9208" y="6229"/>
                    </a:lnTo>
                    <a:lnTo>
                      <a:pt x="9186" y="6465"/>
                    </a:lnTo>
                    <a:lnTo>
                      <a:pt x="9161" y="6699"/>
                    </a:lnTo>
                    <a:lnTo>
                      <a:pt x="9132" y="6934"/>
                    </a:lnTo>
                    <a:lnTo>
                      <a:pt x="9100" y="7169"/>
                    </a:lnTo>
                    <a:lnTo>
                      <a:pt x="9065" y="7405"/>
                    </a:lnTo>
                    <a:lnTo>
                      <a:pt x="9026" y="7640"/>
                    </a:lnTo>
                    <a:lnTo>
                      <a:pt x="8983" y="7875"/>
                    </a:lnTo>
                    <a:lnTo>
                      <a:pt x="8936" y="8110"/>
                    </a:lnTo>
                    <a:lnTo>
                      <a:pt x="8886" y="8347"/>
                    </a:lnTo>
                    <a:lnTo>
                      <a:pt x="8845" y="8368"/>
                    </a:lnTo>
                    <a:lnTo>
                      <a:pt x="8806" y="8388"/>
                    </a:lnTo>
                    <a:lnTo>
                      <a:pt x="8767" y="8408"/>
                    </a:lnTo>
                    <a:lnTo>
                      <a:pt x="8731" y="8427"/>
                    </a:lnTo>
                    <a:lnTo>
                      <a:pt x="8693" y="8447"/>
                    </a:lnTo>
                    <a:lnTo>
                      <a:pt x="8658" y="8465"/>
                    </a:lnTo>
                    <a:lnTo>
                      <a:pt x="8622" y="8484"/>
                    </a:lnTo>
                    <a:lnTo>
                      <a:pt x="8587" y="8502"/>
                    </a:lnTo>
                    <a:lnTo>
                      <a:pt x="8553" y="8520"/>
                    </a:lnTo>
                    <a:lnTo>
                      <a:pt x="8519" y="8537"/>
                    </a:lnTo>
                    <a:lnTo>
                      <a:pt x="8485" y="8553"/>
                    </a:lnTo>
                    <a:lnTo>
                      <a:pt x="8452" y="8570"/>
                    </a:lnTo>
                    <a:lnTo>
                      <a:pt x="8419" y="8586"/>
                    </a:lnTo>
                    <a:lnTo>
                      <a:pt x="8387" y="8601"/>
                    </a:lnTo>
                    <a:lnTo>
                      <a:pt x="8354" y="8616"/>
                    </a:lnTo>
                    <a:lnTo>
                      <a:pt x="8322" y="8630"/>
                    </a:lnTo>
                    <a:lnTo>
                      <a:pt x="8291" y="8644"/>
                    </a:lnTo>
                    <a:lnTo>
                      <a:pt x="8258" y="8658"/>
                    </a:lnTo>
                    <a:lnTo>
                      <a:pt x="8226" y="8671"/>
                    </a:lnTo>
                    <a:lnTo>
                      <a:pt x="8194" y="8683"/>
                    </a:lnTo>
                    <a:lnTo>
                      <a:pt x="8163" y="8696"/>
                    </a:lnTo>
                    <a:lnTo>
                      <a:pt x="8131" y="8707"/>
                    </a:lnTo>
                    <a:lnTo>
                      <a:pt x="8098" y="8718"/>
                    </a:lnTo>
                    <a:lnTo>
                      <a:pt x="8065" y="8729"/>
                    </a:lnTo>
                    <a:lnTo>
                      <a:pt x="8032" y="8738"/>
                    </a:lnTo>
                    <a:lnTo>
                      <a:pt x="7999" y="8748"/>
                    </a:lnTo>
                    <a:lnTo>
                      <a:pt x="7966" y="8757"/>
                    </a:lnTo>
                    <a:lnTo>
                      <a:pt x="7932" y="8765"/>
                    </a:lnTo>
                    <a:lnTo>
                      <a:pt x="7898" y="8774"/>
                    </a:lnTo>
                    <a:lnTo>
                      <a:pt x="7863" y="8780"/>
                    </a:lnTo>
                    <a:lnTo>
                      <a:pt x="7828" y="8787"/>
                    </a:lnTo>
                    <a:lnTo>
                      <a:pt x="7791" y="8793"/>
                    </a:lnTo>
                    <a:lnTo>
                      <a:pt x="6807" y="8731"/>
                    </a:lnTo>
                    <a:lnTo>
                      <a:pt x="5160" y="8731"/>
                    </a:lnTo>
                    <a:lnTo>
                      <a:pt x="2300" y="8898"/>
                    </a:lnTo>
                    <a:lnTo>
                      <a:pt x="2197" y="88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3" name="Freeform 47"/>
              <p:cNvSpPr>
                <a:spLocks/>
              </p:cNvSpPr>
              <p:nvPr/>
            </p:nvSpPr>
            <p:spPr bwMode="auto">
              <a:xfrm>
                <a:off x="1458" y="1799"/>
                <a:ext cx="2618" cy="2085"/>
              </a:xfrm>
              <a:custGeom>
                <a:avLst/>
                <a:gdLst>
                  <a:gd name="T0" fmla="*/ 328 w 7854"/>
                  <a:gd name="T1" fmla="*/ 5985 h 6257"/>
                  <a:gd name="T2" fmla="*/ 234 w 7854"/>
                  <a:gd name="T3" fmla="*/ 2999 h 6257"/>
                  <a:gd name="T4" fmla="*/ 685 w 7854"/>
                  <a:gd name="T5" fmla="*/ 2606 h 6257"/>
                  <a:gd name="T6" fmla="*/ 1119 w 7854"/>
                  <a:gd name="T7" fmla="*/ 2199 h 6257"/>
                  <a:gd name="T8" fmla="*/ 1543 w 7854"/>
                  <a:gd name="T9" fmla="*/ 1784 h 6257"/>
                  <a:gd name="T10" fmla="*/ 1961 w 7854"/>
                  <a:gd name="T11" fmla="*/ 1367 h 6257"/>
                  <a:gd name="T12" fmla="*/ 2379 w 7854"/>
                  <a:gd name="T13" fmla="*/ 957 h 6257"/>
                  <a:gd name="T14" fmla="*/ 2805 w 7854"/>
                  <a:gd name="T15" fmla="*/ 559 h 6257"/>
                  <a:gd name="T16" fmla="*/ 3241 w 7854"/>
                  <a:gd name="T17" fmla="*/ 180 h 6257"/>
                  <a:gd name="T18" fmla="*/ 3244 w 7854"/>
                  <a:gd name="T19" fmla="*/ 1047 h 6257"/>
                  <a:gd name="T20" fmla="*/ 3292 w 7854"/>
                  <a:gd name="T21" fmla="*/ 1094 h 6257"/>
                  <a:gd name="T22" fmla="*/ 3300 w 7854"/>
                  <a:gd name="T23" fmla="*/ 1102 h 6257"/>
                  <a:gd name="T24" fmla="*/ 4759 w 7854"/>
                  <a:gd name="T25" fmla="*/ 407 h 6257"/>
                  <a:gd name="T26" fmla="*/ 4828 w 7854"/>
                  <a:gd name="T27" fmla="*/ 437 h 6257"/>
                  <a:gd name="T28" fmla="*/ 5386 w 7854"/>
                  <a:gd name="T29" fmla="*/ 719 h 6257"/>
                  <a:gd name="T30" fmla="*/ 5806 w 7854"/>
                  <a:gd name="T31" fmla="*/ 731 h 6257"/>
                  <a:gd name="T32" fmla="*/ 5818 w 7854"/>
                  <a:gd name="T33" fmla="*/ 719 h 6257"/>
                  <a:gd name="T34" fmla="*/ 6581 w 7854"/>
                  <a:gd name="T35" fmla="*/ 1753 h 6257"/>
                  <a:gd name="T36" fmla="*/ 6541 w 7854"/>
                  <a:gd name="T37" fmla="*/ 1945 h 6257"/>
                  <a:gd name="T38" fmla="*/ 6508 w 7854"/>
                  <a:gd name="T39" fmla="*/ 2132 h 6257"/>
                  <a:gd name="T40" fmla="*/ 6486 w 7854"/>
                  <a:gd name="T41" fmla="*/ 2321 h 6257"/>
                  <a:gd name="T42" fmla="*/ 6499 w 7854"/>
                  <a:gd name="T43" fmla="*/ 2508 h 6257"/>
                  <a:gd name="T44" fmla="*/ 6534 w 7854"/>
                  <a:gd name="T45" fmla="*/ 2582 h 6257"/>
                  <a:gd name="T46" fmla="*/ 6555 w 7854"/>
                  <a:gd name="T47" fmla="*/ 2622 h 6257"/>
                  <a:gd name="T48" fmla="*/ 6590 w 7854"/>
                  <a:gd name="T49" fmla="*/ 2686 h 6257"/>
                  <a:gd name="T50" fmla="*/ 7031 w 7854"/>
                  <a:gd name="T51" fmla="*/ 2797 h 6257"/>
                  <a:gd name="T52" fmla="*/ 7145 w 7854"/>
                  <a:gd name="T53" fmla="*/ 2697 h 6257"/>
                  <a:gd name="T54" fmla="*/ 7241 w 7854"/>
                  <a:gd name="T55" fmla="*/ 2596 h 6257"/>
                  <a:gd name="T56" fmla="*/ 7323 w 7854"/>
                  <a:gd name="T57" fmla="*/ 2495 h 6257"/>
                  <a:gd name="T58" fmla="*/ 7391 w 7854"/>
                  <a:gd name="T59" fmla="*/ 2393 h 6257"/>
                  <a:gd name="T60" fmla="*/ 7448 w 7854"/>
                  <a:gd name="T61" fmla="*/ 2290 h 6257"/>
                  <a:gd name="T62" fmla="*/ 7498 w 7854"/>
                  <a:gd name="T63" fmla="*/ 2187 h 6257"/>
                  <a:gd name="T64" fmla="*/ 7542 w 7854"/>
                  <a:gd name="T65" fmla="*/ 2081 h 6257"/>
                  <a:gd name="T66" fmla="*/ 7582 w 7854"/>
                  <a:gd name="T67" fmla="*/ 1975 h 6257"/>
                  <a:gd name="T68" fmla="*/ 7730 w 7854"/>
                  <a:gd name="T69" fmla="*/ 1932 h 6257"/>
                  <a:gd name="T70" fmla="*/ 7751 w 7854"/>
                  <a:gd name="T71" fmla="*/ 1926 h 6257"/>
                  <a:gd name="T72" fmla="*/ 7777 w 7854"/>
                  <a:gd name="T73" fmla="*/ 2380 h 6257"/>
                  <a:gd name="T74" fmla="*/ 7679 w 7854"/>
                  <a:gd name="T75" fmla="*/ 2618 h 6257"/>
                  <a:gd name="T76" fmla="*/ 7585 w 7854"/>
                  <a:gd name="T77" fmla="*/ 2847 h 6257"/>
                  <a:gd name="T78" fmla="*/ 7499 w 7854"/>
                  <a:gd name="T79" fmla="*/ 3072 h 6257"/>
                  <a:gd name="T80" fmla="*/ 7426 w 7854"/>
                  <a:gd name="T81" fmla="*/ 3292 h 6257"/>
                  <a:gd name="T82" fmla="*/ 7369 w 7854"/>
                  <a:gd name="T83" fmla="*/ 3512 h 6257"/>
                  <a:gd name="T84" fmla="*/ 7329 w 7854"/>
                  <a:gd name="T85" fmla="*/ 3732 h 6257"/>
                  <a:gd name="T86" fmla="*/ 7312 w 7854"/>
                  <a:gd name="T87" fmla="*/ 3954 h 6257"/>
                  <a:gd name="T88" fmla="*/ 7175 w 7854"/>
                  <a:gd name="T89" fmla="*/ 4224 h 6257"/>
                  <a:gd name="T90" fmla="*/ 7045 w 7854"/>
                  <a:gd name="T91" fmla="*/ 4499 h 6257"/>
                  <a:gd name="T92" fmla="*/ 6956 w 7854"/>
                  <a:gd name="T93" fmla="*/ 4767 h 6257"/>
                  <a:gd name="T94" fmla="*/ 6891 w 7854"/>
                  <a:gd name="T95" fmla="*/ 5028 h 6257"/>
                  <a:gd name="T96" fmla="*/ 6834 w 7854"/>
                  <a:gd name="T97" fmla="*/ 5284 h 6257"/>
                  <a:gd name="T98" fmla="*/ 6766 w 7854"/>
                  <a:gd name="T99" fmla="*/ 5537 h 6257"/>
                  <a:gd name="T100" fmla="*/ 6668 w 7854"/>
                  <a:gd name="T101" fmla="*/ 5785 h 6257"/>
                  <a:gd name="T102" fmla="*/ 6525 w 7854"/>
                  <a:gd name="T103" fmla="*/ 6034 h 6257"/>
                  <a:gd name="T104" fmla="*/ 5262 w 7854"/>
                  <a:gd name="T105" fmla="*/ 6106 h 6257"/>
                  <a:gd name="T106" fmla="*/ 4767 w 7854"/>
                  <a:gd name="T107" fmla="*/ 6144 h 6257"/>
                  <a:gd name="T108" fmla="*/ 4271 w 7854"/>
                  <a:gd name="T109" fmla="*/ 6177 h 6257"/>
                  <a:gd name="T110" fmla="*/ 3775 w 7854"/>
                  <a:gd name="T111" fmla="*/ 6202 h 6257"/>
                  <a:gd name="T112" fmla="*/ 3275 w 7854"/>
                  <a:gd name="T113" fmla="*/ 6223 h 6257"/>
                  <a:gd name="T114" fmla="*/ 2774 w 7854"/>
                  <a:gd name="T115" fmla="*/ 6239 h 6257"/>
                  <a:gd name="T116" fmla="*/ 2268 w 7854"/>
                  <a:gd name="T117" fmla="*/ 6250 h 6257"/>
                  <a:gd name="T118" fmla="*/ 1760 w 7854"/>
                  <a:gd name="T119" fmla="*/ 6256 h 6257"/>
                  <a:gd name="T120" fmla="*/ 1206 w 7854"/>
                  <a:gd name="T121" fmla="*/ 6208 h 6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54" h="6257">
                    <a:moveTo>
                      <a:pt x="1206" y="6208"/>
                    </a:moveTo>
                    <a:lnTo>
                      <a:pt x="1047" y="6208"/>
                    </a:lnTo>
                    <a:lnTo>
                      <a:pt x="607" y="5985"/>
                    </a:lnTo>
                    <a:lnTo>
                      <a:pt x="328" y="5985"/>
                    </a:lnTo>
                    <a:lnTo>
                      <a:pt x="56" y="5657"/>
                    </a:lnTo>
                    <a:lnTo>
                      <a:pt x="0" y="3187"/>
                    </a:lnTo>
                    <a:lnTo>
                      <a:pt x="117" y="3094"/>
                    </a:lnTo>
                    <a:lnTo>
                      <a:pt x="234" y="2999"/>
                    </a:lnTo>
                    <a:lnTo>
                      <a:pt x="348" y="2902"/>
                    </a:lnTo>
                    <a:lnTo>
                      <a:pt x="462" y="2805"/>
                    </a:lnTo>
                    <a:lnTo>
                      <a:pt x="574" y="2706"/>
                    </a:lnTo>
                    <a:lnTo>
                      <a:pt x="685" y="2606"/>
                    </a:lnTo>
                    <a:lnTo>
                      <a:pt x="794" y="2506"/>
                    </a:lnTo>
                    <a:lnTo>
                      <a:pt x="904" y="2405"/>
                    </a:lnTo>
                    <a:lnTo>
                      <a:pt x="1011" y="2302"/>
                    </a:lnTo>
                    <a:lnTo>
                      <a:pt x="1119" y="2199"/>
                    </a:lnTo>
                    <a:lnTo>
                      <a:pt x="1226" y="2096"/>
                    </a:lnTo>
                    <a:lnTo>
                      <a:pt x="1332" y="1993"/>
                    </a:lnTo>
                    <a:lnTo>
                      <a:pt x="1437" y="1888"/>
                    </a:lnTo>
                    <a:lnTo>
                      <a:pt x="1543" y="1784"/>
                    </a:lnTo>
                    <a:lnTo>
                      <a:pt x="1648" y="1680"/>
                    </a:lnTo>
                    <a:lnTo>
                      <a:pt x="1751" y="1576"/>
                    </a:lnTo>
                    <a:lnTo>
                      <a:pt x="1856" y="1472"/>
                    </a:lnTo>
                    <a:lnTo>
                      <a:pt x="1961" y="1367"/>
                    </a:lnTo>
                    <a:lnTo>
                      <a:pt x="2065" y="1264"/>
                    </a:lnTo>
                    <a:lnTo>
                      <a:pt x="2170" y="1161"/>
                    </a:lnTo>
                    <a:lnTo>
                      <a:pt x="2274" y="1059"/>
                    </a:lnTo>
                    <a:lnTo>
                      <a:pt x="2379" y="957"/>
                    </a:lnTo>
                    <a:lnTo>
                      <a:pt x="2485" y="857"/>
                    </a:lnTo>
                    <a:lnTo>
                      <a:pt x="2591" y="757"/>
                    </a:lnTo>
                    <a:lnTo>
                      <a:pt x="2697" y="657"/>
                    </a:lnTo>
                    <a:lnTo>
                      <a:pt x="2805" y="559"/>
                    </a:lnTo>
                    <a:lnTo>
                      <a:pt x="2912" y="462"/>
                    </a:lnTo>
                    <a:lnTo>
                      <a:pt x="3022" y="367"/>
                    </a:lnTo>
                    <a:lnTo>
                      <a:pt x="3131" y="273"/>
                    </a:lnTo>
                    <a:lnTo>
                      <a:pt x="3241" y="180"/>
                    </a:lnTo>
                    <a:lnTo>
                      <a:pt x="3353" y="89"/>
                    </a:lnTo>
                    <a:lnTo>
                      <a:pt x="3467" y="0"/>
                    </a:lnTo>
                    <a:lnTo>
                      <a:pt x="3244" y="768"/>
                    </a:lnTo>
                    <a:lnTo>
                      <a:pt x="3244" y="1047"/>
                    </a:lnTo>
                    <a:lnTo>
                      <a:pt x="3262" y="1065"/>
                    </a:lnTo>
                    <a:lnTo>
                      <a:pt x="3276" y="1079"/>
                    </a:lnTo>
                    <a:lnTo>
                      <a:pt x="3286" y="1088"/>
                    </a:lnTo>
                    <a:lnTo>
                      <a:pt x="3292" y="1094"/>
                    </a:lnTo>
                    <a:lnTo>
                      <a:pt x="3297" y="1099"/>
                    </a:lnTo>
                    <a:lnTo>
                      <a:pt x="3298" y="1100"/>
                    </a:lnTo>
                    <a:lnTo>
                      <a:pt x="3300" y="1102"/>
                    </a:lnTo>
                    <a:lnTo>
                      <a:pt x="3300" y="1102"/>
                    </a:lnTo>
                    <a:lnTo>
                      <a:pt x="3467" y="1319"/>
                    </a:lnTo>
                    <a:lnTo>
                      <a:pt x="3739" y="1319"/>
                    </a:lnTo>
                    <a:lnTo>
                      <a:pt x="4722" y="391"/>
                    </a:lnTo>
                    <a:lnTo>
                      <a:pt x="4759" y="407"/>
                    </a:lnTo>
                    <a:lnTo>
                      <a:pt x="4787" y="419"/>
                    </a:lnTo>
                    <a:lnTo>
                      <a:pt x="4808" y="428"/>
                    </a:lnTo>
                    <a:lnTo>
                      <a:pt x="4821" y="434"/>
                    </a:lnTo>
                    <a:lnTo>
                      <a:pt x="4828" y="437"/>
                    </a:lnTo>
                    <a:lnTo>
                      <a:pt x="4833" y="438"/>
                    </a:lnTo>
                    <a:lnTo>
                      <a:pt x="4834" y="440"/>
                    </a:lnTo>
                    <a:lnTo>
                      <a:pt x="4834" y="440"/>
                    </a:lnTo>
                    <a:lnTo>
                      <a:pt x="5386" y="719"/>
                    </a:lnTo>
                    <a:lnTo>
                      <a:pt x="5770" y="768"/>
                    </a:lnTo>
                    <a:lnTo>
                      <a:pt x="5785" y="752"/>
                    </a:lnTo>
                    <a:lnTo>
                      <a:pt x="5798" y="740"/>
                    </a:lnTo>
                    <a:lnTo>
                      <a:pt x="5806" y="731"/>
                    </a:lnTo>
                    <a:lnTo>
                      <a:pt x="5812" y="725"/>
                    </a:lnTo>
                    <a:lnTo>
                      <a:pt x="5816" y="721"/>
                    </a:lnTo>
                    <a:lnTo>
                      <a:pt x="5817" y="720"/>
                    </a:lnTo>
                    <a:lnTo>
                      <a:pt x="5818" y="719"/>
                    </a:lnTo>
                    <a:lnTo>
                      <a:pt x="5818" y="719"/>
                    </a:lnTo>
                    <a:lnTo>
                      <a:pt x="6641" y="1270"/>
                    </a:lnTo>
                    <a:lnTo>
                      <a:pt x="6592" y="1701"/>
                    </a:lnTo>
                    <a:lnTo>
                      <a:pt x="6581" y="1753"/>
                    </a:lnTo>
                    <a:lnTo>
                      <a:pt x="6572" y="1801"/>
                    </a:lnTo>
                    <a:lnTo>
                      <a:pt x="6561" y="1850"/>
                    </a:lnTo>
                    <a:lnTo>
                      <a:pt x="6551" y="1899"/>
                    </a:lnTo>
                    <a:lnTo>
                      <a:pt x="6541" y="1945"/>
                    </a:lnTo>
                    <a:lnTo>
                      <a:pt x="6533" y="1993"/>
                    </a:lnTo>
                    <a:lnTo>
                      <a:pt x="6523" y="2039"/>
                    </a:lnTo>
                    <a:lnTo>
                      <a:pt x="6516" y="2085"/>
                    </a:lnTo>
                    <a:lnTo>
                      <a:pt x="6508" y="2132"/>
                    </a:lnTo>
                    <a:lnTo>
                      <a:pt x="6501" y="2179"/>
                    </a:lnTo>
                    <a:lnTo>
                      <a:pt x="6495" y="2226"/>
                    </a:lnTo>
                    <a:lnTo>
                      <a:pt x="6490" y="2273"/>
                    </a:lnTo>
                    <a:lnTo>
                      <a:pt x="6486" y="2321"/>
                    </a:lnTo>
                    <a:lnTo>
                      <a:pt x="6483" y="2369"/>
                    </a:lnTo>
                    <a:lnTo>
                      <a:pt x="6481" y="2419"/>
                    </a:lnTo>
                    <a:lnTo>
                      <a:pt x="6480" y="2469"/>
                    </a:lnTo>
                    <a:lnTo>
                      <a:pt x="6499" y="2508"/>
                    </a:lnTo>
                    <a:lnTo>
                      <a:pt x="6513" y="2538"/>
                    </a:lnTo>
                    <a:lnTo>
                      <a:pt x="6523" y="2558"/>
                    </a:lnTo>
                    <a:lnTo>
                      <a:pt x="6529" y="2573"/>
                    </a:lnTo>
                    <a:lnTo>
                      <a:pt x="6534" y="2582"/>
                    </a:lnTo>
                    <a:lnTo>
                      <a:pt x="6535" y="2585"/>
                    </a:lnTo>
                    <a:lnTo>
                      <a:pt x="6536" y="2588"/>
                    </a:lnTo>
                    <a:lnTo>
                      <a:pt x="6536" y="2588"/>
                    </a:lnTo>
                    <a:lnTo>
                      <a:pt x="6555" y="2622"/>
                    </a:lnTo>
                    <a:lnTo>
                      <a:pt x="6569" y="2649"/>
                    </a:lnTo>
                    <a:lnTo>
                      <a:pt x="6579" y="2667"/>
                    </a:lnTo>
                    <a:lnTo>
                      <a:pt x="6585" y="2679"/>
                    </a:lnTo>
                    <a:lnTo>
                      <a:pt x="6590" y="2686"/>
                    </a:lnTo>
                    <a:lnTo>
                      <a:pt x="6591" y="2691"/>
                    </a:lnTo>
                    <a:lnTo>
                      <a:pt x="6592" y="2693"/>
                    </a:lnTo>
                    <a:lnTo>
                      <a:pt x="6592" y="2693"/>
                    </a:lnTo>
                    <a:lnTo>
                      <a:pt x="7031" y="2797"/>
                    </a:lnTo>
                    <a:lnTo>
                      <a:pt x="7062" y="2773"/>
                    </a:lnTo>
                    <a:lnTo>
                      <a:pt x="7090" y="2747"/>
                    </a:lnTo>
                    <a:lnTo>
                      <a:pt x="7118" y="2723"/>
                    </a:lnTo>
                    <a:lnTo>
                      <a:pt x="7145" y="2697"/>
                    </a:lnTo>
                    <a:lnTo>
                      <a:pt x="7170" y="2672"/>
                    </a:lnTo>
                    <a:lnTo>
                      <a:pt x="7195" y="2647"/>
                    </a:lnTo>
                    <a:lnTo>
                      <a:pt x="7219" y="2622"/>
                    </a:lnTo>
                    <a:lnTo>
                      <a:pt x="7241" y="2596"/>
                    </a:lnTo>
                    <a:lnTo>
                      <a:pt x="7263" y="2572"/>
                    </a:lnTo>
                    <a:lnTo>
                      <a:pt x="7284" y="2546"/>
                    </a:lnTo>
                    <a:lnTo>
                      <a:pt x="7303" y="2521"/>
                    </a:lnTo>
                    <a:lnTo>
                      <a:pt x="7323" y="2495"/>
                    </a:lnTo>
                    <a:lnTo>
                      <a:pt x="7340" y="2469"/>
                    </a:lnTo>
                    <a:lnTo>
                      <a:pt x="7358" y="2445"/>
                    </a:lnTo>
                    <a:lnTo>
                      <a:pt x="7374" y="2419"/>
                    </a:lnTo>
                    <a:lnTo>
                      <a:pt x="7391" y="2393"/>
                    </a:lnTo>
                    <a:lnTo>
                      <a:pt x="7406" y="2367"/>
                    </a:lnTo>
                    <a:lnTo>
                      <a:pt x="7420" y="2341"/>
                    </a:lnTo>
                    <a:lnTo>
                      <a:pt x="7435" y="2316"/>
                    </a:lnTo>
                    <a:lnTo>
                      <a:pt x="7448" y="2290"/>
                    </a:lnTo>
                    <a:lnTo>
                      <a:pt x="7462" y="2265"/>
                    </a:lnTo>
                    <a:lnTo>
                      <a:pt x="7474" y="2238"/>
                    </a:lnTo>
                    <a:lnTo>
                      <a:pt x="7486" y="2212"/>
                    </a:lnTo>
                    <a:lnTo>
                      <a:pt x="7498" y="2187"/>
                    </a:lnTo>
                    <a:lnTo>
                      <a:pt x="7509" y="2160"/>
                    </a:lnTo>
                    <a:lnTo>
                      <a:pt x="7520" y="2134"/>
                    </a:lnTo>
                    <a:lnTo>
                      <a:pt x="7531" y="2107"/>
                    </a:lnTo>
                    <a:lnTo>
                      <a:pt x="7542" y="2081"/>
                    </a:lnTo>
                    <a:lnTo>
                      <a:pt x="7552" y="2055"/>
                    </a:lnTo>
                    <a:lnTo>
                      <a:pt x="7563" y="2028"/>
                    </a:lnTo>
                    <a:lnTo>
                      <a:pt x="7573" y="2001"/>
                    </a:lnTo>
                    <a:lnTo>
                      <a:pt x="7582" y="1975"/>
                    </a:lnTo>
                    <a:lnTo>
                      <a:pt x="7638" y="1959"/>
                    </a:lnTo>
                    <a:lnTo>
                      <a:pt x="7680" y="1946"/>
                    </a:lnTo>
                    <a:lnTo>
                      <a:pt x="7709" y="1938"/>
                    </a:lnTo>
                    <a:lnTo>
                      <a:pt x="7730" y="1932"/>
                    </a:lnTo>
                    <a:lnTo>
                      <a:pt x="7742" y="1928"/>
                    </a:lnTo>
                    <a:lnTo>
                      <a:pt x="7748" y="1927"/>
                    </a:lnTo>
                    <a:lnTo>
                      <a:pt x="7751" y="1926"/>
                    </a:lnTo>
                    <a:lnTo>
                      <a:pt x="7751" y="1926"/>
                    </a:lnTo>
                    <a:lnTo>
                      <a:pt x="7854" y="2198"/>
                    </a:lnTo>
                    <a:lnTo>
                      <a:pt x="7829" y="2260"/>
                    </a:lnTo>
                    <a:lnTo>
                      <a:pt x="7803" y="2321"/>
                    </a:lnTo>
                    <a:lnTo>
                      <a:pt x="7777" y="2380"/>
                    </a:lnTo>
                    <a:lnTo>
                      <a:pt x="7753" y="2441"/>
                    </a:lnTo>
                    <a:lnTo>
                      <a:pt x="7727" y="2500"/>
                    </a:lnTo>
                    <a:lnTo>
                      <a:pt x="7703" y="2560"/>
                    </a:lnTo>
                    <a:lnTo>
                      <a:pt x="7679" y="2618"/>
                    </a:lnTo>
                    <a:lnTo>
                      <a:pt x="7654" y="2675"/>
                    </a:lnTo>
                    <a:lnTo>
                      <a:pt x="7631" y="2733"/>
                    </a:lnTo>
                    <a:lnTo>
                      <a:pt x="7608" y="2790"/>
                    </a:lnTo>
                    <a:lnTo>
                      <a:pt x="7585" y="2847"/>
                    </a:lnTo>
                    <a:lnTo>
                      <a:pt x="7563" y="2903"/>
                    </a:lnTo>
                    <a:lnTo>
                      <a:pt x="7541" y="2961"/>
                    </a:lnTo>
                    <a:lnTo>
                      <a:pt x="7520" y="3016"/>
                    </a:lnTo>
                    <a:lnTo>
                      <a:pt x="7499" y="3072"/>
                    </a:lnTo>
                    <a:lnTo>
                      <a:pt x="7480" y="3128"/>
                    </a:lnTo>
                    <a:lnTo>
                      <a:pt x="7462" y="3183"/>
                    </a:lnTo>
                    <a:lnTo>
                      <a:pt x="7443" y="3237"/>
                    </a:lnTo>
                    <a:lnTo>
                      <a:pt x="7426" y="3292"/>
                    </a:lnTo>
                    <a:lnTo>
                      <a:pt x="7410" y="3347"/>
                    </a:lnTo>
                    <a:lnTo>
                      <a:pt x="7396" y="3402"/>
                    </a:lnTo>
                    <a:lnTo>
                      <a:pt x="7382" y="3457"/>
                    </a:lnTo>
                    <a:lnTo>
                      <a:pt x="7369" y="3512"/>
                    </a:lnTo>
                    <a:lnTo>
                      <a:pt x="7357" y="3567"/>
                    </a:lnTo>
                    <a:lnTo>
                      <a:pt x="7347" y="3621"/>
                    </a:lnTo>
                    <a:lnTo>
                      <a:pt x="7337" y="3678"/>
                    </a:lnTo>
                    <a:lnTo>
                      <a:pt x="7329" y="3732"/>
                    </a:lnTo>
                    <a:lnTo>
                      <a:pt x="7323" y="3787"/>
                    </a:lnTo>
                    <a:lnTo>
                      <a:pt x="7318" y="3843"/>
                    </a:lnTo>
                    <a:lnTo>
                      <a:pt x="7314" y="3898"/>
                    </a:lnTo>
                    <a:lnTo>
                      <a:pt x="7312" y="3954"/>
                    </a:lnTo>
                    <a:lnTo>
                      <a:pt x="7310" y="4010"/>
                    </a:lnTo>
                    <a:lnTo>
                      <a:pt x="7260" y="4082"/>
                    </a:lnTo>
                    <a:lnTo>
                      <a:pt x="7215" y="4153"/>
                    </a:lnTo>
                    <a:lnTo>
                      <a:pt x="7175" y="4224"/>
                    </a:lnTo>
                    <a:lnTo>
                      <a:pt x="7137" y="4293"/>
                    </a:lnTo>
                    <a:lnTo>
                      <a:pt x="7103" y="4363"/>
                    </a:lnTo>
                    <a:lnTo>
                      <a:pt x="7073" y="4431"/>
                    </a:lnTo>
                    <a:lnTo>
                      <a:pt x="7045" y="4499"/>
                    </a:lnTo>
                    <a:lnTo>
                      <a:pt x="7019" y="4567"/>
                    </a:lnTo>
                    <a:lnTo>
                      <a:pt x="6996" y="4635"/>
                    </a:lnTo>
                    <a:lnTo>
                      <a:pt x="6975" y="4702"/>
                    </a:lnTo>
                    <a:lnTo>
                      <a:pt x="6956" y="4767"/>
                    </a:lnTo>
                    <a:lnTo>
                      <a:pt x="6939" y="4833"/>
                    </a:lnTo>
                    <a:lnTo>
                      <a:pt x="6922" y="4899"/>
                    </a:lnTo>
                    <a:lnTo>
                      <a:pt x="6906" y="4964"/>
                    </a:lnTo>
                    <a:lnTo>
                      <a:pt x="6891" y="5028"/>
                    </a:lnTo>
                    <a:lnTo>
                      <a:pt x="6878" y="5093"/>
                    </a:lnTo>
                    <a:lnTo>
                      <a:pt x="6863" y="5158"/>
                    </a:lnTo>
                    <a:lnTo>
                      <a:pt x="6848" y="5221"/>
                    </a:lnTo>
                    <a:lnTo>
                      <a:pt x="6834" y="5284"/>
                    </a:lnTo>
                    <a:lnTo>
                      <a:pt x="6818" y="5348"/>
                    </a:lnTo>
                    <a:lnTo>
                      <a:pt x="6802" y="5411"/>
                    </a:lnTo>
                    <a:lnTo>
                      <a:pt x="6784" y="5473"/>
                    </a:lnTo>
                    <a:lnTo>
                      <a:pt x="6766" y="5537"/>
                    </a:lnTo>
                    <a:lnTo>
                      <a:pt x="6745" y="5599"/>
                    </a:lnTo>
                    <a:lnTo>
                      <a:pt x="6722" y="5661"/>
                    </a:lnTo>
                    <a:lnTo>
                      <a:pt x="6696" y="5723"/>
                    </a:lnTo>
                    <a:lnTo>
                      <a:pt x="6668" y="5785"/>
                    </a:lnTo>
                    <a:lnTo>
                      <a:pt x="6638" y="5848"/>
                    </a:lnTo>
                    <a:lnTo>
                      <a:pt x="6603" y="5910"/>
                    </a:lnTo>
                    <a:lnTo>
                      <a:pt x="6567" y="5972"/>
                    </a:lnTo>
                    <a:lnTo>
                      <a:pt x="6525" y="6034"/>
                    </a:lnTo>
                    <a:lnTo>
                      <a:pt x="6480" y="6096"/>
                    </a:lnTo>
                    <a:lnTo>
                      <a:pt x="5657" y="6096"/>
                    </a:lnTo>
                    <a:lnTo>
                      <a:pt x="5386" y="6096"/>
                    </a:lnTo>
                    <a:lnTo>
                      <a:pt x="5262" y="6106"/>
                    </a:lnTo>
                    <a:lnTo>
                      <a:pt x="5138" y="6117"/>
                    </a:lnTo>
                    <a:lnTo>
                      <a:pt x="5015" y="6127"/>
                    </a:lnTo>
                    <a:lnTo>
                      <a:pt x="4891" y="6135"/>
                    </a:lnTo>
                    <a:lnTo>
                      <a:pt x="4767" y="6144"/>
                    </a:lnTo>
                    <a:lnTo>
                      <a:pt x="4643" y="6152"/>
                    </a:lnTo>
                    <a:lnTo>
                      <a:pt x="4520" y="6161"/>
                    </a:lnTo>
                    <a:lnTo>
                      <a:pt x="4396" y="6168"/>
                    </a:lnTo>
                    <a:lnTo>
                      <a:pt x="4271" y="6177"/>
                    </a:lnTo>
                    <a:lnTo>
                      <a:pt x="4147" y="6183"/>
                    </a:lnTo>
                    <a:lnTo>
                      <a:pt x="4024" y="6190"/>
                    </a:lnTo>
                    <a:lnTo>
                      <a:pt x="3899" y="6196"/>
                    </a:lnTo>
                    <a:lnTo>
                      <a:pt x="3775" y="6202"/>
                    </a:lnTo>
                    <a:lnTo>
                      <a:pt x="3651" y="6208"/>
                    </a:lnTo>
                    <a:lnTo>
                      <a:pt x="3525" y="6213"/>
                    </a:lnTo>
                    <a:lnTo>
                      <a:pt x="3401" y="6218"/>
                    </a:lnTo>
                    <a:lnTo>
                      <a:pt x="3275" y="6223"/>
                    </a:lnTo>
                    <a:lnTo>
                      <a:pt x="3151" y="6228"/>
                    </a:lnTo>
                    <a:lnTo>
                      <a:pt x="3025" y="6232"/>
                    </a:lnTo>
                    <a:lnTo>
                      <a:pt x="2900" y="6235"/>
                    </a:lnTo>
                    <a:lnTo>
                      <a:pt x="2774" y="6239"/>
                    </a:lnTo>
                    <a:lnTo>
                      <a:pt x="2649" y="6242"/>
                    </a:lnTo>
                    <a:lnTo>
                      <a:pt x="2522" y="6245"/>
                    </a:lnTo>
                    <a:lnTo>
                      <a:pt x="2395" y="6247"/>
                    </a:lnTo>
                    <a:lnTo>
                      <a:pt x="2268" y="6250"/>
                    </a:lnTo>
                    <a:lnTo>
                      <a:pt x="2142" y="6252"/>
                    </a:lnTo>
                    <a:lnTo>
                      <a:pt x="2015" y="6253"/>
                    </a:lnTo>
                    <a:lnTo>
                      <a:pt x="1888" y="6255"/>
                    </a:lnTo>
                    <a:lnTo>
                      <a:pt x="1760" y="6256"/>
                    </a:lnTo>
                    <a:lnTo>
                      <a:pt x="1632" y="6257"/>
                    </a:lnTo>
                    <a:lnTo>
                      <a:pt x="1504" y="6257"/>
                    </a:lnTo>
                    <a:lnTo>
                      <a:pt x="1375" y="6257"/>
                    </a:lnTo>
                    <a:lnTo>
                      <a:pt x="1206" y="6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4" name="Freeform 48"/>
              <p:cNvSpPr>
                <a:spLocks/>
              </p:cNvSpPr>
              <p:nvPr/>
            </p:nvSpPr>
            <p:spPr bwMode="auto">
              <a:xfrm>
                <a:off x="3693" y="2238"/>
                <a:ext cx="623" cy="1630"/>
              </a:xfrm>
              <a:custGeom>
                <a:avLst/>
                <a:gdLst>
                  <a:gd name="T0" fmla="*/ 34 w 1869"/>
                  <a:gd name="T1" fmla="*/ 4832 h 4889"/>
                  <a:gd name="T2" fmla="*/ 92 w 1869"/>
                  <a:gd name="T3" fmla="*/ 4717 h 4889"/>
                  <a:gd name="T4" fmla="*/ 140 w 1869"/>
                  <a:gd name="T5" fmla="*/ 4600 h 4889"/>
                  <a:gd name="T6" fmla="*/ 179 w 1869"/>
                  <a:gd name="T7" fmla="*/ 4483 h 4889"/>
                  <a:gd name="T8" fmla="*/ 211 w 1869"/>
                  <a:gd name="T9" fmla="*/ 4365 h 4889"/>
                  <a:gd name="T10" fmla="*/ 239 w 1869"/>
                  <a:gd name="T11" fmla="*/ 4246 h 4889"/>
                  <a:gd name="T12" fmla="*/ 263 w 1869"/>
                  <a:gd name="T13" fmla="*/ 4126 h 4889"/>
                  <a:gd name="T14" fmla="*/ 287 w 1869"/>
                  <a:gd name="T15" fmla="*/ 4006 h 4889"/>
                  <a:gd name="T16" fmla="*/ 313 w 1869"/>
                  <a:gd name="T17" fmla="*/ 3884 h 4889"/>
                  <a:gd name="T18" fmla="*/ 344 w 1869"/>
                  <a:gd name="T19" fmla="*/ 3762 h 4889"/>
                  <a:gd name="T20" fmla="*/ 379 w 1869"/>
                  <a:gd name="T21" fmla="*/ 3640 h 4889"/>
                  <a:gd name="T22" fmla="*/ 422 w 1869"/>
                  <a:gd name="T23" fmla="*/ 3518 h 4889"/>
                  <a:gd name="T24" fmla="*/ 475 w 1869"/>
                  <a:gd name="T25" fmla="*/ 3395 h 4889"/>
                  <a:gd name="T26" fmla="*/ 542 w 1869"/>
                  <a:gd name="T27" fmla="*/ 3272 h 4889"/>
                  <a:gd name="T28" fmla="*/ 622 w 1869"/>
                  <a:gd name="T29" fmla="*/ 3149 h 4889"/>
                  <a:gd name="T30" fmla="*/ 719 w 1869"/>
                  <a:gd name="T31" fmla="*/ 3025 h 4889"/>
                  <a:gd name="T32" fmla="*/ 1318 w 1869"/>
                  <a:gd name="T33" fmla="*/ 1046 h 4889"/>
                  <a:gd name="T34" fmla="*/ 1869 w 1869"/>
                  <a:gd name="T35" fmla="*/ 0 h 4889"/>
                  <a:gd name="T36" fmla="*/ 1756 w 1869"/>
                  <a:gd name="T37" fmla="*/ 741 h 4889"/>
                  <a:gd name="T38" fmla="*/ 1661 w 1869"/>
                  <a:gd name="T39" fmla="*/ 1008 h 4889"/>
                  <a:gd name="T40" fmla="*/ 1571 w 1869"/>
                  <a:gd name="T41" fmla="*/ 1274 h 4889"/>
                  <a:gd name="T42" fmla="*/ 1485 w 1869"/>
                  <a:gd name="T43" fmla="*/ 1538 h 4889"/>
                  <a:gd name="T44" fmla="*/ 1402 w 1869"/>
                  <a:gd name="T45" fmla="*/ 1801 h 4889"/>
                  <a:gd name="T46" fmla="*/ 1321 w 1869"/>
                  <a:gd name="T47" fmla="*/ 2064 h 4889"/>
                  <a:gd name="T48" fmla="*/ 1242 w 1869"/>
                  <a:gd name="T49" fmla="*/ 2326 h 4889"/>
                  <a:gd name="T50" fmla="*/ 1165 w 1869"/>
                  <a:gd name="T51" fmla="*/ 2585 h 4889"/>
                  <a:gd name="T52" fmla="*/ 1087 w 1869"/>
                  <a:gd name="T53" fmla="*/ 2846 h 4889"/>
                  <a:gd name="T54" fmla="*/ 1010 w 1869"/>
                  <a:gd name="T55" fmla="*/ 3105 h 4889"/>
                  <a:gd name="T56" fmla="*/ 931 w 1869"/>
                  <a:gd name="T57" fmla="*/ 3363 h 4889"/>
                  <a:gd name="T58" fmla="*/ 851 w 1869"/>
                  <a:gd name="T59" fmla="*/ 3622 h 4889"/>
                  <a:gd name="T60" fmla="*/ 768 w 1869"/>
                  <a:gd name="T61" fmla="*/ 3879 h 4889"/>
                  <a:gd name="T62" fmla="*/ 681 w 1869"/>
                  <a:gd name="T63" fmla="*/ 4136 h 4889"/>
                  <a:gd name="T64" fmla="*/ 591 w 1869"/>
                  <a:gd name="T65" fmla="*/ 4393 h 4889"/>
                  <a:gd name="T66" fmla="*/ 496 w 1869"/>
                  <a:gd name="T67" fmla="*/ 4649 h 4889"/>
                  <a:gd name="T68" fmla="*/ 111 w 1869"/>
                  <a:gd name="T69" fmla="*/ 4889 h 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9" h="4889">
                    <a:moveTo>
                      <a:pt x="0" y="4889"/>
                    </a:moveTo>
                    <a:lnTo>
                      <a:pt x="34" y="4832"/>
                    </a:lnTo>
                    <a:lnTo>
                      <a:pt x="64" y="4775"/>
                    </a:lnTo>
                    <a:lnTo>
                      <a:pt x="92" y="4717"/>
                    </a:lnTo>
                    <a:lnTo>
                      <a:pt x="118" y="4659"/>
                    </a:lnTo>
                    <a:lnTo>
                      <a:pt x="140" y="4600"/>
                    </a:lnTo>
                    <a:lnTo>
                      <a:pt x="161" y="4542"/>
                    </a:lnTo>
                    <a:lnTo>
                      <a:pt x="179" y="4483"/>
                    </a:lnTo>
                    <a:lnTo>
                      <a:pt x="196" y="4425"/>
                    </a:lnTo>
                    <a:lnTo>
                      <a:pt x="211" y="4365"/>
                    </a:lnTo>
                    <a:lnTo>
                      <a:pt x="225" y="4305"/>
                    </a:lnTo>
                    <a:lnTo>
                      <a:pt x="239" y="4246"/>
                    </a:lnTo>
                    <a:lnTo>
                      <a:pt x="251" y="4186"/>
                    </a:lnTo>
                    <a:lnTo>
                      <a:pt x="263" y="4126"/>
                    </a:lnTo>
                    <a:lnTo>
                      <a:pt x="275" y="4065"/>
                    </a:lnTo>
                    <a:lnTo>
                      <a:pt x="287" y="4006"/>
                    </a:lnTo>
                    <a:lnTo>
                      <a:pt x="300" y="3945"/>
                    </a:lnTo>
                    <a:lnTo>
                      <a:pt x="313" y="3884"/>
                    </a:lnTo>
                    <a:lnTo>
                      <a:pt x="328" y="3823"/>
                    </a:lnTo>
                    <a:lnTo>
                      <a:pt x="344" y="3762"/>
                    </a:lnTo>
                    <a:lnTo>
                      <a:pt x="359" y="3701"/>
                    </a:lnTo>
                    <a:lnTo>
                      <a:pt x="379" y="3640"/>
                    </a:lnTo>
                    <a:lnTo>
                      <a:pt x="400" y="3579"/>
                    </a:lnTo>
                    <a:lnTo>
                      <a:pt x="422" y="3518"/>
                    </a:lnTo>
                    <a:lnTo>
                      <a:pt x="447" y="3456"/>
                    </a:lnTo>
                    <a:lnTo>
                      <a:pt x="475" y="3395"/>
                    </a:lnTo>
                    <a:lnTo>
                      <a:pt x="507" y="3333"/>
                    </a:lnTo>
                    <a:lnTo>
                      <a:pt x="542" y="3272"/>
                    </a:lnTo>
                    <a:lnTo>
                      <a:pt x="580" y="3211"/>
                    </a:lnTo>
                    <a:lnTo>
                      <a:pt x="622" y="3149"/>
                    </a:lnTo>
                    <a:lnTo>
                      <a:pt x="668" y="3088"/>
                    </a:lnTo>
                    <a:lnTo>
                      <a:pt x="719" y="3025"/>
                    </a:lnTo>
                    <a:lnTo>
                      <a:pt x="774" y="2964"/>
                    </a:lnTo>
                    <a:lnTo>
                      <a:pt x="1318" y="1046"/>
                    </a:lnTo>
                    <a:lnTo>
                      <a:pt x="1597" y="382"/>
                    </a:lnTo>
                    <a:lnTo>
                      <a:pt x="1869" y="0"/>
                    </a:lnTo>
                    <a:lnTo>
                      <a:pt x="1806" y="607"/>
                    </a:lnTo>
                    <a:lnTo>
                      <a:pt x="1756" y="741"/>
                    </a:lnTo>
                    <a:lnTo>
                      <a:pt x="1709" y="874"/>
                    </a:lnTo>
                    <a:lnTo>
                      <a:pt x="1661" y="1008"/>
                    </a:lnTo>
                    <a:lnTo>
                      <a:pt x="1616" y="1141"/>
                    </a:lnTo>
                    <a:lnTo>
                      <a:pt x="1571" y="1274"/>
                    </a:lnTo>
                    <a:lnTo>
                      <a:pt x="1527" y="1405"/>
                    </a:lnTo>
                    <a:lnTo>
                      <a:pt x="1485" y="1538"/>
                    </a:lnTo>
                    <a:lnTo>
                      <a:pt x="1443" y="1670"/>
                    </a:lnTo>
                    <a:lnTo>
                      <a:pt x="1402" y="1801"/>
                    </a:lnTo>
                    <a:lnTo>
                      <a:pt x="1361" y="1932"/>
                    </a:lnTo>
                    <a:lnTo>
                      <a:pt x="1321" y="2064"/>
                    </a:lnTo>
                    <a:lnTo>
                      <a:pt x="1281" y="2194"/>
                    </a:lnTo>
                    <a:lnTo>
                      <a:pt x="1242" y="2326"/>
                    </a:lnTo>
                    <a:lnTo>
                      <a:pt x="1203" y="2455"/>
                    </a:lnTo>
                    <a:lnTo>
                      <a:pt x="1165" y="2585"/>
                    </a:lnTo>
                    <a:lnTo>
                      <a:pt x="1126" y="2716"/>
                    </a:lnTo>
                    <a:lnTo>
                      <a:pt x="1087" y="2846"/>
                    </a:lnTo>
                    <a:lnTo>
                      <a:pt x="1049" y="2975"/>
                    </a:lnTo>
                    <a:lnTo>
                      <a:pt x="1010" y="3105"/>
                    </a:lnTo>
                    <a:lnTo>
                      <a:pt x="971" y="3234"/>
                    </a:lnTo>
                    <a:lnTo>
                      <a:pt x="931" y="3363"/>
                    </a:lnTo>
                    <a:lnTo>
                      <a:pt x="891" y="3492"/>
                    </a:lnTo>
                    <a:lnTo>
                      <a:pt x="851" y="3622"/>
                    </a:lnTo>
                    <a:lnTo>
                      <a:pt x="809" y="3750"/>
                    </a:lnTo>
                    <a:lnTo>
                      <a:pt x="768" y="3879"/>
                    </a:lnTo>
                    <a:lnTo>
                      <a:pt x="725" y="4008"/>
                    </a:lnTo>
                    <a:lnTo>
                      <a:pt x="681" y="4136"/>
                    </a:lnTo>
                    <a:lnTo>
                      <a:pt x="636" y="4264"/>
                    </a:lnTo>
                    <a:lnTo>
                      <a:pt x="591" y="4393"/>
                    </a:lnTo>
                    <a:lnTo>
                      <a:pt x="543" y="4521"/>
                    </a:lnTo>
                    <a:lnTo>
                      <a:pt x="496" y="4649"/>
                    </a:lnTo>
                    <a:lnTo>
                      <a:pt x="446" y="4777"/>
                    </a:lnTo>
                    <a:lnTo>
                      <a:pt x="111" y="4889"/>
                    </a:lnTo>
                    <a:lnTo>
                      <a:pt x="0" y="4889"/>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5" name="Freeform 49"/>
              <p:cNvSpPr>
                <a:spLocks/>
              </p:cNvSpPr>
              <p:nvPr/>
            </p:nvSpPr>
            <p:spPr bwMode="auto">
              <a:xfrm>
                <a:off x="3894" y="2622"/>
                <a:ext cx="421" cy="1246"/>
              </a:xfrm>
              <a:custGeom>
                <a:avLst/>
                <a:gdLst>
                  <a:gd name="T0" fmla="*/ 36 w 1263"/>
                  <a:gd name="T1" fmla="*/ 3626 h 3739"/>
                  <a:gd name="T2" fmla="*/ 108 w 1263"/>
                  <a:gd name="T3" fmla="*/ 3398 h 3739"/>
                  <a:gd name="T4" fmla="*/ 181 w 1263"/>
                  <a:gd name="T5" fmla="*/ 3170 h 3739"/>
                  <a:gd name="T6" fmla="*/ 255 w 1263"/>
                  <a:gd name="T7" fmla="*/ 2940 h 3739"/>
                  <a:gd name="T8" fmla="*/ 330 w 1263"/>
                  <a:gd name="T9" fmla="*/ 2709 h 3739"/>
                  <a:gd name="T10" fmla="*/ 404 w 1263"/>
                  <a:gd name="T11" fmla="*/ 2476 h 3739"/>
                  <a:gd name="T12" fmla="*/ 477 w 1263"/>
                  <a:gd name="T13" fmla="*/ 2244 h 3739"/>
                  <a:gd name="T14" fmla="*/ 551 w 1263"/>
                  <a:gd name="T15" fmla="*/ 2011 h 3739"/>
                  <a:gd name="T16" fmla="*/ 623 w 1263"/>
                  <a:gd name="T17" fmla="*/ 1775 h 3739"/>
                  <a:gd name="T18" fmla="*/ 694 w 1263"/>
                  <a:gd name="T19" fmla="*/ 1540 h 3739"/>
                  <a:gd name="T20" fmla="*/ 764 w 1263"/>
                  <a:gd name="T21" fmla="*/ 1305 h 3739"/>
                  <a:gd name="T22" fmla="*/ 831 w 1263"/>
                  <a:gd name="T23" fmla="*/ 1068 h 3739"/>
                  <a:gd name="T24" fmla="*/ 895 w 1263"/>
                  <a:gd name="T25" fmla="*/ 832 h 3739"/>
                  <a:gd name="T26" fmla="*/ 956 w 1263"/>
                  <a:gd name="T27" fmla="*/ 594 h 3739"/>
                  <a:gd name="T28" fmla="*/ 1015 w 1263"/>
                  <a:gd name="T29" fmla="*/ 358 h 3739"/>
                  <a:gd name="T30" fmla="*/ 1071 w 1263"/>
                  <a:gd name="T31" fmla="*/ 120 h 3739"/>
                  <a:gd name="T32" fmla="*/ 1263 w 1263"/>
                  <a:gd name="T33" fmla="*/ 990 h 3739"/>
                  <a:gd name="T34" fmla="*/ 1238 w 1263"/>
                  <a:gd name="T35" fmla="*/ 1145 h 3739"/>
                  <a:gd name="T36" fmla="*/ 1223 w 1263"/>
                  <a:gd name="T37" fmla="*/ 1299 h 3739"/>
                  <a:gd name="T38" fmla="*/ 1217 w 1263"/>
                  <a:gd name="T39" fmla="*/ 1454 h 3739"/>
                  <a:gd name="T40" fmla="*/ 1216 w 1263"/>
                  <a:gd name="T41" fmla="*/ 1608 h 3739"/>
                  <a:gd name="T42" fmla="*/ 1217 w 1263"/>
                  <a:gd name="T43" fmla="*/ 1762 h 3739"/>
                  <a:gd name="T44" fmla="*/ 1220 w 1263"/>
                  <a:gd name="T45" fmla="*/ 1917 h 3739"/>
                  <a:gd name="T46" fmla="*/ 1220 w 1263"/>
                  <a:gd name="T47" fmla="*/ 2072 h 3739"/>
                  <a:gd name="T48" fmla="*/ 1216 w 1263"/>
                  <a:gd name="T49" fmla="*/ 2225 h 3739"/>
                  <a:gd name="T50" fmla="*/ 1204 w 1263"/>
                  <a:gd name="T51" fmla="*/ 2380 h 3739"/>
                  <a:gd name="T52" fmla="*/ 1183 w 1263"/>
                  <a:gd name="T53" fmla="*/ 2535 h 3739"/>
                  <a:gd name="T54" fmla="*/ 1150 w 1263"/>
                  <a:gd name="T55" fmla="*/ 2689 h 3739"/>
                  <a:gd name="T56" fmla="*/ 1101 w 1263"/>
                  <a:gd name="T57" fmla="*/ 2843 h 3739"/>
                  <a:gd name="T58" fmla="*/ 1037 w 1263"/>
                  <a:gd name="T59" fmla="*/ 2997 h 3739"/>
                  <a:gd name="T60" fmla="*/ 951 w 1263"/>
                  <a:gd name="T61" fmla="*/ 3152 h 3739"/>
                  <a:gd name="T62" fmla="*/ 844 w 1263"/>
                  <a:gd name="T63" fmla="*/ 3305 h 3739"/>
                  <a:gd name="T64" fmla="*/ 712 w 1263"/>
                  <a:gd name="T65" fmla="*/ 3460 h 3739"/>
                  <a:gd name="T66" fmla="*/ 0 w 1263"/>
                  <a:gd name="T67" fmla="*/ 3739 h 3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3" h="3739">
                    <a:moveTo>
                      <a:pt x="0" y="3739"/>
                    </a:moveTo>
                    <a:lnTo>
                      <a:pt x="36" y="3626"/>
                    </a:lnTo>
                    <a:lnTo>
                      <a:pt x="72" y="3513"/>
                    </a:lnTo>
                    <a:lnTo>
                      <a:pt x="108" y="3398"/>
                    </a:lnTo>
                    <a:lnTo>
                      <a:pt x="144" y="3285"/>
                    </a:lnTo>
                    <a:lnTo>
                      <a:pt x="181" y="3170"/>
                    </a:lnTo>
                    <a:lnTo>
                      <a:pt x="219" y="3055"/>
                    </a:lnTo>
                    <a:lnTo>
                      <a:pt x="255" y="2940"/>
                    </a:lnTo>
                    <a:lnTo>
                      <a:pt x="292" y="2825"/>
                    </a:lnTo>
                    <a:lnTo>
                      <a:pt x="330" y="2709"/>
                    </a:lnTo>
                    <a:lnTo>
                      <a:pt x="366" y="2593"/>
                    </a:lnTo>
                    <a:lnTo>
                      <a:pt x="404" y="2476"/>
                    </a:lnTo>
                    <a:lnTo>
                      <a:pt x="441" y="2361"/>
                    </a:lnTo>
                    <a:lnTo>
                      <a:pt x="477" y="2244"/>
                    </a:lnTo>
                    <a:lnTo>
                      <a:pt x="515" y="2128"/>
                    </a:lnTo>
                    <a:lnTo>
                      <a:pt x="551" y="2011"/>
                    </a:lnTo>
                    <a:lnTo>
                      <a:pt x="587" y="1894"/>
                    </a:lnTo>
                    <a:lnTo>
                      <a:pt x="623" y="1775"/>
                    </a:lnTo>
                    <a:lnTo>
                      <a:pt x="659" y="1658"/>
                    </a:lnTo>
                    <a:lnTo>
                      <a:pt x="694" y="1540"/>
                    </a:lnTo>
                    <a:lnTo>
                      <a:pt x="729" y="1423"/>
                    </a:lnTo>
                    <a:lnTo>
                      <a:pt x="764" y="1305"/>
                    </a:lnTo>
                    <a:lnTo>
                      <a:pt x="797" y="1187"/>
                    </a:lnTo>
                    <a:lnTo>
                      <a:pt x="831" y="1068"/>
                    </a:lnTo>
                    <a:lnTo>
                      <a:pt x="862" y="950"/>
                    </a:lnTo>
                    <a:lnTo>
                      <a:pt x="895" y="832"/>
                    </a:lnTo>
                    <a:lnTo>
                      <a:pt x="926" y="714"/>
                    </a:lnTo>
                    <a:lnTo>
                      <a:pt x="956" y="594"/>
                    </a:lnTo>
                    <a:lnTo>
                      <a:pt x="987" y="476"/>
                    </a:lnTo>
                    <a:lnTo>
                      <a:pt x="1015" y="358"/>
                    </a:lnTo>
                    <a:lnTo>
                      <a:pt x="1043" y="238"/>
                    </a:lnTo>
                    <a:lnTo>
                      <a:pt x="1071" y="120"/>
                    </a:lnTo>
                    <a:lnTo>
                      <a:pt x="1096" y="0"/>
                    </a:lnTo>
                    <a:lnTo>
                      <a:pt x="1263" y="990"/>
                    </a:lnTo>
                    <a:lnTo>
                      <a:pt x="1249" y="1067"/>
                    </a:lnTo>
                    <a:lnTo>
                      <a:pt x="1238" y="1145"/>
                    </a:lnTo>
                    <a:lnTo>
                      <a:pt x="1229" y="1222"/>
                    </a:lnTo>
                    <a:lnTo>
                      <a:pt x="1223" y="1299"/>
                    </a:lnTo>
                    <a:lnTo>
                      <a:pt x="1220" y="1377"/>
                    </a:lnTo>
                    <a:lnTo>
                      <a:pt x="1217" y="1454"/>
                    </a:lnTo>
                    <a:lnTo>
                      <a:pt x="1216" y="1530"/>
                    </a:lnTo>
                    <a:lnTo>
                      <a:pt x="1216" y="1608"/>
                    </a:lnTo>
                    <a:lnTo>
                      <a:pt x="1216" y="1685"/>
                    </a:lnTo>
                    <a:lnTo>
                      <a:pt x="1217" y="1762"/>
                    </a:lnTo>
                    <a:lnTo>
                      <a:pt x="1218" y="1840"/>
                    </a:lnTo>
                    <a:lnTo>
                      <a:pt x="1220" y="1917"/>
                    </a:lnTo>
                    <a:lnTo>
                      <a:pt x="1221" y="1994"/>
                    </a:lnTo>
                    <a:lnTo>
                      <a:pt x="1220" y="2072"/>
                    </a:lnTo>
                    <a:lnTo>
                      <a:pt x="1218" y="2148"/>
                    </a:lnTo>
                    <a:lnTo>
                      <a:pt x="1216" y="2225"/>
                    </a:lnTo>
                    <a:lnTo>
                      <a:pt x="1211" y="2303"/>
                    </a:lnTo>
                    <a:lnTo>
                      <a:pt x="1204" y="2380"/>
                    </a:lnTo>
                    <a:lnTo>
                      <a:pt x="1195" y="2457"/>
                    </a:lnTo>
                    <a:lnTo>
                      <a:pt x="1183" y="2535"/>
                    </a:lnTo>
                    <a:lnTo>
                      <a:pt x="1168" y="2612"/>
                    </a:lnTo>
                    <a:lnTo>
                      <a:pt x="1150" y="2689"/>
                    </a:lnTo>
                    <a:lnTo>
                      <a:pt x="1128" y="2765"/>
                    </a:lnTo>
                    <a:lnTo>
                      <a:pt x="1101" y="2843"/>
                    </a:lnTo>
                    <a:lnTo>
                      <a:pt x="1071" y="2920"/>
                    </a:lnTo>
                    <a:lnTo>
                      <a:pt x="1037" y="2997"/>
                    </a:lnTo>
                    <a:lnTo>
                      <a:pt x="996" y="3075"/>
                    </a:lnTo>
                    <a:lnTo>
                      <a:pt x="951" y="3152"/>
                    </a:lnTo>
                    <a:lnTo>
                      <a:pt x="901" y="3229"/>
                    </a:lnTo>
                    <a:lnTo>
                      <a:pt x="844" y="3305"/>
                    </a:lnTo>
                    <a:lnTo>
                      <a:pt x="782" y="3383"/>
                    </a:lnTo>
                    <a:lnTo>
                      <a:pt x="712" y="3460"/>
                    </a:lnTo>
                    <a:lnTo>
                      <a:pt x="105" y="3739"/>
                    </a:lnTo>
                    <a:lnTo>
                      <a:pt x="0" y="3739"/>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6" name="Freeform 50"/>
              <p:cNvSpPr>
                <a:spLocks/>
              </p:cNvSpPr>
              <p:nvPr/>
            </p:nvSpPr>
            <p:spPr bwMode="auto">
              <a:xfrm>
                <a:off x="2010" y="3649"/>
                <a:ext cx="93" cy="70"/>
              </a:xfrm>
              <a:custGeom>
                <a:avLst/>
                <a:gdLst>
                  <a:gd name="T0" fmla="*/ 49 w 281"/>
                  <a:gd name="T1" fmla="*/ 210 h 210"/>
                  <a:gd name="T2" fmla="*/ 0 w 281"/>
                  <a:gd name="T3" fmla="*/ 0 h 210"/>
                  <a:gd name="T4" fmla="*/ 41 w 281"/>
                  <a:gd name="T5" fmla="*/ 0 h 210"/>
                  <a:gd name="T6" fmla="*/ 78 w 281"/>
                  <a:gd name="T7" fmla="*/ 3 h 210"/>
                  <a:gd name="T8" fmla="*/ 114 w 281"/>
                  <a:gd name="T9" fmla="*/ 7 h 210"/>
                  <a:gd name="T10" fmla="*/ 148 w 281"/>
                  <a:gd name="T11" fmla="*/ 10 h 210"/>
                  <a:gd name="T12" fmla="*/ 178 w 281"/>
                  <a:gd name="T13" fmla="*/ 18 h 210"/>
                  <a:gd name="T14" fmla="*/ 206 w 281"/>
                  <a:gd name="T15" fmla="*/ 25 h 210"/>
                  <a:gd name="T16" fmla="*/ 230 w 281"/>
                  <a:gd name="T17" fmla="*/ 35 h 210"/>
                  <a:gd name="T18" fmla="*/ 249 w 281"/>
                  <a:gd name="T19" fmla="*/ 46 h 210"/>
                  <a:gd name="T20" fmla="*/ 265 w 281"/>
                  <a:gd name="T21" fmla="*/ 59 h 210"/>
                  <a:gd name="T22" fmla="*/ 276 w 281"/>
                  <a:gd name="T23" fmla="*/ 74 h 210"/>
                  <a:gd name="T24" fmla="*/ 281 w 281"/>
                  <a:gd name="T25" fmla="*/ 91 h 210"/>
                  <a:gd name="T26" fmla="*/ 281 w 281"/>
                  <a:gd name="T27" fmla="*/ 110 h 210"/>
                  <a:gd name="T28" fmla="*/ 275 w 281"/>
                  <a:gd name="T29" fmla="*/ 131 h 210"/>
                  <a:gd name="T30" fmla="*/ 262 w 281"/>
                  <a:gd name="T31" fmla="*/ 155 h 210"/>
                  <a:gd name="T32" fmla="*/ 243 w 281"/>
                  <a:gd name="T33" fmla="*/ 181 h 210"/>
                  <a:gd name="T34" fmla="*/ 216 w 281"/>
                  <a:gd name="T35" fmla="*/ 210 h 210"/>
                  <a:gd name="T36" fmla="*/ 49 w 281"/>
                  <a:gd name="T3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10">
                    <a:moveTo>
                      <a:pt x="49" y="210"/>
                    </a:moveTo>
                    <a:lnTo>
                      <a:pt x="0" y="0"/>
                    </a:lnTo>
                    <a:lnTo>
                      <a:pt x="41" y="0"/>
                    </a:lnTo>
                    <a:lnTo>
                      <a:pt x="78" y="3"/>
                    </a:lnTo>
                    <a:lnTo>
                      <a:pt x="114" y="7"/>
                    </a:lnTo>
                    <a:lnTo>
                      <a:pt x="148" y="10"/>
                    </a:lnTo>
                    <a:lnTo>
                      <a:pt x="178" y="18"/>
                    </a:lnTo>
                    <a:lnTo>
                      <a:pt x="206" y="25"/>
                    </a:lnTo>
                    <a:lnTo>
                      <a:pt x="230" y="35"/>
                    </a:lnTo>
                    <a:lnTo>
                      <a:pt x="249" y="46"/>
                    </a:lnTo>
                    <a:lnTo>
                      <a:pt x="265" y="59"/>
                    </a:lnTo>
                    <a:lnTo>
                      <a:pt x="276" y="74"/>
                    </a:lnTo>
                    <a:lnTo>
                      <a:pt x="281" y="91"/>
                    </a:lnTo>
                    <a:lnTo>
                      <a:pt x="281" y="110"/>
                    </a:lnTo>
                    <a:lnTo>
                      <a:pt x="275" y="131"/>
                    </a:lnTo>
                    <a:lnTo>
                      <a:pt x="262" y="155"/>
                    </a:lnTo>
                    <a:lnTo>
                      <a:pt x="243" y="181"/>
                    </a:lnTo>
                    <a:lnTo>
                      <a:pt x="216" y="210"/>
                    </a:lnTo>
                    <a:lnTo>
                      <a:pt x="49" y="210"/>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7" name="Freeform 51"/>
              <p:cNvSpPr>
                <a:spLocks/>
              </p:cNvSpPr>
              <p:nvPr/>
            </p:nvSpPr>
            <p:spPr bwMode="auto">
              <a:xfrm>
                <a:off x="2519" y="3411"/>
                <a:ext cx="460" cy="330"/>
              </a:xfrm>
              <a:custGeom>
                <a:avLst/>
                <a:gdLst>
                  <a:gd name="T0" fmla="*/ 1158 w 1381"/>
                  <a:gd name="T1" fmla="*/ 990 h 990"/>
                  <a:gd name="T2" fmla="*/ 1109 w 1381"/>
                  <a:gd name="T3" fmla="*/ 551 h 990"/>
                  <a:gd name="T4" fmla="*/ 613 w 1381"/>
                  <a:gd name="T5" fmla="*/ 223 h 990"/>
                  <a:gd name="T6" fmla="*/ 118 w 1381"/>
                  <a:gd name="T7" fmla="*/ 495 h 990"/>
                  <a:gd name="T8" fmla="*/ 79 w 1381"/>
                  <a:gd name="T9" fmla="*/ 476 h 990"/>
                  <a:gd name="T10" fmla="*/ 50 w 1381"/>
                  <a:gd name="T11" fmla="*/ 462 h 990"/>
                  <a:gd name="T12" fmla="*/ 29 w 1381"/>
                  <a:gd name="T13" fmla="*/ 452 h 990"/>
                  <a:gd name="T14" fmla="*/ 14 w 1381"/>
                  <a:gd name="T15" fmla="*/ 446 h 990"/>
                  <a:gd name="T16" fmla="*/ 6 w 1381"/>
                  <a:gd name="T17" fmla="*/ 441 h 990"/>
                  <a:gd name="T18" fmla="*/ 2 w 1381"/>
                  <a:gd name="T19" fmla="*/ 440 h 990"/>
                  <a:gd name="T20" fmla="*/ 0 w 1381"/>
                  <a:gd name="T21" fmla="*/ 439 h 990"/>
                  <a:gd name="T22" fmla="*/ 0 w 1381"/>
                  <a:gd name="T23" fmla="*/ 439 h 990"/>
                  <a:gd name="T24" fmla="*/ 167 w 1381"/>
                  <a:gd name="T25" fmla="*/ 105 h 990"/>
                  <a:gd name="T26" fmla="*/ 185 w 1381"/>
                  <a:gd name="T27" fmla="*/ 105 h 990"/>
                  <a:gd name="T28" fmla="*/ 200 w 1381"/>
                  <a:gd name="T29" fmla="*/ 105 h 990"/>
                  <a:gd name="T30" fmla="*/ 209 w 1381"/>
                  <a:gd name="T31" fmla="*/ 105 h 990"/>
                  <a:gd name="T32" fmla="*/ 215 w 1381"/>
                  <a:gd name="T33" fmla="*/ 105 h 990"/>
                  <a:gd name="T34" fmla="*/ 220 w 1381"/>
                  <a:gd name="T35" fmla="*/ 105 h 990"/>
                  <a:gd name="T36" fmla="*/ 221 w 1381"/>
                  <a:gd name="T37" fmla="*/ 105 h 990"/>
                  <a:gd name="T38" fmla="*/ 223 w 1381"/>
                  <a:gd name="T39" fmla="*/ 105 h 990"/>
                  <a:gd name="T40" fmla="*/ 223 w 1381"/>
                  <a:gd name="T41" fmla="*/ 105 h 990"/>
                  <a:gd name="T42" fmla="*/ 781 w 1381"/>
                  <a:gd name="T43" fmla="*/ 0 h 990"/>
                  <a:gd name="T44" fmla="*/ 1381 w 1381"/>
                  <a:gd name="T45" fmla="*/ 495 h 990"/>
                  <a:gd name="T46" fmla="*/ 1381 w 1381"/>
                  <a:gd name="T47" fmla="*/ 990 h 990"/>
                  <a:gd name="T48" fmla="*/ 1269 w 1381"/>
                  <a:gd name="T49" fmla="*/ 990 h 990"/>
                  <a:gd name="T50" fmla="*/ 1158 w 1381"/>
                  <a:gd name="T51" fmla="*/ 99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1" h="990">
                    <a:moveTo>
                      <a:pt x="1158" y="990"/>
                    </a:moveTo>
                    <a:lnTo>
                      <a:pt x="1109" y="551"/>
                    </a:lnTo>
                    <a:lnTo>
                      <a:pt x="613" y="223"/>
                    </a:lnTo>
                    <a:lnTo>
                      <a:pt x="118" y="495"/>
                    </a:lnTo>
                    <a:lnTo>
                      <a:pt x="79" y="476"/>
                    </a:lnTo>
                    <a:lnTo>
                      <a:pt x="50" y="462"/>
                    </a:lnTo>
                    <a:lnTo>
                      <a:pt x="29" y="452"/>
                    </a:lnTo>
                    <a:lnTo>
                      <a:pt x="14" y="446"/>
                    </a:lnTo>
                    <a:lnTo>
                      <a:pt x="6" y="441"/>
                    </a:lnTo>
                    <a:lnTo>
                      <a:pt x="2" y="440"/>
                    </a:lnTo>
                    <a:lnTo>
                      <a:pt x="0" y="439"/>
                    </a:lnTo>
                    <a:lnTo>
                      <a:pt x="0" y="439"/>
                    </a:lnTo>
                    <a:lnTo>
                      <a:pt x="167" y="105"/>
                    </a:lnTo>
                    <a:lnTo>
                      <a:pt x="185" y="105"/>
                    </a:lnTo>
                    <a:lnTo>
                      <a:pt x="200" y="105"/>
                    </a:lnTo>
                    <a:lnTo>
                      <a:pt x="209" y="105"/>
                    </a:lnTo>
                    <a:lnTo>
                      <a:pt x="215" y="105"/>
                    </a:lnTo>
                    <a:lnTo>
                      <a:pt x="220" y="105"/>
                    </a:lnTo>
                    <a:lnTo>
                      <a:pt x="221" y="105"/>
                    </a:lnTo>
                    <a:lnTo>
                      <a:pt x="223" y="105"/>
                    </a:lnTo>
                    <a:lnTo>
                      <a:pt x="223" y="105"/>
                    </a:lnTo>
                    <a:lnTo>
                      <a:pt x="781" y="0"/>
                    </a:lnTo>
                    <a:lnTo>
                      <a:pt x="1381" y="495"/>
                    </a:lnTo>
                    <a:lnTo>
                      <a:pt x="1381" y="990"/>
                    </a:lnTo>
                    <a:lnTo>
                      <a:pt x="1269" y="990"/>
                    </a:lnTo>
                    <a:lnTo>
                      <a:pt x="1158" y="990"/>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8" name="Freeform 52"/>
              <p:cNvSpPr>
                <a:spLocks/>
              </p:cNvSpPr>
              <p:nvPr/>
            </p:nvSpPr>
            <p:spPr bwMode="auto">
              <a:xfrm>
                <a:off x="1716" y="3170"/>
                <a:ext cx="512" cy="349"/>
              </a:xfrm>
              <a:custGeom>
                <a:avLst/>
                <a:gdLst>
                  <a:gd name="T0" fmla="*/ 1374 w 1535"/>
                  <a:gd name="T1" fmla="*/ 990 h 1046"/>
                  <a:gd name="T2" fmla="*/ 1151 w 1535"/>
                  <a:gd name="T3" fmla="*/ 557 h 1046"/>
                  <a:gd name="T4" fmla="*/ 1133 w 1535"/>
                  <a:gd name="T5" fmla="*/ 537 h 1046"/>
                  <a:gd name="T6" fmla="*/ 1119 w 1535"/>
                  <a:gd name="T7" fmla="*/ 522 h 1046"/>
                  <a:gd name="T8" fmla="*/ 1110 w 1535"/>
                  <a:gd name="T9" fmla="*/ 510 h 1046"/>
                  <a:gd name="T10" fmla="*/ 1103 w 1535"/>
                  <a:gd name="T11" fmla="*/ 502 h 1046"/>
                  <a:gd name="T12" fmla="*/ 1099 w 1535"/>
                  <a:gd name="T13" fmla="*/ 499 h 1046"/>
                  <a:gd name="T14" fmla="*/ 1097 w 1535"/>
                  <a:gd name="T15" fmla="*/ 496 h 1046"/>
                  <a:gd name="T16" fmla="*/ 1096 w 1535"/>
                  <a:gd name="T17" fmla="*/ 495 h 1046"/>
                  <a:gd name="T18" fmla="*/ 1096 w 1535"/>
                  <a:gd name="T19" fmla="*/ 495 h 1046"/>
                  <a:gd name="T20" fmla="*/ 1080 w 1535"/>
                  <a:gd name="T21" fmla="*/ 461 h 1046"/>
                  <a:gd name="T22" fmla="*/ 1068 w 1535"/>
                  <a:gd name="T23" fmla="*/ 434 h 1046"/>
                  <a:gd name="T24" fmla="*/ 1060 w 1535"/>
                  <a:gd name="T25" fmla="*/ 416 h 1046"/>
                  <a:gd name="T26" fmla="*/ 1053 w 1535"/>
                  <a:gd name="T27" fmla="*/ 404 h 1046"/>
                  <a:gd name="T28" fmla="*/ 1050 w 1535"/>
                  <a:gd name="T29" fmla="*/ 396 h 1046"/>
                  <a:gd name="T30" fmla="*/ 1049 w 1535"/>
                  <a:gd name="T31" fmla="*/ 392 h 1046"/>
                  <a:gd name="T32" fmla="*/ 1047 w 1535"/>
                  <a:gd name="T33" fmla="*/ 390 h 1046"/>
                  <a:gd name="T34" fmla="*/ 1047 w 1535"/>
                  <a:gd name="T35" fmla="*/ 390 h 1046"/>
                  <a:gd name="T36" fmla="*/ 712 w 1535"/>
                  <a:gd name="T37" fmla="*/ 446 h 1046"/>
                  <a:gd name="T38" fmla="*/ 210 w 1535"/>
                  <a:gd name="T39" fmla="*/ 941 h 1046"/>
                  <a:gd name="T40" fmla="*/ 194 w 1535"/>
                  <a:gd name="T41" fmla="*/ 941 h 1046"/>
                  <a:gd name="T42" fmla="*/ 182 w 1535"/>
                  <a:gd name="T43" fmla="*/ 941 h 1046"/>
                  <a:gd name="T44" fmla="*/ 173 w 1535"/>
                  <a:gd name="T45" fmla="*/ 941 h 1046"/>
                  <a:gd name="T46" fmla="*/ 167 w 1535"/>
                  <a:gd name="T47" fmla="*/ 941 h 1046"/>
                  <a:gd name="T48" fmla="*/ 164 w 1535"/>
                  <a:gd name="T49" fmla="*/ 941 h 1046"/>
                  <a:gd name="T50" fmla="*/ 162 w 1535"/>
                  <a:gd name="T51" fmla="*/ 941 h 1046"/>
                  <a:gd name="T52" fmla="*/ 161 w 1535"/>
                  <a:gd name="T53" fmla="*/ 941 h 1046"/>
                  <a:gd name="T54" fmla="*/ 161 w 1535"/>
                  <a:gd name="T55" fmla="*/ 941 h 1046"/>
                  <a:gd name="T56" fmla="*/ 107 w 1535"/>
                  <a:gd name="T57" fmla="*/ 923 h 1046"/>
                  <a:gd name="T58" fmla="*/ 68 w 1535"/>
                  <a:gd name="T59" fmla="*/ 908 h 1046"/>
                  <a:gd name="T60" fmla="*/ 39 w 1535"/>
                  <a:gd name="T61" fmla="*/ 899 h 1046"/>
                  <a:gd name="T62" fmla="*/ 21 w 1535"/>
                  <a:gd name="T63" fmla="*/ 893 h 1046"/>
                  <a:gd name="T64" fmla="*/ 9 w 1535"/>
                  <a:gd name="T65" fmla="*/ 888 h 1046"/>
                  <a:gd name="T66" fmla="*/ 3 w 1535"/>
                  <a:gd name="T67" fmla="*/ 886 h 1046"/>
                  <a:gd name="T68" fmla="*/ 0 w 1535"/>
                  <a:gd name="T69" fmla="*/ 885 h 1046"/>
                  <a:gd name="T70" fmla="*/ 0 w 1535"/>
                  <a:gd name="T71" fmla="*/ 885 h 1046"/>
                  <a:gd name="T72" fmla="*/ 161 w 1535"/>
                  <a:gd name="T73" fmla="*/ 446 h 1046"/>
                  <a:gd name="T74" fmla="*/ 489 w 1535"/>
                  <a:gd name="T75" fmla="*/ 167 h 1046"/>
                  <a:gd name="T76" fmla="*/ 510 w 1535"/>
                  <a:gd name="T77" fmla="*/ 167 h 1046"/>
                  <a:gd name="T78" fmla="*/ 524 w 1535"/>
                  <a:gd name="T79" fmla="*/ 167 h 1046"/>
                  <a:gd name="T80" fmla="*/ 537 w 1535"/>
                  <a:gd name="T81" fmla="*/ 167 h 1046"/>
                  <a:gd name="T82" fmla="*/ 544 w 1535"/>
                  <a:gd name="T83" fmla="*/ 167 h 1046"/>
                  <a:gd name="T84" fmla="*/ 548 w 1535"/>
                  <a:gd name="T85" fmla="*/ 167 h 1046"/>
                  <a:gd name="T86" fmla="*/ 550 w 1535"/>
                  <a:gd name="T87" fmla="*/ 167 h 1046"/>
                  <a:gd name="T88" fmla="*/ 551 w 1535"/>
                  <a:gd name="T89" fmla="*/ 167 h 1046"/>
                  <a:gd name="T90" fmla="*/ 551 w 1535"/>
                  <a:gd name="T91" fmla="*/ 167 h 1046"/>
                  <a:gd name="T92" fmla="*/ 928 w 1535"/>
                  <a:gd name="T93" fmla="*/ 0 h 1046"/>
                  <a:gd name="T94" fmla="*/ 1207 w 1535"/>
                  <a:gd name="T95" fmla="*/ 62 h 1046"/>
                  <a:gd name="T96" fmla="*/ 1423 w 1535"/>
                  <a:gd name="T97" fmla="*/ 223 h 1046"/>
                  <a:gd name="T98" fmla="*/ 1535 w 1535"/>
                  <a:gd name="T99" fmla="*/ 1046 h 1046"/>
                  <a:gd name="T100" fmla="*/ 1374 w 1535"/>
                  <a:gd name="T101" fmla="*/ 990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5" h="1046">
                    <a:moveTo>
                      <a:pt x="1374" y="990"/>
                    </a:moveTo>
                    <a:lnTo>
                      <a:pt x="1151" y="557"/>
                    </a:lnTo>
                    <a:lnTo>
                      <a:pt x="1133" y="537"/>
                    </a:lnTo>
                    <a:lnTo>
                      <a:pt x="1119" y="522"/>
                    </a:lnTo>
                    <a:lnTo>
                      <a:pt x="1110" y="510"/>
                    </a:lnTo>
                    <a:lnTo>
                      <a:pt x="1103" y="502"/>
                    </a:lnTo>
                    <a:lnTo>
                      <a:pt x="1099" y="499"/>
                    </a:lnTo>
                    <a:lnTo>
                      <a:pt x="1097" y="496"/>
                    </a:lnTo>
                    <a:lnTo>
                      <a:pt x="1096" y="495"/>
                    </a:lnTo>
                    <a:lnTo>
                      <a:pt x="1096" y="495"/>
                    </a:lnTo>
                    <a:lnTo>
                      <a:pt x="1080" y="461"/>
                    </a:lnTo>
                    <a:lnTo>
                      <a:pt x="1068" y="434"/>
                    </a:lnTo>
                    <a:lnTo>
                      <a:pt x="1060" y="416"/>
                    </a:lnTo>
                    <a:lnTo>
                      <a:pt x="1053" y="404"/>
                    </a:lnTo>
                    <a:lnTo>
                      <a:pt x="1050" y="396"/>
                    </a:lnTo>
                    <a:lnTo>
                      <a:pt x="1049" y="392"/>
                    </a:lnTo>
                    <a:lnTo>
                      <a:pt x="1047" y="390"/>
                    </a:lnTo>
                    <a:lnTo>
                      <a:pt x="1047" y="390"/>
                    </a:lnTo>
                    <a:lnTo>
                      <a:pt x="712" y="446"/>
                    </a:lnTo>
                    <a:lnTo>
                      <a:pt x="210" y="941"/>
                    </a:lnTo>
                    <a:lnTo>
                      <a:pt x="194" y="941"/>
                    </a:lnTo>
                    <a:lnTo>
                      <a:pt x="182" y="941"/>
                    </a:lnTo>
                    <a:lnTo>
                      <a:pt x="173" y="941"/>
                    </a:lnTo>
                    <a:lnTo>
                      <a:pt x="167" y="941"/>
                    </a:lnTo>
                    <a:lnTo>
                      <a:pt x="164" y="941"/>
                    </a:lnTo>
                    <a:lnTo>
                      <a:pt x="162" y="941"/>
                    </a:lnTo>
                    <a:lnTo>
                      <a:pt x="161" y="941"/>
                    </a:lnTo>
                    <a:lnTo>
                      <a:pt x="161" y="941"/>
                    </a:lnTo>
                    <a:lnTo>
                      <a:pt x="107" y="923"/>
                    </a:lnTo>
                    <a:lnTo>
                      <a:pt x="68" y="908"/>
                    </a:lnTo>
                    <a:lnTo>
                      <a:pt x="39" y="899"/>
                    </a:lnTo>
                    <a:lnTo>
                      <a:pt x="21" y="893"/>
                    </a:lnTo>
                    <a:lnTo>
                      <a:pt x="9" y="888"/>
                    </a:lnTo>
                    <a:lnTo>
                      <a:pt x="3" y="886"/>
                    </a:lnTo>
                    <a:lnTo>
                      <a:pt x="0" y="885"/>
                    </a:lnTo>
                    <a:lnTo>
                      <a:pt x="0" y="885"/>
                    </a:lnTo>
                    <a:lnTo>
                      <a:pt x="161" y="446"/>
                    </a:lnTo>
                    <a:lnTo>
                      <a:pt x="489" y="167"/>
                    </a:lnTo>
                    <a:lnTo>
                      <a:pt x="510" y="167"/>
                    </a:lnTo>
                    <a:lnTo>
                      <a:pt x="524" y="167"/>
                    </a:lnTo>
                    <a:lnTo>
                      <a:pt x="537" y="167"/>
                    </a:lnTo>
                    <a:lnTo>
                      <a:pt x="544" y="167"/>
                    </a:lnTo>
                    <a:lnTo>
                      <a:pt x="548" y="167"/>
                    </a:lnTo>
                    <a:lnTo>
                      <a:pt x="550" y="167"/>
                    </a:lnTo>
                    <a:lnTo>
                      <a:pt x="551" y="167"/>
                    </a:lnTo>
                    <a:lnTo>
                      <a:pt x="551" y="167"/>
                    </a:lnTo>
                    <a:lnTo>
                      <a:pt x="928" y="0"/>
                    </a:lnTo>
                    <a:lnTo>
                      <a:pt x="1207" y="62"/>
                    </a:lnTo>
                    <a:lnTo>
                      <a:pt x="1423" y="223"/>
                    </a:lnTo>
                    <a:lnTo>
                      <a:pt x="1535" y="1046"/>
                    </a:lnTo>
                    <a:lnTo>
                      <a:pt x="1374" y="990"/>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69" name="Freeform 53"/>
              <p:cNvSpPr>
                <a:spLocks/>
              </p:cNvSpPr>
              <p:nvPr/>
            </p:nvSpPr>
            <p:spPr bwMode="auto">
              <a:xfrm>
                <a:off x="2923" y="3008"/>
                <a:ext cx="91" cy="109"/>
              </a:xfrm>
              <a:custGeom>
                <a:avLst/>
                <a:gdLst>
                  <a:gd name="T0" fmla="*/ 56 w 273"/>
                  <a:gd name="T1" fmla="*/ 279 h 328"/>
                  <a:gd name="T2" fmla="*/ 0 w 273"/>
                  <a:gd name="T3" fmla="*/ 0 h 328"/>
                  <a:gd name="T4" fmla="*/ 273 w 273"/>
                  <a:gd name="T5" fmla="*/ 0 h 328"/>
                  <a:gd name="T6" fmla="*/ 168 w 273"/>
                  <a:gd name="T7" fmla="*/ 328 h 328"/>
                  <a:gd name="T8" fmla="*/ 56 w 273"/>
                  <a:gd name="T9" fmla="*/ 279 h 328"/>
                </a:gdLst>
                <a:ahLst/>
                <a:cxnLst>
                  <a:cxn ang="0">
                    <a:pos x="T0" y="T1"/>
                  </a:cxn>
                  <a:cxn ang="0">
                    <a:pos x="T2" y="T3"/>
                  </a:cxn>
                  <a:cxn ang="0">
                    <a:pos x="T4" y="T5"/>
                  </a:cxn>
                  <a:cxn ang="0">
                    <a:pos x="T6" y="T7"/>
                  </a:cxn>
                  <a:cxn ang="0">
                    <a:pos x="T8" y="T9"/>
                  </a:cxn>
                </a:cxnLst>
                <a:rect l="0" t="0" r="r" b="b"/>
                <a:pathLst>
                  <a:path w="273" h="328">
                    <a:moveTo>
                      <a:pt x="56" y="279"/>
                    </a:moveTo>
                    <a:lnTo>
                      <a:pt x="0" y="0"/>
                    </a:lnTo>
                    <a:lnTo>
                      <a:pt x="273" y="0"/>
                    </a:lnTo>
                    <a:lnTo>
                      <a:pt x="168" y="328"/>
                    </a:lnTo>
                    <a:lnTo>
                      <a:pt x="56" y="279"/>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0" name="Freeform 54"/>
              <p:cNvSpPr>
                <a:spLocks/>
              </p:cNvSpPr>
              <p:nvPr/>
            </p:nvSpPr>
            <p:spPr bwMode="auto">
              <a:xfrm>
                <a:off x="1605" y="2880"/>
                <a:ext cx="112" cy="112"/>
              </a:xfrm>
              <a:custGeom>
                <a:avLst/>
                <a:gdLst>
                  <a:gd name="T0" fmla="*/ 112 w 335"/>
                  <a:gd name="T1" fmla="*/ 272 h 335"/>
                  <a:gd name="T2" fmla="*/ 0 w 335"/>
                  <a:gd name="T3" fmla="*/ 0 h 335"/>
                  <a:gd name="T4" fmla="*/ 335 w 335"/>
                  <a:gd name="T5" fmla="*/ 0 h 335"/>
                  <a:gd name="T6" fmla="*/ 217 w 335"/>
                  <a:gd name="T7" fmla="*/ 335 h 335"/>
                  <a:gd name="T8" fmla="*/ 112 w 335"/>
                  <a:gd name="T9" fmla="*/ 272 h 335"/>
                </a:gdLst>
                <a:ahLst/>
                <a:cxnLst>
                  <a:cxn ang="0">
                    <a:pos x="T0" y="T1"/>
                  </a:cxn>
                  <a:cxn ang="0">
                    <a:pos x="T2" y="T3"/>
                  </a:cxn>
                  <a:cxn ang="0">
                    <a:pos x="T4" y="T5"/>
                  </a:cxn>
                  <a:cxn ang="0">
                    <a:pos x="T6" y="T7"/>
                  </a:cxn>
                  <a:cxn ang="0">
                    <a:pos x="T8" y="T9"/>
                  </a:cxn>
                </a:cxnLst>
                <a:rect l="0" t="0" r="r" b="b"/>
                <a:pathLst>
                  <a:path w="335" h="335">
                    <a:moveTo>
                      <a:pt x="112" y="272"/>
                    </a:moveTo>
                    <a:lnTo>
                      <a:pt x="0" y="0"/>
                    </a:lnTo>
                    <a:lnTo>
                      <a:pt x="335" y="0"/>
                    </a:lnTo>
                    <a:lnTo>
                      <a:pt x="217" y="335"/>
                    </a:lnTo>
                    <a:lnTo>
                      <a:pt x="112" y="272"/>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1" name="Freeform 55"/>
              <p:cNvSpPr>
                <a:spLocks/>
              </p:cNvSpPr>
              <p:nvPr/>
            </p:nvSpPr>
            <p:spPr bwMode="auto">
              <a:xfrm>
                <a:off x="2375" y="2677"/>
                <a:ext cx="109" cy="94"/>
              </a:xfrm>
              <a:custGeom>
                <a:avLst/>
                <a:gdLst>
                  <a:gd name="T0" fmla="*/ 55 w 327"/>
                  <a:gd name="T1" fmla="*/ 224 h 280"/>
                  <a:gd name="T2" fmla="*/ 0 w 327"/>
                  <a:gd name="T3" fmla="*/ 0 h 280"/>
                  <a:gd name="T4" fmla="*/ 327 w 327"/>
                  <a:gd name="T5" fmla="*/ 57 h 280"/>
                  <a:gd name="T6" fmla="*/ 167 w 327"/>
                  <a:gd name="T7" fmla="*/ 280 h 280"/>
                  <a:gd name="T8" fmla="*/ 55 w 327"/>
                  <a:gd name="T9" fmla="*/ 224 h 280"/>
                </a:gdLst>
                <a:ahLst/>
                <a:cxnLst>
                  <a:cxn ang="0">
                    <a:pos x="T0" y="T1"/>
                  </a:cxn>
                  <a:cxn ang="0">
                    <a:pos x="T2" y="T3"/>
                  </a:cxn>
                  <a:cxn ang="0">
                    <a:pos x="T4" y="T5"/>
                  </a:cxn>
                  <a:cxn ang="0">
                    <a:pos x="T6" y="T7"/>
                  </a:cxn>
                  <a:cxn ang="0">
                    <a:pos x="T8" y="T9"/>
                  </a:cxn>
                </a:cxnLst>
                <a:rect l="0" t="0" r="r" b="b"/>
                <a:pathLst>
                  <a:path w="327" h="280">
                    <a:moveTo>
                      <a:pt x="55" y="224"/>
                    </a:moveTo>
                    <a:lnTo>
                      <a:pt x="0" y="0"/>
                    </a:lnTo>
                    <a:lnTo>
                      <a:pt x="327" y="57"/>
                    </a:lnTo>
                    <a:lnTo>
                      <a:pt x="167" y="280"/>
                    </a:lnTo>
                    <a:lnTo>
                      <a:pt x="55" y="224"/>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2" name="Freeform 56"/>
              <p:cNvSpPr>
                <a:spLocks/>
              </p:cNvSpPr>
              <p:nvPr/>
            </p:nvSpPr>
            <p:spPr bwMode="auto">
              <a:xfrm>
                <a:off x="1458" y="1689"/>
                <a:ext cx="1134" cy="1007"/>
              </a:xfrm>
              <a:custGeom>
                <a:avLst/>
                <a:gdLst>
                  <a:gd name="T0" fmla="*/ 0 w 3403"/>
                  <a:gd name="T1" fmla="*/ 2693 h 3021"/>
                  <a:gd name="T2" fmla="*/ 61 w 3403"/>
                  <a:gd name="T3" fmla="*/ 2615 h 3021"/>
                  <a:gd name="T4" fmla="*/ 123 w 3403"/>
                  <a:gd name="T5" fmla="*/ 2545 h 3021"/>
                  <a:gd name="T6" fmla="*/ 184 w 3403"/>
                  <a:gd name="T7" fmla="*/ 2482 h 3021"/>
                  <a:gd name="T8" fmla="*/ 246 w 3403"/>
                  <a:gd name="T9" fmla="*/ 2424 h 3021"/>
                  <a:gd name="T10" fmla="*/ 307 w 3403"/>
                  <a:gd name="T11" fmla="*/ 2372 h 3021"/>
                  <a:gd name="T12" fmla="*/ 369 w 3403"/>
                  <a:gd name="T13" fmla="*/ 2323 h 3021"/>
                  <a:gd name="T14" fmla="*/ 430 w 3403"/>
                  <a:gd name="T15" fmla="*/ 2277 h 3021"/>
                  <a:gd name="T16" fmla="*/ 492 w 3403"/>
                  <a:gd name="T17" fmla="*/ 2233 h 3021"/>
                  <a:gd name="T18" fmla="*/ 553 w 3403"/>
                  <a:gd name="T19" fmla="*/ 2189 h 3021"/>
                  <a:gd name="T20" fmla="*/ 614 w 3403"/>
                  <a:gd name="T21" fmla="*/ 2145 h 3021"/>
                  <a:gd name="T22" fmla="*/ 676 w 3403"/>
                  <a:gd name="T23" fmla="*/ 2099 h 3021"/>
                  <a:gd name="T24" fmla="*/ 737 w 3403"/>
                  <a:gd name="T25" fmla="*/ 2051 h 3021"/>
                  <a:gd name="T26" fmla="*/ 800 w 3403"/>
                  <a:gd name="T27" fmla="*/ 2000 h 3021"/>
                  <a:gd name="T28" fmla="*/ 860 w 3403"/>
                  <a:gd name="T29" fmla="*/ 1944 h 3021"/>
                  <a:gd name="T30" fmla="*/ 923 w 3403"/>
                  <a:gd name="T31" fmla="*/ 1882 h 3021"/>
                  <a:gd name="T32" fmla="*/ 984 w 3403"/>
                  <a:gd name="T33" fmla="*/ 1814 h 3021"/>
                  <a:gd name="T34" fmla="*/ 3403 w 3403"/>
                  <a:gd name="T35" fmla="*/ 0 h 3021"/>
                  <a:gd name="T36" fmla="*/ 2978 w 3403"/>
                  <a:gd name="T37" fmla="*/ 492 h 3021"/>
                  <a:gd name="T38" fmla="*/ 2787 w 3403"/>
                  <a:gd name="T39" fmla="*/ 624 h 3021"/>
                  <a:gd name="T40" fmla="*/ 2600 w 3403"/>
                  <a:gd name="T41" fmla="*/ 770 h 3021"/>
                  <a:gd name="T42" fmla="*/ 2416 w 3403"/>
                  <a:gd name="T43" fmla="*/ 929 h 3021"/>
                  <a:gd name="T44" fmla="*/ 2236 w 3403"/>
                  <a:gd name="T45" fmla="*/ 1096 h 3021"/>
                  <a:gd name="T46" fmla="*/ 2058 w 3403"/>
                  <a:gd name="T47" fmla="*/ 1271 h 3021"/>
                  <a:gd name="T48" fmla="*/ 1881 w 3403"/>
                  <a:gd name="T49" fmla="*/ 1450 h 3021"/>
                  <a:gd name="T50" fmla="*/ 1705 w 3403"/>
                  <a:gd name="T51" fmla="*/ 1633 h 3021"/>
                  <a:gd name="T52" fmla="*/ 1530 w 3403"/>
                  <a:gd name="T53" fmla="*/ 1816 h 3021"/>
                  <a:gd name="T54" fmla="*/ 1354 w 3403"/>
                  <a:gd name="T55" fmla="*/ 1998 h 3021"/>
                  <a:gd name="T56" fmla="*/ 1179 w 3403"/>
                  <a:gd name="T57" fmla="*/ 2175 h 3021"/>
                  <a:gd name="T58" fmla="*/ 999 w 3403"/>
                  <a:gd name="T59" fmla="*/ 2344 h 3021"/>
                  <a:gd name="T60" fmla="*/ 819 w 3403"/>
                  <a:gd name="T61" fmla="*/ 2505 h 3021"/>
                  <a:gd name="T62" fmla="*/ 636 w 3403"/>
                  <a:gd name="T63" fmla="*/ 2655 h 3021"/>
                  <a:gd name="T64" fmla="*/ 448 w 3403"/>
                  <a:gd name="T65" fmla="*/ 2791 h 3021"/>
                  <a:gd name="T66" fmla="*/ 257 w 3403"/>
                  <a:gd name="T67" fmla="*/ 2911 h 3021"/>
                  <a:gd name="T68" fmla="*/ 0 w 3403"/>
                  <a:gd name="T69" fmla="*/ 3021 h 3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3" h="3021">
                    <a:moveTo>
                      <a:pt x="0" y="3021"/>
                    </a:moveTo>
                    <a:lnTo>
                      <a:pt x="0" y="2693"/>
                    </a:lnTo>
                    <a:lnTo>
                      <a:pt x="30" y="2652"/>
                    </a:lnTo>
                    <a:lnTo>
                      <a:pt x="61" y="2615"/>
                    </a:lnTo>
                    <a:lnTo>
                      <a:pt x="92" y="2579"/>
                    </a:lnTo>
                    <a:lnTo>
                      <a:pt x="123" y="2545"/>
                    </a:lnTo>
                    <a:lnTo>
                      <a:pt x="153" y="2512"/>
                    </a:lnTo>
                    <a:lnTo>
                      <a:pt x="184" y="2482"/>
                    </a:lnTo>
                    <a:lnTo>
                      <a:pt x="216" y="2452"/>
                    </a:lnTo>
                    <a:lnTo>
                      <a:pt x="246" y="2424"/>
                    </a:lnTo>
                    <a:lnTo>
                      <a:pt x="277" y="2398"/>
                    </a:lnTo>
                    <a:lnTo>
                      <a:pt x="307" y="2372"/>
                    </a:lnTo>
                    <a:lnTo>
                      <a:pt x="338" y="2346"/>
                    </a:lnTo>
                    <a:lnTo>
                      <a:pt x="369" y="2323"/>
                    </a:lnTo>
                    <a:lnTo>
                      <a:pt x="400" y="2300"/>
                    </a:lnTo>
                    <a:lnTo>
                      <a:pt x="430" y="2277"/>
                    </a:lnTo>
                    <a:lnTo>
                      <a:pt x="461" y="2255"/>
                    </a:lnTo>
                    <a:lnTo>
                      <a:pt x="492" y="2233"/>
                    </a:lnTo>
                    <a:lnTo>
                      <a:pt x="523" y="2211"/>
                    </a:lnTo>
                    <a:lnTo>
                      <a:pt x="553" y="2189"/>
                    </a:lnTo>
                    <a:lnTo>
                      <a:pt x="584" y="2167"/>
                    </a:lnTo>
                    <a:lnTo>
                      <a:pt x="614" y="2145"/>
                    </a:lnTo>
                    <a:lnTo>
                      <a:pt x="646" y="2122"/>
                    </a:lnTo>
                    <a:lnTo>
                      <a:pt x="676" y="2099"/>
                    </a:lnTo>
                    <a:lnTo>
                      <a:pt x="707" y="2076"/>
                    </a:lnTo>
                    <a:lnTo>
                      <a:pt x="737" y="2051"/>
                    </a:lnTo>
                    <a:lnTo>
                      <a:pt x="768" y="2026"/>
                    </a:lnTo>
                    <a:lnTo>
                      <a:pt x="800" y="2000"/>
                    </a:lnTo>
                    <a:lnTo>
                      <a:pt x="830" y="1972"/>
                    </a:lnTo>
                    <a:lnTo>
                      <a:pt x="860" y="1944"/>
                    </a:lnTo>
                    <a:lnTo>
                      <a:pt x="891" y="1914"/>
                    </a:lnTo>
                    <a:lnTo>
                      <a:pt x="923" y="1882"/>
                    </a:lnTo>
                    <a:lnTo>
                      <a:pt x="953" y="1849"/>
                    </a:lnTo>
                    <a:lnTo>
                      <a:pt x="984" y="1814"/>
                    </a:lnTo>
                    <a:lnTo>
                      <a:pt x="1981" y="1096"/>
                    </a:lnTo>
                    <a:lnTo>
                      <a:pt x="3403" y="0"/>
                    </a:lnTo>
                    <a:lnTo>
                      <a:pt x="3076" y="432"/>
                    </a:lnTo>
                    <a:lnTo>
                      <a:pt x="2978" y="492"/>
                    </a:lnTo>
                    <a:lnTo>
                      <a:pt x="2882" y="556"/>
                    </a:lnTo>
                    <a:lnTo>
                      <a:pt x="2787" y="624"/>
                    </a:lnTo>
                    <a:lnTo>
                      <a:pt x="2693" y="696"/>
                    </a:lnTo>
                    <a:lnTo>
                      <a:pt x="2600" y="770"/>
                    </a:lnTo>
                    <a:lnTo>
                      <a:pt x="2507" y="848"/>
                    </a:lnTo>
                    <a:lnTo>
                      <a:pt x="2416" y="929"/>
                    </a:lnTo>
                    <a:lnTo>
                      <a:pt x="2326" y="1010"/>
                    </a:lnTo>
                    <a:lnTo>
                      <a:pt x="2236" y="1096"/>
                    </a:lnTo>
                    <a:lnTo>
                      <a:pt x="2147" y="1182"/>
                    </a:lnTo>
                    <a:lnTo>
                      <a:pt x="2058" y="1271"/>
                    </a:lnTo>
                    <a:lnTo>
                      <a:pt x="1970" y="1360"/>
                    </a:lnTo>
                    <a:lnTo>
                      <a:pt x="1881" y="1450"/>
                    </a:lnTo>
                    <a:lnTo>
                      <a:pt x="1793" y="1542"/>
                    </a:lnTo>
                    <a:lnTo>
                      <a:pt x="1705" y="1633"/>
                    </a:lnTo>
                    <a:lnTo>
                      <a:pt x="1618" y="1725"/>
                    </a:lnTo>
                    <a:lnTo>
                      <a:pt x="1530" y="1816"/>
                    </a:lnTo>
                    <a:lnTo>
                      <a:pt x="1443" y="1908"/>
                    </a:lnTo>
                    <a:lnTo>
                      <a:pt x="1354" y="1998"/>
                    </a:lnTo>
                    <a:lnTo>
                      <a:pt x="1266" y="2087"/>
                    </a:lnTo>
                    <a:lnTo>
                      <a:pt x="1179" y="2175"/>
                    </a:lnTo>
                    <a:lnTo>
                      <a:pt x="1090" y="2260"/>
                    </a:lnTo>
                    <a:lnTo>
                      <a:pt x="999" y="2344"/>
                    </a:lnTo>
                    <a:lnTo>
                      <a:pt x="909" y="2426"/>
                    </a:lnTo>
                    <a:lnTo>
                      <a:pt x="819" y="2505"/>
                    </a:lnTo>
                    <a:lnTo>
                      <a:pt x="728" y="2582"/>
                    </a:lnTo>
                    <a:lnTo>
                      <a:pt x="636" y="2655"/>
                    </a:lnTo>
                    <a:lnTo>
                      <a:pt x="542" y="2724"/>
                    </a:lnTo>
                    <a:lnTo>
                      <a:pt x="448" y="2791"/>
                    </a:lnTo>
                    <a:lnTo>
                      <a:pt x="353" y="2854"/>
                    </a:lnTo>
                    <a:lnTo>
                      <a:pt x="257" y="2911"/>
                    </a:lnTo>
                    <a:lnTo>
                      <a:pt x="160" y="2964"/>
                    </a:lnTo>
                    <a:lnTo>
                      <a:pt x="0" y="302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3" name="Freeform 57"/>
              <p:cNvSpPr>
                <a:spLocks/>
              </p:cNvSpPr>
              <p:nvPr/>
            </p:nvSpPr>
            <p:spPr bwMode="auto">
              <a:xfrm>
                <a:off x="2595" y="1669"/>
                <a:ext cx="1391" cy="993"/>
              </a:xfrm>
              <a:custGeom>
                <a:avLst/>
                <a:gdLst>
                  <a:gd name="T0" fmla="*/ 3293 w 4172"/>
                  <a:gd name="T1" fmla="*/ 2978 h 2978"/>
                  <a:gd name="T2" fmla="*/ 3293 w 4172"/>
                  <a:gd name="T3" fmla="*/ 2932 h 2978"/>
                  <a:gd name="T4" fmla="*/ 3300 w 4172"/>
                  <a:gd name="T5" fmla="*/ 2795 h 2978"/>
                  <a:gd name="T6" fmla="*/ 3312 w 4172"/>
                  <a:gd name="T7" fmla="*/ 2660 h 2978"/>
                  <a:gd name="T8" fmla="*/ 3328 w 4172"/>
                  <a:gd name="T9" fmla="*/ 2527 h 2978"/>
                  <a:gd name="T10" fmla="*/ 3348 w 4172"/>
                  <a:gd name="T11" fmla="*/ 2396 h 2978"/>
                  <a:gd name="T12" fmla="*/ 3367 w 4172"/>
                  <a:gd name="T13" fmla="*/ 2267 h 2978"/>
                  <a:gd name="T14" fmla="*/ 3384 w 4172"/>
                  <a:gd name="T15" fmla="*/ 2140 h 2978"/>
                  <a:gd name="T16" fmla="*/ 3400 w 4172"/>
                  <a:gd name="T17" fmla="*/ 2015 h 2978"/>
                  <a:gd name="T18" fmla="*/ 3410 w 4172"/>
                  <a:gd name="T19" fmla="*/ 1891 h 2978"/>
                  <a:gd name="T20" fmla="*/ 3413 w 4172"/>
                  <a:gd name="T21" fmla="*/ 1767 h 2978"/>
                  <a:gd name="T22" fmla="*/ 3407 w 4172"/>
                  <a:gd name="T23" fmla="*/ 1644 h 2978"/>
                  <a:gd name="T24" fmla="*/ 3353 w 4172"/>
                  <a:gd name="T25" fmla="*/ 1493 h 2978"/>
                  <a:gd name="T26" fmla="*/ 3246 w 4172"/>
                  <a:gd name="T27" fmla="*/ 1369 h 2978"/>
                  <a:gd name="T28" fmla="*/ 3115 w 4172"/>
                  <a:gd name="T29" fmla="*/ 1276 h 2978"/>
                  <a:gd name="T30" fmla="*/ 2972 w 4172"/>
                  <a:gd name="T31" fmla="*/ 1188 h 2978"/>
                  <a:gd name="T32" fmla="*/ 2830 w 4172"/>
                  <a:gd name="T33" fmla="*/ 1082 h 2978"/>
                  <a:gd name="T34" fmla="*/ 2142 w 4172"/>
                  <a:gd name="T35" fmla="*/ 941 h 2978"/>
                  <a:gd name="T36" fmla="*/ 390 w 4172"/>
                  <a:gd name="T37" fmla="*/ 1437 h 2978"/>
                  <a:gd name="T38" fmla="*/ 16 w 4172"/>
                  <a:gd name="T39" fmla="*/ 1394 h 2978"/>
                  <a:gd name="T40" fmla="*/ 66 w 4172"/>
                  <a:gd name="T41" fmla="*/ 1263 h 2978"/>
                  <a:gd name="T42" fmla="*/ 121 w 4172"/>
                  <a:gd name="T43" fmla="*/ 1126 h 2978"/>
                  <a:gd name="T44" fmla="*/ 182 w 4172"/>
                  <a:gd name="T45" fmla="*/ 986 h 2978"/>
                  <a:gd name="T46" fmla="*/ 249 w 4172"/>
                  <a:gd name="T47" fmla="*/ 845 h 2978"/>
                  <a:gd name="T48" fmla="*/ 326 w 4172"/>
                  <a:gd name="T49" fmla="*/ 704 h 2978"/>
                  <a:gd name="T50" fmla="*/ 412 w 4172"/>
                  <a:gd name="T51" fmla="*/ 568 h 2978"/>
                  <a:gd name="T52" fmla="*/ 511 w 4172"/>
                  <a:gd name="T53" fmla="*/ 436 h 2978"/>
                  <a:gd name="T54" fmla="*/ 621 w 4172"/>
                  <a:gd name="T55" fmla="*/ 312 h 2978"/>
                  <a:gd name="T56" fmla="*/ 745 w 4172"/>
                  <a:gd name="T57" fmla="*/ 197 h 2978"/>
                  <a:gd name="T58" fmla="*/ 885 w 4172"/>
                  <a:gd name="T59" fmla="*/ 94 h 2978"/>
                  <a:gd name="T60" fmla="*/ 3132 w 4172"/>
                  <a:gd name="T61" fmla="*/ 167 h 2978"/>
                  <a:gd name="T62" fmla="*/ 3767 w 4172"/>
                  <a:gd name="T63" fmla="*/ 941 h 2978"/>
                  <a:gd name="T64" fmla="*/ 4160 w 4172"/>
                  <a:gd name="T65" fmla="*/ 1642 h 2978"/>
                  <a:gd name="T66" fmla="*/ 4136 w 4172"/>
                  <a:gd name="T67" fmla="*/ 1788 h 2978"/>
                  <a:gd name="T68" fmla="*/ 4106 w 4172"/>
                  <a:gd name="T69" fmla="*/ 1928 h 2978"/>
                  <a:gd name="T70" fmla="*/ 4066 w 4172"/>
                  <a:gd name="T71" fmla="*/ 2062 h 2978"/>
                  <a:gd name="T72" fmla="*/ 4016 w 4172"/>
                  <a:gd name="T73" fmla="*/ 2194 h 2978"/>
                  <a:gd name="T74" fmla="*/ 3956 w 4172"/>
                  <a:gd name="T75" fmla="*/ 2323 h 2978"/>
                  <a:gd name="T76" fmla="*/ 3883 w 4172"/>
                  <a:gd name="T77" fmla="*/ 2451 h 2978"/>
                  <a:gd name="T78" fmla="*/ 3797 w 4172"/>
                  <a:gd name="T79" fmla="*/ 2579 h 2978"/>
                  <a:gd name="T80" fmla="*/ 3699 w 4172"/>
                  <a:gd name="T81" fmla="*/ 2709 h 2978"/>
                  <a:gd name="T82" fmla="*/ 3583 w 4172"/>
                  <a:gd name="T83" fmla="*/ 2841 h 2978"/>
                  <a:gd name="T84" fmla="*/ 3452 w 4172"/>
                  <a:gd name="T85" fmla="*/ 2978 h 2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72" h="2978">
                    <a:moveTo>
                      <a:pt x="3293" y="2978"/>
                    </a:moveTo>
                    <a:lnTo>
                      <a:pt x="3293" y="2978"/>
                    </a:lnTo>
                    <a:lnTo>
                      <a:pt x="3293" y="2978"/>
                    </a:lnTo>
                    <a:lnTo>
                      <a:pt x="3293" y="2978"/>
                    </a:lnTo>
                    <a:lnTo>
                      <a:pt x="3293" y="2978"/>
                    </a:lnTo>
                    <a:lnTo>
                      <a:pt x="3293" y="2932"/>
                    </a:lnTo>
                    <a:lnTo>
                      <a:pt x="3294" y="2885"/>
                    </a:lnTo>
                    <a:lnTo>
                      <a:pt x="3296" y="2840"/>
                    </a:lnTo>
                    <a:lnTo>
                      <a:pt x="3300" y="2795"/>
                    </a:lnTo>
                    <a:lnTo>
                      <a:pt x="3303" y="2750"/>
                    </a:lnTo>
                    <a:lnTo>
                      <a:pt x="3307" y="2705"/>
                    </a:lnTo>
                    <a:lnTo>
                      <a:pt x="3312" y="2660"/>
                    </a:lnTo>
                    <a:lnTo>
                      <a:pt x="3317" y="2616"/>
                    </a:lnTo>
                    <a:lnTo>
                      <a:pt x="3322" y="2571"/>
                    </a:lnTo>
                    <a:lnTo>
                      <a:pt x="3328" y="2527"/>
                    </a:lnTo>
                    <a:lnTo>
                      <a:pt x="3334" y="2483"/>
                    </a:lnTo>
                    <a:lnTo>
                      <a:pt x="3340" y="2440"/>
                    </a:lnTo>
                    <a:lnTo>
                      <a:pt x="3348" y="2396"/>
                    </a:lnTo>
                    <a:lnTo>
                      <a:pt x="3354" y="2354"/>
                    </a:lnTo>
                    <a:lnTo>
                      <a:pt x="3360" y="2310"/>
                    </a:lnTo>
                    <a:lnTo>
                      <a:pt x="3367" y="2267"/>
                    </a:lnTo>
                    <a:lnTo>
                      <a:pt x="3373" y="2225"/>
                    </a:lnTo>
                    <a:lnTo>
                      <a:pt x="3379" y="2183"/>
                    </a:lnTo>
                    <a:lnTo>
                      <a:pt x="3384" y="2140"/>
                    </a:lnTo>
                    <a:lnTo>
                      <a:pt x="3390" y="2099"/>
                    </a:lnTo>
                    <a:lnTo>
                      <a:pt x="3395" y="2056"/>
                    </a:lnTo>
                    <a:lnTo>
                      <a:pt x="3400" y="2015"/>
                    </a:lnTo>
                    <a:lnTo>
                      <a:pt x="3404" y="1973"/>
                    </a:lnTo>
                    <a:lnTo>
                      <a:pt x="3407" y="1932"/>
                    </a:lnTo>
                    <a:lnTo>
                      <a:pt x="3410" y="1891"/>
                    </a:lnTo>
                    <a:lnTo>
                      <a:pt x="3411" y="1849"/>
                    </a:lnTo>
                    <a:lnTo>
                      <a:pt x="3412" y="1808"/>
                    </a:lnTo>
                    <a:lnTo>
                      <a:pt x="3413" y="1767"/>
                    </a:lnTo>
                    <a:lnTo>
                      <a:pt x="3412" y="1726"/>
                    </a:lnTo>
                    <a:lnTo>
                      <a:pt x="3411" y="1686"/>
                    </a:lnTo>
                    <a:lnTo>
                      <a:pt x="3407" y="1644"/>
                    </a:lnTo>
                    <a:lnTo>
                      <a:pt x="3404" y="1604"/>
                    </a:lnTo>
                    <a:lnTo>
                      <a:pt x="3381" y="1546"/>
                    </a:lnTo>
                    <a:lnTo>
                      <a:pt x="3353" y="1493"/>
                    </a:lnTo>
                    <a:lnTo>
                      <a:pt x="3321" y="1447"/>
                    </a:lnTo>
                    <a:lnTo>
                      <a:pt x="3285" y="1405"/>
                    </a:lnTo>
                    <a:lnTo>
                      <a:pt x="3246" y="1369"/>
                    </a:lnTo>
                    <a:lnTo>
                      <a:pt x="3204" y="1336"/>
                    </a:lnTo>
                    <a:lnTo>
                      <a:pt x="3160" y="1305"/>
                    </a:lnTo>
                    <a:lnTo>
                      <a:pt x="3115" y="1276"/>
                    </a:lnTo>
                    <a:lnTo>
                      <a:pt x="3067" y="1247"/>
                    </a:lnTo>
                    <a:lnTo>
                      <a:pt x="3020" y="1219"/>
                    </a:lnTo>
                    <a:lnTo>
                      <a:pt x="2972" y="1188"/>
                    </a:lnTo>
                    <a:lnTo>
                      <a:pt x="2923" y="1157"/>
                    </a:lnTo>
                    <a:lnTo>
                      <a:pt x="2876" y="1121"/>
                    </a:lnTo>
                    <a:lnTo>
                      <a:pt x="2830" y="1082"/>
                    </a:lnTo>
                    <a:lnTo>
                      <a:pt x="2784" y="1038"/>
                    </a:lnTo>
                    <a:lnTo>
                      <a:pt x="2742" y="990"/>
                    </a:lnTo>
                    <a:lnTo>
                      <a:pt x="2142" y="941"/>
                    </a:lnTo>
                    <a:lnTo>
                      <a:pt x="1542" y="613"/>
                    </a:lnTo>
                    <a:lnTo>
                      <a:pt x="1214" y="613"/>
                    </a:lnTo>
                    <a:lnTo>
                      <a:pt x="390" y="1437"/>
                    </a:lnTo>
                    <a:lnTo>
                      <a:pt x="223" y="1541"/>
                    </a:lnTo>
                    <a:lnTo>
                      <a:pt x="0" y="1437"/>
                    </a:lnTo>
                    <a:lnTo>
                      <a:pt x="16" y="1394"/>
                    </a:lnTo>
                    <a:lnTo>
                      <a:pt x="32" y="1352"/>
                    </a:lnTo>
                    <a:lnTo>
                      <a:pt x="49" y="1308"/>
                    </a:lnTo>
                    <a:lnTo>
                      <a:pt x="66" y="1263"/>
                    </a:lnTo>
                    <a:lnTo>
                      <a:pt x="83" y="1218"/>
                    </a:lnTo>
                    <a:lnTo>
                      <a:pt x="101" y="1172"/>
                    </a:lnTo>
                    <a:lnTo>
                      <a:pt x="121" y="1126"/>
                    </a:lnTo>
                    <a:lnTo>
                      <a:pt x="140" y="1080"/>
                    </a:lnTo>
                    <a:lnTo>
                      <a:pt x="160" y="1032"/>
                    </a:lnTo>
                    <a:lnTo>
                      <a:pt x="182" y="986"/>
                    </a:lnTo>
                    <a:lnTo>
                      <a:pt x="202" y="938"/>
                    </a:lnTo>
                    <a:lnTo>
                      <a:pt x="226" y="892"/>
                    </a:lnTo>
                    <a:lnTo>
                      <a:pt x="249" y="845"/>
                    </a:lnTo>
                    <a:lnTo>
                      <a:pt x="273" y="798"/>
                    </a:lnTo>
                    <a:lnTo>
                      <a:pt x="299" y="751"/>
                    </a:lnTo>
                    <a:lnTo>
                      <a:pt x="326" y="704"/>
                    </a:lnTo>
                    <a:lnTo>
                      <a:pt x="354" y="658"/>
                    </a:lnTo>
                    <a:lnTo>
                      <a:pt x="383" y="613"/>
                    </a:lnTo>
                    <a:lnTo>
                      <a:pt x="412" y="568"/>
                    </a:lnTo>
                    <a:lnTo>
                      <a:pt x="444" y="523"/>
                    </a:lnTo>
                    <a:lnTo>
                      <a:pt x="477" y="479"/>
                    </a:lnTo>
                    <a:lnTo>
                      <a:pt x="511" y="436"/>
                    </a:lnTo>
                    <a:lnTo>
                      <a:pt x="546" y="394"/>
                    </a:lnTo>
                    <a:lnTo>
                      <a:pt x="583" y="352"/>
                    </a:lnTo>
                    <a:lnTo>
                      <a:pt x="621" y="312"/>
                    </a:lnTo>
                    <a:lnTo>
                      <a:pt x="661" y="273"/>
                    </a:lnTo>
                    <a:lnTo>
                      <a:pt x="702" y="234"/>
                    </a:lnTo>
                    <a:lnTo>
                      <a:pt x="745" y="197"/>
                    </a:lnTo>
                    <a:lnTo>
                      <a:pt x="790" y="161"/>
                    </a:lnTo>
                    <a:lnTo>
                      <a:pt x="836" y="127"/>
                    </a:lnTo>
                    <a:lnTo>
                      <a:pt x="885" y="94"/>
                    </a:lnTo>
                    <a:lnTo>
                      <a:pt x="935" y="62"/>
                    </a:lnTo>
                    <a:lnTo>
                      <a:pt x="2414" y="0"/>
                    </a:lnTo>
                    <a:lnTo>
                      <a:pt x="3132" y="167"/>
                    </a:lnTo>
                    <a:lnTo>
                      <a:pt x="3452" y="118"/>
                    </a:lnTo>
                    <a:lnTo>
                      <a:pt x="3516" y="495"/>
                    </a:lnTo>
                    <a:lnTo>
                      <a:pt x="3767" y="941"/>
                    </a:lnTo>
                    <a:lnTo>
                      <a:pt x="4172" y="1541"/>
                    </a:lnTo>
                    <a:lnTo>
                      <a:pt x="4166" y="1592"/>
                    </a:lnTo>
                    <a:lnTo>
                      <a:pt x="4160" y="1642"/>
                    </a:lnTo>
                    <a:lnTo>
                      <a:pt x="4153" y="1692"/>
                    </a:lnTo>
                    <a:lnTo>
                      <a:pt x="4145" y="1741"/>
                    </a:lnTo>
                    <a:lnTo>
                      <a:pt x="4136" y="1788"/>
                    </a:lnTo>
                    <a:lnTo>
                      <a:pt x="4127" y="1836"/>
                    </a:lnTo>
                    <a:lnTo>
                      <a:pt x="4117" y="1882"/>
                    </a:lnTo>
                    <a:lnTo>
                      <a:pt x="4106" y="1928"/>
                    </a:lnTo>
                    <a:lnTo>
                      <a:pt x="4094" y="1973"/>
                    </a:lnTo>
                    <a:lnTo>
                      <a:pt x="4080" y="2019"/>
                    </a:lnTo>
                    <a:lnTo>
                      <a:pt x="4066" y="2062"/>
                    </a:lnTo>
                    <a:lnTo>
                      <a:pt x="4050" y="2108"/>
                    </a:lnTo>
                    <a:lnTo>
                      <a:pt x="4034" y="2150"/>
                    </a:lnTo>
                    <a:lnTo>
                      <a:pt x="4016" y="2194"/>
                    </a:lnTo>
                    <a:lnTo>
                      <a:pt x="3997" y="2238"/>
                    </a:lnTo>
                    <a:lnTo>
                      <a:pt x="3977" y="2281"/>
                    </a:lnTo>
                    <a:lnTo>
                      <a:pt x="3956" y="2323"/>
                    </a:lnTo>
                    <a:lnTo>
                      <a:pt x="3933" y="2366"/>
                    </a:lnTo>
                    <a:lnTo>
                      <a:pt x="3908" y="2409"/>
                    </a:lnTo>
                    <a:lnTo>
                      <a:pt x="3883" y="2451"/>
                    </a:lnTo>
                    <a:lnTo>
                      <a:pt x="3856" y="2494"/>
                    </a:lnTo>
                    <a:lnTo>
                      <a:pt x="3828" y="2537"/>
                    </a:lnTo>
                    <a:lnTo>
                      <a:pt x="3797" y="2579"/>
                    </a:lnTo>
                    <a:lnTo>
                      <a:pt x="3766" y="2622"/>
                    </a:lnTo>
                    <a:lnTo>
                      <a:pt x="3733" y="2666"/>
                    </a:lnTo>
                    <a:lnTo>
                      <a:pt x="3699" y="2709"/>
                    </a:lnTo>
                    <a:lnTo>
                      <a:pt x="3662" y="2752"/>
                    </a:lnTo>
                    <a:lnTo>
                      <a:pt x="3623" y="2796"/>
                    </a:lnTo>
                    <a:lnTo>
                      <a:pt x="3583" y="2841"/>
                    </a:lnTo>
                    <a:lnTo>
                      <a:pt x="3541" y="2887"/>
                    </a:lnTo>
                    <a:lnTo>
                      <a:pt x="3498" y="2932"/>
                    </a:lnTo>
                    <a:lnTo>
                      <a:pt x="3452" y="2978"/>
                    </a:lnTo>
                    <a:lnTo>
                      <a:pt x="3293" y="297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4" name="Freeform 58"/>
              <p:cNvSpPr>
                <a:spLocks/>
              </p:cNvSpPr>
              <p:nvPr/>
            </p:nvSpPr>
            <p:spPr bwMode="auto">
              <a:xfrm>
                <a:off x="2779" y="2531"/>
                <a:ext cx="110" cy="112"/>
              </a:xfrm>
              <a:custGeom>
                <a:avLst/>
                <a:gdLst>
                  <a:gd name="T0" fmla="*/ 49 w 328"/>
                  <a:gd name="T1" fmla="*/ 271 h 335"/>
                  <a:gd name="T2" fmla="*/ 0 w 328"/>
                  <a:gd name="T3" fmla="*/ 0 h 335"/>
                  <a:gd name="T4" fmla="*/ 328 w 328"/>
                  <a:gd name="T5" fmla="*/ 112 h 335"/>
                  <a:gd name="T6" fmla="*/ 160 w 328"/>
                  <a:gd name="T7" fmla="*/ 335 h 335"/>
                  <a:gd name="T8" fmla="*/ 49 w 328"/>
                  <a:gd name="T9" fmla="*/ 271 h 335"/>
                </a:gdLst>
                <a:ahLst/>
                <a:cxnLst>
                  <a:cxn ang="0">
                    <a:pos x="T0" y="T1"/>
                  </a:cxn>
                  <a:cxn ang="0">
                    <a:pos x="T2" y="T3"/>
                  </a:cxn>
                  <a:cxn ang="0">
                    <a:pos x="T4" y="T5"/>
                  </a:cxn>
                  <a:cxn ang="0">
                    <a:pos x="T6" y="T7"/>
                  </a:cxn>
                  <a:cxn ang="0">
                    <a:pos x="T8" y="T9"/>
                  </a:cxn>
                </a:cxnLst>
                <a:rect l="0" t="0" r="r" b="b"/>
                <a:pathLst>
                  <a:path w="328" h="335">
                    <a:moveTo>
                      <a:pt x="49" y="271"/>
                    </a:moveTo>
                    <a:lnTo>
                      <a:pt x="0" y="0"/>
                    </a:lnTo>
                    <a:lnTo>
                      <a:pt x="328" y="112"/>
                    </a:lnTo>
                    <a:lnTo>
                      <a:pt x="160" y="335"/>
                    </a:lnTo>
                    <a:lnTo>
                      <a:pt x="49" y="271"/>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5" name="Freeform 59"/>
              <p:cNvSpPr>
                <a:spLocks/>
              </p:cNvSpPr>
              <p:nvPr/>
            </p:nvSpPr>
            <p:spPr bwMode="auto">
              <a:xfrm>
                <a:off x="1458" y="1157"/>
                <a:ext cx="1156" cy="1283"/>
              </a:xfrm>
              <a:custGeom>
                <a:avLst/>
                <a:gdLst>
                  <a:gd name="T0" fmla="*/ 0 w 3467"/>
                  <a:gd name="T1" fmla="*/ 828 h 3849"/>
                  <a:gd name="T2" fmla="*/ 455 w 3467"/>
                  <a:gd name="T3" fmla="*/ 172 h 3849"/>
                  <a:gd name="T4" fmla="*/ 475 w 3467"/>
                  <a:gd name="T5" fmla="*/ 172 h 3849"/>
                  <a:gd name="T6" fmla="*/ 485 w 3467"/>
                  <a:gd name="T7" fmla="*/ 172 h 3849"/>
                  <a:gd name="T8" fmla="*/ 487 w 3467"/>
                  <a:gd name="T9" fmla="*/ 172 h 3849"/>
                  <a:gd name="T10" fmla="*/ 585 w 3467"/>
                  <a:gd name="T11" fmla="*/ 146 h 3849"/>
                  <a:gd name="T12" fmla="*/ 778 w 3467"/>
                  <a:gd name="T13" fmla="*/ 104 h 3849"/>
                  <a:gd name="T14" fmla="*/ 968 w 3467"/>
                  <a:gd name="T15" fmla="*/ 68 h 3849"/>
                  <a:gd name="T16" fmla="*/ 1154 w 3467"/>
                  <a:gd name="T17" fmla="*/ 43 h 3849"/>
                  <a:gd name="T18" fmla="*/ 1338 w 3467"/>
                  <a:gd name="T19" fmla="*/ 23 h 3849"/>
                  <a:gd name="T20" fmla="*/ 1520 w 3467"/>
                  <a:gd name="T21" fmla="*/ 11 h 3849"/>
                  <a:gd name="T22" fmla="*/ 1700 w 3467"/>
                  <a:gd name="T23" fmla="*/ 4 h 3849"/>
                  <a:gd name="T24" fmla="*/ 1880 w 3467"/>
                  <a:gd name="T25" fmla="*/ 0 h 3849"/>
                  <a:gd name="T26" fmla="*/ 2059 w 3467"/>
                  <a:gd name="T27" fmla="*/ 0 h 3849"/>
                  <a:gd name="T28" fmla="*/ 2236 w 3467"/>
                  <a:gd name="T29" fmla="*/ 2 h 3849"/>
                  <a:gd name="T30" fmla="*/ 2414 w 3467"/>
                  <a:gd name="T31" fmla="*/ 6 h 3849"/>
                  <a:gd name="T32" fmla="*/ 2592 w 3467"/>
                  <a:gd name="T33" fmla="*/ 10 h 3849"/>
                  <a:gd name="T34" fmla="*/ 2770 w 3467"/>
                  <a:gd name="T35" fmla="*/ 13 h 3849"/>
                  <a:gd name="T36" fmla="*/ 2949 w 3467"/>
                  <a:gd name="T37" fmla="*/ 15 h 3849"/>
                  <a:gd name="T38" fmla="*/ 3129 w 3467"/>
                  <a:gd name="T39" fmla="*/ 13 h 3849"/>
                  <a:gd name="T40" fmla="*/ 3312 w 3467"/>
                  <a:gd name="T41" fmla="*/ 8 h 3849"/>
                  <a:gd name="T42" fmla="*/ 3467 w 3467"/>
                  <a:gd name="T43" fmla="*/ 1371 h 3849"/>
                  <a:gd name="T44" fmla="*/ 2148 w 3467"/>
                  <a:gd name="T45" fmla="*/ 2250 h 3849"/>
                  <a:gd name="T46" fmla="*/ 2130 w 3467"/>
                  <a:gd name="T47" fmla="*/ 2203 h 3849"/>
                  <a:gd name="T48" fmla="*/ 2115 w 3467"/>
                  <a:gd name="T49" fmla="*/ 2142 h 3849"/>
                  <a:gd name="T50" fmla="*/ 2105 w 3467"/>
                  <a:gd name="T51" fmla="*/ 2072 h 3849"/>
                  <a:gd name="T52" fmla="*/ 2099 w 3467"/>
                  <a:gd name="T53" fmla="*/ 2003 h 3849"/>
                  <a:gd name="T54" fmla="*/ 2094 w 3467"/>
                  <a:gd name="T55" fmla="*/ 1937 h 3849"/>
                  <a:gd name="T56" fmla="*/ 2093 w 3467"/>
                  <a:gd name="T57" fmla="*/ 1883 h 3849"/>
                  <a:gd name="T58" fmla="*/ 2092 w 3467"/>
                  <a:gd name="T59" fmla="*/ 1846 h 3849"/>
                  <a:gd name="T60" fmla="*/ 2092 w 3467"/>
                  <a:gd name="T61" fmla="*/ 1832 h 3849"/>
                  <a:gd name="T62" fmla="*/ 2438 w 3467"/>
                  <a:gd name="T63" fmla="*/ 1852 h 3849"/>
                  <a:gd name="T64" fmla="*/ 2462 w 3467"/>
                  <a:gd name="T65" fmla="*/ 1831 h 3849"/>
                  <a:gd name="T66" fmla="*/ 2473 w 3467"/>
                  <a:gd name="T67" fmla="*/ 1821 h 3849"/>
                  <a:gd name="T68" fmla="*/ 2476 w 3467"/>
                  <a:gd name="T69" fmla="*/ 1819 h 3849"/>
                  <a:gd name="T70" fmla="*/ 2643 w 3467"/>
                  <a:gd name="T71" fmla="*/ 1204 h 3849"/>
                  <a:gd name="T72" fmla="*/ 2607 w 3467"/>
                  <a:gd name="T73" fmla="*/ 1176 h 3849"/>
                  <a:gd name="T74" fmla="*/ 2588 w 3467"/>
                  <a:gd name="T75" fmla="*/ 1162 h 3849"/>
                  <a:gd name="T76" fmla="*/ 2582 w 3467"/>
                  <a:gd name="T77" fmla="*/ 1157 h 3849"/>
                  <a:gd name="T78" fmla="*/ 2581 w 3467"/>
                  <a:gd name="T79" fmla="*/ 1156 h 3849"/>
                  <a:gd name="T80" fmla="*/ 2148 w 3467"/>
                  <a:gd name="T81" fmla="*/ 500 h 3849"/>
                  <a:gd name="T82" fmla="*/ 1151 w 3467"/>
                  <a:gd name="T83" fmla="*/ 172 h 3849"/>
                  <a:gd name="T84" fmla="*/ 935 w 3467"/>
                  <a:gd name="T85" fmla="*/ 661 h 3849"/>
                  <a:gd name="T86" fmla="*/ 279 w 3467"/>
                  <a:gd name="T87" fmla="*/ 1100 h 3849"/>
                  <a:gd name="T88" fmla="*/ 879 w 3467"/>
                  <a:gd name="T89" fmla="*/ 1978 h 3849"/>
                  <a:gd name="T90" fmla="*/ 1325 w 3467"/>
                  <a:gd name="T91" fmla="*/ 2690 h 3849"/>
                  <a:gd name="T92" fmla="*/ 111 w 3467"/>
                  <a:gd name="T93" fmla="*/ 3849 h 3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7" h="3849">
                    <a:moveTo>
                      <a:pt x="0" y="3849"/>
                    </a:moveTo>
                    <a:lnTo>
                      <a:pt x="0" y="828"/>
                    </a:lnTo>
                    <a:lnTo>
                      <a:pt x="439" y="172"/>
                    </a:lnTo>
                    <a:lnTo>
                      <a:pt x="455" y="172"/>
                    </a:lnTo>
                    <a:lnTo>
                      <a:pt x="467" y="172"/>
                    </a:lnTo>
                    <a:lnTo>
                      <a:pt x="475" y="172"/>
                    </a:lnTo>
                    <a:lnTo>
                      <a:pt x="481" y="172"/>
                    </a:lnTo>
                    <a:lnTo>
                      <a:pt x="485" y="172"/>
                    </a:lnTo>
                    <a:lnTo>
                      <a:pt x="486" y="172"/>
                    </a:lnTo>
                    <a:lnTo>
                      <a:pt x="487" y="172"/>
                    </a:lnTo>
                    <a:lnTo>
                      <a:pt x="487" y="172"/>
                    </a:lnTo>
                    <a:lnTo>
                      <a:pt x="585" y="146"/>
                    </a:lnTo>
                    <a:lnTo>
                      <a:pt x="683" y="123"/>
                    </a:lnTo>
                    <a:lnTo>
                      <a:pt x="778" y="104"/>
                    </a:lnTo>
                    <a:lnTo>
                      <a:pt x="873" y="85"/>
                    </a:lnTo>
                    <a:lnTo>
                      <a:pt x="968" y="68"/>
                    </a:lnTo>
                    <a:lnTo>
                      <a:pt x="1062" y="55"/>
                    </a:lnTo>
                    <a:lnTo>
                      <a:pt x="1154" y="43"/>
                    </a:lnTo>
                    <a:lnTo>
                      <a:pt x="1247" y="32"/>
                    </a:lnTo>
                    <a:lnTo>
                      <a:pt x="1338" y="23"/>
                    </a:lnTo>
                    <a:lnTo>
                      <a:pt x="1430" y="17"/>
                    </a:lnTo>
                    <a:lnTo>
                      <a:pt x="1520" y="11"/>
                    </a:lnTo>
                    <a:lnTo>
                      <a:pt x="1611" y="6"/>
                    </a:lnTo>
                    <a:lnTo>
                      <a:pt x="1700" y="4"/>
                    </a:lnTo>
                    <a:lnTo>
                      <a:pt x="1791" y="1"/>
                    </a:lnTo>
                    <a:lnTo>
                      <a:pt x="1880" y="0"/>
                    </a:lnTo>
                    <a:lnTo>
                      <a:pt x="1970" y="0"/>
                    </a:lnTo>
                    <a:lnTo>
                      <a:pt x="2059" y="0"/>
                    </a:lnTo>
                    <a:lnTo>
                      <a:pt x="2147" y="1"/>
                    </a:lnTo>
                    <a:lnTo>
                      <a:pt x="2236" y="2"/>
                    </a:lnTo>
                    <a:lnTo>
                      <a:pt x="2325" y="4"/>
                    </a:lnTo>
                    <a:lnTo>
                      <a:pt x="2414" y="6"/>
                    </a:lnTo>
                    <a:lnTo>
                      <a:pt x="2503" y="7"/>
                    </a:lnTo>
                    <a:lnTo>
                      <a:pt x="2592" y="10"/>
                    </a:lnTo>
                    <a:lnTo>
                      <a:pt x="2681" y="11"/>
                    </a:lnTo>
                    <a:lnTo>
                      <a:pt x="2770" y="13"/>
                    </a:lnTo>
                    <a:lnTo>
                      <a:pt x="2859" y="13"/>
                    </a:lnTo>
                    <a:lnTo>
                      <a:pt x="2949" y="15"/>
                    </a:lnTo>
                    <a:lnTo>
                      <a:pt x="3039" y="15"/>
                    </a:lnTo>
                    <a:lnTo>
                      <a:pt x="3129" y="13"/>
                    </a:lnTo>
                    <a:lnTo>
                      <a:pt x="3221" y="12"/>
                    </a:lnTo>
                    <a:lnTo>
                      <a:pt x="3312" y="8"/>
                    </a:lnTo>
                    <a:lnTo>
                      <a:pt x="3403" y="5"/>
                    </a:lnTo>
                    <a:lnTo>
                      <a:pt x="3467" y="1371"/>
                    </a:lnTo>
                    <a:lnTo>
                      <a:pt x="3244" y="1371"/>
                    </a:lnTo>
                    <a:lnTo>
                      <a:pt x="2148" y="2250"/>
                    </a:lnTo>
                    <a:lnTo>
                      <a:pt x="2138" y="2228"/>
                    </a:lnTo>
                    <a:lnTo>
                      <a:pt x="2130" y="2203"/>
                    </a:lnTo>
                    <a:lnTo>
                      <a:pt x="2122" y="2174"/>
                    </a:lnTo>
                    <a:lnTo>
                      <a:pt x="2115" y="2142"/>
                    </a:lnTo>
                    <a:lnTo>
                      <a:pt x="2110" y="2108"/>
                    </a:lnTo>
                    <a:lnTo>
                      <a:pt x="2105" y="2072"/>
                    </a:lnTo>
                    <a:lnTo>
                      <a:pt x="2102" y="2037"/>
                    </a:lnTo>
                    <a:lnTo>
                      <a:pt x="2099" y="2003"/>
                    </a:lnTo>
                    <a:lnTo>
                      <a:pt x="2097" y="1969"/>
                    </a:lnTo>
                    <a:lnTo>
                      <a:pt x="2094" y="1937"/>
                    </a:lnTo>
                    <a:lnTo>
                      <a:pt x="2093" y="1908"/>
                    </a:lnTo>
                    <a:lnTo>
                      <a:pt x="2093" y="1883"/>
                    </a:lnTo>
                    <a:lnTo>
                      <a:pt x="2092" y="1861"/>
                    </a:lnTo>
                    <a:lnTo>
                      <a:pt x="2092" y="1846"/>
                    </a:lnTo>
                    <a:lnTo>
                      <a:pt x="2092" y="1836"/>
                    </a:lnTo>
                    <a:lnTo>
                      <a:pt x="2092" y="1832"/>
                    </a:lnTo>
                    <a:lnTo>
                      <a:pt x="2420" y="1868"/>
                    </a:lnTo>
                    <a:lnTo>
                      <a:pt x="2438" y="1852"/>
                    </a:lnTo>
                    <a:lnTo>
                      <a:pt x="2453" y="1840"/>
                    </a:lnTo>
                    <a:lnTo>
                      <a:pt x="2462" y="1831"/>
                    </a:lnTo>
                    <a:lnTo>
                      <a:pt x="2468" y="1825"/>
                    </a:lnTo>
                    <a:lnTo>
                      <a:pt x="2473" y="1821"/>
                    </a:lnTo>
                    <a:lnTo>
                      <a:pt x="2475" y="1820"/>
                    </a:lnTo>
                    <a:lnTo>
                      <a:pt x="2476" y="1819"/>
                    </a:lnTo>
                    <a:lnTo>
                      <a:pt x="2476" y="1819"/>
                    </a:lnTo>
                    <a:lnTo>
                      <a:pt x="2643" y="1204"/>
                    </a:lnTo>
                    <a:lnTo>
                      <a:pt x="2622" y="1189"/>
                    </a:lnTo>
                    <a:lnTo>
                      <a:pt x="2607" y="1176"/>
                    </a:lnTo>
                    <a:lnTo>
                      <a:pt x="2595" y="1168"/>
                    </a:lnTo>
                    <a:lnTo>
                      <a:pt x="2588" y="1162"/>
                    </a:lnTo>
                    <a:lnTo>
                      <a:pt x="2584" y="1158"/>
                    </a:lnTo>
                    <a:lnTo>
                      <a:pt x="2582" y="1157"/>
                    </a:lnTo>
                    <a:lnTo>
                      <a:pt x="2581" y="1156"/>
                    </a:lnTo>
                    <a:lnTo>
                      <a:pt x="2581" y="1156"/>
                    </a:lnTo>
                    <a:lnTo>
                      <a:pt x="2148" y="995"/>
                    </a:lnTo>
                    <a:lnTo>
                      <a:pt x="2148" y="500"/>
                    </a:lnTo>
                    <a:lnTo>
                      <a:pt x="2092" y="277"/>
                    </a:lnTo>
                    <a:lnTo>
                      <a:pt x="1151" y="172"/>
                    </a:lnTo>
                    <a:lnTo>
                      <a:pt x="984" y="333"/>
                    </a:lnTo>
                    <a:lnTo>
                      <a:pt x="935" y="661"/>
                    </a:lnTo>
                    <a:lnTo>
                      <a:pt x="879" y="1002"/>
                    </a:lnTo>
                    <a:lnTo>
                      <a:pt x="279" y="1100"/>
                    </a:lnTo>
                    <a:lnTo>
                      <a:pt x="279" y="1868"/>
                    </a:lnTo>
                    <a:lnTo>
                      <a:pt x="879" y="1978"/>
                    </a:lnTo>
                    <a:lnTo>
                      <a:pt x="879" y="2586"/>
                    </a:lnTo>
                    <a:lnTo>
                      <a:pt x="1325" y="2690"/>
                    </a:lnTo>
                    <a:lnTo>
                      <a:pt x="384" y="3688"/>
                    </a:lnTo>
                    <a:lnTo>
                      <a:pt x="111" y="3849"/>
                    </a:lnTo>
                    <a:lnTo>
                      <a:pt x="0" y="3849"/>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6" name="Freeform 60"/>
              <p:cNvSpPr>
                <a:spLocks/>
              </p:cNvSpPr>
              <p:nvPr/>
            </p:nvSpPr>
            <p:spPr bwMode="auto">
              <a:xfrm>
                <a:off x="3802" y="1175"/>
                <a:ext cx="493" cy="1191"/>
              </a:xfrm>
              <a:custGeom>
                <a:avLst/>
                <a:gdLst>
                  <a:gd name="T0" fmla="*/ 825 w 1479"/>
                  <a:gd name="T1" fmla="*/ 3571 h 3571"/>
                  <a:gd name="T2" fmla="*/ 656 w 1479"/>
                  <a:gd name="T3" fmla="*/ 3467 h 3571"/>
                  <a:gd name="T4" fmla="*/ 608 w 1479"/>
                  <a:gd name="T5" fmla="*/ 2749 h 3571"/>
                  <a:gd name="T6" fmla="*/ 1271 w 1479"/>
                  <a:gd name="T7" fmla="*/ 1701 h 3571"/>
                  <a:gd name="T8" fmla="*/ 1271 w 1479"/>
                  <a:gd name="T9" fmla="*/ 1478 h 3571"/>
                  <a:gd name="T10" fmla="*/ 448 w 1479"/>
                  <a:gd name="T11" fmla="*/ 655 h 3571"/>
                  <a:gd name="T12" fmla="*/ 385 w 1479"/>
                  <a:gd name="T13" fmla="*/ 446 h 3571"/>
                  <a:gd name="T14" fmla="*/ 0 w 1479"/>
                  <a:gd name="T15" fmla="*/ 0 h 3571"/>
                  <a:gd name="T16" fmla="*/ 1103 w 1479"/>
                  <a:gd name="T17" fmla="*/ 223 h 3571"/>
                  <a:gd name="T18" fmla="*/ 1122 w 1479"/>
                  <a:gd name="T19" fmla="*/ 295 h 3571"/>
                  <a:gd name="T20" fmla="*/ 1142 w 1479"/>
                  <a:gd name="T21" fmla="*/ 365 h 3571"/>
                  <a:gd name="T22" fmla="*/ 1161 w 1479"/>
                  <a:gd name="T23" fmla="*/ 436 h 3571"/>
                  <a:gd name="T24" fmla="*/ 1179 w 1479"/>
                  <a:gd name="T25" fmla="*/ 505 h 3571"/>
                  <a:gd name="T26" fmla="*/ 1196 w 1479"/>
                  <a:gd name="T27" fmla="*/ 575 h 3571"/>
                  <a:gd name="T28" fmla="*/ 1213 w 1479"/>
                  <a:gd name="T29" fmla="*/ 644 h 3571"/>
                  <a:gd name="T30" fmla="*/ 1229 w 1479"/>
                  <a:gd name="T31" fmla="*/ 713 h 3571"/>
                  <a:gd name="T32" fmla="*/ 1245 w 1479"/>
                  <a:gd name="T33" fmla="*/ 781 h 3571"/>
                  <a:gd name="T34" fmla="*/ 1260 w 1479"/>
                  <a:gd name="T35" fmla="*/ 849 h 3571"/>
                  <a:gd name="T36" fmla="*/ 1274 w 1479"/>
                  <a:gd name="T37" fmla="*/ 916 h 3571"/>
                  <a:gd name="T38" fmla="*/ 1289 w 1479"/>
                  <a:gd name="T39" fmla="*/ 985 h 3571"/>
                  <a:gd name="T40" fmla="*/ 1301 w 1479"/>
                  <a:gd name="T41" fmla="*/ 1052 h 3571"/>
                  <a:gd name="T42" fmla="*/ 1315 w 1479"/>
                  <a:gd name="T43" fmla="*/ 1119 h 3571"/>
                  <a:gd name="T44" fmla="*/ 1326 w 1479"/>
                  <a:gd name="T45" fmla="*/ 1186 h 3571"/>
                  <a:gd name="T46" fmla="*/ 1338 w 1479"/>
                  <a:gd name="T47" fmla="*/ 1253 h 3571"/>
                  <a:gd name="T48" fmla="*/ 1348 w 1479"/>
                  <a:gd name="T49" fmla="*/ 1320 h 3571"/>
                  <a:gd name="T50" fmla="*/ 1357 w 1479"/>
                  <a:gd name="T51" fmla="*/ 1387 h 3571"/>
                  <a:gd name="T52" fmla="*/ 1367 w 1479"/>
                  <a:gd name="T53" fmla="*/ 1453 h 3571"/>
                  <a:gd name="T54" fmla="*/ 1376 w 1479"/>
                  <a:gd name="T55" fmla="*/ 1520 h 3571"/>
                  <a:gd name="T56" fmla="*/ 1384 w 1479"/>
                  <a:gd name="T57" fmla="*/ 1588 h 3571"/>
                  <a:gd name="T58" fmla="*/ 1391 w 1479"/>
                  <a:gd name="T59" fmla="*/ 1655 h 3571"/>
                  <a:gd name="T60" fmla="*/ 1398 w 1479"/>
                  <a:gd name="T61" fmla="*/ 1722 h 3571"/>
                  <a:gd name="T62" fmla="*/ 1404 w 1479"/>
                  <a:gd name="T63" fmla="*/ 1790 h 3571"/>
                  <a:gd name="T64" fmla="*/ 1410 w 1479"/>
                  <a:gd name="T65" fmla="*/ 1859 h 3571"/>
                  <a:gd name="T66" fmla="*/ 1415 w 1479"/>
                  <a:gd name="T67" fmla="*/ 1927 h 3571"/>
                  <a:gd name="T68" fmla="*/ 1418 w 1479"/>
                  <a:gd name="T69" fmla="*/ 1996 h 3571"/>
                  <a:gd name="T70" fmla="*/ 1422 w 1479"/>
                  <a:gd name="T71" fmla="*/ 2066 h 3571"/>
                  <a:gd name="T72" fmla="*/ 1426 w 1479"/>
                  <a:gd name="T73" fmla="*/ 2135 h 3571"/>
                  <a:gd name="T74" fmla="*/ 1428 w 1479"/>
                  <a:gd name="T75" fmla="*/ 2206 h 3571"/>
                  <a:gd name="T76" fmla="*/ 1429 w 1479"/>
                  <a:gd name="T77" fmla="*/ 2277 h 3571"/>
                  <a:gd name="T78" fmla="*/ 1430 w 1479"/>
                  <a:gd name="T79" fmla="*/ 2349 h 3571"/>
                  <a:gd name="T80" fmla="*/ 1430 w 1479"/>
                  <a:gd name="T81" fmla="*/ 2421 h 3571"/>
                  <a:gd name="T82" fmla="*/ 1479 w 1479"/>
                  <a:gd name="T83" fmla="*/ 2692 h 3571"/>
                  <a:gd name="T84" fmla="*/ 943 w 1479"/>
                  <a:gd name="T85" fmla="*/ 3571 h 3571"/>
                  <a:gd name="T86" fmla="*/ 825 w 1479"/>
                  <a:gd name="T87" fmla="*/ 3571 h 3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9" h="3571">
                    <a:moveTo>
                      <a:pt x="825" y="3571"/>
                    </a:moveTo>
                    <a:lnTo>
                      <a:pt x="656" y="3467"/>
                    </a:lnTo>
                    <a:lnTo>
                      <a:pt x="608" y="2749"/>
                    </a:lnTo>
                    <a:lnTo>
                      <a:pt x="1271" y="1701"/>
                    </a:lnTo>
                    <a:lnTo>
                      <a:pt x="1271" y="1478"/>
                    </a:lnTo>
                    <a:lnTo>
                      <a:pt x="448" y="655"/>
                    </a:lnTo>
                    <a:lnTo>
                      <a:pt x="385" y="446"/>
                    </a:lnTo>
                    <a:lnTo>
                      <a:pt x="0" y="0"/>
                    </a:lnTo>
                    <a:lnTo>
                      <a:pt x="1103" y="223"/>
                    </a:lnTo>
                    <a:lnTo>
                      <a:pt x="1122" y="295"/>
                    </a:lnTo>
                    <a:lnTo>
                      <a:pt x="1142" y="365"/>
                    </a:lnTo>
                    <a:lnTo>
                      <a:pt x="1161" y="436"/>
                    </a:lnTo>
                    <a:lnTo>
                      <a:pt x="1179" y="505"/>
                    </a:lnTo>
                    <a:lnTo>
                      <a:pt x="1196" y="575"/>
                    </a:lnTo>
                    <a:lnTo>
                      <a:pt x="1213" y="644"/>
                    </a:lnTo>
                    <a:lnTo>
                      <a:pt x="1229" y="713"/>
                    </a:lnTo>
                    <a:lnTo>
                      <a:pt x="1245" y="781"/>
                    </a:lnTo>
                    <a:lnTo>
                      <a:pt x="1260" y="849"/>
                    </a:lnTo>
                    <a:lnTo>
                      <a:pt x="1274" y="916"/>
                    </a:lnTo>
                    <a:lnTo>
                      <a:pt x="1289" y="985"/>
                    </a:lnTo>
                    <a:lnTo>
                      <a:pt x="1301" y="1052"/>
                    </a:lnTo>
                    <a:lnTo>
                      <a:pt x="1315" y="1119"/>
                    </a:lnTo>
                    <a:lnTo>
                      <a:pt x="1326" y="1186"/>
                    </a:lnTo>
                    <a:lnTo>
                      <a:pt x="1338" y="1253"/>
                    </a:lnTo>
                    <a:lnTo>
                      <a:pt x="1348" y="1320"/>
                    </a:lnTo>
                    <a:lnTo>
                      <a:pt x="1357" y="1387"/>
                    </a:lnTo>
                    <a:lnTo>
                      <a:pt x="1367" y="1453"/>
                    </a:lnTo>
                    <a:lnTo>
                      <a:pt x="1376" y="1520"/>
                    </a:lnTo>
                    <a:lnTo>
                      <a:pt x="1384" y="1588"/>
                    </a:lnTo>
                    <a:lnTo>
                      <a:pt x="1391" y="1655"/>
                    </a:lnTo>
                    <a:lnTo>
                      <a:pt x="1398" y="1722"/>
                    </a:lnTo>
                    <a:lnTo>
                      <a:pt x="1404" y="1790"/>
                    </a:lnTo>
                    <a:lnTo>
                      <a:pt x="1410" y="1859"/>
                    </a:lnTo>
                    <a:lnTo>
                      <a:pt x="1415" y="1927"/>
                    </a:lnTo>
                    <a:lnTo>
                      <a:pt x="1418" y="1996"/>
                    </a:lnTo>
                    <a:lnTo>
                      <a:pt x="1422" y="2066"/>
                    </a:lnTo>
                    <a:lnTo>
                      <a:pt x="1426" y="2135"/>
                    </a:lnTo>
                    <a:lnTo>
                      <a:pt x="1428" y="2206"/>
                    </a:lnTo>
                    <a:lnTo>
                      <a:pt x="1429" y="2277"/>
                    </a:lnTo>
                    <a:lnTo>
                      <a:pt x="1430" y="2349"/>
                    </a:lnTo>
                    <a:lnTo>
                      <a:pt x="1430" y="2421"/>
                    </a:lnTo>
                    <a:lnTo>
                      <a:pt x="1479" y="2692"/>
                    </a:lnTo>
                    <a:lnTo>
                      <a:pt x="943" y="3571"/>
                    </a:lnTo>
                    <a:lnTo>
                      <a:pt x="825" y="357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8" name="Freeform 62"/>
              <p:cNvSpPr>
                <a:spLocks/>
              </p:cNvSpPr>
              <p:nvPr/>
            </p:nvSpPr>
            <p:spPr bwMode="auto">
              <a:xfrm>
                <a:off x="3803" y="1505"/>
                <a:ext cx="330" cy="493"/>
              </a:xfrm>
              <a:custGeom>
                <a:avLst/>
                <a:gdLst>
                  <a:gd name="T0" fmla="*/ 383 w 990"/>
                  <a:gd name="T1" fmla="*/ 1479 h 1479"/>
                  <a:gd name="T2" fmla="*/ 383 w 990"/>
                  <a:gd name="T3" fmla="*/ 1479 h 1479"/>
                  <a:gd name="T4" fmla="*/ 383 w 990"/>
                  <a:gd name="T5" fmla="*/ 1479 h 1479"/>
                  <a:gd name="T6" fmla="*/ 383 w 990"/>
                  <a:gd name="T7" fmla="*/ 1479 h 1479"/>
                  <a:gd name="T8" fmla="*/ 383 w 990"/>
                  <a:gd name="T9" fmla="*/ 1479 h 1479"/>
                  <a:gd name="T10" fmla="*/ 55 w 990"/>
                  <a:gd name="T11" fmla="*/ 1046 h 1479"/>
                  <a:gd name="T12" fmla="*/ 0 w 990"/>
                  <a:gd name="T13" fmla="*/ 656 h 1479"/>
                  <a:gd name="T14" fmla="*/ 446 w 990"/>
                  <a:gd name="T15" fmla="*/ 0 h 1479"/>
                  <a:gd name="T16" fmla="*/ 990 w 990"/>
                  <a:gd name="T17" fmla="*/ 447 h 1479"/>
                  <a:gd name="T18" fmla="*/ 990 w 990"/>
                  <a:gd name="T19" fmla="*/ 461 h 1479"/>
                  <a:gd name="T20" fmla="*/ 990 w 990"/>
                  <a:gd name="T21" fmla="*/ 471 h 1479"/>
                  <a:gd name="T22" fmla="*/ 990 w 990"/>
                  <a:gd name="T23" fmla="*/ 478 h 1479"/>
                  <a:gd name="T24" fmla="*/ 990 w 990"/>
                  <a:gd name="T25" fmla="*/ 484 h 1479"/>
                  <a:gd name="T26" fmla="*/ 990 w 990"/>
                  <a:gd name="T27" fmla="*/ 487 h 1479"/>
                  <a:gd name="T28" fmla="*/ 990 w 990"/>
                  <a:gd name="T29" fmla="*/ 488 h 1479"/>
                  <a:gd name="T30" fmla="*/ 990 w 990"/>
                  <a:gd name="T31" fmla="*/ 489 h 1479"/>
                  <a:gd name="T32" fmla="*/ 990 w 990"/>
                  <a:gd name="T33" fmla="*/ 489 h 1479"/>
                  <a:gd name="T34" fmla="*/ 495 w 990"/>
                  <a:gd name="T35" fmla="*/ 1479 h 1479"/>
                  <a:gd name="T36" fmla="*/ 383 w 990"/>
                  <a:gd name="T37" fmla="*/ 1479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0" h="1479">
                    <a:moveTo>
                      <a:pt x="383" y="1479"/>
                    </a:moveTo>
                    <a:lnTo>
                      <a:pt x="383" y="1479"/>
                    </a:lnTo>
                    <a:lnTo>
                      <a:pt x="383" y="1479"/>
                    </a:lnTo>
                    <a:lnTo>
                      <a:pt x="383" y="1479"/>
                    </a:lnTo>
                    <a:lnTo>
                      <a:pt x="383" y="1479"/>
                    </a:lnTo>
                    <a:lnTo>
                      <a:pt x="55" y="1046"/>
                    </a:lnTo>
                    <a:lnTo>
                      <a:pt x="0" y="656"/>
                    </a:lnTo>
                    <a:lnTo>
                      <a:pt x="446" y="0"/>
                    </a:lnTo>
                    <a:lnTo>
                      <a:pt x="990" y="447"/>
                    </a:lnTo>
                    <a:lnTo>
                      <a:pt x="990" y="461"/>
                    </a:lnTo>
                    <a:lnTo>
                      <a:pt x="990" y="471"/>
                    </a:lnTo>
                    <a:lnTo>
                      <a:pt x="990" y="478"/>
                    </a:lnTo>
                    <a:lnTo>
                      <a:pt x="990" y="484"/>
                    </a:lnTo>
                    <a:lnTo>
                      <a:pt x="990" y="487"/>
                    </a:lnTo>
                    <a:lnTo>
                      <a:pt x="990" y="488"/>
                    </a:lnTo>
                    <a:lnTo>
                      <a:pt x="990" y="489"/>
                    </a:lnTo>
                    <a:lnTo>
                      <a:pt x="990" y="489"/>
                    </a:lnTo>
                    <a:lnTo>
                      <a:pt x="495" y="1479"/>
                    </a:lnTo>
                    <a:lnTo>
                      <a:pt x="383" y="14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79" name="Freeform 63"/>
              <p:cNvSpPr>
                <a:spLocks/>
              </p:cNvSpPr>
              <p:nvPr/>
            </p:nvSpPr>
            <p:spPr bwMode="auto">
              <a:xfrm>
                <a:off x="3968" y="1669"/>
                <a:ext cx="65" cy="111"/>
              </a:xfrm>
              <a:custGeom>
                <a:avLst/>
                <a:gdLst>
                  <a:gd name="T0" fmla="*/ 0 w 196"/>
                  <a:gd name="T1" fmla="*/ 334 h 334"/>
                  <a:gd name="T2" fmla="*/ 0 w 196"/>
                  <a:gd name="T3" fmla="*/ 334 h 334"/>
                  <a:gd name="T4" fmla="*/ 0 w 196"/>
                  <a:gd name="T5" fmla="*/ 334 h 334"/>
                  <a:gd name="T6" fmla="*/ 0 w 196"/>
                  <a:gd name="T7" fmla="*/ 334 h 334"/>
                  <a:gd name="T8" fmla="*/ 0 w 196"/>
                  <a:gd name="T9" fmla="*/ 334 h 334"/>
                  <a:gd name="T10" fmla="*/ 0 w 196"/>
                  <a:gd name="T11" fmla="*/ 0 h 334"/>
                  <a:gd name="T12" fmla="*/ 39 w 196"/>
                  <a:gd name="T13" fmla="*/ 22 h 334"/>
                  <a:gd name="T14" fmla="*/ 73 w 196"/>
                  <a:gd name="T15" fmla="*/ 44 h 334"/>
                  <a:gd name="T16" fmla="*/ 103 w 196"/>
                  <a:gd name="T17" fmla="*/ 66 h 334"/>
                  <a:gd name="T18" fmla="*/ 128 w 196"/>
                  <a:gd name="T19" fmla="*/ 86 h 334"/>
                  <a:gd name="T20" fmla="*/ 149 w 196"/>
                  <a:gd name="T21" fmla="*/ 107 h 334"/>
                  <a:gd name="T22" fmla="*/ 166 w 196"/>
                  <a:gd name="T23" fmla="*/ 128 h 334"/>
                  <a:gd name="T24" fmla="*/ 178 w 196"/>
                  <a:gd name="T25" fmla="*/ 148 h 334"/>
                  <a:gd name="T26" fmla="*/ 188 w 196"/>
                  <a:gd name="T27" fmla="*/ 169 h 334"/>
                  <a:gd name="T28" fmla="*/ 192 w 196"/>
                  <a:gd name="T29" fmla="*/ 190 h 334"/>
                  <a:gd name="T30" fmla="*/ 196 w 196"/>
                  <a:gd name="T31" fmla="*/ 211 h 334"/>
                  <a:gd name="T32" fmla="*/ 196 w 196"/>
                  <a:gd name="T33" fmla="*/ 231 h 334"/>
                  <a:gd name="T34" fmla="*/ 192 w 196"/>
                  <a:gd name="T35" fmla="*/ 251 h 334"/>
                  <a:gd name="T36" fmla="*/ 188 w 196"/>
                  <a:gd name="T37" fmla="*/ 272 h 334"/>
                  <a:gd name="T38" fmla="*/ 180 w 196"/>
                  <a:gd name="T39" fmla="*/ 292 h 334"/>
                  <a:gd name="T40" fmla="*/ 171 w 196"/>
                  <a:gd name="T41" fmla="*/ 313 h 334"/>
                  <a:gd name="T42" fmla="*/ 160 w 196"/>
                  <a:gd name="T43" fmla="*/ 334 h 334"/>
                  <a:gd name="T44" fmla="*/ 0 w 196"/>
                  <a:gd name="T4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34">
                    <a:moveTo>
                      <a:pt x="0" y="334"/>
                    </a:moveTo>
                    <a:lnTo>
                      <a:pt x="0" y="334"/>
                    </a:lnTo>
                    <a:lnTo>
                      <a:pt x="0" y="334"/>
                    </a:lnTo>
                    <a:lnTo>
                      <a:pt x="0" y="334"/>
                    </a:lnTo>
                    <a:lnTo>
                      <a:pt x="0" y="334"/>
                    </a:lnTo>
                    <a:lnTo>
                      <a:pt x="0" y="0"/>
                    </a:lnTo>
                    <a:lnTo>
                      <a:pt x="39" y="22"/>
                    </a:lnTo>
                    <a:lnTo>
                      <a:pt x="73" y="44"/>
                    </a:lnTo>
                    <a:lnTo>
                      <a:pt x="103" y="66"/>
                    </a:lnTo>
                    <a:lnTo>
                      <a:pt x="128" y="86"/>
                    </a:lnTo>
                    <a:lnTo>
                      <a:pt x="149" y="107"/>
                    </a:lnTo>
                    <a:lnTo>
                      <a:pt x="166" y="128"/>
                    </a:lnTo>
                    <a:lnTo>
                      <a:pt x="178" y="148"/>
                    </a:lnTo>
                    <a:lnTo>
                      <a:pt x="188" y="169"/>
                    </a:lnTo>
                    <a:lnTo>
                      <a:pt x="192" y="190"/>
                    </a:lnTo>
                    <a:lnTo>
                      <a:pt x="196" y="211"/>
                    </a:lnTo>
                    <a:lnTo>
                      <a:pt x="196" y="231"/>
                    </a:lnTo>
                    <a:lnTo>
                      <a:pt x="192" y="251"/>
                    </a:lnTo>
                    <a:lnTo>
                      <a:pt x="188" y="272"/>
                    </a:lnTo>
                    <a:lnTo>
                      <a:pt x="180" y="292"/>
                    </a:lnTo>
                    <a:lnTo>
                      <a:pt x="171" y="313"/>
                    </a:lnTo>
                    <a:lnTo>
                      <a:pt x="160" y="334"/>
                    </a:lnTo>
                    <a:lnTo>
                      <a:pt x="0" y="334"/>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0" name="Freeform 64"/>
              <p:cNvSpPr>
                <a:spLocks/>
              </p:cNvSpPr>
              <p:nvPr/>
            </p:nvSpPr>
            <p:spPr bwMode="auto">
              <a:xfrm>
                <a:off x="2704" y="1160"/>
                <a:ext cx="237" cy="583"/>
              </a:xfrm>
              <a:custGeom>
                <a:avLst/>
                <a:gdLst>
                  <a:gd name="T0" fmla="*/ 0 w 710"/>
                  <a:gd name="T1" fmla="*/ 1751 h 1751"/>
                  <a:gd name="T2" fmla="*/ 0 w 710"/>
                  <a:gd name="T3" fmla="*/ 1751 h 1751"/>
                  <a:gd name="T4" fmla="*/ 0 w 710"/>
                  <a:gd name="T5" fmla="*/ 1751 h 1751"/>
                  <a:gd name="T6" fmla="*/ 0 w 710"/>
                  <a:gd name="T7" fmla="*/ 1751 h 1751"/>
                  <a:gd name="T8" fmla="*/ 0 w 710"/>
                  <a:gd name="T9" fmla="*/ 1751 h 1751"/>
                  <a:gd name="T10" fmla="*/ 0 w 710"/>
                  <a:gd name="T11" fmla="*/ 0 h 1751"/>
                  <a:gd name="T12" fmla="*/ 654 w 710"/>
                  <a:gd name="T13" fmla="*/ 0 h 1751"/>
                  <a:gd name="T14" fmla="*/ 710 w 710"/>
                  <a:gd name="T15" fmla="*/ 656 h 1751"/>
                  <a:gd name="T16" fmla="*/ 431 w 710"/>
                  <a:gd name="T17" fmla="*/ 1486 h 1751"/>
                  <a:gd name="T18" fmla="*/ 103 w 710"/>
                  <a:gd name="T19" fmla="*/ 1751 h 1751"/>
                  <a:gd name="T20" fmla="*/ 0 w 710"/>
                  <a:gd name="T21" fmla="*/ 1751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0" h="1751">
                    <a:moveTo>
                      <a:pt x="0" y="1751"/>
                    </a:moveTo>
                    <a:lnTo>
                      <a:pt x="0" y="1751"/>
                    </a:lnTo>
                    <a:lnTo>
                      <a:pt x="0" y="1751"/>
                    </a:lnTo>
                    <a:lnTo>
                      <a:pt x="0" y="1751"/>
                    </a:lnTo>
                    <a:lnTo>
                      <a:pt x="0" y="1751"/>
                    </a:lnTo>
                    <a:lnTo>
                      <a:pt x="0" y="0"/>
                    </a:lnTo>
                    <a:lnTo>
                      <a:pt x="654" y="0"/>
                    </a:lnTo>
                    <a:lnTo>
                      <a:pt x="710" y="656"/>
                    </a:lnTo>
                    <a:lnTo>
                      <a:pt x="431" y="1486"/>
                    </a:lnTo>
                    <a:lnTo>
                      <a:pt x="103" y="1751"/>
                    </a:lnTo>
                    <a:lnTo>
                      <a:pt x="0" y="175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1" name="Freeform 65"/>
              <p:cNvSpPr>
                <a:spLocks/>
              </p:cNvSpPr>
              <p:nvPr/>
            </p:nvSpPr>
            <p:spPr bwMode="auto">
              <a:xfrm>
                <a:off x="3437" y="1231"/>
                <a:ext cx="419" cy="438"/>
              </a:xfrm>
              <a:custGeom>
                <a:avLst/>
                <a:gdLst>
                  <a:gd name="T0" fmla="*/ 377 w 1256"/>
                  <a:gd name="T1" fmla="*/ 1269 h 1312"/>
                  <a:gd name="T2" fmla="*/ 49 w 1256"/>
                  <a:gd name="T3" fmla="*/ 1151 h 1312"/>
                  <a:gd name="T4" fmla="*/ 0 w 1256"/>
                  <a:gd name="T5" fmla="*/ 656 h 1312"/>
                  <a:gd name="T6" fmla="*/ 272 w 1256"/>
                  <a:gd name="T7" fmla="*/ 223 h 1312"/>
                  <a:gd name="T8" fmla="*/ 544 w 1256"/>
                  <a:gd name="T9" fmla="*/ 56 h 1312"/>
                  <a:gd name="T10" fmla="*/ 562 w 1256"/>
                  <a:gd name="T11" fmla="*/ 56 h 1312"/>
                  <a:gd name="T12" fmla="*/ 577 w 1256"/>
                  <a:gd name="T13" fmla="*/ 56 h 1312"/>
                  <a:gd name="T14" fmla="*/ 586 w 1256"/>
                  <a:gd name="T15" fmla="*/ 56 h 1312"/>
                  <a:gd name="T16" fmla="*/ 592 w 1256"/>
                  <a:gd name="T17" fmla="*/ 56 h 1312"/>
                  <a:gd name="T18" fmla="*/ 597 w 1256"/>
                  <a:gd name="T19" fmla="*/ 56 h 1312"/>
                  <a:gd name="T20" fmla="*/ 599 w 1256"/>
                  <a:gd name="T21" fmla="*/ 56 h 1312"/>
                  <a:gd name="T22" fmla="*/ 600 w 1256"/>
                  <a:gd name="T23" fmla="*/ 56 h 1312"/>
                  <a:gd name="T24" fmla="*/ 600 w 1256"/>
                  <a:gd name="T25" fmla="*/ 56 h 1312"/>
                  <a:gd name="T26" fmla="*/ 879 w 1256"/>
                  <a:gd name="T27" fmla="*/ 0 h 1312"/>
                  <a:gd name="T28" fmla="*/ 1256 w 1256"/>
                  <a:gd name="T29" fmla="*/ 328 h 1312"/>
                  <a:gd name="T30" fmla="*/ 1256 w 1256"/>
                  <a:gd name="T31" fmla="*/ 551 h 1312"/>
                  <a:gd name="T32" fmla="*/ 1256 w 1256"/>
                  <a:gd name="T33" fmla="*/ 774 h 1312"/>
                  <a:gd name="T34" fmla="*/ 990 w 1256"/>
                  <a:gd name="T35" fmla="*/ 1207 h 1312"/>
                  <a:gd name="T36" fmla="*/ 495 w 1256"/>
                  <a:gd name="T37" fmla="*/ 1312 h 1312"/>
                  <a:gd name="T38" fmla="*/ 377 w 1256"/>
                  <a:gd name="T39" fmla="*/ 1269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6" h="1312">
                    <a:moveTo>
                      <a:pt x="377" y="1269"/>
                    </a:moveTo>
                    <a:lnTo>
                      <a:pt x="49" y="1151"/>
                    </a:lnTo>
                    <a:lnTo>
                      <a:pt x="0" y="656"/>
                    </a:lnTo>
                    <a:lnTo>
                      <a:pt x="272" y="223"/>
                    </a:lnTo>
                    <a:lnTo>
                      <a:pt x="544" y="56"/>
                    </a:lnTo>
                    <a:lnTo>
                      <a:pt x="562" y="56"/>
                    </a:lnTo>
                    <a:lnTo>
                      <a:pt x="577" y="56"/>
                    </a:lnTo>
                    <a:lnTo>
                      <a:pt x="586" y="56"/>
                    </a:lnTo>
                    <a:lnTo>
                      <a:pt x="592" y="56"/>
                    </a:lnTo>
                    <a:lnTo>
                      <a:pt x="597" y="56"/>
                    </a:lnTo>
                    <a:lnTo>
                      <a:pt x="599" y="56"/>
                    </a:lnTo>
                    <a:lnTo>
                      <a:pt x="600" y="56"/>
                    </a:lnTo>
                    <a:lnTo>
                      <a:pt x="600" y="56"/>
                    </a:lnTo>
                    <a:lnTo>
                      <a:pt x="879" y="0"/>
                    </a:lnTo>
                    <a:lnTo>
                      <a:pt x="1256" y="328"/>
                    </a:lnTo>
                    <a:lnTo>
                      <a:pt x="1256" y="551"/>
                    </a:lnTo>
                    <a:lnTo>
                      <a:pt x="1256" y="774"/>
                    </a:lnTo>
                    <a:lnTo>
                      <a:pt x="990" y="1207"/>
                    </a:lnTo>
                    <a:lnTo>
                      <a:pt x="495" y="1312"/>
                    </a:lnTo>
                    <a:lnTo>
                      <a:pt x="377" y="1269"/>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2" name="Freeform 66"/>
              <p:cNvSpPr>
                <a:spLocks/>
              </p:cNvSpPr>
              <p:nvPr/>
            </p:nvSpPr>
            <p:spPr bwMode="auto">
              <a:xfrm>
                <a:off x="2957" y="1215"/>
                <a:ext cx="496" cy="400"/>
              </a:xfrm>
              <a:custGeom>
                <a:avLst/>
                <a:gdLst>
                  <a:gd name="T0" fmla="*/ 446 w 1486"/>
                  <a:gd name="T1" fmla="*/ 1151 h 1200"/>
                  <a:gd name="T2" fmla="*/ 0 w 1486"/>
                  <a:gd name="T3" fmla="*/ 1151 h 1200"/>
                  <a:gd name="T4" fmla="*/ 390 w 1486"/>
                  <a:gd name="T5" fmla="*/ 0 h 1200"/>
                  <a:gd name="T6" fmla="*/ 1486 w 1486"/>
                  <a:gd name="T7" fmla="*/ 161 h 1200"/>
                  <a:gd name="T8" fmla="*/ 1467 w 1486"/>
                  <a:gd name="T9" fmla="*/ 196 h 1200"/>
                  <a:gd name="T10" fmla="*/ 1447 w 1486"/>
                  <a:gd name="T11" fmla="*/ 230 h 1200"/>
                  <a:gd name="T12" fmla="*/ 1429 w 1486"/>
                  <a:gd name="T13" fmla="*/ 263 h 1200"/>
                  <a:gd name="T14" fmla="*/ 1412 w 1486"/>
                  <a:gd name="T15" fmla="*/ 295 h 1200"/>
                  <a:gd name="T16" fmla="*/ 1396 w 1486"/>
                  <a:gd name="T17" fmla="*/ 327 h 1200"/>
                  <a:gd name="T18" fmla="*/ 1381 w 1486"/>
                  <a:gd name="T19" fmla="*/ 358 h 1200"/>
                  <a:gd name="T20" fmla="*/ 1367 w 1486"/>
                  <a:gd name="T21" fmla="*/ 388 h 1200"/>
                  <a:gd name="T22" fmla="*/ 1353 w 1486"/>
                  <a:gd name="T23" fmla="*/ 418 h 1200"/>
                  <a:gd name="T24" fmla="*/ 1341 w 1486"/>
                  <a:gd name="T25" fmla="*/ 447 h 1200"/>
                  <a:gd name="T26" fmla="*/ 1330 w 1486"/>
                  <a:gd name="T27" fmla="*/ 475 h 1200"/>
                  <a:gd name="T28" fmla="*/ 1319 w 1486"/>
                  <a:gd name="T29" fmla="*/ 504 h 1200"/>
                  <a:gd name="T30" fmla="*/ 1311 w 1486"/>
                  <a:gd name="T31" fmla="*/ 530 h 1200"/>
                  <a:gd name="T32" fmla="*/ 1302 w 1486"/>
                  <a:gd name="T33" fmla="*/ 557 h 1200"/>
                  <a:gd name="T34" fmla="*/ 1294 w 1486"/>
                  <a:gd name="T35" fmla="*/ 584 h 1200"/>
                  <a:gd name="T36" fmla="*/ 1288 w 1486"/>
                  <a:gd name="T37" fmla="*/ 611 h 1200"/>
                  <a:gd name="T38" fmla="*/ 1281 w 1486"/>
                  <a:gd name="T39" fmla="*/ 636 h 1200"/>
                  <a:gd name="T40" fmla="*/ 1277 w 1486"/>
                  <a:gd name="T41" fmla="*/ 662 h 1200"/>
                  <a:gd name="T42" fmla="*/ 1273 w 1486"/>
                  <a:gd name="T43" fmla="*/ 686 h 1200"/>
                  <a:gd name="T44" fmla="*/ 1271 w 1486"/>
                  <a:gd name="T45" fmla="*/ 712 h 1200"/>
                  <a:gd name="T46" fmla="*/ 1268 w 1486"/>
                  <a:gd name="T47" fmla="*/ 736 h 1200"/>
                  <a:gd name="T48" fmla="*/ 1268 w 1486"/>
                  <a:gd name="T49" fmla="*/ 761 h 1200"/>
                  <a:gd name="T50" fmla="*/ 1267 w 1486"/>
                  <a:gd name="T51" fmla="*/ 786 h 1200"/>
                  <a:gd name="T52" fmla="*/ 1268 w 1486"/>
                  <a:gd name="T53" fmla="*/ 811 h 1200"/>
                  <a:gd name="T54" fmla="*/ 1271 w 1486"/>
                  <a:gd name="T55" fmla="*/ 835 h 1200"/>
                  <a:gd name="T56" fmla="*/ 1273 w 1486"/>
                  <a:gd name="T57" fmla="*/ 859 h 1200"/>
                  <a:gd name="T58" fmla="*/ 1277 w 1486"/>
                  <a:gd name="T59" fmla="*/ 884 h 1200"/>
                  <a:gd name="T60" fmla="*/ 1281 w 1486"/>
                  <a:gd name="T61" fmla="*/ 908 h 1200"/>
                  <a:gd name="T62" fmla="*/ 1286 w 1486"/>
                  <a:gd name="T63" fmla="*/ 933 h 1200"/>
                  <a:gd name="T64" fmla="*/ 1294 w 1486"/>
                  <a:gd name="T65" fmla="*/ 957 h 1200"/>
                  <a:gd name="T66" fmla="*/ 1301 w 1486"/>
                  <a:gd name="T67" fmla="*/ 983 h 1200"/>
                  <a:gd name="T68" fmla="*/ 1308 w 1486"/>
                  <a:gd name="T69" fmla="*/ 1007 h 1200"/>
                  <a:gd name="T70" fmla="*/ 1318 w 1486"/>
                  <a:gd name="T71" fmla="*/ 1033 h 1200"/>
                  <a:gd name="T72" fmla="*/ 559 w 1486"/>
                  <a:gd name="T73" fmla="*/ 1200 h 1200"/>
                  <a:gd name="T74" fmla="*/ 446 w 1486"/>
                  <a:gd name="T75" fmla="*/ 1151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6" h="1200">
                    <a:moveTo>
                      <a:pt x="446" y="1151"/>
                    </a:moveTo>
                    <a:lnTo>
                      <a:pt x="0" y="1151"/>
                    </a:lnTo>
                    <a:lnTo>
                      <a:pt x="390" y="0"/>
                    </a:lnTo>
                    <a:lnTo>
                      <a:pt x="1486" y="161"/>
                    </a:lnTo>
                    <a:lnTo>
                      <a:pt x="1467" y="196"/>
                    </a:lnTo>
                    <a:lnTo>
                      <a:pt x="1447" y="230"/>
                    </a:lnTo>
                    <a:lnTo>
                      <a:pt x="1429" y="263"/>
                    </a:lnTo>
                    <a:lnTo>
                      <a:pt x="1412" y="295"/>
                    </a:lnTo>
                    <a:lnTo>
                      <a:pt x="1396" y="327"/>
                    </a:lnTo>
                    <a:lnTo>
                      <a:pt x="1381" y="358"/>
                    </a:lnTo>
                    <a:lnTo>
                      <a:pt x="1367" y="388"/>
                    </a:lnTo>
                    <a:lnTo>
                      <a:pt x="1353" y="418"/>
                    </a:lnTo>
                    <a:lnTo>
                      <a:pt x="1341" y="447"/>
                    </a:lnTo>
                    <a:lnTo>
                      <a:pt x="1330" y="475"/>
                    </a:lnTo>
                    <a:lnTo>
                      <a:pt x="1319" y="504"/>
                    </a:lnTo>
                    <a:lnTo>
                      <a:pt x="1311" y="530"/>
                    </a:lnTo>
                    <a:lnTo>
                      <a:pt x="1302" y="557"/>
                    </a:lnTo>
                    <a:lnTo>
                      <a:pt x="1294" y="584"/>
                    </a:lnTo>
                    <a:lnTo>
                      <a:pt x="1288" y="611"/>
                    </a:lnTo>
                    <a:lnTo>
                      <a:pt x="1281" y="636"/>
                    </a:lnTo>
                    <a:lnTo>
                      <a:pt x="1277" y="662"/>
                    </a:lnTo>
                    <a:lnTo>
                      <a:pt x="1273" y="686"/>
                    </a:lnTo>
                    <a:lnTo>
                      <a:pt x="1271" y="712"/>
                    </a:lnTo>
                    <a:lnTo>
                      <a:pt x="1268" y="736"/>
                    </a:lnTo>
                    <a:lnTo>
                      <a:pt x="1268" y="761"/>
                    </a:lnTo>
                    <a:lnTo>
                      <a:pt x="1267" y="786"/>
                    </a:lnTo>
                    <a:lnTo>
                      <a:pt x="1268" y="811"/>
                    </a:lnTo>
                    <a:lnTo>
                      <a:pt x="1271" y="835"/>
                    </a:lnTo>
                    <a:lnTo>
                      <a:pt x="1273" y="859"/>
                    </a:lnTo>
                    <a:lnTo>
                      <a:pt x="1277" y="884"/>
                    </a:lnTo>
                    <a:lnTo>
                      <a:pt x="1281" y="908"/>
                    </a:lnTo>
                    <a:lnTo>
                      <a:pt x="1286" y="933"/>
                    </a:lnTo>
                    <a:lnTo>
                      <a:pt x="1294" y="957"/>
                    </a:lnTo>
                    <a:lnTo>
                      <a:pt x="1301" y="983"/>
                    </a:lnTo>
                    <a:lnTo>
                      <a:pt x="1308" y="1007"/>
                    </a:lnTo>
                    <a:lnTo>
                      <a:pt x="1318" y="1033"/>
                    </a:lnTo>
                    <a:lnTo>
                      <a:pt x="559" y="1200"/>
                    </a:lnTo>
                    <a:lnTo>
                      <a:pt x="446" y="11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3" name="Freeform 67"/>
              <p:cNvSpPr>
                <a:spLocks/>
              </p:cNvSpPr>
              <p:nvPr/>
            </p:nvSpPr>
            <p:spPr bwMode="auto">
              <a:xfrm>
                <a:off x="3087" y="1434"/>
                <a:ext cx="91" cy="90"/>
              </a:xfrm>
              <a:custGeom>
                <a:avLst/>
                <a:gdLst>
                  <a:gd name="T0" fmla="*/ 0 w 273"/>
                  <a:gd name="T1" fmla="*/ 272 h 272"/>
                  <a:gd name="T2" fmla="*/ 0 w 273"/>
                  <a:gd name="T3" fmla="*/ 49 h 272"/>
                  <a:gd name="T4" fmla="*/ 273 w 273"/>
                  <a:gd name="T5" fmla="*/ 0 h 272"/>
                  <a:gd name="T6" fmla="*/ 105 w 273"/>
                  <a:gd name="T7" fmla="*/ 272 h 272"/>
                  <a:gd name="T8" fmla="*/ 0 w 273"/>
                  <a:gd name="T9" fmla="*/ 272 h 272"/>
                </a:gdLst>
                <a:ahLst/>
                <a:cxnLst>
                  <a:cxn ang="0">
                    <a:pos x="T0" y="T1"/>
                  </a:cxn>
                  <a:cxn ang="0">
                    <a:pos x="T2" y="T3"/>
                  </a:cxn>
                  <a:cxn ang="0">
                    <a:pos x="T4" y="T5"/>
                  </a:cxn>
                  <a:cxn ang="0">
                    <a:pos x="T6" y="T7"/>
                  </a:cxn>
                  <a:cxn ang="0">
                    <a:pos x="T8" y="T9"/>
                  </a:cxn>
                </a:cxnLst>
                <a:rect l="0" t="0" r="r" b="b"/>
                <a:pathLst>
                  <a:path w="273" h="272">
                    <a:moveTo>
                      <a:pt x="0" y="272"/>
                    </a:moveTo>
                    <a:lnTo>
                      <a:pt x="0" y="49"/>
                    </a:lnTo>
                    <a:lnTo>
                      <a:pt x="273" y="0"/>
                    </a:lnTo>
                    <a:lnTo>
                      <a:pt x="105" y="272"/>
                    </a:lnTo>
                    <a:lnTo>
                      <a:pt x="0" y="272"/>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4" name="Freeform 68"/>
              <p:cNvSpPr>
                <a:spLocks/>
              </p:cNvSpPr>
              <p:nvPr/>
            </p:nvSpPr>
            <p:spPr bwMode="auto">
              <a:xfrm>
                <a:off x="3122" y="1303"/>
                <a:ext cx="93" cy="92"/>
              </a:xfrm>
              <a:custGeom>
                <a:avLst/>
                <a:gdLst>
                  <a:gd name="T0" fmla="*/ 64 w 279"/>
                  <a:gd name="T1" fmla="*/ 227 h 276"/>
                  <a:gd name="T2" fmla="*/ 0 w 279"/>
                  <a:gd name="T3" fmla="*/ 11 h 276"/>
                  <a:gd name="T4" fmla="*/ 49 w 279"/>
                  <a:gd name="T5" fmla="*/ 3 h 276"/>
                  <a:gd name="T6" fmla="*/ 90 w 279"/>
                  <a:gd name="T7" fmla="*/ 0 h 276"/>
                  <a:gd name="T8" fmla="*/ 125 w 279"/>
                  <a:gd name="T9" fmla="*/ 3 h 276"/>
                  <a:gd name="T10" fmla="*/ 154 w 279"/>
                  <a:gd name="T11" fmla="*/ 11 h 276"/>
                  <a:gd name="T12" fmla="*/ 177 w 279"/>
                  <a:gd name="T13" fmla="*/ 24 h 276"/>
                  <a:gd name="T14" fmla="*/ 196 w 279"/>
                  <a:gd name="T15" fmla="*/ 39 h 276"/>
                  <a:gd name="T16" fmla="*/ 211 w 279"/>
                  <a:gd name="T17" fmla="*/ 59 h 276"/>
                  <a:gd name="T18" fmla="*/ 223 w 279"/>
                  <a:gd name="T19" fmla="*/ 81 h 276"/>
                  <a:gd name="T20" fmla="*/ 233 w 279"/>
                  <a:gd name="T21" fmla="*/ 104 h 276"/>
                  <a:gd name="T22" fmla="*/ 240 w 279"/>
                  <a:gd name="T23" fmla="*/ 130 h 276"/>
                  <a:gd name="T24" fmla="*/ 246 w 279"/>
                  <a:gd name="T25" fmla="*/ 155 h 276"/>
                  <a:gd name="T26" fmla="*/ 251 w 279"/>
                  <a:gd name="T27" fmla="*/ 181 h 276"/>
                  <a:gd name="T28" fmla="*/ 256 w 279"/>
                  <a:gd name="T29" fmla="*/ 208 h 276"/>
                  <a:gd name="T30" fmla="*/ 262 w 279"/>
                  <a:gd name="T31" fmla="*/ 232 h 276"/>
                  <a:gd name="T32" fmla="*/ 270 w 279"/>
                  <a:gd name="T33" fmla="*/ 255 h 276"/>
                  <a:gd name="T34" fmla="*/ 279 w 279"/>
                  <a:gd name="T35" fmla="*/ 276 h 276"/>
                  <a:gd name="T36" fmla="*/ 64 w 279"/>
                  <a:gd name="T37" fmla="*/ 22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276">
                    <a:moveTo>
                      <a:pt x="64" y="227"/>
                    </a:moveTo>
                    <a:lnTo>
                      <a:pt x="0" y="11"/>
                    </a:lnTo>
                    <a:lnTo>
                      <a:pt x="49" y="3"/>
                    </a:lnTo>
                    <a:lnTo>
                      <a:pt x="90" y="0"/>
                    </a:lnTo>
                    <a:lnTo>
                      <a:pt x="125" y="3"/>
                    </a:lnTo>
                    <a:lnTo>
                      <a:pt x="154" y="11"/>
                    </a:lnTo>
                    <a:lnTo>
                      <a:pt x="177" y="24"/>
                    </a:lnTo>
                    <a:lnTo>
                      <a:pt x="196" y="39"/>
                    </a:lnTo>
                    <a:lnTo>
                      <a:pt x="211" y="59"/>
                    </a:lnTo>
                    <a:lnTo>
                      <a:pt x="223" y="81"/>
                    </a:lnTo>
                    <a:lnTo>
                      <a:pt x="233" y="104"/>
                    </a:lnTo>
                    <a:lnTo>
                      <a:pt x="240" y="130"/>
                    </a:lnTo>
                    <a:lnTo>
                      <a:pt x="246" y="155"/>
                    </a:lnTo>
                    <a:lnTo>
                      <a:pt x="251" y="181"/>
                    </a:lnTo>
                    <a:lnTo>
                      <a:pt x="256" y="208"/>
                    </a:lnTo>
                    <a:lnTo>
                      <a:pt x="262" y="232"/>
                    </a:lnTo>
                    <a:lnTo>
                      <a:pt x="270" y="255"/>
                    </a:lnTo>
                    <a:lnTo>
                      <a:pt x="279" y="276"/>
                    </a:lnTo>
                    <a:lnTo>
                      <a:pt x="64" y="227"/>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885" name="Freeform 69"/>
              <p:cNvSpPr>
                <a:spLocks/>
              </p:cNvSpPr>
              <p:nvPr/>
            </p:nvSpPr>
            <p:spPr bwMode="auto">
              <a:xfrm>
                <a:off x="3328" y="1175"/>
                <a:ext cx="235" cy="75"/>
              </a:xfrm>
              <a:custGeom>
                <a:avLst/>
                <a:gdLst>
                  <a:gd name="T0" fmla="*/ 433 w 705"/>
                  <a:gd name="T1" fmla="*/ 167 h 223"/>
                  <a:gd name="T2" fmla="*/ 0 w 705"/>
                  <a:gd name="T3" fmla="*/ 56 h 223"/>
                  <a:gd name="T4" fmla="*/ 705 w 705"/>
                  <a:gd name="T5" fmla="*/ 0 h 223"/>
                  <a:gd name="T6" fmla="*/ 537 w 705"/>
                  <a:gd name="T7" fmla="*/ 223 h 223"/>
                  <a:gd name="T8" fmla="*/ 433 w 705"/>
                  <a:gd name="T9" fmla="*/ 167 h 223"/>
                </a:gdLst>
                <a:ahLst/>
                <a:cxnLst>
                  <a:cxn ang="0">
                    <a:pos x="T0" y="T1"/>
                  </a:cxn>
                  <a:cxn ang="0">
                    <a:pos x="T2" y="T3"/>
                  </a:cxn>
                  <a:cxn ang="0">
                    <a:pos x="T4" y="T5"/>
                  </a:cxn>
                  <a:cxn ang="0">
                    <a:pos x="T6" y="T7"/>
                  </a:cxn>
                  <a:cxn ang="0">
                    <a:pos x="T8" y="T9"/>
                  </a:cxn>
                </a:cxnLst>
                <a:rect l="0" t="0" r="r" b="b"/>
                <a:pathLst>
                  <a:path w="705" h="223">
                    <a:moveTo>
                      <a:pt x="433" y="167"/>
                    </a:moveTo>
                    <a:lnTo>
                      <a:pt x="0" y="56"/>
                    </a:lnTo>
                    <a:lnTo>
                      <a:pt x="705" y="0"/>
                    </a:lnTo>
                    <a:lnTo>
                      <a:pt x="537" y="223"/>
                    </a:lnTo>
                    <a:lnTo>
                      <a:pt x="433" y="167"/>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0886" name="Freeform 70"/>
            <p:cNvSpPr>
              <a:spLocks/>
            </p:cNvSpPr>
            <p:nvPr/>
          </p:nvSpPr>
          <p:spPr bwMode="auto">
            <a:xfrm>
              <a:off x="1423" y="1066"/>
              <a:ext cx="997" cy="1047"/>
            </a:xfrm>
            <a:custGeom>
              <a:avLst/>
              <a:gdLst>
                <a:gd name="T0" fmla="*/ 929 w 997"/>
                <a:gd name="T1" fmla="*/ 134 h 1047"/>
                <a:gd name="T2" fmla="*/ 247 w 997"/>
                <a:gd name="T3" fmla="*/ 268 h 1047"/>
                <a:gd name="T4" fmla="*/ 238 w 997"/>
                <a:gd name="T5" fmla="*/ 336 h 1047"/>
                <a:gd name="T6" fmla="*/ 132 w 997"/>
                <a:gd name="T7" fmla="*/ 374 h 1047"/>
                <a:gd name="T8" fmla="*/ 103 w 997"/>
                <a:gd name="T9" fmla="*/ 460 h 1047"/>
                <a:gd name="T10" fmla="*/ 84 w 997"/>
                <a:gd name="T11" fmla="*/ 518 h 1047"/>
                <a:gd name="T12" fmla="*/ 209 w 997"/>
                <a:gd name="T13" fmla="*/ 806 h 1047"/>
                <a:gd name="T14" fmla="*/ 228 w 997"/>
                <a:gd name="T15" fmla="*/ 835 h 1047"/>
                <a:gd name="T16" fmla="*/ 257 w 997"/>
                <a:gd name="T17" fmla="*/ 1036 h 1047"/>
                <a:gd name="T18" fmla="*/ 286 w 997"/>
                <a:gd name="T19" fmla="*/ 1046 h 1047"/>
                <a:gd name="T20" fmla="*/ 449 w 997"/>
                <a:gd name="T21" fmla="*/ 1036 h 1047"/>
                <a:gd name="T22" fmla="*/ 478 w 997"/>
                <a:gd name="T23" fmla="*/ 979 h 1047"/>
                <a:gd name="T24" fmla="*/ 555 w 997"/>
                <a:gd name="T25" fmla="*/ 921 h 1047"/>
                <a:gd name="T26" fmla="*/ 670 w 997"/>
                <a:gd name="T27" fmla="*/ 883 h 1047"/>
                <a:gd name="T28" fmla="*/ 727 w 997"/>
                <a:gd name="T29" fmla="*/ 864 h 1047"/>
                <a:gd name="T30" fmla="*/ 766 w 997"/>
                <a:gd name="T31" fmla="*/ 787 h 1047"/>
                <a:gd name="T32" fmla="*/ 795 w 997"/>
                <a:gd name="T33" fmla="*/ 768 h 1047"/>
                <a:gd name="T34" fmla="*/ 843 w 997"/>
                <a:gd name="T35" fmla="*/ 729 h 1047"/>
                <a:gd name="T36" fmla="*/ 919 w 997"/>
                <a:gd name="T37" fmla="*/ 624 h 1047"/>
                <a:gd name="T38" fmla="*/ 939 w 997"/>
                <a:gd name="T39" fmla="*/ 480 h 1047"/>
                <a:gd name="T40" fmla="*/ 958 w 997"/>
                <a:gd name="T41" fmla="*/ 422 h 1047"/>
                <a:gd name="T42" fmla="*/ 929 w 997"/>
                <a:gd name="T43" fmla="*/ 134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7" h="1047">
                  <a:moveTo>
                    <a:pt x="929" y="134"/>
                  </a:moveTo>
                  <a:cubicBezTo>
                    <a:pt x="697" y="138"/>
                    <a:pt x="343" y="0"/>
                    <a:pt x="247" y="268"/>
                  </a:cubicBezTo>
                  <a:cubicBezTo>
                    <a:pt x="244" y="291"/>
                    <a:pt x="247" y="315"/>
                    <a:pt x="238" y="336"/>
                  </a:cubicBezTo>
                  <a:cubicBezTo>
                    <a:pt x="227" y="362"/>
                    <a:pt x="151" y="370"/>
                    <a:pt x="132" y="374"/>
                  </a:cubicBezTo>
                  <a:cubicBezTo>
                    <a:pt x="110" y="441"/>
                    <a:pt x="120" y="413"/>
                    <a:pt x="103" y="460"/>
                  </a:cubicBezTo>
                  <a:cubicBezTo>
                    <a:pt x="96" y="479"/>
                    <a:pt x="84" y="518"/>
                    <a:pt x="84" y="518"/>
                  </a:cubicBezTo>
                  <a:cubicBezTo>
                    <a:pt x="99" y="938"/>
                    <a:pt x="0" y="745"/>
                    <a:pt x="209" y="806"/>
                  </a:cubicBezTo>
                  <a:cubicBezTo>
                    <a:pt x="220" y="809"/>
                    <a:pt x="222" y="825"/>
                    <a:pt x="228" y="835"/>
                  </a:cubicBezTo>
                  <a:cubicBezTo>
                    <a:pt x="232" y="866"/>
                    <a:pt x="237" y="1016"/>
                    <a:pt x="257" y="1036"/>
                  </a:cubicBezTo>
                  <a:cubicBezTo>
                    <a:pt x="264" y="1043"/>
                    <a:pt x="276" y="1043"/>
                    <a:pt x="286" y="1046"/>
                  </a:cubicBezTo>
                  <a:cubicBezTo>
                    <a:pt x="340" y="1043"/>
                    <a:pt x="396" y="1047"/>
                    <a:pt x="449" y="1036"/>
                  </a:cubicBezTo>
                  <a:cubicBezTo>
                    <a:pt x="468" y="1032"/>
                    <a:pt x="470" y="989"/>
                    <a:pt x="478" y="979"/>
                  </a:cubicBezTo>
                  <a:cubicBezTo>
                    <a:pt x="490" y="964"/>
                    <a:pt x="537" y="929"/>
                    <a:pt x="555" y="921"/>
                  </a:cubicBezTo>
                  <a:cubicBezTo>
                    <a:pt x="590" y="905"/>
                    <a:pt x="633" y="895"/>
                    <a:pt x="670" y="883"/>
                  </a:cubicBezTo>
                  <a:cubicBezTo>
                    <a:pt x="689" y="877"/>
                    <a:pt x="727" y="864"/>
                    <a:pt x="727" y="864"/>
                  </a:cubicBezTo>
                  <a:cubicBezTo>
                    <a:pt x="761" y="830"/>
                    <a:pt x="744" y="853"/>
                    <a:pt x="766" y="787"/>
                  </a:cubicBezTo>
                  <a:cubicBezTo>
                    <a:pt x="770" y="776"/>
                    <a:pt x="786" y="775"/>
                    <a:pt x="795" y="768"/>
                  </a:cubicBezTo>
                  <a:cubicBezTo>
                    <a:pt x="863" y="713"/>
                    <a:pt x="755" y="787"/>
                    <a:pt x="843" y="729"/>
                  </a:cubicBezTo>
                  <a:cubicBezTo>
                    <a:pt x="868" y="692"/>
                    <a:pt x="894" y="661"/>
                    <a:pt x="919" y="624"/>
                  </a:cubicBezTo>
                  <a:cubicBezTo>
                    <a:pt x="932" y="478"/>
                    <a:pt x="916" y="550"/>
                    <a:pt x="939" y="480"/>
                  </a:cubicBezTo>
                  <a:cubicBezTo>
                    <a:pt x="946" y="461"/>
                    <a:pt x="958" y="422"/>
                    <a:pt x="958" y="422"/>
                  </a:cubicBezTo>
                  <a:cubicBezTo>
                    <a:pt x="954" y="326"/>
                    <a:pt x="997" y="202"/>
                    <a:pt x="929" y="134"/>
                  </a:cubicBezTo>
                  <a:close/>
                </a:path>
              </a:pathLst>
            </a:custGeom>
            <a:solidFill>
              <a:srgbClr val="CC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201710088"/>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471488" y="383121"/>
            <a:ext cx="8215312" cy="1590482"/>
          </a:xfrm>
        </p:spPr>
        <p:txBody>
          <a:bodyPr/>
          <a:lstStyle/>
          <a:p>
            <a:r>
              <a:rPr lang="en-US" sz="3600" b="1" dirty="0"/>
              <a:t>Standard Precautions</a:t>
            </a:r>
            <a:br>
              <a:rPr lang="en-US" sz="3600" b="1" dirty="0"/>
            </a:br>
            <a:r>
              <a:rPr lang="en-US" sz="3600" b="1" u="sng" dirty="0"/>
              <a:t>TRANSPORT OF INFECTED RESIDENTS</a:t>
            </a:r>
          </a:p>
        </p:txBody>
      </p:sp>
      <p:sp>
        <p:nvSpPr>
          <p:cNvPr id="115715" name="Rectangle 3"/>
          <p:cNvSpPr>
            <a:spLocks noGrp="1" noChangeArrowheads="1"/>
          </p:cNvSpPr>
          <p:nvPr>
            <p:ph type="body" sz="half" idx="1"/>
          </p:nvPr>
        </p:nvSpPr>
        <p:spPr>
          <a:xfrm>
            <a:off x="379414" y="2211717"/>
            <a:ext cx="5394325" cy="4086103"/>
          </a:xfrm>
        </p:spPr>
        <p:txBody>
          <a:bodyPr/>
          <a:lstStyle/>
          <a:p>
            <a:r>
              <a:rPr lang="en-US" sz="3600" dirty="0"/>
              <a:t>Appropriate barriers (masks, impervious dressings) are worn</a:t>
            </a:r>
          </a:p>
          <a:p>
            <a:r>
              <a:rPr lang="en-US" sz="3600" dirty="0"/>
              <a:t>Personnel in area to which resident is taken are notified of arrival and precautions to take</a:t>
            </a:r>
          </a:p>
        </p:txBody>
      </p:sp>
      <p:grpSp>
        <p:nvGrpSpPr>
          <p:cNvPr id="116013" name="Group 301"/>
          <p:cNvGrpSpPr>
            <a:grpSpLocks/>
          </p:cNvGrpSpPr>
          <p:nvPr/>
        </p:nvGrpSpPr>
        <p:grpSpPr bwMode="auto">
          <a:xfrm>
            <a:off x="5761038" y="2634522"/>
            <a:ext cx="2927350" cy="2981009"/>
            <a:chOff x="3293" y="1621"/>
            <a:chExt cx="2218" cy="2269"/>
          </a:xfrm>
        </p:grpSpPr>
        <p:sp>
          <p:nvSpPr>
            <p:cNvPr id="116014" name="AutoShape 302"/>
            <p:cNvSpPr>
              <a:spLocks noChangeAspect="1" noChangeArrowheads="1" noTextEdit="1"/>
            </p:cNvSpPr>
            <p:nvPr/>
          </p:nvSpPr>
          <p:spPr bwMode="auto">
            <a:xfrm>
              <a:off x="3293" y="1621"/>
              <a:ext cx="2218" cy="2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6015" name="Freeform 303"/>
            <p:cNvSpPr>
              <a:spLocks/>
            </p:cNvSpPr>
            <p:nvPr/>
          </p:nvSpPr>
          <p:spPr bwMode="auto">
            <a:xfrm>
              <a:off x="3293" y="1621"/>
              <a:ext cx="2218" cy="2269"/>
            </a:xfrm>
            <a:custGeom>
              <a:avLst/>
              <a:gdLst>
                <a:gd name="T0" fmla="*/ 229 w 8872"/>
                <a:gd name="T1" fmla="*/ 8604 h 9076"/>
                <a:gd name="T2" fmla="*/ 22 w 8872"/>
                <a:gd name="T3" fmla="*/ 7505 h 9076"/>
                <a:gd name="T4" fmla="*/ 83 w 8872"/>
                <a:gd name="T5" fmla="*/ 5670 h 9076"/>
                <a:gd name="T6" fmla="*/ 80 w 8872"/>
                <a:gd name="T7" fmla="*/ 5197 h 9076"/>
                <a:gd name="T8" fmla="*/ 58 w 8872"/>
                <a:gd name="T9" fmla="*/ 4725 h 9076"/>
                <a:gd name="T10" fmla="*/ 30 w 8872"/>
                <a:gd name="T11" fmla="*/ 4253 h 9076"/>
                <a:gd name="T12" fmla="*/ 7 w 8872"/>
                <a:gd name="T13" fmla="*/ 3782 h 9076"/>
                <a:gd name="T14" fmla="*/ 0 w 8872"/>
                <a:gd name="T15" fmla="*/ 3310 h 9076"/>
                <a:gd name="T16" fmla="*/ 19 w 8872"/>
                <a:gd name="T17" fmla="*/ 2837 h 9076"/>
                <a:gd name="T18" fmla="*/ 78 w 8872"/>
                <a:gd name="T19" fmla="*/ 2365 h 9076"/>
                <a:gd name="T20" fmla="*/ 185 w 8872"/>
                <a:gd name="T21" fmla="*/ 1893 h 9076"/>
                <a:gd name="T22" fmla="*/ 354 w 8872"/>
                <a:gd name="T23" fmla="*/ 1420 h 9076"/>
                <a:gd name="T24" fmla="*/ 594 w 8872"/>
                <a:gd name="T25" fmla="*/ 946 h 9076"/>
                <a:gd name="T26" fmla="*/ 947 w 8872"/>
                <a:gd name="T27" fmla="*/ 848 h 9076"/>
                <a:gd name="T28" fmla="*/ 1297 w 8872"/>
                <a:gd name="T29" fmla="*/ 778 h 9076"/>
                <a:gd name="T30" fmla="*/ 1646 w 8872"/>
                <a:gd name="T31" fmla="*/ 737 h 9076"/>
                <a:gd name="T32" fmla="*/ 1992 w 8872"/>
                <a:gd name="T33" fmla="*/ 716 h 9076"/>
                <a:gd name="T34" fmla="*/ 2337 w 8872"/>
                <a:gd name="T35" fmla="*/ 713 h 9076"/>
                <a:gd name="T36" fmla="*/ 2679 w 8872"/>
                <a:gd name="T37" fmla="*/ 722 h 9076"/>
                <a:gd name="T38" fmla="*/ 3021 w 8872"/>
                <a:gd name="T39" fmla="*/ 739 h 9076"/>
                <a:gd name="T40" fmla="*/ 3361 w 8872"/>
                <a:gd name="T41" fmla="*/ 759 h 9076"/>
                <a:gd name="T42" fmla="*/ 3701 w 8872"/>
                <a:gd name="T43" fmla="*/ 777 h 9076"/>
                <a:gd name="T44" fmla="*/ 4038 w 8872"/>
                <a:gd name="T45" fmla="*/ 790 h 9076"/>
                <a:gd name="T46" fmla="*/ 4683 w 8872"/>
                <a:gd name="T47" fmla="*/ 114 h 9076"/>
                <a:gd name="T48" fmla="*/ 4723 w 8872"/>
                <a:gd name="T49" fmla="*/ 114 h 9076"/>
                <a:gd name="T50" fmla="*/ 4735 w 8872"/>
                <a:gd name="T51" fmla="*/ 114 h 9076"/>
                <a:gd name="T52" fmla="*/ 5156 w 8872"/>
                <a:gd name="T53" fmla="*/ 0 h 9076"/>
                <a:gd name="T54" fmla="*/ 6366 w 8872"/>
                <a:gd name="T55" fmla="*/ 793 h 9076"/>
                <a:gd name="T56" fmla="*/ 8552 w 8872"/>
                <a:gd name="T57" fmla="*/ 1246 h 9076"/>
                <a:gd name="T58" fmla="*/ 8667 w 8872"/>
                <a:gd name="T59" fmla="*/ 1967 h 9076"/>
                <a:gd name="T60" fmla="*/ 8758 w 8872"/>
                <a:gd name="T61" fmla="*/ 2685 h 9076"/>
                <a:gd name="T62" fmla="*/ 8822 w 8872"/>
                <a:gd name="T63" fmla="*/ 3402 h 9076"/>
                <a:gd name="T64" fmla="*/ 8861 w 8872"/>
                <a:gd name="T65" fmla="*/ 4117 h 9076"/>
                <a:gd name="T66" fmla="*/ 8872 w 8872"/>
                <a:gd name="T67" fmla="*/ 4832 h 9076"/>
                <a:gd name="T68" fmla="*/ 8854 w 8872"/>
                <a:gd name="T69" fmla="*/ 5547 h 9076"/>
                <a:gd name="T70" fmla="*/ 8806 w 8872"/>
                <a:gd name="T71" fmla="*/ 6263 h 9076"/>
                <a:gd name="T72" fmla="*/ 8726 w 8872"/>
                <a:gd name="T73" fmla="*/ 6981 h 9076"/>
                <a:gd name="T74" fmla="*/ 8613 w 8872"/>
                <a:gd name="T75" fmla="*/ 7701 h 9076"/>
                <a:gd name="T76" fmla="*/ 8467 w 8872"/>
                <a:gd name="T77" fmla="*/ 8422 h 9076"/>
                <a:gd name="T78" fmla="*/ 8297 w 8872"/>
                <a:gd name="T79" fmla="*/ 8750 h 9076"/>
                <a:gd name="T80" fmla="*/ 8141 w 8872"/>
                <a:gd name="T81" fmla="*/ 8850 h 9076"/>
                <a:gd name="T82" fmla="*/ 7998 w 8872"/>
                <a:gd name="T83" fmla="*/ 8920 h 9076"/>
                <a:gd name="T84" fmla="*/ 7859 w 8872"/>
                <a:gd name="T85" fmla="*/ 8970 h 9076"/>
                <a:gd name="T86" fmla="*/ 7721 w 8872"/>
                <a:gd name="T87" fmla="*/ 9005 h 9076"/>
                <a:gd name="T88" fmla="*/ 5734 w 8872"/>
                <a:gd name="T89" fmla="*/ 9024 h 9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72" h="9076">
                  <a:moveTo>
                    <a:pt x="1280" y="9024"/>
                  </a:moveTo>
                  <a:lnTo>
                    <a:pt x="855" y="9024"/>
                  </a:lnTo>
                  <a:lnTo>
                    <a:pt x="229" y="8604"/>
                  </a:lnTo>
                  <a:lnTo>
                    <a:pt x="182" y="8191"/>
                  </a:lnTo>
                  <a:lnTo>
                    <a:pt x="22" y="7817"/>
                  </a:lnTo>
                  <a:lnTo>
                    <a:pt x="22" y="7505"/>
                  </a:lnTo>
                  <a:lnTo>
                    <a:pt x="69" y="5986"/>
                  </a:lnTo>
                  <a:lnTo>
                    <a:pt x="78" y="5828"/>
                  </a:lnTo>
                  <a:lnTo>
                    <a:pt x="83" y="5670"/>
                  </a:lnTo>
                  <a:lnTo>
                    <a:pt x="85" y="5513"/>
                  </a:lnTo>
                  <a:lnTo>
                    <a:pt x="84" y="5355"/>
                  </a:lnTo>
                  <a:lnTo>
                    <a:pt x="80" y="5197"/>
                  </a:lnTo>
                  <a:lnTo>
                    <a:pt x="74" y="5040"/>
                  </a:lnTo>
                  <a:lnTo>
                    <a:pt x="67" y="4882"/>
                  </a:lnTo>
                  <a:lnTo>
                    <a:pt x="58" y="4725"/>
                  </a:lnTo>
                  <a:lnTo>
                    <a:pt x="50" y="4568"/>
                  </a:lnTo>
                  <a:lnTo>
                    <a:pt x="40" y="4410"/>
                  </a:lnTo>
                  <a:lnTo>
                    <a:pt x="30" y="4253"/>
                  </a:lnTo>
                  <a:lnTo>
                    <a:pt x="22" y="4095"/>
                  </a:lnTo>
                  <a:lnTo>
                    <a:pt x="15" y="3939"/>
                  </a:lnTo>
                  <a:lnTo>
                    <a:pt x="7" y="3782"/>
                  </a:lnTo>
                  <a:lnTo>
                    <a:pt x="2" y="3624"/>
                  </a:lnTo>
                  <a:lnTo>
                    <a:pt x="0" y="3467"/>
                  </a:lnTo>
                  <a:lnTo>
                    <a:pt x="0" y="3310"/>
                  </a:lnTo>
                  <a:lnTo>
                    <a:pt x="2" y="3152"/>
                  </a:lnTo>
                  <a:lnTo>
                    <a:pt x="10" y="2995"/>
                  </a:lnTo>
                  <a:lnTo>
                    <a:pt x="19" y="2837"/>
                  </a:lnTo>
                  <a:lnTo>
                    <a:pt x="34" y="2680"/>
                  </a:lnTo>
                  <a:lnTo>
                    <a:pt x="53" y="2523"/>
                  </a:lnTo>
                  <a:lnTo>
                    <a:pt x="78" y="2365"/>
                  </a:lnTo>
                  <a:lnTo>
                    <a:pt x="107" y="2208"/>
                  </a:lnTo>
                  <a:lnTo>
                    <a:pt x="143" y="2050"/>
                  </a:lnTo>
                  <a:lnTo>
                    <a:pt x="185" y="1893"/>
                  </a:lnTo>
                  <a:lnTo>
                    <a:pt x="233" y="1735"/>
                  </a:lnTo>
                  <a:lnTo>
                    <a:pt x="291" y="1577"/>
                  </a:lnTo>
                  <a:lnTo>
                    <a:pt x="354" y="1420"/>
                  </a:lnTo>
                  <a:lnTo>
                    <a:pt x="425" y="1262"/>
                  </a:lnTo>
                  <a:lnTo>
                    <a:pt x="506" y="1104"/>
                  </a:lnTo>
                  <a:lnTo>
                    <a:pt x="594" y="946"/>
                  </a:lnTo>
                  <a:lnTo>
                    <a:pt x="712" y="910"/>
                  </a:lnTo>
                  <a:lnTo>
                    <a:pt x="830" y="877"/>
                  </a:lnTo>
                  <a:lnTo>
                    <a:pt x="947" y="848"/>
                  </a:lnTo>
                  <a:lnTo>
                    <a:pt x="1064" y="821"/>
                  </a:lnTo>
                  <a:lnTo>
                    <a:pt x="1180" y="799"/>
                  </a:lnTo>
                  <a:lnTo>
                    <a:pt x="1297" y="778"/>
                  </a:lnTo>
                  <a:lnTo>
                    <a:pt x="1414" y="762"/>
                  </a:lnTo>
                  <a:lnTo>
                    <a:pt x="1531" y="748"/>
                  </a:lnTo>
                  <a:lnTo>
                    <a:pt x="1646" y="737"/>
                  </a:lnTo>
                  <a:lnTo>
                    <a:pt x="1762" y="728"/>
                  </a:lnTo>
                  <a:lnTo>
                    <a:pt x="1877" y="721"/>
                  </a:lnTo>
                  <a:lnTo>
                    <a:pt x="1992" y="716"/>
                  </a:lnTo>
                  <a:lnTo>
                    <a:pt x="2107" y="714"/>
                  </a:lnTo>
                  <a:lnTo>
                    <a:pt x="2222" y="713"/>
                  </a:lnTo>
                  <a:lnTo>
                    <a:pt x="2337" y="713"/>
                  </a:lnTo>
                  <a:lnTo>
                    <a:pt x="2451" y="715"/>
                  </a:lnTo>
                  <a:lnTo>
                    <a:pt x="2565" y="717"/>
                  </a:lnTo>
                  <a:lnTo>
                    <a:pt x="2679" y="722"/>
                  </a:lnTo>
                  <a:lnTo>
                    <a:pt x="2794" y="727"/>
                  </a:lnTo>
                  <a:lnTo>
                    <a:pt x="2908" y="732"/>
                  </a:lnTo>
                  <a:lnTo>
                    <a:pt x="3021" y="739"/>
                  </a:lnTo>
                  <a:lnTo>
                    <a:pt x="3135" y="745"/>
                  </a:lnTo>
                  <a:lnTo>
                    <a:pt x="3248" y="751"/>
                  </a:lnTo>
                  <a:lnTo>
                    <a:pt x="3361" y="759"/>
                  </a:lnTo>
                  <a:lnTo>
                    <a:pt x="3474" y="765"/>
                  </a:lnTo>
                  <a:lnTo>
                    <a:pt x="3587" y="772"/>
                  </a:lnTo>
                  <a:lnTo>
                    <a:pt x="3701" y="777"/>
                  </a:lnTo>
                  <a:lnTo>
                    <a:pt x="3814" y="783"/>
                  </a:lnTo>
                  <a:lnTo>
                    <a:pt x="3925" y="787"/>
                  </a:lnTo>
                  <a:lnTo>
                    <a:pt x="4038" y="790"/>
                  </a:lnTo>
                  <a:lnTo>
                    <a:pt x="4152" y="792"/>
                  </a:lnTo>
                  <a:lnTo>
                    <a:pt x="4263" y="793"/>
                  </a:lnTo>
                  <a:lnTo>
                    <a:pt x="4683" y="114"/>
                  </a:lnTo>
                  <a:lnTo>
                    <a:pt x="4701" y="114"/>
                  </a:lnTo>
                  <a:lnTo>
                    <a:pt x="4713" y="114"/>
                  </a:lnTo>
                  <a:lnTo>
                    <a:pt x="4723" y="114"/>
                  </a:lnTo>
                  <a:lnTo>
                    <a:pt x="4730" y="114"/>
                  </a:lnTo>
                  <a:lnTo>
                    <a:pt x="4734" y="114"/>
                  </a:lnTo>
                  <a:lnTo>
                    <a:pt x="4735" y="114"/>
                  </a:lnTo>
                  <a:lnTo>
                    <a:pt x="4736" y="114"/>
                  </a:lnTo>
                  <a:lnTo>
                    <a:pt x="4736" y="114"/>
                  </a:lnTo>
                  <a:lnTo>
                    <a:pt x="5156" y="0"/>
                  </a:lnTo>
                  <a:lnTo>
                    <a:pt x="5522" y="214"/>
                  </a:lnTo>
                  <a:lnTo>
                    <a:pt x="5781" y="586"/>
                  </a:lnTo>
                  <a:lnTo>
                    <a:pt x="6366" y="793"/>
                  </a:lnTo>
                  <a:lnTo>
                    <a:pt x="8151" y="747"/>
                  </a:lnTo>
                  <a:lnTo>
                    <a:pt x="8510" y="1006"/>
                  </a:lnTo>
                  <a:lnTo>
                    <a:pt x="8552" y="1246"/>
                  </a:lnTo>
                  <a:lnTo>
                    <a:pt x="8594" y="1487"/>
                  </a:lnTo>
                  <a:lnTo>
                    <a:pt x="8631" y="1727"/>
                  </a:lnTo>
                  <a:lnTo>
                    <a:pt x="8667" y="1967"/>
                  </a:lnTo>
                  <a:lnTo>
                    <a:pt x="8699" y="2207"/>
                  </a:lnTo>
                  <a:lnTo>
                    <a:pt x="8730" y="2447"/>
                  </a:lnTo>
                  <a:lnTo>
                    <a:pt x="8758" y="2685"/>
                  </a:lnTo>
                  <a:lnTo>
                    <a:pt x="8782" y="2924"/>
                  </a:lnTo>
                  <a:lnTo>
                    <a:pt x="8804" y="3163"/>
                  </a:lnTo>
                  <a:lnTo>
                    <a:pt x="8822" y="3402"/>
                  </a:lnTo>
                  <a:lnTo>
                    <a:pt x="8838" y="3641"/>
                  </a:lnTo>
                  <a:lnTo>
                    <a:pt x="8851" y="3879"/>
                  </a:lnTo>
                  <a:lnTo>
                    <a:pt x="8861" y="4117"/>
                  </a:lnTo>
                  <a:lnTo>
                    <a:pt x="8868" y="4356"/>
                  </a:lnTo>
                  <a:lnTo>
                    <a:pt x="8872" y="4594"/>
                  </a:lnTo>
                  <a:lnTo>
                    <a:pt x="8872" y="4832"/>
                  </a:lnTo>
                  <a:lnTo>
                    <a:pt x="8870" y="5071"/>
                  </a:lnTo>
                  <a:lnTo>
                    <a:pt x="8863" y="5309"/>
                  </a:lnTo>
                  <a:lnTo>
                    <a:pt x="8854" y="5547"/>
                  </a:lnTo>
                  <a:lnTo>
                    <a:pt x="8842" y="5786"/>
                  </a:lnTo>
                  <a:lnTo>
                    <a:pt x="8826" y="6025"/>
                  </a:lnTo>
                  <a:lnTo>
                    <a:pt x="8806" y="6263"/>
                  </a:lnTo>
                  <a:lnTo>
                    <a:pt x="8783" y="6503"/>
                  </a:lnTo>
                  <a:lnTo>
                    <a:pt x="8757" y="6741"/>
                  </a:lnTo>
                  <a:lnTo>
                    <a:pt x="8726" y="6981"/>
                  </a:lnTo>
                  <a:lnTo>
                    <a:pt x="8692" y="7220"/>
                  </a:lnTo>
                  <a:lnTo>
                    <a:pt x="8654" y="7460"/>
                  </a:lnTo>
                  <a:lnTo>
                    <a:pt x="8613" y="7701"/>
                  </a:lnTo>
                  <a:lnTo>
                    <a:pt x="8568" y="7940"/>
                  </a:lnTo>
                  <a:lnTo>
                    <a:pt x="8519" y="8181"/>
                  </a:lnTo>
                  <a:lnTo>
                    <a:pt x="8467" y="8422"/>
                  </a:lnTo>
                  <a:lnTo>
                    <a:pt x="8410" y="8664"/>
                  </a:lnTo>
                  <a:lnTo>
                    <a:pt x="8353" y="8709"/>
                  </a:lnTo>
                  <a:lnTo>
                    <a:pt x="8297" y="8750"/>
                  </a:lnTo>
                  <a:lnTo>
                    <a:pt x="8243" y="8787"/>
                  </a:lnTo>
                  <a:lnTo>
                    <a:pt x="8192" y="8821"/>
                  </a:lnTo>
                  <a:lnTo>
                    <a:pt x="8141" y="8850"/>
                  </a:lnTo>
                  <a:lnTo>
                    <a:pt x="8093" y="8877"/>
                  </a:lnTo>
                  <a:lnTo>
                    <a:pt x="8045" y="8900"/>
                  </a:lnTo>
                  <a:lnTo>
                    <a:pt x="7998" y="8920"/>
                  </a:lnTo>
                  <a:lnTo>
                    <a:pt x="7952" y="8940"/>
                  </a:lnTo>
                  <a:lnTo>
                    <a:pt x="7906" y="8956"/>
                  </a:lnTo>
                  <a:lnTo>
                    <a:pt x="7859" y="8970"/>
                  </a:lnTo>
                  <a:lnTo>
                    <a:pt x="7813" y="8984"/>
                  </a:lnTo>
                  <a:lnTo>
                    <a:pt x="7767" y="8995"/>
                  </a:lnTo>
                  <a:lnTo>
                    <a:pt x="7721" y="9005"/>
                  </a:lnTo>
                  <a:lnTo>
                    <a:pt x="7673" y="9015"/>
                  </a:lnTo>
                  <a:lnTo>
                    <a:pt x="7625" y="9024"/>
                  </a:lnTo>
                  <a:lnTo>
                    <a:pt x="5734" y="9024"/>
                  </a:lnTo>
                  <a:lnTo>
                    <a:pt x="1381" y="9076"/>
                  </a:lnTo>
                  <a:lnTo>
                    <a:pt x="1280" y="90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6016" name="Group 304"/>
            <p:cNvGrpSpPr>
              <a:grpSpLocks/>
            </p:cNvGrpSpPr>
            <p:nvPr/>
          </p:nvGrpSpPr>
          <p:grpSpPr bwMode="auto">
            <a:xfrm>
              <a:off x="3372" y="1654"/>
              <a:ext cx="2046" cy="2158"/>
              <a:chOff x="3372" y="1654"/>
              <a:chExt cx="2046" cy="2158"/>
            </a:xfrm>
          </p:grpSpPr>
          <p:sp>
            <p:nvSpPr>
              <p:cNvPr id="116017" name="Freeform 305"/>
              <p:cNvSpPr>
                <a:spLocks/>
              </p:cNvSpPr>
              <p:nvPr/>
            </p:nvSpPr>
            <p:spPr bwMode="auto">
              <a:xfrm>
                <a:off x="3442" y="3589"/>
                <a:ext cx="642" cy="223"/>
              </a:xfrm>
              <a:custGeom>
                <a:avLst/>
                <a:gdLst>
                  <a:gd name="T0" fmla="*/ 473 w 2570"/>
                  <a:gd name="T1" fmla="*/ 832 h 892"/>
                  <a:gd name="T2" fmla="*/ 374 w 2570"/>
                  <a:gd name="T3" fmla="*/ 832 h 892"/>
                  <a:gd name="T4" fmla="*/ 0 w 2570"/>
                  <a:gd name="T5" fmla="*/ 519 h 892"/>
                  <a:gd name="T6" fmla="*/ 1159 w 2570"/>
                  <a:gd name="T7" fmla="*/ 519 h 892"/>
                  <a:gd name="T8" fmla="*/ 1312 w 2570"/>
                  <a:gd name="T9" fmla="*/ 473 h 892"/>
                  <a:gd name="T10" fmla="*/ 1732 w 2570"/>
                  <a:gd name="T11" fmla="*/ 0 h 892"/>
                  <a:gd name="T12" fmla="*/ 1753 w 2570"/>
                  <a:gd name="T13" fmla="*/ 49 h 892"/>
                  <a:gd name="T14" fmla="*/ 1777 w 2570"/>
                  <a:gd name="T15" fmla="*/ 97 h 892"/>
                  <a:gd name="T16" fmla="*/ 1800 w 2570"/>
                  <a:gd name="T17" fmla="*/ 146 h 892"/>
                  <a:gd name="T18" fmla="*/ 1825 w 2570"/>
                  <a:gd name="T19" fmla="*/ 193 h 892"/>
                  <a:gd name="T20" fmla="*/ 1853 w 2570"/>
                  <a:gd name="T21" fmla="*/ 241 h 892"/>
                  <a:gd name="T22" fmla="*/ 1882 w 2570"/>
                  <a:gd name="T23" fmla="*/ 287 h 892"/>
                  <a:gd name="T24" fmla="*/ 1913 w 2570"/>
                  <a:gd name="T25" fmla="*/ 333 h 892"/>
                  <a:gd name="T26" fmla="*/ 1947 w 2570"/>
                  <a:gd name="T27" fmla="*/ 377 h 892"/>
                  <a:gd name="T28" fmla="*/ 1982 w 2570"/>
                  <a:gd name="T29" fmla="*/ 421 h 892"/>
                  <a:gd name="T30" fmla="*/ 2020 w 2570"/>
                  <a:gd name="T31" fmla="*/ 463 h 892"/>
                  <a:gd name="T32" fmla="*/ 2060 w 2570"/>
                  <a:gd name="T33" fmla="*/ 503 h 892"/>
                  <a:gd name="T34" fmla="*/ 2104 w 2570"/>
                  <a:gd name="T35" fmla="*/ 542 h 892"/>
                  <a:gd name="T36" fmla="*/ 2151 w 2570"/>
                  <a:gd name="T37" fmla="*/ 580 h 892"/>
                  <a:gd name="T38" fmla="*/ 2201 w 2570"/>
                  <a:gd name="T39" fmla="*/ 615 h 892"/>
                  <a:gd name="T40" fmla="*/ 2253 w 2570"/>
                  <a:gd name="T41" fmla="*/ 648 h 892"/>
                  <a:gd name="T42" fmla="*/ 2310 w 2570"/>
                  <a:gd name="T43" fmla="*/ 680 h 892"/>
                  <a:gd name="T44" fmla="*/ 2570 w 2570"/>
                  <a:gd name="T45" fmla="*/ 793 h 892"/>
                  <a:gd name="T46" fmla="*/ 633 w 2570"/>
                  <a:gd name="T47" fmla="*/ 832 h 892"/>
                  <a:gd name="T48" fmla="*/ 586 w 2570"/>
                  <a:gd name="T49" fmla="*/ 892 h 892"/>
                  <a:gd name="T50" fmla="*/ 473 w 2570"/>
                  <a:gd name="T51" fmla="*/ 832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0" h="892">
                    <a:moveTo>
                      <a:pt x="473" y="832"/>
                    </a:moveTo>
                    <a:lnTo>
                      <a:pt x="374" y="832"/>
                    </a:lnTo>
                    <a:lnTo>
                      <a:pt x="0" y="519"/>
                    </a:lnTo>
                    <a:lnTo>
                      <a:pt x="1159" y="519"/>
                    </a:lnTo>
                    <a:lnTo>
                      <a:pt x="1312" y="473"/>
                    </a:lnTo>
                    <a:lnTo>
                      <a:pt x="1732" y="0"/>
                    </a:lnTo>
                    <a:lnTo>
                      <a:pt x="1753" y="49"/>
                    </a:lnTo>
                    <a:lnTo>
                      <a:pt x="1777" y="97"/>
                    </a:lnTo>
                    <a:lnTo>
                      <a:pt x="1800" y="146"/>
                    </a:lnTo>
                    <a:lnTo>
                      <a:pt x="1825" y="193"/>
                    </a:lnTo>
                    <a:lnTo>
                      <a:pt x="1853" y="241"/>
                    </a:lnTo>
                    <a:lnTo>
                      <a:pt x="1882" y="287"/>
                    </a:lnTo>
                    <a:lnTo>
                      <a:pt x="1913" y="333"/>
                    </a:lnTo>
                    <a:lnTo>
                      <a:pt x="1947" y="377"/>
                    </a:lnTo>
                    <a:lnTo>
                      <a:pt x="1982" y="421"/>
                    </a:lnTo>
                    <a:lnTo>
                      <a:pt x="2020" y="463"/>
                    </a:lnTo>
                    <a:lnTo>
                      <a:pt x="2060" y="503"/>
                    </a:lnTo>
                    <a:lnTo>
                      <a:pt x="2104" y="542"/>
                    </a:lnTo>
                    <a:lnTo>
                      <a:pt x="2151" y="580"/>
                    </a:lnTo>
                    <a:lnTo>
                      <a:pt x="2201" y="615"/>
                    </a:lnTo>
                    <a:lnTo>
                      <a:pt x="2253" y="648"/>
                    </a:lnTo>
                    <a:lnTo>
                      <a:pt x="2310" y="680"/>
                    </a:lnTo>
                    <a:lnTo>
                      <a:pt x="2570" y="793"/>
                    </a:lnTo>
                    <a:lnTo>
                      <a:pt x="633" y="832"/>
                    </a:lnTo>
                    <a:lnTo>
                      <a:pt x="586" y="892"/>
                    </a:lnTo>
                    <a:lnTo>
                      <a:pt x="473" y="832"/>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18" name="Freeform 306"/>
              <p:cNvSpPr>
                <a:spLocks/>
              </p:cNvSpPr>
              <p:nvPr/>
            </p:nvSpPr>
            <p:spPr bwMode="auto">
              <a:xfrm>
                <a:off x="4374" y="3326"/>
                <a:ext cx="576" cy="469"/>
              </a:xfrm>
              <a:custGeom>
                <a:avLst/>
                <a:gdLst>
                  <a:gd name="T0" fmla="*/ 67 w 2303"/>
                  <a:gd name="T1" fmla="*/ 1808 h 1878"/>
                  <a:gd name="T2" fmla="*/ 191 w 2303"/>
                  <a:gd name="T3" fmla="*/ 1728 h 1878"/>
                  <a:gd name="T4" fmla="*/ 304 w 2303"/>
                  <a:gd name="T5" fmla="*/ 1638 h 1878"/>
                  <a:gd name="T6" fmla="*/ 408 w 2303"/>
                  <a:gd name="T7" fmla="*/ 1540 h 1878"/>
                  <a:gd name="T8" fmla="*/ 501 w 2303"/>
                  <a:gd name="T9" fmla="*/ 1434 h 1878"/>
                  <a:gd name="T10" fmla="*/ 589 w 2303"/>
                  <a:gd name="T11" fmla="*/ 1322 h 1878"/>
                  <a:gd name="T12" fmla="*/ 670 w 2303"/>
                  <a:gd name="T13" fmla="*/ 1204 h 1878"/>
                  <a:gd name="T14" fmla="*/ 746 w 2303"/>
                  <a:gd name="T15" fmla="*/ 1082 h 1878"/>
                  <a:gd name="T16" fmla="*/ 820 w 2303"/>
                  <a:gd name="T17" fmla="*/ 956 h 1878"/>
                  <a:gd name="T18" fmla="*/ 891 w 2303"/>
                  <a:gd name="T19" fmla="*/ 828 h 1878"/>
                  <a:gd name="T20" fmla="*/ 962 w 2303"/>
                  <a:gd name="T21" fmla="*/ 698 h 1878"/>
                  <a:gd name="T22" fmla="*/ 1035 w 2303"/>
                  <a:gd name="T23" fmla="*/ 568 h 1878"/>
                  <a:gd name="T24" fmla="*/ 1110 w 2303"/>
                  <a:gd name="T25" fmla="*/ 438 h 1878"/>
                  <a:gd name="T26" fmla="*/ 1189 w 2303"/>
                  <a:gd name="T27" fmla="*/ 309 h 1878"/>
                  <a:gd name="T28" fmla="*/ 1273 w 2303"/>
                  <a:gd name="T29" fmla="*/ 183 h 1878"/>
                  <a:gd name="T30" fmla="*/ 1363 w 2303"/>
                  <a:gd name="T31" fmla="*/ 60 h 1878"/>
                  <a:gd name="T32" fmla="*/ 1442 w 2303"/>
                  <a:gd name="T33" fmla="*/ 29 h 1878"/>
                  <a:gd name="T34" fmla="*/ 1503 w 2303"/>
                  <a:gd name="T35" fmla="*/ 88 h 1878"/>
                  <a:gd name="T36" fmla="*/ 1564 w 2303"/>
                  <a:gd name="T37" fmla="*/ 147 h 1878"/>
                  <a:gd name="T38" fmla="*/ 1625 w 2303"/>
                  <a:gd name="T39" fmla="*/ 207 h 1878"/>
                  <a:gd name="T40" fmla="*/ 1687 w 2303"/>
                  <a:gd name="T41" fmla="*/ 266 h 1878"/>
                  <a:gd name="T42" fmla="*/ 1747 w 2303"/>
                  <a:gd name="T43" fmla="*/ 326 h 1878"/>
                  <a:gd name="T44" fmla="*/ 1807 w 2303"/>
                  <a:gd name="T45" fmla="*/ 387 h 1878"/>
                  <a:gd name="T46" fmla="*/ 1865 w 2303"/>
                  <a:gd name="T47" fmla="*/ 449 h 1878"/>
                  <a:gd name="T48" fmla="*/ 1922 w 2303"/>
                  <a:gd name="T49" fmla="*/ 511 h 1878"/>
                  <a:gd name="T50" fmla="*/ 1977 w 2303"/>
                  <a:gd name="T51" fmla="*/ 573 h 1878"/>
                  <a:gd name="T52" fmla="*/ 2029 w 2303"/>
                  <a:gd name="T53" fmla="*/ 636 h 1878"/>
                  <a:gd name="T54" fmla="*/ 2079 w 2303"/>
                  <a:gd name="T55" fmla="*/ 701 h 1878"/>
                  <a:gd name="T56" fmla="*/ 2125 w 2303"/>
                  <a:gd name="T57" fmla="*/ 765 h 1878"/>
                  <a:gd name="T58" fmla="*/ 2168 w 2303"/>
                  <a:gd name="T59" fmla="*/ 831 h 1878"/>
                  <a:gd name="T60" fmla="*/ 2207 w 2303"/>
                  <a:gd name="T61" fmla="*/ 898 h 1878"/>
                  <a:gd name="T62" fmla="*/ 2241 w 2303"/>
                  <a:gd name="T63" fmla="*/ 966 h 1878"/>
                  <a:gd name="T64" fmla="*/ 2272 w 2303"/>
                  <a:gd name="T65" fmla="*/ 1033 h 1878"/>
                  <a:gd name="T66" fmla="*/ 2292 w 2303"/>
                  <a:gd name="T67" fmla="*/ 1075 h 1878"/>
                  <a:gd name="T68" fmla="*/ 2300 w 2303"/>
                  <a:gd name="T69" fmla="*/ 1095 h 1878"/>
                  <a:gd name="T70" fmla="*/ 2303 w 2303"/>
                  <a:gd name="T71" fmla="*/ 1099 h 1878"/>
                  <a:gd name="T72" fmla="*/ 1971 w 2303"/>
                  <a:gd name="T73" fmla="*/ 1465 h 1878"/>
                  <a:gd name="T74" fmla="*/ 1848 w 2303"/>
                  <a:gd name="T75" fmla="*/ 1805 h 1878"/>
                  <a:gd name="T76" fmla="*/ 1871 w 2303"/>
                  <a:gd name="T77" fmla="*/ 1830 h 1878"/>
                  <a:gd name="T78" fmla="*/ 1881 w 2303"/>
                  <a:gd name="T79" fmla="*/ 1841 h 1878"/>
                  <a:gd name="T80" fmla="*/ 1883 w 2303"/>
                  <a:gd name="T81" fmla="*/ 1845 h 1878"/>
                  <a:gd name="T82" fmla="*/ 0 w 2303"/>
                  <a:gd name="T83" fmla="*/ 1878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03" h="1878">
                    <a:moveTo>
                      <a:pt x="0" y="1845"/>
                    </a:moveTo>
                    <a:lnTo>
                      <a:pt x="67" y="1808"/>
                    </a:lnTo>
                    <a:lnTo>
                      <a:pt x="130" y="1769"/>
                    </a:lnTo>
                    <a:lnTo>
                      <a:pt x="191" y="1728"/>
                    </a:lnTo>
                    <a:lnTo>
                      <a:pt x="250" y="1684"/>
                    </a:lnTo>
                    <a:lnTo>
                      <a:pt x="304" y="1638"/>
                    </a:lnTo>
                    <a:lnTo>
                      <a:pt x="358" y="1591"/>
                    </a:lnTo>
                    <a:lnTo>
                      <a:pt x="408" y="1540"/>
                    </a:lnTo>
                    <a:lnTo>
                      <a:pt x="455" y="1489"/>
                    </a:lnTo>
                    <a:lnTo>
                      <a:pt x="501" y="1434"/>
                    </a:lnTo>
                    <a:lnTo>
                      <a:pt x="546" y="1379"/>
                    </a:lnTo>
                    <a:lnTo>
                      <a:pt x="589" y="1322"/>
                    </a:lnTo>
                    <a:lnTo>
                      <a:pt x="630" y="1264"/>
                    </a:lnTo>
                    <a:lnTo>
                      <a:pt x="670" y="1204"/>
                    </a:lnTo>
                    <a:lnTo>
                      <a:pt x="708" y="1143"/>
                    </a:lnTo>
                    <a:lnTo>
                      <a:pt x="746" y="1082"/>
                    </a:lnTo>
                    <a:lnTo>
                      <a:pt x="783" y="1019"/>
                    </a:lnTo>
                    <a:lnTo>
                      <a:pt x="820" y="956"/>
                    </a:lnTo>
                    <a:lnTo>
                      <a:pt x="855" y="893"/>
                    </a:lnTo>
                    <a:lnTo>
                      <a:pt x="891" y="828"/>
                    </a:lnTo>
                    <a:lnTo>
                      <a:pt x="927" y="764"/>
                    </a:lnTo>
                    <a:lnTo>
                      <a:pt x="962" y="698"/>
                    </a:lnTo>
                    <a:lnTo>
                      <a:pt x="998" y="632"/>
                    </a:lnTo>
                    <a:lnTo>
                      <a:pt x="1035" y="568"/>
                    </a:lnTo>
                    <a:lnTo>
                      <a:pt x="1073" y="502"/>
                    </a:lnTo>
                    <a:lnTo>
                      <a:pt x="1110" y="438"/>
                    </a:lnTo>
                    <a:lnTo>
                      <a:pt x="1149" y="373"/>
                    </a:lnTo>
                    <a:lnTo>
                      <a:pt x="1189" y="309"/>
                    </a:lnTo>
                    <a:lnTo>
                      <a:pt x="1229" y="246"/>
                    </a:lnTo>
                    <a:lnTo>
                      <a:pt x="1273" y="183"/>
                    </a:lnTo>
                    <a:lnTo>
                      <a:pt x="1317" y="121"/>
                    </a:lnTo>
                    <a:lnTo>
                      <a:pt x="1363" y="60"/>
                    </a:lnTo>
                    <a:lnTo>
                      <a:pt x="1412" y="0"/>
                    </a:lnTo>
                    <a:lnTo>
                      <a:pt x="1442" y="29"/>
                    </a:lnTo>
                    <a:lnTo>
                      <a:pt x="1473" y="59"/>
                    </a:lnTo>
                    <a:lnTo>
                      <a:pt x="1503" y="88"/>
                    </a:lnTo>
                    <a:lnTo>
                      <a:pt x="1533" y="118"/>
                    </a:lnTo>
                    <a:lnTo>
                      <a:pt x="1564" y="147"/>
                    </a:lnTo>
                    <a:lnTo>
                      <a:pt x="1594" y="176"/>
                    </a:lnTo>
                    <a:lnTo>
                      <a:pt x="1625" y="207"/>
                    </a:lnTo>
                    <a:lnTo>
                      <a:pt x="1656" y="236"/>
                    </a:lnTo>
                    <a:lnTo>
                      <a:pt x="1687" y="266"/>
                    </a:lnTo>
                    <a:lnTo>
                      <a:pt x="1717" y="297"/>
                    </a:lnTo>
                    <a:lnTo>
                      <a:pt x="1747" y="326"/>
                    </a:lnTo>
                    <a:lnTo>
                      <a:pt x="1776" y="356"/>
                    </a:lnTo>
                    <a:lnTo>
                      <a:pt x="1807" y="387"/>
                    </a:lnTo>
                    <a:lnTo>
                      <a:pt x="1836" y="418"/>
                    </a:lnTo>
                    <a:lnTo>
                      <a:pt x="1865" y="449"/>
                    </a:lnTo>
                    <a:lnTo>
                      <a:pt x="1894" y="479"/>
                    </a:lnTo>
                    <a:lnTo>
                      <a:pt x="1922" y="511"/>
                    </a:lnTo>
                    <a:lnTo>
                      <a:pt x="1950" y="541"/>
                    </a:lnTo>
                    <a:lnTo>
                      <a:pt x="1977" y="573"/>
                    </a:lnTo>
                    <a:lnTo>
                      <a:pt x="2004" y="604"/>
                    </a:lnTo>
                    <a:lnTo>
                      <a:pt x="2029" y="636"/>
                    </a:lnTo>
                    <a:lnTo>
                      <a:pt x="2055" y="668"/>
                    </a:lnTo>
                    <a:lnTo>
                      <a:pt x="2079" y="701"/>
                    </a:lnTo>
                    <a:lnTo>
                      <a:pt x="2102" y="732"/>
                    </a:lnTo>
                    <a:lnTo>
                      <a:pt x="2125" y="765"/>
                    </a:lnTo>
                    <a:lnTo>
                      <a:pt x="2147" y="798"/>
                    </a:lnTo>
                    <a:lnTo>
                      <a:pt x="2168" y="831"/>
                    </a:lnTo>
                    <a:lnTo>
                      <a:pt x="2187" y="865"/>
                    </a:lnTo>
                    <a:lnTo>
                      <a:pt x="2207" y="898"/>
                    </a:lnTo>
                    <a:lnTo>
                      <a:pt x="2224" y="932"/>
                    </a:lnTo>
                    <a:lnTo>
                      <a:pt x="2241" y="966"/>
                    </a:lnTo>
                    <a:lnTo>
                      <a:pt x="2257" y="1000"/>
                    </a:lnTo>
                    <a:lnTo>
                      <a:pt x="2272" y="1033"/>
                    </a:lnTo>
                    <a:lnTo>
                      <a:pt x="2283" y="1057"/>
                    </a:lnTo>
                    <a:lnTo>
                      <a:pt x="2292" y="1075"/>
                    </a:lnTo>
                    <a:lnTo>
                      <a:pt x="2297" y="1087"/>
                    </a:lnTo>
                    <a:lnTo>
                      <a:pt x="2300" y="1095"/>
                    </a:lnTo>
                    <a:lnTo>
                      <a:pt x="2302" y="1098"/>
                    </a:lnTo>
                    <a:lnTo>
                      <a:pt x="2303" y="1099"/>
                    </a:lnTo>
                    <a:lnTo>
                      <a:pt x="2303" y="1099"/>
                    </a:lnTo>
                    <a:lnTo>
                      <a:pt x="1971" y="1465"/>
                    </a:lnTo>
                    <a:lnTo>
                      <a:pt x="1831" y="1785"/>
                    </a:lnTo>
                    <a:lnTo>
                      <a:pt x="1848" y="1805"/>
                    </a:lnTo>
                    <a:lnTo>
                      <a:pt x="1862" y="1819"/>
                    </a:lnTo>
                    <a:lnTo>
                      <a:pt x="1871" y="1830"/>
                    </a:lnTo>
                    <a:lnTo>
                      <a:pt x="1877" y="1837"/>
                    </a:lnTo>
                    <a:lnTo>
                      <a:pt x="1881" y="1841"/>
                    </a:lnTo>
                    <a:lnTo>
                      <a:pt x="1882" y="1844"/>
                    </a:lnTo>
                    <a:lnTo>
                      <a:pt x="1883" y="1845"/>
                    </a:lnTo>
                    <a:lnTo>
                      <a:pt x="1883" y="1845"/>
                    </a:lnTo>
                    <a:lnTo>
                      <a:pt x="0" y="1878"/>
                    </a:lnTo>
                    <a:lnTo>
                      <a:pt x="0" y="1845"/>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19" name="Freeform 307"/>
              <p:cNvSpPr>
                <a:spLocks/>
              </p:cNvSpPr>
              <p:nvPr/>
            </p:nvSpPr>
            <p:spPr bwMode="auto">
              <a:xfrm>
                <a:off x="4767" y="3236"/>
                <a:ext cx="418" cy="551"/>
              </a:xfrm>
              <a:custGeom>
                <a:avLst/>
                <a:gdLst>
                  <a:gd name="T0" fmla="*/ 473 w 1670"/>
                  <a:gd name="T1" fmla="*/ 2045 h 2205"/>
                  <a:gd name="T2" fmla="*/ 885 w 1670"/>
                  <a:gd name="T3" fmla="*/ 1306 h 2205"/>
                  <a:gd name="T4" fmla="*/ 366 w 1670"/>
                  <a:gd name="T5" fmla="*/ 0 h 2205"/>
                  <a:gd name="T6" fmla="*/ 613 w 1670"/>
                  <a:gd name="T7" fmla="*/ 44 h 2205"/>
                  <a:gd name="T8" fmla="*/ 689 w 1670"/>
                  <a:gd name="T9" fmla="*/ 132 h 2205"/>
                  <a:gd name="T10" fmla="*/ 763 w 1670"/>
                  <a:gd name="T11" fmla="*/ 218 h 2205"/>
                  <a:gd name="T12" fmla="*/ 836 w 1670"/>
                  <a:gd name="T13" fmla="*/ 303 h 2205"/>
                  <a:gd name="T14" fmla="*/ 906 w 1670"/>
                  <a:gd name="T15" fmla="*/ 387 h 2205"/>
                  <a:gd name="T16" fmla="*/ 974 w 1670"/>
                  <a:gd name="T17" fmla="*/ 470 h 2205"/>
                  <a:gd name="T18" fmla="*/ 1039 w 1670"/>
                  <a:gd name="T19" fmla="*/ 551 h 2205"/>
                  <a:gd name="T20" fmla="*/ 1103 w 1670"/>
                  <a:gd name="T21" fmla="*/ 633 h 2205"/>
                  <a:gd name="T22" fmla="*/ 1165 w 1670"/>
                  <a:gd name="T23" fmla="*/ 714 h 2205"/>
                  <a:gd name="T24" fmla="*/ 1224 w 1670"/>
                  <a:gd name="T25" fmla="*/ 793 h 2205"/>
                  <a:gd name="T26" fmla="*/ 1281 w 1670"/>
                  <a:gd name="T27" fmla="*/ 873 h 2205"/>
                  <a:gd name="T28" fmla="*/ 1337 w 1670"/>
                  <a:gd name="T29" fmla="*/ 952 h 2205"/>
                  <a:gd name="T30" fmla="*/ 1392 w 1670"/>
                  <a:gd name="T31" fmla="*/ 1031 h 2205"/>
                  <a:gd name="T32" fmla="*/ 1444 w 1670"/>
                  <a:gd name="T33" fmla="*/ 1109 h 2205"/>
                  <a:gd name="T34" fmla="*/ 1497 w 1670"/>
                  <a:gd name="T35" fmla="*/ 1188 h 2205"/>
                  <a:gd name="T36" fmla="*/ 1546 w 1670"/>
                  <a:gd name="T37" fmla="*/ 1267 h 2205"/>
                  <a:gd name="T38" fmla="*/ 1589 w 1670"/>
                  <a:gd name="T39" fmla="*/ 1341 h 2205"/>
                  <a:gd name="T40" fmla="*/ 1611 w 1670"/>
                  <a:gd name="T41" fmla="*/ 1386 h 2205"/>
                  <a:gd name="T42" fmla="*/ 1622 w 1670"/>
                  <a:gd name="T43" fmla="*/ 1406 h 2205"/>
                  <a:gd name="T44" fmla="*/ 1624 w 1670"/>
                  <a:gd name="T45" fmla="*/ 1412 h 2205"/>
                  <a:gd name="T46" fmla="*/ 1670 w 1670"/>
                  <a:gd name="T47" fmla="*/ 1619 h 2205"/>
                  <a:gd name="T48" fmla="*/ 1604 w 1670"/>
                  <a:gd name="T49" fmla="*/ 1695 h 2205"/>
                  <a:gd name="T50" fmla="*/ 1539 w 1670"/>
                  <a:gd name="T51" fmla="*/ 1763 h 2205"/>
                  <a:gd name="T52" fmla="*/ 1477 w 1670"/>
                  <a:gd name="T53" fmla="*/ 1827 h 2205"/>
                  <a:gd name="T54" fmla="*/ 1415 w 1670"/>
                  <a:gd name="T55" fmla="*/ 1881 h 2205"/>
                  <a:gd name="T56" fmla="*/ 1354 w 1670"/>
                  <a:gd name="T57" fmla="*/ 1931 h 2205"/>
                  <a:gd name="T58" fmla="*/ 1295 w 1670"/>
                  <a:gd name="T59" fmla="*/ 1976 h 2205"/>
                  <a:gd name="T60" fmla="*/ 1236 w 1670"/>
                  <a:gd name="T61" fmla="*/ 2015 h 2205"/>
                  <a:gd name="T62" fmla="*/ 1178 w 1670"/>
                  <a:gd name="T63" fmla="*/ 2049 h 2205"/>
                  <a:gd name="T64" fmla="*/ 1118 w 1670"/>
                  <a:gd name="T65" fmla="*/ 2080 h 2205"/>
                  <a:gd name="T66" fmla="*/ 1060 w 1670"/>
                  <a:gd name="T67" fmla="*/ 2106 h 2205"/>
                  <a:gd name="T68" fmla="*/ 1001 w 1670"/>
                  <a:gd name="T69" fmla="*/ 2128 h 2205"/>
                  <a:gd name="T70" fmla="*/ 940 w 1670"/>
                  <a:gd name="T71" fmla="*/ 2148 h 2205"/>
                  <a:gd name="T72" fmla="*/ 879 w 1670"/>
                  <a:gd name="T73" fmla="*/ 2165 h 2205"/>
                  <a:gd name="T74" fmla="*/ 816 w 1670"/>
                  <a:gd name="T75" fmla="*/ 2180 h 2205"/>
                  <a:gd name="T76" fmla="*/ 751 w 1670"/>
                  <a:gd name="T77" fmla="*/ 2193 h 2205"/>
                  <a:gd name="T78" fmla="*/ 686 w 1670"/>
                  <a:gd name="T79" fmla="*/ 2205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0" h="2205">
                    <a:moveTo>
                      <a:pt x="525" y="2205"/>
                    </a:moveTo>
                    <a:lnTo>
                      <a:pt x="473" y="2045"/>
                    </a:lnTo>
                    <a:lnTo>
                      <a:pt x="998" y="1619"/>
                    </a:lnTo>
                    <a:lnTo>
                      <a:pt x="885" y="1306"/>
                    </a:lnTo>
                    <a:lnTo>
                      <a:pt x="0" y="48"/>
                    </a:lnTo>
                    <a:lnTo>
                      <a:pt x="366" y="0"/>
                    </a:lnTo>
                    <a:lnTo>
                      <a:pt x="573" y="0"/>
                    </a:lnTo>
                    <a:lnTo>
                      <a:pt x="613" y="44"/>
                    </a:lnTo>
                    <a:lnTo>
                      <a:pt x="652" y="88"/>
                    </a:lnTo>
                    <a:lnTo>
                      <a:pt x="689" y="132"/>
                    </a:lnTo>
                    <a:lnTo>
                      <a:pt x="727" y="175"/>
                    </a:lnTo>
                    <a:lnTo>
                      <a:pt x="763" y="218"/>
                    </a:lnTo>
                    <a:lnTo>
                      <a:pt x="800" y="260"/>
                    </a:lnTo>
                    <a:lnTo>
                      <a:pt x="836" y="303"/>
                    </a:lnTo>
                    <a:lnTo>
                      <a:pt x="872" y="344"/>
                    </a:lnTo>
                    <a:lnTo>
                      <a:pt x="906" y="387"/>
                    </a:lnTo>
                    <a:lnTo>
                      <a:pt x="940" y="428"/>
                    </a:lnTo>
                    <a:lnTo>
                      <a:pt x="974" y="470"/>
                    </a:lnTo>
                    <a:lnTo>
                      <a:pt x="1007" y="511"/>
                    </a:lnTo>
                    <a:lnTo>
                      <a:pt x="1039" y="551"/>
                    </a:lnTo>
                    <a:lnTo>
                      <a:pt x="1071" y="592"/>
                    </a:lnTo>
                    <a:lnTo>
                      <a:pt x="1103" y="633"/>
                    </a:lnTo>
                    <a:lnTo>
                      <a:pt x="1134" y="673"/>
                    </a:lnTo>
                    <a:lnTo>
                      <a:pt x="1165" y="714"/>
                    </a:lnTo>
                    <a:lnTo>
                      <a:pt x="1194" y="754"/>
                    </a:lnTo>
                    <a:lnTo>
                      <a:pt x="1224" y="793"/>
                    </a:lnTo>
                    <a:lnTo>
                      <a:pt x="1252" y="833"/>
                    </a:lnTo>
                    <a:lnTo>
                      <a:pt x="1281" y="873"/>
                    </a:lnTo>
                    <a:lnTo>
                      <a:pt x="1309" y="912"/>
                    </a:lnTo>
                    <a:lnTo>
                      <a:pt x="1337" y="952"/>
                    </a:lnTo>
                    <a:lnTo>
                      <a:pt x="1365" y="991"/>
                    </a:lnTo>
                    <a:lnTo>
                      <a:pt x="1392" y="1031"/>
                    </a:lnTo>
                    <a:lnTo>
                      <a:pt x="1419" y="1070"/>
                    </a:lnTo>
                    <a:lnTo>
                      <a:pt x="1444" y="1109"/>
                    </a:lnTo>
                    <a:lnTo>
                      <a:pt x="1471" y="1149"/>
                    </a:lnTo>
                    <a:lnTo>
                      <a:pt x="1497" y="1188"/>
                    </a:lnTo>
                    <a:lnTo>
                      <a:pt x="1521" y="1227"/>
                    </a:lnTo>
                    <a:lnTo>
                      <a:pt x="1546" y="1267"/>
                    </a:lnTo>
                    <a:lnTo>
                      <a:pt x="1571" y="1306"/>
                    </a:lnTo>
                    <a:lnTo>
                      <a:pt x="1589" y="1341"/>
                    </a:lnTo>
                    <a:lnTo>
                      <a:pt x="1601" y="1367"/>
                    </a:lnTo>
                    <a:lnTo>
                      <a:pt x="1611" y="1386"/>
                    </a:lnTo>
                    <a:lnTo>
                      <a:pt x="1618" y="1399"/>
                    </a:lnTo>
                    <a:lnTo>
                      <a:pt x="1622" y="1406"/>
                    </a:lnTo>
                    <a:lnTo>
                      <a:pt x="1623" y="1411"/>
                    </a:lnTo>
                    <a:lnTo>
                      <a:pt x="1624" y="1412"/>
                    </a:lnTo>
                    <a:lnTo>
                      <a:pt x="1624" y="1412"/>
                    </a:lnTo>
                    <a:lnTo>
                      <a:pt x="1670" y="1619"/>
                    </a:lnTo>
                    <a:lnTo>
                      <a:pt x="1636" y="1658"/>
                    </a:lnTo>
                    <a:lnTo>
                      <a:pt x="1604" y="1695"/>
                    </a:lnTo>
                    <a:lnTo>
                      <a:pt x="1572" y="1731"/>
                    </a:lnTo>
                    <a:lnTo>
                      <a:pt x="1539" y="1763"/>
                    </a:lnTo>
                    <a:lnTo>
                      <a:pt x="1507" y="1796"/>
                    </a:lnTo>
                    <a:lnTo>
                      <a:pt x="1477" y="1827"/>
                    </a:lnTo>
                    <a:lnTo>
                      <a:pt x="1445" y="1855"/>
                    </a:lnTo>
                    <a:lnTo>
                      <a:pt x="1415" y="1881"/>
                    </a:lnTo>
                    <a:lnTo>
                      <a:pt x="1385" y="1908"/>
                    </a:lnTo>
                    <a:lnTo>
                      <a:pt x="1354" y="1931"/>
                    </a:lnTo>
                    <a:lnTo>
                      <a:pt x="1325" y="1954"/>
                    </a:lnTo>
                    <a:lnTo>
                      <a:pt x="1295" y="1976"/>
                    </a:lnTo>
                    <a:lnTo>
                      <a:pt x="1266" y="1996"/>
                    </a:lnTo>
                    <a:lnTo>
                      <a:pt x="1236" y="2015"/>
                    </a:lnTo>
                    <a:lnTo>
                      <a:pt x="1207" y="2033"/>
                    </a:lnTo>
                    <a:lnTo>
                      <a:pt x="1178" y="2049"/>
                    </a:lnTo>
                    <a:lnTo>
                      <a:pt x="1149" y="2065"/>
                    </a:lnTo>
                    <a:lnTo>
                      <a:pt x="1118" y="2080"/>
                    </a:lnTo>
                    <a:lnTo>
                      <a:pt x="1089" y="2093"/>
                    </a:lnTo>
                    <a:lnTo>
                      <a:pt x="1060" y="2106"/>
                    </a:lnTo>
                    <a:lnTo>
                      <a:pt x="1030" y="2117"/>
                    </a:lnTo>
                    <a:lnTo>
                      <a:pt x="1001" y="2128"/>
                    </a:lnTo>
                    <a:lnTo>
                      <a:pt x="970" y="2139"/>
                    </a:lnTo>
                    <a:lnTo>
                      <a:pt x="940" y="2148"/>
                    </a:lnTo>
                    <a:lnTo>
                      <a:pt x="909" y="2157"/>
                    </a:lnTo>
                    <a:lnTo>
                      <a:pt x="879" y="2165"/>
                    </a:lnTo>
                    <a:lnTo>
                      <a:pt x="847" y="2173"/>
                    </a:lnTo>
                    <a:lnTo>
                      <a:pt x="816" y="2180"/>
                    </a:lnTo>
                    <a:lnTo>
                      <a:pt x="784" y="2187"/>
                    </a:lnTo>
                    <a:lnTo>
                      <a:pt x="751" y="2193"/>
                    </a:lnTo>
                    <a:lnTo>
                      <a:pt x="718" y="2199"/>
                    </a:lnTo>
                    <a:lnTo>
                      <a:pt x="686" y="2205"/>
                    </a:lnTo>
                    <a:lnTo>
                      <a:pt x="525" y="22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0" name="Freeform 308"/>
              <p:cNvSpPr>
                <a:spLocks/>
              </p:cNvSpPr>
              <p:nvPr/>
            </p:nvSpPr>
            <p:spPr bwMode="auto">
              <a:xfrm>
                <a:off x="4833" y="1897"/>
                <a:ext cx="585" cy="1873"/>
              </a:xfrm>
              <a:custGeom>
                <a:avLst/>
                <a:gdLst>
                  <a:gd name="T0" fmla="*/ 1564 w 2339"/>
                  <a:gd name="T1" fmla="*/ 7085 h 7491"/>
                  <a:gd name="T2" fmla="*/ 1494 w 2339"/>
                  <a:gd name="T3" fmla="*/ 6667 h 7491"/>
                  <a:gd name="T4" fmla="*/ 1448 w 2339"/>
                  <a:gd name="T5" fmla="*/ 6580 h 7491"/>
                  <a:gd name="T6" fmla="*/ 1404 w 2339"/>
                  <a:gd name="T7" fmla="*/ 6494 h 7491"/>
                  <a:gd name="T8" fmla="*/ 1361 w 2339"/>
                  <a:gd name="T9" fmla="*/ 6410 h 7491"/>
                  <a:gd name="T10" fmla="*/ 1321 w 2339"/>
                  <a:gd name="T11" fmla="*/ 6326 h 7491"/>
                  <a:gd name="T12" fmla="*/ 1281 w 2339"/>
                  <a:gd name="T13" fmla="*/ 6243 h 7491"/>
                  <a:gd name="T14" fmla="*/ 1240 w 2339"/>
                  <a:gd name="T15" fmla="*/ 6160 h 7491"/>
                  <a:gd name="T16" fmla="*/ 1198 w 2339"/>
                  <a:gd name="T17" fmla="*/ 6079 h 7491"/>
                  <a:gd name="T18" fmla="*/ 1155 w 2339"/>
                  <a:gd name="T19" fmla="*/ 5999 h 7491"/>
                  <a:gd name="T20" fmla="*/ 1109 w 2339"/>
                  <a:gd name="T21" fmla="*/ 5918 h 7491"/>
                  <a:gd name="T22" fmla="*/ 1059 w 2339"/>
                  <a:gd name="T23" fmla="*/ 5838 h 7491"/>
                  <a:gd name="T24" fmla="*/ 1004 w 2339"/>
                  <a:gd name="T25" fmla="*/ 5758 h 7491"/>
                  <a:gd name="T26" fmla="*/ 944 w 2339"/>
                  <a:gd name="T27" fmla="*/ 5679 h 7491"/>
                  <a:gd name="T28" fmla="*/ 880 w 2339"/>
                  <a:gd name="T29" fmla="*/ 5600 h 7491"/>
                  <a:gd name="T30" fmla="*/ 807 w 2339"/>
                  <a:gd name="T31" fmla="*/ 5520 h 7491"/>
                  <a:gd name="T32" fmla="*/ 728 w 2339"/>
                  <a:gd name="T33" fmla="*/ 5441 h 7491"/>
                  <a:gd name="T34" fmla="*/ 704 w 2339"/>
                  <a:gd name="T35" fmla="*/ 5368 h 7491"/>
                  <a:gd name="T36" fmla="*/ 726 w 2339"/>
                  <a:gd name="T37" fmla="*/ 5325 h 7491"/>
                  <a:gd name="T38" fmla="*/ 737 w 2339"/>
                  <a:gd name="T39" fmla="*/ 5306 h 7491"/>
                  <a:gd name="T40" fmla="*/ 739 w 2339"/>
                  <a:gd name="T41" fmla="*/ 5301 h 7491"/>
                  <a:gd name="T42" fmla="*/ 839 w 2339"/>
                  <a:gd name="T43" fmla="*/ 4568 h 7491"/>
                  <a:gd name="T44" fmla="*/ 718 w 2339"/>
                  <a:gd name="T45" fmla="*/ 4413 h 7491"/>
                  <a:gd name="T46" fmla="*/ 623 w 2339"/>
                  <a:gd name="T47" fmla="*/ 4254 h 7491"/>
                  <a:gd name="T48" fmla="*/ 552 w 2339"/>
                  <a:gd name="T49" fmla="*/ 4092 h 7491"/>
                  <a:gd name="T50" fmla="*/ 501 w 2339"/>
                  <a:gd name="T51" fmla="*/ 3925 h 7491"/>
                  <a:gd name="T52" fmla="*/ 467 w 2339"/>
                  <a:gd name="T53" fmla="*/ 3756 h 7491"/>
                  <a:gd name="T54" fmla="*/ 450 w 2339"/>
                  <a:gd name="T55" fmla="*/ 3586 h 7491"/>
                  <a:gd name="T56" fmla="*/ 446 w 2339"/>
                  <a:gd name="T57" fmla="*/ 3412 h 7491"/>
                  <a:gd name="T58" fmla="*/ 453 w 2339"/>
                  <a:gd name="T59" fmla="*/ 3237 h 7491"/>
                  <a:gd name="T60" fmla="*/ 469 w 2339"/>
                  <a:gd name="T61" fmla="*/ 3062 h 7491"/>
                  <a:gd name="T62" fmla="*/ 491 w 2339"/>
                  <a:gd name="T63" fmla="*/ 2886 h 7491"/>
                  <a:gd name="T64" fmla="*/ 518 w 2339"/>
                  <a:gd name="T65" fmla="*/ 2708 h 7491"/>
                  <a:gd name="T66" fmla="*/ 546 w 2339"/>
                  <a:gd name="T67" fmla="*/ 2532 h 7491"/>
                  <a:gd name="T68" fmla="*/ 572 w 2339"/>
                  <a:gd name="T69" fmla="*/ 2357 h 7491"/>
                  <a:gd name="T70" fmla="*/ 597 w 2339"/>
                  <a:gd name="T71" fmla="*/ 2182 h 7491"/>
                  <a:gd name="T72" fmla="*/ 615 w 2339"/>
                  <a:gd name="T73" fmla="*/ 2009 h 7491"/>
                  <a:gd name="T74" fmla="*/ 626 w 2339"/>
                  <a:gd name="T75" fmla="*/ 1838 h 7491"/>
                  <a:gd name="T76" fmla="*/ 457 w 2339"/>
                  <a:gd name="T77" fmla="*/ 1451 h 7491"/>
                  <a:gd name="T78" fmla="*/ 437 w 2339"/>
                  <a:gd name="T79" fmla="*/ 1425 h 7491"/>
                  <a:gd name="T80" fmla="*/ 429 w 2339"/>
                  <a:gd name="T81" fmla="*/ 1414 h 7491"/>
                  <a:gd name="T82" fmla="*/ 427 w 2339"/>
                  <a:gd name="T83" fmla="*/ 1411 h 7491"/>
                  <a:gd name="T84" fmla="*/ 0 w 2339"/>
                  <a:gd name="T85" fmla="*/ 1152 h 7491"/>
                  <a:gd name="T86" fmla="*/ 107 w 2339"/>
                  <a:gd name="T87" fmla="*/ 0 h 7491"/>
                  <a:gd name="T88" fmla="*/ 2190 w 2339"/>
                  <a:gd name="T89" fmla="*/ 313 h 7491"/>
                  <a:gd name="T90" fmla="*/ 2251 w 2339"/>
                  <a:gd name="T91" fmla="*/ 657 h 7491"/>
                  <a:gd name="T92" fmla="*/ 2294 w 2339"/>
                  <a:gd name="T93" fmla="*/ 1001 h 7491"/>
                  <a:gd name="T94" fmla="*/ 2322 w 2339"/>
                  <a:gd name="T95" fmla="*/ 1346 h 7491"/>
                  <a:gd name="T96" fmla="*/ 2335 w 2339"/>
                  <a:gd name="T97" fmla="*/ 1691 h 7491"/>
                  <a:gd name="T98" fmla="*/ 2339 w 2339"/>
                  <a:gd name="T99" fmla="*/ 2035 h 7491"/>
                  <a:gd name="T100" fmla="*/ 2334 w 2339"/>
                  <a:gd name="T101" fmla="*/ 2379 h 7491"/>
                  <a:gd name="T102" fmla="*/ 2323 w 2339"/>
                  <a:gd name="T103" fmla="*/ 2723 h 7491"/>
                  <a:gd name="T104" fmla="*/ 2307 w 2339"/>
                  <a:gd name="T105" fmla="*/ 3067 h 7491"/>
                  <a:gd name="T106" fmla="*/ 2290 w 2339"/>
                  <a:gd name="T107" fmla="*/ 3411 h 7491"/>
                  <a:gd name="T108" fmla="*/ 2273 w 2339"/>
                  <a:gd name="T109" fmla="*/ 3755 h 7491"/>
                  <a:gd name="T110" fmla="*/ 2259 w 2339"/>
                  <a:gd name="T111" fmla="*/ 4101 h 7491"/>
                  <a:gd name="T112" fmla="*/ 2249 w 2339"/>
                  <a:gd name="T113" fmla="*/ 4445 h 7491"/>
                  <a:gd name="T114" fmla="*/ 2246 w 2339"/>
                  <a:gd name="T115" fmla="*/ 4790 h 7491"/>
                  <a:gd name="T116" fmla="*/ 2252 w 2339"/>
                  <a:gd name="T117" fmla="*/ 5135 h 7491"/>
                  <a:gd name="T118" fmla="*/ 2271 w 2339"/>
                  <a:gd name="T119" fmla="*/ 5481 h 7491"/>
                  <a:gd name="T120" fmla="*/ 2304 w 2339"/>
                  <a:gd name="T121" fmla="*/ 5826 h 7491"/>
                  <a:gd name="T122" fmla="*/ 1831 w 2339"/>
                  <a:gd name="T123" fmla="*/ 7444 h 7491"/>
                  <a:gd name="T124" fmla="*/ 1206 w 2339"/>
                  <a:gd name="T125" fmla="*/ 7491 h 7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9" h="7491">
                    <a:moveTo>
                      <a:pt x="1206" y="7444"/>
                    </a:moveTo>
                    <a:lnTo>
                      <a:pt x="1564" y="7085"/>
                    </a:lnTo>
                    <a:lnTo>
                      <a:pt x="1518" y="6711"/>
                    </a:lnTo>
                    <a:lnTo>
                      <a:pt x="1494" y="6667"/>
                    </a:lnTo>
                    <a:lnTo>
                      <a:pt x="1470" y="6624"/>
                    </a:lnTo>
                    <a:lnTo>
                      <a:pt x="1448" y="6580"/>
                    </a:lnTo>
                    <a:lnTo>
                      <a:pt x="1425" y="6537"/>
                    </a:lnTo>
                    <a:lnTo>
                      <a:pt x="1404" y="6494"/>
                    </a:lnTo>
                    <a:lnTo>
                      <a:pt x="1382" y="6451"/>
                    </a:lnTo>
                    <a:lnTo>
                      <a:pt x="1361" y="6410"/>
                    </a:lnTo>
                    <a:lnTo>
                      <a:pt x="1342" y="6367"/>
                    </a:lnTo>
                    <a:lnTo>
                      <a:pt x="1321" y="6326"/>
                    </a:lnTo>
                    <a:lnTo>
                      <a:pt x="1301" y="6284"/>
                    </a:lnTo>
                    <a:lnTo>
                      <a:pt x="1281" y="6243"/>
                    </a:lnTo>
                    <a:lnTo>
                      <a:pt x="1260" y="6202"/>
                    </a:lnTo>
                    <a:lnTo>
                      <a:pt x="1240" y="6160"/>
                    </a:lnTo>
                    <a:lnTo>
                      <a:pt x="1219" y="6119"/>
                    </a:lnTo>
                    <a:lnTo>
                      <a:pt x="1198" y="6079"/>
                    </a:lnTo>
                    <a:lnTo>
                      <a:pt x="1177" y="6039"/>
                    </a:lnTo>
                    <a:lnTo>
                      <a:pt x="1155" y="5999"/>
                    </a:lnTo>
                    <a:lnTo>
                      <a:pt x="1132" y="5957"/>
                    </a:lnTo>
                    <a:lnTo>
                      <a:pt x="1109" y="5918"/>
                    </a:lnTo>
                    <a:lnTo>
                      <a:pt x="1084" y="5878"/>
                    </a:lnTo>
                    <a:lnTo>
                      <a:pt x="1059" y="5838"/>
                    </a:lnTo>
                    <a:lnTo>
                      <a:pt x="1032" y="5798"/>
                    </a:lnTo>
                    <a:lnTo>
                      <a:pt x="1004" y="5758"/>
                    </a:lnTo>
                    <a:lnTo>
                      <a:pt x="975" y="5719"/>
                    </a:lnTo>
                    <a:lnTo>
                      <a:pt x="944" y="5679"/>
                    </a:lnTo>
                    <a:lnTo>
                      <a:pt x="913" y="5639"/>
                    </a:lnTo>
                    <a:lnTo>
                      <a:pt x="880" y="5600"/>
                    </a:lnTo>
                    <a:lnTo>
                      <a:pt x="845" y="5560"/>
                    </a:lnTo>
                    <a:lnTo>
                      <a:pt x="807" y="5520"/>
                    </a:lnTo>
                    <a:lnTo>
                      <a:pt x="769" y="5481"/>
                    </a:lnTo>
                    <a:lnTo>
                      <a:pt x="728" y="5441"/>
                    </a:lnTo>
                    <a:lnTo>
                      <a:pt x="685" y="5400"/>
                    </a:lnTo>
                    <a:lnTo>
                      <a:pt x="704" y="5368"/>
                    </a:lnTo>
                    <a:lnTo>
                      <a:pt x="716" y="5343"/>
                    </a:lnTo>
                    <a:lnTo>
                      <a:pt x="726" y="5325"/>
                    </a:lnTo>
                    <a:lnTo>
                      <a:pt x="733" y="5313"/>
                    </a:lnTo>
                    <a:lnTo>
                      <a:pt x="737" y="5306"/>
                    </a:lnTo>
                    <a:lnTo>
                      <a:pt x="738" y="5302"/>
                    </a:lnTo>
                    <a:lnTo>
                      <a:pt x="739" y="5301"/>
                    </a:lnTo>
                    <a:lnTo>
                      <a:pt x="739" y="5301"/>
                    </a:lnTo>
                    <a:lnTo>
                      <a:pt x="839" y="4568"/>
                    </a:lnTo>
                    <a:lnTo>
                      <a:pt x="775" y="4491"/>
                    </a:lnTo>
                    <a:lnTo>
                      <a:pt x="718" y="4413"/>
                    </a:lnTo>
                    <a:lnTo>
                      <a:pt x="668" y="4334"/>
                    </a:lnTo>
                    <a:lnTo>
                      <a:pt x="623" y="4254"/>
                    </a:lnTo>
                    <a:lnTo>
                      <a:pt x="585" y="4174"/>
                    </a:lnTo>
                    <a:lnTo>
                      <a:pt x="552" y="4092"/>
                    </a:lnTo>
                    <a:lnTo>
                      <a:pt x="524" y="4009"/>
                    </a:lnTo>
                    <a:lnTo>
                      <a:pt x="501" y="3925"/>
                    </a:lnTo>
                    <a:lnTo>
                      <a:pt x="481" y="3842"/>
                    </a:lnTo>
                    <a:lnTo>
                      <a:pt x="467" y="3756"/>
                    </a:lnTo>
                    <a:lnTo>
                      <a:pt x="457" y="3671"/>
                    </a:lnTo>
                    <a:lnTo>
                      <a:pt x="450" y="3586"/>
                    </a:lnTo>
                    <a:lnTo>
                      <a:pt x="446" y="3500"/>
                    </a:lnTo>
                    <a:lnTo>
                      <a:pt x="446" y="3412"/>
                    </a:lnTo>
                    <a:lnTo>
                      <a:pt x="448" y="3325"/>
                    </a:lnTo>
                    <a:lnTo>
                      <a:pt x="453" y="3237"/>
                    </a:lnTo>
                    <a:lnTo>
                      <a:pt x="459" y="3150"/>
                    </a:lnTo>
                    <a:lnTo>
                      <a:pt x="469" y="3062"/>
                    </a:lnTo>
                    <a:lnTo>
                      <a:pt x="479" y="2973"/>
                    </a:lnTo>
                    <a:lnTo>
                      <a:pt x="491" y="2886"/>
                    </a:lnTo>
                    <a:lnTo>
                      <a:pt x="504" y="2797"/>
                    </a:lnTo>
                    <a:lnTo>
                      <a:pt x="518" y="2708"/>
                    </a:lnTo>
                    <a:lnTo>
                      <a:pt x="531" y="2621"/>
                    </a:lnTo>
                    <a:lnTo>
                      <a:pt x="546" y="2532"/>
                    </a:lnTo>
                    <a:lnTo>
                      <a:pt x="559" y="2444"/>
                    </a:lnTo>
                    <a:lnTo>
                      <a:pt x="572" y="2357"/>
                    </a:lnTo>
                    <a:lnTo>
                      <a:pt x="585" y="2269"/>
                    </a:lnTo>
                    <a:lnTo>
                      <a:pt x="597" y="2182"/>
                    </a:lnTo>
                    <a:lnTo>
                      <a:pt x="606" y="2095"/>
                    </a:lnTo>
                    <a:lnTo>
                      <a:pt x="615" y="2009"/>
                    </a:lnTo>
                    <a:lnTo>
                      <a:pt x="621" y="1923"/>
                    </a:lnTo>
                    <a:lnTo>
                      <a:pt x="626" y="1838"/>
                    </a:lnTo>
                    <a:lnTo>
                      <a:pt x="473" y="1472"/>
                    </a:lnTo>
                    <a:lnTo>
                      <a:pt x="457" y="1451"/>
                    </a:lnTo>
                    <a:lnTo>
                      <a:pt x="446" y="1436"/>
                    </a:lnTo>
                    <a:lnTo>
                      <a:pt x="437" y="1425"/>
                    </a:lnTo>
                    <a:lnTo>
                      <a:pt x="433" y="1418"/>
                    </a:lnTo>
                    <a:lnTo>
                      <a:pt x="429" y="1414"/>
                    </a:lnTo>
                    <a:lnTo>
                      <a:pt x="428" y="1412"/>
                    </a:lnTo>
                    <a:lnTo>
                      <a:pt x="427" y="1411"/>
                    </a:lnTo>
                    <a:lnTo>
                      <a:pt x="427" y="1411"/>
                    </a:lnTo>
                    <a:lnTo>
                      <a:pt x="0" y="1152"/>
                    </a:lnTo>
                    <a:lnTo>
                      <a:pt x="107" y="426"/>
                    </a:lnTo>
                    <a:lnTo>
                      <a:pt x="107" y="0"/>
                    </a:lnTo>
                    <a:lnTo>
                      <a:pt x="1778" y="53"/>
                    </a:lnTo>
                    <a:lnTo>
                      <a:pt x="2190" y="313"/>
                    </a:lnTo>
                    <a:lnTo>
                      <a:pt x="2223" y="485"/>
                    </a:lnTo>
                    <a:lnTo>
                      <a:pt x="2251" y="657"/>
                    </a:lnTo>
                    <a:lnTo>
                      <a:pt x="2274" y="830"/>
                    </a:lnTo>
                    <a:lnTo>
                      <a:pt x="2294" y="1001"/>
                    </a:lnTo>
                    <a:lnTo>
                      <a:pt x="2310" y="1174"/>
                    </a:lnTo>
                    <a:lnTo>
                      <a:pt x="2322" y="1346"/>
                    </a:lnTo>
                    <a:lnTo>
                      <a:pt x="2330" y="1518"/>
                    </a:lnTo>
                    <a:lnTo>
                      <a:pt x="2335" y="1691"/>
                    </a:lnTo>
                    <a:lnTo>
                      <a:pt x="2339" y="1862"/>
                    </a:lnTo>
                    <a:lnTo>
                      <a:pt x="2339" y="2035"/>
                    </a:lnTo>
                    <a:lnTo>
                      <a:pt x="2338" y="2206"/>
                    </a:lnTo>
                    <a:lnTo>
                      <a:pt x="2334" y="2379"/>
                    </a:lnTo>
                    <a:lnTo>
                      <a:pt x="2329" y="2550"/>
                    </a:lnTo>
                    <a:lnTo>
                      <a:pt x="2323" y="2723"/>
                    </a:lnTo>
                    <a:lnTo>
                      <a:pt x="2316" y="2894"/>
                    </a:lnTo>
                    <a:lnTo>
                      <a:pt x="2307" y="3067"/>
                    </a:lnTo>
                    <a:lnTo>
                      <a:pt x="2299" y="3238"/>
                    </a:lnTo>
                    <a:lnTo>
                      <a:pt x="2290" y="3411"/>
                    </a:lnTo>
                    <a:lnTo>
                      <a:pt x="2280" y="3584"/>
                    </a:lnTo>
                    <a:lnTo>
                      <a:pt x="2273" y="3755"/>
                    </a:lnTo>
                    <a:lnTo>
                      <a:pt x="2265" y="3928"/>
                    </a:lnTo>
                    <a:lnTo>
                      <a:pt x="2259" y="4101"/>
                    </a:lnTo>
                    <a:lnTo>
                      <a:pt x="2252" y="4272"/>
                    </a:lnTo>
                    <a:lnTo>
                      <a:pt x="2249" y="4445"/>
                    </a:lnTo>
                    <a:lnTo>
                      <a:pt x="2246" y="4617"/>
                    </a:lnTo>
                    <a:lnTo>
                      <a:pt x="2246" y="4790"/>
                    </a:lnTo>
                    <a:lnTo>
                      <a:pt x="2248" y="4963"/>
                    </a:lnTo>
                    <a:lnTo>
                      <a:pt x="2252" y="5135"/>
                    </a:lnTo>
                    <a:lnTo>
                      <a:pt x="2261" y="5308"/>
                    </a:lnTo>
                    <a:lnTo>
                      <a:pt x="2271" y="5481"/>
                    </a:lnTo>
                    <a:lnTo>
                      <a:pt x="2285" y="5653"/>
                    </a:lnTo>
                    <a:lnTo>
                      <a:pt x="2304" y="5826"/>
                    </a:lnTo>
                    <a:lnTo>
                      <a:pt x="2190" y="6971"/>
                    </a:lnTo>
                    <a:lnTo>
                      <a:pt x="1831" y="7444"/>
                    </a:lnTo>
                    <a:lnTo>
                      <a:pt x="1465" y="7491"/>
                    </a:lnTo>
                    <a:lnTo>
                      <a:pt x="1206" y="7491"/>
                    </a:lnTo>
                    <a:lnTo>
                      <a:pt x="1206" y="7444"/>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1" name="Freeform 309"/>
              <p:cNvSpPr>
                <a:spLocks/>
              </p:cNvSpPr>
              <p:nvPr/>
            </p:nvSpPr>
            <p:spPr bwMode="auto">
              <a:xfrm>
                <a:off x="3903" y="3215"/>
                <a:ext cx="569" cy="543"/>
              </a:xfrm>
              <a:custGeom>
                <a:avLst/>
                <a:gdLst>
                  <a:gd name="T0" fmla="*/ 726 w 2276"/>
                  <a:gd name="T1" fmla="*/ 2074 h 2173"/>
                  <a:gd name="T2" fmla="*/ 0 w 2276"/>
                  <a:gd name="T3" fmla="*/ 1228 h 2173"/>
                  <a:gd name="T4" fmla="*/ 20 w 2276"/>
                  <a:gd name="T5" fmla="*/ 1152 h 2173"/>
                  <a:gd name="T6" fmla="*/ 40 w 2276"/>
                  <a:gd name="T7" fmla="*/ 1075 h 2173"/>
                  <a:gd name="T8" fmla="*/ 63 w 2276"/>
                  <a:gd name="T9" fmla="*/ 1000 h 2173"/>
                  <a:gd name="T10" fmla="*/ 89 w 2276"/>
                  <a:gd name="T11" fmla="*/ 926 h 2173"/>
                  <a:gd name="T12" fmla="*/ 117 w 2276"/>
                  <a:gd name="T13" fmla="*/ 852 h 2173"/>
                  <a:gd name="T14" fmla="*/ 147 w 2276"/>
                  <a:gd name="T15" fmla="*/ 779 h 2173"/>
                  <a:gd name="T16" fmla="*/ 180 w 2276"/>
                  <a:gd name="T17" fmla="*/ 707 h 2173"/>
                  <a:gd name="T18" fmla="*/ 218 w 2276"/>
                  <a:gd name="T19" fmla="*/ 635 h 2173"/>
                  <a:gd name="T20" fmla="*/ 258 w 2276"/>
                  <a:gd name="T21" fmla="*/ 565 h 2173"/>
                  <a:gd name="T22" fmla="*/ 303 w 2276"/>
                  <a:gd name="T23" fmla="*/ 494 h 2173"/>
                  <a:gd name="T24" fmla="*/ 351 w 2276"/>
                  <a:gd name="T25" fmla="*/ 425 h 2173"/>
                  <a:gd name="T26" fmla="*/ 406 w 2276"/>
                  <a:gd name="T27" fmla="*/ 355 h 2173"/>
                  <a:gd name="T28" fmla="*/ 464 w 2276"/>
                  <a:gd name="T29" fmla="*/ 286 h 2173"/>
                  <a:gd name="T30" fmla="*/ 529 w 2276"/>
                  <a:gd name="T31" fmla="*/ 218 h 2173"/>
                  <a:gd name="T32" fmla="*/ 598 w 2276"/>
                  <a:gd name="T33" fmla="*/ 150 h 2173"/>
                  <a:gd name="T34" fmla="*/ 674 w 2276"/>
                  <a:gd name="T35" fmla="*/ 83 h 2173"/>
                  <a:gd name="T36" fmla="*/ 772 w 2276"/>
                  <a:gd name="T37" fmla="*/ 48 h 2173"/>
                  <a:gd name="T38" fmla="*/ 868 w 2276"/>
                  <a:gd name="T39" fmla="*/ 22 h 2173"/>
                  <a:gd name="T40" fmla="*/ 964 w 2276"/>
                  <a:gd name="T41" fmla="*/ 6 h 2173"/>
                  <a:gd name="T42" fmla="*/ 1059 w 2276"/>
                  <a:gd name="T43" fmla="*/ 0 h 2173"/>
                  <a:gd name="T44" fmla="*/ 1153 w 2276"/>
                  <a:gd name="T45" fmla="*/ 4 h 2173"/>
                  <a:gd name="T46" fmla="*/ 1245 w 2276"/>
                  <a:gd name="T47" fmla="*/ 16 h 2173"/>
                  <a:gd name="T48" fmla="*/ 1337 w 2276"/>
                  <a:gd name="T49" fmla="*/ 38 h 2173"/>
                  <a:gd name="T50" fmla="*/ 1428 w 2276"/>
                  <a:gd name="T51" fmla="*/ 67 h 2173"/>
                  <a:gd name="T52" fmla="*/ 1520 w 2276"/>
                  <a:gd name="T53" fmla="*/ 106 h 2173"/>
                  <a:gd name="T54" fmla="*/ 1610 w 2276"/>
                  <a:gd name="T55" fmla="*/ 154 h 2173"/>
                  <a:gd name="T56" fmla="*/ 1700 w 2276"/>
                  <a:gd name="T57" fmla="*/ 208 h 2173"/>
                  <a:gd name="T58" fmla="*/ 1790 w 2276"/>
                  <a:gd name="T59" fmla="*/ 271 h 2173"/>
                  <a:gd name="T60" fmla="*/ 1878 w 2276"/>
                  <a:gd name="T61" fmla="*/ 343 h 2173"/>
                  <a:gd name="T62" fmla="*/ 1967 w 2276"/>
                  <a:gd name="T63" fmla="*/ 422 h 2173"/>
                  <a:gd name="T64" fmla="*/ 2056 w 2276"/>
                  <a:gd name="T65" fmla="*/ 509 h 2173"/>
                  <a:gd name="T66" fmla="*/ 2145 w 2276"/>
                  <a:gd name="T67" fmla="*/ 602 h 2173"/>
                  <a:gd name="T68" fmla="*/ 2188 w 2276"/>
                  <a:gd name="T69" fmla="*/ 690 h 2173"/>
                  <a:gd name="T70" fmla="*/ 2222 w 2276"/>
                  <a:gd name="T71" fmla="*/ 775 h 2173"/>
                  <a:gd name="T72" fmla="*/ 2248 w 2276"/>
                  <a:gd name="T73" fmla="*/ 858 h 2173"/>
                  <a:gd name="T74" fmla="*/ 2265 w 2276"/>
                  <a:gd name="T75" fmla="*/ 939 h 2173"/>
                  <a:gd name="T76" fmla="*/ 2275 w 2276"/>
                  <a:gd name="T77" fmla="*/ 1019 h 2173"/>
                  <a:gd name="T78" fmla="*/ 2276 w 2276"/>
                  <a:gd name="T79" fmla="*/ 1097 h 2173"/>
                  <a:gd name="T80" fmla="*/ 2271 w 2276"/>
                  <a:gd name="T81" fmla="*/ 1175 h 2173"/>
                  <a:gd name="T82" fmla="*/ 2259 w 2276"/>
                  <a:gd name="T83" fmla="*/ 1252 h 2173"/>
                  <a:gd name="T84" fmla="*/ 2241 w 2276"/>
                  <a:gd name="T85" fmla="*/ 1327 h 2173"/>
                  <a:gd name="T86" fmla="*/ 2217 w 2276"/>
                  <a:gd name="T87" fmla="*/ 1402 h 2173"/>
                  <a:gd name="T88" fmla="*/ 2188 w 2276"/>
                  <a:gd name="T89" fmla="*/ 1478 h 2173"/>
                  <a:gd name="T90" fmla="*/ 2155 w 2276"/>
                  <a:gd name="T91" fmla="*/ 1553 h 2173"/>
                  <a:gd name="T92" fmla="*/ 2118 w 2276"/>
                  <a:gd name="T93" fmla="*/ 1630 h 2173"/>
                  <a:gd name="T94" fmla="*/ 2076 w 2276"/>
                  <a:gd name="T95" fmla="*/ 1705 h 2173"/>
                  <a:gd name="T96" fmla="*/ 2031 w 2276"/>
                  <a:gd name="T97" fmla="*/ 1783 h 2173"/>
                  <a:gd name="T98" fmla="*/ 1984 w 2276"/>
                  <a:gd name="T99" fmla="*/ 1861 h 2173"/>
                  <a:gd name="T100" fmla="*/ 1359 w 2276"/>
                  <a:gd name="T101" fmla="*/ 2173 h 2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6" h="2173">
                    <a:moveTo>
                      <a:pt x="1252" y="2127"/>
                    </a:moveTo>
                    <a:lnTo>
                      <a:pt x="726" y="2074"/>
                    </a:lnTo>
                    <a:lnTo>
                      <a:pt x="101" y="1541"/>
                    </a:lnTo>
                    <a:lnTo>
                      <a:pt x="0" y="1228"/>
                    </a:lnTo>
                    <a:lnTo>
                      <a:pt x="10" y="1190"/>
                    </a:lnTo>
                    <a:lnTo>
                      <a:pt x="20" y="1152"/>
                    </a:lnTo>
                    <a:lnTo>
                      <a:pt x="30" y="1113"/>
                    </a:lnTo>
                    <a:lnTo>
                      <a:pt x="40" y="1075"/>
                    </a:lnTo>
                    <a:lnTo>
                      <a:pt x="52" y="1038"/>
                    </a:lnTo>
                    <a:lnTo>
                      <a:pt x="63" y="1000"/>
                    </a:lnTo>
                    <a:lnTo>
                      <a:pt x="75" y="962"/>
                    </a:lnTo>
                    <a:lnTo>
                      <a:pt x="89" y="926"/>
                    </a:lnTo>
                    <a:lnTo>
                      <a:pt x="102" y="888"/>
                    </a:lnTo>
                    <a:lnTo>
                      <a:pt x="117" y="852"/>
                    </a:lnTo>
                    <a:lnTo>
                      <a:pt x="131" y="815"/>
                    </a:lnTo>
                    <a:lnTo>
                      <a:pt x="147" y="779"/>
                    </a:lnTo>
                    <a:lnTo>
                      <a:pt x="163" y="743"/>
                    </a:lnTo>
                    <a:lnTo>
                      <a:pt x="180" y="707"/>
                    </a:lnTo>
                    <a:lnTo>
                      <a:pt x="198" y="670"/>
                    </a:lnTo>
                    <a:lnTo>
                      <a:pt x="218" y="635"/>
                    </a:lnTo>
                    <a:lnTo>
                      <a:pt x="237" y="600"/>
                    </a:lnTo>
                    <a:lnTo>
                      <a:pt x="258" y="565"/>
                    </a:lnTo>
                    <a:lnTo>
                      <a:pt x="280" y="529"/>
                    </a:lnTo>
                    <a:lnTo>
                      <a:pt x="303" y="494"/>
                    </a:lnTo>
                    <a:lnTo>
                      <a:pt x="327" y="459"/>
                    </a:lnTo>
                    <a:lnTo>
                      <a:pt x="351" y="425"/>
                    </a:lnTo>
                    <a:lnTo>
                      <a:pt x="378" y="389"/>
                    </a:lnTo>
                    <a:lnTo>
                      <a:pt x="406" y="355"/>
                    </a:lnTo>
                    <a:lnTo>
                      <a:pt x="434" y="321"/>
                    </a:lnTo>
                    <a:lnTo>
                      <a:pt x="464" y="286"/>
                    </a:lnTo>
                    <a:lnTo>
                      <a:pt x="496" y="252"/>
                    </a:lnTo>
                    <a:lnTo>
                      <a:pt x="529" y="218"/>
                    </a:lnTo>
                    <a:lnTo>
                      <a:pt x="563" y="184"/>
                    </a:lnTo>
                    <a:lnTo>
                      <a:pt x="598" y="150"/>
                    </a:lnTo>
                    <a:lnTo>
                      <a:pt x="635" y="117"/>
                    </a:lnTo>
                    <a:lnTo>
                      <a:pt x="674" y="83"/>
                    </a:lnTo>
                    <a:lnTo>
                      <a:pt x="722" y="65"/>
                    </a:lnTo>
                    <a:lnTo>
                      <a:pt x="772" y="48"/>
                    </a:lnTo>
                    <a:lnTo>
                      <a:pt x="819" y="34"/>
                    </a:lnTo>
                    <a:lnTo>
                      <a:pt x="868" y="22"/>
                    </a:lnTo>
                    <a:lnTo>
                      <a:pt x="917" y="14"/>
                    </a:lnTo>
                    <a:lnTo>
                      <a:pt x="964" y="6"/>
                    </a:lnTo>
                    <a:lnTo>
                      <a:pt x="1012" y="3"/>
                    </a:lnTo>
                    <a:lnTo>
                      <a:pt x="1059" y="0"/>
                    </a:lnTo>
                    <a:lnTo>
                      <a:pt x="1105" y="2"/>
                    </a:lnTo>
                    <a:lnTo>
                      <a:pt x="1153" y="4"/>
                    </a:lnTo>
                    <a:lnTo>
                      <a:pt x="1199" y="9"/>
                    </a:lnTo>
                    <a:lnTo>
                      <a:pt x="1245" y="16"/>
                    </a:lnTo>
                    <a:lnTo>
                      <a:pt x="1291" y="26"/>
                    </a:lnTo>
                    <a:lnTo>
                      <a:pt x="1337" y="38"/>
                    </a:lnTo>
                    <a:lnTo>
                      <a:pt x="1384" y="51"/>
                    </a:lnTo>
                    <a:lnTo>
                      <a:pt x="1428" y="67"/>
                    </a:lnTo>
                    <a:lnTo>
                      <a:pt x="1475" y="85"/>
                    </a:lnTo>
                    <a:lnTo>
                      <a:pt x="1520" y="106"/>
                    </a:lnTo>
                    <a:lnTo>
                      <a:pt x="1565" y="129"/>
                    </a:lnTo>
                    <a:lnTo>
                      <a:pt x="1610" y="154"/>
                    </a:lnTo>
                    <a:lnTo>
                      <a:pt x="1655" y="180"/>
                    </a:lnTo>
                    <a:lnTo>
                      <a:pt x="1700" y="208"/>
                    </a:lnTo>
                    <a:lnTo>
                      <a:pt x="1745" y="240"/>
                    </a:lnTo>
                    <a:lnTo>
                      <a:pt x="1790" y="271"/>
                    </a:lnTo>
                    <a:lnTo>
                      <a:pt x="1833" y="307"/>
                    </a:lnTo>
                    <a:lnTo>
                      <a:pt x="1878" y="343"/>
                    </a:lnTo>
                    <a:lnTo>
                      <a:pt x="1922" y="382"/>
                    </a:lnTo>
                    <a:lnTo>
                      <a:pt x="1967" y="422"/>
                    </a:lnTo>
                    <a:lnTo>
                      <a:pt x="2012" y="465"/>
                    </a:lnTo>
                    <a:lnTo>
                      <a:pt x="2056" y="509"/>
                    </a:lnTo>
                    <a:lnTo>
                      <a:pt x="2101" y="555"/>
                    </a:lnTo>
                    <a:lnTo>
                      <a:pt x="2145" y="602"/>
                    </a:lnTo>
                    <a:lnTo>
                      <a:pt x="2168" y="646"/>
                    </a:lnTo>
                    <a:lnTo>
                      <a:pt x="2188" y="690"/>
                    </a:lnTo>
                    <a:lnTo>
                      <a:pt x="2207" y="732"/>
                    </a:lnTo>
                    <a:lnTo>
                      <a:pt x="2222" y="775"/>
                    </a:lnTo>
                    <a:lnTo>
                      <a:pt x="2237" y="816"/>
                    </a:lnTo>
                    <a:lnTo>
                      <a:pt x="2248" y="858"/>
                    </a:lnTo>
                    <a:lnTo>
                      <a:pt x="2258" y="899"/>
                    </a:lnTo>
                    <a:lnTo>
                      <a:pt x="2265" y="939"/>
                    </a:lnTo>
                    <a:lnTo>
                      <a:pt x="2271" y="979"/>
                    </a:lnTo>
                    <a:lnTo>
                      <a:pt x="2275" y="1019"/>
                    </a:lnTo>
                    <a:lnTo>
                      <a:pt x="2276" y="1058"/>
                    </a:lnTo>
                    <a:lnTo>
                      <a:pt x="2276" y="1097"/>
                    </a:lnTo>
                    <a:lnTo>
                      <a:pt x="2275" y="1136"/>
                    </a:lnTo>
                    <a:lnTo>
                      <a:pt x="2271" y="1175"/>
                    </a:lnTo>
                    <a:lnTo>
                      <a:pt x="2266" y="1214"/>
                    </a:lnTo>
                    <a:lnTo>
                      <a:pt x="2259" y="1252"/>
                    </a:lnTo>
                    <a:lnTo>
                      <a:pt x="2250" y="1289"/>
                    </a:lnTo>
                    <a:lnTo>
                      <a:pt x="2241" y="1327"/>
                    </a:lnTo>
                    <a:lnTo>
                      <a:pt x="2230" y="1365"/>
                    </a:lnTo>
                    <a:lnTo>
                      <a:pt x="2217" y="1402"/>
                    </a:lnTo>
                    <a:lnTo>
                      <a:pt x="2204" y="1440"/>
                    </a:lnTo>
                    <a:lnTo>
                      <a:pt x="2188" y="1478"/>
                    </a:lnTo>
                    <a:lnTo>
                      <a:pt x="2172" y="1515"/>
                    </a:lnTo>
                    <a:lnTo>
                      <a:pt x="2155" y="1553"/>
                    </a:lnTo>
                    <a:lnTo>
                      <a:pt x="2137" y="1592"/>
                    </a:lnTo>
                    <a:lnTo>
                      <a:pt x="2118" y="1630"/>
                    </a:lnTo>
                    <a:lnTo>
                      <a:pt x="2097" y="1667"/>
                    </a:lnTo>
                    <a:lnTo>
                      <a:pt x="2076" y="1705"/>
                    </a:lnTo>
                    <a:lnTo>
                      <a:pt x="2055" y="1744"/>
                    </a:lnTo>
                    <a:lnTo>
                      <a:pt x="2031" y="1783"/>
                    </a:lnTo>
                    <a:lnTo>
                      <a:pt x="2008" y="1822"/>
                    </a:lnTo>
                    <a:lnTo>
                      <a:pt x="1984" y="1861"/>
                    </a:lnTo>
                    <a:lnTo>
                      <a:pt x="1672" y="2074"/>
                    </a:lnTo>
                    <a:lnTo>
                      <a:pt x="1359" y="2173"/>
                    </a:lnTo>
                    <a:lnTo>
                      <a:pt x="1252" y="212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2" name="Freeform 310"/>
              <p:cNvSpPr>
                <a:spLocks/>
              </p:cNvSpPr>
              <p:nvPr/>
            </p:nvSpPr>
            <p:spPr bwMode="auto">
              <a:xfrm>
                <a:off x="3469" y="3077"/>
                <a:ext cx="827" cy="601"/>
              </a:xfrm>
              <a:custGeom>
                <a:avLst/>
                <a:gdLst>
                  <a:gd name="T0" fmla="*/ 206 w 3309"/>
                  <a:gd name="T1" fmla="*/ 2364 h 2404"/>
                  <a:gd name="T2" fmla="*/ 0 w 3309"/>
                  <a:gd name="T3" fmla="*/ 2304 h 2404"/>
                  <a:gd name="T4" fmla="*/ 838 w 3309"/>
                  <a:gd name="T5" fmla="*/ 2204 h 2404"/>
                  <a:gd name="T6" fmla="*/ 857 w 3309"/>
                  <a:gd name="T7" fmla="*/ 2186 h 2404"/>
                  <a:gd name="T8" fmla="*/ 869 w 3309"/>
                  <a:gd name="T9" fmla="*/ 2174 h 2404"/>
                  <a:gd name="T10" fmla="*/ 879 w 3309"/>
                  <a:gd name="T11" fmla="*/ 2164 h 2404"/>
                  <a:gd name="T12" fmla="*/ 886 w 3309"/>
                  <a:gd name="T13" fmla="*/ 2157 h 2404"/>
                  <a:gd name="T14" fmla="*/ 890 w 3309"/>
                  <a:gd name="T15" fmla="*/ 2153 h 2404"/>
                  <a:gd name="T16" fmla="*/ 891 w 3309"/>
                  <a:gd name="T17" fmla="*/ 2152 h 2404"/>
                  <a:gd name="T18" fmla="*/ 892 w 3309"/>
                  <a:gd name="T19" fmla="*/ 2151 h 2404"/>
                  <a:gd name="T20" fmla="*/ 892 w 3309"/>
                  <a:gd name="T21" fmla="*/ 2151 h 2404"/>
                  <a:gd name="T22" fmla="*/ 1418 w 3309"/>
                  <a:gd name="T23" fmla="*/ 1365 h 2404"/>
                  <a:gd name="T24" fmla="*/ 1905 w 3309"/>
                  <a:gd name="T25" fmla="*/ 260 h 2404"/>
                  <a:gd name="T26" fmla="*/ 3309 w 3309"/>
                  <a:gd name="T27" fmla="*/ 0 h 2404"/>
                  <a:gd name="T28" fmla="*/ 3309 w 3309"/>
                  <a:gd name="T29" fmla="*/ 260 h 2404"/>
                  <a:gd name="T30" fmla="*/ 2523 w 3309"/>
                  <a:gd name="T31" fmla="*/ 320 h 2404"/>
                  <a:gd name="T32" fmla="*/ 2455 w 3309"/>
                  <a:gd name="T33" fmla="*/ 350 h 2404"/>
                  <a:gd name="T34" fmla="*/ 2391 w 3309"/>
                  <a:gd name="T35" fmla="*/ 383 h 2404"/>
                  <a:gd name="T36" fmla="*/ 2330 w 3309"/>
                  <a:gd name="T37" fmla="*/ 418 h 2404"/>
                  <a:gd name="T38" fmla="*/ 2274 w 3309"/>
                  <a:gd name="T39" fmla="*/ 456 h 2404"/>
                  <a:gd name="T40" fmla="*/ 2219 w 3309"/>
                  <a:gd name="T41" fmla="*/ 495 h 2404"/>
                  <a:gd name="T42" fmla="*/ 2170 w 3309"/>
                  <a:gd name="T43" fmla="*/ 536 h 2404"/>
                  <a:gd name="T44" fmla="*/ 2122 w 3309"/>
                  <a:gd name="T45" fmla="*/ 580 h 2404"/>
                  <a:gd name="T46" fmla="*/ 2077 w 3309"/>
                  <a:gd name="T47" fmla="*/ 624 h 2404"/>
                  <a:gd name="T48" fmla="*/ 2036 w 3309"/>
                  <a:gd name="T49" fmla="*/ 670 h 2404"/>
                  <a:gd name="T50" fmla="*/ 1996 w 3309"/>
                  <a:gd name="T51" fmla="*/ 718 h 2404"/>
                  <a:gd name="T52" fmla="*/ 1959 w 3309"/>
                  <a:gd name="T53" fmla="*/ 767 h 2404"/>
                  <a:gd name="T54" fmla="*/ 1925 w 3309"/>
                  <a:gd name="T55" fmla="*/ 817 h 2404"/>
                  <a:gd name="T56" fmla="*/ 1892 w 3309"/>
                  <a:gd name="T57" fmla="*/ 869 h 2404"/>
                  <a:gd name="T58" fmla="*/ 1861 w 3309"/>
                  <a:gd name="T59" fmla="*/ 921 h 2404"/>
                  <a:gd name="T60" fmla="*/ 1833 w 3309"/>
                  <a:gd name="T61" fmla="*/ 975 h 2404"/>
                  <a:gd name="T62" fmla="*/ 1805 w 3309"/>
                  <a:gd name="T63" fmla="*/ 1028 h 2404"/>
                  <a:gd name="T64" fmla="*/ 1779 w 3309"/>
                  <a:gd name="T65" fmla="*/ 1083 h 2404"/>
                  <a:gd name="T66" fmla="*/ 1754 w 3309"/>
                  <a:gd name="T67" fmla="*/ 1138 h 2404"/>
                  <a:gd name="T68" fmla="*/ 1731 w 3309"/>
                  <a:gd name="T69" fmla="*/ 1194 h 2404"/>
                  <a:gd name="T70" fmla="*/ 1708 w 3309"/>
                  <a:gd name="T71" fmla="*/ 1250 h 2404"/>
                  <a:gd name="T72" fmla="*/ 1686 w 3309"/>
                  <a:gd name="T73" fmla="*/ 1306 h 2404"/>
                  <a:gd name="T74" fmla="*/ 1665 w 3309"/>
                  <a:gd name="T75" fmla="*/ 1362 h 2404"/>
                  <a:gd name="T76" fmla="*/ 1644 w 3309"/>
                  <a:gd name="T77" fmla="*/ 1418 h 2404"/>
                  <a:gd name="T78" fmla="*/ 1624 w 3309"/>
                  <a:gd name="T79" fmla="*/ 1473 h 2404"/>
                  <a:gd name="T80" fmla="*/ 1603 w 3309"/>
                  <a:gd name="T81" fmla="*/ 1528 h 2404"/>
                  <a:gd name="T82" fmla="*/ 1582 w 3309"/>
                  <a:gd name="T83" fmla="*/ 1583 h 2404"/>
                  <a:gd name="T84" fmla="*/ 1562 w 3309"/>
                  <a:gd name="T85" fmla="*/ 1638 h 2404"/>
                  <a:gd name="T86" fmla="*/ 1541 w 3309"/>
                  <a:gd name="T87" fmla="*/ 1691 h 2404"/>
                  <a:gd name="T88" fmla="*/ 1520 w 3309"/>
                  <a:gd name="T89" fmla="*/ 1745 h 2404"/>
                  <a:gd name="T90" fmla="*/ 1497 w 3309"/>
                  <a:gd name="T91" fmla="*/ 1797 h 2404"/>
                  <a:gd name="T92" fmla="*/ 1475 w 3309"/>
                  <a:gd name="T93" fmla="*/ 1848 h 2404"/>
                  <a:gd name="T94" fmla="*/ 1451 w 3309"/>
                  <a:gd name="T95" fmla="*/ 1898 h 2404"/>
                  <a:gd name="T96" fmla="*/ 1052 w 3309"/>
                  <a:gd name="T97" fmla="*/ 2364 h 2404"/>
                  <a:gd name="T98" fmla="*/ 319 w 3309"/>
                  <a:gd name="T99" fmla="*/ 2404 h 2404"/>
                  <a:gd name="T100" fmla="*/ 206 w 3309"/>
                  <a:gd name="T101" fmla="*/ 2364 h 2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9" h="2404">
                    <a:moveTo>
                      <a:pt x="206" y="2364"/>
                    </a:moveTo>
                    <a:lnTo>
                      <a:pt x="0" y="2304"/>
                    </a:lnTo>
                    <a:lnTo>
                      <a:pt x="838" y="2204"/>
                    </a:lnTo>
                    <a:lnTo>
                      <a:pt x="857" y="2186"/>
                    </a:lnTo>
                    <a:lnTo>
                      <a:pt x="869" y="2174"/>
                    </a:lnTo>
                    <a:lnTo>
                      <a:pt x="879" y="2164"/>
                    </a:lnTo>
                    <a:lnTo>
                      <a:pt x="886" y="2157"/>
                    </a:lnTo>
                    <a:lnTo>
                      <a:pt x="890" y="2153"/>
                    </a:lnTo>
                    <a:lnTo>
                      <a:pt x="891" y="2152"/>
                    </a:lnTo>
                    <a:lnTo>
                      <a:pt x="892" y="2151"/>
                    </a:lnTo>
                    <a:lnTo>
                      <a:pt x="892" y="2151"/>
                    </a:lnTo>
                    <a:lnTo>
                      <a:pt x="1418" y="1365"/>
                    </a:lnTo>
                    <a:lnTo>
                      <a:pt x="1905" y="260"/>
                    </a:lnTo>
                    <a:lnTo>
                      <a:pt x="3309" y="0"/>
                    </a:lnTo>
                    <a:lnTo>
                      <a:pt x="3309" y="260"/>
                    </a:lnTo>
                    <a:lnTo>
                      <a:pt x="2523" y="320"/>
                    </a:lnTo>
                    <a:lnTo>
                      <a:pt x="2455" y="350"/>
                    </a:lnTo>
                    <a:lnTo>
                      <a:pt x="2391" y="383"/>
                    </a:lnTo>
                    <a:lnTo>
                      <a:pt x="2330" y="418"/>
                    </a:lnTo>
                    <a:lnTo>
                      <a:pt x="2274" y="456"/>
                    </a:lnTo>
                    <a:lnTo>
                      <a:pt x="2219" y="495"/>
                    </a:lnTo>
                    <a:lnTo>
                      <a:pt x="2170" y="536"/>
                    </a:lnTo>
                    <a:lnTo>
                      <a:pt x="2122" y="580"/>
                    </a:lnTo>
                    <a:lnTo>
                      <a:pt x="2077" y="624"/>
                    </a:lnTo>
                    <a:lnTo>
                      <a:pt x="2036" y="670"/>
                    </a:lnTo>
                    <a:lnTo>
                      <a:pt x="1996" y="718"/>
                    </a:lnTo>
                    <a:lnTo>
                      <a:pt x="1959" y="767"/>
                    </a:lnTo>
                    <a:lnTo>
                      <a:pt x="1925" y="817"/>
                    </a:lnTo>
                    <a:lnTo>
                      <a:pt x="1892" y="869"/>
                    </a:lnTo>
                    <a:lnTo>
                      <a:pt x="1861" y="921"/>
                    </a:lnTo>
                    <a:lnTo>
                      <a:pt x="1833" y="975"/>
                    </a:lnTo>
                    <a:lnTo>
                      <a:pt x="1805" y="1028"/>
                    </a:lnTo>
                    <a:lnTo>
                      <a:pt x="1779" y="1083"/>
                    </a:lnTo>
                    <a:lnTo>
                      <a:pt x="1754" y="1138"/>
                    </a:lnTo>
                    <a:lnTo>
                      <a:pt x="1731" y="1194"/>
                    </a:lnTo>
                    <a:lnTo>
                      <a:pt x="1708" y="1250"/>
                    </a:lnTo>
                    <a:lnTo>
                      <a:pt x="1686" y="1306"/>
                    </a:lnTo>
                    <a:lnTo>
                      <a:pt x="1665" y="1362"/>
                    </a:lnTo>
                    <a:lnTo>
                      <a:pt x="1644" y="1418"/>
                    </a:lnTo>
                    <a:lnTo>
                      <a:pt x="1624" y="1473"/>
                    </a:lnTo>
                    <a:lnTo>
                      <a:pt x="1603" y="1528"/>
                    </a:lnTo>
                    <a:lnTo>
                      <a:pt x="1582" y="1583"/>
                    </a:lnTo>
                    <a:lnTo>
                      <a:pt x="1562" y="1638"/>
                    </a:lnTo>
                    <a:lnTo>
                      <a:pt x="1541" y="1691"/>
                    </a:lnTo>
                    <a:lnTo>
                      <a:pt x="1520" y="1745"/>
                    </a:lnTo>
                    <a:lnTo>
                      <a:pt x="1497" y="1797"/>
                    </a:lnTo>
                    <a:lnTo>
                      <a:pt x="1475" y="1848"/>
                    </a:lnTo>
                    <a:lnTo>
                      <a:pt x="1451" y="1898"/>
                    </a:lnTo>
                    <a:lnTo>
                      <a:pt x="1052" y="2364"/>
                    </a:lnTo>
                    <a:lnTo>
                      <a:pt x="319" y="2404"/>
                    </a:lnTo>
                    <a:lnTo>
                      <a:pt x="206" y="2364"/>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3" name="Freeform 311"/>
              <p:cNvSpPr>
                <a:spLocks/>
              </p:cNvSpPr>
              <p:nvPr/>
            </p:nvSpPr>
            <p:spPr bwMode="auto">
              <a:xfrm>
                <a:off x="3432" y="3393"/>
                <a:ext cx="353" cy="218"/>
              </a:xfrm>
              <a:custGeom>
                <a:avLst/>
                <a:gdLst>
                  <a:gd name="T0" fmla="*/ 0 w 1411"/>
                  <a:gd name="T1" fmla="*/ 872 h 872"/>
                  <a:gd name="T2" fmla="*/ 47 w 1411"/>
                  <a:gd name="T3" fmla="*/ 632 h 872"/>
                  <a:gd name="T4" fmla="*/ 472 w 1411"/>
                  <a:gd name="T5" fmla="*/ 519 h 872"/>
                  <a:gd name="T6" fmla="*/ 779 w 1411"/>
                  <a:gd name="T7" fmla="*/ 318 h 872"/>
                  <a:gd name="T8" fmla="*/ 985 w 1411"/>
                  <a:gd name="T9" fmla="*/ 0 h 872"/>
                  <a:gd name="T10" fmla="*/ 1411 w 1411"/>
                  <a:gd name="T11" fmla="*/ 0 h 872"/>
                  <a:gd name="T12" fmla="*/ 985 w 1411"/>
                  <a:gd name="T13" fmla="*/ 732 h 872"/>
                  <a:gd name="T14" fmla="*/ 725 w 1411"/>
                  <a:gd name="T15" fmla="*/ 778 h 872"/>
                  <a:gd name="T16" fmla="*/ 0 w 1411"/>
                  <a:gd name="T17" fmla="*/ 872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1" h="872">
                    <a:moveTo>
                      <a:pt x="0" y="872"/>
                    </a:moveTo>
                    <a:lnTo>
                      <a:pt x="47" y="632"/>
                    </a:lnTo>
                    <a:lnTo>
                      <a:pt x="472" y="519"/>
                    </a:lnTo>
                    <a:lnTo>
                      <a:pt x="779" y="318"/>
                    </a:lnTo>
                    <a:lnTo>
                      <a:pt x="985" y="0"/>
                    </a:lnTo>
                    <a:lnTo>
                      <a:pt x="1411" y="0"/>
                    </a:lnTo>
                    <a:lnTo>
                      <a:pt x="985" y="732"/>
                    </a:lnTo>
                    <a:lnTo>
                      <a:pt x="725" y="778"/>
                    </a:lnTo>
                    <a:lnTo>
                      <a:pt x="0" y="87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4" name="Freeform 312"/>
              <p:cNvSpPr>
                <a:spLocks/>
              </p:cNvSpPr>
              <p:nvPr/>
            </p:nvSpPr>
            <p:spPr bwMode="auto">
              <a:xfrm>
                <a:off x="4111" y="3392"/>
                <a:ext cx="131" cy="158"/>
              </a:xfrm>
              <a:custGeom>
                <a:avLst/>
                <a:gdLst>
                  <a:gd name="T0" fmla="*/ 154 w 527"/>
                  <a:gd name="T1" fmla="*/ 579 h 633"/>
                  <a:gd name="T2" fmla="*/ 0 w 527"/>
                  <a:gd name="T3" fmla="*/ 473 h 633"/>
                  <a:gd name="T4" fmla="*/ 107 w 527"/>
                  <a:gd name="T5" fmla="*/ 207 h 633"/>
                  <a:gd name="T6" fmla="*/ 207 w 527"/>
                  <a:gd name="T7" fmla="*/ 0 h 633"/>
                  <a:gd name="T8" fmla="*/ 527 w 527"/>
                  <a:gd name="T9" fmla="*/ 106 h 633"/>
                  <a:gd name="T10" fmla="*/ 527 w 527"/>
                  <a:gd name="T11" fmla="*/ 124 h 633"/>
                  <a:gd name="T12" fmla="*/ 527 w 527"/>
                  <a:gd name="T13" fmla="*/ 137 h 633"/>
                  <a:gd name="T14" fmla="*/ 527 w 527"/>
                  <a:gd name="T15" fmla="*/ 146 h 633"/>
                  <a:gd name="T16" fmla="*/ 527 w 527"/>
                  <a:gd name="T17" fmla="*/ 152 h 633"/>
                  <a:gd name="T18" fmla="*/ 527 w 527"/>
                  <a:gd name="T19" fmla="*/ 157 h 633"/>
                  <a:gd name="T20" fmla="*/ 527 w 527"/>
                  <a:gd name="T21" fmla="*/ 159 h 633"/>
                  <a:gd name="T22" fmla="*/ 527 w 527"/>
                  <a:gd name="T23" fmla="*/ 160 h 633"/>
                  <a:gd name="T24" fmla="*/ 527 w 527"/>
                  <a:gd name="T25" fmla="*/ 160 h 633"/>
                  <a:gd name="T26" fmla="*/ 420 w 527"/>
                  <a:gd name="T27" fmla="*/ 633 h 633"/>
                  <a:gd name="T28" fmla="*/ 267 w 527"/>
                  <a:gd name="T29" fmla="*/ 633 h 633"/>
                  <a:gd name="T30" fmla="*/ 154 w 527"/>
                  <a:gd name="T31" fmla="*/ 57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7" h="633">
                    <a:moveTo>
                      <a:pt x="154" y="579"/>
                    </a:moveTo>
                    <a:lnTo>
                      <a:pt x="0" y="473"/>
                    </a:lnTo>
                    <a:lnTo>
                      <a:pt x="107" y="207"/>
                    </a:lnTo>
                    <a:lnTo>
                      <a:pt x="207" y="0"/>
                    </a:lnTo>
                    <a:lnTo>
                      <a:pt x="527" y="106"/>
                    </a:lnTo>
                    <a:lnTo>
                      <a:pt x="527" y="124"/>
                    </a:lnTo>
                    <a:lnTo>
                      <a:pt x="527" y="137"/>
                    </a:lnTo>
                    <a:lnTo>
                      <a:pt x="527" y="146"/>
                    </a:lnTo>
                    <a:lnTo>
                      <a:pt x="527" y="152"/>
                    </a:lnTo>
                    <a:lnTo>
                      <a:pt x="527" y="157"/>
                    </a:lnTo>
                    <a:lnTo>
                      <a:pt x="527" y="159"/>
                    </a:lnTo>
                    <a:lnTo>
                      <a:pt x="527" y="160"/>
                    </a:lnTo>
                    <a:lnTo>
                      <a:pt x="527" y="160"/>
                    </a:lnTo>
                    <a:lnTo>
                      <a:pt x="420" y="633"/>
                    </a:lnTo>
                    <a:lnTo>
                      <a:pt x="267" y="633"/>
                    </a:lnTo>
                    <a:lnTo>
                      <a:pt x="154" y="579"/>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5" name="Freeform 313"/>
              <p:cNvSpPr>
                <a:spLocks/>
              </p:cNvSpPr>
              <p:nvPr/>
            </p:nvSpPr>
            <p:spPr bwMode="auto">
              <a:xfrm>
                <a:off x="3377" y="3379"/>
                <a:ext cx="250" cy="143"/>
              </a:xfrm>
              <a:custGeom>
                <a:avLst/>
                <a:gdLst>
                  <a:gd name="T0" fmla="*/ 46 w 998"/>
                  <a:gd name="T1" fmla="*/ 526 h 573"/>
                  <a:gd name="T2" fmla="*/ 0 w 998"/>
                  <a:gd name="T3" fmla="*/ 213 h 573"/>
                  <a:gd name="T4" fmla="*/ 473 w 998"/>
                  <a:gd name="T5" fmla="*/ 213 h 573"/>
                  <a:gd name="T6" fmla="*/ 686 w 998"/>
                  <a:gd name="T7" fmla="*/ 0 h 573"/>
                  <a:gd name="T8" fmla="*/ 998 w 998"/>
                  <a:gd name="T9" fmla="*/ 100 h 573"/>
                  <a:gd name="T10" fmla="*/ 686 w 998"/>
                  <a:gd name="T11" fmla="*/ 373 h 573"/>
                  <a:gd name="T12" fmla="*/ 360 w 998"/>
                  <a:gd name="T13" fmla="*/ 419 h 573"/>
                  <a:gd name="T14" fmla="*/ 159 w 998"/>
                  <a:gd name="T15" fmla="*/ 573 h 573"/>
                  <a:gd name="T16" fmla="*/ 46 w 998"/>
                  <a:gd name="T17" fmla="*/ 52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8" h="573">
                    <a:moveTo>
                      <a:pt x="46" y="526"/>
                    </a:moveTo>
                    <a:lnTo>
                      <a:pt x="0" y="213"/>
                    </a:lnTo>
                    <a:lnTo>
                      <a:pt x="473" y="213"/>
                    </a:lnTo>
                    <a:lnTo>
                      <a:pt x="686" y="0"/>
                    </a:lnTo>
                    <a:lnTo>
                      <a:pt x="998" y="100"/>
                    </a:lnTo>
                    <a:lnTo>
                      <a:pt x="686" y="373"/>
                    </a:lnTo>
                    <a:lnTo>
                      <a:pt x="360" y="419"/>
                    </a:lnTo>
                    <a:lnTo>
                      <a:pt x="159" y="573"/>
                    </a:lnTo>
                    <a:lnTo>
                      <a:pt x="46" y="52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6" name="Freeform 314"/>
              <p:cNvSpPr>
                <a:spLocks/>
              </p:cNvSpPr>
              <p:nvPr/>
            </p:nvSpPr>
            <p:spPr bwMode="auto">
              <a:xfrm>
                <a:off x="4517" y="3247"/>
                <a:ext cx="171" cy="264"/>
              </a:xfrm>
              <a:custGeom>
                <a:avLst/>
                <a:gdLst>
                  <a:gd name="T0" fmla="*/ 53 w 685"/>
                  <a:gd name="T1" fmla="*/ 1053 h 1053"/>
                  <a:gd name="T2" fmla="*/ 0 w 685"/>
                  <a:gd name="T3" fmla="*/ 527 h 1053"/>
                  <a:gd name="T4" fmla="*/ 159 w 685"/>
                  <a:gd name="T5" fmla="*/ 0 h 1053"/>
                  <a:gd name="T6" fmla="*/ 685 w 685"/>
                  <a:gd name="T7" fmla="*/ 0 h 1053"/>
                  <a:gd name="T8" fmla="*/ 159 w 685"/>
                  <a:gd name="T9" fmla="*/ 1053 h 1053"/>
                  <a:gd name="T10" fmla="*/ 53 w 685"/>
                  <a:gd name="T11" fmla="*/ 1053 h 1053"/>
                </a:gdLst>
                <a:ahLst/>
                <a:cxnLst>
                  <a:cxn ang="0">
                    <a:pos x="T0" y="T1"/>
                  </a:cxn>
                  <a:cxn ang="0">
                    <a:pos x="T2" y="T3"/>
                  </a:cxn>
                  <a:cxn ang="0">
                    <a:pos x="T4" y="T5"/>
                  </a:cxn>
                  <a:cxn ang="0">
                    <a:pos x="T6" y="T7"/>
                  </a:cxn>
                  <a:cxn ang="0">
                    <a:pos x="T8" y="T9"/>
                  </a:cxn>
                  <a:cxn ang="0">
                    <a:pos x="T10" y="T11"/>
                  </a:cxn>
                </a:cxnLst>
                <a:rect l="0" t="0" r="r" b="b"/>
                <a:pathLst>
                  <a:path w="685" h="1053">
                    <a:moveTo>
                      <a:pt x="53" y="1053"/>
                    </a:moveTo>
                    <a:lnTo>
                      <a:pt x="0" y="527"/>
                    </a:lnTo>
                    <a:lnTo>
                      <a:pt x="159" y="0"/>
                    </a:lnTo>
                    <a:lnTo>
                      <a:pt x="685" y="0"/>
                    </a:lnTo>
                    <a:lnTo>
                      <a:pt x="159" y="1053"/>
                    </a:lnTo>
                    <a:lnTo>
                      <a:pt x="53" y="10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7" name="Freeform 315"/>
              <p:cNvSpPr>
                <a:spLocks/>
              </p:cNvSpPr>
              <p:nvPr/>
            </p:nvSpPr>
            <p:spPr bwMode="auto">
              <a:xfrm>
                <a:off x="5135" y="3222"/>
                <a:ext cx="130" cy="182"/>
              </a:xfrm>
              <a:custGeom>
                <a:avLst/>
                <a:gdLst>
                  <a:gd name="T0" fmla="*/ 313 w 519"/>
                  <a:gd name="T1" fmla="*/ 726 h 726"/>
                  <a:gd name="T2" fmla="*/ 0 w 519"/>
                  <a:gd name="T3" fmla="*/ 99 h 726"/>
                  <a:gd name="T4" fmla="*/ 16 w 519"/>
                  <a:gd name="T5" fmla="*/ 67 h 726"/>
                  <a:gd name="T6" fmla="*/ 27 w 519"/>
                  <a:gd name="T7" fmla="*/ 42 h 726"/>
                  <a:gd name="T8" fmla="*/ 35 w 519"/>
                  <a:gd name="T9" fmla="*/ 24 h 726"/>
                  <a:gd name="T10" fmla="*/ 40 w 519"/>
                  <a:gd name="T11" fmla="*/ 12 h 726"/>
                  <a:gd name="T12" fmla="*/ 44 w 519"/>
                  <a:gd name="T13" fmla="*/ 5 h 726"/>
                  <a:gd name="T14" fmla="*/ 45 w 519"/>
                  <a:gd name="T15" fmla="*/ 1 h 726"/>
                  <a:gd name="T16" fmla="*/ 46 w 519"/>
                  <a:gd name="T17" fmla="*/ 0 h 726"/>
                  <a:gd name="T18" fmla="*/ 46 w 519"/>
                  <a:gd name="T19" fmla="*/ 0 h 726"/>
                  <a:gd name="T20" fmla="*/ 519 w 519"/>
                  <a:gd name="T21" fmla="*/ 726 h 726"/>
                  <a:gd name="T22" fmla="*/ 414 w 519"/>
                  <a:gd name="T23" fmla="*/ 726 h 726"/>
                  <a:gd name="T24" fmla="*/ 313 w 519"/>
                  <a:gd name="T25"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9" h="726">
                    <a:moveTo>
                      <a:pt x="313" y="726"/>
                    </a:moveTo>
                    <a:lnTo>
                      <a:pt x="0" y="99"/>
                    </a:lnTo>
                    <a:lnTo>
                      <a:pt x="16" y="67"/>
                    </a:lnTo>
                    <a:lnTo>
                      <a:pt x="27" y="42"/>
                    </a:lnTo>
                    <a:lnTo>
                      <a:pt x="35" y="24"/>
                    </a:lnTo>
                    <a:lnTo>
                      <a:pt x="40" y="12"/>
                    </a:lnTo>
                    <a:lnTo>
                      <a:pt x="44" y="5"/>
                    </a:lnTo>
                    <a:lnTo>
                      <a:pt x="45" y="1"/>
                    </a:lnTo>
                    <a:lnTo>
                      <a:pt x="46" y="0"/>
                    </a:lnTo>
                    <a:lnTo>
                      <a:pt x="46" y="0"/>
                    </a:lnTo>
                    <a:lnTo>
                      <a:pt x="519" y="726"/>
                    </a:lnTo>
                    <a:lnTo>
                      <a:pt x="414" y="726"/>
                    </a:lnTo>
                    <a:lnTo>
                      <a:pt x="313" y="7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8" name="Freeform 316"/>
              <p:cNvSpPr>
                <a:spLocks/>
              </p:cNvSpPr>
              <p:nvPr/>
            </p:nvSpPr>
            <p:spPr bwMode="auto">
              <a:xfrm>
                <a:off x="3372" y="1886"/>
                <a:ext cx="1092" cy="1493"/>
              </a:xfrm>
              <a:custGeom>
                <a:avLst/>
                <a:gdLst>
                  <a:gd name="T0" fmla="*/ 78 w 4369"/>
                  <a:gd name="T1" fmla="*/ 5088 h 5973"/>
                  <a:gd name="T2" fmla="*/ 89 w 4369"/>
                  <a:gd name="T3" fmla="*/ 4631 h 5973"/>
                  <a:gd name="T4" fmla="*/ 81 w 4369"/>
                  <a:gd name="T5" fmla="*/ 4174 h 5973"/>
                  <a:gd name="T6" fmla="*/ 61 w 4369"/>
                  <a:gd name="T7" fmla="*/ 3715 h 5973"/>
                  <a:gd name="T8" fmla="*/ 36 w 4369"/>
                  <a:gd name="T9" fmla="*/ 3258 h 5973"/>
                  <a:gd name="T10" fmla="*/ 14 w 4369"/>
                  <a:gd name="T11" fmla="*/ 2799 h 5973"/>
                  <a:gd name="T12" fmla="*/ 1 w 4369"/>
                  <a:gd name="T13" fmla="*/ 2341 h 5973"/>
                  <a:gd name="T14" fmla="*/ 5 w 4369"/>
                  <a:gd name="T15" fmla="*/ 1884 h 5973"/>
                  <a:gd name="T16" fmla="*/ 33 w 4369"/>
                  <a:gd name="T17" fmla="*/ 1425 h 5973"/>
                  <a:gd name="T18" fmla="*/ 91 w 4369"/>
                  <a:gd name="T19" fmla="*/ 968 h 5973"/>
                  <a:gd name="T20" fmla="*/ 187 w 4369"/>
                  <a:gd name="T21" fmla="*/ 511 h 5973"/>
                  <a:gd name="T22" fmla="*/ 634 w 4369"/>
                  <a:gd name="T23" fmla="*/ 129 h 5973"/>
                  <a:gd name="T24" fmla="*/ 913 w 4369"/>
                  <a:gd name="T25" fmla="*/ 76 h 5973"/>
                  <a:gd name="T26" fmla="*/ 1190 w 4369"/>
                  <a:gd name="T27" fmla="*/ 44 h 5973"/>
                  <a:gd name="T28" fmla="*/ 1465 w 4369"/>
                  <a:gd name="T29" fmla="*/ 30 h 5973"/>
                  <a:gd name="T30" fmla="*/ 1739 w 4369"/>
                  <a:gd name="T31" fmla="*/ 28 h 5973"/>
                  <a:gd name="T32" fmla="*/ 2013 w 4369"/>
                  <a:gd name="T33" fmla="*/ 33 h 5973"/>
                  <a:gd name="T34" fmla="*/ 2285 w 4369"/>
                  <a:gd name="T35" fmla="*/ 42 h 5973"/>
                  <a:gd name="T36" fmla="*/ 2560 w 4369"/>
                  <a:gd name="T37" fmla="*/ 49 h 5973"/>
                  <a:gd name="T38" fmla="*/ 2835 w 4369"/>
                  <a:gd name="T39" fmla="*/ 50 h 5973"/>
                  <a:gd name="T40" fmla="*/ 3112 w 4369"/>
                  <a:gd name="T41" fmla="*/ 39 h 5973"/>
                  <a:gd name="T42" fmla="*/ 3390 w 4369"/>
                  <a:gd name="T43" fmla="*/ 14 h 5973"/>
                  <a:gd name="T44" fmla="*/ 3697 w 4369"/>
                  <a:gd name="T45" fmla="*/ 359 h 5973"/>
                  <a:gd name="T46" fmla="*/ 4269 w 4369"/>
                  <a:gd name="T47" fmla="*/ 1259 h 5973"/>
                  <a:gd name="T48" fmla="*/ 4309 w 4369"/>
                  <a:gd name="T49" fmla="*/ 1294 h 5973"/>
                  <a:gd name="T50" fmla="*/ 4322 w 4369"/>
                  <a:gd name="T51" fmla="*/ 1304 h 5973"/>
                  <a:gd name="T52" fmla="*/ 4339 w 4369"/>
                  <a:gd name="T53" fmla="*/ 1340 h 5973"/>
                  <a:gd name="T54" fmla="*/ 4363 w 4369"/>
                  <a:gd name="T55" fmla="*/ 1397 h 5973"/>
                  <a:gd name="T56" fmla="*/ 4369 w 4369"/>
                  <a:gd name="T57" fmla="*/ 1411 h 5973"/>
                  <a:gd name="T58" fmla="*/ 3111 w 4369"/>
                  <a:gd name="T59" fmla="*/ 2403 h 5973"/>
                  <a:gd name="T60" fmla="*/ 3148 w 4369"/>
                  <a:gd name="T61" fmla="*/ 2303 h 5973"/>
                  <a:gd name="T62" fmla="*/ 3175 w 4369"/>
                  <a:gd name="T63" fmla="*/ 2206 h 5973"/>
                  <a:gd name="T64" fmla="*/ 3192 w 4369"/>
                  <a:gd name="T65" fmla="*/ 2110 h 5973"/>
                  <a:gd name="T66" fmla="*/ 3201 w 4369"/>
                  <a:gd name="T67" fmla="*/ 2016 h 5973"/>
                  <a:gd name="T68" fmla="*/ 3204 w 4369"/>
                  <a:gd name="T69" fmla="*/ 1923 h 5973"/>
                  <a:gd name="T70" fmla="*/ 3204 w 4369"/>
                  <a:gd name="T71" fmla="*/ 1832 h 5973"/>
                  <a:gd name="T72" fmla="*/ 3203 w 4369"/>
                  <a:gd name="T73" fmla="*/ 1740 h 5973"/>
                  <a:gd name="T74" fmla="*/ 3203 w 4369"/>
                  <a:gd name="T75" fmla="*/ 1650 h 5973"/>
                  <a:gd name="T76" fmla="*/ 3207 w 4369"/>
                  <a:gd name="T77" fmla="*/ 1560 h 5973"/>
                  <a:gd name="T78" fmla="*/ 3214 w 4369"/>
                  <a:gd name="T79" fmla="*/ 1470 h 5973"/>
                  <a:gd name="T80" fmla="*/ 2699 w 4369"/>
                  <a:gd name="T81" fmla="*/ 886 h 5973"/>
                  <a:gd name="T82" fmla="*/ 1540 w 4369"/>
                  <a:gd name="T83" fmla="*/ 2198 h 5973"/>
                  <a:gd name="T84" fmla="*/ 1580 w 4369"/>
                  <a:gd name="T85" fmla="*/ 2233 h 5973"/>
                  <a:gd name="T86" fmla="*/ 1592 w 4369"/>
                  <a:gd name="T87" fmla="*/ 2243 h 5973"/>
                  <a:gd name="T88" fmla="*/ 1912 w 4369"/>
                  <a:gd name="T89" fmla="*/ 2669 h 5973"/>
                  <a:gd name="T90" fmla="*/ 707 w 4369"/>
                  <a:gd name="T91" fmla="*/ 3715 h 5973"/>
                  <a:gd name="T92" fmla="*/ 495 w 4369"/>
                  <a:gd name="T93" fmla="*/ 4261 h 5973"/>
                  <a:gd name="T94" fmla="*/ 495 w 4369"/>
                  <a:gd name="T95" fmla="*/ 4294 h 5973"/>
                  <a:gd name="T96" fmla="*/ 495 w 4369"/>
                  <a:gd name="T97" fmla="*/ 4301 h 5973"/>
                  <a:gd name="T98" fmla="*/ 382 w 4369"/>
                  <a:gd name="T99" fmla="*/ 5973 h 5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69" h="5973">
                    <a:moveTo>
                      <a:pt x="22" y="5973"/>
                    </a:moveTo>
                    <a:lnTo>
                      <a:pt x="69" y="5240"/>
                    </a:lnTo>
                    <a:lnTo>
                      <a:pt x="78" y="5088"/>
                    </a:lnTo>
                    <a:lnTo>
                      <a:pt x="85" y="4935"/>
                    </a:lnTo>
                    <a:lnTo>
                      <a:pt x="87" y="4783"/>
                    </a:lnTo>
                    <a:lnTo>
                      <a:pt x="89" y="4631"/>
                    </a:lnTo>
                    <a:lnTo>
                      <a:pt x="89" y="4478"/>
                    </a:lnTo>
                    <a:lnTo>
                      <a:pt x="85" y="4326"/>
                    </a:lnTo>
                    <a:lnTo>
                      <a:pt x="81" y="4174"/>
                    </a:lnTo>
                    <a:lnTo>
                      <a:pt x="75" y="4020"/>
                    </a:lnTo>
                    <a:lnTo>
                      <a:pt x="68" y="3868"/>
                    </a:lnTo>
                    <a:lnTo>
                      <a:pt x="61" y="3715"/>
                    </a:lnTo>
                    <a:lnTo>
                      <a:pt x="53" y="3563"/>
                    </a:lnTo>
                    <a:lnTo>
                      <a:pt x="45" y="3410"/>
                    </a:lnTo>
                    <a:lnTo>
                      <a:pt x="36" y="3258"/>
                    </a:lnTo>
                    <a:lnTo>
                      <a:pt x="28" y="3105"/>
                    </a:lnTo>
                    <a:lnTo>
                      <a:pt x="21" y="2953"/>
                    </a:lnTo>
                    <a:lnTo>
                      <a:pt x="14" y="2799"/>
                    </a:lnTo>
                    <a:lnTo>
                      <a:pt x="8" y="2646"/>
                    </a:lnTo>
                    <a:lnTo>
                      <a:pt x="4" y="2494"/>
                    </a:lnTo>
                    <a:lnTo>
                      <a:pt x="1" y="2341"/>
                    </a:lnTo>
                    <a:lnTo>
                      <a:pt x="0" y="2189"/>
                    </a:lnTo>
                    <a:lnTo>
                      <a:pt x="1" y="2036"/>
                    </a:lnTo>
                    <a:lnTo>
                      <a:pt x="5" y="1884"/>
                    </a:lnTo>
                    <a:lnTo>
                      <a:pt x="11" y="1731"/>
                    </a:lnTo>
                    <a:lnTo>
                      <a:pt x="21" y="1579"/>
                    </a:lnTo>
                    <a:lnTo>
                      <a:pt x="33" y="1425"/>
                    </a:lnTo>
                    <a:lnTo>
                      <a:pt x="47" y="1273"/>
                    </a:lnTo>
                    <a:lnTo>
                      <a:pt x="67" y="1121"/>
                    </a:lnTo>
                    <a:lnTo>
                      <a:pt x="91" y="968"/>
                    </a:lnTo>
                    <a:lnTo>
                      <a:pt x="118" y="816"/>
                    </a:lnTo>
                    <a:lnTo>
                      <a:pt x="149" y="664"/>
                    </a:lnTo>
                    <a:lnTo>
                      <a:pt x="187" y="511"/>
                    </a:lnTo>
                    <a:lnTo>
                      <a:pt x="228" y="359"/>
                    </a:lnTo>
                    <a:lnTo>
                      <a:pt x="541" y="152"/>
                    </a:lnTo>
                    <a:lnTo>
                      <a:pt x="634" y="129"/>
                    </a:lnTo>
                    <a:lnTo>
                      <a:pt x="728" y="109"/>
                    </a:lnTo>
                    <a:lnTo>
                      <a:pt x="820" y="90"/>
                    </a:lnTo>
                    <a:lnTo>
                      <a:pt x="913" y="76"/>
                    </a:lnTo>
                    <a:lnTo>
                      <a:pt x="1005" y="62"/>
                    </a:lnTo>
                    <a:lnTo>
                      <a:pt x="1098" y="53"/>
                    </a:lnTo>
                    <a:lnTo>
                      <a:pt x="1190" y="44"/>
                    </a:lnTo>
                    <a:lnTo>
                      <a:pt x="1281" y="38"/>
                    </a:lnTo>
                    <a:lnTo>
                      <a:pt x="1374" y="33"/>
                    </a:lnTo>
                    <a:lnTo>
                      <a:pt x="1465" y="30"/>
                    </a:lnTo>
                    <a:lnTo>
                      <a:pt x="1556" y="28"/>
                    </a:lnTo>
                    <a:lnTo>
                      <a:pt x="1648" y="27"/>
                    </a:lnTo>
                    <a:lnTo>
                      <a:pt x="1739" y="28"/>
                    </a:lnTo>
                    <a:lnTo>
                      <a:pt x="1831" y="30"/>
                    </a:lnTo>
                    <a:lnTo>
                      <a:pt x="1922" y="31"/>
                    </a:lnTo>
                    <a:lnTo>
                      <a:pt x="2013" y="33"/>
                    </a:lnTo>
                    <a:lnTo>
                      <a:pt x="2103" y="37"/>
                    </a:lnTo>
                    <a:lnTo>
                      <a:pt x="2194" y="39"/>
                    </a:lnTo>
                    <a:lnTo>
                      <a:pt x="2285" y="42"/>
                    </a:lnTo>
                    <a:lnTo>
                      <a:pt x="2377" y="45"/>
                    </a:lnTo>
                    <a:lnTo>
                      <a:pt x="2469" y="48"/>
                    </a:lnTo>
                    <a:lnTo>
                      <a:pt x="2560" y="49"/>
                    </a:lnTo>
                    <a:lnTo>
                      <a:pt x="2651" y="50"/>
                    </a:lnTo>
                    <a:lnTo>
                      <a:pt x="2744" y="50"/>
                    </a:lnTo>
                    <a:lnTo>
                      <a:pt x="2835" y="50"/>
                    </a:lnTo>
                    <a:lnTo>
                      <a:pt x="2927" y="48"/>
                    </a:lnTo>
                    <a:lnTo>
                      <a:pt x="3020" y="44"/>
                    </a:lnTo>
                    <a:lnTo>
                      <a:pt x="3112" y="39"/>
                    </a:lnTo>
                    <a:lnTo>
                      <a:pt x="3204" y="33"/>
                    </a:lnTo>
                    <a:lnTo>
                      <a:pt x="3297" y="25"/>
                    </a:lnTo>
                    <a:lnTo>
                      <a:pt x="3390" y="14"/>
                    </a:lnTo>
                    <a:lnTo>
                      <a:pt x="3484" y="0"/>
                    </a:lnTo>
                    <a:lnTo>
                      <a:pt x="3697" y="152"/>
                    </a:lnTo>
                    <a:lnTo>
                      <a:pt x="3697" y="359"/>
                    </a:lnTo>
                    <a:lnTo>
                      <a:pt x="3950" y="673"/>
                    </a:lnTo>
                    <a:lnTo>
                      <a:pt x="4269" y="886"/>
                    </a:lnTo>
                    <a:lnTo>
                      <a:pt x="4269" y="1259"/>
                    </a:lnTo>
                    <a:lnTo>
                      <a:pt x="4288" y="1275"/>
                    </a:lnTo>
                    <a:lnTo>
                      <a:pt x="4300" y="1286"/>
                    </a:lnTo>
                    <a:lnTo>
                      <a:pt x="4309" y="1294"/>
                    </a:lnTo>
                    <a:lnTo>
                      <a:pt x="4317" y="1299"/>
                    </a:lnTo>
                    <a:lnTo>
                      <a:pt x="4320" y="1303"/>
                    </a:lnTo>
                    <a:lnTo>
                      <a:pt x="4322" y="1304"/>
                    </a:lnTo>
                    <a:lnTo>
                      <a:pt x="4323" y="1305"/>
                    </a:lnTo>
                    <a:lnTo>
                      <a:pt x="4323" y="1305"/>
                    </a:lnTo>
                    <a:lnTo>
                      <a:pt x="4339" y="1340"/>
                    </a:lnTo>
                    <a:lnTo>
                      <a:pt x="4350" y="1366"/>
                    </a:lnTo>
                    <a:lnTo>
                      <a:pt x="4358" y="1385"/>
                    </a:lnTo>
                    <a:lnTo>
                      <a:pt x="4363" y="1397"/>
                    </a:lnTo>
                    <a:lnTo>
                      <a:pt x="4367" y="1405"/>
                    </a:lnTo>
                    <a:lnTo>
                      <a:pt x="4368" y="1410"/>
                    </a:lnTo>
                    <a:lnTo>
                      <a:pt x="4369" y="1411"/>
                    </a:lnTo>
                    <a:lnTo>
                      <a:pt x="4369" y="1411"/>
                    </a:lnTo>
                    <a:lnTo>
                      <a:pt x="3896" y="2516"/>
                    </a:lnTo>
                    <a:lnTo>
                      <a:pt x="3111" y="2403"/>
                    </a:lnTo>
                    <a:lnTo>
                      <a:pt x="3125" y="2369"/>
                    </a:lnTo>
                    <a:lnTo>
                      <a:pt x="3138" y="2336"/>
                    </a:lnTo>
                    <a:lnTo>
                      <a:pt x="3148" y="2303"/>
                    </a:lnTo>
                    <a:lnTo>
                      <a:pt x="3159" y="2271"/>
                    </a:lnTo>
                    <a:lnTo>
                      <a:pt x="3168" y="2238"/>
                    </a:lnTo>
                    <a:lnTo>
                      <a:pt x="3175" y="2206"/>
                    </a:lnTo>
                    <a:lnTo>
                      <a:pt x="3181" y="2173"/>
                    </a:lnTo>
                    <a:lnTo>
                      <a:pt x="3187" y="2142"/>
                    </a:lnTo>
                    <a:lnTo>
                      <a:pt x="3192" y="2110"/>
                    </a:lnTo>
                    <a:lnTo>
                      <a:pt x="3196" y="2078"/>
                    </a:lnTo>
                    <a:lnTo>
                      <a:pt x="3198" y="2047"/>
                    </a:lnTo>
                    <a:lnTo>
                      <a:pt x="3201" y="2016"/>
                    </a:lnTo>
                    <a:lnTo>
                      <a:pt x="3202" y="1985"/>
                    </a:lnTo>
                    <a:lnTo>
                      <a:pt x="3203" y="1954"/>
                    </a:lnTo>
                    <a:lnTo>
                      <a:pt x="3204" y="1923"/>
                    </a:lnTo>
                    <a:lnTo>
                      <a:pt x="3204" y="1892"/>
                    </a:lnTo>
                    <a:lnTo>
                      <a:pt x="3204" y="1862"/>
                    </a:lnTo>
                    <a:lnTo>
                      <a:pt x="3204" y="1832"/>
                    </a:lnTo>
                    <a:lnTo>
                      <a:pt x="3204" y="1801"/>
                    </a:lnTo>
                    <a:lnTo>
                      <a:pt x="3204" y="1771"/>
                    </a:lnTo>
                    <a:lnTo>
                      <a:pt x="3203" y="1740"/>
                    </a:lnTo>
                    <a:lnTo>
                      <a:pt x="3203" y="1710"/>
                    </a:lnTo>
                    <a:lnTo>
                      <a:pt x="3203" y="1681"/>
                    </a:lnTo>
                    <a:lnTo>
                      <a:pt x="3203" y="1650"/>
                    </a:lnTo>
                    <a:lnTo>
                      <a:pt x="3204" y="1620"/>
                    </a:lnTo>
                    <a:lnTo>
                      <a:pt x="3204" y="1591"/>
                    </a:lnTo>
                    <a:lnTo>
                      <a:pt x="3207" y="1560"/>
                    </a:lnTo>
                    <a:lnTo>
                      <a:pt x="3208" y="1530"/>
                    </a:lnTo>
                    <a:lnTo>
                      <a:pt x="3212" y="1501"/>
                    </a:lnTo>
                    <a:lnTo>
                      <a:pt x="3214" y="1470"/>
                    </a:lnTo>
                    <a:lnTo>
                      <a:pt x="3219" y="1441"/>
                    </a:lnTo>
                    <a:lnTo>
                      <a:pt x="3224" y="1411"/>
                    </a:lnTo>
                    <a:lnTo>
                      <a:pt x="2699" y="886"/>
                    </a:lnTo>
                    <a:lnTo>
                      <a:pt x="1806" y="1198"/>
                    </a:lnTo>
                    <a:lnTo>
                      <a:pt x="1594" y="1458"/>
                    </a:lnTo>
                    <a:lnTo>
                      <a:pt x="1540" y="2198"/>
                    </a:lnTo>
                    <a:lnTo>
                      <a:pt x="1558" y="2213"/>
                    </a:lnTo>
                    <a:lnTo>
                      <a:pt x="1571" y="2224"/>
                    </a:lnTo>
                    <a:lnTo>
                      <a:pt x="1580" y="2233"/>
                    </a:lnTo>
                    <a:lnTo>
                      <a:pt x="1588" y="2238"/>
                    </a:lnTo>
                    <a:lnTo>
                      <a:pt x="1591" y="2241"/>
                    </a:lnTo>
                    <a:lnTo>
                      <a:pt x="1592" y="2243"/>
                    </a:lnTo>
                    <a:lnTo>
                      <a:pt x="1594" y="2244"/>
                    </a:lnTo>
                    <a:lnTo>
                      <a:pt x="1594" y="2244"/>
                    </a:lnTo>
                    <a:lnTo>
                      <a:pt x="1912" y="2669"/>
                    </a:lnTo>
                    <a:lnTo>
                      <a:pt x="1594" y="3242"/>
                    </a:lnTo>
                    <a:lnTo>
                      <a:pt x="1226" y="3669"/>
                    </a:lnTo>
                    <a:lnTo>
                      <a:pt x="707" y="3715"/>
                    </a:lnTo>
                    <a:lnTo>
                      <a:pt x="441" y="4088"/>
                    </a:lnTo>
                    <a:lnTo>
                      <a:pt x="495" y="4242"/>
                    </a:lnTo>
                    <a:lnTo>
                      <a:pt x="495" y="4261"/>
                    </a:lnTo>
                    <a:lnTo>
                      <a:pt x="495" y="4276"/>
                    </a:lnTo>
                    <a:lnTo>
                      <a:pt x="495" y="4287"/>
                    </a:lnTo>
                    <a:lnTo>
                      <a:pt x="495" y="4294"/>
                    </a:lnTo>
                    <a:lnTo>
                      <a:pt x="495" y="4298"/>
                    </a:lnTo>
                    <a:lnTo>
                      <a:pt x="495" y="4300"/>
                    </a:lnTo>
                    <a:lnTo>
                      <a:pt x="495" y="4301"/>
                    </a:lnTo>
                    <a:lnTo>
                      <a:pt x="495" y="4301"/>
                    </a:lnTo>
                    <a:lnTo>
                      <a:pt x="228" y="5713"/>
                    </a:lnTo>
                    <a:lnTo>
                      <a:pt x="382" y="5973"/>
                    </a:lnTo>
                    <a:lnTo>
                      <a:pt x="129" y="5973"/>
                    </a:lnTo>
                    <a:lnTo>
                      <a:pt x="22" y="5973"/>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29" name="Freeform 317"/>
              <p:cNvSpPr>
                <a:spLocks/>
              </p:cNvSpPr>
              <p:nvPr/>
            </p:nvSpPr>
            <p:spPr bwMode="auto">
              <a:xfrm>
                <a:off x="3495" y="2724"/>
                <a:ext cx="576" cy="615"/>
              </a:xfrm>
              <a:custGeom>
                <a:avLst/>
                <a:gdLst>
                  <a:gd name="T0" fmla="*/ 1045 w 2303"/>
                  <a:gd name="T1" fmla="*/ 2456 h 2456"/>
                  <a:gd name="T2" fmla="*/ 100 w 2303"/>
                  <a:gd name="T3" fmla="*/ 2404 h 2456"/>
                  <a:gd name="T4" fmla="*/ 67 w 2303"/>
                  <a:gd name="T5" fmla="*/ 2388 h 2456"/>
                  <a:gd name="T6" fmla="*/ 43 w 2303"/>
                  <a:gd name="T7" fmla="*/ 2376 h 2456"/>
                  <a:gd name="T8" fmla="*/ 25 w 2303"/>
                  <a:gd name="T9" fmla="*/ 2369 h 2456"/>
                  <a:gd name="T10" fmla="*/ 13 w 2303"/>
                  <a:gd name="T11" fmla="*/ 2363 h 2456"/>
                  <a:gd name="T12" fmla="*/ 5 w 2303"/>
                  <a:gd name="T13" fmla="*/ 2359 h 2456"/>
                  <a:gd name="T14" fmla="*/ 2 w 2303"/>
                  <a:gd name="T15" fmla="*/ 2358 h 2456"/>
                  <a:gd name="T16" fmla="*/ 0 w 2303"/>
                  <a:gd name="T17" fmla="*/ 2357 h 2456"/>
                  <a:gd name="T18" fmla="*/ 0 w 2303"/>
                  <a:gd name="T19" fmla="*/ 2357 h 2456"/>
                  <a:gd name="T20" fmla="*/ 372 w 2303"/>
                  <a:gd name="T21" fmla="*/ 1044 h 2456"/>
                  <a:gd name="T22" fmla="*/ 388 w 2303"/>
                  <a:gd name="T23" fmla="*/ 1044 h 2456"/>
                  <a:gd name="T24" fmla="*/ 400 w 2303"/>
                  <a:gd name="T25" fmla="*/ 1044 h 2456"/>
                  <a:gd name="T26" fmla="*/ 408 w 2303"/>
                  <a:gd name="T27" fmla="*/ 1044 h 2456"/>
                  <a:gd name="T28" fmla="*/ 414 w 2303"/>
                  <a:gd name="T29" fmla="*/ 1044 h 2456"/>
                  <a:gd name="T30" fmla="*/ 417 w 2303"/>
                  <a:gd name="T31" fmla="*/ 1044 h 2456"/>
                  <a:gd name="T32" fmla="*/ 419 w 2303"/>
                  <a:gd name="T33" fmla="*/ 1044 h 2456"/>
                  <a:gd name="T34" fmla="*/ 420 w 2303"/>
                  <a:gd name="T35" fmla="*/ 1044 h 2456"/>
                  <a:gd name="T36" fmla="*/ 420 w 2303"/>
                  <a:gd name="T37" fmla="*/ 1044 h 2456"/>
                  <a:gd name="T38" fmla="*/ 839 w 2303"/>
                  <a:gd name="T39" fmla="*/ 672 h 2456"/>
                  <a:gd name="T40" fmla="*/ 1205 w 2303"/>
                  <a:gd name="T41" fmla="*/ 0 h 2456"/>
                  <a:gd name="T42" fmla="*/ 1223 w 2303"/>
                  <a:gd name="T43" fmla="*/ 0 h 2456"/>
                  <a:gd name="T44" fmla="*/ 1236 w 2303"/>
                  <a:gd name="T45" fmla="*/ 0 h 2456"/>
                  <a:gd name="T46" fmla="*/ 1245 w 2303"/>
                  <a:gd name="T47" fmla="*/ 0 h 2456"/>
                  <a:gd name="T48" fmla="*/ 1253 w 2303"/>
                  <a:gd name="T49" fmla="*/ 0 h 2456"/>
                  <a:gd name="T50" fmla="*/ 1256 w 2303"/>
                  <a:gd name="T51" fmla="*/ 0 h 2456"/>
                  <a:gd name="T52" fmla="*/ 1257 w 2303"/>
                  <a:gd name="T53" fmla="*/ 0 h 2456"/>
                  <a:gd name="T54" fmla="*/ 1259 w 2303"/>
                  <a:gd name="T55" fmla="*/ 0 h 2456"/>
                  <a:gd name="T56" fmla="*/ 1259 w 2303"/>
                  <a:gd name="T57" fmla="*/ 0 h 2456"/>
                  <a:gd name="T58" fmla="*/ 2257 w 2303"/>
                  <a:gd name="T59" fmla="*/ 46 h 2456"/>
                  <a:gd name="T60" fmla="*/ 2273 w 2303"/>
                  <a:gd name="T61" fmla="*/ 64 h 2456"/>
                  <a:gd name="T62" fmla="*/ 2283 w 2303"/>
                  <a:gd name="T63" fmla="*/ 77 h 2456"/>
                  <a:gd name="T64" fmla="*/ 2292 w 2303"/>
                  <a:gd name="T65" fmla="*/ 86 h 2456"/>
                  <a:gd name="T66" fmla="*/ 2297 w 2303"/>
                  <a:gd name="T67" fmla="*/ 92 h 2456"/>
                  <a:gd name="T68" fmla="*/ 2300 w 2303"/>
                  <a:gd name="T69" fmla="*/ 97 h 2456"/>
                  <a:gd name="T70" fmla="*/ 2302 w 2303"/>
                  <a:gd name="T71" fmla="*/ 98 h 2456"/>
                  <a:gd name="T72" fmla="*/ 2303 w 2303"/>
                  <a:gd name="T73" fmla="*/ 100 h 2456"/>
                  <a:gd name="T74" fmla="*/ 2303 w 2303"/>
                  <a:gd name="T75" fmla="*/ 100 h 2456"/>
                  <a:gd name="T76" fmla="*/ 1990 w 2303"/>
                  <a:gd name="T77" fmla="*/ 573 h 2456"/>
                  <a:gd name="T78" fmla="*/ 998 w 2303"/>
                  <a:gd name="T79" fmla="*/ 885 h 2456"/>
                  <a:gd name="T80" fmla="*/ 885 w 2303"/>
                  <a:gd name="T81" fmla="*/ 1305 h 2456"/>
                  <a:gd name="T82" fmla="*/ 945 w 2303"/>
                  <a:gd name="T83" fmla="*/ 1518 h 2456"/>
                  <a:gd name="T84" fmla="*/ 1259 w 2303"/>
                  <a:gd name="T85" fmla="*/ 1732 h 2456"/>
                  <a:gd name="T86" fmla="*/ 1276 w 2303"/>
                  <a:gd name="T87" fmla="*/ 1711 h 2456"/>
                  <a:gd name="T88" fmla="*/ 1289 w 2303"/>
                  <a:gd name="T89" fmla="*/ 1696 h 2456"/>
                  <a:gd name="T90" fmla="*/ 1299 w 2303"/>
                  <a:gd name="T91" fmla="*/ 1685 h 2456"/>
                  <a:gd name="T92" fmla="*/ 1305 w 2303"/>
                  <a:gd name="T93" fmla="*/ 1678 h 2456"/>
                  <a:gd name="T94" fmla="*/ 1308 w 2303"/>
                  <a:gd name="T95" fmla="*/ 1674 h 2456"/>
                  <a:gd name="T96" fmla="*/ 1310 w 2303"/>
                  <a:gd name="T97" fmla="*/ 1672 h 2456"/>
                  <a:gd name="T98" fmla="*/ 1311 w 2303"/>
                  <a:gd name="T99" fmla="*/ 1671 h 2456"/>
                  <a:gd name="T100" fmla="*/ 1311 w 2303"/>
                  <a:gd name="T101" fmla="*/ 1671 h 2456"/>
                  <a:gd name="T102" fmla="*/ 1631 w 2303"/>
                  <a:gd name="T103" fmla="*/ 1571 h 2456"/>
                  <a:gd name="T104" fmla="*/ 1158 w 2303"/>
                  <a:gd name="T105" fmla="*/ 2456 h 2456"/>
                  <a:gd name="T106" fmla="*/ 1045 w 2303"/>
                  <a:gd name="T107" fmla="*/ 2456 h 2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3" h="2456">
                    <a:moveTo>
                      <a:pt x="1045" y="2456"/>
                    </a:moveTo>
                    <a:lnTo>
                      <a:pt x="100" y="2404"/>
                    </a:lnTo>
                    <a:lnTo>
                      <a:pt x="67" y="2388"/>
                    </a:lnTo>
                    <a:lnTo>
                      <a:pt x="43" y="2376"/>
                    </a:lnTo>
                    <a:lnTo>
                      <a:pt x="25" y="2369"/>
                    </a:lnTo>
                    <a:lnTo>
                      <a:pt x="13" y="2363"/>
                    </a:lnTo>
                    <a:lnTo>
                      <a:pt x="5" y="2359"/>
                    </a:lnTo>
                    <a:lnTo>
                      <a:pt x="2" y="2358"/>
                    </a:lnTo>
                    <a:lnTo>
                      <a:pt x="0" y="2357"/>
                    </a:lnTo>
                    <a:lnTo>
                      <a:pt x="0" y="2357"/>
                    </a:lnTo>
                    <a:lnTo>
                      <a:pt x="372" y="1044"/>
                    </a:lnTo>
                    <a:lnTo>
                      <a:pt x="388" y="1044"/>
                    </a:lnTo>
                    <a:lnTo>
                      <a:pt x="400" y="1044"/>
                    </a:lnTo>
                    <a:lnTo>
                      <a:pt x="408" y="1044"/>
                    </a:lnTo>
                    <a:lnTo>
                      <a:pt x="414" y="1044"/>
                    </a:lnTo>
                    <a:lnTo>
                      <a:pt x="417" y="1044"/>
                    </a:lnTo>
                    <a:lnTo>
                      <a:pt x="419" y="1044"/>
                    </a:lnTo>
                    <a:lnTo>
                      <a:pt x="420" y="1044"/>
                    </a:lnTo>
                    <a:lnTo>
                      <a:pt x="420" y="1044"/>
                    </a:lnTo>
                    <a:lnTo>
                      <a:pt x="839" y="672"/>
                    </a:lnTo>
                    <a:lnTo>
                      <a:pt x="1205" y="0"/>
                    </a:lnTo>
                    <a:lnTo>
                      <a:pt x="1223" y="0"/>
                    </a:lnTo>
                    <a:lnTo>
                      <a:pt x="1236" y="0"/>
                    </a:lnTo>
                    <a:lnTo>
                      <a:pt x="1245" y="0"/>
                    </a:lnTo>
                    <a:lnTo>
                      <a:pt x="1253" y="0"/>
                    </a:lnTo>
                    <a:lnTo>
                      <a:pt x="1256" y="0"/>
                    </a:lnTo>
                    <a:lnTo>
                      <a:pt x="1257" y="0"/>
                    </a:lnTo>
                    <a:lnTo>
                      <a:pt x="1259" y="0"/>
                    </a:lnTo>
                    <a:lnTo>
                      <a:pt x="1259" y="0"/>
                    </a:lnTo>
                    <a:lnTo>
                      <a:pt x="2257" y="46"/>
                    </a:lnTo>
                    <a:lnTo>
                      <a:pt x="2273" y="64"/>
                    </a:lnTo>
                    <a:lnTo>
                      <a:pt x="2283" y="77"/>
                    </a:lnTo>
                    <a:lnTo>
                      <a:pt x="2292" y="86"/>
                    </a:lnTo>
                    <a:lnTo>
                      <a:pt x="2297" y="92"/>
                    </a:lnTo>
                    <a:lnTo>
                      <a:pt x="2300" y="97"/>
                    </a:lnTo>
                    <a:lnTo>
                      <a:pt x="2302" y="98"/>
                    </a:lnTo>
                    <a:lnTo>
                      <a:pt x="2303" y="100"/>
                    </a:lnTo>
                    <a:lnTo>
                      <a:pt x="2303" y="100"/>
                    </a:lnTo>
                    <a:lnTo>
                      <a:pt x="1990" y="573"/>
                    </a:lnTo>
                    <a:lnTo>
                      <a:pt x="998" y="885"/>
                    </a:lnTo>
                    <a:lnTo>
                      <a:pt x="885" y="1305"/>
                    </a:lnTo>
                    <a:lnTo>
                      <a:pt x="945" y="1518"/>
                    </a:lnTo>
                    <a:lnTo>
                      <a:pt x="1259" y="1732"/>
                    </a:lnTo>
                    <a:lnTo>
                      <a:pt x="1276" y="1711"/>
                    </a:lnTo>
                    <a:lnTo>
                      <a:pt x="1289" y="1696"/>
                    </a:lnTo>
                    <a:lnTo>
                      <a:pt x="1299" y="1685"/>
                    </a:lnTo>
                    <a:lnTo>
                      <a:pt x="1305" y="1678"/>
                    </a:lnTo>
                    <a:lnTo>
                      <a:pt x="1308" y="1674"/>
                    </a:lnTo>
                    <a:lnTo>
                      <a:pt x="1310" y="1672"/>
                    </a:lnTo>
                    <a:lnTo>
                      <a:pt x="1311" y="1671"/>
                    </a:lnTo>
                    <a:lnTo>
                      <a:pt x="1311" y="1671"/>
                    </a:lnTo>
                    <a:lnTo>
                      <a:pt x="1631" y="1571"/>
                    </a:lnTo>
                    <a:lnTo>
                      <a:pt x="1158" y="2456"/>
                    </a:lnTo>
                    <a:lnTo>
                      <a:pt x="1045" y="24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0" name="Freeform 318"/>
              <p:cNvSpPr>
                <a:spLocks/>
              </p:cNvSpPr>
              <p:nvPr/>
            </p:nvSpPr>
            <p:spPr bwMode="auto">
              <a:xfrm>
                <a:off x="4346" y="2829"/>
                <a:ext cx="131" cy="447"/>
              </a:xfrm>
              <a:custGeom>
                <a:avLst/>
                <a:gdLst>
                  <a:gd name="T0" fmla="*/ 426 w 525"/>
                  <a:gd name="T1" fmla="*/ 1786 h 1786"/>
                  <a:gd name="T2" fmla="*/ 0 w 525"/>
                  <a:gd name="T3" fmla="*/ 1466 h 1786"/>
                  <a:gd name="T4" fmla="*/ 0 w 525"/>
                  <a:gd name="T5" fmla="*/ 939 h 1786"/>
                  <a:gd name="T6" fmla="*/ 113 w 525"/>
                  <a:gd name="T7" fmla="*/ 680 h 1786"/>
                  <a:gd name="T8" fmla="*/ 313 w 525"/>
                  <a:gd name="T9" fmla="*/ 0 h 1786"/>
                  <a:gd name="T10" fmla="*/ 266 w 525"/>
                  <a:gd name="T11" fmla="*/ 1466 h 1786"/>
                  <a:gd name="T12" fmla="*/ 525 w 525"/>
                  <a:gd name="T13" fmla="*/ 1786 h 1786"/>
                  <a:gd name="T14" fmla="*/ 426 w 525"/>
                  <a:gd name="T15" fmla="*/ 1786 h 17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5" h="1786">
                    <a:moveTo>
                      <a:pt x="426" y="1786"/>
                    </a:moveTo>
                    <a:lnTo>
                      <a:pt x="0" y="1466"/>
                    </a:lnTo>
                    <a:lnTo>
                      <a:pt x="0" y="939"/>
                    </a:lnTo>
                    <a:lnTo>
                      <a:pt x="113" y="680"/>
                    </a:lnTo>
                    <a:lnTo>
                      <a:pt x="313" y="0"/>
                    </a:lnTo>
                    <a:lnTo>
                      <a:pt x="266" y="1466"/>
                    </a:lnTo>
                    <a:lnTo>
                      <a:pt x="525" y="1786"/>
                    </a:lnTo>
                    <a:lnTo>
                      <a:pt x="426" y="1786"/>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1" name="Freeform 319"/>
              <p:cNvSpPr>
                <a:spLocks/>
              </p:cNvSpPr>
              <p:nvPr/>
            </p:nvSpPr>
            <p:spPr bwMode="auto">
              <a:xfrm>
                <a:off x="5213" y="3169"/>
                <a:ext cx="90" cy="107"/>
              </a:xfrm>
              <a:custGeom>
                <a:avLst/>
                <a:gdLst>
                  <a:gd name="T0" fmla="*/ 205 w 358"/>
                  <a:gd name="T1" fmla="*/ 427 h 427"/>
                  <a:gd name="T2" fmla="*/ 0 w 358"/>
                  <a:gd name="T3" fmla="*/ 107 h 427"/>
                  <a:gd name="T4" fmla="*/ 15 w 358"/>
                  <a:gd name="T5" fmla="*/ 71 h 427"/>
                  <a:gd name="T6" fmla="*/ 26 w 358"/>
                  <a:gd name="T7" fmla="*/ 45 h 427"/>
                  <a:gd name="T8" fmla="*/ 35 w 358"/>
                  <a:gd name="T9" fmla="*/ 25 h 427"/>
                  <a:gd name="T10" fmla="*/ 40 w 358"/>
                  <a:gd name="T11" fmla="*/ 13 h 427"/>
                  <a:gd name="T12" fmla="*/ 43 w 358"/>
                  <a:gd name="T13" fmla="*/ 6 h 427"/>
                  <a:gd name="T14" fmla="*/ 45 w 358"/>
                  <a:gd name="T15" fmla="*/ 1 h 427"/>
                  <a:gd name="T16" fmla="*/ 46 w 358"/>
                  <a:gd name="T17" fmla="*/ 0 h 427"/>
                  <a:gd name="T18" fmla="*/ 46 w 358"/>
                  <a:gd name="T19" fmla="*/ 0 h 427"/>
                  <a:gd name="T20" fmla="*/ 358 w 358"/>
                  <a:gd name="T21" fmla="*/ 312 h 427"/>
                  <a:gd name="T22" fmla="*/ 312 w 358"/>
                  <a:gd name="T23" fmla="*/ 427 h 427"/>
                  <a:gd name="T24" fmla="*/ 205 w 358"/>
                  <a:gd name="T25"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8" h="427">
                    <a:moveTo>
                      <a:pt x="205" y="427"/>
                    </a:moveTo>
                    <a:lnTo>
                      <a:pt x="0" y="107"/>
                    </a:lnTo>
                    <a:lnTo>
                      <a:pt x="15" y="71"/>
                    </a:lnTo>
                    <a:lnTo>
                      <a:pt x="26" y="45"/>
                    </a:lnTo>
                    <a:lnTo>
                      <a:pt x="35" y="25"/>
                    </a:lnTo>
                    <a:lnTo>
                      <a:pt x="40" y="13"/>
                    </a:lnTo>
                    <a:lnTo>
                      <a:pt x="43" y="6"/>
                    </a:lnTo>
                    <a:lnTo>
                      <a:pt x="45" y="1"/>
                    </a:lnTo>
                    <a:lnTo>
                      <a:pt x="46" y="0"/>
                    </a:lnTo>
                    <a:lnTo>
                      <a:pt x="46" y="0"/>
                    </a:lnTo>
                    <a:lnTo>
                      <a:pt x="358" y="312"/>
                    </a:lnTo>
                    <a:lnTo>
                      <a:pt x="312" y="427"/>
                    </a:lnTo>
                    <a:lnTo>
                      <a:pt x="205" y="4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2" name="Freeform 320"/>
              <p:cNvSpPr>
                <a:spLocks/>
              </p:cNvSpPr>
              <p:nvPr/>
            </p:nvSpPr>
            <p:spPr bwMode="auto">
              <a:xfrm>
                <a:off x="4454" y="2736"/>
                <a:ext cx="503" cy="469"/>
              </a:xfrm>
              <a:custGeom>
                <a:avLst/>
                <a:gdLst>
                  <a:gd name="T0" fmla="*/ 826 w 2010"/>
                  <a:gd name="T1" fmla="*/ 1838 h 1878"/>
                  <a:gd name="T2" fmla="*/ 313 w 2010"/>
                  <a:gd name="T3" fmla="*/ 1838 h 1878"/>
                  <a:gd name="T4" fmla="*/ 0 w 2010"/>
                  <a:gd name="T5" fmla="*/ 1625 h 1878"/>
                  <a:gd name="T6" fmla="*/ 5 w 2010"/>
                  <a:gd name="T7" fmla="*/ 1581 h 1878"/>
                  <a:gd name="T8" fmla="*/ 9 w 2010"/>
                  <a:gd name="T9" fmla="*/ 1537 h 1878"/>
                  <a:gd name="T10" fmla="*/ 13 w 2010"/>
                  <a:gd name="T11" fmla="*/ 1493 h 1878"/>
                  <a:gd name="T12" fmla="*/ 17 w 2010"/>
                  <a:gd name="T13" fmla="*/ 1450 h 1878"/>
                  <a:gd name="T14" fmla="*/ 22 w 2010"/>
                  <a:gd name="T15" fmla="*/ 1406 h 1878"/>
                  <a:gd name="T16" fmla="*/ 27 w 2010"/>
                  <a:gd name="T17" fmla="*/ 1362 h 1878"/>
                  <a:gd name="T18" fmla="*/ 30 w 2010"/>
                  <a:gd name="T19" fmla="*/ 1318 h 1878"/>
                  <a:gd name="T20" fmla="*/ 35 w 2010"/>
                  <a:gd name="T21" fmla="*/ 1275 h 1878"/>
                  <a:gd name="T22" fmla="*/ 39 w 2010"/>
                  <a:gd name="T23" fmla="*/ 1231 h 1878"/>
                  <a:gd name="T24" fmla="*/ 44 w 2010"/>
                  <a:gd name="T25" fmla="*/ 1186 h 1878"/>
                  <a:gd name="T26" fmla="*/ 48 w 2010"/>
                  <a:gd name="T27" fmla="*/ 1142 h 1878"/>
                  <a:gd name="T28" fmla="*/ 52 w 2010"/>
                  <a:gd name="T29" fmla="*/ 1098 h 1878"/>
                  <a:gd name="T30" fmla="*/ 56 w 2010"/>
                  <a:gd name="T31" fmla="*/ 1054 h 1878"/>
                  <a:gd name="T32" fmla="*/ 60 w 2010"/>
                  <a:gd name="T33" fmla="*/ 1009 h 1878"/>
                  <a:gd name="T34" fmla="*/ 63 w 2010"/>
                  <a:gd name="T35" fmla="*/ 966 h 1878"/>
                  <a:gd name="T36" fmla="*/ 67 w 2010"/>
                  <a:gd name="T37" fmla="*/ 922 h 1878"/>
                  <a:gd name="T38" fmla="*/ 71 w 2010"/>
                  <a:gd name="T39" fmla="*/ 877 h 1878"/>
                  <a:gd name="T40" fmla="*/ 74 w 2010"/>
                  <a:gd name="T41" fmla="*/ 833 h 1878"/>
                  <a:gd name="T42" fmla="*/ 78 w 2010"/>
                  <a:gd name="T43" fmla="*/ 789 h 1878"/>
                  <a:gd name="T44" fmla="*/ 80 w 2010"/>
                  <a:gd name="T45" fmla="*/ 744 h 1878"/>
                  <a:gd name="T46" fmla="*/ 83 w 2010"/>
                  <a:gd name="T47" fmla="*/ 701 h 1878"/>
                  <a:gd name="T48" fmla="*/ 86 w 2010"/>
                  <a:gd name="T49" fmla="*/ 657 h 1878"/>
                  <a:gd name="T50" fmla="*/ 89 w 2010"/>
                  <a:gd name="T51" fmla="*/ 612 h 1878"/>
                  <a:gd name="T52" fmla="*/ 91 w 2010"/>
                  <a:gd name="T53" fmla="*/ 568 h 1878"/>
                  <a:gd name="T54" fmla="*/ 92 w 2010"/>
                  <a:gd name="T55" fmla="*/ 523 h 1878"/>
                  <a:gd name="T56" fmla="*/ 95 w 2010"/>
                  <a:gd name="T57" fmla="*/ 479 h 1878"/>
                  <a:gd name="T58" fmla="*/ 96 w 2010"/>
                  <a:gd name="T59" fmla="*/ 434 h 1878"/>
                  <a:gd name="T60" fmla="*/ 97 w 2010"/>
                  <a:gd name="T61" fmla="*/ 391 h 1878"/>
                  <a:gd name="T62" fmla="*/ 99 w 2010"/>
                  <a:gd name="T63" fmla="*/ 346 h 1878"/>
                  <a:gd name="T64" fmla="*/ 99 w 2010"/>
                  <a:gd name="T65" fmla="*/ 302 h 1878"/>
                  <a:gd name="T66" fmla="*/ 100 w 2010"/>
                  <a:gd name="T67" fmla="*/ 257 h 1878"/>
                  <a:gd name="T68" fmla="*/ 100 w 2010"/>
                  <a:gd name="T69" fmla="*/ 213 h 1878"/>
                  <a:gd name="T70" fmla="*/ 420 w 2010"/>
                  <a:gd name="T71" fmla="*/ 159 h 1878"/>
                  <a:gd name="T72" fmla="*/ 732 w 2010"/>
                  <a:gd name="T73" fmla="*/ 0 h 1878"/>
                  <a:gd name="T74" fmla="*/ 1198 w 2010"/>
                  <a:gd name="T75" fmla="*/ 266 h 1878"/>
                  <a:gd name="T76" fmla="*/ 1458 w 2010"/>
                  <a:gd name="T77" fmla="*/ 266 h 1878"/>
                  <a:gd name="T78" fmla="*/ 1476 w 2010"/>
                  <a:gd name="T79" fmla="*/ 248 h 1878"/>
                  <a:gd name="T80" fmla="*/ 1488 w 2010"/>
                  <a:gd name="T81" fmla="*/ 236 h 1878"/>
                  <a:gd name="T82" fmla="*/ 1498 w 2010"/>
                  <a:gd name="T83" fmla="*/ 226 h 1878"/>
                  <a:gd name="T84" fmla="*/ 1505 w 2010"/>
                  <a:gd name="T85" fmla="*/ 219 h 1878"/>
                  <a:gd name="T86" fmla="*/ 1509 w 2010"/>
                  <a:gd name="T87" fmla="*/ 215 h 1878"/>
                  <a:gd name="T88" fmla="*/ 1510 w 2010"/>
                  <a:gd name="T89" fmla="*/ 214 h 1878"/>
                  <a:gd name="T90" fmla="*/ 1511 w 2010"/>
                  <a:gd name="T91" fmla="*/ 213 h 1878"/>
                  <a:gd name="T92" fmla="*/ 1511 w 2010"/>
                  <a:gd name="T93" fmla="*/ 213 h 1878"/>
                  <a:gd name="T94" fmla="*/ 1546 w 2010"/>
                  <a:gd name="T95" fmla="*/ 195 h 1878"/>
                  <a:gd name="T96" fmla="*/ 1572 w 2010"/>
                  <a:gd name="T97" fmla="*/ 183 h 1878"/>
                  <a:gd name="T98" fmla="*/ 1591 w 2010"/>
                  <a:gd name="T99" fmla="*/ 173 h 1878"/>
                  <a:gd name="T100" fmla="*/ 1604 w 2010"/>
                  <a:gd name="T101" fmla="*/ 166 h 1878"/>
                  <a:gd name="T102" fmla="*/ 1611 w 2010"/>
                  <a:gd name="T103" fmla="*/ 162 h 1878"/>
                  <a:gd name="T104" fmla="*/ 1616 w 2010"/>
                  <a:gd name="T105" fmla="*/ 161 h 1878"/>
                  <a:gd name="T106" fmla="*/ 1617 w 2010"/>
                  <a:gd name="T107" fmla="*/ 159 h 1878"/>
                  <a:gd name="T108" fmla="*/ 1617 w 2010"/>
                  <a:gd name="T109" fmla="*/ 159 h 1878"/>
                  <a:gd name="T110" fmla="*/ 2010 w 2010"/>
                  <a:gd name="T111" fmla="*/ 1785 h 1878"/>
                  <a:gd name="T112" fmla="*/ 939 w 2010"/>
                  <a:gd name="T113" fmla="*/ 1878 h 1878"/>
                  <a:gd name="T114" fmla="*/ 826 w 2010"/>
                  <a:gd name="T115" fmla="*/ 1838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0" h="1878">
                    <a:moveTo>
                      <a:pt x="826" y="1838"/>
                    </a:moveTo>
                    <a:lnTo>
                      <a:pt x="313" y="1838"/>
                    </a:lnTo>
                    <a:lnTo>
                      <a:pt x="0" y="1625"/>
                    </a:lnTo>
                    <a:lnTo>
                      <a:pt x="5" y="1581"/>
                    </a:lnTo>
                    <a:lnTo>
                      <a:pt x="9" y="1537"/>
                    </a:lnTo>
                    <a:lnTo>
                      <a:pt x="13" y="1493"/>
                    </a:lnTo>
                    <a:lnTo>
                      <a:pt x="17" y="1450"/>
                    </a:lnTo>
                    <a:lnTo>
                      <a:pt x="22" y="1406"/>
                    </a:lnTo>
                    <a:lnTo>
                      <a:pt x="27" y="1362"/>
                    </a:lnTo>
                    <a:lnTo>
                      <a:pt x="30" y="1318"/>
                    </a:lnTo>
                    <a:lnTo>
                      <a:pt x="35" y="1275"/>
                    </a:lnTo>
                    <a:lnTo>
                      <a:pt x="39" y="1231"/>
                    </a:lnTo>
                    <a:lnTo>
                      <a:pt x="44" y="1186"/>
                    </a:lnTo>
                    <a:lnTo>
                      <a:pt x="48" y="1142"/>
                    </a:lnTo>
                    <a:lnTo>
                      <a:pt x="52" y="1098"/>
                    </a:lnTo>
                    <a:lnTo>
                      <a:pt x="56" y="1054"/>
                    </a:lnTo>
                    <a:lnTo>
                      <a:pt x="60" y="1009"/>
                    </a:lnTo>
                    <a:lnTo>
                      <a:pt x="63" y="966"/>
                    </a:lnTo>
                    <a:lnTo>
                      <a:pt x="67" y="922"/>
                    </a:lnTo>
                    <a:lnTo>
                      <a:pt x="71" y="877"/>
                    </a:lnTo>
                    <a:lnTo>
                      <a:pt x="74" y="833"/>
                    </a:lnTo>
                    <a:lnTo>
                      <a:pt x="78" y="789"/>
                    </a:lnTo>
                    <a:lnTo>
                      <a:pt x="80" y="744"/>
                    </a:lnTo>
                    <a:lnTo>
                      <a:pt x="83" y="701"/>
                    </a:lnTo>
                    <a:lnTo>
                      <a:pt x="86" y="657"/>
                    </a:lnTo>
                    <a:lnTo>
                      <a:pt x="89" y="612"/>
                    </a:lnTo>
                    <a:lnTo>
                      <a:pt x="91" y="568"/>
                    </a:lnTo>
                    <a:lnTo>
                      <a:pt x="92" y="523"/>
                    </a:lnTo>
                    <a:lnTo>
                      <a:pt x="95" y="479"/>
                    </a:lnTo>
                    <a:lnTo>
                      <a:pt x="96" y="434"/>
                    </a:lnTo>
                    <a:lnTo>
                      <a:pt x="97" y="391"/>
                    </a:lnTo>
                    <a:lnTo>
                      <a:pt x="99" y="346"/>
                    </a:lnTo>
                    <a:lnTo>
                      <a:pt x="99" y="302"/>
                    </a:lnTo>
                    <a:lnTo>
                      <a:pt x="100" y="257"/>
                    </a:lnTo>
                    <a:lnTo>
                      <a:pt x="100" y="213"/>
                    </a:lnTo>
                    <a:lnTo>
                      <a:pt x="420" y="159"/>
                    </a:lnTo>
                    <a:lnTo>
                      <a:pt x="732" y="0"/>
                    </a:lnTo>
                    <a:lnTo>
                      <a:pt x="1198" y="266"/>
                    </a:lnTo>
                    <a:lnTo>
                      <a:pt x="1458" y="266"/>
                    </a:lnTo>
                    <a:lnTo>
                      <a:pt x="1476" y="248"/>
                    </a:lnTo>
                    <a:lnTo>
                      <a:pt x="1488" y="236"/>
                    </a:lnTo>
                    <a:lnTo>
                      <a:pt x="1498" y="226"/>
                    </a:lnTo>
                    <a:lnTo>
                      <a:pt x="1505" y="219"/>
                    </a:lnTo>
                    <a:lnTo>
                      <a:pt x="1509" y="215"/>
                    </a:lnTo>
                    <a:lnTo>
                      <a:pt x="1510" y="214"/>
                    </a:lnTo>
                    <a:lnTo>
                      <a:pt x="1511" y="213"/>
                    </a:lnTo>
                    <a:lnTo>
                      <a:pt x="1511" y="213"/>
                    </a:lnTo>
                    <a:lnTo>
                      <a:pt x="1546" y="195"/>
                    </a:lnTo>
                    <a:lnTo>
                      <a:pt x="1572" y="183"/>
                    </a:lnTo>
                    <a:lnTo>
                      <a:pt x="1591" y="173"/>
                    </a:lnTo>
                    <a:lnTo>
                      <a:pt x="1604" y="166"/>
                    </a:lnTo>
                    <a:lnTo>
                      <a:pt x="1611" y="162"/>
                    </a:lnTo>
                    <a:lnTo>
                      <a:pt x="1616" y="161"/>
                    </a:lnTo>
                    <a:lnTo>
                      <a:pt x="1617" y="159"/>
                    </a:lnTo>
                    <a:lnTo>
                      <a:pt x="1617" y="159"/>
                    </a:lnTo>
                    <a:lnTo>
                      <a:pt x="2010" y="1785"/>
                    </a:lnTo>
                    <a:lnTo>
                      <a:pt x="939" y="1878"/>
                    </a:lnTo>
                    <a:lnTo>
                      <a:pt x="826" y="18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3" name="Freeform 321"/>
              <p:cNvSpPr>
                <a:spLocks/>
              </p:cNvSpPr>
              <p:nvPr/>
            </p:nvSpPr>
            <p:spPr bwMode="auto">
              <a:xfrm>
                <a:off x="3772" y="2514"/>
                <a:ext cx="431" cy="588"/>
              </a:xfrm>
              <a:custGeom>
                <a:avLst/>
                <a:gdLst>
                  <a:gd name="T0" fmla="*/ 0 w 1724"/>
                  <a:gd name="T1" fmla="*/ 1984 h 2350"/>
                  <a:gd name="T2" fmla="*/ 67 w 1724"/>
                  <a:gd name="T3" fmla="*/ 1931 h 2350"/>
                  <a:gd name="T4" fmla="*/ 132 w 1724"/>
                  <a:gd name="T5" fmla="*/ 1886 h 2350"/>
                  <a:gd name="T6" fmla="*/ 195 w 1724"/>
                  <a:gd name="T7" fmla="*/ 1848 h 2350"/>
                  <a:gd name="T8" fmla="*/ 257 w 1724"/>
                  <a:gd name="T9" fmla="*/ 1818 h 2350"/>
                  <a:gd name="T10" fmla="*/ 318 w 1724"/>
                  <a:gd name="T11" fmla="*/ 1793 h 2350"/>
                  <a:gd name="T12" fmla="*/ 378 w 1724"/>
                  <a:gd name="T13" fmla="*/ 1773 h 2350"/>
                  <a:gd name="T14" fmla="*/ 437 w 1724"/>
                  <a:gd name="T15" fmla="*/ 1756 h 2350"/>
                  <a:gd name="T16" fmla="*/ 496 w 1724"/>
                  <a:gd name="T17" fmla="*/ 1741 h 2350"/>
                  <a:gd name="T18" fmla="*/ 554 w 1724"/>
                  <a:gd name="T19" fmla="*/ 1728 h 2350"/>
                  <a:gd name="T20" fmla="*/ 614 w 1724"/>
                  <a:gd name="T21" fmla="*/ 1713 h 2350"/>
                  <a:gd name="T22" fmla="*/ 673 w 1724"/>
                  <a:gd name="T23" fmla="*/ 1698 h 2350"/>
                  <a:gd name="T24" fmla="*/ 734 w 1724"/>
                  <a:gd name="T25" fmla="*/ 1683 h 2350"/>
                  <a:gd name="T26" fmla="*/ 796 w 1724"/>
                  <a:gd name="T27" fmla="*/ 1662 h 2350"/>
                  <a:gd name="T28" fmla="*/ 859 w 1724"/>
                  <a:gd name="T29" fmla="*/ 1638 h 2350"/>
                  <a:gd name="T30" fmla="*/ 925 w 1724"/>
                  <a:gd name="T31" fmla="*/ 1608 h 2350"/>
                  <a:gd name="T32" fmla="*/ 992 w 1724"/>
                  <a:gd name="T33" fmla="*/ 1572 h 2350"/>
                  <a:gd name="T34" fmla="*/ 1411 w 1724"/>
                  <a:gd name="T35" fmla="*/ 999 h 2350"/>
                  <a:gd name="T36" fmla="*/ 1393 w 1724"/>
                  <a:gd name="T37" fmla="*/ 974 h 2350"/>
                  <a:gd name="T38" fmla="*/ 1381 w 1724"/>
                  <a:gd name="T39" fmla="*/ 940 h 2350"/>
                  <a:gd name="T40" fmla="*/ 1371 w 1724"/>
                  <a:gd name="T41" fmla="*/ 900 h 2350"/>
                  <a:gd name="T42" fmla="*/ 1365 w 1724"/>
                  <a:gd name="T43" fmla="*/ 859 h 2350"/>
                  <a:gd name="T44" fmla="*/ 1360 w 1724"/>
                  <a:gd name="T45" fmla="*/ 822 h 2350"/>
                  <a:gd name="T46" fmla="*/ 1359 w 1724"/>
                  <a:gd name="T47" fmla="*/ 790 h 2350"/>
                  <a:gd name="T48" fmla="*/ 1358 w 1724"/>
                  <a:gd name="T49" fmla="*/ 768 h 2350"/>
                  <a:gd name="T50" fmla="*/ 1358 w 1724"/>
                  <a:gd name="T51" fmla="*/ 760 h 2350"/>
                  <a:gd name="T52" fmla="*/ 565 w 1724"/>
                  <a:gd name="T53" fmla="*/ 200 h 2350"/>
                  <a:gd name="T54" fmla="*/ 1151 w 1724"/>
                  <a:gd name="T55" fmla="*/ 101 h 2350"/>
                  <a:gd name="T56" fmla="*/ 1339 w 1724"/>
                  <a:gd name="T57" fmla="*/ 39 h 2350"/>
                  <a:gd name="T58" fmla="*/ 1392 w 1724"/>
                  <a:gd name="T59" fmla="*/ 116 h 2350"/>
                  <a:gd name="T60" fmla="*/ 1437 w 1724"/>
                  <a:gd name="T61" fmla="*/ 194 h 2350"/>
                  <a:gd name="T62" fmla="*/ 1476 w 1724"/>
                  <a:gd name="T63" fmla="*/ 272 h 2350"/>
                  <a:gd name="T64" fmla="*/ 1510 w 1724"/>
                  <a:gd name="T65" fmla="*/ 351 h 2350"/>
                  <a:gd name="T66" fmla="*/ 1540 w 1724"/>
                  <a:gd name="T67" fmla="*/ 430 h 2350"/>
                  <a:gd name="T68" fmla="*/ 1565 w 1724"/>
                  <a:gd name="T69" fmla="*/ 508 h 2350"/>
                  <a:gd name="T70" fmla="*/ 1587 w 1724"/>
                  <a:gd name="T71" fmla="*/ 587 h 2350"/>
                  <a:gd name="T72" fmla="*/ 1607 w 1724"/>
                  <a:gd name="T73" fmla="*/ 666 h 2350"/>
                  <a:gd name="T74" fmla="*/ 1624 w 1724"/>
                  <a:gd name="T75" fmla="*/ 745 h 2350"/>
                  <a:gd name="T76" fmla="*/ 1640 w 1724"/>
                  <a:gd name="T77" fmla="*/ 824 h 2350"/>
                  <a:gd name="T78" fmla="*/ 1654 w 1724"/>
                  <a:gd name="T79" fmla="*/ 903 h 2350"/>
                  <a:gd name="T80" fmla="*/ 1668 w 1724"/>
                  <a:gd name="T81" fmla="*/ 982 h 2350"/>
                  <a:gd name="T82" fmla="*/ 1682 w 1724"/>
                  <a:gd name="T83" fmla="*/ 1061 h 2350"/>
                  <a:gd name="T84" fmla="*/ 1698 w 1724"/>
                  <a:gd name="T85" fmla="*/ 1140 h 2350"/>
                  <a:gd name="T86" fmla="*/ 1715 w 1724"/>
                  <a:gd name="T87" fmla="*/ 1219 h 2350"/>
                  <a:gd name="T88" fmla="*/ 1358 w 1724"/>
                  <a:gd name="T89" fmla="*/ 1785 h 2350"/>
                  <a:gd name="T90" fmla="*/ 153 w 1724"/>
                  <a:gd name="T91" fmla="*/ 2350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4" h="2350">
                    <a:moveTo>
                      <a:pt x="53" y="2298"/>
                    </a:moveTo>
                    <a:lnTo>
                      <a:pt x="0" y="1984"/>
                    </a:lnTo>
                    <a:lnTo>
                      <a:pt x="34" y="1956"/>
                    </a:lnTo>
                    <a:lnTo>
                      <a:pt x="67" y="1931"/>
                    </a:lnTo>
                    <a:lnTo>
                      <a:pt x="101" y="1906"/>
                    </a:lnTo>
                    <a:lnTo>
                      <a:pt x="132" y="1886"/>
                    </a:lnTo>
                    <a:lnTo>
                      <a:pt x="164" y="1866"/>
                    </a:lnTo>
                    <a:lnTo>
                      <a:pt x="195" y="1848"/>
                    </a:lnTo>
                    <a:lnTo>
                      <a:pt x="227" y="1832"/>
                    </a:lnTo>
                    <a:lnTo>
                      <a:pt x="257" y="1818"/>
                    </a:lnTo>
                    <a:lnTo>
                      <a:pt x="288" y="1804"/>
                    </a:lnTo>
                    <a:lnTo>
                      <a:pt x="318" y="1793"/>
                    </a:lnTo>
                    <a:lnTo>
                      <a:pt x="349" y="1782"/>
                    </a:lnTo>
                    <a:lnTo>
                      <a:pt x="378" y="1773"/>
                    </a:lnTo>
                    <a:lnTo>
                      <a:pt x="407" y="1764"/>
                    </a:lnTo>
                    <a:lnTo>
                      <a:pt x="437" y="1756"/>
                    </a:lnTo>
                    <a:lnTo>
                      <a:pt x="467" y="1748"/>
                    </a:lnTo>
                    <a:lnTo>
                      <a:pt x="496" y="1741"/>
                    </a:lnTo>
                    <a:lnTo>
                      <a:pt x="525" y="1734"/>
                    </a:lnTo>
                    <a:lnTo>
                      <a:pt x="554" y="1728"/>
                    </a:lnTo>
                    <a:lnTo>
                      <a:pt x="584" y="1720"/>
                    </a:lnTo>
                    <a:lnTo>
                      <a:pt x="614" y="1713"/>
                    </a:lnTo>
                    <a:lnTo>
                      <a:pt x="643" y="1707"/>
                    </a:lnTo>
                    <a:lnTo>
                      <a:pt x="673" y="1698"/>
                    </a:lnTo>
                    <a:lnTo>
                      <a:pt x="704" y="1691"/>
                    </a:lnTo>
                    <a:lnTo>
                      <a:pt x="734" y="1683"/>
                    </a:lnTo>
                    <a:lnTo>
                      <a:pt x="764" y="1673"/>
                    </a:lnTo>
                    <a:lnTo>
                      <a:pt x="796" y="1662"/>
                    </a:lnTo>
                    <a:lnTo>
                      <a:pt x="828" y="1651"/>
                    </a:lnTo>
                    <a:lnTo>
                      <a:pt x="859" y="1638"/>
                    </a:lnTo>
                    <a:lnTo>
                      <a:pt x="891" y="1624"/>
                    </a:lnTo>
                    <a:lnTo>
                      <a:pt x="925" y="1608"/>
                    </a:lnTo>
                    <a:lnTo>
                      <a:pt x="958" y="1591"/>
                    </a:lnTo>
                    <a:lnTo>
                      <a:pt x="992" y="1572"/>
                    </a:lnTo>
                    <a:lnTo>
                      <a:pt x="1411" y="1099"/>
                    </a:lnTo>
                    <a:lnTo>
                      <a:pt x="1411" y="999"/>
                    </a:lnTo>
                    <a:lnTo>
                      <a:pt x="1401" y="988"/>
                    </a:lnTo>
                    <a:lnTo>
                      <a:pt x="1393" y="974"/>
                    </a:lnTo>
                    <a:lnTo>
                      <a:pt x="1387" y="957"/>
                    </a:lnTo>
                    <a:lnTo>
                      <a:pt x="1381" y="940"/>
                    </a:lnTo>
                    <a:lnTo>
                      <a:pt x="1375" y="920"/>
                    </a:lnTo>
                    <a:lnTo>
                      <a:pt x="1371" y="900"/>
                    </a:lnTo>
                    <a:lnTo>
                      <a:pt x="1367" y="880"/>
                    </a:lnTo>
                    <a:lnTo>
                      <a:pt x="1365" y="859"/>
                    </a:lnTo>
                    <a:lnTo>
                      <a:pt x="1362" y="840"/>
                    </a:lnTo>
                    <a:lnTo>
                      <a:pt x="1360" y="822"/>
                    </a:lnTo>
                    <a:lnTo>
                      <a:pt x="1359" y="805"/>
                    </a:lnTo>
                    <a:lnTo>
                      <a:pt x="1359" y="790"/>
                    </a:lnTo>
                    <a:lnTo>
                      <a:pt x="1358" y="777"/>
                    </a:lnTo>
                    <a:lnTo>
                      <a:pt x="1358" y="768"/>
                    </a:lnTo>
                    <a:lnTo>
                      <a:pt x="1358" y="762"/>
                    </a:lnTo>
                    <a:lnTo>
                      <a:pt x="1358" y="760"/>
                    </a:lnTo>
                    <a:lnTo>
                      <a:pt x="226" y="686"/>
                    </a:lnTo>
                    <a:lnTo>
                      <a:pt x="565" y="200"/>
                    </a:lnTo>
                    <a:lnTo>
                      <a:pt x="885" y="260"/>
                    </a:lnTo>
                    <a:lnTo>
                      <a:pt x="1151" y="101"/>
                    </a:lnTo>
                    <a:lnTo>
                      <a:pt x="1311" y="0"/>
                    </a:lnTo>
                    <a:lnTo>
                      <a:pt x="1339" y="39"/>
                    </a:lnTo>
                    <a:lnTo>
                      <a:pt x="1366" y="78"/>
                    </a:lnTo>
                    <a:lnTo>
                      <a:pt x="1392" y="116"/>
                    </a:lnTo>
                    <a:lnTo>
                      <a:pt x="1415" y="155"/>
                    </a:lnTo>
                    <a:lnTo>
                      <a:pt x="1437" y="194"/>
                    </a:lnTo>
                    <a:lnTo>
                      <a:pt x="1457" y="233"/>
                    </a:lnTo>
                    <a:lnTo>
                      <a:pt x="1476" y="272"/>
                    </a:lnTo>
                    <a:lnTo>
                      <a:pt x="1494" y="312"/>
                    </a:lnTo>
                    <a:lnTo>
                      <a:pt x="1510" y="351"/>
                    </a:lnTo>
                    <a:lnTo>
                      <a:pt x="1525" y="390"/>
                    </a:lnTo>
                    <a:lnTo>
                      <a:pt x="1540" y="430"/>
                    </a:lnTo>
                    <a:lnTo>
                      <a:pt x="1553" y="469"/>
                    </a:lnTo>
                    <a:lnTo>
                      <a:pt x="1565" y="508"/>
                    </a:lnTo>
                    <a:lnTo>
                      <a:pt x="1576" y="548"/>
                    </a:lnTo>
                    <a:lnTo>
                      <a:pt x="1587" y="587"/>
                    </a:lnTo>
                    <a:lnTo>
                      <a:pt x="1597" y="627"/>
                    </a:lnTo>
                    <a:lnTo>
                      <a:pt x="1607" y="666"/>
                    </a:lnTo>
                    <a:lnTo>
                      <a:pt x="1615" y="706"/>
                    </a:lnTo>
                    <a:lnTo>
                      <a:pt x="1624" y="745"/>
                    </a:lnTo>
                    <a:lnTo>
                      <a:pt x="1631" y="785"/>
                    </a:lnTo>
                    <a:lnTo>
                      <a:pt x="1640" y="824"/>
                    </a:lnTo>
                    <a:lnTo>
                      <a:pt x="1647" y="864"/>
                    </a:lnTo>
                    <a:lnTo>
                      <a:pt x="1654" y="903"/>
                    </a:lnTo>
                    <a:lnTo>
                      <a:pt x="1662" y="943"/>
                    </a:lnTo>
                    <a:lnTo>
                      <a:pt x="1668" y="982"/>
                    </a:lnTo>
                    <a:lnTo>
                      <a:pt x="1675" y="1022"/>
                    </a:lnTo>
                    <a:lnTo>
                      <a:pt x="1682" y="1061"/>
                    </a:lnTo>
                    <a:lnTo>
                      <a:pt x="1689" y="1100"/>
                    </a:lnTo>
                    <a:lnTo>
                      <a:pt x="1698" y="1140"/>
                    </a:lnTo>
                    <a:lnTo>
                      <a:pt x="1706" y="1179"/>
                    </a:lnTo>
                    <a:lnTo>
                      <a:pt x="1715" y="1219"/>
                    </a:lnTo>
                    <a:lnTo>
                      <a:pt x="1724" y="1258"/>
                    </a:lnTo>
                    <a:lnTo>
                      <a:pt x="1358" y="1785"/>
                    </a:lnTo>
                    <a:lnTo>
                      <a:pt x="565" y="1884"/>
                    </a:lnTo>
                    <a:lnTo>
                      <a:pt x="153" y="2350"/>
                    </a:lnTo>
                    <a:lnTo>
                      <a:pt x="53" y="229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4" name="Freeform 322"/>
              <p:cNvSpPr>
                <a:spLocks/>
              </p:cNvSpPr>
              <p:nvPr/>
            </p:nvSpPr>
            <p:spPr bwMode="auto">
              <a:xfrm>
                <a:off x="3928" y="2647"/>
                <a:ext cx="511" cy="431"/>
              </a:xfrm>
              <a:custGeom>
                <a:avLst/>
                <a:gdLst>
                  <a:gd name="T0" fmla="*/ 0 w 2045"/>
                  <a:gd name="T1" fmla="*/ 1724 h 1724"/>
                  <a:gd name="T2" fmla="*/ 82 w 2045"/>
                  <a:gd name="T3" fmla="*/ 1651 h 1724"/>
                  <a:gd name="T4" fmla="*/ 169 w 2045"/>
                  <a:gd name="T5" fmla="*/ 1588 h 1724"/>
                  <a:gd name="T6" fmla="*/ 260 w 2045"/>
                  <a:gd name="T7" fmla="*/ 1534 h 1724"/>
                  <a:gd name="T8" fmla="*/ 356 w 2045"/>
                  <a:gd name="T9" fmla="*/ 1491 h 1724"/>
                  <a:gd name="T10" fmla="*/ 456 w 2045"/>
                  <a:gd name="T11" fmla="*/ 1455 h 1724"/>
                  <a:gd name="T12" fmla="*/ 561 w 2045"/>
                  <a:gd name="T13" fmla="*/ 1431 h 1724"/>
                  <a:gd name="T14" fmla="*/ 671 w 2045"/>
                  <a:gd name="T15" fmla="*/ 1417 h 1724"/>
                  <a:gd name="T16" fmla="*/ 786 w 2045"/>
                  <a:gd name="T17" fmla="*/ 1412 h 1724"/>
                  <a:gd name="T18" fmla="*/ 1258 w 2045"/>
                  <a:gd name="T19" fmla="*/ 939 h 1724"/>
                  <a:gd name="T20" fmla="*/ 1784 w 2045"/>
                  <a:gd name="T21" fmla="*/ 46 h 1724"/>
                  <a:gd name="T22" fmla="*/ 2004 w 2045"/>
                  <a:gd name="T23" fmla="*/ 33 h 1724"/>
                  <a:gd name="T24" fmla="*/ 2030 w 2045"/>
                  <a:gd name="T25" fmla="*/ 75 h 1724"/>
                  <a:gd name="T26" fmla="*/ 2041 w 2045"/>
                  <a:gd name="T27" fmla="*/ 95 h 1724"/>
                  <a:gd name="T28" fmla="*/ 2045 w 2045"/>
                  <a:gd name="T29" fmla="*/ 100 h 1724"/>
                  <a:gd name="T30" fmla="*/ 1984 w 2045"/>
                  <a:gd name="T31" fmla="*/ 359 h 1724"/>
                  <a:gd name="T32" fmla="*/ 1671 w 2045"/>
                  <a:gd name="T33" fmla="*/ 1145 h 1724"/>
                  <a:gd name="T34" fmla="*/ 1311 w 2045"/>
                  <a:gd name="T35" fmla="*/ 1571 h 1724"/>
                  <a:gd name="T36" fmla="*/ 1253 w 2045"/>
                  <a:gd name="T37" fmla="*/ 1588 h 1724"/>
                  <a:gd name="T38" fmla="*/ 1196 w 2045"/>
                  <a:gd name="T39" fmla="*/ 1604 h 1724"/>
                  <a:gd name="T40" fmla="*/ 1140 w 2045"/>
                  <a:gd name="T41" fmla="*/ 1617 h 1724"/>
                  <a:gd name="T42" fmla="*/ 1084 w 2045"/>
                  <a:gd name="T43" fmla="*/ 1629 h 1724"/>
                  <a:gd name="T44" fmla="*/ 1029 w 2045"/>
                  <a:gd name="T45" fmla="*/ 1640 h 1724"/>
                  <a:gd name="T46" fmla="*/ 975 w 2045"/>
                  <a:gd name="T47" fmla="*/ 1649 h 1724"/>
                  <a:gd name="T48" fmla="*/ 920 w 2045"/>
                  <a:gd name="T49" fmla="*/ 1657 h 1724"/>
                  <a:gd name="T50" fmla="*/ 865 w 2045"/>
                  <a:gd name="T51" fmla="*/ 1665 h 1724"/>
                  <a:gd name="T52" fmla="*/ 811 w 2045"/>
                  <a:gd name="T53" fmla="*/ 1672 h 1724"/>
                  <a:gd name="T54" fmla="*/ 756 w 2045"/>
                  <a:gd name="T55" fmla="*/ 1678 h 1724"/>
                  <a:gd name="T56" fmla="*/ 700 w 2045"/>
                  <a:gd name="T57" fmla="*/ 1685 h 1724"/>
                  <a:gd name="T58" fmla="*/ 644 w 2045"/>
                  <a:gd name="T59" fmla="*/ 1691 h 1724"/>
                  <a:gd name="T60" fmla="*/ 588 w 2045"/>
                  <a:gd name="T61" fmla="*/ 1699 h 1724"/>
                  <a:gd name="T62" fmla="*/ 531 w 2045"/>
                  <a:gd name="T63" fmla="*/ 1706 h 1724"/>
                  <a:gd name="T64" fmla="*/ 473 w 2045"/>
                  <a:gd name="T65" fmla="*/ 1714 h 1724"/>
                  <a:gd name="T66" fmla="*/ 413 w 2045"/>
                  <a:gd name="T67" fmla="*/ 1724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45" h="1724">
                    <a:moveTo>
                      <a:pt x="260" y="1724"/>
                    </a:moveTo>
                    <a:lnTo>
                      <a:pt x="0" y="1724"/>
                    </a:lnTo>
                    <a:lnTo>
                      <a:pt x="40" y="1686"/>
                    </a:lnTo>
                    <a:lnTo>
                      <a:pt x="82" y="1651"/>
                    </a:lnTo>
                    <a:lnTo>
                      <a:pt x="125" y="1618"/>
                    </a:lnTo>
                    <a:lnTo>
                      <a:pt x="169" y="1588"/>
                    </a:lnTo>
                    <a:lnTo>
                      <a:pt x="214" y="1560"/>
                    </a:lnTo>
                    <a:lnTo>
                      <a:pt x="260" y="1534"/>
                    </a:lnTo>
                    <a:lnTo>
                      <a:pt x="307" y="1511"/>
                    </a:lnTo>
                    <a:lnTo>
                      <a:pt x="356" y="1491"/>
                    </a:lnTo>
                    <a:lnTo>
                      <a:pt x="406" y="1472"/>
                    </a:lnTo>
                    <a:lnTo>
                      <a:pt x="456" y="1455"/>
                    </a:lnTo>
                    <a:lnTo>
                      <a:pt x="508" y="1442"/>
                    </a:lnTo>
                    <a:lnTo>
                      <a:pt x="561" y="1431"/>
                    </a:lnTo>
                    <a:lnTo>
                      <a:pt x="616" y="1423"/>
                    </a:lnTo>
                    <a:lnTo>
                      <a:pt x="671" y="1417"/>
                    </a:lnTo>
                    <a:lnTo>
                      <a:pt x="728" y="1413"/>
                    </a:lnTo>
                    <a:lnTo>
                      <a:pt x="786" y="1412"/>
                    </a:lnTo>
                    <a:lnTo>
                      <a:pt x="999" y="1305"/>
                    </a:lnTo>
                    <a:lnTo>
                      <a:pt x="1258" y="939"/>
                    </a:lnTo>
                    <a:lnTo>
                      <a:pt x="1258" y="672"/>
                    </a:lnTo>
                    <a:lnTo>
                      <a:pt x="1784" y="46"/>
                    </a:lnTo>
                    <a:lnTo>
                      <a:pt x="1984" y="0"/>
                    </a:lnTo>
                    <a:lnTo>
                      <a:pt x="2004" y="33"/>
                    </a:lnTo>
                    <a:lnTo>
                      <a:pt x="2019" y="57"/>
                    </a:lnTo>
                    <a:lnTo>
                      <a:pt x="2030" y="75"/>
                    </a:lnTo>
                    <a:lnTo>
                      <a:pt x="2037" y="87"/>
                    </a:lnTo>
                    <a:lnTo>
                      <a:pt x="2041" y="95"/>
                    </a:lnTo>
                    <a:lnTo>
                      <a:pt x="2043" y="98"/>
                    </a:lnTo>
                    <a:lnTo>
                      <a:pt x="2045" y="100"/>
                    </a:lnTo>
                    <a:lnTo>
                      <a:pt x="2045" y="100"/>
                    </a:lnTo>
                    <a:lnTo>
                      <a:pt x="1984" y="359"/>
                    </a:lnTo>
                    <a:lnTo>
                      <a:pt x="1784" y="519"/>
                    </a:lnTo>
                    <a:lnTo>
                      <a:pt x="1671" y="1145"/>
                    </a:lnTo>
                    <a:lnTo>
                      <a:pt x="1472" y="1412"/>
                    </a:lnTo>
                    <a:lnTo>
                      <a:pt x="1311" y="1571"/>
                    </a:lnTo>
                    <a:lnTo>
                      <a:pt x="1282" y="1579"/>
                    </a:lnTo>
                    <a:lnTo>
                      <a:pt x="1253" y="1588"/>
                    </a:lnTo>
                    <a:lnTo>
                      <a:pt x="1225" y="1596"/>
                    </a:lnTo>
                    <a:lnTo>
                      <a:pt x="1196" y="1604"/>
                    </a:lnTo>
                    <a:lnTo>
                      <a:pt x="1168" y="1611"/>
                    </a:lnTo>
                    <a:lnTo>
                      <a:pt x="1140" y="1617"/>
                    </a:lnTo>
                    <a:lnTo>
                      <a:pt x="1112" y="1623"/>
                    </a:lnTo>
                    <a:lnTo>
                      <a:pt x="1084" y="1629"/>
                    </a:lnTo>
                    <a:lnTo>
                      <a:pt x="1056" y="1635"/>
                    </a:lnTo>
                    <a:lnTo>
                      <a:pt x="1029" y="1640"/>
                    </a:lnTo>
                    <a:lnTo>
                      <a:pt x="1001" y="1645"/>
                    </a:lnTo>
                    <a:lnTo>
                      <a:pt x="975" y="1649"/>
                    </a:lnTo>
                    <a:lnTo>
                      <a:pt x="947" y="1654"/>
                    </a:lnTo>
                    <a:lnTo>
                      <a:pt x="920" y="1657"/>
                    </a:lnTo>
                    <a:lnTo>
                      <a:pt x="892" y="1661"/>
                    </a:lnTo>
                    <a:lnTo>
                      <a:pt x="865" y="1665"/>
                    </a:lnTo>
                    <a:lnTo>
                      <a:pt x="837" y="1668"/>
                    </a:lnTo>
                    <a:lnTo>
                      <a:pt x="811" y="1672"/>
                    </a:lnTo>
                    <a:lnTo>
                      <a:pt x="783" y="1676"/>
                    </a:lnTo>
                    <a:lnTo>
                      <a:pt x="756" y="1678"/>
                    </a:lnTo>
                    <a:lnTo>
                      <a:pt x="728" y="1682"/>
                    </a:lnTo>
                    <a:lnTo>
                      <a:pt x="700" y="1685"/>
                    </a:lnTo>
                    <a:lnTo>
                      <a:pt x="672" y="1689"/>
                    </a:lnTo>
                    <a:lnTo>
                      <a:pt x="644" y="1691"/>
                    </a:lnTo>
                    <a:lnTo>
                      <a:pt x="616" y="1695"/>
                    </a:lnTo>
                    <a:lnTo>
                      <a:pt x="588" y="1699"/>
                    </a:lnTo>
                    <a:lnTo>
                      <a:pt x="559" y="1702"/>
                    </a:lnTo>
                    <a:lnTo>
                      <a:pt x="531" y="1706"/>
                    </a:lnTo>
                    <a:lnTo>
                      <a:pt x="502" y="1711"/>
                    </a:lnTo>
                    <a:lnTo>
                      <a:pt x="473" y="1714"/>
                    </a:lnTo>
                    <a:lnTo>
                      <a:pt x="443" y="1719"/>
                    </a:lnTo>
                    <a:lnTo>
                      <a:pt x="413" y="1724"/>
                    </a:lnTo>
                    <a:lnTo>
                      <a:pt x="260" y="1724"/>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5" name="Freeform 323"/>
              <p:cNvSpPr>
                <a:spLocks/>
              </p:cNvSpPr>
              <p:nvPr/>
            </p:nvSpPr>
            <p:spPr bwMode="auto">
              <a:xfrm>
                <a:off x="3535" y="2855"/>
                <a:ext cx="92" cy="91"/>
              </a:xfrm>
              <a:custGeom>
                <a:avLst/>
                <a:gdLst>
                  <a:gd name="T0" fmla="*/ 0 w 366"/>
                  <a:gd name="T1" fmla="*/ 313 h 366"/>
                  <a:gd name="T2" fmla="*/ 153 w 366"/>
                  <a:gd name="T3" fmla="*/ 0 h 366"/>
                  <a:gd name="T4" fmla="*/ 366 w 366"/>
                  <a:gd name="T5" fmla="*/ 0 h 366"/>
                  <a:gd name="T6" fmla="*/ 312 w 366"/>
                  <a:gd name="T7" fmla="*/ 313 h 366"/>
                  <a:gd name="T8" fmla="*/ 100 w 366"/>
                  <a:gd name="T9" fmla="*/ 366 h 366"/>
                  <a:gd name="T10" fmla="*/ 0 w 366"/>
                  <a:gd name="T11" fmla="*/ 313 h 366"/>
                </a:gdLst>
                <a:ahLst/>
                <a:cxnLst>
                  <a:cxn ang="0">
                    <a:pos x="T0" y="T1"/>
                  </a:cxn>
                  <a:cxn ang="0">
                    <a:pos x="T2" y="T3"/>
                  </a:cxn>
                  <a:cxn ang="0">
                    <a:pos x="T4" y="T5"/>
                  </a:cxn>
                  <a:cxn ang="0">
                    <a:pos x="T6" y="T7"/>
                  </a:cxn>
                  <a:cxn ang="0">
                    <a:pos x="T8" y="T9"/>
                  </a:cxn>
                  <a:cxn ang="0">
                    <a:pos x="T10" y="T11"/>
                  </a:cxn>
                </a:cxnLst>
                <a:rect l="0" t="0" r="r" b="b"/>
                <a:pathLst>
                  <a:path w="366" h="366">
                    <a:moveTo>
                      <a:pt x="0" y="313"/>
                    </a:moveTo>
                    <a:lnTo>
                      <a:pt x="153" y="0"/>
                    </a:lnTo>
                    <a:lnTo>
                      <a:pt x="366" y="0"/>
                    </a:lnTo>
                    <a:lnTo>
                      <a:pt x="312" y="313"/>
                    </a:lnTo>
                    <a:lnTo>
                      <a:pt x="100" y="366"/>
                    </a:lnTo>
                    <a:lnTo>
                      <a:pt x="0" y="31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6" name="Freeform 324"/>
              <p:cNvSpPr>
                <a:spLocks/>
              </p:cNvSpPr>
              <p:nvPr/>
            </p:nvSpPr>
            <p:spPr bwMode="auto">
              <a:xfrm>
                <a:off x="4203" y="2553"/>
                <a:ext cx="105" cy="183"/>
              </a:xfrm>
              <a:custGeom>
                <a:avLst/>
                <a:gdLst>
                  <a:gd name="T0" fmla="*/ 160 w 419"/>
                  <a:gd name="T1" fmla="*/ 686 h 732"/>
                  <a:gd name="T2" fmla="*/ 0 w 419"/>
                  <a:gd name="T3" fmla="*/ 0 h 732"/>
                  <a:gd name="T4" fmla="*/ 419 w 419"/>
                  <a:gd name="T5" fmla="*/ 0 h 732"/>
                  <a:gd name="T6" fmla="*/ 419 w 419"/>
                  <a:gd name="T7" fmla="*/ 373 h 732"/>
                  <a:gd name="T8" fmla="*/ 160 w 419"/>
                  <a:gd name="T9" fmla="*/ 732 h 732"/>
                  <a:gd name="T10" fmla="*/ 160 w 419"/>
                  <a:gd name="T11" fmla="*/ 686 h 732"/>
                </a:gdLst>
                <a:ahLst/>
                <a:cxnLst>
                  <a:cxn ang="0">
                    <a:pos x="T0" y="T1"/>
                  </a:cxn>
                  <a:cxn ang="0">
                    <a:pos x="T2" y="T3"/>
                  </a:cxn>
                  <a:cxn ang="0">
                    <a:pos x="T4" y="T5"/>
                  </a:cxn>
                  <a:cxn ang="0">
                    <a:pos x="T6" y="T7"/>
                  </a:cxn>
                  <a:cxn ang="0">
                    <a:pos x="T8" y="T9"/>
                  </a:cxn>
                  <a:cxn ang="0">
                    <a:pos x="T10" y="T11"/>
                  </a:cxn>
                </a:cxnLst>
                <a:rect l="0" t="0" r="r" b="b"/>
                <a:pathLst>
                  <a:path w="419" h="732">
                    <a:moveTo>
                      <a:pt x="160" y="686"/>
                    </a:moveTo>
                    <a:lnTo>
                      <a:pt x="0" y="0"/>
                    </a:lnTo>
                    <a:lnTo>
                      <a:pt x="419" y="0"/>
                    </a:lnTo>
                    <a:lnTo>
                      <a:pt x="419" y="373"/>
                    </a:lnTo>
                    <a:lnTo>
                      <a:pt x="160" y="732"/>
                    </a:lnTo>
                    <a:lnTo>
                      <a:pt x="160" y="68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7" name="Freeform 325"/>
              <p:cNvSpPr>
                <a:spLocks/>
              </p:cNvSpPr>
              <p:nvPr/>
            </p:nvSpPr>
            <p:spPr bwMode="auto">
              <a:xfrm>
                <a:off x="4376" y="2250"/>
                <a:ext cx="553" cy="498"/>
              </a:xfrm>
              <a:custGeom>
                <a:avLst/>
                <a:gdLst>
                  <a:gd name="T0" fmla="*/ 946 w 2215"/>
                  <a:gd name="T1" fmla="*/ 1632 h 1991"/>
                  <a:gd name="T2" fmla="*/ 626 w 2215"/>
                  <a:gd name="T3" fmla="*/ 1445 h 1991"/>
                  <a:gd name="T4" fmla="*/ 1452 w 2215"/>
                  <a:gd name="T5" fmla="*/ 1519 h 1991"/>
                  <a:gd name="T6" fmla="*/ 1596 w 2215"/>
                  <a:gd name="T7" fmla="*/ 826 h 1991"/>
                  <a:gd name="T8" fmla="*/ 1577 w 2215"/>
                  <a:gd name="T9" fmla="*/ 800 h 1991"/>
                  <a:gd name="T10" fmla="*/ 1567 w 2215"/>
                  <a:gd name="T11" fmla="*/ 789 h 1991"/>
                  <a:gd name="T12" fmla="*/ 1565 w 2215"/>
                  <a:gd name="T13" fmla="*/ 786 h 1991"/>
                  <a:gd name="T14" fmla="*/ 1358 w 2215"/>
                  <a:gd name="T15" fmla="*/ 1212 h 1991"/>
                  <a:gd name="T16" fmla="*/ 414 w 2215"/>
                  <a:gd name="T17" fmla="*/ 1425 h 1991"/>
                  <a:gd name="T18" fmla="*/ 573 w 2215"/>
                  <a:gd name="T19" fmla="*/ 113 h 1991"/>
                  <a:gd name="T20" fmla="*/ 1452 w 2215"/>
                  <a:gd name="T21" fmla="*/ 60 h 1991"/>
                  <a:gd name="T22" fmla="*/ 2137 w 2215"/>
                  <a:gd name="T23" fmla="*/ 213 h 1991"/>
                  <a:gd name="T24" fmla="*/ 2137 w 2215"/>
                  <a:gd name="T25" fmla="*/ 248 h 1991"/>
                  <a:gd name="T26" fmla="*/ 2137 w 2215"/>
                  <a:gd name="T27" fmla="*/ 266 h 1991"/>
                  <a:gd name="T28" fmla="*/ 2137 w 2215"/>
                  <a:gd name="T29" fmla="*/ 272 h 1991"/>
                  <a:gd name="T30" fmla="*/ 2137 w 2215"/>
                  <a:gd name="T31" fmla="*/ 274 h 1991"/>
                  <a:gd name="T32" fmla="*/ 2164 w 2215"/>
                  <a:gd name="T33" fmla="*/ 379 h 1991"/>
                  <a:gd name="T34" fmla="*/ 2185 w 2215"/>
                  <a:gd name="T35" fmla="*/ 484 h 1991"/>
                  <a:gd name="T36" fmla="*/ 2201 w 2215"/>
                  <a:gd name="T37" fmla="*/ 586 h 1991"/>
                  <a:gd name="T38" fmla="*/ 2210 w 2215"/>
                  <a:gd name="T39" fmla="*/ 686 h 1991"/>
                  <a:gd name="T40" fmla="*/ 2214 w 2215"/>
                  <a:gd name="T41" fmla="*/ 784 h 1991"/>
                  <a:gd name="T42" fmla="*/ 2214 w 2215"/>
                  <a:gd name="T43" fmla="*/ 880 h 1991"/>
                  <a:gd name="T44" fmla="*/ 2208 w 2215"/>
                  <a:gd name="T45" fmla="*/ 975 h 1991"/>
                  <a:gd name="T46" fmla="*/ 2198 w 2215"/>
                  <a:gd name="T47" fmla="*/ 1069 h 1991"/>
                  <a:gd name="T48" fmla="*/ 2184 w 2215"/>
                  <a:gd name="T49" fmla="*/ 1161 h 1991"/>
                  <a:gd name="T50" fmla="*/ 2164 w 2215"/>
                  <a:gd name="T51" fmla="*/ 1253 h 1991"/>
                  <a:gd name="T52" fmla="*/ 2142 w 2215"/>
                  <a:gd name="T53" fmla="*/ 1342 h 1991"/>
                  <a:gd name="T54" fmla="*/ 2116 w 2215"/>
                  <a:gd name="T55" fmla="*/ 1432 h 1991"/>
                  <a:gd name="T56" fmla="*/ 2085 w 2215"/>
                  <a:gd name="T57" fmla="*/ 1521 h 1991"/>
                  <a:gd name="T58" fmla="*/ 2052 w 2215"/>
                  <a:gd name="T59" fmla="*/ 1610 h 1991"/>
                  <a:gd name="T60" fmla="*/ 2017 w 2215"/>
                  <a:gd name="T61" fmla="*/ 1698 h 1991"/>
                  <a:gd name="T62" fmla="*/ 1978 w 2215"/>
                  <a:gd name="T63" fmla="*/ 1785 h 1991"/>
                  <a:gd name="T64" fmla="*/ 1452 w 2215"/>
                  <a:gd name="T65" fmla="*/ 1944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5" h="1991">
                    <a:moveTo>
                      <a:pt x="1452" y="1944"/>
                    </a:moveTo>
                    <a:lnTo>
                      <a:pt x="946" y="1632"/>
                    </a:lnTo>
                    <a:lnTo>
                      <a:pt x="487" y="1952"/>
                    </a:lnTo>
                    <a:lnTo>
                      <a:pt x="626" y="1445"/>
                    </a:lnTo>
                    <a:lnTo>
                      <a:pt x="946" y="1318"/>
                    </a:lnTo>
                    <a:lnTo>
                      <a:pt x="1452" y="1519"/>
                    </a:lnTo>
                    <a:lnTo>
                      <a:pt x="1612" y="846"/>
                    </a:lnTo>
                    <a:lnTo>
                      <a:pt x="1596" y="826"/>
                    </a:lnTo>
                    <a:lnTo>
                      <a:pt x="1584" y="811"/>
                    </a:lnTo>
                    <a:lnTo>
                      <a:pt x="1577" y="800"/>
                    </a:lnTo>
                    <a:lnTo>
                      <a:pt x="1571" y="793"/>
                    </a:lnTo>
                    <a:lnTo>
                      <a:pt x="1567" y="789"/>
                    </a:lnTo>
                    <a:lnTo>
                      <a:pt x="1566" y="787"/>
                    </a:lnTo>
                    <a:lnTo>
                      <a:pt x="1565" y="786"/>
                    </a:lnTo>
                    <a:lnTo>
                      <a:pt x="1565" y="786"/>
                    </a:lnTo>
                    <a:lnTo>
                      <a:pt x="1358" y="1212"/>
                    </a:lnTo>
                    <a:lnTo>
                      <a:pt x="673" y="1105"/>
                    </a:lnTo>
                    <a:lnTo>
                      <a:pt x="414" y="1425"/>
                    </a:lnTo>
                    <a:lnTo>
                      <a:pt x="0" y="1471"/>
                    </a:lnTo>
                    <a:lnTo>
                      <a:pt x="573" y="113"/>
                    </a:lnTo>
                    <a:lnTo>
                      <a:pt x="1046" y="213"/>
                    </a:lnTo>
                    <a:lnTo>
                      <a:pt x="1452" y="60"/>
                    </a:lnTo>
                    <a:lnTo>
                      <a:pt x="1825" y="0"/>
                    </a:lnTo>
                    <a:lnTo>
                      <a:pt x="2137" y="213"/>
                    </a:lnTo>
                    <a:lnTo>
                      <a:pt x="2137" y="234"/>
                    </a:lnTo>
                    <a:lnTo>
                      <a:pt x="2137" y="248"/>
                    </a:lnTo>
                    <a:lnTo>
                      <a:pt x="2137" y="259"/>
                    </a:lnTo>
                    <a:lnTo>
                      <a:pt x="2137" y="266"/>
                    </a:lnTo>
                    <a:lnTo>
                      <a:pt x="2137" y="270"/>
                    </a:lnTo>
                    <a:lnTo>
                      <a:pt x="2137" y="272"/>
                    </a:lnTo>
                    <a:lnTo>
                      <a:pt x="2137" y="274"/>
                    </a:lnTo>
                    <a:lnTo>
                      <a:pt x="2137" y="274"/>
                    </a:lnTo>
                    <a:lnTo>
                      <a:pt x="2152" y="327"/>
                    </a:lnTo>
                    <a:lnTo>
                      <a:pt x="2164" y="379"/>
                    </a:lnTo>
                    <a:lnTo>
                      <a:pt x="2175" y="432"/>
                    </a:lnTo>
                    <a:lnTo>
                      <a:pt x="2185" y="484"/>
                    </a:lnTo>
                    <a:lnTo>
                      <a:pt x="2193" y="535"/>
                    </a:lnTo>
                    <a:lnTo>
                      <a:pt x="2201" y="586"/>
                    </a:lnTo>
                    <a:lnTo>
                      <a:pt x="2205" y="636"/>
                    </a:lnTo>
                    <a:lnTo>
                      <a:pt x="2210" y="686"/>
                    </a:lnTo>
                    <a:lnTo>
                      <a:pt x="2213" y="735"/>
                    </a:lnTo>
                    <a:lnTo>
                      <a:pt x="2214" y="784"/>
                    </a:lnTo>
                    <a:lnTo>
                      <a:pt x="2215" y="833"/>
                    </a:lnTo>
                    <a:lnTo>
                      <a:pt x="2214" y="880"/>
                    </a:lnTo>
                    <a:lnTo>
                      <a:pt x="2212" y="928"/>
                    </a:lnTo>
                    <a:lnTo>
                      <a:pt x="2208" y="975"/>
                    </a:lnTo>
                    <a:lnTo>
                      <a:pt x="2203" y="1023"/>
                    </a:lnTo>
                    <a:lnTo>
                      <a:pt x="2198" y="1069"/>
                    </a:lnTo>
                    <a:lnTo>
                      <a:pt x="2191" y="1115"/>
                    </a:lnTo>
                    <a:lnTo>
                      <a:pt x="2184" y="1161"/>
                    </a:lnTo>
                    <a:lnTo>
                      <a:pt x="2174" y="1208"/>
                    </a:lnTo>
                    <a:lnTo>
                      <a:pt x="2164" y="1253"/>
                    </a:lnTo>
                    <a:lnTo>
                      <a:pt x="2153" y="1297"/>
                    </a:lnTo>
                    <a:lnTo>
                      <a:pt x="2142" y="1342"/>
                    </a:lnTo>
                    <a:lnTo>
                      <a:pt x="2129" y="1387"/>
                    </a:lnTo>
                    <a:lnTo>
                      <a:pt x="2116" y="1432"/>
                    </a:lnTo>
                    <a:lnTo>
                      <a:pt x="2101" y="1477"/>
                    </a:lnTo>
                    <a:lnTo>
                      <a:pt x="2085" y="1521"/>
                    </a:lnTo>
                    <a:lnTo>
                      <a:pt x="2069" y="1565"/>
                    </a:lnTo>
                    <a:lnTo>
                      <a:pt x="2052" y="1610"/>
                    </a:lnTo>
                    <a:lnTo>
                      <a:pt x="2035" y="1654"/>
                    </a:lnTo>
                    <a:lnTo>
                      <a:pt x="2017" y="1698"/>
                    </a:lnTo>
                    <a:lnTo>
                      <a:pt x="1998" y="1741"/>
                    </a:lnTo>
                    <a:lnTo>
                      <a:pt x="1978" y="1785"/>
                    </a:lnTo>
                    <a:lnTo>
                      <a:pt x="1565" y="1991"/>
                    </a:lnTo>
                    <a:lnTo>
                      <a:pt x="1452" y="19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8" name="Freeform 326"/>
              <p:cNvSpPr>
                <a:spLocks/>
              </p:cNvSpPr>
              <p:nvPr/>
            </p:nvSpPr>
            <p:spPr bwMode="auto">
              <a:xfrm>
                <a:off x="5017" y="2132"/>
                <a:ext cx="129" cy="408"/>
              </a:xfrm>
              <a:custGeom>
                <a:avLst/>
                <a:gdLst>
                  <a:gd name="T0" fmla="*/ 314 w 519"/>
                  <a:gd name="T1" fmla="*/ 1632 h 1632"/>
                  <a:gd name="T2" fmla="*/ 314 w 519"/>
                  <a:gd name="T3" fmla="*/ 1597 h 1632"/>
                  <a:gd name="T4" fmla="*/ 315 w 519"/>
                  <a:gd name="T5" fmla="*/ 1561 h 1632"/>
                  <a:gd name="T6" fmla="*/ 316 w 519"/>
                  <a:gd name="T7" fmla="*/ 1526 h 1632"/>
                  <a:gd name="T8" fmla="*/ 317 w 519"/>
                  <a:gd name="T9" fmla="*/ 1490 h 1632"/>
                  <a:gd name="T10" fmla="*/ 320 w 519"/>
                  <a:gd name="T11" fmla="*/ 1454 h 1632"/>
                  <a:gd name="T12" fmla="*/ 321 w 519"/>
                  <a:gd name="T13" fmla="*/ 1418 h 1632"/>
                  <a:gd name="T14" fmla="*/ 323 w 519"/>
                  <a:gd name="T15" fmla="*/ 1381 h 1632"/>
                  <a:gd name="T16" fmla="*/ 326 w 519"/>
                  <a:gd name="T17" fmla="*/ 1345 h 1632"/>
                  <a:gd name="T18" fmla="*/ 328 w 519"/>
                  <a:gd name="T19" fmla="*/ 1308 h 1632"/>
                  <a:gd name="T20" fmla="*/ 331 w 519"/>
                  <a:gd name="T21" fmla="*/ 1272 h 1632"/>
                  <a:gd name="T22" fmla="*/ 332 w 519"/>
                  <a:gd name="T23" fmla="*/ 1234 h 1632"/>
                  <a:gd name="T24" fmla="*/ 334 w 519"/>
                  <a:gd name="T25" fmla="*/ 1197 h 1632"/>
                  <a:gd name="T26" fmla="*/ 336 w 519"/>
                  <a:gd name="T27" fmla="*/ 1160 h 1632"/>
                  <a:gd name="T28" fmla="*/ 337 w 519"/>
                  <a:gd name="T29" fmla="*/ 1122 h 1632"/>
                  <a:gd name="T30" fmla="*/ 337 w 519"/>
                  <a:gd name="T31" fmla="*/ 1085 h 1632"/>
                  <a:gd name="T32" fmla="*/ 337 w 519"/>
                  <a:gd name="T33" fmla="*/ 1047 h 1632"/>
                  <a:gd name="T34" fmla="*/ 337 w 519"/>
                  <a:gd name="T35" fmla="*/ 1009 h 1632"/>
                  <a:gd name="T36" fmla="*/ 336 w 519"/>
                  <a:gd name="T37" fmla="*/ 970 h 1632"/>
                  <a:gd name="T38" fmla="*/ 333 w 519"/>
                  <a:gd name="T39" fmla="*/ 933 h 1632"/>
                  <a:gd name="T40" fmla="*/ 330 w 519"/>
                  <a:gd name="T41" fmla="*/ 894 h 1632"/>
                  <a:gd name="T42" fmla="*/ 326 w 519"/>
                  <a:gd name="T43" fmla="*/ 856 h 1632"/>
                  <a:gd name="T44" fmla="*/ 321 w 519"/>
                  <a:gd name="T45" fmla="*/ 817 h 1632"/>
                  <a:gd name="T46" fmla="*/ 315 w 519"/>
                  <a:gd name="T47" fmla="*/ 778 h 1632"/>
                  <a:gd name="T48" fmla="*/ 308 w 519"/>
                  <a:gd name="T49" fmla="*/ 739 h 1632"/>
                  <a:gd name="T50" fmla="*/ 299 w 519"/>
                  <a:gd name="T51" fmla="*/ 700 h 1632"/>
                  <a:gd name="T52" fmla="*/ 291 w 519"/>
                  <a:gd name="T53" fmla="*/ 662 h 1632"/>
                  <a:gd name="T54" fmla="*/ 280 w 519"/>
                  <a:gd name="T55" fmla="*/ 623 h 1632"/>
                  <a:gd name="T56" fmla="*/ 266 w 519"/>
                  <a:gd name="T57" fmla="*/ 584 h 1632"/>
                  <a:gd name="T58" fmla="*/ 253 w 519"/>
                  <a:gd name="T59" fmla="*/ 545 h 1632"/>
                  <a:gd name="T60" fmla="*/ 237 w 519"/>
                  <a:gd name="T61" fmla="*/ 506 h 1632"/>
                  <a:gd name="T62" fmla="*/ 220 w 519"/>
                  <a:gd name="T63" fmla="*/ 466 h 1632"/>
                  <a:gd name="T64" fmla="*/ 201 w 519"/>
                  <a:gd name="T65" fmla="*/ 427 h 1632"/>
                  <a:gd name="T66" fmla="*/ 0 w 519"/>
                  <a:gd name="T67" fmla="*/ 0 h 1632"/>
                  <a:gd name="T68" fmla="*/ 314 w 519"/>
                  <a:gd name="T69" fmla="*/ 213 h 1632"/>
                  <a:gd name="T70" fmla="*/ 332 w 519"/>
                  <a:gd name="T71" fmla="*/ 261 h 1632"/>
                  <a:gd name="T72" fmla="*/ 351 w 519"/>
                  <a:gd name="T73" fmla="*/ 309 h 1632"/>
                  <a:gd name="T74" fmla="*/ 370 w 519"/>
                  <a:gd name="T75" fmla="*/ 355 h 1632"/>
                  <a:gd name="T76" fmla="*/ 388 w 519"/>
                  <a:gd name="T77" fmla="*/ 400 h 1632"/>
                  <a:gd name="T78" fmla="*/ 406 w 519"/>
                  <a:gd name="T79" fmla="*/ 446 h 1632"/>
                  <a:gd name="T80" fmla="*/ 423 w 519"/>
                  <a:gd name="T81" fmla="*/ 490 h 1632"/>
                  <a:gd name="T82" fmla="*/ 439 w 519"/>
                  <a:gd name="T83" fmla="*/ 535 h 1632"/>
                  <a:gd name="T84" fmla="*/ 454 w 519"/>
                  <a:gd name="T85" fmla="*/ 579 h 1632"/>
                  <a:gd name="T86" fmla="*/ 468 w 519"/>
                  <a:gd name="T87" fmla="*/ 624 h 1632"/>
                  <a:gd name="T88" fmla="*/ 480 w 519"/>
                  <a:gd name="T89" fmla="*/ 669 h 1632"/>
                  <a:gd name="T90" fmla="*/ 491 w 519"/>
                  <a:gd name="T91" fmla="*/ 713 h 1632"/>
                  <a:gd name="T92" fmla="*/ 501 w 519"/>
                  <a:gd name="T93" fmla="*/ 759 h 1632"/>
                  <a:gd name="T94" fmla="*/ 508 w 519"/>
                  <a:gd name="T95" fmla="*/ 804 h 1632"/>
                  <a:gd name="T96" fmla="*/ 514 w 519"/>
                  <a:gd name="T97" fmla="*/ 850 h 1632"/>
                  <a:gd name="T98" fmla="*/ 518 w 519"/>
                  <a:gd name="T99" fmla="*/ 897 h 1632"/>
                  <a:gd name="T100" fmla="*/ 519 w 519"/>
                  <a:gd name="T101" fmla="*/ 946 h 1632"/>
                  <a:gd name="T102" fmla="*/ 519 w 519"/>
                  <a:gd name="T103" fmla="*/ 1632 h 1632"/>
                  <a:gd name="T104" fmla="*/ 413 w 519"/>
                  <a:gd name="T105" fmla="*/ 1632 h 1632"/>
                  <a:gd name="T106" fmla="*/ 314 w 519"/>
                  <a:gd name="T107" fmla="*/ 1632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9" h="1632">
                    <a:moveTo>
                      <a:pt x="314" y="1632"/>
                    </a:moveTo>
                    <a:lnTo>
                      <a:pt x="314" y="1597"/>
                    </a:lnTo>
                    <a:lnTo>
                      <a:pt x="315" y="1561"/>
                    </a:lnTo>
                    <a:lnTo>
                      <a:pt x="316" y="1526"/>
                    </a:lnTo>
                    <a:lnTo>
                      <a:pt x="317" y="1490"/>
                    </a:lnTo>
                    <a:lnTo>
                      <a:pt x="320" y="1454"/>
                    </a:lnTo>
                    <a:lnTo>
                      <a:pt x="321" y="1418"/>
                    </a:lnTo>
                    <a:lnTo>
                      <a:pt x="323" y="1381"/>
                    </a:lnTo>
                    <a:lnTo>
                      <a:pt x="326" y="1345"/>
                    </a:lnTo>
                    <a:lnTo>
                      <a:pt x="328" y="1308"/>
                    </a:lnTo>
                    <a:lnTo>
                      <a:pt x="331" y="1272"/>
                    </a:lnTo>
                    <a:lnTo>
                      <a:pt x="332" y="1234"/>
                    </a:lnTo>
                    <a:lnTo>
                      <a:pt x="334" y="1197"/>
                    </a:lnTo>
                    <a:lnTo>
                      <a:pt x="336" y="1160"/>
                    </a:lnTo>
                    <a:lnTo>
                      <a:pt x="337" y="1122"/>
                    </a:lnTo>
                    <a:lnTo>
                      <a:pt x="337" y="1085"/>
                    </a:lnTo>
                    <a:lnTo>
                      <a:pt x="337" y="1047"/>
                    </a:lnTo>
                    <a:lnTo>
                      <a:pt x="337" y="1009"/>
                    </a:lnTo>
                    <a:lnTo>
                      <a:pt x="336" y="970"/>
                    </a:lnTo>
                    <a:lnTo>
                      <a:pt x="333" y="933"/>
                    </a:lnTo>
                    <a:lnTo>
                      <a:pt x="330" y="894"/>
                    </a:lnTo>
                    <a:lnTo>
                      <a:pt x="326" y="856"/>
                    </a:lnTo>
                    <a:lnTo>
                      <a:pt x="321" y="817"/>
                    </a:lnTo>
                    <a:lnTo>
                      <a:pt x="315" y="778"/>
                    </a:lnTo>
                    <a:lnTo>
                      <a:pt x="308" y="739"/>
                    </a:lnTo>
                    <a:lnTo>
                      <a:pt x="299" y="700"/>
                    </a:lnTo>
                    <a:lnTo>
                      <a:pt x="291" y="662"/>
                    </a:lnTo>
                    <a:lnTo>
                      <a:pt x="280" y="623"/>
                    </a:lnTo>
                    <a:lnTo>
                      <a:pt x="266" y="584"/>
                    </a:lnTo>
                    <a:lnTo>
                      <a:pt x="253" y="545"/>
                    </a:lnTo>
                    <a:lnTo>
                      <a:pt x="237" y="506"/>
                    </a:lnTo>
                    <a:lnTo>
                      <a:pt x="220" y="466"/>
                    </a:lnTo>
                    <a:lnTo>
                      <a:pt x="201" y="427"/>
                    </a:lnTo>
                    <a:lnTo>
                      <a:pt x="0" y="0"/>
                    </a:lnTo>
                    <a:lnTo>
                      <a:pt x="314" y="213"/>
                    </a:lnTo>
                    <a:lnTo>
                      <a:pt x="332" y="261"/>
                    </a:lnTo>
                    <a:lnTo>
                      <a:pt x="351" y="309"/>
                    </a:lnTo>
                    <a:lnTo>
                      <a:pt x="370" y="355"/>
                    </a:lnTo>
                    <a:lnTo>
                      <a:pt x="388" y="400"/>
                    </a:lnTo>
                    <a:lnTo>
                      <a:pt x="406" y="446"/>
                    </a:lnTo>
                    <a:lnTo>
                      <a:pt x="423" y="490"/>
                    </a:lnTo>
                    <a:lnTo>
                      <a:pt x="439" y="535"/>
                    </a:lnTo>
                    <a:lnTo>
                      <a:pt x="454" y="579"/>
                    </a:lnTo>
                    <a:lnTo>
                      <a:pt x="468" y="624"/>
                    </a:lnTo>
                    <a:lnTo>
                      <a:pt x="480" y="669"/>
                    </a:lnTo>
                    <a:lnTo>
                      <a:pt x="491" y="713"/>
                    </a:lnTo>
                    <a:lnTo>
                      <a:pt x="501" y="759"/>
                    </a:lnTo>
                    <a:lnTo>
                      <a:pt x="508" y="804"/>
                    </a:lnTo>
                    <a:lnTo>
                      <a:pt x="514" y="850"/>
                    </a:lnTo>
                    <a:lnTo>
                      <a:pt x="518" y="897"/>
                    </a:lnTo>
                    <a:lnTo>
                      <a:pt x="519" y="946"/>
                    </a:lnTo>
                    <a:lnTo>
                      <a:pt x="519" y="1632"/>
                    </a:lnTo>
                    <a:lnTo>
                      <a:pt x="413" y="1632"/>
                    </a:lnTo>
                    <a:lnTo>
                      <a:pt x="314" y="16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39" name="Freeform 327"/>
              <p:cNvSpPr>
                <a:spLocks/>
              </p:cNvSpPr>
              <p:nvPr/>
            </p:nvSpPr>
            <p:spPr bwMode="auto">
              <a:xfrm>
                <a:off x="3600" y="2186"/>
                <a:ext cx="92" cy="329"/>
              </a:xfrm>
              <a:custGeom>
                <a:avLst/>
                <a:gdLst>
                  <a:gd name="T0" fmla="*/ 0 w 366"/>
                  <a:gd name="T1" fmla="*/ 1319 h 1319"/>
                  <a:gd name="T2" fmla="*/ 0 w 366"/>
                  <a:gd name="T3" fmla="*/ 320 h 1319"/>
                  <a:gd name="T4" fmla="*/ 366 w 366"/>
                  <a:gd name="T5" fmla="*/ 0 h 1319"/>
                  <a:gd name="T6" fmla="*/ 213 w 366"/>
                  <a:gd name="T7" fmla="*/ 320 h 1319"/>
                  <a:gd name="T8" fmla="*/ 107 w 366"/>
                  <a:gd name="T9" fmla="*/ 1319 h 1319"/>
                  <a:gd name="T10" fmla="*/ 0 w 366"/>
                  <a:gd name="T11" fmla="*/ 1319 h 1319"/>
                </a:gdLst>
                <a:ahLst/>
                <a:cxnLst>
                  <a:cxn ang="0">
                    <a:pos x="T0" y="T1"/>
                  </a:cxn>
                  <a:cxn ang="0">
                    <a:pos x="T2" y="T3"/>
                  </a:cxn>
                  <a:cxn ang="0">
                    <a:pos x="T4" y="T5"/>
                  </a:cxn>
                  <a:cxn ang="0">
                    <a:pos x="T6" y="T7"/>
                  </a:cxn>
                  <a:cxn ang="0">
                    <a:pos x="T8" y="T9"/>
                  </a:cxn>
                  <a:cxn ang="0">
                    <a:pos x="T10" y="T11"/>
                  </a:cxn>
                </a:cxnLst>
                <a:rect l="0" t="0" r="r" b="b"/>
                <a:pathLst>
                  <a:path w="366" h="1319">
                    <a:moveTo>
                      <a:pt x="0" y="1319"/>
                    </a:moveTo>
                    <a:lnTo>
                      <a:pt x="0" y="320"/>
                    </a:lnTo>
                    <a:lnTo>
                      <a:pt x="366" y="0"/>
                    </a:lnTo>
                    <a:lnTo>
                      <a:pt x="213" y="320"/>
                    </a:lnTo>
                    <a:lnTo>
                      <a:pt x="107" y="1319"/>
                    </a:lnTo>
                    <a:lnTo>
                      <a:pt x="0" y="1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40" name="Freeform 328"/>
              <p:cNvSpPr>
                <a:spLocks/>
              </p:cNvSpPr>
              <p:nvPr/>
            </p:nvSpPr>
            <p:spPr bwMode="auto">
              <a:xfrm>
                <a:off x="3506" y="2179"/>
                <a:ext cx="67" cy="243"/>
              </a:xfrm>
              <a:custGeom>
                <a:avLst/>
                <a:gdLst>
                  <a:gd name="T0" fmla="*/ 0 w 269"/>
                  <a:gd name="T1" fmla="*/ 969 h 969"/>
                  <a:gd name="T2" fmla="*/ 0 w 269"/>
                  <a:gd name="T3" fmla="*/ 234 h 969"/>
                  <a:gd name="T4" fmla="*/ 269 w 269"/>
                  <a:gd name="T5" fmla="*/ 0 h 969"/>
                  <a:gd name="T6" fmla="*/ 156 w 269"/>
                  <a:gd name="T7" fmla="*/ 234 h 969"/>
                  <a:gd name="T8" fmla="*/ 78 w 269"/>
                  <a:gd name="T9" fmla="*/ 969 h 969"/>
                  <a:gd name="T10" fmla="*/ 0 w 269"/>
                  <a:gd name="T11" fmla="*/ 969 h 969"/>
                </a:gdLst>
                <a:ahLst/>
                <a:cxnLst>
                  <a:cxn ang="0">
                    <a:pos x="T0" y="T1"/>
                  </a:cxn>
                  <a:cxn ang="0">
                    <a:pos x="T2" y="T3"/>
                  </a:cxn>
                  <a:cxn ang="0">
                    <a:pos x="T4" y="T5"/>
                  </a:cxn>
                  <a:cxn ang="0">
                    <a:pos x="T6" y="T7"/>
                  </a:cxn>
                  <a:cxn ang="0">
                    <a:pos x="T8" y="T9"/>
                  </a:cxn>
                  <a:cxn ang="0">
                    <a:pos x="T10" y="T11"/>
                  </a:cxn>
                </a:cxnLst>
                <a:rect l="0" t="0" r="r" b="b"/>
                <a:pathLst>
                  <a:path w="269" h="969">
                    <a:moveTo>
                      <a:pt x="0" y="969"/>
                    </a:moveTo>
                    <a:lnTo>
                      <a:pt x="0" y="234"/>
                    </a:lnTo>
                    <a:lnTo>
                      <a:pt x="269" y="0"/>
                    </a:lnTo>
                    <a:lnTo>
                      <a:pt x="156" y="234"/>
                    </a:lnTo>
                    <a:lnTo>
                      <a:pt x="78" y="969"/>
                    </a:lnTo>
                    <a:lnTo>
                      <a:pt x="0" y="9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41" name="Freeform 329"/>
              <p:cNvSpPr>
                <a:spLocks/>
              </p:cNvSpPr>
              <p:nvPr/>
            </p:nvSpPr>
            <p:spPr bwMode="auto">
              <a:xfrm>
                <a:off x="3810" y="2161"/>
                <a:ext cx="293" cy="366"/>
              </a:xfrm>
              <a:custGeom>
                <a:avLst/>
                <a:gdLst>
                  <a:gd name="T0" fmla="*/ 100 w 1173"/>
                  <a:gd name="T1" fmla="*/ 1259 h 1466"/>
                  <a:gd name="T2" fmla="*/ 69 w 1173"/>
                  <a:gd name="T3" fmla="*/ 1164 h 1466"/>
                  <a:gd name="T4" fmla="*/ 50 w 1173"/>
                  <a:gd name="T5" fmla="*/ 1076 h 1466"/>
                  <a:gd name="T6" fmla="*/ 38 w 1173"/>
                  <a:gd name="T7" fmla="*/ 994 h 1466"/>
                  <a:gd name="T8" fmla="*/ 31 w 1173"/>
                  <a:gd name="T9" fmla="*/ 914 h 1466"/>
                  <a:gd name="T10" fmla="*/ 28 w 1173"/>
                  <a:gd name="T11" fmla="*/ 835 h 1466"/>
                  <a:gd name="T12" fmla="*/ 23 w 1173"/>
                  <a:gd name="T13" fmla="*/ 753 h 1466"/>
                  <a:gd name="T14" fmla="*/ 16 w 1173"/>
                  <a:gd name="T15" fmla="*/ 667 h 1466"/>
                  <a:gd name="T16" fmla="*/ 0 w 1173"/>
                  <a:gd name="T17" fmla="*/ 573 h 1466"/>
                  <a:gd name="T18" fmla="*/ 95 w 1173"/>
                  <a:gd name="T19" fmla="*/ 445 h 1466"/>
                  <a:gd name="T20" fmla="*/ 187 w 1173"/>
                  <a:gd name="T21" fmla="*/ 336 h 1466"/>
                  <a:gd name="T22" fmla="*/ 277 w 1173"/>
                  <a:gd name="T23" fmla="*/ 244 h 1466"/>
                  <a:gd name="T24" fmla="*/ 366 w 1173"/>
                  <a:gd name="T25" fmla="*/ 167 h 1466"/>
                  <a:gd name="T26" fmla="*/ 455 w 1173"/>
                  <a:gd name="T27" fmla="*/ 106 h 1466"/>
                  <a:gd name="T28" fmla="*/ 544 w 1173"/>
                  <a:gd name="T29" fmla="*/ 59 h 1466"/>
                  <a:gd name="T30" fmla="*/ 636 w 1173"/>
                  <a:gd name="T31" fmla="*/ 23 h 1466"/>
                  <a:gd name="T32" fmla="*/ 732 w 1173"/>
                  <a:gd name="T33" fmla="*/ 0 h 1466"/>
                  <a:gd name="T34" fmla="*/ 1098 w 1173"/>
                  <a:gd name="T35" fmla="*/ 177 h 1466"/>
                  <a:gd name="T36" fmla="*/ 1098 w 1173"/>
                  <a:gd name="T37" fmla="*/ 196 h 1466"/>
                  <a:gd name="T38" fmla="*/ 1098 w 1173"/>
                  <a:gd name="T39" fmla="*/ 205 h 1466"/>
                  <a:gd name="T40" fmla="*/ 1098 w 1173"/>
                  <a:gd name="T41" fmla="*/ 207 h 1466"/>
                  <a:gd name="T42" fmla="*/ 1112 w 1173"/>
                  <a:gd name="T43" fmla="*/ 247 h 1466"/>
                  <a:gd name="T44" fmla="*/ 1135 w 1173"/>
                  <a:gd name="T45" fmla="*/ 325 h 1466"/>
                  <a:gd name="T46" fmla="*/ 1154 w 1173"/>
                  <a:gd name="T47" fmla="*/ 402 h 1466"/>
                  <a:gd name="T48" fmla="*/ 1166 w 1173"/>
                  <a:gd name="T49" fmla="*/ 478 h 1466"/>
                  <a:gd name="T50" fmla="*/ 1172 w 1173"/>
                  <a:gd name="T51" fmla="*/ 552 h 1466"/>
                  <a:gd name="T52" fmla="*/ 1172 w 1173"/>
                  <a:gd name="T53" fmla="*/ 625 h 1466"/>
                  <a:gd name="T54" fmla="*/ 1167 w 1173"/>
                  <a:gd name="T55" fmla="*/ 698 h 1466"/>
                  <a:gd name="T56" fmla="*/ 1156 w 1173"/>
                  <a:gd name="T57" fmla="*/ 770 h 1466"/>
                  <a:gd name="T58" fmla="*/ 1139 w 1173"/>
                  <a:gd name="T59" fmla="*/ 841 h 1466"/>
                  <a:gd name="T60" fmla="*/ 1116 w 1173"/>
                  <a:gd name="T61" fmla="*/ 911 h 1466"/>
                  <a:gd name="T62" fmla="*/ 1088 w 1173"/>
                  <a:gd name="T63" fmla="*/ 980 h 1466"/>
                  <a:gd name="T64" fmla="*/ 1055 w 1173"/>
                  <a:gd name="T65" fmla="*/ 1050 h 1466"/>
                  <a:gd name="T66" fmla="*/ 1016 w 1173"/>
                  <a:gd name="T67" fmla="*/ 1119 h 1466"/>
                  <a:gd name="T68" fmla="*/ 972 w 1173"/>
                  <a:gd name="T69" fmla="*/ 1187 h 1466"/>
                  <a:gd name="T70" fmla="*/ 923 w 1173"/>
                  <a:gd name="T71" fmla="*/ 1255 h 1466"/>
                  <a:gd name="T72" fmla="*/ 868 w 1173"/>
                  <a:gd name="T73" fmla="*/ 1325 h 1466"/>
                  <a:gd name="T74" fmla="*/ 372 w 1173"/>
                  <a:gd name="T75" fmla="*/ 1466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3" h="1466">
                    <a:moveTo>
                      <a:pt x="259" y="1419"/>
                    </a:moveTo>
                    <a:lnTo>
                      <a:pt x="100" y="1259"/>
                    </a:lnTo>
                    <a:lnTo>
                      <a:pt x="83" y="1210"/>
                    </a:lnTo>
                    <a:lnTo>
                      <a:pt x="69" y="1164"/>
                    </a:lnTo>
                    <a:lnTo>
                      <a:pt x="58" y="1119"/>
                    </a:lnTo>
                    <a:lnTo>
                      <a:pt x="50" y="1076"/>
                    </a:lnTo>
                    <a:lnTo>
                      <a:pt x="42" y="1034"/>
                    </a:lnTo>
                    <a:lnTo>
                      <a:pt x="38" y="994"/>
                    </a:lnTo>
                    <a:lnTo>
                      <a:pt x="34" y="954"/>
                    </a:lnTo>
                    <a:lnTo>
                      <a:pt x="31" y="914"/>
                    </a:lnTo>
                    <a:lnTo>
                      <a:pt x="30" y="875"/>
                    </a:lnTo>
                    <a:lnTo>
                      <a:pt x="28" y="835"/>
                    </a:lnTo>
                    <a:lnTo>
                      <a:pt x="27" y="794"/>
                    </a:lnTo>
                    <a:lnTo>
                      <a:pt x="23" y="753"/>
                    </a:lnTo>
                    <a:lnTo>
                      <a:pt x="21" y="710"/>
                    </a:lnTo>
                    <a:lnTo>
                      <a:pt x="16" y="667"/>
                    </a:lnTo>
                    <a:lnTo>
                      <a:pt x="8" y="620"/>
                    </a:lnTo>
                    <a:lnTo>
                      <a:pt x="0" y="573"/>
                    </a:lnTo>
                    <a:lnTo>
                      <a:pt x="48" y="507"/>
                    </a:lnTo>
                    <a:lnTo>
                      <a:pt x="95" y="445"/>
                    </a:lnTo>
                    <a:lnTo>
                      <a:pt x="141" y="388"/>
                    </a:lnTo>
                    <a:lnTo>
                      <a:pt x="187" y="336"/>
                    </a:lnTo>
                    <a:lnTo>
                      <a:pt x="232" y="287"/>
                    </a:lnTo>
                    <a:lnTo>
                      <a:pt x="277" y="244"/>
                    </a:lnTo>
                    <a:lnTo>
                      <a:pt x="321" y="203"/>
                    </a:lnTo>
                    <a:lnTo>
                      <a:pt x="366" y="167"/>
                    </a:lnTo>
                    <a:lnTo>
                      <a:pt x="410" y="135"/>
                    </a:lnTo>
                    <a:lnTo>
                      <a:pt x="455" y="106"/>
                    </a:lnTo>
                    <a:lnTo>
                      <a:pt x="498" y="81"/>
                    </a:lnTo>
                    <a:lnTo>
                      <a:pt x="544" y="59"/>
                    </a:lnTo>
                    <a:lnTo>
                      <a:pt x="589" y="39"/>
                    </a:lnTo>
                    <a:lnTo>
                      <a:pt x="636" y="23"/>
                    </a:lnTo>
                    <a:lnTo>
                      <a:pt x="683" y="10"/>
                    </a:lnTo>
                    <a:lnTo>
                      <a:pt x="732" y="0"/>
                    </a:lnTo>
                    <a:lnTo>
                      <a:pt x="1098" y="161"/>
                    </a:lnTo>
                    <a:lnTo>
                      <a:pt x="1098" y="177"/>
                    </a:lnTo>
                    <a:lnTo>
                      <a:pt x="1098" y="188"/>
                    </a:lnTo>
                    <a:lnTo>
                      <a:pt x="1098" y="196"/>
                    </a:lnTo>
                    <a:lnTo>
                      <a:pt x="1098" y="201"/>
                    </a:lnTo>
                    <a:lnTo>
                      <a:pt x="1098" y="205"/>
                    </a:lnTo>
                    <a:lnTo>
                      <a:pt x="1098" y="206"/>
                    </a:lnTo>
                    <a:lnTo>
                      <a:pt x="1098" y="207"/>
                    </a:lnTo>
                    <a:lnTo>
                      <a:pt x="1098" y="207"/>
                    </a:lnTo>
                    <a:lnTo>
                      <a:pt x="1112" y="247"/>
                    </a:lnTo>
                    <a:lnTo>
                      <a:pt x="1124" y="286"/>
                    </a:lnTo>
                    <a:lnTo>
                      <a:pt x="1135" y="325"/>
                    </a:lnTo>
                    <a:lnTo>
                      <a:pt x="1145" y="364"/>
                    </a:lnTo>
                    <a:lnTo>
                      <a:pt x="1154" y="402"/>
                    </a:lnTo>
                    <a:lnTo>
                      <a:pt x="1161" y="441"/>
                    </a:lnTo>
                    <a:lnTo>
                      <a:pt x="1166" y="478"/>
                    </a:lnTo>
                    <a:lnTo>
                      <a:pt x="1169" y="515"/>
                    </a:lnTo>
                    <a:lnTo>
                      <a:pt x="1172" y="552"/>
                    </a:lnTo>
                    <a:lnTo>
                      <a:pt x="1173" y="589"/>
                    </a:lnTo>
                    <a:lnTo>
                      <a:pt x="1172" y="625"/>
                    </a:lnTo>
                    <a:lnTo>
                      <a:pt x="1171" y="662"/>
                    </a:lnTo>
                    <a:lnTo>
                      <a:pt x="1167" y="698"/>
                    </a:lnTo>
                    <a:lnTo>
                      <a:pt x="1162" y="734"/>
                    </a:lnTo>
                    <a:lnTo>
                      <a:pt x="1156" y="770"/>
                    </a:lnTo>
                    <a:lnTo>
                      <a:pt x="1147" y="805"/>
                    </a:lnTo>
                    <a:lnTo>
                      <a:pt x="1139" y="841"/>
                    </a:lnTo>
                    <a:lnTo>
                      <a:pt x="1128" y="876"/>
                    </a:lnTo>
                    <a:lnTo>
                      <a:pt x="1116" y="911"/>
                    </a:lnTo>
                    <a:lnTo>
                      <a:pt x="1102" y="945"/>
                    </a:lnTo>
                    <a:lnTo>
                      <a:pt x="1088" y="980"/>
                    </a:lnTo>
                    <a:lnTo>
                      <a:pt x="1072" y="1014"/>
                    </a:lnTo>
                    <a:lnTo>
                      <a:pt x="1055" y="1050"/>
                    </a:lnTo>
                    <a:lnTo>
                      <a:pt x="1036" y="1084"/>
                    </a:lnTo>
                    <a:lnTo>
                      <a:pt x="1016" y="1119"/>
                    </a:lnTo>
                    <a:lnTo>
                      <a:pt x="994" y="1153"/>
                    </a:lnTo>
                    <a:lnTo>
                      <a:pt x="972" y="1187"/>
                    </a:lnTo>
                    <a:lnTo>
                      <a:pt x="948" y="1221"/>
                    </a:lnTo>
                    <a:lnTo>
                      <a:pt x="923" y="1255"/>
                    </a:lnTo>
                    <a:lnTo>
                      <a:pt x="896" y="1290"/>
                    </a:lnTo>
                    <a:lnTo>
                      <a:pt x="868" y="1325"/>
                    </a:lnTo>
                    <a:lnTo>
                      <a:pt x="839" y="1359"/>
                    </a:lnTo>
                    <a:lnTo>
                      <a:pt x="372" y="1466"/>
                    </a:lnTo>
                    <a:lnTo>
                      <a:pt x="259" y="1419"/>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42" name="Freeform 330"/>
              <p:cNvSpPr>
                <a:spLocks/>
              </p:cNvSpPr>
              <p:nvPr/>
            </p:nvSpPr>
            <p:spPr bwMode="auto">
              <a:xfrm>
                <a:off x="5160" y="2161"/>
                <a:ext cx="104" cy="248"/>
              </a:xfrm>
              <a:custGeom>
                <a:avLst/>
                <a:gdLst>
                  <a:gd name="T0" fmla="*/ 213 w 416"/>
                  <a:gd name="T1" fmla="*/ 993 h 993"/>
                  <a:gd name="T2" fmla="*/ 160 w 416"/>
                  <a:gd name="T3" fmla="*/ 360 h 993"/>
                  <a:gd name="T4" fmla="*/ 0 w 416"/>
                  <a:gd name="T5" fmla="*/ 0 h 993"/>
                  <a:gd name="T6" fmla="*/ 314 w 416"/>
                  <a:gd name="T7" fmla="*/ 207 h 993"/>
                  <a:gd name="T8" fmla="*/ 326 w 416"/>
                  <a:gd name="T9" fmla="*/ 256 h 993"/>
                  <a:gd name="T10" fmla="*/ 338 w 416"/>
                  <a:gd name="T11" fmla="*/ 302 h 993"/>
                  <a:gd name="T12" fmla="*/ 350 w 416"/>
                  <a:gd name="T13" fmla="*/ 347 h 993"/>
                  <a:gd name="T14" fmla="*/ 362 w 416"/>
                  <a:gd name="T15" fmla="*/ 389 h 993"/>
                  <a:gd name="T16" fmla="*/ 374 w 416"/>
                  <a:gd name="T17" fmla="*/ 432 h 993"/>
                  <a:gd name="T18" fmla="*/ 385 w 416"/>
                  <a:gd name="T19" fmla="*/ 472 h 993"/>
                  <a:gd name="T20" fmla="*/ 395 w 416"/>
                  <a:gd name="T21" fmla="*/ 512 h 993"/>
                  <a:gd name="T22" fmla="*/ 403 w 416"/>
                  <a:gd name="T23" fmla="*/ 551 h 993"/>
                  <a:gd name="T24" fmla="*/ 410 w 416"/>
                  <a:gd name="T25" fmla="*/ 590 h 993"/>
                  <a:gd name="T26" fmla="*/ 413 w 416"/>
                  <a:gd name="T27" fmla="*/ 630 h 993"/>
                  <a:gd name="T28" fmla="*/ 416 w 416"/>
                  <a:gd name="T29" fmla="*/ 670 h 993"/>
                  <a:gd name="T30" fmla="*/ 414 w 416"/>
                  <a:gd name="T31" fmla="*/ 710 h 993"/>
                  <a:gd name="T32" fmla="*/ 410 w 416"/>
                  <a:gd name="T33" fmla="*/ 752 h 993"/>
                  <a:gd name="T34" fmla="*/ 401 w 416"/>
                  <a:gd name="T35" fmla="*/ 794 h 993"/>
                  <a:gd name="T36" fmla="*/ 390 w 416"/>
                  <a:gd name="T37" fmla="*/ 839 h 993"/>
                  <a:gd name="T38" fmla="*/ 373 w 416"/>
                  <a:gd name="T39" fmla="*/ 886 h 993"/>
                  <a:gd name="T40" fmla="*/ 213 w 416"/>
                  <a:gd name="T41" fmla="*/ 993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6" h="993">
                    <a:moveTo>
                      <a:pt x="213" y="993"/>
                    </a:moveTo>
                    <a:lnTo>
                      <a:pt x="160" y="360"/>
                    </a:lnTo>
                    <a:lnTo>
                      <a:pt x="0" y="0"/>
                    </a:lnTo>
                    <a:lnTo>
                      <a:pt x="314" y="207"/>
                    </a:lnTo>
                    <a:lnTo>
                      <a:pt x="326" y="256"/>
                    </a:lnTo>
                    <a:lnTo>
                      <a:pt x="338" y="302"/>
                    </a:lnTo>
                    <a:lnTo>
                      <a:pt x="350" y="347"/>
                    </a:lnTo>
                    <a:lnTo>
                      <a:pt x="362" y="389"/>
                    </a:lnTo>
                    <a:lnTo>
                      <a:pt x="374" y="432"/>
                    </a:lnTo>
                    <a:lnTo>
                      <a:pt x="385" y="472"/>
                    </a:lnTo>
                    <a:lnTo>
                      <a:pt x="395" y="512"/>
                    </a:lnTo>
                    <a:lnTo>
                      <a:pt x="403" y="551"/>
                    </a:lnTo>
                    <a:lnTo>
                      <a:pt x="410" y="590"/>
                    </a:lnTo>
                    <a:lnTo>
                      <a:pt x="413" y="630"/>
                    </a:lnTo>
                    <a:lnTo>
                      <a:pt x="416" y="670"/>
                    </a:lnTo>
                    <a:lnTo>
                      <a:pt x="414" y="710"/>
                    </a:lnTo>
                    <a:lnTo>
                      <a:pt x="410" y="752"/>
                    </a:lnTo>
                    <a:lnTo>
                      <a:pt x="401" y="794"/>
                    </a:lnTo>
                    <a:lnTo>
                      <a:pt x="390" y="839"/>
                    </a:lnTo>
                    <a:lnTo>
                      <a:pt x="373" y="886"/>
                    </a:lnTo>
                    <a:lnTo>
                      <a:pt x="213" y="9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43" name="Freeform 331"/>
              <p:cNvSpPr>
                <a:spLocks/>
              </p:cNvSpPr>
              <p:nvPr/>
            </p:nvSpPr>
            <p:spPr bwMode="auto">
              <a:xfrm>
                <a:off x="4477" y="1964"/>
                <a:ext cx="342" cy="286"/>
              </a:xfrm>
              <a:custGeom>
                <a:avLst/>
                <a:gdLst>
                  <a:gd name="T0" fmla="*/ 374 w 1366"/>
                  <a:gd name="T1" fmla="*/ 1098 h 1144"/>
                  <a:gd name="T2" fmla="*/ 0 w 1366"/>
                  <a:gd name="T3" fmla="*/ 885 h 1144"/>
                  <a:gd name="T4" fmla="*/ 261 w 1366"/>
                  <a:gd name="T5" fmla="*/ 205 h 1144"/>
                  <a:gd name="T6" fmla="*/ 634 w 1366"/>
                  <a:gd name="T7" fmla="*/ 0 h 1144"/>
                  <a:gd name="T8" fmla="*/ 1366 w 1366"/>
                  <a:gd name="T9" fmla="*/ 312 h 1144"/>
                  <a:gd name="T10" fmla="*/ 1319 w 1366"/>
                  <a:gd name="T11" fmla="*/ 625 h 1144"/>
                  <a:gd name="T12" fmla="*/ 1287 w 1366"/>
                  <a:gd name="T13" fmla="*/ 691 h 1144"/>
                  <a:gd name="T14" fmla="*/ 1250 w 1366"/>
                  <a:gd name="T15" fmla="*/ 750 h 1144"/>
                  <a:gd name="T16" fmla="*/ 1209 w 1366"/>
                  <a:gd name="T17" fmla="*/ 805 h 1144"/>
                  <a:gd name="T18" fmla="*/ 1165 w 1366"/>
                  <a:gd name="T19" fmla="*/ 855 h 1144"/>
                  <a:gd name="T20" fmla="*/ 1118 w 1366"/>
                  <a:gd name="T21" fmla="*/ 898 h 1144"/>
                  <a:gd name="T22" fmla="*/ 1067 w 1366"/>
                  <a:gd name="T23" fmla="*/ 939 h 1144"/>
                  <a:gd name="T24" fmla="*/ 1016 w 1366"/>
                  <a:gd name="T25" fmla="*/ 974 h 1144"/>
                  <a:gd name="T26" fmla="*/ 961 w 1366"/>
                  <a:gd name="T27" fmla="*/ 1004 h 1144"/>
                  <a:gd name="T28" fmla="*/ 906 w 1366"/>
                  <a:gd name="T29" fmla="*/ 1032 h 1144"/>
                  <a:gd name="T30" fmla="*/ 851 w 1366"/>
                  <a:gd name="T31" fmla="*/ 1057 h 1144"/>
                  <a:gd name="T32" fmla="*/ 796 w 1366"/>
                  <a:gd name="T33" fmla="*/ 1077 h 1144"/>
                  <a:gd name="T34" fmla="*/ 741 w 1366"/>
                  <a:gd name="T35" fmla="*/ 1095 h 1144"/>
                  <a:gd name="T36" fmla="*/ 686 w 1366"/>
                  <a:gd name="T37" fmla="*/ 1110 h 1144"/>
                  <a:gd name="T38" fmla="*/ 633 w 1366"/>
                  <a:gd name="T39" fmla="*/ 1123 h 1144"/>
                  <a:gd name="T40" fmla="*/ 582 w 1366"/>
                  <a:gd name="T41" fmla="*/ 1134 h 1144"/>
                  <a:gd name="T42" fmla="*/ 533 w 1366"/>
                  <a:gd name="T43" fmla="*/ 1144 h 1144"/>
                  <a:gd name="T44" fmla="*/ 374 w 1366"/>
                  <a:gd name="T45" fmla="*/ 1098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6" h="1144">
                    <a:moveTo>
                      <a:pt x="374" y="1098"/>
                    </a:moveTo>
                    <a:lnTo>
                      <a:pt x="0" y="885"/>
                    </a:lnTo>
                    <a:lnTo>
                      <a:pt x="261" y="205"/>
                    </a:lnTo>
                    <a:lnTo>
                      <a:pt x="634" y="0"/>
                    </a:lnTo>
                    <a:lnTo>
                      <a:pt x="1366" y="312"/>
                    </a:lnTo>
                    <a:lnTo>
                      <a:pt x="1319" y="625"/>
                    </a:lnTo>
                    <a:lnTo>
                      <a:pt x="1287" y="691"/>
                    </a:lnTo>
                    <a:lnTo>
                      <a:pt x="1250" y="750"/>
                    </a:lnTo>
                    <a:lnTo>
                      <a:pt x="1209" y="805"/>
                    </a:lnTo>
                    <a:lnTo>
                      <a:pt x="1165" y="855"/>
                    </a:lnTo>
                    <a:lnTo>
                      <a:pt x="1118" y="898"/>
                    </a:lnTo>
                    <a:lnTo>
                      <a:pt x="1067" y="939"/>
                    </a:lnTo>
                    <a:lnTo>
                      <a:pt x="1016" y="974"/>
                    </a:lnTo>
                    <a:lnTo>
                      <a:pt x="961" y="1004"/>
                    </a:lnTo>
                    <a:lnTo>
                      <a:pt x="906" y="1032"/>
                    </a:lnTo>
                    <a:lnTo>
                      <a:pt x="851" y="1057"/>
                    </a:lnTo>
                    <a:lnTo>
                      <a:pt x="796" y="1077"/>
                    </a:lnTo>
                    <a:lnTo>
                      <a:pt x="741" y="1095"/>
                    </a:lnTo>
                    <a:lnTo>
                      <a:pt x="686" y="1110"/>
                    </a:lnTo>
                    <a:lnTo>
                      <a:pt x="633" y="1123"/>
                    </a:lnTo>
                    <a:lnTo>
                      <a:pt x="582" y="1134"/>
                    </a:lnTo>
                    <a:lnTo>
                      <a:pt x="533" y="1144"/>
                    </a:lnTo>
                    <a:lnTo>
                      <a:pt x="374" y="1098"/>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044" name="Freeform 332"/>
              <p:cNvSpPr>
                <a:spLocks/>
              </p:cNvSpPr>
              <p:nvPr/>
            </p:nvSpPr>
            <p:spPr bwMode="auto">
              <a:xfrm rot="307804">
                <a:off x="4312" y="1654"/>
                <a:ext cx="537" cy="468"/>
              </a:xfrm>
              <a:custGeom>
                <a:avLst/>
                <a:gdLst>
                  <a:gd name="T0" fmla="*/ 162 w 498"/>
                  <a:gd name="T1" fmla="*/ 36 h 468"/>
                  <a:gd name="T2" fmla="*/ 104 w 498"/>
                  <a:gd name="T3" fmla="*/ 55 h 468"/>
                  <a:gd name="T4" fmla="*/ 56 w 498"/>
                  <a:gd name="T5" fmla="*/ 170 h 468"/>
                  <a:gd name="T6" fmla="*/ 27 w 498"/>
                  <a:gd name="T7" fmla="*/ 180 h 468"/>
                  <a:gd name="T8" fmla="*/ 75 w 498"/>
                  <a:gd name="T9" fmla="*/ 352 h 468"/>
                  <a:gd name="T10" fmla="*/ 133 w 498"/>
                  <a:gd name="T11" fmla="*/ 468 h 468"/>
                  <a:gd name="T12" fmla="*/ 171 w 498"/>
                  <a:gd name="T13" fmla="*/ 458 h 468"/>
                  <a:gd name="T14" fmla="*/ 210 w 498"/>
                  <a:gd name="T15" fmla="*/ 352 h 468"/>
                  <a:gd name="T16" fmla="*/ 277 w 498"/>
                  <a:gd name="T17" fmla="*/ 285 h 468"/>
                  <a:gd name="T18" fmla="*/ 459 w 498"/>
                  <a:gd name="T19" fmla="*/ 324 h 468"/>
                  <a:gd name="T20" fmla="*/ 479 w 498"/>
                  <a:gd name="T21" fmla="*/ 343 h 468"/>
                  <a:gd name="T22" fmla="*/ 488 w 498"/>
                  <a:gd name="T23" fmla="*/ 314 h 468"/>
                  <a:gd name="T24" fmla="*/ 498 w 498"/>
                  <a:gd name="T25" fmla="*/ 247 h 468"/>
                  <a:gd name="T26" fmla="*/ 402 w 498"/>
                  <a:gd name="T27" fmla="*/ 151 h 468"/>
                  <a:gd name="T28" fmla="*/ 383 w 498"/>
                  <a:gd name="T29" fmla="*/ 122 h 468"/>
                  <a:gd name="T30" fmla="*/ 363 w 498"/>
                  <a:gd name="T31" fmla="*/ 103 h 468"/>
                  <a:gd name="T32" fmla="*/ 325 w 498"/>
                  <a:gd name="T33" fmla="*/ 45 h 468"/>
                  <a:gd name="T34" fmla="*/ 239 w 498"/>
                  <a:gd name="T35" fmla="*/ 16 h 468"/>
                  <a:gd name="T36" fmla="*/ 162 w 498"/>
                  <a:gd name="T37" fmla="*/ 3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468">
                    <a:moveTo>
                      <a:pt x="162" y="36"/>
                    </a:moveTo>
                    <a:cubicBezTo>
                      <a:pt x="161" y="36"/>
                      <a:pt x="105" y="53"/>
                      <a:pt x="104" y="55"/>
                    </a:cubicBezTo>
                    <a:cubicBezTo>
                      <a:pt x="77" y="109"/>
                      <a:pt x="115" y="140"/>
                      <a:pt x="56" y="170"/>
                    </a:cubicBezTo>
                    <a:cubicBezTo>
                      <a:pt x="47" y="175"/>
                      <a:pt x="37" y="177"/>
                      <a:pt x="27" y="180"/>
                    </a:cubicBezTo>
                    <a:cubicBezTo>
                      <a:pt x="4" y="251"/>
                      <a:pt x="0" y="328"/>
                      <a:pt x="75" y="352"/>
                    </a:cubicBezTo>
                    <a:cubicBezTo>
                      <a:pt x="107" y="384"/>
                      <a:pt x="108" y="430"/>
                      <a:pt x="133" y="468"/>
                    </a:cubicBezTo>
                    <a:cubicBezTo>
                      <a:pt x="146" y="465"/>
                      <a:pt x="159" y="464"/>
                      <a:pt x="171" y="458"/>
                    </a:cubicBezTo>
                    <a:cubicBezTo>
                      <a:pt x="211" y="438"/>
                      <a:pt x="192" y="386"/>
                      <a:pt x="210" y="352"/>
                    </a:cubicBezTo>
                    <a:cubicBezTo>
                      <a:pt x="226" y="321"/>
                      <a:pt x="249" y="304"/>
                      <a:pt x="277" y="285"/>
                    </a:cubicBezTo>
                    <a:cubicBezTo>
                      <a:pt x="495" y="301"/>
                      <a:pt x="349" y="285"/>
                      <a:pt x="459" y="324"/>
                    </a:cubicBezTo>
                    <a:cubicBezTo>
                      <a:pt x="466" y="330"/>
                      <a:pt x="470" y="346"/>
                      <a:pt x="479" y="343"/>
                    </a:cubicBezTo>
                    <a:cubicBezTo>
                      <a:pt x="489" y="340"/>
                      <a:pt x="486" y="324"/>
                      <a:pt x="488" y="314"/>
                    </a:cubicBezTo>
                    <a:cubicBezTo>
                      <a:pt x="492" y="292"/>
                      <a:pt x="495" y="269"/>
                      <a:pt x="498" y="247"/>
                    </a:cubicBezTo>
                    <a:cubicBezTo>
                      <a:pt x="481" y="198"/>
                      <a:pt x="450" y="166"/>
                      <a:pt x="402" y="151"/>
                    </a:cubicBezTo>
                    <a:cubicBezTo>
                      <a:pt x="396" y="141"/>
                      <a:pt x="390" y="131"/>
                      <a:pt x="383" y="122"/>
                    </a:cubicBezTo>
                    <a:cubicBezTo>
                      <a:pt x="377" y="115"/>
                      <a:pt x="369" y="110"/>
                      <a:pt x="363" y="103"/>
                    </a:cubicBezTo>
                    <a:cubicBezTo>
                      <a:pt x="349" y="85"/>
                      <a:pt x="347" y="52"/>
                      <a:pt x="325" y="45"/>
                    </a:cubicBezTo>
                    <a:cubicBezTo>
                      <a:pt x="296" y="36"/>
                      <a:pt x="239" y="16"/>
                      <a:pt x="239" y="16"/>
                    </a:cubicBezTo>
                    <a:cubicBezTo>
                      <a:pt x="159" y="26"/>
                      <a:pt x="162" y="0"/>
                      <a:pt x="162" y="36"/>
                    </a:cubicBezTo>
                    <a:close/>
                  </a:path>
                </a:pathLst>
              </a:custGeom>
              <a:solidFill>
                <a:srgbClr val="D1B27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045" name="Freeform 333"/>
              <p:cNvSpPr>
                <a:spLocks/>
              </p:cNvSpPr>
              <p:nvPr/>
            </p:nvSpPr>
            <p:spPr bwMode="auto">
              <a:xfrm>
                <a:off x="3800" y="2381"/>
                <a:ext cx="351" cy="147"/>
              </a:xfrm>
              <a:custGeom>
                <a:avLst/>
                <a:gdLst>
                  <a:gd name="T0" fmla="*/ 2 w 332"/>
                  <a:gd name="T1" fmla="*/ 0 h 147"/>
                  <a:gd name="T2" fmla="*/ 98 w 332"/>
                  <a:gd name="T3" fmla="*/ 9 h 147"/>
                  <a:gd name="T4" fmla="*/ 280 w 332"/>
                  <a:gd name="T5" fmla="*/ 0 h 147"/>
                  <a:gd name="T6" fmla="*/ 11 w 332"/>
                  <a:gd name="T7" fmla="*/ 96 h 147"/>
                  <a:gd name="T8" fmla="*/ 2 w 332"/>
                  <a:gd name="T9" fmla="*/ 0 h 147"/>
                </a:gdLst>
                <a:ahLst/>
                <a:cxnLst>
                  <a:cxn ang="0">
                    <a:pos x="T0" y="T1"/>
                  </a:cxn>
                  <a:cxn ang="0">
                    <a:pos x="T2" y="T3"/>
                  </a:cxn>
                  <a:cxn ang="0">
                    <a:pos x="T4" y="T5"/>
                  </a:cxn>
                  <a:cxn ang="0">
                    <a:pos x="T6" y="T7"/>
                  </a:cxn>
                  <a:cxn ang="0">
                    <a:pos x="T8" y="T9"/>
                  </a:cxn>
                </a:cxnLst>
                <a:rect l="0" t="0" r="r" b="b"/>
                <a:pathLst>
                  <a:path w="332" h="147">
                    <a:moveTo>
                      <a:pt x="2" y="0"/>
                    </a:moveTo>
                    <a:cubicBezTo>
                      <a:pt x="34" y="3"/>
                      <a:pt x="66" y="9"/>
                      <a:pt x="98" y="9"/>
                    </a:cubicBezTo>
                    <a:cubicBezTo>
                      <a:pt x="159" y="9"/>
                      <a:pt x="280" y="0"/>
                      <a:pt x="280" y="0"/>
                    </a:cubicBezTo>
                    <a:cubicBezTo>
                      <a:pt x="332" y="147"/>
                      <a:pt x="61" y="94"/>
                      <a:pt x="11" y="96"/>
                    </a:cubicBezTo>
                    <a:cubicBezTo>
                      <a:pt x="0" y="25"/>
                      <a:pt x="2" y="58"/>
                      <a:pt x="2" y="0"/>
                    </a:cubicBezTo>
                    <a:close/>
                  </a:path>
                </a:pathLst>
              </a:custGeom>
              <a:solidFill>
                <a:schemeClr val="accent1"/>
              </a:solidFill>
              <a:ln w="28575" cmpd="sng">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102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047707468"/>
      </p:ext>
    </p:extLst>
  </p:cSld>
  <p:clrMapOvr>
    <a:masterClrMapping/>
  </p:clrMapOvr>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a:xfrm>
            <a:off x="412750" y="274748"/>
            <a:ext cx="8274050" cy="1964444"/>
          </a:xfrm>
        </p:spPr>
        <p:txBody>
          <a:bodyPr/>
          <a:lstStyle/>
          <a:p>
            <a:r>
              <a:rPr lang="en-US" sz="3600" b="1" dirty="0"/>
              <a:t>Standard Precautions</a:t>
            </a:r>
            <a:br>
              <a:rPr lang="en-US" sz="3600" b="1" dirty="0"/>
            </a:br>
            <a:r>
              <a:rPr lang="en-US" sz="3600" b="1" u="sng" dirty="0"/>
              <a:t>TRANSPORT OF INFECTED RESIDENTS</a:t>
            </a:r>
            <a:br>
              <a:rPr lang="en-US" sz="3600" b="1" u="sng" dirty="0"/>
            </a:br>
            <a:r>
              <a:rPr lang="en-US" sz="3200" dirty="0"/>
              <a:t>(continued)</a:t>
            </a:r>
          </a:p>
        </p:txBody>
      </p:sp>
      <p:sp>
        <p:nvSpPr>
          <p:cNvPr id="291843" name="Rectangle 3"/>
          <p:cNvSpPr>
            <a:spLocks noGrp="1" noChangeArrowheads="1"/>
          </p:cNvSpPr>
          <p:nvPr>
            <p:ph type="body" sz="half" idx="1"/>
          </p:nvPr>
        </p:nvSpPr>
        <p:spPr>
          <a:xfrm>
            <a:off x="561975" y="2756632"/>
            <a:ext cx="4038600" cy="3077170"/>
          </a:xfrm>
        </p:spPr>
        <p:txBody>
          <a:bodyPr/>
          <a:lstStyle/>
          <a:p>
            <a:r>
              <a:rPr lang="en-US" sz="3600" dirty="0"/>
              <a:t>Inform residents in ways they can assist in prevention of transmission </a:t>
            </a:r>
          </a:p>
        </p:txBody>
      </p:sp>
      <p:grpSp>
        <p:nvGrpSpPr>
          <p:cNvPr id="291979" name="Group 139"/>
          <p:cNvGrpSpPr>
            <a:grpSpLocks/>
          </p:cNvGrpSpPr>
          <p:nvPr/>
        </p:nvGrpSpPr>
        <p:grpSpPr bwMode="auto">
          <a:xfrm>
            <a:off x="5167313" y="1955286"/>
            <a:ext cx="2971800" cy="3739617"/>
            <a:chOff x="3629" y="1530"/>
            <a:chExt cx="1872" cy="2450"/>
          </a:xfrm>
        </p:grpSpPr>
        <p:grpSp>
          <p:nvGrpSpPr>
            <p:cNvPr id="291980" name="Group 140"/>
            <p:cNvGrpSpPr>
              <a:grpSpLocks/>
            </p:cNvGrpSpPr>
            <p:nvPr/>
          </p:nvGrpSpPr>
          <p:grpSpPr bwMode="auto">
            <a:xfrm>
              <a:off x="3629" y="1530"/>
              <a:ext cx="1872" cy="2450"/>
              <a:chOff x="3629" y="1530"/>
              <a:chExt cx="1872" cy="2450"/>
            </a:xfrm>
          </p:grpSpPr>
          <p:sp>
            <p:nvSpPr>
              <p:cNvPr id="291981" name="AutoShape 141"/>
              <p:cNvSpPr>
                <a:spLocks noChangeAspect="1" noChangeArrowheads="1" noTextEdit="1"/>
              </p:cNvSpPr>
              <p:nvPr/>
            </p:nvSpPr>
            <p:spPr bwMode="auto">
              <a:xfrm>
                <a:off x="3629" y="1530"/>
                <a:ext cx="1872" cy="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1982" name="Freeform 142"/>
              <p:cNvSpPr>
                <a:spLocks/>
              </p:cNvSpPr>
              <p:nvPr/>
            </p:nvSpPr>
            <p:spPr bwMode="auto">
              <a:xfrm>
                <a:off x="3858" y="3233"/>
                <a:ext cx="1105" cy="674"/>
              </a:xfrm>
              <a:custGeom>
                <a:avLst/>
                <a:gdLst>
                  <a:gd name="T0" fmla="*/ 432 w 1105"/>
                  <a:gd name="T1" fmla="*/ 619 h 648"/>
                  <a:gd name="T2" fmla="*/ 360 w 1105"/>
                  <a:gd name="T3" fmla="*/ 642 h 648"/>
                  <a:gd name="T4" fmla="*/ 315 w 1105"/>
                  <a:gd name="T5" fmla="*/ 642 h 648"/>
                  <a:gd name="T6" fmla="*/ 258 w 1105"/>
                  <a:gd name="T7" fmla="*/ 636 h 648"/>
                  <a:gd name="T8" fmla="*/ 193 w 1105"/>
                  <a:gd name="T9" fmla="*/ 615 h 648"/>
                  <a:gd name="T10" fmla="*/ 133 w 1105"/>
                  <a:gd name="T11" fmla="*/ 576 h 648"/>
                  <a:gd name="T12" fmla="*/ 53 w 1105"/>
                  <a:gd name="T13" fmla="*/ 459 h 648"/>
                  <a:gd name="T14" fmla="*/ 2 w 1105"/>
                  <a:gd name="T15" fmla="*/ 340 h 648"/>
                  <a:gd name="T16" fmla="*/ 15 w 1105"/>
                  <a:gd name="T17" fmla="*/ 268 h 648"/>
                  <a:gd name="T18" fmla="*/ 48 w 1105"/>
                  <a:gd name="T19" fmla="*/ 161 h 648"/>
                  <a:gd name="T20" fmla="*/ 92 w 1105"/>
                  <a:gd name="T21" fmla="*/ 100 h 648"/>
                  <a:gd name="T22" fmla="*/ 160 w 1105"/>
                  <a:gd name="T23" fmla="*/ 39 h 648"/>
                  <a:gd name="T24" fmla="*/ 229 w 1105"/>
                  <a:gd name="T25" fmla="*/ 16 h 648"/>
                  <a:gd name="T26" fmla="*/ 313 w 1105"/>
                  <a:gd name="T27" fmla="*/ 0 h 648"/>
                  <a:gd name="T28" fmla="*/ 372 w 1105"/>
                  <a:gd name="T29" fmla="*/ 16 h 648"/>
                  <a:gd name="T30" fmla="*/ 462 w 1105"/>
                  <a:gd name="T31" fmla="*/ 53 h 648"/>
                  <a:gd name="T32" fmla="*/ 556 w 1105"/>
                  <a:gd name="T33" fmla="*/ 102 h 648"/>
                  <a:gd name="T34" fmla="*/ 617 w 1105"/>
                  <a:gd name="T35" fmla="*/ 156 h 648"/>
                  <a:gd name="T36" fmla="*/ 640 w 1105"/>
                  <a:gd name="T37" fmla="*/ 284 h 648"/>
                  <a:gd name="T38" fmla="*/ 666 w 1105"/>
                  <a:gd name="T39" fmla="*/ 441 h 648"/>
                  <a:gd name="T40" fmla="*/ 704 w 1105"/>
                  <a:gd name="T41" fmla="*/ 507 h 648"/>
                  <a:gd name="T42" fmla="*/ 752 w 1105"/>
                  <a:gd name="T43" fmla="*/ 554 h 648"/>
                  <a:gd name="T44" fmla="*/ 852 w 1105"/>
                  <a:gd name="T45" fmla="*/ 522 h 648"/>
                  <a:gd name="T46" fmla="*/ 918 w 1105"/>
                  <a:gd name="T47" fmla="*/ 526 h 648"/>
                  <a:gd name="T48" fmla="*/ 966 w 1105"/>
                  <a:gd name="T49" fmla="*/ 518 h 648"/>
                  <a:gd name="T50" fmla="*/ 1006 w 1105"/>
                  <a:gd name="T51" fmla="*/ 493 h 648"/>
                  <a:gd name="T52" fmla="*/ 1036 w 1105"/>
                  <a:gd name="T53" fmla="*/ 479 h 648"/>
                  <a:gd name="T54" fmla="*/ 1060 w 1105"/>
                  <a:gd name="T55" fmla="*/ 462 h 648"/>
                  <a:gd name="T56" fmla="*/ 1093 w 1105"/>
                  <a:gd name="T57" fmla="*/ 471 h 648"/>
                  <a:gd name="T58" fmla="*/ 1098 w 1105"/>
                  <a:gd name="T59" fmla="*/ 497 h 648"/>
                  <a:gd name="T60" fmla="*/ 1076 w 1105"/>
                  <a:gd name="T61" fmla="*/ 514 h 648"/>
                  <a:gd name="T62" fmla="*/ 1044 w 1105"/>
                  <a:gd name="T63" fmla="*/ 535 h 648"/>
                  <a:gd name="T64" fmla="*/ 1003 w 1105"/>
                  <a:gd name="T65" fmla="*/ 569 h 648"/>
                  <a:gd name="T66" fmla="*/ 881 w 1105"/>
                  <a:gd name="T67" fmla="*/ 590 h 648"/>
                  <a:gd name="T68" fmla="*/ 759 w 1105"/>
                  <a:gd name="T69" fmla="*/ 590 h 648"/>
                  <a:gd name="T70" fmla="*/ 733 w 1105"/>
                  <a:gd name="T71" fmla="*/ 620 h 648"/>
                  <a:gd name="T72" fmla="*/ 699 w 1105"/>
                  <a:gd name="T73" fmla="*/ 642 h 648"/>
                  <a:gd name="T74" fmla="*/ 665 w 1105"/>
                  <a:gd name="T75" fmla="*/ 648 h 648"/>
                  <a:gd name="T76" fmla="*/ 634 w 1105"/>
                  <a:gd name="T77" fmla="*/ 636 h 648"/>
                  <a:gd name="T78" fmla="*/ 608 w 1105"/>
                  <a:gd name="T79" fmla="*/ 618 h 648"/>
                  <a:gd name="T80" fmla="*/ 599 w 1105"/>
                  <a:gd name="T81" fmla="*/ 595 h 648"/>
                  <a:gd name="T82" fmla="*/ 592 w 1105"/>
                  <a:gd name="T83" fmla="*/ 552 h 648"/>
                  <a:gd name="T84" fmla="*/ 596 w 1105"/>
                  <a:gd name="T85" fmla="*/ 520 h 648"/>
                  <a:gd name="T86" fmla="*/ 606 w 1105"/>
                  <a:gd name="T87" fmla="*/ 491 h 648"/>
                  <a:gd name="T88" fmla="*/ 571 w 1105"/>
                  <a:gd name="T89" fmla="*/ 471 h 648"/>
                  <a:gd name="T90" fmla="*/ 546 w 1105"/>
                  <a:gd name="T91" fmla="*/ 516 h 648"/>
                  <a:gd name="T92" fmla="*/ 521 w 1105"/>
                  <a:gd name="T93" fmla="*/ 550 h 648"/>
                  <a:gd name="T94" fmla="*/ 499 w 1105"/>
                  <a:gd name="T95" fmla="*/ 578 h 648"/>
                  <a:gd name="T96" fmla="*/ 481 w 1105"/>
                  <a:gd name="T97" fmla="*/ 597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5" h="648">
                    <a:moveTo>
                      <a:pt x="481" y="597"/>
                    </a:moveTo>
                    <a:lnTo>
                      <a:pt x="466" y="605"/>
                    </a:lnTo>
                    <a:lnTo>
                      <a:pt x="450" y="612"/>
                    </a:lnTo>
                    <a:lnTo>
                      <a:pt x="432" y="619"/>
                    </a:lnTo>
                    <a:lnTo>
                      <a:pt x="414" y="626"/>
                    </a:lnTo>
                    <a:lnTo>
                      <a:pt x="395" y="633"/>
                    </a:lnTo>
                    <a:lnTo>
                      <a:pt x="377" y="638"/>
                    </a:lnTo>
                    <a:lnTo>
                      <a:pt x="360" y="642"/>
                    </a:lnTo>
                    <a:lnTo>
                      <a:pt x="344" y="643"/>
                    </a:lnTo>
                    <a:lnTo>
                      <a:pt x="336" y="643"/>
                    </a:lnTo>
                    <a:lnTo>
                      <a:pt x="327" y="643"/>
                    </a:lnTo>
                    <a:lnTo>
                      <a:pt x="315" y="642"/>
                    </a:lnTo>
                    <a:lnTo>
                      <a:pt x="303" y="642"/>
                    </a:lnTo>
                    <a:lnTo>
                      <a:pt x="288" y="640"/>
                    </a:lnTo>
                    <a:lnTo>
                      <a:pt x="274" y="638"/>
                    </a:lnTo>
                    <a:lnTo>
                      <a:pt x="258" y="636"/>
                    </a:lnTo>
                    <a:lnTo>
                      <a:pt x="242" y="632"/>
                    </a:lnTo>
                    <a:lnTo>
                      <a:pt x="226" y="627"/>
                    </a:lnTo>
                    <a:lnTo>
                      <a:pt x="209" y="622"/>
                    </a:lnTo>
                    <a:lnTo>
                      <a:pt x="193" y="615"/>
                    </a:lnTo>
                    <a:lnTo>
                      <a:pt x="177" y="607"/>
                    </a:lnTo>
                    <a:lnTo>
                      <a:pt x="162" y="599"/>
                    </a:lnTo>
                    <a:lnTo>
                      <a:pt x="146" y="588"/>
                    </a:lnTo>
                    <a:lnTo>
                      <a:pt x="133" y="576"/>
                    </a:lnTo>
                    <a:lnTo>
                      <a:pt x="120" y="561"/>
                    </a:lnTo>
                    <a:lnTo>
                      <a:pt x="96" y="529"/>
                    </a:lnTo>
                    <a:lnTo>
                      <a:pt x="73" y="495"/>
                    </a:lnTo>
                    <a:lnTo>
                      <a:pt x="53" y="459"/>
                    </a:lnTo>
                    <a:lnTo>
                      <a:pt x="34" y="423"/>
                    </a:lnTo>
                    <a:lnTo>
                      <a:pt x="19" y="391"/>
                    </a:lnTo>
                    <a:lnTo>
                      <a:pt x="8" y="362"/>
                    </a:lnTo>
                    <a:lnTo>
                      <a:pt x="2" y="340"/>
                    </a:lnTo>
                    <a:lnTo>
                      <a:pt x="0" y="327"/>
                    </a:lnTo>
                    <a:lnTo>
                      <a:pt x="3" y="314"/>
                    </a:lnTo>
                    <a:lnTo>
                      <a:pt x="9" y="294"/>
                    </a:lnTo>
                    <a:lnTo>
                      <a:pt x="15" y="268"/>
                    </a:lnTo>
                    <a:lnTo>
                      <a:pt x="23" y="239"/>
                    </a:lnTo>
                    <a:lnTo>
                      <a:pt x="30" y="210"/>
                    </a:lnTo>
                    <a:lnTo>
                      <a:pt x="40" y="183"/>
                    </a:lnTo>
                    <a:lnTo>
                      <a:pt x="48" y="161"/>
                    </a:lnTo>
                    <a:lnTo>
                      <a:pt x="55" y="146"/>
                    </a:lnTo>
                    <a:lnTo>
                      <a:pt x="65" y="133"/>
                    </a:lnTo>
                    <a:lnTo>
                      <a:pt x="77" y="117"/>
                    </a:lnTo>
                    <a:lnTo>
                      <a:pt x="92" y="100"/>
                    </a:lnTo>
                    <a:lnTo>
                      <a:pt x="109" y="82"/>
                    </a:lnTo>
                    <a:lnTo>
                      <a:pt x="126" y="66"/>
                    </a:lnTo>
                    <a:lnTo>
                      <a:pt x="144" y="51"/>
                    </a:lnTo>
                    <a:lnTo>
                      <a:pt x="160" y="39"/>
                    </a:lnTo>
                    <a:lnTo>
                      <a:pt x="175" y="33"/>
                    </a:lnTo>
                    <a:lnTo>
                      <a:pt x="190" y="29"/>
                    </a:lnTo>
                    <a:lnTo>
                      <a:pt x="208" y="23"/>
                    </a:lnTo>
                    <a:lnTo>
                      <a:pt x="229" y="16"/>
                    </a:lnTo>
                    <a:lnTo>
                      <a:pt x="250" y="10"/>
                    </a:lnTo>
                    <a:lnTo>
                      <a:pt x="273" y="4"/>
                    </a:lnTo>
                    <a:lnTo>
                      <a:pt x="294" y="0"/>
                    </a:lnTo>
                    <a:lnTo>
                      <a:pt x="313" y="0"/>
                    </a:lnTo>
                    <a:lnTo>
                      <a:pt x="331" y="2"/>
                    </a:lnTo>
                    <a:lnTo>
                      <a:pt x="341" y="6"/>
                    </a:lnTo>
                    <a:lnTo>
                      <a:pt x="355" y="10"/>
                    </a:lnTo>
                    <a:lnTo>
                      <a:pt x="372" y="16"/>
                    </a:lnTo>
                    <a:lnTo>
                      <a:pt x="392" y="24"/>
                    </a:lnTo>
                    <a:lnTo>
                      <a:pt x="414" y="32"/>
                    </a:lnTo>
                    <a:lnTo>
                      <a:pt x="438" y="42"/>
                    </a:lnTo>
                    <a:lnTo>
                      <a:pt x="462" y="53"/>
                    </a:lnTo>
                    <a:lnTo>
                      <a:pt x="487" y="63"/>
                    </a:lnTo>
                    <a:lnTo>
                      <a:pt x="510" y="75"/>
                    </a:lnTo>
                    <a:lnTo>
                      <a:pt x="534" y="88"/>
                    </a:lnTo>
                    <a:lnTo>
                      <a:pt x="556" y="102"/>
                    </a:lnTo>
                    <a:lnTo>
                      <a:pt x="576" y="115"/>
                    </a:lnTo>
                    <a:lnTo>
                      <a:pt x="593" y="129"/>
                    </a:lnTo>
                    <a:lnTo>
                      <a:pt x="607" y="142"/>
                    </a:lnTo>
                    <a:lnTo>
                      <a:pt x="617" y="156"/>
                    </a:lnTo>
                    <a:lnTo>
                      <a:pt x="622" y="170"/>
                    </a:lnTo>
                    <a:lnTo>
                      <a:pt x="628" y="201"/>
                    </a:lnTo>
                    <a:lnTo>
                      <a:pt x="634" y="240"/>
                    </a:lnTo>
                    <a:lnTo>
                      <a:pt x="640" y="284"/>
                    </a:lnTo>
                    <a:lnTo>
                      <a:pt x="647" y="329"/>
                    </a:lnTo>
                    <a:lnTo>
                      <a:pt x="654" y="372"/>
                    </a:lnTo>
                    <a:lnTo>
                      <a:pt x="660" y="411"/>
                    </a:lnTo>
                    <a:lnTo>
                      <a:pt x="666" y="441"/>
                    </a:lnTo>
                    <a:lnTo>
                      <a:pt x="672" y="461"/>
                    </a:lnTo>
                    <a:lnTo>
                      <a:pt x="679" y="475"/>
                    </a:lnTo>
                    <a:lnTo>
                      <a:pt x="691" y="491"/>
                    </a:lnTo>
                    <a:lnTo>
                      <a:pt x="704" y="507"/>
                    </a:lnTo>
                    <a:lnTo>
                      <a:pt x="720" y="522"/>
                    </a:lnTo>
                    <a:lnTo>
                      <a:pt x="733" y="536"/>
                    </a:lnTo>
                    <a:lnTo>
                      <a:pt x="745" y="547"/>
                    </a:lnTo>
                    <a:lnTo>
                      <a:pt x="752" y="554"/>
                    </a:lnTo>
                    <a:lnTo>
                      <a:pt x="755" y="557"/>
                    </a:lnTo>
                    <a:lnTo>
                      <a:pt x="839" y="521"/>
                    </a:lnTo>
                    <a:lnTo>
                      <a:pt x="843" y="521"/>
                    </a:lnTo>
                    <a:lnTo>
                      <a:pt x="852" y="522"/>
                    </a:lnTo>
                    <a:lnTo>
                      <a:pt x="866" y="523"/>
                    </a:lnTo>
                    <a:lnTo>
                      <a:pt x="883" y="524"/>
                    </a:lnTo>
                    <a:lnTo>
                      <a:pt x="900" y="526"/>
                    </a:lnTo>
                    <a:lnTo>
                      <a:pt x="918" y="526"/>
                    </a:lnTo>
                    <a:lnTo>
                      <a:pt x="932" y="526"/>
                    </a:lnTo>
                    <a:lnTo>
                      <a:pt x="944" y="526"/>
                    </a:lnTo>
                    <a:lnTo>
                      <a:pt x="954" y="523"/>
                    </a:lnTo>
                    <a:lnTo>
                      <a:pt x="966" y="518"/>
                    </a:lnTo>
                    <a:lnTo>
                      <a:pt x="976" y="513"/>
                    </a:lnTo>
                    <a:lnTo>
                      <a:pt x="988" y="505"/>
                    </a:lnTo>
                    <a:lnTo>
                      <a:pt x="998" y="499"/>
                    </a:lnTo>
                    <a:lnTo>
                      <a:pt x="1006" y="493"/>
                    </a:lnTo>
                    <a:lnTo>
                      <a:pt x="1011" y="489"/>
                    </a:lnTo>
                    <a:lnTo>
                      <a:pt x="1013" y="487"/>
                    </a:lnTo>
                    <a:lnTo>
                      <a:pt x="1035" y="480"/>
                    </a:lnTo>
                    <a:lnTo>
                      <a:pt x="1036" y="479"/>
                    </a:lnTo>
                    <a:lnTo>
                      <a:pt x="1039" y="474"/>
                    </a:lnTo>
                    <a:lnTo>
                      <a:pt x="1044" y="471"/>
                    </a:lnTo>
                    <a:lnTo>
                      <a:pt x="1052" y="466"/>
                    </a:lnTo>
                    <a:lnTo>
                      <a:pt x="1060" y="462"/>
                    </a:lnTo>
                    <a:lnTo>
                      <a:pt x="1066" y="461"/>
                    </a:lnTo>
                    <a:lnTo>
                      <a:pt x="1073" y="462"/>
                    </a:lnTo>
                    <a:lnTo>
                      <a:pt x="1083" y="466"/>
                    </a:lnTo>
                    <a:lnTo>
                      <a:pt x="1093" y="471"/>
                    </a:lnTo>
                    <a:lnTo>
                      <a:pt x="1102" y="477"/>
                    </a:lnTo>
                    <a:lnTo>
                      <a:pt x="1105" y="483"/>
                    </a:lnTo>
                    <a:lnTo>
                      <a:pt x="1102" y="492"/>
                    </a:lnTo>
                    <a:lnTo>
                      <a:pt x="1098" y="497"/>
                    </a:lnTo>
                    <a:lnTo>
                      <a:pt x="1093" y="502"/>
                    </a:lnTo>
                    <a:lnTo>
                      <a:pt x="1089" y="505"/>
                    </a:lnTo>
                    <a:lnTo>
                      <a:pt x="1083" y="509"/>
                    </a:lnTo>
                    <a:lnTo>
                      <a:pt x="1076" y="514"/>
                    </a:lnTo>
                    <a:lnTo>
                      <a:pt x="1070" y="517"/>
                    </a:lnTo>
                    <a:lnTo>
                      <a:pt x="1062" y="522"/>
                    </a:lnTo>
                    <a:lnTo>
                      <a:pt x="1054" y="528"/>
                    </a:lnTo>
                    <a:lnTo>
                      <a:pt x="1044" y="535"/>
                    </a:lnTo>
                    <a:lnTo>
                      <a:pt x="1035" y="544"/>
                    </a:lnTo>
                    <a:lnTo>
                      <a:pt x="1023" y="552"/>
                    </a:lnTo>
                    <a:lnTo>
                      <a:pt x="1012" y="560"/>
                    </a:lnTo>
                    <a:lnTo>
                      <a:pt x="1003" y="569"/>
                    </a:lnTo>
                    <a:lnTo>
                      <a:pt x="994" y="575"/>
                    </a:lnTo>
                    <a:lnTo>
                      <a:pt x="990" y="579"/>
                    </a:lnTo>
                    <a:lnTo>
                      <a:pt x="987" y="581"/>
                    </a:lnTo>
                    <a:lnTo>
                      <a:pt x="881" y="590"/>
                    </a:lnTo>
                    <a:lnTo>
                      <a:pt x="791" y="605"/>
                    </a:lnTo>
                    <a:lnTo>
                      <a:pt x="774" y="597"/>
                    </a:lnTo>
                    <a:lnTo>
                      <a:pt x="763" y="585"/>
                    </a:lnTo>
                    <a:lnTo>
                      <a:pt x="759" y="590"/>
                    </a:lnTo>
                    <a:lnTo>
                      <a:pt x="754" y="597"/>
                    </a:lnTo>
                    <a:lnTo>
                      <a:pt x="748" y="605"/>
                    </a:lnTo>
                    <a:lnTo>
                      <a:pt x="741" y="613"/>
                    </a:lnTo>
                    <a:lnTo>
                      <a:pt x="733" y="620"/>
                    </a:lnTo>
                    <a:lnTo>
                      <a:pt x="724" y="627"/>
                    </a:lnTo>
                    <a:lnTo>
                      <a:pt x="716" y="633"/>
                    </a:lnTo>
                    <a:lnTo>
                      <a:pt x="708" y="638"/>
                    </a:lnTo>
                    <a:lnTo>
                      <a:pt x="699" y="642"/>
                    </a:lnTo>
                    <a:lnTo>
                      <a:pt x="691" y="644"/>
                    </a:lnTo>
                    <a:lnTo>
                      <a:pt x="683" y="646"/>
                    </a:lnTo>
                    <a:lnTo>
                      <a:pt x="673" y="648"/>
                    </a:lnTo>
                    <a:lnTo>
                      <a:pt x="665" y="648"/>
                    </a:lnTo>
                    <a:lnTo>
                      <a:pt x="656" y="646"/>
                    </a:lnTo>
                    <a:lnTo>
                      <a:pt x="648" y="644"/>
                    </a:lnTo>
                    <a:lnTo>
                      <a:pt x="641" y="640"/>
                    </a:lnTo>
                    <a:lnTo>
                      <a:pt x="634" y="636"/>
                    </a:lnTo>
                    <a:lnTo>
                      <a:pt x="626" y="631"/>
                    </a:lnTo>
                    <a:lnTo>
                      <a:pt x="620" y="627"/>
                    </a:lnTo>
                    <a:lnTo>
                      <a:pt x="614" y="622"/>
                    </a:lnTo>
                    <a:lnTo>
                      <a:pt x="608" y="618"/>
                    </a:lnTo>
                    <a:lnTo>
                      <a:pt x="605" y="613"/>
                    </a:lnTo>
                    <a:lnTo>
                      <a:pt x="601" y="609"/>
                    </a:lnTo>
                    <a:lnTo>
                      <a:pt x="600" y="605"/>
                    </a:lnTo>
                    <a:lnTo>
                      <a:pt x="599" y="595"/>
                    </a:lnTo>
                    <a:lnTo>
                      <a:pt x="596" y="584"/>
                    </a:lnTo>
                    <a:lnTo>
                      <a:pt x="595" y="572"/>
                    </a:lnTo>
                    <a:lnTo>
                      <a:pt x="593" y="561"/>
                    </a:lnTo>
                    <a:lnTo>
                      <a:pt x="592" y="552"/>
                    </a:lnTo>
                    <a:lnTo>
                      <a:pt x="591" y="544"/>
                    </a:lnTo>
                    <a:lnTo>
                      <a:pt x="591" y="536"/>
                    </a:lnTo>
                    <a:lnTo>
                      <a:pt x="593" y="528"/>
                    </a:lnTo>
                    <a:lnTo>
                      <a:pt x="596" y="520"/>
                    </a:lnTo>
                    <a:lnTo>
                      <a:pt x="599" y="513"/>
                    </a:lnTo>
                    <a:lnTo>
                      <a:pt x="602" y="505"/>
                    </a:lnTo>
                    <a:lnTo>
                      <a:pt x="606" y="498"/>
                    </a:lnTo>
                    <a:lnTo>
                      <a:pt x="606" y="491"/>
                    </a:lnTo>
                    <a:lnTo>
                      <a:pt x="600" y="484"/>
                    </a:lnTo>
                    <a:lnTo>
                      <a:pt x="594" y="479"/>
                    </a:lnTo>
                    <a:lnTo>
                      <a:pt x="591" y="478"/>
                    </a:lnTo>
                    <a:lnTo>
                      <a:pt x="571" y="471"/>
                    </a:lnTo>
                    <a:lnTo>
                      <a:pt x="568" y="483"/>
                    </a:lnTo>
                    <a:lnTo>
                      <a:pt x="562" y="495"/>
                    </a:lnTo>
                    <a:lnTo>
                      <a:pt x="555" y="505"/>
                    </a:lnTo>
                    <a:lnTo>
                      <a:pt x="546" y="516"/>
                    </a:lnTo>
                    <a:lnTo>
                      <a:pt x="538" y="527"/>
                    </a:lnTo>
                    <a:lnTo>
                      <a:pt x="531" y="535"/>
                    </a:lnTo>
                    <a:lnTo>
                      <a:pt x="525" y="544"/>
                    </a:lnTo>
                    <a:lnTo>
                      <a:pt x="521" y="550"/>
                    </a:lnTo>
                    <a:lnTo>
                      <a:pt x="518" y="556"/>
                    </a:lnTo>
                    <a:lnTo>
                      <a:pt x="512" y="563"/>
                    </a:lnTo>
                    <a:lnTo>
                      <a:pt x="506" y="571"/>
                    </a:lnTo>
                    <a:lnTo>
                      <a:pt x="499" y="578"/>
                    </a:lnTo>
                    <a:lnTo>
                      <a:pt x="491" y="587"/>
                    </a:lnTo>
                    <a:lnTo>
                      <a:pt x="485" y="591"/>
                    </a:lnTo>
                    <a:lnTo>
                      <a:pt x="482" y="596"/>
                    </a:lnTo>
                    <a:lnTo>
                      <a:pt x="481" y="597"/>
                    </a:lnTo>
                    <a:close/>
                  </a:path>
                </a:pathLst>
              </a:custGeom>
              <a:solidFill>
                <a:srgbClr val="19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3" name="Freeform 143"/>
              <p:cNvSpPr>
                <a:spLocks/>
              </p:cNvSpPr>
              <p:nvPr/>
            </p:nvSpPr>
            <p:spPr bwMode="auto">
              <a:xfrm>
                <a:off x="4996" y="3659"/>
                <a:ext cx="382" cy="300"/>
              </a:xfrm>
              <a:custGeom>
                <a:avLst/>
                <a:gdLst>
                  <a:gd name="T0" fmla="*/ 10 w 382"/>
                  <a:gd name="T1" fmla="*/ 92 h 289"/>
                  <a:gd name="T2" fmla="*/ 30 w 382"/>
                  <a:gd name="T3" fmla="*/ 70 h 289"/>
                  <a:gd name="T4" fmla="*/ 57 w 382"/>
                  <a:gd name="T5" fmla="*/ 47 h 289"/>
                  <a:gd name="T6" fmla="*/ 84 w 382"/>
                  <a:gd name="T7" fmla="*/ 25 h 289"/>
                  <a:gd name="T8" fmla="*/ 99 w 382"/>
                  <a:gd name="T9" fmla="*/ 4 h 289"/>
                  <a:gd name="T10" fmla="*/ 107 w 382"/>
                  <a:gd name="T11" fmla="*/ 4 h 289"/>
                  <a:gd name="T12" fmla="*/ 133 w 382"/>
                  <a:gd name="T13" fmla="*/ 12 h 289"/>
                  <a:gd name="T14" fmla="*/ 168 w 382"/>
                  <a:gd name="T15" fmla="*/ 9 h 289"/>
                  <a:gd name="T16" fmla="*/ 202 w 382"/>
                  <a:gd name="T17" fmla="*/ 4 h 289"/>
                  <a:gd name="T18" fmla="*/ 215 w 382"/>
                  <a:gd name="T19" fmla="*/ 38 h 289"/>
                  <a:gd name="T20" fmla="*/ 346 w 382"/>
                  <a:gd name="T21" fmla="*/ 55 h 289"/>
                  <a:gd name="T22" fmla="*/ 357 w 382"/>
                  <a:gd name="T23" fmla="*/ 88 h 289"/>
                  <a:gd name="T24" fmla="*/ 375 w 382"/>
                  <a:gd name="T25" fmla="*/ 132 h 289"/>
                  <a:gd name="T26" fmla="*/ 382 w 382"/>
                  <a:gd name="T27" fmla="*/ 173 h 289"/>
                  <a:gd name="T28" fmla="*/ 368 w 382"/>
                  <a:gd name="T29" fmla="*/ 188 h 289"/>
                  <a:gd name="T30" fmla="*/ 362 w 382"/>
                  <a:gd name="T31" fmla="*/ 191 h 289"/>
                  <a:gd name="T32" fmla="*/ 345 w 382"/>
                  <a:gd name="T33" fmla="*/ 197 h 289"/>
                  <a:gd name="T34" fmla="*/ 321 w 382"/>
                  <a:gd name="T35" fmla="*/ 201 h 289"/>
                  <a:gd name="T36" fmla="*/ 298 w 382"/>
                  <a:gd name="T37" fmla="*/ 210 h 289"/>
                  <a:gd name="T38" fmla="*/ 279 w 382"/>
                  <a:gd name="T39" fmla="*/ 224 h 289"/>
                  <a:gd name="T40" fmla="*/ 262 w 382"/>
                  <a:gd name="T41" fmla="*/ 242 h 289"/>
                  <a:gd name="T42" fmla="*/ 239 w 382"/>
                  <a:gd name="T43" fmla="*/ 266 h 289"/>
                  <a:gd name="T44" fmla="*/ 210 w 382"/>
                  <a:gd name="T45" fmla="*/ 282 h 289"/>
                  <a:gd name="T46" fmla="*/ 176 w 382"/>
                  <a:gd name="T47" fmla="*/ 287 h 289"/>
                  <a:gd name="T48" fmla="*/ 144 w 382"/>
                  <a:gd name="T49" fmla="*/ 286 h 289"/>
                  <a:gd name="T50" fmla="*/ 129 w 382"/>
                  <a:gd name="T51" fmla="*/ 270 h 289"/>
                  <a:gd name="T52" fmla="*/ 126 w 382"/>
                  <a:gd name="T53" fmla="*/ 250 h 289"/>
                  <a:gd name="T54" fmla="*/ 142 w 382"/>
                  <a:gd name="T55" fmla="*/ 229 h 289"/>
                  <a:gd name="T56" fmla="*/ 161 w 382"/>
                  <a:gd name="T57" fmla="*/ 201 h 289"/>
                  <a:gd name="T58" fmla="*/ 187 w 382"/>
                  <a:gd name="T59" fmla="*/ 172 h 289"/>
                  <a:gd name="T60" fmla="*/ 212 w 382"/>
                  <a:gd name="T61" fmla="*/ 157 h 289"/>
                  <a:gd name="T62" fmla="*/ 229 w 382"/>
                  <a:gd name="T63" fmla="*/ 133 h 289"/>
                  <a:gd name="T64" fmla="*/ 240 w 382"/>
                  <a:gd name="T65" fmla="*/ 112 h 289"/>
                  <a:gd name="T66" fmla="*/ 233 w 382"/>
                  <a:gd name="T67" fmla="*/ 102 h 289"/>
                  <a:gd name="T68" fmla="*/ 205 w 382"/>
                  <a:gd name="T69" fmla="*/ 105 h 289"/>
                  <a:gd name="T70" fmla="*/ 179 w 382"/>
                  <a:gd name="T71" fmla="*/ 111 h 289"/>
                  <a:gd name="T72" fmla="*/ 144 w 382"/>
                  <a:gd name="T73" fmla="*/ 123 h 289"/>
                  <a:gd name="T74" fmla="*/ 94 w 382"/>
                  <a:gd name="T75" fmla="*/ 136 h 289"/>
                  <a:gd name="T76" fmla="*/ 52 w 382"/>
                  <a:gd name="T77" fmla="*/ 143 h 289"/>
                  <a:gd name="T78" fmla="*/ 26 w 382"/>
                  <a:gd name="T79" fmla="*/ 143 h 289"/>
                  <a:gd name="T80" fmla="*/ 7 w 382"/>
                  <a:gd name="T81" fmla="*/ 139 h 289"/>
                  <a:gd name="T82" fmla="*/ 1 w 382"/>
                  <a:gd name="T83" fmla="*/ 125 h 289"/>
                  <a:gd name="T84" fmla="*/ 0 w 382"/>
                  <a:gd name="T85" fmla="*/ 10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2" h="289">
                    <a:moveTo>
                      <a:pt x="0" y="102"/>
                    </a:moveTo>
                    <a:lnTo>
                      <a:pt x="6" y="98"/>
                    </a:lnTo>
                    <a:lnTo>
                      <a:pt x="10" y="92"/>
                    </a:lnTo>
                    <a:lnTo>
                      <a:pt x="16" y="84"/>
                    </a:lnTo>
                    <a:lnTo>
                      <a:pt x="24" y="77"/>
                    </a:lnTo>
                    <a:lnTo>
                      <a:pt x="30" y="70"/>
                    </a:lnTo>
                    <a:lnTo>
                      <a:pt x="38" y="62"/>
                    </a:lnTo>
                    <a:lnTo>
                      <a:pt x="47" y="55"/>
                    </a:lnTo>
                    <a:lnTo>
                      <a:pt x="57" y="47"/>
                    </a:lnTo>
                    <a:lnTo>
                      <a:pt x="68" y="40"/>
                    </a:lnTo>
                    <a:lnTo>
                      <a:pt x="76" y="32"/>
                    </a:lnTo>
                    <a:lnTo>
                      <a:pt x="84" y="25"/>
                    </a:lnTo>
                    <a:lnTo>
                      <a:pt x="90" y="16"/>
                    </a:lnTo>
                    <a:lnTo>
                      <a:pt x="95" y="10"/>
                    </a:lnTo>
                    <a:lnTo>
                      <a:pt x="99" y="4"/>
                    </a:lnTo>
                    <a:lnTo>
                      <a:pt x="101" y="1"/>
                    </a:lnTo>
                    <a:lnTo>
                      <a:pt x="102" y="0"/>
                    </a:lnTo>
                    <a:lnTo>
                      <a:pt x="107" y="4"/>
                    </a:lnTo>
                    <a:lnTo>
                      <a:pt x="112" y="7"/>
                    </a:lnTo>
                    <a:lnTo>
                      <a:pt x="119" y="9"/>
                    </a:lnTo>
                    <a:lnTo>
                      <a:pt x="133" y="12"/>
                    </a:lnTo>
                    <a:lnTo>
                      <a:pt x="143" y="12"/>
                    </a:lnTo>
                    <a:lnTo>
                      <a:pt x="155" y="12"/>
                    </a:lnTo>
                    <a:lnTo>
                      <a:pt x="168" y="9"/>
                    </a:lnTo>
                    <a:lnTo>
                      <a:pt x="181" y="8"/>
                    </a:lnTo>
                    <a:lnTo>
                      <a:pt x="192" y="6"/>
                    </a:lnTo>
                    <a:lnTo>
                      <a:pt x="202" y="4"/>
                    </a:lnTo>
                    <a:lnTo>
                      <a:pt x="208" y="2"/>
                    </a:lnTo>
                    <a:lnTo>
                      <a:pt x="210" y="2"/>
                    </a:lnTo>
                    <a:lnTo>
                      <a:pt x="215" y="38"/>
                    </a:lnTo>
                    <a:lnTo>
                      <a:pt x="253" y="107"/>
                    </a:lnTo>
                    <a:lnTo>
                      <a:pt x="294" y="98"/>
                    </a:lnTo>
                    <a:lnTo>
                      <a:pt x="346" y="55"/>
                    </a:lnTo>
                    <a:lnTo>
                      <a:pt x="347" y="63"/>
                    </a:lnTo>
                    <a:lnTo>
                      <a:pt x="352" y="75"/>
                    </a:lnTo>
                    <a:lnTo>
                      <a:pt x="357" y="88"/>
                    </a:lnTo>
                    <a:lnTo>
                      <a:pt x="363" y="102"/>
                    </a:lnTo>
                    <a:lnTo>
                      <a:pt x="369" y="118"/>
                    </a:lnTo>
                    <a:lnTo>
                      <a:pt x="375" y="132"/>
                    </a:lnTo>
                    <a:lnTo>
                      <a:pt x="380" y="147"/>
                    </a:lnTo>
                    <a:lnTo>
                      <a:pt x="382" y="157"/>
                    </a:lnTo>
                    <a:lnTo>
                      <a:pt x="382" y="173"/>
                    </a:lnTo>
                    <a:lnTo>
                      <a:pt x="377" y="182"/>
                    </a:lnTo>
                    <a:lnTo>
                      <a:pt x="370" y="187"/>
                    </a:lnTo>
                    <a:lnTo>
                      <a:pt x="368" y="188"/>
                    </a:lnTo>
                    <a:lnTo>
                      <a:pt x="366" y="188"/>
                    </a:lnTo>
                    <a:lnTo>
                      <a:pt x="365" y="190"/>
                    </a:lnTo>
                    <a:lnTo>
                      <a:pt x="362" y="191"/>
                    </a:lnTo>
                    <a:lnTo>
                      <a:pt x="357" y="193"/>
                    </a:lnTo>
                    <a:lnTo>
                      <a:pt x="351" y="196"/>
                    </a:lnTo>
                    <a:lnTo>
                      <a:pt x="345" y="197"/>
                    </a:lnTo>
                    <a:lnTo>
                      <a:pt x="338" y="199"/>
                    </a:lnTo>
                    <a:lnTo>
                      <a:pt x="329" y="200"/>
                    </a:lnTo>
                    <a:lnTo>
                      <a:pt x="321" y="201"/>
                    </a:lnTo>
                    <a:lnTo>
                      <a:pt x="314" y="204"/>
                    </a:lnTo>
                    <a:lnTo>
                      <a:pt x="305" y="206"/>
                    </a:lnTo>
                    <a:lnTo>
                      <a:pt x="298" y="210"/>
                    </a:lnTo>
                    <a:lnTo>
                      <a:pt x="291" y="215"/>
                    </a:lnTo>
                    <a:lnTo>
                      <a:pt x="285" y="218"/>
                    </a:lnTo>
                    <a:lnTo>
                      <a:pt x="279" y="224"/>
                    </a:lnTo>
                    <a:lnTo>
                      <a:pt x="274" y="229"/>
                    </a:lnTo>
                    <a:lnTo>
                      <a:pt x="270" y="235"/>
                    </a:lnTo>
                    <a:lnTo>
                      <a:pt x="262" y="242"/>
                    </a:lnTo>
                    <a:lnTo>
                      <a:pt x="255" y="250"/>
                    </a:lnTo>
                    <a:lnTo>
                      <a:pt x="248" y="258"/>
                    </a:lnTo>
                    <a:lnTo>
                      <a:pt x="239" y="266"/>
                    </a:lnTo>
                    <a:lnTo>
                      <a:pt x="229" y="272"/>
                    </a:lnTo>
                    <a:lnTo>
                      <a:pt x="219" y="278"/>
                    </a:lnTo>
                    <a:lnTo>
                      <a:pt x="210" y="282"/>
                    </a:lnTo>
                    <a:lnTo>
                      <a:pt x="199" y="284"/>
                    </a:lnTo>
                    <a:lnTo>
                      <a:pt x="188" y="286"/>
                    </a:lnTo>
                    <a:lnTo>
                      <a:pt x="176" y="287"/>
                    </a:lnTo>
                    <a:lnTo>
                      <a:pt x="165" y="289"/>
                    </a:lnTo>
                    <a:lnTo>
                      <a:pt x="154" y="287"/>
                    </a:lnTo>
                    <a:lnTo>
                      <a:pt x="144" y="286"/>
                    </a:lnTo>
                    <a:lnTo>
                      <a:pt x="138" y="284"/>
                    </a:lnTo>
                    <a:lnTo>
                      <a:pt x="133" y="279"/>
                    </a:lnTo>
                    <a:lnTo>
                      <a:pt x="129" y="270"/>
                    </a:lnTo>
                    <a:lnTo>
                      <a:pt x="125" y="262"/>
                    </a:lnTo>
                    <a:lnTo>
                      <a:pt x="124" y="256"/>
                    </a:lnTo>
                    <a:lnTo>
                      <a:pt x="126" y="250"/>
                    </a:lnTo>
                    <a:lnTo>
                      <a:pt x="131" y="243"/>
                    </a:lnTo>
                    <a:lnTo>
                      <a:pt x="136" y="236"/>
                    </a:lnTo>
                    <a:lnTo>
                      <a:pt x="142" y="229"/>
                    </a:lnTo>
                    <a:lnTo>
                      <a:pt x="148" y="222"/>
                    </a:lnTo>
                    <a:lnTo>
                      <a:pt x="154" y="212"/>
                    </a:lnTo>
                    <a:lnTo>
                      <a:pt x="161" y="201"/>
                    </a:lnTo>
                    <a:lnTo>
                      <a:pt x="169" y="190"/>
                    </a:lnTo>
                    <a:lnTo>
                      <a:pt x="178" y="179"/>
                    </a:lnTo>
                    <a:lnTo>
                      <a:pt x="187" y="172"/>
                    </a:lnTo>
                    <a:lnTo>
                      <a:pt x="197" y="166"/>
                    </a:lnTo>
                    <a:lnTo>
                      <a:pt x="205" y="162"/>
                    </a:lnTo>
                    <a:lnTo>
                      <a:pt x="212" y="157"/>
                    </a:lnTo>
                    <a:lnTo>
                      <a:pt x="218" y="150"/>
                    </a:lnTo>
                    <a:lnTo>
                      <a:pt x="223" y="142"/>
                    </a:lnTo>
                    <a:lnTo>
                      <a:pt x="229" y="133"/>
                    </a:lnTo>
                    <a:lnTo>
                      <a:pt x="234" y="126"/>
                    </a:lnTo>
                    <a:lnTo>
                      <a:pt x="237" y="119"/>
                    </a:lnTo>
                    <a:lnTo>
                      <a:pt x="240" y="112"/>
                    </a:lnTo>
                    <a:lnTo>
                      <a:pt x="241" y="105"/>
                    </a:lnTo>
                    <a:lnTo>
                      <a:pt x="241" y="102"/>
                    </a:lnTo>
                    <a:lnTo>
                      <a:pt x="233" y="102"/>
                    </a:lnTo>
                    <a:lnTo>
                      <a:pt x="223" y="102"/>
                    </a:lnTo>
                    <a:lnTo>
                      <a:pt x="215" y="104"/>
                    </a:lnTo>
                    <a:lnTo>
                      <a:pt x="205" y="105"/>
                    </a:lnTo>
                    <a:lnTo>
                      <a:pt x="197" y="106"/>
                    </a:lnTo>
                    <a:lnTo>
                      <a:pt x="187" y="108"/>
                    </a:lnTo>
                    <a:lnTo>
                      <a:pt x="179" y="111"/>
                    </a:lnTo>
                    <a:lnTo>
                      <a:pt x="169" y="114"/>
                    </a:lnTo>
                    <a:lnTo>
                      <a:pt x="159" y="118"/>
                    </a:lnTo>
                    <a:lnTo>
                      <a:pt x="144" y="123"/>
                    </a:lnTo>
                    <a:lnTo>
                      <a:pt x="129" y="127"/>
                    </a:lnTo>
                    <a:lnTo>
                      <a:pt x="112" y="131"/>
                    </a:lnTo>
                    <a:lnTo>
                      <a:pt x="94" y="136"/>
                    </a:lnTo>
                    <a:lnTo>
                      <a:pt x="79" y="139"/>
                    </a:lnTo>
                    <a:lnTo>
                      <a:pt x="64" y="142"/>
                    </a:lnTo>
                    <a:lnTo>
                      <a:pt x="52" y="143"/>
                    </a:lnTo>
                    <a:lnTo>
                      <a:pt x="43" y="144"/>
                    </a:lnTo>
                    <a:lnTo>
                      <a:pt x="33" y="144"/>
                    </a:lnTo>
                    <a:lnTo>
                      <a:pt x="26" y="143"/>
                    </a:lnTo>
                    <a:lnTo>
                      <a:pt x="19" y="143"/>
                    </a:lnTo>
                    <a:lnTo>
                      <a:pt x="12" y="142"/>
                    </a:lnTo>
                    <a:lnTo>
                      <a:pt x="7" y="139"/>
                    </a:lnTo>
                    <a:lnTo>
                      <a:pt x="3" y="137"/>
                    </a:lnTo>
                    <a:lnTo>
                      <a:pt x="2" y="133"/>
                    </a:lnTo>
                    <a:lnTo>
                      <a:pt x="1" y="125"/>
                    </a:lnTo>
                    <a:lnTo>
                      <a:pt x="0" y="114"/>
                    </a:lnTo>
                    <a:lnTo>
                      <a:pt x="0" y="106"/>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4" name="Freeform 144"/>
              <p:cNvSpPr>
                <a:spLocks/>
              </p:cNvSpPr>
              <p:nvPr/>
            </p:nvSpPr>
            <p:spPr bwMode="auto">
              <a:xfrm>
                <a:off x="4623" y="1540"/>
                <a:ext cx="478" cy="381"/>
              </a:xfrm>
              <a:custGeom>
                <a:avLst/>
                <a:gdLst>
                  <a:gd name="T0" fmla="*/ 19 w 478"/>
                  <a:gd name="T1" fmla="*/ 161 h 366"/>
                  <a:gd name="T2" fmla="*/ 62 w 478"/>
                  <a:gd name="T3" fmla="*/ 130 h 366"/>
                  <a:gd name="T4" fmla="*/ 92 w 478"/>
                  <a:gd name="T5" fmla="*/ 81 h 366"/>
                  <a:gd name="T6" fmla="*/ 155 w 478"/>
                  <a:gd name="T7" fmla="*/ 69 h 366"/>
                  <a:gd name="T8" fmla="*/ 162 w 478"/>
                  <a:gd name="T9" fmla="*/ 75 h 366"/>
                  <a:gd name="T10" fmla="*/ 172 w 478"/>
                  <a:gd name="T11" fmla="*/ 74 h 366"/>
                  <a:gd name="T12" fmla="*/ 183 w 478"/>
                  <a:gd name="T13" fmla="*/ 56 h 366"/>
                  <a:gd name="T14" fmla="*/ 205 w 478"/>
                  <a:gd name="T15" fmla="*/ 50 h 366"/>
                  <a:gd name="T16" fmla="*/ 222 w 478"/>
                  <a:gd name="T17" fmla="*/ 53 h 366"/>
                  <a:gd name="T18" fmla="*/ 238 w 478"/>
                  <a:gd name="T19" fmla="*/ 56 h 366"/>
                  <a:gd name="T20" fmla="*/ 248 w 478"/>
                  <a:gd name="T21" fmla="*/ 58 h 366"/>
                  <a:gd name="T22" fmla="*/ 253 w 478"/>
                  <a:gd name="T23" fmla="*/ 59 h 366"/>
                  <a:gd name="T24" fmla="*/ 263 w 478"/>
                  <a:gd name="T25" fmla="*/ 47 h 366"/>
                  <a:gd name="T26" fmla="*/ 287 w 478"/>
                  <a:gd name="T27" fmla="*/ 26 h 366"/>
                  <a:gd name="T28" fmla="*/ 305 w 478"/>
                  <a:gd name="T29" fmla="*/ 15 h 366"/>
                  <a:gd name="T30" fmla="*/ 326 w 478"/>
                  <a:gd name="T31" fmla="*/ 7 h 366"/>
                  <a:gd name="T32" fmla="*/ 344 w 478"/>
                  <a:gd name="T33" fmla="*/ 2 h 366"/>
                  <a:gd name="T34" fmla="*/ 351 w 478"/>
                  <a:gd name="T35" fmla="*/ 0 h 366"/>
                  <a:gd name="T36" fmla="*/ 437 w 478"/>
                  <a:gd name="T37" fmla="*/ 26 h 366"/>
                  <a:gd name="T38" fmla="*/ 466 w 478"/>
                  <a:gd name="T39" fmla="*/ 115 h 366"/>
                  <a:gd name="T40" fmla="*/ 467 w 478"/>
                  <a:gd name="T41" fmla="*/ 131 h 366"/>
                  <a:gd name="T42" fmla="*/ 473 w 478"/>
                  <a:gd name="T43" fmla="*/ 156 h 366"/>
                  <a:gd name="T44" fmla="*/ 478 w 478"/>
                  <a:gd name="T45" fmla="*/ 192 h 366"/>
                  <a:gd name="T46" fmla="*/ 478 w 478"/>
                  <a:gd name="T47" fmla="*/ 225 h 366"/>
                  <a:gd name="T48" fmla="*/ 472 w 478"/>
                  <a:gd name="T49" fmla="*/ 243 h 366"/>
                  <a:gd name="T50" fmla="*/ 459 w 478"/>
                  <a:gd name="T51" fmla="*/ 274 h 366"/>
                  <a:gd name="T52" fmla="*/ 446 w 478"/>
                  <a:gd name="T53" fmla="*/ 303 h 366"/>
                  <a:gd name="T54" fmla="*/ 440 w 478"/>
                  <a:gd name="T55" fmla="*/ 316 h 366"/>
                  <a:gd name="T56" fmla="*/ 368 w 478"/>
                  <a:gd name="T57" fmla="*/ 321 h 366"/>
                  <a:gd name="T58" fmla="*/ 125 w 478"/>
                  <a:gd name="T59" fmla="*/ 252 h 366"/>
                  <a:gd name="T60" fmla="*/ 121 w 478"/>
                  <a:gd name="T61" fmla="*/ 248 h 366"/>
                  <a:gd name="T62" fmla="*/ 109 w 478"/>
                  <a:gd name="T63" fmla="*/ 242 h 366"/>
                  <a:gd name="T64" fmla="*/ 97 w 478"/>
                  <a:gd name="T65" fmla="*/ 237 h 366"/>
                  <a:gd name="T66" fmla="*/ 87 w 478"/>
                  <a:gd name="T67" fmla="*/ 240 h 366"/>
                  <a:gd name="T68" fmla="*/ 72 w 478"/>
                  <a:gd name="T69" fmla="*/ 266 h 366"/>
                  <a:gd name="T70" fmla="*/ 55 w 478"/>
                  <a:gd name="T71" fmla="*/ 287 h 366"/>
                  <a:gd name="T72" fmla="*/ 45 w 478"/>
                  <a:gd name="T73" fmla="*/ 287 h 366"/>
                  <a:gd name="T74" fmla="*/ 32 w 478"/>
                  <a:gd name="T75" fmla="*/ 285 h 366"/>
                  <a:gd name="T76" fmla="*/ 19 w 478"/>
                  <a:gd name="T77" fmla="*/ 280 h 366"/>
                  <a:gd name="T78" fmla="*/ 14 w 478"/>
                  <a:gd name="T79" fmla="*/ 276 h 366"/>
                  <a:gd name="T80" fmla="*/ 15 w 478"/>
                  <a:gd name="T81" fmla="*/ 255 h 366"/>
                  <a:gd name="T82" fmla="*/ 17 w 478"/>
                  <a:gd name="T83" fmla="*/ 240 h 366"/>
                  <a:gd name="T84" fmla="*/ 26 w 478"/>
                  <a:gd name="T85" fmla="*/ 18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8" h="366">
                    <a:moveTo>
                      <a:pt x="26" y="187"/>
                    </a:moveTo>
                    <a:lnTo>
                      <a:pt x="19" y="161"/>
                    </a:lnTo>
                    <a:lnTo>
                      <a:pt x="36" y="137"/>
                    </a:lnTo>
                    <a:lnTo>
                      <a:pt x="62" y="130"/>
                    </a:lnTo>
                    <a:lnTo>
                      <a:pt x="62" y="99"/>
                    </a:lnTo>
                    <a:lnTo>
                      <a:pt x="92" y="81"/>
                    </a:lnTo>
                    <a:lnTo>
                      <a:pt x="134" y="81"/>
                    </a:lnTo>
                    <a:lnTo>
                      <a:pt x="155" y="69"/>
                    </a:lnTo>
                    <a:lnTo>
                      <a:pt x="158" y="71"/>
                    </a:lnTo>
                    <a:lnTo>
                      <a:pt x="162" y="75"/>
                    </a:lnTo>
                    <a:lnTo>
                      <a:pt x="167" y="77"/>
                    </a:lnTo>
                    <a:lnTo>
                      <a:pt x="172" y="74"/>
                    </a:lnTo>
                    <a:lnTo>
                      <a:pt x="177" y="65"/>
                    </a:lnTo>
                    <a:lnTo>
                      <a:pt x="183" y="56"/>
                    </a:lnTo>
                    <a:lnTo>
                      <a:pt x="192" y="50"/>
                    </a:lnTo>
                    <a:lnTo>
                      <a:pt x="205" y="50"/>
                    </a:lnTo>
                    <a:lnTo>
                      <a:pt x="214" y="51"/>
                    </a:lnTo>
                    <a:lnTo>
                      <a:pt x="222" y="53"/>
                    </a:lnTo>
                    <a:lnTo>
                      <a:pt x="231" y="55"/>
                    </a:lnTo>
                    <a:lnTo>
                      <a:pt x="238" y="56"/>
                    </a:lnTo>
                    <a:lnTo>
                      <a:pt x="244" y="58"/>
                    </a:lnTo>
                    <a:lnTo>
                      <a:pt x="248" y="58"/>
                    </a:lnTo>
                    <a:lnTo>
                      <a:pt x="252" y="59"/>
                    </a:lnTo>
                    <a:lnTo>
                      <a:pt x="253" y="59"/>
                    </a:lnTo>
                    <a:lnTo>
                      <a:pt x="256" y="56"/>
                    </a:lnTo>
                    <a:lnTo>
                      <a:pt x="263" y="47"/>
                    </a:lnTo>
                    <a:lnTo>
                      <a:pt x="274" y="37"/>
                    </a:lnTo>
                    <a:lnTo>
                      <a:pt x="287" y="26"/>
                    </a:lnTo>
                    <a:lnTo>
                      <a:pt x="295" y="21"/>
                    </a:lnTo>
                    <a:lnTo>
                      <a:pt x="305" y="15"/>
                    </a:lnTo>
                    <a:lnTo>
                      <a:pt x="315" y="12"/>
                    </a:lnTo>
                    <a:lnTo>
                      <a:pt x="326" y="7"/>
                    </a:lnTo>
                    <a:lnTo>
                      <a:pt x="336" y="4"/>
                    </a:lnTo>
                    <a:lnTo>
                      <a:pt x="344" y="2"/>
                    </a:lnTo>
                    <a:lnTo>
                      <a:pt x="349" y="0"/>
                    </a:lnTo>
                    <a:lnTo>
                      <a:pt x="351" y="0"/>
                    </a:lnTo>
                    <a:lnTo>
                      <a:pt x="370" y="19"/>
                    </a:lnTo>
                    <a:lnTo>
                      <a:pt x="437" y="26"/>
                    </a:lnTo>
                    <a:lnTo>
                      <a:pt x="466" y="64"/>
                    </a:lnTo>
                    <a:lnTo>
                      <a:pt x="466" y="115"/>
                    </a:lnTo>
                    <a:lnTo>
                      <a:pt x="466" y="120"/>
                    </a:lnTo>
                    <a:lnTo>
                      <a:pt x="467" y="131"/>
                    </a:lnTo>
                    <a:lnTo>
                      <a:pt x="469" y="144"/>
                    </a:lnTo>
                    <a:lnTo>
                      <a:pt x="473" y="156"/>
                    </a:lnTo>
                    <a:lnTo>
                      <a:pt x="477" y="170"/>
                    </a:lnTo>
                    <a:lnTo>
                      <a:pt x="478" y="192"/>
                    </a:lnTo>
                    <a:lnTo>
                      <a:pt x="478" y="212"/>
                    </a:lnTo>
                    <a:lnTo>
                      <a:pt x="478" y="225"/>
                    </a:lnTo>
                    <a:lnTo>
                      <a:pt x="477" y="233"/>
                    </a:lnTo>
                    <a:lnTo>
                      <a:pt x="472" y="243"/>
                    </a:lnTo>
                    <a:lnTo>
                      <a:pt x="466" y="259"/>
                    </a:lnTo>
                    <a:lnTo>
                      <a:pt x="459" y="274"/>
                    </a:lnTo>
                    <a:lnTo>
                      <a:pt x="452" y="290"/>
                    </a:lnTo>
                    <a:lnTo>
                      <a:pt x="446" y="303"/>
                    </a:lnTo>
                    <a:lnTo>
                      <a:pt x="441" y="313"/>
                    </a:lnTo>
                    <a:lnTo>
                      <a:pt x="440" y="316"/>
                    </a:lnTo>
                    <a:lnTo>
                      <a:pt x="428" y="366"/>
                    </a:lnTo>
                    <a:lnTo>
                      <a:pt x="368" y="321"/>
                    </a:lnTo>
                    <a:lnTo>
                      <a:pt x="248" y="209"/>
                    </a:lnTo>
                    <a:lnTo>
                      <a:pt x="125" y="252"/>
                    </a:lnTo>
                    <a:lnTo>
                      <a:pt x="124" y="250"/>
                    </a:lnTo>
                    <a:lnTo>
                      <a:pt x="121" y="248"/>
                    </a:lnTo>
                    <a:lnTo>
                      <a:pt x="115" y="246"/>
                    </a:lnTo>
                    <a:lnTo>
                      <a:pt x="109" y="242"/>
                    </a:lnTo>
                    <a:lnTo>
                      <a:pt x="103" y="240"/>
                    </a:lnTo>
                    <a:lnTo>
                      <a:pt x="97" y="237"/>
                    </a:lnTo>
                    <a:lnTo>
                      <a:pt x="91" y="237"/>
                    </a:lnTo>
                    <a:lnTo>
                      <a:pt x="87" y="240"/>
                    </a:lnTo>
                    <a:lnTo>
                      <a:pt x="81" y="250"/>
                    </a:lnTo>
                    <a:lnTo>
                      <a:pt x="72" y="266"/>
                    </a:lnTo>
                    <a:lnTo>
                      <a:pt x="62" y="280"/>
                    </a:lnTo>
                    <a:lnTo>
                      <a:pt x="55" y="287"/>
                    </a:lnTo>
                    <a:lnTo>
                      <a:pt x="51" y="287"/>
                    </a:lnTo>
                    <a:lnTo>
                      <a:pt x="45" y="287"/>
                    </a:lnTo>
                    <a:lnTo>
                      <a:pt x="39" y="286"/>
                    </a:lnTo>
                    <a:lnTo>
                      <a:pt x="32" y="285"/>
                    </a:lnTo>
                    <a:lnTo>
                      <a:pt x="25" y="283"/>
                    </a:lnTo>
                    <a:lnTo>
                      <a:pt x="19" y="280"/>
                    </a:lnTo>
                    <a:lnTo>
                      <a:pt x="15" y="278"/>
                    </a:lnTo>
                    <a:lnTo>
                      <a:pt x="14" y="276"/>
                    </a:lnTo>
                    <a:lnTo>
                      <a:pt x="14" y="267"/>
                    </a:lnTo>
                    <a:lnTo>
                      <a:pt x="15" y="255"/>
                    </a:lnTo>
                    <a:lnTo>
                      <a:pt x="17" y="244"/>
                    </a:lnTo>
                    <a:lnTo>
                      <a:pt x="17" y="240"/>
                    </a:lnTo>
                    <a:lnTo>
                      <a:pt x="0" y="206"/>
                    </a:lnTo>
                    <a:lnTo>
                      <a:pt x="26" y="187"/>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5" name="Freeform 145"/>
              <p:cNvSpPr>
                <a:spLocks/>
              </p:cNvSpPr>
              <p:nvPr/>
            </p:nvSpPr>
            <p:spPr bwMode="auto">
              <a:xfrm>
                <a:off x="4741" y="1720"/>
                <a:ext cx="324" cy="417"/>
              </a:xfrm>
              <a:custGeom>
                <a:avLst/>
                <a:gdLst>
                  <a:gd name="T0" fmla="*/ 4 w 324"/>
                  <a:gd name="T1" fmla="*/ 66 h 401"/>
                  <a:gd name="T2" fmla="*/ 17 w 324"/>
                  <a:gd name="T3" fmla="*/ 56 h 401"/>
                  <a:gd name="T4" fmla="*/ 34 w 324"/>
                  <a:gd name="T5" fmla="*/ 46 h 401"/>
                  <a:gd name="T6" fmla="*/ 52 w 324"/>
                  <a:gd name="T7" fmla="*/ 39 h 401"/>
                  <a:gd name="T8" fmla="*/ 65 w 324"/>
                  <a:gd name="T9" fmla="*/ 37 h 401"/>
                  <a:gd name="T10" fmla="*/ 77 w 324"/>
                  <a:gd name="T11" fmla="*/ 32 h 401"/>
                  <a:gd name="T12" fmla="*/ 86 w 324"/>
                  <a:gd name="T13" fmla="*/ 25 h 401"/>
                  <a:gd name="T14" fmla="*/ 96 w 324"/>
                  <a:gd name="T15" fmla="*/ 18 h 401"/>
                  <a:gd name="T16" fmla="*/ 104 w 324"/>
                  <a:gd name="T17" fmla="*/ 12 h 401"/>
                  <a:gd name="T18" fmla="*/ 118 w 324"/>
                  <a:gd name="T19" fmla="*/ 6 h 401"/>
                  <a:gd name="T20" fmla="*/ 136 w 324"/>
                  <a:gd name="T21" fmla="*/ 1 h 401"/>
                  <a:gd name="T22" fmla="*/ 153 w 324"/>
                  <a:gd name="T23" fmla="*/ 0 h 401"/>
                  <a:gd name="T24" fmla="*/ 165 w 324"/>
                  <a:gd name="T25" fmla="*/ 6 h 401"/>
                  <a:gd name="T26" fmla="*/ 178 w 324"/>
                  <a:gd name="T27" fmla="*/ 13 h 401"/>
                  <a:gd name="T28" fmla="*/ 191 w 324"/>
                  <a:gd name="T29" fmla="*/ 22 h 401"/>
                  <a:gd name="T30" fmla="*/ 202 w 324"/>
                  <a:gd name="T31" fmla="*/ 34 h 401"/>
                  <a:gd name="T32" fmla="*/ 209 w 324"/>
                  <a:gd name="T33" fmla="*/ 55 h 401"/>
                  <a:gd name="T34" fmla="*/ 218 w 324"/>
                  <a:gd name="T35" fmla="*/ 81 h 401"/>
                  <a:gd name="T36" fmla="*/ 238 w 324"/>
                  <a:gd name="T37" fmla="*/ 98 h 401"/>
                  <a:gd name="T38" fmla="*/ 247 w 324"/>
                  <a:gd name="T39" fmla="*/ 94 h 401"/>
                  <a:gd name="T40" fmla="*/ 262 w 324"/>
                  <a:gd name="T41" fmla="*/ 83 h 401"/>
                  <a:gd name="T42" fmla="*/ 274 w 324"/>
                  <a:gd name="T43" fmla="*/ 77 h 401"/>
                  <a:gd name="T44" fmla="*/ 283 w 324"/>
                  <a:gd name="T45" fmla="*/ 88 h 401"/>
                  <a:gd name="T46" fmla="*/ 289 w 324"/>
                  <a:gd name="T47" fmla="*/ 112 h 401"/>
                  <a:gd name="T48" fmla="*/ 286 w 324"/>
                  <a:gd name="T49" fmla="*/ 136 h 401"/>
                  <a:gd name="T50" fmla="*/ 289 w 324"/>
                  <a:gd name="T51" fmla="*/ 144 h 401"/>
                  <a:gd name="T52" fmla="*/ 302 w 324"/>
                  <a:gd name="T53" fmla="*/ 153 h 401"/>
                  <a:gd name="T54" fmla="*/ 312 w 324"/>
                  <a:gd name="T55" fmla="*/ 183 h 401"/>
                  <a:gd name="T56" fmla="*/ 324 w 324"/>
                  <a:gd name="T57" fmla="*/ 212 h 401"/>
                  <a:gd name="T58" fmla="*/ 314 w 324"/>
                  <a:gd name="T59" fmla="*/ 247 h 401"/>
                  <a:gd name="T60" fmla="*/ 282 w 324"/>
                  <a:gd name="T61" fmla="*/ 312 h 401"/>
                  <a:gd name="T62" fmla="*/ 249 w 324"/>
                  <a:gd name="T63" fmla="*/ 374 h 401"/>
                  <a:gd name="T64" fmla="*/ 233 w 324"/>
                  <a:gd name="T65" fmla="*/ 401 h 401"/>
                  <a:gd name="T66" fmla="*/ 154 w 324"/>
                  <a:gd name="T67" fmla="*/ 313 h 401"/>
                  <a:gd name="T68" fmla="*/ 104 w 324"/>
                  <a:gd name="T69" fmla="*/ 277 h 401"/>
                  <a:gd name="T70" fmla="*/ 47 w 324"/>
                  <a:gd name="T71" fmla="*/ 253 h 401"/>
                  <a:gd name="T72" fmla="*/ 31 w 324"/>
                  <a:gd name="T73" fmla="*/ 236 h 401"/>
                  <a:gd name="T74" fmla="*/ 36 w 324"/>
                  <a:gd name="T75" fmla="*/ 224 h 401"/>
                  <a:gd name="T76" fmla="*/ 40 w 324"/>
                  <a:gd name="T77" fmla="*/ 201 h 401"/>
                  <a:gd name="T78" fmla="*/ 29 w 324"/>
                  <a:gd name="T79" fmla="*/ 166 h 401"/>
                  <a:gd name="T80" fmla="*/ 17 w 324"/>
                  <a:gd name="T81" fmla="*/ 141 h 401"/>
                  <a:gd name="T82" fmla="*/ 6 w 324"/>
                  <a:gd name="T83" fmla="*/ 116 h 401"/>
                  <a:gd name="T84" fmla="*/ 0 w 324"/>
                  <a:gd name="T85" fmla="*/ 89 h 401"/>
                  <a:gd name="T86" fmla="*/ 0 w 324"/>
                  <a:gd name="T87" fmla="*/ 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401">
                    <a:moveTo>
                      <a:pt x="0" y="69"/>
                    </a:moveTo>
                    <a:lnTo>
                      <a:pt x="4" y="66"/>
                    </a:lnTo>
                    <a:lnTo>
                      <a:pt x="10" y="61"/>
                    </a:lnTo>
                    <a:lnTo>
                      <a:pt x="17" y="56"/>
                    </a:lnTo>
                    <a:lnTo>
                      <a:pt x="25" y="50"/>
                    </a:lnTo>
                    <a:lnTo>
                      <a:pt x="34" y="46"/>
                    </a:lnTo>
                    <a:lnTo>
                      <a:pt x="43" y="42"/>
                    </a:lnTo>
                    <a:lnTo>
                      <a:pt x="52" y="39"/>
                    </a:lnTo>
                    <a:lnTo>
                      <a:pt x="59" y="38"/>
                    </a:lnTo>
                    <a:lnTo>
                      <a:pt x="65" y="37"/>
                    </a:lnTo>
                    <a:lnTo>
                      <a:pt x="71" y="34"/>
                    </a:lnTo>
                    <a:lnTo>
                      <a:pt x="77" y="32"/>
                    </a:lnTo>
                    <a:lnTo>
                      <a:pt x="81" y="28"/>
                    </a:lnTo>
                    <a:lnTo>
                      <a:pt x="86" y="25"/>
                    </a:lnTo>
                    <a:lnTo>
                      <a:pt x="91" y="21"/>
                    </a:lnTo>
                    <a:lnTo>
                      <a:pt x="96" y="18"/>
                    </a:lnTo>
                    <a:lnTo>
                      <a:pt x="99" y="14"/>
                    </a:lnTo>
                    <a:lnTo>
                      <a:pt x="104" y="12"/>
                    </a:lnTo>
                    <a:lnTo>
                      <a:pt x="111" y="8"/>
                    </a:lnTo>
                    <a:lnTo>
                      <a:pt x="118" y="6"/>
                    </a:lnTo>
                    <a:lnTo>
                      <a:pt x="128" y="2"/>
                    </a:lnTo>
                    <a:lnTo>
                      <a:pt x="136" y="1"/>
                    </a:lnTo>
                    <a:lnTo>
                      <a:pt x="145" y="0"/>
                    </a:lnTo>
                    <a:lnTo>
                      <a:pt x="153" y="0"/>
                    </a:lnTo>
                    <a:lnTo>
                      <a:pt x="159" y="2"/>
                    </a:lnTo>
                    <a:lnTo>
                      <a:pt x="165" y="6"/>
                    </a:lnTo>
                    <a:lnTo>
                      <a:pt x="171" y="9"/>
                    </a:lnTo>
                    <a:lnTo>
                      <a:pt x="178" y="13"/>
                    </a:lnTo>
                    <a:lnTo>
                      <a:pt x="185" y="18"/>
                    </a:lnTo>
                    <a:lnTo>
                      <a:pt x="191" y="22"/>
                    </a:lnTo>
                    <a:lnTo>
                      <a:pt x="197" y="28"/>
                    </a:lnTo>
                    <a:lnTo>
                      <a:pt x="202" y="34"/>
                    </a:lnTo>
                    <a:lnTo>
                      <a:pt x="204" y="40"/>
                    </a:lnTo>
                    <a:lnTo>
                      <a:pt x="209" y="55"/>
                    </a:lnTo>
                    <a:lnTo>
                      <a:pt x="214" y="69"/>
                    </a:lnTo>
                    <a:lnTo>
                      <a:pt x="218" y="81"/>
                    </a:lnTo>
                    <a:lnTo>
                      <a:pt x="219" y="86"/>
                    </a:lnTo>
                    <a:lnTo>
                      <a:pt x="238" y="98"/>
                    </a:lnTo>
                    <a:lnTo>
                      <a:pt x="240" y="97"/>
                    </a:lnTo>
                    <a:lnTo>
                      <a:pt x="247" y="94"/>
                    </a:lnTo>
                    <a:lnTo>
                      <a:pt x="255" y="89"/>
                    </a:lnTo>
                    <a:lnTo>
                      <a:pt x="262" y="83"/>
                    </a:lnTo>
                    <a:lnTo>
                      <a:pt x="268" y="79"/>
                    </a:lnTo>
                    <a:lnTo>
                      <a:pt x="274" y="77"/>
                    </a:lnTo>
                    <a:lnTo>
                      <a:pt x="279" y="81"/>
                    </a:lnTo>
                    <a:lnTo>
                      <a:pt x="283" y="88"/>
                    </a:lnTo>
                    <a:lnTo>
                      <a:pt x="287" y="99"/>
                    </a:lnTo>
                    <a:lnTo>
                      <a:pt x="289" y="112"/>
                    </a:lnTo>
                    <a:lnTo>
                      <a:pt x="289" y="125"/>
                    </a:lnTo>
                    <a:lnTo>
                      <a:pt x="286" y="136"/>
                    </a:lnTo>
                    <a:lnTo>
                      <a:pt x="285" y="142"/>
                    </a:lnTo>
                    <a:lnTo>
                      <a:pt x="289" y="144"/>
                    </a:lnTo>
                    <a:lnTo>
                      <a:pt x="296" y="147"/>
                    </a:lnTo>
                    <a:lnTo>
                      <a:pt x="302" y="153"/>
                    </a:lnTo>
                    <a:lnTo>
                      <a:pt x="306" y="166"/>
                    </a:lnTo>
                    <a:lnTo>
                      <a:pt x="312" y="183"/>
                    </a:lnTo>
                    <a:lnTo>
                      <a:pt x="317" y="199"/>
                    </a:lnTo>
                    <a:lnTo>
                      <a:pt x="324" y="212"/>
                    </a:lnTo>
                    <a:lnTo>
                      <a:pt x="323" y="224"/>
                    </a:lnTo>
                    <a:lnTo>
                      <a:pt x="314" y="247"/>
                    </a:lnTo>
                    <a:lnTo>
                      <a:pt x="299" y="277"/>
                    </a:lnTo>
                    <a:lnTo>
                      <a:pt x="282" y="312"/>
                    </a:lnTo>
                    <a:lnTo>
                      <a:pt x="264" y="345"/>
                    </a:lnTo>
                    <a:lnTo>
                      <a:pt x="249" y="374"/>
                    </a:lnTo>
                    <a:lnTo>
                      <a:pt x="238" y="394"/>
                    </a:lnTo>
                    <a:lnTo>
                      <a:pt x="233" y="401"/>
                    </a:lnTo>
                    <a:lnTo>
                      <a:pt x="181" y="320"/>
                    </a:lnTo>
                    <a:lnTo>
                      <a:pt x="154" y="313"/>
                    </a:lnTo>
                    <a:lnTo>
                      <a:pt x="130" y="284"/>
                    </a:lnTo>
                    <a:lnTo>
                      <a:pt x="104" y="277"/>
                    </a:lnTo>
                    <a:lnTo>
                      <a:pt x="75" y="251"/>
                    </a:lnTo>
                    <a:lnTo>
                      <a:pt x="47" y="253"/>
                    </a:lnTo>
                    <a:lnTo>
                      <a:pt x="30" y="239"/>
                    </a:lnTo>
                    <a:lnTo>
                      <a:pt x="31" y="236"/>
                    </a:lnTo>
                    <a:lnTo>
                      <a:pt x="34" y="232"/>
                    </a:lnTo>
                    <a:lnTo>
                      <a:pt x="36" y="224"/>
                    </a:lnTo>
                    <a:lnTo>
                      <a:pt x="40" y="217"/>
                    </a:lnTo>
                    <a:lnTo>
                      <a:pt x="40" y="201"/>
                    </a:lnTo>
                    <a:lnTo>
                      <a:pt x="35" y="183"/>
                    </a:lnTo>
                    <a:lnTo>
                      <a:pt x="29" y="166"/>
                    </a:lnTo>
                    <a:lnTo>
                      <a:pt x="23" y="153"/>
                    </a:lnTo>
                    <a:lnTo>
                      <a:pt x="17" y="141"/>
                    </a:lnTo>
                    <a:lnTo>
                      <a:pt x="11" y="129"/>
                    </a:lnTo>
                    <a:lnTo>
                      <a:pt x="6" y="116"/>
                    </a:lnTo>
                    <a:lnTo>
                      <a:pt x="3" y="103"/>
                    </a:lnTo>
                    <a:lnTo>
                      <a:pt x="0" y="89"/>
                    </a:lnTo>
                    <a:lnTo>
                      <a:pt x="0" y="79"/>
                    </a:lnTo>
                    <a:lnTo>
                      <a:pt x="0" y="71"/>
                    </a:lnTo>
                    <a:lnTo>
                      <a:pt x="0" y="69"/>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6" name="Freeform 146"/>
              <p:cNvSpPr>
                <a:spLocks/>
              </p:cNvSpPr>
              <p:nvPr/>
            </p:nvSpPr>
            <p:spPr bwMode="auto">
              <a:xfrm>
                <a:off x="4680" y="1941"/>
                <a:ext cx="681" cy="1828"/>
              </a:xfrm>
              <a:custGeom>
                <a:avLst/>
                <a:gdLst>
                  <a:gd name="T0" fmla="*/ 122 w 681"/>
                  <a:gd name="T1" fmla="*/ 152 h 1758"/>
                  <a:gd name="T2" fmla="*/ 160 w 681"/>
                  <a:gd name="T3" fmla="*/ 125 h 1758"/>
                  <a:gd name="T4" fmla="*/ 191 w 681"/>
                  <a:gd name="T5" fmla="*/ 109 h 1758"/>
                  <a:gd name="T6" fmla="*/ 211 w 681"/>
                  <a:gd name="T7" fmla="*/ 101 h 1758"/>
                  <a:gd name="T8" fmla="*/ 233 w 681"/>
                  <a:gd name="T9" fmla="*/ 108 h 1758"/>
                  <a:gd name="T10" fmla="*/ 252 w 681"/>
                  <a:gd name="T11" fmla="*/ 97 h 1758"/>
                  <a:gd name="T12" fmla="*/ 269 w 681"/>
                  <a:gd name="T13" fmla="*/ 115 h 1758"/>
                  <a:gd name="T14" fmla="*/ 293 w 681"/>
                  <a:gd name="T15" fmla="*/ 140 h 1758"/>
                  <a:gd name="T16" fmla="*/ 322 w 681"/>
                  <a:gd name="T17" fmla="*/ 137 h 1758"/>
                  <a:gd name="T18" fmla="*/ 336 w 681"/>
                  <a:gd name="T19" fmla="*/ 118 h 1758"/>
                  <a:gd name="T20" fmla="*/ 360 w 681"/>
                  <a:gd name="T21" fmla="*/ 67 h 1758"/>
                  <a:gd name="T22" fmla="*/ 383 w 681"/>
                  <a:gd name="T23" fmla="*/ 10 h 1758"/>
                  <a:gd name="T24" fmla="*/ 408 w 681"/>
                  <a:gd name="T25" fmla="*/ 8 h 1758"/>
                  <a:gd name="T26" fmla="*/ 449 w 681"/>
                  <a:gd name="T27" fmla="*/ 24 h 1758"/>
                  <a:gd name="T28" fmla="*/ 513 w 681"/>
                  <a:gd name="T29" fmla="*/ 65 h 1758"/>
                  <a:gd name="T30" fmla="*/ 587 w 681"/>
                  <a:gd name="T31" fmla="*/ 128 h 1758"/>
                  <a:gd name="T32" fmla="*/ 623 w 681"/>
                  <a:gd name="T33" fmla="*/ 186 h 1758"/>
                  <a:gd name="T34" fmla="*/ 653 w 681"/>
                  <a:gd name="T35" fmla="*/ 236 h 1758"/>
                  <a:gd name="T36" fmla="*/ 681 w 681"/>
                  <a:gd name="T37" fmla="*/ 305 h 1758"/>
                  <a:gd name="T38" fmla="*/ 651 w 681"/>
                  <a:gd name="T39" fmla="*/ 349 h 1758"/>
                  <a:gd name="T40" fmla="*/ 593 w 681"/>
                  <a:gd name="T41" fmla="*/ 399 h 1758"/>
                  <a:gd name="T42" fmla="*/ 574 w 681"/>
                  <a:gd name="T43" fmla="*/ 448 h 1758"/>
                  <a:gd name="T44" fmla="*/ 575 w 681"/>
                  <a:gd name="T45" fmla="*/ 500 h 1758"/>
                  <a:gd name="T46" fmla="*/ 599 w 681"/>
                  <a:gd name="T47" fmla="*/ 572 h 1758"/>
                  <a:gd name="T48" fmla="*/ 601 w 681"/>
                  <a:gd name="T49" fmla="*/ 893 h 1758"/>
                  <a:gd name="T50" fmla="*/ 621 w 681"/>
                  <a:gd name="T51" fmla="*/ 1227 h 1758"/>
                  <a:gd name="T52" fmla="*/ 645 w 681"/>
                  <a:gd name="T53" fmla="*/ 1356 h 1758"/>
                  <a:gd name="T54" fmla="*/ 665 w 681"/>
                  <a:gd name="T55" fmla="*/ 1545 h 1758"/>
                  <a:gd name="T56" fmla="*/ 669 w 681"/>
                  <a:gd name="T57" fmla="*/ 1673 h 1758"/>
                  <a:gd name="T58" fmla="*/ 656 w 681"/>
                  <a:gd name="T59" fmla="*/ 1715 h 1758"/>
                  <a:gd name="T60" fmla="*/ 619 w 681"/>
                  <a:gd name="T61" fmla="*/ 1746 h 1758"/>
                  <a:gd name="T62" fmla="*/ 578 w 681"/>
                  <a:gd name="T63" fmla="*/ 1757 h 1758"/>
                  <a:gd name="T64" fmla="*/ 544 w 681"/>
                  <a:gd name="T65" fmla="*/ 1754 h 1758"/>
                  <a:gd name="T66" fmla="*/ 526 w 681"/>
                  <a:gd name="T67" fmla="*/ 1691 h 1758"/>
                  <a:gd name="T68" fmla="*/ 501 w 681"/>
                  <a:gd name="T69" fmla="*/ 1666 h 1758"/>
                  <a:gd name="T70" fmla="*/ 458 w 681"/>
                  <a:gd name="T71" fmla="*/ 1665 h 1758"/>
                  <a:gd name="T72" fmla="*/ 422 w 681"/>
                  <a:gd name="T73" fmla="*/ 1649 h 1758"/>
                  <a:gd name="T74" fmla="*/ 395 w 681"/>
                  <a:gd name="T75" fmla="*/ 1607 h 1758"/>
                  <a:gd name="T76" fmla="*/ 380 w 681"/>
                  <a:gd name="T77" fmla="*/ 1531 h 1758"/>
                  <a:gd name="T78" fmla="*/ 350 w 681"/>
                  <a:gd name="T79" fmla="*/ 1413 h 1758"/>
                  <a:gd name="T80" fmla="*/ 305 w 681"/>
                  <a:gd name="T81" fmla="*/ 1294 h 1758"/>
                  <a:gd name="T82" fmla="*/ 242 w 681"/>
                  <a:gd name="T83" fmla="*/ 1127 h 1758"/>
                  <a:gd name="T84" fmla="*/ 219 w 681"/>
                  <a:gd name="T85" fmla="*/ 1032 h 1758"/>
                  <a:gd name="T86" fmla="*/ 187 w 681"/>
                  <a:gd name="T87" fmla="*/ 918 h 1758"/>
                  <a:gd name="T88" fmla="*/ 188 w 681"/>
                  <a:gd name="T89" fmla="*/ 865 h 1758"/>
                  <a:gd name="T90" fmla="*/ 165 w 681"/>
                  <a:gd name="T91" fmla="*/ 852 h 1758"/>
                  <a:gd name="T92" fmla="*/ 160 w 681"/>
                  <a:gd name="T93" fmla="*/ 767 h 1758"/>
                  <a:gd name="T94" fmla="*/ 165 w 681"/>
                  <a:gd name="T95" fmla="*/ 685 h 1758"/>
                  <a:gd name="T96" fmla="*/ 160 w 681"/>
                  <a:gd name="T97" fmla="*/ 594 h 1758"/>
                  <a:gd name="T98" fmla="*/ 163 w 681"/>
                  <a:gd name="T99" fmla="*/ 521 h 1758"/>
                  <a:gd name="T100" fmla="*/ 150 w 681"/>
                  <a:gd name="T101" fmla="*/ 419 h 1758"/>
                  <a:gd name="T102" fmla="*/ 133 w 681"/>
                  <a:gd name="T103" fmla="*/ 417 h 1758"/>
                  <a:gd name="T104" fmla="*/ 114 w 681"/>
                  <a:gd name="T105" fmla="*/ 437 h 1758"/>
                  <a:gd name="T106" fmla="*/ 91 w 681"/>
                  <a:gd name="T107" fmla="*/ 421 h 1758"/>
                  <a:gd name="T108" fmla="*/ 62 w 681"/>
                  <a:gd name="T109" fmla="*/ 385 h 1758"/>
                  <a:gd name="T110" fmla="*/ 36 w 681"/>
                  <a:gd name="T111" fmla="*/ 358 h 1758"/>
                  <a:gd name="T112" fmla="*/ 3 w 681"/>
                  <a:gd name="T113" fmla="*/ 343 h 1758"/>
                  <a:gd name="T114" fmla="*/ 18 w 681"/>
                  <a:gd name="T115" fmla="*/ 325 h 1758"/>
                  <a:gd name="T116" fmla="*/ 39 w 681"/>
                  <a:gd name="T117" fmla="*/ 304 h 1758"/>
                  <a:gd name="T118" fmla="*/ 64 w 681"/>
                  <a:gd name="T119" fmla="*/ 239 h 1758"/>
                  <a:gd name="T120" fmla="*/ 98 w 681"/>
                  <a:gd name="T121" fmla="*/ 18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1" h="1758">
                    <a:moveTo>
                      <a:pt x="103" y="180"/>
                    </a:moveTo>
                    <a:lnTo>
                      <a:pt x="108" y="170"/>
                    </a:lnTo>
                    <a:lnTo>
                      <a:pt x="115" y="161"/>
                    </a:lnTo>
                    <a:lnTo>
                      <a:pt x="122" y="152"/>
                    </a:lnTo>
                    <a:lnTo>
                      <a:pt x="132" y="144"/>
                    </a:lnTo>
                    <a:lnTo>
                      <a:pt x="141" y="137"/>
                    </a:lnTo>
                    <a:lnTo>
                      <a:pt x="151" y="129"/>
                    </a:lnTo>
                    <a:lnTo>
                      <a:pt x="160" y="125"/>
                    </a:lnTo>
                    <a:lnTo>
                      <a:pt x="170" y="120"/>
                    </a:lnTo>
                    <a:lnTo>
                      <a:pt x="178" y="116"/>
                    </a:lnTo>
                    <a:lnTo>
                      <a:pt x="185" y="113"/>
                    </a:lnTo>
                    <a:lnTo>
                      <a:pt x="191" y="109"/>
                    </a:lnTo>
                    <a:lnTo>
                      <a:pt x="196" y="107"/>
                    </a:lnTo>
                    <a:lnTo>
                      <a:pt x="201" y="104"/>
                    </a:lnTo>
                    <a:lnTo>
                      <a:pt x="206" y="102"/>
                    </a:lnTo>
                    <a:lnTo>
                      <a:pt x="211" y="101"/>
                    </a:lnTo>
                    <a:lnTo>
                      <a:pt x="215" y="101"/>
                    </a:lnTo>
                    <a:lnTo>
                      <a:pt x="221" y="104"/>
                    </a:lnTo>
                    <a:lnTo>
                      <a:pt x="227" y="107"/>
                    </a:lnTo>
                    <a:lnTo>
                      <a:pt x="233" y="108"/>
                    </a:lnTo>
                    <a:lnTo>
                      <a:pt x="242" y="108"/>
                    </a:lnTo>
                    <a:lnTo>
                      <a:pt x="248" y="106"/>
                    </a:lnTo>
                    <a:lnTo>
                      <a:pt x="250" y="102"/>
                    </a:lnTo>
                    <a:lnTo>
                      <a:pt x="252" y="97"/>
                    </a:lnTo>
                    <a:lnTo>
                      <a:pt x="258" y="94"/>
                    </a:lnTo>
                    <a:lnTo>
                      <a:pt x="261" y="100"/>
                    </a:lnTo>
                    <a:lnTo>
                      <a:pt x="264" y="107"/>
                    </a:lnTo>
                    <a:lnTo>
                      <a:pt x="269" y="115"/>
                    </a:lnTo>
                    <a:lnTo>
                      <a:pt x="274" y="122"/>
                    </a:lnTo>
                    <a:lnTo>
                      <a:pt x="279" y="131"/>
                    </a:lnTo>
                    <a:lnTo>
                      <a:pt x="286" y="135"/>
                    </a:lnTo>
                    <a:lnTo>
                      <a:pt x="293" y="140"/>
                    </a:lnTo>
                    <a:lnTo>
                      <a:pt x="301" y="141"/>
                    </a:lnTo>
                    <a:lnTo>
                      <a:pt x="310" y="140"/>
                    </a:lnTo>
                    <a:lnTo>
                      <a:pt x="316" y="139"/>
                    </a:lnTo>
                    <a:lnTo>
                      <a:pt x="322" y="137"/>
                    </a:lnTo>
                    <a:lnTo>
                      <a:pt x="326" y="132"/>
                    </a:lnTo>
                    <a:lnTo>
                      <a:pt x="330" y="128"/>
                    </a:lnTo>
                    <a:lnTo>
                      <a:pt x="332" y="124"/>
                    </a:lnTo>
                    <a:lnTo>
                      <a:pt x="336" y="118"/>
                    </a:lnTo>
                    <a:lnTo>
                      <a:pt x="340" y="113"/>
                    </a:lnTo>
                    <a:lnTo>
                      <a:pt x="347" y="100"/>
                    </a:lnTo>
                    <a:lnTo>
                      <a:pt x="354" y="83"/>
                    </a:lnTo>
                    <a:lnTo>
                      <a:pt x="360" y="67"/>
                    </a:lnTo>
                    <a:lnTo>
                      <a:pt x="366" y="55"/>
                    </a:lnTo>
                    <a:lnTo>
                      <a:pt x="372" y="42"/>
                    </a:lnTo>
                    <a:lnTo>
                      <a:pt x="378" y="26"/>
                    </a:lnTo>
                    <a:lnTo>
                      <a:pt x="383" y="10"/>
                    </a:lnTo>
                    <a:lnTo>
                      <a:pt x="385" y="0"/>
                    </a:lnTo>
                    <a:lnTo>
                      <a:pt x="391" y="3"/>
                    </a:lnTo>
                    <a:lnTo>
                      <a:pt x="398" y="4"/>
                    </a:lnTo>
                    <a:lnTo>
                      <a:pt x="408" y="8"/>
                    </a:lnTo>
                    <a:lnTo>
                      <a:pt x="417" y="10"/>
                    </a:lnTo>
                    <a:lnTo>
                      <a:pt x="427" y="15"/>
                    </a:lnTo>
                    <a:lnTo>
                      <a:pt x="439" y="20"/>
                    </a:lnTo>
                    <a:lnTo>
                      <a:pt x="449" y="24"/>
                    </a:lnTo>
                    <a:lnTo>
                      <a:pt x="461" y="32"/>
                    </a:lnTo>
                    <a:lnTo>
                      <a:pt x="476" y="40"/>
                    </a:lnTo>
                    <a:lnTo>
                      <a:pt x="492" y="52"/>
                    </a:lnTo>
                    <a:lnTo>
                      <a:pt x="513" y="65"/>
                    </a:lnTo>
                    <a:lnTo>
                      <a:pt x="533" y="81"/>
                    </a:lnTo>
                    <a:lnTo>
                      <a:pt x="553" y="96"/>
                    </a:lnTo>
                    <a:lnTo>
                      <a:pt x="571" y="113"/>
                    </a:lnTo>
                    <a:lnTo>
                      <a:pt x="587" y="128"/>
                    </a:lnTo>
                    <a:lnTo>
                      <a:pt x="598" y="144"/>
                    </a:lnTo>
                    <a:lnTo>
                      <a:pt x="606" y="158"/>
                    </a:lnTo>
                    <a:lnTo>
                      <a:pt x="614" y="172"/>
                    </a:lnTo>
                    <a:lnTo>
                      <a:pt x="623" y="186"/>
                    </a:lnTo>
                    <a:lnTo>
                      <a:pt x="631" y="200"/>
                    </a:lnTo>
                    <a:lnTo>
                      <a:pt x="639" y="213"/>
                    </a:lnTo>
                    <a:lnTo>
                      <a:pt x="647" y="225"/>
                    </a:lnTo>
                    <a:lnTo>
                      <a:pt x="653" y="236"/>
                    </a:lnTo>
                    <a:lnTo>
                      <a:pt x="657" y="247"/>
                    </a:lnTo>
                    <a:lnTo>
                      <a:pt x="667" y="267"/>
                    </a:lnTo>
                    <a:lnTo>
                      <a:pt x="675" y="287"/>
                    </a:lnTo>
                    <a:lnTo>
                      <a:pt x="681" y="305"/>
                    </a:lnTo>
                    <a:lnTo>
                      <a:pt x="681" y="318"/>
                    </a:lnTo>
                    <a:lnTo>
                      <a:pt x="676" y="325"/>
                    </a:lnTo>
                    <a:lnTo>
                      <a:pt x="666" y="336"/>
                    </a:lnTo>
                    <a:lnTo>
                      <a:pt x="651" y="349"/>
                    </a:lnTo>
                    <a:lnTo>
                      <a:pt x="636" y="364"/>
                    </a:lnTo>
                    <a:lnTo>
                      <a:pt x="619" y="378"/>
                    </a:lnTo>
                    <a:lnTo>
                      <a:pt x="604" y="390"/>
                    </a:lnTo>
                    <a:lnTo>
                      <a:pt x="593" y="399"/>
                    </a:lnTo>
                    <a:lnTo>
                      <a:pt x="586" y="404"/>
                    </a:lnTo>
                    <a:lnTo>
                      <a:pt x="580" y="414"/>
                    </a:lnTo>
                    <a:lnTo>
                      <a:pt x="576" y="431"/>
                    </a:lnTo>
                    <a:lnTo>
                      <a:pt x="574" y="448"/>
                    </a:lnTo>
                    <a:lnTo>
                      <a:pt x="571" y="462"/>
                    </a:lnTo>
                    <a:lnTo>
                      <a:pt x="571" y="470"/>
                    </a:lnTo>
                    <a:lnTo>
                      <a:pt x="573" y="483"/>
                    </a:lnTo>
                    <a:lnTo>
                      <a:pt x="575" y="500"/>
                    </a:lnTo>
                    <a:lnTo>
                      <a:pt x="580" y="519"/>
                    </a:lnTo>
                    <a:lnTo>
                      <a:pt x="584" y="539"/>
                    </a:lnTo>
                    <a:lnTo>
                      <a:pt x="592" y="557"/>
                    </a:lnTo>
                    <a:lnTo>
                      <a:pt x="599" y="572"/>
                    </a:lnTo>
                    <a:lnTo>
                      <a:pt x="607" y="581"/>
                    </a:lnTo>
                    <a:lnTo>
                      <a:pt x="605" y="644"/>
                    </a:lnTo>
                    <a:lnTo>
                      <a:pt x="602" y="763"/>
                    </a:lnTo>
                    <a:lnTo>
                      <a:pt x="601" y="893"/>
                    </a:lnTo>
                    <a:lnTo>
                      <a:pt x="600" y="994"/>
                    </a:lnTo>
                    <a:lnTo>
                      <a:pt x="602" y="1075"/>
                    </a:lnTo>
                    <a:lnTo>
                      <a:pt x="611" y="1158"/>
                    </a:lnTo>
                    <a:lnTo>
                      <a:pt x="621" y="1227"/>
                    </a:lnTo>
                    <a:lnTo>
                      <a:pt x="631" y="1269"/>
                    </a:lnTo>
                    <a:lnTo>
                      <a:pt x="637" y="1294"/>
                    </a:lnTo>
                    <a:lnTo>
                      <a:pt x="642" y="1325"/>
                    </a:lnTo>
                    <a:lnTo>
                      <a:pt x="645" y="1356"/>
                    </a:lnTo>
                    <a:lnTo>
                      <a:pt x="650" y="1384"/>
                    </a:lnTo>
                    <a:lnTo>
                      <a:pt x="655" y="1425"/>
                    </a:lnTo>
                    <a:lnTo>
                      <a:pt x="661" y="1485"/>
                    </a:lnTo>
                    <a:lnTo>
                      <a:pt x="665" y="1545"/>
                    </a:lnTo>
                    <a:lnTo>
                      <a:pt x="667" y="1585"/>
                    </a:lnTo>
                    <a:lnTo>
                      <a:pt x="668" y="1611"/>
                    </a:lnTo>
                    <a:lnTo>
                      <a:pt x="669" y="1643"/>
                    </a:lnTo>
                    <a:lnTo>
                      <a:pt x="669" y="1673"/>
                    </a:lnTo>
                    <a:lnTo>
                      <a:pt x="669" y="1692"/>
                    </a:lnTo>
                    <a:lnTo>
                      <a:pt x="668" y="1698"/>
                    </a:lnTo>
                    <a:lnTo>
                      <a:pt x="663" y="1707"/>
                    </a:lnTo>
                    <a:lnTo>
                      <a:pt x="656" y="1715"/>
                    </a:lnTo>
                    <a:lnTo>
                      <a:pt x="649" y="1723"/>
                    </a:lnTo>
                    <a:lnTo>
                      <a:pt x="639" y="1732"/>
                    </a:lnTo>
                    <a:lnTo>
                      <a:pt x="629" y="1740"/>
                    </a:lnTo>
                    <a:lnTo>
                      <a:pt x="619" y="1746"/>
                    </a:lnTo>
                    <a:lnTo>
                      <a:pt x="610" y="1750"/>
                    </a:lnTo>
                    <a:lnTo>
                      <a:pt x="600" y="1752"/>
                    </a:lnTo>
                    <a:lnTo>
                      <a:pt x="589" y="1754"/>
                    </a:lnTo>
                    <a:lnTo>
                      <a:pt x="578" y="1757"/>
                    </a:lnTo>
                    <a:lnTo>
                      <a:pt x="569" y="1758"/>
                    </a:lnTo>
                    <a:lnTo>
                      <a:pt x="559" y="1758"/>
                    </a:lnTo>
                    <a:lnTo>
                      <a:pt x="551" y="1757"/>
                    </a:lnTo>
                    <a:lnTo>
                      <a:pt x="544" y="1754"/>
                    </a:lnTo>
                    <a:lnTo>
                      <a:pt x="540" y="1750"/>
                    </a:lnTo>
                    <a:lnTo>
                      <a:pt x="534" y="1735"/>
                    </a:lnTo>
                    <a:lnTo>
                      <a:pt x="530" y="1714"/>
                    </a:lnTo>
                    <a:lnTo>
                      <a:pt x="526" y="1691"/>
                    </a:lnTo>
                    <a:lnTo>
                      <a:pt x="526" y="1668"/>
                    </a:lnTo>
                    <a:lnTo>
                      <a:pt x="520" y="1667"/>
                    </a:lnTo>
                    <a:lnTo>
                      <a:pt x="510" y="1667"/>
                    </a:lnTo>
                    <a:lnTo>
                      <a:pt x="501" y="1666"/>
                    </a:lnTo>
                    <a:lnTo>
                      <a:pt x="490" y="1666"/>
                    </a:lnTo>
                    <a:lnTo>
                      <a:pt x="479" y="1666"/>
                    </a:lnTo>
                    <a:lnTo>
                      <a:pt x="469" y="1665"/>
                    </a:lnTo>
                    <a:lnTo>
                      <a:pt x="458" y="1665"/>
                    </a:lnTo>
                    <a:lnTo>
                      <a:pt x="449" y="1664"/>
                    </a:lnTo>
                    <a:lnTo>
                      <a:pt x="441" y="1661"/>
                    </a:lnTo>
                    <a:lnTo>
                      <a:pt x="432" y="1656"/>
                    </a:lnTo>
                    <a:lnTo>
                      <a:pt x="422" y="1649"/>
                    </a:lnTo>
                    <a:lnTo>
                      <a:pt x="414" y="1640"/>
                    </a:lnTo>
                    <a:lnTo>
                      <a:pt x="405" y="1630"/>
                    </a:lnTo>
                    <a:lnTo>
                      <a:pt x="399" y="1619"/>
                    </a:lnTo>
                    <a:lnTo>
                      <a:pt x="395" y="1607"/>
                    </a:lnTo>
                    <a:lnTo>
                      <a:pt x="392" y="1597"/>
                    </a:lnTo>
                    <a:lnTo>
                      <a:pt x="390" y="1581"/>
                    </a:lnTo>
                    <a:lnTo>
                      <a:pt x="386" y="1558"/>
                    </a:lnTo>
                    <a:lnTo>
                      <a:pt x="380" y="1531"/>
                    </a:lnTo>
                    <a:lnTo>
                      <a:pt x="373" y="1500"/>
                    </a:lnTo>
                    <a:lnTo>
                      <a:pt x="365" y="1468"/>
                    </a:lnTo>
                    <a:lnTo>
                      <a:pt x="357" y="1439"/>
                    </a:lnTo>
                    <a:lnTo>
                      <a:pt x="350" y="1413"/>
                    </a:lnTo>
                    <a:lnTo>
                      <a:pt x="344" y="1394"/>
                    </a:lnTo>
                    <a:lnTo>
                      <a:pt x="336" y="1371"/>
                    </a:lnTo>
                    <a:lnTo>
                      <a:pt x="322" y="1336"/>
                    </a:lnTo>
                    <a:lnTo>
                      <a:pt x="305" y="1294"/>
                    </a:lnTo>
                    <a:lnTo>
                      <a:pt x="286" y="1248"/>
                    </a:lnTo>
                    <a:lnTo>
                      <a:pt x="268" y="1201"/>
                    </a:lnTo>
                    <a:lnTo>
                      <a:pt x="252" y="1161"/>
                    </a:lnTo>
                    <a:lnTo>
                      <a:pt x="242" y="1127"/>
                    </a:lnTo>
                    <a:lnTo>
                      <a:pt x="237" y="1107"/>
                    </a:lnTo>
                    <a:lnTo>
                      <a:pt x="234" y="1089"/>
                    </a:lnTo>
                    <a:lnTo>
                      <a:pt x="227" y="1063"/>
                    </a:lnTo>
                    <a:lnTo>
                      <a:pt x="219" y="1032"/>
                    </a:lnTo>
                    <a:lnTo>
                      <a:pt x="209" y="998"/>
                    </a:lnTo>
                    <a:lnTo>
                      <a:pt x="200" y="966"/>
                    </a:lnTo>
                    <a:lnTo>
                      <a:pt x="193" y="938"/>
                    </a:lnTo>
                    <a:lnTo>
                      <a:pt x="187" y="918"/>
                    </a:lnTo>
                    <a:lnTo>
                      <a:pt x="184" y="908"/>
                    </a:lnTo>
                    <a:lnTo>
                      <a:pt x="185" y="898"/>
                    </a:lnTo>
                    <a:lnTo>
                      <a:pt x="187" y="881"/>
                    </a:lnTo>
                    <a:lnTo>
                      <a:pt x="188" y="865"/>
                    </a:lnTo>
                    <a:lnTo>
                      <a:pt x="189" y="858"/>
                    </a:lnTo>
                    <a:lnTo>
                      <a:pt x="184" y="858"/>
                    </a:lnTo>
                    <a:lnTo>
                      <a:pt x="175" y="857"/>
                    </a:lnTo>
                    <a:lnTo>
                      <a:pt x="165" y="852"/>
                    </a:lnTo>
                    <a:lnTo>
                      <a:pt x="160" y="839"/>
                    </a:lnTo>
                    <a:lnTo>
                      <a:pt x="160" y="818"/>
                    </a:lnTo>
                    <a:lnTo>
                      <a:pt x="160" y="791"/>
                    </a:lnTo>
                    <a:lnTo>
                      <a:pt x="160" y="767"/>
                    </a:lnTo>
                    <a:lnTo>
                      <a:pt x="160" y="748"/>
                    </a:lnTo>
                    <a:lnTo>
                      <a:pt x="162" y="730"/>
                    </a:lnTo>
                    <a:lnTo>
                      <a:pt x="163" y="709"/>
                    </a:lnTo>
                    <a:lnTo>
                      <a:pt x="165" y="685"/>
                    </a:lnTo>
                    <a:lnTo>
                      <a:pt x="168" y="662"/>
                    </a:lnTo>
                    <a:lnTo>
                      <a:pt x="168" y="640"/>
                    </a:lnTo>
                    <a:lnTo>
                      <a:pt x="164" y="616"/>
                    </a:lnTo>
                    <a:lnTo>
                      <a:pt x="160" y="594"/>
                    </a:lnTo>
                    <a:lnTo>
                      <a:pt x="160" y="579"/>
                    </a:lnTo>
                    <a:lnTo>
                      <a:pt x="162" y="563"/>
                    </a:lnTo>
                    <a:lnTo>
                      <a:pt x="163" y="543"/>
                    </a:lnTo>
                    <a:lnTo>
                      <a:pt x="163" y="521"/>
                    </a:lnTo>
                    <a:lnTo>
                      <a:pt x="163" y="505"/>
                    </a:lnTo>
                    <a:lnTo>
                      <a:pt x="160" y="482"/>
                    </a:lnTo>
                    <a:lnTo>
                      <a:pt x="154" y="450"/>
                    </a:lnTo>
                    <a:lnTo>
                      <a:pt x="150" y="419"/>
                    </a:lnTo>
                    <a:lnTo>
                      <a:pt x="148" y="397"/>
                    </a:lnTo>
                    <a:lnTo>
                      <a:pt x="144" y="403"/>
                    </a:lnTo>
                    <a:lnTo>
                      <a:pt x="139" y="410"/>
                    </a:lnTo>
                    <a:lnTo>
                      <a:pt x="133" y="417"/>
                    </a:lnTo>
                    <a:lnTo>
                      <a:pt x="127" y="423"/>
                    </a:lnTo>
                    <a:lnTo>
                      <a:pt x="121" y="429"/>
                    </a:lnTo>
                    <a:lnTo>
                      <a:pt x="117" y="434"/>
                    </a:lnTo>
                    <a:lnTo>
                      <a:pt x="114" y="437"/>
                    </a:lnTo>
                    <a:lnTo>
                      <a:pt x="113" y="438"/>
                    </a:lnTo>
                    <a:lnTo>
                      <a:pt x="104" y="435"/>
                    </a:lnTo>
                    <a:lnTo>
                      <a:pt x="98" y="431"/>
                    </a:lnTo>
                    <a:lnTo>
                      <a:pt x="91" y="421"/>
                    </a:lnTo>
                    <a:lnTo>
                      <a:pt x="82" y="409"/>
                    </a:lnTo>
                    <a:lnTo>
                      <a:pt x="76" y="402"/>
                    </a:lnTo>
                    <a:lnTo>
                      <a:pt x="68" y="394"/>
                    </a:lnTo>
                    <a:lnTo>
                      <a:pt x="62" y="385"/>
                    </a:lnTo>
                    <a:lnTo>
                      <a:pt x="55" y="377"/>
                    </a:lnTo>
                    <a:lnTo>
                      <a:pt x="48" y="370"/>
                    </a:lnTo>
                    <a:lnTo>
                      <a:pt x="42" y="362"/>
                    </a:lnTo>
                    <a:lnTo>
                      <a:pt x="36" y="358"/>
                    </a:lnTo>
                    <a:lnTo>
                      <a:pt x="30" y="354"/>
                    </a:lnTo>
                    <a:lnTo>
                      <a:pt x="19" y="349"/>
                    </a:lnTo>
                    <a:lnTo>
                      <a:pt x="10" y="346"/>
                    </a:lnTo>
                    <a:lnTo>
                      <a:pt x="3" y="343"/>
                    </a:lnTo>
                    <a:lnTo>
                      <a:pt x="0" y="342"/>
                    </a:lnTo>
                    <a:lnTo>
                      <a:pt x="6" y="336"/>
                    </a:lnTo>
                    <a:lnTo>
                      <a:pt x="12" y="330"/>
                    </a:lnTo>
                    <a:lnTo>
                      <a:pt x="18" y="325"/>
                    </a:lnTo>
                    <a:lnTo>
                      <a:pt x="24" y="321"/>
                    </a:lnTo>
                    <a:lnTo>
                      <a:pt x="29" y="315"/>
                    </a:lnTo>
                    <a:lnTo>
                      <a:pt x="35" y="310"/>
                    </a:lnTo>
                    <a:lnTo>
                      <a:pt x="39" y="304"/>
                    </a:lnTo>
                    <a:lnTo>
                      <a:pt x="42" y="297"/>
                    </a:lnTo>
                    <a:lnTo>
                      <a:pt x="48" y="280"/>
                    </a:lnTo>
                    <a:lnTo>
                      <a:pt x="54" y="261"/>
                    </a:lnTo>
                    <a:lnTo>
                      <a:pt x="64" y="239"/>
                    </a:lnTo>
                    <a:lnTo>
                      <a:pt x="77" y="218"/>
                    </a:lnTo>
                    <a:lnTo>
                      <a:pt x="87" y="202"/>
                    </a:lnTo>
                    <a:lnTo>
                      <a:pt x="95" y="194"/>
                    </a:lnTo>
                    <a:lnTo>
                      <a:pt x="98" y="189"/>
                    </a:lnTo>
                    <a:lnTo>
                      <a:pt x="103" y="180"/>
                    </a:lnTo>
                    <a:close/>
                  </a:path>
                </a:pathLst>
              </a:custGeom>
              <a:solidFill>
                <a:srgbClr val="646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7" name="Freeform 147"/>
              <p:cNvSpPr>
                <a:spLocks/>
              </p:cNvSpPr>
              <p:nvPr/>
            </p:nvSpPr>
            <p:spPr bwMode="auto">
              <a:xfrm>
                <a:off x="4936" y="2647"/>
                <a:ext cx="543" cy="541"/>
              </a:xfrm>
              <a:custGeom>
                <a:avLst/>
                <a:gdLst>
                  <a:gd name="T0" fmla="*/ 1 w 543"/>
                  <a:gd name="T1" fmla="*/ 268 h 520"/>
                  <a:gd name="T2" fmla="*/ 8 w 543"/>
                  <a:gd name="T3" fmla="*/ 251 h 520"/>
                  <a:gd name="T4" fmla="*/ 19 w 543"/>
                  <a:gd name="T5" fmla="*/ 229 h 520"/>
                  <a:gd name="T6" fmla="*/ 31 w 543"/>
                  <a:gd name="T7" fmla="*/ 208 h 520"/>
                  <a:gd name="T8" fmla="*/ 41 w 543"/>
                  <a:gd name="T9" fmla="*/ 188 h 520"/>
                  <a:gd name="T10" fmla="*/ 55 w 543"/>
                  <a:gd name="T11" fmla="*/ 159 h 520"/>
                  <a:gd name="T12" fmla="*/ 73 w 543"/>
                  <a:gd name="T13" fmla="*/ 124 h 520"/>
                  <a:gd name="T14" fmla="*/ 93 w 543"/>
                  <a:gd name="T15" fmla="*/ 90 h 520"/>
                  <a:gd name="T16" fmla="*/ 112 w 543"/>
                  <a:gd name="T17" fmla="*/ 60 h 520"/>
                  <a:gd name="T18" fmla="*/ 128 w 543"/>
                  <a:gd name="T19" fmla="*/ 35 h 520"/>
                  <a:gd name="T20" fmla="*/ 141 w 543"/>
                  <a:gd name="T21" fmla="*/ 14 h 520"/>
                  <a:gd name="T22" fmla="*/ 152 w 543"/>
                  <a:gd name="T23" fmla="*/ 2 h 520"/>
                  <a:gd name="T24" fmla="*/ 160 w 543"/>
                  <a:gd name="T25" fmla="*/ 0 h 520"/>
                  <a:gd name="T26" fmla="*/ 173 w 543"/>
                  <a:gd name="T27" fmla="*/ 1 h 520"/>
                  <a:gd name="T28" fmla="*/ 190 w 543"/>
                  <a:gd name="T29" fmla="*/ 5 h 520"/>
                  <a:gd name="T30" fmla="*/ 205 w 543"/>
                  <a:gd name="T31" fmla="*/ 11 h 520"/>
                  <a:gd name="T32" fmla="*/ 219 w 543"/>
                  <a:gd name="T33" fmla="*/ 17 h 520"/>
                  <a:gd name="T34" fmla="*/ 227 w 543"/>
                  <a:gd name="T35" fmla="*/ 19 h 520"/>
                  <a:gd name="T36" fmla="*/ 236 w 543"/>
                  <a:gd name="T37" fmla="*/ 20 h 520"/>
                  <a:gd name="T38" fmla="*/ 247 w 543"/>
                  <a:gd name="T39" fmla="*/ 26 h 520"/>
                  <a:gd name="T40" fmla="*/ 262 w 543"/>
                  <a:gd name="T41" fmla="*/ 38 h 520"/>
                  <a:gd name="T42" fmla="*/ 281 w 543"/>
                  <a:gd name="T43" fmla="*/ 51 h 520"/>
                  <a:gd name="T44" fmla="*/ 306 w 543"/>
                  <a:gd name="T45" fmla="*/ 68 h 520"/>
                  <a:gd name="T46" fmla="*/ 338 w 543"/>
                  <a:gd name="T47" fmla="*/ 87 h 520"/>
                  <a:gd name="T48" fmla="*/ 373 w 543"/>
                  <a:gd name="T49" fmla="*/ 108 h 520"/>
                  <a:gd name="T50" fmla="*/ 407 w 543"/>
                  <a:gd name="T51" fmla="*/ 130 h 520"/>
                  <a:gd name="T52" fmla="*/ 441 w 543"/>
                  <a:gd name="T53" fmla="*/ 152 h 520"/>
                  <a:gd name="T54" fmla="*/ 471 w 543"/>
                  <a:gd name="T55" fmla="*/ 173 h 520"/>
                  <a:gd name="T56" fmla="*/ 503 w 543"/>
                  <a:gd name="T57" fmla="*/ 201 h 520"/>
                  <a:gd name="T58" fmla="*/ 530 w 543"/>
                  <a:gd name="T59" fmla="*/ 228 h 520"/>
                  <a:gd name="T60" fmla="*/ 542 w 543"/>
                  <a:gd name="T61" fmla="*/ 246 h 520"/>
                  <a:gd name="T62" fmla="*/ 543 w 543"/>
                  <a:gd name="T63" fmla="*/ 263 h 520"/>
                  <a:gd name="T64" fmla="*/ 540 w 543"/>
                  <a:gd name="T65" fmla="*/ 283 h 520"/>
                  <a:gd name="T66" fmla="*/ 528 w 543"/>
                  <a:gd name="T67" fmla="*/ 306 h 520"/>
                  <a:gd name="T68" fmla="*/ 512 w 543"/>
                  <a:gd name="T69" fmla="*/ 333 h 520"/>
                  <a:gd name="T70" fmla="*/ 497 w 543"/>
                  <a:gd name="T71" fmla="*/ 361 h 520"/>
                  <a:gd name="T72" fmla="*/ 481 w 543"/>
                  <a:gd name="T73" fmla="*/ 392 h 520"/>
                  <a:gd name="T74" fmla="*/ 460 w 543"/>
                  <a:gd name="T75" fmla="*/ 431 h 520"/>
                  <a:gd name="T76" fmla="*/ 435 w 543"/>
                  <a:gd name="T77" fmla="*/ 471 h 520"/>
                  <a:gd name="T78" fmla="*/ 413 w 543"/>
                  <a:gd name="T79" fmla="*/ 499 h 520"/>
                  <a:gd name="T80" fmla="*/ 401 w 543"/>
                  <a:gd name="T81" fmla="*/ 510 h 520"/>
                  <a:gd name="T82" fmla="*/ 393 w 543"/>
                  <a:gd name="T83" fmla="*/ 516 h 520"/>
                  <a:gd name="T84" fmla="*/ 385 w 543"/>
                  <a:gd name="T85" fmla="*/ 520 h 520"/>
                  <a:gd name="T86" fmla="*/ 373 w 543"/>
                  <a:gd name="T87" fmla="*/ 519 h 520"/>
                  <a:gd name="T88" fmla="*/ 356 w 543"/>
                  <a:gd name="T89" fmla="*/ 511 h 520"/>
                  <a:gd name="T90" fmla="*/ 333 w 543"/>
                  <a:gd name="T91" fmla="*/ 496 h 520"/>
                  <a:gd name="T92" fmla="*/ 303 w 543"/>
                  <a:gd name="T93" fmla="*/ 474 h 520"/>
                  <a:gd name="T94" fmla="*/ 269 w 543"/>
                  <a:gd name="T95" fmla="*/ 453 h 520"/>
                  <a:gd name="T96" fmla="*/ 240 w 543"/>
                  <a:gd name="T97" fmla="*/ 436 h 520"/>
                  <a:gd name="T98" fmla="*/ 215 w 543"/>
                  <a:gd name="T99" fmla="*/ 422 h 520"/>
                  <a:gd name="T100" fmla="*/ 186 w 543"/>
                  <a:gd name="T101" fmla="*/ 403 h 520"/>
                  <a:gd name="T102" fmla="*/ 154 w 543"/>
                  <a:gd name="T103" fmla="*/ 382 h 520"/>
                  <a:gd name="T104" fmla="*/ 123 w 543"/>
                  <a:gd name="T105" fmla="*/ 362 h 520"/>
                  <a:gd name="T106" fmla="*/ 93 w 543"/>
                  <a:gd name="T107" fmla="*/ 344 h 520"/>
                  <a:gd name="T108" fmla="*/ 69 w 543"/>
                  <a:gd name="T109" fmla="*/ 327 h 520"/>
                  <a:gd name="T110" fmla="*/ 51 w 543"/>
                  <a:gd name="T111" fmla="*/ 317 h 520"/>
                  <a:gd name="T112" fmla="*/ 37 w 543"/>
                  <a:gd name="T113" fmla="*/ 307 h 520"/>
                  <a:gd name="T114" fmla="*/ 20 w 543"/>
                  <a:gd name="T115" fmla="*/ 294 h 520"/>
                  <a:gd name="T116" fmla="*/ 8 w 543"/>
                  <a:gd name="T117" fmla="*/ 282 h 520"/>
                  <a:gd name="T118" fmla="*/ 1 w 543"/>
                  <a:gd name="T119" fmla="*/ 27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3" h="520">
                    <a:moveTo>
                      <a:pt x="0" y="272"/>
                    </a:moveTo>
                    <a:lnTo>
                      <a:pt x="1" y="268"/>
                    </a:lnTo>
                    <a:lnTo>
                      <a:pt x="4" y="261"/>
                    </a:lnTo>
                    <a:lnTo>
                      <a:pt x="8" y="251"/>
                    </a:lnTo>
                    <a:lnTo>
                      <a:pt x="13" y="240"/>
                    </a:lnTo>
                    <a:lnTo>
                      <a:pt x="19" y="229"/>
                    </a:lnTo>
                    <a:lnTo>
                      <a:pt x="25" y="219"/>
                    </a:lnTo>
                    <a:lnTo>
                      <a:pt x="31" y="208"/>
                    </a:lnTo>
                    <a:lnTo>
                      <a:pt x="36" y="198"/>
                    </a:lnTo>
                    <a:lnTo>
                      <a:pt x="41" y="188"/>
                    </a:lnTo>
                    <a:lnTo>
                      <a:pt x="48" y="174"/>
                    </a:lnTo>
                    <a:lnTo>
                      <a:pt x="55" y="159"/>
                    </a:lnTo>
                    <a:lnTo>
                      <a:pt x="64" y="141"/>
                    </a:lnTo>
                    <a:lnTo>
                      <a:pt x="73" y="124"/>
                    </a:lnTo>
                    <a:lnTo>
                      <a:pt x="82" y="106"/>
                    </a:lnTo>
                    <a:lnTo>
                      <a:pt x="93" y="90"/>
                    </a:lnTo>
                    <a:lnTo>
                      <a:pt x="103" y="74"/>
                    </a:lnTo>
                    <a:lnTo>
                      <a:pt x="112" y="60"/>
                    </a:lnTo>
                    <a:lnTo>
                      <a:pt x="121" y="47"/>
                    </a:lnTo>
                    <a:lnTo>
                      <a:pt x="128" y="35"/>
                    </a:lnTo>
                    <a:lnTo>
                      <a:pt x="135" y="24"/>
                    </a:lnTo>
                    <a:lnTo>
                      <a:pt x="141" y="14"/>
                    </a:lnTo>
                    <a:lnTo>
                      <a:pt x="147" y="7"/>
                    </a:lnTo>
                    <a:lnTo>
                      <a:pt x="152" y="2"/>
                    </a:lnTo>
                    <a:lnTo>
                      <a:pt x="155" y="0"/>
                    </a:lnTo>
                    <a:lnTo>
                      <a:pt x="160" y="0"/>
                    </a:lnTo>
                    <a:lnTo>
                      <a:pt x="166" y="0"/>
                    </a:lnTo>
                    <a:lnTo>
                      <a:pt x="173" y="1"/>
                    </a:lnTo>
                    <a:lnTo>
                      <a:pt x="182" y="2"/>
                    </a:lnTo>
                    <a:lnTo>
                      <a:pt x="190" y="5"/>
                    </a:lnTo>
                    <a:lnTo>
                      <a:pt x="198" y="7"/>
                    </a:lnTo>
                    <a:lnTo>
                      <a:pt x="205" y="11"/>
                    </a:lnTo>
                    <a:lnTo>
                      <a:pt x="213" y="14"/>
                    </a:lnTo>
                    <a:lnTo>
                      <a:pt x="219" y="17"/>
                    </a:lnTo>
                    <a:lnTo>
                      <a:pt x="223" y="18"/>
                    </a:lnTo>
                    <a:lnTo>
                      <a:pt x="227" y="19"/>
                    </a:lnTo>
                    <a:lnTo>
                      <a:pt x="232" y="19"/>
                    </a:lnTo>
                    <a:lnTo>
                      <a:pt x="236" y="20"/>
                    </a:lnTo>
                    <a:lnTo>
                      <a:pt x="241" y="23"/>
                    </a:lnTo>
                    <a:lnTo>
                      <a:pt x="247" y="26"/>
                    </a:lnTo>
                    <a:lnTo>
                      <a:pt x="256" y="34"/>
                    </a:lnTo>
                    <a:lnTo>
                      <a:pt x="262" y="38"/>
                    </a:lnTo>
                    <a:lnTo>
                      <a:pt x="270" y="44"/>
                    </a:lnTo>
                    <a:lnTo>
                      <a:pt x="281" y="51"/>
                    </a:lnTo>
                    <a:lnTo>
                      <a:pt x="293" y="59"/>
                    </a:lnTo>
                    <a:lnTo>
                      <a:pt x="306" y="68"/>
                    </a:lnTo>
                    <a:lnTo>
                      <a:pt x="321" y="78"/>
                    </a:lnTo>
                    <a:lnTo>
                      <a:pt x="338" y="87"/>
                    </a:lnTo>
                    <a:lnTo>
                      <a:pt x="355" y="97"/>
                    </a:lnTo>
                    <a:lnTo>
                      <a:pt x="373" y="108"/>
                    </a:lnTo>
                    <a:lnTo>
                      <a:pt x="389" y="120"/>
                    </a:lnTo>
                    <a:lnTo>
                      <a:pt x="407" y="130"/>
                    </a:lnTo>
                    <a:lnTo>
                      <a:pt x="424" y="141"/>
                    </a:lnTo>
                    <a:lnTo>
                      <a:pt x="441" y="152"/>
                    </a:lnTo>
                    <a:lnTo>
                      <a:pt x="456" y="163"/>
                    </a:lnTo>
                    <a:lnTo>
                      <a:pt x="471" y="173"/>
                    </a:lnTo>
                    <a:lnTo>
                      <a:pt x="483" y="183"/>
                    </a:lnTo>
                    <a:lnTo>
                      <a:pt x="503" y="201"/>
                    </a:lnTo>
                    <a:lnTo>
                      <a:pt x="518" y="216"/>
                    </a:lnTo>
                    <a:lnTo>
                      <a:pt x="530" y="228"/>
                    </a:lnTo>
                    <a:lnTo>
                      <a:pt x="538" y="238"/>
                    </a:lnTo>
                    <a:lnTo>
                      <a:pt x="542" y="246"/>
                    </a:lnTo>
                    <a:lnTo>
                      <a:pt x="543" y="255"/>
                    </a:lnTo>
                    <a:lnTo>
                      <a:pt x="543" y="263"/>
                    </a:lnTo>
                    <a:lnTo>
                      <a:pt x="542" y="272"/>
                    </a:lnTo>
                    <a:lnTo>
                      <a:pt x="540" y="283"/>
                    </a:lnTo>
                    <a:lnTo>
                      <a:pt x="534" y="294"/>
                    </a:lnTo>
                    <a:lnTo>
                      <a:pt x="528" y="306"/>
                    </a:lnTo>
                    <a:lnTo>
                      <a:pt x="521" y="319"/>
                    </a:lnTo>
                    <a:lnTo>
                      <a:pt x="512" y="333"/>
                    </a:lnTo>
                    <a:lnTo>
                      <a:pt x="504" y="347"/>
                    </a:lnTo>
                    <a:lnTo>
                      <a:pt x="497" y="361"/>
                    </a:lnTo>
                    <a:lnTo>
                      <a:pt x="490" y="375"/>
                    </a:lnTo>
                    <a:lnTo>
                      <a:pt x="481" y="392"/>
                    </a:lnTo>
                    <a:lnTo>
                      <a:pt x="472" y="411"/>
                    </a:lnTo>
                    <a:lnTo>
                      <a:pt x="460" y="431"/>
                    </a:lnTo>
                    <a:lnTo>
                      <a:pt x="447" y="452"/>
                    </a:lnTo>
                    <a:lnTo>
                      <a:pt x="435" y="471"/>
                    </a:lnTo>
                    <a:lnTo>
                      <a:pt x="423" y="488"/>
                    </a:lnTo>
                    <a:lnTo>
                      <a:pt x="413" y="499"/>
                    </a:lnTo>
                    <a:lnTo>
                      <a:pt x="406" y="507"/>
                    </a:lnTo>
                    <a:lnTo>
                      <a:pt x="401" y="510"/>
                    </a:lnTo>
                    <a:lnTo>
                      <a:pt x="397" y="514"/>
                    </a:lnTo>
                    <a:lnTo>
                      <a:pt x="393" y="516"/>
                    </a:lnTo>
                    <a:lnTo>
                      <a:pt x="388" y="519"/>
                    </a:lnTo>
                    <a:lnTo>
                      <a:pt x="385" y="520"/>
                    </a:lnTo>
                    <a:lnTo>
                      <a:pt x="379" y="520"/>
                    </a:lnTo>
                    <a:lnTo>
                      <a:pt x="373" y="519"/>
                    </a:lnTo>
                    <a:lnTo>
                      <a:pt x="365" y="516"/>
                    </a:lnTo>
                    <a:lnTo>
                      <a:pt x="356" y="511"/>
                    </a:lnTo>
                    <a:lnTo>
                      <a:pt x="345" y="504"/>
                    </a:lnTo>
                    <a:lnTo>
                      <a:pt x="333" y="496"/>
                    </a:lnTo>
                    <a:lnTo>
                      <a:pt x="319" y="485"/>
                    </a:lnTo>
                    <a:lnTo>
                      <a:pt x="303" y="474"/>
                    </a:lnTo>
                    <a:lnTo>
                      <a:pt x="287" y="464"/>
                    </a:lnTo>
                    <a:lnTo>
                      <a:pt x="269" y="453"/>
                    </a:lnTo>
                    <a:lnTo>
                      <a:pt x="251" y="442"/>
                    </a:lnTo>
                    <a:lnTo>
                      <a:pt x="240" y="436"/>
                    </a:lnTo>
                    <a:lnTo>
                      <a:pt x="228" y="429"/>
                    </a:lnTo>
                    <a:lnTo>
                      <a:pt x="215" y="422"/>
                    </a:lnTo>
                    <a:lnTo>
                      <a:pt x="201" y="412"/>
                    </a:lnTo>
                    <a:lnTo>
                      <a:pt x="186" y="403"/>
                    </a:lnTo>
                    <a:lnTo>
                      <a:pt x="170" y="393"/>
                    </a:lnTo>
                    <a:lnTo>
                      <a:pt x="154" y="382"/>
                    </a:lnTo>
                    <a:lnTo>
                      <a:pt x="139" y="373"/>
                    </a:lnTo>
                    <a:lnTo>
                      <a:pt x="123" y="362"/>
                    </a:lnTo>
                    <a:lnTo>
                      <a:pt x="107" y="353"/>
                    </a:lnTo>
                    <a:lnTo>
                      <a:pt x="93" y="344"/>
                    </a:lnTo>
                    <a:lnTo>
                      <a:pt x="80" y="336"/>
                    </a:lnTo>
                    <a:lnTo>
                      <a:pt x="69" y="327"/>
                    </a:lnTo>
                    <a:lnTo>
                      <a:pt x="58" y="321"/>
                    </a:lnTo>
                    <a:lnTo>
                      <a:pt x="51" y="317"/>
                    </a:lnTo>
                    <a:lnTo>
                      <a:pt x="45" y="313"/>
                    </a:lnTo>
                    <a:lnTo>
                      <a:pt x="37" y="307"/>
                    </a:lnTo>
                    <a:lnTo>
                      <a:pt x="29" y="301"/>
                    </a:lnTo>
                    <a:lnTo>
                      <a:pt x="20" y="294"/>
                    </a:lnTo>
                    <a:lnTo>
                      <a:pt x="14" y="287"/>
                    </a:lnTo>
                    <a:lnTo>
                      <a:pt x="8" y="282"/>
                    </a:lnTo>
                    <a:lnTo>
                      <a:pt x="4" y="277"/>
                    </a:lnTo>
                    <a:lnTo>
                      <a:pt x="1" y="274"/>
                    </a:lnTo>
                    <a:lnTo>
                      <a:pt x="0" y="272"/>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8" name="Freeform 148"/>
              <p:cNvSpPr>
                <a:spLocks/>
              </p:cNvSpPr>
              <p:nvPr/>
            </p:nvSpPr>
            <p:spPr bwMode="auto">
              <a:xfrm>
                <a:off x="4061" y="2259"/>
                <a:ext cx="180" cy="235"/>
              </a:xfrm>
              <a:custGeom>
                <a:avLst/>
                <a:gdLst>
                  <a:gd name="T0" fmla="*/ 12 w 180"/>
                  <a:gd name="T1" fmla="*/ 139 h 226"/>
                  <a:gd name="T2" fmla="*/ 10 w 180"/>
                  <a:gd name="T3" fmla="*/ 129 h 226"/>
                  <a:gd name="T4" fmla="*/ 6 w 180"/>
                  <a:gd name="T5" fmla="*/ 117 h 226"/>
                  <a:gd name="T6" fmla="*/ 3 w 180"/>
                  <a:gd name="T7" fmla="*/ 105 h 226"/>
                  <a:gd name="T8" fmla="*/ 0 w 180"/>
                  <a:gd name="T9" fmla="*/ 101 h 226"/>
                  <a:gd name="T10" fmla="*/ 17 w 180"/>
                  <a:gd name="T11" fmla="*/ 65 h 226"/>
                  <a:gd name="T12" fmla="*/ 10 w 180"/>
                  <a:gd name="T13" fmla="*/ 46 h 226"/>
                  <a:gd name="T14" fmla="*/ 36 w 180"/>
                  <a:gd name="T15" fmla="*/ 10 h 226"/>
                  <a:gd name="T16" fmla="*/ 72 w 180"/>
                  <a:gd name="T17" fmla="*/ 0 h 226"/>
                  <a:gd name="T18" fmla="*/ 180 w 180"/>
                  <a:gd name="T19" fmla="*/ 24 h 226"/>
                  <a:gd name="T20" fmla="*/ 153 w 180"/>
                  <a:gd name="T21" fmla="*/ 153 h 226"/>
                  <a:gd name="T22" fmla="*/ 98 w 180"/>
                  <a:gd name="T23" fmla="*/ 160 h 226"/>
                  <a:gd name="T24" fmla="*/ 125 w 180"/>
                  <a:gd name="T25" fmla="*/ 213 h 226"/>
                  <a:gd name="T26" fmla="*/ 112 w 180"/>
                  <a:gd name="T27" fmla="*/ 226 h 226"/>
                  <a:gd name="T28" fmla="*/ 107 w 180"/>
                  <a:gd name="T29" fmla="*/ 224 h 226"/>
                  <a:gd name="T30" fmla="*/ 101 w 180"/>
                  <a:gd name="T31" fmla="*/ 223 h 226"/>
                  <a:gd name="T32" fmla="*/ 95 w 180"/>
                  <a:gd name="T33" fmla="*/ 221 h 226"/>
                  <a:gd name="T34" fmla="*/ 89 w 180"/>
                  <a:gd name="T35" fmla="*/ 220 h 226"/>
                  <a:gd name="T36" fmla="*/ 82 w 180"/>
                  <a:gd name="T37" fmla="*/ 219 h 226"/>
                  <a:gd name="T38" fmla="*/ 75 w 180"/>
                  <a:gd name="T39" fmla="*/ 217 h 226"/>
                  <a:gd name="T40" fmla="*/ 67 w 180"/>
                  <a:gd name="T41" fmla="*/ 213 h 226"/>
                  <a:gd name="T42" fmla="*/ 59 w 180"/>
                  <a:gd name="T43" fmla="*/ 208 h 226"/>
                  <a:gd name="T44" fmla="*/ 51 w 180"/>
                  <a:gd name="T45" fmla="*/ 202 h 226"/>
                  <a:gd name="T46" fmla="*/ 43 w 180"/>
                  <a:gd name="T47" fmla="*/ 195 h 226"/>
                  <a:gd name="T48" fmla="*/ 36 w 180"/>
                  <a:gd name="T49" fmla="*/ 187 h 226"/>
                  <a:gd name="T50" fmla="*/ 30 w 180"/>
                  <a:gd name="T51" fmla="*/ 178 h 226"/>
                  <a:gd name="T52" fmla="*/ 26 w 180"/>
                  <a:gd name="T53" fmla="*/ 171 h 226"/>
                  <a:gd name="T54" fmla="*/ 22 w 180"/>
                  <a:gd name="T55" fmla="*/ 166 h 226"/>
                  <a:gd name="T56" fmla="*/ 21 w 180"/>
                  <a:gd name="T57" fmla="*/ 162 h 226"/>
                  <a:gd name="T58" fmla="*/ 20 w 180"/>
                  <a:gd name="T59" fmla="*/ 160 h 226"/>
                  <a:gd name="T60" fmla="*/ 12 w 180"/>
                  <a:gd name="T61" fmla="*/ 13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0" h="226">
                    <a:moveTo>
                      <a:pt x="12" y="139"/>
                    </a:moveTo>
                    <a:lnTo>
                      <a:pt x="10" y="129"/>
                    </a:lnTo>
                    <a:lnTo>
                      <a:pt x="6" y="117"/>
                    </a:lnTo>
                    <a:lnTo>
                      <a:pt x="3" y="105"/>
                    </a:lnTo>
                    <a:lnTo>
                      <a:pt x="0" y="101"/>
                    </a:lnTo>
                    <a:lnTo>
                      <a:pt x="17" y="65"/>
                    </a:lnTo>
                    <a:lnTo>
                      <a:pt x="10" y="46"/>
                    </a:lnTo>
                    <a:lnTo>
                      <a:pt x="36" y="10"/>
                    </a:lnTo>
                    <a:lnTo>
                      <a:pt x="72" y="0"/>
                    </a:lnTo>
                    <a:lnTo>
                      <a:pt x="180" y="24"/>
                    </a:lnTo>
                    <a:lnTo>
                      <a:pt x="153" y="153"/>
                    </a:lnTo>
                    <a:lnTo>
                      <a:pt x="98" y="160"/>
                    </a:lnTo>
                    <a:lnTo>
                      <a:pt x="125" y="213"/>
                    </a:lnTo>
                    <a:lnTo>
                      <a:pt x="112" y="226"/>
                    </a:lnTo>
                    <a:lnTo>
                      <a:pt x="107" y="224"/>
                    </a:lnTo>
                    <a:lnTo>
                      <a:pt x="101" y="223"/>
                    </a:lnTo>
                    <a:lnTo>
                      <a:pt x="95" y="221"/>
                    </a:lnTo>
                    <a:lnTo>
                      <a:pt x="89" y="220"/>
                    </a:lnTo>
                    <a:lnTo>
                      <a:pt x="82" y="219"/>
                    </a:lnTo>
                    <a:lnTo>
                      <a:pt x="75" y="217"/>
                    </a:lnTo>
                    <a:lnTo>
                      <a:pt x="67" y="213"/>
                    </a:lnTo>
                    <a:lnTo>
                      <a:pt x="59" y="208"/>
                    </a:lnTo>
                    <a:lnTo>
                      <a:pt x="51" y="202"/>
                    </a:lnTo>
                    <a:lnTo>
                      <a:pt x="43" y="195"/>
                    </a:lnTo>
                    <a:lnTo>
                      <a:pt x="36" y="187"/>
                    </a:lnTo>
                    <a:lnTo>
                      <a:pt x="30" y="178"/>
                    </a:lnTo>
                    <a:lnTo>
                      <a:pt x="26" y="171"/>
                    </a:lnTo>
                    <a:lnTo>
                      <a:pt x="22" y="166"/>
                    </a:lnTo>
                    <a:lnTo>
                      <a:pt x="21" y="162"/>
                    </a:lnTo>
                    <a:lnTo>
                      <a:pt x="20" y="160"/>
                    </a:lnTo>
                    <a:lnTo>
                      <a:pt x="12" y="139"/>
                    </a:lnTo>
                    <a:close/>
                  </a:path>
                </a:pathLst>
              </a:custGeom>
              <a:solidFill>
                <a:srgbClr val="7F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89" name="Freeform 149"/>
              <p:cNvSpPr>
                <a:spLocks/>
              </p:cNvSpPr>
              <p:nvPr/>
            </p:nvSpPr>
            <p:spPr bwMode="auto">
              <a:xfrm>
                <a:off x="3782" y="2598"/>
                <a:ext cx="170" cy="113"/>
              </a:xfrm>
              <a:custGeom>
                <a:avLst/>
                <a:gdLst>
                  <a:gd name="T0" fmla="*/ 0 w 170"/>
                  <a:gd name="T1" fmla="*/ 28 h 109"/>
                  <a:gd name="T2" fmla="*/ 0 w 170"/>
                  <a:gd name="T3" fmla="*/ 18 h 109"/>
                  <a:gd name="T4" fmla="*/ 2 w 170"/>
                  <a:gd name="T5" fmla="*/ 11 h 109"/>
                  <a:gd name="T6" fmla="*/ 5 w 170"/>
                  <a:gd name="T7" fmla="*/ 9 h 109"/>
                  <a:gd name="T8" fmla="*/ 9 w 170"/>
                  <a:gd name="T9" fmla="*/ 6 h 109"/>
                  <a:gd name="T10" fmla="*/ 14 w 170"/>
                  <a:gd name="T11" fmla="*/ 6 h 109"/>
                  <a:gd name="T12" fmla="*/ 20 w 170"/>
                  <a:gd name="T13" fmla="*/ 6 h 109"/>
                  <a:gd name="T14" fmla="*/ 26 w 170"/>
                  <a:gd name="T15" fmla="*/ 8 h 109"/>
                  <a:gd name="T16" fmla="*/ 33 w 170"/>
                  <a:gd name="T17" fmla="*/ 6 h 109"/>
                  <a:gd name="T18" fmla="*/ 38 w 170"/>
                  <a:gd name="T19" fmla="*/ 5 h 109"/>
                  <a:gd name="T20" fmla="*/ 43 w 170"/>
                  <a:gd name="T21" fmla="*/ 3 h 109"/>
                  <a:gd name="T22" fmla="*/ 49 w 170"/>
                  <a:gd name="T23" fmla="*/ 2 h 109"/>
                  <a:gd name="T24" fmla="*/ 56 w 170"/>
                  <a:gd name="T25" fmla="*/ 2 h 109"/>
                  <a:gd name="T26" fmla="*/ 62 w 170"/>
                  <a:gd name="T27" fmla="*/ 0 h 109"/>
                  <a:gd name="T28" fmla="*/ 69 w 170"/>
                  <a:gd name="T29" fmla="*/ 0 h 109"/>
                  <a:gd name="T30" fmla="*/ 75 w 170"/>
                  <a:gd name="T31" fmla="*/ 0 h 109"/>
                  <a:gd name="T32" fmla="*/ 81 w 170"/>
                  <a:gd name="T33" fmla="*/ 2 h 109"/>
                  <a:gd name="T34" fmla="*/ 87 w 170"/>
                  <a:gd name="T35" fmla="*/ 3 h 109"/>
                  <a:gd name="T36" fmla="*/ 93 w 170"/>
                  <a:gd name="T37" fmla="*/ 3 h 109"/>
                  <a:gd name="T38" fmla="*/ 100 w 170"/>
                  <a:gd name="T39" fmla="*/ 4 h 109"/>
                  <a:gd name="T40" fmla="*/ 107 w 170"/>
                  <a:gd name="T41" fmla="*/ 5 h 109"/>
                  <a:gd name="T42" fmla="*/ 115 w 170"/>
                  <a:gd name="T43" fmla="*/ 6 h 109"/>
                  <a:gd name="T44" fmla="*/ 122 w 170"/>
                  <a:gd name="T45" fmla="*/ 6 h 109"/>
                  <a:gd name="T46" fmla="*/ 128 w 170"/>
                  <a:gd name="T47" fmla="*/ 8 h 109"/>
                  <a:gd name="T48" fmla="*/ 134 w 170"/>
                  <a:gd name="T49" fmla="*/ 9 h 109"/>
                  <a:gd name="T50" fmla="*/ 144 w 170"/>
                  <a:gd name="T51" fmla="*/ 14 h 109"/>
                  <a:gd name="T52" fmla="*/ 155 w 170"/>
                  <a:gd name="T53" fmla="*/ 22 h 109"/>
                  <a:gd name="T54" fmla="*/ 162 w 170"/>
                  <a:gd name="T55" fmla="*/ 32 h 109"/>
                  <a:gd name="T56" fmla="*/ 167 w 170"/>
                  <a:gd name="T57" fmla="*/ 40 h 109"/>
                  <a:gd name="T58" fmla="*/ 168 w 170"/>
                  <a:gd name="T59" fmla="*/ 52 h 109"/>
                  <a:gd name="T60" fmla="*/ 170 w 170"/>
                  <a:gd name="T61" fmla="*/ 70 h 109"/>
                  <a:gd name="T62" fmla="*/ 170 w 170"/>
                  <a:gd name="T63" fmla="*/ 85 h 109"/>
                  <a:gd name="T64" fmla="*/ 170 w 170"/>
                  <a:gd name="T65" fmla="*/ 92 h 109"/>
                  <a:gd name="T66" fmla="*/ 141 w 170"/>
                  <a:gd name="T67" fmla="*/ 109 h 109"/>
                  <a:gd name="T68" fmla="*/ 141 w 170"/>
                  <a:gd name="T69" fmla="*/ 98 h 109"/>
                  <a:gd name="T70" fmla="*/ 142 w 170"/>
                  <a:gd name="T71" fmla="*/ 91 h 109"/>
                  <a:gd name="T72" fmla="*/ 142 w 170"/>
                  <a:gd name="T73" fmla="*/ 84 h 109"/>
                  <a:gd name="T74" fmla="*/ 140 w 170"/>
                  <a:gd name="T75" fmla="*/ 73 h 109"/>
                  <a:gd name="T76" fmla="*/ 137 w 170"/>
                  <a:gd name="T77" fmla="*/ 67 h 109"/>
                  <a:gd name="T78" fmla="*/ 135 w 170"/>
                  <a:gd name="T79" fmla="*/ 63 h 109"/>
                  <a:gd name="T80" fmla="*/ 131 w 170"/>
                  <a:gd name="T81" fmla="*/ 59 h 109"/>
                  <a:gd name="T82" fmla="*/ 127 w 170"/>
                  <a:gd name="T83" fmla="*/ 57 h 109"/>
                  <a:gd name="T84" fmla="*/ 122 w 170"/>
                  <a:gd name="T85" fmla="*/ 55 h 109"/>
                  <a:gd name="T86" fmla="*/ 117 w 170"/>
                  <a:gd name="T87" fmla="*/ 54 h 109"/>
                  <a:gd name="T88" fmla="*/ 110 w 170"/>
                  <a:gd name="T89" fmla="*/ 53 h 109"/>
                  <a:gd name="T90" fmla="*/ 103 w 170"/>
                  <a:gd name="T91" fmla="*/ 52 h 109"/>
                  <a:gd name="T92" fmla="*/ 94 w 170"/>
                  <a:gd name="T93" fmla="*/ 49 h 109"/>
                  <a:gd name="T94" fmla="*/ 85 w 170"/>
                  <a:gd name="T95" fmla="*/ 47 h 109"/>
                  <a:gd name="T96" fmla="*/ 74 w 170"/>
                  <a:gd name="T97" fmla="*/ 45 h 109"/>
                  <a:gd name="T98" fmla="*/ 64 w 170"/>
                  <a:gd name="T99" fmla="*/ 42 h 109"/>
                  <a:gd name="T100" fmla="*/ 55 w 170"/>
                  <a:gd name="T101" fmla="*/ 41 h 109"/>
                  <a:gd name="T102" fmla="*/ 47 w 170"/>
                  <a:gd name="T103" fmla="*/ 39 h 109"/>
                  <a:gd name="T104" fmla="*/ 39 w 170"/>
                  <a:gd name="T105" fmla="*/ 38 h 109"/>
                  <a:gd name="T106" fmla="*/ 36 w 170"/>
                  <a:gd name="T107" fmla="*/ 38 h 109"/>
                  <a:gd name="T108" fmla="*/ 32 w 170"/>
                  <a:gd name="T109" fmla="*/ 38 h 109"/>
                  <a:gd name="T110" fmla="*/ 27 w 170"/>
                  <a:gd name="T111" fmla="*/ 36 h 109"/>
                  <a:gd name="T112" fmla="*/ 21 w 170"/>
                  <a:gd name="T113" fmla="*/ 34 h 109"/>
                  <a:gd name="T114" fmla="*/ 15 w 170"/>
                  <a:gd name="T115" fmla="*/ 33 h 109"/>
                  <a:gd name="T116" fmla="*/ 9 w 170"/>
                  <a:gd name="T117" fmla="*/ 32 h 109"/>
                  <a:gd name="T118" fmla="*/ 5 w 170"/>
                  <a:gd name="T119" fmla="*/ 29 h 109"/>
                  <a:gd name="T120" fmla="*/ 1 w 170"/>
                  <a:gd name="T121" fmla="*/ 28 h 109"/>
                  <a:gd name="T122" fmla="*/ 0 w 170"/>
                  <a:gd name="T123"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09">
                    <a:moveTo>
                      <a:pt x="0" y="28"/>
                    </a:moveTo>
                    <a:lnTo>
                      <a:pt x="0" y="18"/>
                    </a:lnTo>
                    <a:lnTo>
                      <a:pt x="2" y="11"/>
                    </a:lnTo>
                    <a:lnTo>
                      <a:pt x="5" y="9"/>
                    </a:lnTo>
                    <a:lnTo>
                      <a:pt x="9" y="6"/>
                    </a:lnTo>
                    <a:lnTo>
                      <a:pt x="14" y="6"/>
                    </a:lnTo>
                    <a:lnTo>
                      <a:pt x="20" y="6"/>
                    </a:lnTo>
                    <a:lnTo>
                      <a:pt x="26" y="8"/>
                    </a:lnTo>
                    <a:lnTo>
                      <a:pt x="33" y="6"/>
                    </a:lnTo>
                    <a:lnTo>
                      <a:pt x="38" y="5"/>
                    </a:lnTo>
                    <a:lnTo>
                      <a:pt x="43" y="3"/>
                    </a:lnTo>
                    <a:lnTo>
                      <a:pt x="49" y="2"/>
                    </a:lnTo>
                    <a:lnTo>
                      <a:pt x="56" y="2"/>
                    </a:lnTo>
                    <a:lnTo>
                      <a:pt x="62" y="0"/>
                    </a:lnTo>
                    <a:lnTo>
                      <a:pt x="69" y="0"/>
                    </a:lnTo>
                    <a:lnTo>
                      <a:pt x="75" y="0"/>
                    </a:lnTo>
                    <a:lnTo>
                      <a:pt x="81" y="2"/>
                    </a:lnTo>
                    <a:lnTo>
                      <a:pt x="87" y="3"/>
                    </a:lnTo>
                    <a:lnTo>
                      <a:pt x="93" y="3"/>
                    </a:lnTo>
                    <a:lnTo>
                      <a:pt x="100" y="4"/>
                    </a:lnTo>
                    <a:lnTo>
                      <a:pt x="107" y="5"/>
                    </a:lnTo>
                    <a:lnTo>
                      <a:pt x="115" y="6"/>
                    </a:lnTo>
                    <a:lnTo>
                      <a:pt x="122" y="6"/>
                    </a:lnTo>
                    <a:lnTo>
                      <a:pt x="128" y="8"/>
                    </a:lnTo>
                    <a:lnTo>
                      <a:pt x="134" y="9"/>
                    </a:lnTo>
                    <a:lnTo>
                      <a:pt x="144" y="14"/>
                    </a:lnTo>
                    <a:lnTo>
                      <a:pt x="155" y="22"/>
                    </a:lnTo>
                    <a:lnTo>
                      <a:pt x="162" y="32"/>
                    </a:lnTo>
                    <a:lnTo>
                      <a:pt x="167" y="40"/>
                    </a:lnTo>
                    <a:lnTo>
                      <a:pt x="168" y="52"/>
                    </a:lnTo>
                    <a:lnTo>
                      <a:pt x="170" y="70"/>
                    </a:lnTo>
                    <a:lnTo>
                      <a:pt x="170" y="85"/>
                    </a:lnTo>
                    <a:lnTo>
                      <a:pt x="170" y="92"/>
                    </a:lnTo>
                    <a:lnTo>
                      <a:pt x="141" y="109"/>
                    </a:lnTo>
                    <a:lnTo>
                      <a:pt x="141" y="98"/>
                    </a:lnTo>
                    <a:lnTo>
                      <a:pt x="142" y="91"/>
                    </a:lnTo>
                    <a:lnTo>
                      <a:pt x="142" y="84"/>
                    </a:lnTo>
                    <a:lnTo>
                      <a:pt x="140" y="73"/>
                    </a:lnTo>
                    <a:lnTo>
                      <a:pt x="137" y="67"/>
                    </a:lnTo>
                    <a:lnTo>
                      <a:pt x="135" y="63"/>
                    </a:lnTo>
                    <a:lnTo>
                      <a:pt x="131" y="59"/>
                    </a:lnTo>
                    <a:lnTo>
                      <a:pt x="127" y="57"/>
                    </a:lnTo>
                    <a:lnTo>
                      <a:pt x="122" y="55"/>
                    </a:lnTo>
                    <a:lnTo>
                      <a:pt x="117" y="54"/>
                    </a:lnTo>
                    <a:lnTo>
                      <a:pt x="110" y="53"/>
                    </a:lnTo>
                    <a:lnTo>
                      <a:pt x="103" y="52"/>
                    </a:lnTo>
                    <a:lnTo>
                      <a:pt x="94" y="49"/>
                    </a:lnTo>
                    <a:lnTo>
                      <a:pt x="85" y="47"/>
                    </a:lnTo>
                    <a:lnTo>
                      <a:pt x="74" y="45"/>
                    </a:lnTo>
                    <a:lnTo>
                      <a:pt x="64" y="42"/>
                    </a:lnTo>
                    <a:lnTo>
                      <a:pt x="55" y="41"/>
                    </a:lnTo>
                    <a:lnTo>
                      <a:pt x="47" y="39"/>
                    </a:lnTo>
                    <a:lnTo>
                      <a:pt x="39" y="38"/>
                    </a:lnTo>
                    <a:lnTo>
                      <a:pt x="36" y="38"/>
                    </a:lnTo>
                    <a:lnTo>
                      <a:pt x="32" y="38"/>
                    </a:lnTo>
                    <a:lnTo>
                      <a:pt x="27" y="36"/>
                    </a:lnTo>
                    <a:lnTo>
                      <a:pt x="21" y="34"/>
                    </a:lnTo>
                    <a:lnTo>
                      <a:pt x="15" y="33"/>
                    </a:lnTo>
                    <a:lnTo>
                      <a:pt x="9" y="32"/>
                    </a:lnTo>
                    <a:lnTo>
                      <a:pt x="5" y="29"/>
                    </a:lnTo>
                    <a:lnTo>
                      <a:pt x="1" y="28"/>
                    </a:lnTo>
                    <a:lnTo>
                      <a:pt x="0" y="28"/>
                    </a:lnTo>
                    <a:close/>
                  </a:path>
                </a:pathLst>
              </a:custGeom>
              <a:solidFill>
                <a:srgbClr val="19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0" name="Freeform 150"/>
              <p:cNvSpPr>
                <a:spLocks/>
              </p:cNvSpPr>
              <p:nvPr/>
            </p:nvSpPr>
            <p:spPr bwMode="auto">
              <a:xfrm>
                <a:off x="3824" y="2945"/>
                <a:ext cx="89" cy="463"/>
              </a:xfrm>
              <a:custGeom>
                <a:avLst/>
                <a:gdLst>
                  <a:gd name="T0" fmla="*/ 30 w 89"/>
                  <a:gd name="T1" fmla="*/ 325 h 445"/>
                  <a:gd name="T2" fmla="*/ 25 w 89"/>
                  <a:gd name="T3" fmla="*/ 298 h 445"/>
                  <a:gd name="T4" fmla="*/ 20 w 89"/>
                  <a:gd name="T5" fmla="*/ 255 h 445"/>
                  <a:gd name="T6" fmla="*/ 14 w 89"/>
                  <a:gd name="T7" fmla="*/ 203 h 445"/>
                  <a:gd name="T8" fmla="*/ 8 w 89"/>
                  <a:gd name="T9" fmla="*/ 147 h 445"/>
                  <a:gd name="T10" fmla="*/ 3 w 89"/>
                  <a:gd name="T11" fmla="*/ 92 h 445"/>
                  <a:gd name="T12" fmla="*/ 1 w 89"/>
                  <a:gd name="T13" fmla="*/ 45 h 445"/>
                  <a:gd name="T14" fmla="*/ 0 w 89"/>
                  <a:gd name="T15" fmla="*/ 14 h 445"/>
                  <a:gd name="T16" fmla="*/ 1 w 89"/>
                  <a:gd name="T17" fmla="*/ 2 h 445"/>
                  <a:gd name="T18" fmla="*/ 13 w 89"/>
                  <a:gd name="T19" fmla="*/ 3 h 445"/>
                  <a:gd name="T20" fmla="*/ 24 w 89"/>
                  <a:gd name="T21" fmla="*/ 2 h 445"/>
                  <a:gd name="T22" fmla="*/ 32 w 89"/>
                  <a:gd name="T23" fmla="*/ 1 h 445"/>
                  <a:gd name="T24" fmla="*/ 34 w 89"/>
                  <a:gd name="T25" fmla="*/ 0 h 445"/>
                  <a:gd name="T26" fmla="*/ 37 w 89"/>
                  <a:gd name="T27" fmla="*/ 48 h 445"/>
                  <a:gd name="T28" fmla="*/ 44 w 89"/>
                  <a:gd name="T29" fmla="*/ 107 h 445"/>
                  <a:gd name="T30" fmla="*/ 51 w 89"/>
                  <a:gd name="T31" fmla="*/ 166 h 445"/>
                  <a:gd name="T32" fmla="*/ 57 w 89"/>
                  <a:gd name="T33" fmla="*/ 209 h 445"/>
                  <a:gd name="T34" fmla="*/ 63 w 89"/>
                  <a:gd name="T35" fmla="*/ 251 h 445"/>
                  <a:gd name="T36" fmla="*/ 70 w 89"/>
                  <a:gd name="T37" fmla="*/ 303 h 445"/>
                  <a:gd name="T38" fmla="*/ 76 w 89"/>
                  <a:gd name="T39" fmla="*/ 351 h 445"/>
                  <a:gd name="T40" fmla="*/ 80 w 89"/>
                  <a:gd name="T41" fmla="*/ 377 h 445"/>
                  <a:gd name="T42" fmla="*/ 82 w 89"/>
                  <a:gd name="T43" fmla="*/ 388 h 445"/>
                  <a:gd name="T44" fmla="*/ 86 w 89"/>
                  <a:gd name="T45" fmla="*/ 399 h 445"/>
                  <a:gd name="T46" fmla="*/ 88 w 89"/>
                  <a:gd name="T47" fmla="*/ 407 h 445"/>
                  <a:gd name="T48" fmla="*/ 89 w 89"/>
                  <a:gd name="T49" fmla="*/ 411 h 445"/>
                  <a:gd name="T50" fmla="*/ 63 w 89"/>
                  <a:gd name="T51" fmla="*/ 445 h 445"/>
                  <a:gd name="T52" fmla="*/ 52 w 89"/>
                  <a:gd name="T53" fmla="*/ 433 h 445"/>
                  <a:gd name="T54" fmla="*/ 44 w 89"/>
                  <a:gd name="T55" fmla="*/ 417 h 445"/>
                  <a:gd name="T56" fmla="*/ 37 w 89"/>
                  <a:gd name="T57" fmla="*/ 398 h 445"/>
                  <a:gd name="T58" fmla="*/ 32 w 89"/>
                  <a:gd name="T59" fmla="*/ 377 h 445"/>
                  <a:gd name="T60" fmla="*/ 30 w 89"/>
                  <a:gd name="T61" fmla="*/ 357 h 445"/>
                  <a:gd name="T62" fmla="*/ 30 w 89"/>
                  <a:gd name="T63" fmla="*/ 340 h 445"/>
                  <a:gd name="T64" fmla="*/ 30 w 89"/>
                  <a:gd name="T65" fmla="*/ 328 h 445"/>
                  <a:gd name="T66" fmla="*/ 30 w 89"/>
                  <a:gd name="T67" fmla="*/ 32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445">
                    <a:moveTo>
                      <a:pt x="30" y="325"/>
                    </a:moveTo>
                    <a:lnTo>
                      <a:pt x="25" y="298"/>
                    </a:lnTo>
                    <a:lnTo>
                      <a:pt x="20" y="255"/>
                    </a:lnTo>
                    <a:lnTo>
                      <a:pt x="14" y="203"/>
                    </a:lnTo>
                    <a:lnTo>
                      <a:pt x="8" y="147"/>
                    </a:lnTo>
                    <a:lnTo>
                      <a:pt x="3" y="92"/>
                    </a:lnTo>
                    <a:lnTo>
                      <a:pt x="1" y="45"/>
                    </a:lnTo>
                    <a:lnTo>
                      <a:pt x="0" y="14"/>
                    </a:lnTo>
                    <a:lnTo>
                      <a:pt x="1" y="2"/>
                    </a:lnTo>
                    <a:lnTo>
                      <a:pt x="13" y="3"/>
                    </a:lnTo>
                    <a:lnTo>
                      <a:pt x="24" y="2"/>
                    </a:lnTo>
                    <a:lnTo>
                      <a:pt x="32" y="1"/>
                    </a:lnTo>
                    <a:lnTo>
                      <a:pt x="34" y="0"/>
                    </a:lnTo>
                    <a:lnTo>
                      <a:pt x="37" y="48"/>
                    </a:lnTo>
                    <a:lnTo>
                      <a:pt x="44" y="107"/>
                    </a:lnTo>
                    <a:lnTo>
                      <a:pt x="51" y="166"/>
                    </a:lnTo>
                    <a:lnTo>
                      <a:pt x="57" y="209"/>
                    </a:lnTo>
                    <a:lnTo>
                      <a:pt x="63" y="251"/>
                    </a:lnTo>
                    <a:lnTo>
                      <a:pt x="70" y="303"/>
                    </a:lnTo>
                    <a:lnTo>
                      <a:pt x="76" y="351"/>
                    </a:lnTo>
                    <a:lnTo>
                      <a:pt x="80" y="377"/>
                    </a:lnTo>
                    <a:lnTo>
                      <a:pt x="82" y="388"/>
                    </a:lnTo>
                    <a:lnTo>
                      <a:pt x="86" y="399"/>
                    </a:lnTo>
                    <a:lnTo>
                      <a:pt x="88" y="407"/>
                    </a:lnTo>
                    <a:lnTo>
                      <a:pt x="89" y="411"/>
                    </a:lnTo>
                    <a:lnTo>
                      <a:pt x="63" y="445"/>
                    </a:lnTo>
                    <a:lnTo>
                      <a:pt x="52" y="433"/>
                    </a:lnTo>
                    <a:lnTo>
                      <a:pt x="44" y="417"/>
                    </a:lnTo>
                    <a:lnTo>
                      <a:pt x="37" y="398"/>
                    </a:lnTo>
                    <a:lnTo>
                      <a:pt x="32" y="377"/>
                    </a:lnTo>
                    <a:lnTo>
                      <a:pt x="30" y="357"/>
                    </a:lnTo>
                    <a:lnTo>
                      <a:pt x="30" y="340"/>
                    </a:lnTo>
                    <a:lnTo>
                      <a:pt x="30" y="328"/>
                    </a:lnTo>
                    <a:lnTo>
                      <a:pt x="30" y="325"/>
                    </a:lnTo>
                    <a:close/>
                  </a:path>
                </a:pathLst>
              </a:custGeom>
              <a:solidFill>
                <a:srgbClr val="19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1" name="Freeform 151"/>
              <p:cNvSpPr>
                <a:spLocks/>
              </p:cNvSpPr>
              <p:nvPr/>
            </p:nvSpPr>
            <p:spPr bwMode="auto">
              <a:xfrm>
                <a:off x="3799" y="2697"/>
                <a:ext cx="169" cy="245"/>
              </a:xfrm>
              <a:custGeom>
                <a:avLst/>
                <a:gdLst>
                  <a:gd name="T0" fmla="*/ 0 w 169"/>
                  <a:gd name="T1" fmla="*/ 50 h 236"/>
                  <a:gd name="T2" fmla="*/ 6 w 169"/>
                  <a:gd name="T3" fmla="*/ 52 h 236"/>
                  <a:gd name="T4" fmla="*/ 15 w 169"/>
                  <a:gd name="T5" fmla="*/ 54 h 236"/>
                  <a:gd name="T6" fmla="*/ 25 w 169"/>
                  <a:gd name="T7" fmla="*/ 55 h 236"/>
                  <a:gd name="T8" fmla="*/ 35 w 169"/>
                  <a:gd name="T9" fmla="*/ 55 h 236"/>
                  <a:gd name="T10" fmla="*/ 46 w 169"/>
                  <a:gd name="T11" fmla="*/ 54 h 236"/>
                  <a:gd name="T12" fmla="*/ 56 w 169"/>
                  <a:gd name="T13" fmla="*/ 50 h 236"/>
                  <a:gd name="T14" fmla="*/ 65 w 169"/>
                  <a:gd name="T15" fmla="*/ 46 h 236"/>
                  <a:gd name="T16" fmla="*/ 74 w 169"/>
                  <a:gd name="T17" fmla="*/ 40 h 236"/>
                  <a:gd name="T18" fmla="*/ 82 w 169"/>
                  <a:gd name="T19" fmla="*/ 33 h 236"/>
                  <a:gd name="T20" fmla="*/ 93 w 169"/>
                  <a:gd name="T21" fmla="*/ 26 h 236"/>
                  <a:gd name="T22" fmla="*/ 105 w 169"/>
                  <a:gd name="T23" fmla="*/ 20 h 236"/>
                  <a:gd name="T24" fmla="*/ 117 w 169"/>
                  <a:gd name="T25" fmla="*/ 13 h 236"/>
                  <a:gd name="T26" fmla="*/ 127 w 169"/>
                  <a:gd name="T27" fmla="*/ 8 h 236"/>
                  <a:gd name="T28" fmla="*/ 137 w 169"/>
                  <a:gd name="T29" fmla="*/ 3 h 236"/>
                  <a:gd name="T30" fmla="*/ 143 w 169"/>
                  <a:gd name="T31" fmla="*/ 1 h 236"/>
                  <a:gd name="T32" fmla="*/ 145 w 169"/>
                  <a:gd name="T33" fmla="*/ 0 h 236"/>
                  <a:gd name="T34" fmla="*/ 155 w 169"/>
                  <a:gd name="T35" fmla="*/ 9 h 236"/>
                  <a:gd name="T36" fmla="*/ 156 w 169"/>
                  <a:gd name="T37" fmla="*/ 12 h 236"/>
                  <a:gd name="T38" fmla="*/ 157 w 169"/>
                  <a:gd name="T39" fmla="*/ 20 h 236"/>
                  <a:gd name="T40" fmla="*/ 160 w 169"/>
                  <a:gd name="T41" fmla="*/ 38 h 236"/>
                  <a:gd name="T42" fmla="*/ 162 w 169"/>
                  <a:gd name="T43" fmla="*/ 67 h 236"/>
                  <a:gd name="T44" fmla="*/ 164 w 169"/>
                  <a:gd name="T45" fmla="*/ 101 h 236"/>
                  <a:gd name="T46" fmla="*/ 167 w 169"/>
                  <a:gd name="T47" fmla="*/ 130 h 236"/>
                  <a:gd name="T48" fmla="*/ 168 w 169"/>
                  <a:gd name="T49" fmla="*/ 150 h 236"/>
                  <a:gd name="T50" fmla="*/ 169 w 169"/>
                  <a:gd name="T51" fmla="*/ 158 h 236"/>
                  <a:gd name="T52" fmla="*/ 169 w 169"/>
                  <a:gd name="T53" fmla="*/ 155 h 236"/>
                  <a:gd name="T54" fmla="*/ 168 w 169"/>
                  <a:gd name="T55" fmla="*/ 152 h 236"/>
                  <a:gd name="T56" fmla="*/ 164 w 169"/>
                  <a:gd name="T57" fmla="*/ 153 h 236"/>
                  <a:gd name="T58" fmla="*/ 155 w 169"/>
                  <a:gd name="T59" fmla="*/ 165 h 236"/>
                  <a:gd name="T60" fmla="*/ 147 w 169"/>
                  <a:gd name="T61" fmla="*/ 174 h 236"/>
                  <a:gd name="T62" fmla="*/ 137 w 169"/>
                  <a:gd name="T63" fmla="*/ 185 h 236"/>
                  <a:gd name="T64" fmla="*/ 124 w 169"/>
                  <a:gd name="T65" fmla="*/ 196 h 236"/>
                  <a:gd name="T66" fmla="*/ 112 w 169"/>
                  <a:gd name="T67" fmla="*/ 207 h 236"/>
                  <a:gd name="T68" fmla="*/ 99 w 169"/>
                  <a:gd name="T69" fmla="*/ 216 h 236"/>
                  <a:gd name="T70" fmla="*/ 88 w 169"/>
                  <a:gd name="T71" fmla="*/ 223 h 236"/>
                  <a:gd name="T72" fmla="*/ 80 w 169"/>
                  <a:gd name="T73" fmla="*/ 229 h 236"/>
                  <a:gd name="T74" fmla="*/ 74 w 169"/>
                  <a:gd name="T75" fmla="*/ 232 h 236"/>
                  <a:gd name="T76" fmla="*/ 69 w 169"/>
                  <a:gd name="T77" fmla="*/ 233 h 236"/>
                  <a:gd name="T78" fmla="*/ 61 w 169"/>
                  <a:gd name="T79" fmla="*/ 233 h 236"/>
                  <a:gd name="T80" fmla="*/ 52 w 169"/>
                  <a:gd name="T81" fmla="*/ 234 h 236"/>
                  <a:gd name="T82" fmla="*/ 43 w 169"/>
                  <a:gd name="T83" fmla="*/ 235 h 236"/>
                  <a:gd name="T84" fmla="*/ 33 w 169"/>
                  <a:gd name="T85" fmla="*/ 235 h 236"/>
                  <a:gd name="T86" fmla="*/ 26 w 169"/>
                  <a:gd name="T87" fmla="*/ 236 h 236"/>
                  <a:gd name="T88" fmla="*/ 21 w 169"/>
                  <a:gd name="T89" fmla="*/ 236 h 236"/>
                  <a:gd name="T90" fmla="*/ 19 w 169"/>
                  <a:gd name="T91" fmla="*/ 236 h 236"/>
                  <a:gd name="T92" fmla="*/ 7 w 169"/>
                  <a:gd name="T93" fmla="*/ 184 h 236"/>
                  <a:gd name="T94" fmla="*/ 0 w 169"/>
                  <a:gd name="T95" fmla="*/ 5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 h="236">
                    <a:moveTo>
                      <a:pt x="0" y="50"/>
                    </a:moveTo>
                    <a:lnTo>
                      <a:pt x="6" y="52"/>
                    </a:lnTo>
                    <a:lnTo>
                      <a:pt x="15" y="54"/>
                    </a:lnTo>
                    <a:lnTo>
                      <a:pt x="25" y="55"/>
                    </a:lnTo>
                    <a:lnTo>
                      <a:pt x="35" y="55"/>
                    </a:lnTo>
                    <a:lnTo>
                      <a:pt x="46" y="54"/>
                    </a:lnTo>
                    <a:lnTo>
                      <a:pt x="56" y="50"/>
                    </a:lnTo>
                    <a:lnTo>
                      <a:pt x="65" y="46"/>
                    </a:lnTo>
                    <a:lnTo>
                      <a:pt x="74" y="40"/>
                    </a:lnTo>
                    <a:lnTo>
                      <a:pt x="82" y="33"/>
                    </a:lnTo>
                    <a:lnTo>
                      <a:pt x="93" y="26"/>
                    </a:lnTo>
                    <a:lnTo>
                      <a:pt x="105" y="20"/>
                    </a:lnTo>
                    <a:lnTo>
                      <a:pt x="117" y="13"/>
                    </a:lnTo>
                    <a:lnTo>
                      <a:pt x="127" y="8"/>
                    </a:lnTo>
                    <a:lnTo>
                      <a:pt x="137" y="3"/>
                    </a:lnTo>
                    <a:lnTo>
                      <a:pt x="143" y="1"/>
                    </a:lnTo>
                    <a:lnTo>
                      <a:pt x="145" y="0"/>
                    </a:lnTo>
                    <a:lnTo>
                      <a:pt x="155" y="9"/>
                    </a:lnTo>
                    <a:lnTo>
                      <a:pt x="156" y="12"/>
                    </a:lnTo>
                    <a:lnTo>
                      <a:pt x="157" y="20"/>
                    </a:lnTo>
                    <a:lnTo>
                      <a:pt x="160" y="38"/>
                    </a:lnTo>
                    <a:lnTo>
                      <a:pt x="162" y="67"/>
                    </a:lnTo>
                    <a:lnTo>
                      <a:pt x="164" y="101"/>
                    </a:lnTo>
                    <a:lnTo>
                      <a:pt x="167" y="130"/>
                    </a:lnTo>
                    <a:lnTo>
                      <a:pt x="168" y="150"/>
                    </a:lnTo>
                    <a:lnTo>
                      <a:pt x="169" y="158"/>
                    </a:lnTo>
                    <a:lnTo>
                      <a:pt x="169" y="155"/>
                    </a:lnTo>
                    <a:lnTo>
                      <a:pt x="168" y="152"/>
                    </a:lnTo>
                    <a:lnTo>
                      <a:pt x="164" y="153"/>
                    </a:lnTo>
                    <a:lnTo>
                      <a:pt x="155" y="165"/>
                    </a:lnTo>
                    <a:lnTo>
                      <a:pt x="147" y="174"/>
                    </a:lnTo>
                    <a:lnTo>
                      <a:pt x="137" y="185"/>
                    </a:lnTo>
                    <a:lnTo>
                      <a:pt x="124" y="196"/>
                    </a:lnTo>
                    <a:lnTo>
                      <a:pt x="112" y="207"/>
                    </a:lnTo>
                    <a:lnTo>
                      <a:pt x="99" y="216"/>
                    </a:lnTo>
                    <a:lnTo>
                      <a:pt x="88" y="223"/>
                    </a:lnTo>
                    <a:lnTo>
                      <a:pt x="80" y="229"/>
                    </a:lnTo>
                    <a:lnTo>
                      <a:pt x="74" y="232"/>
                    </a:lnTo>
                    <a:lnTo>
                      <a:pt x="69" y="233"/>
                    </a:lnTo>
                    <a:lnTo>
                      <a:pt x="61" y="233"/>
                    </a:lnTo>
                    <a:lnTo>
                      <a:pt x="52" y="234"/>
                    </a:lnTo>
                    <a:lnTo>
                      <a:pt x="43" y="235"/>
                    </a:lnTo>
                    <a:lnTo>
                      <a:pt x="33" y="235"/>
                    </a:lnTo>
                    <a:lnTo>
                      <a:pt x="26" y="236"/>
                    </a:lnTo>
                    <a:lnTo>
                      <a:pt x="21" y="236"/>
                    </a:lnTo>
                    <a:lnTo>
                      <a:pt x="19" y="236"/>
                    </a:lnTo>
                    <a:lnTo>
                      <a:pt x="7" y="18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2" name="Freeform 152"/>
              <p:cNvSpPr>
                <a:spLocks/>
              </p:cNvSpPr>
              <p:nvPr/>
            </p:nvSpPr>
            <p:spPr bwMode="auto">
              <a:xfrm>
                <a:off x="4697" y="3668"/>
                <a:ext cx="213" cy="113"/>
              </a:xfrm>
              <a:custGeom>
                <a:avLst/>
                <a:gdLst>
                  <a:gd name="T0" fmla="*/ 63 w 213"/>
                  <a:gd name="T1" fmla="*/ 108 h 109"/>
                  <a:gd name="T2" fmla="*/ 69 w 213"/>
                  <a:gd name="T3" fmla="*/ 109 h 109"/>
                  <a:gd name="T4" fmla="*/ 80 w 213"/>
                  <a:gd name="T5" fmla="*/ 109 h 109"/>
                  <a:gd name="T6" fmla="*/ 96 w 213"/>
                  <a:gd name="T7" fmla="*/ 109 h 109"/>
                  <a:gd name="T8" fmla="*/ 115 w 213"/>
                  <a:gd name="T9" fmla="*/ 106 h 109"/>
                  <a:gd name="T10" fmla="*/ 128 w 213"/>
                  <a:gd name="T11" fmla="*/ 106 h 109"/>
                  <a:gd name="T12" fmla="*/ 139 w 213"/>
                  <a:gd name="T13" fmla="*/ 104 h 109"/>
                  <a:gd name="T14" fmla="*/ 148 w 213"/>
                  <a:gd name="T15" fmla="*/ 99 h 109"/>
                  <a:gd name="T16" fmla="*/ 161 w 213"/>
                  <a:gd name="T17" fmla="*/ 85 h 109"/>
                  <a:gd name="T18" fmla="*/ 167 w 213"/>
                  <a:gd name="T19" fmla="*/ 66 h 109"/>
                  <a:gd name="T20" fmla="*/ 176 w 213"/>
                  <a:gd name="T21" fmla="*/ 63 h 109"/>
                  <a:gd name="T22" fmla="*/ 189 w 213"/>
                  <a:gd name="T23" fmla="*/ 65 h 109"/>
                  <a:gd name="T24" fmla="*/ 203 w 213"/>
                  <a:gd name="T25" fmla="*/ 59 h 109"/>
                  <a:gd name="T26" fmla="*/ 211 w 213"/>
                  <a:gd name="T27" fmla="*/ 53 h 109"/>
                  <a:gd name="T28" fmla="*/ 213 w 213"/>
                  <a:gd name="T29" fmla="*/ 42 h 109"/>
                  <a:gd name="T30" fmla="*/ 209 w 213"/>
                  <a:gd name="T31" fmla="*/ 31 h 109"/>
                  <a:gd name="T32" fmla="*/ 200 w 213"/>
                  <a:gd name="T33" fmla="*/ 24 h 109"/>
                  <a:gd name="T34" fmla="*/ 190 w 213"/>
                  <a:gd name="T35" fmla="*/ 16 h 109"/>
                  <a:gd name="T36" fmla="*/ 179 w 213"/>
                  <a:gd name="T37" fmla="*/ 6 h 109"/>
                  <a:gd name="T38" fmla="*/ 171 w 213"/>
                  <a:gd name="T39" fmla="*/ 0 h 109"/>
                  <a:gd name="T40" fmla="*/ 164 w 213"/>
                  <a:gd name="T41" fmla="*/ 1 h 109"/>
                  <a:gd name="T42" fmla="*/ 149 w 213"/>
                  <a:gd name="T43" fmla="*/ 6 h 109"/>
                  <a:gd name="T44" fmla="*/ 133 w 213"/>
                  <a:gd name="T45" fmla="*/ 12 h 109"/>
                  <a:gd name="T46" fmla="*/ 118 w 213"/>
                  <a:gd name="T47" fmla="*/ 17 h 109"/>
                  <a:gd name="T48" fmla="*/ 111 w 213"/>
                  <a:gd name="T49" fmla="*/ 22 h 109"/>
                  <a:gd name="T50" fmla="*/ 98 w 213"/>
                  <a:gd name="T51" fmla="*/ 28 h 109"/>
                  <a:gd name="T52" fmla="*/ 81 w 213"/>
                  <a:gd name="T53" fmla="*/ 36 h 109"/>
                  <a:gd name="T54" fmla="*/ 68 w 213"/>
                  <a:gd name="T55" fmla="*/ 44 h 109"/>
                  <a:gd name="T56" fmla="*/ 60 w 213"/>
                  <a:gd name="T57" fmla="*/ 53 h 109"/>
                  <a:gd name="T58" fmla="*/ 43 w 213"/>
                  <a:gd name="T59" fmla="*/ 67 h 109"/>
                  <a:gd name="T60" fmla="*/ 23 w 213"/>
                  <a:gd name="T61" fmla="*/ 85 h 109"/>
                  <a:gd name="T62" fmla="*/ 5 w 213"/>
                  <a:gd name="T63" fmla="*/ 99 h 109"/>
                  <a:gd name="T64" fmla="*/ 62 w 213"/>
                  <a:gd name="T6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109">
                    <a:moveTo>
                      <a:pt x="62" y="108"/>
                    </a:moveTo>
                    <a:lnTo>
                      <a:pt x="63" y="108"/>
                    </a:lnTo>
                    <a:lnTo>
                      <a:pt x="66" y="108"/>
                    </a:lnTo>
                    <a:lnTo>
                      <a:pt x="69" y="109"/>
                    </a:lnTo>
                    <a:lnTo>
                      <a:pt x="74" y="109"/>
                    </a:lnTo>
                    <a:lnTo>
                      <a:pt x="80" y="109"/>
                    </a:lnTo>
                    <a:lnTo>
                      <a:pt x="87" y="109"/>
                    </a:lnTo>
                    <a:lnTo>
                      <a:pt x="96" y="109"/>
                    </a:lnTo>
                    <a:lnTo>
                      <a:pt x="105" y="108"/>
                    </a:lnTo>
                    <a:lnTo>
                      <a:pt x="115" y="106"/>
                    </a:lnTo>
                    <a:lnTo>
                      <a:pt x="122" y="106"/>
                    </a:lnTo>
                    <a:lnTo>
                      <a:pt x="128" y="106"/>
                    </a:lnTo>
                    <a:lnTo>
                      <a:pt x="134" y="105"/>
                    </a:lnTo>
                    <a:lnTo>
                      <a:pt x="139" y="104"/>
                    </a:lnTo>
                    <a:lnTo>
                      <a:pt x="143" y="102"/>
                    </a:lnTo>
                    <a:lnTo>
                      <a:pt x="148" y="99"/>
                    </a:lnTo>
                    <a:lnTo>
                      <a:pt x="153" y="96"/>
                    </a:lnTo>
                    <a:lnTo>
                      <a:pt x="161" y="85"/>
                    </a:lnTo>
                    <a:lnTo>
                      <a:pt x="166" y="74"/>
                    </a:lnTo>
                    <a:lnTo>
                      <a:pt x="167" y="66"/>
                    </a:lnTo>
                    <a:lnTo>
                      <a:pt x="167" y="62"/>
                    </a:lnTo>
                    <a:lnTo>
                      <a:pt x="176" y="63"/>
                    </a:lnTo>
                    <a:lnTo>
                      <a:pt x="183" y="63"/>
                    </a:lnTo>
                    <a:lnTo>
                      <a:pt x="189" y="65"/>
                    </a:lnTo>
                    <a:lnTo>
                      <a:pt x="196" y="62"/>
                    </a:lnTo>
                    <a:lnTo>
                      <a:pt x="203" y="59"/>
                    </a:lnTo>
                    <a:lnTo>
                      <a:pt x="209" y="56"/>
                    </a:lnTo>
                    <a:lnTo>
                      <a:pt x="211" y="53"/>
                    </a:lnTo>
                    <a:lnTo>
                      <a:pt x="213" y="48"/>
                    </a:lnTo>
                    <a:lnTo>
                      <a:pt x="213" y="42"/>
                    </a:lnTo>
                    <a:lnTo>
                      <a:pt x="211" y="37"/>
                    </a:lnTo>
                    <a:lnTo>
                      <a:pt x="209" y="31"/>
                    </a:lnTo>
                    <a:lnTo>
                      <a:pt x="203" y="26"/>
                    </a:lnTo>
                    <a:lnTo>
                      <a:pt x="200" y="24"/>
                    </a:lnTo>
                    <a:lnTo>
                      <a:pt x="195" y="20"/>
                    </a:lnTo>
                    <a:lnTo>
                      <a:pt x="190" y="16"/>
                    </a:lnTo>
                    <a:lnTo>
                      <a:pt x="184" y="11"/>
                    </a:lnTo>
                    <a:lnTo>
                      <a:pt x="179" y="6"/>
                    </a:lnTo>
                    <a:lnTo>
                      <a:pt x="174" y="3"/>
                    </a:lnTo>
                    <a:lnTo>
                      <a:pt x="171" y="0"/>
                    </a:lnTo>
                    <a:lnTo>
                      <a:pt x="167" y="0"/>
                    </a:lnTo>
                    <a:lnTo>
                      <a:pt x="164" y="1"/>
                    </a:lnTo>
                    <a:lnTo>
                      <a:pt x="157" y="4"/>
                    </a:lnTo>
                    <a:lnTo>
                      <a:pt x="149" y="6"/>
                    </a:lnTo>
                    <a:lnTo>
                      <a:pt x="141" y="8"/>
                    </a:lnTo>
                    <a:lnTo>
                      <a:pt x="133" y="12"/>
                    </a:lnTo>
                    <a:lnTo>
                      <a:pt x="125" y="14"/>
                    </a:lnTo>
                    <a:lnTo>
                      <a:pt x="118" y="17"/>
                    </a:lnTo>
                    <a:lnTo>
                      <a:pt x="115" y="19"/>
                    </a:lnTo>
                    <a:lnTo>
                      <a:pt x="111" y="22"/>
                    </a:lnTo>
                    <a:lnTo>
                      <a:pt x="105" y="24"/>
                    </a:lnTo>
                    <a:lnTo>
                      <a:pt x="98" y="28"/>
                    </a:lnTo>
                    <a:lnTo>
                      <a:pt x="90" y="31"/>
                    </a:lnTo>
                    <a:lnTo>
                      <a:pt x="81" y="36"/>
                    </a:lnTo>
                    <a:lnTo>
                      <a:pt x="74" y="40"/>
                    </a:lnTo>
                    <a:lnTo>
                      <a:pt x="68" y="44"/>
                    </a:lnTo>
                    <a:lnTo>
                      <a:pt x="65" y="48"/>
                    </a:lnTo>
                    <a:lnTo>
                      <a:pt x="60" y="53"/>
                    </a:lnTo>
                    <a:lnTo>
                      <a:pt x="53" y="60"/>
                    </a:lnTo>
                    <a:lnTo>
                      <a:pt x="43" y="67"/>
                    </a:lnTo>
                    <a:lnTo>
                      <a:pt x="33" y="77"/>
                    </a:lnTo>
                    <a:lnTo>
                      <a:pt x="23" y="85"/>
                    </a:lnTo>
                    <a:lnTo>
                      <a:pt x="13" y="92"/>
                    </a:lnTo>
                    <a:lnTo>
                      <a:pt x="5" y="99"/>
                    </a:lnTo>
                    <a:lnTo>
                      <a:pt x="0" y="103"/>
                    </a:lnTo>
                    <a:lnTo>
                      <a:pt x="62" y="108"/>
                    </a:lnTo>
                    <a:close/>
                  </a:path>
                </a:pathLst>
              </a:custGeom>
              <a:solidFill>
                <a:srgbClr val="7F2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3" name="Freeform 153"/>
              <p:cNvSpPr>
                <a:spLocks/>
              </p:cNvSpPr>
              <p:nvPr/>
            </p:nvSpPr>
            <p:spPr bwMode="auto">
              <a:xfrm>
                <a:off x="3892" y="3075"/>
                <a:ext cx="981" cy="740"/>
              </a:xfrm>
              <a:custGeom>
                <a:avLst/>
                <a:gdLst>
                  <a:gd name="T0" fmla="*/ 293 w 981"/>
                  <a:gd name="T1" fmla="*/ 92 h 711"/>
                  <a:gd name="T2" fmla="*/ 380 w 981"/>
                  <a:gd name="T3" fmla="*/ 90 h 711"/>
                  <a:gd name="T4" fmla="*/ 424 w 981"/>
                  <a:gd name="T5" fmla="*/ 87 h 711"/>
                  <a:gd name="T6" fmla="*/ 466 w 981"/>
                  <a:gd name="T7" fmla="*/ 78 h 711"/>
                  <a:gd name="T8" fmla="*/ 486 w 981"/>
                  <a:gd name="T9" fmla="*/ 50 h 711"/>
                  <a:gd name="T10" fmla="*/ 474 w 981"/>
                  <a:gd name="T11" fmla="*/ 44 h 711"/>
                  <a:gd name="T12" fmla="*/ 508 w 981"/>
                  <a:gd name="T13" fmla="*/ 42 h 711"/>
                  <a:gd name="T14" fmla="*/ 543 w 981"/>
                  <a:gd name="T15" fmla="*/ 35 h 711"/>
                  <a:gd name="T16" fmla="*/ 541 w 981"/>
                  <a:gd name="T17" fmla="*/ 79 h 711"/>
                  <a:gd name="T18" fmla="*/ 555 w 981"/>
                  <a:gd name="T19" fmla="*/ 108 h 711"/>
                  <a:gd name="T20" fmla="*/ 567 w 981"/>
                  <a:gd name="T21" fmla="*/ 108 h 711"/>
                  <a:gd name="T22" fmla="*/ 595 w 981"/>
                  <a:gd name="T23" fmla="*/ 101 h 711"/>
                  <a:gd name="T24" fmla="*/ 627 w 981"/>
                  <a:gd name="T25" fmla="*/ 79 h 711"/>
                  <a:gd name="T26" fmla="*/ 675 w 981"/>
                  <a:gd name="T27" fmla="*/ 13 h 711"/>
                  <a:gd name="T28" fmla="*/ 705 w 981"/>
                  <a:gd name="T29" fmla="*/ 1 h 711"/>
                  <a:gd name="T30" fmla="*/ 742 w 981"/>
                  <a:gd name="T31" fmla="*/ 7 h 711"/>
                  <a:gd name="T32" fmla="*/ 791 w 981"/>
                  <a:gd name="T33" fmla="*/ 31 h 711"/>
                  <a:gd name="T34" fmla="*/ 819 w 981"/>
                  <a:gd name="T35" fmla="*/ 62 h 711"/>
                  <a:gd name="T36" fmla="*/ 848 w 981"/>
                  <a:gd name="T37" fmla="*/ 99 h 711"/>
                  <a:gd name="T38" fmla="*/ 867 w 981"/>
                  <a:gd name="T39" fmla="*/ 185 h 711"/>
                  <a:gd name="T40" fmla="*/ 878 w 981"/>
                  <a:gd name="T41" fmla="*/ 265 h 711"/>
                  <a:gd name="T42" fmla="*/ 886 w 981"/>
                  <a:gd name="T43" fmla="*/ 379 h 711"/>
                  <a:gd name="T44" fmla="*/ 920 w 981"/>
                  <a:gd name="T45" fmla="*/ 412 h 711"/>
                  <a:gd name="T46" fmla="*/ 965 w 981"/>
                  <a:gd name="T47" fmla="*/ 500 h 711"/>
                  <a:gd name="T48" fmla="*/ 981 w 981"/>
                  <a:gd name="T49" fmla="*/ 555 h 711"/>
                  <a:gd name="T50" fmla="*/ 957 w 981"/>
                  <a:gd name="T51" fmla="*/ 577 h 711"/>
                  <a:gd name="T52" fmla="*/ 914 w 981"/>
                  <a:gd name="T53" fmla="*/ 599 h 711"/>
                  <a:gd name="T54" fmla="*/ 850 w 981"/>
                  <a:gd name="T55" fmla="*/ 632 h 711"/>
                  <a:gd name="T56" fmla="*/ 810 w 981"/>
                  <a:gd name="T57" fmla="*/ 670 h 711"/>
                  <a:gd name="T58" fmla="*/ 757 w 981"/>
                  <a:gd name="T59" fmla="*/ 709 h 711"/>
                  <a:gd name="T60" fmla="*/ 736 w 981"/>
                  <a:gd name="T61" fmla="*/ 711 h 711"/>
                  <a:gd name="T62" fmla="*/ 711 w 981"/>
                  <a:gd name="T63" fmla="*/ 711 h 711"/>
                  <a:gd name="T64" fmla="*/ 690 w 981"/>
                  <a:gd name="T65" fmla="*/ 693 h 711"/>
                  <a:gd name="T66" fmla="*/ 647 w 981"/>
                  <a:gd name="T67" fmla="*/ 642 h 711"/>
                  <a:gd name="T68" fmla="*/ 620 w 981"/>
                  <a:gd name="T69" fmla="*/ 552 h 711"/>
                  <a:gd name="T70" fmla="*/ 604 w 981"/>
                  <a:gd name="T71" fmla="*/ 463 h 711"/>
                  <a:gd name="T72" fmla="*/ 586 w 981"/>
                  <a:gd name="T73" fmla="*/ 383 h 711"/>
                  <a:gd name="T74" fmla="*/ 571 w 981"/>
                  <a:gd name="T75" fmla="*/ 332 h 711"/>
                  <a:gd name="T76" fmla="*/ 546 w 981"/>
                  <a:gd name="T77" fmla="*/ 301 h 711"/>
                  <a:gd name="T78" fmla="*/ 506 w 981"/>
                  <a:gd name="T79" fmla="*/ 264 h 711"/>
                  <a:gd name="T80" fmla="*/ 444 w 981"/>
                  <a:gd name="T81" fmla="*/ 233 h 711"/>
                  <a:gd name="T82" fmla="*/ 381 w 981"/>
                  <a:gd name="T83" fmla="*/ 201 h 711"/>
                  <a:gd name="T84" fmla="*/ 276 w 981"/>
                  <a:gd name="T85" fmla="*/ 159 h 711"/>
                  <a:gd name="T86" fmla="*/ 199 w 981"/>
                  <a:gd name="T87" fmla="*/ 170 h 711"/>
                  <a:gd name="T88" fmla="*/ 138 w 981"/>
                  <a:gd name="T89" fmla="*/ 188 h 711"/>
                  <a:gd name="T90" fmla="*/ 112 w 981"/>
                  <a:gd name="T91" fmla="*/ 205 h 711"/>
                  <a:gd name="T92" fmla="*/ 94 w 981"/>
                  <a:gd name="T93" fmla="*/ 220 h 711"/>
                  <a:gd name="T94" fmla="*/ 66 w 981"/>
                  <a:gd name="T95" fmla="*/ 248 h 711"/>
                  <a:gd name="T96" fmla="*/ 33 w 981"/>
                  <a:gd name="T97" fmla="*/ 282 h 711"/>
                  <a:gd name="T98" fmla="*/ 13 w 981"/>
                  <a:gd name="T99" fmla="*/ 314 h 711"/>
                  <a:gd name="T100" fmla="*/ 6 w 981"/>
                  <a:gd name="T101" fmla="*/ 227 h 711"/>
                  <a:gd name="T102" fmla="*/ 0 w 981"/>
                  <a:gd name="T103" fmla="*/ 126 h 711"/>
                  <a:gd name="T104" fmla="*/ 17 w 981"/>
                  <a:gd name="T105" fmla="*/ 93 h 711"/>
                  <a:gd name="T106" fmla="*/ 48 w 981"/>
                  <a:gd name="T107" fmla="*/ 72 h 711"/>
                  <a:gd name="T108" fmla="*/ 68 w 981"/>
                  <a:gd name="T109" fmla="*/ 83 h 711"/>
                  <a:gd name="T110" fmla="*/ 106 w 981"/>
                  <a:gd name="T111" fmla="*/ 99 h 711"/>
                  <a:gd name="T112" fmla="*/ 153 w 981"/>
                  <a:gd name="T113" fmla="*/ 104 h 711"/>
                  <a:gd name="T114" fmla="*/ 189 w 981"/>
                  <a:gd name="T115" fmla="*/ 101 h 711"/>
                  <a:gd name="T116" fmla="*/ 229 w 981"/>
                  <a:gd name="T117" fmla="*/ 9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1" h="711">
                    <a:moveTo>
                      <a:pt x="234" y="95"/>
                    </a:moveTo>
                    <a:lnTo>
                      <a:pt x="250" y="95"/>
                    </a:lnTo>
                    <a:lnTo>
                      <a:pt x="270" y="93"/>
                    </a:lnTo>
                    <a:lnTo>
                      <a:pt x="293" y="92"/>
                    </a:lnTo>
                    <a:lnTo>
                      <a:pt x="318" y="91"/>
                    </a:lnTo>
                    <a:lnTo>
                      <a:pt x="341" y="90"/>
                    </a:lnTo>
                    <a:lnTo>
                      <a:pt x="363" y="90"/>
                    </a:lnTo>
                    <a:lnTo>
                      <a:pt x="380" y="90"/>
                    </a:lnTo>
                    <a:lnTo>
                      <a:pt x="392" y="90"/>
                    </a:lnTo>
                    <a:lnTo>
                      <a:pt x="401" y="90"/>
                    </a:lnTo>
                    <a:lnTo>
                      <a:pt x="412" y="90"/>
                    </a:lnTo>
                    <a:lnTo>
                      <a:pt x="424" y="87"/>
                    </a:lnTo>
                    <a:lnTo>
                      <a:pt x="436" y="85"/>
                    </a:lnTo>
                    <a:lnTo>
                      <a:pt x="447" y="83"/>
                    </a:lnTo>
                    <a:lnTo>
                      <a:pt x="457" y="80"/>
                    </a:lnTo>
                    <a:lnTo>
                      <a:pt x="466" y="78"/>
                    </a:lnTo>
                    <a:lnTo>
                      <a:pt x="471" y="76"/>
                    </a:lnTo>
                    <a:lnTo>
                      <a:pt x="478" y="70"/>
                    </a:lnTo>
                    <a:lnTo>
                      <a:pt x="482" y="59"/>
                    </a:lnTo>
                    <a:lnTo>
                      <a:pt x="486" y="50"/>
                    </a:lnTo>
                    <a:lnTo>
                      <a:pt x="487" y="47"/>
                    </a:lnTo>
                    <a:lnTo>
                      <a:pt x="484" y="47"/>
                    </a:lnTo>
                    <a:lnTo>
                      <a:pt x="478" y="46"/>
                    </a:lnTo>
                    <a:lnTo>
                      <a:pt x="474" y="44"/>
                    </a:lnTo>
                    <a:lnTo>
                      <a:pt x="480" y="44"/>
                    </a:lnTo>
                    <a:lnTo>
                      <a:pt x="487" y="44"/>
                    </a:lnTo>
                    <a:lnTo>
                      <a:pt x="497" y="43"/>
                    </a:lnTo>
                    <a:lnTo>
                      <a:pt x="508" y="42"/>
                    </a:lnTo>
                    <a:lnTo>
                      <a:pt x="518" y="41"/>
                    </a:lnTo>
                    <a:lnTo>
                      <a:pt x="528" y="40"/>
                    </a:lnTo>
                    <a:lnTo>
                      <a:pt x="537" y="37"/>
                    </a:lnTo>
                    <a:lnTo>
                      <a:pt x="543" y="35"/>
                    </a:lnTo>
                    <a:lnTo>
                      <a:pt x="547" y="32"/>
                    </a:lnTo>
                    <a:lnTo>
                      <a:pt x="546" y="46"/>
                    </a:lnTo>
                    <a:lnTo>
                      <a:pt x="543" y="62"/>
                    </a:lnTo>
                    <a:lnTo>
                      <a:pt x="541" y="79"/>
                    </a:lnTo>
                    <a:lnTo>
                      <a:pt x="542" y="90"/>
                    </a:lnTo>
                    <a:lnTo>
                      <a:pt x="547" y="97"/>
                    </a:lnTo>
                    <a:lnTo>
                      <a:pt x="552" y="103"/>
                    </a:lnTo>
                    <a:lnTo>
                      <a:pt x="555" y="108"/>
                    </a:lnTo>
                    <a:lnTo>
                      <a:pt x="557" y="109"/>
                    </a:lnTo>
                    <a:lnTo>
                      <a:pt x="558" y="109"/>
                    </a:lnTo>
                    <a:lnTo>
                      <a:pt x="561" y="108"/>
                    </a:lnTo>
                    <a:lnTo>
                      <a:pt x="567" y="108"/>
                    </a:lnTo>
                    <a:lnTo>
                      <a:pt x="573" y="105"/>
                    </a:lnTo>
                    <a:lnTo>
                      <a:pt x="580" y="104"/>
                    </a:lnTo>
                    <a:lnTo>
                      <a:pt x="588" y="103"/>
                    </a:lnTo>
                    <a:lnTo>
                      <a:pt x="595" y="101"/>
                    </a:lnTo>
                    <a:lnTo>
                      <a:pt x="600" y="99"/>
                    </a:lnTo>
                    <a:lnTo>
                      <a:pt x="609" y="93"/>
                    </a:lnTo>
                    <a:lnTo>
                      <a:pt x="620" y="85"/>
                    </a:lnTo>
                    <a:lnTo>
                      <a:pt x="627" y="79"/>
                    </a:lnTo>
                    <a:lnTo>
                      <a:pt x="631" y="76"/>
                    </a:lnTo>
                    <a:lnTo>
                      <a:pt x="664" y="32"/>
                    </a:lnTo>
                    <a:lnTo>
                      <a:pt x="666" y="16"/>
                    </a:lnTo>
                    <a:lnTo>
                      <a:pt x="675" y="13"/>
                    </a:lnTo>
                    <a:lnTo>
                      <a:pt x="683" y="10"/>
                    </a:lnTo>
                    <a:lnTo>
                      <a:pt x="690" y="6"/>
                    </a:lnTo>
                    <a:lnTo>
                      <a:pt x="697" y="4"/>
                    </a:lnTo>
                    <a:lnTo>
                      <a:pt x="705" y="1"/>
                    </a:lnTo>
                    <a:lnTo>
                      <a:pt x="712" y="0"/>
                    </a:lnTo>
                    <a:lnTo>
                      <a:pt x="721" y="1"/>
                    </a:lnTo>
                    <a:lnTo>
                      <a:pt x="731" y="4"/>
                    </a:lnTo>
                    <a:lnTo>
                      <a:pt x="742" y="7"/>
                    </a:lnTo>
                    <a:lnTo>
                      <a:pt x="755" y="12"/>
                    </a:lnTo>
                    <a:lnTo>
                      <a:pt x="767" y="18"/>
                    </a:lnTo>
                    <a:lnTo>
                      <a:pt x="779" y="24"/>
                    </a:lnTo>
                    <a:lnTo>
                      <a:pt x="791" y="31"/>
                    </a:lnTo>
                    <a:lnTo>
                      <a:pt x="800" y="38"/>
                    </a:lnTo>
                    <a:lnTo>
                      <a:pt x="809" y="46"/>
                    </a:lnTo>
                    <a:lnTo>
                      <a:pt x="815" y="54"/>
                    </a:lnTo>
                    <a:lnTo>
                      <a:pt x="819" y="62"/>
                    </a:lnTo>
                    <a:lnTo>
                      <a:pt x="825" y="70"/>
                    </a:lnTo>
                    <a:lnTo>
                      <a:pt x="832" y="79"/>
                    </a:lnTo>
                    <a:lnTo>
                      <a:pt x="841" y="89"/>
                    </a:lnTo>
                    <a:lnTo>
                      <a:pt x="848" y="99"/>
                    </a:lnTo>
                    <a:lnTo>
                      <a:pt x="854" y="114"/>
                    </a:lnTo>
                    <a:lnTo>
                      <a:pt x="859" y="130"/>
                    </a:lnTo>
                    <a:lnTo>
                      <a:pt x="862" y="150"/>
                    </a:lnTo>
                    <a:lnTo>
                      <a:pt x="867" y="185"/>
                    </a:lnTo>
                    <a:lnTo>
                      <a:pt x="873" y="209"/>
                    </a:lnTo>
                    <a:lnTo>
                      <a:pt x="877" y="226"/>
                    </a:lnTo>
                    <a:lnTo>
                      <a:pt x="879" y="240"/>
                    </a:lnTo>
                    <a:lnTo>
                      <a:pt x="878" y="265"/>
                    </a:lnTo>
                    <a:lnTo>
                      <a:pt x="878" y="305"/>
                    </a:lnTo>
                    <a:lnTo>
                      <a:pt x="878" y="343"/>
                    </a:lnTo>
                    <a:lnTo>
                      <a:pt x="881" y="367"/>
                    </a:lnTo>
                    <a:lnTo>
                      <a:pt x="886" y="379"/>
                    </a:lnTo>
                    <a:lnTo>
                      <a:pt x="890" y="390"/>
                    </a:lnTo>
                    <a:lnTo>
                      <a:pt x="892" y="398"/>
                    </a:lnTo>
                    <a:lnTo>
                      <a:pt x="893" y="400"/>
                    </a:lnTo>
                    <a:lnTo>
                      <a:pt x="920" y="412"/>
                    </a:lnTo>
                    <a:lnTo>
                      <a:pt x="946" y="453"/>
                    </a:lnTo>
                    <a:lnTo>
                      <a:pt x="948" y="460"/>
                    </a:lnTo>
                    <a:lnTo>
                      <a:pt x="956" y="478"/>
                    </a:lnTo>
                    <a:lnTo>
                      <a:pt x="965" y="500"/>
                    </a:lnTo>
                    <a:lnTo>
                      <a:pt x="975" y="515"/>
                    </a:lnTo>
                    <a:lnTo>
                      <a:pt x="979" y="527"/>
                    </a:lnTo>
                    <a:lnTo>
                      <a:pt x="981" y="541"/>
                    </a:lnTo>
                    <a:lnTo>
                      <a:pt x="981" y="555"/>
                    </a:lnTo>
                    <a:lnTo>
                      <a:pt x="979" y="563"/>
                    </a:lnTo>
                    <a:lnTo>
                      <a:pt x="976" y="568"/>
                    </a:lnTo>
                    <a:lnTo>
                      <a:pt x="967" y="573"/>
                    </a:lnTo>
                    <a:lnTo>
                      <a:pt x="957" y="577"/>
                    </a:lnTo>
                    <a:lnTo>
                      <a:pt x="948" y="582"/>
                    </a:lnTo>
                    <a:lnTo>
                      <a:pt x="941" y="586"/>
                    </a:lnTo>
                    <a:lnTo>
                      <a:pt x="929" y="592"/>
                    </a:lnTo>
                    <a:lnTo>
                      <a:pt x="914" y="599"/>
                    </a:lnTo>
                    <a:lnTo>
                      <a:pt x="897" y="606"/>
                    </a:lnTo>
                    <a:lnTo>
                      <a:pt x="879" y="614"/>
                    </a:lnTo>
                    <a:lnTo>
                      <a:pt x="864" y="624"/>
                    </a:lnTo>
                    <a:lnTo>
                      <a:pt x="850" y="632"/>
                    </a:lnTo>
                    <a:lnTo>
                      <a:pt x="842" y="639"/>
                    </a:lnTo>
                    <a:lnTo>
                      <a:pt x="835" y="648"/>
                    </a:lnTo>
                    <a:lnTo>
                      <a:pt x="823" y="659"/>
                    </a:lnTo>
                    <a:lnTo>
                      <a:pt x="810" y="670"/>
                    </a:lnTo>
                    <a:lnTo>
                      <a:pt x="794" y="682"/>
                    </a:lnTo>
                    <a:lnTo>
                      <a:pt x="780" y="693"/>
                    </a:lnTo>
                    <a:lnTo>
                      <a:pt x="768" y="703"/>
                    </a:lnTo>
                    <a:lnTo>
                      <a:pt x="757" y="709"/>
                    </a:lnTo>
                    <a:lnTo>
                      <a:pt x="752" y="711"/>
                    </a:lnTo>
                    <a:lnTo>
                      <a:pt x="749" y="711"/>
                    </a:lnTo>
                    <a:lnTo>
                      <a:pt x="743" y="711"/>
                    </a:lnTo>
                    <a:lnTo>
                      <a:pt x="736" y="711"/>
                    </a:lnTo>
                    <a:lnTo>
                      <a:pt x="729" y="711"/>
                    </a:lnTo>
                    <a:lnTo>
                      <a:pt x="721" y="711"/>
                    </a:lnTo>
                    <a:lnTo>
                      <a:pt x="715" y="711"/>
                    </a:lnTo>
                    <a:lnTo>
                      <a:pt x="711" y="711"/>
                    </a:lnTo>
                    <a:lnTo>
                      <a:pt x="709" y="711"/>
                    </a:lnTo>
                    <a:lnTo>
                      <a:pt x="707" y="709"/>
                    </a:lnTo>
                    <a:lnTo>
                      <a:pt x="700" y="703"/>
                    </a:lnTo>
                    <a:lnTo>
                      <a:pt x="690" y="693"/>
                    </a:lnTo>
                    <a:lnTo>
                      <a:pt x="678" y="682"/>
                    </a:lnTo>
                    <a:lnTo>
                      <a:pt x="666" y="669"/>
                    </a:lnTo>
                    <a:lnTo>
                      <a:pt x="656" y="656"/>
                    </a:lnTo>
                    <a:lnTo>
                      <a:pt x="647" y="642"/>
                    </a:lnTo>
                    <a:lnTo>
                      <a:pt x="643" y="630"/>
                    </a:lnTo>
                    <a:lnTo>
                      <a:pt x="635" y="605"/>
                    </a:lnTo>
                    <a:lnTo>
                      <a:pt x="627" y="577"/>
                    </a:lnTo>
                    <a:lnTo>
                      <a:pt x="620" y="552"/>
                    </a:lnTo>
                    <a:lnTo>
                      <a:pt x="619" y="532"/>
                    </a:lnTo>
                    <a:lnTo>
                      <a:pt x="617" y="512"/>
                    </a:lnTo>
                    <a:lnTo>
                      <a:pt x="611" y="486"/>
                    </a:lnTo>
                    <a:lnTo>
                      <a:pt x="604" y="463"/>
                    </a:lnTo>
                    <a:lnTo>
                      <a:pt x="600" y="443"/>
                    </a:lnTo>
                    <a:lnTo>
                      <a:pt x="596" y="427"/>
                    </a:lnTo>
                    <a:lnTo>
                      <a:pt x="591" y="405"/>
                    </a:lnTo>
                    <a:lnTo>
                      <a:pt x="586" y="383"/>
                    </a:lnTo>
                    <a:lnTo>
                      <a:pt x="583" y="360"/>
                    </a:lnTo>
                    <a:lnTo>
                      <a:pt x="580" y="350"/>
                    </a:lnTo>
                    <a:lnTo>
                      <a:pt x="576" y="341"/>
                    </a:lnTo>
                    <a:lnTo>
                      <a:pt x="571" y="332"/>
                    </a:lnTo>
                    <a:lnTo>
                      <a:pt x="565" y="324"/>
                    </a:lnTo>
                    <a:lnTo>
                      <a:pt x="559" y="317"/>
                    </a:lnTo>
                    <a:lnTo>
                      <a:pt x="552" y="310"/>
                    </a:lnTo>
                    <a:lnTo>
                      <a:pt x="546" y="301"/>
                    </a:lnTo>
                    <a:lnTo>
                      <a:pt x="540" y="293"/>
                    </a:lnTo>
                    <a:lnTo>
                      <a:pt x="533" y="283"/>
                    </a:lnTo>
                    <a:lnTo>
                      <a:pt x="521" y="274"/>
                    </a:lnTo>
                    <a:lnTo>
                      <a:pt x="506" y="264"/>
                    </a:lnTo>
                    <a:lnTo>
                      <a:pt x="490" y="255"/>
                    </a:lnTo>
                    <a:lnTo>
                      <a:pt x="474" y="246"/>
                    </a:lnTo>
                    <a:lnTo>
                      <a:pt x="459" y="239"/>
                    </a:lnTo>
                    <a:lnTo>
                      <a:pt x="444" y="233"/>
                    </a:lnTo>
                    <a:lnTo>
                      <a:pt x="435" y="228"/>
                    </a:lnTo>
                    <a:lnTo>
                      <a:pt x="423" y="222"/>
                    </a:lnTo>
                    <a:lnTo>
                      <a:pt x="405" y="213"/>
                    </a:lnTo>
                    <a:lnTo>
                      <a:pt x="381" y="201"/>
                    </a:lnTo>
                    <a:lnTo>
                      <a:pt x="355" y="188"/>
                    </a:lnTo>
                    <a:lnTo>
                      <a:pt x="327" y="176"/>
                    </a:lnTo>
                    <a:lnTo>
                      <a:pt x="301" y="165"/>
                    </a:lnTo>
                    <a:lnTo>
                      <a:pt x="276" y="159"/>
                    </a:lnTo>
                    <a:lnTo>
                      <a:pt x="255" y="159"/>
                    </a:lnTo>
                    <a:lnTo>
                      <a:pt x="238" y="163"/>
                    </a:lnTo>
                    <a:lnTo>
                      <a:pt x="218" y="165"/>
                    </a:lnTo>
                    <a:lnTo>
                      <a:pt x="199" y="170"/>
                    </a:lnTo>
                    <a:lnTo>
                      <a:pt x="181" y="173"/>
                    </a:lnTo>
                    <a:lnTo>
                      <a:pt x="165" y="178"/>
                    </a:lnTo>
                    <a:lnTo>
                      <a:pt x="150" y="183"/>
                    </a:lnTo>
                    <a:lnTo>
                      <a:pt x="138" y="188"/>
                    </a:lnTo>
                    <a:lnTo>
                      <a:pt x="129" y="193"/>
                    </a:lnTo>
                    <a:lnTo>
                      <a:pt x="123" y="196"/>
                    </a:lnTo>
                    <a:lnTo>
                      <a:pt x="117" y="201"/>
                    </a:lnTo>
                    <a:lnTo>
                      <a:pt x="112" y="205"/>
                    </a:lnTo>
                    <a:lnTo>
                      <a:pt x="107" y="207"/>
                    </a:lnTo>
                    <a:lnTo>
                      <a:pt x="104" y="212"/>
                    </a:lnTo>
                    <a:lnTo>
                      <a:pt x="99" y="215"/>
                    </a:lnTo>
                    <a:lnTo>
                      <a:pt x="94" y="220"/>
                    </a:lnTo>
                    <a:lnTo>
                      <a:pt x="88" y="226"/>
                    </a:lnTo>
                    <a:lnTo>
                      <a:pt x="81" y="233"/>
                    </a:lnTo>
                    <a:lnTo>
                      <a:pt x="74" y="240"/>
                    </a:lnTo>
                    <a:lnTo>
                      <a:pt x="66" y="248"/>
                    </a:lnTo>
                    <a:lnTo>
                      <a:pt x="57" y="256"/>
                    </a:lnTo>
                    <a:lnTo>
                      <a:pt x="49" y="264"/>
                    </a:lnTo>
                    <a:lnTo>
                      <a:pt x="40" y="273"/>
                    </a:lnTo>
                    <a:lnTo>
                      <a:pt x="33" y="282"/>
                    </a:lnTo>
                    <a:lnTo>
                      <a:pt x="28" y="291"/>
                    </a:lnTo>
                    <a:lnTo>
                      <a:pt x="21" y="305"/>
                    </a:lnTo>
                    <a:lnTo>
                      <a:pt x="15" y="311"/>
                    </a:lnTo>
                    <a:lnTo>
                      <a:pt x="13" y="314"/>
                    </a:lnTo>
                    <a:lnTo>
                      <a:pt x="12" y="314"/>
                    </a:lnTo>
                    <a:lnTo>
                      <a:pt x="8" y="289"/>
                    </a:lnTo>
                    <a:lnTo>
                      <a:pt x="7" y="258"/>
                    </a:lnTo>
                    <a:lnTo>
                      <a:pt x="6" y="227"/>
                    </a:lnTo>
                    <a:lnTo>
                      <a:pt x="5" y="200"/>
                    </a:lnTo>
                    <a:lnTo>
                      <a:pt x="2" y="175"/>
                    </a:lnTo>
                    <a:lnTo>
                      <a:pt x="1" y="148"/>
                    </a:lnTo>
                    <a:lnTo>
                      <a:pt x="0" y="126"/>
                    </a:lnTo>
                    <a:lnTo>
                      <a:pt x="0" y="111"/>
                    </a:lnTo>
                    <a:lnTo>
                      <a:pt x="2" y="107"/>
                    </a:lnTo>
                    <a:lnTo>
                      <a:pt x="8" y="99"/>
                    </a:lnTo>
                    <a:lnTo>
                      <a:pt x="17" y="93"/>
                    </a:lnTo>
                    <a:lnTo>
                      <a:pt x="26" y="86"/>
                    </a:lnTo>
                    <a:lnTo>
                      <a:pt x="34" y="80"/>
                    </a:lnTo>
                    <a:lnTo>
                      <a:pt x="43" y="76"/>
                    </a:lnTo>
                    <a:lnTo>
                      <a:pt x="48" y="72"/>
                    </a:lnTo>
                    <a:lnTo>
                      <a:pt x="50" y="71"/>
                    </a:lnTo>
                    <a:lnTo>
                      <a:pt x="52" y="72"/>
                    </a:lnTo>
                    <a:lnTo>
                      <a:pt x="60" y="77"/>
                    </a:lnTo>
                    <a:lnTo>
                      <a:pt x="68" y="83"/>
                    </a:lnTo>
                    <a:lnTo>
                      <a:pt x="79" y="90"/>
                    </a:lnTo>
                    <a:lnTo>
                      <a:pt x="86" y="93"/>
                    </a:lnTo>
                    <a:lnTo>
                      <a:pt x="95" y="97"/>
                    </a:lnTo>
                    <a:lnTo>
                      <a:pt x="106" y="99"/>
                    </a:lnTo>
                    <a:lnTo>
                      <a:pt x="118" y="102"/>
                    </a:lnTo>
                    <a:lnTo>
                      <a:pt x="130" y="103"/>
                    </a:lnTo>
                    <a:lnTo>
                      <a:pt x="142" y="104"/>
                    </a:lnTo>
                    <a:lnTo>
                      <a:pt x="153" y="104"/>
                    </a:lnTo>
                    <a:lnTo>
                      <a:pt x="160" y="104"/>
                    </a:lnTo>
                    <a:lnTo>
                      <a:pt x="167" y="103"/>
                    </a:lnTo>
                    <a:lnTo>
                      <a:pt x="178" y="102"/>
                    </a:lnTo>
                    <a:lnTo>
                      <a:pt x="189" y="101"/>
                    </a:lnTo>
                    <a:lnTo>
                      <a:pt x="201" y="98"/>
                    </a:lnTo>
                    <a:lnTo>
                      <a:pt x="211" y="97"/>
                    </a:lnTo>
                    <a:lnTo>
                      <a:pt x="222" y="96"/>
                    </a:lnTo>
                    <a:lnTo>
                      <a:pt x="229" y="95"/>
                    </a:lnTo>
                    <a:lnTo>
                      <a:pt x="234" y="95"/>
                    </a:lnTo>
                    <a:close/>
                  </a:path>
                </a:pathLst>
              </a:custGeom>
              <a:solidFill>
                <a:srgbClr val="007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4" name="Freeform 154"/>
              <p:cNvSpPr>
                <a:spLocks/>
              </p:cNvSpPr>
              <p:nvPr/>
            </p:nvSpPr>
            <p:spPr bwMode="auto">
              <a:xfrm>
                <a:off x="3954" y="2545"/>
                <a:ext cx="595" cy="582"/>
              </a:xfrm>
              <a:custGeom>
                <a:avLst/>
                <a:gdLst>
                  <a:gd name="T0" fmla="*/ 1 w 595"/>
                  <a:gd name="T1" fmla="*/ 452 h 560"/>
                  <a:gd name="T2" fmla="*/ 14 w 595"/>
                  <a:gd name="T3" fmla="*/ 345 h 560"/>
                  <a:gd name="T4" fmla="*/ 43 w 595"/>
                  <a:gd name="T5" fmla="*/ 255 h 560"/>
                  <a:gd name="T6" fmla="*/ 81 w 595"/>
                  <a:gd name="T7" fmla="*/ 158 h 560"/>
                  <a:gd name="T8" fmla="*/ 117 w 595"/>
                  <a:gd name="T9" fmla="*/ 98 h 560"/>
                  <a:gd name="T10" fmla="*/ 154 w 595"/>
                  <a:gd name="T11" fmla="*/ 40 h 560"/>
                  <a:gd name="T12" fmla="*/ 191 w 595"/>
                  <a:gd name="T13" fmla="*/ 0 h 560"/>
                  <a:gd name="T14" fmla="*/ 214 w 595"/>
                  <a:gd name="T15" fmla="*/ 19 h 560"/>
                  <a:gd name="T16" fmla="*/ 239 w 595"/>
                  <a:gd name="T17" fmla="*/ 34 h 560"/>
                  <a:gd name="T18" fmla="*/ 256 w 595"/>
                  <a:gd name="T19" fmla="*/ 53 h 560"/>
                  <a:gd name="T20" fmla="*/ 269 w 595"/>
                  <a:gd name="T21" fmla="*/ 68 h 560"/>
                  <a:gd name="T22" fmla="*/ 285 w 595"/>
                  <a:gd name="T23" fmla="*/ 77 h 560"/>
                  <a:gd name="T24" fmla="*/ 313 w 595"/>
                  <a:gd name="T25" fmla="*/ 78 h 560"/>
                  <a:gd name="T26" fmla="*/ 334 w 595"/>
                  <a:gd name="T27" fmla="*/ 43 h 560"/>
                  <a:gd name="T28" fmla="*/ 340 w 595"/>
                  <a:gd name="T29" fmla="*/ 45 h 560"/>
                  <a:gd name="T30" fmla="*/ 358 w 595"/>
                  <a:gd name="T31" fmla="*/ 62 h 560"/>
                  <a:gd name="T32" fmla="*/ 385 w 595"/>
                  <a:gd name="T33" fmla="*/ 102 h 560"/>
                  <a:gd name="T34" fmla="*/ 416 w 595"/>
                  <a:gd name="T35" fmla="*/ 147 h 560"/>
                  <a:gd name="T36" fmla="*/ 440 w 595"/>
                  <a:gd name="T37" fmla="*/ 186 h 560"/>
                  <a:gd name="T38" fmla="*/ 457 w 595"/>
                  <a:gd name="T39" fmla="*/ 224 h 560"/>
                  <a:gd name="T40" fmla="*/ 491 w 595"/>
                  <a:gd name="T41" fmla="*/ 269 h 560"/>
                  <a:gd name="T42" fmla="*/ 523 w 595"/>
                  <a:gd name="T43" fmla="*/ 308 h 560"/>
                  <a:gd name="T44" fmla="*/ 549 w 595"/>
                  <a:gd name="T45" fmla="*/ 350 h 560"/>
                  <a:gd name="T46" fmla="*/ 573 w 595"/>
                  <a:gd name="T47" fmla="*/ 398 h 560"/>
                  <a:gd name="T48" fmla="*/ 588 w 595"/>
                  <a:gd name="T49" fmla="*/ 439 h 560"/>
                  <a:gd name="T50" fmla="*/ 595 w 595"/>
                  <a:gd name="T51" fmla="*/ 509 h 560"/>
                  <a:gd name="T52" fmla="*/ 564 w 595"/>
                  <a:gd name="T53" fmla="*/ 483 h 560"/>
                  <a:gd name="T54" fmla="*/ 552 w 595"/>
                  <a:gd name="T55" fmla="*/ 452 h 560"/>
                  <a:gd name="T56" fmla="*/ 493 w 595"/>
                  <a:gd name="T57" fmla="*/ 461 h 560"/>
                  <a:gd name="T58" fmla="*/ 484 w 595"/>
                  <a:gd name="T59" fmla="*/ 544 h 560"/>
                  <a:gd name="T60" fmla="*/ 465 w 595"/>
                  <a:gd name="T61" fmla="*/ 550 h 560"/>
                  <a:gd name="T62" fmla="*/ 424 w 595"/>
                  <a:gd name="T63" fmla="*/ 558 h 560"/>
                  <a:gd name="T64" fmla="*/ 366 w 595"/>
                  <a:gd name="T65" fmla="*/ 560 h 560"/>
                  <a:gd name="T66" fmla="*/ 303 w 595"/>
                  <a:gd name="T67" fmla="*/ 560 h 560"/>
                  <a:gd name="T68" fmla="*/ 263 w 595"/>
                  <a:gd name="T69" fmla="*/ 557 h 560"/>
                  <a:gd name="T70" fmla="*/ 244 w 595"/>
                  <a:gd name="T71" fmla="*/ 552 h 560"/>
                  <a:gd name="T72" fmla="*/ 231 w 595"/>
                  <a:gd name="T73" fmla="*/ 546 h 560"/>
                  <a:gd name="T74" fmla="*/ 219 w 595"/>
                  <a:gd name="T75" fmla="*/ 534 h 560"/>
                  <a:gd name="T76" fmla="*/ 196 w 595"/>
                  <a:gd name="T77" fmla="*/ 531 h 560"/>
                  <a:gd name="T78" fmla="*/ 159 w 595"/>
                  <a:gd name="T79" fmla="*/ 532 h 560"/>
                  <a:gd name="T80" fmla="*/ 100 w 595"/>
                  <a:gd name="T81" fmla="*/ 533 h 560"/>
                  <a:gd name="T82" fmla="*/ 68 w 595"/>
                  <a:gd name="T83" fmla="*/ 533 h 560"/>
                  <a:gd name="T84" fmla="*/ 32 w 595"/>
                  <a:gd name="T85" fmla="*/ 534 h 560"/>
                  <a:gd name="T86" fmla="*/ 2 w 595"/>
                  <a:gd name="T87" fmla="*/ 53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5" h="560">
                    <a:moveTo>
                      <a:pt x="0" y="535"/>
                    </a:moveTo>
                    <a:lnTo>
                      <a:pt x="0" y="502"/>
                    </a:lnTo>
                    <a:lnTo>
                      <a:pt x="1" y="452"/>
                    </a:lnTo>
                    <a:lnTo>
                      <a:pt x="4" y="400"/>
                    </a:lnTo>
                    <a:lnTo>
                      <a:pt x="9" y="363"/>
                    </a:lnTo>
                    <a:lnTo>
                      <a:pt x="14" y="345"/>
                    </a:lnTo>
                    <a:lnTo>
                      <a:pt x="23" y="320"/>
                    </a:lnTo>
                    <a:lnTo>
                      <a:pt x="32" y="289"/>
                    </a:lnTo>
                    <a:lnTo>
                      <a:pt x="43" y="255"/>
                    </a:lnTo>
                    <a:lnTo>
                      <a:pt x="56" y="220"/>
                    </a:lnTo>
                    <a:lnTo>
                      <a:pt x="68" y="188"/>
                    </a:lnTo>
                    <a:lnTo>
                      <a:pt x="81" y="158"/>
                    </a:lnTo>
                    <a:lnTo>
                      <a:pt x="93" y="136"/>
                    </a:lnTo>
                    <a:lnTo>
                      <a:pt x="105" y="117"/>
                    </a:lnTo>
                    <a:lnTo>
                      <a:pt x="117" y="98"/>
                    </a:lnTo>
                    <a:lnTo>
                      <a:pt x="129" y="78"/>
                    </a:lnTo>
                    <a:lnTo>
                      <a:pt x="141" y="57"/>
                    </a:lnTo>
                    <a:lnTo>
                      <a:pt x="154" y="40"/>
                    </a:lnTo>
                    <a:lnTo>
                      <a:pt x="166" y="23"/>
                    </a:lnTo>
                    <a:lnTo>
                      <a:pt x="179" y="10"/>
                    </a:lnTo>
                    <a:lnTo>
                      <a:pt x="191" y="0"/>
                    </a:lnTo>
                    <a:lnTo>
                      <a:pt x="198" y="7"/>
                    </a:lnTo>
                    <a:lnTo>
                      <a:pt x="205" y="13"/>
                    </a:lnTo>
                    <a:lnTo>
                      <a:pt x="214" y="19"/>
                    </a:lnTo>
                    <a:lnTo>
                      <a:pt x="223" y="24"/>
                    </a:lnTo>
                    <a:lnTo>
                      <a:pt x="231" y="29"/>
                    </a:lnTo>
                    <a:lnTo>
                      <a:pt x="239" y="34"/>
                    </a:lnTo>
                    <a:lnTo>
                      <a:pt x="246" y="40"/>
                    </a:lnTo>
                    <a:lnTo>
                      <a:pt x="251" y="45"/>
                    </a:lnTo>
                    <a:lnTo>
                      <a:pt x="256" y="53"/>
                    </a:lnTo>
                    <a:lnTo>
                      <a:pt x="259" y="59"/>
                    </a:lnTo>
                    <a:lnTo>
                      <a:pt x="264" y="65"/>
                    </a:lnTo>
                    <a:lnTo>
                      <a:pt x="269" y="68"/>
                    </a:lnTo>
                    <a:lnTo>
                      <a:pt x="274" y="72"/>
                    </a:lnTo>
                    <a:lnTo>
                      <a:pt x="279" y="75"/>
                    </a:lnTo>
                    <a:lnTo>
                      <a:pt x="285" y="77"/>
                    </a:lnTo>
                    <a:lnTo>
                      <a:pt x="291" y="77"/>
                    </a:lnTo>
                    <a:lnTo>
                      <a:pt x="305" y="77"/>
                    </a:lnTo>
                    <a:lnTo>
                      <a:pt x="313" y="78"/>
                    </a:lnTo>
                    <a:lnTo>
                      <a:pt x="319" y="79"/>
                    </a:lnTo>
                    <a:lnTo>
                      <a:pt x="320" y="79"/>
                    </a:lnTo>
                    <a:lnTo>
                      <a:pt x="334" y="43"/>
                    </a:lnTo>
                    <a:lnTo>
                      <a:pt x="336" y="43"/>
                    </a:lnTo>
                    <a:lnTo>
                      <a:pt x="338" y="44"/>
                    </a:lnTo>
                    <a:lnTo>
                      <a:pt x="340" y="45"/>
                    </a:lnTo>
                    <a:lnTo>
                      <a:pt x="346" y="49"/>
                    </a:lnTo>
                    <a:lnTo>
                      <a:pt x="351" y="55"/>
                    </a:lnTo>
                    <a:lnTo>
                      <a:pt x="358" y="62"/>
                    </a:lnTo>
                    <a:lnTo>
                      <a:pt x="367" y="73"/>
                    </a:lnTo>
                    <a:lnTo>
                      <a:pt x="375" y="86"/>
                    </a:lnTo>
                    <a:lnTo>
                      <a:pt x="385" y="102"/>
                    </a:lnTo>
                    <a:lnTo>
                      <a:pt x="394" y="117"/>
                    </a:lnTo>
                    <a:lnTo>
                      <a:pt x="405" y="132"/>
                    </a:lnTo>
                    <a:lnTo>
                      <a:pt x="416" y="147"/>
                    </a:lnTo>
                    <a:lnTo>
                      <a:pt x="424" y="161"/>
                    </a:lnTo>
                    <a:lnTo>
                      <a:pt x="432" y="175"/>
                    </a:lnTo>
                    <a:lnTo>
                      <a:pt x="440" y="186"/>
                    </a:lnTo>
                    <a:lnTo>
                      <a:pt x="444" y="198"/>
                    </a:lnTo>
                    <a:lnTo>
                      <a:pt x="449" y="210"/>
                    </a:lnTo>
                    <a:lnTo>
                      <a:pt x="457" y="224"/>
                    </a:lnTo>
                    <a:lnTo>
                      <a:pt x="468" y="239"/>
                    </a:lnTo>
                    <a:lnTo>
                      <a:pt x="479" y="253"/>
                    </a:lnTo>
                    <a:lnTo>
                      <a:pt x="491" y="269"/>
                    </a:lnTo>
                    <a:lnTo>
                      <a:pt x="503" y="283"/>
                    </a:lnTo>
                    <a:lnTo>
                      <a:pt x="514" y="296"/>
                    </a:lnTo>
                    <a:lnTo>
                      <a:pt x="523" y="308"/>
                    </a:lnTo>
                    <a:lnTo>
                      <a:pt x="532" y="320"/>
                    </a:lnTo>
                    <a:lnTo>
                      <a:pt x="541" y="335"/>
                    </a:lnTo>
                    <a:lnTo>
                      <a:pt x="549" y="350"/>
                    </a:lnTo>
                    <a:lnTo>
                      <a:pt x="559" y="367"/>
                    </a:lnTo>
                    <a:lnTo>
                      <a:pt x="566" y="384"/>
                    </a:lnTo>
                    <a:lnTo>
                      <a:pt x="573" y="398"/>
                    </a:lnTo>
                    <a:lnTo>
                      <a:pt x="579" y="410"/>
                    </a:lnTo>
                    <a:lnTo>
                      <a:pt x="583" y="418"/>
                    </a:lnTo>
                    <a:lnTo>
                      <a:pt x="588" y="439"/>
                    </a:lnTo>
                    <a:lnTo>
                      <a:pt x="591" y="467"/>
                    </a:lnTo>
                    <a:lnTo>
                      <a:pt x="594" y="495"/>
                    </a:lnTo>
                    <a:lnTo>
                      <a:pt x="595" y="509"/>
                    </a:lnTo>
                    <a:lnTo>
                      <a:pt x="583" y="498"/>
                    </a:lnTo>
                    <a:lnTo>
                      <a:pt x="572" y="489"/>
                    </a:lnTo>
                    <a:lnTo>
                      <a:pt x="564" y="483"/>
                    </a:lnTo>
                    <a:lnTo>
                      <a:pt x="561" y="480"/>
                    </a:lnTo>
                    <a:lnTo>
                      <a:pt x="564" y="466"/>
                    </a:lnTo>
                    <a:lnTo>
                      <a:pt x="552" y="452"/>
                    </a:lnTo>
                    <a:lnTo>
                      <a:pt x="533" y="445"/>
                    </a:lnTo>
                    <a:lnTo>
                      <a:pt x="511" y="452"/>
                    </a:lnTo>
                    <a:lnTo>
                      <a:pt x="493" y="461"/>
                    </a:lnTo>
                    <a:lnTo>
                      <a:pt x="506" y="507"/>
                    </a:lnTo>
                    <a:lnTo>
                      <a:pt x="485" y="542"/>
                    </a:lnTo>
                    <a:lnTo>
                      <a:pt x="484" y="544"/>
                    </a:lnTo>
                    <a:lnTo>
                      <a:pt x="480" y="545"/>
                    </a:lnTo>
                    <a:lnTo>
                      <a:pt x="473" y="547"/>
                    </a:lnTo>
                    <a:lnTo>
                      <a:pt x="465" y="550"/>
                    </a:lnTo>
                    <a:lnTo>
                      <a:pt x="453" y="553"/>
                    </a:lnTo>
                    <a:lnTo>
                      <a:pt x="440" y="556"/>
                    </a:lnTo>
                    <a:lnTo>
                      <a:pt x="424" y="558"/>
                    </a:lnTo>
                    <a:lnTo>
                      <a:pt x="406" y="559"/>
                    </a:lnTo>
                    <a:lnTo>
                      <a:pt x="386" y="560"/>
                    </a:lnTo>
                    <a:lnTo>
                      <a:pt x="366" y="560"/>
                    </a:lnTo>
                    <a:lnTo>
                      <a:pt x="344" y="560"/>
                    </a:lnTo>
                    <a:lnTo>
                      <a:pt x="322" y="560"/>
                    </a:lnTo>
                    <a:lnTo>
                      <a:pt x="303" y="560"/>
                    </a:lnTo>
                    <a:lnTo>
                      <a:pt x="287" y="559"/>
                    </a:lnTo>
                    <a:lnTo>
                      <a:pt x="272" y="558"/>
                    </a:lnTo>
                    <a:lnTo>
                      <a:pt x="263" y="557"/>
                    </a:lnTo>
                    <a:lnTo>
                      <a:pt x="256" y="556"/>
                    </a:lnTo>
                    <a:lnTo>
                      <a:pt x="250" y="553"/>
                    </a:lnTo>
                    <a:lnTo>
                      <a:pt x="244" y="552"/>
                    </a:lnTo>
                    <a:lnTo>
                      <a:pt x="239" y="550"/>
                    </a:lnTo>
                    <a:lnTo>
                      <a:pt x="235" y="548"/>
                    </a:lnTo>
                    <a:lnTo>
                      <a:pt x="231" y="546"/>
                    </a:lnTo>
                    <a:lnTo>
                      <a:pt x="227" y="544"/>
                    </a:lnTo>
                    <a:lnTo>
                      <a:pt x="225" y="540"/>
                    </a:lnTo>
                    <a:lnTo>
                      <a:pt x="219" y="534"/>
                    </a:lnTo>
                    <a:lnTo>
                      <a:pt x="211" y="532"/>
                    </a:lnTo>
                    <a:lnTo>
                      <a:pt x="203" y="531"/>
                    </a:lnTo>
                    <a:lnTo>
                      <a:pt x="196" y="531"/>
                    </a:lnTo>
                    <a:lnTo>
                      <a:pt x="189" y="531"/>
                    </a:lnTo>
                    <a:lnTo>
                      <a:pt x="176" y="531"/>
                    </a:lnTo>
                    <a:lnTo>
                      <a:pt x="159" y="532"/>
                    </a:lnTo>
                    <a:lnTo>
                      <a:pt x="139" y="532"/>
                    </a:lnTo>
                    <a:lnTo>
                      <a:pt x="119" y="532"/>
                    </a:lnTo>
                    <a:lnTo>
                      <a:pt x="100" y="533"/>
                    </a:lnTo>
                    <a:lnTo>
                      <a:pt x="86" y="533"/>
                    </a:lnTo>
                    <a:lnTo>
                      <a:pt x="76" y="533"/>
                    </a:lnTo>
                    <a:lnTo>
                      <a:pt x="68" y="533"/>
                    </a:lnTo>
                    <a:lnTo>
                      <a:pt x="57" y="533"/>
                    </a:lnTo>
                    <a:lnTo>
                      <a:pt x="45" y="534"/>
                    </a:lnTo>
                    <a:lnTo>
                      <a:pt x="32" y="534"/>
                    </a:lnTo>
                    <a:lnTo>
                      <a:pt x="20" y="534"/>
                    </a:lnTo>
                    <a:lnTo>
                      <a:pt x="9" y="535"/>
                    </a:lnTo>
                    <a:lnTo>
                      <a:pt x="2" y="535"/>
                    </a:lnTo>
                    <a:lnTo>
                      <a:pt x="0" y="535"/>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5" name="Freeform 155"/>
              <p:cNvSpPr>
                <a:spLocks/>
              </p:cNvSpPr>
              <p:nvPr/>
            </p:nvSpPr>
            <p:spPr bwMode="auto">
              <a:xfrm>
                <a:off x="4348" y="2307"/>
                <a:ext cx="433" cy="398"/>
              </a:xfrm>
              <a:custGeom>
                <a:avLst/>
                <a:gdLst>
                  <a:gd name="T0" fmla="*/ 5 w 433"/>
                  <a:gd name="T1" fmla="*/ 263 h 383"/>
                  <a:gd name="T2" fmla="*/ 24 w 433"/>
                  <a:gd name="T3" fmla="*/ 252 h 383"/>
                  <a:gd name="T4" fmla="*/ 50 w 433"/>
                  <a:gd name="T5" fmla="*/ 239 h 383"/>
                  <a:gd name="T6" fmla="*/ 79 w 433"/>
                  <a:gd name="T7" fmla="*/ 227 h 383"/>
                  <a:gd name="T8" fmla="*/ 110 w 433"/>
                  <a:gd name="T9" fmla="*/ 216 h 383"/>
                  <a:gd name="T10" fmla="*/ 157 w 433"/>
                  <a:gd name="T11" fmla="*/ 194 h 383"/>
                  <a:gd name="T12" fmla="*/ 207 w 433"/>
                  <a:gd name="T13" fmla="*/ 167 h 383"/>
                  <a:gd name="T14" fmla="*/ 247 w 433"/>
                  <a:gd name="T15" fmla="*/ 139 h 383"/>
                  <a:gd name="T16" fmla="*/ 267 w 433"/>
                  <a:gd name="T17" fmla="*/ 117 h 383"/>
                  <a:gd name="T18" fmla="*/ 292 w 433"/>
                  <a:gd name="T19" fmla="*/ 82 h 383"/>
                  <a:gd name="T20" fmla="*/ 319 w 433"/>
                  <a:gd name="T21" fmla="*/ 44 h 383"/>
                  <a:gd name="T22" fmla="*/ 342 w 433"/>
                  <a:gd name="T23" fmla="*/ 10 h 383"/>
                  <a:gd name="T24" fmla="*/ 354 w 433"/>
                  <a:gd name="T25" fmla="*/ 2 h 383"/>
                  <a:gd name="T26" fmla="*/ 365 w 433"/>
                  <a:gd name="T27" fmla="*/ 10 h 383"/>
                  <a:gd name="T28" fmla="*/ 376 w 433"/>
                  <a:gd name="T29" fmla="*/ 24 h 383"/>
                  <a:gd name="T30" fmla="*/ 390 w 433"/>
                  <a:gd name="T31" fmla="*/ 37 h 383"/>
                  <a:gd name="T32" fmla="*/ 406 w 433"/>
                  <a:gd name="T33" fmla="*/ 53 h 383"/>
                  <a:gd name="T34" fmla="*/ 417 w 433"/>
                  <a:gd name="T35" fmla="*/ 71 h 383"/>
                  <a:gd name="T36" fmla="*/ 429 w 433"/>
                  <a:gd name="T37" fmla="*/ 82 h 383"/>
                  <a:gd name="T38" fmla="*/ 433 w 433"/>
                  <a:gd name="T39" fmla="*/ 86 h 383"/>
                  <a:gd name="T40" fmla="*/ 423 w 433"/>
                  <a:gd name="T41" fmla="*/ 95 h 383"/>
                  <a:gd name="T42" fmla="*/ 396 w 433"/>
                  <a:gd name="T43" fmla="*/ 123 h 383"/>
                  <a:gd name="T44" fmla="*/ 363 w 433"/>
                  <a:gd name="T45" fmla="*/ 155 h 383"/>
                  <a:gd name="T46" fmla="*/ 335 w 433"/>
                  <a:gd name="T47" fmla="*/ 182 h 383"/>
                  <a:gd name="T48" fmla="*/ 317 w 433"/>
                  <a:gd name="T49" fmla="*/ 198 h 383"/>
                  <a:gd name="T50" fmla="*/ 295 w 433"/>
                  <a:gd name="T51" fmla="*/ 212 h 383"/>
                  <a:gd name="T52" fmla="*/ 273 w 433"/>
                  <a:gd name="T53" fmla="*/ 227 h 383"/>
                  <a:gd name="T54" fmla="*/ 253 w 433"/>
                  <a:gd name="T55" fmla="*/ 239 h 383"/>
                  <a:gd name="T56" fmla="*/ 238 w 433"/>
                  <a:gd name="T57" fmla="*/ 247 h 383"/>
                  <a:gd name="T58" fmla="*/ 216 w 433"/>
                  <a:gd name="T59" fmla="*/ 255 h 383"/>
                  <a:gd name="T60" fmla="*/ 191 w 433"/>
                  <a:gd name="T61" fmla="*/ 266 h 383"/>
                  <a:gd name="T62" fmla="*/ 171 w 433"/>
                  <a:gd name="T63" fmla="*/ 277 h 383"/>
                  <a:gd name="T64" fmla="*/ 159 w 433"/>
                  <a:gd name="T65" fmla="*/ 289 h 383"/>
                  <a:gd name="T66" fmla="*/ 142 w 433"/>
                  <a:gd name="T67" fmla="*/ 312 h 383"/>
                  <a:gd name="T68" fmla="*/ 124 w 433"/>
                  <a:gd name="T69" fmla="*/ 338 h 383"/>
                  <a:gd name="T70" fmla="*/ 109 w 433"/>
                  <a:gd name="T71" fmla="*/ 358 h 383"/>
                  <a:gd name="T72" fmla="*/ 101 w 433"/>
                  <a:gd name="T73" fmla="*/ 366 h 383"/>
                  <a:gd name="T74" fmla="*/ 81 w 433"/>
                  <a:gd name="T75" fmla="*/ 374 h 383"/>
                  <a:gd name="T76" fmla="*/ 58 w 433"/>
                  <a:gd name="T77" fmla="*/ 381 h 383"/>
                  <a:gd name="T78" fmla="*/ 37 w 433"/>
                  <a:gd name="T79" fmla="*/ 383 h 383"/>
                  <a:gd name="T80" fmla="*/ 22 w 433"/>
                  <a:gd name="T81" fmla="*/ 374 h 383"/>
                  <a:gd name="T82" fmla="*/ 7 w 433"/>
                  <a:gd name="T83" fmla="*/ 351 h 383"/>
                  <a:gd name="T84" fmla="*/ 0 w 433"/>
                  <a:gd name="T85" fmla="*/ 332 h 383"/>
                  <a:gd name="T86" fmla="*/ 26 w 433"/>
                  <a:gd name="T87" fmla="*/ 291 h 383"/>
                  <a:gd name="T88" fmla="*/ 32 w 433"/>
                  <a:gd name="T89" fmla="*/ 282 h 383"/>
                  <a:gd name="T90" fmla="*/ 24 w 433"/>
                  <a:gd name="T91" fmla="*/ 280 h 383"/>
                  <a:gd name="T92" fmla="*/ 10 w 433"/>
                  <a:gd name="T93" fmla="*/ 277 h 383"/>
                  <a:gd name="T94" fmla="*/ 1 w 433"/>
                  <a:gd name="T95" fmla="*/ 26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3" h="383">
                    <a:moveTo>
                      <a:pt x="0" y="267"/>
                    </a:moveTo>
                    <a:lnTo>
                      <a:pt x="5" y="263"/>
                    </a:lnTo>
                    <a:lnTo>
                      <a:pt x="13" y="258"/>
                    </a:lnTo>
                    <a:lnTo>
                      <a:pt x="24" y="252"/>
                    </a:lnTo>
                    <a:lnTo>
                      <a:pt x="37" y="246"/>
                    </a:lnTo>
                    <a:lnTo>
                      <a:pt x="50" y="239"/>
                    </a:lnTo>
                    <a:lnTo>
                      <a:pt x="65" y="233"/>
                    </a:lnTo>
                    <a:lnTo>
                      <a:pt x="79" y="227"/>
                    </a:lnTo>
                    <a:lnTo>
                      <a:pt x="93" y="222"/>
                    </a:lnTo>
                    <a:lnTo>
                      <a:pt x="110" y="216"/>
                    </a:lnTo>
                    <a:lnTo>
                      <a:pt x="132" y="206"/>
                    </a:lnTo>
                    <a:lnTo>
                      <a:pt x="157" y="194"/>
                    </a:lnTo>
                    <a:lnTo>
                      <a:pt x="182" y="180"/>
                    </a:lnTo>
                    <a:lnTo>
                      <a:pt x="207" y="167"/>
                    </a:lnTo>
                    <a:lnTo>
                      <a:pt x="230" y="153"/>
                    </a:lnTo>
                    <a:lnTo>
                      <a:pt x="247" y="139"/>
                    </a:lnTo>
                    <a:lnTo>
                      <a:pt x="258" y="129"/>
                    </a:lnTo>
                    <a:lnTo>
                      <a:pt x="267" y="117"/>
                    </a:lnTo>
                    <a:lnTo>
                      <a:pt x="279" y="101"/>
                    </a:lnTo>
                    <a:lnTo>
                      <a:pt x="292" y="82"/>
                    </a:lnTo>
                    <a:lnTo>
                      <a:pt x="306" y="63"/>
                    </a:lnTo>
                    <a:lnTo>
                      <a:pt x="319" y="44"/>
                    </a:lnTo>
                    <a:lnTo>
                      <a:pt x="331" y="26"/>
                    </a:lnTo>
                    <a:lnTo>
                      <a:pt x="342" y="10"/>
                    </a:lnTo>
                    <a:lnTo>
                      <a:pt x="349" y="0"/>
                    </a:lnTo>
                    <a:lnTo>
                      <a:pt x="354" y="2"/>
                    </a:lnTo>
                    <a:lnTo>
                      <a:pt x="360" y="6"/>
                    </a:lnTo>
                    <a:lnTo>
                      <a:pt x="365" y="10"/>
                    </a:lnTo>
                    <a:lnTo>
                      <a:pt x="371" y="16"/>
                    </a:lnTo>
                    <a:lnTo>
                      <a:pt x="376" y="24"/>
                    </a:lnTo>
                    <a:lnTo>
                      <a:pt x="384" y="31"/>
                    </a:lnTo>
                    <a:lnTo>
                      <a:pt x="390" y="37"/>
                    </a:lnTo>
                    <a:lnTo>
                      <a:pt x="396" y="43"/>
                    </a:lnTo>
                    <a:lnTo>
                      <a:pt x="406" y="53"/>
                    </a:lnTo>
                    <a:lnTo>
                      <a:pt x="412" y="63"/>
                    </a:lnTo>
                    <a:lnTo>
                      <a:pt x="417" y="71"/>
                    </a:lnTo>
                    <a:lnTo>
                      <a:pt x="423" y="79"/>
                    </a:lnTo>
                    <a:lnTo>
                      <a:pt x="429" y="82"/>
                    </a:lnTo>
                    <a:lnTo>
                      <a:pt x="431" y="85"/>
                    </a:lnTo>
                    <a:lnTo>
                      <a:pt x="433" y="86"/>
                    </a:lnTo>
                    <a:lnTo>
                      <a:pt x="433" y="86"/>
                    </a:lnTo>
                    <a:lnTo>
                      <a:pt x="423" y="95"/>
                    </a:lnTo>
                    <a:lnTo>
                      <a:pt x="411" y="108"/>
                    </a:lnTo>
                    <a:lnTo>
                      <a:pt x="396" y="123"/>
                    </a:lnTo>
                    <a:lnTo>
                      <a:pt x="380" y="139"/>
                    </a:lnTo>
                    <a:lnTo>
                      <a:pt x="363" y="155"/>
                    </a:lnTo>
                    <a:lnTo>
                      <a:pt x="348" y="171"/>
                    </a:lnTo>
                    <a:lnTo>
                      <a:pt x="335" y="182"/>
                    </a:lnTo>
                    <a:lnTo>
                      <a:pt x="325" y="191"/>
                    </a:lnTo>
                    <a:lnTo>
                      <a:pt x="317" y="198"/>
                    </a:lnTo>
                    <a:lnTo>
                      <a:pt x="306" y="205"/>
                    </a:lnTo>
                    <a:lnTo>
                      <a:pt x="295" y="212"/>
                    </a:lnTo>
                    <a:lnTo>
                      <a:pt x="284" y="220"/>
                    </a:lnTo>
                    <a:lnTo>
                      <a:pt x="273" y="227"/>
                    </a:lnTo>
                    <a:lnTo>
                      <a:pt x="263" y="234"/>
                    </a:lnTo>
                    <a:lnTo>
                      <a:pt x="253" y="239"/>
                    </a:lnTo>
                    <a:lnTo>
                      <a:pt x="246" y="243"/>
                    </a:lnTo>
                    <a:lnTo>
                      <a:pt x="238" y="247"/>
                    </a:lnTo>
                    <a:lnTo>
                      <a:pt x="228" y="252"/>
                    </a:lnTo>
                    <a:lnTo>
                      <a:pt x="216" y="255"/>
                    </a:lnTo>
                    <a:lnTo>
                      <a:pt x="204" y="260"/>
                    </a:lnTo>
                    <a:lnTo>
                      <a:pt x="191" y="266"/>
                    </a:lnTo>
                    <a:lnTo>
                      <a:pt x="181" y="271"/>
                    </a:lnTo>
                    <a:lnTo>
                      <a:pt x="171" y="277"/>
                    </a:lnTo>
                    <a:lnTo>
                      <a:pt x="165" y="282"/>
                    </a:lnTo>
                    <a:lnTo>
                      <a:pt x="159" y="289"/>
                    </a:lnTo>
                    <a:lnTo>
                      <a:pt x="152" y="300"/>
                    </a:lnTo>
                    <a:lnTo>
                      <a:pt x="142" y="312"/>
                    </a:lnTo>
                    <a:lnTo>
                      <a:pt x="134" y="325"/>
                    </a:lnTo>
                    <a:lnTo>
                      <a:pt x="124" y="338"/>
                    </a:lnTo>
                    <a:lnTo>
                      <a:pt x="116" y="350"/>
                    </a:lnTo>
                    <a:lnTo>
                      <a:pt x="109" y="358"/>
                    </a:lnTo>
                    <a:lnTo>
                      <a:pt x="105" y="363"/>
                    </a:lnTo>
                    <a:lnTo>
                      <a:pt x="101" y="366"/>
                    </a:lnTo>
                    <a:lnTo>
                      <a:pt x="92" y="370"/>
                    </a:lnTo>
                    <a:lnTo>
                      <a:pt x="81" y="374"/>
                    </a:lnTo>
                    <a:lnTo>
                      <a:pt x="71" y="377"/>
                    </a:lnTo>
                    <a:lnTo>
                      <a:pt x="58" y="381"/>
                    </a:lnTo>
                    <a:lnTo>
                      <a:pt x="47" y="383"/>
                    </a:lnTo>
                    <a:lnTo>
                      <a:pt x="37" y="383"/>
                    </a:lnTo>
                    <a:lnTo>
                      <a:pt x="31" y="382"/>
                    </a:lnTo>
                    <a:lnTo>
                      <a:pt x="22" y="374"/>
                    </a:lnTo>
                    <a:lnTo>
                      <a:pt x="13" y="362"/>
                    </a:lnTo>
                    <a:lnTo>
                      <a:pt x="7" y="351"/>
                    </a:lnTo>
                    <a:lnTo>
                      <a:pt x="5" y="346"/>
                    </a:lnTo>
                    <a:lnTo>
                      <a:pt x="0" y="332"/>
                    </a:lnTo>
                    <a:lnTo>
                      <a:pt x="17" y="315"/>
                    </a:lnTo>
                    <a:lnTo>
                      <a:pt x="26" y="291"/>
                    </a:lnTo>
                    <a:lnTo>
                      <a:pt x="34" y="282"/>
                    </a:lnTo>
                    <a:lnTo>
                      <a:pt x="32" y="282"/>
                    </a:lnTo>
                    <a:lnTo>
                      <a:pt x="29" y="282"/>
                    </a:lnTo>
                    <a:lnTo>
                      <a:pt x="24" y="280"/>
                    </a:lnTo>
                    <a:lnTo>
                      <a:pt x="17" y="279"/>
                    </a:lnTo>
                    <a:lnTo>
                      <a:pt x="10" y="277"/>
                    </a:lnTo>
                    <a:lnTo>
                      <a:pt x="5" y="272"/>
                    </a:lnTo>
                    <a:lnTo>
                      <a:pt x="1" y="269"/>
                    </a:lnTo>
                    <a:lnTo>
                      <a:pt x="0" y="267"/>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6" name="Freeform 156"/>
              <p:cNvSpPr>
                <a:spLocks/>
              </p:cNvSpPr>
              <p:nvPr/>
            </p:nvSpPr>
            <p:spPr bwMode="auto">
              <a:xfrm>
                <a:off x="4960" y="2682"/>
                <a:ext cx="105" cy="157"/>
              </a:xfrm>
              <a:custGeom>
                <a:avLst/>
                <a:gdLst>
                  <a:gd name="T0" fmla="*/ 0 w 105"/>
                  <a:gd name="T1" fmla="*/ 121 h 151"/>
                  <a:gd name="T2" fmla="*/ 2 w 105"/>
                  <a:gd name="T3" fmla="*/ 97 h 151"/>
                  <a:gd name="T4" fmla="*/ 0 w 105"/>
                  <a:gd name="T5" fmla="*/ 54 h 151"/>
                  <a:gd name="T6" fmla="*/ 24 w 105"/>
                  <a:gd name="T7" fmla="*/ 23 h 151"/>
                  <a:gd name="T8" fmla="*/ 38 w 105"/>
                  <a:gd name="T9" fmla="*/ 23 h 151"/>
                  <a:gd name="T10" fmla="*/ 57 w 105"/>
                  <a:gd name="T11" fmla="*/ 0 h 151"/>
                  <a:gd name="T12" fmla="*/ 105 w 105"/>
                  <a:gd name="T13" fmla="*/ 2 h 151"/>
                  <a:gd name="T14" fmla="*/ 97 w 105"/>
                  <a:gd name="T15" fmla="*/ 16 h 151"/>
                  <a:gd name="T16" fmla="*/ 91 w 105"/>
                  <a:gd name="T17" fmla="*/ 29 h 151"/>
                  <a:gd name="T18" fmla="*/ 87 w 105"/>
                  <a:gd name="T19" fmla="*/ 43 h 151"/>
                  <a:gd name="T20" fmla="*/ 83 w 105"/>
                  <a:gd name="T21" fmla="*/ 53 h 151"/>
                  <a:gd name="T22" fmla="*/ 81 w 105"/>
                  <a:gd name="T23" fmla="*/ 65 h 151"/>
                  <a:gd name="T24" fmla="*/ 77 w 105"/>
                  <a:gd name="T25" fmla="*/ 75 h 151"/>
                  <a:gd name="T26" fmla="*/ 72 w 105"/>
                  <a:gd name="T27" fmla="*/ 86 h 151"/>
                  <a:gd name="T28" fmla="*/ 64 w 105"/>
                  <a:gd name="T29" fmla="*/ 95 h 151"/>
                  <a:gd name="T30" fmla="*/ 56 w 105"/>
                  <a:gd name="T31" fmla="*/ 105 h 151"/>
                  <a:gd name="T32" fmla="*/ 48 w 105"/>
                  <a:gd name="T33" fmla="*/ 115 h 151"/>
                  <a:gd name="T34" fmla="*/ 40 w 105"/>
                  <a:gd name="T35" fmla="*/ 125 h 151"/>
                  <a:gd name="T36" fmla="*/ 34 w 105"/>
                  <a:gd name="T37" fmla="*/ 133 h 151"/>
                  <a:gd name="T38" fmla="*/ 28 w 105"/>
                  <a:gd name="T39" fmla="*/ 140 h 151"/>
                  <a:gd name="T40" fmla="*/ 25 w 105"/>
                  <a:gd name="T41" fmla="*/ 146 h 151"/>
                  <a:gd name="T42" fmla="*/ 23 w 105"/>
                  <a:gd name="T43" fmla="*/ 150 h 151"/>
                  <a:gd name="T44" fmla="*/ 21 w 105"/>
                  <a:gd name="T45" fmla="*/ 151 h 151"/>
                  <a:gd name="T46" fmla="*/ 2 w 105"/>
                  <a:gd name="T47" fmla="*/ 136 h 151"/>
                  <a:gd name="T48" fmla="*/ 0 w 105"/>
                  <a:gd name="T49"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51">
                    <a:moveTo>
                      <a:pt x="0" y="121"/>
                    </a:moveTo>
                    <a:lnTo>
                      <a:pt x="2" y="97"/>
                    </a:lnTo>
                    <a:lnTo>
                      <a:pt x="0" y="54"/>
                    </a:lnTo>
                    <a:lnTo>
                      <a:pt x="24" y="23"/>
                    </a:lnTo>
                    <a:lnTo>
                      <a:pt x="38" y="23"/>
                    </a:lnTo>
                    <a:lnTo>
                      <a:pt x="57" y="0"/>
                    </a:lnTo>
                    <a:lnTo>
                      <a:pt x="105" y="2"/>
                    </a:lnTo>
                    <a:lnTo>
                      <a:pt x="97" y="16"/>
                    </a:lnTo>
                    <a:lnTo>
                      <a:pt x="91" y="29"/>
                    </a:lnTo>
                    <a:lnTo>
                      <a:pt x="87" y="43"/>
                    </a:lnTo>
                    <a:lnTo>
                      <a:pt x="83" y="53"/>
                    </a:lnTo>
                    <a:lnTo>
                      <a:pt x="81" y="65"/>
                    </a:lnTo>
                    <a:lnTo>
                      <a:pt x="77" y="75"/>
                    </a:lnTo>
                    <a:lnTo>
                      <a:pt x="72" y="86"/>
                    </a:lnTo>
                    <a:lnTo>
                      <a:pt x="64" y="95"/>
                    </a:lnTo>
                    <a:lnTo>
                      <a:pt x="56" y="105"/>
                    </a:lnTo>
                    <a:lnTo>
                      <a:pt x="48" y="115"/>
                    </a:lnTo>
                    <a:lnTo>
                      <a:pt x="40" y="125"/>
                    </a:lnTo>
                    <a:lnTo>
                      <a:pt x="34" y="133"/>
                    </a:lnTo>
                    <a:lnTo>
                      <a:pt x="28" y="140"/>
                    </a:lnTo>
                    <a:lnTo>
                      <a:pt x="25" y="146"/>
                    </a:lnTo>
                    <a:lnTo>
                      <a:pt x="23" y="150"/>
                    </a:lnTo>
                    <a:lnTo>
                      <a:pt x="21" y="151"/>
                    </a:lnTo>
                    <a:lnTo>
                      <a:pt x="2" y="136"/>
                    </a:lnTo>
                    <a:lnTo>
                      <a:pt x="0" y="121"/>
                    </a:lnTo>
                    <a:close/>
                  </a:path>
                </a:pathLst>
              </a:custGeom>
              <a:solidFill>
                <a:srgbClr val="7F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7" name="Freeform 157"/>
              <p:cNvSpPr>
                <a:spLocks/>
              </p:cNvSpPr>
              <p:nvPr/>
            </p:nvSpPr>
            <p:spPr bwMode="auto">
              <a:xfrm>
                <a:off x="4119" y="2162"/>
                <a:ext cx="319" cy="472"/>
              </a:xfrm>
              <a:custGeom>
                <a:avLst/>
                <a:gdLst>
                  <a:gd name="T0" fmla="*/ 57 w 319"/>
                  <a:gd name="T1" fmla="*/ 289 h 454"/>
                  <a:gd name="T2" fmla="*/ 38 w 319"/>
                  <a:gd name="T3" fmla="*/ 289 h 454"/>
                  <a:gd name="T4" fmla="*/ 26 w 319"/>
                  <a:gd name="T5" fmla="*/ 280 h 454"/>
                  <a:gd name="T6" fmla="*/ 14 w 319"/>
                  <a:gd name="T7" fmla="*/ 244 h 454"/>
                  <a:gd name="T8" fmla="*/ 30 w 319"/>
                  <a:gd name="T9" fmla="*/ 221 h 454"/>
                  <a:gd name="T10" fmla="*/ 52 w 319"/>
                  <a:gd name="T11" fmla="*/ 228 h 454"/>
                  <a:gd name="T12" fmla="*/ 64 w 319"/>
                  <a:gd name="T13" fmla="*/ 234 h 454"/>
                  <a:gd name="T14" fmla="*/ 77 w 319"/>
                  <a:gd name="T15" fmla="*/ 224 h 454"/>
                  <a:gd name="T16" fmla="*/ 85 w 319"/>
                  <a:gd name="T17" fmla="*/ 190 h 454"/>
                  <a:gd name="T18" fmla="*/ 87 w 319"/>
                  <a:gd name="T19" fmla="*/ 151 h 454"/>
                  <a:gd name="T20" fmla="*/ 74 w 319"/>
                  <a:gd name="T21" fmla="*/ 129 h 454"/>
                  <a:gd name="T22" fmla="*/ 54 w 319"/>
                  <a:gd name="T23" fmla="*/ 127 h 454"/>
                  <a:gd name="T24" fmla="*/ 32 w 319"/>
                  <a:gd name="T25" fmla="*/ 123 h 454"/>
                  <a:gd name="T26" fmla="*/ 17 w 319"/>
                  <a:gd name="T27" fmla="*/ 120 h 454"/>
                  <a:gd name="T28" fmla="*/ 0 w 319"/>
                  <a:gd name="T29" fmla="*/ 105 h 454"/>
                  <a:gd name="T30" fmla="*/ 21 w 319"/>
                  <a:gd name="T31" fmla="*/ 55 h 454"/>
                  <a:gd name="T32" fmla="*/ 45 w 319"/>
                  <a:gd name="T33" fmla="*/ 24 h 454"/>
                  <a:gd name="T34" fmla="*/ 77 w 319"/>
                  <a:gd name="T35" fmla="*/ 7 h 454"/>
                  <a:gd name="T36" fmla="*/ 100 w 319"/>
                  <a:gd name="T37" fmla="*/ 0 h 454"/>
                  <a:gd name="T38" fmla="*/ 131 w 319"/>
                  <a:gd name="T39" fmla="*/ 5 h 454"/>
                  <a:gd name="T40" fmla="*/ 178 w 319"/>
                  <a:gd name="T41" fmla="*/ 14 h 454"/>
                  <a:gd name="T42" fmla="*/ 204 w 319"/>
                  <a:gd name="T43" fmla="*/ 26 h 454"/>
                  <a:gd name="T44" fmla="*/ 229 w 319"/>
                  <a:gd name="T45" fmla="*/ 54 h 454"/>
                  <a:gd name="T46" fmla="*/ 252 w 319"/>
                  <a:gd name="T47" fmla="*/ 84 h 454"/>
                  <a:gd name="T48" fmla="*/ 269 w 319"/>
                  <a:gd name="T49" fmla="*/ 120 h 454"/>
                  <a:gd name="T50" fmla="*/ 292 w 319"/>
                  <a:gd name="T51" fmla="*/ 161 h 454"/>
                  <a:gd name="T52" fmla="*/ 309 w 319"/>
                  <a:gd name="T53" fmla="*/ 200 h 454"/>
                  <a:gd name="T54" fmla="*/ 319 w 319"/>
                  <a:gd name="T55" fmla="*/ 233 h 454"/>
                  <a:gd name="T56" fmla="*/ 306 w 319"/>
                  <a:gd name="T57" fmla="*/ 256 h 454"/>
                  <a:gd name="T58" fmla="*/ 282 w 319"/>
                  <a:gd name="T59" fmla="*/ 269 h 454"/>
                  <a:gd name="T60" fmla="*/ 255 w 319"/>
                  <a:gd name="T61" fmla="*/ 273 h 454"/>
                  <a:gd name="T62" fmla="*/ 252 w 319"/>
                  <a:gd name="T63" fmla="*/ 298 h 454"/>
                  <a:gd name="T64" fmla="*/ 242 w 319"/>
                  <a:gd name="T65" fmla="*/ 311 h 454"/>
                  <a:gd name="T66" fmla="*/ 233 w 319"/>
                  <a:gd name="T67" fmla="*/ 319 h 454"/>
                  <a:gd name="T68" fmla="*/ 236 w 319"/>
                  <a:gd name="T69" fmla="*/ 342 h 454"/>
                  <a:gd name="T70" fmla="*/ 227 w 319"/>
                  <a:gd name="T71" fmla="*/ 373 h 454"/>
                  <a:gd name="T72" fmla="*/ 210 w 319"/>
                  <a:gd name="T73" fmla="*/ 381 h 454"/>
                  <a:gd name="T74" fmla="*/ 192 w 319"/>
                  <a:gd name="T75" fmla="*/ 390 h 454"/>
                  <a:gd name="T76" fmla="*/ 184 w 319"/>
                  <a:gd name="T77" fmla="*/ 394 h 454"/>
                  <a:gd name="T78" fmla="*/ 33 w 319"/>
                  <a:gd name="T79" fmla="*/ 368 h 454"/>
                  <a:gd name="T80" fmla="*/ 46 w 319"/>
                  <a:gd name="T81" fmla="*/ 336 h 454"/>
                  <a:gd name="T82" fmla="*/ 46 w 319"/>
                  <a:gd name="T83" fmla="*/ 302 h 454"/>
                  <a:gd name="T84" fmla="*/ 67 w 319"/>
                  <a:gd name="T85" fmla="*/ 28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9" h="454">
                    <a:moveTo>
                      <a:pt x="67" y="287"/>
                    </a:moveTo>
                    <a:lnTo>
                      <a:pt x="62" y="288"/>
                    </a:lnTo>
                    <a:lnTo>
                      <a:pt x="57" y="289"/>
                    </a:lnTo>
                    <a:lnTo>
                      <a:pt x="51" y="289"/>
                    </a:lnTo>
                    <a:lnTo>
                      <a:pt x="45" y="289"/>
                    </a:lnTo>
                    <a:lnTo>
                      <a:pt x="38" y="289"/>
                    </a:lnTo>
                    <a:lnTo>
                      <a:pt x="33" y="287"/>
                    </a:lnTo>
                    <a:lnTo>
                      <a:pt x="28" y="284"/>
                    </a:lnTo>
                    <a:lnTo>
                      <a:pt x="26" y="280"/>
                    </a:lnTo>
                    <a:lnTo>
                      <a:pt x="21" y="268"/>
                    </a:lnTo>
                    <a:lnTo>
                      <a:pt x="17" y="255"/>
                    </a:lnTo>
                    <a:lnTo>
                      <a:pt x="14" y="244"/>
                    </a:lnTo>
                    <a:lnTo>
                      <a:pt x="17" y="234"/>
                    </a:lnTo>
                    <a:lnTo>
                      <a:pt x="23" y="227"/>
                    </a:lnTo>
                    <a:lnTo>
                      <a:pt x="30" y="221"/>
                    </a:lnTo>
                    <a:lnTo>
                      <a:pt x="37" y="219"/>
                    </a:lnTo>
                    <a:lnTo>
                      <a:pt x="45" y="222"/>
                    </a:lnTo>
                    <a:lnTo>
                      <a:pt x="52" y="228"/>
                    </a:lnTo>
                    <a:lnTo>
                      <a:pt x="57" y="232"/>
                    </a:lnTo>
                    <a:lnTo>
                      <a:pt x="60" y="234"/>
                    </a:lnTo>
                    <a:lnTo>
                      <a:pt x="64" y="234"/>
                    </a:lnTo>
                    <a:lnTo>
                      <a:pt x="69" y="233"/>
                    </a:lnTo>
                    <a:lnTo>
                      <a:pt x="74" y="230"/>
                    </a:lnTo>
                    <a:lnTo>
                      <a:pt x="77" y="224"/>
                    </a:lnTo>
                    <a:lnTo>
                      <a:pt x="81" y="215"/>
                    </a:lnTo>
                    <a:lnTo>
                      <a:pt x="83" y="204"/>
                    </a:lnTo>
                    <a:lnTo>
                      <a:pt x="85" y="190"/>
                    </a:lnTo>
                    <a:lnTo>
                      <a:pt x="85" y="176"/>
                    </a:lnTo>
                    <a:lnTo>
                      <a:pt x="86" y="163"/>
                    </a:lnTo>
                    <a:lnTo>
                      <a:pt x="87" y="151"/>
                    </a:lnTo>
                    <a:lnTo>
                      <a:pt x="86" y="140"/>
                    </a:lnTo>
                    <a:lnTo>
                      <a:pt x="82" y="133"/>
                    </a:lnTo>
                    <a:lnTo>
                      <a:pt x="74" y="129"/>
                    </a:lnTo>
                    <a:lnTo>
                      <a:pt x="68" y="128"/>
                    </a:lnTo>
                    <a:lnTo>
                      <a:pt x="61" y="127"/>
                    </a:lnTo>
                    <a:lnTo>
                      <a:pt x="54" y="127"/>
                    </a:lnTo>
                    <a:lnTo>
                      <a:pt x="46" y="126"/>
                    </a:lnTo>
                    <a:lnTo>
                      <a:pt x="39" y="124"/>
                    </a:lnTo>
                    <a:lnTo>
                      <a:pt x="32" y="123"/>
                    </a:lnTo>
                    <a:lnTo>
                      <a:pt x="27" y="123"/>
                    </a:lnTo>
                    <a:lnTo>
                      <a:pt x="24" y="122"/>
                    </a:lnTo>
                    <a:lnTo>
                      <a:pt x="17" y="120"/>
                    </a:lnTo>
                    <a:lnTo>
                      <a:pt x="9" y="115"/>
                    </a:lnTo>
                    <a:lnTo>
                      <a:pt x="2" y="110"/>
                    </a:lnTo>
                    <a:lnTo>
                      <a:pt x="0" y="105"/>
                    </a:lnTo>
                    <a:lnTo>
                      <a:pt x="3" y="94"/>
                    </a:lnTo>
                    <a:lnTo>
                      <a:pt x="11" y="75"/>
                    </a:lnTo>
                    <a:lnTo>
                      <a:pt x="21" y="55"/>
                    </a:lnTo>
                    <a:lnTo>
                      <a:pt x="31" y="38"/>
                    </a:lnTo>
                    <a:lnTo>
                      <a:pt x="37" y="31"/>
                    </a:lnTo>
                    <a:lnTo>
                      <a:pt x="45" y="24"/>
                    </a:lnTo>
                    <a:lnTo>
                      <a:pt x="56" y="18"/>
                    </a:lnTo>
                    <a:lnTo>
                      <a:pt x="67" y="12"/>
                    </a:lnTo>
                    <a:lnTo>
                      <a:pt x="77" y="7"/>
                    </a:lnTo>
                    <a:lnTo>
                      <a:pt x="87" y="4"/>
                    </a:lnTo>
                    <a:lnTo>
                      <a:pt x="95" y="1"/>
                    </a:lnTo>
                    <a:lnTo>
                      <a:pt x="100" y="0"/>
                    </a:lnTo>
                    <a:lnTo>
                      <a:pt x="106" y="0"/>
                    </a:lnTo>
                    <a:lnTo>
                      <a:pt x="118" y="3"/>
                    </a:lnTo>
                    <a:lnTo>
                      <a:pt x="131" y="5"/>
                    </a:lnTo>
                    <a:lnTo>
                      <a:pt x="148" y="7"/>
                    </a:lnTo>
                    <a:lnTo>
                      <a:pt x="163" y="11"/>
                    </a:lnTo>
                    <a:lnTo>
                      <a:pt x="178" y="14"/>
                    </a:lnTo>
                    <a:lnTo>
                      <a:pt x="190" y="18"/>
                    </a:lnTo>
                    <a:lnTo>
                      <a:pt x="198" y="22"/>
                    </a:lnTo>
                    <a:lnTo>
                      <a:pt x="204" y="26"/>
                    </a:lnTo>
                    <a:lnTo>
                      <a:pt x="212" y="35"/>
                    </a:lnTo>
                    <a:lnTo>
                      <a:pt x="221" y="44"/>
                    </a:lnTo>
                    <a:lnTo>
                      <a:pt x="229" y="54"/>
                    </a:lnTo>
                    <a:lnTo>
                      <a:pt x="238" y="65"/>
                    </a:lnTo>
                    <a:lnTo>
                      <a:pt x="246" y="75"/>
                    </a:lnTo>
                    <a:lnTo>
                      <a:pt x="252" y="84"/>
                    </a:lnTo>
                    <a:lnTo>
                      <a:pt x="255" y="91"/>
                    </a:lnTo>
                    <a:lnTo>
                      <a:pt x="261" y="104"/>
                    </a:lnTo>
                    <a:lnTo>
                      <a:pt x="269" y="120"/>
                    </a:lnTo>
                    <a:lnTo>
                      <a:pt x="277" y="138"/>
                    </a:lnTo>
                    <a:lnTo>
                      <a:pt x="287" y="153"/>
                    </a:lnTo>
                    <a:lnTo>
                      <a:pt x="292" y="161"/>
                    </a:lnTo>
                    <a:lnTo>
                      <a:pt x="298" y="173"/>
                    </a:lnTo>
                    <a:lnTo>
                      <a:pt x="304" y="186"/>
                    </a:lnTo>
                    <a:lnTo>
                      <a:pt x="309" y="200"/>
                    </a:lnTo>
                    <a:lnTo>
                      <a:pt x="314" y="213"/>
                    </a:lnTo>
                    <a:lnTo>
                      <a:pt x="316" y="225"/>
                    </a:lnTo>
                    <a:lnTo>
                      <a:pt x="319" y="233"/>
                    </a:lnTo>
                    <a:lnTo>
                      <a:pt x="318" y="239"/>
                    </a:lnTo>
                    <a:lnTo>
                      <a:pt x="313" y="247"/>
                    </a:lnTo>
                    <a:lnTo>
                      <a:pt x="306" y="256"/>
                    </a:lnTo>
                    <a:lnTo>
                      <a:pt x="297" y="264"/>
                    </a:lnTo>
                    <a:lnTo>
                      <a:pt x="289" y="268"/>
                    </a:lnTo>
                    <a:lnTo>
                      <a:pt x="282" y="269"/>
                    </a:lnTo>
                    <a:lnTo>
                      <a:pt x="273" y="269"/>
                    </a:lnTo>
                    <a:lnTo>
                      <a:pt x="264" y="270"/>
                    </a:lnTo>
                    <a:lnTo>
                      <a:pt x="255" y="273"/>
                    </a:lnTo>
                    <a:lnTo>
                      <a:pt x="255" y="281"/>
                    </a:lnTo>
                    <a:lnTo>
                      <a:pt x="254" y="289"/>
                    </a:lnTo>
                    <a:lnTo>
                      <a:pt x="252" y="298"/>
                    </a:lnTo>
                    <a:lnTo>
                      <a:pt x="248" y="304"/>
                    </a:lnTo>
                    <a:lnTo>
                      <a:pt x="245" y="307"/>
                    </a:lnTo>
                    <a:lnTo>
                      <a:pt x="242" y="311"/>
                    </a:lnTo>
                    <a:lnTo>
                      <a:pt x="239" y="314"/>
                    </a:lnTo>
                    <a:lnTo>
                      <a:pt x="232" y="318"/>
                    </a:lnTo>
                    <a:lnTo>
                      <a:pt x="233" y="319"/>
                    </a:lnTo>
                    <a:lnTo>
                      <a:pt x="234" y="324"/>
                    </a:lnTo>
                    <a:lnTo>
                      <a:pt x="235" y="332"/>
                    </a:lnTo>
                    <a:lnTo>
                      <a:pt x="236" y="342"/>
                    </a:lnTo>
                    <a:lnTo>
                      <a:pt x="235" y="353"/>
                    </a:lnTo>
                    <a:lnTo>
                      <a:pt x="232" y="365"/>
                    </a:lnTo>
                    <a:lnTo>
                      <a:pt x="227" y="373"/>
                    </a:lnTo>
                    <a:lnTo>
                      <a:pt x="220" y="378"/>
                    </a:lnTo>
                    <a:lnTo>
                      <a:pt x="215" y="379"/>
                    </a:lnTo>
                    <a:lnTo>
                      <a:pt x="210" y="381"/>
                    </a:lnTo>
                    <a:lnTo>
                      <a:pt x="204" y="384"/>
                    </a:lnTo>
                    <a:lnTo>
                      <a:pt x="198" y="387"/>
                    </a:lnTo>
                    <a:lnTo>
                      <a:pt x="192" y="390"/>
                    </a:lnTo>
                    <a:lnTo>
                      <a:pt x="189" y="392"/>
                    </a:lnTo>
                    <a:lnTo>
                      <a:pt x="185" y="393"/>
                    </a:lnTo>
                    <a:lnTo>
                      <a:pt x="184" y="394"/>
                    </a:lnTo>
                    <a:lnTo>
                      <a:pt x="162" y="454"/>
                    </a:lnTo>
                    <a:lnTo>
                      <a:pt x="107" y="445"/>
                    </a:lnTo>
                    <a:lnTo>
                      <a:pt x="33" y="368"/>
                    </a:lnTo>
                    <a:lnTo>
                      <a:pt x="38" y="360"/>
                    </a:lnTo>
                    <a:lnTo>
                      <a:pt x="43" y="348"/>
                    </a:lnTo>
                    <a:lnTo>
                      <a:pt x="46" y="336"/>
                    </a:lnTo>
                    <a:lnTo>
                      <a:pt x="48" y="323"/>
                    </a:lnTo>
                    <a:lnTo>
                      <a:pt x="48" y="311"/>
                    </a:lnTo>
                    <a:lnTo>
                      <a:pt x="46" y="302"/>
                    </a:lnTo>
                    <a:lnTo>
                      <a:pt x="45" y="296"/>
                    </a:lnTo>
                    <a:lnTo>
                      <a:pt x="45" y="294"/>
                    </a:lnTo>
                    <a:lnTo>
                      <a:pt x="67" y="287"/>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8" name="Freeform 158"/>
              <p:cNvSpPr>
                <a:spLocks/>
              </p:cNvSpPr>
              <p:nvPr/>
            </p:nvSpPr>
            <p:spPr bwMode="auto">
              <a:xfrm>
                <a:off x="4432" y="3008"/>
                <a:ext cx="126" cy="181"/>
              </a:xfrm>
              <a:custGeom>
                <a:avLst/>
                <a:gdLst>
                  <a:gd name="T0" fmla="*/ 5 w 126"/>
                  <a:gd name="T1" fmla="*/ 164 h 174"/>
                  <a:gd name="T2" fmla="*/ 5 w 126"/>
                  <a:gd name="T3" fmla="*/ 145 h 174"/>
                  <a:gd name="T4" fmla="*/ 3 w 126"/>
                  <a:gd name="T5" fmla="*/ 125 h 174"/>
                  <a:gd name="T6" fmla="*/ 1 w 126"/>
                  <a:gd name="T7" fmla="*/ 109 h 174"/>
                  <a:gd name="T8" fmla="*/ 0 w 126"/>
                  <a:gd name="T9" fmla="*/ 102 h 174"/>
                  <a:gd name="T10" fmla="*/ 19 w 126"/>
                  <a:gd name="T11" fmla="*/ 81 h 174"/>
                  <a:gd name="T12" fmla="*/ 26 w 126"/>
                  <a:gd name="T13" fmla="*/ 28 h 174"/>
                  <a:gd name="T14" fmla="*/ 55 w 126"/>
                  <a:gd name="T15" fmla="*/ 0 h 174"/>
                  <a:gd name="T16" fmla="*/ 58 w 126"/>
                  <a:gd name="T17" fmla="*/ 0 h 174"/>
                  <a:gd name="T18" fmla="*/ 67 w 126"/>
                  <a:gd name="T19" fmla="*/ 2 h 174"/>
                  <a:gd name="T20" fmla="*/ 75 w 126"/>
                  <a:gd name="T21" fmla="*/ 6 h 174"/>
                  <a:gd name="T22" fmla="*/ 81 w 126"/>
                  <a:gd name="T23" fmla="*/ 11 h 174"/>
                  <a:gd name="T24" fmla="*/ 86 w 126"/>
                  <a:gd name="T25" fmla="*/ 20 h 174"/>
                  <a:gd name="T26" fmla="*/ 91 w 126"/>
                  <a:gd name="T27" fmla="*/ 28 h 174"/>
                  <a:gd name="T28" fmla="*/ 94 w 126"/>
                  <a:gd name="T29" fmla="*/ 35 h 174"/>
                  <a:gd name="T30" fmla="*/ 95 w 126"/>
                  <a:gd name="T31" fmla="*/ 38 h 174"/>
                  <a:gd name="T32" fmla="*/ 126 w 126"/>
                  <a:gd name="T33" fmla="*/ 81 h 174"/>
                  <a:gd name="T34" fmla="*/ 124 w 126"/>
                  <a:gd name="T35" fmla="*/ 97 h 174"/>
                  <a:gd name="T36" fmla="*/ 91 w 126"/>
                  <a:gd name="T37" fmla="*/ 141 h 174"/>
                  <a:gd name="T38" fmla="*/ 76 w 126"/>
                  <a:gd name="T39" fmla="*/ 160 h 174"/>
                  <a:gd name="T40" fmla="*/ 52 w 126"/>
                  <a:gd name="T41" fmla="*/ 169 h 174"/>
                  <a:gd name="T42" fmla="*/ 17 w 126"/>
                  <a:gd name="T43" fmla="*/ 174 h 174"/>
                  <a:gd name="T44" fmla="*/ 5 w 126"/>
                  <a:gd name="T45"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174">
                    <a:moveTo>
                      <a:pt x="5" y="164"/>
                    </a:moveTo>
                    <a:lnTo>
                      <a:pt x="5" y="145"/>
                    </a:lnTo>
                    <a:lnTo>
                      <a:pt x="3" y="125"/>
                    </a:lnTo>
                    <a:lnTo>
                      <a:pt x="1" y="109"/>
                    </a:lnTo>
                    <a:lnTo>
                      <a:pt x="0" y="102"/>
                    </a:lnTo>
                    <a:lnTo>
                      <a:pt x="19" y="81"/>
                    </a:lnTo>
                    <a:lnTo>
                      <a:pt x="26" y="28"/>
                    </a:lnTo>
                    <a:lnTo>
                      <a:pt x="55" y="0"/>
                    </a:lnTo>
                    <a:lnTo>
                      <a:pt x="58" y="0"/>
                    </a:lnTo>
                    <a:lnTo>
                      <a:pt x="67" y="2"/>
                    </a:lnTo>
                    <a:lnTo>
                      <a:pt x="75" y="6"/>
                    </a:lnTo>
                    <a:lnTo>
                      <a:pt x="81" y="11"/>
                    </a:lnTo>
                    <a:lnTo>
                      <a:pt x="86" y="20"/>
                    </a:lnTo>
                    <a:lnTo>
                      <a:pt x="91" y="28"/>
                    </a:lnTo>
                    <a:lnTo>
                      <a:pt x="94" y="35"/>
                    </a:lnTo>
                    <a:lnTo>
                      <a:pt x="95" y="38"/>
                    </a:lnTo>
                    <a:lnTo>
                      <a:pt x="126" y="81"/>
                    </a:lnTo>
                    <a:lnTo>
                      <a:pt x="124" y="97"/>
                    </a:lnTo>
                    <a:lnTo>
                      <a:pt x="91" y="141"/>
                    </a:lnTo>
                    <a:lnTo>
                      <a:pt x="76" y="160"/>
                    </a:lnTo>
                    <a:lnTo>
                      <a:pt x="52" y="169"/>
                    </a:lnTo>
                    <a:lnTo>
                      <a:pt x="17" y="174"/>
                    </a:lnTo>
                    <a:lnTo>
                      <a:pt x="5" y="164"/>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1999" name="Freeform 159"/>
              <p:cNvSpPr>
                <a:spLocks/>
              </p:cNvSpPr>
              <p:nvPr/>
            </p:nvSpPr>
            <p:spPr bwMode="auto">
              <a:xfrm>
                <a:off x="3932" y="3092"/>
                <a:ext cx="447" cy="84"/>
              </a:xfrm>
              <a:custGeom>
                <a:avLst/>
                <a:gdLst>
                  <a:gd name="T0" fmla="*/ 0 w 447"/>
                  <a:gd name="T1" fmla="*/ 25 h 81"/>
                  <a:gd name="T2" fmla="*/ 9 w 447"/>
                  <a:gd name="T3" fmla="*/ 57 h 81"/>
                  <a:gd name="T4" fmla="*/ 28 w 447"/>
                  <a:gd name="T5" fmla="*/ 69 h 81"/>
                  <a:gd name="T6" fmla="*/ 46 w 447"/>
                  <a:gd name="T7" fmla="*/ 74 h 81"/>
                  <a:gd name="T8" fmla="*/ 67 w 447"/>
                  <a:gd name="T9" fmla="*/ 79 h 81"/>
                  <a:gd name="T10" fmla="*/ 90 w 447"/>
                  <a:gd name="T11" fmla="*/ 81 h 81"/>
                  <a:gd name="T12" fmla="*/ 115 w 447"/>
                  <a:gd name="T13" fmla="*/ 81 h 81"/>
                  <a:gd name="T14" fmla="*/ 163 w 447"/>
                  <a:gd name="T15" fmla="*/ 80 h 81"/>
                  <a:gd name="T16" fmla="*/ 220 w 447"/>
                  <a:gd name="T17" fmla="*/ 77 h 81"/>
                  <a:gd name="T18" fmla="*/ 269 w 447"/>
                  <a:gd name="T19" fmla="*/ 76 h 81"/>
                  <a:gd name="T20" fmla="*/ 298 w 447"/>
                  <a:gd name="T21" fmla="*/ 76 h 81"/>
                  <a:gd name="T22" fmla="*/ 325 w 447"/>
                  <a:gd name="T23" fmla="*/ 76 h 81"/>
                  <a:gd name="T24" fmla="*/ 355 w 447"/>
                  <a:gd name="T25" fmla="*/ 76 h 81"/>
                  <a:gd name="T26" fmla="*/ 379 w 447"/>
                  <a:gd name="T27" fmla="*/ 76 h 81"/>
                  <a:gd name="T28" fmla="*/ 395 w 447"/>
                  <a:gd name="T29" fmla="*/ 76 h 81"/>
                  <a:gd name="T30" fmla="*/ 405 w 447"/>
                  <a:gd name="T31" fmla="*/ 73 h 81"/>
                  <a:gd name="T32" fmla="*/ 416 w 447"/>
                  <a:gd name="T33" fmla="*/ 67 h 81"/>
                  <a:gd name="T34" fmla="*/ 426 w 447"/>
                  <a:gd name="T35" fmla="*/ 62 h 81"/>
                  <a:gd name="T36" fmla="*/ 439 w 447"/>
                  <a:gd name="T37" fmla="*/ 54 h 81"/>
                  <a:gd name="T38" fmla="*/ 447 w 447"/>
                  <a:gd name="T39" fmla="*/ 34 h 81"/>
                  <a:gd name="T40" fmla="*/ 436 w 447"/>
                  <a:gd name="T41" fmla="*/ 32 h 81"/>
                  <a:gd name="T42" fmla="*/ 413 w 447"/>
                  <a:gd name="T43" fmla="*/ 33 h 81"/>
                  <a:gd name="T44" fmla="*/ 386 w 447"/>
                  <a:gd name="T45" fmla="*/ 33 h 81"/>
                  <a:gd name="T46" fmla="*/ 360 w 447"/>
                  <a:gd name="T47" fmla="*/ 33 h 81"/>
                  <a:gd name="T48" fmla="*/ 334 w 447"/>
                  <a:gd name="T49" fmla="*/ 33 h 81"/>
                  <a:gd name="T50" fmla="*/ 307 w 447"/>
                  <a:gd name="T51" fmla="*/ 30 h 81"/>
                  <a:gd name="T52" fmla="*/ 284 w 447"/>
                  <a:gd name="T53" fmla="*/ 24 h 81"/>
                  <a:gd name="T54" fmla="*/ 263 w 447"/>
                  <a:gd name="T55" fmla="*/ 19 h 81"/>
                  <a:gd name="T56" fmla="*/ 244 w 447"/>
                  <a:gd name="T57" fmla="*/ 12 h 81"/>
                  <a:gd name="T58" fmla="*/ 230 w 447"/>
                  <a:gd name="T59" fmla="*/ 2 h 81"/>
                  <a:gd name="T60" fmla="*/ 213 w 447"/>
                  <a:gd name="T61" fmla="*/ 2 h 81"/>
                  <a:gd name="T62" fmla="*/ 187 w 447"/>
                  <a:gd name="T63" fmla="*/ 5 h 81"/>
                  <a:gd name="T64" fmla="*/ 162 w 447"/>
                  <a:gd name="T65" fmla="*/ 5 h 81"/>
                  <a:gd name="T66" fmla="*/ 138 w 447"/>
                  <a:gd name="T67" fmla="*/ 5 h 81"/>
                  <a:gd name="T68" fmla="*/ 115 w 447"/>
                  <a:gd name="T69" fmla="*/ 5 h 81"/>
                  <a:gd name="T70" fmla="*/ 90 w 447"/>
                  <a:gd name="T71" fmla="*/ 5 h 81"/>
                  <a:gd name="T72" fmla="*/ 64 w 447"/>
                  <a:gd name="T73" fmla="*/ 3 h 81"/>
                  <a:gd name="T74" fmla="*/ 43 w 447"/>
                  <a:gd name="T75" fmla="*/ 3 h 81"/>
                  <a:gd name="T76" fmla="*/ 30 w 447"/>
                  <a:gd name="T77" fmla="*/ 6 h 81"/>
                  <a:gd name="T78" fmla="*/ 18 w 447"/>
                  <a:gd name="T79" fmla="*/ 8 h 81"/>
                  <a:gd name="T80" fmla="*/ 8 w 447"/>
                  <a:gd name="T81" fmla="*/ 9 h 81"/>
                  <a:gd name="T82" fmla="*/ 2 w 447"/>
                  <a:gd name="T83"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7" h="81">
                    <a:moveTo>
                      <a:pt x="0" y="9"/>
                    </a:moveTo>
                    <a:lnTo>
                      <a:pt x="0" y="25"/>
                    </a:lnTo>
                    <a:lnTo>
                      <a:pt x="3" y="42"/>
                    </a:lnTo>
                    <a:lnTo>
                      <a:pt x="9" y="57"/>
                    </a:lnTo>
                    <a:lnTo>
                      <a:pt x="20" y="67"/>
                    </a:lnTo>
                    <a:lnTo>
                      <a:pt x="28" y="69"/>
                    </a:lnTo>
                    <a:lnTo>
                      <a:pt x="36" y="71"/>
                    </a:lnTo>
                    <a:lnTo>
                      <a:pt x="46" y="74"/>
                    </a:lnTo>
                    <a:lnTo>
                      <a:pt x="57" y="76"/>
                    </a:lnTo>
                    <a:lnTo>
                      <a:pt x="67" y="79"/>
                    </a:lnTo>
                    <a:lnTo>
                      <a:pt x="79" y="80"/>
                    </a:lnTo>
                    <a:lnTo>
                      <a:pt x="90" y="81"/>
                    </a:lnTo>
                    <a:lnTo>
                      <a:pt x="101" y="81"/>
                    </a:lnTo>
                    <a:lnTo>
                      <a:pt x="115" y="81"/>
                    </a:lnTo>
                    <a:lnTo>
                      <a:pt x="138" y="80"/>
                    </a:lnTo>
                    <a:lnTo>
                      <a:pt x="163" y="80"/>
                    </a:lnTo>
                    <a:lnTo>
                      <a:pt x="192" y="79"/>
                    </a:lnTo>
                    <a:lnTo>
                      <a:pt x="220" y="77"/>
                    </a:lnTo>
                    <a:lnTo>
                      <a:pt x="247" y="77"/>
                    </a:lnTo>
                    <a:lnTo>
                      <a:pt x="269" y="76"/>
                    </a:lnTo>
                    <a:lnTo>
                      <a:pt x="285" y="76"/>
                    </a:lnTo>
                    <a:lnTo>
                      <a:pt x="298" y="76"/>
                    </a:lnTo>
                    <a:lnTo>
                      <a:pt x="311" y="76"/>
                    </a:lnTo>
                    <a:lnTo>
                      <a:pt x="325" y="76"/>
                    </a:lnTo>
                    <a:lnTo>
                      <a:pt x="341" y="76"/>
                    </a:lnTo>
                    <a:lnTo>
                      <a:pt x="355" y="76"/>
                    </a:lnTo>
                    <a:lnTo>
                      <a:pt x="367" y="76"/>
                    </a:lnTo>
                    <a:lnTo>
                      <a:pt x="379" y="76"/>
                    </a:lnTo>
                    <a:lnTo>
                      <a:pt x="388" y="76"/>
                    </a:lnTo>
                    <a:lnTo>
                      <a:pt x="395" y="76"/>
                    </a:lnTo>
                    <a:lnTo>
                      <a:pt x="401" y="74"/>
                    </a:lnTo>
                    <a:lnTo>
                      <a:pt x="405" y="73"/>
                    </a:lnTo>
                    <a:lnTo>
                      <a:pt x="411" y="69"/>
                    </a:lnTo>
                    <a:lnTo>
                      <a:pt x="416" y="67"/>
                    </a:lnTo>
                    <a:lnTo>
                      <a:pt x="421" y="64"/>
                    </a:lnTo>
                    <a:lnTo>
                      <a:pt x="426" y="62"/>
                    </a:lnTo>
                    <a:lnTo>
                      <a:pt x="431" y="60"/>
                    </a:lnTo>
                    <a:lnTo>
                      <a:pt x="439" y="54"/>
                    </a:lnTo>
                    <a:lnTo>
                      <a:pt x="445" y="43"/>
                    </a:lnTo>
                    <a:lnTo>
                      <a:pt x="447" y="34"/>
                    </a:lnTo>
                    <a:lnTo>
                      <a:pt x="447" y="31"/>
                    </a:lnTo>
                    <a:lnTo>
                      <a:pt x="436" y="32"/>
                    </a:lnTo>
                    <a:lnTo>
                      <a:pt x="426" y="33"/>
                    </a:lnTo>
                    <a:lnTo>
                      <a:pt x="413" y="33"/>
                    </a:lnTo>
                    <a:lnTo>
                      <a:pt x="399" y="33"/>
                    </a:lnTo>
                    <a:lnTo>
                      <a:pt x="386" y="33"/>
                    </a:lnTo>
                    <a:lnTo>
                      <a:pt x="373" y="33"/>
                    </a:lnTo>
                    <a:lnTo>
                      <a:pt x="360" y="33"/>
                    </a:lnTo>
                    <a:lnTo>
                      <a:pt x="347" y="33"/>
                    </a:lnTo>
                    <a:lnTo>
                      <a:pt x="334" y="33"/>
                    </a:lnTo>
                    <a:lnTo>
                      <a:pt x="321" y="31"/>
                    </a:lnTo>
                    <a:lnTo>
                      <a:pt x="307" y="30"/>
                    </a:lnTo>
                    <a:lnTo>
                      <a:pt x="296" y="26"/>
                    </a:lnTo>
                    <a:lnTo>
                      <a:pt x="284" y="24"/>
                    </a:lnTo>
                    <a:lnTo>
                      <a:pt x="273" y="21"/>
                    </a:lnTo>
                    <a:lnTo>
                      <a:pt x="263" y="19"/>
                    </a:lnTo>
                    <a:lnTo>
                      <a:pt x="256" y="16"/>
                    </a:lnTo>
                    <a:lnTo>
                      <a:pt x="244" y="12"/>
                    </a:lnTo>
                    <a:lnTo>
                      <a:pt x="236" y="6"/>
                    </a:lnTo>
                    <a:lnTo>
                      <a:pt x="230" y="2"/>
                    </a:lnTo>
                    <a:lnTo>
                      <a:pt x="227" y="0"/>
                    </a:lnTo>
                    <a:lnTo>
                      <a:pt x="213" y="2"/>
                    </a:lnTo>
                    <a:lnTo>
                      <a:pt x="200" y="5"/>
                    </a:lnTo>
                    <a:lnTo>
                      <a:pt x="187" y="5"/>
                    </a:lnTo>
                    <a:lnTo>
                      <a:pt x="174" y="5"/>
                    </a:lnTo>
                    <a:lnTo>
                      <a:pt x="162" y="5"/>
                    </a:lnTo>
                    <a:lnTo>
                      <a:pt x="150" y="5"/>
                    </a:lnTo>
                    <a:lnTo>
                      <a:pt x="138" y="5"/>
                    </a:lnTo>
                    <a:lnTo>
                      <a:pt x="127" y="5"/>
                    </a:lnTo>
                    <a:lnTo>
                      <a:pt x="115" y="5"/>
                    </a:lnTo>
                    <a:lnTo>
                      <a:pt x="103" y="5"/>
                    </a:lnTo>
                    <a:lnTo>
                      <a:pt x="90" y="5"/>
                    </a:lnTo>
                    <a:lnTo>
                      <a:pt x="77" y="3"/>
                    </a:lnTo>
                    <a:lnTo>
                      <a:pt x="64" y="3"/>
                    </a:lnTo>
                    <a:lnTo>
                      <a:pt x="53" y="3"/>
                    </a:lnTo>
                    <a:lnTo>
                      <a:pt x="43" y="3"/>
                    </a:lnTo>
                    <a:lnTo>
                      <a:pt x="36" y="5"/>
                    </a:lnTo>
                    <a:lnTo>
                      <a:pt x="30" y="6"/>
                    </a:lnTo>
                    <a:lnTo>
                      <a:pt x="24" y="7"/>
                    </a:lnTo>
                    <a:lnTo>
                      <a:pt x="18" y="8"/>
                    </a:lnTo>
                    <a:lnTo>
                      <a:pt x="14" y="8"/>
                    </a:lnTo>
                    <a:lnTo>
                      <a:pt x="8" y="9"/>
                    </a:lnTo>
                    <a:lnTo>
                      <a:pt x="4" y="9"/>
                    </a:lnTo>
                    <a:lnTo>
                      <a:pt x="2"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0" name="Freeform 160"/>
              <p:cNvSpPr>
                <a:spLocks/>
              </p:cNvSpPr>
              <p:nvPr/>
            </p:nvSpPr>
            <p:spPr bwMode="auto">
              <a:xfrm>
                <a:off x="3646" y="2642"/>
                <a:ext cx="188" cy="124"/>
              </a:xfrm>
              <a:custGeom>
                <a:avLst/>
                <a:gdLst>
                  <a:gd name="T0" fmla="*/ 153 w 188"/>
                  <a:gd name="T1" fmla="*/ 103 h 120"/>
                  <a:gd name="T2" fmla="*/ 151 w 188"/>
                  <a:gd name="T3" fmla="*/ 84 h 120"/>
                  <a:gd name="T4" fmla="*/ 150 w 188"/>
                  <a:gd name="T5" fmla="*/ 70 h 120"/>
                  <a:gd name="T6" fmla="*/ 148 w 188"/>
                  <a:gd name="T7" fmla="*/ 60 h 120"/>
                  <a:gd name="T8" fmla="*/ 141 w 188"/>
                  <a:gd name="T9" fmla="*/ 53 h 120"/>
                  <a:gd name="T10" fmla="*/ 136 w 188"/>
                  <a:gd name="T11" fmla="*/ 50 h 120"/>
                  <a:gd name="T12" fmla="*/ 131 w 188"/>
                  <a:gd name="T13" fmla="*/ 48 h 120"/>
                  <a:gd name="T14" fmla="*/ 125 w 188"/>
                  <a:gd name="T15" fmla="*/ 47 h 120"/>
                  <a:gd name="T16" fmla="*/ 120 w 188"/>
                  <a:gd name="T17" fmla="*/ 46 h 120"/>
                  <a:gd name="T18" fmla="*/ 113 w 188"/>
                  <a:gd name="T19" fmla="*/ 44 h 120"/>
                  <a:gd name="T20" fmla="*/ 106 w 188"/>
                  <a:gd name="T21" fmla="*/ 43 h 120"/>
                  <a:gd name="T22" fmla="*/ 98 w 188"/>
                  <a:gd name="T23" fmla="*/ 43 h 120"/>
                  <a:gd name="T24" fmla="*/ 88 w 188"/>
                  <a:gd name="T25" fmla="*/ 43 h 120"/>
                  <a:gd name="T26" fmla="*/ 77 w 188"/>
                  <a:gd name="T27" fmla="*/ 44 h 120"/>
                  <a:gd name="T28" fmla="*/ 67 w 188"/>
                  <a:gd name="T29" fmla="*/ 46 h 120"/>
                  <a:gd name="T30" fmla="*/ 55 w 188"/>
                  <a:gd name="T31" fmla="*/ 47 h 120"/>
                  <a:gd name="T32" fmla="*/ 44 w 188"/>
                  <a:gd name="T33" fmla="*/ 49 h 120"/>
                  <a:gd name="T34" fmla="*/ 33 w 188"/>
                  <a:gd name="T35" fmla="*/ 52 h 120"/>
                  <a:gd name="T36" fmla="*/ 25 w 188"/>
                  <a:gd name="T37" fmla="*/ 53 h 120"/>
                  <a:gd name="T38" fmla="*/ 18 w 188"/>
                  <a:gd name="T39" fmla="*/ 52 h 120"/>
                  <a:gd name="T40" fmla="*/ 14 w 188"/>
                  <a:gd name="T41" fmla="*/ 50 h 120"/>
                  <a:gd name="T42" fmla="*/ 8 w 188"/>
                  <a:gd name="T43" fmla="*/ 44 h 120"/>
                  <a:gd name="T44" fmla="*/ 3 w 188"/>
                  <a:gd name="T45" fmla="*/ 40 h 120"/>
                  <a:gd name="T46" fmla="*/ 0 w 188"/>
                  <a:gd name="T47" fmla="*/ 34 h 120"/>
                  <a:gd name="T48" fmla="*/ 0 w 188"/>
                  <a:gd name="T49" fmla="*/ 29 h 120"/>
                  <a:gd name="T50" fmla="*/ 2 w 188"/>
                  <a:gd name="T51" fmla="*/ 24 h 120"/>
                  <a:gd name="T52" fmla="*/ 5 w 188"/>
                  <a:gd name="T53" fmla="*/ 19 h 120"/>
                  <a:gd name="T54" fmla="*/ 10 w 188"/>
                  <a:gd name="T55" fmla="*/ 16 h 120"/>
                  <a:gd name="T56" fmla="*/ 19 w 188"/>
                  <a:gd name="T57" fmla="*/ 12 h 120"/>
                  <a:gd name="T58" fmla="*/ 27 w 188"/>
                  <a:gd name="T59" fmla="*/ 10 h 120"/>
                  <a:gd name="T60" fmla="*/ 32 w 188"/>
                  <a:gd name="T61" fmla="*/ 7 h 120"/>
                  <a:gd name="T62" fmla="*/ 37 w 188"/>
                  <a:gd name="T63" fmla="*/ 6 h 120"/>
                  <a:gd name="T64" fmla="*/ 48 w 188"/>
                  <a:gd name="T65" fmla="*/ 5 h 120"/>
                  <a:gd name="T66" fmla="*/ 57 w 188"/>
                  <a:gd name="T67" fmla="*/ 4 h 120"/>
                  <a:gd name="T68" fmla="*/ 69 w 188"/>
                  <a:gd name="T69" fmla="*/ 3 h 120"/>
                  <a:gd name="T70" fmla="*/ 82 w 188"/>
                  <a:gd name="T71" fmla="*/ 1 h 120"/>
                  <a:gd name="T72" fmla="*/ 98 w 188"/>
                  <a:gd name="T73" fmla="*/ 1 h 120"/>
                  <a:gd name="T74" fmla="*/ 113 w 188"/>
                  <a:gd name="T75" fmla="*/ 0 h 120"/>
                  <a:gd name="T76" fmla="*/ 128 w 188"/>
                  <a:gd name="T77" fmla="*/ 0 h 120"/>
                  <a:gd name="T78" fmla="*/ 141 w 188"/>
                  <a:gd name="T79" fmla="*/ 1 h 120"/>
                  <a:gd name="T80" fmla="*/ 150 w 188"/>
                  <a:gd name="T81" fmla="*/ 3 h 120"/>
                  <a:gd name="T82" fmla="*/ 163 w 188"/>
                  <a:gd name="T83" fmla="*/ 7 h 120"/>
                  <a:gd name="T84" fmla="*/ 173 w 188"/>
                  <a:gd name="T85" fmla="*/ 13 h 120"/>
                  <a:gd name="T86" fmla="*/ 179 w 188"/>
                  <a:gd name="T87" fmla="*/ 23 h 120"/>
                  <a:gd name="T88" fmla="*/ 184 w 188"/>
                  <a:gd name="T89" fmla="*/ 34 h 120"/>
                  <a:gd name="T90" fmla="*/ 186 w 188"/>
                  <a:gd name="T91" fmla="*/ 50 h 120"/>
                  <a:gd name="T92" fmla="*/ 187 w 188"/>
                  <a:gd name="T93" fmla="*/ 71 h 120"/>
                  <a:gd name="T94" fmla="*/ 187 w 188"/>
                  <a:gd name="T95" fmla="*/ 91 h 120"/>
                  <a:gd name="T96" fmla="*/ 188 w 188"/>
                  <a:gd name="T97" fmla="*/ 105 h 120"/>
                  <a:gd name="T98" fmla="*/ 185 w 188"/>
                  <a:gd name="T99" fmla="*/ 113 h 120"/>
                  <a:gd name="T100" fmla="*/ 175 w 188"/>
                  <a:gd name="T101" fmla="*/ 117 h 120"/>
                  <a:gd name="T102" fmla="*/ 165 w 188"/>
                  <a:gd name="T103" fmla="*/ 120 h 120"/>
                  <a:gd name="T104" fmla="*/ 160 w 188"/>
                  <a:gd name="T105" fmla="*/ 120 h 120"/>
                  <a:gd name="T106" fmla="*/ 153 w 188"/>
                  <a:gd name="T107"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20">
                    <a:moveTo>
                      <a:pt x="153" y="103"/>
                    </a:moveTo>
                    <a:lnTo>
                      <a:pt x="151" y="84"/>
                    </a:lnTo>
                    <a:lnTo>
                      <a:pt x="150" y="70"/>
                    </a:lnTo>
                    <a:lnTo>
                      <a:pt x="148" y="60"/>
                    </a:lnTo>
                    <a:lnTo>
                      <a:pt x="141" y="53"/>
                    </a:lnTo>
                    <a:lnTo>
                      <a:pt x="136" y="50"/>
                    </a:lnTo>
                    <a:lnTo>
                      <a:pt x="131" y="48"/>
                    </a:lnTo>
                    <a:lnTo>
                      <a:pt x="125" y="47"/>
                    </a:lnTo>
                    <a:lnTo>
                      <a:pt x="120" y="46"/>
                    </a:lnTo>
                    <a:lnTo>
                      <a:pt x="113" y="44"/>
                    </a:lnTo>
                    <a:lnTo>
                      <a:pt x="106" y="43"/>
                    </a:lnTo>
                    <a:lnTo>
                      <a:pt x="98" y="43"/>
                    </a:lnTo>
                    <a:lnTo>
                      <a:pt x="88" y="43"/>
                    </a:lnTo>
                    <a:lnTo>
                      <a:pt x="77" y="44"/>
                    </a:lnTo>
                    <a:lnTo>
                      <a:pt x="67" y="46"/>
                    </a:lnTo>
                    <a:lnTo>
                      <a:pt x="55" y="47"/>
                    </a:lnTo>
                    <a:lnTo>
                      <a:pt x="44" y="49"/>
                    </a:lnTo>
                    <a:lnTo>
                      <a:pt x="33" y="52"/>
                    </a:lnTo>
                    <a:lnTo>
                      <a:pt x="25" y="53"/>
                    </a:lnTo>
                    <a:lnTo>
                      <a:pt x="18" y="52"/>
                    </a:lnTo>
                    <a:lnTo>
                      <a:pt x="14" y="50"/>
                    </a:lnTo>
                    <a:lnTo>
                      <a:pt x="8" y="44"/>
                    </a:lnTo>
                    <a:lnTo>
                      <a:pt x="3" y="40"/>
                    </a:lnTo>
                    <a:lnTo>
                      <a:pt x="0" y="34"/>
                    </a:lnTo>
                    <a:lnTo>
                      <a:pt x="0" y="29"/>
                    </a:lnTo>
                    <a:lnTo>
                      <a:pt x="2" y="24"/>
                    </a:lnTo>
                    <a:lnTo>
                      <a:pt x="5" y="19"/>
                    </a:lnTo>
                    <a:lnTo>
                      <a:pt x="10" y="16"/>
                    </a:lnTo>
                    <a:lnTo>
                      <a:pt x="19" y="12"/>
                    </a:lnTo>
                    <a:lnTo>
                      <a:pt x="27" y="10"/>
                    </a:lnTo>
                    <a:lnTo>
                      <a:pt x="32" y="7"/>
                    </a:lnTo>
                    <a:lnTo>
                      <a:pt x="37" y="6"/>
                    </a:lnTo>
                    <a:lnTo>
                      <a:pt x="48" y="5"/>
                    </a:lnTo>
                    <a:lnTo>
                      <a:pt x="57" y="4"/>
                    </a:lnTo>
                    <a:lnTo>
                      <a:pt x="69" y="3"/>
                    </a:lnTo>
                    <a:lnTo>
                      <a:pt x="82" y="1"/>
                    </a:lnTo>
                    <a:lnTo>
                      <a:pt x="98" y="1"/>
                    </a:lnTo>
                    <a:lnTo>
                      <a:pt x="113" y="0"/>
                    </a:lnTo>
                    <a:lnTo>
                      <a:pt x="128" y="0"/>
                    </a:lnTo>
                    <a:lnTo>
                      <a:pt x="141" y="1"/>
                    </a:lnTo>
                    <a:lnTo>
                      <a:pt x="150" y="3"/>
                    </a:lnTo>
                    <a:lnTo>
                      <a:pt x="163" y="7"/>
                    </a:lnTo>
                    <a:lnTo>
                      <a:pt x="173" y="13"/>
                    </a:lnTo>
                    <a:lnTo>
                      <a:pt x="179" y="23"/>
                    </a:lnTo>
                    <a:lnTo>
                      <a:pt x="184" y="34"/>
                    </a:lnTo>
                    <a:lnTo>
                      <a:pt x="186" y="50"/>
                    </a:lnTo>
                    <a:lnTo>
                      <a:pt x="187" y="71"/>
                    </a:lnTo>
                    <a:lnTo>
                      <a:pt x="187" y="91"/>
                    </a:lnTo>
                    <a:lnTo>
                      <a:pt x="188" y="105"/>
                    </a:lnTo>
                    <a:lnTo>
                      <a:pt x="185" y="113"/>
                    </a:lnTo>
                    <a:lnTo>
                      <a:pt x="175" y="117"/>
                    </a:lnTo>
                    <a:lnTo>
                      <a:pt x="165" y="120"/>
                    </a:lnTo>
                    <a:lnTo>
                      <a:pt x="160" y="120"/>
                    </a:lnTo>
                    <a:lnTo>
                      <a:pt x="153" y="103"/>
                    </a:lnTo>
                    <a:close/>
                  </a:path>
                </a:pathLst>
              </a:custGeom>
              <a:solidFill>
                <a:srgbClr val="193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1" name="Freeform 161"/>
              <p:cNvSpPr>
                <a:spLocks/>
              </p:cNvSpPr>
              <p:nvPr/>
            </p:nvSpPr>
            <p:spPr bwMode="auto">
              <a:xfrm>
                <a:off x="5196" y="2266"/>
                <a:ext cx="233" cy="547"/>
              </a:xfrm>
              <a:custGeom>
                <a:avLst/>
                <a:gdLst>
                  <a:gd name="T0" fmla="*/ 111 w 233"/>
                  <a:gd name="T1" fmla="*/ 164 h 526"/>
                  <a:gd name="T2" fmla="*/ 108 w 233"/>
                  <a:gd name="T3" fmla="*/ 139 h 526"/>
                  <a:gd name="T4" fmla="*/ 102 w 233"/>
                  <a:gd name="T5" fmla="*/ 120 h 526"/>
                  <a:gd name="T6" fmla="*/ 89 w 233"/>
                  <a:gd name="T7" fmla="*/ 98 h 526"/>
                  <a:gd name="T8" fmla="*/ 85 w 233"/>
                  <a:gd name="T9" fmla="*/ 86 h 526"/>
                  <a:gd name="T10" fmla="*/ 94 w 233"/>
                  <a:gd name="T11" fmla="*/ 79 h 526"/>
                  <a:gd name="T12" fmla="*/ 103 w 233"/>
                  <a:gd name="T13" fmla="*/ 71 h 526"/>
                  <a:gd name="T14" fmla="*/ 114 w 233"/>
                  <a:gd name="T15" fmla="*/ 63 h 526"/>
                  <a:gd name="T16" fmla="*/ 126 w 233"/>
                  <a:gd name="T17" fmla="*/ 52 h 526"/>
                  <a:gd name="T18" fmla="*/ 138 w 233"/>
                  <a:gd name="T19" fmla="*/ 36 h 526"/>
                  <a:gd name="T20" fmla="*/ 150 w 233"/>
                  <a:gd name="T21" fmla="*/ 18 h 526"/>
                  <a:gd name="T22" fmla="*/ 160 w 233"/>
                  <a:gd name="T23" fmla="*/ 4 h 526"/>
                  <a:gd name="T24" fmla="*/ 168 w 233"/>
                  <a:gd name="T25" fmla="*/ 8 h 526"/>
                  <a:gd name="T26" fmla="*/ 183 w 233"/>
                  <a:gd name="T27" fmla="*/ 33 h 526"/>
                  <a:gd name="T28" fmla="*/ 202 w 233"/>
                  <a:gd name="T29" fmla="*/ 65 h 526"/>
                  <a:gd name="T30" fmla="*/ 220 w 233"/>
                  <a:gd name="T31" fmla="*/ 95 h 526"/>
                  <a:gd name="T32" fmla="*/ 231 w 233"/>
                  <a:gd name="T33" fmla="*/ 124 h 526"/>
                  <a:gd name="T34" fmla="*/ 232 w 233"/>
                  <a:gd name="T35" fmla="*/ 164 h 526"/>
                  <a:gd name="T36" fmla="*/ 226 w 233"/>
                  <a:gd name="T37" fmla="*/ 204 h 526"/>
                  <a:gd name="T38" fmla="*/ 212 w 233"/>
                  <a:gd name="T39" fmla="*/ 255 h 526"/>
                  <a:gd name="T40" fmla="*/ 192 w 233"/>
                  <a:gd name="T41" fmla="*/ 316 h 526"/>
                  <a:gd name="T42" fmla="*/ 175 w 233"/>
                  <a:gd name="T43" fmla="*/ 365 h 526"/>
                  <a:gd name="T44" fmla="*/ 166 w 233"/>
                  <a:gd name="T45" fmla="*/ 389 h 526"/>
                  <a:gd name="T46" fmla="*/ 159 w 233"/>
                  <a:gd name="T47" fmla="*/ 417 h 526"/>
                  <a:gd name="T48" fmla="*/ 149 w 233"/>
                  <a:gd name="T49" fmla="*/ 448 h 526"/>
                  <a:gd name="T50" fmla="*/ 134 w 233"/>
                  <a:gd name="T51" fmla="*/ 471 h 526"/>
                  <a:gd name="T52" fmla="*/ 113 w 233"/>
                  <a:gd name="T53" fmla="*/ 477 h 526"/>
                  <a:gd name="T54" fmla="*/ 92 w 233"/>
                  <a:gd name="T55" fmla="*/ 492 h 526"/>
                  <a:gd name="T56" fmla="*/ 77 w 233"/>
                  <a:gd name="T57" fmla="*/ 511 h 526"/>
                  <a:gd name="T58" fmla="*/ 68 w 233"/>
                  <a:gd name="T59" fmla="*/ 524 h 526"/>
                  <a:gd name="T60" fmla="*/ 27 w 233"/>
                  <a:gd name="T61" fmla="*/ 509 h 526"/>
                  <a:gd name="T62" fmla="*/ 15 w 233"/>
                  <a:gd name="T63" fmla="*/ 443 h 526"/>
                  <a:gd name="T64" fmla="*/ 0 w 233"/>
                  <a:gd name="T65" fmla="*/ 392 h 526"/>
                  <a:gd name="T66" fmla="*/ 58 w 233"/>
                  <a:gd name="T67" fmla="*/ 364 h 526"/>
                  <a:gd name="T68" fmla="*/ 65 w 233"/>
                  <a:gd name="T69" fmla="*/ 349 h 526"/>
                  <a:gd name="T70" fmla="*/ 74 w 233"/>
                  <a:gd name="T71" fmla="*/ 330 h 526"/>
                  <a:gd name="T72" fmla="*/ 88 w 233"/>
                  <a:gd name="T73" fmla="*/ 296 h 526"/>
                  <a:gd name="T74" fmla="*/ 101 w 233"/>
                  <a:gd name="T75" fmla="*/ 254 h 526"/>
                  <a:gd name="T76" fmla="*/ 109 w 233"/>
                  <a:gd name="T77" fmla="*/ 210 h 526"/>
                  <a:gd name="T78" fmla="*/ 113 w 233"/>
                  <a:gd name="T79" fmla="*/ 177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3" h="526">
                    <a:moveTo>
                      <a:pt x="113" y="177"/>
                    </a:moveTo>
                    <a:lnTo>
                      <a:pt x="111" y="164"/>
                    </a:lnTo>
                    <a:lnTo>
                      <a:pt x="110" y="151"/>
                    </a:lnTo>
                    <a:lnTo>
                      <a:pt x="108" y="139"/>
                    </a:lnTo>
                    <a:lnTo>
                      <a:pt x="105" y="130"/>
                    </a:lnTo>
                    <a:lnTo>
                      <a:pt x="102" y="120"/>
                    </a:lnTo>
                    <a:lnTo>
                      <a:pt x="96" y="109"/>
                    </a:lnTo>
                    <a:lnTo>
                      <a:pt x="89" y="98"/>
                    </a:lnTo>
                    <a:lnTo>
                      <a:pt x="82" y="89"/>
                    </a:lnTo>
                    <a:lnTo>
                      <a:pt x="85" y="86"/>
                    </a:lnTo>
                    <a:lnTo>
                      <a:pt x="89" y="83"/>
                    </a:lnTo>
                    <a:lnTo>
                      <a:pt x="94" y="79"/>
                    </a:lnTo>
                    <a:lnTo>
                      <a:pt x="98" y="75"/>
                    </a:lnTo>
                    <a:lnTo>
                      <a:pt x="103" y="71"/>
                    </a:lnTo>
                    <a:lnTo>
                      <a:pt x="109" y="66"/>
                    </a:lnTo>
                    <a:lnTo>
                      <a:pt x="114" y="63"/>
                    </a:lnTo>
                    <a:lnTo>
                      <a:pt x="120" y="58"/>
                    </a:lnTo>
                    <a:lnTo>
                      <a:pt x="126" y="52"/>
                    </a:lnTo>
                    <a:lnTo>
                      <a:pt x="132" y="45"/>
                    </a:lnTo>
                    <a:lnTo>
                      <a:pt x="138" y="36"/>
                    </a:lnTo>
                    <a:lnTo>
                      <a:pt x="144" y="27"/>
                    </a:lnTo>
                    <a:lnTo>
                      <a:pt x="150" y="18"/>
                    </a:lnTo>
                    <a:lnTo>
                      <a:pt x="156" y="10"/>
                    </a:lnTo>
                    <a:lnTo>
                      <a:pt x="160" y="4"/>
                    </a:lnTo>
                    <a:lnTo>
                      <a:pt x="164" y="0"/>
                    </a:lnTo>
                    <a:lnTo>
                      <a:pt x="168" y="8"/>
                    </a:lnTo>
                    <a:lnTo>
                      <a:pt x="175" y="20"/>
                    </a:lnTo>
                    <a:lnTo>
                      <a:pt x="183" y="33"/>
                    </a:lnTo>
                    <a:lnTo>
                      <a:pt x="193" y="49"/>
                    </a:lnTo>
                    <a:lnTo>
                      <a:pt x="202" y="65"/>
                    </a:lnTo>
                    <a:lnTo>
                      <a:pt x="212" y="81"/>
                    </a:lnTo>
                    <a:lnTo>
                      <a:pt x="220" y="95"/>
                    </a:lnTo>
                    <a:lnTo>
                      <a:pt x="225" y="106"/>
                    </a:lnTo>
                    <a:lnTo>
                      <a:pt x="231" y="124"/>
                    </a:lnTo>
                    <a:lnTo>
                      <a:pt x="233" y="144"/>
                    </a:lnTo>
                    <a:lnTo>
                      <a:pt x="232" y="164"/>
                    </a:lnTo>
                    <a:lnTo>
                      <a:pt x="230" y="187"/>
                    </a:lnTo>
                    <a:lnTo>
                      <a:pt x="226" y="204"/>
                    </a:lnTo>
                    <a:lnTo>
                      <a:pt x="220" y="226"/>
                    </a:lnTo>
                    <a:lnTo>
                      <a:pt x="212" y="255"/>
                    </a:lnTo>
                    <a:lnTo>
                      <a:pt x="202" y="286"/>
                    </a:lnTo>
                    <a:lnTo>
                      <a:pt x="192" y="316"/>
                    </a:lnTo>
                    <a:lnTo>
                      <a:pt x="183" y="343"/>
                    </a:lnTo>
                    <a:lnTo>
                      <a:pt x="175" y="365"/>
                    </a:lnTo>
                    <a:lnTo>
                      <a:pt x="170" y="378"/>
                    </a:lnTo>
                    <a:lnTo>
                      <a:pt x="166" y="389"/>
                    </a:lnTo>
                    <a:lnTo>
                      <a:pt x="163" y="402"/>
                    </a:lnTo>
                    <a:lnTo>
                      <a:pt x="159" y="417"/>
                    </a:lnTo>
                    <a:lnTo>
                      <a:pt x="154" y="433"/>
                    </a:lnTo>
                    <a:lnTo>
                      <a:pt x="149" y="448"/>
                    </a:lnTo>
                    <a:lnTo>
                      <a:pt x="143" y="462"/>
                    </a:lnTo>
                    <a:lnTo>
                      <a:pt x="134" y="471"/>
                    </a:lnTo>
                    <a:lnTo>
                      <a:pt x="125" y="475"/>
                    </a:lnTo>
                    <a:lnTo>
                      <a:pt x="113" y="477"/>
                    </a:lnTo>
                    <a:lnTo>
                      <a:pt x="103" y="484"/>
                    </a:lnTo>
                    <a:lnTo>
                      <a:pt x="92" y="492"/>
                    </a:lnTo>
                    <a:lnTo>
                      <a:pt x="84" y="501"/>
                    </a:lnTo>
                    <a:lnTo>
                      <a:pt x="77" y="511"/>
                    </a:lnTo>
                    <a:lnTo>
                      <a:pt x="72" y="519"/>
                    </a:lnTo>
                    <a:lnTo>
                      <a:pt x="68" y="524"/>
                    </a:lnTo>
                    <a:lnTo>
                      <a:pt x="67" y="526"/>
                    </a:lnTo>
                    <a:lnTo>
                      <a:pt x="27" y="509"/>
                    </a:lnTo>
                    <a:lnTo>
                      <a:pt x="10" y="495"/>
                    </a:lnTo>
                    <a:lnTo>
                      <a:pt x="15" y="443"/>
                    </a:lnTo>
                    <a:lnTo>
                      <a:pt x="27" y="416"/>
                    </a:lnTo>
                    <a:lnTo>
                      <a:pt x="0" y="392"/>
                    </a:lnTo>
                    <a:lnTo>
                      <a:pt x="29" y="378"/>
                    </a:lnTo>
                    <a:lnTo>
                      <a:pt x="58" y="364"/>
                    </a:lnTo>
                    <a:lnTo>
                      <a:pt x="60" y="359"/>
                    </a:lnTo>
                    <a:lnTo>
                      <a:pt x="65" y="349"/>
                    </a:lnTo>
                    <a:lnTo>
                      <a:pt x="70" y="339"/>
                    </a:lnTo>
                    <a:lnTo>
                      <a:pt x="74" y="330"/>
                    </a:lnTo>
                    <a:lnTo>
                      <a:pt x="80" y="317"/>
                    </a:lnTo>
                    <a:lnTo>
                      <a:pt x="88" y="296"/>
                    </a:lnTo>
                    <a:lnTo>
                      <a:pt x="95" y="272"/>
                    </a:lnTo>
                    <a:lnTo>
                      <a:pt x="101" y="254"/>
                    </a:lnTo>
                    <a:lnTo>
                      <a:pt x="104" y="235"/>
                    </a:lnTo>
                    <a:lnTo>
                      <a:pt x="109" y="210"/>
                    </a:lnTo>
                    <a:lnTo>
                      <a:pt x="111" y="187"/>
                    </a:lnTo>
                    <a:lnTo>
                      <a:pt x="113" y="177"/>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2" name="Freeform 162"/>
              <p:cNvSpPr>
                <a:spLocks/>
              </p:cNvSpPr>
              <p:nvPr/>
            </p:nvSpPr>
            <p:spPr bwMode="auto">
              <a:xfrm>
                <a:off x="4861" y="1531"/>
                <a:ext cx="252" cy="367"/>
              </a:xfrm>
              <a:custGeom>
                <a:avLst/>
                <a:gdLst>
                  <a:gd name="T0" fmla="*/ 136 w 252"/>
                  <a:gd name="T1" fmla="*/ 19 h 353"/>
                  <a:gd name="T2" fmla="*/ 145 w 252"/>
                  <a:gd name="T3" fmla="*/ 24 h 353"/>
                  <a:gd name="T4" fmla="*/ 159 w 252"/>
                  <a:gd name="T5" fmla="*/ 22 h 353"/>
                  <a:gd name="T6" fmla="*/ 173 w 252"/>
                  <a:gd name="T7" fmla="*/ 21 h 353"/>
                  <a:gd name="T8" fmla="*/ 185 w 252"/>
                  <a:gd name="T9" fmla="*/ 24 h 353"/>
                  <a:gd name="T10" fmla="*/ 198 w 252"/>
                  <a:gd name="T11" fmla="*/ 28 h 353"/>
                  <a:gd name="T12" fmla="*/ 210 w 252"/>
                  <a:gd name="T13" fmla="*/ 32 h 353"/>
                  <a:gd name="T14" fmla="*/ 221 w 252"/>
                  <a:gd name="T15" fmla="*/ 38 h 353"/>
                  <a:gd name="T16" fmla="*/ 240 w 252"/>
                  <a:gd name="T17" fmla="*/ 61 h 353"/>
                  <a:gd name="T18" fmla="*/ 246 w 252"/>
                  <a:gd name="T19" fmla="*/ 109 h 353"/>
                  <a:gd name="T20" fmla="*/ 237 w 252"/>
                  <a:gd name="T21" fmla="*/ 135 h 353"/>
                  <a:gd name="T22" fmla="*/ 235 w 252"/>
                  <a:gd name="T23" fmla="*/ 139 h 353"/>
                  <a:gd name="T24" fmla="*/ 239 w 252"/>
                  <a:gd name="T25" fmla="*/ 147 h 353"/>
                  <a:gd name="T26" fmla="*/ 246 w 252"/>
                  <a:gd name="T27" fmla="*/ 159 h 353"/>
                  <a:gd name="T28" fmla="*/ 252 w 252"/>
                  <a:gd name="T29" fmla="*/ 187 h 353"/>
                  <a:gd name="T30" fmla="*/ 252 w 252"/>
                  <a:gd name="T31" fmla="*/ 226 h 353"/>
                  <a:gd name="T32" fmla="*/ 245 w 252"/>
                  <a:gd name="T33" fmla="*/ 261 h 353"/>
                  <a:gd name="T34" fmla="*/ 231 w 252"/>
                  <a:gd name="T35" fmla="*/ 292 h 353"/>
                  <a:gd name="T36" fmla="*/ 217 w 252"/>
                  <a:gd name="T37" fmla="*/ 312 h 353"/>
                  <a:gd name="T38" fmla="*/ 208 w 252"/>
                  <a:gd name="T39" fmla="*/ 328 h 353"/>
                  <a:gd name="T40" fmla="*/ 202 w 252"/>
                  <a:gd name="T41" fmla="*/ 341 h 353"/>
                  <a:gd name="T42" fmla="*/ 200 w 252"/>
                  <a:gd name="T43" fmla="*/ 351 h 353"/>
                  <a:gd name="T44" fmla="*/ 192 w 252"/>
                  <a:gd name="T45" fmla="*/ 329 h 353"/>
                  <a:gd name="T46" fmla="*/ 208 w 252"/>
                  <a:gd name="T47" fmla="*/ 285 h 353"/>
                  <a:gd name="T48" fmla="*/ 219 w 252"/>
                  <a:gd name="T49" fmla="*/ 239 h 353"/>
                  <a:gd name="T50" fmla="*/ 225 w 252"/>
                  <a:gd name="T51" fmla="*/ 191 h 353"/>
                  <a:gd name="T52" fmla="*/ 223 w 252"/>
                  <a:gd name="T53" fmla="*/ 160 h 353"/>
                  <a:gd name="T54" fmla="*/ 215 w 252"/>
                  <a:gd name="T55" fmla="*/ 148 h 353"/>
                  <a:gd name="T56" fmla="*/ 219 w 252"/>
                  <a:gd name="T57" fmla="*/ 129 h 353"/>
                  <a:gd name="T58" fmla="*/ 225 w 252"/>
                  <a:gd name="T59" fmla="*/ 99 h 353"/>
                  <a:gd name="T60" fmla="*/ 219 w 252"/>
                  <a:gd name="T61" fmla="*/ 78 h 353"/>
                  <a:gd name="T62" fmla="*/ 211 w 252"/>
                  <a:gd name="T63" fmla="*/ 65 h 353"/>
                  <a:gd name="T64" fmla="*/ 199 w 252"/>
                  <a:gd name="T65" fmla="*/ 54 h 353"/>
                  <a:gd name="T66" fmla="*/ 186 w 252"/>
                  <a:gd name="T67" fmla="*/ 44 h 353"/>
                  <a:gd name="T68" fmla="*/ 173 w 252"/>
                  <a:gd name="T69" fmla="*/ 38 h 353"/>
                  <a:gd name="T70" fmla="*/ 160 w 252"/>
                  <a:gd name="T71" fmla="*/ 38 h 353"/>
                  <a:gd name="T72" fmla="*/ 147 w 252"/>
                  <a:gd name="T73" fmla="*/ 41 h 353"/>
                  <a:gd name="T74" fmla="*/ 133 w 252"/>
                  <a:gd name="T75" fmla="*/ 42 h 353"/>
                  <a:gd name="T76" fmla="*/ 122 w 252"/>
                  <a:gd name="T77" fmla="*/ 38 h 353"/>
                  <a:gd name="T78" fmla="*/ 112 w 252"/>
                  <a:gd name="T79" fmla="*/ 32 h 353"/>
                  <a:gd name="T80" fmla="*/ 100 w 252"/>
                  <a:gd name="T81" fmla="*/ 29 h 353"/>
                  <a:gd name="T82" fmla="*/ 88 w 252"/>
                  <a:gd name="T83" fmla="*/ 30 h 353"/>
                  <a:gd name="T84" fmla="*/ 74 w 252"/>
                  <a:gd name="T85" fmla="*/ 35 h 353"/>
                  <a:gd name="T86" fmla="*/ 58 w 252"/>
                  <a:gd name="T87" fmla="*/ 42 h 353"/>
                  <a:gd name="T88" fmla="*/ 41 w 252"/>
                  <a:gd name="T89" fmla="*/ 54 h 353"/>
                  <a:gd name="T90" fmla="*/ 31 w 252"/>
                  <a:gd name="T91" fmla="*/ 71 h 353"/>
                  <a:gd name="T92" fmla="*/ 18 w 252"/>
                  <a:gd name="T93" fmla="*/ 79 h 353"/>
                  <a:gd name="T94" fmla="*/ 6 w 252"/>
                  <a:gd name="T95" fmla="*/ 78 h 353"/>
                  <a:gd name="T96" fmla="*/ 0 w 252"/>
                  <a:gd name="T97" fmla="*/ 73 h 353"/>
                  <a:gd name="T98" fmla="*/ 3 w 252"/>
                  <a:gd name="T99" fmla="*/ 69 h 353"/>
                  <a:gd name="T100" fmla="*/ 9 w 252"/>
                  <a:gd name="T101" fmla="*/ 68 h 353"/>
                  <a:gd name="T102" fmla="*/ 16 w 252"/>
                  <a:gd name="T103" fmla="*/ 65 h 353"/>
                  <a:gd name="T104" fmla="*/ 22 w 252"/>
                  <a:gd name="T105" fmla="*/ 48 h 353"/>
                  <a:gd name="T106" fmla="*/ 36 w 252"/>
                  <a:gd name="T107" fmla="*/ 29 h 353"/>
                  <a:gd name="T108" fmla="*/ 56 w 252"/>
                  <a:gd name="T109" fmla="*/ 15 h 353"/>
                  <a:gd name="T110" fmla="*/ 79 w 252"/>
                  <a:gd name="T111" fmla="*/ 5 h 353"/>
                  <a:gd name="T112" fmla="*/ 96 w 252"/>
                  <a:gd name="T113" fmla="*/ 0 h 353"/>
                  <a:gd name="T114" fmla="*/ 108 w 252"/>
                  <a:gd name="T115" fmla="*/ 0 h 353"/>
                  <a:gd name="T116" fmla="*/ 120 w 252"/>
                  <a:gd name="T117" fmla="*/ 4 h 353"/>
                  <a:gd name="T118" fmla="*/ 130 w 252"/>
                  <a:gd name="T119"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2" h="353">
                    <a:moveTo>
                      <a:pt x="133" y="12"/>
                    </a:moveTo>
                    <a:lnTo>
                      <a:pt x="136" y="19"/>
                    </a:lnTo>
                    <a:lnTo>
                      <a:pt x="141" y="23"/>
                    </a:lnTo>
                    <a:lnTo>
                      <a:pt x="145" y="24"/>
                    </a:lnTo>
                    <a:lnTo>
                      <a:pt x="153" y="23"/>
                    </a:lnTo>
                    <a:lnTo>
                      <a:pt x="159" y="22"/>
                    </a:lnTo>
                    <a:lnTo>
                      <a:pt x="166" y="21"/>
                    </a:lnTo>
                    <a:lnTo>
                      <a:pt x="173" y="21"/>
                    </a:lnTo>
                    <a:lnTo>
                      <a:pt x="179" y="23"/>
                    </a:lnTo>
                    <a:lnTo>
                      <a:pt x="185" y="24"/>
                    </a:lnTo>
                    <a:lnTo>
                      <a:pt x="191" y="25"/>
                    </a:lnTo>
                    <a:lnTo>
                      <a:pt x="198" y="28"/>
                    </a:lnTo>
                    <a:lnTo>
                      <a:pt x="204" y="29"/>
                    </a:lnTo>
                    <a:lnTo>
                      <a:pt x="210" y="32"/>
                    </a:lnTo>
                    <a:lnTo>
                      <a:pt x="216" y="35"/>
                    </a:lnTo>
                    <a:lnTo>
                      <a:pt x="221" y="38"/>
                    </a:lnTo>
                    <a:lnTo>
                      <a:pt x="227" y="42"/>
                    </a:lnTo>
                    <a:lnTo>
                      <a:pt x="240" y="61"/>
                    </a:lnTo>
                    <a:lnTo>
                      <a:pt x="246" y="85"/>
                    </a:lnTo>
                    <a:lnTo>
                      <a:pt x="246" y="109"/>
                    </a:lnTo>
                    <a:lnTo>
                      <a:pt x="239" y="133"/>
                    </a:lnTo>
                    <a:lnTo>
                      <a:pt x="237" y="135"/>
                    </a:lnTo>
                    <a:lnTo>
                      <a:pt x="236" y="136"/>
                    </a:lnTo>
                    <a:lnTo>
                      <a:pt x="235" y="139"/>
                    </a:lnTo>
                    <a:lnTo>
                      <a:pt x="235" y="141"/>
                    </a:lnTo>
                    <a:lnTo>
                      <a:pt x="239" y="147"/>
                    </a:lnTo>
                    <a:lnTo>
                      <a:pt x="243" y="153"/>
                    </a:lnTo>
                    <a:lnTo>
                      <a:pt x="246" y="159"/>
                    </a:lnTo>
                    <a:lnTo>
                      <a:pt x="248" y="167"/>
                    </a:lnTo>
                    <a:lnTo>
                      <a:pt x="252" y="187"/>
                    </a:lnTo>
                    <a:lnTo>
                      <a:pt x="252" y="206"/>
                    </a:lnTo>
                    <a:lnTo>
                      <a:pt x="252" y="226"/>
                    </a:lnTo>
                    <a:lnTo>
                      <a:pt x="251" y="245"/>
                    </a:lnTo>
                    <a:lnTo>
                      <a:pt x="245" y="261"/>
                    </a:lnTo>
                    <a:lnTo>
                      <a:pt x="239" y="276"/>
                    </a:lnTo>
                    <a:lnTo>
                      <a:pt x="231" y="292"/>
                    </a:lnTo>
                    <a:lnTo>
                      <a:pt x="221" y="305"/>
                    </a:lnTo>
                    <a:lnTo>
                      <a:pt x="217" y="312"/>
                    </a:lnTo>
                    <a:lnTo>
                      <a:pt x="212" y="320"/>
                    </a:lnTo>
                    <a:lnTo>
                      <a:pt x="208" y="328"/>
                    </a:lnTo>
                    <a:lnTo>
                      <a:pt x="203" y="336"/>
                    </a:lnTo>
                    <a:lnTo>
                      <a:pt x="202" y="341"/>
                    </a:lnTo>
                    <a:lnTo>
                      <a:pt x="202" y="347"/>
                    </a:lnTo>
                    <a:lnTo>
                      <a:pt x="200" y="351"/>
                    </a:lnTo>
                    <a:lnTo>
                      <a:pt x="194" y="353"/>
                    </a:lnTo>
                    <a:lnTo>
                      <a:pt x="192" y="329"/>
                    </a:lnTo>
                    <a:lnTo>
                      <a:pt x="198" y="306"/>
                    </a:lnTo>
                    <a:lnTo>
                      <a:pt x="208" y="285"/>
                    </a:lnTo>
                    <a:lnTo>
                      <a:pt x="214" y="262"/>
                    </a:lnTo>
                    <a:lnTo>
                      <a:pt x="219" y="239"/>
                    </a:lnTo>
                    <a:lnTo>
                      <a:pt x="224" y="216"/>
                    </a:lnTo>
                    <a:lnTo>
                      <a:pt x="225" y="191"/>
                    </a:lnTo>
                    <a:lnTo>
                      <a:pt x="224" y="167"/>
                    </a:lnTo>
                    <a:lnTo>
                      <a:pt x="223" y="160"/>
                    </a:lnTo>
                    <a:lnTo>
                      <a:pt x="218" y="154"/>
                    </a:lnTo>
                    <a:lnTo>
                      <a:pt x="215" y="148"/>
                    </a:lnTo>
                    <a:lnTo>
                      <a:pt x="212" y="141"/>
                    </a:lnTo>
                    <a:lnTo>
                      <a:pt x="219" y="129"/>
                    </a:lnTo>
                    <a:lnTo>
                      <a:pt x="224" y="115"/>
                    </a:lnTo>
                    <a:lnTo>
                      <a:pt x="225" y="99"/>
                    </a:lnTo>
                    <a:lnTo>
                      <a:pt x="222" y="85"/>
                    </a:lnTo>
                    <a:lnTo>
                      <a:pt x="219" y="78"/>
                    </a:lnTo>
                    <a:lnTo>
                      <a:pt x="216" y="72"/>
                    </a:lnTo>
                    <a:lnTo>
                      <a:pt x="211" y="65"/>
                    </a:lnTo>
                    <a:lnTo>
                      <a:pt x="205" y="59"/>
                    </a:lnTo>
                    <a:lnTo>
                      <a:pt x="199" y="54"/>
                    </a:lnTo>
                    <a:lnTo>
                      <a:pt x="193" y="49"/>
                    </a:lnTo>
                    <a:lnTo>
                      <a:pt x="186" y="44"/>
                    </a:lnTo>
                    <a:lnTo>
                      <a:pt x="180" y="41"/>
                    </a:lnTo>
                    <a:lnTo>
                      <a:pt x="173" y="38"/>
                    </a:lnTo>
                    <a:lnTo>
                      <a:pt x="167" y="38"/>
                    </a:lnTo>
                    <a:lnTo>
                      <a:pt x="160" y="38"/>
                    </a:lnTo>
                    <a:lnTo>
                      <a:pt x="154" y="40"/>
                    </a:lnTo>
                    <a:lnTo>
                      <a:pt x="147" y="41"/>
                    </a:lnTo>
                    <a:lnTo>
                      <a:pt x="139" y="42"/>
                    </a:lnTo>
                    <a:lnTo>
                      <a:pt x="133" y="42"/>
                    </a:lnTo>
                    <a:lnTo>
                      <a:pt x="126" y="42"/>
                    </a:lnTo>
                    <a:lnTo>
                      <a:pt x="122" y="38"/>
                    </a:lnTo>
                    <a:lnTo>
                      <a:pt x="117" y="35"/>
                    </a:lnTo>
                    <a:lnTo>
                      <a:pt x="112" y="32"/>
                    </a:lnTo>
                    <a:lnTo>
                      <a:pt x="106" y="30"/>
                    </a:lnTo>
                    <a:lnTo>
                      <a:pt x="100" y="29"/>
                    </a:lnTo>
                    <a:lnTo>
                      <a:pt x="94" y="29"/>
                    </a:lnTo>
                    <a:lnTo>
                      <a:pt x="88" y="30"/>
                    </a:lnTo>
                    <a:lnTo>
                      <a:pt x="82" y="31"/>
                    </a:lnTo>
                    <a:lnTo>
                      <a:pt x="74" y="35"/>
                    </a:lnTo>
                    <a:lnTo>
                      <a:pt x="65" y="38"/>
                    </a:lnTo>
                    <a:lnTo>
                      <a:pt x="58" y="42"/>
                    </a:lnTo>
                    <a:lnTo>
                      <a:pt x="51" y="48"/>
                    </a:lnTo>
                    <a:lnTo>
                      <a:pt x="41" y="54"/>
                    </a:lnTo>
                    <a:lnTo>
                      <a:pt x="36" y="61"/>
                    </a:lnTo>
                    <a:lnTo>
                      <a:pt x="31" y="71"/>
                    </a:lnTo>
                    <a:lnTo>
                      <a:pt x="24" y="79"/>
                    </a:lnTo>
                    <a:lnTo>
                      <a:pt x="18" y="79"/>
                    </a:lnTo>
                    <a:lnTo>
                      <a:pt x="12" y="79"/>
                    </a:lnTo>
                    <a:lnTo>
                      <a:pt x="6" y="78"/>
                    </a:lnTo>
                    <a:lnTo>
                      <a:pt x="0" y="75"/>
                    </a:lnTo>
                    <a:lnTo>
                      <a:pt x="0" y="73"/>
                    </a:lnTo>
                    <a:lnTo>
                      <a:pt x="1" y="72"/>
                    </a:lnTo>
                    <a:lnTo>
                      <a:pt x="3" y="69"/>
                    </a:lnTo>
                    <a:lnTo>
                      <a:pt x="6" y="68"/>
                    </a:lnTo>
                    <a:lnTo>
                      <a:pt x="9" y="68"/>
                    </a:lnTo>
                    <a:lnTo>
                      <a:pt x="13" y="66"/>
                    </a:lnTo>
                    <a:lnTo>
                      <a:pt x="16" y="65"/>
                    </a:lnTo>
                    <a:lnTo>
                      <a:pt x="19" y="61"/>
                    </a:lnTo>
                    <a:lnTo>
                      <a:pt x="22" y="48"/>
                    </a:lnTo>
                    <a:lnTo>
                      <a:pt x="28" y="37"/>
                    </a:lnTo>
                    <a:lnTo>
                      <a:pt x="36" y="29"/>
                    </a:lnTo>
                    <a:lnTo>
                      <a:pt x="45" y="21"/>
                    </a:lnTo>
                    <a:lnTo>
                      <a:pt x="56" y="15"/>
                    </a:lnTo>
                    <a:lnTo>
                      <a:pt x="67" y="9"/>
                    </a:lnTo>
                    <a:lnTo>
                      <a:pt x="79" y="5"/>
                    </a:lnTo>
                    <a:lnTo>
                      <a:pt x="90" y="0"/>
                    </a:lnTo>
                    <a:lnTo>
                      <a:pt x="96" y="0"/>
                    </a:lnTo>
                    <a:lnTo>
                      <a:pt x="102" y="0"/>
                    </a:lnTo>
                    <a:lnTo>
                      <a:pt x="108" y="0"/>
                    </a:lnTo>
                    <a:lnTo>
                      <a:pt x="114" y="1"/>
                    </a:lnTo>
                    <a:lnTo>
                      <a:pt x="120" y="4"/>
                    </a:lnTo>
                    <a:lnTo>
                      <a:pt x="125" y="5"/>
                    </a:lnTo>
                    <a:lnTo>
                      <a:pt x="130" y="9"/>
                    </a:lnTo>
                    <a:lnTo>
                      <a:pt x="1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3" name="Freeform 163"/>
              <p:cNvSpPr>
                <a:spLocks/>
              </p:cNvSpPr>
              <p:nvPr/>
            </p:nvSpPr>
            <p:spPr bwMode="auto">
              <a:xfrm>
                <a:off x="4615" y="1607"/>
                <a:ext cx="187" cy="253"/>
              </a:xfrm>
              <a:custGeom>
                <a:avLst/>
                <a:gdLst>
                  <a:gd name="T0" fmla="*/ 186 w 187"/>
                  <a:gd name="T1" fmla="*/ 20 h 243"/>
                  <a:gd name="T2" fmla="*/ 178 w 187"/>
                  <a:gd name="T3" fmla="*/ 20 h 243"/>
                  <a:gd name="T4" fmla="*/ 163 w 187"/>
                  <a:gd name="T5" fmla="*/ 18 h 243"/>
                  <a:gd name="T6" fmla="*/ 150 w 187"/>
                  <a:gd name="T7" fmla="*/ 26 h 243"/>
                  <a:gd name="T8" fmla="*/ 141 w 187"/>
                  <a:gd name="T9" fmla="*/ 34 h 243"/>
                  <a:gd name="T10" fmla="*/ 126 w 187"/>
                  <a:gd name="T11" fmla="*/ 30 h 243"/>
                  <a:gd name="T12" fmla="*/ 107 w 187"/>
                  <a:gd name="T13" fmla="*/ 31 h 243"/>
                  <a:gd name="T14" fmla="*/ 92 w 187"/>
                  <a:gd name="T15" fmla="*/ 37 h 243"/>
                  <a:gd name="T16" fmla="*/ 80 w 187"/>
                  <a:gd name="T17" fmla="*/ 44 h 243"/>
                  <a:gd name="T18" fmla="*/ 78 w 187"/>
                  <a:gd name="T19" fmla="*/ 59 h 243"/>
                  <a:gd name="T20" fmla="*/ 86 w 187"/>
                  <a:gd name="T21" fmla="*/ 75 h 243"/>
                  <a:gd name="T22" fmla="*/ 71 w 187"/>
                  <a:gd name="T23" fmla="*/ 79 h 243"/>
                  <a:gd name="T24" fmla="*/ 57 w 187"/>
                  <a:gd name="T25" fmla="*/ 83 h 243"/>
                  <a:gd name="T26" fmla="*/ 45 w 187"/>
                  <a:gd name="T27" fmla="*/ 91 h 243"/>
                  <a:gd name="T28" fmla="*/ 38 w 187"/>
                  <a:gd name="T29" fmla="*/ 108 h 243"/>
                  <a:gd name="T30" fmla="*/ 47 w 187"/>
                  <a:gd name="T31" fmla="*/ 117 h 243"/>
                  <a:gd name="T32" fmla="*/ 50 w 187"/>
                  <a:gd name="T33" fmla="*/ 127 h 243"/>
                  <a:gd name="T34" fmla="*/ 39 w 187"/>
                  <a:gd name="T35" fmla="*/ 135 h 243"/>
                  <a:gd name="T36" fmla="*/ 25 w 187"/>
                  <a:gd name="T37" fmla="*/ 148 h 243"/>
                  <a:gd name="T38" fmla="*/ 27 w 187"/>
                  <a:gd name="T39" fmla="*/ 159 h 243"/>
                  <a:gd name="T40" fmla="*/ 39 w 187"/>
                  <a:gd name="T41" fmla="*/ 166 h 243"/>
                  <a:gd name="T42" fmla="*/ 46 w 187"/>
                  <a:gd name="T43" fmla="*/ 182 h 243"/>
                  <a:gd name="T44" fmla="*/ 39 w 187"/>
                  <a:gd name="T45" fmla="*/ 207 h 243"/>
                  <a:gd name="T46" fmla="*/ 44 w 187"/>
                  <a:gd name="T47" fmla="*/ 213 h 243"/>
                  <a:gd name="T48" fmla="*/ 52 w 187"/>
                  <a:gd name="T49" fmla="*/ 215 h 243"/>
                  <a:gd name="T50" fmla="*/ 62 w 187"/>
                  <a:gd name="T51" fmla="*/ 204 h 243"/>
                  <a:gd name="T52" fmla="*/ 75 w 187"/>
                  <a:gd name="T53" fmla="*/ 184 h 243"/>
                  <a:gd name="T54" fmla="*/ 92 w 187"/>
                  <a:gd name="T55" fmla="*/ 169 h 243"/>
                  <a:gd name="T56" fmla="*/ 101 w 187"/>
                  <a:gd name="T57" fmla="*/ 169 h 243"/>
                  <a:gd name="T58" fmla="*/ 95 w 187"/>
                  <a:gd name="T59" fmla="*/ 183 h 243"/>
                  <a:gd name="T60" fmla="*/ 86 w 187"/>
                  <a:gd name="T61" fmla="*/ 216 h 243"/>
                  <a:gd name="T62" fmla="*/ 78 w 187"/>
                  <a:gd name="T63" fmla="*/ 233 h 243"/>
                  <a:gd name="T64" fmla="*/ 64 w 187"/>
                  <a:gd name="T65" fmla="*/ 241 h 243"/>
                  <a:gd name="T66" fmla="*/ 50 w 187"/>
                  <a:gd name="T67" fmla="*/ 243 h 243"/>
                  <a:gd name="T68" fmla="*/ 35 w 187"/>
                  <a:gd name="T69" fmla="*/ 241 h 243"/>
                  <a:gd name="T70" fmla="*/ 19 w 187"/>
                  <a:gd name="T71" fmla="*/ 228 h 243"/>
                  <a:gd name="T72" fmla="*/ 9 w 187"/>
                  <a:gd name="T73" fmla="*/ 202 h 243"/>
                  <a:gd name="T74" fmla="*/ 17 w 187"/>
                  <a:gd name="T75" fmla="*/ 179 h 243"/>
                  <a:gd name="T76" fmla="*/ 15 w 187"/>
                  <a:gd name="T77" fmla="*/ 172 h 243"/>
                  <a:gd name="T78" fmla="*/ 0 w 187"/>
                  <a:gd name="T79" fmla="*/ 152 h 243"/>
                  <a:gd name="T80" fmla="*/ 8 w 187"/>
                  <a:gd name="T81" fmla="*/ 130 h 243"/>
                  <a:gd name="T82" fmla="*/ 16 w 187"/>
                  <a:gd name="T83" fmla="*/ 114 h 243"/>
                  <a:gd name="T84" fmla="*/ 15 w 187"/>
                  <a:gd name="T85" fmla="*/ 92 h 243"/>
                  <a:gd name="T86" fmla="*/ 28 w 187"/>
                  <a:gd name="T87" fmla="*/ 77 h 243"/>
                  <a:gd name="T88" fmla="*/ 43 w 187"/>
                  <a:gd name="T89" fmla="*/ 65 h 243"/>
                  <a:gd name="T90" fmla="*/ 57 w 187"/>
                  <a:gd name="T91" fmla="*/ 56 h 243"/>
                  <a:gd name="T92" fmla="*/ 57 w 187"/>
                  <a:gd name="T93" fmla="*/ 38 h 243"/>
                  <a:gd name="T94" fmla="*/ 69 w 187"/>
                  <a:gd name="T95" fmla="*/ 22 h 243"/>
                  <a:gd name="T96" fmla="*/ 88 w 187"/>
                  <a:gd name="T97" fmla="*/ 12 h 243"/>
                  <a:gd name="T98" fmla="*/ 109 w 187"/>
                  <a:gd name="T99" fmla="*/ 8 h 243"/>
                  <a:gd name="T100" fmla="*/ 130 w 187"/>
                  <a:gd name="T101" fmla="*/ 12 h 243"/>
                  <a:gd name="T102" fmla="*/ 144 w 187"/>
                  <a:gd name="T103" fmla="*/ 2 h 243"/>
                  <a:gd name="T104" fmla="*/ 162 w 187"/>
                  <a:gd name="T105" fmla="*/ 0 h 243"/>
                  <a:gd name="T106" fmla="*/ 176 w 187"/>
                  <a:gd name="T107" fmla="*/ 4 h 243"/>
                  <a:gd name="T108" fmla="*/ 187 w 187"/>
                  <a:gd name="T109" fmla="*/ 1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243">
                    <a:moveTo>
                      <a:pt x="187" y="16"/>
                    </a:moveTo>
                    <a:lnTo>
                      <a:pt x="187" y="18"/>
                    </a:lnTo>
                    <a:lnTo>
                      <a:pt x="186" y="20"/>
                    </a:lnTo>
                    <a:lnTo>
                      <a:pt x="184" y="22"/>
                    </a:lnTo>
                    <a:lnTo>
                      <a:pt x="181" y="22"/>
                    </a:lnTo>
                    <a:lnTo>
                      <a:pt x="178" y="20"/>
                    </a:lnTo>
                    <a:lnTo>
                      <a:pt x="173" y="18"/>
                    </a:lnTo>
                    <a:lnTo>
                      <a:pt x="168" y="17"/>
                    </a:lnTo>
                    <a:lnTo>
                      <a:pt x="163" y="18"/>
                    </a:lnTo>
                    <a:lnTo>
                      <a:pt x="158" y="20"/>
                    </a:lnTo>
                    <a:lnTo>
                      <a:pt x="154" y="23"/>
                    </a:lnTo>
                    <a:lnTo>
                      <a:pt x="150" y="26"/>
                    </a:lnTo>
                    <a:lnTo>
                      <a:pt x="149" y="31"/>
                    </a:lnTo>
                    <a:lnTo>
                      <a:pt x="145" y="34"/>
                    </a:lnTo>
                    <a:lnTo>
                      <a:pt x="141" y="34"/>
                    </a:lnTo>
                    <a:lnTo>
                      <a:pt x="137" y="31"/>
                    </a:lnTo>
                    <a:lnTo>
                      <a:pt x="132" y="31"/>
                    </a:lnTo>
                    <a:lnTo>
                      <a:pt x="126" y="30"/>
                    </a:lnTo>
                    <a:lnTo>
                      <a:pt x="119" y="30"/>
                    </a:lnTo>
                    <a:lnTo>
                      <a:pt x="113" y="30"/>
                    </a:lnTo>
                    <a:lnTo>
                      <a:pt x="107" y="31"/>
                    </a:lnTo>
                    <a:lnTo>
                      <a:pt x="102" y="34"/>
                    </a:lnTo>
                    <a:lnTo>
                      <a:pt x="96" y="35"/>
                    </a:lnTo>
                    <a:lnTo>
                      <a:pt x="92" y="37"/>
                    </a:lnTo>
                    <a:lnTo>
                      <a:pt x="86" y="38"/>
                    </a:lnTo>
                    <a:lnTo>
                      <a:pt x="82" y="42"/>
                    </a:lnTo>
                    <a:lnTo>
                      <a:pt x="80" y="44"/>
                    </a:lnTo>
                    <a:lnTo>
                      <a:pt x="76" y="48"/>
                    </a:lnTo>
                    <a:lnTo>
                      <a:pt x="76" y="53"/>
                    </a:lnTo>
                    <a:lnTo>
                      <a:pt x="78" y="59"/>
                    </a:lnTo>
                    <a:lnTo>
                      <a:pt x="83" y="63"/>
                    </a:lnTo>
                    <a:lnTo>
                      <a:pt x="87" y="68"/>
                    </a:lnTo>
                    <a:lnTo>
                      <a:pt x="86" y="75"/>
                    </a:lnTo>
                    <a:lnTo>
                      <a:pt x="81" y="77"/>
                    </a:lnTo>
                    <a:lnTo>
                      <a:pt x="76" y="78"/>
                    </a:lnTo>
                    <a:lnTo>
                      <a:pt x="71" y="79"/>
                    </a:lnTo>
                    <a:lnTo>
                      <a:pt x="66" y="79"/>
                    </a:lnTo>
                    <a:lnTo>
                      <a:pt x="62" y="81"/>
                    </a:lnTo>
                    <a:lnTo>
                      <a:pt x="57" y="83"/>
                    </a:lnTo>
                    <a:lnTo>
                      <a:pt x="53" y="85"/>
                    </a:lnTo>
                    <a:lnTo>
                      <a:pt x="49" y="87"/>
                    </a:lnTo>
                    <a:lnTo>
                      <a:pt x="45" y="91"/>
                    </a:lnTo>
                    <a:lnTo>
                      <a:pt x="41" y="96"/>
                    </a:lnTo>
                    <a:lnTo>
                      <a:pt x="39" y="102"/>
                    </a:lnTo>
                    <a:lnTo>
                      <a:pt x="38" y="108"/>
                    </a:lnTo>
                    <a:lnTo>
                      <a:pt x="41" y="110"/>
                    </a:lnTo>
                    <a:lnTo>
                      <a:pt x="45" y="114"/>
                    </a:lnTo>
                    <a:lnTo>
                      <a:pt x="47" y="117"/>
                    </a:lnTo>
                    <a:lnTo>
                      <a:pt x="51" y="118"/>
                    </a:lnTo>
                    <a:lnTo>
                      <a:pt x="51" y="123"/>
                    </a:lnTo>
                    <a:lnTo>
                      <a:pt x="50" y="127"/>
                    </a:lnTo>
                    <a:lnTo>
                      <a:pt x="47" y="130"/>
                    </a:lnTo>
                    <a:lnTo>
                      <a:pt x="45" y="133"/>
                    </a:lnTo>
                    <a:lnTo>
                      <a:pt x="39" y="135"/>
                    </a:lnTo>
                    <a:lnTo>
                      <a:pt x="33" y="137"/>
                    </a:lnTo>
                    <a:lnTo>
                      <a:pt x="28" y="142"/>
                    </a:lnTo>
                    <a:lnTo>
                      <a:pt x="25" y="148"/>
                    </a:lnTo>
                    <a:lnTo>
                      <a:pt x="25" y="152"/>
                    </a:lnTo>
                    <a:lnTo>
                      <a:pt x="25" y="155"/>
                    </a:lnTo>
                    <a:lnTo>
                      <a:pt x="27" y="159"/>
                    </a:lnTo>
                    <a:lnTo>
                      <a:pt x="28" y="163"/>
                    </a:lnTo>
                    <a:lnTo>
                      <a:pt x="34" y="165"/>
                    </a:lnTo>
                    <a:lnTo>
                      <a:pt x="39" y="166"/>
                    </a:lnTo>
                    <a:lnTo>
                      <a:pt x="44" y="169"/>
                    </a:lnTo>
                    <a:lnTo>
                      <a:pt x="47" y="173"/>
                    </a:lnTo>
                    <a:lnTo>
                      <a:pt x="46" y="182"/>
                    </a:lnTo>
                    <a:lnTo>
                      <a:pt x="40" y="190"/>
                    </a:lnTo>
                    <a:lnTo>
                      <a:pt x="35" y="197"/>
                    </a:lnTo>
                    <a:lnTo>
                      <a:pt x="39" y="207"/>
                    </a:lnTo>
                    <a:lnTo>
                      <a:pt x="40" y="209"/>
                    </a:lnTo>
                    <a:lnTo>
                      <a:pt x="41" y="212"/>
                    </a:lnTo>
                    <a:lnTo>
                      <a:pt x="44" y="213"/>
                    </a:lnTo>
                    <a:lnTo>
                      <a:pt x="46" y="215"/>
                    </a:lnTo>
                    <a:lnTo>
                      <a:pt x="50" y="216"/>
                    </a:lnTo>
                    <a:lnTo>
                      <a:pt x="52" y="215"/>
                    </a:lnTo>
                    <a:lnTo>
                      <a:pt x="56" y="214"/>
                    </a:lnTo>
                    <a:lnTo>
                      <a:pt x="58" y="212"/>
                    </a:lnTo>
                    <a:lnTo>
                      <a:pt x="62" y="204"/>
                    </a:lnTo>
                    <a:lnTo>
                      <a:pt x="65" y="197"/>
                    </a:lnTo>
                    <a:lnTo>
                      <a:pt x="70" y="190"/>
                    </a:lnTo>
                    <a:lnTo>
                      <a:pt x="75" y="184"/>
                    </a:lnTo>
                    <a:lnTo>
                      <a:pt x="80" y="178"/>
                    </a:lnTo>
                    <a:lnTo>
                      <a:pt x="86" y="173"/>
                    </a:lnTo>
                    <a:lnTo>
                      <a:pt x="92" y="169"/>
                    </a:lnTo>
                    <a:lnTo>
                      <a:pt x="98" y="166"/>
                    </a:lnTo>
                    <a:lnTo>
                      <a:pt x="100" y="167"/>
                    </a:lnTo>
                    <a:lnTo>
                      <a:pt x="101" y="169"/>
                    </a:lnTo>
                    <a:lnTo>
                      <a:pt x="101" y="172"/>
                    </a:lnTo>
                    <a:lnTo>
                      <a:pt x="101" y="175"/>
                    </a:lnTo>
                    <a:lnTo>
                      <a:pt x="95" y="183"/>
                    </a:lnTo>
                    <a:lnTo>
                      <a:pt x="90" y="194"/>
                    </a:lnTo>
                    <a:lnTo>
                      <a:pt x="87" y="204"/>
                    </a:lnTo>
                    <a:lnTo>
                      <a:pt x="86" y="216"/>
                    </a:lnTo>
                    <a:lnTo>
                      <a:pt x="83" y="222"/>
                    </a:lnTo>
                    <a:lnTo>
                      <a:pt x="81" y="227"/>
                    </a:lnTo>
                    <a:lnTo>
                      <a:pt x="78" y="233"/>
                    </a:lnTo>
                    <a:lnTo>
                      <a:pt x="74" y="238"/>
                    </a:lnTo>
                    <a:lnTo>
                      <a:pt x="69" y="239"/>
                    </a:lnTo>
                    <a:lnTo>
                      <a:pt x="64" y="241"/>
                    </a:lnTo>
                    <a:lnTo>
                      <a:pt x="59" y="241"/>
                    </a:lnTo>
                    <a:lnTo>
                      <a:pt x="55" y="243"/>
                    </a:lnTo>
                    <a:lnTo>
                      <a:pt x="50" y="243"/>
                    </a:lnTo>
                    <a:lnTo>
                      <a:pt x="45" y="243"/>
                    </a:lnTo>
                    <a:lnTo>
                      <a:pt x="40" y="243"/>
                    </a:lnTo>
                    <a:lnTo>
                      <a:pt x="35" y="241"/>
                    </a:lnTo>
                    <a:lnTo>
                      <a:pt x="29" y="238"/>
                    </a:lnTo>
                    <a:lnTo>
                      <a:pt x="23" y="233"/>
                    </a:lnTo>
                    <a:lnTo>
                      <a:pt x="19" y="228"/>
                    </a:lnTo>
                    <a:lnTo>
                      <a:pt x="15" y="222"/>
                    </a:lnTo>
                    <a:lnTo>
                      <a:pt x="10" y="213"/>
                    </a:lnTo>
                    <a:lnTo>
                      <a:pt x="9" y="202"/>
                    </a:lnTo>
                    <a:lnTo>
                      <a:pt x="12" y="191"/>
                    </a:lnTo>
                    <a:lnTo>
                      <a:pt x="15" y="182"/>
                    </a:lnTo>
                    <a:lnTo>
                      <a:pt x="17" y="179"/>
                    </a:lnTo>
                    <a:lnTo>
                      <a:pt x="17" y="177"/>
                    </a:lnTo>
                    <a:lnTo>
                      <a:pt x="16" y="175"/>
                    </a:lnTo>
                    <a:lnTo>
                      <a:pt x="15" y="172"/>
                    </a:lnTo>
                    <a:lnTo>
                      <a:pt x="9" y="166"/>
                    </a:lnTo>
                    <a:lnTo>
                      <a:pt x="3" y="160"/>
                    </a:lnTo>
                    <a:lnTo>
                      <a:pt x="0" y="152"/>
                    </a:lnTo>
                    <a:lnTo>
                      <a:pt x="0" y="142"/>
                    </a:lnTo>
                    <a:lnTo>
                      <a:pt x="3" y="136"/>
                    </a:lnTo>
                    <a:lnTo>
                      <a:pt x="8" y="130"/>
                    </a:lnTo>
                    <a:lnTo>
                      <a:pt x="14" y="126"/>
                    </a:lnTo>
                    <a:lnTo>
                      <a:pt x="19" y="121"/>
                    </a:lnTo>
                    <a:lnTo>
                      <a:pt x="16" y="114"/>
                    </a:lnTo>
                    <a:lnTo>
                      <a:pt x="15" y="106"/>
                    </a:lnTo>
                    <a:lnTo>
                      <a:pt x="14" y="99"/>
                    </a:lnTo>
                    <a:lnTo>
                      <a:pt x="15" y="92"/>
                    </a:lnTo>
                    <a:lnTo>
                      <a:pt x="20" y="87"/>
                    </a:lnTo>
                    <a:lnTo>
                      <a:pt x="23" y="83"/>
                    </a:lnTo>
                    <a:lnTo>
                      <a:pt x="28" y="77"/>
                    </a:lnTo>
                    <a:lnTo>
                      <a:pt x="32" y="73"/>
                    </a:lnTo>
                    <a:lnTo>
                      <a:pt x="37" y="68"/>
                    </a:lnTo>
                    <a:lnTo>
                      <a:pt x="43" y="65"/>
                    </a:lnTo>
                    <a:lnTo>
                      <a:pt x="47" y="62"/>
                    </a:lnTo>
                    <a:lnTo>
                      <a:pt x="55" y="61"/>
                    </a:lnTo>
                    <a:lnTo>
                      <a:pt x="57" y="56"/>
                    </a:lnTo>
                    <a:lnTo>
                      <a:pt x="56" y="50"/>
                    </a:lnTo>
                    <a:lnTo>
                      <a:pt x="55" y="44"/>
                    </a:lnTo>
                    <a:lnTo>
                      <a:pt x="57" y="38"/>
                    </a:lnTo>
                    <a:lnTo>
                      <a:pt x="59" y="31"/>
                    </a:lnTo>
                    <a:lnTo>
                      <a:pt x="64" y="26"/>
                    </a:lnTo>
                    <a:lnTo>
                      <a:pt x="69" y="22"/>
                    </a:lnTo>
                    <a:lnTo>
                      <a:pt x="76" y="18"/>
                    </a:lnTo>
                    <a:lnTo>
                      <a:pt x="82" y="14"/>
                    </a:lnTo>
                    <a:lnTo>
                      <a:pt x="88" y="12"/>
                    </a:lnTo>
                    <a:lnTo>
                      <a:pt x="95" y="10"/>
                    </a:lnTo>
                    <a:lnTo>
                      <a:pt x="101" y="8"/>
                    </a:lnTo>
                    <a:lnTo>
                      <a:pt x="109" y="8"/>
                    </a:lnTo>
                    <a:lnTo>
                      <a:pt x="115" y="10"/>
                    </a:lnTo>
                    <a:lnTo>
                      <a:pt x="123" y="12"/>
                    </a:lnTo>
                    <a:lnTo>
                      <a:pt x="130" y="12"/>
                    </a:lnTo>
                    <a:lnTo>
                      <a:pt x="135" y="7"/>
                    </a:lnTo>
                    <a:lnTo>
                      <a:pt x="139" y="5"/>
                    </a:lnTo>
                    <a:lnTo>
                      <a:pt x="144" y="2"/>
                    </a:lnTo>
                    <a:lnTo>
                      <a:pt x="150" y="1"/>
                    </a:lnTo>
                    <a:lnTo>
                      <a:pt x="156" y="0"/>
                    </a:lnTo>
                    <a:lnTo>
                      <a:pt x="162" y="0"/>
                    </a:lnTo>
                    <a:lnTo>
                      <a:pt x="167" y="0"/>
                    </a:lnTo>
                    <a:lnTo>
                      <a:pt x="173" y="1"/>
                    </a:lnTo>
                    <a:lnTo>
                      <a:pt x="176" y="4"/>
                    </a:lnTo>
                    <a:lnTo>
                      <a:pt x="181" y="7"/>
                    </a:lnTo>
                    <a:lnTo>
                      <a:pt x="185" y="11"/>
                    </a:lnTo>
                    <a:lnTo>
                      <a:pt x="18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4" name="Freeform 164"/>
              <p:cNvSpPr>
                <a:spLocks/>
              </p:cNvSpPr>
              <p:nvPr/>
            </p:nvSpPr>
            <p:spPr bwMode="auto">
              <a:xfrm>
                <a:off x="4983" y="1633"/>
                <a:ext cx="56" cy="94"/>
              </a:xfrm>
              <a:custGeom>
                <a:avLst/>
                <a:gdLst>
                  <a:gd name="T0" fmla="*/ 38 w 56"/>
                  <a:gd name="T1" fmla="*/ 6 h 90"/>
                  <a:gd name="T2" fmla="*/ 40 w 56"/>
                  <a:gd name="T3" fmla="*/ 11 h 90"/>
                  <a:gd name="T4" fmla="*/ 43 w 56"/>
                  <a:gd name="T5" fmla="*/ 16 h 90"/>
                  <a:gd name="T6" fmla="*/ 45 w 56"/>
                  <a:gd name="T7" fmla="*/ 22 h 90"/>
                  <a:gd name="T8" fmla="*/ 49 w 56"/>
                  <a:gd name="T9" fmla="*/ 25 h 90"/>
                  <a:gd name="T10" fmla="*/ 52 w 56"/>
                  <a:gd name="T11" fmla="*/ 35 h 90"/>
                  <a:gd name="T12" fmla="*/ 54 w 56"/>
                  <a:gd name="T13" fmla="*/ 46 h 90"/>
                  <a:gd name="T14" fmla="*/ 56 w 56"/>
                  <a:gd name="T15" fmla="*/ 56 h 90"/>
                  <a:gd name="T16" fmla="*/ 56 w 56"/>
                  <a:gd name="T17" fmla="*/ 67 h 90"/>
                  <a:gd name="T18" fmla="*/ 53 w 56"/>
                  <a:gd name="T19" fmla="*/ 73 h 90"/>
                  <a:gd name="T20" fmla="*/ 50 w 56"/>
                  <a:gd name="T21" fmla="*/ 80 h 90"/>
                  <a:gd name="T22" fmla="*/ 46 w 56"/>
                  <a:gd name="T23" fmla="*/ 86 h 90"/>
                  <a:gd name="T24" fmla="*/ 40 w 56"/>
                  <a:gd name="T25" fmla="*/ 90 h 90"/>
                  <a:gd name="T26" fmla="*/ 38 w 56"/>
                  <a:gd name="T27" fmla="*/ 81 h 90"/>
                  <a:gd name="T28" fmla="*/ 38 w 56"/>
                  <a:gd name="T29" fmla="*/ 72 h 90"/>
                  <a:gd name="T30" fmla="*/ 37 w 56"/>
                  <a:gd name="T31" fmla="*/ 62 h 90"/>
                  <a:gd name="T32" fmla="*/ 34 w 56"/>
                  <a:gd name="T33" fmla="*/ 54 h 90"/>
                  <a:gd name="T34" fmla="*/ 28 w 56"/>
                  <a:gd name="T35" fmla="*/ 43 h 90"/>
                  <a:gd name="T36" fmla="*/ 21 w 56"/>
                  <a:gd name="T37" fmla="*/ 32 h 90"/>
                  <a:gd name="T38" fmla="*/ 11 w 56"/>
                  <a:gd name="T39" fmla="*/ 25 h 90"/>
                  <a:gd name="T40" fmla="*/ 1 w 56"/>
                  <a:gd name="T41" fmla="*/ 19 h 90"/>
                  <a:gd name="T42" fmla="*/ 0 w 56"/>
                  <a:gd name="T43" fmla="*/ 18 h 90"/>
                  <a:gd name="T44" fmla="*/ 0 w 56"/>
                  <a:gd name="T45" fmla="*/ 16 h 90"/>
                  <a:gd name="T46" fmla="*/ 0 w 56"/>
                  <a:gd name="T47" fmla="*/ 14 h 90"/>
                  <a:gd name="T48" fmla="*/ 1 w 56"/>
                  <a:gd name="T49" fmla="*/ 13 h 90"/>
                  <a:gd name="T50" fmla="*/ 4 w 56"/>
                  <a:gd name="T51" fmla="*/ 9 h 90"/>
                  <a:gd name="T52" fmla="*/ 9 w 56"/>
                  <a:gd name="T53" fmla="*/ 6 h 90"/>
                  <a:gd name="T54" fmla="*/ 14 w 56"/>
                  <a:gd name="T55" fmla="*/ 4 h 90"/>
                  <a:gd name="T56" fmla="*/ 17 w 56"/>
                  <a:gd name="T57" fmla="*/ 0 h 90"/>
                  <a:gd name="T58" fmla="*/ 23 w 56"/>
                  <a:gd name="T59" fmla="*/ 0 h 90"/>
                  <a:gd name="T60" fmla="*/ 28 w 56"/>
                  <a:gd name="T61" fmla="*/ 1 h 90"/>
                  <a:gd name="T62" fmla="*/ 33 w 56"/>
                  <a:gd name="T63" fmla="*/ 4 h 90"/>
                  <a:gd name="T64" fmla="*/ 38 w 56"/>
                  <a:gd name="T6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90">
                    <a:moveTo>
                      <a:pt x="38" y="6"/>
                    </a:moveTo>
                    <a:lnTo>
                      <a:pt x="40" y="11"/>
                    </a:lnTo>
                    <a:lnTo>
                      <a:pt x="43" y="16"/>
                    </a:lnTo>
                    <a:lnTo>
                      <a:pt x="45" y="22"/>
                    </a:lnTo>
                    <a:lnTo>
                      <a:pt x="49" y="25"/>
                    </a:lnTo>
                    <a:lnTo>
                      <a:pt x="52" y="35"/>
                    </a:lnTo>
                    <a:lnTo>
                      <a:pt x="54" y="46"/>
                    </a:lnTo>
                    <a:lnTo>
                      <a:pt x="56" y="56"/>
                    </a:lnTo>
                    <a:lnTo>
                      <a:pt x="56" y="67"/>
                    </a:lnTo>
                    <a:lnTo>
                      <a:pt x="53" y="73"/>
                    </a:lnTo>
                    <a:lnTo>
                      <a:pt x="50" y="80"/>
                    </a:lnTo>
                    <a:lnTo>
                      <a:pt x="46" y="86"/>
                    </a:lnTo>
                    <a:lnTo>
                      <a:pt x="40" y="90"/>
                    </a:lnTo>
                    <a:lnTo>
                      <a:pt x="38" y="81"/>
                    </a:lnTo>
                    <a:lnTo>
                      <a:pt x="38" y="72"/>
                    </a:lnTo>
                    <a:lnTo>
                      <a:pt x="37" y="62"/>
                    </a:lnTo>
                    <a:lnTo>
                      <a:pt x="34" y="54"/>
                    </a:lnTo>
                    <a:lnTo>
                      <a:pt x="28" y="43"/>
                    </a:lnTo>
                    <a:lnTo>
                      <a:pt x="21" y="32"/>
                    </a:lnTo>
                    <a:lnTo>
                      <a:pt x="11" y="25"/>
                    </a:lnTo>
                    <a:lnTo>
                      <a:pt x="1" y="19"/>
                    </a:lnTo>
                    <a:lnTo>
                      <a:pt x="0" y="18"/>
                    </a:lnTo>
                    <a:lnTo>
                      <a:pt x="0" y="16"/>
                    </a:lnTo>
                    <a:lnTo>
                      <a:pt x="0" y="14"/>
                    </a:lnTo>
                    <a:lnTo>
                      <a:pt x="1" y="13"/>
                    </a:lnTo>
                    <a:lnTo>
                      <a:pt x="4" y="9"/>
                    </a:lnTo>
                    <a:lnTo>
                      <a:pt x="9" y="6"/>
                    </a:lnTo>
                    <a:lnTo>
                      <a:pt x="14" y="4"/>
                    </a:lnTo>
                    <a:lnTo>
                      <a:pt x="17" y="0"/>
                    </a:lnTo>
                    <a:lnTo>
                      <a:pt x="23" y="0"/>
                    </a:lnTo>
                    <a:lnTo>
                      <a:pt x="28" y="1"/>
                    </a:lnTo>
                    <a:lnTo>
                      <a:pt x="33" y="4"/>
                    </a:lnTo>
                    <a:lnTo>
                      <a:pt x="3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5" name="Freeform 165"/>
              <p:cNvSpPr>
                <a:spLocks/>
              </p:cNvSpPr>
              <p:nvPr/>
            </p:nvSpPr>
            <p:spPr bwMode="auto">
              <a:xfrm>
                <a:off x="4814" y="1710"/>
                <a:ext cx="229" cy="178"/>
              </a:xfrm>
              <a:custGeom>
                <a:avLst/>
                <a:gdLst>
                  <a:gd name="T0" fmla="*/ 126 w 229"/>
                  <a:gd name="T1" fmla="*/ 18 h 171"/>
                  <a:gd name="T2" fmla="*/ 135 w 229"/>
                  <a:gd name="T3" fmla="*/ 25 h 171"/>
                  <a:gd name="T4" fmla="*/ 147 w 229"/>
                  <a:gd name="T5" fmla="*/ 38 h 171"/>
                  <a:gd name="T6" fmla="*/ 159 w 229"/>
                  <a:gd name="T7" fmla="*/ 61 h 171"/>
                  <a:gd name="T8" fmla="*/ 158 w 229"/>
                  <a:gd name="T9" fmla="*/ 80 h 171"/>
                  <a:gd name="T10" fmla="*/ 161 w 229"/>
                  <a:gd name="T11" fmla="*/ 93 h 171"/>
                  <a:gd name="T12" fmla="*/ 171 w 229"/>
                  <a:gd name="T13" fmla="*/ 95 h 171"/>
                  <a:gd name="T14" fmla="*/ 180 w 229"/>
                  <a:gd name="T15" fmla="*/ 85 h 171"/>
                  <a:gd name="T16" fmla="*/ 189 w 229"/>
                  <a:gd name="T17" fmla="*/ 76 h 171"/>
                  <a:gd name="T18" fmla="*/ 201 w 229"/>
                  <a:gd name="T19" fmla="*/ 71 h 171"/>
                  <a:gd name="T20" fmla="*/ 218 w 229"/>
                  <a:gd name="T21" fmla="*/ 78 h 171"/>
                  <a:gd name="T22" fmla="*/ 226 w 229"/>
                  <a:gd name="T23" fmla="*/ 96 h 171"/>
                  <a:gd name="T24" fmla="*/ 229 w 229"/>
                  <a:gd name="T25" fmla="*/ 119 h 171"/>
                  <a:gd name="T26" fmla="*/ 226 w 229"/>
                  <a:gd name="T27" fmla="*/ 140 h 171"/>
                  <a:gd name="T28" fmla="*/ 219 w 229"/>
                  <a:gd name="T29" fmla="*/ 156 h 171"/>
                  <a:gd name="T30" fmla="*/ 209 w 229"/>
                  <a:gd name="T31" fmla="*/ 167 h 171"/>
                  <a:gd name="T32" fmla="*/ 197 w 229"/>
                  <a:gd name="T33" fmla="*/ 171 h 171"/>
                  <a:gd name="T34" fmla="*/ 191 w 229"/>
                  <a:gd name="T35" fmla="*/ 166 h 171"/>
                  <a:gd name="T36" fmla="*/ 190 w 229"/>
                  <a:gd name="T37" fmla="*/ 157 h 171"/>
                  <a:gd name="T38" fmla="*/ 202 w 229"/>
                  <a:gd name="T39" fmla="*/ 148 h 171"/>
                  <a:gd name="T40" fmla="*/ 208 w 229"/>
                  <a:gd name="T41" fmla="*/ 135 h 171"/>
                  <a:gd name="T42" fmla="*/ 208 w 229"/>
                  <a:gd name="T43" fmla="*/ 121 h 171"/>
                  <a:gd name="T44" fmla="*/ 206 w 229"/>
                  <a:gd name="T45" fmla="*/ 109 h 171"/>
                  <a:gd name="T46" fmla="*/ 202 w 229"/>
                  <a:gd name="T47" fmla="*/ 102 h 171"/>
                  <a:gd name="T48" fmla="*/ 195 w 229"/>
                  <a:gd name="T49" fmla="*/ 99 h 171"/>
                  <a:gd name="T50" fmla="*/ 189 w 229"/>
                  <a:gd name="T51" fmla="*/ 104 h 171"/>
                  <a:gd name="T52" fmla="*/ 185 w 229"/>
                  <a:gd name="T53" fmla="*/ 116 h 171"/>
                  <a:gd name="T54" fmla="*/ 178 w 229"/>
                  <a:gd name="T55" fmla="*/ 129 h 171"/>
                  <a:gd name="T56" fmla="*/ 167 w 229"/>
                  <a:gd name="T57" fmla="*/ 135 h 171"/>
                  <a:gd name="T58" fmla="*/ 160 w 229"/>
                  <a:gd name="T59" fmla="*/ 129 h 171"/>
                  <a:gd name="T60" fmla="*/ 157 w 229"/>
                  <a:gd name="T61" fmla="*/ 121 h 171"/>
                  <a:gd name="T62" fmla="*/ 155 w 229"/>
                  <a:gd name="T63" fmla="*/ 113 h 171"/>
                  <a:gd name="T64" fmla="*/ 147 w 229"/>
                  <a:gd name="T65" fmla="*/ 110 h 171"/>
                  <a:gd name="T66" fmla="*/ 139 w 229"/>
                  <a:gd name="T67" fmla="*/ 110 h 171"/>
                  <a:gd name="T68" fmla="*/ 128 w 229"/>
                  <a:gd name="T69" fmla="*/ 99 h 171"/>
                  <a:gd name="T70" fmla="*/ 124 w 229"/>
                  <a:gd name="T71" fmla="*/ 78 h 171"/>
                  <a:gd name="T72" fmla="*/ 122 w 229"/>
                  <a:gd name="T73" fmla="*/ 59 h 171"/>
                  <a:gd name="T74" fmla="*/ 112 w 229"/>
                  <a:gd name="T75" fmla="*/ 46 h 171"/>
                  <a:gd name="T76" fmla="*/ 100 w 229"/>
                  <a:gd name="T77" fmla="*/ 35 h 171"/>
                  <a:gd name="T78" fmla="*/ 85 w 229"/>
                  <a:gd name="T79" fmla="*/ 28 h 171"/>
                  <a:gd name="T80" fmla="*/ 69 w 229"/>
                  <a:gd name="T81" fmla="*/ 24 h 171"/>
                  <a:gd name="T82" fmla="*/ 53 w 229"/>
                  <a:gd name="T83" fmla="*/ 24 h 171"/>
                  <a:gd name="T84" fmla="*/ 38 w 229"/>
                  <a:gd name="T85" fmla="*/ 28 h 171"/>
                  <a:gd name="T86" fmla="*/ 25 w 229"/>
                  <a:gd name="T87" fmla="*/ 35 h 171"/>
                  <a:gd name="T88" fmla="*/ 16 w 229"/>
                  <a:gd name="T89" fmla="*/ 42 h 171"/>
                  <a:gd name="T90" fmla="*/ 7 w 229"/>
                  <a:gd name="T91" fmla="*/ 47 h 171"/>
                  <a:gd name="T92" fmla="*/ 0 w 229"/>
                  <a:gd name="T93" fmla="*/ 44 h 171"/>
                  <a:gd name="T94" fmla="*/ 0 w 229"/>
                  <a:gd name="T95" fmla="*/ 40 h 171"/>
                  <a:gd name="T96" fmla="*/ 5 w 229"/>
                  <a:gd name="T97" fmla="*/ 31 h 171"/>
                  <a:gd name="T98" fmla="*/ 17 w 229"/>
                  <a:gd name="T99" fmla="*/ 21 h 171"/>
                  <a:gd name="T100" fmla="*/ 30 w 229"/>
                  <a:gd name="T101" fmla="*/ 12 h 171"/>
                  <a:gd name="T102" fmla="*/ 45 w 229"/>
                  <a:gd name="T103" fmla="*/ 6 h 171"/>
                  <a:gd name="T104" fmla="*/ 62 w 229"/>
                  <a:gd name="T105" fmla="*/ 1 h 171"/>
                  <a:gd name="T106" fmla="*/ 80 w 229"/>
                  <a:gd name="T107" fmla="*/ 0 h 171"/>
                  <a:gd name="T108" fmla="*/ 98 w 229"/>
                  <a:gd name="T109" fmla="*/ 3 h 171"/>
                  <a:gd name="T110" fmla="*/ 114 w 229"/>
                  <a:gd name="T111"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171">
                    <a:moveTo>
                      <a:pt x="121" y="13"/>
                    </a:moveTo>
                    <a:lnTo>
                      <a:pt x="126" y="18"/>
                    </a:lnTo>
                    <a:lnTo>
                      <a:pt x="130" y="22"/>
                    </a:lnTo>
                    <a:lnTo>
                      <a:pt x="135" y="25"/>
                    </a:lnTo>
                    <a:lnTo>
                      <a:pt x="139" y="30"/>
                    </a:lnTo>
                    <a:lnTo>
                      <a:pt x="147" y="38"/>
                    </a:lnTo>
                    <a:lnTo>
                      <a:pt x="154" y="49"/>
                    </a:lnTo>
                    <a:lnTo>
                      <a:pt x="159" y="61"/>
                    </a:lnTo>
                    <a:lnTo>
                      <a:pt x="159" y="74"/>
                    </a:lnTo>
                    <a:lnTo>
                      <a:pt x="158" y="80"/>
                    </a:lnTo>
                    <a:lnTo>
                      <a:pt x="159" y="87"/>
                    </a:lnTo>
                    <a:lnTo>
                      <a:pt x="161" y="93"/>
                    </a:lnTo>
                    <a:lnTo>
                      <a:pt x="166" y="99"/>
                    </a:lnTo>
                    <a:lnTo>
                      <a:pt x="171" y="95"/>
                    </a:lnTo>
                    <a:lnTo>
                      <a:pt x="176" y="90"/>
                    </a:lnTo>
                    <a:lnTo>
                      <a:pt x="180" y="85"/>
                    </a:lnTo>
                    <a:lnTo>
                      <a:pt x="184" y="79"/>
                    </a:lnTo>
                    <a:lnTo>
                      <a:pt x="189" y="76"/>
                    </a:lnTo>
                    <a:lnTo>
                      <a:pt x="195" y="72"/>
                    </a:lnTo>
                    <a:lnTo>
                      <a:pt x="201" y="71"/>
                    </a:lnTo>
                    <a:lnTo>
                      <a:pt x="209" y="71"/>
                    </a:lnTo>
                    <a:lnTo>
                      <a:pt x="218" y="78"/>
                    </a:lnTo>
                    <a:lnTo>
                      <a:pt x="222" y="86"/>
                    </a:lnTo>
                    <a:lnTo>
                      <a:pt x="226" y="96"/>
                    </a:lnTo>
                    <a:lnTo>
                      <a:pt x="228" y="107"/>
                    </a:lnTo>
                    <a:lnTo>
                      <a:pt x="229" y="119"/>
                    </a:lnTo>
                    <a:lnTo>
                      <a:pt x="228" y="129"/>
                    </a:lnTo>
                    <a:lnTo>
                      <a:pt x="226" y="140"/>
                    </a:lnTo>
                    <a:lnTo>
                      <a:pt x="223" y="150"/>
                    </a:lnTo>
                    <a:lnTo>
                      <a:pt x="219" y="156"/>
                    </a:lnTo>
                    <a:lnTo>
                      <a:pt x="215" y="162"/>
                    </a:lnTo>
                    <a:lnTo>
                      <a:pt x="209" y="167"/>
                    </a:lnTo>
                    <a:lnTo>
                      <a:pt x="202" y="171"/>
                    </a:lnTo>
                    <a:lnTo>
                      <a:pt x="197" y="171"/>
                    </a:lnTo>
                    <a:lnTo>
                      <a:pt x="194" y="169"/>
                    </a:lnTo>
                    <a:lnTo>
                      <a:pt x="191" y="166"/>
                    </a:lnTo>
                    <a:lnTo>
                      <a:pt x="188" y="164"/>
                    </a:lnTo>
                    <a:lnTo>
                      <a:pt x="190" y="157"/>
                    </a:lnTo>
                    <a:lnTo>
                      <a:pt x="196" y="153"/>
                    </a:lnTo>
                    <a:lnTo>
                      <a:pt x="202" y="148"/>
                    </a:lnTo>
                    <a:lnTo>
                      <a:pt x="206" y="141"/>
                    </a:lnTo>
                    <a:lnTo>
                      <a:pt x="208" y="135"/>
                    </a:lnTo>
                    <a:lnTo>
                      <a:pt x="209" y="128"/>
                    </a:lnTo>
                    <a:lnTo>
                      <a:pt x="208" y="121"/>
                    </a:lnTo>
                    <a:lnTo>
                      <a:pt x="208" y="114"/>
                    </a:lnTo>
                    <a:lnTo>
                      <a:pt x="206" y="109"/>
                    </a:lnTo>
                    <a:lnTo>
                      <a:pt x="204" y="105"/>
                    </a:lnTo>
                    <a:lnTo>
                      <a:pt x="202" y="102"/>
                    </a:lnTo>
                    <a:lnTo>
                      <a:pt x="198" y="98"/>
                    </a:lnTo>
                    <a:lnTo>
                      <a:pt x="195" y="99"/>
                    </a:lnTo>
                    <a:lnTo>
                      <a:pt x="191" y="102"/>
                    </a:lnTo>
                    <a:lnTo>
                      <a:pt x="189" y="104"/>
                    </a:lnTo>
                    <a:lnTo>
                      <a:pt x="186" y="108"/>
                    </a:lnTo>
                    <a:lnTo>
                      <a:pt x="185" y="116"/>
                    </a:lnTo>
                    <a:lnTo>
                      <a:pt x="183" y="123"/>
                    </a:lnTo>
                    <a:lnTo>
                      <a:pt x="178" y="129"/>
                    </a:lnTo>
                    <a:lnTo>
                      <a:pt x="173" y="135"/>
                    </a:lnTo>
                    <a:lnTo>
                      <a:pt x="167" y="135"/>
                    </a:lnTo>
                    <a:lnTo>
                      <a:pt x="163" y="133"/>
                    </a:lnTo>
                    <a:lnTo>
                      <a:pt x="160" y="129"/>
                    </a:lnTo>
                    <a:lnTo>
                      <a:pt x="158" y="124"/>
                    </a:lnTo>
                    <a:lnTo>
                      <a:pt x="157" y="121"/>
                    </a:lnTo>
                    <a:lnTo>
                      <a:pt x="157" y="117"/>
                    </a:lnTo>
                    <a:lnTo>
                      <a:pt x="155" y="113"/>
                    </a:lnTo>
                    <a:lnTo>
                      <a:pt x="152" y="110"/>
                    </a:lnTo>
                    <a:lnTo>
                      <a:pt x="147" y="110"/>
                    </a:lnTo>
                    <a:lnTo>
                      <a:pt x="142" y="110"/>
                    </a:lnTo>
                    <a:lnTo>
                      <a:pt x="139" y="110"/>
                    </a:lnTo>
                    <a:lnTo>
                      <a:pt x="135" y="108"/>
                    </a:lnTo>
                    <a:lnTo>
                      <a:pt x="128" y="99"/>
                    </a:lnTo>
                    <a:lnTo>
                      <a:pt x="126" y="89"/>
                    </a:lnTo>
                    <a:lnTo>
                      <a:pt x="124" y="78"/>
                    </a:lnTo>
                    <a:lnTo>
                      <a:pt x="124" y="67"/>
                    </a:lnTo>
                    <a:lnTo>
                      <a:pt x="122" y="59"/>
                    </a:lnTo>
                    <a:lnTo>
                      <a:pt x="117" y="52"/>
                    </a:lnTo>
                    <a:lnTo>
                      <a:pt x="112" y="46"/>
                    </a:lnTo>
                    <a:lnTo>
                      <a:pt x="106" y="40"/>
                    </a:lnTo>
                    <a:lnTo>
                      <a:pt x="100" y="35"/>
                    </a:lnTo>
                    <a:lnTo>
                      <a:pt x="93" y="30"/>
                    </a:lnTo>
                    <a:lnTo>
                      <a:pt x="85" y="28"/>
                    </a:lnTo>
                    <a:lnTo>
                      <a:pt x="77" y="25"/>
                    </a:lnTo>
                    <a:lnTo>
                      <a:pt x="69" y="24"/>
                    </a:lnTo>
                    <a:lnTo>
                      <a:pt x="61" y="24"/>
                    </a:lnTo>
                    <a:lnTo>
                      <a:pt x="53" y="24"/>
                    </a:lnTo>
                    <a:lnTo>
                      <a:pt x="45" y="25"/>
                    </a:lnTo>
                    <a:lnTo>
                      <a:pt x="38" y="28"/>
                    </a:lnTo>
                    <a:lnTo>
                      <a:pt x="31" y="31"/>
                    </a:lnTo>
                    <a:lnTo>
                      <a:pt x="25" y="35"/>
                    </a:lnTo>
                    <a:lnTo>
                      <a:pt x="19" y="40"/>
                    </a:lnTo>
                    <a:lnTo>
                      <a:pt x="16" y="42"/>
                    </a:lnTo>
                    <a:lnTo>
                      <a:pt x="12" y="44"/>
                    </a:lnTo>
                    <a:lnTo>
                      <a:pt x="7" y="47"/>
                    </a:lnTo>
                    <a:lnTo>
                      <a:pt x="2" y="47"/>
                    </a:lnTo>
                    <a:lnTo>
                      <a:pt x="0" y="44"/>
                    </a:lnTo>
                    <a:lnTo>
                      <a:pt x="0" y="42"/>
                    </a:lnTo>
                    <a:lnTo>
                      <a:pt x="0" y="40"/>
                    </a:lnTo>
                    <a:lnTo>
                      <a:pt x="0" y="37"/>
                    </a:lnTo>
                    <a:lnTo>
                      <a:pt x="5" y="31"/>
                    </a:lnTo>
                    <a:lnTo>
                      <a:pt x="10" y="25"/>
                    </a:lnTo>
                    <a:lnTo>
                      <a:pt x="17" y="21"/>
                    </a:lnTo>
                    <a:lnTo>
                      <a:pt x="23" y="16"/>
                    </a:lnTo>
                    <a:lnTo>
                      <a:pt x="30" y="12"/>
                    </a:lnTo>
                    <a:lnTo>
                      <a:pt x="38" y="9"/>
                    </a:lnTo>
                    <a:lnTo>
                      <a:pt x="45" y="6"/>
                    </a:lnTo>
                    <a:lnTo>
                      <a:pt x="53" y="4"/>
                    </a:lnTo>
                    <a:lnTo>
                      <a:pt x="62" y="1"/>
                    </a:lnTo>
                    <a:lnTo>
                      <a:pt x="72" y="1"/>
                    </a:lnTo>
                    <a:lnTo>
                      <a:pt x="80" y="0"/>
                    </a:lnTo>
                    <a:lnTo>
                      <a:pt x="90" y="1"/>
                    </a:lnTo>
                    <a:lnTo>
                      <a:pt x="98" y="3"/>
                    </a:lnTo>
                    <a:lnTo>
                      <a:pt x="106" y="5"/>
                    </a:lnTo>
                    <a:lnTo>
                      <a:pt x="114" y="9"/>
                    </a:lnTo>
                    <a:lnTo>
                      <a:pt x="12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6" name="Freeform 166"/>
              <p:cNvSpPr>
                <a:spLocks/>
              </p:cNvSpPr>
              <p:nvPr/>
            </p:nvSpPr>
            <p:spPr bwMode="auto">
              <a:xfrm>
                <a:off x="4727" y="1784"/>
                <a:ext cx="31" cy="63"/>
              </a:xfrm>
              <a:custGeom>
                <a:avLst/>
                <a:gdLst>
                  <a:gd name="T0" fmla="*/ 31 w 31"/>
                  <a:gd name="T1" fmla="*/ 19 h 61"/>
                  <a:gd name="T2" fmla="*/ 31 w 31"/>
                  <a:gd name="T3" fmla="*/ 26 h 61"/>
                  <a:gd name="T4" fmla="*/ 29 w 31"/>
                  <a:gd name="T5" fmla="*/ 31 h 61"/>
                  <a:gd name="T6" fmla="*/ 26 w 31"/>
                  <a:gd name="T7" fmla="*/ 37 h 61"/>
                  <a:gd name="T8" fmla="*/ 25 w 31"/>
                  <a:gd name="T9" fmla="*/ 43 h 61"/>
                  <a:gd name="T10" fmla="*/ 21 w 31"/>
                  <a:gd name="T11" fmla="*/ 48 h 61"/>
                  <a:gd name="T12" fmla="*/ 20 w 31"/>
                  <a:gd name="T13" fmla="*/ 53 h 61"/>
                  <a:gd name="T14" fmla="*/ 17 w 31"/>
                  <a:gd name="T15" fmla="*/ 59 h 61"/>
                  <a:gd name="T16" fmla="*/ 11 w 31"/>
                  <a:gd name="T17" fmla="*/ 61 h 61"/>
                  <a:gd name="T18" fmla="*/ 11 w 31"/>
                  <a:gd name="T19" fmla="*/ 49 h 61"/>
                  <a:gd name="T20" fmla="*/ 11 w 31"/>
                  <a:gd name="T21" fmla="*/ 37 h 61"/>
                  <a:gd name="T22" fmla="*/ 7 w 31"/>
                  <a:gd name="T23" fmla="*/ 25 h 61"/>
                  <a:gd name="T24" fmla="*/ 0 w 31"/>
                  <a:gd name="T25" fmla="*/ 15 h 61"/>
                  <a:gd name="T26" fmla="*/ 0 w 31"/>
                  <a:gd name="T27" fmla="*/ 12 h 61"/>
                  <a:gd name="T28" fmla="*/ 1 w 31"/>
                  <a:gd name="T29" fmla="*/ 7 h 61"/>
                  <a:gd name="T30" fmla="*/ 2 w 31"/>
                  <a:gd name="T31" fmla="*/ 3 h 61"/>
                  <a:gd name="T32" fmla="*/ 5 w 31"/>
                  <a:gd name="T33" fmla="*/ 0 h 61"/>
                  <a:gd name="T34" fmla="*/ 13 w 31"/>
                  <a:gd name="T35" fmla="*/ 2 h 61"/>
                  <a:gd name="T36" fmla="*/ 20 w 31"/>
                  <a:gd name="T37" fmla="*/ 6 h 61"/>
                  <a:gd name="T38" fmla="*/ 26 w 31"/>
                  <a:gd name="T39" fmla="*/ 12 h 61"/>
                  <a:gd name="T40" fmla="*/ 31 w 31"/>
                  <a:gd name="T41"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61">
                    <a:moveTo>
                      <a:pt x="31" y="19"/>
                    </a:moveTo>
                    <a:lnTo>
                      <a:pt x="31" y="26"/>
                    </a:lnTo>
                    <a:lnTo>
                      <a:pt x="29" y="31"/>
                    </a:lnTo>
                    <a:lnTo>
                      <a:pt x="26" y="37"/>
                    </a:lnTo>
                    <a:lnTo>
                      <a:pt x="25" y="43"/>
                    </a:lnTo>
                    <a:lnTo>
                      <a:pt x="21" y="48"/>
                    </a:lnTo>
                    <a:lnTo>
                      <a:pt x="20" y="53"/>
                    </a:lnTo>
                    <a:lnTo>
                      <a:pt x="17" y="59"/>
                    </a:lnTo>
                    <a:lnTo>
                      <a:pt x="11" y="61"/>
                    </a:lnTo>
                    <a:lnTo>
                      <a:pt x="11" y="49"/>
                    </a:lnTo>
                    <a:lnTo>
                      <a:pt x="11" y="37"/>
                    </a:lnTo>
                    <a:lnTo>
                      <a:pt x="7" y="25"/>
                    </a:lnTo>
                    <a:lnTo>
                      <a:pt x="0" y="15"/>
                    </a:lnTo>
                    <a:lnTo>
                      <a:pt x="0" y="12"/>
                    </a:lnTo>
                    <a:lnTo>
                      <a:pt x="1" y="7"/>
                    </a:lnTo>
                    <a:lnTo>
                      <a:pt x="2" y="3"/>
                    </a:lnTo>
                    <a:lnTo>
                      <a:pt x="5" y="0"/>
                    </a:lnTo>
                    <a:lnTo>
                      <a:pt x="13" y="2"/>
                    </a:lnTo>
                    <a:lnTo>
                      <a:pt x="20" y="6"/>
                    </a:lnTo>
                    <a:lnTo>
                      <a:pt x="26" y="12"/>
                    </a:lnTo>
                    <a:lnTo>
                      <a:pt x="3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7" name="Freeform 167"/>
              <p:cNvSpPr>
                <a:spLocks/>
              </p:cNvSpPr>
              <p:nvPr/>
            </p:nvSpPr>
            <p:spPr bwMode="auto">
              <a:xfrm>
                <a:off x="4822" y="1798"/>
                <a:ext cx="48" cy="33"/>
              </a:xfrm>
              <a:custGeom>
                <a:avLst/>
                <a:gdLst>
                  <a:gd name="T0" fmla="*/ 48 w 48"/>
                  <a:gd name="T1" fmla="*/ 24 h 31"/>
                  <a:gd name="T2" fmla="*/ 48 w 48"/>
                  <a:gd name="T3" fmla="*/ 25 h 31"/>
                  <a:gd name="T4" fmla="*/ 47 w 48"/>
                  <a:gd name="T5" fmla="*/ 25 h 31"/>
                  <a:gd name="T6" fmla="*/ 47 w 48"/>
                  <a:gd name="T7" fmla="*/ 26 h 31"/>
                  <a:gd name="T8" fmla="*/ 45 w 48"/>
                  <a:gd name="T9" fmla="*/ 26 h 31"/>
                  <a:gd name="T10" fmla="*/ 40 w 48"/>
                  <a:gd name="T11" fmla="*/ 25 h 31"/>
                  <a:gd name="T12" fmla="*/ 35 w 48"/>
                  <a:gd name="T13" fmla="*/ 24 h 31"/>
                  <a:gd name="T14" fmla="*/ 30 w 48"/>
                  <a:gd name="T15" fmla="*/ 24 h 31"/>
                  <a:gd name="T16" fmla="*/ 24 w 48"/>
                  <a:gd name="T17" fmla="*/ 24 h 31"/>
                  <a:gd name="T18" fmla="*/ 20 w 48"/>
                  <a:gd name="T19" fmla="*/ 24 h 31"/>
                  <a:gd name="T20" fmla="*/ 15 w 48"/>
                  <a:gd name="T21" fmla="*/ 26 h 31"/>
                  <a:gd name="T22" fmla="*/ 10 w 48"/>
                  <a:gd name="T23" fmla="*/ 28 h 31"/>
                  <a:gd name="T24" fmla="*/ 5 w 48"/>
                  <a:gd name="T25" fmla="*/ 31 h 31"/>
                  <a:gd name="T26" fmla="*/ 4 w 48"/>
                  <a:gd name="T27" fmla="*/ 30 h 31"/>
                  <a:gd name="T28" fmla="*/ 2 w 48"/>
                  <a:gd name="T29" fmla="*/ 29 h 31"/>
                  <a:gd name="T30" fmla="*/ 0 w 48"/>
                  <a:gd name="T31" fmla="*/ 28 h 31"/>
                  <a:gd name="T32" fmla="*/ 0 w 48"/>
                  <a:gd name="T33" fmla="*/ 26 h 31"/>
                  <a:gd name="T34" fmla="*/ 3 w 48"/>
                  <a:gd name="T35" fmla="*/ 19 h 31"/>
                  <a:gd name="T36" fmla="*/ 5 w 48"/>
                  <a:gd name="T37" fmla="*/ 13 h 31"/>
                  <a:gd name="T38" fmla="*/ 8 w 48"/>
                  <a:gd name="T39" fmla="*/ 7 h 31"/>
                  <a:gd name="T40" fmla="*/ 14 w 48"/>
                  <a:gd name="T41" fmla="*/ 4 h 31"/>
                  <a:gd name="T42" fmla="*/ 17 w 48"/>
                  <a:gd name="T43" fmla="*/ 2 h 31"/>
                  <a:gd name="T44" fmla="*/ 22 w 48"/>
                  <a:gd name="T45" fmla="*/ 0 h 31"/>
                  <a:gd name="T46" fmla="*/ 26 w 48"/>
                  <a:gd name="T47" fmla="*/ 0 h 31"/>
                  <a:gd name="T48" fmla="*/ 30 w 48"/>
                  <a:gd name="T49" fmla="*/ 1 h 31"/>
                  <a:gd name="T50" fmla="*/ 36 w 48"/>
                  <a:gd name="T51" fmla="*/ 6 h 31"/>
                  <a:gd name="T52" fmla="*/ 41 w 48"/>
                  <a:gd name="T53" fmla="*/ 11 h 31"/>
                  <a:gd name="T54" fmla="*/ 46 w 48"/>
                  <a:gd name="T55" fmla="*/ 17 h 31"/>
                  <a:gd name="T56" fmla="*/ 48 w 48"/>
                  <a:gd name="T5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1">
                    <a:moveTo>
                      <a:pt x="48" y="24"/>
                    </a:moveTo>
                    <a:lnTo>
                      <a:pt x="48" y="25"/>
                    </a:lnTo>
                    <a:lnTo>
                      <a:pt x="47" y="25"/>
                    </a:lnTo>
                    <a:lnTo>
                      <a:pt x="47" y="26"/>
                    </a:lnTo>
                    <a:lnTo>
                      <a:pt x="45" y="26"/>
                    </a:lnTo>
                    <a:lnTo>
                      <a:pt x="40" y="25"/>
                    </a:lnTo>
                    <a:lnTo>
                      <a:pt x="35" y="24"/>
                    </a:lnTo>
                    <a:lnTo>
                      <a:pt x="30" y="24"/>
                    </a:lnTo>
                    <a:lnTo>
                      <a:pt x="24" y="24"/>
                    </a:lnTo>
                    <a:lnTo>
                      <a:pt x="20" y="24"/>
                    </a:lnTo>
                    <a:lnTo>
                      <a:pt x="15" y="26"/>
                    </a:lnTo>
                    <a:lnTo>
                      <a:pt x="10" y="28"/>
                    </a:lnTo>
                    <a:lnTo>
                      <a:pt x="5" y="31"/>
                    </a:lnTo>
                    <a:lnTo>
                      <a:pt x="4" y="30"/>
                    </a:lnTo>
                    <a:lnTo>
                      <a:pt x="2" y="29"/>
                    </a:lnTo>
                    <a:lnTo>
                      <a:pt x="0" y="28"/>
                    </a:lnTo>
                    <a:lnTo>
                      <a:pt x="0" y="26"/>
                    </a:lnTo>
                    <a:lnTo>
                      <a:pt x="3" y="19"/>
                    </a:lnTo>
                    <a:lnTo>
                      <a:pt x="5" y="13"/>
                    </a:lnTo>
                    <a:lnTo>
                      <a:pt x="8" y="7"/>
                    </a:lnTo>
                    <a:lnTo>
                      <a:pt x="14" y="4"/>
                    </a:lnTo>
                    <a:lnTo>
                      <a:pt x="17" y="2"/>
                    </a:lnTo>
                    <a:lnTo>
                      <a:pt x="22" y="0"/>
                    </a:lnTo>
                    <a:lnTo>
                      <a:pt x="26" y="0"/>
                    </a:lnTo>
                    <a:lnTo>
                      <a:pt x="30" y="1"/>
                    </a:lnTo>
                    <a:lnTo>
                      <a:pt x="36" y="6"/>
                    </a:lnTo>
                    <a:lnTo>
                      <a:pt x="41" y="11"/>
                    </a:lnTo>
                    <a:lnTo>
                      <a:pt x="46" y="17"/>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8" name="Freeform 168"/>
              <p:cNvSpPr>
                <a:spLocks/>
              </p:cNvSpPr>
              <p:nvPr/>
            </p:nvSpPr>
            <p:spPr bwMode="auto">
              <a:xfrm>
                <a:off x="4836" y="1850"/>
                <a:ext cx="34" cy="42"/>
              </a:xfrm>
              <a:custGeom>
                <a:avLst/>
                <a:gdLst>
                  <a:gd name="T0" fmla="*/ 33 w 34"/>
                  <a:gd name="T1" fmla="*/ 16 h 40"/>
                  <a:gd name="T2" fmla="*/ 34 w 34"/>
                  <a:gd name="T3" fmla="*/ 19 h 40"/>
                  <a:gd name="T4" fmla="*/ 34 w 34"/>
                  <a:gd name="T5" fmla="*/ 23 h 40"/>
                  <a:gd name="T6" fmla="*/ 34 w 34"/>
                  <a:gd name="T7" fmla="*/ 27 h 40"/>
                  <a:gd name="T8" fmla="*/ 33 w 34"/>
                  <a:gd name="T9" fmla="*/ 30 h 40"/>
                  <a:gd name="T10" fmla="*/ 28 w 34"/>
                  <a:gd name="T11" fmla="*/ 34 h 40"/>
                  <a:gd name="T12" fmla="*/ 25 w 34"/>
                  <a:gd name="T13" fmla="*/ 37 h 40"/>
                  <a:gd name="T14" fmla="*/ 20 w 34"/>
                  <a:gd name="T15" fmla="*/ 40 h 40"/>
                  <a:gd name="T16" fmla="*/ 14 w 34"/>
                  <a:gd name="T17" fmla="*/ 38 h 40"/>
                  <a:gd name="T18" fmla="*/ 9 w 34"/>
                  <a:gd name="T19" fmla="*/ 34 h 40"/>
                  <a:gd name="T20" fmla="*/ 8 w 34"/>
                  <a:gd name="T21" fmla="*/ 27 h 40"/>
                  <a:gd name="T22" fmla="*/ 7 w 34"/>
                  <a:gd name="T23" fmla="*/ 19 h 40"/>
                  <a:gd name="T24" fmla="*/ 2 w 34"/>
                  <a:gd name="T25" fmla="*/ 15 h 40"/>
                  <a:gd name="T26" fmla="*/ 1 w 34"/>
                  <a:gd name="T27" fmla="*/ 12 h 40"/>
                  <a:gd name="T28" fmla="*/ 0 w 34"/>
                  <a:gd name="T29" fmla="*/ 10 h 40"/>
                  <a:gd name="T30" fmla="*/ 0 w 34"/>
                  <a:gd name="T31" fmla="*/ 6 h 40"/>
                  <a:gd name="T32" fmla="*/ 0 w 34"/>
                  <a:gd name="T33" fmla="*/ 4 h 40"/>
                  <a:gd name="T34" fmla="*/ 3 w 34"/>
                  <a:gd name="T35" fmla="*/ 1 h 40"/>
                  <a:gd name="T36" fmla="*/ 7 w 34"/>
                  <a:gd name="T37" fmla="*/ 0 h 40"/>
                  <a:gd name="T38" fmla="*/ 10 w 34"/>
                  <a:gd name="T39" fmla="*/ 0 h 40"/>
                  <a:gd name="T40" fmla="*/ 14 w 34"/>
                  <a:gd name="T41" fmla="*/ 1 h 40"/>
                  <a:gd name="T42" fmla="*/ 19 w 34"/>
                  <a:gd name="T43" fmla="*/ 5 h 40"/>
                  <a:gd name="T44" fmla="*/ 23 w 34"/>
                  <a:gd name="T45" fmla="*/ 7 h 40"/>
                  <a:gd name="T46" fmla="*/ 29 w 34"/>
                  <a:gd name="T47" fmla="*/ 11 h 40"/>
                  <a:gd name="T48" fmla="*/ 33 w 34"/>
                  <a:gd name="T4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0">
                    <a:moveTo>
                      <a:pt x="33" y="16"/>
                    </a:moveTo>
                    <a:lnTo>
                      <a:pt x="34" y="19"/>
                    </a:lnTo>
                    <a:lnTo>
                      <a:pt x="34" y="23"/>
                    </a:lnTo>
                    <a:lnTo>
                      <a:pt x="34" y="27"/>
                    </a:lnTo>
                    <a:lnTo>
                      <a:pt x="33" y="30"/>
                    </a:lnTo>
                    <a:lnTo>
                      <a:pt x="28" y="34"/>
                    </a:lnTo>
                    <a:lnTo>
                      <a:pt x="25" y="37"/>
                    </a:lnTo>
                    <a:lnTo>
                      <a:pt x="20" y="40"/>
                    </a:lnTo>
                    <a:lnTo>
                      <a:pt x="14" y="38"/>
                    </a:lnTo>
                    <a:lnTo>
                      <a:pt x="9" y="34"/>
                    </a:lnTo>
                    <a:lnTo>
                      <a:pt x="8" y="27"/>
                    </a:lnTo>
                    <a:lnTo>
                      <a:pt x="7" y="19"/>
                    </a:lnTo>
                    <a:lnTo>
                      <a:pt x="2" y="15"/>
                    </a:lnTo>
                    <a:lnTo>
                      <a:pt x="1" y="12"/>
                    </a:lnTo>
                    <a:lnTo>
                      <a:pt x="0" y="10"/>
                    </a:lnTo>
                    <a:lnTo>
                      <a:pt x="0" y="6"/>
                    </a:lnTo>
                    <a:lnTo>
                      <a:pt x="0" y="4"/>
                    </a:lnTo>
                    <a:lnTo>
                      <a:pt x="3" y="1"/>
                    </a:lnTo>
                    <a:lnTo>
                      <a:pt x="7" y="0"/>
                    </a:lnTo>
                    <a:lnTo>
                      <a:pt x="10" y="0"/>
                    </a:lnTo>
                    <a:lnTo>
                      <a:pt x="14" y="1"/>
                    </a:lnTo>
                    <a:lnTo>
                      <a:pt x="19" y="5"/>
                    </a:lnTo>
                    <a:lnTo>
                      <a:pt x="23" y="7"/>
                    </a:lnTo>
                    <a:lnTo>
                      <a:pt x="29" y="11"/>
                    </a:lnTo>
                    <a:lnTo>
                      <a:pt x="3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09" name="Freeform 169"/>
              <p:cNvSpPr>
                <a:spLocks/>
              </p:cNvSpPr>
              <p:nvPr/>
            </p:nvSpPr>
            <p:spPr bwMode="auto">
              <a:xfrm>
                <a:off x="4764" y="1858"/>
                <a:ext cx="141" cy="169"/>
              </a:xfrm>
              <a:custGeom>
                <a:avLst/>
                <a:gdLst>
                  <a:gd name="T0" fmla="*/ 41 w 141"/>
                  <a:gd name="T1" fmla="*/ 22 h 163"/>
                  <a:gd name="T2" fmla="*/ 33 w 141"/>
                  <a:gd name="T3" fmla="*/ 51 h 163"/>
                  <a:gd name="T4" fmla="*/ 27 w 141"/>
                  <a:gd name="T5" fmla="*/ 73 h 163"/>
                  <a:gd name="T6" fmla="*/ 23 w 141"/>
                  <a:gd name="T7" fmla="*/ 91 h 163"/>
                  <a:gd name="T8" fmla="*/ 18 w 141"/>
                  <a:gd name="T9" fmla="*/ 103 h 163"/>
                  <a:gd name="T10" fmla="*/ 21 w 141"/>
                  <a:gd name="T11" fmla="*/ 112 h 163"/>
                  <a:gd name="T12" fmla="*/ 27 w 141"/>
                  <a:gd name="T13" fmla="*/ 117 h 163"/>
                  <a:gd name="T14" fmla="*/ 37 w 141"/>
                  <a:gd name="T15" fmla="*/ 117 h 163"/>
                  <a:gd name="T16" fmla="*/ 45 w 141"/>
                  <a:gd name="T17" fmla="*/ 114 h 163"/>
                  <a:gd name="T18" fmla="*/ 56 w 141"/>
                  <a:gd name="T19" fmla="*/ 107 h 163"/>
                  <a:gd name="T20" fmla="*/ 61 w 141"/>
                  <a:gd name="T21" fmla="*/ 102 h 163"/>
                  <a:gd name="T22" fmla="*/ 63 w 141"/>
                  <a:gd name="T23" fmla="*/ 102 h 163"/>
                  <a:gd name="T24" fmla="*/ 68 w 141"/>
                  <a:gd name="T25" fmla="*/ 104 h 163"/>
                  <a:gd name="T26" fmla="*/ 73 w 141"/>
                  <a:gd name="T27" fmla="*/ 108 h 163"/>
                  <a:gd name="T28" fmla="*/ 69 w 141"/>
                  <a:gd name="T29" fmla="*/ 115 h 163"/>
                  <a:gd name="T30" fmla="*/ 64 w 141"/>
                  <a:gd name="T31" fmla="*/ 121 h 163"/>
                  <a:gd name="T32" fmla="*/ 67 w 141"/>
                  <a:gd name="T33" fmla="*/ 128 h 163"/>
                  <a:gd name="T34" fmla="*/ 76 w 141"/>
                  <a:gd name="T35" fmla="*/ 137 h 163"/>
                  <a:gd name="T36" fmla="*/ 86 w 141"/>
                  <a:gd name="T37" fmla="*/ 141 h 163"/>
                  <a:gd name="T38" fmla="*/ 97 w 141"/>
                  <a:gd name="T39" fmla="*/ 143 h 163"/>
                  <a:gd name="T40" fmla="*/ 111 w 141"/>
                  <a:gd name="T41" fmla="*/ 138 h 163"/>
                  <a:gd name="T42" fmla="*/ 124 w 141"/>
                  <a:gd name="T43" fmla="*/ 127 h 163"/>
                  <a:gd name="T44" fmla="*/ 131 w 141"/>
                  <a:gd name="T45" fmla="*/ 119 h 163"/>
                  <a:gd name="T46" fmla="*/ 136 w 141"/>
                  <a:gd name="T47" fmla="*/ 120 h 163"/>
                  <a:gd name="T48" fmla="*/ 141 w 141"/>
                  <a:gd name="T49" fmla="*/ 125 h 163"/>
                  <a:gd name="T50" fmla="*/ 136 w 141"/>
                  <a:gd name="T51" fmla="*/ 132 h 163"/>
                  <a:gd name="T52" fmla="*/ 129 w 141"/>
                  <a:gd name="T53" fmla="*/ 146 h 163"/>
                  <a:gd name="T54" fmla="*/ 113 w 141"/>
                  <a:gd name="T55" fmla="*/ 161 h 163"/>
                  <a:gd name="T56" fmla="*/ 94 w 141"/>
                  <a:gd name="T57" fmla="*/ 163 h 163"/>
                  <a:gd name="T58" fmla="*/ 81 w 141"/>
                  <a:gd name="T59" fmla="*/ 159 h 163"/>
                  <a:gd name="T60" fmla="*/ 69 w 141"/>
                  <a:gd name="T61" fmla="*/ 152 h 163"/>
                  <a:gd name="T62" fmla="*/ 61 w 141"/>
                  <a:gd name="T63" fmla="*/ 141 h 163"/>
                  <a:gd name="T64" fmla="*/ 54 w 141"/>
                  <a:gd name="T65" fmla="*/ 134 h 163"/>
                  <a:gd name="T66" fmla="*/ 49 w 141"/>
                  <a:gd name="T67" fmla="*/ 135 h 163"/>
                  <a:gd name="T68" fmla="*/ 41 w 141"/>
                  <a:gd name="T69" fmla="*/ 139 h 163"/>
                  <a:gd name="T70" fmla="*/ 27 w 141"/>
                  <a:gd name="T71" fmla="*/ 139 h 163"/>
                  <a:gd name="T72" fmla="*/ 12 w 141"/>
                  <a:gd name="T73" fmla="*/ 132 h 163"/>
                  <a:gd name="T74" fmla="*/ 2 w 141"/>
                  <a:gd name="T75" fmla="*/ 115 h 163"/>
                  <a:gd name="T76" fmla="*/ 3 w 141"/>
                  <a:gd name="T77" fmla="*/ 85 h 163"/>
                  <a:gd name="T78" fmla="*/ 17 w 141"/>
                  <a:gd name="T79" fmla="*/ 46 h 163"/>
                  <a:gd name="T80" fmla="*/ 19 w 141"/>
                  <a:gd name="T81" fmla="*/ 18 h 163"/>
                  <a:gd name="T82" fmla="*/ 20 w 141"/>
                  <a:gd name="T83" fmla="*/ 5 h 163"/>
                  <a:gd name="T84" fmla="*/ 29 w 141"/>
                  <a:gd name="T85" fmla="*/ 0 h 163"/>
                  <a:gd name="T86" fmla="*/ 32 w 141"/>
                  <a:gd name="T87" fmla="*/ 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163">
                    <a:moveTo>
                      <a:pt x="36" y="9"/>
                    </a:moveTo>
                    <a:lnTo>
                      <a:pt x="41" y="22"/>
                    </a:lnTo>
                    <a:lnTo>
                      <a:pt x="38" y="36"/>
                    </a:lnTo>
                    <a:lnTo>
                      <a:pt x="33" y="51"/>
                    </a:lnTo>
                    <a:lnTo>
                      <a:pt x="31" y="65"/>
                    </a:lnTo>
                    <a:lnTo>
                      <a:pt x="27" y="73"/>
                    </a:lnTo>
                    <a:lnTo>
                      <a:pt x="25" y="82"/>
                    </a:lnTo>
                    <a:lnTo>
                      <a:pt x="23" y="91"/>
                    </a:lnTo>
                    <a:lnTo>
                      <a:pt x="19" y="98"/>
                    </a:lnTo>
                    <a:lnTo>
                      <a:pt x="18" y="103"/>
                    </a:lnTo>
                    <a:lnTo>
                      <a:pt x="19" y="108"/>
                    </a:lnTo>
                    <a:lnTo>
                      <a:pt x="21" y="112"/>
                    </a:lnTo>
                    <a:lnTo>
                      <a:pt x="24" y="115"/>
                    </a:lnTo>
                    <a:lnTo>
                      <a:pt x="27" y="117"/>
                    </a:lnTo>
                    <a:lnTo>
                      <a:pt x="32" y="119"/>
                    </a:lnTo>
                    <a:lnTo>
                      <a:pt x="37" y="117"/>
                    </a:lnTo>
                    <a:lnTo>
                      <a:pt x="41" y="116"/>
                    </a:lnTo>
                    <a:lnTo>
                      <a:pt x="45" y="114"/>
                    </a:lnTo>
                    <a:lnTo>
                      <a:pt x="51" y="110"/>
                    </a:lnTo>
                    <a:lnTo>
                      <a:pt x="56" y="107"/>
                    </a:lnTo>
                    <a:lnTo>
                      <a:pt x="60" y="102"/>
                    </a:lnTo>
                    <a:lnTo>
                      <a:pt x="61" y="102"/>
                    </a:lnTo>
                    <a:lnTo>
                      <a:pt x="62" y="102"/>
                    </a:lnTo>
                    <a:lnTo>
                      <a:pt x="63" y="102"/>
                    </a:lnTo>
                    <a:lnTo>
                      <a:pt x="64" y="102"/>
                    </a:lnTo>
                    <a:lnTo>
                      <a:pt x="68" y="104"/>
                    </a:lnTo>
                    <a:lnTo>
                      <a:pt x="70" y="106"/>
                    </a:lnTo>
                    <a:lnTo>
                      <a:pt x="73" y="108"/>
                    </a:lnTo>
                    <a:lnTo>
                      <a:pt x="73" y="113"/>
                    </a:lnTo>
                    <a:lnTo>
                      <a:pt x="69" y="115"/>
                    </a:lnTo>
                    <a:lnTo>
                      <a:pt x="67" y="117"/>
                    </a:lnTo>
                    <a:lnTo>
                      <a:pt x="64" y="121"/>
                    </a:lnTo>
                    <a:lnTo>
                      <a:pt x="63" y="125"/>
                    </a:lnTo>
                    <a:lnTo>
                      <a:pt x="67" y="128"/>
                    </a:lnTo>
                    <a:lnTo>
                      <a:pt x="72" y="133"/>
                    </a:lnTo>
                    <a:lnTo>
                      <a:pt x="76" y="137"/>
                    </a:lnTo>
                    <a:lnTo>
                      <a:pt x="81" y="139"/>
                    </a:lnTo>
                    <a:lnTo>
                      <a:pt x="86" y="141"/>
                    </a:lnTo>
                    <a:lnTo>
                      <a:pt x="91" y="143"/>
                    </a:lnTo>
                    <a:lnTo>
                      <a:pt x="97" y="143"/>
                    </a:lnTo>
                    <a:lnTo>
                      <a:pt x="103" y="140"/>
                    </a:lnTo>
                    <a:lnTo>
                      <a:pt x="111" y="138"/>
                    </a:lnTo>
                    <a:lnTo>
                      <a:pt x="118" y="133"/>
                    </a:lnTo>
                    <a:lnTo>
                      <a:pt x="124" y="127"/>
                    </a:lnTo>
                    <a:lnTo>
                      <a:pt x="129" y="120"/>
                    </a:lnTo>
                    <a:lnTo>
                      <a:pt x="131" y="119"/>
                    </a:lnTo>
                    <a:lnTo>
                      <a:pt x="134" y="119"/>
                    </a:lnTo>
                    <a:lnTo>
                      <a:pt x="136" y="120"/>
                    </a:lnTo>
                    <a:lnTo>
                      <a:pt x="138" y="121"/>
                    </a:lnTo>
                    <a:lnTo>
                      <a:pt x="141" y="125"/>
                    </a:lnTo>
                    <a:lnTo>
                      <a:pt x="138" y="128"/>
                    </a:lnTo>
                    <a:lnTo>
                      <a:pt x="136" y="132"/>
                    </a:lnTo>
                    <a:lnTo>
                      <a:pt x="135" y="137"/>
                    </a:lnTo>
                    <a:lnTo>
                      <a:pt x="129" y="146"/>
                    </a:lnTo>
                    <a:lnTo>
                      <a:pt x="123" y="155"/>
                    </a:lnTo>
                    <a:lnTo>
                      <a:pt x="113" y="161"/>
                    </a:lnTo>
                    <a:lnTo>
                      <a:pt x="103" y="163"/>
                    </a:lnTo>
                    <a:lnTo>
                      <a:pt x="94" y="163"/>
                    </a:lnTo>
                    <a:lnTo>
                      <a:pt x="87" y="162"/>
                    </a:lnTo>
                    <a:lnTo>
                      <a:pt x="81" y="159"/>
                    </a:lnTo>
                    <a:lnTo>
                      <a:pt x="75" y="156"/>
                    </a:lnTo>
                    <a:lnTo>
                      <a:pt x="69" y="152"/>
                    </a:lnTo>
                    <a:lnTo>
                      <a:pt x="64" y="147"/>
                    </a:lnTo>
                    <a:lnTo>
                      <a:pt x="61" y="141"/>
                    </a:lnTo>
                    <a:lnTo>
                      <a:pt x="57" y="135"/>
                    </a:lnTo>
                    <a:lnTo>
                      <a:pt x="54" y="134"/>
                    </a:lnTo>
                    <a:lnTo>
                      <a:pt x="51" y="134"/>
                    </a:lnTo>
                    <a:lnTo>
                      <a:pt x="49" y="135"/>
                    </a:lnTo>
                    <a:lnTo>
                      <a:pt x="45" y="135"/>
                    </a:lnTo>
                    <a:lnTo>
                      <a:pt x="41" y="139"/>
                    </a:lnTo>
                    <a:lnTo>
                      <a:pt x="33" y="139"/>
                    </a:lnTo>
                    <a:lnTo>
                      <a:pt x="27" y="139"/>
                    </a:lnTo>
                    <a:lnTo>
                      <a:pt x="20" y="137"/>
                    </a:lnTo>
                    <a:lnTo>
                      <a:pt x="12" y="132"/>
                    </a:lnTo>
                    <a:lnTo>
                      <a:pt x="6" y="125"/>
                    </a:lnTo>
                    <a:lnTo>
                      <a:pt x="2" y="115"/>
                    </a:lnTo>
                    <a:lnTo>
                      <a:pt x="0" y="106"/>
                    </a:lnTo>
                    <a:lnTo>
                      <a:pt x="3" y="85"/>
                    </a:lnTo>
                    <a:lnTo>
                      <a:pt x="11" y="66"/>
                    </a:lnTo>
                    <a:lnTo>
                      <a:pt x="17" y="46"/>
                    </a:lnTo>
                    <a:lnTo>
                      <a:pt x="18" y="24"/>
                    </a:lnTo>
                    <a:lnTo>
                      <a:pt x="19" y="18"/>
                    </a:lnTo>
                    <a:lnTo>
                      <a:pt x="19" y="11"/>
                    </a:lnTo>
                    <a:lnTo>
                      <a:pt x="20" y="5"/>
                    </a:lnTo>
                    <a:lnTo>
                      <a:pt x="25" y="0"/>
                    </a:lnTo>
                    <a:lnTo>
                      <a:pt x="29" y="0"/>
                    </a:lnTo>
                    <a:lnTo>
                      <a:pt x="31" y="3"/>
                    </a:lnTo>
                    <a:lnTo>
                      <a:pt x="32" y="6"/>
                    </a:lnTo>
                    <a:lnTo>
                      <a:pt x="3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0" name="Freeform 170"/>
              <p:cNvSpPr>
                <a:spLocks/>
              </p:cNvSpPr>
              <p:nvPr/>
            </p:nvSpPr>
            <p:spPr bwMode="auto">
              <a:xfrm>
                <a:off x="4751" y="1863"/>
                <a:ext cx="28" cy="36"/>
              </a:xfrm>
              <a:custGeom>
                <a:avLst/>
                <a:gdLst>
                  <a:gd name="T0" fmla="*/ 22 w 28"/>
                  <a:gd name="T1" fmla="*/ 7 h 35"/>
                  <a:gd name="T2" fmla="*/ 25 w 28"/>
                  <a:gd name="T3" fmla="*/ 10 h 35"/>
                  <a:gd name="T4" fmla="*/ 26 w 28"/>
                  <a:gd name="T5" fmla="*/ 13 h 35"/>
                  <a:gd name="T6" fmla="*/ 28 w 28"/>
                  <a:gd name="T7" fmla="*/ 16 h 35"/>
                  <a:gd name="T8" fmla="*/ 28 w 28"/>
                  <a:gd name="T9" fmla="*/ 19 h 35"/>
                  <a:gd name="T10" fmla="*/ 27 w 28"/>
                  <a:gd name="T11" fmla="*/ 23 h 35"/>
                  <a:gd name="T12" fmla="*/ 25 w 28"/>
                  <a:gd name="T13" fmla="*/ 26 h 35"/>
                  <a:gd name="T14" fmla="*/ 24 w 28"/>
                  <a:gd name="T15" fmla="*/ 30 h 35"/>
                  <a:gd name="T16" fmla="*/ 21 w 28"/>
                  <a:gd name="T17" fmla="*/ 34 h 35"/>
                  <a:gd name="T18" fmla="*/ 18 w 28"/>
                  <a:gd name="T19" fmla="*/ 35 h 35"/>
                  <a:gd name="T20" fmla="*/ 15 w 28"/>
                  <a:gd name="T21" fmla="*/ 34 h 35"/>
                  <a:gd name="T22" fmla="*/ 14 w 28"/>
                  <a:gd name="T23" fmla="*/ 31 h 35"/>
                  <a:gd name="T24" fmla="*/ 13 w 28"/>
                  <a:gd name="T25" fmla="*/ 29 h 35"/>
                  <a:gd name="T26" fmla="*/ 11 w 28"/>
                  <a:gd name="T27" fmla="*/ 20 h 35"/>
                  <a:gd name="T28" fmla="*/ 5 w 28"/>
                  <a:gd name="T29" fmla="*/ 15 h 35"/>
                  <a:gd name="T30" fmla="*/ 0 w 28"/>
                  <a:gd name="T31" fmla="*/ 9 h 35"/>
                  <a:gd name="T32" fmla="*/ 5 w 28"/>
                  <a:gd name="T33" fmla="*/ 0 h 35"/>
                  <a:gd name="T34" fmla="*/ 11 w 28"/>
                  <a:gd name="T35" fmla="*/ 0 h 35"/>
                  <a:gd name="T36" fmla="*/ 15 w 28"/>
                  <a:gd name="T37" fmla="*/ 1 h 35"/>
                  <a:gd name="T38" fmla="*/ 19 w 28"/>
                  <a:gd name="T39" fmla="*/ 5 h 35"/>
                  <a:gd name="T40" fmla="*/ 22 w 28"/>
                  <a:gd name="T41"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5">
                    <a:moveTo>
                      <a:pt x="22" y="7"/>
                    </a:moveTo>
                    <a:lnTo>
                      <a:pt x="25" y="10"/>
                    </a:lnTo>
                    <a:lnTo>
                      <a:pt x="26" y="13"/>
                    </a:lnTo>
                    <a:lnTo>
                      <a:pt x="28" y="16"/>
                    </a:lnTo>
                    <a:lnTo>
                      <a:pt x="28" y="19"/>
                    </a:lnTo>
                    <a:lnTo>
                      <a:pt x="27" y="23"/>
                    </a:lnTo>
                    <a:lnTo>
                      <a:pt x="25" y="26"/>
                    </a:lnTo>
                    <a:lnTo>
                      <a:pt x="24" y="30"/>
                    </a:lnTo>
                    <a:lnTo>
                      <a:pt x="21" y="34"/>
                    </a:lnTo>
                    <a:lnTo>
                      <a:pt x="18" y="35"/>
                    </a:lnTo>
                    <a:lnTo>
                      <a:pt x="15" y="34"/>
                    </a:lnTo>
                    <a:lnTo>
                      <a:pt x="14" y="31"/>
                    </a:lnTo>
                    <a:lnTo>
                      <a:pt x="13" y="29"/>
                    </a:lnTo>
                    <a:lnTo>
                      <a:pt x="11" y="20"/>
                    </a:lnTo>
                    <a:lnTo>
                      <a:pt x="5" y="15"/>
                    </a:lnTo>
                    <a:lnTo>
                      <a:pt x="0" y="9"/>
                    </a:lnTo>
                    <a:lnTo>
                      <a:pt x="5" y="0"/>
                    </a:lnTo>
                    <a:lnTo>
                      <a:pt x="11" y="0"/>
                    </a:lnTo>
                    <a:lnTo>
                      <a:pt x="15" y="1"/>
                    </a:lnTo>
                    <a:lnTo>
                      <a:pt x="19" y="5"/>
                    </a:lnTo>
                    <a:lnTo>
                      <a:pt x="2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1" name="Freeform 171"/>
              <p:cNvSpPr>
                <a:spLocks/>
              </p:cNvSpPr>
              <p:nvPr/>
            </p:nvSpPr>
            <p:spPr bwMode="auto">
              <a:xfrm>
                <a:off x="4873" y="1952"/>
                <a:ext cx="144" cy="108"/>
              </a:xfrm>
              <a:custGeom>
                <a:avLst/>
                <a:gdLst>
                  <a:gd name="T0" fmla="*/ 144 w 144"/>
                  <a:gd name="T1" fmla="*/ 5 h 104"/>
                  <a:gd name="T2" fmla="*/ 142 w 144"/>
                  <a:gd name="T3" fmla="*/ 12 h 104"/>
                  <a:gd name="T4" fmla="*/ 138 w 144"/>
                  <a:gd name="T5" fmla="*/ 19 h 104"/>
                  <a:gd name="T6" fmla="*/ 133 w 144"/>
                  <a:gd name="T7" fmla="*/ 25 h 104"/>
                  <a:gd name="T8" fmla="*/ 130 w 144"/>
                  <a:gd name="T9" fmla="*/ 31 h 104"/>
                  <a:gd name="T10" fmla="*/ 123 w 144"/>
                  <a:gd name="T11" fmla="*/ 42 h 104"/>
                  <a:gd name="T12" fmla="*/ 114 w 144"/>
                  <a:gd name="T13" fmla="*/ 52 h 104"/>
                  <a:gd name="T14" fmla="*/ 107 w 144"/>
                  <a:gd name="T15" fmla="*/ 62 h 104"/>
                  <a:gd name="T16" fmla="*/ 98 w 144"/>
                  <a:gd name="T17" fmla="*/ 72 h 104"/>
                  <a:gd name="T18" fmla="*/ 89 w 144"/>
                  <a:gd name="T19" fmla="*/ 80 h 104"/>
                  <a:gd name="T20" fmla="*/ 80 w 144"/>
                  <a:gd name="T21" fmla="*/ 89 h 104"/>
                  <a:gd name="T22" fmla="*/ 69 w 144"/>
                  <a:gd name="T23" fmla="*/ 96 h 104"/>
                  <a:gd name="T24" fmla="*/ 58 w 144"/>
                  <a:gd name="T25" fmla="*/ 102 h 104"/>
                  <a:gd name="T26" fmla="*/ 52 w 144"/>
                  <a:gd name="T27" fmla="*/ 103 h 104"/>
                  <a:gd name="T28" fmla="*/ 45 w 144"/>
                  <a:gd name="T29" fmla="*/ 104 h 104"/>
                  <a:gd name="T30" fmla="*/ 38 w 144"/>
                  <a:gd name="T31" fmla="*/ 103 h 104"/>
                  <a:gd name="T32" fmla="*/ 31 w 144"/>
                  <a:gd name="T33" fmla="*/ 103 h 104"/>
                  <a:gd name="T34" fmla="*/ 20 w 144"/>
                  <a:gd name="T35" fmla="*/ 101 h 104"/>
                  <a:gd name="T36" fmla="*/ 14 w 144"/>
                  <a:gd name="T37" fmla="*/ 93 h 104"/>
                  <a:gd name="T38" fmla="*/ 7 w 144"/>
                  <a:gd name="T39" fmla="*/ 84 h 104"/>
                  <a:gd name="T40" fmla="*/ 0 w 144"/>
                  <a:gd name="T41" fmla="*/ 77 h 104"/>
                  <a:gd name="T42" fmla="*/ 1 w 144"/>
                  <a:gd name="T43" fmla="*/ 73 h 104"/>
                  <a:gd name="T44" fmla="*/ 4 w 144"/>
                  <a:gd name="T45" fmla="*/ 73 h 104"/>
                  <a:gd name="T46" fmla="*/ 7 w 144"/>
                  <a:gd name="T47" fmla="*/ 73 h 104"/>
                  <a:gd name="T48" fmla="*/ 10 w 144"/>
                  <a:gd name="T49" fmla="*/ 73 h 104"/>
                  <a:gd name="T50" fmla="*/ 16 w 144"/>
                  <a:gd name="T51" fmla="*/ 77 h 104"/>
                  <a:gd name="T52" fmla="*/ 24 w 144"/>
                  <a:gd name="T53" fmla="*/ 79 h 104"/>
                  <a:gd name="T54" fmla="*/ 32 w 144"/>
                  <a:gd name="T55" fmla="*/ 80 h 104"/>
                  <a:gd name="T56" fmla="*/ 39 w 144"/>
                  <a:gd name="T57" fmla="*/ 78 h 104"/>
                  <a:gd name="T58" fmla="*/ 52 w 144"/>
                  <a:gd name="T59" fmla="*/ 73 h 104"/>
                  <a:gd name="T60" fmla="*/ 64 w 144"/>
                  <a:gd name="T61" fmla="*/ 68 h 104"/>
                  <a:gd name="T62" fmla="*/ 76 w 144"/>
                  <a:gd name="T63" fmla="*/ 61 h 104"/>
                  <a:gd name="T64" fmla="*/ 88 w 144"/>
                  <a:gd name="T65" fmla="*/ 54 h 104"/>
                  <a:gd name="T66" fmla="*/ 98 w 144"/>
                  <a:gd name="T67" fmla="*/ 46 h 104"/>
                  <a:gd name="T68" fmla="*/ 108 w 144"/>
                  <a:gd name="T69" fmla="*/ 37 h 104"/>
                  <a:gd name="T70" fmla="*/ 117 w 144"/>
                  <a:gd name="T71" fmla="*/ 28 h 104"/>
                  <a:gd name="T72" fmla="*/ 125 w 144"/>
                  <a:gd name="T73" fmla="*/ 17 h 104"/>
                  <a:gd name="T74" fmla="*/ 129 w 144"/>
                  <a:gd name="T75" fmla="*/ 12 h 104"/>
                  <a:gd name="T76" fmla="*/ 132 w 144"/>
                  <a:gd name="T77" fmla="*/ 6 h 104"/>
                  <a:gd name="T78" fmla="*/ 137 w 144"/>
                  <a:gd name="T79" fmla="*/ 1 h 104"/>
                  <a:gd name="T80" fmla="*/ 143 w 144"/>
                  <a:gd name="T81" fmla="*/ 0 h 104"/>
                  <a:gd name="T82" fmla="*/ 144 w 144"/>
                  <a:gd name="T83"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04">
                    <a:moveTo>
                      <a:pt x="144" y="5"/>
                    </a:moveTo>
                    <a:lnTo>
                      <a:pt x="142" y="12"/>
                    </a:lnTo>
                    <a:lnTo>
                      <a:pt x="138" y="19"/>
                    </a:lnTo>
                    <a:lnTo>
                      <a:pt x="133" y="25"/>
                    </a:lnTo>
                    <a:lnTo>
                      <a:pt x="130" y="31"/>
                    </a:lnTo>
                    <a:lnTo>
                      <a:pt x="123" y="42"/>
                    </a:lnTo>
                    <a:lnTo>
                      <a:pt x="114" y="52"/>
                    </a:lnTo>
                    <a:lnTo>
                      <a:pt x="107" y="62"/>
                    </a:lnTo>
                    <a:lnTo>
                      <a:pt x="98" y="72"/>
                    </a:lnTo>
                    <a:lnTo>
                      <a:pt x="89" y="80"/>
                    </a:lnTo>
                    <a:lnTo>
                      <a:pt x="80" y="89"/>
                    </a:lnTo>
                    <a:lnTo>
                      <a:pt x="69" y="96"/>
                    </a:lnTo>
                    <a:lnTo>
                      <a:pt x="58" y="102"/>
                    </a:lnTo>
                    <a:lnTo>
                      <a:pt x="52" y="103"/>
                    </a:lnTo>
                    <a:lnTo>
                      <a:pt x="45" y="104"/>
                    </a:lnTo>
                    <a:lnTo>
                      <a:pt x="38" y="103"/>
                    </a:lnTo>
                    <a:lnTo>
                      <a:pt x="31" y="103"/>
                    </a:lnTo>
                    <a:lnTo>
                      <a:pt x="20" y="101"/>
                    </a:lnTo>
                    <a:lnTo>
                      <a:pt x="14" y="93"/>
                    </a:lnTo>
                    <a:lnTo>
                      <a:pt x="7" y="84"/>
                    </a:lnTo>
                    <a:lnTo>
                      <a:pt x="0" y="77"/>
                    </a:lnTo>
                    <a:lnTo>
                      <a:pt x="1" y="73"/>
                    </a:lnTo>
                    <a:lnTo>
                      <a:pt x="4" y="73"/>
                    </a:lnTo>
                    <a:lnTo>
                      <a:pt x="7" y="73"/>
                    </a:lnTo>
                    <a:lnTo>
                      <a:pt x="10" y="73"/>
                    </a:lnTo>
                    <a:lnTo>
                      <a:pt x="16" y="77"/>
                    </a:lnTo>
                    <a:lnTo>
                      <a:pt x="24" y="79"/>
                    </a:lnTo>
                    <a:lnTo>
                      <a:pt x="32" y="80"/>
                    </a:lnTo>
                    <a:lnTo>
                      <a:pt x="39" y="78"/>
                    </a:lnTo>
                    <a:lnTo>
                      <a:pt x="52" y="73"/>
                    </a:lnTo>
                    <a:lnTo>
                      <a:pt x="64" y="68"/>
                    </a:lnTo>
                    <a:lnTo>
                      <a:pt x="76" y="61"/>
                    </a:lnTo>
                    <a:lnTo>
                      <a:pt x="88" y="54"/>
                    </a:lnTo>
                    <a:lnTo>
                      <a:pt x="98" y="46"/>
                    </a:lnTo>
                    <a:lnTo>
                      <a:pt x="108" y="37"/>
                    </a:lnTo>
                    <a:lnTo>
                      <a:pt x="117" y="28"/>
                    </a:lnTo>
                    <a:lnTo>
                      <a:pt x="125" y="17"/>
                    </a:lnTo>
                    <a:lnTo>
                      <a:pt x="129" y="12"/>
                    </a:lnTo>
                    <a:lnTo>
                      <a:pt x="132" y="6"/>
                    </a:lnTo>
                    <a:lnTo>
                      <a:pt x="137" y="1"/>
                    </a:lnTo>
                    <a:lnTo>
                      <a:pt x="143" y="0"/>
                    </a:lnTo>
                    <a:lnTo>
                      <a:pt x="14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2" name="Freeform 172"/>
              <p:cNvSpPr>
                <a:spLocks/>
              </p:cNvSpPr>
              <p:nvPr/>
            </p:nvSpPr>
            <p:spPr bwMode="auto">
              <a:xfrm>
                <a:off x="5104" y="1957"/>
                <a:ext cx="254" cy="282"/>
              </a:xfrm>
              <a:custGeom>
                <a:avLst/>
                <a:gdLst>
                  <a:gd name="T0" fmla="*/ 41 w 254"/>
                  <a:gd name="T1" fmla="*/ 10 h 271"/>
                  <a:gd name="T2" fmla="*/ 48 w 254"/>
                  <a:gd name="T3" fmla="*/ 14 h 271"/>
                  <a:gd name="T4" fmla="*/ 55 w 254"/>
                  <a:gd name="T5" fmla="*/ 19 h 271"/>
                  <a:gd name="T6" fmla="*/ 63 w 254"/>
                  <a:gd name="T7" fmla="*/ 24 h 271"/>
                  <a:gd name="T8" fmla="*/ 71 w 254"/>
                  <a:gd name="T9" fmla="*/ 27 h 271"/>
                  <a:gd name="T10" fmla="*/ 78 w 254"/>
                  <a:gd name="T11" fmla="*/ 32 h 271"/>
                  <a:gd name="T12" fmla="*/ 86 w 254"/>
                  <a:gd name="T13" fmla="*/ 36 h 271"/>
                  <a:gd name="T14" fmla="*/ 94 w 254"/>
                  <a:gd name="T15" fmla="*/ 41 h 271"/>
                  <a:gd name="T16" fmla="*/ 102 w 254"/>
                  <a:gd name="T17" fmla="*/ 44 h 271"/>
                  <a:gd name="T18" fmla="*/ 115 w 254"/>
                  <a:gd name="T19" fmla="*/ 55 h 271"/>
                  <a:gd name="T20" fmla="*/ 128 w 254"/>
                  <a:gd name="T21" fmla="*/ 67 h 271"/>
                  <a:gd name="T22" fmla="*/ 140 w 254"/>
                  <a:gd name="T23" fmla="*/ 78 h 271"/>
                  <a:gd name="T24" fmla="*/ 152 w 254"/>
                  <a:gd name="T25" fmla="*/ 90 h 271"/>
                  <a:gd name="T26" fmla="*/ 164 w 254"/>
                  <a:gd name="T27" fmla="*/ 102 h 271"/>
                  <a:gd name="T28" fmla="*/ 175 w 254"/>
                  <a:gd name="T29" fmla="*/ 115 h 271"/>
                  <a:gd name="T30" fmla="*/ 186 w 254"/>
                  <a:gd name="T31" fmla="*/ 128 h 271"/>
                  <a:gd name="T32" fmla="*/ 195 w 254"/>
                  <a:gd name="T33" fmla="*/ 143 h 271"/>
                  <a:gd name="T34" fmla="*/ 203 w 254"/>
                  <a:gd name="T35" fmla="*/ 158 h 271"/>
                  <a:gd name="T36" fmla="*/ 211 w 254"/>
                  <a:gd name="T37" fmla="*/ 173 h 271"/>
                  <a:gd name="T38" fmla="*/ 217 w 254"/>
                  <a:gd name="T39" fmla="*/ 189 h 271"/>
                  <a:gd name="T40" fmla="*/ 226 w 254"/>
                  <a:gd name="T41" fmla="*/ 203 h 271"/>
                  <a:gd name="T42" fmla="*/ 233 w 254"/>
                  <a:gd name="T43" fmla="*/ 217 h 271"/>
                  <a:gd name="T44" fmla="*/ 241 w 254"/>
                  <a:gd name="T45" fmla="*/ 232 h 271"/>
                  <a:gd name="T46" fmla="*/ 248 w 254"/>
                  <a:gd name="T47" fmla="*/ 246 h 271"/>
                  <a:gd name="T48" fmla="*/ 254 w 254"/>
                  <a:gd name="T49" fmla="*/ 262 h 271"/>
                  <a:gd name="T50" fmla="*/ 254 w 254"/>
                  <a:gd name="T51" fmla="*/ 265 h 271"/>
                  <a:gd name="T52" fmla="*/ 252 w 254"/>
                  <a:gd name="T53" fmla="*/ 268 h 271"/>
                  <a:gd name="T54" fmla="*/ 251 w 254"/>
                  <a:gd name="T55" fmla="*/ 271 h 271"/>
                  <a:gd name="T56" fmla="*/ 248 w 254"/>
                  <a:gd name="T57" fmla="*/ 271 h 271"/>
                  <a:gd name="T58" fmla="*/ 246 w 254"/>
                  <a:gd name="T59" fmla="*/ 271 h 271"/>
                  <a:gd name="T60" fmla="*/ 244 w 254"/>
                  <a:gd name="T61" fmla="*/ 265 h 271"/>
                  <a:gd name="T62" fmla="*/ 241 w 254"/>
                  <a:gd name="T63" fmla="*/ 260 h 271"/>
                  <a:gd name="T64" fmla="*/ 237 w 254"/>
                  <a:gd name="T65" fmla="*/ 254 h 271"/>
                  <a:gd name="T66" fmla="*/ 235 w 254"/>
                  <a:gd name="T67" fmla="*/ 248 h 271"/>
                  <a:gd name="T68" fmla="*/ 221 w 254"/>
                  <a:gd name="T69" fmla="*/ 227 h 271"/>
                  <a:gd name="T70" fmla="*/ 208 w 254"/>
                  <a:gd name="T71" fmla="*/ 205 h 271"/>
                  <a:gd name="T72" fmla="*/ 195 w 254"/>
                  <a:gd name="T73" fmla="*/ 184 h 271"/>
                  <a:gd name="T74" fmla="*/ 181 w 254"/>
                  <a:gd name="T75" fmla="*/ 164 h 271"/>
                  <a:gd name="T76" fmla="*/ 165 w 254"/>
                  <a:gd name="T77" fmla="*/ 143 h 271"/>
                  <a:gd name="T78" fmla="*/ 150 w 254"/>
                  <a:gd name="T79" fmla="*/ 123 h 271"/>
                  <a:gd name="T80" fmla="*/ 133 w 254"/>
                  <a:gd name="T81" fmla="*/ 105 h 271"/>
                  <a:gd name="T82" fmla="*/ 115 w 254"/>
                  <a:gd name="T83" fmla="*/ 87 h 271"/>
                  <a:gd name="T84" fmla="*/ 106 w 254"/>
                  <a:gd name="T85" fmla="*/ 78 h 271"/>
                  <a:gd name="T86" fmla="*/ 95 w 254"/>
                  <a:gd name="T87" fmla="*/ 69 h 271"/>
                  <a:gd name="T88" fmla="*/ 84 w 254"/>
                  <a:gd name="T89" fmla="*/ 61 h 271"/>
                  <a:gd name="T90" fmla="*/ 73 w 254"/>
                  <a:gd name="T91" fmla="*/ 54 h 271"/>
                  <a:gd name="T92" fmla="*/ 61 w 254"/>
                  <a:gd name="T93" fmla="*/ 47 h 271"/>
                  <a:gd name="T94" fmla="*/ 49 w 254"/>
                  <a:gd name="T95" fmla="*/ 38 h 271"/>
                  <a:gd name="T96" fmla="*/ 39 w 254"/>
                  <a:gd name="T97" fmla="*/ 31 h 271"/>
                  <a:gd name="T98" fmla="*/ 28 w 254"/>
                  <a:gd name="T99" fmla="*/ 23 h 271"/>
                  <a:gd name="T100" fmla="*/ 24 w 254"/>
                  <a:gd name="T101" fmla="*/ 21 h 271"/>
                  <a:gd name="T102" fmla="*/ 21 w 254"/>
                  <a:gd name="T103" fmla="*/ 23 h 271"/>
                  <a:gd name="T104" fmla="*/ 17 w 254"/>
                  <a:gd name="T105" fmla="*/ 23 h 271"/>
                  <a:gd name="T106" fmla="*/ 15 w 254"/>
                  <a:gd name="T107" fmla="*/ 21 h 271"/>
                  <a:gd name="T108" fmla="*/ 9 w 254"/>
                  <a:gd name="T109" fmla="*/ 17 h 271"/>
                  <a:gd name="T110" fmla="*/ 4 w 254"/>
                  <a:gd name="T111" fmla="*/ 12 h 271"/>
                  <a:gd name="T112" fmla="*/ 0 w 254"/>
                  <a:gd name="T113" fmla="*/ 6 h 271"/>
                  <a:gd name="T114" fmla="*/ 0 w 254"/>
                  <a:gd name="T115" fmla="*/ 1 h 271"/>
                  <a:gd name="T116" fmla="*/ 9 w 254"/>
                  <a:gd name="T117" fmla="*/ 0 h 271"/>
                  <a:gd name="T118" fmla="*/ 17 w 254"/>
                  <a:gd name="T119" fmla="*/ 1 h 271"/>
                  <a:gd name="T120" fmla="*/ 24 w 254"/>
                  <a:gd name="T121" fmla="*/ 5 h 271"/>
                  <a:gd name="T122" fmla="*/ 33 w 254"/>
                  <a:gd name="T123" fmla="*/ 6 h 271"/>
                  <a:gd name="T124" fmla="*/ 41 w 254"/>
                  <a:gd name="T125" fmla="*/ 1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 h="271">
                    <a:moveTo>
                      <a:pt x="41" y="10"/>
                    </a:moveTo>
                    <a:lnTo>
                      <a:pt x="48" y="14"/>
                    </a:lnTo>
                    <a:lnTo>
                      <a:pt x="55" y="19"/>
                    </a:lnTo>
                    <a:lnTo>
                      <a:pt x="63" y="24"/>
                    </a:lnTo>
                    <a:lnTo>
                      <a:pt x="71" y="27"/>
                    </a:lnTo>
                    <a:lnTo>
                      <a:pt x="78" y="32"/>
                    </a:lnTo>
                    <a:lnTo>
                      <a:pt x="86" y="36"/>
                    </a:lnTo>
                    <a:lnTo>
                      <a:pt x="94" y="41"/>
                    </a:lnTo>
                    <a:lnTo>
                      <a:pt x="102" y="44"/>
                    </a:lnTo>
                    <a:lnTo>
                      <a:pt x="115" y="55"/>
                    </a:lnTo>
                    <a:lnTo>
                      <a:pt x="128" y="67"/>
                    </a:lnTo>
                    <a:lnTo>
                      <a:pt x="140" y="78"/>
                    </a:lnTo>
                    <a:lnTo>
                      <a:pt x="152" y="90"/>
                    </a:lnTo>
                    <a:lnTo>
                      <a:pt x="164" y="102"/>
                    </a:lnTo>
                    <a:lnTo>
                      <a:pt x="175" y="115"/>
                    </a:lnTo>
                    <a:lnTo>
                      <a:pt x="186" y="128"/>
                    </a:lnTo>
                    <a:lnTo>
                      <a:pt x="195" y="143"/>
                    </a:lnTo>
                    <a:lnTo>
                      <a:pt x="203" y="158"/>
                    </a:lnTo>
                    <a:lnTo>
                      <a:pt x="211" y="173"/>
                    </a:lnTo>
                    <a:lnTo>
                      <a:pt x="217" y="189"/>
                    </a:lnTo>
                    <a:lnTo>
                      <a:pt x="226" y="203"/>
                    </a:lnTo>
                    <a:lnTo>
                      <a:pt x="233" y="217"/>
                    </a:lnTo>
                    <a:lnTo>
                      <a:pt x="241" y="232"/>
                    </a:lnTo>
                    <a:lnTo>
                      <a:pt x="248" y="246"/>
                    </a:lnTo>
                    <a:lnTo>
                      <a:pt x="254" y="262"/>
                    </a:lnTo>
                    <a:lnTo>
                      <a:pt x="254" y="265"/>
                    </a:lnTo>
                    <a:lnTo>
                      <a:pt x="252" y="268"/>
                    </a:lnTo>
                    <a:lnTo>
                      <a:pt x="251" y="271"/>
                    </a:lnTo>
                    <a:lnTo>
                      <a:pt x="248" y="271"/>
                    </a:lnTo>
                    <a:lnTo>
                      <a:pt x="246" y="271"/>
                    </a:lnTo>
                    <a:lnTo>
                      <a:pt x="244" y="265"/>
                    </a:lnTo>
                    <a:lnTo>
                      <a:pt x="241" y="260"/>
                    </a:lnTo>
                    <a:lnTo>
                      <a:pt x="237" y="254"/>
                    </a:lnTo>
                    <a:lnTo>
                      <a:pt x="235" y="248"/>
                    </a:lnTo>
                    <a:lnTo>
                      <a:pt x="221" y="227"/>
                    </a:lnTo>
                    <a:lnTo>
                      <a:pt x="208" y="205"/>
                    </a:lnTo>
                    <a:lnTo>
                      <a:pt x="195" y="184"/>
                    </a:lnTo>
                    <a:lnTo>
                      <a:pt x="181" y="164"/>
                    </a:lnTo>
                    <a:lnTo>
                      <a:pt x="165" y="143"/>
                    </a:lnTo>
                    <a:lnTo>
                      <a:pt x="150" y="123"/>
                    </a:lnTo>
                    <a:lnTo>
                      <a:pt x="133" y="105"/>
                    </a:lnTo>
                    <a:lnTo>
                      <a:pt x="115" y="87"/>
                    </a:lnTo>
                    <a:lnTo>
                      <a:pt x="106" y="78"/>
                    </a:lnTo>
                    <a:lnTo>
                      <a:pt x="95" y="69"/>
                    </a:lnTo>
                    <a:lnTo>
                      <a:pt x="84" y="61"/>
                    </a:lnTo>
                    <a:lnTo>
                      <a:pt x="73" y="54"/>
                    </a:lnTo>
                    <a:lnTo>
                      <a:pt x="61" y="47"/>
                    </a:lnTo>
                    <a:lnTo>
                      <a:pt x="49" y="38"/>
                    </a:lnTo>
                    <a:lnTo>
                      <a:pt x="39" y="31"/>
                    </a:lnTo>
                    <a:lnTo>
                      <a:pt x="28" y="23"/>
                    </a:lnTo>
                    <a:lnTo>
                      <a:pt x="24" y="21"/>
                    </a:lnTo>
                    <a:lnTo>
                      <a:pt x="21" y="23"/>
                    </a:lnTo>
                    <a:lnTo>
                      <a:pt x="17" y="23"/>
                    </a:lnTo>
                    <a:lnTo>
                      <a:pt x="15" y="21"/>
                    </a:lnTo>
                    <a:lnTo>
                      <a:pt x="9" y="17"/>
                    </a:lnTo>
                    <a:lnTo>
                      <a:pt x="4" y="12"/>
                    </a:lnTo>
                    <a:lnTo>
                      <a:pt x="0" y="6"/>
                    </a:lnTo>
                    <a:lnTo>
                      <a:pt x="0" y="1"/>
                    </a:lnTo>
                    <a:lnTo>
                      <a:pt x="9" y="0"/>
                    </a:lnTo>
                    <a:lnTo>
                      <a:pt x="17" y="1"/>
                    </a:lnTo>
                    <a:lnTo>
                      <a:pt x="24" y="5"/>
                    </a:lnTo>
                    <a:lnTo>
                      <a:pt x="33" y="6"/>
                    </a:lnTo>
                    <a:lnTo>
                      <a:pt x="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3" name="Freeform 173"/>
              <p:cNvSpPr>
                <a:spLocks/>
              </p:cNvSpPr>
              <p:nvPr/>
            </p:nvSpPr>
            <p:spPr bwMode="auto">
              <a:xfrm>
                <a:off x="4975" y="1990"/>
                <a:ext cx="80" cy="186"/>
              </a:xfrm>
              <a:custGeom>
                <a:avLst/>
                <a:gdLst>
                  <a:gd name="T0" fmla="*/ 80 w 80"/>
                  <a:gd name="T1" fmla="*/ 6 h 179"/>
                  <a:gd name="T2" fmla="*/ 74 w 80"/>
                  <a:gd name="T3" fmla="*/ 26 h 179"/>
                  <a:gd name="T4" fmla="*/ 67 w 80"/>
                  <a:gd name="T5" fmla="*/ 45 h 179"/>
                  <a:gd name="T6" fmla="*/ 59 w 80"/>
                  <a:gd name="T7" fmla="*/ 66 h 179"/>
                  <a:gd name="T8" fmla="*/ 52 w 80"/>
                  <a:gd name="T9" fmla="*/ 85 h 179"/>
                  <a:gd name="T10" fmla="*/ 46 w 80"/>
                  <a:gd name="T11" fmla="*/ 97 h 179"/>
                  <a:gd name="T12" fmla="*/ 39 w 80"/>
                  <a:gd name="T13" fmla="*/ 108 h 179"/>
                  <a:gd name="T14" fmla="*/ 34 w 80"/>
                  <a:gd name="T15" fmla="*/ 120 h 179"/>
                  <a:gd name="T16" fmla="*/ 34 w 80"/>
                  <a:gd name="T17" fmla="*/ 134 h 179"/>
                  <a:gd name="T18" fmla="*/ 34 w 80"/>
                  <a:gd name="T19" fmla="*/ 145 h 179"/>
                  <a:gd name="T20" fmla="*/ 33 w 80"/>
                  <a:gd name="T21" fmla="*/ 157 h 179"/>
                  <a:gd name="T22" fmla="*/ 31 w 80"/>
                  <a:gd name="T23" fmla="*/ 167 h 179"/>
                  <a:gd name="T24" fmla="*/ 29 w 80"/>
                  <a:gd name="T25" fmla="*/ 178 h 179"/>
                  <a:gd name="T26" fmla="*/ 27 w 80"/>
                  <a:gd name="T27" fmla="*/ 179 h 179"/>
                  <a:gd name="T28" fmla="*/ 24 w 80"/>
                  <a:gd name="T29" fmla="*/ 178 h 179"/>
                  <a:gd name="T30" fmla="*/ 22 w 80"/>
                  <a:gd name="T31" fmla="*/ 176 h 179"/>
                  <a:gd name="T32" fmla="*/ 21 w 80"/>
                  <a:gd name="T33" fmla="*/ 173 h 179"/>
                  <a:gd name="T34" fmla="*/ 22 w 80"/>
                  <a:gd name="T35" fmla="*/ 154 h 179"/>
                  <a:gd name="T36" fmla="*/ 21 w 80"/>
                  <a:gd name="T37" fmla="*/ 136 h 179"/>
                  <a:gd name="T38" fmla="*/ 16 w 80"/>
                  <a:gd name="T39" fmla="*/ 120 h 179"/>
                  <a:gd name="T40" fmla="*/ 8 w 80"/>
                  <a:gd name="T41" fmla="*/ 104 h 179"/>
                  <a:gd name="T42" fmla="*/ 5 w 80"/>
                  <a:gd name="T43" fmla="*/ 99 h 179"/>
                  <a:gd name="T44" fmla="*/ 3 w 80"/>
                  <a:gd name="T45" fmla="*/ 94 h 179"/>
                  <a:gd name="T46" fmla="*/ 0 w 80"/>
                  <a:gd name="T47" fmla="*/ 90 h 179"/>
                  <a:gd name="T48" fmla="*/ 2 w 80"/>
                  <a:gd name="T49" fmla="*/ 85 h 179"/>
                  <a:gd name="T50" fmla="*/ 10 w 80"/>
                  <a:gd name="T51" fmla="*/ 81 h 179"/>
                  <a:gd name="T52" fmla="*/ 19 w 80"/>
                  <a:gd name="T53" fmla="*/ 78 h 179"/>
                  <a:gd name="T54" fmla="*/ 28 w 80"/>
                  <a:gd name="T55" fmla="*/ 74 h 179"/>
                  <a:gd name="T56" fmla="*/ 33 w 80"/>
                  <a:gd name="T57" fmla="*/ 66 h 179"/>
                  <a:gd name="T58" fmla="*/ 39 w 80"/>
                  <a:gd name="T59" fmla="*/ 60 h 179"/>
                  <a:gd name="T60" fmla="*/ 43 w 80"/>
                  <a:gd name="T61" fmla="*/ 53 h 179"/>
                  <a:gd name="T62" fmla="*/ 47 w 80"/>
                  <a:gd name="T63" fmla="*/ 47 h 179"/>
                  <a:gd name="T64" fmla="*/ 52 w 80"/>
                  <a:gd name="T65" fmla="*/ 41 h 179"/>
                  <a:gd name="T66" fmla="*/ 52 w 80"/>
                  <a:gd name="T67" fmla="*/ 39 h 179"/>
                  <a:gd name="T68" fmla="*/ 53 w 80"/>
                  <a:gd name="T69" fmla="*/ 37 h 179"/>
                  <a:gd name="T70" fmla="*/ 53 w 80"/>
                  <a:gd name="T71" fmla="*/ 36 h 179"/>
                  <a:gd name="T72" fmla="*/ 54 w 80"/>
                  <a:gd name="T73" fmla="*/ 34 h 179"/>
                  <a:gd name="T74" fmla="*/ 58 w 80"/>
                  <a:gd name="T75" fmla="*/ 25 h 179"/>
                  <a:gd name="T76" fmla="*/ 62 w 80"/>
                  <a:gd name="T77" fmla="*/ 16 h 179"/>
                  <a:gd name="T78" fmla="*/ 67 w 80"/>
                  <a:gd name="T79" fmla="*/ 6 h 179"/>
                  <a:gd name="T80" fmla="*/ 74 w 80"/>
                  <a:gd name="T81" fmla="*/ 0 h 179"/>
                  <a:gd name="T82" fmla="*/ 77 w 80"/>
                  <a:gd name="T83" fmla="*/ 0 h 179"/>
                  <a:gd name="T84" fmla="*/ 78 w 80"/>
                  <a:gd name="T85" fmla="*/ 1 h 179"/>
                  <a:gd name="T86" fmla="*/ 79 w 80"/>
                  <a:gd name="T87" fmla="*/ 4 h 179"/>
                  <a:gd name="T88" fmla="*/ 80 w 80"/>
                  <a:gd name="T89"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 h="179">
                    <a:moveTo>
                      <a:pt x="80" y="6"/>
                    </a:moveTo>
                    <a:lnTo>
                      <a:pt x="74" y="26"/>
                    </a:lnTo>
                    <a:lnTo>
                      <a:pt x="67" y="45"/>
                    </a:lnTo>
                    <a:lnTo>
                      <a:pt x="59" y="66"/>
                    </a:lnTo>
                    <a:lnTo>
                      <a:pt x="52" y="85"/>
                    </a:lnTo>
                    <a:lnTo>
                      <a:pt x="46" y="97"/>
                    </a:lnTo>
                    <a:lnTo>
                      <a:pt x="39" y="108"/>
                    </a:lnTo>
                    <a:lnTo>
                      <a:pt x="34" y="120"/>
                    </a:lnTo>
                    <a:lnTo>
                      <a:pt x="34" y="134"/>
                    </a:lnTo>
                    <a:lnTo>
                      <a:pt x="34" y="145"/>
                    </a:lnTo>
                    <a:lnTo>
                      <a:pt x="33" y="157"/>
                    </a:lnTo>
                    <a:lnTo>
                      <a:pt x="31" y="167"/>
                    </a:lnTo>
                    <a:lnTo>
                      <a:pt x="29" y="178"/>
                    </a:lnTo>
                    <a:lnTo>
                      <a:pt x="27" y="179"/>
                    </a:lnTo>
                    <a:lnTo>
                      <a:pt x="24" y="178"/>
                    </a:lnTo>
                    <a:lnTo>
                      <a:pt x="22" y="176"/>
                    </a:lnTo>
                    <a:lnTo>
                      <a:pt x="21" y="173"/>
                    </a:lnTo>
                    <a:lnTo>
                      <a:pt x="22" y="154"/>
                    </a:lnTo>
                    <a:lnTo>
                      <a:pt x="21" y="136"/>
                    </a:lnTo>
                    <a:lnTo>
                      <a:pt x="16" y="120"/>
                    </a:lnTo>
                    <a:lnTo>
                      <a:pt x="8" y="104"/>
                    </a:lnTo>
                    <a:lnTo>
                      <a:pt x="5" y="99"/>
                    </a:lnTo>
                    <a:lnTo>
                      <a:pt x="3" y="94"/>
                    </a:lnTo>
                    <a:lnTo>
                      <a:pt x="0" y="90"/>
                    </a:lnTo>
                    <a:lnTo>
                      <a:pt x="2" y="85"/>
                    </a:lnTo>
                    <a:lnTo>
                      <a:pt x="10" y="81"/>
                    </a:lnTo>
                    <a:lnTo>
                      <a:pt x="19" y="78"/>
                    </a:lnTo>
                    <a:lnTo>
                      <a:pt x="28" y="74"/>
                    </a:lnTo>
                    <a:lnTo>
                      <a:pt x="33" y="66"/>
                    </a:lnTo>
                    <a:lnTo>
                      <a:pt x="39" y="60"/>
                    </a:lnTo>
                    <a:lnTo>
                      <a:pt x="43" y="53"/>
                    </a:lnTo>
                    <a:lnTo>
                      <a:pt x="47" y="47"/>
                    </a:lnTo>
                    <a:lnTo>
                      <a:pt x="52" y="41"/>
                    </a:lnTo>
                    <a:lnTo>
                      <a:pt x="52" y="39"/>
                    </a:lnTo>
                    <a:lnTo>
                      <a:pt x="53" y="37"/>
                    </a:lnTo>
                    <a:lnTo>
                      <a:pt x="53" y="36"/>
                    </a:lnTo>
                    <a:lnTo>
                      <a:pt x="54" y="34"/>
                    </a:lnTo>
                    <a:lnTo>
                      <a:pt x="58" y="25"/>
                    </a:lnTo>
                    <a:lnTo>
                      <a:pt x="62" y="16"/>
                    </a:lnTo>
                    <a:lnTo>
                      <a:pt x="67" y="6"/>
                    </a:lnTo>
                    <a:lnTo>
                      <a:pt x="74" y="0"/>
                    </a:lnTo>
                    <a:lnTo>
                      <a:pt x="77" y="0"/>
                    </a:lnTo>
                    <a:lnTo>
                      <a:pt x="78" y="1"/>
                    </a:lnTo>
                    <a:lnTo>
                      <a:pt x="79" y="4"/>
                    </a:lnTo>
                    <a:lnTo>
                      <a:pt x="8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4" name="Freeform 174"/>
              <p:cNvSpPr>
                <a:spLocks/>
              </p:cNvSpPr>
              <p:nvPr/>
            </p:nvSpPr>
            <p:spPr bwMode="auto">
              <a:xfrm>
                <a:off x="4662" y="2058"/>
                <a:ext cx="201" cy="353"/>
              </a:xfrm>
              <a:custGeom>
                <a:avLst/>
                <a:gdLst>
                  <a:gd name="T0" fmla="*/ 197 w 201"/>
                  <a:gd name="T1" fmla="*/ 12 h 339"/>
                  <a:gd name="T2" fmla="*/ 181 w 201"/>
                  <a:gd name="T3" fmla="*/ 24 h 339"/>
                  <a:gd name="T4" fmla="*/ 163 w 201"/>
                  <a:gd name="T5" fmla="*/ 38 h 339"/>
                  <a:gd name="T6" fmla="*/ 147 w 201"/>
                  <a:gd name="T7" fmla="*/ 55 h 339"/>
                  <a:gd name="T8" fmla="*/ 133 w 201"/>
                  <a:gd name="T9" fmla="*/ 74 h 339"/>
                  <a:gd name="T10" fmla="*/ 120 w 201"/>
                  <a:gd name="T11" fmla="*/ 94 h 339"/>
                  <a:gd name="T12" fmla="*/ 107 w 201"/>
                  <a:gd name="T13" fmla="*/ 113 h 339"/>
                  <a:gd name="T14" fmla="*/ 97 w 201"/>
                  <a:gd name="T15" fmla="*/ 137 h 339"/>
                  <a:gd name="T16" fmla="*/ 86 w 201"/>
                  <a:gd name="T17" fmla="*/ 159 h 339"/>
                  <a:gd name="T18" fmla="*/ 76 w 201"/>
                  <a:gd name="T19" fmla="*/ 181 h 339"/>
                  <a:gd name="T20" fmla="*/ 66 w 201"/>
                  <a:gd name="T21" fmla="*/ 200 h 339"/>
                  <a:gd name="T22" fmla="*/ 53 w 201"/>
                  <a:gd name="T23" fmla="*/ 216 h 339"/>
                  <a:gd name="T24" fmla="*/ 59 w 201"/>
                  <a:gd name="T25" fmla="*/ 234 h 339"/>
                  <a:gd name="T26" fmla="*/ 78 w 201"/>
                  <a:gd name="T27" fmla="*/ 257 h 339"/>
                  <a:gd name="T28" fmla="*/ 95 w 201"/>
                  <a:gd name="T29" fmla="*/ 282 h 339"/>
                  <a:gd name="T30" fmla="*/ 111 w 201"/>
                  <a:gd name="T31" fmla="*/ 307 h 339"/>
                  <a:gd name="T32" fmla="*/ 128 w 201"/>
                  <a:gd name="T33" fmla="*/ 318 h 339"/>
                  <a:gd name="T34" fmla="*/ 140 w 201"/>
                  <a:gd name="T35" fmla="*/ 308 h 339"/>
                  <a:gd name="T36" fmla="*/ 151 w 201"/>
                  <a:gd name="T37" fmla="*/ 314 h 339"/>
                  <a:gd name="T38" fmla="*/ 144 w 201"/>
                  <a:gd name="T39" fmla="*/ 330 h 339"/>
                  <a:gd name="T40" fmla="*/ 133 w 201"/>
                  <a:gd name="T41" fmla="*/ 339 h 339"/>
                  <a:gd name="T42" fmla="*/ 116 w 201"/>
                  <a:gd name="T43" fmla="*/ 332 h 339"/>
                  <a:gd name="T44" fmla="*/ 102 w 201"/>
                  <a:gd name="T45" fmla="*/ 319 h 339"/>
                  <a:gd name="T46" fmla="*/ 90 w 201"/>
                  <a:gd name="T47" fmla="*/ 301 h 339"/>
                  <a:gd name="T48" fmla="*/ 77 w 201"/>
                  <a:gd name="T49" fmla="*/ 285 h 339"/>
                  <a:gd name="T50" fmla="*/ 65 w 201"/>
                  <a:gd name="T51" fmla="*/ 273 h 339"/>
                  <a:gd name="T52" fmla="*/ 58 w 201"/>
                  <a:gd name="T53" fmla="*/ 266 h 339"/>
                  <a:gd name="T54" fmla="*/ 57 w 201"/>
                  <a:gd name="T55" fmla="*/ 264 h 339"/>
                  <a:gd name="T56" fmla="*/ 53 w 201"/>
                  <a:gd name="T57" fmla="*/ 261 h 339"/>
                  <a:gd name="T58" fmla="*/ 49 w 201"/>
                  <a:gd name="T59" fmla="*/ 258 h 339"/>
                  <a:gd name="T60" fmla="*/ 42 w 201"/>
                  <a:gd name="T61" fmla="*/ 254 h 339"/>
                  <a:gd name="T62" fmla="*/ 33 w 201"/>
                  <a:gd name="T63" fmla="*/ 251 h 339"/>
                  <a:gd name="T64" fmla="*/ 22 w 201"/>
                  <a:gd name="T65" fmla="*/ 247 h 339"/>
                  <a:gd name="T66" fmla="*/ 11 w 201"/>
                  <a:gd name="T67" fmla="*/ 246 h 339"/>
                  <a:gd name="T68" fmla="*/ 3 w 201"/>
                  <a:gd name="T69" fmla="*/ 243 h 339"/>
                  <a:gd name="T70" fmla="*/ 0 w 201"/>
                  <a:gd name="T71" fmla="*/ 238 h 339"/>
                  <a:gd name="T72" fmla="*/ 5 w 201"/>
                  <a:gd name="T73" fmla="*/ 229 h 339"/>
                  <a:gd name="T74" fmla="*/ 15 w 201"/>
                  <a:gd name="T75" fmla="*/ 220 h 339"/>
                  <a:gd name="T76" fmla="*/ 24 w 201"/>
                  <a:gd name="T77" fmla="*/ 210 h 339"/>
                  <a:gd name="T78" fmla="*/ 34 w 201"/>
                  <a:gd name="T79" fmla="*/ 199 h 339"/>
                  <a:gd name="T80" fmla="*/ 51 w 201"/>
                  <a:gd name="T81" fmla="*/ 175 h 339"/>
                  <a:gd name="T82" fmla="*/ 71 w 201"/>
                  <a:gd name="T83" fmla="*/ 137 h 339"/>
                  <a:gd name="T84" fmla="*/ 89 w 201"/>
                  <a:gd name="T85" fmla="*/ 97 h 339"/>
                  <a:gd name="T86" fmla="*/ 110 w 201"/>
                  <a:gd name="T87" fmla="*/ 57 h 339"/>
                  <a:gd name="T88" fmla="*/ 131 w 201"/>
                  <a:gd name="T89" fmla="*/ 32 h 339"/>
                  <a:gd name="T90" fmla="*/ 147 w 201"/>
                  <a:gd name="T91" fmla="*/ 18 h 339"/>
                  <a:gd name="T92" fmla="*/ 166 w 201"/>
                  <a:gd name="T93" fmla="*/ 6 h 339"/>
                  <a:gd name="T94" fmla="*/ 187 w 201"/>
                  <a:gd name="T95" fmla="*/ 0 h 339"/>
                  <a:gd name="T96" fmla="*/ 201 w 201"/>
                  <a:gd name="T97" fmla="*/ 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1" h="339">
                    <a:moveTo>
                      <a:pt x="201" y="2"/>
                    </a:moveTo>
                    <a:lnTo>
                      <a:pt x="197" y="12"/>
                    </a:lnTo>
                    <a:lnTo>
                      <a:pt x="190" y="18"/>
                    </a:lnTo>
                    <a:lnTo>
                      <a:pt x="181" y="24"/>
                    </a:lnTo>
                    <a:lnTo>
                      <a:pt x="172" y="31"/>
                    </a:lnTo>
                    <a:lnTo>
                      <a:pt x="163" y="38"/>
                    </a:lnTo>
                    <a:lnTo>
                      <a:pt x="154" y="46"/>
                    </a:lnTo>
                    <a:lnTo>
                      <a:pt x="147" y="55"/>
                    </a:lnTo>
                    <a:lnTo>
                      <a:pt x="140" y="64"/>
                    </a:lnTo>
                    <a:lnTo>
                      <a:pt x="133" y="74"/>
                    </a:lnTo>
                    <a:lnTo>
                      <a:pt x="126" y="85"/>
                    </a:lnTo>
                    <a:lnTo>
                      <a:pt x="120" y="94"/>
                    </a:lnTo>
                    <a:lnTo>
                      <a:pt x="113" y="103"/>
                    </a:lnTo>
                    <a:lnTo>
                      <a:pt x="107" y="113"/>
                    </a:lnTo>
                    <a:lnTo>
                      <a:pt x="102" y="125"/>
                    </a:lnTo>
                    <a:lnTo>
                      <a:pt x="97" y="137"/>
                    </a:lnTo>
                    <a:lnTo>
                      <a:pt x="90" y="148"/>
                    </a:lnTo>
                    <a:lnTo>
                      <a:pt x="86" y="159"/>
                    </a:lnTo>
                    <a:lnTo>
                      <a:pt x="82" y="169"/>
                    </a:lnTo>
                    <a:lnTo>
                      <a:pt x="76" y="181"/>
                    </a:lnTo>
                    <a:lnTo>
                      <a:pt x="70" y="192"/>
                    </a:lnTo>
                    <a:lnTo>
                      <a:pt x="66" y="200"/>
                    </a:lnTo>
                    <a:lnTo>
                      <a:pt x="60" y="208"/>
                    </a:lnTo>
                    <a:lnTo>
                      <a:pt x="53" y="216"/>
                    </a:lnTo>
                    <a:lnTo>
                      <a:pt x="47" y="224"/>
                    </a:lnTo>
                    <a:lnTo>
                      <a:pt x="59" y="234"/>
                    </a:lnTo>
                    <a:lnTo>
                      <a:pt x="70" y="245"/>
                    </a:lnTo>
                    <a:lnTo>
                      <a:pt x="78" y="257"/>
                    </a:lnTo>
                    <a:lnTo>
                      <a:pt x="86" y="269"/>
                    </a:lnTo>
                    <a:lnTo>
                      <a:pt x="95" y="282"/>
                    </a:lnTo>
                    <a:lnTo>
                      <a:pt x="103" y="295"/>
                    </a:lnTo>
                    <a:lnTo>
                      <a:pt x="111" y="307"/>
                    </a:lnTo>
                    <a:lnTo>
                      <a:pt x="121" y="319"/>
                    </a:lnTo>
                    <a:lnTo>
                      <a:pt x="128" y="318"/>
                    </a:lnTo>
                    <a:lnTo>
                      <a:pt x="134" y="313"/>
                    </a:lnTo>
                    <a:lnTo>
                      <a:pt x="140" y="308"/>
                    </a:lnTo>
                    <a:lnTo>
                      <a:pt x="147" y="307"/>
                    </a:lnTo>
                    <a:lnTo>
                      <a:pt x="151" y="314"/>
                    </a:lnTo>
                    <a:lnTo>
                      <a:pt x="148" y="321"/>
                    </a:lnTo>
                    <a:lnTo>
                      <a:pt x="144" y="330"/>
                    </a:lnTo>
                    <a:lnTo>
                      <a:pt x="141" y="337"/>
                    </a:lnTo>
                    <a:lnTo>
                      <a:pt x="133" y="339"/>
                    </a:lnTo>
                    <a:lnTo>
                      <a:pt x="125" y="337"/>
                    </a:lnTo>
                    <a:lnTo>
                      <a:pt x="116" y="332"/>
                    </a:lnTo>
                    <a:lnTo>
                      <a:pt x="109" y="327"/>
                    </a:lnTo>
                    <a:lnTo>
                      <a:pt x="102" y="319"/>
                    </a:lnTo>
                    <a:lnTo>
                      <a:pt x="96" y="310"/>
                    </a:lnTo>
                    <a:lnTo>
                      <a:pt x="90" y="301"/>
                    </a:lnTo>
                    <a:lnTo>
                      <a:pt x="83" y="292"/>
                    </a:lnTo>
                    <a:lnTo>
                      <a:pt x="77" y="285"/>
                    </a:lnTo>
                    <a:lnTo>
                      <a:pt x="72" y="279"/>
                    </a:lnTo>
                    <a:lnTo>
                      <a:pt x="65" y="273"/>
                    </a:lnTo>
                    <a:lnTo>
                      <a:pt x="58" y="267"/>
                    </a:lnTo>
                    <a:lnTo>
                      <a:pt x="58" y="266"/>
                    </a:lnTo>
                    <a:lnTo>
                      <a:pt x="58" y="265"/>
                    </a:lnTo>
                    <a:lnTo>
                      <a:pt x="57" y="264"/>
                    </a:lnTo>
                    <a:lnTo>
                      <a:pt x="55" y="264"/>
                    </a:lnTo>
                    <a:lnTo>
                      <a:pt x="53" y="261"/>
                    </a:lnTo>
                    <a:lnTo>
                      <a:pt x="51" y="260"/>
                    </a:lnTo>
                    <a:lnTo>
                      <a:pt x="49" y="258"/>
                    </a:lnTo>
                    <a:lnTo>
                      <a:pt x="47" y="257"/>
                    </a:lnTo>
                    <a:lnTo>
                      <a:pt x="42" y="254"/>
                    </a:lnTo>
                    <a:lnTo>
                      <a:pt x="37" y="252"/>
                    </a:lnTo>
                    <a:lnTo>
                      <a:pt x="33" y="251"/>
                    </a:lnTo>
                    <a:lnTo>
                      <a:pt x="27" y="248"/>
                    </a:lnTo>
                    <a:lnTo>
                      <a:pt x="22" y="247"/>
                    </a:lnTo>
                    <a:lnTo>
                      <a:pt x="16" y="246"/>
                    </a:lnTo>
                    <a:lnTo>
                      <a:pt x="11" y="246"/>
                    </a:lnTo>
                    <a:lnTo>
                      <a:pt x="5" y="246"/>
                    </a:lnTo>
                    <a:lnTo>
                      <a:pt x="3" y="243"/>
                    </a:lnTo>
                    <a:lnTo>
                      <a:pt x="2" y="241"/>
                    </a:lnTo>
                    <a:lnTo>
                      <a:pt x="0" y="238"/>
                    </a:lnTo>
                    <a:lnTo>
                      <a:pt x="2" y="235"/>
                    </a:lnTo>
                    <a:lnTo>
                      <a:pt x="5" y="229"/>
                    </a:lnTo>
                    <a:lnTo>
                      <a:pt x="10" y="224"/>
                    </a:lnTo>
                    <a:lnTo>
                      <a:pt x="15" y="220"/>
                    </a:lnTo>
                    <a:lnTo>
                      <a:pt x="19" y="215"/>
                    </a:lnTo>
                    <a:lnTo>
                      <a:pt x="24" y="210"/>
                    </a:lnTo>
                    <a:lnTo>
                      <a:pt x="29" y="205"/>
                    </a:lnTo>
                    <a:lnTo>
                      <a:pt x="34" y="199"/>
                    </a:lnTo>
                    <a:lnTo>
                      <a:pt x="39" y="193"/>
                    </a:lnTo>
                    <a:lnTo>
                      <a:pt x="51" y="175"/>
                    </a:lnTo>
                    <a:lnTo>
                      <a:pt x="61" y="156"/>
                    </a:lnTo>
                    <a:lnTo>
                      <a:pt x="71" y="137"/>
                    </a:lnTo>
                    <a:lnTo>
                      <a:pt x="80" y="117"/>
                    </a:lnTo>
                    <a:lnTo>
                      <a:pt x="89" y="97"/>
                    </a:lnTo>
                    <a:lnTo>
                      <a:pt x="98" y="77"/>
                    </a:lnTo>
                    <a:lnTo>
                      <a:pt x="110" y="57"/>
                    </a:lnTo>
                    <a:lnTo>
                      <a:pt x="122" y="39"/>
                    </a:lnTo>
                    <a:lnTo>
                      <a:pt x="131" y="32"/>
                    </a:lnTo>
                    <a:lnTo>
                      <a:pt x="139" y="25"/>
                    </a:lnTo>
                    <a:lnTo>
                      <a:pt x="147" y="18"/>
                    </a:lnTo>
                    <a:lnTo>
                      <a:pt x="157" y="11"/>
                    </a:lnTo>
                    <a:lnTo>
                      <a:pt x="166" y="6"/>
                    </a:lnTo>
                    <a:lnTo>
                      <a:pt x="176" y="2"/>
                    </a:lnTo>
                    <a:lnTo>
                      <a:pt x="187" y="0"/>
                    </a:lnTo>
                    <a:lnTo>
                      <a:pt x="199" y="0"/>
                    </a:lnTo>
                    <a:lnTo>
                      <a:pt x="20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5" name="Freeform 175"/>
              <p:cNvSpPr>
                <a:spLocks/>
              </p:cNvSpPr>
              <p:nvPr/>
            </p:nvSpPr>
            <p:spPr bwMode="auto">
              <a:xfrm>
                <a:off x="4950" y="2104"/>
                <a:ext cx="25" cy="28"/>
              </a:xfrm>
              <a:custGeom>
                <a:avLst/>
                <a:gdLst>
                  <a:gd name="T0" fmla="*/ 24 w 25"/>
                  <a:gd name="T1" fmla="*/ 10 h 27"/>
                  <a:gd name="T2" fmla="*/ 25 w 25"/>
                  <a:gd name="T3" fmla="*/ 13 h 27"/>
                  <a:gd name="T4" fmla="*/ 24 w 25"/>
                  <a:gd name="T5" fmla="*/ 17 h 27"/>
                  <a:gd name="T6" fmla="*/ 23 w 25"/>
                  <a:gd name="T7" fmla="*/ 21 h 27"/>
                  <a:gd name="T8" fmla="*/ 21 w 25"/>
                  <a:gd name="T9" fmla="*/ 25 h 27"/>
                  <a:gd name="T10" fmla="*/ 19 w 25"/>
                  <a:gd name="T11" fmla="*/ 27 h 27"/>
                  <a:gd name="T12" fmla="*/ 17 w 25"/>
                  <a:gd name="T13" fmla="*/ 27 h 27"/>
                  <a:gd name="T14" fmla="*/ 15 w 25"/>
                  <a:gd name="T15" fmla="*/ 27 h 27"/>
                  <a:gd name="T16" fmla="*/ 12 w 25"/>
                  <a:gd name="T17" fmla="*/ 27 h 27"/>
                  <a:gd name="T18" fmla="*/ 7 w 25"/>
                  <a:gd name="T19" fmla="*/ 25 h 27"/>
                  <a:gd name="T20" fmla="*/ 4 w 25"/>
                  <a:gd name="T21" fmla="*/ 23 h 27"/>
                  <a:gd name="T22" fmla="*/ 1 w 25"/>
                  <a:gd name="T23" fmla="*/ 19 h 27"/>
                  <a:gd name="T24" fmla="*/ 0 w 25"/>
                  <a:gd name="T25" fmla="*/ 14 h 27"/>
                  <a:gd name="T26" fmla="*/ 0 w 25"/>
                  <a:gd name="T27" fmla="*/ 11 h 27"/>
                  <a:gd name="T28" fmla="*/ 3 w 25"/>
                  <a:gd name="T29" fmla="*/ 7 h 27"/>
                  <a:gd name="T30" fmla="*/ 5 w 25"/>
                  <a:gd name="T31" fmla="*/ 5 h 27"/>
                  <a:gd name="T32" fmla="*/ 6 w 25"/>
                  <a:gd name="T33" fmla="*/ 2 h 27"/>
                  <a:gd name="T34" fmla="*/ 11 w 25"/>
                  <a:gd name="T35" fmla="*/ 0 h 27"/>
                  <a:gd name="T36" fmla="*/ 17 w 25"/>
                  <a:gd name="T37" fmla="*/ 0 h 27"/>
                  <a:gd name="T38" fmla="*/ 22 w 25"/>
                  <a:gd name="T39" fmla="*/ 4 h 27"/>
                  <a:gd name="T40" fmla="*/ 24 w 25"/>
                  <a:gd name="T4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4" y="10"/>
                    </a:moveTo>
                    <a:lnTo>
                      <a:pt x="25" y="13"/>
                    </a:lnTo>
                    <a:lnTo>
                      <a:pt x="24" y="17"/>
                    </a:lnTo>
                    <a:lnTo>
                      <a:pt x="23" y="21"/>
                    </a:lnTo>
                    <a:lnTo>
                      <a:pt x="21" y="25"/>
                    </a:lnTo>
                    <a:lnTo>
                      <a:pt x="19" y="27"/>
                    </a:lnTo>
                    <a:lnTo>
                      <a:pt x="17" y="27"/>
                    </a:lnTo>
                    <a:lnTo>
                      <a:pt x="15" y="27"/>
                    </a:lnTo>
                    <a:lnTo>
                      <a:pt x="12" y="27"/>
                    </a:lnTo>
                    <a:lnTo>
                      <a:pt x="7" y="25"/>
                    </a:lnTo>
                    <a:lnTo>
                      <a:pt x="4" y="23"/>
                    </a:lnTo>
                    <a:lnTo>
                      <a:pt x="1" y="19"/>
                    </a:lnTo>
                    <a:lnTo>
                      <a:pt x="0" y="14"/>
                    </a:lnTo>
                    <a:lnTo>
                      <a:pt x="0" y="11"/>
                    </a:lnTo>
                    <a:lnTo>
                      <a:pt x="3" y="7"/>
                    </a:lnTo>
                    <a:lnTo>
                      <a:pt x="5" y="5"/>
                    </a:lnTo>
                    <a:lnTo>
                      <a:pt x="6" y="2"/>
                    </a:lnTo>
                    <a:lnTo>
                      <a:pt x="11" y="0"/>
                    </a:lnTo>
                    <a:lnTo>
                      <a:pt x="17" y="0"/>
                    </a:lnTo>
                    <a:lnTo>
                      <a:pt x="22" y="4"/>
                    </a:lnTo>
                    <a:lnTo>
                      <a:pt x="2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6" name="Freeform 176"/>
              <p:cNvSpPr>
                <a:spLocks/>
              </p:cNvSpPr>
              <p:nvPr/>
            </p:nvSpPr>
            <p:spPr bwMode="auto">
              <a:xfrm>
                <a:off x="4051" y="2156"/>
                <a:ext cx="197" cy="320"/>
              </a:xfrm>
              <a:custGeom>
                <a:avLst/>
                <a:gdLst>
                  <a:gd name="T0" fmla="*/ 196 w 197"/>
                  <a:gd name="T1" fmla="*/ 7 h 308"/>
                  <a:gd name="T2" fmla="*/ 197 w 197"/>
                  <a:gd name="T3" fmla="*/ 11 h 308"/>
                  <a:gd name="T4" fmla="*/ 192 w 197"/>
                  <a:gd name="T5" fmla="*/ 16 h 308"/>
                  <a:gd name="T6" fmla="*/ 182 w 197"/>
                  <a:gd name="T7" fmla="*/ 19 h 308"/>
                  <a:gd name="T8" fmla="*/ 174 w 197"/>
                  <a:gd name="T9" fmla="*/ 22 h 308"/>
                  <a:gd name="T10" fmla="*/ 165 w 197"/>
                  <a:gd name="T11" fmla="*/ 24 h 308"/>
                  <a:gd name="T12" fmla="*/ 147 w 197"/>
                  <a:gd name="T13" fmla="*/ 30 h 308"/>
                  <a:gd name="T14" fmla="*/ 122 w 197"/>
                  <a:gd name="T15" fmla="*/ 43 h 308"/>
                  <a:gd name="T16" fmla="*/ 100 w 197"/>
                  <a:gd name="T17" fmla="*/ 61 h 308"/>
                  <a:gd name="T18" fmla="*/ 86 w 197"/>
                  <a:gd name="T19" fmla="*/ 85 h 308"/>
                  <a:gd name="T20" fmla="*/ 81 w 197"/>
                  <a:gd name="T21" fmla="*/ 104 h 308"/>
                  <a:gd name="T22" fmla="*/ 81 w 197"/>
                  <a:gd name="T23" fmla="*/ 115 h 308"/>
                  <a:gd name="T24" fmla="*/ 71 w 197"/>
                  <a:gd name="T25" fmla="*/ 118 h 308"/>
                  <a:gd name="T26" fmla="*/ 59 w 197"/>
                  <a:gd name="T27" fmla="*/ 123 h 308"/>
                  <a:gd name="T28" fmla="*/ 52 w 197"/>
                  <a:gd name="T29" fmla="*/ 130 h 308"/>
                  <a:gd name="T30" fmla="*/ 52 w 197"/>
                  <a:gd name="T31" fmla="*/ 136 h 308"/>
                  <a:gd name="T32" fmla="*/ 47 w 197"/>
                  <a:gd name="T33" fmla="*/ 141 h 308"/>
                  <a:gd name="T34" fmla="*/ 40 w 197"/>
                  <a:gd name="T35" fmla="*/ 145 h 308"/>
                  <a:gd name="T36" fmla="*/ 37 w 197"/>
                  <a:gd name="T37" fmla="*/ 154 h 308"/>
                  <a:gd name="T38" fmla="*/ 43 w 197"/>
                  <a:gd name="T39" fmla="*/ 163 h 308"/>
                  <a:gd name="T40" fmla="*/ 37 w 197"/>
                  <a:gd name="T41" fmla="*/ 175 h 308"/>
                  <a:gd name="T42" fmla="*/ 31 w 197"/>
                  <a:gd name="T43" fmla="*/ 190 h 308"/>
                  <a:gd name="T44" fmla="*/ 34 w 197"/>
                  <a:gd name="T45" fmla="*/ 201 h 308"/>
                  <a:gd name="T46" fmla="*/ 40 w 197"/>
                  <a:gd name="T47" fmla="*/ 203 h 308"/>
                  <a:gd name="T48" fmla="*/ 43 w 197"/>
                  <a:gd name="T49" fmla="*/ 212 h 308"/>
                  <a:gd name="T50" fmla="*/ 38 w 197"/>
                  <a:gd name="T51" fmla="*/ 222 h 308"/>
                  <a:gd name="T52" fmla="*/ 36 w 197"/>
                  <a:gd name="T53" fmla="*/ 237 h 308"/>
                  <a:gd name="T54" fmla="*/ 38 w 197"/>
                  <a:gd name="T55" fmla="*/ 253 h 308"/>
                  <a:gd name="T56" fmla="*/ 46 w 197"/>
                  <a:gd name="T57" fmla="*/ 263 h 308"/>
                  <a:gd name="T58" fmla="*/ 55 w 197"/>
                  <a:gd name="T59" fmla="*/ 262 h 308"/>
                  <a:gd name="T60" fmla="*/ 59 w 197"/>
                  <a:gd name="T61" fmla="*/ 275 h 308"/>
                  <a:gd name="T62" fmla="*/ 74 w 197"/>
                  <a:gd name="T63" fmla="*/ 289 h 308"/>
                  <a:gd name="T64" fmla="*/ 82 w 197"/>
                  <a:gd name="T65" fmla="*/ 301 h 308"/>
                  <a:gd name="T66" fmla="*/ 73 w 197"/>
                  <a:gd name="T67" fmla="*/ 305 h 308"/>
                  <a:gd name="T68" fmla="*/ 61 w 197"/>
                  <a:gd name="T69" fmla="*/ 308 h 308"/>
                  <a:gd name="T70" fmla="*/ 45 w 197"/>
                  <a:gd name="T71" fmla="*/ 304 h 308"/>
                  <a:gd name="T72" fmla="*/ 34 w 197"/>
                  <a:gd name="T73" fmla="*/ 292 h 308"/>
                  <a:gd name="T74" fmla="*/ 31 w 197"/>
                  <a:gd name="T75" fmla="*/ 275 h 308"/>
                  <a:gd name="T76" fmla="*/ 13 w 197"/>
                  <a:gd name="T77" fmla="*/ 265 h 308"/>
                  <a:gd name="T78" fmla="*/ 8 w 197"/>
                  <a:gd name="T79" fmla="*/ 241 h 308"/>
                  <a:gd name="T80" fmla="*/ 10 w 197"/>
                  <a:gd name="T81" fmla="*/ 228 h 308"/>
                  <a:gd name="T82" fmla="*/ 1 w 197"/>
                  <a:gd name="T83" fmla="*/ 210 h 308"/>
                  <a:gd name="T84" fmla="*/ 1 w 197"/>
                  <a:gd name="T85" fmla="*/ 190 h 308"/>
                  <a:gd name="T86" fmla="*/ 8 w 197"/>
                  <a:gd name="T87" fmla="*/ 177 h 308"/>
                  <a:gd name="T88" fmla="*/ 8 w 197"/>
                  <a:gd name="T89" fmla="*/ 164 h 308"/>
                  <a:gd name="T90" fmla="*/ 8 w 197"/>
                  <a:gd name="T91" fmla="*/ 149 h 308"/>
                  <a:gd name="T92" fmla="*/ 14 w 197"/>
                  <a:gd name="T93" fmla="*/ 138 h 308"/>
                  <a:gd name="T94" fmla="*/ 22 w 197"/>
                  <a:gd name="T95" fmla="*/ 130 h 308"/>
                  <a:gd name="T96" fmla="*/ 31 w 197"/>
                  <a:gd name="T97" fmla="*/ 124 h 308"/>
                  <a:gd name="T98" fmla="*/ 39 w 197"/>
                  <a:gd name="T99" fmla="*/ 109 h 308"/>
                  <a:gd name="T100" fmla="*/ 55 w 197"/>
                  <a:gd name="T101" fmla="*/ 99 h 308"/>
                  <a:gd name="T102" fmla="*/ 65 w 197"/>
                  <a:gd name="T103" fmla="*/ 73 h 308"/>
                  <a:gd name="T104" fmla="*/ 82 w 197"/>
                  <a:gd name="T105" fmla="*/ 50 h 308"/>
                  <a:gd name="T106" fmla="*/ 95 w 197"/>
                  <a:gd name="T107" fmla="*/ 36 h 308"/>
                  <a:gd name="T108" fmla="*/ 111 w 197"/>
                  <a:gd name="T109" fmla="*/ 25 h 308"/>
                  <a:gd name="T110" fmla="*/ 124 w 197"/>
                  <a:gd name="T111" fmla="*/ 18 h 308"/>
                  <a:gd name="T112" fmla="*/ 136 w 197"/>
                  <a:gd name="T113" fmla="*/ 12 h 308"/>
                  <a:gd name="T114" fmla="*/ 149 w 197"/>
                  <a:gd name="T115" fmla="*/ 6 h 308"/>
                  <a:gd name="T116" fmla="*/ 161 w 197"/>
                  <a:gd name="T117" fmla="*/ 0 h 308"/>
                  <a:gd name="T118" fmla="*/ 179 w 197"/>
                  <a:gd name="T119" fmla="*/ 1 h 308"/>
                  <a:gd name="T120" fmla="*/ 196 w 197"/>
                  <a:gd name="T121" fmla="*/ 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308">
                    <a:moveTo>
                      <a:pt x="196" y="6"/>
                    </a:moveTo>
                    <a:lnTo>
                      <a:pt x="196" y="7"/>
                    </a:lnTo>
                    <a:lnTo>
                      <a:pt x="197" y="10"/>
                    </a:lnTo>
                    <a:lnTo>
                      <a:pt x="197" y="11"/>
                    </a:lnTo>
                    <a:lnTo>
                      <a:pt x="197" y="13"/>
                    </a:lnTo>
                    <a:lnTo>
                      <a:pt x="192" y="16"/>
                    </a:lnTo>
                    <a:lnTo>
                      <a:pt x="187" y="18"/>
                    </a:lnTo>
                    <a:lnTo>
                      <a:pt x="182" y="19"/>
                    </a:lnTo>
                    <a:lnTo>
                      <a:pt x="179" y="20"/>
                    </a:lnTo>
                    <a:lnTo>
                      <a:pt x="174" y="22"/>
                    </a:lnTo>
                    <a:lnTo>
                      <a:pt x="169" y="23"/>
                    </a:lnTo>
                    <a:lnTo>
                      <a:pt x="165" y="24"/>
                    </a:lnTo>
                    <a:lnTo>
                      <a:pt x="160" y="25"/>
                    </a:lnTo>
                    <a:lnTo>
                      <a:pt x="147" y="30"/>
                    </a:lnTo>
                    <a:lnTo>
                      <a:pt x="134" y="36"/>
                    </a:lnTo>
                    <a:lnTo>
                      <a:pt x="122" y="43"/>
                    </a:lnTo>
                    <a:lnTo>
                      <a:pt x="111" y="52"/>
                    </a:lnTo>
                    <a:lnTo>
                      <a:pt x="100" y="61"/>
                    </a:lnTo>
                    <a:lnTo>
                      <a:pt x="92" y="73"/>
                    </a:lnTo>
                    <a:lnTo>
                      <a:pt x="86" y="85"/>
                    </a:lnTo>
                    <a:lnTo>
                      <a:pt x="82" y="99"/>
                    </a:lnTo>
                    <a:lnTo>
                      <a:pt x="81" y="104"/>
                    </a:lnTo>
                    <a:lnTo>
                      <a:pt x="82" y="109"/>
                    </a:lnTo>
                    <a:lnTo>
                      <a:pt x="81" y="115"/>
                    </a:lnTo>
                    <a:lnTo>
                      <a:pt x="77" y="118"/>
                    </a:lnTo>
                    <a:lnTo>
                      <a:pt x="71" y="118"/>
                    </a:lnTo>
                    <a:lnTo>
                      <a:pt x="65" y="120"/>
                    </a:lnTo>
                    <a:lnTo>
                      <a:pt x="59" y="123"/>
                    </a:lnTo>
                    <a:lnTo>
                      <a:pt x="53" y="127"/>
                    </a:lnTo>
                    <a:lnTo>
                      <a:pt x="52" y="130"/>
                    </a:lnTo>
                    <a:lnTo>
                      <a:pt x="52" y="133"/>
                    </a:lnTo>
                    <a:lnTo>
                      <a:pt x="52" y="136"/>
                    </a:lnTo>
                    <a:lnTo>
                      <a:pt x="51" y="139"/>
                    </a:lnTo>
                    <a:lnTo>
                      <a:pt x="47" y="141"/>
                    </a:lnTo>
                    <a:lnTo>
                      <a:pt x="44" y="142"/>
                    </a:lnTo>
                    <a:lnTo>
                      <a:pt x="40" y="145"/>
                    </a:lnTo>
                    <a:lnTo>
                      <a:pt x="38" y="148"/>
                    </a:lnTo>
                    <a:lnTo>
                      <a:pt x="37" y="154"/>
                    </a:lnTo>
                    <a:lnTo>
                      <a:pt x="39" y="158"/>
                    </a:lnTo>
                    <a:lnTo>
                      <a:pt x="43" y="163"/>
                    </a:lnTo>
                    <a:lnTo>
                      <a:pt x="44" y="169"/>
                    </a:lnTo>
                    <a:lnTo>
                      <a:pt x="37" y="175"/>
                    </a:lnTo>
                    <a:lnTo>
                      <a:pt x="32" y="182"/>
                    </a:lnTo>
                    <a:lnTo>
                      <a:pt x="31" y="190"/>
                    </a:lnTo>
                    <a:lnTo>
                      <a:pt x="32" y="198"/>
                    </a:lnTo>
                    <a:lnTo>
                      <a:pt x="34" y="201"/>
                    </a:lnTo>
                    <a:lnTo>
                      <a:pt x="38" y="202"/>
                    </a:lnTo>
                    <a:lnTo>
                      <a:pt x="40" y="203"/>
                    </a:lnTo>
                    <a:lnTo>
                      <a:pt x="44" y="206"/>
                    </a:lnTo>
                    <a:lnTo>
                      <a:pt x="43" y="212"/>
                    </a:lnTo>
                    <a:lnTo>
                      <a:pt x="40" y="218"/>
                    </a:lnTo>
                    <a:lnTo>
                      <a:pt x="38" y="222"/>
                    </a:lnTo>
                    <a:lnTo>
                      <a:pt x="37" y="228"/>
                    </a:lnTo>
                    <a:lnTo>
                      <a:pt x="36" y="237"/>
                    </a:lnTo>
                    <a:lnTo>
                      <a:pt x="37" y="246"/>
                    </a:lnTo>
                    <a:lnTo>
                      <a:pt x="38" y="253"/>
                    </a:lnTo>
                    <a:lnTo>
                      <a:pt x="43" y="261"/>
                    </a:lnTo>
                    <a:lnTo>
                      <a:pt x="46" y="263"/>
                    </a:lnTo>
                    <a:lnTo>
                      <a:pt x="51" y="262"/>
                    </a:lnTo>
                    <a:lnTo>
                      <a:pt x="55" y="262"/>
                    </a:lnTo>
                    <a:lnTo>
                      <a:pt x="58" y="264"/>
                    </a:lnTo>
                    <a:lnTo>
                      <a:pt x="59" y="275"/>
                    </a:lnTo>
                    <a:lnTo>
                      <a:pt x="65" y="283"/>
                    </a:lnTo>
                    <a:lnTo>
                      <a:pt x="74" y="289"/>
                    </a:lnTo>
                    <a:lnTo>
                      <a:pt x="82" y="295"/>
                    </a:lnTo>
                    <a:lnTo>
                      <a:pt x="82" y="301"/>
                    </a:lnTo>
                    <a:lnTo>
                      <a:pt x="79" y="304"/>
                    </a:lnTo>
                    <a:lnTo>
                      <a:pt x="73" y="305"/>
                    </a:lnTo>
                    <a:lnTo>
                      <a:pt x="69" y="307"/>
                    </a:lnTo>
                    <a:lnTo>
                      <a:pt x="61" y="308"/>
                    </a:lnTo>
                    <a:lnTo>
                      <a:pt x="52" y="307"/>
                    </a:lnTo>
                    <a:lnTo>
                      <a:pt x="45" y="304"/>
                    </a:lnTo>
                    <a:lnTo>
                      <a:pt x="39" y="299"/>
                    </a:lnTo>
                    <a:lnTo>
                      <a:pt x="34" y="292"/>
                    </a:lnTo>
                    <a:lnTo>
                      <a:pt x="33" y="282"/>
                    </a:lnTo>
                    <a:lnTo>
                      <a:pt x="31" y="275"/>
                    </a:lnTo>
                    <a:lnTo>
                      <a:pt x="21" y="274"/>
                    </a:lnTo>
                    <a:lnTo>
                      <a:pt x="13" y="265"/>
                    </a:lnTo>
                    <a:lnTo>
                      <a:pt x="8" y="253"/>
                    </a:lnTo>
                    <a:lnTo>
                      <a:pt x="8" y="241"/>
                    </a:lnTo>
                    <a:lnTo>
                      <a:pt x="9" y="228"/>
                    </a:lnTo>
                    <a:lnTo>
                      <a:pt x="10" y="228"/>
                    </a:lnTo>
                    <a:lnTo>
                      <a:pt x="3" y="221"/>
                    </a:lnTo>
                    <a:lnTo>
                      <a:pt x="1" y="210"/>
                    </a:lnTo>
                    <a:lnTo>
                      <a:pt x="0" y="201"/>
                    </a:lnTo>
                    <a:lnTo>
                      <a:pt x="1" y="190"/>
                    </a:lnTo>
                    <a:lnTo>
                      <a:pt x="3" y="183"/>
                    </a:lnTo>
                    <a:lnTo>
                      <a:pt x="8" y="177"/>
                    </a:lnTo>
                    <a:lnTo>
                      <a:pt x="10" y="171"/>
                    </a:lnTo>
                    <a:lnTo>
                      <a:pt x="8" y="164"/>
                    </a:lnTo>
                    <a:lnTo>
                      <a:pt x="8" y="157"/>
                    </a:lnTo>
                    <a:lnTo>
                      <a:pt x="8" y="149"/>
                    </a:lnTo>
                    <a:lnTo>
                      <a:pt x="10" y="144"/>
                    </a:lnTo>
                    <a:lnTo>
                      <a:pt x="14" y="138"/>
                    </a:lnTo>
                    <a:lnTo>
                      <a:pt x="18" y="134"/>
                    </a:lnTo>
                    <a:lnTo>
                      <a:pt x="22" y="130"/>
                    </a:lnTo>
                    <a:lnTo>
                      <a:pt x="27" y="128"/>
                    </a:lnTo>
                    <a:lnTo>
                      <a:pt x="31" y="124"/>
                    </a:lnTo>
                    <a:lnTo>
                      <a:pt x="34" y="116"/>
                    </a:lnTo>
                    <a:lnTo>
                      <a:pt x="39" y="109"/>
                    </a:lnTo>
                    <a:lnTo>
                      <a:pt x="46" y="103"/>
                    </a:lnTo>
                    <a:lnTo>
                      <a:pt x="55" y="99"/>
                    </a:lnTo>
                    <a:lnTo>
                      <a:pt x="58" y="85"/>
                    </a:lnTo>
                    <a:lnTo>
                      <a:pt x="65" y="73"/>
                    </a:lnTo>
                    <a:lnTo>
                      <a:pt x="74" y="61"/>
                    </a:lnTo>
                    <a:lnTo>
                      <a:pt x="82" y="50"/>
                    </a:lnTo>
                    <a:lnTo>
                      <a:pt x="88" y="43"/>
                    </a:lnTo>
                    <a:lnTo>
                      <a:pt x="95" y="36"/>
                    </a:lnTo>
                    <a:lnTo>
                      <a:pt x="102" y="30"/>
                    </a:lnTo>
                    <a:lnTo>
                      <a:pt x="111" y="25"/>
                    </a:lnTo>
                    <a:lnTo>
                      <a:pt x="117" y="22"/>
                    </a:lnTo>
                    <a:lnTo>
                      <a:pt x="124" y="18"/>
                    </a:lnTo>
                    <a:lnTo>
                      <a:pt x="130" y="16"/>
                    </a:lnTo>
                    <a:lnTo>
                      <a:pt x="136" y="12"/>
                    </a:lnTo>
                    <a:lnTo>
                      <a:pt x="142" y="10"/>
                    </a:lnTo>
                    <a:lnTo>
                      <a:pt x="149" y="6"/>
                    </a:lnTo>
                    <a:lnTo>
                      <a:pt x="155" y="4"/>
                    </a:lnTo>
                    <a:lnTo>
                      <a:pt x="161" y="0"/>
                    </a:lnTo>
                    <a:lnTo>
                      <a:pt x="171" y="0"/>
                    </a:lnTo>
                    <a:lnTo>
                      <a:pt x="179" y="1"/>
                    </a:lnTo>
                    <a:lnTo>
                      <a:pt x="188" y="3"/>
                    </a:lnTo>
                    <a:lnTo>
                      <a:pt x="19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7" name="Freeform 177"/>
              <p:cNvSpPr>
                <a:spLocks/>
              </p:cNvSpPr>
              <p:nvPr/>
            </p:nvSpPr>
            <p:spPr bwMode="auto">
              <a:xfrm>
                <a:off x="4294" y="2174"/>
                <a:ext cx="152" cy="284"/>
              </a:xfrm>
              <a:custGeom>
                <a:avLst/>
                <a:gdLst>
                  <a:gd name="T0" fmla="*/ 94 w 152"/>
                  <a:gd name="T1" fmla="*/ 74 h 273"/>
                  <a:gd name="T2" fmla="*/ 101 w 152"/>
                  <a:gd name="T3" fmla="*/ 105 h 273"/>
                  <a:gd name="T4" fmla="*/ 116 w 152"/>
                  <a:gd name="T5" fmla="*/ 130 h 273"/>
                  <a:gd name="T6" fmla="*/ 131 w 152"/>
                  <a:gd name="T7" fmla="*/ 154 h 273"/>
                  <a:gd name="T8" fmla="*/ 144 w 152"/>
                  <a:gd name="T9" fmla="*/ 185 h 273"/>
                  <a:gd name="T10" fmla="*/ 152 w 152"/>
                  <a:gd name="T11" fmla="*/ 223 h 273"/>
                  <a:gd name="T12" fmla="*/ 146 w 152"/>
                  <a:gd name="T13" fmla="*/ 252 h 273"/>
                  <a:gd name="T14" fmla="*/ 132 w 152"/>
                  <a:gd name="T15" fmla="*/ 265 h 273"/>
                  <a:gd name="T16" fmla="*/ 117 w 152"/>
                  <a:gd name="T17" fmla="*/ 271 h 273"/>
                  <a:gd name="T18" fmla="*/ 103 w 152"/>
                  <a:gd name="T19" fmla="*/ 273 h 273"/>
                  <a:gd name="T20" fmla="*/ 89 w 152"/>
                  <a:gd name="T21" fmla="*/ 271 h 273"/>
                  <a:gd name="T22" fmla="*/ 76 w 152"/>
                  <a:gd name="T23" fmla="*/ 267 h 273"/>
                  <a:gd name="T24" fmla="*/ 66 w 152"/>
                  <a:gd name="T25" fmla="*/ 264 h 273"/>
                  <a:gd name="T26" fmla="*/ 65 w 152"/>
                  <a:gd name="T27" fmla="*/ 259 h 273"/>
                  <a:gd name="T28" fmla="*/ 71 w 152"/>
                  <a:gd name="T29" fmla="*/ 253 h 273"/>
                  <a:gd name="T30" fmla="*/ 85 w 152"/>
                  <a:gd name="T31" fmla="*/ 253 h 273"/>
                  <a:gd name="T32" fmla="*/ 100 w 152"/>
                  <a:gd name="T33" fmla="*/ 252 h 273"/>
                  <a:gd name="T34" fmla="*/ 113 w 152"/>
                  <a:gd name="T35" fmla="*/ 248 h 273"/>
                  <a:gd name="T36" fmla="*/ 121 w 152"/>
                  <a:gd name="T37" fmla="*/ 241 h 273"/>
                  <a:gd name="T38" fmla="*/ 129 w 152"/>
                  <a:gd name="T39" fmla="*/ 234 h 273"/>
                  <a:gd name="T40" fmla="*/ 131 w 152"/>
                  <a:gd name="T41" fmla="*/ 214 h 273"/>
                  <a:gd name="T42" fmla="*/ 122 w 152"/>
                  <a:gd name="T43" fmla="*/ 184 h 273"/>
                  <a:gd name="T44" fmla="*/ 109 w 152"/>
                  <a:gd name="T45" fmla="*/ 155 h 273"/>
                  <a:gd name="T46" fmla="*/ 92 w 152"/>
                  <a:gd name="T47" fmla="*/ 129 h 273"/>
                  <a:gd name="T48" fmla="*/ 78 w 152"/>
                  <a:gd name="T49" fmla="*/ 105 h 273"/>
                  <a:gd name="T50" fmla="*/ 69 w 152"/>
                  <a:gd name="T51" fmla="*/ 83 h 273"/>
                  <a:gd name="T52" fmla="*/ 55 w 152"/>
                  <a:gd name="T53" fmla="*/ 62 h 273"/>
                  <a:gd name="T54" fmla="*/ 42 w 152"/>
                  <a:gd name="T55" fmla="*/ 42 h 273"/>
                  <a:gd name="T56" fmla="*/ 27 w 152"/>
                  <a:gd name="T57" fmla="*/ 26 h 273"/>
                  <a:gd name="T58" fmla="*/ 10 w 152"/>
                  <a:gd name="T59" fmla="*/ 14 h 273"/>
                  <a:gd name="T60" fmla="*/ 0 w 152"/>
                  <a:gd name="T61" fmla="*/ 8 h 273"/>
                  <a:gd name="T62" fmla="*/ 0 w 152"/>
                  <a:gd name="T63" fmla="*/ 5 h 273"/>
                  <a:gd name="T64" fmla="*/ 8 w 152"/>
                  <a:gd name="T65" fmla="*/ 0 h 273"/>
                  <a:gd name="T66" fmla="*/ 23 w 152"/>
                  <a:gd name="T67" fmla="*/ 2 h 273"/>
                  <a:gd name="T68" fmla="*/ 37 w 152"/>
                  <a:gd name="T69" fmla="*/ 9 h 273"/>
                  <a:gd name="T70" fmla="*/ 53 w 152"/>
                  <a:gd name="T71" fmla="*/ 19 h 273"/>
                  <a:gd name="T72" fmla="*/ 66 w 152"/>
                  <a:gd name="T73" fmla="*/ 31 h 273"/>
                  <a:gd name="T74" fmla="*/ 77 w 152"/>
                  <a:gd name="T75" fmla="*/ 45 h 273"/>
                  <a:gd name="T76" fmla="*/ 85 w 152"/>
                  <a:gd name="T77" fmla="*/ 6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2" h="273">
                    <a:moveTo>
                      <a:pt x="85" y="61"/>
                    </a:moveTo>
                    <a:lnTo>
                      <a:pt x="94" y="74"/>
                    </a:lnTo>
                    <a:lnTo>
                      <a:pt x="97" y="89"/>
                    </a:lnTo>
                    <a:lnTo>
                      <a:pt x="101" y="105"/>
                    </a:lnTo>
                    <a:lnTo>
                      <a:pt x="109" y="118"/>
                    </a:lnTo>
                    <a:lnTo>
                      <a:pt x="116" y="130"/>
                    </a:lnTo>
                    <a:lnTo>
                      <a:pt x="123" y="142"/>
                    </a:lnTo>
                    <a:lnTo>
                      <a:pt x="131" y="154"/>
                    </a:lnTo>
                    <a:lnTo>
                      <a:pt x="137" y="167"/>
                    </a:lnTo>
                    <a:lnTo>
                      <a:pt x="144" y="185"/>
                    </a:lnTo>
                    <a:lnTo>
                      <a:pt x="150" y="203"/>
                    </a:lnTo>
                    <a:lnTo>
                      <a:pt x="152" y="223"/>
                    </a:lnTo>
                    <a:lnTo>
                      <a:pt x="149" y="242"/>
                    </a:lnTo>
                    <a:lnTo>
                      <a:pt x="146" y="252"/>
                    </a:lnTo>
                    <a:lnTo>
                      <a:pt x="140" y="259"/>
                    </a:lnTo>
                    <a:lnTo>
                      <a:pt x="132" y="265"/>
                    </a:lnTo>
                    <a:lnTo>
                      <a:pt x="123" y="269"/>
                    </a:lnTo>
                    <a:lnTo>
                      <a:pt x="117" y="271"/>
                    </a:lnTo>
                    <a:lnTo>
                      <a:pt x="110" y="272"/>
                    </a:lnTo>
                    <a:lnTo>
                      <a:pt x="103" y="273"/>
                    </a:lnTo>
                    <a:lnTo>
                      <a:pt x="96" y="272"/>
                    </a:lnTo>
                    <a:lnTo>
                      <a:pt x="89" y="271"/>
                    </a:lnTo>
                    <a:lnTo>
                      <a:pt x="83" y="270"/>
                    </a:lnTo>
                    <a:lnTo>
                      <a:pt x="76" y="267"/>
                    </a:lnTo>
                    <a:lnTo>
                      <a:pt x="69" y="266"/>
                    </a:lnTo>
                    <a:lnTo>
                      <a:pt x="66" y="264"/>
                    </a:lnTo>
                    <a:lnTo>
                      <a:pt x="65" y="262"/>
                    </a:lnTo>
                    <a:lnTo>
                      <a:pt x="65" y="259"/>
                    </a:lnTo>
                    <a:lnTo>
                      <a:pt x="65" y="256"/>
                    </a:lnTo>
                    <a:lnTo>
                      <a:pt x="71" y="253"/>
                    </a:lnTo>
                    <a:lnTo>
                      <a:pt x="78" y="253"/>
                    </a:lnTo>
                    <a:lnTo>
                      <a:pt x="85" y="253"/>
                    </a:lnTo>
                    <a:lnTo>
                      <a:pt x="92" y="253"/>
                    </a:lnTo>
                    <a:lnTo>
                      <a:pt x="100" y="252"/>
                    </a:lnTo>
                    <a:lnTo>
                      <a:pt x="106" y="251"/>
                    </a:lnTo>
                    <a:lnTo>
                      <a:pt x="113" y="248"/>
                    </a:lnTo>
                    <a:lnTo>
                      <a:pt x="117" y="244"/>
                    </a:lnTo>
                    <a:lnTo>
                      <a:pt x="121" y="241"/>
                    </a:lnTo>
                    <a:lnTo>
                      <a:pt x="126" y="238"/>
                    </a:lnTo>
                    <a:lnTo>
                      <a:pt x="129" y="234"/>
                    </a:lnTo>
                    <a:lnTo>
                      <a:pt x="132" y="229"/>
                    </a:lnTo>
                    <a:lnTo>
                      <a:pt x="131" y="214"/>
                    </a:lnTo>
                    <a:lnTo>
                      <a:pt x="127" y="198"/>
                    </a:lnTo>
                    <a:lnTo>
                      <a:pt x="122" y="184"/>
                    </a:lnTo>
                    <a:lnTo>
                      <a:pt x="116" y="170"/>
                    </a:lnTo>
                    <a:lnTo>
                      <a:pt x="109" y="155"/>
                    </a:lnTo>
                    <a:lnTo>
                      <a:pt x="101" y="142"/>
                    </a:lnTo>
                    <a:lnTo>
                      <a:pt x="92" y="129"/>
                    </a:lnTo>
                    <a:lnTo>
                      <a:pt x="83" y="117"/>
                    </a:lnTo>
                    <a:lnTo>
                      <a:pt x="78" y="105"/>
                    </a:lnTo>
                    <a:lnTo>
                      <a:pt x="73" y="94"/>
                    </a:lnTo>
                    <a:lnTo>
                      <a:pt x="69" y="83"/>
                    </a:lnTo>
                    <a:lnTo>
                      <a:pt x="63" y="73"/>
                    </a:lnTo>
                    <a:lnTo>
                      <a:pt x="55" y="62"/>
                    </a:lnTo>
                    <a:lnTo>
                      <a:pt x="49" y="52"/>
                    </a:lnTo>
                    <a:lnTo>
                      <a:pt x="42" y="42"/>
                    </a:lnTo>
                    <a:lnTo>
                      <a:pt x="35" y="32"/>
                    </a:lnTo>
                    <a:lnTo>
                      <a:pt x="27" y="26"/>
                    </a:lnTo>
                    <a:lnTo>
                      <a:pt x="18" y="20"/>
                    </a:lnTo>
                    <a:lnTo>
                      <a:pt x="10" y="14"/>
                    </a:lnTo>
                    <a:lnTo>
                      <a:pt x="0" y="9"/>
                    </a:lnTo>
                    <a:lnTo>
                      <a:pt x="0" y="8"/>
                    </a:lnTo>
                    <a:lnTo>
                      <a:pt x="0" y="6"/>
                    </a:lnTo>
                    <a:lnTo>
                      <a:pt x="0" y="5"/>
                    </a:lnTo>
                    <a:lnTo>
                      <a:pt x="0" y="3"/>
                    </a:lnTo>
                    <a:lnTo>
                      <a:pt x="8" y="0"/>
                    </a:lnTo>
                    <a:lnTo>
                      <a:pt x="16" y="0"/>
                    </a:lnTo>
                    <a:lnTo>
                      <a:pt x="23" y="2"/>
                    </a:lnTo>
                    <a:lnTo>
                      <a:pt x="30" y="5"/>
                    </a:lnTo>
                    <a:lnTo>
                      <a:pt x="37" y="9"/>
                    </a:lnTo>
                    <a:lnTo>
                      <a:pt x="46" y="14"/>
                    </a:lnTo>
                    <a:lnTo>
                      <a:pt x="53" y="19"/>
                    </a:lnTo>
                    <a:lnTo>
                      <a:pt x="60" y="25"/>
                    </a:lnTo>
                    <a:lnTo>
                      <a:pt x="66" y="31"/>
                    </a:lnTo>
                    <a:lnTo>
                      <a:pt x="72" y="38"/>
                    </a:lnTo>
                    <a:lnTo>
                      <a:pt x="77" y="45"/>
                    </a:lnTo>
                    <a:lnTo>
                      <a:pt x="82" y="54"/>
                    </a:lnTo>
                    <a:lnTo>
                      <a:pt x="8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8" name="Freeform 178"/>
              <p:cNvSpPr>
                <a:spLocks/>
              </p:cNvSpPr>
              <p:nvPr/>
            </p:nvSpPr>
            <p:spPr bwMode="auto">
              <a:xfrm>
                <a:off x="4912" y="2188"/>
                <a:ext cx="163" cy="472"/>
              </a:xfrm>
              <a:custGeom>
                <a:avLst/>
                <a:gdLst>
                  <a:gd name="T0" fmla="*/ 115 w 163"/>
                  <a:gd name="T1" fmla="*/ 21 h 454"/>
                  <a:gd name="T2" fmla="*/ 120 w 163"/>
                  <a:gd name="T3" fmla="*/ 40 h 454"/>
                  <a:gd name="T4" fmla="*/ 137 w 163"/>
                  <a:gd name="T5" fmla="*/ 47 h 454"/>
                  <a:gd name="T6" fmla="*/ 153 w 163"/>
                  <a:gd name="T7" fmla="*/ 55 h 454"/>
                  <a:gd name="T8" fmla="*/ 163 w 163"/>
                  <a:gd name="T9" fmla="*/ 75 h 454"/>
                  <a:gd name="T10" fmla="*/ 159 w 163"/>
                  <a:gd name="T11" fmla="*/ 104 h 454"/>
                  <a:gd name="T12" fmla="*/ 152 w 163"/>
                  <a:gd name="T13" fmla="*/ 147 h 454"/>
                  <a:gd name="T14" fmla="*/ 137 w 163"/>
                  <a:gd name="T15" fmla="*/ 201 h 454"/>
                  <a:gd name="T16" fmla="*/ 125 w 163"/>
                  <a:gd name="T17" fmla="*/ 230 h 454"/>
                  <a:gd name="T18" fmla="*/ 118 w 163"/>
                  <a:gd name="T19" fmla="*/ 234 h 454"/>
                  <a:gd name="T20" fmla="*/ 110 w 163"/>
                  <a:gd name="T21" fmla="*/ 238 h 454"/>
                  <a:gd name="T22" fmla="*/ 105 w 163"/>
                  <a:gd name="T23" fmla="*/ 243 h 454"/>
                  <a:gd name="T24" fmla="*/ 105 w 163"/>
                  <a:gd name="T25" fmla="*/ 288 h 454"/>
                  <a:gd name="T26" fmla="*/ 110 w 163"/>
                  <a:gd name="T27" fmla="*/ 369 h 454"/>
                  <a:gd name="T28" fmla="*/ 110 w 163"/>
                  <a:gd name="T29" fmla="*/ 422 h 454"/>
                  <a:gd name="T30" fmla="*/ 110 w 163"/>
                  <a:gd name="T31" fmla="*/ 446 h 454"/>
                  <a:gd name="T32" fmla="*/ 97 w 163"/>
                  <a:gd name="T33" fmla="*/ 449 h 454"/>
                  <a:gd name="T34" fmla="*/ 96 w 163"/>
                  <a:gd name="T35" fmla="*/ 433 h 454"/>
                  <a:gd name="T36" fmla="*/ 94 w 163"/>
                  <a:gd name="T37" fmla="*/ 388 h 454"/>
                  <a:gd name="T38" fmla="*/ 88 w 163"/>
                  <a:gd name="T39" fmla="*/ 317 h 454"/>
                  <a:gd name="T40" fmla="*/ 84 w 163"/>
                  <a:gd name="T41" fmla="*/ 258 h 454"/>
                  <a:gd name="T42" fmla="*/ 80 w 163"/>
                  <a:gd name="T43" fmla="*/ 214 h 454"/>
                  <a:gd name="T44" fmla="*/ 57 w 163"/>
                  <a:gd name="T45" fmla="*/ 196 h 454"/>
                  <a:gd name="T46" fmla="*/ 44 w 163"/>
                  <a:gd name="T47" fmla="*/ 190 h 454"/>
                  <a:gd name="T48" fmla="*/ 30 w 163"/>
                  <a:gd name="T49" fmla="*/ 184 h 454"/>
                  <a:gd name="T50" fmla="*/ 17 w 163"/>
                  <a:gd name="T51" fmla="*/ 179 h 454"/>
                  <a:gd name="T52" fmla="*/ 7 w 163"/>
                  <a:gd name="T53" fmla="*/ 176 h 454"/>
                  <a:gd name="T54" fmla="*/ 2 w 163"/>
                  <a:gd name="T55" fmla="*/ 171 h 454"/>
                  <a:gd name="T56" fmla="*/ 0 w 163"/>
                  <a:gd name="T57" fmla="*/ 160 h 454"/>
                  <a:gd name="T58" fmla="*/ 2 w 163"/>
                  <a:gd name="T59" fmla="*/ 148 h 454"/>
                  <a:gd name="T60" fmla="*/ 7 w 163"/>
                  <a:gd name="T61" fmla="*/ 135 h 454"/>
                  <a:gd name="T62" fmla="*/ 18 w 163"/>
                  <a:gd name="T63" fmla="*/ 124 h 454"/>
                  <a:gd name="T64" fmla="*/ 30 w 163"/>
                  <a:gd name="T65" fmla="*/ 98 h 454"/>
                  <a:gd name="T66" fmla="*/ 45 w 163"/>
                  <a:gd name="T67" fmla="*/ 60 h 454"/>
                  <a:gd name="T68" fmla="*/ 47 w 163"/>
                  <a:gd name="T69" fmla="*/ 34 h 454"/>
                  <a:gd name="T70" fmla="*/ 51 w 163"/>
                  <a:gd name="T71" fmla="*/ 29 h 454"/>
                  <a:gd name="T72" fmla="*/ 59 w 163"/>
                  <a:gd name="T73" fmla="*/ 25 h 454"/>
                  <a:gd name="T74" fmla="*/ 68 w 163"/>
                  <a:gd name="T75" fmla="*/ 24 h 454"/>
                  <a:gd name="T76" fmla="*/ 72 w 163"/>
                  <a:gd name="T77" fmla="*/ 16 h 454"/>
                  <a:gd name="T78" fmla="*/ 69 w 163"/>
                  <a:gd name="T79" fmla="*/ 4 h 454"/>
                  <a:gd name="T80" fmla="*/ 80 w 163"/>
                  <a:gd name="T81" fmla="*/ 1 h 454"/>
                  <a:gd name="T82" fmla="*/ 92 w 163"/>
                  <a:gd name="T83" fmla="*/ 1 h 454"/>
                  <a:gd name="T84" fmla="*/ 103 w 163"/>
                  <a:gd name="T85" fmla="*/ 1 h 454"/>
                  <a:gd name="T86" fmla="*/ 112 w 163"/>
                  <a:gd name="T87" fmla="*/ 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454">
                    <a:moveTo>
                      <a:pt x="115" y="11"/>
                    </a:moveTo>
                    <a:lnTo>
                      <a:pt x="115" y="21"/>
                    </a:lnTo>
                    <a:lnTo>
                      <a:pt x="116" y="31"/>
                    </a:lnTo>
                    <a:lnTo>
                      <a:pt x="120" y="40"/>
                    </a:lnTo>
                    <a:lnTo>
                      <a:pt x="128" y="44"/>
                    </a:lnTo>
                    <a:lnTo>
                      <a:pt x="137" y="47"/>
                    </a:lnTo>
                    <a:lnTo>
                      <a:pt x="145" y="50"/>
                    </a:lnTo>
                    <a:lnTo>
                      <a:pt x="153" y="55"/>
                    </a:lnTo>
                    <a:lnTo>
                      <a:pt x="160" y="61"/>
                    </a:lnTo>
                    <a:lnTo>
                      <a:pt x="163" y="75"/>
                    </a:lnTo>
                    <a:lnTo>
                      <a:pt x="161" y="90"/>
                    </a:lnTo>
                    <a:lnTo>
                      <a:pt x="159" y="104"/>
                    </a:lnTo>
                    <a:lnTo>
                      <a:pt x="157" y="118"/>
                    </a:lnTo>
                    <a:lnTo>
                      <a:pt x="152" y="147"/>
                    </a:lnTo>
                    <a:lnTo>
                      <a:pt x="146" y="173"/>
                    </a:lnTo>
                    <a:lnTo>
                      <a:pt x="137" y="201"/>
                    </a:lnTo>
                    <a:lnTo>
                      <a:pt x="129" y="226"/>
                    </a:lnTo>
                    <a:lnTo>
                      <a:pt x="125" y="230"/>
                    </a:lnTo>
                    <a:lnTo>
                      <a:pt x="122" y="232"/>
                    </a:lnTo>
                    <a:lnTo>
                      <a:pt x="118" y="234"/>
                    </a:lnTo>
                    <a:lnTo>
                      <a:pt x="115" y="238"/>
                    </a:lnTo>
                    <a:lnTo>
                      <a:pt x="110" y="238"/>
                    </a:lnTo>
                    <a:lnTo>
                      <a:pt x="108" y="239"/>
                    </a:lnTo>
                    <a:lnTo>
                      <a:pt x="105" y="243"/>
                    </a:lnTo>
                    <a:lnTo>
                      <a:pt x="105" y="246"/>
                    </a:lnTo>
                    <a:lnTo>
                      <a:pt x="105" y="288"/>
                    </a:lnTo>
                    <a:lnTo>
                      <a:pt x="108" y="329"/>
                    </a:lnTo>
                    <a:lnTo>
                      <a:pt x="110" y="369"/>
                    </a:lnTo>
                    <a:lnTo>
                      <a:pt x="110" y="410"/>
                    </a:lnTo>
                    <a:lnTo>
                      <a:pt x="110" y="422"/>
                    </a:lnTo>
                    <a:lnTo>
                      <a:pt x="111" y="434"/>
                    </a:lnTo>
                    <a:lnTo>
                      <a:pt x="110" y="446"/>
                    </a:lnTo>
                    <a:lnTo>
                      <a:pt x="103" y="454"/>
                    </a:lnTo>
                    <a:lnTo>
                      <a:pt x="97" y="449"/>
                    </a:lnTo>
                    <a:lnTo>
                      <a:pt x="96" y="442"/>
                    </a:lnTo>
                    <a:lnTo>
                      <a:pt x="96" y="433"/>
                    </a:lnTo>
                    <a:lnTo>
                      <a:pt x="94" y="426"/>
                    </a:lnTo>
                    <a:lnTo>
                      <a:pt x="94" y="388"/>
                    </a:lnTo>
                    <a:lnTo>
                      <a:pt x="92" y="353"/>
                    </a:lnTo>
                    <a:lnTo>
                      <a:pt x="88" y="317"/>
                    </a:lnTo>
                    <a:lnTo>
                      <a:pt x="86" y="280"/>
                    </a:lnTo>
                    <a:lnTo>
                      <a:pt x="84" y="258"/>
                    </a:lnTo>
                    <a:lnTo>
                      <a:pt x="84" y="234"/>
                    </a:lnTo>
                    <a:lnTo>
                      <a:pt x="80" y="214"/>
                    </a:lnTo>
                    <a:lnTo>
                      <a:pt x="63" y="200"/>
                    </a:lnTo>
                    <a:lnTo>
                      <a:pt x="57" y="196"/>
                    </a:lnTo>
                    <a:lnTo>
                      <a:pt x="50" y="193"/>
                    </a:lnTo>
                    <a:lnTo>
                      <a:pt x="44" y="190"/>
                    </a:lnTo>
                    <a:lnTo>
                      <a:pt x="37" y="187"/>
                    </a:lnTo>
                    <a:lnTo>
                      <a:pt x="30" y="184"/>
                    </a:lnTo>
                    <a:lnTo>
                      <a:pt x="23" y="182"/>
                    </a:lnTo>
                    <a:lnTo>
                      <a:pt x="17" y="179"/>
                    </a:lnTo>
                    <a:lnTo>
                      <a:pt x="10" y="177"/>
                    </a:lnTo>
                    <a:lnTo>
                      <a:pt x="7" y="176"/>
                    </a:lnTo>
                    <a:lnTo>
                      <a:pt x="5" y="173"/>
                    </a:lnTo>
                    <a:lnTo>
                      <a:pt x="2" y="171"/>
                    </a:lnTo>
                    <a:lnTo>
                      <a:pt x="1" y="167"/>
                    </a:lnTo>
                    <a:lnTo>
                      <a:pt x="0" y="160"/>
                    </a:lnTo>
                    <a:lnTo>
                      <a:pt x="1" y="154"/>
                    </a:lnTo>
                    <a:lnTo>
                      <a:pt x="2" y="148"/>
                    </a:lnTo>
                    <a:lnTo>
                      <a:pt x="4" y="141"/>
                    </a:lnTo>
                    <a:lnTo>
                      <a:pt x="7" y="135"/>
                    </a:lnTo>
                    <a:lnTo>
                      <a:pt x="13" y="129"/>
                    </a:lnTo>
                    <a:lnTo>
                      <a:pt x="18" y="124"/>
                    </a:lnTo>
                    <a:lnTo>
                      <a:pt x="22" y="117"/>
                    </a:lnTo>
                    <a:lnTo>
                      <a:pt x="30" y="98"/>
                    </a:lnTo>
                    <a:lnTo>
                      <a:pt x="38" y="79"/>
                    </a:lnTo>
                    <a:lnTo>
                      <a:pt x="45" y="60"/>
                    </a:lnTo>
                    <a:lnTo>
                      <a:pt x="45" y="37"/>
                    </a:lnTo>
                    <a:lnTo>
                      <a:pt x="47" y="34"/>
                    </a:lnTo>
                    <a:lnTo>
                      <a:pt x="49" y="31"/>
                    </a:lnTo>
                    <a:lnTo>
                      <a:pt x="51" y="29"/>
                    </a:lnTo>
                    <a:lnTo>
                      <a:pt x="55" y="26"/>
                    </a:lnTo>
                    <a:lnTo>
                      <a:pt x="59" y="25"/>
                    </a:lnTo>
                    <a:lnTo>
                      <a:pt x="63" y="24"/>
                    </a:lnTo>
                    <a:lnTo>
                      <a:pt x="68" y="24"/>
                    </a:lnTo>
                    <a:lnTo>
                      <a:pt x="72" y="23"/>
                    </a:lnTo>
                    <a:lnTo>
                      <a:pt x="72" y="16"/>
                    </a:lnTo>
                    <a:lnTo>
                      <a:pt x="71" y="10"/>
                    </a:lnTo>
                    <a:lnTo>
                      <a:pt x="69" y="4"/>
                    </a:lnTo>
                    <a:lnTo>
                      <a:pt x="75" y="0"/>
                    </a:lnTo>
                    <a:lnTo>
                      <a:pt x="80" y="1"/>
                    </a:lnTo>
                    <a:lnTo>
                      <a:pt x="86" y="1"/>
                    </a:lnTo>
                    <a:lnTo>
                      <a:pt x="92" y="1"/>
                    </a:lnTo>
                    <a:lnTo>
                      <a:pt x="98" y="0"/>
                    </a:lnTo>
                    <a:lnTo>
                      <a:pt x="103" y="1"/>
                    </a:lnTo>
                    <a:lnTo>
                      <a:pt x="108" y="3"/>
                    </a:lnTo>
                    <a:lnTo>
                      <a:pt x="112" y="5"/>
                    </a:lnTo>
                    <a:lnTo>
                      <a:pt x="11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19" name="Freeform 179"/>
              <p:cNvSpPr>
                <a:spLocks/>
              </p:cNvSpPr>
              <p:nvPr/>
            </p:nvSpPr>
            <p:spPr bwMode="auto">
              <a:xfrm>
                <a:off x="4803" y="2192"/>
                <a:ext cx="131" cy="664"/>
              </a:xfrm>
              <a:custGeom>
                <a:avLst/>
                <a:gdLst>
                  <a:gd name="T0" fmla="*/ 33 w 131"/>
                  <a:gd name="T1" fmla="*/ 56 h 638"/>
                  <a:gd name="T2" fmla="*/ 27 w 131"/>
                  <a:gd name="T3" fmla="*/ 99 h 638"/>
                  <a:gd name="T4" fmla="*/ 31 w 131"/>
                  <a:gd name="T5" fmla="*/ 161 h 638"/>
                  <a:gd name="T6" fmla="*/ 42 w 131"/>
                  <a:gd name="T7" fmla="*/ 244 h 638"/>
                  <a:gd name="T8" fmla="*/ 47 w 131"/>
                  <a:gd name="T9" fmla="*/ 300 h 638"/>
                  <a:gd name="T10" fmla="*/ 48 w 131"/>
                  <a:gd name="T11" fmla="*/ 331 h 638"/>
                  <a:gd name="T12" fmla="*/ 51 w 131"/>
                  <a:gd name="T13" fmla="*/ 383 h 638"/>
                  <a:gd name="T14" fmla="*/ 48 w 131"/>
                  <a:gd name="T15" fmla="*/ 460 h 638"/>
                  <a:gd name="T16" fmla="*/ 47 w 131"/>
                  <a:gd name="T17" fmla="*/ 525 h 638"/>
                  <a:gd name="T18" fmla="*/ 55 w 131"/>
                  <a:gd name="T19" fmla="*/ 577 h 638"/>
                  <a:gd name="T20" fmla="*/ 64 w 131"/>
                  <a:gd name="T21" fmla="*/ 608 h 638"/>
                  <a:gd name="T22" fmla="*/ 79 w 131"/>
                  <a:gd name="T23" fmla="*/ 616 h 638"/>
                  <a:gd name="T24" fmla="*/ 96 w 131"/>
                  <a:gd name="T25" fmla="*/ 621 h 638"/>
                  <a:gd name="T26" fmla="*/ 113 w 131"/>
                  <a:gd name="T27" fmla="*/ 625 h 638"/>
                  <a:gd name="T28" fmla="*/ 123 w 131"/>
                  <a:gd name="T29" fmla="*/ 628 h 638"/>
                  <a:gd name="T30" fmla="*/ 128 w 131"/>
                  <a:gd name="T31" fmla="*/ 631 h 638"/>
                  <a:gd name="T32" fmla="*/ 128 w 131"/>
                  <a:gd name="T33" fmla="*/ 635 h 638"/>
                  <a:gd name="T34" fmla="*/ 123 w 131"/>
                  <a:gd name="T35" fmla="*/ 638 h 638"/>
                  <a:gd name="T36" fmla="*/ 111 w 131"/>
                  <a:gd name="T37" fmla="*/ 638 h 638"/>
                  <a:gd name="T38" fmla="*/ 96 w 131"/>
                  <a:gd name="T39" fmla="*/ 637 h 638"/>
                  <a:gd name="T40" fmla="*/ 79 w 131"/>
                  <a:gd name="T41" fmla="*/ 635 h 638"/>
                  <a:gd name="T42" fmla="*/ 65 w 131"/>
                  <a:gd name="T43" fmla="*/ 629 h 638"/>
                  <a:gd name="T44" fmla="*/ 52 w 131"/>
                  <a:gd name="T45" fmla="*/ 625 h 638"/>
                  <a:gd name="T46" fmla="*/ 40 w 131"/>
                  <a:gd name="T47" fmla="*/ 620 h 638"/>
                  <a:gd name="T48" fmla="*/ 25 w 131"/>
                  <a:gd name="T49" fmla="*/ 597 h 638"/>
                  <a:gd name="T50" fmla="*/ 22 w 131"/>
                  <a:gd name="T51" fmla="*/ 547 h 638"/>
                  <a:gd name="T52" fmla="*/ 24 w 131"/>
                  <a:gd name="T53" fmla="*/ 475 h 638"/>
                  <a:gd name="T54" fmla="*/ 34 w 131"/>
                  <a:gd name="T55" fmla="*/ 381 h 638"/>
                  <a:gd name="T56" fmla="*/ 29 w 131"/>
                  <a:gd name="T57" fmla="*/ 279 h 638"/>
                  <a:gd name="T58" fmla="*/ 15 w 131"/>
                  <a:gd name="T59" fmla="*/ 177 h 638"/>
                  <a:gd name="T60" fmla="*/ 3 w 131"/>
                  <a:gd name="T61" fmla="*/ 114 h 638"/>
                  <a:gd name="T62" fmla="*/ 0 w 131"/>
                  <a:gd name="T63" fmla="*/ 87 h 638"/>
                  <a:gd name="T64" fmla="*/ 6 w 131"/>
                  <a:gd name="T65" fmla="*/ 62 h 638"/>
                  <a:gd name="T66" fmla="*/ 12 w 131"/>
                  <a:gd name="T67" fmla="*/ 38 h 638"/>
                  <a:gd name="T68" fmla="*/ 15 w 131"/>
                  <a:gd name="T69" fmla="*/ 18 h 638"/>
                  <a:gd name="T70" fmla="*/ 16 w 131"/>
                  <a:gd name="T71" fmla="*/ 3 h 638"/>
                  <a:gd name="T72" fmla="*/ 28 w 131"/>
                  <a:gd name="T73" fmla="*/ 6 h 638"/>
                  <a:gd name="T74" fmla="*/ 31 w 131"/>
                  <a:gd name="T75" fmla="*/ 24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 h="638">
                    <a:moveTo>
                      <a:pt x="33" y="33"/>
                    </a:moveTo>
                    <a:lnTo>
                      <a:pt x="33" y="56"/>
                    </a:lnTo>
                    <a:lnTo>
                      <a:pt x="29" y="77"/>
                    </a:lnTo>
                    <a:lnTo>
                      <a:pt x="27" y="99"/>
                    </a:lnTo>
                    <a:lnTo>
                      <a:pt x="29" y="119"/>
                    </a:lnTo>
                    <a:lnTo>
                      <a:pt x="31" y="161"/>
                    </a:lnTo>
                    <a:lnTo>
                      <a:pt x="36" y="203"/>
                    </a:lnTo>
                    <a:lnTo>
                      <a:pt x="42" y="244"/>
                    </a:lnTo>
                    <a:lnTo>
                      <a:pt x="47" y="285"/>
                    </a:lnTo>
                    <a:lnTo>
                      <a:pt x="47" y="300"/>
                    </a:lnTo>
                    <a:lnTo>
                      <a:pt x="47" y="315"/>
                    </a:lnTo>
                    <a:lnTo>
                      <a:pt x="48" y="331"/>
                    </a:lnTo>
                    <a:lnTo>
                      <a:pt x="49" y="345"/>
                    </a:lnTo>
                    <a:lnTo>
                      <a:pt x="51" y="383"/>
                    </a:lnTo>
                    <a:lnTo>
                      <a:pt x="49" y="422"/>
                    </a:lnTo>
                    <a:lnTo>
                      <a:pt x="48" y="460"/>
                    </a:lnTo>
                    <a:lnTo>
                      <a:pt x="46" y="498"/>
                    </a:lnTo>
                    <a:lnTo>
                      <a:pt x="47" y="525"/>
                    </a:lnTo>
                    <a:lnTo>
                      <a:pt x="51" y="551"/>
                    </a:lnTo>
                    <a:lnTo>
                      <a:pt x="55" y="577"/>
                    </a:lnTo>
                    <a:lnTo>
                      <a:pt x="58" y="602"/>
                    </a:lnTo>
                    <a:lnTo>
                      <a:pt x="64" y="608"/>
                    </a:lnTo>
                    <a:lnTo>
                      <a:pt x="71" y="613"/>
                    </a:lnTo>
                    <a:lnTo>
                      <a:pt x="79" y="616"/>
                    </a:lnTo>
                    <a:lnTo>
                      <a:pt x="88" y="619"/>
                    </a:lnTo>
                    <a:lnTo>
                      <a:pt x="96" y="621"/>
                    </a:lnTo>
                    <a:lnTo>
                      <a:pt x="104" y="622"/>
                    </a:lnTo>
                    <a:lnTo>
                      <a:pt x="113" y="625"/>
                    </a:lnTo>
                    <a:lnTo>
                      <a:pt x="121" y="627"/>
                    </a:lnTo>
                    <a:lnTo>
                      <a:pt x="123" y="628"/>
                    </a:lnTo>
                    <a:lnTo>
                      <a:pt x="126" y="629"/>
                    </a:lnTo>
                    <a:lnTo>
                      <a:pt x="128" y="631"/>
                    </a:lnTo>
                    <a:lnTo>
                      <a:pt x="131" y="633"/>
                    </a:lnTo>
                    <a:lnTo>
                      <a:pt x="128" y="635"/>
                    </a:lnTo>
                    <a:lnTo>
                      <a:pt x="126" y="637"/>
                    </a:lnTo>
                    <a:lnTo>
                      <a:pt x="123" y="638"/>
                    </a:lnTo>
                    <a:lnTo>
                      <a:pt x="120" y="638"/>
                    </a:lnTo>
                    <a:lnTo>
                      <a:pt x="111" y="638"/>
                    </a:lnTo>
                    <a:lnTo>
                      <a:pt x="103" y="638"/>
                    </a:lnTo>
                    <a:lnTo>
                      <a:pt x="96" y="637"/>
                    </a:lnTo>
                    <a:lnTo>
                      <a:pt x="88" y="637"/>
                    </a:lnTo>
                    <a:lnTo>
                      <a:pt x="79" y="635"/>
                    </a:lnTo>
                    <a:lnTo>
                      <a:pt x="72" y="633"/>
                    </a:lnTo>
                    <a:lnTo>
                      <a:pt x="65" y="629"/>
                    </a:lnTo>
                    <a:lnTo>
                      <a:pt x="58" y="626"/>
                    </a:lnTo>
                    <a:lnTo>
                      <a:pt x="52" y="625"/>
                    </a:lnTo>
                    <a:lnTo>
                      <a:pt x="46" y="622"/>
                    </a:lnTo>
                    <a:lnTo>
                      <a:pt x="40" y="620"/>
                    </a:lnTo>
                    <a:lnTo>
                      <a:pt x="33" y="620"/>
                    </a:lnTo>
                    <a:lnTo>
                      <a:pt x="25" y="597"/>
                    </a:lnTo>
                    <a:lnTo>
                      <a:pt x="23" y="573"/>
                    </a:lnTo>
                    <a:lnTo>
                      <a:pt x="22" y="547"/>
                    </a:lnTo>
                    <a:lnTo>
                      <a:pt x="19" y="522"/>
                    </a:lnTo>
                    <a:lnTo>
                      <a:pt x="24" y="475"/>
                    </a:lnTo>
                    <a:lnTo>
                      <a:pt x="30" y="428"/>
                    </a:lnTo>
                    <a:lnTo>
                      <a:pt x="34" y="381"/>
                    </a:lnTo>
                    <a:lnTo>
                      <a:pt x="29" y="333"/>
                    </a:lnTo>
                    <a:lnTo>
                      <a:pt x="29" y="279"/>
                    </a:lnTo>
                    <a:lnTo>
                      <a:pt x="23" y="228"/>
                    </a:lnTo>
                    <a:lnTo>
                      <a:pt x="15" y="177"/>
                    </a:lnTo>
                    <a:lnTo>
                      <a:pt x="6" y="126"/>
                    </a:lnTo>
                    <a:lnTo>
                      <a:pt x="3" y="114"/>
                    </a:lnTo>
                    <a:lnTo>
                      <a:pt x="0" y="101"/>
                    </a:lnTo>
                    <a:lnTo>
                      <a:pt x="0" y="87"/>
                    </a:lnTo>
                    <a:lnTo>
                      <a:pt x="3" y="74"/>
                    </a:lnTo>
                    <a:lnTo>
                      <a:pt x="6" y="62"/>
                    </a:lnTo>
                    <a:lnTo>
                      <a:pt x="10" y="50"/>
                    </a:lnTo>
                    <a:lnTo>
                      <a:pt x="12" y="38"/>
                    </a:lnTo>
                    <a:lnTo>
                      <a:pt x="13" y="25"/>
                    </a:lnTo>
                    <a:lnTo>
                      <a:pt x="15" y="18"/>
                    </a:lnTo>
                    <a:lnTo>
                      <a:pt x="15" y="11"/>
                    </a:lnTo>
                    <a:lnTo>
                      <a:pt x="16" y="3"/>
                    </a:lnTo>
                    <a:lnTo>
                      <a:pt x="21" y="0"/>
                    </a:lnTo>
                    <a:lnTo>
                      <a:pt x="28" y="6"/>
                    </a:lnTo>
                    <a:lnTo>
                      <a:pt x="30" y="14"/>
                    </a:lnTo>
                    <a:lnTo>
                      <a:pt x="31" y="24"/>
                    </a:lnTo>
                    <a:lnTo>
                      <a:pt x="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0" name="Freeform 180"/>
              <p:cNvSpPr>
                <a:spLocks/>
              </p:cNvSpPr>
              <p:nvPr/>
            </p:nvSpPr>
            <p:spPr bwMode="auto">
              <a:xfrm>
                <a:off x="4997" y="2202"/>
                <a:ext cx="19" cy="22"/>
              </a:xfrm>
              <a:custGeom>
                <a:avLst/>
                <a:gdLst>
                  <a:gd name="T0" fmla="*/ 15 w 19"/>
                  <a:gd name="T1" fmla="*/ 4 h 21"/>
                  <a:gd name="T2" fmla="*/ 17 w 19"/>
                  <a:gd name="T3" fmla="*/ 9 h 21"/>
                  <a:gd name="T4" fmla="*/ 18 w 19"/>
                  <a:gd name="T5" fmla="*/ 12 h 21"/>
                  <a:gd name="T6" fmla="*/ 19 w 19"/>
                  <a:gd name="T7" fmla="*/ 16 h 21"/>
                  <a:gd name="T8" fmla="*/ 19 w 19"/>
                  <a:gd name="T9" fmla="*/ 21 h 21"/>
                  <a:gd name="T10" fmla="*/ 14 w 19"/>
                  <a:gd name="T11" fmla="*/ 21 h 21"/>
                  <a:gd name="T12" fmla="*/ 8 w 19"/>
                  <a:gd name="T13" fmla="*/ 19 h 21"/>
                  <a:gd name="T14" fmla="*/ 3 w 19"/>
                  <a:gd name="T15" fmla="*/ 17 h 21"/>
                  <a:gd name="T16" fmla="*/ 1 w 19"/>
                  <a:gd name="T17" fmla="*/ 13 h 21"/>
                  <a:gd name="T18" fmla="*/ 1 w 19"/>
                  <a:gd name="T19" fmla="*/ 10 h 21"/>
                  <a:gd name="T20" fmla="*/ 0 w 19"/>
                  <a:gd name="T21" fmla="*/ 6 h 21"/>
                  <a:gd name="T22" fmla="*/ 1 w 19"/>
                  <a:gd name="T23" fmla="*/ 3 h 21"/>
                  <a:gd name="T24" fmla="*/ 2 w 19"/>
                  <a:gd name="T25" fmla="*/ 2 h 21"/>
                  <a:gd name="T26" fmla="*/ 6 w 19"/>
                  <a:gd name="T27" fmla="*/ 2 h 21"/>
                  <a:gd name="T28" fmla="*/ 11 w 19"/>
                  <a:gd name="T29" fmla="*/ 0 h 21"/>
                  <a:gd name="T30" fmla="*/ 13 w 19"/>
                  <a:gd name="T31" fmla="*/ 2 h 21"/>
                  <a:gd name="T32" fmla="*/ 15 w 19"/>
                  <a:gd name="T3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5" y="4"/>
                    </a:moveTo>
                    <a:lnTo>
                      <a:pt x="17" y="9"/>
                    </a:lnTo>
                    <a:lnTo>
                      <a:pt x="18" y="12"/>
                    </a:lnTo>
                    <a:lnTo>
                      <a:pt x="19" y="16"/>
                    </a:lnTo>
                    <a:lnTo>
                      <a:pt x="19" y="21"/>
                    </a:lnTo>
                    <a:lnTo>
                      <a:pt x="14" y="21"/>
                    </a:lnTo>
                    <a:lnTo>
                      <a:pt x="8" y="19"/>
                    </a:lnTo>
                    <a:lnTo>
                      <a:pt x="3" y="17"/>
                    </a:lnTo>
                    <a:lnTo>
                      <a:pt x="1" y="13"/>
                    </a:lnTo>
                    <a:lnTo>
                      <a:pt x="1" y="10"/>
                    </a:lnTo>
                    <a:lnTo>
                      <a:pt x="0" y="6"/>
                    </a:lnTo>
                    <a:lnTo>
                      <a:pt x="1" y="3"/>
                    </a:lnTo>
                    <a:lnTo>
                      <a:pt x="2" y="2"/>
                    </a:lnTo>
                    <a:lnTo>
                      <a:pt x="6" y="2"/>
                    </a:lnTo>
                    <a:lnTo>
                      <a:pt x="11" y="0"/>
                    </a:lnTo>
                    <a:lnTo>
                      <a:pt x="13" y="2"/>
                    </a:lnTo>
                    <a:lnTo>
                      <a:pt x="15" y="4"/>
                    </a:lnTo>
                    <a:close/>
                  </a:path>
                </a:pathLst>
              </a:custGeom>
              <a:solidFill>
                <a:srgbClr val="7F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1" name="Freeform 181"/>
              <p:cNvSpPr>
                <a:spLocks/>
              </p:cNvSpPr>
              <p:nvPr/>
            </p:nvSpPr>
            <p:spPr bwMode="auto">
              <a:xfrm>
                <a:off x="5167" y="2225"/>
                <a:ext cx="198" cy="156"/>
              </a:xfrm>
              <a:custGeom>
                <a:avLst/>
                <a:gdLst>
                  <a:gd name="T0" fmla="*/ 14 w 198"/>
                  <a:gd name="T1" fmla="*/ 9 h 150"/>
                  <a:gd name="T2" fmla="*/ 28 w 198"/>
                  <a:gd name="T3" fmla="*/ 30 h 150"/>
                  <a:gd name="T4" fmla="*/ 43 w 198"/>
                  <a:gd name="T5" fmla="*/ 50 h 150"/>
                  <a:gd name="T6" fmla="*/ 56 w 198"/>
                  <a:gd name="T7" fmla="*/ 70 h 150"/>
                  <a:gd name="T8" fmla="*/ 66 w 198"/>
                  <a:gd name="T9" fmla="*/ 91 h 150"/>
                  <a:gd name="T10" fmla="*/ 75 w 198"/>
                  <a:gd name="T11" fmla="*/ 110 h 150"/>
                  <a:gd name="T12" fmla="*/ 90 w 198"/>
                  <a:gd name="T13" fmla="*/ 118 h 150"/>
                  <a:gd name="T14" fmla="*/ 106 w 198"/>
                  <a:gd name="T15" fmla="*/ 111 h 150"/>
                  <a:gd name="T16" fmla="*/ 127 w 198"/>
                  <a:gd name="T17" fmla="*/ 104 h 150"/>
                  <a:gd name="T18" fmla="*/ 148 w 198"/>
                  <a:gd name="T19" fmla="*/ 93 h 150"/>
                  <a:gd name="T20" fmla="*/ 166 w 198"/>
                  <a:gd name="T21" fmla="*/ 76 h 150"/>
                  <a:gd name="T22" fmla="*/ 180 w 198"/>
                  <a:gd name="T23" fmla="*/ 57 h 150"/>
                  <a:gd name="T24" fmla="*/ 187 w 198"/>
                  <a:gd name="T25" fmla="*/ 44 h 150"/>
                  <a:gd name="T26" fmla="*/ 191 w 198"/>
                  <a:gd name="T27" fmla="*/ 42 h 150"/>
                  <a:gd name="T28" fmla="*/ 197 w 198"/>
                  <a:gd name="T29" fmla="*/ 43 h 150"/>
                  <a:gd name="T30" fmla="*/ 198 w 198"/>
                  <a:gd name="T31" fmla="*/ 50 h 150"/>
                  <a:gd name="T32" fmla="*/ 188 w 198"/>
                  <a:gd name="T33" fmla="*/ 67 h 150"/>
                  <a:gd name="T34" fmla="*/ 167 w 198"/>
                  <a:gd name="T35" fmla="*/ 94 h 150"/>
                  <a:gd name="T36" fmla="*/ 143 w 198"/>
                  <a:gd name="T37" fmla="*/ 119 h 150"/>
                  <a:gd name="T38" fmla="*/ 115 w 198"/>
                  <a:gd name="T39" fmla="*/ 140 h 150"/>
                  <a:gd name="T40" fmla="*/ 91 w 198"/>
                  <a:gd name="T41" fmla="*/ 150 h 150"/>
                  <a:gd name="T42" fmla="*/ 74 w 198"/>
                  <a:gd name="T43" fmla="*/ 148 h 150"/>
                  <a:gd name="T44" fmla="*/ 58 w 198"/>
                  <a:gd name="T45" fmla="*/ 143 h 150"/>
                  <a:gd name="T46" fmla="*/ 52 w 198"/>
                  <a:gd name="T47" fmla="*/ 128 h 150"/>
                  <a:gd name="T48" fmla="*/ 46 w 198"/>
                  <a:gd name="T49" fmla="*/ 111 h 150"/>
                  <a:gd name="T50" fmla="*/ 43 w 198"/>
                  <a:gd name="T51" fmla="*/ 92 h 150"/>
                  <a:gd name="T52" fmla="*/ 34 w 198"/>
                  <a:gd name="T53" fmla="*/ 74 h 150"/>
                  <a:gd name="T54" fmla="*/ 27 w 198"/>
                  <a:gd name="T55" fmla="*/ 55 h 150"/>
                  <a:gd name="T56" fmla="*/ 17 w 198"/>
                  <a:gd name="T57" fmla="*/ 36 h 150"/>
                  <a:gd name="T58" fmla="*/ 5 w 198"/>
                  <a:gd name="T59" fmla="*/ 18 h 150"/>
                  <a:gd name="T60" fmla="*/ 0 w 198"/>
                  <a:gd name="T61" fmla="*/ 6 h 150"/>
                  <a:gd name="T62" fmla="*/ 3 w 198"/>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8" h="150">
                    <a:moveTo>
                      <a:pt x="7" y="0"/>
                    </a:moveTo>
                    <a:lnTo>
                      <a:pt x="14" y="9"/>
                    </a:lnTo>
                    <a:lnTo>
                      <a:pt x="21" y="19"/>
                    </a:lnTo>
                    <a:lnTo>
                      <a:pt x="28" y="30"/>
                    </a:lnTo>
                    <a:lnTo>
                      <a:pt x="35" y="39"/>
                    </a:lnTo>
                    <a:lnTo>
                      <a:pt x="43" y="50"/>
                    </a:lnTo>
                    <a:lnTo>
                      <a:pt x="50" y="61"/>
                    </a:lnTo>
                    <a:lnTo>
                      <a:pt x="56" y="70"/>
                    </a:lnTo>
                    <a:lnTo>
                      <a:pt x="63" y="81"/>
                    </a:lnTo>
                    <a:lnTo>
                      <a:pt x="66" y="91"/>
                    </a:lnTo>
                    <a:lnTo>
                      <a:pt x="71" y="100"/>
                    </a:lnTo>
                    <a:lnTo>
                      <a:pt x="75" y="110"/>
                    </a:lnTo>
                    <a:lnTo>
                      <a:pt x="81" y="119"/>
                    </a:lnTo>
                    <a:lnTo>
                      <a:pt x="90" y="118"/>
                    </a:lnTo>
                    <a:lnTo>
                      <a:pt x="99" y="116"/>
                    </a:lnTo>
                    <a:lnTo>
                      <a:pt x="106" y="111"/>
                    </a:lnTo>
                    <a:lnTo>
                      <a:pt x="115" y="109"/>
                    </a:lnTo>
                    <a:lnTo>
                      <a:pt x="127" y="104"/>
                    </a:lnTo>
                    <a:lnTo>
                      <a:pt x="138" y="99"/>
                    </a:lnTo>
                    <a:lnTo>
                      <a:pt x="148" y="93"/>
                    </a:lnTo>
                    <a:lnTo>
                      <a:pt x="157" y="85"/>
                    </a:lnTo>
                    <a:lnTo>
                      <a:pt x="166" y="76"/>
                    </a:lnTo>
                    <a:lnTo>
                      <a:pt x="174" y="68"/>
                    </a:lnTo>
                    <a:lnTo>
                      <a:pt x="180" y="57"/>
                    </a:lnTo>
                    <a:lnTo>
                      <a:pt x="186" y="46"/>
                    </a:lnTo>
                    <a:lnTo>
                      <a:pt x="187" y="44"/>
                    </a:lnTo>
                    <a:lnTo>
                      <a:pt x="189" y="43"/>
                    </a:lnTo>
                    <a:lnTo>
                      <a:pt x="191" y="42"/>
                    </a:lnTo>
                    <a:lnTo>
                      <a:pt x="193" y="40"/>
                    </a:lnTo>
                    <a:lnTo>
                      <a:pt x="197" y="43"/>
                    </a:lnTo>
                    <a:lnTo>
                      <a:pt x="198" y="46"/>
                    </a:lnTo>
                    <a:lnTo>
                      <a:pt x="198" y="50"/>
                    </a:lnTo>
                    <a:lnTo>
                      <a:pt x="198" y="54"/>
                    </a:lnTo>
                    <a:lnTo>
                      <a:pt x="188" y="67"/>
                    </a:lnTo>
                    <a:lnTo>
                      <a:pt x="178" y="80"/>
                    </a:lnTo>
                    <a:lnTo>
                      <a:pt x="167" y="94"/>
                    </a:lnTo>
                    <a:lnTo>
                      <a:pt x="155" y="107"/>
                    </a:lnTo>
                    <a:lnTo>
                      <a:pt x="143" y="119"/>
                    </a:lnTo>
                    <a:lnTo>
                      <a:pt x="129" y="130"/>
                    </a:lnTo>
                    <a:lnTo>
                      <a:pt x="115" y="140"/>
                    </a:lnTo>
                    <a:lnTo>
                      <a:pt x="100" y="148"/>
                    </a:lnTo>
                    <a:lnTo>
                      <a:pt x="91" y="150"/>
                    </a:lnTo>
                    <a:lnTo>
                      <a:pt x="83" y="149"/>
                    </a:lnTo>
                    <a:lnTo>
                      <a:pt x="74" y="148"/>
                    </a:lnTo>
                    <a:lnTo>
                      <a:pt x="65" y="148"/>
                    </a:lnTo>
                    <a:lnTo>
                      <a:pt x="58" y="143"/>
                    </a:lnTo>
                    <a:lnTo>
                      <a:pt x="56" y="135"/>
                    </a:lnTo>
                    <a:lnTo>
                      <a:pt x="52" y="128"/>
                    </a:lnTo>
                    <a:lnTo>
                      <a:pt x="48" y="119"/>
                    </a:lnTo>
                    <a:lnTo>
                      <a:pt x="46" y="111"/>
                    </a:lnTo>
                    <a:lnTo>
                      <a:pt x="45" y="101"/>
                    </a:lnTo>
                    <a:lnTo>
                      <a:pt x="43" y="92"/>
                    </a:lnTo>
                    <a:lnTo>
                      <a:pt x="38" y="83"/>
                    </a:lnTo>
                    <a:lnTo>
                      <a:pt x="34" y="74"/>
                    </a:lnTo>
                    <a:lnTo>
                      <a:pt x="31" y="64"/>
                    </a:lnTo>
                    <a:lnTo>
                      <a:pt x="27" y="55"/>
                    </a:lnTo>
                    <a:lnTo>
                      <a:pt x="22" y="45"/>
                    </a:lnTo>
                    <a:lnTo>
                      <a:pt x="17" y="36"/>
                    </a:lnTo>
                    <a:lnTo>
                      <a:pt x="11" y="27"/>
                    </a:lnTo>
                    <a:lnTo>
                      <a:pt x="5" y="18"/>
                    </a:lnTo>
                    <a:lnTo>
                      <a:pt x="0" y="9"/>
                    </a:lnTo>
                    <a:lnTo>
                      <a:pt x="0" y="6"/>
                    </a:lnTo>
                    <a:lnTo>
                      <a:pt x="2" y="2"/>
                    </a:lnTo>
                    <a:lnTo>
                      <a:pt x="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2" name="Freeform 182"/>
              <p:cNvSpPr>
                <a:spLocks/>
              </p:cNvSpPr>
              <p:nvPr/>
            </p:nvSpPr>
            <p:spPr bwMode="auto">
              <a:xfrm>
                <a:off x="4936" y="2232"/>
                <a:ext cx="124" cy="163"/>
              </a:xfrm>
              <a:custGeom>
                <a:avLst/>
                <a:gdLst>
                  <a:gd name="T0" fmla="*/ 60 w 124"/>
                  <a:gd name="T1" fmla="*/ 5 h 157"/>
                  <a:gd name="T2" fmla="*/ 67 w 124"/>
                  <a:gd name="T3" fmla="*/ 6 h 157"/>
                  <a:gd name="T4" fmla="*/ 74 w 124"/>
                  <a:gd name="T5" fmla="*/ 8 h 157"/>
                  <a:gd name="T6" fmla="*/ 81 w 124"/>
                  <a:gd name="T7" fmla="*/ 11 h 157"/>
                  <a:gd name="T8" fmla="*/ 87 w 124"/>
                  <a:gd name="T9" fmla="*/ 13 h 157"/>
                  <a:gd name="T10" fmla="*/ 94 w 124"/>
                  <a:gd name="T11" fmla="*/ 16 h 157"/>
                  <a:gd name="T12" fmla="*/ 100 w 124"/>
                  <a:gd name="T13" fmla="*/ 18 h 157"/>
                  <a:gd name="T14" fmla="*/ 107 w 124"/>
                  <a:gd name="T15" fmla="*/ 19 h 157"/>
                  <a:gd name="T16" fmla="*/ 115 w 124"/>
                  <a:gd name="T17" fmla="*/ 20 h 157"/>
                  <a:gd name="T18" fmla="*/ 123 w 124"/>
                  <a:gd name="T19" fmla="*/ 25 h 157"/>
                  <a:gd name="T20" fmla="*/ 124 w 124"/>
                  <a:gd name="T21" fmla="*/ 32 h 157"/>
                  <a:gd name="T22" fmla="*/ 123 w 124"/>
                  <a:gd name="T23" fmla="*/ 42 h 157"/>
                  <a:gd name="T24" fmla="*/ 123 w 124"/>
                  <a:gd name="T25" fmla="*/ 51 h 157"/>
                  <a:gd name="T26" fmla="*/ 118 w 124"/>
                  <a:gd name="T27" fmla="*/ 65 h 157"/>
                  <a:gd name="T28" fmla="*/ 115 w 124"/>
                  <a:gd name="T29" fmla="*/ 78 h 157"/>
                  <a:gd name="T30" fmla="*/ 111 w 124"/>
                  <a:gd name="T31" fmla="*/ 91 h 157"/>
                  <a:gd name="T32" fmla="*/ 107 w 124"/>
                  <a:gd name="T33" fmla="*/ 105 h 157"/>
                  <a:gd name="T34" fmla="*/ 104 w 124"/>
                  <a:gd name="T35" fmla="*/ 118 h 157"/>
                  <a:gd name="T36" fmla="*/ 99 w 124"/>
                  <a:gd name="T37" fmla="*/ 131 h 157"/>
                  <a:gd name="T38" fmla="*/ 93 w 124"/>
                  <a:gd name="T39" fmla="*/ 145 h 157"/>
                  <a:gd name="T40" fmla="*/ 87 w 124"/>
                  <a:gd name="T41" fmla="*/ 157 h 157"/>
                  <a:gd name="T42" fmla="*/ 78 w 124"/>
                  <a:gd name="T43" fmla="*/ 152 h 157"/>
                  <a:gd name="T44" fmla="*/ 68 w 124"/>
                  <a:gd name="T45" fmla="*/ 147 h 157"/>
                  <a:gd name="T46" fmla="*/ 58 w 124"/>
                  <a:gd name="T47" fmla="*/ 143 h 157"/>
                  <a:gd name="T48" fmla="*/ 49 w 124"/>
                  <a:gd name="T49" fmla="*/ 139 h 157"/>
                  <a:gd name="T50" fmla="*/ 38 w 124"/>
                  <a:gd name="T51" fmla="*/ 135 h 157"/>
                  <a:gd name="T52" fmla="*/ 29 w 124"/>
                  <a:gd name="T53" fmla="*/ 131 h 157"/>
                  <a:gd name="T54" fmla="*/ 18 w 124"/>
                  <a:gd name="T55" fmla="*/ 127 h 157"/>
                  <a:gd name="T56" fmla="*/ 8 w 124"/>
                  <a:gd name="T57" fmla="*/ 123 h 157"/>
                  <a:gd name="T58" fmla="*/ 6 w 124"/>
                  <a:gd name="T59" fmla="*/ 121 h 157"/>
                  <a:gd name="T60" fmla="*/ 2 w 124"/>
                  <a:gd name="T61" fmla="*/ 119 h 157"/>
                  <a:gd name="T62" fmla="*/ 0 w 124"/>
                  <a:gd name="T63" fmla="*/ 117 h 157"/>
                  <a:gd name="T64" fmla="*/ 1 w 124"/>
                  <a:gd name="T65" fmla="*/ 114 h 157"/>
                  <a:gd name="T66" fmla="*/ 2 w 124"/>
                  <a:gd name="T67" fmla="*/ 112 h 157"/>
                  <a:gd name="T68" fmla="*/ 2 w 124"/>
                  <a:gd name="T69" fmla="*/ 110 h 157"/>
                  <a:gd name="T70" fmla="*/ 2 w 124"/>
                  <a:gd name="T71" fmla="*/ 109 h 157"/>
                  <a:gd name="T72" fmla="*/ 4 w 124"/>
                  <a:gd name="T73" fmla="*/ 106 h 157"/>
                  <a:gd name="T74" fmla="*/ 13 w 124"/>
                  <a:gd name="T75" fmla="*/ 87 h 157"/>
                  <a:gd name="T76" fmla="*/ 20 w 124"/>
                  <a:gd name="T77" fmla="*/ 68 h 157"/>
                  <a:gd name="T78" fmla="*/ 26 w 124"/>
                  <a:gd name="T79" fmla="*/ 47 h 157"/>
                  <a:gd name="T80" fmla="*/ 31 w 124"/>
                  <a:gd name="T81" fmla="*/ 26 h 157"/>
                  <a:gd name="T82" fmla="*/ 33 w 124"/>
                  <a:gd name="T83" fmla="*/ 20 h 157"/>
                  <a:gd name="T84" fmla="*/ 36 w 124"/>
                  <a:gd name="T85" fmla="*/ 13 h 157"/>
                  <a:gd name="T86" fmla="*/ 37 w 124"/>
                  <a:gd name="T87" fmla="*/ 6 h 157"/>
                  <a:gd name="T88" fmla="*/ 38 w 124"/>
                  <a:gd name="T89" fmla="*/ 0 h 157"/>
                  <a:gd name="T90" fmla="*/ 44 w 124"/>
                  <a:gd name="T91" fmla="*/ 2 h 157"/>
                  <a:gd name="T92" fmla="*/ 49 w 124"/>
                  <a:gd name="T93" fmla="*/ 5 h 157"/>
                  <a:gd name="T94" fmla="*/ 55 w 124"/>
                  <a:gd name="T95" fmla="*/ 6 h 157"/>
                  <a:gd name="T96" fmla="*/ 60 w 124"/>
                  <a:gd name="T97"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57">
                    <a:moveTo>
                      <a:pt x="60" y="5"/>
                    </a:moveTo>
                    <a:lnTo>
                      <a:pt x="67" y="6"/>
                    </a:lnTo>
                    <a:lnTo>
                      <a:pt x="74" y="8"/>
                    </a:lnTo>
                    <a:lnTo>
                      <a:pt x="81" y="11"/>
                    </a:lnTo>
                    <a:lnTo>
                      <a:pt x="87" y="13"/>
                    </a:lnTo>
                    <a:lnTo>
                      <a:pt x="94" y="16"/>
                    </a:lnTo>
                    <a:lnTo>
                      <a:pt x="100" y="18"/>
                    </a:lnTo>
                    <a:lnTo>
                      <a:pt x="107" y="19"/>
                    </a:lnTo>
                    <a:lnTo>
                      <a:pt x="115" y="20"/>
                    </a:lnTo>
                    <a:lnTo>
                      <a:pt x="123" y="25"/>
                    </a:lnTo>
                    <a:lnTo>
                      <a:pt x="124" y="32"/>
                    </a:lnTo>
                    <a:lnTo>
                      <a:pt x="123" y="42"/>
                    </a:lnTo>
                    <a:lnTo>
                      <a:pt x="123" y="51"/>
                    </a:lnTo>
                    <a:lnTo>
                      <a:pt x="118" y="65"/>
                    </a:lnTo>
                    <a:lnTo>
                      <a:pt x="115" y="78"/>
                    </a:lnTo>
                    <a:lnTo>
                      <a:pt x="111" y="91"/>
                    </a:lnTo>
                    <a:lnTo>
                      <a:pt x="107" y="105"/>
                    </a:lnTo>
                    <a:lnTo>
                      <a:pt x="104" y="118"/>
                    </a:lnTo>
                    <a:lnTo>
                      <a:pt x="99" y="131"/>
                    </a:lnTo>
                    <a:lnTo>
                      <a:pt x="93" y="145"/>
                    </a:lnTo>
                    <a:lnTo>
                      <a:pt x="87" y="157"/>
                    </a:lnTo>
                    <a:lnTo>
                      <a:pt x="78" y="152"/>
                    </a:lnTo>
                    <a:lnTo>
                      <a:pt x="68" y="147"/>
                    </a:lnTo>
                    <a:lnTo>
                      <a:pt x="58" y="143"/>
                    </a:lnTo>
                    <a:lnTo>
                      <a:pt x="49" y="139"/>
                    </a:lnTo>
                    <a:lnTo>
                      <a:pt x="38" y="135"/>
                    </a:lnTo>
                    <a:lnTo>
                      <a:pt x="29" y="131"/>
                    </a:lnTo>
                    <a:lnTo>
                      <a:pt x="18" y="127"/>
                    </a:lnTo>
                    <a:lnTo>
                      <a:pt x="8" y="123"/>
                    </a:lnTo>
                    <a:lnTo>
                      <a:pt x="6" y="121"/>
                    </a:lnTo>
                    <a:lnTo>
                      <a:pt x="2" y="119"/>
                    </a:lnTo>
                    <a:lnTo>
                      <a:pt x="0" y="117"/>
                    </a:lnTo>
                    <a:lnTo>
                      <a:pt x="1" y="114"/>
                    </a:lnTo>
                    <a:lnTo>
                      <a:pt x="2" y="112"/>
                    </a:lnTo>
                    <a:lnTo>
                      <a:pt x="2" y="110"/>
                    </a:lnTo>
                    <a:lnTo>
                      <a:pt x="2" y="109"/>
                    </a:lnTo>
                    <a:lnTo>
                      <a:pt x="4" y="106"/>
                    </a:lnTo>
                    <a:lnTo>
                      <a:pt x="13" y="87"/>
                    </a:lnTo>
                    <a:lnTo>
                      <a:pt x="20" y="68"/>
                    </a:lnTo>
                    <a:lnTo>
                      <a:pt x="26" y="47"/>
                    </a:lnTo>
                    <a:lnTo>
                      <a:pt x="31" y="26"/>
                    </a:lnTo>
                    <a:lnTo>
                      <a:pt x="33" y="20"/>
                    </a:lnTo>
                    <a:lnTo>
                      <a:pt x="36" y="13"/>
                    </a:lnTo>
                    <a:lnTo>
                      <a:pt x="37" y="6"/>
                    </a:lnTo>
                    <a:lnTo>
                      <a:pt x="38" y="0"/>
                    </a:lnTo>
                    <a:lnTo>
                      <a:pt x="44" y="2"/>
                    </a:lnTo>
                    <a:lnTo>
                      <a:pt x="49" y="5"/>
                    </a:lnTo>
                    <a:lnTo>
                      <a:pt x="55" y="6"/>
                    </a:lnTo>
                    <a:lnTo>
                      <a:pt x="60" y="5"/>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3" name="Freeform 183"/>
              <p:cNvSpPr>
                <a:spLocks/>
              </p:cNvSpPr>
              <p:nvPr/>
            </p:nvSpPr>
            <p:spPr bwMode="auto">
              <a:xfrm>
                <a:off x="4269" y="2259"/>
                <a:ext cx="48" cy="52"/>
              </a:xfrm>
              <a:custGeom>
                <a:avLst/>
                <a:gdLst>
                  <a:gd name="T0" fmla="*/ 48 w 48"/>
                  <a:gd name="T1" fmla="*/ 7 h 50"/>
                  <a:gd name="T2" fmla="*/ 48 w 48"/>
                  <a:gd name="T3" fmla="*/ 11 h 50"/>
                  <a:gd name="T4" fmla="*/ 48 w 48"/>
                  <a:gd name="T5" fmla="*/ 13 h 50"/>
                  <a:gd name="T6" fmla="*/ 47 w 48"/>
                  <a:gd name="T7" fmla="*/ 17 h 50"/>
                  <a:gd name="T8" fmla="*/ 47 w 48"/>
                  <a:gd name="T9" fmla="*/ 19 h 50"/>
                  <a:gd name="T10" fmla="*/ 45 w 48"/>
                  <a:gd name="T11" fmla="*/ 21 h 50"/>
                  <a:gd name="T12" fmla="*/ 41 w 48"/>
                  <a:gd name="T13" fmla="*/ 21 h 50"/>
                  <a:gd name="T14" fmla="*/ 37 w 48"/>
                  <a:gd name="T15" fmla="*/ 19 h 50"/>
                  <a:gd name="T16" fmla="*/ 35 w 48"/>
                  <a:gd name="T17" fmla="*/ 18 h 50"/>
                  <a:gd name="T18" fmla="*/ 27 w 48"/>
                  <a:gd name="T19" fmla="*/ 23 h 50"/>
                  <a:gd name="T20" fmla="*/ 19 w 48"/>
                  <a:gd name="T21" fmla="*/ 29 h 50"/>
                  <a:gd name="T22" fmla="*/ 15 w 48"/>
                  <a:gd name="T23" fmla="*/ 37 h 50"/>
                  <a:gd name="T24" fmla="*/ 11 w 48"/>
                  <a:gd name="T25" fmla="*/ 47 h 50"/>
                  <a:gd name="T26" fmla="*/ 7 w 48"/>
                  <a:gd name="T27" fmla="*/ 50 h 50"/>
                  <a:gd name="T28" fmla="*/ 0 w 48"/>
                  <a:gd name="T29" fmla="*/ 43 h 50"/>
                  <a:gd name="T30" fmla="*/ 0 w 48"/>
                  <a:gd name="T31" fmla="*/ 34 h 50"/>
                  <a:gd name="T32" fmla="*/ 3 w 48"/>
                  <a:gd name="T33" fmla="*/ 24 h 50"/>
                  <a:gd name="T34" fmla="*/ 5 w 48"/>
                  <a:gd name="T35" fmla="*/ 15 h 50"/>
                  <a:gd name="T36" fmla="*/ 9 w 48"/>
                  <a:gd name="T37" fmla="*/ 9 h 50"/>
                  <a:gd name="T38" fmla="*/ 13 w 48"/>
                  <a:gd name="T39" fmla="*/ 5 h 50"/>
                  <a:gd name="T40" fmla="*/ 18 w 48"/>
                  <a:gd name="T41" fmla="*/ 3 h 50"/>
                  <a:gd name="T42" fmla="*/ 25 w 48"/>
                  <a:gd name="T43" fmla="*/ 0 h 50"/>
                  <a:gd name="T44" fmla="*/ 33 w 48"/>
                  <a:gd name="T45" fmla="*/ 0 h 50"/>
                  <a:gd name="T46" fmla="*/ 39 w 48"/>
                  <a:gd name="T47" fmla="*/ 0 h 50"/>
                  <a:gd name="T48" fmla="*/ 45 w 48"/>
                  <a:gd name="T49" fmla="*/ 3 h 50"/>
                  <a:gd name="T50" fmla="*/ 48 w 48"/>
                  <a:gd name="T51"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0">
                    <a:moveTo>
                      <a:pt x="48" y="7"/>
                    </a:moveTo>
                    <a:lnTo>
                      <a:pt x="48" y="11"/>
                    </a:lnTo>
                    <a:lnTo>
                      <a:pt x="48" y="13"/>
                    </a:lnTo>
                    <a:lnTo>
                      <a:pt x="47" y="17"/>
                    </a:lnTo>
                    <a:lnTo>
                      <a:pt x="47" y="19"/>
                    </a:lnTo>
                    <a:lnTo>
                      <a:pt x="45" y="21"/>
                    </a:lnTo>
                    <a:lnTo>
                      <a:pt x="41" y="21"/>
                    </a:lnTo>
                    <a:lnTo>
                      <a:pt x="37" y="19"/>
                    </a:lnTo>
                    <a:lnTo>
                      <a:pt x="35" y="18"/>
                    </a:lnTo>
                    <a:lnTo>
                      <a:pt x="27" y="23"/>
                    </a:lnTo>
                    <a:lnTo>
                      <a:pt x="19" y="29"/>
                    </a:lnTo>
                    <a:lnTo>
                      <a:pt x="15" y="37"/>
                    </a:lnTo>
                    <a:lnTo>
                      <a:pt x="11" y="47"/>
                    </a:lnTo>
                    <a:lnTo>
                      <a:pt x="7" y="50"/>
                    </a:lnTo>
                    <a:lnTo>
                      <a:pt x="0" y="43"/>
                    </a:lnTo>
                    <a:lnTo>
                      <a:pt x="0" y="34"/>
                    </a:lnTo>
                    <a:lnTo>
                      <a:pt x="3" y="24"/>
                    </a:lnTo>
                    <a:lnTo>
                      <a:pt x="5" y="15"/>
                    </a:lnTo>
                    <a:lnTo>
                      <a:pt x="9" y="9"/>
                    </a:lnTo>
                    <a:lnTo>
                      <a:pt x="13" y="5"/>
                    </a:lnTo>
                    <a:lnTo>
                      <a:pt x="18" y="3"/>
                    </a:lnTo>
                    <a:lnTo>
                      <a:pt x="25" y="0"/>
                    </a:lnTo>
                    <a:lnTo>
                      <a:pt x="33" y="0"/>
                    </a:lnTo>
                    <a:lnTo>
                      <a:pt x="39" y="0"/>
                    </a:lnTo>
                    <a:lnTo>
                      <a:pt x="45" y="3"/>
                    </a:lnTo>
                    <a:lnTo>
                      <a:pt x="4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4" name="Freeform 184"/>
              <p:cNvSpPr>
                <a:spLocks/>
              </p:cNvSpPr>
              <p:nvPr/>
            </p:nvSpPr>
            <p:spPr bwMode="auto">
              <a:xfrm>
                <a:off x="4956" y="2262"/>
                <a:ext cx="72" cy="106"/>
              </a:xfrm>
              <a:custGeom>
                <a:avLst/>
                <a:gdLst>
                  <a:gd name="T0" fmla="*/ 54 w 72"/>
                  <a:gd name="T1" fmla="*/ 10 h 102"/>
                  <a:gd name="T2" fmla="*/ 54 w 72"/>
                  <a:gd name="T3" fmla="*/ 14 h 102"/>
                  <a:gd name="T4" fmla="*/ 54 w 72"/>
                  <a:gd name="T5" fmla="*/ 18 h 102"/>
                  <a:gd name="T6" fmla="*/ 53 w 72"/>
                  <a:gd name="T7" fmla="*/ 21 h 102"/>
                  <a:gd name="T8" fmla="*/ 49 w 72"/>
                  <a:gd name="T9" fmla="*/ 21 h 102"/>
                  <a:gd name="T10" fmla="*/ 44 w 72"/>
                  <a:gd name="T11" fmla="*/ 21 h 102"/>
                  <a:gd name="T12" fmla="*/ 41 w 72"/>
                  <a:gd name="T13" fmla="*/ 19 h 102"/>
                  <a:gd name="T14" fmla="*/ 37 w 72"/>
                  <a:gd name="T15" fmla="*/ 18 h 102"/>
                  <a:gd name="T16" fmla="*/ 34 w 72"/>
                  <a:gd name="T17" fmla="*/ 20 h 102"/>
                  <a:gd name="T18" fmla="*/ 31 w 72"/>
                  <a:gd name="T19" fmla="*/ 31 h 102"/>
                  <a:gd name="T20" fmla="*/ 29 w 72"/>
                  <a:gd name="T21" fmla="*/ 40 h 102"/>
                  <a:gd name="T22" fmla="*/ 25 w 72"/>
                  <a:gd name="T23" fmla="*/ 51 h 102"/>
                  <a:gd name="T24" fmla="*/ 24 w 72"/>
                  <a:gd name="T25" fmla="*/ 62 h 102"/>
                  <a:gd name="T26" fmla="*/ 29 w 72"/>
                  <a:gd name="T27" fmla="*/ 64 h 102"/>
                  <a:gd name="T28" fmla="*/ 34 w 72"/>
                  <a:gd name="T29" fmla="*/ 67 h 102"/>
                  <a:gd name="T30" fmla="*/ 38 w 72"/>
                  <a:gd name="T31" fmla="*/ 68 h 102"/>
                  <a:gd name="T32" fmla="*/ 43 w 72"/>
                  <a:gd name="T33" fmla="*/ 65 h 102"/>
                  <a:gd name="T34" fmla="*/ 52 w 72"/>
                  <a:gd name="T35" fmla="*/ 58 h 102"/>
                  <a:gd name="T36" fmla="*/ 56 w 72"/>
                  <a:gd name="T37" fmla="*/ 50 h 102"/>
                  <a:gd name="T38" fmla="*/ 62 w 72"/>
                  <a:gd name="T39" fmla="*/ 44 h 102"/>
                  <a:gd name="T40" fmla="*/ 72 w 72"/>
                  <a:gd name="T41" fmla="*/ 42 h 102"/>
                  <a:gd name="T42" fmla="*/ 72 w 72"/>
                  <a:gd name="T43" fmla="*/ 50 h 102"/>
                  <a:gd name="T44" fmla="*/ 70 w 72"/>
                  <a:gd name="T45" fmla="*/ 58 h 102"/>
                  <a:gd name="T46" fmla="*/ 67 w 72"/>
                  <a:gd name="T47" fmla="*/ 68 h 102"/>
                  <a:gd name="T48" fmla="*/ 66 w 72"/>
                  <a:gd name="T49" fmla="*/ 76 h 102"/>
                  <a:gd name="T50" fmla="*/ 65 w 72"/>
                  <a:gd name="T51" fmla="*/ 82 h 102"/>
                  <a:gd name="T52" fmla="*/ 65 w 72"/>
                  <a:gd name="T53" fmla="*/ 88 h 102"/>
                  <a:gd name="T54" fmla="*/ 65 w 72"/>
                  <a:gd name="T55" fmla="*/ 94 h 102"/>
                  <a:gd name="T56" fmla="*/ 64 w 72"/>
                  <a:gd name="T57" fmla="*/ 100 h 102"/>
                  <a:gd name="T58" fmla="*/ 56 w 72"/>
                  <a:gd name="T59" fmla="*/ 102 h 102"/>
                  <a:gd name="T60" fmla="*/ 49 w 72"/>
                  <a:gd name="T61" fmla="*/ 101 h 102"/>
                  <a:gd name="T62" fmla="*/ 41 w 72"/>
                  <a:gd name="T63" fmla="*/ 98 h 102"/>
                  <a:gd name="T64" fmla="*/ 34 w 72"/>
                  <a:gd name="T65" fmla="*/ 94 h 102"/>
                  <a:gd name="T66" fmla="*/ 25 w 72"/>
                  <a:gd name="T67" fmla="*/ 90 h 102"/>
                  <a:gd name="T68" fmla="*/ 17 w 72"/>
                  <a:gd name="T69" fmla="*/ 87 h 102"/>
                  <a:gd name="T70" fmla="*/ 7 w 72"/>
                  <a:gd name="T71" fmla="*/ 83 h 102"/>
                  <a:gd name="T72" fmla="*/ 0 w 72"/>
                  <a:gd name="T73" fmla="*/ 79 h 102"/>
                  <a:gd name="T74" fmla="*/ 4 w 72"/>
                  <a:gd name="T75" fmla="*/ 59 h 102"/>
                  <a:gd name="T76" fmla="*/ 10 w 72"/>
                  <a:gd name="T77" fmla="*/ 40 h 102"/>
                  <a:gd name="T78" fmla="*/ 15 w 72"/>
                  <a:gd name="T79" fmla="*/ 22 h 102"/>
                  <a:gd name="T80" fmla="*/ 18 w 72"/>
                  <a:gd name="T81" fmla="*/ 3 h 102"/>
                  <a:gd name="T82" fmla="*/ 25 w 72"/>
                  <a:gd name="T83" fmla="*/ 0 h 102"/>
                  <a:gd name="T84" fmla="*/ 34 w 72"/>
                  <a:gd name="T85" fmla="*/ 1 h 102"/>
                  <a:gd name="T86" fmla="*/ 42 w 72"/>
                  <a:gd name="T87" fmla="*/ 3 h 102"/>
                  <a:gd name="T88" fmla="*/ 49 w 72"/>
                  <a:gd name="T89" fmla="*/ 4 h 102"/>
                  <a:gd name="T90" fmla="*/ 54 w 72"/>
                  <a:gd name="T91"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102">
                    <a:moveTo>
                      <a:pt x="54" y="10"/>
                    </a:moveTo>
                    <a:lnTo>
                      <a:pt x="54" y="14"/>
                    </a:lnTo>
                    <a:lnTo>
                      <a:pt x="54" y="18"/>
                    </a:lnTo>
                    <a:lnTo>
                      <a:pt x="53" y="21"/>
                    </a:lnTo>
                    <a:lnTo>
                      <a:pt x="49" y="21"/>
                    </a:lnTo>
                    <a:lnTo>
                      <a:pt x="44" y="21"/>
                    </a:lnTo>
                    <a:lnTo>
                      <a:pt x="41" y="19"/>
                    </a:lnTo>
                    <a:lnTo>
                      <a:pt x="37" y="18"/>
                    </a:lnTo>
                    <a:lnTo>
                      <a:pt x="34" y="20"/>
                    </a:lnTo>
                    <a:lnTo>
                      <a:pt x="31" y="31"/>
                    </a:lnTo>
                    <a:lnTo>
                      <a:pt x="29" y="40"/>
                    </a:lnTo>
                    <a:lnTo>
                      <a:pt x="25" y="51"/>
                    </a:lnTo>
                    <a:lnTo>
                      <a:pt x="24" y="62"/>
                    </a:lnTo>
                    <a:lnTo>
                      <a:pt x="29" y="64"/>
                    </a:lnTo>
                    <a:lnTo>
                      <a:pt x="34" y="67"/>
                    </a:lnTo>
                    <a:lnTo>
                      <a:pt x="38" y="68"/>
                    </a:lnTo>
                    <a:lnTo>
                      <a:pt x="43" y="65"/>
                    </a:lnTo>
                    <a:lnTo>
                      <a:pt x="52" y="58"/>
                    </a:lnTo>
                    <a:lnTo>
                      <a:pt x="56" y="50"/>
                    </a:lnTo>
                    <a:lnTo>
                      <a:pt x="62" y="44"/>
                    </a:lnTo>
                    <a:lnTo>
                      <a:pt x="72" y="42"/>
                    </a:lnTo>
                    <a:lnTo>
                      <a:pt x="72" y="50"/>
                    </a:lnTo>
                    <a:lnTo>
                      <a:pt x="70" y="58"/>
                    </a:lnTo>
                    <a:lnTo>
                      <a:pt x="67" y="68"/>
                    </a:lnTo>
                    <a:lnTo>
                      <a:pt x="66" y="76"/>
                    </a:lnTo>
                    <a:lnTo>
                      <a:pt x="65" y="82"/>
                    </a:lnTo>
                    <a:lnTo>
                      <a:pt x="65" y="88"/>
                    </a:lnTo>
                    <a:lnTo>
                      <a:pt x="65" y="94"/>
                    </a:lnTo>
                    <a:lnTo>
                      <a:pt x="64" y="100"/>
                    </a:lnTo>
                    <a:lnTo>
                      <a:pt x="56" y="102"/>
                    </a:lnTo>
                    <a:lnTo>
                      <a:pt x="49" y="101"/>
                    </a:lnTo>
                    <a:lnTo>
                      <a:pt x="41" y="98"/>
                    </a:lnTo>
                    <a:lnTo>
                      <a:pt x="34" y="94"/>
                    </a:lnTo>
                    <a:lnTo>
                      <a:pt x="25" y="90"/>
                    </a:lnTo>
                    <a:lnTo>
                      <a:pt x="17" y="87"/>
                    </a:lnTo>
                    <a:lnTo>
                      <a:pt x="7" y="83"/>
                    </a:lnTo>
                    <a:lnTo>
                      <a:pt x="0" y="79"/>
                    </a:lnTo>
                    <a:lnTo>
                      <a:pt x="4" y="59"/>
                    </a:lnTo>
                    <a:lnTo>
                      <a:pt x="10" y="40"/>
                    </a:lnTo>
                    <a:lnTo>
                      <a:pt x="15" y="22"/>
                    </a:lnTo>
                    <a:lnTo>
                      <a:pt x="18" y="3"/>
                    </a:lnTo>
                    <a:lnTo>
                      <a:pt x="25" y="0"/>
                    </a:lnTo>
                    <a:lnTo>
                      <a:pt x="34" y="1"/>
                    </a:lnTo>
                    <a:lnTo>
                      <a:pt x="42" y="3"/>
                    </a:lnTo>
                    <a:lnTo>
                      <a:pt x="49" y="4"/>
                    </a:lnTo>
                    <a:lnTo>
                      <a:pt x="5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5" name="Freeform 185"/>
              <p:cNvSpPr>
                <a:spLocks/>
              </p:cNvSpPr>
              <p:nvPr/>
            </p:nvSpPr>
            <p:spPr bwMode="auto">
              <a:xfrm>
                <a:off x="5318" y="2308"/>
                <a:ext cx="126" cy="452"/>
              </a:xfrm>
              <a:custGeom>
                <a:avLst/>
                <a:gdLst>
                  <a:gd name="T0" fmla="*/ 99 w 126"/>
                  <a:gd name="T1" fmla="*/ 46 h 435"/>
                  <a:gd name="T2" fmla="*/ 113 w 126"/>
                  <a:gd name="T3" fmla="*/ 68 h 435"/>
                  <a:gd name="T4" fmla="*/ 122 w 126"/>
                  <a:gd name="T5" fmla="*/ 92 h 435"/>
                  <a:gd name="T6" fmla="*/ 126 w 126"/>
                  <a:gd name="T7" fmla="*/ 117 h 435"/>
                  <a:gd name="T8" fmla="*/ 118 w 126"/>
                  <a:gd name="T9" fmla="*/ 137 h 435"/>
                  <a:gd name="T10" fmla="*/ 115 w 126"/>
                  <a:gd name="T11" fmla="*/ 155 h 435"/>
                  <a:gd name="T12" fmla="*/ 108 w 126"/>
                  <a:gd name="T13" fmla="*/ 198 h 435"/>
                  <a:gd name="T14" fmla="*/ 91 w 126"/>
                  <a:gd name="T15" fmla="*/ 263 h 435"/>
                  <a:gd name="T16" fmla="*/ 70 w 126"/>
                  <a:gd name="T17" fmla="*/ 311 h 435"/>
                  <a:gd name="T18" fmla="*/ 54 w 126"/>
                  <a:gd name="T19" fmla="*/ 348 h 435"/>
                  <a:gd name="T20" fmla="*/ 43 w 126"/>
                  <a:gd name="T21" fmla="*/ 381 h 435"/>
                  <a:gd name="T22" fmla="*/ 35 w 126"/>
                  <a:gd name="T23" fmla="*/ 410 h 435"/>
                  <a:gd name="T24" fmla="*/ 23 w 126"/>
                  <a:gd name="T25" fmla="*/ 428 h 435"/>
                  <a:gd name="T26" fmla="*/ 10 w 126"/>
                  <a:gd name="T27" fmla="*/ 435 h 435"/>
                  <a:gd name="T28" fmla="*/ 0 w 126"/>
                  <a:gd name="T29" fmla="*/ 431 h 435"/>
                  <a:gd name="T30" fmla="*/ 4 w 126"/>
                  <a:gd name="T31" fmla="*/ 425 h 435"/>
                  <a:gd name="T32" fmla="*/ 11 w 126"/>
                  <a:gd name="T33" fmla="*/ 401 h 435"/>
                  <a:gd name="T34" fmla="*/ 21 w 126"/>
                  <a:gd name="T35" fmla="*/ 361 h 435"/>
                  <a:gd name="T36" fmla="*/ 35 w 126"/>
                  <a:gd name="T37" fmla="*/ 333 h 435"/>
                  <a:gd name="T38" fmla="*/ 43 w 126"/>
                  <a:gd name="T39" fmla="*/ 317 h 435"/>
                  <a:gd name="T40" fmla="*/ 52 w 126"/>
                  <a:gd name="T41" fmla="*/ 296 h 435"/>
                  <a:gd name="T42" fmla="*/ 60 w 126"/>
                  <a:gd name="T43" fmla="*/ 275 h 435"/>
                  <a:gd name="T44" fmla="*/ 70 w 126"/>
                  <a:gd name="T45" fmla="*/ 252 h 435"/>
                  <a:gd name="T46" fmla="*/ 79 w 126"/>
                  <a:gd name="T47" fmla="*/ 230 h 435"/>
                  <a:gd name="T48" fmla="*/ 87 w 126"/>
                  <a:gd name="T49" fmla="*/ 214 h 435"/>
                  <a:gd name="T50" fmla="*/ 91 w 126"/>
                  <a:gd name="T51" fmla="*/ 199 h 435"/>
                  <a:gd name="T52" fmla="*/ 98 w 126"/>
                  <a:gd name="T53" fmla="*/ 171 h 435"/>
                  <a:gd name="T54" fmla="*/ 107 w 126"/>
                  <a:gd name="T55" fmla="*/ 125 h 435"/>
                  <a:gd name="T56" fmla="*/ 99 w 126"/>
                  <a:gd name="T57" fmla="*/ 91 h 435"/>
                  <a:gd name="T58" fmla="*/ 91 w 126"/>
                  <a:gd name="T59" fmla="*/ 67 h 435"/>
                  <a:gd name="T60" fmla="*/ 80 w 126"/>
                  <a:gd name="T61" fmla="*/ 44 h 435"/>
                  <a:gd name="T62" fmla="*/ 68 w 126"/>
                  <a:gd name="T63" fmla="*/ 21 h 435"/>
                  <a:gd name="T64" fmla="*/ 62 w 126"/>
                  <a:gd name="T65" fmla="*/ 7 h 435"/>
                  <a:gd name="T66" fmla="*/ 64 w 126"/>
                  <a:gd name="T67" fmla="*/ 1 h 435"/>
                  <a:gd name="T68" fmla="*/ 73 w 126"/>
                  <a:gd name="T69" fmla="*/ 8 h 435"/>
                  <a:gd name="T70" fmla="*/ 85 w 126"/>
                  <a:gd name="T71" fmla="*/ 2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435">
                    <a:moveTo>
                      <a:pt x="92" y="36"/>
                    </a:moveTo>
                    <a:lnTo>
                      <a:pt x="99" y="46"/>
                    </a:lnTo>
                    <a:lnTo>
                      <a:pt x="107" y="57"/>
                    </a:lnTo>
                    <a:lnTo>
                      <a:pt x="113" y="68"/>
                    </a:lnTo>
                    <a:lnTo>
                      <a:pt x="118" y="80"/>
                    </a:lnTo>
                    <a:lnTo>
                      <a:pt x="122" y="92"/>
                    </a:lnTo>
                    <a:lnTo>
                      <a:pt x="124" y="105"/>
                    </a:lnTo>
                    <a:lnTo>
                      <a:pt x="126" y="117"/>
                    </a:lnTo>
                    <a:lnTo>
                      <a:pt x="124" y="130"/>
                    </a:lnTo>
                    <a:lnTo>
                      <a:pt x="118" y="137"/>
                    </a:lnTo>
                    <a:lnTo>
                      <a:pt x="116" y="146"/>
                    </a:lnTo>
                    <a:lnTo>
                      <a:pt x="115" y="155"/>
                    </a:lnTo>
                    <a:lnTo>
                      <a:pt x="113" y="165"/>
                    </a:lnTo>
                    <a:lnTo>
                      <a:pt x="108" y="198"/>
                    </a:lnTo>
                    <a:lnTo>
                      <a:pt x="101" y="230"/>
                    </a:lnTo>
                    <a:lnTo>
                      <a:pt x="91" y="263"/>
                    </a:lnTo>
                    <a:lnTo>
                      <a:pt x="78" y="293"/>
                    </a:lnTo>
                    <a:lnTo>
                      <a:pt x="70" y="311"/>
                    </a:lnTo>
                    <a:lnTo>
                      <a:pt x="61" y="330"/>
                    </a:lnTo>
                    <a:lnTo>
                      <a:pt x="54" y="348"/>
                    </a:lnTo>
                    <a:lnTo>
                      <a:pt x="47" y="367"/>
                    </a:lnTo>
                    <a:lnTo>
                      <a:pt x="43" y="381"/>
                    </a:lnTo>
                    <a:lnTo>
                      <a:pt x="40" y="395"/>
                    </a:lnTo>
                    <a:lnTo>
                      <a:pt x="35" y="410"/>
                    </a:lnTo>
                    <a:lnTo>
                      <a:pt x="29" y="423"/>
                    </a:lnTo>
                    <a:lnTo>
                      <a:pt x="23" y="428"/>
                    </a:lnTo>
                    <a:lnTo>
                      <a:pt x="17" y="431"/>
                    </a:lnTo>
                    <a:lnTo>
                      <a:pt x="10" y="435"/>
                    </a:lnTo>
                    <a:lnTo>
                      <a:pt x="3" y="435"/>
                    </a:lnTo>
                    <a:lnTo>
                      <a:pt x="0" y="431"/>
                    </a:lnTo>
                    <a:lnTo>
                      <a:pt x="1" y="429"/>
                    </a:lnTo>
                    <a:lnTo>
                      <a:pt x="4" y="425"/>
                    </a:lnTo>
                    <a:lnTo>
                      <a:pt x="6" y="423"/>
                    </a:lnTo>
                    <a:lnTo>
                      <a:pt x="11" y="401"/>
                    </a:lnTo>
                    <a:lnTo>
                      <a:pt x="15" y="381"/>
                    </a:lnTo>
                    <a:lnTo>
                      <a:pt x="21" y="361"/>
                    </a:lnTo>
                    <a:lnTo>
                      <a:pt x="32" y="343"/>
                    </a:lnTo>
                    <a:lnTo>
                      <a:pt x="35" y="333"/>
                    </a:lnTo>
                    <a:lnTo>
                      <a:pt x="40" y="325"/>
                    </a:lnTo>
                    <a:lnTo>
                      <a:pt x="43" y="317"/>
                    </a:lnTo>
                    <a:lnTo>
                      <a:pt x="47" y="307"/>
                    </a:lnTo>
                    <a:lnTo>
                      <a:pt x="52" y="296"/>
                    </a:lnTo>
                    <a:lnTo>
                      <a:pt x="55" y="285"/>
                    </a:lnTo>
                    <a:lnTo>
                      <a:pt x="60" y="275"/>
                    </a:lnTo>
                    <a:lnTo>
                      <a:pt x="65" y="263"/>
                    </a:lnTo>
                    <a:lnTo>
                      <a:pt x="70" y="252"/>
                    </a:lnTo>
                    <a:lnTo>
                      <a:pt x="74" y="241"/>
                    </a:lnTo>
                    <a:lnTo>
                      <a:pt x="79" y="230"/>
                    </a:lnTo>
                    <a:lnTo>
                      <a:pt x="84" y="220"/>
                    </a:lnTo>
                    <a:lnTo>
                      <a:pt x="87" y="214"/>
                    </a:lnTo>
                    <a:lnTo>
                      <a:pt x="90" y="207"/>
                    </a:lnTo>
                    <a:lnTo>
                      <a:pt x="91" y="199"/>
                    </a:lnTo>
                    <a:lnTo>
                      <a:pt x="93" y="192"/>
                    </a:lnTo>
                    <a:lnTo>
                      <a:pt x="98" y="171"/>
                    </a:lnTo>
                    <a:lnTo>
                      <a:pt x="104" y="148"/>
                    </a:lnTo>
                    <a:lnTo>
                      <a:pt x="107" y="125"/>
                    </a:lnTo>
                    <a:lnTo>
                      <a:pt x="103" y="103"/>
                    </a:lnTo>
                    <a:lnTo>
                      <a:pt x="99" y="91"/>
                    </a:lnTo>
                    <a:lnTo>
                      <a:pt x="96" y="79"/>
                    </a:lnTo>
                    <a:lnTo>
                      <a:pt x="91" y="67"/>
                    </a:lnTo>
                    <a:lnTo>
                      <a:pt x="86" y="55"/>
                    </a:lnTo>
                    <a:lnTo>
                      <a:pt x="80" y="44"/>
                    </a:lnTo>
                    <a:lnTo>
                      <a:pt x="74" y="32"/>
                    </a:lnTo>
                    <a:lnTo>
                      <a:pt x="68" y="21"/>
                    </a:lnTo>
                    <a:lnTo>
                      <a:pt x="62" y="11"/>
                    </a:lnTo>
                    <a:lnTo>
                      <a:pt x="62" y="7"/>
                    </a:lnTo>
                    <a:lnTo>
                      <a:pt x="62" y="3"/>
                    </a:lnTo>
                    <a:lnTo>
                      <a:pt x="64" y="1"/>
                    </a:lnTo>
                    <a:lnTo>
                      <a:pt x="66" y="0"/>
                    </a:lnTo>
                    <a:lnTo>
                      <a:pt x="73" y="8"/>
                    </a:lnTo>
                    <a:lnTo>
                      <a:pt x="79" y="18"/>
                    </a:lnTo>
                    <a:lnTo>
                      <a:pt x="85" y="27"/>
                    </a:lnTo>
                    <a:lnTo>
                      <a:pt x="9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6" name="Freeform 186"/>
              <p:cNvSpPr>
                <a:spLocks/>
              </p:cNvSpPr>
              <p:nvPr/>
            </p:nvSpPr>
            <p:spPr bwMode="auto">
              <a:xfrm>
                <a:off x="4306" y="2328"/>
                <a:ext cx="25" cy="44"/>
              </a:xfrm>
              <a:custGeom>
                <a:avLst/>
                <a:gdLst>
                  <a:gd name="T0" fmla="*/ 24 w 25"/>
                  <a:gd name="T1" fmla="*/ 6 h 43"/>
                  <a:gd name="T2" fmla="*/ 23 w 25"/>
                  <a:gd name="T3" fmla="*/ 11 h 43"/>
                  <a:gd name="T4" fmla="*/ 22 w 25"/>
                  <a:gd name="T5" fmla="*/ 14 h 43"/>
                  <a:gd name="T6" fmla="*/ 19 w 25"/>
                  <a:gd name="T7" fmla="*/ 19 h 43"/>
                  <a:gd name="T8" fmla="*/ 18 w 25"/>
                  <a:gd name="T9" fmla="*/ 24 h 43"/>
                  <a:gd name="T10" fmla="*/ 21 w 25"/>
                  <a:gd name="T11" fmla="*/ 25 h 43"/>
                  <a:gd name="T12" fmla="*/ 22 w 25"/>
                  <a:gd name="T13" fmla="*/ 26 h 43"/>
                  <a:gd name="T14" fmla="*/ 24 w 25"/>
                  <a:gd name="T15" fmla="*/ 27 h 43"/>
                  <a:gd name="T16" fmla="*/ 25 w 25"/>
                  <a:gd name="T17" fmla="*/ 30 h 43"/>
                  <a:gd name="T18" fmla="*/ 24 w 25"/>
                  <a:gd name="T19" fmla="*/ 33 h 43"/>
                  <a:gd name="T20" fmla="*/ 24 w 25"/>
                  <a:gd name="T21" fmla="*/ 37 h 43"/>
                  <a:gd name="T22" fmla="*/ 22 w 25"/>
                  <a:gd name="T23" fmla="*/ 41 h 43"/>
                  <a:gd name="T24" fmla="*/ 19 w 25"/>
                  <a:gd name="T25" fmla="*/ 42 h 43"/>
                  <a:gd name="T26" fmla="*/ 16 w 25"/>
                  <a:gd name="T27" fmla="*/ 43 h 43"/>
                  <a:gd name="T28" fmla="*/ 12 w 25"/>
                  <a:gd name="T29" fmla="*/ 42 h 43"/>
                  <a:gd name="T30" fmla="*/ 9 w 25"/>
                  <a:gd name="T31" fmla="*/ 41 h 43"/>
                  <a:gd name="T32" fmla="*/ 6 w 25"/>
                  <a:gd name="T33" fmla="*/ 38 h 43"/>
                  <a:gd name="T34" fmla="*/ 3 w 25"/>
                  <a:gd name="T35" fmla="*/ 31 h 43"/>
                  <a:gd name="T36" fmla="*/ 0 w 25"/>
                  <a:gd name="T37" fmla="*/ 23 h 43"/>
                  <a:gd name="T38" fmla="*/ 0 w 25"/>
                  <a:gd name="T39" fmla="*/ 14 h 43"/>
                  <a:gd name="T40" fmla="*/ 0 w 25"/>
                  <a:gd name="T41" fmla="*/ 5 h 43"/>
                  <a:gd name="T42" fmla="*/ 5 w 25"/>
                  <a:gd name="T43" fmla="*/ 1 h 43"/>
                  <a:gd name="T44" fmla="*/ 12 w 25"/>
                  <a:gd name="T45" fmla="*/ 0 h 43"/>
                  <a:gd name="T46" fmla="*/ 19 w 25"/>
                  <a:gd name="T47" fmla="*/ 2 h 43"/>
                  <a:gd name="T48" fmla="*/ 24 w 25"/>
                  <a:gd name="T49"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43">
                    <a:moveTo>
                      <a:pt x="24" y="6"/>
                    </a:moveTo>
                    <a:lnTo>
                      <a:pt x="23" y="11"/>
                    </a:lnTo>
                    <a:lnTo>
                      <a:pt x="22" y="14"/>
                    </a:lnTo>
                    <a:lnTo>
                      <a:pt x="19" y="19"/>
                    </a:lnTo>
                    <a:lnTo>
                      <a:pt x="18" y="24"/>
                    </a:lnTo>
                    <a:lnTo>
                      <a:pt x="21" y="25"/>
                    </a:lnTo>
                    <a:lnTo>
                      <a:pt x="22" y="26"/>
                    </a:lnTo>
                    <a:lnTo>
                      <a:pt x="24" y="27"/>
                    </a:lnTo>
                    <a:lnTo>
                      <a:pt x="25" y="30"/>
                    </a:lnTo>
                    <a:lnTo>
                      <a:pt x="24" y="33"/>
                    </a:lnTo>
                    <a:lnTo>
                      <a:pt x="24" y="37"/>
                    </a:lnTo>
                    <a:lnTo>
                      <a:pt x="22" y="41"/>
                    </a:lnTo>
                    <a:lnTo>
                      <a:pt x="19" y="42"/>
                    </a:lnTo>
                    <a:lnTo>
                      <a:pt x="16" y="43"/>
                    </a:lnTo>
                    <a:lnTo>
                      <a:pt x="12" y="42"/>
                    </a:lnTo>
                    <a:lnTo>
                      <a:pt x="9" y="41"/>
                    </a:lnTo>
                    <a:lnTo>
                      <a:pt x="6" y="38"/>
                    </a:lnTo>
                    <a:lnTo>
                      <a:pt x="3" y="31"/>
                    </a:lnTo>
                    <a:lnTo>
                      <a:pt x="0" y="23"/>
                    </a:lnTo>
                    <a:lnTo>
                      <a:pt x="0" y="14"/>
                    </a:lnTo>
                    <a:lnTo>
                      <a:pt x="0" y="5"/>
                    </a:lnTo>
                    <a:lnTo>
                      <a:pt x="5" y="1"/>
                    </a:lnTo>
                    <a:lnTo>
                      <a:pt x="12" y="0"/>
                    </a:lnTo>
                    <a:lnTo>
                      <a:pt x="19" y="2"/>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7" name="Freeform 187"/>
              <p:cNvSpPr>
                <a:spLocks/>
              </p:cNvSpPr>
              <p:nvPr/>
            </p:nvSpPr>
            <p:spPr bwMode="auto">
              <a:xfrm>
                <a:off x="4390" y="2334"/>
                <a:ext cx="302" cy="234"/>
              </a:xfrm>
              <a:custGeom>
                <a:avLst/>
                <a:gdLst>
                  <a:gd name="T0" fmla="*/ 302 w 302"/>
                  <a:gd name="T1" fmla="*/ 10 h 225"/>
                  <a:gd name="T2" fmla="*/ 300 w 302"/>
                  <a:gd name="T3" fmla="*/ 17 h 225"/>
                  <a:gd name="T4" fmla="*/ 293 w 302"/>
                  <a:gd name="T5" fmla="*/ 29 h 225"/>
                  <a:gd name="T6" fmla="*/ 281 w 302"/>
                  <a:gd name="T7" fmla="*/ 44 h 225"/>
                  <a:gd name="T8" fmla="*/ 269 w 302"/>
                  <a:gd name="T9" fmla="*/ 59 h 225"/>
                  <a:gd name="T10" fmla="*/ 257 w 302"/>
                  <a:gd name="T11" fmla="*/ 74 h 225"/>
                  <a:gd name="T12" fmla="*/ 237 w 302"/>
                  <a:gd name="T13" fmla="*/ 98 h 225"/>
                  <a:gd name="T14" fmla="*/ 204 w 302"/>
                  <a:gd name="T15" fmla="*/ 127 h 225"/>
                  <a:gd name="T16" fmla="*/ 168 w 302"/>
                  <a:gd name="T17" fmla="*/ 151 h 225"/>
                  <a:gd name="T18" fmla="*/ 130 w 302"/>
                  <a:gd name="T19" fmla="*/ 173 h 225"/>
                  <a:gd name="T20" fmla="*/ 99 w 302"/>
                  <a:gd name="T21" fmla="*/ 191 h 225"/>
                  <a:gd name="T22" fmla="*/ 73 w 302"/>
                  <a:gd name="T23" fmla="*/ 204 h 225"/>
                  <a:gd name="T24" fmla="*/ 44 w 302"/>
                  <a:gd name="T25" fmla="*/ 215 h 225"/>
                  <a:gd name="T26" fmla="*/ 16 w 302"/>
                  <a:gd name="T27" fmla="*/ 222 h 225"/>
                  <a:gd name="T28" fmla="*/ 1 w 302"/>
                  <a:gd name="T29" fmla="*/ 215 h 225"/>
                  <a:gd name="T30" fmla="*/ 17 w 302"/>
                  <a:gd name="T31" fmla="*/ 207 h 225"/>
                  <a:gd name="T32" fmla="*/ 30 w 302"/>
                  <a:gd name="T33" fmla="*/ 198 h 225"/>
                  <a:gd name="T34" fmla="*/ 43 w 302"/>
                  <a:gd name="T35" fmla="*/ 194 h 225"/>
                  <a:gd name="T36" fmla="*/ 60 w 302"/>
                  <a:gd name="T37" fmla="*/ 188 h 225"/>
                  <a:gd name="T38" fmla="*/ 78 w 302"/>
                  <a:gd name="T39" fmla="*/ 180 h 225"/>
                  <a:gd name="T40" fmla="*/ 96 w 302"/>
                  <a:gd name="T41" fmla="*/ 173 h 225"/>
                  <a:gd name="T42" fmla="*/ 112 w 302"/>
                  <a:gd name="T43" fmla="*/ 165 h 225"/>
                  <a:gd name="T44" fmla="*/ 127 w 302"/>
                  <a:gd name="T45" fmla="*/ 156 h 225"/>
                  <a:gd name="T46" fmla="*/ 139 w 302"/>
                  <a:gd name="T47" fmla="*/ 149 h 225"/>
                  <a:gd name="T48" fmla="*/ 149 w 302"/>
                  <a:gd name="T49" fmla="*/ 142 h 225"/>
                  <a:gd name="T50" fmla="*/ 161 w 302"/>
                  <a:gd name="T51" fmla="*/ 135 h 225"/>
                  <a:gd name="T52" fmla="*/ 182 w 302"/>
                  <a:gd name="T53" fmla="*/ 117 h 225"/>
                  <a:gd name="T54" fmla="*/ 211 w 302"/>
                  <a:gd name="T55" fmla="*/ 88 h 225"/>
                  <a:gd name="T56" fmla="*/ 242 w 302"/>
                  <a:gd name="T57" fmla="*/ 57 h 225"/>
                  <a:gd name="T58" fmla="*/ 269 w 302"/>
                  <a:gd name="T59" fmla="*/ 24 h 225"/>
                  <a:gd name="T60" fmla="*/ 287 w 302"/>
                  <a:gd name="T61" fmla="*/ 2 h 225"/>
                  <a:gd name="T62" fmla="*/ 299 w 302"/>
                  <a:gd name="T63"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225">
                    <a:moveTo>
                      <a:pt x="302" y="6"/>
                    </a:moveTo>
                    <a:lnTo>
                      <a:pt x="302" y="10"/>
                    </a:lnTo>
                    <a:lnTo>
                      <a:pt x="301" y="13"/>
                    </a:lnTo>
                    <a:lnTo>
                      <a:pt x="300" y="17"/>
                    </a:lnTo>
                    <a:lnTo>
                      <a:pt x="297" y="20"/>
                    </a:lnTo>
                    <a:lnTo>
                      <a:pt x="293" y="29"/>
                    </a:lnTo>
                    <a:lnTo>
                      <a:pt x="287" y="36"/>
                    </a:lnTo>
                    <a:lnTo>
                      <a:pt x="281" y="44"/>
                    </a:lnTo>
                    <a:lnTo>
                      <a:pt x="275" y="51"/>
                    </a:lnTo>
                    <a:lnTo>
                      <a:pt x="269" y="59"/>
                    </a:lnTo>
                    <a:lnTo>
                      <a:pt x="263" y="67"/>
                    </a:lnTo>
                    <a:lnTo>
                      <a:pt x="257" y="74"/>
                    </a:lnTo>
                    <a:lnTo>
                      <a:pt x="252" y="82"/>
                    </a:lnTo>
                    <a:lnTo>
                      <a:pt x="237" y="98"/>
                    </a:lnTo>
                    <a:lnTo>
                      <a:pt x="221" y="112"/>
                    </a:lnTo>
                    <a:lnTo>
                      <a:pt x="204" y="127"/>
                    </a:lnTo>
                    <a:lnTo>
                      <a:pt x="186" y="139"/>
                    </a:lnTo>
                    <a:lnTo>
                      <a:pt x="168" y="151"/>
                    </a:lnTo>
                    <a:lnTo>
                      <a:pt x="149" y="161"/>
                    </a:lnTo>
                    <a:lnTo>
                      <a:pt x="130" y="173"/>
                    </a:lnTo>
                    <a:lnTo>
                      <a:pt x="112" y="184"/>
                    </a:lnTo>
                    <a:lnTo>
                      <a:pt x="99" y="191"/>
                    </a:lnTo>
                    <a:lnTo>
                      <a:pt x="86" y="197"/>
                    </a:lnTo>
                    <a:lnTo>
                      <a:pt x="73" y="204"/>
                    </a:lnTo>
                    <a:lnTo>
                      <a:pt x="59" y="209"/>
                    </a:lnTo>
                    <a:lnTo>
                      <a:pt x="44" y="215"/>
                    </a:lnTo>
                    <a:lnTo>
                      <a:pt x="30" y="219"/>
                    </a:lnTo>
                    <a:lnTo>
                      <a:pt x="16" y="222"/>
                    </a:lnTo>
                    <a:lnTo>
                      <a:pt x="0" y="225"/>
                    </a:lnTo>
                    <a:lnTo>
                      <a:pt x="1" y="215"/>
                    </a:lnTo>
                    <a:lnTo>
                      <a:pt x="7" y="209"/>
                    </a:lnTo>
                    <a:lnTo>
                      <a:pt x="17" y="207"/>
                    </a:lnTo>
                    <a:lnTo>
                      <a:pt x="24" y="202"/>
                    </a:lnTo>
                    <a:lnTo>
                      <a:pt x="30" y="198"/>
                    </a:lnTo>
                    <a:lnTo>
                      <a:pt x="37" y="196"/>
                    </a:lnTo>
                    <a:lnTo>
                      <a:pt x="43" y="194"/>
                    </a:lnTo>
                    <a:lnTo>
                      <a:pt x="50" y="191"/>
                    </a:lnTo>
                    <a:lnTo>
                      <a:pt x="60" y="188"/>
                    </a:lnTo>
                    <a:lnTo>
                      <a:pt x="68" y="184"/>
                    </a:lnTo>
                    <a:lnTo>
                      <a:pt x="78" y="180"/>
                    </a:lnTo>
                    <a:lnTo>
                      <a:pt x="86" y="177"/>
                    </a:lnTo>
                    <a:lnTo>
                      <a:pt x="96" y="173"/>
                    </a:lnTo>
                    <a:lnTo>
                      <a:pt x="104" y="168"/>
                    </a:lnTo>
                    <a:lnTo>
                      <a:pt x="112" y="165"/>
                    </a:lnTo>
                    <a:lnTo>
                      <a:pt x="121" y="160"/>
                    </a:lnTo>
                    <a:lnTo>
                      <a:pt x="127" y="156"/>
                    </a:lnTo>
                    <a:lnTo>
                      <a:pt x="133" y="153"/>
                    </a:lnTo>
                    <a:lnTo>
                      <a:pt x="139" y="149"/>
                    </a:lnTo>
                    <a:lnTo>
                      <a:pt x="145" y="146"/>
                    </a:lnTo>
                    <a:lnTo>
                      <a:pt x="149" y="142"/>
                    </a:lnTo>
                    <a:lnTo>
                      <a:pt x="155" y="139"/>
                    </a:lnTo>
                    <a:lnTo>
                      <a:pt x="161" y="135"/>
                    </a:lnTo>
                    <a:lnTo>
                      <a:pt x="167" y="131"/>
                    </a:lnTo>
                    <a:lnTo>
                      <a:pt x="182" y="117"/>
                    </a:lnTo>
                    <a:lnTo>
                      <a:pt x="197" y="103"/>
                    </a:lnTo>
                    <a:lnTo>
                      <a:pt x="211" y="88"/>
                    </a:lnTo>
                    <a:lnTo>
                      <a:pt x="227" y="73"/>
                    </a:lnTo>
                    <a:lnTo>
                      <a:pt x="242" y="57"/>
                    </a:lnTo>
                    <a:lnTo>
                      <a:pt x="256" y="41"/>
                    </a:lnTo>
                    <a:lnTo>
                      <a:pt x="269" y="24"/>
                    </a:lnTo>
                    <a:lnTo>
                      <a:pt x="281" y="6"/>
                    </a:lnTo>
                    <a:lnTo>
                      <a:pt x="287" y="2"/>
                    </a:lnTo>
                    <a:lnTo>
                      <a:pt x="293" y="0"/>
                    </a:lnTo>
                    <a:lnTo>
                      <a:pt x="299" y="0"/>
                    </a:lnTo>
                    <a:lnTo>
                      <a:pt x="30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8" name="Freeform 188"/>
              <p:cNvSpPr>
                <a:spLocks/>
              </p:cNvSpPr>
              <p:nvPr/>
            </p:nvSpPr>
            <p:spPr bwMode="auto">
              <a:xfrm>
                <a:off x="4122" y="2383"/>
                <a:ext cx="74" cy="93"/>
              </a:xfrm>
              <a:custGeom>
                <a:avLst/>
                <a:gdLst>
                  <a:gd name="T0" fmla="*/ 51 w 74"/>
                  <a:gd name="T1" fmla="*/ 6 h 90"/>
                  <a:gd name="T2" fmla="*/ 54 w 74"/>
                  <a:gd name="T3" fmla="*/ 12 h 90"/>
                  <a:gd name="T4" fmla="*/ 59 w 74"/>
                  <a:gd name="T5" fmla="*/ 19 h 90"/>
                  <a:gd name="T6" fmla="*/ 61 w 74"/>
                  <a:gd name="T7" fmla="*/ 25 h 90"/>
                  <a:gd name="T8" fmla="*/ 60 w 74"/>
                  <a:gd name="T9" fmla="*/ 32 h 90"/>
                  <a:gd name="T10" fmla="*/ 58 w 74"/>
                  <a:gd name="T11" fmla="*/ 33 h 90"/>
                  <a:gd name="T12" fmla="*/ 55 w 74"/>
                  <a:gd name="T13" fmla="*/ 34 h 90"/>
                  <a:gd name="T14" fmla="*/ 53 w 74"/>
                  <a:gd name="T15" fmla="*/ 34 h 90"/>
                  <a:gd name="T16" fmla="*/ 51 w 74"/>
                  <a:gd name="T17" fmla="*/ 32 h 90"/>
                  <a:gd name="T18" fmla="*/ 47 w 74"/>
                  <a:gd name="T19" fmla="*/ 28 h 90"/>
                  <a:gd name="T20" fmla="*/ 43 w 74"/>
                  <a:gd name="T21" fmla="*/ 25 h 90"/>
                  <a:gd name="T22" fmla="*/ 40 w 74"/>
                  <a:gd name="T23" fmla="*/ 22 h 90"/>
                  <a:gd name="T24" fmla="*/ 35 w 74"/>
                  <a:gd name="T25" fmla="*/ 20 h 90"/>
                  <a:gd name="T26" fmla="*/ 30 w 74"/>
                  <a:gd name="T27" fmla="*/ 20 h 90"/>
                  <a:gd name="T28" fmla="*/ 28 w 74"/>
                  <a:gd name="T29" fmla="*/ 21 h 90"/>
                  <a:gd name="T30" fmla="*/ 25 w 74"/>
                  <a:gd name="T31" fmla="*/ 25 h 90"/>
                  <a:gd name="T32" fmla="*/ 23 w 74"/>
                  <a:gd name="T33" fmla="*/ 28 h 90"/>
                  <a:gd name="T34" fmla="*/ 24 w 74"/>
                  <a:gd name="T35" fmla="*/ 39 h 90"/>
                  <a:gd name="T36" fmla="*/ 29 w 74"/>
                  <a:gd name="T37" fmla="*/ 49 h 90"/>
                  <a:gd name="T38" fmla="*/ 35 w 74"/>
                  <a:gd name="T39" fmla="*/ 58 h 90"/>
                  <a:gd name="T40" fmla="*/ 41 w 74"/>
                  <a:gd name="T41" fmla="*/ 68 h 90"/>
                  <a:gd name="T42" fmla="*/ 48 w 74"/>
                  <a:gd name="T43" fmla="*/ 69 h 90"/>
                  <a:gd name="T44" fmla="*/ 55 w 74"/>
                  <a:gd name="T45" fmla="*/ 70 h 90"/>
                  <a:gd name="T46" fmla="*/ 63 w 74"/>
                  <a:gd name="T47" fmla="*/ 70 h 90"/>
                  <a:gd name="T48" fmla="*/ 71 w 74"/>
                  <a:gd name="T49" fmla="*/ 70 h 90"/>
                  <a:gd name="T50" fmla="*/ 73 w 74"/>
                  <a:gd name="T51" fmla="*/ 71 h 90"/>
                  <a:gd name="T52" fmla="*/ 74 w 74"/>
                  <a:gd name="T53" fmla="*/ 74 h 90"/>
                  <a:gd name="T54" fmla="*/ 74 w 74"/>
                  <a:gd name="T55" fmla="*/ 76 h 90"/>
                  <a:gd name="T56" fmla="*/ 73 w 74"/>
                  <a:gd name="T57" fmla="*/ 78 h 90"/>
                  <a:gd name="T58" fmla="*/ 70 w 74"/>
                  <a:gd name="T59" fmla="*/ 82 h 90"/>
                  <a:gd name="T60" fmla="*/ 66 w 74"/>
                  <a:gd name="T61" fmla="*/ 84 h 90"/>
                  <a:gd name="T62" fmla="*/ 63 w 74"/>
                  <a:gd name="T63" fmla="*/ 87 h 90"/>
                  <a:gd name="T64" fmla="*/ 58 w 74"/>
                  <a:gd name="T65" fmla="*/ 89 h 90"/>
                  <a:gd name="T66" fmla="*/ 53 w 74"/>
                  <a:gd name="T67" fmla="*/ 90 h 90"/>
                  <a:gd name="T68" fmla="*/ 48 w 74"/>
                  <a:gd name="T69" fmla="*/ 90 h 90"/>
                  <a:gd name="T70" fmla="*/ 42 w 74"/>
                  <a:gd name="T71" fmla="*/ 90 h 90"/>
                  <a:gd name="T72" fmla="*/ 37 w 74"/>
                  <a:gd name="T73" fmla="*/ 89 h 90"/>
                  <a:gd name="T74" fmla="*/ 30 w 74"/>
                  <a:gd name="T75" fmla="*/ 84 h 90"/>
                  <a:gd name="T76" fmla="*/ 23 w 74"/>
                  <a:gd name="T77" fmla="*/ 80 h 90"/>
                  <a:gd name="T78" fmla="*/ 17 w 74"/>
                  <a:gd name="T79" fmla="*/ 74 h 90"/>
                  <a:gd name="T80" fmla="*/ 11 w 74"/>
                  <a:gd name="T81" fmla="*/ 66 h 90"/>
                  <a:gd name="T82" fmla="*/ 6 w 74"/>
                  <a:gd name="T83" fmla="*/ 59 h 90"/>
                  <a:gd name="T84" fmla="*/ 3 w 74"/>
                  <a:gd name="T85" fmla="*/ 51 h 90"/>
                  <a:gd name="T86" fmla="*/ 0 w 74"/>
                  <a:gd name="T87" fmla="*/ 43 h 90"/>
                  <a:gd name="T88" fmla="*/ 0 w 74"/>
                  <a:gd name="T89" fmla="*/ 34 h 90"/>
                  <a:gd name="T90" fmla="*/ 5 w 74"/>
                  <a:gd name="T91" fmla="*/ 23 h 90"/>
                  <a:gd name="T92" fmla="*/ 10 w 74"/>
                  <a:gd name="T93" fmla="*/ 13 h 90"/>
                  <a:gd name="T94" fmla="*/ 17 w 74"/>
                  <a:gd name="T95" fmla="*/ 4 h 90"/>
                  <a:gd name="T96" fmla="*/ 29 w 74"/>
                  <a:gd name="T97" fmla="*/ 0 h 90"/>
                  <a:gd name="T98" fmla="*/ 34 w 74"/>
                  <a:gd name="T99" fmla="*/ 0 h 90"/>
                  <a:gd name="T100" fmla="*/ 40 w 74"/>
                  <a:gd name="T101" fmla="*/ 1 h 90"/>
                  <a:gd name="T102" fmla="*/ 46 w 74"/>
                  <a:gd name="T103" fmla="*/ 2 h 90"/>
                  <a:gd name="T104" fmla="*/ 51 w 74"/>
                  <a:gd name="T105"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90">
                    <a:moveTo>
                      <a:pt x="51" y="6"/>
                    </a:moveTo>
                    <a:lnTo>
                      <a:pt x="54" y="12"/>
                    </a:lnTo>
                    <a:lnTo>
                      <a:pt x="59" y="19"/>
                    </a:lnTo>
                    <a:lnTo>
                      <a:pt x="61" y="25"/>
                    </a:lnTo>
                    <a:lnTo>
                      <a:pt x="60" y="32"/>
                    </a:lnTo>
                    <a:lnTo>
                      <a:pt x="58" y="33"/>
                    </a:lnTo>
                    <a:lnTo>
                      <a:pt x="55" y="34"/>
                    </a:lnTo>
                    <a:lnTo>
                      <a:pt x="53" y="34"/>
                    </a:lnTo>
                    <a:lnTo>
                      <a:pt x="51" y="32"/>
                    </a:lnTo>
                    <a:lnTo>
                      <a:pt x="47" y="28"/>
                    </a:lnTo>
                    <a:lnTo>
                      <a:pt x="43" y="25"/>
                    </a:lnTo>
                    <a:lnTo>
                      <a:pt x="40" y="22"/>
                    </a:lnTo>
                    <a:lnTo>
                      <a:pt x="35" y="20"/>
                    </a:lnTo>
                    <a:lnTo>
                      <a:pt x="30" y="20"/>
                    </a:lnTo>
                    <a:lnTo>
                      <a:pt x="28" y="21"/>
                    </a:lnTo>
                    <a:lnTo>
                      <a:pt x="25" y="25"/>
                    </a:lnTo>
                    <a:lnTo>
                      <a:pt x="23" y="28"/>
                    </a:lnTo>
                    <a:lnTo>
                      <a:pt x="24" y="39"/>
                    </a:lnTo>
                    <a:lnTo>
                      <a:pt x="29" y="49"/>
                    </a:lnTo>
                    <a:lnTo>
                      <a:pt x="35" y="58"/>
                    </a:lnTo>
                    <a:lnTo>
                      <a:pt x="41" y="68"/>
                    </a:lnTo>
                    <a:lnTo>
                      <a:pt x="48" y="69"/>
                    </a:lnTo>
                    <a:lnTo>
                      <a:pt x="55" y="70"/>
                    </a:lnTo>
                    <a:lnTo>
                      <a:pt x="63" y="70"/>
                    </a:lnTo>
                    <a:lnTo>
                      <a:pt x="71" y="70"/>
                    </a:lnTo>
                    <a:lnTo>
                      <a:pt x="73" y="71"/>
                    </a:lnTo>
                    <a:lnTo>
                      <a:pt x="74" y="74"/>
                    </a:lnTo>
                    <a:lnTo>
                      <a:pt x="74" y="76"/>
                    </a:lnTo>
                    <a:lnTo>
                      <a:pt x="73" y="78"/>
                    </a:lnTo>
                    <a:lnTo>
                      <a:pt x="70" y="82"/>
                    </a:lnTo>
                    <a:lnTo>
                      <a:pt x="66" y="84"/>
                    </a:lnTo>
                    <a:lnTo>
                      <a:pt x="63" y="87"/>
                    </a:lnTo>
                    <a:lnTo>
                      <a:pt x="58" y="89"/>
                    </a:lnTo>
                    <a:lnTo>
                      <a:pt x="53" y="90"/>
                    </a:lnTo>
                    <a:lnTo>
                      <a:pt x="48" y="90"/>
                    </a:lnTo>
                    <a:lnTo>
                      <a:pt x="42" y="90"/>
                    </a:lnTo>
                    <a:lnTo>
                      <a:pt x="37" y="89"/>
                    </a:lnTo>
                    <a:lnTo>
                      <a:pt x="30" y="84"/>
                    </a:lnTo>
                    <a:lnTo>
                      <a:pt x="23" y="80"/>
                    </a:lnTo>
                    <a:lnTo>
                      <a:pt x="17" y="74"/>
                    </a:lnTo>
                    <a:lnTo>
                      <a:pt x="11" y="66"/>
                    </a:lnTo>
                    <a:lnTo>
                      <a:pt x="6" y="59"/>
                    </a:lnTo>
                    <a:lnTo>
                      <a:pt x="3" y="51"/>
                    </a:lnTo>
                    <a:lnTo>
                      <a:pt x="0" y="43"/>
                    </a:lnTo>
                    <a:lnTo>
                      <a:pt x="0" y="34"/>
                    </a:lnTo>
                    <a:lnTo>
                      <a:pt x="5" y="23"/>
                    </a:lnTo>
                    <a:lnTo>
                      <a:pt x="10" y="13"/>
                    </a:lnTo>
                    <a:lnTo>
                      <a:pt x="17" y="4"/>
                    </a:lnTo>
                    <a:lnTo>
                      <a:pt x="29" y="0"/>
                    </a:lnTo>
                    <a:lnTo>
                      <a:pt x="34" y="0"/>
                    </a:lnTo>
                    <a:lnTo>
                      <a:pt x="40" y="1"/>
                    </a:lnTo>
                    <a:lnTo>
                      <a:pt x="46" y="2"/>
                    </a:lnTo>
                    <a:lnTo>
                      <a:pt x="5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29" name="Freeform 189"/>
              <p:cNvSpPr>
                <a:spLocks/>
              </p:cNvSpPr>
              <p:nvPr/>
            </p:nvSpPr>
            <p:spPr bwMode="auto">
              <a:xfrm>
                <a:off x="5181" y="2385"/>
                <a:ext cx="143" cy="445"/>
              </a:xfrm>
              <a:custGeom>
                <a:avLst/>
                <a:gdLst>
                  <a:gd name="T0" fmla="*/ 138 w 143"/>
                  <a:gd name="T1" fmla="*/ 100 h 428"/>
                  <a:gd name="T2" fmla="*/ 112 w 143"/>
                  <a:gd name="T3" fmla="*/ 182 h 428"/>
                  <a:gd name="T4" fmla="*/ 95 w 143"/>
                  <a:gd name="T5" fmla="*/ 226 h 428"/>
                  <a:gd name="T6" fmla="*/ 86 w 143"/>
                  <a:gd name="T7" fmla="*/ 263 h 428"/>
                  <a:gd name="T8" fmla="*/ 68 w 143"/>
                  <a:gd name="T9" fmla="*/ 272 h 428"/>
                  <a:gd name="T10" fmla="*/ 51 w 143"/>
                  <a:gd name="T11" fmla="*/ 274 h 428"/>
                  <a:gd name="T12" fmla="*/ 34 w 143"/>
                  <a:gd name="T13" fmla="*/ 278 h 428"/>
                  <a:gd name="T14" fmla="*/ 30 w 143"/>
                  <a:gd name="T15" fmla="*/ 283 h 428"/>
                  <a:gd name="T16" fmla="*/ 43 w 143"/>
                  <a:gd name="T17" fmla="*/ 291 h 428"/>
                  <a:gd name="T18" fmla="*/ 46 w 143"/>
                  <a:gd name="T19" fmla="*/ 323 h 428"/>
                  <a:gd name="T20" fmla="*/ 36 w 143"/>
                  <a:gd name="T21" fmla="*/ 385 h 428"/>
                  <a:gd name="T22" fmla="*/ 46 w 143"/>
                  <a:gd name="T23" fmla="*/ 381 h 428"/>
                  <a:gd name="T24" fmla="*/ 56 w 143"/>
                  <a:gd name="T25" fmla="*/ 391 h 428"/>
                  <a:gd name="T26" fmla="*/ 72 w 143"/>
                  <a:gd name="T27" fmla="*/ 394 h 428"/>
                  <a:gd name="T28" fmla="*/ 87 w 143"/>
                  <a:gd name="T29" fmla="*/ 401 h 428"/>
                  <a:gd name="T30" fmla="*/ 98 w 143"/>
                  <a:gd name="T31" fmla="*/ 385 h 428"/>
                  <a:gd name="T32" fmla="*/ 112 w 143"/>
                  <a:gd name="T33" fmla="*/ 369 h 428"/>
                  <a:gd name="T34" fmla="*/ 128 w 143"/>
                  <a:gd name="T35" fmla="*/ 369 h 428"/>
                  <a:gd name="T36" fmla="*/ 125 w 143"/>
                  <a:gd name="T37" fmla="*/ 379 h 428"/>
                  <a:gd name="T38" fmla="*/ 105 w 143"/>
                  <a:gd name="T39" fmla="*/ 412 h 428"/>
                  <a:gd name="T40" fmla="*/ 82 w 143"/>
                  <a:gd name="T41" fmla="*/ 428 h 428"/>
                  <a:gd name="T42" fmla="*/ 61 w 143"/>
                  <a:gd name="T43" fmla="*/ 418 h 428"/>
                  <a:gd name="T44" fmla="*/ 48 w 143"/>
                  <a:gd name="T45" fmla="*/ 415 h 428"/>
                  <a:gd name="T46" fmla="*/ 38 w 143"/>
                  <a:gd name="T47" fmla="*/ 417 h 428"/>
                  <a:gd name="T48" fmla="*/ 24 w 143"/>
                  <a:gd name="T49" fmla="*/ 413 h 428"/>
                  <a:gd name="T50" fmla="*/ 14 w 143"/>
                  <a:gd name="T51" fmla="*/ 401 h 428"/>
                  <a:gd name="T52" fmla="*/ 20 w 143"/>
                  <a:gd name="T53" fmla="*/ 344 h 428"/>
                  <a:gd name="T54" fmla="*/ 30 w 143"/>
                  <a:gd name="T55" fmla="*/ 317 h 428"/>
                  <a:gd name="T56" fmla="*/ 30 w 143"/>
                  <a:gd name="T57" fmla="*/ 306 h 428"/>
                  <a:gd name="T58" fmla="*/ 12 w 143"/>
                  <a:gd name="T59" fmla="*/ 299 h 428"/>
                  <a:gd name="T60" fmla="*/ 1 w 143"/>
                  <a:gd name="T61" fmla="*/ 286 h 428"/>
                  <a:gd name="T62" fmla="*/ 12 w 143"/>
                  <a:gd name="T63" fmla="*/ 269 h 428"/>
                  <a:gd name="T64" fmla="*/ 33 w 143"/>
                  <a:gd name="T65" fmla="*/ 259 h 428"/>
                  <a:gd name="T66" fmla="*/ 56 w 143"/>
                  <a:gd name="T67" fmla="*/ 253 h 428"/>
                  <a:gd name="T68" fmla="*/ 85 w 143"/>
                  <a:gd name="T69" fmla="*/ 209 h 428"/>
                  <a:gd name="T70" fmla="*/ 100 w 143"/>
                  <a:gd name="T71" fmla="*/ 159 h 428"/>
                  <a:gd name="T72" fmla="*/ 111 w 143"/>
                  <a:gd name="T73" fmla="*/ 109 h 428"/>
                  <a:gd name="T74" fmla="*/ 117 w 143"/>
                  <a:gd name="T75" fmla="*/ 61 h 428"/>
                  <a:gd name="T76" fmla="*/ 117 w 143"/>
                  <a:gd name="T77" fmla="*/ 56 h 428"/>
                  <a:gd name="T78" fmla="*/ 116 w 143"/>
                  <a:gd name="T79" fmla="*/ 29 h 428"/>
                  <a:gd name="T80" fmla="*/ 112 w 143"/>
                  <a:gd name="T81" fmla="*/ 2 h 428"/>
                  <a:gd name="T82" fmla="*/ 113 w 143"/>
                  <a:gd name="T83" fmla="*/ 0 h 428"/>
                  <a:gd name="T84" fmla="*/ 134 w 143"/>
                  <a:gd name="T85" fmla="*/ 2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428">
                    <a:moveTo>
                      <a:pt x="138" y="30"/>
                    </a:moveTo>
                    <a:lnTo>
                      <a:pt x="143" y="66"/>
                    </a:lnTo>
                    <a:lnTo>
                      <a:pt x="138" y="100"/>
                    </a:lnTo>
                    <a:lnTo>
                      <a:pt x="128" y="135"/>
                    </a:lnTo>
                    <a:lnTo>
                      <a:pt x="117" y="167"/>
                    </a:lnTo>
                    <a:lnTo>
                      <a:pt x="112" y="182"/>
                    </a:lnTo>
                    <a:lnTo>
                      <a:pt x="107" y="196"/>
                    </a:lnTo>
                    <a:lnTo>
                      <a:pt x="101" y="211"/>
                    </a:lnTo>
                    <a:lnTo>
                      <a:pt x="95" y="226"/>
                    </a:lnTo>
                    <a:lnTo>
                      <a:pt x="93" y="239"/>
                    </a:lnTo>
                    <a:lnTo>
                      <a:pt x="89" y="251"/>
                    </a:lnTo>
                    <a:lnTo>
                      <a:pt x="86" y="263"/>
                    </a:lnTo>
                    <a:lnTo>
                      <a:pt x="80" y="272"/>
                    </a:lnTo>
                    <a:lnTo>
                      <a:pt x="74" y="272"/>
                    </a:lnTo>
                    <a:lnTo>
                      <a:pt x="68" y="272"/>
                    </a:lnTo>
                    <a:lnTo>
                      <a:pt x="62" y="272"/>
                    </a:lnTo>
                    <a:lnTo>
                      <a:pt x="56" y="272"/>
                    </a:lnTo>
                    <a:lnTo>
                      <a:pt x="51" y="274"/>
                    </a:lnTo>
                    <a:lnTo>
                      <a:pt x="45" y="275"/>
                    </a:lnTo>
                    <a:lnTo>
                      <a:pt x="40" y="276"/>
                    </a:lnTo>
                    <a:lnTo>
                      <a:pt x="34" y="278"/>
                    </a:lnTo>
                    <a:lnTo>
                      <a:pt x="33" y="280"/>
                    </a:lnTo>
                    <a:lnTo>
                      <a:pt x="32" y="282"/>
                    </a:lnTo>
                    <a:lnTo>
                      <a:pt x="30" y="283"/>
                    </a:lnTo>
                    <a:lnTo>
                      <a:pt x="29" y="286"/>
                    </a:lnTo>
                    <a:lnTo>
                      <a:pt x="37" y="287"/>
                    </a:lnTo>
                    <a:lnTo>
                      <a:pt x="43" y="291"/>
                    </a:lnTo>
                    <a:lnTo>
                      <a:pt x="49" y="297"/>
                    </a:lnTo>
                    <a:lnTo>
                      <a:pt x="54" y="303"/>
                    </a:lnTo>
                    <a:lnTo>
                      <a:pt x="46" y="323"/>
                    </a:lnTo>
                    <a:lnTo>
                      <a:pt x="39" y="342"/>
                    </a:lnTo>
                    <a:lnTo>
                      <a:pt x="36" y="362"/>
                    </a:lnTo>
                    <a:lnTo>
                      <a:pt x="36" y="385"/>
                    </a:lnTo>
                    <a:lnTo>
                      <a:pt x="39" y="385"/>
                    </a:lnTo>
                    <a:lnTo>
                      <a:pt x="43" y="382"/>
                    </a:lnTo>
                    <a:lnTo>
                      <a:pt x="46" y="381"/>
                    </a:lnTo>
                    <a:lnTo>
                      <a:pt x="50" y="381"/>
                    </a:lnTo>
                    <a:lnTo>
                      <a:pt x="54" y="386"/>
                    </a:lnTo>
                    <a:lnTo>
                      <a:pt x="56" y="391"/>
                    </a:lnTo>
                    <a:lnTo>
                      <a:pt x="60" y="394"/>
                    </a:lnTo>
                    <a:lnTo>
                      <a:pt x="66" y="393"/>
                    </a:lnTo>
                    <a:lnTo>
                      <a:pt x="72" y="394"/>
                    </a:lnTo>
                    <a:lnTo>
                      <a:pt x="76" y="399"/>
                    </a:lnTo>
                    <a:lnTo>
                      <a:pt x="81" y="403"/>
                    </a:lnTo>
                    <a:lnTo>
                      <a:pt x="87" y="401"/>
                    </a:lnTo>
                    <a:lnTo>
                      <a:pt x="91" y="397"/>
                    </a:lnTo>
                    <a:lnTo>
                      <a:pt x="94" y="391"/>
                    </a:lnTo>
                    <a:lnTo>
                      <a:pt x="98" y="385"/>
                    </a:lnTo>
                    <a:lnTo>
                      <a:pt x="103" y="379"/>
                    </a:lnTo>
                    <a:lnTo>
                      <a:pt x="107" y="374"/>
                    </a:lnTo>
                    <a:lnTo>
                      <a:pt x="112" y="369"/>
                    </a:lnTo>
                    <a:lnTo>
                      <a:pt x="118" y="367"/>
                    </a:lnTo>
                    <a:lnTo>
                      <a:pt x="125" y="366"/>
                    </a:lnTo>
                    <a:lnTo>
                      <a:pt x="128" y="369"/>
                    </a:lnTo>
                    <a:lnTo>
                      <a:pt x="129" y="372"/>
                    </a:lnTo>
                    <a:lnTo>
                      <a:pt x="128" y="375"/>
                    </a:lnTo>
                    <a:lnTo>
                      <a:pt x="125" y="379"/>
                    </a:lnTo>
                    <a:lnTo>
                      <a:pt x="119" y="391"/>
                    </a:lnTo>
                    <a:lnTo>
                      <a:pt x="113" y="401"/>
                    </a:lnTo>
                    <a:lnTo>
                      <a:pt x="105" y="412"/>
                    </a:lnTo>
                    <a:lnTo>
                      <a:pt x="97" y="423"/>
                    </a:lnTo>
                    <a:lnTo>
                      <a:pt x="91" y="426"/>
                    </a:lnTo>
                    <a:lnTo>
                      <a:pt x="82" y="428"/>
                    </a:lnTo>
                    <a:lnTo>
                      <a:pt x="75" y="428"/>
                    </a:lnTo>
                    <a:lnTo>
                      <a:pt x="68" y="425"/>
                    </a:lnTo>
                    <a:lnTo>
                      <a:pt x="61" y="418"/>
                    </a:lnTo>
                    <a:lnTo>
                      <a:pt x="56" y="419"/>
                    </a:lnTo>
                    <a:lnTo>
                      <a:pt x="51" y="417"/>
                    </a:lnTo>
                    <a:lnTo>
                      <a:pt x="48" y="415"/>
                    </a:lnTo>
                    <a:lnTo>
                      <a:pt x="45" y="411"/>
                    </a:lnTo>
                    <a:lnTo>
                      <a:pt x="42" y="413"/>
                    </a:lnTo>
                    <a:lnTo>
                      <a:pt x="38" y="417"/>
                    </a:lnTo>
                    <a:lnTo>
                      <a:pt x="33" y="418"/>
                    </a:lnTo>
                    <a:lnTo>
                      <a:pt x="29" y="416"/>
                    </a:lnTo>
                    <a:lnTo>
                      <a:pt x="24" y="413"/>
                    </a:lnTo>
                    <a:lnTo>
                      <a:pt x="20" y="410"/>
                    </a:lnTo>
                    <a:lnTo>
                      <a:pt x="17" y="406"/>
                    </a:lnTo>
                    <a:lnTo>
                      <a:pt x="14" y="401"/>
                    </a:lnTo>
                    <a:lnTo>
                      <a:pt x="12" y="381"/>
                    </a:lnTo>
                    <a:lnTo>
                      <a:pt x="14" y="362"/>
                    </a:lnTo>
                    <a:lnTo>
                      <a:pt x="20" y="344"/>
                    </a:lnTo>
                    <a:lnTo>
                      <a:pt x="24" y="325"/>
                    </a:lnTo>
                    <a:lnTo>
                      <a:pt x="26" y="320"/>
                    </a:lnTo>
                    <a:lnTo>
                      <a:pt x="30" y="317"/>
                    </a:lnTo>
                    <a:lnTo>
                      <a:pt x="33" y="313"/>
                    </a:lnTo>
                    <a:lnTo>
                      <a:pt x="34" y="308"/>
                    </a:lnTo>
                    <a:lnTo>
                      <a:pt x="30" y="306"/>
                    </a:lnTo>
                    <a:lnTo>
                      <a:pt x="24" y="303"/>
                    </a:lnTo>
                    <a:lnTo>
                      <a:pt x="18" y="301"/>
                    </a:lnTo>
                    <a:lnTo>
                      <a:pt x="12" y="299"/>
                    </a:lnTo>
                    <a:lnTo>
                      <a:pt x="7" y="295"/>
                    </a:lnTo>
                    <a:lnTo>
                      <a:pt x="3" y="291"/>
                    </a:lnTo>
                    <a:lnTo>
                      <a:pt x="1" y="286"/>
                    </a:lnTo>
                    <a:lnTo>
                      <a:pt x="0" y="280"/>
                    </a:lnTo>
                    <a:lnTo>
                      <a:pt x="5" y="274"/>
                    </a:lnTo>
                    <a:lnTo>
                      <a:pt x="12" y="269"/>
                    </a:lnTo>
                    <a:lnTo>
                      <a:pt x="18" y="265"/>
                    </a:lnTo>
                    <a:lnTo>
                      <a:pt x="25" y="262"/>
                    </a:lnTo>
                    <a:lnTo>
                      <a:pt x="33" y="259"/>
                    </a:lnTo>
                    <a:lnTo>
                      <a:pt x="40" y="257"/>
                    </a:lnTo>
                    <a:lnTo>
                      <a:pt x="49" y="254"/>
                    </a:lnTo>
                    <a:lnTo>
                      <a:pt x="56" y="253"/>
                    </a:lnTo>
                    <a:lnTo>
                      <a:pt x="68" y="240"/>
                    </a:lnTo>
                    <a:lnTo>
                      <a:pt x="76" y="225"/>
                    </a:lnTo>
                    <a:lnTo>
                      <a:pt x="85" y="209"/>
                    </a:lnTo>
                    <a:lnTo>
                      <a:pt x="91" y="192"/>
                    </a:lnTo>
                    <a:lnTo>
                      <a:pt x="95" y="176"/>
                    </a:lnTo>
                    <a:lnTo>
                      <a:pt x="100" y="159"/>
                    </a:lnTo>
                    <a:lnTo>
                      <a:pt x="104" y="141"/>
                    </a:lnTo>
                    <a:lnTo>
                      <a:pt x="109" y="124"/>
                    </a:lnTo>
                    <a:lnTo>
                      <a:pt x="111" y="109"/>
                    </a:lnTo>
                    <a:lnTo>
                      <a:pt x="113" y="93"/>
                    </a:lnTo>
                    <a:lnTo>
                      <a:pt x="115" y="76"/>
                    </a:lnTo>
                    <a:lnTo>
                      <a:pt x="117" y="61"/>
                    </a:lnTo>
                    <a:lnTo>
                      <a:pt x="116" y="60"/>
                    </a:lnTo>
                    <a:lnTo>
                      <a:pt x="116" y="57"/>
                    </a:lnTo>
                    <a:lnTo>
                      <a:pt x="117" y="56"/>
                    </a:lnTo>
                    <a:lnTo>
                      <a:pt x="117" y="55"/>
                    </a:lnTo>
                    <a:lnTo>
                      <a:pt x="117" y="42"/>
                    </a:lnTo>
                    <a:lnTo>
                      <a:pt x="116" y="29"/>
                    </a:lnTo>
                    <a:lnTo>
                      <a:pt x="113" y="17"/>
                    </a:lnTo>
                    <a:lnTo>
                      <a:pt x="111" y="4"/>
                    </a:lnTo>
                    <a:lnTo>
                      <a:pt x="112" y="2"/>
                    </a:lnTo>
                    <a:lnTo>
                      <a:pt x="112" y="1"/>
                    </a:lnTo>
                    <a:lnTo>
                      <a:pt x="112" y="0"/>
                    </a:lnTo>
                    <a:lnTo>
                      <a:pt x="113" y="0"/>
                    </a:lnTo>
                    <a:lnTo>
                      <a:pt x="122" y="5"/>
                    </a:lnTo>
                    <a:lnTo>
                      <a:pt x="128" y="13"/>
                    </a:lnTo>
                    <a:lnTo>
                      <a:pt x="134" y="21"/>
                    </a:lnTo>
                    <a:lnTo>
                      <a:pt x="13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0" name="Freeform 190"/>
              <p:cNvSpPr>
                <a:spLocks/>
              </p:cNvSpPr>
              <p:nvPr/>
            </p:nvSpPr>
            <p:spPr bwMode="auto">
              <a:xfrm>
                <a:off x="5241" y="2397"/>
                <a:ext cx="39" cy="147"/>
              </a:xfrm>
              <a:custGeom>
                <a:avLst/>
                <a:gdLst>
                  <a:gd name="T0" fmla="*/ 16 w 39"/>
                  <a:gd name="T1" fmla="*/ 2 h 141"/>
                  <a:gd name="T2" fmla="*/ 19 w 39"/>
                  <a:gd name="T3" fmla="*/ 35 h 141"/>
                  <a:gd name="T4" fmla="*/ 22 w 39"/>
                  <a:gd name="T5" fmla="*/ 68 h 141"/>
                  <a:gd name="T6" fmla="*/ 28 w 39"/>
                  <a:gd name="T7" fmla="*/ 99 h 141"/>
                  <a:gd name="T8" fmla="*/ 39 w 39"/>
                  <a:gd name="T9" fmla="*/ 128 h 141"/>
                  <a:gd name="T10" fmla="*/ 38 w 39"/>
                  <a:gd name="T11" fmla="*/ 131 h 141"/>
                  <a:gd name="T12" fmla="*/ 39 w 39"/>
                  <a:gd name="T13" fmla="*/ 136 h 141"/>
                  <a:gd name="T14" fmla="*/ 38 w 39"/>
                  <a:gd name="T15" fmla="*/ 140 h 141"/>
                  <a:gd name="T16" fmla="*/ 34 w 39"/>
                  <a:gd name="T17" fmla="*/ 141 h 141"/>
                  <a:gd name="T18" fmla="*/ 29 w 39"/>
                  <a:gd name="T19" fmla="*/ 140 h 141"/>
                  <a:gd name="T20" fmla="*/ 26 w 39"/>
                  <a:gd name="T21" fmla="*/ 136 h 141"/>
                  <a:gd name="T22" fmla="*/ 23 w 39"/>
                  <a:gd name="T23" fmla="*/ 131 h 141"/>
                  <a:gd name="T24" fmla="*/ 20 w 39"/>
                  <a:gd name="T25" fmla="*/ 128 h 141"/>
                  <a:gd name="T26" fmla="*/ 16 w 39"/>
                  <a:gd name="T27" fmla="*/ 118 h 141"/>
                  <a:gd name="T28" fmla="*/ 12 w 39"/>
                  <a:gd name="T29" fmla="*/ 109 h 141"/>
                  <a:gd name="T30" fmla="*/ 7 w 39"/>
                  <a:gd name="T31" fmla="*/ 98 h 141"/>
                  <a:gd name="T32" fmla="*/ 4 w 39"/>
                  <a:gd name="T33" fmla="*/ 87 h 141"/>
                  <a:gd name="T34" fmla="*/ 1 w 39"/>
                  <a:gd name="T35" fmla="*/ 74 h 141"/>
                  <a:gd name="T36" fmla="*/ 0 w 39"/>
                  <a:gd name="T37" fmla="*/ 58 h 141"/>
                  <a:gd name="T38" fmla="*/ 1 w 39"/>
                  <a:gd name="T39" fmla="*/ 43 h 141"/>
                  <a:gd name="T40" fmla="*/ 1 w 39"/>
                  <a:gd name="T41" fmla="*/ 29 h 141"/>
                  <a:gd name="T42" fmla="*/ 2 w 39"/>
                  <a:gd name="T43" fmla="*/ 21 h 141"/>
                  <a:gd name="T44" fmla="*/ 3 w 39"/>
                  <a:gd name="T45" fmla="*/ 14 h 141"/>
                  <a:gd name="T46" fmla="*/ 4 w 39"/>
                  <a:gd name="T47" fmla="*/ 7 h 141"/>
                  <a:gd name="T48" fmla="*/ 7 w 39"/>
                  <a:gd name="T49" fmla="*/ 1 h 141"/>
                  <a:gd name="T50" fmla="*/ 9 w 39"/>
                  <a:gd name="T51" fmla="*/ 0 h 141"/>
                  <a:gd name="T52" fmla="*/ 12 w 39"/>
                  <a:gd name="T53" fmla="*/ 0 h 141"/>
                  <a:gd name="T54" fmla="*/ 14 w 39"/>
                  <a:gd name="T55" fmla="*/ 1 h 141"/>
                  <a:gd name="T56" fmla="*/ 16 w 39"/>
                  <a:gd name="T57" fmla="*/ 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141">
                    <a:moveTo>
                      <a:pt x="16" y="2"/>
                    </a:moveTo>
                    <a:lnTo>
                      <a:pt x="19" y="35"/>
                    </a:lnTo>
                    <a:lnTo>
                      <a:pt x="22" y="68"/>
                    </a:lnTo>
                    <a:lnTo>
                      <a:pt x="28" y="99"/>
                    </a:lnTo>
                    <a:lnTo>
                      <a:pt x="39" y="128"/>
                    </a:lnTo>
                    <a:lnTo>
                      <a:pt x="38" y="131"/>
                    </a:lnTo>
                    <a:lnTo>
                      <a:pt x="39" y="136"/>
                    </a:lnTo>
                    <a:lnTo>
                      <a:pt x="38" y="140"/>
                    </a:lnTo>
                    <a:lnTo>
                      <a:pt x="34" y="141"/>
                    </a:lnTo>
                    <a:lnTo>
                      <a:pt x="29" y="140"/>
                    </a:lnTo>
                    <a:lnTo>
                      <a:pt x="26" y="136"/>
                    </a:lnTo>
                    <a:lnTo>
                      <a:pt x="23" y="131"/>
                    </a:lnTo>
                    <a:lnTo>
                      <a:pt x="20" y="128"/>
                    </a:lnTo>
                    <a:lnTo>
                      <a:pt x="16" y="118"/>
                    </a:lnTo>
                    <a:lnTo>
                      <a:pt x="12" y="109"/>
                    </a:lnTo>
                    <a:lnTo>
                      <a:pt x="7" y="98"/>
                    </a:lnTo>
                    <a:lnTo>
                      <a:pt x="4" y="87"/>
                    </a:lnTo>
                    <a:lnTo>
                      <a:pt x="1" y="74"/>
                    </a:lnTo>
                    <a:lnTo>
                      <a:pt x="0" y="58"/>
                    </a:lnTo>
                    <a:lnTo>
                      <a:pt x="1" y="43"/>
                    </a:lnTo>
                    <a:lnTo>
                      <a:pt x="1" y="29"/>
                    </a:lnTo>
                    <a:lnTo>
                      <a:pt x="2" y="21"/>
                    </a:lnTo>
                    <a:lnTo>
                      <a:pt x="3" y="14"/>
                    </a:lnTo>
                    <a:lnTo>
                      <a:pt x="4" y="7"/>
                    </a:lnTo>
                    <a:lnTo>
                      <a:pt x="7" y="1"/>
                    </a:lnTo>
                    <a:lnTo>
                      <a:pt x="9" y="0"/>
                    </a:lnTo>
                    <a:lnTo>
                      <a:pt x="12" y="0"/>
                    </a:lnTo>
                    <a:lnTo>
                      <a:pt x="14" y="1"/>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1" name="Freeform 191"/>
              <p:cNvSpPr>
                <a:spLocks/>
              </p:cNvSpPr>
              <p:nvPr/>
            </p:nvSpPr>
            <p:spPr bwMode="auto">
              <a:xfrm>
                <a:off x="4545" y="2407"/>
                <a:ext cx="222" cy="175"/>
              </a:xfrm>
              <a:custGeom>
                <a:avLst/>
                <a:gdLst>
                  <a:gd name="T0" fmla="*/ 222 w 222"/>
                  <a:gd name="T1" fmla="*/ 11 h 169"/>
                  <a:gd name="T2" fmla="*/ 218 w 222"/>
                  <a:gd name="T3" fmla="*/ 23 h 169"/>
                  <a:gd name="T4" fmla="*/ 211 w 222"/>
                  <a:gd name="T5" fmla="*/ 34 h 169"/>
                  <a:gd name="T6" fmla="*/ 202 w 222"/>
                  <a:gd name="T7" fmla="*/ 43 h 169"/>
                  <a:gd name="T8" fmla="*/ 194 w 222"/>
                  <a:gd name="T9" fmla="*/ 53 h 169"/>
                  <a:gd name="T10" fmla="*/ 188 w 222"/>
                  <a:gd name="T11" fmla="*/ 58 h 169"/>
                  <a:gd name="T12" fmla="*/ 181 w 222"/>
                  <a:gd name="T13" fmla="*/ 64 h 169"/>
                  <a:gd name="T14" fmla="*/ 175 w 222"/>
                  <a:gd name="T15" fmla="*/ 70 h 169"/>
                  <a:gd name="T16" fmla="*/ 170 w 222"/>
                  <a:gd name="T17" fmla="*/ 76 h 169"/>
                  <a:gd name="T18" fmla="*/ 164 w 222"/>
                  <a:gd name="T19" fmla="*/ 82 h 169"/>
                  <a:gd name="T20" fmla="*/ 158 w 222"/>
                  <a:gd name="T21" fmla="*/ 88 h 169"/>
                  <a:gd name="T22" fmla="*/ 152 w 222"/>
                  <a:gd name="T23" fmla="*/ 92 h 169"/>
                  <a:gd name="T24" fmla="*/ 146 w 222"/>
                  <a:gd name="T25" fmla="*/ 97 h 169"/>
                  <a:gd name="T26" fmla="*/ 134 w 222"/>
                  <a:gd name="T27" fmla="*/ 108 h 169"/>
                  <a:gd name="T28" fmla="*/ 121 w 222"/>
                  <a:gd name="T29" fmla="*/ 119 h 169"/>
                  <a:gd name="T30" fmla="*/ 107 w 222"/>
                  <a:gd name="T31" fmla="*/ 128 h 169"/>
                  <a:gd name="T32" fmla="*/ 92 w 222"/>
                  <a:gd name="T33" fmla="*/ 138 h 169"/>
                  <a:gd name="T34" fmla="*/ 78 w 222"/>
                  <a:gd name="T35" fmla="*/ 146 h 169"/>
                  <a:gd name="T36" fmla="*/ 62 w 222"/>
                  <a:gd name="T37" fmla="*/ 153 h 169"/>
                  <a:gd name="T38" fmla="*/ 47 w 222"/>
                  <a:gd name="T39" fmla="*/ 159 h 169"/>
                  <a:gd name="T40" fmla="*/ 31 w 222"/>
                  <a:gd name="T41" fmla="*/ 165 h 169"/>
                  <a:gd name="T42" fmla="*/ 23 w 222"/>
                  <a:gd name="T43" fmla="*/ 167 h 169"/>
                  <a:gd name="T44" fmla="*/ 16 w 222"/>
                  <a:gd name="T45" fmla="*/ 169 h 169"/>
                  <a:gd name="T46" fmla="*/ 7 w 222"/>
                  <a:gd name="T47" fmla="*/ 169 h 169"/>
                  <a:gd name="T48" fmla="*/ 0 w 222"/>
                  <a:gd name="T49" fmla="*/ 165 h 169"/>
                  <a:gd name="T50" fmla="*/ 6 w 222"/>
                  <a:gd name="T51" fmla="*/ 157 h 169"/>
                  <a:gd name="T52" fmla="*/ 13 w 222"/>
                  <a:gd name="T53" fmla="*/ 152 h 169"/>
                  <a:gd name="T54" fmla="*/ 23 w 222"/>
                  <a:gd name="T55" fmla="*/ 149 h 169"/>
                  <a:gd name="T56" fmla="*/ 33 w 222"/>
                  <a:gd name="T57" fmla="*/ 144 h 169"/>
                  <a:gd name="T58" fmla="*/ 47 w 222"/>
                  <a:gd name="T59" fmla="*/ 135 h 169"/>
                  <a:gd name="T60" fmla="*/ 62 w 222"/>
                  <a:gd name="T61" fmla="*/ 126 h 169"/>
                  <a:gd name="T62" fmla="*/ 77 w 222"/>
                  <a:gd name="T63" fmla="*/ 118 h 169"/>
                  <a:gd name="T64" fmla="*/ 91 w 222"/>
                  <a:gd name="T65" fmla="*/ 108 h 169"/>
                  <a:gd name="T66" fmla="*/ 104 w 222"/>
                  <a:gd name="T67" fmla="*/ 98 h 169"/>
                  <a:gd name="T68" fmla="*/ 119 w 222"/>
                  <a:gd name="T69" fmla="*/ 88 h 169"/>
                  <a:gd name="T70" fmla="*/ 132 w 222"/>
                  <a:gd name="T71" fmla="*/ 77 h 169"/>
                  <a:gd name="T72" fmla="*/ 144 w 222"/>
                  <a:gd name="T73" fmla="*/ 66 h 169"/>
                  <a:gd name="T74" fmla="*/ 148 w 222"/>
                  <a:gd name="T75" fmla="*/ 61 h 169"/>
                  <a:gd name="T76" fmla="*/ 152 w 222"/>
                  <a:gd name="T77" fmla="*/ 57 h 169"/>
                  <a:gd name="T78" fmla="*/ 157 w 222"/>
                  <a:gd name="T79" fmla="*/ 53 h 169"/>
                  <a:gd name="T80" fmla="*/ 162 w 222"/>
                  <a:gd name="T81" fmla="*/ 48 h 169"/>
                  <a:gd name="T82" fmla="*/ 166 w 222"/>
                  <a:gd name="T83" fmla="*/ 45 h 169"/>
                  <a:gd name="T84" fmla="*/ 171 w 222"/>
                  <a:gd name="T85" fmla="*/ 41 h 169"/>
                  <a:gd name="T86" fmla="*/ 175 w 222"/>
                  <a:gd name="T87" fmla="*/ 38 h 169"/>
                  <a:gd name="T88" fmla="*/ 179 w 222"/>
                  <a:gd name="T89" fmla="*/ 33 h 169"/>
                  <a:gd name="T90" fmla="*/ 187 w 222"/>
                  <a:gd name="T91" fmla="*/ 24 h 169"/>
                  <a:gd name="T92" fmla="*/ 194 w 222"/>
                  <a:gd name="T93" fmla="*/ 15 h 169"/>
                  <a:gd name="T94" fmla="*/ 200 w 222"/>
                  <a:gd name="T95" fmla="*/ 8 h 169"/>
                  <a:gd name="T96" fmla="*/ 207 w 222"/>
                  <a:gd name="T97" fmla="*/ 0 h 169"/>
                  <a:gd name="T98" fmla="*/ 213 w 222"/>
                  <a:gd name="T99" fmla="*/ 0 h 169"/>
                  <a:gd name="T100" fmla="*/ 217 w 222"/>
                  <a:gd name="T101" fmla="*/ 3 h 169"/>
                  <a:gd name="T102" fmla="*/ 219 w 222"/>
                  <a:gd name="T103" fmla="*/ 8 h 169"/>
                  <a:gd name="T104" fmla="*/ 222 w 222"/>
                  <a:gd name="T105" fmla="*/ 1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 h="169">
                    <a:moveTo>
                      <a:pt x="222" y="11"/>
                    </a:moveTo>
                    <a:lnTo>
                      <a:pt x="218" y="23"/>
                    </a:lnTo>
                    <a:lnTo>
                      <a:pt x="211" y="34"/>
                    </a:lnTo>
                    <a:lnTo>
                      <a:pt x="202" y="43"/>
                    </a:lnTo>
                    <a:lnTo>
                      <a:pt x="194" y="53"/>
                    </a:lnTo>
                    <a:lnTo>
                      <a:pt x="188" y="58"/>
                    </a:lnTo>
                    <a:lnTo>
                      <a:pt x="181" y="64"/>
                    </a:lnTo>
                    <a:lnTo>
                      <a:pt x="175" y="70"/>
                    </a:lnTo>
                    <a:lnTo>
                      <a:pt x="170" y="76"/>
                    </a:lnTo>
                    <a:lnTo>
                      <a:pt x="164" y="82"/>
                    </a:lnTo>
                    <a:lnTo>
                      <a:pt x="158" y="88"/>
                    </a:lnTo>
                    <a:lnTo>
                      <a:pt x="152" y="92"/>
                    </a:lnTo>
                    <a:lnTo>
                      <a:pt x="146" y="97"/>
                    </a:lnTo>
                    <a:lnTo>
                      <a:pt x="134" y="108"/>
                    </a:lnTo>
                    <a:lnTo>
                      <a:pt x="121" y="119"/>
                    </a:lnTo>
                    <a:lnTo>
                      <a:pt x="107" y="128"/>
                    </a:lnTo>
                    <a:lnTo>
                      <a:pt x="92" y="138"/>
                    </a:lnTo>
                    <a:lnTo>
                      <a:pt x="78" y="146"/>
                    </a:lnTo>
                    <a:lnTo>
                      <a:pt x="62" y="153"/>
                    </a:lnTo>
                    <a:lnTo>
                      <a:pt x="47" y="159"/>
                    </a:lnTo>
                    <a:lnTo>
                      <a:pt x="31" y="165"/>
                    </a:lnTo>
                    <a:lnTo>
                      <a:pt x="23" y="167"/>
                    </a:lnTo>
                    <a:lnTo>
                      <a:pt x="16" y="169"/>
                    </a:lnTo>
                    <a:lnTo>
                      <a:pt x="7" y="169"/>
                    </a:lnTo>
                    <a:lnTo>
                      <a:pt x="0" y="165"/>
                    </a:lnTo>
                    <a:lnTo>
                      <a:pt x="6" y="157"/>
                    </a:lnTo>
                    <a:lnTo>
                      <a:pt x="13" y="152"/>
                    </a:lnTo>
                    <a:lnTo>
                      <a:pt x="23" y="149"/>
                    </a:lnTo>
                    <a:lnTo>
                      <a:pt x="33" y="144"/>
                    </a:lnTo>
                    <a:lnTo>
                      <a:pt x="47" y="135"/>
                    </a:lnTo>
                    <a:lnTo>
                      <a:pt x="62" y="126"/>
                    </a:lnTo>
                    <a:lnTo>
                      <a:pt x="77" y="118"/>
                    </a:lnTo>
                    <a:lnTo>
                      <a:pt x="91" y="108"/>
                    </a:lnTo>
                    <a:lnTo>
                      <a:pt x="104" y="98"/>
                    </a:lnTo>
                    <a:lnTo>
                      <a:pt x="119" y="88"/>
                    </a:lnTo>
                    <a:lnTo>
                      <a:pt x="132" y="77"/>
                    </a:lnTo>
                    <a:lnTo>
                      <a:pt x="144" y="66"/>
                    </a:lnTo>
                    <a:lnTo>
                      <a:pt x="148" y="61"/>
                    </a:lnTo>
                    <a:lnTo>
                      <a:pt x="152" y="57"/>
                    </a:lnTo>
                    <a:lnTo>
                      <a:pt x="157" y="53"/>
                    </a:lnTo>
                    <a:lnTo>
                      <a:pt x="162" y="48"/>
                    </a:lnTo>
                    <a:lnTo>
                      <a:pt x="166" y="45"/>
                    </a:lnTo>
                    <a:lnTo>
                      <a:pt x="171" y="41"/>
                    </a:lnTo>
                    <a:lnTo>
                      <a:pt x="175" y="38"/>
                    </a:lnTo>
                    <a:lnTo>
                      <a:pt x="179" y="33"/>
                    </a:lnTo>
                    <a:lnTo>
                      <a:pt x="187" y="24"/>
                    </a:lnTo>
                    <a:lnTo>
                      <a:pt x="194" y="15"/>
                    </a:lnTo>
                    <a:lnTo>
                      <a:pt x="200" y="8"/>
                    </a:lnTo>
                    <a:lnTo>
                      <a:pt x="207" y="0"/>
                    </a:lnTo>
                    <a:lnTo>
                      <a:pt x="213" y="0"/>
                    </a:lnTo>
                    <a:lnTo>
                      <a:pt x="217" y="3"/>
                    </a:lnTo>
                    <a:lnTo>
                      <a:pt x="219" y="8"/>
                    </a:lnTo>
                    <a:lnTo>
                      <a:pt x="22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2" name="Freeform 192"/>
              <p:cNvSpPr>
                <a:spLocks/>
              </p:cNvSpPr>
              <p:nvPr/>
            </p:nvSpPr>
            <p:spPr bwMode="auto">
              <a:xfrm>
                <a:off x="4316" y="2472"/>
                <a:ext cx="57" cy="29"/>
              </a:xfrm>
              <a:custGeom>
                <a:avLst/>
                <a:gdLst>
                  <a:gd name="T0" fmla="*/ 57 w 57"/>
                  <a:gd name="T1" fmla="*/ 6 h 28"/>
                  <a:gd name="T2" fmla="*/ 57 w 57"/>
                  <a:gd name="T3" fmla="*/ 9 h 28"/>
                  <a:gd name="T4" fmla="*/ 56 w 57"/>
                  <a:gd name="T5" fmla="*/ 13 h 28"/>
                  <a:gd name="T6" fmla="*/ 54 w 57"/>
                  <a:gd name="T7" fmla="*/ 16 h 28"/>
                  <a:gd name="T8" fmla="*/ 52 w 57"/>
                  <a:gd name="T9" fmla="*/ 20 h 28"/>
                  <a:gd name="T10" fmla="*/ 47 w 57"/>
                  <a:gd name="T11" fmla="*/ 25 h 28"/>
                  <a:gd name="T12" fmla="*/ 39 w 57"/>
                  <a:gd name="T13" fmla="*/ 27 h 28"/>
                  <a:gd name="T14" fmla="*/ 32 w 57"/>
                  <a:gd name="T15" fmla="*/ 28 h 28"/>
                  <a:gd name="T16" fmla="*/ 24 w 57"/>
                  <a:gd name="T17" fmla="*/ 27 h 28"/>
                  <a:gd name="T18" fmla="*/ 17 w 57"/>
                  <a:gd name="T19" fmla="*/ 23 h 28"/>
                  <a:gd name="T20" fmla="*/ 11 w 57"/>
                  <a:gd name="T21" fmla="*/ 19 h 28"/>
                  <a:gd name="T22" fmla="*/ 5 w 57"/>
                  <a:gd name="T23" fmla="*/ 13 h 28"/>
                  <a:gd name="T24" fmla="*/ 0 w 57"/>
                  <a:gd name="T25" fmla="*/ 7 h 28"/>
                  <a:gd name="T26" fmla="*/ 0 w 57"/>
                  <a:gd name="T27" fmla="*/ 4 h 28"/>
                  <a:gd name="T28" fmla="*/ 1 w 57"/>
                  <a:gd name="T29" fmla="*/ 3 h 28"/>
                  <a:gd name="T30" fmla="*/ 4 w 57"/>
                  <a:gd name="T31" fmla="*/ 2 h 28"/>
                  <a:gd name="T32" fmla="*/ 5 w 57"/>
                  <a:gd name="T33" fmla="*/ 2 h 28"/>
                  <a:gd name="T34" fmla="*/ 9 w 57"/>
                  <a:gd name="T35" fmla="*/ 4 h 28"/>
                  <a:gd name="T36" fmla="*/ 13 w 57"/>
                  <a:gd name="T37" fmla="*/ 7 h 28"/>
                  <a:gd name="T38" fmla="*/ 18 w 57"/>
                  <a:gd name="T39" fmla="*/ 9 h 28"/>
                  <a:gd name="T40" fmla="*/ 21 w 57"/>
                  <a:gd name="T41" fmla="*/ 12 h 28"/>
                  <a:gd name="T42" fmla="*/ 27 w 57"/>
                  <a:gd name="T43" fmla="*/ 12 h 28"/>
                  <a:gd name="T44" fmla="*/ 33 w 57"/>
                  <a:gd name="T45" fmla="*/ 9 h 28"/>
                  <a:gd name="T46" fmla="*/ 38 w 57"/>
                  <a:gd name="T47" fmla="*/ 7 h 28"/>
                  <a:gd name="T48" fmla="*/ 43 w 57"/>
                  <a:gd name="T49" fmla="*/ 4 h 28"/>
                  <a:gd name="T50" fmla="*/ 45 w 57"/>
                  <a:gd name="T51" fmla="*/ 3 h 28"/>
                  <a:gd name="T52" fmla="*/ 47 w 57"/>
                  <a:gd name="T53" fmla="*/ 2 h 28"/>
                  <a:gd name="T54" fmla="*/ 49 w 57"/>
                  <a:gd name="T55" fmla="*/ 1 h 28"/>
                  <a:gd name="T56" fmla="*/ 50 w 57"/>
                  <a:gd name="T57" fmla="*/ 0 h 28"/>
                  <a:gd name="T58" fmla="*/ 52 w 57"/>
                  <a:gd name="T59" fmla="*/ 0 h 28"/>
                  <a:gd name="T60" fmla="*/ 55 w 57"/>
                  <a:gd name="T61" fmla="*/ 1 h 28"/>
                  <a:gd name="T62" fmla="*/ 56 w 57"/>
                  <a:gd name="T63" fmla="*/ 3 h 28"/>
                  <a:gd name="T64" fmla="*/ 57 w 57"/>
                  <a:gd name="T6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28">
                    <a:moveTo>
                      <a:pt x="57" y="6"/>
                    </a:moveTo>
                    <a:lnTo>
                      <a:pt x="57" y="9"/>
                    </a:lnTo>
                    <a:lnTo>
                      <a:pt x="56" y="13"/>
                    </a:lnTo>
                    <a:lnTo>
                      <a:pt x="54" y="16"/>
                    </a:lnTo>
                    <a:lnTo>
                      <a:pt x="52" y="20"/>
                    </a:lnTo>
                    <a:lnTo>
                      <a:pt x="47" y="25"/>
                    </a:lnTo>
                    <a:lnTo>
                      <a:pt x="39" y="27"/>
                    </a:lnTo>
                    <a:lnTo>
                      <a:pt x="32" y="28"/>
                    </a:lnTo>
                    <a:lnTo>
                      <a:pt x="24" y="27"/>
                    </a:lnTo>
                    <a:lnTo>
                      <a:pt x="17" y="23"/>
                    </a:lnTo>
                    <a:lnTo>
                      <a:pt x="11" y="19"/>
                    </a:lnTo>
                    <a:lnTo>
                      <a:pt x="5" y="13"/>
                    </a:lnTo>
                    <a:lnTo>
                      <a:pt x="0" y="7"/>
                    </a:lnTo>
                    <a:lnTo>
                      <a:pt x="0" y="4"/>
                    </a:lnTo>
                    <a:lnTo>
                      <a:pt x="1" y="3"/>
                    </a:lnTo>
                    <a:lnTo>
                      <a:pt x="4" y="2"/>
                    </a:lnTo>
                    <a:lnTo>
                      <a:pt x="5" y="2"/>
                    </a:lnTo>
                    <a:lnTo>
                      <a:pt x="9" y="4"/>
                    </a:lnTo>
                    <a:lnTo>
                      <a:pt x="13" y="7"/>
                    </a:lnTo>
                    <a:lnTo>
                      <a:pt x="18" y="9"/>
                    </a:lnTo>
                    <a:lnTo>
                      <a:pt x="21" y="12"/>
                    </a:lnTo>
                    <a:lnTo>
                      <a:pt x="27" y="12"/>
                    </a:lnTo>
                    <a:lnTo>
                      <a:pt x="33" y="9"/>
                    </a:lnTo>
                    <a:lnTo>
                      <a:pt x="38" y="7"/>
                    </a:lnTo>
                    <a:lnTo>
                      <a:pt x="43" y="4"/>
                    </a:lnTo>
                    <a:lnTo>
                      <a:pt x="45" y="3"/>
                    </a:lnTo>
                    <a:lnTo>
                      <a:pt x="47" y="2"/>
                    </a:lnTo>
                    <a:lnTo>
                      <a:pt x="49" y="1"/>
                    </a:lnTo>
                    <a:lnTo>
                      <a:pt x="50" y="0"/>
                    </a:lnTo>
                    <a:lnTo>
                      <a:pt x="52" y="0"/>
                    </a:lnTo>
                    <a:lnTo>
                      <a:pt x="55" y="1"/>
                    </a:lnTo>
                    <a:lnTo>
                      <a:pt x="56" y="3"/>
                    </a:lnTo>
                    <a:lnTo>
                      <a:pt x="5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3" name="Freeform 193"/>
              <p:cNvSpPr>
                <a:spLocks/>
              </p:cNvSpPr>
              <p:nvPr/>
            </p:nvSpPr>
            <p:spPr bwMode="auto">
              <a:xfrm>
                <a:off x="4134" y="2485"/>
                <a:ext cx="281" cy="534"/>
              </a:xfrm>
              <a:custGeom>
                <a:avLst/>
                <a:gdLst>
                  <a:gd name="T0" fmla="*/ 45 w 281"/>
                  <a:gd name="T1" fmla="*/ 34 h 514"/>
                  <a:gd name="T2" fmla="*/ 46 w 281"/>
                  <a:gd name="T3" fmla="*/ 64 h 514"/>
                  <a:gd name="T4" fmla="*/ 56 w 281"/>
                  <a:gd name="T5" fmla="*/ 74 h 514"/>
                  <a:gd name="T6" fmla="*/ 80 w 281"/>
                  <a:gd name="T7" fmla="*/ 101 h 514"/>
                  <a:gd name="T8" fmla="*/ 109 w 281"/>
                  <a:gd name="T9" fmla="*/ 121 h 514"/>
                  <a:gd name="T10" fmla="*/ 134 w 281"/>
                  <a:gd name="T11" fmla="*/ 133 h 514"/>
                  <a:gd name="T12" fmla="*/ 146 w 281"/>
                  <a:gd name="T13" fmla="*/ 138 h 514"/>
                  <a:gd name="T14" fmla="*/ 122 w 281"/>
                  <a:gd name="T15" fmla="*/ 150 h 514"/>
                  <a:gd name="T16" fmla="*/ 117 w 281"/>
                  <a:gd name="T17" fmla="*/ 166 h 514"/>
                  <a:gd name="T18" fmla="*/ 131 w 281"/>
                  <a:gd name="T19" fmla="*/ 192 h 514"/>
                  <a:gd name="T20" fmla="*/ 148 w 281"/>
                  <a:gd name="T21" fmla="*/ 229 h 514"/>
                  <a:gd name="T22" fmla="*/ 166 w 281"/>
                  <a:gd name="T23" fmla="*/ 265 h 514"/>
                  <a:gd name="T24" fmla="*/ 172 w 281"/>
                  <a:gd name="T25" fmla="*/ 229 h 514"/>
                  <a:gd name="T26" fmla="*/ 174 w 281"/>
                  <a:gd name="T27" fmla="*/ 179 h 514"/>
                  <a:gd name="T28" fmla="*/ 181 w 281"/>
                  <a:gd name="T29" fmla="*/ 182 h 514"/>
                  <a:gd name="T30" fmla="*/ 195 w 281"/>
                  <a:gd name="T31" fmla="*/ 238 h 514"/>
                  <a:gd name="T32" fmla="*/ 200 w 281"/>
                  <a:gd name="T33" fmla="*/ 305 h 514"/>
                  <a:gd name="T34" fmla="*/ 209 w 281"/>
                  <a:gd name="T35" fmla="*/ 366 h 514"/>
                  <a:gd name="T36" fmla="*/ 225 w 281"/>
                  <a:gd name="T37" fmla="*/ 419 h 514"/>
                  <a:gd name="T38" fmla="*/ 237 w 281"/>
                  <a:gd name="T39" fmla="*/ 474 h 514"/>
                  <a:gd name="T40" fmla="*/ 251 w 281"/>
                  <a:gd name="T41" fmla="*/ 495 h 514"/>
                  <a:gd name="T42" fmla="*/ 267 w 281"/>
                  <a:gd name="T43" fmla="*/ 500 h 514"/>
                  <a:gd name="T44" fmla="*/ 281 w 281"/>
                  <a:gd name="T45" fmla="*/ 509 h 514"/>
                  <a:gd name="T46" fmla="*/ 280 w 281"/>
                  <a:gd name="T47" fmla="*/ 513 h 514"/>
                  <a:gd name="T48" fmla="*/ 260 w 281"/>
                  <a:gd name="T49" fmla="*/ 513 h 514"/>
                  <a:gd name="T50" fmla="*/ 234 w 281"/>
                  <a:gd name="T51" fmla="*/ 510 h 514"/>
                  <a:gd name="T52" fmla="*/ 209 w 281"/>
                  <a:gd name="T53" fmla="*/ 503 h 514"/>
                  <a:gd name="T54" fmla="*/ 176 w 281"/>
                  <a:gd name="T55" fmla="*/ 492 h 514"/>
                  <a:gd name="T56" fmla="*/ 150 w 281"/>
                  <a:gd name="T57" fmla="*/ 470 h 514"/>
                  <a:gd name="T58" fmla="*/ 128 w 281"/>
                  <a:gd name="T59" fmla="*/ 419 h 514"/>
                  <a:gd name="T60" fmla="*/ 110 w 281"/>
                  <a:gd name="T61" fmla="*/ 322 h 514"/>
                  <a:gd name="T62" fmla="*/ 109 w 281"/>
                  <a:gd name="T63" fmla="*/ 293 h 514"/>
                  <a:gd name="T64" fmla="*/ 122 w 281"/>
                  <a:gd name="T65" fmla="*/ 298 h 514"/>
                  <a:gd name="T66" fmla="*/ 129 w 281"/>
                  <a:gd name="T67" fmla="*/ 338 h 514"/>
                  <a:gd name="T68" fmla="*/ 147 w 281"/>
                  <a:gd name="T69" fmla="*/ 400 h 514"/>
                  <a:gd name="T70" fmla="*/ 157 w 281"/>
                  <a:gd name="T71" fmla="*/ 437 h 514"/>
                  <a:gd name="T72" fmla="*/ 183 w 281"/>
                  <a:gd name="T73" fmla="*/ 467 h 514"/>
                  <a:gd name="T74" fmla="*/ 208 w 281"/>
                  <a:gd name="T75" fmla="*/ 481 h 514"/>
                  <a:gd name="T76" fmla="*/ 218 w 281"/>
                  <a:gd name="T77" fmla="*/ 482 h 514"/>
                  <a:gd name="T78" fmla="*/ 215 w 281"/>
                  <a:gd name="T79" fmla="*/ 458 h 514"/>
                  <a:gd name="T80" fmla="*/ 203 w 281"/>
                  <a:gd name="T81" fmla="*/ 419 h 514"/>
                  <a:gd name="T82" fmla="*/ 184 w 281"/>
                  <a:gd name="T83" fmla="*/ 368 h 514"/>
                  <a:gd name="T84" fmla="*/ 160 w 281"/>
                  <a:gd name="T85" fmla="*/ 307 h 514"/>
                  <a:gd name="T86" fmla="*/ 137 w 281"/>
                  <a:gd name="T87" fmla="*/ 250 h 514"/>
                  <a:gd name="T88" fmla="*/ 110 w 281"/>
                  <a:gd name="T89" fmla="*/ 195 h 514"/>
                  <a:gd name="T90" fmla="*/ 86 w 281"/>
                  <a:gd name="T91" fmla="*/ 148 h 514"/>
                  <a:gd name="T92" fmla="*/ 65 w 281"/>
                  <a:gd name="T93" fmla="*/ 115 h 514"/>
                  <a:gd name="T94" fmla="*/ 37 w 281"/>
                  <a:gd name="T95" fmla="*/ 88 h 514"/>
                  <a:gd name="T96" fmla="*/ 19 w 281"/>
                  <a:gd name="T97" fmla="*/ 75 h 514"/>
                  <a:gd name="T98" fmla="*/ 9 w 281"/>
                  <a:gd name="T99" fmla="*/ 68 h 514"/>
                  <a:gd name="T100" fmla="*/ 0 w 281"/>
                  <a:gd name="T101" fmla="*/ 60 h 514"/>
                  <a:gd name="T102" fmla="*/ 11 w 281"/>
                  <a:gd name="T103" fmla="*/ 49 h 514"/>
                  <a:gd name="T104" fmla="*/ 27 w 281"/>
                  <a:gd name="T105" fmla="*/ 26 h 514"/>
                  <a:gd name="T106" fmla="*/ 29 w 281"/>
                  <a:gd name="T107" fmla="*/ 0 h 514"/>
                  <a:gd name="T108" fmla="*/ 39 w 281"/>
                  <a:gd name="T109" fmla="*/ 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1" h="514">
                    <a:moveTo>
                      <a:pt x="39" y="9"/>
                    </a:moveTo>
                    <a:lnTo>
                      <a:pt x="43" y="22"/>
                    </a:lnTo>
                    <a:lnTo>
                      <a:pt x="45" y="34"/>
                    </a:lnTo>
                    <a:lnTo>
                      <a:pt x="45" y="47"/>
                    </a:lnTo>
                    <a:lnTo>
                      <a:pt x="42" y="60"/>
                    </a:lnTo>
                    <a:lnTo>
                      <a:pt x="46" y="64"/>
                    </a:lnTo>
                    <a:lnTo>
                      <a:pt x="49" y="66"/>
                    </a:lnTo>
                    <a:lnTo>
                      <a:pt x="53" y="70"/>
                    </a:lnTo>
                    <a:lnTo>
                      <a:pt x="56" y="74"/>
                    </a:lnTo>
                    <a:lnTo>
                      <a:pt x="64" y="83"/>
                    </a:lnTo>
                    <a:lnTo>
                      <a:pt x="72" y="93"/>
                    </a:lnTo>
                    <a:lnTo>
                      <a:pt x="80" y="101"/>
                    </a:lnTo>
                    <a:lnTo>
                      <a:pt x="90" y="108"/>
                    </a:lnTo>
                    <a:lnTo>
                      <a:pt x="99" y="115"/>
                    </a:lnTo>
                    <a:lnTo>
                      <a:pt x="109" y="121"/>
                    </a:lnTo>
                    <a:lnTo>
                      <a:pt x="120" y="127"/>
                    </a:lnTo>
                    <a:lnTo>
                      <a:pt x="131" y="133"/>
                    </a:lnTo>
                    <a:lnTo>
                      <a:pt x="134" y="133"/>
                    </a:lnTo>
                    <a:lnTo>
                      <a:pt x="139" y="133"/>
                    </a:lnTo>
                    <a:lnTo>
                      <a:pt x="144" y="135"/>
                    </a:lnTo>
                    <a:lnTo>
                      <a:pt x="146" y="138"/>
                    </a:lnTo>
                    <a:lnTo>
                      <a:pt x="140" y="145"/>
                    </a:lnTo>
                    <a:lnTo>
                      <a:pt x="132" y="148"/>
                    </a:lnTo>
                    <a:lnTo>
                      <a:pt x="122" y="150"/>
                    </a:lnTo>
                    <a:lnTo>
                      <a:pt x="113" y="151"/>
                    </a:lnTo>
                    <a:lnTo>
                      <a:pt x="115" y="158"/>
                    </a:lnTo>
                    <a:lnTo>
                      <a:pt x="117" y="166"/>
                    </a:lnTo>
                    <a:lnTo>
                      <a:pt x="121" y="173"/>
                    </a:lnTo>
                    <a:lnTo>
                      <a:pt x="125" y="180"/>
                    </a:lnTo>
                    <a:lnTo>
                      <a:pt x="131" y="192"/>
                    </a:lnTo>
                    <a:lnTo>
                      <a:pt x="137" y="204"/>
                    </a:lnTo>
                    <a:lnTo>
                      <a:pt x="142" y="216"/>
                    </a:lnTo>
                    <a:lnTo>
                      <a:pt x="148" y="229"/>
                    </a:lnTo>
                    <a:lnTo>
                      <a:pt x="153" y="241"/>
                    </a:lnTo>
                    <a:lnTo>
                      <a:pt x="159" y="253"/>
                    </a:lnTo>
                    <a:lnTo>
                      <a:pt x="166" y="265"/>
                    </a:lnTo>
                    <a:lnTo>
                      <a:pt x="172" y="276"/>
                    </a:lnTo>
                    <a:lnTo>
                      <a:pt x="174" y="253"/>
                    </a:lnTo>
                    <a:lnTo>
                      <a:pt x="172" y="229"/>
                    </a:lnTo>
                    <a:lnTo>
                      <a:pt x="170" y="205"/>
                    </a:lnTo>
                    <a:lnTo>
                      <a:pt x="171" y="182"/>
                    </a:lnTo>
                    <a:lnTo>
                      <a:pt x="174" y="179"/>
                    </a:lnTo>
                    <a:lnTo>
                      <a:pt x="176" y="180"/>
                    </a:lnTo>
                    <a:lnTo>
                      <a:pt x="178" y="181"/>
                    </a:lnTo>
                    <a:lnTo>
                      <a:pt x="181" y="182"/>
                    </a:lnTo>
                    <a:lnTo>
                      <a:pt x="189" y="200"/>
                    </a:lnTo>
                    <a:lnTo>
                      <a:pt x="193" y="218"/>
                    </a:lnTo>
                    <a:lnTo>
                      <a:pt x="195" y="238"/>
                    </a:lnTo>
                    <a:lnTo>
                      <a:pt x="196" y="258"/>
                    </a:lnTo>
                    <a:lnTo>
                      <a:pt x="199" y="282"/>
                    </a:lnTo>
                    <a:lnTo>
                      <a:pt x="200" y="305"/>
                    </a:lnTo>
                    <a:lnTo>
                      <a:pt x="200" y="328"/>
                    </a:lnTo>
                    <a:lnTo>
                      <a:pt x="202" y="350"/>
                    </a:lnTo>
                    <a:lnTo>
                      <a:pt x="209" y="366"/>
                    </a:lnTo>
                    <a:lnTo>
                      <a:pt x="215" y="383"/>
                    </a:lnTo>
                    <a:lnTo>
                      <a:pt x="220" y="401"/>
                    </a:lnTo>
                    <a:lnTo>
                      <a:pt x="225" y="419"/>
                    </a:lnTo>
                    <a:lnTo>
                      <a:pt x="229" y="438"/>
                    </a:lnTo>
                    <a:lnTo>
                      <a:pt x="232" y="456"/>
                    </a:lnTo>
                    <a:lnTo>
                      <a:pt x="237" y="474"/>
                    </a:lnTo>
                    <a:lnTo>
                      <a:pt x="242" y="492"/>
                    </a:lnTo>
                    <a:lnTo>
                      <a:pt x="246" y="494"/>
                    </a:lnTo>
                    <a:lnTo>
                      <a:pt x="251" y="495"/>
                    </a:lnTo>
                    <a:lnTo>
                      <a:pt x="256" y="498"/>
                    </a:lnTo>
                    <a:lnTo>
                      <a:pt x="262" y="499"/>
                    </a:lnTo>
                    <a:lnTo>
                      <a:pt x="267" y="500"/>
                    </a:lnTo>
                    <a:lnTo>
                      <a:pt x="272" y="503"/>
                    </a:lnTo>
                    <a:lnTo>
                      <a:pt x="276" y="505"/>
                    </a:lnTo>
                    <a:lnTo>
                      <a:pt x="281" y="509"/>
                    </a:lnTo>
                    <a:lnTo>
                      <a:pt x="281" y="510"/>
                    </a:lnTo>
                    <a:lnTo>
                      <a:pt x="280" y="512"/>
                    </a:lnTo>
                    <a:lnTo>
                      <a:pt x="280" y="513"/>
                    </a:lnTo>
                    <a:lnTo>
                      <a:pt x="277" y="514"/>
                    </a:lnTo>
                    <a:lnTo>
                      <a:pt x="269" y="514"/>
                    </a:lnTo>
                    <a:lnTo>
                      <a:pt x="260" y="513"/>
                    </a:lnTo>
                    <a:lnTo>
                      <a:pt x="251" y="512"/>
                    </a:lnTo>
                    <a:lnTo>
                      <a:pt x="243" y="511"/>
                    </a:lnTo>
                    <a:lnTo>
                      <a:pt x="234" y="510"/>
                    </a:lnTo>
                    <a:lnTo>
                      <a:pt x="226" y="507"/>
                    </a:lnTo>
                    <a:lnTo>
                      <a:pt x="218" y="505"/>
                    </a:lnTo>
                    <a:lnTo>
                      <a:pt x="209" y="503"/>
                    </a:lnTo>
                    <a:lnTo>
                      <a:pt x="197" y="500"/>
                    </a:lnTo>
                    <a:lnTo>
                      <a:pt x="187" y="497"/>
                    </a:lnTo>
                    <a:lnTo>
                      <a:pt x="176" y="492"/>
                    </a:lnTo>
                    <a:lnTo>
                      <a:pt x="165" y="486"/>
                    </a:lnTo>
                    <a:lnTo>
                      <a:pt x="157" y="479"/>
                    </a:lnTo>
                    <a:lnTo>
                      <a:pt x="150" y="470"/>
                    </a:lnTo>
                    <a:lnTo>
                      <a:pt x="142" y="460"/>
                    </a:lnTo>
                    <a:lnTo>
                      <a:pt x="139" y="449"/>
                    </a:lnTo>
                    <a:lnTo>
                      <a:pt x="128" y="419"/>
                    </a:lnTo>
                    <a:lnTo>
                      <a:pt x="120" y="387"/>
                    </a:lnTo>
                    <a:lnTo>
                      <a:pt x="114" y="356"/>
                    </a:lnTo>
                    <a:lnTo>
                      <a:pt x="110" y="322"/>
                    </a:lnTo>
                    <a:lnTo>
                      <a:pt x="109" y="313"/>
                    </a:lnTo>
                    <a:lnTo>
                      <a:pt x="108" y="302"/>
                    </a:lnTo>
                    <a:lnTo>
                      <a:pt x="109" y="293"/>
                    </a:lnTo>
                    <a:lnTo>
                      <a:pt x="115" y="285"/>
                    </a:lnTo>
                    <a:lnTo>
                      <a:pt x="120" y="290"/>
                    </a:lnTo>
                    <a:lnTo>
                      <a:pt x="122" y="298"/>
                    </a:lnTo>
                    <a:lnTo>
                      <a:pt x="122" y="308"/>
                    </a:lnTo>
                    <a:lnTo>
                      <a:pt x="125" y="316"/>
                    </a:lnTo>
                    <a:lnTo>
                      <a:pt x="129" y="338"/>
                    </a:lnTo>
                    <a:lnTo>
                      <a:pt x="135" y="358"/>
                    </a:lnTo>
                    <a:lnTo>
                      <a:pt x="141" y="379"/>
                    </a:lnTo>
                    <a:lnTo>
                      <a:pt x="147" y="400"/>
                    </a:lnTo>
                    <a:lnTo>
                      <a:pt x="148" y="413"/>
                    </a:lnTo>
                    <a:lnTo>
                      <a:pt x="152" y="426"/>
                    </a:lnTo>
                    <a:lnTo>
                      <a:pt x="157" y="437"/>
                    </a:lnTo>
                    <a:lnTo>
                      <a:pt x="165" y="448"/>
                    </a:lnTo>
                    <a:lnTo>
                      <a:pt x="174" y="458"/>
                    </a:lnTo>
                    <a:lnTo>
                      <a:pt x="183" y="467"/>
                    </a:lnTo>
                    <a:lnTo>
                      <a:pt x="194" y="474"/>
                    </a:lnTo>
                    <a:lnTo>
                      <a:pt x="205" y="481"/>
                    </a:lnTo>
                    <a:lnTo>
                      <a:pt x="208" y="481"/>
                    </a:lnTo>
                    <a:lnTo>
                      <a:pt x="212" y="483"/>
                    </a:lnTo>
                    <a:lnTo>
                      <a:pt x="215" y="485"/>
                    </a:lnTo>
                    <a:lnTo>
                      <a:pt x="218" y="482"/>
                    </a:lnTo>
                    <a:lnTo>
                      <a:pt x="218" y="475"/>
                    </a:lnTo>
                    <a:lnTo>
                      <a:pt x="217" y="467"/>
                    </a:lnTo>
                    <a:lnTo>
                      <a:pt x="215" y="458"/>
                    </a:lnTo>
                    <a:lnTo>
                      <a:pt x="214" y="451"/>
                    </a:lnTo>
                    <a:lnTo>
                      <a:pt x="208" y="436"/>
                    </a:lnTo>
                    <a:lnTo>
                      <a:pt x="203" y="419"/>
                    </a:lnTo>
                    <a:lnTo>
                      <a:pt x="199" y="403"/>
                    </a:lnTo>
                    <a:lnTo>
                      <a:pt x="193" y="388"/>
                    </a:lnTo>
                    <a:lnTo>
                      <a:pt x="184" y="368"/>
                    </a:lnTo>
                    <a:lnTo>
                      <a:pt x="176" y="347"/>
                    </a:lnTo>
                    <a:lnTo>
                      <a:pt x="169" y="327"/>
                    </a:lnTo>
                    <a:lnTo>
                      <a:pt x="160" y="307"/>
                    </a:lnTo>
                    <a:lnTo>
                      <a:pt x="153" y="287"/>
                    </a:lnTo>
                    <a:lnTo>
                      <a:pt x="145" y="270"/>
                    </a:lnTo>
                    <a:lnTo>
                      <a:pt x="137" y="250"/>
                    </a:lnTo>
                    <a:lnTo>
                      <a:pt x="128" y="233"/>
                    </a:lnTo>
                    <a:lnTo>
                      <a:pt x="120" y="213"/>
                    </a:lnTo>
                    <a:lnTo>
                      <a:pt x="110" y="195"/>
                    </a:lnTo>
                    <a:lnTo>
                      <a:pt x="102" y="176"/>
                    </a:lnTo>
                    <a:lnTo>
                      <a:pt x="92" y="158"/>
                    </a:lnTo>
                    <a:lnTo>
                      <a:pt x="86" y="148"/>
                    </a:lnTo>
                    <a:lnTo>
                      <a:pt x="79" y="137"/>
                    </a:lnTo>
                    <a:lnTo>
                      <a:pt x="72" y="126"/>
                    </a:lnTo>
                    <a:lnTo>
                      <a:pt x="65" y="115"/>
                    </a:lnTo>
                    <a:lnTo>
                      <a:pt x="56" y="106"/>
                    </a:lnTo>
                    <a:lnTo>
                      <a:pt x="47" y="96"/>
                    </a:lnTo>
                    <a:lnTo>
                      <a:pt x="37" y="88"/>
                    </a:lnTo>
                    <a:lnTo>
                      <a:pt x="28" y="80"/>
                    </a:lnTo>
                    <a:lnTo>
                      <a:pt x="23" y="77"/>
                    </a:lnTo>
                    <a:lnTo>
                      <a:pt x="19" y="75"/>
                    </a:lnTo>
                    <a:lnTo>
                      <a:pt x="16" y="72"/>
                    </a:lnTo>
                    <a:lnTo>
                      <a:pt x="11" y="71"/>
                    </a:lnTo>
                    <a:lnTo>
                      <a:pt x="9" y="68"/>
                    </a:lnTo>
                    <a:lnTo>
                      <a:pt x="5" y="66"/>
                    </a:lnTo>
                    <a:lnTo>
                      <a:pt x="2" y="65"/>
                    </a:lnTo>
                    <a:lnTo>
                      <a:pt x="0" y="60"/>
                    </a:lnTo>
                    <a:lnTo>
                      <a:pt x="5" y="57"/>
                    </a:lnTo>
                    <a:lnTo>
                      <a:pt x="9" y="52"/>
                    </a:lnTo>
                    <a:lnTo>
                      <a:pt x="11" y="49"/>
                    </a:lnTo>
                    <a:lnTo>
                      <a:pt x="17" y="46"/>
                    </a:lnTo>
                    <a:lnTo>
                      <a:pt x="24" y="38"/>
                    </a:lnTo>
                    <a:lnTo>
                      <a:pt x="27" y="26"/>
                    </a:lnTo>
                    <a:lnTo>
                      <a:pt x="27" y="15"/>
                    </a:lnTo>
                    <a:lnTo>
                      <a:pt x="25" y="3"/>
                    </a:lnTo>
                    <a:lnTo>
                      <a:pt x="29" y="0"/>
                    </a:lnTo>
                    <a:lnTo>
                      <a:pt x="34" y="1"/>
                    </a:lnTo>
                    <a:lnTo>
                      <a:pt x="36" y="4"/>
                    </a:lnTo>
                    <a:lnTo>
                      <a:pt x="3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4" name="Freeform 194"/>
              <p:cNvSpPr>
                <a:spLocks/>
              </p:cNvSpPr>
              <p:nvPr/>
            </p:nvSpPr>
            <p:spPr bwMode="auto">
              <a:xfrm>
                <a:off x="4263" y="2512"/>
                <a:ext cx="98" cy="84"/>
              </a:xfrm>
              <a:custGeom>
                <a:avLst/>
                <a:gdLst>
                  <a:gd name="T0" fmla="*/ 98 w 98"/>
                  <a:gd name="T1" fmla="*/ 5 h 81"/>
                  <a:gd name="T2" fmla="*/ 97 w 98"/>
                  <a:gd name="T3" fmla="*/ 32 h 81"/>
                  <a:gd name="T4" fmla="*/ 94 w 98"/>
                  <a:gd name="T5" fmla="*/ 38 h 81"/>
                  <a:gd name="T6" fmla="*/ 90 w 98"/>
                  <a:gd name="T7" fmla="*/ 43 h 81"/>
                  <a:gd name="T8" fmla="*/ 85 w 98"/>
                  <a:gd name="T9" fmla="*/ 46 h 81"/>
                  <a:gd name="T10" fmla="*/ 82 w 98"/>
                  <a:gd name="T11" fmla="*/ 50 h 81"/>
                  <a:gd name="T12" fmla="*/ 76 w 98"/>
                  <a:gd name="T13" fmla="*/ 52 h 81"/>
                  <a:gd name="T14" fmla="*/ 71 w 98"/>
                  <a:gd name="T15" fmla="*/ 55 h 81"/>
                  <a:gd name="T16" fmla="*/ 64 w 98"/>
                  <a:gd name="T17" fmla="*/ 56 h 81"/>
                  <a:gd name="T18" fmla="*/ 58 w 98"/>
                  <a:gd name="T19" fmla="*/ 56 h 81"/>
                  <a:gd name="T20" fmla="*/ 53 w 98"/>
                  <a:gd name="T21" fmla="*/ 60 h 81"/>
                  <a:gd name="T22" fmla="*/ 49 w 98"/>
                  <a:gd name="T23" fmla="*/ 64 h 81"/>
                  <a:gd name="T24" fmla="*/ 46 w 98"/>
                  <a:gd name="T25" fmla="*/ 69 h 81"/>
                  <a:gd name="T26" fmla="*/ 42 w 98"/>
                  <a:gd name="T27" fmla="*/ 74 h 81"/>
                  <a:gd name="T28" fmla="*/ 37 w 98"/>
                  <a:gd name="T29" fmla="*/ 77 h 81"/>
                  <a:gd name="T30" fmla="*/ 33 w 98"/>
                  <a:gd name="T31" fmla="*/ 80 h 81"/>
                  <a:gd name="T32" fmla="*/ 28 w 98"/>
                  <a:gd name="T33" fmla="*/ 81 h 81"/>
                  <a:gd name="T34" fmla="*/ 21 w 98"/>
                  <a:gd name="T35" fmla="*/ 79 h 81"/>
                  <a:gd name="T36" fmla="*/ 15 w 98"/>
                  <a:gd name="T37" fmla="*/ 75 h 81"/>
                  <a:gd name="T38" fmla="*/ 9 w 98"/>
                  <a:gd name="T39" fmla="*/ 72 h 81"/>
                  <a:gd name="T40" fmla="*/ 4 w 98"/>
                  <a:gd name="T41" fmla="*/ 67 h 81"/>
                  <a:gd name="T42" fmla="*/ 0 w 98"/>
                  <a:gd name="T43" fmla="*/ 62 h 81"/>
                  <a:gd name="T44" fmla="*/ 3 w 98"/>
                  <a:gd name="T45" fmla="*/ 60 h 81"/>
                  <a:gd name="T46" fmla="*/ 3 w 98"/>
                  <a:gd name="T47" fmla="*/ 55 h 81"/>
                  <a:gd name="T48" fmla="*/ 4 w 98"/>
                  <a:gd name="T49" fmla="*/ 52 h 81"/>
                  <a:gd name="T50" fmla="*/ 6 w 98"/>
                  <a:gd name="T51" fmla="*/ 51 h 81"/>
                  <a:gd name="T52" fmla="*/ 11 w 98"/>
                  <a:gd name="T53" fmla="*/ 52 h 81"/>
                  <a:gd name="T54" fmla="*/ 17 w 98"/>
                  <a:gd name="T55" fmla="*/ 55 h 81"/>
                  <a:gd name="T56" fmla="*/ 22 w 98"/>
                  <a:gd name="T57" fmla="*/ 56 h 81"/>
                  <a:gd name="T58" fmla="*/ 27 w 98"/>
                  <a:gd name="T59" fmla="*/ 54 h 81"/>
                  <a:gd name="T60" fmla="*/ 30 w 98"/>
                  <a:gd name="T61" fmla="*/ 48 h 81"/>
                  <a:gd name="T62" fmla="*/ 34 w 98"/>
                  <a:gd name="T63" fmla="*/ 42 h 81"/>
                  <a:gd name="T64" fmla="*/ 39 w 98"/>
                  <a:gd name="T65" fmla="*/ 37 h 81"/>
                  <a:gd name="T66" fmla="*/ 46 w 98"/>
                  <a:gd name="T67" fmla="*/ 36 h 81"/>
                  <a:gd name="T68" fmla="*/ 51 w 98"/>
                  <a:gd name="T69" fmla="*/ 34 h 81"/>
                  <a:gd name="T70" fmla="*/ 57 w 98"/>
                  <a:gd name="T71" fmla="*/ 34 h 81"/>
                  <a:gd name="T72" fmla="*/ 61 w 98"/>
                  <a:gd name="T73" fmla="*/ 34 h 81"/>
                  <a:gd name="T74" fmla="*/ 67 w 98"/>
                  <a:gd name="T75" fmla="*/ 34 h 81"/>
                  <a:gd name="T76" fmla="*/ 72 w 98"/>
                  <a:gd name="T77" fmla="*/ 33 h 81"/>
                  <a:gd name="T78" fmla="*/ 77 w 98"/>
                  <a:gd name="T79" fmla="*/ 31 h 81"/>
                  <a:gd name="T80" fmla="*/ 80 w 98"/>
                  <a:gd name="T81" fmla="*/ 27 h 81"/>
                  <a:gd name="T82" fmla="*/ 83 w 98"/>
                  <a:gd name="T83" fmla="*/ 23 h 81"/>
                  <a:gd name="T84" fmla="*/ 85 w 98"/>
                  <a:gd name="T85" fmla="*/ 17 h 81"/>
                  <a:gd name="T86" fmla="*/ 88 w 98"/>
                  <a:gd name="T87" fmla="*/ 9 h 81"/>
                  <a:gd name="T88" fmla="*/ 89 w 98"/>
                  <a:gd name="T89" fmla="*/ 3 h 81"/>
                  <a:gd name="T90" fmla="*/ 95 w 98"/>
                  <a:gd name="T91" fmla="*/ 0 h 81"/>
                  <a:gd name="T92" fmla="*/ 98 w 98"/>
                  <a:gd name="T93" fmla="*/ 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1">
                    <a:moveTo>
                      <a:pt x="98" y="5"/>
                    </a:moveTo>
                    <a:lnTo>
                      <a:pt x="97" y="32"/>
                    </a:lnTo>
                    <a:lnTo>
                      <a:pt x="94" y="38"/>
                    </a:lnTo>
                    <a:lnTo>
                      <a:pt x="90" y="43"/>
                    </a:lnTo>
                    <a:lnTo>
                      <a:pt x="85" y="46"/>
                    </a:lnTo>
                    <a:lnTo>
                      <a:pt x="82" y="50"/>
                    </a:lnTo>
                    <a:lnTo>
                      <a:pt x="76" y="52"/>
                    </a:lnTo>
                    <a:lnTo>
                      <a:pt x="71" y="55"/>
                    </a:lnTo>
                    <a:lnTo>
                      <a:pt x="64" y="56"/>
                    </a:lnTo>
                    <a:lnTo>
                      <a:pt x="58" y="56"/>
                    </a:lnTo>
                    <a:lnTo>
                      <a:pt x="53" y="60"/>
                    </a:lnTo>
                    <a:lnTo>
                      <a:pt x="49" y="64"/>
                    </a:lnTo>
                    <a:lnTo>
                      <a:pt x="46" y="69"/>
                    </a:lnTo>
                    <a:lnTo>
                      <a:pt x="42" y="74"/>
                    </a:lnTo>
                    <a:lnTo>
                      <a:pt x="37" y="77"/>
                    </a:lnTo>
                    <a:lnTo>
                      <a:pt x="33" y="80"/>
                    </a:lnTo>
                    <a:lnTo>
                      <a:pt x="28" y="81"/>
                    </a:lnTo>
                    <a:lnTo>
                      <a:pt x="21" y="79"/>
                    </a:lnTo>
                    <a:lnTo>
                      <a:pt x="15" y="75"/>
                    </a:lnTo>
                    <a:lnTo>
                      <a:pt x="9" y="72"/>
                    </a:lnTo>
                    <a:lnTo>
                      <a:pt x="4" y="67"/>
                    </a:lnTo>
                    <a:lnTo>
                      <a:pt x="0" y="62"/>
                    </a:lnTo>
                    <a:lnTo>
                      <a:pt x="3" y="60"/>
                    </a:lnTo>
                    <a:lnTo>
                      <a:pt x="3" y="55"/>
                    </a:lnTo>
                    <a:lnTo>
                      <a:pt x="4" y="52"/>
                    </a:lnTo>
                    <a:lnTo>
                      <a:pt x="6" y="51"/>
                    </a:lnTo>
                    <a:lnTo>
                      <a:pt x="11" y="52"/>
                    </a:lnTo>
                    <a:lnTo>
                      <a:pt x="17" y="55"/>
                    </a:lnTo>
                    <a:lnTo>
                      <a:pt x="22" y="56"/>
                    </a:lnTo>
                    <a:lnTo>
                      <a:pt x="27" y="54"/>
                    </a:lnTo>
                    <a:lnTo>
                      <a:pt x="30" y="48"/>
                    </a:lnTo>
                    <a:lnTo>
                      <a:pt x="34" y="42"/>
                    </a:lnTo>
                    <a:lnTo>
                      <a:pt x="39" y="37"/>
                    </a:lnTo>
                    <a:lnTo>
                      <a:pt x="46" y="36"/>
                    </a:lnTo>
                    <a:lnTo>
                      <a:pt x="51" y="34"/>
                    </a:lnTo>
                    <a:lnTo>
                      <a:pt x="57" y="34"/>
                    </a:lnTo>
                    <a:lnTo>
                      <a:pt x="61" y="34"/>
                    </a:lnTo>
                    <a:lnTo>
                      <a:pt x="67" y="34"/>
                    </a:lnTo>
                    <a:lnTo>
                      <a:pt x="72" y="33"/>
                    </a:lnTo>
                    <a:lnTo>
                      <a:pt x="77" y="31"/>
                    </a:lnTo>
                    <a:lnTo>
                      <a:pt x="80" y="27"/>
                    </a:lnTo>
                    <a:lnTo>
                      <a:pt x="83" y="23"/>
                    </a:lnTo>
                    <a:lnTo>
                      <a:pt x="85" y="17"/>
                    </a:lnTo>
                    <a:lnTo>
                      <a:pt x="88" y="9"/>
                    </a:lnTo>
                    <a:lnTo>
                      <a:pt x="89" y="3"/>
                    </a:lnTo>
                    <a:lnTo>
                      <a:pt x="95"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5" name="Freeform 195"/>
              <p:cNvSpPr>
                <a:spLocks/>
              </p:cNvSpPr>
              <p:nvPr/>
            </p:nvSpPr>
            <p:spPr bwMode="auto">
              <a:xfrm>
                <a:off x="3949" y="2566"/>
                <a:ext cx="177" cy="503"/>
              </a:xfrm>
              <a:custGeom>
                <a:avLst/>
                <a:gdLst>
                  <a:gd name="T0" fmla="*/ 177 w 177"/>
                  <a:gd name="T1" fmla="*/ 2 h 484"/>
                  <a:gd name="T2" fmla="*/ 171 w 177"/>
                  <a:gd name="T3" fmla="*/ 14 h 484"/>
                  <a:gd name="T4" fmla="*/ 164 w 177"/>
                  <a:gd name="T5" fmla="*/ 25 h 484"/>
                  <a:gd name="T6" fmla="*/ 157 w 177"/>
                  <a:gd name="T7" fmla="*/ 36 h 484"/>
                  <a:gd name="T8" fmla="*/ 149 w 177"/>
                  <a:gd name="T9" fmla="*/ 48 h 484"/>
                  <a:gd name="T10" fmla="*/ 144 w 177"/>
                  <a:gd name="T11" fmla="*/ 60 h 484"/>
                  <a:gd name="T12" fmla="*/ 136 w 177"/>
                  <a:gd name="T13" fmla="*/ 72 h 484"/>
                  <a:gd name="T14" fmla="*/ 130 w 177"/>
                  <a:gd name="T15" fmla="*/ 84 h 484"/>
                  <a:gd name="T16" fmla="*/ 123 w 177"/>
                  <a:gd name="T17" fmla="*/ 95 h 484"/>
                  <a:gd name="T18" fmla="*/ 117 w 177"/>
                  <a:gd name="T19" fmla="*/ 107 h 484"/>
                  <a:gd name="T20" fmla="*/ 111 w 177"/>
                  <a:gd name="T21" fmla="*/ 119 h 484"/>
                  <a:gd name="T22" fmla="*/ 105 w 177"/>
                  <a:gd name="T23" fmla="*/ 131 h 484"/>
                  <a:gd name="T24" fmla="*/ 99 w 177"/>
                  <a:gd name="T25" fmla="*/ 144 h 484"/>
                  <a:gd name="T26" fmla="*/ 93 w 177"/>
                  <a:gd name="T27" fmla="*/ 157 h 484"/>
                  <a:gd name="T28" fmla="*/ 89 w 177"/>
                  <a:gd name="T29" fmla="*/ 171 h 484"/>
                  <a:gd name="T30" fmla="*/ 84 w 177"/>
                  <a:gd name="T31" fmla="*/ 184 h 484"/>
                  <a:gd name="T32" fmla="*/ 78 w 177"/>
                  <a:gd name="T33" fmla="*/ 198 h 484"/>
                  <a:gd name="T34" fmla="*/ 73 w 177"/>
                  <a:gd name="T35" fmla="*/ 207 h 484"/>
                  <a:gd name="T36" fmla="*/ 71 w 177"/>
                  <a:gd name="T37" fmla="*/ 217 h 484"/>
                  <a:gd name="T38" fmla="*/ 67 w 177"/>
                  <a:gd name="T39" fmla="*/ 226 h 484"/>
                  <a:gd name="T40" fmla="*/ 62 w 177"/>
                  <a:gd name="T41" fmla="*/ 235 h 484"/>
                  <a:gd name="T42" fmla="*/ 56 w 177"/>
                  <a:gd name="T43" fmla="*/ 251 h 484"/>
                  <a:gd name="T44" fmla="*/ 50 w 177"/>
                  <a:gd name="T45" fmla="*/ 267 h 484"/>
                  <a:gd name="T46" fmla="*/ 44 w 177"/>
                  <a:gd name="T47" fmla="*/ 282 h 484"/>
                  <a:gd name="T48" fmla="*/ 42 w 177"/>
                  <a:gd name="T49" fmla="*/ 299 h 484"/>
                  <a:gd name="T50" fmla="*/ 32 w 177"/>
                  <a:gd name="T51" fmla="*/ 340 h 484"/>
                  <a:gd name="T52" fmla="*/ 24 w 177"/>
                  <a:gd name="T53" fmla="*/ 380 h 484"/>
                  <a:gd name="T54" fmla="*/ 17 w 177"/>
                  <a:gd name="T55" fmla="*/ 422 h 484"/>
                  <a:gd name="T56" fmla="*/ 12 w 177"/>
                  <a:gd name="T57" fmla="*/ 464 h 484"/>
                  <a:gd name="T58" fmla="*/ 12 w 177"/>
                  <a:gd name="T59" fmla="*/ 469 h 484"/>
                  <a:gd name="T60" fmla="*/ 11 w 177"/>
                  <a:gd name="T61" fmla="*/ 474 h 484"/>
                  <a:gd name="T62" fmla="*/ 10 w 177"/>
                  <a:gd name="T63" fmla="*/ 478 h 484"/>
                  <a:gd name="T64" fmla="*/ 9 w 177"/>
                  <a:gd name="T65" fmla="*/ 483 h 484"/>
                  <a:gd name="T66" fmla="*/ 6 w 177"/>
                  <a:gd name="T67" fmla="*/ 484 h 484"/>
                  <a:gd name="T68" fmla="*/ 3 w 177"/>
                  <a:gd name="T69" fmla="*/ 483 h 484"/>
                  <a:gd name="T70" fmla="*/ 0 w 177"/>
                  <a:gd name="T71" fmla="*/ 481 h 484"/>
                  <a:gd name="T72" fmla="*/ 0 w 177"/>
                  <a:gd name="T73" fmla="*/ 477 h 484"/>
                  <a:gd name="T74" fmla="*/ 0 w 177"/>
                  <a:gd name="T75" fmla="*/ 442 h 484"/>
                  <a:gd name="T76" fmla="*/ 0 w 177"/>
                  <a:gd name="T77" fmla="*/ 408 h 484"/>
                  <a:gd name="T78" fmla="*/ 4 w 177"/>
                  <a:gd name="T79" fmla="*/ 373 h 484"/>
                  <a:gd name="T80" fmla="*/ 7 w 177"/>
                  <a:gd name="T81" fmla="*/ 340 h 484"/>
                  <a:gd name="T82" fmla="*/ 14 w 177"/>
                  <a:gd name="T83" fmla="*/ 307 h 484"/>
                  <a:gd name="T84" fmla="*/ 22 w 177"/>
                  <a:gd name="T85" fmla="*/ 275 h 484"/>
                  <a:gd name="T86" fmla="*/ 31 w 177"/>
                  <a:gd name="T87" fmla="*/ 244 h 484"/>
                  <a:gd name="T88" fmla="*/ 43 w 177"/>
                  <a:gd name="T89" fmla="*/ 214 h 484"/>
                  <a:gd name="T90" fmla="*/ 52 w 177"/>
                  <a:gd name="T91" fmla="*/ 192 h 484"/>
                  <a:gd name="T92" fmla="*/ 61 w 177"/>
                  <a:gd name="T93" fmla="*/ 168 h 484"/>
                  <a:gd name="T94" fmla="*/ 72 w 177"/>
                  <a:gd name="T95" fmla="*/ 145 h 484"/>
                  <a:gd name="T96" fmla="*/ 84 w 177"/>
                  <a:gd name="T97" fmla="*/ 123 h 484"/>
                  <a:gd name="T98" fmla="*/ 96 w 177"/>
                  <a:gd name="T99" fmla="*/ 102 h 484"/>
                  <a:gd name="T100" fmla="*/ 108 w 177"/>
                  <a:gd name="T101" fmla="*/ 80 h 484"/>
                  <a:gd name="T102" fmla="*/ 122 w 177"/>
                  <a:gd name="T103" fmla="*/ 60 h 484"/>
                  <a:gd name="T104" fmla="*/ 135 w 177"/>
                  <a:gd name="T105" fmla="*/ 41 h 484"/>
                  <a:gd name="T106" fmla="*/ 139 w 177"/>
                  <a:gd name="T107" fmla="*/ 35 h 484"/>
                  <a:gd name="T108" fmla="*/ 144 w 177"/>
                  <a:gd name="T109" fmla="*/ 29 h 484"/>
                  <a:gd name="T110" fmla="*/ 147 w 177"/>
                  <a:gd name="T111" fmla="*/ 24 h 484"/>
                  <a:gd name="T112" fmla="*/ 152 w 177"/>
                  <a:gd name="T113" fmla="*/ 20 h 484"/>
                  <a:gd name="T114" fmla="*/ 157 w 177"/>
                  <a:gd name="T115" fmla="*/ 15 h 484"/>
                  <a:gd name="T116" fmla="*/ 161 w 177"/>
                  <a:gd name="T117" fmla="*/ 10 h 484"/>
                  <a:gd name="T118" fmla="*/ 166 w 177"/>
                  <a:gd name="T119" fmla="*/ 5 h 484"/>
                  <a:gd name="T120" fmla="*/ 171 w 177"/>
                  <a:gd name="T121" fmla="*/ 0 h 484"/>
                  <a:gd name="T122" fmla="*/ 177 w 177"/>
                  <a:gd name="T123" fmla="*/ 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484">
                    <a:moveTo>
                      <a:pt x="177" y="2"/>
                    </a:moveTo>
                    <a:lnTo>
                      <a:pt x="171" y="14"/>
                    </a:lnTo>
                    <a:lnTo>
                      <a:pt x="164" y="25"/>
                    </a:lnTo>
                    <a:lnTo>
                      <a:pt x="157" y="36"/>
                    </a:lnTo>
                    <a:lnTo>
                      <a:pt x="149" y="48"/>
                    </a:lnTo>
                    <a:lnTo>
                      <a:pt x="144" y="60"/>
                    </a:lnTo>
                    <a:lnTo>
                      <a:pt x="136" y="72"/>
                    </a:lnTo>
                    <a:lnTo>
                      <a:pt x="130" y="84"/>
                    </a:lnTo>
                    <a:lnTo>
                      <a:pt x="123" y="95"/>
                    </a:lnTo>
                    <a:lnTo>
                      <a:pt x="117" y="107"/>
                    </a:lnTo>
                    <a:lnTo>
                      <a:pt x="111" y="119"/>
                    </a:lnTo>
                    <a:lnTo>
                      <a:pt x="105" y="131"/>
                    </a:lnTo>
                    <a:lnTo>
                      <a:pt x="99" y="144"/>
                    </a:lnTo>
                    <a:lnTo>
                      <a:pt x="93" y="157"/>
                    </a:lnTo>
                    <a:lnTo>
                      <a:pt x="89" y="171"/>
                    </a:lnTo>
                    <a:lnTo>
                      <a:pt x="84" y="184"/>
                    </a:lnTo>
                    <a:lnTo>
                      <a:pt x="78" y="198"/>
                    </a:lnTo>
                    <a:lnTo>
                      <a:pt x="73" y="207"/>
                    </a:lnTo>
                    <a:lnTo>
                      <a:pt x="71" y="217"/>
                    </a:lnTo>
                    <a:lnTo>
                      <a:pt x="67" y="226"/>
                    </a:lnTo>
                    <a:lnTo>
                      <a:pt x="62" y="235"/>
                    </a:lnTo>
                    <a:lnTo>
                      <a:pt x="56" y="251"/>
                    </a:lnTo>
                    <a:lnTo>
                      <a:pt x="50" y="267"/>
                    </a:lnTo>
                    <a:lnTo>
                      <a:pt x="44" y="282"/>
                    </a:lnTo>
                    <a:lnTo>
                      <a:pt x="42" y="299"/>
                    </a:lnTo>
                    <a:lnTo>
                      <a:pt x="32" y="340"/>
                    </a:lnTo>
                    <a:lnTo>
                      <a:pt x="24" y="380"/>
                    </a:lnTo>
                    <a:lnTo>
                      <a:pt x="17" y="422"/>
                    </a:lnTo>
                    <a:lnTo>
                      <a:pt x="12" y="464"/>
                    </a:lnTo>
                    <a:lnTo>
                      <a:pt x="12" y="469"/>
                    </a:lnTo>
                    <a:lnTo>
                      <a:pt x="11" y="474"/>
                    </a:lnTo>
                    <a:lnTo>
                      <a:pt x="10" y="478"/>
                    </a:lnTo>
                    <a:lnTo>
                      <a:pt x="9" y="483"/>
                    </a:lnTo>
                    <a:lnTo>
                      <a:pt x="6" y="484"/>
                    </a:lnTo>
                    <a:lnTo>
                      <a:pt x="3" y="483"/>
                    </a:lnTo>
                    <a:lnTo>
                      <a:pt x="0" y="481"/>
                    </a:lnTo>
                    <a:lnTo>
                      <a:pt x="0" y="477"/>
                    </a:lnTo>
                    <a:lnTo>
                      <a:pt x="0" y="442"/>
                    </a:lnTo>
                    <a:lnTo>
                      <a:pt x="0" y="408"/>
                    </a:lnTo>
                    <a:lnTo>
                      <a:pt x="4" y="373"/>
                    </a:lnTo>
                    <a:lnTo>
                      <a:pt x="7" y="340"/>
                    </a:lnTo>
                    <a:lnTo>
                      <a:pt x="14" y="307"/>
                    </a:lnTo>
                    <a:lnTo>
                      <a:pt x="22" y="275"/>
                    </a:lnTo>
                    <a:lnTo>
                      <a:pt x="31" y="244"/>
                    </a:lnTo>
                    <a:lnTo>
                      <a:pt x="43" y="214"/>
                    </a:lnTo>
                    <a:lnTo>
                      <a:pt x="52" y="192"/>
                    </a:lnTo>
                    <a:lnTo>
                      <a:pt x="61" y="168"/>
                    </a:lnTo>
                    <a:lnTo>
                      <a:pt x="72" y="145"/>
                    </a:lnTo>
                    <a:lnTo>
                      <a:pt x="84" y="123"/>
                    </a:lnTo>
                    <a:lnTo>
                      <a:pt x="96" y="102"/>
                    </a:lnTo>
                    <a:lnTo>
                      <a:pt x="108" y="80"/>
                    </a:lnTo>
                    <a:lnTo>
                      <a:pt x="122" y="60"/>
                    </a:lnTo>
                    <a:lnTo>
                      <a:pt x="135" y="41"/>
                    </a:lnTo>
                    <a:lnTo>
                      <a:pt x="139" y="35"/>
                    </a:lnTo>
                    <a:lnTo>
                      <a:pt x="144" y="29"/>
                    </a:lnTo>
                    <a:lnTo>
                      <a:pt x="147" y="24"/>
                    </a:lnTo>
                    <a:lnTo>
                      <a:pt x="152" y="20"/>
                    </a:lnTo>
                    <a:lnTo>
                      <a:pt x="157" y="15"/>
                    </a:lnTo>
                    <a:lnTo>
                      <a:pt x="161" y="10"/>
                    </a:lnTo>
                    <a:lnTo>
                      <a:pt x="166" y="5"/>
                    </a:lnTo>
                    <a:lnTo>
                      <a:pt x="171" y="0"/>
                    </a:lnTo>
                    <a:lnTo>
                      <a:pt x="17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6" name="Freeform 196"/>
              <p:cNvSpPr>
                <a:spLocks/>
              </p:cNvSpPr>
              <p:nvPr/>
            </p:nvSpPr>
            <p:spPr bwMode="auto">
              <a:xfrm>
                <a:off x="4340" y="2566"/>
                <a:ext cx="60" cy="82"/>
              </a:xfrm>
              <a:custGeom>
                <a:avLst/>
                <a:gdLst>
                  <a:gd name="T0" fmla="*/ 28 w 60"/>
                  <a:gd name="T1" fmla="*/ 5 h 79"/>
                  <a:gd name="T2" fmla="*/ 28 w 60"/>
                  <a:gd name="T3" fmla="*/ 9 h 79"/>
                  <a:gd name="T4" fmla="*/ 27 w 60"/>
                  <a:gd name="T5" fmla="*/ 12 h 79"/>
                  <a:gd name="T6" fmla="*/ 25 w 60"/>
                  <a:gd name="T7" fmla="*/ 15 h 79"/>
                  <a:gd name="T8" fmla="*/ 23 w 60"/>
                  <a:gd name="T9" fmla="*/ 17 h 79"/>
                  <a:gd name="T10" fmla="*/ 26 w 60"/>
                  <a:gd name="T11" fmla="*/ 21 h 79"/>
                  <a:gd name="T12" fmla="*/ 32 w 60"/>
                  <a:gd name="T13" fmla="*/ 22 h 79"/>
                  <a:gd name="T14" fmla="*/ 37 w 60"/>
                  <a:gd name="T15" fmla="*/ 23 h 79"/>
                  <a:gd name="T16" fmla="*/ 43 w 60"/>
                  <a:gd name="T17" fmla="*/ 23 h 79"/>
                  <a:gd name="T18" fmla="*/ 48 w 60"/>
                  <a:gd name="T19" fmla="*/ 24 h 79"/>
                  <a:gd name="T20" fmla="*/ 52 w 60"/>
                  <a:gd name="T21" fmla="*/ 25 h 79"/>
                  <a:gd name="T22" fmla="*/ 56 w 60"/>
                  <a:gd name="T23" fmla="*/ 28 h 79"/>
                  <a:gd name="T24" fmla="*/ 58 w 60"/>
                  <a:gd name="T25" fmla="*/ 33 h 79"/>
                  <a:gd name="T26" fmla="*/ 60 w 60"/>
                  <a:gd name="T27" fmla="*/ 40 h 79"/>
                  <a:gd name="T28" fmla="*/ 60 w 60"/>
                  <a:gd name="T29" fmla="*/ 46 h 79"/>
                  <a:gd name="T30" fmla="*/ 57 w 60"/>
                  <a:gd name="T31" fmla="*/ 53 h 79"/>
                  <a:gd name="T32" fmla="*/ 55 w 60"/>
                  <a:gd name="T33" fmla="*/ 59 h 79"/>
                  <a:gd name="T34" fmla="*/ 50 w 60"/>
                  <a:gd name="T35" fmla="*/ 63 h 79"/>
                  <a:gd name="T36" fmla="*/ 45 w 60"/>
                  <a:gd name="T37" fmla="*/ 66 h 79"/>
                  <a:gd name="T38" fmla="*/ 40 w 60"/>
                  <a:gd name="T39" fmla="*/ 71 h 79"/>
                  <a:gd name="T40" fmla="*/ 36 w 60"/>
                  <a:gd name="T41" fmla="*/ 74 h 79"/>
                  <a:gd name="T42" fmla="*/ 31 w 60"/>
                  <a:gd name="T43" fmla="*/ 78 h 79"/>
                  <a:gd name="T44" fmla="*/ 25 w 60"/>
                  <a:gd name="T45" fmla="*/ 79 h 79"/>
                  <a:gd name="T46" fmla="*/ 19 w 60"/>
                  <a:gd name="T47" fmla="*/ 79 h 79"/>
                  <a:gd name="T48" fmla="*/ 13 w 60"/>
                  <a:gd name="T49" fmla="*/ 76 h 79"/>
                  <a:gd name="T50" fmla="*/ 12 w 60"/>
                  <a:gd name="T51" fmla="*/ 74 h 79"/>
                  <a:gd name="T52" fmla="*/ 12 w 60"/>
                  <a:gd name="T53" fmla="*/ 72 h 79"/>
                  <a:gd name="T54" fmla="*/ 12 w 60"/>
                  <a:gd name="T55" fmla="*/ 71 h 79"/>
                  <a:gd name="T56" fmla="*/ 12 w 60"/>
                  <a:gd name="T57" fmla="*/ 70 h 79"/>
                  <a:gd name="T58" fmla="*/ 19 w 60"/>
                  <a:gd name="T59" fmla="*/ 65 h 79"/>
                  <a:gd name="T60" fmla="*/ 27 w 60"/>
                  <a:gd name="T61" fmla="*/ 59 h 79"/>
                  <a:gd name="T62" fmla="*/ 33 w 60"/>
                  <a:gd name="T63" fmla="*/ 51 h 79"/>
                  <a:gd name="T64" fmla="*/ 34 w 60"/>
                  <a:gd name="T65" fmla="*/ 42 h 79"/>
                  <a:gd name="T66" fmla="*/ 27 w 60"/>
                  <a:gd name="T67" fmla="*/ 40 h 79"/>
                  <a:gd name="T68" fmla="*/ 21 w 60"/>
                  <a:gd name="T69" fmla="*/ 39 h 79"/>
                  <a:gd name="T70" fmla="*/ 15 w 60"/>
                  <a:gd name="T71" fmla="*/ 37 h 79"/>
                  <a:gd name="T72" fmla="*/ 11 w 60"/>
                  <a:gd name="T73" fmla="*/ 33 h 79"/>
                  <a:gd name="T74" fmla="*/ 7 w 60"/>
                  <a:gd name="T75" fmla="*/ 31 h 79"/>
                  <a:gd name="T76" fmla="*/ 5 w 60"/>
                  <a:gd name="T77" fmla="*/ 29 h 79"/>
                  <a:gd name="T78" fmla="*/ 2 w 60"/>
                  <a:gd name="T79" fmla="*/ 27 h 79"/>
                  <a:gd name="T80" fmla="*/ 0 w 60"/>
                  <a:gd name="T81" fmla="*/ 24 h 79"/>
                  <a:gd name="T82" fmla="*/ 0 w 60"/>
                  <a:gd name="T83" fmla="*/ 18 h 79"/>
                  <a:gd name="T84" fmla="*/ 2 w 60"/>
                  <a:gd name="T85" fmla="*/ 12 h 79"/>
                  <a:gd name="T86" fmla="*/ 7 w 60"/>
                  <a:gd name="T87" fmla="*/ 8 h 79"/>
                  <a:gd name="T88" fmla="*/ 12 w 60"/>
                  <a:gd name="T89" fmla="*/ 4 h 79"/>
                  <a:gd name="T90" fmla="*/ 15 w 60"/>
                  <a:gd name="T91" fmla="*/ 2 h 79"/>
                  <a:gd name="T92" fmla="*/ 20 w 60"/>
                  <a:gd name="T93" fmla="*/ 0 h 79"/>
                  <a:gd name="T94" fmla="*/ 25 w 60"/>
                  <a:gd name="T95" fmla="*/ 3 h 79"/>
                  <a:gd name="T96" fmla="*/ 28 w 60"/>
                  <a:gd name="T97"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79">
                    <a:moveTo>
                      <a:pt x="28" y="5"/>
                    </a:moveTo>
                    <a:lnTo>
                      <a:pt x="28" y="9"/>
                    </a:lnTo>
                    <a:lnTo>
                      <a:pt x="27" y="12"/>
                    </a:lnTo>
                    <a:lnTo>
                      <a:pt x="25" y="15"/>
                    </a:lnTo>
                    <a:lnTo>
                      <a:pt x="23" y="17"/>
                    </a:lnTo>
                    <a:lnTo>
                      <a:pt x="26" y="21"/>
                    </a:lnTo>
                    <a:lnTo>
                      <a:pt x="32" y="22"/>
                    </a:lnTo>
                    <a:lnTo>
                      <a:pt x="37" y="23"/>
                    </a:lnTo>
                    <a:lnTo>
                      <a:pt x="43" y="23"/>
                    </a:lnTo>
                    <a:lnTo>
                      <a:pt x="48" y="24"/>
                    </a:lnTo>
                    <a:lnTo>
                      <a:pt x="52" y="25"/>
                    </a:lnTo>
                    <a:lnTo>
                      <a:pt x="56" y="28"/>
                    </a:lnTo>
                    <a:lnTo>
                      <a:pt x="58" y="33"/>
                    </a:lnTo>
                    <a:lnTo>
                      <a:pt x="60" y="40"/>
                    </a:lnTo>
                    <a:lnTo>
                      <a:pt x="60" y="46"/>
                    </a:lnTo>
                    <a:lnTo>
                      <a:pt x="57" y="53"/>
                    </a:lnTo>
                    <a:lnTo>
                      <a:pt x="55" y="59"/>
                    </a:lnTo>
                    <a:lnTo>
                      <a:pt x="50" y="63"/>
                    </a:lnTo>
                    <a:lnTo>
                      <a:pt x="45" y="66"/>
                    </a:lnTo>
                    <a:lnTo>
                      <a:pt x="40" y="71"/>
                    </a:lnTo>
                    <a:lnTo>
                      <a:pt x="36" y="74"/>
                    </a:lnTo>
                    <a:lnTo>
                      <a:pt x="31" y="78"/>
                    </a:lnTo>
                    <a:lnTo>
                      <a:pt x="25" y="79"/>
                    </a:lnTo>
                    <a:lnTo>
                      <a:pt x="19" y="79"/>
                    </a:lnTo>
                    <a:lnTo>
                      <a:pt x="13" y="76"/>
                    </a:lnTo>
                    <a:lnTo>
                      <a:pt x="12" y="74"/>
                    </a:lnTo>
                    <a:lnTo>
                      <a:pt x="12" y="72"/>
                    </a:lnTo>
                    <a:lnTo>
                      <a:pt x="12" y="71"/>
                    </a:lnTo>
                    <a:lnTo>
                      <a:pt x="12" y="70"/>
                    </a:lnTo>
                    <a:lnTo>
                      <a:pt x="19" y="65"/>
                    </a:lnTo>
                    <a:lnTo>
                      <a:pt x="27" y="59"/>
                    </a:lnTo>
                    <a:lnTo>
                      <a:pt x="33" y="51"/>
                    </a:lnTo>
                    <a:lnTo>
                      <a:pt x="34" y="42"/>
                    </a:lnTo>
                    <a:lnTo>
                      <a:pt x="27" y="40"/>
                    </a:lnTo>
                    <a:lnTo>
                      <a:pt x="21" y="39"/>
                    </a:lnTo>
                    <a:lnTo>
                      <a:pt x="15" y="37"/>
                    </a:lnTo>
                    <a:lnTo>
                      <a:pt x="11" y="33"/>
                    </a:lnTo>
                    <a:lnTo>
                      <a:pt x="7" y="31"/>
                    </a:lnTo>
                    <a:lnTo>
                      <a:pt x="5" y="29"/>
                    </a:lnTo>
                    <a:lnTo>
                      <a:pt x="2" y="27"/>
                    </a:lnTo>
                    <a:lnTo>
                      <a:pt x="0" y="24"/>
                    </a:lnTo>
                    <a:lnTo>
                      <a:pt x="0" y="18"/>
                    </a:lnTo>
                    <a:lnTo>
                      <a:pt x="2" y="12"/>
                    </a:lnTo>
                    <a:lnTo>
                      <a:pt x="7" y="8"/>
                    </a:lnTo>
                    <a:lnTo>
                      <a:pt x="12" y="4"/>
                    </a:lnTo>
                    <a:lnTo>
                      <a:pt x="15" y="2"/>
                    </a:lnTo>
                    <a:lnTo>
                      <a:pt x="20" y="0"/>
                    </a:lnTo>
                    <a:lnTo>
                      <a:pt x="25" y="3"/>
                    </a:lnTo>
                    <a:lnTo>
                      <a:pt x="2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7" name="Freeform 197"/>
              <p:cNvSpPr>
                <a:spLocks/>
              </p:cNvSpPr>
              <p:nvPr/>
            </p:nvSpPr>
            <p:spPr bwMode="auto">
              <a:xfrm>
                <a:off x="4409" y="2589"/>
                <a:ext cx="121" cy="122"/>
              </a:xfrm>
              <a:custGeom>
                <a:avLst/>
                <a:gdLst>
                  <a:gd name="T0" fmla="*/ 121 w 121"/>
                  <a:gd name="T1" fmla="*/ 3 h 118"/>
                  <a:gd name="T2" fmla="*/ 115 w 121"/>
                  <a:gd name="T3" fmla="*/ 14 h 118"/>
                  <a:gd name="T4" fmla="*/ 106 w 121"/>
                  <a:gd name="T5" fmla="*/ 23 h 118"/>
                  <a:gd name="T6" fmla="*/ 97 w 121"/>
                  <a:gd name="T7" fmla="*/ 31 h 118"/>
                  <a:gd name="T8" fmla="*/ 91 w 121"/>
                  <a:gd name="T9" fmla="*/ 42 h 118"/>
                  <a:gd name="T10" fmla="*/ 84 w 121"/>
                  <a:gd name="T11" fmla="*/ 52 h 118"/>
                  <a:gd name="T12" fmla="*/ 77 w 121"/>
                  <a:gd name="T13" fmla="*/ 63 h 118"/>
                  <a:gd name="T14" fmla="*/ 69 w 121"/>
                  <a:gd name="T15" fmla="*/ 75 h 118"/>
                  <a:gd name="T16" fmla="*/ 61 w 121"/>
                  <a:gd name="T17" fmla="*/ 86 h 118"/>
                  <a:gd name="T18" fmla="*/ 54 w 121"/>
                  <a:gd name="T19" fmla="*/ 97 h 118"/>
                  <a:gd name="T20" fmla="*/ 44 w 121"/>
                  <a:gd name="T21" fmla="*/ 105 h 118"/>
                  <a:gd name="T22" fmla="*/ 34 w 121"/>
                  <a:gd name="T23" fmla="*/ 113 h 118"/>
                  <a:gd name="T24" fmla="*/ 20 w 121"/>
                  <a:gd name="T25" fmla="*/ 118 h 118"/>
                  <a:gd name="T26" fmla="*/ 16 w 121"/>
                  <a:gd name="T27" fmla="*/ 118 h 118"/>
                  <a:gd name="T28" fmla="*/ 10 w 121"/>
                  <a:gd name="T29" fmla="*/ 117 h 118"/>
                  <a:gd name="T30" fmla="*/ 5 w 121"/>
                  <a:gd name="T31" fmla="*/ 116 h 118"/>
                  <a:gd name="T32" fmla="*/ 1 w 121"/>
                  <a:gd name="T33" fmla="*/ 113 h 118"/>
                  <a:gd name="T34" fmla="*/ 0 w 121"/>
                  <a:gd name="T35" fmla="*/ 112 h 118"/>
                  <a:gd name="T36" fmla="*/ 0 w 121"/>
                  <a:gd name="T37" fmla="*/ 111 h 118"/>
                  <a:gd name="T38" fmla="*/ 0 w 121"/>
                  <a:gd name="T39" fmla="*/ 110 h 118"/>
                  <a:gd name="T40" fmla="*/ 0 w 121"/>
                  <a:gd name="T41" fmla="*/ 109 h 118"/>
                  <a:gd name="T42" fmla="*/ 1 w 121"/>
                  <a:gd name="T43" fmla="*/ 106 h 118"/>
                  <a:gd name="T44" fmla="*/ 4 w 121"/>
                  <a:gd name="T45" fmla="*/ 106 h 118"/>
                  <a:gd name="T46" fmla="*/ 6 w 121"/>
                  <a:gd name="T47" fmla="*/ 106 h 118"/>
                  <a:gd name="T48" fmla="*/ 8 w 121"/>
                  <a:gd name="T49" fmla="*/ 105 h 118"/>
                  <a:gd name="T50" fmla="*/ 25 w 121"/>
                  <a:gd name="T51" fmla="*/ 98 h 118"/>
                  <a:gd name="T52" fmla="*/ 38 w 121"/>
                  <a:gd name="T53" fmla="*/ 86 h 118"/>
                  <a:gd name="T54" fmla="*/ 49 w 121"/>
                  <a:gd name="T55" fmla="*/ 73 h 118"/>
                  <a:gd name="T56" fmla="*/ 57 w 121"/>
                  <a:gd name="T57" fmla="*/ 57 h 118"/>
                  <a:gd name="T58" fmla="*/ 66 w 121"/>
                  <a:gd name="T59" fmla="*/ 43 h 118"/>
                  <a:gd name="T60" fmla="*/ 77 w 121"/>
                  <a:gd name="T61" fmla="*/ 27 h 118"/>
                  <a:gd name="T62" fmla="*/ 89 w 121"/>
                  <a:gd name="T63" fmla="*/ 15 h 118"/>
                  <a:gd name="T64" fmla="*/ 104 w 121"/>
                  <a:gd name="T65" fmla="*/ 6 h 118"/>
                  <a:gd name="T66" fmla="*/ 108 w 121"/>
                  <a:gd name="T67" fmla="*/ 3 h 118"/>
                  <a:gd name="T68" fmla="*/ 112 w 121"/>
                  <a:gd name="T69" fmla="*/ 1 h 118"/>
                  <a:gd name="T70" fmla="*/ 117 w 121"/>
                  <a:gd name="T71" fmla="*/ 0 h 118"/>
                  <a:gd name="T72" fmla="*/ 121 w 121"/>
                  <a:gd name="T73"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18">
                    <a:moveTo>
                      <a:pt x="121" y="3"/>
                    </a:moveTo>
                    <a:lnTo>
                      <a:pt x="115" y="14"/>
                    </a:lnTo>
                    <a:lnTo>
                      <a:pt x="106" y="23"/>
                    </a:lnTo>
                    <a:lnTo>
                      <a:pt x="97" y="31"/>
                    </a:lnTo>
                    <a:lnTo>
                      <a:pt x="91" y="42"/>
                    </a:lnTo>
                    <a:lnTo>
                      <a:pt x="84" y="52"/>
                    </a:lnTo>
                    <a:lnTo>
                      <a:pt x="77" y="63"/>
                    </a:lnTo>
                    <a:lnTo>
                      <a:pt x="69" y="75"/>
                    </a:lnTo>
                    <a:lnTo>
                      <a:pt x="61" y="86"/>
                    </a:lnTo>
                    <a:lnTo>
                      <a:pt x="54" y="97"/>
                    </a:lnTo>
                    <a:lnTo>
                      <a:pt x="44" y="105"/>
                    </a:lnTo>
                    <a:lnTo>
                      <a:pt x="34" y="113"/>
                    </a:lnTo>
                    <a:lnTo>
                      <a:pt x="20" y="118"/>
                    </a:lnTo>
                    <a:lnTo>
                      <a:pt x="16" y="118"/>
                    </a:lnTo>
                    <a:lnTo>
                      <a:pt x="10" y="117"/>
                    </a:lnTo>
                    <a:lnTo>
                      <a:pt x="5" y="116"/>
                    </a:lnTo>
                    <a:lnTo>
                      <a:pt x="1" y="113"/>
                    </a:lnTo>
                    <a:lnTo>
                      <a:pt x="0" y="112"/>
                    </a:lnTo>
                    <a:lnTo>
                      <a:pt x="0" y="111"/>
                    </a:lnTo>
                    <a:lnTo>
                      <a:pt x="0" y="110"/>
                    </a:lnTo>
                    <a:lnTo>
                      <a:pt x="0" y="109"/>
                    </a:lnTo>
                    <a:lnTo>
                      <a:pt x="1" y="106"/>
                    </a:lnTo>
                    <a:lnTo>
                      <a:pt x="4" y="106"/>
                    </a:lnTo>
                    <a:lnTo>
                      <a:pt x="6" y="106"/>
                    </a:lnTo>
                    <a:lnTo>
                      <a:pt x="8" y="105"/>
                    </a:lnTo>
                    <a:lnTo>
                      <a:pt x="25" y="98"/>
                    </a:lnTo>
                    <a:lnTo>
                      <a:pt x="38" y="86"/>
                    </a:lnTo>
                    <a:lnTo>
                      <a:pt x="49" y="73"/>
                    </a:lnTo>
                    <a:lnTo>
                      <a:pt x="57" y="57"/>
                    </a:lnTo>
                    <a:lnTo>
                      <a:pt x="66" y="43"/>
                    </a:lnTo>
                    <a:lnTo>
                      <a:pt x="77" y="27"/>
                    </a:lnTo>
                    <a:lnTo>
                      <a:pt x="89" y="15"/>
                    </a:lnTo>
                    <a:lnTo>
                      <a:pt x="104" y="6"/>
                    </a:lnTo>
                    <a:lnTo>
                      <a:pt x="108" y="3"/>
                    </a:lnTo>
                    <a:lnTo>
                      <a:pt x="112" y="1"/>
                    </a:lnTo>
                    <a:lnTo>
                      <a:pt x="117" y="0"/>
                    </a:lnTo>
                    <a:lnTo>
                      <a:pt x="1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8" name="Freeform 198"/>
              <p:cNvSpPr>
                <a:spLocks/>
              </p:cNvSpPr>
              <p:nvPr/>
            </p:nvSpPr>
            <p:spPr bwMode="auto">
              <a:xfrm>
                <a:off x="3772" y="2600"/>
                <a:ext cx="152" cy="74"/>
              </a:xfrm>
              <a:custGeom>
                <a:avLst/>
                <a:gdLst>
                  <a:gd name="T0" fmla="*/ 43 w 152"/>
                  <a:gd name="T1" fmla="*/ 4 h 71"/>
                  <a:gd name="T2" fmla="*/ 39 w 152"/>
                  <a:gd name="T3" fmla="*/ 10 h 71"/>
                  <a:gd name="T4" fmla="*/ 31 w 152"/>
                  <a:gd name="T5" fmla="*/ 13 h 71"/>
                  <a:gd name="T6" fmla="*/ 25 w 152"/>
                  <a:gd name="T7" fmla="*/ 14 h 71"/>
                  <a:gd name="T8" fmla="*/ 23 w 152"/>
                  <a:gd name="T9" fmla="*/ 21 h 71"/>
                  <a:gd name="T10" fmla="*/ 29 w 152"/>
                  <a:gd name="T11" fmla="*/ 27 h 71"/>
                  <a:gd name="T12" fmla="*/ 36 w 152"/>
                  <a:gd name="T13" fmla="*/ 28 h 71"/>
                  <a:gd name="T14" fmla="*/ 43 w 152"/>
                  <a:gd name="T15" fmla="*/ 28 h 71"/>
                  <a:gd name="T16" fmla="*/ 52 w 152"/>
                  <a:gd name="T17" fmla="*/ 30 h 71"/>
                  <a:gd name="T18" fmla="*/ 62 w 152"/>
                  <a:gd name="T19" fmla="*/ 30 h 71"/>
                  <a:gd name="T20" fmla="*/ 73 w 152"/>
                  <a:gd name="T21" fmla="*/ 30 h 71"/>
                  <a:gd name="T22" fmla="*/ 85 w 152"/>
                  <a:gd name="T23" fmla="*/ 28 h 71"/>
                  <a:gd name="T24" fmla="*/ 97 w 152"/>
                  <a:gd name="T25" fmla="*/ 28 h 71"/>
                  <a:gd name="T26" fmla="*/ 108 w 152"/>
                  <a:gd name="T27" fmla="*/ 28 h 71"/>
                  <a:gd name="T28" fmla="*/ 119 w 152"/>
                  <a:gd name="T29" fmla="*/ 30 h 71"/>
                  <a:gd name="T30" fmla="*/ 128 w 152"/>
                  <a:gd name="T31" fmla="*/ 32 h 71"/>
                  <a:gd name="T32" fmla="*/ 138 w 152"/>
                  <a:gd name="T33" fmla="*/ 37 h 71"/>
                  <a:gd name="T34" fmla="*/ 145 w 152"/>
                  <a:gd name="T35" fmla="*/ 44 h 71"/>
                  <a:gd name="T36" fmla="*/ 150 w 152"/>
                  <a:gd name="T37" fmla="*/ 52 h 71"/>
                  <a:gd name="T38" fmla="*/ 152 w 152"/>
                  <a:gd name="T39" fmla="*/ 62 h 71"/>
                  <a:gd name="T40" fmla="*/ 150 w 152"/>
                  <a:gd name="T41" fmla="*/ 71 h 71"/>
                  <a:gd name="T42" fmla="*/ 146 w 152"/>
                  <a:gd name="T43" fmla="*/ 71 h 71"/>
                  <a:gd name="T44" fmla="*/ 141 w 152"/>
                  <a:gd name="T45" fmla="*/ 71 h 71"/>
                  <a:gd name="T46" fmla="*/ 138 w 152"/>
                  <a:gd name="T47" fmla="*/ 70 h 71"/>
                  <a:gd name="T48" fmla="*/ 135 w 152"/>
                  <a:gd name="T49" fmla="*/ 65 h 71"/>
                  <a:gd name="T50" fmla="*/ 135 w 152"/>
                  <a:gd name="T51" fmla="*/ 62 h 71"/>
                  <a:gd name="T52" fmla="*/ 134 w 152"/>
                  <a:gd name="T53" fmla="*/ 58 h 71"/>
                  <a:gd name="T54" fmla="*/ 132 w 152"/>
                  <a:gd name="T55" fmla="*/ 56 h 71"/>
                  <a:gd name="T56" fmla="*/ 129 w 152"/>
                  <a:gd name="T57" fmla="*/ 53 h 71"/>
                  <a:gd name="T58" fmla="*/ 117 w 152"/>
                  <a:gd name="T59" fmla="*/ 50 h 71"/>
                  <a:gd name="T60" fmla="*/ 104 w 152"/>
                  <a:gd name="T61" fmla="*/ 49 h 71"/>
                  <a:gd name="T62" fmla="*/ 92 w 152"/>
                  <a:gd name="T63" fmla="*/ 49 h 71"/>
                  <a:gd name="T64" fmla="*/ 79 w 152"/>
                  <a:gd name="T65" fmla="*/ 50 h 71"/>
                  <a:gd name="T66" fmla="*/ 67 w 152"/>
                  <a:gd name="T67" fmla="*/ 51 h 71"/>
                  <a:gd name="T68" fmla="*/ 54 w 152"/>
                  <a:gd name="T69" fmla="*/ 52 h 71"/>
                  <a:gd name="T70" fmla="*/ 42 w 152"/>
                  <a:gd name="T71" fmla="*/ 53 h 71"/>
                  <a:gd name="T72" fmla="*/ 29 w 152"/>
                  <a:gd name="T73" fmla="*/ 53 h 71"/>
                  <a:gd name="T74" fmla="*/ 19 w 152"/>
                  <a:gd name="T75" fmla="*/ 49 h 71"/>
                  <a:gd name="T76" fmla="*/ 11 w 152"/>
                  <a:gd name="T77" fmla="*/ 41 h 71"/>
                  <a:gd name="T78" fmla="*/ 5 w 152"/>
                  <a:gd name="T79" fmla="*/ 33 h 71"/>
                  <a:gd name="T80" fmla="*/ 0 w 152"/>
                  <a:gd name="T81" fmla="*/ 24 h 71"/>
                  <a:gd name="T82" fmla="*/ 2 w 152"/>
                  <a:gd name="T83" fmla="*/ 18 h 71"/>
                  <a:gd name="T84" fmla="*/ 3 w 152"/>
                  <a:gd name="T85" fmla="*/ 12 h 71"/>
                  <a:gd name="T86" fmla="*/ 5 w 152"/>
                  <a:gd name="T87" fmla="*/ 7 h 71"/>
                  <a:gd name="T88" fmla="*/ 11 w 152"/>
                  <a:gd name="T89" fmla="*/ 3 h 71"/>
                  <a:gd name="T90" fmla="*/ 18 w 152"/>
                  <a:gd name="T91" fmla="*/ 1 h 71"/>
                  <a:gd name="T92" fmla="*/ 28 w 152"/>
                  <a:gd name="T93" fmla="*/ 0 h 71"/>
                  <a:gd name="T94" fmla="*/ 36 w 152"/>
                  <a:gd name="T95" fmla="*/ 1 h 71"/>
                  <a:gd name="T96" fmla="*/ 43 w 152"/>
                  <a:gd name="T97"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71">
                    <a:moveTo>
                      <a:pt x="43" y="4"/>
                    </a:moveTo>
                    <a:lnTo>
                      <a:pt x="39" y="10"/>
                    </a:lnTo>
                    <a:lnTo>
                      <a:pt x="31" y="13"/>
                    </a:lnTo>
                    <a:lnTo>
                      <a:pt x="25" y="14"/>
                    </a:lnTo>
                    <a:lnTo>
                      <a:pt x="23" y="21"/>
                    </a:lnTo>
                    <a:lnTo>
                      <a:pt x="29" y="27"/>
                    </a:lnTo>
                    <a:lnTo>
                      <a:pt x="36" y="28"/>
                    </a:lnTo>
                    <a:lnTo>
                      <a:pt x="43" y="28"/>
                    </a:lnTo>
                    <a:lnTo>
                      <a:pt x="52" y="30"/>
                    </a:lnTo>
                    <a:lnTo>
                      <a:pt x="62" y="30"/>
                    </a:lnTo>
                    <a:lnTo>
                      <a:pt x="73" y="30"/>
                    </a:lnTo>
                    <a:lnTo>
                      <a:pt x="85" y="28"/>
                    </a:lnTo>
                    <a:lnTo>
                      <a:pt x="97" y="28"/>
                    </a:lnTo>
                    <a:lnTo>
                      <a:pt x="108" y="28"/>
                    </a:lnTo>
                    <a:lnTo>
                      <a:pt x="119" y="30"/>
                    </a:lnTo>
                    <a:lnTo>
                      <a:pt x="128" y="32"/>
                    </a:lnTo>
                    <a:lnTo>
                      <a:pt x="138" y="37"/>
                    </a:lnTo>
                    <a:lnTo>
                      <a:pt x="145" y="44"/>
                    </a:lnTo>
                    <a:lnTo>
                      <a:pt x="150" y="52"/>
                    </a:lnTo>
                    <a:lnTo>
                      <a:pt x="152" y="62"/>
                    </a:lnTo>
                    <a:lnTo>
                      <a:pt x="150" y="71"/>
                    </a:lnTo>
                    <a:lnTo>
                      <a:pt x="146" y="71"/>
                    </a:lnTo>
                    <a:lnTo>
                      <a:pt x="141" y="71"/>
                    </a:lnTo>
                    <a:lnTo>
                      <a:pt x="138" y="70"/>
                    </a:lnTo>
                    <a:lnTo>
                      <a:pt x="135" y="65"/>
                    </a:lnTo>
                    <a:lnTo>
                      <a:pt x="135" y="62"/>
                    </a:lnTo>
                    <a:lnTo>
                      <a:pt x="134" y="58"/>
                    </a:lnTo>
                    <a:lnTo>
                      <a:pt x="132" y="56"/>
                    </a:lnTo>
                    <a:lnTo>
                      <a:pt x="129" y="53"/>
                    </a:lnTo>
                    <a:lnTo>
                      <a:pt x="117" y="50"/>
                    </a:lnTo>
                    <a:lnTo>
                      <a:pt x="104" y="49"/>
                    </a:lnTo>
                    <a:lnTo>
                      <a:pt x="92" y="49"/>
                    </a:lnTo>
                    <a:lnTo>
                      <a:pt x="79" y="50"/>
                    </a:lnTo>
                    <a:lnTo>
                      <a:pt x="67" y="51"/>
                    </a:lnTo>
                    <a:lnTo>
                      <a:pt x="54" y="52"/>
                    </a:lnTo>
                    <a:lnTo>
                      <a:pt x="42" y="53"/>
                    </a:lnTo>
                    <a:lnTo>
                      <a:pt x="29" y="53"/>
                    </a:lnTo>
                    <a:lnTo>
                      <a:pt x="19" y="49"/>
                    </a:lnTo>
                    <a:lnTo>
                      <a:pt x="11" y="41"/>
                    </a:lnTo>
                    <a:lnTo>
                      <a:pt x="5" y="33"/>
                    </a:lnTo>
                    <a:lnTo>
                      <a:pt x="0" y="24"/>
                    </a:lnTo>
                    <a:lnTo>
                      <a:pt x="2" y="18"/>
                    </a:lnTo>
                    <a:lnTo>
                      <a:pt x="3" y="12"/>
                    </a:lnTo>
                    <a:lnTo>
                      <a:pt x="5" y="7"/>
                    </a:lnTo>
                    <a:lnTo>
                      <a:pt x="11" y="3"/>
                    </a:lnTo>
                    <a:lnTo>
                      <a:pt x="18" y="1"/>
                    </a:lnTo>
                    <a:lnTo>
                      <a:pt x="28" y="0"/>
                    </a:lnTo>
                    <a:lnTo>
                      <a:pt x="36" y="1"/>
                    </a:lnTo>
                    <a:lnTo>
                      <a:pt x="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39" name="Freeform 199"/>
              <p:cNvSpPr>
                <a:spLocks/>
              </p:cNvSpPr>
              <p:nvPr/>
            </p:nvSpPr>
            <p:spPr bwMode="auto">
              <a:xfrm>
                <a:off x="4312" y="2609"/>
                <a:ext cx="242" cy="414"/>
              </a:xfrm>
              <a:custGeom>
                <a:avLst/>
                <a:gdLst>
                  <a:gd name="T0" fmla="*/ 34 w 242"/>
                  <a:gd name="T1" fmla="*/ 31 h 398"/>
                  <a:gd name="T2" fmla="*/ 51 w 242"/>
                  <a:gd name="T3" fmla="*/ 52 h 398"/>
                  <a:gd name="T4" fmla="*/ 67 w 242"/>
                  <a:gd name="T5" fmla="*/ 74 h 398"/>
                  <a:gd name="T6" fmla="*/ 80 w 242"/>
                  <a:gd name="T7" fmla="*/ 98 h 398"/>
                  <a:gd name="T8" fmla="*/ 91 w 242"/>
                  <a:gd name="T9" fmla="*/ 126 h 398"/>
                  <a:gd name="T10" fmla="*/ 105 w 242"/>
                  <a:gd name="T11" fmla="*/ 154 h 398"/>
                  <a:gd name="T12" fmla="*/ 133 w 242"/>
                  <a:gd name="T13" fmla="*/ 184 h 398"/>
                  <a:gd name="T14" fmla="*/ 165 w 242"/>
                  <a:gd name="T15" fmla="*/ 222 h 398"/>
                  <a:gd name="T16" fmla="*/ 194 w 242"/>
                  <a:gd name="T17" fmla="*/ 263 h 398"/>
                  <a:gd name="T18" fmla="*/ 217 w 242"/>
                  <a:gd name="T19" fmla="*/ 307 h 398"/>
                  <a:gd name="T20" fmla="*/ 231 w 242"/>
                  <a:gd name="T21" fmla="*/ 344 h 398"/>
                  <a:gd name="T22" fmla="*/ 238 w 242"/>
                  <a:gd name="T23" fmla="*/ 375 h 398"/>
                  <a:gd name="T24" fmla="*/ 239 w 242"/>
                  <a:gd name="T25" fmla="*/ 392 h 398"/>
                  <a:gd name="T26" fmla="*/ 237 w 242"/>
                  <a:gd name="T27" fmla="*/ 397 h 398"/>
                  <a:gd name="T28" fmla="*/ 229 w 242"/>
                  <a:gd name="T29" fmla="*/ 386 h 398"/>
                  <a:gd name="T30" fmla="*/ 218 w 242"/>
                  <a:gd name="T31" fmla="*/ 365 h 398"/>
                  <a:gd name="T32" fmla="*/ 207 w 242"/>
                  <a:gd name="T33" fmla="*/ 341 h 398"/>
                  <a:gd name="T34" fmla="*/ 196 w 242"/>
                  <a:gd name="T35" fmla="*/ 318 h 398"/>
                  <a:gd name="T36" fmla="*/ 177 w 242"/>
                  <a:gd name="T37" fmla="*/ 287 h 398"/>
                  <a:gd name="T38" fmla="*/ 148 w 242"/>
                  <a:gd name="T39" fmla="*/ 249 h 398"/>
                  <a:gd name="T40" fmla="*/ 117 w 242"/>
                  <a:gd name="T41" fmla="*/ 210 h 398"/>
                  <a:gd name="T42" fmla="*/ 90 w 242"/>
                  <a:gd name="T43" fmla="*/ 170 h 398"/>
                  <a:gd name="T44" fmla="*/ 74 w 242"/>
                  <a:gd name="T45" fmla="*/ 139 h 398"/>
                  <a:gd name="T46" fmla="*/ 65 w 242"/>
                  <a:gd name="T47" fmla="*/ 120 h 398"/>
                  <a:gd name="T48" fmla="*/ 55 w 242"/>
                  <a:gd name="T49" fmla="*/ 101 h 398"/>
                  <a:gd name="T50" fmla="*/ 46 w 242"/>
                  <a:gd name="T51" fmla="*/ 83 h 398"/>
                  <a:gd name="T52" fmla="*/ 36 w 242"/>
                  <a:gd name="T53" fmla="*/ 64 h 398"/>
                  <a:gd name="T54" fmla="*/ 24 w 242"/>
                  <a:gd name="T55" fmla="*/ 46 h 398"/>
                  <a:gd name="T56" fmla="*/ 12 w 242"/>
                  <a:gd name="T57" fmla="*/ 29 h 398"/>
                  <a:gd name="T58" fmla="*/ 3 w 242"/>
                  <a:gd name="T59" fmla="*/ 13 h 398"/>
                  <a:gd name="T60" fmla="*/ 2 w 242"/>
                  <a:gd name="T61" fmla="*/ 3 h 398"/>
                  <a:gd name="T62" fmla="*/ 5 w 242"/>
                  <a:gd name="T63" fmla="*/ 0 h 398"/>
                  <a:gd name="T64" fmla="*/ 25 w 242"/>
                  <a:gd name="T65" fmla="*/ 2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2" h="398">
                    <a:moveTo>
                      <a:pt x="25" y="21"/>
                    </a:moveTo>
                    <a:lnTo>
                      <a:pt x="34" y="31"/>
                    </a:lnTo>
                    <a:lnTo>
                      <a:pt x="42" y="41"/>
                    </a:lnTo>
                    <a:lnTo>
                      <a:pt x="51" y="52"/>
                    </a:lnTo>
                    <a:lnTo>
                      <a:pt x="59" y="64"/>
                    </a:lnTo>
                    <a:lnTo>
                      <a:pt x="67" y="74"/>
                    </a:lnTo>
                    <a:lnTo>
                      <a:pt x="74" y="86"/>
                    </a:lnTo>
                    <a:lnTo>
                      <a:pt x="80" y="98"/>
                    </a:lnTo>
                    <a:lnTo>
                      <a:pt x="85" y="110"/>
                    </a:lnTo>
                    <a:lnTo>
                      <a:pt x="91" y="126"/>
                    </a:lnTo>
                    <a:lnTo>
                      <a:pt x="98" y="140"/>
                    </a:lnTo>
                    <a:lnTo>
                      <a:pt x="105" y="154"/>
                    </a:lnTo>
                    <a:lnTo>
                      <a:pt x="116" y="166"/>
                    </a:lnTo>
                    <a:lnTo>
                      <a:pt x="133" y="184"/>
                    </a:lnTo>
                    <a:lnTo>
                      <a:pt x="150" y="203"/>
                    </a:lnTo>
                    <a:lnTo>
                      <a:pt x="165" y="222"/>
                    </a:lnTo>
                    <a:lnTo>
                      <a:pt x="180" y="243"/>
                    </a:lnTo>
                    <a:lnTo>
                      <a:pt x="194" y="263"/>
                    </a:lnTo>
                    <a:lnTo>
                      <a:pt x="206" y="285"/>
                    </a:lnTo>
                    <a:lnTo>
                      <a:pt x="217" y="307"/>
                    </a:lnTo>
                    <a:lnTo>
                      <a:pt x="225" y="330"/>
                    </a:lnTo>
                    <a:lnTo>
                      <a:pt x="231" y="344"/>
                    </a:lnTo>
                    <a:lnTo>
                      <a:pt x="236" y="360"/>
                    </a:lnTo>
                    <a:lnTo>
                      <a:pt x="238" y="375"/>
                    </a:lnTo>
                    <a:lnTo>
                      <a:pt x="242" y="390"/>
                    </a:lnTo>
                    <a:lnTo>
                      <a:pt x="239" y="392"/>
                    </a:lnTo>
                    <a:lnTo>
                      <a:pt x="238" y="394"/>
                    </a:lnTo>
                    <a:lnTo>
                      <a:pt x="237" y="397"/>
                    </a:lnTo>
                    <a:lnTo>
                      <a:pt x="234" y="398"/>
                    </a:lnTo>
                    <a:lnTo>
                      <a:pt x="229" y="386"/>
                    </a:lnTo>
                    <a:lnTo>
                      <a:pt x="224" y="375"/>
                    </a:lnTo>
                    <a:lnTo>
                      <a:pt x="218" y="365"/>
                    </a:lnTo>
                    <a:lnTo>
                      <a:pt x="212" y="353"/>
                    </a:lnTo>
                    <a:lnTo>
                      <a:pt x="207" y="341"/>
                    </a:lnTo>
                    <a:lnTo>
                      <a:pt x="202" y="329"/>
                    </a:lnTo>
                    <a:lnTo>
                      <a:pt x="196" y="318"/>
                    </a:lnTo>
                    <a:lnTo>
                      <a:pt x="190" y="307"/>
                    </a:lnTo>
                    <a:lnTo>
                      <a:pt x="177" y="287"/>
                    </a:lnTo>
                    <a:lnTo>
                      <a:pt x="163" y="268"/>
                    </a:lnTo>
                    <a:lnTo>
                      <a:pt x="148" y="249"/>
                    </a:lnTo>
                    <a:lnTo>
                      <a:pt x="133" y="230"/>
                    </a:lnTo>
                    <a:lnTo>
                      <a:pt x="117" y="210"/>
                    </a:lnTo>
                    <a:lnTo>
                      <a:pt x="103" y="191"/>
                    </a:lnTo>
                    <a:lnTo>
                      <a:pt x="90" y="170"/>
                    </a:lnTo>
                    <a:lnTo>
                      <a:pt x="79" y="148"/>
                    </a:lnTo>
                    <a:lnTo>
                      <a:pt x="74" y="139"/>
                    </a:lnTo>
                    <a:lnTo>
                      <a:pt x="70" y="129"/>
                    </a:lnTo>
                    <a:lnTo>
                      <a:pt x="65" y="120"/>
                    </a:lnTo>
                    <a:lnTo>
                      <a:pt x="61" y="110"/>
                    </a:lnTo>
                    <a:lnTo>
                      <a:pt x="55" y="101"/>
                    </a:lnTo>
                    <a:lnTo>
                      <a:pt x="51" y="91"/>
                    </a:lnTo>
                    <a:lnTo>
                      <a:pt x="46" y="83"/>
                    </a:lnTo>
                    <a:lnTo>
                      <a:pt x="41" y="73"/>
                    </a:lnTo>
                    <a:lnTo>
                      <a:pt x="36" y="64"/>
                    </a:lnTo>
                    <a:lnTo>
                      <a:pt x="30" y="55"/>
                    </a:lnTo>
                    <a:lnTo>
                      <a:pt x="24" y="46"/>
                    </a:lnTo>
                    <a:lnTo>
                      <a:pt x="18" y="36"/>
                    </a:lnTo>
                    <a:lnTo>
                      <a:pt x="12" y="29"/>
                    </a:lnTo>
                    <a:lnTo>
                      <a:pt x="8" y="21"/>
                    </a:lnTo>
                    <a:lnTo>
                      <a:pt x="3" y="13"/>
                    </a:lnTo>
                    <a:lnTo>
                      <a:pt x="0" y="5"/>
                    </a:lnTo>
                    <a:lnTo>
                      <a:pt x="2" y="3"/>
                    </a:lnTo>
                    <a:lnTo>
                      <a:pt x="4" y="1"/>
                    </a:lnTo>
                    <a:lnTo>
                      <a:pt x="5" y="0"/>
                    </a:lnTo>
                    <a:lnTo>
                      <a:pt x="8" y="1"/>
                    </a:lnTo>
                    <a:lnTo>
                      <a:pt x="2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0" name="Freeform 200"/>
              <p:cNvSpPr>
                <a:spLocks/>
              </p:cNvSpPr>
              <p:nvPr/>
            </p:nvSpPr>
            <p:spPr bwMode="auto">
              <a:xfrm>
                <a:off x="4942" y="2637"/>
                <a:ext cx="221" cy="199"/>
              </a:xfrm>
              <a:custGeom>
                <a:avLst/>
                <a:gdLst>
                  <a:gd name="T0" fmla="*/ 210 w 221"/>
                  <a:gd name="T1" fmla="*/ 19 h 191"/>
                  <a:gd name="T2" fmla="*/ 217 w 221"/>
                  <a:gd name="T3" fmla="*/ 25 h 191"/>
                  <a:gd name="T4" fmla="*/ 221 w 221"/>
                  <a:gd name="T5" fmla="*/ 32 h 191"/>
                  <a:gd name="T6" fmla="*/ 220 w 221"/>
                  <a:gd name="T7" fmla="*/ 40 h 191"/>
                  <a:gd name="T8" fmla="*/ 210 w 221"/>
                  <a:gd name="T9" fmla="*/ 41 h 191"/>
                  <a:gd name="T10" fmla="*/ 197 w 221"/>
                  <a:gd name="T11" fmla="*/ 37 h 191"/>
                  <a:gd name="T12" fmla="*/ 185 w 221"/>
                  <a:gd name="T13" fmla="*/ 28 h 191"/>
                  <a:gd name="T14" fmla="*/ 172 w 221"/>
                  <a:gd name="T15" fmla="*/ 22 h 191"/>
                  <a:gd name="T16" fmla="*/ 158 w 221"/>
                  <a:gd name="T17" fmla="*/ 22 h 191"/>
                  <a:gd name="T18" fmla="*/ 147 w 221"/>
                  <a:gd name="T19" fmla="*/ 31 h 191"/>
                  <a:gd name="T20" fmla="*/ 138 w 221"/>
                  <a:gd name="T21" fmla="*/ 41 h 191"/>
                  <a:gd name="T22" fmla="*/ 130 w 221"/>
                  <a:gd name="T23" fmla="*/ 53 h 191"/>
                  <a:gd name="T24" fmla="*/ 116 w 221"/>
                  <a:gd name="T25" fmla="*/ 58 h 191"/>
                  <a:gd name="T26" fmla="*/ 112 w 221"/>
                  <a:gd name="T27" fmla="*/ 57 h 191"/>
                  <a:gd name="T28" fmla="*/ 109 w 221"/>
                  <a:gd name="T29" fmla="*/ 56 h 191"/>
                  <a:gd name="T30" fmla="*/ 95 w 221"/>
                  <a:gd name="T31" fmla="*/ 54 h 191"/>
                  <a:gd name="T32" fmla="*/ 82 w 221"/>
                  <a:gd name="T33" fmla="*/ 54 h 191"/>
                  <a:gd name="T34" fmla="*/ 76 w 221"/>
                  <a:gd name="T35" fmla="*/ 59 h 191"/>
                  <a:gd name="T36" fmla="*/ 72 w 221"/>
                  <a:gd name="T37" fmla="*/ 66 h 191"/>
                  <a:gd name="T38" fmla="*/ 66 w 221"/>
                  <a:gd name="T39" fmla="*/ 75 h 191"/>
                  <a:gd name="T40" fmla="*/ 52 w 221"/>
                  <a:gd name="T41" fmla="*/ 77 h 191"/>
                  <a:gd name="T42" fmla="*/ 42 w 221"/>
                  <a:gd name="T43" fmla="*/ 81 h 191"/>
                  <a:gd name="T44" fmla="*/ 35 w 221"/>
                  <a:gd name="T45" fmla="*/ 91 h 191"/>
                  <a:gd name="T46" fmla="*/ 27 w 221"/>
                  <a:gd name="T47" fmla="*/ 121 h 191"/>
                  <a:gd name="T48" fmla="*/ 36 w 221"/>
                  <a:gd name="T49" fmla="*/ 151 h 191"/>
                  <a:gd name="T50" fmla="*/ 31 w 221"/>
                  <a:gd name="T51" fmla="*/ 161 h 191"/>
                  <a:gd name="T52" fmla="*/ 29 w 221"/>
                  <a:gd name="T53" fmla="*/ 172 h 191"/>
                  <a:gd name="T54" fmla="*/ 33 w 221"/>
                  <a:gd name="T55" fmla="*/ 179 h 191"/>
                  <a:gd name="T56" fmla="*/ 35 w 221"/>
                  <a:gd name="T57" fmla="*/ 188 h 191"/>
                  <a:gd name="T58" fmla="*/ 30 w 221"/>
                  <a:gd name="T59" fmla="*/ 191 h 191"/>
                  <a:gd name="T60" fmla="*/ 25 w 221"/>
                  <a:gd name="T61" fmla="*/ 189 h 191"/>
                  <a:gd name="T62" fmla="*/ 17 w 221"/>
                  <a:gd name="T63" fmla="*/ 183 h 191"/>
                  <a:gd name="T64" fmla="*/ 9 w 221"/>
                  <a:gd name="T65" fmla="*/ 174 h 191"/>
                  <a:gd name="T66" fmla="*/ 9 w 221"/>
                  <a:gd name="T67" fmla="*/ 163 h 191"/>
                  <a:gd name="T68" fmla="*/ 11 w 221"/>
                  <a:gd name="T69" fmla="*/ 152 h 191"/>
                  <a:gd name="T70" fmla="*/ 1 w 221"/>
                  <a:gd name="T71" fmla="*/ 129 h 191"/>
                  <a:gd name="T72" fmla="*/ 2 w 221"/>
                  <a:gd name="T73" fmla="*/ 101 h 191"/>
                  <a:gd name="T74" fmla="*/ 9 w 221"/>
                  <a:gd name="T75" fmla="*/ 83 h 191"/>
                  <a:gd name="T76" fmla="*/ 24 w 221"/>
                  <a:gd name="T77" fmla="*/ 70 h 191"/>
                  <a:gd name="T78" fmla="*/ 33 w 221"/>
                  <a:gd name="T79" fmla="*/ 65 h 191"/>
                  <a:gd name="T80" fmla="*/ 43 w 221"/>
                  <a:gd name="T81" fmla="*/ 62 h 191"/>
                  <a:gd name="T82" fmla="*/ 46 w 221"/>
                  <a:gd name="T83" fmla="*/ 52 h 191"/>
                  <a:gd name="T84" fmla="*/ 51 w 221"/>
                  <a:gd name="T85" fmla="*/ 44 h 191"/>
                  <a:gd name="T86" fmla="*/ 66 w 221"/>
                  <a:gd name="T87" fmla="*/ 37 h 191"/>
                  <a:gd name="T88" fmla="*/ 82 w 221"/>
                  <a:gd name="T89" fmla="*/ 32 h 191"/>
                  <a:gd name="T90" fmla="*/ 100 w 221"/>
                  <a:gd name="T91" fmla="*/ 31 h 191"/>
                  <a:gd name="T92" fmla="*/ 117 w 221"/>
                  <a:gd name="T93" fmla="*/ 34 h 191"/>
                  <a:gd name="T94" fmla="*/ 127 w 221"/>
                  <a:gd name="T95" fmla="*/ 26 h 191"/>
                  <a:gd name="T96" fmla="*/ 134 w 221"/>
                  <a:gd name="T97" fmla="*/ 15 h 191"/>
                  <a:gd name="T98" fmla="*/ 142 w 221"/>
                  <a:gd name="T99" fmla="*/ 5 h 191"/>
                  <a:gd name="T100" fmla="*/ 154 w 221"/>
                  <a:gd name="T101" fmla="*/ 0 h 191"/>
                  <a:gd name="T102" fmla="*/ 168 w 221"/>
                  <a:gd name="T103" fmla="*/ 2 h 191"/>
                  <a:gd name="T104" fmla="*/ 183 w 221"/>
                  <a:gd name="T105" fmla="*/ 4 h 191"/>
                  <a:gd name="T106" fmla="*/ 196 w 221"/>
                  <a:gd name="T107" fmla="*/ 9 h 191"/>
                  <a:gd name="T108" fmla="*/ 207 w 221"/>
                  <a:gd name="T109" fmla="*/ 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1" h="191">
                    <a:moveTo>
                      <a:pt x="207" y="17"/>
                    </a:moveTo>
                    <a:lnTo>
                      <a:pt x="210" y="19"/>
                    </a:lnTo>
                    <a:lnTo>
                      <a:pt x="214" y="22"/>
                    </a:lnTo>
                    <a:lnTo>
                      <a:pt x="217" y="25"/>
                    </a:lnTo>
                    <a:lnTo>
                      <a:pt x="221" y="28"/>
                    </a:lnTo>
                    <a:lnTo>
                      <a:pt x="221" y="32"/>
                    </a:lnTo>
                    <a:lnTo>
                      <a:pt x="221" y="37"/>
                    </a:lnTo>
                    <a:lnTo>
                      <a:pt x="220" y="40"/>
                    </a:lnTo>
                    <a:lnTo>
                      <a:pt x="217" y="43"/>
                    </a:lnTo>
                    <a:lnTo>
                      <a:pt x="210" y="41"/>
                    </a:lnTo>
                    <a:lnTo>
                      <a:pt x="203" y="39"/>
                    </a:lnTo>
                    <a:lnTo>
                      <a:pt x="197" y="37"/>
                    </a:lnTo>
                    <a:lnTo>
                      <a:pt x="191" y="32"/>
                    </a:lnTo>
                    <a:lnTo>
                      <a:pt x="185" y="28"/>
                    </a:lnTo>
                    <a:lnTo>
                      <a:pt x="179" y="25"/>
                    </a:lnTo>
                    <a:lnTo>
                      <a:pt x="172" y="22"/>
                    </a:lnTo>
                    <a:lnTo>
                      <a:pt x="165" y="21"/>
                    </a:lnTo>
                    <a:lnTo>
                      <a:pt x="158" y="22"/>
                    </a:lnTo>
                    <a:lnTo>
                      <a:pt x="152" y="26"/>
                    </a:lnTo>
                    <a:lnTo>
                      <a:pt x="147" y="31"/>
                    </a:lnTo>
                    <a:lnTo>
                      <a:pt x="142" y="35"/>
                    </a:lnTo>
                    <a:lnTo>
                      <a:pt x="138" y="41"/>
                    </a:lnTo>
                    <a:lnTo>
                      <a:pt x="135" y="47"/>
                    </a:lnTo>
                    <a:lnTo>
                      <a:pt x="130" y="53"/>
                    </a:lnTo>
                    <a:lnTo>
                      <a:pt x="125" y="58"/>
                    </a:lnTo>
                    <a:lnTo>
                      <a:pt x="116" y="58"/>
                    </a:lnTo>
                    <a:lnTo>
                      <a:pt x="115" y="57"/>
                    </a:lnTo>
                    <a:lnTo>
                      <a:pt x="112" y="57"/>
                    </a:lnTo>
                    <a:lnTo>
                      <a:pt x="111" y="57"/>
                    </a:lnTo>
                    <a:lnTo>
                      <a:pt x="109" y="56"/>
                    </a:lnTo>
                    <a:lnTo>
                      <a:pt x="101" y="56"/>
                    </a:lnTo>
                    <a:lnTo>
                      <a:pt x="95" y="54"/>
                    </a:lnTo>
                    <a:lnTo>
                      <a:pt x="90" y="53"/>
                    </a:lnTo>
                    <a:lnTo>
                      <a:pt x="82" y="54"/>
                    </a:lnTo>
                    <a:lnTo>
                      <a:pt x="80" y="57"/>
                    </a:lnTo>
                    <a:lnTo>
                      <a:pt x="76" y="59"/>
                    </a:lnTo>
                    <a:lnTo>
                      <a:pt x="73" y="63"/>
                    </a:lnTo>
                    <a:lnTo>
                      <a:pt x="72" y="66"/>
                    </a:lnTo>
                    <a:lnTo>
                      <a:pt x="70" y="72"/>
                    </a:lnTo>
                    <a:lnTo>
                      <a:pt x="66" y="75"/>
                    </a:lnTo>
                    <a:lnTo>
                      <a:pt x="58" y="76"/>
                    </a:lnTo>
                    <a:lnTo>
                      <a:pt x="52" y="77"/>
                    </a:lnTo>
                    <a:lnTo>
                      <a:pt x="46" y="78"/>
                    </a:lnTo>
                    <a:lnTo>
                      <a:pt x="42" y="81"/>
                    </a:lnTo>
                    <a:lnTo>
                      <a:pt x="37" y="86"/>
                    </a:lnTo>
                    <a:lnTo>
                      <a:pt x="35" y="91"/>
                    </a:lnTo>
                    <a:lnTo>
                      <a:pt x="30" y="106"/>
                    </a:lnTo>
                    <a:lnTo>
                      <a:pt x="27" y="121"/>
                    </a:lnTo>
                    <a:lnTo>
                      <a:pt x="29" y="137"/>
                    </a:lnTo>
                    <a:lnTo>
                      <a:pt x="36" y="151"/>
                    </a:lnTo>
                    <a:lnTo>
                      <a:pt x="35" y="156"/>
                    </a:lnTo>
                    <a:lnTo>
                      <a:pt x="31" y="161"/>
                    </a:lnTo>
                    <a:lnTo>
                      <a:pt x="29" y="166"/>
                    </a:lnTo>
                    <a:lnTo>
                      <a:pt x="29" y="172"/>
                    </a:lnTo>
                    <a:lnTo>
                      <a:pt x="32" y="175"/>
                    </a:lnTo>
                    <a:lnTo>
                      <a:pt x="33" y="179"/>
                    </a:lnTo>
                    <a:lnTo>
                      <a:pt x="35" y="183"/>
                    </a:lnTo>
                    <a:lnTo>
                      <a:pt x="35" y="188"/>
                    </a:lnTo>
                    <a:lnTo>
                      <a:pt x="33" y="191"/>
                    </a:lnTo>
                    <a:lnTo>
                      <a:pt x="30" y="191"/>
                    </a:lnTo>
                    <a:lnTo>
                      <a:pt x="27" y="191"/>
                    </a:lnTo>
                    <a:lnTo>
                      <a:pt x="25" y="189"/>
                    </a:lnTo>
                    <a:lnTo>
                      <a:pt x="20" y="187"/>
                    </a:lnTo>
                    <a:lnTo>
                      <a:pt x="17" y="183"/>
                    </a:lnTo>
                    <a:lnTo>
                      <a:pt x="13" y="179"/>
                    </a:lnTo>
                    <a:lnTo>
                      <a:pt x="9" y="174"/>
                    </a:lnTo>
                    <a:lnTo>
                      <a:pt x="9" y="169"/>
                    </a:lnTo>
                    <a:lnTo>
                      <a:pt x="9" y="163"/>
                    </a:lnTo>
                    <a:lnTo>
                      <a:pt x="9" y="158"/>
                    </a:lnTo>
                    <a:lnTo>
                      <a:pt x="11" y="152"/>
                    </a:lnTo>
                    <a:lnTo>
                      <a:pt x="5" y="140"/>
                    </a:lnTo>
                    <a:lnTo>
                      <a:pt x="1" y="129"/>
                    </a:lnTo>
                    <a:lnTo>
                      <a:pt x="0" y="114"/>
                    </a:lnTo>
                    <a:lnTo>
                      <a:pt x="2" y="101"/>
                    </a:lnTo>
                    <a:lnTo>
                      <a:pt x="6" y="91"/>
                    </a:lnTo>
                    <a:lnTo>
                      <a:pt x="9" y="83"/>
                    </a:lnTo>
                    <a:lnTo>
                      <a:pt x="15" y="75"/>
                    </a:lnTo>
                    <a:lnTo>
                      <a:pt x="24" y="70"/>
                    </a:lnTo>
                    <a:lnTo>
                      <a:pt x="27" y="66"/>
                    </a:lnTo>
                    <a:lnTo>
                      <a:pt x="33" y="65"/>
                    </a:lnTo>
                    <a:lnTo>
                      <a:pt x="38" y="63"/>
                    </a:lnTo>
                    <a:lnTo>
                      <a:pt x="43" y="62"/>
                    </a:lnTo>
                    <a:lnTo>
                      <a:pt x="44" y="57"/>
                    </a:lnTo>
                    <a:lnTo>
                      <a:pt x="46" y="52"/>
                    </a:lnTo>
                    <a:lnTo>
                      <a:pt x="49" y="47"/>
                    </a:lnTo>
                    <a:lnTo>
                      <a:pt x="51" y="44"/>
                    </a:lnTo>
                    <a:lnTo>
                      <a:pt x="58" y="40"/>
                    </a:lnTo>
                    <a:lnTo>
                      <a:pt x="66" y="37"/>
                    </a:lnTo>
                    <a:lnTo>
                      <a:pt x="74" y="34"/>
                    </a:lnTo>
                    <a:lnTo>
                      <a:pt x="82" y="32"/>
                    </a:lnTo>
                    <a:lnTo>
                      <a:pt x="92" y="31"/>
                    </a:lnTo>
                    <a:lnTo>
                      <a:pt x="100" y="31"/>
                    </a:lnTo>
                    <a:lnTo>
                      <a:pt x="109" y="32"/>
                    </a:lnTo>
                    <a:lnTo>
                      <a:pt x="117" y="34"/>
                    </a:lnTo>
                    <a:lnTo>
                      <a:pt x="122" y="31"/>
                    </a:lnTo>
                    <a:lnTo>
                      <a:pt x="127" y="26"/>
                    </a:lnTo>
                    <a:lnTo>
                      <a:pt x="130" y="21"/>
                    </a:lnTo>
                    <a:lnTo>
                      <a:pt x="134" y="15"/>
                    </a:lnTo>
                    <a:lnTo>
                      <a:pt x="138" y="10"/>
                    </a:lnTo>
                    <a:lnTo>
                      <a:pt x="142" y="5"/>
                    </a:lnTo>
                    <a:lnTo>
                      <a:pt x="148" y="2"/>
                    </a:lnTo>
                    <a:lnTo>
                      <a:pt x="154" y="0"/>
                    </a:lnTo>
                    <a:lnTo>
                      <a:pt x="161" y="1"/>
                    </a:lnTo>
                    <a:lnTo>
                      <a:pt x="168" y="2"/>
                    </a:lnTo>
                    <a:lnTo>
                      <a:pt x="176" y="3"/>
                    </a:lnTo>
                    <a:lnTo>
                      <a:pt x="183" y="4"/>
                    </a:lnTo>
                    <a:lnTo>
                      <a:pt x="190" y="7"/>
                    </a:lnTo>
                    <a:lnTo>
                      <a:pt x="196" y="9"/>
                    </a:lnTo>
                    <a:lnTo>
                      <a:pt x="202" y="13"/>
                    </a:lnTo>
                    <a:lnTo>
                      <a:pt x="20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1" name="Freeform 201"/>
              <p:cNvSpPr>
                <a:spLocks/>
              </p:cNvSpPr>
              <p:nvPr/>
            </p:nvSpPr>
            <p:spPr bwMode="auto">
              <a:xfrm>
                <a:off x="3630" y="2639"/>
                <a:ext cx="167" cy="79"/>
              </a:xfrm>
              <a:custGeom>
                <a:avLst/>
                <a:gdLst>
                  <a:gd name="T0" fmla="*/ 75 w 167"/>
                  <a:gd name="T1" fmla="*/ 4 h 76"/>
                  <a:gd name="T2" fmla="*/ 75 w 167"/>
                  <a:gd name="T3" fmla="*/ 10 h 76"/>
                  <a:gd name="T4" fmla="*/ 71 w 167"/>
                  <a:gd name="T5" fmla="*/ 15 h 76"/>
                  <a:gd name="T6" fmla="*/ 64 w 167"/>
                  <a:gd name="T7" fmla="*/ 15 h 76"/>
                  <a:gd name="T8" fmla="*/ 50 w 167"/>
                  <a:gd name="T9" fmla="*/ 18 h 76"/>
                  <a:gd name="T10" fmla="*/ 35 w 167"/>
                  <a:gd name="T11" fmla="*/ 26 h 76"/>
                  <a:gd name="T12" fmla="*/ 31 w 167"/>
                  <a:gd name="T13" fmla="*/ 38 h 76"/>
                  <a:gd name="T14" fmla="*/ 36 w 167"/>
                  <a:gd name="T15" fmla="*/ 44 h 76"/>
                  <a:gd name="T16" fmla="*/ 53 w 167"/>
                  <a:gd name="T17" fmla="*/ 45 h 76"/>
                  <a:gd name="T18" fmla="*/ 83 w 167"/>
                  <a:gd name="T19" fmla="*/ 42 h 76"/>
                  <a:gd name="T20" fmla="*/ 114 w 167"/>
                  <a:gd name="T21" fmla="*/ 38 h 76"/>
                  <a:gd name="T22" fmla="*/ 144 w 167"/>
                  <a:gd name="T23" fmla="*/ 39 h 76"/>
                  <a:gd name="T24" fmla="*/ 163 w 167"/>
                  <a:gd name="T25" fmla="*/ 50 h 76"/>
                  <a:gd name="T26" fmla="*/ 167 w 167"/>
                  <a:gd name="T27" fmla="*/ 67 h 76"/>
                  <a:gd name="T28" fmla="*/ 160 w 167"/>
                  <a:gd name="T29" fmla="*/ 76 h 76"/>
                  <a:gd name="T30" fmla="*/ 154 w 167"/>
                  <a:gd name="T31" fmla="*/ 68 h 76"/>
                  <a:gd name="T32" fmla="*/ 146 w 167"/>
                  <a:gd name="T33" fmla="*/ 59 h 76"/>
                  <a:gd name="T34" fmla="*/ 134 w 167"/>
                  <a:gd name="T35" fmla="*/ 56 h 76"/>
                  <a:gd name="T36" fmla="*/ 122 w 167"/>
                  <a:gd name="T37" fmla="*/ 56 h 76"/>
                  <a:gd name="T38" fmla="*/ 109 w 167"/>
                  <a:gd name="T39" fmla="*/ 58 h 76"/>
                  <a:gd name="T40" fmla="*/ 95 w 167"/>
                  <a:gd name="T41" fmla="*/ 59 h 76"/>
                  <a:gd name="T42" fmla="*/ 78 w 167"/>
                  <a:gd name="T43" fmla="*/ 63 h 76"/>
                  <a:gd name="T44" fmla="*/ 61 w 167"/>
                  <a:gd name="T45" fmla="*/ 65 h 76"/>
                  <a:gd name="T46" fmla="*/ 44 w 167"/>
                  <a:gd name="T47" fmla="*/ 67 h 76"/>
                  <a:gd name="T48" fmla="*/ 29 w 167"/>
                  <a:gd name="T49" fmla="*/ 64 h 76"/>
                  <a:gd name="T50" fmla="*/ 17 w 167"/>
                  <a:gd name="T51" fmla="*/ 58 h 76"/>
                  <a:gd name="T52" fmla="*/ 9 w 167"/>
                  <a:gd name="T53" fmla="*/ 47 h 76"/>
                  <a:gd name="T54" fmla="*/ 1 w 167"/>
                  <a:gd name="T55" fmla="*/ 36 h 76"/>
                  <a:gd name="T56" fmla="*/ 1 w 167"/>
                  <a:gd name="T57" fmla="*/ 24 h 76"/>
                  <a:gd name="T58" fmla="*/ 7 w 167"/>
                  <a:gd name="T59" fmla="*/ 15 h 76"/>
                  <a:gd name="T60" fmla="*/ 17 w 167"/>
                  <a:gd name="T61" fmla="*/ 9 h 76"/>
                  <a:gd name="T62" fmla="*/ 28 w 167"/>
                  <a:gd name="T63" fmla="*/ 3 h 76"/>
                  <a:gd name="T64" fmla="*/ 38 w 167"/>
                  <a:gd name="T65" fmla="*/ 2 h 76"/>
                  <a:gd name="T66" fmla="*/ 49 w 167"/>
                  <a:gd name="T67" fmla="*/ 1 h 76"/>
                  <a:gd name="T68" fmla="*/ 60 w 167"/>
                  <a:gd name="T69" fmla="*/ 1 h 76"/>
                  <a:gd name="T70" fmla="*/ 69 w 167"/>
                  <a:gd name="T71"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 h="76">
                    <a:moveTo>
                      <a:pt x="74" y="2"/>
                    </a:moveTo>
                    <a:lnTo>
                      <a:pt x="75" y="4"/>
                    </a:lnTo>
                    <a:lnTo>
                      <a:pt x="77" y="7"/>
                    </a:lnTo>
                    <a:lnTo>
                      <a:pt x="75" y="10"/>
                    </a:lnTo>
                    <a:lnTo>
                      <a:pt x="74" y="13"/>
                    </a:lnTo>
                    <a:lnTo>
                      <a:pt x="71" y="15"/>
                    </a:lnTo>
                    <a:lnTo>
                      <a:pt x="67" y="15"/>
                    </a:lnTo>
                    <a:lnTo>
                      <a:pt x="64" y="15"/>
                    </a:lnTo>
                    <a:lnTo>
                      <a:pt x="59" y="16"/>
                    </a:lnTo>
                    <a:lnTo>
                      <a:pt x="50" y="18"/>
                    </a:lnTo>
                    <a:lnTo>
                      <a:pt x="42" y="21"/>
                    </a:lnTo>
                    <a:lnTo>
                      <a:pt x="35" y="26"/>
                    </a:lnTo>
                    <a:lnTo>
                      <a:pt x="31" y="34"/>
                    </a:lnTo>
                    <a:lnTo>
                      <a:pt x="31" y="38"/>
                    </a:lnTo>
                    <a:lnTo>
                      <a:pt x="34" y="42"/>
                    </a:lnTo>
                    <a:lnTo>
                      <a:pt x="36" y="44"/>
                    </a:lnTo>
                    <a:lnTo>
                      <a:pt x="38" y="45"/>
                    </a:lnTo>
                    <a:lnTo>
                      <a:pt x="53" y="45"/>
                    </a:lnTo>
                    <a:lnTo>
                      <a:pt x="68" y="43"/>
                    </a:lnTo>
                    <a:lnTo>
                      <a:pt x="83" y="42"/>
                    </a:lnTo>
                    <a:lnTo>
                      <a:pt x="98" y="39"/>
                    </a:lnTo>
                    <a:lnTo>
                      <a:pt x="114" y="38"/>
                    </a:lnTo>
                    <a:lnTo>
                      <a:pt x="128" y="38"/>
                    </a:lnTo>
                    <a:lnTo>
                      <a:pt x="144" y="39"/>
                    </a:lnTo>
                    <a:lnTo>
                      <a:pt x="158" y="43"/>
                    </a:lnTo>
                    <a:lnTo>
                      <a:pt x="163" y="50"/>
                    </a:lnTo>
                    <a:lnTo>
                      <a:pt x="166" y="58"/>
                    </a:lnTo>
                    <a:lnTo>
                      <a:pt x="167" y="67"/>
                    </a:lnTo>
                    <a:lnTo>
                      <a:pt x="166" y="75"/>
                    </a:lnTo>
                    <a:lnTo>
                      <a:pt x="160" y="76"/>
                    </a:lnTo>
                    <a:lnTo>
                      <a:pt x="157" y="73"/>
                    </a:lnTo>
                    <a:lnTo>
                      <a:pt x="154" y="68"/>
                    </a:lnTo>
                    <a:lnTo>
                      <a:pt x="150" y="64"/>
                    </a:lnTo>
                    <a:lnTo>
                      <a:pt x="146" y="59"/>
                    </a:lnTo>
                    <a:lnTo>
                      <a:pt x="140" y="57"/>
                    </a:lnTo>
                    <a:lnTo>
                      <a:pt x="134" y="56"/>
                    </a:lnTo>
                    <a:lnTo>
                      <a:pt x="128" y="56"/>
                    </a:lnTo>
                    <a:lnTo>
                      <a:pt x="122" y="56"/>
                    </a:lnTo>
                    <a:lnTo>
                      <a:pt x="115" y="57"/>
                    </a:lnTo>
                    <a:lnTo>
                      <a:pt x="109" y="58"/>
                    </a:lnTo>
                    <a:lnTo>
                      <a:pt x="103" y="58"/>
                    </a:lnTo>
                    <a:lnTo>
                      <a:pt x="95" y="59"/>
                    </a:lnTo>
                    <a:lnTo>
                      <a:pt x="86" y="62"/>
                    </a:lnTo>
                    <a:lnTo>
                      <a:pt x="78" y="63"/>
                    </a:lnTo>
                    <a:lnTo>
                      <a:pt x="69" y="64"/>
                    </a:lnTo>
                    <a:lnTo>
                      <a:pt x="61" y="65"/>
                    </a:lnTo>
                    <a:lnTo>
                      <a:pt x="53" y="65"/>
                    </a:lnTo>
                    <a:lnTo>
                      <a:pt x="44" y="67"/>
                    </a:lnTo>
                    <a:lnTo>
                      <a:pt x="36" y="67"/>
                    </a:lnTo>
                    <a:lnTo>
                      <a:pt x="29" y="64"/>
                    </a:lnTo>
                    <a:lnTo>
                      <a:pt x="23" y="62"/>
                    </a:lnTo>
                    <a:lnTo>
                      <a:pt x="17" y="58"/>
                    </a:lnTo>
                    <a:lnTo>
                      <a:pt x="12" y="53"/>
                    </a:lnTo>
                    <a:lnTo>
                      <a:pt x="9" y="47"/>
                    </a:lnTo>
                    <a:lnTo>
                      <a:pt x="5" y="42"/>
                    </a:lnTo>
                    <a:lnTo>
                      <a:pt x="1" y="36"/>
                    </a:lnTo>
                    <a:lnTo>
                      <a:pt x="0" y="28"/>
                    </a:lnTo>
                    <a:lnTo>
                      <a:pt x="1" y="24"/>
                    </a:lnTo>
                    <a:lnTo>
                      <a:pt x="4" y="19"/>
                    </a:lnTo>
                    <a:lnTo>
                      <a:pt x="7" y="15"/>
                    </a:lnTo>
                    <a:lnTo>
                      <a:pt x="11" y="12"/>
                    </a:lnTo>
                    <a:lnTo>
                      <a:pt x="17" y="9"/>
                    </a:lnTo>
                    <a:lnTo>
                      <a:pt x="23" y="7"/>
                    </a:lnTo>
                    <a:lnTo>
                      <a:pt x="28" y="3"/>
                    </a:lnTo>
                    <a:lnTo>
                      <a:pt x="34" y="2"/>
                    </a:lnTo>
                    <a:lnTo>
                      <a:pt x="38" y="2"/>
                    </a:lnTo>
                    <a:lnTo>
                      <a:pt x="44" y="2"/>
                    </a:lnTo>
                    <a:lnTo>
                      <a:pt x="49" y="1"/>
                    </a:lnTo>
                    <a:lnTo>
                      <a:pt x="54" y="1"/>
                    </a:lnTo>
                    <a:lnTo>
                      <a:pt x="60" y="1"/>
                    </a:lnTo>
                    <a:lnTo>
                      <a:pt x="65" y="0"/>
                    </a:lnTo>
                    <a:lnTo>
                      <a:pt x="69" y="1"/>
                    </a:lnTo>
                    <a:lnTo>
                      <a:pt x="7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2" name="Freeform 202"/>
              <p:cNvSpPr>
                <a:spLocks/>
              </p:cNvSpPr>
              <p:nvPr/>
            </p:nvSpPr>
            <p:spPr bwMode="auto">
              <a:xfrm>
                <a:off x="3790" y="2679"/>
                <a:ext cx="176" cy="285"/>
              </a:xfrm>
              <a:custGeom>
                <a:avLst/>
                <a:gdLst>
                  <a:gd name="T0" fmla="*/ 173 w 176"/>
                  <a:gd name="T1" fmla="*/ 53 h 274"/>
                  <a:gd name="T2" fmla="*/ 173 w 176"/>
                  <a:gd name="T3" fmla="*/ 93 h 274"/>
                  <a:gd name="T4" fmla="*/ 175 w 176"/>
                  <a:gd name="T5" fmla="*/ 115 h 274"/>
                  <a:gd name="T6" fmla="*/ 171 w 176"/>
                  <a:gd name="T7" fmla="*/ 115 h 274"/>
                  <a:gd name="T8" fmla="*/ 166 w 176"/>
                  <a:gd name="T9" fmla="*/ 109 h 274"/>
                  <a:gd name="T10" fmla="*/ 165 w 176"/>
                  <a:gd name="T11" fmla="*/ 93 h 274"/>
                  <a:gd name="T12" fmla="*/ 164 w 176"/>
                  <a:gd name="T13" fmla="*/ 75 h 274"/>
                  <a:gd name="T14" fmla="*/ 158 w 176"/>
                  <a:gd name="T15" fmla="*/ 54 h 274"/>
                  <a:gd name="T16" fmla="*/ 151 w 176"/>
                  <a:gd name="T17" fmla="*/ 37 h 274"/>
                  <a:gd name="T18" fmla="*/ 134 w 176"/>
                  <a:gd name="T19" fmla="*/ 43 h 274"/>
                  <a:gd name="T20" fmla="*/ 120 w 176"/>
                  <a:gd name="T21" fmla="*/ 50 h 274"/>
                  <a:gd name="T22" fmla="*/ 105 w 176"/>
                  <a:gd name="T23" fmla="*/ 56 h 274"/>
                  <a:gd name="T24" fmla="*/ 91 w 176"/>
                  <a:gd name="T25" fmla="*/ 63 h 274"/>
                  <a:gd name="T26" fmla="*/ 77 w 176"/>
                  <a:gd name="T27" fmla="*/ 72 h 274"/>
                  <a:gd name="T28" fmla="*/ 64 w 176"/>
                  <a:gd name="T29" fmla="*/ 78 h 274"/>
                  <a:gd name="T30" fmla="*/ 53 w 176"/>
                  <a:gd name="T31" fmla="*/ 81 h 274"/>
                  <a:gd name="T32" fmla="*/ 41 w 176"/>
                  <a:gd name="T33" fmla="*/ 86 h 274"/>
                  <a:gd name="T34" fmla="*/ 29 w 176"/>
                  <a:gd name="T35" fmla="*/ 90 h 274"/>
                  <a:gd name="T36" fmla="*/ 23 w 176"/>
                  <a:gd name="T37" fmla="*/ 129 h 274"/>
                  <a:gd name="T38" fmla="*/ 29 w 176"/>
                  <a:gd name="T39" fmla="*/ 201 h 274"/>
                  <a:gd name="T40" fmla="*/ 33 w 176"/>
                  <a:gd name="T41" fmla="*/ 240 h 274"/>
                  <a:gd name="T42" fmla="*/ 37 w 176"/>
                  <a:gd name="T43" fmla="*/ 245 h 274"/>
                  <a:gd name="T44" fmla="*/ 54 w 176"/>
                  <a:gd name="T45" fmla="*/ 246 h 274"/>
                  <a:gd name="T46" fmla="*/ 79 w 176"/>
                  <a:gd name="T47" fmla="*/ 239 h 274"/>
                  <a:gd name="T48" fmla="*/ 101 w 176"/>
                  <a:gd name="T49" fmla="*/ 226 h 274"/>
                  <a:gd name="T50" fmla="*/ 121 w 176"/>
                  <a:gd name="T51" fmla="*/ 210 h 274"/>
                  <a:gd name="T52" fmla="*/ 136 w 176"/>
                  <a:gd name="T53" fmla="*/ 198 h 274"/>
                  <a:gd name="T54" fmla="*/ 147 w 176"/>
                  <a:gd name="T55" fmla="*/ 194 h 274"/>
                  <a:gd name="T56" fmla="*/ 150 w 176"/>
                  <a:gd name="T57" fmla="*/ 200 h 274"/>
                  <a:gd name="T58" fmla="*/ 139 w 176"/>
                  <a:gd name="T59" fmla="*/ 209 h 274"/>
                  <a:gd name="T60" fmla="*/ 125 w 176"/>
                  <a:gd name="T61" fmla="*/ 224 h 274"/>
                  <a:gd name="T62" fmla="*/ 107 w 176"/>
                  <a:gd name="T63" fmla="*/ 243 h 274"/>
                  <a:gd name="T64" fmla="*/ 87 w 176"/>
                  <a:gd name="T65" fmla="*/ 259 h 274"/>
                  <a:gd name="T66" fmla="*/ 66 w 176"/>
                  <a:gd name="T67" fmla="*/ 271 h 274"/>
                  <a:gd name="T68" fmla="*/ 42 w 176"/>
                  <a:gd name="T69" fmla="*/ 273 h 274"/>
                  <a:gd name="T70" fmla="*/ 24 w 176"/>
                  <a:gd name="T71" fmla="*/ 263 h 274"/>
                  <a:gd name="T72" fmla="*/ 16 w 176"/>
                  <a:gd name="T73" fmla="*/ 234 h 274"/>
                  <a:gd name="T74" fmla="*/ 10 w 176"/>
                  <a:gd name="T75" fmla="*/ 194 h 274"/>
                  <a:gd name="T76" fmla="*/ 4 w 176"/>
                  <a:gd name="T77" fmla="*/ 147 h 274"/>
                  <a:gd name="T78" fmla="*/ 0 w 176"/>
                  <a:gd name="T79" fmla="*/ 92 h 274"/>
                  <a:gd name="T80" fmla="*/ 5 w 176"/>
                  <a:gd name="T81" fmla="*/ 60 h 274"/>
                  <a:gd name="T82" fmla="*/ 13 w 176"/>
                  <a:gd name="T83" fmla="*/ 55 h 274"/>
                  <a:gd name="T84" fmla="*/ 19 w 176"/>
                  <a:gd name="T85" fmla="*/ 50 h 274"/>
                  <a:gd name="T86" fmla="*/ 22 w 176"/>
                  <a:gd name="T87" fmla="*/ 55 h 274"/>
                  <a:gd name="T88" fmla="*/ 28 w 176"/>
                  <a:gd name="T89" fmla="*/ 62 h 274"/>
                  <a:gd name="T90" fmla="*/ 41 w 176"/>
                  <a:gd name="T91" fmla="*/ 63 h 274"/>
                  <a:gd name="T92" fmla="*/ 55 w 176"/>
                  <a:gd name="T93" fmla="*/ 62 h 274"/>
                  <a:gd name="T94" fmla="*/ 70 w 176"/>
                  <a:gd name="T95" fmla="*/ 56 h 274"/>
                  <a:gd name="T96" fmla="*/ 83 w 176"/>
                  <a:gd name="T97" fmla="*/ 49 h 274"/>
                  <a:gd name="T98" fmla="*/ 95 w 176"/>
                  <a:gd name="T99" fmla="*/ 42 h 274"/>
                  <a:gd name="T100" fmla="*/ 127 w 176"/>
                  <a:gd name="T101" fmla="*/ 24 h 274"/>
                  <a:gd name="T102" fmla="*/ 136 w 176"/>
                  <a:gd name="T103" fmla="*/ 14 h 274"/>
                  <a:gd name="T104" fmla="*/ 145 w 176"/>
                  <a:gd name="T105" fmla="*/ 5 h 274"/>
                  <a:gd name="T106" fmla="*/ 153 w 176"/>
                  <a:gd name="T107" fmla="*/ 1 h 274"/>
                  <a:gd name="T108" fmla="*/ 162 w 176"/>
                  <a:gd name="T109" fmla="*/ 0 h 274"/>
                  <a:gd name="T110" fmla="*/ 170 w 176"/>
                  <a:gd name="T111" fmla="*/ 14 h 274"/>
                  <a:gd name="T112" fmla="*/ 171 w 176"/>
                  <a:gd name="T113" fmla="*/ 3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6" h="274">
                    <a:moveTo>
                      <a:pt x="171" y="32"/>
                    </a:moveTo>
                    <a:lnTo>
                      <a:pt x="173" y="53"/>
                    </a:lnTo>
                    <a:lnTo>
                      <a:pt x="173" y="73"/>
                    </a:lnTo>
                    <a:lnTo>
                      <a:pt x="173" y="93"/>
                    </a:lnTo>
                    <a:lnTo>
                      <a:pt x="176" y="114"/>
                    </a:lnTo>
                    <a:lnTo>
                      <a:pt x="175" y="115"/>
                    </a:lnTo>
                    <a:lnTo>
                      <a:pt x="173" y="115"/>
                    </a:lnTo>
                    <a:lnTo>
                      <a:pt x="171" y="115"/>
                    </a:lnTo>
                    <a:lnTo>
                      <a:pt x="170" y="115"/>
                    </a:lnTo>
                    <a:lnTo>
                      <a:pt x="166" y="109"/>
                    </a:lnTo>
                    <a:lnTo>
                      <a:pt x="166" y="102"/>
                    </a:lnTo>
                    <a:lnTo>
                      <a:pt x="165" y="93"/>
                    </a:lnTo>
                    <a:lnTo>
                      <a:pt x="165" y="86"/>
                    </a:lnTo>
                    <a:lnTo>
                      <a:pt x="164" y="75"/>
                    </a:lnTo>
                    <a:lnTo>
                      <a:pt x="160" y="65"/>
                    </a:lnTo>
                    <a:lnTo>
                      <a:pt x="158" y="54"/>
                    </a:lnTo>
                    <a:lnTo>
                      <a:pt x="158" y="43"/>
                    </a:lnTo>
                    <a:lnTo>
                      <a:pt x="151" y="37"/>
                    </a:lnTo>
                    <a:lnTo>
                      <a:pt x="142" y="38"/>
                    </a:lnTo>
                    <a:lnTo>
                      <a:pt x="134" y="43"/>
                    </a:lnTo>
                    <a:lnTo>
                      <a:pt x="127" y="48"/>
                    </a:lnTo>
                    <a:lnTo>
                      <a:pt x="120" y="50"/>
                    </a:lnTo>
                    <a:lnTo>
                      <a:pt x="113" y="53"/>
                    </a:lnTo>
                    <a:lnTo>
                      <a:pt x="105" y="56"/>
                    </a:lnTo>
                    <a:lnTo>
                      <a:pt x="98" y="60"/>
                    </a:lnTo>
                    <a:lnTo>
                      <a:pt x="91" y="63"/>
                    </a:lnTo>
                    <a:lnTo>
                      <a:pt x="84" y="68"/>
                    </a:lnTo>
                    <a:lnTo>
                      <a:pt x="77" y="72"/>
                    </a:lnTo>
                    <a:lnTo>
                      <a:pt x="70" y="75"/>
                    </a:lnTo>
                    <a:lnTo>
                      <a:pt x="64" y="78"/>
                    </a:lnTo>
                    <a:lnTo>
                      <a:pt x="59" y="80"/>
                    </a:lnTo>
                    <a:lnTo>
                      <a:pt x="53" y="81"/>
                    </a:lnTo>
                    <a:lnTo>
                      <a:pt x="47" y="84"/>
                    </a:lnTo>
                    <a:lnTo>
                      <a:pt x="41" y="86"/>
                    </a:lnTo>
                    <a:lnTo>
                      <a:pt x="35" y="87"/>
                    </a:lnTo>
                    <a:lnTo>
                      <a:pt x="29" y="90"/>
                    </a:lnTo>
                    <a:lnTo>
                      <a:pt x="23" y="92"/>
                    </a:lnTo>
                    <a:lnTo>
                      <a:pt x="23" y="129"/>
                    </a:lnTo>
                    <a:lnTo>
                      <a:pt x="27" y="165"/>
                    </a:lnTo>
                    <a:lnTo>
                      <a:pt x="29" y="201"/>
                    </a:lnTo>
                    <a:lnTo>
                      <a:pt x="33" y="237"/>
                    </a:lnTo>
                    <a:lnTo>
                      <a:pt x="33" y="240"/>
                    </a:lnTo>
                    <a:lnTo>
                      <a:pt x="35" y="244"/>
                    </a:lnTo>
                    <a:lnTo>
                      <a:pt x="37" y="245"/>
                    </a:lnTo>
                    <a:lnTo>
                      <a:pt x="41" y="247"/>
                    </a:lnTo>
                    <a:lnTo>
                      <a:pt x="54" y="246"/>
                    </a:lnTo>
                    <a:lnTo>
                      <a:pt x="67" y="244"/>
                    </a:lnTo>
                    <a:lnTo>
                      <a:pt x="79" y="239"/>
                    </a:lnTo>
                    <a:lnTo>
                      <a:pt x="90" y="233"/>
                    </a:lnTo>
                    <a:lnTo>
                      <a:pt x="101" y="226"/>
                    </a:lnTo>
                    <a:lnTo>
                      <a:pt x="111" y="218"/>
                    </a:lnTo>
                    <a:lnTo>
                      <a:pt x="121" y="210"/>
                    </a:lnTo>
                    <a:lnTo>
                      <a:pt x="132" y="202"/>
                    </a:lnTo>
                    <a:lnTo>
                      <a:pt x="136" y="198"/>
                    </a:lnTo>
                    <a:lnTo>
                      <a:pt x="141" y="196"/>
                    </a:lnTo>
                    <a:lnTo>
                      <a:pt x="147" y="194"/>
                    </a:lnTo>
                    <a:lnTo>
                      <a:pt x="153" y="194"/>
                    </a:lnTo>
                    <a:lnTo>
                      <a:pt x="150" y="200"/>
                    </a:lnTo>
                    <a:lnTo>
                      <a:pt x="144" y="204"/>
                    </a:lnTo>
                    <a:lnTo>
                      <a:pt x="139" y="209"/>
                    </a:lnTo>
                    <a:lnTo>
                      <a:pt x="134" y="215"/>
                    </a:lnTo>
                    <a:lnTo>
                      <a:pt x="125" y="224"/>
                    </a:lnTo>
                    <a:lnTo>
                      <a:pt x="116" y="233"/>
                    </a:lnTo>
                    <a:lnTo>
                      <a:pt x="107" y="243"/>
                    </a:lnTo>
                    <a:lnTo>
                      <a:pt x="97" y="251"/>
                    </a:lnTo>
                    <a:lnTo>
                      <a:pt x="87" y="259"/>
                    </a:lnTo>
                    <a:lnTo>
                      <a:pt x="77" y="265"/>
                    </a:lnTo>
                    <a:lnTo>
                      <a:pt x="66" y="271"/>
                    </a:lnTo>
                    <a:lnTo>
                      <a:pt x="53" y="274"/>
                    </a:lnTo>
                    <a:lnTo>
                      <a:pt x="42" y="273"/>
                    </a:lnTo>
                    <a:lnTo>
                      <a:pt x="33" y="269"/>
                    </a:lnTo>
                    <a:lnTo>
                      <a:pt x="24" y="263"/>
                    </a:lnTo>
                    <a:lnTo>
                      <a:pt x="18" y="256"/>
                    </a:lnTo>
                    <a:lnTo>
                      <a:pt x="16" y="234"/>
                    </a:lnTo>
                    <a:lnTo>
                      <a:pt x="13" y="214"/>
                    </a:lnTo>
                    <a:lnTo>
                      <a:pt x="10" y="194"/>
                    </a:lnTo>
                    <a:lnTo>
                      <a:pt x="7" y="173"/>
                    </a:lnTo>
                    <a:lnTo>
                      <a:pt x="4" y="147"/>
                    </a:lnTo>
                    <a:lnTo>
                      <a:pt x="1" y="120"/>
                    </a:lnTo>
                    <a:lnTo>
                      <a:pt x="0" y="92"/>
                    </a:lnTo>
                    <a:lnTo>
                      <a:pt x="1" y="65"/>
                    </a:lnTo>
                    <a:lnTo>
                      <a:pt x="5" y="60"/>
                    </a:lnTo>
                    <a:lnTo>
                      <a:pt x="9" y="57"/>
                    </a:lnTo>
                    <a:lnTo>
                      <a:pt x="13" y="55"/>
                    </a:lnTo>
                    <a:lnTo>
                      <a:pt x="16" y="50"/>
                    </a:lnTo>
                    <a:lnTo>
                      <a:pt x="19" y="50"/>
                    </a:lnTo>
                    <a:lnTo>
                      <a:pt x="21" y="53"/>
                    </a:lnTo>
                    <a:lnTo>
                      <a:pt x="22" y="55"/>
                    </a:lnTo>
                    <a:lnTo>
                      <a:pt x="23" y="57"/>
                    </a:lnTo>
                    <a:lnTo>
                      <a:pt x="28" y="62"/>
                    </a:lnTo>
                    <a:lnTo>
                      <a:pt x="34" y="63"/>
                    </a:lnTo>
                    <a:lnTo>
                      <a:pt x="41" y="63"/>
                    </a:lnTo>
                    <a:lnTo>
                      <a:pt x="48" y="63"/>
                    </a:lnTo>
                    <a:lnTo>
                      <a:pt x="55" y="62"/>
                    </a:lnTo>
                    <a:lnTo>
                      <a:pt x="62" y="59"/>
                    </a:lnTo>
                    <a:lnTo>
                      <a:pt x="70" y="56"/>
                    </a:lnTo>
                    <a:lnTo>
                      <a:pt x="76" y="53"/>
                    </a:lnTo>
                    <a:lnTo>
                      <a:pt x="83" y="49"/>
                    </a:lnTo>
                    <a:lnTo>
                      <a:pt x="89" y="46"/>
                    </a:lnTo>
                    <a:lnTo>
                      <a:pt x="95" y="42"/>
                    </a:lnTo>
                    <a:lnTo>
                      <a:pt x="102" y="40"/>
                    </a:lnTo>
                    <a:lnTo>
                      <a:pt x="127" y="24"/>
                    </a:lnTo>
                    <a:lnTo>
                      <a:pt x="132" y="19"/>
                    </a:lnTo>
                    <a:lnTo>
                      <a:pt x="136" y="14"/>
                    </a:lnTo>
                    <a:lnTo>
                      <a:pt x="141" y="10"/>
                    </a:lnTo>
                    <a:lnTo>
                      <a:pt x="145" y="5"/>
                    </a:lnTo>
                    <a:lnTo>
                      <a:pt x="148" y="3"/>
                    </a:lnTo>
                    <a:lnTo>
                      <a:pt x="153" y="1"/>
                    </a:lnTo>
                    <a:lnTo>
                      <a:pt x="157" y="0"/>
                    </a:lnTo>
                    <a:lnTo>
                      <a:pt x="162" y="0"/>
                    </a:lnTo>
                    <a:lnTo>
                      <a:pt x="166" y="6"/>
                    </a:lnTo>
                    <a:lnTo>
                      <a:pt x="170" y="14"/>
                    </a:lnTo>
                    <a:lnTo>
                      <a:pt x="170" y="23"/>
                    </a:lnTo>
                    <a:lnTo>
                      <a:pt x="171"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3" name="Freeform 203"/>
              <p:cNvSpPr>
                <a:spLocks/>
              </p:cNvSpPr>
              <p:nvPr/>
            </p:nvSpPr>
            <p:spPr bwMode="auto">
              <a:xfrm>
                <a:off x="3919" y="2740"/>
                <a:ext cx="656" cy="404"/>
              </a:xfrm>
              <a:custGeom>
                <a:avLst/>
                <a:gdLst>
                  <a:gd name="T0" fmla="*/ 185 w 656"/>
                  <a:gd name="T1" fmla="*/ 9 h 388"/>
                  <a:gd name="T2" fmla="*/ 185 w 656"/>
                  <a:gd name="T3" fmla="*/ 101 h 388"/>
                  <a:gd name="T4" fmla="*/ 203 w 656"/>
                  <a:gd name="T5" fmla="*/ 203 h 388"/>
                  <a:gd name="T6" fmla="*/ 223 w 656"/>
                  <a:gd name="T7" fmla="*/ 258 h 388"/>
                  <a:gd name="T8" fmla="*/ 243 w 656"/>
                  <a:gd name="T9" fmla="*/ 300 h 388"/>
                  <a:gd name="T10" fmla="*/ 269 w 656"/>
                  <a:gd name="T11" fmla="*/ 341 h 388"/>
                  <a:gd name="T12" fmla="*/ 314 w 656"/>
                  <a:gd name="T13" fmla="*/ 357 h 388"/>
                  <a:gd name="T14" fmla="*/ 332 w 656"/>
                  <a:gd name="T15" fmla="*/ 359 h 388"/>
                  <a:gd name="T16" fmla="*/ 354 w 656"/>
                  <a:gd name="T17" fmla="*/ 360 h 388"/>
                  <a:gd name="T18" fmla="*/ 396 w 656"/>
                  <a:gd name="T19" fmla="*/ 362 h 388"/>
                  <a:gd name="T20" fmla="*/ 455 w 656"/>
                  <a:gd name="T21" fmla="*/ 362 h 388"/>
                  <a:gd name="T22" fmla="*/ 497 w 656"/>
                  <a:gd name="T23" fmla="*/ 356 h 388"/>
                  <a:gd name="T24" fmla="*/ 518 w 656"/>
                  <a:gd name="T25" fmla="*/ 345 h 388"/>
                  <a:gd name="T26" fmla="*/ 531 w 656"/>
                  <a:gd name="T27" fmla="*/ 310 h 388"/>
                  <a:gd name="T28" fmla="*/ 519 w 656"/>
                  <a:gd name="T29" fmla="*/ 282 h 388"/>
                  <a:gd name="T30" fmla="*/ 522 w 656"/>
                  <a:gd name="T31" fmla="*/ 272 h 388"/>
                  <a:gd name="T32" fmla="*/ 527 w 656"/>
                  <a:gd name="T33" fmla="*/ 273 h 388"/>
                  <a:gd name="T34" fmla="*/ 532 w 656"/>
                  <a:gd name="T35" fmla="*/ 268 h 388"/>
                  <a:gd name="T36" fmla="*/ 551 w 656"/>
                  <a:gd name="T37" fmla="*/ 251 h 388"/>
                  <a:gd name="T38" fmla="*/ 580 w 656"/>
                  <a:gd name="T39" fmla="*/ 252 h 388"/>
                  <a:gd name="T40" fmla="*/ 598 w 656"/>
                  <a:gd name="T41" fmla="*/ 265 h 388"/>
                  <a:gd name="T42" fmla="*/ 607 w 656"/>
                  <a:gd name="T43" fmla="*/ 276 h 388"/>
                  <a:gd name="T44" fmla="*/ 610 w 656"/>
                  <a:gd name="T45" fmla="*/ 290 h 388"/>
                  <a:gd name="T46" fmla="*/ 638 w 656"/>
                  <a:gd name="T47" fmla="*/ 321 h 388"/>
                  <a:gd name="T48" fmla="*/ 656 w 656"/>
                  <a:gd name="T49" fmla="*/ 353 h 388"/>
                  <a:gd name="T50" fmla="*/ 648 w 656"/>
                  <a:gd name="T51" fmla="*/ 375 h 388"/>
                  <a:gd name="T52" fmla="*/ 636 w 656"/>
                  <a:gd name="T53" fmla="*/ 374 h 388"/>
                  <a:gd name="T54" fmla="*/ 620 w 656"/>
                  <a:gd name="T55" fmla="*/ 366 h 388"/>
                  <a:gd name="T56" fmla="*/ 586 w 656"/>
                  <a:gd name="T57" fmla="*/ 364 h 388"/>
                  <a:gd name="T58" fmla="*/ 558 w 656"/>
                  <a:gd name="T59" fmla="*/ 358 h 388"/>
                  <a:gd name="T60" fmla="*/ 569 w 656"/>
                  <a:gd name="T61" fmla="*/ 347 h 388"/>
                  <a:gd name="T62" fmla="*/ 600 w 656"/>
                  <a:gd name="T63" fmla="*/ 347 h 388"/>
                  <a:gd name="T64" fmla="*/ 620 w 656"/>
                  <a:gd name="T65" fmla="*/ 337 h 388"/>
                  <a:gd name="T66" fmla="*/ 610 w 656"/>
                  <a:gd name="T67" fmla="*/ 316 h 388"/>
                  <a:gd name="T68" fmla="*/ 593 w 656"/>
                  <a:gd name="T69" fmla="*/ 302 h 388"/>
                  <a:gd name="T70" fmla="*/ 569 w 656"/>
                  <a:gd name="T71" fmla="*/ 297 h 388"/>
                  <a:gd name="T72" fmla="*/ 550 w 656"/>
                  <a:gd name="T73" fmla="*/ 303 h 388"/>
                  <a:gd name="T74" fmla="*/ 553 w 656"/>
                  <a:gd name="T75" fmla="*/ 327 h 388"/>
                  <a:gd name="T76" fmla="*/ 528 w 656"/>
                  <a:gd name="T77" fmla="*/ 363 h 388"/>
                  <a:gd name="T78" fmla="*/ 503 w 656"/>
                  <a:gd name="T79" fmla="*/ 370 h 388"/>
                  <a:gd name="T80" fmla="*/ 477 w 656"/>
                  <a:gd name="T81" fmla="*/ 376 h 388"/>
                  <a:gd name="T82" fmla="*/ 451 w 656"/>
                  <a:gd name="T83" fmla="*/ 380 h 388"/>
                  <a:gd name="T84" fmla="*/ 420 w 656"/>
                  <a:gd name="T85" fmla="*/ 383 h 388"/>
                  <a:gd name="T86" fmla="*/ 377 w 656"/>
                  <a:gd name="T87" fmla="*/ 384 h 388"/>
                  <a:gd name="T88" fmla="*/ 335 w 656"/>
                  <a:gd name="T89" fmla="*/ 387 h 388"/>
                  <a:gd name="T90" fmla="*/ 303 w 656"/>
                  <a:gd name="T91" fmla="*/ 387 h 388"/>
                  <a:gd name="T92" fmla="*/ 270 w 656"/>
                  <a:gd name="T93" fmla="*/ 375 h 388"/>
                  <a:gd name="T94" fmla="*/ 232 w 656"/>
                  <a:gd name="T95" fmla="*/ 351 h 388"/>
                  <a:gd name="T96" fmla="*/ 171 w 656"/>
                  <a:gd name="T97" fmla="*/ 352 h 388"/>
                  <a:gd name="T98" fmla="*/ 111 w 656"/>
                  <a:gd name="T99" fmla="*/ 354 h 388"/>
                  <a:gd name="T100" fmla="*/ 50 w 656"/>
                  <a:gd name="T101" fmla="*/ 357 h 388"/>
                  <a:gd name="T102" fmla="*/ 4 w 656"/>
                  <a:gd name="T103" fmla="*/ 357 h 388"/>
                  <a:gd name="T104" fmla="*/ 9 w 656"/>
                  <a:gd name="T105" fmla="*/ 345 h 388"/>
                  <a:gd name="T106" fmla="*/ 41 w 656"/>
                  <a:gd name="T107" fmla="*/ 338 h 388"/>
                  <a:gd name="T108" fmla="*/ 73 w 656"/>
                  <a:gd name="T109" fmla="*/ 334 h 388"/>
                  <a:gd name="T110" fmla="*/ 114 w 656"/>
                  <a:gd name="T111" fmla="*/ 335 h 388"/>
                  <a:gd name="T112" fmla="*/ 178 w 656"/>
                  <a:gd name="T113" fmla="*/ 334 h 388"/>
                  <a:gd name="T114" fmla="*/ 226 w 656"/>
                  <a:gd name="T115" fmla="*/ 326 h 388"/>
                  <a:gd name="T116" fmla="*/ 206 w 656"/>
                  <a:gd name="T117" fmla="*/ 284 h 388"/>
                  <a:gd name="T118" fmla="*/ 170 w 656"/>
                  <a:gd name="T119" fmla="*/ 171 h 388"/>
                  <a:gd name="T120" fmla="*/ 168 w 656"/>
                  <a:gd name="T121" fmla="*/ 63 h 388"/>
                  <a:gd name="T122" fmla="*/ 172 w 656"/>
                  <a:gd name="T123" fmla="*/ 8 h 388"/>
                  <a:gd name="T124" fmla="*/ 183 w 656"/>
                  <a:gd name="T125"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6" h="388">
                    <a:moveTo>
                      <a:pt x="185" y="2"/>
                    </a:moveTo>
                    <a:lnTo>
                      <a:pt x="185" y="4"/>
                    </a:lnTo>
                    <a:lnTo>
                      <a:pt x="185" y="7"/>
                    </a:lnTo>
                    <a:lnTo>
                      <a:pt x="185" y="9"/>
                    </a:lnTo>
                    <a:lnTo>
                      <a:pt x="183" y="12"/>
                    </a:lnTo>
                    <a:lnTo>
                      <a:pt x="183" y="43"/>
                    </a:lnTo>
                    <a:lnTo>
                      <a:pt x="183" y="73"/>
                    </a:lnTo>
                    <a:lnTo>
                      <a:pt x="185" y="101"/>
                    </a:lnTo>
                    <a:lnTo>
                      <a:pt x="189" y="131"/>
                    </a:lnTo>
                    <a:lnTo>
                      <a:pt x="191" y="156"/>
                    </a:lnTo>
                    <a:lnTo>
                      <a:pt x="196" y="180"/>
                    </a:lnTo>
                    <a:lnTo>
                      <a:pt x="203" y="203"/>
                    </a:lnTo>
                    <a:lnTo>
                      <a:pt x="211" y="227"/>
                    </a:lnTo>
                    <a:lnTo>
                      <a:pt x="214" y="237"/>
                    </a:lnTo>
                    <a:lnTo>
                      <a:pt x="219" y="248"/>
                    </a:lnTo>
                    <a:lnTo>
                      <a:pt x="223" y="258"/>
                    </a:lnTo>
                    <a:lnTo>
                      <a:pt x="228" y="268"/>
                    </a:lnTo>
                    <a:lnTo>
                      <a:pt x="233" y="279"/>
                    </a:lnTo>
                    <a:lnTo>
                      <a:pt x="238" y="289"/>
                    </a:lnTo>
                    <a:lnTo>
                      <a:pt x="243" y="300"/>
                    </a:lnTo>
                    <a:lnTo>
                      <a:pt x="246" y="310"/>
                    </a:lnTo>
                    <a:lnTo>
                      <a:pt x="255" y="321"/>
                    </a:lnTo>
                    <a:lnTo>
                      <a:pt x="262" y="332"/>
                    </a:lnTo>
                    <a:lnTo>
                      <a:pt x="269" y="341"/>
                    </a:lnTo>
                    <a:lnTo>
                      <a:pt x="279" y="350"/>
                    </a:lnTo>
                    <a:lnTo>
                      <a:pt x="307" y="356"/>
                    </a:lnTo>
                    <a:lnTo>
                      <a:pt x="311" y="357"/>
                    </a:lnTo>
                    <a:lnTo>
                      <a:pt x="314" y="357"/>
                    </a:lnTo>
                    <a:lnTo>
                      <a:pt x="317" y="358"/>
                    </a:lnTo>
                    <a:lnTo>
                      <a:pt x="320" y="358"/>
                    </a:lnTo>
                    <a:lnTo>
                      <a:pt x="326" y="359"/>
                    </a:lnTo>
                    <a:lnTo>
                      <a:pt x="332" y="359"/>
                    </a:lnTo>
                    <a:lnTo>
                      <a:pt x="337" y="360"/>
                    </a:lnTo>
                    <a:lnTo>
                      <a:pt x="343" y="360"/>
                    </a:lnTo>
                    <a:lnTo>
                      <a:pt x="348" y="360"/>
                    </a:lnTo>
                    <a:lnTo>
                      <a:pt x="354" y="360"/>
                    </a:lnTo>
                    <a:lnTo>
                      <a:pt x="359" y="360"/>
                    </a:lnTo>
                    <a:lnTo>
                      <a:pt x="365" y="360"/>
                    </a:lnTo>
                    <a:lnTo>
                      <a:pt x="380" y="360"/>
                    </a:lnTo>
                    <a:lnTo>
                      <a:pt x="396" y="362"/>
                    </a:lnTo>
                    <a:lnTo>
                      <a:pt x="411" y="363"/>
                    </a:lnTo>
                    <a:lnTo>
                      <a:pt x="426" y="363"/>
                    </a:lnTo>
                    <a:lnTo>
                      <a:pt x="441" y="363"/>
                    </a:lnTo>
                    <a:lnTo>
                      <a:pt x="455" y="362"/>
                    </a:lnTo>
                    <a:lnTo>
                      <a:pt x="471" y="359"/>
                    </a:lnTo>
                    <a:lnTo>
                      <a:pt x="485" y="357"/>
                    </a:lnTo>
                    <a:lnTo>
                      <a:pt x="491" y="357"/>
                    </a:lnTo>
                    <a:lnTo>
                      <a:pt x="497" y="356"/>
                    </a:lnTo>
                    <a:lnTo>
                      <a:pt x="503" y="353"/>
                    </a:lnTo>
                    <a:lnTo>
                      <a:pt x="508" y="351"/>
                    </a:lnTo>
                    <a:lnTo>
                      <a:pt x="513" y="349"/>
                    </a:lnTo>
                    <a:lnTo>
                      <a:pt x="518" y="345"/>
                    </a:lnTo>
                    <a:lnTo>
                      <a:pt x="521" y="341"/>
                    </a:lnTo>
                    <a:lnTo>
                      <a:pt x="525" y="337"/>
                    </a:lnTo>
                    <a:lnTo>
                      <a:pt x="528" y="323"/>
                    </a:lnTo>
                    <a:lnTo>
                      <a:pt x="531" y="310"/>
                    </a:lnTo>
                    <a:lnTo>
                      <a:pt x="528" y="296"/>
                    </a:lnTo>
                    <a:lnTo>
                      <a:pt x="521" y="284"/>
                    </a:lnTo>
                    <a:lnTo>
                      <a:pt x="520" y="283"/>
                    </a:lnTo>
                    <a:lnTo>
                      <a:pt x="519" y="282"/>
                    </a:lnTo>
                    <a:lnTo>
                      <a:pt x="518" y="279"/>
                    </a:lnTo>
                    <a:lnTo>
                      <a:pt x="518" y="277"/>
                    </a:lnTo>
                    <a:lnTo>
                      <a:pt x="520" y="274"/>
                    </a:lnTo>
                    <a:lnTo>
                      <a:pt x="522" y="272"/>
                    </a:lnTo>
                    <a:lnTo>
                      <a:pt x="525" y="272"/>
                    </a:lnTo>
                    <a:lnTo>
                      <a:pt x="527" y="272"/>
                    </a:lnTo>
                    <a:lnTo>
                      <a:pt x="527" y="273"/>
                    </a:lnTo>
                    <a:lnTo>
                      <a:pt x="527" y="273"/>
                    </a:lnTo>
                    <a:lnTo>
                      <a:pt x="527" y="273"/>
                    </a:lnTo>
                    <a:lnTo>
                      <a:pt x="528" y="273"/>
                    </a:lnTo>
                    <a:lnTo>
                      <a:pt x="531" y="272"/>
                    </a:lnTo>
                    <a:lnTo>
                      <a:pt x="532" y="268"/>
                    </a:lnTo>
                    <a:lnTo>
                      <a:pt x="533" y="266"/>
                    </a:lnTo>
                    <a:lnTo>
                      <a:pt x="535" y="263"/>
                    </a:lnTo>
                    <a:lnTo>
                      <a:pt x="543" y="255"/>
                    </a:lnTo>
                    <a:lnTo>
                      <a:pt x="551" y="251"/>
                    </a:lnTo>
                    <a:lnTo>
                      <a:pt x="561" y="247"/>
                    </a:lnTo>
                    <a:lnTo>
                      <a:pt x="570" y="248"/>
                    </a:lnTo>
                    <a:lnTo>
                      <a:pt x="575" y="249"/>
                    </a:lnTo>
                    <a:lnTo>
                      <a:pt x="580" y="252"/>
                    </a:lnTo>
                    <a:lnTo>
                      <a:pt x="584" y="254"/>
                    </a:lnTo>
                    <a:lnTo>
                      <a:pt x="589" y="258"/>
                    </a:lnTo>
                    <a:lnTo>
                      <a:pt x="594" y="261"/>
                    </a:lnTo>
                    <a:lnTo>
                      <a:pt x="598" y="265"/>
                    </a:lnTo>
                    <a:lnTo>
                      <a:pt x="602" y="268"/>
                    </a:lnTo>
                    <a:lnTo>
                      <a:pt x="606" y="271"/>
                    </a:lnTo>
                    <a:lnTo>
                      <a:pt x="607" y="273"/>
                    </a:lnTo>
                    <a:lnTo>
                      <a:pt x="607" y="276"/>
                    </a:lnTo>
                    <a:lnTo>
                      <a:pt x="607" y="278"/>
                    </a:lnTo>
                    <a:lnTo>
                      <a:pt x="607" y="280"/>
                    </a:lnTo>
                    <a:lnTo>
                      <a:pt x="601" y="283"/>
                    </a:lnTo>
                    <a:lnTo>
                      <a:pt x="610" y="290"/>
                    </a:lnTo>
                    <a:lnTo>
                      <a:pt x="618" y="296"/>
                    </a:lnTo>
                    <a:lnTo>
                      <a:pt x="626" y="302"/>
                    </a:lnTo>
                    <a:lnTo>
                      <a:pt x="633" y="310"/>
                    </a:lnTo>
                    <a:lnTo>
                      <a:pt x="638" y="321"/>
                    </a:lnTo>
                    <a:lnTo>
                      <a:pt x="644" y="329"/>
                    </a:lnTo>
                    <a:lnTo>
                      <a:pt x="650" y="338"/>
                    </a:lnTo>
                    <a:lnTo>
                      <a:pt x="655" y="347"/>
                    </a:lnTo>
                    <a:lnTo>
                      <a:pt x="656" y="353"/>
                    </a:lnTo>
                    <a:lnTo>
                      <a:pt x="656" y="360"/>
                    </a:lnTo>
                    <a:lnTo>
                      <a:pt x="653" y="366"/>
                    </a:lnTo>
                    <a:lnTo>
                      <a:pt x="650" y="372"/>
                    </a:lnTo>
                    <a:lnTo>
                      <a:pt x="648" y="375"/>
                    </a:lnTo>
                    <a:lnTo>
                      <a:pt x="645" y="375"/>
                    </a:lnTo>
                    <a:lnTo>
                      <a:pt x="642" y="375"/>
                    </a:lnTo>
                    <a:lnTo>
                      <a:pt x="639" y="375"/>
                    </a:lnTo>
                    <a:lnTo>
                      <a:pt x="636" y="374"/>
                    </a:lnTo>
                    <a:lnTo>
                      <a:pt x="633" y="371"/>
                    </a:lnTo>
                    <a:lnTo>
                      <a:pt x="632" y="369"/>
                    </a:lnTo>
                    <a:lnTo>
                      <a:pt x="629" y="368"/>
                    </a:lnTo>
                    <a:lnTo>
                      <a:pt x="620" y="366"/>
                    </a:lnTo>
                    <a:lnTo>
                      <a:pt x="612" y="365"/>
                    </a:lnTo>
                    <a:lnTo>
                      <a:pt x="602" y="365"/>
                    </a:lnTo>
                    <a:lnTo>
                      <a:pt x="594" y="364"/>
                    </a:lnTo>
                    <a:lnTo>
                      <a:pt x="586" y="364"/>
                    </a:lnTo>
                    <a:lnTo>
                      <a:pt x="576" y="364"/>
                    </a:lnTo>
                    <a:lnTo>
                      <a:pt x="568" y="363"/>
                    </a:lnTo>
                    <a:lnTo>
                      <a:pt x="559" y="362"/>
                    </a:lnTo>
                    <a:lnTo>
                      <a:pt x="558" y="358"/>
                    </a:lnTo>
                    <a:lnTo>
                      <a:pt x="558" y="356"/>
                    </a:lnTo>
                    <a:lnTo>
                      <a:pt x="559" y="352"/>
                    </a:lnTo>
                    <a:lnTo>
                      <a:pt x="561" y="350"/>
                    </a:lnTo>
                    <a:lnTo>
                      <a:pt x="569" y="347"/>
                    </a:lnTo>
                    <a:lnTo>
                      <a:pt x="576" y="347"/>
                    </a:lnTo>
                    <a:lnTo>
                      <a:pt x="583" y="349"/>
                    </a:lnTo>
                    <a:lnTo>
                      <a:pt x="592" y="349"/>
                    </a:lnTo>
                    <a:lnTo>
                      <a:pt x="600" y="347"/>
                    </a:lnTo>
                    <a:lnTo>
                      <a:pt x="608" y="349"/>
                    </a:lnTo>
                    <a:lnTo>
                      <a:pt x="614" y="349"/>
                    </a:lnTo>
                    <a:lnTo>
                      <a:pt x="620" y="343"/>
                    </a:lnTo>
                    <a:lnTo>
                      <a:pt x="620" y="337"/>
                    </a:lnTo>
                    <a:lnTo>
                      <a:pt x="620" y="331"/>
                    </a:lnTo>
                    <a:lnTo>
                      <a:pt x="619" y="323"/>
                    </a:lnTo>
                    <a:lnTo>
                      <a:pt x="614" y="319"/>
                    </a:lnTo>
                    <a:lnTo>
                      <a:pt x="610" y="316"/>
                    </a:lnTo>
                    <a:lnTo>
                      <a:pt x="605" y="313"/>
                    </a:lnTo>
                    <a:lnTo>
                      <a:pt x="601" y="308"/>
                    </a:lnTo>
                    <a:lnTo>
                      <a:pt x="599" y="303"/>
                    </a:lnTo>
                    <a:lnTo>
                      <a:pt x="593" y="302"/>
                    </a:lnTo>
                    <a:lnTo>
                      <a:pt x="587" y="301"/>
                    </a:lnTo>
                    <a:lnTo>
                      <a:pt x="581" y="300"/>
                    </a:lnTo>
                    <a:lnTo>
                      <a:pt x="575" y="298"/>
                    </a:lnTo>
                    <a:lnTo>
                      <a:pt x="569" y="297"/>
                    </a:lnTo>
                    <a:lnTo>
                      <a:pt x="562" y="297"/>
                    </a:lnTo>
                    <a:lnTo>
                      <a:pt x="556" y="298"/>
                    </a:lnTo>
                    <a:lnTo>
                      <a:pt x="550" y="300"/>
                    </a:lnTo>
                    <a:lnTo>
                      <a:pt x="550" y="303"/>
                    </a:lnTo>
                    <a:lnTo>
                      <a:pt x="551" y="307"/>
                    </a:lnTo>
                    <a:lnTo>
                      <a:pt x="552" y="310"/>
                    </a:lnTo>
                    <a:lnTo>
                      <a:pt x="553" y="314"/>
                    </a:lnTo>
                    <a:lnTo>
                      <a:pt x="553" y="327"/>
                    </a:lnTo>
                    <a:lnTo>
                      <a:pt x="551" y="340"/>
                    </a:lnTo>
                    <a:lnTo>
                      <a:pt x="545" y="351"/>
                    </a:lnTo>
                    <a:lnTo>
                      <a:pt x="534" y="359"/>
                    </a:lnTo>
                    <a:lnTo>
                      <a:pt x="528" y="363"/>
                    </a:lnTo>
                    <a:lnTo>
                      <a:pt x="522" y="365"/>
                    </a:lnTo>
                    <a:lnTo>
                      <a:pt x="516" y="368"/>
                    </a:lnTo>
                    <a:lnTo>
                      <a:pt x="509" y="369"/>
                    </a:lnTo>
                    <a:lnTo>
                      <a:pt x="503" y="370"/>
                    </a:lnTo>
                    <a:lnTo>
                      <a:pt x="496" y="372"/>
                    </a:lnTo>
                    <a:lnTo>
                      <a:pt x="490" y="374"/>
                    </a:lnTo>
                    <a:lnTo>
                      <a:pt x="484" y="376"/>
                    </a:lnTo>
                    <a:lnTo>
                      <a:pt x="477" y="376"/>
                    </a:lnTo>
                    <a:lnTo>
                      <a:pt x="470" y="376"/>
                    </a:lnTo>
                    <a:lnTo>
                      <a:pt x="464" y="377"/>
                    </a:lnTo>
                    <a:lnTo>
                      <a:pt x="457" y="378"/>
                    </a:lnTo>
                    <a:lnTo>
                      <a:pt x="451" y="380"/>
                    </a:lnTo>
                    <a:lnTo>
                      <a:pt x="444" y="381"/>
                    </a:lnTo>
                    <a:lnTo>
                      <a:pt x="436" y="381"/>
                    </a:lnTo>
                    <a:lnTo>
                      <a:pt x="429" y="381"/>
                    </a:lnTo>
                    <a:lnTo>
                      <a:pt x="420" y="383"/>
                    </a:lnTo>
                    <a:lnTo>
                      <a:pt x="409" y="384"/>
                    </a:lnTo>
                    <a:lnTo>
                      <a:pt x="398" y="384"/>
                    </a:lnTo>
                    <a:lnTo>
                      <a:pt x="387" y="384"/>
                    </a:lnTo>
                    <a:lnTo>
                      <a:pt x="377" y="384"/>
                    </a:lnTo>
                    <a:lnTo>
                      <a:pt x="365" y="386"/>
                    </a:lnTo>
                    <a:lnTo>
                      <a:pt x="354" y="387"/>
                    </a:lnTo>
                    <a:lnTo>
                      <a:pt x="343" y="388"/>
                    </a:lnTo>
                    <a:lnTo>
                      <a:pt x="335" y="387"/>
                    </a:lnTo>
                    <a:lnTo>
                      <a:pt x="326" y="387"/>
                    </a:lnTo>
                    <a:lnTo>
                      <a:pt x="319" y="387"/>
                    </a:lnTo>
                    <a:lnTo>
                      <a:pt x="311" y="387"/>
                    </a:lnTo>
                    <a:lnTo>
                      <a:pt x="303" y="387"/>
                    </a:lnTo>
                    <a:lnTo>
                      <a:pt x="295" y="387"/>
                    </a:lnTo>
                    <a:lnTo>
                      <a:pt x="287" y="384"/>
                    </a:lnTo>
                    <a:lnTo>
                      <a:pt x="280" y="382"/>
                    </a:lnTo>
                    <a:lnTo>
                      <a:pt x="270" y="375"/>
                    </a:lnTo>
                    <a:lnTo>
                      <a:pt x="262" y="368"/>
                    </a:lnTo>
                    <a:lnTo>
                      <a:pt x="254" y="359"/>
                    </a:lnTo>
                    <a:lnTo>
                      <a:pt x="246" y="351"/>
                    </a:lnTo>
                    <a:lnTo>
                      <a:pt x="232" y="351"/>
                    </a:lnTo>
                    <a:lnTo>
                      <a:pt x="217" y="351"/>
                    </a:lnTo>
                    <a:lnTo>
                      <a:pt x="202" y="351"/>
                    </a:lnTo>
                    <a:lnTo>
                      <a:pt x="187" y="351"/>
                    </a:lnTo>
                    <a:lnTo>
                      <a:pt x="171" y="352"/>
                    </a:lnTo>
                    <a:lnTo>
                      <a:pt x="157" y="352"/>
                    </a:lnTo>
                    <a:lnTo>
                      <a:pt x="141" y="353"/>
                    </a:lnTo>
                    <a:lnTo>
                      <a:pt x="127" y="353"/>
                    </a:lnTo>
                    <a:lnTo>
                      <a:pt x="111" y="354"/>
                    </a:lnTo>
                    <a:lnTo>
                      <a:pt x="96" y="354"/>
                    </a:lnTo>
                    <a:lnTo>
                      <a:pt x="82" y="356"/>
                    </a:lnTo>
                    <a:lnTo>
                      <a:pt x="66" y="356"/>
                    </a:lnTo>
                    <a:lnTo>
                      <a:pt x="50" y="357"/>
                    </a:lnTo>
                    <a:lnTo>
                      <a:pt x="36" y="357"/>
                    </a:lnTo>
                    <a:lnTo>
                      <a:pt x="21" y="358"/>
                    </a:lnTo>
                    <a:lnTo>
                      <a:pt x="6" y="358"/>
                    </a:lnTo>
                    <a:lnTo>
                      <a:pt x="4" y="357"/>
                    </a:lnTo>
                    <a:lnTo>
                      <a:pt x="1" y="354"/>
                    </a:lnTo>
                    <a:lnTo>
                      <a:pt x="0" y="352"/>
                    </a:lnTo>
                    <a:lnTo>
                      <a:pt x="1" y="350"/>
                    </a:lnTo>
                    <a:lnTo>
                      <a:pt x="9" y="345"/>
                    </a:lnTo>
                    <a:lnTo>
                      <a:pt x="16" y="343"/>
                    </a:lnTo>
                    <a:lnTo>
                      <a:pt x="25" y="340"/>
                    </a:lnTo>
                    <a:lnTo>
                      <a:pt x="34" y="339"/>
                    </a:lnTo>
                    <a:lnTo>
                      <a:pt x="41" y="338"/>
                    </a:lnTo>
                    <a:lnTo>
                      <a:pt x="49" y="337"/>
                    </a:lnTo>
                    <a:lnTo>
                      <a:pt x="56" y="335"/>
                    </a:lnTo>
                    <a:lnTo>
                      <a:pt x="65" y="335"/>
                    </a:lnTo>
                    <a:lnTo>
                      <a:pt x="73" y="334"/>
                    </a:lnTo>
                    <a:lnTo>
                      <a:pt x="82" y="334"/>
                    </a:lnTo>
                    <a:lnTo>
                      <a:pt x="89" y="334"/>
                    </a:lnTo>
                    <a:lnTo>
                      <a:pt x="97" y="335"/>
                    </a:lnTo>
                    <a:lnTo>
                      <a:pt x="114" y="335"/>
                    </a:lnTo>
                    <a:lnTo>
                      <a:pt x="129" y="335"/>
                    </a:lnTo>
                    <a:lnTo>
                      <a:pt x="146" y="335"/>
                    </a:lnTo>
                    <a:lnTo>
                      <a:pt x="162" y="334"/>
                    </a:lnTo>
                    <a:lnTo>
                      <a:pt x="178" y="334"/>
                    </a:lnTo>
                    <a:lnTo>
                      <a:pt x="194" y="334"/>
                    </a:lnTo>
                    <a:lnTo>
                      <a:pt x="211" y="333"/>
                    </a:lnTo>
                    <a:lnTo>
                      <a:pt x="227" y="331"/>
                    </a:lnTo>
                    <a:lnTo>
                      <a:pt x="226" y="326"/>
                    </a:lnTo>
                    <a:lnTo>
                      <a:pt x="225" y="320"/>
                    </a:lnTo>
                    <a:lnTo>
                      <a:pt x="221" y="315"/>
                    </a:lnTo>
                    <a:lnTo>
                      <a:pt x="218" y="310"/>
                    </a:lnTo>
                    <a:lnTo>
                      <a:pt x="206" y="284"/>
                    </a:lnTo>
                    <a:lnTo>
                      <a:pt x="195" y="257"/>
                    </a:lnTo>
                    <a:lnTo>
                      <a:pt x="185" y="228"/>
                    </a:lnTo>
                    <a:lnTo>
                      <a:pt x="177" y="199"/>
                    </a:lnTo>
                    <a:lnTo>
                      <a:pt x="170" y="171"/>
                    </a:lnTo>
                    <a:lnTo>
                      <a:pt x="166" y="141"/>
                    </a:lnTo>
                    <a:lnTo>
                      <a:pt x="164" y="111"/>
                    </a:lnTo>
                    <a:lnTo>
                      <a:pt x="164" y="80"/>
                    </a:lnTo>
                    <a:lnTo>
                      <a:pt x="168" y="63"/>
                    </a:lnTo>
                    <a:lnTo>
                      <a:pt x="170" y="46"/>
                    </a:lnTo>
                    <a:lnTo>
                      <a:pt x="170" y="30"/>
                    </a:lnTo>
                    <a:lnTo>
                      <a:pt x="171" y="13"/>
                    </a:lnTo>
                    <a:lnTo>
                      <a:pt x="172" y="8"/>
                    </a:lnTo>
                    <a:lnTo>
                      <a:pt x="175" y="4"/>
                    </a:lnTo>
                    <a:lnTo>
                      <a:pt x="178" y="1"/>
                    </a:lnTo>
                    <a:lnTo>
                      <a:pt x="182" y="0"/>
                    </a:lnTo>
                    <a:lnTo>
                      <a:pt x="183" y="0"/>
                    </a:lnTo>
                    <a:lnTo>
                      <a:pt x="184" y="1"/>
                    </a:lnTo>
                    <a:lnTo>
                      <a:pt x="185" y="1"/>
                    </a:lnTo>
                    <a:lnTo>
                      <a:pt x="18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4" name="Freeform 204"/>
              <p:cNvSpPr>
                <a:spLocks/>
              </p:cNvSpPr>
              <p:nvPr/>
            </p:nvSpPr>
            <p:spPr bwMode="auto">
              <a:xfrm>
                <a:off x="4992" y="2740"/>
                <a:ext cx="32" cy="41"/>
              </a:xfrm>
              <a:custGeom>
                <a:avLst/>
                <a:gdLst>
                  <a:gd name="T0" fmla="*/ 31 w 32"/>
                  <a:gd name="T1" fmla="*/ 10 h 39"/>
                  <a:gd name="T2" fmla="*/ 32 w 32"/>
                  <a:gd name="T3" fmla="*/ 15 h 39"/>
                  <a:gd name="T4" fmla="*/ 32 w 32"/>
                  <a:gd name="T5" fmla="*/ 19 h 39"/>
                  <a:gd name="T6" fmla="*/ 31 w 32"/>
                  <a:gd name="T7" fmla="*/ 22 h 39"/>
                  <a:gd name="T8" fmla="*/ 31 w 32"/>
                  <a:gd name="T9" fmla="*/ 27 h 39"/>
                  <a:gd name="T10" fmla="*/ 29 w 32"/>
                  <a:gd name="T11" fmla="*/ 31 h 39"/>
                  <a:gd name="T12" fmla="*/ 26 w 32"/>
                  <a:gd name="T13" fmla="*/ 34 h 39"/>
                  <a:gd name="T14" fmla="*/ 23 w 32"/>
                  <a:gd name="T15" fmla="*/ 37 h 39"/>
                  <a:gd name="T16" fmla="*/ 18 w 32"/>
                  <a:gd name="T17" fmla="*/ 39 h 39"/>
                  <a:gd name="T18" fmla="*/ 13 w 32"/>
                  <a:gd name="T19" fmla="*/ 38 h 39"/>
                  <a:gd name="T20" fmla="*/ 10 w 32"/>
                  <a:gd name="T21" fmla="*/ 36 h 39"/>
                  <a:gd name="T22" fmla="*/ 6 w 32"/>
                  <a:gd name="T23" fmla="*/ 33 h 39"/>
                  <a:gd name="T24" fmla="*/ 4 w 32"/>
                  <a:gd name="T25" fmla="*/ 30 h 39"/>
                  <a:gd name="T26" fmla="*/ 1 w 32"/>
                  <a:gd name="T27" fmla="*/ 25 h 39"/>
                  <a:gd name="T28" fmla="*/ 0 w 32"/>
                  <a:gd name="T29" fmla="*/ 20 h 39"/>
                  <a:gd name="T30" fmla="*/ 0 w 32"/>
                  <a:gd name="T31" fmla="*/ 14 h 39"/>
                  <a:gd name="T32" fmla="*/ 1 w 32"/>
                  <a:gd name="T33" fmla="*/ 8 h 39"/>
                  <a:gd name="T34" fmla="*/ 5 w 32"/>
                  <a:gd name="T35" fmla="*/ 6 h 39"/>
                  <a:gd name="T36" fmla="*/ 10 w 32"/>
                  <a:gd name="T37" fmla="*/ 2 h 39"/>
                  <a:gd name="T38" fmla="*/ 16 w 32"/>
                  <a:gd name="T39" fmla="*/ 1 h 39"/>
                  <a:gd name="T40" fmla="*/ 20 w 32"/>
                  <a:gd name="T41" fmla="*/ 0 h 39"/>
                  <a:gd name="T42" fmla="*/ 31 w 32"/>
                  <a:gd name="T4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9">
                    <a:moveTo>
                      <a:pt x="31" y="10"/>
                    </a:moveTo>
                    <a:lnTo>
                      <a:pt x="32" y="15"/>
                    </a:lnTo>
                    <a:lnTo>
                      <a:pt x="32" y="19"/>
                    </a:lnTo>
                    <a:lnTo>
                      <a:pt x="31" y="22"/>
                    </a:lnTo>
                    <a:lnTo>
                      <a:pt x="31" y="27"/>
                    </a:lnTo>
                    <a:lnTo>
                      <a:pt x="29" y="31"/>
                    </a:lnTo>
                    <a:lnTo>
                      <a:pt x="26" y="34"/>
                    </a:lnTo>
                    <a:lnTo>
                      <a:pt x="23" y="37"/>
                    </a:lnTo>
                    <a:lnTo>
                      <a:pt x="18" y="39"/>
                    </a:lnTo>
                    <a:lnTo>
                      <a:pt x="13" y="38"/>
                    </a:lnTo>
                    <a:lnTo>
                      <a:pt x="10" y="36"/>
                    </a:lnTo>
                    <a:lnTo>
                      <a:pt x="6" y="33"/>
                    </a:lnTo>
                    <a:lnTo>
                      <a:pt x="4" y="30"/>
                    </a:lnTo>
                    <a:lnTo>
                      <a:pt x="1" y="25"/>
                    </a:lnTo>
                    <a:lnTo>
                      <a:pt x="0" y="20"/>
                    </a:lnTo>
                    <a:lnTo>
                      <a:pt x="0" y="14"/>
                    </a:lnTo>
                    <a:lnTo>
                      <a:pt x="1" y="8"/>
                    </a:lnTo>
                    <a:lnTo>
                      <a:pt x="5" y="6"/>
                    </a:lnTo>
                    <a:lnTo>
                      <a:pt x="10" y="2"/>
                    </a:lnTo>
                    <a:lnTo>
                      <a:pt x="16" y="1"/>
                    </a:lnTo>
                    <a:lnTo>
                      <a:pt x="20" y="0"/>
                    </a:lnTo>
                    <a:lnTo>
                      <a:pt x="3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5" name="Freeform 205"/>
              <p:cNvSpPr>
                <a:spLocks/>
              </p:cNvSpPr>
              <p:nvPr/>
            </p:nvSpPr>
            <p:spPr bwMode="auto">
              <a:xfrm>
                <a:off x="5403" y="2827"/>
                <a:ext cx="96" cy="165"/>
              </a:xfrm>
              <a:custGeom>
                <a:avLst/>
                <a:gdLst>
                  <a:gd name="T0" fmla="*/ 96 w 96"/>
                  <a:gd name="T1" fmla="*/ 76 h 159"/>
                  <a:gd name="T2" fmla="*/ 94 w 96"/>
                  <a:gd name="T3" fmla="*/ 92 h 159"/>
                  <a:gd name="T4" fmla="*/ 88 w 96"/>
                  <a:gd name="T5" fmla="*/ 108 h 159"/>
                  <a:gd name="T6" fmla="*/ 80 w 96"/>
                  <a:gd name="T7" fmla="*/ 122 h 159"/>
                  <a:gd name="T8" fmla="*/ 73 w 96"/>
                  <a:gd name="T9" fmla="*/ 136 h 159"/>
                  <a:gd name="T10" fmla="*/ 68 w 96"/>
                  <a:gd name="T11" fmla="*/ 144 h 159"/>
                  <a:gd name="T12" fmla="*/ 65 w 96"/>
                  <a:gd name="T13" fmla="*/ 150 h 159"/>
                  <a:gd name="T14" fmla="*/ 59 w 96"/>
                  <a:gd name="T15" fmla="*/ 154 h 159"/>
                  <a:gd name="T16" fmla="*/ 51 w 96"/>
                  <a:gd name="T17" fmla="*/ 159 h 159"/>
                  <a:gd name="T18" fmla="*/ 49 w 96"/>
                  <a:gd name="T19" fmla="*/ 157 h 159"/>
                  <a:gd name="T20" fmla="*/ 49 w 96"/>
                  <a:gd name="T21" fmla="*/ 154 h 159"/>
                  <a:gd name="T22" fmla="*/ 49 w 96"/>
                  <a:gd name="T23" fmla="*/ 151 h 159"/>
                  <a:gd name="T24" fmla="*/ 50 w 96"/>
                  <a:gd name="T25" fmla="*/ 147 h 159"/>
                  <a:gd name="T26" fmla="*/ 54 w 96"/>
                  <a:gd name="T27" fmla="*/ 141 h 159"/>
                  <a:gd name="T28" fmla="*/ 57 w 96"/>
                  <a:gd name="T29" fmla="*/ 134 h 159"/>
                  <a:gd name="T30" fmla="*/ 60 w 96"/>
                  <a:gd name="T31" fmla="*/ 127 h 159"/>
                  <a:gd name="T32" fmla="*/ 62 w 96"/>
                  <a:gd name="T33" fmla="*/ 120 h 159"/>
                  <a:gd name="T34" fmla="*/ 65 w 96"/>
                  <a:gd name="T35" fmla="*/ 108 h 159"/>
                  <a:gd name="T36" fmla="*/ 67 w 96"/>
                  <a:gd name="T37" fmla="*/ 95 h 159"/>
                  <a:gd name="T38" fmla="*/ 67 w 96"/>
                  <a:gd name="T39" fmla="*/ 83 h 159"/>
                  <a:gd name="T40" fmla="*/ 61 w 96"/>
                  <a:gd name="T41" fmla="*/ 72 h 159"/>
                  <a:gd name="T42" fmla="*/ 55 w 96"/>
                  <a:gd name="T43" fmla="*/ 60 h 159"/>
                  <a:gd name="T44" fmla="*/ 47 w 96"/>
                  <a:gd name="T45" fmla="*/ 50 h 159"/>
                  <a:gd name="T46" fmla="*/ 36 w 96"/>
                  <a:gd name="T47" fmla="*/ 42 h 159"/>
                  <a:gd name="T48" fmla="*/ 28 w 96"/>
                  <a:gd name="T49" fmla="*/ 33 h 159"/>
                  <a:gd name="T50" fmla="*/ 20 w 96"/>
                  <a:gd name="T51" fmla="*/ 27 h 159"/>
                  <a:gd name="T52" fmla="*/ 13 w 96"/>
                  <a:gd name="T53" fmla="*/ 19 h 159"/>
                  <a:gd name="T54" fmla="*/ 6 w 96"/>
                  <a:gd name="T55" fmla="*/ 13 h 159"/>
                  <a:gd name="T56" fmla="*/ 0 w 96"/>
                  <a:gd name="T57" fmla="*/ 6 h 159"/>
                  <a:gd name="T58" fmla="*/ 0 w 96"/>
                  <a:gd name="T59" fmla="*/ 4 h 159"/>
                  <a:gd name="T60" fmla="*/ 0 w 96"/>
                  <a:gd name="T61" fmla="*/ 1 h 159"/>
                  <a:gd name="T62" fmla="*/ 2 w 96"/>
                  <a:gd name="T63" fmla="*/ 0 h 159"/>
                  <a:gd name="T64" fmla="*/ 4 w 96"/>
                  <a:gd name="T65" fmla="*/ 0 h 159"/>
                  <a:gd name="T66" fmla="*/ 16 w 96"/>
                  <a:gd name="T67" fmla="*/ 7 h 159"/>
                  <a:gd name="T68" fmla="*/ 29 w 96"/>
                  <a:gd name="T69" fmla="*/ 15 h 159"/>
                  <a:gd name="T70" fmla="*/ 42 w 96"/>
                  <a:gd name="T71" fmla="*/ 23 h 159"/>
                  <a:gd name="T72" fmla="*/ 55 w 96"/>
                  <a:gd name="T73" fmla="*/ 30 h 159"/>
                  <a:gd name="T74" fmla="*/ 67 w 96"/>
                  <a:gd name="T75" fmla="*/ 40 h 159"/>
                  <a:gd name="T76" fmla="*/ 79 w 96"/>
                  <a:gd name="T77" fmla="*/ 50 h 159"/>
                  <a:gd name="T78" fmla="*/ 88 w 96"/>
                  <a:gd name="T79" fmla="*/ 62 h 159"/>
                  <a:gd name="T80" fmla="*/ 96 w 96"/>
                  <a:gd name="T81" fmla="*/ 7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 h="159">
                    <a:moveTo>
                      <a:pt x="96" y="76"/>
                    </a:moveTo>
                    <a:lnTo>
                      <a:pt x="94" y="92"/>
                    </a:lnTo>
                    <a:lnTo>
                      <a:pt x="88" y="108"/>
                    </a:lnTo>
                    <a:lnTo>
                      <a:pt x="80" y="122"/>
                    </a:lnTo>
                    <a:lnTo>
                      <a:pt x="73" y="136"/>
                    </a:lnTo>
                    <a:lnTo>
                      <a:pt x="68" y="144"/>
                    </a:lnTo>
                    <a:lnTo>
                      <a:pt x="65" y="150"/>
                    </a:lnTo>
                    <a:lnTo>
                      <a:pt x="59" y="154"/>
                    </a:lnTo>
                    <a:lnTo>
                      <a:pt x="51" y="159"/>
                    </a:lnTo>
                    <a:lnTo>
                      <a:pt x="49" y="157"/>
                    </a:lnTo>
                    <a:lnTo>
                      <a:pt x="49" y="154"/>
                    </a:lnTo>
                    <a:lnTo>
                      <a:pt x="49" y="151"/>
                    </a:lnTo>
                    <a:lnTo>
                      <a:pt x="50" y="147"/>
                    </a:lnTo>
                    <a:lnTo>
                      <a:pt x="54" y="141"/>
                    </a:lnTo>
                    <a:lnTo>
                      <a:pt x="57" y="134"/>
                    </a:lnTo>
                    <a:lnTo>
                      <a:pt x="60" y="127"/>
                    </a:lnTo>
                    <a:lnTo>
                      <a:pt x="62" y="120"/>
                    </a:lnTo>
                    <a:lnTo>
                      <a:pt x="65" y="108"/>
                    </a:lnTo>
                    <a:lnTo>
                      <a:pt x="67" y="95"/>
                    </a:lnTo>
                    <a:lnTo>
                      <a:pt x="67" y="83"/>
                    </a:lnTo>
                    <a:lnTo>
                      <a:pt x="61" y="72"/>
                    </a:lnTo>
                    <a:lnTo>
                      <a:pt x="55" y="60"/>
                    </a:lnTo>
                    <a:lnTo>
                      <a:pt x="47" y="50"/>
                    </a:lnTo>
                    <a:lnTo>
                      <a:pt x="36" y="42"/>
                    </a:lnTo>
                    <a:lnTo>
                      <a:pt x="28" y="33"/>
                    </a:lnTo>
                    <a:lnTo>
                      <a:pt x="20" y="27"/>
                    </a:lnTo>
                    <a:lnTo>
                      <a:pt x="13" y="19"/>
                    </a:lnTo>
                    <a:lnTo>
                      <a:pt x="6" y="13"/>
                    </a:lnTo>
                    <a:lnTo>
                      <a:pt x="0" y="6"/>
                    </a:lnTo>
                    <a:lnTo>
                      <a:pt x="0" y="4"/>
                    </a:lnTo>
                    <a:lnTo>
                      <a:pt x="0" y="1"/>
                    </a:lnTo>
                    <a:lnTo>
                      <a:pt x="2" y="0"/>
                    </a:lnTo>
                    <a:lnTo>
                      <a:pt x="4" y="0"/>
                    </a:lnTo>
                    <a:lnTo>
                      <a:pt x="16" y="7"/>
                    </a:lnTo>
                    <a:lnTo>
                      <a:pt x="29" y="15"/>
                    </a:lnTo>
                    <a:lnTo>
                      <a:pt x="42" y="23"/>
                    </a:lnTo>
                    <a:lnTo>
                      <a:pt x="55" y="30"/>
                    </a:lnTo>
                    <a:lnTo>
                      <a:pt x="67" y="40"/>
                    </a:lnTo>
                    <a:lnTo>
                      <a:pt x="79" y="50"/>
                    </a:lnTo>
                    <a:lnTo>
                      <a:pt x="88" y="62"/>
                    </a:lnTo>
                    <a:lnTo>
                      <a:pt x="9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6" name="Freeform 206"/>
              <p:cNvSpPr>
                <a:spLocks/>
              </p:cNvSpPr>
              <p:nvPr/>
            </p:nvSpPr>
            <p:spPr bwMode="auto">
              <a:xfrm>
                <a:off x="4920" y="2845"/>
                <a:ext cx="101" cy="153"/>
              </a:xfrm>
              <a:custGeom>
                <a:avLst/>
                <a:gdLst>
                  <a:gd name="T0" fmla="*/ 59 w 101"/>
                  <a:gd name="T1" fmla="*/ 6 h 147"/>
                  <a:gd name="T2" fmla="*/ 58 w 101"/>
                  <a:gd name="T3" fmla="*/ 11 h 147"/>
                  <a:gd name="T4" fmla="*/ 55 w 101"/>
                  <a:gd name="T5" fmla="*/ 15 h 147"/>
                  <a:gd name="T6" fmla="*/ 53 w 101"/>
                  <a:gd name="T7" fmla="*/ 18 h 147"/>
                  <a:gd name="T8" fmla="*/ 51 w 101"/>
                  <a:gd name="T9" fmla="*/ 22 h 147"/>
                  <a:gd name="T10" fmla="*/ 43 w 101"/>
                  <a:gd name="T11" fmla="*/ 35 h 147"/>
                  <a:gd name="T12" fmla="*/ 36 w 101"/>
                  <a:gd name="T13" fmla="*/ 49 h 147"/>
                  <a:gd name="T14" fmla="*/ 31 w 101"/>
                  <a:gd name="T15" fmla="*/ 65 h 147"/>
                  <a:gd name="T16" fmla="*/ 29 w 101"/>
                  <a:gd name="T17" fmla="*/ 80 h 147"/>
                  <a:gd name="T18" fmla="*/ 36 w 101"/>
                  <a:gd name="T19" fmla="*/ 87 h 147"/>
                  <a:gd name="T20" fmla="*/ 45 w 101"/>
                  <a:gd name="T21" fmla="*/ 95 h 147"/>
                  <a:gd name="T22" fmla="*/ 53 w 101"/>
                  <a:gd name="T23" fmla="*/ 101 h 147"/>
                  <a:gd name="T24" fmla="*/ 61 w 101"/>
                  <a:gd name="T25" fmla="*/ 105 h 147"/>
                  <a:gd name="T26" fmla="*/ 66 w 101"/>
                  <a:gd name="T27" fmla="*/ 109 h 147"/>
                  <a:gd name="T28" fmla="*/ 71 w 101"/>
                  <a:gd name="T29" fmla="*/ 114 h 147"/>
                  <a:gd name="T30" fmla="*/ 77 w 101"/>
                  <a:gd name="T31" fmla="*/ 117 h 147"/>
                  <a:gd name="T32" fmla="*/ 82 w 101"/>
                  <a:gd name="T33" fmla="*/ 122 h 147"/>
                  <a:gd name="T34" fmla="*/ 86 w 101"/>
                  <a:gd name="T35" fmla="*/ 126 h 147"/>
                  <a:gd name="T36" fmla="*/ 91 w 101"/>
                  <a:gd name="T37" fmla="*/ 130 h 147"/>
                  <a:gd name="T38" fmla="*/ 96 w 101"/>
                  <a:gd name="T39" fmla="*/ 135 h 147"/>
                  <a:gd name="T40" fmla="*/ 101 w 101"/>
                  <a:gd name="T41" fmla="*/ 140 h 147"/>
                  <a:gd name="T42" fmla="*/ 101 w 101"/>
                  <a:gd name="T43" fmla="*/ 142 h 147"/>
                  <a:gd name="T44" fmla="*/ 98 w 101"/>
                  <a:gd name="T45" fmla="*/ 144 h 147"/>
                  <a:gd name="T46" fmla="*/ 97 w 101"/>
                  <a:gd name="T47" fmla="*/ 146 h 147"/>
                  <a:gd name="T48" fmla="*/ 96 w 101"/>
                  <a:gd name="T49" fmla="*/ 147 h 147"/>
                  <a:gd name="T50" fmla="*/ 91 w 101"/>
                  <a:gd name="T51" fmla="*/ 147 h 147"/>
                  <a:gd name="T52" fmla="*/ 89 w 101"/>
                  <a:gd name="T53" fmla="*/ 146 h 147"/>
                  <a:gd name="T54" fmla="*/ 86 w 101"/>
                  <a:gd name="T55" fmla="*/ 144 h 147"/>
                  <a:gd name="T56" fmla="*/ 84 w 101"/>
                  <a:gd name="T57" fmla="*/ 142 h 147"/>
                  <a:gd name="T58" fmla="*/ 82 w 101"/>
                  <a:gd name="T59" fmla="*/ 141 h 147"/>
                  <a:gd name="T60" fmla="*/ 73 w 101"/>
                  <a:gd name="T61" fmla="*/ 138 h 147"/>
                  <a:gd name="T62" fmla="*/ 66 w 101"/>
                  <a:gd name="T63" fmla="*/ 134 h 147"/>
                  <a:gd name="T64" fmla="*/ 59 w 101"/>
                  <a:gd name="T65" fmla="*/ 130 h 147"/>
                  <a:gd name="T66" fmla="*/ 52 w 101"/>
                  <a:gd name="T67" fmla="*/ 126 h 147"/>
                  <a:gd name="T68" fmla="*/ 45 w 101"/>
                  <a:gd name="T69" fmla="*/ 122 h 147"/>
                  <a:gd name="T70" fmla="*/ 39 w 101"/>
                  <a:gd name="T71" fmla="*/ 117 h 147"/>
                  <a:gd name="T72" fmla="*/ 31 w 101"/>
                  <a:gd name="T73" fmla="*/ 114 h 147"/>
                  <a:gd name="T74" fmla="*/ 24 w 101"/>
                  <a:gd name="T75" fmla="*/ 110 h 147"/>
                  <a:gd name="T76" fmla="*/ 15 w 101"/>
                  <a:gd name="T77" fmla="*/ 104 h 147"/>
                  <a:gd name="T78" fmla="*/ 8 w 101"/>
                  <a:gd name="T79" fmla="*/ 97 h 147"/>
                  <a:gd name="T80" fmla="*/ 3 w 101"/>
                  <a:gd name="T81" fmla="*/ 87 h 147"/>
                  <a:gd name="T82" fmla="*/ 0 w 101"/>
                  <a:gd name="T83" fmla="*/ 77 h 147"/>
                  <a:gd name="T84" fmla="*/ 3 w 101"/>
                  <a:gd name="T85" fmla="*/ 64 h 147"/>
                  <a:gd name="T86" fmla="*/ 9 w 101"/>
                  <a:gd name="T87" fmla="*/ 53 h 147"/>
                  <a:gd name="T88" fmla="*/ 17 w 101"/>
                  <a:gd name="T89" fmla="*/ 43 h 147"/>
                  <a:gd name="T90" fmla="*/ 24 w 101"/>
                  <a:gd name="T91" fmla="*/ 34 h 147"/>
                  <a:gd name="T92" fmla="*/ 49 w 101"/>
                  <a:gd name="T93" fmla="*/ 0 h 147"/>
                  <a:gd name="T94" fmla="*/ 53 w 101"/>
                  <a:gd name="T95" fmla="*/ 0 h 147"/>
                  <a:gd name="T96" fmla="*/ 57 w 101"/>
                  <a:gd name="T97" fmla="*/ 0 h 147"/>
                  <a:gd name="T98" fmla="*/ 59 w 101"/>
                  <a:gd name="T99" fmla="*/ 3 h 147"/>
                  <a:gd name="T100" fmla="*/ 59 w 101"/>
                  <a:gd name="T10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7">
                    <a:moveTo>
                      <a:pt x="59" y="6"/>
                    </a:moveTo>
                    <a:lnTo>
                      <a:pt x="58" y="11"/>
                    </a:lnTo>
                    <a:lnTo>
                      <a:pt x="55" y="15"/>
                    </a:lnTo>
                    <a:lnTo>
                      <a:pt x="53" y="18"/>
                    </a:lnTo>
                    <a:lnTo>
                      <a:pt x="51" y="22"/>
                    </a:lnTo>
                    <a:lnTo>
                      <a:pt x="43" y="35"/>
                    </a:lnTo>
                    <a:lnTo>
                      <a:pt x="36" y="49"/>
                    </a:lnTo>
                    <a:lnTo>
                      <a:pt x="31" y="65"/>
                    </a:lnTo>
                    <a:lnTo>
                      <a:pt x="29" y="80"/>
                    </a:lnTo>
                    <a:lnTo>
                      <a:pt x="36" y="87"/>
                    </a:lnTo>
                    <a:lnTo>
                      <a:pt x="45" y="95"/>
                    </a:lnTo>
                    <a:lnTo>
                      <a:pt x="53" y="101"/>
                    </a:lnTo>
                    <a:lnTo>
                      <a:pt x="61" y="105"/>
                    </a:lnTo>
                    <a:lnTo>
                      <a:pt x="66" y="109"/>
                    </a:lnTo>
                    <a:lnTo>
                      <a:pt x="71" y="114"/>
                    </a:lnTo>
                    <a:lnTo>
                      <a:pt x="77" y="117"/>
                    </a:lnTo>
                    <a:lnTo>
                      <a:pt x="82" y="122"/>
                    </a:lnTo>
                    <a:lnTo>
                      <a:pt x="86" y="126"/>
                    </a:lnTo>
                    <a:lnTo>
                      <a:pt x="91" y="130"/>
                    </a:lnTo>
                    <a:lnTo>
                      <a:pt x="96" y="135"/>
                    </a:lnTo>
                    <a:lnTo>
                      <a:pt x="101" y="140"/>
                    </a:lnTo>
                    <a:lnTo>
                      <a:pt x="101" y="142"/>
                    </a:lnTo>
                    <a:lnTo>
                      <a:pt x="98" y="144"/>
                    </a:lnTo>
                    <a:lnTo>
                      <a:pt x="97" y="146"/>
                    </a:lnTo>
                    <a:lnTo>
                      <a:pt x="96" y="147"/>
                    </a:lnTo>
                    <a:lnTo>
                      <a:pt x="91" y="147"/>
                    </a:lnTo>
                    <a:lnTo>
                      <a:pt x="89" y="146"/>
                    </a:lnTo>
                    <a:lnTo>
                      <a:pt x="86" y="144"/>
                    </a:lnTo>
                    <a:lnTo>
                      <a:pt x="84" y="142"/>
                    </a:lnTo>
                    <a:lnTo>
                      <a:pt x="82" y="141"/>
                    </a:lnTo>
                    <a:lnTo>
                      <a:pt x="73" y="138"/>
                    </a:lnTo>
                    <a:lnTo>
                      <a:pt x="66" y="134"/>
                    </a:lnTo>
                    <a:lnTo>
                      <a:pt x="59" y="130"/>
                    </a:lnTo>
                    <a:lnTo>
                      <a:pt x="52" y="126"/>
                    </a:lnTo>
                    <a:lnTo>
                      <a:pt x="45" y="122"/>
                    </a:lnTo>
                    <a:lnTo>
                      <a:pt x="39" y="117"/>
                    </a:lnTo>
                    <a:lnTo>
                      <a:pt x="31" y="114"/>
                    </a:lnTo>
                    <a:lnTo>
                      <a:pt x="24" y="110"/>
                    </a:lnTo>
                    <a:lnTo>
                      <a:pt x="15" y="104"/>
                    </a:lnTo>
                    <a:lnTo>
                      <a:pt x="8" y="97"/>
                    </a:lnTo>
                    <a:lnTo>
                      <a:pt x="3" y="87"/>
                    </a:lnTo>
                    <a:lnTo>
                      <a:pt x="0" y="77"/>
                    </a:lnTo>
                    <a:lnTo>
                      <a:pt x="3" y="64"/>
                    </a:lnTo>
                    <a:lnTo>
                      <a:pt x="9" y="53"/>
                    </a:lnTo>
                    <a:lnTo>
                      <a:pt x="17" y="43"/>
                    </a:lnTo>
                    <a:lnTo>
                      <a:pt x="24" y="34"/>
                    </a:lnTo>
                    <a:lnTo>
                      <a:pt x="49" y="0"/>
                    </a:lnTo>
                    <a:lnTo>
                      <a:pt x="53" y="0"/>
                    </a:lnTo>
                    <a:lnTo>
                      <a:pt x="57" y="0"/>
                    </a:lnTo>
                    <a:lnTo>
                      <a:pt x="59" y="3"/>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7" name="Freeform 207"/>
              <p:cNvSpPr>
                <a:spLocks/>
              </p:cNvSpPr>
              <p:nvPr/>
            </p:nvSpPr>
            <p:spPr bwMode="auto">
              <a:xfrm>
                <a:off x="4859" y="2870"/>
                <a:ext cx="322" cy="819"/>
              </a:xfrm>
              <a:custGeom>
                <a:avLst/>
                <a:gdLst>
                  <a:gd name="T0" fmla="*/ 17 w 322"/>
                  <a:gd name="T1" fmla="*/ 16 h 787"/>
                  <a:gd name="T2" fmla="*/ 17 w 322"/>
                  <a:gd name="T3" fmla="*/ 17 h 787"/>
                  <a:gd name="T4" fmla="*/ 20 w 322"/>
                  <a:gd name="T5" fmla="*/ 19 h 787"/>
                  <a:gd name="T6" fmla="*/ 21 w 322"/>
                  <a:gd name="T7" fmla="*/ 23 h 787"/>
                  <a:gd name="T8" fmla="*/ 27 w 322"/>
                  <a:gd name="T9" fmla="*/ 42 h 787"/>
                  <a:gd name="T10" fmla="*/ 39 w 322"/>
                  <a:gd name="T11" fmla="*/ 77 h 787"/>
                  <a:gd name="T12" fmla="*/ 49 w 322"/>
                  <a:gd name="T13" fmla="*/ 112 h 787"/>
                  <a:gd name="T14" fmla="*/ 57 w 322"/>
                  <a:gd name="T15" fmla="*/ 148 h 787"/>
                  <a:gd name="T16" fmla="*/ 64 w 322"/>
                  <a:gd name="T17" fmla="*/ 183 h 787"/>
                  <a:gd name="T18" fmla="*/ 72 w 322"/>
                  <a:gd name="T19" fmla="*/ 215 h 787"/>
                  <a:gd name="T20" fmla="*/ 81 w 322"/>
                  <a:gd name="T21" fmla="*/ 247 h 787"/>
                  <a:gd name="T22" fmla="*/ 91 w 322"/>
                  <a:gd name="T23" fmla="*/ 280 h 787"/>
                  <a:gd name="T24" fmla="*/ 102 w 322"/>
                  <a:gd name="T25" fmla="*/ 308 h 787"/>
                  <a:gd name="T26" fmla="*/ 113 w 322"/>
                  <a:gd name="T27" fmla="*/ 335 h 787"/>
                  <a:gd name="T28" fmla="*/ 122 w 322"/>
                  <a:gd name="T29" fmla="*/ 362 h 787"/>
                  <a:gd name="T30" fmla="*/ 132 w 322"/>
                  <a:gd name="T31" fmla="*/ 390 h 787"/>
                  <a:gd name="T32" fmla="*/ 143 w 322"/>
                  <a:gd name="T33" fmla="*/ 417 h 787"/>
                  <a:gd name="T34" fmla="*/ 153 w 322"/>
                  <a:gd name="T35" fmla="*/ 447 h 787"/>
                  <a:gd name="T36" fmla="*/ 164 w 322"/>
                  <a:gd name="T37" fmla="*/ 476 h 787"/>
                  <a:gd name="T38" fmla="*/ 175 w 322"/>
                  <a:gd name="T39" fmla="*/ 505 h 787"/>
                  <a:gd name="T40" fmla="*/ 186 w 322"/>
                  <a:gd name="T41" fmla="*/ 537 h 787"/>
                  <a:gd name="T42" fmla="*/ 194 w 322"/>
                  <a:gd name="T43" fmla="*/ 569 h 787"/>
                  <a:gd name="T44" fmla="*/ 200 w 322"/>
                  <a:gd name="T45" fmla="*/ 586 h 787"/>
                  <a:gd name="T46" fmla="*/ 214 w 322"/>
                  <a:gd name="T47" fmla="*/ 644 h 787"/>
                  <a:gd name="T48" fmla="*/ 229 w 322"/>
                  <a:gd name="T49" fmla="*/ 703 h 787"/>
                  <a:gd name="T50" fmla="*/ 241 w 322"/>
                  <a:gd name="T51" fmla="*/ 729 h 787"/>
                  <a:gd name="T52" fmla="*/ 257 w 322"/>
                  <a:gd name="T53" fmla="*/ 752 h 787"/>
                  <a:gd name="T54" fmla="*/ 273 w 322"/>
                  <a:gd name="T55" fmla="*/ 760 h 787"/>
                  <a:gd name="T56" fmla="*/ 288 w 322"/>
                  <a:gd name="T57" fmla="*/ 765 h 787"/>
                  <a:gd name="T58" fmla="*/ 306 w 322"/>
                  <a:gd name="T59" fmla="*/ 766 h 787"/>
                  <a:gd name="T60" fmla="*/ 322 w 322"/>
                  <a:gd name="T61" fmla="*/ 771 h 787"/>
                  <a:gd name="T62" fmla="*/ 318 w 322"/>
                  <a:gd name="T63" fmla="*/ 778 h 787"/>
                  <a:gd name="T64" fmla="*/ 311 w 322"/>
                  <a:gd name="T65" fmla="*/ 781 h 787"/>
                  <a:gd name="T66" fmla="*/ 297 w 322"/>
                  <a:gd name="T67" fmla="*/ 784 h 787"/>
                  <a:gd name="T68" fmla="*/ 281 w 322"/>
                  <a:gd name="T69" fmla="*/ 786 h 787"/>
                  <a:gd name="T70" fmla="*/ 266 w 322"/>
                  <a:gd name="T71" fmla="*/ 787 h 787"/>
                  <a:gd name="T72" fmla="*/ 250 w 322"/>
                  <a:gd name="T73" fmla="*/ 783 h 787"/>
                  <a:gd name="T74" fmla="*/ 230 w 322"/>
                  <a:gd name="T75" fmla="*/ 771 h 787"/>
                  <a:gd name="T76" fmla="*/ 218 w 322"/>
                  <a:gd name="T77" fmla="*/ 752 h 787"/>
                  <a:gd name="T78" fmla="*/ 208 w 322"/>
                  <a:gd name="T79" fmla="*/ 724 h 787"/>
                  <a:gd name="T80" fmla="*/ 202 w 322"/>
                  <a:gd name="T81" fmla="*/ 695 h 787"/>
                  <a:gd name="T82" fmla="*/ 200 w 322"/>
                  <a:gd name="T83" fmla="*/ 664 h 787"/>
                  <a:gd name="T84" fmla="*/ 194 w 322"/>
                  <a:gd name="T85" fmla="*/ 636 h 787"/>
                  <a:gd name="T86" fmla="*/ 178 w 322"/>
                  <a:gd name="T87" fmla="*/ 578 h 787"/>
                  <a:gd name="T88" fmla="*/ 162 w 322"/>
                  <a:gd name="T89" fmla="*/ 521 h 787"/>
                  <a:gd name="T90" fmla="*/ 147 w 322"/>
                  <a:gd name="T91" fmla="*/ 479 h 787"/>
                  <a:gd name="T92" fmla="*/ 132 w 322"/>
                  <a:gd name="T93" fmla="*/ 437 h 787"/>
                  <a:gd name="T94" fmla="*/ 115 w 322"/>
                  <a:gd name="T95" fmla="*/ 396 h 787"/>
                  <a:gd name="T96" fmla="*/ 100 w 322"/>
                  <a:gd name="T97" fmla="*/ 354 h 787"/>
                  <a:gd name="T98" fmla="*/ 76 w 322"/>
                  <a:gd name="T99" fmla="*/ 292 h 787"/>
                  <a:gd name="T100" fmla="*/ 52 w 322"/>
                  <a:gd name="T101" fmla="*/ 228 h 787"/>
                  <a:gd name="T102" fmla="*/ 32 w 322"/>
                  <a:gd name="T103" fmla="*/ 165 h 787"/>
                  <a:gd name="T104" fmla="*/ 15 w 322"/>
                  <a:gd name="T105" fmla="*/ 99 h 787"/>
                  <a:gd name="T106" fmla="*/ 11 w 322"/>
                  <a:gd name="T107" fmla="*/ 87 h 787"/>
                  <a:gd name="T108" fmla="*/ 9 w 322"/>
                  <a:gd name="T109" fmla="*/ 74 h 787"/>
                  <a:gd name="T110" fmla="*/ 4 w 322"/>
                  <a:gd name="T111" fmla="*/ 40 h 787"/>
                  <a:gd name="T112" fmla="*/ 0 w 322"/>
                  <a:gd name="T113" fmla="*/ 4 h 787"/>
                  <a:gd name="T114" fmla="*/ 5 w 322"/>
                  <a:gd name="T115" fmla="*/ 0 h 787"/>
                  <a:gd name="T116" fmla="*/ 11 w 322"/>
                  <a:gd name="T117" fmla="*/ 1 h 787"/>
                  <a:gd name="T118" fmla="*/ 15 w 322"/>
                  <a:gd name="T119" fmla="*/ 8 h 787"/>
                  <a:gd name="T120" fmla="*/ 17 w 322"/>
                  <a:gd name="T121" fmla="*/ 1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787">
                    <a:moveTo>
                      <a:pt x="17" y="14"/>
                    </a:moveTo>
                    <a:lnTo>
                      <a:pt x="17" y="16"/>
                    </a:lnTo>
                    <a:lnTo>
                      <a:pt x="17" y="16"/>
                    </a:lnTo>
                    <a:lnTo>
                      <a:pt x="17" y="17"/>
                    </a:lnTo>
                    <a:lnTo>
                      <a:pt x="18" y="18"/>
                    </a:lnTo>
                    <a:lnTo>
                      <a:pt x="20" y="19"/>
                    </a:lnTo>
                    <a:lnTo>
                      <a:pt x="20" y="20"/>
                    </a:lnTo>
                    <a:lnTo>
                      <a:pt x="21" y="23"/>
                    </a:lnTo>
                    <a:lnTo>
                      <a:pt x="21" y="25"/>
                    </a:lnTo>
                    <a:lnTo>
                      <a:pt x="27" y="42"/>
                    </a:lnTo>
                    <a:lnTo>
                      <a:pt x="33" y="60"/>
                    </a:lnTo>
                    <a:lnTo>
                      <a:pt x="39" y="77"/>
                    </a:lnTo>
                    <a:lnTo>
                      <a:pt x="45" y="94"/>
                    </a:lnTo>
                    <a:lnTo>
                      <a:pt x="49" y="112"/>
                    </a:lnTo>
                    <a:lnTo>
                      <a:pt x="53" y="130"/>
                    </a:lnTo>
                    <a:lnTo>
                      <a:pt x="57" y="148"/>
                    </a:lnTo>
                    <a:lnTo>
                      <a:pt x="60" y="167"/>
                    </a:lnTo>
                    <a:lnTo>
                      <a:pt x="64" y="183"/>
                    </a:lnTo>
                    <a:lnTo>
                      <a:pt x="69" y="200"/>
                    </a:lnTo>
                    <a:lnTo>
                      <a:pt x="72" y="215"/>
                    </a:lnTo>
                    <a:lnTo>
                      <a:pt x="76" y="232"/>
                    </a:lnTo>
                    <a:lnTo>
                      <a:pt x="81" y="247"/>
                    </a:lnTo>
                    <a:lnTo>
                      <a:pt x="85" y="264"/>
                    </a:lnTo>
                    <a:lnTo>
                      <a:pt x="91" y="280"/>
                    </a:lnTo>
                    <a:lnTo>
                      <a:pt x="97" y="295"/>
                    </a:lnTo>
                    <a:lnTo>
                      <a:pt x="102" y="308"/>
                    </a:lnTo>
                    <a:lnTo>
                      <a:pt x="108" y="321"/>
                    </a:lnTo>
                    <a:lnTo>
                      <a:pt x="113" y="335"/>
                    </a:lnTo>
                    <a:lnTo>
                      <a:pt x="118" y="349"/>
                    </a:lnTo>
                    <a:lnTo>
                      <a:pt x="122" y="362"/>
                    </a:lnTo>
                    <a:lnTo>
                      <a:pt x="127" y="375"/>
                    </a:lnTo>
                    <a:lnTo>
                      <a:pt x="132" y="390"/>
                    </a:lnTo>
                    <a:lnTo>
                      <a:pt x="137" y="403"/>
                    </a:lnTo>
                    <a:lnTo>
                      <a:pt x="143" y="417"/>
                    </a:lnTo>
                    <a:lnTo>
                      <a:pt x="149" y="433"/>
                    </a:lnTo>
                    <a:lnTo>
                      <a:pt x="153" y="447"/>
                    </a:lnTo>
                    <a:lnTo>
                      <a:pt x="159" y="461"/>
                    </a:lnTo>
                    <a:lnTo>
                      <a:pt x="164" y="476"/>
                    </a:lnTo>
                    <a:lnTo>
                      <a:pt x="170" y="491"/>
                    </a:lnTo>
                    <a:lnTo>
                      <a:pt x="175" y="505"/>
                    </a:lnTo>
                    <a:lnTo>
                      <a:pt x="181" y="521"/>
                    </a:lnTo>
                    <a:lnTo>
                      <a:pt x="186" y="537"/>
                    </a:lnTo>
                    <a:lnTo>
                      <a:pt x="189" y="552"/>
                    </a:lnTo>
                    <a:lnTo>
                      <a:pt x="194" y="569"/>
                    </a:lnTo>
                    <a:lnTo>
                      <a:pt x="198" y="584"/>
                    </a:lnTo>
                    <a:lnTo>
                      <a:pt x="200" y="586"/>
                    </a:lnTo>
                    <a:lnTo>
                      <a:pt x="207" y="615"/>
                    </a:lnTo>
                    <a:lnTo>
                      <a:pt x="214" y="644"/>
                    </a:lnTo>
                    <a:lnTo>
                      <a:pt x="221" y="674"/>
                    </a:lnTo>
                    <a:lnTo>
                      <a:pt x="229" y="703"/>
                    </a:lnTo>
                    <a:lnTo>
                      <a:pt x="235" y="716"/>
                    </a:lnTo>
                    <a:lnTo>
                      <a:pt x="241" y="729"/>
                    </a:lnTo>
                    <a:lnTo>
                      <a:pt x="247" y="741"/>
                    </a:lnTo>
                    <a:lnTo>
                      <a:pt x="257" y="752"/>
                    </a:lnTo>
                    <a:lnTo>
                      <a:pt x="264" y="755"/>
                    </a:lnTo>
                    <a:lnTo>
                      <a:pt x="273" y="760"/>
                    </a:lnTo>
                    <a:lnTo>
                      <a:pt x="280" y="762"/>
                    </a:lnTo>
                    <a:lnTo>
                      <a:pt x="288" y="765"/>
                    </a:lnTo>
                    <a:lnTo>
                      <a:pt x="297" y="767"/>
                    </a:lnTo>
                    <a:lnTo>
                      <a:pt x="306" y="766"/>
                    </a:lnTo>
                    <a:lnTo>
                      <a:pt x="315" y="766"/>
                    </a:lnTo>
                    <a:lnTo>
                      <a:pt x="322" y="771"/>
                    </a:lnTo>
                    <a:lnTo>
                      <a:pt x="322" y="775"/>
                    </a:lnTo>
                    <a:lnTo>
                      <a:pt x="318" y="778"/>
                    </a:lnTo>
                    <a:lnTo>
                      <a:pt x="315" y="779"/>
                    </a:lnTo>
                    <a:lnTo>
                      <a:pt x="311" y="781"/>
                    </a:lnTo>
                    <a:lnTo>
                      <a:pt x="304" y="783"/>
                    </a:lnTo>
                    <a:lnTo>
                      <a:pt x="297" y="784"/>
                    </a:lnTo>
                    <a:lnTo>
                      <a:pt x="288" y="785"/>
                    </a:lnTo>
                    <a:lnTo>
                      <a:pt x="281" y="786"/>
                    </a:lnTo>
                    <a:lnTo>
                      <a:pt x="273" y="787"/>
                    </a:lnTo>
                    <a:lnTo>
                      <a:pt x="266" y="787"/>
                    </a:lnTo>
                    <a:lnTo>
                      <a:pt x="257" y="786"/>
                    </a:lnTo>
                    <a:lnTo>
                      <a:pt x="250" y="783"/>
                    </a:lnTo>
                    <a:lnTo>
                      <a:pt x="239" y="778"/>
                    </a:lnTo>
                    <a:lnTo>
                      <a:pt x="230" y="771"/>
                    </a:lnTo>
                    <a:lnTo>
                      <a:pt x="223" y="762"/>
                    </a:lnTo>
                    <a:lnTo>
                      <a:pt x="218" y="752"/>
                    </a:lnTo>
                    <a:lnTo>
                      <a:pt x="212" y="738"/>
                    </a:lnTo>
                    <a:lnTo>
                      <a:pt x="208" y="724"/>
                    </a:lnTo>
                    <a:lnTo>
                      <a:pt x="206" y="710"/>
                    </a:lnTo>
                    <a:lnTo>
                      <a:pt x="202" y="695"/>
                    </a:lnTo>
                    <a:lnTo>
                      <a:pt x="201" y="680"/>
                    </a:lnTo>
                    <a:lnTo>
                      <a:pt x="200" y="664"/>
                    </a:lnTo>
                    <a:lnTo>
                      <a:pt x="198" y="650"/>
                    </a:lnTo>
                    <a:lnTo>
                      <a:pt x="194" y="636"/>
                    </a:lnTo>
                    <a:lnTo>
                      <a:pt x="186" y="608"/>
                    </a:lnTo>
                    <a:lnTo>
                      <a:pt x="178" y="578"/>
                    </a:lnTo>
                    <a:lnTo>
                      <a:pt x="171" y="548"/>
                    </a:lnTo>
                    <a:lnTo>
                      <a:pt x="162" y="521"/>
                    </a:lnTo>
                    <a:lnTo>
                      <a:pt x="155" y="500"/>
                    </a:lnTo>
                    <a:lnTo>
                      <a:pt x="147" y="479"/>
                    </a:lnTo>
                    <a:lnTo>
                      <a:pt x="139" y="458"/>
                    </a:lnTo>
                    <a:lnTo>
                      <a:pt x="132" y="437"/>
                    </a:lnTo>
                    <a:lnTo>
                      <a:pt x="124" y="417"/>
                    </a:lnTo>
                    <a:lnTo>
                      <a:pt x="115" y="396"/>
                    </a:lnTo>
                    <a:lnTo>
                      <a:pt x="108" y="375"/>
                    </a:lnTo>
                    <a:lnTo>
                      <a:pt x="100" y="354"/>
                    </a:lnTo>
                    <a:lnTo>
                      <a:pt x="88" y="323"/>
                    </a:lnTo>
                    <a:lnTo>
                      <a:pt x="76" y="292"/>
                    </a:lnTo>
                    <a:lnTo>
                      <a:pt x="64" y="261"/>
                    </a:lnTo>
                    <a:lnTo>
                      <a:pt x="52" y="228"/>
                    </a:lnTo>
                    <a:lnTo>
                      <a:pt x="41" y="197"/>
                    </a:lnTo>
                    <a:lnTo>
                      <a:pt x="32" y="165"/>
                    </a:lnTo>
                    <a:lnTo>
                      <a:pt x="22" y="133"/>
                    </a:lnTo>
                    <a:lnTo>
                      <a:pt x="15" y="99"/>
                    </a:lnTo>
                    <a:lnTo>
                      <a:pt x="12" y="93"/>
                    </a:lnTo>
                    <a:lnTo>
                      <a:pt x="11" y="87"/>
                    </a:lnTo>
                    <a:lnTo>
                      <a:pt x="10" y="80"/>
                    </a:lnTo>
                    <a:lnTo>
                      <a:pt x="9" y="74"/>
                    </a:lnTo>
                    <a:lnTo>
                      <a:pt x="6" y="57"/>
                    </a:lnTo>
                    <a:lnTo>
                      <a:pt x="4" y="40"/>
                    </a:lnTo>
                    <a:lnTo>
                      <a:pt x="2" y="22"/>
                    </a:lnTo>
                    <a:lnTo>
                      <a:pt x="0" y="4"/>
                    </a:lnTo>
                    <a:lnTo>
                      <a:pt x="3" y="2"/>
                    </a:lnTo>
                    <a:lnTo>
                      <a:pt x="5" y="0"/>
                    </a:lnTo>
                    <a:lnTo>
                      <a:pt x="8" y="0"/>
                    </a:lnTo>
                    <a:lnTo>
                      <a:pt x="11" y="1"/>
                    </a:lnTo>
                    <a:lnTo>
                      <a:pt x="14" y="5"/>
                    </a:lnTo>
                    <a:lnTo>
                      <a:pt x="15" y="8"/>
                    </a:lnTo>
                    <a:lnTo>
                      <a:pt x="15" y="12"/>
                    </a:lnTo>
                    <a:lnTo>
                      <a:pt x="1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8" name="Freeform 208"/>
              <p:cNvSpPr>
                <a:spLocks/>
              </p:cNvSpPr>
              <p:nvPr/>
            </p:nvSpPr>
            <p:spPr bwMode="auto">
              <a:xfrm>
                <a:off x="4392" y="2882"/>
                <a:ext cx="49" cy="109"/>
              </a:xfrm>
              <a:custGeom>
                <a:avLst/>
                <a:gdLst>
                  <a:gd name="T0" fmla="*/ 23 w 49"/>
                  <a:gd name="T1" fmla="*/ 27 h 105"/>
                  <a:gd name="T2" fmla="*/ 30 w 49"/>
                  <a:gd name="T3" fmla="*/ 29 h 105"/>
                  <a:gd name="T4" fmla="*/ 39 w 49"/>
                  <a:gd name="T5" fmla="*/ 27 h 105"/>
                  <a:gd name="T6" fmla="*/ 46 w 49"/>
                  <a:gd name="T7" fmla="*/ 29 h 105"/>
                  <a:gd name="T8" fmla="*/ 49 w 49"/>
                  <a:gd name="T9" fmla="*/ 35 h 105"/>
                  <a:gd name="T10" fmla="*/ 47 w 49"/>
                  <a:gd name="T11" fmla="*/ 42 h 105"/>
                  <a:gd name="T12" fmla="*/ 42 w 49"/>
                  <a:gd name="T13" fmla="*/ 45 h 105"/>
                  <a:gd name="T14" fmla="*/ 35 w 49"/>
                  <a:gd name="T15" fmla="*/ 50 h 105"/>
                  <a:gd name="T16" fmla="*/ 31 w 49"/>
                  <a:gd name="T17" fmla="*/ 56 h 105"/>
                  <a:gd name="T18" fmla="*/ 29 w 49"/>
                  <a:gd name="T19" fmla="*/ 68 h 105"/>
                  <a:gd name="T20" fmla="*/ 29 w 49"/>
                  <a:gd name="T21" fmla="*/ 81 h 105"/>
                  <a:gd name="T22" fmla="*/ 28 w 49"/>
                  <a:gd name="T23" fmla="*/ 94 h 105"/>
                  <a:gd name="T24" fmla="*/ 23 w 49"/>
                  <a:gd name="T25" fmla="*/ 105 h 105"/>
                  <a:gd name="T26" fmla="*/ 15 w 49"/>
                  <a:gd name="T27" fmla="*/ 99 h 105"/>
                  <a:gd name="T28" fmla="*/ 10 w 49"/>
                  <a:gd name="T29" fmla="*/ 89 h 105"/>
                  <a:gd name="T30" fmla="*/ 8 w 49"/>
                  <a:gd name="T31" fmla="*/ 78 h 105"/>
                  <a:gd name="T32" fmla="*/ 5 w 49"/>
                  <a:gd name="T33" fmla="*/ 67 h 105"/>
                  <a:gd name="T34" fmla="*/ 4 w 49"/>
                  <a:gd name="T35" fmla="*/ 52 h 105"/>
                  <a:gd name="T36" fmla="*/ 3 w 49"/>
                  <a:gd name="T37" fmla="*/ 38 h 105"/>
                  <a:gd name="T38" fmla="*/ 2 w 49"/>
                  <a:gd name="T39" fmla="*/ 24 h 105"/>
                  <a:gd name="T40" fmla="*/ 0 w 49"/>
                  <a:gd name="T41" fmla="*/ 11 h 105"/>
                  <a:gd name="T42" fmla="*/ 2 w 49"/>
                  <a:gd name="T43" fmla="*/ 7 h 105"/>
                  <a:gd name="T44" fmla="*/ 3 w 49"/>
                  <a:gd name="T45" fmla="*/ 5 h 105"/>
                  <a:gd name="T46" fmla="*/ 4 w 49"/>
                  <a:gd name="T47" fmla="*/ 2 h 105"/>
                  <a:gd name="T48" fmla="*/ 5 w 49"/>
                  <a:gd name="T49" fmla="*/ 0 h 105"/>
                  <a:gd name="T50" fmla="*/ 10 w 49"/>
                  <a:gd name="T51" fmla="*/ 6 h 105"/>
                  <a:gd name="T52" fmla="*/ 15 w 49"/>
                  <a:gd name="T53" fmla="*/ 12 h 105"/>
                  <a:gd name="T54" fmla="*/ 18 w 49"/>
                  <a:gd name="T55" fmla="*/ 20 h 105"/>
                  <a:gd name="T56" fmla="*/ 23 w 49"/>
                  <a:gd name="T57" fmla="*/ 2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105">
                    <a:moveTo>
                      <a:pt x="23" y="27"/>
                    </a:moveTo>
                    <a:lnTo>
                      <a:pt x="30" y="29"/>
                    </a:lnTo>
                    <a:lnTo>
                      <a:pt x="39" y="27"/>
                    </a:lnTo>
                    <a:lnTo>
                      <a:pt x="46" y="29"/>
                    </a:lnTo>
                    <a:lnTo>
                      <a:pt x="49" y="35"/>
                    </a:lnTo>
                    <a:lnTo>
                      <a:pt x="47" y="42"/>
                    </a:lnTo>
                    <a:lnTo>
                      <a:pt x="42" y="45"/>
                    </a:lnTo>
                    <a:lnTo>
                      <a:pt x="35" y="50"/>
                    </a:lnTo>
                    <a:lnTo>
                      <a:pt x="31" y="56"/>
                    </a:lnTo>
                    <a:lnTo>
                      <a:pt x="29" y="68"/>
                    </a:lnTo>
                    <a:lnTo>
                      <a:pt x="29" y="81"/>
                    </a:lnTo>
                    <a:lnTo>
                      <a:pt x="28" y="94"/>
                    </a:lnTo>
                    <a:lnTo>
                      <a:pt x="23" y="105"/>
                    </a:lnTo>
                    <a:lnTo>
                      <a:pt x="15" y="99"/>
                    </a:lnTo>
                    <a:lnTo>
                      <a:pt x="10" y="89"/>
                    </a:lnTo>
                    <a:lnTo>
                      <a:pt x="8" y="78"/>
                    </a:lnTo>
                    <a:lnTo>
                      <a:pt x="5" y="67"/>
                    </a:lnTo>
                    <a:lnTo>
                      <a:pt x="4" y="52"/>
                    </a:lnTo>
                    <a:lnTo>
                      <a:pt x="3" y="38"/>
                    </a:lnTo>
                    <a:lnTo>
                      <a:pt x="2" y="24"/>
                    </a:lnTo>
                    <a:lnTo>
                      <a:pt x="0" y="11"/>
                    </a:lnTo>
                    <a:lnTo>
                      <a:pt x="2" y="7"/>
                    </a:lnTo>
                    <a:lnTo>
                      <a:pt x="3" y="5"/>
                    </a:lnTo>
                    <a:lnTo>
                      <a:pt x="4" y="2"/>
                    </a:lnTo>
                    <a:lnTo>
                      <a:pt x="5" y="0"/>
                    </a:lnTo>
                    <a:lnTo>
                      <a:pt x="10" y="6"/>
                    </a:lnTo>
                    <a:lnTo>
                      <a:pt x="15" y="12"/>
                    </a:lnTo>
                    <a:lnTo>
                      <a:pt x="18" y="20"/>
                    </a:lnTo>
                    <a:lnTo>
                      <a:pt x="2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49" name="Freeform 209"/>
              <p:cNvSpPr>
                <a:spLocks/>
              </p:cNvSpPr>
              <p:nvPr/>
            </p:nvSpPr>
            <p:spPr bwMode="auto">
              <a:xfrm>
                <a:off x="3823" y="2976"/>
                <a:ext cx="49" cy="405"/>
              </a:xfrm>
              <a:custGeom>
                <a:avLst/>
                <a:gdLst>
                  <a:gd name="T0" fmla="*/ 14 w 49"/>
                  <a:gd name="T1" fmla="*/ 3 h 389"/>
                  <a:gd name="T2" fmla="*/ 17 w 49"/>
                  <a:gd name="T3" fmla="*/ 47 h 389"/>
                  <a:gd name="T4" fmla="*/ 21 w 49"/>
                  <a:gd name="T5" fmla="*/ 92 h 389"/>
                  <a:gd name="T6" fmla="*/ 26 w 49"/>
                  <a:gd name="T7" fmla="*/ 136 h 389"/>
                  <a:gd name="T8" fmla="*/ 28 w 49"/>
                  <a:gd name="T9" fmla="*/ 179 h 389"/>
                  <a:gd name="T10" fmla="*/ 35 w 49"/>
                  <a:gd name="T11" fmla="*/ 227 h 389"/>
                  <a:gd name="T12" fmla="*/ 41 w 49"/>
                  <a:gd name="T13" fmla="*/ 274 h 389"/>
                  <a:gd name="T14" fmla="*/ 46 w 49"/>
                  <a:gd name="T15" fmla="*/ 323 h 389"/>
                  <a:gd name="T16" fmla="*/ 49 w 49"/>
                  <a:gd name="T17" fmla="*/ 371 h 389"/>
                  <a:gd name="T18" fmla="*/ 47 w 49"/>
                  <a:gd name="T19" fmla="*/ 376 h 389"/>
                  <a:gd name="T20" fmla="*/ 47 w 49"/>
                  <a:gd name="T21" fmla="*/ 381 h 389"/>
                  <a:gd name="T22" fmla="*/ 46 w 49"/>
                  <a:gd name="T23" fmla="*/ 386 h 389"/>
                  <a:gd name="T24" fmla="*/ 44 w 49"/>
                  <a:gd name="T25" fmla="*/ 389 h 389"/>
                  <a:gd name="T26" fmla="*/ 38 w 49"/>
                  <a:gd name="T27" fmla="*/ 384 h 389"/>
                  <a:gd name="T28" fmla="*/ 33 w 49"/>
                  <a:gd name="T29" fmla="*/ 375 h 389"/>
                  <a:gd name="T30" fmla="*/ 31 w 49"/>
                  <a:gd name="T31" fmla="*/ 365 h 389"/>
                  <a:gd name="T32" fmla="*/ 28 w 49"/>
                  <a:gd name="T33" fmla="*/ 354 h 389"/>
                  <a:gd name="T34" fmla="*/ 16 w 49"/>
                  <a:gd name="T35" fmla="*/ 290 h 389"/>
                  <a:gd name="T36" fmla="*/ 10 w 49"/>
                  <a:gd name="T37" fmla="*/ 221 h 389"/>
                  <a:gd name="T38" fmla="*/ 7 w 49"/>
                  <a:gd name="T39" fmla="*/ 153 h 389"/>
                  <a:gd name="T40" fmla="*/ 3 w 49"/>
                  <a:gd name="T41" fmla="*/ 84 h 389"/>
                  <a:gd name="T42" fmla="*/ 2 w 49"/>
                  <a:gd name="T43" fmla="*/ 65 h 389"/>
                  <a:gd name="T44" fmla="*/ 0 w 49"/>
                  <a:gd name="T45" fmla="*/ 46 h 389"/>
                  <a:gd name="T46" fmla="*/ 0 w 49"/>
                  <a:gd name="T47" fmla="*/ 27 h 389"/>
                  <a:gd name="T48" fmla="*/ 0 w 49"/>
                  <a:gd name="T49" fmla="*/ 9 h 389"/>
                  <a:gd name="T50" fmla="*/ 3 w 49"/>
                  <a:gd name="T51" fmla="*/ 7 h 389"/>
                  <a:gd name="T52" fmla="*/ 7 w 49"/>
                  <a:gd name="T53" fmla="*/ 2 h 389"/>
                  <a:gd name="T54" fmla="*/ 10 w 49"/>
                  <a:gd name="T55" fmla="*/ 0 h 389"/>
                  <a:gd name="T56" fmla="*/ 14 w 49"/>
                  <a:gd name="T57" fmla="*/ 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389">
                    <a:moveTo>
                      <a:pt x="14" y="3"/>
                    </a:moveTo>
                    <a:lnTo>
                      <a:pt x="17" y="47"/>
                    </a:lnTo>
                    <a:lnTo>
                      <a:pt x="21" y="92"/>
                    </a:lnTo>
                    <a:lnTo>
                      <a:pt x="26" y="136"/>
                    </a:lnTo>
                    <a:lnTo>
                      <a:pt x="28" y="179"/>
                    </a:lnTo>
                    <a:lnTo>
                      <a:pt x="35" y="227"/>
                    </a:lnTo>
                    <a:lnTo>
                      <a:pt x="41" y="274"/>
                    </a:lnTo>
                    <a:lnTo>
                      <a:pt x="46" y="323"/>
                    </a:lnTo>
                    <a:lnTo>
                      <a:pt x="49" y="371"/>
                    </a:lnTo>
                    <a:lnTo>
                      <a:pt x="47" y="376"/>
                    </a:lnTo>
                    <a:lnTo>
                      <a:pt x="47" y="381"/>
                    </a:lnTo>
                    <a:lnTo>
                      <a:pt x="46" y="386"/>
                    </a:lnTo>
                    <a:lnTo>
                      <a:pt x="44" y="389"/>
                    </a:lnTo>
                    <a:lnTo>
                      <a:pt x="38" y="384"/>
                    </a:lnTo>
                    <a:lnTo>
                      <a:pt x="33" y="375"/>
                    </a:lnTo>
                    <a:lnTo>
                      <a:pt x="31" y="365"/>
                    </a:lnTo>
                    <a:lnTo>
                      <a:pt x="28" y="354"/>
                    </a:lnTo>
                    <a:lnTo>
                      <a:pt x="16" y="290"/>
                    </a:lnTo>
                    <a:lnTo>
                      <a:pt x="10" y="221"/>
                    </a:lnTo>
                    <a:lnTo>
                      <a:pt x="7" y="153"/>
                    </a:lnTo>
                    <a:lnTo>
                      <a:pt x="3" y="84"/>
                    </a:lnTo>
                    <a:lnTo>
                      <a:pt x="2" y="65"/>
                    </a:lnTo>
                    <a:lnTo>
                      <a:pt x="0" y="46"/>
                    </a:lnTo>
                    <a:lnTo>
                      <a:pt x="0" y="27"/>
                    </a:lnTo>
                    <a:lnTo>
                      <a:pt x="0" y="9"/>
                    </a:lnTo>
                    <a:lnTo>
                      <a:pt x="3" y="7"/>
                    </a:lnTo>
                    <a:lnTo>
                      <a:pt x="7" y="2"/>
                    </a:lnTo>
                    <a:lnTo>
                      <a:pt x="10" y="0"/>
                    </a:ln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0" name="Freeform 210"/>
              <p:cNvSpPr>
                <a:spLocks/>
              </p:cNvSpPr>
              <p:nvPr/>
            </p:nvSpPr>
            <p:spPr bwMode="auto">
              <a:xfrm>
                <a:off x="5132" y="3018"/>
                <a:ext cx="309" cy="181"/>
              </a:xfrm>
              <a:custGeom>
                <a:avLst/>
                <a:gdLst>
                  <a:gd name="T0" fmla="*/ 308 w 309"/>
                  <a:gd name="T1" fmla="*/ 9 h 174"/>
                  <a:gd name="T2" fmla="*/ 302 w 309"/>
                  <a:gd name="T3" fmla="*/ 19 h 174"/>
                  <a:gd name="T4" fmla="*/ 293 w 309"/>
                  <a:gd name="T5" fmla="*/ 41 h 174"/>
                  <a:gd name="T6" fmla="*/ 276 w 309"/>
                  <a:gd name="T7" fmla="*/ 71 h 174"/>
                  <a:gd name="T8" fmla="*/ 257 w 309"/>
                  <a:gd name="T9" fmla="*/ 101 h 174"/>
                  <a:gd name="T10" fmla="*/ 238 w 309"/>
                  <a:gd name="T11" fmla="*/ 131 h 174"/>
                  <a:gd name="T12" fmla="*/ 226 w 309"/>
                  <a:gd name="T13" fmla="*/ 152 h 174"/>
                  <a:gd name="T14" fmla="*/ 215 w 309"/>
                  <a:gd name="T15" fmla="*/ 162 h 174"/>
                  <a:gd name="T16" fmla="*/ 203 w 309"/>
                  <a:gd name="T17" fmla="*/ 170 h 174"/>
                  <a:gd name="T18" fmla="*/ 189 w 309"/>
                  <a:gd name="T19" fmla="*/ 174 h 174"/>
                  <a:gd name="T20" fmla="*/ 177 w 309"/>
                  <a:gd name="T21" fmla="*/ 172 h 174"/>
                  <a:gd name="T22" fmla="*/ 168 w 309"/>
                  <a:gd name="T23" fmla="*/ 170 h 174"/>
                  <a:gd name="T24" fmla="*/ 159 w 309"/>
                  <a:gd name="T25" fmla="*/ 165 h 174"/>
                  <a:gd name="T26" fmla="*/ 149 w 309"/>
                  <a:gd name="T27" fmla="*/ 163 h 174"/>
                  <a:gd name="T28" fmla="*/ 142 w 309"/>
                  <a:gd name="T29" fmla="*/ 159 h 174"/>
                  <a:gd name="T30" fmla="*/ 136 w 309"/>
                  <a:gd name="T31" fmla="*/ 156 h 174"/>
                  <a:gd name="T32" fmla="*/ 116 w 309"/>
                  <a:gd name="T33" fmla="*/ 144 h 174"/>
                  <a:gd name="T34" fmla="*/ 83 w 309"/>
                  <a:gd name="T35" fmla="*/ 120 h 174"/>
                  <a:gd name="T36" fmla="*/ 51 w 309"/>
                  <a:gd name="T37" fmla="*/ 96 h 174"/>
                  <a:gd name="T38" fmla="*/ 20 w 309"/>
                  <a:gd name="T39" fmla="*/ 71 h 174"/>
                  <a:gd name="T40" fmla="*/ 2 w 309"/>
                  <a:gd name="T41" fmla="*/ 55 h 174"/>
                  <a:gd name="T42" fmla="*/ 0 w 309"/>
                  <a:gd name="T43" fmla="*/ 49 h 174"/>
                  <a:gd name="T44" fmla="*/ 6 w 309"/>
                  <a:gd name="T45" fmla="*/ 47 h 174"/>
                  <a:gd name="T46" fmla="*/ 17 w 309"/>
                  <a:gd name="T47" fmla="*/ 50 h 174"/>
                  <a:gd name="T48" fmla="*/ 27 w 309"/>
                  <a:gd name="T49" fmla="*/ 55 h 174"/>
                  <a:gd name="T50" fmla="*/ 37 w 309"/>
                  <a:gd name="T51" fmla="*/ 61 h 174"/>
                  <a:gd name="T52" fmla="*/ 54 w 309"/>
                  <a:gd name="T53" fmla="*/ 68 h 174"/>
                  <a:gd name="T54" fmla="*/ 76 w 309"/>
                  <a:gd name="T55" fmla="*/ 82 h 174"/>
                  <a:gd name="T56" fmla="*/ 98 w 309"/>
                  <a:gd name="T57" fmla="*/ 95 h 174"/>
                  <a:gd name="T58" fmla="*/ 119 w 309"/>
                  <a:gd name="T59" fmla="*/ 108 h 174"/>
                  <a:gd name="T60" fmla="*/ 137 w 309"/>
                  <a:gd name="T61" fmla="*/ 119 h 174"/>
                  <a:gd name="T62" fmla="*/ 152 w 309"/>
                  <a:gd name="T63" fmla="*/ 127 h 174"/>
                  <a:gd name="T64" fmla="*/ 165 w 309"/>
                  <a:gd name="T65" fmla="*/ 135 h 174"/>
                  <a:gd name="T66" fmla="*/ 180 w 309"/>
                  <a:gd name="T67" fmla="*/ 142 h 174"/>
                  <a:gd name="T68" fmla="*/ 195 w 309"/>
                  <a:gd name="T69" fmla="*/ 146 h 174"/>
                  <a:gd name="T70" fmla="*/ 205 w 309"/>
                  <a:gd name="T71" fmla="*/ 140 h 174"/>
                  <a:gd name="T72" fmla="*/ 216 w 309"/>
                  <a:gd name="T73" fmla="*/ 128 h 174"/>
                  <a:gd name="T74" fmla="*/ 227 w 309"/>
                  <a:gd name="T75" fmla="*/ 113 h 174"/>
                  <a:gd name="T76" fmla="*/ 236 w 309"/>
                  <a:gd name="T77" fmla="*/ 97 h 174"/>
                  <a:gd name="T78" fmla="*/ 247 w 309"/>
                  <a:gd name="T79" fmla="*/ 82 h 174"/>
                  <a:gd name="T80" fmla="*/ 259 w 309"/>
                  <a:gd name="T81" fmla="*/ 65 h 174"/>
                  <a:gd name="T82" fmla="*/ 271 w 309"/>
                  <a:gd name="T83" fmla="*/ 47 h 174"/>
                  <a:gd name="T84" fmla="*/ 283 w 309"/>
                  <a:gd name="T85" fmla="*/ 28 h 174"/>
                  <a:gd name="T86" fmla="*/ 295 w 309"/>
                  <a:gd name="T87" fmla="*/ 10 h 174"/>
                  <a:gd name="T88" fmla="*/ 303 w 309"/>
                  <a:gd name="T89" fmla="*/ 0 h 174"/>
                  <a:gd name="T90" fmla="*/ 308 w 309"/>
                  <a:gd name="T9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74">
                    <a:moveTo>
                      <a:pt x="309" y="3"/>
                    </a:moveTo>
                    <a:lnTo>
                      <a:pt x="308" y="9"/>
                    </a:lnTo>
                    <a:lnTo>
                      <a:pt x="306" y="13"/>
                    </a:lnTo>
                    <a:lnTo>
                      <a:pt x="302" y="19"/>
                    </a:lnTo>
                    <a:lnTo>
                      <a:pt x="301" y="25"/>
                    </a:lnTo>
                    <a:lnTo>
                      <a:pt x="293" y="41"/>
                    </a:lnTo>
                    <a:lnTo>
                      <a:pt x="284" y="56"/>
                    </a:lnTo>
                    <a:lnTo>
                      <a:pt x="276" y="71"/>
                    </a:lnTo>
                    <a:lnTo>
                      <a:pt x="266" y="85"/>
                    </a:lnTo>
                    <a:lnTo>
                      <a:pt x="257" y="101"/>
                    </a:lnTo>
                    <a:lnTo>
                      <a:pt x="247" y="115"/>
                    </a:lnTo>
                    <a:lnTo>
                      <a:pt x="238" y="131"/>
                    </a:lnTo>
                    <a:lnTo>
                      <a:pt x="229" y="146"/>
                    </a:lnTo>
                    <a:lnTo>
                      <a:pt x="226" y="152"/>
                    </a:lnTo>
                    <a:lnTo>
                      <a:pt x="221" y="157"/>
                    </a:lnTo>
                    <a:lnTo>
                      <a:pt x="215" y="162"/>
                    </a:lnTo>
                    <a:lnTo>
                      <a:pt x="209" y="166"/>
                    </a:lnTo>
                    <a:lnTo>
                      <a:pt x="203" y="170"/>
                    </a:lnTo>
                    <a:lnTo>
                      <a:pt x="196" y="172"/>
                    </a:lnTo>
                    <a:lnTo>
                      <a:pt x="189" y="174"/>
                    </a:lnTo>
                    <a:lnTo>
                      <a:pt x="181" y="174"/>
                    </a:lnTo>
                    <a:lnTo>
                      <a:pt x="177" y="172"/>
                    </a:lnTo>
                    <a:lnTo>
                      <a:pt x="172" y="171"/>
                    </a:lnTo>
                    <a:lnTo>
                      <a:pt x="168" y="170"/>
                    </a:lnTo>
                    <a:lnTo>
                      <a:pt x="164" y="168"/>
                    </a:lnTo>
                    <a:lnTo>
                      <a:pt x="159" y="165"/>
                    </a:lnTo>
                    <a:lnTo>
                      <a:pt x="154" y="164"/>
                    </a:lnTo>
                    <a:lnTo>
                      <a:pt x="149" y="163"/>
                    </a:lnTo>
                    <a:lnTo>
                      <a:pt x="144" y="162"/>
                    </a:lnTo>
                    <a:lnTo>
                      <a:pt x="142" y="159"/>
                    </a:lnTo>
                    <a:lnTo>
                      <a:pt x="140" y="158"/>
                    </a:lnTo>
                    <a:lnTo>
                      <a:pt x="136" y="156"/>
                    </a:lnTo>
                    <a:lnTo>
                      <a:pt x="132" y="154"/>
                    </a:lnTo>
                    <a:lnTo>
                      <a:pt x="116" y="144"/>
                    </a:lnTo>
                    <a:lnTo>
                      <a:pt x="99" y="132"/>
                    </a:lnTo>
                    <a:lnTo>
                      <a:pt x="83" y="120"/>
                    </a:lnTo>
                    <a:lnTo>
                      <a:pt x="67" y="108"/>
                    </a:lnTo>
                    <a:lnTo>
                      <a:pt x="51" y="96"/>
                    </a:lnTo>
                    <a:lnTo>
                      <a:pt x="36" y="84"/>
                    </a:lnTo>
                    <a:lnTo>
                      <a:pt x="20" y="71"/>
                    </a:lnTo>
                    <a:lnTo>
                      <a:pt x="5" y="58"/>
                    </a:lnTo>
                    <a:lnTo>
                      <a:pt x="2" y="55"/>
                    </a:lnTo>
                    <a:lnTo>
                      <a:pt x="1" y="52"/>
                    </a:lnTo>
                    <a:lnTo>
                      <a:pt x="0" y="49"/>
                    </a:lnTo>
                    <a:lnTo>
                      <a:pt x="1" y="46"/>
                    </a:lnTo>
                    <a:lnTo>
                      <a:pt x="6" y="47"/>
                    </a:lnTo>
                    <a:lnTo>
                      <a:pt x="12" y="48"/>
                    </a:lnTo>
                    <a:lnTo>
                      <a:pt x="17" y="50"/>
                    </a:lnTo>
                    <a:lnTo>
                      <a:pt x="21" y="53"/>
                    </a:lnTo>
                    <a:lnTo>
                      <a:pt x="27" y="55"/>
                    </a:lnTo>
                    <a:lnTo>
                      <a:pt x="32" y="59"/>
                    </a:lnTo>
                    <a:lnTo>
                      <a:pt x="37" y="61"/>
                    </a:lnTo>
                    <a:lnTo>
                      <a:pt x="42" y="64"/>
                    </a:lnTo>
                    <a:lnTo>
                      <a:pt x="54" y="68"/>
                    </a:lnTo>
                    <a:lnTo>
                      <a:pt x="64" y="76"/>
                    </a:lnTo>
                    <a:lnTo>
                      <a:pt x="76" y="82"/>
                    </a:lnTo>
                    <a:lnTo>
                      <a:pt x="87" y="89"/>
                    </a:lnTo>
                    <a:lnTo>
                      <a:pt x="98" y="95"/>
                    </a:lnTo>
                    <a:lnTo>
                      <a:pt x="109" y="102"/>
                    </a:lnTo>
                    <a:lnTo>
                      <a:pt x="119" y="108"/>
                    </a:lnTo>
                    <a:lnTo>
                      <a:pt x="131" y="114"/>
                    </a:lnTo>
                    <a:lnTo>
                      <a:pt x="137" y="119"/>
                    </a:lnTo>
                    <a:lnTo>
                      <a:pt x="144" y="123"/>
                    </a:lnTo>
                    <a:lnTo>
                      <a:pt x="152" y="127"/>
                    </a:lnTo>
                    <a:lnTo>
                      <a:pt x="158" y="132"/>
                    </a:lnTo>
                    <a:lnTo>
                      <a:pt x="165" y="135"/>
                    </a:lnTo>
                    <a:lnTo>
                      <a:pt x="172" y="139"/>
                    </a:lnTo>
                    <a:lnTo>
                      <a:pt x="180" y="142"/>
                    </a:lnTo>
                    <a:lnTo>
                      <a:pt x="187" y="146"/>
                    </a:lnTo>
                    <a:lnTo>
                      <a:pt x="195" y="146"/>
                    </a:lnTo>
                    <a:lnTo>
                      <a:pt x="199" y="144"/>
                    </a:lnTo>
                    <a:lnTo>
                      <a:pt x="205" y="140"/>
                    </a:lnTo>
                    <a:lnTo>
                      <a:pt x="210" y="135"/>
                    </a:lnTo>
                    <a:lnTo>
                      <a:pt x="216" y="128"/>
                    </a:lnTo>
                    <a:lnTo>
                      <a:pt x="221" y="120"/>
                    </a:lnTo>
                    <a:lnTo>
                      <a:pt x="227" y="113"/>
                    </a:lnTo>
                    <a:lnTo>
                      <a:pt x="232" y="104"/>
                    </a:lnTo>
                    <a:lnTo>
                      <a:pt x="236" y="97"/>
                    </a:lnTo>
                    <a:lnTo>
                      <a:pt x="242" y="89"/>
                    </a:lnTo>
                    <a:lnTo>
                      <a:pt x="247" y="82"/>
                    </a:lnTo>
                    <a:lnTo>
                      <a:pt x="253" y="74"/>
                    </a:lnTo>
                    <a:lnTo>
                      <a:pt x="259" y="65"/>
                    </a:lnTo>
                    <a:lnTo>
                      <a:pt x="265" y="55"/>
                    </a:lnTo>
                    <a:lnTo>
                      <a:pt x="271" y="47"/>
                    </a:lnTo>
                    <a:lnTo>
                      <a:pt x="277" y="37"/>
                    </a:lnTo>
                    <a:lnTo>
                      <a:pt x="283" y="28"/>
                    </a:lnTo>
                    <a:lnTo>
                      <a:pt x="289" y="19"/>
                    </a:lnTo>
                    <a:lnTo>
                      <a:pt x="295" y="10"/>
                    </a:lnTo>
                    <a:lnTo>
                      <a:pt x="301" y="0"/>
                    </a:lnTo>
                    <a:lnTo>
                      <a:pt x="303" y="0"/>
                    </a:lnTo>
                    <a:lnTo>
                      <a:pt x="306" y="0"/>
                    </a:lnTo>
                    <a:lnTo>
                      <a:pt x="308" y="0"/>
                    </a:lnTo>
                    <a:lnTo>
                      <a:pt x="30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1" name="Freeform 211"/>
              <p:cNvSpPr>
                <a:spLocks/>
              </p:cNvSpPr>
              <p:nvPr/>
            </p:nvSpPr>
            <p:spPr bwMode="auto">
              <a:xfrm>
                <a:off x="4488" y="3019"/>
                <a:ext cx="17" cy="9"/>
              </a:xfrm>
              <a:custGeom>
                <a:avLst/>
                <a:gdLst>
                  <a:gd name="T0" fmla="*/ 10 w 17"/>
                  <a:gd name="T1" fmla="*/ 2 h 9"/>
                  <a:gd name="T2" fmla="*/ 10 w 17"/>
                  <a:gd name="T3" fmla="*/ 3 h 9"/>
                  <a:gd name="T4" fmla="*/ 10 w 17"/>
                  <a:gd name="T5" fmla="*/ 3 h 9"/>
                  <a:gd name="T6" fmla="*/ 10 w 17"/>
                  <a:gd name="T7" fmla="*/ 3 h 9"/>
                  <a:gd name="T8" fmla="*/ 11 w 17"/>
                  <a:gd name="T9" fmla="*/ 3 h 9"/>
                  <a:gd name="T10" fmla="*/ 12 w 17"/>
                  <a:gd name="T11" fmla="*/ 3 h 9"/>
                  <a:gd name="T12" fmla="*/ 12 w 17"/>
                  <a:gd name="T13" fmla="*/ 3 h 9"/>
                  <a:gd name="T14" fmla="*/ 12 w 17"/>
                  <a:gd name="T15" fmla="*/ 3 h 9"/>
                  <a:gd name="T16" fmla="*/ 13 w 17"/>
                  <a:gd name="T17" fmla="*/ 3 h 9"/>
                  <a:gd name="T18" fmla="*/ 12 w 17"/>
                  <a:gd name="T19" fmla="*/ 3 h 9"/>
                  <a:gd name="T20" fmla="*/ 14 w 17"/>
                  <a:gd name="T21" fmla="*/ 3 h 9"/>
                  <a:gd name="T22" fmla="*/ 15 w 17"/>
                  <a:gd name="T23" fmla="*/ 5 h 9"/>
                  <a:gd name="T24" fmla="*/ 15 w 17"/>
                  <a:gd name="T25" fmla="*/ 6 h 9"/>
                  <a:gd name="T26" fmla="*/ 17 w 17"/>
                  <a:gd name="T27" fmla="*/ 9 h 9"/>
                  <a:gd name="T28" fmla="*/ 13 w 17"/>
                  <a:gd name="T29" fmla="*/ 6 h 9"/>
                  <a:gd name="T30" fmla="*/ 10 w 17"/>
                  <a:gd name="T31" fmla="*/ 4 h 9"/>
                  <a:gd name="T32" fmla="*/ 5 w 17"/>
                  <a:gd name="T33" fmla="*/ 3 h 9"/>
                  <a:gd name="T34" fmla="*/ 0 w 17"/>
                  <a:gd name="T35" fmla="*/ 3 h 9"/>
                  <a:gd name="T36" fmla="*/ 2 w 17"/>
                  <a:gd name="T37" fmla="*/ 2 h 9"/>
                  <a:gd name="T38" fmla="*/ 5 w 17"/>
                  <a:gd name="T39" fmla="*/ 0 h 9"/>
                  <a:gd name="T40" fmla="*/ 7 w 17"/>
                  <a:gd name="T41" fmla="*/ 0 h 9"/>
                  <a:gd name="T42" fmla="*/ 10 w 17"/>
                  <a:gd name="T4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9">
                    <a:moveTo>
                      <a:pt x="10" y="2"/>
                    </a:moveTo>
                    <a:lnTo>
                      <a:pt x="10" y="3"/>
                    </a:lnTo>
                    <a:lnTo>
                      <a:pt x="10" y="3"/>
                    </a:lnTo>
                    <a:lnTo>
                      <a:pt x="10" y="3"/>
                    </a:lnTo>
                    <a:lnTo>
                      <a:pt x="11" y="3"/>
                    </a:lnTo>
                    <a:lnTo>
                      <a:pt x="12" y="3"/>
                    </a:lnTo>
                    <a:lnTo>
                      <a:pt x="12" y="3"/>
                    </a:lnTo>
                    <a:lnTo>
                      <a:pt x="12" y="3"/>
                    </a:lnTo>
                    <a:lnTo>
                      <a:pt x="13" y="3"/>
                    </a:lnTo>
                    <a:lnTo>
                      <a:pt x="12" y="3"/>
                    </a:lnTo>
                    <a:lnTo>
                      <a:pt x="14" y="3"/>
                    </a:lnTo>
                    <a:lnTo>
                      <a:pt x="15" y="5"/>
                    </a:lnTo>
                    <a:lnTo>
                      <a:pt x="15" y="6"/>
                    </a:lnTo>
                    <a:lnTo>
                      <a:pt x="17" y="9"/>
                    </a:lnTo>
                    <a:lnTo>
                      <a:pt x="13" y="6"/>
                    </a:lnTo>
                    <a:lnTo>
                      <a:pt x="10" y="4"/>
                    </a:lnTo>
                    <a:lnTo>
                      <a:pt x="5" y="3"/>
                    </a:lnTo>
                    <a:lnTo>
                      <a:pt x="0" y="3"/>
                    </a:lnTo>
                    <a:lnTo>
                      <a:pt x="2" y="2"/>
                    </a:lnTo>
                    <a:lnTo>
                      <a:pt x="5" y="0"/>
                    </a:lnTo>
                    <a:lnTo>
                      <a:pt x="7" y="0"/>
                    </a:ln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2" name="Freeform 212"/>
              <p:cNvSpPr>
                <a:spLocks/>
              </p:cNvSpPr>
              <p:nvPr/>
            </p:nvSpPr>
            <p:spPr bwMode="auto">
              <a:xfrm>
                <a:off x="5053" y="3056"/>
                <a:ext cx="306" cy="728"/>
              </a:xfrm>
              <a:custGeom>
                <a:avLst/>
                <a:gdLst>
                  <a:gd name="T0" fmla="*/ 27 w 306"/>
                  <a:gd name="T1" fmla="*/ 44 h 701"/>
                  <a:gd name="T2" fmla="*/ 39 w 306"/>
                  <a:gd name="T3" fmla="*/ 84 h 701"/>
                  <a:gd name="T4" fmla="*/ 53 w 306"/>
                  <a:gd name="T5" fmla="*/ 126 h 701"/>
                  <a:gd name="T6" fmla="*/ 62 w 306"/>
                  <a:gd name="T7" fmla="*/ 171 h 701"/>
                  <a:gd name="T8" fmla="*/ 73 w 306"/>
                  <a:gd name="T9" fmla="*/ 216 h 701"/>
                  <a:gd name="T10" fmla="*/ 85 w 306"/>
                  <a:gd name="T11" fmla="*/ 262 h 701"/>
                  <a:gd name="T12" fmla="*/ 98 w 306"/>
                  <a:gd name="T13" fmla="*/ 299 h 701"/>
                  <a:gd name="T14" fmla="*/ 109 w 306"/>
                  <a:gd name="T15" fmla="*/ 327 h 701"/>
                  <a:gd name="T16" fmla="*/ 121 w 306"/>
                  <a:gd name="T17" fmla="*/ 356 h 701"/>
                  <a:gd name="T18" fmla="*/ 133 w 306"/>
                  <a:gd name="T19" fmla="*/ 385 h 701"/>
                  <a:gd name="T20" fmla="*/ 143 w 306"/>
                  <a:gd name="T21" fmla="*/ 418 h 701"/>
                  <a:gd name="T22" fmla="*/ 153 w 306"/>
                  <a:gd name="T23" fmla="*/ 460 h 701"/>
                  <a:gd name="T24" fmla="*/ 158 w 306"/>
                  <a:gd name="T25" fmla="*/ 513 h 701"/>
                  <a:gd name="T26" fmla="*/ 166 w 306"/>
                  <a:gd name="T27" fmla="*/ 575 h 701"/>
                  <a:gd name="T28" fmla="*/ 170 w 306"/>
                  <a:gd name="T29" fmla="*/ 625 h 701"/>
                  <a:gd name="T30" fmla="*/ 178 w 306"/>
                  <a:gd name="T31" fmla="*/ 658 h 701"/>
                  <a:gd name="T32" fmla="*/ 200 w 306"/>
                  <a:gd name="T33" fmla="*/ 676 h 701"/>
                  <a:gd name="T34" fmla="*/ 226 w 306"/>
                  <a:gd name="T35" fmla="*/ 673 h 701"/>
                  <a:gd name="T36" fmla="*/ 250 w 306"/>
                  <a:gd name="T37" fmla="*/ 661 h 701"/>
                  <a:gd name="T38" fmla="*/ 271 w 306"/>
                  <a:gd name="T39" fmla="*/ 645 h 701"/>
                  <a:gd name="T40" fmla="*/ 286 w 306"/>
                  <a:gd name="T41" fmla="*/ 631 h 701"/>
                  <a:gd name="T42" fmla="*/ 293 w 306"/>
                  <a:gd name="T43" fmla="*/ 617 h 701"/>
                  <a:gd name="T44" fmla="*/ 299 w 306"/>
                  <a:gd name="T45" fmla="*/ 609 h 701"/>
                  <a:gd name="T46" fmla="*/ 302 w 306"/>
                  <a:gd name="T47" fmla="*/ 615 h 701"/>
                  <a:gd name="T48" fmla="*/ 305 w 306"/>
                  <a:gd name="T49" fmla="*/ 619 h 701"/>
                  <a:gd name="T50" fmla="*/ 305 w 306"/>
                  <a:gd name="T51" fmla="*/ 623 h 701"/>
                  <a:gd name="T52" fmla="*/ 305 w 306"/>
                  <a:gd name="T53" fmla="*/ 633 h 701"/>
                  <a:gd name="T54" fmla="*/ 295 w 306"/>
                  <a:gd name="T55" fmla="*/ 645 h 701"/>
                  <a:gd name="T56" fmla="*/ 277 w 306"/>
                  <a:gd name="T57" fmla="*/ 662 h 701"/>
                  <a:gd name="T58" fmla="*/ 251 w 306"/>
                  <a:gd name="T59" fmla="*/ 680 h 701"/>
                  <a:gd name="T60" fmla="*/ 222 w 306"/>
                  <a:gd name="T61" fmla="*/ 694 h 701"/>
                  <a:gd name="T62" fmla="*/ 191 w 306"/>
                  <a:gd name="T63" fmla="*/ 701 h 701"/>
                  <a:gd name="T64" fmla="*/ 164 w 306"/>
                  <a:gd name="T65" fmla="*/ 697 h 701"/>
                  <a:gd name="T66" fmla="*/ 151 w 306"/>
                  <a:gd name="T67" fmla="*/ 682 h 701"/>
                  <a:gd name="T68" fmla="*/ 145 w 306"/>
                  <a:gd name="T69" fmla="*/ 657 h 701"/>
                  <a:gd name="T70" fmla="*/ 145 w 306"/>
                  <a:gd name="T71" fmla="*/ 624 h 701"/>
                  <a:gd name="T72" fmla="*/ 137 w 306"/>
                  <a:gd name="T73" fmla="*/ 556 h 701"/>
                  <a:gd name="T74" fmla="*/ 123 w 306"/>
                  <a:gd name="T75" fmla="*/ 457 h 701"/>
                  <a:gd name="T76" fmla="*/ 105 w 306"/>
                  <a:gd name="T77" fmla="*/ 384 h 701"/>
                  <a:gd name="T78" fmla="*/ 91 w 306"/>
                  <a:gd name="T79" fmla="*/ 339 h 701"/>
                  <a:gd name="T80" fmla="*/ 76 w 306"/>
                  <a:gd name="T81" fmla="*/ 295 h 701"/>
                  <a:gd name="T82" fmla="*/ 63 w 306"/>
                  <a:gd name="T83" fmla="*/ 251 h 701"/>
                  <a:gd name="T84" fmla="*/ 49 w 306"/>
                  <a:gd name="T85" fmla="*/ 206 h 701"/>
                  <a:gd name="T86" fmla="*/ 35 w 306"/>
                  <a:gd name="T87" fmla="*/ 160 h 701"/>
                  <a:gd name="T88" fmla="*/ 22 w 306"/>
                  <a:gd name="T89" fmla="*/ 114 h 701"/>
                  <a:gd name="T90" fmla="*/ 11 w 306"/>
                  <a:gd name="T91" fmla="*/ 66 h 701"/>
                  <a:gd name="T92" fmla="*/ 4 w 306"/>
                  <a:gd name="T93" fmla="*/ 31 h 701"/>
                  <a:gd name="T94" fmla="*/ 0 w 306"/>
                  <a:gd name="T95" fmla="*/ 11 h 701"/>
                  <a:gd name="T96" fmla="*/ 10 w 306"/>
                  <a:gd name="T97" fmla="*/ 4 h 701"/>
                  <a:gd name="T98" fmla="*/ 19 w 306"/>
                  <a:gd name="T99" fmla="*/ 17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6" h="701">
                    <a:moveTo>
                      <a:pt x="22" y="24"/>
                    </a:moveTo>
                    <a:lnTo>
                      <a:pt x="27" y="44"/>
                    </a:lnTo>
                    <a:lnTo>
                      <a:pt x="33" y="63"/>
                    </a:lnTo>
                    <a:lnTo>
                      <a:pt x="39" y="84"/>
                    </a:lnTo>
                    <a:lnTo>
                      <a:pt x="47" y="103"/>
                    </a:lnTo>
                    <a:lnTo>
                      <a:pt x="53" y="126"/>
                    </a:lnTo>
                    <a:lnTo>
                      <a:pt x="57" y="148"/>
                    </a:lnTo>
                    <a:lnTo>
                      <a:pt x="62" y="171"/>
                    </a:lnTo>
                    <a:lnTo>
                      <a:pt x="68" y="194"/>
                    </a:lnTo>
                    <a:lnTo>
                      <a:pt x="73" y="216"/>
                    </a:lnTo>
                    <a:lnTo>
                      <a:pt x="79" y="239"/>
                    </a:lnTo>
                    <a:lnTo>
                      <a:pt x="85" y="262"/>
                    </a:lnTo>
                    <a:lnTo>
                      <a:pt x="92" y="284"/>
                    </a:lnTo>
                    <a:lnTo>
                      <a:pt x="98" y="299"/>
                    </a:lnTo>
                    <a:lnTo>
                      <a:pt x="104" y="313"/>
                    </a:lnTo>
                    <a:lnTo>
                      <a:pt x="109" y="327"/>
                    </a:lnTo>
                    <a:lnTo>
                      <a:pt x="115" y="342"/>
                    </a:lnTo>
                    <a:lnTo>
                      <a:pt x="121" y="356"/>
                    </a:lnTo>
                    <a:lnTo>
                      <a:pt x="127" y="370"/>
                    </a:lnTo>
                    <a:lnTo>
                      <a:pt x="133" y="385"/>
                    </a:lnTo>
                    <a:lnTo>
                      <a:pt x="139" y="399"/>
                    </a:lnTo>
                    <a:lnTo>
                      <a:pt x="143" y="418"/>
                    </a:lnTo>
                    <a:lnTo>
                      <a:pt x="148" y="439"/>
                    </a:lnTo>
                    <a:lnTo>
                      <a:pt x="153" y="460"/>
                    </a:lnTo>
                    <a:lnTo>
                      <a:pt x="157" y="482"/>
                    </a:lnTo>
                    <a:lnTo>
                      <a:pt x="158" y="513"/>
                    </a:lnTo>
                    <a:lnTo>
                      <a:pt x="162" y="544"/>
                    </a:lnTo>
                    <a:lnTo>
                      <a:pt x="166" y="575"/>
                    </a:lnTo>
                    <a:lnTo>
                      <a:pt x="167" y="607"/>
                    </a:lnTo>
                    <a:lnTo>
                      <a:pt x="170" y="625"/>
                    </a:lnTo>
                    <a:lnTo>
                      <a:pt x="173" y="642"/>
                    </a:lnTo>
                    <a:lnTo>
                      <a:pt x="178" y="658"/>
                    </a:lnTo>
                    <a:lnTo>
                      <a:pt x="185" y="674"/>
                    </a:lnTo>
                    <a:lnTo>
                      <a:pt x="200" y="676"/>
                    </a:lnTo>
                    <a:lnTo>
                      <a:pt x="213" y="676"/>
                    </a:lnTo>
                    <a:lnTo>
                      <a:pt x="226" y="673"/>
                    </a:lnTo>
                    <a:lnTo>
                      <a:pt x="238" y="668"/>
                    </a:lnTo>
                    <a:lnTo>
                      <a:pt x="250" y="661"/>
                    </a:lnTo>
                    <a:lnTo>
                      <a:pt x="260" y="654"/>
                    </a:lnTo>
                    <a:lnTo>
                      <a:pt x="271" y="645"/>
                    </a:lnTo>
                    <a:lnTo>
                      <a:pt x="281" y="637"/>
                    </a:lnTo>
                    <a:lnTo>
                      <a:pt x="286" y="631"/>
                    </a:lnTo>
                    <a:lnTo>
                      <a:pt x="290" y="624"/>
                    </a:lnTo>
                    <a:lnTo>
                      <a:pt x="293" y="617"/>
                    </a:lnTo>
                    <a:lnTo>
                      <a:pt x="295" y="609"/>
                    </a:lnTo>
                    <a:lnTo>
                      <a:pt x="299" y="609"/>
                    </a:lnTo>
                    <a:lnTo>
                      <a:pt x="301" y="612"/>
                    </a:lnTo>
                    <a:lnTo>
                      <a:pt x="302" y="615"/>
                    </a:lnTo>
                    <a:lnTo>
                      <a:pt x="305" y="618"/>
                    </a:lnTo>
                    <a:lnTo>
                      <a:pt x="305" y="619"/>
                    </a:lnTo>
                    <a:lnTo>
                      <a:pt x="305" y="621"/>
                    </a:lnTo>
                    <a:lnTo>
                      <a:pt x="305" y="623"/>
                    </a:lnTo>
                    <a:lnTo>
                      <a:pt x="306" y="624"/>
                    </a:lnTo>
                    <a:lnTo>
                      <a:pt x="305" y="633"/>
                    </a:lnTo>
                    <a:lnTo>
                      <a:pt x="300" y="639"/>
                    </a:lnTo>
                    <a:lnTo>
                      <a:pt x="295" y="645"/>
                    </a:lnTo>
                    <a:lnTo>
                      <a:pt x="290" y="652"/>
                    </a:lnTo>
                    <a:lnTo>
                      <a:pt x="277" y="662"/>
                    </a:lnTo>
                    <a:lnTo>
                      <a:pt x="264" y="672"/>
                    </a:lnTo>
                    <a:lnTo>
                      <a:pt x="251" y="680"/>
                    </a:lnTo>
                    <a:lnTo>
                      <a:pt x="237" y="688"/>
                    </a:lnTo>
                    <a:lnTo>
                      <a:pt x="222" y="694"/>
                    </a:lnTo>
                    <a:lnTo>
                      <a:pt x="207" y="699"/>
                    </a:lnTo>
                    <a:lnTo>
                      <a:pt x="191" y="701"/>
                    </a:lnTo>
                    <a:lnTo>
                      <a:pt x="173" y="701"/>
                    </a:lnTo>
                    <a:lnTo>
                      <a:pt x="164" y="697"/>
                    </a:lnTo>
                    <a:lnTo>
                      <a:pt x="157" y="691"/>
                    </a:lnTo>
                    <a:lnTo>
                      <a:pt x="151" y="682"/>
                    </a:lnTo>
                    <a:lnTo>
                      <a:pt x="147" y="673"/>
                    </a:lnTo>
                    <a:lnTo>
                      <a:pt x="145" y="657"/>
                    </a:lnTo>
                    <a:lnTo>
                      <a:pt x="145" y="640"/>
                    </a:lnTo>
                    <a:lnTo>
                      <a:pt x="145" y="624"/>
                    </a:lnTo>
                    <a:lnTo>
                      <a:pt x="142" y="607"/>
                    </a:lnTo>
                    <a:lnTo>
                      <a:pt x="137" y="556"/>
                    </a:lnTo>
                    <a:lnTo>
                      <a:pt x="130" y="505"/>
                    </a:lnTo>
                    <a:lnTo>
                      <a:pt x="123" y="457"/>
                    </a:lnTo>
                    <a:lnTo>
                      <a:pt x="111" y="406"/>
                    </a:lnTo>
                    <a:lnTo>
                      <a:pt x="105" y="384"/>
                    </a:lnTo>
                    <a:lnTo>
                      <a:pt x="98" y="361"/>
                    </a:lnTo>
                    <a:lnTo>
                      <a:pt x="91" y="339"/>
                    </a:lnTo>
                    <a:lnTo>
                      <a:pt x="84" y="317"/>
                    </a:lnTo>
                    <a:lnTo>
                      <a:pt x="76" y="295"/>
                    </a:lnTo>
                    <a:lnTo>
                      <a:pt x="70" y="273"/>
                    </a:lnTo>
                    <a:lnTo>
                      <a:pt x="63" y="251"/>
                    </a:lnTo>
                    <a:lnTo>
                      <a:pt x="56" y="228"/>
                    </a:lnTo>
                    <a:lnTo>
                      <a:pt x="49" y="206"/>
                    </a:lnTo>
                    <a:lnTo>
                      <a:pt x="42" y="184"/>
                    </a:lnTo>
                    <a:lnTo>
                      <a:pt x="35" y="160"/>
                    </a:lnTo>
                    <a:lnTo>
                      <a:pt x="27" y="138"/>
                    </a:lnTo>
                    <a:lnTo>
                      <a:pt x="22" y="114"/>
                    </a:lnTo>
                    <a:lnTo>
                      <a:pt x="16" y="90"/>
                    </a:lnTo>
                    <a:lnTo>
                      <a:pt x="11" y="66"/>
                    </a:lnTo>
                    <a:lnTo>
                      <a:pt x="7" y="42"/>
                    </a:lnTo>
                    <a:lnTo>
                      <a:pt x="4" y="31"/>
                    </a:lnTo>
                    <a:lnTo>
                      <a:pt x="1" y="20"/>
                    </a:lnTo>
                    <a:lnTo>
                      <a:pt x="0" y="11"/>
                    </a:lnTo>
                    <a:lnTo>
                      <a:pt x="2" y="0"/>
                    </a:lnTo>
                    <a:lnTo>
                      <a:pt x="10" y="4"/>
                    </a:lnTo>
                    <a:lnTo>
                      <a:pt x="14" y="10"/>
                    </a:lnTo>
                    <a:lnTo>
                      <a:pt x="19" y="17"/>
                    </a:lnTo>
                    <a:lnTo>
                      <a:pt x="2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3" name="Freeform 213"/>
              <p:cNvSpPr>
                <a:spLocks/>
              </p:cNvSpPr>
              <p:nvPr/>
            </p:nvSpPr>
            <p:spPr bwMode="auto">
              <a:xfrm>
                <a:off x="4469" y="3072"/>
                <a:ext cx="453" cy="763"/>
              </a:xfrm>
              <a:custGeom>
                <a:avLst/>
                <a:gdLst>
                  <a:gd name="T0" fmla="*/ 198 w 453"/>
                  <a:gd name="T1" fmla="*/ 10 h 734"/>
                  <a:gd name="T2" fmla="*/ 221 w 453"/>
                  <a:gd name="T3" fmla="*/ 20 h 734"/>
                  <a:gd name="T4" fmla="*/ 264 w 453"/>
                  <a:gd name="T5" fmla="*/ 69 h 734"/>
                  <a:gd name="T6" fmla="*/ 308 w 453"/>
                  <a:gd name="T7" fmla="*/ 221 h 734"/>
                  <a:gd name="T8" fmla="*/ 313 w 453"/>
                  <a:gd name="T9" fmla="*/ 339 h 734"/>
                  <a:gd name="T10" fmla="*/ 350 w 453"/>
                  <a:gd name="T11" fmla="*/ 413 h 734"/>
                  <a:gd name="T12" fmla="*/ 381 w 453"/>
                  <a:gd name="T13" fmla="*/ 454 h 734"/>
                  <a:gd name="T14" fmla="*/ 389 w 453"/>
                  <a:gd name="T15" fmla="*/ 485 h 734"/>
                  <a:gd name="T16" fmla="*/ 414 w 453"/>
                  <a:gd name="T17" fmla="*/ 544 h 734"/>
                  <a:gd name="T18" fmla="*/ 404 w 453"/>
                  <a:gd name="T19" fmla="*/ 586 h 734"/>
                  <a:gd name="T20" fmla="*/ 368 w 453"/>
                  <a:gd name="T21" fmla="*/ 598 h 734"/>
                  <a:gd name="T22" fmla="*/ 330 w 453"/>
                  <a:gd name="T23" fmla="*/ 608 h 734"/>
                  <a:gd name="T24" fmla="*/ 300 w 453"/>
                  <a:gd name="T25" fmla="*/ 630 h 734"/>
                  <a:gd name="T26" fmla="*/ 264 w 453"/>
                  <a:gd name="T27" fmla="*/ 665 h 734"/>
                  <a:gd name="T28" fmla="*/ 326 w 453"/>
                  <a:gd name="T29" fmla="*/ 676 h 734"/>
                  <a:gd name="T30" fmla="*/ 383 w 453"/>
                  <a:gd name="T31" fmla="*/ 659 h 734"/>
                  <a:gd name="T32" fmla="*/ 382 w 453"/>
                  <a:gd name="T33" fmla="*/ 636 h 734"/>
                  <a:gd name="T34" fmla="*/ 393 w 453"/>
                  <a:gd name="T35" fmla="*/ 626 h 734"/>
                  <a:gd name="T36" fmla="*/ 429 w 453"/>
                  <a:gd name="T37" fmla="*/ 611 h 734"/>
                  <a:gd name="T38" fmla="*/ 438 w 453"/>
                  <a:gd name="T39" fmla="*/ 599 h 734"/>
                  <a:gd name="T40" fmla="*/ 447 w 453"/>
                  <a:gd name="T41" fmla="*/ 640 h 734"/>
                  <a:gd name="T42" fmla="*/ 417 w 453"/>
                  <a:gd name="T43" fmla="*/ 654 h 734"/>
                  <a:gd name="T44" fmla="*/ 365 w 453"/>
                  <a:gd name="T45" fmla="*/ 689 h 734"/>
                  <a:gd name="T46" fmla="*/ 301 w 453"/>
                  <a:gd name="T47" fmla="*/ 694 h 734"/>
                  <a:gd name="T48" fmla="*/ 246 w 453"/>
                  <a:gd name="T49" fmla="*/ 700 h 734"/>
                  <a:gd name="T50" fmla="*/ 191 w 453"/>
                  <a:gd name="T51" fmla="*/ 718 h 734"/>
                  <a:gd name="T52" fmla="*/ 125 w 453"/>
                  <a:gd name="T53" fmla="*/ 730 h 734"/>
                  <a:gd name="T54" fmla="*/ 85 w 453"/>
                  <a:gd name="T55" fmla="*/ 676 h 734"/>
                  <a:gd name="T56" fmla="*/ 44 w 453"/>
                  <a:gd name="T57" fmla="*/ 595 h 734"/>
                  <a:gd name="T58" fmla="*/ 5 w 453"/>
                  <a:gd name="T59" fmla="*/ 417 h 734"/>
                  <a:gd name="T60" fmla="*/ 14 w 453"/>
                  <a:gd name="T61" fmla="*/ 247 h 734"/>
                  <a:gd name="T62" fmla="*/ 20 w 453"/>
                  <a:gd name="T63" fmla="*/ 359 h 734"/>
                  <a:gd name="T64" fmla="*/ 68 w 453"/>
                  <a:gd name="T65" fmla="*/ 592 h 734"/>
                  <a:gd name="T66" fmla="*/ 111 w 453"/>
                  <a:gd name="T67" fmla="*/ 687 h 734"/>
                  <a:gd name="T68" fmla="*/ 172 w 453"/>
                  <a:gd name="T69" fmla="*/ 693 h 734"/>
                  <a:gd name="T70" fmla="*/ 230 w 453"/>
                  <a:gd name="T71" fmla="*/ 658 h 734"/>
                  <a:gd name="T72" fmla="*/ 277 w 453"/>
                  <a:gd name="T73" fmla="*/ 621 h 734"/>
                  <a:gd name="T74" fmla="*/ 308 w 453"/>
                  <a:gd name="T75" fmla="*/ 601 h 734"/>
                  <a:gd name="T76" fmla="*/ 367 w 453"/>
                  <a:gd name="T77" fmla="*/ 576 h 734"/>
                  <a:gd name="T78" fmla="*/ 392 w 453"/>
                  <a:gd name="T79" fmla="*/ 541 h 734"/>
                  <a:gd name="T80" fmla="*/ 373 w 453"/>
                  <a:gd name="T81" fmla="*/ 495 h 734"/>
                  <a:gd name="T82" fmla="*/ 343 w 453"/>
                  <a:gd name="T83" fmla="*/ 429 h 734"/>
                  <a:gd name="T84" fmla="*/ 302 w 453"/>
                  <a:gd name="T85" fmla="*/ 423 h 734"/>
                  <a:gd name="T86" fmla="*/ 265 w 453"/>
                  <a:gd name="T87" fmla="*/ 427 h 734"/>
                  <a:gd name="T88" fmla="*/ 220 w 453"/>
                  <a:gd name="T89" fmla="*/ 450 h 734"/>
                  <a:gd name="T90" fmla="*/ 173 w 453"/>
                  <a:gd name="T91" fmla="*/ 484 h 734"/>
                  <a:gd name="T92" fmla="*/ 173 w 453"/>
                  <a:gd name="T93" fmla="*/ 455 h 734"/>
                  <a:gd name="T94" fmla="*/ 224 w 453"/>
                  <a:gd name="T95" fmla="*/ 419 h 734"/>
                  <a:gd name="T96" fmla="*/ 266 w 453"/>
                  <a:gd name="T97" fmla="*/ 406 h 734"/>
                  <a:gd name="T98" fmla="*/ 302 w 453"/>
                  <a:gd name="T99" fmla="*/ 399 h 734"/>
                  <a:gd name="T100" fmla="*/ 285 w 453"/>
                  <a:gd name="T101" fmla="*/ 194 h 734"/>
                  <a:gd name="T102" fmla="*/ 244 w 453"/>
                  <a:gd name="T103" fmla="*/ 82 h 734"/>
                  <a:gd name="T104" fmla="*/ 218 w 453"/>
                  <a:gd name="T105" fmla="*/ 56 h 734"/>
                  <a:gd name="T106" fmla="*/ 174 w 453"/>
                  <a:gd name="T107" fmla="*/ 25 h 734"/>
                  <a:gd name="T108" fmla="*/ 124 w 453"/>
                  <a:gd name="T109" fmla="*/ 6 h 734"/>
                  <a:gd name="T110" fmla="*/ 141 w 453"/>
                  <a:gd name="T111" fmla="*/ 0 h 734"/>
                  <a:gd name="T112" fmla="*/ 174 w 453"/>
                  <a:gd name="T113"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3" h="734">
                    <a:moveTo>
                      <a:pt x="174" y="4"/>
                    </a:moveTo>
                    <a:lnTo>
                      <a:pt x="179" y="6"/>
                    </a:lnTo>
                    <a:lnTo>
                      <a:pt x="185" y="6"/>
                    </a:lnTo>
                    <a:lnTo>
                      <a:pt x="189" y="7"/>
                    </a:lnTo>
                    <a:lnTo>
                      <a:pt x="193" y="9"/>
                    </a:lnTo>
                    <a:lnTo>
                      <a:pt x="198" y="10"/>
                    </a:lnTo>
                    <a:lnTo>
                      <a:pt x="203" y="12"/>
                    </a:lnTo>
                    <a:lnTo>
                      <a:pt x="208" y="14"/>
                    </a:lnTo>
                    <a:lnTo>
                      <a:pt x="212" y="15"/>
                    </a:lnTo>
                    <a:lnTo>
                      <a:pt x="215" y="16"/>
                    </a:lnTo>
                    <a:lnTo>
                      <a:pt x="217" y="18"/>
                    </a:lnTo>
                    <a:lnTo>
                      <a:pt x="221" y="20"/>
                    </a:lnTo>
                    <a:lnTo>
                      <a:pt x="223" y="21"/>
                    </a:lnTo>
                    <a:lnTo>
                      <a:pt x="233" y="28"/>
                    </a:lnTo>
                    <a:lnTo>
                      <a:pt x="240" y="37"/>
                    </a:lnTo>
                    <a:lnTo>
                      <a:pt x="247" y="45"/>
                    </a:lnTo>
                    <a:lnTo>
                      <a:pt x="254" y="52"/>
                    </a:lnTo>
                    <a:lnTo>
                      <a:pt x="264" y="69"/>
                    </a:lnTo>
                    <a:lnTo>
                      <a:pt x="272" y="87"/>
                    </a:lnTo>
                    <a:lnTo>
                      <a:pt x="278" y="105"/>
                    </a:lnTo>
                    <a:lnTo>
                      <a:pt x="285" y="123"/>
                    </a:lnTo>
                    <a:lnTo>
                      <a:pt x="295" y="155"/>
                    </a:lnTo>
                    <a:lnTo>
                      <a:pt x="302" y="187"/>
                    </a:lnTo>
                    <a:lnTo>
                      <a:pt x="308" y="221"/>
                    </a:lnTo>
                    <a:lnTo>
                      <a:pt x="313" y="255"/>
                    </a:lnTo>
                    <a:lnTo>
                      <a:pt x="312" y="271"/>
                    </a:lnTo>
                    <a:lnTo>
                      <a:pt x="312" y="288"/>
                    </a:lnTo>
                    <a:lnTo>
                      <a:pt x="312" y="304"/>
                    </a:lnTo>
                    <a:lnTo>
                      <a:pt x="310" y="320"/>
                    </a:lnTo>
                    <a:lnTo>
                      <a:pt x="313" y="339"/>
                    </a:lnTo>
                    <a:lnTo>
                      <a:pt x="316" y="359"/>
                    </a:lnTo>
                    <a:lnTo>
                      <a:pt x="321" y="381"/>
                    </a:lnTo>
                    <a:lnTo>
                      <a:pt x="327" y="400"/>
                    </a:lnTo>
                    <a:lnTo>
                      <a:pt x="336" y="403"/>
                    </a:lnTo>
                    <a:lnTo>
                      <a:pt x="343" y="408"/>
                    </a:lnTo>
                    <a:lnTo>
                      <a:pt x="350" y="413"/>
                    </a:lnTo>
                    <a:lnTo>
                      <a:pt x="357" y="419"/>
                    </a:lnTo>
                    <a:lnTo>
                      <a:pt x="362" y="426"/>
                    </a:lnTo>
                    <a:lnTo>
                      <a:pt x="368" y="433"/>
                    </a:lnTo>
                    <a:lnTo>
                      <a:pt x="374" y="441"/>
                    </a:lnTo>
                    <a:lnTo>
                      <a:pt x="379" y="446"/>
                    </a:lnTo>
                    <a:lnTo>
                      <a:pt x="381" y="454"/>
                    </a:lnTo>
                    <a:lnTo>
                      <a:pt x="385" y="461"/>
                    </a:lnTo>
                    <a:lnTo>
                      <a:pt x="387" y="468"/>
                    </a:lnTo>
                    <a:lnTo>
                      <a:pt x="387" y="476"/>
                    </a:lnTo>
                    <a:lnTo>
                      <a:pt x="388" y="479"/>
                    </a:lnTo>
                    <a:lnTo>
                      <a:pt x="389" y="481"/>
                    </a:lnTo>
                    <a:lnTo>
                      <a:pt x="389" y="485"/>
                    </a:lnTo>
                    <a:lnTo>
                      <a:pt x="390" y="487"/>
                    </a:lnTo>
                    <a:lnTo>
                      <a:pt x="394" y="499"/>
                    </a:lnTo>
                    <a:lnTo>
                      <a:pt x="400" y="510"/>
                    </a:lnTo>
                    <a:lnTo>
                      <a:pt x="406" y="521"/>
                    </a:lnTo>
                    <a:lnTo>
                      <a:pt x="408" y="533"/>
                    </a:lnTo>
                    <a:lnTo>
                      <a:pt x="414" y="544"/>
                    </a:lnTo>
                    <a:lnTo>
                      <a:pt x="417" y="558"/>
                    </a:lnTo>
                    <a:lnTo>
                      <a:pt x="414" y="572"/>
                    </a:lnTo>
                    <a:lnTo>
                      <a:pt x="410" y="584"/>
                    </a:lnTo>
                    <a:lnTo>
                      <a:pt x="407" y="585"/>
                    </a:lnTo>
                    <a:lnTo>
                      <a:pt x="406" y="585"/>
                    </a:lnTo>
                    <a:lnTo>
                      <a:pt x="404" y="586"/>
                    </a:lnTo>
                    <a:lnTo>
                      <a:pt x="401" y="587"/>
                    </a:lnTo>
                    <a:lnTo>
                      <a:pt x="394" y="590"/>
                    </a:lnTo>
                    <a:lnTo>
                      <a:pt x="388" y="592"/>
                    </a:lnTo>
                    <a:lnTo>
                      <a:pt x="381" y="593"/>
                    </a:lnTo>
                    <a:lnTo>
                      <a:pt x="374" y="596"/>
                    </a:lnTo>
                    <a:lnTo>
                      <a:pt x="368" y="598"/>
                    </a:lnTo>
                    <a:lnTo>
                      <a:pt x="361" y="599"/>
                    </a:lnTo>
                    <a:lnTo>
                      <a:pt x="353" y="601"/>
                    </a:lnTo>
                    <a:lnTo>
                      <a:pt x="346" y="602"/>
                    </a:lnTo>
                    <a:lnTo>
                      <a:pt x="340" y="604"/>
                    </a:lnTo>
                    <a:lnTo>
                      <a:pt x="334" y="605"/>
                    </a:lnTo>
                    <a:lnTo>
                      <a:pt x="330" y="608"/>
                    </a:lnTo>
                    <a:lnTo>
                      <a:pt x="325" y="610"/>
                    </a:lnTo>
                    <a:lnTo>
                      <a:pt x="319" y="613"/>
                    </a:lnTo>
                    <a:lnTo>
                      <a:pt x="314" y="616"/>
                    </a:lnTo>
                    <a:lnTo>
                      <a:pt x="310" y="620"/>
                    </a:lnTo>
                    <a:lnTo>
                      <a:pt x="306" y="624"/>
                    </a:lnTo>
                    <a:lnTo>
                      <a:pt x="300" y="630"/>
                    </a:lnTo>
                    <a:lnTo>
                      <a:pt x="294" y="636"/>
                    </a:lnTo>
                    <a:lnTo>
                      <a:pt x="288" y="642"/>
                    </a:lnTo>
                    <a:lnTo>
                      <a:pt x="282" y="647"/>
                    </a:lnTo>
                    <a:lnTo>
                      <a:pt x="276" y="653"/>
                    </a:lnTo>
                    <a:lnTo>
                      <a:pt x="270" y="659"/>
                    </a:lnTo>
                    <a:lnTo>
                      <a:pt x="264" y="665"/>
                    </a:lnTo>
                    <a:lnTo>
                      <a:pt x="258" y="671"/>
                    </a:lnTo>
                    <a:lnTo>
                      <a:pt x="271" y="673"/>
                    </a:lnTo>
                    <a:lnTo>
                      <a:pt x="285" y="676"/>
                    </a:lnTo>
                    <a:lnTo>
                      <a:pt x="298" y="676"/>
                    </a:lnTo>
                    <a:lnTo>
                      <a:pt x="313" y="676"/>
                    </a:lnTo>
                    <a:lnTo>
                      <a:pt x="326" y="676"/>
                    </a:lnTo>
                    <a:lnTo>
                      <a:pt x="340" y="673"/>
                    </a:lnTo>
                    <a:lnTo>
                      <a:pt x="353" y="671"/>
                    </a:lnTo>
                    <a:lnTo>
                      <a:pt x="365" y="668"/>
                    </a:lnTo>
                    <a:lnTo>
                      <a:pt x="371" y="665"/>
                    </a:lnTo>
                    <a:lnTo>
                      <a:pt x="379" y="663"/>
                    </a:lnTo>
                    <a:lnTo>
                      <a:pt x="383" y="659"/>
                    </a:lnTo>
                    <a:lnTo>
                      <a:pt x="387" y="653"/>
                    </a:lnTo>
                    <a:lnTo>
                      <a:pt x="388" y="650"/>
                    </a:lnTo>
                    <a:lnTo>
                      <a:pt x="388" y="646"/>
                    </a:lnTo>
                    <a:lnTo>
                      <a:pt x="387" y="642"/>
                    </a:lnTo>
                    <a:lnTo>
                      <a:pt x="386" y="640"/>
                    </a:lnTo>
                    <a:lnTo>
                      <a:pt x="382" y="636"/>
                    </a:lnTo>
                    <a:lnTo>
                      <a:pt x="379" y="634"/>
                    </a:lnTo>
                    <a:lnTo>
                      <a:pt x="376" y="629"/>
                    </a:lnTo>
                    <a:lnTo>
                      <a:pt x="377" y="624"/>
                    </a:lnTo>
                    <a:lnTo>
                      <a:pt x="382" y="622"/>
                    </a:lnTo>
                    <a:lnTo>
                      <a:pt x="387" y="623"/>
                    </a:lnTo>
                    <a:lnTo>
                      <a:pt x="393" y="626"/>
                    </a:lnTo>
                    <a:lnTo>
                      <a:pt x="398" y="627"/>
                    </a:lnTo>
                    <a:lnTo>
                      <a:pt x="407" y="627"/>
                    </a:lnTo>
                    <a:lnTo>
                      <a:pt x="417" y="627"/>
                    </a:lnTo>
                    <a:lnTo>
                      <a:pt x="425" y="623"/>
                    </a:lnTo>
                    <a:lnTo>
                      <a:pt x="432" y="617"/>
                    </a:lnTo>
                    <a:lnTo>
                      <a:pt x="429" y="611"/>
                    </a:lnTo>
                    <a:lnTo>
                      <a:pt x="424" y="607"/>
                    </a:lnTo>
                    <a:lnTo>
                      <a:pt x="422" y="601"/>
                    </a:lnTo>
                    <a:lnTo>
                      <a:pt x="422" y="595"/>
                    </a:lnTo>
                    <a:lnTo>
                      <a:pt x="428" y="593"/>
                    </a:lnTo>
                    <a:lnTo>
                      <a:pt x="432" y="596"/>
                    </a:lnTo>
                    <a:lnTo>
                      <a:pt x="438" y="599"/>
                    </a:lnTo>
                    <a:lnTo>
                      <a:pt x="443" y="602"/>
                    </a:lnTo>
                    <a:lnTo>
                      <a:pt x="448" y="609"/>
                    </a:lnTo>
                    <a:lnTo>
                      <a:pt x="451" y="619"/>
                    </a:lnTo>
                    <a:lnTo>
                      <a:pt x="453" y="627"/>
                    </a:lnTo>
                    <a:lnTo>
                      <a:pt x="451" y="636"/>
                    </a:lnTo>
                    <a:lnTo>
                      <a:pt x="447" y="640"/>
                    </a:lnTo>
                    <a:lnTo>
                      <a:pt x="442" y="644"/>
                    </a:lnTo>
                    <a:lnTo>
                      <a:pt x="437" y="646"/>
                    </a:lnTo>
                    <a:lnTo>
                      <a:pt x="432" y="648"/>
                    </a:lnTo>
                    <a:lnTo>
                      <a:pt x="428" y="651"/>
                    </a:lnTo>
                    <a:lnTo>
                      <a:pt x="422" y="653"/>
                    </a:lnTo>
                    <a:lnTo>
                      <a:pt x="417" y="654"/>
                    </a:lnTo>
                    <a:lnTo>
                      <a:pt x="411" y="654"/>
                    </a:lnTo>
                    <a:lnTo>
                      <a:pt x="405" y="665"/>
                    </a:lnTo>
                    <a:lnTo>
                      <a:pt x="398" y="673"/>
                    </a:lnTo>
                    <a:lnTo>
                      <a:pt x="387" y="681"/>
                    </a:lnTo>
                    <a:lnTo>
                      <a:pt x="376" y="687"/>
                    </a:lnTo>
                    <a:lnTo>
                      <a:pt x="365" y="689"/>
                    </a:lnTo>
                    <a:lnTo>
                      <a:pt x="355" y="690"/>
                    </a:lnTo>
                    <a:lnTo>
                      <a:pt x="344" y="691"/>
                    </a:lnTo>
                    <a:lnTo>
                      <a:pt x="333" y="691"/>
                    </a:lnTo>
                    <a:lnTo>
                      <a:pt x="322" y="693"/>
                    </a:lnTo>
                    <a:lnTo>
                      <a:pt x="312" y="693"/>
                    </a:lnTo>
                    <a:lnTo>
                      <a:pt x="301" y="694"/>
                    </a:lnTo>
                    <a:lnTo>
                      <a:pt x="290" y="696"/>
                    </a:lnTo>
                    <a:lnTo>
                      <a:pt x="282" y="696"/>
                    </a:lnTo>
                    <a:lnTo>
                      <a:pt x="272" y="697"/>
                    </a:lnTo>
                    <a:lnTo>
                      <a:pt x="264" y="697"/>
                    </a:lnTo>
                    <a:lnTo>
                      <a:pt x="254" y="699"/>
                    </a:lnTo>
                    <a:lnTo>
                      <a:pt x="246" y="700"/>
                    </a:lnTo>
                    <a:lnTo>
                      <a:pt x="236" y="700"/>
                    </a:lnTo>
                    <a:lnTo>
                      <a:pt x="228" y="701"/>
                    </a:lnTo>
                    <a:lnTo>
                      <a:pt x="220" y="701"/>
                    </a:lnTo>
                    <a:lnTo>
                      <a:pt x="210" y="707"/>
                    </a:lnTo>
                    <a:lnTo>
                      <a:pt x="201" y="713"/>
                    </a:lnTo>
                    <a:lnTo>
                      <a:pt x="191" y="718"/>
                    </a:lnTo>
                    <a:lnTo>
                      <a:pt x="181" y="724"/>
                    </a:lnTo>
                    <a:lnTo>
                      <a:pt x="171" y="728"/>
                    </a:lnTo>
                    <a:lnTo>
                      <a:pt x="160" y="732"/>
                    </a:lnTo>
                    <a:lnTo>
                      <a:pt x="148" y="734"/>
                    </a:lnTo>
                    <a:lnTo>
                      <a:pt x="136" y="734"/>
                    </a:lnTo>
                    <a:lnTo>
                      <a:pt x="125" y="730"/>
                    </a:lnTo>
                    <a:lnTo>
                      <a:pt x="117" y="722"/>
                    </a:lnTo>
                    <a:lnTo>
                      <a:pt x="110" y="714"/>
                    </a:lnTo>
                    <a:lnTo>
                      <a:pt x="104" y="705"/>
                    </a:lnTo>
                    <a:lnTo>
                      <a:pt x="98" y="695"/>
                    </a:lnTo>
                    <a:lnTo>
                      <a:pt x="92" y="685"/>
                    </a:lnTo>
                    <a:lnTo>
                      <a:pt x="85" y="676"/>
                    </a:lnTo>
                    <a:lnTo>
                      <a:pt x="77" y="668"/>
                    </a:lnTo>
                    <a:lnTo>
                      <a:pt x="69" y="654"/>
                    </a:lnTo>
                    <a:lnTo>
                      <a:pt x="62" y="640"/>
                    </a:lnTo>
                    <a:lnTo>
                      <a:pt x="56" y="624"/>
                    </a:lnTo>
                    <a:lnTo>
                      <a:pt x="50" y="610"/>
                    </a:lnTo>
                    <a:lnTo>
                      <a:pt x="44" y="595"/>
                    </a:lnTo>
                    <a:lnTo>
                      <a:pt x="38" y="579"/>
                    </a:lnTo>
                    <a:lnTo>
                      <a:pt x="33" y="564"/>
                    </a:lnTo>
                    <a:lnTo>
                      <a:pt x="29" y="548"/>
                    </a:lnTo>
                    <a:lnTo>
                      <a:pt x="18" y="505"/>
                    </a:lnTo>
                    <a:lnTo>
                      <a:pt x="9" y="461"/>
                    </a:lnTo>
                    <a:lnTo>
                      <a:pt x="5" y="417"/>
                    </a:lnTo>
                    <a:lnTo>
                      <a:pt x="2" y="371"/>
                    </a:lnTo>
                    <a:lnTo>
                      <a:pt x="0" y="340"/>
                    </a:lnTo>
                    <a:lnTo>
                      <a:pt x="2" y="309"/>
                    </a:lnTo>
                    <a:lnTo>
                      <a:pt x="6" y="278"/>
                    </a:lnTo>
                    <a:lnTo>
                      <a:pt x="12" y="248"/>
                    </a:lnTo>
                    <a:lnTo>
                      <a:pt x="14" y="247"/>
                    </a:lnTo>
                    <a:lnTo>
                      <a:pt x="14" y="245"/>
                    </a:lnTo>
                    <a:lnTo>
                      <a:pt x="15" y="242"/>
                    </a:lnTo>
                    <a:lnTo>
                      <a:pt x="17" y="240"/>
                    </a:lnTo>
                    <a:lnTo>
                      <a:pt x="18" y="241"/>
                    </a:lnTo>
                    <a:lnTo>
                      <a:pt x="18" y="301"/>
                    </a:lnTo>
                    <a:lnTo>
                      <a:pt x="20" y="359"/>
                    </a:lnTo>
                    <a:lnTo>
                      <a:pt x="25" y="419"/>
                    </a:lnTo>
                    <a:lnTo>
                      <a:pt x="34" y="479"/>
                    </a:lnTo>
                    <a:lnTo>
                      <a:pt x="42" y="507"/>
                    </a:lnTo>
                    <a:lnTo>
                      <a:pt x="49" y="536"/>
                    </a:lnTo>
                    <a:lnTo>
                      <a:pt x="57" y="565"/>
                    </a:lnTo>
                    <a:lnTo>
                      <a:pt x="68" y="592"/>
                    </a:lnTo>
                    <a:lnTo>
                      <a:pt x="76" y="611"/>
                    </a:lnTo>
                    <a:lnTo>
                      <a:pt x="81" y="632"/>
                    </a:lnTo>
                    <a:lnTo>
                      <a:pt x="87" y="651"/>
                    </a:lnTo>
                    <a:lnTo>
                      <a:pt x="98" y="668"/>
                    </a:lnTo>
                    <a:lnTo>
                      <a:pt x="104" y="677"/>
                    </a:lnTo>
                    <a:lnTo>
                      <a:pt x="111" y="687"/>
                    </a:lnTo>
                    <a:lnTo>
                      <a:pt x="118" y="695"/>
                    </a:lnTo>
                    <a:lnTo>
                      <a:pt x="125" y="705"/>
                    </a:lnTo>
                    <a:lnTo>
                      <a:pt x="138" y="703"/>
                    </a:lnTo>
                    <a:lnTo>
                      <a:pt x="150" y="701"/>
                    </a:lnTo>
                    <a:lnTo>
                      <a:pt x="161" y="697"/>
                    </a:lnTo>
                    <a:lnTo>
                      <a:pt x="172" y="693"/>
                    </a:lnTo>
                    <a:lnTo>
                      <a:pt x="183" y="688"/>
                    </a:lnTo>
                    <a:lnTo>
                      <a:pt x="192" y="682"/>
                    </a:lnTo>
                    <a:lnTo>
                      <a:pt x="203" y="675"/>
                    </a:lnTo>
                    <a:lnTo>
                      <a:pt x="212" y="669"/>
                    </a:lnTo>
                    <a:lnTo>
                      <a:pt x="222" y="664"/>
                    </a:lnTo>
                    <a:lnTo>
                      <a:pt x="230" y="658"/>
                    </a:lnTo>
                    <a:lnTo>
                      <a:pt x="238" y="652"/>
                    </a:lnTo>
                    <a:lnTo>
                      <a:pt x="245" y="646"/>
                    </a:lnTo>
                    <a:lnTo>
                      <a:pt x="252" y="639"/>
                    </a:lnTo>
                    <a:lnTo>
                      <a:pt x="260" y="633"/>
                    </a:lnTo>
                    <a:lnTo>
                      <a:pt x="269" y="627"/>
                    </a:lnTo>
                    <a:lnTo>
                      <a:pt x="277" y="621"/>
                    </a:lnTo>
                    <a:lnTo>
                      <a:pt x="279" y="617"/>
                    </a:lnTo>
                    <a:lnTo>
                      <a:pt x="283" y="616"/>
                    </a:lnTo>
                    <a:lnTo>
                      <a:pt x="287" y="614"/>
                    </a:lnTo>
                    <a:lnTo>
                      <a:pt x="290" y="611"/>
                    </a:lnTo>
                    <a:lnTo>
                      <a:pt x="298" y="605"/>
                    </a:lnTo>
                    <a:lnTo>
                      <a:pt x="308" y="601"/>
                    </a:lnTo>
                    <a:lnTo>
                      <a:pt x="318" y="595"/>
                    </a:lnTo>
                    <a:lnTo>
                      <a:pt x="327" y="591"/>
                    </a:lnTo>
                    <a:lnTo>
                      <a:pt x="337" y="586"/>
                    </a:lnTo>
                    <a:lnTo>
                      <a:pt x="346" y="583"/>
                    </a:lnTo>
                    <a:lnTo>
                      <a:pt x="357" y="579"/>
                    </a:lnTo>
                    <a:lnTo>
                      <a:pt x="367" y="576"/>
                    </a:lnTo>
                    <a:lnTo>
                      <a:pt x="381" y="573"/>
                    </a:lnTo>
                    <a:lnTo>
                      <a:pt x="386" y="567"/>
                    </a:lnTo>
                    <a:lnTo>
                      <a:pt x="390" y="560"/>
                    </a:lnTo>
                    <a:lnTo>
                      <a:pt x="392" y="553"/>
                    </a:lnTo>
                    <a:lnTo>
                      <a:pt x="392" y="544"/>
                    </a:lnTo>
                    <a:lnTo>
                      <a:pt x="392" y="541"/>
                    </a:lnTo>
                    <a:lnTo>
                      <a:pt x="390" y="537"/>
                    </a:lnTo>
                    <a:lnTo>
                      <a:pt x="389" y="534"/>
                    </a:lnTo>
                    <a:lnTo>
                      <a:pt x="389" y="530"/>
                    </a:lnTo>
                    <a:lnTo>
                      <a:pt x="383" y="519"/>
                    </a:lnTo>
                    <a:lnTo>
                      <a:pt x="377" y="507"/>
                    </a:lnTo>
                    <a:lnTo>
                      <a:pt x="373" y="495"/>
                    </a:lnTo>
                    <a:lnTo>
                      <a:pt x="367" y="484"/>
                    </a:lnTo>
                    <a:lnTo>
                      <a:pt x="362" y="472"/>
                    </a:lnTo>
                    <a:lnTo>
                      <a:pt x="356" y="460"/>
                    </a:lnTo>
                    <a:lnTo>
                      <a:pt x="352" y="446"/>
                    </a:lnTo>
                    <a:lnTo>
                      <a:pt x="347" y="435"/>
                    </a:lnTo>
                    <a:lnTo>
                      <a:pt x="343" y="429"/>
                    </a:lnTo>
                    <a:lnTo>
                      <a:pt x="338" y="424"/>
                    </a:lnTo>
                    <a:lnTo>
                      <a:pt x="332" y="423"/>
                    </a:lnTo>
                    <a:lnTo>
                      <a:pt x="325" y="421"/>
                    </a:lnTo>
                    <a:lnTo>
                      <a:pt x="316" y="421"/>
                    </a:lnTo>
                    <a:lnTo>
                      <a:pt x="309" y="423"/>
                    </a:lnTo>
                    <a:lnTo>
                      <a:pt x="302" y="423"/>
                    </a:lnTo>
                    <a:lnTo>
                      <a:pt x="295" y="423"/>
                    </a:lnTo>
                    <a:lnTo>
                      <a:pt x="289" y="424"/>
                    </a:lnTo>
                    <a:lnTo>
                      <a:pt x="283" y="425"/>
                    </a:lnTo>
                    <a:lnTo>
                      <a:pt x="277" y="425"/>
                    </a:lnTo>
                    <a:lnTo>
                      <a:pt x="271" y="426"/>
                    </a:lnTo>
                    <a:lnTo>
                      <a:pt x="265" y="427"/>
                    </a:lnTo>
                    <a:lnTo>
                      <a:pt x="259" y="430"/>
                    </a:lnTo>
                    <a:lnTo>
                      <a:pt x="253" y="431"/>
                    </a:lnTo>
                    <a:lnTo>
                      <a:pt x="247" y="433"/>
                    </a:lnTo>
                    <a:lnTo>
                      <a:pt x="239" y="439"/>
                    </a:lnTo>
                    <a:lnTo>
                      <a:pt x="229" y="445"/>
                    </a:lnTo>
                    <a:lnTo>
                      <a:pt x="220" y="450"/>
                    </a:lnTo>
                    <a:lnTo>
                      <a:pt x="210" y="455"/>
                    </a:lnTo>
                    <a:lnTo>
                      <a:pt x="201" y="461"/>
                    </a:lnTo>
                    <a:lnTo>
                      <a:pt x="191" y="466"/>
                    </a:lnTo>
                    <a:lnTo>
                      <a:pt x="183" y="473"/>
                    </a:lnTo>
                    <a:lnTo>
                      <a:pt x="175" y="481"/>
                    </a:lnTo>
                    <a:lnTo>
                      <a:pt x="173" y="484"/>
                    </a:lnTo>
                    <a:lnTo>
                      <a:pt x="169" y="485"/>
                    </a:lnTo>
                    <a:lnTo>
                      <a:pt x="166" y="486"/>
                    </a:lnTo>
                    <a:lnTo>
                      <a:pt x="161" y="487"/>
                    </a:lnTo>
                    <a:lnTo>
                      <a:pt x="162" y="475"/>
                    </a:lnTo>
                    <a:lnTo>
                      <a:pt x="166" y="464"/>
                    </a:lnTo>
                    <a:lnTo>
                      <a:pt x="173" y="455"/>
                    </a:lnTo>
                    <a:lnTo>
                      <a:pt x="181" y="446"/>
                    </a:lnTo>
                    <a:lnTo>
                      <a:pt x="190" y="441"/>
                    </a:lnTo>
                    <a:lnTo>
                      <a:pt x="197" y="435"/>
                    </a:lnTo>
                    <a:lnTo>
                      <a:pt x="207" y="429"/>
                    </a:lnTo>
                    <a:lnTo>
                      <a:pt x="215" y="424"/>
                    </a:lnTo>
                    <a:lnTo>
                      <a:pt x="224" y="419"/>
                    </a:lnTo>
                    <a:lnTo>
                      <a:pt x="233" y="415"/>
                    </a:lnTo>
                    <a:lnTo>
                      <a:pt x="242" y="413"/>
                    </a:lnTo>
                    <a:lnTo>
                      <a:pt x="252" y="411"/>
                    </a:lnTo>
                    <a:lnTo>
                      <a:pt x="254" y="408"/>
                    </a:lnTo>
                    <a:lnTo>
                      <a:pt x="260" y="407"/>
                    </a:lnTo>
                    <a:lnTo>
                      <a:pt x="266" y="406"/>
                    </a:lnTo>
                    <a:lnTo>
                      <a:pt x="272" y="405"/>
                    </a:lnTo>
                    <a:lnTo>
                      <a:pt x="278" y="403"/>
                    </a:lnTo>
                    <a:lnTo>
                      <a:pt x="284" y="402"/>
                    </a:lnTo>
                    <a:lnTo>
                      <a:pt x="290" y="401"/>
                    </a:lnTo>
                    <a:lnTo>
                      <a:pt x="296" y="400"/>
                    </a:lnTo>
                    <a:lnTo>
                      <a:pt x="302" y="399"/>
                    </a:lnTo>
                    <a:lnTo>
                      <a:pt x="296" y="371"/>
                    </a:lnTo>
                    <a:lnTo>
                      <a:pt x="293" y="341"/>
                    </a:lnTo>
                    <a:lnTo>
                      <a:pt x="290" y="311"/>
                    </a:lnTo>
                    <a:lnTo>
                      <a:pt x="291" y="284"/>
                    </a:lnTo>
                    <a:lnTo>
                      <a:pt x="290" y="239"/>
                    </a:lnTo>
                    <a:lnTo>
                      <a:pt x="285" y="194"/>
                    </a:lnTo>
                    <a:lnTo>
                      <a:pt x="276" y="151"/>
                    </a:lnTo>
                    <a:lnTo>
                      <a:pt x="263" y="110"/>
                    </a:lnTo>
                    <a:lnTo>
                      <a:pt x="259" y="101"/>
                    </a:lnTo>
                    <a:lnTo>
                      <a:pt x="254" y="94"/>
                    </a:lnTo>
                    <a:lnTo>
                      <a:pt x="250" y="88"/>
                    </a:lnTo>
                    <a:lnTo>
                      <a:pt x="244" y="82"/>
                    </a:lnTo>
                    <a:lnTo>
                      <a:pt x="238" y="76"/>
                    </a:lnTo>
                    <a:lnTo>
                      <a:pt x="232" y="71"/>
                    </a:lnTo>
                    <a:lnTo>
                      <a:pt x="226" y="65"/>
                    </a:lnTo>
                    <a:lnTo>
                      <a:pt x="220" y="58"/>
                    </a:lnTo>
                    <a:lnTo>
                      <a:pt x="218" y="58"/>
                    </a:lnTo>
                    <a:lnTo>
                      <a:pt x="218" y="56"/>
                    </a:lnTo>
                    <a:lnTo>
                      <a:pt x="211" y="51"/>
                    </a:lnTo>
                    <a:lnTo>
                      <a:pt x="204" y="45"/>
                    </a:lnTo>
                    <a:lnTo>
                      <a:pt x="197" y="39"/>
                    </a:lnTo>
                    <a:lnTo>
                      <a:pt x="190" y="33"/>
                    </a:lnTo>
                    <a:lnTo>
                      <a:pt x="181" y="28"/>
                    </a:lnTo>
                    <a:lnTo>
                      <a:pt x="174" y="25"/>
                    </a:lnTo>
                    <a:lnTo>
                      <a:pt x="166" y="21"/>
                    </a:lnTo>
                    <a:lnTo>
                      <a:pt x="156" y="19"/>
                    </a:lnTo>
                    <a:lnTo>
                      <a:pt x="148" y="15"/>
                    </a:lnTo>
                    <a:lnTo>
                      <a:pt x="140" y="13"/>
                    </a:lnTo>
                    <a:lnTo>
                      <a:pt x="131" y="10"/>
                    </a:lnTo>
                    <a:lnTo>
                      <a:pt x="124" y="6"/>
                    </a:lnTo>
                    <a:lnTo>
                      <a:pt x="124" y="4"/>
                    </a:lnTo>
                    <a:lnTo>
                      <a:pt x="125" y="2"/>
                    </a:lnTo>
                    <a:lnTo>
                      <a:pt x="128" y="1"/>
                    </a:lnTo>
                    <a:lnTo>
                      <a:pt x="129" y="0"/>
                    </a:lnTo>
                    <a:lnTo>
                      <a:pt x="135" y="0"/>
                    </a:lnTo>
                    <a:lnTo>
                      <a:pt x="141" y="0"/>
                    </a:lnTo>
                    <a:lnTo>
                      <a:pt x="147" y="0"/>
                    </a:lnTo>
                    <a:lnTo>
                      <a:pt x="153" y="0"/>
                    </a:lnTo>
                    <a:lnTo>
                      <a:pt x="159" y="0"/>
                    </a:lnTo>
                    <a:lnTo>
                      <a:pt x="163" y="1"/>
                    </a:lnTo>
                    <a:lnTo>
                      <a:pt x="169" y="2"/>
                    </a:lnTo>
                    <a:lnTo>
                      <a:pt x="17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4" name="Freeform 214"/>
              <p:cNvSpPr>
                <a:spLocks/>
              </p:cNvSpPr>
              <p:nvPr/>
            </p:nvSpPr>
            <p:spPr bwMode="auto">
              <a:xfrm>
                <a:off x="4423" y="3124"/>
                <a:ext cx="123" cy="86"/>
              </a:xfrm>
              <a:custGeom>
                <a:avLst/>
                <a:gdLst>
                  <a:gd name="T0" fmla="*/ 27 w 123"/>
                  <a:gd name="T1" fmla="*/ 11 h 83"/>
                  <a:gd name="T2" fmla="*/ 24 w 123"/>
                  <a:gd name="T3" fmla="*/ 19 h 83"/>
                  <a:gd name="T4" fmla="*/ 23 w 123"/>
                  <a:gd name="T5" fmla="*/ 31 h 83"/>
                  <a:gd name="T6" fmla="*/ 26 w 123"/>
                  <a:gd name="T7" fmla="*/ 43 h 83"/>
                  <a:gd name="T8" fmla="*/ 29 w 123"/>
                  <a:gd name="T9" fmla="*/ 49 h 83"/>
                  <a:gd name="T10" fmla="*/ 36 w 123"/>
                  <a:gd name="T11" fmla="*/ 46 h 83"/>
                  <a:gd name="T12" fmla="*/ 40 w 123"/>
                  <a:gd name="T13" fmla="*/ 49 h 83"/>
                  <a:gd name="T14" fmla="*/ 41 w 123"/>
                  <a:gd name="T15" fmla="*/ 52 h 83"/>
                  <a:gd name="T16" fmla="*/ 46 w 123"/>
                  <a:gd name="T17" fmla="*/ 50 h 83"/>
                  <a:gd name="T18" fmla="*/ 47 w 123"/>
                  <a:gd name="T19" fmla="*/ 43 h 83"/>
                  <a:gd name="T20" fmla="*/ 53 w 123"/>
                  <a:gd name="T21" fmla="*/ 40 h 83"/>
                  <a:gd name="T22" fmla="*/ 59 w 123"/>
                  <a:gd name="T23" fmla="*/ 39 h 83"/>
                  <a:gd name="T24" fmla="*/ 63 w 123"/>
                  <a:gd name="T25" fmla="*/ 40 h 83"/>
                  <a:gd name="T26" fmla="*/ 63 w 123"/>
                  <a:gd name="T27" fmla="*/ 43 h 83"/>
                  <a:gd name="T28" fmla="*/ 69 w 123"/>
                  <a:gd name="T29" fmla="*/ 40 h 83"/>
                  <a:gd name="T30" fmla="*/ 75 w 123"/>
                  <a:gd name="T31" fmla="*/ 29 h 83"/>
                  <a:gd name="T32" fmla="*/ 85 w 123"/>
                  <a:gd name="T33" fmla="*/ 33 h 83"/>
                  <a:gd name="T34" fmla="*/ 96 w 123"/>
                  <a:gd name="T35" fmla="*/ 24 h 83"/>
                  <a:gd name="T36" fmla="*/ 104 w 123"/>
                  <a:gd name="T37" fmla="*/ 13 h 83"/>
                  <a:gd name="T38" fmla="*/ 114 w 123"/>
                  <a:gd name="T39" fmla="*/ 8 h 83"/>
                  <a:gd name="T40" fmla="*/ 123 w 123"/>
                  <a:gd name="T41" fmla="*/ 9 h 83"/>
                  <a:gd name="T42" fmla="*/ 119 w 123"/>
                  <a:gd name="T43" fmla="*/ 24 h 83"/>
                  <a:gd name="T44" fmla="*/ 110 w 123"/>
                  <a:gd name="T45" fmla="*/ 37 h 83"/>
                  <a:gd name="T46" fmla="*/ 98 w 123"/>
                  <a:gd name="T47" fmla="*/ 55 h 83"/>
                  <a:gd name="T48" fmla="*/ 78 w 123"/>
                  <a:gd name="T49" fmla="*/ 61 h 83"/>
                  <a:gd name="T50" fmla="*/ 71 w 123"/>
                  <a:gd name="T51" fmla="*/ 64 h 83"/>
                  <a:gd name="T52" fmla="*/ 65 w 123"/>
                  <a:gd name="T53" fmla="*/ 69 h 83"/>
                  <a:gd name="T54" fmla="*/ 49 w 123"/>
                  <a:gd name="T55" fmla="*/ 70 h 83"/>
                  <a:gd name="T56" fmla="*/ 33 w 123"/>
                  <a:gd name="T57" fmla="*/ 73 h 83"/>
                  <a:gd name="T58" fmla="*/ 29 w 123"/>
                  <a:gd name="T59" fmla="*/ 79 h 83"/>
                  <a:gd name="T60" fmla="*/ 24 w 123"/>
                  <a:gd name="T61" fmla="*/ 83 h 83"/>
                  <a:gd name="T62" fmla="*/ 12 w 123"/>
                  <a:gd name="T63" fmla="*/ 74 h 83"/>
                  <a:gd name="T64" fmla="*/ 3 w 123"/>
                  <a:gd name="T65" fmla="*/ 62 h 83"/>
                  <a:gd name="T66" fmla="*/ 3 w 123"/>
                  <a:gd name="T67" fmla="*/ 29 h 83"/>
                  <a:gd name="T68" fmla="*/ 16 w 123"/>
                  <a:gd name="T69" fmla="*/ 0 h 83"/>
                  <a:gd name="T70" fmla="*/ 22 w 123"/>
                  <a:gd name="T71" fmla="*/ 1 h 83"/>
                  <a:gd name="T72" fmla="*/ 28 w 123"/>
                  <a:gd name="T73"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83">
                    <a:moveTo>
                      <a:pt x="28" y="6"/>
                    </a:moveTo>
                    <a:lnTo>
                      <a:pt x="27" y="11"/>
                    </a:lnTo>
                    <a:lnTo>
                      <a:pt x="26" y="14"/>
                    </a:lnTo>
                    <a:lnTo>
                      <a:pt x="24" y="19"/>
                    </a:lnTo>
                    <a:lnTo>
                      <a:pt x="23" y="24"/>
                    </a:lnTo>
                    <a:lnTo>
                      <a:pt x="23" y="31"/>
                    </a:lnTo>
                    <a:lnTo>
                      <a:pt x="24" y="37"/>
                    </a:lnTo>
                    <a:lnTo>
                      <a:pt x="26" y="43"/>
                    </a:lnTo>
                    <a:lnTo>
                      <a:pt x="27" y="50"/>
                    </a:lnTo>
                    <a:lnTo>
                      <a:pt x="29" y="49"/>
                    </a:lnTo>
                    <a:lnTo>
                      <a:pt x="33" y="46"/>
                    </a:lnTo>
                    <a:lnTo>
                      <a:pt x="36" y="46"/>
                    </a:lnTo>
                    <a:lnTo>
                      <a:pt x="39" y="48"/>
                    </a:lnTo>
                    <a:lnTo>
                      <a:pt x="40" y="49"/>
                    </a:lnTo>
                    <a:lnTo>
                      <a:pt x="41" y="51"/>
                    </a:lnTo>
                    <a:lnTo>
                      <a:pt x="41" y="52"/>
                    </a:lnTo>
                    <a:lnTo>
                      <a:pt x="43" y="52"/>
                    </a:lnTo>
                    <a:lnTo>
                      <a:pt x="46" y="50"/>
                    </a:lnTo>
                    <a:lnTo>
                      <a:pt x="47" y="46"/>
                    </a:lnTo>
                    <a:lnTo>
                      <a:pt x="47" y="43"/>
                    </a:lnTo>
                    <a:lnTo>
                      <a:pt x="49" y="40"/>
                    </a:lnTo>
                    <a:lnTo>
                      <a:pt x="53" y="40"/>
                    </a:lnTo>
                    <a:lnTo>
                      <a:pt x="57" y="39"/>
                    </a:lnTo>
                    <a:lnTo>
                      <a:pt x="59" y="39"/>
                    </a:lnTo>
                    <a:lnTo>
                      <a:pt x="63" y="39"/>
                    </a:lnTo>
                    <a:lnTo>
                      <a:pt x="63" y="40"/>
                    </a:lnTo>
                    <a:lnTo>
                      <a:pt x="63" y="42"/>
                    </a:lnTo>
                    <a:lnTo>
                      <a:pt x="63" y="43"/>
                    </a:lnTo>
                    <a:lnTo>
                      <a:pt x="64" y="44"/>
                    </a:lnTo>
                    <a:lnTo>
                      <a:pt x="69" y="40"/>
                    </a:lnTo>
                    <a:lnTo>
                      <a:pt x="71" y="33"/>
                    </a:lnTo>
                    <a:lnTo>
                      <a:pt x="75" y="29"/>
                    </a:lnTo>
                    <a:lnTo>
                      <a:pt x="82" y="30"/>
                    </a:lnTo>
                    <a:lnTo>
                      <a:pt x="85" y="33"/>
                    </a:lnTo>
                    <a:lnTo>
                      <a:pt x="90" y="29"/>
                    </a:lnTo>
                    <a:lnTo>
                      <a:pt x="96" y="24"/>
                    </a:lnTo>
                    <a:lnTo>
                      <a:pt x="101" y="19"/>
                    </a:lnTo>
                    <a:lnTo>
                      <a:pt x="104" y="13"/>
                    </a:lnTo>
                    <a:lnTo>
                      <a:pt x="109" y="11"/>
                    </a:lnTo>
                    <a:lnTo>
                      <a:pt x="114" y="8"/>
                    </a:lnTo>
                    <a:lnTo>
                      <a:pt x="119" y="7"/>
                    </a:lnTo>
                    <a:lnTo>
                      <a:pt x="123" y="9"/>
                    </a:lnTo>
                    <a:lnTo>
                      <a:pt x="122" y="18"/>
                    </a:lnTo>
                    <a:lnTo>
                      <a:pt x="119" y="24"/>
                    </a:lnTo>
                    <a:lnTo>
                      <a:pt x="114" y="30"/>
                    </a:lnTo>
                    <a:lnTo>
                      <a:pt x="110" y="37"/>
                    </a:lnTo>
                    <a:lnTo>
                      <a:pt x="104" y="46"/>
                    </a:lnTo>
                    <a:lnTo>
                      <a:pt x="98" y="55"/>
                    </a:lnTo>
                    <a:lnTo>
                      <a:pt x="90" y="61"/>
                    </a:lnTo>
                    <a:lnTo>
                      <a:pt x="78" y="61"/>
                    </a:lnTo>
                    <a:lnTo>
                      <a:pt x="73" y="62"/>
                    </a:lnTo>
                    <a:lnTo>
                      <a:pt x="71" y="64"/>
                    </a:lnTo>
                    <a:lnTo>
                      <a:pt x="69" y="68"/>
                    </a:lnTo>
                    <a:lnTo>
                      <a:pt x="65" y="69"/>
                    </a:lnTo>
                    <a:lnTo>
                      <a:pt x="57" y="68"/>
                    </a:lnTo>
                    <a:lnTo>
                      <a:pt x="49" y="70"/>
                    </a:lnTo>
                    <a:lnTo>
                      <a:pt x="41" y="73"/>
                    </a:lnTo>
                    <a:lnTo>
                      <a:pt x="33" y="73"/>
                    </a:lnTo>
                    <a:lnTo>
                      <a:pt x="31" y="76"/>
                    </a:lnTo>
                    <a:lnTo>
                      <a:pt x="29" y="79"/>
                    </a:lnTo>
                    <a:lnTo>
                      <a:pt x="28" y="81"/>
                    </a:lnTo>
                    <a:lnTo>
                      <a:pt x="24" y="83"/>
                    </a:lnTo>
                    <a:lnTo>
                      <a:pt x="18" y="80"/>
                    </a:lnTo>
                    <a:lnTo>
                      <a:pt x="12" y="74"/>
                    </a:lnTo>
                    <a:lnTo>
                      <a:pt x="8" y="68"/>
                    </a:lnTo>
                    <a:lnTo>
                      <a:pt x="3" y="62"/>
                    </a:lnTo>
                    <a:lnTo>
                      <a:pt x="0" y="45"/>
                    </a:lnTo>
                    <a:lnTo>
                      <a:pt x="3" y="29"/>
                    </a:lnTo>
                    <a:lnTo>
                      <a:pt x="8" y="13"/>
                    </a:lnTo>
                    <a:lnTo>
                      <a:pt x="16" y="0"/>
                    </a:lnTo>
                    <a:lnTo>
                      <a:pt x="20" y="0"/>
                    </a:lnTo>
                    <a:lnTo>
                      <a:pt x="22" y="1"/>
                    </a:lnTo>
                    <a:lnTo>
                      <a:pt x="26" y="3"/>
                    </a:lnTo>
                    <a:lnTo>
                      <a:pt x="2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5" name="Freeform 215"/>
              <p:cNvSpPr>
                <a:spLocks/>
              </p:cNvSpPr>
              <p:nvPr/>
            </p:nvSpPr>
            <p:spPr bwMode="auto">
              <a:xfrm>
                <a:off x="3936" y="3142"/>
                <a:ext cx="442" cy="53"/>
              </a:xfrm>
              <a:custGeom>
                <a:avLst/>
                <a:gdLst>
                  <a:gd name="T0" fmla="*/ 10 w 442"/>
                  <a:gd name="T1" fmla="*/ 2 h 51"/>
                  <a:gd name="T2" fmla="*/ 16 w 442"/>
                  <a:gd name="T3" fmla="*/ 6 h 51"/>
                  <a:gd name="T4" fmla="*/ 22 w 442"/>
                  <a:gd name="T5" fmla="*/ 12 h 51"/>
                  <a:gd name="T6" fmla="*/ 32 w 442"/>
                  <a:gd name="T7" fmla="*/ 16 h 51"/>
                  <a:gd name="T8" fmla="*/ 44 w 442"/>
                  <a:gd name="T9" fmla="*/ 17 h 51"/>
                  <a:gd name="T10" fmla="*/ 60 w 442"/>
                  <a:gd name="T11" fmla="*/ 20 h 51"/>
                  <a:gd name="T12" fmla="*/ 86 w 442"/>
                  <a:gd name="T13" fmla="*/ 21 h 51"/>
                  <a:gd name="T14" fmla="*/ 123 w 442"/>
                  <a:gd name="T15" fmla="*/ 21 h 51"/>
                  <a:gd name="T16" fmla="*/ 161 w 442"/>
                  <a:gd name="T17" fmla="*/ 21 h 51"/>
                  <a:gd name="T18" fmla="*/ 198 w 442"/>
                  <a:gd name="T19" fmla="*/ 21 h 51"/>
                  <a:gd name="T20" fmla="*/ 237 w 442"/>
                  <a:gd name="T21" fmla="*/ 21 h 51"/>
                  <a:gd name="T22" fmla="*/ 275 w 442"/>
                  <a:gd name="T23" fmla="*/ 21 h 51"/>
                  <a:gd name="T24" fmla="*/ 313 w 442"/>
                  <a:gd name="T25" fmla="*/ 21 h 51"/>
                  <a:gd name="T26" fmla="*/ 351 w 442"/>
                  <a:gd name="T27" fmla="*/ 21 h 51"/>
                  <a:gd name="T28" fmla="*/ 380 w 442"/>
                  <a:gd name="T29" fmla="*/ 20 h 51"/>
                  <a:gd name="T30" fmla="*/ 395 w 442"/>
                  <a:gd name="T31" fmla="*/ 17 h 51"/>
                  <a:gd name="T32" fmla="*/ 411 w 442"/>
                  <a:gd name="T33" fmla="*/ 13 h 51"/>
                  <a:gd name="T34" fmla="*/ 427 w 442"/>
                  <a:gd name="T35" fmla="*/ 7 h 51"/>
                  <a:gd name="T36" fmla="*/ 435 w 442"/>
                  <a:gd name="T37" fmla="*/ 2 h 51"/>
                  <a:gd name="T38" fmla="*/ 440 w 442"/>
                  <a:gd name="T39" fmla="*/ 0 h 51"/>
                  <a:gd name="T40" fmla="*/ 442 w 442"/>
                  <a:gd name="T41" fmla="*/ 10 h 51"/>
                  <a:gd name="T42" fmla="*/ 432 w 442"/>
                  <a:gd name="T43" fmla="*/ 25 h 51"/>
                  <a:gd name="T44" fmla="*/ 415 w 442"/>
                  <a:gd name="T45" fmla="*/ 37 h 51"/>
                  <a:gd name="T46" fmla="*/ 387 w 442"/>
                  <a:gd name="T47" fmla="*/ 40 h 51"/>
                  <a:gd name="T48" fmla="*/ 358 w 442"/>
                  <a:gd name="T49" fmla="*/ 40 h 51"/>
                  <a:gd name="T50" fmla="*/ 329 w 442"/>
                  <a:gd name="T51" fmla="*/ 39 h 51"/>
                  <a:gd name="T52" fmla="*/ 295 w 442"/>
                  <a:gd name="T53" fmla="*/ 41 h 51"/>
                  <a:gd name="T54" fmla="*/ 256 w 442"/>
                  <a:gd name="T55" fmla="*/ 41 h 51"/>
                  <a:gd name="T56" fmla="*/ 217 w 442"/>
                  <a:gd name="T57" fmla="*/ 40 h 51"/>
                  <a:gd name="T58" fmla="*/ 178 w 442"/>
                  <a:gd name="T59" fmla="*/ 40 h 51"/>
                  <a:gd name="T60" fmla="*/ 151 w 442"/>
                  <a:gd name="T61" fmla="*/ 44 h 51"/>
                  <a:gd name="T62" fmla="*/ 133 w 442"/>
                  <a:gd name="T63" fmla="*/ 45 h 51"/>
                  <a:gd name="T64" fmla="*/ 115 w 442"/>
                  <a:gd name="T65" fmla="*/ 46 h 51"/>
                  <a:gd name="T66" fmla="*/ 99 w 442"/>
                  <a:gd name="T67" fmla="*/ 49 h 51"/>
                  <a:gd name="T68" fmla="*/ 81 w 442"/>
                  <a:gd name="T69" fmla="*/ 51 h 51"/>
                  <a:gd name="T70" fmla="*/ 60 w 442"/>
                  <a:gd name="T71" fmla="*/ 50 h 51"/>
                  <a:gd name="T72" fmla="*/ 38 w 442"/>
                  <a:gd name="T73" fmla="*/ 47 h 51"/>
                  <a:gd name="T74" fmla="*/ 20 w 442"/>
                  <a:gd name="T75" fmla="*/ 39 h 51"/>
                  <a:gd name="T76" fmla="*/ 8 w 442"/>
                  <a:gd name="T77" fmla="*/ 25 h 51"/>
                  <a:gd name="T78" fmla="*/ 0 w 442"/>
                  <a:gd name="T79" fmla="*/ 10 h 51"/>
                  <a:gd name="T80" fmla="*/ 2 w 442"/>
                  <a:gd name="T81" fmla="*/ 1 h 51"/>
                  <a:gd name="T82" fmla="*/ 6 w 442"/>
                  <a:gd name="T8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2" h="51">
                    <a:moveTo>
                      <a:pt x="7" y="0"/>
                    </a:moveTo>
                    <a:lnTo>
                      <a:pt x="10" y="2"/>
                    </a:lnTo>
                    <a:lnTo>
                      <a:pt x="13" y="3"/>
                    </a:lnTo>
                    <a:lnTo>
                      <a:pt x="16" y="6"/>
                    </a:lnTo>
                    <a:lnTo>
                      <a:pt x="18" y="8"/>
                    </a:lnTo>
                    <a:lnTo>
                      <a:pt x="22" y="12"/>
                    </a:lnTo>
                    <a:lnTo>
                      <a:pt x="26" y="14"/>
                    </a:lnTo>
                    <a:lnTo>
                      <a:pt x="32" y="16"/>
                    </a:lnTo>
                    <a:lnTo>
                      <a:pt x="37" y="16"/>
                    </a:lnTo>
                    <a:lnTo>
                      <a:pt x="44" y="17"/>
                    </a:lnTo>
                    <a:lnTo>
                      <a:pt x="53" y="19"/>
                    </a:lnTo>
                    <a:lnTo>
                      <a:pt x="60" y="20"/>
                    </a:lnTo>
                    <a:lnTo>
                      <a:pt x="67" y="21"/>
                    </a:lnTo>
                    <a:lnTo>
                      <a:pt x="86" y="21"/>
                    </a:lnTo>
                    <a:lnTo>
                      <a:pt x="105" y="21"/>
                    </a:lnTo>
                    <a:lnTo>
                      <a:pt x="123" y="21"/>
                    </a:lnTo>
                    <a:lnTo>
                      <a:pt x="142" y="21"/>
                    </a:lnTo>
                    <a:lnTo>
                      <a:pt x="161" y="21"/>
                    </a:lnTo>
                    <a:lnTo>
                      <a:pt x="180" y="21"/>
                    </a:lnTo>
                    <a:lnTo>
                      <a:pt x="198" y="21"/>
                    </a:lnTo>
                    <a:lnTo>
                      <a:pt x="217" y="21"/>
                    </a:lnTo>
                    <a:lnTo>
                      <a:pt x="237" y="21"/>
                    </a:lnTo>
                    <a:lnTo>
                      <a:pt x="256" y="21"/>
                    </a:lnTo>
                    <a:lnTo>
                      <a:pt x="275" y="21"/>
                    </a:lnTo>
                    <a:lnTo>
                      <a:pt x="294" y="21"/>
                    </a:lnTo>
                    <a:lnTo>
                      <a:pt x="313" y="21"/>
                    </a:lnTo>
                    <a:lnTo>
                      <a:pt x="332" y="21"/>
                    </a:lnTo>
                    <a:lnTo>
                      <a:pt x="351" y="21"/>
                    </a:lnTo>
                    <a:lnTo>
                      <a:pt x="372" y="21"/>
                    </a:lnTo>
                    <a:lnTo>
                      <a:pt x="380" y="20"/>
                    </a:lnTo>
                    <a:lnTo>
                      <a:pt x="388" y="19"/>
                    </a:lnTo>
                    <a:lnTo>
                      <a:pt x="395" y="17"/>
                    </a:lnTo>
                    <a:lnTo>
                      <a:pt x="404" y="15"/>
                    </a:lnTo>
                    <a:lnTo>
                      <a:pt x="411" y="13"/>
                    </a:lnTo>
                    <a:lnTo>
                      <a:pt x="419" y="10"/>
                    </a:lnTo>
                    <a:lnTo>
                      <a:pt x="427" y="7"/>
                    </a:lnTo>
                    <a:lnTo>
                      <a:pt x="432" y="2"/>
                    </a:lnTo>
                    <a:lnTo>
                      <a:pt x="435" y="2"/>
                    </a:lnTo>
                    <a:lnTo>
                      <a:pt x="437" y="1"/>
                    </a:lnTo>
                    <a:lnTo>
                      <a:pt x="440" y="0"/>
                    </a:lnTo>
                    <a:lnTo>
                      <a:pt x="442" y="2"/>
                    </a:lnTo>
                    <a:lnTo>
                      <a:pt x="442" y="10"/>
                    </a:lnTo>
                    <a:lnTo>
                      <a:pt x="438" y="17"/>
                    </a:lnTo>
                    <a:lnTo>
                      <a:pt x="432" y="25"/>
                    </a:lnTo>
                    <a:lnTo>
                      <a:pt x="427" y="31"/>
                    </a:lnTo>
                    <a:lnTo>
                      <a:pt x="415" y="37"/>
                    </a:lnTo>
                    <a:lnTo>
                      <a:pt x="400" y="39"/>
                    </a:lnTo>
                    <a:lnTo>
                      <a:pt x="387" y="40"/>
                    </a:lnTo>
                    <a:lnTo>
                      <a:pt x="373" y="40"/>
                    </a:lnTo>
                    <a:lnTo>
                      <a:pt x="358" y="40"/>
                    </a:lnTo>
                    <a:lnTo>
                      <a:pt x="343" y="40"/>
                    </a:lnTo>
                    <a:lnTo>
                      <a:pt x="329" y="39"/>
                    </a:lnTo>
                    <a:lnTo>
                      <a:pt x="314" y="40"/>
                    </a:lnTo>
                    <a:lnTo>
                      <a:pt x="295" y="41"/>
                    </a:lnTo>
                    <a:lnTo>
                      <a:pt x="276" y="41"/>
                    </a:lnTo>
                    <a:lnTo>
                      <a:pt x="256" y="41"/>
                    </a:lnTo>
                    <a:lnTo>
                      <a:pt x="237" y="40"/>
                    </a:lnTo>
                    <a:lnTo>
                      <a:pt x="217" y="40"/>
                    </a:lnTo>
                    <a:lnTo>
                      <a:pt x="197" y="40"/>
                    </a:lnTo>
                    <a:lnTo>
                      <a:pt x="178" y="40"/>
                    </a:lnTo>
                    <a:lnTo>
                      <a:pt x="159" y="43"/>
                    </a:lnTo>
                    <a:lnTo>
                      <a:pt x="151" y="44"/>
                    </a:lnTo>
                    <a:lnTo>
                      <a:pt x="141" y="44"/>
                    </a:lnTo>
                    <a:lnTo>
                      <a:pt x="133" y="45"/>
                    </a:lnTo>
                    <a:lnTo>
                      <a:pt x="124" y="45"/>
                    </a:lnTo>
                    <a:lnTo>
                      <a:pt x="115" y="46"/>
                    </a:lnTo>
                    <a:lnTo>
                      <a:pt x="106" y="47"/>
                    </a:lnTo>
                    <a:lnTo>
                      <a:pt x="99" y="49"/>
                    </a:lnTo>
                    <a:lnTo>
                      <a:pt x="91" y="51"/>
                    </a:lnTo>
                    <a:lnTo>
                      <a:pt x="81" y="51"/>
                    </a:lnTo>
                    <a:lnTo>
                      <a:pt x="71" y="51"/>
                    </a:lnTo>
                    <a:lnTo>
                      <a:pt x="60" y="50"/>
                    </a:lnTo>
                    <a:lnTo>
                      <a:pt x="49" y="49"/>
                    </a:lnTo>
                    <a:lnTo>
                      <a:pt x="38" y="47"/>
                    </a:lnTo>
                    <a:lnTo>
                      <a:pt x="29" y="44"/>
                    </a:lnTo>
                    <a:lnTo>
                      <a:pt x="20" y="39"/>
                    </a:lnTo>
                    <a:lnTo>
                      <a:pt x="12" y="33"/>
                    </a:lnTo>
                    <a:lnTo>
                      <a:pt x="8" y="25"/>
                    </a:lnTo>
                    <a:lnTo>
                      <a:pt x="4" y="17"/>
                    </a:lnTo>
                    <a:lnTo>
                      <a:pt x="0" y="10"/>
                    </a:lnTo>
                    <a:lnTo>
                      <a:pt x="1" y="2"/>
                    </a:lnTo>
                    <a:lnTo>
                      <a:pt x="2" y="1"/>
                    </a:lnTo>
                    <a:lnTo>
                      <a:pt x="5" y="1"/>
                    </a:lnTo>
                    <a:lnTo>
                      <a:pt x="6"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6" name="Freeform 216"/>
              <p:cNvSpPr>
                <a:spLocks/>
              </p:cNvSpPr>
              <p:nvPr/>
            </p:nvSpPr>
            <p:spPr bwMode="auto">
              <a:xfrm>
                <a:off x="4597" y="3146"/>
                <a:ext cx="87" cy="209"/>
              </a:xfrm>
              <a:custGeom>
                <a:avLst/>
                <a:gdLst>
                  <a:gd name="T0" fmla="*/ 61 w 87"/>
                  <a:gd name="T1" fmla="*/ 24 h 201"/>
                  <a:gd name="T2" fmla="*/ 79 w 87"/>
                  <a:gd name="T3" fmla="*/ 48 h 201"/>
                  <a:gd name="T4" fmla="*/ 86 w 87"/>
                  <a:gd name="T5" fmla="*/ 78 h 201"/>
                  <a:gd name="T6" fmla="*/ 87 w 87"/>
                  <a:gd name="T7" fmla="*/ 110 h 201"/>
                  <a:gd name="T8" fmla="*/ 86 w 87"/>
                  <a:gd name="T9" fmla="*/ 143 h 201"/>
                  <a:gd name="T10" fmla="*/ 84 w 87"/>
                  <a:gd name="T11" fmla="*/ 156 h 201"/>
                  <a:gd name="T12" fmla="*/ 83 w 87"/>
                  <a:gd name="T13" fmla="*/ 169 h 201"/>
                  <a:gd name="T14" fmla="*/ 82 w 87"/>
                  <a:gd name="T15" fmla="*/ 183 h 201"/>
                  <a:gd name="T16" fmla="*/ 79 w 87"/>
                  <a:gd name="T17" fmla="*/ 195 h 201"/>
                  <a:gd name="T18" fmla="*/ 76 w 87"/>
                  <a:gd name="T19" fmla="*/ 197 h 201"/>
                  <a:gd name="T20" fmla="*/ 73 w 87"/>
                  <a:gd name="T21" fmla="*/ 200 h 201"/>
                  <a:gd name="T22" fmla="*/ 70 w 87"/>
                  <a:gd name="T23" fmla="*/ 201 h 201"/>
                  <a:gd name="T24" fmla="*/ 67 w 87"/>
                  <a:gd name="T25" fmla="*/ 199 h 201"/>
                  <a:gd name="T26" fmla="*/ 65 w 87"/>
                  <a:gd name="T27" fmla="*/ 195 h 201"/>
                  <a:gd name="T28" fmla="*/ 67 w 87"/>
                  <a:gd name="T29" fmla="*/ 191 h 201"/>
                  <a:gd name="T30" fmla="*/ 69 w 87"/>
                  <a:gd name="T31" fmla="*/ 188 h 201"/>
                  <a:gd name="T32" fmla="*/ 70 w 87"/>
                  <a:gd name="T33" fmla="*/ 184 h 201"/>
                  <a:gd name="T34" fmla="*/ 70 w 87"/>
                  <a:gd name="T35" fmla="*/ 172 h 201"/>
                  <a:gd name="T36" fmla="*/ 71 w 87"/>
                  <a:gd name="T37" fmla="*/ 162 h 201"/>
                  <a:gd name="T38" fmla="*/ 71 w 87"/>
                  <a:gd name="T39" fmla="*/ 151 h 201"/>
                  <a:gd name="T40" fmla="*/ 70 w 87"/>
                  <a:gd name="T41" fmla="*/ 140 h 201"/>
                  <a:gd name="T42" fmla="*/ 70 w 87"/>
                  <a:gd name="T43" fmla="*/ 123 h 201"/>
                  <a:gd name="T44" fmla="*/ 68 w 87"/>
                  <a:gd name="T45" fmla="*/ 107 h 201"/>
                  <a:gd name="T46" fmla="*/ 63 w 87"/>
                  <a:gd name="T47" fmla="*/ 92 h 201"/>
                  <a:gd name="T48" fmla="*/ 59 w 87"/>
                  <a:gd name="T49" fmla="*/ 77 h 201"/>
                  <a:gd name="T50" fmla="*/ 56 w 87"/>
                  <a:gd name="T51" fmla="*/ 67 h 201"/>
                  <a:gd name="T52" fmla="*/ 51 w 87"/>
                  <a:gd name="T53" fmla="*/ 58 h 201"/>
                  <a:gd name="T54" fmla="*/ 45 w 87"/>
                  <a:gd name="T55" fmla="*/ 48 h 201"/>
                  <a:gd name="T56" fmla="*/ 39 w 87"/>
                  <a:gd name="T57" fmla="*/ 40 h 201"/>
                  <a:gd name="T58" fmla="*/ 33 w 87"/>
                  <a:gd name="T59" fmla="*/ 31 h 201"/>
                  <a:gd name="T60" fmla="*/ 25 w 87"/>
                  <a:gd name="T61" fmla="*/ 24 h 201"/>
                  <a:gd name="T62" fmla="*/ 18 w 87"/>
                  <a:gd name="T63" fmla="*/ 18 h 201"/>
                  <a:gd name="T64" fmla="*/ 8 w 87"/>
                  <a:gd name="T65" fmla="*/ 12 h 201"/>
                  <a:gd name="T66" fmla="*/ 6 w 87"/>
                  <a:gd name="T67" fmla="*/ 12 h 201"/>
                  <a:gd name="T68" fmla="*/ 3 w 87"/>
                  <a:gd name="T69" fmla="*/ 11 h 201"/>
                  <a:gd name="T70" fmla="*/ 1 w 87"/>
                  <a:gd name="T71" fmla="*/ 10 h 201"/>
                  <a:gd name="T72" fmla="*/ 0 w 87"/>
                  <a:gd name="T73" fmla="*/ 8 h 201"/>
                  <a:gd name="T74" fmla="*/ 0 w 87"/>
                  <a:gd name="T75" fmla="*/ 5 h 201"/>
                  <a:gd name="T76" fmla="*/ 1 w 87"/>
                  <a:gd name="T77" fmla="*/ 3 h 201"/>
                  <a:gd name="T78" fmla="*/ 2 w 87"/>
                  <a:gd name="T79" fmla="*/ 2 h 201"/>
                  <a:gd name="T80" fmla="*/ 3 w 87"/>
                  <a:gd name="T81" fmla="*/ 0 h 201"/>
                  <a:gd name="T82" fmla="*/ 12 w 87"/>
                  <a:gd name="T83" fmla="*/ 0 h 201"/>
                  <a:gd name="T84" fmla="*/ 20 w 87"/>
                  <a:gd name="T85" fmla="*/ 2 h 201"/>
                  <a:gd name="T86" fmla="*/ 27 w 87"/>
                  <a:gd name="T87" fmla="*/ 5 h 201"/>
                  <a:gd name="T88" fmla="*/ 34 w 87"/>
                  <a:gd name="T89" fmla="*/ 8 h 201"/>
                  <a:gd name="T90" fmla="*/ 40 w 87"/>
                  <a:gd name="T91" fmla="*/ 11 h 201"/>
                  <a:gd name="T92" fmla="*/ 47 w 87"/>
                  <a:gd name="T93" fmla="*/ 16 h 201"/>
                  <a:gd name="T94" fmla="*/ 53 w 87"/>
                  <a:gd name="T95" fmla="*/ 21 h 201"/>
                  <a:gd name="T96" fmla="*/ 61 w 87"/>
                  <a:gd name="T97" fmla="*/ 2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201">
                    <a:moveTo>
                      <a:pt x="61" y="24"/>
                    </a:moveTo>
                    <a:lnTo>
                      <a:pt x="79" y="48"/>
                    </a:lnTo>
                    <a:lnTo>
                      <a:pt x="86" y="78"/>
                    </a:lnTo>
                    <a:lnTo>
                      <a:pt x="87" y="110"/>
                    </a:lnTo>
                    <a:lnTo>
                      <a:pt x="86" y="143"/>
                    </a:lnTo>
                    <a:lnTo>
                      <a:pt x="84" y="156"/>
                    </a:lnTo>
                    <a:lnTo>
                      <a:pt x="83" y="169"/>
                    </a:lnTo>
                    <a:lnTo>
                      <a:pt x="82" y="183"/>
                    </a:lnTo>
                    <a:lnTo>
                      <a:pt x="79" y="195"/>
                    </a:lnTo>
                    <a:lnTo>
                      <a:pt x="76" y="197"/>
                    </a:lnTo>
                    <a:lnTo>
                      <a:pt x="73" y="200"/>
                    </a:lnTo>
                    <a:lnTo>
                      <a:pt x="70" y="201"/>
                    </a:lnTo>
                    <a:lnTo>
                      <a:pt x="67" y="199"/>
                    </a:lnTo>
                    <a:lnTo>
                      <a:pt x="65" y="195"/>
                    </a:lnTo>
                    <a:lnTo>
                      <a:pt x="67" y="191"/>
                    </a:lnTo>
                    <a:lnTo>
                      <a:pt x="69" y="188"/>
                    </a:lnTo>
                    <a:lnTo>
                      <a:pt x="70" y="184"/>
                    </a:lnTo>
                    <a:lnTo>
                      <a:pt x="70" y="172"/>
                    </a:lnTo>
                    <a:lnTo>
                      <a:pt x="71" y="162"/>
                    </a:lnTo>
                    <a:lnTo>
                      <a:pt x="71" y="151"/>
                    </a:lnTo>
                    <a:lnTo>
                      <a:pt x="70" y="140"/>
                    </a:lnTo>
                    <a:lnTo>
                      <a:pt x="70" y="123"/>
                    </a:lnTo>
                    <a:lnTo>
                      <a:pt x="68" y="107"/>
                    </a:lnTo>
                    <a:lnTo>
                      <a:pt x="63" y="92"/>
                    </a:lnTo>
                    <a:lnTo>
                      <a:pt x="59" y="77"/>
                    </a:lnTo>
                    <a:lnTo>
                      <a:pt x="56" y="67"/>
                    </a:lnTo>
                    <a:lnTo>
                      <a:pt x="51" y="58"/>
                    </a:lnTo>
                    <a:lnTo>
                      <a:pt x="45" y="48"/>
                    </a:lnTo>
                    <a:lnTo>
                      <a:pt x="39" y="40"/>
                    </a:lnTo>
                    <a:lnTo>
                      <a:pt x="33" y="31"/>
                    </a:lnTo>
                    <a:lnTo>
                      <a:pt x="25" y="24"/>
                    </a:lnTo>
                    <a:lnTo>
                      <a:pt x="18" y="18"/>
                    </a:lnTo>
                    <a:lnTo>
                      <a:pt x="8" y="12"/>
                    </a:lnTo>
                    <a:lnTo>
                      <a:pt x="6" y="12"/>
                    </a:lnTo>
                    <a:lnTo>
                      <a:pt x="3" y="11"/>
                    </a:lnTo>
                    <a:lnTo>
                      <a:pt x="1" y="10"/>
                    </a:lnTo>
                    <a:lnTo>
                      <a:pt x="0" y="8"/>
                    </a:lnTo>
                    <a:lnTo>
                      <a:pt x="0" y="5"/>
                    </a:lnTo>
                    <a:lnTo>
                      <a:pt x="1" y="3"/>
                    </a:lnTo>
                    <a:lnTo>
                      <a:pt x="2" y="2"/>
                    </a:lnTo>
                    <a:lnTo>
                      <a:pt x="3" y="0"/>
                    </a:lnTo>
                    <a:lnTo>
                      <a:pt x="12" y="0"/>
                    </a:lnTo>
                    <a:lnTo>
                      <a:pt x="20" y="2"/>
                    </a:lnTo>
                    <a:lnTo>
                      <a:pt x="27" y="5"/>
                    </a:lnTo>
                    <a:lnTo>
                      <a:pt x="34" y="8"/>
                    </a:lnTo>
                    <a:lnTo>
                      <a:pt x="40" y="11"/>
                    </a:lnTo>
                    <a:lnTo>
                      <a:pt x="47" y="16"/>
                    </a:lnTo>
                    <a:lnTo>
                      <a:pt x="53" y="21"/>
                    </a:lnTo>
                    <a:lnTo>
                      <a:pt x="6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7" name="Freeform 217"/>
              <p:cNvSpPr>
                <a:spLocks/>
              </p:cNvSpPr>
              <p:nvPr/>
            </p:nvSpPr>
            <p:spPr bwMode="auto">
              <a:xfrm>
                <a:off x="3874" y="3163"/>
                <a:ext cx="30" cy="161"/>
              </a:xfrm>
              <a:custGeom>
                <a:avLst/>
                <a:gdLst>
                  <a:gd name="T0" fmla="*/ 21 w 30"/>
                  <a:gd name="T1" fmla="*/ 7 h 155"/>
                  <a:gd name="T2" fmla="*/ 26 w 30"/>
                  <a:gd name="T3" fmla="*/ 36 h 155"/>
                  <a:gd name="T4" fmla="*/ 27 w 30"/>
                  <a:gd name="T5" fmla="*/ 64 h 155"/>
                  <a:gd name="T6" fmla="*/ 27 w 30"/>
                  <a:gd name="T7" fmla="*/ 94 h 155"/>
                  <a:gd name="T8" fmla="*/ 29 w 30"/>
                  <a:gd name="T9" fmla="*/ 124 h 155"/>
                  <a:gd name="T10" fmla="*/ 30 w 30"/>
                  <a:gd name="T11" fmla="*/ 130 h 155"/>
                  <a:gd name="T12" fmla="*/ 30 w 30"/>
                  <a:gd name="T13" fmla="*/ 137 h 155"/>
                  <a:gd name="T14" fmla="*/ 29 w 30"/>
                  <a:gd name="T15" fmla="*/ 144 h 155"/>
                  <a:gd name="T16" fmla="*/ 29 w 30"/>
                  <a:gd name="T17" fmla="*/ 152 h 155"/>
                  <a:gd name="T18" fmla="*/ 26 w 30"/>
                  <a:gd name="T19" fmla="*/ 153 h 155"/>
                  <a:gd name="T20" fmla="*/ 25 w 30"/>
                  <a:gd name="T21" fmla="*/ 154 h 155"/>
                  <a:gd name="T22" fmla="*/ 23 w 30"/>
                  <a:gd name="T23" fmla="*/ 155 h 155"/>
                  <a:gd name="T24" fmla="*/ 20 w 30"/>
                  <a:gd name="T25" fmla="*/ 154 h 155"/>
                  <a:gd name="T26" fmla="*/ 17 w 30"/>
                  <a:gd name="T27" fmla="*/ 143 h 155"/>
                  <a:gd name="T28" fmla="*/ 14 w 30"/>
                  <a:gd name="T29" fmla="*/ 132 h 155"/>
                  <a:gd name="T30" fmla="*/ 13 w 30"/>
                  <a:gd name="T31" fmla="*/ 122 h 155"/>
                  <a:gd name="T32" fmla="*/ 12 w 30"/>
                  <a:gd name="T33" fmla="*/ 111 h 155"/>
                  <a:gd name="T34" fmla="*/ 9 w 30"/>
                  <a:gd name="T35" fmla="*/ 84 h 155"/>
                  <a:gd name="T36" fmla="*/ 5 w 30"/>
                  <a:gd name="T37" fmla="*/ 56 h 155"/>
                  <a:gd name="T38" fmla="*/ 0 w 30"/>
                  <a:gd name="T39" fmla="*/ 30 h 155"/>
                  <a:gd name="T40" fmla="*/ 0 w 30"/>
                  <a:gd name="T41" fmla="*/ 3 h 155"/>
                  <a:gd name="T42" fmla="*/ 1 w 30"/>
                  <a:gd name="T43" fmla="*/ 2 h 155"/>
                  <a:gd name="T44" fmla="*/ 3 w 30"/>
                  <a:gd name="T45" fmla="*/ 1 h 155"/>
                  <a:gd name="T46" fmla="*/ 5 w 30"/>
                  <a:gd name="T47" fmla="*/ 0 h 155"/>
                  <a:gd name="T48" fmla="*/ 7 w 30"/>
                  <a:gd name="T49" fmla="*/ 0 h 155"/>
                  <a:gd name="T50" fmla="*/ 12 w 30"/>
                  <a:gd name="T51" fmla="*/ 1 h 155"/>
                  <a:gd name="T52" fmla="*/ 17 w 30"/>
                  <a:gd name="T53" fmla="*/ 1 h 155"/>
                  <a:gd name="T54" fmla="*/ 20 w 30"/>
                  <a:gd name="T55" fmla="*/ 3 h 155"/>
                  <a:gd name="T56" fmla="*/ 21 w 30"/>
                  <a:gd name="T57" fmla="*/ 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155">
                    <a:moveTo>
                      <a:pt x="21" y="7"/>
                    </a:moveTo>
                    <a:lnTo>
                      <a:pt x="26" y="36"/>
                    </a:lnTo>
                    <a:lnTo>
                      <a:pt x="27" y="64"/>
                    </a:lnTo>
                    <a:lnTo>
                      <a:pt x="27" y="94"/>
                    </a:lnTo>
                    <a:lnTo>
                      <a:pt x="29" y="124"/>
                    </a:lnTo>
                    <a:lnTo>
                      <a:pt x="30" y="130"/>
                    </a:lnTo>
                    <a:lnTo>
                      <a:pt x="30" y="137"/>
                    </a:lnTo>
                    <a:lnTo>
                      <a:pt x="29" y="144"/>
                    </a:lnTo>
                    <a:lnTo>
                      <a:pt x="29" y="152"/>
                    </a:lnTo>
                    <a:lnTo>
                      <a:pt x="26" y="153"/>
                    </a:lnTo>
                    <a:lnTo>
                      <a:pt x="25" y="154"/>
                    </a:lnTo>
                    <a:lnTo>
                      <a:pt x="23" y="155"/>
                    </a:lnTo>
                    <a:lnTo>
                      <a:pt x="20" y="154"/>
                    </a:lnTo>
                    <a:lnTo>
                      <a:pt x="17" y="143"/>
                    </a:lnTo>
                    <a:lnTo>
                      <a:pt x="14" y="132"/>
                    </a:lnTo>
                    <a:lnTo>
                      <a:pt x="13" y="122"/>
                    </a:lnTo>
                    <a:lnTo>
                      <a:pt x="12" y="111"/>
                    </a:lnTo>
                    <a:lnTo>
                      <a:pt x="9" y="84"/>
                    </a:lnTo>
                    <a:lnTo>
                      <a:pt x="5" y="56"/>
                    </a:lnTo>
                    <a:lnTo>
                      <a:pt x="0" y="30"/>
                    </a:lnTo>
                    <a:lnTo>
                      <a:pt x="0" y="3"/>
                    </a:lnTo>
                    <a:lnTo>
                      <a:pt x="1" y="2"/>
                    </a:lnTo>
                    <a:lnTo>
                      <a:pt x="3" y="1"/>
                    </a:lnTo>
                    <a:lnTo>
                      <a:pt x="5" y="0"/>
                    </a:lnTo>
                    <a:lnTo>
                      <a:pt x="7" y="0"/>
                    </a:lnTo>
                    <a:lnTo>
                      <a:pt x="12" y="1"/>
                    </a:lnTo>
                    <a:lnTo>
                      <a:pt x="17" y="1"/>
                    </a:lnTo>
                    <a:lnTo>
                      <a:pt x="20" y="3"/>
                    </a:lnTo>
                    <a:lnTo>
                      <a:pt x="2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8" name="Freeform 218"/>
              <p:cNvSpPr>
                <a:spLocks/>
              </p:cNvSpPr>
              <p:nvPr/>
            </p:nvSpPr>
            <p:spPr bwMode="auto">
              <a:xfrm>
                <a:off x="3846" y="3232"/>
                <a:ext cx="550" cy="603"/>
              </a:xfrm>
              <a:custGeom>
                <a:avLst/>
                <a:gdLst>
                  <a:gd name="T0" fmla="*/ 364 w 550"/>
                  <a:gd name="T1" fmla="*/ 5 h 580"/>
                  <a:gd name="T2" fmla="*/ 389 w 550"/>
                  <a:gd name="T3" fmla="*/ 11 h 580"/>
                  <a:gd name="T4" fmla="*/ 417 w 550"/>
                  <a:gd name="T5" fmla="*/ 19 h 580"/>
                  <a:gd name="T6" fmla="*/ 447 w 550"/>
                  <a:gd name="T7" fmla="*/ 28 h 580"/>
                  <a:gd name="T8" fmla="*/ 481 w 550"/>
                  <a:gd name="T9" fmla="*/ 49 h 580"/>
                  <a:gd name="T10" fmla="*/ 514 w 550"/>
                  <a:gd name="T11" fmla="*/ 76 h 580"/>
                  <a:gd name="T12" fmla="*/ 545 w 550"/>
                  <a:gd name="T13" fmla="*/ 119 h 580"/>
                  <a:gd name="T14" fmla="*/ 548 w 550"/>
                  <a:gd name="T15" fmla="*/ 137 h 580"/>
                  <a:gd name="T16" fmla="*/ 534 w 550"/>
                  <a:gd name="T17" fmla="*/ 130 h 580"/>
                  <a:gd name="T18" fmla="*/ 521 w 550"/>
                  <a:gd name="T19" fmla="*/ 119 h 580"/>
                  <a:gd name="T20" fmla="*/ 489 w 550"/>
                  <a:gd name="T21" fmla="*/ 93 h 580"/>
                  <a:gd name="T22" fmla="*/ 448 w 550"/>
                  <a:gd name="T23" fmla="*/ 65 h 580"/>
                  <a:gd name="T24" fmla="*/ 423 w 550"/>
                  <a:gd name="T25" fmla="*/ 50 h 580"/>
                  <a:gd name="T26" fmla="*/ 393 w 550"/>
                  <a:gd name="T27" fmla="*/ 39 h 580"/>
                  <a:gd name="T28" fmla="*/ 374 w 550"/>
                  <a:gd name="T29" fmla="*/ 33 h 580"/>
                  <a:gd name="T30" fmla="*/ 362 w 550"/>
                  <a:gd name="T31" fmla="*/ 32 h 580"/>
                  <a:gd name="T32" fmla="*/ 329 w 550"/>
                  <a:gd name="T33" fmla="*/ 25 h 580"/>
                  <a:gd name="T34" fmla="*/ 294 w 550"/>
                  <a:gd name="T35" fmla="*/ 24 h 580"/>
                  <a:gd name="T36" fmla="*/ 257 w 550"/>
                  <a:gd name="T37" fmla="*/ 31 h 580"/>
                  <a:gd name="T38" fmla="*/ 217 w 550"/>
                  <a:gd name="T39" fmla="*/ 43 h 580"/>
                  <a:gd name="T40" fmla="*/ 163 w 550"/>
                  <a:gd name="T41" fmla="*/ 71 h 580"/>
                  <a:gd name="T42" fmla="*/ 127 w 550"/>
                  <a:gd name="T43" fmla="*/ 100 h 580"/>
                  <a:gd name="T44" fmla="*/ 114 w 550"/>
                  <a:gd name="T45" fmla="*/ 113 h 580"/>
                  <a:gd name="T46" fmla="*/ 84 w 550"/>
                  <a:gd name="T47" fmla="*/ 154 h 580"/>
                  <a:gd name="T48" fmla="*/ 63 w 550"/>
                  <a:gd name="T49" fmla="*/ 198 h 580"/>
                  <a:gd name="T50" fmla="*/ 52 w 550"/>
                  <a:gd name="T51" fmla="*/ 229 h 580"/>
                  <a:gd name="T52" fmla="*/ 37 w 550"/>
                  <a:gd name="T53" fmla="*/ 277 h 580"/>
                  <a:gd name="T54" fmla="*/ 42 w 550"/>
                  <a:gd name="T55" fmla="*/ 392 h 580"/>
                  <a:gd name="T56" fmla="*/ 48 w 550"/>
                  <a:gd name="T57" fmla="*/ 412 h 580"/>
                  <a:gd name="T58" fmla="*/ 64 w 550"/>
                  <a:gd name="T59" fmla="*/ 455 h 580"/>
                  <a:gd name="T60" fmla="*/ 86 w 550"/>
                  <a:gd name="T61" fmla="*/ 496 h 580"/>
                  <a:gd name="T62" fmla="*/ 121 w 550"/>
                  <a:gd name="T63" fmla="*/ 539 h 580"/>
                  <a:gd name="T64" fmla="*/ 158 w 550"/>
                  <a:gd name="T65" fmla="*/ 578 h 580"/>
                  <a:gd name="T66" fmla="*/ 140 w 550"/>
                  <a:gd name="T67" fmla="*/ 574 h 580"/>
                  <a:gd name="T68" fmla="*/ 85 w 550"/>
                  <a:gd name="T69" fmla="*/ 528 h 580"/>
                  <a:gd name="T70" fmla="*/ 43 w 550"/>
                  <a:gd name="T71" fmla="*/ 468 h 580"/>
                  <a:gd name="T72" fmla="*/ 18 w 550"/>
                  <a:gd name="T73" fmla="*/ 408 h 580"/>
                  <a:gd name="T74" fmla="*/ 5 w 550"/>
                  <a:gd name="T75" fmla="*/ 276 h 580"/>
                  <a:gd name="T76" fmla="*/ 21 w 550"/>
                  <a:gd name="T77" fmla="*/ 221 h 580"/>
                  <a:gd name="T78" fmla="*/ 41 w 550"/>
                  <a:gd name="T79" fmla="*/ 169 h 580"/>
                  <a:gd name="T80" fmla="*/ 66 w 550"/>
                  <a:gd name="T81" fmla="*/ 128 h 580"/>
                  <a:gd name="T82" fmla="*/ 84 w 550"/>
                  <a:gd name="T83" fmla="*/ 105 h 580"/>
                  <a:gd name="T84" fmla="*/ 113 w 550"/>
                  <a:gd name="T85" fmla="*/ 70 h 580"/>
                  <a:gd name="T86" fmla="*/ 151 w 550"/>
                  <a:gd name="T87" fmla="*/ 44 h 580"/>
                  <a:gd name="T88" fmla="*/ 180 w 550"/>
                  <a:gd name="T89" fmla="*/ 26 h 580"/>
                  <a:gd name="T90" fmla="*/ 213 w 550"/>
                  <a:gd name="T91" fmla="*/ 15 h 580"/>
                  <a:gd name="T92" fmla="*/ 275 w 550"/>
                  <a:gd name="T93" fmla="*/ 2 h 580"/>
                  <a:gd name="T94" fmla="*/ 341 w 550"/>
                  <a:gd name="T95" fmla="*/ 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0" h="580">
                    <a:moveTo>
                      <a:pt x="343" y="3"/>
                    </a:moveTo>
                    <a:lnTo>
                      <a:pt x="350" y="3"/>
                    </a:lnTo>
                    <a:lnTo>
                      <a:pt x="356" y="5"/>
                    </a:lnTo>
                    <a:lnTo>
                      <a:pt x="364" y="5"/>
                    </a:lnTo>
                    <a:lnTo>
                      <a:pt x="370" y="6"/>
                    </a:lnTo>
                    <a:lnTo>
                      <a:pt x="377" y="7"/>
                    </a:lnTo>
                    <a:lnTo>
                      <a:pt x="383" y="9"/>
                    </a:lnTo>
                    <a:lnTo>
                      <a:pt x="389" y="11"/>
                    </a:lnTo>
                    <a:lnTo>
                      <a:pt x="395" y="13"/>
                    </a:lnTo>
                    <a:lnTo>
                      <a:pt x="402" y="15"/>
                    </a:lnTo>
                    <a:lnTo>
                      <a:pt x="410" y="17"/>
                    </a:lnTo>
                    <a:lnTo>
                      <a:pt x="417" y="19"/>
                    </a:lnTo>
                    <a:lnTo>
                      <a:pt x="426" y="21"/>
                    </a:lnTo>
                    <a:lnTo>
                      <a:pt x="433" y="24"/>
                    </a:lnTo>
                    <a:lnTo>
                      <a:pt x="440" y="26"/>
                    </a:lnTo>
                    <a:lnTo>
                      <a:pt x="447" y="28"/>
                    </a:lnTo>
                    <a:lnTo>
                      <a:pt x="454" y="32"/>
                    </a:lnTo>
                    <a:lnTo>
                      <a:pt x="464" y="37"/>
                    </a:lnTo>
                    <a:lnTo>
                      <a:pt x="472" y="43"/>
                    </a:lnTo>
                    <a:lnTo>
                      <a:pt x="481" y="49"/>
                    </a:lnTo>
                    <a:lnTo>
                      <a:pt x="489" y="56"/>
                    </a:lnTo>
                    <a:lnTo>
                      <a:pt x="497" y="62"/>
                    </a:lnTo>
                    <a:lnTo>
                      <a:pt x="506" y="69"/>
                    </a:lnTo>
                    <a:lnTo>
                      <a:pt x="514" y="76"/>
                    </a:lnTo>
                    <a:lnTo>
                      <a:pt x="522" y="83"/>
                    </a:lnTo>
                    <a:lnTo>
                      <a:pt x="531" y="95"/>
                    </a:lnTo>
                    <a:lnTo>
                      <a:pt x="538" y="107"/>
                    </a:lnTo>
                    <a:lnTo>
                      <a:pt x="545" y="119"/>
                    </a:lnTo>
                    <a:lnTo>
                      <a:pt x="550" y="132"/>
                    </a:lnTo>
                    <a:lnTo>
                      <a:pt x="549" y="134"/>
                    </a:lnTo>
                    <a:lnTo>
                      <a:pt x="548" y="135"/>
                    </a:lnTo>
                    <a:lnTo>
                      <a:pt x="548" y="137"/>
                    </a:lnTo>
                    <a:lnTo>
                      <a:pt x="545" y="138"/>
                    </a:lnTo>
                    <a:lnTo>
                      <a:pt x="540" y="137"/>
                    </a:lnTo>
                    <a:lnTo>
                      <a:pt x="537" y="134"/>
                    </a:lnTo>
                    <a:lnTo>
                      <a:pt x="534" y="130"/>
                    </a:lnTo>
                    <a:lnTo>
                      <a:pt x="531" y="126"/>
                    </a:lnTo>
                    <a:lnTo>
                      <a:pt x="527" y="125"/>
                    </a:lnTo>
                    <a:lnTo>
                      <a:pt x="524" y="123"/>
                    </a:lnTo>
                    <a:lnTo>
                      <a:pt x="521" y="119"/>
                    </a:lnTo>
                    <a:lnTo>
                      <a:pt x="519" y="116"/>
                    </a:lnTo>
                    <a:lnTo>
                      <a:pt x="508" y="107"/>
                    </a:lnTo>
                    <a:lnTo>
                      <a:pt x="499" y="100"/>
                    </a:lnTo>
                    <a:lnTo>
                      <a:pt x="489" y="93"/>
                    </a:lnTo>
                    <a:lnTo>
                      <a:pt x="478" y="86"/>
                    </a:lnTo>
                    <a:lnTo>
                      <a:pt x="469" y="79"/>
                    </a:lnTo>
                    <a:lnTo>
                      <a:pt x="459" y="71"/>
                    </a:lnTo>
                    <a:lnTo>
                      <a:pt x="448" y="65"/>
                    </a:lnTo>
                    <a:lnTo>
                      <a:pt x="438" y="58"/>
                    </a:lnTo>
                    <a:lnTo>
                      <a:pt x="438" y="57"/>
                    </a:lnTo>
                    <a:lnTo>
                      <a:pt x="430" y="54"/>
                    </a:lnTo>
                    <a:lnTo>
                      <a:pt x="423" y="50"/>
                    </a:lnTo>
                    <a:lnTo>
                      <a:pt x="416" y="46"/>
                    </a:lnTo>
                    <a:lnTo>
                      <a:pt x="409" y="44"/>
                    </a:lnTo>
                    <a:lnTo>
                      <a:pt x="402" y="42"/>
                    </a:lnTo>
                    <a:lnTo>
                      <a:pt x="393" y="39"/>
                    </a:lnTo>
                    <a:lnTo>
                      <a:pt x="386" y="37"/>
                    </a:lnTo>
                    <a:lnTo>
                      <a:pt x="378" y="36"/>
                    </a:lnTo>
                    <a:lnTo>
                      <a:pt x="377" y="34"/>
                    </a:lnTo>
                    <a:lnTo>
                      <a:pt x="374" y="33"/>
                    </a:lnTo>
                    <a:lnTo>
                      <a:pt x="373" y="33"/>
                    </a:lnTo>
                    <a:lnTo>
                      <a:pt x="371" y="32"/>
                    </a:lnTo>
                    <a:lnTo>
                      <a:pt x="371" y="32"/>
                    </a:lnTo>
                    <a:lnTo>
                      <a:pt x="362" y="32"/>
                    </a:lnTo>
                    <a:lnTo>
                      <a:pt x="354" y="30"/>
                    </a:lnTo>
                    <a:lnTo>
                      <a:pt x="346" y="28"/>
                    </a:lnTo>
                    <a:lnTo>
                      <a:pt x="337" y="26"/>
                    </a:lnTo>
                    <a:lnTo>
                      <a:pt x="329" y="25"/>
                    </a:lnTo>
                    <a:lnTo>
                      <a:pt x="321" y="24"/>
                    </a:lnTo>
                    <a:lnTo>
                      <a:pt x="312" y="24"/>
                    </a:lnTo>
                    <a:lnTo>
                      <a:pt x="304" y="25"/>
                    </a:lnTo>
                    <a:lnTo>
                      <a:pt x="294" y="24"/>
                    </a:lnTo>
                    <a:lnTo>
                      <a:pt x="285" y="25"/>
                    </a:lnTo>
                    <a:lnTo>
                      <a:pt x="275" y="26"/>
                    </a:lnTo>
                    <a:lnTo>
                      <a:pt x="267" y="27"/>
                    </a:lnTo>
                    <a:lnTo>
                      <a:pt x="257" y="31"/>
                    </a:lnTo>
                    <a:lnTo>
                      <a:pt x="249" y="33"/>
                    </a:lnTo>
                    <a:lnTo>
                      <a:pt x="239" y="36"/>
                    </a:lnTo>
                    <a:lnTo>
                      <a:pt x="231" y="38"/>
                    </a:lnTo>
                    <a:lnTo>
                      <a:pt x="217" y="43"/>
                    </a:lnTo>
                    <a:lnTo>
                      <a:pt x="202" y="50"/>
                    </a:lnTo>
                    <a:lnTo>
                      <a:pt x="189" y="56"/>
                    </a:lnTo>
                    <a:lnTo>
                      <a:pt x="176" y="63"/>
                    </a:lnTo>
                    <a:lnTo>
                      <a:pt x="163" y="71"/>
                    </a:lnTo>
                    <a:lnTo>
                      <a:pt x="151" y="80"/>
                    </a:lnTo>
                    <a:lnTo>
                      <a:pt x="139" y="89"/>
                    </a:lnTo>
                    <a:lnTo>
                      <a:pt x="127" y="99"/>
                    </a:lnTo>
                    <a:lnTo>
                      <a:pt x="127" y="100"/>
                    </a:lnTo>
                    <a:lnTo>
                      <a:pt x="123" y="103"/>
                    </a:lnTo>
                    <a:lnTo>
                      <a:pt x="121" y="106"/>
                    </a:lnTo>
                    <a:lnTo>
                      <a:pt x="117" y="110"/>
                    </a:lnTo>
                    <a:lnTo>
                      <a:pt x="114" y="113"/>
                    </a:lnTo>
                    <a:lnTo>
                      <a:pt x="106" y="123"/>
                    </a:lnTo>
                    <a:lnTo>
                      <a:pt x="98" y="132"/>
                    </a:lnTo>
                    <a:lnTo>
                      <a:pt x="90" y="143"/>
                    </a:lnTo>
                    <a:lnTo>
                      <a:pt x="84" y="154"/>
                    </a:lnTo>
                    <a:lnTo>
                      <a:pt x="78" y="165"/>
                    </a:lnTo>
                    <a:lnTo>
                      <a:pt x="72" y="175"/>
                    </a:lnTo>
                    <a:lnTo>
                      <a:pt x="67" y="187"/>
                    </a:lnTo>
                    <a:lnTo>
                      <a:pt x="63" y="198"/>
                    </a:lnTo>
                    <a:lnTo>
                      <a:pt x="60" y="205"/>
                    </a:lnTo>
                    <a:lnTo>
                      <a:pt x="57" y="214"/>
                    </a:lnTo>
                    <a:lnTo>
                      <a:pt x="54" y="221"/>
                    </a:lnTo>
                    <a:lnTo>
                      <a:pt x="52" y="229"/>
                    </a:lnTo>
                    <a:lnTo>
                      <a:pt x="47" y="240"/>
                    </a:lnTo>
                    <a:lnTo>
                      <a:pt x="43" y="253"/>
                    </a:lnTo>
                    <a:lnTo>
                      <a:pt x="41" y="265"/>
                    </a:lnTo>
                    <a:lnTo>
                      <a:pt x="37" y="277"/>
                    </a:lnTo>
                    <a:lnTo>
                      <a:pt x="35" y="306"/>
                    </a:lnTo>
                    <a:lnTo>
                      <a:pt x="35" y="334"/>
                    </a:lnTo>
                    <a:lnTo>
                      <a:pt x="37" y="363"/>
                    </a:lnTo>
                    <a:lnTo>
                      <a:pt x="42" y="392"/>
                    </a:lnTo>
                    <a:lnTo>
                      <a:pt x="45" y="396"/>
                    </a:lnTo>
                    <a:lnTo>
                      <a:pt x="46" y="401"/>
                    </a:lnTo>
                    <a:lnTo>
                      <a:pt x="47" y="407"/>
                    </a:lnTo>
                    <a:lnTo>
                      <a:pt x="48" y="412"/>
                    </a:lnTo>
                    <a:lnTo>
                      <a:pt x="52" y="423"/>
                    </a:lnTo>
                    <a:lnTo>
                      <a:pt x="55" y="435"/>
                    </a:lnTo>
                    <a:lnTo>
                      <a:pt x="59" y="445"/>
                    </a:lnTo>
                    <a:lnTo>
                      <a:pt x="64" y="455"/>
                    </a:lnTo>
                    <a:lnTo>
                      <a:pt x="69" y="466"/>
                    </a:lnTo>
                    <a:lnTo>
                      <a:pt x="74" y="476"/>
                    </a:lnTo>
                    <a:lnTo>
                      <a:pt x="80" y="486"/>
                    </a:lnTo>
                    <a:lnTo>
                      <a:pt x="86" y="496"/>
                    </a:lnTo>
                    <a:lnTo>
                      <a:pt x="92" y="509"/>
                    </a:lnTo>
                    <a:lnTo>
                      <a:pt x="101" y="519"/>
                    </a:lnTo>
                    <a:lnTo>
                      <a:pt x="110" y="529"/>
                    </a:lnTo>
                    <a:lnTo>
                      <a:pt x="121" y="539"/>
                    </a:lnTo>
                    <a:lnTo>
                      <a:pt x="131" y="548"/>
                    </a:lnTo>
                    <a:lnTo>
                      <a:pt x="141" y="557"/>
                    </a:lnTo>
                    <a:lnTo>
                      <a:pt x="150" y="567"/>
                    </a:lnTo>
                    <a:lnTo>
                      <a:pt x="158" y="578"/>
                    </a:lnTo>
                    <a:lnTo>
                      <a:pt x="155" y="580"/>
                    </a:lnTo>
                    <a:lnTo>
                      <a:pt x="150" y="579"/>
                    </a:lnTo>
                    <a:lnTo>
                      <a:pt x="144" y="577"/>
                    </a:lnTo>
                    <a:lnTo>
                      <a:pt x="140" y="574"/>
                    </a:lnTo>
                    <a:lnTo>
                      <a:pt x="126" y="564"/>
                    </a:lnTo>
                    <a:lnTo>
                      <a:pt x="112" y="552"/>
                    </a:lnTo>
                    <a:lnTo>
                      <a:pt x="98" y="541"/>
                    </a:lnTo>
                    <a:lnTo>
                      <a:pt x="85" y="528"/>
                    </a:lnTo>
                    <a:lnTo>
                      <a:pt x="73" y="515"/>
                    </a:lnTo>
                    <a:lnTo>
                      <a:pt x="61" y="500"/>
                    </a:lnTo>
                    <a:lnTo>
                      <a:pt x="52" y="485"/>
                    </a:lnTo>
                    <a:lnTo>
                      <a:pt x="43" y="468"/>
                    </a:lnTo>
                    <a:lnTo>
                      <a:pt x="36" y="454"/>
                    </a:lnTo>
                    <a:lnTo>
                      <a:pt x="29" y="439"/>
                    </a:lnTo>
                    <a:lnTo>
                      <a:pt x="23" y="424"/>
                    </a:lnTo>
                    <a:lnTo>
                      <a:pt x="18" y="408"/>
                    </a:lnTo>
                    <a:lnTo>
                      <a:pt x="9" y="377"/>
                    </a:lnTo>
                    <a:lnTo>
                      <a:pt x="3" y="344"/>
                    </a:lnTo>
                    <a:lnTo>
                      <a:pt x="0" y="310"/>
                    </a:lnTo>
                    <a:lnTo>
                      <a:pt x="5" y="276"/>
                    </a:lnTo>
                    <a:lnTo>
                      <a:pt x="9" y="261"/>
                    </a:lnTo>
                    <a:lnTo>
                      <a:pt x="12" y="248"/>
                    </a:lnTo>
                    <a:lnTo>
                      <a:pt x="16" y="235"/>
                    </a:lnTo>
                    <a:lnTo>
                      <a:pt x="21" y="221"/>
                    </a:lnTo>
                    <a:lnTo>
                      <a:pt x="26" y="208"/>
                    </a:lnTo>
                    <a:lnTo>
                      <a:pt x="30" y="195"/>
                    </a:lnTo>
                    <a:lnTo>
                      <a:pt x="36" y="183"/>
                    </a:lnTo>
                    <a:lnTo>
                      <a:pt x="41" y="169"/>
                    </a:lnTo>
                    <a:lnTo>
                      <a:pt x="46" y="157"/>
                    </a:lnTo>
                    <a:lnTo>
                      <a:pt x="52" y="147"/>
                    </a:lnTo>
                    <a:lnTo>
                      <a:pt x="58" y="137"/>
                    </a:lnTo>
                    <a:lnTo>
                      <a:pt x="66" y="128"/>
                    </a:lnTo>
                    <a:lnTo>
                      <a:pt x="70" y="122"/>
                    </a:lnTo>
                    <a:lnTo>
                      <a:pt x="74" y="116"/>
                    </a:lnTo>
                    <a:lnTo>
                      <a:pt x="79" y="111"/>
                    </a:lnTo>
                    <a:lnTo>
                      <a:pt x="84" y="105"/>
                    </a:lnTo>
                    <a:lnTo>
                      <a:pt x="90" y="97"/>
                    </a:lnTo>
                    <a:lnTo>
                      <a:pt x="97" y="87"/>
                    </a:lnTo>
                    <a:lnTo>
                      <a:pt x="104" y="79"/>
                    </a:lnTo>
                    <a:lnTo>
                      <a:pt x="113" y="70"/>
                    </a:lnTo>
                    <a:lnTo>
                      <a:pt x="122" y="63"/>
                    </a:lnTo>
                    <a:lnTo>
                      <a:pt x="131" y="56"/>
                    </a:lnTo>
                    <a:lnTo>
                      <a:pt x="141" y="50"/>
                    </a:lnTo>
                    <a:lnTo>
                      <a:pt x="151" y="44"/>
                    </a:lnTo>
                    <a:lnTo>
                      <a:pt x="157" y="39"/>
                    </a:lnTo>
                    <a:lnTo>
                      <a:pt x="164" y="34"/>
                    </a:lnTo>
                    <a:lnTo>
                      <a:pt x="172" y="30"/>
                    </a:lnTo>
                    <a:lnTo>
                      <a:pt x="180" y="26"/>
                    </a:lnTo>
                    <a:lnTo>
                      <a:pt x="188" y="24"/>
                    </a:lnTo>
                    <a:lnTo>
                      <a:pt x="196" y="20"/>
                    </a:lnTo>
                    <a:lnTo>
                      <a:pt x="205" y="18"/>
                    </a:lnTo>
                    <a:lnTo>
                      <a:pt x="213" y="15"/>
                    </a:lnTo>
                    <a:lnTo>
                      <a:pt x="229" y="12"/>
                    </a:lnTo>
                    <a:lnTo>
                      <a:pt x="243" y="8"/>
                    </a:lnTo>
                    <a:lnTo>
                      <a:pt x="260" y="5"/>
                    </a:lnTo>
                    <a:lnTo>
                      <a:pt x="275" y="2"/>
                    </a:lnTo>
                    <a:lnTo>
                      <a:pt x="292" y="1"/>
                    </a:lnTo>
                    <a:lnTo>
                      <a:pt x="307" y="0"/>
                    </a:lnTo>
                    <a:lnTo>
                      <a:pt x="324" y="0"/>
                    </a:lnTo>
                    <a:lnTo>
                      <a:pt x="341" y="1"/>
                    </a:lnTo>
                    <a:lnTo>
                      <a:pt x="34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59" name="Freeform 219"/>
              <p:cNvSpPr>
                <a:spLocks/>
              </p:cNvSpPr>
              <p:nvPr/>
            </p:nvSpPr>
            <p:spPr bwMode="auto">
              <a:xfrm>
                <a:off x="5304" y="3247"/>
                <a:ext cx="57" cy="406"/>
              </a:xfrm>
              <a:custGeom>
                <a:avLst/>
                <a:gdLst>
                  <a:gd name="T0" fmla="*/ 17 w 57"/>
                  <a:gd name="T1" fmla="*/ 22 h 391"/>
                  <a:gd name="T2" fmla="*/ 18 w 57"/>
                  <a:gd name="T3" fmla="*/ 28 h 391"/>
                  <a:gd name="T4" fmla="*/ 20 w 57"/>
                  <a:gd name="T5" fmla="*/ 32 h 391"/>
                  <a:gd name="T6" fmla="*/ 21 w 57"/>
                  <a:gd name="T7" fmla="*/ 37 h 391"/>
                  <a:gd name="T8" fmla="*/ 21 w 57"/>
                  <a:gd name="T9" fmla="*/ 43 h 391"/>
                  <a:gd name="T10" fmla="*/ 26 w 57"/>
                  <a:gd name="T11" fmla="*/ 59 h 391"/>
                  <a:gd name="T12" fmla="*/ 30 w 57"/>
                  <a:gd name="T13" fmla="*/ 75 h 391"/>
                  <a:gd name="T14" fmla="*/ 33 w 57"/>
                  <a:gd name="T15" fmla="*/ 92 h 391"/>
                  <a:gd name="T16" fmla="*/ 37 w 57"/>
                  <a:gd name="T17" fmla="*/ 109 h 391"/>
                  <a:gd name="T18" fmla="*/ 42 w 57"/>
                  <a:gd name="T19" fmla="*/ 135 h 391"/>
                  <a:gd name="T20" fmla="*/ 44 w 57"/>
                  <a:gd name="T21" fmla="*/ 164 h 391"/>
                  <a:gd name="T22" fmla="*/ 46 w 57"/>
                  <a:gd name="T23" fmla="*/ 191 h 391"/>
                  <a:gd name="T24" fmla="*/ 50 w 57"/>
                  <a:gd name="T25" fmla="*/ 219 h 391"/>
                  <a:gd name="T26" fmla="*/ 54 w 57"/>
                  <a:gd name="T27" fmla="*/ 249 h 391"/>
                  <a:gd name="T28" fmla="*/ 56 w 57"/>
                  <a:gd name="T29" fmla="*/ 281 h 391"/>
                  <a:gd name="T30" fmla="*/ 56 w 57"/>
                  <a:gd name="T31" fmla="*/ 312 h 391"/>
                  <a:gd name="T32" fmla="*/ 57 w 57"/>
                  <a:gd name="T33" fmla="*/ 344 h 391"/>
                  <a:gd name="T34" fmla="*/ 55 w 57"/>
                  <a:gd name="T35" fmla="*/ 356 h 391"/>
                  <a:gd name="T36" fmla="*/ 54 w 57"/>
                  <a:gd name="T37" fmla="*/ 368 h 391"/>
                  <a:gd name="T38" fmla="*/ 52 w 57"/>
                  <a:gd name="T39" fmla="*/ 379 h 391"/>
                  <a:gd name="T40" fmla="*/ 49 w 57"/>
                  <a:gd name="T41" fmla="*/ 390 h 391"/>
                  <a:gd name="T42" fmla="*/ 46 w 57"/>
                  <a:gd name="T43" fmla="*/ 391 h 391"/>
                  <a:gd name="T44" fmla="*/ 45 w 57"/>
                  <a:gd name="T45" fmla="*/ 391 h 391"/>
                  <a:gd name="T46" fmla="*/ 43 w 57"/>
                  <a:gd name="T47" fmla="*/ 391 h 391"/>
                  <a:gd name="T48" fmla="*/ 41 w 57"/>
                  <a:gd name="T49" fmla="*/ 391 h 391"/>
                  <a:gd name="T50" fmla="*/ 35 w 57"/>
                  <a:gd name="T51" fmla="*/ 338 h 391"/>
                  <a:gd name="T52" fmla="*/ 31 w 57"/>
                  <a:gd name="T53" fmla="*/ 286 h 391"/>
                  <a:gd name="T54" fmla="*/ 27 w 57"/>
                  <a:gd name="T55" fmla="*/ 232 h 391"/>
                  <a:gd name="T56" fmla="*/ 23 w 57"/>
                  <a:gd name="T57" fmla="*/ 177 h 391"/>
                  <a:gd name="T58" fmla="*/ 19 w 57"/>
                  <a:gd name="T59" fmla="*/ 140 h 391"/>
                  <a:gd name="T60" fmla="*/ 15 w 57"/>
                  <a:gd name="T61" fmla="*/ 103 h 391"/>
                  <a:gd name="T62" fmla="*/ 9 w 57"/>
                  <a:gd name="T63" fmla="*/ 67 h 391"/>
                  <a:gd name="T64" fmla="*/ 1 w 57"/>
                  <a:gd name="T65" fmla="*/ 30 h 391"/>
                  <a:gd name="T66" fmla="*/ 1 w 57"/>
                  <a:gd name="T67" fmla="*/ 22 h 391"/>
                  <a:gd name="T68" fmla="*/ 0 w 57"/>
                  <a:gd name="T69" fmla="*/ 13 h 391"/>
                  <a:gd name="T70" fmla="*/ 0 w 57"/>
                  <a:gd name="T71" fmla="*/ 6 h 391"/>
                  <a:gd name="T72" fmla="*/ 5 w 57"/>
                  <a:gd name="T73" fmla="*/ 0 h 391"/>
                  <a:gd name="T74" fmla="*/ 9 w 57"/>
                  <a:gd name="T75" fmla="*/ 4 h 391"/>
                  <a:gd name="T76" fmla="*/ 12 w 57"/>
                  <a:gd name="T77" fmla="*/ 10 h 391"/>
                  <a:gd name="T78" fmla="*/ 14 w 57"/>
                  <a:gd name="T79" fmla="*/ 16 h 391"/>
                  <a:gd name="T80" fmla="*/ 17 w 57"/>
                  <a:gd name="T81" fmla="*/ 2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391">
                    <a:moveTo>
                      <a:pt x="17" y="22"/>
                    </a:moveTo>
                    <a:lnTo>
                      <a:pt x="18" y="28"/>
                    </a:lnTo>
                    <a:lnTo>
                      <a:pt x="20" y="32"/>
                    </a:lnTo>
                    <a:lnTo>
                      <a:pt x="21" y="37"/>
                    </a:lnTo>
                    <a:lnTo>
                      <a:pt x="21" y="43"/>
                    </a:lnTo>
                    <a:lnTo>
                      <a:pt x="26" y="59"/>
                    </a:lnTo>
                    <a:lnTo>
                      <a:pt x="30" y="75"/>
                    </a:lnTo>
                    <a:lnTo>
                      <a:pt x="33" y="92"/>
                    </a:lnTo>
                    <a:lnTo>
                      <a:pt x="37" y="109"/>
                    </a:lnTo>
                    <a:lnTo>
                      <a:pt x="42" y="135"/>
                    </a:lnTo>
                    <a:lnTo>
                      <a:pt x="44" y="164"/>
                    </a:lnTo>
                    <a:lnTo>
                      <a:pt x="46" y="191"/>
                    </a:lnTo>
                    <a:lnTo>
                      <a:pt x="50" y="219"/>
                    </a:lnTo>
                    <a:lnTo>
                      <a:pt x="54" y="249"/>
                    </a:lnTo>
                    <a:lnTo>
                      <a:pt x="56" y="281"/>
                    </a:lnTo>
                    <a:lnTo>
                      <a:pt x="56" y="312"/>
                    </a:lnTo>
                    <a:lnTo>
                      <a:pt x="57" y="344"/>
                    </a:lnTo>
                    <a:lnTo>
                      <a:pt x="55" y="356"/>
                    </a:lnTo>
                    <a:lnTo>
                      <a:pt x="54" y="368"/>
                    </a:lnTo>
                    <a:lnTo>
                      <a:pt x="52" y="379"/>
                    </a:lnTo>
                    <a:lnTo>
                      <a:pt x="49" y="390"/>
                    </a:lnTo>
                    <a:lnTo>
                      <a:pt x="46" y="391"/>
                    </a:lnTo>
                    <a:lnTo>
                      <a:pt x="45" y="391"/>
                    </a:lnTo>
                    <a:lnTo>
                      <a:pt x="43" y="391"/>
                    </a:lnTo>
                    <a:lnTo>
                      <a:pt x="41" y="391"/>
                    </a:lnTo>
                    <a:lnTo>
                      <a:pt x="35" y="338"/>
                    </a:lnTo>
                    <a:lnTo>
                      <a:pt x="31" y="286"/>
                    </a:lnTo>
                    <a:lnTo>
                      <a:pt x="27" y="232"/>
                    </a:lnTo>
                    <a:lnTo>
                      <a:pt x="23" y="177"/>
                    </a:lnTo>
                    <a:lnTo>
                      <a:pt x="19" y="140"/>
                    </a:lnTo>
                    <a:lnTo>
                      <a:pt x="15" y="103"/>
                    </a:lnTo>
                    <a:lnTo>
                      <a:pt x="9" y="67"/>
                    </a:lnTo>
                    <a:lnTo>
                      <a:pt x="1" y="30"/>
                    </a:lnTo>
                    <a:lnTo>
                      <a:pt x="1" y="22"/>
                    </a:lnTo>
                    <a:lnTo>
                      <a:pt x="0" y="13"/>
                    </a:lnTo>
                    <a:lnTo>
                      <a:pt x="0" y="6"/>
                    </a:lnTo>
                    <a:lnTo>
                      <a:pt x="5" y="0"/>
                    </a:lnTo>
                    <a:lnTo>
                      <a:pt x="9" y="4"/>
                    </a:lnTo>
                    <a:lnTo>
                      <a:pt x="12" y="10"/>
                    </a:lnTo>
                    <a:lnTo>
                      <a:pt x="14" y="16"/>
                    </a:lnTo>
                    <a:lnTo>
                      <a:pt x="1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0" name="Freeform 220"/>
              <p:cNvSpPr>
                <a:spLocks/>
              </p:cNvSpPr>
              <p:nvPr/>
            </p:nvSpPr>
            <p:spPr bwMode="auto">
              <a:xfrm>
                <a:off x="3922" y="3308"/>
                <a:ext cx="448" cy="519"/>
              </a:xfrm>
              <a:custGeom>
                <a:avLst/>
                <a:gdLst>
                  <a:gd name="T0" fmla="*/ 354 w 448"/>
                  <a:gd name="T1" fmla="*/ 34 h 499"/>
                  <a:gd name="T2" fmla="*/ 389 w 448"/>
                  <a:gd name="T3" fmla="*/ 56 h 499"/>
                  <a:gd name="T4" fmla="*/ 415 w 448"/>
                  <a:gd name="T5" fmla="*/ 81 h 499"/>
                  <a:gd name="T6" fmla="*/ 448 w 448"/>
                  <a:gd name="T7" fmla="*/ 169 h 499"/>
                  <a:gd name="T8" fmla="*/ 444 w 448"/>
                  <a:gd name="T9" fmla="*/ 197 h 499"/>
                  <a:gd name="T10" fmla="*/ 437 w 448"/>
                  <a:gd name="T11" fmla="*/ 175 h 499"/>
                  <a:gd name="T12" fmla="*/ 399 w 448"/>
                  <a:gd name="T13" fmla="*/ 104 h 499"/>
                  <a:gd name="T14" fmla="*/ 344 w 448"/>
                  <a:gd name="T15" fmla="*/ 63 h 499"/>
                  <a:gd name="T16" fmla="*/ 289 w 448"/>
                  <a:gd name="T17" fmla="*/ 47 h 499"/>
                  <a:gd name="T18" fmla="*/ 265 w 448"/>
                  <a:gd name="T19" fmla="*/ 46 h 499"/>
                  <a:gd name="T20" fmla="*/ 227 w 448"/>
                  <a:gd name="T21" fmla="*/ 45 h 499"/>
                  <a:gd name="T22" fmla="*/ 185 w 448"/>
                  <a:gd name="T23" fmla="*/ 46 h 499"/>
                  <a:gd name="T24" fmla="*/ 135 w 448"/>
                  <a:gd name="T25" fmla="*/ 58 h 499"/>
                  <a:gd name="T26" fmla="*/ 96 w 448"/>
                  <a:gd name="T27" fmla="*/ 89 h 499"/>
                  <a:gd name="T28" fmla="*/ 70 w 448"/>
                  <a:gd name="T29" fmla="*/ 120 h 499"/>
                  <a:gd name="T30" fmla="*/ 46 w 448"/>
                  <a:gd name="T31" fmla="*/ 161 h 499"/>
                  <a:gd name="T32" fmla="*/ 26 w 448"/>
                  <a:gd name="T33" fmla="*/ 235 h 499"/>
                  <a:gd name="T34" fmla="*/ 41 w 448"/>
                  <a:gd name="T35" fmla="*/ 341 h 499"/>
                  <a:gd name="T36" fmla="*/ 58 w 448"/>
                  <a:gd name="T37" fmla="*/ 377 h 499"/>
                  <a:gd name="T38" fmla="*/ 85 w 448"/>
                  <a:gd name="T39" fmla="*/ 412 h 499"/>
                  <a:gd name="T40" fmla="*/ 126 w 448"/>
                  <a:gd name="T41" fmla="*/ 441 h 499"/>
                  <a:gd name="T42" fmla="*/ 166 w 448"/>
                  <a:gd name="T43" fmla="*/ 458 h 499"/>
                  <a:gd name="T44" fmla="*/ 188 w 448"/>
                  <a:gd name="T45" fmla="*/ 468 h 499"/>
                  <a:gd name="T46" fmla="*/ 224 w 448"/>
                  <a:gd name="T47" fmla="*/ 474 h 499"/>
                  <a:gd name="T48" fmla="*/ 288 w 448"/>
                  <a:gd name="T49" fmla="*/ 469 h 499"/>
                  <a:gd name="T50" fmla="*/ 338 w 448"/>
                  <a:gd name="T51" fmla="*/ 446 h 499"/>
                  <a:gd name="T52" fmla="*/ 369 w 448"/>
                  <a:gd name="T53" fmla="*/ 425 h 499"/>
                  <a:gd name="T54" fmla="*/ 395 w 448"/>
                  <a:gd name="T55" fmla="*/ 400 h 499"/>
                  <a:gd name="T56" fmla="*/ 418 w 448"/>
                  <a:gd name="T57" fmla="*/ 394 h 499"/>
                  <a:gd name="T58" fmla="*/ 403 w 448"/>
                  <a:gd name="T59" fmla="*/ 426 h 499"/>
                  <a:gd name="T60" fmla="*/ 360 w 448"/>
                  <a:gd name="T61" fmla="*/ 467 h 499"/>
                  <a:gd name="T62" fmla="*/ 308 w 448"/>
                  <a:gd name="T63" fmla="*/ 492 h 499"/>
                  <a:gd name="T64" fmla="*/ 243 w 448"/>
                  <a:gd name="T65" fmla="*/ 499 h 499"/>
                  <a:gd name="T66" fmla="*/ 184 w 448"/>
                  <a:gd name="T67" fmla="*/ 485 h 499"/>
                  <a:gd name="T68" fmla="*/ 131 w 448"/>
                  <a:gd name="T69" fmla="*/ 463 h 499"/>
                  <a:gd name="T70" fmla="*/ 89 w 448"/>
                  <a:gd name="T71" fmla="*/ 437 h 499"/>
                  <a:gd name="T72" fmla="*/ 69 w 448"/>
                  <a:gd name="T73" fmla="*/ 419 h 499"/>
                  <a:gd name="T74" fmla="*/ 49 w 448"/>
                  <a:gd name="T75" fmla="*/ 395 h 499"/>
                  <a:gd name="T76" fmla="*/ 25 w 448"/>
                  <a:gd name="T77" fmla="*/ 356 h 499"/>
                  <a:gd name="T78" fmla="*/ 1 w 448"/>
                  <a:gd name="T79" fmla="*/ 278 h 499"/>
                  <a:gd name="T80" fmla="*/ 3 w 448"/>
                  <a:gd name="T81" fmla="*/ 221 h 499"/>
                  <a:gd name="T82" fmla="*/ 20 w 448"/>
                  <a:gd name="T83" fmla="*/ 160 h 499"/>
                  <a:gd name="T84" fmla="*/ 44 w 448"/>
                  <a:gd name="T85" fmla="*/ 105 h 499"/>
                  <a:gd name="T86" fmla="*/ 74 w 448"/>
                  <a:gd name="T87" fmla="*/ 62 h 499"/>
                  <a:gd name="T88" fmla="*/ 110 w 448"/>
                  <a:gd name="T89" fmla="*/ 35 h 499"/>
                  <a:gd name="T90" fmla="*/ 130 w 448"/>
                  <a:gd name="T91" fmla="*/ 24 h 499"/>
                  <a:gd name="T92" fmla="*/ 155 w 448"/>
                  <a:gd name="T93" fmla="*/ 15 h 499"/>
                  <a:gd name="T94" fmla="*/ 192 w 448"/>
                  <a:gd name="T95" fmla="*/ 4 h 499"/>
                  <a:gd name="T96" fmla="*/ 233 w 448"/>
                  <a:gd name="T97" fmla="*/ 0 h 499"/>
                  <a:gd name="T98" fmla="*/ 271 w 448"/>
                  <a:gd name="T99" fmla="*/ 4 h 499"/>
                  <a:gd name="T100" fmla="*/ 306 w 448"/>
                  <a:gd name="T101" fmla="*/ 14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8" h="499">
                    <a:moveTo>
                      <a:pt x="328" y="21"/>
                    </a:moveTo>
                    <a:lnTo>
                      <a:pt x="337" y="26"/>
                    </a:lnTo>
                    <a:lnTo>
                      <a:pt x="346" y="31"/>
                    </a:lnTo>
                    <a:lnTo>
                      <a:pt x="354" y="34"/>
                    </a:lnTo>
                    <a:lnTo>
                      <a:pt x="363" y="39"/>
                    </a:lnTo>
                    <a:lnTo>
                      <a:pt x="372" y="45"/>
                    </a:lnTo>
                    <a:lnTo>
                      <a:pt x="381" y="50"/>
                    </a:lnTo>
                    <a:lnTo>
                      <a:pt x="389" y="56"/>
                    </a:lnTo>
                    <a:lnTo>
                      <a:pt x="398" y="62"/>
                    </a:lnTo>
                    <a:lnTo>
                      <a:pt x="403" y="69"/>
                    </a:lnTo>
                    <a:lnTo>
                      <a:pt x="409" y="75"/>
                    </a:lnTo>
                    <a:lnTo>
                      <a:pt x="415" y="81"/>
                    </a:lnTo>
                    <a:lnTo>
                      <a:pt x="419" y="89"/>
                    </a:lnTo>
                    <a:lnTo>
                      <a:pt x="432" y="114"/>
                    </a:lnTo>
                    <a:lnTo>
                      <a:pt x="443" y="141"/>
                    </a:lnTo>
                    <a:lnTo>
                      <a:pt x="448" y="169"/>
                    </a:lnTo>
                    <a:lnTo>
                      <a:pt x="446" y="198"/>
                    </a:lnTo>
                    <a:lnTo>
                      <a:pt x="444" y="198"/>
                    </a:lnTo>
                    <a:lnTo>
                      <a:pt x="444" y="197"/>
                    </a:lnTo>
                    <a:lnTo>
                      <a:pt x="444" y="197"/>
                    </a:lnTo>
                    <a:lnTo>
                      <a:pt x="444" y="196"/>
                    </a:lnTo>
                    <a:lnTo>
                      <a:pt x="443" y="196"/>
                    </a:lnTo>
                    <a:lnTo>
                      <a:pt x="443" y="196"/>
                    </a:lnTo>
                    <a:lnTo>
                      <a:pt x="437" y="175"/>
                    </a:lnTo>
                    <a:lnTo>
                      <a:pt x="430" y="155"/>
                    </a:lnTo>
                    <a:lnTo>
                      <a:pt x="421" y="136"/>
                    </a:lnTo>
                    <a:lnTo>
                      <a:pt x="411" y="117"/>
                    </a:lnTo>
                    <a:lnTo>
                      <a:pt x="399" y="104"/>
                    </a:lnTo>
                    <a:lnTo>
                      <a:pt x="387" y="92"/>
                    </a:lnTo>
                    <a:lnTo>
                      <a:pt x="374" y="81"/>
                    </a:lnTo>
                    <a:lnTo>
                      <a:pt x="359" y="71"/>
                    </a:lnTo>
                    <a:lnTo>
                      <a:pt x="344" y="63"/>
                    </a:lnTo>
                    <a:lnTo>
                      <a:pt x="328" y="56"/>
                    </a:lnTo>
                    <a:lnTo>
                      <a:pt x="311" y="51"/>
                    </a:lnTo>
                    <a:lnTo>
                      <a:pt x="292" y="49"/>
                    </a:lnTo>
                    <a:lnTo>
                      <a:pt x="289" y="47"/>
                    </a:lnTo>
                    <a:lnTo>
                      <a:pt x="284" y="47"/>
                    </a:lnTo>
                    <a:lnTo>
                      <a:pt x="279" y="47"/>
                    </a:lnTo>
                    <a:lnTo>
                      <a:pt x="274" y="46"/>
                    </a:lnTo>
                    <a:lnTo>
                      <a:pt x="265" y="46"/>
                    </a:lnTo>
                    <a:lnTo>
                      <a:pt x="255" y="45"/>
                    </a:lnTo>
                    <a:lnTo>
                      <a:pt x="246" y="45"/>
                    </a:lnTo>
                    <a:lnTo>
                      <a:pt x="236" y="45"/>
                    </a:lnTo>
                    <a:lnTo>
                      <a:pt x="227" y="45"/>
                    </a:lnTo>
                    <a:lnTo>
                      <a:pt x="217" y="45"/>
                    </a:lnTo>
                    <a:lnTo>
                      <a:pt x="208" y="46"/>
                    </a:lnTo>
                    <a:lnTo>
                      <a:pt x="198" y="46"/>
                    </a:lnTo>
                    <a:lnTo>
                      <a:pt x="185" y="46"/>
                    </a:lnTo>
                    <a:lnTo>
                      <a:pt x="172" y="47"/>
                    </a:lnTo>
                    <a:lnTo>
                      <a:pt x="159" y="50"/>
                    </a:lnTo>
                    <a:lnTo>
                      <a:pt x="147" y="53"/>
                    </a:lnTo>
                    <a:lnTo>
                      <a:pt x="135" y="58"/>
                    </a:lnTo>
                    <a:lnTo>
                      <a:pt x="124" y="64"/>
                    </a:lnTo>
                    <a:lnTo>
                      <a:pt x="113" y="73"/>
                    </a:lnTo>
                    <a:lnTo>
                      <a:pt x="105" y="82"/>
                    </a:lnTo>
                    <a:lnTo>
                      <a:pt x="96" y="89"/>
                    </a:lnTo>
                    <a:lnTo>
                      <a:pt x="89" y="96"/>
                    </a:lnTo>
                    <a:lnTo>
                      <a:pt x="83" y="104"/>
                    </a:lnTo>
                    <a:lnTo>
                      <a:pt x="76" y="112"/>
                    </a:lnTo>
                    <a:lnTo>
                      <a:pt x="70" y="120"/>
                    </a:lnTo>
                    <a:lnTo>
                      <a:pt x="64" y="129"/>
                    </a:lnTo>
                    <a:lnTo>
                      <a:pt x="58" y="138"/>
                    </a:lnTo>
                    <a:lnTo>
                      <a:pt x="51" y="147"/>
                    </a:lnTo>
                    <a:lnTo>
                      <a:pt x="46" y="161"/>
                    </a:lnTo>
                    <a:lnTo>
                      <a:pt x="40" y="174"/>
                    </a:lnTo>
                    <a:lnTo>
                      <a:pt x="36" y="188"/>
                    </a:lnTo>
                    <a:lnTo>
                      <a:pt x="32" y="203"/>
                    </a:lnTo>
                    <a:lnTo>
                      <a:pt x="26" y="235"/>
                    </a:lnTo>
                    <a:lnTo>
                      <a:pt x="26" y="268"/>
                    </a:lnTo>
                    <a:lnTo>
                      <a:pt x="30" y="302"/>
                    </a:lnTo>
                    <a:lnTo>
                      <a:pt x="37" y="332"/>
                    </a:lnTo>
                    <a:lnTo>
                      <a:pt x="41" y="341"/>
                    </a:lnTo>
                    <a:lnTo>
                      <a:pt x="46" y="350"/>
                    </a:lnTo>
                    <a:lnTo>
                      <a:pt x="50" y="359"/>
                    </a:lnTo>
                    <a:lnTo>
                      <a:pt x="53" y="369"/>
                    </a:lnTo>
                    <a:lnTo>
                      <a:pt x="58" y="377"/>
                    </a:lnTo>
                    <a:lnTo>
                      <a:pt x="63" y="386"/>
                    </a:lnTo>
                    <a:lnTo>
                      <a:pt x="70" y="393"/>
                    </a:lnTo>
                    <a:lnTo>
                      <a:pt x="77" y="400"/>
                    </a:lnTo>
                    <a:lnTo>
                      <a:pt x="85" y="412"/>
                    </a:lnTo>
                    <a:lnTo>
                      <a:pt x="94" y="420"/>
                    </a:lnTo>
                    <a:lnTo>
                      <a:pt x="104" y="429"/>
                    </a:lnTo>
                    <a:lnTo>
                      <a:pt x="116" y="435"/>
                    </a:lnTo>
                    <a:lnTo>
                      <a:pt x="126" y="441"/>
                    </a:lnTo>
                    <a:lnTo>
                      <a:pt x="138" y="445"/>
                    </a:lnTo>
                    <a:lnTo>
                      <a:pt x="149" y="450"/>
                    </a:lnTo>
                    <a:lnTo>
                      <a:pt x="160" y="456"/>
                    </a:lnTo>
                    <a:lnTo>
                      <a:pt x="166" y="458"/>
                    </a:lnTo>
                    <a:lnTo>
                      <a:pt x="172" y="461"/>
                    </a:lnTo>
                    <a:lnTo>
                      <a:pt x="176" y="463"/>
                    </a:lnTo>
                    <a:lnTo>
                      <a:pt x="182" y="466"/>
                    </a:lnTo>
                    <a:lnTo>
                      <a:pt x="188" y="468"/>
                    </a:lnTo>
                    <a:lnTo>
                      <a:pt x="194" y="470"/>
                    </a:lnTo>
                    <a:lnTo>
                      <a:pt x="202" y="472"/>
                    </a:lnTo>
                    <a:lnTo>
                      <a:pt x="208" y="473"/>
                    </a:lnTo>
                    <a:lnTo>
                      <a:pt x="224" y="474"/>
                    </a:lnTo>
                    <a:lnTo>
                      <a:pt x="240" y="474"/>
                    </a:lnTo>
                    <a:lnTo>
                      <a:pt x="257" y="473"/>
                    </a:lnTo>
                    <a:lnTo>
                      <a:pt x="272" y="472"/>
                    </a:lnTo>
                    <a:lnTo>
                      <a:pt x="288" y="469"/>
                    </a:lnTo>
                    <a:lnTo>
                      <a:pt x="302" y="464"/>
                    </a:lnTo>
                    <a:lnTo>
                      <a:pt x="316" y="458"/>
                    </a:lnTo>
                    <a:lnTo>
                      <a:pt x="329" y="451"/>
                    </a:lnTo>
                    <a:lnTo>
                      <a:pt x="338" y="446"/>
                    </a:lnTo>
                    <a:lnTo>
                      <a:pt x="345" y="442"/>
                    </a:lnTo>
                    <a:lnTo>
                      <a:pt x="353" y="437"/>
                    </a:lnTo>
                    <a:lnTo>
                      <a:pt x="362" y="431"/>
                    </a:lnTo>
                    <a:lnTo>
                      <a:pt x="369" y="425"/>
                    </a:lnTo>
                    <a:lnTo>
                      <a:pt x="376" y="419"/>
                    </a:lnTo>
                    <a:lnTo>
                      <a:pt x="383" y="413"/>
                    </a:lnTo>
                    <a:lnTo>
                      <a:pt x="390" y="406"/>
                    </a:lnTo>
                    <a:lnTo>
                      <a:pt x="395" y="400"/>
                    </a:lnTo>
                    <a:lnTo>
                      <a:pt x="401" y="392"/>
                    </a:lnTo>
                    <a:lnTo>
                      <a:pt x="407" y="387"/>
                    </a:lnTo>
                    <a:lnTo>
                      <a:pt x="418" y="387"/>
                    </a:lnTo>
                    <a:lnTo>
                      <a:pt x="418" y="394"/>
                    </a:lnTo>
                    <a:lnTo>
                      <a:pt x="417" y="400"/>
                    </a:lnTo>
                    <a:lnTo>
                      <a:pt x="413" y="407"/>
                    </a:lnTo>
                    <a:lnTo>
                      <a:pt x="411" y="413"/>
                    </a:lnTo>
                    <a:lnTo>
                      <a:pt x="403" y="426"/>
                    </a:lnTo>
                    <a:lnTo>
                      <a:pt x="394" y="438"/>
                    </a:lnTo>
                    <a:lnTo>
                      <a:pt x="384" y="449"/>
                    </a:lnTo>
                    <a:lnTo>
                      <a:pt x="372" y="457"/>
                    </a:lnTo>
                    <a:lnTo>
                      <a:pt x="360" y="467"/>
                    </a:lnTo>
                    <a:lnTo>
                      <a:pt x="349" y="474"/>
                    </a:lnTo>
                    <a:lnTo>
                      <a:pt x="335" y="481"/>
                    </a:lnTo>
                    <a:lnTo>
                      <a:pt x="322" y="488"/>
                    </a:lnTo>
                    <a:lnTo>
                      <a:pt x="308" y="492"/>
                    </a:lnTo>
                    <a:lnTo>
                      <a:pt x="292" y="495"/>
                    </a:lnTo>
                    <a:lnTo>
                      <a:pt x="277" y="498"/>
                    </a:lnTo>
                    <a:lnTo>
                      <a:pt x="260" y="499"/>
                    </a:lnTo>
                    <a:lnTo>
                      <a:pt x="243" y="499"/>
                    </a:lnTo>
                    <a:lnTo>
                      <a:pt x="228" y="498"/>
                    </a:lnTo>
                    <a:lnTo>
                      <a:pt x="212" y="494"/>
                    </a:lnTo>
                    <a:lnTo>
                      <a:pt x="198" y="489"/>
                    </a:lnTo>
                    <a:lnTo>
                      <a:pt x="184" y="485"/>
                    </a:lnTo>
                    <a:lnTo>
                      <a:pt x="171" y="480"/>
                    </a:lnTo>
                    <a:lnTo>
                      <a:pt x="157" y="475"/>
                    </a:lnTo>
                    <a:lnTo>
                      <a:pt x="144" y="469"/>
                    </a:lnTo>
                    <a:lnTo>
                      <a:pt x="131" y="463"/>
                    </a:lnTo>
                    <a:lnTo>
                      <a:pt x="119" y="456"/>
                    </a:lnTo>
                    <a:lnTo>
                      <a:pt x="107" y="449"/>
                    </a:lnTo>
                    <a:lnTo>
                      <a:pt x="95" y="441"/>
                    </a:lnTo>
                    <a:lnTo>
                      <a:pt x="89" y="437"/>
                    </a:lnTo>
                    <a:lnTo>
                      <a:pt x="85" y="433"/>
                    </a:lnTo>
                    <a:lnTo>
                      <a:pt x="80" y="429"/>
                    </a:lnTo>
                    <a:lnTo>
                      <a:pt x="74" y="425"/>
                    </a:lnTo>
                    <a:lnTo>
                      <a:pt x="69" y="419"/>
                    </a:lnTo>
                    <a:lnTo>
                      <a:pt x="64" y="413"/>
                    </a:lnTo>
                    <a:lnTo>
                      <a:pt x="58" y="407"/>
                    </a:lnTo>
                    <a:lnTo>
                      <a:pt x="53" y="401"/>
                    </a:lnTo>
                    <a:lnTo>
                      <a:pt x="49" y="395"/>
                    </a:lnTo>
                    <a:lnTo>
                      <a:pt x="44" y="388"/>
                    </a:lnTo>
                    <a:lnTo>
                      <a:pt x="40" y="382"/>
                    </a:lnTo>
                    <a:lnTo>
                      <a:pt x="37" y="375"/>
                    </a:lnTo>
                    <a:lnTo>
                      <a:pt x="25" y="356"/>
                    </a:lnTo>
                    <a:lnTo>
                      <a:pt x="14" y="335"/>
                    </a:lnTo>
                    <a:lnTo>
                      <a:pt x="6" y="315"/>
                    </a:lnTo>
                    <a:lnTo>
                      <a:pt x="2" y="292"/>
                    </a:lnTo>
                    <a:lnTo>
                      <a:pt x="1" y="278"/>
                    </a:lnTo>
                    <a:lnTo>
                      <a:pt x="0" y="265"/>
                    </a:lnTo>
                    <a:lnTo>
                      <a:pt x="1" y="251"/>
                    </a:lnTo>
                    <a:lnTo>
                      <a:pt x="1" y="237"/>
                    </a:lnTo>
                    <a:lnTo>
                      <a:pt x="3" y="221"/>
                    </a:lnTo>
                    <a:lnTo>
                      <a:pt x="6" y="205"/>
                    </a:lnTo>
                    <a:lnTo>
                      <a:pt x="10" y="190"/>
                    </a:lnTo>
                    <a:lnTo>
                      <a:pt x="15" y="174"/>
                    </a:lnTo>
                    <a:lnTo>
                      <a:pt x="20" y="160"/>
                    </a:lnTo>
                    <a:lnTo>
                      <a:pt x="26" y="145"/>
                    </a:lnTo>
                    <a:lnTo>
                      <a:pt x="31" y="131"/>
                    </a:lnTo>
                    <a:lnTo>
                      <a:pt x="37" y="116"/>
                    </a:lnTo>
                    <a:lnTo>
                      <a:pt x="44" y="105"/>
                    </a:lnTo>
                    <a:lnTo>
                      <a:pt x="51" y="94"/>
                    </a:lnTo>
                    <a:lnTo>
                      <a:pt x="58" y="83"/>
                    </a:lnTo>
                    <a:lnTo>
                      <a:pt x="65" y="73"/>
                    </a:lnTo>
                    <a:lnTo>
                      <a:pt x="74" y="62"/>
                    </a:lnTo>
                    <a:lnTo>
                      <a:pt x="83" y="53"/>
                    </a:lnTo>
                    <a:lnTo>
                      <a:pt x="94" y="45"/>
                    </a:lnTo>
                    <a:lnTo>
                      <a:pt x="105" y="38"/>
                    </a:lnTo>
                    <a:lnTo>
                      <a:pt x="110" y="35"/>
                    </a:lnTo>
                    <a:lnTo>
                      <a:pt x="116" y="33"/>
                    </a:lnTo>
                    <a:lnTo>
                      <a:pt x="120" y="30"/>
                    </a:lnTo>
                    <a:lnTo>
                      <a:pt x="125" y="26"/>
                    </a:lnTo>
                    <a:lnTo>
                      <a:pt x="130" y="24"/>
                    </a:lnTo>
                    <a:lnTo>
                      <a:pt x="135" y="21"/>
                    </a:lnTo>
                    <a:lnTo>
                      <a:pt x="139" y="19"/>
                    </a:lnTo>
                    <a:lnTo>
                      <a:pt x="145" y="18"/>
                    </a:lnTo>
                    <a:lnTo>
                      <a:pt x="155" y="15"/>
                    </a:lnTo>
                    <a:lnTo>
                      <a:pt x="165" y="12"/>
                    </a:lnTo>
                    <a:lnTo>
                      <a:pt x="173" y="9"/>
                    </a:lnTo>
                    <a:lnTo>
                      <a:pt x="182" y="7"/>
                    </a:lnTo>
                    <a:lnTo>
                      <a:pt x="192" y="4"/>
                    </a:lnTo>
                    <a:lnTo>
                      <a:pt x="202" y="2"/>
                    </a:lnTo>
                    <a:lnTo>
                      <a:pt x="212" y="1"/>
                    </a:lnTo>
                    <a:lnTo>
                      <a:pt x="222" y="0"/>
                    </a:lnTo>
                    <a:lnTo>
                      <a:pt x="233" y="0"/>
                    </a:lnTo>
                    <a:lnTo>
                      <a:pt x="242" y="0"/>
                    </a:lnTo>
                    <a:lnTo>
                      <a:pt x="252" y="1"/>
                    </a:lnTo>
                    <a:lnTo>
                      <a:pt x="261" y="3"/>
                    </a:lnTo>
                    <a:lnTo>
                      <a:pt x="271" y="4"/>
                    </a:lnTo>
                    <a:lnTo>
                      <a:pt x="280" y="7"/>
                    </a:lnTo>
                    <a:lnTo>
                      <a:pt x="290" y="9"/>
                    </a:lnTo>
                    <a:lnTo>
                      <a:pt x="300" y="10"/>
                    </a:lnTo>
                    <a:lnTo>
                      <a:pt x="306" y="14"/>
                    </a:lnTo>
                    <a:lnTo>
                      <a:pt x="313" y="18"/>
                    </a:lnTo>
                    <a:lnTo>
                      <a:pt x="320" y="20"/>
                    </a:lnTo>
                    <a:lnTo>
                      <a:pt x="32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1" name="Freeform 221"/>
              <p:cNvSpPr>
                <a:spLocks/>
              </p:cNvSpPr>
              <p:nvPr/>
            </p:nvSpPr>
            <p:spPr bwMode="auto">
              <a:xfrm>
                <a:off x="4075" y="3493"/>
                <a:ext cx="393" cy="428"/>
              </a:xfrm>
              <a:custGeom>
                <a:avLst/>
                <a:gdLst>
                  <a:gd name="T0" fmla="*/ 389 w 393"/>
                  <a:gd name="T1" fmla="*/ 55 h 411"/>
                  <a:gd name="T2" fmla="*/ 393 w 393"/>
                  <a:gd name="T3" fmla="*/ 110 h 411"/>
                  <a:gd name="T4" fmla="*/ 388 w 393"/>
                  <a:gd name="T5" fmla="*/ 159 h 411"/>
                  <a:gd name="T6" fmla="*/ 381 w 393"/>
                  <a:gd name="T7" fmla="*/ 200 h 411"/>
                  <a:gd name="T8" fmla="*/ 364 w 393"/>
                  <a:gd name="T9" fmla="*/ 239 h 411"/>
                  <a:gd name="T10" fmla="*/ 341 w 393"/>
                  <a:gd name="T11" fmla="*/ 277 h 411"/>
                  <a:gd name="T12" fmla="*/ 315 w 393"/>
                  <a:gd name="T13" fmla="*/ 313 h 411"/>
                  <a:gd name="T14" fmla="*/ 284 w 393"/>
                  <a:gd name="T15" fmla="*/ 346 h 411"/>
                  <a:gd name="T16" fmla="*/ 256 w 393"/>
                  <a:gd name="T17" fmla="*/ 368 h 411"/>
                  <a:gd name="T18" fmla="*/ 236 w 393"/>
                  <a:gd name="T19" fmla="*/ 381 h 411"/>
                  <a:gd name="T20" fmla="*/ 215 w 393"/>
                  <a:gd name="T21" fmla="*/ 392 h 411"/>
                  <a:gd name="T22" fmla="*/ 192 w 393"/>
                  <a:gd name="T23" fmla="*/ 401 h 411"/>
                  <a:gd name="T24" fmla="*/ 172 w 393"/>
                  <a:gd name="T25" fmla="*/ 406 h 411"/>
                  <a:gd name="T26" fmla="*/ 156 w 393"/>
                  <a:gd name="T27" fmla="*/ 409 h 411"/>
                  <a:gd name="T28" fmla="*/ 129 w 393"/>
                  <a:gd name="T29" fmla="*/ 411 h 411"/>
                  <a:gd name="T30" fmla="*/ 93 w 393"/>
                  <a:gd name="T31" fmla="*/ 407 h 411"/>
                  <a:gd name="T32" fmla="*/ 58 w 393"/>
                  <a:gd name="T33" fmla="*/ 399 h 411"/>
                  <a:gd name="T34" fmla="*/ 25 w 393"/>
                  <a:gd name="T35" fmla="*/ 388 h 411"/>
                  <a:gd name="T36" fmla="*/ 6 w 393"/>
                  <a:gd name="T37" fmla="*/ 378 h 411"/>
                  <a:gd name="T38" fmla="*/ 0 w 393"/>
                  <a:gd name="T39" fmla="*/ 374 h 411"/>
                  <a:gd name="T40" fmla="*/ 6 w 393"/>
                  <a:gd name="T41" fmla="*/ 366 h 411"/>
                  <a:gd name="T42" fmla="*/ 33 w 393"/>
                  <a:gd name="T43" fmla="*/ 375 h 411"/>
                  <a:gd name="T44" fmla="*/ 62 w 393"/>
                  <a:gd name="T45" fmla="*/ 380 h 411"/>
                  <a:gd name="T46" fmla="*/ 90 w 393"/>
                  <a:gd name="T47" fmla="*/ 382 h 411"/>
                  <a:gd name="T48" fmla="*/ 120 w 393"/>
                  <a:gd name="T49" fmla="*/ 380 h 411"/>
                  <a:gd name="T50" fmla="*/ 144 w 393"/>
                  <a:gd name="T51" fmla="*/ 377 h 411"/>
                  <a:gd name="T52" fmla="*/ 167 w 393"/>
                  <a:gd name="T53" fmla="*/ 374 h 411"/>
                  <a:gd name="T54" fmla="*/ 190 w 393"/>
                  <a:gd name="T55" fmla="*/ 366 h 411"/>
                  <a:gd name="T56" fmla="*/ 210 w 393"/>
                  <a:gd name="T57" fmla="*/ 357 h 411"/>
                  <a:gd name="T58" fmla="*/ 230 w 393"/>
                  <a:gd name="T59" fmla="*/ 347 h 411"/>
                  <a:gd name="T60" fmla="*/ 249 w 393"/>
                  <a:gd name="T61" fmla="*/ 335 h 411"/>
                  <a:gd name="T62" fmla="*/ 266 w 393"/>
                  <a:gd name="T63" fmla="*/ 322 h 411"/>
                  <a:gd name="T64" fmla="*/ 280 w 393"/>
                  <a:gd name="T65" fmla="*/ 306 h 411"/>
                  <a:gd name="T66" fmla="*/ 320 w 393"/>
                  <a:gd name="T67" fmla="*/ 253 h 411"/>
                  <a:gd name="T68" fmla="*/ 351 w 393"/>
                  <a:gd name="T69" fmla="*/ 196 h 411"/>
                  <a:gd name="T70" fmla="*/ 370 w 393"/>
                  <a:gd name="T71" fmla="*/ 135 h 411"/>
                  <a:gd name="T72" fmla="*/ 376 w 393"/>
                  <a:gd name="T73" fmla="*/ 68 h 411"/>
                  <a:gd name="T74" fmla="*/ 371 w 393"/>
                  <a:gd name="T75" fmla="*/ 43 h 411"/>
                  <a:gd name="T76" fmla="*/ 366 w 393"/>
                  <a:gd name="T77" fmla="*/ 18 h 411"/>
                  <a:gd name="T78" fmla="*/ 363 w 393"/>
                  <a:gd name="T79" fmla="*/ 9 h 411"/>
                  <a:gd name="T80" fmla="*/ 368 w 393"/>
                  <a:gd name="T81" fmla="*/ 0 h 411"/>
                  <a:gd name="T82" fmla="*/ 377 w 393"/>
                  <a:gd name="T83" fmla="*/ 12 h 411"/>
                  <a:gd name="T84" fmla="*/ 383 w 393"/>
                  <a:gd name="T85" fmla="*/ 28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 h="411">
                    <a:moveTo>
                      <a:pt x="383" y="28"/>
                    </a:moveTo>
                    <a:lnTo>
                      <a:pt x="389" y="55"/>
                    </a:lnTo>
                    <a:lnTo>
                      <a:pt x="391" y="82"/>
                    </a:lnTo>
                    <a:lnTo>
                      <a:pt x="393" y="110"/>
                    </a:lnTo>
                    <a:lnTo>
                      <a:pt x="391" y="138"/>
                    </a:lnTo>
                    <a:lnTo>
                      <a:pt x="388" y="159"/>
                    </a:lnTo>
                    <a:lnTo>
                      <a:pt x="384" y="179"/>
                    </a:lnTo>
                    <a:lnTo>
                      <a:pt x="381" y="200"/>
                    </a:lnTo>
                    <a:lnTo>
                      <a:pt x="374" y="219"/>
                    </a:lnTo>
                    <a:lnTo>
                      <a:pt x="364" y="239"/>
                    </a:lnTo>
                    <a:lnTo>
                      <a:pt x="353" y="258"/>
                    </a:lnTo>
                    <a:lnTo>
                      <a:pt x="341" y="277"/>
                    </a:lnTo>
                    <a:lnTo>
                      <a:pt x="328" y="295"/>
                    </a:lnTo>
                    <a:lnTo>
                      <a:pt x="315" y="313"/>
                    </a:lnTo>
                    <a:lnTo>
                      <a:pt x="299" y="331"/>
                    </a:lnTo>
                    <a:lnTo>
                      <a:pt x="284" y="346"/>
                    </a:lnTo>
                    <a:lnTo>
                      <a:pt x="267" y="360"/>
                    </a:lnTo>
                    <a:lnTo>
                      <a:pt x="256" y="368"/>
                    </a:lnTo>
                    <a:lnTo>
                      <a:pt x="247" y="374"/>
                    </a:lnTo>
                    <a:lnTo>
                      <a:pt x="236" y="381"/>
                    </a:lnTo>
                    <a:lnTo>
                      <a:pt x="225" y="387"/>
                    </a:lnTo>
                    <a:lnTo>
                      <a:pt x="215" y="392"/>
                    </a:lnTo>
                    <a:lnTo>
                      <a:pt x="204" y="398"/>
                    </a:lnTo>
                    <a:lnTo>
                      <a:pt x="192" y="401"/>
                    </a:lnTo>
                    <a:lnTo>
                      <a:pt x="180" y="406"/>
                    </a:lnTo>
                    <a:lnTo>
                      <a:pt x="172" y="406"/>
                    </a:lnTo>
                    <a:lnTo>
                      <a:pt x="164" y="408"/>
                    </a:lnTo>
                    <a:lnTo>
                      <a:pt x="156" y="409"/>
                    </a:lnTo>
                    <a:lnTo>
                      <a:pt x="148" y="411"/>
                    </a:lnTo>
                    <a:lnTo>
                      <a:pt x="129" y="411"/>
                    </a:lnTo>
                    <a:lnTo>
                      <a:pt x="111" y="409"/>
                    </a:lnTo>
                    <a:lnTo>
                      <a:pt x="93" y="407"/>
                    </a:lnTo>
                    <a:lnTo>
                      <a:pt x="75" y="403"/>
                    </a:lnTo>
                    <a:lnTo>
                      <a:pt x="58" y="399"/>
                    </a:lnTo>
                    <a:lnTo>
                      <a:pt x="40" y="394"/>
                    </a:lnTo>
                    <a:lnTo>
                      <a:pt x="25" y="388"/>
                    </a:lnTo>
                    <a:lnTo>
                      <a:pt x="8" y="381"/>
                    </a:lnTo>
                    <a:lnTo>
                      <a:pt x="6" y="378"/>
                    </a:lnTo>
                    <a:lnTo>
                      <a:pt x="2" y="376"/>
                    </a:lnTo>
                    <a:lnTo>
                      <a:pt x="0" y="374"/>
                    </a:lnTo>
                    <a:lnTo>
                      <a:pt x="1" y="370"/>
                    </a:lnTo>
                    <a:lnTo>
                      <a:pt x="6" y="366"/>
                    </a:lnTo>
                    <a:lnTo>
                      <a:pt x="19" y="371"/>
                    </a:lnTo>
                    <a:lnTo>
                      <a:pt x="33" y="375"/>
                    </a:lnTo>
                    <a:lnTo>
                      <a:pt x="46" y="377"/>
                    </a:lnTo>
                    <a:lnTo>
                      <a:pt x="62" y="380"/>
                    </a:lnTo>
                    <a:lnTo>
                      <a:pt x="76" y="381"/>
                    </a:lnTo>
                    <a:lnTo>
                      <a:pt x="90" y="382"/>
                    </a:lnTo>
                    <a:lnTo>
                      <a:pt x="106" y="381"/>
                    </a:lnTo>
                    <a:lnTo>
                      <a:pt x="120" y="380"/>
                    </a:lnTo>
                    <a:lnTo>
                      <a:pt x="132" y="378"/>
                    </a:lnTo>
                    <a:lnTo>
                      <a:pt x="144" y="377"/>
                    </a:lnTo>
                    <a:lnTo>
                      <a:pt x="156" y="376"/>
                    </a:lnTo>
                    <a:lnTo>
                      <a:pt x="167" y="374"/>
                    </a:lnTo>
                    <a:lnTo>
                      <a:pt x="179" y="370"/>
                    </a:lnTo>
                    <a:lnTo>
                      <a:pt x="190" y="366"/>
                    </a:lnTo>
                    <a:lnTo>
                      <a:pt x="199" y="362"/>
                    </a:lnTo>
                    <a:lnTo>
                      <a:pt x="210" y="357"/>
                    </a:lnTo>
                    <a:lnTo>
                      <a:pt x="219" y="352"/>
                    </a:lnTo>
                    <a:lnTo>
                      <a:pt x="230" y="347"/>
                    </a:lnTo>
                    <a:lnTo>
                      <a:pt x="240" y="341"/>
                    </a:lnTo>
                    <a:lnTo>
                      <a:pt x="249" y="335"/>
                    </a:lnTo>
                    <a:lnTo>
                      <a:pt x="258" y="329"/>
                    </a:lnTo>
                    <a:lnTo>
                      <a:pt x="266" y="322"/>
                    </a:lnTo>
                    <a:lnTo>
                      <a:pt x="274" y="314"/>
                    </a:lnTo>
                    <a:lnTo>
                      <a:pt x="280" y="306"/>
                    </a:lnTo>
                    <a:lnTo>
                      <a:pt x="301" y="280"/>
                    </a:lnTo>
                    <a:lnTo>
                      <a:pt x="320" y="253"/>
                    </a:lnTo>
                    <a:lnTo>
                      <a:pt x="336" y="225"/>
                    </a:lnTo>
                    <a:lnTo>
                      <a:pt x="351" y="196"/>
                    </a:lnTo>
                    <a:lnTo>
                      <a:pt x="362" y="166"/>
                    </a:lnTo>
                    <a:lnTo>
                      <a:pt x="370" y="135"/>
                    </a:lnTo>
                    <a:lnTo>
                      <a:pt x="375" y="101"/>
                    </a:lnTo>
                    <a:lnTo>
                      <a:pt x="376" y="68"/>
                    </a:lnTo>
                    <a:lnTo>
                      <a:pt x="374" y="55"/>
                    </a:lnTo>
                    <a:lnTo>
                      <a:pt x="371" y="43"/>
                    </a:lnTo>
                    <a:lnTo>
                      <a:pt x="369" y="31"/>
                    </a:lnTo>
                    <a:lnTo>
                      <a:pt x="366" y="18"/>
                    </a:lnTo>
                    <a:lnTo>
                      <a:pt x="364" y="14"/>
                    </a:lnTo>
                    <a:lnTo>
                      <a:pt x="363" y="9"/>
                    </a:lnTo>
                    <a:lnTo>
                      <a:pt x="364" y="4"/>
                    </a:lnTo>
                    <a:lnTo>
                      <a:pt x="368" y="0"/>
                    </a:lnTo>
                    <a:lnTo>
                      <a:pt x="374" y="6"/>
                    </a:lnTo>
                    <a:lnTo>
                      <a:pt x="377" y="12"/>
                    </a:lnTo>
                    <a:lnTo>
                      <a:pt x="381" y="20"/>
                    </a:lnTo>
                    <a:lnTo>
                      <a:pt x="38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2" name="Freeform 222"/>
              <p:cNvSpPr>
                <a:spLocks/>
              </p:cNvSpPr>
              <p:nvPr/>
            </p:nvSpPr>
            <p:spPr bwMode="auto">
              <a:xfrm>
                <a:off x="4983" y="3689"/>
                <a:ext cx="207" cy="133"/>
              </a:xfrm>
              <a:custGeom>
                <a:avLst/>
                <a:gdLst>
                  <a:gd name="T0" fmla="*/ 100 w 207"/>
                  <a:gd name="T1" fmla="*/ 8 h 128"/>
                  <a:gd name="T2" fmla="*/ 92 w 207"/>
                  <a:gd name="T3" fmla="*/ 16 h 128"/>
                  <a:gd name="T4" fmla="*/ 76 w 207"/>
                  <a:gd name="T5" fmla="*/ 27 h 128"/>
                  <a:gd name="T6" fmla="*/ 58 w 207"/>
                  <a:gd name="T7" fmla="*/ 41 h 128"/>
                  <a:gd name="T8" fmla="*/ 43 w 207"/>
                  <a:gd name="T9" fmla="*/ 59 h 128"/>
                  <a:gd name="T10" fmla="*/ 33 w 207"/>
                  <a:gd name="T11" fmla="*/ 79 h 128"/>
                  <a:gd name="T12" fmla="*/ 33 w 207"/>
                  <a:gd name="T13" fmla="*/ 95 h 128"/>
                  <a:gd name="T14" fmla="*/ 43 w 207"/>
                  <a:gd name="T15" fmla="*/ 100 h 128"/>
                  <a:gd name="T16" fmla="*/ 58 w 207"/>
                  <a:gd name="T17" fmla="*/ 101 h 128"/>
                  <a:gd name="T18" fmla="*/ 81 w 207"/>
                  <a:gd name="T19" fmla="*/ 100 h 128"/>
                  <a:gd name="T20" fmla="*/ 102 w 207"/>
                  <a:gd name="T21" fmla="*/ 97 h 128"/>
                  <a:gd name="T22" fmla="*/ 124 w 207"/>
                  <a:gd name="T23" fmla="*/ 92 h 128"/>
                  <a:gd name="T24" fmla="*/ 144 w 207"/>
                  <a:gd name="T25" fmla="*/ 88 h 128"/>
                  <a:gd name="T26" fmla="*/ 162 w 207"/>
                  <a:gd name="T27" fmla="*/ 83 h 128"/>
                  <a:gd name="T28" fmla="*/ 180 w 207"/>
                  <a:gd name="T29" fmla="*/ 78 h 128"/>
                  <a:gd name="T30" fmla="*/ 198 w 207"/>
                  <a:gd name="T31" fmla="*/ 79 h 128"/>
                  <a:gd name="T32" fmla="*/ 206 w 207"/>
                  <a:gd name="T33" fmla="*/ 85 h 128"/>
                  <a:gd name="T34" fmla="*/ 191 w 207"/>
                  <a:gd name="T35" fmla="*/ 91 h 128"/>
                  <a:gd name="T36" fmla="*/ 174 w 207"/>
                  <a:gd name="T37" fmla="*/ 96 h 128"/>
                  <a:gd name="T38" fmla="*/ 158 w 207"/>
                  <a:gd name="T39" fmla="*/ 102 h 128"/>
                  <a:gd name="T40" fmla="*/ 143 w 207"/>
                  <a:gd name="T41" fmla="*/ 108 h 128"/>
                  <a:gd name="T42" fmla="*/ 124 w 207"/>
                  <a:gd name="T43" fmla="*/ 114 h 128"/>
                  <a:gd name="T44" fmla="*/ 106 w 207"/>
                  <a:gd name="T45" fmla="*/ 119 h 128"/>
                  <a:gd name="T46" fmla="*/ 86 w 207"/>
                  <a:gd name="T47" fmla="*/ 123 h 128"/>
                  <a:gd name="T48" fmla="*/ 65 w 207"/>
                  <a:gd name="T49" fmla="*/ 126 h 128"/>
                  <a:gd name="T50" fmla="*/ 50 w 207"/>
                  <a:gd name="T51" fmla="*/ 128 h 128"/>
                  <a:gd name="T52" fmla="*/ 34 w 207"/>
                  <a:gd name="T53" fmla="*/ 127 h 128"/>
                  <a:gd name="T54" fmla="*/ 20 w 207"/>
                  <a:gd name="T55" fmla="*/ 123 h 128"/>
                  <a:gd name="T56" fmla="*/ 9 w 207"/>
                  <a:gd name="T57" fmla="*/ 114 h 128"/>
                  <a:gd name="T58" fmla="*/ 3 w 207"/>
                  <a:gd name="T59" fmla="*/ 101 h 128"/>
                  <a:gd name="T60" fmla="*/ 0 w 207"/>
                  <a:gd name="T61" fmla="*/ 88 h 128"/>
                  <a:gd name="T62" fmla="*/ 7 w 207"/>
                  <a:gd name="T63" fmla="*/ 63 h 128"/>
                  <a:gd name="T64" fmla="*/ 26 w 207"/>
                  <a:gd name="T65" fmla="*/ 46 h 128"/>
                  <a:gd name="T66" fmla="*/ 41 w 207"/>
                  <a:gd name="T67" fmla="*/ 35 h 128"/>
                  <a:gd name="T68" fmla="*/ 57 w 207"/>
                  <a:gd name="T69" fmla="*/ 26 h 128"/>
                  <a:gd name="T70" fmla="*/ 72 w 207"/>
                  <a:gd name="T71" fmla="*/ 15 h 128"/>
                  <a:gd name="T72" fmla="*/ 88 w 207"/>
                  <a:gd name="T73" fmla="*/ 4 h 128"/>
                  <a:gd name="T74" fmla="*/ 93 w 207"/>
                  <a:gd name="T75" fmla="*/ 2 h 128"/>
                  <a:gd name="T76" fmla="*/ 99 w 207"/>
                  <a:gd name="T7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128">
                    <a:moveTo>
                      <a:pt x="99" y="0"/>
                    </a:moveTo>
                    <a:lnTo>
                      <a:pt x="100" y="8"/>
                    </a:lnTo>
                    <a:lnTo>
                      <a:pt x="96" y="12"/>
                    </a:lnTo>
                    <a:lnTo>
                      <a:pt x="92" y="16"/>
                    </a:lnTo>
                    <a:lnTo>
                      <a:pt x="87" y="21"/>
                    </a:lnTo>
                    <a:lnTo>
                      <a:pt x="76" y="27"/>
                    </a:lnTo>
                    <a:lnTo>
                      <a:pt x="66" y="34"/>
                    </a:lnTo>
                    <a:lnTo>
                      <a:pt x="58" y="41"/>
                    </a:lnTo>
                    <a:lnTo>
                      <a:pt x="50" y="49"/>
                    </a:lnTo>
                    <a:lnTo>
                      <a:pt x="43" y="59"/>
                    </a:lnTo>
                    <a:lnTo>
                      <a:pt x="37" y="69"/>
                    </a:lnTo>
                    <a:lnTo>
                      <a:pt x="33" y="79"/>
                    </a:lnTo>
                    <a:lnTo>
                      <a:pt x="29" y="90"/>
                    </a:lnTo>
                    <a:lnTo>
                      <a:pt x="33" y="95"/>
                    </a:lnTo>
                    <a:lnTo>
                      <a:pt x="38" y="97"/>
                    </a:lnTo>
                    <a:lnTo>
                      <a:pt x="43" y="100"/>
                    </a:lnTo>
                    <a:lnTo>
                      <a:pt x="46" y="101"/>
                    </a:lnTo>
                    <a:lnTo>
                      <a:pt x="58" y="101"/>
                    </a:lnTo>
                    <a:lnTo>
                      <a:pt x="69" y="101"/>
                    </a:lnTo>
                    <a:lnTo>
                      <a:pt x="81" y="100"/>
                    </a:lnTo>
                    <a:lnTo>
                      <a:pt x="92" y="98"/>
                    </a:lnTo>
                    <a:lnTo>
                      <a:pt x="102" y="97"/>
                    </a:lnTo>
                    <a:lnTo>
                      <a:pt x="113" y="95"/>
                    </a:lnTo>
                    <a:lnTo>
                      <a:pt x="124" y="92"/>
                    </a:lnTo>
                    <a:lnTo>
                      <a:pt x="136" y="90"/>
                    </a:lnTo>
                    <a:lnTo>
                      <a:pt x="144" y="88"/>
                    </a:lnTo>
                    <a:lnTo>
                      <a:pt x="152" y="85"/>
                    </a:lnTo>
                    <a:lnTo>
                      <a:pt x="162" y="83"/>
                    </a:lnTo>
                    <a:lnTo>
                      <a:pt x="170" y="80"/>
                    </a:lnTo>
                    <a:lnTo>
                      <a:pt x="180" y="78"/>
                    </a:lnTo>
                    <a:lnTo>
                      <a:pt x="189" y="78"/>
                    </a:lnTo>
                    <a:lnTo>
                      <a:pt x="198" y="79"/>
                    </a:lnTo>
                    <a:lnTo>
                      <a:pt x="207" y="82"/>
                    </a:lnTo>
                    <a:lnTo>
                      <a:pt x="206" y="85"/>
                    </a:lnTo>
                    <a:lnTo>
                      <a:pt x="198" y="89"/>
                    </a:lnTo>
                    <a:lnTo>
                      <a:pt x="191" y="91"/>
                    </a:lnTo>
                    <a:lnTo>
                      <a:pt x="182" y="94"/>
                    </a:lnTo>
                    <a:lnTo>
                      <a:pt x="174" y="96"/>
                    </a:lnTo>
                    <a:lnTo>
                      <a:pt x="166" y="100"/>
                    </a:lnTo>
                    <a:lnTo>
                      <a:pt x="158" y="102"/>
                    </a:lnTo>
                    <a:lnTo>
                      <a:pt x="150" y="104"/>
                    </a:lnTo>
                    <a:lnTo>
                      <a:pt x="143" y="108"/>
                    </a:lnTo>
                    <a:lnTo>
                      <a:pt x="133" y="112"/>
                    </a:lnTo>
                    <a:lnTo>
                      <a:pt x="124" y="114"/>
                    </a:lnTo>
                    <a:lnTo>
                      <a:pt x="115" y="116"/>
                    </a:lnTo>
                    <a:lnTo>
                      <a:pt x="106" y="119"/>
                    </a:lnTo>
                    <a:lnTo>
                      <a:pt x="96" y="121"/>
                    </a:lnTo>
                    <a:lnTo>
                      <a:pt x="86" y="123"/>
                    </a:lnTo>
                    <a:lnTo>
                      <a:pt x="76" y="125"/>
                    </a:lnTo>
                    <a:lnTo>
                      <a:pt x="65" y="126"/>
                    </a:lnTo>
                    <a:lnTo>
                      <a:pt x="58" y="127"/>
                    </a:lnTo>
                    <a:lnTo>
                      <a:pt x="50" y="128"/>
                    </a:lnTo>
                    <a:lnTo>
                      <a:pt x="43" y="128"/>
                    </a:lnTo>
                    <a:lnTo>
                      <a:pt x="34" y="127"/>
                    </a:lnTo>
                    <a:lnTo>
                      <a:pt x="27" y="126"/>
                    </a:lnTo>
                    <a:lnTo>
                      <a:pt x="20" y="123"/>
                    </a:lnTo>
                    <a:lnTo>
                      <a:pt x="14" y="120"/>
                    </a:lnTo>
                    <a:lnTo>
                      <a:pt x="9" y="114"/>
                    </a:lnTo>
                    <a:lnTo>
                      <a:pt x="5" y="108"/>
                    </a:lnTo>
                    <a:lnTo>
                      <a:pt x="3" y="101"/>
                    </a:lnTo>
                    <a:lnTo>
                      <a:pt x="2" y="95"/>
                    </a:lnTo>
                    <a:lnTo>
                      <a:pt x="0" y="88"/>
                    </a:lnTo>
                    <a:lnTo>
                      <a:pt x="0" y="75"/>
                    </a:lnTo>
                    <a:lnTo>
                      <a:pt x="7" y="63"/>
                    </a:lnTo>
                    <a:lnTo>
                      <a:pt x="16" y="54"/>
                    </a:lnTo>
                    <a:lnTo>
                      <a:pt x="26" y="46"/>
                    </a:lnTo>
                    <a:lnTo>
                      <a:pt x="33" y="41"/>
                    </a:lnTo>
                    <a:lnTo>
                      <a:pt x="41" y="35"/>
                    </a:lnTo>
                    <a:lnTo>
                      <a:pt x="49" y="30"/>
                    </a:lnTo>
                    <a:lnTo>
                      <a:pt x="57" y="26"/>
                    </a:lnTo>
                    <a:lnTo>
                      <a:pt x="65" y="21"/>
                    </a:lnTo>
                    <a:lnTo>
                      <a:pt x="72" y="15"/>
                    </a:lnTo>
                    <a:lnTo>
                      <a:pt x="81" y="10"/>
                    </a:lnTo>
                    <a:lnTo>
                      <a:pt x="88" y="4"/>
                    </a:lnTo>
                    <a:lnTo>
                      <a:pt x="90" y="3"/>
                    </a:lnTo>
                    <a:lnTo>
                      <a:pt x="93" y="2"/>
                    </a:lnTo>
                    <a:lnTo>
                      <a:pt x="95"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3" name="Freeform 223"/>
              <p:cNvSpPr>
                <a:spLocks/>
              </p:cNvSpPr>
              <p:nvPr/>
            </p:nvSpPr>
            <p:spPr bwMode="auto">
              <a:xfrm>
                <a:off x="4437" y="3738"/>
                <a:ext cx="161" cy="185"/>
              </a:xfrm>
              <a:custGeom>
                <a:avLst/>
                <a:gdLst>
                  <a:gd name="T0" fmla="*/ 62 w 161"/>
                  <a:gd name="T1" fmla="*/ 7 h 178"/>
                  <a:gd name="T2" fmla="*/ 58 w 161"/>
                  <a:gd name="T3" fmla="*/ 11 h 178"/>
                  <a:gd name="T4" fmla="*/ 46 w 161"/>
                  <a:gd name="T5" fmla="*/ 18 h 178"/>
                  <a:gd name="T6" fmla="*/ 33 w 161"/>
                  <a:gd name="T7" fmla="*/ 37 h 178"/>
                  <a:gd name="T8" fmla="*/ 28 w 161"/>
                  <a:gd name="T9" fmla="*/ 62 h 178"/>
                  <a:gd name="T10" fmla="*/ 33 w 161"/>
                  <a:gd name="T11" fmla="*/ 91 h 178"/>
                  <a:gd name="T12" fmla="*/ 43 w 161"/>
                  <a:gd name="T13" fmla="*/ 116 h 178"/>
                  <a:gd name="T14" fmla="*/ 61 w 161"/>
                  <a:gd name="T15" fmla="*/ 137 h 178"/>
                  <a:gd name="T16" fmla="*/ 81 w 161"/>
                  <a:gd name="T17" fmla="*/ 147 h 178"/>
                  <a:gd name="T18" fmla="*/ 100 w 161"/>
                  <a:gd name="T19" fmla="*/ 149 h 178"/>
                  <a:gd name="T20" fmla="*/ 119 w 161"/>
                  <a:gd name="T21" fmla="*/ 147 h 178"/>
                  <a:gd name="T22" fmla="*/ 136 w 161"/>
                  <a:gd name="T23" fmla="*/ 141 h 178"/>
                  <a:gd name="T24" fmla="*/ 147 w 161"/>
                  <a:gd name="T25" fmla="*/ 131 h 178"/>
                  <a:gd name="T26" fmla="*/ 154 w 161"/>
                  <a:gd name="T27" fmla="*/ 125 h 178"/>
                  <a:gd name="T28" fmla="*/ 161 w 161"/>
                  <a:gd name="T29" fmla="*/ 127 h 178"/>
                  <a:gd name="T30" fmla="*/ 161 w 161"/>
                  <a:gd name="T31" fmla="*/ 134 h 178"/>
                  <a:gd name="T32" fmla="*/ 160 w 161"/>
                  <a:gd name="T33" fmla="*/ 139 h 178"/>
                  <a:gd name="T34" fmla="*/ 161 w 161"/>
                  <a:gd name="T35" fmla="*/ 141 h 178"/>
                  <a:gd name="T36" fmla="*/ 155 w 161"/>
                  <a:gd name="T37" fmla="*/ 151 h 178"/>
                  <a:gd name="T38" fmla="*/ 143 w 161"/>
                  <a:gd name="T39" fmla="*/ 163 h 178"/>
                  <a:gd name="T40" fmla="*/ 127 w 161"/>
                  <a:gd name="T41" fmla="*/ 174 h 178"/>
                  <a:gd name="T42" fmla="*/ 109 w 161"/>
                  <a:gd name="T43" fmla="*/ 177 h 178"/>
                  <a:gd name="T44" fmla="*/ 90 w 161"/>
                  <a:gd name="T45" fmla="*/ 178 h 178"/>
                  <a:gd name="T46" fmla="*/ 74 w 161"/>
                  <a:gd name="T47" fmla="*/ 178 h 178"/>
                  <a:gd name="T48" fmla="*/ 57 w 161"/>
                  <a:gd name="T49" fmla="*/ 171 h 178"/>
                  <a:gd name="T50" fmla="*/ 34 w 161"/>
                  <a:gd name="T51" fmla="*/ 157 h 178"/>
                  <a:gd name="T52" fmla="*/ 16 w 161"/>
                  <a:gd name="T53" fmla="*/ 136 h 178"/>
                  <a:gd name="T54" fmla="*/ 6 w 161"/>
                  <a:gd name="T55" fmla="*/ 111 h 178"/>
                  <a:gd name="T56" fmla="*/ 0 w 161"/>
                  <a:gd name="T57" fmla="*/ 85 h 178"/>
                  <a:gd name="T58" fmla="*/ 4 w 161"/>
                  <a:gd name="T59" fmla="*/ 43 h 178"/>
                  <a:gd name="T60" fmla="*/ 27 w 161"/>
                  <a:gd name="T61" fmla="*/ 13 h 178"/>
                  <a:gd name="T62" fmla="*/ 41 w 161"/>
                  <a:gd name="T63" fmla="*/ 5 h 178"/>
                  <a:gd name="T64" fmla="*/ 57 w 161"/>
                  <a:gd name="T65" fmla="*/ 0 h 178"/>
                  <a:gd name="T66" fmla="*/ 61 w 161"/>
                  <a:gd name="T67" fmla="*/ 1 h 178"/>
                  <a:gd name="T68" fmla="*/ 63 w 161"/>
                  <a:gd name="T69"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78">
                    <a:moveTo>
                      <a:pt x="63" y="4"/>
                    </a:moveTo>
                    <a:lnTo>
                      <a:pt x="62" y="7"/>
                    </a:lnTo>
                    <a:lnTo>
                      <a:pt x="61" y="8"/>
                    </a:lnTo>
                    <a:lnTo>
                      <a:pt x="58" y="11"/>
                    </a:lnTo>
                    <a:lnTo>
                      <a:pt x="56" y="11"/>
                    </a:lnTo>
                    <a:lnTo>
                      <a:pt x="46" y="18"/>
                    </a:lnTo>
                    <a:lnTo>
                      <a:pt x="39" y="26"/>
                    </a:lnTo>
                    <a:lnTo>
                      <a:pt x="33" y="37"/>
                    </a:lnTo>
                    <a:lnTo>
                      <a:pt x="28" y="48"/>
                    </a:lnTo>
                    <a:lnTo>
                      <a:pt x="28" y="62"/>
                    </a:lnTo>
                    <a:lnTo>
                      <a:pt x="29" y="76"/>
                    </a:lnTo>
                    <a:lnTo>
                      <a:pt x="33" y="91"/>
                    </a:lnTo>
                    <a:lnTo>
                      <a:pt x="37" y="104"/>
                    </a:lnTo>
                    <a:lnTo>
                      <a:pt x="43" y="116"/>
                    </a:lnTo>
                    <a:lnTo>
                      <a:pt x="51" y="128"/>
                    </a:lnTo>
                    <a:lnTo>
                      <a:pt x="61" y="137"/>
                    </a:lnTo>
                    <a:lnTo>
                      <a:pt x="72" y="145"/>
                    </a:lnTo>
                    <a:lnTo>
                      <a:pt x="81" y="147"/>
                    </a:lnTo>
                    <a:lnTo>
                      <a:pt x="90" y="148"/>
                    </a:lnTo>
                    <a:lnTo>
                      <a:pt x="100" y="149"/>
                    </a:lnTo>
                    <a:lnTo>
                      <a:pt x="109" y="148"/>
                    </a:lnTo>
                    <a:lnTo>
                      <a:pt x="119" y="147"/>
                    </a:lnTo>
                    <a:lnTo>
                      <a:pt x="129" y="145"/>
                    </a:lnTo>
                    <a:lnTo>
                      <a:pt x="136" y="141"/>
                    </a:lnTo>
                    <a:lnTo>
                      <a:pt x="143" y="135"/>
                    </a:lnTo>
                    <a:lnTo>
                      <a:pt x="147" y="131"/>
                    </a:lnTo>
                    <a:lnTo>
                      <a:pt x="150" y="129"/>
                    </a:lnTo>
                    <a:lnTo>
                      <a:pt x="154" y="125"/>
                    </a:lnTo>
                    <a:lnTo>
                      <a:pt x="158" y="124"/>
                    </a:lnTo>
                    <a:lnTo>
                      <a:pt x="161" y="127"/>
                    </a:lnTo>
                    <a:lnTo>
                      <a:pt x="161" y="130"/>
                    </a:lnTo>
                    <a:lnTo>
                      <a:pt x="161" y="134"/>
                    </a:lnTo>
                    <a:lnTo>
                      <a:pt x="161" y="137"/>
                    </a:lnTo>
                    <a:lnTo>
                      <a:pt x="160" y="139"/>
                    </a:lnTo>
                    <a:lnTo>
                      <a:pt x="160" y="140"/>
                    </a:lnTo>
                    <a:lnTo>
                      <a:pt x="161" y="141"/>
                    </a:lnTo>
                    <a:lnTo>
                      <a:pt x="160" y="143"/>
                    </a:lnTo>
                    <a:lnTo>
                      <a:pt x="155" y="151"/>
                    </a:lnTo>
                    <a:lnTo>
                      <a:pt x="149" y="157"/>
                    </a:lnTo>
                    <a:lnTo>
                      <a:pt x="143" y="163"/>
                    </a:lnTo>
                    <a:lnTo>
                      <a:pt x="137" y="170"/>
                    </a:lnTo>
                    <a:lnTo>
                      <a:pt x="127" y="174"/>
                    </a:lnTo>
                    <a:lnTo>
                      <a:pt x="118" y="176"/>
                    </a:lnTo>
                    <a:lnTo>
                      <a:pt x="109" y="177"/>
                    </a:lnTo>
                    <a:lnTo>
                      <a:pt x="100" y="178"/>
                    </a:lnTo>
                    <a:lnTo>
                      <a:pt x="90" y="178"/>
                    </a:lnTo>
                    <a:lnTo>
                      <a:pt x="82" y="178"/>
                    </a:lnTo>
                    <a:lnTo>
                      <a:pt x="74" y="178"/>
                    </a:lnTo>
                    <a:lnTo>
                      <a:pt x="65" y="176"/>
                    </a:lnTo>
                    <a:lnTo>
                      <a:pt x="57" y="171"/>
                    </a:lnTo>
                    <a:lnTo>
                      <a:pt x="45" y="164"/>
                    </a:lnTo>
                    <a:lnTo>
                      <a:pt x="34" y="157"/>
                    </a:lnTo>
                    <a:lnTo>
                      <a:pt x="25" y="147"/>
                    </a:lnTo>
                    <a:lnTo>
                      <a:pt x="16" y="136"/>
                    </a:lnTo>
                    <a:lnTo>
                      <a:pt x="10" y="124"/>
                    </a:lnTo>
                    <a:lnTo>
                      <a:pt x="6" y="111"/>
                    </a:lnTo>
                    <a:lnTo>
                      <a:pt x="2" y="98"/>
                    </a:lnTo>
                    <a:lnTo>
                      <a:pt x="0" y="85"/>
                    </a:lnTo>
                    <a:lnTo>
                      <a:pt x="1" y="63"/>
                    </a:lnTo>
                    <a:lnTo>
                      <a:pt x="4" y="43"/>
                    </a:lnTo>
                    <a:lnTo>
                      <a:pt x="13" y="25"/>
                    </a:lnTo>
                    <a:lnTo>
                      <a:pt x="27" y="13"/>
                    </a:lnTo>
                    <a:lnTo>
                      <a:pt x="34" y="8"/>
                    </a:lnTo>
                    <a:lnTo>
                      <a:pt x="41" y="5"/>
                    </a:lnTo>
                    <a:lnTo>
                      <a:pt x="49" y="2"/>
                    </a:lnTo>
                    <a:lnTo>
                      <a:pt x="57" y="0"/>
                    </a:lnTo>
                    <a:lnTo>
                      <a:pt x="58" y="0"/>
                    </a:lnTo>
                    <a:lnTo>
                      <a:pt x="61" y="1"/>
                    </a:lnTo>
                    <a:lnTo>
                      <a:pt x="62" y="2"/>
                    </a:lnTo>
                    <a:lnTo>
                      <a:pt x="6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4" name="Freeform 224"/>
              <p:cNvSpPr>
                <a:spLocks/>
              </p:cNvSpPr>
              <p:nvPr/>
            </p:nvSpPr>
            <p:spPr bwMode="auto">
              <a:xfrm>
                <a:off x="4628" y="3771"/>
                <a:ext cx="303" cy="105"/>
              </a:xfrm>
              <a:custGeom>
                <a:avLst/>
                <a:gdLst>
                  <a:gd name="T0" fmla="*/ 302 w 303"/>
                  <a:gd name="T1" fmla="*/ 9 h 101"/>
                  <a:gd name="T2" fmla="*/ 303 w 303"/>
                  <a:gd name="T3" fmla="*/ 15 h 101"/>
                  <a:gd name="T4" fmla="*/ 295 w 303"/>
                  <a:gd name="T5" fmla="*/ 18 h 101"/>
                  <a:gd name="T6" fmla="*/ 283 w 303"/>
                  <a:gd name="T7" fmla="*/ 24 h 101"/>
                  <a:gd name="T8" fmla="*/ 272 w 303"/>
                  <a:gd name="T9" fmla="*/ 33 h 101"/>
                  <a:gd name="T10" fmla="*/ 264 w 303"/>
                  <a:gd name="T11" fmla="*/ 43 h 101"/>
                  <a:gd name="T12" fmla="*/ 255 w 303"/>
                  <a:gd name="T13" fmla="*/ 58 h 101"/>
                  <a:gd name="T14" fmla="*/ 242 w 303"/>
                  <a:gd name="T15" fmla="*/ 72 h 101"/>
                  <a:gd name="T16" fmla="*/ 221 w 303"/>
                  <a:gd name="T17" fmla="*/ 77 h 101"/>
                  <a:gd name="T18" fmla="*/ 196 w 303"/>
                  <a:gd name="T19" fmla="*/ 79 h 101"/>
                  <a:gd name="T20" fmla="*/ 171 w 303"/>
                  <a:gd name="T21" fmla="*/ 82 h 101"/>
                  <a:gd name="T22" fmla="*/ 145 w 303"/>
                  <a:gd name="T23" fmla="*/ 82 h 101"/>
                  <a:gd name="T24" fmla="*/ 125 w 303"/>
                  <a:gd name="T25" fmla="*/ 80 h 101"/>
                  <a:gd name="T26" fmla="*/ 111 w 303"/>
                  <a:gd name="T27" fmla="*/ 82 h 101"/>
                  <a:gd name="T28" fmla="*/ 96 w 303"/>
                  <a:gd name="T29" fmla="*/ 84 h 101"/>
                  <a:gd name="T30" fmla="*/ 83 w 303"/>
                  <a:gd name="T31" fmla="*/ 88 h 101"/>
                  <a:gd name="T32" fmla="*/ 68 w 303"/>
                  <a:gd name="T33" fmla="*/ 91 h 101"/>
                  <a:gd name="T34" fmla="*/ 50 w 303"/>
                  <a:gd name="T35" fmla="*/ 95 h 101"/>
                  <a:gd name="T36" fmla="*/ 32 w 303"/>
                  <a:gd name="T37" fmla="*/ 99 h 101"/>
                  <a:gd name="T38" fmla="*/ 14 w 303"/>
                  <a:gd name="T39" fmla="*/ 101 h 101"/>
                  <a:gd name="T40" fmla="*/ 1 w 303"/>
                  <a:gd name="T41" fmla="*/ 93 h 101"/>
                  <a:gd name="T42" fmla="*/ 0 w 303"/>
                  <a:gd name="T43" fmla="*/ 82 h 101"/>
                  <a:gd name="T44" fmla="*/ 2 w 303"/>
                  <a:gd name="T45" fmla="*/ 73 h 101"/>
                  <a:gd name="T46" fmla="*/ 6 w 303"/>
                  <a:gd name="T47" fmla="*/ 70 h 101"/>
                  <a:gd name="T48" fmla="*/ 10 w 303"/>
                  <a:gd name="T49" fmla="*/ 70 h 101"/>
                  <a:gd name="T50" fmla="*/ 14 w 303"/>
                  <a:gd name="T51" fmla="*/ 78 h 101"/>
                  <a:gd name="T52" fmla="*/ 40 w 303"/>
                  <a:gd name="T53" fmla="*/ 74 h 101"/>
                  <a:gd name="T54" fmla="*/ 87 w 303"/>
                  <a:gd name="T55" fmla="*/ 66 h 101"/>
                  <a:gd name="T56" fmla="*/ 135 w 303"/>
                  <a:gd name="T57" fmla="*/ 59 h 101"/>
                  <a:gd name="T58" fmla="*/ 182 w 303"/>
                  <a:gd name="T59" fmla="*/ 55 h 101"/>
                  <a:gd name="T60" fmla="*/ 216 w 303"/>
                  <a:gd name="T61" fmla="*/ 48 h 101"/>
                  <a:gd name="T62" fmla="*/ 231 w 303"/>
                  <a:gd name="T63" fmla="*/ 35 h 101"/>
                  <a:gd name="T64" fmla="*/ 247 w 303"/>
                  <a:gd name="T65" fmla="*/ 22 h 101"/>
                  <a:gd name="T66" fmla="*/ 264 w 303"/>
                  <a:gd name="T67" fmla="*/ 10 h 101"/>
                  <a:gd name="T68" fmla="*/ 280 w 303"/>
                  <a:gd name="T69" fmla="*/ 3 h 101"/>
                  <a:gd name="T70" fmla="*/ 296 w 303"/>
                  <a:gd name="T7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3" h="101">
                    <a:moveTo>
                      <a:pt x="302" y="6"/>
                    </a:moveTo>
                    <a:lnTo>
                      <a:pt x="302" y="9"/>
                    </a:lnTo>
                    <a:lnTo>
                      <a:pt x="303" y="11"/>
                    </a:lnTo>
                    <a:lnTo>
                      <a:pt x="303" y="15"/>
                    </a:lnTo>
                    <a:lnTo>
                      <a:pt x="302" y="17"/>
                    </a:lnTo>
                    <a:lnTo>
                      <a:pt x="295" y="18"/>
                    </a:lnTo>
                    <a:lnTo>
                      <a:pt x="289" y="21"/>
                    </a:lnTo>
                    <a:lnTo>
                      <a:pt x="283" y="24"/>
                    </a:lnTo>
                    <a:lnTo>
                      <a:pt x="278" y="28"/>
                    </a:lnTo>
                    <a:lnTo>
                      <a:pt x="272" y="33"/>
                    </a:lnTo>
                    <a:lnTo>
                      <a:pt x="269" y="39"/>
                    </a:lnTo>
                    <a:lnTo>
                      <a:pt x="264" y="43"/>
                    </a:lnTo>
                    <a:lnTo>
                      <a:pt x="260" y="49"/>
                    </a:lnTo>
                    <a:lnTo>
                      <a:pt x="255" y="58"/>
                    </a:lnTo>
                    <a:lnTo>
                      <a:pt x="249" y="66"/>
                    </a:lnTo>
                    <a:lnTo>
                      <a:pt x="242" y="72"/>
                    </a:lnTo>
                    <a:lnTo>
                      <a:pt x="233" y="76"/>
                    </a:lnTo>
                    <a:lnTo>
                      <a:pt x="221" y="77"/>
                    </a:lnTo>
                    <a:lnTo>
                      <a:pt x="208" y="78"/>
                    </a:lnTo>
                    <a:lnTo>
                      <a:pt x="196" y="79"/>
                    </a:lnTo>
                    <a:lnTo>
                      <a:pt x="184" y="80"/>
                    </a:lnTo>
                    <a:lnTo>
                      <a:pt x="171" y="82"/>
                    </a:lnTo>
                    <a:lnTo>
                      <a:pt x="159" y="82"/>
                    </a:lnTo>
                    <a:lnTo>
                      <a:pt x="145" y="82"/>
                    </a:lnTo>
                    <a:lnTo>
                      <a:pt x="132" y="80"/>
                    </a:lnTo>
                    <a:lnTo>
                      <a:pt x="125" y="80"/>
                    </a:lnTo>
                    <a:lnTo>
                      <a:pt x="118" y="82"/>
                    </a:lnTo>
                    <a:lnTo>
                      <a:pt x="111" y="82"/>
                    </a:lnTo>
                    <a:lnTo>
                      <a:pt x="104" y="83"/>
                    </a:lnTo>
                    <a:lnTo>
                      <a:pt x="96" y="84"/>
                    </a:lnTo>
                    <a:lnTo>
                      <a:pt x="89" y="85"/>
                    </a:lnTo>
                    <a:lnTo>
                      <a:pt x="83" y="88"/>
                    </a:lnTo>
                    <a:lnTo>
                      <a:pt x="76" y="89"/>
                    </a:lnTo>
                    <a:lnTo>
                      <a:pt x="68" y="91"/>
                    </a:lnTo>
                    <a:lnTo>
                      <a:pt x="59" y="93"/>
                    </a:lnTo>
                    <a:lnTo>
                      <a:pt x="50" y="95"/>
                    </a:lnTo>
                    <a:lnTo>
                      <a:pt x="42" y="97"/>
                    </a:lnTo>
                    <a:lnTo>
                      <a:pt x="32" y="99"/>
                    </a:lnTo>
                    <a:lnTo>
                      <a:pt x="24" y="99"/>
                    </a:lnTo>
                    <a:lnTo>
                      <a:pt x="14" y="101"/>
                    </a:lnTo>
                    <a:lnTo>
                      <a:pt x="4" y="99"/>
                    </a:lnTo>
                    <a:lnTo>
                      <a:pt x="1" y="93"/>
                    </a:lnTo>
                    <a:lnTo>
                      <a:pt x="0" y="88"/>
                    </a:lnTo>
                    <a:lnTo>
                      <a:pt x="0" y="82"/>
                    </a:lnTo>
                    <a:lnTo>
                      <a:pt x="1" y="74"/>
                    </a:lnTo>
                    <a:lnTo>
                      <a:pt x="2" y="73"/>
                    </a:lnTo>
                    <a:lnTo>
                      <a:pt x="3" y="71"/>
                    </a:lnTo>
                    <a:lnTo>
                      <a:pt x="6" y="70"/>
                    </a:lnTo>
                    <a:lnTo>
                      <a:pt x="7" y="68"/>
                    </a:lnTo>
                    <a:lnTo>
                      <a:pt x="10" y="70"/>
                    </a:lnTo>
                    <a:lnTo>
                      <a:pt x="13" y="74"/>
                    </a:lnTo>
                    <a:lnTo>
                      <a:pt x="14" y="78"/>
                    </a:lnTo>
                    <a:lnTo>
                      <a:pt x="18" y="80"/>
                    </a:lnTo>
                    <a:lnTo>
                      <a:pt x="40" y="74"/>
                    </a:lnTo>
                    <a:lnTo>
                      <a:pt x="63" y="70"/>
                    </a:lnTo>
                    <a:lnTo>
                      <a:pt x="87" y="66"/>
                    </a:lnTo>
                    <a:lnTo>
                      <a:pt x="111" y="62"/>
                    </a:lnTo>
                    <a:lnTo>
                      <a:pt x="135" y="59"/>
                    </a:lnTo>
                    <a:lnTo>
                      <a:pt x="159" y="56"/>
                    </a:lnTo>
                    <a:lnTo>
                      <a:pt x="182" y="55"/>
                    </a:lnTo>
                    <a:lnTo>
                      <a:pt x="208" y="54"/>
                    </a:lnTo>
                    <a:lnTo>
                      <a:pt x="216" y="48"/>
                    </a:lnTo>
                    <a:lnTo>
                      <a:pt x="223" y="41"/>
                    </a:lnTo>
                    <a:lnTo>
                      <a:pt x="231" y="35"/>
                    </a:lnTo>
                    <a:lnTo>
                      <a:pt x="239" y="28"/>
                    </a:lnTo>
                    <a:lnTo>
                      <a:pt x="247" y="22"/>
                    </a:lnTo>
                    <a:lnTo>
                      <a:pt x="255" y="16"/>
                    </a:lnTo>
                    <a:lnTo>
                      <a:pt x="264" y="10"/>
                    </a:lnTo>
                    <a:lnTo>
                      <a:pt x="274" y="6"/>
                    </a:lnTo>
                    <a:lnTo>
                      <a:pt x="280" y="3"/>
                    </a:lnTo>
                    <a:lnTo>
                      <a:pt x="289" y="0"/>
                    </a:lnTo>
                    <a:lnTo>
                      <a:pt x="296" y="0"/>
                    </a:lnTo>
                    <a:lnTo>
                      <a:pt x="30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5" name="Freeform 225"/>
              <p:cNvSpPr>
                <a:spLocks/>
              </p:cNvSpPr>
              <p:nvPr/>
            </p:nvSpPr>
            <p:spPr bwMode="auto">
              <a:xfrm>
                <a:off x="5313" y="3789"/>
                <a:ext cx="79" cy="91"/>
              </a:xfrm>
              <a:custGeom>
                <a:avLst/>
                <a:gdLst>
                  <a:gd name="T0" fmla="*/ 63 w 79"/>
                  <a:gd name="T1" fmla="*/ 4 h 88"/>
                  <a:gd name="T2" fmla="*/ 67 w 79"/>
                  <a:gd name="T3" fmla="*/ 17 h 88"/>
                  <a:gd name="T4" fmla="*/ 73 w 79"/>
                  <a:gd name="T5" fmla="*/ 29 h 88"/>
                  <a:gd name="T6" fmla="*/ 78 w 79"/>
                  <a:gd name="T7" fmla="*/ 42 h 88"/>
                  <a:gd name="T8" fmla="*/ 79 w 79"/>
                  <a:gd name="T9" fmla="*/ 57 h 88"/>
                  <a:gd name="T10" fmla="*/ 76 w 79"/>
                  <a:gd name="T11" fmla="*/ 63 h 88"/>
                  <a:gd name="T12" fmla="*/ 72 w 79"/>
                  <a:gd name="T13" fmla="*/ 68 h 88"/>
                  <a:gd name="T14" fmla="*/ 66 w 79"/>
                  <a:gd name="T15" fmla="*/ 71 h 88"/>
                  <a:gd name="T16" fmla="*/ 61 w 79"/>
                  <a:gd name="T17" fmla="*/ 74 h 88"/>
                  <a:gd name="T18" fmla="*/ 55 w 79"/>
                  <a:gd name="T19" fmla="*/ 75 h 88"/>
                  <a:gd name="T20" fmla="*/ 49 w 79"/>
                  <a:gd name="T21" fmla="*/ 78 h 88"/>
                  <a:gd name="T22" fmla="*/ 43 w 79"/>
                  <a:gd name="T23" fmla="*/ 80 h 88"/>
                  <a:gd name="T24" fmla="*/ 37 w 79"/>
                  <a:gd name="T25" fmla="*/ 84 h 88"/>
                  <a:gd name="T26" fmla="*/ 34 w 79"/>
                  <a:gd name="T27" fmla="*/ 85 h 88"/>
                  <a:gd name="T28" fmla="*/ 29 w 79"/>
                  <a:gd name="T29" fmla="*/ 87 h 88"/>
                  <a:gd name="T30" fmla="*/ 24 w 79"/>
                  <a:gd name="T31" fmla="*/ 87 h 88"/>
                  <a:gd name="T32" fmla="*/ 20 w 79"/>
                  <a:gd name="T33" fmla="*/ 88 h 88"/>
                  <a:gd name="T34" fmla="*/ 14 w 79"/>
                  <a:gd name="T35" fmla="*/ 87 h 88"/>
                  <a:gd name="T36" fmla="*/ 9 w 79"/>
                  <a:gd name="T37" fmla="*/ 87 h 88"/>
                  <a:gd name="T38" fmla="*/ 4 w 79"/>
                  <a:gd name="T39" fmla="*/ 85 h 88"/>
                  <a:gd name="T40" fmla="*/ 0 w 79"/>
                  <a:gd name="T41" fmla="*/ 82 h 88"/>
                  <a:gd name="T42" fmla="*/ 0 w 79"/>
                  <a:gd name="T43" fmla="*/ 81 h 88"/>
                  <a:gd name="T44" fmla="*/ 0 w 79"/>
                  <a:gd name="T45" fmla="*/ 79 h 88"/>
                  <a:gd name="T46" fmla="*/ 0 w 79"/>
                  <a:gd name="T47" fmla="*/ 78 h 88"/>
                  <a:gd name="T48" fmla="*/ 0 w 79"/>
                  <a:gd name="T49" fmla="*/ 76 h 88"/>
                  <a:gd name="T50" fmla="*/ 3 w 79"/>
                  <a:gd name="T51" fmla="*/ 75 h 88"/>
                  <a:gd name="T52" fmla="*/ 6 w 79"/>
                  <a:gd name="T53" fmla="*/ 75 h 88"/>
                  <a:gd name="T54" fmla="*/ 10 w 79"/>
                  <a:gd name="T55" fmla="*/ 75 h 88"/>
                  <a:gd name="T56" fmla="*/ 12 w 79"/>
                  <a:gd name="T57" fmla="*/ 75 h 88"/>
                  <a:gd name="T58" fmla="*/ 20 w 79"/>
                  <a:gd name="T59" fmla="*/ 74 h 88"/>
                  <a:gd name="T60" fmla="*/ 27 w 79"/>
                  <a:gd name="T61" fmla="*/ 71 h 88"/>
                  <a:gd name="T62" fmla="*/ 34 w 79"/>
                  <a:gd name="T63" fmla="*/ 68 h 88"/>
                  <a:gd name="T64" fmla="*/ 40 w 79"/>
                  <a:gd name="T65" fmla="*/ 63 h 88"/>
                  <a:gd name="T66" fmla="*/ 46 w 79"/>
                  <a:gd name="T67" fmla="*/ 59 h 88"/>
                  <a:gd name="T68" fmla="*/ 51 w 79"/>
                  <a:gd name="T69" fmla="*/ 54 h 88"/>
                  <a:gd name="T70" fmla="*/ 55 w 79"/>
                  <a:gd name="T71" fmla="*/ 49 h 88"/>
                  <a:gd name="T72" fmla="*/ 59 w 79"/>
                  <a:gd name="T73" fmla="*/ 43 h 88"/>
                  <a:gd name="T74" fmla="*/ 58 w 79"/>
                  <a:gd name="T75" fmla="*/ 32 h 88"/>
                  <a:gd name="T76" fmla="*/ 55 w 79"/>
                  <a:gd name="T77" fmla="*/ 23 h 88"/>
                  <a:gd name="T78" fmla="*/ 53 w 79"/>
                  <a:gd name="T79" fmla="*/ 14 h 88"/>
                  <a:gd name="T80" fmla="*/ 52 w 79"/>
                  <a:gd name="T81" fmla="*/ 4 h 88"/>
                  <a:gd name="T82" fmla="*/ 53 w 79"/>
                  <a:gd name="T83" fmla="*/ 0 h 88"/>
                  <a:gd name="T84" fmla="*/ 57 w 79"/>
                  <a:gd name="T85" fmla="*/ 0 h 88"/>
                  <a:gd name="T86" fmla="*/ 60 w 79"/>
                  <a:gd name="T87" fmla="*/ 1 h 88"/>
                  <a:gd name="T88" fmla="*/ 63 w 79"/>
                  <a:gd name="T89"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8">
                    <a:moveTo>
                      <a:pt x="63" y="4"/>
                    </a:moveTo>
                    <a:lnTo>
                      <a:pt x="67" y="17"/>
                    </a:lnTo>
                    <a:lnTo>
                      <a:pt x="73" y="29"/>
                    </a:lnTo>
                    <a:lnTo>
                      <a:pt x="78" y="42"/>
                    </a:lnTo>
                    <a:lnTo>
                      <a:pt x="79" y="57"/>
                    </a:lnTo>
                    <a:lnTo>
                      <a:pt x="76" y="63"/>
                    </a:lnTo>
                    <a:lnTo>
                      <a:pt x="72" y="68"/>
                    </a:lnTo>
                    <a:lnTo>
                      <a:pt x="66" y="71"/>
                    </a:lnTo>
                    <a:lnTo>
                      <a:pt x="61" y="74"/>
                    </a:lnTo>
                    <a:lnTo>
                      <a:pt x="55" y="75"/>
                    </a:lnTo>
                    <a:lnTo>
                      <a:pt x="49" y="78"/>
                    </a:lnTo>
                    <a:lnTo>
                      <a:pt x="43" y="80"/>
                    </a:lnTo>
                    <a:lnTo>
                      <a:pt x="37" y="84"/>
                    </a:lnTo>
                    <a:lnTo>
                      <a:pt x="34" y="85"/>
                    </a:lnTo>
                    <a:lnTo>
                      <a:pt x="29" y="87"/>
                    </a:lnTo>
                    <a:lnTo>
                      <a:pt x="24" y="87"/>
                    </a:lnTo>
                    <a:lnTo>
                      <a:pt x="20" y="88"/>
                    </a:lnTo>
                    <a:lnTo>
                      <a:pt x="14" y="87"/>
                    </a:lnTo>
                    <a:lnTo>
                      <a:pt x="9" y="87"/>
                    </a:lnTo>
                    <a:lnTo>
                      <a:pt x="4" y="85"/>
                    </a:lnTo>
                    <a:lnTo>
                      <a:pt x="0" y="82"/>
                    </a:lnTo>
                    <a:lnTo>
                      <a:pt x="0" y="81"/>
                    </a:lnTo>
                    <a:lnTo>
                      <a:pt x="0" y="79"/>
                    </a:lnTo>
                    <a:lnTo>
                      <a:pt x="0" y="78"/>
                    </a:lnTo>
                    <a:lnTo>
                      <a:pt x="0" y="76"/>
                    </a:lnTo>
                    <a:lnTo>
                      <a:pt x="3" y="75"/>
                    </a:lnTo>
                    <a:lnTo>
                      <a:pt x="6" y="75"/>
                    </a:lnTo>
                    <a:lnTo>
                      <a:pt x="10" y="75"/>
                    </a:lnTo>
                    <a:lnTo>
                      <a:pt x="12" y="75"/>
                    </a:lnTo>
                    <a:lnTo>
                      <a:pt x="20" y="74"/>
                    </a:lnTo>
                    <a:lnTo>
                      <a:pt x="27" y="71"/>
                    </a:lnTo>
                    <a:lnTo>
                      <a:pt x="34" y="68"/>
                    </a:lnTo>
                    <a:lnTo>
                      <a:pt x="40" y="63"/>
                    </a:lnTo>
                    <a:lnTo>
                      <a:pt x="46" y="59"/>
                    </a:lnTo>
                    <a:lnTo>
                      <a:pt x="51" y="54"/>
                    </a:lnTo>
                    <a:lnTo>
                      <a:pt x="55" y="49"/>
                    </a:lnTo>
                    <a:lnTo>
                      <a:pt x="59" y="43"/>
                    </a:lnTo>
                    <a:lnTo>
                      <a:pt x="58" y="32"/>
                    </a:lnTo>
                    <a:lnTo>
                      <a:pt x="55" y="23"/>
                    </a:lnTo>
                    <a:lnTo>
                      <a:pt x="53" y="14"/>
                    </a:lnTo>
                    <a:lnTo>
                      <a:pt x="52" y="4"/>
                    </a:lnTo>
                    <a:lnTo>
                      <a:pt x="53" y="0"/>
                    </a:lnTo>
                    <a:lnTo>
                      <a:pt x="57" y="0"/>
                    </a:lnTo>
                    <a:lnTo>
                      <a:pt x="60" y="1"/>
                    </a:lnTo>
                    <a:lnTo>
                      <a:pt x="6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6" name="Freeform 226"/>
              <p:cNvSpPr>
                <a:spLocks/>
              </p:cNvSpPr>
              <p:nvPr/>
            </p:nvSpPr>
            <p:spPr bwMode="auto">
              <a:xfrm>
                <a:off x="5109" y="3808"/>
                <a:ext cx="178" cy="165"/>
              </a:xfrm>
              <a:custGeom>
                <a:avLst/>
                <a:gdLst>
                  <a:gd name="T0" fmla="*/ 97 w 178"/>
                  <a:gd name="T1" fmla="*/ 22 h 158"/>
                  <a:gd name="T2" fmla="*/ 79 w 178"/>
                  <a:gd name="T3" fmla="*/ 43 h 158"/>
                  <a:gd name="T4" fmla="*/ 60 w 178"/>
                  <a:gd name="T5" fmla="*/ 63 h 158"/>
                  <a:gd name="T6" fmla="*/ 41 w 178"/>
                  <a:gd name="T7" fmla="*/ 84 h 158"/>
                  <a:gd name="T8" fmla="*/ 30 w 178"/>
                  <a:gd name="T9" fmla="*/ 102 h 158"/>
                  <a:gd name="T10" fmla="*/ 25 w 178"/>
                  <a:gd name="T11" fmla="*/ 117 h 158"/>
                  <a:gd name="T12" fmla="*/ 32 w 178"/>
                  <a:gd name="T13" fmla="*/ 128 h 158"/>
                  <a:gd name="T14" fmla="*/ 43 w 178"/>
                  <a:gd name="T15" fmla="*/ 130 h 158"/>
                  <a:gd name="T16" fmla="*/ 58 w 178"/>
                  <a:gd name="T17" fmla="*/ 133 h 158"/>
                  <a:gd name="T18" fmla="*/ 73 w 178"/>
                  <a:gd name="T19" fmla="*/ 132 h 158"/>
                  <a:gd name="T20" fmla="*/ 89 w 178"/>
                  <a:gd name="T21" fmla="*/ 126 h 158"/>
                  <a:gd name="T22" fmla="*/ 103 w 178"/>
                  <a:gd name="T23" fmla="*/ 118 h 158"/>
                  <a:gd name="T24" fmla="*/ 118 w 178"/>
                  <a:gd name="T25" fmla="*/ 110 h 158"/>
                  <a:gd name="T26" fmla="*/ 133 w 178"/>
                  <a:gd name="T27" fmla="*/ 99 h 158"/>
                  <a:gd name="T28" fmla="*/ 147 w 178"/>
                  <a:gd name="T29" fmla="*/ 89 h 158"/>
                  <a:gd name="T30" fmla="*/ 161 w 178"/>
                  <a:gd name="T31" fmla="*/ 78 h 158"/>
                  <a:gd name="T32" fmla="*/ 171 w 178"/>
                  <a:gd name="T33" fmla="*/ 71 h 158"/>
                  <a:gd name="T34" fmla="*/ 176 w 178"/>
                  <a:gd name="T35" fmla="*/ 71 h 158"/>
                  <a:gd name="T36" fmla="*/ 178 w 178"/>
                  <a:gd name="T37" fmla="*/ 74 h 158"/>
                  <a:gd name="T38" fmla="*/ 176 w 178"/>
                  <a:gd name="T39" fmla="*/ 79 h 158"/>
                  <a:gd name="T40" fmla="*/ 175 w 178"/>
                  <a:gd name="T41" fmla="*/ 81 h 158"/>
                  <a:gd name="T42" fmla="*/ 173 w 178"/>
                  <a:gd name="T43" fmla="*/ 81 h 158"/>
                  <a:gd name="T44" fmla="*/ 172 w 178"/>
                  <a:gd name="T45" fmla="*/ 84 h 158"/>
                  <a:gd name="T46" fmla="*/ 172 w 178"/>
                  <a:gd name="T47" fmla="*/ 84 h 158"/>
                  <a:gd name="T48" fmla="*/ 164 w 178"/>
                  <a:gd name="T49" fmla="*/ 95 h 158"/>
                  <a:gd name="T50" fmla="*/ 148 w 178"/>
                  <a:gd name="T51" fmla="*/ 115 h 158"/>
                  <a:gd name="T52" fmla="*/ 132 w 178"/>
                  <a:gd name="T53" fmla="*/ 133 h 158"/>
                  <a:gd name="T54" fmla="*/ 111 w 178"/>
                  <a:gd name="T55" fmla="*/ 147 h 158"/>
                  <a:gd name="T56" fmla="*/ 90 w 178"/>
                  <a:gd name="T57" fmla="*/ 154 h 158"/>
                  <a:gd name="T58" fmla="*/ 68 w 178"/>
                  <a:gd name="T59" fmla="*/ 158 h 158"/>
                  <a:gd name="T60" fmla="*/ 47 w 178"/>
                  <a:gd name="T61" fmla="*/ 158 h 158"/>
                  <a:gd name="T62" fmla="*/ 28 w 178"/>
                  <a:gd name="T63" fmla="*/ 152 h 158"/>
                  <a:gd name="T64" fmla="*/ 9 w 178"/>
                  <a:gd name="T65" fmla="*/ 138 h 158"/>
                  <a:gd name="T66" fmla="*/ 0 w 178"/>
                  <a:gd name="T67" fmla="*/ 112 h 158"/>
                  <a:gd name="T68" fmla="*/ 6 w 178"/>
                  <a:gd name="T69" fmla="*/ 89 h 158"/>
                  <a:gd name="T70" fmla="*/ 22 w 178"/>
                  <a:gd name="T71" fmla="*/ 72 h 158"/>
                  <a:gd name="T72" fmla="*/ 41 w 178"/>
                  <a:gd name="T73" fmla="*/ 60 h 158"/>
                  <a:gd name="T74" fmla="*/ 58 w 178"/>
                  <a:gd name="T75" fmla="*/ 44 h 158"/>
                  <a:gd name="T76" fmla="*/ 68 w 178"/>
                  <a:gd name="T77" fmla="*/ 30 h 158"/>
                  <a:gd name="T78" fmla="*/ 77 w 178"/>
                  <a:gd name="T79" fmla="*/ 20 h 158"/>
                  <a:gd name="T80" fmla="*/ 86 w 178"/>
                  <a:gd name="T81" fmla="*/ 12 h 158"/>
                  <a:gd name="T82" fmla="*/ 96 w 178"/>
                  <a:gd name="T83" fmla="*/ 4 h 158"/>
                  <a:gd name="T84" fmla="*/ 103 w 178"/>
                  <a:gd name="T85" fmla="*/ 3 h 158"/>
                  <a:gd name="T86" fmla="*/ 105 w 178"/>
                  <a:gd name="T87"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158">
                    <a:moveTo>
                      <a:pt x="105" y="11"/>
                    </a:moveTo>
                    <a:lnTo>
                      <a:pt x="97" y="22"/>
                    </a:lnTo>
                    <a:lnTo>
                      <a:pt x="89" y="32"/>
                    </a:lnTo>
                    <a:lnTo>
                      <a:pt x="79" y="43"/>
                    </a:lnTo>
                    <a:lnTo>
                      <a:pt x="71" y="54"/>
                    </a:lnTo>
                    <a:lnTo>
                      <a:pt x="60" y="63"/>
                    </a:lnTo>
                    <a:lnTo>
                      <a:pt x="50" y="74"/>
                    </a:lnTo>
                    <a:lnTo>
                      <a:pt x="41" y="84"/>
                    </a:lnTo>
                    <a:lnTo>
                      <a:pt x="31" y="93"/>
                    </a:lnTo>
                    <a:lnTo>
                      <a:pt x="30" y="102"/>
                    </a:lnTo>
                    <a:lnTo>
                      <a:pt x="26" y="109"/>
                    </a:lnTo>
                    <a:lnTo>
                      <a:pt x="25" y="117"/>
                    </a:lnTo>
                    <a:lnTo>
                      <a:pt x="29" y="124"/>
                    </a:lnTo>
                    <a:lnTo>
                      <a:pt x="32" y="128"/>
                    </a:lnTo>
                    <a:lnTo>
                      <a:pt x="38" y="129"/>
                    </a:lnTo>
                    <a:lnTo>
                      <a:pt x="43" y="130"/>
                    </a:lnTo>
                    <a:lnTo>
                      <a:pt x="48" y="132"/>
                    </a:lnTo>
                    <a:lnTo>
                      <a:pt x="58" y="133"/>
                    </a:lnTo>
                    <a:lnTo>
                      <a:pt x="66" y="133"/>
                    </a:lnTo>
                    <a:lnTo>
                      <a:pt x="73" y="132"/>
                    </a:lnTo>
                    <a:lnTo>
                      <a:pt x="81" y="128"/>
                    </a:lnTo>
                    <a:lnTo>
                      <a:pt x="89" y="126"/>
                    </a:lnTo>
                    <a:lnTo>
                      <a:pt x="96" y="122"/>
                    </a:lnTo>
                    <a:lnTo>
                      <a:pt x="103" y="118"/>
                    </a:lnTo>
                    <a:lnTo>
                      <a:pt x="110" y="115"/>
                    </a:lnTo>
                    <a:lnTo>
                      <a:pt x="118" y="110"/>
                    </a:lnTo>
                    <a:lnTo>
                      <a:pt x="126" y="105"/>
                    </a:lnTo>
                    <a:lnTo>
                      <a:pt x="133" y="99"/>
                    </a:lnTo>
                    <a:lnTo>
                      <a:pt x="140" y="95"/>
                    </a:lnTo>
                    <a:lnTo>
                      <a:pt x="147" y="89"/>
                    </a:lnTo>
                    <a:lnTo>
                      <a:pt x="154" y="83"/>
                    </a:lnTo>
                    <a:lnTo>
                      <a:pt x="161" y="78"/>
                    </a:lnTo>
                    <a:lnTo>
                      <a:pt x="169" y="72"/>
                    </a:lnTo>
                    <a:lnTo>
                      <a:pt x="171" y="71"/>
                    </a:lnTo>
                    <a:lnTo>
                      <a:pt x="173" y="71"/>
                    </a:lnTo>
                    <a:lnTo>
                      <a:pt x="176" y="71"/>
                    </a:lnTo>
                    <a:lnTo>
                      <a:pt x="178" y="72"/>
                    </a:lnTo>
                    <a:lnTo>
                      <a:pt x="178" y="74"/>
                    </a:lnTo>
                    <a:lnTo>
                      <a:pt x="178" y="77"/>
                    </a:lnTo>
                    <a:lnTo>
                      <a:pt x="176" y="79"/>
                    </a:lnTo>
                    <a:lnTo>
                      <a:pt x="175" y="81"/>
                    </a:lnTo>
                    <a:lnTo>
                      <a:pt x="175" y="81"/>
                    </a:lnTo>
                    <a:lnTo>
                      <a:pt x="173" y="81"/>
                    </a:lnTo>
                    <a:lnTo>
                      <a:pt x="173" y="81"/>
                    </a:lnTo>
                    <a:lnTo>
                      <a:pt x="172" y="83"/>
                    </a:lnTo>
                    <a:lnTo>
                      <a:pt x="172" y="84"/>
                    </a:lnTo>
                    <a:lnTo>
                      <a:pt x="172" y="84"/>
                    </a:lnTo>
                    <a:lnTo>
                      <a:pt x="172" y="84"/>
                    </a:lnTo>
                    <a:lnTo>
                      <a:pt x="171" y="84"/>
                    </a:lnTo>
                    <a:lnTo>
                      <a:pt x="164" y="95"/>
                    </a:lnTo>
                    <a:lnTo>
                      <a:pt x="155" y="104"/>
                    </a:lnTo>
                    <a:lnTo>
                      <a:pt x="148" y="115"/>
                    </a:lnTo>
                    <a:lnTo>
                      <a:pt x="140" y="124"/>
                    </a:lnTo>
                    <a:lnTo>
                      <a:pt x="132" y="133"/>
                    </a:lnTo>
                    <a:lnTo>
                      <a:pt x="122" y="141"/>
                    </a:lnTo>
                    <a:lnTo>
                      <a:pt x="111" y="147"/>
                    </a:lnTo>
                    <a:lnTo>
                      <a:pt x="99" y="152"/>
                    </a:lnTo>
                    <a:lnTo>
                      <a:pt x="90" y="154"/>
                    </a:lnTo>
                    <a:lnTo>
                      <a:pt x="79" y="157"/>
                    </a:lnTo>
                    <a:lnTo>
                      <a:pt x="68" y="158"/>
                    </a:lnTo>
                    <a:lnTo>
                      <a:pt x="58" y="158"/>
                    </a:lnTo>
                    <a:lnTo>
                      <a:pt x="47" y="158"/>
                    </a:lnTo>
                    <a:lnTo>
                      <a:pt x="37" y="155"/>
                    </a:lnTo>
                    <a:lnTo>
                      <a:pt x="28" y="152"/>
                    </a:lnTo>
                    <a:lnTo>
                      <a:pt x="18" y="146"/>
                    </a:lnTo>
                    <a:lnTo>
                      <a:pt x="9" y="138"/>
                    </a:lnTo>
                    <a:lnTo>
                      <a:pt x="3" y="126"/>
                    </a:lnTo>
                    <a:lnTo>
                      <a:pt x="0" y="112"/>
                    </a:lnTo>
                    <a:lnTo>
                      <a:pt x="0" y="99"/>
                    </a:lnTo>
                    <a:lnTo>
                      <a:pt x="6" y="89"/>
                    </a:lnTo>
                    <a:lnTo>
                      <a:pt x="13" y="80"/>
                    </a:lnTo>
                    <a:lnTo>
                      <a:pt x="22" y="72"/>
                    </a:lnTo>
                    <a:lnTo>
                      <a:pt x="31" y="66"/>
                    </a:lnTo>
                    <a:lnTo>
                      <a:pt x="41" y="60"/>
                    </a:lnTo>
                    <a:lnTo>
                      <a:pt x="50" y="53"/>
                    </a:lnTo>
                    <a:lnTo>
                      <a:pt x="58" y="44"/>
                    </a:lnTo>
                    <a:lnTo>
                      <a:pt x="65" y="35"/>
                    </a:lnTo>
                    <a:lnTo>
                      <a:pt x="68" y="30"/>
                    </a:lnTo>
                    <a:lnTo>
                      <a:pt x="73" y="25"/>
                    </a:lnTo>
                    <a:lnTo>
                      <a:pt x="77" y="20"/>
                    </a:lnTo>
                    <a:lnTo>
                      <a:pt x="81" y="17"/>
                    </a:lnTo>
                    <a:lnTo>
                      <a:pt x="86" y="12"/>
                    </a:lnTo>
                    <a:lnTo>
                      <a:pt x="91" y="8"/>
                    </a:lnTo>
                    <a:lnTo>
                      <a:pt x="96" y="4"/>
                    </a:lnTo>
                    <a:lnTo>
                      <a:pt x="101" y="0"/>
                    </a:lnTo>
                    <a:lnTo>
                      <a:pt x="103" y="3"/>
                    </a:lnTo>
                    <a:lnTo>
                      <a:pt x="104" y="5"/>
                    </a:lnTo>
                    <a:lnTo>
                      <a:pt x="105" y="7"/>
                    </a:lnTo>
                    <a:lnTo>
                      <a:pt x="10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067" name="Rectangle 227"/>
              <p:cNvSpPr>
                <a:spLocks noChangeArrowheads="1"/>
              </p:cNvSpPr>
              <p:nvPr/>
            </p:nvSpPr>
            <p:spPr bwMode="auto">
              <a:xfrm>
                <a:off x="4255" y="3917"/>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292068" name="Group 228"/>
            <p:cNvGrpSpPr>
              <a:grpSpLocks/>
            </p:cNvGrpSpPr>
            <p:nvPr/>
          </p:nvGrpSpPr>
          <p:grpSpPr bwMode="auto">
            <a:xfrm>
              <a:off x="3952" y="2217"/>
              <a:ext cx="538" cy="321"/>
              <a:chOff x="3952" y="2217"/>
              <a:chExt cx="538" cy="321"/>
            </a:xfrm>
          </p:grpSpPr>
          <p:sp>
            <p:nvSpPr>
              <p:cNvPr id="292069" name="Freeform 229"/>
              <p:cNvSpPr>
                <a:spLocks/>
              </p:cNvSpPr>
              <p:nvPr/>
            </p:nvSpPr>
            <p:spPr bwMode="auto">
              <a:xfrm>
                <a:off x="4233" y="2345"/>
                <a:ext cx="257" cy="193"/>
              </a:xfrm>
              <a:custGeom>
                <a:avLst/>
                <a:gdLst>
                  <a:gd name="T0" fmla="*/ 100 w 595"/>
                  <a:gd name="T1" fmla="*/ 78 h 462"/>
                  <a:gd name="T2" fmla="*/ 172 w 595"/>
                  <a:gd name="T3" fmla="*/ 102 h 462"/>
                  <a:gd name="T4" fmla="*/ 460 w 595"/>
                  <a:gd name="T5" fmla="*/ 462 h 462"/>
                  <a:gd name="T6" fmla="*/ 76 w 595"/>
                  <a:gd name="T7" fmla="*/ 438 h 462"/>
                  <a:gd name="T8" fmla="*/ 4 w 595"/>
                  <a:gd name="T9" fmla="*/ 414 h 462"/>
                  <a:gd name="T10" fmla="*/ 100 w 595"/>
                  <a:gd name="T11" fmla="*/ 270 h 462"/>
                  <a:gd name="T12" fmla="*/ 124 w 595"/>
                  <a:gd name="T13" fmla="*/ 150 h 462"/>
                  <a:gd name="T14" fmla="*/ 148 w 595"/>
                  <a:gd name="T15" fmla="*/ 78 h 462"/>
                  <a:gd name="T16" fmla="*/ 100 w 595"/>
                  <a:gd name="T17" fmla="*/ 7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5" h="462">
                    <a:moveTo>
                      <a:pt x="100" y="78"/>
                    </a:moveTo>
                    <a:cubicBezTo>
                      <a:pt x="124" y="86"/>
                      <a:pt x="147" y="99"/>
                      <a:pt x="172" y="102"/>
                    </a:cubicBezTo>
                    <a:cubicBezTo>
                      <a:pt x="595" y="155"/>
                      <a:pt x="493" y="0"/>
                      <a:pt x="460" y="462"/>
                    </a:cubicBezTo>
                    <a:cubicBezTo>
                      <a:pt x="332" y="454"/>
                      <a:pt x="204" y="451"/>
                      <a:pt x="76" y="438"/>
                    </a:cubicBezTo>
                    <a:cubicBezTo>
                      <a:pt x="51" y="435"/>
                      <a:pt x="0" y="439"/>
                      <a:pt x="4" y="414"/>
                    </a:cubicBezTo>
                    <a:cubicBezTo>
                      <a:pt x="12" y="357"/>
                      <a:pt x="100" y="270"/>
                      <a:pt x="100" y="270"/>
                    </a:cubicBezTo>
                    <a:cubicBezTo>
                      <a:pt x="108" y="230"/>
                      <a:pt x="114" y="190"/>
                      <a:pt x="124" y="150"/>
                    </a:cubicBezTo>
                    <a:cubicBezTo>
                      <a:pt x="130" y="125"/>
                      <a:pt x="156" y="102"/>
                      <a:pt x="148" y="78"/>
                    </a:cubicBezTo>
                    <a:cubicBezTo>
                      <a:pt x="143" y="63"/>
                      <a:pt x="116" y="78"/>
                      <a:pt x="100" y="78"/>
                    </a:cubicBezTo>
                    <a:close/>
                  </a:path>
                </a:pathLst>
              </a:custGeom>
              <a:solidFill>
                <a:srgbClr val="E9FFFF"/>
              </a:solidFill>
              <a:ln w="19050" cmpd="sng">
                <a:solidFill>
                  <a:srgbClr val="000000"/>
                </a:solidFill>
                <a:round/>
                <a:headEnd/>
                <a:tailEnd/>
              </a:ln>
            </p:spPr>
            <p:txBody>
              <a:bodyPr/>
              <a:lstStyle/>
              <a:p>
                <a:endParaRPr lang="en-US"/>
              </a:p>
            </p:txBody>
          </p:sp>
          <p:sp>
            <p:nvSpPr>
              <p:cNvPr id="292070" name="Freeform 230"/>
              <p:cNvSpPr>
                <a:spLocks/>
              </p:cNvSpPr>
              <p:nvPr/>
            </p:nvSpPr>
            <p:spPr bwMode="auto">
              <a:xfrm>
                <a:off x="4072" y="2318"/>
                <a:ext cx="202" cy="70"/>
              </a:xfrm>
              <a:custGeom>
                <a:avLst/>
                <a:gdLst>
                  <a:gd name="T0" fmla="*/ 504 w 504"/>
                  <a:gd name="T1" fmla="*/ 168 h 168"/>
                  <a:gd name="T2" fmla="*/ 168 w 504"/>
                  <a:gd name="T3" fmla="*/ 144 h 168"/>
                  <a:gd name="T4" fmla="*/ 0 w 504"/>
                  <a:gd name="T5" fmla="*/ 0 h 168"/>
                </a:gdLst>
                <a:ahLst/>
                <a:cxnLst>
                  <a:cxn ang="0">
                    <a:pos x="T0" y="T1"/>
                  </a:cxn>
                  <a:cxn ang="0">
                    <a:pos x="T2" y="T3"/>
                  </a:cxn>
                  <a:cxn ang="0">
                    <a:pos x="T4" y="T5"/>
                  </a:cxn>
                </a:cxnLst>
                <a:rect l="0" t="0" r="r" b="b"/>
                <a:pathLst>
                  <a:path w="504" h="168">
                    <a:moveTo>
                      <a:pt x="504" y="168"/>
                    </a:moveTo>
                    <a:cubicBezTo>
                      <a:pt x="392" y="160"/>
                      <a:pt x="279" y="164"/>
                      <a:pt x="168" y="144"/>
                    </a:cubicBezTo>
                    <a:cubicBezTo>
                      <a:pt x="90" y="130"/>
                      <a:pt x="73" y="37"/>
                      <a:pt x="0" y="0"/>
                    </a:cubicBezTo>
                  </a:path>
                </a:pathLst>
              </a:custGeom>
              <a:noFill/>
              <a:ln w="127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2071" name="Freeform 231"/>
              <p:cNvSpPr>
                <a:spLocks/>
              </p:cNvSpPr>
              <p:nvPr/>
            </p:nvSpPr>
            <p:spPr bwMode="auto">
              <a:xfrm>
                <a:off x="3952" y="2217"/>
                <a:ext cx="273" cy="311"/>
              </a:xfrm>
              <a:custGeom>
                <a:avLst/>
                <a:gdLst>
                  <a:gd name="T0" fmla="*/ 683 w 683"/>
                  <a:gd name="T1" fmla="*/ 745 h 745"/>
                  <a:gd name="T2" fmla="*/ 371 w 683"/>
                  <a:gd name="T3" fmla="*/ 649 h 745"/>
                  <a:gd name="T4" fmla="*/ 323 w 683"/>
                  <a:gd name="T5" fmla="*/ 505 h 745"/>
                  <a:gd name="T6" fmla="*/ 203 w 683"/>
                  <a:gd name="T7" fmla="*/ 289 h 745"/>
                  <a:gd name="T8" fmla="*/ 275 w 683"/>
                  <a:gd name="T9" fmla="*/ 265 h 745"/>
                  <a:gd name="T10" fmla="*/ 227 w 683"/>
                  <a:gd name="T11" fmla="*/ 193 h 745"/>
                  <a:gd name="T12" fmla="*/ 155 w 683"/>
                  <a:gd name="T13" fmla="*/ 169 h 745"/>
                  <a:gd name="T14" fmla="*/ 83 w 683"/>
                  <a:gd name="T15" fmla="*/ 121 h 745"/>
                  <a:gd name="T16" fmla="*/ 11 w 683"/>
                  <a:gd name="T17" fmla="*/ 145 h 745"/>
                  <a:gd name="T18" fmla="*/ 35 w 683"/>
                  <a:gd name="T19" fmla="*/ 217 h 745"/>
                  <a:gd name="T20" fmla="*/ 251 w 683"/>
                  <a:gd name="T21" fmla="*/ 193 h 745"/>
                  <a:gd name="T22" fmla="*/ 275 w 683"/>
                  <a:gd name="T23" fmla="*/ 49 h 745"/>
                  <a:gd name="T24" fmla="*/ 251 w 683"/>
                  <a:gd name="T25" fmla="*/ 217 h 745"/>
                  <a:gd name="T26" fmla="*/ 155 w 683"/>
                  <a:gd name="T27" fmla="*/ 241 h 745"/>
                  <a:gd name="T28" fmla="*/ 107 w 683"/>
                  <a:gd name="T29" fmla="*/ 36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3" h="745">
                    <a:moveTo>
                      <a:pt x="683" y="745"/>
                    </a:moveTo>
                    <a:cubicBezTo>
                      <a:pt x="579" y="710"/>
                      <a:pt x="475" y="684"/>
                      <a:pt x="371" y="649"/>
                    </a:cubicBezTo>
                    <a:cubicBezTo>
                      <a:pt x="355" y="601"/>
                      <a:pt x="351" y="547"/>
                      <a:pt x="323" y="505"/>
                    </a:cubicBezTo>
                    <a:cubicBezTo>
                      <a:pt x="213" y="340"/>
                      <a:pt x="245" y="416"/>
                      <a:pt x="203" y="289"/>
                    </a:cubicBezTo>
                    <a:cubicBezTo>
                      <a:pt x="227" y="281"/>
                      <a:pt x="269" y="290"/>
                      <a:pt x="275" y="265"/>
                    </a:cubicBezTo>
                    <a:cubicBezTo>
                      <a:pt x="282" y="237"/>
                      <a:pt x="250" y="211"/>
                      <a:pt x="227" y="193"/>
                    </a:cubicBezTo>
                    <a:cubicBezTo>
                      <a:pt x="207" y="177"/>
                      <a:pt x="178" y="180"/>
                      <a:pt x="155" y="169"/>
                    </a:cubicBezTo>
                    <a:cubicBezTo>
                      <a:pt x="129" y="156"/>
                      <a:pt x="107" y="137"/>
                      <a:pt x="83" y="121"/>
                    </a:cubicBezTo>
                    <a:cubicBezTo>
                      <a:pt x="59" y="129"/>
                      <a:pt x="22" y="122"/>
                      <a:pt x="11" y="145"/>
                    </a:cubicBezTo>
                    <a:cubicBezTo>
                      <a:pt x="0" y="168"/>
                      <a:pt x="10" y="212"/>
                      <a:pt x="35" y="217"/>
                    </a:cubicBezTo>
                    <a:cubicBezTo>
                      <a:pt x="106" y="231"/>
                      <a:pt x="179" y="201"/>
                      <a:pt x="251" y="193"/>
                    </a:cubicBezTo>
                    <a:cubicBezTo>
                      <a:pt x="259" y="145"/>
                      <a:pt x="275" y="0"/>
                      <a:pt x="275" y="49"/>
                    </a:cubicBezTo>
                    <a:cubicBezTo>
                      <a:pt x="275" y="106"/>
                      <a:pt x="281" y="169"/>
                      <a:pt x="251" y="217"/>
                    </a:cubicBezTo>
                    <a:cubicBezTo>
                      <a:pt x="234" y="245"/>
                      <a:pt x="187" y="233"/>
                      <a:pt x="155" y="241"/>
                    </a:cubicBezTo>
                    <a:cubicBezTo>
                      <a:pt x="98" y="326"/>
                      <a:pt x="107" y="284"/>
                      <a:pt x="107" y="361"/>
                    </a:cubicBezTo>
                  </a:path>
                </a:pathLst>
              </a:custGeom>
              <a:noFill/>
              <a:ln w="1270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103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835340789"/>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274638"/>
            <a:ext cx="8229600" cy="868362"/>
          </a:xfrm>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Standard Precautions</a:t>
            </a:r>
          </a:p>
        </p:txBody>
      </p:sp>
      <p:sp>
        <p:nvSpPr>
          <p:cNvPr id="54275" name="Rectangle 3"/>
          <p:cNvSpPr>
            <a:spLocks noGrp="1" noChangeArrowheads="1"/>
          </p:cNvSpPr>
          <p:nvPr>
            <p:ph type="body" idx="1"/>
          </p:nvPr>
        </p:nvSpPr>
        <p:spPr/>
        <p:txBody>
          <a:bodyPr/>
          <a:lstStyle/>
          <a:p>
            <a:pPr marL="0" indent="0" eaLnBrk="1" hangingPunct="1">
              <a:buNone/>
              <a:defRPr/>
            </a:pPr>
            <a:r>
              <a:rPr lang="en-US" sz="4000" b="1" dirty="0" smtClean="0">
                <a:effectLst>
                  <a:outerShdw blurRad="38100" dist="38100" dir="2700000" algn="tl">
                    <a:srgbClr val="000000">
                      <a:alpha val="43137"/>
                    </a:srgbClr>
                  </a:outerShdw>
                </a:effectLst>
                <a:latin typeface="Arial" charset="0"/>
              </a:rPr>
              <a:t>Injuries</a:t>
            </a:r>
          </a:p>
        </p:txBody>
      </p:sp>
      <p:pic>
        <p:nvPicPr>
          <p:cNvPr id="62469" name="Picture 5" descr="_44146317_injuries1pa203b"/>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14600" y="1219200"/>
            <a:ext cx="1299905" cy="937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533400" y="2362200"/>
            <a:ext cx="6248400" cy="3250121"/>
          </a:xfrm>
          <a:prstGeom prst="rect">
            <a:avLst/>
          </a:prstGeom>
          <a:noFill/>
        </p:spPr>
        <p:txBody>
          <a:bodyPr wrap="square" rtlCol="0">
            <a:spAutoFit/>
          </a:bodyPr>
          <a:lstStyle/>
          <a:p>
            <a:pPr marL="1200150" lvl="1" indent="-742950">
              <a:lnSpc>
                <a:spcPct val="95000"/>
              </a:lnSpc>
              <a:buFont typeface="+mj-lt"/>
              <a:buAutoNum type="arabicPeriod"/>
            </a:pPr>
            <a:r>
              <a:rPr lang="en-US" sz="3600" b="1" dirty="0">
                <a:solidFill>
                  <a:srgbClr val="0070C0"/>
                </a:solidFill>
                <a:effectLst>
                  <a:outerShdw blurRad="38100" dist="38100" dir="2700000" algn="tl">
                    <a:srgbClr val="000000">
                      <a:alpha val="43137"/>
                    </a:srgbClr>
                  </a:outerShdw>
                </a:effectLst>
              </a:rPr>
              <a:t>Wash the area immediately</a:t>
            </a:r>
          </a:p>
          <a:p>
            <a:pPr marL="1200150" lvl="1" indent="-742950">
              <a:lnSpc>
                <a:spcPct val="95000"/>
              </a:lnSpc>
              <a:buFont typeface="+mj-lt"/>
              <a:buAutoNum type="arabicPeriod"/>
            </a:pPr>
            <a:r>
              <a:rPr lang="en-US" sz="3600" b="1" dirty="0">
                <a:solidFill>
                  <a:schemeClr val="tx2"/>
                </a:solidFill>
                <a:effectLst>
                  <a:outerShdw blurRad="38100" dist="38100" dir="2700000" algn="tl">
                    <a:srgbClr val="000000">
                      <a:alpha val="43137"/>
                    </a:srgbClr>
                  </a:outerShdw>
                </a:effectLst>
              </a:rPr>
              <a:t>Complete a facility incident report</a:t>
            </a:r>
          </a:p>
          <a:p>
            <a:pPr marL="1200150" lvl="1" indent="-742950">
              <a:lnSpc>
                <a:spcPct val="95000"/>
              </a:lnSpc>
              <a:buFont typeface="+mj-lt"/>
              <a:buAutoNum type="arabicPeriod"/>
            </a:pPr>
            <a:r>
              <a:rPr lang="en-US" sz="3600" b="1" dirty="0">
                <a:solidFill>
                  <a:srgbClr val="FFFF00"/>
                </a:solidFill>
                <a:effectLst>
                  <a:outerShdw blurRad="38100" dist="38100" dir="2700000" algn="tl">
                    <a:srgbClr val="000000">
                      <a:alpha val="43137"/>
                    </a:srgbClr>
                  </a:outerShdw>
                </a:effectLst>
              </a:rPr>
              <a:t>Follow procedures for testing and treatment</a:t>
            </a:r>
          </a:p>
        </p:txBody>
      </p:sp>
      <p:grpSp>
        <p:nvGrpSpPr>
          <p:cNvPr id="9" name="Group 8"/>
          <p:cNvGrpSpPr/>
          <p:nvPr/>
        </p:nvGrpSpPr>
        <p:grpSpPr>
          <a:xfrm>
            <a:off x="7034923" y="3987260"/>
            <a:ext cx="1776362" cy="1715024"/>
            <a:chOff x="6042025" y="2553625"/>
            <a:chExt cx="2679700" cy="2788685"/>
          </a:xfrm>
        </p:grpSpPr>
        <p:sp>
          <p:nvSpPr>
            <p:cNvPr id="10" name="Freeform 5"/>
            <p:cNvSpPr>
              <a:spLocks/>
            </p:cNvSpPr>
            <p:nvPr/>
          </p:nvSpPr>
          <p:spPr bwMode="auto">
            <a:xfrm>
              <a:off x="7287911" y="4522355"/>
              <a:ext cx="86307" cy="209186"/>
            </a:xfrm>
            <a:custGeom>
              <a:avLst/>
              <a:gdLst>
                <a:gd name="T0" fmla="*/ 3 w 124"/>
                <a:gd name="T1" fmla="*/ 0 h 299"/>
                <a:gd name="T2" fmla="*/ 0 w 124"/>
                <a:gd name="T3" fmla="*/ 223 h 299"/>
                <a:gd name="T4" fmla="*/ 124 w 124"/>
                <a:gd name="T5" fmla="*/ 299 h 299"/>
                <a:gd name="T6" fmla="*/ 124 w 124"/>
                <a:gd name="T7" fmla="*/ 45 h 299"/>
                <a:gd name="T8" fmla="*/ 3 w 124"/>
                <a:gd name="T9" fmla="*/ 0 h 299"/>
                <a:gd name="T10" fmla="*/ 3 w 124"/>
                <a:gd name="T11" fmla="*/ 0 h 299"/>
              </a:gdLst>
              <a:ahLst/>
              <a:cxnLst>
                <a:cxn ang="0">
                  <a:pos x="T0" y="T1"/>
                </a:cxn>
                <a:cxn ang="0">
                  <a:pos x="T2" y="T3"/>
                </a:cxn>
                <a:cxn ang="0">
                  <a:pos x="T4" y="T5"/>
                </a:cxn>
                <a:cxn ang="0">
                  <a:pos x="T6" y="T7"/>
                </a:cxn>
                <a:cxn ang="0">
                  <a:pos x="T8" y="T9"/>
                </a:cxn>
                <a:cxn ang="0">
                  <a:pos x="T10" y="T11"/>
                </a:cxn>
              </a:cxnLst>
              <a:rect l="0" t="0" r="r" b="b"/>
              <a:pathLst>
                <a:path w="124" h="299">
                  <a:moveTo>
                    <a:pt x="3" y="0"/>
                  </a:moveTo>
                  <a:lnTo>
                    <a:pt x="0" y="223"/>
                  </a:lnTo>
                  <a:lnTo>
                    <a:pt x="124" y="299"/>
                  </a:lnTo>
                  <a:lnTo>
                    <a:pt x="124" y="45"/>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6"/>
            <p:cNvSpPr>
              <a:spLocks/>
            </p:cNvSpPr>
            <p:nvPr/>
          </p:nvSpPr>
          <p:spPr bwMode="auto">
            <a:xfrm>
              <a:off x="7402060" y="4568530"/>
              <a:ext cx="81435" cy="206388"/>
            </a:xfrm>
            <a:custGeom>
              <a:avLst/>
              <a:gdLst>
                <a:gd name="T0" fmla="*/ 0 w 117"/>
                <a:gd name="T1" fmla="*/ 0 h 295"/>
                <a:gd name="T2" fmla="*/ 5 w 117"/>
                <a:gd name="T3" fmla="*/ 247 h 295"/>
                <a:gd name="T4" fmla="*/ 114 w 117"/>
                <a:gd name="T5" fmla="*/ 295 h 295"/>
                <a:gd name="T6" fmla="*/ 117 w 117"/>
                <a:gd name="T7" fmla="*/ 19 h 295"/>
                <a:gd name="T8" fmla="*/ 0 w 117"/>
                <a:gd name="T9" fmla="*/ 0 h 295"/>
                <a:gd name="T10" fmla="*/ 0 w 117"/>
                <a:gd name="T11" fmla="*/ 0 h 295"/>
              </a:gdLst>
              <a:ahLst/>
              <a:cxnLst>
                <a:cxn ang="0">
                  <a:pos x="T0" y="T1"/>
                </a:cxn>
                <a:cxn ang="0">
                  <a:pos x="T2" y="T3"/>
                </a:cxn>
                <a:cxn ang="0">
                  <a:pos x="T4" y="T5"/>
                </a:cxn>
                <a:cxn ang="0">
                  <a:pos x="T6" y="T7"/>
                </a:cxn>
                <a:cxn ang="0">
                  <a:pos x="T8" y="T9"/>
                </a:cxn>
                <a:cxn ang="0">
                  <a:pos x="T10" y="T11"/>
                </a:cxn>
              </a:cxnLst>
              <a:rect l="0" t="0" r="r" b="b"/>
              <a:pathLst>
                <a:path w="117" h="295">
                  <a:moveTo>
                    <a:pt x="0" y="0"/>
                  </a:moveTo>
                  <a:lnTo>
                    <a:pt x="5" y="247"/>
                  </a:lnTo>
                  <a:lnTo>
                    <a:pt x="114" y="295"/>
                  </a:lnTo>
                  <a:lnTo>
                    <a:pt x="117" y="19"/>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 name="Group 7"/>
            <p:cNvGrpSpPr>
              <a:grpSpLocks noChangeAspect="1"/>
            </p:cNvGrpSpPr>
            <p:nvPr/>
          </p:nvGrpSpPr>
          <p:grpSpPr bwMode="auto">
            <a:xfrm>
              <a:off x="6042025" y="2553625"/>
              <a:ext cx="2679700" cy="2788685"/>
              <a:chOff x="1088" y="5676"/>
              <a:chExt cx="3850" cy="3986"/>
            </a:xfrm>
          </p:grpSpPr>
          <p:sp>
            <p:nvSpPr>
              <p:cNvPr id="13" name="AutoShape 8"/>
              <p:cNvSpPr>
                <a:spLocks noChangeAspect="1" noChangeArrowheads="1"/>
              </p:cNvSpPr>
              <p:nvPr/>
            </p:nvSpPr>
            <p:spPr bwMode="auto">
              <a:xfrm>
                <a:off x="1088" y="5676"/>
                <a:ext cx="3850" cy="3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 name="Freeform 9"/>
              <p:cNvSpPr>
                <a:spLocks/>
              </p:cNvSpPr>
              <p:nvPr/>
            </p:nvSpPr>
            <p:spPr bwMode="auto">
              <a:xfrm>
                <a:off x="1088" y="5676"/>
                <a:ext cx="3850" cy="3986"/>
              </a:xfrm>
              <a:custGeom>
                <a:avLst/>
                <a:gdLst>
                  <a:gd name="T0" fmla="*/ 3458 w 3850"/>
                  <a:gd name="T1" fmla="*/ 3986 h 3986"/>
                  <a:gd name="T2" fmla="*/ 3537 w 3850"/>
                  <a:gd name="T3" fmla="*/ 3978 h 3986"/>
                  <a:gd name="T4" fmla="*/ 3611 w 3850"/>
                  <a:gd name="T5" fmla="*/ 3951 h 3986"/>
                  <a:gd name="T6" fmla="*/ 3678 w 3850"/>
                  <a:gd name="T7" fmla="*/ 3908 h 3986"/>
                  <a:gd name="T8" fmla="*/ 3736 w 3850"/>
                  <a:gd name="T9" fmla="*/ 3849 h 3986"/>
                  <a:gd name="T10" fmla="*/ 3783 w 3850"/>
                  <a:gd name="T11" fmla="*/ 3782 h 3986"/>
                  <a:gd name="T12" fmla="*/ 3819 w 3850"/>
                  <a:gd name="T13" fmla="*/ 3704 h 3986"/>
                  <a:gd name="T14" fmla="*/ 3842 w 3850"/>
                  <a:gd name="T15" fmla="*/ 3618 h 3986"/>
                  <a:gd name="T16" fmla="*/ 3850 w 3850"/>
                  <a:gd name="T17" fmla="*/ 3524 h 3986"/>
                  <a:gd name="T18" fmla="*/ 3850 w 3850"/>
                  <a:gd name="T19" fmla="*/ 462 h 3986"/>
                  <a:gd name="T20" fmla="*/ 3842 w 3850"/>
                  <a:gd name="T21" fmla="*/ 368 h 3986"/>
                  <a:gd name="T22" fmla="*/ 3819 w 3850"/>
                  <a:gd name="T23" fmla="*/ 282 h 3986"/>
                  <a:gd name="T24" fmla="*/ 3783 w 3850"/>
                  <a:gd name="T25" fmla="*/ 204 h 3986"/>
                  <a:gd name="T26" fmla="*/ 3736 w 3850"/>
                  <a:gd name="T27" fmla="*/ 137 h 3986"/>
                  <a:gd name="T28" fmla="*/ 3678 w 3850"/>
                  <a:gd name="T29" fmla="*/ 78 h 3986"/>
                  <a:gd name="T30" fmla="*/ 3611 w 3850"/>
                  <a:gd name="T31" fmla="*/ 35 h 3986"/>
                  <a:gd name="T32" fmla="*/ 3537 w 3850"/>
                  <a:gd name="T33" fmla="*/ 8 h 3986"/>
                  <a:gd name="T34" fmla="*/ 3458 w 3850"/>
                  <a:gd name="T35" fmla="*/ 0 h 3986"/>
                  <a:gd name="T36" fmla="*/ 392 w 3850"/>
                  <a:gd name="T37" fmla="*/ 0 h 3986"/>
                  <a:gd name="T38" fmla="*/ 313 w 3850"/>
                  <a:gd name="T39" fmla="*/ 8 h 3986"/>
                  <a:gd name="T40" fmla="*/ 239 w 3850"/>
                  <a:gd name="T41" fmla="*/ 35 h 3986"/>
                  <a:gd name="T42" fmla="*/ 172 w 3850"/>
                  <a:gd name="T43" fmla="*/ 78 h 3986"/>
                  <a:gd name="T44" fmla="*/ 114 w 3850"/>
                  <a:gd name="T45" fmla="*/ 137 h 3986"/>
                  <a:gd name="T46" fmla="*/ 67 w 3850"/>
                  <a:gd name="T47" fmla="*/ 204 h 3986"/>
                  <a:gd name="T48" fmla="*/ 31 w 3850"/>
                  <a:gd name="T49" fmla="*/ 282 h 3986"/>
                  <a:gd name="T50" fmla="*/ 8 w 3850"/>
                  <a:gd name="T51" fmla="*/ 368 h 3986"/>
                  <a:gd name="T52" fmla="*/ 0 w 3850"/>
                  <a:gd name="T53" fmla="*/ 462 h 3986"/>
                  <a:gd name="T54" fmla="*/ 0 w 3850"/>
                  <a:gd name="T55" fmla="*/ 3524 h 3986"/>
                  <a:gd name="T56" fmla="*/ 8 w 3850"/>
                  <a:gd name="T57" fmla="*/ 3618 h 3986"/>
                  <a:gd name="T58" fmla="*/ 31 w 3850"/>
                  <a:gd name="T59" fmla="*/ 3704 h 3986"/>
                  <a:gd name="T60" fmla="*/ 67 w 3850"/>
                  <a:gd name="T61" fmla="*/ 3782 h 3986"/>
                  <a:gd name="T62" fmla="*/ 114 w 3850"/>
                  <a:gd name="T63" fmla="*/ 3849 h 3986"/>
                  <a:gd name="T64" fmla="*/ 172 w 3850"/>
                  <a:gd name="T65" fmla="*/ 3908 h 3986"/>
                  <a:gd name="T66" fmla="*/ 239 w 3850"/>
                  <a:gd name="T67" fmla="*/ 3951 h 3986"/>
                  <a:gd name="T68" fmla="*/ 313 w 3850"/>
                  <a:gd name="T69" fmla="*/ 3978 h 3986"/>
                  <a:gd name="T70" fmla="*/ 392 w 3850"/>
                  <a:gd name="T71" fmla="*/ 3986 h 3986"/>
                  <a:gd name="T72" fmla="*/ 3458 w 3850"/>
                  <a:gd name="T73" fmla="*/ 3986 h 3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50" h="3986">
                    <a:moveTo>
                      <a:pt x="3458" y="3986"/>
                    </a:moveTo>
                    <a:lnTo>
                      <a:pt x="3537" y="3978"/>
                    </a:lnTo>
                    <a:lnTo>
                      <a:pt x="3611" y="3951"/>
                    </a:lnTo>
                    <a:lnTo>
                      <a:pt x="3678" y="3908"/>
                    </a:lnTo>
                    <a:lnTo>
                      <a:pt x="3736" y="3849"/>
                    </a:lnTo>
                    <a:lnTo>
                      <a:pt x="3783" y="3782"/>
                    </a:lnTo>
                    <a:lnTo>
                      <a:pt x="3819" y="3704"/>
                    </a:lnTo>
                    <a:lnTo>
                      <a:pt x="3842" y="3618"/>
                    </a:lnTo>
                    <a:lnTo>
                      <a:pt x="3850" y="3524"/>
                    </a:lnTo>
                    <a:lnTo>
                      <a:pt x="3850" y="462"/>
                    </a:lnTo>
                    <a:lnTo>
                      <a:pt x="3842" y="368"/>
                    </a:lnTo>
                    <a:lnTo>
                      <a:pt x="3819" y="282"/>
                    </a:lnTo>
                    <a:lnTo>
                      <a:pt x="3783" y="204"/>
                    </a:lnTo>
                    <a:lnTo>
                      <a:pt x="3736" y="137"/>
                    </a:lnTo>
                    <a:lnTo>
                      <a:pt x="3678" y="78"/>
                    </a:lnTo>
                    <a:lnTo>
                      <a:pt x="3611" y="35"/>
                    </a:lnTo>
                    <a:lnTo>
                      <a:pt x="3537" y="8"/>
                    </a:lnTo>
                    <a:lnTo>
                      <a:pt x="3458" y="0"/>
                    </a:lnTo>
                    <a:lnTo>
                      <a:pt x="392" y="0"/>
                    </a:lnTo>
                    <a:lnTo>
                      <a:pt x="313" y="8"/>
                    </a:lnTo>
                    <a:lnTo>
                      <a:pt x="239" y="35"/>
                    </a:lnTo>
                    <a:lnTo>
                      <a:pt x="172" y="78"/>
                    </a:lnTo>
                    <a:lnTo>
                      <a:pt x="114" y="137"/>
                    </a:lnTo>
                    <a:lnTo>
                      <a:pt x="67" y="204"/>
                    </a:lnTo>
                    <a:lnTo>
                      <a:pt x="31" y="282"/>
                    </a:lnTo>
                    <a:lnTo>
                      <a:pt x="8" y="368"/>
                    </a:lnTo>
                    <a:lnTo>
                      <a:pt x="0" y="462"/>
                    </a:lnTo>
                    <a:lnTo>
                      <a:pt x="0" y="3524"/>
                    </a:lnTo>
                    <a:lnTo>
                      <a:pt x="8" y="3618"/>
                    </a:lnTo>
                    <a:lnTo>
                      <a:pt x="31" y="3704"/>
                    </a:lnTo>
                    <a:lnTo>
                      <a:pt x="67" y="3782"/>
                    </a:lnTo>
                    <a:lnTo>
                      <a:pt x="114" y="3849"/>
                    </a:lnTo>
                    <a:lnTo>
                      <a:pt x="172" y="3908"/>
                    </a:lnTo>
                    <a:lnTo>
                      <a:pt x="239" y="3951"/>
                    </a:lnTo>
                    <a:lnTo>
                      <a:pt x="313" y="3978"/>
                    </a:lnTo>
                    <a:lnTo>
                      <a:pt x="392" y="3986"/>
                    </a:lnTo>
                    <a:lnTo>
                      <a:pt x="3458" y="3986"/>
                    </a:lnTo>
                    <a:close/>
                  </a:path>
                </a:pathLst>
              </a:custGeom>
              <a:solidFill>
                <a:srgbClr val="93B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0"/>
              <p:cNvSpPr>
                <a:spLocks/>
              </p:cNvSpPr>
              <p:nvPr/>
            </p:nvSpPr>
            <p:spPr bwMode="auto">
              <a:xfrm>
                <a:off x="1981" y="6170"/>
                <a:ext cx="1324" cy="607"/>
              </a:xfrm>
              <a:custGeom>
                <a:avLst/>
                <a:gdLst>
                  <a:gd name="T0" fmla="*/ 1253 w 1324"/>
                  <a:gd name="T1" fmla="*/ 27 h 607"/>
                  <a:gd name="T2" fmla="*/ 0 w 1324"/>
                  <a:gd name="T3" fmla="*/ 533 h 607"/>
                  <a:gd name="T4" fmla="*/ 16 w 1324"/>
                  <a:gd name="T5" fmla="*/ 607 h 607"/>
                  <a:gd name="T6" fmla="*/ 1324 w 1324"/>
                  <a:gd name="T7" fmla="*/ 607 h 607"/>
                  <a:gd name="T8" fmla="*/ 1324 w 1324"/>
                  <a:gd name="T9" fmla="*/ 0 h 607"/>
                  <a:gd name="T10" fmla="*/ 1253 w 1324"/>
                  <a:gd name="T11" fmla="*/ 27 h 607"/>
                </a:gdLst>
                <a:ahLst/>
                <a:cxnLst>
                  <a:cxn ang="0">
                    <a:pos x="T0" y="T1"/>
                  </a:cxn>
                  <a:cxn ang="0">
                    <a:pos x="T2" y="T3"/>
                  </a:cxn>
                  <a:cxn ang="0">
                    <a:pos x="T4" y="T5"/>
                  </a:cxn>
                  <a:cxn ang="0">
                    <a:pos x="T6" y="T7"/>
                  </a:cxn>
                  <a:cxn ang="0">
                    <a:pos x="T8" y="T9"/>
                  </a:cxn>
                  <a:cxn ang="0">
                    <a:pos x="T10" y="T11"/>
                  </a:cxn>
                </a:cxnLst>
                <a:rect l="0" t="0" r="r" b="b"/>
                <a:pathLst>
                  <a:path w="1324" h="607">
                    <a:moveTo>
                      <a:pt x="1253" y="27"/>
                    </a:moveTo>
                    <a:lnTo>
                      <a:pt x="0" y="533"/>
                    </a:lnTo>
                    <a:lnTo>
                      <a:pt x="16" y="607"/>
                    </a:lnTo>
                    <a:lnTo>
                      <a:pt x="1324" y="607"/>
                    </a:lnTo>
                    <a:lnTo>
                      <a:pt x="1324" y="0"/>
                    </a:lnTo>
                    <a:lnTo>
                      <a:pt x="12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1"/>
              <p:cNvSpPr>
                <a:spLocks/>
              </p:cNvSpPr>
              <p:nvPr/>
            </p:nvSpPr>
            <p:spPr bwMode="auto">
              <a:xfrm>
                <a:off x="1977" y="6699"/>
                <a:ext cx="1951" cy="2359"/>
              </a:xfrm>
              <a:custGeom>
                <a:avLst/>
                <a:gdLst>
                  <a:gd name="T0" fmla="*/ 1896 w 1951"/>
                  <a:gd name="T1" fmla="*/ 0 h 2359"/>
                  <a:gd name="T2" fmla="*/ 0 w 1951"/>
                  <a:gd name="T3" fmla="*/ 0 h 2359"/>
                  <a:gd name="T4" fmla="*/ 0 w 1951"/>
                  <a:gd name="T5" fmla="*/ 2359 h 2359"/>
                  <a:gd name="T6" fmla="*/ 1951 w 1951"/>
                  <a:gd name="T7" fmla="*/ 2359 h 2359"/>
                  <a:gd name="T8" fmla="*/ 1951 w 1951"/>
                  <a:gd name="T9" fmla="*/ 0 h 2359"/>
                  <a:gd name="T10" fmla="*/ 1896 w 1951"/>
                  <a:gd name="T11" fmla="*/ 0 h 2359"/>
                </a:gdLst>
                <a:ahLst/>
                <a:cxnLst>
                  <a:cxn ang="0">
                    <a:pos x="T0" y="T1"/>
                  </a:cxn>
                  <a:cxn ang="0">
                    <a:pos x="T2" y="T3"/>
                  </a:cxn>
                  <a:cxn ang="0">
                    <a:pos x="T4" y="T5"/>
                  </a:cxn>
                  <a:cxn ang="0">
                    <a:pos x="T6" y="T7"/>
                  </a:cxn>
                  <a:cxn ang="0">
                    <a:pos x="T8" y="T9"/>
                  </a:cxn>
                  <a:cxn ang="0">
                    <a:pos x="T10" y="T11"/>
                  </a:cxn>
                </a:cxnLst>
                <a:rect l="0" t="0" r="r" b="b"/>
                <a:pathLst>
                  <a:path w="1951" h="2359">
                    <a:moveTo>
                      <a:pt x="1896" y="0"/>
                    </a:moveTo>
                    <a:lnTo>
                      <a:pt x="0" y="0"/>
                    </a:lnTo>
                    <a:lnTo>
                      <a:pt x="0" y="2359"/>
                    </a:lnTo>
                    <a:lnTo>
                      <a:pt x="1951" y="2359"/>
                    </a:lnTo>
                    <a:lnTo>
                      <a:pt x="1951" y="0"/>
                    </a:lnTo>
                    <a:lnTo>
                      <a:pt x="18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2"/>
              <p:cNvSpPr>
                <a:spLocks/>
              </p:cNvSpPr>
              <p:nvPr/>
            </p:nvSpPr>
            <p:spPr bwMode="auto">
              <a:xfrm>
                <a:off x="2083" y="6809"/>
                <a:ext cx="1735" cy="2140"/>
              </a:xfrm>
              <a:custGeom>
                <a:avLst/>
                <a:gdLst>
                  <a:gd name="T0" fmla="*/ 1735 w 1735"/>
                  <a:gd name="T1" fmla="*/ 0 h 2140"/>
                  <a:gd name="T2" fmla="*/ 1735 w 1735"/>
                  <a:gd name="T3" fmla="*/ 364 h 2140"/>
                  <a:gd name="T4" fmla="*/ 1735 w 1735"/>
                  <a:gd name="T5" fmla="*/ 1070 h 2140"/>
                  <a:gd name="T6" fmla="*/ 1735 w 1735"/>
                  <a:gd name="T7" fmla="*/ 1775 h 2140"/>
                  <a:gd name="T8" fmla="*/ 1735 w 1735"/>
                  <a:gd name="T9" fmla="*/ 2140 h 2140"/>
                  <a:gd name="T10" fmla="*/ 1700 w 1735"/>
                  <a:gd name="T11" fmla="*/ 2140 h 2140"/>
                  <a:gd name="T12" fmla="*/ 1637 w 1735"/>
                  <a:gd name="T13" fmla="*/ 2140 h 2140"/>
                  <a:gd name="T14" fmla="*/ 1547 w 1735"/>
                  <a:gd name="T15" fmla="*/ 2140 h 2140"/>
                  <a:gd name="T16" fmla="*/ 1437 w 1735"/>
                  <a:gd name="T17" fmla="*/ 2140 h 2140"/>
                  <a:gd name="T18" fmla="*/ 1308 w 1735"/>
                  <a:gd name="T19" fmla="*/ 2140 h 2140"/>
                  <a:gd name="T20" fmla="*/ 1167 w 1735"/>
                  <a:gd name="T21" fmla="*/ 2140 h 2140"/>
                  <a:gd name="T22" fmla="*/ 1022 w 1735"/>
                  <a:gd name="T23" fmla="*/ 2140 h 2140"/>
                  <a:gd name="T24" fmla="*/ 869 w 1735"/>
                  <a:gd name="T25" fmla="*/ 2140 h 2140"/>
                  <a:gd name="T26" fmla="*/ 713 w 1735"/>
                  <a:gd name="T27" fmla="*/ 2140 h 2140"/>
                  <a:gd name="T28" fmla="*/ 568 w 1735"/>
                  <a:gd name="T29" fmla="*/ 2140 h 2140"/>
                  <a:gd name="T30" fmla="*/ 427 w 1735"/>
                  <a:gd name="T31" fmla="*/ 2140 h 2140"/>
                  <a:gd name="T32" fmla="*/ 297 w 1735"/>
                  <a:gd name="T33" fmla="*/ 2140 h 2140"/>
                  <a:gd name="T34" fmla="*/ 188 w 1735"/>
                  <a:gd name="T35" fmla="*/ 2140 h 2140"/>
                  <a:gd name="T36" fmla="*/ 98 w 1735"/>
                  <a:gd name="T37" fmla="*/ 2140 h 2140"/>
                  <a:gd name="T38" fmla="*/ 35 w 1735"/>
                  <a:gd name="T39" fmla="*/ 2140 h 2140"/>
                  <a:gd name="T40" fmla="*/ 0 w 1735"/>
                  <a:gd name="T41" fmla="*/ 2140 h 2140"/>
                  <a:gd name="T42" fmla="*/ 0 w 1735"/>
                  <a:gd name="T43" fmla="*/ 1775 h 2140"/>
                  <a:gd name="T44" fmla="*/ 0 w 1735"/>
                  <a:gd name="T45" fmla="*/ 1070 h 2140"/>
                  <a:gd name="T46" fmla="*/ 0 w 1735"/>
                  <a:gd name="T47" fmla="*/ 364 h 2140"/>
                  <a:gd name="T48" fmla="*/ 0 w 1735"/>
                  <a:gd name="T49" fmla="*/ 0 h 2140"/>
                  <a:gd name="T50" fmla="*/ 35 w 1735"/>
                  <a:gd name="T51" fmla="*/ 0 h 2140"/>
                  <a:gd name="T52" fmla="*/ 98 w 1735"/>
                  <a:gd name="T53" fmla="*/ 0 h 2140"/>
                  <a:gd name="T54" fmla="*/ 188 w 1735"/>
                  <a:gd name="T55" fmla="*/ 0 h 2140"/>
                  <a:gd name="T56" fmla="*/ 297 w 1735"/>
                  <a:gd name="T57" fmla="*/ 0 h 2140"/>
                  <a:gd name="T58" fmla="*/ 427 w 1735"/>
                  <a:gd name="T59" fmla="*/ 0 h 2140"/>
                  <a:gd name="T60" fmla="*/ 568 w 1735"/>
                  <a:gd name="T61" fmla="*/ 0 h 2140"/>
                  <a:gd name="T62" fmla="*/ 713 w 1735"/>
                  <a:gd name="T63" fmla="*/ 0 h 2140"/>
                  <a:gd name="T64" fmla="*/ 869 w 1735"/>
                  <a:gd name="T65" fmla="*/ 0 h 2140"/>
                  <a:gd name="T66" fmla="*/ 1022 w 1735"/>
                  <a:gd name="T67" fmla="*/ 0 h 2140"/>
                  <a:gd name="T68" fmla="*/ 1167 w 1735"/>
                  <a:gd name="T69" fmla="*/ 0 h 2140"/>
                  <a:gd name="T70" fmla="*/ 1308 w 1735"/>
                  <a:gd name="T71" fmla="*/ 0 h 2140"/>
                  <a:gd name="T72" fmla="*/ 1437 w 1735"/>
                  <a:gd name="T73" fmla="*/ 0 h 2140"/>
                  <a:gd name="T74" fmla="*/ 1547 w 1735"/>
                  <a:gd name="T75" fmla="*/ 0 h 2140"/>
                  <a:gd name="T76" fmla="*/ 1637 w 1735"/>
                  <a:gd name="T77" fmla="*/ 0 h 2140"/>
                  <a:gd name="T78" fmla="*/ 1700 w 1735"/>
                  <a:gd name="T79" fmla="*/ 0 h 2140"/>
                  <a:gd name="T80" fmla="*/ 1735 w 1735"/>
                  <a:gd name="T81"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5" h="2140">
                    <a:moveTo>
                      <a:pt x="1735" y="0"/>
                    </a:moveTo>
                    <a:lnTo>
                      <a:pt x="1735" y="364"/>
                    </a:lnTo>
                    <a:lnTo>
                      <a:pt x="1735" y="1070"/>
                    </a:lnTo>
                    <a:lnTo>
                      <a:pt x="1735" y="1775"/>
                    </a:lnTo>
                    <a:lnTo>
                      <a:pt x="1735" y="2140"/>
                    </a:lnTo>
                    <a:lnTo>
                      <a:pt x="1700" y="2140"/>
                    </a:lnTo>
                    <a:lnTo>
                      <a:pt x="1637" y="2140"/>
                    </a:lnTo>
                    <a:lnTo>
                      <a:pt x="1547" y="2140"/>
                    </a:lnTo>
                    <a:lnTo>
                      <a:pt x="1437" y="2140"/>
                    </a:lnTo>
                    <a:lnTo>
                      <a:pt x="1308" y="2140"/>
                    </a:lnTo>
                    <a:lnTo>
                      <a:pt x="1167" y="2140"/>
                    </a:lnTo>
                    <a:lnTo>
                      <a:pt x="1022" y="2140"/>
                    </a:lnTo>
                    <a:lnTo>
                      <a:pt x="869" y="2140"/>
                    </a:lnTo>
                    <a:lnTo>
                      <a:pt x="713" y="2140"/>
                    </a:lnTo>
                    <a:lnTo>
                      <a:pt x="568" y="2140"/>
                    </a:lnTo>
                    <a:lnTo>
                      <a:pt x="427" y="2140"/>
                    </a:lnTo>
                    <a:lnTo>
                      <a:pt x="297" y="2140"/>
                    </a:lnTo>
                    <a:lnTo>
                      <a:pt x="188" y="2140"/>
                    </a:lnTo>
                    <a:lnTo>
                      <a:pt x="98" y="2140"/>
                    </a:lnTo>
                    <a:lnTo>
                      <a:pt x="35" y="2140"/>
                    </a:lnTo>
                    <a:lnTo>
                      <a:pt x="0" y="2140"/>
                    </a:lnTo>
                    <a:lnTo>
                      <a:pt x="0" y="1775"/>
                    </a:lnTo>
                    <a:lnTo>
                      <a:pt x="0" y="1070"/>
                    </a:lnTo>
                    <a:lnTo>
                      <a:pt x="0" y="364"/>
                    </a:lnTo>
                    <a:lnTo>
                      <a:pt x="0" y="0"/>
                    </a:lnTo>
                    <a:lnTo>
                      <a:pt x="35" y="0"/>
                    </a:lnTo>
                    <a:lnTo>
                      <a:pt x="98" y="0"/>
                    </a:lnTo>
                    <a:lnTo>
                      <a:pt x="188" y="0"/>
                    </a:lnTo>
                    <a:lnTo>
                      <a:pt x="297" y="0"/>
                    </a:lnTo>
                    <a:lnTo>
                      <a:pt x="427" y="0"/>
                    </a:lnTo>
                    <a:lnTo>
                      <a:pt x="568" y="0"/>
                    </a:lnTo>
                    <a:lnTo>
                      <a:pt x="713" y="0"/>
                    </a:lnTo>
                    <a:lnTo>
                      <a:pt x="869" y="0"/>
                    </a:lnTo>
                    <a:lnTo>
                      <a:pt x="1022" y="0"/>
                    </a:lnTo>
                    <a:lnTo>
                      <a:pt x="1167" y="0"/>
                    </a:lnTo>
                    <a:lnTo>
                      <a:pt x="1308" y="0"/>
                    </a:lnTo>
                    <a:lnTo>
                      <a:pt x="1437" y="0"/>
                    </a:lnTo>
                    <a:lnTo>
                      <a:pt x="1547" y="0"/>
                    </a:lnTo>
                    <a:lnTo>
                      <a:pt x="1637" y="0"/>
                    </a:lnTo>
                    <a:lnTo>
                      <a:pt x="1700" y="0"/>
                    </a:lnTo>
                    <a:lnTo>
                      <a:pt x="17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3"/>
              <p:cNvSpPr>
                <a:spLocks/>
              </p:cNvSpPr>
              <p:nvPr/>
            </p:nvSpPr>
            <p:spPr bwMode="auto">
              <a:xfrm>
                <a:off x="1777" y="7020"/>
                <a:ext cx="474" cy="251"/>
              </a:xfrm>
              <a:custGeom>
                <a:avLst/>
                <a:gdLst>
                  <a:gd name="T0" fmla="*/ 4 w 474"/>
                  <a:gd name="T1" fmla="*/ 153 h 251"/>
                  <a:gd name="T2" fmla="*/ 39 w 474"/>
                  <a:gd name="T3" fmla="*/ 196 h 251"/>
                  <a:gd name="T4" fmla="*/ 102 w 474"/>
                  <a:gd name="T5" fmla="*/ 232 h 251"/>
                  <a:gd name="T6" fmla="*/ 188 w 474"/>
                  <a:gd name="T7" fmla="*/ 247 h 251"/>
                  <a:gd name="T8" fmla="*/ 286 w 474"/>
                  <a:gd name="T9" fmla="*/ 247 h 251"/>
                  <a:gd name="T10" fmla="*/ 372 w 474"/>
                  <a:gd name="T11" fmla="*/ 232 h 251"/>
                  <a:gd name="T12" fmla="*/ 435 w 474"/>
                  <a:gd name="T13" fmla="*/ 196 h 251"/>
                  <a:gd name="T14" fmla="*/ 470 w 474"/>
                  <a:gd name="T15" fmla="*/ 153 h 251"/>
                  <a:gd name="T16" fmla="*/ 470 w 474"/>
                  <a:gd name="T17" fmla="*/ 118 h 251"/>
                  <a:gd name="T18" fmla="*/ 459 w 474"/>
                  <a:gd name="T19" fmla="*/ 102 h 251"/>
                  <a:gd name="T20" fmla="*/ 435 w 474"/>
                  <a:gd name="T21" fmla="*/ 102 h 251"/>
                  <a:gd name="T22" fmla="*/ 423 w 474"/>
                  <a:gd name="T23" fmla="*/ 118 h 251"/>
                  <a:gd name="T24" fmla="*/ 415 w 474"/>
                  <a:gd name="T25" fmla="*/ 138 h 251"/>
                  <a:gd name="T26" fmla="*/ 392 w 474"/>
                  <a:gd name="T27" fmla="*/ 161 h 251"/>
                  <a:gd name="T28" fmla="*/ 345 w 474"/>
                  <a:gd name="T29" fmla="*/ 181 h 251"/>
                  <a:gd name="T30" fmla="*/ 274 w 474"/>
                  <a:gd name="T31" fmla="*/ 196 h 251"/>
                  <a:gd name="T32" fmla="*/ 196 w 474"/>
                  <a:gd name="T33" fmla="*/ 196 h 251"/>
                  <a:gd name="T34" fmla="*/ 130 w 474"/>
                  <a:gd name="T35" fmla="*/ 181 h 251"/>
                  <a:gd name="T36" fmla="*/ 83 w 474"/>
                  <a:gd name="T37" fmla="*/ 161 h 251"/>
                  <a:gd name="T38" fmla="*/ 59 w 474"/>
                  <a:gd name="T39" fmla="*/ 138 h 251"/>
                  <a:gd name="T40" fmla="*/ 59 w 474"/>
                  <a:gd name="T41" fmla="*/ 114 h 251"/>
                  <a:gd name="T42" fmla="*/ 83 w 474"/>
                  <a:gd name="T43" fmla="*/ 90 h 251"/>
                  <a:gd name="T44" fmla="*/ 130 w 474"/>
                  <a:gd name="T45" fmla="*/ 71 h 251"/>
                  <a:gd name="T46" fmla="*/ 196 w 474"/>
                  <a:gd name="T47" fmla="*/ 55 h 251"/>
                  <a:gd name="T48" fmla="*/ 247 w 474"/>
                  <a:gd name="T49" fmla="*/ 51 h 251"/>
                  <a:gd name="T50" fmla="*/ 259 w 474"/>
                  <a:gd name="T51" fmla="*/ 40 h 251"/>
                  <a:gd name="T52" fmla="*/ 259 w 474"/>
                  <a:gd name="T53" fmla="*/ 20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6"/>
                    </a:moveTo>
                    <a:lnTo>
                      <a:pt x="4" y="153"/>
                    </a:lnTo>
                    <a:lnTo>
                      <a:pt x="20" y="177"/>
                    </a:lnTo>
                    <a:lnTo>
                      <a:pt x="39" y="196"/>
                    </a:lnTo>
                    <a:lnTo>
                      <a:pt x="67" y="216"/>
                    </a:lnTo>
                    <a:lnTo>
                      <a:pt x="102" y="232"/>
                    </a:lnTo>
                    <a:lnTo>
                      <a:pt x="141" y="243"/>
                    </a:lnTo>
                    <a:lnTo>
                      <a:pt x="188" y="247"/>
                    </a:lnTo>
                    <a:lnTo>
                      <a:pt x="235" y="251"/>
                    </a:lnTo>
                    <a:lnTo>
                      <a:pt x="286" y="247"/>
                    </a:lnTo>
                    <a:lnTo>
                      <a:pt x="329" y="243"/>
                    </a:lnTo>
                    <a:lnTo>
                      <a:pt x="372" y="232"/>
                    </a:lnTo>
                    <a:lnTo>
                      <a:pt x="408" y="216"/>
                    </a:lnTo>
                    <a:lnTo>
                      <a:pt x="435" y="196"/>
                    </a:lnTo>
                    <a:lnTo>
                      <a:pt x="455" y="177"/>
                    </a:lnTo>
                    <a:lnTo>
                      <a:pt x="470" y="153"/>
                    </a:lnTo>
                    <a:lnTo>
                      <a:pt x="474" y="126"/>
                    </a:lnTo>
                    <a:lnTo>
                      <a:pt x="470" y="118"/>
                    </a:lnTo>
                    <a:lnTo>
                      <a:pt x="466" y="106"/>
                    </a:lnTo>
                    <a:lnTo>
                      <a:pt x="459" y="102"/>
                    </a:lnTo>
                    <a:lnTo>
                      <a:pt x="447" y="98"/>
                    </a:lnTo>
                    <a:lnTo>
                      <a:pt x="435" y="102"/>
                    </a:lnTo>
                    <a:lnTo>
                      <a:pt x="427" y="106"/>
                    </a:lnTo>
                    <a:lnTo>
                      <a:pt x="423" y="118"/>
                    </a:lnTo>
                    <a:lnTo>
                      <a:pt x="419" y="126"/>
                    </a:lnTo>
                    <a:lnTo>
                      <a:pt x="415" y="138"/>
                    </a:lnTo>
                    <a:lnTo>
                      <a:pt x="408" y="149"/>
                    </a:lnTo>
                    <a:lnTo>
                      <a:pt x="392" y="161"/>
                    </a:lnTo>
                    <a:lnTo>
                      <a:pt x="368" y="173"/>
                    </a:lnTo>
                    <a:lnTo>
                      <a:pt x="345" y="181"/>
                    </a:lnTo>
                    <a:lnTo>
                      <a:pt x="314" y="188"/>
                    </a:lnTo>
                    <a:lnTo>
                      <a:pt x="274" y="196"/>
                    </a:lnTo>
                    <a:lnTo>
                      <a:pt x="235" y="196"/>
                    </a:lnTo>
                    <a:lnTo>
                      <a:pt x="196" y="196"/>
                    </a:lnTo>
                    <a:lnTo>
                      <a:pt x="161" y="188"/>
                    </a:lnTo>
                    <a:lnTo>
                      <a:pt x="130" y="181"/>
                    </a:lnTo>
                    <a:lnTo>
                      <a:pt x="106" y="173"/>
                    </a:lnTo>
                    <a:lnTo>
                      <a:pt x="83" y="161"/>
                    </a:lnTo>
                    <a:lnTo>
                      <a:pt x="67" y="149"/>
                    </a:lnTo>
                    <a:lnTo>
                      <a:pt x="59" y="138"/>
                    </a:lnTo>
                    <a:lnTo>
                      <a:pt x="55" y="126"/>
                    </a:lnTo>
                    <a:lnTo>
                      <a:pt x="59" y="114"/>
                    </a:lnTo>
                    <a:lnTo>
                      <a:pt x="67" y="102"/>
                    </a:lnTo>
                    <a:lnTo>
                      <a:pt x="83" y="90"/>
                    </a:lnTo>
                    <a:lnTo>
                      <a:pt x="106" y="79"/>
                    </a:lnTo>
                    <a:lnTo>
                      <a:pt x="130" y="71"/>
                    </a:lnTo>
                    <a:lnTo>
                      <a:pt x="161" y="63"/>
                    </a:lnTo>
                    <a:lnTo>
                      <a:pt x="196" y="55"/>
                    </a:lnTo>
                    <a:lnTo>
                      <a:pt x="235" y="55"/>
                    </a:lnTo>
                    <a:lnTo>
                      <a:pt x="247" y="51"/>
                    </a:lnTo>
                    <a:lnTo>
                      <a:pt x="255" y="47"/>
                    </a:lnTo>
                    <a:lnTo>
                      <a:pt x="259" y="40"/>
                    </a:lnTo>
                    <a:lnTo>
                      <a:pt x="263" y="28"/>
                    </a:lnTo>
                    <a:lnTo>
                      <a:pt x="259" y="20"/>
                    </a:lnTo>
                    <a:lnTo>
                      <a:pt x="255" y="8"/>
                    </a:lnTo>
                    <a:lnTo>
                      <a:pt x="247" y="4"/>
                    </a:lnTo>
                    <a:lnTo>
                      <a:pt x="235" y="0"/>
                    </a:lnTo>
                    <a:lnTo>
                      <a:pt x="188" y="4"/>
                    </a:lnTo>
                    <a:lnTo>
                      <a:pt x="141" y="8"/>
                    </a:lnTo>
                    <a:lnTo>
                      <a:pt x="102" y="20"/>
                    </a:lnTo>
                    <a:lnTo>
                      <a:pt x="67" y="36"/>
                    </a:lnTo>
                    <a:lnTo>
                      <a:pt x="39" y="55"/>
                    </a:lnTo>
                    <a:lnTo>
                      <a:pt x="20" y="75"/>
                    </a:lnTo>
                    <a:lnTo>
                      <a:pt x="4" y="98"/>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4"/>
              <p:cNvSpPr>
                <a:spLocks/>
              </p:cNvSpPr>
              <p:nvPr/>
            </p:nvSpPr>
            <p:spPr bwMode="auto">
              <a:xfrm>
                <a:off x="1777" y="7526"/>
                <a:ext cx="474" cy="247"/>
              </a:xfrm>
              <a:custGeom>
                <a:avLst/>
                <a:gdLst>
                  <a:gd name="T0" fmla="*/ 4 w 474"/>
                  <a:gd name="T1" fmla="*/ 149 h 247"/>
                  <a:gd name="T2" fmla="*/ 39 w 474"/>
                  <a:gd name="T3" fmla="*/ 196 h 247"/>
                  <a:gd name="T4" fmla="*/ 102 w 474"/>
                  <a:gd name="T5" fmla="*/ 227 h 247"/>
                  <a:gd name="T6" fmla="*/ 188 w 474"/>
                  <a:gd name="T7" fmla="*/ 243 h 247"/>
                  <a:gd name="T8" fmla="*/ 286 w 474"/>
                  <a:gd name="T9" fmla="*/ 243 h 247"/>
                  <a:gd name="T10" fmla="*/ 372 w 474"/>
                  <a:gd name="T11" fmla="*/ 227 h 247"/>
                  <a:gd name="T12" fmla="*/ 435 w 474"/>
                  <a:gd name="T13" fmla="*/ 196 h 247"/>
                  <a:gd name="T14" fmla="*/ 470 w 474"/>
                  <a:gd name="T15" fmla="*/ 149 h 247"/>
                  <a:gd name="T16" fmla="*/ 470 w 474"/>
                  <a:gd name="T17" fmla="*/ 114 h 247"/>
                  <a:gd name="T18" fmla="*/ 459 w 474"/>
                  <a:gd name="T19" fmla="*/ 102 h 247"/>
                  <a:gd name="T20" fmla="*/ 435 w 474"/>
                  <a:gd name="T21" fmla="*/ 102 h 247"/>
                  <a:gd name="T22" fmla="*/ 423 w 474"/>
                  <a:gd name="T23" fmla="*/ 114 h 247"/>
                  <a:gd name="T24" fmla="*/ 415 w 474"/>
                  <a:gd name="T25" fmla="*/ 137 h 247"/>
                  <a:gd name="T26" fmla="*/ 392 w 474"/>
                  <a:gd name="T27" fmla="*/ 161 h 247"/>
                  <a:gd name="T28" fmla="*/ 345 w 474"/>
                  <a:gd name="T29" fmla="*/ 180 h 247"/>
                  <a:gd name="T30" fmla="*/ 274 w 474"/>
                  <a:gd name="T31" fmla="*/ 196 h 247"/>
                  <a:gd name="T32" fmla="*/ 196 w 474"/>
                  <a:gd name="T33" fmla="*/ 196 h 247"/>
                  <a:gd name="T34" fmla="*/ 130 w 474"/>
                  <a:gd name="T35" fmla="*/ 180 h 247"/>
                  <a:gd name="T36" fmla="*/ 83 w 474"/>
                  <a:gd name="T37" fmla="*/ 161 h 247"/>
                  <a:gd name="T38" fmla="*/ 59 w 474"/>
                  <a:gd name="T39" fmla="*/ 137 h 247"/>
                  <a:gd name="T40" fmla="*/ 59 w 474"/>
                  <a:gd name="T41" fmla="*/ 114 h 247"/>
                  <a:gd name="T42" fmla="*/ 83 w 474"/>
                  <a:gd name="T43" fmla="*/ 86 h 247"/>
                  <a:gd name="T44" fmla="*/ 130 w 474"/>
                  <a:gd name="T45" fmla="*/ 67 h 247"/>
                  <a:gd name="T46" fmla="*/ 196 w 474"/>
                  <a:gd name="T47" fmla="*/ 51 h 247"/>
                  <a:gd name="T48" fmla="*/ 247 w 474"/>
                  <a:gd name="T49" fmla="*/ 47 h 247"/>
                  <a:gd name="T50" fmla="*/ 259 w 474"/>
                  <a:gd name="T51" fmla="*/ 35 h 247"/>
                  <a:gd name="T52" fmla="*/ 259 w 474"/>
                  <a:gd name="T53" fmla="*/ 16 h 247"/>
                  <a:gd name="T54" fmla="*/ 247 w 474"/>
                  <a:gd name="T55" fmla="*/ 4 h 247"/>
                  <a:gd name="T56" fmla="*/ 188 w 474"/>
                  <a:gd name="T57" fmla="*/ 4 h 247"/>
                  <a:gd name="T58" fmla="*/ 102 w 474"/>
                  <a:gd name="T59" fmla="*/ 20 h 247"/>
                  <a:gd name="T60" fmla="*/ 39 w 474"/>
                  <a:gd name="T61" fmla="*/ 55 h 247"/>
                  <a:gd name="T62" fmla="*/ 4 w 474"/>
                  <a:gd name="T63" fmla="*/ 9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47">
                    <a:moveTo>
                      <a:pt x="0" y="125"/>
                    </a:moveTo>
                    <a:lnTo>
                      <a:pt x="4" y="149"/>
                    </a:lnTo>
                    <a:lnTo>
                      <a:pt x="20" y="172"/>
                    </a:lnTo>
                    <a:lnTo>
                      <a:pt x="39" y="196"/>
                    </a:lnTo>
                    <a:lnTo>
                      <a:pt x="67" y="212"/>
                    </a:lnTo>
                    <a:lnTo>
                      <a:pt x="102" y="227"/>
                    </a:lnTo>
                    <a:lnTo>
                      <a:pt x="141" y="239"/>
                    </a:lnTo>
                    <a:lnTo>
                      <a:pt x="188" y="243"/>
                    </a:lnTo>
                    <a:lnTo>
                      <a:pt x="235" y="247"/>
                    </a:lnTo>
                    <a:lnTo>
                      <a:pt x="286" y="243"/>
                    </a:lnTo>
                    <a:lnTo>
                      <a:pt x="329" y="239"/>
                    </a:lnTo>
                    <a:lnTo>
                      <a:pt x="372" y="227"/>
                    </a:lnTo>
                    <a:lnTo>
                      <a:pt x="408" y="212"/>
                    </a:lnTo>
                    <a:lnTo>
                      <a:pt x="435" y="196"/>
                    </a:lnTo>
                    <a:lnTo>
                      <a:pt x="455" y="172"/>
                    </a:lnTo>
                    <a:lnTo>
                      <a:pt x="470" y="149"/>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86"/>
                    </a:lnTo>
                    <a:lnTo>
                      <a:pt x="106" y="74"/>
                    </a:lnTo>
                    <a:lnTo>
                      <a:pt x="130" y="67"/>
                    </a:lnTo>
                    <a:lnTo>
                      <a:pt x="161" y="59"/>
                    </a:lnTo>
                    <a:lnTo>
                      <a:pt x="196" y="51"/>
                    </a:lnTo>
                    <a:lnTo>
                      <a:pt x="235" y="51"/>
                    </a:lnTo>
                    <a:lnTo>
                      <a:pt x="247" y="47"/>
                    </a:lnTo>
                    <a:lnTo>
                      <a:pt x="255" y="43"/>
                    </a:lnTo>
                    <a:lnTo>
                      <a:pt x="259" y="35"/>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15"/>
              <p:cNvSpPr>
                <a:spLocks/>
              </p:cNvSpPr>
              <p:nvPr/>
            </p:nvSpPr>
            <p:spPr bwMode="auto">
              <a:xfrm>
                <a:off x="1777" y="7965"/>
                <a:ext cx="474" cy="251"/>
              </a:xfrm>
              <a:custGeom>
                <a:avLst/>
                <a:gdLst>
                  <a:gd name="T0" fmla="*/ 4 w 474"/>
                  <a:gd name="T1" fmla="*/ 153 h 251"/>
                  <a:gd name="T2" fmla="*/ 39 w 474"/>
                  <a:gd name="T3" fmla="*/ 196 h 251"/>
                  <a:gd name="T4" fmla="*/ 102 w 474"/>
                  <a:gd name="T5" fmla="*/ 231 h 251"/>
                  <a:gd name="T6" fmla="*/ 188 w 474"/>
                  <a:gd name="T7" fmla="*/ 247 h 251"/>
                  <a:gd name="T8" fmla="*/ 286 w 474"/>
                  <a:gd name="T9" fmla="*/ 247 h 251"/>
                  <a:gd name="T10" fmla="*/ 372 w 474"/>
                  <a:gd name="T11" fmla="*/ 231 h 251"/>
                  <a:gd name="T12" fmla="*/ 435 w 474"/>
                  <a:gd name="T13" fmla="*/ 196 h 251"/>
                  <a:gd name="T14" fmla="*/ 470 w 474"/>
                  <a:gd name="T15" fmla="*/ 153 h 251"/>
                  <a:gd name="T16" fmla="*/ 470 w 474"/>
                  <a:gd name="T17" fmla="*/ 114 h 251"/>
                  <a:gd name="T18" fmla="*/ 459 w 474"/>
                  <a:gd name="T19" fmla="*/ 102 h 251"/>
                  <a:gd name="T20" fmla="*/ 435 w 474"/>
                  <a:gd name="T21" fmla="*/ 102 h 251"/>
                  <a:gd name="T22" fmla="*/ 423 w 474"/>
                  <a:gd name="T23" fmla="*/ 114 h 251"/>
                  <a:gd name="T24" fmla="*/ 415 w 474"/>
                  <a:gd name="T25" fmla="*/ 137 h 251"/>
                  <a:gd name="T26" fmla="*/ 392 w 474"/>
                  <a:gd name="T27" fmla="*/ 161 h 251"/>
                  <a:gd name="T28" fmla="*/ 345 w 474"/>
                  <a:gd name="T29" fmla="*/ 180 h 251"/>
                  <a:gd name="T30" fmla="*/ 274 w 474"/>
                  <a:gd name="T31" fmla="*/ 196 h 251"/>
                  <a:gd name="T32" fmla="*/ 196 w 474"/>
                  <a:gd name="T33" fmla="*/ 196 h 251"/>
                  <a:gd name="T34" fmla="*/ 130 w 474"/>
                  <a:gd name="T35" fmla="*/ 180 h 251"/>
                  <a:gd name="T36" fmla="*/ 83 w 474"/>
                  <a:gd name="T37" fmla="*/ 161 h 251"/>
                  <a:gd name="T38" fmla="*/ 59 w 474"/>
                  <a:gd name="T39" fmla="*/ 137 h 251"/>
                  <a:gd name="T40" fmla="*/ 59 w 474"/>
                  <a:gd name="T41" fmla="*/ 114 h 251"/>
                  <a:gd name="T42" fmla="*/ 83 w 474"/>
                  <a:gd name="T43" fmla="*/ 90 h 251"/>
                  <a:gd name="T44" fmla="*/ 130 w 474"/>
                  <a:gd name="T45" fmla="*/ 70 h 251"/>
                  <a:gd name="T46" fmla="*/ 196 w 474"/>
                  <a:gd name="T47" fmla="*/ 55 h 251"/>
                  <a:gd name="T48" fmla="*/ 247 w 474"/>
                  <a:gd name="T49" fmla="*/ 51 h 251"/>
                  <a:gd name="T50" fmla="*/ 259 w 474"/>
                  <a:gd name="T51" fmla="*/ 39 h 251"/>
                  <a:gd name="T52" fmla="*/ 259 w 474"/>
                  <a:gd name="T53" fmla="*/ 16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5"/>
                    </a:moveTo>
                    <a:lnTo>
                      <a:pt x="4" y="153"/>
                    </a:lnTo>
                    <a:lnTo>
                      <a:pt x="20" y="176"/>
                    </a:lnTo>
                    <a:lnTo>
                      <a:pt x="39" y="196"/>
                    </a:lnTo>
                    <a:lnTo>
                      <a:pt x="67" y="215"/>
                    </a:lnTo>
                    <a:lnTo>
                      <a:pt x="102" y="231"/>
                    </a:lnTo>
                    <a:lnTo>
                      <a:pt x="141" y="243"/>
                    </a:lnTo>
                    <a:lnTo>
                      <a:pt x="188" y="247"/>
                    </a:lnTo>
                    <a:lnTo>
                      <a:pt x="235" y="251"/>
                    </a:lnTo>
                    <a:lnTo>
                      <a:pt x="286" y="247"/>
                    </a:lnTo>
                    <a:lnTo>
                      <a:pt x="329" y="243"/>
                    </a:lnTo>
                    <a:lnTo>
                      <a:pt x="372" y="231"/>
                    </a:lnTo>
                    <a:lnTo>
                      <a:pt x="408" y="215"/>
                    </a:lnTo>
                    <a:lnTo>
                      <a:pt x="435" y="196"/>
                    </a:lnTo>
                    <a:lnTo>
                      <a:pt x="455" y="176"/>
                    </a:lnTo>
                    <a:lnTo>
                      <a:pt x="470" y="153"/>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90"/>
                    </a:lnTo>
                    <a:lnTo>
                      <a:pt x="106" y="78"/>
                    </a:lnTo>
                    <a:lnTo>
                      <a:pt x="130" y="70"/>
                    </a:lnTo>
                    <a:lnTo>
                      <a:pt x="161" y="63"/>
                    </a:lnTo>
                    <a:lnTo>
                      <a:pt x="196" y="55"/>
                    </a:lnTo>
                    <a:lnTo>
                      <a:pt x="235" y="55"/>
                    </a:lnTo>
                    <a:lnTo>
                      <a:pt x="247" y="51"/>
                    </a:lnTo>
                    <a:lnTo>
                      <a:pt x="255" y="47"/>
                    </a:lnTo>
                    <a:lnTo>
                      <a:pt x="259" y="39"/>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16"/>
              <p:cNvSpPr>
                <a:spLocks/>
              </p:cNvSpPr>
              <p:nvPr/>
            </p:nvSpPr>
            <p:spPr bwMode="auto">
              <a:xfrm>
                <a:off x="1777" y="8471"/>
                <a:ext cx="474" cy="250"/>
              </a:xfrm>
              <a:custGeom>
                <a:avLst/>
                <a:gdLst>
                  <a:gd name="T0" fmla="*/ 4 w 474"/>
                  <a:gd name="T1" fmla="*/ 152 h 250"/>
                  <a:gd name="T2" fmla="*/ 39 w 474"/>
                  <a:gd name="T3" fmla="*/ 195 h 250"/>
                  <a:gd name="T4" fmla="*/ 102 w 474"/>
                  <a:gd name="T5" fmla="*/ 231 h 250"/>
                  <a:gd name="T6" fmla="*/ 188 w 474"/>
                  <a:gd name="T7" fmla="*/ 246 h 250"/>
                  <a:gd name="T8" fmla="*/ 286 w 474"/>
                  <a:gd name="T9" fmla="*/ 246 h 250"/>
                  <a:gd name="T10" fmla="*/ 372 w 474"/>
                  <a:gd name="T11" fmla="*/ 231 h 250"/>
                  <a:gd name="T12" fmla="*/ 435 w 474"/>
                  <a:gd name="T13" fmla="*/ 195 h 250"/>
                  <a:gd name="T14" fmla="*/ 470 w 474"/>
                  <a:gd name="T15" fmla="*/ 152 h 250"/>
                  <a:gd name="T16" fmla="*/ 470 w 474"/>
                  <a:gd name="T17" fmla="*/ 113 h 250"/>
                  <a:gd name="T18" fmla="*/ 459 w 474"/>
                  <a:gd name="T19" fmla="*/ 101 h 250"/>
                  <a:gd name="T20" fmla="*/ 435 w 474"/>
                  <a:gd name="T21" fmla="*/ 101 h 250"/>
                  <a:gd name="T22" fmla="*/ 423 w 474"/>
                  <a:gd name="T23" fmla="*/ 113 h 250"/>
                  <a:gd name="T24" fmla="*/ 415 w 474"/>
                  <a:gd name="T25" fmla="*/ 137 h 250"/>
                  <a:gd name="T26" fmla="*/ 392 w 474"/>
                  <a:gd name="T27" fmla="*/ 160 h 250"/>
                  <a:gd name="T28" fmla="*/ 345 w 474"/>
                  <a:gd name="T29" fmla="*/ 180 h 250"/>
                  <a:gd name="T30" fmla="*/ 274 w 474"/>
                  <a:gd name="T31" fmla="*/ 195 h 250"/>
                  <a:gd name="T32" fmla="*/ 196 w 474"/>
                  <a:gd name="T33" fmla="*/ 195 h 250"/>
                  <a:gd name="T34" fmla="*/ 130 w 474"/>
                  <a:gd name="T35" fmla="*/ 180 h 250"/>
                  <a:gd name="T36" fmla="*/ 83 w 474"/>
                  <a:gd name="T37" fmla="*/ 160 h 250"/>
                  <a:gd name="T38" fmla="*/ 59 w 474"/>
                  <a:gd name="T39" fmla="*/ 137 h 250"/>
                  <a:gd name="T40" fmla="*/ 59 w 474"/>
                  <a:gd name="T41" fmla="*/ 113 h 250"/>
                  <a:gd name="T42" fmla="*/ 83 w 474"/>
                  <a:gd name="T43" fmla="*/ 90 h 250"/>
                  <a:gd name="T44" fmla="*/ 130 w 474"/>
                  <a:gd name="T45" fmla="*/ 70 h 250"/>
                  <a:gd name="T46" fmla="*/ 196 w 474"/>
                  <a:gd name="T47" fmla="*/ 54 h 250"/>
                  <a:gd name="T48" fmla="*/ 247 w 474"/>
                  <a:gd name="T49" fmla="*/ 50 h 250"/>
                  <a:gd name="T50" fmla="*/ 259 w 474"/>
                  <a:gd name="T51" fmla="*/ 39 h 250"/>
                  <a:gd name="T52" fmla="*/ 259 w 474"/>
                  <a:gd name="T53" fmla="*/ 15 h 250"/>
                  <a:gd name="T54" fmla="*/ 247 w 474"/>
                  <a:gd name="T55" fmla="*/ 3 h 250"/>
                  <a:gd name="T56" fmla="*/ 188 w 474"/>
                  <a:gd name="T57" fmla="*/ 3 h 250"/>
                  <a:gd name="T58" fmla="*/ 102 w 474"/>
                  <a:gd name="T59" fmla="*/ 19 h 250"/>
                  <a:gd name="T60" fmla="*/ 39 w 474"/>
                  <a:gd name="T61" fmla="*/ 54 h 250"/>
                  <a:gd name="T62" fmla="*/ 4 w 474"/>
                  <a:gd name="T63" fmla="*/ 9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0">
                    <a:moveTo>
                      <a:pt x="0" y="125"/>
                    </a:moveTo>
                    <a:lnTo>
                      <a:pt x="4" y="152"/>
                    </a:lnTo>
                    <a:lnTo>
                      <a:pt x="20" y="176"/>
                    </a:lnTo>
                    <a:lnTo>
                      <a:pt x="39" y="195"/>
                    </a:lnTo>
                    <a:lnTo>
                      <a:pt x="67" y="215"/>
                    </a:lnTo>
                    <a:lnTo>
                      <a:pt x="102" y="231"/>
                    </a:lnTo>
                    <a:lnTo>
                      <a:pt x="141" y="243"/>
                    </a:lnTo>
                    <a:lnTo>
                      <a:pt x="188" y="246"/>
                    </a:lnTo>
                    <a:lnTo>
                      <a:pt x="235" y="250"/>
                    </a:lnTo>
                    <a:lnTo>
                      <a:pt x="286" y="246"/>
                    </a:lnTo>
                    <a:lnTo>
                      <a:pt x="329" y="243"/>
                    </a:lnTo>
                    <a:lnTo>
                      <a:pt x="372" y="231"/>
                    </a:lnTo>
                    <a:lnTo>
                      <a:pt x="408" y="215"/>
                    </a:lnTo>
                    <a:lnTo>
                      <a:pt x="435" y="195"/>
                    </a:lnTo>
                    <a:lnTo>
                      <a:pt x="455" y="176"/>
                    </a:lnTo>
                    <a:lnTo>
                      <a:pt x="470" y="152"/>
                    </a:lnTo>
                    <a:lnTo>
                      <a:pt x="474" y="125"/>
                    </a:lnTo>
                    <a:lnTo>
                      <a:pt x="470" y="113"/>
                    </a:lnTo>
                    <a:lnTo>
                      <a:pt x="466" y="105"/>
                    </a:lnTo>
                    <a:lnTo>
                      <a:pt x="459" y="101"/>
                    </a:lnTo>
                    <a:lnTo>
                      <a:pt x="447" y="97"/>
                    </a:lnTo>
                    <a:lnTo>
                      <a:pt x="435" y="101"/>
                    </a:lnTo>
                    <a:lnTo>
                      <a:pt x="427" y="105"/>
                    </a:lnTo>
                    <a:lnTo>
                      <a:pt x="423" y="113"/>
                    </a:lnTo>
                    <a:lnTo>
                      <a:pt x="419" y="125"/>
                    </a:lnTo>
                    <a:lnTo>
                      <a:pt x="415" y="137"/>
                    </a:lnTo>
                    <a:lnTo>
                      <a:pt x="408" y="148"/>
                    </a:lnTo>
                    <a:lnTo>
                      <a:pt x="392" y="160"/>
                    </a:lnTo>
                    <a:lnTo>
                      <a:pt x="368" y="172"/>
                    </a:lnTo>
                    <a:lnTo>
                      <a:pt x="345" y="180"/>
                    </a:lnTo>
                    <a:lnTo>
                      <a:pt x="314" y="188"/>
                    </a:lnTo>
                    <a:lnTo>
                      <a:pt x="274" y="195"/>
                    </a:lnTo>
                    <a:lnTo>
                      <a:pt x="235" y="195"/>
                    </a:lnTo>
                    <a:lnTo>
                      <a:pt x="196" y="195"/>
                    </a:lnTo>
                    <a:lnTo>
                      <a:pt x="161" y="188"/>
                    </a:lnTo>
                    <a:lnTo>
                      <a:pt x="130" y="180"/>
                    </a:lnTo>
                    <a:lnTo>
                      <a:pt x="106" y="172"/>
                    </a:lnTo>
                    <a:lnTo>
                      <a:pt x="83" y="160"/>
                    </a:lnTo>
                    <a:lnTo>
                      <a:pt x="67" y="148"/>
                    </a:lnTo>
                    <a:lnTo>
                      <a:pt x="59" y="137"/>
                    </a:lnTo>
                    <a:lnTo>
                      <a:pt x="55" y="125"/>
                    </a:lnTo>
                    <a:lnTo>
                      <a:pt x="59" y="113"/>
                    </a:lnTo>
                    <a:lnTo>
                      <a:pt x="67" y="101"/>
                    </a:lnTo>
                    <a:lnTo>
                      <a:pt x="83" y="90"/>
                    </a:lnTo>
                    <a:lnTo>
                      <a:pt x="106" y="78"/>
                    </a:lnTo>
                    <a:lnTo>
                      <a:pt x="130" y="70"/>
                    </a:lnTo>
                    <a:lnTo>
                      <a:pt x="161" y="62"/>
                    </a:lnTo>
                    <a:lnTo>
                      <a:pt x="196" y="54"/>
                    </a:lnTo>
                    <a:lnTo>
                      <a:pt x="235" y="54"/>
                    </a:lnTo>
                    <a:lnTo>
                      <a:pt x="247" y="50"/>
                    </a:lnTo>
                    <a:lnTo>
                      <a:pt x="255" y="47"/>
                    </a:lnTo>
                    <a:lnTo>
                      <a:pt x="259" y="39"/>
                    </a:lnTo>
                    <a:lnTo>
                      <a:pt x="263" y="27"/>
                    </a:lnTo>
                    <a:lnTo>
                      <a:pt x="259" y="15"/>
                    </a:lnTo>
                    <a:lnTo>
                      <a:pt x="255" y="7"/>
                    </a:lnTo>
                    <a:lnTo>
                      <a:pt x="247" y="3"/>
                    </a:lnTo>
                    <a:lnTo>
                      <a:pt x="235" y="0"/>
                    </a:lnTo>
                    <a:lnTo>
                      <a:pt x="188" y="3"/>
                    </a:lnTo>
                    <a:lnTo>
                      <a:pt x="141" y="7"/>
                    </a:lnTo>
                    <a:lnTo>
                      <a:pt x="102" y="19"/>
                    </a:lnTo>
                    <a:lnTo>
                      <a:pt x="67" y="35"/>
                    </a:lnTo>
                    <a:lnTo>
                      <a:pt x="39" y="54"/>
                    </a:lnTo>
                    <a:lnTo>
                      <a:pt x="20" y="74"/>
                    </a:lnTo>
                    <a:lnTo>
                      <a:pt x="4" y="97"/>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17"/>
              <p:cNvSpPr>
                <a:spLocks/>
              </p:cNvSpPr>
              <p:nvPr/>
            </p:nvSpPr>
            <p:spPr bwMode="auto">
              <a:xfrm>
                <a:off x="2557" y="7350"/>
                <a:ext cx="771" cy="489"/>
              </a:xfrm>
              <a:custGeom>
                <a:avLst/>
                <a:gdLst>
                  <a:gd name="T0" fmla="*/ 771 w 771"/>
                  <a:gd name="T1" fmla="*/ 0 h 489"/>
                  <a:gd name="T2" fmla="*/ 771 w 771"/>
                  <a:gd name="T3" fmla="*/ 98 h 489"/>
                  <a:gd name="T4" fmla="*/ 771 w 771"/>
                  <a:gd name="T5" fmla="*/ 243 h 489"/>
                  <a:gd name="T6" fmla="*/ 771 w 771"/>
                  <a:gd name="T7" fmla="*/ 388 h 489"/>
                  <a:gd name="T8" fmla="*/ 771 w 771"/>
                  <a:gd name="T9" fmla="*/ 489 h 489"/>
                  <a:gd name="T10" fmla="*/ 748 w 771"/>
                  <a:gd name="T11" fmla="*/ 489 h 489"/>
                  <a:gd name="T12" fmla="*/ 716 w 771"/>
                  <a:gd name="T13" fmla="*/ 489 h 489"/>
                  <a:gd name="T14" fmla="*/ 673 w 771"/>
                  <a:gd name="T15" fmla="*/ 489 h 489"/>
                  <a:gd name="T16" fmla="*/ 626 w 771"/>
                  <a:gd name="T17" fmla="*/ 489 h 489"/>
                  <a:gd name="T18" fmla="*/ 572 w 771"/>
                  <a:gd name="T19" fmla="*/ 489 h 489"/>
                  <a:gd name="T20" fmla="*/ 513 w 771"/>
                  <a:gd name="T21" fmla="*/ 489 h 489"/>
                  <a:gd name="T22" fmla="*/ 450 w 771"/>
                  <a:gd name="T23" fmla="*/ 489 h 489"/>
                  <a:gd name="T24" fmla="*/ 387 w 771"/>
                  <a:gd name="T25" fmla="*/ 489 h 489"/>
                  <a:gd name="T26" fmla="*/ 321 w 771"/>
                  <a:gd name="T27" fmla="*/ 489 h 489"/>
                  <a:gd name="T28" fmla="*/ 258 w 771"/>
                  <a:gd name="T29" fmla="*/ 489 h 489"/>
                  <a:gd name="T30" fmla="*/ 199 w 771"/>
                  <a:gd name="T31" fmla="*/ 489 h 489"/>
                  <a:gd name="T32" fmla="*/ 145 w 771"/>
                  <a:gd name="T33" fmla="*/ 489 h 489"/>
                  <a:gd name="T34" fmla="*/ 98 w 771"/>
                  <a:gd name="T35" fmla="*/ 489 h 489"/>
                  <a:gd name="T36" fmla="*/ 55 w 771"/>
                  <a:gd name="T37" fmla="*/ 489 h 489"/>
                  <a:gd name="T38" fmla="*/ 23 w 771"/>
                  <a:gd name="T39" fmla="*/ 489 h 489"/>
                  <a:gd name="T40" fmla="*/ 0 w 771"/>
                  <a:gd name="T41" fmla="*/ 489 h 489"/>
                  <a:gd name="T42" fmla="*/ 0 w 771"/>
                  <a:gd name="T43" fmla="*/ 388 h 489"/>
                  <a:gd name="T44" fmla="*/ 0 w 771"/>
                  <a:gd name="T45" fmla="*/ 243 h 489"/>
                  <a:gd name="T46" fmla="*/ 0 w 771"/>
                  <a:gd name="T47" fmla="*/ 98 h 489"/>
                  <a:gd name="T48" fmla="*/ 0 w 771"/>
                  <a:gd name="T49" fmla="*/ 0 h 489"/>
                  <a:gd name="T50" fmla="*/ 23 w 771"/>
                  <a:gd name="T51" fmla="*/ 0 h 489"/>
                  <a:gd name="T52" fmla="*/ 55 w 771"/>
                  <a:gd name="T53" fmla="*/ 0 h 489"/>
                  <a:gd name="T54" fmla="*/ 98 w 771"/>
                  <a:gd name="T55" fmla="*/ 0 h 489"/>
                  <a:gd name="T56" fmla="*/ 145 w 771"/>
                  <a:gd name="T57" fmla="*/ 0 h 489"/>
                  <a:gd name="T58" fmla="*/ 199 w 771"/>
                  <a:gd name="T59" fmla="*/ 0 h 489"/>
                  <a:gd name="T60" fmla="*/ 258 w 771"/>
                  <a:gd name="T61" fmla="*/ 0 h 489"/>
                  <a:gd name="T62" fmla="*/ 321 w 771"/>
                  <a:gd name="T63" fmla="*/ 0 h 489"/>
                  <a:gd name="T64" fmla="*/ 387 w 771"/>
                  <a:gd name="T65" fmla="*/ 0 h 489"/>
                  <a:gd name="T66" fmla="*/ 450 w 771"/>
                  <a:gd name="T67" fmla="*/ 0 h 489"/>
                  <a:gd name="T68" fmla="*/ 513 w 771"/>
                  <a:gd name="T69" fmla="*/ 0 h 489"/>
                  <a:gd name="T70" fmla="*/ 572 w 771"/>
                  <a:gd name="T71" fmla="*/ 0 h 489"/>
                  <a:gd name="T72" fmla="*/ 626 w 771"/>
                  <a:gd name="T73" fmla="*/ 0 h 489"/>
                  <a:gd name="T74" fmla="*/ 673 w 771"/>
                  <a:gd name="T75" fmla="*/ 0 h 489"/>
                  <a:gd name="T76" fmla="*/ 716 w 771"/>
                  <a:gd name="T77" fmla="*/ 0 h 489"/>
                  <a:gd name="T78" fmla="*/ 748 w 771"/>
                  <a:gd name="T79" fmla="*/ 0 h 489"/>
                  <a:gd name="T80" fmla="*/ 771 w 771"/>
                  <a:gd name="T81"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489">
                    <a:moveTo>
                      <a:pt x="771" y="0"/>
                    </a:moveTo>
                    <a:lnTo>
                      <a:pt x="771" y="98"/>
                    </a:lnTo>
                    <a:lnTo>
                      <a:pt x="771" y="243"/>
                    </a:lnTo>
                    <a:lnTo>
                      <a:pt x="771" y="388"/>
                    </a:lnTo>
                    <a:lnTo>
                      <a:pt x="771" y="489"/>
                    </a:lnTo>
                    <a:lnTo>
                      <a:pt x="748" y="489"/>
                    </a:lnTo>
                    <a:lnTo>
                      <a:pt x="716" y="489"/>
                    </a:lnTo>
                    <a:lnTo>
                      <a:pt x="673" y="489"/>
                    </a:lnTo>
                    <a:lnTo>
                      <a:pt x="626" y="489"/>
                    </a:lnTo>
                    <a:lnTo>
                      <a:pt x="572" y="489"/>
                    </a:lnTo>
                    <a:lnTo>
                      <a:pt x="513" y="489"/>
                    </a:lnTo>
                    <a:lnTo>
                      <a:pt x="450" y="489"/>
                    </a:lnTo>
                    <a:lnTo>
                      <a:pt x="387" y="489"/>
                    </a:lnTo>
                    <a:lnTo>
                      <a:pt x="321" y="489"/>
                    </a:lnTo>
                    <a:lnTo>
                      <a:pt x="258" y="489"/>
                    </a:lnTo>
                    <a:lnTo>
                      <a:pt x="199" y="489"/>
                    </a:lnTo>
                    <a:lnTo>
                      <a:pt x="145" y="489"/>
                    </a:lnTo>
                    <a:lnTo>
                      <a:pt x="98" y="489"/>
                    </a:lnTo>
                    <a:lnTo>
                      <a:pt x="55" y="489"/>
                    </a:lnTo>
                    <a:lnTo>
                      <a:pt x="23" y="489"/>
                    </a:lnTo>
                    <a:lnTo>
                      <a:pt x="0" y="489"/>
                    </a:lnTo>
                    <a:lnTo>
                      <a:pt x="0" y="388"/>
                    </a:lnTo>
                    <a:lnTo>
                      <a:pt x="0" y="243"/>
                    </a:lnTo>
                    <a:lnTo>
                      <a:pt x="0" y="98"/>
                    </a:lnTo>
                    <a:lnTo>
                      <a:pt x="0" y="0"/>
                    </a:lnTo>
                    <a:lnTo>
                      <a:pt x="23" y="0"/>
                    </a:lnTo>
                    <a:lnTo>
                      <a:pt x="55" y="0"/>
                    </a:lnTo>
                    <a:lnTo>
                      <a:pt x="98" y="0"/>
                    </a:lnTo>
                    <a:lnTo>
                      <a:pt x="145" y="0"/>
                    </a:lnTo>
                    <a:lnTo>
                      <a:pt x="199" y="0"/>
                    </a:lnTo>
                    <a:lnTo>
                      <a:pt x="258" y="0"/>
                    </a:lnTo>
                    <a:lnTo>
                      <a:pt x="321" y="0"/>
                    </a:lnTo>
                    <a:lnTo>
                      <a:pt x="387" y="0"/>
                    </a:lnTo>
                    <a:lnTo>
                      <a:pt x="450" y="0"/>
                    </a:lnTo>
                    <a:lnTo>
                      <a:pt x="513" y="0"/>
                    </a:lnTo>
                    <a:lnTo>
                      <a:pt x="572" y="0"/>
                    </a:lnTo>
                    <a:lnTo>
                      <a:pt x="626" y="0"/>
                    </a:lnTo>
                    <a:lnTo>
                      <a:pt x="673" y="0"/>
                    </a:lnTo>
                    <a:lnTo>
                      <a:pt x="716" y="0"/>
                    </a:lnTo>
                    <a:lnTo>
                      <a:pt x="748" y="0"/>
                    </a:lnTo>
                    <a:lnTo>
                      <a:pt x="7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18"/>
              <p:cNvSpPr>
                <a:spLocks/>
              </p:cNvSpPr>
              <p:nvPr/>
            </p:nvSpPr>
            <p:spPr bwMode="auto">
              <a:xfrm>
                <a:off x="4143" y="6064"/>
                <a:ext cx="145" cy="133"/>
              </a:xfrm>
              <a:custGeom>
                <a:avLst/>
                <a:gdLst>
                  <a:gd name="T0" fmla="*/ 0 w 145"/>
                  <a:gd name="T1" fmla="*/ 74 h 133"/>
                  <a:gd name="T2" fmla="*/ 43 w 145"/>
                  <a:gd name="T3" fmla="*/ 133 h 133"/>
                  <a:gd name="T4" fmla="*/ 145 w 145"/>
                  <a:gd name="T5" fmla="*/ 59 h 133"/>
                  <a:gd name="T6" fmla="*/ 102 w 145"/>
                  <a:gd name="T7" fmla="*/ 0 h 133"/>
                  <a:gd name="T8" fmla="*/ 0 w 145"/>
                  <a:gd name="T9" fmla="*/ 74 h 133"/>
                </a:gdLst>
                <a:ahLst/>
                <a:cxnLst>
                  <a:cxn ang="0">
                    <a:pos x="T0" y="T1"/>
                  </a:cxn>
                  <a:cxn ang="0">
                    <a:pos x="T2" y="T3"/>
                  </a:cxn>
                  <a:cxn ang="0">
                    <a:pos x="T4" y="T5"/>
                  </a:cxn>
                  <a:cxn ang="0">
                    <a:pos x="T6" y="T7"/>
                  </a:cxn>
                  <a:cxn ang="0">
                    <a:pos x="T8" y="T9"/>
                  </a:cxn>
                </a:cxnLst>
                <a:rect l="0" t="0" r="r" b="b"/>
                <a:pathLst>
                  <a:path w="145" h="133">
                    <a:moveTo>
                      <a:pt x="0" y="74"/>
                    </a:moveTo>
                    <a:lnTo>
                      <a:pt x="43" y="133"/>
                    </a:lnTo>
                    <a:lnTo>
                      <a:pt x="145" y="59"/>
                    </a:lnTo>
                    <a:lnTo>
                      <a:pt x="102" y="0"/>
                    </a:lnTo>
                    <a:lnTo>
                      <a:pt x="0"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19"/>
              <p:cNvSpPr>
                <a:spLocks/>
              </p:cNvSpPr>
              <p:nvPr/>
            </p:nvSpPr>
            <p:spPr bwMode="auto">
              <a:xfrm>
                <a:off x="4041" y="6295"/>
                <a:ext cx="98" cy="137"/>
              </a:xfrm>
              <a:custGeom>
                <a:avLst/>
                <a:gdLst>
                  <a:gd name="T0" fmla="*/ 0 w 98"/>
                  <a:gd name="T1" fmla="*/ 122 h 137"/>
                  <a:gd name="T2" fmla="*/ 71 w 98"/>
                  <a:gd name="T3" fmla="*/ 137 h 137"/>
                  <a:gd name="T4" fmla="*/ 98 w 98"/>
                  <a:gd name="T5" fmla="*/ 16 h 137"/>
                  <a:gd name="T6" fmla="*/ 28 w 98"/>
                  <a:gd name="T7" fmla="*/ 0 h 137"/>
                  <a:gd name="T8" fmla="*/ 0 w 98"/>
                  <a:gd name="T9" fmla="*/ 122 h 137"/>
                </a:gdLst>
                <a:ahLst/>
                <a:cxnLst>
                  <a:cxn ang="0">
                    <a:pos x="T0" y="T1"/>
                  </a:cxn>
                  <a:cxn ang="0">
                    <a:pos x="T2" y="T3"/>
                  </a:cxn>
                  <a:cxn ang="0">
                    <a:pos x="T4" y="T5"/>
                  </a:cxn>
                  <a:cxn ang="0">
                    <a:pos x="T6" y="T7"/>
                  </a:cxn>
                  <a:cxn ang="0">
                    <a:pos x="T8" y="T9"/>
                  </a:cxn>
                </a:cxnLst>
                <a:rect l="0" t="0" r="r" b="b"/>
                <a:pathLst>
                  <a:path w="98" h="137">
                    <a:moveTo>
                      <a:pt x="0" y="122"/>
                    </a:moveTo>
                    <a:lnTo>
                      <a:pt x="71" y="137"/>
                    </a:lnTo>
                    <a:lnTo>
                      <a:pt x="98" y="16"/>
                    </a:lnTo>
                    <a:lnTo>
                      <a:pt x="28" y="0"/>
                    </a:lnTo>
                    <a:lnTo>
                      <a:pt x="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20"/>
              <p:cNvSpPr>
                <a:spLocks/>
              </p:cNvSpPr>
              <p:nvPr/>
            </p:nvSpPr>
            <p:spPr bwMode="auto">
              <a:xfrm>
                <a:off x="4096" y="6574"/>
                <a:ext cx="129" cy="145"/>
              </a:xfrm>
              <a:custGeom>
                <a:avLst/>
                <a:gdLst>
                  <a:gd name="T0" fmla="*/ 70 w 129"/>
                  <a:gd name="T1" fmla="*/ 145 h 145"/>
                  <a:gd name="T2" fmla="*/ 129 w 129"/>
                  <a:gd name="T3" fmla="*/ 105 h 145"/>
                  <a:gd name="T4" fmla="*/ 63 w 129"/>
                  <a:gd name="T5" fmla="*/ 0 h 145"/>
                  <a:gd name="T6" fmla="*/ 0 w 129"/>
                  <a:gd name="T7" fmla="*/ 43 h 145"/>
                  <a:gd name="T8" fmla="*/ 70 w 129"/>
                  <a:gd name="T9" fmla="*/ 145 h 145"/>
                </a:gdLst>
                <a:ahLst/>
                <a:cxnLst>
                  <a:cxn ang="0">
                    <a:pos x="T0" y="T1"/>
                  </a:cxn>
                  <a:cxn ang="0">
                    <a:pos x="T2" y="T3"/>
                  </a:cxn>
                  <a:cxn ang="0">
                    <a:pos x="T4" y="T5"/>
                  </a:cxn>
                  <a:cxn ang="0">
                    <a:pos x="T6" y="T7"/>
                  </a:cxn>
                  <a:cxn ang="0">
                    <a:pos x="T8" y="T9"/>
                  </a:cxn>
                </a:cxnLst>
                <a:rect l="0" t="0" r="r" b="b"/>
                <a:pathLst>
                  <a:path w="129" h="145">
                    <a:moveTo>
                      <a:pt x="70" y="145"/>
                    </a:moveTo>
                    <a:lnTo>
                      <a:pt x="129" y="105"/>
                    </a:lnTo>
                    <a:lnTo>
                      <a:pt x="63" y="0"/>
                    </a:lnTo>
                    <a:lnTo>
                      <a:pt x="0" y="43"/>
                    </a:lnTo>
                    <a:lnTo>
                      <a:pt x="70" y="1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21"/>
              <p:cNvSpPr>
                <a:spLocks/>
              </p:cNvSpPr>
              <p:nvPr/>
            </p:nvSpPr>
            <p:spPr bwMode="auto">
              <a:xfrm>
                <a:off x="4272" y="6793"/>
                <a:ext cx="141" cy="141"/>
              </a:xfrm>
              <a:custGeom>
                <a:avLst/>
                <a:gdLst>
                  <a:gd name="T0" fmla="*/ 86 w 141"/>
                  <a:gd name="T1" fmla="*/ 141 h 141"/>
                  <a:gd name="T2" fmla="*/ 141 w 141"/>
                  <a:gd name="T3" fmla="*/ 90 h 141"/>
                  <a:gd name="T4" fmla="*/ 55 w 141"/>
                  <a:gd name="T5" fmla="*/ 0 h 141"/>
                  <a:gd name="T6" fmla="*/ 0 w 141"/>
                  <a:gd name="T7" fmla="*/ 47 h 141"/>
                  <a:gd name="T8" fmla="*/ 86 w 141"/>
                  <a:gd name="T9" fmla="*/ 141 h 141"/>
                </a:gdLst>
                <a:ahLst/>
                <a:cxnLst>
                  <a:cxn ang="0">
                    <a:pos x="T0" y="T1"/>
                  </a:cxn>
                  <a:cxn ang="0">
                    <a:pos x="T2" y="T3"/>
                  </a:cxn>
                  <a:cxn ang="0">
                    <a:pos x="T4" y="T5"/>
                  </a:cxn>
                  <a:cxn ang="0">
                    <a:pos x="T6" y="T7"/>
                  </a:cxn>
                  <a:cxn ang="0">
                    <a:pos x="T8" y="T9"/>
                  </a:cxn>
                </a:cxnLst>
                <a:rect l="0" t="0" r="r" b="b"/>
                <a:pathLst>
                  <a:path w="141" h="141">
                    <a:moveTo>
                      <a:pt x="86" y="141"/>
                    </a:moveTo>
                    <a:lnTo>
                      <a:pt x="141" y="90"/>
                    </a:lnTo>
                    <a:lnTo>
                      <a:pt x="55" y="0"/>
                    </a:lnTo>
                    <a:lnTo>
                      <a:pt x="0" y="47"/>
                    </a:lnTo>
                    <a:lnTo>
                      <a:pt x="8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22"/>
              <p:cNvSpPr>
                <a:spLocks/>
              </p:cNvSpPr>
              <p:nvPr/>
            </p:nvSpPr>
            <p:spPr bwMode="auto">
              <a:xfrm>
                <a:off x="4413" y="7357"/>
                <a:ext cx="110" cy="142"/>
              </a:xfrm>
              <a:custGeom>
                <a:avLst/>
                <a:gdLst>
                  <a:gd name="T0" fmla="*/ 0 w 110"/>
                  <a:gd name="T1" fmla="*/ 118 h 142"/>
                  <a:gd name="T2" fmla="*/ 71 w 110"/>
                  <a:gd name="T3" fmla="*/ 142 h 142"/>
                  <a:gd name="T4" fmla="*/ 110 w 110"/>
                  <a:gd name="T5" fmla="*/ 24 h 142"/>
                  <a:gd name="T6" fmla="*/ 43 w 110"/>
                  <a:gd name="T7" fmla="*/ 0 h 142"/>
                  <a:gd name="T8" fmla="*/ 0 w 110"/>
                  <a:gd name="T9" fmla="*/ 118 h 142"/>
                </a:gdLst>
                <a:ahLst/>
                <a:cxnLst>
                  <a:cxn ang="0">
                    <a:pos x="T0" y="T1"/>
                  </a:cxn>
                  <a:cxn ang="0">
                    <a:pos x="T2" y="T3"/>
                  </a:cxn>
                  <a:cxn ang="0">
                    <a:pos x="T4" y="T5"/>
                  </a:cxn>
                  <a:cxn ang="0">
                    <a:pos x="T6" y="T7"/>
                  </a:cxn>
                  <a:cxn ang="0">
                    <a:pos x="T8" y="T9"/>
                  </a:cxn>
                </a:cxnLst>
                <a:rect l="0" t="0" r="r" b="b"/>
                <a:pathLst>
                  <a:path w="110" h="142">
                    <a:moveTo>
                      <a:pt x="0" y="118"/>
                    </a:moveTo>
                    <a:lnTo>
                      <a:pt x="71" y="142"/>
                    </a:lnTo>
                    <a:lnTo>
                      <a:pt x="110" y="24"/>
                    </a:lnTo>
                    <a:lnTo>
                      <a:pt x="43" y="0"/>
                    </a:lnTo>
                    <a:lnTo>
                      <a:pt x="0"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23"/>
              <p:cNvSpPr>
                <a:spLocks/>
              </p:cNvSpPr>
              <p:nvPr/>
            </p:nvSpPr>
            <p:spPr bwMode="auto">
              <a:xfrm>
                <a:off x="4445" y="7067"/>
                <a:ext cx="86" cy="138"/>
              </a:xfrm>
              <a:custGeom>
                <a:avLst/>
                <a:gdLst>
                  <a:gd name="T0" fmla="*/ 15 w 86"/>
                  <a:gd name="T1" fmla="*/ 138 h 138"/>
                  <a:gd name="T2" fmla="*/ 86 w 86"/>
                  <a:gd name="T3" fmla="*/ 126 h 138"/>
                  <a:gd name="T4" fmla="*/ 70 w 86"/>
                  <a:gd name="T5" fmla="*/ 0 h 138"/>
                  <a:gd name="T6" fmla="*/ 0 w 86"/>
                  <a:gd name="T7" fmla="*/ 12 h 138"/>
                  <a:gd name="T8" fmla="*/ 15 w 86"/>
                  <a:gd name="T9" fmla="*/ 138 h 138"/>
                </a:gdLst>
                <a:ahLst/>
                <a:cxnLst>
                  <a:cxn ang="0">
                    <a:pos x="T0" y="T1"/>
                  </a:cxn>
                  <a:cxn ang="0">
                    <a:pos x="T2" y="T3"/>
                  </a:cxn>
                  <a:cxn ang="0">
                    <a:pos x="T4" y="T5"/>
                  </a:cxn>
                  <a:cxn ang="0">
                    <a:pos x="T6" y="T7"/>
                  </a:cxn>
                  <a:cxn ang="0">
                    <a:pos x="T8" y="T9"/>
                  </a:cxn>
                </a:cxnLst>
                <a:rect l="0" t="0" r="r" b="b"/>
                <a:pathLst>
                  <a:path w="86" h="138">
                    <a:moveTo>
                      <a:pt x="15" y="138"/>
                    </a:moveTo>
                    <a:lnTo>
                      <a:pt x="86" y="126"/>
                    </a:lnTo>
                    <a:lnTo>
                      <a:pt x="70" y="0"/>
                    </a:lnTo>
                    <a:lnTo>
                      <a:pt x="0" y="12"/>
                    </a:lnTo>
                    <a:lnTo>
                      <a:pt x="1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24"/>
              <p:cNvSpPr>
                <a:spLocks/>
              </p:cNvSpPr>
              <p:nvPr/>
            </p:nvSpPr>
            <p:spPr bwMode="auto">
              <a:xfrm>
                <a:off x="4202" y="7604"/>
                <a:ext cx="145" cy="130"/>
              </a:xfrm>
              <a:custGeom>
                <a:avLst/>
                <a:gdLst>
                  <a:gd name="T0" fmla="*/ 0 w 145"/>
                  <a:gd name="T1" fmla="*/ 71 h 130"/>
                  <a:gd name="T2" fmla="*/ 43 w 145"/>
                  <a:gd name="T3" fmla="*/ 130 h 130"/>
                  <a:gd name="T4" fmla="*/ 145 w 145"/>
                  <a:gd name="T5" fmla="*/ 59 h 130"/>
                  <a:gd name="T6" fmla="*/ 102 w 145"/>
                  <a:gd name="T7" fmla="*/ 0 h 130"/>
                  <a:gd name="T8" fmla="*/ 0 w 145"/>
                  <a:gd name="T9" fmla="*/ 71 h 130"/>
                </a:gdLst>
                <a:ahLst/>
                <a:cxnLst>
                  <a:cxn ang="0">
                    <a:pos x="T0" y="T1"/>
                  </a:cxn>
                  <a:cxn ang="0">
                    <a:pos x="T2" y="T3"/>
                  </a:cxn>
                  <a:cxn ang="0">
                    <a:pos x="T4" y="T5"/>
                  </a:cxn>
                  <a:cxn ang="0">
                    <a:pos x="T6" y="T7"/>
                  </a:cxn>
                  <a:cxn ang="0">
                    <a:pos x="T8" y="T9"/>
                  </a:cxn>
                </a:cxnLst>
                <a:rect l="0" t="0" r="r" b="b"/>
                <a:pathLst>
                  <a:path w="145" h="130">
                    <a:moveTo>
                      <a:pt x="0" y="71"/>
                    </a:moveTo>
                    <a:lnTo>
                      <a:pt x="43" y="130"/>
                    </a:lnTo>
                    <a:lnTo>
                      <a:pt x="145" y="59"/>
                    </a:lnTo>
                    <a:lnTo>
                      <a:pt x="102"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0" name="Group 25"/>
              <p:cNvGrpSpPr>
                <a:grpSpLocks/>
              </p:cNvGrpSpPr>
              <p:nvPr/>
            </p:nvGrpSpPr>
            <p:grpSpPr bwMode="auto">
              <a:xfrm>
                <a:off x="2320" y="7168"/>
                <a:ext cx="1344" cy="1088"/>
                <a:chOff x="6592" y="5824"/>
                <a:chExt cx="1424" cy="1200"/>
              </a:xfrm>
            </p:grpSpPr>
            <p:sp>
              <p:nvSpPr>
                <p:cNvPr id="31" name="Text Box 26"/>
                <p:cNvSpPr txBox="1">
                  <a:spLocks noChangeArrowheads="1"/>
                </p:cNvSpPr>
                <p:nvPr/>
              </p:nvSpPr>
              <p:spPr bwMode="auto">
                <a:xfrm>
                  <a:off x="6592" y="5824"/>
                  <a:ext cx="1424" cy="1200"/>
                </a:xfrm>
                <a:prstGeom prst="rect">
                  <a:avLst/>
                </a:prstGeom>
                <a:solidFill>
                  <a:srgbClr val="FFFFFF"/>
                </a:solidFill>
                <a:ln w="38100">
                  <a:solidFill>
                    <a:srgbClr val="000000"/>
                  </a:solidFill>
                  <a:miter lim="800000"/>
                  <a:headEnd/>
                  <a:tailEnd/>
                </a:ln>
              </p:spPr>
              <p:txBody>
                <a:bodyPr/>
                <a:lstStyle/>
                <a:p>
                  <a:endParaRPr lang="en-US"/>
                </a:p>
              </p:txBody>
            </p:sp>
            <p:sp>
              <p:nvSpPr>
                <p:cNvPr id="32" name="WordArt 27"/>
                <p:cNvSpPr>
                  <a:spLocks noChangeArrowheads="1" noChangeShapeType="1" noTextEdit="1"/>
                </p:cNvSpPr>
                <p:nvPr/>
              </p:nvSpPr>
              <p:spPr bwMode="auto">
                <a:xfrm>
                  <a:off x="6704" y="5938"/>
                  <a:ext cx="1200" cy="991"/>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1200" b="1" kern="10" dirty="0">
                      <a:ln w="9525">
                        <a:solidFill>
                          <a:srgbClr val="000000"/>
                        </a:solidFill>
                        <a:round/>
                        <a:headEnd/>
                        <a:tailEnd/>
                      </a:ln>
                      <a:solidFill>
                        <a:srgbClr val="000000"/>
                      </a:solidFill>
                      <a:latin typeface="Arial"/>
                      <a:cs typeface="Arial"/>
                    </a:rPr>
                    <a:t>Exposure</a:t>
                  </a:r>
                </a:p>
                <a:p>
                  <a:pPr algn="ctr"/>
                  <a:r>
                    <a:rPr lang="en-US" sz="1200" b="1" kern="10" dirty="0">
                      <a:ln w="9525">
                        <a:solidFill>
                          <a:srgbClr val="000000"/>
                        </a:solidFill>
                        <a:round/>
                        <a:headEnd/>
                        <a:tailEnd/>
                      </a:ln>
                      <a:solidFill>
                        <a:srgbClr val="000000"/>
                      </a:solidFill>
                      <a:latin typeface="Arial"/>
                      <a:cs typeface="Arial"/>
                    </a:rPr>
                    <a:t>Control</a:t>
                  </a:r>
                </a:p>
                <a:p>
                  <a:pPr algn="ctr"/>
                  <a:r>
                    <a:rPr lang="en-US" sz="1200" b="1" kern="10" dirty="0">
                      <a:ln w="9525">
                        <a:solidFill>
                          <a:srgbClr val="000000"/>
                        </a:solidFill>
                        <a:round/>
                        <a:headEnd/>
                        <a:tailEnd/>
                      </a:ln>
                      <a:solidFill>
                        <a:srgbClr val="000000"/>
                      </a:solidFill>
                      <a:latin typeface="Arial"/>
                      <a:cs typeface="Arial"/>
                    </a:rPr>
                    <a:t>Plan</a:t>
                  </a:r>
                </a:p>
              </p:txBody>
            </p:sp>
          </p:grpSp>
        </p:grpSp>
      </p:grpSp>
      <p:pic>
        <p:nvPicPr>
          <p:cNvPr id="3074" name="Picture 2" descr="C:\Documents and Settings\amoore\Local Settings\Temporary Internet Files\Content.IE5\GLDKAAAI\MP90040211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407135" y="1687784"/>
            <a:ext cx="2149633" cy="1724836"/>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104</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110952858"/>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Documents and Settings\amoore\Local Settings\Temporary Internet Files\Content.IE5\ZUOVFL0L\MC90043880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524000"/>
            <a:ext cx="9144000" cy="5018000"/>
          </a:xfrm>
          <a:prstGeom prst="rect">
            <a:avLst/>
          </a:prstGeom>
          <a:noFill/>
          <a:extLst>
            <a:ext uri="{909E8E84-426E-40dd-AFC4-6F175D3DCCD1}">
              <a14:hiddenFill xmlns:a14="http://schemas.microsoft.com/office/drawing/2010/main">
                <a:solidFill>
                  <a:srgbClr val="FFFFFF"/>
                </a:solidFill>
              </a14:hiddenFill>
            </a:ext>
          </a:extLst>
        </p:spPr>
      </p:pic>
      <p:sp>
        <p:nvSpPr>
          <p:cNvPr id="120834" name="Rectangle 2"/>
          <p:cNvSpPr>
            <a:spLocks noGrp="1" noChangeArrowheads="1"/>
          </p:cNvSpPr>
          <p:nvPr>
            <p:ph type="title"/>
          </p:nvPr>
        </p:nvSpPr>
        <p:spPr>
          <a:xfrm>
            <a:off x="457200" y="228600"/>
            <a:ext cx="8229600" cy="1143000"/>
          </a:xfrm>
        </p:spPr>
        <p:txBody>
          <a:bodyPr/>
          <a:lstStyle/>
          <a:p>
            <a:pPr eaLnBrk="1" hangingPunct="1">
              <a:defRPr/>
            </a:pPr>
            <a:r>
              <a:rPr lang="en-US" sz="4000" b="1" u="sng" dirty="0" err="1" smtClean="0">
                <a:effectLst>
                  <a:outerShdw blurRad="38100" dist="38100" dir="2700000" algn="tl">
                    <a:srgbClr val="000000">
                      <a:alpha val="43137"/>
                    </a:srgbClr>
                  </a:outerShdw>
                </a:effectLst>
                <a:latin typeface="Arial" charset="0"/>
              </a:rPr>
              <a:t>Bloodborne</a:t>
            </a:r>
            <a:r>
              <a:rPr lang="en-US" sz="4000" b="1" u="sng" dirty="0" smtClean="0">
                <a:effectLst>
                  <a:outerShdw blurRad="38100" dist="38100" dir="2700000" algn="tl">
                    <a:srgbClr val="000000">
                      <a:alpha val="43137"/>
                    </a:srgbClr>
                  </a:outerShdw>
                </a:effectLst>
                <a:latin typeface="Arial" charset="0"/>
              </a:rPr>
              <a:t> Pathogen Standard</a:t>
            </a:r>
            <a:endParaRPr lang="en-US" sz="4000" b="1" dirty="0" smtClean="0">
              <a:effectLst>
                <a:outerShdw blurRad="38100" dist="38100" dir="2700000" algn="tl">
                  <a:srgbClr val="000000">
                    <a:alpha val="43137"/>
                  </a:srgbClr>
                </a:outerShdw>
              </a:effectLst>
              <a:latin typeface="Arial" charset="0"/>
            </a:endParaRPr>
          </a:p>
        </p:txBody>
      </p:sp>
      <p:sp>
        <p:nvSpPr>
          <p:cNvPr id="120835" name="Rectangle 3"/>
          <p:cNvSpPr>
            <a:spLocks noGrp="1" noChangeArrowheads="1"/>
          </p:cNvSpPr>
          <p:nvPr>
            <p:ph type="body" idx="1"/>
          </p:nvPr>
        </p:nvSpPr>
        <p:spPr>
          <a:xfrm>
            <a:off x="457200" y="2057400"/>
            <a:ext cx="8229600" cy="4038600"/>
          </a:xfrm>
        </p:spPr>
        <p:txBody>
          <a:bodyPr/>
          <a:lstStyle/>
          <a:p>
            <a:pPr marL="0" indent="0" eaLnBrk="1" hangingPunct="1">
              <a:buNone/>
              <a:defRPr/>
            </a:pPr>
            <a:r>
              <a:rPr lang="en-US" sz="8000" b="1" dirty="0" smtClean="0">
                <a:effectLst>
                  <a:outerShdw blurRad="38100" dist="38100" dir="2700000" algn="tl">
                    <a:srgbClr val="000000">
                      <a:alpha val="43137"/>
                    </a:srgbClr>
                  </a:outerShdw>
                </a:effectLst>
                <a:latin typeface="Arial Black" pitchFamily="34" charset="0"/>
              </a:rPr>
              <a:t>PATHOGENS found in the BLOOD</a:t>
            </a:r>
          </a:p>
          <a:p>
            <a:pPr marL="0" indent="0" eaLnBrk="1" hangingPunct="1">
              <a:buNone/>
              <a:defRPr/>
            </a:pPr>
            <a:r>
              <a:rPr lang="en-US" sz="3600" dirty="0" smtClean="0">
                <a:effectLst>
                  <a:outerShdw blurRad="38100" dist="38100" dir="2700000" algn="tl">
                    <a:srgbClr val="000000">
                      <a:alpha val="43137"/>
                    </a:srgbClr>
                  </a:outerShdw>
                </a:effectLst>
              </a:rPr>
              <a:t> </a:t>
            </a:r>
          </a:p>
          <a:p>
            <a:pPr eaLnBrk="1" hangingPunct="1">
              <a:defRPr/>
            </a:pPr>
            <a:endParaRPr lang="en-US" dirty="0" smtClean="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1453134"/>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457200" y="685800"/>
            <a:ext cx="8229600" cy="1143000"/>
          </a:xfrm>
        </p:spPr>
        <p:txBody>
          <a:bodyPr/>
          <a:lstStyle/>
          <a:p>
            <a:pPr eaLnBrk="1" hangingPunct="1">
              <a:defRPr/>
            </a:pPr>
            <a:r>
              <a:rPr lang="en-US" sz="3600" b="1" u="sng" dirty="0" err="1" smtClean="0">
                <a:latin typeface="Arial" charset="0"/>
              </a:rPr>
              <a:t>Bloodborne</a:t>
            </a:r>
            <a:r>
              <a:rPr lang="en-US" sz="3600" b="1" u="sng" dirty="0" smtClean="0">
                <a:latin typeface="Arial" charset="0"/>
              </a:rPr>
              <a:t> Pathogen Standard</a:t>
            </a:r>
            <a:r>
              <a:rPr lang="en-US" sz="3600" dirty="0"/>
              <a:t/>
            </a:r>
            <a:br>
              <a:rPr lang="en-US" sz="3600" dirty="0"/>
            </a:br>
            <a:endParaRPr lang="en-US" sz="3600" b="1" dirty="0" smtClean="0">
              <a:latin typeface="Arial" charset="0"/>
            </a:endParaRPr>
          </a:p>
        </p:txBody>
      </p:sp>
      <p:sp>
        <p:nvSpPr>
          <p:cNvPr id="120835" name="Rectangle 3"/>
          <p:cNvSpPr>
            <a:spLocks noGrp="1" noChangeArrowheads="1"/>
          </p:cNvSpPr>
          <p:nvPr>
            <p:ph type="body" idx="1"/>
          </p:nvPr>
        </p:nvSpPr>
        <p:spPr>
          <a:xfrm>
            <a:off x="457200" y="1676400"/>
            <a:ext cx="8229600" cy="4038600"/>
          </a:xfrm>
        </p:spPr>
        <p:txBody>
          <a:bodyPr/>
          <a:lstStyle/>
          <a:p>
            <a:pPr eaLnBrk="1" hangingPunct="1">
              <a:defRPr/>
            </a:pPr>
            <a:r>
              <a:rPr lang="en-US" dirty="0" smtClean="0"/>
              <a:t>Applies to all occupational exposure of blood or other potentially infectious material.</a:t>
            </a:r>
          </a:p>
          <a:p>
            <a:pPr eaLnBrk="1" hangingPunct="1">
              <a:defRPr/>
            </a:pPr>
            <a:r>
              <a:rPr lang="en-US" dirty="0" smtClean="0"/>
              <a:t>Blood = human blood, blood components, blood products</a:t>
            </a:r>
          </a:p>
          <a:p>
            <a:pPr eaLnBrk="1" hangingPunct="1">
              <a:defRPr/>
            </a:pPr>
            <a:r>
              <a:rPr lang="en-US" dirty="0" smtClean="0"/>
              <a:t>Bloodborne pathogens = disease causing organisms in blood (</a:t>
            </a:r>
            <a:r>
              <a:rPr lang="en-US" dirty="0" err="1" smtClean="0"/>
              <a:t>Hep</a:t>
            </a:r>
            <a:r>
              <a:rPr lang="en-US" dirty="0" smtClean="0"/>
              <a:t>. B, </a:t>
            </a:r>
            <a:r>
              <a:rPr lang="en-US" dirty="0" err="1" smtClean="0"/>
              <a:t>Hep</a:t>
            </a:r>
            <a:r>
              <a:rPr lang="en-US" dirty="0" smtClean="0"/>
              <a:t>. C, HIV)</a:t>
            </a:r>
          </a:p>
          <a:p>
            <a:pPr eaLnBrk="1" hangingPunct="1">
              <a:defRPr/>
            </a:pPr>
            <a:endParaRPr lang="en-US" dirty="0" smtClean="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80417429"/>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pPr eaLnBrk="1" hangingPunct="1">
              <a:defRPr/>
            </a:pPr>
            <a:r>
              <a:rPr lang="en-US" sz="3600" b="1" u="sng" dirty="0" err="1" smtClean="0">
                <a:latin typeface="Arial" charset="0"/>
              </a:rPr>
              <a:t>Bloodborne</a:t>
            </a:r>
            <a:r>
              <a:rPr lang="en-US" sz="3600" b="1" u="sng" dirty="0" smtClean="0">
                <a:latin typeface="Arial" charset="0"/>
              </a:rPr>
              <a:t> Pathogen Standard</a:t>
            </a:r>
          </a:p>
        </p:txBody>
      </p:sp>
      <p:sp>
        <p:nvSpPr>
          <p:cNvPr id="67589" name="Rectangle 6"/>
          <p:cNvSpPr>
            <a:spLocks noChangeArrowheads="1"/>
          </p:cNvSpPr>
          <p:nvPr/>
        </p:nvSpPr>
        <p:spPr bwMode="auto">
          <a:xfrm>
            <a:off x="773289" y="1752600"/>
            <a:ext cx="7620000" cy="2041525"/>
          </a:xfrm>
          <a:prstGeom prst="rect">
            <a:avLst/>
          </a:prstGeom>
          <a:noFill/>
          <a:ln>
            <a:noFill/>
          </a:ln>
          <a:effectLst/>
          <a:extLst>
            <a:ext uri="{909E8E84-426E-40dd-AFC4-6F175D3DCCD1}">
              <a14:hiddenFill xmlns:a14="http://schemas.microsoft.com/office/drawing/2010/main">
                <a:solidFill>
                  <a:srgbClr val="CC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20000"/>
              </a:spcBef>
              <a:buClr>
                <a:schemeClr val="bg2"/>
              </a:buClr>
              <a:buSzPct val="70000"/>
              <a:buFont typeface="Wingdings" pitchFamily="2" charset="2"/>
              <a:buNone/>
            </a:pPr>
            <a:r>
              <a:rPr lang="en-US" sz="3200" dirty="0">
                <a:solidFill>
                  <a:srgbClr val="000000"/>
                </a:solidFill>
              </a:rPr>
              <a:t>    </a:t>
            </a:r>
            <a:r>
              <a:rPr lang="en-US" sz="3200" dirty="0"/>
              <a:t>In an emergency when you cannot identify body fluids or tell whether they contain blood, treat all body fluids as potentially infectious.</a:t>
            </a:r>
          </a:p>
        </p:txBody>
      </p:sp>
      <p:pic>
        <p:nvPicPr>
          <p:cNvPr id="67590" name="Picture 7" descr="MPj0400455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86400" y="4267200"/>
            <a:ext cx="2667000" cy="177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81164081"/>
      </p:ext>
    </p:extLst>
  </p:cSld>
  <p:clrMapOvr>
    <a:masterClrMapping/>
  </p:clrMapOvr>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Documents and Settings\amoore\Local Settings\Temporary Internet Files\Content.IE5\ZUOVFL0L\MC900438809[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457200"/>
            <a:ext cx="8839200" cy="6019800"/>
          </a:xfrm>
          <a:prstGeom prst="rect">
            <a:avLst/>
          </a:prstGeom>
          <a:noFill/>
          <a:ln w="76200">
            <a:solidFill>
              <a:schemeClr val="tx2"/>
            </a:solidFill>
          </a:ln>
          <a:extLst>
            <a:ext uri="{909E8E84-426E-40dd-AFC4-6F175D3DCCD1}">
              <a14:hiddenFill xmlns:a14="http://schemas.microsoft.com/office/drawing/2010/main">
                <a:solidFill>
                  <a:srgbClr val="FFFFFF"/>
                </a:solidFill>
              </a14:hiddenFill>
            </a:ext>
          </a:extLst>
        </p:spPr>
      </p:pic>
      <p:sp>
        <p:nvSpPr>
          <p:cNvPr id="120835" name="Rectangle 3"/>
          <p:cNvSpPr>
            <a:spLocks noGrp="1" noChangeArrowheads="1"/>
          </p:cNvSpPr>
          <p:nvPr>
            <p:ph type="body" idx="1"/>
          </p:nvPr>
        </p:nvSpPr>
        <p:spPr>
          <a:xfrm>
            <a:off x="457200" y="914400"/>
            <a:ext cx="8229600" cy="4038600"/>
          </a:xfrm>
        </p:spPr>
        <p:txBody>
          <a:bodyPr/>
          <a:lstStyle/>
          <a:p>
            <a:pPr marL="0" indent="0" eaLnBrk="1" hangingPunct="1">
              <a:buNone/>
              <a:defRPr/>
            </a:pPr>
            <a:r>
              <a:rPr lang="en-US" sz="8000" b="1" dirty="0" smtClean="0">
                <a:effectLst>
                  <a:outerShdw blurRad="38100" dist="38100" dir="2700000" algn="tl">
                    <a:srgbClr val="000000">
                      <a:alpha val="43137"/>
                    </a:srgbClr>
                  </a:outerShdw>
                </a:effectLst>
                <a:latin typeface="Arial Black" pitchFamily="34" charset="0"/>
              </a:rPr>
              <a:t>BLOODBORNEPATHOGENS:</a:t>
            </a:r>
          </a:p>
          <a:p>
            <a:pPr eaLnBrk="1" hangingPunct="1">
              <a:defRPr/>
            </a:pPr>
            <a:r>
              <a:rPr lang="en-US" b="1" dirty="0" smtClean="0">
                <a:effectLst>
                  <a:outerShdw blurRad="38100" dist="38100" dir="2700000" algn="tl">
                    <a:srgbClr val="000000">
                      <a:alpha val="43137"/>
                    </a:srgbClr>
                  </a:outerShdw>
                </a:effectLst>
              </a:rPr>
              <a:t>Human </a:t>
            </a:r>
            <a:r>
              <a:rPr lang="en-US" b="1" dirty="0">
                <a:effectLst>
                  <a:outerShdw blurRad="38100" dist="38100" dir="2700000" algn="tl">
                    <a:srgbClr val="000000">
                      <a:alpha val="43137"/>
                    </a:srgbClr>
                  </a:outerShdw>
                </a:effectLst>
              </a:rPr>
              <a:t>Immunodeficiency Virus (HIV</a:t>
            </a:r>
            <a:r>
              <a:rPr lang="en-US" b="1" dirty="0" smtClean="0">
                <a:effectLst>
                  <a:outerShdw blurRad="38100" dist="38100" dir="2700000" algn="tl">
                    <a:srgbClr val="000000">
                      <a:alpha val="43137"/>
                    </a:srgbClr>
                  </a:outerShdw>
                </a:effectLst>
              </a:rPr>
              <a:t>)</a:t>
            </a:r>
          </a:p>
          <a:p>
            <a:pPr eaLnBrk="1" hangingPunct="1">
              <a:defRPr/>
            </a:pPr>
            <a:r>
              <a:rPr lang="en-US" b="1" dirty="0">
                <a:effectLst>
                  <a:outerShdw blurRad="38100" dist="38100" dir="2700000" algn="tl">
                    <a:srgbClr val="000000">
                      <a:alpha val="43137"/>
                    </a:srgbClr>
                  </a:outerShdw>
                </a:effectLst>
              </a:rPr>
              <a:t>Hepatitis B Virus (HBV</a:t>
            </a:r>
            <a:r>
              <a:rPr lang="en-US" b="1" dirty="0" smtClean="0">
                <a:effectLst>
                  <a:outerShdw blurRad="38100" dist="38100" dir="2700000" algn="tl">
                    <a:srgbClr val="000000">
                      <a:alpha val="43137"/>
                    </a:srgbClr>
                  </a:outerShdw>
                </a:effectLst>
              </a:rPr>
              <a:t>)</a:t>
            </a:r>
          </a:p>
          <a:p>
            <a:pPr marL="0" indent="0" eaLnBrk="1" hangingPunct="1">
              <a:buNone/>
              <a:defRPr/>
            </a:pPr>
            <a:endParaRPr lang="en-US" b="1" dirty="0" smtClean="0">
              <a:effectLst>
                <a:outerShdw blurRad="38100" dist="38100" dir="2700000" algn="tl">
                  <a:srgbClr val="000000">
                    <a:alpha val="43137"/>
                  </a:srgbClr>
                </a:outerShdw>
              </a:effectLst>
              <a:latin typeface="Arial Black" pitchFamily="34" charset="0"/>
            </a:endParaRPr>
          </a:p>
          <a:p>
            <a:pPr marL="0" indent="0" eaLnBrk="1" hangingPunct="1">
              <a:buNone/>
              <a:defRPr/>
            </a:pPr>
            <a:endParaRPr lang="en-US" sz="3600" dirty="0" smtClean="0">
              <a:effectLst>
                <a:outerShdw blurRad="38100" dist="38100" dir="2700000" algn="tl">
                  <a:srgbClr val="000000">
                    <a:alpha val="43137"/>
                  </a:srgbClr>
                </a:outerShdw>
              </a:effectLst>
            </a:endParaRPr>
          </a:p>
          <a:p>
            <a:pPr eaLnBrk="1" hangingPunct="1">
              <a:defRPr/>
            </a:pPr>
            <a:endParaRPr lang="en-US" dirty="0" smtClean="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108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375407659"/>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p:txBody>
          <a:bodyPr/>
          <a:lstStyle/>
          <a:p>
            <a:r>
              <a:rPr lang="en-US" sz="3600" b="1" u="sng" dirty="0"/>
              <a:t>Human Immunodeficiency Virus (HIV)</a:t>
            </a:r>
          </a:p>
        </p:txBody>
      </p:sp>
      <p:sp>
        <p:nvSpPr>
          <p:cNvPr id="99331" name="Rectangle 3"/>
          <p:cNvSpPr>
            <a:spLocks noGrp="1" noChangeArrowheads="1"/>
          </p:cNvSpPr>
          <p:nvPr>
            <p:ph type="body" sz="half" idx="1"/>
          </p:nvPr>
        </p:nvSpPr>
        <p:spPr>
          <a:xfrm>
            <a:off x="442914" y="1788911"/>
            <a:ext cx="7316787" cy="4174634"/>
          </a:xfrm>
        </p:spPr>
        <p:txBody>
          <a:bodyPr/>
          <a:lstStyle/>
          <a:p>
            <a:r>
              <a:rPr lang="en-US" sz="3600" dirty="0"/>
              <a:t>Persons infected with HIV may carry virus without developing symptoms for several years</a:t>
            </a:r>
          </a:p>
          <a:p>
            <a:r>
              <a:rPr lang="en-US" sz="3600" dirty="0"/>
              <a:t>HIV infected persons will eventually develop AIDS (Acquired Immune Deficiency Syndrome) </a:t>
            </a:r>
          </a:p>
        </p:txBody>
      </p:sp>
      <p:grpSp>
        <p:nvGrpSpPr>
          <p:cNvPr id="99635" name="Group 307"/>
          <p:cNvGrpSpPr>
            <a:grpSpLocks/>
          </p:cNvGrpSpPr>
          <p:nvPr/>
        </p:nvGrpSpPr>
        <p:grpSpPr bwMode="auto">
          <a:xfrm>
            <a:off x="7177088" y="2162873"/>
            <a:ext cx="1649412" cy="3550347"/>
            <a:chOff x="4521" y="1362"/>
            <a:chExt cx="1039" cy="2237"/>
          </a:xfrm>
        </p:grpSpPr>
        <p:grpSp>
          <p:nvGrpSpPr>
            <p:cNvPr id="99634" name="Group 306"/>
            <p:cNvGrpSpPr>
              <a:grpSpLocks/>
            </p:cNvGrpSpPr>
            <p:nvPr/>
          </p:nvGrpSpPr>
          <p:grpSpPr bwMode="auto">
            <a:xfrm>
              <a:off x="4521" y="1362"/>
              <a:ext cx="1039" cy="2237"/>
              <a:chOff x="4521" y="1362"/>
              <a:chExt cx="1039" cy="2237"/>
            </a:xfrm>
          </p:grpSpPr>
          <p:sp>
            <p:nvSpPr>
              <p:cNvPr id="99343" name="Freeform 15"/>
              <p:cNvSpPr>
                <a:spLocks/>
              </p:cNvSpPr>
              <p:nvPr/>
            </p:nvSpPr>
            <p:spPr bwMode="auto">
              <a:xfrm>
                <a:off x="4659" y="3432"/>
                <a:ext cx="571" cy="133"/>
              </a:xfrm>
              <a:custGeom>
                <a:avLst/>
                <a:gdLst>
                  <a:gd name="T0" fmla="*/ 234 w 571"/>
                  <a:gd name="T1" fmla="*/ 3 h 133"/>
                  <a:gd name="T2" fmla="*/ 310 w 571"/>
                  <a:gd name="T3" fmla="*/ 0 h 133"/>
                  <a:gd name="T4" fmla="*/ 354 w 571"/>
                  <a:gd name="T5" fmla="*/ 5 h 133"/>
                  <a:gd name="T6" fmla="*/ 358 w 571"/>
                  <a:gd name="T7" fmla="*/ 24 h 133"/>
                  <a:gd name="T8" fmla="*/ 571 w 571"/>
                  <a:gd name="T9" fmla="*/ 42 h 133"/>
                  <a:gd name="T10" fmla="*/ 571 w 571"/>
                  <a:gd name="T11" fmla="*/ 74 h 133"/>
                  <a:gd name="T12" fmla="*/ 429 w 571"/>
                  <a:gd name="T13" fmla="*/ 89 h 133"/>
                  <a:gd name="T14" fmla="*/ 459 w 571"/>
                  <a:gd name="T15" fmla="*/ 81 h 133"/>
                  <a:gd name="T16" fmla="*/ 459 w 571"/>
                  <a:gd name="T17" fmla="*/ 119 h 133"/>
                  <a:gd name="T18" fmla="*/ 420 w 571"/>
                  <a:gd name="T19" fmla="*/ 120 h 133"/>
                  <a:gd name="T20" fmla="*/ 279 w 571"/>
                  <a:gd name="T21" fmla="*/ 116 h 133"/>
                  <a:gd name="T22" fmla="*/ 48 w 571"/>
                  <a:gd name="T23" fmla="*/ 133 h 133"/>
                  <a:gd name="T24" fmla="*/ 0 w 571"/>
                  <a:gd name="T25" fmla="*/ 131 h 133"/>
                  <a:gd name="T26" fmla="*/ 0 w 571"/>
                  <a:gd name="T27" fmla="*/ 101 h 133"/>
                  <a:gd name="T28" fmla="*/ 137 w 571"/>
                  <a:gd name="T29" fmla="*/ 60 h 133"/>
                  <a:gd name="T30" fmla="*/ 137 w 571"/>
                  <a:gd name="T31" fmla="*/ 29 h 133"/>
                  <a:gd name="T32" fmla="*/ 230 w 571"/>
                  <a:gd name="T33" fmla="*/ 20 h 133"/>
                  <a:gd name="T34" fmla="*/ 234 w 571"/>
                  <a:gd name="T35" fmla="*/ 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1" h="133">
                    <a:moveTo>
                      <a:pt x="234" y="3"/>
                    </a:moveTo>
                    <a:lnTo>
                      <a:pt x="310" y="0"/>
                    </a:lnTo>
                    <a:lnTo>
                      <a:pt x="354" y="5"/>
                    </a:lnTo>
                    <a:lnTo>
                      <a:pt x="358" y="24"/>
                    </a:lnTo>
                    <a:lnTo>
                      <a:pt x="571" y="42"/>
                    </a:lnTo>
                    <a:lnTo>
                      <a:pt x="571" y="74"/>
                    </a:lnTo>
                    <a:lnTo>
                      <a:pt x="429" y="89"/>
                    </a:lnTo>
                    <a:lnTo>
                      <a:pt x="459" y="81"/>
                    </a:lnTo>
                    <a:lnTo>
                      <a:pt x="459" y="119"/>
                    </a:lnTo>
                    <a:lnTo>
                      <a:pt x="420" y="120"/>
                    </a:lnTo>
                    <a:lnTo>
                      <a:pt x="279" y="116"/>
                    </a:lnTo>
                    <a:lnTo>
                      <a:pt x="48" y="133"/>
                    </a:lnTo>
                    <a:lnTo>
                      <a:pt x="0" y="131"/>
                    </a:lnTo>
                    <a:lnTo>
                      <a:pt x="0" y="101"/>
                    </a:lnTo>
                    <a:lnTo>
                      <a:pt x="137" y="60"/>
                    </a:lnTo>
                    <a:lnTo>
                      <a:pt x="137" y="29"/>
                    </a:lnTo>
                    <a:lnTo>
                      <a:pt x="230" y="20"/>
                    </a:lnTo>
                    <a:lnTo>
                      <a:pt x="234" y="3"/>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44" name="Rectangle 16"/>
              <p:cNvSpPr>
                <a:spLocks noChangeArrowheads="1"/>
              </p:cNvSpPr>
              <p:nvPr/>
            </p:nvSpPr>
            <p:spPr bwMode="auto">
              <a:xfrm>
                <a:off x="4923" y="1431"/>
                <a:ext cx="41" cy="2052"/>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345" name="Rectangle 17"/>
              <p:cNvSpPr>
                <a:spLocks noChangeArrowheads="1"/>
              </p:cNvSpPr>
              <p:nvPr/>
            </p:nvSpPr>
            <p:spPr bwMode="auto">
              <a:xfrm>
                <a:off x="4566" y="1657"/>
                <a:ext cx="755" cy="42"/>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346" name="Freeform 18"/>
              <p:cNvSpPr>
                <a:spLocks/>
              </p:cNvSpPr>
              <p:nvPr/>
            </p:nvSpPr>
            <p:spPr bwMode="auto">
              <a:xfrm>
                <a:off x="4747" y="1492"/>
                <a:ext cx="475" cy="110"/>
              </a:xfrm>
              <a:custGeom>
                <a:avLst/>
                <a:gdLst>
                  <a:gd name="T0" fmla="*/ 30 w 475"/>
                  <a:gd name="T1" fmla="*/ 0 h 110"/>
                  <a:gd name="T2" fmla="*/ 475 w 475"/>
                  <a:gd name="T3" fmla="*/ 69 h 110"/>
                  <a:gd name="T4" fmla="*/ 475 w 475"/>
                  <a:gd name="T5" fmla="*/ 110 h 110"/>
                  <a:gd name="T6" fmla="*/ 0 w 475"/>
                  <a:gd name="T7" fmla="*/ 21 h 110"/>
                  <a:gd name="T8" fmla="*/ 30 w 475"/>
                  <a:gd name="T9" fmla="*/ 0 h 110"/>
                </a:gdLst>
                <a:ahLst/>
                <a:cxnLst>
                  <a:cxn ang="0">
                    <a:pos x="T0" y="T1"/>
                  </a:cxn>
                  <a:cxn ang="0">
                    <a:pos x="T2" y="T3"/>
                  </a:cxn>
                  <a:cxn ang="0">
                    <a:pos x="T4" y="T5"/>
                  </a:cxn>
                  <a:cxn ang="0">
                    <a:pos x="T6" y="T7"/>
                  </a:cxn>
                  <a:cxn ang="0">
                    <a:pos x="T8" y="T9"/>
                  </a:cxn>
                </a:cxnLst>
                <a:rect l="0" t="0" r="r" b="b"/>
                <a:pathLst>
                  <a:path w="475" h="110">
                    <a:moveTo>
                      <a:pt x="30" y="0"/>
                    </a:moveTo>
                    <a:lnTo>
                      <a:pt x="475" y="69"/>
                    </a:lnTo>
                    <a:lnTo>
                      <a:pt x="475" y="110"/>
                    </a:lnTo>
                    <a:lnTo>
                      <a:pt x="0" y="21"/>
                    </a:lnTo>
                    <a:lnTo>
                      <a:pt x="3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47" name="Freeform 19"/>
              <p:cNvSpPr>
                <a:spLocks/>
              </p:cNvSpPr>
              <p:nvPr/>
            </p:nvSpPr>
            <p:spPr bwMode="auto">
              <a:xfrm>
                <a:off x="4576" y="1816"/>
                <a:ext cx="701" cy="80"/>
              </a:xfrm>
              <a:custGeom>
                <a:avLst/>
                <a:gdLst>
                  <a:gd name="T0" fmla="*/ 0 w 701"/>
                  <a:gd name="T1" fmla="*/ 41 h 80"/>
                  <a:gd name="T2" fmla="*/ 701 w 701"/>
                  <a:gd name="T3" fmla="*/ 0 h 80"/>
                  <a:gd name="T4" fmla="*/ 653 w 701"/>
                  <a:gd name="T5" fmla="*/ 41 h 80"/>
                  <a:gd name="T6" fmla="*/ 7 w 701"/>
                  <a:gd name="T7" fmla="*/ 80 h 80"/>
                  <a:gd name="T8" fmla="*/ 0 w 701"/>
                  <a:gd name="T9" fmla="*/ 41 h 80"/>
                </a:gdLst>
                <a:ahLst/>
                <a:cxnLst>
                  <a:cxn ang="0">
                    <a:pos x="T0" y="T1"/>
                  </a:cxn>
                  <a:cxn ang="0">
                    <a:pos x="T2" y="T3"/>
                  </a:cxn>
                  <a:cxn ang="0">
                    <a:pos x="T4" y="T5"/>
                  </a:cxn>
                  <a:cxn ang="0">
                    <a:pos x="T6" y="T7"/>
                  </a:cxn>
                  <a:cxn ang="0">
                    <a:pos x="T8" y="T9"/>
                  </a:cxn>
                </a:cxnLst>
                <a:rect l="0" t="0" r="r" b="b"/>
                <a:pathLst>
                  <a:path w="701" h="80">
                    <a:moveTo>
                      <a:pt x="0" y="41"/>
                    </a:moveTo>
                    <a:lnTo>
                      <a:pt x="701" y="0"/>
                    </a:lnTo>
                    <a:lnTo>
                      <a:pt x="653" y="41"/>
                    </a:lnTo>
                    <a:lnTo>
                      <a:pt x="7" y="80"/>
                    </a:lnTo>
                    <a:lnTo>
                      <a:pt x="0" y="4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48" name="Freeform 20"/>
              <p:cNvSpPr>
                <a:spLocks/>
              </p:cNvSpPr>
              <p:nvPr/>
            </p:nvSpPr>
            <p:spPr bwMode="auto">
              <a:xfrm>
                <a:off x="4659" y="2300"/>
                <a:ext cx="604" cy="59"/>
              </a:xfrm>
              <a:custGeom>
                <a:avLst/>
                <a:gdLst>
                  <a:gd name="T0" fmla="*/ 63 w 604"/>
                  <a:gd name="T1" fmla="*/ 0 h 59"/>
                  <a:gd name="T2" fmla="*/ 604 w 604"/>
                  <a:gd name="T3" fmla="*/ 21 h 59"/>
                  <a:gd name="T4" fmla="*/ 604 w 604"/>
                  <a:gd name="T5" fmla="*/ 59 h 59"/>
                  <a:gd name="T6" fmla="*/ 0 w 604"/>
                  <a:gd name="T7" fmla="*/ 34 h 59"/>
                  <a:gd name="T8" fmla="*/ 63 w 604"/>
                  <a:gd name="T9" fmla="*/ 0 h 59"/>
                </a:gdLst>
                <a:ahLst/>
                <a:cxnLst>
                  <a:cxn ang="0">
                    <a:pos x="T0" y="T1"/>
                  </a:cxn>
                  <a:cxn ang="0">
                    <a:pos x="T2" y="T3"/>
                  </a:cxn>
                  <a:cxn ang="0">
                    <a:pos x="T4" y="T5"/>
                  </a:cxn>
                  <a:cxn ang="0">
                    <a:pos x="T6" y="T7"/>
                  </a:cxn>
                  <a:cxn ang="0">
                    <a:pos x="T8" y="T9"/>
                  </a:cxn>
                </a:cxnLst>
                <a:rect l="0" t="0" r="r" b="b"/>
                <a:pathLst>
                  <a:path w="604" h="59">
                    <a:moveTo>
                      <a:pt x="63" y="0"/>
                    </a:moveTo>
                    <a:lnTo>
                      <a:pt x="604" y="21"/>
                    </a:lnTo>
                    <a:lnTo>
                      <a:pt x="604" y="59"/>
                    </a:lnTo>
                    <a:lnTo>
                      <a:pt x="0" y="34"/>
                    </a:lnTo>
                    <a:lnTo>
                      <a:pt x="6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49" name="Freeform 21"/>
              <p:cNvSpPr>
                <a:spLocks/>
              </p:cNvSpPr>
              <p:nvPr/>
            </p:nvSpPr>
            <p:spPr bwMode="auto">
              <a:xfrm>
                <a:off x="4524" y="2466"/>
                <a:ext cx="835" cy="44"/>
              </a:xfrm>
              <a:custGeom>
                <a:avLst/>
                <a:gdLst>
                  <a:gd name="T0" fmla="*/ 19 w 835"/>
                  <a:gd name="T1" fmla="*/ 0 h 44"/>
                  <a:gd name="T2" fmla="*/ 835 w 835"/>
                  <a:gd name="T3" fmla="*/ 0 h 44"/>
                  <a:gd name="T4" fmla="*/ 806 w 835"/>
                  <a:gd name="T5" fmla="*/ 44 h 44"/>
                  <a:gd name="T6" fmla="*/ 0 w 835"/>
                  <a:gd name="T7" fmla="*/ 44 h 44"/>
                  <a:gd name="T8" fmla="*/ 19 w 835"/>
                  <a:gd name="T9" fmla="*/ 0 h 44"/>
                </a:gdLst>
                <a:ahLst/>
                <a:cxnLst>
                  <a:cxn ang="0">
                    <a:pos x="T0" y="T1"/>
                  </a:cxn>
                  <a:cxn ang="0">
                    <a:pos x="T2" y="T3"/>
                  </a:cxn>
                  <a:cxn ang="0">
                    <a:pos x="T4" y="T5"/>
                  </a:cxn>
                  <a:cxn ang="0">
                    <a:pos x="T6" y="T7"/>
                  </a:cxn>
                  <a:cxn ang="0">
                    <a:pos x="T8" y="T9"/>
                  </a:cxn>
                </a:cxnLst>
                <a:rect l="0" t="0" r="r" b="b"/>
                <a:pathLst>
                  <a:path w="835" h="44">
                    <a:moveTo>
                      <a:pt x="19" y="0"/>
                    </a:moveTo>
                    <a:lnTo>
                      <a:pt x="835" y="0"/>
                    </a:lnTo>
                    <a:lnTo>
                      <a:pt x="806" y="44"/>
                    </a:lnTo>
                    <a:lnTo>
                      <a:pt x="0" y="44"/>
                    </a:lnTo>
                    <a:lnTo>
                      <a:pt x="1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0" name="Freeform 22"/>
              <p:cNvSpPr>
                <a:spLocks/>
              </p:cNvSpPr>
              <p:nvPr/>
            </p:nvSpPr>
            <p:spPr bwMode="auto">
              <a:xfrm>
                <a:off x="4682" y="2612"/>
                <a:ext cx="537" cy="65"/>
              </a:xfrm>
              <a:custGeom>
                <a:avLst/>
                <a:gdLst>
                  <a:gd name="T0" fmla="*/ 0 w 537"/>
                  <a:gd name="T1" fmla="*/ 0 h 65"/>
                  <a:gd name="T2" fmla="*/ 537 w 537"/>
                  <a:gd name="T3" fmla="*/ 19 h 65"/>
                  <a:gd name="T4" fmla="*/ 482 w 537"/>
                  <a:gd name="T5" fmla="*/ 65 h 65"/>
                  <a:gd name="T6" fmla="*/ 0 w 537"/>
                  <a:gd name="T7" fmla="*/ 34 h 65"/>
                  <a:gd name="T8" fmla="*/ 0 w 537"/>
                  <a:gd name="T9" fmla="*/ 0 h 65"/>
                </a:gdLst>
                <a:ahLst/>
                <a:cxnLst>
                  <a:cxn ang="0">
                    <a:pos x="T0" y="T1"/>
                  </a:cxn>
                  <a:cxn ang="0">
                    <a:pos x="T2" y="T3"/>
                  </a:cxn>
                  <a:cxn ang="0">
                    <a:pos x="T4" y="T5"/>
                  </a:cxn>
                  <a:cxn ang="0">
                    <a:pos x="T6" y="T7"/>
                  </a:cxn>
                  <a:cxn ang="0">
                    <a:pos x="T8" y="T9"/>
                  </a:cxn>
                </a:cxnLst>
                <a:rect l="0" t="0" r="r" b="b"/>
                <a:pathLst>
                  <a:path w="537" h="65">
                    <a:moveTo>
                      <a:pt x="0" y="0"/>
                    </a:moveTo>
                    <a:lnTo>
                      <a:pt x="537" y="19"/>
                    </a:lnTo>
                    <a:lnTo>
                      <a:pt x="482" y="65"/>
                    </a:lnTo>
                    <a:lnTo>
                      <a:pt x="0" y="34"/>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1" name="Freeform 23"/>
              <p:cNvSpPr>
                <a:spLocks/>
              </p:cNvSpPr>
              <p:nvPr/>
            </p:nvSpPr>
            <p:spPr bwMode="auto">
              <a:xfrm>
                <a:off x="4593" y="3086"/>
                <a:ext cx="752" cy="69"/>
              </a:xfrm>
              <a:custGeom>
                <a:avLst/>
                <a:gdLst>
                  <a:gd name="T0" fmla="*/ 79 w 752"/>
                  <a:gd name="T1" fmla="*/ 28 h 69"/>
                  <a:gd name="T2" fmla="*/ 749 w 752"/>
                  <a:gd name="T3" fmla="*/ 0 h 69"/>
                  <a:gd name="T4" fmla="*/ 752 w 752"/>
                  <a:gd name="T5" fmla="*/ 59 h 69"/>
                  <a:gd name="T6" fmla="*/ 0 w 752"/>
                  <a:gd name="T7" fmla="*/ 69 h 69"/>
                  <a:gd name="T8" fmla="*/ 79 w 752"/>
                  <a:gd name="T9" fmla="*/ 28 h 69"/>
                </a:gdLst>
                <a:ahLst/>
                <a:cxnLst>
                  <a:cxn ang="0">
                    <a:pos x="T0" y="T1"/>
                  </a:cxn>
                  <a:cxn ang="0">
                    <a:pos x="T2" y="T3"/>
                  </a:cxn>
                  <a:cxn ang="0">
                    <a:pos x="T4" y="T5"/>
                  </a:cxn>
                  <a:cxn ang="0">
                    <a:pos x="T6" y="T7"/>
                  </a:cxn>
                  <a:cxn ang="0">
                    <a:pos x="T8" y="T9"/>
                  </a:cxn>
                </a:cxnLst>
                <a:rect l="0" t="0" r="r" b="b"/>
                <a:pathLst>
                  <a:path w="752" h="69">
                    <a:moveTo>
                      <a:pt x="79" y="28"/>
                    </a:moveTo>
                    <a:lnTo>
                      <a:pt x="749" y="0"/>
                    </a:lnTo>
                    <a:lnTo>
                      <a:pt x="752" y="59"/>
                    </a:lnTo>
                    <a:lnTo>
                      <a:pt x="0" y="69"/>
                    </a:lnTo>
                    <a:lnTo>
                      <a:pt x="79" y="2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2" name="Freeform 24"/>
              <p:cNvSpPr>
                <a:spLocks/>
              </p:cNvSpPr>
              <p:nvPr/>
            </p:nvSpPr>
            <p:spPr bwMode="auto">
              <a:xfrm>
                <a:off x="4566" y="3238"/>
                <a:ext cx="766" cy="136"/>
              </a:xfrm>
              <a:custGeom>
                <a:avLst/>
                <a:gdLst>
                  <a:gd name="T0" fmla="*/ 0 w 766"/>
                  <a:gd name="T1" fmla="*/ 0 h 136"/>
                  <a:gd name="T2" fmla="*/ 760 w 766"/>
                  <a:gd name="T3" fmla="*/ 78 h 136"/>
                  <a:gd name="T4" fmla="*/ 766 w 766"/>
                  <a:gd name="T5" fmla="*/ 136 h 136"/>
                  <a:gd name="T6" fmla="*/ 7 w 766"/>
                  <a:gd name="T7" fmla="*/ 41 h 136"/>
                  <a:gd name="T8" fmla="*/ 0 w 766"/>
                  <a:gd name="T9" fmla="*/ 0 h 136"/>
                </a:gdLst>
                <a:ahLst/>
                <a:cxnLst>
                  <a:cxn ang="0">
                    <a:pos x="T0" y="T1"/>
                  </a:cxn>
                  <a:cxn ang="0">
                    <a:pos x="T2" y="T3"/>
                  </a:cxn>
                  <a:cxn ang="0">
                    <a:pos x="T4" y="T5"/>
                  </a:cxn>
                  <a:cxn ang="0">
                    <a:pos x="T6" y="T7"/>
                  </a:cxn>
                  <a:cxn ang="0">
                    <a:pos x="T8" y="T9"/>
                  </a:cxn>
                </a:cxnLst>
                <a:rect l="0" t="0" r="r" b="b"/>
                <a:pathLst>
                  <a:path w="766" h="136">
                    <a:moveTo>
                      <a:pt x="0" y="0"/>
                    </a:moveTo>
                    <a:lnTo>
                      <a:pt x="760" y="78"/>
                    </a:lnTo>
                    <a:lnTo>
                      <a:pt x="766" y="136"/>
                    </a:lnTo>
                    <a:lnTo>
                      <a:pt x="7" y="41"/>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3" name="Freeform 25"/>
              <p:cNvSpPr>
                <a:spLocks/>
              </p:cNvSpPr>
              <p:nvPr/>
            </p:nvSpPr>
            <p:spPr bwMode="auto">
              <a:xfrm>
                <a:off x="4938" y="1468"/>
                <a:ext cx="438" cy="1969"/>
              </a:xfrm>
              <a:custGeom>
                <a:avLst/>
                <a:gdLst>
                  <a:gd name="T0" fmla="*/ 101 w 438"/>
                  <a:gd name="T1" fmla="*/ 1448 h 1969"/>
                  <a:gd name="T2" fmla="*/ 324 w 438"/>
                  <a:gd name="T3" fmla="*/ 1613 h 1969"/>
                  <a:gd name="T4" fmla="*/ 377 w 438"/>
                  <a:gd name="T5" fmla="*/ 1678 h 1969"/>
                  <a:gd name="T6" fmla="*/ 407 w 438"/>
                  <a:gd name="T7" fmla="*/ 1753 h 1969"/>
                  <a:gd name="T8" fmla="*/ 433 w 438"/>
                  <a:gd name="T9" fmla="*/ 1833 h 1969"/>
                  <a:gd name="T10" fmla="*/ 428 w 438"/>
                  <a:gd name="T11" fmla="*/ 1713 h 1969"/>
                  <a:gd name="T12" fmla="*/ 410 w 438"/>
                  <a:gd name="T13" fmla="*/ 1618 h 1969"/>
                  <a:gd name="T14" fmla="*/ 374 w 438"/>
                  <a:gd name="T15" fmla="*/ 1540 h 1969"/>
                  <a:gd name="T16" fmla="*/ 316 w 438"/>
                  <a:gd name="T17" fmla="*/ 1470 h 1969"/>
                  <a:gd name="T18" fmla="*/ 230 w 438"/>
                  <a:gd name="T19" fmla="*/ 1397 h 1969"/>
                  <a:gd name="T20" fmla="*/ 233 w 438"/>
                  <a:gd name="T21" fmla="*/ 1344 h 1969"/>
                  <a:gd name="T22" fmla="*/ 281 w 438"/>
                  <a:gd name="T23" fmla="*/ 1304 h 1969"/>
                  <a:gd name="T24" fmla="*/ 321 w 438"/>
                  <a:gd name="T25" fmla="*/ 1265 h 1969"/>
                  <a:gd name="T26" fmla="*/ 359 w 438"/>
                  <a:gd name="T27" fmla="*/ 1224 h 1969"/>
                  <a:gd name="T28" fmla="*/ 396 w 438"/>
                  <a:gd name="T29" fmla="*/ 1175 h 1969"/>
                  <a:gd name="T30" fmla="*/ 424 w 438"/>
                  <a:gd name="T31" fmla="*/ 1085 h 1969"/>
                  <a:gd name="T32" fmla="*/ 423 w 438"/>
                  <a:gd name="T33" fmla="*/ 970 h 1969"/>
                  <a:gd name="T34" fmla="*/ 406 w 438"/>
                  <a:gd name="T35" fmla="*/ 891 h 1969"/>
                  <a:gd name="T36" fmla="*/ 365 w 438"/>
                  <a:gd name="T37" fmla="*/ 830 h 1969"/>
                  <a:gd name="T38" fmla="*/ 290 w 438"/>
                  <a:gd name="T39" fmla="*/ 769 h 1969"/>
                  <a:gd name="T40" fmla="*/ 174 w 438"/>
                  <a:gd name="T41" fmla="*/ 687 h 1969"/>
                  <a:gd name="T42" fmla="*/ 293 w 438"/>
                  <a:gd name="T43" fmla="*/ 523 h 1969"/>
                  <a:gd name="T44" fmla="*/ 428 w 438"/>
                  <a:gd name="T45" fmla="*/ 200 h 1969"/>
                  <a:gd name="T46" fmla="*/ 395 w 438"/>
                  <a:gd name="T47" fmla="*/ 150 h 1969"/>
                  <a:gd name="T48" fmla="*/ 361 w 438"/>
                  <a:gd name="T49" fmla="*/ 110 h 1969"/>
                  <a:gd name="T50" fmla="*/ 321 w 438"/>
                  <a:gd name="T51" fmla="*/ 75 h 1969"/>
                  <a:gd name="T52" fmla="*/ 277 w 438"/>
                  <a:gd name="T53" fmla="*/ 39 h 1969"/>
                  <a:gd name="T54" fmla="*/ 224 w 438"/>
                  <a:gd name="T55" fmla="*/ 0 h 1969"/>
                  <a:gd name="T56" fmla="*/ 302 w 438"/>
                  <a:gd name="T57" fmla="*/ 198 h 1969"/>
                  <a:gd name="T58" fmla="*/ 375 w 438"/>
                  <a:gd name="T59" fmla="*/ 261 h 1969"/>
                  <a:gd name="T60" fmla="*/ 391 w 438"/>
                  <a:gd name="T61" fmla="*/ 303 h 1969"/>
                  <a:gd name="T62" fmla="*/ 357 w 438"/>
                  <a:gd name="T63" fmla="*/ 341 h 1969"/>
                  <a:gd name="T64" fmla="*/ 282 w 438"/>
                  <a:gd name="T65" fmla="*/ 388 h 1969"/>
                  <a:gd name="T66" fmla="*/ 174 w 438"/>
                  <a:gd name="T67" fmla="*/ 458 h 1969"/>
                  <a:gd name="T68" fmla="*/ 30 w 438"/>
                  <a:gd name="T69" fmla="*/ 754 h 1969"/>
                  <a:gd name="T70" fmla="*/ 117 w 438"/>
                  <a:gd name="T71" fmla="*/ 793 h 1969"/>
                  <a:gd name="T72" fmla="*/ 207 w 438"/>
                  <a:gd name="T73" fmla="*/ 836 h 1969"/>
                  <a:gd name="T74" fmla="*/ 291 w 438"/>
                  <a:gd name="T75" fmla="*/ 885 h 1969"/>
                  <a:gd name="T76" fmla="*/ 356 w 438"/>
                  <a:gd name="T77" fmla="*/ 949 h 1969"/>
                  <a:gd name="T78" fmla="*/ 391 w 438"/>
                  <a:gd name="T79" fmla="*/ 1032 h 1969"/>
                  <a:gd name="T80" fmla="*/ 353 w 438"/>
                  <a:gd name="T81" fmla="*/ 1098 h 1969"/>
                  <a:gd name="T82" fmla="*/ 298 w 438"/>
                  <a:gd name="T83" fmla="*/ 1142 h 1969"/>
                  <a:gd name="T84" fmla="*/ 244 w 438"/>
                  <a:gd name="T85" fmla="*/ 1183 h 1969"/>
                  <a:gd name="T86" fmla="*/ 188 w 438"/>
                  <a:gd name="T87" fmla="*/ 1222 h 1969"/>
                  <a:gd name="T88" fmla="*/ 127 w 438"/>
                  <a:gd name="T89" fmla="*/ 1260 h 1969"/>
                  <a:gd name="T90" fmla="*/ 70 w 438"/>
                  <a:gd name="T91" fmla="*/ 1282 h 1969"/>
                  <a:gd name="T92" fmla="*/ 40 w 438"/>
                  <a:gd name="T93" fmla="*/ 1270 h 1969"/>
                  <a:gd name="T94" fmla="*/ 11 w 438"/>
                  <a:gd name="T95" fmla="*/ 1256 h 1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8" h="1969">
                    <a:moveTo>
                      <a:pt x="0" y="1252"/>
                    </a:moveTo>
                    <a:lnTo>
                      <a:pt x="0" y="1505"/>
                    </a:lnTo>
                    <a:lnTo>
                      <a:pt x="101" y="1448"/>
                    </a:lnTo>
                    <a:lnTo>
                      <a:pt x="287" y="1570"/>
                    </a:lnTo>
                    <a:lnTo>
                      <a:pt x="305" y="1592"/>
                    </a:lnTo>
                    <a:lnTo>
                      <a:pt x="324" y="1613"/>
                    </a:lnTo>
                    <a:lnTo>
                      <a:pt x="343" y="1634"/>
                    </a:lnTo>
                    <a:lnTo>
                      <a:pt x="361" y="1656"/>
                    </a:lnTo>
                    <a:lnTo>
                      <a:pt x="377" y="1678"/>
                    </a:lnTo>
                    <a:lnTo>
                      <a:pt x="392" y="1701"/>
                    </a:lnTo>
                    <a:lnTo>
                      <a:pt x="402" y="1726"/>
                    </a:lnTo>
                    <a:lnTo>
                      <a:pt x="407" y="1753"/>
                    </a:lnTo>
                    <a:lnTo>
                      <a:pt x="368" y="1839"/>
                    </a:lnTo>
                    <a:lnTo>
                      <a:pt x="388" y="1969"/>
                    </a:lnTo>
                    <a:lnTo>
                      <a:pt x="433" y="1833"/>
                    </a:lnTo>
                    <a:lnTo>
                      <a:pt x="433" y="1790"/>
                    </a:lnTo>
                    <a:lnTo>
                      <a:pt x="431" y="1750"/>
                    </a:lnTo>
                    <a:lnTo>
                      <a:pt x="428" y="1713"/>
                    </a:lnTo>
                    <a:lnTo>
                      <a:pt x="423" y="1679"/>
                    </a:lnTo>
                    <a:lnTo>
                      <a:pt x="418" y="1648"/>
                    </a:lnTo>
                    <a:lnTo>
                      <a:pt x="410" y="1618"/>
                    </a:lnTo>
                    <a:lnTo>
                      <a:pt x="400" y="1591"/>
                    </a:lnTo>
                    <a:lnTo>
                      <a:pt x="388" y="1565"/>
                    </a:lnTo>
                    <a:lnTo>
                      <a:pt x="374" y="1540"/>
                    </a:lnTo>
                    <a:lnTo>
                      <a:pt x="357" y="1516"/>
                    </a:lnTo>
                    <a:lnTo>
                      <a:pt x="337" y="1492"/>
                    </a:lnTo>
                    <a:lnTo>
                      <a:pt x="316" y="1470"/>
                    </a:lnTo>
                    <a:lnTo>
                      <a:pt x="290" y="1446"/>
                    </a:lnTo>
                    <a:lnTo>
                      <a:pt x="262" y="1422"/>
                    </a:lnTo>
                    <a:lnTo>
                      <a:pt x="230" y="1397"/>
                    </a:lnTo>
                    <a:lnTo>
                      <a:pt x="195" y="1372"/>
                    </a:lnTo>
                    <a:lnTo>
                      <a:pt x="214" y="1357"/>
                    </a:lnTo>
                    <a:lnTo>
                      <a:pt x="233" y="1344"/>
                    </a:lnTo>
                    <a:lnTo>
                      <a:pt x="250" y="1330"/>
                    </a:lnTo>
                    <a:lnTo>
                      <a:pt x="265" y="1317"/>
                    </a:lnTo>
                    <a:lnTo>
                      <a:pt x="281" y="1304"/>
                    </a:lnTo>
                    <a:lnTo>
                      <a:pt x="295" y="1291"/>
                    </a:lnTo>
                    <a:lnTo>
                      <a:pt x="309" y="1279"/>
                    </a:lnTo>
                    <a:lnTo>
                      <a:pt x="321" y="1265"/>
                    </a:lnTo>
                    <a:lnTo>
                      <a:pt x="335" y="1252"/>
                    </a:lnTo>
                    <a:lnTo>
                      <a:pt x="347" y="1238"/>
                    </a:lnTo>
                    <a:lnTo>
                      <a:pt x="359" y="1224"/>
                    </a:lnTo>
                    <a:lnTo>
                      <a:pt x="372" y="1208"/>
                    </a:lnTo>
                    <a:lnTo>
                      <a:pt x="384" y="1191"/>
                    </a:lnTo>
                    <a:lnTo>
                      <a:pt x="396" y="1175"/>
                    </a:lnTo>
                    <a:lnTo>
                      <a:pt x="410" y="1156"/>
                    </a:lnTo>
                    <a:lnTo>
                      <a:pt x="423" y="1136"/>
                    </a:lnTo>
                    <a:lnTo>
                      <a:pt x="424" y="1085"/>
                    </a:lnTo>
                    <a:lnTo>
                      <a:pt x="425" y="1042"/>
                    </a:lnTo>
                    <a:lnTo>
                      <a:pt x="425" y="1004"/>
                    </a:lnTo>
                    <a:lnTo>
                      <a:pt x="423" y="970"/>
                    </a:lnTo>
                    <a:lnTo>
                      <a:pt x="420" y="941"/>
                    </a:lnTo>
                    <a:lnTo>
                      <a:pt x="414" y="914"/>
                    </a:lnTo>
                    <a:lnTo>
                      <a:pt x="406" y="891"/>
                    </a:lnTo>
                    <a:lnTo>
                      <a:pt x="395" y="869"/>
                    </a:lnTo>
                    <a:lnTo>
                      <a:pt x="382" y="849"/>
                    </a:lnTo>
                    <a:lnTo>
                      <a:pt x="365" y="830"/>
                    </a:lnTo>
                    <a:lnTo>
                      <a:pt x="344" y="811"/>
                    </a:lnTo>
                    <a:lnTo>
                      <a:pt x="319" y="790"/>
                    </a:lnTo>
                    <a:lnTo>
                      <a:pt x="290" y="769"/>
                    </a:lnTo>
                    <a:lnTo>
                      <a:pt x="257" y="744"/>
                    </a:lnTo>
                    <a:lnTo>
                      <a:pt x="217" y="717"/>
                    </a:lnTo>
                    <a:lnTo>
                      <a:pt x="174" y="687"/>
                    </a:lnTo>
                    <a:lnTo>
                      <a:pt x="80" y="642"/>
                    </a:lnTo>
                    <a:lnTo>
                      <a:pt x="109" y="623"/>
                    </a:lnTo>
                    <a:lnTo>
                      <a:pt x="293" y="523"/>
                    </a:lnTo>
                    <a:lnTo>
                      <a:pt x="437" y="366"/>
                    </a:lnTo>
                    <a:lnTo>
                      <a:pt x="438" y="221"/>
                    </a:lnTo>
                    <a:lnTo>
                      <a:pt x="428" y="200"/>
                    </a:lnTo>
                    <a:lnTo>
                      <a:pt x="416" y="183"/>
                    </a:lnTo>
                    <a:lnTo>
                      <a:pt x="406" y="166"/>
                    </a:lnTo>
                    <a:lnTo>
                      <a:pt x="395" y="150"/>
                    </a:lnTo>
                    <a:lnTo>
                      <a:pt x="384" y="136"/>
                    </a:lnTo>
                    <a:lnTo>
                      <a:pt x="373" y="122"/>
                    </a:lnTo>
                    <a:lnTo>
                      <a:pt x="361" y="110"/>
                    </a:lnTo>
                    <a:lnTo>
                      <a:pt x="348" y="98"/>
                    </a:lnTo>
                    <a:lnTo>
                      <a:pt x="335" y="86"/>
                    </a:lnTo>
                    <a:lnTo>
                      <a:pt x="321" y="75"/>
                    </a:lnTo>
                    <a:lnTo>
                      <a:pt x="307" y="63"/>
                    </a:lnTo>
                    <a:lnTo>
                      <a:pt x="292" y="52"/>
                    </a:lnTo>
                    <a:lnTo>
                      <a:pt x="277" y="39"/>
                    </a:lnTo>
                    <a:lnTo>
                      <a:pt x="260" y="27"/>
                    </a:lnTo>
                    <a:lnTo>
                      <a:pt x="242" y="14"/>
                    </a:lnTo>
                    <a:lnTo>
                      <a:pt x="224" y="0"/>
                    </a:lnTo>
                    <a:lnTo>
                      <a:pt x="169" y="95"/>
                    </a:lnTo>
                    <a:lnTo>
                      <a:pt x="264" y="171"/>
                    </a:lnTo>
                    <a:lnTo>
                      <a:pt x="302" y="198"/>
                    </a:lnTo>
                    <a:lnTo>
                      <a:pt x="334" y="222"/>
                    </a:lnTo>
                    <a:lnTo>
                      <a:pt x="357" y="243"/>
                    </a:lnTo>
                    <a:lnTo>
                      <a:pt x="375" y="261"/>
                    </a:lnTo>
                    <a:lnTo>
                      <a:pt x="386" y="277"/>
                    </a:lnTo>
                    <a:lnTo>
                      <a:pt x="392" y="290"/>
                    </a:lnTo>
                    <a:lnTo>
                      <a:pt x="391" y="303"/>
                    </a:lnTo>
                    <a:lnTo>
                      <a:pt x="385" y="316"/>
                    </a:lnTo>
                    <a:lnTo>
                      <a:pt x="374" y="329"/>
                    </a:lnTo>
                    <a:lnTo>
                      <a:pt x="357" y="341"/>
                    </a:lnTo>
                    <a:lnTo>
                      <a:pt x="337" y="356"/>
                    </a:lnTo>
                    <a:lnTo>
                      <a:pt x="311" y="372"/>
                    </a:lnTo>
                    <a:lnTo>
                      <a:pt x="282" y="388"/>
                    </a:lnTo>
                    <a:lnTo>
                      <a:pt x="250" y="409"/>
                    </a:lnTo>
                    <a:lnTo>
                      <a:pt x="213" y="431"/>
                    </a:lnTo>
                    <a:lnTo>
                      <a:pt x="174" y="458"/>
                    </a:lnTo>
                    <a:lnTo>
                      <a:pt x="0" y="544"/>
                    </a:lnTo>
                    <a:lnTo>
                      <a:pt x="0" y="743"/>
                    </a:lnTo>
                    <a:lnTo>
                      <a:pt x="30" y="754"/>
                    </a:lnTo>
                    <a:lnTo>
                      <a:pt x="57" y="768"/>
                    </a:lnTo>
                    <a:lnTo>
                      <a:pt x="87" y="781"/>
                    </a:lnTo>
                    <a:lnTo>
                      <a:pt x="117" y="793"/>
                    </a:lnTo>
                    <a:lnTo>
                      <a:pt x="147" y="807"/>
                    </a:lnTo>
                    <a:lnTo>
                      <a:pt x="177" y="821"/>
                    </a:lnTo>
                    <a:lnTo>
                      <a:pt x="207" y="836"/>
                    </a:lnTo>
                    <a:lnTo>
                      <a:pt x="236" y="850"/>
                    </a:lnTo>
                    <a:lnTo>
                      <a:pt x="265" y="867"/>
                    </a:lnTo>
                    <a:lnTo>
                      <a:pt x="291" y="885"/>
                    </a:lnTo>
                    <a:lnTo>
                      <a:pt x="316" y="904"/>
                    </a:lnTo>
                    <a:lnTo>
                      <a:pt x="337" y="925"/>
                    </a:lnTo>
                    <a:lnTo>
                      <a:pt x="356" y="949"/>
                    </a:lnTo>
                    <a:lnTo>
                      <a:pt x="372" y="974"/>
                    </a:lnTo>
                    <a:lnTo>
                      <a:pt x="383" y="1001"/>
                    </a:lnTo>
                    <a:lnTo>
                      <a:pt x="391" y="1032"/>
                    </a:lnTo>
                    <a:lnTo>
                      <a:pt x="393" y="1065"/>
                    </a:lnTo>
                    <a:lnTo>
                      <a:pt x="373" y="1082"/>
                    </a:lnTo>
                    <a:lnTo>
                      <a:pt x="353" y="1098"/>
                    </a:lnTo>
                    <a:lnTo>
                      <a:pt x="334" y="1113"/>
                    </a:lnTo>
                    <a:lnTo>
                      <a:pt x="316" y="1128"/>
                    </a:lnTo>
                    <a:lnTo>
                      <a:pt x="298" y="1142"/>
                    </a:lnTo>
                    <a:lnTo>
                      <a:pt x="280" y="1156"/>
                    </a:lnTo>
                    <a:lnTo>
                      <a:pt x="262" y="1170"/>
                    </a:lnTo>
                    <a:lnTo>
                      <a:pt x="244" y="1183"/>
                    </a:lnTo>
                    <a:lnTo>
                      <a:pt x="225" y="1196"/>
                    </a:lnTo>
                    <a:lnTo>
                      <a:pt x="207" y="1209"/>
                    </a:lnTo>
                    <a:lnTo>
                      <a:pt x="188" y="1222"/>
                    </a:lnTo>
                    <a:lnTo>
                      <a:pt x="168" y="1234"/>
                    </a:lnTo>
                    <a:lnTo>
                      <a:pt x="148" y="1247"/>
                    </a:lnTo>
                    <a:lnTo>
                      <a:pt x="127" y="1260"/>
                    </a:lnTo>
                    <a:lnTo>
                      <a:pt x="103" y="1273"/>
                    </a:lnTo>
                    <a:lnTo>
                      <a:pt x="80" y="1287"/>
                    </a:lnTo>
                    <a:lnTo>
                      <a:pt x="70" y="1282"/>
                    </a:lnTo>
                    <a:lnTo>
                      <a:pt x="60" y="1278"/>
                    </a:lnTo>
                    <a:lnTo>
                      <a:pt x="50" y="1274"/>
                    </a:lnTo>
                    <a:lnTo>
                      <a:pt x="40" y="1270"/>
                    </a:lnTo>
                    <a:lnTo>
                      <a:pt x="30" y="1265"/>
                    </a:lnTo>
                    <a:lnTo>
                      <a:pt x="19" y="1261"/>
                    </a:lnTo>
                    <a:lnTo>
                      <a:pt x="11" y="1256"/>
                    </a:lnTo>
                    <a:lnTo>
                      <a:pt x="0" y="12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4" name="Freeform 26"/>
              <p:cNvSpPr>
                <a:spLocks/>
              </p:cNvSpPr>
              <p:nvPr/>
            </p:nvSpPr>
            <p:spPr bwMode="auto">
              <a:xfrm>
                <a:off x="4521" y="1362"/>
                <a:ext cx="439" cy="1980"/>
              </a:xfrm>
              <a:custGeom>
                <a:avLst/>
                <a:gdLst>
                  <a:gd name="T0" fmla="*/ 399 w 439"/>
                  <a:gd name="T1" fmla="*/ 669 h 1980"/>
                  <a:gd name="T2" fmla="*/ 312 w 439"/>
                  <a:gd name="T3" fmla="*/ 627 h 1980"/>
                  <a:gd name="T4" fmla="*/ 242 w 439"/>
                  <a:gd name="T5" fmla="*/ 587 h 1980"/>
                  <a:gd name="T6" fmla="*/ 181 w 439"/>
                  <a:gd name="T7" fmla="*/ 542 h 1980"/>
                  <a:gd name="T8" fmla="*/ 125 w 439"/>
                  <a:gd name="T9" fmla="*/ 489 h 1980"/>
                  <a:gd name="T10" fmla="*/ 67 w 439"/>
                  <a:gd name="T11" fmla="*/ 419 h 1980"/>
                  <a:gd name="T12" fmla="*/ 54 w 439"/>
                  <a:gd name="T13" fmla="*/ 350 h 1980"/>
                  <a:gd name="T14" fmla="*/ 88 w 439"/>
                  <a:gd name="T15" fmla="*/ 290 h 1980"/>
                  <a:gd name="T16" fmla="*/ 143 w 439"/>
                  <a:gd name="T17" fmla="*/ 233 h 1980"/>
                  <a:gd name="T18" fmla="*/ 205 w 439"/>
                  <a:gd name="T19" fmla="*/ 181 h 1980"/>
                  <a:gd name="T20" fmla="*/ 266 w 439"/>
                  <a:gd name="T21" fmla="*/ 134 h 1980"/>
                  <a:gd name="T22" fmla="*/ 240 w 439"/>
                  <a:gd name="T23" fmla="*/ 1 h 1980"/>
                  <a:gd name="T24" fmla="*/ 11 w 439"/>
                  <a:gd name="T25" fmla="*/ 322 h 1980"/>
                  <a:gd name="T26" fmla="*/ 17 w 439"/>
                  <a:gd name="T27" fmla="*/ 423 h 1980"/>
                  <a:gd name="T28" fmla="*/ 29 w 439"/>
                  <a:gd name="T29" fmla="*/ 494 h 1980"/>
                  <a:gd name="T30" fmla="*/ 54 w 439"/>
                  <a:gd name="T31" fmla="*/ 550 h 1980"/>
                  <a:gd name="T32" fmla="*/ 97 w 439"/>
                  <a:gd name="T33" fmla="*/ 602 h 1980"/>
                  <a:gd name="T34" fmla="*/ 167 w 439"/>
                  <a:gd name="T35" fmla="*/ 664 h 1980"/>
                  <a:gd name="T36" fmla="*/ 218 w 439"/>
                  <a:gd name="T37" fmla="*/ 800 h 1980"/>
                  <a:gd name="T38" fmla="*/ 134 w 439"/>
                  <a:gd name="T39" fmla="*/ 867 h 1980"/>
                  <a:gd name="T40" fmla="*/ 78 w 439"/>
                  <a:gd name="T41" fmla="*/ 917 h 1980"/>
                  <a:gd name="T42" fmla="*/ 42 w 439"/>
                  <a:gd name="T43" fmla="*/ 966 h 1980"/>
                  <a:gd name="T44" fmla="*/ 21 w 439"/>
                  <a:gd name="T45" fmla="*/ 1028 h 1980"/>
                  <a:gd name="T46" fmla="*/ 6 w 439"/>
                  <a:gd name="T47" fmla="*/ 1117 h 1980"/>
                  <a:gd name="T48" fmla="*/ 37 w 439"/>
                  <a:gd name="T49" fmla="*/ 1216 h 1980"/>
                  <a:gd name="T50" fmla="*/ 101 w 439"/>
                  <a:gd name="T51" fmla="*/ 1289 h 1980"/>
                  <a:gd name="T52" fmla="*/ 176 w 439"/>
                  <a:gd name="T53" fmla="*/ 1348 h 1980"/>
                  <a:gd name="T54" fmla="*/ 257 w 439"/>
                  <a:gd name="T55" fmla="*/ 1398 h 1980"/>
                  <a:gd name="T56" fmla="*/ 346 w 439"/>
                  <a:gd name="T57" fmla="*/ 1446 h 1980"/>
                  <a:gd name="T58" fmla="*/ 295 w 439"/>
                  <a:gd name="T59" fmla="*/ 1538 h 1980"/>
                  <a:gd name="T60" fmla="*/ 21 w 439"/>
                  <a:gd name="T61" fmla="*/ 1869 h 1980"/>
                  <a:gd name="T62" fmla="*/ 86 w 439"/>
                  <a:gd name="T63" fmla="*/ 1869 h 1980"/>
                  <a:gd name="T64" fmla="*/ 173 w 439"/>
                  <a:gd name="T65" fmla="*/ 1749 h 1980"/>
                  <a:gd name="T66" fmla="*/ 439 w 439"/>
                  <a:gd name="T67" fmla="*/ 1358 h 1980"/>
                  <a:gd name="T68" fmla="*/ 363 w 439"/>
                  <a:gd name="T69" fmla="*/ 1322 h 1980"/>
                  <a:gd name="T70" fmla="*/ 288 w 439"/>
                  <a:gd name="T71" fmla="*/ 1283 h 1980"/>
                  <a:gd name="T72" fmla="*/ 215 w 439"/>
                  <a:gd name="T73" fmla="*/ 1240 h 1980"/>
                  <a:gd name="T74" fmla="*/ 144 w 439"/>
                  <a:gd name="T75" fmla="*/ 1193 h 1980"/>
                  <a:gd name="T76" fmla="*/ 77 w 439"/>
                  <a:gd name="T77" fmla="*/ 1144 h 1980"/>
                  <a:gd name="T78" fmla="*/ 59 w 439"/>
                  <a:gd name="T79" fmla="*/ 1066 h 1980"/>
                  <a:gd name="T80" fmla="*/ 101 w 439"/>
                  <a:gd name="T81" fmla="*/ 1026 h 1980"/>
                  <a:gd name="T82" fmla="*/ 143 w 439"/>
                  <a:gd name="T83" fmla="*/ 991 h 1980"/>
                  <a:gd name="T84" fmla="*/ 188 w 439"/>
                  <a:gd name="T85" fmla="*/ 960 h 1980"/>
                  <a:gd name="T86" fmla="*/ 236 w 439"/>
                  <a:gd name="T87" fmla="*/ 931 h 1980"/>
                  <a:gd name="T88" fmla="*/ 286 w 439"/>
                  <a:gd name="T89" fmla="*/ 902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9" h="1980">
                    <a:moveTo>
                      <a:pt x="439" y="849"/>
                    </a:moveTo>
                    <a:lnTo>
                      <a:pt x="439" y="650"/>
                    </a:lnTo>
                    <a:lnTo>
                      <a:pt x="399" y="669"/>
                    </a:lnTo>
                    <a:lnTo>
                      <a:pt x="368" y="654"/>
                    </a:lnTo>
                    <a:lnTo>
                      <a:pt x="339" y="641"/>
                    </a:lnTo>
                    <a:lnTo>
                      <a:pt x="312" y="627"/>
                    </a:lnTo>
                    <a:lnTo>
                      <a:pt x="287" y="614"/>
                    </a:lnTo>
                    <a:lnTo>
                      <a:pt x="264" y="601"/>
                    </a:lnTo>
                    <a:lnTo>
                      <a:pt x="242" y="587"/>
                    </a:lnTo>
                    <a:lnTo>
                      <a:pt x="220" y="573"/>
                    </a:lnTo>
                    <a:lnTo>
                      <a:pt x="201" y="558"/>
                    </a:lnTo>
                    <a:lnTo>
                      <a:pt x="181" y="542"/>
                    </a:lnTo>
                    <a:lnTo>
                      <a:pt x="162" y="526"/>
                    </a:lnTo>
                    <a:lnTo>
                      <a:pt x="144" y="508"/>
                    </a:lnTo>
                    <a:lnTo>
                      <a:pt x="125" y="489"/>
                    </a:lnTo>
                    <a:lnTo>
                      <a:pt x="106" y="468"/>
                    </a:lnTo>
                    <a:lnTo>
                      <a:pt x="87" y="445"/>
                    </a:lnTo>
                    <a:lnTo>
                      <a:pt x="67" y="419"/>
                    </a:lnTo>
                    <a:lnTo>
                      <a:pt x="46" y="393"/>
                    </a:lnTo>
                    <a:lnTo>
                      <a:pt x="48" y="371"/>
                    </a:lnTo>
                    <a:lnTo>
                      <a:pt x="54" y="350"/>
                    </a:lnTo>
                    <a:lnTo>
                      <a:pt x="63" y="330"/>
                    </a:lnTo>
                    <a:lnTo>
                      <a:pt x="74" y="310"/>
                    </a:lnTo>
                    <a:lnTo>
                      <a:pt x="88" y="290"/>
                    </a:lnTo>
                    <a:lnTo>
                      <a:pt x="105" y="271"/>
                    </a:lnTo>
                    <a:lnTo>
                      <a:pt x="123" y="252"/>
                    </a:lnTo>
                    <a:lnTo>
                      <a:pt x="143" y="233"/>
                    </a:lnTo>
                    <a:lnTo>
                      <a:pt x="163" y="215"/>
                    </a:lnTo>
                    <a:lnTo>
                      <a:pt x="185" y="198"/>
                    </a:lnTo>
                    <a:lnTo>
                      <a:pt x="205" y="181"/>
                    </a:lnTo>
                    <a:lnTo>
                      <a:pt x="226" y="166"/>
                    </a:lnTo>
                    <a:lnTo>
                      <a:pt x="246" y="150"/>
                    </a:lnTo>
                    <a:lnTo>
                      <a:pt x="266" y="134"/>
                    </a:lnTo>
                    <a:lnTo>
                      <a:pt x="284" y="120"/>
                    </a:lnTo>
                    <a:lnTo>
                      <a:pt x="300" y="106"/>
                    </a:lnTo>
                    <a:lnTo>
                      <a:pt x="240" y="1"/>
                    </a:lnTo>
                    <a:lnTo>
                      <a:pt x="217" y="0"/>
                    </a:lnTo>
                    <a:lnTo>
                      <a:pt x="49" y="220"/>
                    </a:lnTo>
                    <a:lnTo>
                      <a:pt x="11" y="322"/>
                    </a:lnTo>
                    <a:lnTo>
                      <a:pt x="12" y="360"/>
                    </a:lnTo>
                    <a:lnTo>
                      <a:pt x="15" y="394"/>
                    </a:lnTo>
                    <a:lnTo>
                      <a:pt x="17" y="423"/>
                    </a:lnTo>
                    <a:lnTo>
                      <a:pt x="20" y="450"/>
                    </a:lnTo>
                    <a:lnTo>
                      <a:pt x="23" y="473"/>
                    </a:lnTo>
                    <a:lnTo>
                      <a:pt x="29" y="494"/>
                    </a:lnTo>
                    <a:lnTo>
                      <a:pt x="36" y="515"/>
                    </a:lnTo>
                    <a:lnTo>
                      <a:pt x="44" y="532"/>
                    </a:lnTo>
                    <a:lnTo>
                      <a:pt x="54" y="550"/>
                    </a:lnTo>
                    <a:lnTo>
                      <a:pt x="66" y="567"/>
                    </a:lnTo>
                    <a:lnTo>
                      <a:pt x="81" y="585"/>
                    </a:lnTo>
                    <a:lnTo>
                      <a:pt x="97" y="602"/>
                    </a:lnTo>
                    <a:lnTo>
                      <a:pt x="117" y="621"/>
                    </a:lnTo>
                    <a:lnTo>
                      <a:pt x="140" y="642"/>
                    </a:lnTo>
                    <a:lnTo>
                      <a:pt x="167" y="664"/>
                    </a:lnTo>
                    <a:lnTo>
                      <a:pt x="196" y="689"/>
                    </a:lnTo>
                    <a:lnTo>
                      <a:pt x="285" y="748"/>
                    </a:lnTo>
                    <a:lnTo>
                      <a:pt x="218" y="800"/>
                    </a:lnTo>
                    <a:lnTo>
                      <a:pt x="187" y="825"/>
                    </a:lnTo>
                    <a:lnTo>
                      <a:pt x="159" y="847"/>
                    </a:lnTo>
                    <a:lnTo>
                      <a:pt x="134" y="867"/>
                    </a:lnTo>
                    <a:lnTo>
                      <a:pt x="113" y="885"/>
                    </a:lnTo>
                    <a:lnTo>
                      <a:pt x="94" y="902"/>
                    </a:lnTo>
                    <a:lnTo>
                      <a:pt x="78" y="917"/>
                    </a:lnTo>
                    <a:lnTo>
                      <a:pt x="64" y="933"/>
                    </a:lnTo>
                    <a:lnTo>
                      <a:pt x="53" y="950"/>
                    </a:lnTo>
                    <a:lnTo>
                      <a:pt x="42" y="966"/>
                    </a:lnTo>
                    <a:lnTo>
                      <a:pt x="35" y="984"/>
                    </a:lnTo>
                    <a:lnTo>
                      <a:pt x="27" y="1006"/>
                    </a:lnTo>
                    <a:lnTo>
                      <a:pt x="21" y="1028"/>
                    </a:lnTo>
                    <a:lnTo>
                      <a:pt x="16" y="1054"/>
                    </a:lnTo>
                    <a:lnTo>
                      <a:pt x="10" y="1084"/>
                    </a:lnTo>
                    <a:lnTo>
                      <a:pt x="6" y="1117"/>
                    </a:lnTo>
                    <a:lnTo>
                      <a:pt x="1" y="1157"/>
                    </a:lnTo>
                    <a:lnTo>
                      <a:pt x="18" y="1188"/>
                    </a:lnTo>
                    <a:lnTo>
                      <a:pt x="37" y="1216"/>
                    </a:lnTo>
                    <a:lnTo>
                      <a:pt x="57" y="1243"/>
                    </a:lnTo>
                    <a:lnTo>
                      <a:pt x="78" y="1266"/>
                    </a:lnTo>
                    <a:lnTo>
                      <a:pt x="101" y="1289"/>
                    </a:lnTo>
                    <a:lnTo>
                      <a:pt x="124" y="1310"/>
                    </a:lnTo>
                    <a:lnTo>
                      <a:pt x="150" y="1329"/>
                    </a:lnTo>
                    <a:lnTo>
                      <a:pt x="176" y="1348"/>
                    </a:lnTo>
                    <a:lnTo>
                      <a:pt x="202" y="1365"/>
                    </a:lnTo>
                    <a:lnTo>
                      <a:pt x="229" y="1381"/>
                    </a:lnTo>
                    <a:lnTo>
                      <a:pt x="257" y="1398"/>
                    </a:lnTo>
                    <a:lnTo>
                      <a:pt x="286" y="1414"/>
                    </a:lnTo>
                    <a:lnTo>
                      <a:pt x="315" y="1431"/>
                    </a:lnTo>
                    <a:lnTo>
                      <a:pt x="346" y="1446"/>
                    </a:lnTo>
                    <a:lnTo>
                      <a:pt x="375" y="1463"/>
                    </a:lnTo>
                    <a:lnTo>
                      <a:pt x="405" y="1481"/>
                    </a:lnTo>
                    <a:lnTo>
                      <a:pt x="295" y="1538"/>
                    </a:lnTo>
                    <a:lnTo>
                      <a:pt x="106" y="1646"/>
                    </a:lnTo>
                    <a:lnTo>
                      <a:pt x="21" y="1714"/>
                    </a:lnTo>
                    <a:lnTo>
                      <a:pt x="21" y="1869"/>
                    </a:lnTo>
                    <a:lnTo>
                      <a:pt x="0" y="1922"/>
                    </a:lnTo>
                    <a:lnTo>
                      <a:pt x="81" y="1980"/>
                    </a:lnTo>
                    <a:lnTo>
                      <a:pt x="86" y="1869"/>
                    </a:lnTo>
                    <a:lnTo>
                      <a:pt x="66" y="1834"/>
                    </a:lnTo>
                    <a:lnTo>
                      <a:pt x="85" y="1815"/>
                    </a:lnTo>
                    <a:lnTo>
                      <a:pt x="173" y="1749"/>
                    </a:lnTo>
                    <a:lnTo>
                      <a:pt x="379" y="1643"/>
                    </a:lnTo>
                    <a:lnTo>
                      <a:pt x="439" y="1611"/>
                    </a:lnTo>
                    <a:lnTo>
                      <a:pt x="439" y="1358"/>
                    </a:lnTo>
                    <a:lnTo>
                      <a:pt x="414" y="1347"/>
                    </a:lnTo>
                    <a:lnTo>
                      <a:pt x="388" y="1334"/>
                    </a:lnTo>
                    <a:lnTo>
                      <a:pt x="363" y="1322"/>
                    </a:lnTo>
                    <a:lnTo>
                      <a:pt x="338" y="1310"/>
                    </a:lnTo>
                    <a:lnTo>
                      <a:pt x="313" y="1296"/>
                    </a:lnTo>
                    <a:lnTo>
                      <a:pt x="288" y="1283"/>
                    </a:lnTo>
                    <a:lnTo>
                      <a:pt x="264" y="1269"/>
                    </a:lnTo>
                    <a:lnTo>
                      <a:pt x="239" y="1255"/>
                    </a:lnTo>
                    <a:lnTo>
                      <a:pt x="215" y="1240"/>
                    </a:lnTo>
                    <a:lnTo>
                      <a:pt x="191" y="1225"/>
                    </a:lnTo>
                    <a:lnTo>
                      <a:pt x="168" y="1209"/>
                    </a:lnTo>
                    <a:lnTo>
                      <a:pt x="144" y="1193"/>
                    </a:lnTo>
                    <a:lnTo>
                      <a:pt x="122" y="1178"/>
                    </a:lnTo>
                    <a:lnTo>
                      <a:pt x="100" y="1161"/>
                    </a:lnTo>
                    <a:lnTo>
                      <a:pt x="77" y="1144"/>
                    </a:lnTo>
                    <a:lnTo>
                      <a:pt x="56" y="1126"/>
                    </a:lnTo>
                    <a:lnTo>
                      <a:pt x="46" y="1080"/>
                    </a:lnTo>
                    <a:lnTo>
                      <a:pt x="59" y="1066"/>
                    </a:lnTo>
                    <a:lnTo>
                      <a:pt x="73" y="1051"/>
                    </a:lnTo>
                    <a:lnTo>
                      <a:pt x="86" y="1038"/>
                    </a:lnTo>
                    <a:lnTo>
                      <a:pt x="101" y="1026"/>
                    </a:lnTo>
                    <a:lnTo>
                      <a:pt x="114" y="1013"/>
                    </a:lnTo>
                    <a:lnTo>
                      <a:pt x="129" y="1002"/>
                    </a:lnTo>
                    <a:lnTo>
                      <a:pt x="143" y="991"/>
                    </a:lnTo>
                    <a:lnTo>
                      <a:pt x="158" y="980"/>
                    </a:lnTo>
                    <a:lnTo>
                      <a:pt x="172" y="970"/>
                    </a:lnTo>
                    <a:lnTo>
                      <a:pt x="188" y="960"/>
                    </a:lnTo>
                    <a:lnTo>
                      <a:pt x="204" y="950"/>
                    </a:lnTo>
                    <a:lnTo>
                      <a:pt x="219" y="941"/>
                    </a:lnTo>
                    <a:lnTo>
                      <a:pt x="236" y="931"/>
                    </a:lnTo>
                    <a:lnTo>
                      <a:pt x="253" y="922"/>
                    </a:lnTo>
                    <a:lnTo>
                      <a:pt x="269" y="912"/>
                    </a:lnTo>
                    <a:lnTo>
                      <a:pt x="286" y="902"/>
                    </a:lnTo>
                    <a:lnTo>
                      <a:pt x="413" y="839"/>
                    </a:lnTo>
                    <a:lnTo>
                      <a:pt x="439" y="84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5" name="Freeform 27"/>
              <p:cNvSpPr>
                <a:spLocks/>
              </p:cNvSpPr>
              <p:nvPr/>
            </p:nvSpPr>
            <p:spPr bwMode="auto">
              <a:xfrm>
                <a:off x="5118" y="1468"/>
                <a:ext cx="439" cy="1969"/>
              </a:xfrm>
              <a:custGeom>
                <a:avLst/>
                <a:gdLst>
                  <a:gd name="T0" fmla="*/ 102 w 439"/>
                  <a:gd name="T1" fmla="*/ 1448 h 1969"/>
                  <a:gd name="T2" fmla="*/ 325 w 439"/>
                  <a:gd name="T3" fmla="*/ 1613 h 1969"/>
                  <a:gd name="T4" fmla="*/ 378 w 439"/>
                  <a:gd name="T5" fmla="*/ 1678 h 1969"/>
                  <a:gd name="T6" fmla="*/ 409 w 439"/>
                  <a:gd name="T7" fmla="*/ 1753 h 1969"/>
                  <a:gd name="T8" fmla="*/ 434 w 439"/>
                  <a:gd name="T9" fmla="*/ 1833 h 1969"/>
                  <a:gd name="T10" fmla="*/ 429 w 439"/>
                  <a:gd name="T11" fmla="*/ 1713 h 1969"/>
                  <a:gd name="T12" fmla="*/ 411 w 439"/>
                  <a:gd name="T13" fmla="*/ 1618 h 1969"/>
                  <a:gd name="T14" fmla="*/ 375 w 439"/>
                  <a:gd name="T15" fmla="*/ 1540 h 1969"/>
                  <a:gd name="T16" fmla="*/ 316 w 439"/>
                  <a:gd name="T17" fmla="*/ 1470 h 1969"/>
                  <a:gd name="T18" fmla="*/ 231 w 439"/>
                  <a:gd name="T19" fmla="*/ 1397 h 1969"/>
                  <a:gd name="T20" fmla="*/ 233 w 439"/>
                  <a:gd name="T21" fmla="*/ 1344 h 1969"/>
                  <a:gd name="T22" fmla="*/ 281 w 439"/>
                  <a:gd name="T23" fmla="*/ 1304 h 1969"/>
                  <a:gd name="T24" fmla="*/ 323 w 439"/>
                  <a:gd name="T25" fmla="*/ 1265 h 1969"/>
                  <a:gd name="T26" fmla="*/ 361 w 439"/>
                  <a:gd name="T27" fmla="*/ 1224 h 1969"/>
                  <a:gd name="T28" fmla="*/ 397 w 439"/>
                  <a:gd name="T29" fmla="*/ 1175 h 1969"/>
                  <a:gd name="T30" fmla="*/ 425 w 439"/>
                  <a:gd name="T31" fmla="*/ 1085 h 1969"/>
                  <a:gd name="T32" fmla="*/ 423 w 439"/>
                  <a:gd name="T33" fmla="*/ 970 h 1969"/>
                  <a:gd name="T34" fmla="*/ 406 w 439"/>
                  <a:gd name="T35" fmla="*/ 891 h 1969"/>
                  <a:gd name="T36" fmla="*/ 365 w 439"/>
                  <a:gd name="T37" fmla="*/ 830 h 1969"/>
                  <a:gd name="T38" fmla="*/ 291 w 439"/>
                  <a:gd name="T39" fmla="*/ 769 h 1969"/>
                  <a:gd name="T40" fmla="*/ 175 w 439"/>
                  <a:gd name="T41" fmla="*/ 687 h 1969"/>
                  <a:gd name="T42" fmla="*/ 295 w 439"/>
                  <a:gd name="T43" fmla="*/ 523 h 1969"/>
                  <a:gd name="T44" fmla="*/ 429 w 439"/>
                  <a:gd name="T45" fmla="*/ 200 h 1969"/>
                  <a:gd name="T46" fmla="*/ 396 w 439"/>
                  <a:gd name="T47" fmla="*/ 150 h 1969"/>
                  <a:gd name="T48" fmla="*/ 362 w 439"/>
                  <a:gd name="T49" fmla="*/ 110 h 1969"/>
                  <a:gd name="T50" fmla="*/ 323 w 439"/>
                  <a:gd name="T51" fmla="*/ 75 h 1969"/>
                  <a:gd name="T52" fmla="*/ 278 w 439"/>
                  <a:gd name="T53" fmla="*/ 39 h 1969"/>
                  <a:gd name="T54" fmla="*/ 225 w 439"/>
                  <a:gd name="T55" fmla="*/ 0 h 1969"/>
                  <a:gd name="T56" fmla="*/ 302 w 439"/>
                  <a:gd name="T57" fmla="*/ 198 h 1969"/>
                  <a:gd name="T58" fmla="*/ 375 w 439"/>
                  <a:gd name="T59" fmla="*/ 261 h 1969"/>
                  <a:gd name="T60" fmla="*/ 392 w 439"/>
                  <a:gd name="T61" fmla="*/ 303 h 1969"/>
                  <a:gd name="T62" fmla="*/ 358 w 439"/>
                  <a:gd name="T63" fmla="*/ 341 h 1969"/>
                  <a:gd name="T64" fmla="*/ 283 w 439"/>
                  <a:gd name="T65" fmla="*/ 388 h 1969"/>
                  <a:gd name="T66" fmla="*/ 175 w 439"/>
                  <a:gd name="T67" fmla="*/ 458 h 1969"/>
                  <a:gd name="T68" fmla="*/ 31 w 439"/>
                  <a:gd name="T69" fmla="*/ 754 h 1969"/>
                  <a:gd name="T70" fmla="*/ 117 w 439"/>
                  <a:gd name="T71" fmla="*/ 793 h 1969"/>
                  <a:gd name="T72" fmla="*/ 208 w 439"/>
                  <a:gd name="T73" fmla="*/ 836 h 1969"/>
                  <a:gd name="T74" fmla="*/ 292 w 439"/>
                  <a:gd name="T75" fmla="*/ 885 h 1969"/>
                  <a:gd name="T76" fmla="*/ 357 w 439"/>
                  <a:gd name="T77" fmla="*/ 949 h 1969"/>
                  <a:gd name="T78" fmla="*/ 392 w 439"/>
                  <a:gd name="T79" fmla="*/ 1032 h 1969"/>
                  <a:gd name="T80" fmla="*/ 354 w 439"/>
                  <a:gd name="T81" fmla="*/ 1098 h 1969"/>
                  <a:gd name="T82" fmla="*/ 299 w 439"/>
                  <a:gd name="T83" fmla="*/ 1142 h 1969"/>
                  <a:gd name="T84" fmla="*/ 245 w 439"/>
                  <a:gd name="T85" fmla="*/ 1183 h 1969"/>
                  <a:gd name="T86" fmla="*/ 189 w 439"/>
                  <a:gd name="T87" fmla="*/ 1222 h 1969"/>
                  <a:gd name="T88" fmla="*/ 128 w 439"/>
                  <a:gd name="T89" fmla="*/ 1260 h 1969"/>
                  <a:gd name="T90" fmla="*/ 71 w 439"/>
                  <a:gd name="T91" fmla="*/ 1282 h 1969"/>
                  <a:gd name="T92" fmla="*/ 41 w 439"/>
                  <a:gd name="T93" fmla="*/ 1270 h 1969"/>
                  <a:gd name="T94" fmla="*/ 11 w 439"/>
                  <a:gd name="T95" fmla="*/ 1256 h 1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9" h="1969">
                    <a:moveTo>
                      <a:pt x="0" y="1252"/>
                    </a:moveTo>
                    <a:lnTo>
                      <a:pt x="0" y="1505"/>
                    </a:lnTo>
                    <a:lnTo>
                      <a:pt x="102" y="1448"/>
                    </a:lnTo>
                    <a:lnTo>
                      <a:pt x="288" y="1570"/>
                    </a:lnTo>
                    <a:lnTo>
                      <a:pt x="306" y="1592"/>
                    </a:lnTo>
                    <a:lnTo>
                      <a:pt x="325" y="1613"/>
                    </a:lnTo>
                    <a:lnTo>
                      <a:pt x="344" y="1634"/>
                    </a:lnTo>
                    <a:lnTo>
                      <a:pt x="362" y="1656"/>
                    </a:lnTo>
                    <a:lnTo>
                      <a:pt x="378" y="1678"/>
                    </a:lnTo>
                    <a:lnTo>
                      <a:pt x="392" y="1701"/>
                    </a:lnTo>
                    <a:lnTo>
                      <a:pt x="403" y="1726"/>
                    </a:lnTo>
                    <a:lnTo>
                      <a:pt x="409" y="1753"/>
                    </a:lnTo>
                    <a:lnTo>
                      <a:pt x="369" y="1839"/>
                    </a:lnTo>
                    <a:lnTo>
                      <a:pt x="388" y="1969"/>
                    </a:lnTo>
                    <a:lnTo>
                      <a:pt x="434" y="1833"/>
                    </a:lnTo>
                    <a:lnTo>
                      <a:pt x="434" y="1790"/>
                    </a:lnTo>
                    <a:lnTo>
                      <a:pt x="432" y="1750"/>
                    </a:lnTo>
                    <a:lnTo>
                      <a:pt x="429" y="1713"/>
                    </a:lnTo>
                    <a:lnTo>
                      <a:pt x="424" y="1679"/>
                    </a:lnTo>
                    <a:lnTo>
                      <a:pt x="419" y="1648"/>
                    </a:lnTo>
                    <a:lnTo>
                      <a:pt x="411" y="1618"/>
                    </a:lnTo>
                    <a:lnTo>
                      <a:pt x="401" y="1591"/>
                    </a:lnTo>
                    <a:lnTo>
                      <a:pt x="388" y="1565"/>
                    </a:lnTo>
                    <a:lnTo>
                      <a:pt x="375" y="1540"/>
                    </a:lnTo>
                    <a:lnTo>
                      <a:pt x="357" y="1516"/>
                    </a:lnTo>
                    <a:lnTo>
                      <a:pt x="338" y="1492"/>
                    </a:lnTo>
                    <a:lnTo>
                      <a:pt x="316" y="1470"/>
                    </a:lnTo>
                    <a:lnTo>
                      <a:pt x="290" y="1446"/>
                    </a:lnTo>
                    <a:lnTo>
                      <a:pt x="262" y="1422"/>
                    </a:lnTo>
                    <a:lnTo>
                      <a:pt x="231" y="1397"/>
                    </a:lnTo>
                    <a:lnTo>
                      <a:pt x="195" y="1372"/>
                    </a:lnTo>
                    <a:lnTo>
                      <a:pt x="215" y="1357"/>
                    </a:lnTo>
                    <a:lnTo>
                      <a:pt x="233" y="1344"/>
                    </a:lnTo>
                    <a:lnTo>
                      <a:pt x="250" y="1330"/>
                    </a:lnTo>
                    <a:lnTo>
                      <a:pt x="267" y="1317"/>
                    </a:lnTo>
                    <a:lnTo>
                      <a:pt x="281" y="1304"/>
                    </a:lnTo>
                    <a:lnTo>
                      <a:pt x="296" y="1291"/>
                    </a:lnTo>
                    <a:lnTo>
                      <a:pt x="309" y="1279"/>
                    </a:lnTo>
                    <a:lnTo>
                      <a:pt x="323" y="1265"/>
                    </a:lnTo>
                    <a:lnTo>
                      <a:pt x="336" y="1252"/>
                    </a:lnTo>
                    <a:lnTo>
                      <a:pt x="348" y="1238"/>
                    </a:lnTo>
                    <a:lnTo>
                      <a:pt x="361" y="1224"/>
                    </a:lnTo>
                    <a:lnTo>
                      <a:pt x="373" y="1208"/>
                    </a:lnTo>
                    <a:lnTo>
                      <a:pt x="385" y="1191"/>
                    </a:lnTo>
                    <a:lnTo>
                      <a:pt x="397" y="1175"/>
                    </a:lnTo>
                    <a:lnTo>
                      <a:pt x="411" y="1156"/>
                    </a:lnTo>
                    <a:lnTo>
                      <a:pt x="424" y="1136"/>
                    </a:lnTo>
                    <a:lnTo>
                      <a:pt x="425" y="1085"/>
                    </a:lnTo>
                    <a:lnTo>
                      <a:pt x="427" y="1042"/>
                    </a:lnTo>
                    <a:lnTo>
                      <a:pt x="425" y="1004"/>
                    </a:lnTo>
                    <a:lnTo>
                      <a:pt x="423" y="970"/>
                    </a:lnTo>
                    <a:lnTo>
                      <a:pt x="420" y="941"/>
                    </a:lnTo>
                    <a:lnTo>
                      <a:pt x="414" y="914"/>
                    </a:lnTo>
                    <a:lnTo>
                      <a:pt x="406" y="891"/>
                    </a:lnTo>
                    <a:lnTo>
                      <a:pt x="396" y="869"/>
                    </a:lnTo>
                    <a:lnTo>
                      <a:pt x="383" y="849"/>
                    </a:lnTo>
                    <a:lnTo>
                      <a:pt x="365" y="830"/>
                    </a:lnTo>
                    <a:lnTo>
                      <a:pt x="345" y="811"/>
                    </a:lnTo>
                    <a:lnTo>
                      <a:pt x="320" y="790"/>
                    </a:lnTo>
                    <a:lnTo>
                      <a:pt x="291" y="769"/>
                    </a:lnTo>
                    <a:lnTo>
                      <a:pt x="258" y="744"/>
                    </a:lnTo>
                    <a:lnTo>
                      <a:pt x="219" y="717"/>
                    </a:lnTo>
                    <a:lnTo>
                      <a:pt x="175" y="687"/>
                    </a:lnTo>
                    <a:lnTo>
                      <a:pt x="81" y="642"/>
                    </a:lnTo>
                    <a:lnTo>
                      <a:pt x="110" y="623"/>
                    </a:lnTo>
                    <a:lnTo>
                      <a:pt x="295" y="523"/>
                    </a:lnTo>
                    <a:lnTo>
                      <a:pt x="438" y="366"/>
                    </a:lnTo>
                    <a:lnTo>
                      <a:pt x="439" y="221"/>
                    </a:lnTo>
                    <a:lnTo>
                      <a:pt x="429" y="200"/>
                    </a:lnTo>
                    <a:lnTo>
                      <a:pt x="418" y="183"/>
                    </a:lnTo>
                    <a:lnTo>
                      <a:pt x="407" y="166"/>
                    </a:lnTo>
                    <a:lnTo>
                      <a:pt x="396" y="150"/>
                    </a:lnTo>
                    <a:lnTo>
                      <a:pt x="385" y="136"/>
                    </a:lnTo>
                    <a:lnTo>
                      <a:pt x="374" y="122"/>
                    </a:lnTo>
                    <a:lnTo>
                      <a:pt x="362" y="110"/>
                    </a:lnTo>
                    <a:lnTo>
                      <a:pt x="349" y="98"/>
                    </a:lnTo>
                    <a:lnTo>
                      <a:pt x="336" y="86"/>
                    </a:lnTo>
                    <a:lnTo>
                      <a:pt x="323" y="75"/>
                    </a:lnTo>
                    <a:lnTo>
                      <a:pt x="308" y="63"/>
                    </a:lnTo>
                    <a:lnTo>
                      <a:pt x="293" y="52"/>
                    </a:lnTo>
                    <a:lnTo>
                      <a:pt x="278" y="39"/>
                    </a:lnTo>
                    <a:lnTo>
                      <a:pt x="261" y="27"/>
                    </a:lnTo>
                    <a:lnTo>
                      <a:pt x="243" y="14"/>
                    </a:lnTo>
                    <a:lnTo>
                      <a:pt x="225" y="0"/>
                    </a:lnTo>
                    <a:lnTo>
                      <a:pt x="170" y="95"/>
                    </a:lnTo>
                    <a:lnTo>
                      <a:pt x="264" y="171"/>
                    </a:lnTo>
                    <a:lnTo>
                      <a:pt x="302" y="198"/>
                    </a:lnTo>
                    <a:lnTo>
                      <a:pt x="334" y="222"/>
                    </a:lnTo>
                    <a:lnTo>
                      <a:pt x="358" y="243"/>
                    </a:lnTo>
                    <a:lnTo>
                      <a:pt x="375" y="261"/>
                    </a:lnTo>
                    <a:lnTo>
                      <a:pt x="387" y="277"/>
                    </a:lnTo>
                    <a:lnTo>
                      <a:pt x="392" y="290"/>
                    </a:lnTo>
                    <a:lnTo>
                      <a:pt x="392" y="303"/>
                    </a:lnTo>
                    <a:lnTo>
                      <a:pt x="386" y="316"/>
                    </a:lnTo>
                    <a:lnTo>
                      <a:pt x="375" y="329"/>
                    </a:lnTo>
                    <a:lnTo>
                      <a:pt x="358" y="341"/>
                    </a:lnTo>
                    <a:lnTo>
                      <a:pt x="338" y="356"/>
                    </a:lnTo>
                    <a:lnTo>
                      <a:pt x="312" y="372"/>
                    </a:lnTo>
                    <a:lnTo>
                      <a:pt x="283" y="388"/>
                    </a:lnTo>
                    <a:lnTo>
                      <a:pt x="251" y="409"/>
                    </a:lnTo>
                    <a:lnTo>
                      <a:pt x="214" y="431"/>
                    </a:lnTo>
                    <a:lnTo>
                      <a:pt x="175" y="458"/>
                    </a:lnTo>
                    <a:lnTo>
                      <a:pt x="0" y="544"/>
                    </a:lnTo>
                    <a:lnTo>
                      <a:pt x="0" y="743"/>
                    </a:lnTo>
                    <a:lnTo>
                      <a:pt x="31" y="754"/>
                    </a:lnTo>
                    <a:lnTo>
                      <a:pt x="59" y="768"/>
                    </a:lnTo>
                    <a:lnTo>
                      <a:pt x="87" y="781"/>
                    </a:lnTo>
                    <a:lnTo>
                      <a:pt x="117" y="793"/>
                    </a:lnTo>
                    <a:lnTo>
                      <a:pt x="147" y="807"/>
                    </a:lnTo>
                    <a:lnTo>
                      <a:pt x="178" y="821"/>
                    </a:lnTo>
                    <a:lnTo>
                      <a:pt x="208" y="836"/>
                    </a:lnTo>
                    <a:lnTo>
                      <a:pt x="238" y="850"/>
                    </a:lnTo>
                    <a:lnTo>
                      <a:pt x="265" y="867"/>
                    </a:lnTo>
                    <a:lnTo>
                      <a:pt x="292" y="885"/>
                    </a:lnTo>
                    <a:lnTo>
                      <a:pt x="317" y="904"/>
                    </a:lnTo>
                    <a:lnTo>
                      <a:pt x="338" y="925"/>
                    </a:lnTo>
                    <a:lnTo>
                      <a:pt x="357" y="949"/>
                    </a:lnTo>
                    <a:lnTo>
                      <a:pt x="373" y="974"/>
                    </a:lnTo>
                    <a:lnTo>
                      <a:pt x="384" y="1001"/>
                    </a:lnTo>
                    <a:lnTo>
                      <a:pt x="392" y="1032"/>
                    </a:lnTo>
                    <a:lnTo>
                      <a:pt x="394" y="1065"/>
                    </a:lnTo>
                    <a:lnTo>
                      <a:pt x="374" y="1082"/>
                    </a:lnTo>
                    <a:lnTo>
                      <a:pt x="354" y="1098"/>
                    </a:lnTo>
                    <a:lnTo>
                      <a:pt x="335" y="1113"/>
                    </a:lnTo>
                    <a:lnTo>
                      <a:pt x="317" y="1128"/>
                    </a:lnTo>
                    <a:lnTo>
                      <a:pt x="299" y="1142"/>
                    </a:lnTo>
                    <a:lnTo>
                      <a:pt x="281" y="1156"/>
                    </a:lnTo>
                    <a:lnTo>
                      <a:pt x="263" y="1170"/>
                    </a:lnTo>
                    <a:lnTo>
                      <a:pt x="245" y="1183"/>
                    </a:lnTo>
                    <a:lnTo>
                      <a:pt x="226" y="1196"/>
                    </a:lnTo>
                    <a:lnTo>
                      <a:pt x="208" y="1209"/>
                    </a:lnTo>
                    <a:lnTo>
                      <a:pt x="189" y="1222"/>
                    </a:lnTo>
                    <a:lnTo>
                      <a:pt x="169" y="1234"/>
                    </a:lnTo>
                    <a:lnTo>
                      <a:pt x="149" y="1247"/>
                    </a:lnTo>
                    <a:lnTo>
                      <a:pt x="128" y="1260"/>
                    </a:lnTo>
                    <a:lnTo>
                      <a:pt x="104" y="1273"/>
                    </a:lnTo>
                    <a:lnTo>
                      <a:pt x="81" y="1287"/>
                    </a:lnTo>
                    <a:lnTo>
                      <a:pt x="71" y="1282"/>
                    </a:lnTo>
                    <a:lnTo>
                      <a:pt x="61" y="1278"/>
                    </a:lnTo>
                    <a:lnTo>
                      <a:pt x="51" y="1274"/>
                    </a:lnTo>
                    <a:lnTo>
                      <a:pt x="41" y="1270"/>
                    </a:lnTo>
                    <a:lnTo>
                      <a:pt x="31" y="1265"/>
                    </a:lnTo>
                    <a:lnTo>
                      <a:pt x="21" y="1261"/>
                    </a:lnTo>
                    <a:lnTo>
                      <a:pt x="11" y="1256"/>
                    </a:lnTo>
                    <a:lnTo>
                      <a:pt x="0" y="1252"/>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6" name="Freeform 28"/>
              <p:cNvSpPr>
                <a:spLocks/>
              </p:cNvSpPr>
              <p:nvPr/>
            </p:nvSpPr>
            <p:spPr bwMode="auto">
              <a:xfrm>
                <a:off x="4680" y="1362"/>
                <a:ext cx="438" cy="1980"/>
              </a:xfrm>
              <a:custGeom>
                <a:avLst/>
                <a:gdLst>
                  <a:gd name="T0" fmla="*/ 399 w 438"/>
                  <a:gd name="T1" fmla="*/ 669 h 1980"/>
                  <a:gd name="T2" fmla="*/ 312 w 438"/>
                  <a:gd name="T3" fmla="*/ 627 h 1980"/>
                  <a:gd name="T4" fmla="*/ 242 w 438"/>
                  <a:gd name="T5" fmla="*/ 587 h 1980"/>
                  <a:gd name="T6" fmla="*/ 181 w 438"/>
                  <a:gd name="T7" fmla="*/ 542 h 1980"/>
                  <a:gd name="T8" fmla="*/ 125 w 438"/>
                  <a:gd name="T9" fmla="*/ 489 h 1980"/>
                  <a:gd name="T10" fmla="*/ 67 w 438"/>
                  <a:gd name="T11" fmla="*/ 419 h 1980"/>
                  <a:gd name="T12" fmla="*/ 54 w 438"/>
                  <a:gd name="T13" fmla="*/ 350 h 1980"/>
                  <a:gd name="T14" fmla="*/ 88 w 438"/>
                  <a:gd name="T15" fmla="*/ 290 h 1980"/>
                  <a:gd name="T16" fmla="*/ 143 w 438"/>
                  <a:gd name="T17" fmla="*/ 233 h 1980"/>
                  <a:gd name="T18" fmla="*/ 205 w 438"/>
                  <a:gd name="T19" fmla="*/ 181 h 1980"/>
                  <a:gd name="T20" fmla="*/ 266 w 438"/>
                  <a:gd name="T21" fmla="*/ 134 h 1980"/>
                  <a:gd name="T22" fmla="*/ 239 w 438"/>
                  <a:gd name="T23" fmla="*/ 1 h 1980"/>
                  <a:gd name="T24" fmla="*/ 16 w 438"/>
                  <a:gd name="T25" fmla="*/ 324 h 1980"/>
                  <a:gd name="T26" fmla="*/ 21 w 438"/>
                  <a:gd name="T27" fmla="*/ 425 h 1980"/>
                  <a:gd name="T28" fmla="*/ 33 w 438"/>
                  <a:gd name="T29" fmla="*/ 497 h 1980"/>
                  <a:gd name="T30" fmla="*/ 56 w 438"/>
                  <a:gd name="T31" fmla="*/ 551 h 1980"/>
                  <a:gd name="T32" fmla="*/ 99 w 438"/>
                  <a:gd name="T33" fmla="*/ 603 h 1980"/>
                  <a:gd name="T34" fmla="*/ 166 w 438"/>
                  <a:gd name="T35" fmla="*/ 664 h 1980"/>
                  <a:gd name="T36" fmla="*/ 218 w 438"/>
                  <a:gd name="T37" fmla="*/ 800 h 1980"/>
                  <a:gd name="T38" fmla="*/ 134 w 438"/>
                  <a:gd name="T39" fmla="*/ 867 h 1980"/>
                  <a:gd name="T40" fmla="*/ 77 w 438"/>
                  <a:gd name="T41" fmla="*/ 917 h 1980"/>
                  <a:gd name="T42" fmla="*/ 43 w 438"/>
                  <a:gd name="T43" fmla="*/ 966 h 1980"/>
                  <a:gd name="T44" fmla="*/ 21 w 438"/>
                  <a:gd name="T45" fmla="*/ 1028 h 1980"/>
                  <a:gd name="T46" fmla="*/ 6 w 438"/>
                  <a:gd name="T47" fmla="*/ 1117 h 1980"/>
                  <a:gd name="T48" fmla="*/ 36 w 438"/>
                  <a:gd name="T49" fmla="*/ 1216 h 1980"/>
                  <a:gd name="T50" fmla="*/ 101 w 438"/>
                  <a:gd name="T51" fmla="*/ 1289 h 1980"/>
                  <a:gd name="T52" fmla="*/ 175 w 438"/>
                  <a:gd name="T53" fmla="*/ 1348 h 1980"/>
                  <a:gd name="T54" fmla="*/ 257 w 438"/>
                  <a:gd name="T55" fmla="*/ 1398 h 1980"/>
                  <a:gd name="T56" fmla="*/ 346 w 438"/>
                  <a:gd name="T57" fmla="*/ 1446 h 1980"/>
                  <a:gd name="T58" fmla="*/ 295 w 438"/>
                  <a:gd name="T59" fmla="*/ 1538 h 1980"/>
                  <a:gd name="T60" fmla="*/ 21 w 438"/>
                  <a:gd name="T61" fmla="*/ 1869 h 1980"/>
                  <a:gd name="T62" fmla="*/ 85 w 438"/>
                  <a:gd name="T63" fmla="*/ 1869 h 1980"/>
                  <a:gd name="T64" fmla="*/ 173 w 438"/>
                  <a:gd name="T65" fmla="*/ 1749 h 1980"/>
                  <a:gd name="T66" fmla="*/ 438 w 438"/>
                  <a:gd name="T67" fmla="*/ 1358 h 1980"/>
                  <a:gd name="T68" fmla="*/ 362 w 438"/>
                  <a:gd name="T69" fmla="*/ 1322 h 1980"/>
                  <a:gd name="T70" fmla="*/ 288 w 438"/>
                  <a:gd name="T71" fmla="*/ 1283 h 1980"/>
                  <a:gd name="T72" fmla="*/ 215 w 438"/>
                  <a:gd name="T73" fmla="*/ 1240 h 1980"/>
                  <a:gd name="T74" fmla="*/ 144 w 438"/>
                  <a:gd name="T75" fmla="*/ 1193 h 1980"/>
                  <a:gd name="T76" fmla="*/ 77 w 438"/>
                  <a:gd name="T77" fmla="*/ 1144 h 1980"/>
                  <a:gd name="T78" fmla="*/ 59 w 438"/>
                  <a:gd name="T79" fmla="*/ 1066 h 1980"/>
                  <a:gd name="T80" fmla="*/ 100 w 438"/>
                  <a:gd name="T81" fmla="*/ 1026 h 1980"/>
                  <a:gd name="T82" fmla="*/ 143 w 438"/>
                  <a:gd name="T83" fmla="*/ 991 h 1980"/>
                  <a:gd name="T84" fmla="*/ 188 w 438"/>
                  <a:gd name="T85" fmla="*/ 960 h 1980"/>
                  <a:gd name="T86" fmla="*/ 235 w 438"/>
                  <a:gd name="T87" fmla="*/ 931 h 1980"/>
                  <a:gd name="T88" fmla="*/ 285 w 438"/>
                  <a:gd name="T89" fmla="*/ 902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8" h="1980">
                    <a:moveTo>
                      <a:pt x="438" y="849"/>
                    </a:moveTo>
                    <a:lnTo>
                      <a:pt x="438" y="650"/>
                    </a:lnTo>
                    <a:lnTo>
                      <a:pt x="399" y="669"/>
                    </a:lnTo>
                    <a:lnTo>
                      <a:pt x="368" y="654"/>
                    </a:lnTo>
                    <a:lnTo>
                      <a:pt x="339" y="641"/>
                    </a:lnTo>
                    <a:lnTo>
                      <a:pt x="312" y="627"/>
                    </a:lnTo>
                    <a:lnTo>
                      <a:pt x="288" y="614"/>
                    </a:lnTo>
                    <a:lnTo>
                      <a:pt x="264" y="601"/>
                    </a:lnTo>
                    <a:lnTo>
                      <a:pt x="242" y="587"/>
                    </a:lnTo>
                    <a:lnTo>
                      <a:pt x="220" y="573"/>
                    </a:lnTo>
                    <a:lnTo>
                      <a:pt x="201" y="558"/>
                    </a:lnTo>
                    <a:lnTo>
                      <a:pt x="181" y="542"/>
                    </a:lnTo>
                    <a:lnTo>
                      <a:pt x="162" y="526"/>
                    </a:lnTo>
                    <a:lnTo>
                      <a:pt x="144" y="508"/>
                    </a:lnTo>
                    <a:lnTo>
                      <a:pt x="125" y="489"/>
                    </a:lnTo>
                    <a:lnTo>
                      <a:pt x="106" y="468"/>
                    </a:lnTo>
                    <a:lnTo>
                      <a:pt x="87" y="445"/>
                    </a:lnTo>
                    <a:lnTo>
                      <a:pt x="67" y="419"/>
                    </a:lnTo>
                    <a:lnTo>
                      <a:pt x="46" y="393"/>
                    </a:lnTo>
                    <a:lnTo>
                      <a:pt x="48" y="371"/>
                    </a:lnTo>
                    <a:lnTo>
                      <a:pt x="54" y="350"/>
                    </a:lnTo>
                    <a:lnTo>
                      <a:pt x="63" y="330"/>
                    </a:lnTo>
                    <a:lnTo>
                      <a:pt x="74" y="310"/>
                    </a:lnTo>
                    <a:lnTo>
                      <a:pt x="88" y="290"/>
                    </a:lnTo>
                    <a:lnTo>
                      <a:pt x="105" y="271"/>
                    </a:lnTo>
                    <a:lnTo>
                      <a:pt x="123" y="252"/>
                    </a:lnTo>
                    <a:lnTo>
                      <a:pt x="143" y="233"/>
                    </a:lnTo>
                    <a:lnTo>
                      <a:pt x="163" y="215"/>
                    </a:lnTo>
                    <a:lnTo>
                      <a:pt x="185" y="198"/>
                    </a:lnTo>
                    <a:lnTo>
                      <a:pt x="205" y="181"/>
                    </a:lnTo>
                    <a:lnTo>
                      <a:pt x="226" y="166"/>
                    </a:lnTo>
                    <a:lnTo>
                      <a:pt x="246" y="150"/>
                    </a:lnTo>
                    <a:lnTo>
                      <a:pt x="266" y="134"/>
                    </a:lnTo>
                    <a:lnTo>
                      <a:pt x="284" y="120"/>
                    </a:lnTo>
                    <a:lnTo>
                      <a:pt x="300" y="106"/>
                    </a:lnTo>
                    <a:lnTo>
                      <a:pt x="239" y="1"/>
                    </a:lnTo>
                    <a:lnTo>
                      <a:pt x="217" y="0"/>
                    </a:lnTo>
                    <a:lnTo>
                      <a:pt x="49" y="220"/>
                    </a:lnTo>
                    <a:lnTo>
                      <a:pt x="16" y="324"/>
                    </a:lnTo>
                    <a:lnTo>
                      <a:pt x="17" y="362"/>
                    </a:lnTo>
                    <a:lnTo>
                      <a:pt x="19" y="396"/>
                    </a:lnTo>
                    <a:lnTo>
                      <a:pt x="21" y="425"/>
                    </a:lnTo>
                    <a:lnTo>
                      <a:pt x="25" y="452"/>
                    </a:lnTo>
                    <a:lnTo>
                      <a:pt x="28" y="475"/>
                    </a:lnTo>
                    <a:lnTo>
                      <a:pt x="33" y="497"/>
                    </a:lnTo>
                    <a:lnTo>
                      <a:pt x="39" y="516"/>
                    </a:lnTo>
                    <a:lnTo>
                      <a:pt x="47" y="534"/>
                    </a:lnTo>
                    <a:lnTo>
                      <a:pt x="56" y="551"/>
                    </a:lnTo>
                    <a:lnTo>
                      <a:pt x="67" y="568"/>
                    </a:lnTo>
                    <a:lnTo>
                      <a:pt x="82" y="585"/>
                    </a:lnTo>
                    <a:lnTo>
                      <a:pt x="99" y="603"/>
                    </a:lnTo>
                    <a:lnTo>
                      <a:pt x="118" y="621"/>
                    </a:lnTo>
                    <a:lnTo>
                      <a:pt x="140" y="642"/>
                    </a:lnTo>
                    <a:lnTo>
                      <a:pt x="166" y="664"/>
                    </a:lnTo>
                    <a:lnTo>
                      <a:pt x="195" y="689"/>
                    </a:lnTo>
                    <a:lnTo>
                      <a:pt x="284" y="748"/>
                    </a:lnTo>
                    <a:lnTo>
                      <a:pt x="218" y="800"/>
                    </a:lnTo>
                    <a:lnTo>
                      <a:pt x="187" y="825"/>
                    </a:lnTo>
                    <a:lnTo>
                      <a:pt x="159" y="847"/>
                    </a:lnTo>
                    <a:lnTo>
                      <a:pt x="134" y="867"/>
                    </a:lnTo>
                    <a:lnTo>
                      <a:pt x="112" y="885"/>
                    </a:lnTo>
                    <a:lnTo>
                      <a:pt x="94" y="902"/>
                    </a:lnTo>
                    <a:lnTo>
                      <a:pt x="77" y="917"/>
                    </a:lnTo>
                    <a:lnTo>
                      <a:pt x="64" y="933"/>
                    </a:lnTo>
                    <a:lnTo>
                      <a:pt x="53" y="950"/>
                    </a:lnTo>
                    <a:lnTo>
                      <a:pt x="43" y="966"/>
                    </a:lnTo>
                    <a:lnTo>
                      <a:pt x="34" y="984"/>
                    </a:lnTo>
                    <a:lnTo>
                      <a:pt x="27" y="1006"/>
                    </a:lnTo>
                    <a:lnTo>
                      <a:pt x="21" y="1028"/>
                    </a:lnTo>
                    <a:lnTo>
                      <a:pt x="16" y="1054"/>
                    </a:lnTo>
                    <a:lnTo>
                      <a:pt x="10" y="1084"/>
                    </a:lnTo>
                    <a:lnTo>
                      <a:pt x="6" y="1117"/>
                    </a:lnTo>
                    <a:lnTo>
                      <a:pt x="1" y="1157"/>
                    </a:lnTo>
                    <a:lnTo>
                      <a:pt x="18" y="1188"/>
                    </a:lnTo>
                    <a:lnTo>
                      <a:pt x="36" y="1216"/>
                    </a:lnTo>
                    <a:lnTo>
                      <a:pt x="56" y="1243"/>
                    </a:lnTo>
                    <a:lnTo>
                      <a:pt x="77" y="1266"/>
                    </a:lnTo>
                    <a:lnTo>
                      <a:pt x="101" y="1289"/>
                    </a:lnTo>
                    <a:lnTo>
                      <a:pt x="124" y="1310"/>
                    </a:lnTo>
                    <a:lnTo>
                      <a:pt x="149" y="1329"/>
                    </a:lnTo>
                    <a:lnTo>
                      <a:pt x="175" y="1348"/>
                    </a:lnTo>
                    <a:lnTo>
                      <a:pt x="201" y="1365"/>
                    </a:lnTo>
                    <a:lnTo>
                      <a:pt x="229" y="1381"/>
                    </a:lnTo>
                    <a:lnTo>
                      <a:pt x="257" y="1398"/>
                    </a:lnTo>
                    <a:lnTo>
                      <a:pt x="286" y="1414"/>
                    </a:lnTo>
                    <a:lnTo>
                      <a:pt x="315" y="1431"/>
                    </a:lnTo>
                    <a:lnTo>
                      <a:pt x="346" y="1446"/>
                    </a:lnTo>
                    <a:lnTo>
                      <a:pt x="375" y="1463"/>
                    </a:lnTo>
                    <a:lnTo>
                      <a:pt x="405" y="1481"/>
                    </a:lnTo>
                    <a:lnTo>
                      <a:pt x="295" y="1538"/>
                    </a:lnTo>
                    <a:lnTo>
                      <a:pt x="106" y="1646"/>
                    </a:lnTo>
                    <a:lnTo>
                      <a:pt x="21" y="1714"/>
                    </a:lnTo>
                    <a:lnTo>
                      <a:pt x="21" y="1869"/>
                    </a:lnTo>
                    <a:lnTo>
                      <a:pt x="0" y="1922"/>
                    </a:lnTo>
                    <a:lnTo>
                      <a:pt x="81" y="1980"/>
                    </a:lnTo>
                    <a:lnTo>
                      <a:pt x="85" y="1869"/>
                    </a:lnTo>
                    <a:lnTo>
                      <a:pt x="66" y="1834"/>
                    </a:lnTo>
                    <a:lnTo>
                      <a:pt x="85" y="1815"/>
                    </a:lnTo>
                    <a:lnTo>
                      <a:pt x="173" y="1749"/>
                    </a:lnTo>
                    <a:lnTo>
                      <a:pt x="379" y="1643"/>
                    </a:lnTo>
                    <a:lnTo>
                      <a:pt x="438" y="1611"/>
                    </a:lnTo>
                    <a:lnTo>
                      <a:pt x="438" y="1358"/>
                    </a:lnTo>
                    <a:lnTo>
                      <a:pt x="413" y="1347"/>
                    </a:lnTo>
                    <a:lnTo>
                      <a:pt x="387" y="1334"/>
                    </a:lnTo>
                    <a:lnTo>
                      <a:pt x="362" y="1322"/>
                    </a:lnTo>
                    <a:lnTo>
                      <a:pt x="337" y="1310"/>
                    </a:lnTo>
                    <a:lnTo>
                      <a:pt x="312" y="1296"/>
                    </a:lnTo>
                    <a:lnTo>
                      <a:pt x="288" y="1283"/>
                    </a:lnTo>
                    <a:lnTo>
                      <a:pt x="263" y="1269"/>
                    </a:lnTo>
                    <a:lnTo>
                      <a:pt x="238" y="1255"/>
                    </a:lnTo>
                    <a:lnTo>
                      <a:pt x="215" y="1240"/>
                    </a:lnTo>
                    <a:lnTo>
                      <a:pt x="190" y="1225"/>
                    </a:lnTo>
                    <a:lnTo>
                      <a:pt x="168" y="1209"/>
                    </a:lnTo>
                    <a:lnTo>
                      <a:pt x="144" y="1193"/>
                    </a:lnTo>
                    <a:lnTo>
                      <a:pt x="122" y="1178"/>
                    </a:lnTo>
                    <a:lnTo>
                      <a:pt x="100" y="1161"/>
                    </a:lnTo>
                    <a:lnTo>
                      <a:pt x="77" y="1144"/>
                    </a:lnTo>
                    <a:lnTo>
                      <a:pt x="56" y="1126"/>
                    </a:lnTo>
                    <a:lnTo>
                      <a:pt x="46" y="1080"/>
                    </a:lnTo>
                    <a:lnTo>
                      <a:pt x="59" y="1066"/>
                    </a:lnTo>
                    <a:lnTo>
                      <a:pt x="73" y="1051"/>
                    </a:lnTo>
                    <a:lnTo>
                      <a:pt x="86" y="1038"/>
                    </a:lnTo>
                    <a:lnTo>
                      <a:pt x="100" y="1026"/>
                    </a:lnTo>
                    <a:lnTo>
                      <a:pt x="114" y="1013"/>
                    </a:lnTo>
                    <a:lnTo>
                      <a:pt x="129" y="1002"/>
                    </a:lnTo>
                    <a:lnTo>
                      <a:pt x="143" y="991"/>
                    </a:lnTo>
                    <a:lnTo>
                      <a:pt x="158" y="980"/>
                    </a:lnTo>
                    <a:lnTo>
                      <a:pt x="172" y="970"/>
                    </a:lnTo>
                    <a:lnTo>
                      <a:pt x="188" y="960"/>
                    </a:lnTo>
                    <a:lnTo>
                      <a:pt x="204" y="950"/>
                    </a:lnTo>
                    <a:lnTo>
                      <a:pt x="219" y="941"/>
                    </a:lnTo>
                    <a:lnTo>
                      <a:pt x="235" y="931"/>
                    </a:lnTo>
                    <a:lnTo>
                      <a:pt x="252" y="922"/>
                    </a:lnTo>
                    <a:lnTo>
                      <a:pt x="269" y="912"/>
                    </a:lnTo>
                    <a:lnTo>
                      <a:pt x="285" y="902"/>
                    </a:lnTo>
                    <a:lnTo>
                      <a:pt x="413" y="839"/>
                    </a:lnTo>
                    <a:lnTo>
                      <a:pt x="438" y="849"/>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7" name="Freeform 29"/>
              <p:cNvSpPr>
                <a:spLocks/>
              </p:cNvSpPr>
              <p:nvPr/>
            </p:nvSpPr>
            <p:spPr bwMode="auto">
              <a:xfrm>
                <a:off x="5017" y="2907"/>
                <a:ext cx="347" cy="107"/>
              </a:xfrm>
              <a:custGeom>
                <a:avLst/>
                <a:gdLst>
                  <a:gd name="T0" fmla="*/ 113 w 347"/>
                  <a:gd name="T1" fmla="*/ 44 h 107"/>
                  <a:gd name="T2" fmla="*/ 325 w 347"/>
                  <a:gd name="T3" fmla="*/ 0 h 107"/>
                  <a:gd name="T4" fmla="*/ 347 w 347"/>
                  <a:gd name="T5" fmla="*/ 16 h 107"/>
                  <a:gd name="T6" fmla="*/ 337 w 347"/>
                  <a:gd name="T7" fmla="*/ 48 h 107"/>
                  <a:gd name="T8" fmla="*/ 0 w 347"/>
                  <a:gd name="T9" fmla="*/ 107 h 107"/>
                  <a:gd name="T10" fmla="*/ 113 w 347"/>
                  <a:gd name="T11" fmla="*/ 44 h 107"/>
                </a:gdLst>
                <a:ahLst/>
                <a:cxnLst>
                  <a:cxn ang="0">
                    <a:pos x="T0" y="T1"/>
                  </a:cxn>
                  <a:cxn ang="0">
                    <a:pos x="T2" y="T3"/>
                  </a:cxn>
                  <a:cxn ang="0">
                    <a:pos x="T4" y="T5"/>
                  </a:cxn>
                  <a:cxn ang="0">
                    <a:pos x="T6" y="T7"/>
                  </a:cxn>
                  <a:cxn ang="0">
                    <a:pos x="T8" y="T9"/>
                  </a:cxn>
                  <a:cxn ang="0">
                    <a:pos x="T10" y="T11"/>
                  </a:cxn>
                </a:cxnLst>
                <a:rect l="0" t="0" r="r" b="b"/>
                <a:pathLst>
                  <a:path w="347" h="107">
                    <a:moveTo>
                      <a:pt x="113" y="44"/>
                    </a:moveTo>
                    <a:lnTo>
                      <a:pt x="325" y="0"/>
                    </a:lnTo>
                    <a:lnTo>
                      <a:pt x="347" y="16"/>
                    </a:lnTo>
                    <a:lnTo>
                      <a:pt x="337" y="48"/>
                    </a:lnTo>
                    <a:lnTo>
                      <a:pt x="0" y="107"/>
                    </a:lnTo>
                    <a:lnTo>
                      <a:pt x="113" y="44"/>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8" name="Freeform 30"/>
              <p:cNvSpPr>
                <a:spLocks/>
              </p:cNvSpPr>
              <p:nvPr/>
            </p:nvSpPr>
            <p:spPr bwMode="auto">
              <a:xfrm>
                <a:off x="5165" y="2887"/>
                <a:ext cx="122" cy="126"/>
              </a:xfrm>
              <a:custGeom>
                <a:avLst/>
                <a:gdLst>
                  <a:gd name="T0" fmla="*/ 62 w 122"/>
                  <a:gd name="T1" fmla="*/ 0 h 126"/>
                  <a:gd name="T2" fmla="*/ 74 w 122"/>
                  <a:gd name="T3" fmla="*/ 1 h 126"/>
                  <a:gd name="T4" fmla="*/ 85 w 122"/>
                  <a:gd name="T5" fmla="*/ 4 h 126"/>
                  <a:gd name="T6" fmla="*/ 95 w 122"/>
                  <a:gd name="T7" fmla="*/ 11 h 126"/>
                  <a:gd name="T8" fmla="*/ 104 w 122"/>
                  <a:gd name="T9" fmla="*/ 17 h 126"/>
                  <a:gd name="T10" fmla="*/ 112 w 122"/>
                  <a:gd name="T11" fmla="*/ 27 h 126"/>
                  <a:gd name="T12" fmla="*/ 118 w 122"/>
                  <a:gd name="T13" fmla="*/ 38 h 126"/>
                  <a:gd name="T14" fmla="*/ 121 w 122"/>
                  <a:gd name="T15" fmla="*/ 50 h 126"/>
                  <a:gd name="T16" fmla="*/ 122 w 122"/>
                  <a:gd name="T17" fmla="*/ 62 h 126"/>
                  <a:gd name="T18" fmla="*/ 121 w 122"/>
                  <a:gd name="T19" fmla="*/ 74 h 126"/>
                  <a:gd name="T20" fmla="*/ 118 w 122"/>
                  <a:gd name="T21" fmla="*/ 87 h 126"/>
                  <a:gd name="T22" fmla="*/ 112 w 122"/>
                  <a:gd name="T23" fmla="*/ 98 h 126"/>
                  <a:gd name="T24" fmla="*/ 104 w 122"/>
                  <a:gd name="T25" fmla="*/ 107 h 126"/>
                  <a:gd name="T26" fmla="*/ 95 w 122"/>
                  <a:gd name="T27" fmla="*/ 115 h 126"/>
                  <a:gd name="T28" fmla="*/ 85 w 122"/>
                  <a:gd name="T29" fmla="*/ 120 h 126"/>
                  <a:gd name="T30" fmla="*/ 74 w 122"/>
                  <a:gd name="T31" fmla="*/ 125 h 126"/>
                  <a:gd name="T32" fmla="*/ 62 w 122"/>
                  <a:gd name="T33" fmla="*/ 126 h 126"/>
                  <a:gd name="T34" fmla="*/ 50 w 122"/>
                  <a:gd name="T35" fmla="*/ 125 h 126"/>
                  <a:gd name="T36" fmla="*/ 38 w 122"/>
                  <a:gd name="T37" fmla="*/ 120 h 126"/>
                  <a:gd name="T38" fmla="*/ 27 w 122"/>
                  <a:gd name="T39" fmla="*/ 115 h 126"/>
                  <a:gd name="T40" fmla="*/ 18 w 122"/>
                  <a:gd name="T41" fmla="*/ 107 h 126"/>
                  <a:gd name="T42" fmla="*/ 11 w 122"/>
                  <a:gd name="T43" fmla="*/ 98 h 126"/>
                  <a:gd name="T44" fmla="*/ 5 w 122"/>
                  <a:gd name="T45" fmla="*/ 87 h 126"/>
                  <a:gd name="T46" fmla="*/ 2 w 122"/>
                  <a:gd name="T47" fmla="*/ 74 h 126"/>
                  <a:gd name="T48" fmla="*/ 0 w 122"/>
                  <a:gd name="T49" fmla="*/ 62 h 126"/>
                  <a:gd name="T50" fmla="*/ 2 w 122"/>
                  <a:gd name="T51" fmla="*/ 50 h 126"/>
                  <a:gd name="T52" fmla="*/ 5 w 122"/>
                  <a:gd name="T53" fmla="*/ 38 h 126"/>
                  <a:gd name="T54" fmla="*/ 11 w 122"/>
                  <a:gd name="T55" fmla="*/ 27 h 126"/>
                  <a:gd name="T56" fmla="*/ 18 w 122"/>
                  <a:gd name="T57" fmla="*/ 17 h 126"/>
                  <a:gd name="T58" fmla="*/ 27 w 122"/>
                  <a:gd name="T59" fmla="*/ 11 h 126"/>
                  <a:gd name="T60" fmla="*/ 38 w 122"/>
                  <a:gd name="T61" fmla="*/ 4 h 126"/>
                  <a:gd name="T62" fmla="*/ 50 w 122"/>
                  <a:gd name="T63" fmla="*/ 1 h 126"/>
                  <a:gd name="T64" fmla="*/ 62 w 122"/>
                  <a:gd name="T6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6">
                    <a:moveTo>
                      <a:pt x="62" y="0"/>
                    </a:moveTo>
                    <a:lnTo>
                      <a:pt x="74" y="1"/>
                    </a:lnTo>
                    <a:lnTo>
                      <a:pt x="85" y="4"/>
                    </a:lnTo>
                    <a:lnTo>
                      <a:pt x="95" y="11"/>
                    </a:lnTo>
                    <a:lnTo>
                      <a:pt x="104" y="17"/>
                    </a:lnTo>
                    <a:lnTo>
                      <a:pt x="112" y="27"/>
                    </a:lnTo>
                    <a:lnTo>
                      <a:pt x="118" y="38"/>
                    </a:lnTo>
                    <a:lnTo>
                      <a:pt x="121" y="50"/>
                    </a:lnTo>
                    <a:lnTo>
                      <a:pt x="122" y="62"/>
                    </a:lnTo>
                    <a:lnTo>
                      <a:pt x="121" y="74"/>
                    </a:lnTo>
                    <a:lnTo>
                      <a:pt x="118" y="87"/>
                    </a:lnTo>
                    <a:lnTo>
                      <a:pt x="112" y="98"/>
                    </a:lnTo>
                    <a:lnTo>
                      <a:pt x="104" y="107"/>
                    </a:lnTo>
                    <a:lnTo>
                      <a:pt x="95" y="115"/>
                    </a:lnTo>
                    <a:lnTo>
                      <a:pt x="85" y="120"/>
                    </a:lnTo>
                    <a:lnTo>
                      <a:pt x="74" y="125"/>
                    </a:lnTo>
                    <a:lnTo>
                      <a:pt x="62" y="126"/>
                    </a:lnTo>
                    <a:lnTo>
                      <a:pt x="50" y="125"/>
                    </a:lnTo>
                    <a:lnTo>
                      <a:pt x="38" y="120"/>
                    </a:lnTo>
                    <a:lnTo>
                      <a:pt x="27" y="115"/>
                    </a:lnTo>
                    <a:lnTo>
                      <a:pt x="18" y="107"/>
                    </a:lnTo>
                    <a:lnTo>
                      <a:pt x="11" y="98"/>
                    </a:lnTo>
                    <a:lnTo>
                      <a:pt x="5" y="87"/>
                    </a:lnTo>
                    <a:lnTo>
                      <a:pt x="2" y="74"/>
                    </a:lnTo>
                    <a:lnTo>
                      <a:pt x="0" y="62"/>
                    </a:lnTo>
                    <a:lnTo>
                      <a:pt x="2" y="50"/>
                    </a:lnTo>
                    <a:lnTo>
                      <a:pt x="5" y="38"/>
                    </a:lnTo>
                    <a:lnTo>
                      <a:pt x="11" y="27"/>
                    </a:lnTo>
                    <a:lnTo>
                      <a:pt x="18" y="17"/>
                    </a:lnTo>
                    <a:lnTo>
                      <a:pt x="27" y="11"/>
                    </a:lnTo>
                    <a:lnTo>
                      <a:pt x="38" y="4"/>
                    </a:lnTo>
                    <a:lnTo>
                      <a:pt x="50" y="1"/>
                    </a:lnTo>
                    <a:lnTo>
                      <a:pt x="6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59" name="Freeform 31"/>
              <p:cNvSpPr>
                <a:spLocks/>
              </p:cNvSpPr>
              <p:nvPr/>
            </p:nvSpPr>
            <p:spPr bwMode="auto">
              <a:xfrm>
                <a:off x="5169" y="2888"/>
                <a:ext cx="116" cy="120"/>
              </a:xfrm>
              <a:custGeom>
                <a:avLst/>
                <a:gdLst>
                  <a:gd name="T0" fmla="*/ 58 w 116"/>
                  <a:gd name="T1" fmla="*/ 0 h 120"/>
                  <a:gd name="T2" fmla="*/ 69 w 116"/>
                  <a:gd name="T3" fmla="*/ 1 h 120"/>
                  <a:gd name="T4" fmla="*/ 80 w 116"/>
                  <a:gd name="T5" fmla="*/ 4 h 120"/>
                  <a:gd name="T6" fmla="*/ 90 w 116"/>
                  <a:gd name="T7" fmla="*/ 10 h 120"/>
                  <a:gd name="T8" fmla="*/ 99 w 116"/>
                  <a:gd name="T9" fmla="*/ 18 h 120"/>
                  <a:gd name="T10" fmla="*/ 106 w 116"/>
                  <a:gd name="T11" fmla="*/ 26 h 120"/>
                  <a:gd name="T12" fmla="*/ 112 w 116"/>
                  <a:gd name="T13" fmla="*/ 37 h 120"/>
                  <a:gd name="T14" fmla="*/ 115 w 116"/>
                  <a:gd name="T15" fmla="*/ 48 h 120"/>
                  <a:gd name="T16" fmla="*/ 116 w 116"/>
                  <a:gd name="T17" fmla="*/ 60 h 120"/>
                  <a:gd name="T18" fmla="*/ 115 w 116"/>
                  <a:gd name="T19" fmla="*/ 72 h 120"/>
                  <a:gd name="T20" fmla="*/ 112 w 116"/>
                  <a:gd name="T21" fmla="*/ 84 h 120"/>
                  <a:gd name="T22" fmla="*/ 106 w 116"/>
                  <a:gd name="T23" fmla="*/ 94 h 120"/>
                  <a:gd name="T24" fmla="*/ 99 w 116"/>
                  <a:gd name="T25" fmla="*/ 103 h 120"/>
                  <a:gd name="T26" fmla="*/ 90 w 116"/>
                  <a:gd name="T27" fmla="*/ 110 h 120"/>
                  <a:gd name="T28" fmla="*/ 80 w 116"/>
                  <a:gd name="T29" fmla="*/ 116 h 120"/>
                  <a:gd name="T30" fmla="*/ 69 w 116"/>
                  <a:gd name="T31" fmla="*/ 119 h 120"/>
                  <a:gd name="T32" fmla="*/ 58 w 116"/>
                  <a:gd name="T33" fmla="*/ 120 h 120"/>
                  <a:gd name="T34" fmla="*/ 46 w 116"/>
                  <a:gd name="T35" fmla="*/ 119 h 120"/>
                  <a:gd name="T36" fmla="*/ 36 w 116"/>
                  <a:gd name="T37" fmla="*/ 116 h 120"/>
                  <a:gd name="T38" fmla="*/ 26 w 116"/>
                  <a:gd name="T39" fmla="*/ 110 h 120"/>
                  <a:gd name="T40" fmla="*/ 17 w 116"/>
                  <a:gd name="T41" fmla="*/ 103 h 120"/>
                  <a:gd name="T42" fmla="*/ 10 w 116"/>
                  <a:gd name="T43" fmla="*/ 94 h 120"/>
                  <a:gd name="T44" fmla="*/ 4 w 116"/>
                  <a:gd name="T45" fmla="*/ 84 h 120"/>
                  <a:gd name="T46" fmla="*/ 1 w 116"/>
                  <a:gd name="T47" fmla="*/ 72 h 120"/>
                  <a:gd name="T48" fmla="*/ 0 w 116"/>
                  <a:gd name="T49" fmla="*/ 60 h 120"/>
                  <a:gd name="T50" fmla="*/ 1 w 116"/>
                  <a:gd name="T51" fmla="*/ 48 h 120"/>
                  <a:gd name="T52" fmla="*/ 4 w 116"/>
                  <a:gd name="T53" fmla="*/ 37 h 120"/>
                  <a:gd name="T54" fmla="*/ 10 w 116"/>
                  <a:gd name="T55" fmla="*/ 26 h 120"/>
                  <a:gd name="T56" fmla="*/ 17 w 116"/>
                  <a:gd name="T57" fmla="*/ 18 h 120"/>
                  <a:gd name="T58" fmla="*/ 26 w 116"/>
                  <a:gd name="T59" fmla="*/ 10 h 120"/>
                  <a:gd name="T60" fmla="*/ 36 w 116"/>
                  <a:gd name="T61" fmla="*/ 4 h 120"/>
                  <a:gd name="T62" fmla="*/ 46 w 116"/>
                  <a:gd name="T63" fmla="*/ 1 h 120"/>
                  <a:gd name="T64" fmla="*/ 58 w 116"/>
                  <a:gd name="T6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20">
                    <a:moveTo>
                      <a:pt x="58" y="0"/>
                    </a:moveTo>
                    <a:lnTo>
                      <a:pt x="69" y="1"/>
                    </a:lnTo>
                    <a:lnTo>
                      <a:pt x="80" y="4"/>
                    </a:lnTo>
                    <a:lnTo>
                      <a:pt x="90" y="10"/>
                    </a:lnTo>
                    <a:lnTo>
                      <a:pt x="99" y="18"/>
                    </a:lnTo>
                    <a:lnTo>
                      <a:pt x="106" y="26"/>
                    </a:lnTo>
                    <a:lnTo>
                      <a:pt x="112" y="37"/>
                    </a:lnTo>
                    <a:lnTo>
                      <a:pt x="115" y="48"/>
                    </a:lnTo>
                    <a:lnTo>
                      <a:pt x="116" y="60"/>
                    </a:lnTo>
                    <a:lnTo>
                      <a:pt x="115" y="72"/>
                    </a:lnTo>
                    <a:lnTo>
                      <a:pt x="112" y="84"/>
                    </a:lnTo>
                    <a:lnTo>
                      <a:pt x="106" y="94"/>
                    </a:lnTo>
                    <a:lnTo>
                      <a:pt x="99" y="103"/>
                    </a:lnTo>
                    <a:lnTo>
                      <a:pt x="90" y="110"/>
                    </a:lnTo>
                    <a:lnTo>
                      <a:pt x="80" y="116"/>
                    </a:lnTo>
                    <a:lnTo>
                      <a:pt x="69" y="119"/>
                    </a:lnTo>
                    <a:lnTo>
                      <a:pt x="58" y="120"/>
                    </a:lnTo>
                    <a:lnTo>
                      <a:pt x="46" y="119"/>
                    </a:lnTo>
                    <a:lnTo>
                      <a:pt x="36" y="116"/>
                    </a:lnTo>
                    <a:lnTo>
                      <a:pt x="26" y="110"/>
                    </a:lnTo>
                    <a:lnTo>
                      <a:pt x="17" y="103"/>
                    </a:lnTo>
                    <a:lnTo>
                      <a:pt x="10" y="94"/>
                    </a:lnTo>
                    <a:lnTo>
                      <a:pt x="4" y="84"/>
                    </a:lnTo>
                    <a:lnTo>
                      <a:pt x="1" y="72"/>
                    </a:lnTo>
                    <a:lnTo>
                      <a:pt x="0" y="60"/>
                    </a:lnTo>
                    <a:lnTo>
                      <a:pt x="1" y="48"/>
                    </a:lnTo>
                    <a:lnTo>
                      <a:pt x="4" y="37"/>
                    </a:lnTo>
                    <a:lnTo>
                      <a:pt x="10" y="26"/>
                    </a:lnTo>
                    <a:lnTo>
                      <a:pt x="17" y="18"/>
                    </a:lnTo>
                    <a:lnTo>
                      <a:pt x="26" y="10"/>
                    </a:lnTo>
                    <a:lnTo>
                      <a:pt x="36" y="4"/>
                    </a:lnTo>
                    <a:lnTo>
                      <a:pt x="46" y="1"/>
                    </a:lnTo>
                    <a:lnTo>
                      <a:pt x="58"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0" name="Freeform 32"/>
              <p:cNvSpPr>
                <a:spLocks/>
              </p:cNvSpPr>
              <p:nvPr/>
            </p:nvSpPr>
            <p:spPr bwMode="auto">
              <a:xfrm>
                <a:off x="5171" y="2889"/>
                <a:ext cx="111" cy="116"/>
              </a:xfrm>
              <a:custGeom>
                <a:avLst/>
                <a:gdLst>
                  <a:gd name="T0" fmla="*/ 56 w 111"/>
                  <a:gd name="T1" fmla="*/ 0 h 116"/>
                  <a:gd name="T2" fmla="*/ 67 w 111"/>
                  <a:gd name="T3" fmla="*/ 1 h 116"/>
                  <a:gd name="T4" fmla="*/ 77 w 111"/>
                  <a:gd name="T5" fmla="*/ 4 h 116"/>
                  <a:gd name="T6" fmla="*/ 86 w 111"/>
                  <a:gd name="T7" fmla="*/ 10 h 116"/>
                  <a:gd name="T8" fmla="*/ 95 w 111"/>
                  <a:gd name="T9" fmla="*/ 17 h 116"/>
                  <a:gd name="T10" fmla="*/ 102 w 111"/>
                  <a:gd name="T11" fmla="*/ 25 h 116"/>
                  <a:gd name="T12" fmla="*/ 106 w 111"/>
                  <a:gd name="T13" fmla="*/ 36 h 116"/>
                  <a:gd name="T14" fmla="*/ 110 w 111"/>
                  <a:gd name="T15" fmla="*/ 47 h 116"/>
                  <a:gd name="T16" fmla="*/ 111 w 111"/>
                  <a:gd name="T17" fmla="*/ 58 h 116"/>
                  <a:gd name="T18" fmla="*/ 110 w 111"/>
                  <a:gd name="T19" fmla="*/ 70 h 116"/>
                  <a:gd name="T20" fmla="*/ 106 w 111"/>
                  <a:gd name="T21" fmla="*/ 80 h 116"/>
                  <a:gd name="T22" fmla="*/ 102 w 111"/>
                  <a:gd name="T23" fmla="*/ 90 h 116"/>
                  <a:gd name="T24" fmla="*/ 95 w 111"/>
                  <a:gd name="T25" fmla="*/ 99 h 116"/>
                  <a:gd name="T26" fmla="*/ 86 w 111"/>
                  <a:gd name="T27" fmla="*/ 106 h 116"/>
                  <a:gd name="T28" fmla="*/ 77 w 111"/>
                  <a:gd name="T29" fmla="*/ 112 h 116"/>
                  <a:gd name="T30" fmla="*/ 67 w 111"/>
                  <a:gd name="T31" fmla="*/ 115 h 116"/>
                  <a:gd name="T32" fmla="*/ 56 w 111"/>
                  <a:gd name="T33" fmla="*/ 116 h 116"/>
                  <a:gd name="T34" fmla="*/ 45 w 111"/>
                  <a:gd name="T35" fmla="*/ 115 h 116"/>
                  <a:gd name="T36" fmla="*/ 34 w 111"/>
                  <a:gd name="T37" fmla="*/ 112 h 116"/>
                  <a:gd name="T38" fmla="*/ 25 w 111"/>
                  <a:gd name="T39" fmla="*/ 106 h 116"/>
                  <a:gd name="T40" fmla="*/ 17 w 111"/>
                  <a:gd name="T41" fmla="*/ 99 h 116"/>
                  <a:gd name="T42" fmla="*/ 9 w 111"/>
                  <a:gd name="T43" fmla="*/ 90 h 116"/>
                  <a:gd name="T44" fmla="*/ 5 w 111"/>
                  <a:gd name="T45" fmla="*/ 80 h 116"/>
                  <a:gd name="T46" fmla="*/ 1 w 111"/>
                  <a:gd name="T47" fmla="*/ 70 h 116"/>
                  <a:gd name="T48" fmla="*/ 0 w 111"/>
                  <a:gd name="T49" fmla="*/ 58 h 116"/>
                  <a:gd name="T50" fmla="*/ 1 w 111"/>
                  <a:gd name="T51" fmla="*/ 47 h 116"/>
                  <a:gd name="T52" fmla="*/ 5 w 111"/>
                  <a:gd name="T53" fmla="*/ 36 h 116"/>
                  <a:gd name="T54" fmla="*/ 9 w 111"/>
                  <a:gd name="T55" fmla="*/ 25 h 116"/>
                  <a:gd name="T56" fmla="*/ 17 w 111"/>
                  <a:gd name="T57" fmla="*/ 17 h 116"/>
                  <a:gd name="T58" fmla="*/ 25 w 111"/>
                  <a:gd name="T59" fmla="*/ 10 h 116"/>
                  <a:gd name="T60" fmla="*/ 34 w 111"/>
                  <a:gd name="T61" fmla="*/ 4 h 116"/>
                  <a:gd name="T62" fmla="*/ 45 w 111"/>
                  <a:gd name="T63" fmla="*/ 1 h 116"/>
                  <a:gd name="T64" fmla="*/ 56 w 111"/>
                  <a:gd name="T6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16">
                    <a:moveTo>
                      <a:pt x="56" y="0"/>
                    </a:moveTo>
                    <a:lnTo>
                      <a:pt x="67" y="1"/>
                    </a:lnTo>
                    <a:lnTo>
                      <a:pt x="77" y="4"/>
                    </a:lnTo>
                    <a:lnTo>
                      <a:pt x="86" y="10"/>
                    </a:lnTo>
                    <a:lnTo>
                      <a:pt x="95" y="17"/>
                    </a:lnTo>
                    <a:lnTo>
                      <a:pt x="102" y="25"/>
                    </a:lnTo>
                    <a:lnTo>
                      <a:pt x="106" y="36"/>
                    </a:lnTo>
                    <a:lnTo>
                      <a:pt x="110" y="47"/>
                    </a:lnTo>
                    <a:lnTo>
                      <a:pt x="111" y="58"/>
                    </a:lnTo>
                    <a:lnTo>
                      <a:pt x="110" y="70"/>
                    </a:lnTo>
                    <a:lnTo>
                      <a:pt x="106" y="80"/>
                    </a:lnTo>
                    <a:lnTo>
                      <a:pt x="102" y="90"/>
                    </a:lnTo>
                    <a:lnTo>
                      <a:pt x="95" y="99"/>
                    </a:lnTo>
                    <a:lnTo>
                      <a:pt x="86" y="106"/>
                    </a:lnTo>
                    <a:lnTo>
                      <a:pt x="77" y="112"/>
                    </a:lnTo>
                    <a:lnTo>
                      <a:pt x="67" y="115"/>
                    </a:lnTo>
                    <a:lnTo>
                      <a:pt x="56" y="116"/>
                    </a:lnTo>
                    <a:lnTo>
                      <a:pt x="45" y="115"/>
                    </a:lnTo>
                    <a:lnTo>
                      <a:pt x="34" y="112"/>
                    </a:lnTo>
                    <a:lnTo>
                      <a:pt x="25" y="106"/>
                    </a:lnTo>
                    <a:lnTo>
                      <a:pt x="17" y="99"/>
                    </a:lnTo>
                    <a:lnTo>
                      <a:pt x="9" y="90"/>
                    </a:lnTo>
                    <a:lnTo>
                      <a:pt x="5" y="80"/>
                    </a:lnTo>
                    <a:lnTo>
                      <a:pt x="1" y="70"/>
                    </a:lnTo>
                    <a:lnTo>
                      <a:pt x="0" y="58"/>
                    </a:lnTo>
                    <a:lnTo>
                      <a:pt x="1" y="47"/>
                    </a:lnTo>
                    <a:lnTo>
                      <a:pt x="5" y="36"/>
                    </a:lnTo>
                    <a:lnTo>
                      <a:pt x="9" y="25"/>
                    </a:lnTo>
                    <a:lnTo>
                      <a:pt x="17" y="17"/>
                    </a:lnTo>
                    <a:lnTo>
                      <a:pt x="25" y="10"/>
                    </a:lnTo>
                    <a:lnTo>
                      <a:pt x="34" y="4"/>
                    </a:lnTo>
                    <a:lnTo>
                      <a:pt x="45" y="1"/>
                    </a:lnTo>
                    <a:lnTo>
                      <a:pt x="56"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1" name="Freeform 33"/>
              <p:cNvSpPr>
                <a:spLocks/>
              </p:cNvSpPr>
              <p:nvPr/>
            </p:nvSpPr>
            <p:spPr bwMode="auto">
              <a:xfrm>
                <a:off x="5173" y="2891"/>
                <a:ext cx="106" cy="111"/>
              </a:xfrm>
              <a:custGeom>
                <a:avLst/>
                <a:gdLst>
                  <a:gd name="T0" fmla="*/ 54 w 106"/>
                  <a:gd name="T1" fmla="*/ 0 h 111"/>
                  <a:gd name="T2" fmla="*/ 64 w 106"/>
                  <a:gd name="T3" fmla="*/ 1 h 111"/>
                  <a:gd name="T4" fmla="*/ 74 w 106"/>
                  <a:gd name="T5" fmla="*/ 4 h 111"/>
                  <a:gd name="T6" fmla="*/ 83 w 106"/>
                  <a:gd name="T7" fmla="*/ 9 h 111"/>
                  <a:gd name="T8" fmla="*/ 91 w 106"/>
                  <a:gd name="T9" fmla="*/ 16 h 111"/>
                  <a:gd name="T10" fmla="*/ 98 w 106"/>
                  <a:gd name="T11" fmla="*/ 25 h 111"/>
                  <a:gd name="T12" fmla="*/ 102 w 106"/>
                  <a:gd name="T13" fmla="*/ 34 h 111"/>
                  <a:gd name="T14" fmla="*/ 105 w 106"/>
                  <a:gd name="T15" fmla="*/ 44 h 111"/>
                  <a:gd name="T16" fmla="*/ 106 w 106"/>
                  <a:gd name="T17" fmla="*/ 55 h 111"/>
                  <a:gd name="T18" fmla="*/ 105 w 106"/>
                  <a:gd name="T19" fmla="*/ 66 h 111"/>
                  <a:gd name="T20" fmla="*/ 102 w 106"/>
                  <a:gd name="T21" fmla="*/ 76 h 111"/>
                  <a:gd name="T22" fmla="*/ 98 w 106"/>
                  <a:gd name="T23" fmla="*/ 86 h 111"/>
                  <a:gd name="T24" fmla="*/ 91 w 106"/>
                  <a:gd name="T25" fmla="*/ 94 h 111"/>
                  <a:gd name="T26" fmla="*/ 83 w 106"/>
                  <a:gd name="T27" fmla="*/ 101 h 111"/>
                  <a:gd name="T28" fmla="*/ 74 w 106"/>
                  <a:gd name="T29" fmla="*/ 106 h 111"/>
                  <a:gd name="T30" fmla="*/ 64 w 106"/>
                  <a:gd name="T31" fmla="*/ 110 h 111"/>
                  <a:gd name="T32" fmla="*/ 54 w 106"/>
                  <a:gd name="T33" fmla="*/ 111 h 111"/>
                  <a:gd name="T34" fmla="*/ 43 w 106"/>
                  <a:gd name="T35" fmla="*/ 110 h 111"/>
                  <a:gd name="T36" fmla="*/ 33 w 106"/>
                  <a:gd name="T37" fmla="*/ 106 h 111"/>
                  <a:gd name="T38" fmla="*/ 24 w 106"/>
                  <a:gd name="T39" fmla="*/ 101 h 111"/>
                  <a:gd name="T40" fmla="*/ 16 w 106"/>
                  <a:gd name="T41" fmla="*/ 94 h 111"/>
                  <a:gd name="T42" fmla="*/ 9 w 106"/>
                  <a:gd name="T43" fmla="*/ 86 h 111"/>
                  <a:gd name="T44" fmla="*/ 5 w 106"/>
                  <a:gd name="T45" fmla="*/ 76 h 111"/>
                  <a:gd name="T46" fmla="*/ 1 w 106"/>
                  <a:gd name="T47" fmla="*/ 66 h 111"/>
                  <a:gd name="T48" fmla="*/ 0 w 106"/>
                  <a:gd name="T49" fmla="*/ 55 h 111"/>
                  <a:gd name="T50" fmla="*/ 1 w 106"/>
                  <a:gd name="T51" fmla="*/ 44 h 111"/>
                  <a:gd name="T52" fmla="*/ 5 w 106"/>
                  <a:gd name="T53" fmla="*/ 34 h 111"/>
                  <a:gd name="T54" fmla="*/ 9 w 106"/>
                  <a:gd name="T55" fmla="*/ 25 h 111"/>
                  <a:gd name="T56" fmla="*/ 16 w 106"/>
                  <a:gd name="T57" fmla="*/ 16 h 111"/>
                  <a:gd name="T58" fmla="*/ 24 w 106"/>
                  <a:gd name="T59" fmla="*/ 9 h 111"/>
                  <a:gd name="T60" fmla="*/ 33 w 106"/>
                  <a:gd name="T61" fmla="*/ 4 h 111"/>
                  <a:gd name="T62" fmla="*/ 43 w 106"/>
                  <a:gd name="T63" fmla="*/ 1 h 111"/>
                  <a:gd name="T64" fmla="*/ 54 w 106"/>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1">
                    <a:moveTo>
                      <a:pt x="54" y="0"/>
                    </a:moveTo>
                    <a:lnTo>
                      <a:pt x="64" y="1"/>
                    </a:lnTo>
                    <a:lnTo>
                      <a:pt x="74" y="4"/>
                    </a:lnTo>
                    <a:lnTo>
                      <a:pt x="83" y="9"/>
                    </a:lnTo>
                    <a:lnTo>
                      <a:pt x="91" y="16"/>
                    </a:lnTo>
                    <a:lnTo>
                      <a:pt x="98" y="25"/>
                    </a:lnTo>
                    <a:lnTo>
                      <a:pt x="102" y="34"/>
                    </a:lnTo>
                    <a:lnTo>
                      <a:pt x="105" y="44"/>
                    </a:lnTo>
                    <a:lnTo>
                      <a:pt x="106" y="55"/>
                    </a:lnTo>
                    <a:lnTo>
                      <a:pt x="105" y="66"/>
                    </a:lnTo>
                    <a:lnTo>
                      <a:pt x="102" y="76"/>
                    </a:lnTo>
                    <a:lnTo>
                      <a:pt x="98" y="86"/>
                    </a:lnTo>
                    <a:lnTo>
                      <a:pt x="91" y="94"/>
                    </a:lnTo>
                    <a:lnTo>
                      <a:pt x="83" y="101"/>
                    </a:lnTo>
                    <a:lnTo>
                      <a:pt x="74" y="106"/>
                    </a:lnTo>
                    <a:lnTo>
                      <a:pt x="64" y="110"/>
                    </a:lnTo>
                    <a:lnTo>
                      <a:pt x="54" y="111"/>
                    </a:lnTo>
                    <a:lnTo>
                      <a:pt x="43" y="110"/>
                    </a:lnTo>
                    <a:lnTo>
                      <a:pt x="33" y="106"/>
                    </a:lnTo>
                    <a:lnTo>
                      <a:pt x="24" y="101"/>
                    </a:lnTo>
                    <a:lnTo>
                      <a:pt x="16" y="94"/>
                    </a:lnTo>
                    <a:lnTo>
                      <a:pt x="9" y="86"/>
                    </a:lnTo>
                    <a:lnTo>
                      <a:pt x="5" y="76"/>
                    </a:lnTo>
                    <a:lnTo>
                      <a:pt x="1" y="66"/>
                    </a:lnTo>
                    <a:lnTo>
                      <a:pt x="0" y="55"/>
                    </a:lnTo>
                    <a:lnTo>
                      <a:pt x="1" y="44"/>
                    </a:lnTo>
                    <a:lnTo>
                      <a:pt x="5" y="34"/>
                    </a:lnTo>
                    <a:lnTo>
                      <a:pt x="9" y="25"/>
                    </a:lnTo>
                    <a:lnTo>
                      <a:pt x="16" y="16"/>
                    </a:lnTo>
                    <a:lnTo>
                      <a:pt x="24" y="9"/>
                    </a:lnTo>
                    <a:lnTo>
                      <a:pt x="33" y="4"/>
                    </a:lnTo>
                    <a:lnTo>
                      <a:pt x="43" y="1"/>
                    </a:lnTo>
                    <a:lnTo>
                      <a:pt x="54"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2" name="Freeform 34"/>
              <p:cNvSpPr>
                <a:spLocks/>
              </p:cNvSpPr>
              <p:nvPr/>
            </p:nvSpPr>
            <p:spPr bwMode="auto">
              <a:xfrm>
                <a:off x="5176" y="2892"/>
                <a:ext cx="101" cy="105"/>
              </a:xfrm>
              <a:custGeom>
                <a:avLst/>
                <a:gdLst>
                  <a:gd name="T0" fmla="*/ 51 w 101"/>
                  <a:gd name="T1" fmla="*/ 0 h 105"/>
                  <a:gd name="T2" fmla="*/ 61 w 101"/>
                  <a:gd name="T3" fmla="*/ 1 h 105"/>
                  <a:gd name="T4" fmla="*/ 70 w 101"/>
                  <a:gd name="T5" fmla="*/ 5 h 105"/>
                  <a:gd name="T6" fmla="*/ 79 w 101"/>
                  <a:gd name="T7" fmla="*/ 9 h 105"/>
                  <a:gd name="T8" fmla="*/ 87 w 101"/>
                  <a:gd name="T9" fmla="*/ 16 h 105"/>
                  <a:gd name="T10" fmla="*/ 92 w 101"/>
                  <a:gd name="T11" fmla="*/ 24 h 105"/>
                  <a:gd name="T12" fmla="*/ 97 w 101"/>
                  <a:gd name="T13" fmla="*/ 33 h 105"/>
                  <a:gd name="T14" fmla="*/ 100 w 101"/>
                  <a:gd name="T15" fmla="*/ 43 h 105"/>
                  <a:gd name="T16" fmla="*/ 101 w 101"/>
                  <a:gd name="T17" fmla="*/ 53 h 105"/>
                  <a:gd name="T18" fmla="*/ 100 w 101"/>
                  <a:gd name="T19" fmla="*/ 63 h 105"/>
                  <a:gd name="T20" fmla="*/ 97 w 101"/>
                  <a:gd name="T21" fmla="*/ 73 h 105"/>
                  <a:gd name="T22" fmla="*/ 92 w 101"/>
                  <a:gd name="T23" fmla="*/ 82 h 105"/>
                  <a:gd name="T24" fmla="*/ 87 w 101"/>
                  <a:gd name="T25" fmla="*/ 90 h 105"/>
                  <a:gd name="T26" fmla="*/ 79 w 101"/>
                  <a:gd name="T27" fmla="*/ 96 h 105"/>
                  <a:gd name="T28" fmla="*/ 70 w 101"/>
                  <a:gd name="T29" fmla="*/ 101 h 105"/>
                  <a:gd name="T30" fmla="*/ 61 w 101"/>
                  <a:gd name="T31" fmla="*/ 104 h 105"/>
                  <a:gd name="T32" fmla="*/ 51 w 101"/>
                  <a:gd name="T33" fmla="*/ 105 h 105"/>
                  <a:gd name="T34" fmla="*/ 41 w 101"/>
                  <a:gd name="T35" fmla="*/ 104 h 105"/>
                  <a:gd name="T36" fmla="*/ 31 w 101"/>
                  <a:gd name="T37" fmla="*/ 101 h 105"/>
                  <a:gd name="T38" fmla="*/ 22 w 101"/>
                  <a:gd name="T39" fmla="*/ 96 h 105"/>
                  <a:gd name="T40" fmla="*/ 15 w 101"/>
                  <a:gd name="T41" fmla="*/ 90 h 105"/>
                  <a:gd name="T42" fmla="*/ 8 w 101"/>
                  <a:gd name="T43" fmla="*/ 82 h 105"/>
                  <a:gd name="T44" fmla="*/ 4 w 101"/>
                  <a:gd name="T45" fmla="*/ 73 h 105"/>
                  <a:gd name="T46" fmla="*/ 1 w 101"/>
                  <a:gd name="T47" fmla="*/ 63 h 105"/>
                  <a:gd name="T48" fmla="*/ 0 w 101"/>
                  <a:gd name="T49" fmla="*/ 53 h 105"/>
                  <a:gd name="T50" fmla="*/ 1 w 101"/>
                  <a:gd name="T51" fmla="*/ 43 h 105"/>
                  <a:gd name="T52" fmla="*/ 4 w 101"/>
                  <a:gd name="T53" fmla="*/ 33 h 105"/>
                  <a:gd name="T54" fmla="*/ 8 w 101"/>
                  <a:gd name="T55" fmla="*/ 24 h 105"/>
                  <a:gd name="T56" fmla="*/ 15 w 101"/>
                  <a:gd name="T57" fmla="*/ 16 h 105"/>
                  <a:gd name="T58" fmla="*/ 22 w 101"/>
                  <a:gd name="T59" fmla="*/ 9 h 105"/>
                  <a:gd name="T60" fmla="*/ 31 w 101"/>
                  <a:gd name="T61" fmla="*/ 5 h 105"/>
                  <a:gd name="T62" fmla="*/ 41 w 101"/>
                  <a:gd name="T63" fmla="*/ 1 h 105"/>
                  <a:gd name="T64" fmla="*/ 51 w 101"/>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105">
                    <a:moveTo>
                      <a:pt x="51" y="0"/>
                    </a:moveTo>
                    <a:lnTo>
                      <a:pt x="61" y="1"/>
                    </a:lnTo>
                    <a:lnTo>
                      <a:pt x="70" y="5"/>
                    </a:lnTo>
                    <a:lnTo>
                      <a:pt x="79" y="9"/>
                    </a:lnTo>
                    <a:lnTo>
                      <a:pt x="87" y="16"/>
                    </a:lnTo>
                    <a:lnTo>
                      <a:pt x="92" y="24"/>
                    </a:lnTo>
                    <a:lnTo>
                      <a:pt x="97" y="33"/>
                    </a:lnTo>
                    <a:lnTo>
                      <a:pt x="100" y="43"/>
                    </a:lnTo>
                    <a:lnTo>
                      <a:pt x="101" y="53"/>
                    </a:lnTo>
                    <a:lnTo>
                      <a:pt x="100" y="63"/>
                    </a:lnTo>
                    <a:lnTo>
                      <a:pt x="97" y="73"/>
                    </a:lnTo>
                    <a:lnTo>
                      <a:pt x="92" y="82"/>
                    </a:lnTo>
                    <a:lnTo>
                      <a:pt x="87" y="90"/>
                    </a:lnTo>
                    <a:lnTo>
                      <a:pt x="79" y="96"/>
                    </a:lnTo>
                    <a:lnTo>
                      <a:pt x="70" y="101"/>
                    </a:lnTo>
                    <a:lnTo>
                      <a:pt x="61" y="104"/>
                    </a:lnTo>
                    <a:lnTo>
                      <a:pt x="51" y="105"/>
                    </a:lnTo>
                    <a:lnTo>
                      <a:pt x="41" y="104"/>
                    </a:lnTo>
                    <a:lnTo>
                      <a:pt x="31" y="101"/>
                    </a:lnTo>
                    <a:lnTo>
                      <a:pt x="22" y="96"/>
                    </a:lnTo>
                    <a:lnTo>
                      <a:pt x="15" y="90"/>
                    </a:lnTo>
                    <a:lnTo>
                      <a:pt x="8" y="82"/>
                    </a:lnTo>
                    <a:lnTo>
                      <a:pt x="4" y="73"/>
                    </a:lnTo>
                    <a:lnTo>
                      <a:pt x="1" y="63"/>
                    </a:lnTo>
                    <a:lnTo>
                      <a:pt x="0" y="53"/>
                    </a:lnTo>
                    <a:lnTo>
                      <a:pt x="1" y="43"/>
                    </a:lnTo>
                    <a:lnTo>
                      <a:pt x="4" y="33"/>
                    </a:lnTo>
                    <a:lnTo>
                      <a:pt x="8" y="24"/>
                    </a:lnTo>
                    <a:lnTo>
                      <a:pt x="15" y="16"/>
                    </a:lnTo>
                    <a:lnTo>
                      <a:pt x="22" y="9"/>
                    </a:lnTo>
                    <a:lnTo>
                      <a:pt x="31" y="5"/>
                    </a:lnTo>
                    <a:lnTo>
                      <a:pt x="41" y="1"/>
                    </a:lnTo>
                    <a:lnTo>
                      <a:pt x="51"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3" name="Freeform 35"/>
              <p:cNvSpPr>
                <a:spLocks/>
              </p:cNvSpPr>
              <p:nvPr/>
            </p:nvSpPr>
            <p:spPr bwMode="auto">
              <a:xfrm>
                <a:off x="5179" y="2894"/>
                <a:ext cx="95" cy="100"/>
              </a:xfrm>
              <a:custGeom>
                <a:avLst/>
                <a:gdLst>
                  <a:gd name="T0" fmla="*/ 48 w 95"/>
                  <a:gd name="T1" fmla="*/ 0 h 100"/>
                  <a:gd name="T2" fmla="*/ 57 w 95"/>
                  <a:gd name="T3" fmla="*/ 1 h 100"/>
                  <a:gd name="T4" fmla="*/ 66 w 95"/>
                  <a:gd name="T5" fmla="*/ 4 h 100"/>
                  <a:gd name="T6" fmla="*/ 74 w 95"/>
                  <a:gd name="T7" fmla="*/ 9 h 100"/>
                  <a:gd name="T8" fmla="*/ 81 w 95"/>
                  <a:gd name="T9" fmla="*/ 15 h 100"/>
                  <a:gd name="T10" fmla="*/ 87 w 95"/>
                  <a:gd name="T11" fmla="*/ 23 h 100"/>
                  <a:gd name="T12" fmla="*/ 92 w 95"/>
                  <a:gd name="T13" fmla="*/ 31 h 100"/>
                  <a:gd name="T14" fmla="*/ 94 w 95"/>
                  <a:gd name="T15" fmla="*/ 39 h 100"/>
                  <a:gd name="T16" fmla="*/ 95 w 95"/>
                  <a:gd name="T17" fmla="*/ 50 h 100"/>
                  <a:gd name="T18" fmla="*/ 94 w 95"/>
                  <a:gd name="T19" fmla="*/ 60 h 100"/>
                  <a:gd name="T20" fmla="*/ 92 w 95"/>
                  <a:gd name="T21" fmla="*/ 70 h 100"/>
                  <a:gd name="T22" fmla="*/ 87 w 95"/>
                  <a:gd name="T23" fmla="*/ 78 h 100"/>
                  <a:gd name="T24" fmla="*/ 81 w 95"/>
                  <a:gd name="T25" fmla="*/ 85 h 100"/>
                  <a:gd name="T26" fmla="*/ 74 w 95"/>
                  <a:gd name="T27" fmla="*/ 91 h 100"/>
                  <a:gd name="T28" fmla="*/ 66 w 95"/>
                  <a:gd name="T29" fmla="*/ 95 h 100"/>
                  <a:gd name="T30" fmla="*/ 57 w 95"/>
                  <a:gd name="T31" fmla="*/ 99 h 100"/>
                  <a:gd name="T32" fmla="*/ 48 w 95"/>
                  <a:gd name="T33" fmla="*/ 100 h 100"/>
                  <a:gd name="T34" fmla="*/ 39 w 95"/>
                  <a:gd name="T35" fmla="*/ 99 h 100"/>
                  <a:gd name="T36" fmla="*/ 30 w 95"/>
                  <a:gd name="T37" fmla="*/ 95 h 100"/>
                  <a:gd name="T38" fmla="*/ 21 w 95"/>
                  <a:gd name="T39" fmla="*/ 91 h 100"/>
                  <a:gd name="T40" fmla="*/ 14 w 95"/>
                  <a:gd name="T41" fmla="*/ 85 h 100"/>
                  <a:gd name="T42" fmla="*/ 9 w 95"/>
                  <a:gd name="T43" fmla="*/ 78 h 100"/>
                  <a:gd name="T44" fmla="*/ 3 w 95"/>
                  <a:gd name="T45" fmla="*/ 70 h 100"/>
                  <a:gd name="T46" fmla="*/ 1 w 95"/>
                  <a:gd name="T47" fmla="*/ 60 h 100"/>
                  <a:gd name="T48" fmla="*/ 0 w 95"/>
                  <a:gd name="T49" fmla="*/ 50 h 100"/>
                  <a:gd name="T50" fmla="*/ 1 w 95"/>
                  <a:gd name="T51" fmla="*/ 39 h 100"/>
                  <a:gd name="T52" fmla="*/ 3 w 95"/>
                  <a:gd name="T53" fmla="*/ 31 h 100"/>
                  <a:gd name="T54" fmla="*/ 9 w 95"/>
                  <a:gd name="T55" fmla="*/ 23 h 100"/>
                  <a:gd name="T56" fmla="*/ 14 w 95"/>
                  <a:gd name="T57" fmla="*/ 15 h 100"/>
                  <a:gd name="T58" fmla="*/ 21 w 95"/>
                  <a:gd name="T59" fmla="*/ 9 h 100"/>
                  <a:gd name="T60" fmla="*/ 30 w 95"/>
                  <a:gd name="T61" fmla="*/ 4 h 100"/>
                  <a:gd name="T62" fmla="*/ 39 w 95"/>
                  <a:gd name="T63" fmla="*/ 1 h 100"/>
                  <a:gd name="T64" fmla="*/ 48 w 95"/>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0">
                    <a:moveTo>
                      <a:pt x="48" y="0"/>
                    </a:moveTo>
                    <a:lnTo>
                      <a:pt x="57" y="1"/>
                    </a:lnTo>
                    <a:lnTo>
                      <a:pt x="66" y="4"/>
                    </a:lnTo>
                    <a:lnTo>
                      <a:pt x="74" y="9"/>
                    </a:lnTo>
                    <a:lnTo>
                      <a:pt x="81" y="15"/>
                    </a:lnTo>
                    <a:lnTo>
                      <a:pt x="87" y="23"/>
                    </a:lnTo>
                    <a:lnTo>
                      <a:pt x="92" y="31"/>
                    </a:lnTo>
                    <a:lnTo>
                      <a:pt x="94" y="39"/>
                    </a:lnTo>
                    <a:lnTo>
                      <a:pt x="95" y="50"/>
                    </a:lnTo>
                    <a:lnTo>
                      <a:pt x="94" y="60"/>
                    </a:lnTo>
                    <a:lnTo>
                      <a:pt x="92" y="70"/>
                    </a:lnTo>
                    <a:lnTo>
                      <a:pt x="87" y="78"/>
                    </a:lnTo>
                    <a:lnTo>
                      <a:pt x="81" y="85"/>
                    </a:lnTo>
                    <a:lnTo>
                      <a:pt x="74" y="91"/>
                    </a:lnTo>
                    <a:lnTo>
                      <a:pt x="66" y="95"/>
                    </a:lnTo>
                    <a:lnTo>
                      <a:pt x="57" y="99"/>
                    </a:lnTo>
                    <a:lnTo>
                      <a:pt x="48" y="100"/>
                    </a:lnTo>
                    <a:lnTo>
                      <a:pt x="39" y="99"/>
                    </a:lnTo>
                    <a:lnTo>
                      <a:pt x="30" y="95"/>
                    </a:lnTo>
                    <a:lnTo>
                      <a:pt x="21" y="91"/>
                    </a:lnTo>
                    <a:lnTo>
                      <a:pt x="14" y="85"/>
                    </a:lnTo>
                    <a:lnTo>
                      <a:pt x="9" y="78"/>
                    </a:lnTo>
                    <a:lnTo>
                      <a:pt x="3" y="70"/>
                    </a:lnTo>
                    <a:lnTo>
                      <a:pt x="1" y="60"/>
                    </a:lnTo>
                    <a:lnTo>
                      <a:pt x="0" y="50"/>
                    </a:lnTo>
                    <a:lnTo>
                      <a:pt x="1" y="39"/>
                    </a:lnTo>
                    <a:lnTo>
                      <a:pt x="3" y="31"/>
                    </a:lnTo>
                    <a:lnTo>
                      <a:pt x="9" y="23"/>
                    </a:lnTo>
                    <a:lnTo>
                      <a:pt x="14" y="15"/>
                    </a:lnTo>
                    <a:lnTo>
                      <a:pt x="21" y="9"/>
                    </a:lnTo>
                    <a:lnTo>
                      <a:pt x="30" y="4"/>
                    </a:lnTo>
                    <a:lnTo>
                      <a:pt x="39" y="1"/>
                    </a:lnTo>
                    <a:lnTo>
                      <a:pt x="48"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4" name="Freeform 36"/>
              <p:cNvSpPr>
                <a:spLocks/>
              </p:cNvSpPr>
              <p:nvPr/>
            </p:nvSpPr>
            <p:spPr bwMode="auto">
              <a:xfrm>
                <a:off x="5181" y="2895"/>
                <a:ext cx="92" cy="96"/>
              </a:xfrm>
              <a:custGeom>
                <a:avLst/>
                <a:gdLst>
                  <a:gd name="T0" fmla="*/ 45 w 92"/>
                  <a:gd name="T1" fmla="*/ 0 h 96"/>
                  <a:gd name="T2" fmla="*/ 54 w 92"/>
                  <a:gd name="T3" fmla="*/ 2 h 96"/>
                  <a:gd name="T4" fmla="*/ 63 w 92"/>
                  <a:gd name="T5" fmla="*/ 4 h 96"/>
                  <a:gd name="T6" fmla="*/ 71 w 92"/>
                  <a:gd name="T7" fmla="*/ 8 h 96"/>
                  <a:gd name="T8" fmla="*/ 78 w 92"/>
                  <a:gd name="T9" fmla="*/ 14 h 96"/>
                  <a:gd name="T10" fmla="*/ 84 w 92"/>
                  <a:gd name="T11" fmla="*/ 22 h 96"/>
                  <a:gd name="T12" fmla="*/ 88 w 92"/>
                  <a:gd name="T13" fmla="*/ 30 h 96"/>
                  <a:gd name="T14" fmla="*/ 91 w 92"/>
                  <a:gd name="T15" fmla="*/ 38 h 96"/>
                  <a:gd name="T16" fmla="*/ 92 w 92"/>
                  <a:gd name="T17" fmla="*/ 47 h 96"/>
                  <a:gd name="T18" fmla="*/ 91 w 92"/>
                  <a:gd name="T19" fmla="*/ 58 h 96"/>
                  <a:gd name="T20" fmla="*/ 88 w 92"/>
                  <a:gd name="T21" fmla="*/ 66 h 96"/>
                  <a:gd name="T22" fmla="*/ 84 w 92"/>
                  <a:gd name="T23" fmla="*/ 74 h 96"/>
                  <a:gd name="T24" fmla="*/ 78 w 92"/>
                  <a:gd name="T25" fmla="*/ 81 h 96"/>
                  <a:gd name="T26" fmla="*/ 71 w 92"/>
                  <a:gd name="T27" fmla="*/ 88 h 96"/>
                  <a:gd name="T28" fmla="*/ 63 w 92"/>
                  <a:gd name="T29" fmla="*/ 92 h 96"/>
                  <a:gd name="T30" fmla="*/ 54 w 92"/>
                  <a:gd name="T31" fmla="*/ 94 h 96"/>
                  <a:gd name="T32" fmla="*/ 45 w 92"/>
                  <a:gd name="T33" fmla="*/ 96 h 96"/>
                  <a:gd name="T34" fmla="*/ 36 w 92"/>
                  <a:gd name="T35" fmla="*/ 94 h 96"/>
                  <a:gd name="T36" fmla="*/ 28 w 92"/>
                  <a:gd name="T37" fmla="*/ 92 h 96"/>
                  <a:gd name="T38" fmla="*/ 20 w 92"/>
                  <a:gd name="T39" fmla="*/ 88 h 96"/>
                  <a:gd name="T40" fmla="*/ 14 w 92"/>
                  <a:gd name="T41" fmla="*/ 81 h 96"/>
                  <a:gd name="T42" fmla="*/ 8 w 92"/>
                  <a:gd name="T43" fmla="*/ 74 h 96"/>
                  <a:gd name="T44" fmla="*/ 3 w 92"/>
                  <a:gd name="T45" fmla="*/ 66 h 96"/>
                  <a:gd name="T46" fmla="*/ 1 w 92"/>
                  <a:gd name="T47" fmla="*/ 58 h 96"/>
                  <a:gd name="T48" fmla="*/ 0 w 92"/>
                  <a:gd name="T49" fmla="*/ 47 h 96"/>
                  <a:gd name="T50" fmla="*/ 1 w 92"/>
                  <a:gd name="T51" fmla="*/ 38 h 96"/>
                  <a:gd name="T52" fmla="*/ 3 w 92"/>
                  <a:gd name="T53" fmla="*/ 30 h 96"/>
                  <a:gd name="T54" fmla="*/ 8 w 92"/>
                  <a:gd name="T55" fmla="*/ 22 h 96"/>
                  <a:gd name="T56" fmla="*/ 14 w 92"/>
                  <a:gd name="T57" fmla="*/ 14 h 96"/>
                  <a:gd name="T58" fmla="*/ 20 w 92"/>
                  <a:gd name="T59" fmla="*/ 8 h 96"/>
                  <a:gd name="T60" fmla="*/ 28 w 92"/>
                  <a:gd name="T61" fmla="*/ 4 h 96"/>
                  <a:gd name="T62" fmla="*/ 36 w 92"/>
                  <a:gd name="T63" fmla="*/ 2 h 96"/>
                  <a:gd name="T64" fmla="*/ 45 w 92"/>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6">
                    <a:moveTo>
                      <a:pt x="45" y="0"/>
                    </a:moveTo>
                    <a:lnTo>
                      <a:pt x="54" y="2"/>
                    </a:lnTo>
                    <a:lnTo>
                      <a:pt x="63" y="4"/>
                    </a:lnTo>
                    <a:lnTo>
                      <a:pt x="71" y="8"/>
                    </a:lnTo>
                    <a:lnTo>
                      <a:pt x="78" y="14"/>
                    </a:lnTo>
                    <a:lnTo>
                      <a:pt x="84" y="22"/>
                    </a:lnTo>
                    <a:lnTo>
                      <a:pt x="88" y="30"/>
                    </a:lnTo>
                    <a:lnTo>
                      <a:pt x="91" y="38"/>
                    </a:lnTo>
                    <a:lnTo>
                      <a:pt x="92" y="47"/>
                    </a:lnTo>
                    <a:lnTo>
                      <a:pt x="91" y="58"/>
                    </a:lnTo>
                    <a:lnTo>
                      <a:pt x="88" y="66"/>
                    </a:lnTo>
                    <a:lnTo>
                      <a:pt x="84" y="74"/>
                    </a:lnTo>
                    <a:lnTo>
                      <a:pt x="78" y="81"/>
                    </a:lnTo>
                    <a:lnTo>
                      <a:pt x="71" y="88"/>
                    </a:lnTo>
                    <a:lnTo>
                      <a:pt x="63" y="92"/>
                    </a:lnTo>
                    <a:lnTo>
                      <a:pt x="54" y="94"/>
                    </a:lnTo>
                    <a:lnTo>
                      <a:pt x="45" y="96"/>
                    </a:lnTo>
                    <a:lnTo>
                      <a:pt x="36" y="94"/>
                    </a:lnTo>
                    <a:lnTo>
                      <a:pt x="28" y="92"/>
                    </a:lnTo>
                    <a:lnTo>
                      <a:pt x="20" y="88"/>
                    </a:lnTo>
                    <a:lnTo>
                      <a:pt x="14" y="81"/>
                    </a:lnTo>
                    <a:lnTo>
                      <a:pt x="8" y="74"/>
                    </a:lnTo>
                    <a:lnTo>
                      <a:pt x="3" y="66"/>
                    </a:lnTo>
                    <a:lnTo>
                      <a:pt x="1" y="58"/>
                    </a:lnTo>
                    <a:lnTo>
                      <a:pt x="0" y="47"/>
                    </a:lnTo>
                    <a:lnTo>
                      <a:pt x="1" y="38"/>
                    </a:lnTo>
                    <a:lnTo>
                      <a:pt x="3" y="30"/>
                    </a:lnTo>
                    <a:lnTo>
                      <a:pt x="8" y="22"/>
                    </a:lnTo>
                    <a:lnTo>
                      <a:pt x="14" y="14"/>
                    </a:lnTo>
                    <a:lnTo>
                      <a:pt x="20" y="8"/>
                    </a:lnTo>
                    <a:lnTo>
                      <a:pt x="28" y="4"/>
                    </a:lnTo>
                    <a:lnTo>
                      <a:pt x="36" y="2"/>
                    </a:lnTo>
                    <a:lnTo>
                      <a:pt x="45"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5" name="Freeform 37"/>
              <p:cNvSpPr>
                <a:spLocks/>
              </p:cNvSpPr>
              <p:nvPr/>
            </p:nvSpPr>
            <p:spPr bwMode="auto">
              <a:xfrm>
                <a:off x="5183" y="2898"/>
                <a:ext cx="86" cy="88"/>
              </a:xfrm>
              <a:custGeom>
                <a:avLst/>
                <a:gdLst>
                  <a:gd name="T0" fmla="*/ 43 w 86"/>
                  <a:gd name="T1" fmla="*/ 0 h 88"/>
                  <a:gd name="T2" fmla="*/ 52 w 86"/>
                  <a:gd name="T3" fmla="*/ 1 h 88"/>
                  <a:gd name="T4" fmla="*/ 60 w 86"/>
                  <a:gd name="T5" fmla="*/ 3 h 88"/>
                  <a:gd name="T6" fmla="*/ 67 w 86"/>
                  <a:gd name="T7" fmla="*/ 8 h 88"/>
                  <a:gd name="T8" fmla="*/ 73 w 86"/>
                  <a:gd name="T9" fmla="*/ 13 h 88"/>
                  <a:gd name="T10" fmla="*/ 79 w 86"/>
                  <a:gd name="T11" fmla="*/ 20 h 88"/>
                  <a:gd name="T12" fmla="*/ 83 w 86"/>
                  <a:gd name="T13" fmla="*/ 27 h 88"/>
                  <a:gd name="T14" fmla="*/ 85 w 86"/>
                  <a:gd name="T15" fmla="*/ 35 h 88"/>
                  <a:gd name="T16" fmla="*/ 86 w 86"/>
                  <a:gd name="T17" fmla="*/ 44 h 88"/>
                  <a:gd name="T18" fmla="*/ 85 w 86"/>
                  <a:gd name="T19" fmla="*/ 53 h 88"/>
                  <a:gd name="T20" fmla="*/ 83 w 86"/>
                  <a:gd name="T21" fmla="*/ 61 h 88"/>
                  <a:gd name="T22" fmla="*/ 79 w 86"/>
                  <a:gd name="T23" fmla="*/ 69 h 88"/>
                  <a:gd name="T24" fmla="*/ 73 w 86"/>
                  <a:gd name="T25" fmla="*/ 75 h 88"/>
                  <a:gd name="T26" fmla="*/ 67 w 86"/>
                  <a:gd name="T27" fmla="*/ 80 h 88"/>
                  <a:gd name="T28" fmla="*/ 60 w 86"/>
                  <a:gd name="T29" fmla="*/ 85 h 88"/>
                  <a:gd name="T30" fmla="*/ 52 w 86"/>
                  <a:gd name="T31" fmla="*/ 87 h 88"/>
                  <a:gd name="T32" fmla="*/ 43 w 86"/>
                  <a:gd name="T33" fmla="*/ 88 h 88"/>
                  <a:gd name="T34" fmla="*/ 34 w 86"/>
                  <a:gd name="T35" fmla="*/ 87 h 88"/>
                  <a:gd name="T36" fmla="*/ 26 w 86"/>
                  <a:gd name="T37" fmla="*/ 85 h 88"/>
                  <a:gd name="T38" fmla="*/ 19 w 86"/>
                  <a:gd name="T39" fmla="*/ 80 h 88"/>
                  <a:gd name="T40" fmla="*/ 13 w 86"/>
                  <a:gd name="T41" fmla="*/ 75 h 88"/>
                  <a:gd name="T42" fmla="*/ 7 w 86"/>
                  <a:gd name="T43" fmla="*/ 69 h 88"/>
                  <a:gd name="T44" fmla="*/ 4 w 86"/>
                  <a:gd name="T45" fmla="*/ 61 h 88"/>
                  <a:gd name="T46" fmla="*/ 1 w 86"/>
                  <a:gd name="T47" fmla="*/ 53 h 88"/>
                  <a:gd name="T48" fmla="*/ 0 w 86"/>
                  <a:gd name="T49" fmla="*/ 44 h 88"/>
                  <a:gd name="T50" fmla="*/ 1 w 86"/>
                  <a:gd name="T51" fmla="*/ 35 h 88"/>
                  <a:gd name="T52" fmla="*/ 4 w 86"/>
                  <a:gd name="T53" fmla="*/ 27 h 88"/>
                  <a:gd name="T54" fmla="*/ 7 w 86"/>
                  <a:gd name="T55" fmla="*/ 20 h 88"/>
                  <a:gd name="T56" fmla="*/ 13 w 86"/>
                  <a:gd name="T57" fmla="*/ 13 h 88"/>
                  <a:gd name="T58" fmla="*/ 19 w 86"/>
                  <a:gd name="T59" fmla="*/ 8 h 88"/>
                  <a:gd name="T60" fmla="*/ 26 w 86"/>
                  <a:gd name="T61" fmla="*/ 3 h 88"/>
                  <a:gd name="T62" fmla="*/ 34 w 86"/>
                  <a:gd name="T63" fmla="*/ 1 h 88"/>
                  <a:gd name="T64" fmla="*/ 43 w 86"/>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88">
                    <a:moveTo>
                      <a:pt x="43" y="0"/>
                    </a:moveTo>
                    <a:lnTo>
                      <a:pt x="52" y="1"/>
                    </a:lnTo>
                    <a:lnTo>
                      <a:pt x="60" y="3"/>
                    </a:lnTo>
                    <a:lnTo>
                      <a:pt x="67" y="8"/>
                    </a:lnTo>
                    <a:lnTo>
                      <a:pt x="73" y="13"/>
                    </a:lnTo>
                    <a:lnTo>
                      <a:pt x="79" y="20"/>
                    </a:lnTo>
                    <a:lnTo>
                      <a:pt x="83" y="27"/>
                    </a:lnTo>
                    <a:lnTo>
                      <a:pt x="85" y="35"/>
                    </a:lnTo>
                    <a:lnTo>
                      <a:pt x="86" y="44"/>
                    </a:lnTo>
                    <a:lnTo>
                      <a:pt x="85" y="53"/>
                    </a:lnTo>
                    <a:lnTo>
                      <a:pt x="83" y="61"/>
                    </a:lnTo>
                    <a:lnTo>
                      <a:pt x="79" y="69"/>
                    </a:lnTo>
                    <a:lnTo>
                      <a:pt x="73" y="75"/>
                    </a:lnTo>
                    <a:lnTo>
                      <a:pt x="67" y="80"/>
                    </a:lnTo>
                    <a:lnTo>
                      <a:pt x="60" y="85"/>
                    </a:lnTo>
                    <a:lnTo>
                      <a:pt x="52" y="87"/>
                    </a:lnTo>
                    <a:lnTo>
                      <a:pt x="43" y="88"/>
                    </a:lnTo>
                    <a:lnTo>
                      <a:pt x="34" y="87"/>
                    </a:lnTo>
                    <a:lnTo>
                      <a:pt x="26" y="85"/>
                    </a:lnTo>
                    <a:lnTo>
                      <a:pt x="19" y="80"/>
                    </a:lnTo>
                    <a:lnTo>
                      <a:pt x="13" y="75"/>
                    </a:lnTo>
                    <a:lnTo>
                      <a:pt x="7" y="69"/>
                    </a:lnTo>
                    <a:lnTo>
                      <a:pt x="4" y="61"/>
                    </a:lnTo>
                    <a:lnTo>
                      <a:pt x="1" y="53"/>
                    </a:lnTo>
                    <a:lnTo>
                      <a:pt x="0" y="44"/>
                    </a:lnTo>
                    <a:lnTo>
                      <a:pt x="1" y="35"/>
                    </a:lnTo>
                    <a:lnTo>
                      <a:pt x="4" y="27"/>
                    </a:lnTo>
                    <a:lnTo>
                      <a:pt x="7" y="20"/>
                    </a:lnTo>
                    <a:lnTo>
                      <a:pt x="13" y="13"/>
                    </a:lnTo>
                    <a:lnTo>
                      <a:pt x="19" y="8"/>
                    </a:lnTo>
                    <a:lnTo>
                      <a:pt x="26" y="3"/>
                    </a:lnTo>
                    <a:lnTo>
                      <a:pt x="34" y="1"/>
                    </a:lnTo>
                    <a:lnTo>
                      <a:pt x="43"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6" name="Freeform 38"/>
              <p:cNvSpPr>
                <a:spLocks/>
              </p:cNvSpPr>
              <p:nvPr/>
            </p:nvSpPr>
            <p:spPr bwMode="auto">
              <a:xfrm>
                <a:off x="5187" y="2899"/>
                <a:ext cx="79" cy="84"/>
              </a:xfrm>
              <a:custGeom>
                <a:avLst/>
                <a:gdLst>
                  <a:gd name="T0" fmla="*/ 39 w 79"/>
                  <a:gd name="T1" fmla="*/ 0 h 84"/>
                  <a:gd name="T2" fmla="*/ 47 w 79"/>
                  <a:gd name="T3" fmla="*/ 1 h 84"/>
                  <a:gd name="T4" fmla="*/ 54 w 79"/>
                  <a:gd name="T5" fmla="*/ 3 h 84"/>
                  <a:gd name="T6" fmla="*/ 61 w 79"/>
                  <a:gd name="T7" fmla="*/ 7 h 84"/>
                  <a:gd name="T8" fmla="*/ 68 w 79"/>
                  <a:gd name="T9" fmla="*/ 12 h 84"/>
                  <a:gd name="T10" fmla="*/ 72 w 79"/>
                  <a:gd name="T11" fmla="*/ 19 h 84"/>
                  <a:gd name="T12" fmla="*/ 76 w 79"/>
                  <a:gd name="T13" fmla="*/ 26 h 84"/>
                  <a:gd name="T14" fmla="*/ 78 w 79"/>
                  <a:gd name="T15" fmla="*/ 33 h 84"/>
                  <a:gd name="T16" fmla="*/ 79 w 79"/>
                  <a:gd name="T17" fmla="*/ 42 h 84"/>
                  <a:gd name="T18" fmla="*/ 78 w 79"/>
                  <a:gd name="T19" fmla="*/ 50 h 84"/>
                  <a:gd name="T20" fmla="*/ 76 w 79"/>
                  <a:gd name="T21" fmla="*/ 58 h 84"/>
                  <a:gd name="T22" fmla="*/ 72 w 79"/>
                  <a:gd name="T23" fmla="*/ 65 h 84"/>
                  <a:gd name="T24" fmla="*/ 68 w 79"/>
                  <a:gd name="T25" fmla="*/ 71 h 84"/>
                  <a:gd name="T26" fmla="*/ 61 w 79"/>
                  <a:gd name="T27" fmla="*/ 77 h 84"/>
                  <a:gd name="T28" fmla="*/ 54 w 79"/>
                  <a:gd name="T29" fmla="*/ 80 h 84"/>
                  <a:gd name="T30" fmla="*/ 47 w 79"/>
                  <a:gd name="T31" fmla="*/ 83 h 84"/>
                  <a:gd name="T32" fmla="*/ 39 w 79"/>
                  <a:gd name="T33" fmla="*/ 84 h 84"/>
                  <a:gd name="T34" fmla="*/ 31 w 79"/>
                  <a:gd name="T35" fmla="*/ 83 h 84"/>
                  <a:gd name="T36" fmla="*/ 24 w 79"/>
                  <a:gd name="T37" fmla="*/ 80 h 84"/>
                  <a:gd name="T38" fmla="*/ 18 w 79"/>
                  <a:gd name="T39" fmla="*/ 77 h 84"/>
                  <a:gd name="T40" fmla="*/ 11 w 79"/>
                  <a:gd name="T41" fmla="*/ 71 h 84"/>
                  <a:gd name="T42" fmla="*/ 6 w 79"/>
                  <a:gd name="T43" fmla="*/ 65 h 84"/>
                  <a:gd name="T44" fmla="*/ 3 w 79"/>
                  <a:gd name="T45" fmla="*/ 58 h 84"/>
                  <a:gd name="T46" fmla="*/ 1 w 79"/>
                  <a:gd name="T47" fmla="*/ 50 h 84"/>
                  <a:gd name="T48" fmla="*/ 0 w 79"/>
                  <a:gd name="T49" fmla="*/ 42 h 84"/>
                  <a:gd name="T50" fmla="*/ 1 w 79"/>
                  <a:gd name="T51" fmla="*/ 33 h 84"/>
                  <a:gd name="T52" fmla="*/ 3 w 79"/>
                  <a:gd name="T53" fmla="*/ 26 h 84"/>
                  <a:gd name="T54" fmla="*/ 6 w 79"/>
                  <a:gd name="T55" fmla="*/ 19 h 84"/>
                  <a:gd name="T56" fmla="*/ 11 w 79"/>
                  <a:gd name="T57" fmla="*/ 12 h 84"/>
                  <a:gd name="T58" fmla="*/ 18 w 79"/>
                  <a:gd name="T59" fmla="*/ 7 h 84"/>
                  <a:gd name="T60" fmla="*/ 24 w 79"/>
                  <a:gd name="T61" fmla="*/ 3 h 84"/>
                  <a:gd name="T62" fmla="*/ 31 w 79"/>
                  <a:gd name="T63" fmla="*/ 1 h 84"/>
                  <a:gd name="T64" fmla="*/ 39 w 79"/>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4">
                    <a:moveTo>
                      <a:pt x="39" y="0"/>
                    </a:moveTo>
                    <a:lnTo>
                      <a:pt x="47" y="1"/>
                    </a:lnTo>
                    <a:lnTo>
                      <a:pt x="54" y="3"/>
                    </a:lnTo>
                    <a:lnTo>
                      <a:pt x="61" y="7"/>
                    </a:lnTo>
                    <a:lnTo>
                      <a:pt x="68" y="12"/>
                    </a:lnTo>
                    <a:lnTo>
                      <a:pt x="72" y="19"/>
                    </a:lnTo>
                    <a:lnTo>
                      <a:pt x="76" y="26"/>
                    </a:lnTo>
                    <a:lnTo>
                      <a:pt x="78" y="33"/>
                    </a:lnTo>
                    <a:lnTo>
                      <a:pt x="79" y="42"/>
                    </a:lnTo>
                    <a:lnTo>
                      <a:pt x="78" y="50"/>
                    </a:lnTo>
                    <a:lnTo>
                      <a:pt x="76" y="58"/>
                    </a:lnTo>
                    <a:lnTo>
                      <a:pt x="72" y="65"/>
                    </a:lnTo>
                    <a:lnTo>
                      <a:pt x="68" y="71"/>
                    </a:lnTo>
                    <a:lnTo>
                      <a:pt x="61" y="77"/>
                    </a:lnTo>
                    <a:lnTo>
                      <a:pt x="54" y="80"/>
                    </a:lnTo>
                    <a:lnTo>
                      <a:pt x="47" y="83"/>
                    </a:lnTo>
                    <a:lnTo>
                      <a:pt x="39" y="84"/>
                    </a:lnTo>
                    <a:lnTo>
                      <a:pt x="31" y="83"/>
                    </a:lnTo>
                    <a:lnTo>
                      <a:pt x="24" y="80"/>
                    </a:lnTo>
                    <a:lnTo>
                      <a:pt x="18" y="77"/>
                    </a:lnTo>
                    <a:lnTo>
                      <a:pt x="11" y="71"/>
                    </a:lnTo>
                    <a:lnTo>
                      <a:pt x="6" y="65"/>
                    </a:lnTo>
                    <a:lnTo>
                      <a:pt x="3" y="58"/>
                    </a:lnTo>
                    <a:lnTo>
                      <a:pt x="1" y="50"/>
                    </a:lnTo>
                    <a:lnTo>
                      <a:pt x="0" y="42"/>
                    </a:lnTo>
                    <a:lnTo>
                      <a:pt x="1" y="33"/>
                    </a:lnTo>
                    <a:lnTo>
                      <a:pt x="3" y="26"/>
                    </a:lnTo>
                    <a:lnTo>
                      <a:pt x="6" y="19"/>
                    </a:lnTo>
                    <a:lnTo>
                      <a:pt x="11" y="12"/>
                    </a:lnTo>
                    <a:lnTo>
                      <a:pt x="18" y="7"/>
                    </a:lnTo>
                    <a:lnTo>
                      <a:pt x="24" y="3"/>
                    </a:lnTo>
                    <a:lnTo>
                      <a:pt x="31" y="1"/>
                    </a:lnTo>
                    <a:lnTo>
                      <a:pt x="39"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7" name="Freeform 39"/>
              <p:cNvSpPr>
                <a:spLocks/>
              </p:cNvSpPr>
              <p:nvPr/>
            </p:nvSpPr>
            <p:spPr bwMode="auto">
              <a:xfrm>
                <a:off x="5189" y="2901"/>
                <a:ext cx="75" cy="78"/>
              </a:xfrm>
              <a:custGeom>
                <a:avLst/>
                <a:gdLst>
                  <a:gd name="T0" fmla="*/ 37 w 75"/>
                  <a:gd name="T1" fmla="*/ 0 h 78"/>
                  <a:gd name="T2" fmla="*/ 45 w 75"/>
                  <a:gd name="T3" fmla="*/ 1 h 78"/>
                  <a:gd name="T4" fmla="*/ 51 w 75"/>
                  <a:gd name="T5" fmla="*/ 3 h 78"/>
                  <a:gd name="T6" fmla="*/ 58 w 75"/>
                  <a:gd name="T7" fmla="*/ 7 h 78"/>
                  <a:gd name="T8" fmla="*/ 64 w 75"/>
                  <a:gd name="T9" fmla="*/ 11 h 78"/>
                  <a:gd name="T10" fmla="*/ 68 w 75"/>
                  <a:gd name="T11" fmla="*/ 17 h 78"/>
                  <a:gd name="T12" fmla="*/ 71 w 75"/>
                  <a:gd name="T13" fmla="*/ 24 h 78"/>
                  <a:gd name="T14" fmla="*/ 74 w 75"/>
                  <a:gd name="T15" fmla="*/ 31 h 78"/>
                  <a:gd name="T16" fmla="*/ 75 w 75"/>
                  <a:gd name="T17" fmla="*/ 39 h 78"/>
                  <a:gd name="T18" fmla="*/ 74 w 75"/>
                  <a:gd name="T19" fmla="*/ 47 h 78"/>
                  <a:gd name="T20" fmla="*/ 71 w 75"/>
                  <a:gd name="T21" fmla="*/ 54 h 78"/>
                  <a:gd name="T22" fmla="*/ 68 w 75"/>
                  <a:gd name="T23" fmla="*/ 60 h 78"/>
                  <a:gd name="T24" fmla="*/ 64 w 75"/>
                  <a:gd name="T25" fmla="*/ 67 h 78"/>
                  <a:gd name="T26" fmla="*/ 58 w 75"/>
                  <a:gd name="T27" fmla="*/ 72 h 78"/>
                  <a:gd name="T28" fmla="*/ 51 w 75"/>
                  <a:gd name="T29" fmla="*/ 75 h 78"/>
                  <a:gd name="T30" fmla="*/ 45 w 75"/>
                  <a:gd name="T31" fmla="*/ 77 h 78"/>
                  <a:gd name="T32" fmla="*/ 37 w 75"/>
                  <a:gd name="T33" fmla="*/ 78 h 78"/>
                  <a:gd name="T34" fmla="*/ 29 w 75"/>
                  <a:gd name="T35" fmla="*/ 77 h 78"/>
                  <a:gd name="T36" fmla="*/ 22 w 75"/>
                  <a:gd name="T37" fmla="*/ 75 h 78"/>
                  <a:gd name="T38" fmla="*/ 17 w 75"/>
                  <a:gd name="T39" fmla="*/ 72 h 78"/>
                  <a:gd name="T40" fmla="*/ 11 w 75"/>
                  <a:gd name="T41" fmla="*/ 67 h 78"/>
                  <a:gd name="T42" fmla="*/ 7 w 75"/>
                  <a:gd name="T43" fmla="*/ 60 h 78"/>
                  <a:gd name="T44" fmla="*/ 3 w 75"/>
                  <a:gd name="T45" fmla="*/ 54 h 78"/>
                  <a:gd name="T46" fmla="*/ 1 w 75"/>
                  <a:gd name="T47" fmla="*/ 47 h 78"/>
                  <a:gd name="T48" fmla="*/ 0 w 75"/>
                  <a:gd name="T49" fmla="*/ 39 h 78"/>
                  <a:gd name="T50" fmla="*/ 1 w 75"/>
                  <a:gd name="T51" fmla="*/ 31 h 78"/>
                  <a:gd name="T52" fmla="*/ 3 w 75"/>
                  <a:gd name="T53" fmla="*/ 24 h 78"/>
                  <a:gd name="T54" fmla="*/ 7 w 75"/>
                  <a:gd name="T55" fmla="*/ 17 h 78"/>
                  <a:gd name="T56" fmla="*/ 11 w 75"/>
                  <a:gd name="T57" fmla="*/ 11 h 78"/>
                  <a:gd name="T58" fmla="*/ 17 w 75"/>
                  <a:gd name="T59" fmla="*/ 7 h 78"/>
                  <a:gd name="T60" fmla="*/ 22 w 75"/>
                  <a:gd name="T61" fmla="*/ 3 h 78"/>
                  <a:gd name="T62" fmla="*/ 29 w 75"/>
                  <a:gd name="T63" fmla="*/ 1 h 78"/>
                  <a:gd name="T64" fmla="*/ 37 w 75"/>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8">
                    <a:moveTo>
                      <a:pt x="37" y="0"/>
                    </a:moveTo>
                    <a:lnTo>
                      <a:pt x="45" y="1"/>
                    </a:lnTo>
                    <a:lnTo>
                      <a:pt x="51" y="3"/>
                    </a:lnTo>
                    <a:lnTo>
                      <a:pt x="58" y="7"/>
                    </a:lnTo>
                    <a:lnTo>
                      <a:pt x="64" y="11"/>
                    </a:lnTo>
                    <a:lnTo>
                      <a:pt x="68" y="17"/>
                    </a:lnTo>
                    <a:lnTo>
                      <a:pt x="71" y="24"/>
                    </a:lnTo>
                    <a:lnTo>
                      <a:pt x="74" y="31"/>
                    </a:lnTo>
                    <a:lnTo>
                      <a:pt x="75" y="39"/>
                    </a:lnTo>
                    <a:lnTo>
                      <a:pt x="74" y="47"/>
                    </a:lnTo>
                    <a:lnTo>
                      <a:pt x="71" y="54"/>
                    </a:lnTo>
                    <a:lnTo>
                      <a:pt x="68" y="60"/>
                    </a:lnTo>
                    <a:lnTo>
                      <a:pt x="64" y="67"/>
                    </a:lnTo>
                    <a:lnTo>
                      <a:pt x="58" y="72"/>
                    </a:lnTo>
                    <a:lnTo>
                      <a:pt x="51" y="75"/>
                    </a:lnTo>
                    <a:lnTo>
                      <a:pt x="45" y="77"/>
                    </a:lnTo>
                    <a:lnTo>
                      <a:pt x="37" y="78"/>
                    </a:lnTo>
                    <a:lnTo>
                      <a:pt x="29" y="77"/>
                    </a:lnTo>
                    <a:lnTo>
                      <a:pt x="22" y="75"/>
                    </a:lnTo>
                    <a:lnTo>
                      <a:pt x="17" y="72"/>
                    </a:lnTo>
                    <a:lnTo>
                      <a:pt x="11" y="67"/>
                    </a:lnTo>
                    <a:lnTo>
                      <a:pt x="7" y="60"/>
                    </a:lnTo>
                    <a:lnTo>
                      <a:pt x="3" y="54"/>
                    </a:lnTo>
                    <a:lnTo>
                      <a:pt x="1" y="47"/>
                    </a:lnTo>
                    <a:lnTo>
                      <a:pt x="0" y="39"/>
                    </a:lnTo>
                    <a:lnTo>
                      <a:pt x="1" y="31"/>
                    </a:lnTo>
                    <a:lnTo>
                      <a:pt x="3" y="24"/>
                    </a:lnTo>
                    <a:lnTo>
                      <a:pt x="7" y="17"/>
                    </a:lnTo>
                    <a:lnTo>
                      <a:pt x="11" y="11"/>
                    </a:lnTo>
                    <a:lnTo>
                      <a:pt x="17" y="7"/>
                    </a:lnTo>
                    <a:lnTo>
                      <a:pt x="22" y="3"/>
                    </a:lnTo>
                    <a:lnTo>
                      <a:pt x="29" y="1"/>
                    </a:lnTo>
                    <a:lnTo>
                      <a:pt x="37"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8" name="Freeform 40"/>
              <p:cNvSpPr>
                <a:spLocks/>
              </p:cNvSpPr>
              <p:nvPr/>
            </p:nvSpPr>
            <p:spPr bwMode="auto">
              <a:xfrm>
                <a:off x="5191" y="2902"/>
                <a:ext cx="71" cy="73"/>
              </a:xfrm>
              <a:custGeom>
                <a:avLst/>
                <a:gdLst>
                  <a:gd name="T0" fmla="*/ 35 w 71"/>
                  <a:gd name="T1" fmla="*/ 0 h 73"/>
                  <a:gd name="T2" fmla="*/ 43 w 71"/>
                  <a:gd name="T3" fmla="*/ 1 h 73"/>
                  <a:gd name="T4" fmla="*/ 49 w 71"/>
                  <a:gd name="T5" fmla="*/ 4 h 73"/>
                  <a:gd name="T6" fmla="*/ 55 w 71"/>
                  <a:gd name="T7" fmla="*/ 7 h 73"/>
                  <a:gd name="T8" fmla="*/ 61 w 71"/>
                  <a:gd name="T9" fmla="*/ 11 h 73"/>
                  <a:gd name="T10" fmla="*/ 65 w 71"/>
                  <a:gd name="T11" fmla="*/ 17 h 73"/>
                  <a:gd name="T12" fmla="*/ 68 w 71"/>
                  <a:gd name="T13" fmla="*/ 23 h 73"/>
                  <a:gd name="T14" fmla="*/ 69 w 71"/>
                  <a:gd name="T15" fmla="*/ 29 h 73"/>
                  <a:gd name="T16" fmla="*/ 71 w 71"/>
                  <a:gd name="T17" fmla="*/ 37 h 73"/>
                  <a:gd name="T18" fmla="*/ 69 w 71"/>
                  <a:gd name="T19" fmla="*/ 45 h 73"/>
                  <a:gd name="T20" fmla="*/ 68 w 71"/>
                  <a:gd name="T21" fmla="*/ 52 h 73"/>
                  <a:gd name="T22" fmla="*/ 65 w 71"/>
                  <a:gd name="T23" fmla="*/ 57 h 73"/>
                  <a:gd name="T24" fmla="*/ 61 w 71"/>
                  <a:gd name="T25" fmla="*/ 63 h 73"/>
                  <a:gd name="T26" fmla="*/ 55 w 71"/>
                  <a:gd name="T27" fmla="*/ 67 h 73"/>
                  <a:gd name="T28" fmla="*/ 49 w 71"/>
                  <a:gd name="T29" fmla="*/ 71 h 73"/>
                  <a:gd name="T30" fmla="*/ 43 w 71"/>
                  <a:gd name="T31" fmla="*/ 72 h 73"/>
                  <a:gd name="T32" fmla="*/ 35 w 71"/>
                  <a:gd name="T33" fmla="*/ 73 h 73"/>
                  <a:gd name="T34" fmla="*/ 28 w 71"/>
                  <a:gd name="T35" fmla="*/ 72 h 73"/>
                  <a:gd name="T36" fmla="*/ 21 w 71"/>
                  <a:gd name="T37" fmla="*/ 71 h 73"/>
                  <a:gd name="T38" fmla="*/ 16 w 71"/>
                  <a:gd name="T39" fmla="*/ 67 h 73"/>
                  <a:gd name="T40" fmla="*/ 10 w 71"/>
                  <a:gd name="T41" fmla="*/ 63 h 73"/>
                  <a:gd name="T42" fmla="*/ 6 w 71"/>
                  <a:gd name="T43" fmla="*/ 57 h 73"/>
                  <a:gd name="T44" fmla="*/ 2 w 71"/>
                  <a:gd name="T45" fmla="*/ 52 h 73"/>
                  <a:gd name="T46" fmla="*/ 1 w 71"/>
                  <a:gd name="T47" fmla="*/ 45 h 73"/>
                  <a:gd name="T48" fmla="*/ 0 w 71"/>
                  <a:gd name="T49" fmla="*/ 37 h 73"/>
                  <a:gd name="T50" fmla="*/ 1 w 71"/>
                  <a:gd name="T51" fmla="*/ 29 h 73"/>
                  <a:gd name="T52" fmla="*/ 2 w 71"/>
                  <a:gd name="T53" fmla="*/ 23 h 73"/>
                  <a:gd name="T54" fmla="*/ 6 w 71"/>
                  <a:gd name="T55" fmla="*/ 17 h 73"/>
                  <a:gd name="T56" fmla="*/ 10 w 71"/>
                  <a:gd name="T57" fmla="*/ 11 h 73"/>
                  <a:gd name="T58" fmla="*/ 16 w 71"/>
                  <a:gd name="T59" fmla="*/ 7 h 73"/>
                  <a:gd name="T60" fmla="*/ 21 w 71"/>
                  <a:gd name="T61" fmla="*/ 4 h 73"/>
                  <a:gd name="T62" fmla="*/ 28 w 71"/>
                  <a:gd name="T63" fmla="*/ 1 h 73"/>
                  <a:gd name="T64" fmla="*/ 35 w 71"/>
                  <a:gd name="T6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73">
                    <a:moveTo>
                      <a:pt x="35" y="0"/>
                    </a:moveTo>
                    <a:lnTo>
                      <a:pt x="43" y="1"/>
                    </a:lnTo>
                    <a:lnTo>
                      <a:pt x="49" y="4"/>
                    </a:lnTo>
                    <a:lnTo>
                      <a:pt x="55" y="7"/>
                    </a:lnTo>
                    <a:lnTo>
                      <a:pt x="61" y="11"/>
                    </a:lnTo>
                    <a:lnTo>
                      <a:pt x="65" y="17"/>
                    </a:lnTo>
                    <a:lnTo>
                      <a:pt x="68" y="23"/>
                    </a:lnTo>
                    <a:lnTo>
                      <a:pt x="69" y="29"/>
                    </a:lnTo>
                    <a:lnTo>
                      <a:pt x="71" y="37"/>
                    </a:lnTo>
                    <a:lnTo>
                      <a:pt x="69" y="45"/>
                    </a:lnTo>
                    <a:lnTo>
                      <a:pt x="68" y="52"/>
                    </a:lnTo>
                    <a:lnTo>
                      <a:pt x="65" y="57"/>
                    </a:lnTo>
                    <a:lnTo>
                      <a:pt x="61" y="63"/>
                    </a:lnTo>
                    <a:lnTo>
                      <a:pt x="55" y="67"/>
                    </a:lnTo>
                    <a:lnTo>
                      <a:pt x="49" y="71"/>
                    </a:lnTo>
                    <a:lnTo>
                      <a:pt x="43" y="72"/>
                    </a:lnTo>
                    <a:lnTo>
                      <a:pt x="35" y="73"/>
                    </a:lnTo>
                    <a:lnTo>
                      <a:pt x="28" y="72"/>
                    </a:lnTo>
                    <a:lnTo>
                      <a:pt x="21" y="71"/>
                    </a:lnTo>
                    <a:lnTo>
                      <a:pt x="16" y="67"/>
                    </a:lnTo>
                    <a:lnTo>
                      <a:pt x="10" y="63"/>
                    </a:lnTo>
                    <a:lnTo>
                      <a:pt x="6" y="57"/>
                    </a:lnTo>
                    <a:lnTo>
                      <a:pt x="2" y="52"/>
                    </a:lnTo>
                    <a:lnTo>
                      <a:pt x="1" y="45"/>
                    </a:lnTo>
                    <a:lnTo>
                      <a:pt x="0" y="37"/>
                    </a:lnTo>
                    <a:lnTo>
                      <a:pt x="1" y="29"/>
                    </a:lnTo>
                    <a:lnTo>
                      <a:pt x="2" y="23"/>
                    </a:lnTo>
                    <a:lnTo>
                      <a:pt x="6" y="17"/>
                    </a:lnTo>
                    <a:lnTo>
                      <a:pt x="10" y="11"/>
                    </a:lnTo>
                    <a:lnTo>
                      <a:pt x="16" y="7"/>
                    </a:lnTo>
                    <a:lnTo>
                      <a:pt x="21" y="4"/>
                    </a:lnTo>
                    <a:lnTo>
                      <a:pt x="28" y="1"/>
                    </a:lnTo>
                    <a:lnTo>
                      <a:pt x="35"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69" name="Freeform 41"/>
              <p:cNvSpPr>
                <a:spLocks/>
              </p:cNvSpPr>
              <p:nvPr/>
            </p:nvSpPr>
            <p:spPr bwMode="auto">
              <a:xfrm>
                <a:off x="5195" y="2904"/>
                <a:ext cx="63" cy="68"/>
              </a:xfrm>
              <a:custGeom>
                <a:avLst/>
                <a:gdLst>
                  <a:gd name="T0" fmla="*/ 31 w 63"/>
                  <a:gd name="T1" fmla="*/ 0 h 68"/>
                  <a:gd name="T2" fmla="*/ 43 w 63"/>
                  <a:gd name="T3" fmla="*/ 3 h 68"/>
                  <a:gd name="T4" fmla="*/ 54 w 63"/>
                  <a:gd name="T5" fmla="*/ 10 h 68"/>
                  <a:gd name="T6" fmla="*/ 61 w 63"/>
                  <a:gd name="T7" fmla="*/ 21 h 68"/>
                  <a:gd name="T8" fmla="*/ 63 w 63"/>
                  <a:gd name="T9" fmla="*/ 34 h 68"/>
                  <a:gd name="T10" fmla="*/ 61 w 63"/>
                  <a:gd name="T11" fmla="*/ 46 h 68"/>
                  <a:gd name="T12" fmla="*/ 54 w 63"/>
                  <a:gd name="T13" fmla="*/ 57 h 68"/>
                  <a:gd name="T14" fmla="*/ 43 w 63"/>
                  <a:gd name="T15" fmla="*/ 65 h 68"/>
                  <a:gd name="T16" fmla="*/ 31 w 63"/>
                  <a:gd name="T17" fmla="*/ 68 h 68"/>
                  <a:gd name="T18" fmla="*/ 19 w 63"/>
                  <a:gd name="T19" fmla="*/ 65 h 68"/>
                  <a:gd name="T20" fmla="*/ 8 w 63"/>
                  <a:gd name="T21" fmla="*/ 57 h 68"/>
                  <a:gd name="T22" fmla="*/ 2 w 63"/>
                  <a:gd name="T23" fmla="*/ 46 h 68"/>
                  <a:gd name="T24" fmla="*/ 0 w 63"/>
                  <a:gd name="T25" fmla="*/ 34 h 68"/>
                  <a:gd name="T26" fmla="*/ 2 w 63"/>
                  <a:gd name="T27" fmla="*/ 21 h 68"/>
                  <a:gd name="T28" fmla="*/ 8 w 63"/>
                  <a:gd name="T29" fmla="*/ 10 h 68"/>
                  <a:gd name="T30" fmla="*/ 19 w 63"/>
                  <a:gd name="T31" fmla="*/ 3 h 68"/>
                  <a:gd name="T32" fmla="*/ 31 w 63"/>
                  <a:gd name="T3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68">
                    <a:moveTo>
                      <a:pt x="31" y="0"/>
                    </a:moveTo>
                    <a:lnTo>
                      <a:pt x="43" y="3"/>
                    </a:lnTo>
                    <a:lnTo>
                      <a:pt x="54" y="10"/>
                    </a:lnTo>
                    <a:lnTo>
                      <a:pt x="61" y="21"/>
                    </a:lnTo>
                    <a:lnTo>
                      <a:pt x="63" y="34"/>
                    </a:lnTo>
                    <a:lnTo>
                      <a:pt x="61" y="46"/>
                    </a:lnTo>
                    <a:lnTo>
                      <a:pt x="54" y="57"/>
                    </a:lnTo>
                    <a:lnTo>
                      <a:pt x="43" y="65"/>
                    </a:lnTo>
                    <a:lnTo>
                      <a:pt x="31" y="68"/>
                    </a:lnTo>
                    <a:lnTo>
                      <a:pt x="19" y="65"/>
                    </a:lnTo>
                    <a:lnTo>
                      <a:pt x="8" y="57"/>
                    </a:lnTo>
                    <a:lnTo>
                      <a:pt x="2" y="46"/>
                    </a:lnTo>
                    <a:lnTo>
                      <a:pt x="0" y="34"/>
                    </a:lnTo>
                    <a:lnTo>
                      <a:pt x="2" y="21"/>
                    </a:lnTo>
                    <a:lnTo>
                      <a:pt x="8" y="10"/>
                    </a:lnTo>
                    <a:lnTo>
                      <a:pt x="19" y="3"/>
                    </a:lnTo>
                    <a:lnTo>
                      <a:pt x="3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0" name="Rectangle 42"/>
              <p:cNvSpPr>
                <a:spLocks noChangeArrowheads="1"/>
              </p:cNvSpPr>
              <p:nvPr/>
            </p:nvSpPr>
            <p:spPr bwMode="auto">
              <a:xfrm>
                <a:off x="5092" y="1431"/>
                <a:ext cx="42" cy="2052"/>
              </a:xfrm>
              <a:prstGeom prst="rect">
                <a:avLst/>
              </a:prstGeom>
              <a:solidFill>
                <a:srgbClr val="0033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371" name="Freeform 43"/>
              <p:cNvSpPr>
                <a:spLocks/>
              </p:cNvSpPr>
              <p:nvPr/>
            </p:nvSpPr>
            <p:spPr bwMode="auto">
              <a:xfrm>
                <a:off x="4940" y="1972"/>
                <a:ext cx="247" cy="64"/>
              </a:xfrm>
              <a:custGeom>
                <a:avLst/>
                <a:gdLst>
                  <a:gd name="T0" fmla="*/ 0 w 247"/>
                  <a:gd name="T1" fmla="*/ 35 h 64"/>
                  <a:gd name="T2" fmla="*/ 247 w 247"/>
                  <a:gd name="T3" fmla="*/ 0 h 64"/>
                  <a:gd name="T4" fmla="*/ 196 w 247"/>
                  <a:gd name="T5" fmla="*/ 40 h 64"/>
                  <a:gd name="T6" fmla="*/ 0 w 247"/>
                  <a:gd name="T7" fmla="*/ 64 h 64"/>
                  <a:gd name="T8" fmla="*/ 0 w 247"/>
                  <a:gd name="T9" fmla="*/ 35 h 64"/>
                </a:gdLst>
                <a:ahLst/>
                <a:cxnLst>
                  <a:cxn ang="0">
                    <a:pos x="T0" y="T1"/>
                  </a:cxn>
                  <a:cxn ang="0">
                    <a:pos x="T2" y="T3"/>
                  </a:cxn>
                  <a:cxn ang="0">
                    <a:pos x="T4" y="T5"/>
                  </a:cxn>
                  <a:cxn ang="0">
                    <a:pos x="T6" y="T7"/>
                  </a:cxn>
                  <a:cxn ang="0">
                    <a:pos x="T8" y="T9"/>
                  </a:cxn>
                </a:cxnLst>
                <a:rect l="0" t="0" r="r" b="b"/>
                <a:pathLst>
                  <a:path w="247" h="64">
                    <a:moveTo>
                      <a:pt x="0" y="35"/>
                    </a:moveTo>
                    <a:lnTo>
                      <a:pt x="247" y="0"/>
                    </a:lnTo>
                    <a:lnTo>
                      <a:pt x="196" y="40"/>
                    </a:lnTo>
                    <a:lnTo>
                      <a:pt x="0" y="64"/>
                    </a:lnTo>
                    <a:lnTo>
                      <a:pt x="0" y="35"/>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2" name="Freeform 44"/>
              <p:cNvSpPr>
                <a:spLocks/>
              </p:cNvSpPr>
              <p:nvPr/>
            </p:nvSpPr>
            <p:spPr bwMode="auto">
              <a:xfrm>
                <a:off x="5037" y="1946"/>
                <a:ext cx="106" cy="111"/>
              </a:xfrm>
              <a:custGeom>
                <a:avLst/>
                <a:gdLst>
                  <a:gd name="T0" fmla="*/ 52 w 106"/>
                  <a:gd name="T1" fmla="*/ 0 h 111"/>
                  <a:gd name="T2" fmla="*/ 64 w 106"/>
                  <a:gd name="T3" fmla="*/ 1 h 111"/>
                  <a:gd name="T4" fmla="*/ 74 w 106"/>
                  <a:gd name="T5" fmla="*/ 4 h 111"/>
                  <a:gd name="T6" fmla="*/ 83 w 106"/>
                  <a:gd name="T7" fmla="*/ 9 h 111"/>
                  <a:gd name="T8" fmla="*/ 90 w 106"/>
                  <a:gd name="T9" fmla="*/ 16 h 111"/>
                  <a:gd name="T10" fmla="*/ 97 w 106"/>
                  <a:gd name="T11" fmla="*/ 24 h 111"/>
                  <a:gd name="T12" fmla="*/ 102 w 106"/>
                  <a:gd name="T13" fmla="*/ 33 h 111"/>
                  <a:gd name="T14" fmla="*/ 105 w 106"/>
                  <a:gd name="T15" fmla="*/ 45 h 111"/>
                  <a:gd name="T16" fmla="*/ 106 w 106"/>
                  <a:gd name="T17" fmla="*/ 56 h 111"/>
                  <a:gd name="T18" fmla="*/ 105 w 106"/>
                  <a:gd name="T19" fmla="*/ 67 h 111"/>
                  <a:gd name="T20" fmla="*/ 102 w 106"/>
                  <a:gd name="T21" fmla="*/ 77 h 111"/>
                  <a:gd name="T22" fmla="*/ 97 w 106"/>
                  <a:gd name="T23" fmla="*/ 86 h 111"/>
                  <a:gd name="T24" fmla="*/ 90 w 106"/>
                  <a:gd name="T25" fmla="*/ 95 h 111"/>
                  <a:gd name="T26" fmla="*/ 83 w 106"/>
                  <a:gd name="T27" fmla="*/ 102 h 111"/>
                  <a:gd name="T28" fmla="*/ 74 w 106"/>
                  <a:gd name="T29" fmla="*/ 106 h 111"/>
                  <a:gd name="T30" fmla="*/ 64 w 106"/>
                  <a:gd name="T31" fmla="*/ 109 h 111"/>
                  <a:gd name="T32" fmla="*/ 52 w 106"/>
                  <a:gd name="T33" fmla="*/ 111 h 111"/>
                  <a:gd name="T34" fmla="*/ 42 w 106"/>
                  <a:gd name="T35" fmla="*/ 109 h 111"/>
                  <a:gd name="T36" fmla="*/ 32 w 106"/>
                  <a:gd name="T37" fmla="*/ 106 h 111"/>
                  <a:gd name="T38" fmla="*/ 23 w 106"/>
                  <a:gd name="T39" fmla="*/ 102 h 111"/>
                  <a:gd name="T40" fmla="*/ 16 w 106"/>
                  <a:gd name="T41" fmla="*/ 95 h 111"/>
                  <a:gd name="T42" fmla="*/ 9 w 106"/>
                  <a:gd name="T43" fmla="*/ 86 h 111"/>
                  <a:gd name="T44" fmla="*/ 4 w 106"/>
                  <a:gd name="T45" fmla="*/ 77 h 111"/>
                  <a:gd name="T46" fmla="*/ 1 w 106"/>
                  <a:gd name="T47" fmla="*/ 67 h 111"/>
                  <a:gd name="T48" fmla="*/ 0 w 106"/>
                  <a:gd name="T49" fmla="*/ 56 h 111"/>
                  <a:gd name="T50" fmla="*/ 1 w 106"/>
                  <a:gd name="T51" fmla="*/ 45 h 111"/>
                  <a:gd name="T52" fmla="*/ 4 w 106"/>
                  <a:gd name="T53" fmla="*/ 33 h 111"/>
                  <a:gd name="T54" fmla="*/ 9 w 106"/>
                  <a:gd name="T55" fmla="*/ 24 h 111"/>
                  <a:gd name="T56" fmla="*/ 16 w 106"/>
                  <a:gd name="T57" fmla="*/ 16 h 111"/>
                  <a:gd name="T58" fmla="*/ 23 w 106"/>
                  <a:gd name="T59" fmla="*/ 9 h 111"/>
                  <a:gd name="T60" fmla="*/ 32 w 106"/>
                  <a:gd name="T61" fmla="*/ 4 h 111"/>
                  <a:gd name="T62" fmla="*/ 42 w 106"/>
                  <a:gd name="T63" fmla="*/ 1 h 111"/>
                  <a:gd name="T64" fmla="*/ 52 w 106"/>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1">
                    <a:moveTo>
                      <a:pt x="52" y="0"/>
                    </a:moveTo>
                    <a:lnTo>
                      <a:pt x="64" y="1"/>
                    </a:lnTo>
                    <a:lnTo>
                      <a:pt x="74" y="4"/>
                    </a:lnTo>
                    <a:lnTo>
                      <a:pt x="83" y="9"/>
                    </a:lnTo>
                    <a:lnTo>
                      <a:pt x="90" y="16"/>
                    </a:lnTo>
                    <a:lnTo>
                      <a:pt x="97" y="24"/>
                    </a:lnTo>
                    <a:lnTo>
                      <a:pt x="102" y="33"/>
                    </a:lnTo>
                    <a:lnTo>
                      <a:pt x="105" y="45"/>
                    </a:lnTo>
                    <a:lnTo>
                      <a:pt x="106" y="56"/>
                    </a:lnTo>
                    <a:lnTo>
                      <a:pt x="105" y="67"/>
                    </a:lnTo>
                    <a:lnTo>
                      <a:pt x="102" y="77"/>
                    </a:lnTo>
                    <a:lnTo>
                      <a:pt x="97" y="86"/>
                    </a:lnTo>
                    <a:lnTo>
                      <a:pt x="90" y="95"/>
                    </a:lnTo>
                    <a:lnTo>
                      <a:pt x="83" y="102"/>
                    </a:lnTo>
                    <a:lnTo>
                      <a:pt x="74" y="106"/>
                    </a:lnTo>
                    <a:lnTo>
                      <a:pt x="64" y="109"/>
                    </a:lnTo>
                    <a:lnTo>
                      <a:pt x="52" y="111"/>
                    </a:lnTo>
                    <a:lnTo>
                      <a:pt x="42" y="109"/>
                    </a:lnTo>
                    <a:lnTo>
                      <a:pt x="32" y="106"/>
                    </a:lnTo>
                    <a:lnTo>
                      <a:pt x="23" y="102"/>
                    </a:lnTo>
                    <a:lnTo>
                      <a:pt x="16" y="95"/>
                    </a:lnTo>
                    <a:lnTo>
                      <a:pt x="9" y="86"/>
                    </a:lnTo>
                    <a:lnTo>
                      <a:pt x="4" y="77"/>
                    </a:lnTo>
                    <a:lnTo>
                      <a:pt x="1" y="67"/>
                    </a:lnTo>
                    <a:lnTo>
                      <a:pt x="0" y="56"/>
                    </a:lnTo>
                    <a:lnTo>
                      <a:pt x="1" y="45"/>
                    </a:lnTo>
                    <a:lnTo>
                      <a:pt x="4" y="33"/>
                    </a:lnTo>
                    <a:lnTo>
                      <a:pt x="9" y="24"/>
                    </a:lnTo>
                    <a:lnTo>
                      <a:pt x="16" y="16"/>
                    </a:lnTo>
                    <a:lnTo>
                      <a:pt x="23" y="9"/>
                    </a:lnTo>
                    <a:lnTo>
                      <a:pt x="32" y="4"/>
                    </a:lnTo>
                    <a:lnTo>
                      <a:pt x="42" y="1"/>
                    </a:lnTo>
                    <a:lnTo>
                      <a:pt x="5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3" name="Freeform 45"/>
              <p:cNvSpPr>
                <a:spLocks/>
              </p:cNvSpPr>
              <p:nvPr/>
            </p:nvSpPr>
            <p:spPr bwMode="auto">
              <a:xfrm>
                <a:off x="5039" y="1948"/>
                <a:ext cx="102" cy="105"/>
              </a:xfrm>
              <a:custGeom>
                <a:avLst/>
                <a:gdLst>
                  <a:gd name="T0" fmla="*/ 50 w 102"/>
                  <a:gd name="T1" fmla="*/ 0 h 105"/>
                  <a:gd name="T2" fmla="*/ 60 w 102"/>
                  <a:gd name="T3" fmla="*/ 1 h 105"/>
                  <a:gd name="T4" fmla="*/ 71 w 102"/>
                  <a:gd name="T5" fmla="*/ 5 h 105"/>
                  <a:gd name="T6" fmla="*/ 79 w 102"/>
                  <a:gd name="T7" fmla="*/ 9 h 105"/>
                  <a:gd name="T8" fmla="*/ 86 w 102"/>
                  <a:gd name="T9" fmla="*/ 15 h 105"/>
                  <a:gd name="T10" fmla="*/ 93 w 102"/>
                  <a:gd name="T11" fmla="*/ 22 h 105"/>
                  <a:gd name="T12" fmla="*/ 97 w 102"/>
                  <a:gd name="T13" fmla="*/ 31 h 105"/>
                  <a:gd name="T14" fmla="*/ 101 w 102"/>
                  <a:gd name="T15" fmla="*/ 41 h 105"/>
                  <a:gd name="T16" fmla="*/ 102 w 102"/>
                  <a:gd name="T17" fmla="*/ 53 h 105"/>
                  <a:gd name="T18" fmla="*/ 101 w 102"/>
                  <a:gd name="T19" fmla="*/ 63 h 105"/>
                  <a:gd name="T20" fmla="*/ 97 w 102"/>
                  <a:gd name="T21" fmla="*/ 73 h 105"/>
                  <a:gd name="T22" fmla="*/ 93 w 102"/>
                  <a:gd name="T23" fmla="*/ 82 h 105"/>
                  <a:gd name="T24" fmla="*/ 86 w 102"/>
                  <a:gd name="T25" fmla="*/ 90 h 105"/>
                  <a:gd name="T26" fmla="*/ 79 w 102"/>
                  <a:gd name="T27" fmla="*/ 96 h 105"/>
                  <a:gd name="T28" fmla="*/ 71 w 102"/>
                  <a:gd name="T29" fmla="*/ 101 h 105"/>
                  <a:gd name="T30" fmla="*/ 60 w 102"/>
                  <a:gd name="T31" fmla="*/ 104 h 105"/>
                  <a:gd name="T32" fmla="*/ 50 w 102"/>
                  <a:gd name="T33" fmla="*/ 105 h 105"/>
                  <a:gd name="T34" fmla="*/ 40 w 102"/>
                  <a:gd name="T35" fmla="*/ 104 h 105"/>
                  <a:gd name="T36" fmla="*/ 31 w 102"/>
                  <a:gd name="T37" fmla="*/ 101 h 105"/>
                  <a:gd name="T38" fmla="*/ 22 w 102"/>
                  <a:gd name="T39" fmla="*/ 96 h 105"/>
                  <a:gd name="T40" fmla="*/ 16 w 102"/>
                  <a:gd name="T41" fmla="*/ 90 h 105"/>
                  <a:gd name="T42" fmla="*/ 9 w 102"/>
                  <a:gd name="T43" fmla="*/ 82 h 105"/>
                  <a:gd name="T44" fmla="*/ 5 w 102"/>
                  <a:gd name="T45" fmla="*/ 73 h 105"/>
                  <a:gd name="T46" fmla="*/ 1 w 102"/>
                  <a:gd name="T47" fmla="*/ 63 h 105"/>
                  <a:gd name="T48" fmla="*/ 0 w 102"/>
                  <a:gd name="T49" fmla="*/ 53 h 105"/>
                  <a:gd name="T50" fmla="*/ 1 w 102"/>
                  <a:gd name="T51" fmla="*/ 41 h 105"/>
                  <a:gd name="T52" fmla="*/ 5 w 102"/>
                  <a:gd name="T53" fmla="*/ 31 h 105"/>
                  <a:gd name="T54" fmla="*/ 9 w 102"/>
                  <a:gd name="T55" fmla="*/ 22 h 105"/>
                  <a:gd name="T56" fmla="*/ 16 w 102"/>
                  <a:gd name="T57" fmla="*/ 15 h 105"/>
                  <a:gd name="T58" fmla="*/ 22 w 102"/>
                  <a:gd name="T59" fmla="*/ 9 h 105"/>
                  <a:gd name="T60" fmla="*/ 31 w 102"/>
                  <a:gd name="T61" fmla="*/ 5 h 105"/>
                  <a:gd name="T62" fmla="*/ 40 w 102"/>
                  <a:gd name="T63" fmla="*/ 1 h 105"/>
                  <a:gd name="T64" fmla="*/ 50 w 102"/>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105">
                    <a:moveTo>
                      <a:pt x="50" y="0"/>
                    </a:moveTo>
                    <a:lnTo>
                      <a:pt x="60" y="1"/>
                    </a:lnTo>
                    <a:lnTo>
                      <a:pt x="71" y="5"/>
                    </a:lnTo>
                    <a:lnTo>
                      <a:pt x="79" y="9"/>
                    </a:lnTo>
                    <a:lnTo>
                      <a:pt x="86" y="15"/>
                    </a:lnTo>
                    <a:lnTo>
                      <a:pt x="93" y="22"/>
                    </a:lnTo>
                    <a:lnTo>
                      <a:pt x="97" y="31"/>
                    </a:lnTo>
                    <a:lnTo>
                      <a:pt x="101" y="41"/>
                    </a:lnTo>
                    <a:lnTo>
                      <a:pt x="102" y="53"/>
                    </a:lnTo>
                    <a:lnTo>
                      <a:pt x="101" y="63"/>
                    </a:lnTo>
                    <a:lnTo>
                      <a:pt x="97" y="73"/>
                    </a:lnTo>
                    <a:lnTo>
                      <a:pt x="93" y="82"/>
                    </a:lnTo>
                    <a:lnTo>
                      <a:pt x="86" y="90"/>
                    </a:lnTo>
                    <a:lnTo>
                      <a:pt x="79" y="96"/>
                    </a:lnTo>
                    <a:lnTo>
                      <a:pt x="71" y="101"/>
                    </a:lnTo>
                    <a:lnTo>
                      <a:pt x="60" y="104"/>
                    </a:lnTo>
                    <a:lnTo>
                      <a:pt x="50" y="105"/>
                    </a:lnTo>
                    <a:lnTo>
                      <a:pt x="40" y="104"/>
                    </a:lnTo>
                    <a:lnTo>
                      <a:pt x="31" y="101"/>
                    </a:lnTo>
                    <a:lnTo>
                      <a:pt x="22" y="96"/>
                    </a:lnTo>
                    <a:lnTo>
                      <a:pt x="16" y="90"/>
                    </a:lnTo>
                    <a:lnTo>
                      <a:pt x="9" y="82"/>
                    </a:lnTo>
                    <a:lnTo>
                      <a:pt x="5" y="73"/>
                    </a:lnTo>
                    <a:lnTo>
                      <a:pt x="1" y="63"/>
                    </a:lnTo>
                    <a:lnTo>
                      <a:pt x="0" y="53"/>
                    </a:lnTo>
                    <a:lnTo>
                      <a:pt x="1" y="41"/>
                    </a:lnTo>
                    <a:lnTo>
                      <a:pt x="5" y="31"/>
                    </a:lnTo>
                    <a:lnTo>
                      <a:pt x="9" y="22"/>
                    </a:lnTo>
                    <a:lnTo>
                      <a:pt x="16" y="15"/>
                    </a:lnTo>
                    <a:lnTo>
                      <a:pt x="22" y="9"/>
                    </a:lnTo>
                    <a:lnTo>
                      <a:pt x="31" y="5"/>
                    </a:lnTo>
                    <a:lnTo>
                      <a:pt x="40" y="1"/>
                    </a:lnTo>
                    <a:lnTo>
                      <a:pt x="50"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4" name="Freeform 46"/>
              <p:cNvSpPr>
                <a:spLocks/>
              </p:cNvSpPr>
              <p:nvPr/>
            </p:nvSpPr>
            <p:spPr bwMode="auto">
              <a:xfrm>
                <a:off x="5041" y="1949"/>
                <a:ext cx="98" cy="102"/>
              </a:xfrm>
              <a:custGeom>
                <a:avLst/>
                <a:gdLst>
                  <a:gd name="T0" fmla="*/ 48 w 98"/>
                  <a:gd name="T1" fmla="*/ 0 h 102"/>
                  <a:gd name="T2" fmla="*/ 58 w 98"/>
                  <a:gd name="T3" fmla="*/ 1 h 102"/>
                  <a:gd name="T4" fmla="*/ 67 w 98"/>
                  <a:gd name="T5" fmla="*/ 4 h 102"/>
                  <a:gd name="T6" fmla="*/ 75 w 98"/>
                  <a:gd name="T7" fmla="*/ 8 h 102"/>
                  <a:gd name="T8" fmla="*/ 83 w 98"/>
                  <a:gd name="T9" fmla="*/ 15 h 102"/>
                  <a:gd name="T10" fmla="*/ 89 w 98"/>
                  <a:gd name="T11" fmla="*/ 21 h 102"/>
                  <a:gd name="T12" fmla="*/ 94 w 98"/>
                  <a:gd name="T13" fmla="*/ 30 h 102"/>
                  <a:gd name="T14" fmla="*/ 96 w 98"/>
                  <a:gd name="T15" fmla="*/ 40 h 102"/>
                  <a:gd name="T16" fmla="*/ 98 w 98"/>
                  <a:gd name="T17" fmla="*/ 51 h 102"/>
                  <a:gd name="T18" fmla="*/ 96 w 98"/>
                  <a:gd name="T19" fmla="*/ 61 h 102"/>
                  <a:gd name="T20" fmla="*/ 94 w 98"/>
                  <a:gd name="T21" fmla="*/ 71 h 102"/>
                  <a:gd name="T22" fmla="*/ 89 w 98"/>
                  <a:gd name="T23" fmla="*/ 80 h 102"/>
                  <a:gd name="T24" fmla="*/ 83 w 98"/>
                  <a:gd name="T25" fmla="*/ 86 h 102"/>
                  <a:gd name="T26" fmla="*/ 75 w 98"/>
                  <a:gd name="T27" fmla="*/ 93 h 102"/>
                  <a:gd name="T28" fmla="*/ 67 w 98"/>
                  <a:gd name="T29" fmla="*/ 98 h 102"/>
                  <a:gd name="T30" fmla="*/ 58 w 98"/>
                  <a:gd name="T31" fmla="*/ 101 h 102"/>
                  <a:gd name="T32" fmla="*/ 48 w 98"/>
                  <a:gd name="T33" fmla="*/ 102 h 102"/>
                  <a:gd name="T34" fmla="*/ 38 w 98"/>
                  <a:gd name="T35" fmla="*/ 101 h 102"/>
                  <a:gd name="T36" fmla="*/ 29 w 98"/>
                  <a:gd name="T37" fmla="*/ 98 h 102"/>
                  <a:gd name="T38" fmla="*/ 22 w 98"/>
                  <a:gd name="T39" fmla="*/ 93 h 102"/>
                  <a:gd name="T40" fmla="*/ 15 w 98"/>
                  <a:gd name="T41" fmla="*/ 86 h 102"/>
                  <a:gd name="T42" fmla="*/ 8 w 98"/>
                  <a:gd name="T43" fmla="*/ 80 h 102"/>
                  <a:gd name="T44" fmla="*/ 4 w 98"/>
                  <a:gd name="T45" fmla="*/ 71 h 102"/>
                  <a:gd name="T46" fmla="*/ 1 w 98"/>
                  <a:gd name="T47" fmla="*/ 61 h 102"/>
                  <a:gd name="T48" fmla="*/ 0 w 98"/>
                  <a:gd name="T49" fmla="*/ 51 h 102"/>
                  <a:gd name="T50" fmla="*/ 1 w 98"/>
                  <a:gd name="T51" fmla="*/ 40 h 102"/>
                  <a:gd name="T52" fmla="*/ 4 w 98"/>
                  <a:gd name="T53" fmla="*/ 30 h 102"/>
                  <a:gd name="T54" fmla="*/ 8 w 98"/>
                  <a:gd name="T55" fmla="*/ 21 h 102"/>
                  <a:gd name="T56" fmla="*/ 15 w 98"/>
                  <a:gd name="T57" fmla="*/ 15 h 102"/>
                  <a:gd name="T58" fmla="*/ 22 w 98"/>
                  <a:gd name="T59" fmla="*/ 8 h 102"/>
                  <a:gd name="T60" fmla="*/ 29 w 98"/>
                  <a:gd name="T61" fmla="*/ 4 h 102"/>
                  <a:gd name="T62" fmla="*/ 38 w 98"/>
                  <a:gd name="T63" fmla="*/ 1 h 102"/>
                  <a:gd name="T64" fmla="*/ 48 w 98"/>
                  <a:gd name="T6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02">
                    <a:moveTo>
                      <a:pt x="48" y="0"/>
                    </a:moveTo>
                    <a:lnTo>
                      <a:pt x="58" y="1"/>
                    </a:lnTo>
                    <a:lnTo>
                      <a:pt x="67" y="4"/>
                    </a:lnTo>
                    <a:lnTo>
                      <a:pt x="75" y="8"/>
                    </a:lnTo>
                    <a:lnTo>
                      <a:pt x="83" y="15"/>
                    </a:lnTo>
                    <a:lnTo>
                      <a:pt x="89" y="21"/>
                    </a:lnTo>
                    <a:lnTo>
                      <a:pt x="94" y="30"/>
                    </a:lnTo>
                    <a:lnTo>
                      <a:pt x="96" y="40"/>
                    </a:lnTo>
                    <a:lnTo>
                      <a:pt x="98" y="51"/>
                    </a:lnTo>
                    <a:lnTo>
                      <a:pt x="96" y="61"/>
                    </a:lnTo>
                    <a:lnTo>
                      <a:pt x="94" y="71"/>
                    </a:lnTo>
                    <a:lnTo>
                      <a:pt x="89" y="80"/>
                    </a:lnTo>
                    <a:lnTo>
                      <a:pt x="83" y="86"/>
                    </a:lnTo>
                    <a:lnTo>
                      <a:pt x="75" y="93"/>
                    </a:lnTo>
                    <a:lnTo>
                      <a:pt x="67" y="98"/>
                    </a:lnTo>
                    <a:lnTo>
                      <a:pt x="58" y="101"/>
                    </a:lnTo>
                    <a:lnTo>
                      <a:pt x="48" y="102"/>
                    </a:lnTo>
                    <a:lnTo>
                      <a:pt x="38" y="101"/>
                    </a:lnTo>
                    <a:lnTo>
                      <a:pt x="29" y="98"/>
                    </a:lnTo>
                    <a:lnTo>
                      <a:pt x="22" y="93"/>
                    </a:lnTo>
                    <a:lnTo>
                      <a:pt x="15" y="86"/>
                    </a:lnTo>
                    <a:lnTo>
                      <a:pt x="8" y="80"/>
                    </a:lnTo>
                    <a:lnTo>
                      <a:pt x="4" y="71"/>
                    </a:lnTo>
                    <a:lnTo>
                      <a:pt x="1" y="61"/>
                    </a:lnTo>
                    <a:lnTo>
                      <a:pt x="0" y="51"/>
                    </a:lnTo>
                    <a:lnTo>
                      <a:pt x="1" y="40"/>
                    </a:lnTo>
                    <a:lnTo>
                      <a:pt x="4" y="30"/>
                    </a:lnTo>
                    <a:lnTo>
                      <a:pt x="8" y="21"/>
                    </a:lnTo>
                    <a:lnTo>
                      <a:pt x="15" y="15"/>
                    </a:lnTo>
                    <a:lnTo>
                      <a:pt x="22" y="8"/>
                    </a:lnTo>
                    <a:lnTo>
                      <a:pt x="29" y="4"/>
                    </a:lnTo>
                    <a:lnTo>
                      <a:pt x="38" y="1"/>
                    </a:lnTo>
                    <a:lnTo>
                      <a:pt x="48"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5" name="Freeform 47"/>
              <p:cNvSpPr>
                <a:spLocks/>
              </p:cNvSpPr>
              <p:nvPr/>
            </p:nvSpPr>
            <p:spPr bwMode="auto">
              <a:xfrm>
                <a:off x="5044" y="1950"/>
                <a:ext cx="92" cy="98"/>
              </a:xfrm>
              <a:custGeom>
                <a:avLst/>
                <a:gdLst>
                  <a:gd name="T0" fmla="*/ 45 w 92"/>
                  <a:gd name="T1" fmla="*/ 0 h 98"/>
                  <a:gd name="T2" fmla="*/ 54 w 92"/>
                  <a:gd name="T3" fmla="*/ 1 h 98"/>
                  <a:gd name="T4" fmla="*/ 63 w 92"/>
                  <a:gd name="T5" fmla="*/ 4 h 98"/>
                  <a:gd name="T6" fmla="*/ 71 w 92"/>
                  <a:gd name="T7" fmla="*/ 8 h 98"/>
                  <a:gd name="T8" fmla="*/ 79 w 92"/>
                  <a:gd name="T9" fmla="*/ 14 h 98"/>
                  <a:gd name="T10" fmla="*/ 85 w 92"/>
                  <a:gd name="T11" fmla="*/ 22 h 98"/>
                  <a:gd name="T12" fmla="*/ 89 w 92"/>
                  <a:gd name="T13" fmla="*/ 29 h 98"/>
                  <a:gd name="T14" fmla="*/ 91 w 92"/>
                  <a:gd name="T15" fmla="*/ 38 h 98"/>
                  <a:gd name="T16" fmla="*/ 92 w 92"/>
                  <a:gd name="T17" fmla="*/ 48 h 98"/>
                  <a:gd name="T18" fmla="*/ 91 w 92"/>
                  <a:gd name="T19" fmla="*/ 58 h 98"/>
                  <a:gd name="T20" fmla="*/ 89 w 92"/>
                  <a:gd name="T21" fmla="*/ 67 h 98"/>
                  <a:gd name="T22" fmla="*/ 85 w 92"/>
                  <a:gd name="T23" fmla="*/ 75 h 98"/>
                  <a:gd name="T24" fmla="*/ 79 w 92"/>
                  <a:gd name="T25" fmla="*/ 83 h 98"/>
                  <a:gd name="T26" fmla="*/ 71 w 92"/>
                  <a:gd name="T27" fmla="*/ 89 h 98"/>
                  <a:gd name="T28" fmla="*/ 63 w 92"/>
                  <a:gd name="T29" fmla="*/ 93 h 98"/>
                  <a:gd name="T30" fmla="*/ 54 w 92"/>
                  <a:gd name="T31" fmla="*/ 97 h 98"/>
                  <a:gd name="T32" fmla="*/ 45 w 92"/>
                  <a:gd name="T33" fmla="*/ 98 h 98"/>
                  <a:gd name="T34" fmla="*/ 36 w 92"/>
                  <a:gd name="T35" fmla="*/ 97 h 98"/>
                  <a:gd name="T36" fmla="*/ 28 w 92"/>
                  <a:gd name="T37" fmla="*/ 93 h 98"/>
                  <a:gd name="T38" fmla="*/ 20 w 92"/>
                  <a:gd name="T39" fmla="*/ 89 h 98"/>
                  <a:gd name="T40" fmla="*/ 13 w 92"/>
                  <a:gd name="T41" fmla="*/ 83 h 98"/>
                  <a:gd name="T42" fmla="*/ 7 w 92"/>
                  <a:gd name="T43" fmla="*/ 75 h 98"/>
                  <a:gd name="T44" fmla="*/ 3 w 92"/>
                  <a:gd name="T45" fmla="*/ 67 h 98"/>
                  <a:gd name="T46" fmla="*/ 1 w 92"/>
                  <a:gd name="T47" fmla="*/ 58 h 98"/>
                  <a:gd name="T48" fmla="*/ 0 w 92"/>
                  <a:gd name="T49" fmla="*/ 48 h 98"/>
                  <a:gd name="T50" fmla="*/ 1 w 92"/>
                  <a:gd name="T51" fmla="*/ 38 h 98"/>
                  <a:gd name="T52" fmla="*/ 3 w 92"/>
                  <a:gd name="T53" fmla="*/ 29 h 98"/>
                  <a:gd name="T54" fmla="*/ 7 w 92"/>
                  <a:gd name="T55" fmla="*/ 22 h 98"/>
                  <a:gd name="T56" fmla="*/ 13 w 92"/>
                  <a:gd name="T57" fmla="*/ 14 h 98"/>
                  <a:gd name="T58" fmla="*/ 20 w 92"/>
                  <a:gd name="T59" fmla="*/ 8 h 98"/>
                  <a:gd name="T60" fmla="*/ 28 w 92"/>
                  <a:gd name="T61" fmla="*/ 4 h 98"/>
                  <a:gd name="T62" fmla="*/ 36 w 92"/>
                  <a:gd name="T63" fmla="*/ 1 h 98"/>
                  <a:gd name="T64" fmla="*/ 45 w 92"/>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8">
                    <a:moveTo>
                      <a:pt x="45" y="0"/>
                    </a:moveTo>
                    <a:lnTo>
                      <a:pt x="54" y="1"/>
                    </a:lnTo>
                    <a:lnTo>
                      <a:pt x="63" y="4"/>
                    </a:lnTo>
                    <a:lnTo>
                      <a:pt x="71" y="8"/>
                    </a:lnTo>
                    <a:lnTo>
                      <a:pt x="79" y="14"/>
                    </a:lnTo>
                    <a:lnTo>
                      <a:pt x="85" y="22"/>
                    </a:lnTo>
                    <a:lnTo>
                      <a:pt x="89" y="29"/>
                    </a:lnTo>
                    <a:lnTo>
                      <a:pt x="91" y="38"/>
                    </a:lnTo>
                    <a:lnTo>
                      <a:pt x="92" y="48"/>
                    </a:lnTo>
                    <a:lnTo>
                      <a:pt x="91" y="58"/>
                    </a:lnTo>
                    <a:lnTo>
                      <a:pt x="89" y="67"/>
                    </a:lnTo>
                    <a:lnTo>
                      <a:pt x="85" y="75"/>
                    </a:lnTo>
                    <a:lnTo>
                      <a:pt x="79" y="83"/>
                    </a:lnTo>
                    <a:lnTo>
                      <a:pt x="71" y="89"/>
                    </a:lnTo>
                    <a:lnTo>
                      <a:pt x="63" y="93"/>
                    </a:lnTo>
                    <a:lnTo>
                      <a:pt x="54" y="97"/>
                    </a:lnTo>
                    <a:lnTo>
                      <a:pt x="45" y="98"/>
                    </a:lnTo>
                    <a:lnTo>
                      <a:pt x="36" y="97"/>
                    </a:lnTo>
                    <a:lnTo>
                      <a:pt x="28" y="93"/>
                    </a:lnTo>
                    <a:lnTo>
                      <a:pt x="20" y="89"/>
                    </a:lnTo>
                    <a:lnTo>
                      <a:pt x="13" y="83"/>
                    </a:lnTo>
                    <a:lnTo>
                      <a:pt x="7" y="75"/>
                    </a:lnTo>
                    <a:lnTo>
                      <a:pt x="3" y="67"/>
                    </a:lnTo>
                    <a:lnTo>
                      <a:pt x="1" y="58"/>
                    </a:lnTo>
                    <a:lnTo>
                      <a:pt x="0" y="48"/>
                    </a:lnTo>
                    <a:lnTo>
                      <a:pt x="1" y="38"/>
                    </a:lnTo>
                    <a:lnTo>
                      <a:pt x="3" y="29"/>
                    </a:lnTo>
                    <a:lnTo>
                      <a:pt x="7" y="22"/>
                    </a:lnTo>
                    <a:lnTo>
                      <a:pt x="13" y="14"/>
                    </a:lnTo>
                    <a:lnTo>
                      <a:pt x="20" y="8"/>
                    </a:lnTo>
                    <a:lnTo>
                      <a:pt x="28" y="4"/>
                    </a:lnTo>
                    <a:lnTo>
                      <a:pt x="36" y="1"/>
                    </a:lnTo>
                    <a:lnTo>
                      <a:pt x="45"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6" name="Freeform 48"/>
              <p:cNvSpPr>
                <a:spLocks/>
              </p:cNvSpPr>
              <p:nvPr/>
            </p:nvSpPr>
            <p:spPr bwMode="auto">
              <a:xfrm>
                <a:off x="5046" y="1951"/>
                <a:ext cx="88" cy="93"/>
              </a:xfrm>
              <a:custGeom>
                <a:avLst/>
                <a:gdLst>
                  <a:gd name="T0" fmla="*/ 43 w 88"/>
                  <a:gd name="T1" fmla="*/ 0 h 93"/>
                  <a:gd name="T2" fmla="*/ 52 w 88"/>
                  <a:gd name="T3" fmla="*/ 2 h 93"/>
                  <a:gd name="T4" fmla="*/ 61 w 88"/>
                  <a:gd name="T5" fmla="*/ 4 h 93"/>
                  <a:gd name="T6" fmla="*/ 68 w 88"/>
                  <a:gd name="T7" fmla="*/ 8 h 93"/>
                  <a:gd name="T8" fmla="*/ 75 w 88"/>
                  <a:gd name="T9" fmla="*/ 14 h 93"/>
                  <a:gd name="T10" fmla="*/ 80 w 88"/>
                  <a:gd name="T11" fmla="*/ 21 h 93"/>
                  <a:gd name="T12" fmla="*/ 85 w 88"/>
                  <a:gd name="T13" fmla="*/ 28 h 93"/>
                  <a:gd name="T14" fmla="*/ 87 w 88"/>
                  <a:gd name="T15" fmla="*/ 37 h 93"/>
                  <a:gd name="T16" fmla="*/ 88 w 88"/>
                  <a:gd name="T17" fmla="*/ 47 h 93"/>
                  <a:gd name="T18" fmla="*/ 87 w 88"/>
                  <a:gd name="T19" fmla="*/ 56 h 93"/>
                  <a:gd name="T20" fmla="*/ 85 w 88"/>
                  <a:gd name="T21" fmla="*/ 65 h 93"/>
                  <a:gd name="T22" fmla="*/ 80 w 88"/>
                  <a:gd name="T23" fmla="*/ 73 h 93"/>
                  <a:gd name="T24" fmla="*/ 75 w 88"/>
                  <a:gd name="T25" fmla="*/ 80 h 93"/>
                  <a:gd name="T26" fmla="*/ 68 w 88"/>
                  <a:gd name="T27" fmla="*/ 85 h 93"/>
                  <a:gd name="T28" fmla="*/ 61 w 88"/>
                  <a:gd name="T29" fmla="*/ 90 h 93"/>
                  <a:gd name="T30" fmla="*/ 52 w 88"/>
                  <a:gd name="T31" fmla="*/ 92 h 93"/>
                  <a:gd name="T32" fmla="*/ 43 w 88"/>
                  <a:gd name="T33" fmla="*/ 93 h 93"/>
                  <a:gd name="T34" fmla="*/ 34 w 88"/>
                  <a:gd name="T35" fmla="*/ 92 h 93"/>
                  <a:gd name="T36" fmla="*/ 27 w 88"/>
                  <a:gd name="T37" fmla="*/ 90 h 93"/>
                  <a:gd name="T38" fmla="*/ 19 w 88"/>
                  <a:gd name="T39" fmla="*/ 85 h 93"/>
                  <a:gd name="T40" fmla="*/ 13 w 88"/>
                  <a:gd name="T41" fmla="*/ 80 h 93"/>
                  <a:gd name="T42" fmla="*/ 8 w 88"/>
                  <a:gd name="T43" fmla="*/ 73 h 93"/>
                  <a:gd name="T44" fmla="*/ 3 w 88"/>
                  <a:gd name="T45" fmla="*/ 65 h 93"/>
                  <a:gd name="T46" fmla="*/ 1 w 88"/>
                  <a:gd name="T47" fmla="*/ 56 h 93"/>
                  <a:gd name="T48" fmla="*/ 0 w 88"/>
                  <a:gd name="T49" fmla="*/ 47 h 93"/>
                  <a:gd name="T50" fmla="*/ 1 w 88"/>
                  <a:gd name="T51" fmla="*/ 37 h 93"/>
                  <a:gd name="T52" fmla="*/ 3 w 88"/>
                  <a:gd name="T53" fmla="*/ 28 h 93"/>
                  <a:gd name="T54" fmla="*/ 8 w 88"/>
                  <a:gd name="T55" fmla="*/ 21 h 93"/>
                  <a:gd name="T56" fmla="*/ 13 w 88"/>
                  <a:gd name="T57" fmla="*/ 14 h 93"/>
                  <a:gd name="T58" fmla="*/ 19 w 88"/>
                  <a:gd name="T59" fmla="*/ 8 h 93"/>
                  <a:gd name="T60" fmla="*/ 27 w 88"/>
                  <a:gd name="T61" fmla="*/ 4 h 93"/>
                  <a:gd name="T62" fmla="*/ 34 w 88"/>
                  <a:gd name="T63" fmla="*/ 2 h 93"/>
                  <a:gd name="T64" fmla="*/ 43 w 88"/>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3">
                    <a:moveTo>
                      <a:pt x="43" y="0"/>
                    </a:moveTo>
                    <a:lnTo>
                      <a:pt x="52" y="2"/>
                    </a:lnTo>
                    <a:lnTo>
                      <a:pt x="61" y="4"/>
                    </a:lnTo>
                    <a:lnTo>
                      <a:pt x="68" y="8"/>
                    </a:lnTo>
                    <a:lnTo>
                      <a:pt x="75" y="14"/>
                    </a:lnTo>
                    <a:lnTo>
                      <a:pt x="80" y="21"/>
                    </a:lnTo>
                    <a:lnTo>
                      <a:pt x="85" y="28"/>
                    </a:lnTo>
                    <a:lnTo>
                      <a:pt x="87" y="37"/>
                    </a:lnTo>
                    <a:lnTo>
                      <a:pt x="88" y="47"/>
                    </a:lnTo>
                    <a:lnTo>
                      <a:pt x="87" y="56"/>
                    </a:lnTo>
                    <a:lnTo>
                      <a:pt x="85" y="65"/>
                    </a:lnTo>
                    <a:lnTo>
                      <a:pt x="80" y="73"/>
                    </a:lnTo>
                    <a:lnTo>
                      <a:pt x="75" y="80"/>
                    </a:lnTo>
                    <a:lnTo>
                      <a:pt x="68" y="85"/>
                    </a:lnTo>
                    <a:lnTo>
                      <a:pt x="61" y="90"/>
                    </a:lnTo>
                    <a:lnTo>
                      <a:pt x="52" y="92"/>
                    </a:lnTo>
                    <a:lnTo>
                      <a:pt x="43" y="93"/>
                    </a:lnTo>
                    <a:lnTo>
                      <a:pt x="34" y="92"/>
                    </a:lnTo>
                    <a:lnTo>
                      <a:pt x="27" y="90"/>
                    </a:lnTo>
                    <a:lnTo>
                      <a:pt x="19" y="85"/>
                    </a:lnTo>
                    <a:lnTo>
                      <a:pt x="13" y="80"/>
                    </a:lnTo>
                    <a:lnTo>
                      <a:pt x="8" y="73"/>
                    </a:lnTo>
                    <a:lnTo>
                      <a:pt x="3" y="65"/>
                    </a:lnTo>
                    <a:lnTo>
                      <a:pt x="1" y="56"/>
                    </a:lnTo>
                    <a:lnTo>
                      <a:pt x="0" y="47"/>
                    </a:lnTo>
                    <a:lnTo>
                      <a:pt x="1" y="37"/>
                    </a:lnTo>
                    <a:lnTo>
                      <a:pt x="3" y="28"/>
                    </a:lnTo>
                    <a:lnTo>
                      <a:pt x="8" y="21"/>
                    </a:lnTo>
                    <a:lnTo>
                      <a:pt x="13" y="14"/>
                    </a:lnTo>
                    <a:lnTo>
                      <a:pt x="19" y="8"/>
                    </a:lnTo>
                    <a:lnTo>
                      <a:pt x="27" y="4"/>
                    </a:lnTo>
                    <a:lnTo>
                      <a:pt x="34" y="2"/>
                    </a:lnTo>
                    <a:lnTo>
                      <a:pt x="43"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7" name="Freeform 49"/>
              <p:cNvSpPr>
                <a:spLocks/>
              </p:cNvSpPr>
              <p:nvPr/>
            </p:nvSpPr>
            <p:spPr bwMode="auto">
              <a:xfrm>
                <a:off x="5048" y="1954"/>
                <a:ext cx="85" cy="87"/>
              </a:xfrm>
              <a:custGeom>
                <a:avLst/>
                <a:gdLst>
                  <a:gd name="T0" fmla="*/ 41 w 85"/>
                  <a:gd name="T1" fmla="*/ 0 h 87"/>
                  <a:gd name="T2" fmla="*/ 50 w 85"/>
                  <a:gd name="T3" fmla="*/ 1 h 87"/>
                  <a:gd name="T4" fmla="*/ 58 w 85"/>
                  <a:gd name="T5" fmla="*/ 3 h 87"/>
                  <a:gd name="T6" fmla="*/ 66 w 85"/>
                  <a:gd name="T7" fmla="*/ 6 h 87"/>
                  <a:gd name="T8" fmla="*/ 72 w 85"/>
                  <a:gd name="T9" fmla="*/ 12 h 87"/>
                  <a:gd name="T10" fmla="*/ 77 w 85"/>
                  <a:gd name="T11" fmla="*/ 19 h 87"/>
                  <a:gd name="T12" fmla="*/ 82 w 85"/>
                  <a:gd name="T13" fmla="*/ 25 h 87"/>
                  <a:gd name="T14" fmla="*/ 84 w 85"/>
                  <a:gd name="T15" fmla="*/ 34 h 87"/>
                  <a:gd name="T16" fmla="*/ 85 w 85"/>
                  <a:gd name="T17" fmla="*/ 43 h 87"/>
                  <a:gd name="T18" fmla="*/ 84 w 85"/>
                  <a:gd name="T19" fmla="*/ 51 h 87"/>
                  <a:gd name="T20" fmla="*/ 82 w 85"/>
                  <a:gd name="T21" fmla="*/ 60 h 87"/>
                  <a:gd name="T22" fmla="*/ 77 w 85"/>
                  <a:gd name="T23" fmla="*/ 67 h 87"/>
                  <a:gd name="T24" fmla="*/ 72 w 85"/>
                  <a:gd name="T25" fmla="*/ 74 h 87"/>
                  <a:gd name="T26" fmla="*/ 66 w 85"/>
                  <a:gd name="T27" fmla="*/ 79 h 87"/>
                  <a:gd name="T28" fmla="*/ 58 w 85"/>
                  <a:gd name="T29" fmla="*/ 84 h 87"/>
                  <a:gd name="T30" fmla="*/ 50 w 85"/>
                  <a:gd name="T31" fmla="*/ 86 h 87"/>
                  <a:gd name="T32" fmla="*/ 41 w 85"/>
                  <a:gd name="T33" fmla="*/ 87 h 87"/>
                  <a:gd name="T34" fmla="*/ 34 w 85"/>
                  <a:gd name="T35" fmla="*/ 86 h 87"/>
                  <a:gd name="T36" fmla="*/ 26 w 85"/>
                  <a:gd name="T37" fmla="*/ 84 h 87"/>
                  <a:gd name="T38" fmla="*/ 19 w 85"/>
                  <a:gd name="T39" fmla="*/ 79 h 87"/>
                  <a:gd name="T40" fmla="*/ 12 w 85"/>
                  <a:gd name="T41" fmla="*/ 74 h 87"/>
                  <a:gd name="T42" fmla="*/ 7 w 85"/>
                  <a:gd name="T43" fmla="*/ 67 h 87"/>
                  <a:gd name="T44" fmla="*/ 3 w 85"/>
                  <a:gd name="T45" fmla="*/ 60 h 87"/>
                  <a:gd name="T46" fmla="*/ 1 w 85"/>
                  <a:gd name="T47" fmla="*/ 51 h 87"/>
                  <a:gd name="T48" fmla="*/ 0 w 85"/>
                  <a:gd name="T49" fmla="*/ 43 h 87"/>
                  <a:gd name="T50" fmla="*/ 1 w 85"/>
                  <a:gd name="T51" fmla="*/ 34 h 87"/>
                  <a:gd name="T52" fmla="*/ 3 w 85"/>
                  <a:gd name="T53" fmla="*/ 25 h 87"/>
                  <a:gd name="T54" fmla="*/ 7 w 85"/>
                  <a:gd name="T55" fmla="*/ 19 h 87"/>
                  <a:gd name="T56" fmla="*/ 12 w 85"/>
                  <a:gd name="T57" fmla="*/ 12 h 87"/>
                  <a:gd name="T58" fmla="*/ 19 w 85"/>
                  <a:gd name="T59" fmla="*/ 6 h 87"/>
                  <a:gd name="T60" fmla="*/ 26 w 85"/>
                  <a:gd name="T61" fmla="*/ 3 h 87"/>
                  <a:gd name="T62" fmla="*/ 34 w 85"/>
                  <a:gd name="T63" fmla="*/ 1 h 87"/>
                  <a:gd name="T64" fmla="*/ 41 w 85"/>
                  <a:gd name="T6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7">
                    <a:moveTo>
                      <a:pt x="41" y="0"/>
                    </a:moveTo>
                    <a:lnTo>
                      <a:pt x="50" y="1"/>
                    </a:lnTo>
                    <a:lnTo>
                      <a:pt x="58" y="3"/>
                    </a:lnTo>
                    <a:lnTo>
                      <a:pt x="66" y="6"/>
                    </a:lnTo>
                    <a:lnTo>
                      <a:pt x="72" y="12"/>
                    </a:lnTo>
                    <a:lnTo>
                      <a:pt x="77" y="19"/>
                    </a:lnTo>
                    <a:lnTo>
                      <a:pt x="82" y="25"/>
                    </a:lnTo>
                    <a:lnTo>
                      <a:pt x="84" y="34"/>
                    </a:lnTo>
                    <a:lnTo>
                      <a:pt x="85" y="43"/>
                    </a:lnTo>
                    <a:lnTo>
                      <a:pt x="84" y="51"/>
                    </a:lnTo>
                    <a:lnTo>
                      <a:pt x="82" y="60"/>
                    </a:lnTo>
                    <a:lnTo>
                      <a:pt x="77" y="67"/>
                    </a:lnTo>
                    <a:lnTo>
                      <a:pt x="72" y="74"/>
                    </a:lnTo>
                    <a:lnTo>
                      <a:pt x="66" y="79"/>
                    </a:lnTo>
                    <a:lnTo>
                      <a:pt x="58" y="84"/>
                    </a:lnTo>
                    <a:lnTo>
                      <a:pt x="50" y="86"/>
                    </a:lnTo>
                    <a:lnTo>
                      <a:pt x="41" y="87"/>
                    </a:lnTo>
                    <a:lnTo>
                      <a:pt x="34" y="86"/>
                    </a:lnTo>
                    <a:lnTo>
                      <a:pt x="26" y="84"/>
                    </a:lnTo>
                    <a:lnTo>
                      <a:pt x="19" y="79"/>
                    </a:lnTo>
                    <a:lnTo>
                      <a:pt x="12" y="74"/>
                    </a:lnTo>
                    <a:lnTo>
                      <a:pt x="7" y="67"/>
                    </a:lnTo>
                    <a:lnTo>
                      <a:pt x="3" y="60"/>
                    </a:lnTo>
                    <a:lnTo>
                      <a:pt x="1" y="51"/>
                    </a:lnTo>
                    <a:lnTo>
                      <a:pt x="0" y="43"/>
                    </a:lnTo>
                    <a:lnTo>
                      <a:pt x="1" y="34"/>
                    </a:lnTo>
                    <a:lnTo>
                      <a:pt x="3" y="25"/>
                    </a:lnTo>
                    <a:lnTo>
                      <a:pt x="7" y="19"/>
                    </a:lnTo>
                    <a:lnTo>
                      <a:pt x="12" y="12"/>
                    </a:lnTo>
                    <a:lnTo>
                      <a:pt x="19" y="6"/>
                    </a:lnTo>
                    <a:lnTo>
                      <a:pt x="26" y="3"/>
                    </a:lnTo>
                    <a:lnTo>
                      <a:pt x="34" y="1"/>
                    </a:lnTo>
                    <a:lnTo>
                      <a:pt x="41"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8" name="Freeform 50"/>
              <p:cNvSpPr>
                <a:spLocks/>
              </p:cNvSpPr>
              <p:nvPr/>
            </p:nvSpPr>
            <p:spPr bwMode="auto">
              <a:xfrm>
                <a:off x="5050" y="1955"/>
                <a:ext cx="80" cy="83"/>
              </a:xfrm>
              <a:custGeom>
                <a:avLst/>
                <a:gdLst>
                  <a:gd name="T0" fmla="*/ 39 w 80"/>
                  <a:gd name="T1" fmla="*/ 0 h 83"/>
                  <a:gd name="T2" fmla="*/ 47 w 80"/>
                  <a:gd name="T3" fmla="*/ 1 h 83"/>
                  <a:gd name="T4" fmla="*/ 55 w 80"/>
                  <a:gd name="T5" fmla="*/ 3 h 83"/>
                  <a:gd name="T6" fmla="*/ 62 w 80"/>
                  <a:gd name="T7" fmla="*/ 7 h 83"/>
                  <a:gd name="T8" fmla="*/ 68 w 80"/>
                  <a:gd name="T9" fmla="*/ 12 h 83"/>
                  <a:gd name="T10" fmla="*/ 73 w 80"/>
                  <a:gd name="T11" fmla="*/ 19 h 83"/>
                  <a:gd name="T12" fmla="*/ 76 w 80"/>
                  <a:gd name="T13" fmla="*/ 26 h 83"/>
                  <a:gd name="T14" fmla="*/ 79 w 80"/>
                  <a:gd name="T15" fmla="*/ 33 h 83"/>
                  <a:gd name="T16" fmla="*/ 80 w 80"/>
                  <a:gd name="T17" fmla="*/ 41 h 83"/>
                  <a:gd name="T18" fmla="*/ 79 w 80"/>
                  <a:gd name="T19" fmla="*/ 49 h 83"/>
                  <a:gd name="T20" fmla="*/ 76 w 80"/>
                  <a:gd name="T21" fmla="*/ 57 h 83"/>
                  <a:gd name="T22" fmla="*/ 73 w 80"/>
                  <a:gd name="T23" fmla="*/ 64 h 83"/>
                  <a:gd name="T24" fmla="*/ 68 w 80"/>
                  <a:gd name="T25" fmla="*/ 70 h 83"/>
                  <a:gd name="T26" fmla="*/ 62 w 80"/>
                  <a:gd name="T27" fmla="*/ 76 h 83"/>
                  <a:gd name="T28" fmla="*/ 55 w 80"/>
                  <a:gd name="T29" fmla="*/ 79 h 83"/>
                  <a:gd name="T30" fmla="*/ 47 w 80"/>
                  <a:gd name="T31" fmla="*/ 81 h 83"/>
                  <a:gd name="T32" fmla="*/ 39 w 80"/>
                  <a:gd name="T33" fmla="*/ 83 h 83"/>
                  <a:gd name="T34" fmla="*/ 32 w 80"/>
                  <a:gd name="T35" fmla="*/ 81 h 83"/>
                  <a:gd name="T36" fmla="*/ 25 w 80"/>
                  <a:gd name="T37" fmla="*/ 79 h 83"/>
                  <a:gd name="T38" fmla="*/ 18 w 80"/>
                  <a:gd name="T39" fmla="*/ 76 h 83"/>
                  <a:gd name="T40" fmla="*/ 11 w 80"/>
                  <a:gd name="T41" fmla="*/ 70 h 83"/>
                  <a:gd name="T42" fmla="*/ 7 w 80"/>
                  <a:gd name="T43" fmla="*/ 64 h 83"/>
                  <a:gd name="T44" fmla="*/ 4 w 80"/>
                  <a:gd name="T45" fmla="*/ 57 h 83"/>
                  <a:gd name="T46" fmla="*/ 1 w 80"/>
                  <a:gd name="T47" fmla="*/ 49 h 83"/>
                  <a:gd name="T48" fmla="*/ 0 w 80"/>
                  <a:gd name="T49" fmla="*/ 41 h 83"/>
                  <a:gd name="T50" fmla="*/ 1 w 80"/>
                  <a:gd name="T51" fmla="*/ 33 h 83"/>
                  <a:gd name="T52" fmla="*/ 4 w 80"/>
                  <a:gd name="T53" fmla="*/ 26 h 83"/>
                  <a:gd name="T54" fmla="*/ 7 w 80"/>
                  <a:gd name="T55" fmla="*/ 19 h 83"/>
                  <a:gd name="T56" fmla="*/ 11 w 80"/>
                  <a:gd name="T57" fmla="*/ 12 h 83"/>
                  <a:gd name="T58" fmla="*/ 18 w 80"/>
                  <a:gd name="T59" fmla="*/ 7 h 83"/>
                  <a:gd name="T60" fmla="*/ 25 w 80"/>
                  <a:gd name="T61" fmla="*/ 3 h 83"/>
                  <a:gd name="T62" fmla="*/ 32 w 80"/>
                  <a:gd name="T63" fmla="*/ 1 h 83"/>
                  <a:gd name="T64" fmla="*/ 39 w 80"/>
                  <a:gd name="T6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3">
                    <a:moveTo>
                      <a:pt x="39" y="0"/>
                    </a:moveTo>
                    <a:lnTo>
                      <a:pt x="47" y="1"/>
                    </a:lnTo>
                    <a:lnTo>
                      <a:pt x="55" y="3"/>
                    </a:lnTo>
                    <a:lnTo>
                      <a:pt x="62" y="7"/>
                    </a:lnTo>
                    <a:lnTo>
                      <a:pt x="68" y="12"/>
                    </a:lnTo>
                    <a:lnTo>
                      <a:pt x="73" y="19"/>
                    </a:lnTo>
                    <a:lnTo>
                      <a:pt x="76" y="26"/>
                    </a:lnTo>
                    <a:lnTo>
                      <a:pt x="79" y="33"/>
                    </a:lnTo>
                    <a:lnTo>
                      <a:pt x="80" y="41"/>
                    </a:lnTo>
                    <a:lnTo>
                      <a:pt x="79" y="49"/>
                    </a:lnTo>
                    <a:lnTo>
                      <a:pt x="76" y="57"/>
                    </a:lnTo>
                    <a:lnTo>
                      <a:pt x="73" y="64"/>
                    </a:lnTo>
                    <a:lnTo>
                      <a:pt x="68" y="70"/>
                    </a:lnTo>
                    <a:lnTo>
                      <a:pt x="62" y="76"/>
                    </a:lnTo>
                    <a:lnTo>
                      <a:pt x="55" y="79"/>
                    </a:lnTo>
                    <a:lnTo>
                      <a:pt x="47" y="81"/>
                    </a:lnTo>
                    <a:lnTo>
                      <a:pt x="39" y="83"/>
                    </a:lnTo>
                    <a:lnTo>
                      <a:pt x="32" y="81"/>
                    </a:lnTo>
                    <a:lnTo>
                      <a:pt x="25" y="79"/>
                    </a:lnTo>
                    <a:lnTo>
                      <a:pt x="18" y="76"/>
                    </a:lnTo>
                    <a:lnTo>
                      <a:pt x="11" y="70"/>
                    </a:lnTo>
                    <a:lnTo>
                      <a:pt x="7" y="64"/>
                    </a:lnTo>
                    <a:lnTo>
                      <a:pt x="4" y="57"/>
                    </a:lnTo>
                    <a:lnTo>
                      <a:pt x="1" y="49"/>
                    </a:lnTo>
                    <a:lnTo>
                      <a:pt x="0" y="41"/>
                    </a:lnTo>
                    <a:lnTo>
                      <a:pt x="1" y="33"/>
                    </a:lnTo>
                    <a:lnTo>
                      <a:pt x="4" y="26"/>
                    </a:lnTo>
                    <a:lnTo>
                      <a:pt x="7" y="19"/>
                    </a:lnTo>
                    <a:lnTo>
                      <a:pt x="11" y="12"/>
                    </a:lnTo>
                    <a:lnTo>
                      <a:pt x="18" y="7"/>
                    </a:lnTo>
                    <a:lnTo>
                      <a:pt x="25" y="3"/>
                    </a:lnTo>
                    <a:lnTo>
                      <a:pt x="32" y="1"/>
                    </a:lnTo>
                    <a:lnTo>
                      <a:pt x="39"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9" name="Freeform 51"/>
              <p:cNvSpPr>
                <a:spLocks/>
              </p:cNvSpPr>
              <p:nvPr/>
            </p:nvSpPr>
            <p:spPr bwMode="auto">
              <a:xfrm>
                <a:off x="5053" y="1956"/>
                <a:ext cx="74" cy="78"/>
              </a:xfrm>
              <a:custGeom>
                <a:avLst/>
                <a:gdLst>
                  <a:gd name="T0" fmla="*/ 36 w 74"/>
                  <a:gd name="T1" fmla="*/ 0 h 78"/>
                  <a:gd name="T2" fmla="*/ 44 w 74"/>
                  <a:gd name="T3" fmla="*/ 1 h 78"/>
                  <a:gd name="T4" fmla="*/ 51 w 74"/>
                  <a:gd name="T5" fmla="*/ 3 h 78"/>
                  <a:gd name="T6" fmla="*/ 58 w 74"/>
                  <a:gd name="T7" fmla="*/ 7 h 78"/>
                  <a:gd name="T8" fmla="*/ 63 w 74"/>
                  <a:gd name="T9" fmla="*/ 11 h 78"/>
                  <a:gd name="T10" fmla="*/ 68 w 74"/>
                  <a:gd name="T11" fmla="*/ 18 h 78"/>
                  <a:gd name="T12" fmla="*/ 71 w 74"/>
                  <a:gd name="T13" fmla="*/ 25 h 78"/>
                  <a:gd name="T14" fmla="*/ 73 w 74"/>
                  <a:gd name="T15" fmla="*/ 31 h 78"/>
                  <a:gd name="T16" fmla="*/ 74 w 74"/>
                  <a:gd name="T17" fmla="*/ 39 h 78"/>
                  <a:gd name="T18" fmla="*/ 73 w 74"/>
                  <a:gd name="T19" fmla="*/ 47 h 78"/>
                  <a:gd name="T20" fmla="*/ 71 w 74"/>
                  <a:gd name="T21" fmla="*/ 54 h 78"/>
                  <a:gd name="T22" fmla="*/ 68 w 74"/>
                  <a:gd name="T23" fmla="*/ 60 h 78"/>
                  <a:gd name="T24" fmla="*/ 63 w 74"/>
                  <a:gd name="T25" fmla="*/ 66 h 78"/>
                  <a:gd name="T26" fmla="*/ 58 w 74"/>
                  <a:gd name="T27" fmla="*/ 72 h 78"/>
                  <a:gd name="T28" fmla="*/ 51 w 74"/>
                  <a:gd name="T29" fmla="*/ 75 h 78"/>
                  <a:gd name="T30" fmla="*/ 44 w 74"/>
                  <a:gd name="T31" fmla="*/ 77 h 78"/>
                  <a:gd name="T32" fmla="*/ 36 w 74"/>
                  <a:gd name="T33" fmla="*/ 78 h 78"/>
                  <a:gd name="T34" fmla="*/ 29 w 74"/>
                  <a:gd name="T35" fmla="*/ 77 h 78"/>
                  <a:gd name="T36" fmla="*/ 22 w 74"/>
                  <a:gd name="T37" fmla="*/ 75 h 78"/>
                  <a:gd name="T38" fmla="*/ 16 w 74"/>
                  <a:gd name="T39" fmla="*/ 72 h 78"/>
                  <a:gd name="T40" fmla="*/ 11 w 74"/>
                  <a:gd name="T41" fmla="*/ 66 h 78"/>
                  <a:gd name="T42" fmla="*/ 6 w 74"/>
                  <a:gd name="T43" fmla="*/ 60 h 78"/>
                  <a:gd name="T44" fmla="*/ 3 w 74"/>
                  <a:gd name="T45" fmla="*/ 54 h 78"/>
                  <a:gd name="T46" fmla="*/ 1 w 74"/>
                  <a:gd name="T47" fmla="*/ 47 h 78"/>
                  <a:gd name="T48" fmla="*/ 0 w 74"/>
                  <a:gd name="T49" fmla="*/ 39 h 78"/>
                  <a:gd name="T50" fmla="*/ 1 w 74"/>
                  <a:gd name="T51" fmla="*/ 31 h 78"/>
                  <a:gd name="T52" fmla="*/ 3 w 74"/>
                  <a:gd name="T53" fmla="*/ 25 h 78"/>
                  <a:gd name="T54" fmla="*/ 6 w 74"/>
                  <a:gd name="T55" fmla="*/ 18 h 78"/>
                  <a:gd name="T56" fmla="*/ 11 w 74"/>
                  <a:gd name="T57" fmla="*/ 11 h 78"/>
                  <a:gd name="T58" fmla="*/ 16 w 74"/>
                  <a:gd name="T59" fmla="*/ 7 h 78"/>
                  <a:gd name="T60" fmla="*/ 22 w 74"/>
                  <a:gd name="T61" fmla="*/ 3 h 78"/>
                  <a:gd name="T62" fmla="*/ 29 w 74"/>
                  <a:gd name="T63" fmla="*/ 1 h 78"/>
                  <a:gd name="T64" fmla="*/ 36 w 74"/>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78">
                    <a:moveTo>
                      <a:pt x="36" y="0"/>
                    </a:moveTo>
                    <a:lnTo>
                      <a:pt x="44" y="1"/>
                    </a:lnTo>
                    <a:lnTo>
                      <a:pt x="51" y="3"/>
                    </a:lnTo>
                    <a:lnTo>
                      <a:pt x="58" y="7"/>
                    </a:lnTo>
                    <a:lnTo>
                      <a:pt x="63" y="11"/>
                    </a:lnTo>
                    <a:lnTo>
                      <a:pt x="68" y="18"/>
                    </a:lnTo>
                    <a:lnTo>
                      <a:pt x="71" y="25"/>
                    </a:lnTo>
                    <a:lnTo>
                      <a:pt x="73" y="31"/>
                    </a:lnTo>
                    <a:lnTo>
                      <a:pt x="74" y="39"/>
                    </a:lnTo>
                    <a:lnTo>
                      <a:pt x="73" y="47"/>
                    </a:lnTo>
                    <a:lnTo>
                      <a:pt x="71" y="54"/>
                    </a:lnTo>
                    <a:lnTo>
                      <a:pt x="68" y="60"/>
                    </a:lnTo>
                    <a:lnTo>
                      <a:pt x="63" y="66"/>
                    </a:lnTo>
                    <a:lnTo>
                      <a:pt x="58" y="72"/>
                    </a:lnTo>
                    <a:lnTo>
                      <a:pt x="51" y="75"/>
                    </a:lnTo>
                    <a:lnTo>
                      <a:pt x="44" y="77"/>
                    </a:lnTo>
                    <a:lnTo>
                      <a:pt x="36" y="78"/>
                    </a:lnTo>
                    <a:lnTo>
                      <a:pt x="29" y="77"/>
                    </a:lnTo>
                    <a:lnTo>
                      <a:pt x="22" y="75"/>
                    </a:lnTo>
                    <a:lnTo>
                      <a:pt x="16" y="72"/>
                    </a:lnTo>
                    <a:lnTo>
                      <a:pt x="11" y="66"/>
                    </a:lnTo>
                    <a:lnTo>
                      <a:pt x="6" y="60"/>
                    </a:lnTo>
                    <a:lnTo>
                      <a:pt x="3" y="54"/>
                    </a:lnTo>
                    <a:lnTo>
                      <a:pt x="1" y="47"/>
                    </a:lnTo>
                    <a:lnTo>
                      <a:pt x="0" y="39"/>
                    </a:lnTo>
                    <a:lnTo>
                      <a:pt x="1" y="31"/>
                    </a:lnTo>
                    <a:lnTo>
                      <a:pt x="3" y="25"/>
                    </a:lnTo>
                    <a:lnTo>
                      <a:pt x="6" y="18"/>
                    </a:lnTo>
                    <a:lnTo>
                      <a:pt x="11" y="11"/>
                    </a:lnTo>
                    <a:lnTo>
                      <a:pt x="16" y="7"/>
                    </a:lnTo>
                    <a:lnTo>
                      <a:pt x="22" y="3"/>
                    </a:lnTo>
                    <a:lnTo>
                      <a:pt x="29" y="1"/>
                    </a:lnTo>
                    <a:lnTo>
                      <a:pt x="36"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0" name="Freeform 52"/>
              <p:cNvSpPr>
                <a:spLocks/>
              </p:cNvSpPr>
              <p:nvPr/>
            </p:nvSpPr>
            <p:spPr bwMode="auto">
              <a:xfrm>
                <a:off x="5055" y="1958"/>
                <a:ext cx="70" cy="73"/>
              </a:xfrm>
              <a:custGeom>
                <a:avLst/>
                <a:gdLst>
                  <a:gd name="T0" fmla="*/ 34 w 70"/>
                  <a:gd name="T1" fmla="*/ 0 h 73"/>
                  <a:gd name="T2" fmla="*/ 42 w 70"/>
                  <a:gd name="T3" fmla="*/ 1 h 73"/>
                  <a:gd name="T4" fmla="*/ 49 w 70"/>
                  <a:gd name="T5" fmla="*/ 2 h 73"/>
                  <a:gd name="T6" fmla="*/ 55 w 70"/>
                  <a:gd name="T7" fmla="*/ 6 h 73"/>
                  <a:gd name="T8" fmla="*/ 60 w 70"/>
                  <a:gd name="T9" fmla="*/ 10 h 73"/>
                  <a:gd name="T10" fmla="*/ 65 w 70"/>
                  <a:gd name="T11" fmla="*/ 16 h 73"/>
                  <a:gd name="T12" fmla="*/ 68 w 70"/>
                  <a:gd name="T13" fmla="*/ 21 h 73"/>
                  <a:gd name="T14" fmla="*/ 69 w 70"/>
                  <a:gd name="T15" fmla="*/ 28 h 73"/>
                  <a:gd name="T16" fmla="*/ 70 w 70"/>
                  <a:gd name="T17" fmla="*/ 36 h 73"/>
                  <a:gd name="T18" fmla="*/ 69 w 70"/>
                  <a:gd name="T19" fmla="*/ 43 h 73"/>
                  <a:gd name="T20" fmla="*/ 68 w 70"/>
                  <a:gd name="T21" fmla="*/ 49 h 73"/>
                  <a:gd name="T22" fmla="*/ 65 w 70"/>
                  <a:gd name="T23" fmla="*/ 56 h 73"/>
                  <a:gd name="T24" fmla="*/ 60 w 70"/>
                  <a:gd name="T25" fmla="*/ 62 h 73"/>
                  <a:gd name="T26" fmla="*/ 55 w 70"/>
                  <a:gd name="T27" fmla="*/ 66 h 73"/>
                  <a:gd name="T28" fmla="*/ 49 w 70"/>
                  <a:gd name="T29" fmla="*/ 70 h 73"/>
                  <a:gd name="T30" fmla="*/ 42 w 70"/>
                  <a:gd name="T31" fmla="*/ 72 h 73"/>
                  <a:gd name="T32" fmla="*/ 34 w 70"/>
                  <a:gd name="T33" fmla="*/ 73 h 73"/>
                  <a:gd name="T34" fmla="*/ 28 w 70"/>
                  <a:gd name="T35" fmla="*/ 72 h 73"/>
                  <a:gd name="T36" fmla="*/ 21 w 70"/>
                  <a:gd name="T37" fmla="*/ 70 h 73"/>
                  <a:gd name="T38" fmla="*/ 15 w 70"/>
                  <a:gd name="T39" fmla="*/ 66 h 73"/>
                  <a:gd name="T40" fmla="*/ 10 w 70"/>
                  <a:gd name="T41" fmla="*/ 62 h 73"/>
                  <a:gd name="T42" fmla="*/ 5 w 70"/>
                  <a:gd name="T43" fmla="*/ 56 h 73"/>
                  <a:gd name="T44" fmla="*/ 2 w 70"/>
                  <a:gd name="T45" fmla="*/ 49 h 73"/>
                  <a:gd name="T46" fmla="*/ 1 w 70"/>
                  <a:gd name="T47" fmla="*/ 43 h 73"/>
                  <a:gd name="T48" fmla="*/ 0 w 70"/>
                  <a:gd name="T49" fmla="*/ 36 h 73"/>
                  <a:gd name="T50" fmla="*/ 1 w 70"/>
                  <a:gd name="T51" fmla="*/ 28 h 73"/>
                  <a:gd name="T52" fmla="*/ 2 w 70"/>
                  <a:gd name="T53" fmla="*/ 21 h 73"/>
                  <a:gd name="T54" fmla="*/ 5 w 70"/>
                  <a:gd name="T55" fmla="*/ 16 h 73"/>
                  <a:gd name="T56" fmla="*/ 10 w 70"/>
                  <a:gd name="T57" fmla="*/ 10 h 73"/>
                  <a:gd name="T58" fmla="*/ 15 w 70"/>
                  <a:gd name="T59" fmla="*/ 6 h 73"/>
                  <a:gd name="T60" fmla="*/ 21 w 70"/>
                  <a:gd name="T61" fmla="*/ 2 h 73"/>
                  <a:gd name="T62" fmla="*/ 28 w 70"/>
                  <a:gd name="T63" fmla="*/ 1 h 73"/>
                  <a:gd name="T64" fmla="*/ 34 w 70"/>
                  <a:gd name="T6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3">
                    <a:moveTo>
                      <a:pt x="34" y="0"/>
                    </a:moveTo>
                    <a:lnTo>
                      <a:pt x="42" y="1"/>
                    </a:lnTo>
                    <a:lnTo>
                      <a:pt x="49" y="2"/>
                    </a:lnTo>
                    <a:lnTo>
                      <a:pt x="55" y="6"/>
                    </a:lnTo>
                    <a:lnTo>
                      <a:pt x="60" y="10"/>
                    </a:lnTo>
                    <a:lnTo>
                      <a:pt x="65" y="16"/>
                    </a:lnTo>
                    <a:lnTo>
                      <a:pt x="68" y="21"/>
                    </a:lnTo>
                    <a:lnTo>
                      <a:pt x="69" y="28"/>
                    </a:lnTo>
                    <a:lnTo>
                      <a:pt x="70" y="36"/>
                    </a:lnTo>
                    <a:lnTo>
                      <a:pt x="69" y="43"/>
                    </a:lnTo>
                    <a:lnTo>
                      <a:pt x="68" y="49"/>
                    </a:lnTo>
                    <a:lnTo>
                      <a:pt x="65" y="56"/>
                    </a:lnTo>
                    <a:lnTo>
                      <a:pt x="60" y="62"/>
                    </a:lnTo>
                    <a:lnTo>
                      <a:pt x="55" y="66"/>
                    </a:lnTo>
                    <a:lnTo>
                      <a:pt x="49" y="70"/>
                    </a:lnTo>
                    <a:lnTo>
                      <a:pt x="42" y="72"/>
                    </a:lnTo>
                    <a:lnTo>
                      <a:pt x="34" y="73"/>
                    </a:lnTo>
                    <a:lnTo>
                      <a:pt x="28" y="72"/>
                    </a:lnTo>
                    <a:lnTo>
                      <a:pt x="21" y="70"/>
                    </a:lnTo>
                    <a:lnTo>
                      <a:pt x="15" y="66"/>
                    </a:lnTo>
                    <a:lnTo>
                      <a:pt x="10" y="62"/>
                    </a:lnTo>
                    <a:lnTo>
                      <a:pt x="5" y="56"/>
                    </a:lnTo>
                    <a:lnTo>
                      <a:pt x="2" y="49"/>
                    </a:lnTo>
                    <a:lnTo>
                      <a:pt x="1" y="43"/>
                    </a:lnTo>
                    <a:lnTo>
                      <a:pt x="0" y="36"/>
                    </a:lnTo>
                    <a:lnTo>
                      <a:pt x="1" y="28"/>
                    </a:lnTo>
                    <a:lnTo>
                      <a:pt x="2" y="21"/>
                    </a:lnTo>
                    <a:lnTo>
                      <a:pt x="5" y="16"/>
                    </a:lnTo>
                    <a:lnTo>
                      <a:pt x="10" y="10"/>
                    </a:lnTo>
                    <a:lnTo>
                      <a:pt x="15" y="6"/>
                    </a:lnTo>
                    <a:lnTo>
                      <a:pt x="21" y="2"/>
                    </a:lnTo>
                    <a:lnTo>
                      <a:pt x="28" y="1"/>
                    </a:lnTo>
                    <a:lnTo>
                      <a:pt x="34"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1" name="Freeform 53"/>
              <p:cNvSpPr>
                <a:spLocks/>
              </p:cNvSpPr>
              <p:nvPr/>
            </p:nvSpPr>
            <p:spPr bwMode="auto">
              <a:xfrm>
                <a:off x="5057" y="1959"/>
                <a:ext cx="66" cy="69"/>
              </a:xfrm>
              <a:custGeom>
                <a:avLst/>
                <a:gdLst>
                  <a:gd name="T0" fmla="*/ 32 w 66"/>
                  <a:gd name="T1" fmla="*/ 0 h 69"/>
                  <a:gd name="T2" fmla="*/ 39 w 66"/>
                  <a:gd name="T3" fmla="*/ 1 h 69"/>
                  <a:gd name="T4" fmla="*/ 45 w 66"/>
                  <a:gd name="T5" fmla="*/ 3 h 69"/>
                  <a:gd name="T6" fmla="*/ 51 w 66"/>
                  <a:gd name="T7" fmla="*/ 6 h 69"/>
                  <a:gd name="T8" fmla="*/ 56 w 66"/>
                  <a:gd name="T9" fmla="*/ 10 h 69"/>
                  <a:gd name="T10" fmla="*/ 60 w 66"/>
                  <a:gd name="T11" fmla="*/ 15 h 69"/>
                  <a:gd name="T12" fmla="*/ 64 w 66"/>
                  <a:gd name="T13" fmla="*/ 22 h 69"/>
                  <a:gd name="T14" fmla="*/ 65 w 66"/>
                  <a:gd name="T15" fmla="*/ 27 h 69"/>
                  <a:gd name="T16" fmla="*/ 66 w 66"/>
                  <a:gd name="T17" fmla="*/ 34 h 69"/>
                  <a:gd name="T18" fmla="*/ 65 w 66"/>
                  <a:gd name="T19" fmla="*/ 41 h 69"/>
                  <a:gd name="T20" fmla="*/ 64 w 66"/>
                  <a:gd name="T21" fmla="*/ 47 h 69"/>
                  <a:gd name="T22" fmla="*/ 60 w 66"/>
                  <a:gd name="T23" fmla="*/ 53 h 69"/>
                  <a:gd name="T24" fmla="*/ 56 w 66"/>
                  <a:gd name="T25" fmla="*/ 58 h 69"/>
                  <a:gd name="T26" fmla="*/ 51 w 66"/>
                  <a:gd name="T27" fmla="*/ 63 h 69"/>
                  <a:gd name="T28" fmla="*/ 45 w 66"/>
                  <a:gd name="T29" fmla="*/ 66 h 69"/>
                  <a:gd name="T30" fmla="*/ 39 w 66"/>
                  <a:gd name="T31" fmla="*/ 67 h 69"/>
                  <a:gd name="T32" fmla="*/ 32 w 66"/>
                  <a:gd name="T33" fmla="*/ 69 h 69"/>
                  <a:gd name="T34" fmla="*/ 20 w 66"/>
                  <a:gd name="T35" fmla="*/ 66 h 69"/>
                  <a:gd name="T36" fmla="*/ 10 w 66"/>
                  <a:gd name="T37" fmla="*/ 58 h 69"/>
                  <a:gd name="T38" fmla="*/ 2 w 66"/>
                  <a:gd name="T39" fmla="*/ 47 h 69"/>
                  <a:gd name="T40" fmla="*/ 0 w 66"/>
                  <a:gd name="T41" fmla="*/ 34 h 69"/>
                  <a:gd name="T42" fmla="*/ 2 w 66"/>
                  <a:gd name="T43" fmla="*/ 22 h 69"/>
                  <a:gd name="T44" fmla="*/ 10 w 66"/>
                  <a:gd name="T45" fmla="*/ 10 h 69"/>
                  <a:gd name="T46" fmla="*/ 20 w 66"/>
                  <a:gd name="T47" fmla="*/ 3 h 69"/>
                  <a:gd name="T48" fmla="*/ 32 w 66"/>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9">
                    <a:moveTo>
                      <a:pt x="32" y="0"/>
                    </a:moveTo>
                    <a:lnTo>
                      <a:pt x="39" y="1"/>
                    </a:lnTo>
                    <a:lnTo>
                      <a:pt x="45" y="3"/>
                    </a:lnTo>
                    <a:lnTo>
                      <a:pt x="51" y="6"/>
                    </a:lnTo>
                    <a:lnTo>
                      <a:pt x="56" y="10"/>
                    </a:lnTo>
                    <a:lnTo>
                      <a:pt x="60" y="15"/>
                    </a:lnTo>
                    <a:lnTo>
                      <a:pt x="64" y="22"/>
                    </a:lnTo>
                    <a:lnTo>
                      <a:pt x="65" y="27"/>
                    </a:lnTo>
                    <a:lnTo>
                      <a:pt x="66" y="34"/>
                    </a:lnTo>
                    <a:lnTo>
                      <a:pt x="65" y="41"/>
                    </a:lnTo>
                    <a:lnTo>
                      <a:pt x="64" y="47"/>
                    </a:lnTo>
                    <a:lnTo>
                      <a:pt x="60" y="53"/>
                    </a:lnTo>
                    <a:lnTo>
                      <a:pt x="56" y="58"/>
                    </a:lnTo>
                    <a:lnTo>
                      <a:pt x="51" y="63"/>
                    </a:lnTo>
                    <a:lnTo>
                      <a:pt x="45" y="66"/>
                    </a:lnTo>
                    <a:lnTo>
                      <a:pt x="39" y="67"/>
                    </a:lnTo>
                    <a:lnTo>
                      <a:pt x="32" y="69"/>
                    </a:lnTo>
                    <a:lnTo>
                      <a:pt x="20" y="66"/>
                    </a:lnTo>
                    <a:lnTo>
                      <a:pt x="10" y="58"/>
                    </a:lnTo>
                    <a:lnTo>
                      <a:pt x="2" y="47"/>
                    </a:lnTo>
                    <a:lnTo>
                      <a:pt x="0" y="34"/>
                    </a:lnTo>
                    <a:lnTo>
                      <a:pt x="2" y="22"/>
                    </a:lnTo>
                    <a:lnTo>
                      <a:pt x="10" y="10"/>
                    </a:lnTo>
                    <a:lnTo>
                      <a:pt x="20" y="3"/>
                    </a:lnTo>
                    <a:lnTo>
                      <a:pt x="3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2" name="Freeform 54"/>
              <p:cNvSpPr>
                <a:spLocks/>
              </p:cNvSpPr>
              <p:nvPr/>
            </p:nvSpPr>
            <p:spPr bwMode="auto">
              <a:xfrm>
                <a:off x="5059" y="1960"/>
                <a:ext cx="62" cy="64"/>
              </a:xfrm>
              <a:custGeom>
                <a:avLst/>
                <a:gdLst>
                  <a:gd name="T0" fmla="*/ 30 w 62"/>
                  <a:gd name="T1" fmla="*/ 0 h 64"/>
                  <a:gd name="T2" fmla="*/ 43 w 62"/>
                  <a:gd name="T3" fmla="*/ 3 h 64"/>
                  <a:gd name="T4" fmla="*/ 53 w 62"/>
                  <a:gd name="T5" fmla="*/ 9 h 64"/>
                  <a:gd name="T6" fmla="*/ 59 w 62"/>
                  <a:gd name="T7" fmla="*/ 21 h 64"/>
                  <a:gd name="T8" fmla="*/ 62 w 62"/>
                  <a:gd name="T9" fmla="*/ 33 h 64"/>
                  <a:gd name="T10" fmla="*/ 59 w 62"/>
                  <a:gd name="T11" fmla="*/ 45 h 64"/>
                  <a:gd name="T12" fmla="*/ 53 w 62"/>
                  <a:gd name="T13" fmla="*/ 55 h 64"/>
                  <a:gd name="T14" fmla="*/ 43 w 62"/>
                  <a:gd name="T15" fmla="*/ 62 h 64"/>
                  <a:gd name="T16" fmla="*/ 30 w 62"/>
                  <a:gd name="T17" fmla="*/ 64 h 64"/>
                  <a:gd name="T18" fmla="*/ 18 w 62"/>
                  <a:gd name="T19" fmla="*/ 62 h 64"/>
                  <a:gd name="T20" fmla="*/ 9 w 62"/>
                  <a:gd name="T21" fmla="*/ 55 h 64"/>
                  <a:gd name="T22" fmla="*/ 2 w 62"/>
                  <a:gd name="T23" fmla="*/ 45 h 64"/>
                  <a:gd name="T24" fmla="*/ 0 w 62"/>
                  <a:gd name="T25" fmla="*/ 33 h 64"/>
                  <a:gd name="T26" fmla="*/ 2 w 62"/>
                  <a:gd name="T27" fmla="*/ 21 h 64"/>
                  <a:gd name="T28" fmla="*/ 9 w 62"/>
                  <a:gd name="T29" fmla="*/ 9 h 64"/>
                  <a:gd name="T30" fmla="*/ 18 w 62"/>
                  <a:gd name="T31" fmla="*/ 3 h 64"/>
                  <a:gd name="T32" fmla="*/ 30 w 62"/>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4">
                    <a:moveTo>
                      <a:pt x="30" y="0"/>
                    </a:moveTo>
                    <a:lnTo>
                      <a:pt x="43" y="3"/>
                    </a:lnTo>
                    <a:lnTo>
                      <a:pt x="53" y="9"/>
                    </a:lnTo>
                    <a:lnTo>
                      <a:pt x="59" y="21"/>
                    </a:lnTo>
                    <a:lnTo>
                      <a:pt x="62" y="33"/>
                    </a:lnTo>
                    <a:lnTo>
                      <a:pt x="59" y="45"/>
                    </a:lnTo>
                    <a:lnTo>
                      <a:pt x="53" y="55"/>
                    </a:lnTo>
                    <a:lnTo>
                      <a:pt x="43" y="62"/>
                    </a:lnTo>
                    <a:lnTo>
                      <a:pt x="30" y="64"/>
                    </a:lnTo>
                    <a:lnTo>
                      <a:pt x="18" y="62"/>
                    </a:lnTo>
                    <a:lnTo>
                      <a:pt x="9" y="55"/>
                    </a:lnTo>
                    <a:lnTo>
                      <a:pt x="2" y="45"/>
                    </a:lnTo>
                    <a:lnTo>
                      <a:pt x="0" y="33"/>
                    </a:lnTo>
                    <a:lnTo>
                      <a:pt x="2" y="21"/>
                    </a:lnTo>
                    <a:lnTo>
                      <a:pt x="9" y="9"/>
                    </a:lnTo>
                    <a:lnTo>
                      <a:pt x="18" y="3"/>
                    </a:lnTo>
                    <a:lnTo>
                      <a:pt x="30"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3" name="Freeform 55"/>
              <p:cNvSpPr>
                <a:spLocks/>
              </p:cNvSpPr>
              <p:nvPr/>
            </p:nvSpPr>
            <p:spPr bwMode="auto">
              <a:xfrm>
                <a:off x="5063" y="1963"/>
                <a:ext cx="54" cy="57"/>
              </a:xfrm>
              <a:custGeom>
                <a:avLst/>
                <a:gdLst>
                  <a:gd name="T0" fmla="*/ 26 w 54"/>
                  <a:gd name="T1" fmla="*/ 0 h 57"/>
                  <a:gd name="T2" fmla="*/ 38 w 54"/>
                  <a:gd name="T3" fmla="*/ 2 h 57"/>
                  <a:gd name="T4" fmla="*/ 47 w 54"/>
                  <a:gd name="T5" fmla="*/ 7 h 57"/>
                  <a:gd name="T6" fmla="*/ 52 w 54"/>
                  <a:gd name="T7" fmla="*/ 18 h 57"/>
                  <a:gd name="T8" fmla="*/ 54 w 54"/>
                  <a:gd name="T9" fmla="*/ 29 h 57"/>
                  <a:gd name="T10" fmla="*/ 52 w 54"/>
                  <a:gd name="T11" fmla="*/ 40 h 57"/>
                  <a:gd name="T12" fmla="*/ 47 w 54"/>
                  <a:gd name="T13" fmla="*/ 49 h 57"/>
                  <a:gd name="T14" fmla="*/ 38 w 54"/>
                  <a:gd name="T15" fmla="*/ 54 h 57"/>
                  <a:gd name="T16" fmla="*/ 26 w 54"/>
                  <a:gd name="T17" fmla="*/ 57 h 57"/>
                  <a:gd name="T18" fmla="*/ 15 w 54"/>
                  <a:gd name="T19" fmla="*/ 54 h 57"/>
                  <a:gd name="T20" fmla="*/ 7 w 54"/>
                  <a:gd name="T21" fmla="*/ 49 h 57"/>
                  <a:gd name="T22" fmla="*/ 2 w 54"/>
                  <a:gd name="T23" fmla="*/ 40 h 57"/>
                  <a:gd name="T24" fmla="*/ 0 w 54"/>
                  <a:gd name="T25" fmla="*/ 29 h 57"/>
                  <a:gd name="T26" fmla="*/ 2 w 54"/>
                  <a:gd name="T27" fmla="*/ 18 h 57"/>
                  <a:gd name="T28" fmla="*/ 7 w 54"/>
                  <a:gd name="T29" fmla="*/ 7 h 57"/>
                  <a:gd name="T30" fmla="*/ 15 w 54"/>
                  <a:gd name="T31" fmla="*/ 2 h 57"/>
                  <a:gd name="T32" fmla="*/ 26 w 54"/>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57">
                    <a:moveTo>
                      <a:pt x="26" y="0"/>
                    </a:moveTo>
                    <a:lnTo>
                      <a:pt x="38" y="2"/>
                    </a:lnTo>
                    <a:lnTo>
                      <a:pt x="47" y="7"/>
                    </a:lnTo>
                    <a:lnTo>
                      <a:pt x="52" y="18"/>
                    </a:lnTo>
                    <a:lnTo>
                      <a:pt x="54" y="29"/>
                    </a:lnTo>
                    <a:lnTo>
                      <a:pt x="52" y="40"/>
                    </a:lnTo>
                    <a:lnTo>
                      <a:pt x="47" y="49"/>
                    </a:lnTo>
                    <a:lnTo>
                      <a:pt x="38" y="54"/>
                    </a:lnTo>
                    <a:lnTo>
                      <a:pt x="26" y="57"/>
                    </a:lnTo>
                    <a:lnTo>
                      <a:pt x="15" y="54"/>
                    </a:lnTo>
                    <a:lnTo>
                      <a:pt x="7" y="49"/>
                    </a:lnTo>
                    <a:lnTo>
                      <a:pt x="2" y="40"/>
                    </a:lnTo>
                    <a:lnTo>
                      <a:pt x="0" y="29"/>
                    </a:lnTo>
                    <a:lnTo>
                      <a:pt x="2" y="18"/>
                    </a:lnTo>
                    <a:lnTo>
                      <a:pt x="7" y="7"/>
                    </a:lnTo>
                    <a:lnTo>
                      <a:pt x="15" y="2"/>
                    </a:lnTo>
                    <a:lnTo>
                      <a:pt x="2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4" name="Rectangle 56"/>
              <p:cNvSpPr>
                <a:spLocks noChangeArrowheads="1"/>
              </p:cNvSpPr>
              <p:nvPr/>
            </p:nvSpPr>
            <p:spPr bwMode="auto">
              <a:xfrm>
                <a:off x="4736" y="1657"/>
                <a:ext cx="756" cy="42"/>
              </a:xfrm>
              <a:prstGeom prst="rect">
                <a:avLst/>
              </a:prstGeom>
              <a:solidFill>
                <a:srgbClr val="0033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385" name="Freeform 57"/>
              <p:cNvSpPr>
                <a:spLocks/>
              </p:cNvSpPr>
              <p:nvPr/>
            </p:nvSpPr>
            <p:spPr bwMode="auto">
              <a:xfrm>
                <a:off x="4824" y="3440"/>
                <a:ext cx="571" cy="159"/>
              </a:xfrm>
              <a:custGeom>
                <a:avLst/>
                <a:gdLst>
                  <a:gd name="T0" fmla="*/ 233 w 571"/>
                  <a:gd name="T1" fmla="*/ 1 h 159"/>
                  <a:gd name="T2" fmla="*/ 309 w 571"/>
                  <a:gd name="T3" fmla="*/ 0 h 159"/>
                  <a:gd name="T4" fmla="*/ 355 w 571"/>
                  <a:gd name="T5" fmla="*/ 4 h 159"/>
                  <a:gd name="T6" fmla="*/ 356 w 571"/>
                  <a:gd name="T7" fmla="*/ 23 h 159"/>
                  <a:gd name="T8" fmla="*/ 571 w 571"/>
                  <a:gd name="T9" fmla="*/ 40 h 159"/>
                  <a:gd name="T10" fmla="*/ 571 w 571"/>
                  <a:gd name="T11" fmla="*/ 73 h 159"/>
                  <a:gd name="T12" fmla="*/ 429 w 571"/>
                  <a:gd name="T13" fmla="*/ 87 h 159"/>
                  <a:gd name="T14" fmla="*/ 459 w 571"/>
                  <a:gd name="T15" fmla="*/ 120 h 159"/>
                  <a:gd name="T16" fmla="*/ 459 w 571"/>
                  <a:gd name="T17" fmla="*/ 158 h 159"/>
                  <a:gd name="T18" fmla="*/ 420 w 571"/>
                  <a:gd name="T19" fmla="*/ 159 h 159"/>
                  <a:gd name="T20" fmla="*/ 279 w 571"/>
                  <a:gd name="T21" fmla="*/ 114 h 159"/>
                  <a:gd name="T22" fmla="*/ 48 w 571"/>
                  <a:gd name="T23" fmla="*/ 132 h 159"/>
                  <a:gd name="T24" fmla="*/ 0 w 571"/>
                  <a:gd name="T25" fmla="*/ 131 h 159"/>
                  <a:gd name="T26" fmla="*/ 0 w 571"/>
                  <a:gd name="T27" fmla="*/ 100 h 159"/>
                  <a:gd name="T28" fmla="*/ 137 w 571"/>
                  <a:gd name="T29" fmla="*/ 59 h 159"/>
                  <a:gd name="T30" fmla="*/ 137 w 571"/>
                  <a:gd name="T31" fmla="*/ 28 h 159"/>
                  <a:gd name="T32" fmla="*/ 230 w 571"/>
                  <a:gd name="T33" fmla="*/ 19 h 159"/>
                  <a:gd name="T34" fmla="*/ 233 w 571"/>
                  <a:gd name="T3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1" h="159">
                    <a:moveTo>
                      <a:pt x="233" y="1"/>
                    </a:moveTo>
                    <a:lnTo>
                      <a:pt x="309" y="0"/>
                    </a:lnTo>
                    <a:lnTo>
                      <a:pt x="355" y="4"/>
                    </a:lnTo>
                    <a:lnTo>
                      <a:pt x="356" y="23"/>
                    </a:lnTo>
                    <a:lnTo>
                      <a:pt x="571" y="40"/>
                    </a:lnTo>
                    <a:lnTo>
                      <a:pt x="571" y="73"/>
                    </a:lnTo>
                    <a:lnTo>
                      <a:pt x="429" y="87"/>
                    </a:lnTo>
                    <a:lnTo>
                      <a:pt x="459" y="120"/>
                    </a:lnTo>
                    <a:lnTo>
                      <a:pt x="459" y="158"/>
                    </a:lnTo>
                    <a:lnTo>
                      <a:pt x="420" y="159"/>
                    </a:lnTo>
                    <a:lnTo>
                      <a:pt x="279" y="114"/>
                    </a:lnTo>
                    <a:lnTo>
                      <a:pt x="48" y="132"/>
                    </a:lnTo>
                    <a:lnTo>
                      <a:pt x="0" y="131"/>
                    </a:lnTo>
                    <a:lnTo>
                      <a:pt x="0" y="100"/>
                    </a:lnTo>
                    <a:lnTo>
                      <a:pt x="137" y="59"/>
                    </a:lnTo>
                    <a:lnTo>
                      <a:pt x="137" y="28"/>
                    </a:lnTo>
                    <a:lnTo>
                      <a:pt x="230" y="19"/>
                    </a:lnTo>
                    <a:lnTo>
                      <a:pt x="233" y="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6" name="Freeform 58"/>
              <p:cNvSpPr>
                <a:spLocks/>
              </p:cNvSpPr>
              <p:nvPr/>
            </p:nvSpPr>
            <p:spPr bwMode="auto">
              <a:xfrm>
                <a:off x="4696" y="1363"/>
                <a:ext cx="264" cy="399"/>
              </a:xfrm>
              <a:custGeom>
                <a:avLst/>
                <a:gdLst>
                  <a:gd name="T0" fmla="*/ 264 w 264"/>
                  <a:gd name="T1" fmla="*/ 101 h 399"/>
                  <a:gd name="T2" fmla="*/ 247 w 264"/>
                  <a:gd name="T3" fmla="*/ 112 h 399"/>
                  <a:gd name="T4" fmla="*/ 231 w 264"/>
                  <a:gd name="T5" fmla="*/ 123 h 399"/>
                  <a:gd name="T6" fmla="*/ 216 w 264"/>
                  <a:gd name="T7" fmla="*/ 134 h 399"/>
                  <a:gd name="T8" fmla="*/ 201 w 264"/>
                  <a:gd name="T9" fmla="*/ 146 h 399"/>
                  <a:gd name="T10" fmla="*/ 187 w 264"/>
                  <a:gd name="T11" fmla="*/ 157 h 399"/>
                  <a:gd name="T12" fmla="*/ 173 w 264"/>
                  <a:gd name="T13" fmla="*/ 169 h 399"/>
                  <a:gd name="T14" fmla="*/ 159 w 264"/>
                  <a:gd name="T15" fmla="*/ 181 h 399"/>
                  <a:gd name="T16" fmla="*/ 145 w 264"/>
                  <a:gd name="T17" fmla="*/ 194 h 399"/>
                  <a:gd name="T18" fmla="*/ 133 w 264"/>
                  <a:gd name="T19" fmla="*/ 206 h 399"/>
                  <a:gd name="T20" fmla="*/ 119 w 264"/>
                  <a:gd name="T21" fmla="*/ 219 h 399"/>
                  <a:gd name="T22" fmla="*/ 107 w 264"/>
                  <a:gd name="T23" fmla="*/ 232 h 399"/>
                  <a:gd name="T24" fmla="*/ 94 w 264"/>
                  <a:gd name="T25" fmla="*/ 246 h 399"/>
                  <a:gd name="T26" fmla="*/ 81 w 264"/>
                  <a:gd name="T27" fmla="*/ 260 h 399"/>
                  <a:gd name="T28" fmla="*/ 69 w 264"/>
                  <a:gd name="T29" fmla="*/ 274 h 399"/>
                  <a:gd name="T30" fmla="*/ 56 w 264"/>
                  <a:gd name="T31" fmla="*/ 289 h 399"/>
                  <a:gd name="T32" fmla="*/ 43 w 264"/>
                  <a:gd name="T33" fmla="*/ 304 h 399"/>
                  <a:gd name="T34" fmla="*/ 7 w 264"/>
                  <a:gd name="T35" fmla="*/ 399 h 399"/>
                  <a:gd name="T36" fmla="*/ 2 w 264"/>
                  <a:gd name="T37" fmla="*/ 371 h 399"/>
                  <a:gd name="T38" fmla="*/ 0 w 264"/>
                  <a:gd name="T39" fmla="*/ 345 h 399"/>
                  <a:gd name="T40" fmla="*/ 0 w 264"/>
                  <a:gd name="T41" fmla="*/ 319 h 399"/>
                  <a:gd name="T42" fmla="*/ 3 w 264"/>
                  <a:gd name="T43" fmla="*/ 293 h 399"/>
                  <a:gd name="T44" fmla="*/ 9 w 264"/>
                  <a:gd name="T45" fmla="*/ 269 h 399"/>
                  <a:gd name="T46" fmla="*/ 17 w 264"/>
                  <a:gd name="T47" fmla="*/ 244 h 399"/>
                  <a:gd name="T48" fmla="*/ 27 w 264"/>
                  <a:gd name="T49" fmla="*/ 219 h 399"/>
                  <a:gd name="T50" fmla="*/ 39 w 264"/>
                  <a:gd name="T51" fmla="*/ 196 h 399"/>
                  <a:gd name="T52" fmla="*/ 53 w 264"/>
                  <a:gd name="T53" fmla="*/ 172 h 399"/>
                  <a:gd name="T54" fmla="*/ 69 w 264"/>
                  <a:gd name="T55" fmla="*/ 149 h 399"/>
                  <a:gd name="T56" fmla="*/ 87 w 264"/>
                  <a:gd name="T57" fmla="*/ 124 h 399"/>
                  <a:gd name="T58" fmla="*/ 107 w 264"/>
                  <a:gd name="T59" fmla="*/ 101 h 399"/>
                  <a:gd name="T60" fmla="*/ 128 w 264"/>
                  <a:gd name="T61" fmla="*/ 76 h 399"/>
                  <a:gd name="T62" fmla="*/ 151 w 264"/>
                  <a:gd name="T63" fmla="*/ 52 h 399"/>
                  <a:gd name="T64" fmla="*/ 175 w 264"/>
                  <a:gd name="T65" fmla="*/ 26 h 399"/>
                  <a:gd name="T66" fmla="*/ 201 w 264"/>
                  <a:gd name="T67" fmla="*/ 0 h 399"/>
                  <a:gd name="T68" fmla="*/ 264 w 264"/>
                  <a:gd name="T69" fmla="*/ 1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399">
                    <a:moveTo>
                      <a:pt x="264" y="101"/>
                    </a:moveTo>
                    <a:lnTo>
                      <a:pt x="247" y="112"/>
                    </a:lnTo>
                    <a:lnTo>
                      <a:pt x="231" y="123"/>
                    </a:lnTo>
                    <a:lnTo>
                      <a:pt x="216" y="134"/>
                    </a:lnTo>
                    <a:lnTo>
                      <a:pt x="201" y="146"/>
                    </a:lnTo>
                    <a:lnTo>
                      <a:pt x="187" y="157"/>
                    </a:lnTo>
                    <a:lnTo>
                      <a:pt x="173" y="169"/>
                    </a:lnTo>
                    <a:lnTo>
                      <a:pt x="159" y="181"/>
                    </a:lnTo>
                    <a:lnTo>
                      <a:pt x="145" y="194"/>
                    </a:lnTo>
                    <a:lnTo>
                      <a:pt x="133" y="206"/>
                    </a:lnTo>
                    <a:lnTo>
                      <a:pt x="119" y="219"/>
                    </a:lnTo>
                    <a:lnTo>
                      <a:pt x="107" y="232"/>
                    </a:lnTo>
                    <a:lnTo>
                      <a:pt x="94" y="246"/>
                    </a:lnTo>
                    <a:lnTo>
                      <a:pt x="81" y="260"/>
                    </a:lnTo>
                    <a:lnTo>
                      <a:pt x="69" y="274"/>
                    </a:lnTo>
                    <a:lnTo>
                      <a:pt x="56" y="289"/>
                    </a:lnTo>
                    <a:lnTo>
                      <a:pt x="43" y="304"/>
                    </a:lnTo>
                    <a:lnTo>
                      <a:pt x="7" y="399"/>
                    </a:lnTo>
                    <a:lnTo>
                      <a:pt x="2" y="371"/>
                    </a:lnTo>
                    <a:lnTo>
                      <a:pt x="0" y="345"/>
                    </a:lnTo>
                    <a:lnTo>
                      <a:pt x="0" y="319"/>
                    </a:lnTo>
                    <a:lnTo>
                      <a:pt x="3" y="293"/>
                    </a:lnTo>
                    <a:lnTo>
                      <a:pt x="9" y="269"/>
                    </a:lnTo>
                    <a:lnTo>
                      <a:pt x="17" y="244"/>
                    </a:lnTo>
                    <a:lnTo>
                      <a:pt x="27" y="219"/>
                    </a:lnTo>
                    <a:lnTo>
                      <a:pt x="39" y="196"/>
                    </a:lnTo>
                    <a:lnTo>
                      <a:pt x="53" y="172"/>
                    </a:lnTo>
                    <a:lnTo>
                      <a:pt x="69" y="149"/>
                    </a:lnTo>
                    <a:lnTo>
                      <a:pt x="87" y="124"/>
                    </a:lnTo>
                    <a:lnTo>
                      <a:pt x="107" y="101"/>
                    </a:lnTo>
                    <a:lnTo>
                      <a:pt x="128" y="76"/>
                    </a:lnTo>
                    <a:lnTo>
                      <a:pt x="151" y="52"/>
                    </a:lnTo>
                    <a:lnTo>
                      <a:pt x="175" y="26"/>
                    </a:lnTo>
                    <a:lnTo>
                      <a:pt x="201" y="0"/>
                    </a:lnTo>
                    <a:lnTo>
                      <a:pt x="264" y="101"/>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7" name="Freeform 59"/>
              <p:cNvSpPr>
                <a:spLocks/>
              </p:cNvSpPr>
              <p:nvPr/>
            </p:nvSpPr>
            <p:spPr bwMode="auto">
              <a:xfrm>
                <a:off x="4708" y="1363"/>
                <a:ext cx="252" cy="376"/>
              </a:xfrm>
              <a:custGeom>
                <a:avLst/>
                <a:gdLst>
                  <a:gd name="T0" fmla="*/ 252 w 252"/>
                  <a:gd name="T1" fmla="*/ 101 h 376"/>
                  <a:gd name="T2" fmla="*/ 235 w 252"/>
                  <a:gd name="T3" fmla="*/ 112 h 376"/>
                  <a:gd name="T4" fmla="*/ 219 w 252"/>
                  <a:gd name="T5" fmla="*/ 122 h 376"/>
                  <a:gd name="T6" fmla="*/ 205 w 252"/>
                  <a:gd name="T7" fmla="*/ 133 h 376"/>
                  <a:gd name="T8" fmla="*/ 190 w 252"/>
                  <a:gd name="T9" fmla="*/ 143 h 376"/>
                  <a:gd name="T10" fmla="*/ 177 w 252"/>
                  <a:gd name="T11" fmla="*/ 154 h 376"/>
                  <a:gd name="T12" fmla="*/ 163 w 252"/>
                  <a:gd name="T13" fmla="*/ 166 h 376"/>
                  <a:gd name="T14" fmla="*/ 151 w 252"/>
                  <a:gd name="T15" fmla="*/ 176 h 376"/>
                  <a:gd name="T16" fmla="*/ 139 w 252"/>
                  <a:gd name="T17" fmla="*/ 187 h 376"/>
                  <a:gd name="T18" fmla="*/ 126 w 252"/>
                  <a:gd name="T19" fmla="*/ 199 h 376"/>
                  <a:gd name="T20" fmla="*/ 114 w 252"/>
                  <a:gd name="T21" fmla="*/ 210 h 376"/>
                  <a:gd name="T22" fmla="*/ 103 w 252"/>
                  <a:gd name="T23" fmla="*/ 223 h 376"/>
                  <a:gd name="T24" fmla="*/ 92 w 252"/>
                  <a:gd name="T25" fmla="*/ 235 h 376"/>
                  <a:gd name="T26" fmla="*/ 79 w 252"/>
                  <a:gd name="T27" fmla="*/ 248 h 376"/>
                  <a:gd name="T28" fmla="*/ 68 w 252"/>
                  <a:gd name="T29" fmla="*/ 262 h 376"/>
                  <a:gd name="T30" fmla="*/ 56 w 252"/>
                  <a:gd name="T31" fmla="*/ 276 h 376"/>
                  <a:gd name="T32" fmla="*/ 44 w 252"/>
                  <a:gd name="T33" fmla="*/ 291 h 376"/>
                  <a:gd name="T34" fmla="*/ 39 w 252"/>
                  <a:gd name="T35" fmla="*/ 301 h 376"/>
                  <a:gd name="T36" fmla="*/ 35 w 252"/>
                  <a:gd name="T37" fmla="*/ 312 h 376"/>
                  <a:gd name="T38" fmla="*/ 30 w 252"/>
                  <a:gd name="T39" fmla="*/ 322 h 376"/>
                  <a:gd name="T40" fmla="*/ 26 w 252"/>
                  <a:gd name="T41" fmla="*/ 333 h 376"/>
                  <a:gd name="T42" fmla="*/ 20 w 252"/>
                  <a:gd name="T43" fmla="*/ 345 h 376"/>
                  <a:gd name="T44" fmla="*/ 16 w 252"/>
                  <a:gd name="T45" fmla="*/ 355 h 376"/>
                  <a:gd name="T46" fmla="*/ 11 w 252"/>
                  <a:gd name="T47" fmla="*/ 366 h 376"/>
                  <a:gd name="T48" fmla="*/ 7 w 252"/>
                  <a:gd name="T49" fmla="*/ 376 h 376"/>
                  <a:gd name="T50" fmla="*/ 2 w 252"/>
                  <a:gd name="T51" fmla="*/ 349 h 376"/>
                  <a:gd name="T52" fmla="*/ 0 w 252"/>
                  <a:gd name="T53" fmla="*/ 324 h 376"/>
                  <a:gd name="T54" fmla="*/ 0 w 252"/>
                  <a:gd name="T55" fmla="*/ 300 h 376"/>
                  <a:gd name="T56" fmla="*/ 3 w 252"/>
                  <a:gd name="T57" fmla="*/ 275 h 376"/>
                  <a:gd name="T58" fmla="*/ 9 w 252"/>
                  <a:gd name="T59" fmla="*/ 253 h 376"/>
                  <a:gd name="T60" fmla="*/ 16 w 252"/>
                  <a:gd name="T61" fmla="*/ 229 h 376"/>
                  <a:gd name="T62" fmla="*/ 26 w 252"/>
                  <a:gd name="T63" fmla="*/ 207 h 376"/>
                  <a:gd name="T64" fmla="*/ 37 w 252"/>
                  <a:gd name="T65" fmla="*/ 185 h 376"/>
                  <a:gd name="T66" fmla="*/ 50 w 252"/>
                  <a:gd name="T67" fmla="*/ 162 h 376"/>
                  <a:gd name="T68" fmla="*/ 66 w 252"/>
                  <a:gd name="T69" fmla="*/ 140 h 376"/>
                  <a:gd name="T70" fmla="*/ 83 w 252"/>
                  <a:gd name="T71" fmla="*/ 118 h 376"/>
                  <a:gd name="T72" fmla="*/ 102 w 252"/>
                  <a:gd name="T73" fmla="*/ 95 h 376"/>
                  <a:gd name="T74" fmla="*/ 121 w 252"/>
                  <a:gd name="T75" fmla="*/ 73 h 376"/>
                  <a:gd name="T76" fmla="*/ 143 w 252"/>
                  <a:gd name="T77" fmla="*/ 49 h 376"/>
                  <a:gd name="T78" fmla="*/ 166 w 252"/>
                  <a:gd name="T79" fmla="*/ 25 h 376"/>
                  <a:gd name="T80" fmla="*/ 189 w 252"/>
                  <a:gd name="T81" fmla="*/ 0 h 376"/>
                  <a:gd name="T82" fmla="*/ 197 w 252"/>
                  <a:gd name="T83" fmla="*/ 12 h 376"/>
                  <a:gd name="T84" fmla="*/ 205 w 252"/>
                  <a:gd name="T85" fmla="*/ 25 h 376"/>
                  <a:gd name="T86" fmla="*/ 213 w 252"/>
                  <a:gd name="T87" fmla="*/ 38 h 376"/>
                  <a:gd name="T88" fmla="*/ 220 w 252"/>
                  <a:gd name="T89" fmla="*/ 50 h 376"/>
                  <a:gd name="T90" fmla="*/ 228 w 252"/>
                  <a:gd name="T91" fmla="*/ 63 h 376"/>
                  <a:gd name="T92" fmla="*/ 236 w 252"/>
                  <a:gd name="T93" fmla="*/ 75 h 376"/>
                  <a:gd name="T94" fmla="*/ 244 w 252"/>
                  <a:gd name="T95" fmla="*/ 88 h 376"/>
                  <a:gd name="T96" fmla="*/ 252 w 252"/>
                  <a:gd name="T97" fmla="*/ 10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376">
                    <a:moveTo>
                      <a:pt x="252" y="101"/>
                    </a:moveTo>
                    <a:lnTo>
                      <a:pt x="235" y="112"/>
                    </a:lnTo>
                    <a:lnTo>
                      <a:pt x="219" y="122"/>
                    </a:lnTo>
                    <a:lnTo>
                      <a:pt x="205" y="133"/>
                    </a:lnTo>
                    <a:lnTo>
                      <a:pt x="190" y="143"/>
                    </a:lnTo>
                    <a:lnTo>
                      <a:pt x="177" y="154"/>
                    </a:lnTo>
                    <a:lnTo>
                      <a:pt x="163" y="166"/>
                    </a:lnTo>
                    <a:lnTo>
                      <a:pt x="151" y="176"/>
                    </a:lnTo>
                    <a:lnTo>
                      <a:pt x="139" y="187"/>
                    </a:lnTo>
                    <a:lnTo>
                      <a:pt x="126" y="199"/>
                    </a:lnTo>
                    <a:lnTo>
                      <a:pt x="114" y="210"/>
                    </a:lnTo>
                    <a:lnTo>
                      <a:pt x="103" y="223"/>
                    </a:lnTo>
                    <a:lnTo>
                      <a:pt x="92" y="235"/>
                    </a:lnTo>
                    <a:lnTo>
                      <a:pt x="79" y="248"/>
                    </a:lnTo>
                    <a:lnTo>
                      <a:pt x="68" y="262"/>
                    </a:lnTo>
                    <a:lnTo>
                      <a:pt x="56" y="276"/>
                    </a:lnTo>
                    <a:lnTo>
                      <a:pt x="44" y="291"/>
                    </a:lnTo>
                    <a:lnTo>
                      <a:pt x="39" y="301"/>
                    </a:lnTo>
                    <a:lnTo>
                      <a:pt x="35" y="312"/>
                    </a:lnTo>
                    <a:lnTo>
                      <a:pt x="30" y="322"/>
                    </a:lnTo>
                    <a:lnTo>
                      <a:pt x="26" y="333"/>
                    </a:lnTo>
                    <a:lnTo>
                      <a:pt x="20" y="345"/>
                    </a:lnTo>
                    <a:lnTo>
                      <a:pt x="16" y="355"/>
                    </a:lnTo>
                    <a:lnTo>
                      <a:pt x="11" y="366"/>
                    </a:lnTo>
                    <a:lnTo>
                      <a:pt x="7" y="376"/>
                    </a:lnTo>
                    <a:lnTo>
                      <a:pt x="2" y="349"/>
                    </a:lnTo>
                    <a:lnTo>
                      <a:pt x="0" y="324"/>
                    </a:lnTo>
                    <a:lnTo>
                      <a:pt x="0" y="300"/>
                    </a:lnTo>
                    <a:lnTo>
                      <a:pt x="3" y="275"/>
                    </a:lnTo>
                    <a:lnTo>
                      <a:pt x="9" y="253"/>
                    </a:lnTo>
                    <a:lnTo>
                      <a:pt x="16" y="229"/>
                    </a:lnTo>
                    <a:lnTo>
                      <a:pt x="26" y="207"/>
                    </a:lnTo>
                    <a:lnTo>
                      <a:pt x="37" y="185"/>
                    </a:lnTo>
                    <a:lnTo>
                      <a:pt x="50" y="162"/>
                    </a:lnTo>
                    <a:lnTo>
                      <a:pt x="66" y="140"/>
                    </a:lnTo>
                    <a:lnTo>
                      <a:pt x="83" y="118"/>
                    </a:lnTo>
                    <a:lnTo>
                      <a:pt x="102" y="95"/>
                    </a:lnTo>
                    <a:lnTo>
                      <a:pt x="121" y="73"/>
                    </a:lnTo>
                    <a:lnTo>
                      <a:pt x="143" y="49"/>
                    </a:lnTo>
                    <a:lnTo>
                      <a:pt x="166" y="25"/>
                    </a:lnTo>
                    <a:lnTo>
                      <a:pt x="189" y="0"/>
                    </a:lnTo>
                    <a:lnTo>
                      <a:pt x="197" y="12"/>
                    </a:lnTo>
                    <a:lnTo>
                      <a:pt x="205" y="25"/>
                    </a:lnTo>
                    <a:lnTo>
                      <a:pt x="213" y="38"/>
                    </a:lnTo>
                    <a:lnTo>
                      <a:pt x="220" y="50"/>
                    </a:lnTo>
                    <a:lnTo>
                      <a:pt x="228" y="63"/>
                    </a:lnTo>
                    <a:lnTo>
                      <a:pt x="236" y="75"/>
                    </a:lnTo>
                    <a:lnTo>
                      <a:pt x="244" y="88"/>
                    </a:lnTo>
                    <a:lnTo>
                      <a:pt x="252" y="101"/>
                    </a:lnTo>
                    <a:close/>
                  </a:path>
                </a:pathLst>
              </a:custGeom>
              <a:solidFill>
                <a:srgbClr val="914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8" name="Freeform 60"/>
              <p:cNvSpPr>
                <a:spLocks/>
              </p:cNvSpPr>
              <p:nvPr/>
            </p:nvSpPr>
            <p:spPr bwMode="auto">
              <a:xfrm>
                <a:off x="4720" y="1363"/>
                <a:ext cx="240" cy="355"/>
              </a:xfrm>
              <a:custGeom>
                <a:avLst/>
                <a:gdLst>
                  <a:gd name="T0" fmla="*/ 240 w 240"/>
                  <a:gd name="T1" fmla="*/ 101 h 355"/>
                  <a:gd name="T2" fmla="*/ 223 w 240"/>
                  <a:gd name="T3" fmla="*/ 112 h 355"/>
                  <a:gd name="T4" fmla="*/ 208 w 240"/>
                  <a:gd name="T5" fmla="*/ 122 h 355"/>
                  <a:gd name="T6" fmla="*/ 194 w 240"/>
                  <a:gd name="T7" fmla="*/ 132 h 355"/>
                  <a:gd name="T8" fmla="*/ 180 w 240"/>
                  <a:gd name="T9" fmla="*/ 142 h 355"/>
                  <a:gd name="T10" fmla="*/ 167 w 240"/>
                  <a:gd name="T11" fmla="*/ 152 h 355"/>
                  <a:gd name="T12" fmla="*/ 155 w 240"/>
                  <a:gd name="T13" fmla="*/ 161 h 355"/>
                  <a:gd name="T14" fmla="*/ 144 w 240"/>
                  <a:gd name="T15" fmla="*/ 171 h 355"/>
                  <a:gd name="T16" fmla="*/ 132 w 240"/>
                  <a:gd name="T17" fmla="*/ 181 h 355"/>
                  <a:gd name="T18" fmla="*/ 121 w 240"/>
                  <a:gd name="T19" fmla="*/ 191 h 355"/>
                  <a:gd name="T20" fmla="*/ 111 w 240"/>
                  <a:gd name="T21" fmla="*/ 203 h 355"/>
                  <a:gd name="T22" fmla="*/ 100 w 240"/>
                  <a:gd name="T23" fmla="*/ 214 h 355"/>
                  <a:gd name="T24" fmla="*/ 89 w 240"/>
                  <a:gd name="T25" fmla="*/ 225 h 355"/>
                  <a:gd name="T26" fmla="*/ 79 w 240"/>
                  <a:gd name="T27" fmla="*/ 237 h 355"/>
                  <a:gd name="T28" fmla="*/ 67 w 240"/>
                  <a:gd name="T29" fmla="*/ 250 h 355"/>
                  <a:gd name="T30" fmla="*/ 56 w 240"/>
                  <a:gd name="T31" fmla="*/ 263 h 355"/>
                  <a:gd name="T32" fmla="*/ 44 w 240"/>
                  <a:gd name="T33" fmla="*/ 278 h 355"/>
                  <a:gd name="T34" fmla="*/ 40 w 240"/>
                  <a:gd name="T35" fmla="*/ 288 h 355"/>
                  <a:gd name="T36" fmla="*/ 35 w 240"/>
                  <a:gd name="T37" fmla="*/ 297 h 355"/>
                  <a:gd name="T38" fmla="*/ 31 w 240"/>
                  <a:gd name="T39" fmla="*/ 307 h 355"/>
                  <a:gd name="T40" fmla="*/ 26 w 240"/>
                  <a:gd name="T41" fmla="*/ 316 h 355"/>
                  <a:gd name="T42" fmla="*/ 21 w 240"/>
                  <a:gd name="T43" fmla="*/ 326 h 355"/>
                  <a:gd name="T44" fmla="*/ 16 w 240"/>
                  <a:gd name="T45" fmla="*/ 335 h 355"/>
                  <a:gd name="T46" fmla="*/ 12 w 240"/>
                  <a:gd name="T47" fmla="*/ 345 h 355"/>
                  <a:gd name="T48" fmla="*/ 7 w 240"/>
                  <a:gd name="T49" fmla="*/ 355 h 355"/>
                  <a:gd name="T50" fmla="*/ 3 w 240"/>
                  <a:gd name="T51" fmla="*/ 330 h 355"/>
                  <a:gd name="T52" fmla="*/ 0 w 240"/>
                  <a:gd name="T53" fmla="*/ 305 h 355"/>
                  <a:gd name="T54" fmla="*/ 0 w 240"/>
                  <a:gd name="T55" fmla="*/ 282 h 355"/>
                  <a:gd name="T56" fmla="*/ 4 w 240"/>
                  <a:gd name="T57" fmla="*/ 260 h 355"/>
                  <a:gd name="T58" fmla="*/ 8 w 240"/>
                  <a:gd name="T59" fmla="*/ 238 h 355"/>
                  <a:gd name="T60" fmla="*/ 15 w 240"/>
                  <a:gd name="T61" fmla="*/ 216 h 355"/>
                  <a:gd name="T62" fmla="*/ 24 w 240"/>
                  <a:gd name="T63" fmla="*/ 196 h 355"/>
                  <a:gd name="T64" fmla="*/ 35 w 240"/>
                  <a:gd name="T65" fmla="*/ 175 h 355"/>
                  <a:gd name="T66" fmla="*/ 47 w 240"/>
                  <a:gd name="T67" fmla="*/ 153 h 355"/>
                  <a:gd name="T68" fmla="*/ 62 w 240"/>
                  <a:gd name="T69" fmla="*/ 133 h 355"/>
                  <a:gd name="T70" fmla="*/ 78 w 240"/>
                  <a:gd name="T71" fmla="*/ 112 h 355"/>
                  <a:gd name="T72" fmla="*/ 95 w 240"/>
                  <a:gd name="T73" fmla="*/ 91 h 355"/>
                  <a:gd name="T74" fmla="*/ 113 w 240"/>
                  <a:gd name="T75" fmla="*/ 69 h 355"/>
                  <a:gd name="T76" fmla="*/ 133 w 240"/>
                  <a:gd name="T77" fmla="*/ 47 h 355"/>
                  <a:gd name="T78" fmla="*/ 155 w 240"/>
                  <a:gd name="T79" fmla="*/ 24 h 355"/>
                  <a:gd name="T80" fmla="*/ 177 w 240"/>
                  <a:gd name="T81" fmla="*/ 0 h 355"/>
                  <a:gd name="T82" fmla="*/ 185 w 240"/>
                  <a:gd name="T83" fmla="*/ 12 h 355"/>
                  <a:gd name="T84" fmla="*/ 193 w 240"/>
                  <a:gd name="T85" fmla="*/ 25 h 355"/>
                  <a:gd name="T86" fmla="*/ 201 w 240"/>
                  <a:gd name="T87" fmla="*/ 38 h 355"/>
                  <a:gd name="T88" fmla="*/ 208 w 240"/>
                  <a:gd name="T89" fmla="*/ 50 h 355"/>
                  <a:gd name="T90" fmla="*/ 216 w 240"/>
                  <a:gd name="T91" fmla="*/ 63 h 355"/>
                  <a:gd name="T92" fmla="*/ 224 w 240"/>
                  <a:gd name="T93" fmla="*/ 75 h 355"/>
                  <a:gd name="T94" fmla="*/ 232 w 240"/>
                  <a:gd name="T95" fmla="*/ 88 h 355"/>
                  <a:gd name="T96" fmla="*/ 240 w 240"/>
                  <a:gd name="T97" fmla="*/ 10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355">
                    <a:moveTo>
                      <a:pt x="240" y="101"/>
                    </a:moveTo>
                    <a:lnTo>
                      <a:pt x="223" y="112"/>
                    </a:lnTo>
                    <a:lnTo>
                      <a:pt x="208" y="122"/>
                    </a:lnTo>
                    <a:lnTo>
                      <a:pt x="194" y="132"/>
                    </a:lnTo>
                    <a:lnTo>
                      <a:pt x="180" y="142"/>
                    </a:lnTo>
                    <a:lnTo>
                      <a:pt x="167" y="152"/>
                    </a:lnTo>
                    <a:lnTo>
                      <a:pt x="155" y="161"/>
                    </a:lnTo>
                    <a:lnTo>
                      <a:pt x="144" y="171"/>
                    </a:lnTo>
                    <a:lnTo>
                      <a:pt x="132" y="181"/>
                    </a:lnTo>
                    <a:lnTo>
                      <a:pt x="121" y="191"/>
                    </a:lnTo>
                    <a:lnTo>
                      <a:pt x="111" y="203"/>
                    </a:lnTo>
                    <a:lnTo>
                      <a:pt x="100" y="214"/>
                    </a:lnTo>
                    <a:lnTo>
                      <a:pt x="89" y="225"/>
                    </a:lnTo>
                    <a:lnTo>
                      <a:pt x="79" y="237"/>
                    </a:lnTo>
                    <a:lnTo>
                      <a:pt x="67" y="250"/>
                    </a:lnTo>
                    <a:lnTo>
                      <a:pt x="56" y="263"/>
                    </a:lnTo>
                    <a:lnTo>
                      <a:pt x="44" y="278"/>
                    </a:lnTo>
                    <a:lnTo>
                      <a:pt x="40" y="288"/>
                    </a:lnTo>
                    <a:lnTo>
                      <a:pt x="35" y="297"/>
                    </a:lnTo>
                    <a:lnTo>
                      <a:pt x="31" y="307"/>
                    </a:lnTo>
                    <a:lnTo>
                      <a:pt x="26" y="316"/>
                    </a:lnTo>
                    <a:lnTo>
                      <a:pt x="21" y="326"/>
                    </a:lnTo>
                    <a:lnTo>
                      <a:pt x="16" y="335"/>
                    </a:lnTo>
                    <a:lnTo>
                      <a:pt x="12" y="345"/>
                    </a:lnTo>
                    <a:lnTo>
                      <a:pt x="7" y="355"/>
                    </a:lnTo>
                    <a:lnTo>
                      <a:pt x="3" y="330"/>
                    </a:lnTo>
                    <a:lnTo>
                      <a:pt x="0" y="305"/>
                    </a:lnTo>
                    <a:lnTo>
                      <a:pt x="0" y="282"/>
                    </a:lnTo>
                    <a:lnTo>
                      <a:pt x="4" y="260"/>
                    </a:lnTo>
                    <a:lnTo>
                      <a:pt x="8" y="238"/>
                    </a:lnTo>
                    <a:lnTo>
                      <a:pt x="15" y="216"/>
                    </a:lnTo>
                    <a:lnTo>
                      <a:pt x="24" y="196"/>
                    </a:lnTo>
                    <a:lnTo>
                      <a:pt x="35" y="175"/>
                    </a:lnTo>
                    <a:lnTo>
                      <a:pt x="47" y="153"/>
                    </a:lnTo>
                    <a:lnTo>
                      <a:pt x="62" y="133"/>
                    </a:lnTo>
                    <a:lnTo>
                      <a:pt x="78" y="112"/>
                    </a:lnTo>
                    <a:lnTo>
                      <a:pt x="95" y="91"/>
                    </a:lnTo>
                    <a:lnTo>
                      <a:pt x="113" y="69"/>
                    </a:lnTo>
                    <a:lnTo>
                      <a:pt x="133" y="47"/>
                    </a:lnTo>
                    <a:lnTo>
                      <a:pt x="155" y="24"/>
                    </a:lnTo>
                    <a:lnTo>
                      <a:pt x="177" y="0"/>
                    </a:lnTo>
                    <a:lnTo>
                      <a:pt x="185" y="12"/>
                    </a:lnTo>
                    <a:lnTo>
                      <a:pt x="193" y="25"/>
                    </a:lnTo>
                    <a:lnTo>
                      <a:pt x="201" y="38"/>
                    </a:lnTo>
                    <a:lnTo>
                      <a:pt x="208" y="50"/>
                    </a:lnTo>
                    <a:lnTo>
                      <a:pt x="216" y="63"/>
                    </a:lnTo>
                    <a:lnTo>
                      <a:pt x="224" y="75"/>
                    </a:lnTo>
                    <a:lnTo>
                      <a:pt x="232" y="88"/>
                    </a:lnTo>
                    <a:lnTo>
                      <a:pt x="240" y="101"/>
                    </a:lnTo>
                    <a:close/>
                  </a:path>
                </a:pathLst>
              </a:custGeom>
              <a:solidFill>
                <a:srgbClr val="99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9" name="Freeform 61"/>
              <p:cNvSpPr>
                <a:spLocks/>
              </p:cNvSpPr>
              <p:nvPr/>
            </p:nvSpPr>
            <p:spPr bwMode="auto">
              <a:xfrm>
                <a:off x="4734" y="1363"/>
                <a:ext cx="225" cy="333"/>
              </a:xfrm>
              <a:custGeom>
                <a:avLst/>
                <a:gdLst>
                  <a:gd name="T0" fmla="*/ 225 w 225"/>
                  <a:gd name="T1" fmla="*/ 101 h 333"/>
                  <a:gd name="T2" fmla="*/ 209 w 225"/>
                  <a:gd name="T3" fmla="*/ 111 h 333"/>
                  <a:gd name="T4" fmla="*/ 193 w 225"/>
                  <a:gd name="T5" fmla="*/ 121 h 333"/>
                  <a:gd name="T6" fmla="*/ 180 w 225"/>
                  <a:gd name="T7" fmla="*/ 131 h 333"/>
                  <a:gd name="T8" fmla="*/ 168 w 225"/>
                  <a:gd name="T9" fmla="*/ 140 h 333"/>
                  <a:gd name="T10" fmla="*/ 155 w 225"/>
                  <a:gd name="T11" fmla="*/ 149 h 333"/>
                  <a:gd name="T12" fmla="*/ 144 w 225"/>
                  <a:gd name="T13" fmla="*/ 158 h 333"/>
                  <a:gd name="T14" fmla="*/ 134 w 225"/>
                  <a:gd name="T15" fmla="*/ 167 h 333"/>
                  <a:gd name="T16" fmla="*/ 124 w 225"/>
                  <a:gd name="T17" fmla="*/ 176 h 333"/>
                  <a:gd name="T18" fmla="*/ 114 w 225"/>
                  <a:gd name="T19" fmla="*/ 185 h 333"/>
                  <a:gd name="T20" fmla="*/ 104 w 225"/>
                  <a:gd name="T21" fmla="*/ 194 h 333"/>
                  <a:gd name="T22" fmla="*/ 95 w 225"/>
                  <a:gd name="T23" fmla="*/ 204 h 333"/>
                  <a:gd name="T24" fmla="*/ 85 w 225"/>
                  <a:gd name="T25" fmla="*/ 214 h 333"/>
                  <a:gd name="T26" fmla="*/ 75 w 225"/>
                  <a:gd name="T27" fmla="*/ 225 h 333"/>
                  <a:gd name="T28" fmla="*/ 65 w 225"/>
                  <a:gd name="T29" fmla="*/ 237 h 333"/>
                  <a:gd name="T30" fmla="*/ 53 w 225"/>
                  <a:gd name="T31" fmla="*/ 250 h 333"/>
                  <a:gd name="T32" fmla="*/ 42 w 225"/>
                  <a:gd name="T33" fmla="*/ 263 h 333"/>
                  <a:gd name="T34" fmla="*/ 38 w 225"/>
                  <a:gd name="T35" fmla="*/ 272 h 333"/>
                  <a:gd name="T36" fmla="*/ 33 w 225"/>
                  <a:gd name="T37" fmla="*/ 281 h 333"/>
                  <a:gd name="T38" fmla="*/ 29 w 225"/>
                  <a:gd name="T39" fmla="*/ 290 h 333"/>
                  <a:gd name="T40" fmla="*/ 24 w 225"/>
                  <a:gd name="T41" fmla="*/ 298 h 333"/>
                  <a:gd name="T42" fmla="*/ 20 w 225"/>
                  <a:gd name="T43" fmla="*/ 307 h 333"/>
                  <a:gd name="T44" fmla="*/ 15 w 225"/>
                  <a:gd name="T45" fmla="*/ 316 h 333"/>
                  <a:gd name="T46" fmla="*/ 11 w 225"/>
                  <a:gd name="T47" fmla="*/ 324 h 333"/>
                  <a:gd name="T48" fmla="*/ 7 w 225"/>
                  <a:gd name="T49" fmla="*/ 333 h 333"/>
                  <a:gd name="T50" fmla="*/ 2 w 225"/>
                  <a:gd name="T51" fmla="*/ 310 h 333"/>
                  <a:gd name="T52" fmla="*/ 0 w 225"/>
                  <a:gd name="T53" fmla="*/ 286 h 333"/>
                  <a:gd name="T54" fmla="*/ 0 w 225"/>
                  <a:gd name="T55" fmla="*/ 264 h 333"/>
                  <a:gd name="T56" fmla="*/ 2 w 225"/>
                  <a:gd name="T57" fmla="*/ 243 h 333"/>
                  <a:gd name="T58" fmla="*/ 7 w 225"/>
                  <a:gd name="T59" fmla="*/ 223 h 333"/>
                  <a:gd name="T60" fmla="*/ 13 w 225"/>
                  <a:gd name="T61" fmla="*/ 203 h 333"/>
                  <a:gd name="T62" fmla="*/ 21 w 225"/>
                  <a:gd name="T63" fmla="*/ 182 h 333"/>
                  <a:gd name="T64" fmla="*/ 31 w 225"/>
                  <a:gd name="T65" fmla="*/ 163 h 333"/>
                  <a:gd name="T66" fmla="*/ 43 w 225"/>
                  <a:gd name="T67" fmla="*/ 144 h 333"/>
                  <a:gd name="T68" fmla="*/ 57 w 225"/>
                  <a:gd name="T69" fmla="*/ 124 h 333"/>
                  <a:gd name="T70" fmla="*/ 71 w 225"/>
                  <a:gd name="T71" fmla="*/ 105 h 333"/>
                  <a:gd name="T72" fmla="*/ 87 w 225"/>
                  <a:gd name="T73" fmla="*/ 85 h 333"/>
                  <a:gd name="T74" fmla="*/ 105 w 225"/>
                  <a:gd name="T75" fmla="*/ 65 h 333"/>
                  <a:gd name="T76" fmla="*/ 123 w 225"/>
                  <a:gd name="T77" fmla="*/ 44 h 333"/>
                  <a:gd name="T78" fmla="*/ 143 w 225"/>
                  <a:gd name="T79" fmla="*/ 22 h 333"/>
                  <a:gd name="T80" fmla="*/ 163 w 225"/>
                  <a:gd name="T81" fmla="*/ 0 h 333"/>
                  <a:gd name="T82" fmla="*/ 171 w 225"/>
                  <a:gd name="T83" fmla="*/ 12 h 333"/>
                  <a:gd name="T84" fmla="*/ 179 w 225"/>
                  <a:gd name="T85" fmla="*/ 25 h 333"/>
                  <a:gd name="T86" fmla="*/ 187 w 225"/>
                  <a:gd name="T87" fmla="*/ 38 h 333"/>
                  <a:gd name="T88" fmla="*/ 194 w 225"/>
                  <a:gd name="T89" fmla="*/ 50 h 333"/>
                  <a:gd name="T90" fmla="*/ 201 w 225"/>
                  <a:gd name="T91" fmla="*/ 63 h 333"/>
                  <a:gd name="T92" fmla="*/ 209 w 225"/>
                  <a:gd name="T93" fmla="*/ 75 h 333"/>
                  <a:gd name="T94" fmla="*/ 217 w 225"/>
                  <a:gd name="T95" fmla="*/ 88 h 333"/>
                  <a:gd name="T96" fmla="*/ 225 w 225"/>
                  <a:gd name="T97" fmla="*/ 10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 h="333">
                    <a:moveTo>
                      <a:pt x="225" y="101"/>
                    </a:moveTo>
                    <a:lnTo>
                      <a:pt x="209" y="111"/>
                    </a:lnTo>
                    <a:lnTo>
                      <a:pt x="193" y="121"/>
                    </a:lnTo>
                    <a:lnTo>
                      <a:pt x="180" y="131"/>
                    </a:lnTo>
                    <a:lnTo>
                      <a:pt x="168" y="140"/>
                    </a:lnTo>
                    <a:lnTo>
                      <a:pt x="155" y="149"/>
                    </a:lnTo>
                    <a:lnTo>
                      <a:pt x="144" y="158"/>
                    </a:lnTo>
                    <a:lnTo>
                      <a:pt x="134" y="167"/>
                    </a:lnTo>
                    <a:lnTo>
                      <a:pt x="124" y="176"/>
                    </a:lnTo>
                    <a:lnTo>
                      <a:pt x="114" y="185"/>
                    </a:lnTo>
                    <a:lnTo>
                      <a:pt x="104" y="194"/>
                    </a:lnTo>
                    <a:lnTo>
                      <a:pt x="95" y="204"/>
                    </a:lnTo>
                    <a:lnTo>
                      <a:pt x="85" y="214"/>
                    </a:lnTo>
                    <a:lnTo>
                      <a:pt x="75" y="225"/>
                    </a:lnTo>
                    <a:lnTo>
                      <a:pt x="65" y="237"/>
                    </a:lnTo>
                    <a:lnTo>
                      <a:pt x="53" y="250"/>
                    </a:lnTo>
                    <a:lnTo>
                      <a:pt x="42" y="263"/>
                    </a:lnTo>
                    <a:lnTo>
                      <a:pt x="38" y="272"/>
                    </a:lnTo>
                    <a:lnTo>
                      <a:pt x="33" y="281"/>
                    </a:lnTo>
                    <a:lnTo>
                      <a:pt x="29" y="290"/>
                    </a:lnTo>
                    <a:lnTo>
                      <a:pt x="24" y="298"/>
                    </a:lnTo>
                    <a:lnTo>
                      <a:pt x="20" y="307"/>
                    </a:lnTo>
                    <a:lnTo>
                      <a:pt x="15" y="316"/>
                    </a:lnTo>
                    <a:lnTo>
                      <a:pt x="11" y="324"/>
                    </a:lnTo>
                    <a:lnTo>
                      <a:pt x="7" y="333"/>
                    </a:lnTo>
                    <a:lnTo>
                      <a:pt x="2" y="310"/>
                    </a:lnTo>
                    <a:lnTo>
                      <a:pt x="0" y="286"/>
                    </a:lnTo>
                    <a:lnTo>
                      <a:pt x="0" y="264"/>
                    </a:lnTo>
                    <a:lnTo>
                      <a:pt x="2" y="243"/>
                    </a:lnTo>
                    <a:lnTo>
                      <a:pt x="7" y="223"/>
                    </a:lnTo>
                    <a:lnTo>
                      <a:pt x="13" y="203"/>
                    </a:lnTo>
                    <a:lnTo>
                      <a:pt x="21" y="182"/>
                    </a:lnTo>
                    <a:lnTo>
                      <a:pt x="31" y="163"/>
                    </a:lnTo>
                    <a:lnTo>
                      <a:pt x="43" y="144"/>
                    </a:lnTo>
                    <a:lnTo>
                      <a:pt x="57" y="124"/>
                    </a:lnTo>
                    <a:lnTo>
                      <a:pt x="71" y="105"/>
                    </a:lnTo>
                    <a:lnTo>
                      <a:pt x="87" y="85"/>
                    </a:lnTo>
                    <a:lnTo>
                      <a:pt x="105" y="65"/>
                    </a:lnTo>
                    <a:lnTo>
                      <a:pt x="123" y="44"/>
                    </a:lnTo>
                    <a:lnTo>
                      <a:pt x="143" y="22"/>
                    </a:lnTo>
                    <a:lnTo>
                      <a:pt x="163" y="0"/>
                    </a:lnTo>
                    <a:lnTo>
                      <a:pt x="171" y="12"/>
                    </a:lnTo>
                    <a:lnTo>
                      <a:pt x="179" y="25"/>
                    </a:lnTo>
                    <a:lnTo>
                      <a:pt x="187" y="38"/>
                    </a:lnTo>
                    <a:lnTo>
                      <a:pt x="194" y="50"/>
                    </a:lnTo>
                    <a:lnTo>
                      <a:pt x="201" y="63"/>
                    </a:lnTo>
                    <a:lnTo>
                      <a:pt x="209" y="75"/>
                    </a:lnTo>
                    <a:lnTo>
                      <a:pt x="217" y="88"/>
                    </a:lnTo>
                    <a:lnTo>
                      <a:pt x="225" y="101"/>
                    </a:lnTo>
                    <a:close/>
                  </a:path>
                </a:pathLst>
              </a:custGeom>
              <a:solidFill>
                <a:srgbClr val="9E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0" name="Freeform 62"/>
              <p:cNvSpPr>
                <a:spLocks/>
              </p:cNvSpPr>
              <p:nvPr/>
            </p:nvSpPr>
            <p:spPr bwMode="auto">
              <a:xfrm>
                <a:off x="4746" y="1363"/>
                <a:ext cx="213" cy="311"/>
              </a:xfrm>
              <a:custGeom>
                <a:avLst/>
                <a:gdLst>
                  <a:gd name="T0" fmla="*/ 213 w 213"/>
                  <a:gd name="T1" fmla="*/ 101 h 311"/>
                  <a:gd name="T2" fmla="*/ 181 w 213"/>
                  <a:gd name="T3" fmla="*/ 121 h 311"/>
                  <a:gd name="T4" fmla="*/ 157 w 213"/>
                  <a:gd name="T5" fmla="*/ 139 h 311"/>
                  <a:gd name="T6" fmla="*/ 135 w 213"/>
                  <a:gd name="T7" fmla="*/ 154 h 311"/>
                  <a:gd name="T8" fmla="*/ 116 w 213"/>
                  <a:gd name="T9" fmla="*/ 170 h 311"/>
                  <a:gd name="T10" fmla="*/ 99 w 213"/>
                  <a:gd name="T11" fmla="*/ 186 h 311"/>
                  <a:gd name="T12" fmla="*/ 82 w 213"/>
                  <a:gd name="T13" fmla="*/ 204 h 311"/>
                  <a:gd name="T14" fmla="*/ 64 w 213"/>
                  <a:gd name="T15" fmla="*/ 225 h 311"/>
                  <a:gd name="T16" fmla="*/ 43 w 213"/>
                  <a:gd name="T17" fmla="*/ 250 h 311"/>
                  <a:gd name="T18" fmla="*/ 38 w 213"/>
                  <a:gd name="T19" fmla="*/ 257 h 311"/>
                  <a:gd name="T20" fmla="*/ 34 w 213"/>
                  <a:gd name="T21" fmla="*/ 265 h 311"/>
                  <a:gd name="T22" fmla="*/ 29 w 213"/>
                  <a:gd name="T23" fmla="*/ 273 h 311"/>
                  <a:gd name="T24" fmla="*/ 25 w 213"/>
                  <a:gd name="T25" fmla="*/ 281 h 311"/>
                  <a:gd name="T26" fmla="*/ 20 w 213"/>
                  <a:gd name="T27" fmla="*/ 289 h 311"/>
                  <a:gd name="T28" fmla="*/ 16 w 213"/>
                  <a:gd name="T29" fmla="*/ 295 h 311"/>
                  <a:gd name="T30" fmla="*/ 11 w 213"/>
                  <a:gd name="T31" fmla="*/ 303 h 311"/>
                  <a:gd name="T32" fmla="*/ 7 w 213"/>
                  <a:gd name="T33" fmla="*/ 311 h 311"/>
                  <a:gd name="T34" fmla="*/ 0 w 213"/>
                  <a:gd name="T35" fmla="*/ 266 h 311"/>
                  <a:gd name="T36" fmla="*/ 2 w 213"/>
                  <a:gd name="T37" fmla="*/ 226 h 311"/>
                  <a:gd name="T38" fmla="*/ 12 w 213"/>
                  <a:gd name="T39" fmla="*/ 188 h 311"/>
                  <a:gd name="T40" fmla="*/ 30 w 213"/>
                  <a:gd name="T41" fmla="*/ 152 h 311"/>
                  <a:gd name="T42" fmla="*/ 53 w 213"/>
                  <a:gd name="T43" fmla="*/ 116 h 311"/>
                  <a:gd name="T44" fmla="*/ 82 w 213"/>
                  <a:gd name="T45" fmla="*/ 80 h 311"/>
                  <a:gd name="T46" fmla="*/ 114 w 213"/>
                  <a:gd name="T47" fmla="*/ 42 h 311"/>
                  <a:gd name="T48" fmla="*/ 151 w 213"/>
                  <a:gd name="T49" fmla="*/ 0 h 311"/>
                  <a:gd name="T50" fmla="*/ 159 w 213"/>
                  <a:gd name="T51" fmla="*/ 12 h 311"/>
                  <a:gd name="T52" fmla="*/ 167 w 213"/>
                  <a:gd name="T53" fmla="*/ 25 h 311"/>
                  <a:gd name="T54" fmla="*/ 175 w 213"/>
                  <a:gd name="T55" fmla="*/ 38 h 311"/>
                  <a:gd name="T56" fmla="*/ 182 w 213"/>
                  <a:gd name="T57" fmla="*/ 50 h 311"/>
                  <a:gd name="T58" fmla="*/ 189 w 213"/>
                  <a:gd name="T59" fmla="*/ 63 h 311"/>
                  <a:gd name="T60" fmla="*/ 197 w 213"/>
                  <a:gd name="T61" fmla="*/ 75 h 311"/>
                  <a:gd name="T62" fmla="*/ 205 w 213"/>
                  <a:gd name="T63" fmla="*/ 88 h 311"/>
                  <a:gd name="T64" fmla="*/ 213 w 213"/>
                  <a:gd name="T65"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311">
                    <a:moveTo>
                      <a:pt x="213" y="101"/>
                    </a:moveTo>
                    <a:lnTo>
                      <a:pt x="181" y="121"/>
                    </a:lnTo>
                    <a:lnTo>
                      <a:pt x="157" y="139"/>
                    </a:lnTo>
                    <a:lnTo>
                      <a:pt x="135" y="154"/>
                    </a:lnTo>
                    <a:lnTo>
                      <a:pt x="116" y="170"/>
                    </a:lnTo>
                    <a:lnTo>
                      <a:pt x="99" y="186"/>
                    </a:lnTo>
                    <a:lnTo>
                      <a:pt x="82" y="204"/>
                    </a:lnTo>
                    <a:lnTo>
                      <a:pt x="64" y="225"/>
                    </a:lnTo>
                    <a:lnTo>
                      <a:pt x="43" y="250"/>
                    </a:lnTo>
                    <a:lnTo>
                      <a:pt x="38" y="257"/>
                    </a:lnTo>
                    <a:lnTo>
                      <a:pt x="34" y="265"/>
                    </a:lnTo>
                    <a:lnTo>
                      <a:pt x="29" y="273"/>
                    </a:lnTo>
                    <a:lnTo>
                      <a:pt x="25" y="281"/>
                    </a:lnTo>
                    <a:lnTo>
                      <a:pt x="20" y="289"/>
                    </a:lnTo>
                    <a:lnTo>
                      <a:pt x="16" y="295"/>
                    </a:lnTo>
                    <a:lnTo>
                      <a:pt x="11" y="303"/>
                    </a:lnTo>
                    <a:lnTo>
                      <a:pt x="7" y="311"/>
                    </a:lnTo>
                    <a:lnTo>
                      <a:pt x="0" y="266"/>
                    </a:lnTo>
                    <a:lnTo>
                      <a:pt x="2" y="226"/>
                    </a:lnTo>
                    <a:lnTo>
                      <a:pt x="12" y="188"/>
                    </a:lnTo>
                    <a:lnTo>
                      <a:pt x="30" y="152"/>
                    </a:lnTo>
                    <a:lnTo>
                      <a:pt x="53" y="116"/>
                    </a:lnTo>
                    <a:lnTo>
                      <a:pt x="82" y="80"/>
                    </a:lnTo>
                    <a:lnTo>
                      <a:pt x="114" y="42"/>
                    </a:lnTo>
                    <a:lnTo>
                      <a:pt x="151" y="0"/>
                    </a:lnTo>
                    <a:lnTo>
                      <a:pt x="159" y="12"/>
                    </a:lnTo>
                    <a:lnTo>
                      <a:pt x="167" y="25"/>
                    </a:lnTo>
                    <a:lnTo>
                      <a:pt x="175" y="38"/>
                    </a:lnTo>
                    <a:lnTo>
                      <a:pt x="182" y="50"/>
                    </a:lnTo>
                    <a:lnTo>
                      <a:pt x="189" y="63"/>
                    </a:lnTo>
                    <a:lnTo>
                      <a:pt x="197" y="75"/>
                    </a:lnTo>
                    <a:lnTo>
                      <a:pt x="205" y="88"/>
                    </a:lnTo>
                    <a:lnTo>
                      <a:pt x="213" y="101"/>
                    </a:lnTo>
                    <a:close/>
                  </a:path>
                </a:pathLst>
              </a:custGeom>
              <a:solidFill>
                <a:srgbClr val="A56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1" name="Freeform 63"/>
              <p:cNvSpPr>
                <a:spLocks/>
              </p:cNvSpPr>
              <p:nvPr/>
            </p:nvSpPr>
            <p:spPr bwMode="auto">
              <a:xfrm>
                <a:off x="4760" y="1363"/>
                <a:ext cx="199" cy="290"/>
              </a:xfrm>
              <a:custGeom>
                <a:avLst/>
                <a:gdLst>
                  <a:gd name="T0" fmla="*/ 199 w 199"/>
                  <a:gd name="T1" fmla="*/ 101 h 290"/>
                  <a:gd name="T2" fmla="*/ 168 w 199"/>
                  <a:gd name="T3" fmla="*/ 121 h 290"/>
                  <a:gd name="T4" fmla="*/ 144 w 199"/>
                  <a:gd name="T5" fmla="*/ 137 h 290"/>
                  <a:gd name="T6" fmla="*/ 125 w 199"/>
                  <a:gd name="T7" fmla="*/ 151 h 290"/>
                  <a:gd name="T8" fmla="*/ 108 w 199"/>
                  <a:gd name="T9" fmla="*/ 165 h 290"/>
                  <a:gd name="T10" fmla="*/ 93 w 199"/>
                  <a:gd name="T11" fmla="*/ 178 h 290"/>
                  <a:gd name="T12" fmla="*/ 78 w 199"/>
                  <a:gd name="T13" fmla="*/ 194 h 290"/>
                  <a:gd name="T14" fmla="*/ 61 w 199"/>
                  <a:gd name="T15" fmla="*/ 213 h 290"/>
                  <a:gd name="T16" fmla="*/ 41 w 199"/>
                  <a:gd name="T17" fmla="*/ 236 h 290"/>
                  <a:gd name="T18" fmla="*/ 36 w 199"/>
                  <a:gd name="T19" fmla="*/ 243 h 290"/>
                  <a:gd name="T20" fmla="*/ 32 w 199"/>
                  <a:gd name="T21" fmla="*/ 250 h 290"/>
                  <a:gd name="T22" fmla="*/ 27 w 199"/>
                  <a:gd name="T23" fmla="*/ 256 h 290"/>
                  <a:gd name="T24" fmla="*/ 23 w 199"/>
                  <a:gd name="T25" fmla="*/ 263 h 290"/>
                  <a:gd name="T26" fmla="*/ 19 w 199"/>
                  <a:gd name="T27" fmla="*/ 270 h 290"/>
                  <a:gd name="T28" fmla="*/ 14 w 199"/>
                  <a:gd name="T29" fmla="*/ 276 h 290"/>
                  <a:gd name="T30" fmla="*/ 10 w 199"/>
                  <a:gd name="T31" fmla="*/ 283 h 290"/>
                  <a:gd name="T32" fmla="*/ 5 w 199"/>
                  <a:gd name="T33" fmla="*/ 290 h 290"/>
                  <a:gd name="T34" fmla="*/ 0 w 199"/>
                  <a:gd name="T35" fmla="*/ 248 h 290"/>
                  <a:gd name="T36" fmla="*/ 1 w 199"/>
                  <a:gd name="T37" fmla="*/ 210 h 290"/>
                  <a:gd name="T38" fmla="*/ 11 w 199"/>
                  <a:gd name="T39" fmla="*/ 176 h 290"/>
                  <a:gd name="T40" fmla="*/ 26 w 199"/>
                  <a:gd name="T41" fmla="*/ 142 h 290"/>
                  <a:gd name="T42" fmla="*/ 48 w 199"/>
                  <a:gd name="T43" fmla="*/ 109 h 290"/>
                  <a:gd name="T44" fmla="*/ 73 w 199"/>
                  <a:gd name="T45" fmla="*/ 75 h 290"/>
                  <a:gd name="T46" fmla="*/ 104 w 199"/>
                  <a:gd name="T47" fmla="*/ 39 h 290"/>
                  <a:gd name="T48" fmla="*/ 137 w 199"/>
                  <a:gd name="T49" fmla="*/ 0 h 290"/>
                  <a:gd name="T50" fmla="*/ 145 w 199"/>
                  <a:gd name="T51" fmla="*/ 12 h 290"/>
                  <a:gd name="T52" fmla="*/ 153 w 199"/>
                  <a:gd name="T53" fmla="*/ 25 h 290"/>
                  <a:gd name="T54" fmla="*/ 159 w 199"/>
                  <a:gd name="T55" fmla="*/ 38 h 290"/>
                  <a:gd name="T56" fmla="*/ 167 w 199"/>
                  <a:gd name="T57" fmla="*/ 50 h 290"/>
                  <a:gd name="T58" fmla="*/ 175 w 199"/>
                  <a:gd name="T59" fmla="*/ 63 h 290"/>
                  <a:gd name="T60" fmla="*/ 183 w 199"/>
                  <a:gd name="T61" fmla="*/ 75 h 290"/>
                  <a:gd name="T62" fmla="*/ 191 w 199"/>
                  <a:gd name="T63" fmla="*/ 88 h 290"/>
                  <a:gd name="T64" fmla="*/ 199 w 199"/>
                  <a:gd name="T65" fmla="*/ 10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290">
                    <a:moveTo>
                      <a:pt x="199" y="101"/>
                    </a:moveTo>
                    <a:lnTo>
                      <a:pt x="168" y="121"/>
                    </a:lnTo>
                    <a:lnTo>
                      <a:pt x="144" y="137"/>
                    </a:lnTo>
                    <a:lnTo>
                      <a:pt x="125" y="151"/>
                    </a:lnTo>
                    <a:lnTo>
                      <a:pt x="108" y="165"/>
                    </a:lnTo>
                    <a:lnTo>
                      <a:pt x="93" y="178"/>
                    </a:lnTo>
                    <a:lnTo>
                      <a:pt x="78" y="194"/>
                    </a:lnTo>
                    <a:lnTo>
                      <a:pt x="61" y="213"/>
                    </a:lnTo>
                    <a:lnTo>
                      <a:pt x="41" y="236"/>
                    </a:lnTo>
                    <a:lnTo>
                      <a:pt x="36" y="243"/>
                    </a:lnTo>
                    <a:lnTo>
                      <a:pt x="32" y="250"/>
                    </a:lnTo>
                    <a:lnTo>
                      <a:pt x="27" y="256"/>
                    </a:lnTo>
                    <a:lnTo>
                      <a:pt x="23" y="263"/>
                    </a:lnTo>
                    <a:lnTo>
                      <a:pt x="19" y="270"/>
                    </a:lnTo>
                    <a:lnTo>
                      <a:pt x="14" y="276"/>
                    </a:lnTo>
                    <a:lnTo>
                      <a:pt x="10" y="283"/>
                    </a:lnTo>
                    <a:lnTo>
                      <a:pt x="5" y="290"/>
                    </a:lnTo>
                    <a:lnTo>
                      <a:pt x="0" y="248"/>
                    </a:lnTo>
                    <a:lnTo>
                      <a:pt x="1" y="210"/>
                    </a:lnTo>
                    <a:lnTo>
                      <a:pt x="11" y="176"/>
                    </a:lnTo>
                    <a:lnTo>
                      <a:pt x="26" y="142"/>
                    </a:lnTo>
                    <a:lnTo>
                      <a:pt x="48" y="109"/>
                    </a:lnTo>
                    <a:lnTo>
                      <a:pt x="73" y="75"/>
                    </a:lnTo>
                    <a:lnTo>
                      <a:pt x="104" y="39"/>
                    </a:lnTo>
                    <a:lnTo>
                      <a:pt x="137" y="0"/>
                    </a:lnTo>
                    <a:lnTo>
                      <a:pt x="145" y="12"/>
                    </a:lnTo>
                    <a:lnTo>
                      <a:pt x="153" y="25"/>
                    </a:lnTo>
                    <a:lnTo>
                      <a:pt x="159" y="38"/>
                    </a:lnTo>
                    <a:lnTo>
                      <a:pt x="167" y="50"/>
                    </a:lnTo>
                    <a:lnTo>
                      <a:pt x="175" y="63"/>
                    </a:lnTo>
                    <a:lnTo>
                      <a:pt x="183" y="75"/>
                    </a:lnTo>
                    <a:lnTo>
                      <a:pt x="191" y="88"/>
                    </a:lnTo>
                    <a:lnTo>
                      <a:pt x="199" y="101"/>
                    </a:lnTo>
                    <a:close/>
                  </a:path>
                </a:pathLst>
              </a:custGeom>
              <a:solidFill>
                <a:srgbClr val="AA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2" name="Freeform 64"/>
              <p:cNvSpPr>
                <a:spLocks/>
              </p:cNvSpPr>
              <p:nvPr/>
            </p:nvSpPr>
            <p:spPr bwMode="auto">
              <a:xfrm>
                <a:off x="4772" y="1363"/>
                <a:ext cx="185" cy="267"/>
              </a:xfrm>
              <a:custGeom>
                <a:avLst/>
                <a:gdLst>
                  <a:gd name="T0" fmla="*/ 185 w 185"/>
                  <a:gd name="T1" fmla="*/ 101 h 267"/>
                  <a:gd name="T2" fmla="*/ 156 w 185"/>
                  <a:gd name="T3" fmla="*/ 120 h 267"/>
                  <a:gd name="T4" fmla="*/ 133 w 185"/>
                  <a:gd name="T5" fmla="*/ 135 h 267"/>
                  <a:gd name="T6" fmla="*/ 115 w 185"/>
                  <a:gd name="T7" fmla="*/ 148 h 267"/>
                  <a:gd name="T8" fmla="*/ 102 w 185"/>
                  <a:gd name="T9" fmla="*/ 158 h 267"/>
                  <a:gd name="T10" fmla="*/ 88 w 185"/>
                  <a:gd name="T11" fmla="*/ 170 h 267"/>
                  <a:gd name="T12" fmla="*/ 75 w 185"/>
                  <a:gd name="T13" fmla="*/ 184 h 267"/>
                  <a:gd name="T14" fmla="*/ 60 w 185"/>
                  <a:gd name="T15" fmla="*/ 200 h 267"/>
                  <a:gd name="T16" fmla="*/ 41 w 185"/>
                  <a:gd name="T17" fmla="*/ 223 h 267"/>
                  <a:gd name="T18" fmla="*/ 37 w 185"/>
                  <a:gd name="T19" fmla="*/ 228 h 267"/>
                  <a:gd name="T20" fmla="*/ 32 w 185"/>
                  <a:gd name="T21" fmla="*/ 233 h 267"/>
                  <a:gd name="T22" fmla="*/ 28 w 185"/>
                  <a:gd name="T23" fmla="*/ 239 h 267"/>
                  <a:gd name="T24" fmla="*/ 23 w 185"/>
                  <a:gd name="T25" fmla="*/ 245 h 267"/>
                  <a:gd name="T26" fmla="*/ 19 w 185"/>
                  <a:gd name="T27" fmla="*/ 251 h 267"/>
                  <a:gd name="T28" fmla="*/ 15 w 185"/>
                  <a:gd name="T29" fmla="*/ 256 h 267"/>
                  <a:gd name="T30" fmla="*/ 11 w 185"/>
                  <a:gd name="T31" fmla="*/ 262 h 267"/>
                  <a:gd name="T32" fmla="*/ 7 w 185"/>
                  <a:gd name="T33" fmla="*/ 267 h 267"/>
                  <a:gd name="T34" fmla="*/ 0 w 185"/>
                  <a:gd name="T35" fmla="*/ 228 h 267"/>
                  <a:gd name="T36" fmla="*/ 2 w 185"/>
                  <a:gd name="T37" fmla="*/ 194 h 267"/>
                  <a:gd name="T38" fmla="*/ 10 w 185"/>
                  <a:gd name="T39" fmla="*/ 161 h 267"/>
                  <a:gd name="T40" fmla="*/ 24 w 185"/>
                  <a:gd name="T41" fmla="*/ 131 h 267"/>
                  <a:gd name="T42" fmla="*/ 43 w 185"/>
                  <a:gd name="T43" fmla="*/ 101 h 267"/>
                  <a:gd name="T44" fmla="*/ 68 w 185"/>
                  <a:gd name="T45" fmla="*/ 69 h 267"/>
                  <a:gd name="T46" fmla="*/ 95 w 185"/>
                  <a:gd name="T47" fmla="*/ 37 h 267"/>
                  <a:gd name="T48" fmla="*/ 125 w 185"/>
                  <a:gd name="T49" fmla="*/ 0 h 267"/>
                  <a:gd name="T50" fmla="*/ 133 w 185"/>
                  <a:gd name="T51" fmla="*/ 12 h 267"/>
                  <a:gd name="T52" fmla="*/ 141 w 185"/>
                  <a:gd name="T53" fmla="*/ 25 h 267"/>
                  <a:gd name="T54" fmla="*/ 147 w 185"/>
                  <a:gd name="T55" fmla="*/ 38 h 267"/>
                  <a:gd name="T56" fmla="*/ 155 w 185"/>
                  <a:gd name="T57" fmla="*/ 50 h 267"/>
                  <a:gd name="T58" fmla="*/ 163 w 185"/>
                  <a:gd name="T59" fmla="*/ 63 h 267"/>
                  <a:gd name="T60" fmla="*/ 171 w 185"/>
                  <a:gd name="T61" fmla="*/ 75 h 267"/>
                  <a:gd name="T62" fmla="*/ 178 w 185"/>
                  <a:gd name="T63" fmla="*/ 88 h 267"/>
                  <a:gd name="T64" fmla="*/ 185 w 185"/>
                  <a:gd name="T65" fmla="*/ 10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67">
                    <a:moveTo>
                      <a:pt x="185" y="101"/>
                    </a:moveTo>
                    <a:lnTo>
                      <a:pt x="156" y="120"/>
                    </a:lnTo>
                    <a:lnTo>
                      <a:pt x="133" y="135"/>
                    </a:lnTo>
                    <a:lnTo>
                      <a:pt x="115" y="148"/>
                    </a:lnTo>
                    <a:lnTo>
                      <a:pt x="102" y="158"/>
                    </a:lnTo>
                    <a:lnTo>
                      <a:pt x="88" y="170"/>
                    </a:lnTo>
                    <a:lnTo>
                      <a:pt x="75" y="184"/>
                    </a:lnTo>
                    <a:lnTo>
                      <a:pt x="60" y="200"/>
                    </a:lnTo>
                    <a:lnTo>
                      <a:pt x="41" y="223"/>
                    </a:lnTo>
                    <a:lnTo>
                      <a:pt x="37" y="228"/>
                    </a:lnTo>
                    <a:lnTo>
                      <a:pt x="32" y="233"/>
                    </a:lnTo>
                    <a:lnTo>
                      <a:pt x="28" y="239"/>
                    </a:lnTo>
                    <a:lnTo>
                      <a:pt x="23" y="245"/>
                    </a:lnTo>
                    <a:lnTo>
                      <a:pt x="19" y="251"/>
                    </a:lnTo>
                    <a:lnTo>
                      <a:pt x="15" y="256"/>
                    </a:lnTo>
                    <a:lnTo>
                      <a:pt x="11" y="262"/>
                    </a:lnTo>
                    <a:lnTo>
                      <a:pt x="7" y="267"/>
                    </a:lnTo>
                    <a:lnTo>
                      <a:pt x="0" y="228"/>
                    </a:lnTo>
                    <a:lnTo>
                      <a:pt x="2" y="194"/>
                    </a:lnTo>
                    <a:lnTo>
                      <a:pt x="10" y="161"/>
                    </a:lnTo>
                    <a:lnTo>
                      <a:pt x="24" y="131"/>
                    </a:lnTo>
                    <a:lnTo>
                      <a:pt x="43" y="101"/>
                    </a:lnTo>
                    <a:lnTo>
                      <a:pt x="68" y="69"/>
                    </a:lnTo>
                    <a:lnTo>
                      <a:pt x="95" y="37"/>
                    </a:lnTo>
                    <a:lnTo>
                      <a:pt x="125" y="0"/>
                    </a:lnTo>
                    <a:lnTo>
                      <a:pt x="133" y="12"/>
                    </a:lnTo>
                    <a:lnTo>
                      <a:pt x="141" y="25"/>
                    </a:lnTo>
                    <a:lnTo>
                      <a:pt x="147" y="38"/>
                    </a:lnTo>
                    <a:lnTo>
                      <a:pt x="155" y="50"/>
                    </a:lnTo>
                    <a:lnTo>
                      <a:pt x="163" y="63"/>
                    </a:lnTo>
                    <a:lnTo>
                      <a:pt x="171" y="75"/>
                    </a:lnTo>
                    <a:lnTo>
                      <a:pt x="178" y="88"/>
                    </a:lnTo>
                    <a:lnTo>
                      <a:pt x="185" y="101"/>
                    </a:lnTo>
                    <a:close/>
                  </a:path>
                </a:pathLst>
              </a:custGeom>
              <a:solidFill>
                <a:srgbClr val="B26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3" name="Freeform 65"/>
              <p:cNvSpPr>
                <a:spLocks/>
              </p:cNvSpPr>
              <p:nvPr/>
            </p:nvSpPr>
            <p:spPr bwMode="auto">
              <a:xfrm>
                <a:off x="4785" y="1363"/>
                <a:ext cx="172" cy="245"/>
              </a:xfrm>
              <a:custGeom>
                <a:avLst/>
                <a:gdLst>
                  <a:gd name="T0" fmla="*/ 172 w 172"/>
                  <a:gd name="T1" fmla="*/ 101 h 245"/>
                  <a:gd name="T2" fmla="*/ 143 w 172"/>
                  <a:gd name="T3" fmla="*/ 120 h 245"/>
                  <a:gd name="T4" fmla="*/ 122 w 172"/>
                  <a:gd name="T5" fmla="*/ 133 h 245"/>
                  <a:gd name="T6" fmla="*/ 106 w 172"/>
                  <a:gd name="T7" fmla="*/ 143 h 245"/>
                  <a:gd name="T8" fmla="*/ 94 w 172"/>
                  <a:gd name="T9" fmla="*/ 152 h 245"/>
                  <a:gd name="T10" fmla="*/ 83 w 172"/>
                  <a:gd name="T11" fmla="*/ 162 h 245"/>
                  <a:gd name="T12" fmla="*/ 72 w 172"/>
                  <a:gd name="T13" fmla="*/ 173 h 245"/>
                  <a:gd name="T14" fmla="*/ 58 w 172"/>
                  <a:gd name="T15" fmla="*/ 188 h 245"/>
                  <a:gd name="T16" fmla="*/ 41 w 172"/>
                  <a:gd name="T17" fmla="*/ 209 h 245"/>
                  <a:gd name="T18" fmla="*/ 36 w 172"/>
                  <a:gd name="T19" fmla="*/ 214 h 245"/>
                  <a:gd name="T20" fmla="*/ 32 w 172"/>
                  <a:gd name="T21" fmla="*/ 218 h 245"/>
                  <a:gd name="T22" fmla="*/ 27 w 172"/>
                  <a:gd name="T23" fmla="*/ 223 h 245"/>
                  <a:gd name="T24" fmla="*/ 23 w 172"/>
                  <a:gd name="T25" fmla="*/ 227 h 245"/>
                  <a:gd name="T26" fmla="*/ 18 w 172"/>
                  <a:gd name="T27" fmla="*/ 232 h 245"/>
                  <a:gd name="T28" fmla="*/ 15 w 172"/>
                  <a:gd name="T29" fmla="*/ 236 h 245"/>
                  <a:gd name="T30" fmla="*/ 10 w 172"/>
                  <a:gd name="T31" fmla="*/ 241 h 245"/>
                  <a:gd name="T32" fmla="*/ 6 w 172"/>
                  <a:gd name="T33" fmla="*/ 245 h 245"/>
                  <a:gd name="T34" fmla="*/ 0 w 172"/>
                  <a:gd name="T35" fmla="*/ 208 h 245"/>
                  <a:gd name="T36" fmla="*/ 1 w 172"/>
                  <a:gd name="T37" fmla="*/ 177 h 245"/>
                  <a:gd name="T38" fmla="*/ 8 w 172"/>
                  <a:gd name="T39" fmla="*/ 148 h 245"/>
                  <a:gd name="T40" fmla="*/ 22 w 172"/>
                  <a:gd name="T41" fmla="*/ 120 h 245"/>
                  <a:gd name="T42" fmla="*/ 39 w 172"/>
                  <a:gd name="T43" fmla="*/ 93 h 245"/>
                  <a:gd name="T44" fmla="*/ 61 w 172"/>
                  <a:gd name="T45" fmla="*/ 64 h 245"/>
                  <a:gd name="T46" fmla="*/ 85 w 172"/>
                  <a:gd name="T47" fmla="*/ 34 h 245"/>
                  <a:gd name="T48" fmla="*/ 112 w 172"/>
                  <a:gd name="T49" fmla="*/ 0 h 245"/>
                  <a:gd name="T50" fmla="*/ 120 w 172"/>
                  <a:gd name="T51" fmla="*/ 12 h 245"/>
                  <a:gd name="T52" fmla="*/ 128 w 172"/>
                  <a:gd name="T53" fmla="*/ 25 h 245"/>
                  <a:gd name="T54" fmla="*/ 134 w 172"/>
                  <a:gd name="T55" fmla="*/ 38 h 245"/>
                  <a:gd name="T56" fmla="*/ 142 w 172"/>
                  <a:gd name="T57" fmla="*/ 50 h 245"/>
                  <a:gd name="T58" fmla="*/ 150 w 172"/>
                  <a:gd name="T59" fmla="*/ 63 h 245"/>
                  <a:gd name="T60" fmla="*/ 158 w 172"/>
                  <a:gd name="T61" fmla="*/ 75 h 245"/>
                  <a:gd name="T62" fmla="*/ 165 w 172"/>
                  <a:gd name="T63" fmla="*/ 88 h 245"/>
                  <a:gd name="T64" fmla="*/ 172 w 172"/>
                  <a:gd name="T65" fmla="*/ 10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2" h="245">
                    <a:moveTo>
                      <a:pt x="172" y="101"/>
                    </a:moveTo>
                    <a:lnTo>
                      <a:pt x="143" y="120"/>
                    </a:lnTo>
                    <a:lnTo>
                      <a:pt x="122" y="133"/>
                    </a:lnTo>
                    <a:lnTo>
                      <a:pt x="106" y="143"/>
                    </a:lnTo>
                    <a:lnTo>
                      <a:pt x="94" y="152"/>
                    </a:lnTo>
                    <a:lnTo>
                      <a:pt x="83" y="162"/>
                    </a:lnTo>
                    <a:lnTo>
                      <a:pt x="72" y="173"/>
                    </a:lnTo>
                    <a:lnTo>
                      <a:pt x="58" y="188"/>
                    </a:lnTo>
                    <a:lnTo>
                      <a:pt x="41" y="209"/>
                    </a:lnTo>
                    <a:lnTo>
                      <a:pt x="36" y="214"/>
                    </a:lnTo>
                    <a:lnTo>
                      <a:pt x="32" y="218"/>
                    </a:lnTo>
                    <a:lnTo>
                      <a:pt x="27" y="223"/>
                    </a:lnTo>
                    <a:lnTo>
                      <a:pt x="23" y="227"/>
                    </a:lnTo>
                    <a:lnTo>
                      <a:pt x="18" y="232"/>
                    </a:lnTo>
                    <a:lnTo>
                      <a:pt x="15" y="236"/>
                    </a:lnTo>
                    <a:lnTo>
                      <a:pt x="10" y="241"/>
                    </a:lnTo>
                    <a:lnTo>
                      <a:pt x="6" y="245"/>
                    </a:lnTo>
                    <a:lnTo>
                      <a:pt x="0" y="208"/>
                    </a:lnTo>
                    <a:lnTo>
                      <a:pt x="1" y="177"/>
                    </a:lnTo>
                    <a:lnTo>
                      <a:pt x="8" y="148"/>
                    </a:lnTo>
                    <a:lnTo>
                      <a:pt x="22" y="120"/>
                    </a:lnTo>
                    <a:lnTo>
                      <a:pt x="39" y="93"/>
                    </a:lnTo>
                    <a:lnTo>
                      <a:pt x="61" y="64"/>
                    </a:lnTo>
                    <a:lnTo>
                      <a:pt x="85" y="34"/>
                    </a:lnTo>
                    <a:lnTo>
                      <a:pt x="112" y="0"/>
                    </a:lnTo>
                    <a:lnTo>
                      <a:pt x="120" y="12"/>
                    </a:lnTo>
                    <a:lnTo>
                      <a:pt x="128" y="25"/>
                    </a:lnTo>
                    <a:lnTo>
                      <a:pt x="134" y="38"/>
                    </a:lnTo>
                    <a:lnTo>
                      <a:pt x="142" y="50"/>
                    </a:lnTo>
                    <a:lnTo>
                      <a:pt x="150" y="63"/>
                    </a:lnTo>
                    <a:lnTo>
                      <a:pt x="158" y="75"/>
                    </a:lnTo>
                    <a:lnTo>
                      <a:pt x="165" y="88"/>
                    </a:lnTo>
                    <a:lnTo>
                      <a:pt x="172" y="101"/>
                    </a:lnTo>
                    <a:close/>
                  </a:path>
                </a:pathLst>
              </a:custGeom>
              <a:solidFill>
                <a:srgbClr val="B77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4" name="Freeform 66"/>
              <p:cNvSpPr>
                <a:spLocks/>
              </p:cNvSpPr>
              <p:nvPr/>
            </p:nvSpPr>
            <p:spPr bwMode="auto">
              <a:xfrm>
                <a:off x="4798" y="1363"/>
                <a:ext cx="159" cy="224"/>
              </a:xfrm>
              <a:custGeom>
                <a:avLst/>
                <a:gdLst>
                  <a:gd name="T0" fmla="*/ 159 w 159"/>
                  <a:gd name="T1" fmla="*/ 101 h 224"/>
                  <a:gd name="T2" fmla="*/ 130 w 159"/>
                  <a:gd name="T3" fmla="*/ 119 h 224"/>
                  <a:gd name="T4" fmla="*/ 110 w 159"/>
                  <a:gd name="T5" fmla="*/ 131 h 224"/>
                  <a:gd name="T6" fmla="*/ 96 w 159"/>
                  <a:gd name="T7" fmla="*/ 140 h 224"/>
                  <a:gd name="T8" fmla="*/ 86 w 159"/>
                  <a:gd name="T9" fmla="*/ 147 h 224"/>
                  <a:gd name="T10" fmla="*/ 78 w 159"/>
                  <a:gd name="T11" fmla="*/ 153 h 224"/>
                  <a:gd name="T12" fmla="*/ 69 w 159"/>
                  <a:gd name="T13" fmla="*/ 162 h 224"/>
                  <a:gd name="T14" fmla="*/ 57 w 159"/>
                  <a:gd name="T15" fmla="*/ 176 h 224"/>
                  <a:gd name="T16" fmla="*/ 40 w 159"/>
                  <a:gd name="T17" fmla="*/ 196 h 224"/>
                  <a:gd name="T18" fmla="*/ 35 w 159"/>
                  <a:gd name="T19" fmla="*/ 199 h 224"/>
                  <a:gd name="T20" fmla="*/ 31 w 159"/>
                  <a:gd name="T21" fmla="*/ 203 h 224"/>
                  <a:gd name="T22" fmla="*/ 26 w 159"/>
                  <a:gd name="T23" fmla="*/ 206 h 224"/>
                  <a:gd name="T24" fmla="*/ 23 w 159"/>
                  <a:gd name="T25" fmla="*/ 209 h 224"/>
                  <a:gd name="T26" fmla="*/ 19 w 159"/>
                  <a:gd name="T27" fmla="*/ 214 h 224"/>
                  <a:gd name="T28" fmla="*/ 14 w 159"/>
                  <a:gd name="T29" fmla="*/ 217 h 224"/>
                  <a:gd name="T30" fmla="*/ 10 w 159"/>
                  <a:gd name="T31" fmla="*/ 220 h 224"/>
                  <a:gd name="T32" fmla="*/ 5 w 159"/>
                  <a:gd name="T33" fmla="*/ 224 h 224"/>
                  <a:gd name="T34" fmla="*/ 0 w 159"/>
                  <a:gd name="T35" fmla="*/ 190 h 224"/>
                  <a:gd name="T36" fmla="*/ 0 w 159"/>
                  <a:gd name="T37" fmla="*/ 160 h 224"/>
                  <a:gd name="T38" fmla="*/ 6 w 159"/>
                  <a:gd name="T39" fmla="*/ 134 h 224"/>
                  <a:gd name="T40" fmla="*/ 19 w 159"/>
                  <a:gd name="T41" fmla="*/ 110 h 224"/>
                  <a:gd name="T42" fmla="*/ 34 w 159"/>
                  <a:gd name="T43" fmla="*/ 85 h 224"/>
                  <a:gd name="T44" fmla="*/ 54 w 159"/>
                  <a:gd name="T45" fmla="*/ 59 h 224"/>
                  <a:gd name="T46" fmla="*/ 76 w 159"/>
                  <a:gd name="T47" fmla="*/ 31 h 224"/>
                  <a:gd name="T48" fmla="*/ 99 w 159"/>
                  <a:gd name="T49" fmla="*/ 0 h 224"/>
                  <a:gd name="T50" fmla="*/ 107 w 159"/>
                  <a:gd name="T51" fmla="*/ 12 h 224"/>
                  <a:gd name="T52" fmla="*/ 115 w 159"/>
                  <a:gd name="T53" fmla="*/ 25 h 224"/>
                  <a:gd name="T54" fmla="*/ 121 w 159"/>
                  <a:gd name="T55" fmla="*/ 38 h 224"/>
                  <a:gd name="T56" fmla="*/ 129 w 159"/>
                  <a:gd name="T57" fmla="*/ 50 h 224"/>
                  <a:gd name="T58" fmla="*/ 137 w 159"/>
                  <a:gd name="T59" fmla="*/ 63 h 224"/>
                  <a:gd name="T60" fmla="*/ 145 w 159"/>
                  <a:gd name="T61" fmla="*/ 75 h 224"/>
                  <a:gd name="T62" fmla="*/ 152 w 159"/>
                  <a:gd name="T63" fmla="*/ 88 h 224"/>
                  <a:gd name="T64" fmla="*/ 159 w 159"/>
                  <a:gd name="T65" fmla="*/ 1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224">
                    <a:moveTo>
                      <a:pt x="159" y="101"/>
                    </a:moveTo>
                    <a:lnTo>
                      <a:pt x="130" y="119"/>
                    </a:lnTo>
                    <a:lnTo>
                      <a:pt x="110" y="131"/>
                    </a:lnTo>
                    <a:lnTo>
                      <a:pt x="96" y="140"/>
                    </a:lnTo>
                    <a:lnTo>
                      <a:pt x="86" y="147"/>
                    </a:lnTo>
                    <a:lnTo>
                      <a:pt x="78" y="153"/>
                    </a:lnTo>
                    <a:lnTo>
                      <a:pt x="69" y="162"/>
                    </a:lnTo>
                    <a:lnTo>
                      <a:pt x="57" y="176"/>
                    </a:lnTo>
                    <a:lnTo>
                      <a:pt x="40" y="196"/>
                    </a:lnTo>
                    <a:lnTo>
                      <a:pt x="35" y="199"/>
                    </a:lnTo>
                    <a:lnTo>
                      <a:pt x="31" y="203"/>
                    </a:lnTo>
                    <a:lnTo>
                      <a:pt x="26" y="206"/>
                    </a:lnTo>
                    <a:lnTo>
                      <a:pt x="23" y="209"/>
                    </a:lnTo>
                    <a:lnTo>
                      <a:pt x="19" y="214"/>
                    </a:lnTo>
                    <a:lnTo>
                      <a:pt x="14" y="217"/>
                    </a:lnTo>
                    <a:lnTo>
                      <a:pt x="10" y="220"/>
                    </a:lnTo>
                    <a:lnTo>
                      <a:pt x="5" y="224"/>
                    </a:lnTo>
                    <a:lnTo>
                      <a:pt x="0" y="190"/>
                    </a:lnTo>
                    <a:lnTo>
                      <a:pt x="0" y="160"/>
                    </a:lnTo>
                    <a:lnTo>
                      <a:pt x="6" y="134"/>
                    </a:lnTo>
                    <a:lnTo>
                      <a:pt x="19" y="110"/>
                    </a:lnTo>
                    <a:lnTo>
                      <a:pt x="34" y="85"/>
                    </a:lnTo>
                    <a:lnTo>
                      <a:pt x="54" y="59"/>
                    </a:lnTo>
                    <a:lnTo>
                      <a:pt x="76" y="31"/>
                    </a:lnTo>
                    <a:lnTo>
                      <a:pt x="99" y="0"/>
                    </a:lnTo>
                    <a:lnTo>
                      <a:pt x="107" y="12"/>
                    </a:lnTo>
                    <a:lnTo>
                      <a:pt x="115" y="25"/>
                    </a:lnTo>
                    <a:lnTo>
                      <a:pt x="121" y="38"/>
                    </a:lnTo>
                    <a:lnTo>
                      <a:pt x="129" y="50"/>
                    </a:lnTo>
                    <a:lnTo>
                      <a:pt x="137" y="63"/>
                    </a:lnTo>
                    <a:lnTo>
                      <a:pt x="145" y="75"/>
                    </a:lnTo>
                    <a:lnTo>
                      <a:pt x="152" y="88"/>
                    </a:lnTo>
                    <a:lnTo>
                      <a:pt x="159" y="101"/>
                    </a:lnTo>
                    <a:close/>
                  </a:path>
                </a:pathLst>
              </a:custGeom>
              <a:solidFill>
                <a:srgbClr val="BF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5" name="Freeform 67"/>
              <p:cNvSpPr>
                <a:spLocks/>
              </p:cNvSpPr>
              <p:nvPr/>
            </p:nvSpPr>
            <p:spPr bwMode="auto">
              <a:xfrm>
                <a:off x="4810" y="1363"/>
                <a:ext cx="146" cy="201"/>
              </a:xfrm>
              <a:custGeom>
                <a:avLst/>
                <a:gdLst>
                  <a:gd name="T0" fmla="*/ 146 w 146"/>
                  <a:gd name="T1" fmla="*/ 101 h 201"/>
                  <a:gd name="T2" fmla="*/ 118 w 146"/>
                  <a:gd name="T3" fmla="*/ 119 h 201"/>
                  <a:gd name="T4" fmla="*/ 99 w 146"/>
                  <a:gd name="T5" fmla="*/ 130 h 201"/>
                  <a:gd name="T6" fmla="*/ 87 w 146"/>
                  <a:gd name="T7" fmla="*/ 137 h 201"/>
                  <a:gd name="T8" fmla="*/ 79 w 146"/>
                  <a:gd name="T9" fmla="*/ 141 h 201"/>
                  <a:gd name="T10" fmla="*/ 73 w 146"/>
                  <a:gd name="T11" fmla="*/ 146 h 201"/>
                  <a:gd name="T12" fmla="*/ 66 w 146"/>
                  <a:gd name="T13" fmla="*/ 152 h 201"/>
                  <a:gd name="T14" fmla="*/ 56 w 146"/>
                  <a:gd name="T15" fmla="*/ 163 h 201"/>
                  <a:gd name="T16" fmla="*/ 40 w 146"/>
                  <a:gd name="T17" fmla="*/ 182 h 201"/>
                  <a:gd name="T18" fmla="*/ 36 w 146"/>
                  <a:gd name="T19" fmla="*/ 185 h 201"/>
                  <a:gd name="T20" fmla="*/ 32 w 146"/>
                  <a:gd name="T21" fmla="*/ 187 h 201"/>
                  <a:gd name="T22" fmla="*/ 28 w 146"/>
                  <a:gd name="T23" fmla="*/ 189 h 201"/>
                  <a:gd name="T24" fmla="*/ 23 w 146"/>
                  <a:gd name="T25" fmla="*/ 191 h 201"/>
                  <a:gd name="T26" fmla="*/ 19 w 146"/>
                  <a:gd name="T27" fmla="*/ 194 h 201"/>
                  <a:gd name="T28" fmla="*/ 16 w 146"/>
                  <a:gd name="T29" fmla="*/ 197 h 201"/>
                  <a:gd name="T30" fmla="*/ 11 w 146"/>
                  <a:gd name="T31" fmla="*/ 199 h 201"/>
                  <a:gd name="T32" fmla="*/ 7 w 146"/>
                  <a:gd name="T33" fmla="*/ 201 h 201"/>
                  <a:gd name="T34" fmla="*/ 0 w 146"/>
                  <a:gd name="T35" fmla="*/ 170 h 201"/>
                  <a:gd name="T36" fmla="*/ 1 w 146"/>
                  <a:gd name="T37" fmla="*/ 143 h 201"/>
                  <a:gd name="T38" fmla="*/ 7 w 146"/>
                  <a:gd name="T39" fmla="*/ 120 h 201"/>
                  <a:gd name="T40" fmla="*/ 17 w 146"/>
                  <a:gd name="T41" fmla="*/ 99 h 201"/>
                  <a:gd name="T42" fmla="*/ 31 w 146"/>
                  <a:gd name="T43" fmla="*/ 77 h 201"/>
                  <a:gd name="T44" fmla="*/ 48 w 146"/>
                  <a:gd name="T45" fmla="*/ 54 h 201"/>
                  <a:gd name="T46" fmla="*/ 67 w 146"/>
                  <a:gd name="T47" fmla="*/ 29 h 201"/>
                  <a:gd name="T48" fmla="*/ 87 w 146"/>
                  <a:gd name="T49" fmla="*/ 0 h 201"/>
                  <a:gd name="T50" fmla="*/ 95 w 146"/>
                  <a:gd name="T51" fmla="*/ 12 h 201"/>
                  <a:gd name="T52" fmla="*/ 102 w 146"/>
                  <a:gd name="T53" fmla="*/ 25 h 201"/>
                  <a:gd name="T54" fmla="*/ 109 w 146"/>
                  <a:gd name="T55" fmla="*/ 38 h 201"/>
                  <a:gd name="T56" fmla="*/ 117 w 146"/>
                  <a:gd name="T57" fmla="*/ 50 h 201"/>
                  <a:gd name="T58" fmla="*/ 125 w 146"/>
                  <a:gd name="T59" fmla="*/ 63 h 201"/>
                  <a:gd name="T60" fmla="*/ 132 w 146"/>
                  <a:gd name="T61" fmla="*/ 75 h 201"/>
                  <a:gd name="T62" fmla="*/ 140 w 146"/>
                  <a:gd name="T63" fmla="*/ 88 h 201"/>
                  <a:gd name="T64" fmla="*/ 146 w 146"/>
                  <a:gd name="T65" fmla="*/ 1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201">
                    <a:moveTo>
                      <a:pt x="146" y="101"/>
                    </a:moveTo>
                    <a:lnTo>
                      <a:pt x="118" y="119"/>
                    </a:lnTo>
                    <a:lnTo>
                      <a:pt x="99" y="130"/>
                    </a:lnTo>
                    <a:lnTo>
                      <a:pt x="87" y="137"/>
                    </a:lnTo>
                    <a:lnTo>
                      <a:pt x="79" y="141"/>
                    </a:lnTo>
                    <a:lnTo>
                      <a:pt x="73" y="146"/>
                    </a:lnTo>
                    <a:lnTo>
                      <a:pt x="66" y="152"/>
                    </a:lnTo>
                    <a:lnTo>
                      <a:pt x="56" y="163"/>
                    </a:lnTo>
                    <a:lnTo>
                      <a:pt x="40" y="182"/>
                    </a:lnTo>
                    <a:lnTo>
                      <a:pt x="36" y="185"/>
                    </a:lnTo>
                    <a:lnTo>
                      <a:pt x="32" y="187"/>
                    </a:lnTo>
                    <a:lnTo>
                      <a:pt x="28" y="189"/>
                    </a:lnTo>
                    <a:lnTo>
                      <a:pt x="23" y="191"/>
                    </a:lnTo>
                    <a:lnTo>
                      <a:pt x="19" y="194"/>
                    </a:lnTo>
                    <a:lnTo>
                      <a:pt x="16" y="197"/>
                    </a:lnTo>
                    <a:lnTo>
                      <a:pt x="11" y="199"/>
                    </a:lnTo>
                    <a:lnTo>
                      <a:pt x="7" y="201"/>
                    </a:lnTo>
                    <a:lnTo>
                      <a:pt x="0" y="170"/>
                    </a:lnTo>
                    <a:lnTo>
                      <a:pt x="1" y="143"/>
                    </a:lnTo>
                    <a:lnTo>
                      <a:pt x="7" y="120"/>
                    </a:lnTo>
                    <a:lnTo>
                      <a:pt x="17" y="99"/>
                    </a:lnTo>
                    <a:lnTo>
                      <a:pt x="31" y="77"/>
                    </a:lnTo>
                    <a:lnTo>
                      <a:pt x="48" y="54"/>
                    </a:lnTo>
                    <a:lnTo>
                      <a:pt x="67" y="29"/>
                    </a:lnTo>
                    <a:lnTo>
                      <a:pt x="87" y="0"/>
                    </a:lnTo>
                    <a:lnTo>
                      <a:pt x="95" y="12"/>
                    </a:lnTo>
                    <a:lnTo>
                      <a:pt x="102" y="25"/>
                    </a:lnTo>
                    <a:lnTo>
                      <a:pt x="109" y="38"/>
                    </a:lnTo>
                    <a:lnTo>
                      <a:pt x="117" y="50"/>
                    </a:lnTo>
                    <a:lnTo>
                      <a:pt x="125" y="63"/>
                    </a:lnTo>
                    <a:lnTo>
                      <a:pt x="132" y="75"/>
                    </a:lnTo>
                    <a:lnTo>
                      <a:pt x="140" y="88"/>
                    </a:lnTo>
                    <a:lnTo>
                      <a:pt x="146" y="101"/>
                    </a:lnTo>
                    <a:close/>
                  </a:path>
                </a:pathLst>
              </a:custGeom>
              <a:solidFill>
                <a:srgbClr val="C4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6" name="Freeform 68"/>
              <p:cNvSpPr>
                <a:spLocks/>
              </p:cNvSpPr>
              <p:nvPr/>
            </p:nvSpPr>
            <p:spPr bwMode="auto">
              <a:xfrm>
                <a:off x="4823" y="1363"/>
                <a:ext cx="133" cy="180"/>
              </a:xfrm>
              <a:custGeom>
                <a:avLst/>
                <a:gdLst>
                  <a:gd name="T0" fmla="*/ 133 w 133"/>
                  <a:gd name="T1" fmla="*/ 101 h 180"/>
                  <a:gd name="T2" fmla="*/ 105 w 133"/>
                  <a:gd name="T3" fmla="*/ 118 h 180"/>
                  <a:gd name="T4" fmla="*/ 87 w 133"/>
                  <a:gd name="T5" fmla="*/ 128 h 180"/>
                  <a:gd name="T6" fmla="*/ 77 w 133"/>
                  <a:gd name="T7" fmla="*/ 133 h 180"/>
                  <a:gd name="T8" fmla="*/ 72 w 133"/>
                  <a:gd name="T9" fmla="*/ 135 h 180"/>
                  <a:gd name="T10" fmla="*/ 67 w 133"/>
                  <a:gd name="T11" fmla="*/ 138 h 180"/>
                  <a:gd name="T12" fmla="*/ 63 w 133"/>
                  <a:gd name="T13" fmla="*/ 142 h 180"/>
                  <a:gd name="T14" fmla="*/ 54 w 133"/>
                  <a:gd name="T15" fmla="*/ 152 h 180"/>
                  <a:gd name="T16" fmla="*/ 39 w 133"/>
                  <a:gd name="T17" fmla="*/ 169 h 180"/>
                  <a:gd name="T18" fmla="*/ 35 w 133"/>
                  <a:gd name="T19" fmla="*/ 170 h 180"/>
                  <a:gd name="T20" fmla="*/ 32 w 133"/>
                  <a:gd name="T21" fmla="*/ 171 h 180"/>
                  <a:gd name="T22" fmla="*/ 27 w 133"/>
                  <a:gd name="T23" fmla="*/ 172 h 180"/>
                  <a:gd name="T24" fmla="*/ 23 w 133"/>
                  <a:gd name="T25" fmla="*/ 175 h 180"/>
                  <a:gd name="T26" fmla="*/ 18 w 133"/>
                  <a:gd name="T27" fmla="*/ 176 h 180"/>
                  <a:gd name="T28" fmla="*/ 15 w 133"/>
                  <a:gd name="T29" fmla="*/ 177 h 180"/>
                  <a:gd name="T30" fmla="*/ 10 w 133"/>
                  <a:gd name="T31" fmla="*/ 179 h 180"/>
                  <a:gd name="T32" fmla="*/ 6 w 133"/>
                  <a:gd name="T33" fmla="*/ 180 h 180"/>
                  <a:gd name="T34" fmla="*/ 0 w 133"/>
                  <a:gd name="T35" fmla="*/ 151 h 180"/>
                  <a:gd name="T36" fmla="*/ 0 w 133"/>
                  <a:gd name="T37" fmla="*/ 128 h 180"/>
                  <a:gd name="T38" fmla="*/ 5 w 133"/>
                  <a:gd name="T39" fmla="*/ 106 h 180"/>
                  <a:gd name="T40" fmla="*/ 14 w 133"/>
                  <a:gd name="T41" fmla="*/ 87 h 180"/>
                  <a:gd name="T42" fmla="*/ 26 w 133"/>
                  <a:gd name="T43" fmla="*/ 68 h 180"/>
                  <a:gd name="T44" fmla="*/ 42 w 133"/>
                  <a:gd name="T45" fmla="*/ 49 h 180"/>
                  <a:gd name="T46" fmla="*/ 57 w 133"/>
                  <a:gd name="T47" fmla="*/ 27 h 180"/>
                  <a:gd name="T48" fmla="*/ 74 w 133"/>
                  <a:gd name="T49" fmla="*/ 0 h 180"/>
                  <a:gd name="T50" fmla="*/ 82 w 133"/>
                  <a:gd name="T51" fmla="*/ 12 h 180"/>
                  <a:gd name="T52" fmla="*/ 89 w 133"/>
                  <a:gd name="T53" fmla="*/ 25 h 180"/>
                  <a:gd name="T54" fmla="*/ 96 w 133"/>
                  <a:gd name="T55" fmla="*/ 38 h 180"/>
                  <a:gd name="T56" fmla="*/ 104 w 133"/>
                  <a:gd name="T57" fmla="*/ 50 h 180"/>
                  <a:gd name="T58" fmla="*/ 111 w 133"/>
                  <a:gd name="T59" fmla="*/ 63 h 180"/>
                  <a:gd name="T60" fmla="*/ 119 w 133"/>
                  <a:gd name="T61" fmla="*/ 75 h 180"/>
                  <a:gd name="T62" fmla="*/ 126 w 133"/>
                  <a:gd name="T63" fmla="*/ 88 h 180"/>
                  <a:gd name="T64" fmla="*/ 133 w 133"/>
                  <a:gd name="T65" fmla="*/ 10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80">
                    <a:moveTo>
                      <a:pt x="133" y="101"/>
                    </a:moveTo>
                    <a:lnTo>
                      <a:pt x="105" y="118"/>
                    </a:lnTo>
                    <a:lnTo>
                      <a:pt x="87" y="128"/>
                    </a:lnTo>
                    <a:lnTo>
                      <a:pt x="77" y="133"/>
                    </a:lnTo>
                    <a:lnTo>
                      <a:pt x="72" y="135"/>
                    </a:lnTo>
                    <a:lnTo>
                      <a:pt x="67" y="138"/>
                    </a:lnTo>
                    <a:lnTo>
                      <a:pt x="63" y="142"/>
                    </a:lnTo>
                    <a:lnTo>
                      <a:pt x="54" y="152"/>
                    </a:lnTo>
                    <a:lnTo>
                      <a:pt x="39" y="169"/>
                    </a:lnTo>
                    <a:lnTo>
                      <a:pt x="35" y="170"/>
                    </a:lnTo>
                    <a:lnTo>
                      <a:pt x="32" y="171"/>
                    </a:lnTo>
                    <a:lnTo>
                      <a:pt x="27" y="172"/>
                    </a:lnTo>
                    <a:lnTo>
                      <a:pt x="23" y="175"/>
                    </a:lnTo>
                    <a:lnTo>
                      <a:pt x="18" y="176"/>
                    </a:lnTo>
                    <a:lnTo>
                      <a:pt x="15" y="177"/>
                    </a:lnTo>
                    <a:lnTo>
                      <a:pt x="10" y="179"/>
                    </a:lnTo>
                    <a:lnTo>
                      <a:pt x="6" y="180"/>
                    </a:lnTo>
                    <a:lnTo>
                      <a:pt x="0" y="151"/>
                    </a:lnTo>
                    <a:lnTo>
                      <a:pt x="0" y="128"/>
                    </a:lnTo>
                    <a:lnTo>
                      <a:pt x="5" y="106"/>
                    </a:lnTo>
                    <a:lnTo>
                      <a:pt x="14" y="87"/>
                    </a:lnTo>
                    <a:lnTo>
                      <a:pt x="26" y="68"/>
                    </a:lnTo>
                    <a:lnTo>
                      <a:pt x="42" y="49"/>
                    </a:lnTo>
                    <a:lnTo>
                      <a:pt x="57" y="27"/>
                    </a:lnTo>
                    <a:lnTo>
                      <a:pt x="74" y="0"/>
                    </a:lnTo>
                    <a:lnTo>
                      <a:pt x="82" y="12"/>
                    </a:lnTo>
                    <a:lnTo>
                      <a:pt x="89" y="25"/>
                    </a:lnTo>
                    <a:lnTo>
                      <a:pt x="96" y="38"/>
                    </a:lnTo>
                    <a:lnTo>
                      <a:pt x="104" y="50"/>
                    </a:lnTo>
                    <a:lnTo>
                      <a:pt x="111" y="63"/>
                    </a:lnTo>
                    <a:lnTo>
                      <a:pt x="119" y="75"/>
                    </a:lnTo>
                    <a:lnTo>
                      <a:pt x="126" y="88"/>
                    </a:lnTo>
                    <a:lnTo>
                      <a:pt x="133" y="101"/>
                    </a:lnTo>
                    <a:close/>
                  </a:path>
                </a:pathLst>
              </a:custGeom>
              <a:solidFill>
                <a:srgbClr val="CC8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7" name="Freeform 69"/>
              <p:cNvSpPr>
                <a:spLocks/>
              </p:cNvSpPr>
              <p:nvPr/>
            </p:nvSpPr>
            <p:spPr bwMode="auto">
              <a:xfrm>
                <a:off x="4834" y="1363"/>
                <a:ext cx="122" cy="158"/>
              </a:xfrm>
              <a:custGeom>
                <a:avLst/>
                <a:gdLst>
                  <a:gd name="T0" fmla="*/ 122 w 122"/>
                  <a:gd name="T1" fmla="*/ 101 h 158"/>
                  <a:gd name="T2" fmla="*/ 94 w 122"/>
                  <a:gd name="T3" fmla="*/ 118 h 158"/>
                  <a:gd name="T4" fmla="*/ 78 w 122"/>
                  <a:gd name="T5" fmla="*/ 127 h 158"/>
                  <a:gd name="T6" fmla="*/ 70 w 122"/>
                  <a:gd name="T7" fmla="*/ 129 h 158"/>
                  <a:gd name="T8" fmla="*/ 65 w 122"/>
                  <a:gd name="T9" fmla="*/ 130 h 158"/>
                  <a:gd name="T10" fmla="*/ 64 w 122"/>
                  <a:gd name="T11" fmla="*/ 130 h 158"/>
                  <a:gd name="T12" fmla="*/ 61 w 122"/>
                  <a:gd name="T13" fmla="*/ 132 h 158"/>
                  <a:gd name="T14" fmla="*/ 54 w 122"/>
                  <a:gd name="T15" fmla="*/ 140 h 158"/>
                  <a:gd name="T16" fmla="*/ 41 w 122"/>
                  <a:gd name="T17" fmla="*/ 156 h 158"/>
                  <a:gd name="T18" fmla="*/ 7 w 122"/>
                  <a:gd name="T19" fmla="*/ 158 h 158"/>
                  <a:gd name="T20" fmla="*/ 2 w 122"/>
                  <a:gd name="T21" fmla="*/ 132 h 158"/>
                  <a:gd name="T22" fmla="*/ 0 w 122"/>
                  <a:gd name="T23" fmla="*/ 111 h 158"/>
                  <a:gd name="T24" fmla="*/ 5 w 122"/>
                  <a:gd name="T25" fmla="*/ 93 h 158"/>
                  <a:gd name="T26" fmla="*/ 13 w 122"/>
                  <a:gd name="T27" fmla="*/ 77 h 158"/>
                  <a:gd name="T28" fmla="*/ 24 w 122"/>
                  <a:gd name="T29" fmla="*/ 62 h 158"/>
                  <a:gd name="T30" fmla="*/ 36 w 122"/>
                  <a:gd name="T31" fmla="*/ 44 h 158"/>
                  <a:gd name="T32" fmla="*/ 50 w 122"/>
                  <a:gd name="T33" fmla="*/ 25 h 158"/>
                  <a:gd name="T34" fmla="*/ 63 w 122"/>
                  <a:gd name="T35" fmla="*/ 0 h 158"/>
                  <a:gd name="T36" fmla="*/ 122 w 122"/>
                  <a:gd name="T37" fmla="*/ 10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58">
                    <a:moveTo>
                      <a:pt x="122" y="101"/>
                    </a:moveTo>
                    <a:lnTo>
                      <a:pt x="94" y="118"/>
                    </a:lnTo>
                    <a:lnTo>
                      <a:pt x="78" y="127"/>
                    </a:lnTo>
                    <a:lnTo>
                      <a:pt x="70" y="129"/>
                    </a:lnTo>
                    <a:lnTo>
                      <a:pt x="65" y="130"/>
                    </a:lnTo>
                    <a:lnTo>
                      <a:pt x="64" y="130"/>
                    </a:lnTo>
                    <a:lnTo>
                      <a:pt x="61" y="132"/>
                    </a:lnTo>
                    <a:lnTo>
                      <a:pt x="54" y="140"/>
                    </a:lnTo>
                    <a:lnTo>
                      <a:pt x="41" y="156"/>
                    </a:lnTo>
                    <a:lnTo>
                      <a:pt x="7" y="158"/>
                    </a:lnTo>
                    <a:lnTo>
                      <a:pt x="2" y="132"/>
                    </a:lnTo>
                    <a:lnTo>
                      <a:pt x="0" y="111"/>
                    </a:lnTo>
                    <a:lnTo>
                      <a:pt x="5" y="93"/>
                    </a:lnTo>
                    <a:lnTo>
                      <a:pt x="13" y="77"/>
                    </a:lnTo>
                    <a:lnTo>
                      <a:pt x="24" y="62"/>
                    </a:lnTo>
                    <a:lnTo>
                      <a:pt x="36" y="44"/>
                    </a:lnTo>
                    <a:lnTo>
                      <a:pt x="50" y="25"/>
                    </a:lnTo>
                    <a:lnTo>
                      <a:pt x="63" y="0"/>
                    </a:lnTo>
                    <a:lnTo>
                      <a:pt x="122" y="101"/>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8" name="Freeform 70"/>
              <p:cNvSpPr>
                <a:spLocks/>
              </p:cNvSpPr>
              <p:nvPr/>
            </p:nvSpPr>
            <p:spPr bwMode="auto">
              <a:xfrm>
                <a:off x="4684" y="1684"/>
                <a:ext cx="876" cy="830"/>
              </a:xfrm>
              <a:custGeom>
                <a:avLst/>
                <a:gdLst>
                  <a:gd name="T0" fmla="*/ 828 w 876"/>
                  <a:gd name="T1" fmla="*/ 77 h 830"/>
                  <a:gd name="T2" fmla="*/ 774 w 876"/>
                  <a:gd name="T3" fmla="*/ 123 h 830"/>
                  <a:gd name="T4" fmla="*/ 721 w 876"/>
                  <a:gd name="T5" fmla="*/ 166 h 830"/>
                  <a:gd name="T6" fmla="*/ 666 w 876"/>
                  <a:gd name="T7" fmla="*/ 204 h 830"/>
                  <a:gd name="T8" fmla="*/ 609 w 876"/>
                  <a:gd name="T9" fmla="*/ 238 h 830"/>
                  <a:gd name="T10" fmla="*/ 551 w 876"/>
                  <a:gd name="T11" fmla="*/ 272 h 830"/>
                  <a:gd name="T12" fmla="*/ 490 w 876"/>
                  <a:gd name="T13" fmla="*/ 304 h 830"/>
                  <a:gd name="T14" fmla="*/ 428 w 876"/>
                  <a:gd name="T15" fmla="*/ 338 h 830"/>
                  <a:gd name="T16" fmla="*/ 242 w 876"/>
                  <a:gd name="T17" fmla="*/ 446 h 830"/>
                  <a:gd name="T18" fmla="*/ 107 w 876"/>
                  <a:gd name="T19" fmla="*/ 533 h 830"/>
                  <a:gd name="T20" fmla="*/ 42 w 876"/>
                  <a:gd name="T21" fmla="*/ 602 h 830"/>
                  <a:gd name="T22" fmla="*/ 10 w 876"/>
                  <a:gd name="T23" fmla="*/ 673 h 830"/>
                  <a:gd name="T24" fmla="*/ 1 w 876"/>
                  <a:gd name="T25" fmla="*/ 767 h 830"/>
                  <a:gd name="T26" fmla="*/ 13 w 876"/>
                  <a:gd name="T27" fmla="*/ 797 h 830"/>
                  <a:gd name="T28" fmla="*/ 45 w 876"/>
                  <a:gd name="T29" fmla="*/ 739 h 830"/>
                  <a:gd name="T30" fmla="*/ 87 w 876"/>
                  <a:gd name="T31" fmla="*/ 691 h 830"/>
                  <a:gd name="T32" fmla="*/ 135 w 876"/>
                  <a:gd name="T33" fmla="*/ 650 h 830"/>
                  <a:gd name="T34" fmla="*/ 188 w 876"/>
                  <a:gd name="T35" fmla="*/ 615 h 830"/>
                  <a:gd name="T36" fmla="*/ 246 w 876"/>
                  <a:gd name="T37" fmla="*/ 584 h 830"/>
                  <a:gd name="T38" fmla="*/ 307 w 876"/>
                  <a:gd name="T39" fmla="*/ 555 h 830"/>
                  <a:gd name="T40" fmla="*/ 370 w 876"/>
                  <a:gd name="T41" fmla="*/ 525 h 830"/>
                  <a:gd name="T42" fmla="*/ 440 w 876"/>
                  <a:gd name="T43" fmla="*/ 489 h 830"/>
                  <a:gd name="T44" fmla="*/ 513 w 876"/>
                  <a:gd name="T45" fmla="*/ 451 h 830"/>
                  <a:gd name="T46" fmla="*/ 579 w 876"/>
                  <a:gd name="T47" fmla="*/ 415 h 830"/>
                  <a:gd name="T48" fmla="*/ 639 w 876"/>
                  <a:gd name="T49" fmla="*/ 378 h 830"/>
                  <a:gd name="T50" fmla="*/ 695 w 876"/>
                  <a:gd name="T51" fmla="*/ 339 h 830"/>
                  <a:gd name="T52" fmla="*/ 749 w 876"/>
                  <a:gd name="T53" fmla="*/ 293 h 830"/>
                  <a:gd name="T54" fmla="*/ 800 w 876"/>
                  <a:gd name="T55" fmla="*/ 239 h 830"/>
                  <a:gd name="T56" fmla="*/ 850 w 876"/>
                  <a:gd name="T57" fmla="*/ 177 h 830"/>
                  <a:gd name="T58" fmla="*/ 876 w 876"/>
                  <a:gd name="T59" fmla="*/ 0 h 830"/>
                  <a:gd name="T60" fmla="*/ 863 w 876"/>
                  <a:gd name="T61" fmla="*/ 26 h 830"/>
                  <a:gd name="T62" fmla="*/ 854 w 876"/>
                  <a:gd name="T63" fmla="*/ 52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6" h="830">
                    <a:moveTo>
                      <a:pt x="854" y="52"/>
                    </a:moveTo>
                    <a:lnTo>
                      <a:pt x="828" y="77"/>
                    </a:lnTo>
                    <a:lnTo>
                      <a:pt x="801" y="101"/>
                    </a:lnTo>
                    <a:lnTo>
                      <a:pt x="774" y="123"/>
                    </a:lnTo>
                    <a:lnTo>
                      <a:pt x="748" y="146"/>
                    </a:lnTo>
                    <a:lnTo>
                      <a:pt x="721" y="166"/>
                    </a:lnTo>
                    <a:lnTo>
                      <a:pt x="694" y="185"/>
                    </a:lnTo>
                    <a:lnTo>
                      <a:pt x="666" y="204"/>
                    </a:lnTo>
                    <a:lnTo>
                      <a:pt x="638" y="222"/>
                    </a:lnTo>
                    <a:lnTo>
                      <a:pt x="609" y="238"/>
                    </a:lnTo>
                    <a:lnTo>
                      <a:pt x="580" y="255"/>
                    </a:lnTo>
                    <a:lnTo>
                      <a:pt x="551" y="272"/>
                    </a:lnTo>
                    <a:lnTo>
                      <a:pt x="521" y="289"/>
                    </a:lnTo>
                    <a:lnTo>
                      <a:pt x="490" y="304"/>
                    </a:lnTo>
                    <a:lnTo>
                      <a:pt x="459" y="321"/>
                    </a:lnTo>
                    <a:lnTo>
                      <a:pt x="428" y="338"/>
                    </a:lnTo>
                    <a:lnTo>
                      <a:pt x="395" y="355"/>
                    </a:lnTo>
                    <a:lnTo>
                      <a:pt x="242" y="446"/>
                    </a:lnTo>
                    <a:lnTo>
                      <a:pt x="157" y="492"/>
                    </a:lnTo>
                    <a:lnTo>
                      <a:pt x="107" y="533"/>
                    </a:lnTo>
                    <a:lnTo>
                      <a:pt x="69" y="568"/>
                    </a:lnTo>
                    <a:lnTo>
                      <a:pt x="42" y="602"/>
                    </a:lnTo>
                    <a:lnTo>
                      <a:pt x="22" y="635"/>
                    </a:lnTo>
                    <a:lnTo>
                      <a:pt x="10" y="673"/>
                    </a:lnTo>
                    <a:lnTo>
                      <a:pt x="3" y="716"/>
                    </a:lnTo>
                    <a:lnTo>
                      <a:pt x="1" y="767"/>
                    </a:lnTo>
                    <a:lnTo>
                      <a:pt x="0" y="830"/>
                    </a:lnTo>
                    <a:lnTo>
                      <a:pt x="13" y="797"/>
                    </a:lnTo>
                    <a:lnTo>
                      <a:pt x="29" y="766"/>
                    </a:lnTo>
                    <a:lnTo>
                      <a:pt x="45" y="739"/>
                    </a:lnTo>
                    <a:lnTo>
                      <a:pt x="65" y="714"/>
                    </a:lnTo>
                    <a:lnTo>
                      <a:pt x="87" y="691"/>
                    </a:lnTo>
                    <a:lnTo>
                      <a:pt x="110" y="670"/>
                    </a:lnTo>
                    <a:lnTo>
                      <a:pt x="135" y="650"/>
                    </a:lnTo>
                    <a:lnTo>
                      <a:pt x="161" y="632"/>
                    </a:lnTo>
                    <a:lnTo>
                      <a:pt x="188" y="615"/>
                    </a:lnTo>
                    <a:lnTo>
                      <a:pt x="216" y="600"/>
                    </a:lnTo>
                    <a:lnTo>
                      <a:pt x="246" y="584"/>
                    </a:lnTo>
                    <a:lnTo>
                      <a:pt x="276" y="569"/>
                    </a:lnTo>
                    <a:lnTo>
                      <a:pt x="307" y="555"/>
                    </a:lnTo>
                    <a:lnTo>
                      <a:pt x="338" y="539"/>
                    </a:lnTo>
                    <a:lnTo>
                      <a:pt x="370" y="525"/>
                    </a:lnTo>
                    <a:lnTo>
                      <a:pt x="401" y="509"/>
                    </a:lnTo>
                    <a:lnTo>
                      <a:pt x="440" y="489"/>
                    </a:lnTo>
                    <a:lnTo>
                      <a:pt x="477" y="470"/>
                    </a:lnTo>
                    <a:lnTo>
                      <a:pt x="513" y="451"/>
                    </a:lnTo>
                    <a:lnTo>
                      <a:pt x="546" y="433"/>
                    </a:lnTo>
                    <a:lnTo>
                      <a:pt x="579" y="415"/>
                    </a:lnTo>
                    <a:lnTo>
                      <a:pt x="610" y="397"/>
                    </a:lnTo>
                    <a:lnTo>
                      <a:pt x="639" y="378"/>
                    </a:lnTo>
                    <a:lnTo>
                      <a:pt x="668" y="359"/>
                    </a:lnTo>
                    <a:lnTo>
                      <a:pt x="695" y="339"/>
                    </a:lnTo>
                    <a:lnTo>
                      <a:pt x="723" y="317"/>
                    </a:lnTo>
                    <a:lnTo>
                      <a:pt x="749" y="293"/>
                    </a:lnTo>
                    <a:lnTo>
                      <a:pt x="774" y="267"/>
                    </a:lnTo>
                    <a:lnTo>
                      <a:pt x="800" y="239"/>
                    </a:lnTo>
                    <a:lnTo>
                      <a:pt x="826" y="209"/>
                    </a:lnTo>
                    <a:lnTo>
                      <a:pt x="850" y="177"/>
                    </a:lnTo>
                    <a:lnTo>
                      <a:pt x="876" y="140"/>
                    </a:lnTo>
                    <a:lnTo>
                      <a:pt x="876" y="0"/>
                    </a:lnTo>
                    <a:lnTo>
                      <a:pt x="872" y="8"/>
                    </a:lnTo>
                    <a:lnTo>
                      <a:pt x="863" y="26"/>
                    </a:lnTo>
                    <a:lnTo>
                      <a:pt x="855" y="44"/>
                    </a:lnTo>
                    <a:lnTo>
                      <a:pt x="854" y="52"/>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9" name="Freeform 71"/>
              <p:cNvSpPr>
                <a:spLocks/>
              </p:cNvSpPr>
              <p:nvPr/>
            </p:nvSpPr>
            <p:spPr bwMode="auto">
              <a:xfrm>
                <a:off x="4682" y="2417"/>
                <a:ext cx="865" cy="863"/>
              </a:xfrm>
              <a:custGeom>
                <a:avLst/>
                <a:gdLst>
                  <a:gd name="T0" fmla="*/ 822 w 865"/>
                  <a:gd name="T1" fmla="*/ 119 h 863"/>
                  <a:gd name="T2" fmla="*/ 800 w 865"/>
                  <a:gd name="T3" fmla="*/ 142 h 863"/>
                  <a:gd name="T4" fmla="*/ 780 w 865"/>
                  <a:gd name="T5" fmla="*/ 163 h 863"/>
                  <a:gd name="T6" fmla="*/ 760 w 865"/>
                  <a:gd name="T7" fmla="*/ 183 h 863"/>
                  <a:gd name="T8" fmla="*/ 740 w 865"/>
                  <a:gd name="T9" fmla="*/ 201 h 863"/>
                  <a:gd name="T10" fmla="*/ 720 w 865"/>
                  <a:gd name="T11" fmla="*/ 218 h 863"/>
                  <a:gd name="T12" fmla="*/ 703 w 865"/>
                  <a:gd name="T13" fmla="*/ 234 h 863"/>
                  <a:gd name="T14" fmla="*/ 684 w 865"/>
                  <a:gd name="T15" fmla="*/ 248 h 863"/>
                  <a:gd name="T16" fmla="*/ 665 w 865"/>
                  <a:gd name="T17" fmla="*/ 261 h 863"/>
                  <a:gd name="T18" fmla="*/ 646 w 865"/>
                  <a:gd name="T19" fmla="*/ 275 h 863"/>
                  <a:gd name="T20" fmla="*/ 625 w 865"/>
                  <a:gd name="T21" fmla="*/ 288 h 863"/>
                  <a:gd name="T22" fmla="*/ 604 w 865"/>
                  <a:gd name="T23" fmla="*/ 301 h 863"/>
                  <a:gd name="T24" fmla="*/ 583 w 865"/>
                  <a:gd name="T25" fmla="*/ 314 h 863"/>
                  <a:gd name="T26" fmla="*/ 559 w 865"/>
                  <a:gd name="T27" fmla="*/ 326 h 863"/>
                  <a:gd name="T28" fmla="*/ 535 w 865"/>
                  <a:gd name="T29" fmla="*/ 340 h 863"/>
                  <a:gd name="T30" fmla="*/ 508 w 865"/>
                  <a:gd name="T31" fmla="*/ 354 h 863"/>
                  <a:gd name="T32" fmla="*/ 480 w 865"/>
                  <a:gd name="T33" fmla="*/ 369 h 863"/>
                  <a:gd name="T34" fmla="*/ 307 w 865"/>
                  <a:gd name="T35" fmla="*/ 449 h 863"/>
                  <a:gd name="T36" fmla="*/ 148 w 865"/>
                  <a:gd name="T37" fmla="*/ 539 h 863"/>
                  <a:gd name="T38" fmla="*/ 97 w 865"/>
                  <a:gd name="T39" fmla="*/ 576 h 863"/>
                  <a:gd name="T40" fmla="*/ 57 w 865"/>
                  <a:gd name="T41" fmla="*/ 607 h 863"/>
                  <a:gd name="T42" fmla="*/ 32 w 865"/>
                  <a:gd name="T43" fmla="*/ 637 h 863"/>
                  <a:gd name="T44" fmla="*/ 15 w 865"/>
                  <a:gd name="T45" fmla="*/ 669 h 863"/>
                  <a:gd name="T46" fmla="*/ 5 w 865"/>
                  <a:gd name="T47" fmla="*/ 704 h 863"/>
                  <a:gd name="T48" fmla="*/ 2 w 865"/>
                  <a:gd name="T49" fmla="*/ 746 h 863"/>
                  <a:gd name="T50" fmla="*/ 0 w 865"/>
                  <a:gd name="T51" fmla="*/ 798 h 863"/>
                  <a:gd name="T52" fmla="*/ 0 w 865"/>
                  <a:gd name="T53" fmla="*/ 863 h 863"/>
                  <a:gd name="T54" fmla="*/ 19 w 865"/>
                  <a:gd name="T55" fmla="*/ 830 h 863"/>
                  <a:gd name="T56" fmla="*/ 38 w 865"/>
                  <a:gd name="T57" fmla="*/ 799 h 863"/>
                  <a:gd name="T58" fmla="*/ 57 w 865"/>
                  <a:gd name="T59" fmla="*/ 773 h 863"/>
                  <a:gd name="T60" fmla="*/ 78 w 865"/>
                  <a:gd name="T61" fmla="*/ 749 h 863"/>
                  <a:gd name="T62" fmla="*/ 98 w 865"/>
                  <a:gd name="T63" fmla="*/ 729 h 863"/>
                  <a:gd name="T64" fmla="*/ 119 w 865"/>
                  <a:gd name="T65" fmla="*/ 710 h 863"/>
                  <a:gd name="T66" fmla="*/ 141 w 865"/>
                  <a:gd name="T67" fmla="*/ 693 h 863"/>
                  <a:gd name="T68" fmla="*/ 165 w 865"/>
                  <a:gd name="T69" fmla="*/ 678 h 863"/>
                  <a:gd name="T70" fmla="*/ 189 w 865"/>
                  <a:gd name="T71" fmla="*/ 663 h 863"/>
                  <a:gd name="T72" fmla="*/ 215 w 865"/>
                  <a:gd name="T73" fmla="*/ 650 h 863"/>
                  <a:gd name="T74" fmla="*/ 242 w 865"/>
                  <a:gd name="T75" fmla="*/ 636 h 863"/>
                  <a:gd name="T76" fmla="*/ 270 w 865"/>
                  <a:gd name="T77" fmla="*/ 623 h 863"/>
                  <a:gd name="T78" fmla="*/ 299 w 865"/>
                  <a:gd name="T79" fmla="*/ 608 h 863"/>
                  <a:gd name="T80" fmla="*/ 330 w 865"/>
                  <a:gd name="T81" fmla="*/ 594 h 863"/>
                  <a:gd name="T82" fmla="*/ 363 w 865"/>
                  <a:gd name="T83" fmla="*/ 578 h 863"/>
                  <a:gd name="T84" fmla="*/ 397 w 865"/>
                  <a:gd name="T85" fmla="*/ 560 h 863"/>
                  <a:gd name="T86" fmla="*/ 573 w 865"/>
                  <a:gd name="T87" fmla="*/ 463 h 863"/>
                  <a:gd name="T88" fmla="*/ 621 w 865"/>
                  <a:gd name="T89" fmla="*/ 430 h 863"/>
                  <a:gd name="T90" fmla="*/ 663 w 865"/>
                  <a:gd name="T91" fmla="*/ 402 h 863"/>
                  <a:gd name="T92" fmla="*/ 701 w 865"/>
                  <a:gd name="T93" fmla="*/ 377 h 863"/>
                  <a:gd name="T94" fmla="*/ 734 w 865"/>
                  <a:gd name="T95" fmla="*/ 354 h 863"/>
                  <a:gd name="T96" fmla="*/ 763 w 865"/>
                  <a:gd name="T97" fmla="*/ 332 h 863"/>
                  <a:gd name="T98" fmla="*/ 789 w 865"/>
                  <a:gd name="T99" fmla="*/ 312 h 863"/>
                  <a:gd name="T100" fmla="*/ 810 w 865"/>
                  <a:gd name="T101" fmla="*/ 291 h 863"/>
                  <a:gd name="T102" fmla="*/ 827 w 865"/>
                  <a:gd name="T103" fmla="*/ 269 h 863"/>
                  <a:gd name="T104" fmla="*/ 840 w 865"/>
                  <a:gd name="T105" fmla="*/ 248 h 863"/>
                  <a:gd name="T106" fmla="*/ 851 w 865"/>
                  <a:gd name="T107" fmla="*/ 223 h 863"/>
                  <a:gd name="T108" fmla="*/ 858 w 865"/>
                  <a:gd name="T109" fmla="*/ 197 h 863"/>
                  <a:gd name="T110" fmla="*/ 863 w 865"/>
                  <a:gd name="T111" fmla="*/ 166 h 863"/>
                  <a:gd name="T112" fmla="*/ 865 w 865"/>
                  <a:gd name="T113" fmla="*/ 133 h 863"/>
                  <a:gd name="T114" fmla="*/ 864 w 865"/>
                  <a:gd name="T115" fmla="*/ 94 h 863"/>
                  <a:gd name="T116" fmla="*/ 861 w 865"/>
                  <a:gd name="T117" fmla="*/ 50 h 863"/>
                  <a:gd name="T118" fmla="*/ 856 w 865"/>
                  <a:gd name="T119" fmla="*/ 0 h 863"/>
                  <a:gd name="T120" fmla="*/ 839 w 865"/>
                  <a:gd name="T121" fmla="*/ 74 h 863"/>
                  <a:gd name="T122" fmla="*/ 822 w 865"/>
                  <a:gd name="T123" fmla="*/ 11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5" h="863">
                    <a:moveTo>
                      <a:pt x="822" y="119"/>
                    </a:moveTo>
                    <a:lnTo>
                      <a:pt x="800" y="142"/>
                    </a:lnTo>
                    <a:lnTo>
                      <a:pt x="780" y="163"/>
                    </a:lnTo>
                    <a:lnTo>
                      <a:pt x="760" y="183"/>
                    </a:lnTo>
                    <a:lnTo>
                      <a:pt x="740" y="201"/>
                    </a:lnTo>
                    <a:lnTo>
                      <a:pt x="720" y="218"/>
                    </a:lnTo>
                    <a:lnTo>
                      <a:pt x="703" y="234"/>
                    </a:lnTo>
                    <a:lnTo>
                      <a:pt x="684" y="248"/>
                    </a:lnTo>
                    <a:lnTo>
                      <a:pt x="665" y="261"/>
                    </a:lnTo>
                    <a:lnTo>
                      <a:pt x="646" y="275"/>
                    </a:lnTo>
                    <a:lnTo>
                      <a:pt x="625" y="288"/>
                    </a:lnTo>
                    <a:lnTo>
                      <a:pt x="604" y="301"/>
                    </a:lnTo>
                    <a:lnTo>
                      <a:pt x="583" y="314"/>
                    </a:lnTo>
                    <a:lnTo>
                      <a:pt x="559" y="326"/>
                    </a:lnTo>
                    <a:lnTo>
                      <a:pt x="535" y="340"/>
                    </a:lnTo>
                    <a:lnTo>
                      <a:pt x="508" y="354"/>
                    </a:lnTo>
                    <a:lnTo>
                      <a:pt x="480" y="369"/>
                    </a:lnTo>
                    <a:lnTo>
                      <a:pt x="307" y="449"/>
                    </a:lnTo>
                    <a:lnTo>
                      <a:pt x="148" y="539"/>
                    </a:lnTo>
                    <a:lnTo>
                      <a:pt x="97" y="576"/>
                    </a:lnTo>
                    <a:lnTo>
                      <a:pt x="57" y="607"/>
                    </a:lnTo>
                    <a:lnTo>
                      <a:pt x="32" y="637"/>
                    </a:lnTo>
                    <a:lnTo>
                      <a:pt x="15" y="669"/>
                    </a:lnTo>
                    <a:lnTo>
                      <a:pt x="5" y="704"/>
                    </a:lnTo>
                    <a:lnTo>
                      <a:pt x="2" y="746"/>
                    </a:lnTo>
                    <a:lnTo>
                      <a:pt x="0" y="798"/>
                    </a:lnTo>
                    <a:lnTo>
                      <a:pt x="0" y="863"/>
                    </a:lnTo>
                    <a:lnTo>
                      <a:pt x="19" y="830"/>
                    </a:lnTo>
                    <a:lnTo>
                      <a:pt x="38" y="799"/>
                    </a:lnTo>
                    <a:lnTo>
                      <a:pt x="57" y="773"/>
                    </a:lnTo>
                    <a:lnTo>
                      <a:pt x="78" y="749"/>
                    </a:lnTo>
                    <a:lnTo>
                      <a:pt x="98" y="729"/>
                    </a:lnTo>
                    <a:lnTo>
                      <a:pt x="119" y="710"/>
                    </a:lnTo>
                    <a:lnTo>
                      <a:pt x="141" y="693"/>
                    </a:lnTo>
                    <a:lnTo>
                      <a:pt x="165" y="678"/>
                    </a:lnTo>
                    <a:lnTo>
                      <a:pt x="189" y="663"/>
                    </a:lnTo>
                    <a:lnTo>
                      <a:pt x="215" y="650"/>
                    </a:lnTo>
                    <a:lnTo>
                      <a:pt x="242" y="636"/>
                    </a:lnTo>
                    <a:lnTo>
                      <a:pt x="270" y="623"/>
                    </a:lnTo>
                    <a:lnTo>
                      <a:pt x="299" y="608"/>
                    </a:lnTo>
                    <a:lnTo>
                      <a:pt x="330" y="594"/>
                    </a:lnTo>
                    <a:lnTo>
                      <a:pt x="363" y="578"/>
                    </a:lnTo>
                    <a:lnTo>
                      <a:pt x="397" y="560"/>
                    </a:lnTo>
                    <a:lnTo>
                      <a:pt x="573" y="463"/>
                    </a:lnTo>
                    <a:lnTo>
                      <a:pt x="621" y="430"/>
                    </a:lnTo>
                    <a:lnTo>
                      <a:pt x="663" y="402"/>
                    </a:lnTo>
                    <a:lnTo>
                      <a:pt x="701" y="377"/>
                    </a:lnTo>
                    <a:lnTo>
                      <a:pt x="734" y="354"/>
                    </a:lnTo>
                    <a:lnTo>
                      <a:pt x="763" y="332"/>
                    </a:lnTo>
                    <a:lnTo>
                      <a:pt x="789" y="312"/>
                    </a:lnTo>
                    <a:lnTo>
                      <a:pt x="810" y="291"/>
                    </a:lnTo>
                    <a:lnTo>
                      <a:pt x="827" y="269"/>
                    </a:lnTo>
                    <a:lnTo>
                      <a:pt x="840" y="248"/>
                    </a:lnTo>
                    <a:lnTo>
                      <a:pt x="851" y="223"/>
                    </a:lnTo>
                    <a:lnTo>
                      <a:pt x="858" y="197"/>
                    </a:lnTo>
                    <a:lnTo>
                      <a:pt x="863" y="166"/>
                    </a:lnTo>
                    <a:lnTo>
                      <a:pt x="865" y="133"/>
                    </a:lnTo>
                    <a:lnTo>
                      <a:pt x="864" y="94"/>
                    </a:lnTo>
                    <a:lnTo>
                      <a:pt x="861" y="50"/>
                    </a:lnTo>
                    <a:lnTo>
                      <a:pt x="856" y="0"/>
                    </a:lnTo>
                    <a:lnTo>
                      <a:pt x="839" y="74"/>
                    </a:lnTo>
                    <a:lnTo>
                      <a:pt x="822" y="119"/>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0" name="Freeform 72"/>
              <p:cNvSpPr>
                <a:spLocks/>
              </p:cNvSpPr>
              <p:nvPr/>
            </p:nvSpPr>
            <p:spPr bwMode="auto">
              <a:xfrm>
                <a:off x="5192" y="3485"/>
                <a:ext cx="193" cy="45"/>
              </a:xfrm>
              <a:custGeom>
                <a:avLst/>
                <a:gdLst>
                  <a:gd name="T0" fmla="*/ 0 w 193"/>
                  <a:gd name="T1" fmla="*/ 0 h 45"/>
                  <a:gd name="T2" fmla="*/ 193 w 193"/>
                  <a:gd name="T3" fmla="*/ 0 h 45"/>
                  <a:gd name="T4" fmla="*/ 193 w 193"/>
                  <a:gd name="T5" fmla="*/ 29 h 45"/>
                  <a:gd name="T6" fmla="*/ 62 w 193"/>
                  <a:gd name="T7" fmla="*/ 45 h 45"/>
                  <a:gd name="T8" fmla="*/ 0 w 193"/>
                  <a:gd name="T9" fmla="*/ 0 h 45"/>
                </a:gdLst>
                <a:ahLst/>
                <a:cxnLst>
                  <a:cxn ang="0">
                    <a:pos x="T0" y="T1"/>
                  </a:cxn>
                  <a:cxn ang="0">
                    <a:pos x="T2" y="T3"/>
                  </a:cxn>
                  <a:cxn ang="0">
                    <a:pos x="T4" y="T5"/>
                  </a:cxn>
                  <a:cxn ang="0">
                    <a:pos x="T6" y="T7"/>
                  </a:cxn>
                  <a:cxn ang="0">
                    <a:pos x="T8" y="T9"/>
                  </a:cxn>
                </a:cxnLst>
                <a:rect l="0" t="0" r="r" b="b"/>
                <a:pathLst>
                  <a:path w="193" h="45">
                    <a:moveTo>
                      <a:pt x="0" y="0"/>
                    </a:moveTo>
                    <a:lnTo>
                      <a:pt x="193" y="0"/>
                    </a:lnTo>
                    <a:lnTo>
                      <a:pt x="193" y="29"/>
                    </a:lnTo>
                    <a:lnTo>
                      <a:pt x="62" y="45"/>
                    </a:lnTo>
                    <a:lnTo>
                      <a:pt x="0"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1" name="Freeform 73"/>
              <p:cNvSpPr>
                <a:spLocks/>
              </p:cNvSpPr>
              <p:nvPr/>
            </p:nvSpPr>
            <p:spPr bwMode="auto">
              <a:xfrm>
                <a:off x="5108" y="3495"/>
                <a:ext cx="132" cy="97"/>
              </a:xfrm>
              <a:custGeom>
                <a:avLst/>
                <a:gdLst>
                  <a:gd name="T0" fmla="*/ 3 w 132"/>
                  <a:gd name="T1" fmla="*/ 0 h 97"/>
                  <a:gd name="T2" fmla="*/ 132 w 132"/>
                  <a:gd name="T3" fmla="*/ 67 h 97"/>
                  <a:gd name="T4" fmla="*/ 132 w 132"/>
                  <a:gd name="T5" fmla="*/ 97 h 97"/>
                  <a:gd name="T6" fmla="*/ 0 w 132"/>
                  <a:gd name="T7" fmla="*/ 58 h 97"/>
                  <a:gd name="T8" fmla="*/ 3 w 132"/>
                  <a:gd name="T9" fmla="*/ 0 h 97"/>
                </a:gdLst>
                <a:ahLst/>
                <a:cxnLst>
                  <a:cxn ang="0">
                    <a:pos x="T0" y="T1"/>
                  </a:cxn>
                  <a:cxn ang="0">
                    <a:pos x="T2" y="T3"/>
                  </a:cxn>
                  <a:cxn ang="0">
                    <a:pos x="T4" y="T5"/>
                  </a:cxn>
                  <a:cxn ang="0">
                    <a:pos x="T6" y="T7"/>
                  </a:cxn>
                  <a:cxn ang="0">
                    <a:pos x="T8" y="T9"/>
                  </a:cxn>
                </a:cxnLst>
                <a:rect l="0" t="0" r="r" b="b"/>
                <a:pathLst>
                  <a:path w="132" h="97">
                    <a:moveTo>
                      <a:pt x="3" y="0"/>
                    </a:moveTo>
                    <a:lnTo>
                      <a:pt x="132" y="67"/>
                    </a:lnTo>
                    <a:lnTo>
                      <a:pt x="132" y="97"/>
                    </a:lnTo>
                    <a:lnTo>
                      <a:pt x="0" y="58"/>
                    </a:lnTo>
                    <a:lnTo>
                      <a:pt x="3"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2" name="Freeform 74"/>
              <p:cNvSpPr>
                <a:spLocks/>
              </p:cNvSpPr>
              <p:nvPr/>
            </p:nvSpPr>
            <p:spPr bwMode="auto">
              <a:xfrm>
                <a:off x="4869" y="3495"/>
                <a:ext cx="244" cy="77"/>
              </a:xfrm>
              <a:custGeom>
                <a:avLst/>
                <a:gdLst>
                  <a:gd name="T0" fmla="*/ 244 w 244"/>
                  <a:gd name="T1" fmla="*/ 0 h 77"/>
                  <a:gd name="T2" fmla="*/ 242 w 244"/>
                  <a:gd name="T3" fmla="*/ 60 h 77"/>
                  <a:gd name="T4" fmla="*/ 1 w 244"/>
                  <a:gd name="T5" fmla="*/ 77 h 77"/>
                  <a:gd name="T6" fmla="*/ 0 w 244"/>
                  <a:gd name="T7" fmla="*/ 48 h 77"/>
                  <a:gd name="T8" fmla="*/ 244 w 244"/>
                  <a:gd name="T9" fmla="*/ 0 h 77"/>
                </a:gdLst>
                <a:ahLst/>
                <a:cxnLst>
                  <a:cxn ang="0">
                    <a:pos x="T0" y="T1"/>
                  </a:cxn>
                  <a:cxn ang="0">
                    <a:pos x="T2" y="T3"/>
                  </a:cxn>
                  <a:cxn ang="0">
                    <a:pos x="T4" y="T5"/>
                  </a:cxn>
                  <a:cxn ang="0">
                    <a:pos x="T6" y="T7"/>
                  </a:cxn>
                  <a:cxn ang="0">
                    <a:pos x="T8" y="T9"/>
                  </a:cxn>
                </a:cxnLst>
                <a:rect l="0" t="0" r="r" b="b"/>
                <a:pathLst>
                  <a:path w="244" h="77">
                    <a:moveTo>
                      <a:pt x="244" y="0"/>
                    </a:moveTo>
                    <a:lnTo>
                      <a:pt x="242" y="60"/>
                    </a:lnTo>
                    <a:lnTo>
                      <a:pt x="1" y="77"/>
                    </a:lnTo>
                    <a:lnTo>
                      <a:pt x="0" y="48"/>
                    </a:lnTo>
                    <a:lnTo>
                      <a:pt x="244"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3" name="Freeform 75"/>
              <p:cNvSpPr>
                <a:spLocks/>
              </p:cNvSpPr>
              <p:nvPr/>
            </p:nvSpPr>
            <p:spPr bwMode="auto">
              <a:xfrm>
                <a:off x="4963" y="3468"/>
                <a:ext cx="82" cy="31"/>
              </a:xfrm>
              <a:custGeom>
                <a:avLst/>
                <a:gdLst>
                  <a:gd name="T0" fmla="*/ 1 w 82"/>
                  <a:gd name="T1" fmla="*/ 0 h 31"/>
                  <a:gd name="T2" fmla="*/ 82 w 82"/>
                  <a:gd name="T3" fmla="*/ 12 h 31"/>
                  <a:gd name="T4" fmla="*/ 0 w 82"/>
                  <a:gd name="T5" fmla="*/ 31 h 31"/>
                  <a:gd name="T6" fmla="*/ 1 w 82"/>
                  <a:gd name="T7" fmla="*/ 0 h 31"/>
                </a:gdLst>
                <a:ahLst/>
                <a:cxnLst>
                  <a:cxn ang="0">
                    <a:pos x="T0" y="T1"/>
                  </a:cxn>
                  <a:cxn ang="0">
                    <a:pos x="T2" y="T3"/>
                  </a:cxn>
                  <a:cxn ang="0">
                    <a:pos x="T4" y="T5"/>
                  </a:cxn>
                  <a:cxn ang="0">
                    <a:pos x="T6" y="T7"/>
                  </a:cxn>
                </a:cxnLst>
                <a:rect l="0" t="0" r="r" b="b"/>
                <a:pathLst>
                  <a:path w="82" h="31">
                    <a:moveTo>
                      <a:pt x="1" y="0"/>
                    </a:moveTo>
                    <a:lnTo>
                      <a:pt x="82" y="12"/>
                    </a:lnTo>
                    <a:lnTo>
                      <a:pt x="0" y="31"/>
                    </a:lnTo>
                    <a:lnTo>
                      <a:pt x="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4" name="Freeform 76"/>
              <p:cNvSpPr>
                <a:spLocks/>
              </p:cNvSpPr>
              <p:nvPr/>
            </p:nvSpPr>
            <p:spPr bwMode="auto">
              <a:xfrm>
                <a:off x="4917" y="1492"/>
                <a:ext cx="475" cy="110"/>
              </a:xfrm>
              <a:custGeom>
                <a:avLst/>
                <a:gdLst>
                  <a:gd name="T0" fmla="*/ 32 w 475"/>
                  <a:gd name="T1" fmla="*/ 0 h 110"/>
                  <a:gd name="T2" fmla="*/ 475 w 475"/>
                  <a:gd name="T3" fmla="*/ 69 h 110"/>
                  <a:gd name="T4" fmla="*/ 475 w 475"/>
                  <a:gd name="T5" fmla="*/ 110 h 110"/>
                  <a:gd name="T6" fmla="*/ 0 w 475"/>
                  <a:gd name="T7" fmla="*/ 21 h 110"/>
                  <a:gd name="T8" fmla="*/ 32 w 475"/>
                  <a:gd name="T9" fmla="*/ 0 h 110"/>
                </a:gdLst>
                <a:ahLst/>
                <a:cxnLst>
                  <a:cxn ang="0">
                    <a:pos x="T0" y="T1"/>
                  </a:cxn>
                  <a:cxn ang="0">
                    <a:pos x="T2" y="T3"/>
                  </a:cxn>
                  <a:cxn ang="0">
                    <a:pos x="T4" y="T5"/>
                  </a:cxn>
                  <a:cxn ang="0">
                    <a:pos x="T6" y="T7"/>
                  </a:cxn>
                  <a:cxn ang="0">
                    <a:pos x="T8" y="T9"/>
                  </a:cxn>
                </a:cxnLst>
                <a:rect l="0" t="0" r="r" b="b"/>
                <a:pathLst>
                  <a:path w="475" h="110">
                    <a:moveTo>
                      <a:pt x="32" y="0"/>
                    </a:moveTo>
                    <a:lnTo>
                      <a:pt x="475" y="69"/>
                    </a:lnTo>
                    <a:lnTo>
                      <a:pt x="475" y="110"/>
                    </a:lnTo>
                    <a:lnTo>
                      <a:pt x="0" y="21"/>
                    </a:lnTo>
                    <a:lnTo>
                      <a:pt x="3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5" name="Freeform 77"/>
              <p:cNvSpPr>
                <a:spLocks/>
              </p:cNvSpPr>
              <p:nvPr/>
            </p:nvSpPr>
            <p:spPr bwMode="auto">
              <a:xfrm>
                <a:off x="5184" y="1492"/>
                <a:ext cx="106" cy="110"/>
              </a:xfrm>
              <a:custGeom>
                <a:avLst/>
                <a:gdLst>
                  <a:gd name="T0" fmla="*/ 53 w 106"/>
                  <a:gd name="T1" fmla="*/ 0 h 110"/>
                  <a:gd name="T2" fmla="*/ 63 w 106"/>
                  <a:gd name="T3" fmla="*/ 1 h 110"/>
                  <a:gd name="T4" fmla="*/ 73 w 106"/>
                  <a:gd name="T5" fmla="*/ 4 h 110"/>
                  <a:gd name="T6" fmla="*/ 82 w 106"/>
                  <a:gd name="T7" fmla="*/ 10 h 110"/>
                  <a:gd name="T8" fmla="*/ 90 w 106"/>
                  <a:gd name="T9" fmla="*/ 17 h 110"/>
                  <a:gd name="T10" fmla="*/ 97 w 106"/>
                  <a:gd name="T11" fmla="*/ 24 h 110"/>
                  <a:gd name="T12" fmla="*/ 101 w 106"/>
                  <a:gd name="T13" fmla="*/ 34 h 110"/>
                  <a:gd name="T14" fmla="*/ 104 w 106"/>
                  <a:gd name="T15" fmla="*/ 44 h 110"/>
                  <a:gd name="T16" fmla="*/ 106 w 106"/>
                  <a:gd name="T17" fmla="*/ 56 h 110"/>
                  <a:gd name="T18" fmla="*/ 104 w 106"/>
                  <a:gd name="T19" fmla="*/ 67 h 110"/>
                  <a:gd name="T20" fmla="*/ 101 w 106"/>
                  <a:gd name="T21" fmla="*/ 77 h 110"/>
                  <a:gd name="T22" fmla="*/ 97 w 106"/>
                  <a:gd name="T23" fmla="*/ 86 h 110"/>
                  <a:gd name="T24" fmla="*/ 90 w 106"/>
                  <a:gd name="T25" fmla="*/ 95 h 110"/>
                  <a:gd name="T26" fmla="*/ 82 w 106"/>
                  <a:gd name="T27" fmla="*/ 102 h 110"/>
                  <a:gd name="T28" fmla="*/ 73 w 106"/>
                  <a:gd name="T29" fmla="*/ 106 h 110"/>
                  <a:gd name="T30" fmla="*/ 63 w 106"/>
                  <a:gd name="T31" fmla="*/ 109 h 110"/>
                  <a:gd name="T32" fmla="*/ 53 w 106"/>
                  <a:gd name="T33" fmla="*/ 110 h 110"/>
                  <a:gd name="T34" fmla="*/ 43 w 106"/>
                  <a:gd name="T35" fmla="*/ 109 h 110"/>
                  <a:gd name="T36" fmla="*/ 33 w 106"/>
                  <a:gd name="T37" fmla="*/ 106 h 110"/>
                  <a:gd name="T38" fmla="*/ 24 w 106"/>
                  <a:gd name="T39" fmla="*/ 102 h 110"/>
                  <a:gd name="T40" fmla="*/ 16 w 106"/>
                  <a:gd name="T41" fmla="*/ 95 h 110"/>
                  <a:gd name="T42" fmla="*/ 9 w 106"/>
                  <a:gd name="T43" fmla="*/ 86 h 110"/>
                  <a:gd name="T44" fmla="*/ 5 w 106"/>
                  <a:gd name="T45" fmla="*/ 77 h 110"/>
                  <a:gd name="T46" fmla="*/ 2 w 106"/>
                  <a:gd name="T47" fmla="*/ 67 h 110"/>
                  <a:gd name="T48" fmla="*/ 0 w 106"/>
                  <a:gd name="T49" fmla="*/ 56 h 110"/>
                  <a:gd name="T50" fmla="*/ 2 w 106"/>
                  <a:gd name="T51" fmla="*/ 44 h 110"/>
                  <a:gd name="T52" fmla="*/ 5 w 106"/>
                  <a:gd name="T53" fmla="*/ 34 h 110"/>
                  <a:gd name="T54" fmla="*/ 9 w 106"/>
                  <a:gd name="T55" fmla="*/ 24 h 110"/>
                  <a:gd name="T56" fmla="*/ 16 w 106"/>
                  <a:gd name="T57" fmla="*/ 17 h 110"/>
                  <a:gd name="T58" fmla="*/ 24 w 106"/>
                  <a:gd name="T59" fmla="*/ 10 h 110"/>
                  <a:gd name="T60" fmla="*/ 33 w 106"/>
                  <a:gd name="T61" fmla="*/ 4 h 110"/>
                  <a:gd name="T62" fmla="*/ 43 w 106"/>
                  <a:gd name="T63" fmla="*/ 1 h 110"/>
                  <a:gd name="T64" fmla="*/ 53 w 106"/>
                  <a:gd name="T6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0">
                    <a:moveTo>
                      <a:pt x="53" y="0"/>
                    </a:moveTo>
                    <a:lnTo>
                      <a:pt x="63" y="1"/>
                    </a:lnTo>
                    <a:lnTo>
                      <a:pt x="73" y="4"/>
                    </a:lnTo>
                    <a:lnTo>
                      <a:pt x="82" y="10"/>
                    </a:lnTo>
                    <a:lnTo>
                      <a:pt x="90" y="17"/>
                    </a:lnTo>
                    <a:lnTo>
                      <a:pt x="97" y="24"/>
                    </a:lnTo>
                    <a:lnTo>
                      <a:pt x="101" y="34"/>
                    </a:lnTo>
                    <a:lnTo>
                      <a:pt x="104" y="44"/>
                    </a:lnTo>
                    <a:lnTo>
                      <a:pt x="106" y="56"/>
                    </a:lnTo>
                    <a:lnTo>
                      <a:pt x="104" y="67"/>
                    </a:lnTo>
                    <a:lnTo>
                      <a:pt x="101" y="77"/>
                    </a:lnTo>
                    <a:lnTo>
                      <a:pt x="97" y="86"/>
                    </a:lnTo>
                    <a:lnTo>
                      <a:pt x="90" y="95"/>
                    </a:lnTo>
                    <a:lnTo>
                      <a:pt x="82" y="102"/>
                    </a:lnTo>
                    <a:lnTo>
                      <a:pt x="73" y="106"/>
                    </a:lnTo>
                    <a:lnTo>
                      <a:pt x="63" y="109"/>
                    </a:lnTo>
                    <a:lnTo>
                      <a:pt x="53" y="110"/>
                    </a:lnTo>
                    <a:lnTo>
                      <a:pt x="43" y="109"/>
                    </a:lnTo>
                    <a:lnTo>
                      <a:pt x="33" y="106"/>
                    </a:lnTo>
                    <a:lnTo>
                      <a:pt x="24" y="102"/>
                    </a:lnTo>
                    <a:lnTo>
                      <a:pt x="16" y="95"/>
                    </a:lnTo>
                    <a:lnTo>
                      <a:pt x="9" y="86"/>
                    </a:lnTo>
                    <a:lnTo>
                      <a:pt x="5" y="77"/>
                    </a:lnTo>
                    <a:lnTo>
                      <a:pt x="2" y="67"/>
                    </a:lnTo>
                    <a:lnTo>
                      <a:pt x="0" y="56"/>
                    </a:lnTo>
                    <a:lnTo>
                      <a:pt x="2" y="44"/>
                    </a:lnTo>
                    <a:lnTo>
                      <a:pt x="5" y="34"/>
                    </a:lnTo>
                    <a:lnTo>
                      <a:pt x="9" y="24"/>
                    </a:lnTo>
                    <a:lnTo>
                      <a:pt x="16" y="17"/>
                    </a:lnTo>
                    <a:lnTo>
                      <a:pt x="24" y="10"/>
                    </a:lnTo>
                    <a:lnTo>
                      <a:pt x="33" y="4"/>
                    </a:lnTo>
                    <a:lnTo>
                      <a:pt x="43" y="1"/>
                    </a:lnTo>
                    <a:lnTo>
                      <a:pt x="53"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6" name="Freeform 78"/>
              <p:cNvSpPr>
                <a:spLocks/>
              </p:cNvSpPr>
              <p:nvPr/>
            </p:nvSpPr>
            <p:spPr bwMode="auto">
              <a:xfrm>
                <a:off x="5187" y="1494"/>
                <a:ext cx="100" cy="105"/>
              </a:xfrm>
              <a:custGeom>
                <a:avLst/>
                <a:gdLst>
                  <a:gd name="T0" fmla="*/ 50 w 100"/>
                  <a:gd name="T1" fmla="*/ 0 h 105"/>
                  <a:gd name="T2" fmla="*/ 60 w 100"/>
                  <a:gd name="T3" fmla="*/ 1 h 105"/>
                  <a:gd name="T4" fmla="*/ 70 w 100"/>
                  <a:gd name="T5" fmla="*/ 4 h 105"/>
                  <a:gd name="T6" fmla="*/ 78 w 100"/>
                  <a:gd name="T7" fmla="*/ 9 h 105"/>
                  <a:gd name="T8" fmla="*/ 86 w 100"/>
                  <a:gd name="T9" fmla="*/ 16 h 105"/>
                  <a:gd name="T10" fmla="*/ 91 w 100"/>
                  <a:gd name="T11" fmla="*/ 23 h 105"/>
                  <a:gd name="T12" fmla="*/ 96 w 100"/>
                  <a:gd name="T13" fmla="*/ 32 h 105"/>
                  <a:gd name="T14" fmla="*/ 99 w 100"/>
                  <a:gd name="T15" fmla="*/ 42 h 105"/>
                  <a:gd name="T16" fmla="*/ 100 w 100"/>
                  <a:gd name="T17" fmla="*/ 53 h 105"/>
                  <a:gd name="T18" fmla="*/ 99 w 100"/>
                  <a:gd name="T19" fmla="*/ 63 h 105"/>
                  <a:gd name="T20" fmla="*/ 96 w 100"/>
                  <a:gd name="T21" fmla="*/ 73 h 105"/>
                  <a:gd name="T22" fmla="*/ 91 w 100"/>
                  <a:gd name="T23" fmla="*/ 82 h 105"/>
                  <a:gd name="T24" fmla="*/ 86 w 100"/>
                  <a:gd name="T25" fmla="*/ 89 h 105"/>
                  <a:gd name="T26" fmla="*/ 78 w 100"/>
                  <a:gd name="T27" fmla="*/ 96 h 105"/>
                  <a:gd name="T28" fmla="*/ 70 w 100"/>
                  <a:gd name="T29" fmla="*/ 101 h 105"/>
                  <a:gd name="T30" fmla="*/ 60 w 100"/>
                  <a:gd name="T31" fmla="*/ 104 h 105"/>
                  <a:gd name="T32" fmla="*/ 50 w 100"/>
                  <a:gd name="T33" fmla="*/ 105 h 105"/>
                  <a:gd name="T34" fmla="*/ 40 w 100"/>
                  <a:gd name="T35" fmla="*/ 104 h 105"/>
                  <a:gd name="T36" fmla="*/ 30 w 100"/>
                  <a:gd name="T37" fmla="*/ 101 h 105"/>
                  <a:gd name="T38" fmla="*/ 22 w 100"/>
                  <a:gd name="T39" fmla="*/ 96 h 105"/>
                  <a:gd name="T40" fmla="*/ 14 w 100"/>
                  <a:gd name="T41" fmla="*/ 89 h 105"/>
                  <a:gd name="T42" fmla="*/ 9 w 100"/>
                  <a:gd name="T43" fmla="*/ 82 h 105"/>
                  <a:gd name="T44" fmla="*/ 4 w 100"/>
                  <a:gd name="T45" fmla="*/ 73 h 105"/>
                  <a:gd name="T46" fmla="*/ 1 w 100"/>
                  <a:gd name="T47" fmla="*/ 63 h 105"/>
                  <a:gd name="T48" fmla="*/ 0 w 100"/>
                  <a:gd name="T49" fmla="*/ 53 h 105"/>
                  <a:gd name="T50" fmla="*/ 1 w 100"/>
                  <a:gd name="T51" fmla="*/ 42 h 105"/>
                  <a:gd name="T52" fmla="*/ 4 w 100"/>
                  <a:gd name="T53" fmla="*/ 32 h 105"/>
                  <a:gd name="T54" fmla="*/ 9 w 100"/>
                  <a:gd name="T55" fmla="*/ 23 h 105"/>
                  <a:gd name="T56" fmla="*/ 14 w 100"/>
                  <a:gd name="T57" fmla="*/ 16 h 105"/>
                  <a:gd name="T58" fmla="*/ 22 w 100"/>
                  <a:gd name="T59" fmla="*/ 9 h 105"/>
                  <a:gd name="T60" fmla="*/ 30 w 100"/>
                  <a:gd name="T61" fmla="*/ 4 h 105"/>
                  <a:gd name="T62" fmla="*/ 40 w 100"/>
                  <a:gd name="T63" fmla="*/ 1 h 105"/>
                  <a:gd name="T64" fmla="*/ 50 w 100"/>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5">
                    <a:moveTo>
                      <a:pt x="50" y="0"/>
                    </a:moveTo>
                    <a:lnTo>
                      <a:pt x="60" y="1"/>
                    </a:lnTo>
                    <a:lnTo>
                      <a:pt x="70" y="4"/>
                    </a:lnTo>
                    <a:lnTo>
                      <a:pt x="78" y="9"/>
                    </a:lnTo>
                    <a:lnTo>
                      <a:pt x="86" y="16"/>
                    </a:lnTo>
                    <a:lnTo>
                      <a:pt x="91" y="23"/>
                    </a:lnTo>
                    <a:lnTo>
                      <a:pt x="96" y="32"/>
                    </a:lnTo>
                    <a:lnTo>
                      <a:pt x="99" y="42"/>
                    </a:lnTo>
                    <a:lnTo>
                      <a:pt x="100" y="53"/>
                    </a:lnTo>
                    <a:lnTo>
                      <a:pt x="99" y="63"/>
                    </a:lnTo>
                    <a:lnTo>
                      <a:pt x="96" y="73"/>
                    </a:lnTo>
                    <a:lnTo>
                      <a:pt x="91" y="82"/>
                    </a:lnTo>
                    <a:lnTo>
                      <a:pt x="86" y="89"/>
                    </a:lnTo>
                    <a:lnTo>
                      <a:pt x="78" y="96"/>
                    </a:lnTo>
                    <a:lnTo>
                      <a:pt x="70" y="101"/>
                    </a:lnTo>
                    <a:lnTo>
                      <a:pt x="60" y="104"/>
                    </a:lnTo>
                    <a:lnTo>
                      <a:pt x="50" y="105"/>
                    </a:lnTo>
                    <a:lnTo>
                      <a:pt x="40" y="104"/>
                    </a:lnTo>
                    <a:lnTo>
                      <a:pt x="30" y="101"/>
                    </a:lnTo>
                    <a:lnTo>
                      <a:pt x="22" y="96"/>
                    </a:lnTo>
                    <a:lnTo>
                      <a:pt x="14" y="89"/>
                    </a:lnTo>
                    <a:lnTo>
                      <a:pt x="9" y="82"/>
                    </a:lnTo>
                    <a:lnTo>
                      <a:pt x="4" y="73"/>
                    </a:lnTo>
                    <a:lnTo>
                      <a:pt x="1" y="63"/>
                    </a:lnTo>
                    <a:lnTo>
                      <a:pt x="0" y="53"/>
                    </a:lnTo>
                    <a:lnTo>
                      <a:pt x="1" y="42"/>
                    </a:lnTo>
                    <a:lnTo>
                      <a:pt x="4" y="32"/>
                    </a:lnTo>
                    <a:lnTo>
                      <a:pt x="9" y="23"/>
                    </a:lnTo>
                    <a:lnTo>
                      <a:pt x="14" y="16"/>
                    </a:lnTo>
                    <a:lnTo>
                      <a:pt x="22" y="9"/>
                    </a:lnTo>
                    <a:lnTo>
                      <a:pt x="30" y="4"/>
                    </a:lnTo>
                    <a:lnTo>
                      <a:pt x="40" y="1"/>
                    </a:lnTo>
                    <a:lnTo>
                      <a:pt x="50"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7" name="Freeform 79"/>
              <p:cNvSpPr>
                <a:spLocks/>
              </p:cNvSpPr>
              <p:nvPr/>
            </p:nvSpPr>
            <p:spPr bwMode="auto">
              <a:xfrm>
                <a:off x="5189" y="1495"/>
                <a:ext cx="96" cy="101"/>
              </a:xfrm>
              <a:custGeom>
                <a:avLst/>
                <a:gdLst>
                  <a:gd name="T0" fmla="*/ 48 w 96"/>
                  <a:gd name="T1" fmla="*/ 0 h 101"/>
                  <a:gd name="T2" fmla="*/ 58 w 96"/>
                  <a:gd name="T3" fmla="*/ 1 h 101"/>
                  <a:gd name="T4" fmla="*/ 67 w 96"/>
                  <a:gd name="T5" fmla="*/ 5 h 101"/>
                  <a:gd name="T6" fmla="*/ 75 w 96"/>
                  <a:gd name="T7" fmla="*/ 9 h 101"/>
                  <a:gd name="T8" fmla="*/ 83 w 96"/>
                  <a:gd name="T9" fmla="*/ 15 h 101"/>
                  <a:gd name="T10" fmla="*/ 88 w 96"/>
                  <a:gd name="T11" fmla="*/ 22 h 101"/>
                  <a:gd name="T12" fmla="*/ 93 w 96"/>
                  <a:gd name="T13" fmla="*/ 30 h 101"/>
                  <a:gd name="T14" fmla="*/ 95 w 96"/>
                  <a:gd name="T15" fmla="*/ 40 h 101"/>
                  <a:gd name="T16" fmla="*/ 96 w 96"/>
                  <a:gd name="T17" fmla="*/ 50 h 101"/>
                  <a:gd name="T18" fmla="*/ 95 w 96"/>
                  <a:gd name="T19" fmla="*/ 61 h 101"/>
                  <a:gd name="T20" fmla="*/ 93 w 96"/>
                  <a:gd name="T21" fmla="*/ 71 h 101"/>
                  <a:gd name="T22" fmla="*/ 88 w 96"/>
                  <a:gd name="T23" fmla="*/ 78 h 101"/>
                  <a:gd name="T24" fmla="*/ 83 w 96"/>
                  <a:gd name="T25" fmla="*/ 86 h 101"/>
                  <a:gd name="T26" fmla="*/ 75 w 96"/>
                  <a:gd name="T27" fmla="*/ 92 h 101"/>
                  <a:gd name="T28" fmla="*/ 67 w 96"/>
                  <a:gd name="T29" fmla="*/ 96 h 101"/>
                  <a:gd name="T30" fmla="*/ 58 w 96"/>
                  <a:gd name="T31" fmla="*/ 100 h 101"/>
                  <a:gd name="T32" fmla="*/ 48 w 96"/>
                  <a:gd name="T33" fmla="*/ 101 h 101"/>
                  <a:gd name="T34" fmla="*/ 38 w 96"/>
                  <a:gd name="T35" fmla="*/ 100 h 101"/>
                  <a:gd name="T36" fmla="*/ 29 w 96"/>
                  <a:gd name="T37" fmla="*/ 96 h 101"/>
                  <a:gd name="T38" fmla="*/ 21 w 96"/>
                  <a:gd name="T39" fmla="*/ 92 h 101"/>
                  <a:gd name="T40" fmla="*/ 14 w 96"/>
                  <a:gd name="T41" fmla="*/ 86 h 101"/>
                  <a:gd name="T42" fmla="*/ 8 w 96"/>
                  <a:gd name="T43" fmla="*/ 78 h 101"/>
                  <a:gd name="T44" fmla="*/ 3 w 96"/>
                  <a:gd name="T45" fmla="*/ 71 h 101"/>
                  <a:gd name="T46" fmla="*/ 1 w 96"/>
                  <a:gd name="T47" fmla="*/ 61 h 101"/>
                  <a:gd name="T48" fmla="*/ 0 w 96"/>
                  <a:gd name="T49" fmla="*/ 50 h 101"/>
                  <a:gd name="T50" fmla="*/ 1 w 96"/>
                  <a:gd name="T51" fmla="*/ 40 h 101"/>
                  <a:gd name="T52" fmla="*/ 3 w 96"/>
                  <a:gd name="T53" fmla="*/ 30 h 101"/>
                  <a:gd name="T54" fmla="*/ 8 w 96"/>
                  <a:gd name="T55" fmla="*/ 22 h 101"/>
                  <a:gd name="T56" fmla="*/ 14 w 96"/>
                  <a:gd name="T57" fmla="*/ 15 h 101"/>
                  <a:gd name="T58" fmla="*/ 21 w 96"/>
                  <a:gd name="T59" fmla="*/ 9 h 101"/>
                  <a:gd name="T60" fmla="*/ 29 w 96"/>
                  <a:gd name="T61" fmla="*/ 5 h 101"/>
                  <a:gd name="T62" fmla="*/ 38 w 96"/>
                  <a:gd name="T63" fmla="*/ 1 h 101"/>
                  <a:gd name="T64" fmla="*/ 48 w 96"/>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01">
                    <a:moveTo>
                      <a:pt x="48" y="0"/>
                    </a:moveTo>
                    <a:lnTo>
                      <a:pt x="58" y="1"/>
                    </a:lnTo>
                    <a:lnTo>
                      <a:pt x="67" y="5"/>
                    </a:lnTo>
                    <a:lnTo>
                      <a:pt x="75" y="9"/>
                    </a:lnTo>
                    <a:lnTo>
                      <a:pt x="83" y="15"/>
                    </a:lnTo>
                    <a:lnTo>
                      <a:pt x="88" y="22"/>
                    </a:lnTo>
                    <a:lnTo>
                      <a:pt x="93" y="30"/>
                    </a:lnTo>
                    <a:lnTo>
                      <a:pt x="95" y="40"/>
                    </a:lnTo>
                    <a:lnTo>
                      <a:pt x="96" y="50"/>
                    </a:lnTo>
                    <a:lnTo>
                      <a:pt x="95" y="61"/>
                    </a:lnTo>
                    <a:lnTo>
                      <a:pt x="93" y="71"/>
                    </a:lnTo>
                    <a:lnTo>
                      <a:pt x="88" y="78"/>
                    </a:lnTo>
                    <a:lnTo>
                      <a:pt x="83" y="86"/>
                    </a:lnTo>
                    <a:lnTo>
                      <a:pt x="75" y="92"/>
                    </a:lnTo>
                    <a:lnTo>
                      <a:pt x="67" y="96"/>
                    </a:lnTo>
                    <a:lnTo>
                      <a:pt x="58" y="100"/>
                    </a:lnTo>
                    <a:lnTo>
                      <a:pt x="48" y="101"/>
                    </a:lnTo>
                    <a:lnTo>
                      <a:pt x="38" y="100"/>
                    </a:lnTo>
                    <a:lnTo>
                      <a:pt x="29" y="96"/>
                    </a:lnTo>
                    <a:lnTo>
                      <a:pt x="21" y="92"/>
                    </a:lnTo>
                    <a:lnTo>
                      <a:pt x="14" y="86"/>
                    </a:lnTo>
                    <a:lnTo>
                      <a:pt x="8" y="78"/>
                    </a:lnTo>
                    <a:lnTo>
                      <a:pt x="3" y="71"/>
                    </a:lnTo>
                    <a:lnTo>
                      <a:pt x="1" y="61"/>
                    </a:lnTo>
                    <a:lnTo>
                      <a:pt x="0" y="50"/>
                    </a:lnTo>
                    <a:lnTo>
                      <a:pt x="1" y="40"/>
                    </a:lnTo>
                    <a:lnTo>
                      <a:pt x="3" y="30"/>
                    </a:lnTo>
                    <a:lnTo>
                      <a:pt x="8" y="22"/>
                    </a:lnTo>
                    <a:lnTo>
                      <a:pt x="14" y="15"/>
                    </a:lnTo>
                    <a:lnTo>
                      <a:pt x="21" y="9"/>
                    </a:lnTo>
                    <a:lnTo>
                      <a:pt x="29" y="5"/>
                    </a:lnTo>
                    <a:lnTo>
                      <a:pt x="38" y="1"/>
                    </a:lnTo>
                    <a:lnTo>
                      <a:pt x="48"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8" name="Freeform 80"/>
              <p:cNvSpPr>
                <a:spLocks/>
              </p:cNvSpPr>
              <p:nvPr/>
            </p:nvSpPr>
            <p:spPr bwMode="auto">
              <a:xfrm>
                <a:off x="5191" y="1496"/>
                <a:ext cx="92" cy="96"/>
              </a:xfrm>
              <a:custGeom>
                <a:avLst/>
                <a:gdLst>
                  <a:gd name="T0" fmla="*/ 46 w 92"/>
                  <a:gd name="T1" fmla="*/ 0 h 96"/>
                  <a:gd name="T2" fmla="*/ 55 w 92"/>
                  <a:gd name="T3" fmla="*/ 1 h 96"/>
                  <a:gd name="T4" fmla="*/ 64 w 92"/>
                  <a:gd name="T5" fmla="*/ 4 h 96"/>
                  <a:gd name="T6" fmla="*/ 72 w 92"/>
                  <a:gd name="T7" fmla="*/ 9 h 96"/>
                  <a:gd name="T8" fmla="*/ 78 w 92"/>
                  <a:gd name="T9" fmla="*/ 15 h 96"/>
                  <a:gd name="T10" fmla="*/ 84 w 92"/>
                  <a:gd name="T11" fmla="*/ 21 h 96"/>
                  <a:gd name="T12" fmla="*/ 88 w 92"/>
                  <a:gd name="T13" fmla="*/ 30 h 96"/>
                  <a:gd name="T14" fmla="*/ 91 w 92"/>
                  <a:gd name="T15" fmla="*/ 39 h 96"/>
                  <a:gd name="T16" fmla="*/ 92 w 92"/>
                  <a:gd name="T17" fmla="*/ 48 h 96"/>
                  <a:gd name="T18" fmla="*/ 91 w 92"/>
                  <a:gd name="T19" fmla="*/ 58 h 96"/>
                  <a:gd name="T20" fmla="*/ 88 w 92"/>
                  <a:gd name="T21" fmla="*/ 67 h 96"/>
                  <a:gd name="T22" fmla="*/ 84 w 92"/>
                  <a:gd name="T23" fmla="*/ 75 h 96"/>
                  <a:gd name="T24" fmla="*/ 78 w 92"/>
                  <a:gd name="T25" fmla="*/ 82 h 96"/>
                  <a:gd name="T26" fmla="*/ 72 w 92"/>
                  <a:gd name="T27" fmla="*/ 89 h 96"/>
                  <a:gd name="T28" fmla="*/ 64 w 92"/>
                  <a:gd name="T29" fmla="*/ 93 h 96"/>
                  <a:gd name="T30" fmla="*/ 55 w 92"/>
                  <a:gd name="T31" fmla="*/ 95 h 96"/>
                  <a:gd name="T32" fmla="*/ 46 w 92"/>
                  <a:gd name="T33" fmla="*/ 96 h 96"/>
                  <a:gd name="T34" fmla="*/ 37 w 92"/>
                  <a:gd name="T35" fmla="*/ 95 h 96"/>
                  <a:gd name="T36" fmla="*/ 28 w 92"/>
                  <a:gd name="T37" fmla="*/ 93 h 96"/>
                  <a:gd name="T38" fmla="*/ 20 w 92"/>
                  <a:gd name="T39" fmla="*/ 89 h 96"/>
                  <a:gd name="T40" fmla="*/ 14 w 92"/>
                  <a:gd name="T41" fmla="*/ 82 h 96"/>
                  <a:gd name="T42" fmla="*/ 8 w 92"/>
                  <a:gd name="T43" fmla="*/ 75 h 96"/>
                  <a:gd name="T44" fmla="*/ 4 w 92"/>
                  <a:gd name="T45" fmla="*/ 67 h 96"/>
                  <a:gd name="T46" fmla="*/ 1 w 92"/>
                  <a:gd name="T47" fmla="*/ 58 h 96"/>
                  <a:gd name="T48" fmla="*/ 0 w 92"/>
                  <a:gd name="T49" fmla="*/ 48 h 96"/>
                  <a:gd name="T50" fmla="*/ 1 w 92"/>
                  <a:gd name="T51" fmla="*/ 39 h 96"/>
                  <a:gd name="T52" fmla="*/ 4 w 92"/>
                  <a:gd name="T53" fmla="*/ 30 h 96"/>
                  <a:gd name="T54" fmla="*/ 8 w 92"/>
                  <a:gd name="T55" fmla="*/ 21 h 96"/>
                  <a:gd name="T56" fmla="*/ 14 w 92"/>
                  <a:gd name="T57" fmla="*/ 15 h 96"/>
                  <a:gd name="T58" fmla="*/ 20 w 92"/>
                  <a:gd name="T59" fmla="*/ 9 h 96"/>
                  <a:gd name="T60" fmla="*/ 28 w 92"/>
                  <a:gd name="T61" fmla="*/ 4 h 96"/>
                  <a:gd name="T62" fmla="*/ 37 w 92"/>
                  <a:gd name="T63" fmla="*/ 1 h 96"/>
                  <a:gd name="T64" fmla="*/ 46 w 92"/>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6">
                    <a:moveTo>
                      <a:pt x="46" y="0"/>
                    </a:moveTo>
                    <a:lnTo>
                      <a:pt x="55" y="1"/>
                    </a:lnTo>
                    <a:lnTo>
                      <a:pt x="64" y="4"/>
                    </a:lnTo>
                    <a:lnTo>
                      <a:pt x="72" y="9"/>
                    </a:lnTo>
                    <a:lnTo>
                      <a:pt x="78" y="15"/>
                    </a:lnTo>
                    <a:lnTo>
                      <a:pt x="84" y="21"/>
                    </a:lnTo>
                    <a:lnTo>
                      <a:pt x="88" y="30"/>
                    </a:lnTo>
                    <a:lnTo>
                      <a:pt x="91" y="39"/>
                    </a:lnTo>
                    <a:lnTo>
                      <a:pt x="92" y="48"/>
                    </a:lnTo>
                    <a:lnTo>
                      <a:pt x="91" y="58"/>
                    </a:lnTo>
                    <a:lnTo>
                      <a:pt x="88" y="67"/>
                    </a:lnTo>
                    <a:lnTo>
                      <a:pt x="84" y="75"/>
                    </a:lnTo>
                    <a:lnTo>
                      <a:pt x="78" y="82"/>
                    </a:lnTo>
                    <a:lnTo>
                      <a:pt x="72" y="89"/>
                    </a:lnTo>
                    <a:lnTo>
                      <a:pt x="64" y="93"/>
                    </a:lnTo>
                    <a:lnTo>
                      <a:pt x="55" y="95"/>
                    </a:lnTo>
                    <a:lnTo>
                      <a:pt x="46" y="96"/>
                    </a:lnTo>
                    <a:lnTo>
                      <a:pt x="37" y="95"/>
                    </a:lnTo>
                    <a:lnTo>
                      <a:pt x="28" y="93"/>
                    </a:lnTo>
                    <a:lnTo>
                      <a:pt x="20" y="89"/>
                    </a:lnTo>
                    <a:lnTo>
                      <a:pt x="14" y="82"/>
                    </a:lnTo>
                    <a:lnTo>
                      <a:pt x="8" y="75"/>
                    </a:lnTo>
                    <a:lnTo>
                      <a:pt x="4" y="67"/>
                    </a:lnTo>
                    <a:lnTo>
                      <a:pt x="1" y="58"/>
                    </a:lnTo>
                    <a:lnTo>
                      <a:pt x="0" y="48"/>
                    </a:lnTo>
                    <a:lnTo>
                      <a:pt x="1" y="39"/>
                    </a:lnTo>
                    <a:lnTo>
                      <a:pt x="4" y="30"/>
                    </a:lnTo>
                    <a:lnTo>
                      <a:pt x="8" y="21"/>
                    </a:lnTo>
                    <a:lnTo>
                      <a:pt x="14" y="15"/>
                    </a:lnTo>
                    <a:lnTo>
                      <a:pt x="20" y="9"/>
                    </a:lnTo>
                    <a:lnTo>
                      <a:pt x="28" y="4"/>
                    </a:lnTo>
                    <a:lnTo>
                      <a:pt x="37" y="1"/>
                    </a:lnTo>
                    <a:lnTo>
                      <a:pt x="46"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9" name="Freeform 81"/>
              <p:cNvSpPr>
                <a:spLocks/>
              </p:cNvSpPr>
              <p:nvPr/>
            </p:nvSpPr>
            <p:spPr bwMode="auto">
              <a:xfrm>
                <a:off x="5193" y="1497"/>
                <a:ext cx="88" cy="92"/>
              </a:xfrm>
              <a:custGeom>
                <a:avLst/>
                <a:gdLst>
                  <a:gd name="T0" fmla="*/ 44 w 88"/>
                  <a:gd name="T1" fmla="*/ 0 h 92"/>
                  <a:gd name="T2" fmla="*/ 53 w 88"/>
                  <a:gd name="T3" fmla="*/ 1 h 92"/>
                  <a:gd name="T4" fmla="*/ 61 w 88"/>
                  <a:gd name="T5" fmla="*/ 4 h 92"/>
                  <a:gd name="T6" fmla="*/ 69 w 88"/>
                  <a:gd name="T7" fmla="*/ 8 h 92"/>
                  <a:gd name="T8" fmla="*/ 74 w 88"/>
                  <a:gd name="T9" fmla="*/ 14 h 92"/>
                  <a:gd name="T10" fmla="*/ 80 w 88"/>
                  <a:gd name="T11" fmla="*/ 20 h 92"/>
                  <a:gd name="T12" fmla="*/ 84 w 88"/>
                  <a:gd name="T13" fmla="*/ 28 h 92"/>
                  <a:gd name="T14" fmla="*/ 86 w 88"/>
                  <a:gd name="T15" fmla="*/ 37 h 92"/>
                  <a:gd name="T16" fmla="*/ 88 w 88"/>
                  <a:gd name="T17" fmla="*/ 46 h 92"/>
                  <a:gd name="T18" fmla="*/ 86 w 88"/>
                  <a:gd name="T19" fmla="*/ 55 h 92"/>
                  <a:gd name="T20" fmla="*/ 84 w 88"/>
                  <a:gd name="T21" fmla="*/ 64 h 92"/>
                  <a:gd name="T22" fmla="*/ 80 w 88"/>
                  <a:gd name="T23" fmla="*/ 72 h 92"/>
                  <a:gd name="T24" fmla="*/ 74 w 88"/>
                  <a:gd name="T25" fmla="*/ 79 h 92"/>
                  <a:gd name="T26" fmla="*/ 69 w 88"/>
                  <a:gd name="T27" fmla="*/ 84 h 92"/>
                  <a:gd name="T28" fmla="*/ 61 w 88"/>
                  <a:gd name="T29" fmla="*/ 89 h 92"/>
                  <a:gd name="T30" fmla="*/ 53 w 88"/>
                  <a:gd name="T31" fmla="*/ 91 h 92"/>
                  <a:gd name="T32" fmla="*/ 44 w 88"/>
                  <a:gd name="T33" fmla="*/ 92 h 92"/>
                  <a:gd name="T34" fmla="*/ 35 w 88"/>
                  <a:gd name="T35" fmla="*/ 91 h 92"/>
                  <a:gd name="T36" fmla="*/ 27 w 88"/>
                  <a:gd name="T37" fmla="*/ 89 h 92"/>
                  <a:gd name="T38" fmla="*/ 19 w 88"/>
                  <a:gd name="T39" fmla="*/ 84 h 92"/>
                  <a:gd name="T40" fmla="*/ 13 w 88"/>
                  <a:gd name="T41" fmla="*/ 79 h 92"/>
                  <a:gd name="T42" fmla="*/ 8 w 88"/>
                  <a:gd name="T43" fmla="*/ 72 h 92"/>
                  <a:gd name="T44" fmla="*/ 4 w 88"/>
                  <a:gd name="T45" fmla="*/ 64 h 92"/>
                  <a:gd name="T46" fmla="*/ 2 w 88"/>
                  <a:gd name="T47" fmla="*/ 55 h 92"/>
                  <a:gd name="T48" fmla="*/ 0 w 88"/>
                  <a:gd name="T49" fmla="*/ 46 h 92"/>
                  <a:gd name="T50" fmla="*/ 2 w 88"/>
                  <a:gd name="T51" fmla="*/ 37 h 92"/>
                  <a:gd name="T52" fmla="*/ 4 w 88"/>
                  <a:gd name="T53" fmla="*/ 28 h 92"/>
                  <a:gd name="T54" fmla="*/ 8 w 88"/>
                  <a:gd name="T55" fmla="*/ 20 h 92"/>
                  <a:gd name="T56" fmla="*/ 13 w 88"/>
                  <a:gd name="T57" fmla="*/ 14 h 92"/>
                  <a:gd name="T58" fmla="*/ 19 w 88"/>
                  <a:gd name="T59" fmla="*/ 8 h 92"/>
                  <a:gd name="T60" fmla="*/ 27 w 88"/>
                  <a:gd name="T61" fmla="*/ 4 h 92"/>
                  <a:gd name="T62" fmla="*/ 35 w 88"/>
                  <a:gd name="T63" fmla="*/ 1 h 92"/>
                  <a:gd name="T64" fmla="*/ 44 w 88"/>
                  <a:gd name="T6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2">
                    <a:moveTo>
                      <a:pt x="44" y="0"/>
                    </a:moveTo>
                    <a:lnTo>
                      <a:pt x="53" y="1"/>
                    </a:lnTo>
                    <a:lnTo>
                      <a:pt x="61" y="4"/>
                    </a:lnTo>
                    <a:lnTo>
                      <a:pt x="69" y="8"/>
                    </a:lnTo>
                    <a:lnTo>
                      <a:pt x="74" y="14"/>
                    </a:lnTo>
                    <a:lnTo>
                      <a:pt x="80" y="20"/>
                    </a:lnTo>
                    <a:lnTo>
                      <a:pt x="84" y="28"/>
                    </a:lnTo>
                    <a:lnTo>
                      <a:pt x="86" y="37"/>
                    </a:lnTo>
                    <a:lnTo>
                      <a:pt x="88" y="46"/>
                    </a:lnTo>
                    <a:lnTo>
                      <a:pt x="86" y="55"/>
                    </a:lnTo>
                    <a:lnTo>
                      <a:pt x="84" y="64"/>
                    </a:lnTo>
                    <a:lnTo>
                      <a:pt x="80" y="72"/>
                    </a:lnTo>
                    <a:lnTo>
                      <a:pt x="74" y="79"/>
                    </a:lnTo>
                    <a:lnTo>
                      <a:pt x="69" y="84"/>
                    </a:lnTo>
                    <a:lnTo>
                      <a:pt x="61" y="89"/>
                    </a:lnTo>
                    <a:lnTo>
                      <a:pt x="53" y="91"/>
                    </a:lnTo>
                    <a:lnTo>
                      <a:pt x="44" y="92"/>
                    </a:lnTo>
                    <a:lnTo>
                      <a:pt x="35" y="91"/>
                    </a:lnTo>
                    <a:lnTo>
                      <a:pt x="27" y="89"/>
                    </a:lnTo>
                    <a:lnTo>
                      <a:pt x="19" y="84"/>
                    </a:lnTo>
                    <a:lnTo>
                      <a:pt x="13" y="79"/>
                    </a:lnTo>
                    <a:lnTo>
                      <a:pt x="8" y="72"/>
                    </a:lnTo>
                    <a:lnTo>
                      <a:pt x="4" y="64"/>
                    </a:lnTo>
                    <a:lnTo>
                      <a:pt x="2" y="55"/>
                    </a:lnTo>
                    <a:lnTo>
                      <a:pt x="0" y="46"/>
                    </a:lnTo>
                    <a:lnTo>
                      <a:pt x="2" y="37"/>
                    </a:lnTo>
                    <a:lnTo>
                      <a:pt x="4" y="28"/>
                    </a:lnTo>
                    <a:lnTo>
                      <a:pt x="8" y="20"/>
                    </a:lnTo>
                    <a:lnTo>
                      <a:pt x="13" y="14"/>
                    </a:lnTo>
                    <a:lnTo>
                      <a:pt x="19" y="8"/>
                    </a:lnTo>
                    <a:lnTo>
                      <a:pt x="27" y="4"/>
                    </a:lnTo>
                    <a:lnTo>
                      <a:pt x="35" y="1"/>
                    </a:lnTo>
                    <a:lnTo>
                      <a:pt x="44"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0" name="Freeform 82"/>
              <p:cNvSpPr>
                <a:spLocks/>
              </p:cNvSpPr>
              <p:nvPr/>
            </p:nvSpPr>
            <p:spPr bwMode="auto">
              <a:xfrm>
                <a:off x="5196" y="1500"/>
                <a:ext cx="82" cy="86"/>
              </a:xfrm>
              <a:custGeom>
                <a:avLst/>
                <a:gdLst>
                  <a:gd name="T0" fmla="*/ 41 w 82"/>
                  <a:gd name="T1" fmla="*/ 0 h 86"/>
                  <a:gd name="T2" fmla="*/ 49 w 82"/>
                  <a:gd name="T3" fmla="*/ 1 h 86"/>
                  <a:gd name="T4" fmla="*/ 57 w 82"/>
                  <a:gd name="T5" fmla="*/ 3 h 86"/>
                  <a:gd name="T6" fmla="*/ 63 w 82"/>
                  <a:gd name="T7" fmla="*/ 7 h 86"/>
                  <a:gd name="T8" fmla="*/ 70 w 82"/>
                  <a:gd name="T9" fmla="*/ 12 h 86"/>
                  <a:gd name="T10" fmla="*/ 76 w 82"/>
                  <a:gd name="T11" fmla="*/ 19 h 86"/>
                  <a:gd name="T12" fmla="*/ 79 w 82"/>
                  <a:gd name="T13" fmla="*/ 26 h 86"/>
                  <a:gd name="T14" fmla="*/ 81 w 82"/>
                  <a:gd name="T15" fmla="*/ 34 h 86"/>
                  <a:gd name="T16" fmla="*/ 82 w 82"/>
                  <a:gd name="T17" fmla="*/ 43 h 86"/>
                  <a:gd name="T18" fmla="*/ 81 w 82"/>
                  <a:gd name="T19" fmla="*/ 52 h 86"/>
                  <a:gd name="T20" fmla="*/ 79 w 82"/>
                  <a:gd name="T21" fmla="*/ 60 h 86"/>
                  <a:gd name="T22" fmla="*/ 76 w 82"/>
                  <a:gd name="T23" fmla="*/ 67 h 86"/>
                  <a:gd name="T24" fmla="*/ 70 w 82"/>
                  <a:gd name="T25" fmla="*/ 73 h 86"/>
                  <a:gd name="T26" fmla="*/ 63 w 82"/>
                  <a:gd name="T27" fmla="*/ 79 h 86"/>
                  <a:gd name="T28" fmla="*/ 57 w 82"/>
                  <a:gd name="T29" fmla="*/ 82 h 86"/>
                  <a:gd name="T30" fmla="*/ 49 w 82"/>
                  <a:gd name="T31" fmla="*/ 85 h 86"/>
                  <a:gd name="T32" fmla="*/ 41 w 82"/>
                  <a:gd name="T33" fmla="*/ 86 h 86"/>
                  <a:gd name="T34" fmla="*/ 32 w 82"/>
                  <a:gd name="T35" fmla="*/ 85 h 86"/>
                  <a:gd name="T36" fmla="*/ 24 w 82"/>
                  <a:gd name="T37" fmla="*/ 82 h 86"/>
                  <a:gd name="T38" fmla="*/ 18 w 82"/>
                  <a:gd name="T39" fmla="*/ 79 h 86"/>
                  <a:gd name="T40" fmla="*/ 12 w 82"/>
                  <a:gd name="T41" fmla="*/ 73 h 86"/>
                  <a:gd name="T42" fmla="*/ 6 w 82"/>
                  <a:gd name="T43" fmla="*/ 67 h 86"/>
                  <a:gd name="T44" fmla="*/ 3 w 82"/>
                  <a:gd name="T45" fmla="*/ 60 h 86"/>
                  <a:gd name="T46" fmla="*/ 1 w 82"/>
                  <a:gd name="T47" fmla="*/ 52 h 86"/>
                  <a:gd name="T48" fmla="*/ 0 w 82"/>
                  <a:gd name="T49" fmla="*/ 43 h 86"/>
                  <a:gd name="T50" fmla="*/ 1 w 82"/>
                  <a:gd name="T51" fmla="*/ 34 h 86"/>
                  <a:gd name="T52" fmla="*/ 3 w 82"/>
                  <a:gd name="T53" fmla="*/ 26 h 86"/>
                  <a:gd name="T54" fmla="*/ 6 w 82"/>
                  <a:gd name="T55" fmla="*/ 19 h 86"/>
                  <a:gd name="T56" fmla="*/ 12 w 82"/>
                  <a:gd name="T57" fmla="*/ 12 h 86"/>
                  <a:gd name="T58" fmla="*/ 18 w 82"/>
                  <a:gd name="T59" fmla="*/ 7 h 86"/>
                  <a:gd name="T60" fmla="*/ 24 w 82"/>
                  <a:gd name="T61" fmla="*/ 3 h 86"/>
                  <a:gd name="T62" fmla="*/ 32 w 82"/>
                  <a:gd name="T63" fmla="*/ 1 h 86"/>
                  <a:gd name="T64" fmla="*/ 41 w 8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6">
                    <a:moveTo>
                      <a:pt x="41" y="0"/>
                    </a:moveTo>
                    <a:lnTo>
                      <a:pt x="49" y="1"/>
                    </a:lnTo>
                    <a:lnTo>
                      <a:pt x="57" y="3"/>
                    </a:lnTo>
                    <a:lnTo>
                      <a:pt x="63" y="7"/>
                    </a:lnTo>
                    <a:lnTo>
                      <a:pt x="70" y="12"/>
                    </a:lnTo>
                    <a:lnTo>
                      <a:pt x="76" y="19"/>
                    </a:lnTo>
                    <a:lnTo>
                      <a:pt x="79" y="26"/>
                    </a:lnTo>
                    <a:lnTo>
                      <a:pt x="81" y="34"/>
                    </a:lnTo>
                    <a:lnTo>
                      <a:pt x="82" y="43"/>
                    </a:lnTo>
                    <a:lnTo>
                      <a:pt x="81" y="52"/>
                    </a:lnTo>
                    <a:lnTo>
                      <a:pt x="79" y="60"/>
                    </a:lnTo>
                    <a:lnTo>
                      <a:pt x="76" y="67"/>
                    </a:lnTo>
                    <a:lnTo>
                      <a:pt x="70" y="73"/>
                    </a:lnTo>
                    <a:lnTo>
                      <a:pt x="63" y="79"/>
                    </a:lnTo>
                    <a:lnTo>
                      <a:pt x="57" y="82"/>
                    </a:lnTo>
                    <a:lnTo>
                      <a:pt x="49" y="85"/>
                    </a:lnTo>
                    <a:lnTo>
                      <a:pt x="41" y="86"/>
                    </a:lnTo>
                    <a:lnTo>
                      <a:pt x="32" y="85"/>
                    </a:lnTo>
                    <a:lnTo>
                      <a:pt x="24" y="82"/>
                    </a:lnTo>
                    <a:lnTo>
                      <a:pt x="18" y="79"/>
                    </a:lnTo>
                    <a:lnTo>
                      <a:pt x="12" y="73"/>
                    </a:lnTo>
                    <a:lnTo>
                      <a:pt x="6" y="67"/>
                    </a:lnTo>
                    <a:lnTo>
                      <a:pt x="3" y="60"/>
                    </a:lnTo>
                    <a:lnTo>
                      <a:pt x="1" y="52"/>
                    </a:lnTo>
                    <a:lnTo>
                      <a:pt x="0" y="43"/>
                    </a:lnTo>
                    <a:lnTo>
                      <a:pt x="1" y="34"/>
                    </a:lnTo>
                    <a:lnTo>
                      <a:pt x="3" y="26"/>
                    </a:lnTo>
                    <a:lnTo>
                      <a:pt x="6" y="19"/>
                    </a:lnTo>
                    <a:lnTo>
                      <a:pt x="12" y="12"/>
                    </a:lnTo>
                    <a:lnTo>
                      <a:pt x="18" y="7"/>
                    </a:lnTo>
                    <a:lnTo>
                      <a:pt x="24" y="3"/>
                    </a:lnTo>
                    <a:lnTo>
                      <a:pt x="32" y="1"/>
                    </a:lnTo>
                    <a:lnTo>
                      <a:pt x="41"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1" name="Freeform 83"/>
              <p:cNvSpPr>
                <a:spLocks/>
              </p:cNvSpPr>
              <p:nvPr/>
            </p:nvSpPr>
            <p:spPr bwMode="auto">
              <a:xfrm>
                <a:off x="5198" y="1501"/>
                <a:ext cx="78" cy="82"/>
              </a:xfrm>
              <a:custGeom>
                <a:avLst/>
                <a:gdLst>
                  <a:gd name="T0" fmla="*/ 39 w 78"/>
                  <a:gd name="T1" fmla="*/ 0 h 82"/>
                  <a:gd name="T2" fmla="*/ 47 w 78"/>
                  <a:gd name="T3" fmla="*/ 1 h 82"/>
                  <a:gd name="T4" fmla="*/ 54 w 78"/>
                  <a:gd name="T5" fmla="*/ 3 h 82"/>
                  <a:gd name="T6" fmla="*/ 60 w 78"/>
                  <a:gd name="T7" fmla="*/ 6 h 82"/>
                  <a:gd name="T8" fmla="*/ 67 w 78"/>
                  <a:gd name="T9" fmla="*/ 12 h 82"/>
                  <a:gd name="T10" fmla="*/ 71 w 78"/>
                  <a:gd name="T11" fmla="*/ 19 h 82"/>
                  <a:gd name="T12" fmla="*/ 75 w 78"/>
                  <a:gd name="T13" fmla="*/ 25 h 82"/>
                  <a:gd name="T14" fmla="*/ 77 w 78"/>
                  <a:gd name="T15" fmla="*/ 33 h 82"/>
                  <a:gd name="T16" fmla="*/ 78 w 78"/>
                  <a:gd name="T17" fmla="*/ 41 h 82"/>
                  <a:gd name="T18" fmla="*/ 77 w 78"/>
                  <a:gd name="T19" fmla="*/ 49 h 82"/>
                  <a:gd name="T20" fmla="*/ 75 w 78"/>
                  <a:gd name="T21" fmla="*/ 57 h 82"/>
                  <a:gd name="T22" fmla="*/ 71 w 78"/>
                  <a:gd name="T23" fmla="*/ 63 h 82"/>
                  <a:gd name="T24" fmla="*/ 67 w 78"/>
                  <a:gd name="T25" fmla="*/ 70 h 82"/>
                  <a:gd name="T26" fmla="*/ 60 w 78"/>
                  <a:gd name="T27" fmla="*/ 76 h 82"/>
                  <a:gd name="T28" fmla="*/ 54 w 78"/>
                  <a:gd name="T29" fmla="*/ 79 h 82"/>
                  <a:gd name="T30" fmla="*/ 47 w 78"/>
                  <a:gd name="T31" fmla="*/ 81 h 82"/>
                  <a:gd name="T32" fmla="*/ 39 w 78"/>
                  <a:gd name="T33" fmla="*/ 82 h 82"/>
                  <a:gd name="T34" fmla="*/ 31 w 78"/>
                  <a:gd name="T35" fmla="*/ 81 h 82"/>
                  <a:gd name="T36" fmla="*/ 23 w 78"/>
                  <a:gd name="T37" fmla="*/ 79 h 82"/>
                  <a:gd name="T38" fmla="*/ 17 w 78"/>
                  <a:gd name="T39" fmla="*/ 76 h 82"/>
                  <a:gd name="T40" fmla="*/ 11 w 78"/>
                  <a:gd name="T41" fmla="*/ 70 h 82"/>
                  <a:gd name="T42" fmla="*/ 7 w 78"/>
                  <a:gd name="T43" fmla="*/ 63 h 82"/>
                  <a:gd name="T44" fmla="*/ 3 w 78"/>
                  <a:gd name="T45" fmla="*/ 57 h 82"/>
                  <a:gd name="T46" fmla="*/ 1 w 78"/>
                  <a:gd name="T47" fmla="*/ 49 h 82"/>
                  <a:gd name="T48" fmla="*/ 0 w 78"/>
                  <a:gd name="T49" fmla="*/ 41 h 82"/>
                  <a:gd name="T50" fmla="*/ 1 w 78"/>
                  <a:gd name="T51" fmla="*/ 33 h 82"/>
                  <a:gd name="T52" fmla="*/ 3 w 78"/>
                  <a:gd name="T53" fmla="*/ 25 h 82"/>
                  <a:gd name="T54" fmla="*/ 7 w 78"/>
                  <a:gd name="T55" fmla="*/ 19 h 82"/>
                  <a:gd name="T56" fmla="*/ 11 w 78"/>
                  <a:gd name="T57" fmla="*/ 12 h 82"/>
                  <a:gd name="T58" fmla="*/ 17 w 78"/>
                  <a:gd name="T59" fmla="*/ 6 h 82"/>
                  <a:gd name="T60" fmla="*/ 23 w 78"/>
                  <a:gd name="T61" fmla="*/ 3 h 82"/>
                  <a:gd name="T62" fmla="*/ 31 w 78"/>
                  <a:gd name="T63" fmla="*/ 1 h 82"/>
                  <a:gd name="T64" fmla="*/ 39 w 78"/>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2">
                    <a:moveTo>
                      <a:pt x="39" y="0"/>
                    </a:moveTo>
                    <a:lnTo>
                      <a:pt x="47" y="1"/>
                    </a:lnTo>
                    <a:lnTo>
                      <a:pt x="54" y="3"/>
                    </a:lnTo>
                    <a:lnTo>
                      <a:pt x="60" y="6"/>
                    </a:lnTo>
                    <a:lnTo>
                      <a:pt x="67" y="12"/>
                    </a:lnTo>
                    <a:lnTo>
                      <a:pt x="71" y="19"/>
                    </a:lnTo>
                    <a:lnTo>
                      <a:pt x="75" y="25"/>
                    </a:lnTo>
                    <a:lnTo>
                      <a:pt x="77" y="33"/>
                    </a:lnTo>
                    <a:lnTo>
                      <a:pt x="78" y="41"/>
                    </a:lnTo>
                    <a:lnTo>
                      <a:pt x="77" y="49"/>
                    </a:lnTo>
                    <a:lnTo>
                      <a:pt x="75" y="57"/>
                    </a:lnTo>
                    <a:lnTo>
                      <a:pt x="71" y="63"/>
                    </a:lnTo>
                    <a:lnTo>
                      <a:pt x="67" y="70"/>
                    </a:lnTo>
                    <a:lnTo>
                      <a:pt x="60" y="76"/>
                    </a:lnTo>
                    <a:lnTo>
                      <a:pt x="54" y="79"/>
                    </a:lnTo>
                    <a:lnTo>
                      <a:pt x="47" y="81"/>
                    </a:lnTo>
                    <a:lnTo>
                      <a:pt x="39" y="82"/>
                    </a:lnTo>
                    <a:lnTo>
                      <a:pt x="31" y="81"/>
                    </a:lnTo>
                    <a:lnTo>
                      <a:pt x="23" y="79"/>
                    </a:lnTo>
                    <a:lnTo>
                      <a:pt x="17" y="76"/>
                    </a:lnTo>
                    <a:lnTo>
                      <a:pt x="11" y="70"/>
                    </a:lnTo>
                    <a:lnTo>
                      <a:pt x="7" y="63"/>
                    </a:lnTo>
                    <a:lnTo>
                      <a:pt x="3" y="57"/>
                    </a:lnTo>
                    <a:lnTo>
                      <a:pt x="1" y="49"/>
                    </a:lnTo>
                    <a:lnTo>
                      <a:pt x="0" y="41"/>
                    </a:lnTo>
                    <a:lnTo>
                      <a:pt x="1" y="33"/>
                    </a:lnTo>
                    <a:lnTo>
                      <a:pt x="3" y="25"/>
                    </a:lnTo>
                    <a:lnTo>
                      <a:pt x="7" y="19"/>
                    </a:lnTo>
                    <a:lnTo>
                      <a:pt x="11" y="12"/>
                    </a:lnTo>
                    <a:lnTo>
                      <a:pt x="17" y="6"/>
                    </a:lnTo>
                    <a:lnTo>
                      <a:pt x="23" y="3"/>
                    </a:lnTo>
                    <a:lnTo>
                      <a:pt x="31" y="1"/>
                    </a:lnTo>
                    <a:lnTo>
                      <a:pt x="39"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2" name="Freeform 84"/>
              <p:cNvSpPr>
                <a:spLocks/>
              </p:cNvSpPr>
              <p:nvPr/>
            </p:nvSpPr>
            <p:spPr bwMode="auto">
              <a:xfrm>
                <a:off x="5201" y="1502"/>
                <a:ext cx="73" cy="78"/>
              </a:xfrm>
              <a:custGeom>
                <a:avLst/>
                <a:gdLst>
                  <a:gd name="T0" fmla="*/ 36 w 73"/>
                  <a:gd name="T1" fmla="*/ 0 h 78"/>
                  <a:gd name="T2" fmla="*/ 44 w 73"/>
                  <a:gd name="T3" fmla="*/ 1 h 78"/>
                  <a:gd name="T4" fmla="*/ 51 w 73"/>
                  <a:gd name="T5" fmla="*/ 3 h 78"/>
                  <a:gd name="T6" fmla="*/ 56 w 73"/>
                  <a:gd name="T7" fmla="*/ 7 h 78"/>
                  <a:gd name="T8" fmla="*/ 62 w 73"/>
                  <a:gd name="T9" fmla="*/ 11 h 78"/>
                  <a:gd name="T10" fmla="*/ 66 w 73"/>
                  <a:gd name="T11" fmla="*/ 18 h 78"/>
                  <a:gd name="T12" fmla="*/ 70 w 73"/>
                  <a:gd name="T13" fmla="*/ 24 h 78"/>
                  <a:gd name="T14" fmla="*/ 72 w 73"/>
                  <a:gd name="T15" fmla="*/ 31 h 78"/>
                  <a:gd name="T16" fmla="*/ 73 w 73"/>
                  <a:gd name="T17" fmla="*/ 39 h 78"/>
                  <a:gd name="T18" fmla="*/ 72 w 73"/>
                  <a:gd name="T19" fmla="*/ 47 h 78"/>
                  <a:gd name="T20" fmla="*/ 70 w 73"/>
                  <a:gd name="T21" fmla="*/ 54 h 78"/>
                  <a:gd name="T22" fmla="*/ 66 w 73"/>
                  <a:gd name="T23" fmla="*/ 60 h 78"/>
                  <a:gd name="T24" fmla="*/ 62 w 73"/>
                  <a:gd name="T25" fmla="*/ 67 h 78"/>
                  <a:gd name="T26" fmla="*/ 56 w 73"/>
                  <a:gd name="T27" fmla="*/ 71 h 78"/>
                  <a:gd name="T28" fmla="*/ 51 w 73"/>
                  <a:gd name="T29" fmla="*/ 75 h 78"/>
                  <a:gd name="T30" fmla="*/ 44 w 73"/>
                  <a:gd name="T31" fmla="*/ 77 h 78"/>
                  <a:gd name="T32" fmla="*/ 36 w 73"/>
                  <a:gd name="T33" fmla="*/ 78 h 78"/>
                  <a:gd name="T34" fmla="*/ 28 w 73"/>
                  <a:gd name="T35" fmla="*/ 77 h 78"/>
                  <a:gd name="T36" fmla="*/ 21 w 73"/>
                  <a:gd name="T37" fmla="*/ 75 h 78"/>
                  <a:gd name="T38" fmla="*/ 16 w 73"/>
                  <a:gd name="T39" fmla="*/ 71 h 78"/>
                  <a:gd name="T40" fmla="*/ 10 w 73"/>
                  <a:gd name="T41" fmla="*/ 67 h 78"/>
                  <a:gd name="T42" fmla="*/ 6 w 73"/>
                  <a:gd name="T43" fmla="*/ 60 h 78"/>
                  <a:gd name="T44" fmla="*/ 2 w 73"/>
                  <a:gd name="T45" fmla="*/ 54 h 78"/>
                  <a:gd name="T46" fmla="*/ 1 w 73"/>
                  <a:gd name="T47" fmla="*/ 47 h 78"/>
                  <a:gd name="T48" fmla="*/ 0 w 73"/>
                  <a:gd name="T49" fmla="*/ 39 h 78"/>
                  <a:gd name="T50" fmla="*/ 1 w 73"/>
                  <a:gd name="T51" fmla="*/ 31 h 78"/>
                  <a:gd name="T52" fmla="*/ 2 w 73"/>
                  <a:gd name="T53" fmla="*/ 24 h 78"/>
                  <a:gd name="T54" fmla="*/ 6 w 73"/>
                  <a:gd name="T55" fmla="*/ 18 h 78"/>
                  <a:gd name="T56" fmla="*/ 10 w 73"/>
                  <a:gd name="T57" fmla="*/ 11 h 78"/>
                  <a:gd name="T58" fmla="*/ 16 w 73"/>
                  <a:gd name="T59" fmla="*/ 7 h 78"/>
                  <a:gd name="T60" fmla="*/ 21 w 73"/>
                  <a:gd name="T61" fmla="*/ 3 h 78"/>
                  <a:gd name="T62" fmla="*/ 28 w 73"/>
                  <a:gd name="T63" fmla="*/ 1 h 78"/>
                  <a:gd name="T64" fmla="*/ 36 w 73"/>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8">
                    <a:moveTo>
                      <a:pt x="36" y="0"/>
                    </a:moveTo>
                    <a:lnTo>
                      <a:pt x="44" y="1"/>
                    </a:lnTo>
                    <a:lnTo>
                      <a:pt x="51" y="3"/>
                    </a:lnTo>
                    <a:lnTo>
                      <a:pt x="56" y="7"/>
                    </a:lnTo>
                    <a:lnTo>
                      <a:pt x="62" y="11"/>
                    </a:lnTo>
                    <a:lnTo>
                      <a:pt x="66" y="18"/>
                    </a:lnTo>
                    <a:lnTo>
                      <a:pt x="70" y="24"/>
                    </a:lnTo>
                    <a:lnTo>
                      <a:pt x="72" y="31"/>
                    </a:lnTo>
                    <a:lnTo>
                      <a:pt x="73" y="39"/>
                    </a:lnTo>
                    <a:lnTo>
                      <a:pt x="72" y="47"/>
                    </a:lnTo>
                    <a:lnTo>
                      <a:pt x="70" y="54"/>
                    </a:lnTo>
                    <a:lnTo>
                      <a:pt x="66" y="60"/>
                    </a:lnTo>
                    <a:lnTo>
                      <a:pt x="62" y="67"/>
                    </a:lnTo>
                    <a:lnTo>
                      <a:pt x="56" y="71"/>
                    </a:lnTo>
                    <a:lnTo>
                      <a:pt x="51" y="75"/>
                    </a:lnTo>
                    <a:lnTo>
                      <a:pt x="44" y="77"/>
                    </a:lnTo>
                    <a:lnTo>
                      <a:pt x="36" y="78"/>
                    </a:lnTo>
                    <a:lnTo>
                      <a:pt x="28" y="77"/>
                    </a:lnTo>
                    <a:lnTo>
                      <a:pt x="21" y="75"/>
                    </a:lnTo>
                    <a:lnTo>
                      <a:pt x="16" y="71"/>
                    </a:lnTo>
                    <a:lnTo>
                      <a:pt x="10" y="67"/>
                    </a:lnTo>
                    <a:lnTo>
                      <a:pt x="6" y="60"/>
                    </a:lnTo>
                    <a:lnTo>
                      <a:pt x="2" y="54"/>
                    </a:lnTo>
                    <a:lnTo>
                      <a:pt x="1" y="47"/>
                    </a:lnTo>
                    <a:lnTo>
                      <a:pt x="0" y="39"/>
                    </a:lnTo>
                    <a:lnTo>
                      <a:pt x="1" y="31"/>
                    </a:lnTo>
                    <a:lnTo>
                      <a:pt x="2" y="24"/>
                    </a:lnTo>
                    <a:lnTo>
                      <a:pt x="6" y="18"/>
                    </a:lnTo>
                    <a:lnTo>
                      <a:pt x="10" y="11"/>
                    </a:lnTo>
                    <a:lnTo>
                      <a:pt x="16" y="7"/>
                    </a:lnTo>
                    <a:lnTo>
                      <a:pt x="21" y="3"/>
                    </a:lnTo>
                    <a:lnTo>
                      <a:pt x="28" y="1"/>
                    </a:lnTo>
                    <a:lnTo>
                      <a:pt x="36"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3" name="Freeform 85"/>
              <p:cNvSpPr>
                <a:spLocks/>
              </p:cNvSpPr>
              <p:nvPr/>
            </p:nvSpPr>
            <p:spPr bwMode="auto">
              <a:xfrm>
                <a:off x="5202" y="1504"/>
                <a:ext cx="71" cy="73"/>
              </a:xfrm>
              <a:custGeom>
                <a:avLst/>
                <a:gdLst>
                  <a:gd name="T0" fmla="*/ 35 w 71"/>
                  <a:gd name="T1" fmla="*/ 0 h 73"/>
                  <a:gd name="T2" fmla="*/ 42 w 71"/>
                  <a:gd name="T3" fmla="*/ 1 h 73"/>
                  <a:gd name="T4" fmla="*/ 48 w 71"/>
                  <a:gd name="T5" fmla="*/ 2 h 73"/>
                  <a:gd name="T6" fmla="*/ 55 w 71"/>
                  <a:gd name="T7" fmla="*/ 6 h 73"/>
                  <a:gd name="T8" fmla="*/ 60 w 71"/>
                  <a:gd name="T9" fmla="*/ 10 h 73"/>
                  <a:gd name="T10" fmla="*/ 64 w 71"/>
                  <a:gd name="T11" fmla="*/ 16 h 73"/>
                  <a:gd name="T12" fmla="*/ 67 w 71"/>
                  <a:gd name="T13" fmla="*/ 21 h 73"/>
                  <a:gd name="T14" fmla="*/ 70 w 71"/>
                  <a:gd name="T15" fmla="*/ 28 h 73"/>
                  <a:gd name="T16" fmla="*/ 71 w 71"/>
                  <a:gd name="T17" fmla="*/ 36 h 73"/>
                  <a:gd name="T18" fmla="*/ 70 w 71"/>
                  <a:gd name="T19" fmla="*/ 44 h 73"/>
                  <a:gd name="T20" fmla="*/ 67 w 71"/>
                  <a:gd name="T21" fmla="*/ 50 h 73"/>
                  <a:gd name="T22" fmla="*/ 64 w 71"/>
                  <a:gd name="T23" fmla="*/ 56 h 73"/>
                  <a:gd name="T24" fmla="*/ 60 w 71"/>
                  <a:gd name="T25" fmla="*/ 62 h 73"/>
                  <a:gd name="T26" fmla="*/ 55 w 71"/>
                  <a:gd name="T27" fmla="*/ 66 h 73"/>
                  <a:gd name="T28" fmla="*/ 48 w 71"/>
                  <a:gd name="T29" fmla="*/ 69 h 73"/>
                  <a:gd name="T30" fmla="*/ 42 w 71"/>
                  <a:gd name="T31" fmla="*/ 72 h 73"/>
                  <a:gd name="T32" fmla="*/ 35 w 71"/>
                  <a:gd name="T33" fmla="*/ 73 h 73"/>
                  <a:gd name="T34" fmla="*/ 28 w 71"/>
                  <a:gd name="T35" fmla="*/ 72 h 73"/>
                  <a:gd name="T36" fmla="*/ 22 w 71"/>
                  <a:gd name="T37" fmla="*/ 69 h 73"/>
                  <a:gd name="T38" fmla="*/ 16 w 71"/>
                  <a:gd name="T39" fmla="*/ 66 h 73"/>
                  <a:gd name="T40" fmla="*/ 10 w 71"/>
                  <a:gd name="T41" fmla="*/ 62 h 73"/>
                  <a:gd name="T42" fmla="*/ 6 w 71"/>
                  <a:gd name="T43" fmla="*/ 56 h 73"/>
                  <a:gd name="T44" fmla="*/ 3 w 71"/>
                  <a:gd name="T45" fmla="*/ 50 h 73"/>
                  <a:gd name="T46" fmla="*/ 1 w 71"/>
                  <a:gd name="T47" fmla="*/ 44 h 73"/>
                  <a:gd name="T48" fmla="*/ 0 w 71"/>
                  <a:gd name="T49" fmla="*/ 36 h 73"/>
                  <a:gd name="T50" fmla="*/ 1 w 71"/>
                  <a:gd name="T51" fmla="*/ 28 h 73"/>
                  <a:gd name="T52" fmla="*/ 3 w 71"/>
                  <a:gd name="T53" fmla="*/ 21 h 73"/>
                  <a:gd name="T54" fmla="*/ 6 w 71"/>
                  <a:gd name="T55" fmla="*/ 16 h 73"/>
                  <a:gd name="T56" fmla="*/ 10 w 71"/>
                  <a:gd name="T57" fmla="*/ 10 h 73"/>
                  <a:gd name="T58" fmla="*/ 16 w 71"/>
                  <a:gd name="T59" fmla="*/ 6 h 73"/>
                  <a:gd name="T60" fmla="*/ 22 w 71"/>
                  <a:gd name="T61" fmla="*/ 2 h 73"/>
                  <a:gd name="T62" fmla="*/ 28 w 71"/>
                  <a:gd name="T63" fmla="*/ 1 h 73"/>
                  <a:gd name="T64" fmla="*/ 35 w 71"/>
                  <a:gd name="T6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73">
                    <a:moveTo>
                      <a:pt x="35" y="0"/>
                    </a:moveTo>
                    <a:lnTo>
                      <a:pt x="42" y="1"/>
                    </a:lnTo>
                    <a:lnTo>
                      <a:pt x="48" y="2"/>
                    </a:lnTo>
                    <a:lnTo>
                      <a:pt x="55" y="6"/>
                    </a:lnTo>
                    <a:lnTo>
                      <a:pt x="60" y="10"/>
                    </a:lnTo>
                    <a:lnTo>
                      <a:pt x="64" y="16"/>
                    </a:lnTo>
                    <a:lnTo>
                      <a:pt x="67" y="21"/>
                    </a:lnTo>
                    <a:lnTo>
                      <a:pt x="70" y="28"/>
                    </a:lnTo>
                    <a:lnTo>
                      <a:pt x="71" y="36"/>
                    </a:lnTo>
                    <a:lnTo>
                      <a:pt x="70" y="44"/>
                    </a:lnTo>
                    <a:lnTo>
                      <a:pt x="67" y="50"/>
                    </a:lnTo>
                    <a:lnTo>
                      <a:pt x="64" y="56"/>
                    </a:lnTo>
                    <a:lnTo>
                      <a:pt x="60" y="62"/>
                    </a:lnTo>
                    <a:lnTo>
                      <a:pt x="55" y="66"/>
                    </a:lnTo>
                    <a:lnTo>
                      <a:pt x="48" y="69"/>
                    </a:lnTo>
                    <a:lnTo>
                      <a:pt x="42" y="72"/>
                    </a:lnTo>
                    <a:lnTo>
                      <a:pt x="35" y="73"/>
                    </a:lnTo>
                    <a:lnTo>
                      <a:pt x="28" y="72"/>
                    </a:lnTo>
                    <a:lnTo>
                      <a:pt x="22" y="69"/>
                    </a:lnTo>
                    <a:lnTo>
                      <a:pt x="16" y="66"/>
                    </a:lnTo>
                    <a:lnTo>
                      <a:pt x="10" y="62"/>
                    </a:lnTo>
                    <a:lnTo>
                      <a:pt x="6" y="56"/>
                    </a:lnTo>
                    <a:lnTo>
                      <a:pt x="3" y="50"/>
                    </a:lnTo>
                    <a:lnTo>
                      <a:pt x="1" y="44"/>
                    </a:lnTo>
                    <a:lnTo>
                      <a:pt x="0" y="36"/>
                    </a:lnTo>
                    <a:lnTo>
                      <a:pt x="1" y="28"/>
                    </a:lnTo>
                    <a:lnTo>
                      <a:pt x="3" y="21"/>
                    </a:lnTo>
                    <a:lnTo>
                      <a:pt x="6" y="16"/>
                    </a:lnTo>
                    <a:lnTo>
                      <a:pt x="10" y="10"/>
                    </a:lnTo>
                    <a:lnTo>
                      <a:pt x="16" y="6"/>
                    </a:lnTo>
                    <a:lnTo>
                      <a:pt x="22" y="2"/>
                    </a:lnTo>
                    <a:lnTo>
                      <a:pt x="28" y="1"/>
                    </a:lnTo>
                    <a:lnTo>
                      <a:pt x="35"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4" name="Freeform 86"/>
              <p:cNvSpPr>
                <a:spLocks/>
              </p:cNvSpPr>
              <p:nvPr/>
            </p:nvSpPr>
            <p:spPr bwMode="auto">
              <a:xfrm>
                <a:off x="5205" y="1504"/>
                <a:ext cx="64" cy="69"/>
              </a:xfrm>
              <a:custGeom>
                <a:avLst/>
                <a:gdLst>
                  <a:gd name="T0" fmla="*/ 32 w 64"/>
                  <a:gd name="T1" fmla="*/ 0 h 69"/>
                  <a:gd name="T2" fmla="*/ 44 w 64"/>
                  <a:gd name="T3" fmla="*/ 3 h 69"/>
                  <a:gd name="T4" fmla="*/ 55 w 64"/>
                  <a:gd name="T5" fmla="*/ 10 h 69"/>
                  <a:gd name="T6" fmla="*/ 62 w 64"/>
                  <a:gd name="T7" fmla="*/ 21 h 69"/>
                  <a:gd name="T8" fmla="*/ 64 w 64"/>
                  <a:gd name="T9" fmla="*/ 35 h 69"/>
                  <a:gd name="T10" fmla="*/ 62 w 64"/>
                  <a:gd name="T11" fmla="*/ 48 h 69"/>
                  <a:gd name="T12" fmla="*/ 55 w 64"/>
                  <a:gd name="T13" fmla="*/ 59 h 69"/>
                  <a:gd name="T14" fmla="*/ 44 w 64"/>
                  <a:gd name="T15" fmla="*/ 67 h 69"/>
                  <a:gd name="T16" fmla="*/ 32 w 64"/>
                  <a:gd name="T17" fmla="*/ 69 h 69"/>
                  <a:gd name="T18" fmla="*/ 20 w 64"/>
                  <a:gd name="T19" fmla="*/ 67 h 69"/>
                  <a:gd name="T20" fmla="*/ 10 w 64"/>
                  <a:gd name="T21" fmla="*/ 59 h 69"/>
                  <a:gd name="T22" fmla="*/ 2 w 64"/>
                  <a:gd name="T23" fmla="*/ 48 h 69"/>
                  <a:gd name="T24" fmla="*/ 0 w 64"/>
                  <a:gd name="T25" fmla="*/ 35 h 69"/>
                  <a:gd name="T26" fmla="*/ 2 w 64"/>
                  <a:gd name="T27" fmla="*/ 21 h 69"/>
                  <a:gd name="T28" fmla="*/ 10 w 64"/>
                  <a:gd name="T29" fmla="*/ 10 h 69"/>
                  <a:gd name="T30" fmla="*/ 20 w 64"/>
                  <a:gd name="T31" fmla="*/ 3 h 69"/>
                  <a:gd name="T32" fmla="*/ 32 w 64"/>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9">
                    <a:moveTo>
                      <a:pt x="32" y="0"/>
                    </a:moveTo>
                    <a:lnTo>
                      <a:pt x="44" y="3"/>
                    </a:lnTo>
                    <a:lnTo>
                      <a:pt x="55" y="10"/>
                    </a:lnTo>
                    <a:lnTo>
                      <a:pt x="62" y="21"/>
                    </a:lnTo>
                    <a:lnTo>
                      <a:pt x="64" y="35"/>
                    </a:lnTo>
                    <a:lnTo>
                      <a:pt x="62" y="48"/>
                    </a:lnTo>
                    <a:lnTo>
                      <a:pt x="55" y="59"/>
                    </a:lnTo>
                    <a:lnTo>
                      <a:pt x="44" y="67"/>
                    </a:lnTo>
                    <a:lnTo>
                      <a:pt x="32" y="69"/>
                    </a:lnTo>
                    <a:lnTo>
                      <a:pt x="20" y="67"/>
                    </a:lnTo>
                    <a:lnTo>
                      <a:pt x="10" y="59"/>
                    </a:lnTo>
                    <a:lnTo>
                      <a:pt x="2" y="48"/>
                    </a:lnTo>
                    <a:lnTo>
                      <a:pt x="0" y="35"/>
                    </a:lnTo>
                    <a:lnTo>
                      <a:pt x="2" y="21"/>
                    </a:lnTo>
                    <a:lnTo>
                      <a:pt x="10" y="10"/>
                    </a:lnTo>
                    <a:lnTo>
                      <a:pt x="20" y="3"/>
                    </a:lnTo>
                    <a:lnTo>
                      <a:pt x="3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5" name="Freeform 87"/>
              <p:cNvSpPr>
                <a:spLocks/>
              </p:cNvSpPr>
              <p:nvPr/>
            </p:nvSpPr>
            <p:spPr bwMode="auto">
              <a:xfrm>
                <a:off x="5207" y="1506"/>
                <a:ext cx="60" cy="64"/>
              </a:xfrm>
              <a:custGeom>
                <a:avLst/>
                <a:gdLst>
                  <a:gd name="T0" fmla="*/ 30 w 60"/>
                  <a:gd name="T1" fmla="*/ 0 h 64"/>
                  <a:gd name="T2" fmla="*/ 42 w 60"/>
                  <a:gd name="T3" fmla="*/ 3 h 64"/>
                  <a:gd name="T4" fmla="*/ 51 w 60"/>
                  <a:gd name="T5" fmla="*/ 9 h 64"/>
                  <a:gd name="T6" fmla="*/ 58 w 60"/>
                  <a:gd name="T7" fmla="*/ 20 h 64"/>
                  <a:gd name="T8" fmla="*/ 60 w 60"/>
                  <a:gd name="T9" fmla="*/ 33 h 64"/>
                  <a:gd name="T10" fmla="*/ 58 w 60"/>
                  <a:gd name="T11" fmla="*/ 45 h 64"/>
                  <a:gd name="T12" fmla="*/ 51 w 60"/>
                  <a:gd name="T13" fmla="*/ 55 h 64"/>
                  <a:gd name="T14" fmla="*/ 42 w 60"/>
                  <a:gd name="T15" fmla="*/ 62 h 64"/>
                  <a:gd name="T16" fmla="*/ 30 w 60"/>
                  <a:gd name="T17" fmla="*/ 64 h 64"/>
                  <a:gd name="T18" fmla="*/ 18 w 60"/>
                  <a:gd name="T19" fmla="*/ 62 h 64"/>
                  <a:gd name="T20" fmla="*/ 9 w 60"/>
                  <a:gd name="T21" fmla="*/ 55 h 64"/>
                  <a:gd name="T22" fmla="*/ 2 w 60"/>
                  <a:gd name="T23" fmla="*/ 45 h 64"/>
                  <a:gd name="T24" fmla="*/ 0 w 60"/>
                  <a:gd name="T25" fmla="*/ 33 h 64"/>
                  <a:gd name="T26" fmla="*/ 2 w 60"/>
                  <a:gd name="T27" fmla="*/ 20 h 64"/>
                  <a:gd name="T28" fmla="*/ 9 w 60"/>
                  <a:gd name="T29" fmla="*/ 9 h 64"/>
                  <a:gd name="T30" fmla="*/ 18 w 60"/>
                  <a:gd name="T31" fmla="*/ 3 h 64"/>
                  <a:gd name="T32" fmla="*/ 30 w 60"/>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4">
                    <a:moveTo>
                      <a:pt x="30" y="0"/>
                    </a:moveTo>
                    <a:lnTo>
                      <a:pt x="42" y="3"/>
                    </a:lnTo>
                    <a:lnTo>
                      <a:pt x="51" y="9"/>
                    </a:lnTo>
                    <a:lnTo>
                      <a:pt x="58" y="20"/>
                    </a:lnTo>
                    <a:lnTo>
                      <a:pt x="60" y="33"/>
                    </a:lnTo>
                    <a:lnTo>
                      <a:pt x="58" y="45"/>
                    </a:lnTo>
                    <a:lnTo>
                      <a:pt x="51" y="55"/>
                    </a:lnTo>
                    <a:lnTo>
                      <a:pt x="42" y="62"/>
                    </a:lnTo>
                    <a:lnTo>
                      <a:pt x="30" y="64"/>
                    </a:lnTo>
                    <a:lnTo>
                      <a:pt x="18" y="62"/>
                    </a:lnTo>
                    <a:lnTo>
                      <a:pt x="9" y="55"/>
                    </a:lnTo>
                    <a:lnTo>
                      <a:pt x="2" y="45"/>
                    </a:lnTo>
                    <a:lnTo>
                      <a:pt x="0" y="33"/>
                    </a:lnTo>
                    <a:lnTo>
                      <a:pt x="2" y="20"/>
                    </a:lnTo>
                    <a:lnTo>
                      <a:pt x="9" y="9"/>
                    </a:lnTo>
                    <a:lnTo>
                      <a:pt x="18" y="3"/>
                    </a:lnTo>
                    <a:lnTo>
                      <a:pt x="30"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6" name="Freeform 88"/>
              <p:cNvSpPr>
                <a:spLocks/>
              </p:cNvSpPr>
              <p:nvPr/>
            </p:nvSpPr>
            <p:spPr bwMode="auto">
              <a:xfrm>
                <a:off x="5209" y="1509"/>
                <a:ext cx="56" cy="58"/>
              </a:xfrm>
              <a:custGeom>
                <a:avLst/>
                <a:gdLst>
                  <a:gd name="T0" fmla="*/ 28 w 56"/>
                  <a:gd name="T1" fmla="*/ 0 h 58"/>
                  <a:gd name="T2" fmla="*/ 39 w 56"/>
                  <a:gd name="T3" fmla="*/ 2 h 58"/>
                  <a:gd name="T4" fmla="*/ 48 w 56"/>
                  <a:gd name="T5" fmla="*/ 7 h 58"/>
                  <a:gd name="T6" fmla="*/ 54 w 56"/>
                  <a:gd name="T7" fmla="*/ 17 h 58"/>
                  <a:gd name="T8" fmla="*/ 56 w 56"/>
                  <a:gd name="T9" fmla="*/ 29 h 58"/>
                  <a:gd name="T10" fmla="*/ 54 w 56"/>
                  <a:gd name="T11" fmla="*/ 40 h 58"/>
                  <a:gd name="T12" fmla="*/ 48 w 56"/>
                  <a:gd name="T13" fmla="*/ 49 h 58"/>
                  <a:gd name="T14" fmla="*/ 39 w 56"/>
                  <a:gd name="T15" fmla="*/ 55 h 58"/>
                  <a:gd name="T16" fmla="*/ 28 w 56"/>
                  <a:gd name="T17" fmla="*/ 58 h 58"/>
                  <a:gd name="T18" fmla="*/ 17 w 56"/>
                  <a:gd name="T19" fmla="*/ 55 h 58"/>
                  <a:gd name="T20" fmla="*/ 8 w 56"/>
                  <a:gd name="T21" fmla="*/ 49 h 58"/>
                  <a:gd name="T22" fmla="*/ 2 w 56"/>
                  <a:gd name="T23" fmla="*/ 40 h 58"/>
                  <a:gd name="T24" fmla="*/ 0 w 56"/>
                  <a:gd name="T25" fmla="*/ 29 h 58"/>
                  <a:gd name="T26" fmla="*/ 2 w 56"/>
                  <a:gd name="T27" fmla="*/ 17 h 58"/>
                  <a:gd name="T28" fmla="*/ 8 w 56"/>
                  <a:gd name="T29" fmla="*/ 7 h 58"/>
                  <a:gd name="T30" fmla="*/ 17 w 56"/>
                  <a:gd name="T31" fmla="*/ 2 h 58"/>
                  <a:gd name="T32" fmla="*/ 28 w 56"/>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8">
                    <a:moveTo>
                      <a:pt x="28" y="0"/>
                    </a:moveTo>
                    <a:lnTo>
                      <a:pt x="39" y="2"/>
                    </a:lnTo>
                    <a:lnTo>
                      <a:pt x="48" y="7"/>
                    </a:lnTo>
                    <a:lnTo>
                      <a:pt x="54" y="17"/>
                    </a:lnTo>
                    <a:lnTo>
                      <a:pt x="56" y="29"/>
                    </a:lnTo>
                    <a:lnTo>
                      <a:pt x="54" y="40"/>
                    </a:lnTo>
                    <a:lnTo>
                      <a:pt x="48" y="49"/>
                    </a:lnTo>
                    <a:lnTo>
                      <a:pt x="39" y="55"/>
                    </a:lnTo>
                    <a:lnTo>
                      <a:pt x="28" y="58"/>
                    </a:lnTo>
                    <a:lnTo>
                      <a:pt x="17" y="55"/>
                    </a:lnTo>
                    <a:lnTo>
                      <a:pt x="8" y="49"/>
                    </a:lnTo>
                    <a:lnTo>
                      <a:pt x="2" y="40"/>
                    </a:lnTo>
                    <a:lnTo>
                      <a:pt x="0" y="29"/>
                    </a:lnTo>
                    <a:lnTo>
                      <a:pt x="2" y="17"/>
                    </a:lnTo>
                    <a:lnTo>
                      <a:pt x="8" y="7"/>
                    </a:lnTo>
                    <a:lnTo>
                      <a:pt x="17" y="2"/>
                    </a:lnTo>
                    <a:lnTo>
                      <a:pt x="28"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7" name="Freeform 89"/>
              <p:cNvSpPr>
                <a:spLocks/>
              </p:cNvSpPr>
              <p:nvPr/>
            </p:nvSpPr>
            <p:spPr bwMode="auto">
              <a:xfrm>
                <a:off x="4973" y="1448"/>
                <a:ext cx="119" cy="124"/>
              </a:xfrm>
              <a:custGeom>
                <a:avLst/>
                <a:gdLst>
                  <a:gd name="T0" fmla="*/ 59 w 119"/>
                  <a:gd name="T1" fmla="*/ 0 h 124"/>
                  <a:gd name="T2" fmla="*/ 72 w 119"/>
                  <a:gd name="T3" fmla="*/ 1 h 124"/>
                  <a:gd name="T4" fmla="*/ 83 w 119"/>
                  <a:gd name="T5" fmla="*/ 5 h 124"/>
                  <a:gd name="T6" fmla="*/ 93 w 119"/>
                  <a:gd name="T7" fmla="*/ 10 h 124"/>
                  <a:gd name="T8" fmla="*/ 101 w 119"/>
                  <a:gd name="T9" fmla="*/ 18 h 124"/>
                  <a:gd name="T10" fmla="*/ 109 w 119"/>
                  <a:gd name="T11" fmla="*/ 27 h 124"/>
                  <a:gd name="T12" fmla="*/ 114 w 119"/>
                  <a:gd name="T13" fmla="*/ 38 h 124"/>
                  <a:gd name="T14" fmla="*/ 118 w 119"/>
                  <a:gd name="T15" fmla="*/ 49 h 124"/>
                  <a:gd name="T16" fmla="*/ 119 w 119"/>
                  <a:gd name="T17" fmla="*/ 62 h 124"/>
                  <a:gd name="T18" fmla="*/ 118 w 119"/>
                  <a:gd name="T19" fmla="*/ 74 h 124"/>
                  <a:gd name="T20" fmla="*/ 114 w 119"/>
                  <a:gd name="T21" fmla="*/ 86 h 124"/>
                  <a:gd name="T22" fmla="*/ 109 w 119"/>
                  <a:gd name="T23" fmla="*/ 96 h 124"/>
                  <a:gd name="T24" fmla="*/ 101 w 119"/>
                  <a:gd name="T25" fmla="*/ 106 h 124"/>
                  <a:gd name="T26" fmla="*/ 93 w 119"/>
                  <a:gd name="T27" fmla="*/ 113 h 124"/>
                  <a:gd name="T28" fmla="*/ 83 w 119"/>
                  <a:gd name="T29" fmla="*/ 120 h 124"/>
                  <a:gd name="T30" fmla="*/ 72 w 119"/>
                  <a:gd name="T31" fmla="*/ 123 h 124"/>
                  <a:gd name="T32" fmla="*/ 59 w 119"/>
                  <a:gd name="T33" fmla="*/ 124 h 124"/>
                  <a:gd name="T34" fmla="*/ 47 w 119"/>
                  <a:gd name="T35" fmla="*/ 123 h 124"/>
                  <a:gd name="T36" fmla="*/ 36 w 119"/>
                  <a:gd name="T37" fmla="*/ 120 h 124"/>
                  <a:gd name="T38" fmla="*/ 26 w 119"/>
                  <a:gd name="T39" fmla="*/ 113 h 124"/>
                  <a:gd name="T40" fmla="*/ 18 w 119"/>
                  <a:gd name="T41" fmla="*/ 106 h 124"/>
                  <a:gd name="T42" fmla="*/ 10 w 119"/>
                  <a:gd name="T43" fmla="*/ 96 h 124"/>
                  <a:gd name="T44" fmla="*/ 5 w 119"/>
                  <a:gd name="T45" fmla="*/ 86 h 124"/>
                  <a:gd name="T46" fmla="*/ 1 w 119"/>
                  <a:gd name="T47" fmla="*/ 74 h 124"/>
                  <a:gd name="T48" fmla="*/ 0 w 119"/>
                  <a:gd name="T49" fmla="*/ 62 h 124"/>
                  <a:gd name="T50" fmla="*/ 1 w 119"/>
                  <a:gd name="T51" fmla="*/ 49 h 124"/>
                  <a:gd name="T52" fmla="*/ 5 w 119"/>
                  <a:gd name="T53" fmla="*/ 38 h 124"/>
                  <a:gd name="T54" fmla="*/ 10 w 119"/>
                  <a:gd name="T55" fmla="*/ 27 h 124"/>
                  <a:gd name="T56" fmla="*/ 18 w 119"/>
                  <a:gd name="T57" fmla="*/ 18 h 124"/>
                  <a:gd name="T58" fmla="*/ 26 w 119"/>
                  <a:gd name="T59" fmla="*/ 10 h 124"/>
                  <a:gd name="T60" fmla="*/ 36 w 119"/>
                  <a:gd name="T61" fmla="*/ 5 h 124"/>
                  <a:gd name="T62" fmla="*/ 47 w 119"/>
                  <a:gd name="T63" fmla="*/ 1 h 124"/>
                  <a:gd name="T64" fmla="*/ 59 w 119"/>
                  <a:gd name="T6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4">
                    <a:moveTo>
                      <a:pt x="59" y="0"/>
                    </a:moveTo>
                    <a:lnTo>
                      <a:pt x="72" y="1"/>
                    </a:lnTo>
                    <a:lnTo>
                      <a:pt x="83" y="5"/>
                    </a:lnTo>
                    <a:lnTo>
                      <a:pt x="93" y="10"/>
                    </a:lnTo>
                    <a:lnTo>
                      <a:pt x="101" y="18"/>
                    </a:lnTo>
                    <a:lnTo>
                      <a:pt x="109" y="27"/>
                    </a:lnTo>
                    <a:lnTo>
                      <a:pt x="114" y="38"/>
                    </a:lnTo>
                    <a:lnTo>
                      <a:pt x="118" y="49"/>
                    </a:lnTo>
                    <a:lnTo>
                      <a:pt x="119" y="62"/>
                    </a:lnTo>
                    <a:lnTo>
                      <a:pt x="118" y="74"/>
                    </a:lnTo>
                    <a:lnTo>
                      <a:pt x="114" y="86"/>
                    </a:lnTo>
                    <a:lnTo>
                      <a:pt x="109" y="96"/>
                    </a:lnTo>
                    <a:lnTo>
                      <a:pt x="101" y="106"/>
                    </a:lnTo>
                    <a:lnTo>
                      <a:pt x="93" y="113"/>
                    </a:lnTo>
                    <a:lnTo>
                      <a:pt x="83" y="120"/>
                    </a:lnTo>
                    <a:lnTo>
                      <a:pt x="72" y="123"/>
                    </a:lnTo>
                    <a:lnTo>
                      <a:pt x="59" y="124"/>
                    </a:lnTo>
                    <a:lnTo>
                      <a:pt x="47" y="123"/>
                    </a:lnTo>
                    <a:lnTo>
                      <a:pt x="36" y="120"/>
                    </a:lnTo>
                    <a:lnTo>
                      <a:pt x="26" y="113"/>
                    </a:lnTo>
                    <a:lnTo>
                      <a:pt x="18" y="106"/>
                    </a:lnTo>
                    <a:lnTo>
                      <a:pt x="10" y="96"/>
                    </a:lnTo>
                    <a:lnTo>
                      <a:pt x="5" y="86"/>
                    </a:lnTo>
                    <a:lnTo>
                      <a:pt x="1" y="74"/>
                    </a:lnTo>
                    <a:lnTo>
                      <a:pt x="0" y="62"/>
                    </a:lnTo>
                    <a:lnTo>
                      <a:pt x="1" y="49"/>
                    </a:lnTo>
                    <a:lnTo>
                      <a:pt x="5" y="38"/>
                    </a:lnTo>
                    <a:lnTo>
                      <a:pt x="10" y="27"/>
                    </a:lnTo>
                    <a:lnTo>
                      <a:pt x="18" y="18"/>
                    </a:lnTo>
                    <a:lnTo>
                      <a:pt x="26" y="10"/>
                    </a:lnTo>
                    <a:lnTo>
                      <a:pt x="36" y="5"/>
                    </a:lnTo>
                    <a:lnTo>
                      <a:pt x="47" y="1"/>
                    </a:lnTo>
                    <a:lnTo>
                      <a:pt x="5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8" name="Freeform 90"/>
              <p:cNvSpPr>
                <a:spLocks/>
              </p:cNvSpPr>
              <p:nvPr/>
            </p:nvSpPr>
            <p:spPr bwMode="auto">
              <a:xfrm>
                <a:off x="4975" y="1449"/>
                <a:ext cx="114" cy="119"/>
              </a:xfrm>
              <a:custGeom>
                <a:avLst/>
                <a:gdLst>
                  <a:gd name="T0" fmla="*/ 57 w 114"/>
                  <a:gd name="T1" fmla="*/ 0 h 119"/>
                  <a:gd name="T2" fmla="*/ 69 w 114"/>
                  <a:gd name="T3" fmla="*/ 1 h 119"/>
                  <a:gd name="T4" fmla="*/ 80 w 114"/>
                  <a:gd name="T5" fmla="*/ 5 h 119"/>
                  <a:gd name="T6" fmla="*/ 89 w 114"/>
                  <a:gd name="T7" fmla="*/ 10 h 119"/>
                  <a:gd name="T8" fmla="*/ 98 w 114"/>
                  <a:gd name="T9" fmla="*/ 18 h 119"/>
                  <a:gd name="T10" fmla="*/ 104 w 114"/>
                  <a:gd name="T11" fmla="*/ 26 h 119"/>
                  <a:gd name="T12" fmla="*/ 110 w 114"/>
                  <a:gd name="T13" fmla="*/ 36 h 119"/>
                  <a:gd name="T14" fmla="*/ 113 w 114"/>
                  <a:gd name="T15" fmla="*/ 47 h 119"/>
                  <a:gd name="T16" fmla="*/ 114 w 114"/>
                  <a:gd name="T17" fmla="*/ 60 h 119"/>
                  <a:gd name="T18" fmla="*/ 113 w 114"/>
                  <a:gd name="T19" fmla="*/ 72 h 119"/>
                  <a:gd name="T20" fmla="*/ 110 w 114"/>
                  <a:gd name="T21" fmla="*/ 83 h 119"/>
                  <a:gd name="T22" fmla="*/ 104 w 114"/>
                  <a:gd name="T23" fmla="*/ 93 h 119"/>
                  <a:gd name="T24" fmla="*/ 98 w 114"/>
                  <a:gd name="T25" fmla="*/ 102 h 119"/>
                  <a:gd name="T26" fmla="*/ 89 w 114"/>
                  <a:gd name="T27" fmla="*/ 109 h 119"/>
                  <a:gd name="T28" fmla="*/ 80 w 114"/>
                  <a:gd name="T29" fmla="*/ 114 h 119"/>
                  <a:gd name="T30" fmla="*/ 69 w 114"/>
                  <a:gd name="T31" fmla="*/ 118 h 119"/>
                  <a:gd name="T32" fmla="*/ 57 w 114"/>
                  <a:gd name="T33" fmla="*/ 119 h 119"/>
                  <a:gd name="T34" fmla="*/ 46 w 114"/>
                  <a:gd name="T35" fmla="*/ 118 h 119"/>
                  <a:gd name="T36" fmla="*/ 35 w 114"/>
                  <a:gd name="T37" fmla="*/ 114 h 119"/>
                  <a:gd name="T38" fmla="*/ 26 w 114"/>
                  <a:gd name="T39" fmla="*/ 109 h 119"/>
                  <a:gd name="T40" fmla="*/ 17 w 114"/>
                  <a:gd name="T41" fmla="*/ 102 h 119"/>
                  <a:gd name="T42" fmla="*/ 10 w 114"/>
                  <a:gd name="T43" fmla="*/ 93 h 119"/>
                  <a:gd name="T44" fmla="*/ 5 w 114"/>
                  <a:gd name="T45" fmla="*/ 83 h 119"/>
                  <a:gd name="T46" fmla="*/ 1 w 114"/>
                  <a:gd name="T47" fmla="*/ 72 h 119"/>
                  <a:gd name="T48" fmla="*/ 0 w 114"/>
                  <a:gd name="T49" fmla="*/ 60 h 119"/>
                  <a:gd name="T50" fmla="*/ 1 w 114"/>
                  <a:gd name="T51" fmla="*/ 47 h 119"/>
                  <a:gd name="T52" fmla="*/ 5 w 114"/>
                  <a:gd name="T53" fmla="*/ 36 h 119"/>
                  <a:gd name="T54" fmla="*/ 10 w 114"/>
                  <a:gd name="T55" fmla="*/ 26 h 119"/>
                  <a:gd name="T56" fmla="*/ 17 w 114"/>
                  <a:gd name="T57" fmla="*/ 18 h 119"/>
                  <a:gd name="T58" fmla="*/ 26 w 114"/>
                  <a:gd name="T59" fmla="*/ 10 h 119"/>
                  <a:gd name="T60" fmla="*/ 35 w 114"/>
                  <a:gd name="T61" fmla="*/ 5 h 119"/>
                  <a:gd name="T62" fmla="*/ 46 w 114"/>
                  <a:gd name="T63" fmla="*/ 1 h 119"/>
                  <a:gd name="T64" fmla="*/ 57 w 114"/>
                  <a:gd name="T6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19">
                    <a:moveTo>
                      <a:pt x="57" y="0"/>
                    </a:moveTo>
                    <a:lnTo>
                      <a:pt x="69" y="1"/>
                    </a:lnTo>
                    <a:lnTo>
                      <a:pt x="80" y="5"/>
                    </a:lnTo>
                    <a:lnTo>
                      <a:pt x="89" y="10"/>
                    </a:lnTo>
                    <a:lnTo>
                      <a:pt x="98" y="18"/>
                    </a:lnTo>
                    <a:lnTo>
                      <a:pt x="104" y="26"/>
                    </a:lnTo>
                    <a:lnTo>
                      <a:pt x="110" y="36"/>
                    </a:lnTo>
                    <a:lnTo>
                      <a:pt x="113" y="47"/>
                    </a:lnTo>
                    <a:lnTo>
                      <a:pt x="114" y="60"/>
                    </a:lnTo>
                    <a:lnTo>
                      <a:pt x="113" y="72"/>
                    </a:lnTo>
                    <a:lnTo>
                      <a:pt x="110" y="83"/>
                    </a:lnTo>
                    <a:lnTo>
                      <a:pt x="104" y="93"/>
                    </a:lnTo>
                    <a:lnTo>
                      <a:pt x="98" y="102"/>
                    </a:lnTo>
                    <a:lnTo>
                      <a:pt x="89" y="109"/>
                    </a:lnTo>
                    <a:lnTo>
                      <a:pt x="80" y="114"/>
                    </a:lnTo>
                    <a:lnTo>
                      <a:pt x="69" y="118"/>
                    </a:lnTo>
                    <a:lnTo>
                      <a:pt x="57" y="119"/>
                    </a:lnTo>
                    <a:lnTo>
                      <a:pt x="46" y="118"/>
                    </a:lnTo>
                    <a:lnTo>
                      <a:pt x="35" y="114"/>
                    </a:lnTo>
                    <a:lnTo>
                      <a:pt x="26" y="109"/>
                    </a:lnTo>
                    <a:lnTo>
                      <a:pt x="17" y="102"/>
                    </a:lnTo>
                    <a:lnTo>
                      <a:pt x="10" y="93"/>
                    </a:lnTo>
                    <a:lnTo>
                      <a:pt x="5" y="83"/>
                    </a:lnTo>
                    <a:lnTo>
                      <a:pt x="1" y="72"/>
                    </a:lnTo>
                    <a:lnTo>
                      <a:pt x="0" y="60"/>
                    </a:lnTo>
                    <a:lnTo>
                      <a:pt x="1" y="47"/>
                    </a:lnTo>
                    <a:lnTo>
                      <a:pt x="5" y="36"/>
                    </a:lnTo>
                    <a:lnTo>
                      <a:pt x="10" y="26"/>
                    </a:lnTo>
                    <a:lnTo>
                      <a:pt x="17" y="18"/>
                    </a:lnTo>
                    <a:lnTo>
                      <a:pt x="26" y="10"/>
                    </a:lnTo>
                    <a:lnTo>
                      <a:pt x="35" y="5"/>
                    </a:lnTo>
                    <a:lnTo>
                      <a:pt x="46" y="1"/>
                    </a:lnTo>
                    <a:lnTo>
                      <a:pt x="57"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9" name="Freeform 91"/>
              <p:cNvSpPr>
                <a:spLocks/>
              </p:cNvSpPr>
              <p:nvPr/>
            </p:nvSpPr>
            <p:spPr bwMode="auto">
              <a:xfrm>
                <a:off x="4978" y="1451"/>
                <a:ext cx="109" cy="113"/>
              </a:xfrm>
              <a:custGeom>
                <a:avLst/>
                <a:gdLst>
                  <a:gd name="T0" fmla="*/ 54 w 109"/>
                  <a:gd name="T1" fmla="*/ 0 h 113"/>
                  <a:gd name="T2" fmla="*/ 66 w 109"/>
                  <a:gd name="T3" fmla="*/ 2 h 113"/>
                  <a:gd name="T4" fmla="*/ 76 w 109"/>
                  <a:gd name="T5" fmla="*/ 5 h 113"/>
                  <a:gd name="T6" fmla="*/ 85 w 109"/>
                  <a:gd name="T7" fmla="*/ 9 h 113"/>
                  <a:gd name="T8" fmla="*/ 94 w 109"/>
                  <a:gd name="T9" fmla="*/ 16 h 113"/>
                  <a:gd name="T10" fmla="*/ 100 w 109"/>
                  <a:gd name="T11" fmla="*/ 25 h 113"/>
                  <a:gd name="T12" fmla="*/ 105 w 109"/>
                  <a:gd name="T13" fmla="*/ 34 h 113"/>
                  <a:gd name="T14" fmla="*/ 108 w 109"/>
                  <a:gd name="T15" fmla="*/ 45 h 113"/>
                  <a:gd name="T16" fmla="*/ 109 w 109"/>
                  <a:gd name="T17" fmla="*/ 56 h 113"/>
                  <a:gd name="T18" fmla="*/ 108 w 109"/>
                  <a:gd name="T19" fmla="*/ 68 h 113"/>
                  <a:gd name="T20" fmla="*/ 105 w 109"/>
                  <a:gd name="T21" fmla="*/ 79 h 113"/>
                  <a:gd name="T22" fmla="*/ 100 w 109"/>
                  <a:gd name="T23" fmla="*/ 88 h 113"/>
                  <a:gd name="T24" fmla="*/ 94 w 109"/>
                  <a:gd name="T25" fmla="*/ 97 h 113"/>
                  <a:gd name="T26" fmla="*/ 85 w 109"/>
                  <a:gd name="T27" fmla="*/ 103 h 113"/>
                  <a:gd name="T28" fmla="*/ 76 w 109"/>
                  <a:gd name="T29" fmla="*/ 109 h 113"/>
                  <a:gd name="T30" fmla="*/ 66 w 109"/>
                  <a:gd name="T31" fmla="*/ 112 h 113"/>
                  <a:gd name="T32" fmla="*/ 54 w 109"/>
                  <a:gd name="T33" fmla="*/ 113 h 113"/>
                  <a:gd name="T34" fmla="*/ 43 w 109"/>
                  <a:gd name="T35" fmla="*/ 112 h 113"/>
                  <a:gd name="T36" fmla="*/ 33 w 109"/>
                  <a:gd name="T37" fmla="*/ 109 h 113"/>
                  <a:gd name="T38" fmla="*/ 24 w 109"/>
                  <a:gd name="T39" fmla="*/ 103 h 113"/>
                  <a:gd name="T40" fmla="*/ 15 w 109"/>
                  <a:gd name="T41" fmla="*/ 97 h 113"/>
                  <a:gd name="T42" fmla="*/ 9 w 109"/>
                  <a:gd name="T43" fmla="*/ 88 h 113"/>
                  <a:gd name="T44" fmla="*/ 4 w 109"/>
                  <a:gd name="T45" fmla="*/ 79 h 113"/>
                  <a:gd name="T46" fmla="*/ 1 w 109"/>
                  <a:gd name="T47" fmla="*/ 68 h 113"/>
                  <a:gd name="T48" fmla="*/ 0 w 109"/>
                  <a:gd name="T49" fmla="*/ 56 h 113"/>
                  <a:gd name="T50" fmla="*/ 1 w 109"/>
                  <a:gd name="T51" fmla="*/ 45 h 113"/>
                  <a:gd name="T52" fmla="*/ 4 w 109"/>
                  <a:gd name="T53" fmla="*/ 34 h 113"/>
                  <a:gd name="T54" fmla="*/ 9 w 109"/>
                  <a:gd name="T55" fmla="*/ 25 h 113"/>
                  <a:gd name="T56" fmla="*/ 15 w 109"/>
                  <a:gd name="T57" fmla="*/ 16 h 113"/>
                  <a:gd name="T58" fmla="*/ 24 w 109"/>
                  <a:gd name="T59" fmla="*/ 9 h 113"/>
                  <a:gd name="T60" fmla="*/ 33 w 109"/>
                  <a:gd name="T61" fmla="*/ 5 h 113"/>
                  <a:gd name="T62" fmla="*/ 43 w 109"/>
                  <a:gd name="T63" fmla="*/ 2 h 113"/>
                  <a:gd name="T64" fmla="*/ 54 w 109"/>
                  <a:gd name="T6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3">
                    <a:moveTo>
                      <a:pt x="54" y="0"/>
                    </a:moveTo>
                    <a:lnTo>
                      <a:pt x="66" y="2"/>
                    </a:lnTo>
                    <a:lnTo>
                      <a:pt x="76" y="5"/>
                    </a:lnTo>
                    <a:lnTo>
                      <a:pt x="85" y="9"/>
                    </a:lnTo>
                    <a:lnTo>
                      <a:pt x="94" y="16"/>
                    </a:lnTo>
                    <a:lnTo>
                      <a:pt x="100" y="25"/>
                    </a:lnTo>
                    <a:lnTo>
                      <a:pt x="105" y="34"/>
                    </a:lnTo>
                    <a:lnTo>
                      <a:pt x="108" y="45"/>
                    </a:lnTo>
                    <a:lnTo>
                      <a:pt x="109" y="56"/>
                    </a:lnTo>
                    <a:lnTo>
                      <a:pt x="108" y="68"/>
                    </a:lnTo>
                    <a:lnTo>
                      <a:pt x="105" y="79"/>
                    </a:lnTo>
                    <a:lnTo>
                      <a:pt x="100" y="88"/>
                    </a:lnTo>
                    <a:lnTo>
                      <a:pt x="94" y="97"/>
                    </a:lnTo>
                    <a:lnTo>
                      <a:pt x="85" y="103"/>
                    </a:lnTo>
                    <a:lnTo>
                      <a:pt x="76" y="109"/>
                    </a:lnTo>
                    <a:lnTo>
                      <a:pt x="66" y="112"/>
                    </a:lnTo>
                    <a:lnTo>
                      <a:pt x="54" y="113"/>
                    </a:lnTo>
                    <a:lnTo>
                      <a:pt x="43" y="112"/>
                    </a:lnTo>
                    <a:lnTo>
                      <a:pt x="33" y="109"/>
                    </a:lnTo>
                    <a:lnTo>
                      <a:pt x="24" y="103"/>
                    </a:lnTo>
                    <a:lnTo>
                      <a:pt x="15" y="97"/>
                    </a:lnTo>
                    <a:lnTo>
                      <a:pt x="9" y="88"/>
                    </a:lnTo>
                    <a:lnTo>
                      <a:pt x="4" y="79"/>
                    </a:lnTo>
                    <a:lnTo>
                      <a:pt x="1" y="68"/>
                    </a:lnTo>
                    <a:lnTo>
                      <a:pt x="0" y="56"/>
                    </a:lnTo>
                    <a:lnTo>
                      <a:pt x="1" y="45"/>
                    </a:lnTo>
                    <a:lnTo>
                      <a:pt x="4" y="34"/>
                    </a:lnTo>
                    <a:lnTo>
                      <a:pt x="9" y="25"/>
                    </a:lnTo>
                    <a:lnTo>
                      <a:pt x="15" y="16"/>
                    </a:lnTo>
                    <a:lnTo>
                      <a:pt x="24" y="9"/>
                    </a:lnTo>
                    <a:lnTo>
                      <a:pt x="33" y="5"/>
                    </a:lnTo>
                    <a:lnTo>
                      <a:pt x="43" y="2"/>
                    </a:lnTo>
                    <a:lnTo>
                      <a:pt x="54"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0" name="Freeform 92"/>
              <p:cNvSpPr>
                <a:spLocks/>
              </p:cNvSpPr>
              <p:nvPr/>
            </p:nvSpPr>
            <p:spPr bwMode="auto">
              <a:xfrm>
                <a:off x="4981" y="1453"/>
                <a:ext cx="104" cy="108"/>
              </a:xfrm>
              <a:custGeom>
                <a:avLst/>
                <a:gdLst>
                  <a:gd name="T0" fmla="*/ 51 w 104"/>
                  <a:gd name="T1" fmla="*/ 0 h 108"/>
                  <a:gd name="T2" fmla="*/ 63 w 104"/>
                  <a:gd name="T3" fmla="*/ 1 h 108"/>
                  <a:gd name="T4" fmla="*/ 73 w 104"/>
                  <a:gd name="T5" fmla="*/ 4 h 108"/>
                  <a:gd name="T6" fmla="*/ 82 w 104"/>
                  <a:gd name="T7" fmla="*/ 9 h 108"/>
                  <a:gd name="T8" fmla="*/ 89 w 104"/>
                  <a:gd name="T9" fmla="*/ 15 h 108"/>
                  <a:gd name="T10" fmla="*/ 95 w 104"/>
                  <a:gd name="T11" fmla="*/ 24 h 108"/>
                  <a:gd name="T12" fmla="*/ 99 w 104"/>
                  <a:gd name="T13" fmla="*/ 33 h 108"/>
                  <a:gd name="T14" fmla="*/ 103 w 104"/>
                  <a:gd name="T15" fmla="*/ 43 h 108"/>
                  <a:gd name="T16" fmla="*/ 104 w 104"/>
                  <a:gd name="T17" fmla="*/ 54 h 108"/>
                  <a:gd name="T18" fmla="*/ 103 w 104"/>
                  <a:gd name="T19" fmla="*/ 66 h 108"/>
                  <a:gd name="T20" fmla="*/ 99 w 104"/>
                  <a:gd name="T21" fmla="*/ 75 h 108"/>
                  <a:gd name="T22" fmla="*/ 95 w 104"/>
                  <a:gd name="T23" fmla="*/ 85 h 108"/>
                  <a:gd name="T24" fmla="*/ 89 w 104"/>
                  <a:gd name="T25" fmla="*/ 92 h 108"/>
                  <a:gd name="T26" fmla="*/ 82 w 104"/>
                  <a:gd name="T27" fmla="*/ 99 h 108"/>
                  <a:gd name="T28" fmla="*/ 73 w 104"/>
                  <a:gd name="T29" fmla="*/ 104 h 108"/>
                  <a:gd name="T30" fmla="*/ 63 w 104"/>
                  <a:gd name="T31" fmla="*/ 107 h 108"/>
                  <a:gd name="T32" fmla="*/ 51 w 104"/>
                  <a:gd name="T33" fmla="*/ 108 h 108"/>
                  <a:gd name="T34" fmla="*/ 41 w 104"/>
                  <a:gd name="T35" fmla="*/ 107 h 108"/>
                  <a:gd name="T36" fmla="*/ 31 w 104"/>
                  <a:gd name="T37" fmla="*/ 104 h 108"/>
                  <a:gd name="T38" fmla="*/ 22 w 104"/>
                  <a:gd name="T39" fmla="*/ 99 h 108"/>
                  <a:gd name="T40" fmla="*/ 14 w 104"/>
                  <a:gd name="T41" fmla="*/ 92 h 108"/>
                  <a:gd name="T42" fmla="*/ 9 w 104"/>
                  <a:gd name="T43" fmla="*/ 85 h 108"/>
                  <a:gd name="T44" fmla="*/ 4 w 104"/>
                  <a:gd name="T45" fmla="*/ 75 h 108"/>
                  <a:gd name="T46" fmla="*/ 1 w 104"/>
                  <a:gd name="T47" fmla="*/ 66 h 108"/>
                  <a:gd name="T48" fmla="*/ 0 w 104"/>
                  <a:gd name="T49" fmla="*/ 54 h 108"/>
                  <a:gd name="T50" fmla="*/ 1 w 104"/>
                  <a:gd name="T51" fmla="*/ 43 h 108"/>
                  <a:gd name="T52" fmla="*/ 4 w 104"/>
                  <a:gd name="T53" fmla="*/ 33 h 108"/>
                  <a:gd name="T54" fmla="*/ 9 w 104"/>
                  <a:gd name="T55" fmla="*/ 24 h 108"/>
                  <a:gd name="T56" fmla="*/ 14 w 104"/>
                  <a:gd name="T57" fmla="*/ 15 h 108"/>
                  <a:gd name="T58" fmla="*/ 22 w 104"/>
                  <a:gd name="T59" fmla="*/ 9 h 108"/>
                  <a:gd name="T60" fmla="*/ 31 w 104"/>
                  <a:gd name="T61" fmla="*/ 4 h 108"/>
                  <a:gd name="T62" fmla="*/ 41 w 104"/>
                  <a:gd name="T63" fmla="*/ 1 h 108"/>
                  <a:gd name="T64" fmla="*/ 51 w 104"/>
                  <a:gd name="T6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8">
                    <a:moveTo>
                      <a:pt x="51" y="0"/>
                    </a:moveTo>
                    <a:lnTo>
                      <a:pt x="63" y="1"/>
                    </a:lnTo>
                    <a:lnTo>
                      <a:pt x="73" y="4"/>
                    </a:lnTo>
                    <a:lnTo>
                      <a:pt x="82" y="9"/>
                    </a:lnTo>
                    <a:lnTo>
                      <a:pt x="89" y="15"/>
                    </a:lnTo>
                    <a:lnTo>
                      <a:pt x="95" y="24"/>
                    </a:lnTo>
                    <a:lnTo>
                      <a:pt x="99" y="33"/>
                    </a:lnTo>
                    <a:lnTo>
                      <a:pt x="103" y="43"/>
                    </a:lnTo>
                    <a:lnTo>
                      <a:pt x="104" y="54"/>
                    </a:lnTo>
                    <a:lnTo>
                      <a:pt x="103" y="66"/>
                    </a:lnTo>
                    <a:lnTo>
                      <a:pt x="99" y="75"/>
                    </a:lnTo>
                    <a:lnTo>
                      <a:pt x="95" y="85"/>
                    </a:lnTo>
                    <a:lnTo>
                      <a:pt x="89" y="92"/>
                    </a:lnTo>
                    <a:lnTo>
                      <a:pt x="82" y="99"/>
                    </a:lnTo>
                    <a:lnTo>
                      <a:pt x="73" y="104"/>
                    </a:lnTo>
                    <a:lnTo>
                      <a:pt x="63" y="107"/>
                    </a:lnTo>
                    <a:lnTo>
                      <a:pt x="51" y="108"/>
                    </a:lnTo>
                    <a:lnTo>
                      <a:pt x="41" y="107"/>
                    </a:lnTo>
                    <a:lnTo>
                      <a:pt x="31" y="104"/>
                    </a:lnTo>
                    <a:lnTo>
                      <a:pt x="22" y="99"/>
                    </a:lnTo>
                    <a:lnTo>
                      <a:pt x="14" y="92"/>
                    </a:lnTo>
                    <a:lnTo>
                      <a:pt x="9" y="85"/>
                    </a:lnTo>
                    <a:lnTo>
                      <a:pt x="4" y="75"/>
                    </a:lnTo>
                    <a:lnTo>
                      <a:pt x="1" y="66"/>
                    </a:lnTo>
                    <a:lnTo>
                      <a:pt x="0" y="54"/>
                    </a:lnTo>
                    <a:lnTo>
                      <a:pt x="1" y="43"/>
                    </a:lnTo>
                    <a:lnTo>
                      <a:pt x="4" y="33"/>
                    </a:lnTo>
                    <a:lnTo>
                      <a:pt x="9" y="24"/>
                    </a:lnTo>
                    <a:lnTo>
                      <a:pt x="14" y="15"/>
                    </a:lnTo>
                    <a:lnTo>
                      <a:pt x="22" y="9"/>
                    </a:lnTo>
                    <a:lnTo>
                      <a:pt x="31" y="4"/>
                    </a:lnTo>
                    <a:lnTo>
                      <a:pt x="41" y="1"/>
                    </a:lnTo>
                    <a:lnTo>
                      <a:pt x="51"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1" name="Freeform 93"/>
              <p:cNvSpPr>
                <a:spLocks/>
              </p:cNvSpPr>
              <p:nvPr/>
            </p:nvSpPr>
            <p:spPr bwMode="auto">
              <a:xfrm>
                <a:off x="4983" y="1455"/>
                <a:ext cx="99" cy="103"/>
              </a:xfrm>
              <a:custGeom>
                <a:avLst/>
                <a:gdLst>
                  <a:gd name="T0" fmla="*/ 49 w 99"/>
                  <a:gd name="T1" fmla="*/ 0 h 103"/>
                  <a:gd name="T2" fmla="*/ 59 w 99"/>
                  <a:gd name="T3" fmla="*/ 1 h 103"/>
                  <a:gd name="T4" fmla="*/ 68 w 99"/>
                  <a:gd name="T5" fmla="*/ 4 h 103"/>
                  <a:gd name="T6" fmla="*/ 76 w 99"/>
                  <a:gd name="T7" fmla="*/ 9 h 103"/>
                  <a:gd name="T8" fmla="*/ 84 w 99"/>
                  <a:gd name="T9" fmla="*/ 14 h 103"/>
                  <a:gd name="T10" fmla="*/ 90 w 99"/>
                  <a:gd name="T11" fmla="*/ 22 h 103"/>
                  <a:gd name="T12" fmla="*/ 95 w 99"/>
                  <a:gd name="T13" fmla="*/ 31 h 103"/>
                  <a:gd name="T14" fmla="*/ 97 w 99"/>
                  <a:gd name="T15" fmla="*/ 41 h 103"/>
                  <a:gd name="T16" fmla="*/ 99 w 99"/>
                  <a:gd name="T17" fmla="*/ 51 h 103"/>
                  <a:gd name="T18" fmla="*/ 97 w 99"/>
                  <a:gd name="T19" fmla="*/ 61 h 103"/>
                  <a:gd name="T20" fmla="*/ 95 w 99"/>
                  <a:gd name="T21" fmla="*/ 71 h 103"/>
                  <a:gd name="T22" fmla="*/ 90 w 99"/>
                  <a:gd name="T23" fmla="*/ 80 h 103"/>
                  <a:gd name="T24" fmla="*/ 84 w 99"/>
                  <a:gd name="T25" fmla="*/ 87 h 103"/>
                  <a:gd name="T26" fmla="*/ 76 w 99"/>
                  <a:gd name="T27" fmla="*/ 94 h 103"/>
                  <a:gd name="T28" fmla="*/ 68 w 99"/>
                  <a:gd name="T29" fmla="*/ 98 h 103"/>
                  <a:gd name="T30" fmla="*/ 59 w 99"/>
                  <a:gd name="T31" fmla="*/ 102 h 103"/>
                  <a:gd name="T32" fmla="*/ 49 w 99"/>
                  <a:gd name="T33" fmla="*/ 103 h 103"/>
                  <a:gd name="T34" fmla="*/ 39 w 99"/>
                  <a:gd name="T35" fmla="*/ 102 h 103"/>
                  <a:gd name="T36" fmla="*/ 30 w 99"/>
                  <a:gd name="T37" fmla="*/ 98 h 103"/>
                  <a:gd name="T38" fmla="*/ 23 w 99"/>
                  <a:gd name="T39" fmla="*/ 94 h 103"/>
                  <a:gd name="T40" fmla="*/ 15 w 99"/>
                  <a:gd name="T41" fmla="*/ 87 h 103"/>
                  <a:gd name="T42" fmla="*/ 9 w 99"/>
                  <a:gd name="T43" fmla="*/ 80 h 103"/>
                  <a:gd name="T44" fmla="*/ 5 w 99"/>
                  <a:gd name="T45" fmla="*/ 71 h 103"/>
                  <a:gd name="T46" fmla="*/ 1 w 99"/>
                  <a:gd name="T47" fmla="*/ 61 h 103"/>
                  <a:gd name="T48" fmla="*/ 0 w 99"/>
                  <a:gd name="T49" fmla="*/ 51 h 103"/>
                  <a:gd name="T50" fmla="*/ 1 w 99"/>
                  <a:gd name="T51" fmla="*/ 41 h 103"/>
                  <a:gd name="T52" fmla="*/ 5 w 99"/>
                  <a:gd name="T53" fmla="*/ 31 h 103"/>
                  <a:gd name="T54" fmla="*/ 9 w 99"/>
                  <a:gd name="T55" fmla="*/ 22 h 103"/>
                  <a:gd name="T56" fmla="*/ 15 w 99"/>
                  <a:gd name="T57" fmla="*/ 14 h 103"/>
                  <a:gd name="T58" fmla="*/ 23 w 99"/>
                  <a:gd name="T59" fmla="*/ 9 h 103"/>
                  <a:gd name="T60" fmla="*/ 30 w 99"/>
                  <a:gd name="T61" fmla="*/ 4 h 103"/>
                  <a:gd name="T62" fmla="*/ 39 w 99"/>
                  <a:gd name="T63" fmla="*/ 1 h 103"/>
                  <a:gd name="T64" fmla="*/ 49 w 99"/>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3">
                    <a:moveTo>
                      <a:pt x="49" y="0"/>
                    </a:moveTo>
                    <a:lnTo>
                      <a:pt x="59" y="1"/>
                    </a:lnTo>
                    <a:lnTo>
                      <a:pt x="68" y="4"/>
                    </a:lnTo>
                    <a:lnTo>
                      <a:pt x="76" y="9"/>
                    </a:lnTo>
                    <a:lnTo>
                      <a:pt x="84" y="14"/>
                    </a:lnTo>
                    <a:lnTo>
                      <a:pt x="90" y="22"/>
                    </a:lnTo>
                    <a:lnTo>
                      <a:pt x="95" y="31"/>
                    </a:lnTo>
                    <a:lnTo>
                      <a:pt x="97" y="41"/>
                    </a:lnTo>
                    <a:lnTo>
                      <a:pt x="99" y="51"/>
                    </a:lnTo>
                    <a:lnTo>
                      <a:pt x="97" y="61"/>
                    </a:lnTo>
                    <a:lnTo>
                      <a:pt x="95" y="71"/>
                    </a:lnTo>
                    <a:lnTo>
                      <a:pt x="90" y="80"/>
                    </a:lnTo>
                    <a:lnTo>
                      <a:pt x="84" y="87"/>
                    </a:lnTo>
                    <a:lnTo>
                      <a:pt x="76" y="94"/>
                    </a:lnTo>
                    <a:lnTo>
                      <a:pt x="68" y="98"/>
                    </a:lnTo>
                    <a:lnTo>
                      <a:pt x="59" y="102"/>
                    </a:lnTo>
                    <a:lnTo>
                      <a:pt x="49" y="103"/>
                    </a:lnTo>
                    <a:lnTo>
                      <a:pt x="39" y="102"/>
                    </a:lnTo>
                    <a:lnTo>
                      <a:pt x="30" y="98"/>
                    </a:lnTo>
                    <a:lnTo>
                      <a:pt x="23" y="94"/>
                    </a:lnTo>
                    <a:lnTo>
                      <a:pt x="15" y="87"/>
                    </a:lnTo>
                    <a:lnTo>
                      <a:pt x="9" y="80"/>
                    </a:lnTo>
                    <a:lnTo>
                      <a:pt x="5" y="71"/>
                    </a:lnTo>
                    <a:lnTo>
                      <a:pt x="1" y="61"/>
                    </a:lnTo>
                    <a:lnTo>
                      <a:pt x="0" y="51"/>
                    </a:lnTo>
                    <a:lnTo>
                      <a:pt x="1" y="41"/>
                    </a:lnTo>
                    <a:lnTo>
                      <a:pt x="5" y="31"/>
                    </a:lnTo>
                    <a:lnTo>
                      <a:pt x="9" y="22"/>
                    </a:lnTo>
                    <a:lnTo>
                      <a:pt x="15" y="14"/>
                    </a:lnTo>
                    <a:lnTo>
                      <a:pt x="23" y="9"/>
                    </a:lnTo>
                    <a:lnTo>
                      <a:pt x="30" y="4"/>
                    </a:lnTo>
                    <a:lnTo>
                      <a:pt x="39" y="1"/>
                    </a:lnTo>
                    <a:lnTo>
                      <a:pt x="49"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2" name="Freeform 94"/>
              <p:cNvSpPr>
                <a:spLocks/>
              </p:cNvSpPr>
              <p:nvPr/>
            </p:nvSpPr>
            <p:spPr bwMode="auto">
              <a:xfrm>
                <a:off x="4985" y="1456"/>
                <a:ext cx="94" cy="96"/>
              </a:xfrm>
              <a:custGeom>
                <a:avLst/>
                <a:gdLst>
                  <a:gd name="T0" fmla="*/ 47 w 94"/>
                  <a:gd name="T1" fmla="*/ 0 h 96"/>
                  <a:gd name="T2" fmla="*/ 56 w 94"/>
                  <a:gd name="T3" fmla="*/ 1 h 96"/>
                  <a:gd name="T4" fmla="*/ 65 w 94"/>
                  <a:gd name="T5" fmla="*/ 3 h 96"/>
                  <a:gd name="T6" fmla="*/ 73 w 94"/>
                  <a:gd name="T7" fmla="*/ 9 h 96"/>
                  <a:gd name="T8" fmla="*/ 81 w 94"/>
                  <a:gd name="T9" fmla="*/ 14 h 96"/>
                  <a:gd name="T10" fmla="*/ 87 w 94"/>
                  <a:gd name="T11" fmla="*/ 21 h 96"/>
                  <a:gd name="T12" fmla="*/ 91 w 94"/>
                  <a:gd name="T13" fmla="*/ 30 h 96"/>
                  <a:gd name="T14" fmla="*/ 93 w 94"/>
                  <a:gd name="T15" fmla="*/ 39 h 96"/>
                  <a:gd name="T16" fmla="*/ 94 w 94"/>
                  <a:gd name="T17" fmla="*/ 48 h 96"/>
                  <a:gd name="T18" fmla="*/ 93 w 94"/>
                  <a:gd name="T19" fmla="*/ 58 h 96"/>
                  <a:gd name="T20" fmla="*/ 91 w 94"/>
                  <a:gd name="T21" fmla="*/ 67 h 96"/>
                  <a:gd name="T22" fmla="*/ 87 w 94"/>
                  <a:gd name="T23" fmla="*/ 76 h 96"/>
                  <a:gd name="T24" fmla="*/ 81 w 94"/>
                  <a:gd name="T25" fmla="*/ 83 h 96"/>
                  <a:gd name="T26" fmla="*/ 73 w 94"/>
                  <a:gd name="T27" fmla="*/ 88 h 96"/>
                  <a:gd name="T28" fmla="*/ 65 w 94"/>
                  <a:gd name="T29" fmla="*/ 93 h 96"/>
                  <a:gd name="T30" fmla="*/ 56 w 94"/>
                  <a:gd name="T31" fmla="*/ 95 h 96"/>
                  <a:gd name="T32" fmla="*/ 47 w 94"/>
                  <a:gd name="T33" fmla="*/ 96 h 96"/>
                  <a:gd name="T34" fmla="*/ 38 w 94"/>
                  <a:gd name="T35" fmla="*/ 95 h 96"/>
                  <a:gd name="T36" fmla="*/ 29 w 94"/>
                  <a:gd name="T37" fmla="*/ 93 h 96"/>
                  <a:gd name="T38" fmla="*/ 22 w 94"/>
                  <a:gd name="T39" fmla="*/ 88 h 96"/>
                  <a:gd name="T40" fmla="*/ 14 w 94"/>
                  <a:gd name="T41" fmla="*/ 83 h 96"/>
                  <a:gd name="T42" fmla="*/ 8 w 94"/>
                  <a:gd name="T43" fmla="*/ 76 h 96"/>
                  <a:gd name="T44" fmla="*/ 4 w 94"/>
                  <a:gd name="T45" fmla="*/ 67 h 96"/>
                  <a:gd name="T46" fmla="*/ 2 w 94"/>
                  <a:gd name="T47" fmla="*/ 58 h 96"/>
                  <a:gd name="T48" fmla="*/ 0 w 94"/>
                  <a:gd name="T49" fmla="*/ 48 h 96"/>
                  <a:gd name="T50" fmla="*/ 2 w 94"/>
                  <a:gd name="T51" fmla="*/ 39 h 96"/>
                  <a:gd name="T52" fmla="*/ 4 w 94"/>
                  <a:gd name="T53" fmla="*/ 30 h 96"/>
                  <a:gd name="T54" fmla="*/ 8 w 94"/>
                  <a:gd name="T55" fmla="*/ 21 h 96"/>
                  <a:gd name="T56" fmla="*/ 14 w 94"/>
                  <a:gd name="T57" fmla="*/ 14 h 96"/>
                  <a:gd name="T58" fmla="*/ 22 w 94"/>
                  <a:gd name="T59" fmla="*/ 9 h 96"/>
                  <a:gd name="T60" fmla="*/ 29 w 94"/>
                  <a:gd name="T61" fmla="*/ 3 h 96"/>
                  <a:gd name="T62" fmla="*/ 38 w 94"/>
                  <a:gd name="T63" fmla="*/ 1 h 96"/>
                  <a:gd name="T64" fmla="*/ 47 w 94"/>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6">
                    <a:moveTo>
                      <a:pt x="47" y="0"/>
                    </a:moveTo>
                    <a:lnTo>
                      <a:pt x="56" y="1"/>
                    </a:lnTo>
                    <a:lnTo>
                      <a:pt x="65" y="3"/>
                    </a:lnTo>
                    <a:lnTo>
                      <a:pt x="73" y="9"/>
                    </a:lnTo>
                    <a:lnTo>
                      <a:pt x="81" y="14"/>
                    </a:lnTo>
                    <a:lnTo>
                      <a:pt x="87" y="21"/>
                    </a:lnTo>
                    <a:lnTo>
                      <a:pt x="91" y="30"/>
                    </a:lnTo>
                    <a:lnTo>
                      <a:pt x="93" y="39"/>
                    </a:lnTo>
                    <a:lnTo>
                      <a:pt x="94" y="48"/>
                    </a:lnTo>
                    <a:lnTo>
                      <a:pt x="93" y="58"/>
                    </a:lnTo>
                    <a:lnTo>
                      <a:pt x="91" y="67"/>
                    </a:lnTo>
                    <a:lnTo>
                      <a:pt x="87" y="76"/>
                    </a:lnTo>
                    <a:lnTo>
                      <a:pt x="81" y="83"/>
                    </a:lnTo>
                    <a:lnTo>
                      <a:pt x="73" y="88"/>
                    </a:lnTo>
                    <a:lnTo>
                      <a:pt x="65" y="93"/>
                    </a:lnTo>
                    <a:lnTo>
                      <a:pt x="56" y="95"/>
                    </a:lnTo>
                    <a:lnTo>
                      <a:pt x="47" y="96"/>
                    </a:lnTo>
                    <a:lnTo>
                      <a:pt x="38" y="95"/>
                    </a:lnTo>
                    <a:lnTo>
                      <a:pt x="29" y="93"/>
                    </a:lnTo>
                    <a:lnTo>
                      <a:pt x="22" y="88"/>
                    </a:lnTo>
                    <a:lnTo>
                      <a:pt x="14" y="83"/>
                    </a:lnTo>
                    <a:lnTo>
                      <a:pt x="8" y="76"/>
                    </a:lnTo>
                    <a:lnTo>
                      <a:pt x="4" y="67"/>
                    </a:lnTo>
                    <a:lnTo>
                      <a:pt x="2" y="58"/>
                    </a:lnTo>
                    <a:lnTo>
                      <a:pt x="0" y="48"/>
                    </a:lnTo>
                    <a:lnTo>
                      <a:pt x="2" y="39"/>
                    </a:lnTo>
                    <a:lnTo>
                      <a:pt x="4" y="30"/>
                    </a:lnTo>
                    <a:lnTo>
                      <a:pt x="8" y="21"/>
                    </a:lnTo>
                    <a:lnTo>
                      <a:pt x="14" y="14"/>
                    </a:lnTo>
                    <a:lnTo>
                      <a:pt x="22" y="9"/>
                    </a:lnTo>
                    <a:lnTo>
                      <a:pt x="29" y="3"/>
                    </a:lnTo>
                    <a:lnTo>
                      <a:pt x="38" y="1"/>
                    </a:lnTo>
                    <a:lnTo>
                      <a:pt x="47"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3" name="Freeform 95"/>
              <p:cNvSpPr>
                <a:spLocks/>
              </p:cNvSpPr>
              <p:nvPr/>
            </p:nvSpPr>
            <p:spPr bwMode="auto">
              <a:xfrm>
                <a:off x="4988" y="1456"/>
                <a:ext cx="89" cy="93"/>
              </a:xfrm>
              <a:custGeom>
                <a:avLst/>
                <a:gdLst>
                  <a:gd name="T0" fmla="*/ 44 w 89"/>
                  <a:gd name="T1" fmla="*/ 0 h 93"/>
                  <a:gd name="T2" fmla="*/ 53 w 89"/>
                  <a:gd name="T3" fmla="*/ 1 h 93"/>
                  <a:gd name="T4" fmla="*/ 62 w 89"/>
                  <a:gd name="T5" fmla="*/ 3 h 93"/>
                  <a:gd name="T6" fmla="*/ 69 w 89"/>
                  <a:gd name="T7" fmla="*/ 9 h 93"/>
                  <a:gd name="T8" fmla="*/ 76 w 89"/>
                  <a:gd name="T9" fmla="*/ 14 h 93"/>
                  <a:gd name="T10" fmla="*/ 81 w 89"/>
                  <a:gd name="T11" fmla="*/ 21 h 93"/>
                  <a:gd name="T12" fmla="*/ 86 w 89"/>
                  <a:gd name="T13" fmla="*/ 30 h 93"/>
                  <a:gd name="T14" fmla="*/ 88 w 89"/>
                  <a:gd name="T15" fmla="*/ 39 h 93"/>
                  <a:gd name="T16" fmla="*/ 89 w 89"/>
                  <a:gd name="T17" fmla="*/ 48 h 93"/>
                  <a:gd name="T18" fmla="*/ 88 w 89"/>
                  <a:gd name="T19" fmla="*/ 57 h 93"/>
                  <a:gd name="T20" fmla="*/ 86 w 89"/>
                  <a:gd name="T21" fmla="*/ 66 h 93"/>
                  <a:gd name="T22" fmla="*/ 81 w 89"/>
                  <a:gd name="T23" fmla="*/ 74 h 93"/>
                  <a:gd name="T24" fmla="*/ 76 w 89"/>
                  <a:gd name="T25" fmla="*/ 80 h 93"/>
                  <a:gd name="T26" fmla="*/ 69 w 89"/>
                  <a:gd name="T27" fmla="*/ 85 h 93"/>
                  <a:gd name="T28" fmla="*/ 62 w 89"/>
                  <a:gd name="T29" fmla="*/ 89 h 93"/>
                  <a:gd name="T30" fmla="*/ 53 w 89"/>
                  <a:gd name="T31" fmla="*/ 92 h 93"/>
                  <a:gd name="T32" fmla="*/ 44 w 89"/>
                  <a:gd name="T33" fmla="*/ 93 h 93"/>
                  <a:gd name="T34" fmla="*/ 35 w 89"/>
                  <a:gd name="T35" fmla="*/ 92 h 93"/>
                  <a:gd name="T36" fmla="*/ 26 w 89"/>
                  <a:gd name="T37" fmla="*/ 89 h 93"/>
                  <a:gd name="T38" fmla="*/ 20 w 89"/>
                  <a:gd name="T39" fmla="*/ 85 h 93"/>
                  <a:gd name="T40" fmla="*/ 13 w 89"/>
                  <a:gd name="T41" fmla="*/ 80 h 93"/>
                  <a:gd name="T42" fmla="*/ 7 w 89"/>
                  <a:gd name="T43" fmla="*/ 74 h 93"/>
                  <a:gd name="T44" fmla="*/ 3 w 89"/>
                  <a:gd name="T45" fmla="*/ 66 h 93"/>
                  <a:gd name="T46" fmla="*/ 1 w 89"/>
                  <a:gd name="T47" fmla="*/ 57 h 93"/>
                  <a:gd name="T48" fmla="*/ 0 w 89"/>
                  <a:gd name="T49" fmla="*/ 48 h 93"/>
                  <a:gd name="T50" fmla="*/ 1 w 89"/>
                  <a:gd name="T51" fmla="*/ 39 h 93"/>
                  <a:gd name="T52" fmla="*/ 3 w 89"/>
                  <a:gd name="T53" fmla="*/ 30 h 93"/>
                  <a:gd name="T54" fmla="*/ 7 w 89"/>
                  <a:gd name="T55" fmla="*/ 21 h 93"/>
                  <a:gd name="T56" fmla="*/ 13 w 89"/>
                  <a:gd name="T57" fmla="*/ 14 h 93"/>
                  <a:gd name="T58" fmla="*/ 20 w 89"/>
                  <a:gd name="T59" fmla="*/ 9 h 93"/>
                  <a:gd name="T60" fmla="*/ 26 w 89"/>
                  <a:gd name="T61" fmla="*/ 3 h 93"/>
                  <a:gd name="T62" fmla="*/ 35 w 89"/>
                  <a:gd name="T63" fmla="*/ 1 h 93"/>
                  <a:gd name="T64" fmla="*/ 44 w 89"/>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3">
                    <a:moveTo>
                      <a:pt x="44" y="0"/>
                    </a:moveTo>
                    <a:lnTo>
                      <a:pt x="53" y="1"/>
                    </a:lnTo>
                    <a:lnTo>
                      <a:pt x="62" y="3"/>
                    </a:lnTo>
                    <a:lnTo>
                      <a:pt x="69" y="9"/>
                    </a:lnTo>
                    <a:lnTo>
                      <a:pt x="76" y="14"/>
                    </a:lnTo>
                    <a:lnTo>
                      <a:pt x="81" y="21"/>
                    </a:lnTo>
                    <a:lnTo>
                      <a:pt x="86" y="30"/>
                    </a:lnTo>
                    <a:lnTo>
                      <a:pt x="88" y="39"/>
                    </a:lnTo>
                    <a:lnTo>
                      <a:pt x="89" y="48"/>
                    </a:lnTo>
                    <a:lnTo>
                      <a:pt x="88" y="57"/>
                    </a:lnTo>
                    <a:lnTo>
                      <a:pt x="86" y="66"/>
                    </a:lnTo>
                    <a:lnTo>
                      <a:pt x="81" y="74"/>
                    </a:lnTo>
                    <a:lnTo>
                      <a:pt x="76" y="80"/>
                    </a:lnTo>
                    <a:lnTo>
                      <a:pt x="69" y="85"/>
                    </a:lnTo>
                    <a:lnTo>
                      <a:pt x="62" y="89"/>
                    </a:lnTo>
                    <a:lnTo>
                      <a:pt x="53" y="92"/>
                    </a:lnTo>
                    <a:lnTo>
                      <a:pt x="44" y="93"/>
                    </a:lnTo>
                    <a:lnTo>
                      <a:pt x="35" y="92"/>
                    </a:lnTo>
                    <a:lnTo>
                      <a:pt x="26" y="89"/>
                    </a:lnTo>
                    <a:lnTo>
                      <a:pt x="20" y="85"/>
                    </a:lnTo>
                    <a:lnTo>
                      <a:pt x="13" y="80"/>
                    </a:lnTo>
                    <a:lnTo>
                      <a:pt x="7" y="74"/>
                    </a:lnTo>
                    <a:lnTo>
                      <a:pt x="3" y="66"/>
                    </a:lnTo>
                    <a:lnTo>
                      <a:pt x="1" y="57"/>
                    </a:lnTo>
                    <a:lnTo>
                      <a:pt x="0" y="48"/>
                    </a:lnTo>
                    <a:lnTo>
                      <a:pt x="1" y="39"/>
                    </a:lnTo>
                    <a:lnTo>
                      <a:pt x="3" y="30"/>
                    </a:lnTo>
                    <a:lnTo>
                      <a:pt x="7" y="21"/>
                    </a:lnTo>
                    <a:lnTo>
                      <a:pt x="13" y="14"/>
                    </a:lnTo>
                    <a:lnTo>
                      <a:pt x="20" y="9"/>
                    </a:lnTo>
                    <a:lnTo>
                      <a:pt x="26" y="3"/>
                    </a:lnTo>
                    <a:lnTo>
                      <a:pt x="35" y="1"/>
                    </a:lnTo>
                    <a:lnTo>
                      <a:pt x="44"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4" name="Freeform 96"/>
              <p:cNvSpPr>
                <a:spLocks/>
              </p:cNvSpPr>
              <p:nvPr/>
            </p:nvSpPr>
            <p:spPr bwMode="auto">
              <a:xfrm>
                <a:off x="4991" y="1459"/>
                <a:ext cx="83" cy="88"/>
              </a:xfrm>
              <a:custGeom>
                <a:avLst/>
                <a:gdLst>
                  <a:gd name="T0" fmla="*/ 41 w 83"/>
                  <a:gd name="T1" fmla="*/ 0 h 88"/>
                  <a:gd name="T2" fmla="*/ 50 w 83"/>
                  <a:gd name="T3" fmla="*/ 1 h 88"/>
                  <a:gd name="T4" fmla="*/ 58 w 83"/>
                  <a:gd name="T5" fmla="*/ 4 h 88"/>
                  <a:gd name="T6" fmla="*/ 65 w 83"/>
                  <a:gd name="T7" fmla="*/ 8 h 88"/>
                  <a:gd name="T8" fmla="*/ 70 w 83"/>
                  <a:gd name="T9" fmla="*/ 13 h 88"/>
                  <a:gd name="T10" fmla="*/ 76 w 83"/>
                  <a:gd name="T11" fmla="*/ 19 h 88"/>
                  <a:gd name="T12" fmla="*/ 79 w 83"/>
                  <a:gd name="T13" fmla="*/ 27 h 88"/>
                  <a:gd name="T14" fmla="*/ 82 w 83"/>
                  <a:gd name="T15" fmla="*/ 35 h 88"/>
                  <a:gd name="T16" fmla="*/ 83 w 83"/>
                  <a:gd name="T17" fmla="*/ 44 h 88"/>
                  <a:gd name="T18" fmla="*/ 82 w 83"/>
                  <a:gd name="T19" fmla="*/ 53 h 88"/>
                  <a:gd name="T20" fmla="*/ 79 w 83"/>
                  <a:gd name="T21" fmla="*/ 61 h 88"/>
                  <a:gd name="T22" fmla="*/ 76 w 83"/>
                  <a:gd name="T23" fmla="*/ 69 h 88"/>
                  <a:gd name="T24" fmla="*/ 70 w 83"/>
                  <a:gd name="T25" fmla="*/ 74 h 88"/>
                  <a:gd name="T26" fmla="*/ 65 w 83"/>
                  <a:gd name="T27" fmla="*/ 80 h 88"/>
                  <a:gd name="T28" fmla="*/ 58 w 83"/>
                  <a:gd name="T29" fmla="*/ 84 h 88"/>
                  <a:gd name="T30" fmla="*/ 50 w 83"/>
                  <a:gd name="T31" fmla="*/ 86 h 88"/>
                  <a:gd name="T32" fmla="*/ 41 w 83"/>
                  <a:gd name="T33" fmla="*/ 88 h 88"/>
                  <a:gd name="T34" fmla="*/ 32 w 83"/>
                  <a:gd name="T35" fmla="*/ 86 h 88"/>
                  <a:gd name="T36" fmla="*/ 25 w 83"/>
                  <a:gd name="T37" fmla="*/ 84 h 88"/>
                  <a:gd name="T38" fmla="*/ 18 w 83"/>
                  <a:gd name="T39" fmla="*/ 80 h 88"/>
                  <a:gd name="T40" fmla="*/ 12 w 83"/>
                  <a:gd name="T41" fmla="*/ 74 h 88"/>
                  <a:gd name="T42" fmla="*/ 7 w 83"/>
                  <a:gd name="T43" fmla="*/ 69 h 88"/>
                  <a:gd name="T44" fmla="*/ 3 w 83"/>
                  <a:gd name="T45" fmla="*/ 61 h 88"/>
                  <a:gd name="T46" fmla="*/ 1 w 83"/>
                  <a:gd name="T47" fmla="*/ 53 h 88"/>
                  <a:gd name="T48" fmla="*/ 0 w 83"/>
                  <a:gd name="T49" fmla="*/ 44 h 88"/>
                  <a:gd name="T50" fmla="*/ 1 w 83"/>
                  <a:gd name="T51" fmla="*/ 35 h 88"/>
                  <a:gd name="T52" fmla="*/ 3 w 83"/>
                  <a:gd name="T53" fmla="*/ 27 h 88"/>
                  <a:gd name="T54" fmla="*/ 7 w 83"/>
                  <a:gd name="T55" fmla="*/ 19 h 88"/>
                  <a:gd name="T56" fmla="*/ 12 w 83"/>
                  <a:gd name="T57" fmla="*/ 13 h 88"/>
                  <a:gd name="T58" fmla="*/ 18 w 83"/>
                  <a:gd name="T59" fmla="*/ 8 h 88"/>
                  <a:gd name="T60" fmla="*/ 25 w 83"/>
                  <a:gd name="T61" fmla="*/ 4 h 88"/>
                  <a:gd name="T62" fmla="*/ 32 w 83"/>
                  <a:gd name="T63" fmla="*/ 1 h 88"/>
                  <a:gd name="T64" fmla="*/ 41 w 83"/>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8">
                    <a:moveTo>
                      <a:pt x="41" y="0"/>
                    </a:moveTo>
                    <a:lnTo>
                      <a:pt x="50" y="1"/>
                    </a:lnTo>
                    <a:lnTo>
                      <a:pt x="58" y="4"/>
                    </a:lnTo>
                    <a:lnTo>
                      <a:pt x="65" y="8"/>
                    </a:lnTo>
                    <a:lnTo>
                      <a:pt x="70" y="13"/>
                    </a:lnTo>
                    <a:lnTo>
                      <a:pt x="76" y="19"/>
                    </a:lnTo>
                    <a:lnTo>
                      <a:pt x="79" y="27"/>
                    </a:lnTo>
                    <a:lnTo>
                      <a:pt x="82" y="35"/>
                    </a:lnTo>
                    <a:lnTo>
                      <a:pt x="83" y="44"/>
                    </a:lnTo>
                    <a:lnTo>
                      <a:pt x="82" y="53"/>
                    </a:lnTo>
                    <a:lnTo>
                      <a:pt x="79" y="61"/>
                    </a:lnTo>
                    <a:lnTo>
                      <a:pt x="76" y="69"/>
                    </a:lnTo>
                    <a:lnTo>
                      <a:pt x="70" y="74"/>
                    </a:lnTo>
                    <a:lnTo>
                      <a:pt x="65" y="80"/>
                    </a:lnTo>
                    <a:lnTo>
                      <a:pt x="58" y="84"/>
                    </a:lnTo>
                    <a:lnTo>
                      <a:pt x="50" y="86"/>
                    </a:lnTo>
                    <a:lnTo>
                      <a:pt x="41" y="88"/>
                    </a:lnTo>
                    <a:lnTo>
                      <a:pt x="32" y="86"/>
                    </a:lnTo>
                    <a:lnTo>
                      <a:pt x="25" y="84"/>
                    </a:lnTo>
                    <a:lnTo>
                      <a:pt x="18" y="80"/>
                    </a:lnTo>
                    <a:lnTo>
                      <a:pt x="12" y="74"/>
                    </a:lnTo>
                    <a:lnTo>
                      <a:pt x="7" y="69"/>
                    </a:lnTo>
                    <a:lnTo>
                      <a:pt x="3" y="61"/>
                    </a:lnTo>
                    <a:lnTo>
                      <a:pt x="1" y="53"/>
                    </a:lnTo>
                    <a:lnTo>
                      <a:pt x="0" y="44"/>
                    </a:lnTo>
                    <a:lnTo>
                      <a:pt x="1" y="35"/>
                    </a:lnTo>
                    <a:lnTo>
                      <a:pt x="3" y="27"/>
                    </a:lnTo>
                    <a:lnTo>
                      <a:pt x="7" y="19"/>
                    </a:lnTo>
                    <a:lnTo>
                      <a:pt x="12" y="13"/>
                    </a:lnTo>
                    <a:lnTo>
                      <a:pt x="18" y="8"/>
                    </a:lnTo>
                    <a:lnTo>
                      <a:pt x="25" y="4"/>
                    </a:lnTo>
                    <a:lnTo>
                      <a:pt x="32" y="1"/>
                    </a:lnTo>
                    <a:lnTo>
                      <a:pt x="41"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5" name="Freeform 97"/>
              <p:cNvSpPr>
                <a:spLocks/>
              </p:cNvSpPr>
              <p:nvPr/>
            </p:nvSpPr>
            <p:spPr bwMode="auto">
              <a:xfrm>
                <a:off x="4994" y="1459"/>
                <a:ext cx="78" cy="84"/>
              </a:xfrm>
              <a:custGeom>
                <a:avLst/>
                <a:gdLst>
                  <a:gd name="T0" fmla="*/ 38 w 78"/>
                  <a:gd name="T1" fmla="*/ 0 h 84"/>
                  <a:gd name="T2" fmla="*/ 46 w 78"/>
                  <a:gd name="T3" fmla="*/ 1 h 84"/>
                  <a:gd name="T4" fmla="*/ 53 w 78"/>
                  <a:gd name="T5" fmla="*/ 4 h 84"/>
                  <a:gd name="T6" fmla="*/ 60 w 78"/>
                  <a:gd name="T7" fmla="*/ 8 h 84"/>
                  <a:gd name="T8" fmla="*/ 66 w 78"/>
                  <a:gd name="T9" fmla="*/ 13 h 84"/>
                  <a:gd name="T10" fmla="*/ 71 w 78"/>
                  <a:gd name="T11" fmla="*/ 19 h 84"/>
                  <a:gd name="T12" fmla="*/ 74 w 78"/>
                  <a:gd name="T13" fmla="*/ 27 h 84"/>
                  <a:gd name="T14" fmla="*/ 76 w 78"/>
                  <a:gd name="T15" fmla="*/ 35 h 84"/>
                  <a:gd name="T16" fmla="*/ 78 w 78"/>
                  <a:gd name="T17" fmla="*/ 43 h 84"/>
                  <a:gd name="T18" fmla="*/ 76 w 78"/>
                  <a:gd name="T19" fmla="*/ 51 h 84"/>
                  <a:gd name="T20" fmla="*/ 74 w 78"/>
                  <a:gd name="T21" fmla="*/ 58 h 84"/>
                  <a:gd name="T22" fmla="*/ 71 w 78"/>
                  <a:gd name="T23" fmla="*/ 65 h 84"/>
                  <a:gd name="T24" fmla="*/ 66 w 78"/>
                  <a:gd name="T25" fmla="*/ 72 h 84"/>
                  <a:gd name="T26" fmla="*/ 60 w 78"/>
                  <a:gd name="T27" fmla="*/ 77 h 84"/>
                  <a:gd name="T28" fmla="*/ 53 w 78"/>
                  <a:gd name="T29" fmla="*/ 81 h 84"/>
                  <a:gd name="T30" fmla="*/ 46 w 78"/>
                  <a:gd name="T31" fmla="*/ 83 h 84"/>
                  <a:gd name="T32" fmla="*/ 38 w 78"/>
                  <a:gd name="T33" fmla="*/ 84 h 84"/>
                  <a:gd name="T34" fmla="*/ 31 w 78"/>
                  <a:gd name="T35" fmla="*/ 83 h 84"/>
                  <a:gd name="T36" fmla="*/ 24 w 78"/>
                  <a:gd name="T37" fmla="*/ 81 h 84"/>
                  <a:gd name="T38" fmla="*/ 17 w 78"/>
                  <a:gd name="T39" fmla="*/ 77 h 84"/>
                  <a:gd name="T40" fmla="*/ 12 w 78"/>
                  <a:gd name="T41" fmla="*/ 72 h 84"/>
                  <a:gd name="T42" fmla="*/ 7 w 78"/>
                  <a:gd name="T43" fmla="*/ 65 h 84"/>
                  <a:gd name="T44" fmla="*/ 4 w 78"/>
                  <a:gd name="T45" fmla="*/ 58 h 84"/>
                  <a:gd name="T46" fmla="*/ 1 w 78"/>
                  <a:gd name="T47" fmla="*/ 51 h 84"/>
                  <a:gd name="T48" fmla="*/ 0 w 78"/>
                  <a:gd name="T49" fmla="*/ 43 h 84"/>
                  <a:gd name="T50" fmla="*/ 1 w 78"/>
                  <a:gd name="T51" fmla="*/ 35 h 84"/>
                  <a:gd name="T52" fmla="*/ 4 w 78"/>
                  <a:gd name="T53" fmla="*/ 27 h 84"/>
                  <a:gd name="T54" fmla="*/ 7 w 78"/>
                  <a:gd name="T55" fmla="*/ 19 h 84"/>
                  <a:gd name="T56" fmla="*/ 12 w 78"/>
                  <a:gd name="T57" fmla="*/ 13 h 84"/>
                  <a:gd name="T58" fmla="*/ 17 w 78"/>
                  <a:gd name="T59" fmla="*/ 8 h 84"/>
                  <a:gd name="T60" fmla="*/ 24 w 78"/>
                  <a:gd name="T61" fmla="*/ 4 h 84"/>
                  <a:gd name="T62" fmla="*/ 31 w 78"/>
                  <a:gd name="T63" fmla="*/ 1 h 84"/>
                  <a:gd name="T64" fmla="*/ 38 w 78"/>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4">
                    <a:moveTo>
                      <a:pt x="38" y="0"/>
                    </a:moveTo>
                    <a:lnTo>
                      <a:pt x="46" y="1"/>
                    </a:lnTo>
                    <a:lnTo>
                      <a:pt x="53" y="4"/>
                    </a:lnTo>
                    <a:lnTo>
                      <a:pt x="60" y="8"/>
                    </a:lnTo>
                    <a:lnTo>
                      <a:pt x="66" y="13"/>
                    </a:lnTo>
                    <a:lnTo>
                      <a:pt x="71" y="19"/>
                    </a:lnTo>
                    <a:lnTo>
                      <a:pt x="74" y="27"/>
                    </a:lnTo>
                    <a:lnTo>
                      <a:pt x="76" y="35"/>
                    </a:lnTo>
                    <a:lnTo>
                      <a:pt x="78" y="43"/>
                    </a:lnTo>
                    <a:lnTo>
                      <a:pt x="76" y="51"/>
                    </a:lnTo>
                    <a:lnTo>
                      <a:pt x="74" y="58"/>
                    </a:lnTo>
                    <a:lnTo>
                      <a:pt x="71" y="65"/>
                    </a:lnTo>
                    <a:lnTo>
                      <a:pt x="66" y="72"/>
                    </a:lnTo>
                    <a:lnTo>
                      <a:pt x="60" y="77"/>
                    </a:lnTo>
                    <a:lnTo>
                      <a:pt x="53" y="81"/>
                    </a:lnTo>
                    <a:lnTo>
                      <a:pt x="46" y="83"/>
                    </a:lnTo>
                    <a:lnTo>
                      <a:pt x="38" y="84"/>
                    </a:lnTo>
                    <a:lnTo>
                      <a:pt x="31" y="83"/>
                    </a:lnTo>
                    <a:lnTo>
                      <a:pt x="24" y="81"/>
                    </a:lnTo>
                    <a:lnTo>
                      <a:pt x="17" y="77"/>
                    </a:lnTo>
                    <a:lnTo>
                      <a:pt x="12" y="72"/>
                    </a:lnTo>
                    <a:lnTo>
                      <a:pt x="7" y="65"/>
                    </a:lnTo>
                    <a:lnTo>
                      <a:pt x="4" y="58"/>
                    </a:lnTo>
                    <a:lnTo>
                      <a:pt x="1" y="51"/>
                    </a:lnTo>
                    <a:lnTo>
                      <a:pt x="0" y="43"/>
                    </a:lnTo>
                    <a:lnTo>
                      <a:pt x="1" y="35"/>
                    </a:lnTo>
                    <a:lnTo>
                      <a:pt x="4" y="27"/>
                    </a:lnTo>
                    <a:lnTo>
                      <a:pt x="7" y="19"/>
                    </a:lnTo>
                    <a:lnTo>
                      <a:pt x="12" y="13"/>
                    </a:lnTo>
                    <a:lnTo>
                      <a:pt x="17" y="8"/>
                    </a:lnTo>
                    <a:lnTo>
                      <a:pt x="24" y="4"/>
                    </a:lnTo>
                    <a:lnTo>
                      <a:pt x="31" y="1"/>
                    </a:lnTo>
                    <a:lnTo>
                      <a:pt x="38"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6" name="Freeform 98"/>
              <p:cNvSpPr>
                <a:spLocks/>
              </p:cNvSpPr>
              <p:nvPr/>
            </p:nvSpPr>
            <p:spPr bwMode="auto">
              <a:xfrm>
                <a:off x="4995" y="1463"/>
                <a:ext cx="74" cy="76"/>
              </a:xfrm>
              <a:custGeom>
                <a:avLst/>
                <a:gdLst>
                  <a:gd name="T0" fmla="*/ 37 w 74"/>
                  <a:gd name="T1" fmla="*/ 0 h 76"/>
                  <a:gd name="T2" fmla="*/ 45 w 74"/>
                  <a:gd name="T3" fmla="*/ 1 h 76"/>
                  <a:gd name="T4" fmla="*/ 52 w 74"/>
                  <a:gd name="T5" fmla="*/ 3 h 76"/>
                  <a:gd name="T6" fmla="*/ 58 w 74"/>
                  <a:gd name="T7" fmla="*/ 6 h 76"/>
                  <a:gd name="T8" fmla="*/ 63 w 74"/>
                  <a:gd name="T9" fmla="*/ 11 h 76"/>
                  <a:gd name="T10" fmla="*/ 68 w 74"/>
                  <a:gd name="T11" fmla="*/ 16 h 76"/>
                  <a:gd name="T12" fmla="*/ 71 w 74"/>
                  <a:gd name="T13" fmla="*/ 23 h 76"/>
                  <a:gd name="T14" fmla="*/ 73 w 74"/>
                  <a:gd name="T15" fmla="*/ 30 h 76"/>
                  <a:gd name="T16" fmla="*/ 74 w 74"/>
                  <a:gd name="T17" fmla="*/ 38 h 76"/>
                  <a:gd name="T18" fmla="*/ 73 w 74"/>
                  <a:gd name="T19" fmla="*/ 46 h 76"/>
                  <a:gd name="T20" fmla="*/ 71 w 74"/>
                  <a:gd name="T21" fmla="*/ 52 h 76"/>
                  <a:gd name="T22" fmla="*/ 68 w 74"/>
                  <a:gd name="T23" fmla="*/ 59 h 76"/>
                  <a:gd name="T24" fmla="*/ 63 w 74"/>
                  <a:gd name="T25" fmla="*/ 65 h 76"/>
                  <a:gd name="T26" fmla="*/ 58 w 74"/>
                  <a:gd name="T27" fmla="*/ 69 h 76"/>
                  <a:gd name="T28" fmla="*/ 52 w 74"/>
                  <a:gd name="T29" fmla="*/ 72 h 76"/>
                  <a:gd name="T30" fmla="*/ 45 w 74"/>
                  <a:gd name="T31" fmla="*/ 75 h 76"/>
                  <a:gd name="T32" fmla="*/ 37 w 74"/>
                  <a:gd name="T33" fmla="*/ 76 h 76"/>
                  <a:gd name="T34" fmla="*/ 30 w 74"/>
                  <a:gd name="T35" fmla="*/ 75 h 76"/>
                  <a:gd name="T36" fmla="*/ 23 w 74"/>
                  <a:gd name="T37" fmla="*/ 72 h 76"/>
                  <a:gd name="T38" fmla="*/ 17 w 74"/>
                  <a:gd name="T39" fmla="*/ 69 h 76"/>
                  <a:gd name="T40" fmla="*/ 12 w 74"/>
                  <a:gd name="T41" fmla="*/ 65 h 76"/>
                  <a:gd name="T42" fmla="*/ 7 w 74"/>
                  <a:gd name="T43" fmla="*/ 59 h 76"/>
                  <a:gd name="T44" fmla="*/ 4 w 74"/>
                  <a:gd name="T45" fmla="*/ 52 h 76"/>
                  <a:gd name="T46" fmla="*/ 2 w 74"/>
                  <a:gd name="T47" fmla="*/ 46 h 76"/>
                  <a:gd name="T48" fmla="*/ 0 w 74"/>
                  <a:gd name="T49" fmla="*/ 38 h 76"/>
                  <a:gd name="T50" fmla="*/ 2 w 74"/>
                  <a:gd name="T51" fmla="*/ 30 h 76"/>
                  <a:gd name="T52" fmla="*/ 4 w 74"/>
                  <a:gd name="T53" fmla="*/ 23 h 76"/>
                  <a:gd name="T54" fmla="*/ 7 w 74"/>
                  <a:gd name="T55" fmla="*/ 16 h 76"/>
                  <a:gd name="T56" fmla="*/ 12 w 74"/>
                  <a:gd name="T57" fmla="*/ 11 h 76"/>
                  <a:gd name="T58" fmla="*/ 17 w 74"/>
                  <a:gd name="T59" fmla="*/ 6 h 76"/>
                  <a:gd name="T60" fmla="*/ 23 w 74"/>
                  <a:gd name="T61" fmla="*/ 3 h 76"/>
                  <a:gd name="T62" fmla="*/ 30 w 74"/>
                  <a:gd name="T63" fmla="*/ 1 h 76"/>
                  <a:gd name="T64" fmla="*/ 37 w 74"/>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76">
                    <a:moveTo>
                      <a:pt x="37" y="0"/>
                    </a:moveTo>
                    <a:lnTo>
                      <a:pt x="45" y="1"/>
                    </a:lnTo>
                    <a:lnTo>
                      <a:pt x="52" y="3"/>
                    </a:lnTo>
                    <a:lnTo>
                      <a:pt x="58" y="6"/>
                    </a:lnTo>
                    <a:lnTo>
                      <a:pt x="63" y="11"/>
                    </a:lnTo>
                    <a:lnTo>
                      <a:pt x="68" y="16"/>
                    </a:lnTo>
                    <a:lnTo>
                      <a:pt x="71" y="23"/>
                    </a:lnTo>
                    <a:lnTo>
                      <a:pt x="73" y="30"/>
                    </a:lnTo>
                    <a:lnTo>
                      <a:pt x="74" y="38"/>
                    </a:lnTo>
                    <a:lnTo>
                      <a:pt x="73" y="46"/>
                    </a:lnTo>
                    <a:lnTo>
                      <a:pt x="71" y="52"/>
                    </a:lnTo>
                    <a:lnTo>
                      <a:pt x="68" y="59"/>
                    </a:lnTo>
                    <a:lnTo>
                      <a:pt x="63" y="65"/>
                    </a:lnTo>
                    <a:lnTo>
                      <a:pt x="58" y="69"/>
                    </a:lnTo>
                    <a:lnTo>
                      <a:pt x="52" y="72"/>
                    </a:lnTo>
                    <a:lnTo>
                      <a:pt x="45" y="75"/>
                    </a:lnTo>
                    <a:lnTo>
                      <a:pt x="37" y="76"/>
                    </a:lnTo>
                    <a:lnTo>
                      <a:pt x="30" y="75"/>
                    </a:lnTo>
                    <a:lnTo>
                      <a:pt x="23" y="72"/>
                    </a:lnTo>
                    <a:lnTo>
                      <a:pt x="17" y="69"/>
                    </a:lnTo>
                    <a:lnTo>
                      <a:pt x="12" y="65"/>
                    </a:lnTo>
                    <a:lnTo>
                      <a:pt x="7" y="59"/>
                    </a:lnTo>
                    <a:lnTo>
                      <a:pt x="4" y="52"/>
                    </a:lnTo>
                    <a:lnTo>
                      <a:pt x="2" y="46"/>
                    </a:lnTo>
                    <a:lnTo>
                      <a:pt x="0" y="38"/>
                    </a:lnTo>
                    <a:lnTo>
                      <a:pt x="2" y="30"/>
                    </a:lnTo>
                    <a:lnTo>
                      <a:pt x="4" y="23"/>
                    </a:lnTo>
                    <a:lnTo>
                      <a:pt x="7" y="16"/>
                    </a:lnTo>
                    <a:lnTo>
                      <a:pt x="12" y="11"/>
                    </a:lnTo>
                    <a:lnTo>
                      <a:pt x="17" y="6"/>
                    </a:lnTo>
                    <a:lnTo>
                      <a:pt x="23" y="3"/>
                    </a:lnTo>
                    <a:lnTo>
                      <a:pt x="30" y="1"/>
                    </a:lnTo>
                    <a:lnTo>
                      <a:pt x="37"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7" name="Freeform 99"/>
              <p:cNvSpPr>
                <a:spLocks/>
              </p:cNvSpPr>
              <p:nvPr/>
            </p:nvSpPr>
            <p:spPr bwMode="auto">
              <a:xfrm>
                <a:off x="4998" y="1464"/>
                <a:ext cx="68" cy="71"/>
              </a:xfrm>
              <a:custGeom>
                <a:avLst/>
                <a:gdLst>
                  <a:gd name="T0" fmla="*/ 34 w 68"/>
                  <a:gd name="T1" fmla="*/ 0 h 71"/>
                  <a:gd name="T2" fmla="*/ 41 w 68"/>
                  <a:gd name="T3" fmla="*/ 1 h 71"/>
                  <a:gd name="T4" fmla="*/ 48 w 68"/>
                  <a:gd name="T5" fmla="*/ 3 h 71"/>
                  <a:gd name="T6" fmla="*/ 53 w 68"/>
                  <a:gd name="T7" fmla="*/ 6 h 71"/>
                  <a:gd name="T8" fmla="*/ 58 w 68"/>
                  <a:gd name="T9" fmla="*/ 11 h 71"/>
                  <a:gd name="T10" fmla="*/ 62 w 68"/>
                  <a:gd name="T11" fmla="*/ 15 h 71"/>
                  <a:gd name="T12" fmla="*/ 66 w 68"/>
                  <a:gd name="T13" fmla="*/ 22 h 71"/>
                  <a:gd name="T14" fmla="*/ 67 w 68"/>
                  <a:gd name="T15" fmla="*/ 29 h 71"/>
                  <a:gd name="T16" fmla="*/ 68 w 68"/>
                  <a:gd name="T17" fmla="*/ 36 h 71"/>
                  <a:gd name="T18" fmla="*/ 67 w 68"/>
                  <a:gd name="T19" fmla="*/ 43 h 71"/>
                  <a:gd name="T20" fmla="*/ 66 w 68"/>
                  <a:gd name="T21" fmla="*/ 50 h 71"/>
                  <a:gd name="T22" fmla="*/ 62 w 68"/>
                  <a:gd name="T23" fmla="*/ 56 h 71"/>
                  <a:gd name="T24" fmla="*/ 58 w 68"/>
                  <a:gd name="T25" fmla="*/ 61 h 71"/>
                  <a:gd name="T26" fmla="*/ 53 w 68"/>
                  <a:gd name="T27" fmla="*/ 66 h 71"/>
                  <a:gd name="T28" fmla="*/ 48 w 68"/>
                  <a:gd name="T29" fmla="*/ 69 h 71"/>
                  <a:gd name="T30" fmla="*/ 41 w 68"/>
                  <a:gd name="T31" fmla="*/ 70 h 71"/>
                  <a:gd name="T32" fmla="*/ 34 w 68"/>
                  <a:gd name="T33" fmla="*/ 71 h 71"/>
                  <a:gd name="T34" fmla="*/ 28 w 68"/>
                  <a:gd name="T35" fmla="*/ 70 h 71"/>
                  <a:gd name="T36" fmla="*/ 21 w 68"/>
                  <a:gd name="T37" fmla="*/ 69 h 71"/>
                  <a:gd name="T38" fmla="*/ 15 w 68"/>
                  <a:gd name="T39" fmla="*/ 66 h 71"/>
                  <a:gd name="T40" fmla="*/ 10 w 68"/>
                  <a:gd name="T41" fmla="*/ 61 h 71"/>
                  <a:gd name="T42" fmla="*/ 5 w 68"/>
                  <a:gd name="T43" fmla="*/ 56 h 71"/>
                  <a:gd name="T44" fmla="*/ 2 w 68"/>
                  <a:gd name="T45" fmla="*/ 50 h 71"/>
                  <a:gd name="T46" fmla="*/ 1 w 68"/>
                  <a:gd name="T47" fmla="*/ 43 h 71"/>
                  <a:gd name="T48" fmla="*/ 0 w 68"/>
                  <a:gd name="T49" fmla="*/ 36 h 71"/>
                  <a:gd name="T50" fmla="*/ 1 w 68"/>
                  <a:gd name="T51" fmla="*/ 29 h 71"/>
                  <a:gd name="T52" fmla="*/ 2 w 68"/>
                  <a:gd name="T53" fmla="*/ 22 h 71"/>
                  <a:gd name="T54" fmla="*/ 5 w 68"/>
                  <a:gd name="T55" fmla="*/ 15 h 71"/>
                  <a:gd name="T56" fmla="*/ 10 w 68"/>
                  <a:gd name="T57" fmla="*/ 11 h 71"/>
                  <a:gd name="T58" fmla="*/ 15 w 68"/>
                  <a:gd name="T59" fmla="*/ 6 h 71"/>
                  <a:gd name="T60" fmla="*/ 21 w 68"/>
                  <a:gd name="T61" fmla="*/ 3 h 71"/>
                  <a:gd name="T62" fmla="*/ 28 w 68"/>
                  <a:gd name="T63" fmla="*/ 1 h 71"/>
                  <a:gd name="T64" fmla="*/ 34 w 68"/>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71">
                    <a:moveTo>
                      <a:pt x="34" y="0"/>
                    </a:moveTo>
                    <a:lnTo>
                      <a:pt x="41" y="1"/>
                    </a:lnTo>
                    <a:lnTo>
                      <a:pt x="48" y="3"/>
                    </a:lnTo>
                    <a:lnTo>
                      <a:pt x="53" y="6"/>
                    </a:lnTo>
                    <a:lnTo>
                      <a:pt x="58" y="11"/>
                    </a:lnTo>
                    <a:lnTo>
                      <a:pt x="62" y="15"/>
                    </a:lnTo>
                    <a:lnTo>
                      <a:pt x="66" y="22"/>
                    </a:lnTo>
                    <a:lnTo>
                      <a:pt x="67" y="29"/>
                    </a:lnTo>
                    <a:lnTo>
                      <a:pt x="68" y="36"/>
                    </a:lnTo>
                    <a:lnTo>
                      <a:pt x="67" y="43"/>
                    </a:lnTo>
                    <a:lnTo>
                      <a:pt x="66" y="50"/>
                    </a:lnTo>
                    <a:lnTo>
                      <a:pt x="62" y="56"/>
                    </a:lnTo>
                    <a:lnTo>
                      <a:pt x="58" y="61"/>
                    </a:lnTo>
                    <a:lnTo>
                      <a:pt x="53" y="66"/>
                    </a:lnTo>
                    <a:lnTo>
                      <a:pt x="48" y="69"/>
                    </a:lnTo>
                    <a:lnTo>
                      <a:pt x="41" y="70"/>
                    </a:lnTo>
                    <a:lnTo>
                      <a:pt x="34" y="71"/>
                    </a:lnTo>
                    <a:lnTo>
                      <a:pt x="28" y="70"/>
                    </a:lnTo>
                    <a:lnTo>
                      <a:pt x="21" y="69"/>
                    </a:lnTo>
                    <a:lnTo>
                      <a:pt x="15" y="66"/>
                    </a:lnTo>
                    <a:lnTo>
                      <a:pt x="10" y="61"/>
                    </a:lnTo>
                    <a:lnTo>
                      <a:pt x="5" y="56"/>
                    </a:lnTo>
                    <a:lnTo>
                      <a:pt x="2" y="50"/>
                    </a:lnTo>
                    <a:lnTo>
                      <a:pt x="1" y="43"/>
                    </a:lnTo>
                    <a:lnTo>
                      <a:pt x="0" y="36"/>
                    </a:lnTo>
                    <a:lnTo>
                      <a:pt x="1" y="29"/>
                    </a:lnTo>
                    <a:lnTo>
                      <a:pt x="2" y="22"/>
                    </a:lnTo>
                    <a:lnTo>
                      <a:pt x="5" y="15"/>
                    </a:lnTo>
                    <a:lnTo>
                      <a:pt x="10" y="11"/>
                    </a:lnTo>
                    <a:lnTo>
                      <a:pt x="15" y="6"/>
                    </a:lnTo>
                    <a:lnTo>
                      <a:pt x="21" y="3"/>
                    </a:lnTo>
                    <a:lnTo>
                      <a:pt x="28" y="1"/>
                    </a:lnTo>
                    <a:lnTo>
                      <a:pt x="34"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8" name="Freeform 100"/>
              <p:cNvSpPr>
                <a:spLocks/>
              </p:cNvSpPr>
              <p:nvPr/>
            </p:nvSpPr>
            <p:spPr bwMode="auto">
              <a:xfrm>
                <a:off x="5001" y="1466"/>
                <a:ext cx="63" cy="66"/>
              </a:xfrm>
              <a:custGeom>
                <a:avLst/>
                <a:gdLst>
                  <a:gd name="T0" fmla="*/ 31 w 63"/>
                  <a:gd name="T1" fmla="*/ 0 h 66"/>
                  <a:gd name="T2" fmla="*/ 44 w 63"/>
                  <a:gd name="T3" fmla="*/ 2 h 66"/>
                  <a:gd name="T4" fmla="*/ 54 w 63"/>
                  <a:gd name="T5" fmla="*/ 9 h 66"/>
                  <a:gd name="T6" fmla="*/ 60 w 63"/>
                  <a:gd name="T7" fmla="*/ 20 h 66"/>
                  <a:gd name="T8" fmla="*/ 63 w 63"/>
                  <a:gd name="T9" fmla="*/ 32 h 66"/>
                  <a:gd name="T10" fmla="*/ 60 w 63"/>
                  <a:gd name="T11" fmla="*/ 45 h 66"/>
                  <a:gd name="T12" fmla="*/ 54 w 63"/>
                  <a:gd name="T13" fmla="*/ 56 h 66"/>
                  <a:gd name="T14" fmla="*/ 44 w 63"/>
                  <a:gd name="T15" fmla="*/ 64 h 66"/>
                  <a:gd name="T16" fmla="*/ 31 w 63"/>
                  <a:gd name="T17" fmla="*/ 66 h 66"/>
                  <a:gd name="T18" fmla="*/ 19 w 63"/>
                  <a:gd name="T19" fmla="*/ 64 h 66"/>
                  <a:gd name="T20" fmla="*/ 9 w 63"/>
                  <a:gd name="T21" fmla="*/ 56 h 66"/>
                  <a:gd name="T22" fmla="*/ 2 w 63"/>
                  <a:gd name="T23" fmla="*/ 45 h 66"/>
                  <a:gd name="T24" fmla="*/ 0 w 63"/>
                  <a:gd name="T25" fmla="*/ 32 h 66"/>
                  <a:gd name="T26" fmla="*/ 2 w 63"/>
                  <a:gd name="T27" fmla="*/ 20 h 66"/>
                  <a:gd name="T28" fmla="*/ 9 w 63"/>
                  <a:gd name="T29" fmla="*/ 9 h 66"/>
                  <a:gd name="T30" fmla="*/ 19 w 63"/>
                  <a:gd name="T31" fmla="*/ 2 h 66"/>
                  <a:gd name="T32" fmla="*/ 31 w 63"/>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66">
                    <a:moveTo>
                      <a:pt x="31" y="0"/>
                    </a:moveTo>
                    <a:lnTo>
                      <a:pt x="44" y="2"/>
                    </a:lnTo>
                    <a:lnTo>
                      <a:pt x="54" y="9"/>
                    </a:lnTo>
                    <a:lnTo>
                      <a:pt x="60" y="20"/>
                    </a:lnTo>
                    <a:lnTo>
                      <a:pt x="63" y="32"/>
                    </a:lnTo>
                    <a:lnTo>
                      <a:pt x="60" y="45"/>
                    </a:lnTo>
                    <a:lnTo>
                      <a:pt x="54" y="56"/>
                    </a:lnTo>
                    <a:lnTo>
                      <a:pt x="44" y="64"/>
                    </a:lnTo>
                    <a:lnTo>
                      <a:pt x="31" y="66"/>
                    </a:lnTo>
                    <a:lnTo>
                      <a:pt x="19" y="64"/>
                    </a:lnTo>
                    <a:lnTo>
                      <a:pt x="9" y="56"/>
                    </a:lnTo>
                    <a:lnTo>
                      <a:pt x="2" y="45"/>
                    </a:lnTo>
                    <a:lnTo>
                      <a:pt x="0" y="32"/>
                    </a:lnTo>
                    <a:lnTo>
                      <a:pt x="2" y="20"/>
                    </a:lnTo>
                    <a:lnTo>
                      <a:pt x="9" y="9"/>
                    </a:lnTo>
                    <a:lnTo>
                      <a:pt x="19" y="2"/>
                    </a:lnTo>
                    <a:lnTo>
                      <a:pt x="3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29" name="Freeform 101"/>
              <p:cNvSpPr>
                <a:spLocks/>
              </p:cNvSpPr>
              <p:nvPr/>
            </p:nvSpPr>
            <p:spPr bwMode="auto">
              <a:xfrm>
                <a:off x="4894" y="1605"/>
                <a:ext cx="134" cy="141"/>
              </a:xfrm>
              <a:custGeom>
                <a:avLst/>
                <a:gdLst>
                  <a:gd name="T0" fmla="*/ 67 w 134"/>
                  <a:gd name="T1" fmla="*/ 0 h 141"/>
                  <a:gd name="T2" fmla="*/ 80 w 134"/>
                  <a:gd name="T3" fmla="*/ 1 h 141"/>
                  <a:gd name="T4" fmla="*/ 93 w 134"/>
                  <a:gd name="T5" fmla="*/ 5 h 141"/>
                  <a:gd name="T6" fmla="*/ 104 w 134"/>
                  <a:gd name="T7" fmla="*/ 12 h 141"/>
                  <a:gd name="T8" fmla="*/ 114 w 134"/>
                  <a:gd name="T9" fmla="*/ 20 h 141"/>
                  <a:gd name="T10" fmla="*/ 123 w 134"/>
                  <a:gd name="T11" fmla="*/ 31 h 141"/>
                  <a:gd name="T12" fmla="*/ 128 w 134"/>
                  <a:gd name="T13" fmla="*/ 42 h 141"/>
                  <a:gd name="T14" fmla="*/ 133 w 134"/>
                  <a:gd name="T15" fmla="*/ 56 h 141"/>
                  <a:gd name="T16" fmla="*/ 134 w 134"/>
                  <a:gd name="T17" fmla="*/ 70 h 141"/>
                  <a:gd name="T18" fmla="*/ 133 w 134"/>
                  <a:gd name="T19" fmla="*/ 84 h 141"/>
                  <a:gd name="T20" fmla="*/ 128 w 134"/>
                  <a:gd name="T21" fmla="*/ 97 h 141"/>
                  <a:gd name="T22" fmla="*/ 123 w 134"/>
                  <a:gd name="T23" fmla="*/ 109 h 141"/>
                  <a:gd name="T24" fmla="*/ 114 w 134"/>
                  <a:gd name="T25" fmla="*/ 119 h 141"/>
                  <a:gd name="T26" fmla="*/ 104 w 134"/>
                  <a:gd name="T27" fmla="*/ 128 h 141"/>
                  <a:gd name="T28" fmla="*/ 93 w 134"/>
                  <a:gd name="T29" fmla="*/ 135 h 141"/>
                  <a:gd name="T30" fmla="*/ 80 w 134"/>
                  <a:gd name="T31" fmla="*/ 140 h 141"/>
                  <a:gd name="T32" fmla="*/ 67 w 134"/>
                  <a:gd name="T33" fmla="*/ 141 h 141"/>
                  <a:gd name="T34" fmla="*/ 53 w 134"/>
                  <a:gd name="T35" fmla="*/ 140 h 141"/>
                  <a:gd name="T36" fmla="*/ 41 w 134"/>
                  <a:gd name="T37" fmla="*/ 135 h 141"/>
                  <a:gd name="T38" fmla="*/ 30 w 134"/>
                  <a:gd name="T39" fmla="*/ 128 h 141"/>
                  <a:gd name="T40" fmla="*/ 20 w 134"/>
                  <a:gd name="T41" fmla="*/ 119 h 141"/>
                  <a:gd name="T42" fmla="*/ 11 w 134"/>
                  <a:gd name="T43" fmla="*/ 109 h 141"/>
                  <a:gd name="T44" fmla="*/ 5 w 134"/>
                  <a:gd name="T45" fmla="*/ 97 h 141"/>
                  <a:gd name="T46" fmla="*/ 1 w 134"/>
                  <a:gd name="T47" fmla="*/ 84 h 141"/>
                  <a:gd name="T48" fmla="*/ 0 w 134"/>
                  <a:gd name="T49" fmla="*/ 70 h 141"/>
                  <a:gd name="T50" fmla="*/ 1 w 134"/>
                  <a:gd name="T51" fmla="*/ 56 h 141"/>
                  <a:gd name="T52" fmla="*/ 5 w 134"/>
                  <a:gd name="T53" fmla="*/ 42 h 141"/>
                  <a:gd name="T54" fmla="*/ 11 w 134"/>
                  <a:gd name="T55" fmla="*/ 31 h 141"/>
                  <a:gd name="T56" fmla="*/ 20 w 134"/>
                  <a:gd name="T57" fmla="*/ 20 h 141"/>
                  <a:gd name="T58" fmla="*/ 30 w 134"/>
                  <a:gd name="T59" fmla="*/ 12 h 141"/>
                  <a:gd name="T60" fmla="*/ 41 w 134"/>
                  <a:gd name="T61" fmla="*/ 5 h 141"/>
                  <a:gd name="T62" fmla="*/ 53 w 134"/>
                  <a:gd name="T63" fmla="*/ 1 h 141"/>
                  <a:gd name="T64" fmla="*/ 67 w 134"/>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41">
                    <a:moveTo>
                      <a:pt x="67" y="0"/>
                    </a:moveTo>
                    <a:lnTo>
                      <a:pt x="80" y="1"/>
                    </a:lnTo>
                    <a:lnTo>
                      <a:pt x="93" y="5"/>
                    </a:lnTo>
                    <a:lnTo>
                      <a:pt x="104" y="12"/>
                    </a:lnTo>
                    <a:lnTo>
                      <a:pt x="114" y="20"/>
                    </a:lnTo>
                    <a:lnTo>
                      <a:pt x="123" y="31"/>
                    </a:lnTo>
                    <a:lnTo>
                      <a:pt x="128" y="42"/>
                    </a:lnTo>
                    <a:lnTo>
                      <a:pt x="133" y="56"/>
                    </a:lnTo>
                    <a:lnTo>
                      <a:pt x="134" y="70"/>
                    </a:lnTo>
                    <a:lnTo>
                      <a:pt x="133" y="84"/>
                    </a:lnTo>
                    <a:lnTo>
                      <a:pt x="128" y="97"/>
                    </a:lnTo>
                    <a:lnTo>
                      <a:pt x="123" y="109"/>
                    </a:lnTo>
                    <a:lnTo>
                      <a:pt x="114" y="119"/>
                    </a:lnTo>
                    <a:lnTo>
                      <a:pt x="104" y="128"/>
                    </a:lnTo>
                    <a:lnTo>
                      <a:pt x="93" y="135"/>
                    </a:lnTo>
                    <a:lnTo>
                      <a:pt x="80" y="140"/>
                    </a:lnTo>
                    <a:lnTo>
                      <a:pt x="67" y="141"/>
                    </a:lnTo>
                    <a:lnTo>
                      <a:pt x="53" y="140"/>
                    </a:lnTo>
                    <a:lnTo>
                      <a:pt x="41" y="135"/>
                    </a:lnTo>
                    <a:lnTo>
                      <a:pt x="30" y="128"/>
                    </a:lnTo>
                    <a:lnTo>
                      <a:pt x="20" y="119"/>
                    </a:lnTo>
                    <a:lnTo>
                      <a:pt x="11" y="109"/>
                    </a:lnTo>
                    <a:lnTo>
                      <a:pt x="5" y="97"/>
                    </a:lnTo>
                    <a:lnTo>
                      <a:pt x="1" y="84"/>
                    </a:lnTo>
                    <a:lnTo>
                      <a:pt x="0" y="70"/>
                    </a:lnTo>
                    <a:lnTo>
                      <a:pt x="1" y="56"/>
                    </a:lnTo>
                    <a:lnTo>
                      <a:pt x="5" y="42"/>
                    </a:lnTo>
                    <a:lnTo>
                      <a:pt x="11" y="31"/>
                    </a:lnTo>
                    <a:lnTo>
                      <a:pt x="20" y="20"/>
                    </a:lnTo>
                    <a:lnTo>
                      <a:pt x="30" y="12"/>
                    </a:lnTo>
                    <a:lnTo>
                      <a:pt x="41" y="5"/>
                    </a:lnTo>
                    <a:lnTo>
                      <a:pt x="53" y="1"/>
                    </a:lnTo>
                    <a:lnTo>
                      <a:pt x="67"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0" name="Freeform 102"/>
              <p:cNvSpPr>
                <a:spLocks/>
              </p:cNvSpPr>
              <p:nvPr/>
            </p:nvSpPr>
            <p:spPr bwMode="auto">
              <a:xfrm>
                <a:off x="4896" y="1607"/>
                <a:ext cx="130" cy="133"/>
              </a:xfrm>
              <a:custGeom>
                <a:avLst/>
                <a:gdLst>
                  <a:gd name="T0" fmla="*/ 65 w 130"/>
                  <a:gd name="T1" fmla="*/ 0 h 133"/>
                  <a:gd name="T2" fmla="*/ 78 w 130"/>
                  <a:gd name="T3" fmla="*/ 1 h 133"/>
                  <a:gd name="T4" fmla="*/ 91 w 130"/>
                  <a:gd name="T5" fmla="*/ 6 h 133"/>
                  <a:gd name="T6" fmla="*/ 101 w 130"/>
                  <a:gd name="T7" fmla="*/ 11 h 133"/>
                  <a:gd name="T8" fmla="*/ 111 w 130"/>
                  <a:gd name="T9" fmla="*/ 20 h 133"/>
                  <a:gd name="T10" fmla="*/ 118 w 130"/>
                  <a:gd name="T11" fmla="*/ 30 h 133"/>
                  <a:gd name="T12" fmla="*/ 124 w 130"/>
                  <a:gd name="T13" fmla="*/ 41 h 133"/>
                  <a:gd name="T14" fmla="*/ 129 w 130"/>
                  <a:gd name="T15" fmla="*/ 54 h 133"/>
                  <a:gd name="T16" fmla="*/ 130 w 130"/>
                  <a:gd name="T17" fmla="*/ 67 h 133"/>
                  <a:gd name="T18" fmla="*/ 129 w 130"/>
                  <a:gd name="T19" fmla="*/ 80 h 133"/>
                  <a:gd name="T20" fmla="*/ 124 w 130"/>
                  <a:gd name="T21" fmla="*/ 93 h 133"/>
                  <a:gd name="T22" fmla="*/ 118 w 130"/>
                  <a:gd name="T23" fmla="*/ 104 h 133"/>
                  <a:gd name="T24" fmla="*/ 111 w 130"/>
                  <a:gd name="T25" fmla="*/ 114 h 133"/>
                  <a:gd name="T26" fmla="*/ 101 w 130"/>
                  <a:gd name="T27" fmla="*/ 122 h 133"/>
                  <a:gd name="T28" fmla="*/ 91 w 130"/>
                  <a:gd name="T29" fmla="*/ 127 h 133"/>
                  <a:gd name="T30" fmla="*/ 78 w 130"/>
                  <a:gd name="T31" fmla="*/ 132 h 133"/>
                  <a:gd name="T32" fmla="*/ 65 w 130"/>
                  <a:gd name="T33" fmla="*/ 133 h 133"/>
                  <a:gd name="T34" fmla="*/ 51 w 130"/>
                  <a:gd name="T35" fmla="*/ 132 h 133"/>
                  <a:gd name="T36" fmla="*/ 39 w 130"/>
                  <a:gd name="T37" fmla="*/ 127 h 133"/>
                  <a:gd name="T38" fmla="*/ 29 w 130"/>
                  <a:gd name="T39" fmla="*/ 122 h 133"/>
                  <a:gd name="T40" fmla="*/ 19 w 130"/>
                  <a:gd name="T41" fmla="*/ 114 h 133"/>
                  <a:gd name="T42" fmla="*/ 11 w 130"/>
                  <a:gd name="T43" fmla="*/ 104 h 133"/>
                  <a:gd name="T44" fmla="*/ 6 w 130"/>
                  <a:gd name="T45" fmla="*/ 93 h 133"/>
                  <a:gd name="T46" fmla="*/ 1 w 130"/>
                  <a:gd name="T47" fmla="*/ 80 h 133"/>
                  <a:gd name="T48" fmla="*/ 0 w 130"/>
                  <a:gd name="T49" fmla="*/ 67 h 133"/>
                  <a:gd name="T50" fmla="*/ 1 w 130"/>
                  <a:gd name="T51" fmla="*/ 54 h 133"/>
                  <a:gd name="T52" fmla="*/ 6 w 130"/>
                  <a:gd name="T53" fmla="*/ 41 h 133"/>
                  <a:gd name="T54" fmla="*/ 11 w 130"/>
                  <a:gd name="T55" fmla="*/ 30 h 133"/>
                  <a:gd name="T56" fmla="*/ 19 w 130"/>
                  <a:gd name="T57" fmla="*/ 20 h 133"/>
                  <a:gd name="T58" fmla="*/ 29 w 130"/>
                  <a:gd name="T59" fmla="*/ 11 h 133"/>
                  <a:gd name="T60" fmla="*/ 39 w 130"/>
                  <a:gd name="T61" fmla="*/ 6 h 133"/>
                  <a:gd name="T62" fmla="*/ 51 w 130"/>
                  <a:gd name="T63" fmla="*/ 1 h 133"/>
                  <a:gd name="T64" fmla="*/ 65 w 130"/>
                  <a:gd name="T6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33">
                    <a:moveTo>
                      <a:pt x="65" y="0"/>
                    </a:moveTo>
                    <a:lnTo>
                      <a:pt x="78" y="1"/>
                    </a:lnTo>
                    <a:lnTo>
                      <a:pt x="91" y="6"/>
                    </a:lnTo>
                    <a:lnTo>
                      <a:pt x="101" y="11"/>
                    </a:lnTo>
                    <a:lnTo>
                      <a:pt x="111" y="20"/>
                    </a:lnTo>
                    <a:lnTo>
                      <a:pt x="118" y="30"/>
                    </a:lnTo>
                    <a:lnTo>
                      <a:pt x="124" y="41"/>
                    </a:lnTo>
                    <a:lnTo>
                      <a:pt x="129" y="54"/>
                    </a:lnTo>
                    <a:lnTo>
                      <a:pt x="130" y="67"/>
                    </a:lnTo>
                    <a:lnTo>
                      <a:pt x="129" y="80"/>
                    </a:lnTo>
                    <a:lnTo>
                      <a:pt x="124" y="93"/>
                    </a:lnTo>
                    <a:lnTo>
                      <a:pt x="118" y="104"/>
                    </a:lnTo>
                    <a:lnTo>
                      <a:pt x="111" y="114"/>
                    </a:lnTo>
                    <a:lnTo>
                      <a:pt x="101" y="122"/>
                    </a:lnTo>
                    <a:lnTo>
                      <a:pt x="91" y="127"/>
                    </a:lnTo>
                    <a:lnTo>
                      <a:pt x="78" y="132"/>
                    </a:lnTo>
                    <a:lnTo>
                      <a:pt x="65" y="133"/>
                    </a:lnTo>
                    <a:lnTo>
                      <a:pt x="51" y="132"/>
                    </a:lnTo>
                    <a:lnTo>
                      <a:pt x="39" y="127"/>
                    </a:lnTo>
                    <a:lnTo>
                      <a:pt x="29" y="122"/>
                    </a:lnTo>
                    <a:lnTo>
                      <a:pt x="19" y="114"/>
                    </a:lnTo>
                    <a:lnTo>
                      <a:pt x="11" y="104"/>
                    </a:lnTo>
                    <a:lnTo>
                      <a:pt x="6" y="93"/>
                    </a:lnTo>
                    <a:lnTo>
                      <a:pt x="1" y="80"/>
                    </a:lnTo>
                    <a:lnTo>
                      <a:pt x="0" y="67"/>
                    </a:lnTo>
                    <a:lnTo>
                      <a:pt x="1" y="54"/>
                    </a:lnTo>
                    <a:lnTo>
                      <a:pt x="6" y="41"/>
                    </a:lnTo>
                    <a:lnTo>
                      <a:pt x="11" y="30"/>
                    </a:lnTo>
                    <a:lnTo>
                      <a:pt x="19" y="20"/>
                    </a:lnTo>
                    <a:lnTo>
                      <a:pt x="29" y="11"/>
                    </a:lnTo>
                    <a:lnTo>
                      <a:pt x="39" y="6"/>
                    </a:lnTo>
                    <a:lnTo>
                      <a:pt x="51" y="1"/>
                    </a:lnTo>
                    <a:lnTo>
                      <a:pt x="65"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1" name="Freeform 103"/>
              <p:cNvSpPr>
                <a:spLocks/>
              </p:cNvSpPr>
              <p:nvPr/>
            </p:nvSpPr>
            <p:spPr bwMode="auto">
              <a:xfrm>
                <a:off x="4899" y="1608"/>
                <a:ext cx="123" cy="128"/>
              </a:xfrm>
              <a:custGeom>
                <a:avLst/>
                <a:gdLst>
                  <a:gd name="T0" fmla="*/ 62 w 123"/>
                  <a:gd name="T1" fmla="*/ 0 h 128"/>
                  <a:gd name="T2" fmla="*/ 74 w 123"/>
                  <a:gd name="T3" fmla="*/ 1 h 128"/>
                  <a:gd name="T4" fmla="*/ 85 w 123"/>
                  <a:gd name="T5" fmla="*/ 6 h 128"/>
                  <a:gd name="T6" fmla="*/ 96 w 123"/>
                  <a:gd name="T7" fmla="*/ 11 h 128"/>
                  <a:gd name="T8" fmla="*/ 105 w 123"/>
                  <a:gd name="T9" fmla="*/ 19 h 128"/>
                  <a:gd name="T10" fmla="*/ 113 w 123"/>
                  <a:gd name="T11" fmla="*/ 29 h 128"/>
                  <a:gd name="T12" fmla="*/ 119 w 123"/>
                  <a:gd name="T13" fmla="*/ 39 h 128"/>
                  <a:gd name="T14" fmla="*/ 122 w 123"/>
                  <a:gd name="T15" fmla="*/ 52 h 128"/>
                  <a:gd name="T16" fmla="*/ 123 w 123"/>
                  <a:gd name="T17" fmla="*/ 65 h 128"/>
                  <a:gd name="T18" fmla="*/ 122 w 123"/>
                  <a:gd name="T19" fmla="*/ 77 h 128"/>
                  <a:gd name="T20" fmla="*/ 119 w 123"/>
                  <a:gd name="T21" fmla="*/ 90 h 128"/>
                  <a:gd name="T22" fmla="*/ 113 w 123"/>
                  <a:gd name="T23" fmla="*/ 100 h 128"/>
                  <a:gd name="T24" fmla="*/ 105 w 123"/>
                  <a:gd name="T25" fmla="*/ 110 h 128"/>
                  <a:gd name="T26" fmla="*/ 96 w 123"/>
                  <a:gd name="T27" fmla="*/ 116 h 128"/>
                  <a:gd name="T28" fmla="*/ 85 w 123"/>
                  <a:gd name="T29" fmla="*/ 123 h 128"/>
                  <a:gd name="T30" fmla="*/ 74 w 123"/>
                  <a:gd name="T31" fmla="*/ 126 h 128"/>
                  <a:gd name="T32" fmla="*/ 62 w 123"/>
                  <a:gd name="T33" fmla="*/ 128 h 128"/>
                  <a:gd name="T34" fmla="*/ 50 w 123"/>
                  <a:gd name="T35" fmla="*/ 126 h 128"/>
                  <a:gd name="T36" fmla="*/ 38 w 123"/>
                  <a:gd name="T37" fmla="*/ 123 h 128"/>
                  <a:gd name="T38" fmla="*/ 27 w 123"/>
                  <a:gd name="T39" fmla="*/ 116 h 128"/>
                  <a:gd name="T40" fmla="*/ 18 w 123"/>
                  <a:gd name="T41" fmla="*/ 110 h 128"/>
                  <a:gd name="T42" fmla="*/ 10 w 123"/>
                  <a:gd name="T43" fmla="*/ 100 h 128"/>
                  <a:gd name="T44" fmla="*/ 5 w 123"/>
                  <a:gd name="T45" fmla="*/ 90 h 128"/>
                  <a:gd name="T46" fmla="*/ 1 w 123"/>
                  <a:gd name="T47" fmla="*/ 77 h 128"/>
                  <a:gd name="T48" fmla="*/ 0 w 123"/>
                  <a:gd name="T49" fmla="*/ 65 h 128"/>
                  <a:gd name="T50" fmla="*/ 1 w 123"/>
                  <a:gd name="T51" fmla="*/ 52 h 128"/>
                  <a:gd name="T52" fmla="*/ 5 w 123"/>
                  <a:gd name="T53" fmla="*/ 39 h 128"/>
                  <a:gd name="T54" fmla="*/ 10 w 123"/>
                  <a:gd name="T55" fmla="*/ 29 h 128"/>
                  <a:gd name="T56" fmla="*/ 18 w 123"/>
                  <a:gd name="T57" fmla="*/ 19 h 128"/>
                  <a:gd name="T58" fmla="*/ 27 w 123"/>
                  <a:gd name="T59" fmla="*/ 11 h 128"/>
                  <a:gd name="T60" fmla="*/ 38 w 123"/>
                  <a:gd name="T61" fmla="*/ 6 h 128"/>
                  <a:gd name="T62" fmla="*/ 50 w 123"/>
                  <a:gd name="T63" fmla="*/ 1 h 128"/>
                  <a:gd name="T64" fmla="*/ 62 w 123"/>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28">
                    <a:moveTo>
                      <a:pt x="62" y="0"/>
                    </a:moveTo>
                    <a:lnTo>
                      <a:pt x="74" y="1"/>
                    </a:lnTo>
                    <a:lnTo>
                      <a:pt x="85" y="6"/>
                    </a:lnTo>
                    <a:lnTo>
                      <a:pt x="96" y="11"/>
                    </a:lnTo>
                    <a:lnTo>
                      <a:pt x="105" y="19"/>
                    </a:lnTo>
                    <a:lnTo>
                      <a:pt x="113" y="29"/>
                    </a:lnTo>
                    <a:lnTo>
                      <a:pt x="119" y="39"/>
                    </a:lnTo>
                    <a:lnTo>
                      <a:pt x="122" y="52"/>
                    </a:lnTo>
                    <a:lnTo>
                      <a:pt x="123" y="65"/>
                    </a:lnTo>
                    <a:lnTo>
                      <a:pt x="122" y="77"/>
                    </a:lnTo>
                    <a:lnTo>
                      <a:pt x="119" y="90"/>
                    </a:lnTo>
                    <a:lnTo>
                      <a:pt x="113" y="100"/>
                    </a:lnTo>
                    <a:lnTo>
                      <a:pt x="105" y="110"/>
                    </a:lnTo>
                    <a:lnTo>
                      <a:pt x="96" y="116"/>
                    </a:lnTo>
                    <a:lnTo>
                      <a:pt x="85" y="123"/>
                    </a:lnTo>
                    <a:lnTo>
                      <a:pt x="74" y="126"/>
                    </a:lnTo>
                    <a:lnTo>
                      <a:pt x="62" y="128"/>
                    </a:lnTo>
                    <a:lnTo>
                      <a:pt x="50" y="126"/>
                    </a:lnTo>
                    <a:lnTo>
                      <a:pt x="38" y="123"/>
                    </a:lnTo>
                    <a:lnTo>
                      <a:pt x="27" y="116"/>
                    </a:lnTo>
                    <a:lnTo>
                      <a:pt x="18" y="110"/>
                    </a:lnTo>
                    <a:lnTo>
                      <a:pt x="10" y="100"/>
                    </a:lnTo>
                    <a:lnTo>
                      <a:pt x="5" y="90"/>
                    </a:lnTo>
                    <a:lnTo>
                      <a:pt x="1" y="77"/>
                    </a:lnTo>
                    <a:lnTo>
                      <a:pt x="0" y="65"/>
                    </a:lnTo>
                    <a:lnTo>
                      <a:pt x="1" y="52"/>
                    </a:lnTo>
                    <a:lnTo>
                      <a:pt x="5" y="39"/>
                    </a:lnTo>
                    <a:lnTo>
                      <a:pt x="10" y="29"/>
                    </a:lnTo>
                    <a:lnTo>
                      <a:pt x="18" y="19"/>
                    </a:lnTo>
                    <a:lnTo>
                      <a:pt x="27" y="11"/>
                    </a:lnTo>
                    <a:lnTo>
                      <a:pt x="38" y="6"/>
                    </a:lnTo>
                    <a:lnTo>
                      <a:pt x="50" y="1"/>
                    </a:lnTo>
                    <a:lnTo>
                      <a:pt x="62"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2" name="Freeform 104"/>
              <p:cNvSpPr>
                <a:spLocks/>
              </p:cNvSpPr>
              <p:nvPr/>
            </p:nvSpPr>
            <p:spPr bwMode="auto">
              <a:xfrm>
                <a:off x="4902" y="1610"/>
                <a:ext cx="118" cy="122"/>
              </a:xfrm>
              <a:custGeom>
                <a:avLst/>
                <a:gdLst>
                  <a:gd name="T0" fmla="*/ 59 w 118"/>
                  <a:gd name="T1" fmla="*/ 0 h 122"/>
                  <a:gd name="T2" fmla="*/ 71 w 118"/>
                  <a:gd name="T3" fmla="*/ 1 h 122"/>
                  <a:gd name="T4" fmla="*/ 82 w 118"/>
                  <a:gd name="T5" fmla="*/ 5 h 122"/>
                  <a:gd name="T6" fmla="*/ 92 w 118"/>
                  <a:gd name="T7" fmla="*/ 10 h 122"/>
                  <a:gd name="T8" fmla="*/ 101 w 118"/>
                  <a:gd name="T9" fmla="*/ 18 h 122"/>
                  <a:gd name="T10" fmla="*/ 108 w 118"/>
                  <a:gd name="T11" fmla="*/ 27 h 122"/>
                  <a:gd name="T12" fmla="*/ 114 w 118"/>
                  <a:gd name="T13" fmla="*/ 37 h 122"/>
                  <a:gd name="T14" fmla="*/ 117 w 118"/>
                  <a:gd name="T15" fmla="*/ 50 h 122"/>
                  <a:gd name="T16" fmla="*/ 118 w 118"/>
                  <a:gd name="T17" fmla="*/ 62 h 122"/>
                  <a:gd name="T18" fmla="*/ 117 w 118"/>
                  <a:gd name="T19" fmla="*/ 74 h 122"/>
                  <a:gd name="T20" fmla="*/ 114 w 118"/>
                  <a:gd name="T21" fmla="*/ 85 h 122"/>
                  <a:gd name="T22" fmla="*/ 108 w 118"/>
                  <a:gd name="T23" fmla="*/ 95 h 122"/>
                  <a:gd name="T24" fmla="*/ 101 w 118"/>
                  <a:gd name="T25" fmla="*/ 104 h 122"/>
                  <a:gd name="T26" fmla="*/ 92 w 118"/>
                  <a:gd name="T27" fmla="*/ 112 h 122"/>
                  <a:gd name="T28" fmla="*/ 82 w 118"/>
                  <a:gd name="T29" fmla="*/ 118 h 122"/>
                  <a:gd name="T30" fmla="*/ 71 w 118"/>
                  <a:gd name="T31" fmla="*/ 121 h 122"/>
                  <a:gd name="T32" fmla="*/ 59 w 118"/>
                  <a:gd name="T33" fmla="*/ 122 h 122"/>
                  <a:gd name="T34" fmla="*/ 47 w 118"/>
                  <a:gd name="T35" fmla="*/ 121 h 122"/>
                  <a:gd name="T36" fmla="*/ 35 w 118"/>
                  <a:gd name="T37" fmla="*/ 118 h 122"/>
                  <a:gd name="T38" fmla="*/ 25 w 118"/>
                  <a:gd name="T39" fmla="*/ 112 h 122"/>
                  <a:gd name="T40" fmla="*/ 17 w 118"/>
                  <a:gd name="T41" fmla="*/ 104 h 122"/>
                  <a:gd name="T42" fmla="*/ 10 w 118"/>
                  <a:gd name="T43" fmla="*/ 95 h 122"/>
                  <a:gd name="T44" fmla="*/ 4 w 118"/>
                  <a:gd name="T45" fmla="*/ 85 h 122"/>
                  <a:gd name="T46" fmla="*/ 1 w 118"/>
                  <a:gd name="T47" fmla="*/ 74 h 122"/>
                  <a:gd name="T48" fmla="*/ 0 w 118"/>
                  <a:gd name="T49" fmla="*/ 62 h 122"/>
                  <a:gd name="T50" fmla="*/ 1 w 118"/>
                  <a:gd name="T51" fmla="*/ 50 h 122"/>
                  <a:gd name="T52" fmla="*/ 4 w 118"/>
                  <a:gd name="T53" fmla="*/ 37 h 122"/>
                  <a:gd name="T54" fmla="*/ 10 w 118"/>
                  <a:gd name="T55" fmla="*/ 27 h 122"/>
                  <a:gd name="T56" fmla="*/ 17 w 118"/>
                  <a:gd name="T57" fmla="*/ 18 h 122"/>
                  <a:gd name="T58" fmla="*/ 25 w 118"/>
                  <a:gd name="T59" fmla="*/ 10 h 122"/>
                  <a:gd name="T60" fmla="*/ 35 w 118"/>
                  <a:gd name="T61" fmla="*/ 5 h 122"/>
                  <a:gd name="T62" fmla="*/ 47 w 118"/>
                  <a:gd name="T63" fmla="*/ 1 h 122"/>
                  <a:gd name="T64" fmla="*/ 59 w 118"/>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122">
                    <a:moveTo>
                      <a:pt x="59" y="0"/>
                    </a:moveTo>
                    <a:lnTo>
                      <a:pt x="71" y="1"/>
                    </a:lnTo>
                    <a:lnTo>
                      <a:pt x="82" y="5"/>
                    </a:lnTo>
                    <a:lnTo>
                      <a:pt x="92" y="10"/>
                    </a:lnTo>
                    <a:lnTo>
                      <a:pt x="101" y="18"/>
                    </a:lnTo>
                    <a:lnTo>
                      <a:pt x="108" y="27"/>
                    </a:lnTo>
                    <a:lnTo>
                      <a:pt x="114" y="37"/>
                    </a:lnTo>
                    <a:lnTo>
                      <a:pt x="117" y="50"/>
                    </a:lnTo>
                    <a:lnTo>
                      <a:pt x="118" y="62"/>
                    </a:lnTo>
                    <a:lnTo>
                      <a:pt x="117" y="74"/>
                    </a:lnTo>
                    <a:lnTo>
                      <a:pt x="114" y="85"/>
                    </a:lnTo>
                    <a:lnTo>
                      <a:pt x="108" y="95"/>
                    </a:lnTo>
                    <a:lnTo>
                      <a:pt x="101" y="104"/>
                    </a:lnTo>
                    <a:lnTo>
                      <a:pt x="92" y="112"/>
                    </a:lnTo>
                    <a:lnTo>
                      <a:pt x="82" y="118"/>
                    </a:lnTo>
                    <a:lnTo>
                      <a:pt x="71" y="121"/>
                    </a:lnTo>
                    <a:lnTo>
                      <a:pt x="59" y="122"/>
                    </a:lnTo>
                    <a:lnTo>
                      <a:pt x="47" y="121"/>
                    </a:lnTo>
                    <a:lnTo>
                      <a:pt x="35" y="118"/>
                    </a:lnTo>
                    <a:lnTo>
                      <a:pt x="25" y="112"/>
                    </a:lnTo>
                    <a:lnTo>
                      <a:pt x="17" y="104"/>
                    </a:lnTo>
                    <a:lnTo>
                      <a:pt x="10" y="95"/>
                    </a:lnTo>
                    <a:lnTo>
                      <a:pt x="4" y="85"/>
                    </a:lnTo>
                    <a:lnTo>
                      <a:pt x="1" y="74"/>
                    </a:lnTo>
                    <a:lnTo>
                      <a:pt x="0" y="62"/>
                    </a:lnTo>
                    <a:lnTo>
                      <a:pt x="1" y="50"/>
                    </a:lnTo>
                    <a:lnTo>
                      <a:pt x="4" y="37"/>
                    </a:lnTo>
                    <a:lnTo>
                      <a:pt x="10" y="27"/>
                    </a:lnTo>
                    <a:lnTo>
                      <a:pt x="17" y="18"/>
                    </a:lnTo>
                    <a:lnTo>
                      <a:pt x="25" y="10"/>
                    </a:lnTo>
                    <a:lnTo>
                      <a:pt x="35" y="5"/>
                    </a:lnTo>
                    <a:lnTo>
                      <a:pt x="47" y="1"/>
                    </a:lnTo>
                    <a:lnTo>
                      <a:pt x="59"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3" name="Freeform 105"/>
              <p:cNvSpPr>
                <a:spLocks/>
              </p:cNvSpPr>
              <p:nvPr/>
            </p:nvSpPr>
            <p:spPr bwMode="auto">
              <a:xfrm>
                <a:off x="4905" y="1611"/>
                <a:ext cx="112" cy="118"/>
              </a:xfrm>
              <a:custGeom>
                <a:avLst/>
                <a:gdLst>
                  <a:gd name="T0" fmla="*/ 56 w 112"/>
                  <a:gd name="T1" fmla="*/ 0 h 118"/>
                  <a:gd name="T2" fmla="*/ 67 w 112"/>
                  <a:gd name="T3" fmla="*/ 2 h 118"/>
                  <a:gd name="T4" fmla="*/ 78 w 112"/>
                  <a:gd name="T5" fmla="*/ 5 h 118"/>
                  <a:gd name="T6" fmla="*/ 88 w 112"/>
                  <a:gd name="T7" fmla="*/ 10 h 118"/>
                  <a:gd name="T8" fmla="*/ 96 w 112"/>
                  <a:gd name="T9" fmla="*/ 18 h 118"/>
                  <a:gd name="T10" fmla="*/ 103 w 112"/>
                  <a:gd name="T11" fmla="*/ 26 h 118"/>
                  <a:gd name="T12" fmla="*/ 107 w 112"/>
                  <a:gd name="T13" fmla="*/ 36 h 118"/>
                  <a:gd name="T14" fmla="*/ 111 w 112"/>
                  <a:gd name="T15" fmla="*/ 47 h 118"/>
                  <a:gd name="T16" fmla="*/ 112 w 112"/>
                  <a:gd name="T17" fmla="*/ 60 h 118"/>
                  <a:gd name="T18" fmla="*/ 111 w 112"/>
                  <a:gd name="T19" fmla="*/ 71 h 118"/>
                  <a:gd name="T20" fmla="*/ 107 w 112"/>
                  <a:gd name="T21" fmla="*/ 82 h 118"/>
                  <a:gd name="T22" fmla="*/ 103 w 112"/>
                  <a:gd name="T23" fmla="*/ 92 h 118"/>
                  <a:gd name="T24" fmla="*/ 96 w 112"/>
                  <a:gd name="T25" fmla="*/ 100 h 118"/>
                  <a:gd name="T26" fmla="*/ 88 w 112"/>
                  <a:gd name="T27" fmla="*/ 108 h 118"/>
                  <a:gd name="T28" fmla="*/ 78 w 112"/>
                  <a:gd name="T29" fmla="*/ 113 h 118"/>
                  <a:gd name="T30" fmla="*/ 67 w 112"/>
                  <a:gd name="T31" fmla="*/ 117 h 118"/>
                  <a:gd name="T32" fmla="*/ 56 w 112"/>
                  <a:gd name="T33" fmla="*/ 118 h 118"/>
                  <a:gd name="T34" fmla="*/ 45 w 112"/>
                  <a:gd name="T35" fmla="*/ 117 h 118"/>
                  <a:gd name="T36" fmla="*/ 33 w 112"/>
                  <a:gd name="T37" fmla="*/ 113 h 118"/>
                  <a:gd name="T38" fmla="*/ 25 w 112"/>
                  <a:gd name="T39" fmla="*/ 108 h 118"/>
                  <a:gd name="T40" fmla="*/ 17 w 112"/>
                  <a:gd name="T41" fmla="*/ 100 h 118"/>
                  <a:gd name="T42" fmla="*/ 9 w 112"/>
                  <a:gd name="T43" fmla="*/ 92 h 118"/>
                  <a:gd name="T44" fmla="*/ 4 w 112"/>
                  <a:gd name="T45" fmla="*/ 82 h 118"/>
                  <a:gd name="T46" fmla="*/ 1 w 112"/>
                  <a:gd name="T47" fmla="*/ 71 h 118"/>
                  <a:gd name="T48" fmla="*/ 0 w 112"/>
                  <a:gd name="T49" fmla="*/ 60 h 118"/>
                  <a:gd name="T50" fmla="*/ 1 w 112"/>
                  <a:gd name="T51" fmla="*/ 47 h 118"/>
                  <a:gd name="T52" fmla="*/ 4 w 112"/>
                  <a:gd name="T53" fmla="*/ 36 h 118"/>
                  <a:gd name="T54" fmla="*/ 9 w 112"/>
                  <a:gd name="T55" fmla="*/ 26 h 118"/>
                  <a:gd name="T56" fmla="*/ 17 w 112"/>
                  <a:gd name="T57" fmla="*/ 18 h 118"/>
                  <a:gd name="T58" fmla="*/ 25 w 112"/>
                  <a:gd name="T59" fmla="*/ 10 h 118"/>
                  <a:gd name="T60" fmla="*/ 33 w 112"/>
                  <a:gd name="T61" fmla="*/ 5 h 118"/>
                  <a:gd name="T62" fmla="*/ 45 w 112"/>
                  <a:gd name="T63" fmla="*/ 2 h 118"/>
                  <a:gd name="T64" fmla="*/ 56 w 112"/>
                  <a:gd name="T6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118">
                    <a:moveTo>
                      <a:pt x="56" y="0"/>
                    </a:moveTo>
                    <a:lnTo>
                      <a:pt x="67" y="2"/>
                    </a:lnTo>
                    <a:lnTo>
                      <a:pt x="78" y="5"/>
                    </a:lnTo>
                    <a:lnTo>
                      <a:pt x="88" y="10"/>
                    </a:lnTo>
                    <a:lnTo>
                      <a:pt x="96" y="18"/>
                    </a:lnTo>
                    <a:lnTo>
                      <a:pt x="103" y="26"/>
                    </a:lnTo>
                    <a:lnTo>
                      <a:pt x="107" y="36"/>
                    </a:lnTo>
                    <a:lnTo>
                      <a:pt x="111" y="47"/>
                    </a:lnTo>
                    <a:lnTo>
                      <a:pt x="112" y="60"/>
                    </a:lnTo>
                    <a:lnTo>
                      <a:pt x="111" y="71"/>
                    </a:lnTo>
                    <a:lnTo>
                      <a:pt x="107" y="82"/>
                    </a:lnTo>
                    <a:lnTo>
                      <a:pt x="103" y="92"/>
                    </a:lnTo>
                    <a:lnTo>
                      <a:pt x="96" y="100"/>
                    </a:lnTo>
                    <a:lnTo>
                      <a:pt x="88" y="108"/>
                    </a:lnTo>
                    <a:lnTo>
                      <a:pt x="78" y="113"/>
                    </a:lnTo>
                    <a:lnTo>
                      <a:pt x="67" y="117"/>
                    </a:lnTo>
                    <a:lnTo>
                      <a:pt x="56" y="118"/>
                    </a:lnTo>
                    <a:lnTo>
                      <a:pt x="45" y="117"/>
                    </a:lnTo>
                    <a:lnTo>
                      <a:pt x="33" y="113"/>
                    </a:lnTo>
                    <a:lnTo>
                      <a:pt x="25" y="108"/>
                    </a:lnTo>
                    <a:lnTo>
                      <a:pt x="17" y="100"/>
                    </a:lnTo>
                    <a:lnTo>
                      <a:pt x="9" y="92"/>
                    </a:lnTo>
                    <a:lnTo>
                      <a:pt x="4" y="82"/>
                    </a:lnTo>
                    <a:lnTo>
                      <a:pt x="1" y="71"/>
                    </a:lnTo>
                    <a:lnTo>
                      <a:pt x="0" y="60"/>
                    </a:lnTo>
                    <a:lnTo>
                      <a:pt x="1" y="47"/>
                    </a:lnTo>
                    <a:lnTo>
                      <a:pt x="4" y="36"/>
                    </a:lnTo>
                    <a:lnTo>
                      <a:pt x="9" y="26"/>
                    </a:lnTo>
                    <a:lnTo>
                      <a:pt x="17" y="18"/>
                    </a:lnTo>
                    <a:lnTo>
                      <a:pt x="25" y="10"/>
                    </a:lnTo>
                    <a:lnTo>
                      <a:pt x="33" y="5"/>
                    </a:lnTo>
                    <a:lnTo>
                      <a:pt x="45" y="2"/>
                    </a:lnTo>
                    <a:lnTo>
                      <a:pt x="56"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4" name="Freeform 106"/>
              <p:cNvSpPr>
                <a:spLocks/>
              </p:cNvSpPr>
              <p:nvPr/>
            </p:nvSpPr>
            <p:spPr bwMode="auto">
              <a:xfrm>
                <a:off x="4907" y="1614"/>
                <a:ext cx="106" cy="110"/>
              </a:xfrm>
              <a:custGeom>
                <a:avLst/>
                <a:gdLst>
                  <a:gd name="T0" fmla="*/ 54 w 106"/>
                  <a:gd name="T1" fmla="*/ 0 h 110"/>
                  <a:gd name="T2" fmla="*/ 64 w 106"/>
                  <a:gd name="T3" fmla="*/ 1 h 110"/>
                  <a:gd name="T4" fmla="*/ 74 w 106"/>
                  <a:gd name="T5" fmla="*/ 4 h 110"/>
                  <a:gd name="T6" fmla="*/ 83 w 106"/>
                  <a:gd name="T7" fmla="*/ 9 h 110"/>
                  <a:gd name="T8" fmla="*/ 91 w 106"/>
                  <a:gd name="T9" fmla="*/ 15 h 110"/>
                  <a:gd name="T10" fmla="*/ 97 w 106"/>
                  <a:gd name="T11" fmla="*/ 24 h 110"/>
                  <a:gd name="T12" fmla="*/ 102 w 106"/>
                  <a:gd name="T13" fmla="*/ 33 h 110"/>
                  <a:gd name="T14" fmla="*/ 105 w 106"/>
                  <a:gd name="T15" fmla="*/ 44 h 110"/>
                  <a:gd name="T16" fmla="*/ 106 w 106"/>
                  <a:gd name="T17" fmla="*/ 56 h 110"/>
                  <a:gd name="T18" fmla="*/ 105 w 106"/>
                  <a:gd name="T19" fmla="*/ 67 h 110"/>
                  <a:gd name="T20" fmla="*/ 102 w 106"/>
                  <a:gd name="T21" fmla="*/ 77 h 110"/>
                  <a:gd name="T22" fmla="*/ 97 w 106"/>
                  <a:gd name="T23" fmla="*/ 86 h 110"/>
                  <a:gd name="T24" fmla="*/ 91 w 106"/>
                  <a:gd name="T25" fmla="*/ 95 h 110"/>
                  <a:gd name="T26" fmla="*/ 83 w 106"/>
                  <a:gd name="T27" fmla="*/ 101 h 110"/>
                  <a:gd name="T28" fmla="*/ 74 w 106"/>
                  <a:gd name="T29" fmla="*/ 106 h 110"/>
                  <a:gd name="T30" fmla="*/ 64 w 106"/>
                  <a:gd name="T31" fmla="*/ 109 h 110"/>
                  <a:gd name="T32" fmla="*/ 54 w 106"/>
                  <a:gd name="T33" fmla="*/ 110 h 110"/>
                  <a:gd name="T34" fmla="*/ 43 w 106"/>
                  <a:gd name="T35" fmla="*/ 109 h 110"/>
                  <a:gd name="T36" fmla="*/ 34 w 106"/>
                  <a:gd name="T37" fmla="*/ 106 h 110"/>
                  <a:gd name="T38" fmla="*/ 24 w 106"/>
                  <a:gd name="T39" fmla="*/ 101 h 110"/>
                  <a:gd name="T40" fmla="*/ 16 w 106"/>
                  <a:gd name="T41" fmla="*/ 95 h 110"/>
                  <a:gd name="T42" fmla="*/ 9 w 106"/>
                  <a:gd name="T43" fmla="*/ 86 h 110"/>
                  <a:gd name="T44" fmla="*/ 5 w 106"/>
                  <a:gd name="T45" fmla="*/ 77 h 110"/>
                  <a:gd name="T46" fmla="*/ 1 w 106"/>
                  <a:gd name="T47" fmla="*/ 67 h 110"/>
                  <a:gd name="T48" fmla="*/ 0 w 106"/>
                  <a:gd name="T49" fmla="*/ 56 h 110"/>
                  <a:gd name="T50" fmla="*/ 1 w 106"/>
                  <a:gd name="T51" fmla="*/ 44 h 110"/>
                  <a:gd name="T52" fmla="*/ 5 w 106"/>
                  <a:gd name="T53" fmla="*/ 33 h 110"/>
                  <a:gd name="T54" fmla="*/ 9 w 106"/>
                  <a:gd name="T55" fmla="*/ 24 h 110"/>
                  <a:gd name="T56" fmla="*/ 16 w 106"/>
                  <a:gd name="T57" fmla="*/ 15 h 110"/>
                  <a:gd name="T58" fmla="*/ 24 w 106"/>
                  <a:gd name="T59" fmla="*/ 9 h 110"/>
                  <a:gd name="T60" fmla="*/ 34 w 106"/>
                  <a:gd name="T61" fmla="*/ 4 h 110"/>
                  <a:gd name="T62" fmla="*/ 43 w 106"/>
                  <a:gd name="T63" fmla="*/ 1 h 110"/>
                  <a:gd name="T64" fmla="*/ 54 w 106"/>
                  <a:gd name="T6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0">
                    <a:moveTo>
                      <a:pt x="54" y="0"/>
                    </a:moveTo>
                    <a:lnTo>
                      <a:pt x="64" y="1"/>
                    </a:lnTo>
                    <a:lnTo>
                      <a:pt x="74" y="4"/>
                    </a:lnTo>
                    <a:lnTo>
                      <a:pt x="83" y="9"/>
                    </a:lnTo>
                    <a:lnTo>
                      <a:pt x="91" y="15"/>
                    </a:lnTo>
                    <a:lnTo>
                      <a:pt x="97" y="24"/>
                    </a:lnTo>
                    <a:lnTo>
                      <a:pt x="102" y="33"/>
                    </a:lnTo>
                    <a:lnTo>
                      <a:pt x="105" y="44"/>
                    </a:lnTo>
                    <a:lnTo>
                      <a:pt x="106" y="56"/>
                    </a:lnTo>
                    <a:lnTo>
                      <a:pt x="105" y="67"/>
                    </a:lnTo>
                    <a:lnTo>
                      <a:pt x="102" y="77"/>
                    </a:lnTo>
                    <a:lnTo>
                      <a:pt x="97" y="86"/>
                    </a:lnTo>
                    <a:lnTo>
                      <a:pt x="91" y="95"/>
                    </a:lnTo>
                    <a:lnTo>
                      <a:pt x="83" y="101"/>
                    </a:lnTo>
                    <a:lnTo>
                      <a:pt x="74" y="106"/>
                    </a:lnTo>
                    <a:lnTo>
                      <a:pt x="64" y="109"/>
                    </a:lnTo>
                    <a:lnTo>
                      <a:pt x="54" y="110"/>
                    </a:lnTo>
                    <a:lnTo>
                      <a:pt x="43" y="109"/>
                    </a:lnTo>
                    <a:lnTo>
                      <a:pt x="34" y="106"/>
                    </a:lnTo>
                    <a:lnTo>
                      <a:pt x="24" y="101"/>
                    </a:lnTo>
                    <a:lnTo>
                      <a:pt x="16" y="95"/>
                    </a:lnTo>
                    <a:lnTo>
                      <a:pt x="9" y="86"/>
                    </a:lnTo>
                    <a:lnTo>
                      <a:pt x="5" y="77"/>
                    </a:lnTo>
                    <a:lnTo>
                      <a:pt x="1" y="67"/>
                    </a:lnTo>
                    <a:lnTo>
                      <a:pt x="0" y="56"/>
                    </a:lnTo>
                    <a:lnTo>
                      <a:pt x="1" y="44"/>
                    </a:lnTo>
                    <a:lnTo>
                      <a:pt x="5" y="33"/>
                    </a:lnTo>
                    <a:lnTo>
                      <a:pt x="9" y="24"/>
                    </a:lnTo>
                    <a:lnTo>
                      <a:pt x="16" y="15"/>
                    </a:lnTo>
                    <a:lnTo>
                      <a:pt x="24" y="9"/>
                    </a:lnTo>
                    <a:lnTo>
                      <a:pt x="34" y="4"/>
                    </a:lnTo>
                    <a:lnTo>
                      <a:pt x="43" y="1"/>
                    </a:lnTo>
                    <a:lnTo>
                      <a:pt x="54"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5" name="Freeform 107"/>
              <p:cNvSpPr>
                <a:spLocks/>
              </p:cNvSpPr>
              <p:nvPr/>
            </p:nvSpPr>
            <p:spPr bwMode="auto">
              <a:xfrm>
                <a:off x="4910" y="1616"/>
                <a:ext cx="101" cy="104"/>
              </a:xfrm>
              <a:custGeom>
                <a:avLst/>
                <a:gdLst>
                  <a:gd name="T0" fmla="*/ 51 w 101"/>
                  <a:gd name="T1" fmla="*/ 0 h 104"/>
                  <a:gd name="T2" fmla="*/ 61 w 101"/>
                  <a:gd name="T3" fmla="*/ 1 h 104"/>
                  <a:gd name="T4" fmla="*/ 71 w 101"/>
                  <a:gd name="T5" fmla="*/ 4 h 104"/>
                  <a:gd name="T6" fmla="*/ 79 w 101"/>
                  <a:gd name="T7" fmla="*/ 9 h 104"/>
                  <a:gd name="T8" fmla="*/ 87 w 101"/>
                  <a:gd name="T9" fmla="*/ 16 h 104"/>
                  <a:gd name="T10" fmla="*/ 92 w 101"/>
                  <a:gd name="T11" fmla="*/ 23 h 104"/>
                  <a:gd name="T12" fmla="*/ 97 w 101"/>
                  <a:gd name="T13" fmla="*/ 32 h 104"/>
                  <a:gd name="T14" fmla="*/ 100 w 101"/>
                  <a:gd name="T15" fmla="*/ 42 h 104"/>
                  <a:gd name="T16" fmla="*/ 101 w 101"/>
                  <a:gd name="T17" fmla="*/ 52 h 104"/>
                  <a:gd name="T18" fmla="*/ 100 w 101"/>
                  <a:gd name="T19" fmla="*/ 63 h 104"/>
                  <a:gd name="T20" fmla="*/ 97 w 101"/>
                  <a:gd name="T21" fmla="*/ 73 h 104"/>
                  <a:gd name="T22" fmla="*/ 92 w 101"/>
                  <a:gd name="T23" fmla="*/ 82 h 104"/>
                  <a:gd name="T24" fmla="*/ 87 w 101"/>
                  <a:gd name="T25" fmla="*/ 88 h 104"/>
                  <a:gd name="T26" fmla="*/ 79 w 101"/>
                  <a:gd name="T27" fmla="*/ 95 h 104"/>
                  <a:gd name="T28" fmla="*/ 71 w 101"/>
                  <a:gd name="T29" fmla="*/ 99 h 104"/>
                  <a:gd name="T30" fmla="*/ 61 w 101"/>
                  <a:gd name="T31" fmla="*/ 103 h 104"/>
                  <a:gd name="T32" fmla="*/ 51 w 101"/>
                  <a:gd name="T33" fmla="*/ 104 h 104"/>
                  <a:gd name="T34" fmla="*/ 41 w 101"/>
                  <a:gd name="T35" fmla="*/ 103 h 104"/>
                  <a:gd name="T36" fmla="*/ 31 w 101"/>
                  <a:gd name="T37" fmla="*/ 99 h 104"/>
                  <a:gd name="T38" fmla="*/ 23 w 101"/>
                  <a:gd name="T39" fmla="*/ 95 h 104"/>
                  <a:gd name="T40" fmla="*/ 15 w 101"/>
                  <a:gd name="T41" fmla="*/ 88 h 104"/>
                  <a:gd name="T42" fmla="*/ 9 w 101"/>
                  <a:gd name="T43" fmla="*/ 82 h 104"/>
                  <a:gd name="T44" fmla="*/ 5 w 101"/>
                  <a:gd name="T45" fmla="*/ 73 h 104"/>
                  <a:gd name="T46" fmla="*/ 2 w 101"/>
                  <a:gd name="T47" fmla="*/ 63 h 104"/>
                  <a:gd name="T48" fmla="*/ 0 w 101"/>
                  <a:gd name="T49" fmla="*/ 52 h 104"/>
                  <a:gd name="T50" fmla="*/ 2 w 101"/>
                  <a:gd name="T51" fmla="*/ 42 h 104"/>
                  <a:gd name="T52" fmla="*/ 5 w 101"/>
                  <a:gd name="T53" fmla="*/ 32 h 104"/>
                  <a:gd name="T54" fmla="*/ 9 w 101"/>
                  <a:gd name="T55" fmla="*/ 23 h 104"/>
                  <a:gd name="T56" fmla="*/ 15 w 101"/>
                  <a:gd name="T57" fmla="*/ 16 h 104"/>
                  <a:gd name="T58" fmla="*/ 23 w 101"/>
                  <a:gd name="T59" fmla="*/ 9 h 104"/>
                  <a:gd name="T60" fmla="*/ 31 w 101"/>
                  <a:gd name="T61" fmla="*/ 4 h 104"/>
                  <a:gd name="T62" fmla="*/ 41 w 101"/>
                  <a:gd name="T63" fmla="*/ 1 h 104"/>
                  <a:gd name="T64" fmla="*/ 51 w 101"/>
                  <a:gd name="T6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104">
                    <a:moveTo>
                      <a:pt x="51" y="0"/>
                    </a:moveTo>
                    <a:lnTo>
                      <a:pt x="61" y="1"/>
                    </a:lnTo>
                    <a:lnTo>
                      <a:pt x="71" y="4"/>
                    </a:lnTo>
                    <a:lnTo>
                      <a:pt x="79" y="9"/>
                    </a:lnTo>
                    <a:lnTo>
                      <a:pt x="87" y="16"/>
                    </a:lnTo>
                    <a:lnTo>
                      <a:pt x="92" y="23"/>
                    </a:lnTo>
                    <a:lnTo>
                      <a:pt x="97" y="32"/>
                    </a:lnTo>
                    <a:lnTo>
                      <a:pt x="100" y="42"/>
                    </a:lnTo>
                    <a:lnTo>
                      <a:pt x="101" y="52"/>
                    </a:lnTo>
                    <a:lnTo>
                      <a:pt x="100" y="63"/>
                    </a:lnTo>
                    <a:lnTo>
                      <a:pt x="97" y="73"/>
                    </a:lnTo>
                    <a:lnTo>
                      <a:pt x="92" y="82"/>
                    </a:lnTo>
                    <a:lnTo>
                      <a:pt x="87" y="88"/>
                    </a:lnTo>
                    <a:lnTo>
                      <a:pt x="79" y="95"/>
                    </a:lnTo>
                    <a:lnTo>
                      <a:pt x="71" y="99"/>
                    </a:lnTo>
                    <a:lnTo>
                      <a:pt x="61" y="103"/>
                    </a:lnTo>
                    <a:lnTo>
                      <a:pt x="51" y="104"/>
                    </a:lnTo>
                    <a:lnTo>
                      <a:pt x="41" y="103"/>
                    </a:lnTo>
                    <a:lnTo>
                      <a:pt x="31" y="99"/>
                    </a:lnTo>
                    <a:lnTo>
                      <a:pt x="23" y="95"/>
                    </a:lnTo>
                    <a:lnTo>
                      <a:pt x="15" y="88"/>
                    </a:lnTo>
                    <a:lnTo>
                      <a:pt x="9" y="82"/>
                    </a:lnTo>
                    <a:lnTo>
                      <a:pt x="5" y="73"/>
                    </a:lnTo>
                    <a:lnTo>
                      <a:pt x="2" y="63"/>
                    </a:lnTo>
                    <a:lnTo>
                      <a:pt x="0" y="52"/>
                    </a:lnTo>
                    <a:lnTo>
                      <a:pt x="2" y="42"/>
                    </a:lnTo>
                    <a:lnTo>
                      <a:pt x="5" y="32"/>
                    </a:lnTo>
                    <a:lnTo>
                      <a:pt x="9" y="23"/>
                    </a:lnTo>
                    <a:lnTo>
                      <a:pt x="15" y="16"/>
                    </a:lnTo>
                    <a:lnTo>
                      <a:pt x="23" y="9"/>
                    </a:lnTo>
                    <a:lnTo>
                      <a:pt x="31" y="4"/>
                    </a:lnTo>
                    <a:lnTo>
                      <a:pt x="41" y="1"/>
                    </a:lnTo>
                    <a:lnTo>
                      <a:pt x="51"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6" name="Freeform 108"/>
              <p:cNvSpPr>
                <a:spLocks/>
              </p:cNvSpPr>
              <p:nvPr/>
            </p:nvSpPr>
            <p:spPr bwMode="auto">
              <a:xfrm>
                <a:off x="4914" y="1617"/>
                <a:ext cx="94" cy="100"/>
              </a:xfrm>
              <a:custGeom>
                <a:avLst/>
                <a:gdLst>
                  <a:gd name="T0" fmla="*/ 47 w 94"/>
                  <a:gd name="T1" fmla="*/ 0 h 100"/>
                  <a:gd name="T2" fmla="*/ 56 w 94"/>
                  <a:gd name="T3" fmla="*/ 1 h 100"/>
                  <a:gd name="T4" fmla="*/ 65 w 94"/>
                  <a:gd name="T5" fmla="*/ 4 h 100"/>
                  <a:gd name="T6" fmla="*/ 73 w 94"/>
                  <a:gd name="T7" fmla="*/ 9 h 100"/>
                  <a:gd name="T8" fmla="*/ 80 w 94"/>
                  <a:gd name="T9" fmla="*/ 15 h 100"/>
                  <a:gd name="T10" fmla="*/ 86 w 94"/>
                  <a:gd name="T11" fmla="*/ 22 h 100"/>
                  <a:gd name="T12" fmla="*/ 90 w 94"/>
                  <a:gd name="T13" fmla="*/ 30 h 100"/>
                  <a:gd name="T14" fmla="*/ 93 w 94"/>
                  <a:gd name="T15" fmla="*/ 40 h 100"/>
                  <a:gd name="T16" fmla="*/ 94 w 94"/>
                  <a:gd name="T17" fmla="*/ 50 h 100"/>
                  <a:gd name="T18" fmla="*/ 93 w 94"/>
                  <a:gd name="T19" fmla="*/ 60 h 100"/>
                  <a:gd name="T20" fmla="*/ 90 w 94"/>
                  <a:gd name="T21" fmla="*/ 69 h 100"/>
                  <a:gd name="T22" fmla="*/ 86 w 94"/>
                  <a:gd name="T23" fmla="*/ 77 h 100"/>
                  <a:gd name="T24" fmla="*/ 80 w 94"/>
                  <a:gd name="T25" fmla="*/ 85 h 100"/>
                  <a:gd name="T26" fmla="*/ 73 w 94"/>
                  <a:gd name="T27" fmla="*/ 91 h 100"/>
                  <a:gd name="T28" fmla="*/ 65 w 94"/>
                  <a:gd name="T29" fmla="*/ 95 h 100"/>
                  <a:gd name="T30" fmla="*/ 56 w 94"/>
                  <a:gd name="T31" fmla="*/ 98 h 100"/>
                  <a:gd name="T32" fmla="*/ 47 w 94"/>
                  <a:gd name="T33" fmla="*/ 100 h 100"/>
                  <a:gd name="T34" fmla="*/ 38 w 94"/>
                  <a:gd name="T35" fmla="*/ 98 h 100"/>
                  <a:gd name="T36" fmla="*/ 29 w 94"/>
                  <a:gd name="T37" fmla="*/ 95 h 100"/>
                  <a:gd name="T38" fmla="*/ 21 w 94"/>
                  <a:gd name="T39" fmla="*/ 91 h 100"/>
                  <a:gd name="T40" fmla="*/ 13 w 94"/>
                  <a:gd name="T41" fmla="*/ 85 h 100"/>
                  <a:gd name="T42" fmla="*/ 8 w 94"/>
                  <a:gd name="T43" fmla="*/ 77 h 100"/>
                  <a:gd name="T44" fmla="*/ 3 w 94"/>
                  <a:gd name="T45" fmla="*/ 69 h 100"/>
                  <a:gd name="T46" fmla="*/ 1 w 94"/>
                  <a:gd name="T47" fmla="*/ 60 h 100"/>
                  <a:gd name="T48" fmla="*/ 0 w 94"/>
                  <a:gd name="T49" fmla="*/ 50 h 100"/>
                  <a:gd name="T50" fmla="*/ 1 w 94"/>
                  <a:gd name="T51" fmla="*/ 40 h 100"/>
                  <a:gd name="T52" fmla="*/ 3 w 94"/>
                  <a:gd name="T53" fmla="*/ 30 h 100"/>
                  <a:gd name="T54" fmla="*/ 8 w 94"/>
                  <a:gd name="T55" fmla="*/ 22 h 100"/>
                  <a:gd name="T56" fmla="*/ 13 w 94"/>
                  <a:gd name="T57" fmla="*/ 15 h 100"/>
                  <a:gd name="T58" fmla="*/ 21 w 94"/>
                  <a:gd name="T59" fmla="*/ 9 h 100"/>
                  <a:gd name="T60" fmla="*/ 29 w 94"/>
                  <a:gd name="T61" fmla="*/ 4 h 100"/>
                  <a:gd name="T62" fmla="*/ 38 w 94"/>
                  <a:gd name="T63" fmla="*/ 1 h 100"/>
                  <a:gd name="T64" fmla="*/ 47 w 94"/>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00">
                    <a:moveTo>
                      <a:pt x="47" y="0"/>
                    </a:moveTo>
                    <a:lnTo>
                      <a:pt x="56" y="1"/>
                    </a:lnTo>
                    <a:lnTo>
                      <a:pt x="65" y="4"/>
                    </a:lnTo>
                    <a:lnTo>
                      <a:pt x="73" y="9"/>
                    </a:lnTo>
                    <a:lnTo>
                      <a:pt x="80" y="15"/>
                    </a:lnTo>
                    <a:lnTo>
                      <a:pt x="86" y="22"/>
                    </a:lnTo>
                    <a:lnTo>
                      <a:pt x="90" y="30"/>
                    </a:lnTo>
                    <a:lnTo>
                      <a:pt x="93" y="40"/>
                    </a:lnTo>
                    <a:lnTo>
                      <a:pt x="94" y="50"/>
                    </a:lnTo>
                    <a:lnTo>
                      <a:pt x="93" y="60"/>
                    </a:lnTo>
                    <a:lnTo>
                      <a:pt x="90" y="69"/>
                    </a:lnTo>
                    <a:lnTo>
                      <a:pt x="86" y="77"/>
                    </a:lnTo>
                    <a:lnTo>
                      <a:pt x="80" y="85"/>
                    </a:lnTo>
                    <a:lnTo>
                      <a:pt x="73" y="91"/>
                    </a:lnTo>
                    <a:lnTo>
                      <a:pt x="65" y="95"/>
                    </a:lnTo>
                    <a:lnTo>
                      <a:pt x="56" y="98"/>
                    </a:lnTo>
                    <a:lnTo>
                      <a:pt x="47" y="100"/>
                    </a:lnTo>
                    <a:lnTo>
                      <a:pt x="38" y="98"/>
                    </a:lnTo>
                    <a:lnTo>
                      <a:pt x="29" y="95"/>
                    </a:lnTo>
                    <a:lnTo>
                      <a:pt x="21" y="91"/>
                    </a:lnTo>
                    <a:lnTo>
                      <a:pt x="13" y="85"/>
                    </a:lnTo>
                    <a:lnTo>
                      <a:pt x="8" y="77"/>
                    </a:lnTo>
                    <a:lnTo>
                      <a:pt x="3" y="69"/>
                    </a:lnTo>
                    <a:lnTo>
                      <a:pt x="1" y="60"/>
                    </a:lnTo>
                    <a:lnTo>
                      <a:pt x="0" y="50"/>
                    </a:lnTo>
                    <a:lnTo>
                      <a:pt x="1" y="40"/>
                    </a:lnTo>
                    <a:lnTo>
                      <a:pt x="3" y="30"/>
                    </a:lnTo>
                    <a:lnTo>
                      <a:pt x="8" y="22"/>
                    </a:lnTo>
                    <a:lnTo>
                      <a:pt x="13" y="15"/>
                    </a:lnTo>
                    <a:lnTo>
                      <a:pt x="21" y="9"/>
                    </a:lnTo>
                    <a:lnTo>
                      <a:pt x="29" y="4"/>
                    </a:lnTo>
                    <a:lnTo>
                      <a:pt x="38" y="1"/>
                    </a:lnTo>
                    <a:lnTo>
                      <a:pt x="47"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7" name="Freeform 109"/>
              <p:cNvSpPr>
                <a:spLocks/>
              </p:cNvSpPr>
              <p:nvPr/>
            </p:nvSpPr>
            <p:spPr bwMode="auto">
              <a:xfrm>
                <a:off x="4916" y="1619"/>
                <a:ext cx="90" cy="93"/>
              </a:xfrm>
              <a:custGeom>
                <a:avLst/>
                <a:gdLst>
                  <a:gd name="T0" fmla="*/ 45 w 90"/>
                  <a:gd name="T1" fmla="*/ 0 h 93"/>
                  <a:gd name="T2" fmla="*/ 54 w 90"/>
                  <a:gd name="T3" fmla="*/ 1 h 93"/>
                  <a:gd name="T4" fmla="*/ 63 w 90"/>
                  <a:gd name="T5" fmla="*/ 4 h 93"/>
                  <a:gd name="T6" fmla="*/ 69 w 90"/>
                  <a:gd name="T7" fmla="*/ 8 h 93"/>
                  <a:gd name="T8" fmla="*/ 76 w 90"/>
                  <a:gd name="T9" fmla="*/ 14 h 93"/>
                  <a:gd name="T10" fmla="*/ 82 w 90"/>
                  <a:gd name="T11" fmla="*/ 22 h 93"/>
                  <a:gd name="T12" fmla="*/ 86 w 90"/>
                  <a:gd name="T13" fmla="*/ 29 h 93"/>
                  <a:gd name="T14" fmla="*/ 88 w 90"/>
                  <a:gd name="T15" fmla="*/ 38 h 93"/>
                  <a:gd name="T16" fmla="*/ 90 w 90"/>
                  <a:gd name="T17" fmla="*/ 47 h 93"/>
                  <a:gd name="T18" fmla="*/ 88 w 90"/>
                  <a:gd name="T19" fmla="*/ 56 h 93"/>
                  <a:gd name="T20" fmla="*/ 86 w 90"/>
                  <a:gd name="T21" fmla="*/ 65 h 93"/>
                  <a:gd name="T22" fmla="*/ 82 w 90"/>
                  <a:gd name="T23" fmla="*/ 73 h 93"/>
                  <a:gd name="T24" fmla="*/ 76 w 90"/>
                  <a:gd name="T25" fmla="*/ 80 h 93"/>
                  <a:gd name="T26" fmla="*/ 69 w 90"/>
                  <a:gd name="T27" fmla="*/ 85 h 93"/>
                  <a:gd name="T28" fmla="*/ 63 w 90"/>
                  <a:gd name="T29" fmla="*/ 90 h 93"/>
                  <a:gd name="T30" fmla="*/ 54 w 90"/>
                  <a:gd name="T31" fmla="*/ 92 h 93"/>
                  <a:gd name="T32" fmla="*/ 45 w 90"/>
                  <a:gd name="T33" fmla="*/ 93 h 93"/>
                  <a:gd name="T34" fmla="*/ 36 w 90"/>
                  <a:gd name="T35" fmla="*/ 92 h 93"/>
                  <a:gd name="T36" fmla="*/ 27 w 90"/>
                  <a:gd name="T37" fmla="*/ 90 h 93"/>
                  <a:gd name="T38" fmla="*/ 20 w 90"/>
                  <a:gd name="T39" fmla="*/ 85 h 93"/>
                  <a:gd name="T40" fmla="*/ 14 w 90"/>
                  <a:gd name="T41" fmla="*/ 80 h 93"/>
                  <a:gd name="T42" fmla="*/ 8 w 90"/>
                  <a:gd name="T43" fmla="*/ 73 h 93"/>
                  <a:gd name="T44" fmla="*/ 3 w 90"/>
                  <a:gd name="T45" fmla="*/ 65 h 93"/>
                  <a:gd name="T46" fmla="*/ 1 w 90"/>
                  <a:gd name="T47" fmla="*/ 56 h 93"/>
                  <a:gd name="T48" fmla="*/ 0 w 90"/>
                  <a:gd name="T49" fmla="*/ 47 h 93"/>
                  <a:gd name="T50" fmla="*/ 1 w 90"/>
                  <a:gd name="T51" fmla="*/ 38 h 93"/>
                  <a:gd name="T52" fmla="*/ 3 w 90"/>
                  <a:gd name="T53" fmla="*/ 29 h 93"/>
                  <a:gd name="T54" fmla="*/ 8 w 90"/>
                  <a:gd name="T55" fmla="*/ 22 h 93"/>
                  <a:gd name="T56" fmla="*/ 14 w 90"/>
                  <a:gd name="T57" fmla="*/ 14 h 93"/>
                  <a:gd name="T58" fmla="*/ 20 w 90"/>
                  <a:gd name="T59" fmla="*/ 8 h 93"/>
                  <a:gd name="T60" fmla="*/ 27 w 90"/>
                  <a:gd name="T61" fmla="*/ 4 h 93"/>
                  <a:gd name="T62" fmla="*/ 36 w 90"/>
                  <a:gd name="T63" fmla="*/ 1 h 93"/>
                  <a:gd name="T64" fmla="*/ 45 w 90"/>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3">
                    <a:moveTo>
                      <a:pt x="45" y="0"/>
                    </a:moveTo>
                    <a:lnTo>
                      <a:pt x="54" y="1"/>
                    </a:lnTo>
                    <a:lnTo>
                      <a:pt x="63" y="4"/>
                    </a:lnTo>
                    <a:lnTo>
                      <a:pt x="69" y="8"/>
                    </a:lnTo>
                    <a:lnTo>
                      <a:pt x="76" y="14"/>
                    </a:lnTo>
                    <a:lnTo>
                      <a:pt x="82" y="22"/>
                    </a:lnTo>
                    <a:lnTo>
                      <a:pt x="86" y="29"/>
                    </a:lnTo>
                    <a:lnTo>
                      <a:pt x="88" y="38"/>
                    </a:lnTo>
                    <a:lnTo>
                      <a:pt x="90" y="47"/>
                    </a:lnTo>
                    <a:lnTo>
                      <a:pt x="88" y="56"/>
                    </a:lnTo>
                    <a:lnTo>
                      <a:pt x="86" y="65"/>
                    </a:lnTo>
                    <a:lnTo>
                      <a:pt x="82" y="73"/>
                    </a:lnTo>
                    <a:lnTo>
                      <a:pt x="76" y="80"/>
                    </a:lnTo>
                    <a:lnTo>
                      <a:pt x="69" y="85"/>
                    </a:lnTo>
                    <a:lnTo>
                      <a:pt x="63" y="90"/>
                    </a:lnTo>
                    <a:lnTo>
                      <a:pt x="54" y="92"/>
                    </a:lnTo>
                    <a:lnTo>
                      <a:pt x="45" y="93"/>
                    </a:lnTo>
                    <a:lnTo>
                      <a:pt x="36" y="92"/>
                    </a:lnTo>
                    <a:lnTo>
                      <a:pt x="27" y="90"/>
                    </a:lnTo>
                    <a:lnTo>
                      <a:pt x="20" y="85"/>
                    </a:lnTo>
                    <a:lnTo>
                      <a:pt x="14" y="80"/>
                    </a:lnTo>
                    <a:lnTo>
                      <a:pt x="8" y="73"/>
                    </a:lnTo>
                    <a:lnTo>
                      <a:pt x="3" y="65"/>
                    </a:lnTo>
                    <a:lnTo>
                      <a:pt x="1" y="56"/>
                    </a:lnTo>
                    <a:lnTo>
                      <a:pt x="0" y="47"/>
                    </a:lnTo>
                    <a:lnTo>
                      <a:pt x="1" y="38"/>
                    </a:lnTo>
                    <a:lnTo>
                      <a:pt x="3" y="29"/>
                    </a:lnTo>
                    <a:lnTo>
                      <a:pt x="8" y="22"/>
                    </a:lnTo>
                    <a:lnTo>
                      <a:pt x="14" y="14"/>
                    </a:lnTo>
                    <a:lnTo>
                      <a:pt x="20" y="8"/>
                    </a:lnTo>
                    <a:lnTo>
                      <a:pt x="27" y="4"/>
                    </a:lnTo>
                    <a:lnTo>
                      <a:pt x="36" y="1"/>
                    </a:lnTo>
                    <a:lnTo>
                      <a:pt x="45"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8" name="Freeform 110"/>
              <p:cNvSpPr>
                <a:spLocks/>
              </p:cNvSpPr>
              <p:nvPr/>
            </p:nvSpPr>
            <p:spPr bwMode="auto">
              <a:xfrm>
                <a:off x="4919" y="1621"/>
                <a:ext cx="83" cy="87"/>
              </a:xfrm>
              <a:custGeom>
                <a:avLst/>
                <a:gdLst>
                  <a:gd name="T0" fmla="*/ 42 w 83"/>
                  <a:gd name="T1" fmla="*/ 0 h 87"/>
                  <a:gd name="T2" fmla="*/ 50 w 83"/>
                  <a:gd name="T3" fmla="*/ 2 h 87"/>
                  <a:gd name="T4" fmla="*/ 57 w 83"/>
                  <a:gd name="T5" fmla="*/ 4 h 87"/>
                  <a:gd name="T6" fmla="*/ 64 w 83"/>
                  <a:gd name="T7" fmla="*/ 7 h 87"/>
                  <a:gd name="T8" fmla="*/ 71 w 83"/>
                  <a:gd name="T9" fmla="*/ 13 h 87"/>
                  <a:gd name="T10" fmla="*/ 76 w 83"/>
                  <a:gd name="T11" fmla="*/ 20 h 87"/>
                  <a:gd name="T12" fmla="*/ 80 w 83"/>
                  <a:gd name="T13" fmla="*/ 26 h 87"/>
                  <a:gd name="T14" fmla="*/ 82 w 83"/>
                  <a:gd name="T15" fmla="*/ 34 h 87"/>
                  <a:gd name="T16" fmla="*/ 83 w 83"/>
                  <a:gd name="T17" fmla="*/ 43 h 87"/>
                  <a:gd name="T18" fmla="*/ 82 w 83"/>
                  <a:gd name="T19" fmla="*/ 52 h 87"/>
                  <a:gd name="T20" fmla="*/ 80 w 83"/>
                  <a:gd name="T21" fmla="*/ 60 h 87"/>
                  <a:gd name="T22" fmla="*/ 76 w 83"/>
                  <a:gd name="T23" fmla="*/ 68 h 87"/>
                  <a:gd name="T24" fmla="*/ 71 w 83"/>
                  <a:gd name="T25" fmla="*/ 74 h 87"/>
                  <a:gd name="T26" fmla="*/ 64 w 83"/>
                  <a:gd name="T27" fmla="*/ 79 h 87"/>
                  <a:gd name="T28" fmla="*/ 57 w 83"/>
                  <a:gd name="T29" fmla="*/ 83 h 87"/>
                  <a:gd name="T30" fmla="*/ 50 w 83"/>
                  <a:gd name="T31" fmla="*/ 85 h 87"/>
                  <a:gd name="T32" fmla="*/ 42 w 83"/>
                  <a:gd name="T33" fmla="*/ 87 h 87"/>
                  <a:gd name="T34" fmla="*/ 33 w 83"/>
                  <a:gd name="T35" fmla="*/ 85 h 87"/>
                  <a:gd name="T36" fmla="*/ 25 w 83"/>
                  <a:gd name="T37" fmla="*/ 83 h 87"/>
                  <a:gd name="T38" fmla="*/ 18 w 83"/>
                  <a:gd name="T39" fmla="*/ 79 h 87"/>
                  <a:gd name="T40" fmla="*/ 13 w 83"/>
                  <a:gd name="T41" fmla="*/ 74 h 87"/>
                  <a:gd name="T42" fmla="*/ 7 w 83"/>
                  <a:gd name="T43" fmla="*/ 68 h 87"/>
                  <a:gd name="T44" fmla="*/ 4 w 83"/>
                  <a:gd name="T45" fmla="*/ 60 h 87"/>
                  <a:gd name="T46" fmla="*/ 2 w 83"/>
                  <a:gd name="T47" fmla="*/ 52 h 87"/>
                  <a:gd name="T48" fmla="*/ 0 w 83"/>
                  <a:gd name="T49" fmla="*/ 43 h 87"/>
                  <a:gd name="T50" fmla="*/ 2 w 83"/>
                  <a:gd name="T51" fmla="*/ 34 h 87"/>
                  <a:gd name="T52" fmla="*/ 4 w 83"/>
                  <a:gd name="T53" fmla="*/ 26 h 87"/>
                  <a:gd name="T54" fmla="*/ 7 w 83"/>
                  <a:gd name="T55" fmla="*/ 20 h 87"/>
                  <a:gd name="T56" fmla="*/ 13 w 83"/>
                  <a:gd name="T57" fmla="*/ 13 h 87"/>
                  <a:gd name="T58" fmla="*/ 18 w 83"/>
                  <a:gd name="T59" fmla="*/ 7 h 87"/>
                  <a:gd name="T60" fmla="*/ 25 w 83"/>
                  <a:gd name="T61" fmla="*/ 4 h 87"/>
                  <a:gd name="T62" fmla="*/ 33 w 83"/>
                  <a:gd name="T63" fmla="*/ 2 h 87"/>
                  <a:gd name="T64" fmla="*/ 42 w 83"/>
                  <a:gd name="T6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7">
                    <a:moveTo>
                      <a:pt x="42" y="0"/>
                    </a:moveTo>
                    <a:lnTo>
                      <a:pt x="50" y="2"/>
                    </a:lnTo>
                    <a:lnTo>
                      <a:pt x="57" y="4"/>
                    </a:lnTo>
                    <a:lnTo>
                      <a:pt x="64" y="7"/>
                    </a:lnTo>
                    <a:lnTo>
                      <a:pt x="71" y="13"/>
                    </a:lnTo>
                    <a:lnTo>
                      <a:pt x="76" y="20"/>
                    </a:lnTo>
                    <a:lnTo>
                      <a:pt x="80" y="26"/>
                    </a:lnTo>
                    <a:lnTo>
                      <a:pt x="82" y="34"/>
                    </a:lnTo>
                    <a:lnTo>
                      <a:pt x="83" y="43"/>
                    </a:lnTo>
                    <a:lnTo>
                      <a:pt x="82" y="52"/>
                    </a:lnTo>
                    <a:lnTo>
                      <a:pt x="80" y="60"/>
                    </a:lnTo>
                    <a:lnTo>
                      <a:pt x="76" y="68"/>
                    </a:lnTo>
                    <a:lnTo>
                      <a:pt x="71" y="74"/>
                    </a:lnTo>
                    <a:lnTo>
                      <a:pt x="64" y="79"/>
                    </a:lnTo>
                    <a:lnTo>
                      <a:pt x="57" y="83"/>
                    </a:lnTo>
                    <a:lnTo>
                      <a:pt x="50" y="85"/>
                    </a:lnTo>
                    <a:lnTo>
                      <a:pt x="42" y="87"/>
                    </a:lnTo>
                    <a:lnTo>
                      <a:pt x="33" y="85"/>
                    </a:lnTo>
                    <a:lnTo>
                      <a:pt x="25" y="83"/>
                    </a:lnTo>
                    <a:lnTo>
                      <a:pt x="18" y="79"/>
                    </a:lnTo>
                    <a:lnTo>
                      <a:pt x="13" y="74"/>
                    </a:lnTo>
                    <a:lnTo>
                      <a:pt x="7" y="68"/>
                    </a:lnTo>
                    <a:lnTo>
                      <a:pt x="4" y="60"/>
                    </a:lnTo>
                    <a:lnTo>
                      <a:pt x="2" y="52"/>
                    </a:lnTo>
                    <a:lnTo>
                      <a:pt x="0" y="43"/>
                    </a:lnTo>
                    <a:lnTo>
                      <a:pt x="2" y="34"/>
                    </a:lnTo>
                    <a:lnTo>
                      <a:pt x="4" y="26"/>
                    </a:lnTo>
                    <a:lnTo>
                      <a:pt x="7" y="20"/>
                    </a:lnTo>
                    <a:lnTo>
                      <a:pt x="13" y="13"/>
                    </a:lnTo>
                    <a:lnTo>
                      <a:pt x="18" y="7"/>
                    </a:lnTo>
                    <a:lnTo>
                      <a:pt x="25" y="4"/>
                    </a:lnTo>
                    <a:lnTo>
                      <a:pt x="33" y="2"/>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39" name="Freeform 111"/>
              <p:cNvSpPr>
                <a:spLocks/>
              </p:cNvSpPr>
              <p:nvPr/>
            </p:nvSpPr>
            <p:spPr bwMode="auto">
              <a:xfrm>
                <a:off x="4923" y="1623"/>
                <a:ext cx="76" cy="81"/>
              </a:xfrm>
              <a:custGeom>
                <a:avLst/>
                <a:gdLst>
                  <a:gd name="T0" fmla="*/ 38 w 76"/>
                  <a:gd name="T1" fmla="*/ 0 h 81"/>
                  <a:gd name="T2" fmla="*/ 46 w 76"/>
                  <a:gd name="T3" fmla="*/ 1 h 81"/>
                  <a:gd name="T4" fmla="*/ 52 w 76"/>
                  <a:gd name="T5" fmla="*/ 3 h 81"/>
                  <a:gd name="T6" fmla="*/ 59 w 76"/>
                  <a:gd name="T7" fmla="*/ 6 h 81"/>
                  <a:gd name="T8" fmla="*/ 65 w 76"/>
                  <a:gd name="T9" fmla="*/ 11 h 81"/>
                  <a:gd name="T10" fmla="*/ 69 w 76"/>
                  <a:gd name="T11" fmla="*/ 18 h 81"/>
                  <a:gd name="T12" fmla="*/ 72 w 76"/>
                  <a:gd name="T13" fmla="*/ 24 h 81"/>
                  <a:gd name="T14" fmla="*/ 75 w 76"/>
                  <a:gd name="T15" fmla="*/ 32 h 81"/>
                  <a:gd name="T16" fmla="*/ 76 w 76"/>
                  <a:gd name="T17" fmla="*/ 40 h 81"/>
                  <a:gd name="T18" fmla="*/ 75 w 76"/>
                  <a:gd name="T19" fmla="*/ 48 h 81"/>
                  <a:gd name="T20" fmla="*/ 72 w 76"/>
                  <a:gd name="T21" fmla="*/ 56 h 81"/>
                  <a:gd name="T22" fmla="*/ 69 w 76"/>
                  <a:gd name="T23" fmla="*/ 62 h 81"/>
                  <a:gd name="T24" fmla="*/ 65 w 76"/>
                  <a:gd name="T25" fmla="*/ 69 h 81"/>
                  <a:gd name="T26" fmla="*/ 59 w 76"/>
                  <a:gd name="T27" fmla="*/ 75 h 81"/>
                  <a:gd name="T28" fmla="*/ 52 w 76"/>
                  <a:gd name="T29" fmla="*/ 78 h 81"/>
                  <a:gd name="T30" fmla="*/ 46 w 76"/>
                  <a:gd name="T31" fmla="*/ 80 h 81"/>
                  <a:gd name="T32" fmla="*/ 38 w 76"/>
                  <a:gd name="T33" fmla="*/ 81 h 81"/>
                  <a:gd name="T34" fmla="*/ 30 w 76"/>
                  <a:gd name="T35" fmla="*/ 80 h 81"/>
                  <a:gd name="T36" fmla="*/ 23 w 76"/>
                  <a:gd name="T37" fmla="*/ 78 h 81"/>
                  <a:gd name="T38" fmla="*/ 17 w 76"/>
                  <a:gd name="T39" fmla="*/ 75 h 81"/>
                  <a:gd name="T40" fmla="*/ 11 w 76"/>
                  <a:gd name="T41" fmla="*/ 69 h 81"/>
                  <a:gd name="T42" fmla="*/ 7 w 76"/>
                  <a:gd name="T43" fmla="*/ 62 h 81"/>
                  <a:gd name="T44" fmla="*/ 3 w 76"/>
                  <a:gd name="T45" fmla="*/ 56 h 81"/>
                  <a:gd name="T46" fmla="*/ 1 w 76"/>
                  <a:gd name="T47" fmla="*/ 48 h 81"/>
                  <a:gd name="T48" fmla="*/ 0 w 76"/>
                  <a:gd name="T49" fmla="*/ 40 h 81"/>
                  <a:gd name="T50" fmla="*/ 1 w 76"/>
                  <a:gd name="T51" fmla="*/ 32 h 81"/>
                  <a:gd name="T52" fmla="*/ 3 w 76"/>
                  <a:gd name="T53" fmla="*/ 24 h 81"/>
                  <a:gd name="T54" fmla="*/ 7 w 76"/>
                  <a:gd name="T55" fmla="*/ 18 h 81"/>
                  <a:gd name="T56" fmla="*/ 11 w 76"/>
                  <a:gd name="T57" fmla="*/ 11 h 81"/>
                  <a:gd name="T58" fmla="*/ 17 w 76"/>
                  <a:gd name="T59" fmla="*/ 6 h 81"/>
                  <a:gd name="T60" fmla="*/ 23 w 76"/>
                  <a:gd name="T61" fmla="*/ 3 h 81"/>
                  <a:gd name="T62" fmla="*/ 30 w 76"/>
                  <a:gd name="T63" fmla="*/ 1 h 81"/>
                  <a:gd name="T64" fmla="*/ 38 w 76"/>
                  <a:gd name="T6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81">
                    <a:moveTo>
                      <a:pt x="38" y="0"/>
                    </a:moveTo>
                    <a:lnTo>
                      <a:pt x="46" y="1"/>
                    </a:lnTo>
                    <a:lnTo>
                      <a:pt x="52" y="3"/>
                    </a:lnTo>
                    <a:lnTo>
                      <a:pt x="59" y="6"/>
                    </a:lnTo>
                    <a:lnTo>
                      <a:pt x="65" y="11"/>
                    </a:lnTo>
                    <a:lnTo>
                      <a:pt x="69" y="18"/>
                    </a:lnTo>
                    <a:lnTo>
                      <a:pt x="72" y="24"/>
                    </a:lnTo>
                    <a:lnTo>
                      <a:pt x="75" y="32"/>
                    </a:lnTo>
                    <a:lnTo>
                      <a:pt x="76" y="40"/>
                    </a:lnTo>
                    <a:lnTo>
                      <a:pt x="75" y="48"/>
                    </a:lnTo>
                    <a:lnTo>
                      <a:pt x="72" y="56"/>
                    </a:lnTo>
                    <a:lnTo>
                      <a:pt x="69" y="62"/>
                    </a:lnTo>
                    <a:lnTo>
                      <a:pt x="65" y="69"/>
                    </a:lnTo>
                    <a:lnTo>
                      <a:pt x="59" y="75"/>
                    </a:lnTo>
                    <a:lnTo>
                      <a:pt x="52" y="78"/>
                    </a:lnTo>
                    <a:lnTo>
                      <a:pt x="46" y="80"/>
                    </a:lnTo>
                    <a:lnTo>
                      <a:pt x="38" y="81"/>
                    </a:lnTo>
                    <a:lnTo>
                      <a:pt x="30" y="80"/>
                    </a:lnTo>
                    <a:lnTo>
                      <a:pt x="23" y="78"/>
                    </a:lnTo>
                    <a:lnTo>
                      <a:pt x="17" y="75"/>
                    </a:lnTo>
                    <a:lnTo>
                      <a:pt x="11" y="69"/>
                    </a:lnTo>
                    <a:lnTo>
                      <a:pt x="7" y="62"/>
                    </a:lnTo>
                    <a:lnTo>
                      <a:pt x="3" y="56"/>
                    </a:lnTo>
                    <a:lnTo>
                      <a:pt x="1" y="48"/>
                    </a:lnTo>
                    <a:lnTo>
                      <a:pt x="0" y="40"/>
                    </a:lnTo>
                    <a:lnTo>
                      <a:pt x="1" y="32"/>
                    </a:lnTo>
                    <a:lnTo>
                      <a:pt x="3" y="24"/>
                    </a:lnTo>
                    <a:lnTo>
                      <a:pt x="7" y="18"/>
                    </a:lnTo>
                    <a:lnTo>
                      <a:pt x="11" y="11"/>
                    </a:lnTo>
                    <a:lnTo>
                      <a:pt x="17" y="6"/>
                    </a:lnTo>
                    <a:lnTo>
                      <a:pt x="23" y="3"/>
                    </a:lnTo>
                    <a:lnTo>
                      <a:pt x="30" y="1"/>
                    </a:lnTo>
                    <a:lnTo>
                      <a:pt x="38"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0" name="Freeform 112"/>
              <p:cNvSpPr>
                <a:spLocks/>
              </p:cNvSpPr>
              <p:nvPr/>
            </p:nvSpPr>
            <p:spPr bwMode="auto">
              <a:xfrm>
                <a:off x="4925" y="1625"/>
                <a:ext cx="72" cy="75"/>
              </a:xfrm>
              <a:custGeom>
                <a:avLst/>
                <a:gdLst>
                  <a:gd name="T0" fmla="*/ 36 w 72"/>
                  <a:gd name="T1" fmla="*/ 0 h 75"/>
                  <a:gd name="T2" fmla="*/ 43 w 72"/>
                  <a:gd name="T3" fmla="*/ 1 h 75"/>
                  <a:gd name="T4" fmla="*/ 49 w 72"/>
                  <a:gd name="T5" fmla="*/ 2 h 75"/>
                  <a:gd name="T6" fmla="*/ 56 w 72"/>
                  <a:gd name="T7" fmla="*/ 5 h 75"/>
                  <a:gd name="T8" fmla="*/ 60 w 72"/>
                  <a:gd name="T9" fmla="*/ 10 h 75"/>
                  <a:gd name="T10" fmla="*/ 65 w 72"/>
                  <a:gd name="T11" fmla="*/ 16 h 75"/>
                  <a:gd name="T12" fmla="*/ 68 w 72"/>
                  <a:gd name="T13" fmla="*/ 22 h 75"/>
                  <a:gd name="T14" fmla="*/ 70 w 72"/>
                  <a:gd name="T15" fmla="*/ 29 h 75"/>
                  <a:gd name="T16" fmla="*/ 72 w 72"/>
                  <a:gd name="T17" fmla="*/ 37 h 75"/>
                  <a:gd name="T18" fmla="*/ 70 w 72"/>
                  <a:gd name="T19" fmla="*/ 45 h 75"/>
                  <a:gd name="T20" fmla="*/ 68 w 72"/>
                  <a:gd name="T21" fmla="*/ 51 h 75"/>
                  <a:gd name="T22" fmla="*/ 65 w 72"/>
                  <a:gd name="T23" fmla="*/ 58 h 75"/>
                  <a:gd name="T24" fmla="*/ 60 w 72"/>
                  <a:gd name="T25" fmla="*/ 64 h 75"/>
                  <a:gd name="T26" fmla="*/ 56 w 72"/>
                  <a:gd name="T27" fmla="*/ 68 h 75"/>
                  <a:gd name="T28" fmla="*/ 49 w 72"/>
                  <a:gd name="T29" fmla="*/ 71 h 75"/>
                  <a:gd name="T30" fmla="*/ 43 w 72"/>
                  <a:gd name="T31" fmla="*/ 74 h 75"/>
                  <a:gd name="T32" fmla="*/ 36 w 72"/>
                  <a:gd name="T33" fmla="*/ 75 h 75"/>
                  <a:gd name="T34" fmla="*/ 28 w 72"/>
                  <a:gd name="T35" fmla="*/ 74 h 75"/>
                  <a:gd name="T36" fmla="*/ 21 w 72"/>
                  <a:gd name="T37" fmla="*/ 71 h 75"/>
                  <a:gd name="T38" fmla="*/ 16 w 72"/>
                  <a:gd name="T39" fmla="*/ 68 h 75"/>
                  <a:gd name="T40" fmla="*/ 10 w 72"/>
                  <a:gd name="T41" fmla="*/ 64 h 75"/>
                  <a:gd name="T42" fmla="*/ 6 w 72"/>
                  <a:gd name="T43" fmla="*/ 58 h 75"/>
                  <a:gd name="T44" fmla="*/ 2 w 72"/>
                  <a:gd name="T45" fmla="*/ 51 h 75"/>
                  <a:gd name="T46" fmla="*/ 1 w 72"/>
                  <a:gd name="T47" fmla="*/ 45 h 75"/>
                  <a:gd name="T48" fmla="*/ 0 w 72"/>
                  <a:gd name="T49" fmla="*/ 37 h 75"/>
                  <a:gd name="T50" fmla="*/ 1 w 72"/>
                  <a:gd name="T51" fmla="*/ 29 h 75"/>
                  <a:gd name="T52" fmla="*/ 2 w 72"/>
                  <a:gd name="T53" fmla="*/ 22 h 75"/>
                  <a:gd name="T54" fmla="*/ 6 w 72"/>
                  <a:gd name="T55" fmla="*/ 16 h 75"/>
                  <a:gd name="T56" fmla="*/ 10 w 72"/>
                  <a:gd name="T57" fmla="*/ 10 h 75"/>
                  <a:gd name="T58" fmla="*/ 16 w 72"/>
                  <a:gd name="T59" fmla="*/ 5 h 75"/>
                  <a:gd name="T60" fmla="*/ 21 w 72"/>
                  <a:gd name="T61" fmla="*/ 2 h 75"/>
                  <a:gd name="T62" fmla="*/ 28 w 72"/>
                  <a:gd name="T63" fmla="*/ 1 h 75"/>
                  <a:gd name="T64" fmla="*/ 36 w 72"/>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5">
                    <a:moveTo>
                      <a:pt x="36" y="0"/>
                    </a:moveTo>
                    <a:lnTo>
                      <a:pt x="43" y="1"/>
                    </a:lnTo>
                    <a:lnTo>
                      <a:pt x="49" y="2"/>
                    </a:lnTo>
                    <a:lnTo>
                      <a:pt x="56" y="5"/>
                    </a:lnTo>
                    <a:lnTo>
                      <a:pt x="60" y="10"/>
                    </a:lnTo>
                    <a:lnTo>
                      <a:pt x="65" y="16"/>
                    </a:lnTo>
                    <a:lnTo>
                      <a:pt x="68" y="22"/>
                    </a:lnTo>
                    <a:lnTo>
                      <a:pt x="70" y="29"/>
                    </a:lnTo>
                    <a:lnTo>
                      <a:pt x="72" y="37"/>
                    </a:lnTo>
                    <a:lnTo>
                      <a:pt x="70" y="45"/>
                    </a:lnTo>
                    <a:lnTo>
                      <a:pt x="68" y="51"/>
                    </a:lnTo>
                    <a:lnTo>
                      <a:pt x="65" y="58"/>
                    </a:lnTo>
                    <a:lnTo>
                      <a:pt x="60" y="64"/>
                    </a:lnTo>
                    <a:lnTo>
                      <a:pt x="56" y="68"/>
                    </a:lnTo>
                    <a:lnTo>
                      <a:pt x="49" y="71"/>
                    </a:lnTo>
                    <a:lnTo>
                      <a:pt x="43" y="74"/>
                    </a:lnTo>
                    <a:lnTo>
                      <a:pt x="36" y="75"/>
                    </a:lnTo>
                    <a:lnTo>
                      <a:pt x="28" y="74"/>
                    </a:lnTo>
                    <a:lnTo>
                      <a:pt x="21" y="71"/>
                    </a:lnTo>
                    <a:lnTo>
                      <a:pt x="16" y="68"/>
                    </a:lnTo>
                    <a:lnTo>
                      <a:pt x="10" y="64"/>
                    </a:lnTo>
                    <a:lnTo>
                      <a:pt x="6" y="58"/>
                    </a:lnTo>
                    <a:lnTo>
                      <a:pt x="2" y="51"/>
                    </a:lnTo>
                    <a:lnTo>
                      <a:pt x="1" y="45"/>
                    </a:lnTo>
                    <a:lnTo>
                      <a:pt x="0" y="37"/>
                    </a:lnTo>
                    <a:lnTo>
                      <a:pt x="1" y="29"/>
                    </a:lnTo>
                    <a:lnTo>
                      <a:pt x="2" y="22"/>
                    </a:lnTo>
                    <a:lnTo>
                      <a:pt x="6" y="16"/>
                    </a:lnTo>
                    <a:lnTo>
                      <a:pt x="10" y="10"/>
                    </a:lnTo>
                    <a:lnTo>
                      <a:pt x="16" y="5"/>
                    </a:lnTo>
                    <a:lnTo>
                      <a:pt x="21" y="2"/>
                    </a:lnTo>
                    <a:lnTo>
                      <a:pt x="28" y="1"/>
                    </a:lnTo>
                    <a:lnTo>
                      <a:pt x="3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1" name="Freeform 113"/>
              <p:cNvSpPr>
                <a:spLocks/>
              </p:cNvSpPr>
              <p:nvPr/>
            </p:nvSpPr>
            <p:spPr bwMode="auto">
              <a:xfrm>
                <a:off x="5211" y="1613"/>
                <a:ext cx="136" cy="140"/>
              </a:xfrm>
              <a:custGeom>
                <a:avLst/>
                <a:gdLst>
                  <a:gd name="T0" fmla="*/ 68 w 136"/>
                  <a:gd name="T1" fmla="*/ 0 h 140"/>
                  <a:gd name="T2" fmla="*/ 82 w 136"/>
                  <a:gd name="T3" fmla="*/ 1 h 140"/>
                  <a:gd name="T4" fmla="*/ 94 w 136"/>
                  <a:gd name="T5" fmla="*/ 5 h 140"/>
                  <a:gd name="T6" fmla="*/ 105 w 136"/>
                  <a:gd name="T7" fmla="*/ 12 h 140"/>
                  <a:gd name="T8" fmla="*/ 115 w 136"/>
                  <a:gd name="T9" fmla="*/ 20 h 140"/>
                  <a:gd name="T10" fmla="*/ 124 w 136"/>
                  <a:gd name="T11" fmla="*/ 31 h 140"/>
                  <a:gd name="T12" fmla="*/ 130 w 136"/>
                  <a:gd name="T13" fmla="*/ 42 h 140"/>
                  <a:gd name="T14" fmla="*/ 134 w 136"/>
                  <a:gd name="T15" fmla="*/ 55 h 140"/>
                  <a:gd name="T16" fmla="*/ 136 w 136"/>
                  <a:gd name="T17" fmla="*/ 70 h 140"/>
                  <a:gd name="T18" fmla="*/ 134 w 136"/>
                  <a:gd name="T19" fmla="*/ 85 h 140"/>
                  <a:gd name="T20" fmla="*/ 130 w 136"/>
                  <a:gd name="T21" fmla="*/ 98 h 140"/>
                  <a:gd name="T22" fmla="*/ 124 w 136"/>
                  <a:gd name="T23" fmla="*/ 109 h 140"/>
                  <a:gd name="T24" fmla="*/ 115 w 136"/>
                  <a:gd name="T25" fmla="*/ 120 h 140"/>
                  <a:gd name="T26" fmla="*/ 105 w 136"/>
                  <a:gd name="T27" fmla="*/ 128 h 140"/>
                  <a:gd name="T28" fmla="*/ 94 w 136"/>
                  <a:gd name="T29" fmla="*/ 135 h 140"/>
                  <a:gd name="T30" fmla="*/ 82 w 136"/>
                  <a:gd name="T31" fmla="*/ 139 h 140"/>
                  <a:gd name="T32" fmla="*/ 68 w 136"/>
                  <a:gd name="T33" fmla="*/ 140 h 140"/>
                  <a:gd name="T34" fmla="*/ 55 w 136"/>
                  <a:gd name="T35" fmla="*/ 139 h 140"/>
                  <a:gd name="T36" fmla="*/ 43 w 136"/>
                  <a:gd name="T37" fmla="*/ 135 h 140"/>
                  <a:gd name="T38" fmla="*/ 30 w 136"/>
                  <a:gd name="T39" fmla="*/ 128 h 140"/>
                  <a:gd name="T40" fmla="*/ 20 w 136"/>
                  <a:gd name="T41" fmla="*/ 120 h 140"/>
                  <a:gd name="T42" fmla="*/ 13 w 136"/>
                  <a:gd name="T43" fmla="*/ 109 h 140"/>
                  <a:gd name="T44" fmla="*/ 6 w 136"/>
                  <a:gd name="T45" fmla="*/ 98 h 140"/>
                  <a:gd name="T46" fmla="*/ 1 w 136"/>
                  <a:gd name="T47" fmla="*/ 85 h 140"/>
                  <a:gd name="T48" fmla="*/ 0 w 136"/>
                  <a:gd name="T49" fmla="*/ 70 h 140"/>
                  <a:gd name="T50" fmla="*/ 1 w 136"/>
                  <a:gd name="T51" fmla="*/ 55 h 140"/>
                  <a:gd name="T52" fmla="*/ 6 w 136"/>
                  <a:gd name="T53" fmla="*/ 42 h 140"/>
                  <a:gd name="T54" fmla="*/ 13 w 136"/>
                  <a:gd name="T55" fmla="*/ 31 h 140"/>
                  <a:gd name="T56" fmla="*/ 20 w 136"/>
                  <a:gd name="T57" fmla="*/ 20 h 140"/>
                  <a:gd name="T58" fmla="*/ 30 w 136"/>
                  <a:gd name="T59" fmla="*/ 12 h 140"/>
                  <a:gd name="T60" fmla="*/ 43 w 136"/>
                  <a:gd name="T61" fmla="*/ 5 h 140"/>
                  <a:gd name="T62" fmla="*/ 55 w 136"/>
                  <a:gd name="T63" fmla="*/ 1 h 140"/>
                  <a:gd name="T64" fmla="*/ 68 w 136"/>
                  <a:gd name="T6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140">
                    <a:moveTo>
                      <a:pt x="68" y="0"/>
                    </a:moveTo>
                    <a:lnTo>
                      <a:pt x="82" y="1"/>
                    </a:lnTo>
                    <a:lnTo>
                      <a:pt x="94" y="5"/>
                    </a:lnTo>
                    <a:lnTo>
                      <a:pt x="105" y="12"/>
                    </a:lnTo>
                    <a:lnTo>
                      <a:pt x="115" y="20"/>
                    </a:lnTo>
                    <a:lnTo>
                      <a:pt x="124" y="31"/>
                    </a:lnTo>
                    <a:lnTo>
                      <a:pt x="130" y="42"/>
                    </a:lnTo>
                    <a:lnTo>
                      <a:pt x="134" y="55"/>
                    </a:lnTo>
                    <a:lnTo>
                      <a:pt x="136" y="70"/>
                    </a:lnTo>
                    <a:lnTo>
                      <a:pt x="134" y="85"/>
                    </a:lnTo>
                    <a:lnTo>
                      <a:pt x="130" y="98"/>
                    </a:lnTo>
                    <a:lnTo>
                      <a:pt x="124" y="109"/>
                    </a:lnTo>
                    <a:lnTo>
                      <a:pt x="115" y="120"/>
                    </a:lnTo>
                    <a:lnTo>
                      <a:pt x="105" y="128"/>
                    </a:lnTo>
                    <a:lnTo>
                      <a:pt x="94" y="135"/>
                    </a:lnTo>
                    <a:lnTo>
                      <a:pt x="82" y="139"/>
                    </a:lnTo>
                    <a:lnTo>
                      <a:pt x="68" y="140"/>
                    </a:lnTo>
                    <a:lnTo>
                      <a:pt x="55" y="139"/>
                    </a:lnTo>
                    <a:lnTo>
                      <a:pt x="43" y="135"/>
                    </a:lnTo>
                    <a:lnTo>
                      <a:pt x="30" y="128"/>
                    </a:lnTo>
                    <a:lnTo>
                      <a:pt x="20" y="120"/>
                    </a:lnTo>
                    <a:lnTo>
                      <a:pt x="13" y="109"/>
                    </a:lnTo>
                    <a:lnTo>
                      <a:pt x="6" y="98"/>
                    </a:lnTo>
                    <a:lnTo>
                      <a:pt x="1" y="85"/>
                    </a:lnTo>
                    <a:lnTo>
                      <a:pt x="0" y="70"/>
                    </a:lnTo>
                    <a:lnTo>
                      <a:pt x="1" y="55"/>
                    </a:lnTo>
                    <a:lnTo>
                      <a:pt x="6" y="42"/>
                    </a:lnTo>
                    <a:lnTo>
                      <a:pt x="13" y="31"/>
                    </a:lnTo>
                    <a:lnTo>
                      <a:pt x="20" y="20"/>
                    </a:lnTo>
                    <a:lnTo>
                      <a:pt x="30" y="12"/>
                    </a:lnTo>
                    <a:lnTo>
                      <a:pt x="43" y="5"/>
                    </a:lnTo>
                    <a:lnTo>
                      <a:pt x="55" y="1"/>
                    </a:lnTo>
                    <a:lnTo>
                      <a:pt x="68"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2" name="Freeform 114"/>
              <p:cNvSpPr>
                <a:spLocks/>
              </p:cNvSpPr>
              <p:nvPr/>
            </p:nvSpPr>
            <p:spPr bwMode="auto">
              <a:xfrm>
                <a:off x="5215" y="1615"/>
                <a:ext cx="129" cy="134"/>
              </a:xfrm>
              <a:custGeom>
                <a:avLst/>
                <a:gdLst>
                  <a:gd name="T0" fmla="*/ 64 w 129"/>
                  <a:gd name="T1" fmla="*/ 0 h 134"/>
                  <a:gd name="T2" fmla="*/ 78 w 129"/>
                  <a:gd name="T3" fmla="*/ 1 h 134"/>
                  <a:gd name="T4" fmla="*/ 90 w 129"/>
                  <a:gd name="T5" fmla="*/ 5 h 134"/>
                  <a:gd name="T6" fmla="*/ 100 w 129"/>
                  <a:gd name="T7" fmla="*/ 11 h 134"/>
                  <a:gd name="T8" fmla="*/ 110 w 129"/>
                  <a:gd name="T9" fmla="*/ 19 h 134"/>
                  <a:gd name="T10" fmla="*/ 118 w 129"/>
                  <a:gd name="T11" fmla="*/ 29 h 134"/>
                  <a:gd name="T12" fmla="*/ 124 w 129"/>
                  <a:gd name="T13" fmla="*/ 40 h 134"/>
                  <a:gd name="T14" fmla="*/ 128 w 129"/>
                  <a:gd name="T15" fmla="*/ 53 h 134"/>
                  <a:gd name="T16" fmla="*/ 129 w 129"/>
                  <a:gd name="T17" fmla="*/ 67 h 134"/>
                  <a:gd name="T18" fmla="*/ 128 w 129"/>
                  <a:gd name="T19" fmla="*/ 80 h 134"/>
                  <a:gd name="T20" fmla="*/ 124 w 129"/>
                  <a:gd name="T21" fmla="*/ 93 h 134"/>
                  <a:gd name="T22" fmla="*/ 118 w 129"/>
                  <a:gd name="T23" fmla="*/ 104 h 134"/>
                  <a:gd name="T24" fmla="*/ 110 w 129"/>
                  <a:gd name="T25" fmla="*/ 114 h 134"/>
                  <a:gd name="T26" fmla="*/ 100 w 129"/>
                  <a:gd name="T27" fmla="*/ 123 h 134"/>
                  <a:gd name="T28" fmla="*/ 90 w 129"/>
                  <a:gd name="T29" fmla="*/ 128 h 134"/>
                  <a:gd name="T30" fmla="*/ 78 w 129"/>
                  <a:gd name="T31" fmla="*/ 133 h 134"/>
                  <a:gd name="T32" fmla="*/ 64 w 129"/>
                  <a:gd name="T33" fmla="*/ 134 h 134"/>
                  <a:gd name="T34" fmla="*/ 51 w 129"/>
                  <a:gd name="T35" fmla="*/ 133 h 134"/>
                  <a:gd name="T36" fmla="*/ 39 w 129"/>
                  <a:gd name="T37" fmla="*/ 128 h 134"/>
                  <a:gd name="T38" fmla="*/ 29 w 129"/>
                  <a:gd name="T39" fmla="*/ 123 h 134"/>
                  <a:gd name="T40" fmla="*/ 19 w 129"/>
                  <a:gd name="T41" fmla="*/ 114 h 134"/>
                  <a:gd name="T42" fmla="*/ 11 w 129"/>
                  <a:gd name="T43" fmla="*/ 104 h 134"/>
                  <a:gd name="T44" fmla="*/ 5 w 129"/>
                  <a:gd name="T45" fmla="*/ 93 h 134"/>
                  <a:gd name="T46" fmla="*/ 1 w 129"/>
                  <a:gd name="T47" fmla="*/ 80 h 134"/>
                  <a:gd name="T48" fmla="*/ 0 w 129"/>
                  <a:gd name="T49" fmla="*/ 67 h 134"/>
                  <a:gd name="T50" fmla="*/ 1 w 129"/>
                  <a:gd name="T51" fmla="*/ 53 h 134"/>
                  <a:gd name="T52" fmla="*/ 5 w 129"/>
                  <a:gd name="T53" fmla="*/ 40 h 134"/>
                  <a:gd name="T54" fmla="*/ 11 w 129"/>
                  <a:gd name="T55" fmla="*/ 29 h 134"/>
                  <a:gd name="T56" fmla="*/ 19 w 129"/>
                  <a:gd name="T57" fmla="*/ 19 h 134"/>
                  <a:gd name="T58" fmla="*/ 29 w 129"/>
                  <a:gd name="T59" fmla="*/ 11 h 134"/>
                  <a:gd name="T60" fmla="*/ 39 w 129"/>
                  <a:gd name="T61" fmla="*/ 5 h 134"/>
                  <a:gd name="T62" fmla="*/ 51 w 129"/>
                  <a:gd name="T63" fmla="*/ 1 h 134"/>
                  <a:gd name="T64" fmla="*/ 64 w 129"/>
                  <a:gd name="T6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34">
                    <a:moveTo>
                      <a:pt x="64" y="0"/>
                    </a:moveTo>
                    <a:lnTo>
                      <a:pt x="78" y="1"/>
                    </a:lnTo>
                    <a:lnTo>
                      <a:pt x="90" y="5"/>
                    </a:lnTo>
                    <a:lnTo>
                      <a:pt x="100" y="11"/>
                    </a:lnTo>
                    <a:lnTo>
                      <a:pt x="110" y="19"/>
                    </a:lnTo>
                    <a:lnTo>
                      <a:pt x="118" y="29"/>
                    </a:lnTo>
                    <a:lnTo>
                      <a:pt x="124" y="40"/>
                    </a:lnTo>
                    <a:lnTo>
                      <a:pt x="128" y="53"/>
                    </a:lnTo>
                    <a:lnTo>
                      <a:pt x="129" y="67"/>
                    </a:lnTo>
                    <a:lnTo>
                      <a:pt x="128" y="80"/>
                    </a:lnTo>
                    <a:lnTo>
                      <a:pt x="124" y="93"/>
                    </a:lnTo>
                    <a:lnTo>
                      <a:pt x="118" y="104"/>
                    </a:lnTo>
                    <a:lnTo>
                      <a:pt x="110" y="114"/>
                    </a:lnTo>
                    <a:lnTo>
                      <a:pt x="100" y="123"/>
                    </a:lnTo>
                    <a:lnTo>
                      <a:pt x="90" y="128"/>
                    </a:lnTo>
                    <a:lnTo>
                      <a:pt x="78" y="133"/>
                    </a:lnTo>
                    <a:lnTo>
                      <a:pt x="64" y="134"/>
                    </a:lnTo>
                    <a:lnTo>
                      <a:pt x="51" y="133"/>
                    </a:lnTo>
                    <a:lnTo>
                      <a:pt x="39" y="128"/>
                    </a:lnTo>
                    <a:lnTo>
                      <a:pt x="29" y="123"/>
                    </a:lnTo>
                    <a:lnTo>
                      <a:pt x="19" y="114"/>
                    </a:lnTo>
                    <a:lnTo>
                      <a:pt x="11" y="104"/>
                    </a:lnTo>
                    <a:lnTo>
                      <a:pt x="5" y="93"/>
                    </a:lnTo>
                    <a:lnTo>
                      <a:pt x="1" y="80"/>
                    </a:lnTo>
                    <a:lnTo>
                      <a:pt x="0" y="67"/>
                    </a:lnTo>
                    <a:lnTo>
                      <a:pt x="1" y="53"/>
                    </a:lnTo>
                    <a:lnTo>
                      <a:pt x="5" y="40"/>
                    </a:lnTo>
                    <a:lnTo>
                      <a:pt x="11" y="29"/>
                    </a:lnTo>
                    <a:lnTo>
                      <a:pt x="19" y="19"/>
                    </a:lnTo>
                    <a:lnTo>
                      <a:pt x="29" y="11"/>
                    </a:lnTo>
                    <a:lnTo>
                      <a:pt x="39" y="5"/>
                    </a:lnTo>
                    <a:lnTo>
                      <a:pt x="51" y="1"/>
                    </a:lnTo>
                    <a:lnTo>
                      <a:pt x="64"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3" name="Freeform 115"/>
              <p:cNvSpPr>
                <a:spLocks/>
              </p:cNvSpPr>
              <p:nvPr/>
            </p:nvSpPr>
            <p:spPr bwMode="auto">
              <a:xfrm>
                <a:off x="5218" y="1616"/>
                <a:ext cx="124" cy="129"/>
              </a:xfrm>
              <a:custGeom>
                <a:avLst/>
                <a:gdLst>
                  <a:gd name="T0" fmla="*/ 61 w 124"/>
                  <a:gd name="T1" fmla="*/ 0 h 129"/>
                  <a:gd name="T2" fmla="*/ 74 w 124"/>
                  <a:gd name="T3" fmla="*/ 1 h 129"/>
                  <a:gd name="T4" fmla="*/ 85 w 124"/>
                  <a:gd name="T5" fmla="*/ 4 h 129"/>
                  <a:gd name="T6" fmla="*/ 96 w 124"/>
                  <a:gd name="T7" fmla="*/ 11 h 129"/>
                  <a:gd name="T8" fmla="*/ 105 w 124"/>
                  <a:gd name="T9" fmla="*/ 19 h 129"/>
                  <a:gd name="T10" fmla="*/ 113 w 124"/>
                  <a:gd name="T11" fmla="*/ 28 h 129"/>
                  <a:gd name="T12" fmla="*/ 119 w 124"/>
                  <a:gd name="T13" fmla="*/ 39 h 129"/>
                  <a:gd name="T14" fmla="*/ 123 w 124"/>
                  <a:gd name="T15" fmla="*/ 51 h 129"/>
                  <a:gd name="T16" fmla="*/ 124 w 124"/>
                  <a:gd name="T17" fmla="*/ 65 h 129"/>
                  <a:gd name="T18" fmla="*/ 123 w 124"/>
                  <a:gd name="T19" fmla="*/ 78 h 129"/>
                  <a:gd name="T20" fmla="*/ 119 w 124"/>
                  <a:gd name="T21" fmla="*/ 89 h 129"/>
                  <a:gd name="T22" fmla="*/ 113 w 124"/>
                  <a:gd name="T23" fmla="*/ 101 h 129"/>
                  <a:gd name="T24" fmla="*/ 105 w 124"/>
                  <a:gd name="T25" fmla="*/ 110 h 129"/>
                  <a:gd name="T26" fmla="*/ 96 w 124"/>
                  <a:gd name="T27" fmla="*/ 117 h 129"/>
                  <a:gd name="T28" fmla="*/ 85 w 124"/>
                  <a:gd name="T29" fmla="*/ 124 h 129"/>
                  <a:gd name="T30" fmla="*/ 74 w 124"/>
                  <a:gd name="T31" fmla="*/ 127 h 129"/>
                  <a:gd name="T32" fmla="*/ 61 w 124"/>
                  <a:gd name="T33" fmla="*/ 129 h 129"/>
                  <a:gd name="T34" fmla="*/ 49 w 124"/>
                  <a:gd name="T35" fmla="*/ 127 h 129"/>
                  <a:gd name="T36" fmla="*/ 37 w 124"/>
                  <a:gd name="T37" fmla="*/ 124 h 129"/>
                  <a:gd name="T38" fmla="*/ 27 w 124"/>
                  <a:gd name="T39" fmla="*/ 117 h 129"/>
                  <a:gd name="T40" fmla="*/ 18 w 124"/>
                  <a:gd name="T41" fmla="*/ 110 h 129"/>
                  <a:gd name="T42" fmla="*/ 10 w 124"/>
                  <a:gd name="T43" fmla="*/ 101 h 129"/>
                  <a:gd name="T44" fmla="*/ 4 w 124"/>
                  <a:gd name="T45" fmla="*/ 89 h 129"/>
                  <a:gd name="T46" fmla="*/ 1 w 124"/>
                  <a:gd name="T47" fmla="*/ 78 h 129"/>
                  <a:gd name="T48" fmla="*/ 0 w 124"/>
                  <a:gd name="T49" fmla="*/ 65 h 129"/>
                  <a:gd name="T50" fmla="*/ 1 w 124"/>
                  <a:gd name="T51" fmla="*/ 51 h 129"/>
                  <a:gd name="T52" fmla="*/ 4 w 124"/>
                  <a:gd name="T53" fmla="*/ 39 h 129"/>
                  <a:gd name="T54" fmla="*/ 10 w 124"/>
                  <a:gd name="T55" fmla="*/ 28 h 129"/>
                  <a:gd name="T56" fmla="*/ 18 w 124"/>
                  <a:gd name="T57" fmla="*/ 19 h 129"/>
                  <a:gd name="T58" fmla="*/ 27 w 124"/>
                  <a:gd name="T59" fmla="*/ 11 h 129"/>
                  <a:gd name="T60" fmla="*/ 37 w 124"/>
                  <a:gd name="T61" fmla="*/ 4 h 129"/>
                  <a:gd name="T62" fmla="*/ 49 w 124"/>
                  <a:gd name="T63" fmla="*/ 1 h 129"/>
                  <a:gd name="T64" fmla="*/ 61 w 124"/>
                  <a:gd name="T6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9">
                    <a:moveTo>
                      <a:pt x="61" y="0"/>
                    </a:moveTo>
                    <a:lnTo>
                      <a:pt x="74" y="1"/>
                    </a:lnTo>
                    <a:lnTo>
                      <a:pt x="85" y="4"/>
                    </a:lnTo>
                    <a:lnTo>
                      <a:pt x="96" y="11"/>
                    </a:lnTo>
                    <a:lnTo>
                      <a:pt x="105" y="19"/>
                    </a:lnTo>
                    <a:lnTo>
                      <a:pt x="113" y="28"/>
                    </a:lnTo>
                    <a:lnTo>
                      <a:pt x="119" y="39"/>
                    </a:lnTo>
                    <a:lnTo>
                      <a:pt x="123" y="51"/>
                    </a:lnTo>
                    <a:lnTo>
                      <a:pt x="124" y="65"/>
                    </a:lnTo>
                    <a:lnTo>
                      <a:pt x="123" y="78"/>
                    </a:lnTo>
                    <a:lnTo>
                      <a:pt x="119" y="89"/>
                    </a:lnTo>
                    <a:lnTo>
                      <a:pt x="113" y="101"/>
                    </a:lnTo>
                    <a:lnTo>
                      <a:pt x="105" y="110"/>
                    </a:lnTo>
                    <a:lnTo>
                      <a:pt x="96" y="117"/>
                    </a:lnTo>
                    <a:lnTo>
                      <a:pt x="85" y="124"/>
                    </a:lnTo>
                    <a:lnTo>
                      <a:pt x="74" y="127"/>
                    </a:lnTo>
                    <a:lnTo>
                      <a:pt x="61" y="129"/>
                    </a:lnTo>
                    <a:lnTo>
                      <a:pt x="49" y="127"/>
                    </a:lnTo>
                    <a:lnTo>
                      <a:pt x="37" y="124"/>
                    </a:lnTo>
                    <a:lnTo>
                      <a:pt x="27" y="117"/>
                    </a:lnTo>
                    <a:lnTo>
                      <a:pt x="18" y="110"/>
                    </a:lnTo>
                    <a:lnTo>
                      <a:pt x="10" y="101"/>
                    </a:lnTo>
                    <a:lnTo>
                      <a:pt x="4" y="89"/>
                    </a:lnTo>
                    <a:lnTo>
                      <a:pt x="1" y="78"/>
                    </a:lnTo>
                    <a:lnTo>
                      <a:pt x="0" y="65"/>
                    </a:lnTo>
                    <a:lnTo>
                      <a:pt x="1" y="51"/>
                    </a:lnTo>
                    <a:lnTo>
                      <a:pt x="4" y="39"/>
                    </a:lnTo>
                    <a:lnTo>
                      <a:pt x="10" y="28"/>
                    </a:lnTo>
                    <a:lnTo>
                      <a:pt x="18" y="19"/>
                    </a:lnTo>
                    <a:lnTo>
                      <a:pt x="27" y="11"/>
                    </a:lnTo>
                    <a:lnTo>
                      <a:pt x="37" y="4"/>
                    </a:lnTo>
                    <a:lnTo>
                      <a:pt x="49" y="1"/>
                    </a:lnTo>
                    <a:lnTo>
                      <a:pt x="61"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4" name="Freeform 116"/>
              <p:cNvSpPr>
                <a:spLocks/>
              </p:cNvSpPr>
              <p:nvPr/>
            </p:nvSpPr>
            <p:spPr bwMode="auto">
              <a:xfrm>
                <a:off x="5220" y="1618"/>
                <a:ext cx="118" cy="122"/>
              </a:xfrm>
              <a:custGeom>
                <a:avLst/>
                <a:gdLst>
                  <a:gd name="T0" fmla="*/ 59 w 118"/>
                  <a:gd name="T1" fmla="*/ 0 h 122"/>
                  <a:gd name="T2" fmla="*/ 72 w 118"/>
                  <a:gd name="T3" fmla="*/ 1 h 122"/>
                  <a:gd name="T4" fmla="*/ 82 w 118"/>
                  <a:gd name="T5" fmla="*/ 5 h 122"/>
                  <a:gd name="T6" fmla="*/ 92 w 118"/>
                  <a:gd name="T7" fmla="*/ 10 h 122"/>
                  <a:gd name="T8" fmla="*/ 101 w 118"/>
                  <a:gd name="T9" fmla="*/ 18 h 122"/>
                  <a:gd name="T10" fmla="*/ 108 w 118"/>
                  <a:gd name="T11" fmla="*/ 27 h 122"/>
                  <a:gd name="T12" fmla="*/ 113 w 118"/>
                  <a:gd name="T13" fmla="*/ 38 h 122"/>
                  <a:gd name="T14" fmla="*/ 117 w 118"/>
                  <a:gd name="T15" fmla="*/ 49 h 122"/>
                  <a:gd name="T16" fmla="*/ 118 w 118"/>
                  <a:gd name="T17" fmla="*/ 62 h 122"/>
                  <a:gd name="T18" fmla="*/ 117 w 118"/>
                  <a:gd name="T19" fmla="*/ 74 h 122"/>
                  <a:gd name="T20" fmla="*/ 113 w 118"/>
                  <a:gd name="T21" fmla="*/ 85 h 122"/>
                  <a:gd name="T22" fmla="*/ 108 w 118"/>
                  <a:gd name="T23" fmla="*/ 95 h 122"/>
                  <a:gd name="T24" fmla="*/ 101 w 118"/>
                  <a:gd name="T25" fmla="*/ 104 h 122"/>
                  <a:gd name="T26" fmla="*/ 92 w 118"/>
                  <a:gd name="T27" fmla="*/ 112 h 122"/>
                  <a:gd name="T28" fmla="*/ 82 w 118"/>
                  <a:gd name="T29" fmla="*/ 118 h 122"/>
                  <a:gd name="T30" fmla="*/ 72 w 118"/>
                  <a:gd name="T31" fmla="*/ 121 h 122"/>
                  <a:gd name="T32" fmla="*/ 59 w 118"/>
                  <a:gd name="T33" fmla="*/ 122 h 122"/>
                  <a:gd name="T34" fmla="*/ 47 w 118"/>
                  <a:gd name="T35" fmla="*/ 121 h 122"/>
                  <a:gd name="T36" fmla="*/ 36 w 118"/>
                  <a:gd name="T37" fmla="*/ 118 h 122"/>
                  <a:gd name="T38" fmla="*/ 26 w 118"/>
                  <a:gd name="T39" fmla="*/ 112 h 122"/>
                  <a:gd name="T40" fmla="*/ 18 w 118"/>
                  <a:gd name="T41" fmla="*/ 104 h 122"/>
                  <a:gd name="T42" fmla="*/ 10 w 118"/>
                  <a:gd name="T43" fmla="*/ 95 h 122"/>
                  <a:gd name="T44" fmla="*/ 5 w 118"/>
                  <a:gd name="T45" fmla="*/ 85 h 122"/>
                  <a:gd name="T46" fmla="*/ 1 w 118"/>
                  <a:gd name="T47" fmla="*/ 74 h 122"/>
                  <a:gd name="T48" fmla="*/ 0 w 118"/>
                  <a:gd name="T49" fmla="*/ 62 h 122"/>
                  <a:gd name="T50" fmla="*/ 1 w 118"/>
                  <a:gd name="T51" fmla="*/ 49 h 122"/>
                  <a:gd name="T52" fmla="*/ 5 w 118"/>
                  <a:gd name="T53" fmla="*/ 38 h 122"/>
                  <a:gd name="T54" fmla="*/ 10 w 118"/>
                  <a:gd name="T55" fmla="*/ 27 h 122"/>
                  <a:gd name="T56" fmla="*/ 18 w 118"/>
                  <a:gd name="T57" fmla="*/ 18 h 122"/>
                  <a:gd name="T58" fmla="*/ 26 w 118"/>
                  <a:gd name="T59" fmla="*/ 10 h 122"/>
                  <a:gd name="T60" fmla="*/ 36 w 118"/>
                  <a:gd name="T61" fmla="*/ 5 h 122"/>
                  <a:gd name="T62" fmla="*/ 47 w 118"/>
                  <a:gd name="T63" fmla="*/ 1 h 122"/>
                  <a:gd name="T64" fmla="*/ 59 w 118"/>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122">
                    <a:moveTo>
                      <a:pt x="59" y="0"/>
                    </a:moveTo>
                    <a:lnTo>
                      <a:pt x="72" y="1"/>
                    </a:lnTo>
                    <a:lnTo>
                      <a:pt x="82" y="5"/>
                    </a:lnTo>
                    <a:lnTo>
                      <a:pt x="92" y="10"/>
                    </a:lnTo>
                    <a:lnTo>
                      <a:pt x="101" y="18"/>
                    </a:lnTo>
                    <a:lnTo>
                      <a:pt x="108" y="27"/>
                    </a:lnTo>
                    <a:lnTo>
                      <a:pt x="113" y="38"/>
                    </a:lnTo>
                    <a:lnTo>
                      <a:pt x="117" y="49"/>
                    </a:lnTo>
                    <a:lnTo>
                      <a:pt x="118" y="62"/>
                    </a:lnTo>
                    <a:lnTo>
                      <a:pt x="117" y="74"/>
                    </a:lnTo>
                    <a:lnTo>
                      <a:pt x="113" y="85"/>
                    </a:lnTo>
                    <a:lnTo>
                      <a:pt x="108" y="95"/>
                    </a:lnTo>
                    <a:lnTo>
                      <a:pt x="101" y="104"/>
                    </a:lnTo>
                    <a:lnTo>
                      <a:pt x="92" y="112"/>
                    </a:lnTo>
                    <a:lnTo>
                      <a:pt x="82" y="118"/>
                    </a:lnTo>
                    <a:lnTo>
                      <a:pt x="72" y="121"/>
                    </a:lnTo>
                    <a:lnTo>
                      <a:pt x="59" y="122"/>
                    </a:lnTo>
                    <a:lnTo>
                      <a:pt x="47" y="121"/>
                    </a:lnTo>
                    <a:lnTo>
                      <a:pt x="36" y="118"/>
                    </a:lnTo>
                    <a:lnTo>
                      <a:pt x="26" y="112"/>
                    </a:lnTo>
                    <a:lnTo>
                      <a:pt x="18" y="104"/>
                    </a:lnTo>
                    <a:lnTo>
                      <a:pt x="10" y="95"/>
                    </a:lnTo>
                    <a:lnTo>
                      <a:pt x="5" y="85"/>
                    </a:lnTo>
                    <a:lnTo>
                      <a:pt x="1" y="74"/>
                    </a:lnTo>
                    <a:lnTo>
                      <a:pt x="0" y="62"/>
                    </a:lnTo>
                    <a:lnTo>
                      <a:pt x="1" y="49"/>
                    </a:lnTo>
                    <a:lnTo>
                      <a:pt x="5" y="38"/>
                    </a:lnTo>
                    <a:lnTo>
                      <a:pt x="10" y="27"/>
                    </a:lnTo>
                    <a:lnTo>
                      <a:pt x="18" y="18"/>
                    </a:lnTo>
                    <a:lnTo>
                      <a:pt x="26" y="10"/>
                    </a:lnTo>
                    <a:lnTo>
                      <a:pt x="36" y="5"/>
                    </a:lnTo>
                    <a:lnTo>
                      <a:pt x="47" y="1"/>
                    </a:lnTo>
                    <a:lnTo>
                      <a:pt x="59"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5" name="Freeform 117"/>
              <p:cNvSpPr>
                <a:spLocks/>
              </p:cNvSpPr>
              <p:nvPr/>
            </p:nvSpPr>
            <p:spPr bwMode="auto">
              <a:xfrm>
                <a:off x="5225" y="1620"/>
                <a:ext cx="110" cy="116"/>
              </a:xfrm>
              <a:custGeom>
                <a:avLst/>
                <a:gdLst>
                  <a:gd name="T0" fmla="*/ 54 w 110"/>
                  <a:gd name="T1" fmla="*/ 0 h 116"/>
                  <a:gd name="T2" fmla="*/ 66 w 110"/>
                  <a:gd name="T3" fmla="*/ 1 h 116"/>
                  <a:gd name="T4" fmla="*/ 76 w 110"/>
                  <a:gd name="T5" fmla="*/ 5 h 116"/>
                  <a:gd name="T6" fmla="*/ 86 w 110"/>
                  <a:gd name="T7" fmla="*/ 10 h 116"/>
                  <a:gd name="T8" fmla="*/ 94 w 110"/>
                  <a:gd name="T9" fmla="*/ 17 h 116"/>
                  <a:gd name="T10" fmla="*/ 100 w 110"/>
                  <a:gd name="T11" fmla="*/ 26 h 116"/>
                  <a:gd name="T12" fmla="*/ 106 w 110"/>
                  <a:gd name="T13" fmla="*/ 36 h 116"/>
                  <a:gd name="T14" fmla="*/ 109 w 110"/>
                  <a:gd name="T15" fmla="*/ 46 h 116"/>
                  <a:gd name="T16" fmla="*/ 110 w 110"/>
                  <a:gd name="T17" fmla="*/ 59 h 116"/>
                  <a:gd name="T18" fmla="*/ 109 w 110"/>
                  <a:gd name="T19" fmla="*/ 71 h 116"/>
                  <a:gd name="T20" fmla="*/ 106 w 110"/>
                  <a:gd name="T21" fmla="*/ 81 h 116"/>
                  <a:gd name="T22" fmla="*/ 100 w 110"/>
                  <a:gd name="T23" fmla="*/ 91 h 116"/>
                  <a:gd name="T24" fmla="*/ 94 w 110"/>
                  <a:gd name="T25" fmla="*/ 99 h 116"/>
                  <a:gd name="T26" fmla="*/ 86 w 110"/>
                  <a:gd name="T27" fmla="*/ 107 h 116"/>
                  <a:gd name="T28" fmla="*/ 76 w 110"/>
                  <a:gd name="T29" fmla="*/ 111 h 116"/>
                  <a:gd name="T30" fmla="*/ 66 w 110"/>
                  <a:gd name="T31" fmla="*/ 114 h 116"/>
                  <a:gd name="T32" fmla="*/ 54 w 110"/>
                  <a:gd name="T33" fmla="*/ 116 h 116"/>
                  <a:gd name="T34" fmla="*/ 43 w 110"/>
                  <a:gd name="T35" fmla="*/ 114 h 116"/>
                  <a:gd name="T36" fmla="*/ 33 w 110"/>
                  <a:gd name="T37" fmla="*/ 111 h 116"/>
                  <a:gd name="T38" fmla="*/ 23 w 110"/>
                  <a:gd name="T39" fmla="*/ 107 h 116"/>
                  <a:gd name="T40" fmla="*/ 15 w 110"/>
                  <a:gd name="T41" fmla="*/ 99 h 116"/>
                  <a:gd name="T42" fmla="*/ 9 w 110"/>
                  <a:gd name="T43" fmla="*/ 91 h 116"/>
                  <a:gd name="T44" fmla="*/ 4 w 110"/>
                  <a:gd name="T45" fmla="*/ 81 h 116"/>
                  <a:gd name="T46" fmla="*/ 1 w 110"/>
                  <a:gd name="T47" fmla="*/ 71 h 116"/>
                  <a:gd name="T48" fmla="*/ 0 w 110"/>
                  <a:gd name="T49" fmla="*/ 59 h 116"/>
                  <a:gd name="T50" fmla="*/ 1 w 110"/>
                  <a:gd name="T51" fmla="*/ 46 h 116"/>
                  <a:gd name="T52" fmla="*/ 4 w 110"/>
                  <a:gd name="T53" fmla="*/ 36 h 116"/>
                  <a:gd name="T54" fmla="*/ 9 w 110"/>
                  <a:gd name="T55" fmla="*/ 26 h 116"/>
                  <a:gd name="T56" fmla="*/ 15 w 110"/>
                  <a:gd name="T57" fmla="*/ 17 h 116"/>
                  <a:gd name="T58" fmla="*/ 23 w 110"/>
                  <a:gd name="T59" fmla="*/ 10 h 116"/>
                  <a:gd name="T60" fmla="*/ 33 w 110"/>
                  <a:gd name="T61" fmla="*/ 5 h 116"/>
                  <a:gd name="T62" fmla="*/ 43 w 110"/>
                  <a:gd name="T63" fmla="*/ 1 h 116"/>
                  <a:gd name="T64" fmla="*/ 54 w 110"/>
                  <a:gd name="T6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16">
                    <a:moveTo>
                      <a:pt x="54" y="0"/>
                    </a:moveTo>
                    <a:lnTo>
                      <a:pt x="66" y="1"/>
                    </a:lnTo>
                    <a:lnTo>
                      <a:pt x="76" y="5"/>
                    </a:lnTo>
                    <a:lnTo>
                      <a:pt x="86" y="10"/>
                    </a:lnTo>
                    <a:lnTo>
                      <a:pt x="94" y="17"/>
                    </a:lnTo>
                    <a:lnTo>
                      <a:pt x="100" y="26"/>
                    </a:lnTo>
                    <a:lnTo>
                      <a:pt x="106" y="36"/>
                    </a:lnTo>
                    <a:lnTo>
                      <a:pt x="109" y="46"/>
                    </a:lnTo>
                    <a:lnTo>
                      <a:pt x="110" y="59"/>
                    </a:lnTo>
                    <a:lnTo>
                      <a:pt x="109" y="71"/>
                    </a:lnTo>
                    <a:lnTo>
                      <a:pt x="106" y="81"/>
                    </a:lnTo>
                    <a:lnTo>
                      <a:pt x="100" y="91"/>
                    </a:lnTo>
                    <a:lnTo>
                      <a:pt x="94" y="99"/>
                    </a:lnTo>
                    <a:lnTo>
                      <a:pt x="86" y="107"/>
                    </a:lnTo>
                    <a:lnTo>
                      <a:pt x="76" y="111"/>
                    </a:lnTo>
                    <a:lnTo>
                      <a:pt x="66" y="114"/>
                    </a:lnTo>
                    <a:lnTo>
                      <a:pt x="54" y="116"/>
                    </a:lnTo>
                    <a:lnTo>
                      <a:pt x="43" y="114"/>
                    </a:lnTo>
                    <a:lnTo>
                      <a:pt x="33" y="111"/>
                    </a:lnTo>
                    <a:lnTo>
                      <a:pt x="23" y="107"/>
                    </a:lnTo>
                    <a:lnTo>
                      <a:pt x="15" y="99"/>
                    </a:lnTo>
                    <a:lnTo>
                      <a:pt x="9" y="91"/>
                    </a:lnTo>
                    <a:lnTo>
                      <a:pt x="4" y="81"/>
                    </a:lnTo>
                    <a:lnTo>
                      <a:pt x="1" y="71"/>
                    </a:lnTo>
                    <a:lnTo>
                      <a:pt x="0" y="59"/>
                    </a:lnTo>
                    <a:lnTo>
                      <a:pt x="1" y="46"/>
                    </a:lnTo>
                    <a:lnTo>
                      <a:pt x="4" y="36"/>
                    </a:lnTo>
                    <a:lnTo>
                      <a:pt x="9" y="26"/>
                    </a:lnTo>
                    <a:lnTo>
                      <a:pt x="15" y="17"/>
                    </a:lnTo>
                    <a:lnTo>
                      <a:pt x="23" y="10"/>
                    </a:lnTo>
                    <a:lnTo>
                      <a:pt x="33" y="5"/>
                    </a:lnTo>
                    <a:lnTo>
                      <a:pt x="43" y="1"/>
                    </a:lnTo>
                    <a:lnTo>
                      <a:pt x="54"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6" name="Freeform 118"/>
              <p:cNvSpPr>
                <a:spLocks/>
              </p:cNvSpPr>
              <p:nvPr/>
            </p:nvSpPr>
            <p:spPr bwMode="auto">
              <a:xfrm>
                <a:off x="5226" y="1621"/>
                <a:ext cx="106" cy="111"/>
              </a:xfrm>
              <a:custGeom>
                <a:avLst/>
                <a:gdLst>
                  <a:gd name="T0" fmla="*/ 53 w 106"/>
                  <a:gd name="T1" fmla="*/ 0 h 111"/>
                  <a:gd name="T2" fmla="*/ 64 w 106"/>
                  <a:gd name="T3" fmla="*/ 2 h 111"/>
                  <a:gd name="T4" fmla="*/ 74 w 106"/>
                  <a:gd name="T5" fmla="*/ 5 h 111"/>
                  <a:gd name="T6" fmla="*/ 83 w 106"/>
                  <a:gd name="T7" fmla="*/ 11 h 111"/>
                  <a:gd name="T8" fmla="*/ 90 w 106"/>
                  <a:gd name="T9" fmla="*/ 17 h 111"/>
                  <a:gd name="T10" fmla="*/ 97 w 106"/>
                  <a:gd name="T11" fmla="*/ 25 h 111"/>
                  <a:gd name="T12" fmla="*/ 102 w 106"/>
                  <a:gd name="T13" fmla="*/ 35 h 111"/>
                  <a:gd name="T14" fmla="*/ 105 w 106"/>
                  <a:gd name="T15" fmla="*/ 45 h 111"/>
                  <a:gd name="T16" fmla="*/ 106 w 106"/>
                  <a:gd name="T17" fmla="*/ 56 h 111"/>
                  <a:gd name="T18" fmla="*/ 105 w 106"/>
                  <a:gd name="T19" fmla="*/ 68 h 111"/>
                  <a:gd name="T20" fmla="*/ 102 w 106"/>
                  <a:gd name="T21" fmla="*/ 78 h 111"/>
                  <a:gd name="T22" fmla="*/ 97 w 106"/>
                  <a:gd name="T23" fmla="*/ 87 h 111"/>
                  <a:gd name="T24" fmla="*/ 90 w 106"/>
                  <a:gd name="T25" fmla="*/ 96 h 111"/>
                  <a:gd name="T26" fmla="*/ 83 w 106"/>
                  <a:gd name="T27" fmla="*/ 102 h 111"/>
                  <a:gd name="T28" fmla="*/ 74 w 106"/>
                  <a:gd name="T29" fmla="*/ 107 h 111"/>
                  <a:gd name="T30" fmla="*/ 64 w 106"/>
                  <a:gd name="T31" fmla="*/ 110 h 111"/>
                  <a:gd name="T32" fmla="*/ 53 w 106"/>
                  <a:gd name="T33" fmla="*/ 111 h 111"/>
                  <a:gd name="T34" fmla="*/ 42 w 106"/>
                  <a:gd name="T35" fmla="*/ 110 h 111"/>
                  <a:gd name="T36" fmla="*/ 33 w 106"/>
                  <a:gd name="T37" fmla="*/ 107 h 111"/>
                  <a:gd name="T38" fmla="*/ 23 w 106"/>
                  <a:gd name="T39" fmla="*/ 102 h 111"/>
                  <a:gd name="T40" fmla="*/ 15 w 106"/>
                  <a:gd name="T41" fmla="*/ 96 h 111"/>
                  <a:gd name="T42" fmla="*/ 9 w 106"/>
                  <a:gd name="T43" fmla="*/ 87 h 111"/>
                  <a:gd name="T44" fmla="*/ 4 w 106"/>
                  <a:gd name="T45" fmla="*/ 78 h 111"/>
                  <a:gd name="T46" fmla="*/ 1 w 106"/>
                  <a:gd name="T47" fmla="*/ 68 h 111"/>
                  <a:gd name="T48" fmla="*/ 0 w 106"/>
                  <a:gd name="T49" fmla="*/ 56 h 111"/>
                  <a:gd name="T50" fmla="*/ 1 w 106"/>
                  <a:gd name="T51" fmla="*/ 45 h 111"/>
                  <a:gd name="T52" fmla="*/ 4 w 106"/>
                  <a:gd name="T53" fmla="*/ 35 h 111"/>
                  <a:gd name="T54" fmla="*/ 9 w 106"/>
                  <a:gd name="T55" fmla="*/ 25 h 111"/>
                  <a:gd name="T56" fmla="*/ 15 w 106"/>
                  <a:gd name="T57" fmla="*/ 17 h 111"/>
                  <a:gd name="T58" fmla="*/ 23 w 106"/>
                  <a:gd name="T59" fmla="*/ 11 h 111"/>
                  <a:gd name="T60" fmla="*/ 33 w 106"/>
                  <a:gd name="T61" fmla="*/ 5 h 111"/>
                  <a:gd name="T62" fmla="*/ 42 w 106"/>
                  <a:gd name="T63" fmla="*/ 2 h 111"/>
                  <a:gd name="T64" fmla="*/ 53 w 106"/>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1">
                    <a:moveTo>
                      <a:pt x="53" y="0"/>
                    </a:moveTo>
                    <a:lnTo>
                      <a:pt x="64" y="2"/>
                    </a:lnTo>
                    <a:lnTo>
                      <a:pt x="74" y="5"/>
                    </a:lnTo>
                    <a:lnTo>
                      <a:pt x="83" y="11"/>
                    </a:lnTo>
                    <a:lnTo>
                      <a:pt x="90" y="17"/>
                    </a:lnTo>
                    <a:lnTo>
                      <a:pt x="97" y="25"/>
                    </a:lnTo>
                    <a:lnTo>
                      <a:pt x="102" y="35"/>
                    </a:lnTo>
                    <a:lnTo>
                      <a:pt x="105" y="45"/>
                    </a:lnTo>
                    <a:lnTo>
                      <a:pt x="106" y="56"/>
                    </a:lnTo>
                    <a:lnTo>
                      <a:pt x="105" y="68"/>
                    </a:lnTo>
                    <a:lnTo>
                      <a:pt x="102" y="78"/>
                    </a:lnTo>
                    <a:lnTo>
                      <a:pt x="97" y="87"/>
                    </a:lnTo>
                    <a:lnTo>
                      <a:pt x="90" y="96"/>
                    </a:lnTo>
                    <a:lnTo>
                      <a:pt x="83" y="102"/>
                    </a:lnTo>
                    <a:lnTo>
                      <a:pt x="74" y="107"/>
                    </a:lnTo>
                    <a:lnTo>
                      <a:pt x="64" y="110"/>
                    </a:lnTo>
                    <a:lnTo>
                      <a:pt x="53" y="111"/>
                    </a:lnTo>
                    <a:lnTo>
                      <a:pt x="42" y="110"/>
                    </a:lnTo>
                    <a:lnTo>
                      <a:pt x="33" y="107"/>
                    </a:lnTo>
                    <a:lnTo>
                      <a:pt x="23" y="102"/>
                    </a:lnTo>
                    <a:lnTo>
                      <a:pt x="15" y="96"/>
                    </a:lnTo>
                    <a:lnTo>
                      <a:pt x="9" y="87"/>
                    </a:lnTo>
                    <a:lnTo>
                      <a:pt x="4" y="78"/>
                    </a:lnTo>
                    <a:lnTo>
                      <a:pt x="1" y="68"/>
                    </a:lnTo>
                    <a:lnTo>
                      <a:pt x="0" y="56"/>
                    </a:lnTo>
                    <a:lnTo>
                      <a:pt x="1" y="45"/>
                    </a:lnTo>
                    <a:lnTo>
                      <a:pt x="4" y="35"/>
                    </a:lnTo>
                    <a:lnTo>
                      <a:pt x="9" y="25"/>
                    </a:lnTo>
                    <a:lnTo>
                      <a:pt x="15" y="17"/>
                    </a:lnTo>
                    <a:lnTo>
                      <a:pt x="23" y="11"/>
                    </a:lnTo>
                    <a:lnTo>
                      <a:pt x="33" y="5"/>
                    </a:lnTo>
                    <a:lnTo>
                      <a:pt x="42" y="2"/>
                    </a:lnTo>
                    <a:lnTo>
                      <a:pt x="53"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7" name="Freeform 119"/>
              <p:cNvSpPr>
                <a:spLocks/>
              </p:cNvSpPr>
              <p:nvPr/>
            </p:nvSpPr>
            <p:spPr bwMode="auto">
              <a:xfrm>
                <a:off x="5229" y="1624"/>
                <a:ext cx="101" cy="105"/>
              </a:xfrm>
              <a:custGeom>
                <a:avLst/>
                <a:gdLst>
                  <a:gd name="T0" fmla="*/ 50 w 101"/>
                  <a:gd name="T1" fmla="*/ 0 h 105"/>
                  <a:gd name="T2" fmla="*/ 61 w 101"/>
                  <a:gd name="T3" fmla="*/ 1 h 105"/>
                  <a:gd name="T4" fmla="*/ 70 w 101"/>
                  <a:gd name="T5" fmla="*/ 4 h 105"/>
                  <a:gd name="T6" fmla="*/ 78 w 101"/>
                  <a:gd name="T7" fmla="*/ 9 h 105"/>
                  <a:gd name="T8" fmla="*/ 86 w 101"/>
                  <a:gd name="T9" fmla="*/ 15 h 105"/>
                  <a:gd name="T10" fmla="*/ 92 w 101"/>
                  <a:gd name="T11" fmla="*/ 23 h 105"/>
                  <a:gd name="T12" fmla="*/ 96 w 101"/>
                  <a:gd name="T13" fmla="*/ 32 h 105"/>
                  <a:gd name="T14" fmla="*/ 100 w 101"/>
                  <a:gd name="T15" fmla="*/ 42 h 105"/>
                  <a:gd name="T16" fmla="*/ 101 w 101"/>
                  <a:gd name="T17" fmla="*/ 52 h 105"/>
                  <a:gd name="T18" fmla="*/ 100 w 101"/>
                  <a:gd name="T19" fmla="*/ 62 h 105"/>
                  <a:gd name="T20" fmla="*/ 96 w 101"/>
                  <a:gd name="T21" fmla="*/ 72 h 105"/>
                  <a:gd name="T22" fmla="*/ 92 w 101"/>
                  <a:gd name="T23" fmla="*/ 81 h 105"/>
                  <a:gd name="T24" fmla="*/ 86 w 101"/>
                  <a:gd name="T25" fmla="*/ 89 h 105"/>
                  <a:gd name="T26" fmla="*/ 78 w 101"/>
                  <a:gd name="T27" fmla="*/ 96 h 105"/>
                  <a:gd name="T28" fmla="*/ 70 w 101"/>
                  <a:gd name="T29" fmla="*/ 100 h 105"/>
                  <a:gd name="T30" fmla="*/ 61 w 101"/>
                  <a:gd name="T31" fmla="*/ 104 h 105"/>
                  <a:gd name="T32" fmla="*/ 50 w 101"/>
                  <a:gd name="T33" fmla="*/ 105 h 105"/>
                  <a:gd name="T34" fmla="*/ 40 w 101"/>
                  <a:gd name="T35" fmla="*/ 104 h 105"/>
                  <a:gd name="T36" fmla="*/ 30 w 101"/>
                  <a:gd name="T37" fmla="*/ 100 h 105"/>
                  <a:gd name="T38" fmla="*/ 23 w 101"/>
                  <a:gd name="T39" fmla="*/ 96 h 105"/>
                  <a:gd name="T40" fmla="*/ 15 w 101"/>
                  <a:gd name="T41" fmla="*/ 89 h 105"/>
                  <a:gd name="T42" fmla="*/ 9 w 101"/>
                  <a:gd name="T43" fmla="*/ 81 h 105"/>
                  <a:gd name="T44" fmla="*/ 5 w 101"/>
                  <a:gd name="T45" fmla="*/ 72 h 105"/>
                  <a:gd name="T46" fmla="*/ 1 w 101"/>
                  <a:gd name="T47" fmla="*/ 62 h 105"/>
                  <a:gd name="T48" fmla="*/ 0 w 101"/>
                  <a:gd name="T49" fmla="*/ 52 h 105"/>
                  <a:gd name="T50" fmla="*/ 1 w 101"/>
                  <a:gd name="T51" fmla="*/ 42 h 105"/>
                  <a:gd name="T52" fmla="*/ 5 w 101"/>
                  <a:gd name="T53" fmla="*/ 32 h 105"/>
                  <a:gd name="T54" fmla="*/ 9 w 101"/>
                  <a:gd name="T55" fmla="*/ 23 h 105"/>
                  <a:gd name="T56" fmla="*/ 15 w 101"/>
                  <a:gd name="T57" fmla="*/ 15 h 105"/>
                  <a:gd name="T58" fmla="*/ 23 w 101"/>
                  <a:gd name="T59" fmla="*/ 9 h 105"/>
                  <a:gd name="T60" fmla="*/ 30 w 101"/>
                  <a:gd name="T61" fmla="*/ 4 h 105"/>
                  <a:gd name="T62" fmla="*/ 40 w 101"/>
                  <a:gd name="T63" fmla="*/ 1 h 105"/>
                  <a:gd name="T64" fmla="*/ 50 w 101"/>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105">
                    <a:moveTo>
                      <a:pt x="50" y="0"/>
                    </a:moveTo>
                    <a:lnTo>
                      <a:pt x="61" y="1"/>
                    </a:lnTo>
                    <a:lnTo>
                      <a:pt x="70" y="4"/>
                    </a:lnTo>
                    <a:lnTo>
                      <a:pt x="78" y="9"/>
                    </a:lnTo>
                    <a:lnTo>
                      <a:pt x="86" y="15"/>
                    </a:lnTo>
                    <a:lnTo>
                      <a:pt x="92" y="23"/>
                    </a:lnTo>
                    <a:lnTo>
                      <a:pt x="96" y="32"/>
                    </a:lnTo>
                    <a:lnTo>
                      <a:pt x="100" y="42"/>
                    </a:lnTo>
                    <a:lnTo>
                      <a:pt x="101" y="52"/>
                    </a:lnTo>
                    <a:lnTo>
                      <a:pt x="100" y="62"/>
                    </a:lnTo>
                    <a:lnTo>
                      <a:pt x="96" y="72"/>
                    </a:lnTo>
                    <a:lnTo>
                      <a:pt x="92" y="81"/>
                    </a:lnTo>
                    <a:lnTo>
                      <a:pt x="86" y="89"/>
                    </a:lnTo>
                    <a:lnTo>
                      <a:pt x="78" y="96"/>
                    </a:lnTo>
                    <a:lnTo>
                      <a:pt x="70" y="100"/>
                    </a:lnTo>
                    <a:lnTo>
                      <a:pt x="61" y="104"/>
                    </a:lnTo>
                    <a:lnTo>
                      <a:pt x="50" y="105"/>
                    </a:lnTo>
                    <a:lnTo>
                      <a:pt x="40" y="104"/>
                    </a:lnTo>
                    <a:lnTo>
                      <a:pt x="30" y="100"/>
                    </a:lnTo>
                    <a:lnTo>
                      <a:pt x="23" y="96"/>
                    </a:lnTo>
                    <a:lnTo>
                      <a:pt x="15" y="89"/>
                    </a:lnTo>
                    <a:lnTo>
                      <a:pt x="9" y="81"/>
                    </a:lnTo>
                    <a:lnTo>
                      <a:pt x="5" y="72"/>
                    </a:lnTo>
                    <a:lnTo>
                      <a:pt x="1" y="62"/>
                    </a:lnTo>
                    <a:lnTo>
                      <a:pt x="0" y="52"/>
                    </a:lnTo>
                    <a:lnTo>
                      <a:pt x="1" y="42"/>
                    </a:lnTo>
                    <a:lnTo>
                      <a:pt x="5" y="32"/>
                    </a:lnTo>
                    <a:lnTo>
                      <a:pt x="9" y="23"/>
                    </a:lnTo>
                    <a:lnTo>
                      <a:pt x="15" y="15"/>
                    </a:lnTo>
                    <a:lnTo>
                      <a:pt x="23" y="9"/>
                    </a:lnTo>
                    <a:lnTo>
                      <a:pt x="30" y="4"/>
                    </a:lnTo>
                    <a:lnTo>
                      <a:pt x="40" y="1"/>
                    </a:lnTo>
                    <a:lnTo>
                      <a:pt x="50"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8" name="Freeform 120"/>
              <p:cNvSpPr>
                <a:spLocks/>
              </p:cNvSpPr>
              <p:nvPr/>
            </p:nvSpPr>
            <p:spPr bwMode="auto">
              <a:xfrm>
                <a:off x="5231" y="1626"/>
                <a:ext cx="95" cy="98"/>
              </a:xfrm>
              <a:custGeom>
                <a:avLst/>
                <a:gdLst>
                  <a:gd name="T0" fmla="*/ 48 w 95"/>
                  <a:gd name="T1" fmla="*/ 0 h 98"/>
                  <a:gd name="T2" fmla="*/ 57 w 95"/>
                  <a:gd name="T3" fmla="*/ 1 h 98"/>
                  <a:gd name="T4" fmla="*/ 66 w 95"/>
                  <a:gd name="T5" fmla="*/ 3 h 98"/>
                  <a:gd name="T6" fmla="*/ 74 w 95"/>
                  <a:gd name="T7" fmla="*/ 8 h 98"/>
                  <a:gd name="T8" fmla="*/ 82 w 95"/>
                  <a:gd name="T9" fmla="*/ 15 h 98"/>
                  <a:gd name="T10" fmla="*/ 88 w 95"/>
                  <a:gd name="T11" fmla="*/ 21 h 98"/>
                  <a:gd name="T12" fmla="*/ 92 w 95"/>
                  <a:gd name="T13" fmla="*/ 30 h 98"/>
                  <a:gd name="T14" fmla="*/ 94 w 95"/>
                  <a:gd name="T15" fmla="*/ 39 h 98"/>
                  <a:gd name="T16" fmla="*/ 95 w 95"/>
                  <a:gd name="T17" fmla="*/ 49 h 98"/>
                  <a:gd name="T18" fmla="*/ 94 w 95"/>
                  <a:gd name="T19" fmla="*/ 59 h 98"/>
                  <a:gd name="T20" fmla="*/ 92 w 95"/>
                  <a:gd name="T21" fmla="*/ 68 h 98"/>
                  <a:gd name="T22" fmla="*/ 88 w 95"/>
                  <a:gd name="T23" fmla="*/ 76 h 98"/>
                  <a:gd name="T24" fmla="*/ 82 w 95"/>
                  <a:gd name="T25" fmla="*/ 84 h 98"/>
                  <a:gd name="T26" fmla="*/ 74 w 95"/>
                  <a:gd name="T27" fmla="*/ 89 h 98"/>
                  <a:gd name="T28" fmla="*/ 66 w 95"/>
                  <a:gd name="T29" fmla="*/ 94 h 98"/>
                  <a:gd name="T30" fmla="*/ 57 w 95"/>
                  <a:gd name="T31" fmla="*/ 97 h 98"/>
                  <a:gd name="T32" fmla="*/ 48 w 95"/>
                  <a:gd name="T33" fmla="*/ 98 h 98"/>
                  <a:gd name="T34" fmla="*/ 38 w 95"/>
                  <a:gd name="T35" fmla="*/ 97 h 98"/>
                  <a:gd name="T36" fmla="*/ 29 w 95"/>
                  <a:gd name="T37" fmla="*/ 94 h 98"/>
                  <a:gd name="T38" fmla="*/ 22 w 95"/>
                  <a:gd name="T39" fmla="*/ 89 h 98"/>
                  <a:gd name="T40" fmla="*/ 15 w 95"/>
                  <a:gd name="T41" fmla="*/ 84 h 98"/>
                  <a:gd name="T42" fmla="*/ 8 w 95"/>
                  <a:gd name="T43" fmla="*/ 76 h 98"/>
                  <a:gd name="T44" fmla="*/ 4 w 95"/>
                  <a:gd name="T45" fmla="*/ 68 h 98"/>
                  <a:gd name="T46" fmla="*/ 2 w 95"/>
                  <a:gd name="T47" fmla="*/ 59 h 98"/>
                  <a:gd name="T48" fmla="*/ 0 w 95"/>
                  <a:gd name="T49" fmla="*/ 49 h 98"/>
                  <a:gd name="T50" fmla="*/ 2 w 95"/>
                  <a:gd name="T51" fmla="*/ 39 h 98"/>
                  <a:gd name="T52" fmla="*/ 4 w 95"/>
                  <a:gd name="T53" fmla="*/ 30 h 98"/>
                  <a:gd name="T54" fmla="*/ 8 w 95"/>
                  <a:gd name="T55" fmla="*/ 21 h 98"/>
                  <a:gd name="T56" fmla="*/ 15 w 95"/>
                  <a:gd name="T57" fmla="*/ 15 h 98"/>
                  <a:gd name="T58" fmla="*/ 22 w 95"/>
                  <a:gd name="T59" fmla="*/ 8 h 98"/>
                  <a:gd name="T60" fmla="*/ 29 w 95"/>
                  <a:gd name="T61" fmla="*/ 3 h 98"/>
                  <a:gd name="T62" fmla="*/ 38 w 95"/>
                  <a:gd name="T63" fmla="*/ 1 h 98"/>
                  <a:gd name="T64" fmla="*/ 48 w 95"/>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8">
                    <a:moveTo>
                      <a:pt x="48" y="0"/>
                    </a:moveTo>
                    <a:lnTo>
                      <a:pt x="57" y="1"/>
                    </a:lnTo>
                    <a:lnTo>
                      <a:pt x="66" y="3"/>
                    </a:lnTo>
                    <a:lnTo>
                      <a:pt x="74" y="8"/>
                    </a:lnTo>
                    <a:lnTo>
                      <a:pt x="82" y="15"/>
                    </a:lnTo>
                    <a:lnTo>
                      <a:pt x="88" y="21"/>
                    </a:lnTo>
                    <a:lnTo>
                      <a:pt x="92" y="30"/>
                    </a:lnTo>
                    <a:lnTo>
                      <a:pt x="94" y="39"/>
                    </a:lnTo>
                    <a:lnTo>
                      <a:pt x="95" y="49"/>
                    </a:lnTo>
                    <a:lnTo>
                      <a:pt x="94" y="59"/>
                    </a:lnTo>
                    <a:lnTo>
                      <a:pt x="92" y="68"/>
                    </a:lnTo>
                    <a:lnTo>
                      <a:pt x="88" y="76"/>
                    </a:lnTo>
                    <a:lnTo>
                      <a:pt x="82" y="84"/>
                    </a:lnTo>
                    <a:lnTo>
                      <a:pt x="74" y="89"/>
                    </a:lnTo>
                    <a:lnTo>
                      <a:pt x="66" y="94"/>
                    </a:lnTo>
                    <a:lnTo>
                      <a:pt x="57" y="97"/>
                    </a:lnTo>
                    <a:lnTo>
                      <a:pt x="48" y="98"/>
                    </a:lnTo>
                    <a:lnTo>
                      <a:pt x="38" y="97"/>
                    </a:lnTo>
                    <a:lnTo>
                      <a:pt x="29" y="94"/>
                    </a:lnTo>
                    <a:lnTo>
                      <a:pt x="22" y="89"/>
                    </a:lnTo>
                    <a:lnTo>
                      <a:pt x="15" y="84"/>
                    </a:lnTo>
                    <a:lnTo>
                      <a:pt x="8" y="76"/>
                    </a:lnTo>
                    <a:lnTo>
                      <a:pt x="4" y="68"/>
                    </a:lnTo>
                    <a:lnTo>
                      <a:pt x="2" y="59"/>
                    </a:lnTo>
                    <a:lnTo>
                      <a:pt x="0" y="49"/>
                    </a:lnTo>
                    <a:lnTo>
                      <a:pt x="2" y="39"/>
                    </a:lnTo>
                    <a:lnTo>
                      <a:pt x="4" y="30"/>
                    </a:lnTo>
                    <a:lnTo>
                      <a:pt x="8" y="21"/>
                    </a:lnTo>
                    <a:lnTo>
                      <a:pt x="15" y="15"/>
                    </a:lnTo>
                    <a:lnTo>
                      <a:pt x="22" y="8"/>
                    </a:lnTo>
                    <a:lnTo>
                      <a:pt x="29" y="3"/>
                    </a:lnTo>
                    <a:lnTo>
                      <a:pt x="38" y="1"/>
                    </a:lnTo>
                    <a:lnTo>
                      <a:pt x="48"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49" name="Freeform 121"/>
              <p:cNvSpPr>
                <a:spLocks/>
              </p:cNvSpPr>
              <p:nvPr/>
            </p:nvSpPr>
            <p:spPr bwMode="auto">
              <a:xfrm>
                <a:off x="5235" y="1627"/>
                <a:ext cx="88" cy="93"/>
              </a:xfrm>
              <a:custGeom>
                <a:avLst/>
                <a:gdLst>
                  <a:gd name="T0" fmla="*/ 44 w 88"/>
                  <a:gd name="T1" fmla="*/ 0 h 93"/>
                  <a:gd name="T2" fmla="*/ 53 w 88"/>
                  <a:gd name="T3" fmla="*/ 1 h 93"/>
                  <a:gd name="T4" fmla="*/ 61 w 88"/>
                  <a:gd name="T5" fmla="*/ 3 h 93"/>
                  <a:gd name="T6" fmla="*/ 69 w 88"/>
                  <a:gd name="T7" fmla="*/ 8 h 93"/>
                  <a:gd name="T8" fmla="*/ 76 w 88"/>
                  <a:gd name="T9" fmla="*/ 14 h 93"/>
                  <a:gd name="T10" fmla="*/ 80 w 88"/>
                  <a:gd name="T11" fmla="*/ 21 h 93"/>
                  <a:gd name="T12" fmla="*/ 85 w 88"/>
                  <a:gd name="T13" fmla="*/ 29 h 93"/>
                  <a:gd name="T14" fmla="*/ 87 w 88"/>
                  <a:gd name="T15" fmla="*/ 38 h 93"/>
                  <a:gd name="T16" fmla="*/ 88 w 88"/>
                  <a:gd name="T17" fmla="*/ 47 h 93"/>
                  <a:gd name="T18" fmla="*/ 87 w 88"/>
                  <a:gd name="T19" fmla="*/ 56 h 93"/>
                  <a:gd name="T20" fmla="*/ 85 w 88"/>
                  <a:gd name="T21" fmla="*/ 65 h 93"/>
                  <a:gd name="T22" fmla="*/ 80 w 88"/>
                  <a:gd name="T23" fmla="*/ 73 h 93"/>
                  <a:gd name="T24" fmla="*/ 76 w 88"/>
                  <a:gd name="T25" fmla="*/ 79 h 93"/>
                  <a:gd name="T26" fmla="*/ 69 w 88"/>
                  <a:gd name="T27" fmla="*/ 85 h 93"/>
                  <a:gd name="T28" fmla="*/ 61 w 88"/>
                  <a:gd name="T29" fmla="*/ 90 h 93"/>
                  <a:gd name="T30" fmla="*/ 53 w 88"/>
                  <a:gd name="T31" fmla="*/ 92 h 93"/>
                  <a:gd name="T32" fmla="*/ 44 w 88"/>
                  <a:gd name="T33" fmla="*/ 93 h 93"/>
                  <a:gd name="T34" fmla="*/ 36 w 88"/>
                  <a:gd name="T35" fmla="*/ 92 h 93"/>
                  <a:gd name="T36" fmla="*/ 27 w 88"/>
                  <a:gd name="T37" fmla="*/ 90 h 93"/>
                  <a:gd name="T38" fmla="*/ 20 w 88"/>
                  <a:gd name="T39" fmla="*/ 85 h 93"/>
                  <a:gd name="T40" fmla="*/ 13 w 88"/>
                  <a:gd name="T41" fmla="*/ 79 h 93"/>
                  <a:gd name="T42" fmla="*/ 8 w 88"/>
                  <a:gd name="T43" fmla="*/ 73 h 93"/>
                  <a:gd name="T44" fmla="*/ 3 w 88"/>
                  <a:gd name="T45" fmla="*/ 65 h 93"/>
                  <a:gd name="T46" fmla="*/ 1 w 88"/>
                  <a:gd name="T47" fmla="*/ 56 h 93"/>
                  <a:gd name="T48" fmla="*/ 0 w 88"/>
                  <a:gd name="T49" fmla="*/ 47 h 93"/>
                  <a:gd name="T50" fmla="*/ 1 w 88"/>
                  <a:gd name="T51" fmla="*/ 38 h 93"/>
                  <a:gd name="T52" fmla="*/ 3 w 88"/>
                  <a:gd name="T53" fmla="*/ 29 h 93"/>
                  <a:gd name="T54" fmla="*/ 8 w 88"/>
                  <a:gd name="T55" fmla="*/ 21 h 93"/>
                  <a:gd name="T56" fmla="*/ 13 w 88"/>
                  <a:gd name="T57" fmla="*/ 14 h 93"/>
                  <a:gd name="T58" fmla="*/ 20 w 88"/>
                  <a:gd name="T59" fmla="*/ 8 h 93"/>
                  <a:gd name="T60" fmla="*/ 27 w 88"/>
                  <a:gd name="T61" fmla="*/ 3 h 93"/>
                  <a:gd name="T62" fmla="*/ 36 w 88"/>
                  <a:gd name="T63" fmla="*/ 1 h 93"/>
                  <a:gd name="T64" fmla="*/ 44 w 88"/>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93">
                    <a:moveTo>
                      <a:pt x="44" y="0"/>
                    </a:moveTo>
                    <a:lnTo>
                      <a:pt x="53" y="1"/>
                    </a:lnTo>
                    <a:lnTo>
                      <a:pt x="61" y="3"/>
                    </a:lnTo>
                    <a:lnTo>
                      <a:pt x="69" y="8"/>
                    </a:lnTo>
                    <a:lnTo>
                      <a:pt x="76" y="14"/>
                    </a:lnTo>
                    <a:lnTo>
                      <a:pt x="80" y="21"/>
                    </a:lnTo>
                    <a:lnTo>
                      <a:pt x="85" y="29"/>
                    </a:lnTo>
                    <a:lnTo>
                      <a:pt x="87" y="38"/>
                    </a:lnTo>
                    <a:lnTo>
                      <a:pt x="88" y="47"/>
                    </a:lnTo>
                    <a:lnTo>
                      <a:pt x="87" y="56"/>
                    </a:lnTo>
                    <a:lnTo>
                      <a:pt x="85" y="65"/>
                    </a:lnTo>
                    <a:lnTo>
                      <a:pt x="80" y="73"/>
                    </a:lnTo>
                    <a:lnTo>
                      <a:pt x="76" y="79"/>
                    </a:lnTo>
                    <a:lnTo>
                      <a:pt x="69" y="85"/>
                    </a:lnTo>
                    <a:lnTo>
                      <a:pt x="61" y="90"/>
                    </a:lnTo>
                    <a:lnTo>
                      <a:pt x="53" y="92"/>
                    </a:lnTo>
                    <a:lnTo>
                      <a:pt x="44" y="93"/>
                    </a:lnTo>
                    <a:lnTo>
                      <a:pt x="36" y="92"/>
                    </a:lnTo>
                    <a:lnTo>
                      <a:pt x="27" y="90"/>
                    </a:lnTo>
                    <a:lnTo>
                      <a:pt x="20" y="85"/>
                    </a:lnTo>
                    <a:lnTo>
                      <a:pt x="13" y="79"/>
                    </a:lnTo>
                    <a:lnTo>
                      <a:pt x="8" y="73"/>
                    </a:lnTo>
                    <a:lnTo>
                      <a:pt x="3" y="65"/>
                    </a:lnTo>
                    <a:lnTo>
                      <a:pt x="1" y="56"/>
                    </a:lnTo>
                    <a:lnTo>
                      <a:pt x="0" y="47"/>
                    </a:lnTo>
                    <a:lnTo>
                      <a:pt x="1" y="38"/>
                    </a:lnTo>
                    <a:lnTo>
                      <a:pt x="3" y="29"/>
                    </a:lnTo>
                    <a:lnTo>
                      <a:pt x="8" y="21"/>
                    </a:lnTo>
                    <a:lnTo>
                      <a:pt x="13" y="14"/>
                    </a:lnTo>
                    <a:lnTo>
                      <a:pt x="20" y="8"/>
                    </a:lnTo>
                    <a:lnTo>
                      <a:pt x="27" y="3"/>
                    </a:lnTo>
                    <a:lnTo>
                      <a:pt x="36" y="1"/>
                    </a:lnTo>
                    <a:lnTo>
                      <a:pt x="44"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0" name="Freeform 122"/>
              <p:cNvSpPr>
                <a:spLocks/>
              </p:cNvSpPr>
              <p:nvPr/>
            </p:nvSpPr>
            <p:spPr bwMode="auto">
              <a:xfrm>
                <a:off x="5237" y="1629"/>
                <a:ext cx="84" cy="86"/>
              </a:xfrm>
              <a:custGeom>
                <a:avLst/>
                <a:gdLst>
                  <a:gd name="T0" fmla="*/ 42 w 84"/>
                  <a:gd name="T1" fmla="*/ 0 h 86"/>
                  <a:gd name="T2" fmla="*/ 50 w 84"/>
                  <a:gd name="T3" fmla="*/ 1 h 86"/>
                  <a:gd name="T4" fmla="*/ 58 w 84"/>
                  <a:gd name="T5" fmla="*/ 4 h 86"/>
                  <a:gd name="T6" fmla="*/ 65 w 84"/>
                  <a:gd name="T7" fmla="*/ 8 h 86"/>
                  <a:gd name="T8" fmla="*/ 72 w 84"/>
                  <a:gd name="T9" fmla="*/ 13 h 86"/>
                  <a:gd name="T10" fmla="*/ 77 w 84"/>
                  <a:gd name="T11" fmla="*/ 19 h 86"/>
                  <a:gd name="T12" fmla="*/ 81 w 84"/>
                  <a:gd name="T13" fmla="*/ 27 h 86"/>
                  <a:gd name="T14" fmla="*/ 83 w 84"/>
                  <a:gd name="T15" fmla="*/ 35 h 86"/>
                  <a:gd name="T16" fmla="*/ 84 w 84"/>
                  <a:gd name="T17" fmla="*/ 44 h 86"/>
                  <a:gd name="T18" fmla="*/ 83 w 84"/>
                  <a:gd name="T19" fmla="*/ 53 h 86"/>
                  <a:gd name="T20" fmla="*/ 81 w 84"/>
                  <a:gd name="T21" fmla="*/ 61 h 86"/>
                  <a:gd name="T22" fmla="*/ 77 w 84"/>
                  <a:gd name="T23" fmla="*/ 67 h 86"/>
                  <a:gd name="T24" fmla="*/ 72 w 84"/>
                  <a:gd name="T25" fmla="*/ 74 h 86"/>
                  <a:gd name="T26" fmla="*/ 65 w 84"/>
                  <a:gd name="T27" fmla="*/ 80 h 86"/>
                  <a:gd name="T28" fmla="*/ 58 w 84"/>
                  <a:gd name="T29" fmla="*/ 83 h 86"/>
                  <a:gd name="T30" fmla="*/ 50 w 84"/>
                  <a:gd name="T31" fmla="*/ 85 h 86"/>
                  <a:gd name="T32" fmla="*/ 42 w 84"/>
                  <a:gd name="T33" fmla="*/ 86 h 86"/>
                  <a:gd name="T34" fmla="*/ 34 w 84"/>
                  <a:gd name="T35" fmla="*/ 85 h 86"/>
                  <a:gd name="T36" fmla="*/ 26 w 84"/>
                  <a:gd name="T37" fmla="*/ 83 h 86"/>
                  <a:gd name="T38" fmla="*/ 19 w 84"/>
                  <a:gd name="T39" fmla="*/ 80 h 86"/>
                  <a:gd name="T40" fmla="*/ 12 w 84"/>
                  <a:gd name="T41" fmla="*/ 74 h 86"/>
                  <a:gd name="T42" fmla="*/ 7 w 84"/>
                  <a:gd name="T43" fmla="*/ 67 h 86"/>
                  <a:gd name="T44" fmla="*/ 3 w 84"/>
                  <a:gd name="T45" fmla="*/ 61 h 86"/>
                  <a:gd name="T46" fmla="*/ 1 w 84"/>
                  <a:gd name="T47" fmla="*/ 53 h 86"/>
                  <a:gd name="T48" fmla="*/ 0 w 84"/>
                  <a:gd name="T49" fmla="*/ 44 h 86"/>
                  <a:gd name="T50" fmla="*/ 1 w 84"/>
                  <a:gd name="T51" fmla="*/ 35 h 86"/>
                  <a:gd name="T52" fmla="*/ 3 w 84"/>
                  <a:gd name="T53" fmla="*/ 27 h 86"/>
                  <a:gd name="T54" fmla="*/ 7 w 84"/>
                  <a:gd name="T55" fmla="*/ 19 h 86"/>
                  <a:gd name="T56" fmla="*/ 12 w 84"/>
                  <a:gd name="T57" fmla="*/ 13 h 86"/>
                  <a:gd name="T58" fmla="*/ 19 w 84"/>
                  <a:gd name="T59" fmla="*/ 8 h 86"/>
                  <a:gd name="T60" fmla="*/ 26 w 84"/>
                  <a:gd name="T61" fmla="*/ 4 h 86"/>
                  <a:gd name="T62" fmla="*/ 34 w 84"/>
                  <a:gd name="T63" fmla="*/ 1 h 86"/>
                  <a:gd name="T64" fmla="*/ 42 w 84"/>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6">
                    <a:moveTo>
                      <a:pt x="42" y="0"/>
                    </a:moveTo>
                    <a:lnTo>
                      <a:pt x="50" y="1"/>
                    </a:lnTo>
                    <a:lnTo>
                      <a:pt x="58" y="4"/>
                    </a:lnTo>
                    <a:lnTo>
                      <a:pt x="65" y="8"/>
                    </a:lnTo>
                    <a:lnTo>
                      <a:pt x="72" y="13"/>
                    </a:lnTo>
                    <a:lnTo>
                      <a:pt x="77" y="19"/>
                    </a:lnTo>
                    <a:lnTo>
                      <a:pt x="81" y="27"/>
                    </a:lnTo>
                    <a:lnTo>
                      <a:pt x="83" y="35"/>
                    </a:lnTo>
                    <a:lnTo>
                      <a:pt x="84" y="44"/>
                    </a:lnTo>
                    <a:lnTo>
                      <a:pt x="83" y="53"/>
                    </a:lnTo>
                    <a:lnTo>
                      <a:pt x="81" y="61"/>
                    </a:lnTo>
                    <a:lnTo>
                      <a:pt x="77" y="67"/>
                    </a:lnTo>
                    <a:lnTo>
                      <a:pt x="72" y="74"/>
                    </a:lnTo>
                    <a:lnTo>
                      <a:pt x="65" y="80"/>
                    </a:lnTo>
                    <a:lnTo>
                      <a:pt x="58" y="83"/>
                    </a:lnTo>
                    <a:lnTo>
                      <a:pt x="50" y="85"/>
                    </a:lnTo>
                    <a:lnTo>
                      <a:pt x="42" y="86"/>
                    </a:lnTo>
                    <a:lnTo>
                      <a:pt x="34" y="85"/>
                    </a:lnTo>
                    <a:lnTo>
                      <a:pt x="26" y="83"/>
                    </a:lnTo>
                    <a:lnTo>
                      <a:pt x="19" y="80"/>
                    </a:lnTo>
                    <a:lnTo>
                      <a:pt x="12" y="74"/>
                    </a:lnTo>
                    <a:lnTo>
                      <a:pt x="7" y="67"/>
                    </a:lnTo>
                    <a:lnTo>
                      <a:pt x="3" y="61"/>
                    </a:lnTo>
                    <a:lnTo>
                      <a:pt x="1" y="53"/>
                    </a:lnTo>
                    <a:lnTo>
                      <a:pt x="0" y="44"/>
                    </a:lnTo>
                    <a:lnTo>
                      <a:pt x="1" y="35"/>
                    </a:lnTo>
                    <a:lnTo>
                      <a:pt x="3" y="27"/>
                    </a:lnTo>
                    <a:lnTo>
                      <a:pt x="7" y="19"/>
                    </a:lnTo>
                    <a:lnTo>
                      <a:pt x="12" y="13"/>
                    </a:lnTo>
                    <a:lnTo>
                      <a:pt x="19" y="8"/>
                    </a:lnTo>
                    <a:lnTo>
                      <a:pt x="26" y="4"/>
                    </a:lnTo>
                    <a:lnTo>
                      <a:pt x="34" y="1"/>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1" name="Freeform 123"/>
              <p:cNvSpPr>
                <a:spLocks/>
              </p:cNvSpPr>
              <p:nvPr/>
            </p:nvSpPr>
            <p:spPr bwMode="auto">
              <a:xfrm>
                <a:off x="5240" y="1632"/>
                <a:ext cx="79" cy="80"/>
              </a:xfrm>
              <a:custGeom>
                <a:avLst/>
                <a:gdLst>
                  <a:gd name="T0" fmla="*/ 39 w 79"/>
                  <a:gd name="T1" fmla="*/ 0 h 80"/>
                  <a:gd name="T2" fmla="*/ 47 w 79"/>
                  <a:gd name="T3" fmla="*/ 1 h 80"/>
                  <a:gd name="T4" fmla="*/ 54 w 79"/>
                  <a:gd name="T5" fmla="*/ 3 h 80"/>
                  <a:gd name="T6" fmla="*/ 61 w 79"/>
                  <a:gd name="T7" fmla="*/ 6 h 80"/>
                  <a:gd name="T8" fmla="*/ 67 w 79"/>
                  <a:gd name="T9" fmla="*/ 11 h 80"/>
                  <a:gd name="T10" fmla="*/ 72 w 79"/>
                  <a:gd name="T11" fmla="*/ 17 h 80"/>
                  <a:gd name="T12" fmla="*/ 75 w 79"/>
                  <a:gd name="T13" fmla="*/ 24 h 80"/>
                  <a:gd name="T14" fmla="*/ 78 w 79"/>
                  <a:gd name="T15" fmla="*/ 32 h 80"/>
                  <a:gd name="T16" fmla="*/ 79 w 79"/>
                  <a:gd name="T17" fmla="*/ 40 h 80"/>
                  <a:gd name="T18" fmla="*/ 78 w 79"/>
                  <a:gd name="T19" fmla="*/ 48 h 80"/>
                  <a:gd name="T20" fmla="*/ 75 w 79"/>
                  <a:gd name="T21" fmla="*/ 54 h 80"/>
                  <a:gd name="T22" fmla="*/ 72 w 79"/>
                  <a:gd name="T23" fmla="*/ 61 h 80"/>
                  <a:gd name="T24" fmla="*/ 67 w 79"/>
                  <a:gd name="T25" fmla="*/ 68 h 80"/>
                  <a:gd name="T26" fmla="*/ 61 w 79"/>
                  <a:gd name="T27" fmla="*/ 72 h 80"/>
                  <a:gd name="T28" fmla="*/ 54 w 79"/>
                  <a:gd name="T29" fmla="*/ 77 h 80"/>
                  <a:gd name="T30" fmla="*/ 47 w 79"/>
                  <a:gd name="T31" fmla="*/ 79 h 80"/>
                  <a:gd name="T32" fmla="*/ 39 w 79"/>
                  <a:gd name="T33" fmla="*/ 80 h 80"/>
                  <a:gd name="T34" fmla="*/ 32 w 79"/>
                  <a:gd name="T35" fmla="*/ 79 h 80"/>
                  <a:gd name="T36" fmla="*/ 25 w 79"/>
                  <a:gd name="T37" fmla="*/ 77 h 80"/>
                  <a:gd name="T38" fmla="*/ 18 w 79"/>
                  <a:gd name="T39" fmla="*/ 72 h 80"/>
                  <a:gd name="T40" fmla="*/ 12 w 79"/>
                  <a:gd name="T41" fmla="*/ 68 h 80"/>
                  <a:gd name="T42" fmla="*/ 7 w 79"/>
                  <a:gd name="T43" fmla="*/ 61 h 80"/>
                  <a:gd name="T44" fmla="*/ 4 w 79"/>
                  <a:gd name="T45" fmla="*/ 54 h 80"/>
                  <a:gd name="T46" fmla="*/ 1 w 79"/>
                  <a:gd name="T47" fmla="*/ 48 h 80"/>
                  <a:gd name="T48" fmla="*/ 0 w 79"/>
                  <a:gd name="T49" fmla="*/ 40 h 80"/>
                  <a:gd name="T50" fmla="*/ 1 w 79"/>
                  <a:gd name="T51" fmla="*/ 32 h 80"/>
                  <a:gd name="T52" fmla="*/ 4 w 79"/>
                  <a:gd name="T53" fmla="*/ 24 h 80"/>
                  <a:gd name="T54" fmla="*/ 7 w 79"/>
                  <a:gd name="T55" fmla="*/ 17 h 80"/>
                  <a:gd name="T56" fmla="*/ 12 w 79"/>
                  <a:gd name="T57" fmla="*/ 11 h 80"/>
                  <a:gd name="T58" fmla="*/ 18 w 79"/>
                  <a:gd name="T59" fmla="*/ 6 h 80"/>
                  <a:gd name="T60" fmla="*/ 25 w 79"/>
                  <a:gd name="T61" fmla="*/ 3 h 80"/>
                  <a:gd name="T62" fmla="*/ 32 w 79"/>
                  <a:gd name="T63" fmla="*/ 1 h 80"/>
                  <a:gd name="T64" fmla="*/ 39 w 79"/>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0">
                    <a:moveTo>
                      <a:pt x="39" y="0"/>
                    </a:moveTo>
                    <a:lnTo>
                      <a:pt x="47" y="1"/>
                    </a:lnTo>
                    <a:lnTo>
                      <a:pt x="54" y="3"/>
                    </a:lnTo>
                    <a:lnTo>
                      <a:pt x="61" y="6"/>
                    </a:lnTo>
                    <a:lnTo>
                      <a:pt x="67" y="11"/>
                    </a:lnTo>
                    <a:lnTo>
                      <a:pt x="72" y="17"/>
                    </a:lnTo>
                    <a:lnTo>
                      <a:pt x="75" y="24"/>
                    </a:lnTo>
                    <a:lnTo>
                      <a:pt x="78" y="32"/>
                    </a:lnTo>
                    <a:lnTo>
                      <a:pt x="79" y="40"/>
                    </a:lnTo>
                    <a:lnTo>
                      <a:pt x="78" y="48"/>
                    </a:lnTo>
                    <a:lnTo>
                      <a:pt x="75" y="54"/>
                    </a:lnTo>
                    <a:lnTo>
                      <a:pt x="72" y="61"/>
                    </a:lnTo>
                    <a:lnTo>
                      <a:pt x="67" y="68"/>
                    </a:lnTo>
                    <a:lnTo>
                      <a:pt x="61" y="72"/>
                    </a:lnTo>
                    <a:lnTo>
                      <a:pt x="54" y="77"/>
                    </a:lnTo>
                    <a:lnTo>
                      <a:pt x="47" y="79"/>
                    </a:lnTo>
                    <a:lnTo>
                      <a:pt x="39" y="80"/>
                    </a:lnTo>
                    <a:lnTo>
                      <a:pt x="32" y="79"/>
                    </a:lnTo>
                    <a:lnTo>
                      <a:pt x="25" y="77"/>
                    </a:lnTo>
                    <a:lnTo>
                      <a:pt x="18" y="72"/>
                    </a:lnTo>
                    <a:lnTo>
                      <a:pt x="12" y="68"/>
                    </a:lnTo>
                    <a:lnTo>
                      <a:pt x="7" y="61"/>
                    </a:lnTo>
                    <a:lnTo>
                      <a:pt x="4" y="54"/>
                    </a:lnTo>
                    <a:lnTo>
                      <a:pt x="1" y="48"/>
                    </a:lnTo>
                    <a:lnTo>
                      <a:pt x="0" y="40"/>
                    </a:lnTo>
                    <a:lnTo>
                      <a:pt x="1" y="32"/>
                    </a:lnTo>
                    <a:lnTo>
                      <a:pt x="4" y="24"/>
                    </a:lnTo>
                    <a:lnTo>
                      <a:pt x="7" y="17"/>
                    </a:lnTo>
                    <a:lnTo>
                      <a:pt x="12" y="11"/>
                    </a:lnTo>
                    <a:lnTo>
                      <a:pt x="18" y="6"/>
                    </a:lnTo>
                    <a:lnTo>
                      <a:pt x="25" y="3"/>
                    </a:lnTo>
                    <a:lnTo>
                      <a:pt x="32" y="1"/>
                    </a:lnTo>
                    <a:lnTo>
                      <a:pt x="39"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2" name="Freeform 124"/>
              <p:cNvSpPr>
                <a:spLocks/>
              </p:cNvSpPr>
              <p:nvPr/>
            </p:nvSpPr>
            <p:spPr bwMode="auto">
              <a:xfrm>
                <a:off x="5243" y="1633"/>
                <a:ext cx="72" cy="75"/>
              </a:xfrm>
              <a:custGeom>
                <a:avLst/>
                <a:gdLst>
                  <a:gd name="T0" fmla="*/ 36 w 72"/>
                  <a:gd name="T1" fmla="*/ 0 h 75"/>
                  <a:gd name="T2" fmla="*/ 43 w 72"/>
                  <a:gd name="T3" fmla="*/ 1 h 75"/>
                  <a:gd name="T4" fmla="*/ 50 w 72"/>
                  <a:gd name="T5" fmla="*/ 3 h 75"/>
                  <a:gd name="T6" fmla="*/ 57 w 72"/>
                  <a:gd name="T7" fmla="*/ 6 h 75"/>
                  <a:gd name="T8" fmla="*/ 61 w 72"/>
                  <a:gd name="T9" fmla="*/ 11 h 75"/>
                  <a:gd name="T10" fmla="*/ 66 w 72"/>
                  <a:gd name="T11" fmla="*/ 16 h 75"/>
                  <a:gd name="T12" fmla="*/ 69 w 72"/>
                  <a:gd name="T13" fmla="*/ 23 h 75"/>
                  <a:gd name="T14" fmla="*/ 71 w 72"/>
                  <a:gd name="T15" fmla="*/ 30 h 75"/>
                  <a:gd name="T16" fmla="*/ 72 w 72"/>
                  <a:gd name="T17" fmla="*/ 38 h 75"/>
                  <a:gd name="T18" fmla="*/ 71 w 72"/>
                  <a:gd name="T19" fmla="*/ 46 h 75"/>
                  <a:gd name="T20" fmla="*/ 69 w 72"/>
                  <a:gd name="T21" fmla="*/ 52 h 75"/>
                  <a:gd name="T22" fmla="*/ 66 w 72"/>
                  <a:gd name="T23" fmla="*/ 58 h 75"/>
                  <a:gd name="T24" fmla="*/ 61 w 72"/>
                  <a:gd name="T25" fmla="*/ 63 h 75"/>
                  <a:gd name="T26" fmla="*/ 57 w 72"/>
                  <a:gd name="T27" fmla="*/ 68 h 75"/>
                  <a:gd name="T28" fmla="*/ 50 w 72"/>
                  <a:gd name="T29" fmla="*/ 71 h 75"/>
                  <a:gd name="T30" fmla="*/ 43 w 72"/>
                  <a:gd name="T31" fmla="*/ 73 h 75"/>
                  <a:gd name="T32" fmla="*/ 36 w 72"/>
                  <a:gd name="T33" fmla="*/ 75 h 75"/>
                  <a:gd name="T34" fmla="*/ 29 w 72"/>
                  <a:gd name="T35" fmla="*/ 73 h 75"/>
                  <a:gd name="T36" fmla="*/ 22 w 72"/>
                  <a:gd name="T37" fmla="*/ 71 h 75"/>
                  <a:gd name="T38" fmla="*/ 16 w 72"/>
                  <a:gd name="T39" fmla="*/ 68 h 75"/>
                  <a:gd name="T40" fmla="*/ 11 w 72"/>
                  <a:gd name="T41" fmla="*/ 63 h 75"/>
                  <a:gd name="T42" fmla="*/ 6 w 72"/>
                  <a:gd name="T43" fmla="*/ 58 h 75"/>
                  <a:gd name="T44" fmla="*/ 3 w 72"/>
                  <a:gd name="T45" fmla="*/ 52 h 75"/>
                  <a:gd name="T46" fmla="*/ 1 w 72"/>
                  <a:gd name="T47" fmla="*/ 46 h 75"/>
                  <a:gd name="T48" fmla="*/ 0 w 72"/>
                  <a:gd name="T49" fmla="*/ 38 h 75"/>
                  <a:gd name="T50" fmla="*/ 1 w 72"/>
                  <a:gd name="T51" fmla="*/ 30 h 75"/>
                  <a:gd name="T52" fmla="*/ 3 w 72"/>
                  <a:gd name="T53" fmla="*/ 23 h 75"/>
                  <a:gd name="T54" fmla="*/ 6 w 72"/>
                  <a:gd name="T55" fmla="*/ 16 h 75"/>
                  <a:gd name="T56" fmla="*/ 11 w 72"/>
                  <a:gd name="T57" fmla="*/ 11 h 75"/>
                  <a:gd name="T58" fmla="*/ 16 w 72"/>
                  <a:gd name="T59" fmla="*/ 6 h 75"/>
                  <a:gd name="T60" fmla="*/ 22 w 72"/>
                  <a:gd name="T61" fmla="*/ 3 h 75"/>
                  <a:gd name="T62" fmla="*/ 29 w 72"/>
                  <a:gd name="T63" fmla="*/ 1 h 75"/>
                  <a:gd name="T64" fmla="*/ 36 w 72"/>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5">
                    <a:moveTo>
                      <a:pt x="36" y="0"/>
                    </a:moveTo>
                    <a:lnTo>
                      <a:pt x="43" y="1"/>
                    </a:lnTo>
                    <a:lnTo>
                      <a:pt x="50" y="3"/>
                    </a:lnTo>
                    <a:lnTo>
                      <a:pt x="57" y="6"/>
                    </a:lnTo>
                    <a:lnTo>
                      <a:pt x="61" y="11"/>
                    </a:lnTo>
                    <a:lnTo>
                      <a:pt x="66" y="16"/>
                    </a:lnTo>
                    <a:lnTo>
                      <a:pt x="69" y="23"/>
                    </a:lnTo>
                    <a:lnTo>
                      <a:pt x="71" y="30"/>
                    </a:lnTo>
                    <a:lnTo>
                      <a:pt x="72" y="38"/>
                    </a:lnTo>
                    <a:lnTo>
                      <a:pt x="71" y="46"/>
                    </a:lnTo>
                    <a:lnTo>
                      <a:pt x="69" y="52"/>
                    </a:lnTo>
                    <a:lnTo>
                      <a:pt x="66" y="58"/>
                    </a:lnTo>
                    <a:lnTo>
                      <a:pt x="61" y="63"/>
                    </a:lnTo>
                    <a:lnTo>
                      <a:pt x="57" y="68"/>
                    </a:lnTo>
                    <a:lnTo>
                      <a:pt x="50" y="71"/>
                    </a:lnTo>
                    <a:lnTo>
                      <a:pt x="43" y="73"/>
                    </a:lnTo>
                    <a:lnTo>
                      <a:pt x="36" y="75"/>
                    </a:lnTo>
                    <a:lnTo>
                      <a:pt x="29" y="73"/>
                    </a:lnTo>
                    <a:lnTo>
                      <a:pt x="22" y="71"/>
                    </a:lnTo>
                    <a:lnTo>
                      <a:pt x="16" y="68"/>
                    </a:lnTo>
                    <a:lnTo>
                      <a:pt x="11" y="63"/>
                    </a:lnTo>
                    <a:lnTo>
                      <a:pt x="6" y="58"/>
                    </a:lnTo>
                    <a:lnTo>
                      <a:pt x="3" y="52"/>
                    </a:lnTo>
                    <a:lnTo>
                      <a:pt x="1" y="46"/>
                    </a:lnTo>
                    <a:lnTo>
                      <a:pt x="0" y="38"/>
                    </a:lnTo>
                    <a:lnTo>
                      <a:pt x="1" y="30"/>
                    </a:lnTo>
                    <a:lnTo>
                      <a:pt x="3" y="23"/>
                    </a:lnTo>
                    <a:lnTo>
                      <a:pt x="6" y="16"/>
                    </a:lnTo>
                    <a:lnTo>
                      <a:pt x="11" y="11"/>
                    </a:lnTo>
                    <a:lnTo>
                      <a:pt x="16" y="6"/>
                    </a:lnTo>
                    <a:lnTo>
                      <a:pt x="22" y="3"/>
                    </a:lnTo>
                    <a:lnTo>
                      <a:pt x="29" y="1"/>
                    </a:lnTo>
                    <a:lnTo>
                      <a:pt x="3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3" name="Freeform 125"/>
              <p:cNvSpPr>
                <a:spLocks/>
              </p:cNvSpPr>
              <p:nvPr/>
            </p:nvSpPr>
            <p:spPr bwMode="auto">
              <a:xfrm>
                <a:off x="4746" y="1816"/>
                <a:ext cx="701" cy="80"/>
              </a:xfrm>
              <a:custGeom>
                <a:avLst/>
                <a:gdLst>
                  <a:gd name="T0" fmla="*/ 0 w 701"/>
                  <a:gd name="T1" fmla="*/ 41 h 80"/>
                  <a:gd name="T2" fmla="*/ 701 w 701"/>
                  <a:gd name="T3" fmla="*/ 0 h 80"/>
                  <a:gd name="T4" fmla="*/ 653 w 701"/>
                  <a:gd name="T5" fmla="*/ 41 h 80"/>
                  <a:gd name="T6" fmla="*/ 8 w 701"/>
                  <a:gd name="T7" fmla="*/ 80 h 80"/>
                  <a:gd name="T8" fmla="*/ 0 w 701"/>
                  <a:gd name="T9" fmla="*/ 41 h 80"/>
                </a:gdLst>
                <a:ahLst/>
                <a:cxnLst>
                  <a:cxn ang="0">
                    <a:pos x="T0" y="T1"/>
                  </a:cxn>
                  <a:cxn ang="0">
                    <a:pos x="T2" y="T3"/>
                  </a:cxn>
                  <a:cxn ang="0">
                    <a:pos x="T4" y="T5"/>
                  </a:cxn>
                  <a:cxn ang="0">
                    <a:pos x="T6" y="T7"/>
                  </a:cxn>
                  <a:cxn ang="0">
                    <a:pos x="T8" y="T9"/>
                  </a:cxn>
                </a:cxnLst>
                <a:rect l="0" t="0" r="r" b="b"/>
                <a:pathLst>
                  <a:path w="701" h="80">
                    <a:moveTo>
                      <a:pt x="0" y="41"/>
                    </a:moveTo>
                    <a:lnTo>
                      <a:pt x="701" y="0"/>
                    </a:lnTo>
                    <a:lnTo>
                      <a:pt x="653" y="41"/>
                    </a:lnTo>
                    <a:lnTo>
                      <a:pt x="8" y="80"/>
                    </a:lnTo>
                    <a:lnTo>
                      <a:pt x="0" y="41"/>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4" name="Freeform 126"/>
              <p:cNvSpPr>
                <a:spLocks/>
              </p:cNvSpPr>
              <p:nvPr/>
            </p:nvSpPr>
            <p:spPr bwMode="auto">
              <a:xfrm>
                <a:off x="4829" y="2300"/>
                <a:ext cx="604" cy="59"/>
              </a:xfrm>
              <a:custGeom>
                <a:avLst/>
                <a:gdLst>
                  <a:gd name="T0" fmla="*/ 62 w 604"/>
                  <a:gd name="T1" fmla="*/ 0 h 59"/>
                  <a:gd name="T2" fmla="*/ 604 w 604"/>
                  <a:gd name="T3" fmla="*/ 21 h 59"/>
                  <a:gd name="T4" fmla="*/ 604 w 604"/>
                  <a:gd name="T5" fmla="*/ 59 h 59"/>
                  <a:gd name="T6" fmla="*/ 0 w 604"/>
                  <a:gd name="T7" fmla="*/ 34 h 59"/>
                  <a:gd name="T8" fmla="*/ 62 w 604"/>
                  <a:gd name="T9" fmla="*/ 0 h 59"/>
                </a:gdLst>
                <a:ahLst/>
                <a:cxnLst>
                  <a:cxn ang="0">
                    <a:pos x="T0" y="T1"/>
                  </a:cxn>
                  <a:cxn ang="0">
                    <a:pos x="T2" y="T3"/>
                  </a:cxn>
                  <a:cxn ang="0">
                    <a:pos x="T4" y="T5"/>
                  </a:cxn>
                  <a:cxn ang="0">
                    <a:pos x="T6" y="T7"/>
                  </a:cxn>
                  <a:cxn ang="0">
                    <a:pos x="T8" y="T9"/>
                  </a:cxn>
                </a:cxnLst>
                <a:rect l="0" t="0" r="r" b="b"/>
                <a:pathLst>
                  <a:path w="604" h="59">
                    <a:moveTo>
                      <a:pt x="62" y="0"/>
                    </a:moveTo>
                    <a:lnTo>
                      <a:pt x="604" y="21"/>
                    </a:lnTo>
                    <a:lnTo>
                      <a:pt x="604" y="59"/>
                    </a:lnTo>
                    <a:lnTo>
                      <a:pt x="0" y="34"/>
                    </a:lnTo>
                    <a:lnTo>
                      <a:pt x="6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5" name="Freeform 127"/>
              <p:cNvSpPr>
                <a:spLocks/>
              </p:cNvSpPr>
              <p:nvPr/>
            </p:nvSpPr>
            <p:spPr bwMode="auto">
              <a:xfrm>
                <a:off x="4694" y="2466"/>
                <a:ext cx="836" cy="44"/>
              </a:xfrm>
              <a:custGeom>
                <a:avLst/>
                <a:gdLst>
                  <a:gd name="T0" fmla="*/ 19 w 836"/>
                  <a:gd name="T1" fmla="*/ 0 h 44"/>
                  <a:gd name="T2" fmla="*/ 836 w 836"/>
                  <a:gd name="T3" fmla="*/ 0 h 44"/>
                  <a:gd name="T4" fmla="*/ 807 w 836"/>
                  <a:gd name="T5" fmla="*/ 44 h 44"/>
                  <a:gd name="T6" fmla="*/ 0 w 836"/>
                  <a:gd name="T7" fmla="*/ 44 h 44"/>
                  <a:gd name="T8" fmla="*/ 19 w 836"/>
                  <a:gd name="T9" fmla="*/ 0 h 44"/>
                </a:gdLst>
                <a:ahLst/>
                <a:cxnLst>
                  <a:cxn ang="0">
                    <a:pos x="T0" y="T1"/>
                  </a:cxn>
                  <a:cxn ang="0">
                    <a:pos x="T2" y="T3"/>
                  </a:cxn>
                  <a:cxn ang="0">
                    <a:pos x="T4" y="T5"/>
                  </a:cxn>
                  <a:cxn ang="0">
                    <a:pos x="T6" y="T7"/>
                  </a:cxn>
                  <a:cxn ang="0">
                    <a:pos x="T8" y="T9"/>
                  </a:cxn>
                </a:cxnLst>
                <a:rect l="0" t="0" r="r" b="b"/>
                <a:pathLst>
                  <a:path w="836" h="44">
                    <a:moveTo>
                      <a:pt x="19" y="0"/>
                    </a:moveTo>
                    <a:lnTo>
                      <a:pt x="836" y="0"/>
                    </a:lnTo>
                    <a:lnTo>
                      <a:pt x="807" y="44"/>
                    </a:lnTo>
                    <a:lnTo>
                      <a:pt x="0" y="44"/>
                    </a:lnTo>
                    <a:lnTo>
                      <a:pt x="1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6" name="Freeform 128"/>
              <p:cNvSpPr>
                <a:spLocks/>
              </p:cNvSpPr>
              <p:nvPr/>
            </p:nvSpPr>
            <p:spPr bwMode="auto">
              <a:xfrm>
                <a:off x="4852" y="2612"/>
                <a:ext cx="537" cy="65"/>
              </a:xfrm>
              <a:custGeom>
                <a:avLst/>
                <a:gdLst>
                  <a:gd name="T0" fmla="*/ 0 w 537"/>
                  <a:gd name="T1" fmla="*/ 0 h 65"/>
                  <a:gd name="T2" fmla="*/ 537 w 537"/>
                  <a:gd name="T3" fmla="*/ 19 h 65"/>
                  <a:gd name="T4" fmla="*/ 482 w 537"/>
                  <a:gd name="T5" fmla="*/ 65 h 65"/>
                  <a:gd name="T6" fmla="*/ 0 w 537"/>
                  <a:gd name="T7" fmla="*/ 34 h 65"/>
                  <a:gd name="T8" fmla="*/ 0 w 537"/>
                  <a:gd name="T9" fmla="*/ 0 h 65"/>
                </a:gdLst>
                <a:ahLst/>
                <a:cxnLst>
                  <a:cxn ang="0">
                    <a:pos x="T0" y="T1"/>
                  </a:cxn>
                  <a:cxn ang="0">
                    <a:pos x="T2" y="T3"/>
                  </a:cxn>
                  <a:cxn ang="0">
                    <a:pos x="T4" y="T5"/>
                  </a:cxn>
                  <a:cxn ang="0">
                    <a:pos x="T6" y="T7"/>
                  </a:cxn>
                  <a:cxn ang="0">
                    <a:pos x="T8" y="T9"/>
                  </a:cxn>
                </a:cxnLst>
                <a:rect l="0" t="0" r="r" b="b"/>
                <a:pathLst>
                  <a:path w="537" h="65">
                    <a:moveTo>
                      <a:pt x="0" y="0"/>
                    </a:moveTo>
                    <a:lnTo>
                      <a:pt x="537" y="19"/>
                    </a:lnTo>
                    <a:lnTo>
                      <a:pt x="482" y="65"/>
                    </a:lnTo>
                    <a:lnTo>
                      <a:pt x="0" y="34"/>
                    </a:lnTo>
                    <a:lnTo>
                      <a:pt x="0"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7" name="Freeform 129"/>
              <p:cNvSpPr>
                <a:spLocks/>
              </p:cNvSpPr>
              <p:nvPr/>
            </p:nvSpPr>
            <p:spPr bwMode="auto">
              <a:xfrm>
                <a:off x="4764" y="3086"/>
                <a:ext cx="751" cy="69"/>
              </a:xfrm>
              <a:custGeom>
                <a:avLst/>
                <a:gdLst>
                  <a:gd name="T0" fmla="*/ 78 w 751"/>
                  <a:gd name="T1" fmla="*/ 28 h 69"/>
                  <a:gd name="T2" fmla="*/ 748 w 751"/>
                  <a:gd name="T3" fmla="*/ 0 h 69"/>
                  <a:gd name="T4" fmla="*/ 751 w 751"/>
                  <a:gd name="T5" fmla="*/ 59 h 69"/>
                  <a:gd name="T6" fmla="*/ 0 w 751"/>
                  <a:gd name="T7" fmla="*/ 69 h 69"/>
                  <a:gd name="T8" fmla="*/ 78 w 751"/>
                  <a:gd name="T9" fmla="*/ 28 h 69"/>
                </a:gdLst>
                <a:ahLst/>
                <a:cxnLst>
                  <a:cxn ang="0">
                    <a:pos x="T0" y="T1"/>
                  </a:cxn>
                  <a:cxn ang="0">
                    <a:pos x="T2" y="T3"/>
                  </a:cxn>
                  <a:cxn ang="0">
                    <a:pos x="T4" y="T5"/>
                  </a:cxn>
                  <a:cxn ang="0">
                    <a:pos x="T6" y="T7"/>
                  </a:cxn>
                  <a:cxn ang="0">
                    <a:pos x="T8" y="T9"/>
                  </a:cxn>
                </a:cxnLst>
                <a:rect l="0" t="0" r="r" b="b"/>
                <a:pathLst>
                  <a:path w="751" h="69">
                    <a:moveTo>
                      <a:pt x="78" y="28"/>
                    </a:moveTo>
                    <a:lnTo>
                      <a:pt x="748" y="0"/>
                    </a:lnTo>
                    <a:lnTo>
                      <a:pt x="751" y="59"/>
                    </a:lnTo>
                    <a:lnTo>
                      <a:pt x="0" y="69"/>
                    </a:lnTo>
                    <a:lnTo>
                      <a:pt x="78" y="28"/>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8" name="Freeform 130"/>
              <p:cNvSpPr>
                <a:spLocks/>
              </p:cNvSpPr>
              <p:nvPr/>
            </p:nvSpPr>
            <p:spPr bwMode="auto">
              <a:xfrm>
                <a:off x="4736" y="3238"/>
                <a:ext cx="766" cy="136"/>
              </a:xfrm>
              <a:custGeom>
                <a:avLst/>
                <a:gdLst>
                  <a:gd name="T0" fmla="*/ 0 w 766"/>
                  <a:gd name="T1" fmla="*/ 0 h 136"/>
                  <a:gd name="T2" fmla="*/ 760 w 766"/>
                  <a:gd name="T3" fmla="*/ 78 h 136"/>
                  <a:gd name="T4" fmla="*/ 766 w 766"/>
                  <a:gd name="T5" fmla="*/ 136 h 136"/>
                  <a:gd name="T6" fmla="*/ 7 w 766"/>
                  <a:gd name="T7" fmla="*/ 41 h 136"/>
                  <a:gd name="T8" fmla="*/ 0 w 766"/>
                  <a:gd name="T9" fmla="*/ 0 h 136"/>
                </a:gdLst>
                <a:ahLst/>
                <a:cxnLst>
                  <a:cxn ang="0">
                    <a:pos x="T0" y="T1"/>
                  </a:cxn>
                  <a:cxn ang="0">
                    <a:pos x="T2" y="T3"/>
                  </a:cxn>
                  <a:cxn ang="0">
                    <a:pos x="T4" y="T5"/>
                  </a:cxn>
                  <a:cxn ang="0">
                    <a:pos x="T6" y="T7"/>
                  </a:cxn>
                  <a:cxn ang="0">
                    <a:pos x="T8" y="T9"/>
                  </a:cxn>
                </a:cxnLst>
                <a:rect l="0" t="0" r="r" b="b"/>
                <a:pathLst>
                  <a:path w="766" h="136">
                    <a:moveTo>
                      <a:pt x="0" y="0"/>
                    </a:moveTo>
                    <a:lnTo>
                      <a:pt x="760" y="78"/>
                    </a:lnTo>
                    <a:lnTo>
                      <a:pt x="766" y="136"/>
                    </a:lnTo>
                    <a:lnTo>
                      <a:pt x="7" y="41"/>
                    </a:lnTo>
                    <a:lnTo>
                      <a:pt x="0"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59" name="Freeform 131"/>
              <p:cNvSpPr>
                <a:spLocks/>
              </p:cNvSpPr>
              <p:nvPr/>
            </p:nvSpPr>
            <p:spPr bwMode="auto">
              <a:xfrm>
                <a:off x="4949" y="1825"/>
                <a:ext cx="504" cy="428"/>
              </a:xfrm>
              <a:custGeom>
                <a:avLst/>
                <a:gdLst>
                  <a:gd name="T0" fmla="*/ 504 w 504"/>
                  <a:gd name="T1" fmla="*/ 0 h 428"/>
                  <a:gd name="T2" fmla="*/ 494 w 504"/>
                  <a:gd name="T3" fmla="*/ 141 h 428"/>
                  <a:gd name="T4" fmla="*/ 465 w 504"/>
                  <a:gd name="T5" fmla="*/ 166 h 428"/>
                  <a:gd name="T6" fmla="*/ 436 w 504"/>
                  <a:gd name="T7" fmla="*/ 189 h 428"/>
                  <a:gd name="T8" fmla="*/ 408 w 504"/>
                  <a:gd name="T9" fmla="*/ 210 h 428"/>
                  <a:gd name="T10" fmla="*/ 379 w 504"/>
                  <a:gd name="T11" fmla="*/ 230 h 428"/>
                  <a:gd name="T12" fmla="*/ 350 w 504"/>
                  <a:gd name="T13" fmla="*/ 248 h 428"/>
                  <a:gd name="T14" fmla="*/ 320 w 504"/>
                  <a:gd name="T15" fmla="*/ 265 h 428"/>
                  <a:gd name="T16" fmla="*/ 291 w 504"/>
                  <a:gd name="T17" fmla="*/ 282 h 428"/>
                  <a:gd name="T18" fmla="*/ 262 w 504"/>
                  <a:gd name="T19" fmla="*/ 298 h 428"/>
                  <a:gd name="T20" fmla="*/ 232 w 504"/>
                  <a:gd name="T21" fmla="*/ 312 h 428"/>
                  <a:gd name="T22" fmla="*/ 202 w 504"/>
                  <a:gd name="T23" fmla="*/ 328 h 428"/>
                  <a:gd name="T24" fmla="*/ 171 w 504"/>
                  <a:gd name="T25" fmla="*/ 342 h 428"/>
                  <a:gd name="T26" fmla="*/ 139 w 504"/>
                  <a:gd name="T27" fmla="*/ 358 h 428"/>
                  <a:gd name="T28" fmla="*/ 107 w 504"/>
                  <a:gd name="T29" fmla="*/ 375 h 428"/>
                  <a:gd name="T30" fmla="*/ 73 w 504"/>
                  <a:gd name="T31" fmla="*/ 392 h 428"/>
                  <a:gd name="T32" fmla="*/ 39 w 504"/>
                  <a:gd name="T33" fmla="*/ 409 h 428"/>
                  <a:gd name="T34" fmla="*/ 4 w 504"/>
                  <a:gd name="T35" fmla="*/ 428 h 428"/>
                  <a:gd name="T36" fmla="*/ 0 w 504"/>
                  <a:gd name="T37" fmla="*/ 296 h 428"/>
                  <a:gd name="T38" fmla="*/ 24 w 504"/>
                  <a:gd name="T39" fmla="*/ 281 h 428"/>
                  <a:gd name="T40" fmla="*/ 51 w 504"/>
                  <a:gd name="T41" fmla="*/ 264 h 428"/>
                  <a:gd name="T42" fmla="*/ 80 w 504"/>
                  <a:gd name="T43" fmla="*/ 247 h 428"/>
                  <a:gd name="T44" fmla="*/ 110 w 504"/>
                  <a:gd name="T45" fmla="*/ 229 h 428"/>
                  <a:gd name="T46" fmla="*/ 142 w 504"/>
                  <a:gd name="T47" fmla="*/ 213 h 428"/>
                  <a:gd name="T48" fmla="*/ 173 w 504"/>
                  <a:gd name="T49" fmla="*/ 195 h 428"/>
                  <a:gd name="T50" fmla="*/ 206 w 504"/>
                  <a:gd name="T51" fmla="*/ 176 h 428"/>
                  <a:gd name="T52" fmla="*/ 240 w 504"/>
                  <a:gd name="T53" fmla="*/ 157 h 428"/>
                  <a:gd name="T54" fmla="*/ 273 w 504"/>
                  <a:gd name="T55" fmla="*/ 138 h 428"/>
                  <a:gd name="T56" fmla="*/ 307 w 504"/>
                  <a:gd name="T57" fmla="*/ 119 h 428"/>
                  <a:gd name="T58" fmla="*/ 342 w 504"/>
                  <a:gd name="T59" fmla="*/ 100 h 428"/>
                  <a:gd name="T60" fmla="*/ 375 w 504"/>
                  <a:gd name="T61" fmla="*/ 79 h 428"/>
                  <a:gd name="T62" fmla="*/ 409 w 504"/>
                  <a:gd name="T63" fmla="*/ 60 h 428"/>
                  <a:gd name="T64" fmla="*/ 441 w 504"/>
                  <a:gd name="T65" fmla="*/ 40 h 428"/>
                  <a:gd name="T66" fmla="*/ 473 w 504"/>
                  <a:gd name="T67" fmla="*/ 20 h 428"/>
                  <a:gd name="T68" fmla="*/ 504 w 504"/>
                  <a:gd name="T6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28">
                    <a:moveTo>
                      <a:pt x="504" y="0"/>
                    </a:moveTo>
                    <a:lnTo>
                      <a:pt x="494" y="141"/>
                    </a:lnTo>
                    <a:lnTo>
                      <a:pt x="465" y="166"/>
                    </a:lnTo>
                    <a:lnTo>
                      <a:pt x="436" y="189"/>
                    </a:lnTo>
                    <a:lnTo>
                      <a:pt x="408" y="210"/>
                    </a:lnTo>
                    <a:lnTo>
                      <a:pt x="379" y="230"/>
                    </a:lnTo>
                    <a:lnTo>
                      <a:pt x="350" y="248"/>
                    </a:lnTo>
                    <a:lnTo>
                      <a:pt x="320" y="265"/>
                    </a:lnTo>
                    <a:lnTo>
                      <a:pt x="291" y="282"/>
                    </a:lnTo>
                    <a:lnTo>
                      <a:pt x="262" y="298"/>
                    </a:lnTo>
                    <a:lnTo>
                      <a:pt x="232" y="312"/>
                    </a:lnTo>
                    <a:lnTo>
                      <a:pt x="202" y="328"/>
                    </a:lnTo>
                    <a:lnTo>
                      <a:pt x="171" y="342"/>
                    </a:lnTo>
                    <a:lnTo>
                      <a:pt x="139" y="358"/>
                    </a:lnTo>
                    <a:lnTo>
                      <a:pt x="107" y="375"/>
                    </a:lnTo>
                    <a:lnTo>
                      <a:pt x="73" y="392"/>
                    </a:lnTo>
                    <a:lnTo>
                      <a:pt x="39" y="409"/>
                    </a:lnTo>
                    <a:lnTo>
                      <a:pt x="4" y="428"/>
                    </a:lnTo>
                    <a:lnTo>
                      <a:pt x="0" y="296"/>
                    </a:lnTo>
                    <a:lnTo>
                      <a:pt x="24" y="281"/>
                    </a:lnTo>
                    <a:lnTo>
                      <a:pt x="51" y="264"/>
                    </a:lnTo>
                    <a:lnTo>
                      <a:pt x="80" y="247"/>
                    </a:lnTo>
                    <a:lnTo>
                      <a:pt x="110" y="229"/>
                    </a:lnTo>
                    <a:lnTo>
                      <a:pt x="142" y="213"/>
                    </a:lnTo>
                    <a:lnTo>
                      <a:pt x="173" y="195"/>
                    </a:lnTo>
                    <a:lnTo>
                      <a:pt x="206" y="176"/>
                    </a:lnTo>
                    <a:lnTo>
                      <a:pt x="240" y="157"/>
                    </a:lnTo>
                    <a:lnTo>
                      <a:pt x="273" y="138"/>
                    </a:lnTo>
                    <a:lnTo>
                      <a:pt x="307" y="119"/>
                    </a:lnTo>
                    <a:lnTo>
                      <a:pt x="342" y="100"/>
                    </a:lnTo>
                    <a:lnTo>
                      <a:pt x="375" y="79"/>
                    </a:lnTo>
                    <a:lnTo>
                      <a:pt x="409" y="60"/>
                    </a:lnTo>
                    <a:lnTo>
                      <a:pt x="441" y="40"/>
                    </a:lnTo>
                    <a:lnTo>
                      <a:pt x="473" y="20"/>
                    </a:lnTo>
                    <a:lnTo>
                      <a:pt x="504"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0" name="Freeform 132"/>
              <p:cNvSpPr>
                <a:spLocks/>
              </p:cNvSpPr>
              <p:nvPr/>
            </p:nvSpPr>
            <p:spPr bwMode="auto">
              <a:xfrm>
                <a:off x="4959" y="1836"/>
                <a:ext cx="476" cy="412"/>
              </a:xfrm>
              <a:custGeom>
                <a:avLst/>
                <a:gdLst>
                  <a:gd name="T0" fmla="*/ 476 w 476"/>
                  <a:gd name="T1" fmla="*/ 0 h 412"/>
                  <a:gd name="T2" fmla="*/ 474 w 476"/>
                  <a:gd name="T3" fmla="*/ 36 h 412"/>
                  <a:gd name="T4" fmla="*/ 471 w 476"/>
                  <a:gd name="T5" fmla="*/ 71 h 412"/>
                  <a:gd name="T6" fmla="*/ 469 w 476"/>
                  <a:gd name="T7" fmla="*/ 107 h 412"/>
                  <a:gd name="T8" fmla="*/ 467 w 476"/>
                  <a:gd name="T9" fmla="*/ 142 h 412"/>
                  <a:gd name="T10" fmla="*/ 440 w 476"/>
                  <a:gd name="T11" fmla="*/ 166 h 412"/>
                  <a:gd name="T12" fmla="*/ 413 w 476"/>
                  <a:gd name="T13" fmla="*/ 187 h 412"/>
                  <a:gd name="T14" fmla="*/ 386 w 476"/>
                  <a:gd name="T15" fmla="*/ 207 h 412"/>
                  <a:gd name="T16" fmla="*/ 360 w 476"/>
                  <a:gd name="T17" fmla="*/ 225 h 412"/>
                  <a:gd name="T18" fmla="*/ 333 w 476"/>
                  <a:gd name="T19" fmla="*/ 242 h 412"/>
                  <a:gd name="T20" fmla="*/ 306 w 476"/>
                  <a:gd name="T21" fmla="*/ 257 h 412"/>
                  <a:gd name="T22" fmla="*/ 278 w 476"/>
                  <a:gd name="T23" fmla="*/ 273 h 412"/>
                  <a:gd name="T24" fmla="*/ 251 w 476"/>
                  <a:gd name="T25" fmla="*/ 288 h 412"/>
                  <a:gd name="T26" fmla="*/ 223 w 476"/>
                  <a:gd name="T27" fmla="*/ 302 h 412"/>
                  <a:gd name="T28" fmla="*/ 194 w 476"/>
                  <a:gd name="T29" fmla="*/ 316 h 412"/>
                  <a:gd name="T30" fmla="*/ 165 w 476"/>
                  <a:gd name="T31" fmla="*/ 330 h 412"/>
                  <a:gd name="T32" fmla="*/ 135 w 476"/>
                  <a:gd name="T33" fmla="*/ 345 h 412"/>
                  <a:gd name="T34" fmla="*/ 105 w 476"/>
                  <a:gd name="T35" fmla="*/ 360 h 412"/>
                  <a:gd name="T36" fmla="*/ 72 w 476"/>
                  <a:gd name="T37" fmla="*/ 376 h 412"/>
                  <a:gd name="T38" fmla="*/ 40 w 476"/>
                  <a:gd name="T39" fmla="*/ 394 h 412"/>
                  <a:gd name="T40" fmla="*/ 6 w 476"/>
                  <a:gd name="T41" fmla="*/ 412 h 412"/>
                  <a:gd name="T42" fmla="*/ 5 w 476"/>
                  <a:gd name="T43" fmla="*/ 378 h 412"/>
                  <a:gd name="T44" fmla="*/ 3 w 476"/>
                  <a:gd name="T45" fmla="*/ 345 h 412"/>
                  <a:gd name="T46" fmla="*/ 2 w 476"/>
                  <a:gd name="T47" fmla="*/ 311 h 412"/>
                  <a:gd name="T48" fmla="*/ 0 w 476"/>
                  <a:gd name="T49" fmla="*/ 279 h 412"/>
                  <a:gd name="T50" fmla="*/ 23 w 476"/>
                  <a:gd name="T51" fmla="*/ 264 h 412"/>
                  <a:gd name="T52" fmla="*/ 48 w 476"/>
                  <a:gd name="T53" fmla="*/ 249 h 412"/>
                  <a:gd name="T54" fmla="*/ 74 w 476"/>
                  <a:gd name="T55" fmla="*/ 233 h 412"/>
                  <a:gd name="T56" fmla="*/ 102 w 476"/>
                  <a:gd name="T57" fmla="*/ 216 h 412"/>
                  <a:gd name="T58" fmla="*/ 132 w 476"/>
                  <a:gd name="T59" fmla="*/ 200 h 412"/>
                  <a:gd name="T60" fmla="*/ 162 w 476"/>
                  <a:gd name="T61" fmla="*/ 184 h 412"/>
                  <a:gd name="T62" fmla="*/ 193 w 476"/>
                  <a:gd name="T63" fmla="*/ 166 h 412"/>
                  <a:gd name="T64" fmla="*/ 224 w 476"/>
                  <a:gd name="T65" fmla="*/ 149 h 412"/>
                  <a:gd name="T66" fmla="*/ 257 w 476"/>
                  <a:gd name="T67" fmla="*/ 131 h 412"/>
                  <a:gd name="T68" fmla="*/ 289 w 476"/>
                  <a:gd name="T69" fmla="*/ 113 h 412"/>
                  <a:gd name="T70" fmla="*/ 322 w 476"/>
                  <a:gd name="T71" fmla="*/ 94 h 412"/>
                  <a:gd name="T72" fmla="*/ 353 w 476"/>
                  <a:gd name="T73" fmla="*/ 76 h 412"/>
                  <a:gd name="T74" fmla="*/ 385 w 476"/>
                  <a:gd name="T75" fmla="*/ 57 h 412"/>
                  <a:gd name="T76" fmla="*/ 416 w 476"/>
                  <a:gd name="T77" fmla="*/ 38 h 412"/>
                  <a:gd name="T78" fmla="*/ 447 w 476"/>
                  <a:gd name="T79" fmla="*/ 19 h 412"/>
                  <a:gd name="T80" fmla="*/ 476 w 476"/>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412">
                    <a:moveTo>
                      <a:pt x="476" y="0"/>
                    </a:moveTo>
                    <a:lnTo>
                      <a:pt x="474" y="36"/>
                    </a:lnTo>
                    <a:lnTo>
                      <a:pt x="471" y="71"/>
                    </a:lnTo>
                    <a:lnTo>
                      <a:pt x="469" y="107"/>
                    </a:lnTo>
                    <a:lnTo>
                      <a:pt x="467" y="142"/>
                    </a:lnTo>
                    <a:lnTo>
                      <a:pt x="440" y="166"/>
                    </a:lnTo>
                    <a:lnTo>
                      <a:pt x="413" y="187"/>
                    </a:lnTo>
                    <a:lnTo>
                      <a:pt x="386" y="207"/>
                    </a:lnTo>
                    <a:lnTo>
                      <a:pt x="360" y="225"/>
                    </a:lnTo>
                    <a:lnTo>
                      <a:pt x="333" y="242"/>
                    </a:lnTo>
                    <a:lnTo>
                      <a:pt x="306" y="257"/>
                    </a:lnTo>
                    <a:lnTo>
                      <a:pt x="278" y="273"/>
                    </a:lnTo>
                    <a:lnTo>
                      <a:pt x="251" y="288"/>
                    </a:lnTo>
                    <a:lnTo>
                      <a:pt x="223" y="302"/>
                    </a:lnTo>
                    <a:lnTo>
                      <a:pt x="194" y="316"/>
                    </a:lnTo>
                    <a:lnTo>
                      <a:pt x="165" y="330"/>
                    </a:lnTo>
                    <a:lnTo>
                      <a:pt x="135" y="345"/>
                    </a:lnTo>
                    <a:lnTo>
                      <a:pt x="105" y="360"/>
                    </a:lnTo>
                    <a:lnTo>
                      <a:pt x="72" y="376"/>
                    </a:lnTo>
                    <a:lnTo>
                      <a:pt x="40" y="394"/>
                    </a:lnTo>
                    <a:lnTo>
                      <a:pt x="6" y="412"/>
                    </a:lnTo>
                    <a:lnTo>
                      <a:pt x="5" y="378"/>
                    </a:lnTo>
                    <a:lnTo>
                      <a:pt x="3" y="345"/>
                    </a:lnTo>
                    <a:lnTo>
                      <a:pt x="2" y="311"/>
                    </a:lnTo>
                    <a:lnTo>
                      <a:pt x="0" y="279"/>
                    </a:lnTo>
                    <a:lnTo>
                      <a:pt x="23" y="264"/>
                    </a:lnTo>
                    <a:lnTo>
                      <a:pt x="48" y="249"/>
                    </a:lnTo>
                    <a:lnTo>
                      <a:pt x="74" y="233"/>
                    </a:lnTo>
                    <a:lnTo>
                      <a:pt x="102" y="216"/>
                    </a:lnTo>
                    <a:lnTo>
                      <a:pt x="132" y="200"/>
                    </a:lnTo>
                    <a:lnTo>
                      <a:pt x="162" y="184"/>
                    </a:lnTo>
                    <a:lnTo>
                      <a:pt x="193" y="166"/>
                    </a:lnTo>
                    <a:lnTo>
                      <a:pt x="224" y="149"/>
                    </a:lnTo>
                    <a:lnTo>
                      <a:pt x="257" y="131"/>
                    </a:lnTo>
                    <a:lnTo>
                      <a:pt x="289" y="113"/>
                    </a:lnTo>
                    <a:lnTo>
                      <a:pt x="322" y="94"/>
                    </a:lnTo>
                    <a:lnTo>
                      <a:pt x="353" y="76"/>
                    </a:lnTo>
                    <a:lnTo>
                      <a:pt x="385" y="57"/>
                    </a:lnTo>
                    <a:lnTo>
                      <a:pt x="416" y="38"/>
                    </a:lnTo>
                    <a:lnTo>
                      <a:pt x="447" y="19"/>
                    </a:lnTo>
                    <a:lnTo>
                      <a:pt x="476" y="0"/>
                    </a:lnTo>
                    <a:close/>
                  </a:path>
                </a:pathLst>
              </a:custGeom>
              <a:solidFill>
                <a:srgbClr val="914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1" name="Freeform 133"/>
              <p:cNvSpPr>
                <a:spLocks/>
              </p:cNvSpPr>
              <p:nvPr/>
            </p:nvSpPr>
            <p:spPr bwMode="auto">
              <a:xfrm>
                <a:off x="4971" y="1847"/>
                <a:ext cx="444" cy="394"/>
              </a:xfrm>
              <a:custGeom>
                <a:avLst/>
                <a:gdLst>
                  <a:gd name="T0" fmla="*/ 444 w 444"/>
                  <a:gd name="T1" fmla="*/ 0 h 394"/>
                  <a:gd name="T2" fmla="*/ 443 w 444"/>
                  <a:gd name="T3" fmla="*/ 36 h 394"/>
                  <a:gd name="T4" fmla="*/ 442 w 444"/>
                  <a:gd name="T5" fmla="*/ 72 h 394"/>
                  <a:gd name="T6" fmla="*/ 440 w 444"/>
                  <a:gd name="T7" fmla="*/ 108 h 394"/>
                  <a:gd name="T8" fmla="*/ 438 w 444"/>
                  <a:gd name="T9" fmla="*/ 144 h 394"/>
                  <a:gd name="T10" fmla="*/ 412 w 444"/>
                  <a:gd name="T11" fmla="*/ 165 h 394"/>
                  <a:gd name="T12" fmla="*/ 388 w 444"/>
                  <a:gd name="T13" fmla="*/ 185 h 394"/>
                  <a:gd name="T14" fmla="*/ 363 w 444"/>
                  <a:gd name="T15" fmla="*/ 203 h 394"/>
                  <a:gd name="T16" fmla="*/ 339 w 444"/>
                  <a:gd name="T17" fmla="*/ 220 h 394"/>
                  <a:gd name="T18" fmla="*/ 314 w 444"/>
                  <a:gd name="T19" fmla="*/ 235 h 394"/>
                  <a:gd name="T20" fmla="*/ 288 w 444"/>
                  <a:gd name="T21" fmla="*/ 250 h 394"/>
                  <a:gd name="T22" fmla="*/ 264 w 444"/>
                  <a:gd name="T23" fmla="*/ 263 h 394"/>
                  <a:gd name="T24" fmla="*/ 238 w 444"/>
                  <a:gd name="T25" fmla="*/ 277 h 394"/>
                  <a:gd name="T26" fmla="*/ 212 w 444"/>
                  <a:gd name="T27" fmla="*/ 290 h 394"/>
                  <a:gd name="T28" fmla="*/ 185 w 444"/>
                  <a:gd name="T29" fmla="*/ 304 h 394"/>
                  <a:gd name="T30" fmla="*/ 159 w 444"/>
                  <a:gd name="T31" fmla="*/ 317 h 394"/>
                  <a:gd name="T32" fmla="*/ 131 w 444"/>
                  <a:gd name="T33" fmla="*/ 330 h 394"/>
                  <a:gd name="T34" fmla="*/ 102 w 444"/>
                  <a:gd name="T35" fmla="*/ 345 h 394"/>
                  <a:gd name="T36" fmla="*/ 71 w 444"/>
                  <a:gd name="T37" fmla="*/ 361 h 394"/>
                  <a:gd name="T38" fmla="*/ 39 w 444"/>
                  <a:gd name="T39" fmla="*/ 376 h 394"/>
                  <a:gd name="T40" fmla="*/ 7 w 444"/>
                  <a:gd name="T41" fmla="*/ 394 h 394"/>
                  <a:gd name="T42" fmla="*/ 5 w 444"/>
                  <a:gd name="T43" fmla="*/ 362 h 394"/>
                  <a:gd name="T44" fmla="*/ 3 w 444"/>
                  <a:gd name="T45" fmla="*/ 328 h 394"/>
                  <a:gd name="T46" fmla="*/ 2 w 444"/>
                  <a:gd name="T47" fmla="*/ 295 h 394"/>
                  <a:gd name="T48" fmla="*/ 0 w 444"/>
                  <a:gd name="T49" fmla="*/ 261 h 394"/>
                  <a:gd name="T50" fmla="*/ 21 w 444"/>
                  <a:gd name="T51" fmla="*/ 248 h 394"/>
                  <a:gd name="T52" fmla="*/ 45 w 444"/>
                  <a:gd name="T53" fmla="*/ 233 h 394"/>
                  <a:gd name="T54" fmla="*/ 69 w 444"/>
                  <a:gd name="T55" fmla="*/ 219 h 394"/>
                  <a:gd name="T56" fmla="*/ 95 w 444"/>
                  <a:gd name="T57" fmla="*/ 203 h 394"/>
                  <a:gd name="T58" fmla="*/ 122 w 444"/>
                  <a:gd name="T59" fmla="*/ 188 h 394"/>
                  <a:gd name="T60" fmla="*/ 150 w 444"/>
                  <a:gd name="T61" fmla="*/ 173 h 394"/>
                  <a:gd name="T62" fmla="*/ 179 w 444"/>
                  <a:gd name="T63" fmla="*/ 156 h 394"/>
                  <a:gd name="T64" fmla="*/ 208 w 444"/>
                  <a:gd name="T65" fmla="*/ 140 h 394"/>
                  <a:gd name="T66" fmla="*/ 238 w 444"/>
                  <a:gd name="T67" fmla="*/ 123 h 394"/>
                  <a:gd name="T68" fmla="*/ 268 w 444"/>
                  <a:gd name="T69" fmla="*/ 107 h 394"/>
                  <a:gd name="T70" fmla="*/ 298 w 444"/>
                  <a:gd name="T71" fmla="*/ 89 h 394"/>
                  <a:gd name="T72" fmla="*/ 328 w 444"/>
                  <a:gd name="T73" fmla="*/ 72 h 394"/>
                  <a:gd name="T74" fmla="*/ 358 w 444"/>
                  <a:gd name="T75" fmla="*/ 54 h 394"/>
                  <a:gd name="T76" fmla="*/ 387 w 444"/>
                  <a:gd name="T77" fmla="*/ 36 h 394"/>
                  <a:gd name="T78" fmla="*/ 416 w 444"/>
                  <a:gd name="T79" fmla="*/ 18 h 394"/>
                  <a:gd name="T80" fmla="*/ 444 w 444"/>
                  <a:gd name="T8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394">
                    <a:moveTo>
                      <a:pt x="444" y="0"/>
                    </a:moveTo>
                    <a:lnTo>
                      <a:pt x="443" y="36"/>
                    </a:lnTo>
                    <a:lnTo>
                      <a:pt x="442" y="72"/>
                    </a:lnTo>
                    <a:lnTo>
                      <a:pt x="440" y="108"/>
                    </a:lnTo>
                    <a:lnTo>
                      <a:pt x="438" y="144"/>
                    </a:lnTo>
                    <a:lnTo>
                      <a:pt x="412" y="165"/>
                    </a:lnTo>
                    <a:lnTo>
                      <a:pt x="388" y="185"/>
                    </a:lnTo>
                    <a:lnTo>
                      <a:pt x="363" y="203"/>
                    </a:lnTo>
                    <a:lnTo>
                      <a:pt x="339" y="220"/>
                    </a:lnTo>
                    <a:lnTo>
                      <a:pt x="314" y="235"/>
                    </a:lnTo>
                    <a:lnTo>
                      <a:pt x="288" y="250"/>
                    </a:lnTo>
                    <a:lnTo>
                      <a:pt x="264" y="263"/>
                    </a:lnTo>
                    <a:lnTo>
                      <a:pt x="238" y="277"/>
                    </a:lnTo>
                    <a:lnTo>
                      <a:pt x="212" y="290"/>
                    </a:lnTo>
                    <a:lnTo>
                      <a:pt x="185" y="304"/>
                    </a:lnTo>
                    <a:lnTo>
                      <a:pt x="159" y="317"/>
                    </a:lnTo>
                    <a:lnTo>
                      <a:pt x="131" y="330"/>
                    </a:lnTo>
                    <a:lnTo>
                      <a:pt x="102" y="345"/>
                    </a:lnTo>
                    <a:lnTo>
                      <a:pt x="71" y="361"/>
                    </a:lnTo>
                    <a:lnTo>
                      <a:pt x="39" y="376"/>
                    </a:lnTo>
                    <a:lnTo>
                      <a:pt x="7" y="394"/>
                    </a:lnTo>
                    <a:lnTo>
                      <a:pt x="5" y="362"/>
                    </a:lnTo>
                    <a:lnTo>
                      <a:pt x="3" y="328"/>
                    </a:lnTo>
                    <a:lnTo>
                      <a:pt x="2" y="295"/>
                    </a:lnTo>
                    <a:lnTo>
                      <a:pt x="0" y="261"/>
                    </a:lnTo>
                    <a:lnTo>
                      <a:pt x="21" y="248"/>
                    </a:lnTo>
                    <a:lnTo>
                      <a:pt x="45" y="233"/>
                    </a:lnTo>
                    <a:lnTo>
                      <a:pt x="69" y="219"/>
                    </a:lnTo>
                    <a:lnTo>
                      <a:pt x="95" y="203"/>
                    </a:lnTo>
                    <a:lnTo>
                      <a:pt x="122" y="188"/>
                    </a:lnTo>
                    <a:lnTo>
                      <a:pt x="150" y="173"/>
                    </a:lnTo>
                    <a:lnTo>
                      <a:pt x="179" y="156"/>
                    </a:lnTo>
                    <a:lnTo>
                      <a:pt x="208" y="140"/>
                    </a:lnTo>
                    <a:lnTo>
                      <a:pt x="238" y="123"/>
                    </a:lnTo>
                    <a:lnTo>
                      <a:pt x="268" y="107"/>
                    </a:lnTo>
                    <a:lnTo>
                      <a:pt x="298" y="89"/>
                    </a:lnTo>
                    <a:lnTo>
                      <a:pt x="328" y="72"/>
                    </a:lnTo>
                    <a:lnTo>
                      <a:pt x="358" y="54"/>
                    </a:lnTo>
                    <a:lnTo>
                      <a:pt x="387" y="36"/>
                    </a:lnTo>
                    <a:lnTo>
                      <a:pt x="416" y="18"/>
                    </a:lnTo>
                    <a:lnTo>
                      <a:pt x="444" y="0"/>
                    </a:lnTo>
                    <a:close/>
                  </a:path>
                </a:pathLst>
              </a:custGeom>
              <a:solidFill>
                <a:srgbClr val="99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2" name="Freeform 134"/>
              <p:cNvSpPr>
                <a:spLocks/>
              </p:cNvSpPr>
              <p:nvPr/>
            </p:nvSpPr>
            <p:spPr bwMode="auto">
              <a:xfrm>
                <a:off x="4981" y="1859"/>
                <a:ext cx="415" cy="377"/>
              </a:xfrm>
              <a:custGeom>
                <a:avLst/>
                <a:gdLst>
                  <a:gd name="T0" fmla="*/ 415 w 415"/>
                  <a:gd name="T1" fmla="*/ 0 h 377"/>
                  <a:gd name="T2" fmla="*/ 414 w 415"/>
                  <a:gd name="T3" fmla="*/ 35 h 377"/>
                  <a:gd name="T4" fmla="*/ 414 w 415"/>
                  <a:gd name="T5" fmla="*/ 71 h 377"/>
                  <a:gd name="T6" fmla="*/ 413 w 415"/>
                  <a:gd name="T7" fmla="*/ 107 h 377"/>
                  <a:gd name="T8" fmla="*/ 411 w 415"/>
                  <a:gd name="T9" fmla="*/ 143 h 377"/>
                  <a:gd name="T10" fmla="*/ 388 w 415"/>
                  <a:gd name="T11" fmla="*/ 163 h 377"/>
                  <a:gd name="T12" fmla="*/ 364 w 415"/>
                  <a:gd name="T13" fmla="*/ 181 h 377"/>
                  <a:gd name="T14" fmla="*/ 342 w 415"/>
                  <a:gd name="T15" fmla="*/ 198 h 377"/>
                  <a:gd name="T16" fmla="*/ 319 w 415"/>
                  <a:gd name="T17" fmla="*/ 212 h 377"/>
                  <a:gd name="T18" fmla="*/ 296 w 415"/>
                  <a:gd name="T19" fmla="*/ 227 h 377"/>
                  <a:gd name="T20" fmla="*/ 274 w 415"/>
                  <a:gd name="T21" fmla="*/ 240 h 377"/>
                  <a:gd name="T22" fmla="*/ 250 w 415"/>
                  <a:gd name="T23" fmla="*/ 254 h 377"/>
                  <a:gd name="T24" fmla="*/ 227 w 415"/>
                  <a:gd name="T25" fmla="*/ 266 h 377"/>
                  <a:gd name="T26" fmla="*/ 203 w 415"/>
                  <a:gd name="T27" fmla="*/ 278 h 377"/>
                  <a:gd name="T28" fmla="*/ 179 w 415"/>
                  <a:gd name="T29" fmla="*/ 290 h 377"/>
                  <a:gd name="T30" fmla="*/ 153 w 415"/>
                  <a:gd name="T31" fmla="*/ 303 h 377"/>
                  <a:gd name="T32" fmla="*/ 126 w 415"/>
                  <a:gd name="T33" fmla="*/ 316 h 377"/>
                  <a:gd name="T34" fmla="*/ 99 w 415"/>
                  <a:gd name="T35" fmla="*/ 330 h 377"/>
                  <a:gd name="T36" fmla="*/ 70 w 415"/>
                  <a:gd name="T37" fmla="*/ 344 h 377"/>
                  <a:gd name="T38" fmla="*/ 40 w 415"/>
                  <a:gd name="T39" fmla="*/ 360 h 377"/>
                  <a:gd name="T40" fmla="*/ 9 w 415"/>
                  <a:gd name="T41" fmla="*/ 377 h 377"/>
                  <a:gd name="T42" fmla="*/ 7 w 415"/>
                  <a:gd name="T43" fmla="*/ 343 h 377"/>
                  <a:gd name="T44" fmla="*/ 4 w 415"/>
                  <a:gd name="T45" fmla="*/ 309 h 377"/>
                  <a:gd name="T46" fmla="*/ 2 w 415"/>
                  <a:gd name="T47" fmla="*/ 276 h 377"/>
                  <a:gd name="T48" fmla="*/ 0 w 415"/>
                  <a:gd name="T49" fmla="*/ 242 h 377"/>
                  <a:gd name="T50" fmla="*/ 20 w 415"/>
                  <a:gd name="T51" fmla="*/ 230 h 377"/>
                  <a:gd name="T52" fmla="*/ 41 w 415"/>
                  <a:gd name="T53" fmla="*/ 217 h 377"/>
                  <a:gd name="T54" fmla="*/ 64 w 415"/>
                  <a:gd name="T55" fmla="*/ 203 h 377"/>
                  <a:gd name="T56" fmla="*/ 88 w 415"/>
                  <a:gd name="T57" fmla="*/ 190 h 377"/>
                  <a:gd name="T58" fmla="*/ 113 w 415"/>
                  <a:gd name="T59" fmla="*/ 175 h 377"/>
                  <a:gd name="T60" fmla="*/ 139 w 415"/>
                  <a:gd name="T61" fmla="*/ 161 h 377"/>
                  <a:gd name="T62" fmla="*/ 165 w 415"/>
                  <a:gd name="T63" fmla="*/ 146 h 377"/>
                  <a:gd name="T64" fmla="*/ 193 w 415"/>
                  <a:gd name="T65" fmla="*/ 130 h 377"/>
                  <a:gd name="T66" fmla="*/ 221 w 415"/>
                  <a:gd name="T67" fmla="*/ 116 h 377"/>
                  <a:gd name="T68" fmla="*/ 249 w 415"/>
                  <a:gd name="T69" fmla="*/ 100 h 377"/>
                  <a:gd name="T70" fmla="*/ 277 w 415"/>
                  <a:gd name="T71" fmla="*/ 84 h 377"/>
                  <a:gd name="T72" fmla="*/ 305 w 415"/>
                  <a:gd name="T73" fmla="*/ 68 h 377"/>
                  <a:gd name="T74" fmla="*/ 333 w 415"/>
                  <a:gd name="T75" fmla="*/ 51 h 377"/>
                  <a:gd name="T76" fmla="*/ 361 w 415"/>
                  <a:gd name="T77" fmla="*/ 34 h 377"/>
                  <a:gd name="T78" fmla="*/ 388 w 415"/>
                  <a:gd name="T79" fmla="*/ 16 h 377"/>
                  <a:gd name="T80" fmla="*/ 415 w 415"/>
                  <a:gd name="T81"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5" h="377">
                    <a:moveTo>
                      <a:pt x="415" y="0"/>
                    </a:moveTo>
                    <a:lnTo>
                      <a:pt x="414" y="35"/>
                    </a:lnTo>
                    <a:lnTo>
                      <a:pt x="414" y="71"/>
                    </a:lnTo>
                    <a:lnTo>
                      <a:pt x="413" y="107"/>
                    </a:lnTo>
                    <a:lnTo>
                      <a:pt x="411" y="143"/>
                    </a:lnTo>
                    <a:lnTo>
                      <a:pt x="388" y="163"/>
                    </a:lnTo>
                    <a:lnTo>
                      <a:pt x="364" y="181"/>
                    </a:lnTo>
                    <a:lnTo>
                      <a:pt x="342" y="198"/>
                    </a:lnTo>
                    <a:lnTo>
                      <a:pt x="319" y="212"/>
                    </a:lnTo>
                    <a:lnTo>
                      <a:pt x="296" y="227"/>
                    </a:lnTo>
                    <a:lnTo>
                      <a:pt x="274" y="240"/>
                    </a:lnTo>
                    <a:lnTo>
                      <a:pt x="250" y="254"/>
                    </a:lnTo>
                    <a:lnTo>
                      <a:pt x="227" y="266"/>
                    </a:lnTo>
                    <a:lnTo>
                      <a:pt x="203" y="278"/>
                    </a:lnTo>
                    <a:lnTo>
                      <a:pt x="179" y="290"/>
                    </a:lnTo>
                    <a:lnTo>
                      <a:pt x="153" y="303"/>
                    </a:lnTo>
                    <a:lnTo>
                      <a:pt x="126" y="316"/>
                    </a:lnTo>
                    <a:lnTo>
                      <a:pt x="99" y="330"/>
                    </a:lnTo>
                    <a:lnTo>
                      <a:pt x="70" y="344"/>
                    </a:lnTo>
                    <a:lnTo>
                      <a:pt x="40" y="360"/>
                    </a:lnTo>
                    <a:lnTo>
                      <a:pt x="9" y="377"/>
                    </a:lnTo>
                    <a:lnTo>
                      <a:pt x="7" y="343"/>
                    </a:lnTo>
                    <a:lnTo>
                      <a:pt x="4" y="309"/>
                    </a:lnTo>
                    <a:lnTo>
                      <a:pt x="2" y="276"/>
                    </a:lnTo>
                    <a:lnTo>
                      <a:pt x="0" y="242"/>
                    </a:lnTo>
                    <a:lnTo>
                      <a:pt x="20" y="230"/>
                    </a:lnTo>
                    <a:lnTo>
                      <a:pt x="41" y="217"/>
                    </a:lnTo>
                    <a:lnTo>
                      <a:pt x="64" y="203"/>
                    </a:lnTo>
                    <a:lnTo>
                      <a:pt x="88" y="190"/>
                    </a:lnTo>
                    <a:lnTo>
                      <a:pt x="113" y="175"/>
                    </a:lnTo>
                    <a:lnTo>
                      <a:pt x="139" y="161"/>
                    </a:lnTo>
                    <a:lnTo>
                      <a:pt x="165" y="146"/>
                    </a:lnTo>
                    <a:lnTo>
                      <a:pt x="193" y="130"/>
                    </a:lnTo>
                    <a:lnTo>
                      <a:pt x="221" y="116"/>
                    </a:lnTo>
                    <a:lnTo>
                      <a:pt x="249" y="100"/>
                    </a:lnTo>
                    <a:lnTo>
                      <a:pt x="277" y="84"/>
                    </a:lnTo>
                    <a:lnTo>
                      <a:pt x="305" y="68"/>
                    </a:lnTo>
                    <a:lnTo>
                      <a:pt x="333" y="51"/>
                    </a:lnTo>
                    <a:lnTo>
                      <a:pt x="361" y="34"/>
                    </a:lnTo>
                    <a:lnTo>
                      <a:pt x="388" y="16"/>
                    </a:lnTo>
                    <a:lnTo>
                      <a:pt x="415" y="0"/>
                    </a:lnTo>
                    <a:close/>
                  </a:path>
                </a:pathLst>
              </a:custGeom>
              <a:solidFill>
                <a:srgbClr val="9E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3" name="Freeform 135"/>
              <p:cNvSpPr>
                <a:spLocks/>
              </p:cNvSpPr>
              <p:nvPr/>
            </p:nvSpPr>
            <p:spPr bwMode="auto">
              <a:xfrm>
                <a:off x="4993" y="1870"/>
                <a:ext cx="384" cy="360"/>
              </a:xfrm>
              <a:custGeom>
                <a:avLst/>
                <a:gdLst>
                  <a:gd name="T0" fmla="*/ 384 w 384"/>
                  <a:gd name="T1" fmla="*/ 0 h 360"/>
                  <a:gd name="T2" fmla="*/ 384 w 384"/>
                  <a:gd name="T3" fmla="*/ 36 h 360"/>
                  <a:gd name="T4" fmla="*/ 384 w 384"/>
                  <a:gd name="T5" fmla="*/ 71 h 360"/>
                  <a:gd name="T6" fmla="*/ 383 w 384"/>
                  <a:gd name="T7" fmla="*/ 107 h 360"/>
                  <a:gd name="T8" fmla="*/ 383 w 384"/>
                  <a:gd name="T9" fmla="*/ 143 h 360"/>
                  <a:gd name="T10" fmla="*/ 361 w 384"/>
                  <a:gd name="T11" fmla="*/ 161 h 360"/>
                  <a:gd name="T12" fmla="*/ 340 w 384"/>
                  <a:gd name="T13" fmla="*/ 178 h 360"/>
                  <a:gd name="T14" fmla="*/ 319 w 384"/>
                  <a:gd name="T15" fmla="*/ 193 h 360"/>
                  <a:gd name="T16" fmla="*/ 298 w 384"/>
                  <a:gd name="T17" fmla="*/ 207 h 360"/>
                  <a:gd name="T18" fmla="*/ 278 w 384"/>
                  <a:gd name="T19" fmla="*/ 220 h 360"/>
                  <a:gd name="T20" fmla="*/ 256 w 384"/>
                  <a:gd name="T21" fmla="*/ 232 h 360"/>
                  <a:gd name="T22" fmla="*/ 235 w 384"/>
                  <a:gd name="T23" fmla="*/ 245 h 360"/>
                  <a:gd name="T24" fmla="*/ 214 w 384"/>
                  <a:gd name="T25" fmla="*/ 256 h 360"/>
                  <a:gd name="T26" fmla="*/ 191 w 384"/>
                  <a:gd name="T27" fmla="*/ 267 h 360"/>
                  <a:gd name="T28" fmla="*/ 169 w 384"/>
                  <a:gd name="T29" fmla="*/ 278 h 360"/>
                  <a:gd name="T30" fmla="*/ 146 w 384"/>
                  <a:gd name="T31" fmla="*/ 291 h 360"/>
                  <a:gd name="T32" fmla="*/ 121 w 384"/>
                  <a:gd name="T33" fmla="*/ 303 h 360"/>
                  <a:gd name="T34" fmla="*/ 95 w 384"/>
                  <a:gd name="T35" fmla="*/ 315 h 360"/>
                  <a:gd name="T36" fmla="*/ 68 w 384"/>
                  <a:gd name="T37" fmla="*/ 329 h 360"/>
                  <a:gd name="T38" fmla="*/ 39 w 384"/>
                  <a:gd name="T39" fmla="*/ 344 h 360"/>
                  <a:gd name="T40" fmla="*/ 9 w 384"/>
                  <a:gd name="T41" fmla="*/ 360 h 360"/>
                  <a:gd name="T42" fmla="*/ 7 w 384"/>
                  <a:gd name="T43" fmla="*/ 325 h 360"/>
                  <a:gd name="T44" fmla="*/ 5 w 384"/>
                  <a:gd name="T45" fmla="*/ 292 h 360"/>
                  <a:gd name="T46" fmla="*/ 2 w 384"/>
                  <a:gd name="T47" fmla="*/ 258 h 360"/>
                  <a:gd name="T48" fmla="*/ 0 w 384"/>
                  <a:gd name="T49" fmla="*/ 223 h 360"/>
                  <a:gd name="T50" fmla="*/ 18 w 384"/>
                  <a:gd name="T51" fmla="*/ 212 h 360"/>
                  <a:gd name="T52" fmla="*/ 37 w 384"/>
                  <a:gd name="T53" fmla="*/ 200 h 360"/>
                  <a:gd name="T54" fmla="*/ 57 w 384"/>
                  <a:gd name="T55" fmla="*/ 189 h 360"/>
                  <a:gd name="T56" fmla="*/ 80 w 384"/>
                  <a:gd name="T57" fmla="*/ 175 h 360"/>
                  <a:gd name="T58" fmla="*/ 102 w 384"/>
                  <a:gd name="T59" fmla="*/ 163 h 360"/>
                  <a:gd name="T60" fmla="*/ 127 w 384"/>
                  <a:gd name="T61" fmla="*/ 150 h 360"/>
                  <a:gd name="T62" fmla="*/ 151 w 384"/>
                  <a:gd name="T63" fmla="*/ 136 h 360"/>
                  <a:gd name="T64" fmla="*/ 176 w 384"/>
                  <a:gd name="T65" fmla="*/ 122 h 360"/>
                  <a:gd name="T66" fmla="*/ 202 w 384"/>
                  <a:gd name="T67" fmla="*/ 108 h 360"/>
                  <a:gd name="T68" fmla="*/ 228 w 384"/>
                  <a:gd name="T69" fmla="*/ 94 h 360"/>
                  <a:gd name="T70" fmla="*/ 254 w 384"/>
                  <a:gd name="T71" fmla="*/ 78 h 360"/>
                  <a:gd name="T72" fmla="*/ 281 w 384"/>
                  <a:gd name="T73" fmla="*/ 64 h 360"/>
                  <a:gd name="T74" fmla="*/ 307 w 384"/>
                  <a:gd name="T75" fmla="*/ 48 h 360"/>
                  <a:gd name="T76" fmla="*/ 333 w 384"/>
                  <a:gd name="T77" fmla="*/ 32 h 360"/>
                  <a:gd name="T78" fmla="*/ 359 w 384"/>
                  <a:gd name="T79" fmla="*/ 17 h 360"/>
                  <a:gd name="T80" fmla="*/ 384 w 384"/>
                  <a:gd name="T8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4" h="360">
                    <a:moveTo>
                      <a:pt x="384" y="0"/>
                    </a:moveTo>
                    <a:lnTo>
                      <a:pt x="384" y="36"/>
                    </a:lnTo>
                    <a:lnTo>
                      <a:pt x="384" y="71"/>
                    </a:lnTo>
                    <a:lnTo>
                      <a:pt x="383" y="107"/>
                    </a:lnTo>
                    <a:lnTo>
                      <a:pt x="383" y="143"/>
                    </a:lnTo>
                    <a:lnTo>
                      <a:pt x="361" y="161"/>
                    </a:lnTo>
                    <a:lnTo>
                      <a:pt x="340" y="178"/>
                    </a:lnTo>
                    <a:lnTo>
                      <a:pt x="319" y="193"/>
                    </a:lnTo>
                    <a:lnTo>
                      <a:pt x="298" y="207"/>
                    </a:lnTo>
                    <a:lnTo>
                      <a:pt x="278" y="220"/>
                    </a:lnTo>
                    <a:lnTo>
                      <a:pt x="256" y="232"/>
                    </a:lnTo>
                    <a:lnTo>
                      <a:pt x="235" y="245"/>
                    </a:lnTo>
                    <a:lnTo>
                      <a:pt x="214" y="256"/>
                    </a:lnTo>
                    <a:lnTo>
                      <a:pt x="191" y="267"/>
                    </a:lnTo>
                    <a:lnTo>
                      <a:pt x="169" y="278"/>
                    </a:lnTo>
                    <a:lnTo>
                      <a:pt x="146" y="291"/>
                    </a:lnTo>
                    <a:lnTo>
                      <a:pt x="121" y="303"/>
                    </a:lnTo>
                    <a:lnTo>
                      <a:pt x="95" y="315"/>
                    </a:lnTo>
                    <a:lnTo>
                      <a:pt x="68" y="329"/>
                    </a:lnTo>
                    <a:lnTo>
                      <a:pt x="39" y="344"/>
                    </a:lnTo>
                    <a:lnTo>
                      <a:pt x="9" y="360"/>
                    </a:lnTo>
                    <a:lnTo>
                      <a:pt x="7" y="325"/>
                    </a:lnTo>
                    <a:lnTo>
                      <a:pt x="5" y="292"/>
                    </a:lnTo>
                    <a:lnTo>
                      <a:pt x="2" y="258"/>
                    </a:lnTo>
                    <a:lnTo>
                      <a:pt x="0" y="223"/>
                    </a:lnTo>
                    <a:lnTo>
                      <a:pt x="18" y="212"/>
                    </a:lnTo>
                    <a:lnTo>
                      <a:pt x="37" y="200"/>
                    </a:lnTo>
                    <a:lnTo>
                      <a:pt x="57" y="189"/>
                    </a:lnTo>
                    <a:lnTo>
                      <a:pt x="80" y="175"/>
                    </a:lnTo>
                    <a:lnTo>
                      <a:pt x="102" y="163"/>
                    </a:lnTo>
                    <a:lnTo>
                      <a:pt x="127" y="150"/>
                    </a:lnTo>
                    <a:lnTo>
                      <a:pt x="151" y="136"/>
                    </a:lnTo>
                    <a:lnTo>
                      <a:pt x="176" y="122"/>
                    </a:lnTo>
                    <a:lnTo>
                      <a:pt x="202" y="108"/>
                    </a:lnTo>
                    <a:lnTo>
                      <a:pt x="228" y="94"/>
                    </a:lnTo>
                    <a:lnTo>
                      <a:pt x="254" y="78"/>
                    </a:lnTo>
                    <a:lnTo>
                      <a:pt x="281" y="64"/>
                    </a:lnTo>
                    <a:lnTo>
                      <a:pt x="307" y="48"/>
                    </a:lnTo>
                    <a:lnTo>
                      <a:pt x="333" y="32"/>
                    </a:lnTo>
                    <a:lnTo>
                      <a:pt x="359" y="17"/>
                    </a:lnTo>
                    <a:lnTo>
                      <a:pt x="384" y="0"/>
                    </a:lnTo>
                    <a:close/>
                  </a:path>
                </a:pathLst>
              </a:custGeom>
              <a:solidFill>
                <a:srgbClr val="A56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4" name="Freeform 136"/>
              <p:cNvSpPr>
                <a:spLocks/>
              </p:cNvSpPr>
              <p:nvPr/>
            </p:nvSpPr>
            <p:spPr bwMode="auto">
              <a:xfrm>
                <a:off x="5002" y="1882"/>
                <a:ext cx="357" cy="341"/>
              </a:xfrm>
              <a:custGeom>
                <a:avLst/>
                <a:gdLst>
                  <a:gd name="T0" fmla="*/ 356 w 357"/>
                  <a:gd name="T1" fmla="*/ 0 h 341"/>
                  <a:gd name="T2" fmla="*/ 356 w 357"/>
                  <a:gd name="T3" fmla="*/ 36 h 341"/>
                  <a:gd name="T4" fmla="*/ 357 w 357"/>
                  <a:gd name="T5" fmla="*/ 72 h 341"/>
                  <a:gd name="T6" fmla="*/ 357 w 357"/>
                  <a:gd name="T7" fmla="*/ 107 h 341"/>
                  <a:gd name="T8" fmla="*/ 357 w 357"/>
                  <a:gd name="T9" fmla="*/ 143 h 341"/>
                  <a:gd name="T10" fmla="*/ 337 w 357"/>
                  <a:gd name="T11" fmla="*/ 160 h 341"/>
                  <a:gd name="T12" fmla="*/ 318 w 357"/>
                  <a:gd name="T13" fmla="*/ 175 h 341"/>
                  <a:gd name="T14" fmla="*/ 299 w 357"/>
                  <a:gd name="T15" fmla="*/ 188 h 341"/>
                  <a:gd name="T16" fmla="*/ 280 w 357"/>
                  <a:gd name="T17" fmla="*/ 201 h 341"/>
                  <a:gd name="T18" fmla="*/ 261 w 357"/>
                  <a:gd name="T19" fmla="*/ 213 h 341"/>
                  <a:gd name="T20" fmla="*/ 243 w 357"/>
                  <a:gd name="T21" fmla="*/ 224 h 341"/>
                  <a:gd name="T22" fmla="*/ 224 w 357"/>
                  <a:gd name="T23" fmla="*/ 235 h 341"/>
                  <a:gd name="T24" fmla="*/ 204 w 357"/>
                  <a:gd name="T25" fmla="*/ 245 h 341"/>
                  <a:gd name="T26" fmla="*/ 185 w 357"/>
                  <a:gd name="T27" fmla="*/ 255 h 341"/>
                  <a:gd name="T28" fmla="*/ 163 w 357"/>
                  <a:gd name="T29" fmla="*/ 266 h 341"/>
                  <a:gd name="T30" fmla="*/ 142 w 357"/>
                  <a:gd name="T31" fmla="*/ 276 h 341"/>
                  <a:gd name="T32" fmla="*/ 119 w 357"/>
                  <a:gd name="T33" fmla="*/ 288 h 341"/>
                  <a:gd name="T34" fmla="*/ 95 w 357"/>
                  <a:gd name="T35" fmla="*/ 300 h 341"/>
                  <a:gd name="T36" fmla="*/ 70 w 357"/>
                  <a:gd name="T37" fmla="*/ 312 h 341"/>
                  <a:gd name="T38" fmla="*/ 43 w 357"/>
                  <a:gd name="T39" fmla="*/ 327 h 341"/>
                  <a:gd name="T40" fmla="*/ 14 w 357"/>
                  <a:gd name="T41" fmla="*/ 341 h 341"/>
                  <a:gd name="T42" fmla="*/ 10 w 357"/>
                  <a:gd name="T43" fmla="*/ 308 h 341"/>
                  <a:gd name="T44" fmla="*/ 7 w 357"/>
                  <a:gd name="T45" fmla="*/ 273 h 341"/>
                  <a:gd name="T46" fmla="*/ 4 w 357"/>
                  <a:gd name="T47" fmla="*/ 239 h 341"/>
                  <a:gd name="T48" fmla="*/ 0 w 357"/>
                  <a:gd name="T49" fmla="*/ 205 h 341"/>
                  <a:gd name="T50" fmla="*/ 17 w 357"/>
                  <a:gd name="T51" fmla="*/ 195 h 341"/>
                  <a:gd name="T52" fmla="*/ 34 w 357"/>
                  <a:gd name="T53" fmla="*/ 184 h 341"/>
                  <a:gd name="T54" fmla="*/ 53 w 357"/>
                  <a:gd name="T55" fmla="*/ 172 h 341"/>
                  <a:gd name="T56" fmla="*/ 73 w 357"/>
                  <a:gd name="T57" fmla="*/ 161 h 341"/>
                  <a:gd name="T58" fmla="*/ 94 w 357"/>
                  <a:gd name="T59" fmla="*/ 150 h 341"/>
                  <a:gd name="T60" fmla="*/ 116 w 357"/>
                  <a:gd name="T61" fmla="*/ 138 h 341"/>
                  <a:gd name="T62" fmla="*/ 139 w 357"/>
                  <a:gd name="T63" fmla="*/ 125 h 341"/>
                  <a:gd name="T64" fmla="*/ 162 w 357"/>
                  <a:gd name="T65" fmla="*/ 112 h 341"/>
                  <a:gd name="T66" fmla="*/ 186 w 357"/>
                  <a:gd name="T67" fmla="*/ 100 h 341"/>
                  <a:gd name="T68" fmla="*/ 210 w 357"/>
                  <a:gd name="T69" fmla="*/ 86 h 341"/>
                  <a:gd name="T70" fmla="*/ 235 w 357"/>
                  <a:gd name="T71" fmla="*/ 73 h 341"/>
                  <a:gd name="T72" fmla="*/ 260 w 357"/>
                  <a:gd name="T73" fmla="*/ 58 h 341"/>
                  <a:gd name="T74" fmla="*/ 284 w 357"/>
                  <a:gd name="T75" fmla="*/ 45 h 341"/>
                  <a:gd name="T76" fmla="*/ 309 w 357"/>
                  <a:gd name="T77" fmla="*/ 30 h 341"/>
                  <a:gd name="T78" fmla="*/ 332 w 357"/>
                  <a:gd name="T79" fmla="*/ 15 h 341"/>
                  <a:gd name="T80" fmla="*/ 356 w 357"/>
                  <a:gd name="T8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0"/>
                    </a:moveTo>
                    <a:lnTo>
                      <a:pt x="356" y="36"/>
                    </a:lnTo>
                    <a:lnTo>
                      <a:pt x="357" y="72"/>
                    </a:lnTo>
                    <a:lnTo>
                      <a:pt x="357" y="107"/>
                    </a:lnTo>
                    <a:lnTo>
                      <a:pt x="357" y="143"/>
                    </a:lnTo>
                    <a:lnTo>
                      <a:pt x="337" y="160"/>
                    </a:lnTo>
                    <a:lnTo>
                      <a:pt x="318" y="175"/>
                    </a:lnTo>
                    <a:lnTo>
                      <a:pt x="299" y="188"/>
                    </a:lnTo>
                    <a:lnTo>
                      <a:pt x="280" y="201"/>
                    </a:lnTo>
                    <a:lnTo>
                      <a:pt x="261" y="213"/>
                    </a:lnTo>
                    <a:lnTo>
                      <a:pt x="243" y="224"/>
                    </a:lnTo>
                    <a:lnTo>
                      <a:pt x="224" y="235"/>
                    </a:lnTo>
                    <a:lnTo>
                      <a:pt x="204" y="245"/>
                    </a:lnTo>
                    <a:lnTo>
                      <a:pt x="185" y="255"/>
                    </a:lnTo>
                    <a:lnTo>
                      <a:pt x="163" y="266"/>
                    </a:lnTo>
                    <a:lnTo>
                      <a:pt x="142" y="276"/>
                    </a:lnTo>
                    <a:lnTo>
                      <a:pt x="119" y="288"/>
                    </a:lnTo>
                    <a:lnTo>
                      <a:pt x="95" y="300"/>
                    </a:lnTo>
                    <a:lnTo>
                      <a:pt x="70" y="312"/>
                    </a:lnTo>
                    <a:lnTo>
                      <a:pt x="43" y="327"/>
                    </a:lnTo>
                    <a:lnTo>
                      <a:pt x="14" y="341"/>
                    </a:lnTo>
                    <a:lnTo>
                      <a:pt x="10" y="308"/>
                    </a:lnTo>
                    <a:lnTo>
                      <a:pt x="7" y="273"/>
                    </a:lnTo>
                    <a:lnTo>
                      <a:pt x="4" y="239"/>
                    </a:lnTo>
                    <a:lnTo>
                      <a:pt x="0" y="205"/>
                    </a:lnTo>
                    <a:lnTo>
                      <a:pt x="17" y="195"/>
                    </a:lnTo>
                    <a:lnTo>
                      <a:pt x="34" y="184"/>
                    </a:lnTo>
                    <a:lnTo>
                      <a:pt x="53" y="172"/>
                    </a:lnTo>
                    <a:lnTo>
                      <a:pt x="73" y="161"/>
                    </a:lnTo>
                    <a:lnTo>
                      <a:pt x="94" y="150"/>
                    </a:lnTo>
                    <a:lnTo>
                      <a:pt x="116" y="138"/>
                    </a:lnTo>
                    <a:lnTo>
                      <a:pt x="139" y="125"/>
                    </a:lnTo>
                    <a:lnTo>
                      <a:pt x="162" y="112"/>
                    </a:lnTo>
                    <a:lnTo>
                      <a:pt x="186" y="100"/>
                    </a:lnTo>
                    <a:lnTo>
                      <a:pt x="210" y="86"/>
                    </a:lnTo>
                    <a:lnTo>
                      <a:pt x="235" y="73"/>
                    </a:lnTo>
                    <a:lnTo>
                      <a:pt x="260" y="58"/>
                    </a:lnTo>
                    <a:lnTo>
                      <a:pt x="284" y="45"/>
                    </a:lnTo>
                    <a:lnTo>
                      <a:pt x="309" y="30"/>
                    </a:lnTo>
                    <a:lnTo>
                      <a:pt x="332" y="15"/>
                    </a:lnTo>
                    <a:lnTo>
                      <a:pt x="356" y="0"/>
                    </a:lnTo>
                    <a:close/>
                  </a:path>
                </a:pathLst>
              </a:custGeom>
              <a:solidFill>
                <a:srgbClr val="AA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5" name="Freeform 137"/>
              <p:cNvSpPr>
                <a:spLocks/>
              </p:cNvSpPr>
              <p:nvPr/>
            </p:nvSpPr>
            <p:spPr bwMode="auto">
              <a:xfrm>
                <a:off x="5013" y="1893"/>
                <a:ext cx="329" cy="325"/>
              </a:xfrm>
              <a:custGeom>
                <a:avLst/>
                <a:gdLst>
                  <a:gd name="T0" fmla="*/ 326 w 329"/>
                  <a:gd name="T1" fmla="*/ 0 h 325"/>
                  <a:gd name="T2" fmla="*/ 327 w 329"/>
                  <a:gd name="T3" fmla="*/ 36 h 325"/>
                  <a:gd name="T4" fmla="*/ 328 w 329"/>
                  <a:gd name="T5" fmla="*/ 72 h 325"/>
                  <a:gd name="T6" fmla="*/ 329 w 329"/>
                  <a:gd name="T7" fmla="*/ 109 h 325"/>
                  <a:gd name="T8" fmla="*/ 329 w 329"/>
                  <a:gd name="T9" fmla="*/ 145 h 325"/>
                  <a:gd name="T10" fmla="*/ 311 w 329"/>
                  <a:gd name="T11" fmla="*/ 159 h 325"/>
                  <a:gd name="T12" fmla="*/ 293 w 329"/>
                  <a:gd name="T13" fmla="*/ 173 h 325"/>
                  <a:gd name="T14" fmla="*/ 277 w 329"/>
                  <a:gd name="T15" fmla="*/ 185 h 325"/>
                  <a:gd name="T16" fmla="*/ 260 w 329"/>
                  <a:gd name="T17" fmla="*/ 196 h 325"/>
                  <a:gd name="T18" fmla="*/ 243 w 329"/>
                  <a:gd name="T19" fmla="*/ 206 h 325"/>
                  <a:gd name="T20" fmla="*/ 226 w 329"/>
                  <a:gd name="T21" fmla="*/ 216 h 325"/>
                  <a:gd name="T22" fmla="*/ 209 w 329"/>
                  <a:gd name="T23" fmla="*/ 226 h 325"/>
                  <a:gd name="T24" fmla="*/ 192 w 329"/>
                  <a:gd name="T25" fmla="*/ 235 h 325"/>
                  <a:gd name="T26" fmla="*/ 174 w 329"/>
                  <a:gd name="T27" fmla="*/ 244 h 325"/>
                  <a:gd name="T28" fmla="*/ 155 w 329"/>
                  <a:gd name="T29" fmla="*/ 254 h 325"/>
                  <a:gd name="T30" fmla="*/ 135 w 329"/>
                  <a:gd name="T31" fmla="*/ 263 h 325"/>
                  <a:gd name="T32" fmla="*/ 113 w 329"/>
                  <a:gd name="T33" fmla="*/ 274 h 325"/>
                  <a:gd name="T34" fmla="*/ 91 w 329"/>
                  <a:gd name="T35" fmla="*/ 286 h 325"/>
                  <a:gd name="T36" fmla="*/ 67 w 329"/>
                  <a:gd name="T37" fmla="*/ 297 h 325"/>
                  <a:gd name="T38" fmla="*/ 42 w 329"/>
                  <a:gd name="T39" fmla="*/ 310 h 325"/>
                  <a:gd name="T40" fmla="*/ 14 w 329"/>
                  <a:gd name="T41" fmla="*/ 325 h 325"/>
                  <a:gd name="T42" fmla="*/ 10 w 329"/>
                  <a:gd name="T43" fmla="*/ 290 h 325"/>
                  <a:gd name="T44" fmla="*/ 7 w 329"/>
                  <a:gd name="T45" fmla="*/ 255 h 325"/>
                  <a:gd name="T46" fmla="*/ 4 w 329"/>
                  <a:gd name="T47" fmla="*/ 222 h 325"/>
                  <a:gd name="T48" fmla="*/ 0 w 329"/>
                  <a:gd name="T49" fmla="*/ 187 h 325"/>
                  <a:gd name="T50" fmla="*/ 15 w 329"/>
                  <a:gd name="T51" fmla="*/ 178 h 325"/>
                  <a:gd name="T52" fmla="*/ 31 w 329"/>
                  <a:gd name="T53" fmla="*/ 169 h 325"/>
                  <a:gd name="T54" fmla="*/ 47 w 329"/>
                  <a:gd name="T55" fmla="*/ 159 h 325"/>
                  <a:gd name="T56" fmla="*/ 65 w 329"/>
                  <a:gd name="T57" fmla="*/ 149 h 325"/>
                  <a:gd name="T58" fmla="*/ 84 w 329"/>
                  <a:gd name="T59" fmla="*/ 138 h 325"/>
                  <a:gd name="T60" fmla="*/ 104 w 329"/>
                  <a:gd name="T61" fmla="*/ 127 h 325"/>
                  <a:gd name="T62" fmla="*/ 124 w 329"/>
                  <a:gd name="T63" fmla="*/ 115 h 325"/>
                  <a:gd name="T64" fmla="*/ 147 w 329"/>
                  <a:gd name="T65" fmla="*/ 104 h 325"/>
                  <a:gd name="T66" fmla="*/ 168 w 329"/>
                  <a:gd name="T67" fmla="*/ 92 h 325"/>
                  <a:gd name="T68" fmla="*/ 190 w 329"/>
                  <a:gd name="T69" fmla="*/ 80 h 325"/>
                  <a:gd name="T70" fmla="*/ 213 w 329"/>
                  <a:gd name="T71" fmla="*/ 67 h 325"/>
                  <a:gd name="T72" fmla="*/ 235 w 329"/>
                  <a:gd name="T73" fmla="*/ 54 h 325"/>
                  <a:gd name="T74" fmla="*/ 259 w 329"/>
                  <a:gd name="T75" fmla="*/ 42 h 325"/>
                  <a:gd name="T76" fmla="*/ 281 w 329"/>
                  <a:gd name="T77" fmla="*/ 28 h 325"/>
                  <a:gd name="T78" fmla="*/ 303 w 329"/>
                  <a:gd name="T79" fmla="*/ 14 h 325"/>
                  <a:gd name="T80" fmla="*/ 326 w 329"/>
                  <a:gd name="T81"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9" h="325">
                    <a:moveTo>
                      <a:pt x="326" y="0"/>
                    </a:moveTo>
                    <a:lnTo>
                      <a:pt x="327" y="36"/>
                    </a:lnTo>
                    <a:lnTo>
                      <a:pt x="328" y="72"/>
                    </a:lnTo>
                    <a:lnTo>
                      <a:pt x="329" y="109"/>
                    </a:lnTo>
                    <a:lnTo>
                      <a:pt x="329" y="145"/>
                    </a:lnTo>
                    <a:lnTo>
                      <a:pt x="311" y="159"/>
                    </a:lnTo>
                    <a:lnTo>
                      <a:pt x="293" y="173"/>
                    </a:lnTo>
                    <a:lnTo>
                      <a:pt x="277" y="185"/>
                    </a:lnTo>
                    <a:lnTo>
                      <a:pt x="260" y="196"/>
                    </a:lnTo>
                    <a:lnTo>
                      <a:pt x="243" y="206"/>
                    </a:lnTo>
                    <a:lnTo>
                      <a:pt x="226" y="216"/>
                    </a:lnTo>
                    <a:lnTo>
                      <a:pt x="209" y="226"/>
                    </a:lnTo>
                    <a:lnTo>
                      <a:pt x="192" y="235"/>
                    </a:lnTo>
                    <a:lnTo>
                      <a:pt x="174" y="244"/>
                    </a:lnTo>
                    <a:lnTo>
                      <a:pt x="155" y="254"/>
                    </a:lnTo>
                    <a:lnTo>
                      <a:pt x="135" y="263"/>
                    </a:lnTo>
                    <a:lnTo>
                      <a:pt x="113" y="274"/>
                    </a:lnTo>
                    <a:lnTo>
                      <a:pt x="91" y="286"/>
                    </a:lnTo>
                    <a:lnTo>
                      <a:pt x="67" y="297"/>
                    </a:lnTo>
                    <a:lnTo>
                      <a:pt x="42" y="310"/>
                    </a:lnTo>
                    <a:lnTo>
                      <a:pt x="14" y="325"/>
                    </a:lnTo>
                    <a:lnTo>
                      <a:pt x="10" y="290"/>
                    </a:lnTo>
                    <a:lnTo>
                      <a:pt x="7" y="255"/>
                    </a:lnTo>
                    <a:lnTo>
                      <a:pt x="4" y="222"/>
                    </a:lnTo>
                    <a:lnTo>
                      <a:pt x="0" y="187"/>
                    </a:lnTo>
                    <a:lnTo>
                      <a:pt x="15" y="178"/>
                    </a:lnTo>
                    <a:lnTo>
                      <a:pt x="31" y="169"/>
                    </a:lnTo>
                    <a:lnTo>
                      <a:pt x="47" y="159"/>
                    </a:lnTo>
                    <a:lnTo>
                      <a:pt x="65" y="149"/>
                    </a:lnTo>
                    <a:lnTo>
                      <a:pt x="84" y="138"/>
                    </a:lnTo>
                    <a:lnTo>
                      <a:pt x="104" y="127"/>
                    </a:lnTo>
                    <a:lnTo>
                      <a:pt x="124" y="115"/>
                    </a:lnTo>
                    <a:lnTo>
                      <a:pt x="147" y="104"/>
                    </a:lnTo>
                    <a:lnTo>
                      <a:pt x="168" y="92"/>
                    </a:lnTo>
                    <a:lnTo>
                      <a:pt x="190" y="80"/>
                    </a:lnTo>
                    <a:lnTo>
                      <a:pt x="213" y="67"/>
                    </a:lnTo>
                    <a:lnTo>
                      <a:pt x="235" y="54"/>
                    </a:lnTo>
                    <a:lnTo>
                      <a:pt x="259" y="42"/>
                    </a:lnTo>
                    <a:lnTo>
                      <a:pt x="281" y="28"/>
                    </a:lnTo>
                    <a:lnTo>
                      <a:pt x="303" y="14"/>
                    </a:lnTo>
                    <a:lnTo>
                      <a:pt x="326" y="0"/>
                    </a:lnTo>
                    <a:close/>
                  </a:path>
                </a:pathLst>
              </a:custGeom>
              <a:solidFill>
                <a:srgbClr val="B26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6" name="Freeform 138"/>
              <p:cNvSpPr>
                <a:spLocks/>
              </p:cNvSpPr>
              <p:nvPr/>
            </p:nvSpPr>
            <p:spPr bwMode="auto">
              <a:xfrm>
                <a:off x="5025" y="1904"/>
                <a:ext cx="300" cy="308"/>
              </a:xfrm>
              <a:custGeom>
                <a:avLst/>
                <a:gdLst>
                  <a:gd name="T0" fmla="*/ 295 w 300"/>
                  <a:gd name="T1" fmla="*/ 0 h 308"/>
                  <a:gd name="T2" fmla="*/ 296 w 300"/>
                  <a:gd name="T3" fmla="*/ 36 h 308"/>
                  <a:gd name="T4" fmla="*/ 297 w 300"/>
                  <a:gd name="T5" fmla="*/ 73 h 308"/>
                  <a:gd name="T6" fmla="*/ 299 w 300"/>
                  <a:gd name="T7" fmla="*/ 109 h 308"/>
                  <a:gd name="T8" fmla="*/ 300 w 300"/>
                  <a:gd name="T9" fmla="*/ 146 h 308"/>
                  <a:gd name="T10" fmla="*/ 284 w 300"/>
                  <a:gd name="T11" fmla="*/ 158 h 308"/>
                  <a:gd name="T12" fmla="*/ 268 w 300"/>
                  <a:gd name="T13" fmla="*/ 170 h 308"/>
                  <a:gd name="T14" fmla="*/ 253 w 300"/>
                  <a:gd name="T15" fmla="*/ 181 h 308"/>
                  <a:gd name="T16" fmla="*/ 239 w 300"/>
                  <a:gd name="T17" fmla="*/ 191 h 308"/>
                  <a:gd name="T18" fmla="*/ 224 w 300"/>
                  <a:gd name="T19" fmla="*/ 200 h 308"/>
                  <a:gd name="T20" fmla="*/ 210 w 300"/>
                  <a:gd name="T21" fmla="*/ 209 h 308"/>
                  <a:gd name="T22" fmla="*/ 194 w 300"/>
                  <a:gd name="T23" fmla="*/ 217 h 308"/>
                  <a:gd name="T24" fmla="*/ 180 w 300"/>
                  <a:gd name="T25" fmla="*/ 225 h 308"/>
                  <a:gd name="T26" fmla="*/ 163 w 300"/>
                  <a:gd name="T27" fmla="*/ 233 h 308"/>
                  <a:gd name="T28" fmla="*/ 146 w 300"/>
                  <a:gd name="T29" fmla="*/ 242 h 308"/>
                  <a:gd name="T30" fmla="*/ 128 w 300"/>
                  <a:gd name="T31" fmla="*/ 251 h 308"/>
                  <a:gd name="T32" fmla="*/ 108 w 300"/>
                  <a:gd name="T33" fmla="*/ 261 h 308"/>
                  <a:gd name="T34" fmla="*/ 88 w 300"/>
                  <a:gd name="T35" fmla="*/ 271 h 308"/>
                  <a:gd name="T36" fmla="*/ 66 w 300"/>
                  <a:gd name="T37" fmla="*/ 282 h 308"/>
                  <a:gd name="T38" fmla="*/ 41 w 300"/>
                  <a:gd name="T39" fmla="*/ 295 h 308"/>
                  <a:gd name="T40" fmla="*/ 14 w 300"/>
                  <a:gd name="T41" fmla="*/ 308 h 308"/>
                  <a:gd name="T42" fmla="*/ 11 w 300"/>
                  <a:gd name="T43" fmla="*/ 273 h 308"/>
                  <a:gd name="T44" fmla="*/ 7 w 300"/>
                  <a:gd name="T45" fmla="*/ 239 h 308"/>
                  <a:gd name="T46" fmla="*/ 3 w 300"/>
                  <a:gd name="T47" fmla="*/ 204 h 308"/>
                  <a:gd name="T48" fmla="*/ 0 w 300"/>
                  <a:gd name="T49" fmla="*/ 169 h 308"/>
                  <a:gd name="T50" fmla="*/ 12 w 300"/>
                  <a:gd name="T51" fmla="*/ 162 h 308"/>
                  <a:gd name="T52" fmla="*/ 26 w 300"/>
                  <a:gd name="T53" fmla="*/ 153 h 308"/>
                  <a:gd name="T54" fmla="*/ 41 w 300"/>
                  <a:gd name="T55" fmla="*/ 145 h 308"/>
                  <a:gd name="T56" fmla="*/ 58 w 300"/>
                  <a:gd name="T57" fmla="*/ 136 h 308"/>
                  <a:gd name="T58" fmla="*/ 74 w 300"/>
                  <a:gd name="T59" fmla="*/ 126 h 308"/>
                  <a:gd name="T60" fmla="*/ 92 w 300"/>
                  <a:gd name="T61" fmla="*/ 117 h 308"/>
                  <a:gd name="T62" fmla="*/ 110 w 300"/>
                  <a:gd name="T63" fmla="*/ 107 h 308"/>
                  <a:gd name="T64" fmla="*/ 130 w 300"/>
                  <a:gd name="T65" fmla="*/ 96 h 308"/>
                  <a:gd name="T66" fmla="*/ 149 w 300"/>
                  <a:gd name="T67" fmla="*/ 85 h 308"/>
                  <a:gd name="T68" fmla="*/ 170 w 300"/>
                  <a:gd name="T69" fmla="*/ 74 h 308"/>
                  <a:gd name="T70" fmla="*/ 191 w 300"/>
                  <a:gd name="T71" fmla="*/ 62 h 308"/>
                  <a:gd name="T72" fmla="*/ 211 w 300"/>
                  <a:gd name="T73" fmla="*/ 51 h 308"/>
                  <a:gd name="T74" fmla="*/ 232 w 300"/>
                  <a:gd name="T75" fmla="*/ 39 h 308"/>
                  <a:gd name="T76" fmla="*/ 253 w 300"/>
                  <a:gd name="T77" fmla="*/ 26 h 308"/>
                  <a:gd name="T78" fmla="*/ 275 w 300"/>
                  <a:gd name="T79" fmla="*/ 14 h 308"/>
                  <a:gd name="T80" fmla="*/ 295 w 300"/>
                  <a:gd name="T8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308">
                    <a:moveTo>
                      <a:pt x="295" y="0"/>
                    </a:moveTo>
                    <a:lnTo>
                      <a:pt x="296" y="36"/>
                    </a:lnTo>
                    <a:lnTo>
                      <a:pt x="297" y="73"/>
                    </a:lnTo>
                    <a:lnTo>
                      <a:pt x="299" y="109"/>
                    </a:lnTo>
                    <a:lnTo>
                      <a:pt x="300" y="146"/>
                    </a:lnTo>
                    <a:lnTo>
                      <a:pt x="284" y="158"/>
                    </a:lnTo>
                    <a:lnTo>
                      <a:pt x="268" y="170"/>
                    </a:lnTo>
                    <a:lnTo>
                      <a:pt x="253" y="181"/>
                    </a:lnTo>
                    <a:lnTo>
                      <a:pt x="239" y="191"/>
                    </a:lnTo>
                    <a:lnTo>
                      <a:pt x="224" y="200"/>
                    </a:lnTo>
                    <a:lnTo>
                      <a:pt x="210" y="209"/>
                    </a:lnTo>
                    <a:lnTo>
                      <a:pt x="194" y="217"/>
                    </a:lnTo>
                    <a:lnTo>
                      <a:pt x="180" y="225"/>
                    </a:lnTo>
                    <a:lnTo>
                      <a:pt x="163" y="233"/>
                    </a:lnTo>
                    <a:lnTo>
                      <a:pt x="146" y="242"/>
                    </a:lnTo>
                    <a:lnTo>
                      <a:pt x="128" y="251"/>
                    </a:lnTo>
                    <a:lnTo>
                      <a:pt x="108" y="261"/>
                    </a:lnTo>
                    <a:lnTo>
                      <a:pt x="88" y="271"/>
                    </a:lnTo>
                    <a:lnTo>
                      <a:pt x="66" y="282"/>
                    </a:lnTo>
                    <a:lnTo>
                      <a:pt x="41" y="295"/>
                    </a:lnTo>
                    <a:lnTo>
                      <a:pt x="14" y="308"/>
                    </a:lnTo>
                    <a:lnTo>
                      <a:pt x="11" y="273"/>
                    </a:lnTo>
                    <a:lnTo>
                      <a:pt x="7" y="239"/>
                    </a:lnTo>
                    <a:lnTo>
                      <a:pt x="3" y="204"/>
                    </a:lnTo>
                    <a:lnTo>
                      <a:pt x="0" y="169"/>
                    </a:lnTo>
                    <a:lnTo>
                      <a:pt x="12" y="162"/>
                    </a:lnTo>
                    <a:lnTo>
                      <a:pt x="26" y="153"/>
                    </a:lnTo>
                    <a:lnTo>
                      <a:pt x="41" y="145"/>
                    </a:lnTo>
                    <a:lnTo>
                      <a:pt x="58" y="136"/>
                    </a:lnTo>
                    <a:lnTo>
                      <a:pt x="74" y="126"/>
                    </a:lnTo>
                    <a:lnTo>
                      <a:pt x="92" y="117"/>
                    </a:lnTo>
                    <a:lnTo>
                      <a:pt x="110" y="107"/>
                    </a:lnTo>
                    <a:lnTo>
                      <a:pt x="130" y="96"/>
                    </a:lnTo>
                    <a:lnTo>
                      <a:pt x="149" y="85"/>
                    </a:lnTo>
                    <a:lnTo>
                      <a:pt x="170" y="74"/>
                    </a:lnTo>
                    <a:lnTo>
                      <a:pt x="191" y="62"/>
                    </a:lnTo>
                    <a:lnTo>
                      <a:pt x="211" y="51"/>
                    </a:lnTo>
                    <a:lnTo>
                      <a:pt x="232" y="39"/>
                    </a:lnTo>
                    <a:lnTo>
                      <a:pt x="253" y="26"/>
                    </a:lnTo>
                    <a:lnTo>
                      <a:pt x="275" y="14"/>
                    </a:lnTo>
                    <a:lnTo>
                      <a:pt x="295" y="0"/>
                    </a:lnTo>
                    <a:close/>
                  </a:path>
                </a:pathLst>
              </a:custGeom>
              <a:solidFill>
                <a:srgbClr val="B77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7" name="Freeform 139"/>
              <p:cNvSpPr>
                <a:spLocks/>
              </p:cNvSpPr>
              <p:nvPr/>
            </p:nvSpPr>
            <p:spPr bwMode="auto">
              <a:xfrm>
                <a:off x="5035" y="1916"/>
                <a:ext cx="274" cy="289"/>
              </a:xfrm>
              <a:custGeom>
                <a:avLst/>
                <a:gdLst>
                  <a:gd name="T0" fmla="*/ 266 w 274"/>
                  <a:gd name="T1" fmla="*/ 0 h 289"/>
                  <a:gd name="T2" fmla="*/ 268 w 274"/>
                  <a:gd name="T3" fmla="*/ 35 h 289"/>
                  <a:gd name="T4" fmla="*/ 269 w 274"/>
                  <a:gd name="T5" fmla="*/ 72 h 289"/>
                  <a:gd name="T6" fmla="*/ 271 w 274"/>
                  <a:gd name="T7" fmla="*/ 108 h 289"/>
                  <a:gd name="T8" fmla="*/ 274 w 274"/>
                  <a:gd name="T9" fmla="*/ 144 h 289"/>
                  <a:gd name="T10" fmla="*/ 259 w 274"/>
                  <a:gd name="T11" fmla="*/ 155 h 289"/>
                  <a:gd name="T12" fmla="*/ 246 w 274"/>
                  <a:gd name="T13" fmla="*/ 165 h 289"/>
                  <a:gd name="T14" fmla="*/ 232 w 274"/>
                  <a:gd name="T15" fmla="*/ 175 h 289"/>
                  <a:gd name="T16" fmla="*/ 220 w 274"/>
                  <a:gd name="T17" fmla="*/ 183 h 289"/>
                  <a:gd name="T18" fmla="*/ 208 w 274"/>
                  <a:gd name="T19" fmla="*/ 192 h 289"/>
                  <a:gd name="T20" fmla="*/ 195 w 274"/>
                  <a:gd name="T21" fmla="*/ 199 h 289"/>
                  <a:gd name="T22" fmla="*/ 182 w 274"/>
                  <a:gd name="T23" fmla="*/ 207 h 289"/>
                  <a:gd name="T24" fmla="*/ 168 w 274"/>
                  <a:gd name="T25" fmla="*/ 213 h 289"/>
                  <a:gd name="T26" fmla="*/ 154 w 274"/>
                  <a:gd name="T27" fmla="*/ 221 h 289"/>
                  <a:gd name="T28" fmla="*/ 139 w 274"/>
                  <a:gd name="T29" fmla="*/ 229 h 289"/>
                  <a:gd name="T30" fmla="*/ 123 w 274"/>
                  <a:gd name="T31" fmla="*/ 237 h 289"/>
                  <a:gd name="T32" fmla="*/ 106 w 274"/>
                  <a:gd name="T33" fmla="*/ 246 h 289"/>
                  <a:gd name="T34" fmla="*/ 86 w 274"/>
                  <a:gd name="T35" fmla="*/ 255 h 289"/>
                  <a:gd name="T36" fmla="*/ 64 w 274"/>
                  <a:gd name="T37" fmla="*/ 265 h 289"/>
                  <a:gd name="T38" fmla="*/ 42 w 274"/>
                  <a:gd name="T39" fmla="*/ 277 h 289"/>
                  <a:gd name="T40" fmla="*/ 16 w 274"/>
                  <a:gd name="T41" fmla="*/ 289 h 289"/>
                  <a:gd name="T42" fmla="*/ 12 w 274"/>
                  <a:gd name="T43" fmla="*/ 255 h 289"/>
                  <a:gd name="T44" fmla="*/ 9 w 274"/>
                  <a:gd name="T45" fmla="*/ 219 h 289"/>
                  <a:gd name="T46" fmla="*/ 4 w 274"/>
                  <a:gd name="T47" fmla="*/ 184 h 289"/>
                  <a:gd name="T48" fmla="*/ 0 w 274"/>
                  <a:gd name="T49" fmla="*/ 151 h 289"/>
                  <a:gd name="T50" fmla="*/ 11 w 274"/>
                  <a:gd name="T51" fmla="*/ 144 h 289"/>
                  <a:gd name="T52" fmla="*/ 23 w 274"/>
                  <a:gd name="T53" fmla="*/ 137 h 289"/>
                  <a:gd name="T54" fmla="*/ 35 w 274"/>
                  <a:gd name="T55" fmla="*/ 129 h 289"/>
                  <a:gd name="T56" fmla="*/ 50 w 274"/>
                  <a:gd name="T57" fmla="*/ 122 h 289"/>
                  <a:gd name="T58" fmla="*/ 64 w 274"/>
                  <a:gd name="T59" fmla="*/ 114 h 289"/>
                  <a:gd name="T60" fmla="*/ 81 w 274"/>
                  <a:gd name="T61" fmla="*/ 105 h 289"/>
                  <a:gd name="T62" fmla="*/ 97 w 274"/>
                  <a:gd name="T63" fmla="*/ 96 h 289"/>
                  <a:gd name="T64" fmla="*/ 115 w 274"/>
                  <a:gd name="T65" fmla="*/ 87 h 289"/>
                  <a:gd name="T66" fmla="*/ 133 w 274"/>
                  <a:gd name="T67" fmla="*/ 77 h 289"/>
                  <a:gd name="T68" fmla="*/ 151 w 274"/>
                  <a:gd name="T69" fmla="*/ 67 h 289"/>
                  <a:gd name="T70" fmla="*/ 170 w 274"/>
                  <a:gd name="T71" fmla="*/ 57 h 289"/>
                  <a:gd name="T72" fmla="*/ 189 w 274"/>
                  <a:gd name="T73" fmla="*/ 47 h 289"/>
                  <a:gd name="T74" fmla="*/ 208 w 274"/>
                  <a:gd name="T75" fmla="*/ 35 h 289"/>
                  <a:gd name="T76" fmla="*/ 227 w 274"/>
                  <a:gd name="T77" fmla="*/ 23 h 289"/>
                  <a:gd name="T78" fmla="*/ 247 w 274"/>
                  <a:gd name="T79" fmla="*/ 12 h 289"/>
                  <a:gd name="T80" fmla="*/ 266 w 274"/>
                  <a:gd name="T8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4" h="289">
                    <a:moveTo>
                      <a:pt x="266" y="0"/>
                    </a:moveTo>
                    <a:lnTo>
                      <a:pt x="268" y="35"/>
                    </a:lnTo>
                    <a:lnTo>
                      <a:pt x="269" y="72"/>
                    </a:lnTo>
                    <a:lnTo>
                      <a:pt x="271" y="108"/>
                    </a:lnTo>
                    <a:lnTo>
                      <a:pt x="274" y="144"/>
                    </a:lnTo>
                    <a:lnTo>
                      <a:pt x="259" y="155"/>
                    </a:lnTo>
                    <a:lnTo>
                      <a:pt x="246" y="165"/>
                    </a:lnTo>
                    <a:lnTo>
                      <a:pt x="232" y="175"/>
                    </a:lnTo>
                    <a:lnTo>
                      <a:pt x="220" y="183"/>
                    </a:lnTo>
                    <a:lnTo>
                      <a:pt x="208" y="192"/>
                    </a:lnTo>
                    <a:lnTo>
                      <a:pt x="195" y="199"/>
                    </a:lnTo>
                    <a:lnTo>
                      <a:pt x="182" y="207"/>
                    </a:lnTo>
                    <a:lnTo>
                      <a:pt x="168" y="213"/>
                    </a:lnTo>
                    <a:lnTo>
                      <a:pt x="154" y="221"/>
                    </a:lnTo>
                    <a:lnTo>
                      <a:pt x="139" y="229"/>
                    </a:lnTo>
                    <a:lnTo>
                      <a:pt x="123" y="237"/>
                    </a:lnTo>
                    <a:lnTo>
                      <a:pt x="106" y="246"/>
                    </a:lnTo>
                    <a:lnTo>
                      <a:pt x="86" y="255"/>
                    </a:lnTo>
                    <a:lnTo>
                      <a:pt x="64" y="265"/>
                    </a:lnTo>
                    <a:lnTo>
                      <a:pt x="42" y="277"/>
                    </a:lnTo>
                    <a:lnTo>
                      <a:pt x="16" y="289"/>
                    </a:lnTo>
                    <a:lnTo>
                      <a:pt x="12" y="255"/>
                    </a:lnTo>
                    <a:lnTo>
                      <a:pt x="9" y="219"/>
                    </a:lnTo>
                    <a:lnTo>
                      <a:pt x="4" y="184"/>
                    </a:lnTo>
                    <a:lnTo>
                      <a:pt x="0" y="151"/>
                    </a:lnTo>
                    <a:lnTo>
                      <a:pt x="11" y="144"/>
                    </a:lnTo>
                    <a:lnTo>
                      <a:pt x="23" y="137"/>
                    </a:lnTo>
                    <a:lnTo>
                      <a:pt x="35" y="129"/>
                    </a:lnTo>
                    <a:lnTo>
                      <a:pt x="50" y="122"/>
                    </a:lnTo>
                    <a:lnTo>
                      <a:pt x="64" y="114"/>
                    </a:lnTo>
                    <a:lnTo>
                      <a:pt x="81" y="105"/>
                    </a:lnTo>
                    <a:lnTo>
                      <a:pt x="97" y="96"/>
                    </a:lnTo>
                    <a:lnTo>
                      <a:pt x="115" y="87"/>
                    </a:lnTo>
                    <a:lnTo>
                      <a:pt x="133" y="77"/>
                    </a:lnTo>
                    <a:lnTo>
                      <a:pt x="151" y="67"/>
                    </a:lnTo>
                    <a:lnTo>
                      <a:pt x="170" y="57"/>
                    </a:lnTo>
                    <a:lnTo>
                      <a:pt x="189" y="47"/>
                    </a:lnTo>
                    <a:lnTo>
                      <a:pt x="208" y="35"/>
                    </a:lnTo>
                    <a:lnTo>
                      <a:pt x="227" y="23"/>
                    </a:lnTo>
                    <a:lnTo>
                      <a:pt x="247" y="12"/>
                    </a:lnTo>
                    <a:lnTo>
                      <a:pt x="266" y="0"/>
                    </a:lnTo>
                    <a:close/>
                  </a:path>
                </a:pathLst>
              </a:custGeom>
              <a:solidFill>
                <a:srgbClr val="BF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8" name="Freeform 140"/>
              <p:cNvSpPr>
                <a:spLocks/>
              </p:cNvSpPr>
              <p:nvPr/>
            </p:nvSpPr>
            <p:spPr bwMode="auto">
              <a:xfrm>
                <a:off x="5046" y="1927"/>
                <a:ext cx="246" cy="273"/>
              </a:xfrm>
              <a:custGeom>
                <a:avLst/>
                <a:gdLst>
                  <a:gd name="T0" fmla="*/ 236 w 246"/>
                  <a:gd name="T1" fmla="*/ 0 h 273"/>
                  <a:gd name="T2" fmla="*/ 238 w 246"/>
                  <a:gd name="T3" fmla="*/ 37 h 273"/>
                  <a:gd name="T4" fmla="*/ 241 w 246"/>
                  <a:gd name="T5" fmla="*/ 73 h 273"/>
                  <a:gd name="T6" fmla="*/ 244 w 246"/>
                  <a:gd name="T7" fmla="*/ 109 h 273"/>
                  <a:gd name="T8" fmla="*/ 246 w 246"/>
                  <a:gd name="T9" fmla="*/ 146 h 273"/>
                  <a:gd name="T10" fmla="*/ 233 w 246"/>
                  <a:gd name="T11" fmla="*/ 155 h 273"/>
                  <a:gd name="T12" fmla="*/ 221 w 246"/>
                  <a:gd name="T13" fmla="*/ 164 h 273"/>
                  <a:gd name="T14" fmla="*/ 210 w 246"/>
                  <a:gd name="T15" fmla="*/ 172 h 273"/>
                  <a:gd name="T16" fmla="*/ 200 w 246"/>
                  <a:gd name="T17" fmla="*/ 179 h 273"/>
                  <a:gd name="T18" fmla="*/ 189 w 246"/>
                  <a:gd name="T19" fmla="*/ 186 h 273"/>
                  <a:gd name="T20" fmla="*/ 179 w 246"/>
                  <a:gd name="T21" fmla="*/ 192 h 273"/>
                  <a:gd name="T22" fmla="*/ 168 w 246"/>
                  <a:gd name="T23" fmla="*/ 198 h 273"/>
                  <a:gd name="T24" fmla="*/ 156 w 246"/>
                  <a:gd name="T25" fmla="*/ 205 h 273"/>
                  <a:gd name="T26" fmla="*/ 144 w 246"/>
                  <a:gd name="T27" fmla="*/ 210 h 273"/>
                  <a:gd name="T28" fmla="*/ 131 w 246"/>
                  <a:gd name="T29" fmla="*/ 217 h 273"/>
                  <a:gd name="T30" fmla="*/ 116 w 246"/>
                  <a:gd name="T31" fmla="*/ 225 h 273"/>
                  <a:gd name="T32" fmla="*/ 100 w 246"/>
                  <a:gd name="T33" fmla="*/ 232 h 273"/>
                  <a:gd name="T34" fmla="*/ 83 w 246"/>
                  <a:gd name="T35" fmla="*/ 240 h 273"/>
                  <a:gd name="T36" fmla="*/ 64 w 246"/>
                  <a:gd name="T37" fmla="*/ 250 h 273"/>
                  <a:gd name="T38" fmla="*/ 42 w 246"/>
                  <a:gd name="T39" fmla="*/ 260 h 273"/>
                  <a:gd name="T40" fmla="*/ 18 w 246"/>
                  <a:gd name="T41" fmla="*/ 273 h 273"/>
                  <a:gd name="T42" fmla="*/ 13 w 246"/>
                  <a:gd name="T43" fmla="*/ 238 h 273"/>
                  <a:gd name="T44" fmla="*/ 9 w 246"/>
                  <a:gd name="T45" fmla="*/ 202 h 273"/>
                  <a:gd name="T46" fmla="*/ 4 w 246"/>
                  <a:gd name="T47" fmla="*/ 168 h 273"/>
                  <a:gd name="T48" fmla="*/ 0 w 246"/>
                  <a:gd name="T49" fmla="*/ 133 h 273"/>
                  <a:gd name="T50" fmla="*/ 9 w 246"/>
                  <a:gd name="T51" fmla="*/ 127 h 273"/>
                  <a:gd name="T52" fmla="*/ 19 w 246"/>
                  <a:gd name="T53" fmla="*/ 122 h 273"/>
                  <a:gd name="T54" fmla="*/ 30 w 246"/>
                  <a:gd name="T55" fmla="*/ 115 h 273"/>
                  <a:gd name="T56" fmla="*/ 42 w 246"/>
                  <a:gd name="T57" fmla="*/ 108 h 273"/>
                  <a:gd name="T58" fmla="*/ 56 w 246"/>
                  <a:gd name="T59" fmla="*/ 102 h 273"/>
                  <a:gd name="T60" fmla="*/ 69 w 246"/>
                  <a:gd name="T61" fmla="*/ 94 h 273"/>
                  <a:gd name="T62" fmla="*/ 84 w 246"/>
                  <a:gd name="T63" fmla="*/ 86 h 273"/>
                  <a:gd name="T64" fmla="*/ 99 w 246"/>
                  <a:gd name="T65" fmla="*/ 78 h 273"/>
                  <a:gd name="T66" fmla="*/ 115 w 246"/>
                  <a:gd name="T67" fmla="*/ 69 h 273"/>
                  <a:gd name="T68" fmla="*/ 131 w 246"/>
                  <a:gd name="T69" fmla="*/ 61 h 273"/>
                  <a:gd name="T70" fmla="*/ 147 w 246"/>
                  <a:gd name="T71" fmla="*/ 51 h 273"/>
                  <a:gd name="T72" fmla="*/ 165 w 246"/>
                  <a:gd name="T73" fmla="*/ 42 h 273"/>
                  <a:gd name="T74" fmla="*/ 182 w 246"/>
                  <a:gd name="T75" fmla="*/ 32 h 273"/>
                  <a:gd name="T76" fmla="*/ 200 w 246"/>
                  <a:gd name="T77" fmla="*/ 22 h 273"/>
                  <a:gd name="T78" fmla="*/ 218 w 246"/>
                  <a:gd name="T79" fmla="*/ 11 h 273"/>
                  <a:gd name="T80" fmla="*/ 236 w 246"/>
                  <a:gd name="T81"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73">
                    <a:moveTo>
                      <a:pt x="236" y="0"/>
                    </a:moveTo>
                    <a:lnTo>
                      <a:pt x="238" y="37"/>
                    </a:lnTo>
                    <a:lnTo>
                      <a:pt x="241" y="73"/>
                    </a:lnTo>
                    <a:lnTo>
                      <a:pt x="244" y="109"/>
                    </a:lnTo>
                    <a:lnTo>
                      <a:pt x="246" y="146"/>
                    </a:lnTo>
                    <a:lnTo>
                      <a:pt x="233" y="155"/>
                    </a:lnTo>
                    <a:lnTo>
                      <a:pt x="221" y="164"/>
                    </a:lnTo>
                    <a:lnTo>
                      <a:pt x="210" y="172"/>
                    </a:lnTo>
                    <a:lnTo>
                      <a:pt x="200" y="179"/>
                    </a:lnTo>
                    <a:lnTo>
                      <a:pt x="189" y="186"/>
                    </a:lnTo>
                    <a:lnTo>
                      <a:pt x="179" y="192"/>
                    </a:lnTo>
                    <a:lnTo>
                      <a:pt x="168" y="198"/>
                    </a:lnTo>
                    <a:lnTo>
                      <a:pt x="156" y="205"/>
                    </a:lnTo>
                    <a:lnTo>
                      <a:pt x="144" y="210"/>
                    </a:lnTo>
                    <a:lnTo>
                      <a:pt x="131" y="217"/>
                    </a:lnTo>
                    <a:lnTo>
                      <a:pt x="116" y="225"/>
                    </a:lnTo>
                    <a:lnTo>
                      <a:pt x="100" y="232"/>
                    </a:lnTo>
                    <a:lnTo>
                      <a:pt x="83" y="240"/>
                    </a:lnTo>
                    <a:lnTo>
                      <a:pt x="64" y="250"/>
                    </a:lnTo>
                    <a:lnTo>
                      <a:pt x="42" y="260"/>
                    </a:lnTo>
                    <a:lnTo>
                      <a:pt x="18" y="273"/>
                    </a:lnTo>
                    <a:lnTo>
                      <a:pt x="13" y="238"/>
                    </a:lnTo>
                    <a:lnTo>
                      <a:pt x="9" y="202"/>
                    </a:lnTo>
                    <a:lnTo>
                      <a:pt x="4" y="168"/>
                    </a:lnTo>
                    <a:lnTo>
                      <a:pt x="0" y="133"/>
                    </a:lnTo>
                    <a:lnTo>
                      <a:pt x="9" y="127"/>
                    </a:lnTo>
                    <a:lnTo>
                      <a:pt x="19" y="122"/>
                    </a:lnTo>
                    <a:lnTo>
                      <a:pt x="30" y="115"/>
                    </a:lnTo>
                    <a:lnTo>
                      <a:pt x="42" y="108"/>
                    </a:lnTo>
                    <a:lnTo>
                      <a:pt x="56" y="102"/>
                    </a:lnTo>
                    <a:lnTo>
                      <a:pt x="69" y="94"/>
                    </a:lnTo>
                    <a:lnTo>
                      <a:pt x="84" y="86"/>
                    </a:lnTo>
                    <a:lnTo>
                      <a:pt x="99" y="78"/>
                    </a:lnTo>
                    <a:lnTo>
                      <a:pt x="115" y="69"/>
                    </a:lnTo>
                    <a:lnTo>
                      <a:pt x="131" y="61"/>
                    </a:lnTo>
                    <a:lnTo>
                      <a:pt x="147" y="51"/>
                    </a:lnTo>
                    <a:lnTo>
                      <a:pt x="165" y="42"/>
                    </a:lnTo>
                    <a:lnTo>
                      <a:pt x="182" y="32"/>
                    </a:lnTo>
                    <a:lnTo>
                      <a:pt x="200" y="22"/>
                    </a:lnTo>
                    <a:lnTo>
                      <a:pt x="218" y="11"/>
                    </a:lnTo>
                    <a:lnTo>
                      <a:pt x="236" y="0"/>
                    </a:lnTo>
                    <a:close/>
                  </a:path>
                </a:pathLst>
              </a:custGeom>
              <a:solidFill>
                <a:srgbClr val="C4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69" name="Freeform 141"/>
              <p:cNvSpPr>
                <a:spLocks/>
              </p:cNvSpPr>
              <p:nvPr/>
            </p:nvSpPr>
            <p:spPr bwMode="auto">
              <a:xfrm>
                <a:off x="5057" y="1939"/>
                <a:ext cx="218" cy="255"/>
              </a:xfrm>
              <a:custGeom>
                <a:avLst/>
                <a:gdLst>
                  <a:gd name="T0" fmla="*/ 205 w 218"/>
                  <a:gd name="T1" fmla="*/ 0 h 255"/>
                  <a:gd name="T2" fmla="*/ 208 w 218"/>
                  <a:gd name="T3" fmla="*/ 36 h 255"/>
                  <a:gd name="T4" fmla="*/ 211 w 218"/>
                  <a:gd name="T5" fmla="*/ 73 h 255"/>
                  <a:gd name="T6" fmla="*/ 215 w 218"/>
                  <a:gd name="T7" fmla="*/ 110 h 255"/>
                  <a:gd name="T8" fmla="*/ 218 w 218"/>
                  <a:gd name="T9" fmla="*/ 146 h 255"/>
                  <a:gd name="T10" fmla="*/ 207 w 218"/>
                  <a:gd name="T11" fmla="*/ 153 h 255"/>
                  <a:gd name="T12" fmla="*/ 197 w 218"/>
                  <a:gd name="T13" fmla="*/ 160 h 255"/>
                  <a:gd name="T14" fmla="*/ 188 w 218"/>
                  <a:gd name="T15" fmla="*/ 167 h 255"/>
                  <a:gd name="T16" fmla="*/ 179 w 218"/>
                  <a:gd name="T17" fmla="*/ 172 h 255"/>
                  <a:gd name="T18" fmla="*/ 171 w 218"/>
                  <a:gd name="T19" fmla="*/ 178 h 255"/>
                  <a:gd name="T20" fmla="*/ 162 w 218"/>
                  <a:gd name="T21" fmla="*/ 182 h 255"/>
                  <a:gd name="T22" fmla="*/ 153 w 218"/>
                  <a:gd name="T23" fmla="*/ 188 h 255"/>
                  <a:gd name="T24" fmla="*/ 144 w 218"/>
                  <a:gd name="T25" fmla="*/ 194 h 255"/>
                  <a:gd name="T26" fmla="*/ 134 w 218"/>
                  <a:gd name="T27" fmla="*/ 198 h 255"/>
                  <a:gd name="T28" fmla="*/ 123 w 218"/>
                  <a:gd name="T29" fmla="*/ 205 h 255"/>
                  <a:gd name="T30" fmla="*/ 111 w 218"/>
                  <a:gd name="T31" fmla="*/ 210 h 255"/>
                  <a:gd name="T32" fmla="*/ 96 w 218"/>
                  <a:gd name="T33" fmla="*/ 218 h 255"/>
                  <a:gd name="T34" fmla="*/ 80 w 218"/>
                  <a:gd name="T35" fmla="*/ 226 h 255"/>
                  <a:gd name="T36" fmla="*/ 63 w 218"/>
                  <a:gd name="T37" fmla="*/ 234 h 255"/>
                  <a:gd name="T38" fmla="*/ 42 w 218"/>
                  <a:gd name="T39" fmla="*/ 244 h 255"/>
                  <a:gd name="T40" fmla="*/ 19 w 218"/>
                  <a:gd name="T41" fmla="*/ 255 h 255"/>
                  <a:gd name="T42" fmla="*/ 15 w 218"/>
                  <a:gd name="T43" fmla="*/ 219 h 255"/>
                  <a:gd name="T44" fmla="*/ 9 w 218"/>
                  <a:gd name="T45" fmla="*/ 185 h 255"/>
                  <a:gd name="T46" fmla="*/ 4 w 218"/>
                  <a:gd name="T47" fmla="*/ 149 h 255"/>
                  <a:gd name="T48" fmla="*/ 0 w 218"/>
                  <a:gd name="T49" fmla="*/ 114 h 255"/>
                  <a:gd name="T50" fmla="*/ 7 w 218"/>
                  <a:gd name="T51" fmla="*/ 110 h 255"/>
                  <a:gd name="T52" fmla="*/ 16 w 218"/>
                  <a:gd name="T53" fmla="*/ 105 h 255"/>
                  <a:gd name="T54" fmla="*/ 25 w 218"/>
                  <a:gd name="T55" fmla="*/ 100 h 255"/>
                  <a:gd name="T56" fmla="*/ 35 w 218"/>
                  <a:gd name="T57" fmla="*/ 94 h 255"/>
                  <a:gd name="T58" fmla="*/ 46 w 218"/>
                  <a:gd name="T59" fmla="*/ 89 h 255"/>
                  <a:gd name="T60" fmla="*/ 57 w 218"/>
                  <a:gd name="T61" fmla="*/ 82 h 255"/>
                  <a:gd name="T62" fmla="*/ 70 w 218"/>
                  <a:gd name="T63" fmla="*/ 75 h 255"/>
                  <a:gd name="T64" fmla="*/ 83 w 218"/>
                  <a:gd name="T65" fmla="*/ 68 h 255"/>
                  <a:gd name="T66" fmla="*/ 97 w 218"/>
                  <a:gd name="T67" fmla="*/ 62 h 255"/>
                  <a:gd name="T68" fmla="*/ 111 w 218"/>
                  <a:gd name="T69" fmla="*/ 54 h 255"/>
                  <a:gd name="T70" fmla="*/ 125 w 218"/>
                  <a:gd name="T71" fmla="*/ 46 h 255"/>
                  <a:gd name="T72" fmla="*/ 141 w 218"/>
                  <a:gd name="T73" fmla="*/ 37 h 255"/>
                  <a:gd name="T74" fmla="*/ 157 w 218"/>
                  <a:gd name="T75" fmla="*/ 28 h 255"/>
                  <a:gd name="T76" fmla="*/ 172 w 218"/>
                  <a:gd name="T77" fmla="*/ 19 h 255"/>
                  <a:gd name="T78" fmla="*/ 188 w 218"/>
                  <a:gd name="T79" fmla="*/ 10 h 255"/>
                  <a:gd name="T80" fmla="*/ 205 w 218"/>
                  <a:gd name="T81"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255">
                    <a:moveTo>
                      <a:pt x="205" y="0"/>
                    </a:moveTo>
                    <a:lnTo>
                      <a:pt x="208" y="36"/>
                    </a:lnTo>
                    <a:lnTo>
                      <a:pt x="211" y="73"/>
                    </a:lnTo>
                    <a:lnTo>
                      <a:pt x="215" y="110"/>
                    </a:lnTo>
                    <a:lnTo>
                      <a:pt x="218" y="146"/>
                    </a:lnTo>
                    <a:lnTo>
                      <a:pt x="207" y="153"/>
                    </a:lnTo>
                    <a:lnTo>
                      <a:pt x="197" y="160"/>
                    </a:lnTo>
                    <a:lnTo>
                      <a:pt x="188" y="167"/>
                    </a:lnTo>
                    <a:lnTo>
                      <a:pt x="179" y="172"/>
                    </a:lnTo>
                    <a:lnTo>
                      <a:pt x="171" y="178"/>
                    </a:lnTo>
                    <a:lnTo>
                      <a:pt x="162" y="182"/>
                    </a:lnTo>
                    <a:lnTo>
                      <a:pt x="153" y="188"/>
                    </a:lnTo>
                    <a:lnTo>
                      <a:pt x="144" y="194"/>
                    </a:lnTo>
                    <a:lnTo>
                      <a:pt x="134" y="198"/>
                    </a:lnTo>
                    <a:lnTo>
                      <a:pt x="123" y="205"/>
                    </a:lnTo>
                    <a:lnTo>
                      <a:pt x="111" y="210"/>
                    </a:lnTo>
                    <a:lnTo>
                      <a:pt x="96" y="218"/>
                    </a:lnTo>
                    <a:lnTo>
                      <a:pt x="80" y="226"/>
                    </a:lnTo>
                    <a:lnTo>
                      <a:pt x="63" y="234"/>
                    </a:lnTo>
                    <a:lnTo>
                      <a:pt x="42" y="244"/>
                    </a:lnTo>
                    <a:lnTo>
                      <a:pt x="19" y="255"/>
                    </a:lnTo>
                    <a:lnTo>
                      <a:pt x="15" y="219"/>
                    </a:lnTo>
                    <a:lnTo>
                      <a:pt x="9" y="185"/>
                    </a:lnTo>
                    <a:lnTo>
                      <a:pt x="4" y="149"/>
                    </a:lnTo>
                    <a:lnTo>
                      <a:pt x="0" y="114"/>
                    </a:lnTo>
                    <a:lnTo>
                      <a:pt x="7" y="110"/>
                    </a:lnTo>
                    <a:lnTo>
                      <a:pt x="16" y="105"/>
                    </a:lnTo>
                    <a:lnTo>
                      <a:pt x="25" y="100"/>
                    </a:lnTo>
                    <a:lnTo>
                      <a:pt x="35" y="94"/>
                    </a:lnTo>
                    <a:lnTo>
                      <a:pt x="46" y="89"/>
                    </a:lnTo>
                    <a:lnTo>
                      <a:pt x="57" y="82"/>
                    </a:lnTo>
                    <a:lnTo>
                      <a:pt x="70" y="75"/>
                    </a:lnTo>
                    <a:lnTo>
                      <a:pt x="83" y="68"/>
                    </a:lnTo>
                    <a:lnTo>
                      <a:pt x="97" y="62"/>
                    </a:lnTo>
                    <a:lnTo>
                      <a:pt x="111" y="54"/>
                    </a:lnTo>
                    <a:lnTo>
                      <a:pt x="125" y="46"/>
                    </a:lnTo>
                    <a:lnTo>
                      <a:pt x="141" y="37"/>
                    </a:lnTo>
                    <a:lnTo>
                      <a:pt x="157" y="28"/>
                    </a:lnTo>
                    <a:lnTo>
                      <a:pt x="172" y="19"/>
                    </a:lnTo>
                    <a:lnTo>
                      <a:pt x="188" y="10"/>
                    </a:lnTo>
                    <a:lnTo>
                      <a:pt x="205" y="0"/>
                    </a:lnTo>
                    <a:close/>
                  </a:path>
                </a:pathLst>
              </a:custGeom>
              <a:solidFill>
                <a:srgbClr val="CC8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0" name="Freeform 142"/>
              <p:cNvSpPr>
                <a:spLocks/>
              </p:cNvSpPr>
              <p:nvPr/>
            </p:nvSpPr>
            <p:spPr bwMode="auto">
              <a:xfrm>
                <a:off x="5067" y="1950"/>
                <a:ext cx="191" cy="237"/>
              </a:xfrm>
              <a:custGeom>
                <a:avLst/>
                <a:gdLst>
                  <a:gd name="T0" fmla="*/ 176 w 191"/>
                  <a:gd name="T1" fmla="*/ 0 h 237"/>
                  <a:gd name="T2" fmla="*/ 191 w 191"/>
                  <a:gd name="T3" fmla="*/ 147 h 237"/>
                  <a:gd name="T4" fmla="*/ 174 w 191"/>
                  <a:gd name="T5" fmla="*/ 158 h 237"/>
                  <a:gd name="T6" fmla="*/ 160 w 191"/>
                  <a:gd name="T7" fmla="*/ 167 h 237"/>
                  <a:gd name="T8" fmla="*/ 148 w 191"/>
                  <a:gd name="T9" fmla="*/ 175 h 237"/>
                  <a:gd name="T10" fmla="*/ 133 w 191"/>
                  <a:gd name="T11" fmla="*/ 183 h 237"/>
                  <a:gd name="T12" fmla="*/ 116 w 191"/>
                  <a:gd name="T13" fmla="*/ 192 h 237"/>
                  <a:gd name="T14" fmla="*/ 93 w 191"/>
                  <a:gd name="T15" fmla="*/ 204 h 237"/>
                  <a:gd name="T16" fmla="*/ 63 w 191"/>
                  <a:gd name="T17" fmla="*/ 218 h 237"/>
                  <a:gd name="T18" fmla="*/ 21 w 191"/>
                  <a:gd name="T19" fmla="*/ 237 h 237"/>
                  <a:gd name="T20" fmla="*/ 0 w 191"/>
                  <a:gd name="T21" fmla="*/ 95 h 237"/>
                  <a:gd name="T22" fmla="*/ 12 w 191"/>
                  <a:gd name="T23" fmla="*/ 89 h 237"/>
                  <a:gd name="T24" fmla="*/ 28 w 191"/>
                  <a:gd name="T25" fmla="*/ 81 h 237"/>
                  <a:gd name="T26" fmla="*/ 47 w 191"/>
                  <a:gd name="T27" fmla="*/ 72 h 237"/>
                  <a:gd name="T28" fmla="*/ 68 w 191"/>
                  <a:gd name="T29" fmla="*/ 61 h 237"/>
                  <a:gd name="T30" fmla="*/ 92 w 191"/>
                  <a:gd name="T31" fmla="*/ 48 h 237"/>
                  <a:gd name="T32" fmla="*/ 119 w 191"/>
                  <a:gd name="T33" fmla="*/ 34 h 237"/>
                  <a:gd name="T34" fmla="*/ 147 w 191"/>
                  <a:gd name="T35" fmla="*/ 18 h 237"/>
                  <a:gd name="T36" fmla="*/ 176 w 191"/>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1" h="237">
                    <a:moveTo>
                      <a:pt x="176" y="0"/>
                    </a:moveTo>
                    <a:lnTo>
                      <a:pt x="191" y="147"/>
                    </a:lnTo>
                    <a:lnTo>
                      <a:pt x="174" y="158"/>
                    </a:lnTo>
                    <a:lnTo>
                      <a:pt x="160" y="167"/>
                    </a:lnTo>
                    <a:lnTo>
                      <a:pt x="148" y="175"/>
                    </a:lnTo>
                    <a:lnTo>
                      <a:pt x="133" y="183"/>
                    </a:lnTo>
                    <a:lnTo>
                      <a:pt x="116" y="192"/>
                    </a:lnTo>
                    <a:lnTo>
                      <a:pt x="93" y="204"/>
                    </a:lnTo>
                    <a:lnTo>
                      <a:pt x="63" y="218"/>
                    </a:lnTo>
                    <a:lnTo>
                      <a:pt x="21" y="237"/>
                    </a:lnTo>
                    <a:lnTo>
                      <a:pt x="0" y="95"/>
                    </a:lnTo>
                    <a:lnTo>
                      <a:pt x="12" y="89"/>
                    </a:lnTo>
                    <a:lnTo>
                      <a:pt x="28" y="81"/>
                    </a:lnTo>
                    <a:lnTo>
                      <a:pt x="47" y="72"/>
                    </a:lnTo>
                    <a:lnTo>
                      <a:pt x="68" y="61"/>
                    </a:lnTo>
                    <a:lnTo>
                      <a:pt x="92" y="48"/>
                    </a:lnTo>
                    <a:lnTo>
                      <a:pt x="119" y="34"/>
                    </a:lnTo>
                    <a:lnTo>
                      <a:pt x="147" y="18"/>
                    </a:lnTo>
                    <a:lnTo>
                      <a:pt x="176" y="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1" name="Freeform 143"/>
              <p:cNvSpPr>
                <a:spLocks/>
              </p:cNvSpPr>
              <p:nvPr/>
            </p:nvSpPr>
            <p:spPr bwMode="auto">
              <a:xfrm>
                <a:off x="4959" y="2597"/>
                <a:ext cx="504" cy="428"/>
              </a:xfrm>
              <a:custGeom>
                <a:avLst/>
                <a:gdLst>
                  <a:gd name="T0" fmla="*/ 504 w 504"/>
                  <a:gd name="T1" fmla="*/ 0 h 428"/>
                  <a:gd name="T2" fmla="*/ 494 w 504"/>
                  <a:gd name="T3" fmla="*/ 141 h 428"/>
                  <a:gd name="T4" fmla="*/ 465 w 504"/>
                  <a:gd name="T5" fmla="*/ 165 h 428"/>
                  <a:gd name="T6" fmla="*/ 436 w 504"/>
                  <a:gd name="T7" fmla="*/ 189 h 428"/>
                  <a:gd name="T8" fmla="*/ 408 w 504"/>
                  <a:gd name="T9" fmla="*/ 210 h 428"/>
                  <a:gd name="T10" fmla="*/ 379 w 504"/>
                  <a:gd name="T11" fmla="*/ 230 h 428"/>
                  <a:gd name="T12" fmla="*/ 350 w 504"/>
                  <a:gd name="T13" fmla="*/ 248 h 428"/>
                  <a:gd name="T14" fmla="*/ 320 w 504"/>
                  <a:gd name="T15" fmla="*/ 265 h 428"/>
                  <a:gd name="T16" fmla="*/ 291 w 504"/>
                  <a:gd name="T17" fmla="*/ 282 h 428"/>
                  <a:gd name="T18" fmla="*/ 262 w 504"/>
                  <a:gd name="T19" fmla="*/ 297 h 428"/>
                  <a:gd name="T20" fmla="*/ 232 w 504"/>
                  <a:gd name="T21" fmla="*/ 312 h 428"/>
                  <a:gd name="T22" fmla="*/ 202 w 504"/>
                  <a:gd name="T23" fmla="*/ 328 h 428"/>
                  <a:gd name="T24" fmla="*/ 171 w 504"/>
                  <a:gd name="T25" fmla="*/ 342 h 428"/>
                  <a:gd name="T26" fmla="*/ 139 w 504"/>
                  <a:gd name="T27" fmla="*/ 358 h 428"/>
                  <a:gd name="T28" fmla="*/ 107 w 504"/>
                  <a:gd name="T29" fmla="*/ 375 h 428"/>
                  <a:gd name="T30" fmla="*/ 73 w 504"/>
                  <a:gd name="T31" fmla="*/ 391 h 428"/>
                  <a:gd name="T32" fmla="*/ 39 w 504"/>
                  <a:gd name="T33" fmla="*/ 409 h 428"/>
                  <a:gd name="T34" fmla="*/ 4 w 504"/>
                  <a:gd name="T35" fmla="*/ 428 h 428"/>
                  <a:gd name="T36" fmla="*/ 0 w 504"/>
                  <a:gd name="T37" fmla="*/ 296 h 428"/>
                  <a:gd name="T38" fmla="*/ 24 w 504"/>
                  <a:gd name="T39" fmla="*/ 281 h 428"/>
                  <a:gd name="T40" fmla="*/ 51 w 504"/>
                  <a:gd name="T41" fmla="*/ 264 h 428"/>
                  <a:gd name="T42" fmla="*/ 80 w 504"/>
                  <a:gd name="T43" fmla="*/ 247 h 428"/>
                  <a:gd name="T44" fmla="*/ 110 w 504"/>
                  <a:gd name="T45" fmla="*/ 229 h 428"/>
                  <a:gd name="T46" fmla="*/ 142 w 504"/>
                  <a:gd name="T47" fmla="*/ 212 h 428"/>
                  <a:gd name="T48" fmla="*/ 173 w 504"/>
                  <a:gd name="T49" fmla="*/ 194 h 428"/>
                  <a:gd name="T50" fmla="*/ 206 w 504"/>
                  <a:gd name="T51" fmla="*/ 175 h 428"/>
                  <a:gd name="T52" fmla="*/ 240 w 504"/>
                  <a:gd name="T53" fmla="*/ 156 h 428"/>
                  <a:gd name="T54" fmla="*/ 274 w 504"/>
                  <a:gd name="T55" fmla="*/ 137 h 428"/>
                  <a:gd name="T56" fmla="*/ 307 w 504"/>
                  <a:gd name="T57" fmla="*/ 118 h 428"/>
                  <a:gd name="T58" fmla="*/ 342 w 504"/>
                  <a:gd name="T59" fmla="*/ 99 h 428"/>
                  <a:gd name="T60" fmla="*/ 375 w 504"/>
                  <a:gd name="T61" fmla="*/ 79 h 428"/>
                  <a:gd name="T62" fmla="*/ 409 w 504"/>
                  <a:gd name="T63" fmla="*/ 60 h 428"/>
                  <a:gd name="T64" fmla="*/ 441 w 504"/>
                  <a:gd name="T65" fmla="*/ 40 h 428"/>
                  <a:gd name="T66" fmla="*/ 473 w 504"/>
                  <a:gd name="T67" fmla="*/ 20 h 428"/>
                  <a:gd name="T68" fmla="*/ 504 w 504"/>
                  <a:gd name="T6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28">
                    <a:moveTo>
                      <a:pt x="504" y="0"/>
                    </a:moveTo>
                    <a:lnTo>
                      <a:pt x="494" y="141"/>
                    </a:lnTo>
                    <a:lnTo>
                      <a:pt x="465" y="165"/>
                    </a:lnTo>
                    <a:lnTo>
                      <a:pt x="436" y="189"/>
                    </a:lnTo>
                    <a:lnTo>
                      <a:pt x="408" y="210"/>
                    </a:lnTo>
                    <a:lnTo>
                      <a:pt x="379" y="230"/>
                    </a:lnTo>
                    <a:lnTo>
                      <a:pt x="350" y="248"/>
                    </a:lnTo>
                    <a:lnTo>
                      <a:pt x="320" y="265"/>
                    </a:lnTo>
                    <a:lnTo>
                      <a:pt x="291" y="282"/>
                    </a:lnTo>
                    <a:lnTo>
                      <a:pt x="262" y="297"/>
                    </a:lnTo>
                    <a:lnTo>
                      <a:pt x="232" y="312"/>
                    </a:lnTo>
                    <a:lnTo>
                      <a:pt x="202" y="328"/>
                    </a:lnTo>
                    <a:lnTo>
                      <a:pt x="171" y="342"/>
                    </a:lnTo>
                    <a:lnTo>
                      <a:pt x="139" y="358"/>
                    </a:lnTo>
                    <a:lnTo>
                      <a:pt x="107" y="375"/>
                    </a:lnTo>
                    <a:lnTo>
                      <a:pt x="73" y="391"/>
                    </a:lnTo>
                    <a:lnTo>
                      <a:pt x="39" y="409"/>
                    </a:lnTo>
                    <a:lnTo>
                      <a:pt x="4" y="428"/>
                    </a:lnTo>
                    <a:lnTo>
                      <a:pt x="0" y="296"/>
                    </a:lnTo>
                    <a:lnTo>
                      <a:pt x="24" y="281"/>
                    </a:lnTo>
                    <a:lnTo>
                      <a:pt x="51" y="264"/>
                    </a:lnTo>
                    <a:lnTo>
                      <a:pt x="80" y="247"/>
                    </a:lnTo>
                    <a:lnTo>
                      <a:pt x="110" y="229"/>
                    </a:lnTo>
                    <a:lnTo>
                      <a:pt x="142" y="212"/>
                    </a:lnTo>
                    <a:lnTo>
                      <a:pt x="173" y="194"/>
                    </a:lnTo>
                    <a:lnTo>
                      <a:pt x="206" y="175"/>
                    </a:lnTo>
                    <a:lnTo>
                      <a:pt x="240" y="156"/>
                    </a:lnTo>
                    <a:lnTo>
                      <a:pt x="274" y="137"/>
                    </a:lnTo>
                    <a:lnTo>
                      <a:pt x="307" y="118"/>
                    </a:lnTo>
                    <a:lnTo>
                      <a:pt x="342" y="99"/>
                    </a:lnTo>
                    <a:lnTo>
                      <a:pt x="375" y="79"/>
                    </a:lnTo>
                    <a:lnTo>
                      <a:pt x="409" y="60"/>
                    </a:lnTo>
                    <a:lnTo>
                      <a:pt x="441" y="40"/>
                    </a:lnTo>
                    <a:lnTo>
                      <a:pt x="473" y="20"/>
                    </a:lnTo>
                    <a:lnTo>
                      <a:pt x="504"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2" name="Freeform 144"/>
              <p:cNvSpPr>
                <a:spLocks/>
              </p:cNvSpPr>
              <p:nvPr/>
            </p:nvSpPr>
            <p:spPr bwMode="auto">
              <a:xfrm>
                <a:off x="4969" y="2608"/>
                <a:ext cx="475" cy="412"/>
              </a:xfrm>
              <a:custGeom>
                <a:avLst/>
                <a:gdLst>
                  <a:gd name="T0" fmla="*/ 475 w 475"/>
                  <a:gd name="T1" fmla="*/ 0 h 412"/>
                  <a:gd name="T2" fmla="*/ 473 w 475"/>
                  <a:gd name="T3" fmla="*/ 36 h 412"/>
                  <a:gd name="T4" fmla="*/ 472 w 475"/>
                  <a:gd name="T5" fmla="*/ 70 h 412"/>
                  <a:gd name="T6" fmla="*/ 469 w 475"/>
                  <a:gd name="T7" fmla="*/ 106 h 412"/>
                  <a:gd name="T8" fmla="*/ 467 w 475"/>
                  <a:gd name="T9" fmla="*/ 142 h 412"/>
                  <a:gd name="T10" fmla="*/ 440 w 475"/>
                  <a:gd name="T11" fmla="*/ 166 h 412"/>
                  <a:gd name="T12" fmla="*/ 413 w 475"/>
                  <a:gd name="T13" fmla="*/ 187 h 412"/>
                  <a:gd name="T14" fmla="*/ 387 w 475"/>
                  <a:gd name="T15" fmla="*/ 207 h 412"/>
                  <a:gd name="T16" fmla="*/ 360 w 475"/>
                  <a:gd name="T17" fmla="*/ 225 h 412"/>
                  <a:gd name="T18" fmla="*/ 333 w 475"/>
                  <a:gd name="T19" fmla="*/ 242 h 412"/>
                  <a:gd name="T20" fmla="*/ 306 w 475"/>
                  <a:gd name="T21" fmla="*/ 257 h 412"/>
                  <a:gd name="T22" fmla="*/ 278 w 475"/>
                  <a:gd name="T23" fmla="*/ 273 h 412"/>
                  <a:gd name="T24" fmla="*/ 251 w 475"/>
                  <a:gd name="T25" fmla="*/ 287 h 412"/>
                  <a:gd name="T26" fmla="*/ 223 w 475"/>
                  <a:gd name="T27" fmla="*/ 302 h 412"/>
                  <a:gd name="T28" fmla="*/ 194 w 475"/>
                  <a:gd name="T29" fmla="*/ 315 h 412"/>
                  <a:gd name="T30" fmla="*/ 165 w 475"/>
                  <a:gd name="T31" fmla="*/ 330 h 412"/>
                  <a:gd name="T32" fmla="*/ 135 w 475"/>
                  <a:gd name="T33" fmla="*/ 345 h 412"/>
                  <a:gd name="T34" fmla="*/ 105 w 475"/>
                  <a:gd name="T35" fmla="*/ 360 h 412"/>
                  <a:gd name="T36" fmla="*/ 72 w 475"/>
                  <a:gd name="T37" fmla="*/ 376 h 412"/>
                  <a:gd name="T38" fmla="*/ 40 w 475"/>
                  <a:gd name="T39" fmla="*/ 394 h 412"/>
                  <a:gd name="T40" fmla="*/ 6 w 475"/>
                  <a:gd name="T41" fmla="*/ 412 h 412"/>
                  <a:gd name="T42" fmla="*/ 5 w 475"/>
                  <a:gd name="T43" fmla="*/ 378 h 412"/>
                  <a:gd name="T44" fmla="*/ 3 w 475"/>
                  <a:gd name="T45" fmla="*/ 345 h 412"/>
                  <a:gd name="T46" fmla="*/ 2 w 475"/>
                  <a:gd name="T47" fmla="*/ 311 h 412"/>
                  <a:gd name="T48" fmla="*/ 0 w 475"/>
                  <a:gd name="T49" fmla="*/ 279 h 412"/>
                  <a:gd name="T50" fmla="*/ 23 w 475"/>
                  <a:gd name="T51" fmla="*/ 264 h 412"/>
                  <a:gd name="T52" fmla="*/ 48 w 475"/>
                  <a:gd name="T53" fmla="*/ 248 h 412"/>
                  <a:gd name="T54" fmla="*/ 75 w 475"/>
                  <a:gd name="T55" fmla="*/ 233 h 412"/>
                  <a:gd name="T56" fmla="*/ 103 w 475"/>
                  <a:gd name="T57" fmla="*/ 216 h 412"/>
                  <a:gd name="T58" fmla="*/ 132 w 475"/>
                  <a:gd name="T59" fmla="*/ 200 h 412"/>
                  <a:gd name="T60" fmla="*/ 162 w 475"/>
                  <a:gd name="T61" fmla="*/ 183 h 412"/>
                  <a:gd name="T62" fmla="*/ 193 w 475"/>
                  <a:gd name="T63" fmla="*/ 166 h 412"/>
                  <a:gd name="T64" fmla="*/ 224 w 475"/>
                  <a:gd name="T65" fmla="*/ 149 h 412"/>
                  <a:gd name="T66" fmla="*/ 257 w 475"/>
                  <a:gd name="T67" fmla="*/ 131 h 412"/>
                  <a:gd name="T68" fmla="*/ 289 w 475"/>
                  <a:gd name="T69" fmla="*/ 113 h 412"/>
                  <a:gd name="T70" fmla="*/ 321 w 475"/>
                  <a:gd name="T71" fmla="*/ 94 h 412"/>
                  <a:gd name="T72" fmla="*/ 353 w 475"/>
                  <a:gd name="T73" fmla="*/ 76 h 412"/>
                  <a:gd name="T74" fmla="*/ 384 w 475"/>
                  <a:gd name="T75" fmla="*/ 57 h 412"/>
                  <a:gd name="T76" fmla="*/ 416 w 475"/>
                  <a:gd name="T77" fmla="*/ 38 h 412"/>
                  <a:gd name="T78" fmla="*/ 446 w 475"/>
                  <a:gd name="T79" fmla="*/ 19 h 412"/>
                  <a:gd name="T80" fmla="*/ 475 w 475"/>
                  <a:gd name="T8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5" h="412">
                    <a:moveTo>
                      <a:pt x="475" y="0"/>
                    </a:moveTo>
                    <a:lnTo>
                      <a:pt x="473" y="36"/>
                    </a:lnTo>
                    <a:lnTo>
                      <a:pt x="472" y="70"/>
                    </a:lnTo>
                    <a:lnTo>
                      <a:pt x="469" y="106"/>
                    </a:lnTo>
                    <a:lnTo>
                      <a:pt x="467" y="142"/>
                    </a:lnTo>
                    <a:lnTo>
                      <a:pt x="440" y="166"/>
                    </a:lnTo>
                    <a:lnTo>
                      <a:pt x="413" y="187"/>
                    </a:lnTo>
                    <a:lnTo>
                      <a:pt x="387" y="207"/>
                    </a:lnTo>
                    <a:lnTo>
                      <a:pt x="360" y="225"/>
                    </a:lnTo>
                    <a:lnTo>
                      <a:pt x="333" y="242"/>
                    </a:lnTo>
                    <a:lnTo>
                      <a:pt x="306" y="257"/>
                    </a:lnTo>
                    <a:lnTo>
                      <a:pt x="278" y="273"/>
                    </a:lnTo>
                    <a:lnTo>
                      <a:pt x="251" y="287"/>
                    </a:lnTo>
                    <a:lnTo>
                      <a:pt x="223" y="302"/>
                    </a:lnTo>
                    <a:lnTo>
                      <a:pt x="194" y="315"/>
                    </a:lnTo>
                    <a:lnTo>
                      <a:pt x="165" y="330"/>
                    </a:lnTo>
                    <a:lnTo>
                      <a:pt x="135" y="345"/>
                    </a:lnTo>
                    <a:lnTo>
                      <a:pt x="105" y="360"/>
                    </a:lnTo>
                    <a:lnTo>
                      <a:pt x="72" y="376"/>
                    </a:lnTo>
                    <a:lnTo>
                      <a:pt x="40" y="394"/>
                    </a:lnTo>
                    <a:lnTo>
                      <a:pt x="6" y="412"/>
                    </a:lnTo>
                    <a:lnTo>
                      <a:pt x="5" y="378"/>
                    </a:lnTo>
                    <a:lnTo>
                      <a:pt x="3" y="345"/>
                    </a:lnTo>
                    <a:lnTo>
                      <a:pt x="2" y="311"/>
                    </a:lnTo>
                    <a:lnTo>
                      <a:pt x="0" y="279"/>
                    </a:lnTo>
                    <a:lnTo>
                      <a:pt x="23" y="264"/>
                    </a:lnTo>
                    <a:lnTo>
                      <a:pt x="48" y="248"/>
                    </a:lnTo>
                    <a:lnTo>
                      <a:pt x="75" y="233"/>
                    </a:lnTo>
                    <a:lnTo>
                      <a:pt x="103" y="216"/>
                    </a:lnTo>
                    <a:lnTo>
                      <a:pt x="132" y="200"/>
                    </a:lnTo>
                    <a:lnTo>
                      <a:pt x="162" y="183"/>
                    </a:lnTo>
                    <a:lnTo>
                      <a:pt x="193" y="166"/>
                    </a:lnTo>
                    <a:lnTo>
                      <a:pt x="224" y="149"/>
                    </a:lnTo>
                    <a:lnTo>
                      <a:pt x="257" y="131"/>
                    </a:lnTo>
                    <a:lnTo>
                      <a:pt x="289" y="113"/>
                    </a:lnTo>
                    <a:lnTo>
                      <a:pt x="321" y="94"/>
                    </a:lnTo>
                    <a:lnTo>
                      <a:pt x="353" y="76"/>
                    </a:lnTo>
                    <a:lnTo>
                      <a:pt x="384" y="57"/>
                    </a:lnTo>
                    <a:lnTo>
                      <a:pt x="416" y="38"/>
                    </a:lnTo>
                    <a:lnTo>
                      <a:pt x="446" y="19"/>
                    </a:lnTo>
                    <a:lnTo>
                      <a:pt x="475" y="0"/>
                    </a:lnTo>
                    <a:close/>
                  </a:path>
                </a:pathLst>
              </a:custGeom>
              <a:solidFill>
                <a:srgbClr val="914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3" name="Freeform 145"/>
              <p:cNvSpPr>
                <a:spLocks/>
              </p:cNvSpPr>
              <p:nvPr/>
            </p:nvSpPr>
            <p:spPr bwMode="auto">
              <a:xfrm>
                <a:off x="4980" y="2619"/>
                <a:ext cx="445" cy="394"/>
              </a:xfrm>
              <a:custGeom>
                <a:avLst/>
                <a:gdLst>
                  <a:gd name="T0" fmla="*/ 445 w 445"/>
                  <a:gd name="T1" fmla="*/ 0 h 394"/>
                  <a:gd name="T2" fmla="*/ 444 w 445"/>
                  <a:gd name="T3" fmla="*/ 36 h 394"/>
                  <a:gd name="T4" fmla="*/ 443 w 445"/>
                  <a:gd name="T5" fmla="*/ 72 h 394"/>
                  <a:gd name="T6" fmla="*/ 440 w 445"/>
                  <a:gd name="T7" fmla="*/ 108 h 394"/>
                  <a:gd name="T8" fmla="*/ 439 w 445"/>
                  <a:gd name="T9" fmla="*/ 143 h 394"/>
                  <a:gd name="T10" fmla="*/ 414 w 445"/>
                  <a:gd name="T11" fmla="*/ 165 h 394"/>
                  <a:gd name="T12" fmla="*/ 389 w 445"/>
                  <a:gd name="T13" fmla="*/ 185 h 394"/>
                  <a:gd name="T14" fmla="*/ 364 w 445"/>
                  <a:gd name="T15" fmla="*/ 203 h 394"/>
                  <a:gd name="T16" fmla="*/ 340 w 445"/>
                  <a:gd name="T17" fmla="*/ 219 h 394"/>
                  <a:gd name="T18" fmla="*/ 314 w 445"/>
                  <a:gd name="T19" fmla="*/ 235 h 394"/>
                  <a:gd name="T20" fmla="*/ 289 w 445"/>
                  <a:gd name="T21" fmla="*/ 250 h 394"/>
                  <a:gd name="T22" fmla="*/ 265 w 445"/>
                  <a:gd name="T23" fmla="*/ 263 h 394"/>
                  <a:gd name="T24" fmla="*/ 239 w 445"/>
                  <a:gd name="T25" fmla="*/ 276 h 394"/>
                  <a:gd name="T26" fmla="*/ 213 w 445"/>
                  <a:gd name="T27" fmla="*/ 290 h 394"/>
                  <a:gd name="T28" fmla="*/ 187 w 445"/>
                  <a:gd name="T29" fmla="*/ 303 h 394"/>
                  <a:gd name="T30" fmla="*/ 159 w 445"/>
                  <a:gd name="T31" fmla="*/ 317 h 394"/>
                  <a:gd name="T32" fmla="*/ 131 w 445"/>
                  <a:gd name="T33" fmla="*/ 330 h 394"/>
                  <a:gd name="T34" fmla="*/ 102 w 445"/>
                  <a:gd name="T35" fmla="*/ 345 h 394"/>
                  <a:gd name="T36" fmla="*/ 71 w 445"/>
                  <a:gd name="T37" fmla="*/ 360 h 394"/>
                  <a:gd name="T38" fmla="*/ 40 w 445"/>
                  <a:gd name="T39" fmla="*/ 376 h 394"/>
                  <a:gd name="T40" fmla="*/ 8 w 445"/>
                  <a:gd name="T41" fmla="*/ 394 h 394"/>
                  <a:gd name="T42" fmla="*/ 5 w 445"/>
                  <a:gd name="T43" fmla="*/ 360 h 394"/>
                  <a:gd name="T44" fmla="*/ 4 w 445"/>
                  <a:gd name="T45" fmla="*/ 327 h 394"/>
                  <a:gd name="T46" fmla="*/ 2 w 445"/>
                  <a:gd name="T47" fmla="*/ 294 h 394"/>
                  <a:gd name="T48" fmla="*/ 0 w 445"/>
                  <a:gd name="T49" fmla="*/ 261 h 394"/>
                  <a:gd name="T50" fmla="*/ 21 w 445"/>
                  <a:gd name="T51" fmla="*/ 247 h 394"/>
                  <a:gd name="T52" fmla="*/ 45 w 445"/>
                  <a:gd name="T53" fmla="*/ 233 h 394"/>
                  <a:gd name="T54" fmla="*/ 69 w 445"/>
                  <a:gd name="T55" fmla="*/ 218 h 394"/>
                  <a:gd name="T56" fmla="*/ 96 w 445"/>
                  <a:gd name="T57" fmla="*/ 203 h 394"/>
                  <a:gd name="T58" fmla="*/ 123 w 445"/>
                  <a:gd name="T59" fmla="*/ 188 h 394"/>
                  <a:gd name="T60" fmla="*/ 151 w 445"/>
                  <a:gd name="T61" fmla="*/ 172 h 394"/>
                  <a:gd name="T62" fmla="*/ 180 w 445"/>
                  <a:gd name="T63" fmla="*/ 156 h 394"/>
                  <a:gd name="T64" fmla="*/ 209 w 445"/>
                  <a:gd name="T65" fmla="*/ 140 h 394"/>
                  <a:gd name="T66" fmla="*/ 239 w 445"/>
                  <a:gd name="T67" fmla="*/ 123 h 394"/>
                  <a:gd name="T68" fmla="*/ 269 w 445"/>
                  <a:gd name="T69" fmla="*/ 106 h 394"/>
                  <a:gd name="T70" fmla="*/ 299 w 445"/>
                  <a:gd name="T71" fmla="*/ 89 h 394"/>
                  <a:gd name="T72" fmla="*/ 329 w 445"/>
                  <a:gd name="T73" fmla="*/ 72 h 394"/>
                  <a:gd name="T74" fmla="*/ 359 w 445"/>
                  <a:gd name="T75" fmla="*/ 54 h 394"/>
                  <a:gd name="T76" fmla="*/ 388 w 445"/>
                  <a:gd name="T77" fmla="*/ 36 h 394"/>
                  <a:gd name="T78" fmla="*/ 417 w 445"/>
                  <a:gd name="T79" fmla="*/ 18 h 394"/>
                  <a:gd name="T80" fmla="*/ 445 w 445"/>
                  <a:gd name="T8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394">
                    <a:moveTo>
                      <a:pt x="445" y="0"/>
                    </a:moveTo>
                    <a:lnTo>
                      <a:pt x="444" y="36"/>
                    </a:lnTo>
                    <a:lnTo>
                      <a:pt x="443" y="72"/>
                    </a:lnTo>
                    <a:lnTo>
                      <a:pt x="440" y="108"/>
                    </a:lnTo>
                    <a:lnTo>
                      <a:pt x="439" y="143"/>
                    </a:lnTo>
                    <a:lnTo>
                      <a:pt x="414" y="165"/>
                    </a:lnTo>
                    <a:lnTo>
                      <a:pt x="389" y="185"/>
                    </a:lnTo>
                    <a:lnTo>
                      <a:pt x="364" y="203"/>
                    </a:lnTo>
                    <a:lnTo>
                      <a:pt x="340" y="219"/>
                    </a:lnTo>
                    <a:lnTo>
                      <a:pt x="314" y="235"/>
                    </a:lnTo>
                    <a:lnTo>
                      <a:pt x="289" y="250"/>
                    </a:lnTo>
                    <a:lnTo>
                      <a:pt x="265" y="263"/>
                    </a:lnTo>
                    <a:lnTo>
                      <a:pt x="239" y="276"/>
                    </a:lnTo>
                    <a:lnTo>
                      <a:pt x="213" y="290"/>
                    </a:lnTo>
                    <a:lnTo>
                      <a:pt x="187" y="303"/>
                    </a:lnTo>
                    <a:lnTo>
                      <a:pt x="159" y="317"/>
                    </a:lnTo>
                    <a:lnTo>
                      <a:pt x="131" y="330"/>
                    </a:lnTo>
                    <a:lnTo>
                      <a:pt x="102" y="345"/>
                    </a:lnTo>
                    <a:lnTo>
                      <a:pt x="71" y="360"/>
                    </a:lnTo>
                    <a:lnTo>
                      <a:pt x="40" y="376"/>
                    </a:lnTo>
                    <a:lnTo>
                      <a:pt x="8" y="394"/>
                    </a:lnTo>
                    <a:lnTo>
                      <a:pt x="5" y="360"/>
                    </a:lnTo>
                    <a:lnTo>
                      <a:pt x="4" y="327"/>
                    </a:lnTo>
                    <a:lnTo>
                      <a:pt x="2" y="294"/>
                    </a:lnTo>
                    <a:lnTo>
                      <a:pt x="0" y="261"/>
                    </a:lnTo>
                    <a:lnTo>
                      <a:pt x="21" y="247"/>
                    </a:lnTo>
                    <a:lnTo>
                      <a:pt x="45" y="233"/>
                    </a:lnTo>
                    <a:lnTo>
                      <a:pt x="69" y="218"/>
                    </a:lnTo>
                    <a:lnTo>
                      <a:pt x="96" y="203"/>
                    </a:lnTo>
                    <a:lnTo>
                      <a:pt x="123" y="188"/>
                    </a:lnTo>
                    <a:lnTo>
                      <a:pt x="151" y="172"/>
                    </a:lnTo>
                    <a:lnTo>
                      <a:pt x="180" y="156"/>
                    </a:lnTo>
                    <a:lnTo>
                      <a:pt x="209" y="140"/>
                    </a:lnTo>
                    <a:lnTo>
                      <a:pt x="239" y="123"/>
                    </a:lnTo>
                    <a:lnTo>
                      <a:pt x="269" y="106"/>
                    </a:lnTo>
                    <a:lnTo>
                      <a:pt x="299" y="89"/>
                    </a:lnTo>
                    <a:lnTo>
                      <a:pt x="329" y="72"/>
                    </a:lnTo>
                    <a:lnTo>
                      <a:pt x="359" y="54"/>
                    </a:lnTo>
                    <a:lnTo>
                      <a:pt x="388" y="36"/>
                    </a:lnTo>
                    <a:lnTo>
                      <a:pt x="417" y="18"/>
                    </a:lnTo>
                    <a:lnTo>
                      <a:pt x="445" y="0"/>
                    </a:lnTo>
                    <a:close/>
                  </a:path>
                </a:pathLst>
              </a:custGeom>
              <a:solidFill>
                <a:srgbClr val="99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4" name="Freeform 146"/>
              <p:cNvSpPr>
                <a:spLocks/>
              </p:cNvSpPr>
              <p:nvPr/>
            </p:nvSpPr>
            <p:spPr bwMode="auto">
              <a:xfrm>
                <a:off x="4991" y="2630"/>
                <a:ext cx="415" cy="377"/>
              </a:xfrm>
              <a:custGeom>
                <a:avLst/>
                <a:gdLst>
                  <a:gd name="T0" fmla="*/ 415 w 415"/>
                  <a:gd name="T1" fmla="*/ 0 h 377"/>
                  <a:gd name="T2" fmla="*/ 414 w 415"/>
                  <a:gd name="T3" fmla="*/ 36 h 377"/>
                  <a:gd name="T4" fmla="*/ 414 w 415"/>
                  <a:gd name="T5" fmla="*/ 72 h 377"/>
                  <a:gd name="T6" fmla="*/ 413 w 415"/>
                  <a:gd name="T7" fmla="*/ 108 h 377"/>
                  <a:gd name="T8" fmla="*/ 411 w 415"/>
                  <a:gd name="T9" fmla="*/ 144 h 377"/>
                  <a:gd name="T10" fmla="*/ 388 w 415"/>
                  <a:gd name="T11" fmla="*/ 164 h 377"/>
                  <a:gd name="T12" fmla="*/ 365 w 415"/>
                  <a:gd name="T13" fmla="*/ 182 h 377"/>
                  <a:gd name="T14" fmla="*/ 342 w 415"/>
                  <a:gd name="T15" fmla="*/ 198 h 377"/>
                  <a:gd name="T16" fmla="*/ 319 w 415"/>
                  <a:gd name="T17" fmla="*/ 214 h 377"/>
                  <a:gd name="T18" fmla="*/ 296 w 415"/>
                  <a:gd name="T19" fmla="*/ 229 h 377"/>
                  <a:gd name="T20" fmla="*/ 273 w 415"/>
                  <a:gd name="T21" fmla="*/ 242 h 377"/>
                  <a:gd name="T22" fmla="*/ 250 w 415"/>
                  <a:gd name="T23" fmla="*/ 254 h 377"/>
                  <a:gd name="T24" fmla="*/ 227 w 415"/>
                  <a:gd name="T25" fmla="*/ 267 h 377"/>
                  <a:gd name="T26" fmla="*/ 202 w 415"/>
                  <a:gd name="T27" fmla="*/ 279 h 377"/>
                  <a:gd name="T28" fmla="*/ 178 w 415"/>
                  <a:gd name="T29" fmla="*/ 291 h 377"/>
                  <a:gd name="T30" fmla="*/ 152 w 415"/>
                  <a:gd name="T31" fmla="*/ 305 h 377"/>
                  <a:gd name="T32" fmla="*/ 126 w 415"/>
                  <a:gd name="T33" fmla="*/ 317 h 377"/>
                  <a:gd name="T34" fmla="*/ 98 w 415"/>
                  <a:gd name="T35" fmla="*/ 330 h 377"/>
                  <a:gd name="T36" fmla="*/ 70 w 415"/>
                  <a:gd name="T37" fmla="*/ 345 h 377"/>
                  <a:gd name="T38" fmla="*/ 40 w 415"/>
                  <a:gd name="T39" fmla="*/ 361 h 377"/>
                  <a:gd name="T40" fmla="*/ 9 w 415"/>
                  <a:gd name="T41" fmla="*/ 377 h 377"/>
                  <a:gd name="T42" fmla="*/ 7 w 415"/>
                  <a:gd name="T43" fmla="*/ 344 h 377"/>
                  <a:gd name="T44" fmla="*/ 4 w 415"/>
                  <a:gd name="T45" fmla="*/ 310 h 377"/>
                  <a:gd name="T46" fmla="*/ 2 w 415"/>
                  <a:gd name="T47" fmla="*/ 277 h 377"/>
                  <a:gd name="T48" fmla="*/ 0 w 415"/>
                  <a:gd name="T49" fmla="*/ 242 h 377"/>
                  <a:gd name="T50" fmla="*/ 20 w 415"/>
                  <a:gd name="T51" fmla="*/ 230 h 377"/>
                  <a:gd name="T52" fmla="*/ 41 w 415"/>
                  <a:gd name="T53" fmla="*/ 216 h 377"/>
                  <a:gd name="T54" fmla="*/ 64 w 415"/>
                  <a:gd name="T55" fmla="*/ 204 h 377"/>
                  <a:gd name="T56" fmla="*/ 88 w 415"/>
                  <a:gd name="T57" fmla="*/ 189 h 377"/>
                  <a:gd name="T58" fmla="*/ 113 w 415"/>
                  <a:gd name="T59" fmla="*/ 176 h 377"/>
                  <a:gd name="T60" fmla="*/ 139 w 415"/>
                  <a:gd name="T61" fmla="*/ 161 h 377"/>
                  <a:gd name="T62" fmla="*/ 165 w 415"/>
                  <a:gd name="T63" fmla="*/ 147 h 377"/>
                  <a:gd name="T64" fmla="*/ 193 w 415"/>
                  <a:gd name="T65" fmla="*/ 131 h 377"/>
                  <a:gd name="T66" fmla="*/ 221 w 415"/>
                  <a:gd name="T67" fmla="*/ 117 h 377"/>
                  <a:gd name="T68" fmla="*/ 249 w 415"/>
                  <a:gd name="T69" fmla="*/ 101 h 377"/>
                  <a:gd name="T70" fmla="*/ 277 w 415"/>
                  <a:gd name="T71" fmla="*/ 84 h 377"/>
                  <a:gd name="T72" fmla="*/ 305 w 415"/>
                  <a:gd name="T73" fmla="*/ 69 h 377"/>
                  <a:gd name="T74" fmla="*/ 333 w 415"/>
                  <a:gd name="T75" fmla="*/ 52 h 377"/>
                  <a:gd name="T76" fmla="*/ 361 w 415"/>
                  <a:gd name="T77" fmla="*/ 35 h 377"/>
                  <a:gd name="T78" fmla="*/ 388 w 415"/>
                  <a:gd name="T79" fmla="*/ 17 h 377"/>
                  <a:gd name="T80" fmla="*/ 415 w 415"/>
                  <a:gd name="T81"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5" h="377">
                    <a:moveTo>
                      <a:pt x="415" y="0"/>
                    </a:moveTo>
                    <a:lnTo>
                      <a:pt x="414" y="36"/>
                    </a:lnTo>
                    <a:lnTo>
                      <a:pt x="414" y="72"/>
                    </a:lnTo>
                    <a:lnTo>
                      <a:pt x="413" y="108"/>
                    </a:lnTo>
                    <a:lnTo>
                      <a:pt x="411" y="144"/>
                    </a:lnTo>
                    <a:lnTo>
                      <a:pt x="388" y="164"/>
                    </a:lnTo>
                    <a:lnTo>
                      <a:pt x="365" y="182"/>
                    </a:lnTo>
                    <a:lnTo>
                      <a:pt x="342" y="198"/>
                    </a:lnTo>
                    <a:lnTo>
                      <a:pt x="319" y="214"/>
                    </a:lnTo>
                    <a:lnTo>
                      <a:pt x="296" y="229"/>
                    </a:lnTo>
                    <a:lnTo>
                      <a:pt x="273" y="242"/>
                    </a:lnTo>
                    <a:lnTo>
                      <a:pt x="250" y="254"/>
                    </a:lnTo>
                    <a:lnTo>
                      <a:pt x="227" y="267"/>
                    </a:lnTo>
                    <a:lnTo>
                      <a:pt x="202" y="279"/>
                    </a:lnTo>
                    <a:lnTo>
                      <a:pt x="178" y="291"/>
                    </a:lnTo>
                    <a:lnTo>
                      <a:pt x="152" y="305"/>
                    </a:lnTo>
                    <a:lnTo>
                      <a:pt x="126" y="317"/>
                    </a:lnTo>
                    <a:lnTo>
                      <a:pt x="98" y="330"/>
                    </a:lnTo>
                    <a:lnTo>
                      <a:pt x="70" y="345"/>
                    </a:lnTo>
                    <a:lnTo>
                      <a:pt x="40" y="361"/>
                    </a:lnTo>
                    <a:lnTo>
                      <a:pt x="9" y="377"/>
                    </a:lnTo>
                    <a:lnTo>
                      <a:pt x="7" y="344"/>
                    </a:lnTo>
                    <a:lnTo>
                      <a:pt x="4" y="310"/>
                    </a:lnTo>
                    <a:lnTo>
                      <a:pt x="2" y="277"/>
                    </a:lnTo>
                    <a:lnTo>
                      <a:pt x="0" y="242"/>
                    </a:lnTo>
                    <a:lnTo>
                      <a:pt x="20" y="230"/>
                    </a:lnTo>
                    <a:lnTo>
                      <a:pt x="41" y="216"/>
                    </a:lnTo>
                    <a:lnTo>
                      <a:pt x="64" y="204"/>
                    </a:lnTo>
                    <a:lnTo>
                      <a:pt x="88" y="189"/>
                    </a:lnTo>
                    <a:lnTo>
                      <a:pt x="113" y="176"/>
                    </a:lnTo>
                    <a:lnTo>
                      <a:pt x="139" y="161"/>
                    </a:lnTo>
                    <a:lnTo>
                      <a:pt x="165" y="147"/>
                    </a:lnTo>
                    <a:lnTo>
                      <a:pt x="193" y="131"/>
                    </a:lnTo>
                    <a:lnTo>
                      <a:pt x="221" y="117"/>
                    </a:lnTo>
                    <a:lnTo>
                      <a:pt x="249" y="101"/>
                    </a:lnTo>
                    <a:lnTo>
                      <a:pt x="277" y="84"/>
                    </a:lnTo>
                    <a:lnTo>
                      <a:pt x="305" y="69"/>
                    </a:lnTo>
                    <a:lnTo>
                      <a:pt x="333" y="52"/>
                    </a:lnTo>
                    <a:lnTo>
                      <a:pt x="361" y="35"/>
                    </a:lnTo>
                    <a:lnTo>
                      <a:pt x="388" y="17"/>
                    </a:lnTo>
                    <a:lnTo>
                      <a:pt x="415" y="0"/>
                    </a:lnTo>
                    <a:close/>
                  </a:path>
                </a:pathLst>
              </a:custGeom>
              <a:solidFill>
                <a:srgbClr val="9E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5" name="Freeform 147"/>
              <p:cNvSpPr>
                <a:spLocks/>
              </p:cNvSpPr>
              <p:nvPr/>
            </p:nvSpPr>
            <p:spPr bwMode="auto">
              <a:xfrm>
                <a:off x="5001" y="2642"/>
                <a:ext cx="386" cy="360"/>
              </a:xfrm>
              <a:custGeom>
                <a:avLst/>
                <a:gdLst>
                  <a:gd name="T0" fmla="*/ 386 w 386"/>
                  <a:gd name="T1" fmla="*/ 0 h 360"/>
                  <a:gd name="T2" fmla="*/ 385 w 386"/>
                  <a:gd name="T3" fmla="*/ 35 h 360"/>
                  <a:gd name="T4" fmla="*/ 385 w 386"/>
                  <a:gd name="T5" fmla="*/ 71 h 360"/>
                  <a:gd name="T6" fmla="*/ 385 w 386"/>
                  <a:gd name="T7" fmla="*/ 108 h 360"/>
                  <a:gd name="T8" fmla="*/ 385 w 386"/>
                  <a:gd name="T9" fmla="*/ 144 h 360"/>
                  <a:gd name="T10" fmla="*/ 363 w 386"/>
                  <a:gd name="T11" fmla="*/ 162 h 360"/>
                  <a:gd name="T12" fmla="*/ 342 w 386"/>
                  <a:gd name="T13" fmla="*/ 179 h 360"/>
                  <a:gd name="T14" fmla="*/ 321 w 386"/>
                  <a:gd name="T15" fmla="*/ 193 h 360"/>
                  <a:gd name="T16" fmla="*/ 300 w 386"/>
                  <a:gd name="T17" fmla="*/ 208 h 360"/>
                  <a:gd name="T18" fmla="*/ 280 w 386"/>
                  <a:gd name="T19" fmla="*/ 221 h 360"/>
                  <a:gd name="T20" fmla="*/ 258 w 386"/>
                  <a:gd name="T21" fmla="*/ 233 h 360"/>
                  <a:gd name="T22" fmla="*/ 238 w 386"/>
                  <a:gd name="T23" fmla="*/ 245 h 360"/>
                  <a:gd name="T24" fmla="*/ 217 w 386"/>
                  <a:gd name="T25" fmla="*/ 256 h 360"/>
                  <a:gd name="T26" fmla="*/ 195 w 386"/>
                  <a:gd name="T27" fmla="*/ 267 h 360"/>
                  <a:gd name="T28" fmla="*/ 171 w 386"/>
                  <a:gd name="T29" fmla="*/ 279 h 360"/>
                  <a:gd name="T30" fmla="*/ 148 w 386"/>
                  <a:gd name="T31" fmla="*/ 290 h 360"/>
                  <a:gd name="T32" fmla="*/ 123 w 386"/>
                  <a:gd name="T33" fmla="*/ 303 h 360"/>
                  <a:gd name="T34" fmla="*/ 97 w 386"/>
                  <a:gd name="T35" fmla="*/ 315 h 360"/>
                  <a:gd name="T36" fmla="*/ 71 w 386"/>
                  <a:gd name="T37" fmla="*/ 328 h 360"/>
                  <a:gd name="T38" fmla="*/ 41 w 386"/>
                  <a:gd name="T39" fmla="*/ 344 h 360"/>
                  <a:gd name="T40" fmla="*/ 11 w 386"/>
                  <a:gd name="T41" fmla="*/ 360 h 360"/>
                  <a:gd name="T42" fmla="*/ 9 w 386"/>
                  <a:gd name="T43" fmla="*/ 325 h 360"/>
                  <a:gd name="T44" fmla="*/ 6 w 386"/>
                  <a:gd name="T45" fmla="*/ 291 h 360"/>
                  <a:gd name="T46" fmla="*/ 3 w 386"/>
                  <a:gd name="T47" fmla="*/ 258 h 360"/>
                  <a:gd name="T48" fmla="*/ 0 w 386"/>
                  <a:gd name="T49" fmla="*/ 223 h 360"/>
                  <a:gd name="T50" fmla="*/ 18 w 386"/>
                  <a:gd name="T51" fmla="*/ 212 h 360"/>
                  <a:gd name="T52" fmla="*/ 38 w 386"/>
                  <a:gd name="T53" fmla="*/ 200 h 360"/>
                  <a:gd name="T54" fmla="*/ 58 w 386"/>
                  <a:gd name="T55" fmla="*/ 189 h 360"/>
                  <a:gd name="T56" fmla="*/ 81 w 386"/>
                  <a:gd name="T57" fmla="*/ 175 h 360"/>
                  <a:gd name="T58" fmla="*/ 104 w 386"/>
                  <a:gd name="T59" fmla="*/ 163 h 360"/>
                  <a:gd name="T60" fmla="*/ 128 w 386"/>
                  <a:gd name="T61" fmla="*/ 149 h 360"/>
                  <a:gd name="T62" fmla="*/ 152 w 386"/>
                  <a:gd name="T63" fmla="*/ 136 h 360"/>
                  <a:gd name="T64" fmla="*/ 178 w 386"/>
                  <a:gd name="T65" fmla="*/ 121 h 360"/>
                  <a:gd name="T66" fmla="*/ 204 w 386"/>
                  <a:gd name="T67" fmla="*/ 108 h 360"/>
                  <a:gd name="T68" fmla="*/ 230 w 386"/>
                  <a:gd name="T69" fmla="*/ 94 h 360"/>
                  <a:gd name="T70" fmla="*/ 256 w 386"/>
                  <a:gd name="T71" fmla="*/ 78 h 360"/>
                  <a:gd name="T72" fmla="*/ 283 w 386"/>
                  <a:gd name="T73" fmla="*/ 63 h 360"/>
                  <a:gd name="T74" fmla="*/ 309 w 386"/>
                  <a:gd name="T75" fmla="*/ 48 h 360"/>
                  <a:gd name="T76" fmla="*/ 336 w 386"/>
                  <a:gd name="T77" fmla="*/ 32 h 360"/>
                  <a:gd name="T78" fmla="*/ 361 w 386"/>
                  <a:gd name="T79" fmla="*/ 16 h 360"/>
                  <a:gd name="T80" fmla="*/ 386 w 386"/>
                  <a:gd name="T8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360">
                    <a:moveTo>
                      <a:pt x="386" y="0"/>
                    </a:moveTo>
                    <a:lnTo>
                      <a:pt x="385" y="35"/>
                    </a:lnTo>
                    <a:lnTo>
                      <a:pt x="385" y="71"/>
                    </a:lnTo>
                    <a:lnTo>
                      <a:pt x="385" y="108"/>
                    </a:lnTo>
                    <a:lnTo>
                      <a:pt x="385" y="144"/>
                    </a:lnTo>
                    <a:lnTo>
                      <a:pt x="363" y="162"/>
                    </a:lnTo>
                    <a:lnTo>
                      <a:pt x="342" y="179"/>
                    </a:lnTo>
                    <a:lnTo>
                      <a:pt x="321" y="193"/>
                    </a:lnTo>
                    <a:lnTo>
                      <a:pt x="300" y="208"/>
                    </a:lnTo>
                    <a:lnTo>
                      <a:pt x="280" y="221"/>
                    </a:lnTo>
                    <a:lnTo>
                      <a:pt x="258" y="233"/>
                    </a:lnTo>
                    <a:lnTo>
                      <a:pt x="238" y="245"/>
                    </a:lnTo>
                    <a:lnTo>
                      <a:pt x="217" y="256"/>
                    </a:lnTo>
                    <a:lnTo>
                      <a:pt x="195" y="267"/>
                    </a:lnTo>
                    <a:lnTo>
                      <a:pt x="171" y="279"/>
                    </a:lnTo>
                    <a:lnTo>
                      <a:pt x="148" y="290"/>
                    </a:lnTo>
                    <a:lnTo>
                      <a:pt x="123" y="303"/>
                    </a:lnTo>
                    <a:lnTo>
                      <a:pt x="97" y="315"/>
                    </a:lnTo>
                    <a:lnTo>
                      <a:pt x="71" y="328"/>
                    </a:lnTo>
                    <a:lnTo>
                      <a:pt x="41" y="344"/>
                    </a:lnTo>
                    <a:lnTo>
                      <a:pt x="11" y="360"/>
                    </a:lnTo>
                    <a:lnTo>
                      <a:pt x="9" y="325"/>
                    </a:lnTo>
                    <a:lnTo>
                      <a:pt x="6" y="291"/>
                    </a:lnTo>
                    <a:lnTo>
                      <a:pt x="3" y="258"/>
                    </a:lnTo>
                    <a:lnTo>
                      <a:pt x="0" y="223"/>
                    </a:lnTo>
                    <a:lnTo>
                      <a:pt x="18" y="212"/>
                    </a:lnTo>
                    <a:lnTo>
                      <a:pt x="38" y="200"/>
                    </a:lnTo>
                    <a:lnTo>
                      <a:pt x="58" y="189"/>
                    </a:lnTo>
                    <a:lnTo>
                      <a:pt x="81" y="175"/>
                    </a:lnTo>
                    <a:lnTo>
                      <a:pt x="104" y="163"/>
                    </a:lnTo>
                    <a:lnTo>
                      <a:pt x="128" y="149"/>
                    </a:lnTo>
                    <a:lnTo>
                      <a:pt x="152" y="136"/>
                    </a:lnTo>
                    <a:lnTo>
                      <a:pt x="178" y="121"/>
                    </a:lnTo>
                    <a:lnTo>
                      <a:pt x="204" y="108"/>
                    </a:lnTo>
                    <a:lnTo>
                      <a:pt x="230" y="94"/>
                    </a:lnTo>
                    <a:lnTo>
                      <a:pt x="256" y="78"/>
                    </a:lnTo>
                    <a:lnTo>
                      <a:pt x="283" y="63"/>
                    </a:lnTo>
                    <a:lnTo>
                      <a:pt x="309" y="48"/>
                    </a:lnTo>
                    <a:lnTo>
                      <a:pt x="336" y="32"/>
                    </a:lnTo>
                    <a:lnTo>
                      <a:pt x="361" y="16"/>
                    </a:lnTo>
                    <a:lnTo>
                      <a:pt x="386" y="0"/>
                    </a:lnTo>
                    <a:close/>
                  </a:path>
                </a:pathLst>
              </a:custGeom>
              <a:solidFill>
                <a:srgbClr val="A56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6" name="Freeform 148"/>
              <p:cNvSpPr>
                <a:spLocks/>
              </p:cNvSpPr>
              <p:nvPr/>
            </p:nvSpPr>
            <p:spPr bwMode="auto">
              <a:xfrm>
                <a:off x="5012" y="2654"/>
                <a:ext cx="357" cy="341"/>
              </a:xfrm>
              <a:custGeom>
                <a:avLst/>
                <a:gdLst>
                  <a:gd name="T0" fmla="*/ 356 w 357"/>
                  <a:gd name="T1" fmla="*/ 0 h 341"/>
                  <a:gd name="T2" fmla="*/ 356 w 357"/>
                  <a:gd name="T3" fmla="*/ 36 h 341"/>
                  <a:gd name="T4" fmla="*/ 357 w 357"/>
                  <a:gd name="T5" fmla="*/ 71 h 341"/>
                  <a:gd name="T6" fmla="*/ 357 w 357"/>
                  <a:gd name="T7" fmla="*/ 107 h 341"/>
                  <a:gd name="T8" fmla="*/ 357 w 357"/>
                  <a:gd name="T9" fmla="*/ 143 h 341"/>
                  <a:gd name="T10" fmla="*/ 337 w 357"/>
                  <a:gd name="T11" fmla="*/ 160 h 341"/>
                  <a:gd name="T12" fmla="*/ 318 w 357"/>
                  <a:gd name="T13" fmla="*/ 174 h 341"/>
                  <a:gd name="T14" fmla="*/ 299 w 357"/>
                  <a:gd name="T15" fmla="*/ 188 h 341"/>
                  <a:gd name="T16" fmla="*/ 280 w 357"/>
                  <a:gd name="T17" fmla="*/ 201 h 341"/>
                  <a:gd name="T18" fmla="*/ 261 w 357"/>
                  <a:gd name="T19" fmla="*/ 212 h 341"/>
                  <a:gd name="T20" fmla="*/ 243 w 357"/>
                  <a:gd name="T21" fmla="*/ 224 h 341"/>
                  <a:gd name="T22" fmla="*/ 224 w 357"/>
                  <a:gd name="T23" fmla="*/ 235 h 341"/>
                  <a:gd name="T24" fmla="*/ 204 w 357"/>
                  <a:gd name="T25" fmla="*/ 245 h 341"/>
                  <a:gd name="T26" fmla="*/ 184 w 357"/>
                  <a:gd name="T27" fmla="*/ 255 h 341"/>
                  <a:gd name="T28" fmla="*/ 164 w 357"/>
                  <a:gd name="T29" fmla="*/ 266 h 341"/>
                  <a:gd name="T30" fmla="*/ 141 w 357"/>
                  <a:gd name="T31" fmla="*/ 276 h 341"/>
                  <a:gd name="T32" fmla="*/ 119 w 357"/>
                  <a:gd name="T33" fmla="*/ 287 h 341"/>
                  <a:gd name="T34" fmla="*/ 94 w 357"/>
                  <a:gd name="T35" fmla="*/ 300 h 341"/>
                  <a:gd name="T36" fmla="*/ 68 w 357"/>
                  <a:gd name="T37" fmla="*/ 312 h 341"/>
                  <a:gd name="T38" fmla="*/ 42 w 357"/>
                  <a:gd name="T39" fmla="*/ 326 h 341"/>
                  <a:gd name="T40" fmla="*/ 13 w 357"/>
                  <a:gd name="T41" fmla="*/ 341 h 341"/>
                  <a:gd name="T42" fmla="*/ 9 w 357"/>
                  <a:gd name="T43" fmla="*/ 307 h 341"/>
                  <a:gd name="T44" fmla="*/ 7 w 357"/>
                  <a:gd name="T45" fmla="*/ 273 h 341"/>
                  <a:gd name="T46" fmla="*/ 4 w 357"/>
                  <a:gd name="T47" fmla="*/ 239 h 341"/>
                  <a:gd name="T48" fmla="*/ 0 w 357"/>
                  <a:gd name="T49" fmla="*/ 205 h 341"/>
                  <a:gd name="T50" fmla="*/ 17 w 357"/>
                  <a:gd name="T51" fmla="*/ 194 h 341"/>
                  <a:gd name="T52" fmla="*/ 34 w 357"/>
                  <a:gd name="T53" fmla="*/ 183 h 341"/>
                  <a:gd name="T54" fmla="*/ 53 w 357"/>
                  <a:gd name="T55" fmla="*/ 172 h 341"/>
                  <a:gd name="T56" fmla="*/ 73 w 357"/>
                  <a:gd name="T57" fmla="*/ 161 h 341"/>
                  <a:gd name="T58" fmla="*/ 94 w 357"/>
                  <a:gd name="T59" fmla="*/ 150 h 341"/>
                  <a:gd name="T60" fmla="*/ 117 w 357"/>
                  <a:gd name="T61" fmla="*/ 137 h 341"/>
                  <a:gd name="T62" fmla="*/ 139 w 357"/>
                  <a:gd name="T63" fmla="*/ 125 h 341"/>
                  <a:gd name="T64" fmla="*/ 162 w 357"/>
                  <a:gd name="T65" fmla="*/ 112 h 341"/>
                  <a:gd name="T66" fmla="*/ 186 w 357"/>
                  <a:gd name="T67" fmla="*/ 99 h 341"/>
                  <a:gd name="T68" fmla="*/ 210 w 357"/>
                  <a:gd name="T69" fmla="*/ 86 h 341"/>
                  <a:gd name="T70" fmla="*/ 235 w 357"/>
                  <a:gd name="T71" fmla="*/ 73 h 341"/>
                  <a:gd name="T72" fmla="*/ 260 w 357"/>
                  <a:gd name="T73" fmla="*/ 58 h 341"/>
                  <a:gd name="T74" fmla="*/ 284 w 357"/>
                  <a:gd name="T75" fmla="*/ 45 h 341"/>
                  <a:gd name="T76" fmla="*/ 309 w 357"/>
                  <a:gd name="T77" fmla="*/ 30 h 341"/>
                  <a:gd name="T78" fmla="*/ 332 w 357"/>
                  <a:gd name="T79" fmla="*/ 14 h 341"/>
                  <a:gd name="T80" fmla="*/ 356 w 357"/>
                  <a:gd name="T8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7" h="341">
                    <a:moveTo>
                      <a:pt x="356" y="0"/>
                    </a:moveTo>
                    <a:lnTo>
                      <a:pt x="356" y="36"/>
                    </a:lnTo>
                    <a:lnTo>
                      <a:pt x="357" y="71"/>
                    </a:lnTo>
                    <a:lnTo>
                      <a:pt x="357" y="107"/>
                    </a:lnTo>
                    <a:lnTo>
                      <a:pt x="357" y="143"/>
                    </a:lnTo>
                    <a:lnTo>
                      <a:pt x="337" y="160"/>
                    </a:lnTo>
                    <a:lnTo>
                      <a:pt x="318" y="174"/>
                    </a:lnTo>
                    <a:lnTo>
                      <a:pt x="299" y="188"/>
                    </a:lnTo>
                    <a:lnTo>
                      <a:pt x="280" y="201"/>
                    </a:lnTo>
                    <a:lnTo>
                      <a:pt x="261" y="212"/>
                    </a:lnTo>
                    <a:lnTo>
                      <a:pt x="243" y="224"/>
                    </a:lnTo>
                    <a:lnTo>
                      <a:pt x="224" y="235"/>
                    </a:lnTo>
                    <a:lnTo>
                      <a:pt x="204" y="245"/>
                    </a:lnTo>
                    <a:lnTo>
                      <a:pt x="184" y="255"/>
                    </a:lnTo>
                    <a:lnTo>
                      <a:pt x="164" y="266"/>
                    </a:lnTo>
                    <a:lnTo>
                      <a:pt x="141" y="276"/>
                    </a:lnTo>
                    <a:lnTo>
                      <a:pt x="119" y="287"/>
                    </a:lnTo>
                    <a:lnTo>
                      <a:pt x="94" y="300"/>
                    </a:lnTo>
                    <a:lnTo>
                      <a:pt x="68" y="312"/>
                    </a:lnTo>
                    <a:lnTo>
                      <a:pt x="42" y="326"/>
                    </a:lnTo>
                    <a:lnTo>
                      <a:pt x="13" y="341"/>
                    </a:lnTo>
                    <a:lnTo>
                      <a:pt x="9" y="307"/>
                    </a:lnTo>
                    <a:lnTo>
                      <a:pt x="7" y="273"/>
                    </a:lnTo>
                    <a:lnTo>
                      <a:pt x="4" y="239"/>
                    </a:lnTo>
                    <a:lnTo>
                      <a:pt x="0" y="205"/>
                    </a:lnTo>
                    <a:lnTo>
                      <a:pt x="17" y="194"/>
                    </a:lnTo>
                    <a:lnTo>
                      <a:pt x="34" y="183"/>
                    </a:lnTo>
                    <a:lnTo>
                      <a:pt x="53" y="172"/>
                    </a:lnTo>
                    <a:lnTo>
                      <a:pt x="73" y="161"/>
                    </a:lnTo>
                    <a:lnTo>
                      <a:pt x="94" y="150"/>
                    </a:lnTo>
                    <a:lnTo>
                      <a:pt x="117" y="137"/>
                    </a:lnTo>
                    <a:lnTo>
                      <a:pt x="139" y="125"/>
                    </a:lnTo>
                    <a:lnTo>
                      <a:pt x="162" y="112"/>
                    </a:lnTo>
                    <a:lnTo>
                      <a:pt x="186" y="99"/>
                    </a:lnTo>
                    <a:lnTo>
                      <a:pt x="210" y="86"/>
                    </a:lnTo>
                    <a:lnTo>
                      <a:pt x="235" y="73"/>
                    </a:lnTo>
                    <a:lnTo>
                      <a:pt x="260" y="58"/>
                    </a:lnTo>
                    <a:lnTo>
                      <a:pt x="284" y="45"/>
                    </a:lnTo>
                    <a:lnTo>
                      <a:pt x="309" y="30"/>
                    </a:lnTo>
                    <a:lnTo>
                      <a:pt x="332" y="14"/>
                    </a:lnTo>
                    <a:lnTo>
                      <a:pt x="356" y="0"/>
                    </a:lnTo>
                    <a:close/>
                  </a:path>
                </a:pathLst>
              </a:custGeom>
              <a:solidFill>
                <a:srgbClr val="AA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7" name="Freeform 149"/>
              <p:cNvSpPr>
                <a:spLocks/>
              </p:cNvSpPr>
              <p:nvPr/>
            </p:nvSpPr>
            <p:spPr bwMode="auto">
              <a:xfrm>
                <a:off x="5023" y="2665"/>
                <a:ext cx="329" cy="324"/>
              </a:xfrm>
              <a:custGeom>
                <a:avLst/>
                <a:gdLst>
                  <a:gd name="T0" fmla="*/ 326 w 329"/>
                  <a:gd name="T1" fmla="*/ 0 h 324"/>
                  <a:gd name="T2" fmla="*/ 327 w 329"/>
                  <a:gd name="T3" fmla="*/ 36 h 324"/>
                  <a:gd name="T4" fmla="*/ 328 w 329"/>
                  <a:gd name="T5" fmla="*/ 72 h 324"/>
                  <a:gd name="T6" fmla="*/ 328 w 329"/>
                  <a:gd name="T7" fmla="*/ 109 h 324"/>
                  <a:gd name="T8" fmla="*/ 329 w 329"/>
                  <a:gd name="T9" fmla="*/ 144 h 324"/>
                  <a:gd name="T10" fmla="*/ 311 w 329"/>
                  <a:gd name="T11" fmla="*/ 159 h 324"/>
                  <a:gd name="T12" fmla="*/ 293 w 329"/>
                  <a:gd name="T13" fmla="*/ 172 h 324"/>
                  <a:gd name="T14" fmla="*/ 277 w 329"/>
                  <a:gd name="T15" fmla="*/ 185 h 324"/>
                  <a:gd name="T16" fmla="*/ 260 w 329"/>
                  <a:gd name="T17" fmla="*/ 196 h 324"/>
                  <a:gd name="T18" fmla="*/ 243 w 329"/>
                  <a:gd name="T19" fmla="*/ 206 h 324"/>
                  <a:gd name="T20" fmla="*/ 226 w 329"/>
                  <a:gd name="T21" fmla="*/ 216 h 324"/>
                  <a:gd name="T22" fmla="*/ 210 w 329"/>
                  <a:gd name="T23" fmla="*/ 226 h 324"/>
                  <a:gd name="T24" fmla="*/ 192 w 329"/>
                  <a:gd name="T25" fmla="*/ 235 h 324"/>
                  <a:gd name="T26" fmla="*/ 174 w 329"/>
                  <a:gd name="T27" fmla="*/ 244 h 324"/>
                  <a:gd name="T28" fmla="*/ 155 w 329"/>
                  <a:gd name="T29" fmla="*/ 254 h 324"/>
                  <a:gd name="T30" fmla="*/ 135 w 329"/>
                  <a:gd name="T31" fmla="*/ 263 h 324"/>
                  <a:gd name="T32" fmla="*/ 113 w 329"/>
                  <a:gd name="T33" fmla="*/ 274 h 324"/>
                  <a:gd name="T34" fmla="*/ 91 w 329"/>
                  <a:gd name="T35" fmla="*/ 285 h 324"/>
                  <a:gd name="T36" fmla="*/ 68 w 329"/>
                  <a:gd name="T37" fmla="*/ 296 h 324"/>
                  <a:gd name="T38" fmla="*/ 42 w 329"/>
                  <a:gd name="T39" fmla="*/ 310 h 324"/>
                  <a:gd name="T40" fmla="*/ 14 w 329"/>
                  <a:gd name="T41" fmla="*/ 324 h 324"/>
                  <a:gd name="T42" fmla="*/ 10 w 329"/>
                  <a:gd name="T43" fmla="*/ 290 h 324"/>
                  <a:gd name="T44" fmla="*/ 7 w 329"/>
                  <a:gd name="T45" fmla="*/ 255 h 324"/>
                  <a:gd name="T46" fmla="*/ 4 w 329"/>
                  <a:gd name="T47" fmla="*/ 222 h 324"/>
                  <a:gd name="T48" fmla="*/ 0 w 329"/>
                  <a:gd name="T49" fmla="*/ 187 h 324"/>
                  <a:gd name="T50" fmla="*/ 15 w 329"/>
                  <a:gd name="T51" fmla="*/ 178 h 324"/>
                  <a:gd name="T52" fmla="*/ 31 w 329"/>
                  <a:gd name="T53" fmla="*/ 169 h 324"/>
                  <a:gd name="T54" fmla="*/ 47 w 329"/>
                  <a:gd name="T55" fmla="*/ 159 h 324"/>
                  <a:gd name="T56" fmla="*/ 65 w 329"/>
                  <a:gd name="T57" fmla="*/ 149 h 324"/>
                  <a:gd name="T58" fmla="*/ 84 w 329"/>
                  <a:gd name="T59" fmla="*/ 138 h 324"/>
                  <a:gd name="T60" fmla="*/ 104 w 329"/>
                  <a:gd name="T61" fmla="*/ 128 h 324"/>
                  <a:gd name="T62" fmla="*/ 125 w 329"/>
                  <a:gd name="T63" fmla="*/ 116 h 324"/>
                  <a:gd name="T64" fmla="*/ 147 w 329"/>
                  <a:gd name="T65" fmla="*/ 104 h 324"/>
                  <a:gd name="T66" fmla="*/ 168 w 329"/>
                  <a:gd name="T67" fmla="*/ 93 h 324"/>
                  <a:gd name="T68" fmla="*/ 191 w 329"/>
                  <a:gd name="T69" fmla="*/ 81 h 324"/>
                  <a:gd name="T70" fmla="*/ 213 w 329"/>
                  <a:gd name="T71" fmla="*/ 67 h 324"/>
                  <a:gd name="T72" fmla="*/ 235 w 329"/>
                  <a:gd name="T73" fmla="*/ 55 h 324"/>
                  <a:gd name="T74" fmla="*/ 259 w 329"/>
                  <a:gd name="T75" fmla="*/ 41 h 324"/>
                  <a:gd name="T76" fmla="*/ 281 w 329"/>
                  <a:gd name="T77" fmla="*/ 28 h 324"/>
                  <a:gd name="T78" fmla="*/ 303 w 329"/>
                  <a:gd name="T79" fmla="*/ 15 h 324"/>
                  <a:gd name="T80" fmla="*/ 326 w 329"/>
                  <a:gd name="T81"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9" h="324">
                    <a:moveTo>
                      <a:pt x="326" y="0"/>
                    </a:moveTo>
                    <a:lnTo>
                      <a:pt x="327" y="36"/>
                    </a:lnTo>
                    <a:lnTo>
                      <a:pt x="328" y="72"/>
                    </a:lnTo>
                    <a:lnTo>
                      <a:pt x="328" y="109"/>
                    </a:lnTo>
                    <a:lnTo>
                      <a:pt x="329" y="144"/>
                    </a:lnTo>
                    <a:lnTo>
                      <a:pt x="311" y="159"/>
                    </a:lnTo>
                    <a:lnTo>
                      <a:pt x="293" y="172"/>
                    </a:lnTo>
                    <a:lnTo>
                      <a:pt x="277" y="185"/>
                    </a:lnTo>
                    <a:lnTo>
                      <a:pt x="260" y="196"/>
                    </a:lnTo>
                    <a:lnTo>
                      <a:pt x="243" y="206"/>
                    </a:lnTo>
                    <a:lnTo>
                      <a:pt x="226" y="216"/>
                    </a:lnTo>
                    <a:lnTo>
                      <a:pt x="210" y="226"/>
                    </a:lnTo>
                    <a:lnTo>
                      <a:pt x="192" y="235"/>
                    </a:lnTo>
                    <a:lnTo>
                      <a:pt x="174" y="244"/>
                    </a:lnTo>
                    <a:lnTo>
                      <a:pt x="155" y="254"/>
                    </a:lnTo>
                    <a:lnTo>
                      <a:pt x="135" y="263"/>
                    </a:lnTo>
                    <a:lnTo>
                      <a:pt x="113" y="274"/>
                    </a:lnTo>
                    <a:lnTo>
                      <a:pt x="91" y="285"/>
                    </a:lnTo>
                    <a:lnTo>
                      <a:pt x="68" y="296"/>
                    </a:lnTo>
                    <a:lnTo>
                      <a:pt x="42" y="310"/>
                    </a:lnTo>
                    <a:lnTo>
                      <a:pt x="14" y="324"/>
                    </a:lnTo>
                    <a:lnTo>
                      <a:pt x="10" y="290"/>
                    </a:lnTo>
                    <a:lnTo>
                      <a:pt x="7" y="255"/>
                    </a:lnTo>
                    <a:lnTo>
                      <a:pt x="4" y="222"/>
                    </a:lnTo>
                    <a:lnTo>
                      <a:pt x="0" y="187"/>
                    </a:lnTo>
                    <a:lnTo>
                      <a:pt x="15" y="178"/>
                    </a:lnTo>
                    <a:lnTo>
                      <a:pt x="31" y="169"/>
                    </a:lnTo>
                    <a:lnTo>
                      <a:pt x="47" y="159"/>
                    </a:lnTo>
                    <a:lnTo>
                      <a:pt x="65" y="149"/>
                    </a:lnTo>
                    <a:lnTo>
                      <a:pt x="84" y="138"/>
                    </a:lnTo>
                    <a:lnTo>
                      <a:pt x="104" y="128"/>
                    </a:lnTo>
                    <a:lnTo>
                      <a:pt x="125" y="116"/>
                    </a:lnTo>
                    <a:lnTo>
                      <a:pt x="147" y="104"/>
                    </a:lnTo>
                    <a:lnTo>
                      <a:pt x="168" y="93"/>
                    </a:lnTo>
                    <a:lnTo>
                      <a:pt x="191" y="81"/>
                    </a:lnTo>
                    <a:lnTo>
                      <a:pt x="213" y="67"/>
                    </a:lnTo>
                    <a:lnTo>
                      <a:pt x="235" y="55"/>
                    </a:lnTo>
                    <a:lnTo>
                      <a:pt x="259" y="41"/>
                    </a:lnTo>
                    <a:lnTo>
                      <a:pt x="281" y="28"/>
                    </a:lnTo>
                    <a:lnTo>
                      <a:pt x="303" y="15"/>
                    </a:lnTo>
                    <a:lnTo>
                      <a:pt x="326" y="0"/>
                    </a:lnTo>
                    <a:close/>
                  </a:path>
                </a:pathLst>
              </a:custGeom>
              <a:solidFill>
                <a:srgbClr val="B26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8" name="Freeform 150"/>
              <p:cNvSpPr>
                <a:spLocks/>
              </p:cNvSpPr>
              <p:nvPr/>
            </p:nvSpPr>
            <p:spPr bwMode="auto">
              <a:xfrm>
                <a:off x="5033" y="2676"/>
                <a:ext cx="302" cy="308"/>
              </a:xfrm>
              <a:custGeom>
                <a:avLst/>
                <a:gdLst>
                  <a:gd name="T0" fmla="*/ 297 w 302"/>
                  <a:gd name="T1" fmla="*/ 0 h 308"/>
                  <a:gd name="T2" fmla="*/ 298 w 302"/>
                  <a:gd name="T3" fmla="*/ 36 h 308"/>
                  <a:gd name="T4" fmla="*/ 299 w 302"/>
                  <a:gd name="T5" fmla="*/ 72 h 308"/>
                  <a:gd name="T6" fmla="*/ 301 w 302"/>
                  <a:gd name="T7" fmla="*/ 109 h 308"/>
                  <a:gd name="T8" fmla="*/ 302 w 302"/>
                  <a:gd name="T9" fmla="*/ 145 h 308"/>
                  <a:gd name="T10" fmla="*/ 286 w 302"/>
                  <a:gd name="T11" fmla="*/ 158 h 308"/>
                  <a:gd name="T12" fmla="*/ 270 w 302"/>
                  <a:gd name="T13" fmla="*/ 169 h 308"/>
                  <a:gd name="T14" fmla="*/ 255 w 302"/>
                  <a:gd name="T15" fmla="*/ 180 h 308"/>
                  <a:gd name="T16" fmla="*/ 241 w 302"/>
                  <a:gd name="T17" fmla="*/ 190 h 308"/>
                  <a:gd name="T18" fmla="*/ 226 w 302"/>
                  <a:gd name="T19" fmla="*/ 199 h 308"/>
                  <a:gd name="T20" fmla="*/ 212 w 302"/>
                  <a:gd name="T21" fmla="*/ 208 h 308"/>
                  <a:gd name="T22" fmla="*/ 196 w 302"/>
                  <a:gd name="T23" fmla="*/ 216 h 308"/>
                  <a:gd name="T24" fmla="*/ 182 w 302"/>
                  <a:gd name="T25" fmla="*/ 225 h 308"/>
                  <a:gd name="T26" fmla="*/ 165 w 302"/>
                  <a:gd name="T27" fmla="*/ 233 h 308"/>
                  <a:gd name="T28" fmla="*/ 148 w 302"/>
                  <a:gd name="T29" fmla="*/ 242 h 308"/>
                  <a:gd name="T30" fmla="*/ 130 w 302"/>
                  <a:gd name="T31" fmla="*/ 251 h 308"/>
                  <a:gd name="T32" fmla="*/ 110 w 302"/>
                  <a:gd name="T33" fmla="*/ 261 h 308"/>
                  <a:gd name="T34" fmla="*/ 90 w 302"/>
                  <a:gd name="T35" fmla="*/ 271 h 308"/>
                  <a:gd name="T36" fmla="*/ 68 w 302"/>
                  <a:gd name="T37" fmla="*/ 282 h 308"/>
                  <a:gd name="T38" fmla="*/ 43 w 302"/>
                  <a:gd name="T39" fmla="*/ 294 h 308"/>
                  <a:gd name="T40" fmla="*/ 16 w 302"/>
                  <a:gd name="T41" fmla="*/ 308 h 308"/>
                  <a:gd name="T42" fmla="*/ 12 w 302"/>
                  <a:gd name="T43" fmla="*/ 273 h 308"/>
                  <a:gd name="T44" fmla="*/ 8 w 302"/>
                  <a:gd name="T45" fmla="*/ 238 h 308"/>
                  <a:gd name="T46" fmla="*/ 5 w 302"/>
                  <a:gd name="T47" fmla="*/ 204 h 308"/>
                  <a:gd name="T48" fmla="*/ 0 w 302"/>
                  <a:gd name="T49" fmla="*/ 169 h 308"/>
                  <a:gd name="T50" fmla="*/ 13 w 302"/>
                  <a:gd name="T51" fmla="*/ 161 h 308"/>
                  <a:gd name="T52" fmla="*/ 27 w 302"/>
                  <a:gd name="T53" fmla="*/ 152 h 308"/>
                  <a:gd name="T54" fmla="*/ 43 w 302"/>
                  <a:gd name="T55" fmla="*/ 145 h 308"/>
                  <a:gd name="T56" fmla="*/ 59 w 302"/>
                  <a:gd name="T57" fmla="*/ 136 h 308"/>
                  <a:gd name="T58" fmla="*/ 75 w 302"/>
                  <a:gd name="T59" fmla="*/ 126 h 308"/>
                  <a:gd name="T60" fmla="*/ 93 w 302"/>
                  <a:gd name="T61" fmla="*/ 117 h 308"/>
                  <a:gd name="T62" fmla="*/ 112 w 302"/>
                  <a:gd name="T63" fmla="*/ 106 h 308"/>
                  <a:gd name="T64" fmla="*/ 132 w 302"/>
                  <a:gd name="T65" fmla="*/ 95 h 308"/>
                  <a:gd name="T66" fmla="*/ 151 w 302"/>
                  <a:gd name="T67" fmla="*/ 85 h 308"/>
                  <a:gd name="T68" fmla="*/ 172 w 302"/>
                  <a:gd name="T69" fmla="*/ 74 h 308"/>
                  <a:gd name="T70" fmla="*/ 193 w 302"/>
                  <a:gd name="T71" fmla="*/ 62 h 308"/>
                  <a:gd name="T72" fmla="*/ 213 w 302"/>
                  <a:gd name="T73" fmla="*/ 51 h 308"/>
                  <a:gd name="T74" fmla="*/ 234 w 302"/>
                  <a:gd name="T75" fmla="*/ 38 h 308"/>
                  <a:gd name="T76" fmla="*/ 255 w 302"/>
                  <a:gd name="T77" fmla="*/ 26 h 308"/>
                  <a:gd name="T78" fmla="*/ 277 w 302"/>
                  <a:gd name="T79" fmla="*/ 14 h 308"/>
                  <a:gd name="T80" fmla="*/ 297 w 302"/>
                  <a:gd name="T8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2" h="308">
                    <a:moveTo>
                      <a:pt x="297" y="0"/>
                    </a:moveTo>
                    <a:lnTo>
                      <a:pt x="298" y="36"/>
                    </a:lnTo>
                    <a:lnTo>
                      <a:pt x="299" y="72"/>
                    </a:lnTo>
                    <a:lnTo>
                      <a:pt x="301" y="109"/>
                    </a:lnTo>
                    <a:lnTo>
                      <a:pt x="302" y="145"/>
                    </a:lnTo>
                    <a:lnTo>
                      <a:pt x="286" y="158"/>
                    </a:lnTo>
                    <a:lnTo>
                      <a:pt x="270" y="169"/>
                    </a:lnTo>
                    <a:lnTo>
                      <a:pt x="255" y="180"/>
                    </a:lnTo>
                    <a:lnTo>
                      <a:pt x="241" y="190"/>
                    </a:lnTo>
                    <a:lnTo>
                      <a:pt x="226" y="199"/>
                    </a:lnTo>
                    <a:lnTo>
                      <a:pt x="212" y="208"/>
                    </a:lnTo>
                    <a:lnTo>
                      <a:pt x="196" y="216"/>
                    </a:lnTo>
                    <a:lnTo>
                      <a:pt x="182" y="225"/>
                    </a:lnTo>
                    <a:lnTo>
                      <a:pt x="165" y="233"/>
                    </a:lnTo>
                    <a:lnTo>
                      <a:pt x="148" y="242"/>
                    </a:lnTo>
                    <a:lnTo>
                      <a:pt x="130" y="251"/>
                    </a:lnTo>
                    <a:lnTo>
                      <a:pt x="110" y="261"/>
                    </a:lnTo>
                    <a:lnTo>
                      <a:pt x="90" y="271"/>
                    </a:lnTo>
                    <a:lnTo>
                      <a:pt x="68" y="282"/>
                    </a:lnTo>
                    <a:lnTo>
                      <a:pt x="43" y="294"/>
                    </a:lnTo>
                    <a:lnTo>
                      <a:pt x="16" y="308"/>
                    </a:lnTo>
                    <a:lnTo>
                      <a:pt x="12" y="273"/>
                    </a:lnTo>
                    <a:lnTo>
                      <a:pt x="8" y="238"/>
                    </a:lnTo>
                    <a:lnTo>
                      <a:pt x="5" y="204"/>
                    </a:lnTo>
                    <a:lnTo>
                      <a:pt x="0" y="169"/>
                    </a:lnTo>
                    <a:lnTo>
                      <a:pt x="13" y="161"/>
                    </a:lnTo>
                    <a:lnTo>
                      <a:pt x="27" y="152"/>
                    </a:lnTo>
                    <a:lnTo>
                      <a:pt x="43" y="145"/>
                    </a:lnTo>
                    <a:lnTo>
                      <a:pt x="59" y="136"/>
                    </a:lnTo>
                    <a:lnTo>
                      <a:pt x="75" y="126"/>
                    </a:lnTo>
                    <a:lnTo>
                      <a:pt x="93" y="117"/>
                    </a:lnTo>
                    <a:lnTo>
                      <a:pt x="112" y="106"/>
                    </a:lnTo>
                    <a:lnTo>
                      <a:pt x="132" y="95"/>
                    </a:lnTo>
                    <a:lnTo>
                      <a:pt x="151" y="85"/>
                    </a:lnTo>
                    <a:lnTo>
                      <a:pt x="172" y="74"/>
                    </a:lnTo>
                    <a:lnTo>
                      <a:pt x="193" y="62"/>
                    </a:lnTo>
                    <a:lnTo>
                      <a:pt x="213" y="51"/>
                    </a:lnTo>
                    <a:lnTo>
                      <a:pt x="234" y="38"/>
                    </a:lnTo>
                    <a:lnTo>
                      <a:pt x="255" y="26"/>
                    </a:lnTo>
                    <a:lnTo>
                      <a:pt x="277" y="14"/>
                    </a:lnTo>
                    <a:lnTo>
                      <a:pt x="297" y="0"/>
                    </a:lnTo>
                    <a:close/>
                  </a:path>
                </a:pathLst>
              </a:custGeom>
              <a:solidFill>
                <a:srgbClr val="B77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79" name="Freeform 151"/>
              <p:cNvSpPr>
                <a:spLocks/>
              </p:cNvSpPr>
              <p:nvPr/>
            </p:nvSpPr>
            <p:spPr bwMode="auto">
              <a:xfrm>
                <a:off x="5045" y="2687"/>
                <a:ext cx="274" cy="290"/>
              </a:xfrm>
              <a:custGeom>
                <a:avLst/>
                <a:gdLst>
                  <a:gd name="T0" fmla="*/ 266 w 274"/>
                  <a:gd name="T1" fmla="*/ 0 h 290"/>
                  <a:gd name="T2" fmla="*/ 268 w 274"/>
                  <a:gd name="T3" fmla="*/ 36 h 290"/>
                  <a:gd name="T4" fmla="*/ 269 w 274"/>
                  <a:gd name="T5" fmla="*/ 73 h 290"/>
                  <a:gd name="T6" fmla="*/ 271 w 274"/>
                  <a:gd name="T7" fmla="*/ 110 h 290"/>
                  <a:gd name="T8" fmla="*/ 274 w 274"/>
                  <a:gd name="T9" fmla="*/ 146 h 290"/>
                  <a:gd name="T10" fmla="*/ 259 w 274"/>
                  <a:gd name="T11" fmla="*/ 157 h 290"/>
                  <a:gd name="T12" fmla="*/ 246 w 274"/>
                  <a:gd name="T13" fmla="*/ 167 h 290"/>
                  <a:gd name="T14" fmla="*/ 232 w 274"/>
                  <a:gd name="T15" fmla="*/ 176 h 290"/>
                  <a:gd name="T16" fmla="*/ 220 w 274"/>
                  <a:gd name="T17" fmla="*/ 185 h 290"/>
                  <a:gd name="T18" fmla="*/ 208 w 274"/>
                  <a:gd name="T19" fmla="*/ 193 h 290"/>
                  <a:gd name="T20" fmla="*/ 195 w 274"/>
                  <a:gd name="T21" fmla="*/ 201 h 290"/>
                  <a:gd name="T22" fmla="*/ 182 w 274"/>
                  <a:gd name="T23" fmla="*/ 207 h 290"/>
                  <a:gd name="T24" fmla="*/ 169 w 274"/>
                  <a:gd name="T25" fmla="*/ 214 h 290"/>
                  <a:gd name="T26" fmla="*/ 155 w 274"/>
                  <a:gd name="T27" fmla="*/ 222 h 290"/>
                  <a:gd name="T28" fmla="*/ 139 w 274"/>
                  <a:gd name="T29" fmla="*/ 230 h 290"/>
                  <a:gd name="T30" fmla="*/ 124 w 274"/>
                  <a:gd name="T31" fmla="*/ 238 h 290"/>
                  <a:gd name="T32" fmla="*/ 106 w 274"/>
                  <a:gd name="T33" fmla="*/ 246 h 290"/>
                  <a:gd name="T34" fmla="*/ 87 w 274"/>
                  <a:gd name="T35" fmla="*/ 255 h 290"/>
                  <a:gd name="T36" fmla="*/ 66 w 274"/>
                  <a:gd name="T37" fmla="*/ 266 h 290"/>
                  <a:gd name="T38" fmla="*/ 43 w 274"/>
                  <a:gd name="T39" fmla="*/ 278 h 290"/>
                  <a:gd name="T40" fmla="*/ 18 w 274"/>
                  <a:gd name="T41" fmla="*/ 290 h 290"/>
                  <a:gd name="T42" fmla="*/ 13 w 274"/>
                  <a:gd name="T43" fmla="*/ 255 h 290"/>
                  <a:gd name="T44" fmla="*/ 9 w 274"/>
                  <a:gd name="T45" fmla="*/ 221 h 290"/>
                  <a:gd name="T46" fmla="*/ 4 w 274"/>
                  <a:gd name="T47" fmla="*/ 186 h 290"/>
                  <a:gd name="T48" fmla="*/ 0 w 274"/>
                  <a:gd name="T49" fmla="*/ 151 h 290"/>
                  <a:gd name="T50" fmla="*/ 11 w 274"/>
                  <a:gd name="T51" fmla="*/ 145 h 290"/>
                  <a:gd name="T52" fmla="*/ 23 w 274"/>
                  <a:gd name="T53" fmla="*/ 138 h 290"/>
                  <a:gd name="T54" fmla="*/ 35 w 274"/>
                  <a:gd name="T55" fmla="*/ 130 h 290"/>
                  <a:gd name="T56" fmla="*/ 50 w 274"/>
                  <a:gd name="T57" fmla="*/ 122 h 290"/>
                  <a:gd name="T58" fmla="*/ 65 w 274"/>
                  <a:gd name="T59" fmla="*/ 115 h 290"/>
                  <a:gd name="T60" fmla="*/ 81 w 274"/>
                  <a:gd name="T61" fmla="*/ 106 h 290"/>
                  <a:gd name="T62" fmla="*/ 97 w 274"/>
                  <a:gd name="T63" fmla="*/ 97 h 290"/>
                  <a:gd name="T64" fmla="*/ 115 w 274"/>
                  <a:gd name="T65" fmla="*/ 88 h 290"/>
                  <a:gd name="T66" fmla="*/ 133 w 274"/>
                  <a:gd name="T67" fmla="*/ 78 h 290"/>
                  <a:gd name="T68" fmla="*/ 151 w 274"/>
                  <a:gd name="T69" fmla="*/ 68 h 290"/>
                  <a:gd name="T70" fmla="*/ 170 w 274"/>
                  <a:gd name="T71" fmla="*/ 57 h 290"/>
                  <a:gd name="T72" fmla="*/ 189 w 274"/>
                  <a:gd name="T73" fmla="*/ 47 h 290"/>
                  <a:gd name="T74" fmla="*/ 208 w 274"/>
                  <a:gd name="T75" fmla="*/ 36 h 290"/>
                  <a:gd name="T76" fmla="*/ 227 w 274"/>
                  <a:gd name="T77" fmla="*/ 24 h 290"/>
                  <a:gd name="T78" fmla="*/ 247 w 274"/>
                  <a:gd name="T79" fmla="*/ 13 h 290"/>
                  <a:gd name="T80" fmla="*/ 266 w 274"/>
                  <a:gd name="T81"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4" h="290">
                    <a:moveTo>
                      <a:pt x="266" y="0"/>
                    </a:moveTo>
                    <a:lnTo>
                      <a:pt x="268" y="36"/>
                    </a:lnTo>
                    <a:lnTo>
                      <a:pt x="269" y="73"/>
                    </a:lnTo>
                    <a:lnTo>
                      <a:pt x="271" y="110"/>
                    </a:lnTo>
                    <a:lnTo>
                      <a:pt x="274" y="146"/>
                    </a:lnTo>
                    <a:lnTo>
                      <a:pt x="259" y="157"/>
                    </a:lnTo>
                    <a:lnTo>
                      <a:pt x="246" y="167"/>
                    </a:lnTo>
                    <a:lnTo>
                      <a:pt x="232" y="176"/>
                    </a:lnTo>
                    <a:lnTo>
                      <a:pt x="220" y="185"/>
                    </a:lnTo>
                    <a:lnTo>
                      <a:pt x="208" y="193"/>
                    </a:lnTo>
                    <a:lnTo>
                      <a:pt x="195" y="201"/>
                    </a:lnTo>
                    <a:lnTo>
                      <a:pt x="182" y="207"/>
                    </a:lnTo>
                    <a:lnTo>
                      <a:pt x="169" y="214"/>
                    </a:lnTo>
                    <a:lnTo>
                      <a:pt x="155" y="222"/>
                    </a:lnTo>
                    <a:lnTo>
                      <a:pt x="139" y="230"/>
                    </a:lnTo>
                    <a:lnTo>
                      <a:pt x="124" y="238"/>
                    </a:lnTo>
                    <a:lnTo>
                      <a:pt x="106" y="246"/>
                    </a:lnTo>
                    <a:lnTo>
                      <a:pt x="87" y="255"/>
                    </a:lnTo>
                    <a:lnTo>
                      <a:pt x="66" y="266"/>
                    </a:lnTo>
                    <a:lnTo>
                      <a:pt x="43" y="278"/>
                    </a:lnTo>
                    <a:lnTo>
                      <a:pt x="18" y="290"/>
                    </a:lnTo>
                    <a:lnTo>
                      <a:pt x="13" y="255"/>
                    </a:lnTo>
                    <a:lnTo>
                      <a:pt x="9" y="221"/>
                    </a:lnTo>
                    <a:lnTo>
                      <a:pt x="4" y="186"/>
                    </a:lnTo>
                    <a:lnTo>
                      <a:pt x="0" y="151"/>
                    </a:lnTo>
                    <a:lnTo>
                      <a:pt x="11" y="145"/>
                    </a:lnTo>
                    <a:lnTo>
                      <a:pt x="23" y="138"/>
                    </a:lnTo>
                    <a:lnTo>
                      <a:pt x="35" y="130"/>
                    </a:lnTo>
                    <a:lnTo>
                      <a:pt x="50" y="122"/>
                    </a:lnTo>
                    <a:lnTo>
                      <a:pt x="65" y="115"/>
                    </a:lnTo>
                    <a:lnTo>
                      <a:pt x="81" y="106"/>
                    </a:lnTo>
                    <a:lnTo>
                      <a:pt x="97" y="97"/>
                    </a:lnTo>
                    <a:lnTo>
                      <a:pt x="115" y="88"/>
                    </a:lnTo>
                    <a:lnTo>
                      <a:pt x="133" y="78"/>
                    </a:lnTo>
                    <a:lnTo>
                      <a:pt x="151" y="68"/>
                    </a:lnTo>
                    <a:lnTo>
                      <a:pt x="170" y="57"/>
                    </a:lnTo>
                    <a:lnTo>
                      <a:pt x="189" y="47"/>
                    </a:lnTo>
                    <a:lnTo>
                      <a:pt x="208" y="36"/>
                    </a:lnTo>
                    <a:lnTo>
                      <a:pt x="227" y="24"/>
                    </a:lnTo>
                    <a:lnTo>
                      <a:pt x="247" y="13"/>
                    </a:lnTo>
                    <a:lnTo>
                      <a:pt x="266" y="0"/>
                    </a:lnTo>
                    <a:close/>
                  </a:path>
                </a:pathLst>
              </a:custGeom>
              <a:solidFill>
                <a:srgbClr val="BF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0" name="Freeform 152"/>
              <p:cNvSpPr>
                <a:spLocks/>
              </p:cNvSpPr>
              <p:nvPr/>
            </p:nvSpPr>
            <p:spPr bwMode="auto">
              <a:xfrm>
                <a:off x="5056" y="2699"/>
                <a:ext cx="246" cy="273"/>
              </a:xfrm>
              <a:custGeom>
                <a:avLst/>
                <a:gdLst>
                  <a:gd name="T0" fmla="*/ 235 w 246"/>
                  <a:gd name="T1" fmla="*/ 0 h 273"/>
                  <a:gd name="T2" fmla="*/ 238 w 246"/>
                  <a:gd name="T3" fmla="*/ 37 h 273"/>
                  <a:gd name="T4" fmla="*/ 241 w 246"/>
                  <a:gd name="T5" fmla="*/ 72 h 273"/>
                  <a:gd name="T6" fmla="*/ 244 w 246"/>
                  <a:gd name="T7" fmla="*/ 109 h 273"/>
                  <a:gd name="T8" fmla="*/ 246 w 246"/>
                  <a:gd name="T9" fmla="*/ 146 h 273"/>
                  <a:gd name="T10" fmla="*/ 234 w 246"/>
                  <a:gd name="T11" fmla="*/ 155 h 273"/>
                  <a:gd name="T12" fmla="*/ 221 w 246"/>
                  <a:gd name="T13" fmla="*/ 164 h 273"/>
                  <a:gd name="T14" fmla="*/ 210 w 246"/>
                  <a:gd name="T15" fmla="*/ 172 h 273"/>
                  <a:gd name="T16" fmla="*/ 200 w 246"/>
                  <a:gd name="T17" fmla="*/ 179 h 273"/>
                  <a:gd name="T18" fmla="*/ 189 w 246"/>
                  <a:gd name="T19" fmla="*/ 185 h 273"/>
                  <a:gd name="T20" fmla="*/ 179 w 246"/>
                  <a:gd name="T21" fmla="*/ 192 h 273"/>
                  <a:gd name="T22" fmla="*/ 168 w 246"/>
                  <a:gd name="T23" fmla="*/ 198 h 273"/>
                  <a:gd name="T24" fmla="*/ 156 w 246"/>
                  <a:gd name="T25" fmla="*/ 204 h 273"/>
                  <a:gd name="T26" fmla="*/ 144 w 246"/>
                  <a:gd name="T27" fmla="*/ 210 h 273"/>
                  <a:gd name="T28" fmla="*/ 131 w 246"/>
                  <a:gd name="T29" fmla="*/ 217 h 273"/>
                  <a:gd name="T30" fmla="*/ 116 w 246"/>
                  <a:gd name="T31" fmla="*/ 224 h 273"/>
                  <a:gd name="T32" fmla="*/ 100 w 246"/>
                  <a:gd name="T33" fmla="*/ 232 h 273"/>
                  <a:gd name="T34" fmla="*/ 83 w 246"/>
                  <a:gd name="T35" fmla="*/ 240 h 273"/>
                  <a:gd name="T36" fmla="*/ 64 w 246"/>
                  <a:gd name="T37" fmla="*/ 250 h 273"/>
                  <a:gd name="T38" fmla="*/ 42 w 246"/>
                  <a:gd name="T39" fmla="*/ 260 h 273"/>
                  <a:gd name="T40" fmla="*/ 18 w 246"/>
                  <a:gd name="T41" fmla="*/ 273 h 273"/>
                  <a:gd name="T42" fmla="*/ 13 w 246"/>
                  <a:gd name="T43" fmla="*/ 238 h 273"/>
                  <a:gd name="T44" fmla="*/ 9 w 246"/>
                  <a:gd name="T45" fmla="*/ 202 h 273"/>
                  <a:gd name="T46" fmla="*/ 4 w 246"/>
                  <a:gd name="T47" fmla="*/ 167 h 273"/>
                  <a:gd name="T48" fmla="*/ 0 w 246"/>
                  <a:gd name="T49" fmla="*/ 133 h 273"/>
                  <a:gd name="T50" fmla="*/ 9 w 246"/>
                  <a:gd name="T51" fmla="*/ 127 h 273"/>
                  <a:gd name="T52" fmla="*/ 19 w 246"/>
                  <a:gd name="T53" fmla="*/ 122 h 273"/>
                  <a:gd name="T54" fmla="*/ 30 w 246"/>
                  <a:gd name="T55" fmla="*/ 115 h 273"/>
                  <a:gd name="T56" fmla="*/ 42 w 246"/>
                  <a:gd name="T57" fmla="*/ 108 h 273"/>
                  <a:gd name="T58" fmla="*/ 56 w 246"/>
                  <a:gd name="T59" fmla="*/ 101 h 273"/>
                  <a:gd name="T60" fmla="*/ 69 w 246"/>
                  <a:gd name="T61" fmla="*/ 94 h 273"/>
                  <a:gd name="T62" fmla="*/ 84 w 246"/>
                  <a:gd name="T63" fmla="*/ 86 h 273"/>
                  <a:gd name="T64" fmla="*/ 99 w 246"/>
                  <a:gd name="T65" fmla="*/ 78 h 273"/>
                  <a:gd name="T66" fmla="*/ 115 w 246"/>
                  <a:gd name="T67" fmla="*/ 69 h 273"/>
                  <a:gd name="T68" fmla="*/ 131 w 246"/>
                  <a:gd name="T69" fmla="*/ 61 h 273"/>
                  <a:gd name="T70" fmla="*/ 147 w 246"/>
                  <a:gd name="T71" fmla="*/ 51 h 273"/>
                  <a:gd name="T72" fmla="*/ 164 w 246"/>
                  <a:gd name="T73" fmla="*/ 42 h 273"/>
                  <a:gd name="T74" fmla="*/ 182 w 246"/>
                  <a:gd name="T75" fmla="*/ 32 h 273"/>
                  <a:gd name="T76" fmla="*/ 200 w 246"/>
                  <a:gd name="T77" fmla="*/ 22 h 273"/>
                  <a:gd name="T78" fmla="*/ 217 w 246"/>
                  <a:gd name="T79" fmla="*/ 11 h 273"/>
                  <a:gd name="T80" fmla="*/ 235 w 246"/>
                  <a:gd name="T81"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73">
                    <a:moveTo>
                      <a:pt x="235" y="0"/>
                    </a:moveTo>
                    <a:lnTo>
                      <a:pt x="238" y="37"/>
                    </a:lnTo>
                    <a:lnTo>
                      <a:pt x="241" y="72"/>
                    </a:lnTo>
                    <a:lnTo>
                      <a:pt x="244" y="109"/>
                    </a:lnTo>
                    <a:lnTo>
                      <a:pt x="246" y="146"/>
                    </a:lnTo>
                    <a:lnTo>
                      <a:pt x="234" y="155"/>
                    </a:lnTo>
                    <a:lnTo>
                      <a:pt x="221" y="164"/>
                    </a:lnTo>
                    <a:lnTo>
                      <a:pt x="210" y="172"/>
                    </a:lnTo>
                    <a:lnTo>
                      <a:pt x="200" y="179"/>
                    </a:lnTo>
                    <a:lnTo>
                      <a:pt x="189" y="185"/>
                    </a:lnTo>
                    <a:lnTo>
                      <a:pt x="179" y="192"/>
                    </a:lnTo>
                    <a:lnTo>
                      <a:pt x="168" y="198"/>
                    </a:lnTo>
                    <a:lnTo>
                      <a:pt x="156" y="204"/>
                    </a:lnTo>
                    <a:lnTo>
                      <a:pt x="144" y="210"/>
                    </a:lnTo>
                    <a:lnTo>
                      <a:pt x="131" y="217"/>
                    </a:lnTo>
                    <a:lnTo>
                      <a:pt x="116" y="224"/>
                    </a:lnTo>
                    <a:lnTo>
                      <a:pt x="100" y="232"/>
                    </a:lnTo>
                    <a:lnTo>
                      <a:pt x="83" y="240"/>
                    </a:lnTo>
                    <a:lnTo>
                      <a:pt x="64" y="250"/>
                    </a:lnTo>
                    <a:lnTo>
                      <a:pt x="42" y="260"/>
                    </a:lnTo>
                    <a:lnTo>
                      <a:pt x="18" y="273"/>
                    </a:lnTo>
                    <a:lnTo>
                      <a:pt x="13" y="238"/>
                    </a:lnTo>
                    <a:lnTo>
                      <a:pt x="9" y="202"/>
                    </a:lnTo>
                    <a:lnTo>
                      <a:pt x="4" y="167"/>
                    </a:lnTo>
                    <a:lnTo>
                      <a:pt x="0" y="133"/>
                    </a:lnTo>
                    <a:lnTo>
                      <a:pt x="9" y="127"/>
                    </a:lnTo>
                    <a:lnTo>
                      <a:pt x="19" y="122"/>
                    </a:lnTo>
                    <a:lnTo>
                      <a:pt x="30" y="115"/>
                    </a:lnTo>
                    <a:lnTo>
                      <a:pt x="42" y="108"/>
                    </a:lnTo>
                    <a:lnTo>
                      <a:pt x="56" y="101"/>
                    </a:lnTo>
                    <a:lnTo>
                      <a:pt x="69" y="94"/>
                    </a:lnTo>
                    <a:lnTo>
                      <a:pt x="84" y="86"/>
                    </a:lnTo>
                    <a:lnTo>
                      <a:pt x="99" y="78"/>
                    </a:lnTo>
                    <a:lnTo>
                      <a:pt x="115" y="69"/>
                    </a:lnTo>
                    <a:lnTo>
                      <a:pt x="131" y="61"/>
                    </a:lnTo>
                    <a:lnTo>
                      <a:pt x="147" y="51"/>
                    </a:lnTo>
                    <a:lnTo>
                      <a:pt x="164" y="42"/>
                    </a:lnTo>
                    <a:lnTo>
                      <a:pt x="182" y="32"/>
                    </a:lnTo>
                    <a:lnTo>
                      <a:pt x="200" y="22"/>
                    </a:lnTo>
                    <a:lnTo>
                      <a:pt x="217" y="11"/>
                    </a:lnTo>
                    <a:lnTo>
                      <a:pt x="235" y="0"/>
                    </a:lnTo>
                    <a:close/>
                  </a:path>
                </a:pathLst>
              </a:custGeom>
              <a:solidFill>
                <a:srgbClr val="C4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1" name="Freeform 153"/>
              <p:cNvSpPr>
                <a:spLocks/>
              </p:cNvSpPr>
              <p:nvPr/>
            </p:nvSpPr>
            <p:spPr bwMode="auto">
              <a:xfrm>
                <a:off x="5066" y="2710"/>
                <a:ext cx="219" cy="256"/>
              </a:xfrm>
              <a:custGeom>
                <a:avLst/>
                <a:gdLst>
                  <a:gd name="T0" fmla="*/ 207 w 219"/>
                  <a:gd name="T1" fmla="*/ 0 h 256"/>
                  <a:gd name="T2" fmla="*/ 209 w 219"/>
                  <a:gd name="T3" fmla="*/ 37 h 256"/>
                  <a:gd name="T4" fmla="*/ 212 w 219"/>
                  <a:gd name="T5" fmla="*/ 74 h 256"/>
                  <a:gd name="T6" fmla="*/ 216 w 219"/>
                  <a:gd name="T7" fmla="*/ 111 h 256"/>
                  <a:gd name="T8" fmla="*/ 219 w 219"/>
                  <a:gd name="T9" fmla="*/ 146 h 256"/>
                  <a:gd name="T10" fmla="*/ 208 w 219"/>
                  <a:gd name="T11" fmla="*/ 154 h 256"/>
                  <a:gd name="T12" fmla="*/ 199 w 219"/>
                  <a:gd name="T13" fmla="*/ 161 h 256"/>
                  <a:gd name="T14" fmla="*/ 189 w 219"/>
                  <a:gd name="T15" fmla="*/ 168 h 256"/>
                  <a:gd name="T16" fmla="*/ 181 w 219"/>
                  <a:gd name="T17" fmla="*/ 173 h 256"/>
                  <a:gd name="T18" fmla="*/ 172 w 219"/>
                  <a:gd name="T19" fmla="*/ 179 h 256"/>
                  <a:gd name="T20" fmla="*/ 164 w 219"/>
                  <a:gd name="T21" fmla="*/ 183 h 256"/>
                  <a:gd name="T22" fmla="*/ 155 w 219"/>
                  <a:gd name="T23" fmla="*/ 189 h 256"/>
                  <a:gd name="T24" fmla="*/ 145 w 219"/>
                  <a:gd name="T25" fmla="*/ 193 h 256"/>
                  <a:gd name="T26" fmla="*/ 135 w 219"/>
                  <a:gd name="T27" fmla="*/ 199 h 256"/>
                  <a:gd name="T28" fmla="*/ 124 w 219"/>
                  <a:gd name="T29" fmla="*/ 204 h 256"/>
                  <a:gd name="T30" fmla="*/ 112 w 219"/>
                  <a:gd name="T31" fmla="*/ 211 h 256"/>
                  <a:gd name="T32" fmla="*/ 97 w 219"/>
                  <a:gd name="T33" fmla="*/ 218 h 256"/>
                  <a:gd name="T34" fmla="*/ 82 w 219"/>
                  <a:gd name="T35" fmla="*/ 226 h 256"/>
                  <a:gd name="T36" fmla="*/ 64 w 219"/>
                  <a:gd name="T37" fmla="*/ 235 h 256"/>
                  <a:gd name="T38" fmla="*/ 44 w 219"/>
                  <a:gd name="T39" fmla="*/ 245 h 256"/>
                  <a:gd name="T40" fmla="*/ 20 w 219"/>
                  <a:gd name="T41" fmla="*/ 256 h 256"/>
                  <a:gd name="T42" fmla="*/ 16 w 219"/>
                  <a:gd name="T43" fmla="*/ 220 h 256"/>
                  <a:gd name="T44" fmla="*/ 10 w 219"/>
                  <a:gd name="T45" fmla="*/ 185 h 256"/>
                  <a:gd name="T46" fmla="*/ 6 w 219"/>
                  <a:gd name="T47" fmla="*/ 150 h 256"/>
                  <a:gd name="T48" fmla="*/ 0 w 219"/>
                  <a:gd name="T49" fmla="*/ 114 h 256"/>
                  <a:gd name="T50" fmla="*/ 8 w 219"/>
                  <a:gd name="T51" fmla="*/ 109 h 256"/>
                  <a:gd name="T52" fmla="*/ 16 w 219"/>
                  <a:gd name="T53" fmla="*/ 105 h 256"/>
                  <a:gd name="T54" fmla="*/ 26 w 219"/>
                  <a:gd name="T55" fmla="*/ 99 h 256"/>
                  <a:gd name="T56" fmla="*/ 36 w 219"/>
                  <a:gd name="T57" fmla="*/ 95 h 256"/>
                  <a:gd name="T58" fmla="*/ 47 w 219"/>
                  <a:gd name="T59" fmla="*/ 88 h 256"/>
                  <a:gd name="T60" fmla="*/ 58 w 219"/>
                  <a:gd name="T61" fmla="*/ 83 h 256"/>
                  <a:gd name="T62" fmla="*/ 70 w 219"/>
                  <a:gd name="T63" fmla="*/ 76 h 256"/>
                  <a:gd name="T64" fmla="*/ 84 w 219"/>
                  <a:gd name="T65" fmla="*/ 69 h 256"/>
                  <a:gd name="T66" fmla="*/ 98 w 219"/>
                  <a:gd name="T67" fmla="*/ 61 h 256"/>
                  <a:gd name="T68" fmla="*/ 112 w 219"/>
                  <a:gd name="T69" fmla="*/ 55 h 256"/>
                  <a:gd name="T70" fmla="*/ 127 w 219"/>
                  <a:gd name="T71" fmla="*/ 46 h 256"/>
                  <a:gd name="T72" fmla="*/ 142 w 219"/>
                  <a:gd name="T73" fmla="*/ 38 h 256"/>
                  <a:gd name="T74" fmla="*/ 158 w 219"/>
                  <a:gd name="T75" fmla="*/ 29 h 256"/>
                  <a:gd name="T76" fmla="*/ 174 w 219"/>
                  <a:gd name="T77" fmla="*/ 20 h 256"/>
                  <a:gd name="T78" fmla="*/ 190 w 219"/>
                  <a:gd name="T79" fmla="*/ 10 h 256"/>
                  <a:gd name="T80" fmla="*/ 207 w 219"/>
                  <a:gd name="T8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9" h="256">
                    <a:moveTo>
                      <a:pt x="207" y="0"/>
                    </a:moveTo>
                    <a:lnTo>
                      <a:pt x="209" y="37"/>
                    </a:lnTo>
                    <a:lnTo>
                      <a:pt x="212" y="74"/>
                    </a:lnTo>
                    <a:lnTo>
                      <a:pt x="216" y="111"/>
                    </a:lnTo>
                    <a:lnTo>
                      <a:pt x="219" y="146"/>
                    </a:lnTo>
                    <a:lnTo>
                      <a:pt x="208" y="154"/>
                    </a:lnTo>
                    <a:lnTo>
                      <a:pt x="199" y="161"/>
                    </a:lnTo>
                    <a:lnTo>
                      <a:pt x="189" y="168"/>
                    </a:lnTo>
                    <a:lnTo>
                      <a:pt x="181" y="173"/>
                    </a:lnTo>
                    <a:lnTo>
                      <a:pt x="172" y="179"/>
                    </a:lnTo>
                    <a:lnTo>
                      <a:pt x="164" y="183"/>
                    </a:lnTo>
                    <a:lnTo>
                      <a:pt x="155" y="189"/>
                    </a:lnTo>
                    <a:lnTo>
                      <a:pt x="145" y="193"/>
                    </a:lnTo>
                    <a:lnTo>
                      <a:pt x="135" y="199"/>
                    </a:lnTo>
                    <a:lnTo>
                      <a:pt x="124" y="204"/>
                    </a:lnTo>
                    <a:lnTo>
                      <a:pt x="112" y="211"/>
                    </a:lnTo>
                    <a:lnTo>
                      <a:pt x="97" y="218"/>
                    </a:lnTo>
                    <a:lnTo>
                      <a:pt x="82" y="226"/>
                    </a:lnTo>
                    <a:lnTo>
                      <a:pt x="64" y="235"/>
                    </a:lnTo>
                    <a:lnTo>
                      <a:pt x="44" y="245"/>
                    </a:lnTo>
                    <a:lnTo>
                      <a:pt x="20" y="256"/>
                    </a:lnTo>
                    <a:lnTo>
                      <a:pt x="16" y="220"/>
                    </a:lnTo>
                    <a:lnTo>
                      <a:pt x="10" y="185"/>
                    </a:lnTo>
                    <a:lnTo>
                      <a:pt x="6" y="150"/>
                    </a:lnTo>
                    <a:lnTo>
                      <a:pt x="0" y="114"/>
                    </a:lnTo>
                    <a:lnTo>
                      <a:pt x="8" y="109"/>
                    </a:lnTo>
                    <a:lnTo>
                      <a:pt x="16" y="105"/>
                    </a:lnTo>
                    <a:lnTo>
                      <a:pt x="26" y="99"/>
                    </a:lnTo>
                    <a:lnTo>
                      <a:pt x="36" y="95"/>
                    </a:lnTo>
                    <a:lnTo>
                      <a:pt x="47" y="88"/>
                    </a:lnTo>
                    <a:lnTo>
                      <a:pt x="58" y="83"/>
                    </a:lnTo>
                    <a:lnTo>
                      <a:pt x="70" y="76"/>
                    </a:lnTo>
                    <a:lnTo>
                      <a:pt x="84" y="69"/>
                    </a:lnTo>
                    <a:lnTo>
                      <a:pt x="98" y="61"/>
                    </a:lnTo>
                    <a:lnTo>
                      <a:pt x="112" y="55"/>
                    </a:lnTo>
                    <a:lnTo>
                      <a:pt x="127" y="46"/>
                    </a:lnTo>
                    <a:lnTo>
                      <a:pt x="142" y="38"/>
                    </a:lnTo>
                    <a:lnTo>
                      <a:pt x="158" y="29"/>
                    </a:lnTo>
                    <a:lnTo>
                      <a:pt x="174" y="20"/>
                    </a:lnTo>
                    <a:lnTo>
                      <a:pt x="190" y="10"/>
                    </a:lnTo>
                    <a:lnTo>
                      <a:pt x="207" y="0"/>
                    </a:lnTo>
                    <a:close/>
                  </a:path>
                </a:pathLst>
              </a:custGeom>
              <a:solidFill>
                <a:srgbClr val="CC8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2" name="Freeform 154"/>
              <p:cNvSpPr>
                <a:spLocks/>
              </p:cNvSpPr>
              <p:nvPr/>
            </p:nvSpPr>
            <p:spPr bwMode="auto">
              <a:xfrm>
                <a:off x="5077" y="2722"/>
                <a:ext cx="191" cy="237"/>
              </a:xfrm>
              <a:custGeom>
                <a:avLst/>
                <a:gdLst>
                  <a:gd name="T0" fmla="*/ 176 w 191"/>
                  <a:gd name="T1" fmla="*/ 0 h 237"/>
                  <a:gd name="T2" fmla="*/ 191 w 191"/>
                  <a:gd name="T3" fmla="*/ 147 h 237"/>
                  <a:gd name="T4" fmla="*/ 175 w 191"/>
                  <a:gd name="T5" fmla="*/ 158 h 237"/>
                  <a:gd name="T6" fmla="*/ 160 w 191"/>
                  <a:gd name="T7" fmla="*/ 167 h 237"/>
                  <a:gd name="T8" fmla="*/ 148 w 191"/>
                  <a:gd name="T9" fmla="*/ 175 h 237"/>
                  <a:gd name="T10" fmla="*/ 133 w 191"/>
                  <a:gd name="T11" fmla="*/ 182 h 237"/>
                  <a:gd name="T12" fmla="*/ 116 w 191"/>
                  <a:gd name="T13" fmla="*/ 191 h 237"/>
                  <a:gd name="T14" fmla="*/ 93 w 191"/>
                  <a:gd name="T15" fmla="*/ 204 h 237"/>
                  <a:gd name="T16" fmla="*/ 63 w 191"/>
                  <a:gd name="T17" fmla="*/ 218 h 237"/>
                  <a:gd name="T18" fmla="*/ 21 w 191"/>
                  <a:gd name="T19" fmla="*/ 237 h 237"/>
                  <a:gd name="T20" fmla="*/ 0 w 191"/>
                  <a:gd name="T21" fmla="*/ 95 h 237"/>
                  <a:gd name="T22" fmla="*/ 12 w 191"/>
                  <a:gd name="T23" fmla="*/ 88 h 237"/>
                  <a:gd name="T24" fmla="*/ 28 w 191"/>
                  <a:gd name="T25" fmla="*/ 81 h 237"/>
                  <a:gd name="T26" fmla="*/ 47 w 191"/>
                  <a:gd name="T27" fmla="*/ 72 h 237"/>
                  <a:gd name="T28" fmla="*/ 68 w 191"/>
                  <a:gd name="T29" fmla="*/ 60 h 237"/>
                  <a:gd name="T30" fmla="*/ 92 w 191"/>
                  <a:gd name="T31" fmla="*/ 48 h 237"/>
                  <a:gd name="T32" fmla="*/ 119 w 191"/>
                  <a:gd name="T33" fmla="*/ 34 h 237"/>
                  <a:gd name="T34" fmla="*/ 147 w 191"/>
                  <a:gd name="T35" fmla="*/ 18 h 237"/>
                  <a:gd name="T36" fmla="*/ 176 w 191"/>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1" h="237">
                    <a:moveTo>
                      <a:pt x="176" y="0"/>
                    </a:moveTo>
                    <a:lnTo>
                      <a:pt x="191" y="147"/>
                    </a:lnTo>
                    <a:lnTo>
                      <a:pt x="175" y="158"/>
                    </a:lnTo>
                    <a:lnTo>
                      <a:pt x="160" y="167"/>
                    </a:lnTo>
                    <a:lnTo>
                      <a:pt x="148" y="175"/>
                    </a:lnTo>
                    <a:lnTo>
                      <a:pt x="133" y="182"/>
                    </a:lnTo>
                    <a:lnTo>
                      <a:pt x="116" y="191"/>
                    </a:lnTo>
                    <a:lnTo>
                      <a:pt x="93" y="204"/>
                    </a:lnTo>
                    <a:lnTo>
                      <a:pt x="63" y="218"/>
                    </a:lnTo>
                    <a:lnTo>
                      <a:pt x="21" y="237"/>
                    </a:lnTo>
                    <a:lnTo>
                      <a:pt x="0" y="95"/>
                    </a:lnTo>
                    <a:lnTo>
                      <a:pt x="12" y="88"/>
                    </a:lnTo>
                    <a:lnTo>
                      <a:pt x="28" y="81"/>
                    </a:lnTo>
                    <a:lnTo>
                      <a:pt x="47" y="72"/>
                    </a:lnTo>
                    <a:lnTo>
                      <a:pt x="68" y="60"/>
                    </a:lnTo>
                    <a:lnTo>
                      <a:pt x="92" y="48"/>
                    </a:lnTo>
                    <a:lnTo>
                      <a:pt x="119" y="34"/>
                    </a:lnTo>
                    <a:lnTo>
                      <a:pt x="147" y="18"/>
                    </a:lnTo>
                    <a:lnTo>
                      <a:pt x="176" y="0"/>
                    </a:lnTo>
                    <a:close/>
                  </a:path>
                </a:pathLst>
              </a:custGeom>
              <a:solidFill>
                <a:srgbClr val="D1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3" name="Freeform 155"/>
              <p:cNvSpPr>
                <a:spLocks/>
              </p:cNvSpPr>
              <p:nvPr/>
            </p:nvSpPr>
            <p:spPr bwMode="auto">
              <a:xfrm>
                <a:off x="5208" y="1766"/>
                <a:ext cx="135" cy="140"/>
              </a:xfrm>
              <a:custGeom>
                <a:avLst/>
                <a:gdLst>
                  <a:gd name="T0" fmla="*/ 67 w 135"/>
                  <a:gd name="T1" fmla="*/ 0 h 140"/>
                  <a:gd name="T2" fmla="*/ 80 w 135"/>
                  <a:gd name="T3" fmla="*/ 1 h 140"/>
                  <a:gd name="T4" fmla="*/ 93 w 135"/>
                  <a:gd name="T5" fmla="*/ 5 h 140"/>
                  <a:gd name="T6" fmla="*/ 105 w 135"/>
                  <a:gd name="T7" fmla="*/ 12 h 140"/>
                  <a:gd name="T8" fmla="*/ 115 w 135"/>
                  <a:gd name="T9" fmla="*/ 20 h 140"/>
                  <a:gd name="T10" fmla="*/ 123 w 135"/>
                  <a:gd name="T11" fmla="*/ 30 h 140"/>
                  <a:gd name="T12" fmla="*/ 130 w 135"/>
                  <a:gd name="T13" fmla="*/ 42 h 140"/>
                  <a:gd name="T14" fmla="*/ 134 w 135"/>
                  <a:gd name="T15" fmla="*/ 56 h 140"/>
                  <a:gd name="T16" fmla="*/ 135 w 135"/>
                  <a:gd name="T17" fmla="*/ 69 h 140"/>
                  <a:gd name="T18" fmla="*/ 134 w 135"/>
                  <a:gd name="T19" fmla="*/ 83 h 140"/>
                  <a:gd name="T20" fmla="*/ 130 w 135"/>
                  <a:gd name="T21" fmla="*/ 96 h 140"/>
                  <a:gd name="T22" fmla="*/ 123 w 135"/>
                  <a:gd name="T23" fmla="*/ 108 h 140"/>
                  <a:gd name="T24" fmla="*/ 115 w 135"/>
                  <a:gd name="T25" fmla="*/ 118 h 140"/>
                  <a:gd name="T26" fmla="*/ 105 w 135"/>
                  <a:gd name="T27" fmla="*/ 127 h 140"/>
                  <a:gd name="T28" fmla="*/ 93 w 135"/>
                  <a:gd name="T29" fmla="*/ 134 h 140"/>
                  <a:gd name="T30" fmla="*/ 80 w 135"/>
                  <a:gd name="T31" fmla="*/ 138 h 140"/>
                  <a:gd name="T32" fmla="*/ 67 w 135"/>
                  <a:gd name="T33" fmla="*/ 140 h 140"/>
                  <a:gd name="T34" fmla="*/ 54 w 135"/>
                  <a:gd name="T35" fmla="*/ 138 h 140"/>
                  <a:gd name="T36" fmla="*/ 41 w 135"/>
                  <a:gd name="T37" fmla="*/ 134 h 140"/>
                  <a:gd name="T38" fmla="*/ 30 w 135"/>
                  <a:gd name="T39" fmla="*/ 127 h 140"/>
                  <a:gd name="T40" fmla="*/ 20 w 135"/>
                  <a:gd name="T41" fmla="*/ 118 h 140"/>
                  <a:gd name="T42" fmla="*/ 11 w 135"/>
                  <a:gd name="T43" fmla="*/ 108 h 140"/>
                  <a:gd name="T44" fmla="*/ 6 w 135"/>
                  <a:gd name="T45" fmla="*/ 96 h 140"/>
                  <a:gd name="T46" fmla="*/ 1 w 135"/>
                  <a:gd name="T47" fmla="*/ 83 h 140"/>
                  <a:gd name="T48" fmla="*/ 0 w 135"/>
                  <a:gd name="T49" fmla="*/ 69 h 140"/>
                  <a:gd name="T50" fmla="*/ 1 w 135"/>
                  <a:gd name="T51" fmla="*/ 56 h 140"/>
                  <a:gd name="T52" fmla="*/ 6 w 135"/>
                  <a:gd name="T53" fmla="*/ 42 h 140"/>
                  <a:gd name="T54" fmla="*/ 11 w 135"/>
                  <a:gd name="T55" fmla="*/ 30 h 140"/>
                  <a:gd name="T56" fmla="*/ 20 w 135"/>
                  <a:gd name="T57" fmla="*/ 20 h 140"/>
                  <a:gd name="T58" fmla="*/ 30 w 135"/>
                  <a:gd name="T59" fmla="*/ 12 h 140"/>
                  <a:gd name="T60" fmla="*/ 41 w 135"/>
                  <a:gd name="T61" fmla="*/ 5 h 140"/>
                  <a:gd name="T62" fmla="*/ 54 w 135"/>
                  <a:gd name="T63" fmla="*/ 1 h 140"/>
                  <a:gd name="T64" fmla="*/ 67 w 135"/>
                  <a:gd name="T6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40">
                    <a:moveTo>
                      <a:pt x="67" y="0"/>
                    </a:moveTo>
                    <a:lnTo>
                      <a:pt x="80" y="1"/>
                    </a:lnTo>
                    <a:lnTo>
                      <a:pt x="93" y="5"/>
                    </a:lnTo>
                    <a:lnTo>
                      <a:pt x="105" y="12"/>
                    </a:lnTo>
                    <a:lnTo>
                      <a:pt x="115" y="20"/>
                    </a:lnTo>
                    <a:lnTo>
                      <a:pt x="123" y="30"/>
                    </a:lnTo>
                    <a:lnTo>
                      <a:pt x="130" y="42"/>
                    </a:lnTo>
                    <a:lnTo>
                      <a:pt x="134" y="56"/>
                    </a:lnTo>
                    <a:lnTo>
                      <a:pt x="135" y="69"/>
                    </a:lnTo>
                    <a:lnTo>
                      <a:pt x="134" y="83"/>
                    </a:lnTo>
                    <a:lnTo>
                      <a:pt x="130" y="96"/>
                    </a:lnTo>
                    <a:lnTo>
                      <a:pt x="123" y="108"/>
                    </a:lnTo>
                    <a:lnTo>
                      <a:pt x="115" y="118"/>
                    </a:lnTo>
                    <a:lnTo>
                      <a:pt x="105" y="127"/>
                    </a:lnTo>
                    <a:lnTo>
                      <a:pt x="93" y="134"/>
                    </a:lnTo>
                    <a:lnTo>
                      <a:pt x="80" y="138"/>
                    </a:lnTo>
                    <a:lnTo>
                      <a:pt x="67" y="140"/>
                    </a:lnTo>
                    <a:lnTo>
                      <a:pt x="54" y="138"/>
                    </a:lnTo>
                    <a:lnTo>
                      <a:pt x="41" y="134"/>
                    </a:lnTo>
                    <a:lnTo>
                      <a:pt x="30" y="127"/>
                    </a:lnTo>
                    <a:lnTo>
                      <a:pt x="20" y="118"/>
                    </a:lnTo>
                    <a:lnTo>
                      <a:pt x="11" y="108"/>
                    </a:lnTo>
                    <a:lnTo>
                      <a:pt x="6" y="96"/>
                    </a:lnTo>
                    <a:lnTo>
                      <a:pt x="1" y="83"/>
                    </a:lnTo>
                    <a:lnTo>
                      <a:pt x="0" y="69"/>
                    </a:lnTo>
                    <a:lnTo>
                      <a:pt x="1" y="56"/>
                    </a:lnTo>
                    <a:lnTo>
                      <a:pt x="6" y="42"/>
                    </a:lnTo>
                    <a:lnTo>
                      <a:pt x="11" y="30"/>
                    </a:lnTo>
                    <a:lnTo>
                      <a:pt x="20" y="20"/>
                    </a:lnTo>
                    <a:lnTo>
                      <a:pt x="30" y="12"/>
                    </a:lnTo>
                    <a:lnTo>
                      <a:pt x="41" y="5"/>
                    </a:lnTo>
                    <a:lnTo>
                      <a:pt x="54" y="1"/>
                    </a:lnTo>
                    <a:lnTo>
                      <a:pt x="67"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4" name="Freeform 156"/>
              <p:cNvSpPr>
                <a:spLocks/>
              </p:cNvSpPr>
              <p:nvPr/>
            </p:nvSpPr>
            <p:spPr bwMode="auto">
              <a:xfrm>
                <a:off x="5210" y="1767"/>
                <a:ext cx="131" cy="135"/>
              </a:xfrm>
              <a:custGeom>
                <a:avLst/>
                <a:gdLst>
                  <a:gd name="T0" fmla="*/ 65 w 131"/>
                  <a:gd name="T1" fmla="*/ 0 h 135"/>
                  <a:gd name="T2" fmla="*/ 78 w 131"/>
                  <a:gd name="T3" fmla="*/ 1 h 135"/>
                  <a:gd name="T4" fmla="*/ 91 w 131"/>
                  <a:gd name="T5" fmla="*/ 5 h 135"/>
                  <a:gd name="T6" fmla="*/ 102 w 131"/>
                  <a:gd name="T7" fmla="*/ 11 h 135"/>
                  <a:gd name="T8" fmla="*/ 112 w 131"/>
                  <a:gd name="T9" fmla="*/ 20 h 135"/>
                  <a:gd name="T10" fmla="*/ 120 w 131"/>
                  <a:gd name="T11" fmla="*/ 30 h 135"/>
                  <a:gd name="T12" fmla="*/ 125 w 131"/>
                  <a:gd name="T13" fmla="*/ 41 h 135"/>
                  <a:gd name="T14" fmla="*/ 130 w 131"/>
                  <a:gd name="T15" fmla="*/ 54 h 135"/>
                  <a:gd name="T16" fmla="*/ 131 w 131"/>
                  <a:gd name="T17" fmla="*/ 67 h 135"/>
                  <a:gd name="T18" fmla="*/ 130 w 131"/>
                  <a:gd name="T19" fmla="*/ 80 h 135"/>
                  <a:gd name="T20" fmla="*/ 125 w 131"/>
                  <a:gd name="T21" fmla="*/ 94 h 135"/>
                  <a:gd name="T22" fmla="*/ 120 w 131"/>
                  <a:gd name="T23" fmla="*/ 105 h 135"/>
                  <a:gd name="T24" fmla="*/ 112 w 131"/>
                  <a:gd name="T25" fmla="*/ 115 h 135"/>
                  <a:gd name="T26" fmla="*/ 102 w 131"/>
                  <a:gd name="T27" fmla="*/ 124 h 135"/>
                  <a:gd name="T28" fmla="*/ 91 w 131"/>
                  <a:gd name="T29" fmla="*/ 130 h 135"/>
                  <a:gd name="T30" fmla="*/ 78 w 131"/>
                  <a:gd name="T31" fmla="*/ 134 h 135"/>
                  <a:gd name="T32" fmla="*/ 65 w 131"/>
                  <a:gd name="T33" fmla="*/ 135 h 135"/>
                  <a:gd name="T34" fmla="*/ 52 w 131"/>
                  <a:gd name="T35" fmla="*/ 134 h 135"/>
                  <a:gd name="T36" fmla="*/ 39 w 131"/>
                  <a:gd name="T37" fmla="*/ 130 h 135"/>
                  <a:gd name="T38" fmla="*/ 29 w 131"/>
                  <a:gd name="T39" fmla="*/ 124 h 135"/>
                  <a:gd name="T40" fmla="*/ 19 w 131"/>
                  <a:gd name="T41" fmla="*/ 115 h 135"/>
                  <a:gd name="T42" fmla="*/ 11 w 131"/>
                  <a:gd name="T43" fmla="*/ 105 h 135"/>
                  <a:gd name="T44" fmla="*/ 6 w 131"/>
                  <a:gd name="T45" fmla="*/ 94 h 135"/>
                  <a:gd name="T46" fmla="*/ 1 w 131"/>
                  <a:gd name="T47" fmla="*/ 80 h 135"/>
                  <a:gd name="T48" fmla="*/ 0 w 131"/>
                  <a:gd name="T49" fmla="*/ 67 h 135"/>
                  <a:gd name="T50" fmla="*/ 1 w 131"/>
                  <a:gd name="T51" fmla="*/ 54 h 135"/>
                  <a:gd name="T52" fmla="*/ 6 w 131"/>
                  <a:gd name="T53" fmla="*/ 41 h 135"/>
                  <a:gd name="T54" fmla="*/ 11 w 131"/>
                  <a:gd name="T55" fmla="*/ 30 h 135"/>
                  <a:gd name="T56" fmla="*/ 19 w 131"/>
                  <a:gd name="T57" fmla="*/ 20 h 135"/>
                  <a:gd name="T58" fmla="*/ 29 w 131"/>
                  <a:gd name="T59" fmla="*/ 11 h 135"/>
                  <a:gd name="T60" fmla="*/ 39 w 131"/>
                  <a:gd name="T61" fmla="*/ 5 h 135"/>
                  <a:gd name="T62" fmla="*/ 52 w 131"/>
                  <a:gd name="T63" fmla="*/ 1 h 135"/>
                  <a:gd name="T64" fmla="*/ 65 w 131"/>
                  <a:gd name="T6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135">
                    <a:moveTo>
                      <a:pt x="65" y="0"/>
                    </a:moveTo>
                    <a:lnTo>
                      <a:pt x="78" y="1"/>
                    </a:lnTo>
                    <a:lnTo>
                      <a:pt x="91" y="5"/>
                    </a:lnTo>
                    <a:lnTo>
                      <a:pt x="102" y="11"/>
                    </a:lnTo>
                    <a:lnTo>
                      <a:pt x="112" y="20"/>
                    </a:lnTo>
                    <a:lnTo>
                      <a:pt x="120" y="30"/>
                    </a:lnTo>
                    <a:lnTo>
                      <a:pt x="125" y="41"/>
                    </a:lnTo>
                    <a:lnTo>
                      <a:pt x="130" y="54"/>
                    </a:lnTo>
                    <a:lnTo>
                      <a:pt x="131" y="67"/>
                    </a:lnTo>
                    <a:lnTo>
                      <a:pt x="130" y="80"/>
                    </a:lnTo>
                    <a:lnTo>
                      <a:pt x="125" y="94"/>
                    </a:lnTo>
                    <a:lnTo>
                      <a:pt x="120" y="105"/>
                    </a:lnTo>
                    <a:lnTo>
                      <a:pt x="112" y="115"/>
                    </a:lnTo>
                    <a:lnTo>
                      <a:pt x="102" y="124"/>
                    </a:lnTo>
                    <a:lnTo>
                      <a:pt x="91" y="130"/>
                    </a:lnTo>
                    <a:lnTo>
                      <a:pt x="78" y="134"/>
                    </a:lnTo>
                    <a:lnTo>
                      <a:pt x="65" y="135"/>
                    </a:lnTo>
                    <a:lnTo>
                      <a:pt x="52" y="134"/>
                    </a:lnTo>
                    <a:lnTo>
                      <a:pt x="39" y="130"/>
                    </a:lnTo>
                    <a:lnTo>
                      <a:pt x="29" y="124"/>
                    </a:lnTo>
                    <a:lnTo>
                      <a:pt x="19" y="115"/>
                    </a:lnTo>
                    <a:lnTo>
                      <a:pt x="11" y="105"/>
                    </a:lnTo>
                    <a:lnTo>
                      <a:pt x="6" y="94"/>
                    </a:lnTo>
                    <a:lnTo>
                      <a:pt x="1" y="80"/>
                    </a:lnTo>
                    <a:lnTo>
                      <a:pt x="0" y="67"/>
                    </a:lnTo>
                    <a:lnTo>
                      <a:pt x="1" y="54"/>
                    </a:lnTo>
                    <a:lnTo>
                      <a:pt x="6" y="41"/>
                    </a:lnTo>
                    <a:lnTo>
                      <a:pt x="11" y="30"/>
                    </a:lnTo>
                    <a:lnTo>
                      <a:pt x="19" y="20"/>
                    </a:lnTo>
                    <a:lnTo>
                      <a:pt x="29" y="11"/>
                    </a:lnTo>
                    <a:lnTo>
                      <a:pt x="39" y="5"/>
                    </a:lnTo>
                    <a:lnTo>
                      <a:pt x="52" y="1"/>
                    </a:lnTo>
                    <a:lnTo>
                      <a:pt x="65"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5" name="Freeform 157"/>
              <p:cNvSpPr>
                <a:spLocks/>
              </p:cNvSpPr>
              <p:nvPr/>
            </p:nvSpPr>
            <p:spPr bwMode="auto">
              <a:xfrm>
                <a:off x="5214" y="1769"/>
                <a:ext cx="123" cy="129"/>
              </a:xfrm>
              <a:custGeom>
                <a:avLst/>
                <a:gdLst>
                  <a:gd name="T0" fmla="*/ 61 w 123"/>
                  <a:gd name="T1" fmla="*/ 0 h 129"/>
                  <a:gd name="T2" fmla="*/ 73 w 123"/>
                  <a:gd name="T3" fmla="*/ 1 h 129"/>
                  <a:gd name="T4" fmla="*/ 86 w 123"/>
                  <a:gd name="T5" fmla="*/ 6 h 129"/>
                  <a:gd name="T6" fmla="*/ 96 w 123"/>
                  <a:gd name="T7" fmla="*/ 11 h 129"/>
                  <a:gd name="T8" fmla="*/ 105 w 123"/>
                  <a:gd name="T9" fmla="*/ 19 h 129"/>
                  <a:gd name="T10" fmla="*/ 112 w 123"/>
                  <a:gd name="T11" fmla="*/ 28 h 129"/>
                  <a:gd name="T12" fmla="*/ 118 w 123"/>
                  <a:gd name="T13" fmla="*/ 39 h 129"/>
                  <a:gd name="T14" fmla="*/ 121 w 123"/>
                  <a:gd name="T15" fmla="*/ 50 h 129"/>
                  <a:gd name="T16" fmla="*/ 123 w 123"/>
                  <a:gd name="T17" fmla="*/ 63 h 129"/>
                  <a:gd name="T18" fmla="*/ 121 w 123"/>
                  <a:gd name="T19" fmla="*/ 76 h 129"/>
                  <a:gd name="T20" fmla="*/ 118 w 123"/>
                  <a:gd name="T21" fmla="*/ 88 h 129"/>
                  <a:gd name="T22" fmla="*/ 112 w 123"/>
                  <a:gd name="T23" fmla="*/ 100 h 129"/>
                  <a:gd name="T24" fmla="*/ 105 w 123"/>
                  <a:gd name="T25" fmla="*/ 110 h 129"/>
                  <a:gd name="T26" fmla="*/ 96 w 123"/>
                  <a:gd name="T27" fmla="*/ 118 h 129"/>
                  <a:gd name="T28" fmla="*/ 86 w 123"/>
                  <a:gd name="T29" fmla="*/ 123 h 129"/>
                  <a:gd name="T30" fmla="*/ 73 w 123"/>
                  <a:gd name="T31" fmla="*/ 128 h 129"/>
                  <a:gd name="T32" fmla="*/ 61 w 123"/>
                  <a:gd name="T33" fmla="*/ 129 h 129"/>
                  <a:gd name="T34" fmla="*/ 49 w 123"/>
                  <a:gd name="T35" fmla="*/ 128 h 129"/>
                  <a:gd name="T36" fmla="*/ 38 w 123"/>
                  <a:gd name="T37" fmla="*/ 123 h 129"/>
                  <a:gd name="T38" fmla="*/ 26 w 123"/>
                  <a:gd name="T39" fmla="*/ 118 h 129"/>
                  <a:gd name="T40" fmla="*/ 17 w 123"/>
                  <a:gd name="T41" fmla="*/ 110 h 129"/>
                  <a:gd name="T42" fmla="*/ 10 w 123"/>
                  <a:gd name="T43" fmla="*/ 100 h 129"/>
                  <a:gd name="T44" fmla="*/ 4 w 123"/>
                  <a:gd name="T45" fmla="*/ 88 h 129"/>
                  <a:gd name="T46" fmla="*/ 1 w 123"/>
                  <a:gd name="T47" fmla="*/ 76 h 129"/>
                  <a:gd name="T48" fmla="*/ 0 w 123"/>
                  <a:gd name="T49" fmla="*/ 63 h 129"/>
                  <a:gd name="T50" fmla="*/ 1 w 123"/>
                  <a:gd name="T51" fmla="*/ 50 h 129"/>
                  <a:gd name="T52" fmla="*/ 4 w 123"/>
                  <a:gd name="T53" fmla="*/ 39 h 129"/>
                  <a:gd name="T54" fmla="*/ 10 w 123"/>
                  <a:gd name="T55" fmla="*/ 28 h 129"/>
                  <a:gd name="T56" fmla="*/ 17 w 123"/>
                  <a:gd name="T57" fmla="*/ 19 h 129"/>
                  <a:gd name="T58" fmla="*/ 26 w 123"/>
                  <a:gd name="T59" fmla="*/ 11 h 129"/>
                  <a:gd name="T60" fmla="*/ 38 w 123"/>
                  <a:gd name="T61" fmla="*/ 6 h 129"/>
                  <a:gd name="T62" fmla="*/ 49 w 123"/>
                  <a:gd name="T63" fmla="*/ 1 h 129"/>
                  <a:gd name="T64" fmla="*/ 61 w 123"/>
                  <a:gd name="T6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29">
                    <a:moveTo>
                      <a:pt x="61" y="0"/>
                    </a:moveTo>
                    <a:lnTo>
                      <a:pt x="73" y="1"/>
                    </a:lnTo>
                    <a:lnTo>
                      <a:pt x="86" y="6"/>
                    </a:lnTo>
                    <a:lnTo>
                      <a:pt x="96" y="11"/>
                    </a:lnTo>
                    <a:lnTo>
                      <a:pt x="105" y="19"/>
                    </a:lnTo>
                    <a:lnTo>
                      <a:pt x="112" y="28"/>
                    </a:lnTo>
                    <a:lnTo>
                      <a:pt x="118" y="39"/>
                    </a:lnTo>
                    <a:lnTo>
                      <a:pt x="121" y="50"/>
                    </a:lnTo>
                    <a:lnTo>
                      <a:pt x="123" y="63"/>
                    </a:lnTo>
                    <a:lnTo>
                      <a:pt x="121" y="76"/>
                    </a:lnTo>
                    <a:lnTo>
                      <a:pt x="118" y="88"/>
                    </a:lnTo>
                    <a:lnTo>
                      <a:pt x="112" y="100"/>
                    </a:lnTo>
                    <a:lnTo>
                      <a:pt x="105" y="110"/>
                    </a:lnTo>
                    <a:lnTo>
                      <a:pt x="96" y="118"/>
                    </a:lnTo>
                    <a:lnTo>
                      <a:pt x="86" y="123"/>
                    </a:lnTo>
                    <a:lnTo>
                      <a:pt x="73" y="128"/>
                    </a:lnTo>
                    <a:lnTo>
                      <a:pt x="61" y="129"/>
                    </a:lnTo>
                    <a:lnTo>
                      <a:pt x="49" y="128"/>
                    </a:lnTo>
                    <a:lnTo>
                      <a:pt x="38" y="123"/>
                    </a:lnTo>
                    <a:lnTo>
                      <a:pt x="26" y="118"/>
                    </a:lnTo>
                    <a:lnTo>
                      <a:pt x="17" y="110"/>
                    </a:lnTo>
                    <a:lnTo>
                      <a:pt x="10" y="100"/>
                    </a:lnTo>
                    <a:lnTo>
                      <a:pt x="4" y="88"/>
                    </a:lnTo>
                    <a:lnTo>
                      <a:pt x="1" y="76"/>
                    </a:lnTo>
                    <a:lnTo>
                      <a:pt x="0" y="63"/>
                    </a:lnTo>
                    <a:lnTo>
                      <a:pt x="1" y="50"/>
                    </a:lnTo>
                    <a:lnTo>
                      <a:pt x="4" y="39"/>
                    </a:lnTo>
                    <a:lnTo>
                      <a:pt x="10" y="28"/>
                    </a:lnTo>
                    <a:lnTo>
                      <a:pt x="17" y="19"/>
                    </a:lnTo>
                    <a:lnTo>
                      <a:pt x="26" y="11"/>
                    </a:lnTo>
                    <a:lnTo>
                      <a:pt x="38" y="6"/>
                    </a:lnTo>
                    <a:lnTo>
                      <a:pt x="49" y="1"/>
                    </a:lnTo>
                    <a:lnTo>
                      <a:pt x="61"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6" name="Freeform 158"/>
              <p:cNvSpPr>
                <a:spLocks/>
              </p:cNvSpPr>
              <p:nvPr/>
            </p:nvSpPr>
            <p:spPr bwMode="auto">
              <a:xfrm>
                <a:off x="5217" y="1771"/>
                <a:ext cx="117" cy="122"/>
              </a:xfrm>
              <a:custGeom>
                <a:avLst/>
                <a:gdLst>
                  <a:gd name="T0" fmla="*/ 58 w 117"/>
                  <a:gd name="T1" fmla="*/ 0 h 122"/>
                  <a:gd name="T2" fmla="*/ 70 w 117"/>
                  <a:gd name="T3" fmla="*/ 1 h 122"/>
                  <a:gd name="T4" fmla="*/ 82 w 117"/>
                  <a:gd name="T5" fmla="*/ 5 h 122"/>
                  <a:gd name="T6" fmla="*/ 92 w 117"/>
                  <a:gd name="T7" fmla="*/ 10 h 122"/>
                  <a:gd name="T8" fmla="*/ 99 w 117"/>
                  <a:gd name="T9" fmla="*/ 18 h 122"/>
                  <a:gd name="T10" fmla="*/ 107 w 117"/>
                  <a:gd name="T11" fmla="*/ 26 h 122"/>
                  <a:gd name="T12" fmla="*/ 113 w 117"/>
                  <a:gd name="T13" fmla="*/ 36 h 122"/>
                  <a:gd name="T14" fmla="*/ 116 w 117"/>
                  <a:gd name="T15" fmla="*/ 47 h 122"/>
                  <a:gd name="T16" fmla="*/ 117 w 117"/>
                  <a:gd name="T17" fmla="*/ 60 h 122"/>
                  <a:gd name="T18" fmla="*/ 116 w 117"/>
                  <a:gd name="T19" fmla="*/ 73 h 122"/>
                  <a:gd name="T20" fmla="*/ 113 w 117"/>
                  <a:gd name="T21" fmla="*/ 84 h 122"/>
                  <a:gd name="T22" fmla="*/ 107 w 117"/>
                  <a:gd name="T23" fmla="*/ 95 h 122"/>
                  <a:gd name="T24" fmla="*/ 99 w 117"/>
                  <a:gd name="T25" fmla="*/ 104 h 122"/>
                  <a:gd name="T26" fmla="*/ 92 w 117"/>
                  <a:gd name="T27" fmla="*/ 112 h 122"/>
                  <a:gd name="T28" fmla="*/ 82 w 117"/>
                  <a:gd name="T29" fmla="*/ 118 h 122"/>
                  <a:gd name="T30" fmla="*/ 70 w 117"/>
                  <a:gd name="T31" fmla="*/ 121 h 122"/>
                  <a:gd name="T32" fmla="*/ 58 w 117"/>
                  <a:gd name="T33" fmla="*/ 122 h 122"/>
                  <a:gd name="T34" fmla="*/ 46 w 117"/>
                  <a:gd name="T35" fmla="*/ 121 h 122"/>
                  <a:gd name="T36" fmla="*/ 36 w 117"/>
                  <a:gd name="T37" fmla="*/ 118 h 122"/>
                  <a:gd name="T38" fmla="*/ 26 w 117"/>
                  <a:gd name="T39" fmla="*/ 112 h 122"/>
                  <a:gd name="T40" fmla="*/ 17 w 117"/>
                  <a:gd name="T41" fmla="*/ 104 h 122"/>
                  <a:gd name="T42" fmla="*/ 10 w 117"/>
                  <a:gd name="T43" fmla="*/ 95 h 122"/>
                  <a:gd name="T44" fmla="*/ 4 w 117"/>
                  <a:gd name="T45" fmla="*/ 84 h 122"/>
                  <a:gd name="T46" fmla="*/ 1 w 117"/>
                  <a:gd name="T47" fmla="*/ 73 h 122"/>
                  <a:gd name="T48" fmla="*/ 0 w 117"/>
                  <a:gd name="T49" fmla="*/ 60 h 122"/>
                  <a:gd name="T50" fmla="*/ 1 w 117"/>
                  <a:gd name="T51" fmla="*/ 47 h 122"/>
                  <a:gd name="T52" fmla="*/ 4 w 117"/>
                  <a:gd name="T53" fmla="*/ 36 h 122"/>
                  <a:gd name="T54" fmla="*/ 10 w 117"/>
                  <a:gd name="T55" fmla="*/ 26 h 122"/>
                  <a:gd name="T56" fmla="*/ 17 w 117"/>
                  <a:gd name="T57" fmla="*/ 18 h 122"/>
                  <a:gd name="T58" fmla="*/ 26 w 117"/>
                  <a:gd name="T59" fmla="*/ 10 h 122"/>
                  <a:gd name="T60" fmla="*/ 36 w 117"/>
                  <a:gd name="T61" fmla="*/ 5 h 122"/>
                  <a:gd name="T62" fmla="*/ 46 w 117"/>
                  <a:gd name="T63" fmla="*/ 1 h 122"/>
                  <a:gd name="T64" fmla="*/ 58 w 117"/>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22">
                    <a:moveTo>
                      <a:pt x="58" y="0"/>
                    </a:moveTo>
                    <a:lnTo>
                      <a:pt x="70" y="1"/>
                    </a:lnTo>
                    <a:lnTo>
                      <a:pt x="82" y="5"/>
                    </a:lnTo>
                    <a:lnTo>
                      <a:pt x="92" y="10"/>
                    </a:lnTo>
                    <a:lnTo>
                      <a:pt x="99" y="18"/>
                    </a:lnTo>
                    <a:lnTo>
                      <a:pt x="107" y="26"/>
                    </a:lnTo>
                    <a:lnTo>
                      <a:pt x="113" y="36"/>
                    </a:lnTo>
                    <a:lnTo>
                      <a:pt x="116" y="47"/>
                    </a:lnTo>
                    <a:lnTo>
                      <a:pt x="117" y="60"/>
                    </a:lnTo>
                    <a:lnTo>
                      <a:pt x="116" y="73"/>
                    </a:lnTo>
                    <a:lnTo>
                      <a:pt x="113" y="84"/>
                    </a:lnTo>
                    <a:lnTo>
                      <a:pt x="107" y="95"/>
                    </a:lnTo>
                    <a:lnTo>
                      <a:pt x="99" y="104"/>
                    </a:lnTo>
                    <a:lnTo>
                      <a:pt x="92" y="112"/>
                    </a:lnTo>
                    <a:lnTo>
                      <a:pt x="82" y="118"/>
                    </a:lnTo>
                    <a:lnTo>
                      <a:pt x="70" y="121"/>
                    </a:lnTo>
                    <a:lnTo>
                      <a:pt x="58" y="122"/>
                    </a:lnTo>
                    <a:lnTo>
                      <a:pt x="46" y="121"/>
                    </a:lnTo>
                    <a:lnTo>
                      <a:pt x="36" y="118"/>
                    </a:lnTo>
                    <a:lnTo>
                      <a:pt x="26" y="112"/>
                    </a:lnTo>
                    <a:lnTo>
                      <a:pt x="17" y="104"/>
                    </a:lnTo>
                    <a:lnTo>
                      <a:pt x="10" y="95"/>
                    </a:lnTo>
                    <a:lnTo>
                      <a:pt x="4" y="84"/>
                    </a:lnTo>
                    <a:lnTo>
                      <a:pt x="1" y="73"/>
                    </a:lnTo>
                    <a:lnTo>
                      <a:pt x="0" y="60"/>
                    </a:lnTo>
                    <a:lnTo>
                      <a:pt x="1" y="47"/>
                    </a:lnTo>
                    <a:lnTo>
                      <a:pt x="4" y="36"/>
                    </a:lnTo>
                    <a:lnTo>
                      <a:pt x="10" y="26"/>
                    </a:lnTo>
                    <a:lnTo>
                      <a:pt x="17" y="18"/>
                    </a:lnTo>
                    <a:lnTo>
                      <a:pt x="26" y="10"/>
                    </a:lnTo>
                    <a:lnTo>
                      <a:pt x="36" y="5"/>
                    </a:lnTo>
                    <a:lnTo>
                      <a:pt x="46" y="1"/>
                    </a:lnTo>
                    <a:lnTo>
                      <a:pt x="58"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7" name="Freeform 159"/>
              <p:cNvSpPr>
                <a:spLocks/>
              </p:cNvSpPr>
              <p:nvPr/>
            </p:nvSpPr>
            <p:spPr bwMode="auto">
              <a:xfrm>
                <a:off x="5219" y="1772"/>
                <a:ext cx="112" cy="117"/>
              </a:xfrm>
              <a:custGeom>
                <a:avLst/>
                <a:gdLst>
                  <a:gd name="T0" fmla="*/ 56 w 112"/>
                  <a:gd name="T1" fmla="*/ 0 h 117"/>
                  <a:gd name="T2" fmla="*/ 67 w 112"/>
                  <a:gd name="T3" fmla="*/ 2 h 117"/>
                  <a:gd name="T4" fmla="*/ 78 w 112"/>
                  <a:gd name="T5" fmla="*/ 5 h 117"/>
                  <a:gd name="T6" fmla="*/ 87 w 112"/>
                  <a:gd name="T7" fmla="*/ 11 h 117"/>
                  <a:gd name="T8" fmla="*/ 96 w 112"/>
                  <a:gd name="T9" fmla="*/ 17 h 117"/>
                  <a:gd name="T10" fmla="*/ 103 w 112"/>
                  <a:gd name="T11" fmla="*/ 26 h 117"/>
                  <a:gd name="T12" fmla="*/ 107 w 112"/>
                  <a:gd name="T13" fmla="*/ 36 h 117"/>
                  <a:gd name="T14" fmla="*/ 111 w 112"/>
                  <a:gd name="T15" fmla="*/ 47 h 117"/>
                  <a:gd name="T16" fmla="*/ 112 w 112"/>
                  <a:gd name="T17" fmla="*/ 59 h 117"/>
                  <a:gd name="T18" fmla="*/ 111 w 112"/>
                  <a:gd name="T19" fmla="*/ 71 h 117"/>
                  <a:gd name="T20" fmla="*/ 107 w 112"/>
                  <a:gd name="T21" fmla="*/ 81 h 117"/>
                  <a:gd name="T22" fmla="*/ 103 w 112"/>
                  <a:gd name="T23" fmla="*/ 91 h 117"/>
                  <a:gd name="T24" fmla="*/ 96 w 112"/>
                  <a:gd name="T25" fmla="*/ 100 h 117"/>
                  <a:gd name="T26" fmla="*/ 87 w 112"/>
                  <a:gd name="T27" fmla="*/ 107 h 117"/>
                  <a:gd name="T28" fmla="*/ 78 w 112"/>
                  <a:gd name="T29" fmla="*/ 112 h 117"/>
                  <a:gd name="T30" fmla="*/ 67 w 112"/>
                  <a:gd name="T31" fmla="*/ 116 h 117"/>
                  <a:gd name="T32" fmla="*/ 56 w 112"/>
                  <a:gd name="T33" fmla="*/ 117 h 117"/>
                  <a:gd name="T34" fmla="*/ 45 w 112"/>
                  <a:gd name="T35" fmla="*/ 116 h 117"/>
                  <a:gd name="T36" fmla="*/ 35 w 112"/>
                  <a:gd name="T37" fmla="*/ 112 h 117"/>
                  <a:gd name="T38" fmla="*/ 25 w 112"/>
                  <a:gd name="T39" fmla="*/ 107 h 117"/>
                  <a:gd name="T40" fmla="*/ 17 w 112"/>
                  <a:gd name="T41" fmla="*/ 100 h 117"/>
                  <a:gd name="T42" fmla="*/ 10 w 112"/>
                  <a:gd name="T43" fmla="*/ 91 h 117"/>
                  <a:gd name="T44" fmla="*/ 5 w 112"/>
                  <a:gd name="T45" fmla="*/ 81 h 117"/>
                  <a:gd name="T46" fmla="*/ 1 w 112"/>
                  <a:gd name="T47" fmla="*/ 71 h 117"/>
                  <a:gd name="T48" fmla="*/ 0 w 112"/>
                  <a:gd name="T49" fmla="*/ 59 h 117"/>
                  <a:gd name="T50" fmla="*/ 1 w 112"/>
                  <a:gd name="T51" fmla="*/ 47 h 117"/>
                  <a:gd name="T52" fmla="*/ 5 w 112"/>
                  <a:gd name="T53" fmla="*/ 36 h 117"/>
                  <a:gd name="T54" fmla="*/ 10 w 112"/>
                  <a:gd name="T55" fmla="*/ 26 h 117"/>
                  <a:gd name="T56" fmla="*/ 17 w 112"/>
                  <a:gd name="T57" fmla="*/ 17 h 117"/>
                  <a:gd name="T58" fmla="*/ 25 w 112"/>
                  <a:gd name="T59" fmla="*/ 11 h 117"/>
                  <a:gd name="T60" fmla="*/ 35 w 112"/>
                  <a:gd name="T61" fmla="*/ 5 h 117"/>
                  <a:gd name="T62" fmla="*/ 45 w 112"/>
                  <a:gd name="T63" fmla="*/ 2 h 117"/>
                  <a:gd name="T64" fmla="*/ 56 w 112"/>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117">
                    <a:moveTo>
                      <a:pt x="56" y="0"/>
                    </a:moveTo>
                    <a:lnTo>
                      <a:pt x="67" y="2"/>
                    </a:lnTo>
                    <a:lnTo>
                      <a:pt x="78" y="5"/>
                    </a:lnTo>
                    <a:lnTo>
                      <a:pt x="87" y="11"/>
                    </a:lnTo>
                    <a:lnTo>
                      <a:pt x="96" y="17"/>
                    </a:lnTo>
                    <a:lnTo>
                      <a:pt x="103" y="26"/>
                    </a:lnTo>
                    <a:lnTo>
                      <a:pt x="107" y="36"/>
                    </a:lnTo>
                    <a:lnTo>
                      <a:pt x="111" y="47"/>
                    </a:lnTo>
                    <a:lnTo>
                      <a:pt x="112" y="59"/>
                    </a:lnTo>
                    <a:lnTo>
                      <a:pt x="111" y="71"/>
                    </a:lnTo>
                    <a:lnTo>
                      <a:pt x="107" y="81"/>
                    </a:lnTo>
                    <a:lnTo>
                      <a:pt x="103" y="91"/>
                    </a:lnTo>
                    <a:lnTo>
                      <a:pt x="96" y="100"/>
                    </a:lnTo>
                    <a:lnTo>
                      <a:pt x="87" y="107"/>
                    </a:lnTo>
                    <a:lnTo>
                      <a:pt x="78" y="112"/>
                    </a:lnTo>
                    <a:lnTo>
                      <a:pt x="67" y="116"/>
                    </a:lnTo>
                    <a:lnTo>
                      <a:pt x="56" y="117"/>
                    </a:lnTo>
                    <a:lnTo>
                      <a:pt x="45" y="116"/>
                    </a:lnTo>
                    <a:lnTo>
                      <a:pt x="35" y="112"/>
                    </a:lnTo>
                    <a:lnTo>
                      <a:pt x="25" y="107"/>
                    </a:lnTo>
                    <a:lnTo>
                      <a:pt x="17" y="100"/>
                    </a:lnTo>
                    <a:lnTo>
                      <a:pt x="10" y="91"/>
                    </a:lnTo>
                    <a:lnTo>
                      <a:pt x="5" y="81"/>
                    </a:lnTo>
                    <a:lnTo>
                      <a:pt x="1" y="71"/>
                    </a:lnTo>
                    <a:lnTo>
                      <a:pt x="0" y="59"/>
                    </a:lnTo>
                    <a:lnTo>
                      <a:pt x="1" y="47"/>
                    </a:lnTo>
                    <a:lnTo>
                      <a:pt x="5" y="36"/>
                    </a:lnTo>
                    <a:lnTo>
                      <a:pt x="10" y="26"/>
                    </a:lnTo>
                    <a:lnTo>
                      <a:pt x="17" y="17"/>
                    </a:lnTo>
                    <a:lnTo>
                      <a:pt x="25" y="11"/>
                    </a:lnTo>
                    <a:lnTo>
                      <a:pt x="35" y="5"/>
                    </a:lnTo>
                    <a:lnTo>
                      <a:pt x="45" y="2"/>
                    </a:lnTo>
                    <a:lnTo>
                      <a:pt x="56"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8" name="Freeform 160"/>
              <p:cNvSpPr>
                <a:spLocks/>
              </p:cNvSpPr>
              <p:nvPr/>
            </p:nvSpPr>
            <p:spPr bwMode="auto">
              <a:xfrm>
                <a:off x="5222" y="1775"/>
                <a:ext cx="107" cy="110"/>
              </a:xfrm>
              <a:custGeom>
                <a:avLst/>
                <a:gdLst>
                  <a:gd name="T0" fmla="*/ 53 w 107"/>
                  <a:gd name="T1" fmla="*/ 0 h 110"/>
                  <a:gd name="T2" fmla="*/ 64 w 107"/>
                  <a:gd name="T3" fmla="*/ 1 h 110"/>
                  <a:gd name="T4" fmla="*/ 73 w 107"/>
                  <a:gd name="T5" fmla="*/ 4 h 110"/>
                  <a:gd name="T6" fmla="*/ 83 w 107"/>
                  <a:gd name="T7" fmla="*/ 9 h 110"/>
                  <a:gd name="T8" fmla="*/ 91 w 107"/>
                  <a:gd name="T9" fmla="*/ 15 h 110"/>
                  <a:gd name="T10" fmla="*/ 98 w 107"/>
                  <a:gd name="T11" fmla="*/ 23 h 110"/>
                  <a:gd name="T12" fmla="*/ 102 w 107"/>
                  <a:gd name="T13" fmla="*/ 33 h 110"/>
                  <a:gd name="T14" fmla="*/ 106 w 107"/>
                  <a:gd name="T15" fmla="*/ 42 h 110"/>
                  <a:gd name="T16" fmla="*/ 107 w 107"/>
                  <a:gd name="T17" fmla="*/ 53 h 110"/>
                  <a:gd name="T18" fmla="*/ 106 w 107"/>
                  <a:gd name="T19" fmla="*/ 66 h 110"/>
                  <a:gd name="T20" fmla="*/ 102 w 107"/>
                  <a:gd name="T21" fmla="*/ 76 h 110"/>
                  <a:gd name="T22" fmla="*/ 98 w 107"/>
                  <a:gd name="T23" fmla="*/ 86 h 110"/>
                  <a:gd name="T24" fmla="*/ 91 w 107"/>
                  <a:gd name="T25" fmla="*/ 94 h 110"/>
                  <a:gd name="T26" fmla="*/ 83 w 107"/>
                  <a:gd name="T27" fmla="*/ 102 h 110"/>
                  <a:gd name="T28" fmla="*/ 73 w 107"/>
                  <a:gd name="T29" fmla="*/ 106 h 110"/>
                  <a:gd name="T30" fmla="*/ 64 w 107"/>
                  <a:gd name="T31" fmla="*/ 109 h 110"/>
                  <a:gd name="T32" fmla="*/ 53 w 107"/>
                  <a:gd name="T33" fmla="*/ 110 h 110"/>
                  <a:gd name="T34" fmla="*/ 43 w 107"/>
                  <a:gd name="T35" fmla="*/ 109 h 110"/>
                  <a:gd name="T36" fmla="*/ 33 w 107"/>
                  <a:gd name="T37" fmla="*/ 106 h 110"/>
                  <a:gd name="T38" fmla="*/ 24 w 107"/>
                  <a:gd name="T39" fmla="*/ 102 h 110"/>
                  <a:gd name="T40" fmla="*/ 16 w 107"/>
                  <a:gd name="T41" fmla="*/ 94 h 110"/>
                  <a:gd name="T42" fmla="*/ 9 w 107"/>
                  <a:gd name="T43" fmla="*/ 86 h 110"/>
                  <a:gd name="T44" fmla="*/ 5 w 107"/>
                  <a:gd name="T45" fmla="*/ 76 h 110"/>
                  <a:gd name="T46" fmla="*/ 2 w 107"/>
                  <a:gd name="T47" fmla="*/ 66 h 110"/>
                  <a:gd name="T48" fmla="*/ 0 w 107"/>
                  <a:gd name="T49" fmla="*/ 53 h 110"/>
                  <a:gd name="T50" fmla="*/ 2 w 107"/>
                  <a:gd name="T51" fmla="*/ 42 h 110"/>
                  <a:gd name="T52" fmla="*/ 5 w 107"/>
                  <a:gd name="T53" fmla="*/ 33 h 110"/>
                  <a:gd name="T54" fmla="*/ 9 w 107"/>
                  <a:gd name="T55" fmla="*/ 23 h 110"/>
                  <a:gd name="T56" fmla="*/ 16 w 107"/>
                  <a:gd name="T57" fmla="*/ 15 h 110"/>
                  <a:gd name="T58" fmla="*/ 24 w 107"/>
                  <a:gd name="T59" fmla="*/ 9 h 110"/>
                  <a:gd name="T60" fmla="*/ 33 w 107"/>
                  <a:gd name="T61" fmla="*/ 4 h 110"/>
                  <a:gd name="T62" fmla="*/ 43 w 107"/>
                  <a:gd name="T63" fmla="*/ 1 h 110"/>
                  <a:gd name="T64" fmla="*/ 53 w 107"/>
                  <a:gd name="T6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10">
                    <a:moveTo>
                      <a:pt x="53" y="0"/>
                    </a:moveTo>
                    <a:lnTo>
                      <a:pt x="64" y="1"/>
                    </a:lnTo>
                    <a:lnTo>
                      <a:pt x="73" y="4"/>
                    </a:lnTo>
                    <a:lnTo>
                      <a:pt x="83" y="9"/>
                    </a:lnTo>
                    <a:lnTo>
                      <a:pt x="91" y="15"/>
                    </a:lnTo>
                    <a:lnTo>
                      <a:pt x="98" y="23"/>
                    </a:lnTo>
                    <a:lnTo>
                      <a:pt x="102" y="33"/>
                    </a:lnTo>
                    <a:lnTo>
                      <a:pt x="106" y="42"/>
                    </a:lnTo>
                    <a:lnTo>
                      <a:pt x="107" y="53"/>
                    </a:lnTo>
                    <a:lnTo>
                      <a:pt x="106" y="66"/>
                    </a:lnTo>
                    <a:lnTo>
                      <a:pt x="102" y="76"/>
                    </a:lnTo>
                    <a:lnTo>
                      <a:pt x="98" y="86"/>
                    </a:lnTo>
                    <a:lnTo>
                      <a:pt x="91" y="94"/>
                    </a:lnTo>
                    <a:lnTo>
                      <a:pt x="83" y="102"/>
                    </a:lnTo>
                    <a:lnTo>
                      <a:pt x="73" y="106"/>
                    </a:lnTo>
                    <a:lnTo>
                      <a:pt x="64" y="109"/>
                    </a:lnTo>
                    <a:lnTo>
                      <a:pt x="53" y="110"/>
                    </a:lnTo>
                    <a:lnTo>
                      <a:pt x="43" y="109"/>
                    </a:lnTo>
                    <a:lnTo>
                      <a:pt x="33" y="106"/>
                    </a:lnTo>
                    <a:lnTo>
                      <a:pt x="24" y="102"/>
                    </a:lnTo>
                    <a:lnTo>
                      <a:pt x="16" y="94"/>
                    </a:lnTo>
                    <a:lnTo>
                      <a:pt x="9" y="86"/>
                    </a:lnTo>
                    <a:lnTo>
                      <a:pt x="5" y="76"/>
                    </a:lnTo>
                    <a:lnTo>
                      <a:pt x="2" y="66"/>
                    </a:lnTo>
                    <a:lnTo>
                      <a:pt x="0" y="53"/>
                    </a:lnTo>
                    <a:lnTo>
                      <a:pt x="2" y="42"/>
                    </a:lnTo>
                    <a:lnTo>
                      <a:pt x="5" y="33"/>
                    </a:lnTo>
                    <a:lnTo>
                      <a:pt x="9" y="23"/>
                    </a:lnTo>
                    <a:lnTo>
                      <a:pt x="16" y="15"/>
                    </a:lnTo>
                    <a:lnTo>
                      <a:pt x="24" y="9"/>
                    </a:lnTo>
                    <a:lnTo>
                      <a:pt x="33" y="4"/>
                    </a:lnTo>
                    <a:lnTo>
                      <a:pt x="43" y="1"/>
                    </a:lnTo>
                    <a:lnTo>
                      <a:pt x="53"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89" name="Freeform 161"/>
              <p:cNvSpPr>
                <a:spLocks/>
              </p:cNvSpPr>
              <p:nvPr/>
            </p:nvSpPr>
            <p:spPr bwMode="auto">
              <a:xfrm>
                <a:off x="5225" y="1776"/>
                <a:ext cx="100" cy="104"/>
              </a:xfrm>
              <a:custGeom>
                <a:avLst/>
                <a:gdLst>
                  <a:gd name="T0" fmla="*/ 50 w 100"/>
                  <a:gd name="T1" fmla="*/ 0 h 104"/>
                  <a:gd name="T2" fmla="*/ 60 w 100"/>
                  <a:gd name="T3" fmla="*/ 1 h 104"/>
                  <a:gd name="T4" fmla="*/ 70 w 100"/>
                  <a:gd name="T5" fmla="*/ 4 h 104"/>
                  <a:gd name="T6" fmla="*/ 78 w 100"/>
                  <a:gd name="T7" fmla="*/ 9 h 104"/>
                  <a:gd name="T8" fmla="*/ 86 w 100"/>
                  <a:gd name="T9" fmla="*/ 16 h 104"/>
                  <a:gd name="T10" fmla="*/ 91 w 100"/>
                  <a:gd name="T11" fmla="*/ 23 h 104"/>
                  <a:gd name="T12" fmla="*/ 96 w 100"/>
                  <a:gd name="T13" fmla="*/ 32 h 104"/>
                  <a:gd name="T14" fmla="*/ 99 w 100"/>
                  <a:gd name="T15" fmla="*/ 42 h 104"/>
                  <a:gd name="T16" fmla="*/ 100 w 100"/>
                  <a:gd name="T17" fmla="*/ 52 h 104"/>
                  <a:gd name="T18" fmla="*/ 99 w 100"/>
                  <a:gd name="T19" fmla="*/ 62 h 104"/>
                  <a:gd name="T20" fmla="*/ 96 w 100"/>
                  <a:gd name="T21" fmla="*/ 73 h 104"/>
                  <a:gd name="T22" fmla="*/ 91 w 100"/>
                  <a:gd name="T23" fmla="*/ 81 h 104"/>
                  <a:gd name="T24" fmla="*/ 86 w 100"/>
                  <a:gd name="T25" fmla="*/ 89 h 104"/>
                  <a:gd name="T26" fmla="*/ 78 w 100"/>
                  <a:gd name="T27" fmla="*/ 95 h 104"/>
                  <a:gd name="T28" fmla="*/ 70 w 100"/>
                  <a:gd name="T29" fmla="*/ 99 h 104"/>
                  <a:gd name="T30" fmla="*/ 60 w 100"/>
                  <a:gd name="T31" fmla="*/ 103 h 104"/>
                  <a:gd name="T32" fmla="*/ 50 w 100"/>
                  <a:gd name="T33" fmla="*/ 104 h 104"/>
                  <a:gd name="T34" fmla="*/ 40 w 100"/>
                  <a:gd name="T35" fmla="*/ 103 h 104"/>
                  <a:gd name="T36" fmla="*/ 30 w 100"/>
                  <a:gd name="T37" fmla="*/ 99 h 104"/>
                  <a:gd name="T38" fmla="*/ 22 w 100"/>
                  <a:gd name="T39" fmla="*/ 95 h 104"/>
                  <a:gd name="T40" fmla="*/ 14 w 100"/>
                  <a:gd name="T41" fmla="*/ 89 h 104"/>
                  <a:gd name="T42" fmla="*/ 9 w 100"/>
                  <a:gd name="T43" fmla="*/ 81 h 104"/>
                  <a:gd name="T44" fmla="*/ 4 w 100"/>
                  <a:gd name="T45" fmla="*/ 73 h 104"/>
                  <a:gd name="T46" fmla="*/ 1 w 100"/>
                  <a:gd name="T47" fmla="*/ 62 h 104"/>
                  <a:gd name="T48" fmla="*/ 0 w 100"/>
                  <a:gd name="T49" fmla="*/ 52 h 104"/>
                  <a:gd name="T50" fmla="*/ 1 w 100"/>
                  <a:gd name="T51" fmla="*/ 42 h 104"/>
                  <a:gd name="T52" fmla="*/ 4 w 100"/>
                  <a:gd name="T53" fmla="*/ 32 h 104"/>
                  <a:gd name="T54" fmla="*/ 9 w 100"/>
                  <a:gd name="T55" fmla="*/ 23 h 104"/>
                  <a:gd name="T56" fmla="*/ 14 w 100"/>
                  <a:gd name="T57" fmla="*/ 16 h 104"/>
                  <a:gd name="T58" fmla="*/ 22 w 100"/>
                  <a:gd name="T59" fmla="*/ 9 h 104"/>
                  <a:gd name="T60" fmla="*/ 30 w 100"/>
                  <a:gd name="T61" fmla="*/ 4 h 104"/>
                  <a:gd name="T62" fmla="*/ 40 w 100"/>
                  <a:gd name="T63" fmla="*/ 1 h 104"/>
                  <a:gd name="T64" fmla="*/ 50 w 100"/>
                  <a:gd name="T6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4">
                    <a:moveTo>
                      <a:pt x="50" y="0"/>
                    </a:moveTo>
                    <a:lnTo>
                      <a:pt x="60" y="1"/>
                    </a:lnTo>
                    <a:lnTo>
                      <a:pt x="70" y="4"/>
                    </a:lnTo>
                    <a:lnTo>
                      <a:pt x="78" y="9"/>
                    </a:lnTo>
                    <a:lnTo>
                      <a:pt x="86" y="16"/>
                    </a:lnTo>
                    <a:lnTo>
                      <a:pt x="91" y="23"/>
                    </a:lnTo>
                    <a:lnTo>
                      <a:pt x="96" y="32"/>
                    </a:lnTo>
                    <a:lnTo>
                      <a:pt x="99" y="42"/>
                    </a:lnTo>
                    <a:lnTo>
                      <a:pt x="100" y="52"/>
                    </a:lnTo>
                    <a:lnTo>
                      <a:pt x="99" y="62"/>
                    </a:lnTo>
                    <a:lnTo>
                      <a:pt x="96" y="73"/>
                    </a:lnTo>
                    <a:lnTo>
                      <a:pt x="91" y="81"/>
                    </a:lnTo>
                    <a:lnTo>
                      <a:pt x="86" y="89"/>
                    </a:lnTo>
                    <a:lnTo>
                      <a:pt x="78" y="95"/>
                    </a:lnTo>
                    <a:lnTo>
                      <a:pt x="70" y="99"/>
                    </a:lnTo>
                    <a:lnTo>
                      <a:pt x="60" y="103"/>
                    </a:lnTo>
                    <a:lnTo>
                      <a:pt x="50" y="104"/>
                    </a:lnTo>
                    <a:lnTo>
                      <a:pt x="40" y="103"/>
                    </a:lnTo>
                    <a:lnTo>
                      <a:pt x="30" y="99"/>
                    </a:lnTo>
                    <a:lnTo>
                      <a:pt x="22" y="95"/>
                    </a:lnTo>
                    <a:lnTo>
                      <a:pt x="14" y="89"/>
                    </a:lnTo>
                    <a:lnTo>
                      <a:pt x="9" y="81"/>
                    </a:lnTo>
                    <a:lnTo>
                      <a:pt x="4" y="73"/>
                    </a:lnTo>
                    <a:lnTo>
                      <a:pt x="1" y="62"/>
                    </a:lnTo>
                    <a:lnTo>
                      <a:pt x="0" y="52"/>
                    </a:lnTo>
                    <a:lnTo>
                      <a:pt x="1" y="42"/>
                    </a:lnTo>
                    <a:lnTo>
                      <a:pt x="4" y="32"/>
                    </a:lnTo>
                    <a:lnTo>
                      <a:pt x="9" y="23"/>
                    </a:lnTo>
                    <a:lnTo>
                      <a:pt x="14" y="16"/>
                    </a:lnTo>
                    <a:lnTo>
                      <a:pt x="22" y="9"/>
                    </a:lnTo>
                    <a:lnTo>
                      <a:pt x="30" y="4"/>
                    </a:lnTo>
                    <a:lnTo>
                      <a:pt x="40" y="1"/>
                    </a:lnTo>
                    <a:lnTo>
                      <a:pt x="50"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0" name="Freeform 162"/>
              <p:cNvSpPr>
                <a:spLocks/>
              </p:cNvSpPr>
              <p:nvPr/>
            </p:nvSpPr>
            <p:spPr bwMode="auto">
              <a:xfrm>
                <a:off x="5228" y="1778"/>
                <a:ext cx="94" cy="97"/>
              </a:xfrm>
              <a:custGeom>
                <a:avLst/>
                <a:gdLst>
                  <a:gd name="T0" fmla="*/ 47 w 94"/>
                  <a:gd name="T1" fmla="*/ 0 h 97"/>
                  <a:gd name="T2" fmla="*/ 56 w 94"/>
                  <a:gd name="T3" fmla="*/ 1 h 97"/>
                  <a:gd name="T4" fmla="*/ 65 w 94"/>
                  <a:gd name="T5" fmla="*/ 3 h 97"/>
                  <a:gd name="T6" fmla="*/ 73 w 94"/>
                  <a:gd name="T7" fmla="*/ 9 h 97"/>
                  <a:gd name="T8" fmla="*/ 81 w 94"/>
                  <a:gd name="T9" fmla="*/ 15 h 97"/>
                  <a:gd name="T10" fmla="*/ 86 w 94"/>
                  <a:gd name="T11" fmla="*/ 22 h 97"/>
                  <a:gd name="T12" fmla="*/ 91 w 94"/>
                  <a:gd name="T13" fmla="*/ 30 h 97"/>
                  <a:gd name="T14" fmla="*/ 93 w 94"/>
                  <a:gd name="T15" fmla="*/ 39 h 97"/>
                  <a:gd name="T16" fmla="*/ 94 w 94"/>
                  <a:gd name="T17" fmla="*/ 49 h 97"/>
                  <a:gd name="T18" fmla="*/ 93 w 94"/>
                  <a:gd name="T19" fmla="*/ 59 h 97"/>
                  <a:gd name="T20" fmla="*/ 91 w 94"/>
                  <a:gd name="T21" fmla="*/ 68 h 97"/>
                  <a:gd name="T22" fmla="*/ 86 w 94"/>
                  <a:gd name="T23" fmla="*/ 77 h 97"/>
                  <a:gd name="T24" fmla="*/ 81 w 94"/>
                  <a:gd name="T25" fmla="*/ 84 h 97"/>
                  <a:gd name="T26" fmla="*/ 73 w 94"/>
                  <a:gd name="T27" fmla="*/ 90 h 97"/>
                  <a:gd name="T28" fmla="*/ 65 w 94"/>
                  <a:gd name="T29" fmla="*/ 94 h 97"/>
                  <a:gd name="T30" fmla="*/ 56 w 94"/>
                  <a:gd name="T31" fmla="*/ 96 h 97"/>
                  <a:gd name="T32" fmla="*/ 47 w 94"/>
                  <a:gd name="T33" fmla="*/ 97 h 97"/>
                  <a:gd name="T34" fmla="*/ 38 w 94"/>
                  <a:gd name="T35" fmla="*/ 96 h 97"/>
                  <a:gd name="T36" fmla="*/ 29 w 94"/>
                  <a:gd name="T37" fmla="*/ 94 h 97"/>
                  <a:gd name="T38" fmla="*/ 21 w 94"/>
                  <a:gd name="T39" fmla="*/ 90 h 97"/>
                  <a:gd name="T40" fmla="*/ 13 w 94"/>
                  <a:gd name="T41" fmla="*/ 84 h 97"/>
                  <a:gd name="T42" fmla="*/ 8 w 94"/>
                  <a:gd name="T43" fmla="*/ 77 h 97"/>
                  <a:gd name="T44" fmla="*/ 3 w 94"/>
                  <a:gd name="T45" fmla="*/ 68 h 97"/>
                  <a:gd name="T46" fmla="*/ 1 w 94"/>
                  <a:gd name="T47" fmla="*/ 59 h 97"/>
                  <a:gd name="T48" fmla="*/ 0 w 94"/>
                  <a:gd name="T49" fmla="*/ 49 h 97"/>
                  <a:gd name="T50" fmla="*/ 1 w 94"/>
                  <a:gd name="T51" fmla="*/ 39 h 97"/>
                  <a:gd name="T52" fmla="*/ 3 w 94"/>
                  <a:gd name="T53" fmla="*/ 30 h 97"/>
                  <a:gd name="T54" fmla="*/ 8 w 94"/>
                  <a:gd name="T55" fmla="*/ 22 h 97"/>
                  <a:gd name="T56" fmla="*/ 13 w 94"/>
                  <a:gd name="T57" fmla="*/ 15 h 97"/>
                  <a:gd name="T58" fmla="*/ 21 w 94"/>
                  <a:gd name="T59" fmla="*/ 9 h 97"/>
                  <a:gd name="T60" fmla="*/ 29 w 94"/>
                  <a:gd name="T61" fmla="*/ 3 h 97"/>
                  <a:gd name="T62" fmla="*/ 38 w 94"/>
                  <a:gd name="T63" fmla="*/ 1 h 97"/>
                  <a:gd name="T64" fmla="*/ 47 w 94"/>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7">
                    <a:moveTo>
                      <a:pt x="47" y="0"/>
                    </a:moveTo>
                    <a:lnTo>
                      <a:pt x="56" y="1"/>
                    </a:lnTo>
                    <a:lnTo>
                      <a:pt x="65" y="3"/>
                    </a:lnTo>
                    <a:lnTo>
                      <a:pt x="73" y="9"/>
                    </a:lnTo>
                    <a:lnTo>
                      <a:pt x="81" y="15"/>
                    </a:lnTo>
                    <a:lnTo>
                      <a:pt x="86" y="22"/>
                    </a:lnTo>
                    <a:lnTo>
                      <a:pt x="91" y="30"/>
                    </a:lnTo>
                    <a:lnTo>
                      <a:pt x="93" y="39"/>
                    </a:lnTo>
                    <a:lnTo>
                      <a:pt x="94" y="49"/>
                    </a:lnTo>
                    <a:lnTo>
                      <a:pt x="93" y="59"/>
                    </a:lnTo>
                    <a:lnTo>
                      <a:pt x="91" y="68"/>
                    </a:lnTo>
                    <a:lnTo>
                      <a:pt x="86" y="77"/>
                    </a:lnTo>
                    <a:lnTo>
                      <a:pt x="81" y="84"/>
                    </a:lnTo>
                    <a:lnTo>
                      <a:pt x="73" y="90"/>
                    </a:lnTo>
                    <a:lnTo>
                      <a:pt x="65" y="94"/>
                    </a:lnTo>
                    <a:lnTo>
                      <a:pt x="56" y="96"/>
                    </a:lnTo>
                    <a:lnTo>
                      <a:pt x="47" y="97"/>
                    </a:lnTo>
                    <a:lnTo>
                      <a:pt x="38" y="96"/>
                    </a:lnTo>
                    <a:lnTo>
                      <a:pt x="29" y="94"/>
                    </a:lnTo>
                    <a:lnTo>
                      <a:pt x="21" y="90"/>
                    </a:lnTo>
                    <a:lnTo>
                      <a:pt x="13" y="84"/>
                    </a:lnTo>
                    <a:lnTo>
                      <a:pt x="8" y="77"/>
                    </a:lnTo>
                    <a:lnTo>
                      <a:pt x="3" y="68"/>
                    </a:lnTo>
                    <a:lnTo>
                      <a:pt x="1" y="59"/>
                    </a:lnTo>
                    <a:lnTo>
                      <a:pt x="0" y="49"/>
                    </a:lnTo>
                    <a:lnTo>
                      <a:pt x="1" y="39"/>
                    </a:lnTo>
                    <a:lnTo>
                      <a:pt x="3" y="30"/>
                    </a:lnTo>
                    <a:lnTo>
                      <a:pt x="8" y="22"/>
                    </a:lnTo>
                    <a:lnTo>
                      <a:pt x="13" y="15"/>
                    </a:lnTo>
                    <a:lnTo>
                      <a:pt x="21" y="9"/>
                    </a:lnTo>
                    <a:lnTo>
                      <a:pt x="29" y="3"/>
                    </a:lnTo>
                    <a:lnTo>
                      <a:pt x="38" y="1"/>
                    </a:lnTo>
                    <a:lnTo>
                      <a:pt x="47"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1" name="Freeform 163"/>
              <p:cNvSpPr>
                <a:spLocks/>
              </p:cNvSpPr>
              <p:nvPr/>
            </p:nvSpPr>
            <p:spPr bwMode="auto">
              <a:xfrm>
                <a:off x="5230" y="1780"/>
                <a:ext cx="90" cy="93"/>
              </a:xfrm>
              <a:custGeom>
                <a:avLst/>
                <a:gdLst>
                  <a:gd name="T0" fmla="*/ 45 w 90"/>
                  <a:gd name="T1" fmla="*/ 0 h 93"/>
                  <a:gd name="T2" fmla="*/ 54 w 90"/>
                  <a:gd name="T3" fmla="*/ 1 h 93"/>
                  <a:gd name="T4" fmla="*/ 63 w 90"/>
                  <a:gd name="T5" fmla="*/ 4 h 93"/>
                  <a:gd name="T6" fmla="*/ 70 w 90"/>
                  <a:gd name="T7" fmla="*/ 8 h 93"/>
                  <a:gd name="T8" fmla="*/ 76 w 90"/>
                  <a:gd name="T9" fmla="*/ 14 h 93"/>
                  <a:gd name="T10" fmla="*/ 82 w 90"/>
                  <a:gd name="T11" fmla="*/ 20 h 93"/>
                  <a:gd name="T12" fmla="*/ 86 w 90"/>
                  <a:gd name="T13" fmla="*/ 28 h 93"/>
                  <a:gd name="T14" fmla="*/ 89 w 90"/>
                  <a:gd name="T15" fmla="*/ 37 h 93"/>
                  <a:gd name="T16" fmla="*/ 90 w 90"/>
                  <a:gd name="T17" fmla="*/ 46 h 93"/>
                  <a:gd name="T18" fmla="*/ 89 w 90"/>
                  <a:gd name="T19" fmla="*/ 55 h 93"/>
                  <a:gd name="T20" fmla="*/ 86 w 90"/>
                  <a:gd name="T21" fmla="*/ 64 h 93"/>
                  <a:gd name="T22" fmla="*/ 82 w 90"/>
                  <a:gd name="T23" fmla="*/ 72 h 93"/>
                  <a:gd name="T24" fmla="*/ 76 w 90"/>
                  <a:gd name="T25" fmla="*/ 80 h 93"/>
                  <a:gd name="T26" fmla="*/ 70 w 90"/>
                  <a:gd name="T27" fmla="*/ 85 h 93"/>
                  <a:gd name="T28" fmla="*/ 63 w 90"/>
                  <a:gd name="T29" fmla="*/ 90 h 93"/>
                  <a:gd name="T30" fmla="*/ 54 w 90"/>
                  <a:gd name="T31" fmla="*/ 92 h 93"/>
                  <a:gd name="T32" fmla="*/ 45 w 90"/>
                  <a:gd name="T33" fmla="*/ 93 h 93"/>
                  <a:gd name="T34" fmla="*/ 36 w 90"/>
                  <a:gd name="T35" fmla="*/ 92 h 93"/>
                  <a:gd name="T36" fmla="*/ 27 w 90"/>
                  <a:gd name="T37" fmla="*/ 90 h 93"/>
                  <a:gd name="T38" fmla="*/ 20 w 90"/>
                  <a:gd name="T39" fmla="*/ 85 h 93"/>
                  <a:gd name="T40" fmla="*/ 14 w 90"/>
                  <a:gd name="T41" fmla="*/ 80 h 93"/>
                  <a:gd name="T42" fmla="*/ 8 w 90"/>
                  <a:gd name="T43" fmla="*/ 72 h 93"/>
                  <a:gd name="T44" fmla="*/ 4 w 90"/>
                  <a:gd name="T45" fmla="*/ 64 h 93"/>
                  <a:gd name="T46" fmla="*/ 1 w 90"/>
                  <a:gd name="T47" fmla="*/ 55 h 93"/>
                  <a:gd name="T48" fmla="*/ 0 w 90"/>
                  <a:gd name="T49" fmla="*/ 46 h 93"/>
                  <a:gd name="T50" fmla="*/ 1 w 90"/>
                  <a:gd name="T51" fmla="*/ 37 h 93"/>
                  <a:gd name="T52" fmla="*/ 4 w 90"/>
                  <a:gd name="T53" fmla="*/ 28 h 93"/>
                  <a:gd name="T54" fmla="*/ 8 w 90"/>
                  <a:gd name="T55" fmla="*/ 20 h 93"/>
                  <a:gd name="T56" fmla="*/ 14 w 90"/>
                  <a:gd name="T57" fmla="*/ 14 h 93"/>
                  <a:gd name="T58" fmla="*/ 20 w 90"/>
                  <a:gd name="T59" fmla="*/ 8 h 93"/>
                  <a:gd name="T60" fmla="*/ 27 w 90"/>
                  <a:gd name="T61" fmla="*/ 4 h 93"/>
                  <a:gd name="T62" fmla="*/ 36 w 90"/>
                  <a:gd name="T63" fmla="*/ 1 h 93"/>
                  <a:gd name="T64" fmla="*/ 45 w 90"/>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3">
                    <a:moveTo>
                      <a:pt x="45" y="0"/>
                    </a:moveTo>
                    <a:lnTo>
                      <a:pt x="54" y="1"/>
                    </a:lnTo>
                    <a:lnTo>
                      <a:pt x="63" y="4"/>
                    </a:lnTo>
                    <a:lnTo>
                      <a:pt x="70" y="8"/>
                    </a:lnTo>
                    <a:lnTo>
                      <a:pt x="76" y="14"/>
                    </a:lnTo>
                    <a:lnTo>
                      <a:pt x="82" y="20"/>
                    </a:lnTo>
                    <a:lnTo>
                      <a:pt x="86" y="28"/>
                    </a:lnTo>
                    <a:lnTo>
                      <a:pt x="89" y="37"/>
                    </a:lnTo>
                    <a:lnTo>
                      <a:pt x="90" y="46"/>
                    </a:lnTo>
                    <a:lnTo>
                      <a:pt x="89" y="55"/>
                    </a:lnTo>
                    <a:lnTo>
                      <a:pt x="86" y="64"/>
                    </a:lnTo>
                    <a:lnTo>
                      <a:pt x="82" y="72"/>
                    </a:lnTo>
                    <a:lnTo>
                      <a:pt x="76" y="80"/>
                    </a:lnTo>
                    <a:lnTo>
                      <a:pt x="70" y="85"/>
                    </a:lnTo>
                    <a:lnTo>
                      <a:pt x="63" y="90"/>
                    </a:lnTo>
                    <a:lnTo>
                      <a:pt x="54" y="92"/>
                    </a:lnTo>
                    <a:lnTo>
                      <a:pt x="45" y="93"/>
                    </a:lnTo>
                    <a:lnTo>
                      <a:pt x="36" y="92"/>
                    </a:lnTo>
                    <a:lnTo>
                      <a:pt x="27" y="90"/>
                    </a:lnTo>
                    <a:lnTo>
                      <a:pt x="20" y="85"/>
                    </a:lnTo>
                    <a:lnTo>
                      <a:pt x="14" y="80"/>
                    </a:lnTo>
                    <a:lnTo>
                      <a:pt x="8" y="72"/>
                    </a:lnTo>
                    <a:lnTo>
                      <a:pt x="4" y="64"/>
                    </a:lnTo>
                    <a:lnTo>
                      <a:pt x="1" y="55"/>
                    </a:lnTo>
                    <a:lnTo>
                      <a:pt x="0" y="46"/>
                    </a:lnTo>
                    <a:lnTo>
                      <a:pt x="1" y="37"/>
                    </a:lnTo>
                    <a:lnTo>
                      <a:pt x="4" y="28"/>
                    </a:lnTo>
                    <a:lnTo>
                      <a:pt x="8" y="20"/>
                    </a:lnTo>
                    <a:lnTo>
                      <a:pt x="14" y="14"/>
                    </a:lnTo>
                    <a:lnTo>
                      <a:pt x="20" y="8"/>
                    </a:lnTo>
                    <a:lnTo>
                      <a:pt x="27" y="4"/>
                    </a:lnTo>
                    <a:lnTo>
                      <a:pt x="36" y="1"/>
                    </a:lnTo>
                    <a:lnTo>
                      <a:pt x="45"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2" name="Freeform 164"/>
              <p:cNvSpPr>
                <a:spLocks/>
              </p:cNvSpPr>
              <p:nvPr/>
            </p:nvSpPr>
            <p:spPr bwMode="auto">
              <a:xfrm>
                <a:off x="5234" y="1780"/>
                <a:ext cx="82" cy="89"/>
              </a:xfrm>
              <a:custGeom>
                <a:avLst/>
                <a:gdLst>
                  <a:gd name="T0" fmla="*/ 41 w 82"/>
                  <a:gd name="T1" fmla="*/ 0 h 89"/>
                  <a:gd name="T2" fmla="*/ 50 w 82"/>
                  <a:gd name="T3" fmla="*/ 1 h 89"/>
                  <a:gd name="T4" fmla="*/ 58 w 82"/>
                  <a:gd name="T5" fmla="*/ 4 h 89"/>
                  <a:gd name="T6" fmla="*/ 65 w 82"/>
                  <a:gd name="T7" fmla="*/ 8 h 89"/>
                  <a:gd name="T8" fmla="*/ 70 w 82"/>
                  <a:gd name="T9" fmla="*/ 14 h 89"/>
                  <a:gd name="T10" fmla="*/ 76 w 82"/>
                  <a:gd name="T11" fmla="*/ 20 h 89"/>
                  <a:gd name="T12" fmla="*/ 79 w 82"/>
                  <a:gd name="T13" fmla="*/ 28 h 89"/>
                  <a:gd name="T14" fmla="*/ 81 w 82"/>
                  <a:gd name="T15" fmla="*/ 36 h 89"/>
                  <a:gd name="T16" fmla="*/ 82 w 82"/>
                  <a:gd name="T17" fmla="*/ 45 h 89"/>
                  <a:gd name="T18" fmla="*/ 81 w 82"/>
                  <a:gd name="T19" fmla="*/ 54 h 89"/>
                  <a:gd name="T20" fmla="*/ 79 w 82"/>
                  <a:gd name="T21" fmla="*/ 62 h 89"/>
                  <a:gd name="T22" fmla="*/ 76 w 82"/>
                  <a:gd name="T23" fmla="*/ 70 h 89"/>
                  <a:gd name="T24" fmla="*/ 70 w 82"/>
                  <a:gd name="T25" fmla="*/ 76 h 89"/>
                  <a:gd name="T26" fmla="*/ 65 w 82"/>
                  <a:gd name="T27" fmla="*/ 81 h 89"/>
                  <a:gd name="T28" fmla="*/ 58 w 82"/>
                  <a:gd name="T29" fmla="*/ 85 h 89"/>
                  <a:gd name="T30" fmla="*/ 50 w 82"/>
                  <a:gd name="T31" fmla="*/ 88 h 89"/>
                  <a:gd name="T32" fmla="*/ 41 w 82"/>
                  <a:gd name="T33" fmla="*/ 89 h 89"/>
                  <a:gd name="T34" fmla="*/ 33 w 82"/>
                  <a:gd name="T35" fmla="*/ 88 h 89"/>
                  <a:gd name="T36" fmla="*/ 25 w 82"/>
                  <a:gd name="T37" fmla="*/ 85 h 89"/>
                  <a:gd name="T38" fmla="*/ 19 w 82"/>
                  <a:gd name="T39" fmla="*/ 81 h 89"/>
                  <a:gd name="T40" fmla="*/ 12 w 82"/>
                  <a:gd name="T41" fmla="*/ 76 h 89"/>
                  <a:gd name="T42" fmla="*/ 6 w 82"/>
                  <a:gd name="T43" fmla="*/ 70 h 89"/>
                  <a:gd name="T44" fmla="*/ 3 w 82"/>
                  <a:gd name="T45" fmla="*/ 62 h 89"/>
                  <a:gd name="T46" fmla="*/ 1 w 82"/>
                  <a:gd name="T47" fmla="*/ 54 h 89"/>
                  <a:gd name="T48" fmla="*/ 0 w 82"/>
                  <a:gd name="T49" fmla="*/ 45 h 89"/>
                  <a:gd name="T50" fmla="*/ 1 w 82"/>
                  <a:gd name="T51" fmla="*/ 36 h 89"/>
                  <a:gd name="T52" fmla="*/ 3 w 82"/>
                  <a:gd name="T53" fmla="*/ 28 h 89"/>
                  <a:gd name="T54" fmla="*/ 6 w 82"/>
                  <a:gd name="T55" fmla="*/ 20 h 89"/>
                  <a:gd name="T56" fmla="*/ 12 w 82"/>
                  <a:gd name="T57" fmla="*/ 14 h 89"/>
                  <a:gd name="T58" fmla="*/ 19 w 82"/>
                  <a:gd name="T59" fmla="*/ 8 h 89"/>
                  <a:gd name="T60" fmla="*/ 25 w 82"/>
                  <a:gd name="T61" fmla="*/ 4 h 89"/>
                  <a:gd name="T62" fmla="*/ 33 w 82"/>
                  <a:gd name="T63" fmla="*/ 1 h 89"/>
                  <a:gd name="T64" fmla="*/ 41 w 82"/>
                  <a:gd name="T6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9">
                    <a:moveTo>
                      <a:pt x="41" y="0"/>
                    </a:moveTo>
                    <a:lnTo>
                      <a:pt x="50" y="1"/>
                    </a:lnTo>
                    <a:lnTo>
                      <a:pt x="58" y="4"/>
                    </a:lnTo>
                    <a:lnTo>
                      <a:pt x="65" y="8"/>
                    </a:lnTo>
                    <a:lnTo>
                      <a:pt x="70" y="14"/>
                    </a:lnTo>
                    <a:lnTo>
                      <a:pt x="76" y="20"/>
                    </a:lnTo>
                    <a:lnTo>
                      <a:pt x="79" y="28"/>
                    </a:lnTo>
                    <a:lnTo>
                      <a:pt x="81" y="36"/>
                    </a:lnTo>
                    <a:lnTo>
                      <a:pt x="82" y="45"/>
                    </a:lnTo>
                    <a:lnTo>
                      <a:pt x="81" y="54"/>
                    </a:lnTo>
                    <a:lnTo>
                      <a:pt x="79" y="62"/>
                    </a:lnTo>
                    <a:lnTo>
                      <a:pt x="76" y="70"/>
                    </a:lnTo>
                    <a:lnTo>
                      <a:pt x="70" y="76"/>
                    </a:lnTo>
                    <a:lnTo>
                      <a:pt x="65" y="81"/>
                    </a:lnTo>
                    <a:lnTo>
                      <a:pt x="58" y="85"/>
                    </a:lnTo>
                    <a:lnTo>
                      <a:pt x="50" y="88"/>
                    </a:lnTo>
                    <a:lnTo>
                      <a:pt x="41" y="89"/>
                    </a:lnTo>
                    <a:lnTo>
                      <a:pt x="33" y="88"/>
                    </a:lnTo>
                    <a:lnTo>
                      <a:pt x="25" y="85"/>
                    </a:lnTo>
                    <a:lnTo>
                      <a:pt x="19" y="81"/>
                    </a:lnTo>
                    <a:lnTo>
                      <a:pt x="12" y="76"/>
                    </a:lnTo>
                    <a:lnTo>
                      <a:pt x="6" y="70"/>
                    </a:lnTo>
                    <a:lnTo>
                      <a:pt x="3" y="62"/>
                    </a:lnTo>
                    <a:lnTo>
                      <a:pt x="1" y="54"/>
                    </a:lnTo>
                    <a:lnTo>
                      <a:pt x="0" y="45"/>
                    </a:lnTo>
                    <a:lnTo>
                      <a:pt x="1" y="36"/>
                    </a:lnTo>
                    <a:lnTo>
                      <a:pt x="3" y="28"/>
                    </a:lnTo>
                    <a:lnTo>
                      <a:pt x="6" y="20"/>
                    </a:lnTo>
                    <a:lnTo>
                      <a:pt x="12" y="14"/>
                    </a:lnTo>
                    <a:lnTo>
                      <a:pt x="19" y="8"/>
                    </a:lnTo>
                    <a:lnTo>
                      <a:pt x="25" y="4"/>
                    </a:lnTo>
                    <a:lnTo>
                      <a:pt x="33" y="1"/>
                    </a:lnTo>
                    <a:lnTo>
                      <a:pt x="41"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3" name="Freeform 165"/>
              <p:cNvSpPr>
                <a:spLocks/>
              </p:cNvSpPr>
              <p:nvPr/>
            </p:nvSpPr>
            <p:spPr bwMode="auto">
              <a:xfrm>
                <a:off x="5236" y="1784"/>
                <a:ext cx="78" cy="80"/>
              </a:xfrm>
              <a:custGeom>
                <a:avLst/>
                <a:gdLst>
                  <a:gd name="T0" fmla="*/ 39 w 78"/>
                  <a:gd name="T1" fmla="*/ 0 h 80"/>
                  <a:gd name="T2" fmla="*/ 47 w 78"/>
                  <a:gd name="T3" fmla="*/ 1 h 80"/>
                  <a:gd name="T4" fmla="*/ 54 w 78"/>
                  <a:gd name="T5" fmla="*/ 3 h 80"/>
                  <a:gd name="T6" fmla="*/ 60 w 78"/>
                  <a:gd name="T7" fmla="*/ 6 h 80"/>
                  <a:gd name="T8" fmla="*/ 67 w 78"/>
                  <a:gd name="T9" fmla="*/ 11 h 80"/>
                  <a:gd name="T10" fmla="*/ 71 w 78"/>
                  <a:gd name="T11" fmla="*/ 18 h 80"/>
                  <a:gd name="T12" fmla="*/ 75 w 78"/>
                  <a:gd name="T13" fmla="*/ 24 h 80"/>
                  <a:gd name="T14" fmla="*/ 77 w 78"/>
                  <a:gd name="T15" fmla="*/ 32 h 80"/>
                  <a:gd name="T16" fmla="*/ 78 w 78"/>
                  <a:gd name="T17" fmla="*/ 40 h 80"/>
                  <a:gd name="T18" fmla="*/ 77 w 78"/>
                  <a:gd name="T19" fmla="*/ 48 h 80"/>
                  <a:gd name="T20" fmla="*/ 75 w 78"/>
                  <a:gd name="T21" fmla="*/ 56 h 80"/>
                  <a:gd name="T22" fmla="*/ 71 w 78"/>
                  <a:gd name="T23" fmla="*/ 62 h 80"/>
                  <a:gd name="T24" fmla="*/ 67 w 78"/>
                  <a:gd name="T25" fmla="*/ 68 h 80"/>
                  <a:gd name="T26" fmla="*/ 60 w 78"/>
                  <a:gd name="T27" fmla="*/ 73 h 80"/>
                  <a:gd name="T28" fmla="*/ 54 w 78"/>
                  <a:gd name="T29" fmla="*/ 77 h 80"/>
                  <a:gd name="T30" fmla="*/ 47 w 78"/>
                  <a:gd name="T31" fmla="*/ 79 h 80"/>
                  <a:gd name="T32" fmla="*/ 39 w 78"/>
                  <a:gd name="T33" fmla="*/ 80 h 80"/>
                  <a:gd name="T34" fmla="*/ 31 w 78"/>
                  <a:gd name="T35" fmla="*/ 79 h 80"/>
                  <a:gd name="T36" fmla="*/ 24 w 78"/>
                  <a:gd name="T37" fmla="*/ 77 h 80"/>
                  <a:gd name="T38" fmla="*/ 18 w 78"/>
                  <a:gd name="T39" fmla="*/ 73 h 80"/>
                  <a:gd name="T40" fmla="*/ 11 w 78"/>
                  <a:gd name="T41" fmla="*/ 68 h 80"/>
                  <a:gd name="T42" fmla="*/ 7 w 78"/>
                  <a:gd name="T43" fmla="*/ 62 h 80"/>
                  <a:gd name="T44" fmla="*/ 3 w 78"/>
                  <a:gd name="T45" fmla="*/ 56 h 80"/>
                  <a:gd name="T46" fmla="*/ 1 w 78"/>
                  <a:gd name="T47" fmla="*/ 48 h 80"/>
                  <a:gd name="T48" fmla="*/ 0 w 78"/>
                  <a:gd name="T49" fmla="*/ 40 h 80"/>
                  <a:gd name="T50" fmla="*/ 1 w 78"/>
                  <a:gd name="T51" fmla="*/ 32 h 80"/>
                  <a:gd name="T52" fmla="*/ 3 w 78"/>
                  <a:gd name="T53" fmla="*/ 24 h 80"/>
                  <a:gd name="T54" fmla="*/ 7 w 78"/>
                  <a:gd name="T55" fmla="*/ 18 h 80"/>
                  <a:gd name="T56" fmla="*/ 11 w 78"/>
                  <a:gd name="T57" fmla="*/ 11 h 80"/>
                  <a:gd name="T58" fmla="*/ 18 w 78"/>
                  <a:gd name="T59" fmla="*/ 6 h 80"/>
                  <a:gd name="T60" fmla="*/ 24 w 78"/>
                  <a:gd name="T61" fmla="*/ 3 h 80"/>
                  <a:gd name="T62" fmla="*/ 31 w 78"/>
                  <a:gd name="T63" fmla="*/ 1 h 80"/>
                  <a:gd name="T64" fmla="*/ 39 w 78"/>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0">
                    <a:moveTo>
                      <a:pt x="39" y="0"/>
                    </a:moveTo>
                    <a:lnTo>
                      <a:pt x="47" y="1"/>
                    </a:lnTo>
                    <a:lnTo>
                      <a:pt x="54" y="3"/>
                    </a:lnTo>
                    <a:lnTo>
                      <a:pt x="60" y="6"/>
                    </a:lnTo>
                    <a:lnTo>
                      <a:pt x="67" y="11"/>
                    </a:lnTo>
                    <a:lnTo>
                      <a:pt x="71" y="18"/>
                    </a:lnTo>
                    <a:lnTo>
                      <a:pt x="75" y="24"/>
                    </a:lnTo>
                    <a:lnTo>
                      <a:pt x="77" y="32"/>
                    </a:lnTo>
                    <a:lnTo>
                      <a:pt x="78" y="40"/>
                    </a:lnTo>
                    <a:lnTo>
                      <a:pt x="77" y="48"/>
                    </a:lnTo>
                    <a:lnTo>
                      <a:pt x="75" y="56"/>
                    </a:lnTo>
                    <a:lnTo>
                      <a:pt x="71" y="62"/>
                    </a:lnTo>
                    <a:lnTo>
                      <a:pt x="67" y="68"/>
                    </a:lnTo>
                    <a:lnTo>
                      <a:pt x="60" y="73"/>
                    </a:lnTo>
                    <a:lnTo>
                      <a:pt x="54" y="77"/>
                    </a:lnTo>
                    <a:lnTo>
                      <a:pt x="47" y="79"/>
                    </a:lnTo>
                    <a:lnTo>
                      <a:pt x="39" y="80"/>
                    </a:lnTo>
                    <a:lnTo>
                      <a:pt x="31" y="79"/>
                    </a:lnTo>
                    <a:lnTo>
                      <a:pt x="24" y="77"/>
                    </a:lnTo>
                    <a:lnTo>
                      <a:pt x="18" y="73"/>
                    </a:lnTo>
                    <a:lnTo>
                      <a:pt x="11" y="68"/>
                    </a:lnTo>
                    <a:lnTo>
                      <a:pt x="7" y="62"/>
                    </a:lnTo>
                    <a:lnTo>
                      <a:pt x="3" y="56"/>
                    </a:lnTo>
                    <a:lnTo>
                      <a:pt x="1" y="48"/>
                    </a:lnTo>
                    <a:lnTo>
                      <a:pt x="0" y="40"/>
                    </a:lnTo>
                    <a:lnTo>
                      <a:pt x="1" y="32"/>
                    </a:lnTo>
                    <a:lnTo>
                      <a:pt x="3" y="24"/>
                    </a:lnTo>
                    <a:lnTo>
                      <a:pt x="7" y="18"/>
                    </a:lnTo>
                    <a:lnTo>
                      <a:pt x="11" y="11"/>
                    </a:lnTo>
                    <a:lnTo>
                      <a:pt x="18" y="6"/>
                    </a:lnTo>
                    <a:lnTo>
                      <a:pt x="24" y="3"/>
                    </a:lnTo>
                    <a:lnTo>
                      <a:pt x="31" y="1"/>
                    </a:lnTo>
                    <a:lnTo>
                      <a:pt x="39"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4" name="Freeform 166"/>
              <p:cNvSpPr>
                <a:spLocks/>
              </p:cNvSpPr>
              <p:nvPr/>
            </p:nvSpPr>
            <p:spPr bwMode="auto">
              <a:xfrm>
                <a:off x="5239" y="1786"/>
                <a:ext cx="72" cy="75"/>
              </a:xfrm>
              <a:custGeom>
                <a:avLst/>
                <a:gdLst>
                  <a:gd name="T0" fmla="*/ 36 w 72"/>
                  <a:gd name="T1" fmla="*/ 0 h 75"/>
                  <a:gd name="T2" fmla="*/ 44 w 72"/>
                  <a:gd name="T3" fmla="*/ 1 h 75"/>
                  <a:gd name="T4" fmla="*/ 51 w 72"/>
                  <a:gd name="T5" fmla="*/ 3 h 75"/>
                  <a:gd name="T6" fmla="*/ 56 w 72"/>
                  <a:gd name="T7" fmla="*/ 7 h 75"/>
                  <a:gd name="T8" fmla="*/ 62 w 72"/>
                  <a:gd name="T9" fmla="*/ 11 h 75"/>
                  <a:gd name="T10" fmla="*/ 66 w 72"/>
                  <a:gd name="T11" fmla="*/ 17 h 75"/>
                  <a:gd name="T12" fmla="*/ 70 w 72"/>
                  <a:gd name="T13" fmla="*/ 22 h 75"/>
                  <a:gd name="T14" fmla="*/ 71 w 72"/>
                  <a:gd name="T15" fmla="*/ 29 h 75"/>
                  <a:gd name="T16" fmla="*/ 72 w 72"/>
                  <a:gd name="T17" fmla="*/ 37 h 75"/>
                  <a:gd name="T18" fmla="*/ 71 w 72"/>
                  <a:gd name="T19" fmla="*/ 45 h 75"/>
                  <a:gd name="T20" fmla="*/ 70 w 72"/>
                  <a:gd name="T21" fmla="*/ 51 h 75"/>
                  <a:gd name="T22" fmla="*/ 66 w 72"/>
                  <a:gd name="T23" fmla="*/ 58 h 75"/>
                  <a:gd name="T24" fmla="*/ 62 w 72"/>
                  <a:gd name="T25" fmla="*/ 64 h 75"/>
                  <a:gd name="T26" fmla="*/ 56 w 72"/>
                  <a:gd name="T27" fmla="*/ 68 h 75"/>
                  <a:gd name="T28" fmla="*/ 51 w 72"/>
                  <a:gd name="T29" fmla="*/ 71 h 75"/>
                  <a:gd name="T30" fmla="*/ 44 w 72"/>
                  <a:gd name="T31" fmla="*/ 74 h 75"/>
                  <a:gd name="T32" fmla="*/ 36 w 72"/>
                  <a:gd name="T33" fmla="*/ 75 h 75"/>
                  <a:gd name="T34" fmla="*/ 28 w 72"/>
                  <a:gd name="T35" fmla="*/ 74 h 75"/>
                  <a:gd name="T36" fmla="*/ 21 w 72"/>
                  <a:gd name="T37" fmla="*/ 71 h 75"/>
                  <a:gd name="T38" fmla="*/ 16 w 72"/>
                  <a:gd name="T39" fmla="*/ 68 h 75"/>
                  <a:gd name="T40" fmla="*/ 10 w 72"/>
                  <a:gd name="T41" fmla="*/ 64 h 75"/>
                  <a:gd name="T42" fmla="*/ 6 w 72"/>
                  <a:gd name="T43" fmla="*/ 58 h 75"/>
                  <a:gd name="T44" fmla="*/ 2 w 72"/>
                  <a:gd name="T45" fmla="*/ 51 h 75"/>
                  <a:gd name="T46" fmla="*/ 1 w 72"/>
                  <a:gd name="T47" fmla="*/ 45 h 75"/>
                  <a:gd name="T48" fmla="*/ 0 w 72"/>
                  <a:gd name="T49" fmla="*/ 37 h 75"/>
                  <a:gd name="T50" fmla="*/ 1 w 72"/>
                  <a:gd name="T51" fmla="*/ 29 h 75"/>
                  <a:gd name="T52" fmla="*/ 2 w 72"/>
                  <a:gd name="T53" fmla="*/ 22 h 75"/>
                  <a:gd name="T54" fmla="*/ 6 w 72"/>
                  <a:gd name="T55" fmla="*/ 17 h 75"/>
                  <a:gd name="T56" fmla="*/ 10 w 72"/>
                  <a:gd name="T57" fmla="*/ 11 h 75"/>
                  <a:gd name="T58" fmla="*/ 16 w 72"/>
                  <a:gd name="T59" fmla="*/ 7 h 75"/>
                  <a:gd name="T60" fmla="*/ 21 w 72"/>
                  <a:gd name="T61" fmla="*/ 3 h 75"/>
                  <a:gd name="T62" fmla="*/ 28 w 72"/>
                  <a:gd name="T63" fmla="*/ 1 h 75"/>
                  <a:gd name="T64" fmla="*/ 36 w 72"/>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5">
                    <a:moveTo>
                      <a:pt x="36" y="0"/>
                    </a:moveTo>
                    <a:lnTo>
                      <a:pt x="44" y="1"/>
                    </a:lnTo>
                    <a:lnTo>
                      <a:pt x="51" y="3"/>
                    </a:lnTo>
                    <a:lnTo>
                      <a:pt x="56" y="7"/>
                    </a:lnTo>
                    <a:lnTo>
                      <a:pt x="62" y="11"/>
                    </a:lnTo>
                    <a:lnTo>
                      <a:pt x="66" y="17"/>
                    </a:lnTo>
                    <a:lnTo>
                      <a:pt x="70" y="22"/>
                    </a:lnTo>
                    <a:lnTo>
                      <a:pt x="71" y="29"/>
                    </a:lnTo>
                    <a:lnTo>
                      <a:pt x="72" y="37"/>
                    </a:lnTo>
                    <a:lnTo>
                      <a:pt x="71" y="45"/>
                    </a:lnTo>
                    <a:lnTo>
                      <a:pt x="70" y="51"/>
                    </a:lnTo>
                    <a:lnTo>
                      <a:pt x="66" y="58"/>
                    </a:lnTo>
                    <a:lnTo>
                      <a:pt x="62" y="64"/>
                    </a:lnTo>
                    <a:lnTo>
                      <a:pt x="56" y="68"/>
                    </a:lnTo>
                    <a:lnTo>
                      <a:pt x="51" y="71"/>
                    </a:lnTo>
                    <a:lnTo>
                      <a:pt x="44" y="74"/>
                    </a:lnTo>
                    <a:lnTo>
                      <a:pt x="36" y="75"/>
                    </a:lnTo>
                    <a:lnTo>
                      <a:pt x="28" y="74"/>
                    </a:lnTo>
                    <a:lnTo>
                      <a:pt x="21" y="71"/>
                    </a:lnTo>
                    <a:lnTo>
                      <a:pt x="16" y="68"/>
                    </a:lnTo>
                    <a:lnTo>
                      <a:pt x="10" y="64"/>
                    </a:lnTo>
                    <a:lnTo>
                      <a:pt x="6" y="58"/>
                    </a:lnTo>
                    <a:lnTo>
                      <a:pt x="2" y="51"/>
                    </a:lnTo>
                    <a:lnTo>
                      <a:pt x="1" y="45"/>
                    </a:lnTo>
                    <a:lnTo>
                      <a:pt x="0" y="37"/>
                    </a:lnTo>
                    <a:lnTo>
                      <a:pt x="1" y="29"/>
                    </a:lnTo>
                    <a:lnTo>
                      <a:pt x="2" y="22"/>
                    </a:lnTo>
                    <a:lnTo>
                      <a:pt x="6" y="17"/>
                    </a:lnTo>
                    <a:lnTo>
                      <a:pt x="10" y="11"/>
                    </a:lnTo>
                    <a:lnTo>
                      <a:pt x="16" y="7"/>
                    </a:lnTo>
                    <a:lnTo>
                      <a:pt x="21" y="3"/>
                    </a:lnTo>
                    <a:lnTo>
                      <a:pt x="28" y="1"/>
                    </a:lnTo>
                    <a:lnTo>
                      <a:pt x="36"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5" name="Freeform 167"/>
              <p:cNvSpPr>
                <a:spLocks/>
              </p:cNvSpPr>
              <p:nvPr/>
            </p:nvSpPr>
            <p:spPr bwMode="auto">
              <a:xfrm>
                <a:off x="4905" y="1797"/>
                <a:ext cx="118" cy="123"/>
              </a:xfrm>
              <a:custGeom>
                <a:avLst/>
                <a:gdLst>
                  <a:gd name="T0" fmla="*/ 59 w 118"/>
                  <a:gd name="T1" fmla="*/ 0 h 123"/>
                  <a:gd name="T2" fmla="*/ 71 w 118"/>
                  <a:gd name="T3" fmla="*/ 1 h 123"/>
                  <a:gd name="T4" fmla="*/ 83 w 118"/>
                  <a:gd name="T5" fmla="*/ 5 h 123"/>
                  <a:gd name="T6" fmla="*/ 93 w 118"/>
                  <a:gd name="T7" fmla="*/ 10 h 123"/>
                  <a:gd name="T8" fmla="*/ 101 w 118"/>
                  <a:gd name="T9" fmla="*/ 18 h 123"/>
                  <a:gd name="T10" fmla="*/ 108 w 118"/>
                  <a:gd name="T11" fmla="*/ 27 h 123"/>
                  <a:gd name="T12" fmla="*/ 114 w 118"/>
                  <a:gd name="T13" fmla="*/ 38 h 123"/>
                  <a:gd name="T14" fmla="*/ 117 w 118"/>
                  <a:gd name="T15" fmla="*/ 49 h 123"/>
                  <a:gd name="T16" fmla="*/ 118 w 118"/>
                  <a:gd name="T17" fmla="*/ 62 h 123"/>
                  <a:gd name="T18" fmla="*/ 117 w 118"/>
                  <a:gd name="T19" fmla="*/ 74 h 123"/>
                  <a:gd name="T20" fmla="*/ 114 w 118"/>
                  <a:gd name="T21" fmla="*/ 86 h 123"/>
                  <a:gd name="T22" fmla="*/ 108 w 118"/>
                  <a:gd name="T23" fmla="*/ 96 h 123"/>
                  <a:gd name="T24" fmla="*/ 101 w 118"/>
                  <a:gd name="T25" fmla="*/ 105 h 123"/>
                  <a:gd name="T26" fmla="*/ 93 w 118"/>
                  <a:gd name="T27" fmla="*/ 113 h 123"/>
                  <a:gd name="T28" fmla="*/ 83 w 118"/>
                  <a:gd name="T29" fmla="*/ 119 h 123"/>
                  <a:gd name="T30" fmla="*/ 71 w 118"/>
                  <a:gd name="T31" fmla="*/ 122 h 123"/>
                  <a:gd name="T32" fmla="*/ 59 w 118"/>
                  <a:gd name="T33" fmla="*/ 123 h 123"/>
                  <a:gd name="T34" fmla="*/ 47 w 118"/>
                  <a:gd name="T35" fmla="*/ 122 h 123"/>
                  <a:gd name="T36" fmla="*/ 36 w 118"/>
                  <a:gd name="T37" fmla="*/ 119 h 123"/>
                  <a:gd name="T38" fmla="*/ 26 w 118"/>
                  <a:gd name="T39" fmla="*/ 113 h 123"/>
                  <a:gd name="T40" fmla="*/ 18 w 118"/>
                  <a:gd name="T41" fmla="*/ 105 h 123"/>
                  <a:gd name="T42" fmla="*/ 10 w 118"/>
                  <a:gd name="T43" fmla="*/ 96 h 123"/>
                  <a:gd name="T44" fmla="*/ 4 w 118"/>
                  <a:gd name="T45" fmla="*/ 86 h 123"/>
                  <a:gd name="T46" fmla="*/ 1 w 118"/>
                  <a:gd name="T47" fmla="*/ 74 h 123"/>
                  <a:gd name="T48" fmla="*/ 0 w 118"/>
                  <a:gd name="T49" fmla="*/ 62 h 123"/>
                  <a:gd name="T50" fmla="*/ 1 w 118"/>
                  <a:gd name="T51" fmla="*/ 49 h 123"/>
                  <a:gd name="T52" fmla="*/ 4 w 118"/>
                  <a:gd name="T53" fmla="*/ 38 h 123"/>
                  <a:gd name="T54" fmla="*/ 10 w 118"/>
                  <a:gd name="T55" fmla="*/ 27 h 123"/>
                  <a:gd name="T56" fmla="*/ 18 w 118"/>
                  <a:gd name="T57" fmla="*/ 18 h 123"/>
                  <a:gd name="T58" fmla="*/ 26 w 118"/>
                  <a:gd name="T59" fmla="*/ 10 h 123"/>
                  <a:gd name="T60" fmla="*/ 36 w 118"/>
                  <a:gd name="T61" fmla="*/ 5 h 123"/>
                  <a:gd name="T62" fmla="*/ 47 w 118"/>
                  <a:gd name="T63" fmla="*/ 1 h 123"/>
                  <a:gd name="T64" fmla="*/ 59 w 118"/>
                  <a:gd name="T6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123">
                    <a:moveTo>
                      <a:pt x="59" y="0"/>
                    </a:moveTo>
                    <a:lnTo>
                      <a:pt x="71" y="1"/>
                    </a:lnTo>
                    <a:lnTo>
                      <a:pt x="83" y="5"/>
                    </a:lnTo>
                    <a:lnTo>
                      <a:pt x="93" y="10"/>
                    </a:lnTo>
                    <a:lnTo>
                      <a:pt x="101" y="18"/>
                    </a:lnTo>
                    <a:lnTo>
                      <a:pt x="108" y="27"/>
                    </a:lnTo>
                    <a:lnTo>
                      <a:pt x="114" y="38"/>
                    </a:lnTo>
                    <a:lnTo>
                      <a:pt x="117" y="49"/>
                    </a:lnTo>
                    <a:lnTo>
                      <a:pt x="118" y="62"/>
                    </a:lnTo>
                    <a:lnTo>
                      <a:pt x="117" y="74"/>
                    </a:lnTo>
                    <a:lnTo>
                      <a:pt x="114" y="86"/>
                    </a:lnTo>
                    <a:lnTo>
                      <a:pt x="108" y="96"/>
                    </a:lnTo>
                    <a:lnTo>
                      <a:pt x="101" y="105"/>
                    </a:lnTo>
                    <a:lnTo>
                      <a:pt x="93" y="113"/>
                    </a:lnTo>
                    <a:lnTo>
                      <a:pt x="83" y="119"/>
                    </a:lnTo>
                    <a:lnTo>
                      <a:pt x="71" y="122"/>
                    </a:lnTo>
                    <a:lnTo>
                      <a:pt x="59" y="123"/>
                    </a:lnTo>
                    <a:lnTo>
                      <a:pt x="47" y="122"/>
                    </a:lnTo>
                    <a:lnTo>
                      <a:pt x="36" y="119"/>
                    </a:lnTo>
                    <a:lnTo>
                      <a:pt x="26" y="113"/>
                    </a:lnTo>
                    <a:lnTo>
                      <a:pt x="18" y="105"/>
                    </a:lnTo>
                    <a:lnTo>
                      <a:pt x="10" y="96"/>
                    </a:lnTo>
                    <a:lnTo>
                      <a:pt x="4" y="86"/>
                    </a:lnTo>
                    <a:lnTo>
                      <a:pt x="1" y="74"/>
                    </a:lnTo>
                    <a:lnTo>
                      <a:pt x="0" y="62"/>
                    </a:lnTo>
                    <a:lnTo>
                      <a:pt x="1" y="49"/>
                    </a:lnTo>
                    <a:lnTo>
                      <a:pt x="4" y="38"/>
                    </a:lnTo>
                    <a:lnTo>
                      <a:pt x="10" y="27"/>
                    </a:lnTo>
                    <a:lnTo>
                      <a:pt x="18" y="18"/>
                    </a:lnTo>
                    <a:lnTo>
                      <a:pt x="26" y="10"/>
                    </a:lnTo>
                    <a:lnTo>
                      <a:pt x="36" y="5"/>
                    </a:lnTo>
                    <a:lnTo>
                      <a:pt x="47" y="1"/>
                    </a:lnTo>
                    <a:lnTo>
                      <a:pt x="5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6" name="Freeform 168"/>
              <p:cNvSpPr>
                <a:spLocks/>
              </p:cNvSpPr>
              <p:nvPr/>
            </p:nvSpPr>
            <p:spPr bwMode="auto">
              <a:xfrm>
                <a:off x="4908" y="1799"/>
                <a:ext cx="113" cy="118"/>
              </a:xfrm>
              <a:custGeom>
                <a:avLst/>
                <a:gdLst>
                  <a:gd name="T0" fmla="*/ 56 w 113"/>
                  <a:gd name="T1" fmla="*/ 0 h 118"/>
                  <a:gd name="T2" fmla="*/ 67 w 113"/>
                  <a:gd name="T3" fmla="*/ 1 h 118"/>
                  <a:gd name="T4" fmla="*/ 79 w 113"/>
                  <a:gd name="T5" fmla="*/ 5 h 118"/>
                  <a:gd name="T6" fmla="*/ 87 w 113"/>
                  <a:gd name="T7" fmla="*/ 10 h 118"/>
                  <a:gd name="T8" fmla="*/ 96 w 113"/>
                  <a:gd name="T9" fmla="*/ 17 h 118"/>
                  <a:gd name="T10" fmla="*/ 103 w 113"/>
                  <a:gd name="T11" fmla="*/ 26 h 118"/>
                  <a:gd name="T12" fmla="*/ 109 w 113"/>
                  <a:gd name="T13" fmla="*/ 36 h 118"/>
                  <a:gd name="T14" fmla="*/ 112 w 113"/>
                  <a:gd name="T15" fmla="*/ 46 h 118"/>
                  <a:gd name="T16" fmla="*/ 113 w 113"/>
                  <a:gd name="T17" fmla="*/ 58 h 118"/>
                  <a:gd name="T18" fmla="*/ 112 w 113"/>
                  <a:gd name="T19" fmla="*/ 71 h 118"/>
                  <a:gd name="T20" fmla="*/ 109 w 113"/>
                  <a:gd name="T21" fmla="*/ 82 h 118"/>
                  <a:gd name="T22" fmla="*/ 103 w 113"/>
                  <a:gd name="T23" fmla="*/ 92 h 118"/>
                  <a:gd name="T24" fmla="*/ 96 w 113"/>
                  <a:gd name="T25" fmla="*/ 100 h 118"/>
                  <a:gd name="T26" fmla="*/ 87 w 113"/>
                  <a:gd name="T27" fmla="*/ 108 h 118"/>
                  <a:gd name="T28" fmla="*/ 79 w 113"/>
                  <a:gd name="T29" fmla="*/ 113 h 118"/>
                  <a:gd name="T30" fmla="*/ 67 w 113"/>
                  <a:gd name="T31" fmla="*/ 117 h 118"/>
                  <a:gd name="T32" fmla="*/ 56 w 113"/>
                  <a:gd name="T33" fmla="*/ 118 h 118"/>
                  <a:gd name="T34" fmla="*/ 45 w 113"/>
                  <a:gd name="T35" fmla="*/ 117 h 118"/>
                  <a:gd name="T36" fmla="*/ 34 w 113"/>
                  <a:gd name="T37" fmla="*/ 113 h 118"/>
                  <a:gd name="T38" fmla="*/ 25 w 113"/>
                  <a:gd name="T39" fmla="*/ 108 h 118"/>
                  <a:gd name="T40" fmla="*/ 17 w 113"/>
                  <a:gd name="T41" fmla="*/ 100 h 118"/>
                  <a:gd name="T42" fmla="*/ 9 w 113"/>
                  <a:gd name="T43" fmla="*/ 92 h 118"/>
                  <a:gd name="T44" fmla="*/ 5 w 113"/>
                  <a:gd name="T45" fmla="*/ 82 h 118"/>
                  <a:gd name="T46" fmla="*/ 1 w 113"/>
                  <a:gd name="T47" fmla="*/ 71 h 118"/>
                  <a:gd name="T48" fmla="*/ 0 w 113"/>
                  <a:gd name="T49" fmla="*/ 58 h 118"/>
                  <a:gd name="T50" fmla="*/ 1 w 113"/>
                  <a:gd name="T51" fmla="*/ 46 h 118"/>
                  <a:gd name="T52" fmla="*/ 5 w 113"/>
                  <a:gd name="T53" fmla="*/ 36 h 118"/>
                  <a:gd name="T54" fmla="*/ 9 w 113"/>
                  <a:gd name="T55" fmla="*/ 26 h 118"/>
                  <a:gd name="T56" fmla="*/ 17 w 113"/>
                  <a:gd name="T57" fmla="*/ 17 h 118"/>
                  <a:gd name="T58" fmla="*/ 25 w 113"/>
                  <a:gd name="T59" fmla="*/ 10 h 118"/>
                  <a:gd name="T60" fmla="*/ 34 w 113"/>
                  <a:gd name="T61" fmla="*/ 5 h 118"/>
                  <a:gd name="T62" fmla="*/ 45 w 113"/>
                  <a:gd name="T63" fmla="*/ 1 h 118"/>
                  <a:gd name="T64" fmla="*/ 56 w 113"/>
                  <a:gd name="T6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118">
                    <a:moveTo>
                      <a:pt x="56" y="0"/>
                    </a:moveTo>
                    <a:lnTo>
                      <a:pt x="67" y="1"/>
                    </a:lnTo>
                    <a:lnTo>
                      <a:pt x="79" y="5"/>
                    </a:lnTo>
                    <a:lnTo>
                      <a:pt x="87" y="10"/>
                    </a:lnTo>
                    <a:lnTo>
                      <a:pt x="96" y="17"/>
                    </a:lnTo>
                    <a:lnTo>
                      <a:pt x="103" y="26"/>
                    </a:lnTo>
                    <a:lnTo>
                      <a:pt x="109" y="36"/>
                    </a:lnTo>
                    <a:lnTo>
                      <a:pt x="112" y="46"/>
                    </a:lnTo>
                    <a:lnTo>
                      <a:pt x="113" y="58"/>
                    </a:lnTo>
                    <a:lnTo>
                      <a:pt x="112" y="71"/>
                    </a:lnTo>
                    <a:lnTo>
                      <a:pt x="109" y="82"/>
                    </a:lnTo>
                    <a:lnTo>
                      <a:pt x="103" y="92"/>
                    </a:lnTo>
                    <a:lnTo>
                      <a:pt x="96" y="100"/>
                    </a:lnTo>
                    <a:lnTo>
                      <a:pt x="87" y="108"/>
                    </a:lnTo>
                    <a:lnTo>
                      <a:pt x="79" y="113"/>
                    </a:lnTo>
                    <a:lnTo>
                      <a:pt x="67" y="117"/>
                    </a:lnTo>
                    <a:lnTo>
                      <a:pt x="56" y="118"/>
                    </a:lnTo>
                    <a:lnTo>
                      <a:pt x="45" y="117"/>
                    </a:lnTo>
                    <a:lnTo>
                      <a:pt x="34" y="113"/>
                    </a:lnTo>
                    <a:lnTo>
                      <a:pt x="25" y="108"/>
                    </a:lnTo>
                    <a:lnTo>
                      <a:pt x="17" y="100"/>
                    </a:lnTo>
                    <a:lnTo>
                      <a:pt x="9" y="92"/>
                    </a:lnTo>
                    <a:lnTo>
                      <a:pt x="5" y="82"/>
                    </a:lnTo>
                    <a:lnTo>
                      <a:pt x="1" y="71"/>
                    </a:lnTo>
                    <a:lnTo>
                      <a:pt x="0" y="58"/>
                    </a:lnTo>
                    <a:lnTo>
                      <a:pt x="1" y="46"/>
                    </a:lnTo>
                    <a:lnTo>
                      <a:pt x="5" y="36"/>
                    </a:lnTo>
                    <a:lnTo>
                      <a:pt x="9" y="26"/>
                    </a:lnTo>
                    <a:lnTo>
                      <a:pt x="17" y="17"/>
                    </a:lnTo>
                    <a:lnTo>
                      <a:pt x="25" y="10"/>
                    </a:lnTo>
                    <a:lnTo>
                      <a:pt x="34" y="5"/>
                    </a:lnTo>
                    <a:lnTo>
                      <a:pt x="45" y="1"/>
                    </a:lnTo>
                    <a:lnTo>
                      <a:pt x="56"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7" name="Freeform 169"/>
              <p:cNvSpPr>
                <a:spLocks/>
              </p:cNvSpPr>
              <p:nvPr/>
            </p:nvSpPr>
            <p:spPr bwMode="auto">
              <a:xfrm>
                <a:off x="4910" y="1800"/>
                <a:ext cx="108" cy="113"/>
              </a:xfrm>
              <a:custGeom>
                <a:avLst/>
                <a:gdLst>
                  <a:gd name="T0" fmla="*/ 54 w 108"/>
                  <a:gd name="T1" fmla="*/ 0 h 113"/>
                  <a:gd name="T2" fmla="*/ 65 w 108"/>
                  <a:gd name="T3" fmla="*/ 2 h 113"/>
                  <a:gd name="T4" fmla="*/ 75 w 108"/>
                  <a:gd name="T5" fmla="*/ 5 h 113"/>
                  <a:gd name="T6" fmla="*/ 84 w 108"/>
                  <a:gd name="T7" fmla="*/ 11 h 113"/>
                  <a:gd name="T8" fmla="*/ 92 w 108"/>
                  <a:gd name="T9" fmla="*/ 17 h 113"/>
                  <a:gd name="T10" fmla="*/ 99 w 108"/>
                  <a:gd name="T11" fmla="*/ 25 h 113"/>
                  <a:gd name="T12" fmla="*/ 103 w 108"/>
                  <a:gd name="T13" fmla="*/ 35 h 113"/>
                  <a:gd name="T14" fmla="*/ 107 w 108"/>
                  <a:gd name="T15" fmla="*/ 45 h 113"/>
                  <a:gd name="T16" fmla="*/ 108 w 108"/>
                  <a:gd name="T17" fmla="*/ 56 h 113"/>
                  <a:gd name="T18" fmla="*/ 107 w 108"/>
                  <a:gd name="T19" fmla="*/ 68 h 113"/>
                  <a:gd name="T20" fmla="*/ 103 w 108"/>
                  <a:gd name="T21" fmla="*/ 79 h 113"/>
                  <a:gd name="T22" fmla="*/ 99 w 108"/>
                  <a:gd name="T23" fmla="*/ 88 h 113"/>
                  <a:gd name="T24" fmla="*/ 92 w 108"/>
                  <a:gd name="T25" fmla="*/ 97 h 113"/>
                  <a:gd name="T26" fmla="*/ 84 w 108"/>
                  <a:gd name="T27" fmla="*/ 103 h 113"/>
                  <a:gd name="T28" fmla="*/ 75 w 108"/>
                  <a:gd name="T29" fmla="*/ 109 h 113"/>
                  <a:gd name="T30" fmla="*/ 65 w 108"/>
                  <a:gd name="T31" fmla="*/ 112 h 113"/>
                  <a:gd name="T32" fmla="*/ 54 w 108"/>
                  <a:gd name="T33" fmla="*/ 113 h 113"/>
                  <a:gd name="T34" fmla="*/ 43 w 108"/>
                  <a:gd name="T35" fmla="*/ 112 h 113"/>
                  <a:gd name="T36" fmla="*/ 33 w 108"/>
                  <a:gd name="T37" fmla="*/ 109 h 113"/>
                  <a:gd name="T38" fmla="*/ 24 w 108"/>
                  <a:gd name="T39" fmla="*/ 103 h 113"/>
                  <a:gd name="T40" fmla="*/ 16 w 108"/>
                  <a:gd name="T41" fmla="*/ 97 h 113"/>
                  <a:gd name="T42" fmla="*/ 9 w 108"/>
                  <a:gd name="T43" fmla="*/ 88 h 113"/>
                  <a:gd name="T44" fmla="*/ 5 w 108"/>
                  <a:gd name="T45" fmla="*/ 79 h 113"/>
                  <a:gd name="T46" fmla="*/ 2 w 108"/>
                  <a:gd name="T47" fmla="*/ 68 h 113"/>
                  <a:gd name="T48" fmla="*/ 0 w 108"/>
                  <a:gd name="T49" fmla="*/ 56 h 113"/>
                  <a:gd name="T50" fmla="*/ 2 w 108"/>
                  <a:gd name="T51" fmla="*/ 45 h 113"/>
                  <a:gd name="T52" fmla="*/ 5 w 108"/>
                  <a:gd name="T53" fmla="*/ 35 h 113"/>
                  <a:gd name="T54" fmla="*/ 9 w 108"/>
                  <a:gd name="T55" fmla="*/ 25 h 113"/>
                  <a:gd name="T56" fmla="*/ 16 w 108"/>
                  <a:gd name="T57" fmla="*/ 17 h 113"/>
                  <a:gd name="T58" fmla="*/ 24 w 108"/>
                  <a:gd name="T59" fmla="*/ 11 h 113"/>
                  <a:gd name="T60" fmla="*/ 33 w 108"/>
                  <a:gd name="T61" fmla="*/ 5 h 113"/>
                  <a:gd name="T62" fmla="*/ 43 w 108"/>
                  <a:gd name="T63" fmla="*/ 2 h 113"/>
                  <a:gd name="T64" fmla="*/ 54 w 108"/>
                  <a:gd name="T6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113">
                    <a:moveTo>
                      <a:pt x="54" y="0"/>
                    </a:moveTo>
                    <a:lnTo>
                      <a:pt x="65" y="2"/>
                    </a:lnTo>
                    <a:lnTo>
                      <a:pt x="75" y="5"/>
                    </a:lnTo>
                    <a:lnTo>
                      <a:pt x="84" y="11"/>
                    </a:lnTo>
                    <a:lnTo>
                      <a:pt x="92" y="17"/>
                    </a:lnTo>
                    <a:lnTo>
                      <a:pt x="99" y="25"/>
                    </a:lnTo>
                    <a:lnTo>
                      <a:pt x="103" y="35"/>
                    </a:lnTo>
                    <a:lnTo>
                      <a:pt x="107" y="45"/>
                    </a:lnTo>
                    <a:lnTo>
                      <a:pt x="108" y="56"/>
                    </a:lnTo>
                    <a:lnTo>
                      <a:pt x="107" y="68"/>
                    </a:lnTo>
                    <a:lnTo>
                      <a:pt x="103" y="79"/>
                    </a:lnTo>
                    <a:lnTo>
                      <a:pt x="99" y="88"/>
                    </a:lnTo>
                    <a:lnTo>
                      <a:pt x="92" y="97"/>
                    </a:lnTo>
                    <a:lnTo>
                      <a:pt x="84" y="103"/>
                    </a:lnTo>
                    <a:lnTo>
                      <a:pt x="75" y="109"/>
                    </a:lnTo>
                    <a:lnTo>
                      <a:pt x="65" y="112"/>
                    </a:lnTo>
                    <a:lnTo>
                      <a:pt x="54" y="113"/>
                    </a:lnTo>
                    <a:lnTo>
                      <a:pt x="43" y="112"/>
                    </a:lnTo>
                    <a:lnTo>
                      <a:pt x="33" y="109"/>
                    </a:lnTo>
                    <a:lnTo>
                      <a:pt x="24" y="103"/>
                    </a:lnTo>
                    <a:lnTo>
                      <a:pt x="16" y="97"/>
                    </a:lnTo>
                    <a:lnTo>
                      <a:pt x="9" y="88"/>
                    </a:lnTo>
                    <a:lnTo>
                      <a:pt x="5" y="79"/>
                    </a:lnTo>
                    <a:lnTo>
                      <a:pt x="2" y="68"/>
                    </a:lnTo>
                    <a:lnTo>
                      <a:pt x="0" y="56"/>
                    </a:lnTo>
                    <a:lnTo>
                      <a:pt x="2" y="45"/>
                    </a:lnTo>
                    <a:lnTo>
                      <a:pt x="5" y="35"/>
                    </a:lnTo>
                    <a:lnTo>
                      <a:pt x="9" y="25"/>
                    </a:lnTo>
                    <a:lnTo>
                      <a:pt x="16" y="17"/>
                    </a:lnTo>
                    <a:lnTo>
                      <a:pt x="24" y="11"/>
                    </a:lnTo>
                    <a:lnTo>
                      <a:pt x="33" y="5"/>
                    </a:lnTo>
                    <a:lnTo>
                      <a:pt x="43" y="2"/>
                    </a:lnTo>
                    <a:lnTo>
                      <a:pt x="54"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8" name="Freeform 170"/>
              <p:cNvSpPr>
                <a:spLocks/>
              </p:cNvSpPr>
              <p:nvPr/>
            </p:nvSpPr>
            <p:spPr bwMode="auto">
              <a:xfrm>
                <a:off x="4913" y="1803"/>
                <a:ext cx="104" cy="106"/>
              </a:xfrm>
              <a:custGeom>
                <a:avLst/>
                <a:gdLst>
                  <a:gd name="T0" fmla="*/ 51 w 104"/>
                  <a:gd name="T1" fmla="*/ 0 h 106"/>
                  <a:gd name="T2" fmla="*/ 61 w 104"/>
                  <a:gd name="T3" fmla="*/ 1 h 106"/>
                  <a:gd name="T4" fmla="*/ 71 w 104"/>
                  <a:gd name="T5" fmla="*/ 4 h 106"/>
                  <a:gd name="T6" fmla="*/ 80 w 104"/>
                  <a:gd name="T7" fmla="*/ 9 h 106"/>
                  <a:gd name="T8" fmla="*/ 88 w 104"/>
                  <a:gd name="T9" fmla="*/ 15 h 106"/>
                  <a:gd name="T10" fmla="*/ 95 w 104"/>
                  <a:gd name="T11" fmla="*/ 23 h 106"/>
                  <a:gd name="T12" fmla="*/ 99 w 104"/>
                  <a:gd name="T13" fmla="*/ 32 h 106"/>
                  <a:gd name="T14" fmla="*/ 103 w 104"/>
                  <a:gd name="T15" fmla="*/ 42 h 106"/>
                  <a:gd name="T16" fmla="*/ 104 w 104"/>
                  <a:gd name="T17" fmla="*/ 53 h 106"/>
                  <a:gd name="T18" fmla="*/ 103 w 104"/>
                  <a:gd name="T19" fmla="*/ 63 h 106"/>
                  <a:gd name="T20" fmla="*/ 99 w 104"/>
                  <a:gd name="T21" fmla="*/ 74 h 106"/>
                  <a:gd name="T22" fmla="*/ 95 w 104"/>
                  <a:gd name="T23" fmla="*/ 82 h 106"/>
                  <a:gd name="T24" fmla="*/ 88 w 104"/>
                  <a:gd name="T25" fmla="*/ 90 h 106"/>
                  <a:gd name="T26" fmla="*/ 80 w 104"/>
                  <a:gd name="T27" fmla="*/ 97 h 106"/>
                  <a:gd name="T28" fmla="*/ 71 w 104"/>
                  <a:gd name="T29" fmla="*/ 101 h 106"/>
                  <a:gd name="T30" fmla="*/ 61 w 104"/>
                  <a:gd name="T31" fmla="*/ 105 h 106"/>
                  <a:gd name="T32" fmla="*/ 51 w 104"/>
                  <a:gd name="T33" fmla="*/ 106 h 106"/>
                  <a:gd name="T34" fmla="*/ 41 w 104"/>
                  <a:gd name="T35" fmla="*/ 105 h 106"/>
                  <a:gd name="T36" fmla="*/ 31 w 104"/>
                  <a:gd name="T37" fmla="*/ 101 h 106"/>
                  <a:gd name="T38" fmla="*/ 22 w 104"/>
                  <a:gd name="T39" fmla="*/ 97 h 106"/>
                  <a:gd name="T40" fmla="*/ 15 w 104"/>
                  <a:gd name="T41" fmla="*/ 90 h 106"/>
                  <a:gd name="T42" fmla="*/ 9 w 104"/>
                  <a:gd name="T43" fmla="*/ 82 h 106"/>
                  <a:gd name="T44" fmla="*/ 4 w 104"/>
                  <a:gd name="T45" fmla="*/ 74 h 106"/>
                  <a:gd name="T46" fmla="*/ 1 w 104"/>
                  <a:gd name="T47" fmla="*/ 63 h 106"/>
                  <a:gd name="T48" fmla="*/ 0 w 104"/>
                  <a:gd name="T49" fmla="*/ 53 h 106"/>
                  <a:gd name="T50" fmla="*/ 1 w 104"/>
                  <a:gd name="T51" fmla="*/ 42 h 106"/>
                  <a:gd name="T52" fmla="*/ 4 w 104"/>
                  <a:gd name="T53" fmla="*/ 32 h 106"/>
                  <a:gd name="T54" fmla="*/ 9 w 104"/>
                  <a:gd name="T55" fmla="*/ 23 h 106"/>
                  <a:gd name="T56" fmla="*/ 15 w 104"/>
                  <a:gd name="T57" fmla="*/ 15 h 106"/>
                  <a:gd name="T58" fmla="*/ 22 w 104"/>
                  <a:gd name="T59" fmla="*/ 9 h 106"/>
                  <a:gd name="T60" fmla="*/ 31 w 104"/>
                  <a:gd name="T61" fmla="*/ 4 h 106"/>
                  <a:gd name="T62" fmla="*/ 41 w 104"/>
                  <a:gd name="T63" fmla="*/ 1 h 106"/>
                  <a:gd name="T64" fmla="*/ 51 w 104"/>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6">
                    <a:moveTo>
                      <a:pt x="51" y="0"/>
                    </a:moveTo>
                    <a:lnTo>
                      <a:pt x="61" y="1"/>
                    </a:lnTo>
                    <a:lnTo>
                      <a:pt x="71" y="4"/>
                    </a:lnTo>
                    <a:lnTo>
                      <a:pt x="80" y="9"/>
                    </a:lnTo>
                    <a:lnTo>
                      <a:pt x="88" y="15"/>
                    </a:lnTo>
                    <a:lnTo>
                      <a:pt x="95" y="23"/>
                    </a:lnTo>
                    <a:lnTo>
                      <a:pt x="99" y="32"/>
                    </a:lnTo>
                    <a:lnTo>
                      <a:pt x="103" y="42"/>
                    </a:lnTo>
                    <a:lnTo>
                      <a:pt x="104" y="53"/>
                    </a:lnTo>
                    <a:lnTo>
                      <a:pt x="103" y="63"/>
                    </a:lnTo>
                    <a:lnTo>
                      <a:pt x="99" y="74"/>
                    </a:lnTo>
                    <a:lnTo>
                      <a:pt x="95" y="82"/>
                    </a:lnTo>
                    <a:lnTo>
                      <a:pt x="88" y="90"/>
                    </a:lnTo>
                    <a:lnTo>
                      <a:pt x="80" y="97"/>
                    </a:lnTo>
                    <a:lnTo>
                      <a:pt x="71" y="101"/>
                    </a:lnTo>
                    <a:lnTo>
                      <a:pt x="61" y="105"/>
                    </a:lnTo>
                    <a:lnTo>
                      <a:pt x="51" y="106"/>
                    </a:lnTo>
                    <a:lnTo>
                      <a:pt x="41" y="105"/>
                    </a:lnTo>
                    <a:lnTo>
                      <a:pt x="31" y="101"/>
                    </a:lnTo>
                    <a:lnTo>
                      <a:pt x="22" y="97"/>
                    </a:lnTo>
                    <a:lnTo>
                      <a:pt x="15" y="90"/>
                    </a:lnTo>
                    <a:lnTo>
                      <a:pt x="9" y="82"/>
                    </a:lnTo>
                    <a:lnTo>
                      <a:pt x="4" y="74"/>
                    </a:lnTo>
                    <a:lnTo>
                      <a:pt x="1" y="63"/>
                    </a:lnTo>
                    <a:lnTo>
                      <a:pt x="0" y="53"/>
                    </a:lnTo>
                    <a:lnTo>
                      <a:pt x="1" y="42"/>
                    </a:lnTo>
                    <a:lnTo>
                      <a:pt x="4" y="32"/>
                    </a:lnTo>
                    <a:lnTo>
                      <a:pt x="9" y="23"/>
                    </a:lnTo>
                    <a:lnTo>
                      <a:pt x="15" y="15"/>
                    </a:lnTo>
                    <a:lnTo>
                      <a:pt x="22" y="9"/>
                    </a:lnTo>
                    <a:lnTo>
                      <a:pt x="31" y="4"/>
                    </a:lnTo>
                    <a:lnTo>
                      <a:pt x="41" y="1"/>
                    </a:lnTo>
                    <a:lnTo>
                      <a:pt x="51"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99" name="Freeform 171"/>
              <p:cNvSpPr>
                <a:spLocks/>
              </p:cNvSpPr>
              <p:nvPr/>
            </p:nvSpPr>
            <p:spPr bwMode="auto">
              <a:xfrm>
                <a:off x="4915" y="1804"/>
                <a:ext cx="98" cy="102"/>
              </a:xfrm>
              <a:custGeom>
                <a:avLst/>
                <a:gdLst>
                  <a:gd name="T0" fmla="*/ 49 w 98"/>
                  <a:gd name="T1" fmla="*/ 0 h 102"/>
                  <a:gd name="T2" fmla="*/ 59 w 98"/>
                  <a:gd name="T3" fmla="*/ 1 h 102"/>
                  <a:gd name="T4" fmla="*/ 68 w 98"/>
                  <a:gd name="T5" fmla="*/ 4 h 102"/>
                  <a:gd name="T6" fmla="*/ 76 w 98"/>
                  <a:gd name="T7" fmla="*/ 9 h 102"/>
                  <a:gd name="T8" fmla="*/ 84 w 98"/>
                  <a:gd name="T9" fmla="*/ 15 h 102"/>
                  <a:gd name="T10" fmla="*/ 89 w 98"/>
                  <a:gd name="T11" fmla="*/ 22 h 102"/>
                  <a:gd name="T12" fmla="*/ 95 w 98"/>
                  <a:gd name="T13" fmla="*/ 31 h 102"/>
                  <a:gd name="T14" fmla="*/ 97 w 98"/>
                  <a:gd name="T15" fmla="*/ 41 h 102"/>
                  <a:gd name="T16" fmla="*/ 98 w 98"/>
                  <a:gd name="T17" fmla="*/ 51 h 102"/>
                  <a:gd name="T18" fmla="*/ 97 w 98"/>
                  <a:gd name="T19" fmla="*/ 61 h 102"/>
                  <a:gd name="T20" fmla="*/ 95 w 98"/>
                  <a:gd name="T21" fmla="*/ 71 h 102"/>
                  <a:gd name="T22" fmla="*/ 89 w 98"/>
                  <a:gd name="T23" fmla="*/ 79 h 102"/>
                  <a:gd name="T24" fmla="*/ 84 w 98"/>
                  <a:gd name="T25" fmla="*/ 87 h 102"/>
                  <a:gd name="T26" fmla="*/ 76 w 98"/>
                  <a:gd name="T27" fmla="*/ 93 h 102"/>
                  <a:gd name="T28" fmla="*/ 68 w 98"/>
                  <a:gd name="T29" fmla="*/ 97 h 102"/>
                  <a:gd name="T30" fmla="*/ 59 w 98"/>
                  <a:gd name="T31" fmla="*/ 100 h 102"/>
                  <a:gd name="T32" fmla="*/ 49 w 98"/>
                  <a:gd name="T33" fmla="*/ 102 h 102"/>
                  <a:gd name="T34" fmla="*/ 39 w 98"/>
                  <a:gd name="T35" fmla="*/ 100 h 102"/>
                  <a:gd name="T36" fmla="*/ 30 w 98"/>
                  <a:gd name="T37" fmla="*/ 97 h 102"/>
                  <a:gd name="T38" fmla="*/ 22 w 98"/>
                  <a:gd name="T39" fmla="*/ 93 h 102"/>
                  <a:gd name="T40" fmla="*/ 15 w 98"/>
                  <a:gd name="T41" fmla="*/ 87 h 102"/>
                  <a:gd name="T42" fmla="*/ 9 w 98"/>
                  <a:gd name="T43" fmla="*/ 79 h 102"/>
                  <a:gd name="T44" fmla="*/ 4 w 98"/>
                  <a:gd name="T45" fmla="*/ 71 h 102"/>
                  <a:gd name="T46" fmla="*/ 1 w 98"/>
                  <a:gd name="T47" fmla="*/ 61 h 102"/>
                  <a:gd name="T48" fmla="*/ 0 w 98"/>
                  <a:gd name="T49" fmla="*/ 51 h 102"/>
                  <a:gd name="T50" fmla="*/ 1 w 98"/>
                  <a:gd name="T51" fmla="*/ 41 h 102"/>
                  <a:gd name="T52" fmla="*/ 4 w 98"/>
                  <a:gd name="T53" fmla="*/ 31 h 102"/>
                  <a:gd name="T54" fmla="*/ 9 w 98"/>
                  <a:gd name="T55" fmla="*/ 22 h 102"/>
                  <a:gd name="T56" fmla="*/ 15 w 98"/>
                  <a:gd name="T57" fmla="*/ 15 h 102"/>
                  <a:gd name="T58" fmla="*/ 22 w 98"/>
                  <a:gd name="T59" fmla="*/ 9 h 102"/>
                  <a:gd name="T60" fmla="*/ 30 w 98"/>
                  <a:gd name="T61" fmla="*/ 4 h 102"/>
                  <a:gd name="T62" fmla="*/ 39 w 98"/>
                  <a:gd name="T63" fmla="*/ 1 h 102"/>
                  <a:gd name="T64" fmla="*/ 49 w 98"/>
                  <a:gd name="T6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02">
                    <a:moveTo>
                      <a:pt x="49" y="0"/>
                    </a:moveTo>
                    <a:lnTo>
                      <a:pt x="59" y="1"/>
                    </a:lnTo>
                    <a:lnTo>
                      <a:pt x="68" y="4"/>
                    </a:lnTo>
                    <a:lnTo>
                      <a:pt x="76" y="9"/>
                    </a:lnTo>
                    <a:lnTo>
                      <a:pt x="84" y="15"/>
                    </a:lnTo>
                    <a:lnTo>
                      <a:pt x="89" y="22"/>
                    </a:lnTo>
                    <a:lnTo>
                      <a:pt x="95" y="31"/>
                    </a:lnTo>
                    <a:lnTo>
                      <a:pt x="97" y="41"/>
                    </a:lnTo>
                    <a:lnTo>
                      <a:pt x="98" y="51"/>
                    </a:lnTo>
                    <a:lnTo>
                      <a:pt x="97" y="61"/>
                    </a:lnTo>
                    <a:lnTo>
                      <a:pt x="95" y="71"/>
                    </a:lnTo>
                    <a:lnTo>
                      <a:pt x="89" y="79"/>
                    </a:lnTo>
                    <a:lnTo>
                      <a:pt x="84" y="87"/>
                    </a:lnTo>
                    <a:lnTo>
                      <a:pt x="76" y="93"/>
                    </a:lnTo>
                    <a:lnTo>
                      <a:pt x="68" y="97"/>
                    </a:lnTo>
                    <a:lnTo>
                      <a:pt x="59" y="100"/>
                    </a:lnTo>
                    <a:lnTo>
                      <a:pt x="49" y="102"/>
                    </a:lnTo>
                    <a:lnTo>
                      <a:pt x="39" y="100"/>
                    </a:lnTo>
                    <a:lnTo>
                      <a:pt x="30" y="97"/>
                    </a:lnTo>
                    <a:lnTo>
                      <a:pt x="22" y="93"/>
                    </a:lnTo>
                    <a:lnTo>
                      <a:pt x="15" y="87"/>
                    </a:lnTo>
                    <a:lnTo>
                      <a:pt x="9" y="79"/>
                    </a:lnTo>
                    <a:lnTo>
                      <a:pt x="4" y="71"/>
                    </a:lnTo>
                    <a:lnTo>
                      <a:pt x="1" y="61"/>
                    </a:lnTo>
                    <a:lnTo>
                      <a:pt x="0" y="51"/>
                    </a:lnTo>
                    <a:lnTo>
                      <a:pt x="1" y="41"/>
                    </a:lnTo>
                    <a:lnTo>
                      <a:pt x="4" y="31"/>
                    </a:lnTo>
                    <a:lnTo>
                      <a:pt x="9" y="22"/>
                    </a:lnTo>
                    <a:lnTo>
                      <a:pt x="15" y="15"/>
                    </a:lnTo>
                    <a:lnTo>
                      <a:pt x="22" y="9"/>
                    </a:lnTo>
                    <a:lnTo>
                      <a:pt x="30" y="4"/>
                    </a:lnTo>
                    <a:lnTo>
                      <a:pt x="39" y="1"/>
                    </a:lnTo>
                    <a:lnTo>
                      <a:pt x="49"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0" name="Freeform 172"/>
              <p:cNvSpPr>
                <a:spLocks/>
              </p:cNvSpPr>
              <p:nvPr/>
            </p:nvSpPr>
            <p:spPr bwMode="auto">
              <a:xfrm>
                <a:off x="4918" y="1806"/>
                <a:ext cx="92" cy="96"/>
              </a:xfrm>
              <a:custGeom>
                <a:avLst/>
                <a:gdLst>
                  <a:gd name="T0" fmla="*/ 46 w 92"/>
                  <a:gd name="T1" fmla="*/ 0 h 96"/>
                  <a:gd name="T2" fmla="*/ 55 w 92"/>
                  <a:gd name="T3" fmla="*/ 1 h 96"/>
                  <a:gd name="T4" fmla="*/ 64 w 92"/>
                  <a:gd name="T5" fmla="*/ 3 h 96"/>
                  <a:gd name="T6" fmla="*/ 72 w 92"/>
                  <a:gd name="T7" fmla="*/ 8 h 96"/>
                  <a:gd name="T8" fmla="*/ 79 w 92"/>
                  <a:gd name="T9" fmla="*/ 13 h 96"/>
                  <a:gd name="T10" fmla="*/ 84 w 92"/>
                  <a:gd name="T11" fmla="*/ 21 h 96"/>
                  <a:gd name="T12" fmla="*/ 89 w 92"/>
                  <a:gd name="T13" fmla="*/ 29 h 96"/>
                  <a:gd name="T14" fmla="*/ 91 w 92"/>
                  <a:gd name="T15" fmla="*/ 38 h 96"/>
                  <a:gd name="T16" fmla="*/ 92 w 92"/>
                  <a:gd name="T17" fmla="*/ 48 h 96"/>
                  <a:gd name="T18" fmla="*/ 91 w 92"/>
                  <a:gd name="T19" fmla="*/ 57 h 96"/>
                  <a:gd name="T20" fmla="*/ 89 w 92"/>
                  <a:gd name="T21" fmla="*/ 66 h 96"/>
                  <a:gd name="T22" fmla="*/ 84 w 92"/>
                  <a:gd name="T23" fmla="*/ 75 h 96"/>
                  <a:gd name="T24" fmla="*/ 79 w 92"/>
                  <a:gd name="T25" fmla="*/ 82 h 96"/>
                  <a:gd name="T26" fmla="*/ 72 w 92"/>
                  <a:gd name="T27" fmla="*/ 87 h 96"/>
                  <a:gd name="T28" fmla="*/ 64 w 92"/>
                  <a:gd name="T29" fmla="*/ 93 h 96"/>
                  <a:gd name="T30" fmla="*/ 55 w 92"/>
                  <a:gd name="T31" fmla="*/ 95 h 96"/>
                  <a:gd name="T32" fmla="*/ 46 w 92"/>
                  <a:gd name="T33" fmla="*/ 96 h 96"/>
                  <a:gd name="T34" fmla="*/ 37 w 92"/>
                  <a:gd name="T35" fmla="*/ 95 h 96"/>
                  <a:gd name="T36" fmla="*/ 28 w 92"/>
                  <a:gd name="T37" fmla="*/ 93 h 96"/>
                  <a:gd name="T38" fmla="*/ 20 w 92"/>
                  <a:gd name="T39" fmla="*/ 87 h 96"/>
                  <a:gd name="T40" fmla="*/ 14 w 92"/>
                  <a:gd name="T41" fmla="*/ 82 h 96"/>
                  <a:gd name="T42" fmla="*/ 8 w 92"/>
                  <a:gd name="T43" fmla="*/ 75 h 96"/>
                  <a:gd name="T44" fmla="*/ 4 w 92"/>
                  <a:gd name="T45" fmla="*/ 66 h 96"/>
                  <a:gd name="T46" fmla="*/ 1 w 92"/>
                  <a:gd name="T47" fmla="*/ 57 h 96"/>
                  <a:gd name="T48" fmla="*/ 0 w 92"/>
                  <a:gd name="T49" fmla="*/ 48 h 96"/>
                  <a:gd name="T50" fmla="*/ 1 w 92"/>
                  <a:gd name="T51" fmla="*/ 38 h 96"/>
                  <a:gd name="T52" fmla="*/ 4 w 92"/>
                  <a:gd name="T53" fmla="*/ 29 h 96"/>
                  <a:gd name="T54" fmla="*/ 8 w 92"/>
                  <a:gd name="T55" fmla="*/ 21 h 96"/>
                  <a:gd name="T56" fmla="*/ 14 w 92"/>
                  <a:gd name="T57" fmla="*/ 13 h 96"/>
                  <a:gd name="T58" fmla="*/ 20 w 92"/>
                  <a:gd name="T59" fmla="*/ 8 h 96"/>
                  <a:gd name="T60" fmla="*/ 28 w 92"/>
                  <a:gd name="T61" fmla="*/ 3 h 96"/>
                  <a:gd name="T62" fmla="*/ 37 w 92"/>
                  <a:gd name="T63" fmla="*/ 1 h 96"/>
                  <a:gd name="T64" fmla="*/ 46 w 92"/>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6">
                    <a:moveTo>
                      <a:pt x="46" y="0"/>
                    </a:moveTo>
                    <a:lnTo>
                      <a:pt x="55" y="1"/>
                    </a:lnTo>
                    <a:lnTo>
                      <a:pt x="64" y="3"/>
                    </a:lnTo>
                    <a:lnTo>
                      <a:pt x="72" y="8"/>
                    </a:lnTo>
                    <a:lnTo>
                      <a:pt x="79" y="13"/>
                    </a:lnTo>
                    <a:lnTo>
                      <a:pt x="84" y="21"/>
                    </a:lnTo>
                    <a:lnTo>
                      <a:pt x="89" y="29"/>
                    </a:lnTo>
                    <a:lnTo>
                      <a:pt x="91" y="38"/>
                    </a:lnTo>
                    <a:lnTo>
                      <a:pt x="92" y="48"/>
                    </a:lnTo>
                    <a:lnTo>
                      <a:pt x="91" y="57"/>
                    </a:lnTo>
                    <a:lnTo>
                      <a:pt x="89" y="66"/>
                    </a:lnTo>
                    <a:lnTo>
                      <a:pt x="84" y="75"/>
                    </a:lnTo>
                    <a:lnTo>
                      <a:pt x="79" y="82"/>
                    </a:lnTo>
                    <a:lnTo>
                      <a:pt x="72" y="87"/>
                    </a:lnTo>
                    <a:lnTo>
                      <a:pt x="64" y="93"/>
                    </a:lnTo>
                    <a:lnTo>
                      <a:pt x="55" y="95"/>
                    </a:lnTo>
                    <a:lnTo>
                      <a:pt x="46" y="96"/>
                    </a:lnTo>
                    <a:lnTo>
                      <a:pt x="37" y="95"/>
                    </a:lnTo>
                    <a:lnTo>
                      <a:pt x="28" y="93"/>
                    </a:lnTo>
                    <a:lnTo>
                      <a:pt x="20" y="87"/>
                    </a:lnTo>
                    <a:lnTo>
                      <a:pt x="14" y="82"/>
                    </a:lnTo>
                    <a:lnTo>
                      <a:pt x="8" y="75"/>
                    </a:lnTo>
                    <a:lnTo>
                      <a:pt x="4" y="66"/>
                    </a:lnTo>
                    <a:lnTo>
                      <a:pt x="1" y="57"/>
                    </a:lnTo>
                    <a:lnTo>
                      <a:pt x="0" y="48"/>
                    </a:lnTo>
                    <a:lnTo>
                      <a:pt x="1" y="38"/>
                    </a:lnTo>
                    <a:lnTo>
                      <a:pt x="4" y="29"/>
                    </a:lnTo>
                    <a:lnTo>
                      <a:pt x="8" y="21"/>
                    </a:lnTo>
                    <a:lnTo>
                      <a:pt x="14" y="13"/>
                    </a:lnTo>
                    <a:lnTo>
                      <a:pt x="20" y="8"/>
                    </a:lnTo>
                    <a:lnTo>
                      <a:pt x="28" y="3"/>
                    </a:lnTo>
                    <a:lnTo>
                      <a:pt x="37" y="1"/>
                    </a:lnTo>
                    <a:lnTo>
                      <a:pt x="46"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1" name="Freeform 173"/>
              <p:cNvSpPr>
                <a:spLocks/>
              </p:cNvSpPr>
              <p:nvPr/>
            </p:nvSpPr>
            <p:spPr bwMode="auto">
              <a:xfrm>
                <a:off x="4922" y="1807"/>
                <a:ext cx="86" cy="92"/>
              </a:xfrm>
              <a:custGeom>
                <a:avLst/>
                <a:gdLst>
                  <a:gd name="T0" fmla="*/ 42 w 86"/>
                  <a:gd name="T1" fmla="*/ 0 h 92"/>
                  <a:gd name="T2" fmla="*/ 51 w 86"/>
                  <a:gd name="T3" fmla="*/ 1 h 92"/>
                  <a:gd name="T4" fmla="*/ 59 w 86"/>
                  <a:gd name="T5" fmla="*/ 4 h 92"/>
                  <a:gd name="T6" fmla="*/ 67 w 86"/>
                  <a:gd name="T7" fmla="*/ 8 h 92"/>
                  <a:gd name="T8" fmla="*/ 73 w 86"/>
                  <a:gd name="T9" fmla="*/ 14 h 92"/>
                  <a:gd name="T10" fmla="*/ 78 w 86"/>
                  <a:gd name="T11" fmla="*/ 20 h 92"/>
                  <a:gd name="T12" fmla="*/ 82 w 86"/>
                  <a:gd name="T13" fmla="*/ 28 h 92"/>
                  <a:gd name="T14" fmla="*/ 85 w 86"/>
                  <a:gd name="T15" fmla="*/ 37 h 92"/>
                  <a:gd name="T16" fmla="*/ 86 w 86"/>
                  <a:gd name="T17" fmla="*/ 46 h 92"/>
                  <a:gd name="T18" fmla="*/ 85 w 86"/>
                  <a:gd name="T19" fmla="*/ 55 h 92"/>
                  <a:gd name="T20" fmla="*/ 82 w 86"/>
                  <a:gd name="T21" fmla="*/ 63 h 92"/>
                  <a:gd name="T22" fmla="*/ 78 w 86"/>
                  <a:gd name="T23" fmla="*/ 71 h 92"/>
                  <a:gd name="T24" fmla="*/ 73 w 86"/>
                  <a:gd name="T25" fmla="*/ 77 h 92"/>
                  <a:gd name="T26" fmla="*/ 67 w 86"/>
                  <a:gd name="T27" fmla="*/ 84 h 92"/>
                  <a:gd name="T28" fmla="*/ 59 w 86"/>
                  <a:gd name="T29" fmla="*/ 89 h 92"/>
                  <a:gd name="T30" fmla="*/ 51 w 86"/>
                  <a:gd name="T31" fmla="*/ 91 h 92"/>
                  <a:gd name="T32" fmla="*/ 42 w 86"/>
                  <a:gd name="T33" fmla="*/ 92 h 92"/>
                  <a:gd name="T34" fmla="*/ 33 w 86"/>
                  <a:gd name="T35" fmla="*/ 91 h 92"/>
                  <a:gd name="T36" fmla="*/ 25 w 86"/>
                  <a:gd name="T37" fmla="*/ 89 h 92"/>
                  <a:gd name="T38" fmla="*/ 18 w 86"/>
                  <a:gd name="T39" fmla="*/ 84 h 92"/>
                  <a:gd name="T40" fmla="*/ 12 w 86"/>
                  <a:gd name="T41" fmla="*/ 77 h 92"/>
                  <a:gd name="T42" fmla="*/ 6 w 86"/>
                  <a:gd name="T43" fmla="*/ 71 h 92"/>
                  <a:gd name="T44" fmla="*/ 3 w 86"/>
                  <a:gd name="T45" fmla="*/ 63 h 92"/>
                  <a:gd name="T46" fmla="*/ 1 w 86"/>
                  <a:gd name="T47" fmla="*/ 55 h 92"/>
                  <a:gd name="T48" fmla="*/ 0 w 86"/>
                  <a:gd name="T49" fmla="*/ 46 h 92"/>
                  <a:gd name="T50" fmla="*/ 1 w 86"/>
                  <a:gd name="T51" fmla="*/ 37 h 92"/>
                  <a:gd name="T52" fmla="*/ 3 w 86"/>
                  <a:gd name="T53" fmla="*/ 28 h 92"/>
                  <a:gd name="T54" fmla="*/ 6 w 86"/>
                  <a:gd name="T55" fmla="*/ 20 h 92"/>
                  <a:gd name="T56" fmla="*/ 12 w 86"/>
                  <a:gd name="T57" fmla="*/ 14 h 92"/>
                  <a:gd name="T58" fmla="*/ 18 w 86"/>
                  <a:gd name="T59" fmla="*/ 8 h 92"/>
                  <a:gd name="T60" fmla="*/ 25 w 86"/>
                  <a:gd name="T61" fmla="*/ 4 h 92"/>
                  <a:gd name="T62" fmla="*/ 33 w 86"/>
                  <a:gd name="T63" fmla="*/ 1 h 92"/>
                  <a:gd name="T64" fmla="*/ 42 w 86"/>
                  <a:gd name="T6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92">
                    <a:moveTo>
                      <a:pt x="42" y="0"/>
                    </a:moveTo>
                    <a:lnTo>
                      <a:pt x="51" y="1"/>
                    </a:lnTo>
                    <a:lnTo>
                      <a:pt x="59" y="4"/>
                    </a:lnTo>
                    <a:lnTo>
                      <a:pt x="67" y="8"/>
                    </a:lnTo>
                    <a:lnTo>
                      <a:pt x="73" y="14"/>
                    </a:lnTo>
                    <a:lnTo>
                      <a:pt x="78" y="20"/>
                    </a:lnTo>
                    <a:lnTo>
                      <a:pt x="82" y="28"/>
                    </a:lnTo>
                    <a:lnTo>
                      <a:pt x="85" y="37"/>
                    </a:lnTo>
                    <a:lnTo>
                      <a:pt x="86" y="46"/>
                    </a:lnTo>
                    <a:lnTo>
                      <a:pt x="85" y="55"/>
                    </a:lnTo>
                    <a:lnTo>
                      <a:pt x="82" y="63"/>
                    </a:lnTo>
                    <a:lnTo>
                      <a:pt x="78" y="71"/>
                    </a:lnTo>
                    <a:lnTo>
                      <a:pt x="73" y="77"/>
                    </a:lnTo>
                    <a:lnTo>
                      <a:pt x="67" y="84"/>
                    </a:lnTo>
                    <a:lnTo>
                      <a:pt x="59" y="89"/>
                    </a:lnTo>
                    <a:lnTo>
                      <a:pt x="51" y="91"/>
                    </a:lnTo>
                    <a:lnTo>
                      <a:pt x="42" y="92"/>
                    </a:lnTo>
                    <a:lnTo>
                      <a:pt x="33" y="91"/>
                    </a:lnTo>
                    <a:lnTo>
                      <a:pt x="25" y="89"/>
                    </a:lnTo>
                    <a:lnTo>
                      <a:pt x="18" y="84"/>
                    </a:lnTo>
                    <a:lnTo>
                      <a:pt x="12" y="77"/>
                    </a:lnTo>
                    <a:lnTo>
                      <a:pt x="6" y="71"/>
                    </a:lnTo>
                    <a:lnTo>
                      <a:pt x="3" y="63"/>
                    </a:lnTo>
                    <a:lnTo>
                      <a:pt x="1" y="55"/>
                    </a:lnTo>
                    <a:lnTo>
                      <a:pt x="0" y="46"/>
                    </a:lnTo>
                    <a:lnTo>
                      <a:pt x="1" y="37"/>
                    </a:lnTo>
                    <a:lnTo>
                      <a:pt x="3" y="28"/>
                    </a:lnTo>
                    <a:lnTo>
                      <a:pt x="6" y="20"/>
                    </a:lnTo>
                    <a:lnTo>
                      <a:pt x="12" y="14"/>
                    </a:lnTo>
                    <a:lnTo>
                      <a:pt x="18" y="8"/>
                    </a:lnTo>
                    <a:lnTo>
                      <a:pt x="25" y="4"/>
                    </a:lnTo>
                    <a:lnTo>
                      <a:pt x="33" y="1"/>
                    </a:lnTo>
                    <a:lnTo>
                      <a:pt x="42"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2" name="Freeform 174"/>
              <p:cNvSpPr>
                <a:spLocks/>
              </p:cNvSpPr>
              <p:nvPr/>
            </p:nvSpPr>
            <p:spPr bwMode="auto">
              <a:xfrm>
                <a:off x="4923" y="1808"/>
                <a:ext cx="83" cy="88"/>
              </a:xfrm>
              <a:custGeom>
                <a:avLst/>
                <a:gdLst>
                  <a:gd name="T0" fmla="*/ 41 w 83"/>
                  <a:gd name="T1" fmla="*/ 0 h 88"/>
                  <a:gd name="T2" fmla="*/ 49 w 83"/>
                  <a:gd name="T3" fmla="*/ 1 h 88"/>
                  <a:gd name="T4" fmla="*/ 57 w 83"/>
                  <a:gd name="T5" fmla="*/ 4 h 88"/>
                  <a:gd name="T6" fmla="*/ 64 w 83"/>
                  <a:gd name="T7" fmla="*/ 8 h 88"/>
                  <a:gd name="T8" fmla="*/ 70 w 83"/>
                  <a:gd name="T9" fmla="*/ 14 h 88"/>
                  <a:gd name="T10" fmla="*/ 76 w 83"/>
                  <a:gd name="T11" fmla="*/ 19 h 88"/>
                  <a:gd name="T12" fmla="*/ 79 w 83"/>
                  <a:gd name="T13" fmla="*/ 27 h 88"/>
                  <a:gd name="T14" fmla="*/ 81 w 83"/>
                  <a:gd name="T15" fmla="*/ 35 h 88"/>
                  <a:gd name="T16" fmla="*/ 83 w 83"/>
                  <a:gd name="T17" fmla="*/ 44 h 88"/>
                  <a:gd name="T18" fmla="*/ 81 w 83"/>
                  <a:gd name="T19" fmla="*/ 53 h 88"/>
                  <a:gd name="T20" fmla="*/ 79 w 83"/>
                  <a:gd name="T21" fmla="*/ 61 h 88"/>
                  <a:gd name="T22" fmla="*/ 76 w 83"/>
                  <a:gd name="T23" fmla="*/ 69 h 88"/>
                  <a:gd name="T24" fmla="*/ 70 w 83"/>
                  <a:gd name="T25" fmla="*/ 74 h 88"/>
                  <a:gd name="T26" fmla="*/ 64 w 83"/>
                  <a:gd name="T27" fmla="*/ 80 h 88"/>
                  <a:gd name="T28" fmla="*/ 57 w 83"/>
                  <a:gd name="T29" fmla="*/ 84 h 88"/>
                  <a:gd name="T30" fmla="*/ 49 w 83"/>
                  <a:gd name="T31" fmla="*/ 86 h 88"/>
                  <a:gd name="T32" fmla="*/ 41 w 83"/>
                  <a:gd name="T33" fmla="*/ 88 h 88"/>
                  <a:gd name="T34" fmla="*/ 33 w 83"/>
                  <a:gd name="T35" fmla="*/ 86 h 88"/>
                  <a:gd name="T36" fmla="*/ 26 w 83"/>
                  <a:gd name="T37" fmla="*/ 84 h 88"/>
                  <a:gd name="T38" fmla="*/ 19 w 83"/>
                  <a:gd name="T39" fmla="*/ 80 h 88"/>
                  <a:gd name="T40" fmla="*/ 12 w 83"/>
                  <a:gd name="T41" fmla="*/ 74 h 88"/>
                  <a:gd name="T42" fmla="*/ 7 w 83"/>
                  <a:gd name="T43" fmla="*/ 69 h 88"/>
                  <a:gd name="T44" fmla="*/ 3 w 83"/>
                  <a:gd name="T45" fmla="*/ 61 h 88"/>
                  <a:gd name="T46" fmla="*/ 1 w 83"/>
                  <a:gd name="T47" fmla="*/ 53 h 88"/>
                  <a:gd name="T48" fmla="*/ 0 w 83"/>
                  <a:gd name="T49" fmla="*/ 44 h 88"/>
                  <a:gd name="T50" fmla="*/ 1 w 83"/>
                  <a:gd name="T51" fmla="*/ 35 h 88"/>
                  <a:gd name="T52" fmla="*/ 3 w 83"/>
                  <a:gd name="T53" fmla="*/ 27 h 88"/>
                  <a:gd name="T54" fmla="*/ 7 w 83"/>
                  <a:gd name="T55" fmla="*/ 19 h 88"/>
                  <a:gd name="T56" fmla="*/ 12 w 83"/>
                  <a:gd name="T57" fmla="*/ 14 h 88"/>
                  <a:gd name="T58" fmla="*/ 19 w 83"/>
                  <a:gd name="T59" fmla="*/ 8 h 88"/>
                  <a:gd name="T60" fmla="*/ 26 w 83"/>
                  <a:gd name="T61" fmla="*/ 4 h 88"/>
                  <a:gd name="T62" fmla="*/ 33 w 83"/>
                  <a:gd name="T63" fmla="*/ 1 h 88"/>
                  <a:gd name="T64" fmla="*/ 41 w 83"/>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8">
                    <a:moveTo>
                      <a:pt x="41" y="0"/>
                    </a:moveTo>
                    <a:lnTo>
                      <a:pt x="49" y="1"/>
                    </a:lnTo>
                    <a:lnTo>
                      <a:pt x="57" y="4"/>
                    </a:lnTo>
                    <a:lnTo>
                      <a:pt x="64" y="8"/>
                    </a:lnTo>
                    <a:lnTo>
                      <a:pt x="70" y="14"/>
                    </a:lnTo>
                    <a:lnTo>
                      <a:pt x="76" y="19"/>
                    </a:lnTo>
                    <a:lnTo>
                      <a:pt x="79" y="27"/>
                    </a:lnTo>
                    <a:lnTo>
                      <a:pt x="81" y="35"/>
                    </a:lnTo>
                    <a:lnTo>
                      <a:pt x="83" y="44"/>
                    </a:lnTo>
                    <a:lnTo>
                      <a:pt x="81" y="53"/>
                    </a:lnTo>
                    <a:lnTo>
                      <a:pt x="79" y="61"/>
                    </a:lnTo>
                    <a:lnTo>
                      <a:pt x="76" y="69"/>
                    </a:lnTo>
                    <a:lnTo>
                      <a:pt x="70" y="74"/>
                    </a:lnTo>
                    <a:lnTo>
                      <a:pt x="64" y="80"/>
                    </a:lnTo>
                    <a:lnTo>
                      <a:pt x="57" y="84"/>
                    </a:lnTo>
                    <a:lnTo>
                      <a:pt x="49" y="86"/>
                    </a:lnTo>
                    <a:lnTo>
                      <a:pt x="41" y="88"/>
                    </a:lnTo>
                    <a:lnTo>
                      <a:pt x="33" y="86"/>
                    </a:lnTo>
                    <a:lnTo>
                      <a:pt x="26" y="84"/>
                    </a:lnTo>
                    <a:lnTo>
                      <a:pt x="19" y="80"/>
                    </a:lnTo>
                    <a:lnTo>
                      <a:pt x="12" y="74"/>
                    </a:lnTo>
                    <a:lnTo>
                      <a:pt x="7" y="69"/>
                    </a:lnTo>
                    <a:lnTo>
                      <a:pt x="3" y="61"/>
                    </a:lnTo>
                    <a:lnTo>
                      <a:pt x="1" y="53"/>
                    </a:lnTo>
                    <a:lnTo>
                      <a:pt x="0" y="44"/>
                    </a:lnTo>
                    <a:lnTo>
                      <a:pt x="1" y="35"/>
                    </a:lnTo>
                    <a:lnTo>
                      <a:pt x="3" y="27"/>
                    </a:lnTo>
                    <a:lnTo>
                      <a:pt x="7" y="19"/>
                    </a:lnTo>
                    <a:lnTo>
                      <a:pt x="12" y="14"/>
                    </a:lnTo>
                    <a:lnTo>
                      <a:pt x="19" y="8"/>
                    </a:lnTo>
                    <a:lnTo>
                      <a:pt x="26" y="4"/>
                    </a:lnTo>
                    <a:lnTo>
                      <a:pt x="33" y="1"/>
                    </a:lnTo>
                    <a:lnTo>
                      <a:pt x="41"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3" name="Freeform 175"/>
              <p:cNvSpPr>
                <a:spLocks/>
              </p:cNvSpPr>
              <p:nvPr/>
            </p:nvSpPr>
            <p:spPr bwMode="auto">
              <a:xfrm>
                <a:off x="4925" y="1811"/>
                <a:ext cx="78" cy="80"/>
              </a:xfrm>
              <a:custGeom>
                <a:avLst/>
                <a:gdLst>
                  <a:gd name="T0" fmla="*/ 39 w 78"/>
                  <a:gd name="T1" fmla="*/ 0 h 80"/>
                  <a:gd name="T2" fmla="*/ 47 w 78"/>
                  <a:gd name="T3" fmla="*/ 1 h 80"/>
                  <a:gd name="T4" fmla="*/ 54 w 78"/>
                  <a:gd name="T5" fmla="*/ 3 h 80"/>
                  <a:gd name="T6" fmla="*/ 60 w 78"/>
                  <a:gd name="T7" fmla="*/ 6 h 80"/>
                  <a:gd name="T8" fmla="*/ 67 w 78"/>
                  <a:gd name="T9" fmla="*/ 11 h 80"/>
                  <a:gd name="T10" fmla="*/ 72 w 78"/>
                  <a:gd name="T11" fmla="*/ 17 h 80"/>
                  <a:gd name="T12" fmla="*/ 75 w 78"/>
                  <a:gd name="T13" fmla="*/ 24 h 80"/>
                  <a:gd name="T14" fmla="*/ 77 w 78"/>
                  <a:gd name="T15" fmla="*/ 32 h 80"/>
                  <a:gd name="T16" fmla="*/ 78 w 78"/>
                  <a:gd name="T17" fmla="*/ 40 h 80"/>
                  <a:gd name="T18" fmla="*/ 77 w 78"/>
                  <a:gd name="T19" fmla="*/ 48 h 80"/>
                  <a:gd name="T20" fmla="*/ 75 w 78"/>
                  <a:gd name="T21" fmla="*/ 55 h 80"/>
                  <a:gd name="T22" fmla="*/ 72 w 78"/>
                  <a:gd name="T23" fmla="*/ 62 h 80"/>
                  <a:gd name="T24" fmla="*/ 67 w 78"/>
                  <a:gd name="T25" fmla="*/ 68 h 80"/>
                  <a:gd name="T26" fmla="*/ 60 w 78"/>
                  <a:gd name="T27" fmla="*/ 73 h 80"/>
                  <a:gd name="T28" fmla="*/ 54 w 78"/>
                  <a:gd name="T29" fmla="*/ 77 h 80"/>
                  <a:gd name="T30" fmla="*/ 47 w 78"/>
                  <a:gd name="T31" fmla="*/ 79 h 80"/>
                  <a:gd name="T32" fmla="*/ 39 w 78"/>
                  <a:gd name="T33" fmla="*/ 80 h 80"/>
                  <a:gd name="T34" fmla="*/ 31 w 78"/>
                  <a:gd name="T35" fmla="*/ 79 h 80"/>
                  <a:gd name="T36" fmla="*/ 25 w 78"/>
                  <a:gd name="T37" fmla="*/ 77 h 80"/>
                  <a:gd name="T38" fmla="*/ 18 w 78"/>
                  <a:gd name="T39" fmla="*/ 73 h 80"/>
                  <a:gd name="T40" fmla="*/ 11 w 78"/>
                  <a:gd name="T41" fmla="*/ 68 h 80"/>
                  <a:gd name="T42" fmla="*/ 7 w 78"/>
                  <a:gd name="T43" fmla="*/ 62 h 80"/>
                  <a:gd name="T44" fmla="*/ 3 w 78"/>
                  <a:gd name="T45" fmla="*/ 55 h 80"/>
                  <a:gd name="T46" fmla="*/ 1 w 78"/>
                  <a:gd name="T47" fmla="*/ 48 h 80"/>
                  <a:gd name="T48" fmla="*/ 0 w 78"/>
                  <a:gd name="T49" fmla="*/ 40 h 80"/>
                  <a:gd name="T50" fmla="*/ 1 w 78"/>
                  <a:gd name="T51" fmla="*/ 32 h 80"/>
                  <a:gd name="T52" fmla="*/ 3 w 78"/>
                  <a:gd name="T53" fmla="*/ 24 h 80"/>
                  <a:gd name="T54" fmla="*/ 7 w 78"/>
                  <a:gd name="T55" fmla="*/ 17 h 80"/>
                  <a:gd name="T56" fmla="*/ 11 w 78"/>
                  <a:gd name="T57" fmla="*/ 11 h 80"/>
                  <a:gd name="T58" fmla="*/ 18 w 78"/>
                  <a:gd name="T59" fmla="*/ 6 h 80"/>
                  <a:gd name="T60" fmla="*/ 25 w 78"/>
                  <a:gd name="T61" fmla="*/ 3 h 80"/>
                  <a:gd name="T62" fmla="*/ 31 w 78"/>
                  <a:gd name="T63" fmla="*/ 1 h 80"/>
                  <a:gd name="T64" fmla="*/ 39 w 78"/>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0">
                    <a:moveTo>
                      <a:pt x="39" y="0"/>
                    </a:moveTo>
                    <a:lnTo>
                      <a:pt x="47" y="1"/>
                    </a:lnTo>
                    <a:lnTo>
                      <a:pt x="54" y="3"/>
                    </a:lnTo>
                    <a:lnTo>
                      <a:pt x="60" y="6"/>
                    </a:lnTo>
                    <a:lnTo>
                      <a:pt x="67" y="11"/>
                    </a:lnTo>
                    <a:lnTo>
                      <a:pt x="72" y="17"/>
                    </a:lnTo>
                    <a:lnTo>
                      <a:pt x="75" y="24"/>
                    </a:lnTo>
                    <a:lnTo>
                      <a:pt x="77" y="32"/>
                    </a:lnTo>
                    <a:lnTo>
                      <a:pt x="78" y="40"/>
                    </a:lnTo>
                    <a:lnTo>
                      <a:pt x="77" y="48"/>
                    </a:lnTo>
                    <a:lnTo>
                      <a:pt x="75" y="55"/>
                    </a:lnTo>
                    <a:lnTo>
                      <a:pt x="72" y="62"/>
                    </a:lnTo>
                    <a:lnTo>
                      <a:pt x="67" y="68"/>
                    </a:lnTo>
                    <a:lnTo>
                      <a:pt x="60" y="73"/>
                    </a:lnTo>
                    <a:lnTo>
                      <a:pt x="54" y="77"/>
                    </a:lnTo>
                    <a:lnTo>
                      <a:pt x="47" y="79"/>
                    </a:lnTo>
                    <a:lnTo>
                      <a:pt x="39" y="80"/>
                    </a:lnTo>
                    <a:lnTo>
                      <a:pt x="31" y="79"/>
                    </a:lnTo>
                    <a:lnTo>
                      <a:pt x="25" y="77"/>
                    </a:lnTo>
                    <a:lnTo>
                      <a:pt x="18" y="73"/>
                    </a:lnTo>
                    <a:lnTo>
                      <a:pt x="11" y="68"/>
                    </a:lnTo>
                    <a:lnTo>
                      <a:pt x="7" y="62"/>
                    </a:lnTo>
                    <a:lnTo>
                      <a:pt x="3" y="55"/>
                    </a:lnTo>
                    <a:lnTo>
                      <a:pt x="1" y="48"/>
                    </a:lnTo>
                    <a:lnTo>
                      <a:pt x="0" y="40"/>
                    </a:lnTo>
                    <a:lnTo>
                      <a:pt x="1" y="32"/>
                    </a:lnTo>
                    <a:lnTo>
                      <a:pt x="3" y="24"/>
                    </a:lnTo>
                    <a:lnTo>
                      <a:pt x="7" y="17"/>
                    </a:lnTo>
                    <a:lnTo>
                      <a:pt x="11" y="11"/>
                    </a:lnTo>
                    <a:lnTo>
                      <a:pt x="18" y="6"/>
                    </a:lnTo>
                    <a:lnTo>
                      <a:pt x="25" y="3"/>
                    </a:lnTo>
                    <a:lnTo>
                      <a:pt x="31" y="1"/>
                    </a:lnTo>
                    <a:lnTo>
                      <a:pt x="39"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4" name="Freeform 176"/>
              <p:cNvSpPr>
                <a:spLocks/>
              </p:cNvSpPr>
              <p:nvPr/>
            </p:nvSpPr>
            <p:spPr bwMode="auto">
              <a:xfrm>
                <a:off x="4927" y="1812"/>
                <a:ext cx="73" cy="76"/>
              </a:xfrm>
              <a:custGeom>
                <a:avLst/>
                <a:gdLst>
                  <a:gd name="T0" fmla="*/ 37 w 73"/>
                  <a:gd name="T1" fmla="*/ 0 h 76"/>
                  <a:gd name="T2" fmla="*/ 45 w 73"/>
                  <a:gd name="T3" fmla="*/ 1 h 76"/>
                  <a:gd name="T4" fmla="*/ 52 w 73"/>
                  <a:gd name="T5" fmla="*/ 3 h 76"/>
                  <a:gd name="T6" fmla="*/ 57 w 73"/>
                  <a:gd name="T7" fmla="*/ 6 h 76"/>
                  <a:gd name="T8" fmla="*/ 63 w 73"/>
                  <a:gd name="T9" fmla="*/ 11 h 76"/>
                  <a:gd name="T10" fmla="*/ 67 w 73"/>
                  <a:gd name="T11" fmla="*/ 16 h 76"/>
                  <a:gd name="T12" fmla="*/ 71 w 73"/>
                  <a:gd name="T13" fmla="*/ 23 h 76"/>
                  <a:gd name="T14" fmla="*/ 72 w 73"/>
                  <a:gd name="T15" fmla="*/ 30 h 76"/>
                  <a:gd name="T16" fmla="*/ 73 w 73"/>
                  <a:gd name="T17" fmla="*/ 38 h 76"/>
                  <a:gd name="T18" fmla="*/ 72 w 73"/>
                  <a:gd name="T19" fmla="*/ 45 h 76"/>
                  <a:gd name="T20" fmla="*/ 71 w 73"/>
                  <a:gd name="T21" fmla="*/ 52 h 76"/>
                  <a:gd name="T22" fmla="*/ 67 w 73"/>
                  <a:gd name="T23" fmla="*/ 59 h 76"/>
                  <a:gd name="T24" fmla="*/ 63 w 73"/>
                  <a:gd name="T25" fmla="*/ 65 h 76"/>
                  <a:gd name="T26" fmla="*/ 57 w 73"/>
                  <a:gd name="T27" fmla="*/ 69 h 76"/>
                  <a:gd name="T28" fmla="*/ 52 w 73"/>
                  <a:gd name="T29" fmla="*/ 72 h 76"/>
                  <a:gd name="T30" fmla="*/ 45 w 73"/>
                  <a:gd name="T31" fmla="*/ 75 h 76"/>
                  <a:gd name="T32" fmla="*/ 37 w 73"/>
                  <a:gd name="T33" fmla="*/ 76 h 76"/>
                  <a:gd name="T34" fmla="*/ 30 w 73"/>
                  <a:gd name="T35" fmla="*/ 75 h 76"/>
                  <a:gd name="T36" fmla="*/ 24 w 73"/>
                  <a:gd name="T37" fmla="*/ 72 h 76"/>
                  <a:gd name="T38" fmla="*/ 17 w 73"/>
                  <a:gd name="T39" fmla="*/ 69 h 76"/>
                  <a:gd name="T40" fmla="*/ 11 w 73"/>
                  <a:gd name="T41" fmla="*/ 65 h 76"/>
                  <a:gd name="T42" fmla="*/ 7 w 73"/>
                  <a:gd name="T43" fmla="*/ 59 h 76"/>
                  <a:gd name="T44" fmla="*/ 4 w 73"/>
                  <a:gd name="T45" fmla="*/ 52 h 76"/>
                  <a:gd name="T46" fmla="*/ 1 w 73"/>
                  <a:gd name="T47" fmla="*/ 45 h 76"/>
                  <a:gd name="T48" fmla="*/ 0 w 73"/>
                  <a:gd name="T49" fmla="*/ 38 h 76"/>
                  <a:gd name="T50" fmla="*/ 1 w 73"/>
                  <a:gd name="T51" fmla="*/ 30 h 76"/>
                  <a:gd name="T52" fmla="*/ 4 w 73"/>
                  <a:gd name="T53" fmla="*/ 23 h 76"/>
                  <a:gd name="T54" fmla="*/ 7 w 73"/>
                  <a:gd name="T55" fmla="*/ 16 h 76"/>
                  <a:gd name="T56" fmla="*/ 11 w 73"/>
                  <a:gd name="T57" fmla="*/ 11 h 76"/>
                  <a:gd name="T58" fmla="*/ 17 w 73"/>
                  <a:gd name="T59" fmla="*/ 6 h 76"/>
                  <a:gd name="T60" fmla="*/ 24 w 73"/>
                  <a:gd name="T61" fmla="*/ 3 h 76"/>
                  <a:gd name="T62" fmla="*/ 30 w 73"/>
                  <a:gd name="T63" fmla="*/ 1 h 76"/>
                  <a:gd name="T64" fmla="*/ 37 w 73"/>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6">
                    <a:moveTo>
                      <a:pt x="37" y="0"/>
                    </a:moveTo>
                    <a:lnTo>
                      <a:pt x="45" y="1"/>
                    </a:lnTo>
                    <a:lnTo>
                      <a:pt x="52" y="3"/>
                    </a:lnTo>
                    <a:lnTo>
                      <a:pt x="57" y="6"/>
                    </a:lnTo>
                    <a:lnTo>
                      <a:pt x="63" y="11"/>
                    </a:lnTo>
                    <a:lnTo>
                      <a:pt x="67" y="16"/>
                    </a:lnTo>
                    <a:lnTo>
                      <a:pt x="71" y="23"/>
                    </a:lnTo>
                    <a:lnTo>
                      <a:pt x="72" y="30"/>
                    </a:lnTo>
                    <a:lnTo>
                      <a:pt x="73" y="38"/>
                    </a:lnTo>
                    <a:lnTo>
                      <a:pt x="72" y="45"/>
                    </a:lnTo>
                    <a:lnTo>
                      <a:pt x="71" y="52"/>
                    </a:lnTo>
                    <a:lnTo>
                      <a:pt x="67" y="59"/>
                    </a:lnTo>
                    <a:lnTo>
                      <a:pt x="63" y="65"/>
                    </a:lnTo>
                    <a:lnTo>
                      <a:pt x="57" y="69"/>
                    </a:lnTo>
                    <a:lnTo>
                      <a:pt x="52" y="72"/>
                    </a:lnTo>
                    <a:lnTo>
                      <a:pt x="45" y="75"/>
                    </a:lnTo>
                    <a:lnTo>
                      <a:pt x="37" y="76"/>
                    </a:lnTo>
                    <a:lnTo>
                      <a:pt x="30" y="75"/>
                    </a:lnTo>
                    <a:lnTo>
                      <a:pt x="24" y="72"/>
                    </a:lnTo>
                    <a:lnTo>
                      <a:pt x="17" y="69"/>
                    </a:lnTo>
                    <a:lnTo>
                      <a:pt x="11" y="65"/>
                    </a:lnTo>
                    <a:lnTo>
                      <a:pt x="7" y="59"/>
                    </a:lnTo>
                    <a:lnTo>
                      <a:pt x="4" y="52"/>
                    </a:lnTo>
                    <a:lnTo>
                      <a:pt x="1" y="45"/>
                    </a:lnTo>
                    <a:lnTo>
                      <a:pt x="0" y="38"/>
                    </a:lnTo>
                    <a:lnTo>
                      <a:pt x="1" y="30"/>
                    </a:lnTo>
                    <a:lnTo>
                      <a:pt x="4" y="23"/>
                    </a:lnTo>
                    <a:lnTo>
                      <a:pt x="7" y="16"/>
                    </a:lnTo>
                    <a:lnTo>
                      <a:pt x="11" y="11"/>
                    </a:lnTo>
                    <a:lnTo>
                      <a:pt x="17" y="6"/>
                    </a:lnTo>
                    <a:lnTo>
                      <a:pt x="24" y="3"/>
                    </a:lnTo>
                    <a:lnTo>
                      <a:pt x="30" y="1"/>
                    </a:lnTo>
                    <a:lnTo>
                      <a:pt x="37"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5" name="Freeform 177"/>
              <p:cNvSpPr>
                <a:spLocks/>
              </p:cNvSpPr>
              <p:nvPr/>
            </p:nvSpPr>
            <p:spPr bwMode="auto">
              <a:xfrm>
                <a:off x="4931" y="1814"/>
                <a:ext cx="67" cy="70"/>
              </a:xfrm>
              <a:custGeom>
                <a:avLst/>
                <a:gdLst>
                  <a:gd name="T0" fmla="*/ 33 w 67"/>
                  <a:gd name="T1" fmla="*/ 0 h 70"/>
                  <a:gd name="T2" fmla="*/ 40 w 67"/>
                  <a:gd name="T3" fmla="*/ 1 h 70"/>
                  <a:gd name="T4" fmla="*/ 47 w 67"/>
                  <a:gd name="T5" fmla="*/ 2 h 70"/>
                  <a:gd name="T6" fmla="*/ 52 w 67"/>
                  <a:gd name="T7" fmla="*/ 5 h 70"/>
                  <a:gd name="T8" fmla="*/ 57 w 67"/>
                  <a:gd name="T9" fmla="*/ 10 h 70"/>
                  <a:gd name="T10" fmla="*/ 61 w 67"/>
                  <a:gd name="T11" fmla="*/ 14 h 70"/>
                  <a:gd name="T12" fmla="*/ 64 w 67"/>
                  <a:gd name="T13" fmla="*/ 21 h 70"/>
                  <a:gd name="T14" fmla="*/ 66 w 67"/>
                  <a:gd name="T15" fmla="*/ 27 h 70"/>
                  <a:gd name="T16" fmla="*/ 67 w 67"/>
                  <a:gd name="T17" fmla="*/ 35 h 70"/>
                  <a:gd name="T18" fmla="*/ 66 w 67"/>
                  <a:gd name="T19" fmla="*/ 42 h 70"/>
                  <a:gd name="T20" fmla="*/ 64 w 67"/>
                  <a:gd name="T21" fmla="*/ 49 h 70"/>
                  <a:gd name="T22" fmla="*/ 61 w 67"/>
                  <a:gd name="T23" fmla="*/ 55 h 70"/>
                  <a:gd name="T24" fmla="*/ 57 w 67"/>
                  <a:gd name="T25" fmla="*/ 60 h 70"/>
                  <a:gd name="T26" fmla="*/ 52 w 67"/>
                  <a:gd name="T27" fmla="*/ 65 h 70"/>
                  <a:gd name="T28" fmla="*/ 47 w 67"/>
                  <a:gd name="T29" fmla="*/ 68 h 70"/>
                  <a:gd name="T30" fmla="*/ 40 w 67"/>
                  <a:gd name="T31" fmla="*/ 69 h 70"/>
                  <a:gd name="T32" fmla="*/ 33 w 67"/>
                  <a:gd name="T33" fmla="*/ 70 h 70"/>
                  <a:gd name="T34" fmla="*/ 26 w 67"/>
                  <a:gd name="T35" fmla="*/ 69 h 70"/>
                  <a:gd name="T36" fmla="*/ 20 w 67"/>
                  <a:gd name="T37" fmla="*/ 68 h 70"/>
                  <a:gd name="T38" fmla="*/ 14 w 67"/>
                  <a:gd name="T39" fmla="*/ 65 h 70"/>
                  <a:gd name="T40" fmla="*/ 10 w 67"/>
                  <a:gd name="T41" fmla="*/ 60 h 70"/>
                  <a:gd name="T42" fmla="*/ 5 w 67"/>
                  <a:gd name="T43" fmla="*/ 55 h 70"/>
                  <a:gd name="T44" fmla="*/ 2 w 67"/>
                  <a:gd name="T45" fmla="*/ 49 h 70"/>
                  <a:gd name="T46" fmla="*/ 1 w 67"/>
                  <a:gd name="T47" fmla="*/ 42 h 70"/>
                  <a:gd name="T48" fmla="*/ 0 w 67"/>
                  <a:gd name="T49" fmla="*/ 35 h 70"/>
                  <a:gd name="T50" fmla="*/ 1 w 67"/>
                  <a:gd name="T51" fmla="*/ 27 h 70"/>
                  <a:gd name="T52" fmla="*/ 2 w 67"/>
                  <a:gd name="T53" fmla="*/ 21 h 70"/>
                  <a:gd name="T54" fmla="*/ 5 w 67"/>
                  <a:gd name="T55" fmla="*/ 14 h 70"/>
                  <a:gd name="T56" fmla="*/ 10 w 67"/>
                  <a:gd name="T57" fmla="*/ 10 h 70"/>
                  <a:gd name="T58" fmla="*/ 14 w 67"/>
                  <a:gd name="T59" fmla="*/ 5 h 70"/>
                  <a:gd name="T60" fmla="*/ 20 w 67"/>
                  <a:gd name="T61" fmla="*/ 2 h 70"/>
                  <a:gd name="T62" fmla="*/ 26 w 67"/>
                  <a:gd name="T63" fmla="*/ 1 h 70"/>
                  <a:gd name="T64" fmla="*/ 33 w 67"/>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70">
                    <a:moveTo>
                      <a:pt x="33" y="0"/>
                    </a:moveTo>
                    <a:lnTo>
                      <a:pt x="40" y="1"/>
                    </a:lnTo>
                    <a:lnTo>
                      <a:pt x="47" y="2"/>
                    </a:lnTo>
                    <a:lnTo>
                      <a:pt x="52" y="5"/>
                    </a:lnTo>
                    <a:lnTo>
                      <a:pt x="57" y="10"/>
                    </a:lnTo>
                    <a:lnTo>
                      <a:pt x="61" y="14"/>
                    </a:lnTo>
                    <a:lnTo>
                      <a:pt x="64" y="21"/>
                    </a:lnTo>
                    <a:lnTo>
                      <a:pt x="66" y="27"/>
                    </a:lnTo>
                    <a:lnTo>
                      <a:pt x="67" y="35"/>
                    </a:lnTo>
                    <a:lnTo>
                      <a:pt x="66" y="42"/>
                    </a:lnTo>
                    <a:lnTo>
                      <a:pt x="64" y="49"/>
                    </a:lnTo>
                    <a:lnTo>
                      <a:pt x="61" y="55"/>
                    </a:lnTo>
                    <a:lnTo>
                      <a:pt x="57" y="60"/>
                    </a:lnTo>
                    <a:lnTo>
                      <a:pt x="52" y="65"/>
                    </a:lnTo>
                    <a:lnTo>
                      <a:pt x="47" y="68"/>
                    </a:lnTo>
                    <a:lnTo>
                      <a:pt x="40" y="69"/>
                    </a:lnTo>
                    <a:lnTo>
                      <a:pt x="33" y="70"/>
                    </a:lnTo>
                    <a:lnTo>
                      <a:pt x="26" y="69"/>
                    </a:lnTo>
                    <a:lnTo>
                      <a:pt x="20" y="68"/>
                    </a:lnTo>
                    <a:lnTo>
                      <a:pt x="14" y="65"/>
                    </a:lnTo>
                    <a:lnTo>
                      <a:pt x="10" y="60"/>
                    </a:lnTo>
                    <a:lnTo>
                      <a:pt x="5" y="55"/>
                    </a:lnTo>
                    <a:lnTo>
                      <a:pt x="2" y="49"/>
                    </a:lnTo>
                    <a:lnTo>
                      <a:pt x="1" y="42"/>
                    </a:lnTo>
                    <a:lnTo>
                      <a:pt x="0" y="35"/>
                    </a:lnTo>
                    <a:lnTo>
                      <a:pt x="1" y="27"/>
                    </a:lnTo>
                    <a:lnTo>
                      <a:pt x="2" y="21"/>
                    </a:lnTo>
                    <a:lnTo>
                      <a:pt x="5" y="14"/>
                    </a:lnTo>
                    <a:lnTo>
                      <a:pt x="10" y="10"/>
                    </a:lnTo>
                    <a:lnTo>
                      <a:pt x="14" y="5"/>
                    </a:lnTo>
                    <a:lnTo>
                      <a:pt x="20" y="2"/>
                    </a:lnTo>
                    <a:lnTo>
                      <a:pt x="26" y="1"/>
                    </a:lnTo>
                    <a:lnTo>
                      <a:pt x="33"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6" name="Freeform 178"/>
              <p:cNvSpPr>
                <a:spLocks/>
              </p:cNvSpPr>
              <p:nvPr/>
            </p:nvSpPr>
            <p:spPr bwMode="auto">
              <a:xfrm>
                <a:off x="4933" y="1815"/>
                <a:ext cx="62" cy="65"/>
              </a:xfrm>
              <a:custGeom>
                <a:avLst/>
                <a:gdLst>
                  <a:gd name="T0" fmla="*/ 31 w 62"/>
                  <a:gd name="T1" fmla="*/ 0 h 65"/>
                  <a:gd name="T2" fmla="*/ 43 w 62"/>
                  <a:gd name="T3" fmla="*/ 2 h 65"/>
                  <a:gd name="T4" fmla="*/ 54 w 62"/>
                  <a:gd name="T5" fmla="*/ 9 h 65"/>
                  <a:gd name="T6" fmla="*/ 60 w 62"/>
                  <a:gd name="T7" fmla="*/ 19 h 65"/>
                  <a:gd name="T8" fmla="*/ 62 w 62"/>
                  <a:gd name="T9" fmla="*/ 32 h 65"/>
                  <a:gd name="T10" fmla="*/ 60 w 62"/>
                  <a:gd name="T11" fmla="*/ 45 h 65"/>
                  <a:gd name="T12" fmla="*/ 54 w 62"/>
                  <a:gd name="T13" fmla="*/ 55 h 65"/>
                  <a:gd name="T14" fmla="*/ 43 w 62"/>
                  <a:gd name="T15" fmla="*/ 63 h 65"/>
                  <a:gd name="T16" fmla="*/ 31 w 62"/>
                  <a:gd name="T17" fmla="*/ 65 h 65"/>
                  <a:gd name="T18" fmla="*/ 19 w 62"/>
                  <a:gd name="T19" fmla="*/ 63 h 65"/>
                  <a:gd name="T20" fmla="*/ 9 w 62"/>
                  <a:gd name="T21" fmla="*/ 55 h 65"/>
                  <a:gd name="T22" fmla="*/ 2 w 62"/>
                  <a:gd name="T23" fmla="*/ 45 h 65"/>
                  <a:gd name="T24" fmla="*/ 0 w 62"/>
                  <a:gd name="T25" fmla="*/ 32 h 65"/>
                  <a:gd name="T26" fmla="*/ 2 w 62"/>
                  <a:gd name="T27" fmla="*/ 19 h 65"/>
                  <a:gd name="T28" fmla="*/ 9 w 62"/>
                  <a:gd name="T29" fmla="*/ 9 h 65"/>
                  <a:gd name="T30" fmla="*/ 19 w 62"/>
                  <a:gd name="T31" fmla="*/ 2 h 65"/>
                  <a:gd name="T32" fmla="*/ 31 w 62"/>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31" y="0"/>
                    </a:moveTo>
                    <a:lnTo>
                      <a:pt x="43" y="2"/>
                    </a:lnTo>
                    <a:lnTo>
                      <a:pt x="54" y="9"/>
                    </a:lnTo>
                    <a:lnTo>
                      <a:pt x="60" y="19"/>
                    </a:lnTo>
                    <a:lnTo>
                      <a:pt x="62" y="32"/>
                    </a:lnTo>
                    <a:lnTo>
                      <a:pt x="60" y="45"/>
                    </a:lnTo>
                    <a:lnTo>
                      <a:pt x="54" y="55"/>
                    </a:lnTo>
                    <a:lnTo>
                      <a:pt x="43" y="63"/>
                    </a:lnTo>
                    <a:lnTo>
                      <a:pt x="31" y="65"/>
                    </a:lnTo>
                    <a:lnTo>
                      <a:pt x="19" y="63"/>
                    </a:lnTo>
                    <a:lnTo>
                      <a:pt x="9" y="55"/>
                    </a:lnTo>
                    <a:lnTo>
                      <a:pt x="2" y="45"/>
                    </a:lnTo>
                    <a:lnTo>
                      <a:pt x="0" y="32"/>
                    </a:lnTo>
                    <a:lnTo>
                      <a:pt x="2" y="19"/>
                    </a:lnTo>
                    <a:lnTo>
                      <a:pt x="9" y="9"/>
                    </a:lnTo>
                    <a:lnTo>
                      <a:pt x="19" y="2"/>
                    </a:lnTo>
                    <a:lnTo>
                      <a:pt x="3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7" name="Freeform 179"/>
              <p:cNvSpPr>
                <a:spLocks/>
              </p:cNvSpPr>
              <p:nvPr/>
            </p:nvSpPr>
            <p:spPr bwMode="auto">
              <a:xfrm>
                <a:off x="5193" y="2257"/>
                <a:ext cx="135" cy="138"/>
              </a:xfrm>
              <a:custGeom>
                <a:avLst/>
                <a:gdLst>
                  <a:gd name="T0" fmla="*/ 67 w 135"/>
                  <a:gd name="T1" fmla="*/ 0 h 138"/>
                  <a:gd name="T2" fmla="*/ 81 w 135"/>
                  <a:gd name="T3" fmla="*/ 1 h 138"/>
                  <a:gd name="T4" fmla="*/ 93 w 135"/>
                  <a:gd name="T5" fmla="*/ 5 h 138"/>
                  <a:gd name="T6" fmla="*/ 104 w 135"/>
                  <a:gd name="T7" fmla="*/ 12 h 138"/>
                  <a:gd name="T8" fmla="*/ 114 w 135"/>
                  <a:gd name="T9" fmla="*/ 20 h 138"/>
                  <a:gd name="T10" fmla="*/ 123 w 135"/>
                  <a:gd name="T11" fmla="*/ 30 h 138"/>
                  <a:gd name="T12" fmla="*/ 129 w 135"/>
                  <a:gd name="T13" fmla="*/ 42 h 138"/>
                  <a:gd name="T14" fmla="*/ 133 w 135"/>
                  <a:gd name="T15" fmla="*/ 56 h 138"/>
                  <a:gd name="T16" fmla="*/ 135 w 135"/>
                  <a:gd name="T17" fmla="*/ 69 h 138"/>
                  <a:gd name="T18" fmla="*/ 133 w 135"/>
                  <a:gd name="T19" fmla="*/ 83 h 138"/>
                  <a:gd name="T20" fmla="*/ 129 w 135"/>
                  <a:gd name="T21" fmla="*/ 96 h 138"/>
                  <a:gd name="T22" fmla="*/ 123 w 135"/>
                  <a:gd name="T23" fmla="*/ 108 h 138"/>
                  <a:gd name="T24" fmla="*/ 114 w 135"/>
                  <a:gd name="T25" fmla="*/ 118 h 138"/>
                  <a:gd name="T26" fmla="*/ 104 w 135"/>
                  <a:gd name="T27" fmla="*/ 126 h 138"/>
                  <a:gd name="T28" fmla="*/ 93 w 135"/>
                  <a:gd name="T29" fmla="*/ 133 h 138"/>
                  <a:gd name="T30" fmla="*/ 81 w 135"/>
                  <a:gd name="T31" fmla="*/ 137 h 138"/>
                  <a:gd name="T32" fmla="*/ 67 w 135"/>
                  <a:gd name="T33" fmla="*/ 138 h 138"/>
                  <a:gd name="T34" fmla="*/ 54 w 135"/>
                  <a:gd name="T35" fmla="*/ 137 h 138"/>
                  <a:gd name="T36" fmla="*/ 42 w 135"/>
                  <a:gd name="T37" fmla="*/ 133 h 138"/>
                  <a:gd name="T38" fmla="*/ 31 w 135"/>
                  <a:gd name="T39" fmla="*/ 126 h 138"/>
                  <a:gd name="T40" fmla="*/ 21 w 135"/>
                  <a:gd name="T41" fmla="*/ 118 h 138"/>
                  <a:gd name="T42" fmla="*/ 13 w 135"/>
                  <a:gd name="T43" fmla="*/ 108 h 138"/>
                  <a:gd name="T44" fmla="*/ 6 w 135"/>
                  <a:gd name="T45" fmla="*/ 96 h 138"/>
                  <a:gd name="T46" fmla="*/ 2 w 135"/>
                  <a:gd name="T47" fmla="*/ 83 h 138"/>
                  <a:gd name="T48" fmla="*/ 0 w 135"/>
                  <a:gd name="T49" fmla="*/ 69 h 138"/>
                  <a:gd name="T50" fmla="*/ 2 w 135"/>
                  <a:gd name="T51" fmla="*/ 56 h 138"/>
                  <a:gd name="T52" fmla="*/ 6 w 135"/>
                  <a:gd name="T53" fmla="*/ 42 h 138"/>
                  <a:gd name="T54" fmla="*/ 13 w 135"/>
                  <a:gd name="T55" fmla="*/ 30 h 138"/>
                  <a:gd name="T56" fmla="*/ 21 w 135"/>
                  <a:gd name="T57" fmla="*/ 20 h 138"/>
                  <a:gd name="T58" fmla="*/ 31 w 135"/>
                  <a:gd name="T59" fmla="*/ 12 h 138"/>
                  <a:gd name="T60" fmla="*/ 42 w 135"/>
                  <a:gd name="T61" fmla="*/ 5 h 138"/>
                  <a:gd name="T62" fmla="*/ 54 w 135"/>
                  <a:gd name="T63" fmla="*/ 1 h 138"/>
                  <a:gd name="T64" fmla="*/ 67 w 135"/>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38">
                    <a:moveTo>
                      <a:pt x="67" y="0"/>
                    </a:moveTo>
                    <a:lnTo>
                      <a:pt x="81" y="1"/>
                    </a:lnTo>
                    <a:lnTo>
                      <a:pt x="93" y="5"/>
                    </a:lnTo>
                    <a:lnTo>
                      <a:pt x="104" y="12"/>
                    </a:lnTo>
                    <a:lnTo>
                      <a:pt x="114" y="20"/>
                    </a:lnTo>
                    <a:lnTo>
                      <a:pt x="123" y="30"/>
                    </a:lnTo>
                    <a:lnTo>
                      <a:pt x="129" y="42"/>
                    </a:lnTo>
                    <a:lnTo>
                      <a:pt x="133" y="56"/>
                    </a:lnTo>
                    <a:lnTo>
                      <a:pt x="135" y="69"/>
                    </a:lnTo>
                    <a:lnTo>
                      <a:pt x="133" y="83"/>
                    </a:lnTo>
                    <a:lnTo>
                      <a:pt x="129" y="96"/>
                    </a:lnTo>
                    <a:lnTo>
                      <a:pt x="123" y="108"/>
                    </a:lnTo>
                    <a:lnTo>
                      <a:pt x="114" y="118"/>
                    </a:lnTo>
                    <a:lnTo>
                      <a:pt x="104" y="126"/>
                    </a:lnTo>
                    <a:lnTo>
                      <a:pt x="93" y="133"/>
                    </a:lnTo>
                    <a:lnTo>
                      <a:pt x="81" y="137"/>
                    </a:lnTo>
                    <a:lnTo>
                      <a:pt x="67" y="138"/>
                    </a:lnTo>
                    <a:lnTo>
                      <a:pt x="54" y="137"/>
                    </a:lnTo>
                    <a:lnTo>
                      <a:pt x="42" y="133"/>
                    </a:lnTo>
                    <a:lnTo>
                      <a:pt x="31" y="126"/>
                    </a:lnTo>
                    <a:lnTo>
                      <a:pt x="21" y="118"/>
                    </a:lnTo>
                    <a:lnTo>
                      <a:pt x="13" y="108"/>
                    </a:lnTo>
                    <a:lnTo>
                      <a:pt x="6" y="96"/>
                    </a:lnTo>
                    <a:lnTo>
                      <a:pt x="2" y="83"/>
                    </a:lnTo>
                    <a:lnTo>
                      <a:pt x="0" y="69"/>
                    </a:lnTo>
                    <a:lnTo>
                      <a:pt x="2" y="56"/>
                    </a:lnTo>
                    <a:lnTo>
                      <a:pt x="6" y="42"/>
                    </a:lnTo>
                    <a:lnTo>
                      <a:pt x="13" y="30"/>
                    </a:lnTo>
                    <a:lnTo>
                      <a:pt x="21" y="20"/>
                    </a:lnTo>
                    <a:lnTo>
                      <a:pt x="31" y="12"/>
                    </a:lnTo>
                    <a:lnTo>
                      <a:pt x="42" y="5"/>
                    </a:lnTo>
                    <a:lnTo>
                      <a:pt x="54" y="1"/>
                    </a:lnTo>
                    <a:lnTo>
                      <a:pt x="67"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8" name="Freeform 180"/>
              <p:cNvSpPr>
                <a:spLocks/>
              </p:cNvSpPr>
              <p:nvPr/>
            </p:nvSpPr>
            <p:spPr bwMode="auto">
              <a:xfrm>
                <a:off x="5197" y="2258"/>
                <a:ext cx="127" cy="133"/>
              </a:xfrm>
              <a:custGeom>
                <a:avLst/>
                <a:gdLst>
                  <a:gd name="T0" fmla="*/ 63 w 127"/>
                  <a:gd name="T1" fmla="*/ 0 h 133"/>
                  <a:gd name="T2" fmla="*/ 77 w 127"/>
                  <a:gd name="T3" fmla="*/ 1 h 133"/>
                  <a:gd name="T4" fmla="*/ 88 w 127"/>
                  <a:gd name="T5" fmla="*/ 6 h 133"/>
                  <a:gd name="T6" fmla="*/ 99 w 127"/>
                  <a:gd name="T7" fmla="*/ 11 h 133"/>
                  <a:gd name="T8" fmla="*/ 109 w 127"/>
                  <a:gd name="T9" fmla="*/ 20 h 133"/>
                  <a:gd name="T10" fmla="*/ 116 w 127"/>
                  <a:gd name="T11" fmla="*/ 30 h 133"/>
                  <a:gd name="T12" fmla="*/ 123 w 127"/>
                  <a:gd name="T13" fmla="*/ 41 h 133"/>
                  <a:gd name="T14" fmla="*/ 126 w 127"/>
                  <a:gd name="T15" fmla="*/ 54 h 133"/>
                  <a:gd name="T16" fmla="*/ 127 w 127"/>
                  <a:gd name="T17" fmla="*/ 67 h 133"/>
                  <a:gd name="T18" fmla="*/ 126 w 127"/>
                  <a:gd name="T19" fmla="*/ 80 h 133"/>
                  <a:gd name="T20" fmla="*/ 123 w 127"/>
                  <a:gd name="T21" fmla="*/ 93 h 133"/>
                  <a:gd name="T22" fmla="*/ 116 w 127"/>
                  <a:gd name="T23" fmla="*/ 104 h 133"/>
                  <a:gd name="T24" fmla="*/ 109 w 127"/>
                  <a:gd name="T25" fmla="*/ 114 h 133"/>
                  <a:gd name="T26" fmla="*/ 99 w 127"/>
                  <a:gd name="T27" fmla="*/ 122 h 133"/>
                  <a:gd name="T28" fmla="*/ 88 w 127"/>
                  <a:gd name="T29" fmla="*/ 127 h 133"/>
                  <a:gd name="T30" fmla="*/ 77 w 127"/>
                  <a:gd name="T31" fmla="*/ 132 h 133"/>
                  <a:gd name="T32" fmla="*/ 63 w 127"/>
                  <a:gd name="T33" fmla="*/ 133 h 133"/>
                  <a:gd name="T34" fmla="*/ 51 w 127"/>
                  <a:gd name="T35" fmla="*/ 132 h 133"/>
                  <a:gd name="T36" fmla="*/ 39 w 127"/>
                  <a:gd name="T37" fmla="*/ 127 h 133"/>
                  <a:gd name="T38" fmla="*/ 28 w 127"/>
                  <a:gd name="T39" fmla="*/ 122 h 133"/>
                  <a:gd name="T40" fmla="*/ 19 w 127"/>
                  <a:gd name="T41" fmla="*/ 114 h 133"/>
                  <a:gd name="T42" fmla="*/ 11 w 127"/>
                  <a:gd name="T43" fmla="*/ 104 h 133"/>
                  <a:gd name="T44" fmla="*/ 5 w 127"/>
                  <a:gd name="T45" fmla="*/ 93 h 133"/>
                  <a:gd name="T46" fmla="*/ 1 w 127"/>
                  <a:gd name="T47" fmla="*/ 80 h 133"/>
                  <a:gd name="T48" fmla="*/ 0 w 127"/>
                  <a:gd name="T49" fmla="*/ 67 h 133"/>
                  <a:gd name="T50" fmla="*/ 1 w 127"/>
                  <a:gd name="T51" fmla="*/ 54 h 133"/>
                  <a:gd name="T52" fmla="*/ 5 w 127"/>
                  <a:gd name="T53" fmla="*/ 41 h 133"/>
                  <a:gd name="T54" fmla="*/ 11 w 127"/>
                  <a:gd name="T55" fmla="*/ 30 h 133"/>
                  <a:gd name="T56" fmla="*/ 19 w 127"/>
                  <a:gd name="T57" fmla="*/ 20 h 133"/>
                  <a:gd name="T58" fmla="*/ 28 w 127"/>
                  <a:gd name="T59" fmla="*/ 11 h 133"/>
                  <a:gd name="T60" fmla="*/ 39 w 127"/>
                  <a:gd name="T61" fmla="*/ 6 h 133"/>
                  <a:gd name="T62" fmla="*/ 51 w 127"/>
                  <a:gd name="T63" fmla="*/ 1 h 133"/>
                  <a:gd name="T64" fmla="*/ 63 w 127"/>
                  <a:gd name="T6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33">
                    <a:moveTo>
                      <a:pt x="63" y="0"/>
                    </a:moveTo>
                    <a:lnTo>
                      <a:pt x="77" y="1"/>
                    </a:lnTo>
                    <a:lnTo>
                      <a:pt x="88" y="6"/>
                    </a:lnTo>
                    <a:lnTo>
                      <a:pt x="99" y="11"/>
                    </a:lnTo>
                    <a:lnTo>
                      <a:pt x="109" y="20"/>
                    </a:lnTo>
                    <a:lnTo>
                      <a:pt x="116" y="30"/>
                    </a:lnTo>
                    <a:lnTo>
                      <a:pt x="123" y="41"/>
                    </a:lnTo>
                    <a:lnTo>
                      <a:pt x="126" y="54"/>
                    </a:lnTo>
                    <a:lnTo>
                      <a:pt x="127" y="67"/>
                    </a:lnTo>
                    <a:lnTo>
                      <a:pt x="126" y="80"/>
                    </a:lnTo>
                    <a:lnTo>
                      <a:pt x="123" y="93"/>
                    </a:lnTo>
                    <a:lnTo>
                      <a:pt x="116" y="104"/>
                    </a:lnTo>
                    <a:lnTo>
                      <a:pt x="109" y="114"/>
                    </a:lnTo>
                    <a:lnTo>
                      <a:pt x="99" y="122"/>
                    </a:lnTo>
                    <a:lnTo>
                      <a:pt x="88" y="127"/>
                    </a:lnTo>
                    <a:lnTo>
                      <a:pt x="77" y="132"/>
                    </a:lnTo>
                    <a:lnTo>
                      <a:pt x="63" y="133"/>
                    </a:lnTo>
                    <a:lnTo>
                      <a:pt x="51" y="132"/>
                    </a:lnTo>
                    <a:lnTo>
                      <a:pt x="39" y="127"/>
                    </a:lnTo>
                    <a:lnTo>
                      <a:pt x="28" y="122"/>
                    </a:lnTo>
                    <a:lnTo>
                      <a:pt x="19" y="114"/>
                    </a:lnTo>
                    <a:lnTo>
                      <a:pt x="11" y="104"/>
                    </a:lnTo>
                    <a:lnTo>
                      <a:pt x="5" y="93"/>
                    </a:lnTo>
                    <a:lnTo>
                      <a:pt x="1" y="80"/>
                    </a:lnTo>
                    <a:lnTo>
                      <a:pt x="0" y="67"/>
                    </a:lnTo>
                    <a:lnTo>
                      <a:pt x="1" y="54"/>
                    </a:lnTo>
                    <a:lnTo>
                      <a:pt x="5" y="41"/>
                    </a:lnTo>
                    <a:lnTo>
                      <a:pt x="11" y="30"/>
                    </a:lnTo>
                    <a:lnTo>
                      <a:pt x="19" y="20"/>
                    </a:lnTo>
                    <a:lnTo>
                      <a:pt x="28" y="11"/>
                    </a:lnTo>
                    <a:lnTo>
                      <a:pt x="39" y="6"/>
                    </a:lnTo>
                    <a:lnTo>
                      <a:pt x="51" y="1"/>
                    </a:lnTo>
                    <a:lnTo>
                      <a:pt x="63"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09" name="Freeform 181"/>
              <p:cNvSpPr>
                <a:spLocks/>
              </p:cNvSpPr>
              <p:nvPr/>
            </p:nvSpPr>
            <p:spPr bwMode="auto">
              <a:xfrm>
                <a:off x="5201" y="2260"/>
                <a:ext cx="121" cy="128"/>
              </a:xfrm>
              <a:custGeom>
                <a:avLst/>
                <a:gdLst>
                  <a:gd name="T0" fmla="*/ 59 w 121"/>
                  <a:gd name="T1" fmla="*/ 0 h 128"/>
                  <a:gd name="T2" fmla="*/ 72 w 121"/>
                  <a:gd name="T3" fmla="*/ 1 h 128"/>
                  <a:gd name="T4" fmla="*/ 84 w 121"/>
                  <a:gd name="T5" fmla="*/ 6 h 128"/>
                  <a:gd name="T6" fmla="*/ 94 w 121"/>
                  <a:gd name="T7" fmla="*/ 11 h 128"/>
                  <a:gd name="T8" fmla="*/ 103 w 121"/>
                  <a:gd name="T9" fmla="*/ 19 h 128"/>
                  <a:gd name="T10" fmla="*/ 111 w 121"/>
                  <a:gd name="T11" fmla="*/ 28 h 128"/>
                  <a:gd name="T12" fmla="*/ 117 w 121"/>
                  <a:gd name="T13" fmla="*/ 39 h 128"/>
                  <a:gd name="T14" fmla="*/ 120 w 121"/>
                  <a:gd name="T15" fmla="*/ 52 h 128"/>
                  <a:gd name="T16" fmla="*/ 121 w 121"/>
                  <a:gd name="T17" fmla="*/ 64 h 128"/>
                  <a:gd name="T18" fmla="*/ 120 w 121"/>
                  <a:gd name="T19" fmla="*/ 76 h 128"/>
                  <a:gd name="T20" fmla="*/ 117 w 121"/>
                  <a:gd name="T21" fmla="*/ 89 h 128"/>
                  <a:gd name="T22" fmla="*/ 111 w 121"/>
                  <a:gd name="T23" fmla="*/ 100 h 128"/>
                  <a:gd name="T24" fmla="*/ 103 w 121"/>
                  <a:gd name="T25" fmla="*/ 109 h 128"/>
                  <a:gd name="T26" fmla="*/ 94 w 121"/>
                  <a:gd name="T27" fmla="*/ 116 h 128"/>
                  <a:gd name="T28" fmla="*/ 84 w 121"/>
                  <a:gd name="T29" fmla="*/ 122 h 128"/>
                  <a:gd name="T30" fmla="*/ 72 w 121"/>
                  <a:gd name="T31" fmla="*/ 127 h 128"/>
                  <a:gd name="T32" fmla="*/ 59 w 121"/>
                  <a:gd name="T33" fmla="*/ 128 h 128"/>
                  <a:gd name="T34" fmla="*/ 47 w 121"/>
                  <a:gd name="T35" fmla="*/ 127 h 128"/>
                  <a:gd name="T36" fmla="*/ 36 w 121"/>
                  <a:gd name="T37" fmla="*/ 122 h 128"/>
                  <a:gd name="T38" fmla="*/ 26 w 121"/>
                  <a:gd name="T39" fmla="*/ 116 h 128"/>
                  <a:gd name="T40" fmla="*/ 17 w 121"/>
                  <a:gd name="T41" fmla="*/ 109 h 128"/>
                  <a:gd name="T42" fmla="*/ 10 w 121"/>
                  <a:gd name="T43" fmla="*/ 100 h 128"/>
                  <a:gd name="T44" fmla="*/ 5 w 121"/>
                  <a:gd name="T45" fmla="*/ 89 h 128"/>
                  <a:gd name="T46" fmla="*/ 1 w 121"/>
                  <a:gd name="T47" fmla="*/ 76 h 128"/>
                  <a:gd name="T48" fmla="*/ 0 w 121"/>
                  <a:gd name="T49" fmla="*/ 64 h 128"/>
                  <a:gd name="T50" fmla="*/ 1 w 121"/>
                  <a:gd name="T51" fmla="*/ 52 h 128"/>
                  <a:gd name="T52" fmla="*/ 5 w 121"/>
                  <a:gd name="T53" fmla="*/ 39 h 128"/>
                  <a:gd name="T54" fmla="*/ 10 w 121"/>
                  <a:gd name="T55" fmla="*/ 28 h 128"/>
                  <a:gd name="T56" fmla="*/ 17 w 121"/>
                  <a:gd name="T57" fmla="*/ 19 h 128"/>
                  <a:gd name="T58" fmla="*/ 26 w 121"/>
                  <a:gd name="T59" fmla="*/ 11 h 128"/>
                  <a:gd name="T60" fmla="*/ 36 w 121"/>
                  <a:gd name="T61" fmla="*/ 6 h 128"/>
                  <a:gd name="T62" fmla="*/ 47 w 121"/>
                  <a:gd name="T63" fmla="*/ 1 h 128"/>
                  <a:gd name="T64" fmla="*/ 59 w 121"/>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8">
                    <a:moveTo>
                      <a:pt x="59" y="0"/>
                    </a:moveTo>
                    <a:lnTo>
                      <a:pt x="72" y="1"/>
                    </a:lnTo>
                    <a:lnTo>
                      <a:pt x="84" y="6"/>
                    </a:lnTo>
                    <a:lnTo>
                      <a:pt x="94" y="11"/>
                    </a:lnTo>
                    <a:lnTo>
                      <a:pt x="103" y="19"/>
                    </a:lnTo>
                    <a:lnTo>
                      <a:pt x="111" y="28"/>
                    </a:lnTo>
                    <a:lnTo>
                      <a:pt x="117" y="39"/>
                    </a:lnTo>
                    <a:lnTo>
                      <a:pt x="120" y="52"/>
                    </a:lnTo>
                    <a:lnTo>
                      <a:pt x="121" y="64"/>
                    </a:lnTo>
                    <a:lnTo>
                      <a:pt x="120" y="76"/>
                    </a:lnTo>
                    <a:lnTo>
                      <a:pt x="117" y="89"/>
                    </a:lnTo>
                    <a:lnTo>
                      <a:pt x="111" y="100"/>
                    </a:lnTo>
                    <a:lnTo>
                      <a:pt x="103" y="109"/>
                    </a:lnTo>
                    <a:lnTo>
                      <a:pt x="94" y="116"/>
                    </a:lnTo>
                    <a:lnTo>
                      <a:pt x="84" y="122"/>
                    </a:lnTo>
                    <a:lnTo>
                      <a:pt x="72" y="127"/>
                    </a:lnTo>
                    <a:lnTo>
                      <a:pt x="59" y="128"/>
                    </a:lnTo>
                    <a:lnTo>
                      <a:pt x="47" y="127"/>
                    </a:lnTo>
                    <a:lnTo>
                      <a:pt x="36" y="122"/>
                    </a:lnTo>
                    <a:lnTo>
                      <a:pt x="26" y="116"/>
                    </a:lnTo>
                    <a:lnTo>
                      <a:pt x="17" y="109"/>
                    </a:lnTo>
                    <a:lnTo>
                      <a:pt x="10" y="100"/>
                    </a:lnTo>
                    <a:lnTo>
                      <a:pt x="5" y="89"/>
                    </a:lnTo>
                    <a:lnTo>
                      <a:pt x="1" y="76"/>
                    </a:lnTo>
                    <a:lnTo>
                      <a:pt x="0" y="64"/>
                    </a:lnTo>
                    <a:lnTo>
                      <a:pt x="1" y="52"/>
                    </a:lnTo>
                    <a:lnTo>
                      <a:pt x="5" y="39"/>
                    </a:lnTo>
                    <a:lnTo>
                      <a:pt x="10" y="28"/>
                    </a:lnTo>
                    <a:lnTo>
                      <a:pt x="17" y="19"/>
                    </a:lnTo>
                    <a:lnTo>
                      <a:pt x="26" y="11"/>
                    </a:lnTo>
                    <a:lnTo>
                      <a:pt x="36" y="6"/>
                    </a:lnTo>
                    <a:lnTo>
                      <a:pt x="47" y="1"/>
                    </a:lnTo>
                    <a:lnTo>
                      <a:pt x="59"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0" name="Freeform 182"/>
              <p:cNvSpPr>
                <a:spLocks/>
              </p:cNvSpPr>
              <p:nvPr/>
            </p:nvSpPr>
            <p:spPr bwMode="auto">
              <a:xfrm>
                <a:off x="5202" y="2262"/>
                <a:ext cx="117" cy="121"/>
              </a:xfrm>
              <a:custGeom>
                <a:avLst/>
                <a:gdLst>
                  <a:gd name="T0" fmla="*/ 58 w 117"/>
                  <a:gd name="T1" fmla="*/ 0 h 121"/>
                  <a:gd name="T2" fmla="*/ 71 w 117"/>
                  <a:gd name="T3" fmla="*/ 2 h 121"/>
                  <a:gd name="T4" fmla="*/ 81 w 117"/>
                  <a:gd name="T5" fmla="*/ 5 h 121"/>
                  <a:gd name="T6" fmla="*/ 91 w 117"/>
                  <a:gd name="T7" fmla="*/ 10 h 121"/>
                  <a:gd name="T8" fmla="*/ 100 w 117"/>
                  <a:gd name="T9" fmla="*/ 18 h 121"/>
                  <a:gd name="T10" fmla="*/ 107 w 117"/>
                  <a:gd name="T11" fmla="*/ 27 h 121"/>
                  <a:gd name="T12" fmla="*/ 112 w 117"/>
                  <a:gd name="T13" fmla="*/ 37 h 121"/>
                  <a:gd name="T14" fmla="*/ 116 w 117"/>
                  <a:gd name="T15" fmla="*/ 48 h 121"/>
                  <a:gd name="T16" fmla="*/ 117 w 117"/>
                  <a:gd name="T17" fmla="*/ 61 h 121"/>
                  <a:gd name="T18" fmla="*/ 116 w 117"/>
                  <a:gd name="T19" fmla="*/ 73 h 121"/>
                  <a:gd name="T20" fmla="*/ 112 w 117"/>
                  <a:gd name="T21" fmla="*/ 84 h 121"/>
                  <a:gd name="T22" fmla="*/ 107 w 117"/>
                  <a:gd name="T23" fmla="*/ 94 h 121"/>
                  <a:gd name="T24" fmla="*/ 100 w 117"/>
                  <a:gd name="T25" fmla="*/ 103 h 121"/>
                  <a:gd name="T26" fmla="*/ 91 w 117"/>
                  <a:gd name="T27" fmla="*/ 111 h 121"/>
                  <a:gd name="T28" fmla="*/ 81 w 117"/>
                  <a:gd name="T29" fmla="*/ 117 h 121"/>
                  <a:gd name="T30" fmla="*/ 71 w 117"/>
                  <a:gd name="T31" fmla="*/ 120 h 121"/>
                  <a:gd name="T32" fmla="*/ 58 w 117"/>
                  <a:gd name="T33" fmla="*/ 121 h 121"/>
                  <a:gd name="T34" fmla="*/ 46 w 117"/>
                  <a:gd name="T35" fmla="*/ 120 h 121"/>
                  <a:gd name="T36" fmla="*/ 36 w 117"/>
                  <a:gd name="T37" fmla="*/ 117 h 121"/>
                  <a:gd name="T38" fmla="*/ 26 w 117"/>
                  <a:gd name="T39" fmla="*/ 111 h 121"/>
                  <a:gd name="T40" fmla="*/ 17 w 117"/>
                  <a:gd name="T41" fmla="*/ 103 h 121"/>
                  <a:gd name="T42" fmla="*/ 10 w 117"/>
                  <a:gd name="T43" fmla="*/ 94 h 121"/>
                  <a:gd name="T44" fmla="*/ 5 w 117"/>
                  <a:gd name="T45" fmla="*/ 84 h 121"/>
                  <a:gd name="T46" fmla="*/ 1 w 117"/>
                  <a:gd name="T47" fmla="*/ 73 h 121"/>
                  <a:gd name="T48" fmla="*/ 0 w 117"/>
                  <a:gd name="T49" fmla="*/ 61 h 121"/>
                  <a:gd name="T50" fmla="*/ 1 w 117"/>
                  <a:gd name="T51" fmla="*/ 48 h 121"/>
                  <a:gd name="T52" fmla="*/ 5 w 117"/>
                  <a:gd name="T53" fmla="*/ 37 h 121"/>
                  <a:gd name="T54" fmla="*/ 10 w 117"/>
                  <a:gd name="T55" fmla="*/ 27 h 121"/>
                  <a:gd name="T56" fmla="*/ 17 w 117"/>
                  <a:gd name="T57" fmla="*/ 18 h 121"/>
                  <a:gd name="T58" fmla="*/ 26 w 117"/>
                  <a:gd name="T59" fmla="*/ 10 h 121"/>
                  <a:gd name="T60" fmla="*/ 36 w 117"/>
                  <a:gd name="T61" fmla="*/ 5 h 121"/>
                  <a:gd name="T62" fmla="*/ 46 w 117"/>
                  <a:gd name="T63" fmla="*/ 2 h 121"/>
                  <a:gd name="T64" fmla="*/ 58 w 117"/>
                  <a:gd name="T6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21">
                    <a:moveTo>
                      <a:pt x="58" y="0"/>
                    </a:moveTo>
                    <a:lnTo>
                      <a:pt x="71" y="2"/>
                    </a:lnTo>
                    <a:lnTo>
                      <a:pt x="81" y="5"/>
                    </a:lnTo>
                    <a:lnTo>
                      <a:pt x="91" y="10"/>
                    </a:lnTo>
                    <a:lnTo>
                      <a:pt x="100" y="18"/>
                    </a:lnTo>
                    <a:lnTo>
                      <a:pt x="107" y="27"/>
                    </a:lnTo>
                    <a:lnTo>
                      <a:pt x="112" y="37"/>
                    </a:lnTo>
                    <a:lnTo>
                      <a:pt x="116" y="48"/>
                    </a:lnTo>
                    <a:lnTo>
                      <a:pt x="117" y="61"/>
                    </a:lnTo>
                    <a:lnTo>
                      <a:pt x="116" y="73"/>
                    </a:lnTo>
                    <a:lnTo>
                      <a:pt x="112" y="84"/>
                    </a:lnTo>
                    <a:lnTo>
                      <a:pt x="107" y="94"/>
                    </a:lnTo>
                    <a:lnTo>
                      <a:pt x="100" y="103"/>
                    </a:lnTo>
                    <a:lnTo>
                      <a:pt x="91" y="111"/>
                    </a:lnTo>
                    <a:lnTo>
                      <a:pt x="81" y="117"/>
                    </a:lnTo>
                    <a:lnTo>
                      <a:pt x="71" y="120"/>
                    </a:lnTo>
                    <a:lnTo>
                      <a:pt x="58" y="121"/>
                    </a:lnTo>
                    <a:lnTo>
                      <a:pt x="46" y="120"/>
                    </a:lnTo>
                    <a:lnTo>
                      <a:pt x="36" y="117"/>
                    </a:lnTo>
                    <a:lnTo>
                      <a:pt x="26" y="111"/>
                    </a:lnTo>
                    <a:lnTo>
                      <a:pt x="17" y="103"/>
                    </a:lnTo>
                    <a:lnTo>
                      <a:pt x="10" y="94"/>
                    </a:lnTo>
                    <a:lnTo>
                      <a:pt x="5" y="84"/>
                    </a:lnTo>
                    <a:lnTo>
                      <a:pt x="1" y="73"/>
                    </a:lnTo>
                    <a:lnTo>
                      <a:pt x="0" y="61"/>
                    </a:lnTo>
                    <a:lnTo>
                      <a:pt x="1" y="48"/>
                    </a:lnTo>
                    <a:lnTo>
                      <a:pt x="5" y="37"/>
                    </a:lnTo>
                    <a:lnTo>
                      <a:pt x="10" y="27"/>
                    </a:lnTo>
                    <a:lnTo>
                      <a:pt x="17" y="18"/>
                    </a:lnTo>
                    <a:lnTo>
                      <a:pt x="26" y="10"/>
                    </a:lnTo>
                    <a:lnTo>
                      <a:pt x="36" y="5"/>
                    </a:lnTo>
                    <a:lnTo>
                      <a:pt x="46" y="2"/>
                    </a:lnTo>
                    <a:lnTo>
                      <a:pt x="58"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1" name="Freeform 183"/>
              <p:cNvSpPr>
                <a:spLocks/>
              </p:cNvSpPr>
              <p:nvPr/>
            </p:nvSpPr>
            <p:spPr bwMode="auto">
              <a:xfrm>
                <a:off x="5206" y="2264"/>
                <a:ext cx="109" cy="115"/>
              </a:xfrm>
              <a:custGeom>
                <a:avLst/>
                <a:gdLst>
                  <a:gd name="T0" fmla="*/ 54 w 109"/>
                  <a:gd name="T1" fmla="*/ 0 h 115"/>
                  <a:gd name="T2" fmla="*/ 66 w 109"/>
                  <a:gd name="T3" fmla="*/ 1 h 115"/>
                  <a:gd name="T4" fmla="*/ 76 w 109"/>
                  <a:gd name="T5" fmla="*/ 4 h 115"/>
                  <a:gd name="T6" fmla="*/ 85 w 109"/>
                  <a:gd name="T7" fmla="*/ 10 h 115"/>
                  <a:gd name="T8" fmla="*/ 94 w 109"/>
                  <a:gd name="T9" fmla="*/ 16 h 115"/>
                  <a:gd name="T10" fmla="*/ 100 w 109"/>
                  <a:gd name="T11" fmla="*/ 25 h 115"/>
                  <a:gd name="T12" fmla="*/ 105 w 109"/>
                  <a:gd name="T13" fmla="*/ 35 h 115"/>
                  <a:gd name="T14" fmla="*/ 108 w 109"/>
                  <a:gd name="T15" fmla="*/ 45 h 115"/>
                  <a:gd name="T16" fmla="*/ 109 w 109"/>
                  <a:gd name="T17" fmla="*/ 58 h 115"/>
                  <a:gd name="T18" fmla="*/ 108 w 109"/>
                  <a:gd name="T19" fmla="*/ 69 h 115"/>
                  <a:gd name="T20" fmla="*/ 105 w 109"/>
                  <a:gd name="T21" fmla="*/ 80 h 115"/>
                  <a:gd name="T22" fmla="*/ 100 w 109"/>
                  <a:gd name="T23" fmla="*/ 89 h 115"/>
                  <a:gd name="T24" fmla="*/ 94 w 109"/>
                  <a:gd name="T25" fmla="*/ 98 h 115"/>
                  <a:gd name="T26" fmla="*/ 85 w 109"/>
                  <a:gd name="T27" fmla="*/ 105 h 115"/>
                  <a:gd name="T28" fmla="*/ 76 w 109"/>
                  <a:gd name="T29" fmla="*/ 110 h 115"/>
                  <a:gd name="T30" fmla="*/ 66 w 109"/>
                  <a:gd name="T31" fmla="*/ 114 h 115"/>
                  <a:gd name="T32" fmla="*/ 54 w 109"/>
                  <a:gd name="T33" fmla="*/ 115 h 115"/>
                  <a:gd name="T34" fmla="*/ 43 w 109"/>
                  <a:gd name="T35" fmla="*/ 114 h 115"/>
                  <a:gd name="T36" fmla="*/ 33 w 109"/>
                  <a:gd name="T37" fmla="*/ 110 h 115"/>
                  <a:gd name="T38" fmla="*/ 24 w 109"/>
                  <a:gd name="T39" fmla="*/ 105 h 115"/>
                  <a:gd name="T40" fmla="*/ 15 w 109"/>
                  <a:gd name="T41" fmla="*/ 98 h 115"/>
                  <a:gd name="T42" fmla="*/ 9 w 109"/>
                  <a:gd name="T43" fmla="*/ 89 h 115"/>
                  <a:gd name="T44" fmla="*/ 4 w 109"/>
                  <a:gd name="T45" fmla="*/ 80 h 115"/>
                  <a:gd name="T46" fmla="*/ 1 w 109"/>
                  <a:gd name="T47" fmla="*/ 69 h 115"/>
                  <a:gd name="T48" fmla="*/ 0 w 109"/>
                  <a:gd name="T49" fmla="*/ 58 h 115"/>
                  <a:gd name="T50" fmla="*/ 1 w 109"/>
                  <a:gd name="T51" fmla="*/ 45 h 115"/>
                  <a:gd name="T52" fmla="*/ 4 w 109"/>
                  <a:gd name="T53" fmla="*/ 35 h 115"/>
                  <a:gd name="T54" fmla="*/ 9 w 109"/>
                  <a:gd name="T55" fmla="*/ 25 h 115"/>
                  <a:gd name="T56" fmla="*/ 15 w 109"/>
                  <a:gd name="T57" fmla="*/ 16 h 115"/>
                  <a:gd name="T58" fmla="*/ 24 w 109"/>
                  <a:gd name="T59" fmla="*/ 10 h 115"/>
                  <a:gd name="T60" fmla="*/ 33 w 109"/>
                  <a:gd name="T61" fmla="*/ 4 h 115"/>
                  <a:gd name="T62" fmla="*/ 43 w 109"/>
                  <a:gd name="T63" fmla="*/ 1 h 115"/>
                  <a:gd name="T64" fmla="*/ 54 w 109"/>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5">
                    <a:moveTo>
                      <a:pt x="54" y="0"/>
                    </a:moveTo>
                    <a:lnTo>
                      <a:pt x="66" y="1"/>
                    </a:lnTo>
                    <a:lnTo>
                      <a:pt x="76" y="4"/>
                    </a:lnTo>
                    <a:lnTo>
                      <a:pt x="85" y="10"/>
                    </a:lnTo>
                    <a:lnTo>
                      <a:pt x="94" y="16"/>
                    </a:lnTo>
                    <a:lnTo>
                      <a:pt x="100" y="25"/>
                    </a:lnTo>
                    <a:lnTo>
                      <a:pt x="105" y="35"/>
                    </a:lnTo>
                    <a:lnTo>
                      <a:pt x="108" y="45"/>
                    </a:lnTo>
                    <a:lnTo>
                      <a:pt x="109" y="58"/>
                    </a:lnTo>
                    <a:lnTo>
                      <a:pt x="108" y="69"/>
                    </a:lnTo>
                    <a:lnTo>
                      <a:pt x="105" y="80"/>
                    </a:lnTo>
                    <a:lnTo>
                      <a:pt x="100" y="89"/>
                    </a:lnTo>
                    <a:lnTo>
                      <a:pt x="94" y="98"/>
                    </a:lnTo>
                    <a:lnTo>
                      <a:pt x="85" y="105"/>
                    </a:lnTo>
                    <a:lnTo>
                      <a:pt x="76" y="110"/>
                    </a:lnTo>
                    <a:lnTo>
                      <a:pt x="66" y="114"/>
                    </a:lnTo>
                    <a:lnTo>
                      <a:pt x="54" y="115"/>
                    </a:lnTo>
                    <a:lnTo>
                      <a:pt x="43" y="114"/>
                    </a:lnTo>
                    <a:lnTo>
                      <a:pt x="33" y="110"/>
                    </a:lnTo>
                    <a:lnTo>
                      <a:pt x="24" y="105"/>
                    </a:lnTo>
                    <a:lnTo>
                      <a:pt x="15" y="98"/>
                    </a:lnTo>
                    <a:lnTo>
                      <a:pt x="9" y="89"/>
                    </a:lnTo>
                    <a:lnTo>
                      <a:pt x="4" y="80"/>
                    </a:lnTo>
                    <a:lnTo>
                      <a:pt x="1" y="69"/>
                    </a:lnTo>
                    <a:lnTo>
                      <a:pt x="0" y="58"/>
                    </a:lnTo>
                    <a:lnTo>
                      <a:pt x="1" y="45"/>
                    </a:lnTo>
                    <a:lnTo>
                      <a:pt x="4" y="35"/>
                    </a:lnTo>
                    <a:lnTo>
                      <a:pt x="9" y="25"/>
                    </a:lnTo>
                    <a:lnTo>
                      <a:pt x="15" y="16"/>
                    </a:lnTo>
                    <a:lnTo>
                      <a:pt x="24" y="10"/>
                    </a:lnTo>
                    <a:lnTo>
                      <a:pt x="33" y="4"/>
                    </a:lnTo>
                    <a:lnTo>
                      <a:pt x="43" y="1"/>
                    </a:lnTo>
                    <a:lnTo>
                      <a:pt x="54"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2" name="Freeform 184"/>
              <p:cNvSpPr>
                <a:spLocks/>
              </p:cNvSpPr>
              <p:nvPr/>
            </p:nvSpPr>
            <p:spPr bwMode="auto">
              <a:xfrm>
                <a:off x="5208" y="2266"/>
                <a:ext cx="105" cy="109"/>
              </a:xfrm>
              <a:custGeom>
                <a:avLst/>
                <a:gdLst>
                  <a:gd name="T0" fmla="*/ 52 w 105"/>
                  <a:gd name="T1" fmla="*/ 0 h 109"/>
                  <a:gd name="T2" fmla="*/ 63 w 105"/>
                  <a:gd name="T3" fmla="*/ 1 h 109"/>
                  <a:gd name="T4" fmla="*/ 73 w 105"/>
                  <a:gd name="T5" fmla="*/ 4 h 109"/>
                  <a:gd name="T6" fmla="*/ 82 w 105"/>
                  <a:gd name="T7" fmla="*/ 9 h 109"/>
                  <a:gd name="T8" fmla="*/ 89 w 105"/>
                  <a:gd name="T9" fmla="*/ 15 h 109"/>
                  <a:gd name="T10" fmla="*/ 96 w 105"/>
                  <a:gd name="T11" fmla="*/ 24 h 109"/>
                  <a:gd name="T12" fmla="*/ 101 w 105"/>
                  <a:gd name="T13" fmla="*/ 33 h 109"/>
                  <a:gd name="T14" fmla="*/ 104 w 105"/>
                  <a:gd name="T15" fmla="*/ 43 h 109"/>
                  <a:gd name="T16" fmla="*/ 105 w 105"/>
                  <a:gd name="T17" fmla="*/ 55 h 109"/>
                  <a:gd name="T18" fmla="*/ 104 w 105"/>
                  <a:gd name="T19" fmla="*/ 66 h 109"/>
                  <a:gd name="T20" fmla="*/ 101 w 105"/>
                  <a:gd name="T21" fmla="*/ 76 h 109"/>
                  <a:gd name="T22" fmla="*/ 96 w 105"/>
                  <a:gd name="T23" fmla="*/ 85 h 109"/>
                  <a:gd name="T24" fmla="*/ 89 w 105"/>
                  <a:gd name="T25" fmla="*/ 94 h 109"/>
                  <a:gd name="T26" fmla="*/ 82 w 105"/>
                  <a:gd name="T27" fmla="*/ 100 h 109"/>
                  <a:gd name="T28" fmla="*/ 73 w 105"/>
                  <a:gd name="T29" fmla="*/ 105 h 109"/>
                  <a:gd name="T30" fmla="*/ 63 w 105"/>
                  <a:gd name="T31" fmla="*/ 108 h 109"/>
                  <a:gd name="T32" fmla="*/ 52 w 105"/>
                  <a:gd name="T33" fmla="*/ 109 h 109"/>
                  <a:gd name="T34" fmla="*/ 42 w 105"/>
                  <a:gd name="T35" fmla="*/ 108 h 109"/>
                  <a:gd name="T36" fmla="*/ 32 w 105"/>
                  <a:gd name="T37" fmla="*/ 105 h 109"/>
                  <a:gd name="T38" fmla="*/ 23 w 105"/>
                  <a:gd name="T39" fmla="*/ 100 h 109"/>
                  <a:gd name="T40" fmla="*/ 16 w 105"/>
                  <a:gd name="T41" fmla="*/ 94 h 109"/>
                  <a:gd name="T42" fmla="*/ 9 w 105"/>
                  <a:gd name="T43" fmla="*/ 85 h 109"/>
                  <a:gd name="T44" fmla="*/ 4 w 105"/>
                  <a:gd name="T45" fmla="*/ 76 h 109"/>
                  <a:gd name="T46" fmla="*/ 1 w 105"/>
                  <a:gd name="T47" fmla="*/ 66 h 109"/>
                  <a:gd name="T48" fmla="*/ 0 w 105"/>
                  <a:gd name="T49" fmla="*/ 55 h 109"/>
                  <a:gd name="T50" fmla="*/ 1 w 105"/>
                  <a:gd name="T51" fmla="*/ 43 h 109"/>
                  <a:gd name="T52" fmla="*/ 4 w 105"/>
                  <a:gd name="T53" fmla="*/ 33 h 109"/>
                  <a:gd name="T54" fmla="*/ 9 w 105"/>
                  <a:gd name="T55" fmla="*/ 24 h 109"/>
                  <a:gd name="T56" fmla="*/ 16 w 105"/>
                  <a:gd name="T57" fmla="*/ 15 h 109"/>
                  <a:gd name="T58" fmla="*/ 23 w 105"/>
                  <a:gd name="T59" fmla="*/ 9 h 109"/>
                  <a:gd name="T60" fmla="*/ 32 w 105"/>
                  <a:gd name="T61" fmla="*/ 4 h 109"/>
                  <a:gd name="T62" fmla="*/ 42 w 105"/>
                  <a:gd name="T63" fmla="*/ 1 h 109"/>
                  <a:gd name="T64" fmla="*/ 52 w 105"/>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09">
                    <a:moveTo>
                      <a:pt x="52" y="0"/>
                    </a:moveTo>
                    <a:lnTo>
                      <a:pt x="63" y="1"/>
                    </a:lnTo>
                    <a:lnTo>
                      <a:pt x="73" y="4"/>
                    </a:lnTo>
                    <a:lnTo>
                      <a:pt x="82" y="9"/>
                    </a:lnTo>
                    <a:lnTo>
                      <a:pt x="89" y="15"/>
                    </a:lnTo>
                    <a:lnTo>
                      <a:pt x="96" y="24"/>
                    </a:lnTo>
                    <a:lnTo>
                      <a:pt x="101" y="33"/>
                    </a:lnTo>
                    <a:lnTo>
                      <a:pt x="104" y="43"/>
                    </a:lnTo>
                    <a:lnTo>
                      <a:pt x="105" y="55"/>
                    </a:lnTo>
                    <a:lnTo>
                      <a:pt x="104" y="66"/>
                    </a:lnTo>
                    <a:lnTo>
                      <a:pt x="101" y="76"/>
                    </a:lnTo>
                    <a:lnTo>
                      <a:pt x="96" y="85"/>
                    </a:lnTo>
                    <a:lnTo>
                      <a:pt x="89" y="94"/>
                    </a:lnTo>
                    <a:lnTo>
                      <a:pt x="82" y="100"/>
                    </a:lnTo>
                    <a:lnTo>
                      <a:pt x="73" y="105"/>
                    </a:lnTo>
                    <a:lnTo>
                      <a:pt x="63" y="108"/>
                    </a:lnTo>
                    <a:lnTo>
                      <a:pt x="52" y="109"/>
                    </a:lnTo>
                    <a:lnTo>
                      <a:pt x="42" y="108"/>
                    </a:lnTo>
                    <a:lnTo>
                      <a:pt x="32" y="105"/>
                    </a:lnTo>
                    <a:lnTo>
                      <a:pt x="23" y="100"/>
                    </a:lnTo>
                    <a:lnTo>
                      <a:pt x="16" y="94"/>
                    </a:lnTo>
                    <a:lnTo>
                      <a:pt x="9" y="85"/>
                    </a:lnTo>
                    <a:lnTo>
                      <a:pt x="4" y="76"/>
                    </a:lnTo>
                    <a:lnTo>
                      <a:pt x="1" y="66"/>
                    </a:lnTo>
                    <a:lnTo>
                      <a:pt x="0" y="55"/>
                    </a:lnTo>
                    <a:lnTo>
                      <a:pt x="1" y="43"/>
                    </a:lnTo>
                    <a:lnTo>
                      <a:pt x="4" y="33"/>
                    </a:lnTo>
                    <a:lnTo>
                      <a:pt x="9" y="24"/>
                    </a:lnTo>
                    <a:lnTo>
                      <a:pt x="16" y="15"/>
                    </a:lnTo>
                    <a:lnTo>
                      <a:pt x="23" y="9"/>
                    </a:lnTo>
                    <a:lnTo>
                      <a:pt x="32" y="4"/>
                    </a:lnTo>
                    <a:lnTo>
                      <a:pt x="42" y="1"/>
                    </a:lnTo>
                    <a:lnTo>
                      <a:pt x="52"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3" name="Freeform 185"/>
              <p:cNvSpPr>
                <a:spLocks/>
              </p:cNvSpPr>
              <p:nvPr/>
            </p:nvSpPr>
            <p:spPr bwMode="auto">
              <a:xfrm>
                <a:off x="5211" y="2267"/>
                <a:ext cx="99" cy="104"/>
              </a:xfrm>
              <a:custGeom>
                <a:avLst/>
                <a:gdLst>
                  <a:gd name="T0" fmla="*/ 49 w 99"/>
                  <a:gd name="T1" fmla="*/ 0 h 104"/>
                  <a:gd name="T2" fmla="*/ 60 w 99"/>
                  <a:gd name="T3" fmla="*/ 1 h 104"/>
                  <a:gd name="T4" fmla="*/ 68 w 99"/>
                  <a:gd name="T5" fmla="*/ 4 h 104"/>
                  <a:gd name="T6" fmla="*/ 76 w 99"/>
                  <a:gd name="T7" fmla="*/ 9 h 104"/>
                  <a:gd name="T8" fmla="*/ 84 w 99"/>
                  <a:gd name="T9" fmla="*/ 16 h 104"/>
                  <a:gd name="T10" fmla="*/ 90 w 99"/>
                  <a:gd name="T11" fmla="*/ 23 h 104"/>
                  <a:gd name="T12" fmla="*/ 95 w 99"/>
                  <a:gd name="T13" fmla="*/ 32 h 104"/>
                  <a:gd name="T14" fmla="*/ 98 w 99"/>
                  <a:gd name="T15" fmla="*/ 42 h 104"/>
                  <a:gd name="T16" fmla="*/ 99 w 99"/>
                  <a:gd name="T17" fmla="*/ 52 h 104"/>
                  <a:gd name="T18" fmla="*/ 98 w 99"/>
                  <a:gd name="T19" fmla="*/ 63 h 104"/>
                  <a:gd name="T20" fmla="*/ 95 w 99"/>
                  <a:gd name="T21" fmla="*/ 73 h 104"/>
                  <a:gd name="T22" fmla="*/ 90 w 99"/>
                  <a:gd name="T23" fmla="*/ 82 h 104"/>
                  <a:gd name="T24" fmla="*/ 84 w 99"/>
                  <a:gd name="T25" fmla="*/ 88 h 104"/>
                  <a:gd name="T26" fmla="*/ 76 w 99"/>
                  <a:gd name="T27" fmla="*/ 95 h 104"/>
                  <a:gd name="T28" fmla="*/ 68 w 99"/>
                  <a:gd name="T29" fmla="*/ 99 h 104"/>
                  <a:gd name="T30" fmla="*/ 60 w 99"/>
                  <a:gd name="T31" fmla="*/ 103 h 104"/>
                  <a:gd name="T32" fmla="*/ 49 w 99"/>
                  <a:gd name="T33" fmla="*/ 104 h 104"/>
                  <a:gd name="T34" fmla="*/ 39 w 99"/>
                  <a:gd name="T35" fmla="*/ 103 h 104"/>
                  <a:gd name="T36" fmla="*/ 30 w 99"/>
                  <a:gd name="T37" fmla="*/ 99 h 104"/>
                  <a:gd name="T38" fmla="*/ 23 w 99"/>
                  <a:gd name="T39" fmla="*/ 95 h 104"/>
                  <a:gd name="T40" fmla="*/ 15 w 99"/>
                  <a:gd name="T41" fmla="*/ 88 h 104"/>
                  <a:gd name="T42" fmla="*/ 9 w 99"/>
                  <a:gd name="T43" fmla="*/ 82 h 104"/>
                  <a:gd name="T44" fmla="*/ 5 w 99"/>
                  <a:gd name="T45" fmla="*/ 73 h 104"/>
                  <a:gd name="T46" fmla="*/ 1 w 99"/>
                  <a:gd name="T47" fmla="*/ 63 h 104"/>
                  <a:gd name="T48" fmla="*/ 0 w 99"/>
                  <a:gd name="T49" fmla="*/ 52 h 104"/>
                  <a:gd name="T50" fmla="*/ 1 w 99"/>
                  <a:gd name="T51" fmla="*/ 42 h 104"/>
                  <a:gd name="T52" fmla="*/ 5 w 99"/>
                  <a:gd name="T53" fmla="*/ 32 h 104"/>
                  <a:gd name="T54" fmla="*/ 9 w 99"/>
                  <a:gd name="T55" fmla="*/ 23 h 104"/>
                  <a:gd name="T56" fmla="*/ 15 w 99"/>
                  <a:gd name="T57" fmla="*/ 16 h 104"/>
                  <a:gd name="T58" fmla="*/ 23 w 99"/>
                  <a:gd name="T59" fmla="*/ 9 h 104"/>
                  <a:gd name="T60" fmla="*/ 30 w 99"/>
                  <a:gd name="T61" fmla="*/ 4 h 104"/>
                  <a:gd name="T62" fmla="*/ 39 w 99"/>
                  <a:gd name="T63" fmla="*/ 1 h 104"/>
                  <a:gd name="T64" fmla="*/ 49 w 99"/>
                  <a:gd name="T6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4">
                    <a:moveTo>
                      <a:pt x="49" y="0"/>
                    </a:moveTo>
                    <a:lnTo>
                      <a:pt x="60" y="1"/>
                    </a:lnTo>
                    <a:lnTo>
                      <a:pt x="68" y="4"/>
                    </a:lnTo>
                    <a:lnTo>
                      <a:pt x="76" y="9"/>
                    </a:lnTo>
                    <a:lnTo>
                      <a:pt x="84" y="16"/>
                    </a:lnTo>
                    <a:lnTo>
                      <a:pt x="90" y="23"/>
                    </a:lnTo>
                    <a:lnTo>
                      <a:pt x="95" y="32"/>
                    </a:lnTo>
                    <a:lnTo>
                      <a:pt x="98" y="42"/>
                    </a:lnTo>
                    <a:lnTo>
                      <a:pt x="99" y="52"/>
                    </a:lnTo>
                    <a:lnTo>
                      <a:pt x="98" y="63"/>
                    </a:lnTo>
                    <a:lnTo>
                      <a:pt x="95" y="73"/>
                    </a:lnTo>
                    <a:lnTo>
                      <a:pt x="90" y="82"/>
                    </a:lnTo>
                    <a:lnTo>
                      <a:pt x="84" y="88"/>
                    </a:lnTo>
                    <a:lnTo>
                      <a:pt x="76" y="95"/>
                    </a:lnTo>
                    <a:lnTo>
                      <a:pt x="68" y="99"/>
                    </a:lnTo>
                    <a:lnTo>
                      <a:pt x="60" y="103"/>
                    </a:lnTo>
                    <a:lnTo>
                      <a:pt x="49" y="104"/>
                    </a:lnTo>
                    <a:lnTo>
                      <a:pt x="39" y="103"/>
                    </a:lnTo>
                    <a:lnTo>
                      <a:pt x="30" y="99"/>
                    </a:lnTo>
                    <a:lnTo>
                      <a:pt x="23" y="95"/>
                    </a:lnTo>
                    <a:lnTo>
                      <a:pt x="15" y="88"/>
                    </a:lnTo>
                    <a:lnTo>
                      <a:pt x="9" y="82"/>
                    </a:lnTo>
                    <a:lnTo>
                      <a:pt x="5" y="73"/>
                    </a:lnTo>
                    <a:lnTo>
                      <a:pt x="1" y="63"/>
                    </a:lnTo>
                    <a:lnTo>
                      <a:pt x="0" y="52"/>
                    </a:lnTo>
                    <a:lnTo>
                      <a:pt x="1" y="42"/>
                    </a:lnTo>
                    <a:lnTo>
                      <a:pt x="5" y="32"/>
                    </a:lnTo>
                    <a:lnTo>
                      <a:pt x="9" y="23"/>
                    </a:lnTo>
                    <a:lnTo>
                      <a:pt x="15" y="16"/>
                    </a:lnTo>
                    <a:lnTo>
                      <a:pt x="23" y="9"/>
                    </a:lnTo>
                    <a:lnTo>
                      <a:pt x="30" y="4"/>
                    </a:lnTo>
                    <a:lnTo>
                      <a:pt x="39" y="1"/>
                    </a:lnTo>
                    <a:lnTo>
                      <a:pt x="49"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4" name="Freeform 186"/>
              <p:cNvSpPr>
                <a:spLocks/>
              </p:cNvSpPr>
              <p:nvPr/>
            </p:nvSpPr>
            <p:spPr bwMode="auto">
              <a:xfrm>
                <a:off x="5214" y="2269"/>
                <a:ext cx="93" cy="97"/>
              </a:xfrm>
              <a:custGeom>
                <a:avLst/>
                <a:gdLst>
                  <a:gd name="T0" fmla="*/ 46 w 93"/>
                  <a:gd name="T1" fmla="*/ 0 h 97"/>
                  <a:gd name="T2" fmla="*/ 55 w 93"/>
                  <a:gd name="T3" fmla="*/ 1 h 97"/>
                  <a:gd name="T4" fmla="*/ 64 w 93"/>
                  <a:gd name="T5" fmla="*/ 3 h 97"/>
                  <a:gd name="T6" fmla="*/ 72 w 93"/>
                  <a:gd name="T7" fmla="*/ 9 h 97"/>
                  <a:gd name="T8" fmla="*/ 80 w 93"/>
                  <a:gd name="T9" fmla="*/ 15 h 97"/>
                  <a:gd name="T10" fmla="*/ 86 w 93"/>
                  <a:gd name="T11" fmla="*/ 22 h 97"/>
                  <a:gd name="T12" fmla="*/ 90 w 93"/>
                  <a:gd name="T13" fmla="*/ 30 h 97"/>
                  <a:gd name="T14" fmla="*/ 92 w 93"/>
                  <a:gd name="T15" fmla="*/ 39 h 97"/>
                  <a:gd name="T16" fmla="*/ 93 w 93"/>
                  <a:gd name="T17" fmla="*/ 49 h 97"/>
                  <a:gd name="T18" fmla="*/ 92 w 93"/>
                  <a:gd name="T19" fmla="*/ 59 h 97"/>
                  <a:gd name="T20" fmla="*/ 90 w 93"/>
                  <a:gd name="T21" fmla="*/ 68 h 97"/>
                  <a:gd name="T22" fmla="*/ 86 w 93"/>
                  <a:gd name="T23" fmla="*/ 76 h 97"/>
                  <a:gd name="T24" fmla="*/ 80 w 93"/>
                  <a:gd name="T25" fmla="*/ 83 h 97"/>
                  <a:gd name="T26" fmla="*/ 72 w 93"/>
                  <a:gd name="T27" fmla="*/ 90 h 97"/>
                  <a:gd name="T28" fmla="*/ 64 w 93"/>
                  <a:gd name="T29" fmla="*/ 94 h 97"/>
                  <a:gd name="T30" fmla="*/ 55 w 93"/>
                  <a:gd name="T31" fmla="*/ 96 h 97"/>
                  <a:gd name="T32" fmla="*/ 46 w 93"/>
                  <a:gd name="T33" fmla="*/ 97 h 97"/>
                  <a:gd name="T34" fmla="*/ 38 w 93"/>
                  <a:gd name="T35" fmla="*/ 96 h 97"/>
                  <a:gd name="T36" fmla="*/ 29 w 93"/>
                  <a:gd name="T37" fmla="*/ 94 h 97"/>
                  <a:gd name="T38" fmla="*/ 21 w 93"/>
                  <a:gd name="T39" fmla="*/ 90 h 97"/>
                  <a:gd name="T40" fmla="*/ 13 w 93"/>
                  <a:gd name="T41" fmla="*/ 83 h 97"/>
                  <a:gd name="T42" fmla="*/ 7 w 93"/>
                  <a:gd name="T43" fmla="*/ 76 h 97"/>
                  <a:gd name="T44" fmla="*/ 3 w 93"/>
                  <a:gd name="T45" fmla="*/ 68 h 97"/>
                  <a:gd name="T46" fmla="*/ 1 w 93"/>
                  <a:gd name="T47" fmla="*/ 59 h 97"/>
                  <a:gd name="T48" fmla="*/ 0 w 93"/>
                  <a:gd name="T49" fmla="*/ 49 h 97"/>
                  <a:gd name="T50" fmla="*/ 1 w 93"/>
                  <a:gd name="T51" fmla="*/ 39 h 97"/>
                  <a:gd name="T52" fmla="*/ 3 w 93"/>
                  <a:gd name="T53" fmla="*/ 30 h 97"/>
                  <a:gd name="T54" fmla="*/ 7 w 93"/>
                  <a:gd name="T55" fmla="*/ 22 h 97"/>
                  <a:gd name="T56" fmla="*/ 13 w 93"/>
                  <a:gd name="T57" fmla="*/ 15 h 97"/>
                  <a:gd name="T58" fmla="*/ 21 w 93"/>
                  <a:gd name="T59" fmla="*/ 9 h 97"/>
                  <a:gd name="T60" fmla="*/ 29 w 93"/>
                  <a:gd name="T61" fmla="*/ 3 h 97"/>
                  <a:gd name="T62" fmla="*/ 38 w 93"/>
                  <a:gd name="T63" fmla="*/ 1 h 97"/>
                  <a:gd name="T64" fmla="*/ 46 w 93"/>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97">
                    <a:moveTo>
                      <a:pt x="46" y="0"/>
                    </a:moveTo>
                    <a:lnTo>
                      <a:pt x="55" y="1"/>
                    </a:lnTo>
                    <a:lnTo>
                      <a:pt x="64" y="3"/>
                    </a:lnTo>
                    <a:lnTo>
                      <a:pt x="72" y="9"/>
                    </a:lnTo>
                    <a:lnTo>
                      <a:pt x="80" y="15"/>
                    </a:lnTo>
                    <a:lnTo>
                      <a:pt x="86" y="22"/>
                    </a:lnTo>
                    <a:lnTo>
                      <a:pt x="90" y="30"/>
                    </a:lnTo>
                    <a:lnTo>
                      <a:pt x="92" y="39"/>
                    </a:lnTo>
                    <a:lnTo>
                      <a:pt x="93" y="49"/>
                    </a:lnTo>
                    <a:lnTo>
                      <a:pt x="92" y="59"/>
                    </a:lnTo>
                    <a:lnTo>
                      <a:pt x="90" y="68"/>
                    </a:lnTo>
                    <a:lnTo>
                      <a:pt x="86" y="76"/>
                    </a:lnTo>
                    <a:lnTo>
                      <a:pt x="80" y="83"/>
                    </a:lnTo>
                    <a:lnTo>
                      <a:pt x="72" y="90"/>
                    </a:lnTo>
                    <a:lnTo>
                      <a:pt x="64" y="94"/>
                    </a:lnTo>
                    <a:lnTo>
                      <a:pt x="55" y="96"/>
                    </a:lnTo>
                    <a:lnTo>
                      <a:pt x="46" y="97"/>
                    </a:lnTo>
                    <a:lnTo>
                      <a:pt x="38" y="96"/>
                    </a:lnTo>
                    <a:lnTo>
                      <a:pt x="29" y="94"/>
                    </a:lnTo>
                    <a:lnTo>
                      <a:pt x="21" y="90"/>
                    </a:lnTo>
                    <a:lnTo>
                      <a:pt x="13" y="83"/>
                    </a:lnTo>
                    <a:lnTo>
                      <a:pt x="7" y="76"/>
                    </a:lnTo>
                    <a:lnTo>
                      <a:pt x="3" y="68"/>
                    </a:lnTo>
                    <a:lnTo>
                      <a:pt x="1" y="59"/>
                    </a:lnTo>
                    <a:lnTo>
                      <a:pt x="0" y="49"/>
                    </a:lnTo>
                    <a:lnTo>
                      <a:pt x="1" y="39"/>
                    </a:lnTo>
                    <a:lnTo>
                      <a:pt x="3" y="30"/>
                    </a:lnTo>
                    <a:lnTo>
                      <a:pt x="7" y="22"/>
                    </a:lnTo>
                    <a:lnTo>
                      <a:pt x="13" y="15"/>
                    </a:lnTo>
                    <a:lnTo>
                      <a:pt x="21" y="9"/>
                    </a:lnTo>
                    <a:lnTo>
                      <a:pt x="29" y="3"/>
                    </a:lnTo>
                    <a:lnTo>
                      <a:pt x="38" y="1"/>
                    </a:lnTo>
                    <a:lnTo>
                      <a:pt x="46"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5" name="Freeform 187"/>
              <p:cNvSpPr>
                <a:spLocks/>
              </p:cNvSpPr>
              <p:nvPr/>
            </p:nvSpPr>
            <p:spPr bwMode="auto">
              <a:xfrm>
                <a:off x="5217" y="2271"/>
                <a:ext cx="87" cy="92"/>
              </a:xfrm>
              <a:custGeom>
                <a:avLst/>
                <a:gdLst>
                  <a:gd name="T0" fmla="*/ 43 w 87"/>
                  <a:gd name="T1" fmla="*/ 0 h 92"/>
                  <a:gd name="T2" fmla="*/ 52 w 87"/>
                  <a:gd name="T3" fmla="*/ 1 h 92"/>
                  <a:gd name="T4" fmla="*/ 60 w 87"/>
                  <a:gd name="T5" fmla="*/ 4 h 92"/>
                  <a:gd name="T6" fmla="*/ 68 w 87"/>
                  <a:gd name="T7" fmla="*/ 8 h 92"/>
                  <a:gd name="T8" fmla="*/ 75 w 87"/>
                  <a:gd name="T9" fmla="*/ 14 h 92"/>
                  <a:gd name="T10" fmla="*/ 79 w 87"/>
                  <a:gd name="T11" fmla="*/ 20 h 92"/>
                  <a:gd name="T12" fmla="*/ 84 w 87"/>
                  <a:gd name="T13" fmla="*/ 28 h 92"/>
                  <a:gd name="T14" fmla="*/ 86 w 87"/>
                  <a:gd name="T15" fmla="*/ 37 h 92"/>
                  <a:gd name="T16" fmla="*/ 87 w 87"/>
                  <a:gd name="T17" fmla="*/ 46 h 92"/>
                  <a:gd name="T18" fmla="*/ 86 w 87"/>
                  <a:gd name="T19" fmla="*/ 55 h 92"/>
                  <a:gd name="T20" fmla="*/ 84 w 87"/>
                  <a:gd name="T21" fmla="*/ 64 h 92"/>
                  <a:gd name="T22" fmla="*/ 79 w 87"/>
                  <a:gd name="T23" fmla="*/ 72 h 92"/>
                  <a:gd name="T24" fmla="*/ 75 w 87"/>
                  <a:gd name="T25" fmla="*/ 79 h 92"/>
                  <a:gd name="T26" fmla="*/ 68 w 87"/>
                  <a:gd name="T27" fmla="*/ 84 h 92"/>
                  <a:gd name="T28" fmla="*/ 60 w 87"/>
                  <a:gd name="T29" fmla="*/ 89 h 92"/>
                  <a:gd name="T30" fmla="*/ 52 w 87"/>
                  <a:gd name="T31" fmla="*/ 91 h 92"/>
                  <a:gd name="T32" fmla="*/ 43 w 87"/>
                  <a:gd name="T33" fmla="*/ 92 h 92"/>
                  <a:gd name="T34" fmla="*/ 35 w 87"/>
                  <a:gd name="T35" fmla="*/ 91 h 92"/>
                  <a:gd name="T36" fmla="*/ 27 w 87"/>
                  <a:gd name="T37" fmla="*/ 89 h 92"/>
                  <a:gd name="T38" fmla="*/ 19 w 87"/>
                  <a:gd name="T39" fmla="*/ 84 h 92"/>
                  <a:gd name="T40" fmla="*/ 12 w 87"/>
                  <a:gd name="T41" fmla="*/ 79 h 92"/>
                  <a:gd name="T42" fmla="*/ 8 w 87"/>
                  <a:gd name="T43" fmla="*/ 72 h 92"/>
                  <a:gd name="T44" fmla="*/ 3 w 87"/>
                  <a:gd name="T45" fmla="*/ 64 h 92"/>
                  <a:gd name="T46" fmla="*/ 1 w 87"/>
                  <a:gd name="T47" fmla="*/ 55 h 92"/>
                  <a:gd name="T48" fmla="*/ 0 w 87"/>
                  <a:gd name="T49" fmla="*/ 46 h 92"/>
                  <a:gd name="T50" fmla="*/ 1 w 87"/>
                  <a:gd name="T51" fmla="*/ 37 h 92"/>
                  <a:gd name="T52" fmla="*/ 3 w 87"/>
                  <a:gd name="T53" fmla="*/ 28 h 92"/>
                  <a:gd name="T54" fmla="*/ 8 w 87"/>
                  <a:gd name="T55" fmla="*/ 20 h 92"/>
                  <a:gd name="T56" fmla="*/ 12 w 87"/>
                  <a:gd name="T57" fmla="*/ 14 h 92"/>
                  <a:gd name="T58" fmla="*/ 19 w 87"/>
                  <a:gd name="T59" fmla="*/ 8 h 92"/>
                  <a:gd name="T60" fmla="*/ 27 w 87"/>
                  <a:gd name="T61" fmla="*/ 4 h 92"/>
                  <a:gd name="T62" fmla="*/ 35 w 87"/>
                  <a:gd name="T63" fmla="*/ 1 h 92"/>
                  <a:gd name="T64" fmla="*/ 43 w 87"/>
                  <a:gd name="T6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92">
                    <a:moveTo>
                      <a:pt x="43" y="0"/>
                    </a:moveTo>
                    <a:lnTo>
                      <a:pt x="52" y="1"/>
                    </a:lnTo>
                    <a:lnTo>
                      <a:pt x="60" y="4"/>
                    </a:lnTo>
                    <a:lnTo>
                      <a:pt x="68" y="8"/>
                    </a:lnTo>
                    <a:lnTo>
                      <a:pt x="75" y="14"/>
                    </a:lnTo>
                    <a:lnTo>
                      <a:pt x="79" y="20"/>
                    </a:lnTo>
                    <a:lnTo>
                      <a:pt x="84" y="28"/>
                    </a:lnTo>
                    <a:lnTo>
                      <a:pt x="86" y="37"/>
                    </a:lnTo>
                    <a:lnTo>
                      <a:pt x="87" y="46"/>
                    </a:lnTo>
                    <a:lnTo>
                      <a:pt x="86" y="55"/>
                    </a:lnTo>
                    <a:lnTo>
                      <a:pt x="84" y="64"/>
                    </a:lnTo>
                    <a:lnTo>
                      <a:pt x="79" y="72"/>
                    </a:lnTo>
                    <a:lnTo>
                      <a:pt x="75" y="79"/>
                    </a:lnTo>
                    <a:lnTo>
                      <a:pt x="68" y="84"/>
                    </a:lnTo>
                    <a:lnTo>
                      <a:pt x="60" y="89"/>
                    </a:lnTo>
                    <a:lnTo>
                      <a:pt x="52" y="91"/>
                    </a:lnTo>
                    <a:lnTo>
                      <a:pt x="43" y="92"/>
                    </a:lnTo>
                    <a:lnTo>
                      <a:pt x="35" y="91"/>
                    </a:lnTo>
                    <a:lnTo>
                      <a:pt x="27" y="89"/>
                    </a:lnTo>
                    <a:lnTo>
                      <a:pt x="19" y="84"/>
                    </a:lnTo>
                    <a:lnTo>
                      <a:pt x="12" y="79"/>
                    </a:lnTo>
                    <a:lnTo>
                      <a:pt x="8" y="72"/>
                    </a:lnTo>
                    <a:lnTo>
                      <a:pt x="3" y="64"/>
                    </a:lnTo>
                    <a:lnTo>
                      <a:pt x="1" y="55"/>
                    </a:lnTo>
                    <a:lnTo>
                      <a:pt x="0" y="46"/>
                    </a:lnTo>
                    <a:lnTo>
                      <a:pt x="1" y="37"/>
                    </a:lnTo>
                    <a:lnTo>
                      <a:pt x="3" y="28"/>
                    </a:lnTo>
                    <a:lnTo>
                      <a:pt x="8" y="20"/>
                    </a:lnTo>
                    <a:lnTo>
                      <a:pt x="12" y="14"/>
                    </a:lnTo>
                    <a:lnTo>
                      <a:pt x="19" y="8"/>
                    </a:lnTo>
                    <a:lnTo>
                      <a:pt x="27" y="4"/>
                    </a:lnTo>
                    <a:lnTo>
                      <a:pt x="35" y="1"/>
                    </a:lnTo>
                    <a:lnTo>
                      <a:pt x="43"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6" name="Freeform 188"/>
              <p:cNvSpPr>
                <a:spLocks/>
              </p:cNvSpPr>
              <p:nvPr/>
            </p:nvSpPr>
            <p:spPr bwMode="auto">
              <a:xfrm>
                <a:off x="5219" y="2272"/>
                <a:ext cx="83" cy="87"/>
              </a:xfrm>
              <a:custGeom>
                <a:avLst/>
                <a:gdLst>
                  <a:gd name="T0" fmla="*/ 41 w 83"/>
                  <a:gd name="T1" fmla="*/ 0 h 87"/>
                  <a:gd name="T2" fmla="*/ 49 w 83"/>
                  <a:gd name="T3" fmla="*/ 2 h 87"/>
                  <a:gd name="T4" fmla="*/ 57 w 83"/>
                  <a:gd name="T5" fmla="*/ 4 h 87"/>
                  <a:gd name="T6" fmla="*/ 64 w 83"/>
                  <a:gd name="T7" fmla="*/ 8 h 87"/>
                  <a:gd name="T8" fmla="*/ 71 w 83"/>
                  <a:gd name="T9" fmla="*/ 14 h 87"/>
                  <a:gd name="T10" fmla="*/ 76 w 83"/>
                  <a:gd name="T11" fmla="*/ 19 h 87"/>
                  <a:gd name="T12" fmla="*/ 80 w 83"/>
                  <a:gd name="T13" fmla="*/ 27 h 87"/>
                  <a:gd name="T14" fmla="*/ 82 w 83"/>
                  <a:gd name="T15" fmla="*/ 35 h 87"/>
                  <a:gd name="T16" fmla="*/ 83 w 83"/>
                  <a:gd name="T17" fmla="*/ 44 h 87"/>
                  <a:gd name="T18" fmla="*/ 82 w 83"/>
                  <a:gd name="T19" fmla="*/ 53 h 87"/>
                  <a:gd name="T20" fmla="*/ 80 w 83"/>
                  <a:gd name="T21" fmla="*/ 61 h 87"/>
                  <a:gd name="T22" fmla="*/ 76 w 83"/>
                  <a:gd name="T23" fmla="*/ 68 h 87"/>
                  <a:gd name="T24" fmla="*/ 71 w 83"/>
                  <a:gd name="T25" fmla="*/ 74 h 87"/>
                  <a:gd name="T26" fmla="*/ 64 w 83"/>
                  <a:gd name="T27" fmla="*/ 80 h 87"/>
                  <a:gd name="T28" fmla="*/ 57 w 83"/>
                  <a:gd name="T29" fmla="*/ 83 h 87"/>
                  <a:gd name="T30" fmla="*/ 49 w 83"/>
                  <a:gd name="T31" fmla="*/ 85 h 87"/>
                  <a:gd name="T32" fmla="*/ 41 w 83"/>
                  <a:gd name="T33" fmla="*/ 87 h 87"/>
                  <a:gd name="T34" fmla="*/ 34 w 83"/>
                  <a:gd name="T35" fmla="*/ 85 h 87"/>
                  <a:gd name="T36" fmla="*/ 26 w 83"/>
                  <a:gd name="T37" fmla="*/ 83 h 87"/>
                  <a:gd name="T38" fmla="*/ 19 w 83"/>
                  <a:gd name="T39" fmla="*/ 80 h 87"/>
                  <a:gd name="T40" fmla="*/ 12 w 83"/>
                  <a:gd name="T41" fmla="*/ 74 h 87"/>
                  <a:gd name="T42" fmla="*/ 7 w 83"/>
                  <a:gd name="T43" fmla="*/ 68 h 87"/>
                  <a:gd name="T44" fmla="*/ 3 w 83"/>
                  <a:gd name="T45" fmla="*/ 61 h 87"/>
                  <a:gd name="T46" fmla="*/ 1 w 83"/>
                  <a:gd name="T47" fmla="*/ 53 h 87"/>
                  <a:gd name="T48" fmla="*/ 0 w 83"/>
                  <a:gd name="T49" fmla="*/ 44 h 87"/>
                  <a:gd name="T50" fmla="*/ 1 w 83"/>
                  <a:gd name="T51" fmla="*/ 35 h 87"/>
                  <a:gd name="T52" fmla="*/ 3 w 83"/>
                  <a:gd name="T53" fmla="*/ 27 h 87"/>
                  <a:gd name="T54" fmla="*/ 7 w 83"/>
                  <a:gd name="T55" fmla="*/ 19 h 87"/>
                  <a:gd name="T56" fmla="*/ 12 w 83"/>
                  <a:gd name="T57" fmla="*/ 14 h 87"/>
                  <a:gd name="T58" fmla="*/ 19 w 83"/>
                  <a:gd name="T59" fmla="*/ 8 h 87"/>
                  <a:gd name="T60" fmla="*/ 26 w 83"/>
                  <a:gd name="T61" fmla="*/ 4 h 87"/>
                  <a:gd name="T62" fmla="*/ 34 w 83"/>
                  <a:gd name="T63" fmla="*/ 2 h 87"/>
                  <a:gd name="T64" fmla="*/ 41 w 83"/>
                  <a:gd name="T6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7">
                    <a:moveTo>
                      <a:pt x="41" y="0"/>
                    </a:moveTo>
                    <a:lnTo>
                      <a:pt x="49" y="2"/>
                    </a:lnTo>
                    <a:lnTo>
                      <a:pt x="57" y="4"/>
                    </a:lnTo>
                    <a:lnTo>
                      <a:pt x="64" y="8"/>
                    </a:lnTo>
                    <a:lnTo>
                      <a:pt x="71" y="14"/>
                    </a:lnTo>
                    <a:lnTo>
                      <a:pt x="76" y="19"/>
                    </a:lnTo>
                    <a:lnTo>
                      <a:pt x="80" y="27"/>
                    </a:lnTo>
                    <a:lnTo>
                      <a:pt x="82" y="35"/>
                    </a:lnTo>
                    <a:lnTo>
                      <a:pt x="83" y="44"/>
                    </a:lnTo>
                    <a:lnTo>
                      <a:pt x="82" y="53"/>
                    </a:lnTo>
                    <a:lnTo>
                      <a:pt x="80" y="61"/>
                    </a:lnTo>
                    <a:lnTo>
                      <a:pt x="76" y="68"/>
                    </a:lnTo>
                    <a:lnTo>
                      <a:pt x="71" y="74"/>
                    </a:lnTo>
                    <a:lnTo>
                      <a:pt x="64" y="80"/>
                    </a:lnTo>
                    <a:lnTo>
                      <a:pt x="57" y="83"/>
                    </a:lnTo>
                    <a:lnTo>
                      <a:pt x="49" y="85"/>
                    </a:lnTo>
                    <a:lnTo>
                      <a:pt x="41" y="87"/>
                    </a:lnTo>
                    <a:lnTo>
                      <a:pt x="34" y="85"/>
                    </a:lnTo>
                    <a:lnTo>
                      <a:pt x="26" y="83"/>
                    </a:lnTo>
                    <a:lnTo>
                      <a:pt x="19" y="80"/>
                    </a:lnTo>
                    <a:lnTo>
                      <a:pt x="12" y="74"/>
                    </a:lnTo>
                    <a:lnTo>
                      <a:pt x="7" y="68"/>
                    </a:lnTo>
                    <a:lnTo>
                      <a:pt x="3" y="61"/>
                    </a:lnTo>
                    <a:lnTo>
                      <a:pt x="1" y="53"/>
                    </a:lnTo>
                    <a:lnTo>
                      <a:pt x="0" y="44"/>
                    </a:lnTo>
                    <a:lnTo>
                      <a:pt x="1" y="35"/>
                    </a:lnTo>
                    <a:lnTo>
                      <a:pt x="3" y="27"/>
                    </a:lnTo>
                    <a:lnTo>
                      <a:pt x="7" y="19"/>
                    </a:lnTo>
                    <a:lnTo>
                      <a:pt x="12" y="14"/>
                    </a:lnTo>
                    <a:lnTo>
                      <a:pt x="19" y="8"/>
                    </a:lnTo>
                    <a:lnTo>
                      <a:pt x="26" y="4"/>
                    </a:lnTo>
                    <a:lnTo>
                      <a:pt x="34" y="2"/>
                    </a:lnTo>
                    <a:lnTo>
                      <a:pt x="41"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7" name="Freeform 189"/>
              <p:cNvSpPr>
                <a:spLocks/>
              </p:cNvSpPr>
              <p:nvPr/>
            </p:nvSpPr>
            <p:spPr bwMode="auto">
              <a:xfrm>
                <a:off x="5222" y="2275"/>
                <a:ext cx="77" cy="79"/>
              </a:xfrm>
              <a:custGeom>
                <a:avLst/>
                <a:gdLst>
                  <a:gd name="T0" fmla="*/ 38 w 77"/>
                  <a:gd name="T1" fmla="*/ 0 h 79"/>
                  <a:gd name="T2" fmla="*/ 46 w 77"/>
                  <a:gd name="T3" fmla="*/ 1 h 79"/>
                  <a:gd name="T4" fmla="*/ 53 w 77"/>
                  <a:gd name="T5" fmla="*/ 3 h 79"/>
                  <a:gd name="T6" fmla="*/ 60 w 77"/>
                  <a:gd name="T7" fmla="*/ 6 h 79"/>
                  <a:gd name="T8" fmla="*/ 65 w 77"/>
                  <a:gd name="T9" fmla="*/ 11 h 79"/>
                  <a:gd name="T10" fmla="*/ 70 w 77"/>
                  <a:gd name="T11" fmla="*/ 18 h 79"/>
                  <a:gd name="T12" fmla="*/ 73 w 77"/>
                  <a:gd name="T13" fmla="*/ 24 h 79"/>
                  <a:gd name="T14" fmla="*/ 75 w 77"/>
                  <a:gd name="T15" fmla="*/ 32 h 79"/>
                  <a:gd name="T16" fmla="*/ 77 w 77"/>
                  <a:gd name="T17" fmla="*/ 40 h 79"/>
                  <a:gd name="T18" fmla="*/ 75 w 77"/>
                  <a:gd name="T19" fmla="*/ 48 h 79"/>
                  <a:gd name="T20" fmla="*/ 73 w 77"/>
                  <a:gd name="T21" fmla="*/ 55 h 79"/>
                  <a:gd name="T22" fmla="*/ 70 w 77"/>
                  <a:gd name="T23" fmla="*/ 61 h 79"/>
                  <a:gd name="T24" fmla="*/ 65 w 77"/>
                  <a:gd name="T25" fmla="*/ 68 h 79"/>
                  <a:gd name="T26" fmla="*/ 60 w 77"/>
                  <a:gd name="T27" fmla="*/ 72 h 79"/>
                  <a:gd name="T28" fmla="*/ 53 w 77"/>
                  <a:gd name="T29" fmla="*/ 76 h 79"/>
                  <a:gd name="T30" fmla="*/ 46 w 77"/>
                  <a:gd name="T31" fmla="*/ 78 h 79"/>
                  <a:gd name="T32" fmla="*/ 38 w 77"/>
                  <a:gd name="T33" fmla="*/ 79 h 79"/>
                  <a:gd name="T34" fmla="*/ 31 w 77"/>
                  <a:gd name="T35" fmla="*/ 78 h 79"/>
                  <a:gd name="T36" fmla="*/ 24 w 77"/>
                  <a:gd name="T37" fmla="*/ 76 h 79"/>
                  <a:gd name="T38" fmla="*/ 17 w 77"/>
                  <a:gd name="T39" fmla="*/ 72 h 79"/>
                  <a:gd name="T40" fmla="*/ 12 w 77"/>
                  <a:gd name="T41" fmla="*/ 68 h 79"/>
                  <a:gd name="T42" fmla="*/ 7 w 77"/>
                  <a:gd name="T43" fmla="*/ 61 h 79"/>
                  <a:gd name="T44" fmla="*/ 4 w 77"/>
                  <a:gd name="T45" fmla="*/ 55 h 79"/>
                  <a:gd name="T46" fmla="*/ 2 w 77"/>
                  <a:gd name="T47" fmla="*/ 48 h 79"/>
                  <a:gd name="T48" fmla="*/ 0 w 77"/>
                  <a:gd name="T49" fmla="*/ 40 h 79"/>
                  <a:gd name="T50" fmla="*/ 2 w 77"/>
                  <a:gd name="T51" fmla="*/ 32 h 79"/>
                  <a:gd name="T52" fmla="*/ 4 w 77"/>
                  <a:gd name="T53" fmla="*/ 24 h 79"/>
                  <a:gd name="T54" fmla="*/ 7 w 77"/>
                  <a:gd name="T55" fmla="*/ 18 h 79"/>
                  <a:gd name="T56" fmla="*/ 12 w 77"/>
                  <a:gd name="T57" fmla="*/ 11 h 79"/>
                  <a:gd name="T58" fmla="*/ 17 w 77"/>
                  <a:gd name="T59" fmla="*/ 6 h 79"/>
                  <a:gd name="T60" fmla="*/ 24 w 77"/>
                  <a:gd name="T61" fmla="*/ 3 h 79"/>
                  <a:gd name="T62" fmla="*/ 31 w 77"/>
                  <a:gd name="T63" fmla="*/ 1 h 79"/>
                  <a:gd name="T64" fmla="*/ 38 w 77"/>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9">
                    <a:moveTo>
                      <a:pt x="38" y="0"/>
                    </a:moveTo>
                    <a:lnTo>
                      <a:pt x="46" y="1"/>
                    </a:lnTo>
                    <a:lnTo>
                      <a:pt x="53" y="3"/>
                    </a:lnTo>
                    <a:lnTo>
                      <a:pt x="60" y="6"/>
                    </a:lnTo>
                    <a:lnTo>
                      <a:pt x="65" y="11"/>
                    </a:lnTo>
                    <a:lnTo>
                      <a:pt x="70" y="18"/>
                    </a:lnTo>
                    <a:lnTo>
                      <a:pt x="73" y="24"/>
                    </a:lnTo>
                    <a:lnTo>
                      <a:pt x="75" y="32"/>
                    </a:lnTo>
                    <a:lnTo>
                      <a:pt x="77" y="40"/>
                    </a:lnTo>
                    <a:lnTo>
                      <a:pt x="75" y="48"/>
                    </a:lnTo>
                    <a:lnTo>
                      <a:pt x="73" y="55"/>
                    </a:lnTo>
                    <a:lnTo>
                      <a:pt x="70" y="61"/>
                    </a:lnTo>
                    <a:lnTo>
                      <a:pt x="65" y="68"/>
                    </a:lnTo>
                    <a:lnTo>
                      <a:pt x="60" y="72"/>
                    </a:lnTo>
                    <a:lnTo>
                      <a:pt x="53" y="76"/>
                    </a:lnTo>
                    <a:lnTo>
                      <a:pt x="46" y="78"/>
                    </a:lnTo>
                    <a:lnTo>
                      <a:pt x="38" y="79"/>
                    </a:lnTo>
                    <a:lnTo>
                      <a:pt x="31" y="78"/>
                    </a:lnTo>
                    <a:lnTo>
                      <a:pt x="24" y="76"/>
                    </a:lnTo>
                    <a:lnTo>
                      <a:pt x="17" y="72"/>
                    </a:lnTo>
                    <a:lnTo>
                      <a:pt x="12" y="68"/>
                    </a:lnTo>
                    <a:lnTo>
                      <a:pt x="7" y="61"/>
                    </a:lnTo>
                    <a:lnTo>
                      <a:pt x="4" y="55"/>
                    </a:lnTo>
                    <a:lnTo>
                      <a:pt x="2" y="48"/>
                    </a:lnTo>
                    <a:lnTo>
                      <a:pt x="0" y="40"/>
                    </a:lnTo>
                    <a:lnTo>
                      <a:pt x="2" y="32"/>
                    </a:lnTo>
                    <a:lnTo>
                      <a:pt x="4" y="24"/>
                    </a:lnTo>
                    <a:lnTo>
                      <a:pt x="7" y="18"/>
                    </a:lnTo>
                    <a:lnTo>
                      <a:pt x="12" y="11"/>
                    </a:lnTo>
                    <a:lnTo>
                      <a:pt x="17" y="6"/>
                    </a:lnTo>
                    <a:lnTo>
                      <a:pt x="24" y="3"/>
                    </a:lnTo>
                    <a:lnTo>
                      <a:pt x="31" y="1"/>
                    </a:lnTo>
                    <a:lnTo>
                      <a:pt x="38"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8" name="Freeform 190"/>
              <p:cNvSpPr>
                <a:spLocks/>
              </p:cNvSpPr>
              <p:nvPr/>
            </p:nvSpPr>
            <p:spPr bwMode="auto">
              <a:xfrm>
                <a:off x="5225" y="2277"/>
                <a:ext cx="71" cy="74"/>
              </a:xfrm>
              <a:custGeom>
                <a:avLst/>
                <a:gdLst>
                  <a:gd name="T0" fmla="*/ 35 w 71"/>
                  <a:gd name="T1" fmla="*/ 0 h 74"/>
                  <a:gd name="T2" fmla="*/ 42 w 71"/>
                  <a:gd name="T3" fmla="*/ 1 h 74"/>
                  <a:gd name="T4" fmla="*/ 49 w 71"/>
                  <a:gd name="T5" fmla="*/ 2 h 74"/>
                  <a:gd name="T6" fmla="*/ 56 w 71"/>
                  <a:gd name="T7" fmla="*/ 6 h 74"/>
                  <a:gd name="T8" fmla="*/ 60 w 71"/>
                  <a:gd name="T9" fmla="*/ 10 h 74"/>
                  <a:gd name="T10" fmla="*/ 65 w 71"/>
                  <a:gd name="T11" fmla="*/ 16 h 74"/>
                  <a:gd name="T12" fmla="*/ 68 w 71"/>
                  <a:gd name="T13" fmla="*/ 22 h 74"/>
                  <a:gd name="T14" fmla="*/ 70 w 71"/>
                  <a:gd name="T15" fmla="*/ 29 h 74"/>
                  <a:gd name="T16" fmla="*/ 71 w 71"/>
                  <a:gd name="T17" fmla="*/ 37 h 74"/>
                  <a:gd name="T18" fmla="*/ 70 w 71"/>
                  <a:gd name="T19" fmla="*/ 45 h 74"/>
                  <a:gd name="T20" fmla="*/ 68 w 71"/>
                  <a:gd name="T21" fmla="*/ 51 h 74"/>
                  <a:gd name="T22" fmla="*/ 65 w 71"/>
                  <a:gd name="T23" fmla="*/ 57 h 74"/>
                  <a:gd name="T24" fmla="*/ 60 w 71"/>
                  <a:gd name="T25" fmla="*/ 63 h 74"/>
                  <a:gd name="T26" fmla="*/ 56 w 71"/>
                  <a:gd name="T27" fmla="*/ 67 h 74"/>
                  <a:gd name="T28" fmla="*/ 49 w 71"/>
                  <a:gd name="T29" fmla="*/ 70 h 74"/>
                  <a:gd name="T30" fmla="*/ 42 w 71"/>
                  <a:gd name="T31" fmla="*/ 73 h 74"/>
                  <a:gd name="T32" fmla="*/ 35 w 71"/>
                  <a:gd name="T33" fmla="*/ 74 h 74"/>
                  <a:gd name="T34" fmla="*/ 28 w 71"/>
                  <a:gd name="T35" fmla="*/ 73 h 74"/>
                  <a:gd name="T36" fmla="*/ 21 w 71"/>
                  <a:gd name="T37" fmla="*/ 70 h 74"/>
                  <a:gd name="T38" fmla="*/ 15 w 71"/>
                  <a:gd name="T39" fmla="*/ 67 h 74"/>
                  <a:gd name="T40" fmla="*/ 10 w 71"/>
                  <a:gd name="T41" fmla="*/ 63 h 74"/>
                  <a:gd name="T42" fmla="*/ 5 w 71"/>
                  <a:gd name="T43" fmla="*/ 57 h 74"/>
                  <a:gd name="T44" fmla="*/ 2 w 71"/>
                  <a:gd name="T45" fmla="*/ 51 h 74"/>
                  <a:gd name="T46" fmla="*/ 1 w 71"/>
                  <a:gd name="T47" fmla="*/ 45 h 74"/>
                  <a:gd name="T48" fmla="*/ 0 w 71"/>
                  <a:gd name="T49" fmla="*/ 37 h 74"/>
                  <a:gd name="T50" fmla="*/ 1 w 71"/>
                  <a:gd name="T51" fmla="*/ 29 h 74"/>
                  <a:gd name="T52" fmla="*/ 2 w 71"/>
                  <a:gd name="T53" fmla="*/ 22 h 74"/>
                  <a:gd name="T54" fmla="*/ 5 w 71"/>
                  <a:gd name="T55" fmla="*/ 16 h 74"/>
                  <a:gd name="T56" fmla="*/ 10 w 71"/>
                  <a:gd name="T57" fmla="*/ 10 h 74"/>
                  <a:gd name="T58" fmla="*/ 15 w 71"/>
                  <a:gd name="T59" fmla="*/ 6 h 74"/>
                  <a:gd name="T60" fmla="*/ 21 w 71"/>
                  <a:gd name="T61" fmla="*/ 2 h 74"/>
                  <a:gd name="T62" fmla="*/ 28 w 71"/>
                  <a:gd name="T63" fmla="*/ 1 h 74"/>
                  <a:gd name="T64" fmla="*/ 35 w 71"/>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74">
                    <a:moveTo>
                      <a:pt x="35" y="0"/>
                    </a:moveTo>
                    <a:lnTo>
                      <a:pt x="42" y="1"/>
                    </a:lnTo>
                    <a:lnTo>
                      <a:pt x="49" y="2"/>
                    </a:lnTo>
                    <a:lnTo>
                      <a:pt x="56" y="6"/>
                    </a:lnTo>
                    <a:lnTo>
                      <a:pt x="60" y="10"/>
                    </a:lnTo>
                    <a:lnTo>
                      <a:pt x="65" y="16"/>
                    </a:lnTo>
                    <a:lnTo>
                      <a:pt x="68" y="22"/>
                    </a:lnTo>
                    <a:lnTo>
                      <a:pt x="70" y="29"/>
                    </a:lnTo>
                    <a:lnTo>
                      <a:pt x="71" y="37"/>
                    </a:lnTo>
                    <a:lnTo>
                      <a:pt x="70" y="45"/>
                    </a:lnTo>
                    <a:lnTo>
                      <a:pt x="68" y="51"/>
                    </a:lnTo>
                    <a:lnTo>
                      <a:pt x="65" y="57"/>
                    </a:lnTo>
                    <a:lnTo>
                      <a:pt x="60" y="63"/>
                    </a:lnTo>
                    <a:lnTo>
                      <a:pt x="56" y="67"/>
                    </a:lnTo>
                    <a:lnTo>
                      <a:pt x="49" y="70"/>
                    </a:lnTo>
                    <a:lnTo>
                      <a:pt x="42" y="73"/>
                    </a:lnTo>
                    <a:lnTo>
                      <a:pt x="35" y="74"/>
                    </a:lnTo>
                    <a:lnTo>
                      <a:pt x="28" y="73"/>
                    </a:lnTo>
                    <a:lnTo>
                      <a:pt x="21" y="70"/>
                    </a:lnTo>
                    <a:lnTo>
                      <a:pt x="15" y="67"/>
                    </a:lnTo>
                    <a:lnTo>
                      <a:pt x="10" y="63"/>
                    </a:lnTo>
                    <a:lnTo>
                      <a:pt x="5" y="57"/>
                    </a:lnTo>
                    <a:lnTo>
                      <a:pt x="2" y="51"/>
                    </a:lnTo>
                    <a:lnTo>
                      <a:pt x="1" y="45"/>
                    </a:lnTo>
                    <a:lnTo>
                      <a:pt x="0" y="37"/>
                    </a:lnTo>
                    <a:lnTo>
                      <a:pt x="1" y="29"/>
                    </a:lnTo>
                    <a:lnTo>
                      <a:pt x="2" y="22"/>
                    </a:lnTo>
                    <a:lnTo>
                      <a:pt x="5" y="16"/>
                    </a:lnTo>
                    <a:lnTo>
                      <a:pt x="10" y="10"/>
                    </a:lnTo>
                    <a:lnTo>
                      <a:pt x="15" y="6"/>
                    </a:lnTo>
                    <a:lnTo>
                      <a:pt x="21" y="2"/>
                    </a:lnTo>
                    <a:lnTo>
                      <a:pt x="28" y="1"/>
                    </a:lnTo>
                    <a:lnTo>
                      <a:pt x="35"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19" name="Freeform 191"/>
              <p:cNvSpPr>
                <a:spLocks/>
              </p:cNvSpPr>
              <p:nvPr/>
            </p:nvSpPr>
            <p:spPr bwMode="auto">
              <a:xfrm>
                <a:off x="4934" y="2262"/>
                <a:ext cx="117" cy="121"/>
              </a:xfrm>
              <a:custGeom>
                <a:avLst/>
                <a:gdLst>
                  <a:gd name="T0" fmla="*/ 59 w 117"/>
                  <a:gd name="T1" fmla="*/ 0 h 121"/>
                  <a:gd name="T2" fmla="*/ 70 w 117"/>
                  <a:gd name="T3" fmla="*/ 2 h 121"/>
                  <a:gd name="T4" fmla="*/ 82 w 117"/>
                  <a:gd name="T5" fmla="*/ 5 h 121"/>
                  <a:gd name="T6" fmla="*/ 92 w 117"/>
                  <a:gd name="T7" fmla="*/ 10 h 121"/>
                  <a:gd name="T8" fmla="*/ 101 w 117"/>
                  <a:gd name="T9" fmla="*/ 18 h 121"/>
                  <a:gd name="T10" fmla="*/ 107 w 117"/>
                  <a:gd name="T11" fmla="*/ 27 h 121"/>
                  <a:gd name="T12" fmla="*/ 113 w 117"/>
                  <a:gd name="T13" fmla="*/ 37 h 121"/>
                  <a:gd name="T14" fmla="*/ 116 w 117"/>
                  <a:gd name="T15" fmla="*/ 48 h 121"/>
                  <a:gd name="T16" fmla="*/ 117 w 117"/>
                  <a:gd name="T17" fmla="*/ 61 h 121"/>
                  <a:gd name="T18" fmla="*/ 116 w 117"/>
                  <a:gd name="T19" fmla="*/ 73 h 121"/>
                  <a:gd name="T20" fmla="*/ 113 w 117"/>
                  <a:gd name="T21" fmla="*/ 84 h 121"/>
                  <a:gd name="T22" fmla="*/ 107 w 117"/>
                  <a:gd name="T23" fmla="*/ 94 h 121"/>
                  <a:gd name="T24" fmla="*/ 101 w 117"/>
                  <a:gd name="T25" fmla="*/ 103 h 121"/>
                  <a:gd name="T26" fmla="*/ 92 w 117"/>
                  <a:gd name="T27" fmla="*/ 111 h 121"/>
                  <a:gd name="T28" fmla="*/ 82 w 117"/>
                  <a:gd name="T29" fmla="*/ 117 h 121"/>
                  <a:gd name="T30" fmla="*/ 70 w 117"/>
                  <a:gd name="T31" fmla="*/ 120 h 121"/>
                  <a:gd name="T32" fmla="*/ 59 w 117"/>
                  <a:gd name="T33" fmla="*/ 121 h 121"/>
                  <a:gd name="T34" fmla="*/ 47 w 117"/>
                  <a:gd name="T35" fmla="*/ 120 h 121"/>
                  <a:gd name="T36" fmla="*/ 36 w 117"/>
                  <a:gd name="T37" fmla="*/ 117 h 121"/>
                  <a:gd name="T38" fmla="*/ 26 w 117"/>
                  <a:gd name="T39" fmla="*/ 111 h 121"/>
                  <a:gd name="T40" fmla="*/ 18 w 117"/>
                  <a:gd name="T41" fmla="*/ 103 h 121"/>
                  <a:gd name="T42" fmla="*/ 10 w 117"/>
                  <a:gd name="T43" fmla="*/ 94 h 121"/>
                  <a:gd name="T44" fmla="*/ 4 w 117"/>
                  <a:gd name="T45" fmla="*/ 84 h 121"/>
                  <a:gd name="T46" fmla="*/ 1 w 117"/>
                  <a:gd name="T47" fmla="*/ 73 h 121"/>
                  <a:gd name="T48" fmla="*/ 0 w 117"/>
                  <a:gd name="T49" fmla="*/ 61 h 121"/>
                  <a:gd name="T50" fmla="*/ 1 w 117"/>
                  <a:gd name="T51" fmla="*/ 48 h 121"/>
                  <a:gd name="T52" fmla="*/ 4 w 117"/>
                  <a:gd name="T53" fmla="*/ 37 h 121"/>
                  <a:gd name="T54" fmla="*/ 10 w 117"/>
                  <a:gd name="T55" fmla="*/ 27 h 121"/>
                  <a:gd name="T56" fmla="*/ 18 w 117"/>
                  <a:gd name="T57" fmla="*/ 18 h 121"/>
                  <a:gd name="T58" fmla="*/ 26 w 117"/>
                  <a:gd name="T59" fmla="*/ 10 h 121"/>
                  <a:gd name="T60" fmla="*/ 36 w 117"/>
                  <a:gd name="T61" fmla="*/ 5 h 121"/>
                  <a:gd name="T62" fmla="*/ 47 w 117"/>
                  <a:gd name="T63" fmla="*/ 2 h 121"/>
                  <a:gd name="T64" fmla="*/ 59 w 117"/>
                  <a:gd name="T6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21">
                    <a:moveTo>
                      <a:pt x="59" y="0"/>
                    </a:moveTo>
                    <a:lnTo>
                      <a:pt x="70" y="2"/>
                    </a:lnTo>
                    <a:lnTo>
                      <a:pt x="82" y="5"/>
                    </a:lnTo>
                    <a:lnTo>
                      <a:pt x="92" y="10"/>
                    </a:lnTo>
                    <a:lnTo>
                      <a:pt x="101" y="18"/>
                    </a:lnTo>
                    <a:lnTo>
                      <a:pt x="107" y="27"/>
                    </a:lnTo>
                    <a:lnTo>
                      <a:pt x="113" y="37"/>
                    </a:lnTo>
                    <a:lnTo>
                      <a:pt x="116" y="48"/>
                    </a:lnTo>
                    <a:lnTo>
                      <a:pt x="117" y="61"/>
                    </a:lnTo>
                    <a:lnTo>
                      <a:pt x="116" y="73"/>
                    </a:lnTo>
                    <a:lnTo>
                      <a:pt x="113" y="84"/>
                    </a:lnTo>
                    <a:lnTo>
                      <a:pt x="107" y="94"/>
                    </a:lnTo>
                    <a:lnTo>
                      <a:pt x="101" y="103"/>
                    </a:lnTo>
                    <a:lnTo>
                      <a:pt x="92" y="111"/>
                    </a:lnTo>
                    <a:lnTo>
                      <a:pt x="82" y="117"/>
                    </a:lnTo>
                    <a:lnTo>
                      <a:pt x="70" y="120"/>
                    </a:lnTo>
                    <a:lnTo>
                      <a:pt x="59" y="121"/>
                    </a:lnTo>
                    <a:lnTo>
                      <a:pt x="47" y="120"/>
                    </a:lnTo>
                    <a:lnTo>
                      <a:pt x="36" y="117"/>
                    </a:lnTo>
                    <a:lnTo>
                      <a:pt x="26" y="111"/>
                    </a:lnTo>
                    <a:lnTo>
                      <a:pt x="18" y="103"/>
                    </a:lnTo>
                    <a:lnTo>
                      <a:pt x="10" y="94"/>
                    </a:lnTo>
                    <a:lnTo>
                      <a:pt x="4" y="84"/>
                    </a:lnTo>
                    <a:lnTo>
                      <a:pt x="1" y="73"/>
                    </a:lnTo>
                    <a:lnTo>
                      <a:pt x="0" y="61"/>
                    </a:lnTo>
                    <a:lnTo>
                      <a:pt x="1" y="48"/>
                    </a:lnTo>
                    <a:lnTo>
                      <a:pt x="4" y="37"/>
                    </a:lnTo>
                    <a:lnTo>
                      <a:pt x="10" y="27"/>
                    </a:lnTo>
                    <a:lnTo>
                      <a:pt x="18" y="18"/>
                    </a:lnTo>
                    <a:lnTo>
                      <a:pt x="26" y="10"/>
                    </a:lnTo>
                    <a:lnTo>
                      <a:pt x="36" y="5"/>
                    </a:lnTo>
                    <a:lnTo>
                      <a:pt x="47" y="2"/>
                    </a:lnTo>
                    <a:lnTo>
                      <a:pt x="5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0" name="Freeform 192"/>
              <p:cNvSpPr>
                <a:spLocks/>
              </p:cNvSpPr>
              <p:nvPr/>
            </p:nvSpPr>
            <p:spPr bwMode="auto">
              <a:xfrm>
                <a:off x="4937" y="2264"/>
                <a:ext cx="111" cy="116"/>
              </a:xfrm>
              <a:custGeom>
                <a:avLst/>
                <a:gdLst>
                  <a:gd name="T0" fmla="*/ 56 w 111"/>
                  <a:gd name="T1" fmla="*/ 0 h 116"/>
                  <a:gd name="T2" fmla="*/ 67 w 111"/>
                  <a:gd name="T3" fmla="*/ 1 h 116"/>
                  <a:gd name="T4" fmla="*/ 77 w 111"/>
                  <a:gd name="T5" fmla="*/ 4 h 116"/>
                  <a:gd name="T6" fmla="*/ 86 w 111"/>
                  <a:gd name="T7" fmla="*/ 10 h 116"/>
                  <a:gd name="T8" fmla="*/ 95 w 111"/>
                  <a:gd name="T9" fmla="*/ 16 h 116"/>
                  <a:gd name="T10" fmla="*/ 102 w 111"/>
                  <a:gd name="T11" fmla="*/ 25 h 116"/>
                  <a:gd name="T12" fmla="*/ 107 w 111"/>
                  <a:gd name="T13" fmla="*/ 35 h 116"/>
                  <a:gd name="T14" fmla="*/ 110 w 111"/>
                  <a:gd name="T15" fmla="*/ 46 h 116"/>
                  <a:gd name="T16" fmla="*/ 111 w 111"/>
                  <a:gd name="T17" fmla="*/ 58 h 116"/>
                  <a:gd name="T18" fmla="*/ 110 w 111"/>
                  <a:gd name="T19" fmla="*/ 70 h 116"/>
                  <a:gd name="T20" fmla="*/ 107 w 111"/>
                  <a:gd name="T21" fmla="*/ 80 h 116"/>
                  <a:gd name="T22" fmla="*/ 102 w 111"/>
                  <a:gd name="T23" fmla="*/ 90 h 116"/>
                  <a:gd name="T24" fmla="*/ 95 w 111"/>
                  <a:gd name="T25" fmla="*/ 99 h 116"/>
                  <a:gd name="T26" fmla="*/ 86 w 111"/>
                  <a:gd name="T27" fmla="*/ 106 h 116"/>
                  <a:gd name="T28" fmla="*/ 77 w 111"/>
                  <a:gd name="T29" fmla="*/ 111 h 116"/>
                  <a:gd name="T30" fmla="*/ 67 w 111"/>
                  <a:gd name="T31" fmla="*/ 115 h 116"/>
                  <a:gd name="T32" fmla="*/ 56 w 111"/>
                  <a:gd name="T33" fmla="*/ 116 h 116"/>
                  <a:gd name="T34" fmla="*/ 45 w 111"/>
                  <a:gd name="T35" fmla="*/ 115 h 116"/>
                  <a:gd name="T36" fmla="*/ 34 w 111"/>
                  <a:gd name="T37" fmla="*/ 111 h 116"/>
                  <a:gd name="T38" fmla="*/ 25 w 111"/>
                  <a:gd name="T39" fmla="*/ 106 h 116"/>
                  <a:gd name="T40" fmla="*/ 17 w 111"/>
                  <a:gd name="T41" fmla="*/ 99 h 116"/>
                  <a:gd name="T42" fmla="*/ 9 w 111"/>
                  <a:gd name="T43" fmla="*/ 90 h 116"/>
                  <a:gd name="T44" fmla="*/ 5 w 111"/>
                  <a:gd name="T45" fmla="*/ 80 h 116"/>
                  <a:gd name="T46" fmla="*/ 1 w 111"/>
                  <a:gd name="T47" fmla="*/ 70 h 116"/>
                  <a:gd name="T48" fmla="*/ 0 w 111"/>
                  <a:gd name="T49" fmla="*/ 58 h 116"/>
                  <a:gd name="T50" fmla="*/ 1 w 111"/>
                  <a:gd name="T51" fmla="*/ 46 h 116"/>
                  <a:gd name="T52" fmla="*/ 5 w 111"/>
                  <a:gd name="T53" fmla="*/ 35 h 116"/>
                  <a:gd name="T54" fmla="*/ 9 w 111"/>
                  <a:gd name="T55" fmla="*/ 25 h 116"/>
                  <a:gd name="T56" fmla="*/ 17 w 111"/>
                  <a:gd name="T57" fmla="*/ 16 h 116"/>
                  <a:gd name="T58" fmla="*/ 25 w 111"/>
                  <a:gd name="T59" fmla="*/ 10 h 116"/>
                  <a:gd name="T60" fmla="*/ 34 w 111"/>
                  <a:gd name="T61" fmla="*/ 4 h 116"/>
                  <a:gd name="T62" fmla="*/ 45 w 111"/>
                  <a:gd name="T63" fmla="*/ 1 h 116"/>
                  <a:gd name="T64" fmla="*/ 56 w 111"/>
                  <a:gd name="T6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16">
                    <a:moveTo>
                      <a:pt x="56" y="0"/>
                    </a:moveTo>
                    <a:lnTo>
                      <a:pt x="67" y="1"/>
                    </a:lnTo>
                    <a:lnTo>
                      <a:pt x="77" y="4"/>
                    </a:lnTo>
                    <a:lnTo>
                      <a:pt x="86" y="10"/>
                    </a:lnTo>
                    <a:lnTo>
                      <a:pt x="95" y="16"/>
                    </a:lnTo>
                    <a:lnTo>
                      <a:pt x="102" y="25"/>
                    </a:lnTo>
                    <a:lnTo>
                      <a:pt x="107" y="35"/>
                    </a:lnTo>
                    <a:lnTo>
                      <a:pt x="110" y="46"/>
                    </a:lnTo>
                    <a:lnTo>
                      <a:pt x="111" y="58"/>
                    </a:lnTo>
                    <a:lnTo>
                      <a:pt x="110" y="70"/>
                    </a:lnTo>
                    <a:lnTo>
                      <a:pt x="107" y="80"/>
                    </a:lnTo>
                    <a:lnTo>
                      <a:pt x="102" y="90"/>
                    </a:lnTo>
                    <a:lnTo>
                      <a:pt x="95" y="99"/>
                    </a:lnTo>
                    <a:lnTo>
                      <a:pt x="86" y="106"/>
                    </a:lnTo>
                    <a:lnTo>
                      <a:pt x="77" y="111"/>
                    </a:lnTo>
                    <a:lnTo>
                      <a:pt x="67" y="115"/>
                    </a:lnTo>
                    <a:lnTo>
                      <a:pt x="56" y="116"/>
                    </a:lnTo>
                    <a:lnTo>
                      <a:pt x="45" y="115"/>
                    </a:lnTo>
                    <a:lnTo>
                      <a:pt x="34" y="111"/>
                    </a:lnTo>
                    <a:lnTo>
                      <a:pt x="25" y="106"/>
                    </a:lnTo>
                    <a:lnTo>
                      <a:pt x="17" y="99"/>
                    </a:lnTo>
                    <a:lnTo>
                      <a:pt x="9" y="90"/>
                    </a:lnTo>
                    <a:lnTo>
                      <a:pt x="5" y="80"/>
                    </a:lnTo>
                    <a:lnTo>
                      <a:pt x="1" y="70"/>
                    </a:lnTo>
                    <a:lnTo>
                      <a:pt x="0" y="58"/>
                    </a:lnTo>
                    <a:lnTo>
                      <a:pt x="1" y="46"/>
                    </a:lnTo>
                    <a:lnTo>
                      <a:pt x="5" y="35"/>
                    </a:lnTo>
                    <a:lnTo>
                      <a:pt x="9" y="25"/>
                    </a:lnTo>
                    <a:lnTo>
                      <a:pt x="17" y="16"/>
                    </a:lnTo>
                    <a:lnTo>
                      <a:pt x="25" y="10"/>
                    </a:lnTo>
                    <a:lnTo>
                      <a:pt x="34" y="4"/>
                    </a:lnTo>
                    <a:lnTo>
                      <a:pt x="45" y="1"/>
                    </a:lnTo>
                    <a:lnTo>
                      <a:pt x="56"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1" name="Freeform 193"/>
              <p:cNvSpPr>
                <a:spLocks/>
              </p:cNvSpPr>
              <p:nvPr/>
            </p:nvSpPr>
            <p:spPr bwMode="auto">
              <a:xfrm>
                <a:off x="4940" y="2266"/>
                <a:ext cx="106" cy="110"/>
              </a:xfrm>
              <a:custGeom>
                <a:avLst/>
                <a:gdLst>
                  <a:gd name="T0" fmla="*/ 53 w 106"/>
                  <a:gd name="T1" fmla="*/ 0 h 110"/>
                  <a:gd name="T2" fmla="*/ 63 w 106"/>
                  <a:gd name="T3" fmla="*/ 1 h 110"/>
                  <a:gd name="T4" fmla="*/ 73 w 106"/>
                  <a:gd name="T5" fmla="*/ 4 h 110"/>
                  <a:gd name="T6" fmla="*/ 82 w 106"/>
                  <a:gd name="T7" fmla="*/ 9 h 110"/>
                  <a:gd name="T8" fmla="*/ 90 w 106"/>
                  <a:gd name="T9" fmla="*/ 15 h 110"/>
                  <a:gd name="T10" fmla="*/ 97 w 106"/>
                  <a:gd name="T11" fmla="*/ 24 h 110"/>
                  <a:gd name="T12" fmla="*/ 101 w 106"/>
                  <a:gd name="T13" fmla="*/ 33 h 110"/>
                  <a:gd name="T14" fmla="*/ 105 w 106"/>
                  <a:gd name="T15" fmla="*/ 43 h 110"/>
                  <a:gd name="T16" fmla="*/ 106 w 106"/>
                  <a:gd name="T17" fmla="*/ 55 h 110"/>
                  <a:gd name="T18" fmla="*/ 105 w 106"/>
                  <a:gd name="T19" fmla="*/ 66 h 110"/>
                  <a:gd name="T20" fmla="*/ 101 w 106"/>
                  <a:gd name="T21" fmla="*/ 77 h 110"/>
                  <a:gd name="T22" fmla="*/ 97 w 106"/>
                  <a:gd name="T23" fmla="*/ 86 h 110"/>
                  <a:gd name="T24" fmla="*/ 90 w 106"/>
                  <a:gd name="T25" fmla="*/ 94 h 110"/>
                  <a:gd name="T26" fmla="*/ 82 w 106"/>
                  <a:gd name="T27" fmla="*/ 102 h 110"/>
                  <a:gd name="T28" fmla="*/ 73 w 106"/>
                  <a:gd name="T29" fmla="*/ 106 h 110"/>
                  <a:gd name="T30" fmla="*/ 63 w 106"/>
                  <a:gd name="T31" fmla="*/ 109 h 110"/>
                  <a:gd name="T32" fmla="*/ 53 w 106"/>
                  <a:gd name="T33" fmla="*/ 110 h 110"/>
                  <a:gd name="T34" fmla="*/ 42 w 106"/>
                  <a:gd name="T35" fmla="*/ 109 h 110"/>
                  <a:gd name="T36" fmla="*/ 32 w 106"/>
                  <a:gd name="T37" fmla="*/ 106 h 110"/>
                  <a:gd name="T38" fmla="*/ 23 w 106"/>
                  <a:gd name="T39" fmla="*/ 102 h 110"/>
                  <a:gd name="T40" fmla="*/ 15 w 106"/>
                  <a:gd name="T41" fmla="*/ 94 h 110"/>
                  <a:gd name="T42" fmla="*/ 9 w 106"/>
                  <a:gd name="T43" fmla="*/ 86 h 110"/>
                  <a:gd name="T44" fmla="*/ 4 w 106"/>
                  <a:gd name="T45" fmla="*/ 77 h 110"/>
                  <a:gd name="T46" fmla="*/ 1 w 106"/>
                  <a:gd name="T47" fmla="*/ 66 h 110"/>
                  <a:gd name="T48" fmla="*/ 0 w 106"/>
                  <a:gd name="T49" fmla="*/ 55 h 110"/>
                  <a:gd name="T50" fmla="*/ 1 w 106"/>
                  <a:gd name="T51" fmla="*/ 43 h 110"/>
                  <a:gd name="T52" fmla="*/ 4 w 106"/>
                  <a:gd name="T53" fmla="*/ 33 h 110"/>
                  <a:gd name="T54" fmla="*/ 9 w 106"/>
                  <a:gd name="T55" fmla="*/ 24 h 110"/>
                  <a:gd name="T56" fmla="*/ 15 w 106"/>
                  <a:gd name="T57" fmla="*/ 15 h 110"/>
                  <a:gd name="T58" fmla="*/ 23 w 106"/>
                  <a:gd name="T59" fmla="*/ 9 h 110"/>
                  <a:gd name="T60" fmla="*/ 32 w 106"/>
                  <a:gd name="T61" fmla="*/ 4 h 110"/>
                  <a:gd name="T62" fmla="*/ 42 w 106"/>
                  <a:gd name="T63" fmla="*/ 1 h 110"/>
                  <a:gd name="T64" fmla="*/ 53 w 106"/>
                  <a:gd name="T6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0">
                    <a:moveTo>
                      <a:pt x="53" y="0"/>
                    </a:moveTo>
                    <a:lnTo>
                      <a:pt x="63" y="1"/>
                    </a:lnTo>
                    <a:lnTo>
                      <a:pt x="73" y="4"/>
                    </a:lnTo>
                    <a:lnTo>
                      <a:pt x="82" y="9"/>
                    </a:lnTo>
                    <a:lnTo>
                      <a:pt x="90" y="15"/>
                    </a:lnTo>
                    <a:lnTo>
                      <a:pt x="97" y="24"/>
                    </a:lnTo>
                    <a:lnTo>
                      <a:pt x="101" y="33"/>
                    </a:lnTo>
                    <a:lnTo>
                      <a:pt x="105" y="43"/>
                    </a:lnTo>
                    <a:lnTo>
                      <a:pt x="106" y="55"/>
                    </a:lnTo>
                    <a:lnTo>
                      <a:pt x="105" y="66"/>
                    </a:lnTo>
                    <a:lnTo>
                      <a:pt x="101" y="77"/>
                    </a:lnTo>
                    <a:lnTo>
                      <a:pt x="97" y="86"/>
                    </a:lnTo>
                    <a:lnTo>
                      <a:pt x="90" y="94"/>
                    </a:lnTo>
                    <a:lnTo>
                      <a:pt x="82" y="102"/>
                    </a:lnTo>
                    <a:lnTo>
                      <a:pt x="73" y="106"/>
                    </a:lnTo>
                    <a:lnTo>
                      <a:pt x="63" y="109"/>
                    </a:lnTo>
                    <a:lnTo>
                      <a:pt x="53" y="110"/>
                    </a:lnTo>
                    <a:lnTo>
                      <a:pt x="42" y="109"/>
                    </a:lnTo>
                    <a:lnTo>
                      <a:pt x="32" y="106"/>
                    </a:lnTo>
                    <a:lnTo>
                      <a:pt x="23" y="102"/>
                    </a:lnTo>
                    <a:lnTo>
                      <a:pt x="15" y="94"/>
                    </a:lnTo>
                    <a:lnTo>
                      <a:pt x="9" y="86"/>
                    </a:lnTo>
                    <a:lnTo>
                      <a:pt x="4" y="77"/>
                    </a:lnTo>
                    <a:lnTo>
                      <a:pt x="1" y="66"/>
                    </a:lnTo>
                    <a:lnTo>
                      <a:pt x="0" y="55"/>
                    </a:lnTo>
                    <a:lnTo>
                      <a:pt x="1" y="43"/>
                    </a:lnTo>
                    <a:lnTo>
                      <a:pt x="4" y="33"/>
                    </a:lnTo>
                    <a:lnTo>
                      <a:pt x="9" y="24"/>
                    </a:lnTo>
                    <a:lnTo>
                      <a:pt x="15" y="15"/>
                    </a:lnTo>
                    <a:lnTo>
                      <a:pt x="23" y="9"/>
                    </a:lnTo>
                    <a:lnTo>
                      <a:pt x="32" y="4"/>
                    </a:lnTo>
                    <a:lnTo>
                      <a:pt x="42" y="1"/>
                    </a:lnTo>
                    <a:lnTo>
                      <a:pt x="53"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2" name="Freeform 194"/>
              <p:cNvSpPr>
                <a:spLocks/>
              </p:cNvSpPr>
              <p:nvPr/>
            </p:nvSpPr>
            <p:spPr bwMode="auto">
              <a:xfrm>
                <a:off x="4942" y="2267"/>
                <a:ext cx="102" cy="106"/>
              </a:xfrm>
              <a:custGeom>
                <a:avLst/>
                <a:gdLst>
                  <a:gd name="T0" fmla="*/ 51 w 102"/>
                  <a:gd name="T1" fmla="*/ 0 h 106"/>
                  <a:gd name="T2" fmla="*/ 61 w 102"/>
                  <a:gd name="T3" fmla="*/ 1 h 106"/>
                  <a:gd name="T4" fmla="*/ 71 w 102"/>
                  <a:gd name="T5" fmla="*/ 4 h 106"/>
                  <a:gd name="T6" fmla="*/ 79 w 102"/>
                  <a:gd name="T7" fmla="*/ 9 h 106"/>
                  <a:gd name="T8" fmla="*/ 87 w 102"/>
                  <a:gd name="T9" fmla="*/ 16 h 106"/>
                  <a:gd name="T10" fmla="*/ 93 w 102"/>
                  <a:gd name="T11" fmla="*/ 23 h 106"/>
                  <a:gd name="T12" fmla="*/ 97 w 102"/>
                  <a:gd name="T13" fmla="*/ 32 h 106"/>
                  <a:gd name="T14" fmla="*/ 100 w 102"/>
                  <a:gd name="T15" fmla="*/ 42 h 106"/>
                  <a:gd name="T16" fmla="*/ 102 w 102"/>
                  <a:gd name="T17" fmla="*/ 52 h 106"/>
                  <a:gd name="T18" fmla="*/ 100 w 102"/>
                  <a:gd name="T19" fmla="*/ 64 h 106"/>
                  <a:gd name="T20" fmla="*/ 97 w 102"/>
                  <a:gd name="T21" fmla="*/ 74 h 106"/>
                  <a:gd name="T22" fmla="*/ 93 w 102"/>
                  <a:gd name="T23" fmla="*/ 83 h 106"/>
                  <a:gd name="T24" fmla="*/ 87 w 102"/>
                  <a:gd name="T25" fmla="*/ 90 h 106"/>
                  <a:gd name="T26" fmla="*/ 79 w 102"/>
                  <a:gd name="T27" fmla="*/ 97 h 106"/>
                  <a:gd name="T28" fmla="*/ 71 w 102"/>
                  <a:gd name="T29" fmla="*/ 102 h 106"/>
                  <a:gd name="T30" fmla="*/ 61 w 102"/>
                  <a:gd name="T31" fmla="*/ 105 h 106"/>
                  <a:gd name="T32" fmla="*/ 51 w 102"/>
                  <a:gd name="T33" fmla="*/ 106 h 106"/>
                  <a:gd name="T34" fmla="*/ 41 w 102"/>
                  <a:gd name="T35" fmla="*/ 105 h 106"/>
                  <a:gd name="T36" fmla="*/ 31 w 102"/>
                  <a:gd name="T37" fmla="*/ 102 h 106"/>
                  <a:gd name="T38" fmla="*/ 22 w 102"/>
                  <a:gd name="T39" fmla="*/ 97 h 106"/>
                  <a:gd name="T40" fmla="*/ 14 w 102"/>
                  <a:gd name="T41" fmla="*/ 90 h 106"/>
                  <a:gd name="T42" fmla="*/ 9 w 102"/>
                  <a:gd name="T43" fmla="*/ 83 h 106"/>
                  <a:gd name="T44" fmla="*/ 4 w 102"/>
                  <a:gd name="T45" fmla="*/ 74 h 106"/>
                  <a:gd name="T46" fmla="*/ 1 w 102"/>
                  <a:gd name="T47" fmla="*/ 64 h 106"/>
                  <a:gd name="T48" fmla="*/ 0 w 102"/>
                  <a:gd name="T49" fmla="*/ 52 h 106"/>
                  <a:gd name="T50" fmla="*/ 1 w 102"/>
                  <a:gd name="T51" fmla="*/ 42 h 106"/>
                  <a:gd name="T52" fmla="*/ 4 w 102"/>
                  <a:gd name="T53" fmla="*/ 32 h 106"/>
                  <a:gd name="T54" fmla="*/ 9 w 102"/>
                  <a:gd name="T55" fmla="*/ 23 h 106"/>
                  <a:gd name="T56" fmla="*/ 14 w 102"/>
                  <a:gd name="T57" fmla="*/ 16 h 106"/>
                  <a:gd name="T58" fmla="*/ 22 w 102"/>
                  <a:gd name="T59" fmla="*/ 9 h 106"/>
                  <a:gd name="T60" fmla="*/ 31 w 102"/>
                  <a:gd name="T61" fmla="*/ 4 h 106"/>
                  <a:gd name="T62" fmla="*/ 41 w 102"/>
                  <a:gd name="T63" fmla="*/ 1 h 106"/>
                  <a:gd name="T64" fmla="*/ 51 w 102"/>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106">
                    <a:moveTo>
                      <a:pt x="51" y="0"/>
                    </a:moveTo>
                    <a:lnTo>
                      <a:pt x="61" y="1"/>
                    </a:lnTo>
                    <a:lnTo>
                      <a:pt x="71" y="4"/>
                    </a:lnTo>
                    <a:lnTo>
                      <a:pt x="79" y="9"/>
                    </a:lnTo>
                    <a:lnTo>
                      <a:pt x="87" y="16"/>
                    </a:lnTo>
                    <a:lnTo>
                      <a:pt x="93" y="23"/>
                    </a:lnTo>
                    <a:lnTo>
                      <a:pt x="97" y="32"/>
                    </a:lnTo>
                    <a:lnTo>
                      <a:pt x="100" y="42"/>
                    </a:lnTo>
                    <a:lnTo>
                      <a:pt x="102" y="52"/>
                    </a:lnTo>
                    <a:lnTo>
                      <a:pt x="100" y="64"/>
                    </a:lnTo>
                    <a:lnTo>
                      <a:pt x="97" y="74"/>
                    </a:lnTo>
                    <a:lnTo>
                      <a:pt x="93" y="83"/>
                    </a:lnTo>
                    <a:lnTo>
                      <a:pt x="87" y="90"/>
                    </a:lnTo>
                    <a:lnTo>
                      <a:pt x="79" y="97"/>
                    </a:lnTo>
                    <a:lnTo>
                      <a:pt x="71" y="102"/>
                    </a:lnTo>
                    <a:lnTo>
                      <a:pt x="61" y="105"/>
                    </a:lnTo>
                    <a:lnTo>
                      <a:pt x="51" y="106"/>
                    </a:lnTo>
                    <a:lnTo>
                      <a:pt x="41" y="105"/>
                    </a:lnTo>
                    <a:lnTo>
                      <a:pt x="31" y="102"/>
                    </a:lnTo>
                    <a:lnTo>
                      <a:pt x="22" y="97"/>
                    </a:lnTo>
                    <a:lnTo>
                      <a:pt x="14" y="90"/>
                    </a:lnTo>
                    <a:lnTo>
                      <a:pt x="9" y="83"/>
                    </a:lnTo>
                    <a:lnTo>
                      <a:pt x="4" y="74"/>
                    </a:lnTo>
                    <a:lnTo>
                      <a:pt x="1" y="64"/>
                    </a:lnTo>
                    <a:lnTo>
                      <a:pt x="0" y="52"/>
                    </a:lnTo>
                    <a:lnTo>
                      <a:pt x="1" y="42"/>
                    </a:lnTo>
                    <a:lnTo>
                      <a:pt x="4" y="32"/>
                    </a:lnTo>
                    <a:lnTo>
                      <a:pt x="9" y="23"/>
                    </a:lnTo>
                    <a:lnTo>
                      <a:pt x="14" y="16"/>
                    </a:lnTo>
                    <a:lnTo>
                      <a:pt x="22" y="9"/>
                    </a:lnTo>
                    <a:lnTo>
                      <a:pt x="31" y="4"/>
                    </a:lnTo>
                    <a:lnTo>
                      <a:pt x="41" y="1"/>
                    </a:lnTo>
                    <a:lnTo>
                      <a:pt x="51"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3" name="Freeform 195"/>
              <p:cNvSpPr>
                <a:spLocks/>
              </p:cNvSpPr>
              <p:nvPr/>
            </p:nvSpPr>
            <p:spPr bwMode="auto">
              <a:xfrm>
                <a:off x="4945" y="2268"/>
                <a:ext cx="96" cy="102"/>
              </a:xfrm>
              <a:custGeom>
                <a:avLst/>
                <a:gdLst>
                  <a:gd name="T0" fmla="*/ 48 w 96"/>
                  <a:gd name="T1" fmla="*/ 0 h 102"/>
                  <a:gd name="T2" fmla="*/ 57 w 96"/>
                  <a:gd name="T3" fmla="*/ 1 h 102"/>
                  <a:gd name="T4" fmla="*/ 66 w 96"/>
                  <a:gd name="T5" fmla="*/ 4 h 102"/>
                  <a:gd name="T6" fmla="*/ 75 w 96"/>
                  <a:gd name="T7" fmla="*/ 9 h 102"/>
                  <a:gd name="T8" fmla="*/ 82 w 96"/>
                  <a:gd name="T9" fmla="*/ 16 h 102"/>
                  <a:gd name="T10" fmla="*/ 87 w 96"/>
                  <a:gd name="T11" fmla="*/ 22 h 102"/>
                  <a:gd name="T12" fmla="*/ 93 w 96"/>
                  <a:gd name="T13" fmla="*/ 31 h 102"/>
                  <a:gd name="T14" fmla="*/ 95 w 96"/>
                  <a:gd name="T15" fmla="*/ 41 h 102"/>
                  <a:gd name="T16" fmla="*/ 96 w 96"/>
                  <a:gd name="T17" fmla="*/ 51 h 102"/>
                  <a:gd name="T18" fmla="*/ 95 w 96"/>
                  <a:gd name="T19" fmla="*/ 62 h 102"/>
                  <a:gd name="T20" fmla="*/ 93 w 96"/>
                  <a:gd name="T21" fmla="*/ 70 h 102"/>
                  <a:gd name="T22" fmla="*/ 87 w 96"/>
                  <a:gd name="T23" fmla="*/ 79 h 102"/>
                  <a:gd name="T24" fmla="*/ 82 w 96"/>
                  <a:gd name="T25" fmla="*/ 86 h 102"/>
                  <a:gd name="T26" fmla="*/ 75 w 96"/>
                  <a:gd name="T27" fmla="*/ 93 h 102"/>
                  <a:gd name="T28" fmla="*/ 66 w 96"/>
                  <a:gd name="T29" fmla="*/ 97 h 102"/>
                  <a:gd name="T30" fmla="*/ 57 w 96"/>
                  <a:gd name="T31" fmla="*/ 101 h 102"/>
                  <a:gd name="T32" fmla="*/ 48 w 96"/>
                  <a:gd name="T33" fmla="*/ 102 h 102"/>
                  <a:gd name="T34" fmla="*/ 38 w 96"/>
                  <a:gd name="T35" fmla="*/ 101 h 102"/>
                  <a:gd name="T36" fmla="*/ 29 w 96"/>
                  <a:gd name="T37" fmla="*/ 97 h 102"/>
                  <a:gd name="T38" fmla="*/ 21 w 96"/>
                  <a:gd name="T39" fmla="*/ 93 h 102"/>
                  <a:gd name="T40" fmla="*/ 15 w 96"/>
                  <a:gd name="T41" fmla="*/ 86 h 102"/>
                  <a:gd name="T42" fmla="*/ 8 w 96"/>
                  <a:gd name="T43" fmla="*/ 79 h 102"/>
                  <a:gd name="T44" fmla="*/ 4 w 96"/>
                  <a:gd name="T45" fmla="*/ 70 h 102"/>
                  <a:gd name="T46" fmla="*/ 1 w 96"/>
                  <a:gd name="T47" fmla="*/ 62 h 102"/>
                  <a:gd name="T48" fmla="*/ 0 w 96"/>
                  <a:gd name="T49" fmla="*/ 51 h 102"/>
                  <a:gd name="T50" fmla="*/ 1 w 96"/>
                  <a:gd name="T51" fmla="*/ 41 h 102"/>
                  <a:gd name="T52" fmla="*/ 4 w 96"/>
                  <a:gd name="T53" fmla="*/ 31 h 102"/>
                  <a:gd name="T54" fmla="*/ 8 w 96"/>
                  <a:gd name="T55" fmla="*/ 22 h 102"/>
                  <a:gd name="T56" fmla="*/ 15 w 96"/>
                  <a:gd name="T57" fmla="*/ 16 h 102"/>
                  <a:gd name="T58" fmla="*/ 21 w 96"/>
                  <a:gd name="T59" fmla="*/ 9 h 102"/>
                  <a:gd name="T60" fmla="*/ 29 w 96"/>
                  <a:gd name="T61" fmla="*/ 4 h 102"/>
                  <a:gd name="T62" fmla="*/ 38 w 96"/>
                  <a:gd name="T63" fmla="*/ 1 h 102"/>
                  <a:gd name="T64" fmla="*/ 48 w 96"/>
                  <a:gd name="T6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02">
                    <a:moveTo>
                      <a:pt x="48" y="0"/>
                    </a:moveTo>
                    <a:lnTo>
                      <a:pt x="57" y="1"/>
                    </a:lnTo>
                    <a:lnTo>
                      <a:pt x="66" y="4"/>
                    </a:lnTo>
                    <a:lnTo>
                      <a:pt x="75" y="9"/>
                    </a:lnTo>
                    <a:lnTo>
                      <a:pt x="82" y="16"/>
                    </a:lnTo>
                    <a:lnTo>
                      <a:pt x="87" y="22"/>
                    </a:lnTo>
                    <a:lnTo>
                      <a:pt x="93" y="31"/>
                    </a:lnTo>
                    <a:lnTo>
                      <a:pt x="95" y="41"/>
                    </a:lnTo>
                    <a:lnTo>
                      <a:pt x="96" y="51"/>
                    </a:lnTo>
                    <a:lnTo>
                      <a:pt x="95" y="62"/>
                    </a:lnTo>
                    <a:lnTo>
                      <a:pt x="93" y="70"/>
                    </a:lnTo>
                    <a:lnTo>
                      <a:pt x="87" y="79"/>
                    </a:lnTo>
                    <a:lnTo>
                      <a:pt x="82" y="86"/>
                    </a:lnTo>
                    <a:lnTo>
                      <a:pt x="75" y="93"/>
                    </a:lnTo>
                    <a:lnTo>
                      <a:pt x="66" y="97"/>
                    </a:lnTo>
                    <a:lnTo>
                      <a:pt x="57" y="101"/>
                    </a:lnTo>
                    <a:lnTo>
                      <a:pt x="48" y="102"/>
                    </a:lnTo>
                    <a:lnTo>
                      <a:pt x="38" y="101"/>
                    </a:lnTo>
                    <a:lnTo>
                      <a:pt x="29" y="97"/>
                    </a:lnTo>
                    <a:lnTo>
                      <a:pt x="21" y="93"/>
                    </a:lnTo>
                    <a:lnTo>
                      <a:pt x="15" y="86"/>
                    </a:lnTo>
                    <a:lnTo>
                      <a:pt x="8" y="79"/>
                    </a:lnTo>
                    <a:lnTo>
                      <a:pt x="4" y="70"/>
                    </a:lnTo>
                    <a:lnTo>
                      <a:pt x="1" y="62"/>
                    </a:lnTo>
                    <a:lnTo>
                      <a:pt x="0" y="51"/>
                    </a:lnTo>
                    <a:lnTo>
                      <a:pt x="1" y="41"/>
                    </a:lnTo>
                    <a:lnTo>
                      <a:pt x="4" y="31"/>
                    </a:lnTo>
                    <a:lnTo>
                      <a:pt x="8" y="22"/>
                    </a:lnTo>
                    <a:lnTo>
                      <a:pt x="15" y="16"/>
                    </a:lnTo>
                    <a:lnTo>
                      <a:pt x="21" y="9"/>
                    </a:lnTo>
                    <a:lnTo>
                      <a:pt x="29" y="4"/>
                    </a:lnTo>
                    <a:lnTo>
                      <a:pt x="38" y="1"/>
                    </a:lnTo>
                    <a:lnTo>
                      <a:pt x="48"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4" name="Freeform 196"/>
              <p:cNvSpPr>
                <a:spLocks/>
              </p:cNvSpPr>
              <p:nvPr/>
            </p:nvSpPr>
            <p:spPr bwMode="auto">
              <a:xfrm>
                <a:off x="4946" y="2270"/>
                <a:ext cx="93" cy="95"/>
              </a:xfrm>
              <a:custGeom>
                <a:avLst/>
                <a:gdLst>
                  <a:gd name="T0" fmla="*/ 47 w 93"/>
                  <a:gd name="T1" fmla="*/ 0 h 95"/>
                  <a:gd name="T2" fmla="*/ 56 w 93"/>
                  <a:gd name="T3" fmla="*/ 1 h 95"/>
                  <a:gd name="T4" fmla="*/ 65 w 93"/>
                  <a:gd name="T5" fmla="*/ 4 h 95"/>
                  <a:gd name="T6" fmla="*/ 73 w 93"/>
                  <a:gd name="T7" fmla="*/ 8 h 95"/>
                  <a:gd name="T8" fmla="*/ 80 w 93"/>
                  <a:gd name="T9" fmla="*/ 14 h 95"/>
                  <a:gd name="T10" fmla="*/ 85 w 93"/>
                  <a:gd name="T11" fmla="*/ 21 h 95"/>
                  <a:gd name="T12" fmla="*/ 90 w 93"/>
                  <a:gd name="T13" fmla="*/ 29 h 95"/>
                  <a:gd name="T14" fmla="*/ 92 w 93"/>
                  <a:gd name="T15" fmla="*/ 38 h 95"/>
                  <a:gd name="T16" fmla="*/ 93 w 93"/>
                  <a:gd name="T17" fmla="*/ 48 h 95"/>
                  <a:gd name="T18" fmla="*/ 92 w 93"/>
                  <a:gd name="T19" fmla="*/ 57 h 95"/>
                  <a:gd name="T20" fmla="*/ 90 w 93"/>
                  <a:gd name="T21" fmla="*/ 66 h 95"/>
                  <a:gd name="T22" fmla="*/ 85 w 93"/>
                  <a:gd name="T23" fmla="*/ 74 h 95"/>
                  <a:gd name="T24" fmla="*/ 80 w 93"/>
                  <a:gd name="T25" fmla="*/ 82 h 95"/>
                  <a:gd name="T26" fmla="*/ 73 w 93"/>
                  <a:gd name="T27" fmla="*/ 87 h 95"/>
                  <a:gd name="T28" fmla="*/ 65 w 93"/>
                  <a:gd name="T29" fmla="*/ 92 h 95"/>
                  <a:gd name="T30" fmla="*/ 56 w 93"/>
                  <a:gd name="T31" fmla="*/ 94 h 95"/>
                  <a:gd name="T32" fmla="*/ 47 w 93"/>
                  <a:gd name="T33" fmla="*/ 95 h 95"/>
                  <a:gd name="T34" fmla="*/ 38 w 93"/>
                  <a:gd name="T35" fmla="*/ 94 h 95"/>
                  <a:gd name="T36" fmla="*/ 29 w 93"/>
                  <a:gd name="T37" fmla="*/ 92 h 95"/>
                  <a:gd name="T38" fmla="*/ 22 w 93"/>
                  <a:gd name="T39" fmla="*/ 87 h 95"/>
                  <a:gd name="T40" fmla="*/ 14 w 93"/>
                  <a:gd name="T41" fmla="*/ 82 h 95"/>
                  <a:gd name="T42" fmla="*/ 8 w 93"/>
                  <a:gd name="T43" fmla="*/ 74 h 95"/>
                  <a:gd name="T44" fmla="*/ 4 w 93"/>
                  <a:gd name="T45" fmla="*/ 66 h 95"/>
                  <a:gd name="T46" fmla="*/ 1 w 93"/>
                  <a:gd name="T47" fmla="*/ 57 h 95"/>
                  <a:gd name="T48" fmla="*/ 0 w 93"/>
                  <a:gd name="T49" fmla="*/ 48 h 95"/>
                  <a:gd name="T50" fmla="*/ 1 w 93"/>
                  <a:gd name="T51" fmla="*/ 38 h 95"/>
                  <a:gd name="T52" fmla="*/ 4 w 93"/>
                  <a:gd name="T53" fmla="*/ 29 h 95"/>
                  <a:gd name="T54" fmla="*/ 8 w 93"/>
                  <a:gd name="T55" fmla="*/ 21 h 95"/>
                  <a:gd name="T56" fmla="*/ 14 w 93"/>
                  <a:gd name="T57" fmla="*/ 14 h 95"/>
                  <a:gd name="T58" fmla="*/ 22 w 93"/>
                  <a:gd name="T59" fmla="*/ 8 h 95"/>
                  <a:gd name="T60" fmla="*/ 29 w 93"/>
                  <a:gd name="T61" fmla="*/ 4 h 95"/>
                  <a:gd name="T62" fmla="*/ 38 w 93"/>
                  <a:gd name="T63" fmla="*/ 1 h 95"/>
                  <a:gd name="T64" fmla="*/ 47 w 93"/>
                  <a:gd name="T6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95">
                    <a:moveTo>
                      <a:pt x="47" y="0"/>
                    </a:moveTo>
                    <a:lnTo>
                      <a:pt x="56" y="1"/>
                    </a:lnTo>
                    <a:lnTo>
                      <a:pt x="65" y="4"/>
                    </a:lnTo>
                    <a:lnTo>
                      <a:pt x="73" y="8"/>
                    </a:lnTo>
                    <a:lnTo>
                      <a:pt x="80" y="14"/>
                    </a:lnTo>
                    <a:lnTo>
                      <a:pt x="85" y="21"/>
                    </a:lnTo>
                    <a:lnTo>
                      <a:pt x="90" y="29"/>
                    </a:lnTo>
                    <a:lnTo>
                      <a:pt x="92" y="38"/>
                    </a:lnTo>
                    <a:lnTo>
                      <a:pt x="93" y="48"/>
                    </a:lnTo>
                    <a:lnTo>
                      <a:pt x="92" y="57"/>
                    </a:lnTo>
                    <a:lnTo>
                      <a:pt x="90" y="66"/>
                    </a:lnTo>
                    <a:lnTo>
                      <a:pt x="85" y="74"/>
                    </a:lnTo>
                    <a:lnTo>
                      <a:pt x="80" y="82"/>
                    </a:lnTo>
                    <a:lnTo>
                      <a:pt x="73" y="87"/>
                    </a:lnTo>
                    <a:lnTo>
                      <a:pt x="65" y="92"/>
                    </a:lnTo>
                    <a:lnTo>
                      <a:pt x="56" y="94"/>
                    </a:lnTo>
                    <a:lnTo>
                      <a:pt x="47" y="95"/>
                    </a:lnTo>
                    <a:lnTo>
                      <a:pt x="38" y="94"/>
                    </a:lnTo>
                    <a:lnTo>
                      <a:pt x="29" y="92"/>
                    </a:lnTo>
                    <a:lnTo>
                      <a:pt x="22" y="87"/>
                    </a:lnTo>
                    <a:lnTo>
                      <a:pt x="14" y="82"/>
                    </a:lnTo>
                    <a:lnTo>
                      <a:pt x="8" y="74"/>
                    </a:lnTo>
                    <a:lnTo>
                      <a:pt x="4" y="66"/>
                    </a:lnTo>
                    <a:lnTo>
                      <a:pt x="1" y="57"/>
                    </a:lnTo>
                    <a:lnTo>
                      <a:pt x="0" y="48"/>
                    </a:lnTo>
                    <a:lnTo>
                      <a:pt x="1" y="38"/>
                    </a:lnTo>
                    <a:lnTo>
                      <a:pt x="4" y="29"/>
                    </a:lnTo>
                    <a:lnTo>
                      <a:pt x="8" y="21"/>
                    </a:lnTo>
                    <a:lnTo>
                      <a:pt x="14" y="14"/>
                    </a:lnTo>
                    <a:lnTo>
                      <a:pt x="22" y="8"/>
                    </a:lnTo>
                    <a:lnTo>
                      <a:pt x="29" y="4"/>
                    </a:lnTo>
                    <a:lnTo>
                      <a:pt x="38" y="1"/>
                    </a:lnTo>
                    <a:lnTo>
                      <a:pt x="47"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5" name="Freeform 197"/>
              <p:cNvSpPr>
                <a:spLocks/>
              </p:cNvSpPr>
              <p:nvPr/>
            </p:nvSpPr>
            <p:spPr bwMode="auto">
              <a:xfrm>
                <a:off x="4950" y="2271"/>
                <a:ext cx="86" cy="91"/>
              </a:xfrm>
              <a:custGeom>
                <a:avLst/>
                <a:gdLst>
                  <a:gd name="T0" fmla="*/ 43 w 86"/>
                  <a:gd name="T1" fmla="*/ 0 h 91"/>
                  <a:gd name="T2" fmla="*/ 52 w 86"/>
                  <a:gd name="T3" fmla="*/ 1 h 91"/>
                  <a:gd name="T4" fmla="*/ 60 w 86"/>
                  <a:gd name="T5" fmla="*/ 4 h 91"/>
                  <a:gd name="T6" fmla="*/ 67 w 86"/>
                  <a:gd name="T7" fmla="*/ 8 h 91"/>
                  <a:gd name="T8" fmla="*/ 73 w 86"/>
                  <a:gd name="T9" fmla="*/ 14 h 91"/>
                  <a:gd name="T10" fmla="*/ 79 w 86"/>
                  <a:gd name="T11" fmla="*/ 20 h 91"/>
                  <a:gd name="T12" fmla="*/ 82 w 86"/>
                  <a:gd name="T13" fmla="*/ 28 h 91"/>
                  <a:gd name="T14" fmla="*/ 85 w 86"/>
                  <a:gd name="T15" fmla="*/ 37 h 91"/>
                  <a:gd name="T16" fmla="*/ 86 w 86"/>
                  <a:gd name="T17" fmla="*/ 46 h 91"/>
                  <a:gd name="T18" fmla="*/ 85 w 86"/>
                  <a:gd name="T19" fmla="*/ 55 h 91"/>
                  <a:gd name="T20" fmla="*/ 82 w 86"/>
                  <a:gd name="T21" fmla="*/ 64 h 91"/>
                  <a:gd name="T22" fmla="*/ 79 w 86"/>
                  <a:gd name="T23" fmla="*/ 71 h 91"/>
                  <a:gd name="T24" fmla="*/ 73 w 86"/>
                  <a:gd name="T25" fmla="*/ 78 h 91"/>
                  <a:gd name="T26" fmla="*/ 67 w 86"/>
                  <a:gd name="T27" fmla="*/ 83 h 91"/>
                  <a:gd name="T28" fmla="*/ 60 w 86"/>
                  <a:gd name="T29" fmla="*/ 88 h 91"/>
                  <a:gd name="T30" fmla="*/ 52 w 86"/>
                  <a:gd name="T31" fmla="*/ 90 h 91"/>
                  <a:gd name="T32" fmla="*/ 43 w 86"/>
                  <a:gd name="T33" fmla="*/ 91 h 91"/>
                  <a:gd name="T34" fmla="*/ 34 w 86"/>
                  <a:gd name="T35" fmla="*/ 90 h 91"/>
                  <a:gd name="T36" fmla="*/ 26 w 86"/>
                  <a:gd name="T37" fmla="*/ 88 h 91"/>
                  <a:gd name="T38" fmla="*/ 19 w 86"/>
                  <a:gd name="T39" fmla="*/ 83 h 91"/>
                  <a:gd name="T40" fmla="*/ 12 w 86"/>
                  <a:gd name="T41" fmla="*/ 78 h 91"/>
                  <a:gd name="T42" fmla="*/ 7 w 86"/>
                  <a:gd name="T43" fmla="*/ 71 h 91"/>
                  <a:gd name="T44" fmla="*/ 3 w 86"/>
                  <a:gd name="T45" fmla="*/ 64 h 91"/>
                  <a:gd name="T46" fmla="*/ 1 w 86"/>
                  <a:gd name="T47" fmla="*/ 55 h 91"/>
                  <a:gd name="T48" fmla="*/ 0 w 86"/>
                  <a:gd name="T49" fmla="*/ 46 h 91"/>
                  <a:gd name="T50" fmla="*/ 1 w 86"/>
                  <a:gd name="T51" fmla="*/ 37 h 91"/>
                  <a:gd name="T52" fmla="*/ 3 w 86"/>
                  <a:gd name="T53" fmla="*/ 28 h 91"/>
                  <a:gd name="T54" fmla="*/ 7 w 86"/>
                  <a:gd name="T55" fmla="*/ 20 h 91"/>
                  <a:gd name="T56" fmla="*/ 12 w 86"/>
                  <a:gd name="T57" fmla="*/ 14 h 91"/>
                  <a:gd name="T58" fmla="*/ 19 w 86"/>
                  <a:gd name="T59" fmla="*/ 8 h 91"/>
                  <a:gd name="T60" fmla="*/ 26 w 86"/>
                  <a:gd name="T61" fmla="*/ 4 h 91"/>
                  <a:gd name="T62" fmla="*/ 34 w 86"/>
                  <a:gd name="T63" fmla="*/ 1 h 91"/>
                  <a:gd name="T64" fmla="*/ 43 w 86"/>
                  <a:gd name="T6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91">
                    <a:moveTo>
                      <a:pt x="43" y="0"/>
                    </a:moveTo>
                    <a:lnTo>
                      <a:pt x="52" y="1"/>
                    </a:lnTo>
                    <a:lnTo>
                      <a:pt x="60" y="4"/>
                    </a:lnTo>
                    <a:lnTo>
                      <a:pt x="67" y="8"/>
                    </a:lnTo>
                    <a:lnTo>
                      <a:pt x="73" y="14"/>
                    </a:lnTo>
                    <a:lnTo>
                      <a:pt x="79" y="20"/>
                    </a:lnTo>
                    <a:lnTo>
                      <a:pt x="82" y="28"/>
                    </a:lnTo>
                    <a:lnTo>
                      <a:pt x="85" y="37"/>
                    </a:lnTo>
                    <a:lnTo>
                      <a:pt x="86" y="46"/>
                    </a:lnTo>
                    <a:lnTo>
                      <a:pt x="85" y="55"/>
                    </a:lnTo>
                    <a:lnTo>
                      <a:pt x="82" y="64"/>
                    </a:lnTo>
                    <a:lnTo>
                      <a:pt x="79" y="71"/>
                    </a:lnTo>
                    <a:lnTo>
                      <a:pt x="73" y="78"/>
                    </a:lnTo>
                    <a:lnTo>
                      <a:pt x="67" y="83"/>
                    </a:lnTo>
                    <a:lnTo>
                      <a:pt x="60" y="88"/>
                    </a:lnTo>
                    <a:lnTo>
                      <a:pt x="52" y="90"/>
                    </a:lnTo>
                    <a:lnTo>
                      <a:pt x="43" y="91"/>
                    </a:lnTo>
                    <a:lnTo>
                      <a:pt x="34" y="90"/>
                    </a:lnTo>
                    <a:lnTo>
                      <a:pt x="26" y="88"/>
                    </a:lnTo>
                    <a:lnTo>
                      <a:pt x="19" y="83"/>
                    </a:lnTo>
                    <a:lnTo>
                      <a:pt x="12" y="78"/>
                    </a:lnTo>
                    <a:lnTo>
                      <a:pt x="7" y="71"/>
                    </a:lnTo>
                    <a:lnTo>
                      <a:pt x="3" y="64"/>
                    </a:lnTo>
                    <a:lnTo>
                      <a:pt x="1" y="55"/>
                    </a:lnTo>
                    <a:lnTo>
                      <a:pt x="0" y="46"/>
                    </a:lnTo>
                    <a:lnTo>
                      <a:pt x="1" y="37"/>
                    </a:lnTo>
                    <a:lnTo>
                      <a:pt x="3" y="28"/>
                    </a:lnTo>
                    <a:lnTo>
                      <a:pt x="7" y="20"/>
                    </a:lnTo>
                    <a:lnTo>
                      <a:pt x="12" y="14"/>
                    </a:lnTo>
                    <a:lnTo>
                      <a:pt x="19" y="8"/>
                    </a:lnTo>
                    <a:lnTo>
                      <a:pt x="26" y="4"/>
                    </a:lnTo>
                    <a:lnTo>
                      <a:pt x="34" y="1"/>
                    </a:lnTo>
                    <a:lnTo>
                      <a:pt x="43"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6" name="Freeform 198"/>
              <p:cNvSpPr>
                <a:spLocks/>
              </p:cNvSpPr>
              <p:nvPr/>
            </p:nvSpPr>
            <p:spPr bwMode="auto">
              <a:xfrm>
                <a:off x="4952" y="2274"/>
                <a:ext cx="81" cy="85"/>
              </a:xfrm>
              <a:custGeom>
                <a:avLst/>
                <a:gdLst>
                  <a:gd name="T0" fmla="*/ 41 w 81"/>
                  <a:gd name="T1" fmla="*/ 0 h 85"/>
                  <a:gd name="T2" fmla="*/ 50 w 81"/>
                  <a:gd name="T3" fmla="*/ 1 h 85"/>
                  <a:gd name="T4" fmla="*/ 57 w 81"/>
                  <a:gd name="T5" fmla="*/ 3 h 85"/>
                  <a:gd name="T6" fmla="*/ 65 w 81"/>
                  <a:gd name="T7" fmla="*/ 6 h 85"/>
                  <a:gd name="T8" fmla="*/ 70 w 81"/>
                  <a:gd name="T9" fmla="*/ 12 h 85"/>
                  <a:gd name="T10" fmla="*/ 75 w 81"/>
                  <a:gd name="T11" fmla="*/ 19 h 85"/>
                  <a:gd name="T12" fmla="*/ 78 w 81"/>
                  <a:gd name="T13" fmla="*/ 25 h 85"/>
                  <a:gd name="T14" fmla="*/ 80 w 81"/>
                  <a:gd name="T15" fmla="*/ 33 h 85"/>
                  <a:gd name="T16" fmla="*/ 81 w 81"/>
                  <a:gd name="T17" fmla="*/ 42 h 85"/>
                  <a:gd name="T18" fmla="*/ 80 w 81"/>
                  <a:gd name="T19" fmla="*/ 51 h 85"/>
                  <a:gd name="T20" fmla="*/ 78 w 81"/>
                  <a:gd name="T21" fmla="*/ 59 h 85"/>
                  <a:gd name="T22" fmla="*/ 75 w 81"/>
                  <a:gd name="T23" fmla="*/ 66 h 85"/>
                  <a:gd name="T24" fmla="*/ 70 w 81"/>
                  <a:gd name="T25" fmla="*/ 72 h 85"/>
                  <a:gd name="T26" fmla="*/ 65 w 81"/>
                  <a:gd name="T27" fmla="*/ 78 h 85"/>
                  <a:gd name="T28" fmla="*/ 57 w 81"/>
                  <a:gd name="T29" fmla="*/ 81 h 85"/>
                  <a:gd name="T30" fmla="*/ 50 w 81"/>
                  <a:gd name="T31" fmla="*/ 83 h 85"/>
                  <a:gd name="T32" fmla="*/ 41 w 81"/>
                  <a:gd name="T33" fmla="*/ 85 h 85"/>
                  <a:gd name="T34" fmla="*/ 33 w 81"/>
                  <a:gd name="T35" fmla="*/ 83 h 85"/>
                  <a:gd name="T36" fmla="*/ 26 w 81"/>
                  <a:gd name="T37" fmla="*/ 81 h 85"/>
                  <a:gd name="T38" fmla="*/ 19 w 81"/>
                  <a:gd name="T39" fmla="*/ 78 h 85"/>
                  <a:gd name="T40" fmla="*/ 12 w 81"/>
                  <a:gd name="T41" fmla="*/ 72 h 85"/>
                  <a:gd name="T42" fmla="*/ 7 w 81"/>
                  <a:gd name="T43" fmla="*/ 66 h 85"/>
                  <a:gd name="T44" fmla="*/ 3 w 81"/>
                  <a:gd name="T45" fmla="*/ 59 h 85"/>
                  <a:gd name="T46" fmla="*/ 1 w 81"/>
                  <a:gd name="T47" fmla="*/ 51 h 85"/>
                  <a:gd name="T48" fmla="*/ 0 w 81"/>
                  <a:gd name="T49" fmla="*/ 42 h 85"/>
                  <a:gd name="T50" fmla="*/ 1 w 81"/>
                  <a:gd name="T51" fmla="*/ 33 h 85"/>
                  <a:gd name="T52" fmla="*/ 3 w 81"/>
                  <a:gd name="T53" fmla="*/ 25 h 85"/>
                  <a:gd name="T54" fmla="*/ 7 w 81"/>
                  <a:gd name="T55" fmla="*/ 19 h 85"/>
                  <a:gd name="T56" fmla="*/ 12 w 81"/>
                  <a:gd name="T57" fmla="*/ 12 h 85"/>
                  <a:gd name="T58" fmla="*/ 19 w 81"/>
                  <a:gd name="T59" fmla="*/ 6 h 85"/>
                  <a:gd name="T60" fmla="*/ 26 w 81"/>
                  <a:gd name="T61" fmla="*/ 3 h 85"/>
                  <a:gd name="T62" fmla="*/ 33 w 81"/>
                  <a:gd name="T63" fmla="*/ 1 h 85"/>
                  <a:gd name="T64" fmla="*/ 41 w 81"/>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5">
                    <a:moveTo>
                      <a:pt x="41" y="0"/>
                    </a:moveTo>
                    <a:lnTo>
                      <a:pt x="50" y="1"/>
                    </a:lnTo>
                    <a:lnTo>
                      <a:pt x="57" y="3"/>
                    </a:lnTo>
                    <a:lnTo>
                      <a:pt x="65" y="6"/>
                    </a:lnTo>
                    <a:lnTo>
                      <a:pt x="70" y="12"/>
                    </a:lnTo>
                    <a:lnTo>
                      <a:pt x="75" y="19"/>
                    </a:lnTo>
                    <a:lnTo>
                      <a:pt x="78" y="25"/>
                    </a:lnTo>
                    <a:lnTo>
                      <a:pt x="80" y="33"/>
                    </a:lnTo>
                    <a:lnTo>
                      <a:pt x="81" y="42"/>
                    </a:lnTo>
                    <a:lnTo>
                      <a:pt x="80" y="51"/>
                    </a:lnTo>
                    <a:lnTo>
                      <a:pt x="78" y="59"/>
                    </a:lnTo>
                    <a:lnTo>
                      <a:pt x="75" y="66"/>
                    </a:lnTo>
                    <a:lnTo>
                      <a:pt x="70" y="72"/>
                    </a:lnTo>
                    <a:lnTo>
                      <a:pt x="65" y="78"/>
                    </a:lnTo>
                    <a:lnTo>
                      <a:pt x="57" y="81"/>
                    </a:lnTo>
                    <a:lnTo>
                      <a:pt x="50" y="83"/>
                    </a:lnTo>
                    <a:lnTo>
                      <a:pt x="41" y="85"/>
                    </a:lnTo>
                    <a:lnTo>
                      <a:pt x="33" y="83"/>
                    </a:lnTo>
                    <a:lnTo>
                      <a:pt x="26" y="81"/>
                    </a:lnTo>
                    <a:lnTo>
                      <a:pt x="19" y="78"/>
                    </a:lnTo>
                    <a:lnTo>
                      <a:pt x="12" y="72"/>
                    </a:lnTo>
                    <a:lnTo>
                      <a:pt x="7" y="66"/>
                    </a:lnTo>
                    <a:lnTo>
                      <a:pt x="3" y="59"/>
                    </a:lnTo>
                    <a:lnTo>
                      <a:pt x="1" y="51"/>
                    </a:lnTo>
                    <a:lnTo>
                      <a:pt x="0" y="42"/>
                    </a:lnTo>
                    <a:lnTo>
                      <a:pt x="1" y="33"/>
                    </a:lnTo>
                    <a:lnTo>
                      <a:pt x="3" y="25"/>
                    </a:lnTo>
                    <a:lnTo>
                      <a:pt x="7" y="19"/>
                    </a:lnTo>
                    <a:lnTo>
                      <a:pt x="12" y="12"/>
                    </a:lnTo>
                    <a:lnTo>
                      <a:pt x="19" y="6"/>
                    </a:lnTo>
                    <a:lnTo>
                      <a:pt x="26" y="3"/>
                    </a:lnTo>
                    <a:lnTo>
                      <a:pt x="33" y="1"/>
                    </a:lnTo>
                    <a:lnTo>
                      <a:pt x="41"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7" name="Freeform 199"/>
              <p:cNvSpPr>
                <a:spLocks/>
              </p:cNvSpPr>
              <p:nvPr/>
            </p:nvSpPr>
            <p:spPr bwMode="auto">
              <a:xfrm>
                <a:off x="4954" y="2275"/>
                <a:ext cx="77" cy="80"/>
              </a:xfrm>
              <a:custGeom>
                <a:avLst/>
                <a:gdLst>
                  <a:gd name="T0" fmla="*/ 39 w 77"/>
                  <a:gd name="T1" fmla="*/ 0 h 80"/>
                  <a:gd name="T2" fmla="*/ 47 w 77"/>
                  <a:gd name="T3" fmla="*/ 1 h 80"/>
                  <a:gd name="T4" fmla="*/ 54 w 77"/>
                  <a:gd name="T5" fmla="*/ 3 h 80"/>
                  <a:gd name="T6" fmla="*/ 60 w 77"/>
                  <a:gd name="T7" fmla="*/ 6 h 80"/>
                  <a:gd name="T8" fmla="*/ 66 w 77"/>
                  <a:gd name="T9" fmla="*/ 11 h 80"/>
                  <a:gd name="T10" fmla="*/ 71 w 77"/>
                  <a:gd name="T11" fmla="*/ 18 h 80"/>
                  <a:gd name="T12" fmla="*/ 74 w 77"/>
                  <a:gd name="T13" fmla="*/ 24 h 80"/>
                  <a:gd name="T14" fmla="*/ 76 w 77"/>
                  <a:gd name="T15" fmla="*/ 32 h 80"/>
                  <a:gd name="T16" fmla="*/ 77 w 77"/>
                  <a:gd name="T17" fmla="*/ 40 h 80"/>
                  <a:gd name="T18" fmla="*/ 76 w 77"/>
                  <a:gd name="T19" fmla="*/ 48 h 80"/>
                  <a:gd name="T20" fmla="*/ 74 w 77"/>
                  <a:gd name="T21" fmla="*/ 56 h 80"/>
                  <a:gd name="T22" fmla="*/ 71 w 77"/>
                  <a:gd name="T23" fmla="*/ 62 h 80"/>
                  <a:gd name="T24" fmla="*/ 66 w 77"/>
                  <a:gd name="T25" fmla="*/ 68 h 80"/>
                  <a:gd name="T26" fmla="*/ 60 w 77"/>
                  <a:gd name="T27" fmla="*/ 74 h 80"/>
                  <a:gd name="T28" fmla="*/ 54 w 77"/>
                  <a:gd name="T29" fmla="*/ 77 h 80"/>
                  <a:gd name="T30" fmla="*/ 47 w 77"/>
                  <a:gd name="T31" fmla="*/ 79 h 80"/>
                  <a:gd name="T32" fmla="*/ 39 w 77"/>
                  <a:gd name="T33" fmla="*/ 80 h 80"/>
                  <a:gd name="T34" fmla="*/ 31 w 77"/>
                  <a:gd name="T35" fmla="*/ 79 h 80"/>
                  <a:gd name="T36" fmla="*/ 24 w 77"/>
                  <a:gd name="T37" fmla="*/ 77 h 80"/>
                  <a:gd name="T38" fmla="*/ 17 w 77"/>
                  <a:gd name="T39" fmla="*/ 74 h 80"/>
                  <a:gd name="T40" fmla="*/ 11 w 77"/>
                  <a:gd name="T41" fmla="*/ 68 h 80"/>
                  <a:gd name="T42" fmla="*/ 7 w 77"/>
                  <a:gd name="T43" fmla="*/ 62 h 80"/>
                  <a:gd name="T44" fmla="*/ 3 w 77"/>
                  <a:gd name="T45" fmla="*/ 56 h 80"/>
                  <a:gd name="T46" fmla="*/ 1 w 77"/>
                  <a:gd name="T47" fmla="*/ 48 h 80"/>
                  <a:gd name="T48" fmla="*/ 0 w 77"/>
                  <a:gd name="T49" fmla="*/ 40 h 80"/>
                  <a:gd name="T50" fmla="*/ 1 w 77"/>
                  <a:gd name="T51" fmla="*/ 32 h 80"/>
                  <a:gd name="T52" fmla="*/ 3 w 77"/>
                  <a:gd name="T53" fmla="*/ 24 h 80"/>
                  <a:gd name="T54" fmla="*/ 7 w 77"/>
                  <a:gd name="T55" fmla="*/ 18 h 80"/>
                  <a:gd name="T56" fmla="*/ 11 w 77"/>
                  <a:gd name="T57" fmla="*/ 11 h 80"/>
                  <a:gd name="T58" fmla="*/ 17 w 77"/>
                  <a:gd name="T59" fmla="*/ 6 h 80"/>
                  <a:gd name="T60" fmla="*/ 24 w 77"/>
                  <a:gd name="T61" fmla="*/ 3 h 80"/>
                  <a:gd name="T62" fmla="*/ 31 w 77"/>
                  <a:gd name="T63" fmla="*/ 1 h 80"/>
                  <a:gd name="T64" fmla="*/ 39 w 77"/>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80">
                    <a:moveTo>
                      <a:pt x="39" y="0"/>
                    </a:moveTo>
                    <a:lnTo>
                      <a:pt x="47" y="1"/>
                    </a:lnTo>
                    <a:lnTo>
                      <a:pt x="54" y="3"/>
                    </a:lnTo>
                    <a:lnTo>
                      <a:pt x="60" y="6"/>
                    </a:lnTo>
                    <a:lnTo>
                      <a:pt x="66" y="11"/>
                    </a:lnTo>
                    <a:lnTo>
                      <a:pt x="71" y="18"/>
                    </a:lnTo>
                    <a:lnTo>
                      <a:pt x="74" y="24"/>
                    </a:lnTo>
                    <a:lnTo>
                      <a:pt x="76" y="32"/>
                    </a:lnTo>
                    <a:lnTo>
                      <a:pt x="77" y="40"/>
                    </a:lnTo>
                    <a:lnTo>
                      <a:pt x="76" y="48"/>
                    </a:lnTo>
                    <a:lnTo>
                      <a:pt x="74" y="56"/>
                    </a:lnTo>
                    <a:lnTo>
                      <a:pt x="71" y="62"/>
                    </a:lnTo>
                    <a:lnTo>
                      <a:pt x="66" y="68"/>
                    </a:lnTo>
                    <a:lnTo>
                      <a:pt x="60" y="74"/>
                    </a:lnTo>
                    <a:lnTo>
                      <a:pt x="54" y="77"/>
                    </a:lnTo>
                    <a:lnTo>
                      <a:pt x="47" y="79"/>
                    </a:lnTo>
                    <a:lnTo>
                      <a:pt x="39" y="80"/>
                    </a:lnTo>
                    <a:lnTo>
                      <a:pt x="31" y="79"/>
                    </a:lnTo>
                    <a:lnTo>
                      <a:pt x="24" y="77"/>
                    </a:lnTo>
                    <a:lnTo>
                      <a:pt x="17" y="74"/>
                    </a:lnTo>
                    <a:lnTo>
                      <a:pt x="11" y="68"/>
                    </a:lnTo>
                    <a:lnTo>
                      <a:pt x="7" y="62"/>
                    </a:lnTo>
                    <a:lnTo>
                      <a:pt x="3" y="56"/>
                    </a:lnTo>
                    <a:lnTo>
                      <a:pt x="1" y="48"/>
                    </a:lnTo>
                    <a:lnTo>
                      <a:pt x="0" y="40"/>
                    </a:lnTo>
                    <a:lnTo>
                      <a:pt x="1" y="32"/>
                    </a:lnTo>
                    <a:lnTo>
                      <a:pt x="3" y="24"/>
                    </a:lnTo>
                    <a:lnTo>
                      <a:pt x="7" y="18"/>
                    </a:lnTo>
                    <a:lnTo>
                      <a:pt x="11" y="11"/>
                    </a:lnTo>
                    <a:lnTo>
                      <a:pt x="17" y="6"/>
                    </a:lnTo>
                    <a:lnTo>
                      <a:pt x="24" y="3"/>
                    </a:lnTo>
                    <a:lnTo>
                      <a:pt x="31" y="1"/>
                    </a:lnTo>
                    <a:lnTo>
                      <a:pt x="39"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8" name="Freeform 200"/>
              <p:cNvSpPr>
                <a:spLocks/>
              </p:cNvSpPr>
              <p:nvPr/>
            </p:nvSpPr>
            <p:spPr bwMode="auto">
              <a:xfrm>
                <a:off x="4956" y="2277"/>
                <a:ext cx="73" cy="75"/>
              </a:xfrm>
              <a:custGeom>
                <a:avLst/>
                <a:gdLst>
                  <a:gd name="T0" fmla="*/ 37 w 73"/>
                  <a:gd name="T1" fmla="*/ 0 h 75"/>
                  <a:gd name="T2" fmla="*/ 44 w 73"/>
                  <a:gd name="T3" fmla="*/ 1 h 75"/>
                  <a:gd name="T4" fmla="*/ 51 w 73"/>
                  <a:gd name="T5" fmla="*/ 3 h 75"/>
                  <a:gd name="T6" fmla="*/ 57 w 73"/>
                  <a:gd name="T7" fmla="*/ 7 h 75"/>
                  <a:gd name="T8" fmla="*/ 62 w 73"/>
                  <a:gd name="T9" fmla="*/ 11 h 75"/>
                  <a:gd name="T10" fmla="*/ 66 w 73"/>
                  <a:gd name="T11" fmla="*/ 17 h 75"/>
                  <a:gd name="T12" fmla="*/ 70 w 73"/>
                  <a:gd name="T13" fmla="*/ 22 h 75"/>
                  <a:gd name="T14" fmla="*/ 72 w 73"/>
                  <a:gd name="T15" fmla="*/ 29 h 75"/>
                  <a:gd name="T16" fmla="*/ 73 w 73"/>
                  <a:gd name="T17" fmla="*/ 37 h 75"/>
                  <a:gd name="T18" fmla="*/ 72 w 73"/>
                  <a:gd name="T19" fmla="*/ 45 h 75"/>
                  <a:gd name="T20" fmla="*/ 70 w 73"/>
                  <a:gd name="T21" fmla="*/ 51 h 75"/>
                  <a:gd name="T22" fmla="*/ 66 w 73"/>
                  <a:gd name="T23" fmla="*/ 58 h 75"/>
                  <a:gd name="T24" fmla="*/ 62 w 73"/>
                  <a:gd name="T25" fmla="*/ 64 h 75"/>
                  <a:gd name="T26" fmla="*/ 57 w 73"/>
                  <a:gd name="T27" fmla="*/ 68 h 75"/>
                  <a:gd name="T28" fmla="*/ 51 w 73"/>
                  <a:gd name="T29" fmla="*/ 72 h 75"/>
                  <a:gd name="T30" fmla="*/ 44 w 73"/>
                  <a:gd name="T31" fmla="*/ 74 h 75"/>
                  <a:gd name="T32" fmla="*/ 37 w 73"/>
                  <a:gd name="T33" fmla="*/ 75 h 75"/>
                  <a:gd name="T34" fmla="*/ 29 w 73"/>
                  <a:gd name="T35" fmla="*/ 74 h 75"/>
                  <a:gd name="T36" fmla="*/ 23 w 73"/>
                  <a:gd name="T37" fmla="*/ 72 h 75"/>
                  <a:gd name="T38" fmla="*/ 17 w 73"/>
                  <a:gd name="T39" fmla="*/ 68 h 75"/>
                  <a:gd name="T40" fmla="*/ 12 w 73"/>
                  <a:gd name="T41" fmla="*/ 64 h 75"/>
                  <a:gd name="T42" fmla="*/ 7 w 73"/>
                  <a:gd name="T43" fmla="*/ 58 h 75"/>
                  <a:gd name="T44" fmla="*/ 4 w 73"/>
                  <a:gd name="T45" fmla="*/ 51 h 75"/>
                  <a:gd name="T46" fmla="*/ 1 w 73"/>
                  <a:gd name="T47" fmla="*/ 45 h 75"/>
                  <a:gd name="T48" fmla="*/ 0 w 73"/>
                  <a:gd name="T49" fmla="*/ 37 h 75"/>
                  <a:gd name="T50" fmla="*/ 1 w 73"/>
                  <a:gd name="T51" fmla="*/ 29 h 75"/>
                  <a:gd name="T52" fmla="*/ 4 w 73"/>
                  <a:gd name="T53" fmla="*/ 22 h 75"/>
                  <a:gd name="T54" fmla="*/ 7 w 73"/>
                  <a:gd name="T55" fmla="*/ 17 h 75"/>
                  <a:gd name="T56" fmla="*/ 12 w 73"/>
                  <a:gd name="T57" fmla="*/ 11 h 75"/>
                  <a:gd name="T58" fmla="*/ 17 w 73"/>
                  <a:gd name="T59" fmla="*/ 7 h 75"/>
                  <a:gd name="T60" fmla="*/ 23 w 73"/>
                  <a:gd name="T61" fmla="*/ 3 h 75"/>
                  <a:gd name="T62" fmla="*/ 29 w 73"/>
                  <a:gd name="T63" fmla="*/ 1 h 75"/>
                  <a:gd name="T64" fmla="*/ 37 w 73"/>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5">
                    <a:moveTo>
                      <a:pt x="37" y="0"/>
                    </a:moveTo>
                    <a:lnTo>
                      <a:pt x="44" y="1"/>
                    </a:lnTo>
                    <a:lnTo>
                      <a:pt x="51" y="3"/>
                    </a:lnTo>
                    <a:lnTo>
                      <a:pt x="57" y="7"/>
                    </a:lnTo>
                    <a:lnTo>
                      <a:pt x="62" y="11"/>
                    </a:lnTo>
                    <a:lnTo>
                      <a:pt x="66" y="17"/>
                    </a:lnTo>
                    <a:lnTo>
                      <a:pt x="70" y="22"/>
                    </a:lnTo>
                    <a:lnTo>
                      <a:pt x="72" y="29"/>
                    </a:lnTo>
                    <a:lnTo>
                      <a:pt x="73" y="37"/>
                    </a:lnTo>
                    <a:lnTo>
                      <a:pt x="72" y="45"/>
                    </a:lnTo>
                    <a:lnTo>
                      <a:pt x="70" y="51"/>
                    </a:lnTo>
                    <a:lnTo>
                      <a:pt x="66" y="58"/>
                    </a:lnTo>
                    <a:lnTo>
                      <a:pt x="62" y="64"/>
                    </a:lnTo>
                    <a:lnTo>
                      <a:pt x="57" y="68"/>
                    </a:lnTo>
                    <a:lnTo>
                      <a:pt x="51" y="72"/>
                    </a:lnTo>
                    <a:lnTo>
                      <a:pt x="44" y="74"/>
                    </a:lnTo>
                    <a:lnTo>
                      <a:pt x="37" y="75"/>
                    </a:lnTo>
                    <a:lnTo>
                      <a:pt x="29" y="74"/>
                    </a:lnTo>
                    <a:lnTo>
                      <a:pt x="23" y="72"/>
                    </a:lnTo>
                    <a:lnTo>
                      <a:pt x="17" y="68"/>
                    </a:lnTo>
                    <a:lnTo>
                      <a:pt x="12" y="64"/>
                    </a:lnTo>
                    <a:lnTo>
                      <a:pt x="7" y="58"/>
                    </a:lnTo>
                    <a:lnTo>
                      <a:pt x="4" y="51"/>
                    </a:lnTo>
                    <a:lnTo>
                      <a:pt x="1" y="45"/>
                    </a:lnTo>
                    <a:lnTo>
                      <a:pt x="0" y="37"/>
                    </a:lnTo>
                    <a:lnTo>
                      <a:pt x="1" y="29"/>
                    </a:lnTo>
                    <a:lnTo>
                      <a:pt x="4" y="22"/>
                    </a:lnTo>
                    <a:lnTo>
                      <a:pt x="7" y="17"/>
                    </a:lnTo>
                    <a:lnTo>
                      <a:pt x="12" y="11"/>
                    </a:lnTo>
                    <a:lnTo>
                      <a:pt x="17" y="7"/>
                    </a:lnTo>
                    <a:lnTo>
                      <a:pt x="23" y="3"/>
                    </a:lnTo>
                    <a:lnTo>
                      <a:pt x="29" y="1"/>
                    </a:lnTo>
                    <a:lnTo>
                      <a:pt x="37"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29" name="Freeform 201"/>
              <p:cNvSpPr>
                <a:spLocks/>
              </p:cNvSpPr>
              <p:nvPr/>
            </p:nvSpPr>
            <p:spPr bwMode="auto">
              <a:xfrm>
                <a:off x="4959" y="2278"/>
                <a:ext cx="67" cy="69"/>
              </a:xfrm>
              <a:custGeom>
                <a:avLst/>
                <a:gdLst>
                  <a:gd name="T0" fmla="*/ 34 w 67"/>
                  <a:gd name="T1" fmla="*/ 0 h 69"/>
                  <a:gd name="T2" fmla="*/ 47 w 67"/>
                  <a:gd name="T3" fmla="*/ 2 h 69"/>
                  <a:gd name="T4" fmla="*/ 58 w 67"/>
                  <a:gd name="T5" fmla="*/ 10 h 69"/>
                  <a:gd name="T6" fmla="*/ 64 w 67"/>
                  <a:gd name="T7" fmla="*/ 21 h 69"/>
                  <a:gd name="T8" fmla="*/ 67 w 67"/>
                  <a:gd name="T9" fmla="*/ 35 h 69"/>
                  <a:gd name="T10" fmla="*/ 64 w 67"/>
                  <a:gd name="T11" fmla="*/ 48 h 69"/>
                  <a:gd name="T12" fmla="*/ 58 w 67"/>
                  <a:gd name="T13" fmla="*/ 59 h 69"/>
                  <a:gd name="T14" fmla="*/ 47 w 67"/>
                  <a:gd name="T15" fmla="*/ 67 h 69"/>
                  <a:gd name="T16" fmla="*/ 34 w 67"/>
                  <a:gd name="T17" fmla="*/ 69 h 69"/>
                  <a:gd name="T18" fmla="*/ 28 w 67"/>
                  <a:gd name="T19" fmla="*/ 68 h 69"/>
                  <a:gd name="T20" fmla="*/ 21 w 67"/>
                  <a:gd name="T21" fmla="*/ 67 h 69"/>
                  <a:gd name="T22" fmla="*/ 15 w 67"/>
                  <a:gd name="T23" fmla="*/ 64 h 69"/>
                  <a:gd name="T24" fmla="*/ 10 w 67"/>
                  <a:gd name="T25" fmla="*/ 59 h 69"/>
                  <a:gd name="T26" fmla="*/ 5 w 67"/>
                  <a:gd name="T27" fmla="*/ 54 h 69"/>
                  <a:gd name="T28" fmla="*/ 2 w 67"/>
                  <a:gd name="T29" fmla="*/ 48 h 69"/>
                  <a:gd name="T30" fmla="*/ 1 w 67"/>
                  <a:gd name="T31" fmla="*/ 41 h 69"/>
                  <a:gd name="T32" fmla="*/ 0 w 67"/>
                  <a:gd name="T33" fmla="*/ 35 h 69"/>
                  <a:gd name="T34" fmla="*/ 1 w 67"/>
                  <a:gd name="T35" fmla="*/ 28 h 69"/>
                  <a:gd name="T36" fmla="*/ 2 w 67"/>
                  <a:gd name="T37" fmla="*/ 21 h 69"/>
                  <a:gd name="T38" fmla="*/ 5 w 67"/>
                  <a:gd name="T39" fmla="*/ 16 h 69"/>
                  <a:gd name="T40" fmla="*/ 10 w 67"/>
                  <a:gd name="T41" fmla="*/ 10 h 69"/>
                  <a:gd name="T42" fmla="*/ 15 w 67"/>
                  <a:gd name="T43" fmla="*/ 6 h 69"/>
                  <a:gd name="T44" fmla="*/ 21 w 67"/>
                  <a:gd name="T45" fmla="*/ 2 h 69"/>
                  <a:gd name="T46" fmla="*/ 28 w 67"/>
                  <a:gd name="T47" fmla="*/ 1 h 69"/>
                  <a:gd name="T48" fmla="*/ 34 w 67"/>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9">
                    <a:moveTo>
                      <a:pt x="34" y="0"/>
                    </a:moveTo>
                    <a:lnTo>
                      <a:pt x="47" y="2"/>
                    </a:lnTo>
                    <a:lnTo>
                      <a:pt x="58" y="10"/>
                    </a:lnTo>
                    <a:lnTo>
                      <a:pt x="64" y="21"/>
                    </a:lnTo>
                    <a:lnTo>
                      <a:pt x="67" y="35"/>
                    </a:lnTo>
                    <a:lnTo>
                      <a:pt x="64" y="48"/>
                    </a:lnTo>
                    <a:lnTo>
                      <a:pt x="58" y="59"/>
                    </a:lnTo>
                    <a:lnTo>
                      <a:pt x="47" y="67"/>
                    </a:lnTo>
                    <a:lnTo>
                      <a:pt x="34" y="69"/>
                    </a:lnTo>
                    <a:lnTo>
                      <a:pt x="28" y="68"/>
                    </a:lnTo>
                    <a:lnTo>
                      <a:pt x="21" y="67"/>
                    </a:lnTo>
                    <a:lnTo>
                      <a:pt x="15" y="64"/>
                    </a:lnTo>
                    <a:lnTo>
                      <a:pt x="10" y="59"/>
                    </a:lnTo>
                    <a:lnTo>
                      <a:pt x="5" y="54"/>
                    </a:lnTo>
                    <a:lnTo>
                      <a:pt x="2" y="48"/>
                    </a:lnTo>
                    <a:lnTo>
                      <a:pt x="1" y="41"/>
                    </a:lnTo>
                    <a:lnTo>
                      <a:pt x="0" y="35"/>
                    </a:lnTo>
                    <a:lnTo>
                      <a:pt x="1" y="28"/>
                    </a:lnTo>
                    <a:lnTo>
                      <a:pt x="2" y="21"/>
                    </a:lnTo>
                    <a:lnTo>
                      <a:pt x="5" y="16"/>
                    </a:lnTo>
                    <a:lnTo>
                      <a:pt x="10" y="10"/>
                    </a:lnTo>
                    <a:lnTo>
                      <a:pt x="15" y="6"/>
                    </a:lnTo>
                    <a:lnTo>
                      <a:pt x="21" y="2"/>
                    </a:lnTo>
                    <a:lnTo>
                      <a:pt x="28" y="1"/>
                    </a:lnTo>
                    <a:lnTo>
                      <a:pt x="34"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0" name="Freeform 202"/>
              <p:cNvSpPr>
                <a:spLocks/>
              </p:cNvSpPr>
              <p:nvPr/>
            </p:nvSpPr>
            <p:spPr bwMode="auto">
              <a:xfrm>
                <a:off x="4962" y="2279"/>
                <a:ext cx="61" cy="65"/>
              </a:xfrm>
              <a:custGeom>
                <a:avLst/>
                <a:gdLst>
                  <a:gd name="T0" fmla="*/ 31 w 61"/>
                  <a:gd name="T1" fmla="*/ 0 h 65"/>
                  <a:gd name="T2" fmla="*/ 44 w 61"/>
                  <a:gd name="T3" fmla="*/ 2 h 65"/>
                  <a:gd name="T4" fmla="*/ 52 w 61"/>
                  <a:gd name="T5" fmla="*/ 9 h 65"/>
                  <a:gd name="T6" fmla="*/ 59 w 61"/>
                  <a:gd name="T7" fmla="*/ 20 h 65"/>
                  <a:gd name="T8" fmla="*/ 61 w 61"/>
                  <a:gd name="T9" fmla="*/ 33 h 65"/>
                  <a:gd name="T10" fmla="*/ 59 w 61"/>
                  <a:gd name="T11" fmla="*/ 45 h 65"/>
                  <a:gd name="T12" fmla="*/ 52 w 61"/>
                  <a:gd name="T13" fmla="*/ 55 h 65"/>
                  <a:gd name="T14" fmla="*/ 44 w 61"/>
                  <a:gd name="T15" fmla="*/ 63 h 65"/>
                  <a:gd name="T16" fmla="*/ 31 w 61"/>
                  <a:gd name="T17" fmla="*/ 65 h 65"/>
                  <a:gd name="T18" fmla="*/ 19 w 61"/>
                  <a:gd name="T19" fmla="*/ 63 h 65"/>
                  <a:gd name="T20" fmla="*/ 9 w 61"/>
                  <a:gd name="T21" fmla="*/ 55 h 65"/>
                  <a:gd name="T22" fmla="*/ 2 w 61"/>
                  <a:gd name="T23" fmla="*/ 45 h 65"/>
                  <a:gd name="T24" fmla="*/ 0 w 61"/>
                  <a:gd name="T25" fmla="*/ 33 h 65"/>
                  <a:gd name="T26" fmla="*/ 2 w 61"/>
                  <a:gd name="T27" fmla="*/ 20 h 65"/>
                  <a:gd name="T28" fmla="*/ 9 w 61"/>
                  <a:gd name="T29" fmla="*/ 9 h 65"/>
                  <a:gd name="T30" fmla="*/ 19 w 61"/>
                  <a:gd name="T31" fmla="*/ 2 h 65"/>
                  <a:gd name="T32" fmla="*/ 31 w 61"/>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65">
                    <a:moveTo>
                      <a:pt x="31" y="0"/>
                    </a:moveTo>
                    <a:lnTo>
                      <a:pt x="44" y="2"/>
                    </a:lnTo>
                    <a:lnTo>
                      <a:pt x="52" y="9"/>
                    </a:lnTo>
                    <a:lnTo>
                      <a:pt x="59" y="20"/>
                    </a:lnTo>
                    <a:lnTo>
                      <a:pt x="61" y="33"/>
                    </a:lnTo>
                    <a:lnTo>
                      <a:pt x="59" y="45"/>
                    </a:lnTo>
                    <a:lnTo>
                      <a:pt x="52" y="55"/>
                    </a:lnTo>
                    <a:lnTo>
                      <a:pt x="44" y="63"/>
                    </a:lnTo>
                    <a:lnTo>
                      <a:pt x="31" y="65"/>
                    </a:lnTo>
                    <a:lnTo>
                      <a:pt x="19" y="63"/>
                    </a:lnTo>
                    <a:lnTo>
                      <a:pt x="9" y="55"/>
                    </a:lnTo>
                    <a:lnTo>
                      <a:pt x="2" y="45"/>
                    </a:lnTo>
                    <a:lnTo>
                      <a:pt x="0" y="33"/>
                    </a:lnTo>
                    <a:lnTo>
                      <a:pt x="2" y="20"/>
                    </a:lnTo>
                    <a:lnTo>
                      <a:pt x="9" y="9"/>
                    </a:lnTo>
                    <a:lnTo>
                      <a:pt x="19" y="2"/>
                    </a:lnTo>
                    <a:lnTo>
                      <a:pt x="3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1" name="Freeform 203"/>
              <p:cNvSpPr>
                <a:spLocks/>
              </p:cNvSpPr>
              <p:nvPr/>
            </p:nvSpPr>
            <p:spPr bwMode="auto">
              <a:xfrm>
                <a:off x="5227" y="2418"/>
                <a:ext cx="139" cy="145"/>
              </a:xfrm>
              <a:custGeom>
                <a:avLst/>
                <a:gdLst>
                  <a:gd name="T0" fmla="*/ 69 w 139"/>
                  <a:gd name="T1" fmla="*/ 0 h 145"/>
                  <a:gd name="T2" fmla="*/ 83 w 139"/>
                  <a:gd name="T3" fmla="*/ 1 h 145"/>
                  <a:gd name="T4" fmla="*/ 96 w 139"/>
                  <a:gd name="T5" fmla="*/ 5 h 145"/>
                  <a:gd name="T6" fmla="*/ 108 w 139"/>
                  <a:gd name="T7" fmla="*/ 12 h 145"/>
                  <a:gd name="T8" fmla="*/ 118 w 139"/>
                  <a:gd name="T9" fmla="*/ 21 h 145"/>
                  <a:gd name="T10" fmla="*/ 126 w 139"/>
                  <a:gd name="T11" fmla="*/ 32 h 145"/>
                  <a:gd name="T12" fmla="*/ 133 w 139"/>
                  <a:gd name="T13" fmla="*/ 45 h 145"/>
                  <a:gd name="T14" fmla="*/ 137 w 139"/>
                  <a:gd name="T15" fmla="*/ 58 h 145"/>
                  <a:gd name="T16" fmla="*/ 139 w 139"/>
                  <a:gd name="T17" fmla="*/ 73 h 145"/>
                  <a:gd name="T18" fmla="*/ 137 w 139"/>
                  <a:gd name="T19" fmla="*/ 87 h 145"/>
                  <a:gd name="T20" fmla="*/ 133 w 139"/>
                  <a:gd name="T21" fmla="*/ 101 h 145"/>
                  <a:gd name="T22" fmla="*/ 126 w 139"/>
                  <a:gd name="T23" fmla="*/ 113 h 145"/>
                  <a:gd name="T24" fmla="*/ 118 w 139"/>
                  <a:gd name="T25" fmla="*/ 124 h 145"/>
                  <a:gd name="T26" fmla="*/ 108 w 139"/>
                  <a:gd name="T27" fmla="*/ 133 h 145"/>
                  <a:gd name="T28" fmla="*/ 96 w 139"/>
                  <a:gd name="T29" fmla="*/ 140 h 145"/>
                  <a:gd name="T30" fmla="*/ 83 w 139"/>
                  <a:gd name="T31" fmla="*/ 144 h 145"/>
                  <a:gd name="T32" fmla="*/ 69 w 139"/>
                  <a:gd name="T33" fmla="*/ 145 h 145"/>
                  <a:gd name="T34" fmla="*/ 56 w 139"/>
                  <a:gd name="T35" fmla="*/ 144 h 145"/>
                  <a:gd name="T36" fmla="*/ 42 w 139"/>
                  <a:gd name="T37" fmla="*/ 140 h 145"/>
                  <a:gd name="T38" fmla="*/ 30 w 139"/>
                  <a:gd name="T39" fmla="*/ 133 h 145"/>
                  <a:gd name="T40" fmla="*/ 20 w 139"/>
                  <a:gd name="T41" fmla="*/ 124 h 145"/>
                  <a:gd name="T42" fmla="*/ 12 w 139"/>
                  <a:gd name="T43" fmla="*/ 113 h 145"/>
                  <a:gd name="T44" fmla="*/ 6 w 139"/>
                  <a:gd name="T45" fmla="*/ 101 h 145"/>
                  <a:gd name="T46" fmla="*/ 1 w 139"/>
                  <a:gd name="T47" fmla="*/ 87 h 145"/>
                  <a:gd name="T48" fmla="*/ 0 w 139"/>
                  <a:gd name="T49" fmla="*/ 73 h 145"/>
                  <a:gd name="T50" fmla="*/ 1 w 139"/>
                  <a:gd name="T51" fmla="*/ 58 h 145"/>
                  <a:gd name="T52" fmla="*/ 6 w 139"/>
                  <a:gd name="T53" fmla="*/ 45 h 145"/>
                  <a:gd name="T54" fmla="*/ 12 w 139"/>
                  <a:gd name="T55" fmla="*/ 32 h 145"/>
                  <a:gd name="T56" fmla="*/ 20 w 139"/>
                  <a:gd name="T57" fmla="*/ 21 h 145"/>
                  <a:gd name="T58" fmla="*/ 30 w 139"/>
                  <a:gd name="T59" fmla="*/ 12 h 145"/>
                  <a:gd name="T60" fmla="*/ 42 w 139"/>
                  <a:gd name="T61" fmla="*/ 5 h 145"/>
                  <a:gd name="T62" fmla="*/ 56 w 139"/>
                  <a:gd name="T63" fmla="*/ 1 h 145"/>
                  <a:gd name="T64" fmla="*/ 69 w 139"/>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5">
                    <a:moveTo>
                      <a:pt x="69" y="0"/>
                    </a:moveTo>
                    <a:lnTo>
                      <a:pt x="83" y="1"/>
                    </a:lnTo>
                    <a:lnTo>
                      <a:pt x="96" y="5"/>
                    </a:lnTo>
                    <a:lnTo>
                      <a:pt x="108" y="12"/>
                    </a:lnTo>
                    <a:lnTo>
                      <a:pt x="118" y="21"/>
                    </a:lnTo>
                    <a:lnTo>
                      <a:pt x="126" y="32"/>
                    </a:lnTo>
                    <a:lnTo>
                      <a:pt x="133" y="45"/>
                    </a:lnTo>
                    <a:lnTo>
                      <a:pt x="137" y="58"/>
                    </a:lnTo>
                    <a:lnTo>
                      <a:pt x="139" y="73"/>
                    </a:lnTo>
                    <a:lnTo>
                      <a:pt x="137" y="87"/>
                    </a:lnTo>
                    <a:lnTo>
                      <a:pt x="133" y="101"/>
                    </a:lnTo>
                    <a:lnTo>
                      <a:pt x="126" y="113"/>
                    </a:lnTo>
                    <a:lnTo>
                      <a:pt x="118" y="124"/>
                    </a:lnTo>
                    <a:lnTo>
                      <a:pt x="108" y="133"/>
                    </a:lnTo>
                    <a:lnTo>
                      <a:pt x="96" y="140"/>
                    </a:lnTo>
                    <a:lnTo>
                      <a:pt x="83" y="144"/>
                    </a:lnTo>
                    <a:lnTo>
                      <a:pt x="69" y="145"/>
                    </a:lnTo>
                    <a:lnTo>
                      <a:pt x="56" y="144"/>
                    </a:lnTo>
                    <a:lnTo>
                      <a:pt x="42" y="140"/>
                    </a:lnTo>
                    <a:lnTo>
                      <a:pt x="30" y="133"/>
                    </a:lnTo>
                    <a:lnTo>
                      <a:pt x="20" y="124"/>
                    </a:lnTo>
                    <a:lnTo>
                      <a:pt x="12" y="113"/>
                    </a:lnTo>
                    <a:lnTo>
                      <a:pt x="6" y="101"/>
                    </a:lnTo>
                    <a:lnTo>
                      <a:pt x="1" y="87"/>
                    </a:lnTo>
                    <a:lnTo>
                      <a:pt x="0" y="73"/>
                    </a:lnTo>
                    <a:lnTo>
                      <a:pt x="1" y="58"/>
                    </a:lnTo>
                    <a:lnTo>
                      <a:pt x="6" y="45"/>
                    </a:lnTo>
                    <a:lnTo>
                      <a:pt x="12" y="32"/>
                    </a:lnTo>
                    <a:lnTo>
                      <a:pt x="20" y="21"/>
                    </a:lnTo>
                    <a:lnTo>
                      <a:pt x="30" y="12"/>
                    </a:lnTo>
                    <a:lnTo>
                      <a:pt x="42" y="5"/>
                    </a:lnTo>
                    <a:lnTo>
                      <a:pt x="56" y="1"/>
                    </a:lnTo>
                    <a:lnTo>
                      <a:pt x="6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2" name="Freeform 204"/>
              <p:cNvSpPr>
                <a:spLocks/>
              </p:cNvSpPr>
              <p:nvPr/>
            </p:nvSpPr>
            <p:spPr bwMode="auto">
              <a:xfrm>
                <a:off x="5230" y="2420"/>
                <a:ext cx="134" cy="139"/>
              </a:xfrm>
              <a:custGeom>
                <a:avLst/>
                <a:gdLst>
                  <a:gd name="T0" fmla="*/ 66 w 134"/>
                  <a:gd name="T1" fmla="*/ 0 h 139"/>
                  <a:gd name="T2" fmla="*/ 80 w 134"/>
                  <a:gd name="T3" fmla="*/ 1 h 139"/>
                  <a:gd name="T4" fmla="*/ 92 w 134"/>
                  <a:gd name="T5" fmla="*/ 6 h 139"/>
                  <a:gd name="T6" fmla="*/ 104 w 134"/>
                  <a:gd name="T7" fmla="*/ 12 h 139"/>
                  <a:gd name="T8" fmla="*/ 114 w 134"/>
                  <a:gd name="T9" fmla="*/ 20 h 139"/>
                  <a:gd name="T10" fmla="*/ 122 w 134"/>
                  <a:gd name="T11" fmla="*/ 30 h 139"/>
                  <a:gd name="T12" fmla="*/ 129 w 134"/>
                  <a:gd name="T13" fmla="*/ 43 h 139"/>
                  <a:gd name="T14" fmla="*/ 133 w 134"/>
                  <a:gd name="T15" fmla="*/ 56 h 139"/>
                  <a:gd name="T16" fmla="*/ 134 w 134"/>
                  <a:gd name="T17" fmla="*/ 69 h 139"/>
                  <a:gd name="T18" fmla="*/ 133 w 134"/>
                  <a:gd name="T19" fmla="*/ 83 h 139"/>
                  <a:gd name="T20" fmla="*/ 129 w 134"/>
                  <a:gd name="T21" fmla="*/ 96 h 139"/>
                  <a:gd name="T22" fmla="*/ 122 w 134"/>
                  <a:gd name="T23" fmla="*/ 109 h 139"/>
                  <a:gd name="T24" fmla="*/ 114 w 134"/>
                  <a:gd name="T25" fmla="*/ 119 h 139"/>
                  <a:gd name="T26" fmla="*/ 104 w 134"/>
                  <a:gd name="T27" fmla="*/ 126 h 139"/>
                  <a:gd name="T28" fmla="*/ 92 w 134"/>
                  <a:gd name="T29" fmla="*/ 133 h 139"/>
                  <a:gd name="T30" fmla="*/ 80 w 134"/>
                  <a:gd name="T31" fmla="*/ 138 h 139"/>
                  <a:gd name="T32" fmla="*/ 66 w 134"/>
                  <a:gd name="T33" fmla="*/ 139 h 139"/>
                  <a:gd name="T34" fmla="*/ 53 w 134"/>
                  <a:gd name="T35" fmla="*/ 138 h 139"/>
                  <a:gd name="T36" fmla="*/ 41 w 134"/>
                  <a:gd name="T37" fmla="*/ 133 h 139"/>
                  <a:gd name="T38" fmla="*/ 29 w 134"/>
                  <a:gd name="T39" fmla="*/ 126 h 139"/>
                  <a:gd name="T40" fmla="*/ 19 w 134"/>
                  <a:gd name="T41" fmla="*/ 119 h 139"/>
                  <a:gd name="T42" fmla="*/ 11 w 134"/>
                  <a:gd name="T43" fmla="*/ 109 h 139"/>
                  <a:gd name="T44" fmla="*/ 6 w 134"/>
                  <a:gd name="T45" fmla="*/ 96 h 139"/>
                  <a:gd name="T46" fmla="*/ 1 w 134"/>
                  <a:gd name="T47" fmla="*/ 83 h 139"/>
                  <a:gd name="T48" fmla="*/ 0 w 134"/>
                  <a:gd name="T49" fmla="*/ 69 h 139"/>
                  <a:gd name="T50" fmla="*/ 1 w 134"/>
                  <a:gd name="T51" fmla="*/ 56 h 139"/>
                  <a:gd name="T52" fmla="*/ 6 w 134"/>
                  <a:gd name="T53" fmla="*/ 43 h 139"/>
                  <a:gd name="T54" fmla="*/ 11 w 134"/>
                  <a:gd name="T55" fmla="*/ 30 h 139"/>
                  <a:gd name="T56" fmla="*/ 19 w 134"/>
                  <a:gd name="T57" fmla="*/ 20 h 139"/>
                  <a:gd name="T58" fmla="*/ 29 w 134"/>
                  <a:gd name="T59" fmla="*/ 12 h 139"/>
                  <a:gd name="T60" fmla="*/ 41 w 134"/>
                  <a:gd name="T61" fmla="*/ 6 h 139"/>
                  <a:gd name="T62" fmla="*/ 53 w 134"/>
                  <a:gd name="T63" fmla="*/ 1 h 139"/>
                  <a:gd name="T64" fmla="*/ 66 w 134"/>
                  <a:gd name="T6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39">
                    <a:moveTo>
                      <a:pt x="66" y="0"/>
                    </a:moveTo>
                    <a:lnTo>
                      <a:pt x="80" y="1"/>
                    </a:lnTo>
                    <a:lnTo>
                      <a:pt x="92" y="6"/>
                    </a:lnTo>
                    <a:lnTo>
                      <a:pt x="104" y="12"/>
                    </a:lnTo>
                    <a:lnTo>
                      <a:pt x="114" y="20"/>
                    </a:lnTo>
                    <a:lnTo>
                      <a:pt x="122" y="30"/>
                    </a:lnTo>
                    <a:lnTo>
                      <a:pt x="129" y="43"/>
                    </a:lnTo>
                    <a:lnTo>
                      <a:pt x="133" y="56"/>
                    </a:lnTo>
                    <a:lnTo>
                      <a:pt x="134" y="69"/>
                    </a:lnTo>
                    <a:lnTo>
                      <a:pt x="133" y="83"/>
                    </a:lnTo>
                    <a:lnTo>
                      <a:pt x="129" y="96"/>
                    </a:lnTo>
                    <a:lnTo>
                      <a:pt x="122" y="109"/>
                    </a:lnTo>
                    <a:lnTo>
                      <a:pt x="114" y="119"/>
                    </a:lnTo>
                    <a:lnTo>
                      <a:pt x="104" y="126"/>
                    </a:lnTo>
                    <a:lnTo>
                      <a:pt x="92" y="133"/>
                    </a:lnTo>
                    <a:lnTo>
                      <a:pt x="80" y="138"/>
                    </a:lnTo>
                    <a:lnTo>
                      <a:pt x="66" y="139"/>
                    </a:lnTo>
                    <a:lnTo>
                      <a:pt x="53" y="138"/>
                    </a:lnTo>
                    <a:lnTo>
                      <a:pt x="41" y="133"/>
                    </a:lnTo>
                    <a:lnTo>
                      <a:pt x="29" y="126"/>
                    </a:lnTo>
                    <a:lnTo>
                      <a:pt x="19" y="119"/>
                    </a:lnTo>
                    <a:lnTo>
                      <a:pt x="11" y="109"/>
                    </a:lnTo>
                    <a:lnTo>
                      <a:pt x="6" y="96"/>
                    </a:lnTo>
                    <a:lnTo>
                      <a:pt x="1" y="83"/>
                    </a:lnTo>
                    <a:lnTo>
                      <a:pt x="0" y="69"/>
                    </a:lnTo>
                    <a:lnTo>
                      <a:pt x="1" y="56"/>
                    </a:lnTo>
                    <a:lnTo>
                      <a:pt x="6" y="43"/>
                    </a:lnTo>
                    <a:lnTo>
                      <a:pt x="11" y="30"/>
                    </a:lnTo>
                    <a:lnTo>
                      <a:pt x="19" y="20"/>
                    </a:lnTo>
                    <a:lnTo>
                      <a:pt x="29" y="12"/>
                    </a:lnTo>
                    <a:lnTo>
                      <a:pt x="41" y="6"/>
                    </a:lnTo>
                    <a:lnTo>
                      <a:pt x="53" y="1"/>
                    </a:lnTo>
                    <a:lnTo>
                      <a:pt x="66"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3" name="Freeform 205"/>
              <p:cNvSpPr>
                <a:spLocks/>
              </p:cNvSpPr>
              <p:nvPr/>
            </p:nvSpPr>
            <p:spPr bwMode="auto">
              <a:xfrm>
                <a:off x="5233" y="2422"/>
                <a:ext cx="127" cy="132"/>
              </a:xfrm>
              <a:custGeom>
                <a:avLst/>
                <a:gdLst>
                  <a:gd name="T0" fmla="*/ 63 w 127"/>
                  <a:gd name="T1" fmla="*/ 0 h 132"/>
                  <a:gd name="T2" fmla="*/ 76 w 127"/>
                  <a:gd name="T3" fmla="*/ 1 h 132"/>
                  <a:gd name="T4" fmla="*/ 88 w 127"/>
                  <a:gd name="T5" fmla="*/ 6 h 132"/>
                  <a:gd name="T6" fmla="*/ 99 w 127"/>
                  <a:gd name="T7" fmla="*/ 12 h 132"/>
                  <a:gd name="T8" fmla="*/ 108 w 127"/>
                  <a:gd name="T9" fmla="*/ 19 h 132"/>
                  <a:gd name="T10" fmla="*/ 116 w 127"/>
                  <a:gd name="T11" fmla="*/ 29 h 132"/>
                  <a:gd name="T12" fmla="*/ 121 w 127"/>
                  <a:gd name="T13" fmla="*/ 41 h 132"/>
                  <a:gd name="T14" fmla="*/ 126 w 127"/>
                  <a:gd name="T15" fmla="*/ 53 h 132"/>
                  <a:gd name="T16" fmla="*/ 127 w 127"/>
                  <a:gd name="T17" fmla="*/ 66 h 132"/>
                  <a:gd name="T18" fmla="*/ 126 w 127"/>
                  <a:gd name="T19" fmla="*/ 80 h 132"/>
                  <a:gd name="T20" fmla="*/ 121 w 127"/>
                  <a:gd name="T21" fmla="*/ 92 h 132"/>
                  <a:gd name="T22" fmla="*/ 116 w 127"/>
                  <a:gd name="T23" fmla="*/ 103 h 132"/>
                  <a:gd name="T24" fmla="*/ 108 w 127"/>
                  <a:gd name="T25" fmla="*/ 112 h 132"/>
                  <a:gd name="T26" fmla="*/ 99 w 127"/>
                  <a:gd name="T27" fmla="*/ 121 h 132"/>
                  <a:gd name="T28" fmla="*/ 88 w 127"/>
                  <a:gd name="T29" fmla="*/ 127 h 132"/>
                  <a:gd name="T30" fmla="*/ 76 w 127"/>
                  <a:gd name="T31" fmla="*/ 131 h 132"/>
                  <a:gd name="T32" fmla="*/ 63 w 127"/>
                  <a:gd name="T33" fmla="*/ 132 h 132"/>
                  <a:gd name="T34" fmla="*/ 51 w 127"/>
                  <a:gd name="T35" fmla="*/ 131 h 132"/>
                  <a:gd name="T36" fmla="*/ 39 w 127"/>
                  <a:gd name="T37" fmla="*/ 127 h 132"/>
                  <a:gd name="T38" fmla="*/ 27 w 127"/>
                  <a:gd name="T39" fmla="*/ 121 h 132"/>
                  <a:gd name="T40" fmla="*/ 19 w 127"/>
                  <a:gd name="T41" fmla="*/ 112 h 132"/>
                  <a:gd name="T42" fmla="*/ 11 w 127"/>
                  <a:gd name="T43" fmla="*/ 103 h 132"/>
                  <a:gd name="T44" fmla="*/ 5 w 127"/>
                  <a:gd name="T45" fmla="*/ 92 h 132"/>
                  <a:gd name="T46" fmla="*/ 1 w 127"/>
                  <a:gd name="T47" fmla="*/ 80 h 132"/>
                  <a:gd name="T48" fmla="*/ 0 w 127"/>
                  <a:gd name="T49" fmla="*/ 66 h 132"/>
                  <a:gd name="T50" fmla="*/ 1 w 127"/>
                  <a:gd name="T51" fmla="*/ 53 h 132"/>
                  <a:gd name="T52" fmla="*/ 5 w 127"/>
                  <a:gd name="T53" fmla="*/ 41 h 132"/>
                  <a:gd name="T54" fmla="*/ 11 w 127"/>
                  <a:gd name="T55" fmla="*/ 29 h 132"/>
                  <a:gd name="T56" fmla="*/ 19 w 127"/>
                  <a:gd name="T57" fmla="*/ 19 h 132"/>
                  <a:gd name="T58" fmla="*/ 27 w 127"/>
                  <a:gd name="T59" fmla="*/ 12 h 132"/>
                  <a:gd name="T60" fmla="*/ 39 w 127"/>
                  <a:gd name="T61" fmla="*/ 6 h 132"/>
                  <a:gd name="T62" fmla="*/ 51 w 127"/>
                  <a:gd name="T63" fmla="*/ 1 h 132"/>
                  <a:gd name="T64" fmla="*/ 63 w 127"/>
                  <a:gd name="T6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32">
                    <a:moveTo>
                      <a:pt x="63" y="0"/>
                    </a:moveTo>
                    <a:lnTo>
                      <a:pt x="76" y="1"/>
                    </a:lnTo>
                    <a:lnTo>
                      <a:pt x="88" y="6"/>
                    </a:lnTo>
                    <a:lnTo>
                      <a:pt x="99" y="12"/>
                    </a:lnTo>
                    <a:lnTo>
                      <a:pt x="108" y="19"/>
                    </a:lnTo>
                    <a:lnTo>
                      <a:pt x="116" y="29"/>
                    </a:lnTo>
                    <a:lnTo>
                      <a:pt x="121" y="41"/>
                    </a:lnTo>
                    <a:lnTo>
                      <a:pt x="126" y="53"/>
                    </a:lnTo>
                    <a:lnTo>
                      <a:pt x="127" y="66"/>
                    </a:lnTo>
                    <a:lnTo>
                      <a:pt x="126" y="80"/>
                    </a:lnTo>
                    <a:lnTo>
                      <a:pt x="121" y="92"/>
                    </a:lnTo>
                    <a:lnTo>
                      <a:pt x="116" y="103"/>
                    </a:lnTo>
                    <a:lnTo>
                      <a:pt x="108" y="112"/>
                    </a:lnTo>
                    <a:lnTo>
                      <a:pt x="99" y="121"/>
                    </a:lnTo>
                    <a:lnTo>
                      <a:pt x="88" y="127"/>
                    </a:lnTo>
                    <a:lnTo>
                      <a:pt x="76" y="131"/>
                    </a:lnTo>
                    <a:lnTo>
                      <a:pt x="63" y="132"/>
                    </a:lnTo>
                    <a:lnTo>
                      <a:pt x="51" y="131"/>
                    </a:lnTo>
                    <a:lnTo>
                      <a:pt x="39" y="127"/>
                    </a:lnTo>
                    <a:lnTo>
                      <a:pt x="27" y="121"/>
                    </a:lnTo>
                    <a:lnTo>
                      <a:pt x="19" y="112"/>
                    </a:lnTo>
                    <a:lnTo>
                      <a:pt x="11" y="103"/>
                    </a:lnTo>
                    <a:lnTo>
                      <a:pt x="5" y="92"/>
                    </a:lnTo>
                    <a:lnTo>
                      <a:pt x="1" y="80"/>
                    </a:lnTo>
                    <a:lnTo>
                      <a:pt x="0" y="66"/>
                    </a:lnTo>
                    <a:lnTo>
                      <a:pt x="1" y="53"/>
                    </a:lnTo>
                    <a:lnTo>
                      <a:pt x="5" y="41"/>
                    </a:lnTo>
                    <a:lnTo>
                      <a:pt x="11" y="29"/>
                    </a:lnTo>
                    <a:lnTo>
                      <a:pt x="19" y="19"/>
                    </a:lnTo>
                    <a:lnTo>
                      <a:pt x="27" y="12"/>
                    </a:lnTo>
                    <a:lnTo>
                      <a:pt x="39" y="6"/>
                    </a:lnTo>
                    <a:lnTo>
                      <a:pt x="51" y="1"/>
                    </a:lnTo>
                    <a:lnTo>
                      <a:pt x="63"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4" name="Freeform 206"/>
              <p:cNvSpPr>
                <a:spLocks/>
              </p:cNvSpPr>
              <p:nvPr/>
            </p:nvSpPr>
            <p:spPr bwMode="auto">
              <a:xfrm>
                <a:off x="5236" y="2423"/>
                <a:ext cx="121" cy="127"/>
              </a:xfrm>
              <a:custGeom>
                <a:avLst/>
                <a:gdLst>
                  <a:gd name="T0" fmla="*/ 60 w 121"/>
                  <a:gd name="T1" fmla="*/ 0 h 127"/>
                  <a:gd name="T2" fmla="*/ 73 w 121"/>
                  <a:gd name="T3" fmla="*/ 2 h 127"/>
                  <a:gd name="T4" fmla="*/ 84 w 121"/>
                  <a:gd name="T5" fmla="*/ 6 h 127"/>
                  <a:gd name="T6" fmla="*/ 94 w 121"/>
                  <a:gd name="T7" fmla="*/ 12 h 127"/>
                  <a:gd name="T8" fmla="*/ 103 w 121"/>
                  <a:gd name="T9" fmla="*/ 19 h 127"/>
                  <a:gd name="T10" fmla="*/ 111 w 121"/>
                  <a:gd name="T11" fmla="*/ 28 h 127"/>
                  <a:gd name="T12" fmla="*/ 116 w 121"/>
                  <a:gd name="T13" fmla="*/ 40 h 127"/>
                  <a:gd name="T14" fmla="*/ 120 w 121"/>
                  <a:gd name="T15" fmla="*/ 52 h 127"/>
                  <a:gd name="T16" fmla="*/ 121 w 121"/>
                  <a:gd name="T17" fmla="*/ 64 h 127"/>
                  <a:gd name="T18" fmla="*/ 120 w 121"/>
                  <a:gd name="T19" fmla="*/ 77 h 127"/>
                  <a:gd name="T20" fmla="*/ 116 w 121"/>
                  <a:gd name="T21" fmla="*/ 89 h 127"/>
                  <a:gd name="T22" fmla="*/ 111 w 121"/>
                  <a:gd name="T23" fmla="*/ 99 h 127"/>
                  <a:gd name="T24" fmla="*/ 103 w 121"/>
                  <a:gd name="T25" fmla="*/ 109 h 127"/>
                  <a:gd name="T26" fmla="*/ 94 w 121"/>
                  <a:gd name="T27" fmla="*/ 116 h 127"/>
                  <a:gd name="T28" fmla="*/ 84 w 121"/>
                  <a:gd name="T29" fmla="*/ 122 h 127"/>
                  <a:gd name="T30" fmla="*/ 73 w 121"/>
                  <a:gd name="T31" fmla="*/ 126 h 127"/>
                  <a:gd name="T32" fmla="*/ 60 w 121"/>
                  <a:gd name="T33" fmla="*/ 127 h 127"/>
                  <a:gd name="T34" fmla="*/ 48 w 121"/>
                  <a:gd name="T35" fmla="*/ 126 h 127"/>
                  <a:gd name="T36" fmla="*/ 37 w 121"/>
                  <a:gd name="T37" fmla="*/ 122 h 127"/>
                  <a:gd name="T38" fmla="*/ 27 w 121"/>
                  <a:gd name="T39" fmla="*/ 116 h 127"/>
                  <a:gd name="T40" fmla="*/ 18 w 121"/>
                  <a:gd name="T41" fmla="*/ 109 h 127"/>
                  <a:gd name="T42" fmla="*/ 10 w 121"/>
                  <a:gd name="T43" fmla="*/ 99 h 127"/>
                  <a:gd name="T44" fmla="*/ 4 w 121"/>
                  <a:gd name="T45" fmla="*/ 89 h 127"/>
                  <a:gd name="T46" fmla="*/ 1 w 121"/>
                  <a:gd name="T47" fmla="*/ 77 h 127"/>
                  <a:gd name="T48" fmla="*/ 0 w 121"/>
                  <a:gd name="T49" fmla="*/ 64 h 127"/>
                  <a:gd name="T50" fmla="*/ 1 w 121"/>
                  <a:gd name="T51" fmla="*/ 52 h 127"/>
                  <a:gd name="T52" fmla="*/ 4 w 121"/>
                  <a:gd name="T53" fmla="*/ 40 h 127"/>
                  <a:gd name="T54" fmla="*/ 10 w 121"/>
                  <a:gd name="T55" fmla="*/ 28 h 127"/>
                  <a:gd name="T56" fmla="*/ 18 w 121"/>
                  <a:gd name="T57" fmla="*/ 19 h 127"/>
                  <a:gd name="T58" fmla="*/ 27 w 121"/>
                  <a:gd name="T59" fmla="*/ 12 h 127"/>
                  <a:gd name="T60" fmla="*/ 37 w 121"/>
                  <a:gd name="T61" fmla="*/ 6 h 127"/>
                  <a:gd name="T62" fmla="*/ 48 w 121"/>
                  <a:gd name="T63" fmla="*/ 2 h 127"/>
                  <a:gd name="T64" fmla="*/ 60 w 121"/>
                  <a:gd name="T6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7">
                    <a:moveTo>
                      <a:pt x="60" y="0"/>
                    </a:moveTo>
                    <a:lnTo>
                      <a:pt x="73" y="2"/>
                    </a:lnTo>
                    <a:lnTo>
                      <a:pt x="84" y="6"/>
                    </a:lnTo>
                    <a:lnTo>
                      <a:pt x="94" y="12"/>
                    </a:lnTo>
                    <a:lnTo>
                      <a:pt x="103" y="19"/>
                    </a:lnTo>
                    <a:lnTo>
                      <a:pt x="111" y="28"/>
                    </a:lnTo>
                    <a:lnTo>
                      <a:pt x="116" y="40"/>
                    </a:lnTo>
                    <a:lnTo>
                      <a:pt x="120" y="52"/>
                    </a:lnTo>
                    <a:lnTo>
                      <a:pt x="121" y="64"/>
                    </a:lnTo>
                    <a:lnTo>
                      <a:pt x="120" y="77"/>
                    </a:lnTo>
                    <a:lnTo>
                      <a:pt x="116" y="89"/>
                    </a:lnTo>
                    <a:lnTo>
                      <a:pt x="111" y="99"/>
                    </a:lnTo>
                    <a:lnTo>
                      <a:pt x="103" y="109"/>
                    </a:lnTo>
                    <a:lnTo>
                      <a:pt x="94" y="116"/>
                    </a:lnTo>
                    <a:lnTo>
                      <a:pt x="84" y="122"/>
                    </a:lnTo>
                    <a:lnTo>
                      <a:pt x="73" y="126"/>
                    </a:lnTo>
                    <a:lnTo>
                      <a:pt x="60" y="127"/>
                    </a:lnTo>
                    <a:lnTo>
                      <a:pt x="48" y="126"/>
                    </a:lnTo>
                    <a:lnTo>
                      <a:pt x="37" y="122"/>
                    </a:lnTo>
                    <a:lnTo>
                      <a:pt x="27" y="116"/>
                    </a:lnTo>
                    <a:lnTo>
                      <a:pt x="18" y="109"/>
                    </a:lnTo>
                    <a:lnTo>
                      <a:pt x="10" y="99"/>
                    </a:lnTo>
                    <a:lnTo>
                      <a:pt x="4" y="89"/>
                    </a:lnTo>
                    <a:lnTo>
                      <a:pt x="1" y="77"/>
                    </a:lnTo>
                    <a:lnTo>
                      <a:pt x="0" y="64"/>
                    </a:lnTo>
                    <a:lnTo>
                      <a:pt x="1" y="52"/>
                    </a:lnTo>
                    <a:lnTo>
                      <a:pt x="4" y="40"/>
                    </a:lnTo>
                    <a:lnTo>
                      <a:pt x="10" y="28"/>
                    </a:lnTo>
                    <a:lnTo>
                      <a:pt x="18" y="19"/>
                    </a:lnTo>
                    <a:lnTo>
                      <a:pt x="27" y="12"/>
                    </a:lnTo>
                    <a:lnTo>
                      <a:pt x="37" y="6"/>
                    </a:lnTo>
                    <a:lnTo>
                      <a:pt x="48" y="2"/>
                    </a:lnTo>
                    <a:lnTo>
                      <a:pt x="60"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5" name="Freeform 207"/>
              <p:cNvSpPr>
                <a:spLocks/>
              </p:cNvSpPr>
              <p:nvPr/>
            </p:nvSpPr>
            <p:spPr bwMode="auto">
              <a:xfrm>
                <a:off x="5239" y="2426"/>
                <a:ext cx="115" cy="119"/>
              </a:xfrm>
              <a:custGeom>
                <a:avLst/>
                <a:gdLst>
                  <a:gd name="T0" fmla="*/ 57 w 115"/>
                  <a:gd name="T1" fmla="*/ 0 h 119"/>
                  <a:gd name="T2" fmla="*/ 68 w 115"/>
                  <a:gd name="T3" fmla="*/ 1 h 119"/>
                  <a:gd name="T4" fmla="*/ 80 w 115"/>
                  <a:gd name="T5" fmla="*/ 4 h 119"/>
                  <a:gd name="T6" fmla="*/ 90 w 115"/>
                  <a:gd name="T7" fmla="*/ 10 h 119"/>
                  <a:gd name="T8" fmla="*/ 99 w 115"/>
                  <a:gd name="T9" fmla="*/ 18 h 119"/>
                  <a:gd name="T10" fmla="*/ 105 w 115"/>
                  <a:gd name="T11" fmla="*/ 27 h 119"/>
                  <a:gd name="T12" fmla="*/ 111 w 115"/>
                  <a:gd name="T13" fmla="*/ 37 h 119"/>
                  <a:gd name="T14" fmla="*/ 114 w 115"/>
                  <a:gd name="T15" fmla="*/ 48 h 119"/>
                  <a:gd name="T16" fmla="*/ 115 w 115"/>
                  <a:gd name="T17" fmla="*/ 60 h 119"/>
                  <a:gd name="T18" fmla="*/ 114 w 115"/>
                  <a:gd name="T19" fmla="*/ 72 h 119"/>
                  <a:gd name="T20" fmla="*/ 111 w 115"/>
                  <a:gd name="T21" fmla="*/ 84 h 119"/>
                  <a:gd name="T22" fmla="*/ 105 w 115"/>
                  <a:gd name="T23" fmla="*/ 94 h 119"/>
                  <a:gd name="T24" fmla="*/ 99 w 115"/>
                  <a:gd name="T25" fmla="*/ 101 h 119"/>
                  <a:gd name="T26" fmla="*/ 90 w 115"/>
                  <a:gd name="T27" fmla="*/ 109 h 119"/>
                  <a:gd name="T28" fmla="*/ 80 w 115"/>
                  <a:gd name="T29" fmla="*/ 115 h 119"/>
                  <a:gd name="T30" fmla="*/ 68 w 115"/>
                  <a:gd name="T31" fmla="*/ 118 h 119"/>
                  <a:gd name="T32" fmla="*/ 57 w 115"/>
                  <a:gd name="T33" fmla="*/ 119 h 119"/>
                  <a:gd name="T34" fmla="*/ 46 w 115"/>
                  <a:gd name="T35" fmla="*/ 118 h 119"/>
                  <a:gd name="T36" fmla="*/ 35 w 115"/>
                  <a:gd name="T37" fmla="*/ 115 h 119"/>
                  <a:gd name="T38" fmla="*/ 26 w 115"/>
                  <a:gd name="T39" fmla="*/ 109 h 119"/>
                  <a:gd name="T40" fmla="*/ 17 w 115"/>
                  <a:gd name="T41" fmla="*/ 101 h 119"/>
                  <a:gd name="T42" fmla="*/ 10 w 115"/>
                  <a:gd name="T43" fmla="*/ 94 h 119"/>
                  <a:gd name="T44" fmla="*/ 5 w 115"/>
                  <a:gd name="T45" fmla="*/ 84 h 119"/>
                  <a:gd name="T46" fmla="*/ 1 w 115"/>
                  <a:gd name="T47" fmla="*/ 72 h 119"/>
                  <a:gd name="T48" fmla="*/ 0 w 115"/>
                  <a:gd name="T49" fmla="*/ 60 h 119"/>
                  <a:gd name="T50" fmla="*/ 1 w 115"/>
                  <a:gd name="T51" fmla="*/ 48 h 119"/>
                  <a:gd name="T52" fmla="*/ 5 w 115"/>
                  <a:gd name="T53" fmla="*/ 37 h 119"/>
                  <a:gd name="T54" fmla="*/ 10 w 115"/>
                  <a:gd name="T55" fmla="*/ 27 h 119"/>
                  <a:gd name="T56" fmla="*/ 17 w 115"/>
                  <a:gd name="T57" fmla="*/ 18 h 119"/>
                  <a:gd name="T58" fmla="*/ 26 w 115"/>
                  <a:gd name="T59" fmla="*/ 10 h 119"/>
                  <a:gd name="T60" fmla="*/ 35 w 115"/>
                  <a:gd name="T61" fmla="*/ 4 h 119"/>
                  <a:gd name="T62" fmla="*/ 46 w 115"/>
                  <a:gd name="T63" fmla="*/ 1 h 119"/>
                  <a:gd name="T64" fmla="*/ 57 w 115"/>
                  <a:gd name="T6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119">
                    <a:moveTo>
                      <a:pt x="57" y="0"/>
                    </a:moveTo>
                    <a:lnTo>
                      <a:pt x="68" y="1"/>
                    </a:lnTo>
                    <a:lnTo>
                      <a:pt x="80" y="4"/>
                    </a:lnTo>
                    <a:lnTo>
                      <a:pt x="90" y="10"/>
                    </a:lnTo>
                    <a:lnTo>
                      <a:pt x="99" y="18"/>
                    </a:lnTo>
                    <a:lnTo>
                      <a:pt x="105" y="27"/>
                    </a:lnTo>
                    <a:lnTo>
                      <a:pt x="111" y="37"/>
                    </a:lnTo>
                    <a:lnTo>
                      <a:pt x="114" y="48"/>
                    </a:lnTo>
                    <a:lnTo>
                      <a:pt x="115" y="60"/>
                    </a:lnTo>
                    <a:lnTo>
                      <a:pt x="114" y="72"/>
                    </a:lnTo>
                    <a:lnTo>
                      <a:pt x="111" y="84"/>
                    </a:lnTo>
                    <a:lnTo>
                      <a:pt x="105" y="94"/>
                    </a:lnTo>
                    <a:lnTo>
                      <a:pt x="99" y="101"/>
                    </a:lnTo>
                    <a:lnTo>
                      <a:pt x="90" y="109"/>
                    </a:lnTo>
                    <a:lnTo>
                      <a:pt x="80" y="115"/>
                    </a:lnTo>
                    <a:lnTo>
                      <a:pt x="68" y="118"/>
                    </a:lnTo>
                    <a:lnTo>
                      <a:pt x="57" y="119"/>
                    </a:lnTo>
                    <a:lnTo>
                      <a:pt x="46" y="118"/>
                    </a:lnTo>
                    <a:lnTo>
                      <a:pt x="35" y="115"/>
                    </a:lnTo>
                    <a:lnTo>
                      <a:pt x="26" y="109"/>
                    </a:lnTo>
                    <a:lnTo>
                      <a:pt x="17" y="101"/>
                    </a:lnTo>
                    <a:lnTo>
                      <a:pt x="10" y="94"/>
                    </a:lnTo>
                    <a:lnTo>
                      <a:pt x="5" y="84"/>
                    </a:lnTo>
                    <a:lnTo>
                      <a:pt x="1" y="72"/>
                    </a:lnTo>
                    <a:lnTo>
                      <a:pt x="0" y="60"/>
                    </a:lnTo>
                    <a:lnTo>
                      <a:pt x="1" y="48"/>
                    </a:lnTo>
                    <a:lnTo>
                      <a:pt x="5" y="37"/>
                    </a:lnTo>
                    <a:lnTo>
                      <a:pt x="10" y="27"/>
                    </a:lnTo>
                    <a:lnTo>
                      <a:pt x="17" y="18"/>
                    </a:lnTo>
                    <a:lnTo>
                      <a:pt x="26" y="10"/>
                    </a:lnTo>
                    <a:lnTo>
                      <a:pt x="35" y="4"/>
                    </a:lnTo>
                    <a:lnTo>
                      <a:pt x="46" y="1"/>
                    </a:lnTo>
                    <a:lnTo>
                      <a:pt x="57"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6" name="Freeform 208"/>
              <p:cNvSpPr>
                <a:spLocks/>
              </p:cNvSpPr>
              <p:nvPr/>
            </p:nvSpPr>
            <p:spPr bwMode="auto">
              <a:xfrm>
                <a:off x="5241" y="2428"/>
                <a:ext cx="110" cy="114"/>
              </a:xfrm>
              <a:custGeom>
                <a:avLst/>
                <a:gdLst>
                  <a:gd name="T0" fmla="*/ 55 w 110"/>
                  <a:gd name="T1" fmla="*/ 0 h 114"/>
                  <a:gd name="T2" fmla="*/ 66 w 110"/>
                  <a:gd name="T3" fmla="*/ 1 h 114"/>
                  <a:gd name="T4" fmla="*/ 77 w 110"/>
                  <a:gd name="T5" fmla="*/ 4 h 114"/>
                  <a:gd name="T6" fmla="*/ 85 w 110"/>
                  <a:gd name="T7" fmla="*/ 10 h 114"/>
                  <a:gd name="T8" fmla="*/ 94 w 110"/>
                  <a:gd name="T9" fmla="*/ 17 h 114"/>
                  <a:gd name="T10" fmla="*/ 101 w 110"/>
                  <a:gd name="T11" fmla="*/ 26 h 114"/>
                  <a:gd name="T12" fmla="*/ 106 w 110"/>
                  <a:gd name="T13" fmla="*/ 35 h 114"/>
                  <a:gd name="T14" fmla="*/ 109 w 110"/>
                  <a:gd name="T15" fmla="*/ 46 h 114"/>
                  <a:gd name="T16" fmla="*/ 110 w 110"/>
                  <a:gd name="T17" fmla="*/ 57 h 114"/>
                  <a:gd name="T18" fmla="*/ 109 w 110"/>
                  <a:gd name="T19" fmla="*/ 68 h 114"/>
                  <a:gd name="T20" fmla="*/ 106 w 110"/>
                  <a:gd name="T21" fmla="*/ 79 h 114"/>
                  <a:gd name="T22" fmla="*/ 101 w 110"/>
                  <a:gd name="T23" fmla="*/ 88 h 114"/>
                  <a:gd name="T24" fmla="*/ 94 w 110"/>
                  <a:gd name="T25" fmla="*/ 97 h 114"/>
                  <a:gd name="T26" fmla="*/ 85 w 110"/>
                  <a:gd name="T27" fmla="*/ 104 h 114"/>
                  <a:gd name="T28" fmla="*/ 77 w 110"/>
                  <a:gd name="T29" fmla="*/ 110 h 114"/>
                  <a:gd name="T30" fmla="*/ 66 w 110"/>
                  <a:gd name="T31" fmla="*/ 113 h 114"/>
                  <a:gd name="T32" fmla="*/ 55 w 110"/>
                  <a:gd name="T33" fmla="*/ 114 h 114"/>
                  <a:gd name="T34" fmla="*/ 44 w 110"/>
                  <a:gd name="T35" fmla="*/ 113 h 114"/>
                  <a:gd name="T36" fmla="*/ 34 w 110"/>
                  <a:gd name="T37" fmla="*/ 110 h 114"/>
                  <a:gd name="T38" fmla="*/ 25 w 110"/>
                  <a:gd name="T39" fmla="*/ 104 h 114"/>
                  <a:gd name="T40" fmla="*/ 16 w 110"/>
                  <a:gd name="T41" fmla="*/ 97 h 114"/>
                  <a:gd name="T42" fmla="*/ 9 w 110"/>
                  <a:gd name="T43" fmla="*/ 88 h 114"/>
                  <a:gd name="T44" fmla="*/ 5 w 110"/>
                  <a:gd name="T45" fmla="*/ 79 h 114"/>
                  <a:gd name="T46" fmla="*/ 2 w 110"/>
                  <a:gd name="T47" fmla="*/ 68 h 114"/>
                  <a:gd name="T48" fmla="*/ 0 w 110"/>
                  <a:gd name="T49" fmla="*/ 57 h 114"/>
                  <a:gd name="T50" fmla="*/ 2 w 110"/>
                  <a:gd name="T51" fmla="*/ 46 h 114"/>
                  <a:gd name="T52" fmla="*/ 5 w 110"/>
                  <a:gd name="T53" fmla="*/ 35 h 114"/>
                  <a:gd name="T54" fmla="*/ 9 w 110"/>
                  <a:gd name="T55" fmla="*/ 26 h 114"/>
                  <a:gd name="T56" fmla="*/ 16 w 110"/>
                  <a:gd name="T57" fmla="*/ 17 h 114"/>
                  <a:gd name="T58" fmla="*/ 25 w 110"/>
                  <a:gd name="T59" fmla="*/ 10 h 114"/>
                  <a:gd name="T60" fmla="*/ 34 w 110"/>
                  <a:gd name="T61" fmla="*/ 4 h 114"/>
                  <a:gd name="T62" fmla="*/ 44 w 110"/>
                  <a:gd name="T63" fmla="*/ 1 h 114"/>
                  <a:gd name="T64" fmla="*/ 55 w 110"/>
                  <a:gd name="T6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14">
                    <a:moveTo>
                      <a:pt x="55" y="0"/>
                    </a:moveTo>
                    <a:lnTo>
                      <a:pt x="66" y="1"/>
                    </a:lnTo>
                    <a:lnTo>
                      <a:pt x="77" y="4"/>
                    </a:lnTo>
                    <a:lnTo>
                      <a:pt x="85" y="10"/>
                    </a:lnTo>
                    <a:lnTo>
                      <a:pt x="94" y="17"/>
                    </a:lnTo>
                    <a:lnTo>
                      <a:pt x="101" y="26"/>
                    </a:lnTo>
                    <a:lnTo>
                      <a:pt x="106" y="35"/>
                    </a:lnTo>
                    <a:lnTo>
                      <a:pt x="109" y="46"/>
                    </a:lnTo>
                    <a:lnTo>
                      <a:pt x="110" y="57"/>
                    </a:lnTo>
                    <a:lnTo>
                      <a:pt x="109" y="68"/>
                    </a:lnTo>
                    <a:lnTo>
                      <a:pt x="106" y="79"/>
                    </a:lnTo>
                    <a:lnTo>
                      <a:pt x="101" y="88"/>
                    </a:lnTo>
                    <a:lnTo>
                      <a:pt x="94" y="97"/>
                    </a:lnTo>
                    <a:lnTo>
                      <a:pt x="85" y="104"/>
                    </a:lnTo>
                    <a:lnTo>
                      <a:pt x="77" y="110"/>
                    </a:lnTo>
                    <a:lnTo>
                      <a:pt x="66" y="113"/>
                    </a:lnTo>
                    <a:lnTo>
                      <a:pt x="55" y="114"/>
                    </a:lnTo>
                    <a:lnTo>
                      <a:pt x="44" y="113"/>
                    </a:lnTo>
                    <a:lnTo>
                      <a:pt x="34" y="110"/>
                    </a:lnTo>
                    <a:lnTo>
                      <a:pt x="25" y="104"/>
                    </a:lnTo>
                    <a:lnTo>
                      <a:pt x="16" y="97"/>
                    </a:lnTo>
                    <a:lnTo>
                      <a:pt x="9" y="88"/>
                    </a:lnTo>
                    <a:lnTo>
                      <a:pt x="5" y="79"/>
                    </a:lnTo>
                    <a:lnTo>
                      <a:pt x="2" y="68"/>
                    </a:lnTo>
                    <a:lnTo>
                      <a:pt x="0" y="57"/>
                    </a:lnTo>
                    <a:lnTo>
                      <a:pt x="2" y="46"/>
                    </a:lnTo>
                    <a:lnTo>
                      <a:pt x="5" y="35"/>
                    </a:lnTo>
                    <a:lnTo>
                      <a:pt x="9" y="26"/>
                    </a:lnTo>
                    <a:lnTo>
                      <a:pt x="16" y="17"/>
                    </a:lnTo>
                    <a:lnTo>
                      <a:pt x="25" y="10"/>
                    </a:lnTo>
                    <a:lnTo>
                      <a:pt x="34" y="4"/>
                    </a:lnTo>
                    <a:lnTo>
                      <a:pt x="44" y="1"/>
                    </a:lnTo>
                    <a:lnTo>
                      <a:pt x="55"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7" name="Freeform 209"/>
              <p:cNvSpPr>
                <a:spLocks/>
              </p:cNvSpPr>
              <p:nvPr/>
            </p:nvSpPr>
            <p:spPr bwMode="auto">
              <a:xfrm>
                <a:off x="5245" y="2429"/>
                <a:ext cx="103" cy="109"/>
              </a:xfrm>
              <a:custGeom>
                <a:avLst/>
                <a:gdLst>
                  <a:gd name="T0" fmla="*/ 51 w 103"/>
                  <a:gd name="T1" fmla="*/ 0 h 109"/>
                  <a:gd name="T2" fmla="*/ 61 w 103"/>
                  <a:gd name="T3" fmla="*/ 1 h 109"/>
                  <a:gd name="T4" fmla="*/ 71 w 103"/>
                  <a:gd name="T5" fmla="*/ 5 h 109"/>
                  <a:gd name="T6" fmla="*/ 80 w 103"/>
                  <a:gd name="T7" fmla="*/ 9 h 109"/>
                  <a:gd name="T8" fmla="*/ 88 w 103"/>
                  <a:gd name="T9" fmla="*/ 16 h 109"/>
                  <a:gd name="T10" fmla="*/ 94 w 103"/>
                  <a:gd name="T11" fmla="*/ 25 h 109"/>
                  <a:gd name="T12" fmla="*/ 98 w 103"/>
                  <a:gd name="T13" fmla="*/ 34 h 109"/>
                  <a:gd name="T14" fmla="*/ 102 w 103"/>
                  <a:gd name="T15" fmla="*/ 44 h 109"/>
                  <a:gd name="T16" fmla="*/ 103 w 103"/>
                  <a:gd name="T17" fmla="*/ 55 h 109"/>
                  <a:gd name="T18" fmla="*/ 102 w 103"/>
                  <a:gd name="T19" fmla="*/ 66 h 109"/>
                  <a:gd name="T20" fmla="*/ 98 w 103"/>
                  <a:gd name="T21" fmla="*/ 75 h 109"/>
                  <a:gd name="T22" fmla="*/ 94 w 103"/>
                  <a:gd name="T23" fmla="*/ 85 h 109"/>
                  <a:gd name="T24" fmla="*/ 88 w 103"/>
                  <a:gd name="T25" fmla="*/ 93 h 109"/>
                  <a:gd name="T26" fmla="*/ 80 w 103"/>
                  <a:gd name="T27" fmla="*/ 100 h 109"/>
                  <a:gd name="T28" fmla="*/ 71 w 103"/>
                  <a:gd name="T29" fmla="*/ 104 h 109"/>
                  <a:gd name="T30" fmla="*/ 61 w 103"/>
                  <a:gd name="T31" fmla="*/ 107 h 109"/>
                  <a:gd name="T32" fmla="*/ 51 w 103"/>
                  <a:gd name="T33" fmla="*/ 109 h 109"/>
                  <a:gd name="T34" fmla="*/ 41 w 103"/>
                  <a:gd name="T35" fmla="*/ 107 h 109"/>
                  <a:gd name="T36" fmla="*/ 31 w 103"/>
                  <a:gd name="T37" fmla="*/ 104 h 109"/>
                  <a:gd name="T38" fmla="*/ 22 w 103"/>
                  <a:gd name="T39" fmla="*/ 100 h 109"/>
                  <a:gd name="T40" fmla="*/ 15 w 103"/>
                  <a:gd name="T41" fmla="*/ 93 h 109"/>
                  <a:gd name="T42" fmla="*/ 9 w 103"/>
                  <a:gd name="T43" fmla="*/ 85 h 109"/>
                  <a:gd name="T44" fmla="*/ 4 w 103"/>
                  <a:gd name="T45" fmla="*/ 75 h 109"/>
                  <a:gd name="T46" fmla="*/ 1 w 103"/>
                  <a:gd name="T47" fmla="*/ 66 h 109"/>
                  <a:gd name="T48" fmla="*/ 0 w 103"/>
                  <a:gd name="T49" fmla="*/ 55 h 109"/>
                  <a:gd name="T50" fmla="*/ 1 w 103"/>
                  <a:gd name="T51" fmla="*/ 44 h 109"/>
                  <a:gd name="T52" fmla="*/ 4 w 103"/>
                  <a:gd name="T53" fmla="*/ 34 h 109"/>
                  <a:gd name="T54" fmla="*/ 9 w 103"/>
                  <a:gd name="T55" fmla="*/ 25 h 109"/>
                  <a:gd name="T56" fmla="*/ 15 w 103"/>
                  <a:gd name="T57" fmla="*/ 16 h 109"/>
                  <a:gd name="T58" fmla="*/ 22 w 103"/>
                  <a:gd name="T59" fmla="*/ 9 h 109"/>
                  <a:gd name="T60" fmla="*/ 31 w 103"/>
                  <a:gd name="T61" fmla="*/ 5 h 109"/>
                  <a:gd name="T62" fmla="*/ 41 w 103"/>
                  <a:gd name="T63" fmla="*/ 1 h 109"/>
                  <a:gd name="T64" fmla="*/ 51 w 103"/>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9">
                    <a:moveTo>
                      <a:pt x="51" y="0"/>
                    </a:moveTo>
                    <a:lnTo>
                      <a:pt x="61" y="1"/>
                    </a:lnTo>
                    <a:lnTo>
                      <a:pt x="71" y="5"/>
                    </a:lnTo>
                    <a:lnTo>
                      <a:pt x="80" y="9"/>
                    </a:lnTo>
                    <a:lnTo>
                      <a:pt x="88" y="16"/>
                    </a:lnTo>
                    <a:lnTo>
                      <a:pt x="94" y="25"/>
                    </a:lnTo>
                    <a:lnTo>
                      <a:pt x="98" y="34"/>
                    </a:lnTo>
                    <a:lnTo>
                      <a:pt x="102" y="44"/>
                    </a:lnTo>
                    <a:lnTo>
                      <a:pt x="103" y="55"/>
                    </a:lnTo>
                    <a:lnTo>
                      <a:pt x="102" y="66"/>
                    </a:lnTo>
                    <a:lnTo>
                      <a:pt x="98" y="75"/>
                    </a:lnTo>
                    <a:lnTo>
                      <a:pt x="94" y="85"/>
                    </a:lnTo>
                    <a:lnTo>
                      <a:pt x="88" y="93"/>
                    </a:lnTo>
                    <a:lnTo>
                      <a:pt x="80" y="100"/>
                    </a:lnTo>
                    <a:lnTo>
                      <a:pt x="71" y="104"/>
                    </a:lnTo>
                    <a:lnTo>
                      <a:pt x="61" y="107"/>
                    </a:lnTo>
                    <a:lnTo>
                      <a:pt x="51" y="109"/>
                    </a:lnTo>
                    <a:lnTo>
                      <a:pt x="41" y="107"/>
                    </a:lnTo>
                    <a:lnTo>
                      <a:pt x="31" y="104"/>
                    </a:lnTo>
                    <a:lnTo>
                      <a:pt x="22" y="100"/>
                    </a:lnTo>
                    <a:lnTo>
                      <a:pt x="15" y="93"/>
                    </a:lnTo>
                    <a:lnTo>
                      <a:pt x="9" y="85"/>
                    </a:lnTo>
                    <a:lnTo>
                      <a:pt x="4" y="75"/>
                    </a:lnTo>
                    <a:lnTo>
                      <a:pt x="1" y="66"/>
                    </a:lnTo>
                    <a:lnTo>
                      <a:pt x="0" y="55"/>
                    </a:lnTo>
                    <a:lnTo>
                      <a:pt x="1" y="44"/>
                    </a:lnTo>
                    <a:lnTo>
                      <a:pt x="4" y="34"/>
                    </a:lnTo>
                    <a:lnTo>
                      <a:pt x="9" y="25"/>
                    </a:lnTo>
                    <a:lnTo>
                      <a:pt x="15" y="16"/>
                    </a:lnTo>
                    <a:lnTo>
                      <a:pt x="22" y="9"/>
                    </a:lnTo>
                    <a:lnTo>
                      <a:pt x="31" y="5"/>
                    </a:lnTo>
                    <a:lnTo>
                      <a:pt x="41" y="1"/>
                    </a:lnTo>
                    <a:lnTo>
                      <a:pt x="51"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8" name="Freeform 210"/>
              <p:cNvSpPr>
                <a:spLocks/>
              </p:cNvSpPr>
              <p:nvPr/>
            </p:nvSpPr>
            <p:spPr bwMode="auto">
              <a:xfrm>
                <a:off x="5247" y="2431"/>
                <a:ext cx="98" cy="102"/>
              </a:xfrm>
              <a:custGeom>
                <a:avLst/>
                <a:gdLst>
                  <a:gd name="T0" fmla="*/ 49 w 98"/>
                  <a:gd name="T1" fmla="*/ 0 h 102"/>
                  <a:gd name="T2" fmla="*/ 59 w 98"/>
                  <a:gd name="T3" fmla="*/ 1 h 102"/>
                  <a:gd name="T4" fmla="*/ 68 w 98"/>
                  <a:gd name="T5" fmla="*/ 5 h 102"/>
                  <a:gd name="T6" fmla="*/ 76 w 98"/>
                  <a:gd name="T7" fmla="*/ 9 h 102"/>
                  <a:gd name="T8" fmla="*/ 84 w 98"/>
                  <a:gd name="T9" fmla="*/ 16 h 102"/>
                  <a:gd name="T10" fmla="*/ 90 w 98"/>
                  <a:gd name="T11" fmla="*/ 23 h 102"/>
                  <a:gd name="T12" fmla="*/ 95 w 98"/>
                  <a:gd name="T13" fmla="*/ 32 h 102"/>
                  <a:gd name="T14" fmla="*/ 97 w 98"/>
                  <a:gd name="T15" fmla="*/ 42 h 102"/>
                  <a:gd name="T16" fmla="*/ 98 w 98"/>
                  <a:gd name="T17" fmla="*/ 52 h 102"/>
                  <a:gd name="T18" fmla="*/ 97 w 98"/>
                  <a:gd name="T19" fmla="*/ 62 h 102"/>
                  <a:gd name="T20" fmla="*/ 95 w 98"/>
                  <a:gd name="T21" fmla="*/ 72 h 102"/>
                  <a:gd name="T22" fmla="*/ 90 w 98"/>
                  <a:gd name="T23" fmla="*/ 80 h 102"/>
                  <a:gd name="T24" fmla="*/ 84 w 98"/>
                  <a:gd name="T25" fmla="*/ 88 h 102"/>
                  <a:gd name="T26" fmla="*/ 76 w 98"/>
                  <a:gd name="T27" fmla="*/ 93 h 102"/>
                  <a:gd name="T28" fmla="*/ 68 w 98"/>
                  <a:gd name="T29" fmla="*/ 98 h 102"/>
                  <a:gd name="T30" fmla="*/ 59 w 98"/>
                  <a:gd name="T31" fmla="*/ 101 h 102"/>
                  <a:gd name="T32" fmla="*/ 49 w 98"/>
                  <a:gd name="T33" fmla="*/ 102 h 102"/>
                  <a:gd name="T34" fmla="*/ 39 w 98"/>
                  <a:gd name="T35" fmla="*/ 101 h 102"/>
                  <a:gd name="T36" fmla="*/ 30 w 98"/>
                  <a:gd name="T37" fmla="*/ 98 h 102"/>
                  <a:gd name="T38" fmla="*/ 22 w 98"/>
                  <a:gd name="T39" fmla="*/ 93 h 102"/>
                  <a:gd name="T40" fmla="*/ 15 w 98"/>
                  <a:gd name="T41" fmla="*/ 88 h 102"/>
                  <a:gd name="T42" fmla="*/ 9 w 98"/>
                  <a:gd name="T43" fmla="*/ 80 h 102"/>
                  <a:gd name="T44" fmla="*/ 5 w 98"/>
                  <a:gd name="T45" fmla="*/ 72 h 102"/>
                  <a:gd name="T46" fmla="*/ 1 w 98"/>
                  <a:gd name="T47" fmla="*/ 62 h 102"/>
                  <a:gd name="T48" fmla="*/ 0 w 98"/>
                  <a:gd name="T49" fmla="*/ 52 h 102"/>
                  <a:gd name="T50" fmla="*/ 1 w 98"/>
                  <a:gd name="T51" fmla="*/ 42 h 102"/>
                  <a:gd name="T52" fmla="*/ 5 w 98"/>
                  <a:gd name="T53" fmla="*/ 32 h 102"/>
                  <a:gd name="T54" fmla="*/ 9 w 98"/>
                  <a:gd name="T55" fmla="*/ 23 h 102"/>
                  <a:gd name="T56" fmla="*/ 15 w 98"/>
                  <a:gd name="T57" fmla="*/ 16 h 102"/>
                  <a:gd name="T58" fmla="*/ 22 w 98"/>
                  <a:gd name="T59" fmla="*/ 9 h 102"/>
                  <a:gd name="T60" fmla="*/ 30 w 98"/>
                  <a:gd name="T61" fmla="*/ 5 h 102"/>
                  <a:gd name="T62" fmla="*/ 39 w 98"/>
                  <a:gd name="T63" fmla="*/ 1 h 102"/>
                  <a:gd name="T64" fmla="*/ 49 w 98"/>
                  <a:gd name="T6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02">
                    <a:moveTo>
                      <a:pt x="49" y="0"/>
                    </a:moveTo>
                    <a:lnTo>
                      <a:pt x="59" y="1"/>
                    </a:lnTo>
                    <a:lnTo>
                      <a:pt x="68" y="5"/>
                    </a:lnTo>
                    <a:lnTo>
                      <a:pt x="76" y="9"/>
                    </a:lnTo>
                    <a:lnTo>
                      <a:pt x="84" y="16"/>
                    </a:lnTo>
                    <a:lnTo>
                      <a:pt x="90" y="23"/>
                    </a:lnTo>
                    <a:lnTo>
                      <a:pt x="95" y="32"/>
                    </a:lnTo>
                    <a:lnTo>
                      <a:pt x="97" y="42"/>
                    </a:lnTo>
                    <a:lnTo>
                      <a:pt x="98" y="52"/>
                    </a:lnTo>
                    <a:lnTo>
                      <a:pt x="97" y="62"/>
                    </a:lnTo>
                    <a:lnTo>
                      <a:pt x="95" y="72"/>
                    </a:lnTo>
                    <a:lnTo>
                      <a:pt x="90" y="80"/>
                    </a:lnTo>
                    <a:lnTo>
                      <a:pt x="84" y="88"/>
                    </a:lnTo>
                    <a:lnTo>
                      <a:pt x="76" y="93"/>
                    </a:lnTo>
                    <a:lnTo>
                      <a:pt x="68" y="98"/>
                    </a:lnTo>
                    <a:lnTo>
                      <a:pt x="59" y="101"/>
                    </a:lnTo>
                    <a:lnTo>
                      <a:pt x="49" y="102"/>
                    </a:lnTo>
                    <a:lnTo>
                      <a:pt x="39" y="101"/>
                    </a:lnTo>
                    <a:lnTo>
                      <a:pt x="30" y="98"/>
                    </a:lnTo>
                    <a:lnTo>
                      <a:pt x="22" y="93"/>
                    </a:lnTo>
                    <a:lnTo>
                      <a:pt x="15" y="88"/>
                    </a:lnTo>
                    <a:lnTo>
                      <a:pt x="9" y="80"/>
                    </a:lnTo>
                    <a:lnTo>
                      <a:pt x="5" y="72"/>
                    </a:lnTo>
                    <a:lnTo>
                      <a:pt x="1" y="62"/>
                    </a:lnTo>
                    <a:lnTo>
                      <a:pt x="0" y="52"/>
                    </a:lnTo>
                    <a:lnTo>
                      <a:pt x="1" y="42"/>
                    </a:lnTo>
                    <a:lnTo>
                      <a:pt x="5" y="32"/>
                    </a:lnTo>
                    <a:lnTo>
                      <a:pt x="9" y="23"/>
                    </a:lnTo>
                    <a:lnTo>
                      <a:pt x="15" y="16"/>
                    </a:lnTo>
                    <a:lnTo>
                      <a:pt x="22" y="9"/>
                    </a:lnTo>
                    <a:lnTo>
                      <a:pt x="30" y="5"/>
                    </a:lnTo>
                    <a:lnTo>
                      <a:pt x="39" y="1"/>
                    </a:lnTo>
                    <a:lnTo>
                      <a:pt x="49"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39" name="Freeform 211"/>
              <p:cNvSpPr>
                <a:spLocks/>
              </p:cNvSpPr>
              <p:nvPr/>
            </p:nvSpPr>
            <p:spPr bwMode="auto">
              <a:xfrm>
                <a:off x="5250" y="2434"/>
                <a:ext cx="92" cy="95"/>
              </a:xfrm>
              <a:custGeom>
                <a:avLst/>
                <a:gdLst>
                  <a:gd name="T0" fmla="*/ 46 w 92"/>
                  <a:gd name="T1" fmla="*/ 0 h 95"/>
                  <a:gd name="T2" fmla="*/ 55 w 92"/>
                  <a:gd name="T3" fmla="*/ 1 h 95"/>
                  <a:gd name="T4" fmla="*/ 64 w 92"/>
                  <a:gd name="T5" fmla="*/ 3 h 95"/>
                  <a:gd name="T6" fmla="*/ 72 w 92"/>
                  <a:gd name="T7" fmla="*/ 7 h 95"/>
                  <a:gd name="T8" fmla="*/ 79 w 92"/>
                  <a:gd name="T9" fmla="*/ 13 h 95"/>
                  <a:gd name="T10" fmla="*/ 84 w 92"/>
                  <a:gd name="T11" fmla="*/ 21 h 95"/>
                  <a:gd name="T12" fmla="*/ 89 w 92"/>
                  <a:gd name="T13" fmla="*/ 29 h 95"/>
                  <a:gd name="T14" fmla="*/ 91 w 92"/>
                  <a:gd name="T15" fmla="*/ 38 h 95"/>
                  <a:gd name="T16" fmla="*/ 92 w 92"/>
                  <a:gd name="T17" fmla="*/ 47 h 95"/>
                  <a:gd name="T18" fmla="*/ 91 w 92"/>
                  <a:gd name="T19" fmla="*/ 57 h 95"/>
                  <a:gd name="T20" fmla="*/ 89 w 92"/>
                  <a:gd name="T21" fmla="*/ 66 h 95"/>
                  <a:gd name="T22" fmla="*/ 84 w 92"/>
                  <a:gd name="T23" fmla="*/ 73 h 95"/>
                  <a:gd name="T24" fmla="*/ 79 w 92"/>
                  <a:gd name="T25" fmla="*/ 80 h 95"/>
                  <a:gd name="T26" fmla="*/ 72 w 92"/>
                  <a:gd name="T27" fmla="*/ 87 h 95"/>
                  <a:gd name="T28" fmla="*/ 64 w 92"/>
                  <a:gd name="T29" fmla="*/ 91 h 95"/>
                  <a:gd name="T30" fmla="*/ 55 w 92"/>
                  <a:gd name="T31" fmla="*/ 93 h 95"/>
                  <a:gd name="T32" fmla="*/ 46 w 92"/>
                  <a:gd name="T33" fmla="*/ 95 h 95"/>
                  <a:gd name="T34" fmla="*/ 37 w 92"/>
                  <a:gd name="T35" fmla="*/ 93 h 95"/>
                  <a:gd name="T36" fmla="*/ 28 w 92"/>
                  <a:gd name="T37" fmla="*/ 91 h 95"/>
                  <a:gd name="T38" fmla="*/ 21 w 92"/>
                  <a:gd name="T39" fmla="*/ 87 h 95"/>
                  <a:gd name="T40" fmla="*/ 14 w 92"/>
                  <a:gd name="T41" fmla="*/ 80 h 95"/>
                  <a:gd name="T42" fmla="*/ 8 w 92"/>
                  <a:gd name="T43" fmla="*/ 73 h 95"/>
                  <a:gd name="T44" fmla="*/ 4 w 92"/>
                  <a:gd name="T45" fmla="*/ 66 h 95"/>
                  <a:gd name="T46" fmla="*/ 2 w 92"/>
                  <a:gd name="T47" fmla="*/ 57 h 95"/>
                  <a:gd name="T48" fmla="*/ 0 w 92"/>
                  <a:gd name="T49" fmla="*/ 47 h 95"/>
                  <a:gd name="T50" fmla="*/ 2 w 92"/>
                  <a:gd name="T51" fmla="*/ 38 h 95"/>
                  <a:gd name="T52" fmla="*/ 4 w 92"/>
                  <a:gd name="T53" fmla="*/ 29 h 95"/>
                  <a:gd name="T54" fmla="*/ 8 w 92"/>
                  <a:gd name="T55" fmla="*/ 21 h 95"/>
                  <a:gd name="T56" fmla="*/ 14 w 92"/>
                  <a:gd name="T57" fmla="*/ 13 h 95"/>
                  <a:gd name="T58" fmla="*/ 21 w 92"/>
                  <a:gd name="T59" fmla="*/ 7 h 95"/>
                  <a:gd name="T60" fmla="*/ 28 w 92"/>
                  <a:gd name="T61" fmla="*/ 3 h 95"/>
                  <a:gd name="T62" fmla="*/ 37 w 92"/>
                  <a:gd name="T63" fmla="*/ 1 h 95"/>
                  <a:gd name="T64" fmla="*/ 46 w 92"/>
                  <a:gd name="T6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5">
                    <a:moveTo>
                      <a:pt x="46" y="0"/>
                    </a:moveTo>
                    <a:lnTo>
                      <a:pt x="55" y="1"/>
                    </a:lnTo>
                    <a:lnTo>
                      <a:pt x="64" y="3"/>
                    </a:lnTo>
                    <a:lnTo>
                      <a:pt x="72" y="7"/>
                    </a:lnTo>
                    <a:lnTo>
                      <a:pt x="79" y="13"/>
                    </a:lnTo>
                    <a:lnTo>
                      <a:pt x="84" y="21"/>
                    </a:lnTo>
                    <a:lnTo>
                      <a:pt x="89" y="29"/>
                    </a:lnTo>
                    <a:lnTo>
                      <a:pt x="91" y="38"/>
                    </a:lnTo>
                    <a:lnTo>
                      <a:pt x="92" y="47"/>
                    </a:lnTo>
                    <a:lnTo>
                      <a:pt x="91" y="57"/>
                    </a:lnTo>
                    <a:lnTo>
                      <a:pt x="89" y="66"/>
                    </a:lnTo>
                    <a:lnTo>
                      <a:pt x="84" y="73"/>
                    </a:lnTo>
                    <a:lnTo>
                      <a:pt x="79" y="80"/>
                    </a:lnTo>
                    <a:lnTo>
                      <a:pt x="72" y="87"/>
                    </a:lnTo>
                    <a:lnTo>
                      <a:pt x="64" y="91"/>
                    </a:lnTo>
                    <a:lnTo>
                      <a:pt x="55" y="93"/>
                    </a:lnTo>
                    <a:lnTo>
                      <a:pt x="46" y="95"/>
                    </a:lnTo>
                    <a:lnTo>
                      <a:pt x="37" y="93"/>
                    </a:lnTo>
                    <a:lnTo>
                      <a:pt x="28" y="91"/>
                    </a:lnTo>
                    <a:lnTo>
                      <a:pt x="21" y="87"/>
                    </a:lnTo>
                    <a:lnTo>
                      <a:pt x="14" y="80"/>
                    </a:lnTo>
                    <a:lnTo>
                      <a:pt x="8" y="73"/>
                    </a:lnTo>
                    <a:lnTo>
                      <a:pt x="4" y="66"/>
                    </a:lnTo>
                    <a:lnTo>
                      <a:pt x="2" y="57"/>
                    </a:lnTo>
                    <a:lnTo>
                      <a:pt x="0" y="47"/>
                    </a:lnTo>
                    <a:lnTo>
                      <a:pt x="2" y="38"/>
                    </a:lnTo>
                    <a:lnTo>
                      <a:pt x="4" y="29"/>
                    </a:lnTo>
                    <a:lnTo>
                      <a:pt x="8" y="21"/>
                    </a:lnTo>
                    <a:lnTo>
                      <a:pt x="14" y="13"/>
                    </a:lnTo>
                    <a:lnTo>
                      <a:pt x="21" y="7"/>
                    </a:lnTo>
                    <a:lnTo>
                      <a:pt x="28" y="3"/>
                    </a:lnTo>
                    <a:lnTo>
                      <a:pt x="37" y="1"/>
                    </a:lnTo>
                    <a:lnTo>
                      <a:pt x="46"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0" name="Freeform 212"/>
              <p:cNvSpPr>
                <a:spLocks/>
              </p:cNvSpPr>
              <p:nvPr/>
            </p:nvSpPr>
            <p:spPr bwMode="auto">
              <a:xfrm>
                <a:off x="5254" y="2436"/>
                <a:ext cx="85" cy="88"/>
              </a:xfrm>
              <a:custGeom>
                <a:avLst/>
                <a:gdLst>
                  <a:gd name="T0" fmla="*/ 42 w 85"/>
                  <a:gd name="T1" fmla="*/ 0 h 88"/>
                  <a:gd name="T2" fmla="*/ 51 w 85"/>
                  <a:gd name="T3" fmla="*/ 1 h 88"/>
                  <a:gd name="T4" fmla="*/ 59 w 85"/>
                  <a:gd name="T5" fmla="*/ 3 h 88"/>
                  <a:gd name="T6" fmla="*/ 66 w 85"/>
                  <a:gd name="T7" fmla="*/ 8 h 88"/>
                  <a:gd name="T8" fmla="*/ 72 w 85"/>
                  <a:gd name="T9" fmla="*/ 12 h 88"/>
                  <a:gd name="T10" fmla="*/ 78 w 85"/>
                  <a:gd name="T11" fmla="*/ 19 h 88"/>
                  <a:gd name="T12" fmla="*/ 81 w 85"/>
                  <a:gd name="T13" fmla="*/ 27 h 88"/>
                  <a:gd name="T14" fmla="*/ 84 w 85"/>
                  <a:gd name="T15" fmla="*/ 34 h 88"/>
                  <a:gd name="T16" fmla="*/ 85 w 85"/>
                  <a:gd name="T17" fmla="*/ 43 h 88"/>
                  <a:gd name="T18" fmla="*/ 84 w 85"/>
                  <a:gd name="T19" fmla="*/ 52 h 88"/>
                  <a:gd name="T20" fmla="*/ 81 w 85"/>
                  <a:gd name="T21" fmla="*/ 61 h 88"/>
                  <a:gd name="T22" fmla="*/ 78 w 85"/>
                  <a:gd name="T23" fmla="*/ 68 h 88"/>
                  <a:gd name="T24" fmla="*/ 72 w 85"/>
                  <a:gd name="T25" fmla="*/ 75 h 88"/>
                  <a:gd name="T26" fmla="*/ 66 w 85"/>
                  <a:gd name="T27" fmla="*/ 80 h 88"/>
                  <a:gd name="T28" fmla="*/ 59 w 85"/>
                  <a:gd name="T29" fmla="*/ 85 h 88"/>
                  <a:gd name="T30" fmla="*/ 51 w 85"/>
                  <a:gd name="T31" fmla="*/ 87 h 88"/>
                  <a:gd name="T32" fmla="*/ 42 w 85"/>
                  <a:gd name="T33" fmla="*/ 88 h 88"/>
                  <a:gd name="T34" fmla="*/ 33 w 85"/>
                  <a:gd name="T35" fmla="*/ 87 h 88"/>
                  <a:gd name="T36" fmla="*/ 25 w 85"/>
                  <a:gd name="T37" fmla="*/ 85 h 88"/>
                  <a:gd name="T38" fmla="*/ 19 w 85"/>
                  <a:gd name="T39" fmla="*/ 80 h 88"/>
                  <a:gd name="T40" fmla="*/ 12 w 85"/>
                  <a:gd name="T41" fmla="*/ 75 h 88"/>
                  <a:gd name="T42" fmla="*/ 6 w 85"/>
                  <a:gd name="T43" fmla="*/ 68 h 88"/>
                  <a:gd name="T44" fmla="*/ 3 w 85"/>
                  <a:gd name="T45" fmla="*/ 61 h 88"/>
                  <a:gd name="T46" fmla="*/ 1 w 85"/>
                  <a:gd name="T47" fmla="*/ 52 h 88"/>
                  <a:gd name="T48" fmla="*/ 0 w 85"/>
                  <a:gd name="T49" fmla="*/ 43 h 88"/>
                  <a:gd name="T50" fmla="*/ 1 w 85"/>
                  <a:gd name="T51" fmla="*/ 34 h 88"/>
                  <a:gd name="T52" fmla="*/ 3 w 85"/>
                  <a:gd name="T53" fmla="*/ 27 h 88"/>
                  <a:gd name="T54" fmla="*/ 6 w 85"/>
                  <a:gd name="T55" fmla="*/ 19 h 88"/>
                  <a:gd name="T56" fmla="*/ 12 w 85"/>
                  <a:gd name="T57" fmla="*/ 12 h 88"/>
                  <a:gd name="T58" fmla="*/ 19 w 85"/>
                  <a:gd name="T59" fmla="*/ 8 h 88"/>
                  <a:gd name="T60" fmla="*/ 25 w 85"/>
                  <a:gd name="T61" fmla="*/ 3 h 88"/>
                  <a:gd name="T62" fmla="*/ 33 w 85"/>
                  <a:gd name="T63" fmla="*/ 1 h 88"/>
                  <a:gd name="T64" fmla="*/ 42 w 85"/>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8">
                    <a:moveTo>
                      <a:pt x="42" y="0"/>
                    </a:moveTo>
                    <a:lnTo>
                      <a:pt x="51" y="1"/>
                    </a:lnTo>
                    <a:lnTo>
                      <a:pt x="59" y="3"/>
                    </a:lnTo>
                    <a:lnTo>
                      <a:pt x="66" y="8"/>
                    </a:lnTo>
                    <a:lnTo>
                      <a:pt x="72" y="12"/>
                    </a:lnTo>
                    <a:lnTo>
                      <a:pt x="78" y="19"/>
                    </a:lnTo>
                    <a:lnTo>
                      <a:pt x="81" y="27"/>
                    </a:lnTo>
                    <a:lnTo>
                      <a:pt x="84" y="34"/>
                    </a:lnTo>
                    <a:lnTo>
                      <a:pt x="85" y="43"/>
                    </a:lnTo>
                    <a:lnTo>
                      <a:pt x="84" y="52"/>
                    </a:lnTo>
                    <a:lnTo>
                      <a:pt x="81" y="61"/>
                    </a:lnTo>
                    <a:lnTo>
                      <a:pt x="78" y="68"/>
                    </a:lnTo>
                    <a:lnTo>
                      <a:pt x="72" y="75"/>
                    </a:lnTo>
                    <a:lnTo>
                      <a:pt x="66" y="80"/>
                    </a:lnTo>
                    <a:lnTo>
                      <a:pt x="59" y="85"/>
                    </a:lnTo>
                    <a:lnTo>
                      <a:pt x="51" y="87"/>
                    </a:lnTo>
                    <a:lnTo>
                      <a:pt x="42" y="88"/>
                    </a:lnTo>
                    <a:lnTo>
                      <a:pt x="33" y="87"/>
                    </a:lnTo>
                    <a:lnTo>
                      <a:pt x="25" y="85"/>
                    </a:lnTo>
                    <a:lnTo>
                      <a:pt x="19" y="80"/>
                    </a:lnTo>
                    <a:lnTo>
                      <a:pt x="12" y="75"/>
                    </a:lnTo>
                    <a:lnTo>
                      <a:pt x="6" y="68"/>
                    </a:lnTo>
                    <a:lnTo>
                      <a:pt x="3" y="61"/>
                    </a:lnTo>
                    <a:lnTo>
                      <a:pt x="1" y="52"/>
                    </a:lnTo>
                    <a:lnTo>
                      <a:pt x="0" y="43"/>
                    </a:lnTo>
                    <a:lnTo>
                      <a:pt x="1" y="34"/>
                    </a:lnTo>
                    <a:lnTo>
                      <a:pt x="3" y="27"/>
                    </a:lnTo>
                    <a:lnTo>
                      <a:pt x="6" y="19"/>
                    </a:lnTo>
                    <a:lnTo>
                      <a:pt x="12" y="12"/>
                    </a:lnTo>
                    <a:lnTo>
                      <a:pt x="19" y="8"/>
                    </a:lnTo>
                    <a:lnTo>
                      <a:pt x="25" y="3"/>
                    </a:lnTo>
                    <a:lnTo>
                      <a:pt x="33" y="1"/>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1" name="Freeform 213"/>
              <p:cNvSpPr>
                <a:spLocks/>
              </p:cNvSpPr>
              <p:nvPr/>
            </p:nvSpPr>
            <p:spPr bwMode="auto">
              <a:xfrm>
                <a:off x="5256" y="2437"/>
                <a:ext cx="81" cy="84"/>
              </a:xfrm>
              <a:custGeom>
                <a:avLst/>
                <a:gdLst>
                  <a:gd name="T0" fmla="*/ 40 w 81"/>
                  <a:gd name="T1" fmla="*/ 0 h 84"/>
                  <a:gd name="T2" fmla="*/ 48 w 81"/>
                  <a:gd name="T3" fmla="*/ 1 h 84"/>
                  <a:gd name="T4" fmla="*/ 56 w 81"/>
                  <a:gd name="T5" fmla="*/ 3 h 84"/>
                  <a:gd name="T6" fmla="*/ 63 w 81"/>
                  <a:gd name="T7" fmla="*/ 7 h 84"/>
                  <a:gd name="T8" fmla="*/ 69 w 81"/>
                  <a:gd name="T9" fmla="*/ 12 h 84"/>
                  <a:gd name="T10" fmla="*/ 74 w 81"/>
                  <a:gd name="T11" fmla="*/ 19 h 84"/>
                  <a:gd name="T12" fmla="*/ 77 w 81"/>
                  <a:gd name="T13" fmla="*/ 26 h 84"/>
                  <a:gd name="T14" fmla="*/ 79 w 81"/>
                  <a:gd name="T15" fmla="*/ 33 h 84"/>
                  <a:gd name="T16" fmla="*/ 81 w 81"/>
                  <a:gd name="T17" fmla="*/ 41 h 84"/>
                  <a:gd name="T18" fmla="*/ 79 w 81"/>
                  <a:gd name="T19" fmla="*/ 50 h 84"/>
                  <a:gd name="T20" fmla="*/ 77 w 81"/>
                  <a:gd name="T21" fmla="*/ 58 h 84"/>
                  <a:gd name="T22" fmla="*/ 74 w 81"/>
                  <a:gd name="T23" fmla="*/ 65 h 84"/>
                  <a:gd name="T24" fmla="*/ 69 w 81"/>
                  <a:gd name="T25" fmla="*/ 71 h 84"/>
                  <a:gd name="T26" fmla="*/ 63 w 81"/>
                  <a:gd name="T27" fmla="*/ 77 h 84"/>
                  <a:gd name="T28" fmla="*/ 56 w 81"/>
                  <a:gd name="T29" fmla="*/ 80 h 84"/>
                  <a:gd name="T30" fmla="*/ 48 w 81"/>
                  <a:gd name="T31" fmla="*/ 83 h 84"/>
                  <a:gd name="T32" fmla="*/ 40 w 81"/>
                  <a:gd name="T33" fmla="*/ 84 h 84"/>
                  <a:gd name="T34" fmla="*/ 32 w 81"/>
                  <a:gd name="T35" fmla="*/ 83 h 84"/>
                  <a:gd name="T36" fmla="*/ 25 w 81"/>
                  <a:gd name="T37" fmla="*/ 80 h 84"/>
                  <a:gd name="T38" fmla="*/ 18 w 81"/>
                  <a:gd name="T39" fmla="*/ 77 h 84"/>
                  <a:gd name="T40" fmla="*/ 12 w 81"/>
                  <a:gd name="T41" fmla="*/ 71 h 84"/>
                  <a:gd name="T42" fmla="*/ 7 w 81"/>
                  <a:gd name="T43" fmla="*/ 65 h 84"/>
                  <a:gd name="T44" fmla="*/ 3 w 81"/>
                  <a:gd name="T45" fmla="*/ 58 h 84"/>
                  <a:gd name="T46" fmla="*/ 1 w 81"/>
                  <a:gd name="T47" fmla="*/ 50 h 84"/>
                  <a:gd name="T48" fmla="*/ 0 w 81"/>
                  <a:gd name="T49" fmla="*/ 41 h 84"/>
                  <a:gd name="T50" fmla="*/ 1 w 81"/>
                  <a:gd name="T51" fmla="*/ 33 h 84"/>
                  <a:gd name="T52" fmla="*/ 3 w 81"/>
                  <a:gd name="T53" fmla="*/ 26 h 84"/>
                  <a:gd name="T54" fmla="*/ 7 w 81"/>
                  <a:gd name="T55" fmla="*/ 19 h 84"/>
                  <a:gd name="T56" fmla="*/ 12 w 81"/>
                  <a:gd name="T57" fmla="*/ 12 h 84"/>
                  <a:gd name="T58" fmla="*/ 18 w 81"/>
                  <a:gd name="T59" fmla="*/ 7 h 84"/>
                  <a:gd name="T60" fmla="*/ 25 w 81"/>
                  <a:gd name="T61" fmla="*/ 3 h 84"/>
                  <a:gd name="T62" fmla="*/ 32 w 81"/>
                  <a:gd name="T63" fmla="*/ 1 h 84"/>
                  <a:gd name="T64" fmla="*/ 40 w 81"/>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4">
                    <a:moveTo>
                      <a:pt x="40" y="0"/>
                    </a:moveTo>
                    <a:lnTo>
                      <a:pt x="48" y="1"/>
                    </a:lnTo>
                    <a:lnTo>
                      <a:pt x="56" y="3"/>
                    </a:lnTo>
                    <a:lnTo>
                      <a:pt x="63" y="7"/>
                    </a:lnTo>
                    <a:lnTo>
                      <a:pt x="69" y="12"/>
                    </a:lnTo>
                    <a:lnTo>
                      <a:pt x="74" y="19"/>
                    </a:lnTo>
                    <a:lnTo>
                      <a:pt x="77" y="26"/>
                    </a:lnTo>
                    <a:lnTo>
                      <a:pt x="79" y="33"/>
                    </a:lnTo>
                    <a:lnTo>
                      <a:pt x="81" y="41"/>
                    </a:lnTo>
                    <a:lnTo>
                      <a:pt x="79" y="50"/>
                    </a:lnTo>
                    <a:lnTo>
                      <a:pt x="77" y="58"/>
                    </a:lnTo>
                    <a:lnTo>
                      <a:pt x="74" y="65"/>
                    </a:lnTo>
                    <a:lnTo>
                      <a:pt x="69" y="71"/>
                    </a:lnTo>
                    <a:lnTo>
                      <a:pt x="63" y="77"/>
                    </a:lnTo>
                    <a:lnTo>
                      <a:pt x="56" y="80"/>
                    </a:lnTo>
                    <a:lnTo>
                      <a:pt x="48" y="83"/>
                    </a:lnTo>
                    <a:lnTo>
                      <a:pt x="40" y="84"/>
                    </a:lnTo>
                    <a:lnTo>
                      <a:pt x="32" y="83"/>
                    </a:lnTo>
                    <a:lnTo>
                      <a:pt x="25" y="80"/>
                    </a:lnTo>
                    <a:lnTo>
                      <a:pt x="18" y="77"/>
                    </a:lnTo>
                    <a:lnTo>
                      <a:pt x="12" y="71"/>
                    </a:lnTo>
                    <a:lnTo>
                      <a:pt x="7" y="65"/>
                    </a:lnTo>
                    <a:lnTo>
                      <a:pt x="3" y="58"/>
                    </a:lnTo>
                    <a:lnTo>
                      <a:pt x="1" y="50"/>
                    </a:lnTo>
                    <a:lnTo>
                      <a:pt x="0" y="41"/>
                    </a:lnTo>
                    <a:lnTo>
                      <a:pt x="1" y="33"/>
                    </a:lnTo>
                    <a:lnTo>
                      <a:pt x="3" y="26"/>
                    </a:lnTo>
                    <a:lnTo>
                      <a:pt x="7" y="19"/>
                    </a:lnTo>
                    <a:lnTo>
                      <a:pt x="12" y="12"/>
                    </a:lnTo>
                    <a:lnTo>
                      <a:pt x="18" y="7"/>
                    </a:lnTo>
                    <a:lnTo>
                      <a:pt x="25" y="3"/>
                    </a:lnTo>
                    <a:lnTo>
                      <a:pt x="32" y="1"/>
                    </a:lnTo>
                    <a:lnTo>
                      <a:pt x="40"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2" name="Freeform 214"/>
              <p:cNvSpPr>
                <a:spLocks/>
              </p:cNvSpPr>
              <p:nvPr/>
            </p:nvSpPr>
            <p:spPr bwMode="auto">
              <a:xfrm>
                <a:off x="5259" y="2439"/>
                <a:ext cx="74" cy="77"/>
              </a:xfrm>
              <a:custGeom>
                <a:avLst/>
                <a:gdLst>
                  <a:gd name="T0" fmla="*/ 37 w 74"/>
                  <a:gd name="T1" fmla="*/ 0 h 77"/>
                  <a:gd name="T2" fmla="*/ 45 w 74"/>
                  <a:gd name="T3" fmla="*/ 1 h 77"/>
                  <a:gd name="T4" fmla="*/ 52 w 74"/>
                  <a:gd name="T5" fmla="*/ 3 h 77"/>
                  <a:gd name="T6" fmla="*/ 57 w 74"/>
                  <a:gd name="T7" fmla="*/ 7 h 77"/>
                  <a:gd name="T8" fmla="*/ 63 w 74"/>
                  <a:gd name="T9" fmla="*/ 11 h 77"/>
                  <a:gd name="T10" fmla="*/ 67 w 74"/>
                  <a:gd name="T11" fmla="*/ 17 h 77"/>
                  <a:gd name="T12" fmla="*/ 71 w 74"/>
                  <a:gd name="T13" fmla="*/ 24 h 77"/>
                  <a:gd name="T14" fmla="*/ 73 w 74"/>
                  <a:gd name="T15" fmla="*/ 30 h 77"/>
                  <a:gd name="T16" fmla="*/ 74 w 74"/>
                  <a:gd name="T17" fmla="*/ 38 h 77"/>
                  <a:gd name="T18" fmla="*/ 73 w 74"/>
                  <a:gd name="T19" fmla="*/ 46 h 77"/>
                  <a:gd name="T20" fmla="*/ 71 w 74"/>
                  <a:gd name="T21" fmla="*/ 53 h 77"/>
                  <a:gd name="T22" fmla="*/ 67 w 74"/>
                  <a:gd name="T23" fmla="*/ 59 h 77"/>
                  <a:gd name="T24" fmla="*/ 63 w 74"/>
                  <a:gd name="T25" fmla="*/ 66 h 77"/>
                  <a:gd name="T26" fmla="*/ 57 w 74"/>
                  <a:gd name="T27" fmla="*/ 71 h 77"/>
                  <a:gd name="T28" fmla="*/ 52 w 74"/>
                  <a:gd name="T29" fmla="*/ 74 h 77"/>
                  <a:gd name="T30" fmla="*/ 45 w 74"/>
                  <a:gd name="T31" fmla="*/ 76 h 77"/>
                  <a:gd name="T32" fmla="*/ 37 w 74"/>
                  <a:gd name="T33" fmla="*/ 77 h 77"/>
                  <a:gd name="T34" fmla="*/ 29 w 74"/>
                  <a:gd name="T35" fmla="*/ 76 h 77"/>
                  <a:gd name="T36" fmla="*/ 23 w 74"/>
                  <a:gd name="T37" fmla="*/ 74 h 77"/>
                  <a:gd name="T38" fmla="*/ 17 w 74"/>
                  <a:gd name="T39" fmla="*/ 71 h 77"/>
                  <a:gd name="T40" fmla="*/ 12 w 74"/>
                  <a:gd name="T41" fmla="*/ 66 h 77"/>
                  <a:gd name="T42" fmla="*/ 7 w 74"/>
                  <a:gd name="T43" fmla="*/ 59 h 77"/>
                  <a:gd name="T44" fmla="*/ 4 w 74"/>
                  <a:gd name="T45" fmla="*/ 53 h 77"/>
                  <a:gd name="T46" fmla="*/ 1 w 74"/>
                  <a:gd name="T47" fmla="*/ 46 h 77"/>
                  <a:gd name="T48" fmla="*/ 0 w 74"/>
                  <a:gd name="T49" fmla="*/ 38 h 77"/>
                  <a:gd name="T50" fmla="*/ 1 w 74"/>
                  <a:gd name="T51" fmla="*/ 30 h 77"/>
                  <a:gd name="T52" fmla="*/ 4 w 74"/>
                  <a:gd name="T53" fmla="*/ 24 h 77"/>
                  <a:gd name="T54" fmla="*/ 7 w 74"/>
                  <a:gd name="T55" fmla="*/ 17 h 77"/>
                  <a:gd name="T56" fmla="*/ 12 w 74"/>
                  <a:gd name="T57" fmla="*/ 11 h 77"/>
                  <a:gd name="T58" fmla="*/ 17 w 74"/>
                  <a:gd name="T59" fmla="*/ 7 h 77"/>
                  <a:gd name="T60" fmla="*/ 23 w 74"/>
                  <a:gd name="T61" fmla="*/ 3 h 77"/>
                  <a:gd name="T62" fmla="*/ 29 w 74"/>
                  <a:gd name="T63" fmla="*/ 1 h 77"/>
                  <a:gd name="T64" fmla="*/ 37 w 74"/>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77">
                    <a:moveTo>
                      <a:pt x="37" y="0"/>
                    </a:moveTo>
                    <a:lnTo>
                      <a:pt x="45" y="1"/>
                    </a:lnTo>
                    <a:lnTo>
                      <a:pt x="52" y="3"/>
                    </a:lnTo>
                    <a:lnTo>
                      <a:pt x="57" y="7"/>
                    </a:lnTo>
                    <a:lnTo>
                      <a:pt x="63" y="11"/>
                    </a:lnTo>
                    <a:lnTo>
                      <a:pt x="67" y="17"/>
                    </a:lnTo>
                    <a:lnTo>
                      <a:pt x="71" y="24"/>
                    </a:lnTo>
                    <a:lnTo>
                      <a:pt x="73" y="30"/>
                    </a:lnTo>
                    <a:lnTo>
                      <a:pt x="74" y="38"/>
                    </a:lnTo>
                    <a:lnTo>
                      <a:pt x="73" y="46"/>
                    </a:lnTo>
                    <a:lnTo>
                      <a:pt x="71" y="53"/>
                    </a:lnTo>
                    <a:lnTo>
                      <a:pt x="67" y="59"/>
                    </a:lnTo>
                    <a:lnTo>
                      <a:pt x="63" y="66"/>
                    </a:lnTo>
                    <a:lnTo>
                      <a:pt x="57" y="71"/>
                    </a:lnTo>
                    <a:lnTo>
                      <a:pt x="52" y="74"/>
                    </a:lnTo>
                    <a:lnTo>
                      <a:pt x="45" y="76"/>
                    </a:lnTo>
                    <a:lnTo>
                      <a:pt x="37" y="77"/>
                    </a:lnTo>
                    <a:lnTo>
                      <a:pt x="29" y="76"/>
                    </a:lnTo>
                    <a:lnTo>
                      <a:pt x="23" y="74"/>
                    </a:lnTo>
                    <a:lnTo>
                      <a:pt x="17" y="71"/>
                    </a:lnTo>
                    <a:lnTo>
                      <a:pt x="12" y="66"/>
                    </a:lnTo>
                    <a:lnTo>
                      <a:pt x="7" y="59"/>
                    </a:lnTo>
                    <a:lnTo>
                      <a:pt x="4" y="53"/>
                    </a:lnTo>
                    <a:lnTo>
                      <a:pt x="1" y="46"/>
                    </a:lnTo>
                    <a:lnTo>
                      <a:pt x="0" y="38"/>
                    </a:lnTo>
                    <a:lnTo>
                      <a:pt x="1" y="30"/>
                    </a:lnTo>
                    <a:lnTo>
                      <a:pt x="4" y="24"/>
                    </a:lnTo>
                    <a:lnTo>
                      <a:pt x="7" y="17"/>
                    </a:lnTo>
                    <a:lnTo>
                      <a:pt x="12" y="11"/>
                    </a:lnTo>
                    <a:lnTo>
                      <a:pt x="17" y="7"/>
                    </a:lnTo>
                    <a:lnTo>
                      <a:pt x="23" y="3"/>
                    </a:lnTo>
                    <a:lnTo>
                      <a:pt x="29" y="1"/>
                    </a:lnTo>
                    <a:lnTo>
                      <a:pt x="3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9544" name="Freeform 216"/>
            <p:cNvSpPr>
              <a:spLocks/>
            </p:cNvSpPr>
            <p:nvPr/>
          </p:nvSpPr>
          <p:spPr bwMode="auto">
            <a:xfrm>
              <a:off x="4868" y="2407"/>
              <a:ext cx="139" cy="145"/>
            </a:xfrm>
            <a:custGeom>
              <a:avLst/>
              <a:gdLst>
                <a:gd name="T0" fmla="*/ 69 w 139"/>
                <a:gd name="T1" fmla="*/ 0 h 145"/>
                <a:gd name="T2" fmla="*/ 83 w 139"/>
                <a:gd name="T3" fmla="*/ 1 h 145"/>
                <a:gd name="T4" fmla="*/ 96 w 139"/>
                <a:gd name="T5" fmla="*/ 5 h 145"/>
                <a:gd name="T6" fmla="*/ 108 w 139"/>
                <a:gd name="T7" fmla="*/ 12 h 145"/>
                <a:gd name="T8" fmla="*/ 119 w 139"/>
                <a:gd name="T9" fmla="*/ 21 h 145"/>
                <a:gd name="T10" fmla="*/ 126 w 139"/>
                <a:gd name="T11" fmla="*/ 32 h 145"/>
                <a:gd name="T12" fmla="*/ 133 w 139"/>
                <a:gd name="T13" fmla="*/ 44 h 145"/>
                <a:gd name="T14" fmla="*/ 138 w 139"/>
                <a:gd name="T15" fmla="*/ 58 h 145"/>
                <a:gd name="T16" fmla="*/ 139 w 139"/>
                <a:gd name="T17" fmla="*/ 72 h 145"/>
                <a:gd name="T18" fmla="*/ 138 w 139"/>
                <a:gd name="T19" fmla="*/ 87 h 145"/>
                <a:gd name="T20" fmla="*/ 133 w 139"/>
                <a:gd name="T21" fmla="*/ 100 h 145"/>
                <a:gd name="T22" fmla="*/ 126 w 139"/>
                <a:gd name="T23" fmla="*/ 113 h 145"/>
                <a:gd name="T24" fmla="*/ 119 w 139"/>
                <a:gd name="T25" fmla="*/ 124 h 145"/>
                <a:gd name="T26" fmla="*/ 108 w 139"/>
                <a:gd name="T27" fmla="*/ 133 h 145"/>
                <a:gd name="T28" fmla="*/ 96 w 139"/>
                <a:gd name="T29" fmla="*/ 139 h 145"/>
                <a:gd name="T30" fmla="*/ 83 w 139"/>
                <a:gd name="T31" fmla="*/ 144 h 145"/>
                <a:gd name="T32" fmla="*/ 69 w 139"/>
                <a:gd name="T33" fmla="*/ 145 h 145"/>
                <a:gd name="T34" fmla="*/ 56 w 139"/>
                <a:gd name="T35" fmla="*/ 144 h 145"/>
                <a:gd name="T36" fmla="*/ 42 w 139"/>
                <a:gd name="T37" fmla="*/ 139 h 145"/>
                <a:gd name="T38" fmla="*/ 30 w 139"/>
                <a:gd name="T39" fmla="*/ 133 h 145"/>
                <a:gd name="T40" fmla="*/ 20 w 139"/>
                <a:gd name="T41" fmla="*/ 124 h 145"/>
                <a:gd name="T42" fmla="*/ 12 w 139"/>
                <a:gd name="T43" fmla="*/ 113 h 145"/>
                <a:gd name="T44" fmla="*/ 6 w 139"/>
                <a:gd name="T45" fmla="*/ 100 h 145"/>
                <a:gd name="T46" fmla="*/ 1 w 139"/>
                <a:gd name="T47" fmla="*/ 87 h 145"/>
                <a:gd name="T48" fmla="*/ 0 w 139"/>
                <a:gd name="T49" fmla="*/ 72 h 145"/>
                <a:gd name="T50" fmla="*/ 1 w 139"/>
                <a:gd name="T51" fmla="*/ 58 h 145"/>
                <a:gd name="T52" fmla="*/ 6 w 139"/>
                <a:gd name="T53" fmla="*/ 44 h 145"/>
                <a:gd name="T54" fmla="*/ 12 w 139"/>
                <a:gd name="T55" fmla="*/ 32 h 145"/>
                <a:gd name="T56" fmla="*/ 20 w 139"/>
                <a:gd name="T57" fmla="*/ 21 h 145"/>
                <a:gd name="T58" fmla="*/ 30 w 139"/>
                <a:gd name="T59" fmla="*/ 12 h 145"/>
                <a:gd name="T60" fmla="*/ 42 w 139"/>
                <a:gd name="T61" fmla="*/ 5 h 145"/>
                <a:gd name="T62" fmla="*/ 56 w 139"/>
                <a:gd name="T63" fmla="*/ 1 h 145"/>
                <a:gd name="T64" fmla="*/ 69 w 139"/>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5">
                  <a:moveTo>
                    <a:pt x="69" y="0"/>
                  </a:moveTo>
                  <a:lnTo>
                    <a:pt x="83" y="1"/>
                  </a:lnTo>
                  <a:lnTo>
                    <a:pt x="96" y="5"/>
                  </a:lnTo>
                  <a:lnTo>
                    <a:pt x="108" y="12"/>
                  </a:lnTo>
                  <a:lnTo>
                    <a:pt x="119" y="21"/>
                  </a:lnTo>
                  <a:lnTo>
                    <a:pt x="126" y="32"/>
                  </a:lnTo>
                  <a:lnTo>
                    <a:pt x="133" y="44"/>
                  </a:lnTo>
                  <a:lnTo>
                    <a:pt x="138" y="58"/>
                  </a:lnTo>
                  <a:lnTo>
                    <a:pt x="139" y="72"/>
                  </a:lnTo>
                  <a:lnTo>
                    <a:pt x="138" y="87"/>
                  </a:lnTo>
                  <a:lnTo>
                    <a:pt x="133" y="100"/>
                  </a:lnTo>
                  <a:lnTo>
                    <a:pt x="126" y="113"/>
                  </a:lnTo>
                  <a:lnTo>
                    <a:pt x="119" y="124"/>
                  </a:lnTo>
                  <a:lnTo>
                    <a:pt x="108" y="133"/>
                  </a:lnTo>
                  <a:lnTo>
                    <a:pt x="96" y="139"/>
                  </a:lnTo>
                  <a:lnTo>
                    <a:pt x="83" y="144"/>
                  </a:lnTo>
                  <a:lnTo>
                    <a:pt x="69" y="145"/>
                  </a:lnTo>
                  <a:lnTo>
                    <a:pt x="56" y="144"/>
                  </a:lnTo>
                  <a:lnTo>
                    <a:pt x="42" y="139"/>
                  </a:lnTo>
                  <a:lnTo>
                    <a:pt x="30" y="133"/>
                  </a:lnTo>
                  <a:lnTo>
                    <a:pt x="20" y="124"/>
                  </a:lnTo>
                  <a:lnTo>
                    <a:pt x="12" y="113"/>
                  </a:lnTo>
                  <a:lnTo>
                    <a:pt x="6" y="100"/>
                  </a:lnTo>
                  <a:lnTo>
                    <a:pt x="1" y="87"/>
                  </a:lnTo>
                  <a:lnTo>
                    <a:pt x="0" y="72"/>
                  </a:lnTo>
                  <a:lnTo>
                    <a:pt x="1" y="58"/>
                  </a:lnTo>
                  <a:lnTo>
                    <a:pt x="6" y="44"/>
                  </a:lnTo>
                  <a:lnTo>
                    <a:pt x="12" y="32"/>
                  </a:lnTo>
                  <a:lnTo>
                    <a:pt x="20" y="21"/>
                  </a:lnTo>
                  <a:lnTo>
                    <a:pt x="30" y="12"/>
                  </a:lnTo>
                  <a:lnTo>
                    <a:pt x="42" y="5"/>
                  </a:lnTo>
                  <a:lnTo>
                    <a:pt x="56" y="1"/>
                  </a:lnTo>
                  <a:lnTo>
                    <a:pt x="6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5" name="Freeform 217"/>
            <p:cNvSpPr>
              <a:spLocks/>
            </p:cNvSpPr>
            <p:nvPr/>
          </p:nvSpPr>
          <p:spPr bwMode="auto">
            <a:xfrm>
              <a:off x="4871" y="2409"/>
              <a:ext cx="132" cy="139"/>
            </a:xfrm>
            <a:custGeom>
              <a:avLst/>
              <a:gdLst>
                <a:gd name="T0" fmla="*/ 66 w 132"/>
                <a:gd name="T1" fmla="*/ 0 h 139"/>
                <a:gd name="T2" fmla="*/ 80 w 132"/>
                <a:gd name="T3" fmla="*/ 1 h 139"/>
                <a:gd name="T4" fmla="*/ 92 w 132"/>
                <a:gd name="T5" fmla="*/ 6 h 139"/>
                <a:gd name="T6" fmla="*/ 103 w 132"/>
                <a:gd name="T7" fmla="*/ 12 h 139"/>
                <a:gd name="T8" fmla="*/ 113 w 132"/>
                <a:gd name="T9" fmla="*/ 20 h 139"/>
                <a:gd name="T10" fmla="*/ 121 w 132"/>
                <a:gd name="T11" fmla="*/ 30 h 139"/>
                <a:gd name="T12" fmla="*/ 127 w 132"/>
                <a:gd name="T13" fmla="*/ 42 h 139"/>
                <a:gd name="T14" fmla="*/ 131 w 132"/>
                <a:gd name="T15" fmla="*/ 56 h 139"/>
                <a:gd name="T16" fmla="*/ 132 w 132"/>
                <a:gd name="T17" fmla="*/ 69 h 139"/>
                <a:gd name="T18" fmla="*/ 131 w 132"/>
                <a:gd name="T19" fmla="*/ 83 h 139"/>
                <a:gd name="T20" fmla="*/ 127 w 132"/>
                <a:gd name="T21" fmla="*/ 96 h 139"/>
                <a:gd name="T22" fmla="*/ 121 w 132"/>
                <a:gd name="T23" fmla="*/ 108 h 139"/>
                <a:gd name="T24" fmla="*/ 113 w 132"/>
                <a:gd name="T25" fmla="*/ 118 h 139"/>
                <a:gd name="T26" fmla="*/ 103 w 132"/>
                <a:gd name="T27" fmla="*/ 126 h 139"/>
                <a:gd name="T28" fmla="*/ 92 w 132"/>
                <a:gd name="T29" fmla="*/ 133 h 139"/>
                <a:gd name="T30" fmla="*/ 80 w 132"/>
                <a:gd name="T31" fmla="*/ 137 h 139"/>
                <a:gd name="T32" fmla="*/ 66 w 132"/>
                <a:gd name="T33" fmla="*/ 139 h 139"/>
                <a:gd name="T34" fmla="*/ 53 w 132"/>
                <a:gd name="T35" fmla="*/ 137 h 139"/>
                <a:gd name="T36" fmla="*/ 41 w 132"/>
                <a:gd name="T37" fmla="*/ 133 h 139"/>
                <a:gd name="T38" fmla="*/ 29 w 132"/>
                <a:gd name="T39" fmla="*/ 126 h 139"/>
                <a:gd name="T40" fmla="*/ 19 w 132"/>
                <a:gd name="T41" fmla="*/ 118 h 139"/>
                <a:gd name="T42" fmla="*/ 12 w 132"/>
                <a:gd name="T43" fmla="*/ 108 h 139"/>
                <a:gd name="T44" fmla="*/ 6 w 132"/>
                <a:gd name="T45" fmla="*/ 96 h 139"/>
                <a:gd name="T46" fmla="*/ 1 w 132"/>
                <a:gd name="T47" fmla="*/ 83 h 139"/>
                <a:gd name="T48" fmla="*/ 0 w 132"/>
                <a:gd name="T49" fmla="*/ 69 h 139"/>
                <a:gd name="T50" fmla="*/ 1 w 132"/>
                <a:gd name="T51" fmla="*/ 56 h 139"/>
                <a:gd name="T52" fmla="*/ 6 w 132"/>
                <a:gd name="T53" fmla="*/ 42 h 139"/>
                <a:gd name="T54" fmla="*/ 12 w 132"/>
                <a:gd name="T55" fmla="*/ 30 h 139"/>
                <a:gd name="T56" fmla="*/ 19 w 132"/>
                <a:gd name="T57" fmla="*/ 20 h 139"/>
                <a:gd name="T58" fmla="*/ 29 w 132"/>
                <a:gd name="T59" fmla="*/ 12 h 139"/>
                <a:gd name="T60" fmla="*/ 41 w 132"/>
                <a:gd name="T61" fmla="*/ 6 h 139"/>
                <a:gd name="T62" fmla="*/ 53 w 132"/>
                <a:gd name="T63" fmla="*/ 1 h 139"/>
                <a:gd name="T64" fmla="*/ 66 w 132"/>
                <a:gd name="T6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9">
                  <a:moveTo>
                    <a:pt x="66" y="0"/>
                  </a:moveTo>
                  <a:lnTo>
                    <a:pt x="80" y="1"/>
                  </a:lnTo>
                  <a:lnTo>
                    <a:pt x="92" y="6"/>
                  </a:lnTo>
                  <a:lnTo>
                    <a:pt x="103" y="12"/>
                  </a:lnTo>
                  <a:lnTo>
                    <a:pt x="113" y="20"/>
                  </a:lnTo>
                  <a:lnTo>
                    <a:pt x="121" y="30"/>
                  </a:lnTo>
                  <a:lnTo>
                    <a:pt x="127" y="42"/>
                  </a:lnTo>
                  <a:lnTo>
                    <a:pt x="131" y="56"/>
                  </a:lnTo>
                  <a:lnTo>
                    <a:pt x="132" y="69"/>
                  </a:lnTo>
                  <a:lnTo>
                    <a:pt x="131" y="83"/>
                  </a:lnTo>
                  <a:lnTo>
                    <a:pt x="127" y="96"/>
                  </a:lnTo>
                  <a:lnTo>
                    <a:pt x="121" y="108"/>
                  </a:lnTo>
                  <a:lnTo>
                    <a:pt x="113" y="118"/>
                  </a:lnTo>
                  <a:lnTo>
                    <a:pt x="103" y="126"/>
                  </a:lnTo>
                  <a:lnTo>
                    <a:pt x="92" y="133"/>
                  </a:lnTo>
                  <a:lnTo>
                    <a:pt x="80" y="137"/>
                  </a:lnTo>
                  <a:lnTo>
                    <a:pt x="66" y="139"/>
                  </a:lnTo>
                  <a:lnTo>
                    <a:pt x="53" y="137"/>
                  </a:lnTo>
                  <a:lnTo>
                    <a:pt x="41" y="133"/>
                  </a:lnTo>
                  <a:lnTo>
                    <a:pt x="29" y="126"/>
                  </a:lnTo>
                  <a:lnTo>
                    <a:pt x="19" y="118"/>
                  </a:lnTo>
                  <a:lnTo>
                    <a:pt x="12" y="108"/>
                  </a:lnTo>
                  <a:lnTo>
                    <a:pt x="6" y="96"/>
                  </a:lnTo>
                  <a:lnTo>
                    <a:pt x="1" y="83"/>
                  </a:lnTo>
                  <a:lnTo>
                    <a:pt x="0" y="69"/>
                  </a:lnTo>
                  <a:lnTo>
                    <a:pt x="1" y="56"/>
                  </a:lnTo>
                  <a:lnTo>
                    <a:pt x="6" y="42"/>
                  </a:lnTo>
                  <a:lnTo>
                    <a:pt x="12" y="30"/>
                  </a:lnTo>
                  <a:lnTo>
                    <a:pt x="19" y="20"/>
                  </a:lnTo>
                  <a:lnTo>
                    <a:pt x="29" y="12"/>
                  </a:lnTo>
                  <a:lnTo>
                    <a:pt x="41" y="6"/>
                  </a:lnTo>
                  <a:lnTo>
                    <a:pt x="53" y="1"/>
                  </a:lnTo>
                  <a:lnTo>
                    <a:pt x="66"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6" name="Freeform 218"/>
            <p:cNvSpPr>
              <a:spLocks/>
            </p:cNvSpPr>
            <p:nvPr/>
          </p:nvSpPr>
          <p:spPr bwMode="auto">
            <a:xfrm>
              <a:off x="4874" y="2411"/>
              <a:ext cx="127" cy="132"/>
            </a:xfrm>
            <a:custGeom>
              <a:avLst/>
              <a:gdLst>
                <a:gd name="T0" fmla="*/ 63 w 127"/>
                <a:gd name="T1" fmla="*/ 0 h 132"/>
                <a:gd name="T2" fmla="*/ 76 w 127"/>
                <a:gd name="T3" fmla="*/ 1 h 132"/>
                <a:gd name="T4" fmla="*/ 88 w 127"/>
                <a:gd name="T5" fmla="*/ 6 h 132"/>
                <a:gd name="T6" fmla="*/ 99 w 127"/>
                <a:gd name="T7" fmla="*/ 11 h 132"/>
                <a:gd name="T8" fmla="*/ 108 w 127"/>
                <a:gd name="T9" fmla="*/ 19 h 132"/>
                <a:gd name="T10" fmla="*/ 116 w 127"/>
                <a:gd name="T11" fmla="*/ 29 h 132"/>
                <a:gd name="T12" fmla="*/ 121 w 127"/>
                <a:gd name="T13" fmla="*/ 40 h 132"/>
                <a:gd name="T14" fmla="*/ 126 w 127"/>
                <a:gd name="T15" fmla="*/ 53 h 132"/>
                <a:gd name="T16" fmla="*/ 127 w 127"/>
                <a:gd name="T17" fmla="*/ 66 h 132"/>
                <a:gd name="T18" fmla="*/ 126 w 127"/>
                <a:gd name="T19" fmla="*/ 80 h 132"/>
                <a:gd name="T20" fmla="*/ 121 w 127"/>
                <a:gd name="T21" fmla="*/ 92 h 132"/>
                <a:gd name="T22" fmla="*/ 116 w 127"/>
                <a:gd name="T23" fmla="*/ 103 h 132"/>
                <a:gd name="T24" fmla="*/ 108 w 127"/>
                <a:gd name="T25" fmla="*/ 112 h 132"/>
                <a:gd name="T26" fmla="*/ 99 w 127"/>
                <a:gd name="T27" fmla="*/ 121 h 132"/>
                <a:gd name="T28" fmla="*/ 88 w 127"/>
                <a:gd name="T29" fmla="*/ 127 h 132"/>
                <a:gd name="T30" fmla="*/ 76 w 127"/>
                <a:gd name="T31" fmla="*/ 131 h 132"/>
                <a:gd name="T32" fmla="*/ 63 w 127"/>
                <a:gd name="T33" fmla="*/ 132 h 132"/>
                <a:gd name="T34" fmla="*/ 51 w 127"/>
                <a:gd name="T35" fmla="*/ 131 h 132"/>
                <a:gd name="T36" fmla="*/ 39 w 127"/>
                <a:gd name="T37" fmla="*/ 127 h 132"/>
                <a:gd name="T38" fmla="*/ 28 w 127"/>
                <a:gd name="T39" fmla="*/ 121 h 132"/>
                <a:gd name="T40" fmla="*/ 19 w 127"/>
                <a:gd name="T41" fmla="*/ 112 h 132"/>
                <a:gd name="T42" fmla="*/ 11 w 127"/>
                <a:gd name="T43" fmla="*/ 103 h 132"/>
                <a:gd name="T44" fmla="*/ 5 w 127"/>
                <a:gd name="T45" fmla="*/ 92 h 132"/>
                <a:gd name="T46" fmla="*/ 1 w 127"/>
                <a:gd name="T47" fmla="*/ 80 h 132"/>
                <a:gd name="T48" fmla="*/ 0 w 127"/>
                <a:gd name="T49" fmla="*/ 66 h 132"/>
                <a:gd name="T50" fmla="*/ 1 w 127"/>
                <a:gd name="T51" fmla="*/ 53 h 132"/>
                <a:gd name="T52" fmla="*/ 5 w 127"/>
                <a:gd name="T53" fmla="*/ 40 h 132"/>
                <a:gd name="T54" fmla="*/ 11 w 127"/>
                <a:gd name="T55" fmla="*/ 29 h 132"/>
                <a:gd name="T56" fmla="*/ 19 w 127"/>
                <a:gd name="T57" fmla="*/ 19 h 132"/>
                <a:gd name="T58" fmla="*/ 28 w 127"/>
                <a:gd name="T59" fmla="*/ 11 h 132"/>
                <a:gd name="T60" fmla="*/ 39 w 127"/>
                <a:gd name="T61" fmla="*/ 6 h 132"/>
                <a:gd name="T62" fmla="*/ 51 w 127"/>
                <a:gd name="T63" fmla="*/ 1 h 132"/>
                <a:gd name="T64" fmla="*/ 63 w 127"/>
                <a:gd name="T6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32">
                  <a:moveTo>
                    <a:pt x="63" y="0"/>
                  </a:moveTo>
                  <a:lnTo>
                    <a:pt x="76" y="1"/>
                  </a:lnTo>
                  <a:lnTo>
                    <a:pt x="88" y="6"/>
                  </a:lnTo>
                  <a:lnTo>
                    <a:pt x="99" y="11"/>
                  </a:lnTo>
                  <a:lnTo>
                    <a:pt x="108" y="19"/>
                  </a:lnTo>
                  <a:lnTo>
                    <a:pt x="116" y="29"/>
                  </a:lnTo>
                  <a:lnTo>
                    <a:pt x="121" y="40"/>
                  </a:lnTo>
                  <a:lnTo>
                    <a:pt x="126" y="53"/>
                  </a:lnTo>
                  <a:lnTo>
                    <a:pt x="127" y="66"/>
                  </a:lnTo>
                  <a:lnTo>
                    <a:pt x="126" y="80"/>
                  </a:lnTo>
                  <a:lnTo>
                    <a:pt x="121" y="92"/>
                  </a:lnTo>
                  <a:lnTo>
                    <a:pt x="116" y="103"/>
                  </a:lnTo>
                  <a:lnTo>
                    <a:pt x="108" y="112"/>
                  </a:lnTo>
                  <a:lnTo>
                    <a:pt x="99" y="121"/>
                  </a:lnTo>
                  <a:lnTo>
                    <a:pt x="88" y="127"/>
                  </a:lnTo>
                  <a:lnTo>
                    <a:pt x="76" y="131"/>
                  </a:lnTo>
                  <a:lnTo>
                    <a:pt x="63" y="132"/>
                  </a:lnTo>
                  <a:lnTo>
                    <a:pt x="51" y="131"/>
                  </a:lnTo>
                  <a:lnTo>
                    <a:pt x="39" y="127"/>
                  </a:lnTo>
                  <a:lnTo>
                    <a:pt x="28" y="121"/>
                  </a:lnTo>
                  <a:lnTo>
                    <a:pt x="19" y="112"/>
                  </a:lnTo>
                  <a:lnTo>
                    <a:pt x="11" y="103"/>
                  </a:lnTo>
                  <a:lnTo>
                    <a:pt x="5" y="92"/>
                  </a:lnTo>
                  <a:lnTo>
                    <a:pt x="1" y="80"/>
                  </a:lnTo>
                  <a:lnTo>
                    <a:pt x="0" y="66"/>
                  </a:lnTo>
                  <a:lnTo>
                    <a:pt x="1" y="53"/>
                  </a:lnTo>
                  <a:lnTo>
                    <a:pt x="5" y="40"/>
                  </a:lnTo>
                  <a:lnTo>
                    <a:pt x="11" y="29"/>
                  </a:lnTo>
                  <a:lnTo>
                    <a:pt x="19" y="19"/>
                  </a:lnTo>
                  <a:lnTo>
                    <a:pt x="28" y="11"/>
                  </a:lnTo>
                  <a:lnTo>
                    <a:pt x="39" y="6"/>
                  </a:lnTo>
                  <a:lnTo>
                    <a:pt x="51" y="1"/>
                  </a:lnTo>
                  <a:lnTo>
                    <a:pt x="63"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7" name="Freeform 219"/>
            <p:cNvSpPr>
              <a:spLocks/>
            </p:cNvSpPr>
            <p:nvPr/>
          </p:nvSpPr>
          <p:spPr bwMode="auto">
            <a:xfrm>
              <a:off x="4877" y="2412"/>
              <a:ext cx="121" cy="127"/>
            </a:xfrm>
            <a:custGeom>
              <a:avLst/>
              <a:gdLst>
                <a:gd name="T0" fmla="*/ 60 w 121"/>
                <a:gd name="T1" fmla="*/ 0 h 127"/>
                <a:gd name="T2" fmla="*/ 73 w 121"/>
                <a:gd name="T3" fmla="*/ 1 h 127"/>
                <a:gd name="T4" fmla="*/ 84 w 121"/>
                <a:gd name="T5" fmla="*/ 6 h 127"/>
                <a:gd name="T6" fmla="*/ 94 w 121"/>
                <a:gd name="T7" fmla="*/ 11 h 127"/>
                <a:gd name="T8" fmla="*/ 103 w 121"/>
                <a:gd name="T9" fmla="*/ 19 h 127"/>
                <a:gd name="T10" fmla="*/ 111 w 121"/>
                <a:gd name="T11" fmla="*/ 28 h 127"/>
                <a:gd name="T12" fmla="*/ 116 w 121"/>
                <a:gd name="T13" fmla="*/ 39 h 127"/>
                <a:gd name="T14" fmla="*/ 120 w 121"/>
                <a:gd name="T15" fmla="*/ 52 h 127"/>
                <a:gd name="T16" fmla="*/ 121 w 121"/>
                <a:gd name="T17" fmla="*/ 64 h 127"/>
                <a:gd name="T18" fmla="*/ 120 w 121"/>
                <a:gd name="T19" fmla="*/ 76 h 127"/>
                <a:gd name="T20" fmla="*/ 116 w 121"/>
                <a:gd name="T21" fmla="*/ 89 h 127"/>
                <a:gd name="T22" fmla="*/ 111 w 121"/>
                <a:gd name="T23" fmla="*/ 99 h 127"/>
                <a:gd name="T24" fmla="*/ 103 w 121"/>
                <a:gd name="T25" fmla="*/ 109 h 127"/>
                <a:gd name="T26" fmla="*/ 94 w 121"/>
                <a:gd name="T27" fmla="*/ 115 h 127"/>
                <a:gd name="T28" fmla="*/ 84 w 121"/>
                <a:gd name="T29" fmla="*/ 122 h 127"/>
                <a:gd name="T30" fmla="*/ 73 w 121"/>
                <a:gd name="T31" fmla="*/ 126 h 127"/>
                <a:gd name="T32" fmla="*/ 60 w 121"/>
                <a:gd name="T33" fmla="*/ 127 h 127"/>
                <a:gd name="T34" fmla="*/ 48 w 121"/>
                <a:gd name="T35" fmla="*/ 126 h 127"/>
                <a:gd name="T36" fmla="*/ 37 w 121"/>
                <a:gd name="T37" fmla="*/ 122 h 127"/>
                <a:gd name="T38" fmla="*/ 27 w 121"/>
                <a:gd name="T39" fmla="*/ 115 h 127"/>
                <a:gd name="T40" fmla="*/ 18 w 121"/>
                <a:gd name="T41" fmla="*/ 109 h 127"/>
                <a:gd name="T42" fmla="*/ 10 w 121"/>
                <a:gd name="T43" fmla="*/ 99 h 127"/>
                <a:gd name="T44" fmla="*/ 4 w 121"/>
                <a:gd name="T45" fmla="*/ 89 h 127"/>
                <a:gd name="T46" fmla="*/ 1 w 121"/>
                <a:gd name="T47" fmla="*/ 76 h 127"/>
                <a:gd name="T48" fmla="*/ 0 w 121"/>
                <a:gd name="T49" fmla="*/ 64 h 127"/>
                <a:gd name="T50" fmla="*/ 1 w 121"/>
                <a:gd name="T51" fmla="*/ 52 h 127"/>
                <a:gd name="T52" fmla="*/ 4 w 121"/>
                <a:gd name="T53" fmla="*/ 39 h 127"/>
                <a:gd name="T54" fmla="*/ 10 w 121"/>
                <a:gd name="T55" fmla="*/ 28 h 127"/>
                <a:gd name="T56" fmla="*/ 18 w 121"/>
                <a:gd name="T57" fmla="*/ 19 h 127"/>
                <a:gd name="T58" fmla="*/ 27 w 121"/>
                <a:gd name="T59" fmla="*/ 11 h 127"/>
                <a:gd name="T60" fmla="*/ 37 w 121"/>
                <a:gd name="T61" fmla="*/ 6 h 127"/>
                <a:gd name="T62" fmla="*/ 48 w 121"/>
                <a:gd name="T63" fmla="*/ 1 h 127"/>
                <a:gd name="T64" fmla="*/ 60 w 121"/>
                <a:gd name="T6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7">
                  <a:moveTo>
                    <a:pt x="60" y="0"/>
                  </a:moveTo>
                  <a:lnTo>
                    <a:pt x="73" y="1"/>
                  </a:lnTo>
                  <a:lnTo>
                    <a:pt x="84" y="6"/>
                  </a:lnTo>
                  <a:lnTo>
                    <a:pt x="94" y="11"/>
                  </a:lnTo>
                  <a:lnTo>
                    <a:pt x="103" y="19"/>
                  </a:lnTo>
                  <a:lnTo>
                    <a:pt x="111" y="28"/>
                  </a:lnTo>
                  <a:lnTo>
                    <a:pt x="116" y="39"/>
                  </a:lnTo>
                  <a:lnTo>
                    <a:pt x="120" y="52"/>
                  </a:lnTo>
                  <a:lnTo>
                    <a:pt x="121" y="64"/>
                  </a:lnTo>
                  <a:lnTo>
                    <a:pt x="120" y="76"/>
                  </a:lnTo>
                  <a:lnTo>
                    <a:pt x="116" y="89"/>
                  </a:lnTo>
                  <a:lnTo>
                    <a:pt x="111" y="99"/>
                  </a:lnTo>
                  <a:lnTo>
                    <a:pt x="103" y="109"/>
                  </a:lnTo>
                  <a:lnTo>
                    <a:pt x="94" y="115"/>
                  </a:lnTo>
                  <a:lnTo>
                    <a:pt x="84" y="122"/>
                  </a:lnTo>
                  <a:lnTo>
                    <a:pt x="73" y="126"/>
                  </a:lnTo>
                  <a:lnTo>
                    <a:pt x="60" y="127"/>
                  </a:lnTo>
                  <a:lnTo>
                    <a:pt x="48" y="126"/>
                  </a:lnTo>
                  <a:lnTo>
                    <a:pt x="37" y="122"/>
                  </a:lnTo>
                  <a:lnTo>
                    <a:pt x="27" y="115"/>
                  </a:lnTo>
                  <a:lnTo>
                    <a:pt x="18" y="109"/>
                  </a:lnTo>
                  <a:lnTo>
                    <a:pt x="10" y="99"/>
                  </a:lnTo>
                  <a:lnTo>
                    <a:pt x="4" y="89"/>
                  </a:lnTo>
                  <a:lnTo>
                    <a:pt x="1" y="76"/>
                  </a:lnTo>
                  <a:lnTo>
                    <a:pt x="0" y="64"/>
                  </a:lnTo>
                  <a:lnTo>
                    <a:pt x="1" y="52"/>
                  </a:lnTo>
                  <a:lnTo>
                    <a:pt x="4" y="39"/>
                  </a:lnTo>
                  <a:lnTo>
                    <a:pt x="10" y="28"/>
                  </a:lnTo>
                  <a:lnTo>
                    <a:pt x="18" y="19"/>
                  </a:lnTo>
                  <a:lnTo>
                    <a:pt x="27" y="11"/>
                  </a:lnTo>
                  <a:lnTo>
                    <a:pt x="37" y="6"/>
                  </a:lnTo>
                  <a:lnTo>
                    <a:pt x="48" y="1"/>
                  </a:lnTo>
                  <a:lnTo>
                    <a:pt x="60"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8" name="Freeform 220"/>
            <p:cNvSpPr>
              <a:spLocks/>
            </p:cNvSpPr>
            <p:nvPr/>
          </p:nvSpPr>
          <p:spPr bwMode="auto">
            <a:xfrm>
              <a:off x="4880" y="2415"/>
              <a:ext cx="115" cy="119"/>
            </a:xfrm>
            <a:custGeom>
              <a:avLst/>
              <a:gdLst>
                <a:gd name="T0" fmla="*/ 57 w 115"/>
                <a:gd name="T1" fmla="*/ 0 h 119"/>
                <a:gd name="T2" fmla="*/ 69 w 115"/>
                <a:gd name="T3" fmla="*/ 1 h 119"/>
                <a:gd name="T4" fmla="*/ 80 w 115"/>
                <a:gd name="T5" fmla="*/ 4 h 119"/>
                <a:gd name="T6" fmla="*/ 90 w 115"/>
                <a:gd name="T7" fmla="*/ 10 h 119"/>
                <a:gd name="T8" fmla="*/ 99 w 115"/>
                <a:gd name="T9" fmla="*/ 17 h 119"/>
                <a:gd name="T10" fmla="*/ 105 w 115"/>
                <a:gd name="T11" fmla="*/ 26 h 119"/>
                <a:gd name="T12" fmla="*/ 111 w 115"/>
                <a:gd name="T13" fmla="*/ 36 h 119"/>
                <a:gd name="T14" fmla="*/ 114 w 115"/>
                <a:gd name="T15" fmla="*/ 48 h 119"/>
                <a:gd name="T16" fmla="*/ 115 w 115"/>
                <a:gd name="T17" fmla="*/ 60 h 119"/>
                <a:gd name="T18" fmla="*/ 114 w 115"/>
                <a:gd name="T19" fmla="*/ 72 h 119"/>
                <a:gd name="T20" fmla="*/ 111 w 115"/>
                <a:gd name="T21" fmla="*/ 83 h 119"/>
                <a:gd name="T22" fmla="*/ 105 w 115"/>
                <a:gd name="T23" fmla="*/ 93 h 119"/>
                <a:gd name="T24" fmla="*/ 99 w 115"/>
                <a:gd name="T25" fmla="*/ 101 h 119"/>
                <a:gd name="T26" fmla="*/ 90 w 115"/>
                <a:gd name="T27" fmla="*/ 109 h 119"/>
                <a:gd name="T28" fmla="*/ 80 w 115"/>
                <a:gd name="T29" fmla="*/ 115 h 119"/>
                <a:gd name="T30" fmla="*/ 69 w 115"/>
                <a:gd name="T31" fmla="*/ 118 h 119"/>
                <a:gd name="T32" fmla="*/ 57 w 115"/>
                <a:gd name="T33" fmla="*/ 119 h 119"/>
                <a:gd name="T34" fmla="*/ 46 w 115"/>
                <a:gd name="T35" fmla="*/ 118 h 119"/>
                <a:gd name="T36" fmla="*/ 35 w 115"/>
                <a:gd name="T37" fmla="*/ 115 h 119"/>
                <a:gd name="T38" fmla="*/ 26 w 115"/>
                <a:gd name="T39" fmla="*/ 109 h 119"/>
                <a:gd name="T40" fmla="*/ 17 w 115"/>
                <a:gd name="T41" fmla="*/ 101 h 119"/>
                <a:gd name="T42" fmla="*/ 10 w 115"/>
                <a:gd name="T43" fmla="*/ 93 h 119"/>
                <a:gd name="T44" fmla="*/ 5 w 115"/>
                <a:gd name="T45" fmla="*/ 83 h 119"/>
                <a:gd name="T46" fmla="*/ 1 w 115"/>
                <a:gd name="T47" fmla="*/ 72 h 119"/>
                <a:gd name="T48" fmla="*/ 0 w 115"/>
                <a:gd name="T49" fmla="*/ 60 h 119"/>
                <a:gd name="T50" fmla="*/ 1 w 115"/>
                <a:gd name="T51" fmla="*/ 48 h 119"/>
                <a:gd name="T52" fmla="*/ 5 w 115"/>
                <a:gd name="T53" fmla="*/ 36 h 119"/>
                <a:gd name="T54" fmla="*/ 10 w 115"/>
                <a:gd name="T55" fmla="*/ 26 h 119"/>
                <a:gd name="T56" fmla="*/ 17 w 115"/>
                <a:gd name="T57" fmla="*/ 17 h 119"/>
                <a:gd name="T58" fmla="*/ 26 w 115"/>
                <a:gd name="T59" fmla="*/ 10 h 119"/>
                <a:gd name="T60" fmla="*/ 35 w 115"/>
                <a:gd name="T61" fmla="*/ 4 h 119"/>
                <a:gd name="T62" fmla="*/ 46 w 115"/>
                <a:gd name="T63" fmla="*/ 1 h 119"/>
                <a:gd name="T64" fmla="*/ 57 w 115"/>
                <a:gd name="T6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119">
                  <a:moveTo>
                    <a:pt x="57" y="0"/>
                  </a:moveTo>
                  <a:lnTo>
                    <a:pt x="69" y="1"/>
                  </a:lnTo>
                  <a:lnTo>
                    <a:pt x="80" y="4"/>
                  </a:lnTo>
                  <a:lnTo>
                    <a:pt x="90" y="10"/>
                  </a:lnTo>
                  <a:lnTo>
                    <a:pt x="99" y="17"/>
                  </a:lnTo>
                  <a:lnTo>
                    <a:pt x="105" y="26"/>
                  </a:lnTo>
                  <a:lnTo>
                    <a:pt x="111" y="36"/>
                  </a:lnTo>
                  <a:lnTo>
                    <a:pt x="114" y="48"/>
                  </a:lnTo>
                  <a:lnTo>
                    <a:pt x="115" y="60"/>
                  </a:lnTo>
                  <a:lnTo>
                    <a:pt x="114" y="72"/>
                  </a:lnTo>
                  <a:lnTo>
                    <a:pt x="111" y="83"/>
                  </a:lnTo>
                  <a:lnTo>
                    <a:pt x="105" y="93"/>
                  </a:lnTo>
                  <a:lnTo>
                    <a:pt x="99" y="101"/>
                  </a:lnTo>
                  <a:lnTo>
                    <a:pt x="90" y="109"/>
                  </a:lnTo>
                  <a:lnTo>
                    <a:pt x="80" y="115"/>
                  </a:lnTo>
                  <a:lnTo>
                    <a:pt x="69" y="118"/>
                  </a:lnTo>
                  <a:lnTo>
                    <a:pt x="57" y="119"/>
                  </a:lnTo>
                  <a:lnTo>
                    <a:pt x="46" y="118"/>
                  </a:lnTo>
                  <a:lnTo>
                    <a:pt x="35" y="115"/>
                  </a:lnTo>
                  <a:lnTo>
                    <a:pt x="26" y="109"/>
                  </a:lnTo>
                  <a:lnTo>
                    <a:pt x="17" y="101"/>
                  </a:lnTo>
                  <a:lnTo>
                    <a:pt x="10" y="93"/>
                  </a:lnTo>
                  <a:lnTo>
                    <a:pt x="5" y="83"/>
                  </a:lnTo>
                  <a:lnTo>
                    <a:pt x="1" y="72"/>
                  </a:lnTo>
                  <a:lnTo>
                    <a:pt x="0" y="60"/>
                  </a:lnTo>
                  <a:lnTo>
                    <a:pt x="1" y="48"/>
                  </a:lnTo>
                  <a:lnTo>
                    <a:pt x="5" y="36"/>
                  </a:lnTo>
                  <a:lnTo>
                    <a:pt x="10" y="26"/>
                  </a:lnTo>
                  <a:lnTo>
                    <a:pt x="17" y="17"/>
                  </a:lnTo>
                  <a:lnTo>
                    <a:pt x="26" y="10"/>
                  </a:lnTo>
                  <a:lnTo>
                    <a:pt x="35" y="4"/>
                  </a:lnTo>
                  <a:lnTo>
                    <a:pt x="46" y="1"/>
                  </a:lnTo>
                  <a:lnTo>
                    <a:pt x="57"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49" name="Freeform 221"/>
            <p:cNvSpPr>
              <a:spLocks/>
            </p:cNvSpPr>
            <p:nvPr/>
          </p:nvSpPr>
          <p:spPr bwMode="auto">
            <a:xfrm>
              <a:off x="4883" y="2417"/>
              <a:ext cx="110" cy="114"/>
            </a:xfrm>
            <a:custGeom>
              <a:avLst/>
              <a:gdLst>
                <a:gd name="T0" fmla="*/ 54 w 110"/>
                <a:gd name="T1" fmla="*/ 0 h 114"/>
                <a:gd name="T2" fmla="*/ 66 w 110"/>
                <a:gd name="T3" fmla="*/ 1 h 114"/>
                <a:gd name="T4" fmla="*/ 76 w 110"/>
                <a:gd name="T5" fmla="*/ 4 h 114"/>
                <a:gd name="T6" fmla="*/ 86 w 110"/>
                <a:gd name="T7" fmla="*/ 10 h 114"/>
                <a:gd name="T8" fmla="*/ 93 w 110"/>
                <a:gd name="T9" fmla="*/ 17 h 114"/>
                <a:gd name="T10" fmla="*/ 100 w 110"/>
                <a:gd name="T11" fmla="*/ 25 h 114"/>
                <a:gd name="T12" fmla="*/ 106 w 110"/>
                <a:gd name="T13" fmla="*/ 34 h 114"/>
                <a:gd name="T14" fmla="*/ 109 w 110"/>
                <a:gd name="T15" fmla="*/ 46 h 114"/>
                <a:gd name="T16" fmla="*/ 110 w 110"/>
                <a:gd name="T17" fmla="*/ 57 h 114"/>
                <a:gd name="T18" fmla="*/ 109 w 110"/>
                <a:gd name="T19" fmla="*/ 68 h 114"/>
                <a:gd name="T20" fmla="*/ 106 w 110"/>
                <a:gd name="T21" fmla="*/ 79 h 114"/>
                <a:gd name="T22" fmla="*/ 100 w 110"/>
                <a:gd name="T23" fmla="*/ 88 h 114"/>
                <a:gd name="T24" fmla="*/ 93 w 110"/>
                <a:gd name="T25" fmla="*/ 97 h 114"/>
                <a:gd name="T26" fmla="*/ 86 w 110"/>
                <a:gd name="T27" fmla="*/ 104 h 114"/>
                <a:gd name="T28" fmla="*/ 76 w 110"/>
                <a:gd name="T29" fmla="*/ 109 h 114"/>
                <a:gd name="T30" fmla="*/ 66 w 110"/>
                <a:gd name="T31" fmla="*/ 113 h 114"/>
                <a:gd name="T32" fmla="*/ 54 w 110"/>
                <a:gd name="T33" fmla="*/ 114 h 114"/>
                <a:gd name="T34" fmla="*/ 43 w 110"/>
                <a:gd name="T35" fmla="*/ 113 h 114"/>
                <a:gd name="T36" fmla="*/ 33 w 110"/>
                <a:gd name="T37" fmla="*/ 109 h 114"/>
                <a:gd name="T38" fmla="*/ 24 w 110"/>
                <a:gd name="T39" fmla="*/ 104 h 114"/>
                <a:gd name="T40" fmla="*/ 15 w 110"/>
                <a:gd name="T41" fmla="*/ 97 h 114"/>
                <a:gd name="T42" fmla="*/ 8 w 110"/>
                <a:gd name="T43" fmla="*/ 88 h 114"/>
                <a:gd name="T44" fmla="*/ 4 w 110"/>
                <a:gd name="T45" fmla="*/ 79 h 114"/>
                <a:gd name="T46" fmla="*/ 1 w 110"/>
                <a:gd name="T47" fmla="*/ 68 h 114"/>
                <a:gd name="T48" fmla="*/ 0 w 110"/>
                <a:gd name="T49" fmla="*/ 57 h 114"/>
                <a:gd name="T50" fmla="*/ 1 w 110"/>
                <a:gd name="T51" fmla="*/ 46 h 114"/>
                <a:gd name="T52" fmla="*/ 4 w 110"/>
                <a:gd name="T53" fmla="*/ 34 h 114"/>
                <a:gd name="T54" fmla="*/ 8 w 110"/>
                <a:gd name="T55" fmla="*/ 25 h 114"/>
                <a:gd name="T56" fmla="*/ 15 w 110"/>
                <a:gd name="T57" fmla="*/ 17 h 114"/>
                <a:gd name="T58" fmla="*/ 24 w 110"/>
                <a:gd name="T59" fmla="*/ 10 h 114"/>
                <a:gd name="T60" fmla="*/ 33 w 110"/>
                <a:gd name="T61" fmla="*/ 4 h 114"/>
                <a:gd name="T62" fmla="*/ 43 w 110"/>
                <a:gd name="T63" fmla="*/ 1 h 114"/>
                <a:gd name="T64" fmla="*/ 54 w 110"/>
                <a:gd name="T6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14">
                  <a:moveTo>
                    <a:pt x="54" y="0"/>
                  </a:moveTo>
                  <a:lnTo>
                    <a:pt x="66" y="1"/>
                  </a:lnTo>
                  <a:lnTo>
                    <a:pt x="76" y="4"/>
                  </a:lnTo>
                  <a:lnTo>
                    <a:pt x="86" y="10"/>
                  </a:lnTo>
                  <a:lnTo>
                    <a:pt x="93" y="17"/>
                  </a:lnTo>
                  <a:lnTo>
                    <a:pt x="100" y="25"/>
                  </a:lnTo>
                  <a:lnTo>
                    <a:pt x="106" y="34"/>
                  </a:lnTo>
                  <a:lnTo>
                    <a:pt x="109" y="46"/>
                  </a:lnTo>
                  <a:lnTo>
                    <a:pt x="110" y="57"/>
                  </a:lnTo>
                  <a:lnTo>
                    <a:pt x="109" y="68"/>
                  </a:lnTo>
                  <a:lnTo>
                    <a:pt x="106" y="79"/>
                  </a:lnTo>
                  <a:lnTo>
                    <a:pt x="100" y="88"/>
                  </a:lnTo>
                  <a:lnTo>
                    <a:pt x="93" y="97"/>
                  </a:lnTo>
                  <a:lnTo>
                    <a:pt x="86" y="104"/>
                  </a:lnTo>
                  <a:lnTo>
                    <a:pt x="76" y="109"/>
                  </a:lnTo>
                  <a:lnTo>
                    <a:pt x="66" y="113"/>
                  </a:lnTo>
                  <a:lnTo>
                    <a:pt x="54" y="114"/>
                  </a:lnTo>
                  <a:lnTo>
                    <a:pt x="43" y="113"/>
                  </a:lnTo>
                  <a:lnTo>
                    <a:pt x="33" y="109"/>
                  </a:lnTo>
                  <a:lnTo>
                    <a:pt x="24" y="104"/>
                  </a:lnTo>
                  <a:lnTo>
                    <a:pt x="15" y="97"/>
                  </a:lnTo>
                  <a:lnTo>
                    <a:pt x="8" y="88"/>
                  </a:lnTo>
                  <a:lnTo>
                    <a:pt x="4" y="79"/>
                  </a:lnTo>
                  <a:lnTo>
                    <a:pt x="1" y="68"/>
                  </a:lnTo>
                  <a:lnTo>
                    <a:pt x="0" y="57"/>
                  </a:lnTo>
                  <a:lnTo>
                    <a:pt x="1" y="46"/>
                  </a:lnTo>
                  <a:lnTo>
                    <a:pt x="4" y="34"/>
                  </a:lnTo>
                  <a:lnTo>
                    <a:pt x="8" y="25"/>
                  </a:lnTo>
                  <a:lnTo>
                    <a:pt x="15" y="17"/>
                  </a:lnTo>
                  <a:lnTo>
                    <a:pt x="24" y="10"/>
                  </a:lnTo>
                  <a:lnTo>
                    <a:pt x="33" y="4"/>
                  </a:lnTo>
                  <a:lnTo>
                    <a:pt x="43" y="1"/>
                  </a:lnTo>
                  <a:lnTo>
                    <a:pt x="54"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0" name="Freeform 222"/>
            <p:cNvSpPr>
              <a:spLocks/>
            </p:cNvSpPr>
            <p:nvPr/>
          </p:nvSpPr>
          <p:spPr bwMode="auto">
            <a:xfrm>
              <a:off x="4886" y="2419"/>
              <a:ext cx="103" cy="107"/>
            </a:xfrm>
            <a:custGeom>
              <a:avLst/>
              <a:gdLst>
                <a:gd name="T0" fmla="*/ 51 w 103"/>
                <a:gd name="T1" fmla="*/ 0 h 107"/>
                <a:gd name="T2" fmla="*/ 61 w 103"/>
                <a:gd name="T3" fmla="*/ 1 h 107"/>
                <a:gd name="T4" fmla="*/ 71 w 103"/>
                <a:gd name="T5" fmla="*/ 4 h 107"/>
                <a:gd name="T6" fmla="*/ 80 w 103"/>
                <a:gd name="T7" fmla="*/ 9 h 107"/>
                <a:gd name="T8" fmla="*/ 87 w 103"/>
                <a:gd name="T9" fmla="*/ 16 h 107"/>
                <a:gd name="T10" fmla="*/ 94 w 103"/>
                <a:gd name="T11" fmla="*/ 23 h 107"/>
                <a:gd name="T12" fmla="*/ 98 w 103"/>
                <a:gd name="T13" fmla="*/ 32 h 107"/>
                <a:gd name="T14" fmla="*/ 102 w 103"/>
                <a:gd name="T15" fmla="*/ 42 h 107"/>
                <a:gd name="T16" fmla="*/ 103 w 103"/>
                <a:gd name="T17" fmla="*/ 54 h 107"/>
                <a:gd name="T18" fmla="*/ 102 w 103"/>
                <a:gd name="T19" fmla="*/ 65 h 107"/>
                <a:gd name="T20" fmla="*/ 98 w 103"/>
                <a:gd name="T21" fmla="*/ 74 h 107"/>
                <a:gd name="T22" fmla="*/ 94 w 103"/>
                <a:gd name="T23" fmla="*/ 84 h 107"/>
                <a:gd name="T24" fmla="*/ 87 w 103"/>
                <a:gd name="T25" fmla="*/ 92 h 107"/>
                <a:gd name="T26" fmla="*/ 80 w 103"/>
                <a:gd name="T27" fmla="*/ 98 h 107"/>
                <a:gd name="T28" fmla="*/ 71 w 103"/>
                <a:gd name="T29" fmla="*/ 103 h 107"/>
                <a:gd name="T30" fmla="*/ 61 w 103"/>
                <a:gd name="T31" fmla="*/ 106 h 107"/>
                <a:gd name="T32" fmla="*/ 51 w 103"/>
                <a:gd name="T33" fmla="*/ 107 h 107"/>
                <a:gd name="T34" fmla="*/ 41 w 103"/>
                <a:gd name="T35" fmla="*/ 106 h 107"/>
                <a:gd name="T36" fmla="*/ 31 w 103"/>
                <a:gd name="T37" fmla="*/ 103 h 107"/>
                <a:gd name="T38" fmla="*/ 22 w 103"/>
                <a:gd name="T39" fmla="*/ 98 h 107"/>
                <a:gd name="T40" fmla="*/ 16 w 103"/>
                <a:gd name="T41" fmla="*/ 92 h 107"/>
                <a:gd name="T42" fmla="*/ 9 w 103"/>
                <a:gd name="T43" fmla="*/ 84 h 107"/>
                <a:gd name="T44" fmla="*/ 4 w 103"/>
                <a:gd name="T45" fmla="*/ 74 h 107"/>
                <a:gd name="T46" fmla="*/ 1 w 103"/>
                <a:gd name="T47" fmla="*/ 65 h 107"/>
                <a:gd name="T48" fmla="*/ 0 w 103"/>
                <a:gd name="T49" fmla="*/ 54 h 107"/>
                <a:gd name="T50" fmla="*/ 1 w 103"/>
                <a:gd name="T51" fmla="*/ 42 h 107"/>
                <a:gd name="T52" fmla="*/ 4 w 103"/>
                <a:gd name="T53" fmla="*/ 32 h 107"/>
                <a:gd name="T54" fmla="*/ 9 w 103"/>
                <a:gd name="T55" fmla="*/ 23 h 107"/>
                <a:gd name="T56" fmla="*/ 16 w 103"/>
                <a:gd name="T57" fmla="*/ 16 h 107"/>
                <a:gd name="T58" fmla="*/ 22 w 103"/>
                <a:gd name="T59" fmla="*/ 9 h 107"/>
                <a:gd name="T60" fmla="*/ 31 w 103"/>
                <a:gd name="T61" fmla="*/ 4 h 107"/>
                <a:gd name="T62" fmla="*/ 41 w 103"/>
                <a:gd name="T63" fmla="*/ 1 h 107"/>
                <a:gd name="T64" fmla="*/ 51 w 103"/>
                <a:gd name="T65"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7">
                  <a:moveTo>
                    <a:pt x="51" y="0"/>
                  </a:moveTo>
                  <a:lnTo>
                    <a:pt x="61" y="1"/>
                  </a:lnTo>
                  <a:lnTo>
                    <a:pt x="71" y="4"/>
                  </a:lnTo>
                  <a:lnTo>
                    <a:pt x="80" y="9"/>
                  </a:lnTo>
                  <a:lnTo>
                    <a:pt x="87" y="16"/>
                  </a:lnTo>
                  <a:lnTo>
                    <a:pt x="94" y="23"/>
                  </a:lnTo>
                  <a:lnTo>
                    <a:pt x="98" y="32"/>
                  </a:lnTo>
                  <a:lnTo>
                    <a:pt x="102" y="42"/>
                  </a:lnTo>
                  <a:lnTo>
                    <a:pt x="103" y="54"/>
                  </a:lnTo>
                  <a:lnTo>
                    <a:pt x="102" y="65"/>
                  </a:lnTo>
                  <a:lnTo>
                    <a:pt x="98" y="74"/>
                  </a:lnTo>
                  <a:lnTo>
                    <a:pt x="94" y="84"/>
                  </a:lnTo>
                  <a:lnTo>
                    <a:pt x="87" y="92"/>
                  </a:lnTo>
                  <a:lnTo>
                    <a:pt x="80" y="98"/>
                  </a:lnTo>
                  <a:lnTo>
                    <a:pt x="71" y="103"/>
                  </a:lnTo>
                  <a:lnTo>
                    <a:pt x="61" y="106"/>
                  </a:lnTo>
                  <a:lnTo>
                    <a:pt x="51" y="107"/>
                  </a:lnTo>
                  <a:lnTo>
                    <a:pt x="41" y="106"/>
                  </a:lnTo>
                  <a:lnTo>
                    <a:pt x="31" y="103"/>
                  </a:lnTo>
                  <a:lnTo>
                    <a:pt x="22" y="98"/>
                  </a:lnTo>
                  <a:lnTo>
                    <a:pt x="16" y="92"/>
                  </a:lnTo>
                  <a:lnTo>
                    <a:pt x="9" y="84"/>
                  </a:lnTo>
                  <a:lnTo>
                    <a:pt x="4" y="74"/>
                  </a:lnTo>
                  <a:lnTo>
                    <a:pt x="1" y="65"/>
                  </a:lnTo>
                  <a:lnTo>
                    <a:pt x="0" y="54"/>
                  </a:lnTo>
                  <a:lnTo>
                    <a:pt x="1" y="42"/>
                  </a:lnTo>
                  <a:lnTo>
                    <a:pt x="4" y="32"/>
                  </a:lnTo>
                  <a:lnTo>
                    <a:pt x="9" y="23"/>
                  </a:lnTo>
                  <a:lnTo>
                    <a:pt x="16" y="16"/>
                  </a:lnTo>
                  <a:lnTo>
                    <a:pt x="22" y="9"/>
                  </a:lnTo>
                  <a:lnTo>
                    <a:pt x="31" y="4"/>
                  </a:lnTo>
                  <a:lnTo>
                    <a:pt x="41" y="1"/>
                  </a:lnTo>
                  <a:lnTo>
                    <a:pt x="51"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1" name="Freeform 223"/>
            <p:cNvSpPr>
              <a:spLocks/>
            </p:cNvSpPr>
            <p:nvPr/>
          </p:nvSpPr>
          <p:spPr bwMode="auto">
            <a:xfrm>
              <a:off x="4888" y="2420"/>
              <a:ext cx="99" cy="102"/>
            </a:xfrm>
            <a:custGeom>
              <a:avLst/>
              <a:gdLst>
                <a:gd name="T0" fmla="*/ 49 w 99"/>
                <a:gd name="T1" fmla="*/ 0 h 102"/>
                <a:gd name="T2" fmla="*/ 59 w 99"/>
                <a:gd name="T3" fmla="*/ 1 h 102"/>
                <a:gd name="T4" fmla="*/ 68 w 99"/>
                <a:gd name="T5" fmla="*/ 5 h 102"/>
                <a:gd name="T6" fmla="*/ 76 w 99"/>
                <a:gd name="T7" fmla="*/ 9 h 102"/>
                <a:gd name="T8" fmla="*/ 84 w 99"/>
                <a:gd name="T9" fmla="*/ 16 h 102"/>
                <a:gd name="T10" fmla="*/ 90 w 99"/>
                <a:gd name="T11" fmla="*/ 22 h 102"/>
                <a:gd name="T12" fmla="*/ 95 w 99"/>
                <a:gd name="T13" fmla="*/ 31 h 102"/>
                <a:gd name="T14" fmla="*/ 97 w 99"/>
                <a:gd name="T15" fmla="*/ 41 h 102"/>
                <a:gd name="T16" fmla="*/ 99 w 99"/>
                <a:gd name="T17" fmla="*/ 52 h 102"/>
                <a:gd name="T18" fmla="*/ 97 w 99"/>
                <a:gd name="T19" fmla="*/ 62 h 102"/>
                <a:gd name="T20" fmla="*/ 95 w 99"/>
                <a:gd name="T21" fmla="*/ 72 h 102"/>
                <a:gd name="T22" fmla="*/ 90 w 99"/>
                <a:gd name="T23" fmla="*/ 80 h 102"/>
                <a:gd name="T24" fmla="*/ 84 w 99"/>
                <a:gd name="T25" fmla="*/ 87 h 102"/>
                <a:gd name="T26" fmla="*/ 76 w 99"/>
                <a:gd name="T27" fmla="*/ 93 h 102"/>
                <a:gd name="T28" fmla="*/ 68 w 99"/>
                <a:gd name="T29" fmla="*/ 97 h 102"/>
                <a:gd name="T30" fmla="*/ 59 w 99"/>
                <a:gd name="T31" fmla="*/ 101 h 102"/>
                <a:gd name="T32" fmla="*/ 49 w 99"/>
                <a:gd name="T33" fmla="*/ 102 h 102"/>
                <a:gd name="T34" fmla="*/ 39 w 99"/>
                <a:gd name="T35" fmla="*/ 101 h 102"/>
                <a:gd name="T36" fmla="*/ 30 w 99"/>
                <a:gd name="T37" fmla="*/ 97 h 102"/>
                <a:gd name="T38" fmla="*/ 22 w 99"/>
                <a:gd name="T39" fmla="*/ 93 h 102"/>
                <a:gd name="T40" fmla="*/ 15 w 99"/>
                <a:gd name="T41" fmla="*/ 87 h 102"/>
                <a:gd name="T42" fmla="*/ 9 w 99"/>
                <a:gd name="T43" fmla="*/ 80 h 102"/>
                <a:gd name="T44" fmla="*/ 5 w 99"/>
                <a:gd name="T45" fmla="*/ 72 h 102"/>
                <a:gd name="T46" fmla="*/ 1 w 99"/>
                <a:gd name="T47" fmla="*/ 62 h 102"/>
                <a:gd name="T48" fmla="*/ 0 w 99"/>
                <a:gd name="T49" fmla="*/ 52 h 102"/>
                <a:gd name="T50" fmla="*/ 1 w 99"/>
                <a:gd name="T51" fmla="*/ 41 h 102"/>
                <a:gd name="T52" fmla="*/ 5 w 99"/>
                <a:gd name="T53" fmla="*/ 31 h 102"/>
                <a:gd name="T54" fmla="*/ 9 w 99"/>
                <a:gd name="T55" fmla="*/ 22 h 102"/>
                <a:gd name="T56" fmla="*/ 15 w 99"/>
                <a:gd name="T57" fmla="*/ 16 h 102"/>
                <a:gd name="T58" fmla="*/ 22 w 99"/>
                <a:gd name="T59" fmla="*/ 9 h 102"/>
                <a:gd name="T60" fmla="*/ 30 w 99"/>
                <a:gd name="T61" fmla="*/ 5 h 102"/>
                <a:gd name="T62" fmla="*/ 39 w 99"/>
                <a:gd name="T63" fmla="*/ 1 h 102"/>
                <a:gd name="T64" fmla="*/ 49 w 99"/>
                <a:gd name="T6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2">
                  <a:moveTo>
                    <a:pt x="49" y="0"/>
                  </a:moveTo>
                  <a:lnTo>
                    <a:pt x="59" y="1"/>
                  </a:lnTo>
                  <a:lnTo>
                    <a:pt x="68" y="5"/>
                  </a:lnTo>
                  <a:lnTo>
                    <a:pt x="76" y="9"/>
                  </a:lnTo>
                  <a:lnTo>
                    <a:pt x="84" y="16"/>
                  </a:lnTo>
                  <a:lnTo>
                    <a:pt x="90" y="22"/>
                  </a:lnTo>
                  <a:lnTo>
                    <a:pt x="95" y="31"/>
                  </a:lnTo>
                  <a:lnTo>
                    <a:pt x="97" y="41"/>
                  </a:lnTo>
                  <a:lnTo>
                    <a:pt x="99" y="52"/>
                  </a:lnTo>
                  <a:lnTo>
                    <a:pt x="97" y="62"/>
                  </a:lnTo>
                  <a:lnTo>
                    <a:pt x="95" y="72"/>
                  </a:lnTo>
                  <a:lnTo>
                    <a:pt x="90" y="80"/>
                  </a:lnTo>
                  <a:lnTo>
                    <a:pt x="84" y="87"/>
                  </a:lnTo>
                  <a:lnTo>
                    <a:pt x="76" y="93"/>
                  </a:lnTo>
                  <a:lnTo>
                    <a:pt x="68" y="97"/>
                  </a:lnTo>
                  <a:lnTo>
                    <a:pt x="59" y="101"/>
                  </a:lnTo>
                  <a:lnTo>
                    <a:pt x="49" y="102"/>
                  </a:lnTo>
                  <a:lnTo>
                    <a:pt x="39" y="101"/>
                  </a:lnTo>
                  <a:lnTo>
                    <a:pt x="30" y="97"/>
                  </a:lnTo>
                  <a:lnTo>
                    <a:pt x="22" y="93"/>
                  </a:lnTo>
                  <a:lnTo>
                    <a:pt x="15" y="87"/>
                  </a:lnTo>
                  <a:lnTo>
                    <a:pt x="9" y="80"/>
                  </a:lnTo>
                  <a:lnTo>
                    <a:pt x="5" y="72"/>
                  </a:lnTo>
                  <a:lnTo>
                    <a:pt x="1" y="62"/>
                  </a:lnTo>
                  <a:lnTo>
                    <a:pt x="0" y="52"/>
                  </a:lnTo>
                  <a:lnTo>
                    <a:pt x="1" y="41"/>
                  </a:lnTo>
                  <a:lnTo>
                    <a:pt x="5" y="31"/>
                  </a:lnTo>
                  <a:lnTo>
                    <a:pt x="9" y="22"/>
                  </a:lnTo>
                  <a:lnTo>
                    <a:pt x="15" y="16"/>
                  </a:lnTo>
                  <a:lnTo>
                    <a:pt x="22" y="9"/>
                  </a:lnTo>
                  <a:lnTo>
                    <a:pt x="30" y="5"/>
                  </a:lnTo>
                  <a:lnTo>
                    <a:pt x="39" y="1"/>
                  </a:lnTo>
                  <a:lnTo>
                    <a:pt x="49"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2" name="Freeform 224"/>
            <p:cNvSpPr>
              <a:spLocks/>
            </p:cNvSpPr>
            <p:nvPr/>
          </p:nvSpPr>
          <p:spPr bwMode="auto">
            <a:xfrm>
              <a:off x="4891" y="2422"/>
              <a:ext cx="92" cy="95"/>
            </a:xfrm>
            <a:custGeom>
              <a:avLst/>
              <a:gdLst>
                <a:gd name="T0" fmla="*/ 46 w 92"/>
                <a:gd name="T1" fmla="*/ 0 h 95"/>
                <a:gd name="T2" fmla="*/ 55 w 92"/>
                <a:gd name="T3" fmla="*/ 1 h 95"/>
                <a:gd name="T4" fmla="*/ 64 w 92"/>
                <a:gd name="T5" fmla="*/ 4 h 95"/>
                <a:gd name="T6" fmla="*/ 72 w 92"/>
                <a:gd name="T7" fmla="*/ 8 h 95"/>
                <a:gd name="T8" fmla="*/ 79 w 92"/>
                <a:gd name="T9" fmla="*/ 14 h 95"/>
                <a:gd name="T10" fmla="*/ 84 w 92"/>
                <a:gd name="T11" fmla="*/ 22 h 95"/>
                <a:gd name="T12" fmla="*/ 89 w 92"/>
                <a:gd name="T13" fmla="*/ 29 h 95"/>
                <a:gd name="T14" fmla="*/ 91 w 92"/>
                <a:gd name="T15" fmla="*/ 38 h 95"/>
                <a:gd name="T16" fmla="*/ 92 w 92"/>
                <a:gd name="T17" fmla="*/ 48 h 95"/>
                <a:gd name="T18" fmla="*/ 91 w 92"/>
                <a:gd name="T19" fmla="*/ 57 h 95"/>
                <a:gd name="T20" fmla="*/ 89 w 92"/>
                <a:gd name="T21" fmla="*/ 66 h 95"/>
                <a:gd name="T22" fmla="*/ 84 w 92"/>
                <a:gd name="T23" fmla="*/ 74 h 95"/>
                <a:gd name="T24" fmla="*/ 79 w 92"/>
                <a:gd name="T25" fmla="*/ 82 h 95"/>
                <a:gd name="T26" fmla="*/ 72 w 92"/>
                <a:gd name="T27" fmla="*/ 88 h 95"/>
                <a:gd name="T28" fmla="*/ 64 w 92"/>
                <a:gd name="T29" fmla="*/ 92 h 95"/>
                <a:gd name="T30" fmla="*/ 55 w 92"/>
                <a:gd name="T31" fmla="*/ 94 h 95"/>
                <a:gd name="T32" fmla="*/ 46 w 92"/>
                <a:gd name="T33" fmla="*/ 95 h 95"/>
                <a:gd name="T34" fmla="*/ 37 w 92"/>
                <a:gd name="T35" fmla="*/ 94 h 95"/>
                <a:gd name="T36" fmla="*/ 28 w 92"/>
                <a:gd name="T37" fmla="*/ 92 h 95"/>
                <a:gd name="T38" fmla="*/ 21 w 92"/>
                <a:gd name="T39" fmla="*/ 88 h 95"/>
                <a:gd name="T40" fmla="*/ 14 w 92"/>
                <a:gd name="T41" fmla="*/ 82 h 95"/>
                <a:gd name="T42" fmla="*/ 8 w 92"/>
                <a:gd name="T43" fmla="*/ 74 h 95"/>
                <a:gd name="T44" fmla="*/ 4 w 92"/>
                <a:gd name="T45" fmla="*/ 66 h 95"/>
                <a:gd name="T46" fmla="*/ 2 w 92"/>
                <a:gd name="T47" fmla="*/ 57 h 95"/>
                <a:gd name="T48" fmla="*/ 0 w 92"/>
                <a:gd name="T49" fmla="*/ 48 h 95"/>
                <a:gd name="T50" fmla="*/ 2 w 92"/>
                <a:gd name="T51" fmla="*/ 38 h 95"/>
                <a:gd name="T52" fmla="*/ 4 w 92"/>
                <a:gd name="T53" fmla="*/ 29 h 95"/>
                <a:gd name="T54" fmla="*/ 8 w 92"/>
                <a:gd name="T55" fmla="*/ 22 h 95"/>
                <a:gd name="T56" fmla="*/ 14 w 92"/>
                <a:gd name="T57" fmla="*/ 14 h 95"/>
                <a:gd name="T58" fmla="*/ 21 w 92"/>
                <a:gd name="T59" fmla="*/ 8 h 95"/>
                <a:gd name="T60" fmla="*/ 28 w 92"/>
                <a:gd name="T61" fmla="*/ 4 h 95"/>
                <a:gd name="T62" fmla="*/ 37 w 92"/>
                <a:gd name="T63" fmla="*/ 1 h 95"/>
                <a:gd name="T64" fmla="*/ 46 w 92"/>
                <a:gd name="T6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95">
                  <a:moveTo>
                    <a:pt x="46" y="0"/>
                  </a:moveTo>
                  <a:lnTo>
                    <a:pt x="55" y="1"/>
                  </a:lnTo>
                  <a:lnTo>
                    <a:pt x="64" y="4"/>
                  </a:lnTo>
                  <a:lnTo>
                    <a:pt x="72" y="8"/>
                  </a:lnTo>
                  <a:lnTo>
                    <a:pt x="79" y="14"/>
                  </a:lnTo>
                  <a:lnTo>
                    <a:pt x="84" y="22"/>
                  </a:lnTo>
                  <a:lnTo>
                    <a:pt x="89" y="29"/>
                  </a:lnTo>
                  <a:lnTo>
                    <a:pt x="91" y="38"/>
                  </a:lnTo>
                  <a:lnTo>
                    <a:pt x="92" y="48"/>
                  </a:lnTo>
                  <a:lnTo>
                    <a:pt x="91" y="57"/>
                  </a:lnTo>
                  <a:lnTo>
                    <a:pt x="89" y="66"/>
                  </a:lnTo>
                  <a:lnTo>
                    <a:pt x="84" y="74"/>
                  </a:lnTo>
                  <a:lnTo>
                    <a:pt x="79" y="82"/>
                  </a:lnTo>
                  <a:lnTo>
                    <a:pt x="72" y="88"/>
                  </a:lnTo>
                  <a:lnTo>
                    <a:pt x="64" y="92"/>
                  </a:lnTo>
                  <a:lnTo>
                    <a:pt x="55" y="94"/>
                  </a:lnTo>
                  <a:lnTo>
                    <a:pt x="46" y="95"/>
                  </a:lnTo>
                  <a:lnTo>
                    <a:pt x="37" y="94"/>
                  </a:lnTo>
                  <a:lnTo>
                    <a:pt x="28" y="92"/>
                  </a:lnTo>
                  <a:lnTo>
                    <a:pt x="21" y="88"/>
                  </a:lnTo>
                  <a:lnTo>
                    <a:pt x="14" y="82"/>
                  </a:lnTo>
                  <a:lnTo>
                    <a:pt x="8" y="74"/>
                  </a:lnTo>
                  <a:lnTo>
                    <a:pt x="4" y="66"/>
                  </a:lnTo>
                  <a:lnTo>
                    <a:pt x="2" y="57"/>
                  </a:lnTo>
                  <a:lnTo>
                    <a:pt x="0" y="48"/>
                  </a:lnTo>
                  <a:lnTo>
                    <a:pt x="2" y="38"/>
                  </a:lnTo>
                  <a:lnTo>
                    <a:pt x="4" y="29"/>
                  </a:lnTo>
                  <a:lnTo>
                    <a:pt x="8" y="22"/>
                  </a:lnTo>
                  <a:lnTo>
                    <a:pt x="14" y="14"/>
                  </a:lnTo>
                  <a:lnTo>
                    <a:pt x="21" y="8"/>
                  </a:lnTo>
                  <a:lnTo>
                    <a:pt x="28" y="4"/>
                  </a:lnTo>
                  <a:lnTo>
                    <a:pt x="37" y="1"/>
                  </a:lnTo>
                  <a:lnTo>
                    <a:pt x="46"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3" name="Freeform 225"/>
            <p:cNvSpPr>
              <a:spLocks/>
            </p:cNvSpPr>
            <p:nvPr/>
          </p:nvSpPr>
          <p:spPr bwMode="auto">
            <a:xfrm>
              <a:off x="4895" y="2425"/>
              <a:ext cx="85" cy="88"/>
            </a:xfrm>
            <a:custGeom>
              <a:avLst/>
              <a:gdLst>
                <a:gd name="T0" fmla="*/ 42 w 85"/>
                <a:gd name="T1" fmla="*/ 0 h 88"/>
                <a:gd name="T2" fmla="*/ 51 w 85"/>
                <a:gd name="T3" fmla="*/ 1 h 88"/>
                <a:gd name="T4" fmla="*/ 59 w 85"/>
                <a:gd name="T5" fmla="*/ 3 h 88"/>
                <a:gd name="T6" fmla="*/ 66 w 85"/>
                <a:gd name="T7" fmla="*/ 7 h 88"/>
                <a:gd name="T8" fmla="*/ 73 w 85"/>
                <a:gd name="T9" fmla="*/ 12 h 88"/>
                <a:gd name="T10" fmla="*/ 78 w 85"/>
                <a:gd name="T11" fmla="*/ 19 h 88"/>
                <a:gd name="T12" fmla="*/ 81 w 85"/>
                <a:gd name="T13" fmla="*/ 26 h 88"/>
                <a:gd name="T14" fmla="*/ 84 w 85"/>
                <a:gd name="T15" fmla="*/ 34 h 88"/>
                <a:gd name="T16" fmla="*/ 85 w 85"/>
                <a:gd name="T17" fmla="*/ 43 h 88"/>
                <a:gd name="T18" fmla="*/ 84 w 85"/>
                <a:gd name="T19" fmla="*/ 52 h 88"/>
                <a:gd name="T20" fmla="*/ 81 w 85"/>
                <a:gd name="T21" fmla="*/ 61 h 88"/>
                <a:gd name="T22" fmla="*/ 78 w 85"/>
                <a:gd name="T23" fmla="*/ 68 h 88"/>
                <a:gd name="T24" fmla="*/ 73 w 85"/>
                <a:gd name="T25" fmla="*/ 75 h 88"/>
                <a:gd name="T26" fmla="*/ 66 w 85"/>
                <a:gd name="T27" fmla="*/ 80 h 88"/>
                <a:gd name="T28" fmla="*/ 59 w 85"/>
                <a:gd name="T29" fmla="*/ 85 h 88"/>
                <a:gd name="T30" fmla="*/ 51 w 85"/>
                <a:gd name="T31" fmla="*/ 87 h 88"/>
                <a:gd name="T32" fmla="*/ 42 w 85"/>
                <a:gd name="T33" fmla="*/ 88 h 88"/>
                <a:gd name="T34" fmla="*/ 33 w 85"/>
                <a:gd name="T35" fmla="*/ 87 h 88"/>
                <a:gd name="T36" fmla="*/ 26 w 85"/>
                <a:gd name="T37" fmla="*/ 85 h 88"/>
                <a:gd name="T38" fmla="*/ 19 w 85"/>
                <a:gd name="T39" fmla="*/ 80 h 88"/>
                <a:gd name="T40" fmla="*/ 12 w 85"/>
                <a:gd name="T41" fmla="*/ 75 h 88"/>
                <a:gd name="T42" fmla="*/ 7 w 85"/>
                <a:gd name="T43" fmla="*/ 68 h 88"/>
                <a:gd name="T44" fmla="*/ 3 w 85"/>
                <a:gd name="T45" fmla="*/ 61 h 88"/>
                <a:gd name="T46" fmla="*/ 1 w 85"/>
                <a:gd name="T47" fmla="*/ 52 h 88"/>
                <a:gd name="T48" fmla="*/ 0 w 85"/>
                <a:gd name="T49" fmla="*/ 43 h 88"/>
                <a:gd name="T50" fmla="*/ 1 w 85"/>
                <a:gd name="T51" fmla="*/ 34 h 88"/>
                <a:gd name="T52" fmla="*/ 3 w 85"/>
                <a:gd name="T53" fmla="*/ 26 h 88"/>
                <a:gd name="T54" fmla="*/ 7 w 85"/>
                <a:gd name="T55" fmla="*/ 19 h 88"/>
                <a:gd name="T56" fmla="*/ 12 w 85"/>
                <a:gd name="T57" fmla="*/ 12 h 88"/>
                <a:gd name="T58" fmla="*/ 19 w 85"/>
                <a:gd name="T59" fmla="*/ 7 h 88"/>
                <a:gd name="T60" fmla="*/ 26 w 85"/>
                <a:gd name="T61" fmla="*/ 3 h 88"/>
                <a:gd name="T62" fmla="*/ 33 w 85"/>
                <a:gd name="T63" fmla="*/ 1 h 88"/>
                <a:gd name="T64" fmla="*/ 42 w 85"/>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8">
                  <a:moveTo>
                    <a:pt x="42" y="0"/>
                  </a:moveTo>
                  <a:lnTo>
                    <a:pt x="51" y="1"/>
                  </a:lnTo>
                  <a:lnTo>
                    <a:pt x="59" y="3"/>
                  </a:lnTo>
                  <a:lnTo>
                    <a:pt x="66" y="7"/>
                  </a:lnTo>
                  <a:lnTo>
                    <a:pt x="73" y="12"/>
                  </a:lnTo>
                  <a:lnTo>
                    <a:pt x="78" y="19"/>
                  </a:lnTo>
                  <a:lnTo>
                    <a:pt x="81" y="26"/>
                  </a:lnTo>
                  <a:lnTo>
                    <a:pt x="84" y="34"/>
                  </a:lnTo>
                  <a:lnTo>
                    <a:pt x="85" y="43"/>
                  </a:lnTo>
                  <a:lnTo>
                    <a:pt x="84" y="52"/>
                  </a:lnTo>
                  <a:lnTo>
                    <a:pt x="81" y="61"/>
                  </a:lnTo>
                  <a:lnTo>
                    <a:pt x="78" y="68"/>
                  </a:lnTo>
                  <a:lnTo>
                    <a:pt x="73" y="75"/>
                  </a:lnTo>
                  <a:lnTo>
                    <a:pt x="66" y="80"/>
                  </a:lnTo>
                  <a:lnTo>
                    <a:pt x="59" y="85"/>
                  </a:lnTo>
                  <a:lnTo>
                    <a:pt x="51" y="87"/>
                  </a:lnTo>
                  <a:lnTo>
                    <a:pt x="42" y="88"/>
                  </a:lnTo>
                  <a:lnTo>
                    <a:pt x="33" y="87"/>
                  </a:lnTo>
                  <a:lnTo>
                    <a:pt x="26" y="85"/>
                  </a:lnTo>
                  <a:lnTo>
                    <a:pt x="19" y="80"/>
                  </a:lnTo>
                  <a:lnTo>
                    <a:pt x="12" y="75"/>
                  </a:lnTo>
                  <a:lnTo>
                    <a:pt x="7" y="68"/>
                  </a:lnTo>
                  <a:lnTo>
                    <a:pt x="3" y="61"/>
                  </a:lnTo>
                  <a:lnTo>
                    <a:pt x="1" y="52"/>
                  </a:lnTo>
                  <a:lnTo>
                    <a:pt x="0" y="43"/>
                  </a:lnTo>
                  <a:lnTo>
                    <a:pt x="1" y="34"/>
                  </a:lnTo>
                  <a:lnTo>
                    <a:pt x="3" y="26"/>
                  </a:lnTo>
                  <a:lnTo>
                    <a:pt x="7" y="19"/>
                  </a:lnTo>
                  <a:lnTo>
                    <a:pt x="12" y="12"/>
                  </a:lnTo>
                  <a:lnTo>
                    <a:pt x="19" y="7"/>
                  </a:lnTo>
                  <a:lnTo>
                    <a:pt x="26" y="3"/>
                  </a:lnTo>
                  <a:lnTo>
                    <a:pt x="33" y="1"/>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4" name="Freeform 226"/>
            <p:cNvSpPr>
              <a:spLocks/>
            </p:cNvSpPr>
            <p:nvPr/>
          </p:nvSpPr>
          <p:spPr bwMode="auto">
            <a:xfrm>
              <a:off x="4897" y="2426"/>
              <a:ext cx="81" cy="84"/>
            </a:xfrm>
            <a:custGeom>
              <a:avLst/>
              <a:gdLst>
                <a:gd name="T0" fmla="*/ 40 w 81"/>
                <a:gd name="T1" fmla="*/ 0 h 84"/>
                <a:gd name="T2" fmla="*/ 48 w 81"/>
                <a:gd name="T3" fmla="*/ 1 h 84"/>
                <a:gd name="T4" fmla="*/ 56 w 81"/>
                <a:gd name="T5" fmla="*/ 3 h 84"/>
                <a:gd name="T6" fmla="*/ 63 w 81"/>
                <a:gd name="T7" fmla="*/ 6 h 84"/>
                <a:gd name="T8" fmla="*/ 69 w 81"/>
                <a:gd name="T9" fmla="*/ 12 h 84"/>
                <a:gd name="T10" fmla="*/ 74 w 81"/>
                <a:gd name="T11" fmla="*/ 19 h 84"/>
                <a:gd name="T12" fmla="*/ 77 w 81"/>
                <a:gd name="T13" fmla="*/ 25 h 84"/>
                <a:gd name="T14" fmla="*/ 79 w 81"/>
                <a:gd name="T15" fmla="*/ 33 h 84"/>
                <a:gd name="T16" fmla="*/ 81 w 81"/>
                <a:gd name="T17" fmla="*/ 41 h 84"/>
                <a:gd name="T18" fmla="*/ 79 w 81"/>
                <a:gd name="T19" fmla="*/ 50 h 84"/>
                <a:gd name="T20" fmla="*/ 77 w 81"/>
                <a:gd name="T21" fmla="*/ 58 h 84"/>
                <a:gd name="T22" fmla="*/ 74 w 81"/>
                <a:gd name="T23" fmla="*/ 65 h 84"/>
                <a:gd name="T24" fmla="*/ 69 w 81"/>
                <a:gd name="T25" fmla="*/ 71 h 84"/>
                <a:gd name="T26" fmla="*/ 63 w 81"/>
                <a:gd name="T27" fmla="*/ 77 h 84"/>
                <a:gd name="T28" fmla="*/ 56 w 81"/>
                <a:gd name="T29" fmla="*/ 80 h 84"/>
                <a:gd name="T30" fmla="*/ 48 w 81"/>
                <a:gd name="T31" fmla="*/ 82 h 84"/>
                <a:gd name="T32" fmla="*/ 40 w 81"/>
                <a:gd name="T33" fmla="*/ 84 h 84"/>
                <a:gd name="T34" fmla="*/ 33 w 81"/>
                <a:gd name="T35" fmla="*/ 82 h 84"/>
                <a:gd name="T36" fmla="*/ 25 w 81"/>
                <a:gd name="T37" fmla="*/ 80 h 84"/>
                <a:gd name="T38" fmla="*/ 18 w 81"/>
                <a:gd name="T39" fmla="*/ 77 h 84"/>
                <a:gd name="T40" fmla="*/ 12 w 81"/>
                <a:gd name="T41" fmla="*/ 71 h 84"/>
                <a:gd name="T42" fmla="*/ 7 w 81"/>
                <a:gd name="T43" fmla="*/ 65 h 84"/>
                <a:gd name="T44" fmla="*/ 3 w 81"/>
                <a:gd name="T45" fmla="*/ 58 h 84"/>
                <a:gd name="T46" fmla="*/ 1 w 81"/>
                <a:gd name="T47" fmla="*/ 50 h 84"/>
                <a:gd name="T48" fmla="*/ 0 w 81"/>
                <a:gd name="T49" fmla="*/ 41 h 84"/>
                <a:gd name="T50" fmla="*/ 1 w 81"/>
                <a:gd name="T51" fmla="*/ 33 h 84"/>
                <a:gd name="T52" fmla="*/ 3 w 81"/>
                <a:gd name="T53" fmla="*/ 25 h 84"/>
                <a:gd name="T54" fmla="*/ 7 w 81"/>
                <a:gd name="T55" fmla="*/ 19 h 84"/>
                <a:gd name="T56" fmla="*/ 12 w 81"/>
                <a:gd name="T57" fmla="*/ 12 h 84"/>
                <a:gd name="T58" fmla="*/ 18 w 81"/>
                <a:gd name="T59" fmla="*/ 6 h 84"/>
                <a:gd name="T60" fmla="*/ 25 w 81"/>
                <a:gd name="T61" fmla="*/ 3 h 84"/>
                <a:gd name="T62" fmla="*/ 33 w 81"/>
                <a:gd name="T63" fmla="*/ 1 h 84"/>
                <a:gd name="T64" fmla="*/ 40 w 81"/>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4">
                  <a:moveTo>
                    <a:pt x="40" y="0"/>
                  </a:moveTo>
                  <a:lnTo>
                    <a:pt x="48" y="1"/>
                  </a:lnTo>
                  <a:lnTo>
                    <a:pt x="56" y="3"/>
                  </a:lnTo>
                  <a:lnTo>
                    <a:pt x="63" y="6"/>
                  </a:lnTo>
                  <a:lnTo>
                    <a:pt x="69" y="12"/>
                  </a:lnTo>
                  <a:lnTo>
                    <a:pt x="74" y="19"/>
                  </a:lnTo>
                  <a:lnTo>
                    <a:pt x="77" y="25"/>
                  </a:lnTo>
                  <a:lnTo>
                    <a:pt x="79" y="33"/>
                  </a:lnTo>
                  <a:lnTo>
                    <a:pt x="81" y="41"/>
                  </a:lnTo>
                  <a:lnTo>
                    <a:pt x="79" y="50"/>
                  </a:lnTo>
                  <a:lnTo>
                    <a:pt x="77" y="58"/>
                  </a:lnTo>
                  <a:lnTo>
                    <a:pt x="74" y="65"/>
                  </a:lnTo>
                  <a:lnTo>
                    <a:pt x="69" y="71"/>
                  </a:lnTo>
                  <a:lnTo>
                    <a:pt x="63" y="77"/>
                  </a:lnTo>
                  <a:lnTo>
                    <a:pt x="56" y="80"/>
                  </a:lnTo>
                  <a:lnTo>
                    <a:pt x="48" y="82"/>
                  </a:lnTo>
                  <a:lnTo>
                    <a:pt x="40" y="84"/>
                  </a:lnTo>
                  <a:lnTo>
                    <a:pt x="33" y="82"/>
                  </a:lnTo>
                  <a:lnTo>
                    <a:pt x="25" y="80"/>
                  </a:lnTo>
                  <a:lnTo>
                    <a:pt x="18" y="77"/>
                  </a:lnTo>
                  <a:lnTo>
                    <a:pt x="12" y="71"/>
                  </a:lnTo>
                  <a:lnTo>
                    <a:pt x="7" y="65"/>
                  </a:lnTo>
                  <a:lnTo>
                    <a:pt x="3" y="58"/>
                  </a:lnTo>
                  <a:lnTo>
                    <a:pt x="1" y="50"/>
                  </a:lnTo>
                  <a:lnTo>
                    <a:pt x="0" y="41"/>
                  </a:lnTo>
                  <a:lnTo>
                    <a:pt x="1" y="33"/>
                  </a:lnTo>
                  <a:lnTo>
                    <a:pt x="3" y="25"/>
                  </a:lnTo>
                  <a:lnTo>
                    <a:pt x="7" y="19"/>
                  </a:lnTo>
                  <a:lnTo>
                    <a:pt x="12" y="12"/>
                  </a:lnTo>
                  <a:lnTo>
                    <a:pt x="18" y="6"/>
                  </a:lnTo>
                  <a:lnTo>
                    <a:pt x="25" y="3"/>
                  </a:lnTo>
                  <a:lnTo>
                    <a:pt x="33" y="1"/>
                  </a:lnTo>
                  <a:lnTo>
                    <a:pt x="40"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5" name="Freeform 227"/>
            <p:cNvSpPr>
              <a:spLocks/>
            </p:cNvSpPr>
            <p:nvPr/>
          </p:nvSpPr>
          <p:spPr bwMode="auto">
            <a:xfrm>
              <a:off x="4900" y="2428"/>
              <a:ext cx="74" cy="77"/>
            </a:xfrm>
            <a:custGeom>
              <a:avLst/>
              <a:gdLst>
                <a:gd name="T0" fmla="*/ 37 w 74"/>
                <a:gd name="T1" fmla="*/ 0 h 77"/>
                <a:gd name="T2" fmla="*/ 45 w 74"/>
                <a:gd name="T3" fmla="*/ 1 h 77"/>
                <a:gd name="T4" fmla="*/ 52 w 74"/>
                <a:gd name="T5" fmla="*/ 3 h 77"/>
                <a:gd name="T6" fmla="*/ 57 w 74"/>
                <a:gd name="T7" fmla="*/ 7 h 77"/>
                <a:gd name="T8" fmla="*/ 63 w 74"/>
                <a:gd name="T9" fmla="*/ 11 h 77"/>
                <a:gd name="T10" fmla="*/ 68 w 74"/>
                <a:gd name="T11" fmla="*/ 17 h 77"/>
                <a:gd name="T12" fmla="*/ 71 w 74"/>
                <a:gd name="T13" fmla="*/ 23 h 77"/>
                <a:gd name="T14" fmla="*/ 73 w 74"/>
                <a:gd name="T15" fmla="*/ 30 h 77"/>
                <a:gd name="T16" fmla="*/ 74 w 74"/>
                <a:gd name="T17" fmla="*/ 38 h 77"/>
                <a:gd name="T18" fmla="*/ 73 w 74"/>
                <a:gd name="T19" fmla="*/ 46 h 77"/>
                <a:gd name="T20" fmla="*/ 71 w 74"/>
                <a:gd name="T21" fmla="*/ 53 h 77"/>
                <a:gd name="T22" fmla="*/ 68 w 74"/>
                <a:gd name="T23" fmla="*/ 59 h 77"/>
                <a:gd name="T24" fmla="*/ 63 w 74"/>
                <a:gd name="T25" fmla="*/ 66 h 77"/>
                <a:gd name="T26" fmla="*/ 57 w 74"/>
                <a:gd name="T27" fmla="*/ 70 h 77"/>
                <a:gd name="T28" fmla="*/ 52 w 74"/>
                <a:gd name="T29" fmla="*/ 74 h 77"/>
                <a:gd name="T30" fmla="*/ 45 w 74"/>
                <a:gd name="T31" fmla="*/ 76 h 77"/>
                <a:gd name="T32" fmla="*/ 37 w 74"/>
                <a:gd name="T33" fmla="*/ 77 h 77"/>
                <a:gd name="T34" fmla="*/ 30 w 74"/>
                <a:gd name="T35" fmla="*/ 76 h 77"/>
                <a:gd name="T36" fmla="*/ 23 w 74"/>
                <a:gd name="T37" fmla="*/ 74 h 77"/>
                <a:gd name="T38" fmla="*/ 17 w 74"/>
                <a:gd name="T39" fmla="*/ 70 h 77"/>
                <a:gd name="T40" fmla="*/ 12 w 74"/>
                <a:gd name="T41" fmla="*/ 66 h 77"/>
                <a:gd name="T42" fmla="*/ 7 w 74"/>
                <a:gd name="T43" fmla="*/ 59 h 77"/>
                <a:gd name="T44" fmla="*/ 4 w 74"/>
                <a:gd name="T45" fmla="*/ 53 h 77"/>
                <a:gd name="T46" fmla="*/ 2 w 74"/>
                <a:gd name="T47" fmla="*/ 46 h 77"/>
                <a:gd name="T48" fmla="*/ 0 w 74"/>
                <a:gd name="T49" fmla="*/ 38 h 77"/>
                <a:gd name="T50" fmla="*/ 2 w 74"/>
                <a:gd name="T51" fmla="*/ 30 h 77"/>
                <a:gd name="T52" fmla="*/ 4 w 74"/>
                <a:gd name="T53" fmla="*/ 23 h 77"/>
                <a:gd name="T54" fmla="*/ 7 w 74"/>
                <a:gd name="T55" fmla="*/ 17 h 77"/>
                <a:gd name="T56" fmla="*/ 12 w 74"/>
                <a:gd name="T57" fmla="*/ 11 h 77"/>
                <a:gd name="T58" fmla="*/ 17 w 74"/>
                <a:gd name="T59" fmla="*/ 7 h 77"/>
                <a:gd name="T60" fmla="*/ 23 w 74"/>
                <a:gd name="T61" fmla="*/ 3 h 77"/>
                <a:gd name="T62" fmla="*/ 30 w 74"/>
                <a:gd name="T63" fmla="*/ 1 h 77"/>
                <a:gd name="T64" fmla="*/ 37 w 74"/>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77">
                  <a:moveTo>
                    <a:pt x="37" y="0"/>
                  </a:moveTo>
                  <a:lnTo>
                    <a:pt x="45" y="1"/>
                  </a:lnTo>
                  <a:lnTo>
                    <a:pt x="52" y="3"/>
                  </a:lnTo>
                  <a:lnTo>
                    <a:pt x="57" y="7"/>
                  </a:lnTo>
                  <a:lnTo>
                    <a:pt x="63" y="11"/>
                  </a:lnTo>
                  <a:lnTo>
                    <a:pt x="68" y="17"/>
                  </a:lnTo>
                  <a:lnTo>
                    <a:pt x="71" y="23"/>
                  </a:lnTo>
                  <a:lnTo>
                    <a:pt x="73" y="30"/>
                  </a:lnTo>
                  <a:lnTo>
                    <a:pt x="74" y="38"/>
                  </a:lnTo>
                  <a:lnTo>
                    <a:pt x="73" y="46"/>
                  </a:lnTo>
                  <a:lnTo>
                    <a:pt x="71" y="53"/>
                  </a:lnTo>
                  <a:lnTo>
                    <a:pt x="68" y="59"/>
                  </a:lnTo>
                  <a:lnTo>
                    <a:pt x="63" y="66"/>
                  </a:lnTo>
                  <a:lnTo>
                    <a:pt x="57" y="70"/>
                  </a:lnTo>
                  <a:lnTo>
                    <a:pt x="52" y="74"/>
                  </a:lnTo>
                  <a:lnTo>
                    <a:pt x="45" y="76"/>
                  </a:lnTo>
                  <a:lnTo>
                    <a:pt x="37" y="77"/>
                  </a:lnTo>
                  <a:lnTo>
                    <a:pt x="30" y="76"/>
                  </a:lnTo>
                  <a:lnTo>
                    <a:pt x="23" y="74"/>
                  </a:lnTo>
                  <a:lnTo>
                    <a:pt x="17" y="70"/>
                  </a:lnTo>
                  <a:lnTo>
                    <a:pt x="12" y="66"/>
                  </a:lnTo>
                  <a:lnTo>
                    <a:pt x="7" y="59"/>
                  </a:lnTo>
                  <a:lnTo>
                    <a:pt x="4" y="53"/>
                  </a:lnTo>
                  <a:lnTo>
                    <a:pt x="2" y="46"/>
                  </a:lnTo>
                  <a:lnTo>
                    <a:pt x="0" y="38"/>
                  </a:lnTo>
                  <a:lnTo>
                    <a:pt x="2" y="30"/>
                  </a:lnTo>
                  <a:lnTo>
                    <a:pt x="4" y="23"/>
                  </a:lnTo>
                  <a:lnTo>
                    <a:pt x="7" y="17"/>
                  </a:lnTo>
                  <a:lnTo>
                    <a:pt x="12" y="11"/>
                  </a:lnTo>
                  <a:lnTo>
                    <a:pt x="17" y="7"/>
                  </a:lnTo>
                  <a:lnTo>
                    <a:pt x="23" y="3"/>
                  </a:lnTo>
                  <a:lnTo>
                    <a:pt x="30" y="1"/>
                  </a:lnTo>
                  <a:lnTo>
                    <a:pt x="3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6" name="Freeform 228"/>
            <p:cNvSpPr>
              <a:spLocks/>
            </p:cNvSpPr>
            <p:nvPr/>
          </p:nvSpPr>
          <p:spPr bwMode="auto">
            <a:xfrm>
              <a:off x="4917" y="2569"/>
              <a:ext cx="122" cy="126"/>
            </a:xfrm>
            <a:custGeom>
              <a:avLst/>
              <a:gdLst>
                <a:gd name="T0" fmla="*/ 62 w 122"/>
                <a:gd name="T1" fmla="*/ 0 h 126"/>
                <a:gd name="T2" fmla="*/ 74 w 122"/>
                <a:gd name="T3" fmla="*/ 1 h 126"/>
                <a:gd name="T4" fmla="*/ 85 w 122"/>
                <a:gd name="T5" fmla="*/ 4 h 126"/>
                <a:gd name="T6" fmla="*/ 95 w 122"/>
                <a:gd name="T7" fmla="*/ 11 h 126"/>
                <a:gd name="T8" fmla="*/ 104 w 122"/>
                <a:gd name="T9" fmla="*/ 18 h 126"/>
                <a:gd name="T10" fmla="*/ 112 w 122"/>
                <a:gd name="T11" fmla="*/ 28 h 126"/>
                <a:gd name="T12" fmla="*/ 118 w 122"/>
                <a:gd name="T13" fmla="*/ 39 h 126"/>
                <a:gd name="T14" fmla="*/ 121 w 122"/>
                <a:gd name="T15" fmla="*/ 50 h 126"/>
                <a:gd name="T16" fmla="*/ 122 w 122"/>
                <a:gd name="T17" fmla="*/ 64 h 126"/>
                <a:gd name="T18" fmla="*/ 121 w 122"/>
                <a:gd name="T19" fmla="*/ 76 h 126"/>
                <a:gd name="T20" fmla="*/ 118 w 122"/>
                <a:gd name="T21" fmla="*/ 88 h 126"/>
                <a:gd name="T22" fmla="*/ 112 w 122"/>
                <a:gd name="T23" fmla="*/ 98 h 126"/>
                <a:gd name="T24" fmla="*/ 104 w 122"/>
                <a:gd name="T25" fmla="*/ 108 h 126"/>
                <a:gd name="T26" fmla="*/ 95 w 122"/>
                <a:gd name="T27" fmla="*/ 115 h 126"/>
                <a:gd name="T28" fmla="*/ 85 w 122"/>
                <a:gd name="T29" fmla="*/ 122 h 126"/>
                <a:gd name="T30" fmla="*/ 74 w 122"/>
                <a:gd name="T31" fmla="*/ 125 h 126"/>
                <a:gd name="T32" fmla="*/ 62 w 122"/>
                <a:gd name="T33" fmla="*/ 126 h 126"/>
                <a:gd name="T34" fmla="*/ 49 w 122"/>
                <a:gd name="T35" fmla="*/ 125 h 126"/>
                <a:gd name="T36" fmla="*/ 38 w 122"/>
                <a:gd name="T37" fmla="*/ 122 h 126"/>
                <a:gd name="T38" fmla="*/ 27 w 122"/>
                <a:gd name="T39" fmla="*/ 115 h 126"/>
                <a:gd name="T40" fmla="*/ 18 w 122"/>
                <a:gd name="T41" fmla="*/ 108 h 126"/>
                <a:gd name="T42" fmla="*/ 10 w 122"/>
                <a:gd name="T43" fmla="*/ 98 h 126"/>
                <a:gd name="T44" fmla="*/ 5 w 122"/>
                <a:gd name="T45" fmla="*/ 88 h 126"/>
                <a:gd name="T46" fmla="*/ 1 w 122"/>
                <a:gd name="T47" fmla="*/ 76 h 126"/>
                <a:gd name="T48" fmla="*/ 0 w 122"/>
                <a:gd name="T49" fmla="*/ 64 h 126"/>
                <a:gd name="T50" fmla="*/ 1 w 122"/>
                <a:gd name="T51" fmla="*/ 50 h 126"/>
                <a:gd name="T52" fmla="*/ 5 w 122"/>
                <a:gd name="T53" fmla="*/ 39 h 126"/>
                <a:gd name="T54" fmla="*/ 10 w 122"/>
                <a:gd name="T55" fmla="*/ 28 h 126"/>
                <a:gd name="T56" fmla="*/ 18 w 122"/>
                <a:gd name="T57" fmla="*/ 18 h 126"/>
                <a:gd name="T58" fmla="*/ 27 w 122"/>
                <a:gd name="T59" fmla="*/ 11 h 126"/>
                <a:gd name="T60" fmla="*/ 38 w 122"/>
                <a:gd name="T61" fmla="*/ 4 h 126"/>
                <a:gd name="T62" fmla="*/ 49 w 122"/>
                <a:gd name="T63" fmla="*/ 1 h 126"/>
                <a:gd name="T64" fmla="*/ 62 w 122"/>
                <a:gd name="T6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6">
                  <a:moveTo>
                    <a:pt x="62" y="0"/>
                  </a:moveTo>
                  <a:lnTo>
                    <a:pt x="74" y="1"/>
                  </a:lnTo>
                  <a:lnTo>
                    <a:pt x="85" y="4"/>
                  </a:lnTo>
                  <a:lnTo>
                    <a:pt x="95" y="11"/>
                  </a:lnTo>
                  <a:lnTo>
                    <a:pt x="104" y="18"/>
                  </a:lnTo>
                  <a:lnTo>
                    <a:pt x="112" y="28"/>
                  </a:lnTo>
                  <a:lnTo>
                    <a:pt x="118" y="39"/>
                  </a:lnTo>
                  <a:lnTo>
                    <a:pt x="121" y="50"/>
                  </a:lnTo>
                  <a:lnTo>
                    <a:pt x="122" y="64"/>
                  </a:lnTo>
                  <a:lnTo>
                    <a:pt x="121" y="76"/>
                  </a:lnTo>
                  <a:lnTo>
                    <a:pt x="118" y="88"/>
                  </a:lnTo>
                  <a:lnTo>
                    <a:pt x="112" y="98"/>
                  </a:lnTo>
                  <a:lnTo>
                    <a:pt x="104" y="108"/>
                  </a:lnTo>
                  <a:lnTo>
                    <a:pt x="95" y="115"/>
                  </a:lnTo>
                  <a:lnTo>
                    <a:pt x="85" y="122"/>
                  </a:lnTo>
                  <a:lnTo>
                    <a:pt x="74" y="125"/>
                  </a:lnTo>
                  <a:lnTo>
                    <a:pt x="62" y="126"/>
                  </a:lnTo>
                  <a:lnTo>
                    <a:pt x="49" y="125"/>
                  </a:lnTo>
                  <a:lnTo>
                    <a:pt x="38" y="122"/>
                  </a:lnTo>
                  <a:lnTo>
                    <a:pt x="27" y="115"/>
                  </a:lnTo>
                  <a:lnTo>
                    <a:pt x="18" y="108"/>
                  </a:lnTo>
                  <a:lnTo>
                    <a:pt x="10" y="98"/>
                  </a:lnTo>
                  <a:lnTo>
                    <a:pt x="5" y="88"/>
                  </a:lnTo>
                  <a:lnTo>
                    <a:pt x="1" y="76"/>
                  </a:lnTo>
                  <a:lnTo>
                    <a:pt x="0" y="64"/>
                  </a:lnTo>
                  <a:lnTo>
                    <a:pt x="1" y="50"/>
                  </a:lnTo>
                  <a:lnTo>
                    <a:pt x="5" y="39"/>
                  </a:lnTo>
                  <a:lnTo>
                    <a:pt x="10" y="28"/>
                  </a:lnTo>
                  <a:lnTo>
                    <a:pt x="18" y="18"/>
                  </a:lnTo>
                  <a:lnTo>
                    <a:pt x="27" y="11"/>
                  </a:lnTo>
                  <a:lnTo>
                    <a:pt x="38" y="4"/>
                  </a:lnTo>
                  <a:lnTo>
                    <a:pt x="49" y="1"/>
                  </a:lnTo>
                  <a:lnTo>
                    <a:pt x="6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7" name="Freeform 229"/>
            <p:cNvSpPr>
              <a:spLocks/>
            </p:cNvSpPr>
            <p:nvPr/>
          </p:nvSpPr>
          <p:spPr bwMode="auto">
            <a:xfrm>
              <a:off x="4922" y="2570"/>
              <a:ext cx="115" cy="122"/>
            </a:xfrm>
            <a:custGeom>
              <a:avLst/>
              <a:gdLst>
                <a:gd name="T0" fmla="*/ 57 w 115"/>
                <a:gd name="T1" fmla="*/ 0 h 122"/>
                <a:gd name="T2" fmla="*/ 68 w 115"/>
                <a:gd name="T3" fmla="*/ 1 h 122"/>
                <a:gd name="T4" fmla="*/ 79 w 115"/>
                <a:gd name="T5" fmla="*/ 4 h 122"/>
                <a:gd name="T6" fmla="*/ 89 w 115"/>
                <a:gd name="T7" fmla="*/ 10 h 122"/>
                <a:gd name="T8" fmla="*/ 98 w 115"/>
                <a:gd name="T9" fmla="*/ 18 h 122"/>
                <a:gd name="T10" fmla="*/ 105 w 115"/>
                <a:gd name="T11" fmla="*/ 27 h 122"/>
                <a:gd name="T12" fmla="*/ 110 w 115"/>
                <a:gd name="T13" fmla="*/ 38 h 122"/>
                <a:gd name="T14" fmla="*/ 114 w 115"/>
                <a:gd name="T15" fmla="*/ 49 h 122"/>
                <a:gd name="T16" fmla="*/ 115 w 115"/>
                <a:gd name="T17" fmla="*/ 61 h 122"/>
                <a:gd name="T18" fmla="*/ 114 w 115"/>
                <a:gd name="T19" fmla="*/ 74 h 122"/>
                <a:gd name="T20" fmla="*/ 110 w 115"/>
                <a:gd name="T21" fmla="*/ 85 h 122"/>
                <a:gd name="T22" fmla="*/ 105 w 115"/>
                <a:gd name="T23" fmla="*/ 95 h 122"/>
                <a:gd name="T24" fmla="*/ 98 w 115"/>
                <a:gd name="T25" fmla="*/ 104 h 122"/>
                <a:gd name="T26" fmla="*/ 89 w 115"/>
                <a:gd name="T27" fmla="*/ 112 h 122"/>
                <a:gd name="T28" fmla="*/ 79 w 115"/>
                <a:gd name="T29" fmla="*/ 117 h 122"/>
                <a:gd name="T30" fmla="*/ 68 w 115"/>
                <a:gd name="T31" fmla="*/ 121 h 122"/>
                <a:gd name="T32" fmla="*/ 57 w 115"/>
                <a:gd name="T33" fmla="*/ 122 h 122"/>
                <a:gd name="T34" fmla="*/ 44 w 115"/>
                <a:gd name="T35" fmla="*/ 121 h 122"/>
                <a:gd name="T36" fmla="*/ 34 w 115"/>
                <a:gd name="T37" fmla="*/ 117 h 122"/>
                <a:gd name="T38" fmla="*/ 24 w 115"/>
                <a:gd name="T39" fmla="*/ 112 h 122"/>
                <a:gd name="T40" fmla="*/ 16 w 115"/>
                <a:gd name="T41" fmla="*/ 104 h 122"/>
                <a:gd name="T42" fmla="*/ 9 w 115"/>
                <a:gd name="T43" fmla="*/ 95 h 122"/>
                <a:gd name="T44" fmla="*/ 4 w 115"/>
                <a:gd name="T45" fmla="*/ 85 h 122"/>
                <a:gd name="T46" fmla="*/ 1 w 115"/>
                <a:gd name="T47" fmla="*/ 74 h 122"/>
                <a:gd name="T48" fmla="*/ 0 w 115"/>
                <a:gd name="T49" fmla="*/ 61 h 122"/>
                <a:gd name="T50" fmla="*/ 1 w 115"/>
                <a:gd name="T51" fmla="*/ 49 h 122"/>
                <a:gd name="T52" fmla="*/ 4 w 115"/>
                <a:gd name="T53" fmla="*/ 38 h 122"/>
                <a:gd name="T54" fmla="*/ 9 w 115"/>
                <a:gd name="T55" fmla="*/ 27 h 122"/>
                <a:gd name="T56" fmla="*/ 16 w 115"/>
                <a:gd name="T57" fmla="*/ 18 h 122"/>
                <a:gd name="T58" fmla="*/ 24 w 115"/>
                <a:gd name="T59" fmla="*/ 10 h 122"/>
                <a:gd name="T60" fmla="*/ 34 w 115"/>
                <a:gd name="T61" fmla="*/ 4 h 122"/>
                <a:gd name="T62" fmla="*/ 44 w 115"/>
                <a:gd name="T63" fmla="*/ 1 h 122"/>
                <a:gd name="T64" fmla="*/ 57 w 115"/>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122">
                  <a:moveTo>
                    <a:pt x="57" y="0"/>
                  </a:moveTo>
                  <a:lnTo>
                    <a:pt x="68" y="1"/>
                  </a:lnTo>
                  <a:lnTo>
                    <a:pt x="79" y="4"/>
                  </a:lnTo>
                  <a:lnTo>
                    <a:pt x="89" y="10"/>
                  </a:lnTo>
                  <a:lnTo>
                    <a:pt x="98" y="18"/>
                  </a:lnTo>
                  <a:lnTo>
                    <a:pt x="105" y="27"/>
                  </a:lnTo>
                  <a:lnTo>
                    <a:pt x="110" y="38"/>
                  </a:lnTo>
                  <a:lnTo>
                    <a:pt x="114" y="49"/>
                  </a:lnTo>
                  <a:lnTo>
                    <a:pt x="115" y="61"/>
                  </a:lnTo>
                  <a:lnTo>
                    <a:pt x="114" y="74"/>
                  </a:lnTo>
                  <a:lnTo>
                    <a:pt x="110" y="85"/>
                  </a:lnTo>
                  <a:lnTo>
                    <a:pt x="105" y="95"/>
                  </a:lnTo>
                  <a:lnTo>
                    <a:pt x="98" y="104"/>
                  </a:lnTo>
                  <a:lnTo>
                    <a:pt x="89" y="112"/>
                  </a:lnTo>
                  <a:lnTo>
                    <a:pt x="79" y="117"/>
                  </a:lnTo>
                  <a:lnTo>
                    <a:pt x="68" y="121"/>
                  </a:lnTo>
                  <a:lnTo>
                    <a:pt x="57" y="122"/>
                  </a:lnTo>
                  <a:lnTo>
                    <a:pt x="44" y="121"/>
                  </a:lnTo>
                  <a:lnTo>
                    <a:pt x="34" y="117"/>
                  </a:lnTo>
                  <a:lnTo>
                    <a:pt x="24" y="112"/>
                  </a:lnTo>
                  <a:lnTo>
                    <a:pt x="16" y="104"/>
                  </a:lnTo>
                  <a:lnTo>
                    <a:pt x="9" y="95"/>
                  </a:lnTo>
                  <a:lnTo>
                    <a:pt x="4" y="85"/>
                  </a:lnTo>
                  <a:lnTo>
                    <a:pt x="1" y="74"/>
                  </a:lnTo>
                  <a:lnTo>
                    <a:pt x="0" y="61"/>
                  </a:lnTo>
                  <a:lnTo>
                    <a:pt x="1" y="49"/>
                  </a:lnTo>
                  <a:lnTo>
                    <a:pt x="4" y="38"/>
                  </a:lnTo>
                  <a:lnTo>
                    <a:pt x="9" y="27"/>
                  </a:lnTo>
                  <a:lnTo>
                    <a:pt x="16" y="18"/>
                  </a:lnTo>
                  <a:lnTo>
                    <a:pt x="24" y="10"/>
                  </a:lnTo>
                  <a:lnTo>
                    <a:pt x="34" y="4"/>
                  </a:lnTo>
                  <a:lnTo>
                    <a:pt x="44" y="1"/>
                  </a:lnTo>
                  <a:lnTo>
                    <a:pt x="57"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8" name="Freeform 230"/>
            <p:cNvSpPr>
              <a:spLocks/>
            </p:cNvSpPr>
            <p:nvPr/>
          </p:nvSpPr>
          <p:spPr bwMode="auto">
            <a:xfrm>
              <a:off x="4923" y="2572"/>
              <a:ext cx="110" cy="115"/>
            </a:xfrm>
            <a:custGeom>
              <a:avLst/>
              <a:gdLst>
                <a:gd name="T0" fmla="*/ 56 w 110"/>
                <a:gd name="T1" fmla="*/ 0 h 115"/>
                <a:gd name="T2" fmla="*/ 67 w 110"/>
                <a:gd name="T3" fmla="*/ 1 h 115"/>
                <a:gd name="T4" fmla="*/ 77 w 110"/>
                <a:gd name="T5" fmla="*/ 5 h 115"/>
                <a:gd name="T6" fmla="*/ 86 w 110"/>
                <a:gd name="T7" fmla="*/ 10 h 115"/>
                <a:gd name="T8" fmla="*/ 95 w 110"/>
                <a:gd name="T9" fmla="*/ 17 h 115"/>
                <a:gd name="T10" fmla="*/ 102 w 110"/>
                <a:gd name="T11" fmla="*/ 26 h 115"/>
                <a:gd name="T12" fmla="*/ 106 w 110"/>
                <a:gd name="T13" fmla="*/ 36 h 115"/>
                <a:gd name="T14" fmla="*/ 109 w 110"/>
                <a:gd name="T15" fmla="*/ 46 h 115"/>
                <a:gd name="T16" fmla="*/ 110 w 110"/>
                <a:gd name="T17" fmla="*/ 58 h 115"/>
                <a:gd name="T18" fmla="*/ 109 w 110"/>
                <a:gd name="T19" fmla="*/ 70 h 115"/>
                <a:gd name="T20" fmla="*/ 106 w 110"/>
                <a:gd name="T21" fmla="*/ 81 h 115"/>
                <a:gd name="T22" fmla="*/ 102 w 110"/>
                <a:gd name="T23" fmla="*/ 90 h 115"/>
                <a:gd name="T24" fmla="*/ 95 w 110"/>
                <a:gd name="T25" fmla="*/ 99 h 115"/>
                <a:gd name="T26" fmla="*/ 86 w 110"/>
                <a:gd name="T27" fmla="*/ 105 h 115"/>
                <a:gd name="T28" fmla="*/ 77 w 110"/>
                <a:gd name="T29" fmla="*/ 111 h 115"/>
                <a:gd name="T30" fmla="*/ 67 w 110"/>
                <a:gd name="T31" fmla="*/ 114 h 115"/>
                <a:gd name="T32" fmla="*/ 56 w 110"/>
                <a:gd name="T33" fmla="*/ 115 h 115"/>
                <a:gd name="T34" fmla="*/ 45 w 110"/>
                <a:gd name="T35" fmla="*/ 114 h 115"/>
                <a:gd name="T36" fmla="*/ 33 w 110"/>
                <a:gd name="T37" fmla="*/ 111 h 115"/>
                <a:gd name="T38" fmla="*/ 24 w 110"/>
                <a:gd name="T39" fmla="*/ 105 h 115"/>
                <a:gd name="T40" fmla="*/ 17 w 110"/>
                <a:gd name="T41" fmla="*/ 99 h 115"/>
                <a:gd name="T42" fmla="*/ 9 w 110"/>
                <a:gd name="T43" fmla="*/ 90 h 115"/>
                <a:gd name="T44" fmla="*/ 4 w 110"/>
                <a:gd name="T45" fmla="*/ 81 h 115"/>
                <a:gd name="T46" fmla="*/ 1 w 110"/>
                <a:gd name="T47" fmla="*/ 70 h 115"/>
                <a:gd name="T48" fmla="*/ 0 w 110"/>
                <a:gd name="T49" fmla="*/ 58 h 115"/>
                <a:gd name="T50" fmla="*/ 1 w 110"/>
                <a:gd name="T51" fmla="*/ 46 h 115"/>
                <a:gd name="T52" fmla="*/ 4 w 110"/>
                <a:gd name="T53" fmla="*/ 36 h 115"/>
                <a:gd name="T54" fmla="*/ 9 w 110"/>
                <a:gd name="T55" fmla="*/ 26 h 115"/>
                <a:gd name="T56" fmla="*/ 17 w 110"/>
                <a:gd name="T57" fmla="*/ 17 h 115"/>
                <a:gd name="T58" fmla="*/ 24 w 110"/>
                <a:gd name="T59" fmla="*/ 10 h 115"/>
                <a:gd name="T60" fmla="*/ 33 w 110"/>
                <a:gd name="T61" fmla="*/ 5 h 115"/>
                <a:gd name="T62" fmla="*/ 45 w 110"/>
                <a:gd name="T63" fmla="*/ 1 h 115"/>
                <a:gd name="T64" fmla="*/ 56 w 110"/>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15">
                  <a:moveTo>
                    <a:pt x="56" y="0"/>
                  </a:moveTo>
                  <a:lnTo>
                    <a:pt x="67" y="1"/>
                  </a:lnTo>
                  <a:lnTo>
                    <a:pt x="77" y="5"/>
                  </a:lnTo>
                  <a:lnTo>
                    <a:pt x="86" y="10"/>
                  </a:lnTo>
                  <a:lnTo>
                    <a:pt x="95" y="17"/>
                  </a:lnTo>
                  <a:lnTo>
                    <a:pt x="102" y="26"/>
                  </a:lnTo>
                  <a:lnTo>
                    <a:pt x="106" y="36"/>
                  </a:lnTo>
                  <a:lnTo>
                    <a:pt x="109" y="46"/>
                  </a:lnTo>
                  <a:lnTo>
                    <a:pt x="110" y="58"/>
                  </a:lnTo>
                  <a:lnTo>
                    <a:pt x="109" y="70"/>
                  </a:lnTo>
                  <a:lnTo>
                    <a:pt x="106" y="81"/>
                  </a:lnTo>
                  <a:lnTo>
                    <a:pt x="102" y="90"/>
                  </a:lnTo>
                  <a:lnTo>
                    <a:pt x="95" y="99"/>
                  </a:lnTo>
                  <a:lnTo>
                    <a:pt x="86" y="105"/>
                  </a:lnTo>
                  <a:lnTo>
                    <a:pt x="77" y="111"/>
                  </a:lnTo>
                  <a:lnTo>
                    <a:pt x="67" y="114"/>
                  </a:lnTo>
                  <a:lnTo>
                    <a:pt x="56" y="115"/>
                  </a:lnTo>
                  <a:lnTo>
                    <a:pt x="45" y="114"/>
                  </a:lnTo>
                  <a:lnTo>
                    <a:pt x="33" y="111"/>
                  </a:lnTo>
                  <a:lnTo>
                    <a:pt x="24" y="105"/>
                  </a:lnTo>
                  <a:lnTo>
                    <a:pt x="17" y="99"/>
                  </a:lnTo>
                  <a:lnTo>
                    <a:pt x="9" y="90"/>
                  </a:lnTo>
                  <a:lnTo>
                    <a:pt x="4" y="81"/>
                  </a:lnTo>
                  <a:lnTo>
                    <a:pt x="1" y="70"/>
                  </a:lnTo>
                  <a:lnTo>
                    <a:pt x="0" y="58"/>
                  </a:lnTo>
                  <a:lnTo>
                    <a:pt x="1" y="46"/>
                  </a:lnTo>
                  <a:lnTo>
                    <a:pt x="4" y="36"/>
                  </a:lnTo>
                  <a:lnTo>
                    <a:pt x="9" y="26"/>
                  </a:lnTo>
                  <a:lnTo>
                    <a:pt x="17" y="17"/>
                  </a:lnTo>
                  <a:lnTo>
                    <a:pt x="24" y="10"/>
                  </a:lnTo>
                  <a:lnTo>
                    <a:pt x="33" y="5"/>
                  </a:lnTo>
                  <a:lnTo>
                    <a:pt x="45" y="1"/>
                  </a:lnTo>
                  <a:lnTo>
                    <a:pt x="56"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59" name="Freeform 231"/>
            <p:cNvSpPr>
              <a:spLocks/>
            </p:cNvSpPr>
            <p:nvPr/>
          </p:nvSpPr>
          <p:spPr bwMode="auto">
            <a:xfrm>
              <a:off x="4925" y="2573"/>
              <a:ext cx="106" cy="111"/>
            </a:xfrm>
            <a:custGeom>
              <a:avLst/>
              <a:gdLst>
                <a:gd name="T0" fmla="*/ 54 w 106"/>
                <a:gd name="T1" fmla="*/ 0 h 111"/>
                <a:gd name="T2" fmla="*/ 64 w 106"/>
                <a:gd name="T3" fmla="*/ 1 h 111"/>
                <a:gd name="T4" fmla="*/ 74 w 106"/>
                <a:gd name="T5" fmla="*/ 5 h 111"/>
                <a:gd name="T6" fmla="*/ 83 w 106"/>
                <a:gd name="T7" fmla="*/ 10 h 111"/>
                <a:gd name="T8" fmla="*/ 91 w 106"/>
                <a:gd name="T9" fmla="*/ 17 h 111"/>
                <a:gd name="T10" fmla="*/ 97 w 106"/>
                <a:gd name="T11" fmla="*/ 25 h 111"/>
                <a:gd name="T12" fmla="*/ 102 w 106"/>
                <a:gd name="T13" fmla="*/ 35 h 111"/>
                <a:gd name="T14" fmla="*/ 105 w 106"/>
                <a:gd name="T15" fmla="*/ 45 h 111"/>
                <a:gd name="T16" fmla="*/ 106 w 106"/>
                <a:gd name="T17" fmla="*/ 56 h 111"/>
                <a:gd name="T18" fmla="*/ 105 w 106"/>
                <a:gd name="T19" fmla="*/ 67 h 111"/>
                <a:gd name="T20" fmla="*/ 102 w 106"/>
                <a:gd name="T21" fmla="*/ 78 h 111"/>
                <a:gd name="T22" fmla="*/ 97 w 106"/>
                <a:gd name="T23" fmla="*/ 86 h 111"/>
                <a:gd name="T24" fmla="*/ 91 w 106"/>
                <a:gd name="T25" fmla="*/ 95 h 111"/>
                <a:gd name="T26" fmla="*/ 83 w 106"/>
                <a:gd name="T27" fmla="*/ 102 h 111"/>
                <a:gd name="T28" fmla="*/ 74 w 106"/>
                <a:gd name="T29" fmla="*/ 107 h 111"/>
                <a:gd name="T30" fmla="*/ 64 w 106"/>
                <a:gd name="T31" fmla="*/ 110 h 111"/>
                <a:gd name="T32" fmla="*/ 54 w 106"/>
                <a:gd name="T33" fmla="*/ 111 h 111"/>
                <a:gd name="T34" fmla="*/ 43 w 106"/>
                <a:gd name="T35" fmla="*/ 110 h 111"/>
                <a:gd name="T36" fmla="*/ 34 w 106"/>
                <a:gd name="T37" fmla="*/ 107 h 111"/>
                <a:gd name="T38" fmla="*/ 24 w 106"/>
                <a:gd name="T39" fmla="*/ 102 h 111"/>
                <a:gd name="T40" fmla="*/ 16 w 106"/>
                <a:gd name="T41" fmla="*/ 95 h 111"/>
                <a:gd name="T42" fmla="*/ 9 w 106"/>
                <a:gd name="T43" fmla="*/ 86 h 111"/>
                <a:gd name="T44" fmla="*/ 5 w 106"/>
                <a:gd name="T45" fmla="*/ 78 h 111"/>
                <a:gd name="T46" fmla="*/ 1 w 106"/>
                <a:gd name="T47" fmla="*/ 67 h 111"/>
                <a:gd name="T48" fmla="*/ 0 w 106"/>
                <a:gd name="T49" fmla="*/ 56 h 111"/>
                <a:gd name="T50" fmla="*/ 1 w 106"/>
                <a:gd name="T51" fmla="*/ 45 h 111"/>
                <a:gd name="T52" fmla="*/ 5 w 106"/>
                <a:gd name="T53" fmla="*/ 35 h 111"/>
                <a:gd name="T54" fmla="*/ 9 w 106"/>
                <a:gd name="T55" fmla="*/ 25 h 111"/>
                <a:gd name="T56" fmla="*/ 16 w 106"/>
                <a:gd name="T57" fmla="*/ 17 h 111"/>
                <a:gd name="T58" fmla="*/ 24 w 106"/>
                <a:gd name="T59" fmla="*/ 10 h 111"/>
                <a:gd name="T60" fmla="*/ 34 w 106"/>
                <a:gd name="T61" fmla="*/ 5 h 111"/>
                <a:gd name="T62" fmla="*/ 43 w 106"/>
                <a:gd name="T63" fmla="*/ 1 h 111"/>
                <a:gd name="T64" fmla="*/ 54 w 106"/>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1">
                  <a:moveTo>
                    <a:pt x="54" y="0"/>
                  </a:moveTo>
                  <a:lnTo>
                    <a:pt x="64" y="1"/>
                  </a:lnTo>
                  <a:lnTo>
                    <a:pt x="74" y="5"/>
                  </a:lnTo>
                  <a:lnTo>
                    <a:pt x="83" y="10"/>
                  </a:lnTo>
                  <a:lnTo>
                    <a:pt x="91" y="17"/>
                  </a:lnTo>
                  <a:lnTo>
                    <a:pt x="97" y="25"/>
                  </a:lnTo>
                  <a:lnTo>
                    <a:pt x="102" y="35"/>
                  </a:lnTo>
                  <a:lnTo>
                    <a:pt x="105" y="45"/>
                  </a:lnTo>
                  <a:lnTo>
                    <a:pt x="106" y="56"/>
                  </a:lnTo>
                  <a:lnTo>
                    <a:pt x="105" y="67"/>
                  </a:lnTo>
                  <a:lnTo>
                    <a:pt x="102" y="78"/>
                  </a:lnTo>
                  <a:lnTo>
                    <a:pt x="97" y="86"/>
                  </a:lnTo>
                  <a:lnTo>
                    <a:pt x="91" y="95"/>
                  </a:lnTo>
                  <a:lnTo>
                    <a:pt x="83" y="102"/>
                  </a:lnTo>
                  <a:lnTo>
                    <a:pt x="74" y="107"/>
                  </a:lnTo>
                  <a:lnTo>
                    <a:pt x="64" y="110"/>
                  </a:lnTo>
                  <a:lnTo>
                    <a:pt x="54" y="111"/>
                  </a:lnTo>
                  <a:lnTo>
                    <a:pt x="43" y="110"/>
                  </a:lnTo>
                  <a:lnTo>
                    <a:pt x="34" y="107"/>
                  </a:lnTo>
                  <a:lnTo>
                    <a:pt x="24" y="102"/>
                  </a:lnTo>
                  <a:lnTo>
                    <a:pt x="16" y="95"/>
                  </a:lnTo>
                  <a:lnTo>
                    <a:pt x="9" y="86"/>
                  </a:lnTo>
                  <a:lnTo>
                    <a:pt x="5" y="78"/>
                  </a:lnTo>
                  <a:lnTo>
                    <a:pt x="1" y="67"/>
                  </a:lnTo>
                  <a:lnTo>
                    <a:pt x="0" y="56"/>
                  </a:lnTo>
                  <a:lnTo>
                    <a:pt x="1" y="45"/>
                  </a:lnTo>
                  <a:lnTo>
                    <a:pt x="5" y="35"/>
                  </a:lnTo>
                  <a:lnTo>
                    <a:pt x="9" y="25"/>
                  </a:lnTo>
                  <a:lnTo>
                    <a:pt x="16" y="17"/>
                  </a:lnTo>
                  <a:lnTo>
                    <a:pt x="24" y="10"/>
                  </a:lnTo>
                  <a:lnTo>
                    <a:pt x="34" y="5"/>
                  </a:lnTo>
                  <a:lnTo>
                    <a:pt x="43" y="1"/>
                  </a:lnTo>
                  <a:lnTo>
                    <a:pt x="54"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0" name="Freeform 232"/>
            <p:cNvSpPr>
              <a:spLocks/>
            </p:cNvSpPr>
            <p:nvPr/>
          </p:nvSpPr>
          <p:spPr bwMode="auto">
            <a:xfrm>
              <a:off x="4928" y="2576"/>
              <a:ext cx="101" cy="105"/>
            </a:xfrm>
            <a:custGeom>
              <a:avLst/>
              <a:gdLst>
                <a:gd name="T0" fmla="*/ 51 w 101"/>
                <a:gd name="T1" fmla="*/ 0 h 105"/>
                <a:gd name="T2" fmla="*/ 61 w 101"/>
                <a:gd name="T3" fmla="*/ 1 h 105"/>
                <a:gd name="T4" fmla="*/ 71 w 101"/>
                <a:gd name="T5" fmla="*/ 4 h 105"/>
                <a:gd name="T6" fmla="*/ 79 w 101"/>
                <a:gd name="T7" fmla="*/ 9 h 105"/>
                <a:gd name="T8" fmla="*/ 86 w 101"/>
                <a:gd name="T9" fmla="*/ 15 h 105"/>
                <a:gd name="T10" fmla="*/ 92 w 101"/>
                <a:gd name="T11" fmla="*/ 23 h 105"/>
                <a:gd name="T12" fmla="*/ 97 w 101"/>
                <a:gd name="T13" fmla="*/ 32 h 105"/>
                <a:gd name="T14" fmla="*/ 100 w 101"/>
                <a:gd name="T15" fmla="*/ 42 h 105"/>
                <a:gd name="T16" fmla="*/ 101 w 101"/>
                <a:gd name="T17" fmla="*/ 52 h 105"/>
                <a:gd name="T18" fmla="*/ 100 w 101"/>
                <a:gd name="T19" fmla="*/ 62 h 105"/>
                <a:gd name="T20" fmla="*/ 97 w 101"/>
                <a:gd name="T21" fmla="*/ 72 h 105"/>
                <a:gd name="T22" fmla="*/ 92 w 101"/>
                <a:gd name="T23" fmla="*/ 81 h 105"/>
                <a:gd name="T24" fmla="*/ 86 w 101"/>
                <a:gd name="T25" fmla="*/ 89 h 105"/>
                <a:gd name="T26" fmla="*/ 79 w 101"/>
                <a:gd name="T27" fmla="*/ 96 h 105"/>
                <a:gd name="T28" fmla="*/ 71 w 101"/>
                <a:gd name="T29" fmla="*/ 100 h 105"/>
                <a:gd name="T30" fmla="*/ 61 w 101"/>
                <a:gd name="T31" fmla="*/ 104 h 105"/>
                <a:gd name="T32" fmla="*/ 51 w 101"/>
                <a:gd name="T33" fmla="*/ 105 h 105"/>
                <a:gd name="T34" fmla="*/ 41 w 101"/>
                <a:gd name="T35" fmla="*/ 104 h 105"/>
                <a:gd name="T36" fmla="*/ 31 w 101"/>
                <a:gd name="T37" fmla="*/ 100 h 105"/>
                <a:gd name="T38" fmla="*/ 23 w 101"/>
                <a:gd name="T39" fmla="*/ 96 h 105"/>
                <a:gd name="T40" fmla="*/ 15 w 101"/>
                <a:gd name="T41" fmla="*/ 89 h 105"/>
                <a:gd name="T42" fmla="*/ 9 w 101"/>
                <a:gd name="T43" fmla="*/ 81 h 105"/>
                <a:gd name="T44" fmla="*/ 5 w 101"/>
                <a:gd name="T45" fmla="*/ 72 h 105"/>
                <a:gd name="T46" fmla="*/ 2 w 101"/>
                <a:gd name="T47" fmla="*/ 62 h 105"/>
                <a:gd name="T48" fmla="*/ 0 w 101"/>
                <a:gd name="T49" fmla="*/ 52 h 105"/>
                <a:gd name="T50" fmla="*/ 2 w 101"/>
                <a:gd name="T51" fmla="*/ 42 h 105"/>
                <a:gd name="T52" fmla="*/ 5 w 101"/>
                <a:gd name="T53" fmla="*/ 32 h 105"/>
                <a:gd name="T54" fmla="*/ 9 w 101"/>
                <a:gd name="T55" fmla="*/ 23 h 105"/>
                <a:gd name="T56" fmla="*/ 15 w 101"/>
                <a:gd name="T57" fmla="*/ 15 h 105"/>
                <a:gd name="T58" fmla="*/ 23 w 101"/>
                <a:gd name="T59" fmla="*/ 9 h 105"/>
                <a:gd name="T60" fmla="*/ 31 w 101"/>
                <a:gd name="T61" fmla="*/ 4 h 105"/>
                <a:gd name="T62" fmla="*/ 41 w 101"/>
                <a:gd name="T63" fmla="*/ 1 h 105"/>
                <a:gd name="T64" fmla="*/ 51 w 101"/>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105">
                  <a:moveTo>
                    <a:pt x="51" y="0"/>
                  </a:moveTo>
                  <a:lnTo>
                    <a:pt x="61" y="1"/>
                  </a:lnTo>
                  <a:lnTo>
                    <a:pt x="71" y="4"/>
                  </a:lnTo>
                  <a:lnTo>
                    <a:pt x="79" y="9"/>
                  </a:lnTo>
                  <a:lnTo>
                    <a:pt x="86" y="15"/>
                  </a:lnTo>
                  <a:lnTo>
                    <a:pt x="92" y="23"/>
                  </a:lnTo>
                  <a:lnTo>
                    <a:pt x="97" y="32"/>
                  </a:lnTo>
                  <a:lnTo>
                    <a:pt x="100" y="42"/>
                  </a:lnTo>
                  <a:lnTo>
                    <a:pt x="101" y="52"/>
                  </a:lnTo>
                  <a:lnTo>
                    <a:pt x="100" y="62"/>
                  </a:lnTo>
                  <a:lnTo>
                    <a:pt x="97" y="72"/>
                  </a:lnTo>
                  <a:lnTo>
                    <a:pt x="92" y="81"/>
                  </a:lnTo>
                  <a:lnTo>
                    <a:pt x="86" y="89"/>
                  </a:lnTo>
                  <a:lnTo>
                    <a:pt x="79" y="96"/>
                  </a:lnTo>
                  <a:lnTo>
                    <a:pt x="71" y="100"/>
                  </a:lnTo>
                  <a:lnTo>
                    <a:pt x="61" y="104"/>
                  </a:lnTo>
                  <a:lnTo>
                    <a:pt x="51" y="105"/>
                  </a:lnTo>
                  <a:lnTo>
                    <a:pt x="41" y="104"/>
                  </a:lnTo>
                  <a:lnTo>
                    <a:pt x="31" y="100"/>
                  </a:lnTo>
                  <a:lnTo>
                    <a:pt x="23" y="96"/>
                  </a:lnTo>
                  <a:lnTo>
                    <a:pt x="15" y="89"/>
                  </a:lnTo>
                  <a:lnTo>
                    <a:pt x="9" y="81"/>
                  </a:lnTo>
                  <a:lnTo>
                    <a:pt x="5" y="72"/>
                  </a:lnTo>
                  <a:lnTo>
                    <a:pt x="2" y="62"/>
                  </a:lnTo>
                  <a:lnTo>
                    <a:pt x="0" y="52"/>
                  </a:lnTo>
                  <a:lnTo>
                    <a:pt x="2" y="42"/>
                  </a:lnTo>
                  <a:lnTo>
                    <a:pt x="5" y="32"/>
                  </a:lnTo>
                  <a:lnTo>
                    <a:pt x="9" y="23"/>
                  </a:lnTo>
                  <a:lnTo>
                    <a:pt x="15" y="15"/>
                  </a:lnTo>
                  <a:lnTo>
                    <a:pt x="23" y="9"/>
                  </a:lnTo>
                  <a:lnTo>
                    <a:pt x="31" y="4"/>
                  </a:lnTo>
                  <a:lnTo>
                    <a:pt x="41" y="1"/>
                  </a:lnTo>
                  <a:lnTo>
                    <a:pt x="51"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1" name="Freeform 233"/>
            <p:cNvSpPr>
              <a:spLocks/>
            </p:cNvSpPr>
            <p:nvPr/>
          </p:nvSpPr>
          <p:spPr bwMode="auto">
            <a:xfrm>
              <a:off x="4931" y="2577"/>
              <a:ext cx="95" cy="99"/>
            </a:xfrm>
            <a:custGeom>
              <a:avLst/>
              <a:gdLst>
                <a:gd name="T0" fmla="*/ 48 w 95"/>
                <a:gd name="T1" fmla="*/ 0 h 99"/>
                <a:gd name="T2" fmla="*/ 57 w 95"/>
                <a:gd name="T3" fmla="*/ 1 h 99"/>
                <a:gd name="T4" fmla="*/ 66 w 95"/>
                <a:gd name="T5" fmla="*/ 4 h 99"/>
                <a:gd name="T6" fmla="*/ 73 w 95"/>
                <a:gd name="T7" fmla="*/ 9 h 99"/>
                <a:gd name="T8" fmla="*/ 81 w 95"/>
                <a:gd name="T9" fmla="*/ 14 h 99"/>
                <a:gd name="T10" fmla="*/ 87 w 95"/>
                <a:gd name="T11" fmla="*/ 22 h 99"/>
                <a:gd name="T12" fmla="*/ 91 w 95"/>
                <a:gd name="T13" fmla="*/ 30 h 99"/>
                <a:gd name="T14" fmla="*/ 94 w 95"/>
                <a:gd name="T15" fmla="*/ 40 h 99"/>
                <a:gd name="T16" fmla="*/ 95 w 95"/>
                <a:gd name="T17" fmla="*/ 50 h 99"/>
                <a:gd name="T18" fmla="*/ 94 w 95"/>
                <a:gd name="T19" fmla="*/ 60 h 99"/>
                <a:gd name="T20" fmla="*/ 91 w 95"/>
                <a:gd name="T21" fmla="*/ 69 h 99"/>
                <a:gd name="T22" fmla="*/ 87 w 95"/>
                <a:gd name="T23" fmla="*/ 77 h 99"/>
                <a:gd name="T24" fmla="*/ 81 w 95"/>
                <a:gd name="T25" fmla="*/ 85 h 99"/>
                <a:gd name="T26" fmla="*/ 73 w 95"/>
                <a:gd name="T27" fmla="*/ 90 h 99"/>
                <a:gd name="T28" fmla="*/ 66 w 95"/>
                <a:gd name="T29" fmla="*/ 95 h 99"/>
                <a:gd name="T30" fmla="*/ 57 w 95"/>
                <a:gd name="T31" fmla="*/ 98 h 99"/>
                <a:gd name="T32" fmla="*/ 48 w 95"/>
                <a:gd name="T33" fmla="*/ 99 h 99"/>
                <a:gd name="T34" fmla="*/ 38 w 95"/>
                <a:gd name="T35" fmla="*/ 98 h 99"/>
                <a:gd name="T36" fmla="*/ 29 w 95"/>
                <a:gd name="T37" fmla="*/ 95 h 99"/>
                <a:gd name="T38" fmla="*/ 21 w 95"/>
                <a:gd name="T39" fmla="*/ 90 h 99"/>
                <a:gd name="T40" fmla="*/ 14 w 95"/>
                <a:gd name="T41" fmla="*/ 85 h 99"/>
                <a:gd name="T42" fmla="*/ 7 w 95"/>
                <a:gd name="T43" fmla="*/ 77 h 99"/>
                <a:gd name="T44" fmla="*/ 3 w 95"/>
                <a:gd name="T45" fmla="*/ 69 h 99"/>
                <a:gd name="T46" fmla="*/ 1 w 95"/>
                <a:gd name="T47" fmla="*/ 60 h 99"/>
                <a:gd name="T48" fmla="*/ 0 w 95"/>
                <a:gd name="T49" fmla="*/ 50 h 99"/>
                <a:gd name="T50" fmla="*/ 1 w 95"/>
                <a:gd name="T51" fmla="*/ 40 h 99"/>
                <a:gd name="T52" fmla="*/ 3 w 95"/>
                <a:gd name="T53" fmla="*/ 30 h 99"/>
                <a:gd name="T54" fmla="*/ 7 w 95"/>
                <a:gd name="T55" fmla="*/ 22 h 99"/>
                <a:gd name="T56" fmla="*/ 14 w 95"/>
                <a:gd name="T57" fmla="*/ 14 h 99"/>
                <a:gd name="T58" fmla="*/ 21 w 95"/>
                <a:gd name="T59" fmla="*/ 9 h 99"/>
                <a:gd name="T60" fmla="*/ 29 w 95"/>
                <a:gd name="T61" fmla="*/ 4 h 99"/>
                <a:gd name="T62" fmla="*/ 38 w 95"/>
                <a:gd name="T63" fmla="*/ 1 h 99"/>
                <a:gd name="T64" fmla="*/ 48 w 95"/>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9">
                  <a:moveTo>
                    <a:pt x="48" y="0"/>
                  </a:moveTo>
                  <a:lnTo>
                    <a:pt x="57" y="1"/>
                  </a:lnTo>
                  <a:lnTo>
                    <a:pt x="66" y="4"/>
                  </a:lnTo>
                  <a:lnTo>
                    <a:pt x="73" y="9"/>
                  </a:lnTo>
                  <a:lnTo>
                    <a:pt x="81" y="14"/>
                  </a:lnTo>
                  <a:lnTo>
                    <a:pt x="87" y="22"/>
                  </a:lnTo>
                  <a:lnTo>
                    <a:pt x="91" y="30"/>
                  </a:lnTo>
                  <a:lnTo>
                    <a:pt x="94" y="40"/>
                  </a:lnTo>
                  <a:lnTo>
                    <a:pt x="95" y="50"/>
                  </a:lnTo>
                  <a:lnTo>
                    <a:pt x="94" y="60"/>
                  </a:lnTo>
                  <a:lnTo>
                    <a:pt x="91" y="69"/>
                  </a:lnTo>
                  <a:lnTo>
                    <a:pt x="87" y="77"/>
                  </a:lnTo>
                  <a:lnTo>
                    <a:pt x="81" y="85"/>
                  </a:lnTo>
                  <a:lnTo>
                    <a:pt x="73" y="90"/>
                  </a:lnTo>
                  <a:lnTo>
                    <a:pt x="66" y="95"/>
                  </a:lnTo>
                  <a:lnTo>
                    <a:pt x="57" y="98"/>
                  </a:lnTo>
                  <a:lnTo>
                    <a:pt x="48" y="99"/>
                  </a:lnTo>
                  <a:lnTo>
                    <a:pt x="38" y="98"/>
                  </a:lnTo>
                  <a:lnTo>
                    <a:pt x="29" y="95"/>
                  </a:lnTo>
                  <a:lnTo>
                    <a:pt x="21" y="90"/>
                  </a:lnTo>
                  <a:lnTo>
                    <a:pt x="14" y="85"/>
                  </a:lnTo>
                  <a:lnTo>
                    <a:pt x="7" y="77"/>
                  </a:lnTo>
                  <a:lnTo>
                    <a:pt x="3" y="69"/>
                  </a:lnTo>
                  <a:lnTo>
                    <a:pt x="1" y="60"/>
                  </a:lnTo>
                  <a:lnTo>
                    <a:pt x="0" y="50"/>
                  </a:lnTo>
                  <a:lnTo>
                    <a:pt x="1" y="40"/>
                  </a:lnTo>
                  <a:lnTo>
                    <a:pt x="3" y="30"/>
                  </a:lnTo>
                  <a:lnTo>
                    <a:pt x="7" y="22"/>
                  </a:lnTo>
                  <a:lnTo>
                    <a:pt x="14" y="14"/>
                  </a:lnTo>
                  <a:lnTo>
                    <a:pt x="21" y="9"/>
                  </a:lnTo>
                  <a:lnTo>
                    <a:pt x="29" y="4"/>
                  </a:lnTo>
                  <a:lnTo>
                    <a:pt x="38" y="1"/>
                  </a:lnTo>
                  <a:lnTo>
                    <a:pt x="48"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2" name="Freeform 234"/>
            <p:cNvSpPr>
              <a:spLocks/>
            </p:cNvSpPr>
            <p:nvPr/>
          </p:nvSpPr>
          <p:spPr bwMode="auto">
            <a:xfrm>
              <a:off x="4933" y="2579"/>
              <a:ext cx="90" cy="94"/>
            </a:xfrm>
            <a:custGeom>
              <a:avLst/>
              <a:gdLst>
                <a:gd name="T0" fmla="*/ 46 w 90"/>
                <a:gd name="T1" fmla="*/ 0 h 94"/>
                <a:gd name="T2" fmla="*/ 55 w 90"/>
                <a:gd name="T3" fmla="*/ 1 h 94"/>
                <a:gd name="T4" fmla="*/ 64 w 90"/>
                <a:gd name="T5" fmla="*/ 3 h 94"/>
                <a:gd name="T6" fmla="*/ 70 w 90"/>
                <a:gd name="T7" fmla="*/ 8 h 94"/>
                <a:gd name="T8" fmla="*/ 77 w 90"/>
                <a:gd name="T9" fmla="*/ 13 h 94"/>
                <a:gd name="T10" fmla="*/ 83 w 90"/>
                <a:gd name="T11" fmla="*/ 21 h 94"/>
                <a:gd name="T12" fmla="*/ 87 w 90"/>
                <a:gd name="T13" fmla="*/ 29 h 94"/>
                <a:gd name="T14" fmla="*/ 89 w 90"/>
                <a:gd name="T15" fmla="*/ 38 h 94"/>
                <a:gd name="T16" fmla="*/ 90 w 90"/>
                <a:gd name="T17" fmla="*/ 47 h 94"/>
                <a:gd name="T18" fmla="*/ 89 w 90"/>
                <a:gd name="T19" fmla="*/ 56 h 94"/>
                <a:gd name="T20" fmla="*/ 87 w 90"/>
                <a:gd name="T21" fmla="*/ 65 h 94"/>
                <a:gd name="T22" fmla="*/ 83 w 90"/>
                <a:gd name="T23" fmla="*/ 73 h 94"/>
                <a:gd name="T24" fmla="*/ 77 w 90"/>
                <a:gd name="T25" fmla="*/ 80 h 94"/>
                <a:gd name="T26" fmla="*/ 70 w 90"/>
                <a:gd name="T27" fmla="*/ 86 h 94"/>
                <a:gd name="T28" fmla="*/ 64 w 90"/>
                <a:gd name="T29" fmla="*/ 91 h 94"/>
                <a:gd name="T30" fmla="*/ 55 w 90"/>
                <a:gd name="T31" fmla="*/ 93 h 94"/>
                <a:gd name="T32" fmla="*/ 46 w 90"/>
                <a:gd name="T33" fmla="*/ 94 h 94"/>
                <a:gd name="T34" fmla="*/ 37 w 90"/>
                <a:gd name="T35" fmla="*/ 93 h 94"/>
                <a:gd name="T36" fmla="*/ 28 w 90"/>
                <a:gd name="T37" fmla="*/ 91 h 94"/>
                <a:gd name="T38" fmla="*/ 20 w 90"/>
                <a:gd name="T39" fmla="*/ 86 h 94"/>
                <a:gd name="T40" fmla="*/ 13 w 90"/>
                <a:gd name="T41" fmla="*/ 80 h 94"/>
                <a:gd name="T42" fmla="*/ 8 w 90"/>
                <a:gd name="T43" fmla="*/ 73 h 94"/>
                <a:gd name="T44" fmla="*/ 3 w 90"/>
                <a:gd name="T45" fmla="*/ 65 h 94"/>
                <a:gd name="T46" fmla="*/ 1 w 90"/>
                <a:gd name="T47" fmla="*/ 56 h 94"/>
                <a:gd name="T48" fmla="*/ 0 w 90"/>
                <a:gd name="T49" fmla="*/ 47 h 94"/>
                <a:gd name="T50" fmla="*/ 1 w 90"/>
                <a:gd name="T51" fmla="*/ 38 h 94"/>
                <a:gd name="T52" fmla="*/ 3 w 90"/>
                <a:gd name="T53" fmla="*/ 29 h 94"/>
                <a:gd name="T54" fmla="*/ 8 w 90"/>
                <a:gd name="T55" fmla="*/ 21 h 94"/>
                <a:gd name="T56" fmla="*/ 13 w 90"/>
                <a:gd name="T57" fmla="*/ 13 h 94"/>
                <a:gd name="T58" fmla="*/ 20 w 90"/>
                <a:gd name="T59" fmla="*/ 8 h 94"/>
                <a:gd name="T60" fmla="*/ 28 w 90"/>
                <a:gd name="T61" fmla="*/ 3 h 94"/>
                <a:gd name="T62" fmla="*/ 37 w 90"/>
                <a:gd name="T63" fmla="*/ 1 h 94"/>
                <a:gd name="T64" fmla="*/ 46 w 90"/>
                <a:gd name="T6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4">
                  <a:moveTo>
                    <a:pt x="46" y="0"/>
                  </a:moveTo>
                  <a:lnTo>
                    <a:pt x="55" y="1"/>
                  </a:lnTo>
                  <a:lnTo>
                    <a:pt x="64" y="3"/>
                  </a:lnTo>
                  <a:lnTo>
                    <a:pt x="70" y="8"/>
                  </a:lnTo>
                  <a:lnTo>
                    <a:pt x="77" y="13"/>
                  </a:lnTo>
                  <a:lnTo>
                    <a:pt x="83" y="21"/>
                  </a:lnTo>
                  <a:lnTo>
                    <a:pt x="87" y="29"/>
                  </a:lnTo>
                  <a:lnTo>
                    <a:pt x="89" y="38"/>
                  </a:lnTo>
                  <a:lnTo>
                    <a:pt x="90" y="47"/>
                  </a:lnTo>
                  <a:lnTo>
                    <a:pt x="89" y="56"/>
                  </a:lnTo>
                  <a:lnTo>
                    <a:pt x="87" y="65"/>
                  </a:lnTo>
                  <a:lnTo>
                    <a:pt x="83" y="73"/>
                  </a:lnTo>
                  <a:lnTo>
                    <a:pt x="77" y="80"/>
                  </a:lnTo>
                  <a:lnTo>
                    <a:pt x="70" y="86"/>
                  </a:lnTo>
                  <a:lnTo>
                    <a:pt x="64" y="91"/>
                  </a:lnTo>
                  <a:lnTo>
                    <a:pt x="55" y="93"/>
                  </a:lnTo>
                  <a:lnTo>
                    <a:pt x="46" y="94"/>
                  </a:lnTo>
                  <a:lnTo>
                    <a:pt x="37" y="93"/>
                  </a:lnTo>
                  <a:lnTo>
                    <a:pt x="28" y="91"/>
                  </a:lnTo>
                  <a:lnTo>
                    <a:pt x="20" y="86"/>
                  </a:lnTo>
                  <a:lnTo>
                    <a:pt x="13" y="80"/>
                  </a:lnTo>
                  <a:lnTo>
                    <a:pt x="8" y="73"/>
                  </a:lnTo>
                  <a:lnTo>
                    <a:pt x="3" y="65"/>
                  </a:lnTo>
                  <a:lnTo>
                    <a:pt x="1" y="56"/>
                  </a:lnTo>
                  <a:lnTo>
                    <a:pt x="0" y="47"/>
                  </a:lnTo>
                  <a:lnTo>
                    <a:pt x="1" y="38"/>
                  </a:lnTo>
                  <a:lnTo>
                    <a:pt x="3" y="29"/>
                  </a:lnTo>
                  <a:lnTo>
                    <a:pt x="8" y="21"/>
                  </a:lnTo>
                  <a:lnTo>
                    <a:pt x="13" y="13"/>
                  </a:lnTo>
                  <a:lnTo>
                    <a:pt x="20" y="8"/>
                  </a:lnTo>
                  <a:lnTo>
                    <a:pt x="28" y="3"/>
                  </a:lnTo>
                  <a:lnTo>
                    <a:pt x="37" y="1"/>
                  </a:lnTo>
                  <a:lnTo>
                    <a:pt x="46"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3" name="Freeform 235"/>
            <p:cNvSpPr>
              <a:spLocks/>
            </p:cNvSpPr>
            <p:nvPr/>
          </p:nvSpPr>
          <p:spPr bwMode="auto">
            <a:xfrm>
              <a:off x="4936" y="2580"/>
              <a:ext cx="85" cy="90"/>
            </a:xfrm>
            <a:custGeom>
              <a:avLst/>
              <a:gdLst>
                <a:gd name="T0" fmla="*/ 43 w 85"/>
                <a:gd name="T1" fmla="*/ 0 h 90"/>
                <a:gd name="T2" fmla="*/ 52 w 85"/>
                <a:gd name="T3" fmla="*/ 1 h 90"/>
                <a:gd name="T4" fmla="*/ 59 w 85"/>
                <a:gd name="T5" fmla="*/ 3 h 90"/>
                <a:gd name="T6" fmla="*/ 66 w 85"/>
                <a:gd name="T7" fmla="*/ 8 h 90"/>
                <a:gd name="T8" fmla="*/ 73 w 85"/>
                <a:gd name="T9" fmla="*/ 13 h 90"/>
                <a:gd name="T10" fmla="*/ 78 w 85"/>
                <a:gd name="T11" fmla="*/ 20 h 90"/>
                <a:gd name="T12" fmla="*/ 82 w 85"/>
                <a:gd name="T13" fmla="*/ 27 h 90"/>
                <a:gd name="T14" fmla="*/ 84 w 85"/>
                <a:gd name="T15" fmla="*/ 36 h 90"/>
                <a:gd name="T16" fmla="*/ 85 w 85"/>
                <a:gd name="T17" fmla="*/ 45 h 90"/>
                <a:gd name="T18" fmla="*/ 84 w 85"/>
                <a:gd name="T19" fmla="*/ 54 h 90"/>
                <a:gd name="T20" fmla="*/ 82 w 85"/>
                <a:gd name="T21" fmla="*/ 63 h 90"/>
                <a:gd name="T22" fmla="*/ 78 w 85"/>
                <a:gd name="T23" fmla="*/ 69 h 90"/>
                <a:gd name="T24" fmla="*/ 73 w 85"/>
                <a:gd name="T25" fmla="*/ 76 h 90"/>
                <a:gd name="T26" fmla="*/ 66 w 85"/>
                <a:gd name="T27" fmla="*/ 82 h 90"/>
                <a:gd name="T28" fmla="*/ 59 w 85"/>
                <a:gd name="T29" fmla="*/ 86 h 90"/>
                <a:gd name="T30" fmla="*/ 52 w 85"/>
                <a:gd name="T31" fmla="*/ 88 h 90"/>
                <a:gd name="T32" fmla="*/ 43 w 85"/>
                <a:gd name="T33" fmla="*/ 90 h 90"/>
                <a:gd name="T34" fmla="*/ 34 w 85"/>
                <a:gd name="T35" fmla="*/ 88 h 90"/>
                <a:gd name="T36" fmla="*/ 26 w 85"/>
                <a:gd name="T37" fmla="*/ 86 h 90"/>
                <a:gd name="T38" fmla="*/ 19 w 85"/>
                <a:gd name="T39" fmla="*/ 82 h 90"/>
                <a:gd name="T40" fmla="*/ 13 w 85"/>
                <a:gd name="T41" fmla="*/ 76 h 90"/>
                <a:gd name="T42" fmla="*/ 7 w 85"/>
                <a:gd name="T43" fmla="*/ 69 h 90"/>
                <a:gd name="T44" fmla="*/ 4 w 85"/>
                <a:gd name="T45" fmla="*/ 63 h 90"/>
                <a:gd name="T46" fmla="*/ 1 w 85"/>
                <a:gd name="T47" fmla="*/ 54 h 90"/>
                <a:gd name="T48" fmla="*/ 0 w 85"/>
                <a:gd name="T49" fmla="*/ 45 h 90"/>
                <a:gd name="T50" fmla="*/ 1 w 85"/>
                <a:gd name="T51" fmla="*/ 36 h 90"/>
                <a:gd name="T52" fmla="*/ 4 w 85"/>
                <a:gd name="T53" fmla="*/ 27 h 90"/>
                <a:gd name="T54" fmla="*/ 7 w 85"/>
                <a:gd name="T55" fmla="*/ 20 h 90"/>
                <a:gd name="T56" fmla="*/ 13 w 85"/>
                <a:gd name="T57" fmla="*/ 13 h 90"/>
                <a:gd name="T58" fmla="*/ 19 w 85"/>
                <a:gd name="T59" fmla="*/ 8 h 90"/>
                <a:gd name="T60" fmla="*/ 26 w 85"/>
                <a:gd name="T61" fmla="*/ 3 h 90"/>
                <a:gd name="T62" fmla="*/ 34 w 85"/>
                <a:gd name="T63" fmla="*/ 1 h 90"/>
                <a:gd name="T64" fmla="*/ 43 w 85"/>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90">
                  <a:moveTo>
                    <a:pt x="43" y="0"/>
                  </a:moveTo>
                  <a:lnTo>
                    <a:pt x="52" y="1"/>
                  </a:lnTo>
                  <a:lnTo>
                    <a:pt x="59" y="3"/>
                  </a:lnTo>
                  <a:lnTo>
                    <a:pt x="66" y="8"/>
                  </a:lnTo>
                  <a:lnTo>
                    <a:pt x="73" y="13"/>
                  </a:lnTo>
                  <a:lnTo>
                    <a:pt x="78" y="20"/>
                  </a:lnTo>
                  <a:lnTo>
                    <a:pt x="82" y="27"/>
                  </a:lnTo>
                  <a:lnTo>
                    <a:pt x="84" y="36"/>
                  </a:lnTo>
                  <a:lnTo>
                    <a:pt x="85" y="45"/>
                  </a:lnTo>
                  <a:lnTo>
                    <a:pt x="84" y="54"/>
                  </a:lnTo>
                  <a:lnTo>
                    <a:pt x="82" y="63"/>
                  </a:lnTo>
                  <a:lnTo>
                    <a:pt x="78" y="69"/>
                  </a:lnTo>
                  <a:lnTo>
                    <a:pt x="73" y="76"/>
                  </a:lnTo>
                  <a:lnTo>
                    <a:pt x="66" y="82"/>
                  </a:lnTo>
                  <a:lnTo>
                    <a:pt x="59" y="86"/>
                  </a:lnTo>
                  <a:lnTo>
                    <a:pt x="52" y="88"/>
                  </a:lnTo>
                  <a:lnTo>
                    <a:pt x="43" y="90"/>
                  </a:lnTo>
                  <a:lnTo>
                    <a:pt x="34" y="88"/>
                  </a:lnTo>
                  <a:lnTo>
                    <a:pt x="26" y="86"/>
                  </a:lnTo>
                  <a:lnTo>
                    <a:pt x="19" y="82"/>
                  </a:lnTo>
                  <a:lnTo>
                    <a:pt x="13" y="76"/>
                  </a:lnTo>
                  <a:lnTo>
                    <a:pt x="7" y="69"/>
                  </a:lnTo>
                  <a:lnTo>
                    <a:pt x="4" y="63"/>
                  </a:lnTo>
                  <a:lnTo>
                    <a:pt x="1" y="54"/>
                  </a:lnTo>
                  <a:lnTo>
                    <a:pt x="0" y="45"/>
                  </a:lnTo>
                  <a:lnTo>
                    <a:pt x="1" y="36"/>
                  </a:lnTo>
                  <a:lnTo>
                    <a:pt x="4" y="27"/>
                  </a:lnTo>
                  <a:lnTo>
                    <a:pt x="7" y="20"/>
                  </a:lnTo>
                  <a:lnTo>
                    <a:pt x="13" y="13"/>
                  </a:lnTo>
                  <a:lnTo>
                    <a:pt x="19" y="8"/>
                  </a:lnTo>
                  <a:lnTo>
                    <a:pt x="26" y="3"/>
                  </a:lnTo>
                  <a:lnTo>
                    <a:pt x="34" y="1"/>
                  </a:lnTo>
                  <a:lnTo>
                    <a:pt x="43"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4" name="Freeform 236"/>
            <p:cNvSpPr>
              <a:spLocks/>
            </p:cNvSpPr>
            <p:nvPr/>
          </p:nvSpPr>
          <p:spPr bwMode="auto">
            <a:xfrm>
              <a:off x="4938" y="2582"/>
              <a:ext cx="80" cy="83"/>
            </a:xfrm>
            <a:custGeom>
              <a:avLst/>
              <a:gdLst>
                <a:gd name="T0" fmla="*/ 41 w 80"/>
                <a:gd name="T1" fmla="*/ 0 h 83"/>
                <a:gd name="T2" fmla="*/ 49 w 80"/>
                <a:gd name="T3" fmla="*/ 1 h 83"/>
                <a:gd name="T4" fmla="*/ 55 w 80"/>
                <a:gd name="T5" fmla="*/ 4 h 83"/>
                <a:gd name="T6" fmla="*/ 62 w 80"/>
                <a:gd name="T7" fmla="*/ 7 h 83"/>
                <a:gd name="T8" fmla="*/ 69 w 80"/>
                <a:gd name="T9" fmla="*/ 13 h 83"/>
                <a:gd name="T10" fmla="*/ 73 w 80"/>
                <a:gd name="T11" fmla="*/ 19 h 83"/>
                <a:gd name="T12" fmla="*/ 76 w 80"/>
                <a:gd name="T13" fmla="*/ 26 h 83"/>
                <a:gd name="T14" fmla="*/ 79 w 80"/>
                <a:gd name="T15" fmla="*/ 34 h 83"/>
                <a:gd name="T16" fmla="*/ 80 w 80"/>
                <a:gd name="T17" fmla="*/ 42 h 83"/>
                <a:gd name="T18" fmla="*/ 79 w 80"/>
                <a:gd name="T19" fmla="*/ 51 h 83"/>
                <a:gd name="T20" fmla="*/ 76 w 80"/>
                <a:gd name="T21" fmla="*/ 58 h 83"/>
                <a:gd name="T22" fmla="*/ 73 w 80"/>
                <a:gd name="T23" fmla="*/ 65 h 83"/>
                <a:gd name="T24" fmla="*/ 69 w 80"/>
                <a:gd name="T25" fmla="*/ 71 h 83"/>
                <a:gd name="T26" fmla="*/ 62 w 80"/>
                <a:gd name="T27" fmla="*/ 76 h 83"/>
                <a:gd name="T28" fmla="*/ 55 w 80"/>
                <a:gd name="T29" fmla="*/ 80 h 83"/>
                <a:gd name="T30" fmla="*/ 49 w 80"/>
                <a:gd name="T31" fmla="*/ 82 h 83"/>
                <a:gd name="T32" fmla="*/ 41 w 80"/>
                <a:gd name="T33" fmla="*/ 83 h 83"/>
                <a:gd name="T34" fmla="*/ 33 w 80"/>
                <a:gd name="T35" fmla="*/ 82 h 83"/>
                <a:gd name="T36" fmla="*/ 25 w 80"/>
                <a:gd name="T37" fmla="*/ 80 h 83"/>
                <a:gd name="T38" fmla="*/ 18 w 80"/>
                <a:gd name="T39" fmla="*/ 76 h 83"/>
                <a:gd name="T40" fmla="*/ 13 w 80"/>
                <a:gd name="T41" fmla="*/ 71 h 83"/>
                <a:gd name="T42" fmla="*/ 7 w 80"/>
                <a:gd name="T43" fmla="*/ 65 h 83"/>
                <a:gd name="T44" fmla="*/ 4 w 80"/>
                <a:gd name="T45" fmla="*/ 58 h 83"/>
                <a:gd name="T46" fmla="*/ 2 w 80"/>
                <a:gd name="T47" fmla="*/ 51 h 83"/>
                <a:gd name="T48" fmla="*/ 0 w 80"/>
                <a:gd name="T49" fmla="*/ 42 h 83"/>
                <a:gd name="T50" fmla="*/ 2 w 80"/>
                <a:gd name="T51" fmla="*/ 34 h 83"/>
                <a:gd name="T52" fmla="*/ 4 w 80"/>
                <a:gd name="T53" fmla="*/ 26 h 83"/>
                <a:gd name="T54" fmla="*/ 7 w 80"/>
                <a:gd name="T55" fmla="*/ 19 h 83"/>
                <a:gd name="T56" fmla="*/ 13 w 80"/>
                <a:gd name="T57" fmla="*/ 13 h 83"/>
                <a:gd name="T58" fmla="*/ 18 w 80"/>
                <a:gd name="T59" fmla="*/ 7 h 83"/>
                <a:gd name="T60" fmla="*/ 25 w 80"/>
                <a:gd name="T61" fmla="*/ 4 h 83"/>
                <a:gd name="T62" fmla="*/ 33 w 80"/>
                <a:gd name="T63" fmla="*/ 1 h 83"/>
                <a:gd name="T64" fmla="*/ 41 w 80"/>
                <a:gd name="T6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3">
                  <a:moveTo>
                    <a:pt x="41" y="0"/>
                  </a:moveTo>
                  <a:lnTo>
                    <a:pt x="49" y="1"/>
                  </a:lnTo>
                  <a:lnTo>
                    <a:pt x="55" y="4"/>
                  </a:lnTo>
                  <a:lnTo>
                    <a:pt x="62" y="7"/>
                  </a:lnTo>
                  <a:lnTo>
                    <a:pt x="69" y="13"/>
                  </a:lnTo>
                  <a:lnTo>
                    <a:pt x="73" y="19"/>
                  </a:lnTo>
                  <a:lnTo>
                    <a:pt x="76" y="26"/>
                  </a:lnTo>
                  <a:lnTo>
                    <a:pt x="79" y="34"/>
                  </a:lnTo>
                  <a:lnTo>
                    <a:pt x="80" y="42"/>
                  </a:lnTo>
                  <a:lnTo>
                    <a:pt x="79" y="51"/>
                  </a:lnTo>
                  <a:lnTo>
                    <a:pt x="76" y="58"/>
                  </a:lnTo>
                  <a:lnTo>
                    <a:pt x="73" y="65"/>
                  </a:lnTo>
                  <a:lnTo>
                    <a:pt x="69" y="71"/>
                  </a:lnTo>
                  <a:lnTo>
                    <a:pt x="62" y="76"/>
                  </a:lnTo>
                  <a:lnTo>
                    <a:pt x="55" y="80"/>
                  </a:lnTo>
                  <a:lnTo>
                    <a:pt x="49" y="82"/>
                  </a:lnTo>
                  <a:lnTo>
                    <a:pt x="41" y="83"/>
                  </a:lnTo>
                  <a:lnTo>
                    <a:pt x="33" y="82"/>
                  </a:lnTo>
                  <a:lnTo>
                    <a:pt x="25" y="80"/>
                  </a:lnTo>
                  <a:lnTo>
                    <a:pt x="18" y="76"/>
                  </a:lnTo>
                  <a:lnTo>
                    <a:pt x="13" y="71"/>
                  </a:lnTo>
                  <a:lnTo>
                    <a:pt x="7" y="65"/>
                  </a:lnTo>
                  <a:lnTo>
                    <a:pt x="4" y="58"/>
                  </a:lnTo>
                  <a:lnTo>
                    <a:pt x="2" y="51"/>
                  </a:lnTo>
                  <a:lnTo>
                    <a:pt x="0" y="42"/>
                  </a:lnTo>
                  <a:lnTo>
                    <a:pt x="2" y="34"/>
                  </a:lnTo>
                  <a:lnTo>
                    <a:pt x="4" y="26"/>
                  </a:lnTo>
                  <a:lnTo>
                    <a:pt x="7" y="19"/>
                  </a:lnTo>
                  <a:lnTo>
                    <a:pt x="13" y="13"/>
                  </a:lnTo>
                  <a:lnTo>
                    <a:pt x="18" y="7"/>
                  </a:lnTo>
                  <a:lnTo>
                    <a:pt x="25" y="4"/>
                  </a:lnTo>
                  <a:lnTo>
                    <a:pt x="33" y="1"/>
                  </a:lnTo>
                  <a:lnTo>
                    <a:pt x="41"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5" name="Freeform 237"/>
            <p:cNvSpPr>
              <a:spLocks/>
            </p:cNvSpPr>
            <p:nvPr/>
          </p:nvSpPr>
          <p:spPr bwMode="auto">
            <a:xfrm>
              <a:off x="4941" y="2583"/>
              <a:ext cx="76" cy="79"/>
            </a:xfrm>
            <a:custGeom>
              <a:avLst/>
              <a:gdLst>
                <a:gd name="T0" fmla="*/ 38 w 76"/>
                <a:gd name="T1" fmla="*/ 0 h 79"/>
                <a:gd name="T2" fmla="*/ 46 w 76"/>
                <a:gd name="T3" fmla="*/ 2 h 79"/>
                <a:gd name="T4" fmla="*/ 52 w 76"/>
                <a:gd name="T5" fmla="*/ 4 h 79"/>
                <a:gd name="T6" fmla="*/ 59 w 76"/>
                <a:gd name="T7" fmla="*/ 7 h 79"/>
                <a:gd name="T8" fmla="*/ 65 w 76"/>
                <a:gd name="T9" fmla="*/ 12 h 79"/>
                <a:gd name="T10" fmla="*/ 69 w 76"/>
                <a:gd name="T11" fmla="*/ 18 h 79"/>
                <a:gd name="T12" fmla="*/ 72 w 76"/>
                <a:gd name="T13" fmla="*/ 25 h 79"/>
                <a:gd name="T14" fmla="*/ 75 w 76"/>
                <a:gd name="T15" fmla="*/ 32 h 79"/>
                <a:gd name="T16" fmla="*/ 76 w 76"/>
                <a:gd name="T17" fmla="*/ 40 h 79"/>
                <a:gd name="T18" fmla="*/ 75 w 76"/>
                <a:gd name="T19" fmla="*/ 47 h 79"/>
                <a:gd name="T20" fmla="*/ 72 w 76"/>
                <a:gd name="T21" fmla="*/ 54 h 79"/>
                <a:gd name="T22" fmla="*/ 69 w 76"/>
                <a:gd name="T23" fmla="*/ 61 h 79"/>
                <a:gd name="T24" fmla="*/ 65 w 76"/>
                <a:gd name="T25" fmla="*/ 68 h 79"/>
                <a:gd name="T26" fmla="*/ 59 w 76"/>
                <a:gd name="T27" fmla="*/ 72 h 79"/>
                <a:gd name="T28" fmla="*/ 52 w 76"/>
                <a:gd name="T29" fmla="*/ 75 h 79"/>
                <a:gd name="T30" fmla="*/ 46 w 76"/>
                <a:gd name="T31" fmla="*/ 78 h 79"/>
                <a:gd name="T32" fmla="*/ 38 w 76"/>
                <a:gd name="T33" fmla="*/ 79 h 79"/>
                <a:gd name="T34" fmla="*/ 30 w 76"/>
                <a:gd name="T35" fmla="*/ 78 h 79"/>
                <a:gd name="T36" fmla="*/ 23 w 76"/>
                <a:gd name="T37" fmla="*/ 75 h 79"/>
                <a:gd name="T38" fmla="*/ 16 w 76"/>
                <a:gd name="T39" fmla="*/ 72 h 79"/>
                <a:gd name="T40" fmla="*/ 11 w 76"/>
                <a:gd name="T41" fmla="*/ 68 h 79"/>
                <a:gd name="T42" fmla="*/ 6 w 76"/>
                <a:gd name="T43" fmla="*/ 61 h 79"/>
                <a:gd name="T44" fmla="*/ 3 w 76"/>
                <a:gd name="T45" fmla="*/ 54 h 79"/>
                <a:gd name="T46" fmla="*/ 1 w 76"/>
                <a:gd name="T47" fmla="*/ 47 h 79"/>
                <a:gd name="T48" fmla="*/ 0 w 76"/>
                <a:gd name="T49" fmla="*/ 40 h 79"/>
                <a:gd name="T50" fmla="*/ 1 w 76"/>
                <a:gd name="T51" fmla="*/ 32 h 79"/>
                <a:gd name="T52" fmla="*/ 3 w 76"/>
                <a:gd name="T53" fmla="*/ 25 h 79"/>
                <a:gd name="T54" fmla="*/ 6 w 76"/>
                <a:gd name="T55" fmla="*/ 18 h 79"/>
                <a:gd name="T56" fmla="*/ 11 w 76"/>
                <a:gd name="T57" fmla="*/ 12 h 79"/>
                <a:gd name="T58" fmla="*/ 16 w 76"/>
                <a:gd name="T59" fmla="*/ 7 h 79"/>
                <a:gd name="T60" fmla="*/ 23 w 76"/>
                <a:gd name="T61" fmla="*/ 4 h 79"/>
                <a:gd name="T62" fmla="*/ 30 w 76"/>
                <a:gd name="T63" fmla="*/ 2 h 79"/>
                <a:gd name="T64" fmla="*/ 38 w 76"/>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9">
                  <a:moveTo>
                    <a:pt x="38" y="0"/>
                  </a:moveTo>
                  <a:lnTo>
                    <a:pt x="46" y="2"/>
                  </a:lnTo>
                  <a:lnTo>
                    <a:pt x="52" y="4"/>
                  </a:lnTo>
                  <a:lnTo>
                    <a:pt x="59" y="7"/>
                  </a:lnTo>
                  <a:lnTo>
                    <a:pt x="65" y="12"/>
                  </a:lnTo>
                  <a:lnTo>
                    <a:pt x="69" y="18"/>
                  </a:lnTo>
                  <a:lnTo>
                    <a:pt x="72" y="25"/>
                  </a:lnTo>
                  <a:lnTo>
                    <a:pt x="75" y="32"/>
                  </a:lnTo>
                  <a:lnTo>
                    <a:pt x="76" y="40"/>
                  </a:lnTo>
                  <a:lnTo>
                    <a:pt x="75" y="47"/>
                  </a:lnTo>
                  <a:lnTo>
                    <a:pt x="72" y="54"/>
                  </a:lnTo>
                  <a:lnTo>
                    <a:pt x="69" y="61"/>
                  </a:lnTo>
                  <a:lnTo>
                    <a:pt x="65" y="68"/>
                  </a:lnTo>
                  <a:lnTo>
                    <a:pt x="59" y="72"/>
                  </a:lnTo>
                  <a:lnTo>
                    <a:pt x="52" y="75"/>
                  </a:lnTo>
                  <a:lnTo>
                    <a:pt x="46" y="78"/>
                  </a:lnTo>
                  <a:lnTo>
                    <a:pt x="38" y="79"/>
                  </a:lnTo>
                  <a:lnTo>
                    <a:pt x="30" y="78"/>
                  </a:lnTo>
                  <a:lnTo>
                    <a:pt x="23" y="75"/>
                  </a:lnTo>
                  <a:lnTo>
                    <a:pt x="16" y="72"/>
                  </a:lnTo>
                  <a:lnTo>
                    <a:pt x="11" y="68"/>
                  </a:lnTo>
                  <a:lnTo>
                    <a:pt x="6" y="61"/>
                  </a:lnTo>
                  <a:lnTo>
                    <a:pt x="3" y="54"/>
                  </a:lnTo>
                  <a:lnTo>
                    <a:pt x="1" y="47"/>
                  </a:lnTo>
                  <a:lnTo>
                    <a:pt x="0" y="40"/>
                  </a:lnTo>
                  <a:lnTo>
                    <a:pt x="1" y="32"/>
                  </a:lnTo>
                  <a:lnTo>
                    <a:pt x="3" y="25"/>
                  </a:lnTo>
                  <a:lnTo>
                    <a:pt x="6" y="18"/>
                  </a:lnTo>
                  <a:lnTo>
                    <a:pt x="11" y="12"/>
                  </a:lnTo>
                  <a:lnTo>
                    <a:pt x="16" y="7"/>
                  </a:lnTo>
                  <a:lnTo>
                    <a:pt x="23" y="4"/>
                  </a:lnTo>
                  <a:lnTo>
                    <a:pt x="30" y="2"/>
                  </a:lnTo>
                  <a:lnTo>
                    <a:pt x="38"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6" name="Freeform 238"/>
            <p:cNvSpPr>
              <a:spLocks/>
            </p:cNvSpPr>
            <p:nvPr/>
          </p:nvSpPr>
          <p:spPr bwMode="auto">
            <a:xfrm>
              <a:off x="4943" y="2586"/>
              <a:ext cx="70" cy="72"/>
            </a:xfrm>
            <a:custGeom>
              <a:avLst/>
              <a:gdLst>
                <a:gd name="T0" fmla="*/ 36 w 70"/>
                <a:gd name="T1" fmla="*/ 0 h 72"/>
                <a:gd name="T2" fmla="*/ 42 w 70"/>
                <a:gd name="T3" fmla="*/ 1 h 72"/>
                <a:gd name="T4" fmla="*/ 49 w 70"/>
                <a:gd name="T5" fmla="*/ 2 h 72"/>
                <a:gd name="T6" fmla="*/ 55 w 70"/>
                <a:gd name="T7" fmla="*/ 5 h 72"/>
                <a:gd name="T8" fmla="*/ 60 w 70"/>
                <a:gd name="T9" fmla="*/ 10 h 72"/>
                <a:gd name="T10" fmla="*/ 65 w 70"/>
                <a:gd name="T11" fmla="*/ 15 h 72"/>
                <a:gd name="T12" fmla="*/ 68 w 70"/>
                <a:gd name="T13" fmla="*/ 21 h 72"/>
                <a:gd name="T14" fmla="*/ 69 w 70"/>
                <a:gd name="T15" fmla="*/ 28 h 72"/>
                <a:gd name="T16" fmla="*/ 70 w 70"/>
                <a:gd name="T17" fmla="*/ 35 h 72"/>
                <a:gd name="T18" fmla="*/ 69 w 70"/>
                <a:gd name="T19" fmla="*/ 43 h 72"/>
                <a:gd name="T20" fmla="*/ 68 w 70"/>
                <a:gd name="T21" fmla="*/ 50 h 72"/>
                <a:gd name="T22" fmla="*/ 65 w 70"/>
                <a:gd name="T23" fmla="*/ 56 h 72"/>
                <a:gd name="T24" fmla="*/ 60 w 70"/>
                <a:gd name="T25" fmla="*/ 61 h 72"/>
                <a:gd name="T26" fmla="*/ 55 w 70"/>
                <a:gd name="T27" fmla="*/ 66 h 72"/>
                <a:gd name="T28" fmla="*/ 49 w 70"/>
                <a:gd name="T29" fmla="*/ 69 h 72"/>
                <a:gd name="T30" fmla="*/ 42 w 70"/>
                <a:gd name="T31" fmla="*/ 71 h 72"/>
                <a:gd name="T32" fmla="*/ 36 w 70"/>
                <a:gd name="T33" fmla="*/ 72 h 72"/>
                <a:gd name="T34" fmla="*/ 28 w 70"/>
                <a:gd name="T35" fmla="*/ 71 h 72"/>
                <a:gd name="T36" fmla="*/ 21 w 70"/>
                <a:gd name="T37" fmla="*/ 69 h 72"/>
                <a:gd name="T38" fmla="*/ 16 w 70"/>
                <a:gd name="T39" fmla="*/ 66 h 72"/>
                <a:gd name="T40" fmla="*/ 10 w 70"/>
                <a:gd name="T41" fmla="*/ 61 h 72"/>
                <a:gd name="T42" fmla="*/ 6 w 70"/>
                <a:gd name="T43" fmla="*/ 56 h 72"/>
                <a:gd name="T44" fmla="*/ 2 w 70"/>
                <a:gd name="T45" fmla="*/ 50 h 72"/>
                <a:gd name="T46" fmla="*/ 1 w 70"/>
                <a:gd name="T47" fmla="*/ 43 h 72"/>
                <a:gd name="T48" fmla="*/ 0 w 70"/>
                <a:gd name="T49" fmla="*/ 35 h 72"/>
                <a:gd name="T50" fmla="*/ 1 w 70"/>
                <a:gd name="T51" fmla="*/ 28 h 72"/>
                <a:gd name="T52" fmla="*/ 2 w 70"/>
                <a:gd name="T53" fmla="*/ 21 h 72"/>
                <a:gd name="T54" fmla="*/ 6 w 70"/>
                <a:gd name="T55" fmla="*/ 15 h 72"/>
                <a:gd name="T56" fmla="*/ 10 w 70"/>
                <a:gd name="T57" fmla="*/ 10 h 72"/>
                <a:gd name="T58" fmla="*/ 16 w 70"/>
                <a:gd name="T59" fmla="*/ 5 h 72"/>
                <a:gd name="T60" fmla="*/ 21 w 70"/>
                <a:gd name="T61" fmla="*/ 2 h 72"/>
                <a:gd name="T62" fmla="*/ 28 w 70"/>
                <a:gd name="T63" fmla="*/ 1 h 72"/>
                <a:gd name="T64" fmla="*/ 36 w 70"/>
                <a:gd name="T6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2">
                  <a:moveTo>
                    <a:pt x="36" y="0"/>
                  </a:moveTo>
                  <a:lnTo>
                    <a:pt x="42" y="1"/>
                  </a:lnTo>
                  <a:lnTo>
                    <a:pt x="49" y="2"/>
                  </a:lnTo>
                  <a:lnTo>
                    <a:pt x="55" y="5"/>
                  </a:lnTo>
                  <a:lnTo>
                    <a:pt x="60" y="10"/>
                  </a:lnTo>
                  <a:lnTo>
                    <a:pt x="65" y="15"/>
                  </a:lnTo>
                  <a:lnTo>
                    <a:pt x="68" y="21"/>
                  </a:lnTo>
                  <a:lnTo>
                    <a:pt x="69" y="28"/>
                  </a:lnTo>
                  <a:lnTo>
                    <a:pt x="70" y="35"/>
                  </a:lnTo>
                  <a:lnTo>
                    <a:pt x="69" y="43"/>
                  </a:lnTo>
                  <a:lnTo>
                    <a:pt x="68" y="50"/>
                  </a:lnTo>
                  <a:lnTo>
                    <a:pt x="65" y="56"/>
                  </a:lnTo>
                  <a:lnTo>
                    <a:pt x="60" y="61"/>
                  </a:lnTo>
                  <a:lnTo>
                    <a:pt x="55" y="66"/>
                  </a:lnTo>
                  <a:lnTo>
                    <a:pt x="49" y="69"/>
                  </a:lnTo>
                  <a:lnTo>
                    <a:pt x="42" y="71"/>
                  </a:lnTo>
                  <a:lnTo>
                    <a:pt x="36" y="72"/>
                  </a:lnTo>
                  <a:lnTo>
                    <a:pt x="28" y="71"/>
                  </a:lnTo>
                  <a:lnTo>
                    <a:pt x="21" y="69"/>
                  </a:lnTo>
                  <a:lnTo>
                    <a:pt x="16" y="66"/>
                  </a:lnTo>
                  <a:lnTo>
                    <a:pt x="10" y="61"/>
                  </a:lnTo>
                  <a:lnTo>
                    <a:pt x="6" y="56"/>
                  </a:lnTo>
                  <a:lnTo>
                    <a:pt x="2" y="50"/>
                  </a:lnTo>
                  <a:lnTo>
                    <a:pt x="1" y="43"/>
                  </a:lnTo>
                  <a:lnTo>
                    <a:pt x="0" y="35"/>
                  </a:lnTo>
                  <a:lnTo>
                    <a:pt x="1" y="28"/>
                  </a:lnTo>
                  <a:lnTo>
                    <a:pt x="2" y="21"/>
                  </a:lnTo>
                  <a:lnTo>
                    <a:pt x="6" y="15"/>
                  </a:lnTo>
                  <a:lnTo>
                    <a:pt x="10" y="10"/>
                  </a:lnTo>
                  <a:lnTo>
                    <a:pt x="16" y="5"/>
                  </a:lnTo>
                  <a:lnTo>
                    <a:pt x="21" y="2"/>
                  </a:lnTo>
                  <a:lnTo>
                    <a:pt x="28" y="1"/>
                  </a:lnTo>
                  <a:lnTo>
                    <a:pt x="36"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7" name="Freeform 239"/>
            <p:cNvSpPr>
              <a:spLocks/>
            </p:cNvSpPr>
            <p:nvPr/>
          </p:nvSpPr>
          <p:spPr bwMode="auto">
            <a:xfrm>
              <a:off x="4946" y="2587"/>
              <a:ext cx="64" cy="67"/>
            </a:xfrm>
            <a:custGeom>
              <a:avLst/>
              <a:gdLst>
                <a:gd name="T0" fmla="*/ 33 w 64"/>
                <a:gd name="T1" fmla="*/ 0 h 67"/>
                <a:gd name="T2" fmla="*/ 45 w 64"/>
                <a:gd name="T3" fmla="*/ 2 h 67"/>
                <a:gd name="T4" fmla="*/ 55 w 64"/>
                <a:gd name="T5" fmla="*/ 10 h 67"/>
                <a:gd name="T6" fmla="*/ 62 w 64"/>
                <a:gd name="T7" fmla="*/ 21 h 67"/>
                <a:gd name="T8" fmla="*/ 64 w 64"/>
                <a:gd name="T9" fmla="*/ 33 h 67"/>
                <a:gd name="T10" fmla="*/ 62 w 64"/>
                <a:gd name="T11" fmla="*/ 47 h 67"/>
                <a:gd name="T12" fmla="*/ 55 w 64"/>
                <a:gd name="T13" fmla="*/ 57 h 67"/>
                <a:gd name="T14" fmla="*/ 45 w 64"/>
                <a:gd name="T15" fmla="*/ 65 h 67"/>
                <a:gd name="T16" fmla="*/ 33 w 64"/>
                <a:gd name="T17" fmla="*/ 67 h 67"/>
                <a:gd name="T18" fmla="*/ 20 w 64"/>
                <a:gd name="T19" fmla="*/ 65 h 67"/>
                <a:gd name="T20" fmla="*/ 10 w 64"/>
                <a:gd name="T21" fmla="*/ 57 h 67"/>
                <a:gd name="T22" fmla="*/ 3 w 64"/>
                <a:gd name="T23" fmla="*/ 47 h 67"/>
                <a:gd name="T24" fmla="*/ 0 w 64"/>
                <a:gd name="T25" fmla="*/ 33 h 67"/>
                <a:gd name="T26" fmla="*/ 3 w 64"/>
                <a:gd name="T27" fmla="*/ 21 h 67"/>
                <a:gd name="T28" fmla="*/ 10 w 64"/>
                <a:gd name="T29" fmla="*/ 10 h 67"/>
                <a:gd name="T30" fmla="*/ 20 w 64"/>
                <a:gd name="T31" fmla="*/ 2 h 67"/>
                <a:gd name="T32" fmla="*/ 33 w 64"/>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7">
                  <a:moveTo>
                    <a:pt x="33" y="0"/>
                  </a:moveTo>
                  <a:lnTo>
                    <a:pt x="45" y="2"/>
                  </a:lnTo>
                  <a:lnTo>
                    <a:pt x="55" y="10"/>
                  </a:lnTo>
                  <a:lnTo>
                    <a:pt x="62" y="21"/>
                  </a:lnTo>
                  <a:lnTo>
                    <a:pt x="64" y="33"/>
                  </a:lnTo>
                  <a:lnTo>
                    <a:pt x="62" y="47"/>
                  </a:lnTo>
                  <a:lnTo>
                    <a:pt x="55" y="57"/>
                  </a:lnTo>
                  <a:lnTo>
                    <a:pt x="45" y="65"/>
                  </a:lnTo>
                  <a:lnTo>
                    <a:pt x="33" y="67"/>
                  </a:lnTo>
                  <a:lnTo>
                    <a:pt x="20" y="65"/>
                  </a:lnTo>
                  <a:lnTo>
                    <a:pt x="10" y="57"/>
                  </a:lnTo>
                  <a:lnTo>
                    <a:pt x="3" y="47"/>
                  </a:lnTo>
                  <a:lnTo>
                    <a:pt x="0" y="33"/>
                  </a:lnTo>
                  <a:lnTo>
                    <a:pt x="3" y="21"/>
                  </a:lnTo>
                  <a:lnTo>
                    <a:pt x="10" y="10"/>
                  </a:lnTo>
                  <a:lnTo>
                    <a:pt x="20" y="2"/>
                  </a:lnTo>
                  <a:lnTo>
                    <a:pt x="33"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8" name="Freeform 240"/>
            <p:cNvSpPr>
              <a:spLocks/>
            </p:cNvSpPr>
            <p:nvPr/>
          </p:nvSpPr>
          <p:spPr bwMode="auto">
            <a:xfrm>
              <a:off x="5193" y="2586"/>
              <a:ext cx="122" cy="126"/>
            </a:xfrm>
            <a:custGeom>
              <a:avLst/>
              <a:gdLst>
                <a:gd name="T0" fmla="*/ 62 w 122"/>
                <a:gd name="T1" fmla="*/ 0 h 126"/>
                <a:gd name="T2" fmla="*/ 74 w 122"/>
                <a:gd name="T3" fmla="*/ 1 h 126"/>
                <a:gd name="T4" fmla="*/ 85 w 122"/>
                <a:gd name="T5" fmla="*/ 4 h 126"/>
                <a:gd name="T6" fmla="*/ 95 w 122"/>
                <a:gd name="T7" fmla="*/ 11 h 126"/>
                <a:gd name="T8" fmla="*/ 104 w 122"/>
                <a:gd name="T9" fmla="*/ 18 h 126"/>
                <a:gd name="T10" fmla="*/ 112 w 122"/>
                <a:gd name="T11" fmla="*/ 28 h 126"/>
                <a:gd name="T12" fmla="*/ 118 w 122"/>
                <a:gd name="T13" fmla="*/ 38 h 126"/>
                <a:gd name="T14" fmla="*/ 121 w 122"/>
                <a:gd name="T15" fmla="*/ 50 h 126"/>
                <a:gd name="T16" fmla="*/ 122 w 122"/>
                <a:gd name="T17" fmla="*/ 62 h 126"/>
                <a:gd name="T18" fmla="*/ 121 w 122"/>
                <a:gd name="T19" fmla="*/ 76 h 126"/>
                <a:gd name="T20" fmla="*/ 118 w 122"/>
                <a:gd name="T21" fmla="*/ 87 h 126"/>
                <a:gd name="T22" fmla="*/ 112 w 122"/>
                <a:gd name="T23" fmla="*/ 98 h 126"/>
                <a:gd name="T24" fmla="*/ 104 w 122"/>
                <a:gd name="T25" fmla="*/ 107 h 126"/>
                <a:gd name="T26" fmla="*/ 95 w 122"/>
                <a:gd name="T27" fmla="*/ 115 h 126"/>
                <a:gd name="T28" fmla="*/ 85 w 122"/>
                <a:gd name="T29" fmla="*/ 122 h 126"/>
                <a:gd name="T30" fmla="*/ 74 w 122"/>
                <a:gd name="T31" fmla="*/ 125 h 126"/>
                <a:gd name="T32" fmla="*/ 62 w 122"/>
                <a:gd name="T33" fmla="*/ 126 h 126"/>
                <a:gd name="T34" fmla="*/ 50 w 122"/>
                <a:gd name="T35" fmla="*/ 125 h 126"/>
                <a:gd name="T36" fmla="*/ 38 w 122"/>
                <a:gd name="T37" fmla="*/ 122 h 126"/>
                <a:gd name="T38" fmla="*/ 27 w 122"/>
                <a:gd name="T39" fmla="*/ 115 h 126"/>
                <a:gd name="T40" fmla="*/ 18 w 122"/>
                <a:gd name="T41" fmla="*/ 107 h 126"/>
                <a:gd name="T42" fmla="*/ 10 w 122"/>
                <a:gd name="T43" fmla="*/ 98 h 126"/>
                <a:gd name="T44" fmla="*/ 5 w 122"/>
                <a:gd name="T45" fmla="*/ 87 h 126"/>
                <a:gd name="T46" fmla="*/ 2 w 122"/>
                <a:gd name="T47" fmla="*/ 76 h 126"/>
                <a:gd name="T48" fmla="*/ 0 w 122"/>
                <a:gd name="T49" fmla="*/ 62 h 126"/>
                <a:gd name="T50" fmla="*/ 2 w 122"/>
                <a:gd name="T51" fmla="*/ 50 h 126"/>
                <a:gd name="T52" fmla="*/ 5 w 122"/>
                <a:gd name="T53" fmla="*/ 38 h 126"/>
                <a:gd name="T54" fmla="*/ 10 w 122"/>
                <a:gd name="T55" fmla="*/ 28 h 126"/>
                <a:gd name="T56" fmla="*/ 18 w 122"/>
                <a:gd name="T57" fmla="*/ 18 h 126"/>
                <a:gd name="T58" fmla="*/ 27 w 122"/>
                <a:gd name="T59" fmla="*/ 11 h 126"/>
                <a:gd name="T60" fmla="*/ 38 w 122"/>
                <a:gd name="T61" fmla="*/ 4 h 126"/>
                <a:gd name="T62" fmla="*/ 50 w 122"/>
                <a:gd name="T63" fmla="*/ 1 h 126"/>
                <a:gd name="T64" fmla="*/ 62 w 122"/>
                <a:gd name="T6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6">
                  <a:moveTo>
                    <a:pt x="62" y="0"/>
                  </a:moveTo>
                  <a:lnTo>
                    <a:pt x="74" y="1"/>
                  </a:lnTo>
                  <a:lnTo>
                    <a:pt x="85" y="4"/>
                  </a:lnTo>
                  <a:lnTo>
                    <a:pt x="95" y="11"/>
                  </a:lnTo>
                  <a:lnTo>
                    <a:pt x="104" y="18"/>
                  </a:lnTo>
                  <a:lnTo>
                    <a:pt x="112" y="28"/>
                  </a:lnTo>
                  <a:lnTo>
                    <a:pt x="118" y="38"/>
                  </a:lnTo>
                  <a:lnTo>
                    <a:pt x="121" y="50"/>
                  </a:lnTo>
                  <a:lnTo>
                    <a:pt x="122" y="62"/>
                  </a:lnTo>
                  <a:lnTo>
                    <a:pt x="121" y="76"/>
                  </a:lnTo>
                  <a:lnTo>
                    <a:pt x="118" y="87"/>
                  </a:lnTo>
                  <a:lnTo>
                    <a:pt x="112" y="98"/>
                  </a:lnTo>
                  <a:lnTo>
                    <a:pt x="104" y="107"/>
                  </a:lnTo>
                  <a:lnTo>
                    <a:pt x="95" y="115"/>
                  </a:lnTo>
                  <a:lnTo>
                    <a:pt x="85" y="122"/>
                  </a:lnTo>
                  <a:lnTo>
                    <a:pt x="74" y="125"/>
                  </a:lnTo>
                  <a:lnTo>
                    <a:pt x="62" y="126"/>
                  </a:lnTo>
                  <a:lnTo>
                    <a:pt x="50" y="125"/>
                  </a:lnTo>
                  <a:lnTo>
                    <a:pt x="38" y="122"/>
                  </a:lnTo>
                  <a:lnTo>
                    <a:pt x="27" y="115"/>
                  </a:lnTo>
                  <a:lnTo>
                    <a:pt x="18" y="107"/>
                  </a:lnTo>
                  <a:lnTo>
                    <a:pt x="10" y="98"/>
                  </a:lnTo>
                  <a:lnTo>
                    <a:pt x="5" y="87"/>
                  </a:lnTo>
                  <a:lnTo>
                    <a:pt x="2" y="76"/>
                  </a:lnTo>
                  <a:lnTo>
                    <a:pt x="0" y="62"/>
                  </a:lnTo>
                  <a:lnTo>
                    <a:pt x="2" y="50"/>
                  </a:lnTo>
                  <a:lnTo>
                    <a:pt x="5" y="38"/>
                  </a:lnTo>
                  <a:lnTo>
                    <a:pt x="10" y="28"/>
                  </a:lnTo>
                  <a:lnTo>
                    <a:pt x="18" y="18"/>
                  </a:lnTo>
                  <a:lnTo>
                    <a:pt x="27" y="11"/>
                  </a:lnTo>
                  <a:lnTo>
                    <a:pt x="38" y="4"/>
                  </a:lnTo>
                  <a:lnTo>
                    <a:pt x="50" y="1"/>
                  </a:lnTo>
                  <a:lnTo>
                    <a:pt x="62"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69" name="Freeform 241"/>
            <p:cNvSpPr>
              <a:spLocks/>
            </p:cNvSpPr>
            <p:nvPr/>
          </p:nvSpPr>
          <p:spPr bwMode="auto">
            <a:xfrm>
              <a:off x="5197" y="2587"/>
              <a:ext cx="116" cy="122"/>
            </a:xfrm>
            <a:custGeom>
              <a:avLst/>
              <a:gdLst>
                <a:gd name="T0" fmla="*/ 58 w 116"/>
                <a:gd name="T1" fmla="*/ 0 h 122"/>
                <a:gd name="T2" fmla="*/ 69 w 116"/>
                <a:gd name="T3" fmla="*/ 1 h 122"/>
                <a:gd name="T4" fmla="*/ 80 w 116"/>
                <a:gd name="T5" fmla="*/ 4 h 122"/>
                <a:gd name="T6" fmla="*/ 90 w 116"/>
                <a:gd name="T7" fmla="*/ 10 h 122"/>
                <a:gd name="T8" fmla="*/ 99 w 116"/>
                <a:gd name="T9" fmla="*/ 18 h 122"/>
                <a:gd name="T10" fmla="*/ 106 w 116"/>
                <a:gd name="T11" fmla="*/ 27 h 122"/>
                <a:gd name="T12" fmla="*/ 112 w 116"/>
                <a:gd name="T13" fmla="*/ 38 h 122"/>
                <a:gd name="T14" fmla="*/ 115 w 116"/>
                <a:gd name="T15" fmla="*/ 49 h 122"/>
                <a:gd name="T16" fmla="*/ 116 w 116"/>
                <a:gd name="T17" fmla="*/ 61 h 122"/>
                <a:gd name="T18" fmla="*/ 115 w 116"/>
                <a:gd name="T19" fmla="*/ 74 h 122"/>
                <a:gd name="T20" fmla="*/ 112 w 116"/>
                <a:gd name="T21" fmla="*/ 85 h 122"/>
                <a:gd name="T22" fmla="*/ 106 w 116"/>
                <a:gd name="T23" fmla="*/ 95 h 122"/>
                <a:gd name="T24" fmla="*/ 99 w 116"/>
                <a:gd name="T25" fmla="*/ 104 h 122"/>
                <a:gd name="T26" fmla="*/ 90 w 116"/>
                <a:gd name="T27" fmla="*/ 112 h 122"/>
                <a:gd name="T28" fmla="*/ 80 w 116"/>
                <a:gd name="T29" fmla="*/ 117 h 122"/>
                <a:gd name="T30" fmla="*/ 69 w 116"/>
                <a:gd name="T31" fmla="*/ 121 h 122"/>
                <a:gd name="T32" fmla="*/ 58 w 116"/>
                <a:gd name="T33" fmla="*/ 122 h 122"/>
                <a:gd name="T34" fmla="*/ 46 w 116"/>
                <a:gd name="T35" fmla="*/ 121 h 122"/>
                <a:gd name="T36" fmla="*/ 36 w 116"/>
                <a:gd name="T37" fmla="*/ 117 h 122"/>
                <a:gd name="T38" fmla="*/ 25 w 116"/>
                <a:gd name="T39" fmla="*/ 112 h 122"/>
                <a:gd name="T40" fmla="*/ 17 w 116"/>
                <a:gd name="T41" fmla="*/ 104 h 122"/>
                <a:gd name="T42" fmla="*/ 10 w 116"/>
                <a:gd name="T43" fmla="*/ 95 h 122"/>
                <a:gd name="T44" fmla="*/ 4 w 116"/>
                <a:gd name="T45" fmla="*/ 85 h 122"/>
                <a:gd name="T46" fmla="*/ 1 w 116"/>
                <a:gd name="T47" fmla="*/ 74 h 122"/>
                <a:gd name="T48" fmla="*/ 0 w 116"/>
                <a:gd name="T49" fmla="*/ 61 h 122"/>
                <a:gd name="T50" fmla="*/ 1 w 116"/>
                <a:gd name="T51" fmla="*/ 49 h 122"/>
                <a:gd name="T52" fmla="*/ 4 w 116"/>
                <a:gd name="T53" fmla="*/ 38 h 122"/>
                <a:gd name="T54" fmla="*/ 10 w 116"/>
                <a:gd name="T55" fmla="*/ 27 h 122"/>
                <a:gd name="T56" fmla="*/ 17 w 116"/>
                <a:gd name="T57" fmla="*/ 18 h 122"/>
                <a:gd name="T58" fmla="*/ 25 w 116"/>
                <a:gd name="T59" fmla="*/ 10 h 122"/>
                <a:gd name="T60" fmla="*/ 36 w 116"/>
                <a:gd name="T61" fmla="*/ 4 h 122"/>
                <a:gd name="T62" fmla="*/ 46 w 116"/>
                <a:gd name="T63" fmla="*/ 1 h 122"/>
                <a:gd name="T64" fmla="*/ 58 w 116"/>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22">
                  <a:moveTo>
                    <a:pt x="58" y="0"/>
                  </a:moveTo>
                  <a:lnTo>
                    <a:pt x="69" y="1"/>
                  </a:lnTo>
                  <a:lnTo>
                    <a:pt x="80" y="4"/>
                  </a:lnTo>
                  <a:lnTo>
                    <a:pt x="90" y="10"/>
                  </a:lnTo>
                  <a:lnTo>
                    <a:pt x="99" y="18"/>
                  </a:lnTo>
                  <a:lnTo>
                    <a:pt x="106" y="27"/>
                  </a:lnTo>
                  <a:lnTo>
                    <a:pt x="112" y="38"/>
                  </a:lnTo>
                  <a:lnTo>
                    <a:pt x="115" y="49"/>
                  </a:lnTo>
                  <a:lnTo>
                    <a:pt x="116" y="61"/>
                  </a:lnTo>
                  <a:lnTo>
                    <a:pt x="115" y="74"/>
                  </a:lnTo>
                  <a:lnTo>
                    <a:pt x="112" y="85"/>
                  </a:lnTo>
                  <a:lnTo>
                    <a:pt x="106" y="95"/>
                  </a:lnTo>
                  <a:lnTo>
                    <a:pt x="99" y="104"/>
                  </a:lnTo>
                  <a:lnTo>
                    <a:pt x="90" y="112"/>
                  </a:lnTo>
                  <a:lnTo>
                    <a:pt x="80" y="117"/>
                  </a:lnTo>
                  <a:lnTo>
                    <a:pt x="69" y="121"/>
                  </a:lnTo>
                  <a:lnTo>
                    <a:pt x="58" y="122"/>
                  </a:lnTo>
                  <a:lnTo>
                    <a:pt x="46" y="121"/>
                  </a:lnTo>
                  <a:lnTo>
                    <a:pt x="36" y="117"/>
                  </a:lnTo>
                  <a:lnTo>
                    <a:pt x="25" y="112"/>
                  </a:lnTo>
                  <a:lnTo>
                    <a:pt x="17" y="104"/>
                  </a:lnTo>
                  <a:lnTo>
                    <a:pt x="10" y="95"/>
                  </a:lnTo>
                  <a:lnTo>
                    <a:pt x="4" y="85"/>
                  </a:lnTo>
                  <a:lnTo>
                    <a:pt x="1" y="74"/>
                  </a:lnTo>
                  <a:lnTo>
                    <a:pt x="0" y="61"/>
                  </a:lnTo>
                  <a:lnTo>
                    <a:pt x="1" y="49"/>
                  </a:lnTo>
                  <a:lnTo>
                    <a:pt x="4" y="38"/>
                  </a:lnTo>
                  <a:lnTo>
                    <a:pt x="10" y="27"/>
                  </a:lnTo>
                  <a:lnTo>
                    <a:pt x="17" y="18"/>
                  </a:lnTo>
                  <a:lnTo>
                    <a:pt x="25" y="10"/>
                  </a:lnTo>
                  <a:lnTo>
                    <a:pt x="36" y="4"/>
                  </a:lnTo>
                  <a:lnTo>
                    <a:pt x="46" y="1"/>
                  </a:lnTo>
                  <a:lnTo>
                    <a:pt x="58"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0" name="Freeform 242"/>
            <p:cNvSpPr>
              <a:spLocks/>
            </p:cNvSpPr>
            <p:nvPr/>
          </p:nvSpPr>
          <p:spPr bwMode="auto">
            <a:xfrm>
              <a:off x="5199" y="2589"/>
              <a:ext cx="111" cy="115"/>
            </a:xfrm>
            <a:custGeom>
              <a:avLst/>
              <a:gdLst>
                <a:gd name="T0" fmla="*/ 56 w 111"/>
                <a:gd name="T1" fmla="*/ 0 h 115"/>
                <a:gd name="T2" fmla="*/ 67 w 111"/>
                <a:gd name="T3" fmla="*/ 1 h 115"/>
                <a:gd name="T4" fmla="*/ 77 w 111"/>
                <a:gd name="T5" fmla="*/ 4 h 115"/>
                <a:gd name="T6" fmla="*/ 86 w 111"/>
                <a:gd name="T7" fmla="*/ 10 h 115"/>
                <a:gd name="T8" fmla="*/ 95 w 111"/>
                <a:gd name="T9" fmla="*/ 17 h 115"/>
                <a:gd name="T10" fmla="*/ 102 w 111"/>
                <a:gd name="T11" fmla="*/ 26 h 115"/>
                <a:gd name="T12" fmla="*/ 106 w 111"/>
                <a:gd name="T13" fmla="*/ 36 h 115"/>
                <a:gd name="T14" fmla="*/ 110 w 111"/>
                <a:gd name="T15" fmla="*/ 46 h 115"/>
                <a:gd name="T16" fmla="*/ 111 w 111"/>
                <a:gd name="T17" fmla="*/ 58 h 115"/>
                <a:gd name="T18" fmla="*/ 110 w 111"/>
                <a:gd name="T19" fmla="*/ 69 h 115"/>
                <a:gd name="T20" fmla="*/ 106 w 111"/>
                <a:gd name="T21" fmla="*/ 81 h 115"/>
                <a:gd name="T22" fmla="*/ 102 w 111"/>
                <a:gd name="T23" fmla="*/ 89 h 115"/>
                <a:gd name="T24" fmla="*/ 95 w 111"/>
                <a:gd name="T25" fmla="*/ 98 h 115"/>
                <a:gd name="T26" fmla="*/ 86 w 111"/>
                <a:gd name="T27" fmla="*/ 105 h 115"/>
                <a:gd name="T28" fmla="*/ 77 w 111"/>
                <a:gd name="T29" fmla="*/ 111 h 115"/>
                <a:gd name="T30" fmla="*/ 67 w 111"/>
                <a:gd name="T31" fmla="*/ 114 h 115"/>
                <a:gd name="T32" fmla="*/ 56 w 111"/>
                <a:gd name="T33" fmla="*/ 115 h 115"/>
                <a:gd name="T34" fmla="*/ 45 w 111"/>
                <a:gd name="T35" fmla="*/ 114 h 115"/>
                <a:gd name="T36" fmla="*/ 35 w 111"/>
                <a:gd name="T37" fmla="*/ 111 h 115"/>
                <a:gd name="T38" fmla="*/ 25 w 111"/>
                <a:gd name="T39" fmla="*/ 105 h 115"/>
                <a:gd name="T40" fmla="*/ 17 w 111"/>
                <a:gd name="T41" fmla="*/ 98 h 115"/>
                <a:gd name="T42" fmla="*/ 10 w 111"/>
                <a:gd name="T43" fmla="*/ 89 h 115"/>
                <a:gd name="T44" fmla="*/ 4 w 111"/>
                <a:gd name="T45" fmla="*/ 81 h 115"/>
                <a:gd name="T46" fmla="*/ 1 w 111"/>
                <a:gd name="T47" fmla="*/ 69 h 115"/>
                <a:gd name="T48" fmla="*/ 0 w 111"/>
                <a:gd name="T49" fmla="*/ 58 h 115"/>
                <a:gd name="T50" fmla="*/ 1 w 111"/>
                <a:gd name="T51" fmla="*/ 46 h 115"/>
                <a:gd name="T52" fmla="*/ 4 w 111"/>
                <a:gd name="T53" fmla="*/ 36 h 115"/>
                <a:gd name="T54" fmla="*/ 10 w 111"/>
                <a:gd name="T55" fmla="*/ 26 h 115"/>
                <a:gd name="T56" fmla="*/ 17 w 111"/>
                <a:gd name="T57" fmla="*/ 17 h 115"/>
                <a:gd name="T58" fmla="*/ 25 w 111"/>
                <a:gd name="T59" fmla="*/ 10 h 115"/>
                <a:gd name="T60" fmla="*/ 35 w 111"/>
                <a:gd name="T61" fmla="*/ 4 h 115"/>
                <a:gd name="T62" fmla="*/ 45 w 111"/>
                <a:gd name="T63" fmla="*/ 1 h 115"/>
                <a:gd name="T64" fmla="*/ 56 w 111"/>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15">
                  <a:moveTo>
                    <a:pt x="56" y="0"/>
                  </a:moveTo>
                  <a:lnTo>
                    <a:pt x="67" y="1"/>
                  </a:lnTo>
                  <a:lnTo>
                    <a:pt x="77" y="4"/>
                  </a:lnTo>
                  <a:lnTo>
                    <a:pt x="86" y="10"/>
                  </a:lnTo>
                  <a:lnTo>
                    <a:pt x="95" y="17"/>
                  </a:lnTo>
                  <a:lnTo>
                    <a:pt x="102" y="26"/>
                  </a:lnTo>
                  <a:lnTo>
                    <a:pt x="106" y="36"/>
                  </a:lnTo>
                  <a:lnTo>
                    <a:pt x="110" y="46"/>
                  </a:lnTo>
                  <a:lnTo>
                    <a:pt x="111" y="58"/>
                  </a:lnTo>
                  <a:lnTo>
                    <a:pt x="110" y="69"/>
                  </a:lnTo>
                  <a:lnTo>
                    <a:pt x="106" y="81"/>
                  </a:lnTo>
                  <a:lnTo>
                    <a:pt x="102" y="89"/>
                  </a:lnTo>
                  <a:lnTo>
                    <a:pt x="95" y="98"/>
                  </a:lnTo>
                  <a:lnTo>
                    <a:pt x="86" y="105"/>
                  </a:lnTo>
                  <a:lnTo>
                    <a:pt x="77" y="111"/>
                  </a:lnTo>
                  <a:lnTo>
                    <a:pt x="67" y="114"/>
                  </a:lnTo>
                  <a:lnTo>
                    <a:pt x="56" y="115"/>
                  </a:lnTo>
                  <a:lnTo>
                    <a:pt x="45" y="114"/>
                  </a:lnTo>
                  <a:lnTo>
                    <a:pt x="35" y="111"/>
                  </a:lnTo>
                  <a:lnTo>
                    <a:pt x="25" y="105"/>
                  </a:lnTo>
                  <a:lnTo>
                    <a:pt x="17" y="98"/>
                  </a:lnTo>
                  <a:lnTo>
                    <a:pt x="10" y="89"/>
                  </a:lnTo>
                  <a:lnTo>
                    <a:pt x="4" y="81"/>
                  </a:lnTo>
                  <a:lnTo>
                    <a:pt x="1" y="69"/>
                  </a:lnTo>
                  <a:lnTo>
                    <a:pt x="0" y="58"/>
                  </a:lnTo>
                  <a:lnTo>
                    <a:pt x="1" y="46"/>
                  </a:lnTo>
                  <a:lnTo>
                    <a:pt x="4" y="36"/>
                  </a:lnTo>
                  <a:lnTo>
                    <a:pt x="10" y="26"/>
                  </a:lnTo>
                  <a:lnTo>
                    <a:pt x="17" y="17"/>
                  </a:lnTo>
                  <a:lnTo>
                    <a:pt x="25" y="10"/>
                  </a:lnTo>
                  <a:lnTo>
                    <a:pt x="35" y="4"/>
                  </a:lnTo>
                  <a:lnTo>
                    <a:pt x="45" y="1"/>
                  </a:lnTo>
                  <a:lnTo>
                    <a:pt x="56"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1" name="Freeform 243"/>
            <p:cNvSpPr>
              <a:spLocks/>
            </p:cNvSpPr>
            <p:nvPr/>
          </p:nvSpPr>
          <p:spPr bwMode="auto">
            <a:xfrm>
              <a:off x="5202" y="2590"/>
              <a:ext cx="105" cy="111"/>
            </a:xfrm>
            <a:custGeom>
              <a:avLst/>
              <a:gdLst>
                <a:gd name="T0" fmla="*/ 53 w 105"/>
                <a:gd name="T1" fmla="*/ 0 h 111"/>
                <a:gd name="T2" fmla="*/ 63 w 105"/>
                <a:gd name="T3" fmla="*/ 1 h 111"/>
                <a:gd name="T4" fmla="*/ 73 w 105"/>
                <a:gd name="T5" fmla="*/ 5 h 111"/>
                <a:gd name="T6" fmla="*/ 82 w 105"/>
                <a:gd name="T7" fmla="*/ 10 h 111"/>
                <a:gd name="T8" fmla="*/ 90 w 105"/>
                <a:gd name="T9" fmla="*/ 17 h 111"/>
                <a:gd name="T10" fmla="*/ 97 w 105"/>
                <a:gd name="T11" fmla="*/ 25 h 111"/>
                <a:gd name="T12" fmla="*/ 101 w 105"/>
                <a:gd name="T13" fmla="*/ 35 h 111"/>
                <a:gd name="T14" fmla="*/ 104 w 105"/>
                <a:gd name="T15" fmla="*/ 45 h 111"/>
                <a:gd name="T16" fmla="*/ 105 w 105"/>
                <a:gd name="T17" fmla="*/ 56 h 111"/>
                <a:gd name="T18" fmla="*/ 104 w 105"/>
                <a:gd name="T19" fmla="*/ 67 h 111"/>
                <a:gd name="T20" fmla="*/ 101 w 105"/>
                <a:gd name="T21" fmla="*/ 77 h 111"/>
                <a:gd name="T22" fmla="*/ 97 w 105"/>
                <a:gd name="T23" fmla="*/ 86 h 111"/>
                <a:gd name="T24" fmla="*/ 90 w 105"/>
                <a:gd name="T25" fmla="*/ 95 h 111"/>
                <a:gd name="T26" fmla="*/ 82 w 105"/>
                <a:gd name="T27" fmla="*/ 102 h 111"/>
                <a:gd name="T28" fmla="*/ 73 w 105"/>
                <a:gd name="T29" fmla="*/ 106 h 111"/>
                <a:gd name="T30" fmla="*/ 63 w 105"/>
                <a:gd name="T31" fmla="*/ 110 h 111"/>
                <a:gd name="T32" fmla="*/ 53 w 105"/>
                <a:gd name="T33" fmla="*/ 111 h 111"/>
                <a:gd name="T34" fmla="*/ 43 w 105"/>
                <a:gd name="T35" fmla="*/ 110 h 111"/>
                <a:gd name="T36" fmla="*/ 33 w 105"/>
                <a:gd name="T37" fmla="*/ 106 h 111"/>
                <a:gd name="T38" fmla="*/ 24 w 105"/>
                <a:gd name="T39" fmla="*/ 102 h 111"/>
                <a:gd name="T40" fmla="*/ 16 w 105"/>
                <a:gd name="T41" fmla="*/ 95 h 111"/>
                <a:gd name="T42" fmla="*/ 9 w 105"/>
                <a:gd name="T43" fmla="*/ 86 h 111"/>
                <a:gd name="T44" fmla="*/ 5 w 105"/>
                <a:gd name="T45" fmla="*/ 77 h 111"/>
                <a:gd name="T46" fmla="*/ 1 w 105"/>
                <a:gd name="T47" fmla="*/ 67 h 111"/>
                <a:gd name="T48" fmla="*/ 0 w 105"/>
                <a:gd name="T49" fmla="*/ 56 h 111"/>
                <a:gd name="T50" fmla="*/ 1 w 105"/>
                <a:gd name="T51" fmla="*/ 45 h 111"/>
                <a:gd name="T52" fmla="*/ 5 w 105"/>
                <a:gd name="T53" fmla="*/ 35 h 111"/>
                <a:gd name="T54" fmla="*/ 9 w 105"/>
                <a:gd name="T55" fmla="*/ 25 h 111"/>
                <a:gd name="T56" fmla="*/ 16 w 105"/>
                <a:gd name="T57" fmla="*/ 17 h 111"/>
                <a:gd name="T58" fmla="*/ 24 w 105"/>
                <a:gd name="T59" fmla="*/ 10 h 111"/>
                <a:gd name="T60" fmla="*/ 33 w 105"/>
                <a:gd name="T61" fmla="*/ 5 h 111"/>
                <a:gd name="T62" fmla="*/ 43 w 105"/>
                <a:gd name="T63" fmla="*/ 1 h 111"/>
                <a:gd name="T64" fmla="*/ 53 w 105"/>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11">
                  <a:moveTo>
                    <a:pt x="53" y="0"/>
                  </a:moveTo>
                  <a:lnTo>
                    <a:pt x="63" y="1"/>
                  </a:lnTo>
                  <a:lnTo>
                    <a:pt x="73" y="5"/>
                  </a:lnTo>
                  <a:lnTo>
                    <a:pt x="82" y="10"/>
                  </a:lnTo>
                  <a:lnTo>
                    <a:pt x="90" y="17"/>
                  </a:lnTo>
                  <a:lnTo>
                    <a:pt x="97" y="25"/>
                  </a:lnTo>
                  <a:lnTo>
                    <a:pt x="101" y="35"/>
                  </a:lnTo>
                  <a:lnTo>
                    <a:pt x="104" y="45"/>
                  </a:lnTo>
                  <a:lnTo>
                    <a:pt x="105" y="56"/>
                  </a:lnTo>
                  <a:lnTo>
                    <a:pt x="104" y="67"/>
                  </a:lnTo>
                  <a:lnTo>
                    <a:pt x="101" y="77"/>
                  </a:lnTo>
                  <a:lnTo>
                    <a:pt x="97" y="86"/>
                  </a:lnTo>
                  <a:lnTo>
                    <a:pt x="90" y="95"/>
                  </a:lnTo>
                  <a:lnTo>
                    <a:pt x="82" y="102"/>
                  </a:lnTo>
                  <a:lnTo>
                    <a:pt x="73" y="106"/>
                  </a:lnTo>
                  <a:lnTo>
                    <a:pt x="63" y="110"/>
                  </a:lnTo>
                  <a:lnTo>
                    <a:pt x="53" y="111"/>
                  </a:lnTo>
                  <a:lnTo>
                    <a:pt x="43" y="110"/>
                  </a:lnTo>
                  <a:lnTo>
                    <a:pt x="33" y="106"/>
                  </a:lnTo>
                  <a:lnTo>
                    <a:pt x="24" y="102"/>
                  </a:lnTo>
                  <a:lnTo>
                    <a:pt x="16" y="95"/>
                  </a:lnTo>
                  <a:lnTo>
                    <a:pt x="9" y="86"/>
                  </a:lnTo>
                  <a:lnTo>
                    <a:pt x="5" y="77"/>
                  </a:lnTo>
                  <a:lnTo>
                    <a:pt x="1" y="67"/>
                  </a:lnTo>
                  <a:lnTo>
                    <a:pt x="0" y="56"/>
                  </a:lnTo>
                  <a:lnTo>
                    <a:pt x="1" y="45"/>
                  </a:lnTo>
                  <a:lnTo>
                    <a:pt x="5" y="35"/>
                  </a:lnTo>
                  <a:lnTo>
                    <a:pt x="9" y="25"/>
                  </a:lnTo>
                  <a:lnTo>
                    <a:pt x="16" y="17"/>
                  </a:lnTo>
                  <a:lnTo>
                    <a:pt x="24" y="10"/>
                  </a:lnTo>
                  <a:lnTo>
                    <a:pt x="33" y="5"/>
                  </a:lnTo>
                  <a:lnTo>
                    <a:pt x="43" y="1"/>
                  </a:lnTo>
                  <a:lnTo>
                    <a:pt x="53"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2" name="Freeform 244"/>
            <p:cNvSpPr>
              <a:spLocks/>
            </p:cNvSpPr>
            <p:nvPr/>
          </p:nvSpPr>
          <p:spPr bwMode="auto">
            <a:xfrm>
              <a:off x="5205" y="2592"/>
              <a:ext cx="100" cy="105"/>
            </a:xfrm>
            <a:custGeom>
              <a:avLst/>
              <a:gdLst>
                <a:gd name="T0" fmla="*/ 50 w 100"/>
                <a:gd name="T1" fmla="*/ 0 h 105"/>
                <a:gd name="T2" fmla="*/ 60 w 100"/>
                <a:gd name="T3" fmla="*/ 1 h 105"/>
                <a:gd name="T4" fmla="*/ 70 w 100"/>
                <a:gd name="T5" fmla="*/ 5 h 105"/>
                <a:gd name="T6" fmla="*/ 78 w 100"/>
                <a:gd name="T7" fmla="*/ 9 h 105"/>
                <a:gd name="T8" fmla="*/ 86 w 100"/>
                <a:gd name="T9" fmla="*/ 16 h 105"/>
                <a:gd name="T10" fmla="*/ 91 w 100"/>
                <a:gd name="T11" fmla="*/ 24 h 105"/>
                <a:gd name="T12" fmla="*/ 96 w 100"/>
                <a:gd name="T13" fmla="*/ 33 h 105"/>
                <a:gd name="T14" fmla="*/ 99 w 100"/>
                <a:gd name="T15" fmla="*/ 43 h 105"/>
                <a:gd name="T16" fmla="*/ 100 w 100"/>
                <a:gd name="T17" fmla="*/ 53 h 105"/>
                <a:gd name="T18" fmla="*/ 99 w 100"/>
                <a:gd name="T19" fmla="*/ 63 h 105"/>
                <a:gd name="T20" fmla="*/ 96 w 100"/>
                <a:gd name="T21" fmla="*/ 73 h 105"/>
                <a:gd name="T22" fmla="*/ 91 w 100"/>
                <a:gd name="T23" fmla="*/ 82 h 105"/>
                <a:gd name="T24" fmla="*/ 86 w 100"/>
                <a:gd name="T25" fmla="*/ 90 h 105"/>
                <a:gd name="T26" fmla="*/ 78 w 100"/>
                <a:gd name="T27" fmla="*/ 97 h 105"/>
                <a:gd name="T28" fmla="*/ 70 w 100"/>
                <a:gd name="T29" fmla="*/ 101 h 105"/>
                <a:gd name="T30" fmla="*/ 60 w 100"/>
                <a:gd name="T31" fmla="*/ 104 h 105"/>
                <a:gd name="T32" fmla="*/ 50 w 100"/>
                <a:gd name="T33" fmla="*/ 105 h 105"/>
                <a:gd name="T34" fmla="*/ 40 w 100"/>
                <a:gd name="T35" fmla="*/ 104 h 105"/>
                <a:gd name="T36" fmla="*/ 30 w 100"/>
                <a:gd name="T37" fmla="*/ 101 h 105"/>
                <a:gd name="T38" fmla="*/ 22 w 100"/>
                <a:gd name="T39" fmla="*/ 97 h 105"/>
                <a:gd name="T40" fmla="*/ 14 w 100"/>
                <a:gd name="T41" fmla="*/ 90 h 105"/>
                <a:gd name="T42" fmla="*/ 9 w 100"/>
                <a:gd name="T43" fmla="*/ 82 h 105"/>
                <a:gd name="T44" fmla="*/ 4 w 100"/>
                <a:gd name="T45" fmla="*/ 73 h 105"/>
                <a:gd name="T46" fmla="*/ 1 w 100"/>
                <a:gd name="T47" fmla="*/ 63 h 105"/>
                <a:gd name="T48" fmla="*/ 0 w 100"/>
                <a:gd name="T49" fmla="*/ 53 h 105"/>
                <a:gd name="T50" fmla="*/ 1 w 100"/>
                <a:gd name="T51" fmla="*/ 43 h 105"/>
                <a:gd name="T52" fmla="*/ 4 w 100"/>
                <a:gd name="T53" fmla="*/ 33 h 105"/>
                <a:gd name="T54" fmla="*/ 9 w 100"/>
                <a:gd name="T55" fmla="*/ 24 h 105"/>
                <a:gd name="T56" fmla="*/ 14 w 100"/>
                <a:gd name="T57" fmla="*/ 16 h 105"/>
                <a:gd name="T58" fmla="*/ 22 w 100"/>
                <a:gd name="T59" fmla="*/ 9 h 105"/>
                <a:gd name="T60" fmla="*/ 30 w 100"/>
                <a:gd name="T61" fmla="*/ 5 h 105"/>
                <a:gd name="T62" fmla="*/ 40 w 100"/>
                <a:gd name="T63" fmla="*/ 1 h 105"/>
                <a:gd name="T64" fmla="*/ 50 w 100"/>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5">
                  <a:moveTo>
                    <a:pt x="50" y="0"/>
                  </a:moveTo>
                  <a:lnTo>
                    <a:pt x="60" y="1"/>
                  </a:lnTo>
                  <a:lnTo>
                    <a:pt x="70" y="5"/>
                  </a:lnTo>
                  <a:lnTo>
                    <a:pt x="78" y="9"/>
                  </a:lnTo>
                  <a:lnTo>
                    <a:pt x="86" y="16"/>
                  </a:lnTo>
                  <a:lnTo>
                    <a:pt x="91" y="24"/>
                  </a:lnTo>
                  <a:lnTo>
                    <a:pt x="96" y="33"/>
                  </a:lnTo>
                  <a:lnTo>
                    <a:pt x="99" y="43"/>
                  </a:lnTo>
                  <a:lnTo>
                    <a:pt x="100" y="53"/>
                  </a:lnTo>
                  <a:lnTo>
                    <a:pt x="99" y="63"/>
                  </a:lnTo>
                  <a:lnTo>
                    <a:pt x="96" y="73"/>
                  </a:lnTo>
                  <a:lnTo>
                    <a:pt x="91" y="82"/>
                  </a:lnTo>
                  <a:lnTo>
                    <a:pt x="86" y="90"/>
                  </a:lnTo>
                  <a:lnTo>
                    <a:pt x="78" y="97"/>
                  </a:lnTo>
                  <a:lnTo>
                    <a:pt x="70" y="101"/>
                  </a:lnTo>
                  <a:lnTo>
                    <a:pt x="60" y="104"/>
                  </a:lnTo>
                  <a:lnTo>
                    <a:pt x="50" y="105"/>
                  </a:lnTo>
                  <a:lnTo>
                    <a:pt x="40" y="104"/>
                  </a:lnTo>
                  <a:lnTo>
                    <a:pt x="30" y="101"/>
                  </a:lnTo>
                  <a:lnTo>
                    <a:pt x="22" y="97"/>
                  </a:lnTo>
                  <a:lnTo>
                    <a:pt x="14" y="90"/>
                  </a:lnTo>
                  <a:lnTo>
                    <a:pt x="9" y="82"/>
                  </a:lnTo>
                  <a:lnTo>
                    <a:pt x="4" y="73"/>
                  </a:lnTo>
                  <a:lnTo>
                    <a:pt x="1" y="63"/>
                  </a:lnTo>
                  <a:lnTo>
                    <a:pt x="0" y="53"/>
                  </a:lnTo>
                  <a:lnTo>
                    <a:pt x="1" y="43"/>
                  </a:lnTo>
                  <a:lnTo>
                    <a:pt x="4" y="33"/>
                  </a:lnTo>
                  <a:lnTo>
                    <a:pt x="9" y="24"/>
                  </a:lnTo>
                  <a:lnTo>
                    <a:pt x="14" y="16"/>
                  </a:lnTo>
                  <a:lnTo>
                    <a:pt x="22" y="9"/>
                  </a:lnTo>
                  <a:lnTo>
                    <a:pt x="30" y="5"/>
                  </a:lnTo>
                  <a:lnTo>
                    <a:pt x="40" y="1"/>
                  </a:lnTo>
                  <a:lnTo>
                    <a:pt x="50"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3" name="Freeform 245"/>
            <p:cNvSpPr>
              <a:spLocks/>
            </p:cNvSpPr>
            <p:nvPr/>
          </p:nvSpPr>
          <p:spPr bwMode="auto">
            <a:xfrm>
              <a:off x="5207" y="2593"/>
              <a:ext cx="95" cy="100"/>
            </a:xfrm>
            <a:custGeom>
              <a:avLst/>
              <a:gdLst>
                <a:gd name="T0" fmla="*/ 48 w 95"/>
                <a:gd name="T1" fmla="*/ 0 h 100"/>
                <a:gd name="T2" fmla="*/ 57 w 95"/>
                <a:gd name="T3" fmla="*/ 2 h 100"/>
                <a:gd name="T4" fmla="*/ 66 w 95"/>
                <a:gd name="T5" fmla="*/ 5 h 100"/>
                <a:gd name="T6" fmla="*/ 74 w 95"/>
                <a:gd name="T7" fmla="*/ 9 h 100"/>
                <a:gd name="T8" fmla="*/ 81 w 95"/>
                <a:gd name="T9" fmla="*/ 15 h 100"/>
                <a:gd name="T10" fmla="*/ 87 w 95"/>
                <a:gd name="T11" fmla="*/ 23 h 100"/>
                <a:gd name="T12" fmla="*/ 92 w 95"/>
                <a:gd name="T13" fmla="*/ 31 h 100"/>
                <a:gd name="T14" fmla="*/ 94 w 95"/>
                <a:gd name="T15" fmla="*/ 41 h 100"/>
                <a:gd name="T16" fmla="*/ 95 w 95"/>
                <a:gd name="T17" fmla="*/ 51 h 100"/>
                <a:gd name="T18" fmla="*/ 94 w 95"/>
                <a:gd name="T19" fmla="*/ 61 h 100"/>
                <a:gd name="T20" fmla="*/ 92 w 95"/>
                <a:gd name="T21" fmla="*/ 70 h 100"/>
                <a:gd name="T22" fmla="*/ 87 w 95"/>
                <a:gd name="T23" fmla="*/ 78 h 100"/>
                <a:gd name="T24" fmla="*/ 81 w 95"/>
                <a:gd name="T25" fmla="*/ 85 h 100"/>
                <a:gd name="T26" fmla="*/ 74 w 95"/>
                <a:gd name="T27" fmla="*/ 91 h 100"/>
                <a:gd name="T28" fmla="*/ 66 w 95"/>
                <a:gd name="T29" fmla="*/ 96 h 100"/>
                <a:gd name="T30" fmla="*/ 57 w 95"/>
                <a:gd name="T31" fmla="*/ 99 h 100"/>
                <a:gd name="T32" fmla="*/ 48 w 95"/>
                <a:gd name="T33" fmla="*/ 100 h 100"/>
                <a:gd name="T34" fmla="*/ 38 w 95"/>
                <a:gd name="T35" fmla="*/ 99 h 100"/>
                <a:gd name="T36" fmla="*/ 29 w 95"/>
                <a:gd name="T37" fmla="*/ 96 h 100"/>
                <a:gd name="T38" fmla="*/ 21 w 95"/>
                <a:gd name="T39" fmla="*/ 91 h 100"/>
                <a:gd name="T40" fmla="*/ 14 w 95"/>
                <a:gd name="T41" fmla="*/ 85 h 100"/>
                <a:gd name="T42" fmla="*/ 8 w 95"/>
                <a:gd name="T43" fmla="*/ 78 h 100"/>
                <a:gd name="T44" fmla="*/ 3 w 95"/>
                <a:gd name="T45" fmla="*/ 70 h 100"/>
                <a:gd name="T46" fmla="*/ 1 w 95"/>
                <a:gd name="T47" fmla="*/ 61 h 100"/>
                <a:gd name="T48" fmla="*/ 0 w 95"/>
                <a:gd name="T49" fmla="*/ 51 h 100"/>
                <a:gd name="T50" fmla="*/ 1 w 95"/>
                <a:gd name="T51" fmla="*/ 41 h 100"/>
                <a:gd name="T52" fmla="*/ 3 w 95"/>
                <a:gd name="T53" fmla="*/ 31 h 100"/>
                <a:gd name="T54" fmla="*/ 8 w 95"/>
                <a:gd name="T55" fmla="*/ 23 h 100"/>
                <a:gd name="T56" fmla="*/ 14 w 95"/>
                <a:gd name="T57" fmla="*/ 15 h 100"/>
                <a:gd name="T58" fmla="*/ 21 w 95"/>
                <a:gd name="T59" fmla="*/ 9 h 100"/>
                <a:gd name="T60" fmla="*/ 29 w 95"/>
                <a:gd name="T61" fmla="*/ 5 h 100"/>
                <a:gd name="T62" fmla="*/ 38 w 95"/>
                <a:gd name="T63" fmla="*/ 2 h 100"/>
                <a:gd name="T64" fmla="*/ 48 w 95"/>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00">
                  <a:moveTo>
                    <a:pt x="48" y="0"/>
                  </a:moveTo>
                  <a:lnTo>
                    <a:pt x="57" y="2"/>
                  </a:lnTo>
                  <a:lnTo>
                    <a:pt x="66" y="5"/>
                  </a:lnTo>
                  <a:lnTo>
                    <a:pt x="74" y="9"/>
                  </a:lnTo>
                  <a:lnTo>
                    <a:pt x="81" y="15"/>
                  </a:lnTo>
                  <a:lnTo>
                    <a:pt x="87" y="23"/>
                  </a:lnTo>
                  <a:lnTo>
                    <a:pt x="92" y="31"/>
                  </a:lnTo>
                  <a:lnTo>
                    <a:pt x="94" y="41"/>
                  </a:lnTo>
                  <a:lnTo>
                    <a:pt x="95" y="51"/>
                  </a:lnTo>
                  <a:lnTo>
                    <a:pt x="94" y="61"/>
                  </a:lnTo>
                  <a:lnTo>
                    <a:pt x="92" y="70"/>
                  </a:lnTo>
                  <a:lnTo>
                    <a:pt x="87" y="78"/>
                  </a:lnTo>
                  <a:lnTo>
                    <a:pt x="81" y="85"/>
                  </a:lnTo>
                  <a:lnTo>
                    <a:pt x="74" y="91"/>
                  </a:lnTo>
                  <a:lnTo>
                    <a:pt x="66" y="96"/>
                  </a:lnTo>
                  <a:lnTo>
                    <a:pt x="57" y="99"/>
                  </a:lnTo>
                  <a:lnTo>
                    <a:pt x="48" y="100"/>
                  </a:lnTo>
                  <a:lnTo>
                    <a:pt x="38" y="99"/>
                  </a:lnTo>
                  <a:lnTo>
                    <a:pt x="29" y="96"/>
                  </a:lnTo>
                  <a:lnTo>
                    <a:pt x="21" y="91"/>
                  </a:lnTo>
                  <a:lnTo>
                    <a:pt x="14" y="85"/>
                  </a:lnTo>
                  <a:lnTo>
                    <a:pt x="8" y="78"/>
                  </a:lnTo>
                  <a:lnTo>
                    <a:pt x="3" y="70"/>
                  </a:lnTo>
                  <a:lnTo>
                    <a:pt x="1" y="61"/>
                  </a:lnTo>
                  <a:lnTo>
                    <a:pt x="0" y="51"/>
                  </a:lnTo>
                  <a:lnTo>
                    <a:pt x="1" y="41"/>
                  </a:lnTo>
                  <a:lnTo>
                    <a:pt x="3" y="31"/>
                  </a:lnTo>
                  <a:lnTo>
                    <a:pt x="8" y="23"/>
                  </a:lnTo>
                  <a:lnTo>
                    <a:pt x="14" y="15"/>
                  </a:lnTo>
                  <a:lnTo>
                    <a:pt x="21" y="9"/>
                  </a:lnTo>
                  <a:lnTo>
                    <a:pt x="29" y="5"/>
                  </a:lnTo>
                  <a:lnTo>
                    <a:pt x="38" y="2"/>
                  </a:lnTo>
                  <a:lnTo>
                    <a:pt x="48"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4" name="Freeform 246"/>
            <p:cNvSpPr>
              <a:spLocks/>
            </p:cNvSpPr>
            <p:nvPr/>
          </p:nvSpPr>
          <p:spPr bwMode="auto">
            <a:xfrm>
              <a:off x="5209" y="2596"/>
              <a:ext cx="91" cy="94"/>
            </a:xfrm>
            <a:custGeom>
              <a:avLst/>
              <a:gdLst>
                <a:gd name="T0" fmla="*/ 46 w 91"/>
                <a:gd name="T1" fmla="*/ 0 h 94"/>
                <a:gd name="T2" fmla="*/ 55 w 91"/>
                <a:gd name="T3" fmla="*/ 1 h 94"/>
                <a:gd name="T4" fmla="*/ 64 w 91"/>
                <a:gd name="T5" fmla="*/ 3 h 94"/>
                <a:gd name="T6" fmla="*/ 70 w 91"/>
                <a:gd name="T7" fmla="*/ 8 h 94"/>
                <a:gd name="T8" fmla="*/ 77 w 91"/>
                <a:gd name="T9" fmla="*/ 13 h 94"/>
                <a:gd name="T10" fmla="*/ 83 w 91"/>
                <a:gd name="T11" fmla="*/ 21 h 94"/>
                <a:gd name="T12" fmla="*/ 87 w 91"/>
                <a:gd name="T13" fmla="*/ 29 h 94"/>
                <a:gd name="T14" fmla="*/ 90 w 91"/>
                <a:gd name="T15" fmla="*/ 38 h 94"/>
                <a:gd name="T16" fmla="*/ 91 w 91"/>
                <a:gd name="T17" fmla="*/ 47 h 94"/>
                <a:gd name="T18" fmla="*/ 90 w 91"/>
                <a:gd name="T19" fmla="*/ 56 h 94"/>
                <a:gd name="T20" fmla="*/ 87 w 91"/>
                <a:gd name="T21" fmla="*/ 65 h 94"/>
                <a:gd name="T22" fmla="*/ 83 w 91"/>
                <a:gd name="T23" fmla="*/ 72 h 94"/>
                <a:gd name="T24" fmla="*/ 77 w 91"/>
                <a:gd name="T25" fmla="*/ 80 h 94"/>
                <a:gd name="T26" fmla="*/ 70 w 91"/>
                <a:gd name="T27" fmla="*/ 86 h 94"/>
                <a:gd name="T28" fmla="*/ 64 w 91"/>
                <a:gd name="T29" fmla="*/ 90 h 94"/>
                <a:gd name="T30" fmla="*/ 55 w 91"/>
                <a:gd name="T31" fmla="*/ 93 h 94"/>
                <a:gd name="T32" fmla="*/ 46 w 91"/>
                <a:gd name="T33" fmla="*/ 94 h 94"/>
                <a:gd name="T34" fmla="*/ 37 w 91"/>
                <a:gd name="T35" fmla="*/ 93 h 94"/>
                <a:gd name="T36" fmla="*/ 28 w 91"/>
                <a:gd name="T37" fmla="*/ 90 h 94"/>
                <a:gd name="T38" fmla="*/ 20 w 91"/>
                <a:gd name="T39" fmla="*/ 86 h 94"/>
                <a:gd name="T40" fmla="*/ 13 w 91"/>
                <a:gd name="T41" fmla="*/ 80 h 94"/>
                <a:gd name="T42" fmla="*/ 8 w 91"/>
                <a:gd name="T43" fmla="*/ 72 h 94"/>
                <a:gd name="T44" fmla="*/ 3 w 91"/>
                <a:gd name="T45" fmla="*/ 65 h 94"/>
                <a:gd name="T46" fmla="*/ 1 w 91"/>
                <a:gd name="T47" fmla="*/ 56 h 94"/>
                <a:gd name="T48" fmla="*/ 0 w 91"/>
                <a:gd name="T49" fmla="*/ 47 h 94"/>
                <a:gd name="T50" fmla="*/ 1 w 91"/>
                <a:gd name="T51" fmla="*/ 38 h 94"/>
                <a:gd name="T52" fmla="*/ 3 w 91"/>
                <a:gd name="T53" fmla="*/ 29 h 94"/>
                <a:gd name="T54" fmla="*/ 8 w 91"/>
                <a:gd name="T55" fmla="*/ 21 h 94"/>
                <a:gd name="T56" fmla="*/ 13 w 91"/>
                <a:gd name="T57" fmla="*/ 13 h 94"/>
                <a:gd name="T58" fmla="*/ 20 w 91"/>
                <a:gd name="T59" fmla="*/ 8 h 94"/>
                <a:gd name="T60" fmla="*/ 28 w 91"/>
                <a:gd name="T61" fmla="*/ 3 h 94"/>
                <a:gd name="T62" fmla="*/ 37 w 91"/>
                <a:gd name="T63" fmla="*/ 1 h 94"/>
                <a:gd name="T64" fmla="*/ 46 w 91"/>
                <a:gd name="T6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4">
                  <a:moveTo>
                    <a:pt x="46" y="0"/>
                  </a:moveTo>
                  <a:lnTo>
                    <a:pt x="55" y="1"/>
                  </a:lnTo>
                  <a:lnTo>
                    <a:pt x="64" y="3"/>
                  </a:lnTo>
                  <a:lnTo>
                    <a:pt x="70" y="8"/>
                  </a:lnTo>
                  <a:lnTo>
                    <a:pt x="77" y="13"/>
                  </a:lnTo>
                  <a:lnTo>
                    <a:pt x="83" y="21"/>
                  </a:lnTo>
                  <a:lnTo>
                    <a:pt x="87" y="29"/>
                  </a:lnTo>
                  <a:lnTo>
                    <a:pt x="90" y="38"/>
                  </a:lnTo>
                  <a:lnTo>
                    <a:pt x="91" y="47"/>
                  </a:lnTo>
                  <a:lnTo>
                    <a:pt x="90" y="56"/>
                  </a:lnTo>
                  <a:lnTo>
                    <a:pt x="87" y="65"/>
                  </a:lnTo>
                  <a:lnTo>
                    <a:pt x="83" y="72"/>
                  </a:lnTo>
                  <a:lnTo>
                    <a:pt x="77" y="80"/>
                  </a:lnTo>
                  <a:lnTo>
                    <a:pt x="70" y="86"/>
                  </a:lnTo>
                  <a:lnTo>
                    <a:pt x="64" y="90"/>
                  </a:lnTo>
                  <a:lnTo>
                    <a:pt x="55" y="93"/>
                  </a:lnTo>
                  <a:lnTo>
                    <a:pt x="46" y="94"/>
                  </a:lnTo>
                  <a:lnTo>
                    <a:pt x="37" y="93"/>
                  </a:lnTo>
                  <a:lnTo>
                    <a:pt x="28" y="90"/>
                  </a:lnTo>
                  <a:lnTo>
                    <a:pt x="20" y="86"/>
                  </a:lnTo>
                  <a:lnTo>
                    <a:pt x="13" y="80"/>
                  </a:lnTo>
                  <a:lnTo>
                    <a:pt x="8" y="72"/>
                  </a:lnTo>
                  <a:lnTo>
                    <a:pt x="3" y="65"/>
                  </a:lnTo>
                  <a:lnTo>
                    <a:pt x="1" y="56"/>
                  </a:lnTo>
                  <a:lnTo>
                    <a:pt x="0" y="47"/>
                  </a:lnTo>
                  <a:lnTo>
                    <a:pt x="1" y="38"/>
                  </a:lnTo>
                  <a:lnTo>
                    <a:pt x="3" y="29"/>
                  </a:lnTo>
                  <a:lnTo>
                    <a:pt x="8" y="21"/>
                  </a:lnTo>
                  <a:lnTo>
                    <a:pt x="13" y="13"/>
                  </a:lnTo>
                  <a:lnTo>
                    <a:pt x="20" y="8"/>
                  </a:lnTo>
                  <a:lnTo>
                    <a:pt x="28" y="3"/>
                  </a:lnTo>
                  <a:lnTo>
                    <a:pt x="37" y="1"/>
                  </a:lnTo>
                  <a:lnTo>
                    <a:pt x="46"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5" name="Freeform 247"/>
            <p:cNvSpPr>
              <a:spLocks/>
            </p:cNvSpPr>
            <p:nvPr/>
          </p:nvSpPr>
          <p:spPr bwMode="auto">
            <a:xfrm>
              <a:off x="5212" y="2597"/>
              <a:ext cx="85" cy="89"/>
            </a:xfrm>
            <a:custGeom>
              <a:avLst/>
              <a:gdLst>
                <a:gd name="T0" fmla="*/ 43 w 85"/>
                <a:gd name="T1" fmla="*/ 0 h 89"/>
                <a:gd name="T2" fmla="*/ 52 w 85"/>
                <a:gd name="T3" fmla="*/ 1 h 89"/>
                <a:gd name="T4" fmla="*/ 60 w 85"/>
                <a:gd name="T5" fmla="*/ 3 h 89"/>
                <a:gd name="T6" fmla="*/ 66 w 85"/>
                <a:gd name="T7" fmla="*/ 8 h 89"/>
                <a:gd name="T8" fmla="*/ 73 w 85"/>
                <a:gd name="T9" fmla="*/ 13 h 89"/>
                <a:gd name="T10" fmla="*/ 79 w 85"/>
                <a:gd name="T11" fmla="*/ 20 h 89"/>
                <a:gd name="T12" fmla="*/ 82 w 85"/>
                <a:gd name="T13" fmla="*/ 27 h 89"/>
                <a:gd name="T14" fmla="*/ 84 w 85"/>
                <a:gd name="T15" fmla="*/ 36 h 89"/>
                <a:gd name="T16" fmla="*/ 85 w 85"/>
                <a:gd name="T17" fmla="*/ 45 h 89"/>
                <a:gd name="T18" fmla="*/ 84 w 85"/>
                <a:gd name="T19" fmla="*/ 54 h 89"/>
                <a:gd name="T20" fmla="*/ 82 w 85"/>
                <a:gd name="T21" fmla="*/ 62 h 89"/>
                <a:gd name="T22" fmla="*/ 79 w 85"/>
                <a:gd name="T23" fmla="*/ 69 h 89"/>
                <a:gd name="T24" fmla="*/ 73 w 85"/>
                <a:gd name="T25" fmla="*/ 76 h 89"/>
                <a:gd name="T26" fmla="*/ 66 w 85"/>
                <a:gd name="T27" fmla="*/ 81 h 89"/>
                <a:gd name="T28" fmla="*/ 60 w 85"/>
                <a:gd name="T29" fmla="*/ 86 h 89"/>
                <a:gd name="T30" fmla="*/ 52 w 85"/>
                <a:gd name="T31" fmla="*/ 88 h 89"/>
                <a:gd name="T32" fmla="*/ 43 w 85"/>
                <a:gd name="T33" fmla="*/ 89 h 89"/>
                <a:gd name="T34" fmla="*/ 34 w 85"/>
                <a:gd name="T35" fmla="*/ 88 h 89"/>
                <a:gd name="T36" fmla="*/ 26 w 85"/>
                <a:gd name="T37" fmla="*/ 86 h 89"/>
                <a:gd name="T38" fmla="*/ 19 w 85"/>
                <a:gd name="T39" fmla="*/ 81 h 89"/>
                <a:gd name="T40" fmla="*/ 13 w 85"/>
                <a:gd name="T41" fmla="*/ 76 h 89"/>
                <a:gd name="T42" fmla="*/ 7 w 85"/>
                <a:gd name="T43" fmla="*/ 69 h 89"/>
                <a:gd name="T44" fmla="*/ 4 w 85"/>
                <a:gd name="T45" fmla="*/ 62 h 89"/>
                <a:gd name="T46" fmla="*/ 2 w 85"/>
                <a:gd name="T47" fmla="*/ 54 h 89"/>
                <a:gd name="T48" fmla="*/ 0 w 85"/>
                <a:gd name="T49" fmla="*/ 45 h 89"/>
                <a:gd name="T50" fmla="*/ 2 w 85"/>
                <a:gd name="T51" fmla="*/ 36 h 89"/>
                <a:gd name="T52" fmla="*/ 4 w 85"/>
                <a:gd name="T53" fmla="*/ 27 h 89"/>
                <a:gd name="T54" fmla="*/ 7 w 85"/>
                <a:gd name="T55" fmla="*/ 20 h 89"/>
                <a:gd name="T56" fmla="*/ 13 w 85"/>
                <a:gd name="T57" fmla="*/ 13 h 89"/>
                <a:gd name="T58" fmla="*/ 19 w 85"/>
                <a:gd name="T59" fmla="*/ 8 h 89"/>
                <a:gd name="T60" fmla="*/ 26 w 85"/>
                <a:gd name="T61" fmla="*/ 3 h 89"/>
                <a:gd name="T62" fmla="*/ 34 w 85"/>
                <a:gd name="T63" fmla="*/ 1 h 89"/>
                <a:gd name="T64" fmla="*/ 43 w 85"/>
                <a:gd name="T6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9">
                  <a:moveTo>
                    <a:pt x="43" y="0"/>
                  </a:moveTo>
                  <a:lnTo>
                    <a:pt x="52" y="1"/>
                  </a:lnTo>
                  <a:lnTo>
                    <a:pt x="60" y="3"/>
                  </a:lnTo>
                  <a:lnTo>
                    <a:pt x="66" y="8"/>
                  </a:lnTo>
                  <a:lnTo>
                    <a:pt x="73" y="13"/>
                  </a:lnTo>
                  <a:lnTo>
                    <a:pt x="79" y="20"/>
                  </a:lnTo>
                  <a:lnTo>
                    <a:pt x="82" y="27"/>
                  </a:lnTo>
                  <a:lnTo>
                    <a:pt x="84" y="36"/>
                  </a:lnTo>
                  <a:lnTo>
                    <a:pt x="85" y="45"/>
                  </a:lnTo>
                  <a:lnTo>
                    <a:pt x="84" y="54"/>
                  </a:lnTo>
                  <a:lnTo>
                    <a:pt x="82" y="62"/>
                  </a:lnTo>
                  <a:lnTo>
                    <a:pt x="79" y="69"/>
                  </a:lnTo>
                  <a:lnTo>
                    <a:pt x="73" y="76"/>
                  </a:lnTo>
                  <a:lnTo>
                    <a:pt x="66" y="81"/>
                  </a:lnTo>
                  <a:lnTo>
                    <a:pt x="60" y="86"/>
                  </a:lnTo>
                  <a:lnTo>
                    <a:pt x="52" y="88"/>
                  </a:lnTo>
                  <a:lnTo>
                    <a:pt x="43" y="89"/>
                  </a:lnTo>
                  <a:lnTo>
                    <a:pt x="34" y="88"/>
                  </a:lnTo>
                  <a:lnTo>
                    <a:pt x="26" y="86"/>
                  </a:lnTo>
                  <a:lnTo>
                    <a:pt x="19" y="81"/>
                  </a:lnTo>
                  <a:lnTo>
                    <a:pt x="13" y="76"/>
                  </a:lnTo>
                  <a:lnTo>
                    <a:pt x="7" y="69"/>
                  </a:lnTo>
                  <a:lnTo>
                    <a:pt x="4" y="62"/>
                  </a:lnTo>
                  <a:lnTo>
                    <a:pt x="2" y="54"/>
                  </a:lnTo>
                  <a:lnTo>
                    <a:pt x="0" y="45"/>
                  </a:lnTo>
                  <a:lnTo>
                    <a:pt x="2" y="36"/>
                  </a:lnTo>
                  <a:lnTo>
                    <a:pt x="4" y="27"/>
                  </a:lnTo>
                  <a:lnTo>
                    <a:pt x="7" y="20"/>
                  </a:lnTo>
                  <a:lnTo>
                    <a:pt x="13" y="13"/>
                  </a:lnTo>
                  <a:lnTo>
                    <a:pt x="19" y="8"/>
                  </a:lnTo>
                  <a:lnTo>
                    <a:pt x="26" y="3"/>
                  </a:lnTo>
                  <a:lnTo>
                    <a:pt x="34" y="1"/>
                  </a:lnTo>
                  <a:lnTo>
                    <a:pt x="43"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6" name="Freeform 248"/>
            <p:cNvSpPr>
              <a:spLocks/>
            </p:cNvSpPr>
            <p:nvPr/>
          </p:nvSpPr>
          <p:spPr bwMode="auto">
            <a:xfrm>
              <a:off x="5215" y="2599"/>
              <a:ext cx="80" cy="83"/>
            </a:xfrm>
            <a:custGeom>
              <a:avLst/>
              <a:gdLst>
                <a:gd name="T0" fmla="*/ 40 w 80"/>
                <a:gd name="T1" fmla="*/ 0 h 83"/>
                <a:gd name="T2" fmla="*/ 48 w 80"/>
                <a:gd name="T3" fmla="*/ 1 h 83"/>
                <a:gd name="T4" fmla="*/ 56 w 80"/>
                <a:gd name="T5" fmla="*/ 3 h 83"/>
                <a:gd name="T6" fmla="*/ 62 w 80"/>
                <a:gd name="T7" fmla="*/ 7 h 83"/>
                <a:gd name="T8" fmla="*/ 68 w 80"/>
                <a:gd name="T9" fmla="*/ 12 h 83"/>
                <a:gd name="T10" fmla="*/ 73 w 80"/>
                <a:gd name="T11" fmla="*/ 18 h 83"/>
                <a:gd name="T12" fmla="*/ 77 w 80"/>
                <a:gd name="T13" fmla="*/ 25 h 83"/>
                <a:gd name="T14" fmla="*/ 79 w 80"/>
                <a:gd name="T15" fmla="*/ 32 h 83"/>
                <a:gd name="T16" fmla="*/ 80 w 80"/>
                <a:gd name="T17" fmla="*/ 41 h 83"/>
                <a:gd name="T18" fmla="*/ 79 w 80"/>
                <a:gd name="T19" fmla="*/ 50 h 83"/>
                <a:gd name="T20" fmla="*/ 77 w 80"/>
                <a:gd name="T21" fmla="*/ 58 h 83"/>
                <a:gd name="T22" fmla="*/ 73 w 80"/>
                <a:gd name="T23" fmla="*/ 65 h 83"/>
                <a:gd name="T24" fmla="*/ 68 w 80"/>
                <a:gd name="T25" fmla="*/ 71 h 83"/>
                <a:gd name="T26" fmla="*/ 62 w 80"/>
                <a:gd name="T27" fmla="*/ 76 h 83"/>
                <a:gd name="T28" fmla="*/ 56 w 80"/>
                <a:gd name="T29" fmla="*/ 79 h 83"/>
                <a:gd name="T30" fmla="*/ 48 w 80"/>
                <a:gd name="T31" fmla="*/ 82 h 83"/>
                <a:gd name="T32" fmla="*/ 40 w 80"/>
                <a:gd name="T33" fmla="*/ 83 h 83"/>
                <a:gd name="T34" fmla="*/ 32 w 80"/>
                <a:gd name="T35" fmla="*/ 82 h 83"/>
                <a:gd name="T36" fmla="*/ 24 w 80"/>
                <a:gd name="T37" fmla="*/ 79 h 83"/>
                <a:gd name="T38" fmla="*/ 18 w 80"/>
                <a:gd name="T39" fmla="*/ 76 h 83"/>
                <a:gd name="T40" fmla="*/ 12 w 80"/>
                <a:gd name="T41" fmla="*/ 71 h 83"/>
                <a:gd name="T42" fmla="*/ 6 w 80"/>
                <a:gd name="T43" fmla="*/ 65 h 83"/>
                <a:gd name="T44" fmla="*/ 3 w 80"/>
                <a:gd name="T45" fmla="*/ 58 h 83"/>
                <a:gd name="T46" fmla="*/ 1 w 80"/>
                <a:gd name="T47" fmla="*/ 50 h 83"/>
                <a:gd name="T48" fmla="*/ 0 w 80"/>
                <a:gd name="T49" fmla="*/ 41 h 83"/>
                <a:gd name="T50" fmla="*/ 1 w 80"/>
                <a:gd name="T51" fmla="*/ 32 h 83"/>
                <a:gd name="T52" fmla="*/ 3 w 80"/>
                <a:gd name="T53" fmla="*/ 25 h 83"/>
                <a:gd name="T54" fmla="*/ 6 w 80"/>
                <a:gd name="T55" fmla="*/ 18 h 83"/>
                <a:gd name="T56" fmla="*/ 12 w 80"/>
                <a:gd name="T57" fmla="*/ 12 h 83"/>
                <a:gd name="T58" fmla="*/ 18 w 80"/>
                <a:gd name="T59" fmla="*/ 7 h 83"/>
                <a:gd name="T60" fmla="*/ 24 w 80"/>
                <a:gd name="T61" fmla="*/ 3 h 83"/>
                <a:gd name="T62" fmla="*/ 32 w 80"/>
                <a:gd name="T63" fmla="*/ 1 h 83"/>
                <a:gd name="T64" fmla="*/ 40 w 80"/>
                <a:gd name="T6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3">
                  <a:moveTo>
                    <a:pt x="40" y="0"/>
                  </a:moveTo>
                  <a:lnTo>
                    <a:pt x="48" y="1"/>
                  </a:lnTo>
                  <a:lnTo>
                    <a:pt x="56" y="3"/>
                  </a:lnTo>
                  <a:lnTo>
                    <a:pt x="62" y="7"/>
                  </a:lnTo>
                  <a:lnTo>
                    <a:pt x="68" y="12"/>
                  </a:lnTo>
                  <a:lnTo>
                    <a:pt x="73" y="18"/>
                  </a:lnTo>
                  <a:lnTo>
                    <a:pt x="77" y="25"/>
                  </a:lnTo>
                  <a:lnTo>
                    <a:pt x="79" y="32"/>
                  </a:lnTo>
                  <a:lnTo>
                    <a:pt x="80" y="41"/>
                  </a:lnTo>
                  <a:lnTo>
                    <a:pt x="79" y="50"/>
                  </a:lnTo>
                  <a:lnTo>
                    <a:pt x="77" y="58"/>
                  </a:lnTo>
                  <a:lnTo>
                    <a:pt x="73" y="65"/>
                  </a:lnTo>
                  <a:lnTo>
                    <a:pt x="68" y="71"/>
                  </a:lnTo>
                  <a:lnTo>
                    <a:pt x="62" y="76"/>
                  </a:lnTo>
                  <a:lnTo>
                    <a:pt x="56" y="79"/>
                  </a:lnTo>
                  <a:lnTo>
                    <a:pt x="48" y="82"/>
                  </a:lnTo>
                  <a:lnTo>
                    <a:pt x="40" y="83"/>
                  </a:lnTo>
                  <a:lnTo>
                    <a:pt x="32" y="82"/>
                  </a:lnTo>
                  <a:lnTo>
                    <a:pt x="24" y="79"/>
                  </a:lnTo>
                  <a:lnTo>
                    <a:pt x="18" y="76"/>
                  </a:lnTo>
                  <a:lnTo>
                    <a:pt x="12" y="71"/>
                  </a:lnTo>
                  <a:lnTo>
                    <a:pt x="6" y="65"/>
                  </a:lnTo>
                  <a:lnTo>
                    <a:pt x="3" y="58"/>
                  </a:lnTo>
                  <a:lnTo>
                    <a:pt x="1" y="50"/>
                  </a:lnTo>
                  <a:lnTo>
                    <a:pt x="0" y="41"/>
                  </a:lnTo>
                  <a:lnTo>
                    <a:pt x="1" y="32"/>
                  </a:lnTo>
                  <a:lnTo>
                    <a:pt x="3" y="25"/>
                  </a:lnTo>
                  <a:lnTo>
                    <a:pt x="6" y="18"/>
                  </a:lnTo>
                  <a:lnTo>
                    <a:pt x="12" y="12"/>
                  </a:lnTo>
                  <a:lnTo>
                    <a:pt x="18" y="7"/>
                  </a:lnTo>
                  <a:lnTo>
                    <a:pt x="24" y="3"/>
                  </a:lnTo>
                  <a:lnTo>
                    <a:pt x="32" y="1"/>
                  </a:lnTo>
                  <a:lnTo>
                    <a:pt x="40"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7" name="Freeform 249"/>
            <p:cNvSpPr>
              <a:spLocks/>
            </p:cNvSpPr>
            <p:nvPr/>
          </p:nvSpPr>
          <p:spPr bwMode="auto">
            <a:xfrm>
              <a:off x="5217" y="2600"/>
              <a:ext cx="75" cy="78"/>
            </a:xfrm>
            <a:custGeom>
              <a:avLst/>
              <a:gdLst>
                <a:gd name="T0" fmla="*/ 38 w 75"/>
                <a:gd name="T1" fmla="*/ 0 h 78"/>
                <a:gd name="T2" fmla="*/ 46 w 75"/>
                <a:gd name="T3" fmla="*/ 1 h 78"/>
                <a:gd name="T4" fmla="*/ 52 w 75"/>
                <a:gd name="T5" fmla="*/ 4 h 78"/>
                <a:gd name="T6" fmla="*/ 58 w 75"/>
                <a:gd name="T7" fmla="*/ 7 h 78"/>
                <a:gd name="T8" fmla="*/ 64 w 75"/>
                <a:gd name="T9" fmla="*/ 11 h 78"/>
                <a:gd name="T10" fmla="*/ 68 w 75"/>
                <a:gd name="T11" fmla="*/ 18 h 78"/>
                <a:gd name="T12" fmla="*/ 71 w 75"/>
                <a:gd name="T13" fmla="*/ 25 h 78"/>
                <a:gd name="T14" fmla="*/ 74 w 75"/>
                <a:gd name="T15" fmla="*/ 31 h 78"/>
                <a:gd name="T16" fmla="*/ 75 w 75"/>
                <a:gd name="T17" fmla="*/ 39 h 78"/>
                <a:gd name="T18" fmla="*/ 74 w 75"/>
                <a:gd name="T19" fmla="*/ 47 h 78"/>
                <a:gd name="T20" fmla="*/ 71 w 75"/>
                <a:gd name="T21" fmla="*/ 54 h 78"/>
                <a:gd name="T22" fmla="*/ 68 w 75"/>
                <a:gd name="T23" fmla="*/ 61 h 78"/>
                <a:gd name="T24" fmla="*/ 64 w 75"/>
                <a:gd name="T25" fmla="*/ 67 h 78"/>
                <a:gd name="T26" fmla="*/ 58 w 75"/>
                <a:gd name="T27" fmla="*/ 72 h 78"/>
                <a:gd name="T28" fmla="*/ 52 w 75"/>
                <a:gd name="T29" fmla="*/ 75 h 78"/>
                <a:gd name="T30" fmla="*/ 46 w 75"/>
                <a:gd name="T31" fmla="*/ 77 h 78"/>
                <a:gd name="T32" fmla="*/ 38 w 75"/>
                <a:gd name="T33" fmla="*/ 78 h 78"/>
                <a:gd name="T34" fmla="*/ 30 w 75"/>
                <a:gd name="T35" fmla="*/ 77 h 78"/>
                <a:gd name="T36" fmla="*/ 23 w 75"/>
                <a:gd name="T37" fmla="*/ 75 h 78"/>
                <a:gd name="T38" fmla="*/ 17 w 75"/>
                <a:gd name="T39" fmla="*/ 72 h 78"/>
                <a:gd name="T40" fmla="*/ 11 w 75"/>
                <a:gd name="T41" fmla="*/ 67 h 78"/>
                <a:gd name="T42" fmla="*/ 7 w 75"/>
                <a:gd name="T43" fmla="*/ 61 h 78"/>
                <a:gd name="T44" fmla="*/ 3 w 75"/>
                <a:gd name="T45" fmla="*/ 54 h 78"/>
                <a:gd name="T46" fmla="*/ 1 w 75"/>
                <a:gd name="T47" fmla="*/ 47 h 78"/>
                <a:gd name="T48" fmla="*/ 0 w 75"/>
                <a:gd name="T49" fmla="*/ 39 h 78"/>
                <a:gd name="T50" fmla="*/ 1 w 75"/>
                <a:gd name="T51" fmla="*/ 31 h 78"/>
                <a:gd name="T52" fmla="*/ 3 w 75"/>
                <a:gd name="T53" fmla="*/ 25 h 78"/>
                <a:gd name="T54" fmla="*/ 7 w 75"/>
                <a:gd name="T55" fmla="*/ 18 h 78"/>
                <a:gd name="T56" fmla="*/ 11 w 75"/>
                <a:gd name="T57" fmla="*/ 11 h 78"/>
                <a:gd name="T58" fmla="*/ 17 w 75"/>
                <a:gd name="T59" fmla="*/ 7 h 78"/>
                <a:gd name="T60" fmla="*/ 23 w 75"/>
                <a:gd name="T61" fmla="*/ 4 h 78"/>
                <a:gd name="T62" fmla="*/ 30 w 75"/>
                <a:gd name="T63" fmla="*/ 1 h 78"/>
                <a:gd name="T64" fmla="*/ 38 w 75"/>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8">
                  <a:moveTo>
                    <a:pt x="38" y="0"/>
                  </a:moveTo>
                  <a:lnTo>
                    <a:pt x="46" y="1"/>
                  </a:lnTo>
                  <a:lnTo>
                    <a:pt x="52" y="4"/>
                  </a:lnTo>
                  <a:lnTo>
                    <a:pt x="58" y="7"/>
                  </a:lnTo>
                  <a:lnTo>
                    <a:pt x="64" y="11"/>
                  </a:lnTo>
                  <a:lnTo>
                    <a:pt x="68" y="18"/>
                  </a:lnTo>
                  <a:lnTo>
                    <a:pt x="71" y="25"/>
                  </a:lnTo>
                  <a:lnTo>
                    <a:pt x="74" y="31"/>
                  </a:lnTo>
                  <a:lnTo>
                    <a:pt x="75" y="39"/>
                  </a:lnTo>
                  <a:lnTo>
                    <a:pt x="74" y="47"/>
                  </a:lnTo>
                  <a:lnTo>
                    <a:pt x="71" y="54"/>
                  </a:lnTo>
                  <a:lnTo>
                    <a:pt x="68" y="61"/>
                  </a:lnTo>
                  <a:lnTo>
                    <a:pt x="64" y="67"/>
                  </a:lnTo>
                  <a:lnTo>
                    <a:pt x="58" y="72"/>
                  </a:lnTo>
                  <a:lnTo>
                    <a:pt x="52" y="75"/>
                  </a:lnTo>
                  <a:lnTo>
                    <a:pt x="46" y="77"/>
                  </a:lnTo>
                  <a:lnTo>
                    <a:pt x="38" y="78"/>
                  </a:lnTo>
                  <a:lnTo>
                    <a:pt x="30" y="77"/>
                  </a:lnTo>
                  <a:lnTo>
                    <a:pt x="23" y="75"/>
                  </a:lnTo>
                  <a:lnTo>
                    <a:pt x="17" y="72"/>
                  </a:lnTo>
                  <a:lnTo>
                    <a:pt x="11" y="67"/>
                  </a:lnTo>
                  <a:lnTo>
                    <a:pt x="7" y="61"/>
                  </a:lnTo>
                  <a:lnTo>
                    <a:pt x="3" y="54"/>
                  </a:lnTo>
                  <a:lnTo>
                    <a:pt x="1" y="47"/>
                  </a:lnTo>
                  <a:lnTo>
                    <a:pt x="0" y="39"/>
                  </a:lnTo>
                  <a:lnTo>
                    <a:pt x="1" y="31"/>
                  </a:lnTo>
                  <a:lnTo>
                    <a:pt x="3" y="25"/>
                  </a:lnTo>
                  <a:lnTo>
                    <a:pt x="7" y="18"/>
                  </a:lnTo>
                  <a:lnTo>
                    <a:pt x="11" y="11"/>
                  </a:lnTo>
                  <a:lnTo>
                    <a:pt x="17" y="7"/>
                  </a:lnTo>
                  <a:lnTo>
                    <a:pt x="23" y="4"/>
                  </a:lnTo>
                  <a:lnTo>
                    <a:pt x="30" y="1"/>
                  </a:lnTo>
                  <a:lnTo>
                    <a:pt x="38"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8" name="Freeform 250"/>
            <p:cNvSpPr>
              <a:spLocks/>
            </p:cNvSpPr>
            <p:nvPr/>
          </p:nvSpPr>
          <p:spPr bwMode="auto">
            <a:xfrm>
              <a:off x="5219" y="2602"/>
              <a:ext cx="71" cy="73"/>
            </a:xfrm>
            <a:custGeom>
              <a:avLst/>
              <a:gdLst>
                <a:gd name="T0" fmla="*/ 36 w 71"/>
                <a:gd name="T1" fmla="*/ 0 h 73"/>
                <a:gd name="T2" fmla="*/ 43 w 71"/>
                <a:gd name="T3" fmla="*/ 2 h 73"/>
                <a:gd name="T4" fmla="*/ 49 w 71"/>
                <a:gd name="T5" fmla="*/ 3 h 73"/>
                <a:gd name="T6" fmla="*/ 55 w 71"/>
                <a:gd name="T7" fmla="*/ 6 h 73"/>
                <a:gd name="T8" fmla="*/ 60 w 71"/>
                <a:gd name="T9" fmla="*/ 10 h 73"/>
                <a:gd name="T10" fmla="*/ 65 w 71"/>
                <a:gd name="T11" fmla="*/ 16 h 73"/>
                <a:gd name="T12" fmla="*/ 68 w 71"/>
                <a:gd name="T13" fmla="*/ 22 h 73"/>
                <a:gd name="T14" fmla="*/ 69 w 71"/>
                <a:gd name="T15" fmla="*/ 28 h 73"/>
                <a:gd name="T16" fmla="*/ 71 w 71"/>
                <a:gd name="T17" fmla="*/ 36 h 73"/>
                <a:gd name="T18" fmla="*/ 69 w 71"/>
                <a:gd name="T19" fmla="*/ 44 h 73"/>
                <a:gd name="T20" fmla="*/ 68 w 71"/>
                <a:gd name="T21" fmla="*/ 51 h 73"/>
                <a:gd name="T22" fmla="*/ 65 w 71"/>
                <a:gd name="T23" fmla="*/ 56 h 73"/>
                <a:gd name="T24" fmla="*/ 60 w 71"/>
                <a:gd name="T25" fmla="*/ 62 h 73"/>
                <a:gd name="T26" fmla="*/ 55 w 71"/>
                <a:gd name="T27" fmla="*/ 66 h 73"/>
                <a:gd name="T28" fmla="*/ 49 w 71"/>
                <a:gd name="T29" fmla="*/ 70 h 73"/>
                <a:gd name="T30" fmla="*/ 43 w 71"/>
                <a:gd name="T31" fmla="*/ 72 h 73"/>
                <a:gd name="T32" fmla="*/ 36 w 71"/>
                <a:gd name="T33" fmla="*/ 73 h 73"/>
                <a:gd name="T34" fmla="*/ 28 w 71"/>
                <a:gd name="T35" fmla="*/ 72 h 73"/>
                <a:gd name="T36" fmla="*/ 21 w 71"/>
                <a:gd name="T37" fmla="*/ 70 h 73"/>
                <a:gd name="T38" fmla="*/ 16 w 71"/>
                <a:gd name="T39" fmla="*/ 66 h 73"/>
                <a:gd name="T40" fmla="*/ 10 w 71"/>
                <a:gd name="T41" fmla="*/ 62 h 73"/>
                <a:gd name="T42" fmla="*/ 6 w 71"/>
                <a:gd name="T43" fmla="*/ 56 h 73"/>
                <a:gd name="T44" fmla="*/ 2 w 71"/>
                <a:gd name="T45" fmla="*/ 51 h 73"/>
                <a:gd name="T46" fmla="*/ 1 w 71"/>
                <a:gd name="T47" fmla="*/ 44 h 73"/>
                <a:gd name="T48" fmla="*/ 0 w 71"/>
                <a:gd name="T49" fmla="*/ 36 h 73"/>
                <a:gd name="T50" fmla="*/ 1 w 71"/>
                <a:gd name="T51" fmla="*/ 28 h 73"/>
                <a:gd name="T52" fmla="*/ 2 w 71"/>
                <a:gd name="T53" fmla="*/ 22 h 73"/>
                <a:gd name="T54" fmla="*/ 6 w 71"/>
                <a:gd name="T55" fmla="*/ 16 h 73"/>
                <a:gd name="T56" fmla="*/ 10 w 71"/>
                <a:gd name="T57" fmla="*/ 10 h 73"/>
                <a:gd name="T58" fmla="*/ 16 w 71"/>
                <a:gd name="T59" fmla="*/ 6 h 73"/>
                <a:gd name="T60" fmla="*/ 21 w 71"/>
                <a:gd name="T61" fmla="*/ 3 h 73"/>
                <a:gd name="T62" fmla="*/ 28 w 71"/>
                <a:gd name="T63" fmla="*/ 2 h 73"/>
                <a:gd name="T64" fmla="*/ 36 w 71"/>
                <a:gd name="T6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73">
                  <a:moveTo>
                    <a:pt x="36" y="0"/>
                  </a:moveTo>
                  <a:lnTo>
                    <a:pt x="43" y="2"/>
                  </a:lnTo>
                  <a:lnTo>
                    <a:pt x="49" y="3"/>
                  </a:lnTo>
                  <a:lnTo>
                    <a:pt x="55" y="6"/>
                  </a:lnTo>
                  <a:lnTo>
                    <a:pt x="60" y="10"/>
                  </a:lnTo>
                  <a:lnTo>
                    <a:pt x="65" y="16"/>
                  </a:lnTo>
                  <a:lnTo>
                    <a:pt x="68" y="22"/>
                  </a:lnTo>
                  <a:lnTo>
                    <a:pt x="69" y="28"/>
                  </a:lnTo>
                  <a:lnTo>
                    <a:pt x="71" y="36"/>
                  </a:lnTo>
                  <a:lnTo>
                    <a:pt x="69" y="44"/>
                  </a:lnTo>
                  <a:lnTo>
                    <a:pt x="68" y="51"/>
                  </a:lnTo>
                  <a:lnTo>
                    <a:pt x="65" y="56"/>
                  </a:lnTo>
                  <a:lnTo>
                    <a:pt x="60" y="62"/>
                  </a:lnTo>
                  <a:lnTo>
                    <a:pt x="55" y="66"/>
                  </a:lnTo>
                  <a:lnTo>
                    <a:pt x="49" y="70"/>
                  </a:lnTo>
                  <a:lnTo>
                    <a:pt x="43" y="72"/>
                  </a:lnTo>
                  <a:lnTo>
                    <a:pt x="36" y="73"/>
                  </a:lnTo>
                  <a:lnTo>
                    <a:pt x="28" y="72"/>
                  </a:lnTo>
                  <a:lnTo>
                    <a:pt x="21" y="70"/>
                  </a:lnTo>
                  <a:lnTo>
                    <a:pt x="16" y="66"/>
                  </a:lnTo>
                  <a:lnTo>
                    <a:pt x="10" y="62"/>
                  </a:lnTo>
                  <a:lnTo>
                    <a:pt x="6" y="56"/>
                  </a:lnTo>
                  <a:lnTo>
                    <a:pt x="2" y="51"/>
                  </a:lnTo>
                  <a:lnTo>
                    <a:pt x="1" y="44"/>
                  </a:lnTo>
                  <a:lnTo>
                    <a:pt x="0" y="36"/>
                  </a:lnTo>
                  <a:lnTo>
                    <a:pt x="1" y="28"/>
                  </a:lnTo>
                  <a:lnTo>
                    <a:pt x="2" y="22"/>
                  </a:lnTo>
                  <a:lnTo>
                    <a:pt x="6" y="16"/>
                  </a:lnTo>
                  <a:lnTo>
                    <a:pt x="10" y="10"/>
                  </a:lnTo>
                  <a:lnTo>
                    <a:pt x="16" y="6"/>
                  </a:lnTo>
                  <a:lnTo>
                    <a:pt x="21" y="3"/>
                  </a:lnTo>
                  <a:lnTo>
                    <a:pt x="28" y="2"/>
                  </a:lnTo>
                  <a:lnTo>
                    <a:pt x="36"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79" name="Freeform 251"/>
            <p:cNvSpPr>
              <a:spLocks/>
            </p:cNvSpPr>
            <p:nvPr/>
          </p:nvSpPr>
          <p:spPr bwMode="auto">
            <a:xfrm>
              <a:off x="5222" y="2604"/>
              <a:ext cx="64" cy="67"/>
            </a:xfrm>
            <a:custGeom>
              <a:avLst/>
              <a:gdLst>
                <a:gd name="T0" fmla="*/ 33 w 64"/>
                <a:gd name="T1" fmla="*/ 0 h 67"/>
                <a:gd name="T2" fmla="*/ 45 w 64"/>
                <a:gd name="T3" fmla="*/ 2 h 67"/>
                <a:gd name="T4" fmla="*/ 55 w 64"/>
                <a:gd name="T5" fmla="*/ 10 h 67"/>
                <a:gd name="T6" fmla="*/ 62 w 64"/>
                <a:gd name="T7" fmla="*/ 21 h 67"/>
                <a:gd name="T8" fmla="*/ 64 w 64"/>
                <a:gd name="T9" fmla="*/ 33 h 67"/>
                <a:gd name="T10" fmla="*/ 62 w 64"/>
                <a:gd name="T11" fmla="*/ 47 h 67"/>
                <a:gd name="T12" fmla="*/ 55 w 64"/>
                <a:gd name="T13" fmla="*/ 57 h 67"/>
                <a:gd name="T14" fmla="*/ 45 w 64"/>
                <a:gd name="T15" fmla="*/ 64 h 67"/>
                <a:gd name="T16" fmla="*/ 33 w 64"/>
                <a:gd name="T17" fmla="*/ 67 h 67"/>
                <a:gd name="T18" fmla="*/ 21 w 64"/>
                <a:gd name="T19" fmla="*/ 64 h 67"/>
                <a:gd name="T20" fmla="*/ 11 w 64"/>
                <a:gd name="T21" fmla="*/ 57 h 67"/>
                <a:gd name="T22" fmla="*/ 3 w 64"/>
                <a:gd name="T23" fmla="*/ 47 h 67"/>
                <a:gd name="T24" fmla="*/ 0 w 64"/>
                <a:gd name="T25" fmla="*/ 33 h 67"/>
                <a:gd name="T26" fmla="*/ 3 w 64"/>
                <a:gd name="T27" fmla="*/ 21 h 67"/>
                <a:gd name="T28" fmla="*/ 11 w 64"/>
                <a:gd name="T29" fmla="*/ 10 h 67"/>
                <a:gd name="T30" fmla="*/ 21 w 64"/>
                <a:gd name="T31" fmla="*/ 2 h 67"/>
                <a:gd name="T32" fmla="*/ 33 w 64"/>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7">
                  <a:moveTo>
                    <a:pt x="33" y="0"/>
                  </a:moveTo>
                  <a:lnTo>
                    <a:pt x="45" y="2"/>
                  </a:lnTo>
                  <a:lnTo>
                    <a:pt x="55" y="10"/>
                  </a:lnTo>
                  <a:lnTo>
                    <a:pt x="62" y="21"/>
                  </a:lnTo>
                  <a:lnTo>
                    <a:pt x="64" y="33"/>
                  </a:lnTo>
                  <a:lnTo>
                    <a:pt x="62" y="47"/>
                  </a:lnTo>
                  <a:lnTo>
                    <a:pt x="55" y="57"/>
                  </a:lnTo>
                  <a:lnTo>
                    <a:pt x="45" y="64"/>
                  </a:lnTo>
                  <a:lnTo>
                    <a:pt x="33" y="67"/>
                  </a:lnTo>
                  <a:lnTo>
                    <a:pt x="21" y="64"/>
                  </a:lnTo>
                  <a:lnTo>
                    <a:pt x="11" y="57"/>
                  </a:lnTo>
                  <a:lnTo>
                    <a:pt x="3" y="47"/>
                  </a:lnTo>
                  <a:lnTo>
                    <a:pt x="0" y="33"/>
                  </a:lnTo>
                  <a:lnTo>
                    <a:pt x="3" y="21"/>
                  </a:lnTo>
                  <a:lnTo>
                    <a:pt x="11" y="10"/>
                  </a:lnTo>
                  <a:lnTo>
                    <a:pt x="21" y="2"/>
                  </a:lnTo>
                  <a:lnTo>
                    <a:pt x="33"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0" name="Freeform 252"/>
            <p:cNvSpPr>
              <a:spLocks/>
            </p:cNvSpPr>
            <p:nvPr/>
          </p:nvSpPr>
          <p:spPr bwMode="auto">
            <a:xfrm>
              <a:off x="5255" y="3050"/>
              <a:ext cx="140" cy="146"/>
            </a:xfrm>
            <a:custGeom>
              <a:avLst/>
              <a:gdLst>
                <a:gd name="T0" fmla="*/ 69 w 140"/>
                <a:gd name="T1" fmla="*/ 0 h 146"/>
                <a:gd name="T2" fmla="*/ 84 w 140"/>
                <a:gd name="T3" fmla="*/ 1 h 146"/>
                <a:gd name="T4" fmla="*/ 97 w 140"/>
                <a:gd name="T5" fmla="*/ 5 h 146"/>
                <a:gd name="T6" fmla="*/ 109 w 140"/>
                <a:gd name="T7" fmla="*/ 12 h 146"/>
                <a:gd name="T8" fmla="*/ 120 w 140"/>
                <a:gd name="T9" fmla="*/ 21 h 146"/>
                <a:gd name="T10" fmla="*/ 128 w 140"/>
                <a:gd name="T11" fmla="*/ 32 h 146"/>
                <a:gd name="T12" fmla="*/ 134 w 140"/>
                <a:gd name="T13" fmla="*/ 45 h 146"/>
                <a:gd name="T14" fmla="*/ 139 w 140"/>
                <a:gd name="T15" fmla="*/ 58 h 146"/>
                <a:gd name="T16" fmla="*/ 140 w 140"/>
                <a:gd name="T17" fmla="*/ 73 h 146"/>
                <a:gd name="T18" fmla="*/ 139 w 140"/>
                <a:gd name="T19" fmla="*/ 87 h 146"/>
                <a:gd name="T20" fmla="*/ 134 w 140"/>
                <a:gd name="T21" fmla="*/ 100 h 146"/>
                <a:gd name="T22" fmla="*/ 128 w 140"/>
                <a:gd name="T23" fmla="*/ 114 h 146"/>
                <a:gd name="T24" fmla="*/ 120 w 140"/>
                <a:gd name="T25" fmla="*/ 124 h 146"/>
                <a:gd name="T26" fmla="*/ 109 w 140"/>
                <a:gd name="T27" fmla="*/ 134 h 146"/>
                <a:gd name="T28" fmla="*/ 97 w 140"/>
                <a:gd name="T29" fmla="*/ 141 h 146"/>
                <a:gd name="T30" fmla="*/ 84 w 140"/>
                <a:gd name="T31" fmla="*/ 145 h 146"/>
                <a:gd name="T32" fmla="*/ 69 w 140"/>
                <a:gd name="T33" fmla="*/ 146 h 146"/>
                <a:gd name="T34" fmla="*/ 56 w 140"/>
                <a:gd name="T35" fmla="*/ 145 h 146"/>
                <a:gd name="T36" fmla="*/ 42 w 140"/>
                <a:gd name="T37" fmla="*/ 141 h 146"/>
                <a:gd name="T38" fmla="*/ 30 w 140"/>
                <a:gd name="T39" fmla="*/ 134 h 146"/>
                <a:gd name="T40" fmla="*/ 20 w 140"/>
                <a:gd name="T41" fmla="*/ 124 h 146"/>
                <a:gd name="T42" fmla="*/ 12 w 140"/>
                <a:gd name="T43" fmla="*/ 114 h 146"/>
                <a:gd name="T44" fmla="*/ 5 w 140"/>
                <a:gd name="T45" fmla="*/ 100 h 146"/>
                <a:gd name="T46" fmla="*/ 1 w 140"/>
                <a:gd name="T47" fmla="*/ 87 h 146"/>
                <a:gd name="T48" fmla="*/ 0 w 140"/>
                <a:gd name="T49" fmla="*/ 73 h 146"/>
                <a:gd name="T50" fmla="*/ 1 w 140"/>
                <a:gd name="T51" fmla="*/ 58 h 146"/>
                <a:gd name="T52" fmla="*/ 5 w 140"/>
                <a:gd name="T53" fmla="*/ 45 h 146"/>
                <a:gd name="T54" fmla="*/ 12 w 140"/>
                <a:gd name="T55" fmla="*/ 32 h 146"/>
                <a:gd name="T56" fmla="*/ 20 w 140"/>
                <a:gd name="T57" fmla="*/ 21 h 146"/>
                <a:gd name="T58" fmla="*/ 30 w 140"/>
                <a:gd name="T59" fmla="*/ 12 h 146"/>
                <a:gd name="T60" fmla="*/ 42 w 140"/>
                <a:gd name="T61" fmla="*/ 5 h 146"/>
                <a:gd name="T62" fmla="*/ 56 w 140"/>
                <a:gd name="T63" fmla="*/ 1 h 146"/>
                <a:gd name="T64" fmla="*/ 69 w 140"/>
                <a:gd name="T6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46">
                  <a:moveTo>
                    <a:pt x="69" y="0"/>
                  </a:moveTo>
                  <a:lnTo>
                    <a:pt x="84" y="1"/>
                  </a:lnTo>
                  <a:lnTo>
                    <a:pt x="97" y="5"/>
                  </a:lnTo>
                  <a:lnTo>
                    <a:pt x="109" y="12"/>
                  </a:lnTo>
                  <a:lnTo>
                    <a:pt x="120" y="21"/>
                  </a:lnTo>
                  <a:lnTo>
                    <a:pt x="128" y="32"/>
                  </a:lnTo>
                  <a:lnTo>
                    <a:pt x="134" y="45"/>
                  </a:lnTo>
                  <a:lnTo>
                    <a:pt x="139" y="58"/>
                  </a:lnTo>
                  <a:lnTo>
                    <a:pt x="140" y="73"/>
                  </a:lnTo>
                  <a:lnTo>
                    <a:pt x="139" y="87"/>
                  </a:lnTo>
                  <a:lnTo>
                    <a:pt x="134" y="100"/>
                  </a:lnTo>
                  <a:lnTo>
                    <a:pt x="128" y="114"/>
                  </a:lnTo>
                  <a:lnTo>
                    <a:pt x="120" y="124"/>
                  </a:lnTo>
                  <a:lnTo>
                    <a:pt x="109" y="134"/>
                  </a:lnTo>
                  <a:lnTo>
                    <a:pt x="97" y="141"/>
                  </a:lnTo>
                  <a:lnTo>
                    <a:pt x="84" y="145"/>
                  </a:lnTo>
                  <a:lnTo>
                    <a:pt x="69" y="146"/>
                  </a:lnTo>
                  <a:lnTo>
                    <a:pt x="56" y="145"/>
                  </a:lnTo>
                  <a:lnTo>
                    <a:pt x="42" y="141"/>
                  </a:lnTo>
                  <a:lnTo>
                    <a:pt x="30" y="134"/>
                  </a:lnTo>
                  <a:lnTo>
                    <a:pt x="20" y="124"/>
                  </a:lnTo>
                  <a:lnTo>
                    <a:pt x="12" y="114"/>
                  </a:lnTo>
                  <a:lnTo>
                    <a:pt x="5" y="100"/>
                  </a:lnTo>
                  <a:lnTo>
                    <a:pt x="1" y="87"/>
                  </a:lnTo>
                  <a:lnTo>
                    <a:pt x="0" y="73"/>
                  </a:lnTo>
                  <a:lnTo>
                    <a:pt x="1" y="58"/>
                  </a:lnTo>
                  <a:lnTo>
                    <a:pt x="5" y="45"/>
                  </a:lnTo>
                  <a:lnTo>
                    <a:pt x="12" y="32"/>
                  </a:lnTo>
                  <a:lnTo>
                    <a:pt x="20" y="21"/>
                  </a:lnTo>
                  <a:lnTo>
                    <a:pt x="30" y="12"/>
                  </a:lnTo>
                  <a:lnTo>
                    <a:pt x="42" y="5"/>
                  </a:lnTo>
                  <a:lnTo>
                    <a:pt x="56" y="1"/>
                  </a:lnTo>
                  <a:lnTo>
                    <a:pt x="6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1" name="Freeform 253"/>
            <p:cNvSpPr>
              <a:spLocks/>
            </p:cNvSpPr>
            <p:nvPr/>
          </p:nvSpPr>
          <p:spPr bwMode="auto">
            <a:xfrm>
              <a:off x="5257" y="3051"/>
              <a:ext cx="135" cy="141"/>
            </a:xfrm>
            <a:custGeom>
              <a:avLst/>
              <a:gdLst>
                <a:gd name="T0" fmla="*/ 67 w 135"/>
                <a:gd name="T1" fmla="*/ 0 h 141"/>
                <a:gd name="T2" fmla="*/ 81 w 135"/>
                <a:gd name="T3" fmla="*/ 1 h 141"/>
                <a:gd name="T4" fmla="*/ 94 w 135"/>
                <a:gd name="T5" fmla="*/ 6 h 141"/>
                <a:gd name="T6" fmla="*/ 105 w 135"/>
                <a:gd name="T7" fmla="*/ 12 h 141"/>
                <a:gd name="T8" fmla="*/ 115 w 135"/>
                <a:gd name="T9" fmla="*/ 21 h 141"/>
                <a:gd name="T10" fmla="*/ 124 w 135"/>
                <a:gd name="T11" fmla="*/ 31 h 141"/>
                <a:gd name="T12" fmla="*/ 130 w 135"/>
                <a:gd name="T13" fmla="*/ 44 h 141"/>
                <a:gd name="T14" fmla="*/ 134 w 135"/>
                <a:gd name="T15" fmla="*/ 57 h 141"/>
                <a:gd name="T16" fmla="*/ 135 w 135"/>
                <a:gd name="T17" fmla="*/ 70 h 141"/>
                <a:gd name="T18" fmla="*/ 134 w 135"/>
                <a:gd name="T19" fmla="*/ 85 h 141"/>
                <a:gd name="T20" fmla="*/ 130 w 135"/>
                <a:gd name="T21" fmla="*/ 98 h 141"/>
                <a:gd name="T22" fmla="*/ 124 w 135"/>
                <a:gd name="T23" fmla="*/ 110 h 141"/>
                <a:gd name="T24" fmla="*/ 115 w 135"/>
                <a:gd name="T25" fmla="*/ 121 h 141"/>
                <a:gd name="T26" fmla="*/ 105 w 135"/>
                <a:gd name="T27" fmla="*/ 129 h 141"/>
                <a:gd name="T28" fmla="*/ 94 w 135"/>
                <a:gd name="T29" fmla="*/ 135 h 141"/>
                <a:gd name="T30" fmla="*/ 81 w 135"/>
                <a:gd name="T31" fmla="*/ 140 h 141"/>
                <a:gd name="T32" fmla="*/ 67 w 135"/>
                <a:gd name="T33" fmla="*/ 141 h 141"/>
                <a:gd name="T34" fmla="*/ 54 w 135"/>
                <a:gd name="T35" fmla="*/ 140 h 141"/>
                <a:gd name="T36" fmla="*/ 42 w 135"/>
                <a:gd name="T37" fmla="*/ 135 h 141"/>
                <a:gd name="T38" fmla="*/ 30 w 135"/>
                <a:gd name="T39" fmla="*/ 129 h 141"/>
                <a:gd name="T40" fmla="*/ 20 w 135"/>
                <a:gd name="T41" fmla="*/ 121 h 141"/>
                <a:gd name="T42" fmla="*/ 11 w 135"/>
                <a:gd name="T43" fmla="*/ 110 h 141"/>
                <a:gd name="T44" fmla="*/ 6 w 135"/>
                <a:gd name="T45" fmla="*/ 98 h 141"/>
                <a:gd name="T46" fmla="*/ 1 w 135"/>
                <a:gd name="T47" fmla="*/ 85 h 141"/>
                <a:gd name="T48" fmla="*/ 0 w 135"/>
                <a:gd name="T49" fmla="*/ 70 h 141"/>
                <a:gd name="T50" fmla="*/ 1 w 135"/>
                <a:gd name="T51" fmla="*/ 57 h 141"/>
                <a:gd name="T52" fmla="*/ 6 w 135"/>
                <a:gd name="T53" fmla="*/ 44 h 141"/>
                <a:gd name="T54" fmla="*/ 11 w 135"/>
                <a:gd name="T55" fmla="*/ 31 h 141"/>
                <a:gd name="T56" fmla="*/ 20 w 135"/>
                <a:gd name="T57" fmla="*/ 21 h 141"/>
                <a:gd name="T58" fmla="*/ 30 w 135"/>
                <a:gd name="T59" fmla="*/ 12 h 141"/>
                <a:gd name="T60" fmla="*/ 42 w 135"/>
                <a:gd name="T61" fmla="*/ 6 h 141"/>
                <a:gd name="T62" fmla="*/ 54 w 135"/>
                <a:gd name="T63" fmla="*/ 1 h 141"/>
                <a:gd name="T64" fmla="*/ 67 w 135"/>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41">
                  <a:moveTo>
                    <a:pt x="67" y="0"/>
                  </a:moveTo>
                  <a:lnTo>
                    <a:pt x="81" y="1"/>
                  </a:lnTo>
                  <a:lnTo>
                    <a:pt x="94" y="6"/>
                  </a:lnTo>
                  <a:lnTo>
                    <a:pt x="105" y="12"/>
                  </a:lnTo>
                  <a:lnTo>
                    <a:pt x="115" y="21"/>
                  </a:lnTo>
                  <a:lnTo>
                    <a:pt x="124" y="31"/>
                  </a:lnTo>
                  <a:lnTo>
                    <a:pt x="130" y="44"/>
                  </a:lnTo>
                  <a:lnTo>
                    <a:pt x="134" y="57"/>
                  </a:lnTo>
                  <a:lnTo>
                    <a:pt x="135" y="70"/>
                  </a:lnTo>
                  <a:lnTo>
                    <a:pt x="134" y="85"/>
                  </a:lnTo>
                  <a:lnTo>
                    <a:pt x="130" y="98"/>
                  </a:lnTo>
                  <a:lnTo>
                    <a:pt x="124" y="110"/>
                  </a:lnTo>
                  <a:lnTo>
                    <a:pt x="115" y="121"/>
                  </a:lnTo>
                  <a:lnTo>
                    <a:pt x="105" y="129"/>
                  </a:lnTo>
                  <a:lnTo>
                    <a:pt x="94" y="135"/>
                  </a:lnTo>
                  <a:lnTo>
                    <a:pt x="81" y="140"/>
                  </a:lnTo>
                  <a:lnTo>
                    <a:pt x="67" y="141"/>
                  </a:lnTo>
                  <a:lnTo>
                    <a:pt x="54" y="140"/>
                  </a:lnTo>
                  <a:lnTo>
                    <a:pt x="42" y="135"/>
                  </a:lnTo>
                  <a:lnTo>
                    <a:pt x="30" y="129"/>
                  </a:lnTo>
                  <a:lnTo>
                    <a:pt x="20" y="121"/>
                  </a:lnTo>
                  <a:lnTo>
                    <a:pt x="11" y="110"/>
                  </a:lnTo>
                  <a:lnTo>
                    <a:pt x="6" y="98"/>
                  </a:lnTo>
                  <a:lnTo>
                    <a:pt x="1" y="85"/>
                  </a:lnTo>
                  <a:lnTo>
                    <a:pt x="0" y="70"/>
                  </a:lnTo>
                  <a:lnTo>
                    <a:pt x="1" y="57"/>
                  </a:lnTo>
                  <a:lnTo>
                    <a:pt x="6" y="44"/>
                  </a:lnTo>
                  <a:lnTo>
                    <a:pt x="11" y="31"/>
                  </a:lnTo>
                  <a:lnTo>
                    <a:pt x="20" y="21"/>
                  </a:lnTo>
                  <a:lnTo>
                    <a:pt x="30" y="12"/>
                  </a:lnTo>
                  <a:lnTo>
                    <a:pt x="42" y="6"/>
                  </a:lnTo>
                  <a:lnTo>
                    <a:pt x="54" y="1"/>
                  </a:lnTo>
                  <a:lnTo>
                    <a:pt x="67"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2" name="Freeform 254"/>
            <p:cNvSpPr>
              <a:spLocks/>
            </p:cNvSpPr>
            <p:nvPr/>
          </p:nvSpPr>
          <p:spPr bwMode="auto">
            <a:xfrm>
              <a:off x="5260" y="3053"/>
              <a:ext cx="129" cy="134"/>
            </a:xfrm>
            <a:custGeom>
              <a:avLst/>
              <a:gdLst>
                <a:gd name="T0" fmla="*/ 64 w 129"/>
                <a:gd name="T1" fmla="*/ 0 h 134"/>
                <a:gd name="T2" fmla="*/ 78 w 129"/>
                <a:gd name="T3" fmla="*/ 1 h 134"/>
                <a:gd name="T4" fmla="*/ 90 w 129"/>
                <a:gd name="T5" fmla="*/ 6 h 134"/>
                <a:gd name="T6" fmla="*/ 100 w 129"/>
                <a:gd name="T7" fmla="*/ 11 h 134"/>
                <a:gd name="T8" fmla="*/ 110 w 129"/>
                <a:gd name="T9" fmla="*/ 20 h 134"/>
                <a:gd name="T10" fmla="*/ 118 w 129"/>
                <a:gd name="T11" fmla="*/ 30 h 134"/>
                <a:gd name="T12" fmla="*/ 123 w 129"/>
                <a:gd name="T13" fmla="*/ 42 h 134"/>
                <a:gd name="T14" fmla="*/ 128 w 129"/>
                <a:gd name="T15" fmla="*/ 54 h 134"/>
                <a:gd name="T16" fmla="*/ 129 w 129"/>
                <a:gd name="T17" fmla="*/ 67 h 134"/>
                <a:gd name="T18" fmla="*/ 128 w 129"/>
                <a:gd name="T19" fmla="*/ 81 h 134"/>
                <a:gd name="T20" fmla="*/ 123 w 129"/>
                <a:gd name="T21" fmla="*/ 93 h 134"/>
                <a:gd name="T22" fmla="*/ 118 w 129"/>
                <a:gd name="T23" fmla="*/ 104 h 134"/>
                <a:gd name="T24" fmla="*/ 110 w 129"/>
                <a:gd name="T25" fmla="*/ 114 h 134"/>
                <a:gd name="T26" fmla="*/ 100 w 129"/>
                <a:gd name="T27" fmla="*/ 123 h 134"/>
                <a:gd name="T28" fmla="*/ 90 w 129"/>
                <a:gd name="T29" fmla="*/ 129 h 134"/>
                <a:gd name="T30" fmla="*/ 78 w 129"/>
                <a:gd name="T31" fmla="*/ 133 h 134"/>
                <a:gd name="T32" fmla="*/ 64 w 129"/>
                <a:gd name="T33" fmla="*/ 134 h 134"/>
                <a:gd name="T34" fmla="*/ 52 w 129"/>
                <a:gd name="T35" fmla="*/ 133 h 134"/>
                <a:gd name="T36" fmla="*/ 40 w 129"/>
                <a:gd name="T37" fmla="*/ 129 h 134"/>
                <a:gd name="T38" fmla="*/ 28 w 129"/>
                <a:gd name="T39" fmla="*/ 123 h 134"/>
                <a:gd name="T40" fmla="*/ 19 w 129"/>
                <a:gd name="T41" fmla="*/ 114 h 134"/>
                <a:gd name="T42" fmla="*/ 12 w 129"/>
                <a:gd name="T43" fmla="*/ 104 h 134"/>
                <a:gd name="T44" fmla="*/ 6 w 129"/>
                <a:gd name="T45" fmla="*/ 93 h 134"/>
                <a:gd name="T46" fmla="*/ 2 w 129"/>
                <a:gd name="T47" fmla="*/ 81 h 134"/>
                <a:gd name="T48" fmla="*/ 0 w 129"/>
                <a:gd name="T49" fmla="*/ 67 h 134"/>
                <a:gd name="T50" fmla="*/ 2 w 129"/>
                <a:gd name="T51" fmla="*/ 54 h 134"/>
                <a:gd name="T52" fmla="*/ 6 w 129"/>
                <a:gd name="T53" fmla="*/ 42 h 134"/>
                <a:gd name="T54" fmla="*/ 12 w 129"/>
                <a:gd name="T55" fmla="*/ 30 h 134"/>
                <a:gd name="T56" fmla="*/ 19 w 129"/>
                <a:gd name="T57" fmla="*/ 20 h 134"/>
                <a:gd name="T58" fmla="*/ 28 w 129"/>
                <a:gd name="T59" fmla="*/ 11 h 134"/>
                <a:gd name="T60" fmla="*/ 40 w 129"/>
                <a:gd name="T61" fmla="*/ 6 h 134"/>
                <a:gd name="T62" fmla="*/ 52 w 129"/>
                <a:gd name="T63" fmla="*/ 1 h 134"/>
                <a:gd name="T64" fmla="*/ 64 w 129"/>
                <a:gd name="T6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34">
                  <a:moveTo>
                    <a:pt x="64" y="0"/>
                  </a:moveTo>
                  <a:lnTo>
                    <a:pt x="78" y="1"/>
                  </a:lnTo>
                  <a:lnTo>
                    <a:pt x="90" y="6"/>
                  </a:lnTo>
                  <a:lnTo>
                    <a:pt x="100" y="11"/>
                  </a:lnTo>
                  <a:lnTo>
                    <a:pt x="110" y="20"/>
                  </a:lnTo>
                  <a:lnTo>
                    <a:pt x="118" y="30"/>
                  </a:lnTo>
                  <a:lnTo>
                    <a:pt x="123" y="42"/>
                  </a:lnTo>
                  <a:lnTo>
                    <a:pt x="128" y="54"/>
                  </a:lnTo>
                  <a:lnTo>
                    <a:pt x="129" y="67"/>
                  </a:lnTo>
                  <a:lnTo>
                    <a:pt x="128" y="81"/>
                  </a:lnTo>
                  <a:lnTo>
                    <a:pt x="123" y="93"/>
                  </a:lnTo>
                  <a:lnTo>
                    <a:pt x="118" y="104"/>
                  </a:lnTo>
                  <a:lnTo>
                    <a:pt x="110" y="114"/>
                  </a:lnTo>
                  <a:lnTo>
                    <a:pt x="100" y="123"/>
                  </a:lnTo>
                  <a:lnTo>
                    <a:pt x="90" y="129"/>
                  </a:lnTo>
                  <a:lnTo>
                    <a:pt x="78" y="133"/>
                  </a:lnTo>
                  <a:lnTo>
                    <a:pt x="64" y="134"/>
                  </a:lnTo>
                  <a:lnTo>
                    <a:pt x="52" y="133"/>
                  </a:lnTo>
                  <a:lnTo>
                    <a:pt x="40" y="129"/>
                  </a:lnTo>
                  <a:lnTo>
                    <a:pt x="28" y="123"/>
                  </a:lnTo>
                  <a:lnTo>
                    <a:pt x="19" y="114"/>
                  </a:lnTo>
                  <a:lnTo>
                    <a:pt x="12" y="104"/>
                  </a:lnTo>
                  <a:lnTo>
                    <a:pt x="6" y="93"/>
                  </a:lnTo>
                  <a:lnTo>
                    <a:pt x="2" y="81"/>
                  </a:lnTo>
                  <a:lnTo>
                    <a:pt x="0" y="67"/>
                  </a:lnTo>
                  <a:lnTo>
                    <a:pt x="2" y="54"/>
                  </a:lnTo>
                  <a:lnTo>
                    <a:pt x="6" y="42"/>
                  </a:lnTo>
                  <a:lnTo>
                    <a:pt x="12" y="30"/>
                  </a:lnTo>
                  <a:lnTo>
                    <a:pt x="19" y="20"/>
                  </a:lnTo>
                  <a:lnTo>
                    <a:pt x="28" y="11"/>
                  </a:lnTo>
                  <a:lnTo>
                    <a:pt x="40" y="6"/>
                  </a:lnTo>
                  <a:lnTo>
                    <a:pt x="52" y="1"/>
                  </a:lnTo>
                  <a:lnTo>
                    <a:pt x="64"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3" name="Freeform 255"/>
            <p:cNvSpPr>
              <a:spLocks/>
            </p:cNvSpPr>
            <p:nvPr/>
          </p:nvSpPr>
          <p:spPr bwMode="auto">
            <a:xfrm>
              <a:off x="5264" y="3055"/>
              <a:ext cx="122" cy="128"/>
            </a:xfrm>
            <a:custGeom>
              <a:avLst/>
              <a:gdLst>
                <a:gd name="T0" fmla="*/ 60 w 122"/>
                <a:gd name="T1" fmla="*/ 0 h 128"/>
                <a:gd name="T2" fmla="*/ 73 w 122"/>
                <a:gd name="T3" fmla="*/ 2 h 128"/>
                <a:gd name="T4" fmla="*/ 85 w 122"/>
                <a:gd name="T5" fmla="*/ 6 h 128"/>
                <a:gd name="T6" fmla="*/ 95 w 122"/>
                <a:gd name="T7" fmla="*/ 12 h 128"/>
                <a:gd name="T8" fmla="*/ 104 w 122"/>
                <a:gd name="T9" fmla="*/ 19 h 128"/>
                <a:gd name="T10" fmla="*/ 112 w 122"/>
                <a:gd name="T11" fmla="*/ 28 h 128"/>
                <a:gd name="T12" fmla="*/ 117 w 122"/>
                <a:gd name="T13" fmla="*/ 40 h 128"/>
                <a:gd name="T14" fmla="*/ 121 w 122"/>
                <a:gd name="T15" fmla="*/ 52 h 128"/>
                <a:gd name="T16" fmla="*/ 122 w 122"/>
                <a:gd name="T17" fmla="*/ 64 h 128"/>
                <a:gd name="T18" fmla="*/ 121 w 122"/>
                <a:gd name="T19" fmla="*/ 76 h 128"/>
                <a:gd name="T20" fmla="*/ 117 w 122"/>
                <a:gd name="T21" fmla="*/ 89 h 128"/>
                <a:gd name="T22" fmla="*/ 112 w 122"/>
                <a:gd name="T23" fmla="*/ 100 h 128"/>
                <a:gd name="T24" fmla="*/ 104 w 122"/>
                <a:gd name="T25" fmla="*/ 109 h 128"/>
                <a:gd name="T26" fmla="*/ 95 w 122"/>
                <a:gd name="T27" fmla="*/ 117 h 128"/>
                <a:gd name="T28" fmla="*/ 85 w 122"/>
                <a:gd name="T29" fmla="*/ 122 h 128"/>
                <a:gd name="T30" fmla="*/ 73 w 122"/>
                <a:gd name="T31" fmla="*/ 127 h 128"/>
                <a:gd name="T32" fmla="*/ 60 w 122"/>
                <a:gd name="T33" fmla="*/ 128 h 128"/>
                <a:gd name="T34" fmla="*/ 48 w 122"/>
                <a:gd name="T35" fmla="*/ 127 h 128"/>
                <a:gd name="T36" fmla="*/ 37 w 122"/>
                <a:gd name="T37" fmla="*/ 122 h 128"/>
                <a:gd name="T38" fmla="*/ 27 w 122"/>
                <a:gd name="T39" fmla="*/ 117 h 128"/>
                <a:gd name="T40" fmla="*/ 18 w 122"/>
                <a:gd name="T41" fmla="*/ 109 h 128"/>
                <a:gd name="T42" fmla="*/ 10 w 122"/>
                <a:gd name="T43" fmla="*/ 100 h 128"/>
                <a:gd name="T44" fmla="*/ 4 w 122"/>
                <a:gd name="T45" fmla="*/ 89 h 128"/>
                <a:gd name="T46" fmla="*/ 1 w 122"/>
                <a:gd name="T47" fmla="*/ 76 h 128"/>
                <a:gd name="T48" fmla="*/ 0 w 122"/>
                <a:gd name="T49" fmla="*/ 64 h 128"/>
                <a:gd name="T50" fmla="*/ 1 w 122"/>
                <a:gd name="T51" fmla="*/ 52 h 128"/>
                <a:gd name="T52" fmla="*/ 4 w 122"/>
                <a:gd name="T53" fmla="*/ 40 h 128"/>
                <a:gd name="T54" fmla="*/ 10 w 122"/>
                <a:gd name="T55" fmla="*/ 28 h 128"/>
                <a:gd name="T56" fmla="*/ 18 w 122"/>
                <a:gd name="T57" fmla="*/ 19 h 128"/>
                <a:gd name="T58" fmla="*/ 27 w 122"/>
                <a:gd name="T59" fmla="*/ 12 h 128"/>
                <a:gd name="T60" fmla="*/ 37 w 122"/>
                <a:gd name="T61" fmla="*/ 6 h 128"/>
                <a:gd name="T62" fmla="*/ 48 w 122"/>
                <a:gd name="T63" fmla="*/ 2 h 128"/>
                <a:gd name="T64" fmla="*/ 60 w 122"/>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8">
                  <a:moveTo>
                    <a:pt x="60" y="0"/>
                  </a:moveTo>
                  <a:lnTo>
                    <a:pt x="73" y="2"/>
                  </a:lnTo>
                  <a:lnTo>
                    <a:pt x="85" y="6"/>
                  </a:lnTo>
                  <a:lnTo>
                    <a:pt x="95" y="12"/>
                  </a:lnTo>
                  <a:lnTo>
                    <a:pt x="104" y="19"/>
                  </a:lnTo>
                  <a:lnTo>
                    <a:pt x="112" y="28"/>
                  </a:lnTo>
                  <a:lnTo>
                    <a:pt x="117" y="40"/>
                  </a:lnTo>
                  <a:lnTo>
                    <a:pt x="121" y="52"/>
                  </a:lnTo>
                  <a:lnTo>
                    <a:pt x="122" y="64"/>
                  </a:lnTo>
                  <a:lnTo>
                    <a:pt x="121" y="76"/>
                  </a:lnTo>
                  <a:lnTo>
                    <a:pt x="117" y="89"/>
                  </a:lnTo>
                  <a:lnTo>
                    <a:pt x="112" y="100"/>
                  </a:lnTo>
                  <a:lnTo>
                    <a:pt x="104" y="109"/>
                  </a:lnTo>
                  <a:lnTo>
                    <a:pt x="95" y="117"/>
                  </a:lnTo>
                  <a:lnTo>
                    <a:pt x="85" y="122"/>
                  </a:lnTo>
                  <a:lnTo>
                    <a:pt x="73" y="127"/>
                  </a:lnTo>
                  <a:lnTo>
                    <a:pt x="60" y="128"/>
                  </a:lnTo>
                  <a:lnTo>
                    <a:pt x="48" y="127"/>
                  </a:lnTo>
                  <a:lnTo>
                    <a:pt x="37" y="122"/>
                  </a:lnTo>
                  <a:lnTo>
                    <a:pt x="27" y="117"/>
                  </a:lnTo>
                  <a:lnTo>
                    <a:pt x="18" y="109"/>
                  </a:lnTo>
                  <a:lnTo>
                    <a:pt x="10" y="100"/>
                  </a:lnTo>
                  <a:lnTo>
                    <a:pt x="4" y="89"/>
                  </a:lnTo>
                  <a:lnTo>
                    <a:pt x="1" y="76"/>
                  </a:lnTo>
                  <a:lnTo>
                    <a:pt x="0" y="64"/>
                  </a:lnTo>
                  <a:lnTo>
                    <a:pt x="1" y="52"/>
                  </a:lnTo>
                  <a:lnTo>
                    <a:pt x="4" y="40"/>
                  </a:lnTo>
                  <a:lnTo>
                    <a:pt x="10" y="28"/>
                  </a:lnTo>
                  <a:lnTo>
                    <a:pt x="18" y="19"/>
                  </a:lnTo>
                  <a:lnTo>
                    <a:pt x="27" y="12"/>
                  </a:lnTo>
                  <a:lnTo>
                    <a:pt x="37" y="6"/>
                  </a:lnTo>
                  <a:lnTo>
                    <a:pt x="48" y="2"/>
                  </a:lnTo>
                  <a:lnTo>
                    <a:pt x="60"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4" name="Freeform 256"/>
            <p:cNvSpPr>
              <a:spLocks/>
            </p:cNvSpPr>
            <p:nvPr/>
          </p:nvSpPr>
          <p:spPr bwMode="auto">
            <a:xfrm>
              <a:off x="5266" y="3058"/>
              <a:ext cx="116" cy="120"/>
            </a:xfrm>
            <a:custGeom>
              <a:avLst/>
              <a:gdLst>
                <a:gd name="T0" fmla="*/ 58 w 116"/>
                <a:gd name="T1" fmla="*/ 0 h 120"/>
                <a:gd name="T2" fmla="*/ 71 w 116"/>
                <a:gd name="T3" fmla="*/ 1 h 120"/>
                <a:gd name="T4" fmla="*/ 81 w 116"/>
                <a:gd name="T5" fmla="*/ 4 h 120"/>
                <a:gd name="T6" fmla="*/ 91 w 116"/>
                <a:gd name="T7" fmla="*/ 10 h 120"/>
                <a:gd name="T8" fmla="*/ 100 w 116"/>
                <a:gd name="T9" fmla="*/ 18 h 120"/>
                <a:gd name="T10" fmla="*/ 106 w 116"/>
                <a:gd name="T11" fmla="*/ 26 h 120"/>
                <a:gd name="T12" fmla="*/ 112 w 116"/>
                <a:gd name="T13" fmla="*/ 37 h 120"/>
                <a:gd name="T14" fmla="*/ 115 w 116"/>
                <a:gd name="T15" fmla="*/ 48 h 120"/>
                <a:gd name="T16" fmla="*/ 116 w 116"/>
                <a:gd name="T17" fmla="*/ 60 h 120"/>
                <a:gd name="T18" fmla="*/ 115 w 116"/>
                <a:gd name="T19" fmla="*/ 72 h 120"/>
                <a:gd name="T20" fmla="*/ 112 w 116"/>
                <a:gd name="T21" fmla="*/ 84 h 120"/>
                <a:gd name="T22" fmla="*/ 106 w 116"/>
                <a:gd name="T23" fmla="*/ 94 h 120"/>
                <a:gd name="T24" fmla="*/ 100 w 116"/>
                <a:gd name="T25" fmla="*/ 103 h 120"/>
                <a:gd name="T26" fmla="*/ 91 w 116"/>
                <a:gd name="T27" fmla="*/ 110 h 120"/>
                <a:gd name="T28" fmla="*/ 81 w 116"/>
                <a:gd name="T29" fmla="*/ 116 h 120"/>
                <a:gd name="T30" fmla="*/ 71 w 116"/>
                <a:gd name="T31" fmla="*/ 119 h 120"/>
                <a:gd name="T32" fmla="*/ 58 w 116"/>
                <a:gd name="T33" fmla="*/ 120 h 120"/>
                <a:gd name="T34" fmla="*/ 47 w 116"/>
                <a:gd name="T35" fmla="*/ 119 h 120"/>
                <a:gd name="T36" fmla="*/ 36 w 116"/>
                <a:gd name="T37" fmla="*/ 116 h 120"/>
                <a:gd name="T38" fmla="*/ 26 w 116"/>
                <a:gd name="T39" fmla="*/ 110 h 120"/>
                <a:gd name="T40" fmla="*/ 18 w 116"/>
                <a:gd name="T41" fmla="*/ 103 h 120"/>
                <a:gd name="T42" fmla="*/ 10 w 116"/>
                <a:gd name="T43" fmla="*/ 94 h 120"/>
                <a:gd name="T44" fmla="*/ 5 w 116"/>
                <a:gd name="T45" fmla="*/ 84 h 120"/>
                <a:gd name="T46" fmla="*/ 1 w 116"/>
                <a:gd name="T47" fmla="*/ 72 h 120"/>
                <a:gd name="T48" fmla="*/ 0 w 116"/>
                <a:gd name="T49" fmla="*/ 60 h 120"/>
                <a:gd name="T50" fmla="*/ 1 w 116"/>
                <a:gd name="T51" fmla="*/ 48 h 120"/>
                <a:gd name="T52" fmla="*/ 5 w 116"/>
                <a:gd name="T53" fmla="*/ 37 h 120"/>
                <a:gd name="T54" fmla="*/ 10 w 116"/>
                <a:gd name="T55" fmla="*/ 26 h 120"/>
                <a:gd name="T56" fmla="*/ 18 w 116"/>
                <a:gd name="T57" fmla="*/ 18 h 120"/>
                <a:gd name="T58" fmla="*/ 26 w 116"/>
                <a:gd name="T59" fmla="*/ 10 h 120"/>
                <a:gd name="T60" fmla="*/ 36 w 116"/>
                <a:gd name="T61" fmla="*/ 4 h 120"/>
                <a:gd name="T62" fmla="*/ 47 w 116"/>
                <a:gd name="T63" fmla="*/ 1 h 120"/>
                <a:gd name="T64" fmla="*/ 58 w 116"/>
                <a:gd name="T6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20">
                  <a:moveTo>
                    <a:pt x="58" y="0"/>
                  </a:moveTo>
                  <a:lnTo>
                    <a:pt x="71" y="1"/>
                  </a:lnTo>
                  <a:lnTo>
                    <a:pt x="81" y="4"/>
                  </a:lnTo>
                  <a:lnTo>
                    <a:pt x="91" y="10"/>
                  </a:lnTo>
                  <a:lnTo>
                    <a:pt x="100" y="18"/>
                  </a:lnTo>
                  <a:lnTo>
                    <a:pt x="106" y="26"/>
                  </a:lnTo>
                  <a:lnTo>
                    <a:pt x="112" y="37"/>
                  </a:lnTo>
                  <a:lnTo>
                    <a:pt x="115" y="48"/>
                  </a:lnTo>
                  <a:lnTo>
                    <a:pt x="116" y="60"/>
                  </a:lnTo>
                  <a:lnTo>
                    <a:pt x="115" y="72"/>
                  </a:lnTo>
                  <a:lnTo>
                    <a:pt x="112" y="84"/>
                  </a:lnTo>
                  <a:lnTo>
                    <a:pt x="106" y="94"/>
                  </a:lnTo>
                  <a:lnTo>
                    <a:pt x="100" y="103"/>
                  </a:lnTo>
                  <a:lnTo>
                    <a:pt x="91" y="110"/>
                  </a:lnTo>
                  <a:lnTo>
                    <a:pt x="81" y="116"/>
                  </a:lnTo>
                  <a:lnTo>
                    <a:pt x="71" y="119"/>
                  </a:lnTo>
                  <a:lnTo>
                    <a:pt x="58" y="120"/>
                  </a:lnTo>
                  <a:lnTo>
                    <a:pt x="47" y="119"/>
                  </a:lnTo>
                  <a:lnTo>
                    <a:pt x="36" y="116"/>
                  </a:lnTo>
                  <a:lnTo>
                    <a:pt x="26" y="110"/>
                  </a:lnTo>
                  <a:lnTo>
                    <a:pt x="18" y="103"/>
                  </a:lnTo>
                  <a:lnTo>
                    <a:pt x="10" y="94"/>
                  </a:lnTo>
                  <a:lnTo>
                    <a:pt x="5" y="84"/>
                  </a:lnTo>
                  <a:lnTo>
                    <a:pt x="1" y="72"/>
                  </a:lnTo>
                  <a:lnTo>
                    <a:pt x="0" y="60"/>
                  </a:lnTo>
                  <a:lnTo>
                    <a:pt x="1" y="48"/>
                  </a:lnTo>
                  <a:lnTo>
                    <a:pt x="5" y="37"/>
                  </a:lnTo>
                  <a:lnTo>
                    <a:pt x="10" y="26"/>
                  </a:lnTo>
                  <a:lnTo>
                    <a:pt x="18" y="18"/>
                  </a:lnTo>
                  <a:lnTo>
                    <a:pt x="26" y="10"/>
                  </a:lnTo>
                  <a:lnTo>
                    <a:pt x="36" y="4"/>
                  </a:lnTo>
                  <a:lnTo>
                    <a:pt x="47" y="1"/>
                  </a:lnTo>
                  <a:lnTo>
                    <a:pt x="58"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5" name="Freeform 257"/>
            <p:cNvSpPr>
              <a:spLocks/>
            </p:cNvSpPr>
            <p:nvPr/>
          </p:nvSpPr>
          <p:spPr bwMode="auto">
            <a:xfrm>
              <a:off x="5269" y="3059"/>
              <a:ext cx="111" cy="115"/>
            </a:xfrm>
            <a:custGeom>
              <a:avLst/>
              <a:gdLst>
                <a:gd name="T0" fmla="*/ 55 w 111"/>
                <a:gd name="T1" fmla="*/ 0 h 115"/>
                <a:gd name="T2" fmla="*/ 66 w 111"/>
                <a:gd name="T3" fmla="*/ 1 h 115"/>
                <a:gd name="T4" fmla="*/ 78 w 111"/>
                <a:gd name="T5" fmla="*/ 4 h 115"/>
                <a:gd name="T6" fmla="*/ 87 w 111"/>
                <a:gd name="T7" fmla="*/ 10 h 115"/>
                <a:gd name="T8" fmla="*/ 95 w 111"/>
                <a:gd name="T9" fmla="*/ 17 h 115"/>
                <a:gd name="T10" fmla="*/ 102 w 111"/>
                <a:gd name="T11" fmla="*/ 25 h 115"/>
                <a:gd name="T12" fmla="*/ 107 w 111"/>
                <a:gd name="T13" fmla="*/ 36 h 115"/>
                <a:gd name="T14" fmla="*/ 110 w 111"/>
                <a:gd name="T15" fmla="*/ 46 h 115"/>
                <a:gd name="T16" fmla="*/ 111 w 111"/>
                <a:gd name="T17" fmla="*/ 58 h 115"/>
                <a:gd name="T18" fmla="*/ 110 w 111"/>
                <a:gd name="T19" fmla="*/ 69 h 115"/>
                <a:gd name="T20" fmla="*/ 107 w 111"/>
                <a:gd name="T21" fmla="*/ 80 h 115"/>
                <a:gd name="T22" fmla="*/ 102 w 111"/>
                <a:gd name="T23" fmla="*/ 89 h 115"/>
                <a:gd name="T24" fmla="*/ 95 w 111"/>
                <a:gd name="T25" fmla="*/ 98 h 115"/>
                <a:gd name="T26" fmla="*/ 87 w 111"/>
                <a:gd name="T27" fmla="*/ 105 h 115"/>
                <a:gd name="T28" fmla="*/ 78 w 111"/>
                <a:gd name="T29" fmla="*/ 110 h 115"/>
                <a:gd name="T30" fmla="*/ 66 w 111"/>
                <a:gd name="T31" fmla="*/ 114 h 115"/>
                <a:gd name="T32" fmla="*/ 55 w 111"/>
                <a:gd name="T33" fmla="*/ 115 h 115"/>
                <a:gd name="T34" fmla="*/ 44 w 111"/>
                <a:gd name="T35" fmla="*/ 114 h 115"/>
                <a:gd name="T36" fmla="*/ 34 w 111"/>
                <a:gd name="T37" fmla="*/ 110 h 115"/>
                <a:gd name="T38" fmla="*/ 25 w 111"/>
                <a:gd name="T39" fmla="*/ 105 h 115"/>
                <a:gd name="T40" fmla="*/ 17 w 111"/>
                <a:gd name="T41" fmla="*/ 98 h 115"/>
                <a:gd name="T42" fmla="*/ 10 w 111"/>
                <a:gd name="T43" fmla="*/ 89 h 115"/>
                <a:gd name="T44" fmla="*/ 5 w 111"/>
                <a:gd name="T45" fmla="*/ 80 h 115"/>
                <a:gd name="T46" fmla="*/ 2 w 111"/>
                <a:gd name="T47" fmla="*/ 69 h 115"/>
                <a:gd name="T48" fmla="*/ 0 w 111"/>
                <a:gd name="T49" fmla="*/ 58 h 115"/>
                <a:gd name="T50" fmla="*/ 2 w 111"/>
                <a:gd name="T51" fmla="*/ 46 h 115"/>
                <a:gd name="T52" fmla="*/ 5 w 111"/>
                <a:gd name="T53" fmla="*/ 36 h 115"/>
                <a:gd name="T54" fmla="*/ 10 w 111"/>
                <a:gd name="T55" fmla="*/ 25 h 115"/>
                <a:gd name="T56" fmla="*/ 17 w 111"/>
                <a:gd name="T57" fmla="*/ 17 h 115"/>
                <a:gd name="T58" fmla="*/ 25 w 111"/>
                <a:gd name="T59" fmla="*/ 10 h 115"/>
                <a:gd name="T60" fmla="*/ 34 w 111"/>
                <a:gd name="T61" fmla="*/ 4 h 115"/>
                <a:gd name="T62" fmla="*/ 44 w 111"/>
                <a:gd name="T63" fmla="*/ 1 h 115"/>
                <a:gd name="T64" fmla="*/ 55 w 111"/>
                <a:gd name="T6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15">
                  <a:moveTo>
                    <a:pt x="55" y="0"/>
                  </a:moveTo>
                  <a:lnTo>
                    <a:pt x="66" y="1"/>
                  </a:lnTo>
                  <a:lnTo>
                    <a:pt x="78" y="4"/>
                  </a:lnTo>
                  <a:lnTo>
                    <a:pt x="87" y="10"/>
                  </a:lnTo>
                  <a:lnTo>
                    <a:pt x="95" y="17"/>
                  </a:lnTo>
                  <a:lnTo>
                    <a:pt x="102" y="25"/>
                  </a:lnTo>
                  <a:lnTo>
                    <a:pt x="107" y="36"/>
                  </a:lnTo>
                  <a:lnTo>
                    <a:pt x="110" y="46"/>
                  </a:lnTo>
                  <a:lnTo>
                    <a:pt x="111" y="58"/>
                  </a:lnTo>
                  <a:lnTo>
                    <a:pt x="110" y="69"/>
                  </a:lnTo>
                  <a:lnTo>
                    <a:pt x="107" y="80"/>
                  </a:lnTo>
                  <a:lnTo>
                    <a:pt x="102" y="89"/>
                  </a:lnTo>
                  <a:lnTo>
                    <a:pt x="95" y="98"/>
                  </a:lnTo>
                  <a:lnTo>
                    <a:pt x="87" y="105"/>
                  </a:lnTo>
                  <a:lnTo>
                    <a:pt x="78" y="110"/>
                  </a:lnTo>
                  <a:lnTo>
                    <a:pt x="66" y="114"/>
                  </a:lnTo>
                  <a:lnTo>
                    <a:pt x="55" y="115"/>
                  </a:lnTo>
                  <a:lnTo>
                    <a:pt x="44" y="114"/>
                  </a:lnTo>
                  <a:lnTo>
                    <a:pt x="34" y="110"/>
                  </a:lnTo>
                  <a:lnTo>
                    <a:pt x="25" y="105"/>
                  </a:lnTo>
                  <a:lnTo>
                    <a:pt x="17" y="98"/>
                  </a:lnTo>
                  <a:lnTo>
                    <a:pt x="10" y="89"/>
                  </a:lnTo>
                  <a:lnTo>
                    <a:pt x="5" y="80"/>
                  </a:lnTo>
                  <a:lnTo>
                    <a:pt x="2" y="69"/>
                  </a:lnTo>
                  <a:lnTo>
                    <a:pt x="0" y="58"/>
                  </a:lnTo>
                  <a:lnTo>
                    <a:pt x="2" y="46"/>
                  </a:lnTo>
                  <a:lnTo>
                    <a:pt x="5" y="36"/>
                  </a:lnTo>
                  <a:lnTo>
                    <a:pt x="10" y="25"/>
                  </a:lnTo>
                  <a:lnTo>
                    <a:pt x="17" y="17"/>
                  </a:lnTo>
                  <a:lnTo>
                    <a:pt x="25" y="10"/>
                  </a:lnTo>
                  <a:lnTo>
                    <a:pt x="34" y="4"/>
                  </a:lnTo>
                  <a:lnTo>
                    <a:pt x="44" y="1"/>
                  </a:lnTo>
                  <a:lnTo>
                    <a:pt x="55"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6" name="Freeform 258"/>
            <p:cNvSpPr>
              <a:spLocks/>
            </p:cNvSpPr>
            <p:nvPr/>
          </p:nvSpPr>
          <p:spPr bwMode="auto">
            <a:xfrm>
              <a:off x="5273" y="3061"/>
              <a:ext cx="104" cy="108"/>
            </a:xfrm>
            <a:custGeom>
              <a:avLst/>
              <a:gdLst>
                <a:gd name="T0" fmla="*/ 51 w 104"/>
                <a:gd name="T1" fmla="*/ 0 h 108"/>
                <a:gd name="T2" fmla="*/ 61 w 104"/>
                <a:gd name="T3" fmla="*/ 1 h 108"/>
                <a:gd name="T4" fmla="*/ 71 w 104"/>
                <a:gd name="T5" fmla="*/ 4 h 108"/>
                <a:gd name="T6" fmla="*/ 80 w 104"/>
                <a:gd name="T7" fmla="*/ 9 h 108"/>
                <a:gd name="T8" fmla="*/ 88 w 104"/>
                <a:gd name="T9" fmla="*/ 16 h 108"/>
                <a:gd name="T10" fmla="*/ 95 w 104"/>
                <a:gd name="T11" fmla="*/ 25 h 108"/>
                <a:gd name="T12" fmla="*/ 99 w 104"/>
                <a:gd name="T13" fmla="*/ 34 h 108"/>
                <a:gd name="T14" fmla="*/ 103 w 104"/>
                <a:gd name="T15" fmla="*/ 44 h 108"/>
                <a:gd name="T16" fmla="*/ 104 w 104"/>
                <a:gd name="T17" fmla="*/ 55 h 108"/>
                <a:gd name="T18" fmla="*/ 103 w 104"/>
                <a:gd name="T19" fmla="*/ 66 h 108"/>
                <a:gd name="T20" fmla="*/ 99 w 104"/>
                <a:gd name="T21" fmla="*/ 76 h 108"/>
                <a:gd name="T22" fmla="*/ 95 w 104"/>
                <a:gd name="T23" fmla="*/ 85 h 108"/>
                <a:gd name="T24" fmla="*/ 88 w 104"/>
                <a:gd name="T25" fmla="*/ 93 h 108"/>
                <a:gd name="T26" fmla="*/ 80 w 104"/>
                <a:gd name="T27" fmla="*/ 100 h 108"/>
                <a:gd name="T28" fmla="*/ 71 w 104"/>
                <a:gd name="T29" fmla="*/ 104 h 108"/>
                <a:gd name="T30" fmla="*/ 61 w 104"/>
                <a:gd name="T31" fmla="*/ 107 h 108"/>
                <a:gd name="T32" fmla="*/ 51 w 104"/>
                <a:gd name="T33" fmla="*/ 108 h 108"/>
                <a:gd name="T34" fmla="*/ 41 w 104"/>
                <a:gd name="T35" fmla="*/ 107 h 108"/>
                <a:gd name="T36" fmla="*/ 31 w 104"/>
                <a:gd name="T37" fmla="*/ 104 h 108"/>
                <a:gd name="T38" fmla="*/ 22 w 104"/>
                <a:gd name="T39" fmla="*/ 100 h 108"/>
                <a:gd name="T40" fmla="*/ 15 w 104"/>
                <a:gd name="T41" fmla="*/ 93 h 108"/>
                <a:gd name="T42" fmla="*/ 9 w 104"/>
                <a:gd name="T43" fmla="*/ 85 h 108"/>
                <a:gd name="T44" fmla="*/ 4 w 104"/>
                <a:gd name="T45" fmla="*/ 76 h 108"/>
                <a:gd name="T46" fmla="*/ 1 w 104"/>
                <a:gd name="T47" fmla="*/ 66 h 108"/>
                <a:gd name="T48" fmla="*/ 0 w 104"/>
                <a:gd name="T49" fmla="*/ 55 h 108"/>
                <a:gd name="T50" fmla="*/ 1 w 104"/>
                <a:gd name="T51" fmla="*/ 44 h 108"/>
                <a:gd name="T52" fmla="*/ 4 w 104"/>
                <a:gd name="T53" fmla="*/ 34 h 108"/>
                <a:gd name="T54" fmla="*/ 9 w 104"/>
                <a:gd name="T55" fmla="*/ 25 h 108"/>
                <a:gd name="T56" fmla="*/ 15 w 104"/>
                <a:gd name="T57" fmla="*/ 16 h 108"/>
                <a:gd name="T58" fmla="*/ 22 w 104"/>
                <a:gd name="T59" fmla="*/ 9 h 108"/>
                <a:gd name="T60" fmla="*/ 31 w 104"/>
                <a:gd name="T61" fmla="*/ 4 h 108"/>
                <a:gd name="T62" fmla="*/ 41 w 104"/>
                <a:gd name="T63" fmla="*/ 1 h 108"/>
                <a:gd name="T64" fmla="*/ 51 w 104"/>
                <a:gd name="T6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8">
                  <a:moveTo>
                    <a:pt x="51" y="0"/>
                  </a:moveTo>
                  <a:lnTo>
                    <a:pt x="61" y="1"/>
                  </a:lnTo>
                  <a:lnTo>
                    <a:pt x="71" y="4"/>
                  </a:lnTo>
                  <a:lnTo>
                    <a:pt x="80" y="9"/>
                  </a:lnTo>
                  <a:lnTo>
                    <a:pt x="88" y="16"/>
                  </a:lnTo>
                  <a:lnTo>
                    <a:pt x="95" y="25"/>
                  </a:lnTo>
                  <a:lnTo>
                    <a:pt x="99" y="34"/>
                  </a:lnTo>
                  <a:lnTo>
                    <a:pt x="103" y="44"/>
                  </a:lnTo>
                  <a:lnTo>
                    <a:pt x="104" y="55"/>
                  </a:lnTo>
                  <a:lnTo>
                    <a:pt x="103" y="66"/>
                  </a:lnTo>
                  <a:lnTo>
                    <a:pt x="99" y="76"/>
                  </a:lnTo>
                  <a:lnTo>
                    <a:pt x="95" y="85"/>
                  </a:lnTo>
                  <a:lnTo>
                    <a:pt x="88" y="93"/>
                  </a:lnTo>
                  <a:lnTo>
                    <a:pt x="80" y="100"/>
                  </a:lnTo>
                  <a:lnTo>
                    <a:pt x="71" y="104"/>
                  </a:lnTo>
                  <a:lnTo>
                    <a:pt x="61" y="107"/>
                  </a:lnTo>
                  <a:lnTo>
                    <a:pt x="51" y="108"/>
                  </a:lnTo>
                  <a:lnTo>
                    <a:pt x="41" y="107"/>
                  </a:lnTo>
                  <a:lnTo>
                    <a:pt x="31" y="104"/>
                  </a:lnTo>
                  <a:lnTo>
                    <a:pt x="22" y="100"/>
                  </a:lnTo>
                  <a:lnTo>
                    <a:pt x="15" y="93"/>
                  </a:lnTo>
                  <a:lnTo>
                    <a:pt x="9" y="85"/>
                  </a:lnTo>
                  <a:lnTo>
                    <a:pt x="4" y="76"/>
                  </a:lnTo>
                  <a:lnTo>
                    <a:pt x="1" y="66"/>
                  </a:lnTo>
                  <a:lnTo>
                    <a:pt x="0" y="55"/>
                  </a:lnTo>
                  <a:lnTo>
                    <a:pt x="1" y="44"/>
                  </a:lnTo>
                  <a:lnTo>
                    <a:pt x="4" y="34"/>
                  </a:lnTo>
                  <a:lnTo>
                    <a:pt x="9" y="25"/>
                  </a:lnTo>
                  <a:lnTo>
                    <a:pt x="15" y="16"/>
                  </a:lnTo>
                  <a:lnTo>
                    <a:pt x="22" y="9"/>
                  </a:lnTo>
                  <a:lnTo>
                    <a:pt x="31" y="4"/>
                  </a:lnTo>
                  <a:lnTo>
                    <a:pt x="41" y="1"/>
                  </a:lnTo>
                  <a:lnTo>
                    <a:pt x="51"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7" name="Freeform 259"/>
            <p:cNvSpPr>
              <a:spLocks/>
            </p:cNvSpPr>
            <p:nvPr/>
          </p:nvSpPr>
          <p:spPr bwMode="auto">
            <a:xfrm>
              <a:off x="5275" y="3063"/>
              <a:ext cx="98" cy="103"/>
            </a:xfrm>
            <a:custGeom>
              <a:avLst/>
              <a:gdLst>
                <a:gd name="T0" fmla="*/ 49 w 98"/>
                <a:gd name="T1" fmla="*/ 0 h 103"/>
                <a:gd name="T2" fmla="*/ 59 w 98"/>
                <a:gd name="T3" fmla="*/ 1 h 103"/>
                <a:gd name="T4" fmla="*/ 68 w 98"/>
                <a:gd name="T5" fmla="*/ 5 h 103"/>
                <a:gd name="T6" fmla="*/ 77 w 98"/>
                <a:gd name="T7" fmla="*/ 9 h 103"/>
                <a:gd name="T8" fmla="*/ 84 w 98"/>
                <a:gd name="T9" fmla="*/ 15 h 103"/>
                <a:gd name="T10" fmla="*/ 91 w 98"/>
                <a:gd name="T11" fmla="*/ 23 h 103"/>
                <a:gd name="T12" fmla="*/ 95 w 98"/>
                <a:gd name="T13" fmla="*/ 32 h 103"/>
                <a:gd name="T14" fmla="*/ 97 w 98"/>
                <a:gd name="T15" fmla="*/ 42 h 103"/>
                <a:gd name="T16" fmla="*/ 98 w 98"/>
                <a:gd name="T17" fmla="*/ 52 h 103"/>
                <a:gd name="T18" fmla="*/ 97 w 98"/>
                <a:gd name="T19" fmla="*/ 62 h 103"/>
                <a:gd name="T20" fmla="*/ 95 w 98"/>
                <a:gd name="T21" fmla="*/ 72 h 103"/>
                <a:gd name="T22" fmla="*/ 91 w 98"/>
                <a:gd name="T23" fmla="*/ 81 h 103"/>
                <a:gd name="T24" fmla="*/ 84 w 98"/>
                <a:gd name="T25" fmla="*/ 87 h 103"/>
                <a:gd name="T26" fmla="*/ 77 w 98"/>
                <a:gd name="T27" fmla="*/ 94 h 103"/>
                <a:gd name="T28" fmla="*/ 68 w 98"/>
                <a:gd name="T29" fmla="*/ 99 h 103"/>
                <a:gd name="T30" fmla="*/ 59 w 98"/>
                <a:gd name="T31" fmla="*/ 102 h 103"/>
                <a:gd name="T32" fmla="*/ 49 w 98"/>
                <a:gd name="T33" fmla="*/ 103 h 103"/>
                <a:gd name="T34" fmla="*/ 39 w 98"/>
                <a:gd name="T35" fmla="*/ 102 h 103"/>
                <a:gd name="T36" fmla="*/ 30 w 98"/>
                <a:gd name="T37" fmla="*/ 99 h 103"/>
                <a:gd name="T38" fmla="*/ 22 w 98"/>
                <a:gd name="T39" fmla="*/ 94 h 103"/>
                <a:gd name="T40" fmla="*/ 15 w 98"/>
                <a:gd name="T41" fmla="*/ 87 h 103"/>
                <a:gd name="T42" fmla="*/ 9 w 98"/>
                <a:gd name="T43" fmla="*/ 81 h 103"/>
                <a:gd name="T44" fmla="*/ 4 w 98"/>
                <a:gd name="T45" fmla="*/ 72 h 103"/>
                <a:gd name="T46" fmla="*/ 1 w 98"/>
                <a:gd name="T47" fmla="*/ 62 h 103"/>
                <a:gd name="T48" fmla="*/ 0 w 98"/>
                <a:gd name="T49" fmla="*/ 52 h 103"/>
                <a:gd name="T50" fmla="*/ 1 w 98"/>
                <a:gd name="T51" fmla="*/ 42 h 103"/>
                <a:gd name="T52" fmla="*/ 4 w 98"/>
                <a:gd name="T53" fmla="*/ 32 h 103"/>
                <a:gd name="T54" fmla="*/ 9 w 98"/>
                <a:gd name="T55" fmla="*/ 23 h 103"/>
                <a:gd name="T56" fmla="*/ 15 w 98"/>
                <a:gd name="T57" fmla="*/ 15 h 103"/>
                <a:gd name="T58" fmla="*/ 22 w 98"/>
                <a:gd name="T59" fmla="*/ 9 h 103"/>
                <a:gd name="T60" fmla="*/ 30 w 98"/>
                <a:gd name="T61" fmla="*/ 5 h 103"/>
                <a:gd name="T62" fmla="*/ 39 w 98"/>
                <a:gd name="T63" fmla="*/ 1 h 103"/>
                <a:gd name="T64" fmla="*/ 49 w 98"/>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03">
                  <a:moveTo>
                    <a:pt x="49" y="0"/>
                  </a:moveTo>
                  <a:lnTo>
                    <a:pt x="59" y="1"/>
                  </a:lnTo>
                  <a:lnTo>
                    <a:pt x="68" y="5"/>
                  </a:lnTo>
                  <a:lnTo>
                    <a:pt x="77" y="9"/>
                  </a:lnTo>
                  <a:lnTo>
                    <a:pt x="84" y="15"/>
                  </a:lnTo>
                  <a:lnTo>
                    <a:pt x="91" y="23"/>
                  </a:lnTo>
                  <a:lnTo>
                    <a:pt x="95" y="32"/>
                  </a:lnTo>
                  <a:lnTo>
                    <a:pt x="97" y="42"/>
                  </a:lnTo>
                  <a:lnTo>
                    <a:pt x="98" y="52"/>
                  </a:lnTo>
                  <a:lnTo>
                    <a:pt x="97" y="62"/>
                  </a:lnTo>
                  <a:lnTo>
                    <a:pt x="95" y="72"/>
                  </a:lnTo>
                  <a:lnTo>
                    <a:pt x="91" y="81"/>
                  </a:lnTo>
                  <a:lnTo>
                    <a:pt x="84" y="87"/>
                  </a:lnTo>
                  <a:lnTo>
                    <a:pt x="77" y="94"/>
                  </a:lnTo>
                  <a:lnTo>
                    <a:pt x="68" y="99"/>
                  </a:lnTo>
                  <a:lnTo>
                    <a:pt x="59" y="102"/>
                  </a:lnTo>
                  <a:lnTo>
                    <a:pt x="49" y="103"/>
                  </a:lnTo>
                  <a:lnTo>
                    <a:pt x="39" y="102"/>
                  </a:lnTo>
                  <a:lnTo>
                    <a:pt x="30" y="99"/>
                  </a:lnTo>
                  <a:lnTo>
                    <a:pt x="22" y="94"/>
                  </a:lnTo>
                  <a:lnTo>
                    <a:pt x="15" y="87"/>
                  </a:lnTo>
                  <a:lnTo>
                    <a:pt x="9" y="81"/>
                  </a:lnTo>
                  <a:lnTo>
                    <a:pt x="4" y="72"/>
                  </a:lnTo>
                  <a:lnTo>
                    <a:pt x="1" y="62"/>
                  </a:lnTo>
                  <a:lnTo>
                    <a:pt x="0" y="52"/>
                  </a:lnTo>
                  <a:lnTo>
                    <a:pt x="1" y="42"/>
                  </a:lnTo>
                  <a:lnTo>
                    <a:pt x="4" y="32"/>
                  </a:lnTo>
                  <a:lnTo>
                    <a:pt x="9" y="23"/>
                  </a:lnTo>
                  <a:lnTo>
                    <a:pt x="15" y="15"/>
                  </a:lnTo>
                  <a:lnTo>
                    <a:pt x="22" y="9"/>
                  </a:lnTo>
                  <a:lnTo>
                    <a:pt x="30" y="5"/>
                  </a:lnTo>
                  <a:lnTo>
                    <a:pt x="39" y="1"/>
                  </a:lnTo>
                  <a:lnTo>
                    <a:pt x="49"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8" name="Freeform 260"/>
            <p:cNvSpPr>
              <a:spLocks/>
            </p:cNvSpPr>
            <p:nvPr/>
          </p:nvSpPr>
          <p:spPr bwMode="auto">
            <a:xfrm>
              <a:off x="5278" y="3064"/>
              <a:ext cx="93" cy="98"/>
            </a:xfrm>
            <a:custGeom>
              <a:avLst/>
              <a:gdLst>
                <a:gd name="T0" fmla="*/ 46 w 93"/>
                <a:gd name="T1" fmla="*/ 0 h 98"/>
                <a:gd name="T2" fmla="*/ 55 w 93"/>
                <a:gd name="T3" fmla="*/ 1 h 98"/>
                <a:gd name="T4" fmla="*/ 64 w 93"/>
                <a:gd name="T5" fmla="*/ 4 h 98"/>
                <a:gd name="T6" fmla="*/ 72 w 93"/>
                <a:gd name="T7" fmla="*/ 9 h 98"/>
                <a:gd name="T8" fmla="*/ 80 w 93"/>
                <a:gd name="T9" fmla="*/ 15 h 98"/>
                <a:gd name="T10" fmla="*/ 85 w 93"/>
                <a:gd name="T11" fmla="*/ 23 h 98"/>
                <a:gd name="T12" fmla="*/ 90 w 93"/>
                <a:gd name="T13" fmla="*/ 31 h 98"/>
                <a:gd name="T14" fmla="*/ 92 w 93"/>
                <a:gd name="T15" fmla="*/ 40 h 98"/>
                <a:gd name="T16" fmla="*/ 93 w 93"/>
                <a:gd name="T17" fmla="*/ 50 h 98"/>
                <a:gd name="T18" fmla="*/ 92 w 93"/>
                <a:gd name="T19" fmla="*/ 59 h 98"/>
                <a:gd name="T20" fmla="*/ 90 w 93"/>
                <a:gd name="T21" fmla="*/ 67 h 98"/>
                <a:gd name="T22" fmla="*/ 85 w 93"/>
                <a:gd name="T23" fmla="*/ 76 h 98"/>
                <a:gd name="T24" fmla="*/ 80 w 93"/>
                <a:gd name="T25" fmla="*/ 83 h 98"/>
                <a:gd name="T26" fmla="*/ 72 w 93"/>
                <a:gd name="T27" fmla="*/ 89 h 98"/>
                <a:gd name="T28" fmla="*/ 64 w 93"/>
                <a:gd name="T29" fmla="*/ 94 h 98"/>
                <a:gd name="T30" fmla="*/ 55 w 93"/>
                <a:gd name="T31" fmla="*/ 97 h 98"/>
                <a:gd name="T32" fmla="*/ 46 w 93"/>
                <a:gd name="T33" fmla="*/ 98 h 98"/>
                <a:gd name="T34" fmla="*/ 37 w 93"/>
                <a:gd name="T35" fmla="*/ 97 h 98"/>
                <a:gd name="T36" fmla="*/ 28 w 93"/>
                <a:gd name="T37" fmla="*/ 94 h 98"/>
                <a:gd name="T38" fmla="*/ 21 w 93"/>
                <a:gd name="T39" fmla="*/ 89 h 98"/>
                <a:gd name="T40" fmla="*/ 14 w 93"/>
                <a:gd name="T41" fmla="*/ 83 h 98"/>
                <a:gd name="T42" fmla="*/ 8 w 93"/>
                <a:gd name="T43" fmla="*/ 76 h 98"/>
                <a:gd name="T44" fmla="*/ 4 w 93"/>
                <a:gd name="T45" fmla="*/ 67 h 98"/>
                <a:gd name="T46" fmla="*/ 1 w 93"/>
                <a:gd name="T47" fmla="*/ 59 h 98"/>
                <a:gd name="T48" fmla="*/ 0 w 93"/>
                <a:gd name="T49" fmla="*/ 50 h 98"/>
                <a:gd name="T50" fmla="*/ 1 w 93"/>
                <a:gd name="T51" fmla="*/ 40 h 98"/>
                <a:gd name="T52" fmla="*/ 4 w 93"/>
                <a:gd name="T53" fmla="*/ 31 h 98"/>
                <a:gd name="T54" fmla="*/ 8 w 93"/>
                <a:gd name="T55" fmla="*/ 23 h 98"/>
                <a:gd name="T56" fmla="*/ 14 w 93"/>
                <a:gd name="T57" fmla="*/ 15 h 98"/>
                <a:gd name="T58" fmla="*/ 21 w 93"/>
                <a:gd name="T59" fmla="*/ 9 h 98"/>
                <a:gd name="T60" fmla="*/ 28 w 93"/>
                <a:gd name="T61" fmla="*/ 4 h 98"/>
                <a:gd name="T62" fmla="*/ 37 w 93"/>
                <a:gd name="T63" fmla="*/ 1 h 98"/>
                <a:gd name="T64" fmla="*/ 46 w 93"/>
                <a:gd name="T6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98">
                  <a:moveTo>
                    <a:pt x="46" y="0"/>
                  </a:moveTo>
                  <a:lnTo>
                    <a:pt x="55" y="1"/>
                  </a:lnTo>
                  <a:lnTo>
                    <a:pt x="64" y="4"/>
                  </a:lnTo>
                  <a:lnTo>
                    <a:pt x="72" y="9"/>
                  </a:lnTo>
                  <a:lnTo>
                    <a:pt x="80" y="15"/>
                  </a:lnTo>
                  <a:lnTo>
                    <a:pt x="85" y="23"/>
                  </a:lnTo>
                  <a:lnTo>
                    <a:pt x="90" y="31"/>
                  </a:lnTo>
                  <a:lnTo>
                    <a:pt x="92" y="40"/>
                  </a:lnTo>
                  <a:lnTo>
                    <a:pt x="93" y="50"/>
                  </a:lnTo>
                  <a:lnTo>
                    <a:pt x="92" y="59"/>
                  </a:lnTo>
                  <a:lnTo>
                    <a:pt x="90" y="67"/>
                  </a:lnTo>
                  <a:lnTo>
                    <a:pt x="85" y="76"/>
                  </a:lnTo>
                  <a:lnTo>
                    <a:pt x="80" y="83"/>
                  </a:lnTo>
                  <a:lnTo>
                    <a:pt x="72" y="89"/>
                  </a:lnTo>
                  <a:lnTo>
                    <a:pt x="64" y="94"/>
                  </a:lnTo>
                  <a:lnTo>
                    <a:pt x="55" y="97"/>
                  </a:lnTo>
                  <a:lnTo>
                    <a:pt x="46" y="98"/>
                  </a:lnTo>
                  <a:lnTo>
                    <a:pt x="37" y="97"/>
                  </a:lnTo>
                  <a:lnTo>
                    <a:pt x="28" y="94"/>
                  </a:lnTo>
                  <a:lnTo>
                    <a:pt x="21" y="89"/>
                  </a:lnTo>
                  <a:lnTo>
                    <a:pt x="14" y="83"/>
                  </a:lnTo>
                  <a:lnTo>
                    <a:pt x="8" y="76"/>
                  </a:lnTo>
                  <a:lnTo>
                    <a:pt x="4" y="67"/>
                  </a:lnTo>
                  <a:lnTo>
                    <a:pt x="1" y="59"/>
                  </a:lnTo>
                  <a:lnTo>
                    <a:pt x="0" y="50"/>
                  </a:lnTo>
                  <a:lnTo>
                    <a:pt x="1" y="40"/>
                  </a:lnTo>
                  <a:lnTo>
                    <a:pt x="4" y="31"/>
                  </a:lnTo>
                  <a:lnTo>
                    <a:pt x="8" y="23"/>
                  </a:lnTo>
                  <a:lnTo>
                    <a:pt x="14" y="15"/>
                  </a:lnTo>
                  <a:lnTo>
                    <a:pt x="21" y="9"/>
                  </a:lnTo>
                  <a:lnTo>
                    <a:pt x="28" y="4"/>
                  </a:lnTo>
                  <a:lnTo>
                    <a:pt x="37" y="1"/>
                  </a:lnTo>
                  <a:lnTo>
                    <a:pt x="46"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89" name="Freeform 261"/>
            <p:cNvSpPr>
              <a:spLocks/>
            </p:cNvSpPr>
            <p:nvPr/>
          </p:nvSpPr>
          <p:spPr bwMode="auto">
            <a:xfrm>
              <a:off x="5282" y="3067"/>
              <a:ext cx="86" cy="90"/>
            </a:xfrm>
            <a:custGeom>
              <a:avLst/>
              <a:gdLst>
                <a:gd name="T0" fmla="*/ 42 w 86"/>
                <a:gd name="T1" fmla="*/ 0 h 90"/>
                <a:gd name="T2" fmla="*/ 51 w 86"/>
                <a:gd name="T3" fmla="*/ 1 h 90"/>
                <a:gd name="T4" fmla="*/ 59 w 86"/>
                <a:gd name="T5" fmla="*/ 3 h 90"/>
                <a:gd name="T6" fmla="*/ 67 w 86"/>
                <a:gd name="T7" fmla="*/ 7 h 90"/>
                <a:gd name="T8" fmla="*/ 74 w 86"/>
                <a:gd name="T9" fmla="*/ 13 h 90"/>
                <a:gd name="T10" fmla="*/ 78 w 86"/>
                <a:gd name="T11" fmla="*/ 20 h 90"/>
                <a:gd name="T12" fmla="*/ 82 w 86"/>
                <a:gd name="T13" fmla="*/ 26 h 90"/>
                <a:gd name="T14" fmla="*/ 85 w 86"/>
                <a:gd name="T15" fmla="*/ 35 h 90"/>
                <a:gd name="T16" fmla="*/ 86 w 86"/>
                <a:gd name="T17" fmla="*/ 44 h 90"/>
                <a:gd name="T18" fmla="*/ 85 w 86"/>
                <a:gd name="T19" fmla="*/ 53 h 90"/>
                <a:gd name="T20" fmla="*/ 82 w 86"/>
                <a:gd name="T21" fmla="*/ 62 h 90"/>
                <a:gd name="T22" fmla="*/ 78 w 86"/>
                <a:gd name="T23" fmla="*/ 70 h 90"/>
                <a:gd name="T24" fmla="*/ 74 w 86"/>
                <a:gd name="T25" fmla="*/ 77 h 90"/>
                <a:gd name="T26" fmla="*/ 67 w 86"/>
                <a:gd name="T27" fmla="*/ 82 h 90"/>
                <a:gd name="T28" fmla="*/ 59 w 86"/>
                <a:gd name="T29" fmla="*/ 87 h 90"/>
                <a:gd name="T30" fmla="*/ 51 w 86"/>
                <a:gd name="T31" fmla="*/ 89 h 90"/>
                <a:gd name="T32" fmla="*/ 42 w 86"/>
                <a:gd name="T33" fmla="*/ 90 h 90"/>
                <a:gd name="T34" fmla="*/ 33 w 86"/>
                <a:gd name="T35" fmla="*/ 89 h 90"/>
                <a:gd name="T36" fmla="*/ 25 w 86"/>
                <a:gd name="T37" fmla="*/ 87 h 90"/>
                <a:gd name="T38" fmla="*/ 19 w 86"/>
                <a:gd name="T39" fmla="*/ 82 h 90"/>
                <a:gd name="T40" fmla="*/ 12 w 86"/>
                <a:gd name="T41" fmla="*/ 77 h 90"/>
                <a:gd name="T42" fmla="*/ 6 w 86"/>
                <a:gd name="T43" fmla="*/ 70 h 90"/>
                <a:gd name="T44" fmla="*/ 3 w 86"/>
                <a:gd name="T45" fmla="*/ 62 h 90"/>
                <a:gd name="T46" fmla="*/ 1 w 86"/>
                <a:gd name="T47" fmla="*/ 53 h 90"/>
                <a:gd name="T48" fmla="*/ 0 w 86"/>
                <a:gd name="T49" fmla="*/ 44 h 90"/>
                <a:gd name="T50" fmla="*/ 1 w 86"/>
                <a:gd name="T51" fmla="*/ 35 h 90"/>
                <a:gd name="T52" fmla="*/ 3 w 86"/>
                <a:gd name="T53" fmla="*/ 26 h 90"/>
                <a:gd name="T54" fmla="*/ 6 w 86"/>
                <a:gd name="T55" fmla="*/ 20 h 90"/>
                <a:gd name="T56" fmla="*/ 12 w 86"/>
                <a:gd name="T57" fmla="*/ 13 h 90"/>
                <a:gd name="T58" fmla="*/ 19 w 86"/>
                <a:gd name="T59" fmla="*/ 7 h 90"/>
                <a:gd name="T60" fmla="*/ 25 w 86"/>
                <a:gd name="T61" fmla="*/ 3 h 90"/>
                <a:gd name="T62" fmla="*/ 33 w 86"/>
                <a:gd name="T63" fmla="*/ 1 h 90"/>
                <a:gd name="T64" fmla="*/ 42 w 86"/>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90">
                  <a:moveTo>
                    <a:pt x="42" y="0"/>
                  </a:moveTo>
                  <a:lnTo>
                    <a:pt x="51" y="1"/>
                  </a:lnTo>
                  <a:lnTo>
                    <a:pt x="59" y="3"/>
                  </a:lnTo>
                  <a:lnTo>
                    <a:pt x="67" y="7"/>
                  </a:lnTo>
                  <a:lnTo>
                    <a:pt x="74" y="13"/>
                  </a:lnTo>
                  <a:lnTo>
                    <a:pt x="78" y="20"/>
                  </a:lnTo>
                  <a:lnTo>
                    <a:pt x="82" y="26"/>
                  </a:lnTo>
                  <a:lnTo>
                    <a:pt x="85" y="35"/>
                  </a:lnTo>
                  <a:lnTo>
                    <a:pt x="86" y="44"/>
                  </a:lnTo>
                  <a:lnTo>
                    <a:pt x="85" y="53"/>
                  </a:lnTo>
                  <a:lnTo>
                    <a:pt x="82" y="62"/>
                  </a:lnTo>
                  <a:lnTo>
                    <a:pt x="78" y="70"/>
                  </a:lnTo>
                  <a:lnTo>
                    <a:pt x="74" y="77"/>
                  </a:lnTo>
                  <a:lnTo>
                    <a:pt x="67" y="82"/>
                  </a:lnTo>
                  <a:lnTo>
                    <a:pt x="59" y="87"/>
                  </a:lnTo>
                  <a:lnTo>
                    <a:pt x="51" y="89"/>
                  </a:lnTo>
                  <a:lnTo>
                    <a:pt x="42" y="90"/>
                  </a:lnTo>
                  <a:lnTo>
                    <a:pt x="33" y="89"/>
                  </a:lnTo>
                  <a:lnTo>
                    <a:pt x="25" y="87"/>
                  </a:lnTo>
                  <a:lnTo>
                    <a:pt x="19" y="82"/>
                  </a:lnTo>
                  <a:lnTo>
                    <a:pt x="12" y="77"/>
                  </a:lnTo>
                  <a:lnTo>
                    <a:pt x="6" y="70"/>
                  </a:lnTo>
                  <a:lnTo>
                    <a:pt x="3" y="62"/>
                  </a:lnTo>
                  <a:lnTo>
                    <a:pt x="1" y="53"/>
                  </a:lnTo>
                  <a:lnTo>
                    <a:pt x="0" y="44"/>
                  </a:lnTo>
                  <a:lnTo>
                    <a:pt x="1" y="35"/>
                  </a:lnTo>
                  <a:lnTo>
                    <a:pt x="3" y="26"/>
                  </a:lnTo>
                  <a:lnTo>
                    <a:pt x="6" y="20"/>
                  </a:lnTo>
                  <a:lnTo>
                    <a:pt x="12" y="13"/>
                  </a:lnTo>
                  <a:lnTo>
                    <a:pt x="19" y="7"/>
                  </a:lnTo>
                  <a:lnTo>
                    <a:pt x="25" y="3"/>
                  </a:lnTo>
                  <a:lnTo>
                    <a:pt x="33" y="1"/>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0" name="Freeform 262"/>
            <p:cNvSpPr>
              <a:spLocks/>
            </p:cNvSpPr>
            <p:nvPr/>
          </p:nvSpPr>
          <p:spPr bwMode="auto">
            <a:xfrm>
              <a:off x="5284" y="3069"/>
              <a:ext cx="80" cy="84"/>
            </a:xfrm>
            <a:custGeom>
              <a:avLst/>
              <a:gdLst>
                <a:gd name="T0" fmla="*/ 40 w 80"/>
                <a:gd name="T1" fmla="*/ 0 h 84"/>
                <a:gd name="T2" fmla="*/ 48 w 80"/>
                <a:gd name="T3" fmla="*/ 1 h 84"/>
                <a:gd name="T4" fmla="*/ 56 w 80"/>
                <a:gd name="T5" fmla="*/ 3 h 84"/>
                <a:gd name="T6" fmla="*/ 63 w 80"/>
                <a:gd name="T7" fmla="*/ 7 h 84"/>
                <a:gd name="T8" fmla="*/ 69 w 80"/>
                <a:gd name="T9" fmla="*/ 12 h 84"/>
                <a:gd name="T10" fmla="*/ 74 w 80"/>
                <a:gd name="T11" fmla="*/ 19 h 84"/>
                <a:gd name="T12" fmla="*/ 77 w 80"/>
                <a:gd name="T13" fmla="*/ 26 h 84"/>
                <a:gd name="T14" fmla="*/ 79 w 80"/>
                <a:gd name="T15" fmla="*/ 33 h 84"/>
                <a:gd name="T16" fmla="*/ 80 w 80"/>
                <a:gd name="T17" fmla="*/ 41 h 84"/>
                <a:gd name="T18" fmla="*/ 79 w 80"/>
                <a:gd name="T19" fmla="*/ 50 h 84"/>
                <a:gd name="T20" fmla="*/ 77 w 80"/>
                <a:gd name="T21" fmla="*/ 58 h 84"/>
                <a:gd name="T22" fmla="*/ 74 w 80"/>
                <a:gd name="T23" fmla="*/ 65 h 84"/>
                <a:gd name="T24" fmla="*/ 69 w 80"/>
                <a:gd name="T25" fmla="*/ 71 h 84"/>
                <a:gd name="T26" fmla="*/ 63 w 80"/>
                <a:gd name="T27" fmla="*/ 77 h 84"/>
                <a:gd name="T28" fmla="*/ 56 w 80"/>
                <a:gd name="T29" fmla="*/ 80 h 84"/>
                <a:gd name="T30" fmla="*/ 48 w 80"/>
                <a:gd name="T31" fmla="*/ 83 h 84"/>
                <a:gd name="T32" fmla="*/ 40 w 80"/>
                <a:gd name="T33" fmla="*/ 84 h 84"/>
                <a:gd name="T34" fmla="*/ 32 w 80"/>
                <a:gd name="T35" fmla="*/ 83 h 84"/>
                <a:gd name="T36" fmla="*/ 25 w 80"/>
                <a:gd name="T37" fmla="*/ 80 h 84"/>
                <a:gd name="T38" fmla="*/ 18 w 80"/>
                <a:gd name="T39" fmla="*/ 77 h 84"/>
                <a:gd name="T40" fmla="*/ 12 w 80"/>
                <a:gd name="T41" fmla="*/ 71 h 84"/>
                <a:gd name="T42" fmla="*/ 7 w 80"/>
                <a:gd name="T43" fmla="*/ 65 h 84"/>
                <a:gd name="T44" fmla="*/ 3 w 80"/>
                <a:gd name="T45" fmla="*/ 58 h 84"/>
                <a:gd name="T46" fmla="*/ 1 w 80"/>
                <a:gd name="T47" fmla="*/ 50 h 84"/>
                <a:gd name="T48" fmla="*/ 0 w 80"/>
                <a:gd name="T49" fmla="*/ 41 h 84"/>
                <a:gd name="T50" fmla="*/ 1 w 80"/>
                <a:gd name="T51" fmla="*/ 33 h 84"/>
                <a:gd name="T52" fmla="*/ 3 w 80"/>
                <a:gd name="T53" fmla="*/ 26 h 84"/>
                <a:gd name="T54" fmla="*/ 7 w 80"/>
                <a:gd name="T55" fmla="*/ 19 h 84"/>
                <a:gd name="T56" fmla="*/ 12 w 80"/>
                <a:gd name="T57" fmla="*/ 12 h 84"/>
                <a:gd name="T58" fmla="*/ 18 w 80"/>
                <a:gd name="T59" fmla="*/ 7 h 84"/>
                <a:gd name="T60" fmla="*/ 25 w 80"/>
                <a:gd name="T61" fmla="*/ 3 h 84"/>
                <a:gd name="T62" fmla="*/ 32 w 80"/>
                <a:gd name="T63" fmla="*/ 1 h 84"/>
                <a:gd name="T64" fmla="*/ 40 w 80"/>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4">
                  <a:moveTo>
                    <a:pt x="40" y="0"/>
                  </a:moveTo>
                  <a:lnTo>
                    <a:pt x="48" y="1"/>
                  </a:lnTo>
                  <a:lnTo>
                    <a:pt x="56" y="3"/>
                  </a:lnTo>
                  <a:lnTo>
                    <a:pt x="63" y="7"/>
                  </a:lnTo>
                  <a:lnTo>
                    <a:pt x="69" y="12"/>
                  </a:lnTo>
                  <a:lnTo>
                    <a:pt x="74" y="19"/>
                  </a:lnTo>
                  <a:lnTo>
                    <a:pt x="77" y="26"/>
                  </a:lnTo>
                  <a:lnTo>
                    <a:pt x="79" y="33"/>
                  </a:lnTo>
                  <a:lnTo>
                    <a:pt x="80" y="41"/>
                  </a:lnTo>
                  <a:lnTo>
                    <a:pt x="79" y="50"/>
                  </a:lnTo>
                  <a:lnTo>
                    <a:pt x="77" y="58"/>
                  </a:lnTo>
                  <a:lnTo>
                    <a:pt x="74" y="65"/>
                  </a:lnTo>
                  <a:lnTo>
                    <a:pt x="69" y="71"/>
                  </a:lnTo>
                  <a:lnTo>
                    <a:pt x="63" y="77"/>
                  </a:lnTo>
                  <a:lnTo>
                    <a:pt x="56" y="80"/>
                  </a:lnTo>
                  <a:lnTo>
                    <a:pt x="48" y="83"/>
                  </a:lnTo>
                  <a:lnTo>
                    <a:pt x="40" y="84"/>
                  </a:lnTo>
                  <a:lnTo>
                    <a:pt x="32" y="83"/>
                  </a:lnTo>
                  <a:lnTo>
                    <a:pt x="25" y="80"/>
                  </a:lnTo>
                  <a:lnTo>
                    <a:pt x="18" y="77"/>
                  </a:lnTo>
                  <a:lnTo>
                    <a:pt x="12" y="71"/>
                  </a:lnTo>
                  <a:lnTo>
                    <a:pt x="7" y="65"/>
                  </a:lnTo>
                  <a:lnTo>
                    <a:pt x="3" y="58"/>
                  </a:lnTo>
                  <a:lnTo>
                    <a:pt x="1" y="50"/>
                  </a:lnTo>
                  <a:lnTo>
                    <a:pt x="0" y="41"/>
                  </a:lnTo>
                  <a:lnTo>
                    <a:pt x="1" y="33"/>
                  </a:lnTo>
                  <a:lnTo>
                    <a:pt x="3" y="26"/>
                  </a:lnTo>
                  <a:lnTo>
                    <a:pt x="7" y="19"/>
                  </a:lnTo>
                  <a:lnTo>
                    <a:pt x="12" y="12"/>
                  </a:lnTo>
                  <a:lnTo>
                    <a:pt x="18" y="7"/>
                  </a:lnTo>
                  <a:lnTo>
                    <a:pt x="25" y="3"/>
                  </a:lnTo>
                  <a:lnTo>
                    <a:pt x="32" y="1"/>
                  </a:lnTo>
                  <a:lnTo>
                    <a:pt x="40"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1" name="Freeform 263"/>
            <p:cNvSpPr>
              <a:spLocks/>
            </p:cNvSpPr>
            <p:nvPr/>
          </p:nvSpPr>
          <p:spPr bwMode="auto">
            <a:xfrm>
              <a:off x="5287" y="3071"/>
              <a:ext cx="75" cy="77"/>
            </a:xfrm>
            <a:custGeom>
              <a:avLst/>
              <a:gdLst>
                <a:gd name="T0" fmla="*/ 37 w 75"/>
                <a:gd name="T1" fmla="*/ 0 h 77"/>
                <a:gd name="T2" fmla="*/ 45 w 75"/>
                <a:gd name="T3" fmla="*/ 1 h 77"/>
                <a:gd name="T4" fmla="*/ 52 w 75"/>
                <a:gd name="T5" fmla="*/ 3 h 77"/>
                <a:gd name="T6" fmla="*/ 58 w 75"/>
                <a:gd name="T7" fmla="*/ 7 h 77"/>
                <a:gd name="T8" fmla="*/ 64 w 75"/>
                <a:gd name="T9" fmla="*/ 11 h 77"/>
                <a:gd name="T10" fmla="*/ 69 w 75"/>
                <a:gd name="T11" fmla="*/ 17 h 77"/>
                <a:gd name="T12" fmla="*/ 72 w 75"/>
                <a:gd name="T13" fmla="*/ 24 h 77"/>
                <a:gd name="T14" fmla="*/ 74 w 75"/>
                <a:gd name="T15" fmla="*/ 30 h 77"/>
                <a:gd name="T16" fmla="*/ 75 w 75"/>
                <a:gd name="T17" fmla="*/ 38 h 77"/>
                <a:gd name="T18" fmla="*/ 74 w 75"/>
                <a:gd name="T19" fmla="*/ 46 h 77"/>
                <a:gd name="T20" fmla="*/ 72 w 75"/>
                <a:gd name="T21" fmla="*/ 53 h 77"/>
                <a:gd name="T22" fmla="*/ 69 w 75"/>
                <a:gd name="T23" fmla="*/ 59 h 77"/>
                <a:gd name="T24" fmla="*/ 64 w 75"/>
                <a:gd name="T25" fmla="*/ 66 h 77"/>
                <a:gd name="T26" fmla="*/ 58 w 75"/>
                <a:gd name="T27" fmla="*/ 71 h 77"/>
                <a:gd name="T28" fmla="*/ 52 w 75"/>
                <a:gd name="T29" fmla="*/ 74 h 77"/>
                <a:gd name="T30" fmla="*/ 45 w 75"/>
                <a:gd name="T31" fmla="*/ 76 h 77"/>
                <a:gd name="T32" fmla="*/ 37 w 75"/>
                <a:gd name="T33" fmla="*/ 77 h 77"/>
                <a:gd name="T34" fmla="*/ 29 w 75"/>
                <a:gd name="T35" fmla="*/ 76 h 77"/>
                <a:gd name="T36" fmla="*/ 23 w 75"/>
                <a:gd name="T37" fmla="*/ 74 h 77"/>
                <a:gd name="T38" fmla="*/ 17 w 75"/>
                <a:gd name="T39" fmla="*/ 71 h 77"/>
                <a:gd name="T40" fmla="*/ 12 w 75"/>
                <a:gd name="T41" fmla="*/ 66 h 77"/>
                <a:gd name="T42" fmla="*/ 7 w 75"/>
                <a:gd name="T43" fmla="*/ 59 h 77"/>
                <a:gd name="T44" fmla="*/ 4 w 75"/>
                <a:gd name="T45" fmla="*/ 53 h 77"/>
                <a:gd name="T46" fmla="*/ 1 w 75"/>
                <a:gd name="T47" fmla="*/ 46 h 77"/>
                <a:gd name="T48" fmla="*/ 0 w 75"/>
                <a:gd name="T49" fmla="*/ 38 h 77"/>
                <a:gd name="T50" fmla="*/ 1 w 75"/>
                <a:gd name="T51" fmla="*/ 30 h 77"/>
                <a:gd name="T52" fmla="*/ 4 w 75"/>
                <a:gd name="T53" fmla="*/ 24 h 77"/>
                <a:gd name="T54" fmla="*/ 7 w 75"/>
                <a:gd name="T55" fmla="*/ 17 h 77"/>
                <a:gd name="T56" fmla="*/ 12 w 75"/>
                <a:gd name="T57" fmla="*/ 11 h 77"/>
                <a:gd name="T58" fmla="*/ 17 w 75"/>
                <a:gd name="T59" fmla="*/ 7 h 77"/>
                <a:gd name="T60" fmla="*/ 23 w 75"/>
                <a:gd name="T61" fmla="*/ 3 h 77"/>
                <a:gd name="T62" fmla="*/ 29 w 75"/>
                <a:gd name="T63" fmla="*/ 1 h 77"/>
                <a:gd name="T64" fmla="*/ 37 w 75"/>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7">
                  <a:moveTo>
                    <a:pt x="37" y="0"/>
                  </a:moveTo>
                  <a:lnTo>
                    <a:pt x="45" y="1"/>
                  </a:lnTo>
                  <a:lnTo>
                    <a:pt x="52" y="3"/>
                  </a:lnTo>
                  <a:lnTo>
                    <a:pt x="58" y="7"/>
                  </a:lnTo>
                  <a:lnTo>
                    <a:pt x="64" y="11"/>
                  </a:lnTo>
                  <a:lnTo>
                    <a:pt x="69" y="17"/>
                  </a:lnTo>
                  <a:lnTo>
                    <a:pt x="72" y="24"/>
                  </a:lnTo>
                  <a:lnTo>
                    <a:pt x="74" y="30"/>
                  </a:lnTo>
                  <a:lnTo>
                    <a:pt x="75" y="38"/>
                  </a:lnTo>
                  <a:lnTo>
                    <a:pt x="74" y="46"/>
                  </a:lnTo>
                  <a:lnTo>
                    <a:pt x="72" y="53"/>
                  </a:lnTo>
                  <a:lnTo>
                    <a:pt x="69" y="59"/>
                  </a:lnTo>
                  <a:lnTo>
                    <a:pt x="64" y="66"/>
                  </a:lnTo>
                  <a:lnTo>
                    <a:pt x="58" y="71"/>
                  </a:lnTo>
                  <a:lnTo>
                    <a:pt x="52" y="74"/>
                  </a:lnTo>
                  <a:lnTo>
                    <a:pt x="45" y="76"/>
                  </a:lnTo>
                  <a:lnTo>
                    <a:pt x="37" y="77"/>
                  </a:lnTo>
                  <a:lnTo>
                    <a:pt x="29" y="76"/>
                  </a:lnTo>
                  <a:lnTo>
                    <a:pt x="23" y="74"/>
                  </a:lnTo>
                  <a:lnTo>
                    <a:pt x="17" y="71"/>
                  </a:lnTo>
                  <a:lnTo>
                    <a:pt x="12" y="66"/>
                  </a:lnTo>
                  <a:lnTo>
                    <a:pt x="7" y="59"/>
                  </a:lnTo>
                  <a:lnTo>
                    <a:pt x="4" y="53"/>
                  </a:lnTo>
                  <a:lnTo>
                    <a:pt x="1" y="46"/>
                  </a:lnTo>
                  <a:lnTo>
                    <a:pt x="0" y="38"/>
                  </a:lnTo>
                  <a:lnTo>
                    <a:pt x="1" y="30"/>
                  </a:lnTo>
                  <a:lnTo>
                    <a:pt x="4" y="24"/>
                  </a:lnTo>
                  <a:lnTo>
                    <a:pt x="7" y="17"/>
                  </a:lnTo>
                  <a:lnTo>
                    <a:pt x="12" y="11"/>
                  </a:lnTo>
                  <a:lnTo>
                    <a:pt x="17" y="7"/>
                  </a:lnTo>
                  <a:lnTo>
                    <a:pt x="23" y="3"/>
                  </a:lnTo>
                  <a:lnTo>
                    <a:pt x="29" y="1"/>
                  </a:lnTo>
                  <a:lnTo>
                    <a:pt x="3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2" name="Freeform 264"/>
            <p:cNvSpPr>
              <a:spLocks/>
            </p:cNvSpPr>
            <p:nvPr/>
          </p:nvSpPr>
          <p:spPr bwMode="auto">
            <a:xfrm>
              <a:off x="4918" y="3058"/>
              <a:ext cx="129" cy="133"/>
            </a:xfrm>
            <a:custGeom>
              <a:avLst/>
              <a:gdLst>
                <a:gd name="T0" fmla="*/ 65 w 129"/>
                <a:gd name="T1" fmla="*/ 0 h 133"/>
                <a:gd name="T2" fmla="*/ 77 w 129"/>
                <a:gd name="T3" fmla="*/ 1 h 133"/>
                <a:gd name="T4" fmla="*/ 90 w 129"/>
                <a:gd name="T5" fmla="*/ 5 h 133"/>
                <a:gd name="T6" fmla="*/ 101 w 129"/>
                <a:gd name="T7" fmla="*/ 11 h 133"/>
                <a:gd name="T8" fmla="*/ 110 w 129"/>
                <a:gd name="T9" fmla="*/ 19 h 133"/>
                <a:gd name="T10" fmla="*/ 118 w 129"/>
                <a:gd name="T11" fmla="*/ 29 h 133"/>
                <a:gd name="T12" fmla="*/ 123 w 129"/>
                <a:gd name="T13" fmla="*/ 40 h 133"/>
                <a:gd name="T14" fmla="*/ 128 w 129"/>
                <a:gd name="T15" fmla="*/ 52 h 133"/>
                <a:gd name="T16" fmla="*/ 129 w 129"/>
                <a:gd name="T17" fmla="*/ 66 h 133"/>
                <a:gd name="T18" fmla="*/ 128 w 129"/>
                <a:gd name="T19" fmla="*/ 79 h 133"/>
                <a:gd name="T20" fmla="*/ 123 w 129"/>
                <a:gd name="T21" fmla="*/ 91 h 133"/>
                <a:gd name="T22" fmla="*/ 118 w 129"/>
                <a:gd name="T23" fmla="*/ 103 h 133"/>
                <a:gd name="T24" fmla="*/ 110 w 129"/>
                <a:gd name="T25" fmla="*/ 113 h 133"/>
                <a:gd name="T26" fmla="*/ 101 w 129"/>
                <a:gd name="T27" fmla="*/ 122 h 133"/>
                <a:gd name="T28" fmla="*/ 90 w 129"/>
                <a:gd name="T29" fmla="*/ 127 h 133"/>
                <a:gd name="T30" fmla="*/ 77 w 129"/>
                <a:gd name="T31" fmla="*/ 132 h 133"/>
                <a:gd name="T32" fmla="*/ 65 w 129"/>
                <a:gd name="T33" fmla="*/ 133 h 133"/>
                <a:gd name="T34" fmla="*/ 52 w 129"/>
                <a:gd name="T35" fmla="*/ 132 h 133"/>
                <a:gd name="T36" fmla="*/ 39 w 129"/>
                <a:gd name="T37" fmla="*/ 127 h 133"/>
                <a:gd name="T38" fmla="*/ 29 w 129"/>
                <a:gd name="T39" fmla="*/ 122 h 133"/>
                <a:gd name="T40" fmla="*/ 19 w 129"/>
                <a:gd name="T41" fmla="*/ 113 h 133"/>
                <a:gd name="T42" fmla="*/ 12 w 129"/>
                <a:gd name="T43" fmla="*/ 103 h 133"/>
                <a:gd name="T44" fmla="*/ 6 w 129"/>
                <a:gd name="T45" fmla="*/ 91 h 133"/>
                <a:gd name="T46" fmla="*/ 1 w 129"/>
                <a:gd name="T47" fmla="*/ 79 h 133"/>
                <a:gd name="T48" fmla="*/ 0 w 129"/>
                <a:gd name="T49" fmla="*/ 66 h 133"/>
                <a:gd name="T50" fmla="*/ 1 w 129"/>
                <a:gd name="T51" fmla="*/ 52 h 133"/>
                <a:gd name="T52" fmla="*/ 6 w 129"/>
                <a:gd name="T53" fmla="*/ 40 h 133"/>
                <a:gd name="T54" fmla="*/ 12 w 129"/>
                <a:gd name="T55" fmla="*/ 29 h 133"/>
                <a:gd name="T56" fmla="*/ 19 w 129"/>
                <a:gd name="T57" fmla="*/ 19 h 133"/>
                <a:gd name="T58" fmla="*/ 29 w 129"/>
                <a:gd name="T59" fmla="*/ 11 h 133"/>
                <a:gd name="T60" fmla="*/ 39 w 129"/>
                <a:gd name="T61" fmla="*/ 5 h 133"/>
                <a:gd name="T62" fmla="*/ 52 w 129"/>
                <a:gd name="T63" fmla="*/ 1 h 133"/>
                <a:gd name="T64" fmla="*/ 65 w 129"/>
                <a:gd name="T6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33">
                  <a:moveTo>
                    <a:pt x="65" y="0"/>
                  </a:moveTo>
                  <a:lnTo>
                    <a:pt x="77" y="1"/>
                  </a:lnTo>
                  <a:lnTo>
                    <a:pt x="90" y="5"/>
                  </a:lnTo>
                  <a:lnTo>
                    <a:pt x="101" y="11"/>
                  </a:lnTo>
                  <a:lnTo>
                    <a:pt x="110" y="19"/>
                  </a:lnTo>
                  <a:lnTo>
                    <a:pt x="118" y="29"/>
                  </a:lnTo>
                  <a:lnTo>
                    <a:pt x="123" y="40"/>
                  </a:lnTo>
                  <a:lnTo>
                    <a:pt x="128" y="52"/>
                  </a:lnTo>
                  <a:lnTo>
                    <a:pt x="129" y="66"/>
                  </a:lnTo>
                  <a:lnTo>
                    <a:pt x="128" y="79"/>
                  </a:lnTo>
                  <a:lnTo>
                    <a:pt x="123" y="91"/>
                  </a:lnTo>
                  <a:lnTo>
                    <a:pt x="118" y="103"/>
                  </a:lnTo>
                  <a:lnTo>
                    <a:pt x="110" y="113"/>
                  </a:lnTo>
                  <a:lnTo>
                    <a:pt x="101" y="122"/>
                  </a:lnTo>
                  <a:lnTo>
                    <a:pt x="90" y="127"/>
                  </a:lnTo>
                  <a:lnTo>
                    <a:pt x="77" y="132"/>
                  </a:lnTo>
                  <a:lnTo>
                    <a:pt x="65" y="133"/>
                  </a:lnTo>
                  <a:lnTo>
                    <a:pt x="52" y="132"/>
                  </a:lnTo>
                  <a:lnTo>
                    <a:pt x="39" y="127"/>
                  </a:lnTo>
                  <a:lnTo>
                    <a:pt x="29" y="122"/>
                  </a:lnTo>
                  <a:lnTo>
                    <a:pt x="19" y="113"/>
                  </a:lnTo>
                  <a:lnTo>
                    <a:pt x="12" y="103"/>
                  </a:lnTo>
                  <a:lnTo>
                    <a:pt x="6" y="91"/>
                  </a:lnTo>
                  <a:lnTo>
                    <a:pt x="1" y="79"/>
                  </a:lnTo>
                  <a:lnTo>
                    <a:pt x="0" y="66"/>
                  </a:lnTo>
                  <a:lnTo>
                    <a:pt x="1" y="52"/>
                  </a:lnTo>
                  <a:lnTo>
                    <a:pt x="6" y="40"/>
                  </a:lnTo>
                  <a:lnTo>
                    <a:pt x="12" y="29"/>
                  </a:lnTo>
                  <a:lnTo>
                    <a:pt x="19" y="19"/>
                  </a:lnTo>
                  <a:lnTo>
                    <a:pt x="29" y="11"/>
                  </a:lnTo>
                  <a:lnTo>
                    <a:pt x="39" y="5"/>
                  </a:lnTo>
                  <a:lnTo>
                    <a:pt x="52" y="1"/>
                  </a:lnTo>
                  <a:lnTo>
                    <a:pt x="65"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3" name="Freeform 265"/>
            <p:cNvSpPr>
              <a:spLocks/>
            </p:cNvSpPr>
            <p:nvPr/>
          </p:nvSpPr>
          <p:spPr bwMode="auto">
            <a:xfrm>
              <a:off x="4923" y="3059"/>
              <a:ext cx="122" cy="128"/>
            </a:xfrm>
            <a:custGeom>
              <a:avLst/>
              <a:gdLst>
                <a:gd name="T0" fmla="*/ 60 w 122"/>
                <a:gd name="T1" fmla="*/ 0 h 128"/>
                <a:gd name="T2" fmla="*/ 72 w 122"/>
                <a:gd name="T3" fmla="*/ 1 h 128"/>
                <a:gd name="T4" fmla="*/ 84 w 122"/>
                <a:gd name="T5" fmla="*/ 5 h 128"/>
                <a:gd name="T6" fmla="*/ 95 w 122"/>
                <a:gd name="T7" fmla="*/ 11 h 128"/>
                <a:gd name="T8" fmla="*/ 104 w 122"/>
                <a:gd name="T9" fmla="*/ 19 h 128"/>
                <a:gd name="T10" fmla="*/ 112 w 122"/>
                <a:gd name="T11" fmla="*/ 28 h 128"/>
                <a:gd name="T12" fmla="*/ 117 w 122"/>
                <a:gd name="T13" fmla="*/ 39 h 128"/>
                <a:gd name="T14" fmla="*/ 121 w 122"/>
                <a:gd name="T15" fmla="*/ 51 h 128"/>
                <a:gd name="T16" fmla="*/ 122 w 122"/>
                <a:gd name="T17" fmla="*/ 64 h 128"/>
                <a:gd name="T18" fmla="*/ 121 w 122"/>
                <a:gd name="T19" fmla="*/ 77 h 128"/>
                <a:gd name="T20" fmla="*/ 117 w 122"/>
                <a:gd name="T21" fmla="*/ 89 h 128"/>
                <a:gd name="T22" fmla="*/ 112 w 122"/>
                <a:gd name="T23" fmla="*/ 99 h 128"/>
                <a:gd name="T24" fmla="*/ 104 w 122"/>
                <a:gd name="T25" fmla="*/ 109 h 128"/>
                <a:gd name="T26" fmla="*/ 95 w 122"/>
                <a:gd name="T27" fmla="*/ 117 h 128"/>
                <a:gd name="T28" fmla="*/ 84 w 122"/>
                <a:gd name="T29" fmla="*/ 123 h 128"/>
                <a:gd name="T30" fmla="*/ 72 w 122"/>
                <a:gd name="T31" fmla="*/ 127 h 128"/>
                <a:gd name="T32" fmla="*/ 60 w 122"/>
                <a:gd name="T33" fmla="*/ 128 h 128"/>
                <a:gd name="T34" fmla="*/ 48 w 122"/>
                <a:gd name="T35" fmla="*/ 127 h 128"/>
                <a:gd name="T36" fmla="*/ 37 w 122"/>
                <a:gd name="T37" fmla="*/ 123 h 128"/>
                <a:gd name="T38" fmla="*/ 27 w 122"/>
                <a:gd name="T39" fmla="*/ 117 h 128"/>
                <a:gd name="T40" fmla="*/ 18 w 122"/>
                <a:gd name="T41" fmla="*/ 109 h 128"/>
                <a:gd name="T42" fmla="*/ 10 w 122"/>
                <a:gd name="T43" fmla="*/ 99 h 128"/>
                <a:gd name="T44" fmla="*/ 4 w 122"/>
                <a:gd name="T45" fmla="*/ 89 h 128"/>
                <a:gd name="T46" fmla="*/ 1 w 122"/>
                <a:gd name="T47" fmla="*/ 77 h 128"/>
                <a:gd name="T48" fmla="*/ 0 w 122"/>
                <a:gd name="T49" fmla="*/ 64 h 128"/>
                <a:gd name="T50" fmla="*/ 1 w 122"/>
                <a:gd name="T51" fmla="*/ 51 h 128"/>
                <a:gd name="T52" fmla="*/ 4 w 122"/>
                <a:gd name="T53" fmla="*/ 39 h 128"/>
                <a:gd name="T54" fmla="*/ 10 w 122"/>
                <a:gd name="T55" fmla="*/ 28 h 128"/>
                <a:gd name="T56" fmla="*/ 18 w 122"/>
                <a:gd name="T57" fmla="*/ 19 h 128"/>
                <a:gd name="T58" fmla="*/ 27 w 122"/>
                <a:gd name="T59" fmla="*/ 11 h 128"/>
                <a:gd name="T60" fmla="*/ 37 w 122"/>
                <a:gd name="T61" fmla="*/ 5 h 128"/>
                <a:gd name="T62" fmla="*/ 48 w 122"/>
                <a:gd name="T63" fmla="*/ 1 h 128"/>
                <a:gd name="T64" fmla="*/ 60 w 122"/>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8">
                  <a:moveTo>
                    <a:pt x="60" y="0"/>
                  </a:moveTo>
                  <a:lnTo>
                    <a:pt x="72" y="1"/>
                  </a:lnTo>
                  <a:lnTo>
                    <a:pt x="84" y="5"/>
                  </a:lnTo>
                  <a:lnTo>
                    <a:pt x="95" y="11"/>
                  </a:lnTo>
                  <a:lnTo>
                    <a:pt x="104" y="19"/>
                  </a:lnTo>
                  <a:lnTo>
                    <a:pt x="112" y="28"/>
                  </a:lnTo>
                  <a:lnTo>
                    <a:pt x="117" y="39"/>
                  </a:lnTo>
                  <a:lnTo>
                    <a:pt x="121" y="51"/>
                  </a:lnTo>
                  <a:lnTo>
                    <a:pt x="122" y="64"/>
                  </a:lnTo>
                  <a:lnTo>
                    <a:pt x="121" y="77"/>
                  </a:lnTo>
                  <a:lnTo>
                    <a:pt x="117" y="89"/>
                  </a:lnTo>
                  <a:lnTo>
                    <a:pt x="112" y="99"/>
                  </a:lnTo>
                  <a:lnTo>
                    <a:pt x="104" y="109"/>
                  </a:lnTo>
                  <a:lnTo>
                    <a:pt x="95" y="117"/>
                  </a:lnTo>
                  <a:lnTo>
                    <a:pt x="84" y="123"/>
                  </a:lnTo>
                  <a:lnTo>
                    <a:pt x="72" y="127"/>
                  </a:lnTo>
                  <a:lnTo>
                    <a:pt x="60" y="128"/>
                  </a:lnTo>
                  <a:lnTo>
                    <a:pt x="48" y="127"/>
                  </a:lnTo>
                  <a:lnTo>
                    <a:pt x="37" y="123"/>
                  </a:lnTo>
                  <a:lnTo>
                    <a:pt x="27" y="117"/>
                  </a:lnTo>
                  <a:lnTo>
                    <a:pt x="18" y="109"/>
                  </a:lnTo>
                  <a:lnTo>
                    <a:pt x="10" y="99"/>
                  </a:lnTo>
                  <a:lnTo>
                    <a:pt x="4" y="89"/>
                  </a:lnTo>
                  <a:lnTo>
                    <a:pt x="1" y="77"/>
                  </a:lnTo>
                  <a:lnTo>
                    <a:pt x="0" y="64"/>
                  </a:lnTo>
                  <a:lnTo>
                    <a:pt x="1" y="51"/>
                  </a:lnTo>
                  <a:lnTo>
                    <a:pt x="4" y="39"/>
                  </a:lnTo>
                  <a:lnTo>
                    <a:pt x="10" y="28"/>
                  </a:lnTo>
                  <a:lnTo>
                    <a:pt x="18" y="19"/>
                  </a:lnTo>
                  <a:lnTo>
                    <a:pt x="27" y="11"/>
                  </a:lnTo>
                  <a:lnTo>
                    <a:pt x="37" y="5"/>
                  </a:lnTo>
                  <a:lnTo>
                    <a:pt x="48" y="1"/>
                  </a:lnTo>
                  <a:lnTo>
                    <a:pt x="60"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4" name="Freeform 266"/>
            <p:cNvSpPr>
              <a:spLocks/>
            </p:cNvSpPr>
            <p:nvPr/>
          </p:nvSpPr>
          <p:spPr bwMode="auto">
            <a:xfrm>
              <a:off x="4924" y="3061"/>
              <a:ext cx="117" cy="122"/>
            </a:xfrm>
            <a:custGeom>
              <a:avLst/>
              <a:gdLst>
                <a:gd name="T0" fmla="*/ 59 w 117"/>
                <a:gd name="T1" fmla="*/ 0 h 122"/>
                <a:gd name="T2" fmla="*/ 71 w 117"/>
                <a:gd name="T3" fmla="*/ 1 h 122"/>
                <a:gd name="T4" fmla="*/ 83 w 117"/>
                <a:gd name="T5" fmla="*/ 4 h 122"/>
                <a:gd name="T6" fmla="*/ 93 w 117"/>
                <a:gd name="T7" fmla="*/ 10 h 122"/>
                <a:gd name="T8" fmla="*/ 101 w 117"/>
                <a:gd name="T9" fmla="*/ 18 h 122"/>
                <a:gd name="T10" fmla="*/ 107 w 117"/>
                <a:gd name="T11" fmla="*/ 27 h 122"/>
                <a:gd name="T12" fmla="*/ 113 w 117"/>
                <a:gd name="T13" fmla="*/ 37 h 122"/>
                <a:gd name="T14" fmla="*/ 116 w 117"/>
                <a:gd name="T15" fmla="*/ 48 h 122"/>
                <a:gd name="T16" fmla="*/ 117 w 117"/>
                <a:gd name="T17" fmla="*/ 60 h 122"/>
                <a:gd name="T18" fmla="*/ 116 w 117"/>
                <a:gd name="T19" fmla="*/ 73 h 122"/>
                <a:gd name="T20" fmla="*/ 113 w 117"/>
                <a:gd name="T21" fmla="*/ 85 h 122"/>
                <a:gd name="T22" fmla="*/ 107 w 117"/>
                <a:gd name="T23" fmla="*/ 95 h 122"/>
                <a:gd name="T24" fmla="*/ 101 w 117"/>
                <a:gd name="T25" fmla="*/ 104 h 122"/>
                <a:gd name="T26" fmla="*/ 93 w 117"/>
                <a:gd name="T27" fmla="*/ 112 h 122"/>
                <a:gd name="T28" fmla="*/ 83 w 117"/>
                <a:gd name="T29" fmla="*/ 117 h 122"/>
                <a:gd name="T30" fmla="*/ 71 w 117"/>
                <a:gd name="T31" fmla="*/ 121 h 122"/>
                <a:gd name="T32" fmla="*/ 59 w 117"/>
                <a:gd name="T33" fmla="*/ 122 h 122"/>
                <a:gd name="T34" fmla="*/ 47 w 117"/>
                <a:gd name="T35" fmla="*/ 121 h 122"/>
                <a:gd name="T36" fmla="*/ 36 w 117"/>
                <a:gd name="T37" fmla="*/ 117 h 122"/>
                <a:gd name="T38" fmla="*/ 26 w 117"/>
                <a:gd name="T39" fmla="*/ 112 h 122"/>
                <a:gd name="T40" fmla="*/ 18 w 117"/>
                <a:gd name="T41" fmla="*/ 104 h 122"/>
                <a:gd name="T42" fmla="*/ 10 w 117"/>
                <a:gd name="T43" fmla="*/ 95 h 122"/>
                <a:gd name="T44" fmla="*/ 4 w 117"/>
                <a:gd name="T45" fmla="*/ 85 h 122"/>
                <a:gd name="T46" fmla="*/ 1 w 117"/>
                <a:gd name="T47" fmla="*/ 73 h 122"/>
                <a:gd name="T48" fmla="*/ 0 w 117"/>
                <a:gd name="T49" fmla="*/ 60 h 122"/>
                <a:gd name="T50" fmla="*/ 1 w 117"/>
                <a:gd name="T51" fmla="*/ 48 h 122"/>
                <a:gd name="T52" fmla="*/ 4 w 117"/>
                <a:gd name="T53" fmla="*/ 37 h 122"/>
                <a:gd name="T54" fmla="*/ 10 w 117"/>
                <a:gd name="T55" fmla="*/ 27 h 122"/>
                <a:gd name="T56" fmla="*/ 18 w 117"/>
                <a:gd name="T57" fmla="*/ 18 h 122"/>
                <a:gd name="T58" fmla="*/ 26 w 117"/>
                <a:gd name="T59" fmla="*/ 10 h 122"/>
                <a:gd name="T60" fmla="*/ 36 w 117"/>
                <a:gd name="T61" fmla="*/ 4 h 122"/>
                <a:gd name="T62" fmla="*/ 47 w 117"/>
                <a:gd name="T63" fmla="*/ 1 h 122"/>
                <a:gd name="T64" fmla="*/ 59 w 117"/>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22">
                  <a:moveTo>
                    <a:pt x="59" y="0"/>
                  </a:moveTo>
                  <a:lnTo>
                    <a:pt x="71" y="1"/>
                  </a:lnTo>
                  <a:lnTo>
                    <a:pt x="83" y="4"/>
                  </a:lnTo>
                  <a:lnTo>
                    <a:pt x="93" y="10"/>
                  </a:lnTo>
                  <a:lnTo>
                    <a:pt x="101" y="18"/>
                  </a:lnTo>
                  <a:lnTo>
                    <a:pt x="107" y="27"/>
                  </a:lnTo>
                  <a:lnTo>
                    <a:pt x="113" y="37"/>
                  </a:lnTo>
                  <a:lnTo>
                    <a:pt x="116" y="48"/>
                  </a:lnTo>
                  <a:lnTo>
                    <a:pt x="117" y="60"/>
                  </a:lnTo>
                  <a:lnTo>
                    <a:pt x="116" y="73"/>
                  </a:lnTo>
                  <a:lnTo>
                    <a:pt x="113" y="85"/>
                  </a:lnTo>
                  <a:lnTo>
                    <a:pt x="107" y="95"/>
                  </a:lnTo>
                  <a:lnTo>
                    <a:pt x="101" y="104"/>
                  </a:lnTo>
                  <a:lnTo>
                    <a:pt x="93" y="112"/>
                  </a:lnTo>
                  <a:lnTo>
                    <a:pt x="83" y="117"/>
                  </a:lnTo>
                  <a:lnTo>
                    <a:pt x="71" y="121"/>
                  </a:lnTo>
                  <a:lnTo>
                    <a:pt x="59" y="122"/>
                  </a:lnTo>
                  <a:lnTo>
                    <a:pt x="47" y="121"/>
                  </a:lnTo>
                  <a:lnTo>
                    <a:pt x="36" y="117"/>
                  </a:lnTo>
                  <a:lnTo>
                    <a:pt x="26" y="112"/>
                  </a:lnTo>
                  <a:lnTo>
                    <a:pt x="18" y="104"/>
                  </a:lnTo>
                  <a:lnTo>
                    <a:pt x="10" y="95"/>
                  </a:lnTo>
                  <a:lnTo>
                    <a:pt x="4" y="85"/>
                  </a:lnTo>
                  <a:lnTo>
                    <a:pt x="1" y="73"/>
                  </a:lnTo>
                  <a:lnTo>
                    <a:pt x="0" y="60"/>
                  </a:lnTo>
                  <a:lnTo>
                    <a:pt x="1" y="48"/>
                  </a:lnTo>
                  <a:lnTo>
                    <a:pt x="4" y="37"/>
                  </a:lnTo>
                  <a:lnTo>
                    <a:pt x="10" y="27"/>
                  </a:lnTo>
                  <a:lnTo>
                    <a:pt x="18" y="18"/>
                  </a:lnTo>
                  <a:lnTo>
                    <a:pt x="26" y="10"/>
                  </a:lnTo>
                  <a:lnTo>
                    <a:pt x="36" y="4"/>
                  </a:lnTo>
                  <a:lnTo>
                    <a:pt x="47" y="1"/>
                  </a:lnTo>
                  <a:lnTo>
                    <a:pt x="59"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5" name="Freeform 267"/>
            <p:cNvSpPr>
              <a:spLocks/>
            </p:cNvSpPr>
            <p:nvPr/>
          </p:nvSpPr>
          <p:spPr bwMode="auto">
            <a:xfrm>
              <a:off x="4927" y="3062"/>
              <a:ext cx="112" cy="118"/>
            </a:xfrm>
            <a:custGeom>
              <a:avLst/>
              <a:gdLst>
                <a:gd name="T0" fmla="*/ 56 w 112"/>
                <a:gd name="T1" fmla="*/ 0 h 118"/>
                <a:gd name="T2" fmla="*/ 67 w 112"/>
                <a:gd name="T3" fmla="*/ 1 h 118"/>
                <a:gd name="T4" fmla="*/ 77 w 112"/>
                <a:gd name="T5" fmla="*/ 5 h 118"/>
                <a:gd name="T6" fmla="*/ 87 w 112"/>
                <a:gd name="T7" fmla="*/ 10 h 118"/>
                <a:gd name="T8" fmla="*/ 95 w 112"/>
                <a:gd name="T9" fmla="*/ 17 h 118"/>
                <a:gd name="T10" fmla="*/ 102 w 112"/>
                <a:gd name="T11" fmla="*/ 26 h 118"/>
                <a:gd name="T12" fmla="*/ 108 w 112"/>
                <a:gd name="T13" fmla="*/ 36 h 118"/>
                <a:gd name="T14" fmla="*/ 111 w 112"/>
                <a:gd name="T15" fmla="*/ 47 h 118"/>
                <a:gd name="T16" fmla="*/ 112 w 112"/>
                <a:gd name="T17" fmla="*/ 58 h 118"/>
                <a:gd name="T18" fmla="*/ 111 w 112"/>
                <a:gd name="T19" fmla="*/ 71 h 118"/>
                <a:gd name="T20" fmla="*/ 108 w 112"/>
                <a:gd name="T21" fmla="*/ 82 h 118"/>
                <a:gd name="T22" fmla="*/ 102 w 112"/>
                <a:gd name="T23" fmla="*/ 92 h 118"/>
                <a:gd name="T24" fmla="*/ 95 w 112"/>
                <a:gd name="T25" fmla="*/ 100 h 118"/>
                <a:gd name="T26" fmla="*/ 87 w 112"/>
                <a:gd name="T27" fmla="*/ 107 h 118"/>
                <a:gd name="T28" fmla="*/ 77 w 112"/>
                <a:gd name="T29" fmla="*/ 113 h 118"/>
                <a:gd name="T30" fmla="*/ 67 w 112"/>
                <a:gd name="T31" fmla="*/ 116 h 118"/>
                <a:gd name="T32" fmla="*/ 56 w 112"/>
                <a:gd name="T33" fmla="*/ 118 h 118"/>
                <a:gd name="T34" fmla="*/ 45 w 112"/>
                <a:gd name="T35" fmla="*/ 116 h 118"/>
                <a:gd name="T36" fmla="*/ 34 w 112"/>
                <a:gd name="T37" fmla="*/ 113 h 118"/>
                <a:gd name="T38" fmla="*/ 25 w 112"/>
                <a:gd name="T39" fmla="*/ 107 h 118"/>
                <a:gd name="T40" fmla="*/ 17 w 112"/>
                <a:gd name="T41" fmla="*/ 100 h 118"/>
                <a:gd name="T42" fmla="*/ 9 w 112"/>
                <a:gd name="T43" fmla="*/ 92 h 118"/>
                <a:gd name="T44" fmla="*/ 5 w 112"/>
                <a:gd name="T45" fmla="*/ 82 h 118"/>
                <a:gd name="T46" fmla="*/ 1 w 112"/>
                <a:gd name="T47" fmla="*/ 71 h 118"/>
                <a:gd name="T48" fmla="*/ 0 w 112"/>
                <a:gd name="T49" fmla="*/ 58 h 118"/>
                <a:gd name="T50" fmla="*/ 1 w 112"/>
                <a:gd name="T51" fmla="*/ 47 h 118"/>
                <a:gd name="T52" fmla="*/ 5 w 112"/>
                <a:gd name="T53" fmla="*/ 36 h 118"/>
                <a:gd name="T54" fmla="*/ 9 w 112"/>
                <a:gd name="T55" fmla="*/ 26 h 118"/>
                <a:gd name="T56" fmla="*/ 17 w 112"/>
                <a:gd name="T57" fmla="*/ 17 h 118"/>
                <a:gd name="T58" fmla="*/ 25 w 112"/>
                <a:gd name="T59" fmla="*/ 10 h 118"/>
                <a:gd name="T60" fmla="*/ 34 w 112"/>
                <a:gd name="T61" fmla="*/ 5 h 118"/>
                <a:gd name="T62" fmla="*/ 45 w 112"/>
                <a:gd name="T63" fmla="*/ 1 h 118"/>
                <a:gd name="T64" fmla="*/ 56 w 112"/>
                <a:gd name="T6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118">
                  <a:moveTo>
                    <a:pt x="56" y="0"/>
                  </a:moveTo>
                  <a:lnTo>
                    <a:pt x="67" y="1"/>
                  </a:lnTo>
                  <a:lnTo>
                    <a:pt x="77" y="5"/>
                  </a:lnTo>
                  <a:lnTo>
                    <a:pt x="87" y="10"/>
                  </a:lnTo>
                  <a:lnTo>
                    <a:pt x="95" y="17"/>
                  </a:lnTo>
                  <a:lnTo>
                    <a:pt x="102" y="26"/>
                  </a:lnTo>
                  <a:lnTo>
                    <a:pt x="108" y="36"/>
                  </a:lnTo>
                  <a:lnTo>
                    <a:pt x="111" y="47"/>
                  </a:lnTo>
                  <a:lnTo>
                    <a:pt x="112" y="58"/>
                  </a:lnTo>
                  <a:lnTo>
                    <a:pt x="111" y="71"/>
                  </a:lnTo>
                  <a:lnTo>
                    <a:pt x="108" y="82"/>
                  </a:lnTo>
                  <a:lnTo>
                    <a:pt x="102" y="92"/>
                  </a:lnTo>
                  <a:lnTo>
                    <a:pt x="95" y="100"/>
                  </a:lnTo>
                  <a:lnTo>
                    <a:pt x="87" y="107"/>
                  </a:lnTo>
                  <a:lnTo>
                    <a:pt x="77" y="113"/>
                  </a:lnTo>
                  <a:lnTo>
                    <a:pt x="67" y="116"/>
                  </a:lnTo>
                  <a:lnTo>
                    <a:pt x="56" y="118"/>
                  </a:lnTo>
                  <a:lnTo>
                    <a:pt x="45" y="116"/>
                  </a:lnTo>
                  <a:lnTo>
                    <a:pt x="34" y="113"/>
                  </a:lnTo>
                  <a:lnTo>
                    <a:pt x="25" y="107"/>
                  </a:lnTo>
                  <a:lnTo>
                    <a:pt x="17" y="100"/>
                  </a:lnTo>
                  <a:lnTo>
                    <a:pt x="9" y="92"/>
                  </a:lnTo>
                  <a:lnTo>
                    <a:pt x="5" y="82"/>
                  </a:lnTo>
                  <a:lnTo>
                    <a:pt x="1" y="71"/>
                  </a:lnTo>
                  <a:lnTo>
                    <a:pt x="0" y="58"/>
                  </a:lnTo>
                  <a:lnTo>
                    <a:pt x="1" y="47"/>
                  </a:lnTo>
                  <a:lnTo>
                    <a:pt x="5" y="36"/>
                  </a:lnTo>
                  <a:lnTo>
                    <a:pt x="9" y="26"/>
                  </a:lnTo>
                  <a:lnTo>
                    <a:pt x="17" y="17"/>
                  </a:lnTo>
                  <a:lnTo>
                    <a:pt x="25" y="10"/>
                  </a:lnTo>
                  <a:lnTo>
                    <a:pt x="34" y="5"/>
                  </a:lnTo>
                  <a:lnTo>
                    <a:pt x="45" y="1"/>
                  </a:lnTo>
                  <a:lnTo>
                    <a:pt x="56"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6" name="Freeform 268"/>
            <p:cNvSpPr>
              <a:spLocks/>
            </p:cNvSpPr>
            <p:nvPr/>
          </p:nvSpPr>
          <p:spPr bwMode="auto">
            <a:xfrm>
              <a:off x="4930" y="3064"/>
              <a:ext cx="106" cy="111"/>
            </a:xfrm>
            <a:custGeom>
              <a:avLst/>
              <a:gdLst>
                <a:gd name="T0" fmla="*/ 53 w 106"/>
                <a:gd name="T1" fmla="*/ 0 h 111"/>
                <a:gd name="T2" fmla="*/ 63 w 106"/>
                <a:gd name="T3" fmla="*/ 1 h 111"/>
                <a:gd name="T4" fmla="*/ 73 w 106"/>
                <a:gd name="T5" fmla="*/ 5 h 111"/>
                <a:gd name="T6" fmla="*/ 82 w 106"/>
                <a:gd name="T7" fmla="*/ 9 h 111"/>
                <a:gd name="T8" fmla="*/ 90 w 106"/>
                <a:gd name="T9" fmla="*/ 16 h 111"/>
                <a:gd name="T10" fmla="*/ 97 w 106"/>
                <a:gd name="T11" fmla="*/ 25 h 111"/>
                <a:gd name="T12" fmla="*/ 101 w 106"/>
                <a:gd name="T13" fmla="*/ 34 h 111"/>
                <a:gd name="T14" fmla="*/ 105 w 106"/>
                <a:gd name="T15" fmla="*/ 44 h 111"/>
                <a:gd name="T16" fmla="*/ 106 w 106"/>
                <a:gd name="T17" fmla="*/ 55 h 111"/>
                <a:gd name="T18" fmla="*/ 105 w 106"/>
                <a:gd name="T19" fmla="*/ 66 h 111"/>
                <a:gd name="T20" fmla="*/ 101 w 106"/>
                <a:gd name="T21" fmla="*/ 78 h 111"/>
                <a:gd name="T22" fmla="*/ 97 w 106"/>
                <a:gd name="T23" fmla="*/ 86 h 111"/>
                <a:gd name="T24" fmla="*/ 90 w 106"/>
                <a:gd name="T25" fmla="*/ 94 h 111"/>
                <a:gd name="T26" fmla="*/ 82 w 106"/>
                <a:gd name="T27" fmla="*/ 102 h 111"/>
                <a:gd name="T28" fmla="*/ 73 w 106"/>
                <a:gd name="T29" fmla="*/ 107 h 111"/>
                <a:gd name="T30" fmla="*/ 63 w 106"/>
                <a:gd name="T31" fmla="*/ 110 h 111"/>
                <a:gd name="T32" fmla="*/ 53 w 106"/>
                <a:gd name="T33" fmla="*/ 111 h 111"/>
                <a:gd name="T34" fmla="*/ 42 w 106"/>
                <a:gd name="T35" fmla="*/ 110 h 111"/>
                <a:gd name="T36" fmla="*/ 33 w 106"/>
                <a:gd name="T37" fmla="*/ 107 h 111"/>
                <a:gd name="T38" fmla="*/ 23 w 106"/>
                <a:gd name="T39" fmla="*/ 102 h 111"/>
                <a:gd name="T40" fmla="*/ 15 w 106"/>
                <a:gd name="T41" fmla="*/ 94 h 111"/>
                <a:gd name="T42" fmla="*/ 8 w 106"/>
                <a:gd name="T43" fmla="*/ 86 h 111"/>
                <a:gd name="T44" fmla="*/ 4 w 106"/>
                <a:gd name="T45" fmla="*/ 78 h 111"/>
                <a:gd name="T46" fmla="*/ 1 w 106"/>
                <a:gd name="T47" fmla="*/ 66 h 111"/>
                <a:gd name="T48" fmla="*/ 0 w 106"/>
                <a:gd name="T49" fmla="*/ 55 h 111"/>
                <a:gd name="T50" fmla="*/ 1 w 106"/>
                <a:gd name="T51" fmla="*/ 44 h 111"/>
                <a:gd name="T52" fmla="*/ 4 w 106"/>
                <a:gd name="T53" fmla="*/ 34 h 111"/>
                <a:gd name="T54" fmla="*/ 8 w 106"/>
                <a:gd name="T55" fmla="*/ 25 h 111"/>
                <a:gd name="T56" fmla="*/ 15 w 106"/>
                <a:gd name="T57" fmla="*/ 16 h 111"/>
                <a:gd name="T58" fmla="*/ 23 w 106"/>
                <a:gd name="T59" fmla="*/ 9 h 111"/>
                <a:gd name="T60" fmla="*/ 33 w 106"/>
                <a:gd name="T61" fmla="*/ 5 h 111"/>
                <a:gd name="T62" fmla="*/ 42 w 106"/>
                <a:gd name="T63" fmla="*/ 1 h 111"/>
                <a:gd name="T64" fmla="*/ 53 w 106"/>
                <a:gd name="T6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11">
                  <a:moveTo>
                    <a:pt x="53" y="0"/>
                  </a:moveTo>
                  <a:lnTo>
                    <a:pt x="63" y="1"/>
                  </a:lnTo>
                  <a:lnTo>
                    <a:pt x="73" y="5"/>
                  </a:lnTo>
                  <a:lnTo>
                    <a:pt x="82" y="9"/>
                  </a:lnTo>
                  <a:lnTo>
                    <a:pt x="90" y="16"/>
                  </a:lnTo>
                  <a:lnTo>
                    <a:pt x="97" y="25"/>
                  </a:lnTo>
                  <a:lnTo>
                    <a:pt x="101" y="34"/>
                  </a:lnTo>
                  <a:lnTo>
                    <a:pt x="105" y="44"/>
                  </a:lnTo>
                  <a:lnTo>
                    <a:pt x="106" y="55"/>
                  </a:lnTo>
                  <a:lnTo>
                    <a:pt x="105" y="66"/>
                  </a:lnTo>
                  <a:lnTo>
                    <a:pt x="101" y="78"/>
                  </a:lnTo>
                  <a:lnTo>
                    <a:pt x="97" y="86"/>
                  </a:lnTo>
                  <a:lnTo>
                    <a:pt x="90" y="94"/>
                  </a:lnTo>
                  <a:lnTo>
                    <a:pt x="82" y="102"/>
                  </a:lnTo>
                  <a:lnTo>
                    <a:pt x="73" y="107"/>
                  </a:lnTo>
                  <a:lnTo>
                    <a:pt x="63" y="110"/>
                  </a:lnTo>
                  <a:lnTo>
                    <a:pt x="53" y="111"/>
                  </a:lnTo>
                  <a:lnTo>
                    <a:pt x="42" y="110"/>
                  </a:lnTo>
                  <a:lnTo>
                    <a:pt x="33" y="107"/>
                  </a:lnTo>
                  <a:lnTo>
                    <a:pt x="23" y="102"/>
                  </a:lnTo>
                  <a:lnTo>
                    <a:pt x="15" y="94"/>
                  </a:lnTo>
                  <a:lnTo>
                    <a:pt x="8" y="86"/>
                  </a:lnTo>
                  <a:lnTo>
                    <a:pt x="4" y="78"/>
                  </a:lnTo>
                  <a:lnTo>
                    <a:pt x="1" y="66"/>
                  </a:lnTo>
                  <a:lnTo>
                    <a:pt x="0" y="55"/>
                  </a:lnTo>
                  <a:lnTo>
                    <a:pt x="1" y="44"/>
                  </a:lnTo>
                  <a:lnTo>
                    <a:pt x="4" y="34"/>
                  </a:lnTo>
                  <a:lnTo>
                    <a:pt x="8" y="25"/>
                  </a:lnTo>
                  <a:lnTo>
                    <a:pt x="15" y="16"/>
                  </a:lnTo>
                  <a:lnTo>
                    <a:pt x="23" y="9"/>
                  </a:lnTo>
                  <a:lnTo>
                    <a:pt x="33" y="5"/>
                  </a:lnTo>
                  <a:lnTo>
                    <a:pt x="42" y="1"/>
                  </a:lnTo>
                  <a:lnTo>
                    <a:pt x="53"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7" name="Freeform 269"/>
            <p:cNvSpPr>
              <a:spLocks/>
            </p:cNvSpPr>
            <p:nvPr/>
          </p:nvSpPr>
          <p:spPr bwMode="auto">
            <a:xfrm>
              <a:off x="4933" y="3067"/>
              <a:ext cx="100" cy="104"/>
            </a:xfrm>
            <a:custGeom>
              <a:avLst/>
              <a:gdLst>
                <a:gd name="T0" fmla="*/ 50 w 100"/>
                <a:gd name="T1" fmla="*/ 0 h 104"/>
                <a:gd name="T2" fmla="*/ 60 w 100"/>
                <a:gd name="T3" fmla="*/ 1 h 104"/>
                <a:gd name="T4" fmla="*/ 70 w 100"/>
                <a:gd name="T5" fmla="*/ 4 h 104"/>
                <a:gd name="T6" fmla="*/ 78 w 100"/>
                <a:gd name="T7" fmla="*/ 9 h 104"/>
                <a:gd name="T8" fmla="*/ 86 w 100"/>
                <a:gd name="T9" fmla="*/ 15 h 104"/>
                <a:gd name="T10" fmla="*/ 92 w 100"/>
                <a:gd name="T11" fmla="*/ 23 h 104"/>
                <a:gd name="T12" fmla="*/ 96 w 100"/>
                <a:gd name="T13" fmla="*/ 32 h 104"/>
                <a:gd name="T14" fmla="*/ 99 w 100"/>
                <a:gd name="T15" fmla="*/ 42 h 104"/>
                <a:gd name="T16" fmla="*/ 100 w 100"/>
                <a:gd name="T17" fmla="*/ 52 h 104"/>
                <a:gd name="T18" fmla="*/ 99 w 100"/>
                <a:gd name="T19" fmla="*/ 62 h 104"/>
                <a:gd name="T20" fmla="*/ 96 w 100"/>
                <a:gd name="T21" fmla="*/ 72 h 104"/>
                <a:gd name="T22" fmla="*/ 92 w 100"/>
                <a:gd name="T23" fmla="*/ 81 h 104"/>
                <a:gd name="T24" fmla="*/ 86 w 100"/>
                <a:gd name="T25" fmla="*/ 88 h 104"/>
                <a:gd name="T26" fmla="*/ 78 w 100"/>
                <a:gd name="T27" fmla="*/ 95 h 104"/>
                <a:gd name="T28" fmla="*/ 70 w 100"/>
                <a:gd name="T29" fmla="*/ 99 h 104"/>
                <a:gd name="T30" fmla="*/ 60 w 100"/>
                <a:gd name="T31" fmla="*/ 102 h 104"/>
                <a:gd name="T32" fmla="*/ 50 w 100"/>
                <a:gd name="T33" fmla="*/ 104 h 104"/>
                <a:gd name="T34" fmla="*/ 40 w 100"/>
                <a:gd name="T35" fmla="*/ 102 h 104"/>
                <a:gd name="T36" fmla="*/ 30 w 100"/>
                <a:gd name="T37" fmla="*/ 99 h 104"/>
                <a:gd name="T38" fmla="*/ 22 w 100"/>
                <a:gd name="T39" fmla="*/ 95 h 104"/>
                <a:gd name="T40" fmla="*/ 14 w 100"/>
                <a:gd name="T41" fmla="*/ 88 h 104"/>
                <a:gd name="T42" fmla="*/ 9 w 100"/>
                <a:gd name="T43" fmla="*/ 81 h 104"/>
                <a:gd name="T44" fmla="*/ 4 w 100"/>
                <a:gd name="T45" fmla="*/ 72 h 104"/>
                <a:gd name="T46" fmla="*/ 1 w 100"/>
                <a:gd name="T47" fmla="*/ 62 h 104"/>
                <a:gd name="T48" fmla="*/ 0 w 100"/>
                <a:gd name="T49" fmla="*/ 52 h 104"/>
                <a:gd name="T50" fmla="*/ 1 w 100"/>
                <a:gd name="T51" fmla="*/ 42 h 104"/>
                <a:gd name="T52" fmla="*/ 4 w 100"/>
                <a:gd name="T53" fmla="*/ 32 h 104"/>
                <a:gd name="T54" fmla="*/ 9 w 100"/>
                <a:gd name="T55" fmla="*/ 23 h 104"/>
                <a:gd name="T56" fmla="*/ 14 w 100"/>
                <a:gd name="T57" fmla="*/ 15 h 104"/>
                <a:gd name="T58" fmla="*/ 22 w 100"/>
                <a:gd name="T59" fmla="*/ 9 h 104"/>
                <a:gd name="T60" fmla="*/ 30 w 100"/>
                <a:gd name="T61" fmla="*/ 4 h 104"/>
                <a:gd name="T62" fmla="*/ 40 w 100"/>
                <a:gd name="T63" fmla="*/ 1 h 104"/>
                <a:gd name="T64" fmla="*/ 50 w 100"/>
                <a:gd name="T6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4">
                  <a:moveTo>
                    <a:pt x="50" y="0"/>
                  </a:moveTo>
                  <a:lnTo>
                    <a:pt x="60" y="1"/>
                  </a:lnTo>
                  <a:lnTo>
                    <a:pt x="70" y="4"/>
                  </a:lnTo>
                  <a:lnTo>
                    <a:pt x="78" y="9"/>
                  </a:lnTo>
                  <a:lnTo>
                    <a:pt x="86" y="15"/>
                  </a:lnTo>
                  <a:lnTo>
                    <a:pt x="92" y="23"/>
                  </a:lnTo>
                  <a:lnTo>
                    <a:pt x="96" y="32"/>
                  </a:lnTo>
                  <a:lnTo>
                    <a:pt x="99" y="42"/>
                  </a:lnTo>
                  <a:lnTo>
                    <a:pt x="100" y="52"/>
                  </a:lnTo>
                  <a:lnTo>
                    <a:pt x="99" y="62"/>
                  </a:lnTo>
                  <a:lnTo>
                    <a:pt x="96" y="72"/>
                  </a:lnTo>
                  <a:lnTo>
                    <a:pt x="92" y="81"/>
                  </a:lnTo>
                  <a:lnTo>
                    <a:pt x="86" y="88"/>
                  </a:lnTo>
                  <a:lnTo>
                    <a:pt x="78" y="95"/>
                  </a:lnTo>
                  <a:lnTo>
                    <a:pt x="70" y="99"/>
                  </a:lnTo>
                  <a:lnTo>
                    <a:pt x="60" y="102"/>
                  </a:lnTo>
                  <a:lnTo>
                    <a:pt x="50" y="104"/>
                  </a:lnTo>
                  <a:lnTo>
                    <a:pt x="40" y="102"/>
                  </a:lnTo>
                  <a:lnTo>
                    <a:pt x="30" y="99"/>
                  </a:lnTo>
                  <a:lnTo>
                    <a:pt x="22" y="95"/>
                  </a:lnTo>
                  <a:lnTo>
                    <a:pt x="14" y="88"/>
                  </a:lnTo>
                  <a:lnTo>
                    <a:pt x="9" y="81"/>
                  </a:lnTo>
                  <a:lnTo>
                    <a:pt x="4" y="72"/>
                  </a:lnTo>
                  <a:lnTo>
                    <a:pt x="1" y="62"/>
                  </a:lnTo>
                  <a:lnTo>
                    <a:pt x="0" y="52"/>
                  </a:lnTo>
                  <a:lnTo>
                    <a:pt x="1" y="42"/>
                  </a:lnTo>
                  <a:lnTo>
                    <a:pt x="4" y="32"/>
                  </a:lnTo>
                  <a:lnTo>
                    <a:pt x="9" y="23"/>
                  </a:lnTo>
                  <a:lnTo>
                    <a:pt x="14" y="15"/>
                  </a:lnTo>
                  <a:lnTo>
                    <a:pt x="22" y="9"/>
                  </a:lnTo>
                  <a:lnTo>
                    <a:pt x="30" y="4"/>
                  </a:lnTo>
                  <a:lnTo>
                    <a:pt x="40" y="1"/>
                  </a:lnTo>
                  <a:lnTo>
                    <a:pt x="50"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8" name="Freeform 270"/>
            <p:cNvSpPr>
              <a:spLocks/>
            </p:cNvSpPr>
            <p:nvPr/>
          </p:nvSpPr>
          <p:spPr bwMode="auto">
            <a:xfrm>
              <a:off x="4935" y="3068"/>
              <a:ext cx="95" cy="99"/>
            </a:xfrm>
            <a:custGeom>
              <a:avLst/>
              <a:gdLst>
                <a:gd name="T0" fmla="*/ 48 w 95"/>
                <a:gd name="T1" fmla="*/ 0 h 99"/>
                <a:gd name="T2" fmla="*/ 57 w 95"/>
                <a:gd name="T3" fmla="*/ 1 h 99"/>
                <a:gd name="T4" fmla="*/ 66 w 95"/>
                <a:gd name="T5" fmla="*/ 4 h 99"/>
                <a:gd name="T6" fmla="*/ 74 w 95"/>
                <a:gd name="T7" fmla="*/ 9 h 99"/>
                <a:gd name="T8" fmla="*/ 82 w 95"/>
                <a:gd name="T9" fmla="*/ 14 h 99"/>
                <a:gd name="T10" fmla="*/ 87 w 95"/>
                <a:gd name="T11" fmla="*/ 22 h 99"/>
                <a:gd name="T12" fmla="*/ 92 w 95"/>
                <a:gd name="T13" fmla="*/ 30 h 99"/>
                <a:gd name="T14" fmla="*/ 94 w 95"/>
                <a:gd name="T15" fmla="*/ 40 h 99"/>
                <a:gd name="T16" fmla="*/ 95 w 95"/>
                <a:gd name="T17" fmla="*/ 50 h 99"/>
                <a:gd name="T18" fmla="*/ 94 w 95"/>
                <a:gd name="T19" fmla="*/ 60 h 99"/>
                <a:gd name="T20" fmla="*/ 92 w 95"/>
                <a:gd name="T21" fmla="*/ 69 h 99"/>
                <a:gd name="T22" fmla="*/ 87 w 95"/>
                <a:gd name="T23" fmla="*/ 77 h 99"/>
                <a:gd name="T24" fmla="*/ 82 w 95"/>
                <a:gd name="T25" fmla="*/ 85 h 99"/>
                <a:gd name="T26" fmla="*/ 74 w 95"/>
                <a:gd name="T27" fmla="*/ 90 h 99"/>
                <a:gd name="T28" fmla="*/ 66 w 95"/>
                <a:gd name="T29" fmla="*/ 95 h 99"/>
                <a:gd name="T30" fmla="*/ 57 w 95"/>
                <a:gd name="T31" fmla="*/ 98 h 99"/>
                <a:gd name="T32" fmla="*/ 48 w 95"/>
                <a:gd name="T33" fmla="*/ 99 h 99"/>
                <a:gd name="T34" fmla="*/ 38 w 95"/>
                <a:gd name="T35" fmla="*/ 98 h 99"/>
                <a:gd name="T36" fmla="*/ 29 w 95"/>
                <a:gd name="T37" fmla="*/ 95 h 99"/>
                <a:gd name="T38" fmla="*/ 21 w 95"/>
                <a:gd name="T39" fmla="*/ 90 h 99"/>
                <a:gd name="T40" fmla="*/ 15 w 95"/>
                <a:gd name="T41" fmla="*/ 85 h 99"/>
                <a:gd name="T42" fmla="*/ 8 w 95"/>
                <a:gd name="T43" fmla="*/ 77 h 99"/>
                <a:gd name="T44" fmla="*/ 3 w 95"/>
                <a:gd name="T45" fmla="*/ 69 h 99"/>
                <a:gd name="T46" fmla="*/ 1 w 95"/>
                <a:gd name="T47" fmla="*/ 60 h 99"/>
                <a:gd name="T48" fmla="*/ 0 w 95"/>
                <a:gd name="T49" fmla="*/ 50 h 99"/>
                <a:gd name="T50" fmla="*/ 1 w 95"/>
                <a:gd name="T51" fmla="*/ 40 h 99"/>
                <a:gd name="T52" fmla="*/ 3 w 95"/>
                <a:gd name="T53" fmla="*/ 30 h 99"/>
                <a:gd name="T54" fmla="*/ 8 w 95"/>
                <a:gd name="T55" fmla="*/ 22 h 99"/>
                <a:gd name="T56" fmla="*/ 15 w 95"/>
                <a:gd name="T57" fmla="*/ 14 h 99"/>
                <a:gd name="T58" fmla="*/ 21 w 95"/>
                <a:gd name="T59" fmla="*/ 9 h 99"/>
                <a:gd name="T60" fmla="*/ 29 w 95"/>
                <a:gd name="T61" fmla="*/ 4 h 99"/>
                <a:gd name="T62" fmla="*/ 38 w 95"/>
                <a:gd name="T63" fmla="*/ 1 h 99"/>
                <a:gd name="T64" fmla="*/ 48 w 95"/>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9">
                  <a:moveTo>
                    <a:pt x="48" y="0"/>
                  </a:moveTo>
                  <a:lnTo>
                    <a:pt x="57" y="1"/>
                  </a:lnTo>
                  <a:lnTo>
                    <a:pt x="66" y="4"/>
                  </a:lnTo>
                  <a:lnTo>
                    <a:pt x="74" y="9"/>
                  </a:lnTo>
                  <a:lnTo>
                    <a:pt x="82" y="14"/>
                  </a:lnTo>
                  <a:lnTo>
                    <a:pt x="87" y="22"/>
                  </a:lnTo>
                  <a:lnTo>
                    <a:pt x="92" y="30"/>
                  </a:lnTo>
                  <a:lnTo>
                    <a:pt x="94" y="40"/>
                  </a:lnTo>
                  <a:lnTo>
                    <a:pt x="95" y="50"/>
                  </a:lnTo>
                  <a:lnTo>
                    <a:pt x="94" y="60"/>
                  </a:lnTo>
                  <a:lnTo>
                    <a:pt x="92" y="69"/>
                  </a:lnTo>
                  <a:lnTo>
                    <a:pt x="87" y="77"/>
                  </a:lnTo>
                  <a:lnTo>
                    <a:pt x="82" y="85"/>
                  </a:lnTo>
                  <a:lnTo>
                    <a:pt x="74" y="90"/>
                  </a:lnTo>
                  <a:lnTo>
                    <a:pt x="66" y="95"/>
                  </a:lnTo>
                  <a:lnTo>
                    <a:pt x="57" y="98"/>
                  </a:lnTo>
                  <a:lnTo>
                    <a:pt x="48" y="99"/>
                  </a:lnTo>
                  <a:lnTo>
                    <a:pt x="38" y="98"/>
                  </a:lnTo>
                  <a:lnTo>
                    <a:pt x="29" y="95"/>
                  </a:lnTo>
                  <a:lnTo>
                    <a:pt x="21" y="90"/>
                  </a:lnTo>
                  <a:lnTo>
                    <a:pt x="15" y="85"/>
                  </a:lnTo>
                  <a:lnTo>
                    <a:pt x="8" y="77"/>
                  </a:lnTo>
                  <a:lnTo>
                    <a:pt x="3" y="69"/>
                  </a:lnTo>
                  <a:lnTo>
                    <a:pt x="1" y="60"/>
                  </a:lnTo>
                  <a:lnTo>
                    <a:pt x="0" y="50"/>
                  </a:lnTo>
                  <a:lnTo>
                    <a:pt x="1" y="40"/>
                  </a:lnTo>
                  <a:lnTo>
                    <a:pt x="3" y="30"/>
                  </a:lnTo>
                  <a:lnTo>
                    <a:pt x="8" y="22"/>
                  </a:lnTo>
                  <a:lnTo>
                    <a:pt x="15" y="14"/>
                  </a:lnTo>
                  <a:lnTo>
                    <a:pt x="21" y="9"/>
                  </a:lnTo>
                  <a:lnTo>
                    <a:pt x="29" y="4"/>
                  </a:lnTo>
                  <a:lnTo>
                    <a:pt x="38" y="1"/>
                  </a:lnTo>
                  <a:lnTo>
                    <a:pt x="48"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599" name="Freeform 271"/>
            <p:cNvSpPr>
              <a:spLocks/>
            </p:cNvSpPr>
            <p:nvPr/>
          </p:nvSpPr>
          <p:spPr bwMode="auto">
            <a:xfrm>
              <a:off x="4937" y="3070"/>
              <a:ext cx="91" cy="93"/>
            </a:xfrm>
            <a:custGeom>
              <a:avLst/>
              <a:gdLst>
                <a:gd name="T0" fmla="*/ 46 w 91"/>
                <a:gd name="T1" fmla="*/ 0 h 93"/>
                <a:gd name="T2" fmla="*/ 55 w 91"/>
                <a:gd name="T3" fmla="*/ 1 h 93"/>
                <a:gd name="T4" fmla="*/ 64 w 91"/>
                <a:gd name="T5" fmla="*/ 3 h 93"/>
                <a:gd name="T6" fmla="*/ 71 w 91"/>
                <a:gd name="T7" fmla="*/ 8 h 93"/>
                <a:gd name="T8" fmla="*/ 77 w 91"/>
                <a:gd name="T9" fmla="*/ 13 h 93"/>
                <a:gd name="T10" fmla="*/ 83 w 91"/>
                <a:gd name="T11" fmla="*/ 20 h 93"/>
                <a:gd name="T12" fmla="*/ 88 w 91"/>
                <a:gd name="T13" fmla="*/ 28 h 93"/>
                <a:gd name="T14" fmla="*/ 90 w 91"/>
                <a:gd name="T15" fmla="*/ 37 h 93"/>
                <a:gd name="T16" fmla="*/ 91 w 91"/>
                <a:gd name="T17" fmla="*/ 47 h 93"/>
                <a:gd name="T18" fmla="*/ 90 w 91"/>
                <a:gd name="T19" fmla="*/ 56 h 93"/>
                <a:gd name="T20" fmla="*/ 88 w 91"/>
                <a:gd name="T21" fmla="*/ 65 h 93"/>
                <a:gd name="T22" fmla="*/ 83 w 91"/>
                <a:gd name="T23" fmla="*/ 73 h 93"/>
                <a:gd name="T24" fmla="*/ 77 w 91"/>
                <a:gd name="T25" fmla="*/ 79 h 93"/>
                <a:gd name="T26" fmla="*/ 71 w 91"/>
                <a:gd name="T27" fmla="*/ 85 h 93"/>
                <a:gd name="T28" fmla="*/ 64 w 91"/>
                <a:gd name="T29" fmla="*/ 89 h 93"/>
                <a:gd name="T30" fmla="*/ 55 w 91"/>
                <a:gd name="T31" fmla="*/ 92 h 93"/>
                <a:gd name="T32" fmla="*/ 46 w 91"/>
                <a:gd name="T33" fmla="*/ 93 h 93"/>
                <a:gd name="T34" fmla="*/ 37 w 91"/>
                <a:gd name="T35" fmla="*/ 92 h 93"/>
                <a:gd name="T36" fmla="*/ 28 w 91"/>
                <a:gd name="T37" fmla="*/ 89 h 93"/>
                <a:gd name="T38" fmla="*/ 20 w 91"/>
                <a:gd name="T39" fmla="*/ 85 h 93"/>
                <a:gd name="T40" fmla="*/ 14 w 91"/>
                <a:gd name="T41" fmla="*/ 79 h 93"/>
                <a:gd name="T42" fmla="*/ 8 w 91"/>
                <a:gd name="T43" fmla="*/ 73 h 93"/>
                <a:gd name="T44" fmla="*/ 4 w 91"/>
                <a:gd name="T45" fmla="*/ 65 h 93"/>
                <a:gd name="T46" fmla="*/ 1 w 91"/>
                <a:gd name="T47" fmla="*/ 56 h 93"/>
                <a:gd name="T48" fmla="*/ 0 w 91"/>
                <a:gd name="T49" fmla="*/ 47 h 93"/>
                <a:gd name="T50" fmla="*/ 1 w 91"/>
                <a:gd name="T51" fmla="*/ 37 h 93"/>
                <a:gd name="T52" fmla="*/ 4 w 91"/>
                <a:gd name="T53" fmla="*/ 28 h 93"/>
                <a:gd name="T54" fmla="*/ 8 w 91"/>
                <a:gd name="T55" fmla="*/ 20 h 93"/>
                <a:gd name="T56" fmla="*/ 14 w 91"/>
                <a:gd name="T57" fmla="*/ 13 h 93"/>
                <a:gd name="T58" fmla="*/ 20 w 91"/>
                <a:gd name="T59" fmla="*/ 8 h 93"/>
                <a:gd name="T60" fmla="*/ 28 w 91"/>
                <a:gd name="T61" fmla="*/ 3 h 93"/>
                <a:gd name="T62" fmla="*/ 37 w 91"/>
                <a:gd name="T63" fmla="*/ 1 h 93"/>
                <a:gd name="T64" fmla="*/ 46 w 91"/>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3">
                  <a:moveTo>
                    <a:pt x="46" y="0"/>
                  </a:moveTo>
                  <a:lnTo>
                    <a:pt x="55" y="1"/>
                  </a:lnTo>
                  <a:lnTo>
                    <a:pt x="64" y="3"/>
                  </a:lnTo>
                  <a:lnTo>
                    <a:pt x="71" y="8"/>
                  </a:lnTo>
                  <a:lnTo>
                    <a:pt x="77" y="13"/>
                  </a:lnTo>
                  <a:lnTo>
                    <a:pt x="83" y="20"/>
                  </a:lnTo>
                  <a:lnTo>
                    <a:pt x="88" y="28"/>
                  </a:lnTo>
                  <a:lnTo>
                    <a:pt x="90" y="37"/>
                  </a:lnTo>
                  <a:lnTo>
                    <a:pt x="91" y="47"/>
                  </a:lnTo>
                  <a:lnTo>
                    <a:pt x="90" y="56"/>
                  </a:lnTo>
                  <a:lnTo>
                    <a:pt x="88" y="65"/>
                  </a:lnTo>
                  <a:lnTo>
                    <a:pt x="83" y="73"/>
                  </a:lnTo>
                  <a:lnTo>
                    <a:pt x="77" y="79"/>
                  </a:lnTo>
                  <a:lnTo>
                    <a:pt x="71" y="85"/>
                  </a:lnTo>
                  <a:lnTo>
                    <a:pt x="64" y="89"/>
                  </a:lnTo>
                  <a:lnTo>
                    <a:pt x="55" y="92"/>
                  </a:lnTo>
                  <a:lnTo>
                    <a:pt x="46" y="93"/>
                  </a:lnTo>
                  <a:lnTo>
                    <a:pt x="37" y="92"/>
                  </a:lnTo>
                  <a:lnTo>
                    <a:pt x="28" y="89"/>
                  </a:lnTo>
                  <a:lnTo>
                    <a:pt x="20" y="85"/>
                  </a:lnTo>
                  <a:lnTo>
                    <a:pt x="14" y="79"/>
                  </a:lnTo>
                  <a:lnTo>
                    <a:pt x="8" y="73"/>
                  </a:lnTo>
                  <a:lnTo>
                    <a:pt x="4" y="65"/>
                  </a:lnTo>
                  <a:lnTo>
                    <a:pt x="1" y="56"/>
                  </a:lnTo>
                  <a:lnTo>
                    <a:pt x="0" y="47"/>
                  </a:lnTo>
                  <a:lnTo>
                    <a:pt x="1" y="37"/>
                  </a:lnTo>
                  <a:lnTo>
                    <a:pt x="4" y="28"/>
                  </a:lnTo>
                  <a:lnTo>
                    <a:pt x="8" y="20"/>
                  </a:lnTo>
                  <a:lnTo>
                    <a:pt x="14" y="13"/>
                  </a:lnTo>
                  <a:lnTo>
                    <a:pt x="20" y="8"/>
                  </a:lnTo>
                  <a:lnTo>
                    <a:pt x="28" y="3"/>
                  </a:lnTo>
                  <a:lnTo>
                    <a:pt x="37" y="1"/>
                  </a:lnTo>
                  <a:lnTo>
                    <a:pt x="46"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0" name="Freeform 272"/>
            <p:cNvSpPr>
              <a:spLocks/>
            </p:cNvSpPr>
            <p:nvPr/>
          </p:nvSpPr>
          <p:spPr bwMode="auto">
            <a:xfrm>
              <a:off x="4941" y="3071"/>
              <a:ext cx="84" cy="88"/>
            </a:xfrm>
            <a:custGeom>
              <a:avLst/>
              <a:gdLst>
                <a:gd name="T0" fmla="*/ 42 w 84"/>
                <a:gd name="T1" fmla="*/ 0 h 88"/>
                <a:gd name="T2" fmla="*/ 50 w 84"/>
                <a:gd name="T3" fmla="*/ 1 h 88"/>
                <a:gd name="T4" fmla="*/ 58 w 84"/>
                <a:gd name="T5" fmla="*/ 3 h 88"/>
                <a:gd name="T6" fmla="*/ 65 w 84"/>
                <a:gd name="T7" fmla="*/ 8 h 88"/>
                <a:gd name="T8" fmla="*/ 71 w 84"/>
                <a:gd name="T9" fmla="*/ 13 h 88"/>
                <a:gd name="T10" fmla="*/ 77 w 84"/>
                <a:gd name="T11" fmla="*/ 20 h 88"/>
                <a:gd name="T12" fmla="*/ 80 w 84"/>
                <a:gd name="T13" fmla="*/ 27 h 88"/>
                <a:gd name="T14" fmla="*/ 82 w 84"/>
                <a:gd name="T15" fmla="*/ 36 h 88"/>
                <a:gd name="T16" fmla="*/ 84 w 84"/>
                <a:gd name="T17" fmla="*/ 45 h 88"/>
                <a:gd name="T18" fmla="*/ 82 w 84"/>
                <a:gd name="T19" fmla="*/ 54 h 88"/>
                <a:gd name="T20" fmla="*/ 80 w 84"/>
                <a:gd name="T21" fmla="*/ 62 h 88"/>
                <a:gd name="T22" fmla="*/ 77 w 84"/>
                <a:gd name="T23" fmla="*/ 69 h 88"/>
                <a:gd name="T24" fmla="*/ 71 w 84"/>
                <a:gd name="T25" fmla="*/ 75 h 88"/>
                <a:gd name="T26" fmla="*/ 65 w 84"/>
                <a:gd name="T27" fmla="*/ 81 h 88"/>
                <a:gd name="T28" fmla="*/ 58 w 84"/>
                <a:gd name="T29" fmla="*/ 85 h 88"/>
                <a:gd name="T30" fmla="*/ 50 w 84"/>
                <a:gd name="T31" fmla="*/ 87 h 88"/>
                <a:gd name="T32" fmla="*/ 42 w 84"/>
                <a:gd name="T33" fmla="*/ 88 h 88"/>
                <a:gd name="T34" fmla="*/ 33 w 84"/>
                <a:gd name="T35" fmla="*/ 87 h 88"/>
                <a:gd name="T36" fmla="*/ 25 w 84"/>
                <a:gd name="T37" fmla="*/ 85 h 88"/>
                <a:gd name="T38" fmla="*/ 19 w 84"/>
                <a:gd name="T39" fmla="*/ 81 h 88"/>
                <a:gd name="T40" fmla="*/ 12 w 84"/>
                <a:gd name="T41" fmla="*/ 75 h 88"/>
                <a:gd name="T42" fmla="*/ 6 w 84"/>
                <a:gd name="T43" fmla="*/ 69 h 88"/>
                <a:gd name="T44" fmla="*/ 3 w 84"/>
                <a:gd name="T45" fmla="*/ 62 h 88"/>
                <a:gd name="T46" fmla="*/ 1 w 84"/>
                <a:gd name="T47" fmla="*/ 54 h 88"/>
                <a:gd name="T48" fmla="*/ 0 w 84"/>
                <a:gd name="T49" fmla="*/ 45 h 88"/>
                <a:gd name="T50" fmla="*/ 1 w 84"/>
                <a:gd name="T51" fmla="*/ 36 h 88"/>
                <a:gd name="T52" fmla="*/ 3 w 84"/>
                <a:gd name="T53" fmla="*/ 27 h 88"/>
                <a:gd name="T54" fmla="*/ 6 w 84"/>
                <a:gd name="T55" fmla="*/ 20 h 88"/>
                <a:gd name="T56" fmla="*/ 12 w 84"/>
                <a:gd name="T57" fmla="*/ 13 h 88"/>
                <a:gd name="T58" fmla="*/ 19 w 84"/>
                <a:gd name="T59" fmla="*/ 8 h 88"/>
                <a:gd name="T60" fmla="*/ 25 w 84"/>
                <a:gd name="T61" fmla="*/ 3 h 88"/>
                <a:gd name="T62" fmla="*/ 33 w 84"/>
                <a:gd name="T63" fmla="*/ 1 h 88"/>
                <a:gd name="T64" fmla="*/ 42 w 84"/>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8">
                  <a:moveTo>
                    <a:pt x="42" y="0"/>
                  </a:moveTo>
                  <a:lnTo>
                    <a:pt x="50" y="1"/>
                  </a:lnTo>
                  <a:lnTo>
                    <a:pt x="58" y="3"/>
                  </a:lnTo>
                  <a:lnTo>
                    <a:pt x="65" y="8"/>
                  </a:lnTo>
                  <a:lnTo>
                    <a:pt x="71" y="13"/>
                  </a:lnTo>
                  <a:lnTo>
                    <a:pt x="77" y="20"/>
                  </a:lnTo>
                  <a:lnTo>
                    <a:pt x="80" y="27"/>
                  </a:lnTo>
                  <a:lnTo>
                    <a:pt x="82" y="36"/>
                  </a:lnTo>
                  <a:lnTo>
                    <a:pt x="84" y="45"/>
                  </a:lnTo>
                  <a:lnTo>
                    <a:pt x="82" y="54"/>
                  </a:lnTo>
                  <a:lnTo>
                    <a:pt x="80" y="62"/>
                  </a:lnTo>
                  <a:lnTo>
                    <a:pt x="77" y="69"/>
                  </a:lnTo>
                  <a:lnTo>
                    <a:pt x="71" y="75"/>
                  </a:lnTo>
                  <a:lnTo>
                    <a:pt x="65" y="81"/>
                  </a:lnTo>
                  <a:lnTo>
                    <a:pt x="58" y="85"/>
                  </a:lnTo>
                  <a:lnTo>
                    <a:pt x="50" y="87"/>
                  </a:lnTo>
                  <a:lnTo>
                    <a:pt x="42" y="88"/>
                  </a:lnTo>
                  <a:lnTo>
                    <a:pt x="33" y="87"/>
                  </a:lnTo>
                  <a:lnTo>
                    <a:pt x="25" y="85"/>
                  </a:lnTo>
                  <a:lnTo>
                    <a:pt x="19" y="81"/>
                  </a:lnTo>
                  <a:lnTo>
                    <a:pt x="12" y="75"/>
                  </a:lnTo>
                  <a:lnTo>
                    <a:pt x="6" y="69"/>
                  </a:lnTo>
                  <a:lnTo>
                    <a:pt x="3" y="62"/>
                  </a:lnTo>
                  <a:lnTo>
                    <a:pt x="1" y="54"/>
                  </a:lnTo>
                  <a:lnTo>
                    <a:pt x="0" y="45"/>
                  </a:lnTo>
                  <a:lnTo>
                    <a:pt x="1" y="36"/>
                  </a:lnTo>
                  <a:lnTo>
                    <a:pt x="3" y="27"/>
                  </a:lnTo>
                  <a:lnTo>
                    <a:pt x="6" y="20"/>
                  </a:lnTo>
                  <a:lnTo>
                    <a:pt x="12" y="13"/>
                  </a:lnTo>
                  <a:lnTo>
                    <a:pt x="19" y="8"/>
                  </a:lnTo>
                  <a:lnTo>
                    <a:pt x="25" y="3"/>
                  </a:lnTo>
                  <a:lnTo>
                    <a:pt x="33" y="1"/>
                  </a:lnTo>
                  <a:lnTo>
                    <a:pt x="42"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1" name="Freeform 273"/>
            <p:cNvSpPr>
              <a:spLocks/>
            </p:cNvSpPr>
            <p:nvPr/>
          </p:nvSpPr>
          <p:spPr bwMode="auto">
            <a:xfrm>
              <a:off x="4943" y="3073"/>
              <a:ext cx="79" cy="82"/>
            </a:xfrm>
            <a:custGeom>
              <a:avLst/>
              <a:gdLst>
                <a:gd name="T0" fmla="*/ 40 w 79"/>
                <a:gd name="T1" fmla="*/ 0 h 82"/>
                <a:gd name="T2" fmla="*/ 48 w 79"/>
                <a:gd name="T3" fmla="*/ 1 h 82"/>
                <a:gd name="T4" fmla="*/ 55 w 79"/>
                <a:gd name="T5" fmla="*/ 4 h 82"/>
                <a:gd name="T6" fmla="*/ 61 w 79"/>
                <a:gd name="T7" fmla="*/ 7 h 82"/>
                <a:gd name="T8" fmla="*/ 68 w 79"/>
                <a:gd name="T9" fmla="*/ 13 h 82"/>
                <a:gd name="T10" fmla="*/ 73 w 79"/>
                <a:gd name="T11" fmla="*/ 18 h 82"/>
                <a:gd name="T12" fmla="*/ 76 w 79"/>
                <a:gd name="T13" fmla="*/ 25 h 82"/>
                <a:gd name="T14" fmla="*/ 78 w 79"/>
                <a:gd name="T15" fmla="*/ 33 h 82"/>
                <a:gd name="T16" fmla="*/ 79 w 79"/>
                <a:gd name="T17" fmla="*/ 42 h 82"/>
                <a:gd name="T18" fmla="*/ 78 w 79"/>
                <a:gd name="T19" fmla="*/ 50 h 82"/>
                <a:gd name="T20" fmla="*/ 76 w 79"/>
                <a:gd name="T21" fmla="*/ 57 h 82"/>
                <a:gd name="T22" fmla="*/ 73 w 79"/>
                <a:gd name="T23" fmla="*/ 64 h 82"/>
                <a:gd name="T24" fmla="*/ 68 w 79"/>
                <a:gd name="T25" fmla="*/ 70 h 82"/>
                <a:gd name="T26" fmla="*/ 61 w 79"/>
                <a:gd name="T27" fmla="*/ 75 h 82"/>
                <a:gd name="T28" fmla="*/ 55 w 79"/>
                <a:gd name="T29" fmla="*/ 79 h 82"/>
                <a:gd name="T30" fmla="*/ 48 w 79"/>
                <a:gd name="T31" fmla="*/ 81 h 82"/>
                <a:gd name="T32" fmla="*/ 40 w 79"/>
                <a:gd name="T33" fmla="*/ 82 h 82"/>
                <a:gd name="T34" fmla="*/ 32 w 79"/>
                <a:gd name="T35" fmla="*/ 81 h 82"/>
                <a:gd name="T36" fmla="*/ 25 w 79"/>
                <a:gd name="T37" fmla="*/ 79 h 82"/>
                <a:gd name="T38" fmla="*/ 18 w 79"/>
                <a:gd name="T39" fmla="*/ 75 h 82"/>
                <a:gd name="T40" fmla="*/ 12 w 79"/>
                <a:gd name="T41" fmla="*/ 70 h 82"/>
                <a:gd name="T42" fmla="*/ 7 w 79"/>
                <a:gd name="T43" fmla="*/ 64 h 82"/>
                <a:gd name="T44" fmla="*/ 3 w 79"/>
                <a:gd name="T45" fmla="*/ 57 h 82"/>
                <a:gd name="T46" fmla="*/ 1 w 79"/>
                <a:gd name="T47" fmla="*/ 50 h 82"/>
                <a:gd name="T48" fmla="*/ 0 w 79"/>
                <a:gd name="T49" fmla="*/ 42 h 82"/>
                <a:gd name="T50" fmla="*/ 1 w 79"/>
                <a:gd name="T51" fmla="*/ 33 h 82"/>
                <a:gd name="T52" fmla="*/ 3 w 79"/>
                <a:gd name="T53" fmla="*/ 25 h 82"/>
                <a:gd name="T54" fmla="*/ 7 w 79"/>
                <a:gd name="T55" fmla="*/ 18 h 82"/>
                <a:gd name="T56" fmla="*/ 12 w 79"/>
                <a:gd name="T57" fmla="*/ 13 h 82"/>
                <a:gd name="T58" fmla="*/ 18 w 79"/>
                <a:gd name="T59" fmla="*/ 7 h 82"/>
                <a:gd name="T60" fmla="*/ 25 w 79"/>
                <a:gd name="T61" fmla="*/ 4 h 82"/>
                <a:gd name="T62" fmla="*/ 32 w 79"/>
                <a:gd name="T63" fmla="*/ 1 h 82"/>
                <a:gd name="T64" fmla="*/ 40 w 79"/>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2">
                  <a:moveTo>
                    <a:pt x="40" y="0"/>
                  </a:moveTo>
                  <a:lnTo>
                    <a:pt x="48" y="1"/>
                  </a:lnTo>
                  <a:lnTo>
                    <a:pt x="55" y="4"/>
                  </a:lnTo>
                  <a:lnTo>
                    <a:pt x="61" y="7"/>
                  </a:lnTo>
                  <a:lnTo>
                    <a:pt x="68" y="13"/>
                  </a:lnTo>
                  <a:lnTo>
                    <a:pt x="73" y="18"/>
                  </a:lnTo>
                  <a:lnTo>
                    <a:pt x="76" y="25"/>
                  </a:lnTo>
                  <a:lnTo>
                    <a:pt x="78" y="33"/>
                  </a:lnTo>
                  <a:lnTo>
                    <a:pt x="79" y="42"/>
                  </a:lnTo>
                  <a:lnTo>
                    <a:pt x="78" y="50"/>
                  </a:lnTo>
                  <a:lnTo>
                    <a:pt x="76" y="57"/>
                  </a:lnTo>
                  <a:lnTo>
                    <a:pt x="73" y="64"/>
                  </a:lnTo>
                  <a:lnTo>
                    <a:pt x="68" y="70"/>
                  </a:lnTo>
                  <a:lnTo>
                    <a:pt x="61" y="75"/>
                  </a:lnTo>
                  <a:lnTo>
                    <a:pt x="55" y="79"/>
                  </a:lnTo>
                  <a:lnTo>
                    <a:pt x="48" y="81"/>
                  </a:lnTo>
                  <a:lnTo>
                    <a:pt x="40" y="82"/>
                  </a:lnTo>
                  <a:lnTo>
                    <a:pt x="32" y="81"/>
                  </a:lnTo>
                  <a:lnTo>
                    <a:pt x="25" y="79"/>
                  </a:lnTo>
                  <a:lnTo>
                    <a:pt x="18" y="75"/>
                  </a:lnTo>
                  <a:lnTo>
                    <a:pt x="12" y="70"/>
                  </a:lnTo>
                  <a:lnTo>
                    <a:pt x="7" y="64"/>
                  </a:lnTo>
                  <a:lnTo>
                    <a:pt x="3" y="57"/>
                  </a:lnTo>
                  <a:lnTo>
                    <a:pt x="1" y="50"/>
                  </a:lnTo>
                  <a:lnTo>
                    <a:pt x="0" y="42"/>
                  </a:lnTo>
                  <a:lnTo>
                    <a:pt x="1" y="33"/>
                  </a:lnTo>
                  <a:lnTo>
                    <a:pt x="3" y="25"/>
                  </a:lnTo>
                  <a:lnTo>
                    <a:pt x="7" y="18"/>
                  </a:lnTo>
                  <a:lnTo>
                    <a:pt x="12" y="13"/>
                  </a:lnTo>
                  <a:lnTo>
                    <a:pt x="18" y="7"/>
                  </a:lnTo>
                  <a:lnTo>
                    <a:pt x="25" y="4"/>
                  </a:lnTo>
                  <a:lnTo>
                    <a:pt x="32" y="1"/>
                  </a:lnTo>
                  <a:lnTo>
                    <a:pt x="40"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2" name="Freeform 274"/>
            <p:cNvSpPr>
              <a:spLocks/>
            </p:cNvSpPr>
            <p:nvPr/>
          </p:nvSpPr>
          <p:spPr bwMode="auto">
            <a:xfrm>
              <a:off x="4946" y="3074"/>
              <a:ext cx="73" cy="78"/>
            </a:xfrm>
            <a:custGeom>
              <a:avLst/>
              <a:gdLst>
                <a:gd name="T0" fmla="*/ 37 w 73"/>
                <a:gd name="T1" fmla="*/ 0 h 78"/>
                <a:gd name="T2" fmla="*/ 45 w 73"/>
                <a:gd name="T3" fmla="*/ 2 h 78"/>
                <a:gd name="T4" fmla="*/ 52 w 73"/>
                <a:gd name="T5" fmla="*/ 4 h 78"/>
                <a:gd name="T6" fmla="*/ 57 w 73"/>
                <a:gd name="T7" fmla="*/ 7 h 78"/>
                <a:gd name="T8" fmla="*/ 63 w 73"/>
                <a:gd name="T9" fmla="*/ 12 h 78"/>
                <a:gd name="T10" fmla="*/ 67 w 73"/>
                <a:gd name="T11" fmla="*/ 18 h 78"/>
                <a:gd name="T12" fmla="*/ 71 w 73"/>
                <a:gd name="T13" fmla="*/ 25 h 78"/>
                <a:gd name="T14" fmla="*/ 72 w 73"/>
                <a:gd name="T15" fmla="*/ 32 h 78"/>
                <a:gd name="T16" fmla="*/ 73 w 73"/>
                <a:gd name="T17" fmla="*/ 40 h 78"/>
                <a:gd name="T18" fmla="*/ 72 w 73"/>
                <a:gd name="T19" fmla="*/ 47 h 78"/>
                <a:gd name="T20" fmla="*/ 71 w 73"/>
                <a:gd name="T21" fmla="*/ 54 h 78"/>
                <a:gd name="T22" fmla="*/ 67 w 73"/>
                <a:gd name="T23" fmla="*/ 61 h 78"/>
                <a:gd name="T24" fmla="*/ 63 w 73"/>
                <a:gd name="T25" fmla="*/ 66 h 78"/>
                <a:gd name="T26" fmla="*/ 57 w 73"/>
                <a:gd name="T27" fmla="*/ 71 h 78"/>
                <a:gd name="T28" fmla="*/ 52 w 73"/>
                <a:gd name="T29" fmla="*/ 74 h 78"/>
                <a:gd name="T30" fmla="*/ 45 w 73"/>
                <a:gd name="T31" fmla="*/ 76 h 78"/>
                <a:gd name="T32" fmla="*/ 37 w 73"/>
                <a:gd name="T33" fmla="*/ 78 h 78"/>
                <a:gd name="T34" fmla="*/ 29 w 73"/>
                <a:gd name="T35" fmla="*/ 76 h 78"/>
                <a:gd name="T36" fmla="*/ 23 w 73"/>
                <a:gd name="T37" fmla="*/ 74 h 78"/>
                <a:gd name="T38" fmla="*/ 16 w 73"/>
                <a:gd name="T39" fmla="*/ 71 h 78"/>
                <a:gd name="T40" fmla="*/ 10 w 73"/>
                <a:gd name="T41" fmla="*/ 66 h 78"/>
                <a:gd name="T42" fmla="*/ 6 w 73"/>
                <a:gd name="T43" fmla="*/ 61 h 78"/>
                <a:gd name="T44" fmla="*/ 3 w 73"/>
                <a:gd name="T45" fmla="*/ 54 h 78"/>
                <a:gd name="T46" fmla="*/ 1 w 73"/>
                <a:gd name="T47" fmla="*/ 47 h 78"/>
                <a:gd name="T48" fmla="*/ 0 w 73"/>
                <a:gd name="T49" fmla="*/ 40 h 78"/>
                <a:gd name="T50" fmla="*/ 1 w 73"/>
                <a:gd name="T51" fmla="*/ 32 h 78"/>
                <a:gd name="T52" fmla="*/ 3 w 73"/>
                <a:gd name="T53" fmla="*/ 25 h 78"/>
                <a:gd name="T54" fmla="*/ 6 w 73"/>
                <a:gd name="T55" fmla="*/ 18 h 78"/>
                <a:gd name="T56" fmla="*/ 10 w 73"/>
                <a:gd name="T57" fmla="*/ 12 h 78"/>
                <a:gd name="T58" fmla="*/ 16 w 73"/>
                <a:gd name="T59" fmla="*/ 7 h 78"/>
                <a:gd name="T60" fmla="*/ 23 w 73"/>
                <a:gd name="T61" fmla="*/ 4 h 78"/>
                <a:gd name="T62" fmla="*/ 29 w 73"/>
                <a:gd name="T63" fmla="*/ 2 h 78"/>
                <a:gd name="T64" fmla="*/ 37 w 73"/>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8">
                  <a:moveTo>
                    <a:pt x="37" y="0"/>
                  </a:moveTo>
                  <a:lnTo>
                    <a:pt x="45" y="2"/>
                  </a:lnTo>
                  <a:lnTo>
                    <a:pt x="52" y="4"/>
                  </a:lnTo>
                  <a:lnTo>
                    <a:pt x="57" y="7"/>
                  </a:lnTo>
                  <a:lnTo>
                    <a:pt x="63" y="12"/>
                  </a:lnTo>
                  <a:lnTo>
                    <a:pt x="67" y="18"/>
                  </a:lnTo>
                  <a:lnTo>
                    <a:pt x="71" y="25"/>
                  </a:lnTo>
                  <a:lnTo>
                    <a:pt x="72" y="32"/>
                  </a:lnTo>
                  <a:lnTo>
                    <a:pt x="73" y="40"/>
                  </a:lnTo>
                  <a:lnTo>
                    <a:pt x="72" y="47"/>
                  </a:lnTo>
                  <a:lnTo>
                    <a:pt x="71" y="54"/>
                  </a:lnTo>
                  <a:lnTo>
                    <a:pt x="67" y="61"/>
                  </a:lnTo>
                  <a:lnTo>
                    <a:pt x="63" y="66"/>
                  </a:lnTo>
                  <a:lnTo>
                    <a:pt x="57" y="71"/>
                  </a:lnTo>
                  <a:lnTo>
                    <a:pt x="52" y="74"/>
                  </a:lnTo>
                  <a:lnTo>
                    <a:pt x="45" y="76"/>
                  </a:lnTo>
                  <a:lnTo>
                    <a:pt x="37" y="78"/>
                  </a:lnTo>
                  <a:lnTo>
                    <a:pt x="29" y="76"/>
                  </a:lnTo>
                  <a:lnTo>
                    <a:pt x="23" y="74"/>
                  </a:lnTo>
                  <a:lnTo>
                    <a:pt x="16" y="71"/>
                  </a:lnTo>
                  <a:lnTo>
                    <a:pt x="10" y="66"/>
                  </a:lnTo>
                  <a:lnTo>
                    <a:pt x="6" y="61"/>
                  </a:lnTo>
                  <a:lnTo>
                    <a:pt x="3" y="54"/>
                  </a:lnTo>
                  <a:lnTo>
                    <a:pt x="1" y="47"/>
                  </a:lnTo>
                  <a:lnTo>
                    <a:pt x="0" y="40"/>
                  </a:lnTo>
                  <a:lnTo>
                    <a:pt x="1" y="32"/>
                  </a:lnTo>
                  <a:lnTo>
                    <a:pt x="3" y="25"/>
                  </a:lnTo>
                  <a:lnTo>
                    <a:pt x="6" y="18"/>
                  </a:lnTo>
                  <a:lnTo>
                    <a:pt x="10" y="12"/>
                  </a:lnTo>
                  <a:lnTo>
                    <a:pt x="16" y="7"/>
                  </a:lnTo>
                  <a:lnTo>
                    <a:pt x="23" y="4"/>
                  </a:lnTo>
                  <a:lnTo>
                    <a:pt x="29" y="2"/>
                  </a:lnTo>
                  <a:lnTo>
                    <a:pt x="37"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3" name="Freeform 275"/>
            <p:cNvSpPr>
              <a:spLocks/>
            </p:cNvSpPr>
            <p:nvPr/>
          </p:nvSpPr>
          <p:spPr bwMode="auto">
            <a:xfrm>
              <a:off x="4949" y="3077"/>
              <a:ext cx="68" cy="70"/>
            </a:xfrm>
            <a:custGeom>
              <a:avLst/>
              <a:gdLst>
                <a:gd name="T0" fmla="*/ 34 w 68"/>
                <a:gd name="T1" fmla="*/ 0 h 70"/>
                <a:gd name="T2" fmla="*/ 41 w 68"/>
                <a:gd name="T3" fmla="*/ 1 h 70"/>
                <a:gd name="T4" fmla="*/ 46 w 68"/>
                <a:gd name="T5" fmla="*/ 2 h 70"/>
                <a:gd name="T6" fmla="*/ 53 w 68"/>
                <a:gd name="T7" fmla="*/ 5 h 70"/>
                <a:gd name="T8" fmla="*/ 58 w 68"/>
                <a:gd name="T9" fmla="*/ 10 h 70"/>
                <a:gd name="T10" fmla="*/ 62 w 68"/>
                <a:gd name="T11" fmla="*/ 15 h 70"/>
                <a:gd name="T12" fmla="*/ 65 w 68"/>
                <a:gd name="T13" fmla="*/ 21 h 70"/>
                <a:gd name="T14" fmla="*/ 67 w 68"/>
                <a:gd name="T15" fmla="*/ 28 h 70"/>
                <a:gd name="T16" fmla="*/ 68 w 68"/>
                <a:gd name="T17" fmla="*/ 35 h 70"/>
                <a:gd name="T18" fmla="*/ 67 w 68"/>
                <a:gd name="T19" fmla="*/ 42 h 70"/>
                <a:gd name="T20" fmla="*/ 65 w 68"/>
                <a:gd name="T21" fmla="*/ 49 h 70"/>
                <a:gd name="T22" fmla="*/ 62 w 68"/>
                <a:gd name="T23" fmla="*/ 54 h 70"/>
                <a:gd name="T24" fmla="*/ 58 w 68"/>
                <a:gd name="T25" fmla="*/ 60 h 70"/>
                <a:gd name="T26" fmla="*/ 53 w 68"/>
                <a:gd name="T27" fmla="*/ 65 h 70"/>
                <a:gd name="T28" fmla="*/ 46 w 68"/>
                <a:gd name="T29" fmla="*/ 68 h 70"/>
                <a:gd name="T30" fmla="*/ 41 w 68"/>
                <a:gd name="T31" fmla="*/ 69 h 70"/>
                <a:gd name="T32" fmla="*/ 34 w 68"/>
                <a:gd name="T33" fmla="*/ 70 h 70"/>
                <a:gd name="T34" fmla="*/ 27 w 68"/>
                <a:gd name="T35" fmla="*/ 69 h 70"/>
                <a:gd name="T36" fmla="*/ 21 w 68"/>
                <a:gd name="T37" fmla="*/ 68 h 70"/>
                <a:gd name="T38" fmla="*/ 15 w 68"/>
                <a:gd name="T39" fmla="*/ 65 h 70"/>
                <a:gd name="T40" fmla="*/ 10 w 68"/>
                <a:gd name="T41" fmla="*/ 60 h 70"/>
                <a:gd name="T42" fmla="*/ 5 w 68"/>
                <a:gd name="T43" fmla="*/ 54 h 70"/>
                <a:gd name="T44" fmla="*/ 2 w 68"/>
                <a:gd name="T45" fmla="*/ 49 h 70"/>
                <a:gd name="T46" fmla="*/ 1 w 68"/>
                <a:gd name="T47" fmla="*/ 42 h 70"/>
                <a:gd name="T48" fmla="*/ 0 w 68"/>
                <a:gd name="T49" fmla="*/ 35 h 70"/>
                <a:gd name="T50" fmla="*/ 1 w 68"/>
                <a:gd name="T51" fmla="*/ 28 h 70"/>
                <a:gd name="T52" fmla="*/ 2 w 68"/>
                <a:gd name="T53" fmla="*/ 21 h 70"/>
                <a:gd name="T54" fmla="*/ 5 w 68"/>
                <a:gd name="T55" fmla="*/ 15 h 70"/>
                <a:gd name="T56" fmla="*/ 10 w 68"/>
                <a:gd name="T57" fmla="*/ 10 h 70"/>
                <a:gd name="T58" fmla="*/ 15 w 68"/>
                <a:gd name="T59" fmla="*/ 5 h 70"/>
                <a:gd name="T60" fmla="*/ 21 w 68"/>
                <a:gd name="T61" fmla="*/ 2 h 70"/>
                <a:gd name="T62" fmla="*/ 27 w 68"/>
                <a:gd name="T63" fmla="*/ 1 h 70"/>
                <a:gd name="T64" fmla="*/ 34 w 68"/>
                <a:gd name="T6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70">
                  <a:moveTo>
                    <a:pt x="34" y="0"/>
                  </a:moveTo>
                  <a:lnTo>
                    <a:pt x="41" y="1"/>
                  </a:lnTo>
                  <a:lnTo>
                    <a:pt x="46" y="2"/>
                  </a:lnTo>
                  <a:lnTo>
                    <a:pt x="53" y="5"/>
                  </a:lnTo>
                  <a:lnTo>
                    <a:pt x="58" y="10"/>
                  </a:lnTo>
                  <a:lnTo>
                    <a:pt x="62" y="15"/>
                  </a:lnTo>
                  <a:lnTo>
                    <a:pt x="65" y="21"/>
                  </a:lnTo>
                  <a:lnTo>
                    <a:pt x="67" y="28"/>
                  </a:lnTo>
                  <a:lnTo>
                    <a:pt x="68" y="35"/>
                  </a:lnTo>
                  <a:lnTo>
                    <a:pt x="67" y="42"/>
                  </a:lnTo>
                  <a:lnTo>
                    <a:pt x="65" y="49"/>
                  </a:lnTo>
                  <a:lnTo>
                    <a:pt x="62" y="54"/>
                  </a:lnTo>
                  <a:lnTo>
                    <a:pt x="58" y="60"/>
                  </a:lnTo>
                  <a:lnTo>
                    <a:pt x="53" y="65"/>
                  </a:lnTo>
                  <a:lnTo>
                    <a:pt x="46" y="68"/>
                  </a:lnTo>
                  <a:lnTo>
                    <a:pt x="41" y="69"/>
                  </a:lnTo>
                  <a:lnTo>
                    <a:pt x="34" y="70"/>
                  </a:lnTo>
                  <a:lnTo>
                    <a:pt x="27" y="69"/>
                  </a:lnTo>
                  <a:lnTo>
                    <a:pt x="21" y="68"/>
                  </a:lnTo>
                  <a:lnTo>
                    <a:pt x="15" y="65"/>
                  </a:lnTo>
                  <a:lnTo>
                    <a:pt x="10" y="60"/>
                  </a:lnTo>
                  <a:lnTo>
                    <a:pt x="5" y="54"/>
                  </a:lnTo>
                  <a:lnTo>
                    <a:pt x="2" y="49"/>
                  </a:lnTo>
                  <a:lnTo>
                    <a:pt x="1" y="42"/>
                  </a:lnTo>
                  <a:lnTo>
                    <a:pt x="0" y="35"/>
                  </a:lnTo>
                  <a:lnTo>
                    <a:pt x="1" y="28"/>
                  </a:lnTo>
                  <a:lnTo>
                    <a:pt x="2" y="21"/>
                  </a:lnTo>
                  <a:lnTo>
                    <a:pt x="5" y="15"/>
                  </a:lnTo>
                  <a:lnTo>
                    <a:pt x="10" y="10"/>
                  </a:lnTo>
                  <a:lnTo>
                    <a:pt x="15" y="5"/>
                  </a:lnTo>
                  <a:lnTo>
                    <a:pt x="21" y="2"/>
                  </a:lnTo>
                  <a:lnTo>
                    <a:pt x="27" y="1"/>
                  </a:lnTo>
                  <a:lnTo>
                    <a:pt x="34"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4" name="Freeform 276"/>
            <p:cNvSpPr>
              <a:spLocks/>
            </p:cNvSpPr>
            <p:nvPr/>
          </p:nvSpPr>
          <p:spPr bwMode="auto">
            <a:xfrm>
              <a:off x="5258" y="3237"/>
              <a:ext cx="156" cy="162"/>
            </a:xfrm>
            <a:custGeom>
              <a:avLst/>
              <a:gdLst>
                <a:gd name="T0" fmla="*/ 79 w 156"/>
                <a:gd name="T1" fmla="*/ 0 h 162"/>
                <a:gd name="T2" fmla="*/ 94 w 156"/>
                <a:gd name="T3" fmla="*/ 1 h 162"/>
                <a:gd name="T4" fmla="*/ 109 w 156"/>
                <a:gd name="T5" fmla="*/ 6 h 162"/>
                <a:gd name="T6" fmla="*/ 122 w 156"/>
                <a:gd name="T7" fmla="*/ 14 h 162"/>
                <a:gd name="T8" fmla="*/ 133 w 156"/>
                <a:gd name="T9" fmla="*/ 23 h 162"/>
                <a:gd name="T10" fmla="*/ 142 w 156"/>
                <a:gd name="T11" fmla="*/ 35 h 162"/>
                <a:gd name="T12" fmla="*/ 150 w 156"/>
                <a:gd name="T13" fmla="*/ 50 h 162"/>
                <a:gd name="T14" fmla="*/ 155 w 156"/>
                <a:gd name="T15" fmla="*/ 64 h 162"/>
                <a:gd name="T16" fmla="*/ 156 w 156"/>
                <a:gd name="T17" fmla="*/ 81 h 162"/>
                <a:gd name="T18" fmla="*/ 155 w 156"/>
                <a:gd name="T19" fmla="*/ 98 h 162"/>
                <a:gd name="T20" fmla="*/ 150 w 156"/>
                <a:gd name="T21" fmla="*/ 113 h 162"/>
                <a:gd name="T22" fmla="*/ 142 w 156"/>
                <a:gd name="T23" fmla="*/ 126 h 162"/>
                <a:gd name="T24" fmla="*/ 133 w 156"/>
                <a:gd name="T25" fmla="*/ 138 h 162"/>
                <a:gd name="T26" fmla="*/ 122 w 156"/>
                <a:gd name="T27" fmla="*/ 148 h 162"/>
                <a:gd name="T28" fmla="*/ 109 w 156"/>
                <a:gd name="T29" fmla="*/ 155 h 162"/>
                <a:gd name="T30" fmla="*/ 94 w 156"/>
                <a:gd name="T31" fmla="*/ 161 h 162"/>
                <a:gd name="T32" fmla="*/ 79 w 156"/>
                <a:gd name="T33" fmla="*/ 162 h 162"/>
                <a:gd name="T34" fmla="*/ 63 w 156"/>
                <a:gd name="T35" fmla="*/ 161 h 162"/>
                <a:gd name="T36" fmla="*/ 48 w 156"/>
                <a:gd name="T37" fmla="*/ 155 h 162"/>
                <a:gd name="T38" fmla="*/ 35 w 156"/>
                <a:gd name="T39" fmla="*/ 148 h 162"/>
                <a:gd name="T40" fmla="*/ 23 w 156"/>
                <a:gd name="T41" fmla="*/ 138 h 162"/>
                <a:gd name="T42" fmla="*/ 14 w 156"/>
                <a:gd name="T43" fmla="*/ 126 h 162"/>
                <a:gd name="T44" fmla="*/ 6 w 156"/>
                <a:gd name="T45" fmla="*/ 113 h 162"/>
                <a:gd name="T46" fmla="*/ 1 w 156"/>
                <a:gd name="T47" fmla="*/ 98 h 162"/>
                <a:gd name="T48" fmla="*/ 0 w 156"/>
                <a:gd name="T49" fmla="*/ 81 h 162"/>
                <a:gd name="T50" fmla="*/ 1 w 156"/>
                <a:gd name="T51" fmla="*/ 64 h 162"/>
                <a:gd name="T52" fmla="*/ 6 w 156"/>
                <a:gd name="T53" fmla="*/ 50 h 162"/>
                <a:gd name="T54" fmla="*/ 14 w 156"/>
                <a:gd name="T55" fmla="*/ 35 h 162"/>
                <a:gd name="T56" fmla="*/ 23 w 156"/>
                <a:gd name="T57" fmla="*/ 23 h 162"/>
                <a:gd name="T58" fmla="*/ 35 w 156"/>
                <a:gd name="T59" fmla="*/ 14 h 162"/>
                <a:gd name="T60" fmla="*/ 48 w 156"/>
                <a:gd name="T61" fmla="*/ 6 h 162"/>
                <a:gd name="T62" fmla="*/ 63 w 156"/>
                <a:gd name="T63" fmla="*/ 1 h 162"/>
                <a:gd name="T64" fmla="*/ 79 w 156"/>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2">
                  <a:moveTo>
                    <a:pt x="79" y="0"/>
                  </a:moveTo>
                  <a:lnTo>
                    <a:pt x="94" y="1"/>
                  </a:lnTo>
                  <a:lnTo>
                    <a:pt x="109" y="6"/>
                  </a:lnTo>
                  <a:lnTo>
                    <a:pt x="122" y="14"/>
                  </a:lnTo>
                  <a:lnTo>
                    <a:pt x="133" y="23"/>
                  </a:lnTo>
                  <a:lnTo>
                    <a:pt x="142" y="35"/>
                  </a:lnTo>
                  <a:lnTo>
                    <a:pt x="150" y="50"/>
                  </a:lnTo>
                  <a:lnTo>
                    <a:pt x="155" y="64"/>
                  </a:lnTo>
                  <a:lnTo>
                    <a:pt x="156" y="81"/>
                  </a:lnTo>
                  <a:lnTo>
                    <a:pt x="155" y="98"/>
                  </a:lnTo>
                  <a:lnTo>
                    <a:pt x="150" y="113"/>
                  </a:lnTo>
                  <a:lnTo>
                    <a:pt x="142" y="126"/>
                  </a:lnTo>
                  <a:lnTo>
                    <a:pt x="133" y="138"/>
                  </a:lnTo>
                  <a:lnTo>
                    <a:pt x="122" y="148"/>
                  </a:lnTo>
                  <a:lnTo>
                    <a:pt x="109" y="155"/>
                  </a:lnTo>
                  <a:lnTo>
                    <a:pt x="94" y="161"/>
                  </a:lnTo>
                  <a:lnTo>
                    <a:pt x="79" y="162"/>
                  </a:lnTo>
                  <a:lnTo>
                    <a:pt x="63" y="161"/>
                  </a:lnTo>
                  <a:lnTo>
                    <a:pt x="48" y="155"/>
                  </a:lnTo>
                  <a:lnTo>
                    <a:pt x="35" y="148"/>
                  </a:lnTo>
                  <a:lnTo>
                    <a:pt x="23" y="138"/>
                  </a:lnTo>
                  <a:lnTo>
                    <a:pt x="14" y="126"/>
                  </a:lnTo>
                  <a:lnTo>
                    <a:pt x="6" y="113"/>
                  </a:lnTo>
                  <a:lnTo>
                    <a:pt x="1" y="98"/>
                  </a:lnTo>
                  <a:lnTo>
                    <a:pt x="0" y="81"/>
                  </a:lnTo>
                  <a:lnTo>
                    <a:pt x="1" y="64"/>
                  </a:lnTo>
                  <a:lnTo>
                    <a:pt x="6" y="50"/>
                  </a:lnTo>
                  <a:lnTo>
                    <a:pt x="14" y="35"/>
                  </a:lnTo>
                  <a:lnTo>
                    <a:pt x="23" y="23"/>
                  </a:lnTo>
                  <a:lnTo>
                    <a:pt x="35" y="14"/>
                  </a:lnTo>
                  <a:lnTo>
                    <a:pt x="48" y="6"/>
                  </a:lnTo>
                  <a:lnTo>
                    <a:pt x="63" y="1"/>
                  </a:lnTo>
                  <a:lnTo>
                    <a:pt x="79"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5" name="Freeform 277"/>
            <p:cNvSpPr>
              <a:spLocks/>
            </p:cNvSpPr>
            <p:nvPr/>
          </p:nvSpPr>
          <p:spPr bwMode="auto">
            <a:xfrm>
              <a:off x="5262" y="3239"/>
              <a:ext cx="148" cy="155"/>
            </a:xfrm>
            <a:custGeom>
              <a:avLst/>
              <a:gdLst>
                <a:gd name="T0" fmla="*/ 75 w 148"/>
                <a:gd name="T1" fmla="*/ 0 h 155"/>
                <a:gd name="T2" fmla="*/ 89 w 148"/>
                <a:gd name="T3" fmla="*/ 1 h 155"/>
                <a:gd name="T4" fmla="*/ 104 w 148"/>
                <a:gd name="T5" fmla="*/ 5 h 155"/>
                <a:gd name="T6" fmla="*/ 116 w 148"/>
                <a:gd name="T7" fmla="*/ 13 h 155"/>
                <a:gd name="T8" fmla="*/ 127 w 148"/>
                <a:gd name="T9" fmla="*/ 22 h 155"/>
                <a:gd name="T10" fmla="*/ 136 w 148"/>
                <a:gd name="T11" fmla="*/ 33 h 155"/>
                <a:gd name="T12" fmla="*/ 143 w 148"/>
                <a:gd name="T13" fmla="*/ 47 h 155"/>
                <a:gd name="T14" fmla="*/ 147 w 148"/>
                <a:gd name="T15" fmla="*/ 61 h 155"/>
                <a:gd name="T16" fmla="*/ 148 w 148"/>
                <a:gd name="T17" fmla="*/ 77 h 155"/>
                <a:gd name="T18" fmla="*/ 147 w 148"/>
                <a:gd name="T19" fmla="*/ 93 h 155"/>
                <a:gd name="T20" fmla="*/ 143 w 148"/>
                <a:gd name="T21" fmla="*/ 107 h 155"/>
                <a:gd name="T22" fmla="*/ 136 w 148"/>
                <a:gd name="T23" fmla="*/ 121 h 155"/>
                <a:gd name="T24" fmla="*/ 127 w 148"/>
                <a:gd name="T25" fmla="*/ 133 h 155"/>
                <a:gd name="T26" fmla="*/ 116 w 148"/>
                <a:gd name="T27" fmla="*/ 142 h 155"/>
                <a:gd name="T28" fmla="*/ 104 w 148"/>
                <a:gd name="T29" fmla="*/ 150 h 155"/>
                <a:gd name="T30" fmla="*/ 89 w 148"/>
                <a:gd name="T31" fmla="*/ 154 h 155"/>
                <a:gd name="T32" fmla="*/ 75 w 148"/>
                <a:gd name="T33" fmla="*/ 155 h 155"/>
                <a:gd name="T34" fmla="*/ 60 w 148"/>
                <a:gd name="T35" fmla="*/ 154 h 155"/>
                <a:gd name="T36" fmla="*/ 45 w 148"/>
                <a:gd name="T37" fmla="*/ 150 h 155"/>
                <a:gd name="T38" fmla="*/ 33 w 148"/>
                <a:gd name="T39" fmla="*/ 142 h 155"/>
                <a:gd name="T40" fmla="*/ 22 w 148"/>
                <a:gd name="T41" fmla="*/ 133 h 155"/>
                <a:gd name="T42" fmla="*/ 13 w 148"/>
                <a:gd name="T43" fmla="*/ 121 h 155"/>
                <a:gd name="T44" fmla="*/ 5 w 148"/>
                <a:gd name="T45" fmla="*/ 107 h 155"/>
                <a:gd name="T46" fmla="*/ 1 w 148"/>
                <a:gd name="T47" fmla="*/ 93 h 155"/>
                <a:gd name="T48" fmla="*/ 0 w 148"/>
                <a:gd name="T49" fmla="*/ 77 h 155"/>
                <a:gd name="T50" fmla="*/ 1 w 148"/>
                <a:gd name="T51" fmla="*/ 61 h 155"/>
                <a:gd name="T52" fmla="*/ 5 w 148"/>
                <a:gd name="T53" fmla="*/ 47 h 155"/>
                <a:gd name="T54" fmla="*/ 13 w 148"/>
                <a:gd name="T55" fmla="*/ 33 h 155"/>
                <a:gd name="T56" fmla="*/ 22 w 148"/>
                <a:gd name="T57" fmla="*/ 22 h 155"/>
                <a:gd name="T58" fmla="*/ 33 w 148"/>
                <a:gd name="T59" fmla="*/ 13 h 155"/>
                <a:gd name="T60" fmla="*/ 45 w 148"/>
                <a:gd name="T61" fmla="*/ 5 h 155"/>
                <a:gd name="T62" fmla="*/ 60 w 148"/>
                <a:gd name="T63" fmla="*/ 1 h 155"/>
                <a:gd name="T64" fmla="*/ 75 w 148"/>
                <a:gd name="T6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55">
                  <a:moveTo>
                    <a:pt x="75" y="0"/>
                  </a:moveTo>
                  <a:lnTo>
                    <a:pt x="89" y="1"/>
                  </a:lnTo>
                  <a:lnTo>
                    <a:pt x="104" y="5"/>
                  </a:lnTo>
                  <a:lnTo>
                    <a:pt x="116" y="13"/>
                  </a:lnTo>
                  <a:lnTo>
                    <a:pt x="127" y="22"/>
                  </a:lnTo>
                  <a:lnTo>
                    <a:pt x="136" y="33"/>
                  </a:lnTo>
                  <a:lnTo>
                    <a:pt x="143" y="47"/>
                  </a:lnTo>
                  <a:lnTo>
                    <a:pt x="147" y="61"/>
                  </a:lnTo>
                  <a:lnTo>
                    <a:pt x="148" y="77"/>
                  </a:lnTo>
                  <a:lnTo>
                    <a:pt x="147" y="93"/>
                  </a:lnTo>
                  <a:lnTo>
                    <a:pt x="143" y="107"/>
                  </a:lnTo>
                  <a:lnTo>
                    <a:pt x="136" y="121"/>
                  </a:lnTo>
                  <a:lnTo>
                    <a:pt x="127" y="133"/>
                  </a:lnTo>
                  <a:lnTo>
                    <a:pt x="116" y="142"/>
                  </a:lnTo>
                  <a:lnTo>
                    <a:pt x="104" y="150"/>
                  </a:lnTo>
                  <a:lnTo>
                    <a:pt x="89" y="154"/>
                  </a:lnTo>
                  <a:lnTo>
                    <a:pt x="75" y="155"/>
                  </a:lnTo>
                  <a:lnTo>
                    <a:pt x="60" y="154"/>
                  </a:lnTo>
                  <a:lnTo>
                    <a:pt x="45" y="150"/>
                  </a:lnTo>
                  <a:lnTo>
                    <a:pt x="33" y="142"/>
                  </a:lnTo>
                  <a:lnTo>
                    <a:pt x="22" y="133"/>
                  </a:lnTo>
                  <a:lnTo>
                    <a:pt x="13" y="121"/>
                  </a:lnTo>
                  <a:lnTo>
                    <a:pt x="5" y="107"/>
                  </a:lnTo>
                  <a:lnTo>
                    <a:pt x="1" y="93"/>
                  </a:lnTo>
                  <a:lnTo>
                    <a:pt x="0" y="77"/>
                  </a:lnTo>
                  <a:lnTo>
                    <a:pt x="1" y="61"/>
                  </a:lnTo>
                  <a:lnTo>
                    <a:pt x="5" y="47"/>
                  </a:lnTo>
                  <a:lnTo>
                    <a:pt x="13" y="33"/>
                  </a:lnTo>
                  <a:lnTo>
                    <a:pt x="22" y="22"/>
                  </a:lnTo>
                  <a:lnTo>
                    <a:pt x="33" y="13"/>
                  </a:lnTo>
                  <a:lnTo>
                    <a:pt x="45" y="5"/>
                  </a:lnTo>
                  <a:lnTo>
                    <a:pt x="60" y="1"/>
                  </a:lnTo>
                  <a:lnTo>
                    <a:pt x="75"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6" name="Freeform 278"/>
            <p:cNvSpPr>
              <a:spLocks/>
            </p:cNvSpPr>
            <p:nvPr/>
          </p:nvSpPr>
          <p:spPr bwMode="auto">
            <a:xfrm>
              <a:off x="5265" y="3241"/>
              <a:ext cx="142" cy="149"/>
            </a:xfrm>
            <a:custGeom>
              <a:avLst/>
              <a:gdLst>
                <a:gd name="T0" fmla="*/ 72 w 142"/>
                <a:gd name="T1" fmla="*/ 0 h 149"/>
                <a:gd name="T2" fmla="*/ 86 w 142"/>
                <a:gd name="T3" fmla="*/ 1 h 149"/>
                <a:gd name="T4" fmla="*/ 99 w 142"/>
                <a:gd name="T5" fmla="*/ 6 h 149"/>
                <a:gd name="T6" fmla="*/ 111 w 142"/>
                <a:gd name="T7" fmla="*/ 12 h 149"/>
                <a:gd name="T8" fmla="*/ 122 w 142"/>
                <a:gd name="T9" fmla="*/ 21 h 149"/>
                <a:gd name="T10" fmla="*/ 130 w 142"/>
                <a:gd name="T11" fmla="*/ 33 h 149"/>
                <a:gd name="T12" fmla="*/ 136 w 142"/>
                <a:gd name="T13" fmla="*/ 45 h 149"/>
                <a:gd name="T14" fmla="*/ 141 w 142"/>
                <a:gd name="T15" fmla="*/ 59 h 149"/>
                <a:gd name="T16" fmla="*/ 142 w 142"/>
                <a:gd name="T17" fmla="*/ 74 h 149"/>
                <a:gd name="T18" fmla="*/ 141 w 142"/>
                <a:gd name="T19" fmla="*/ 90 h 149"/>
                <a:gd name="T20" fmla="*/ 136 w 142"/>
                <a:gd name="T21" fmla="*/ 103 h 149"/>
                <a:gd name="T22" fmla="*/ 130 w 142"/>
                <a:gd name="T23" fmla="*/ 115 h 149"/>
                <a:gd name="T24" fmla="*/ 122 w 142"/>
                <a:gd name="T25" fmla="*/ 126 h 149"/>
                <a:gd name="T26" fmla="*/ 111 w 142"/>
                <a:gd name="T27" fmla="*/ 137 h 149"/>
                <a:gd name="T28" fmla="*/ 99 w 142"/>
                <a:gd name="T29" fmla="*/ 143 h 149"/>
                <a:gd name="T30" fmla="*/ 86 w 142"/>
                <a:gd name="T31" fmla="*/ 148 h 149"/>
                <a:gd name="T32" fmla="*/ 72 w 142"/>
                <a:gd name="T33" fmla="*/ 149 h 149"/>
                <a:gd name="T34" fmla="*/ 57 w 142"/>
                <a:gd name="T35" fmla="*/ 148 h 149"/>
                <a:gd name="T36" fmla="*/ 44 w 142"/>
                <a:gd name="T37" fmla="*/ 143 h 149"/>
                <a:gd name="T38" fmla="*/ 31 w 142"/>
                <a:gd name="T39" fmla="*/ 137 h 149"/>
                <a:gd name="T40" fmla="*/ 21 w 142"/>
                <a:gd name="T41" fmla="*/ 126 h 149"/>
                <a:gd name="T42" fmla="*/ 12 w 142"/>
                <a:gd name="T43" fmla="*/ 115 h 149"/>
                <a:gd name="T44" fmla="*/ 6 w 142"/>
                <a:gd name="T45" fmla="*/ 103 h 149"/>
                <a:gd name="T46" fmla="*/ 1 w 142"/>
                <a:gd name="T47" fmla="*/ 90 h 149"/>
                <a:gd name="T48" fmla="*/ 0 w 142"/>
                <a:gd name="T49" fmla="*/ 74 h 149"/>
                <a:gd name="T50" fmla="*/ 1 w 142"/>
                <a:gd name="T51" fmla="*/ 59 h 149"/>
                <a:gd name="T52" fmla="*/ 6 w 142"/>
                <a:gd name="T53" fmla="*/ 45 h 149"/>
                <a:gd name="T54" fmla="*/ 12 w 142"/>
                <a:gd name="T55" fmla="*/ 33 h 149"/>
                <a:gd name="T56" fmla="*/ 21 w 142"/>
                <a:gd name="T57" fmla="*/ 21 h 149"/>
                <a:gd name="T58" fmla="*/ 31 w 142"/>
                <a:gd name="T59" fmla="*/ 12 h 149"/>
                <a:gd name="T60" fmla="*/ 44 w 142"/>
                <a:gd name="T61" fmla="*/ 6 h 149"/>
                <a:gd name="T62" fmla="*/ 57 w 142"/>
                <a:gd name="T63" fmla="*/ 1 h 149"/>
                <a:gd name="T64" fmla="*/ 72 w 142"/>
                <a:gd name="T6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9">
                  <a:moveTo>
                    <a:pt x="72" y="0"/>
                  </a:moveTo>
                  <a:lnTo>
                    <a:pt x="86" y="1"/>
                  </a:lnTo>
                  <a:lnTo>
                    <a:pt x="99" y="6"/>
                  </a:lnTo>
                  <a:lnTo>
                    <a:pt x="111" y="12"/>
                  </a:lnTo>
                  <a:lnTo>
                    <a:pt x="122" y="21"/>
                  </a:lnTo>
                  <a:lnTo>
                    <a:pt x="130" y="33"/>
                  </a:lnTo>
                  <a:lnTo>
                    <a:pt x="136" y="45"/>
                  </a:lnTo>
                  <a:lnTo>
                    <a:pt x="141" y="59"/>
                  </a:lnTo>
                  <a:lnTo>
                    <a:pt x="142" y="74"/>
                  </a:lnTo>
                  <a:lnTo>
                    <a:pt x="141" y="90"/>
                  </a:lnTo>
                  <a:lnTo>
                    <a:pt x="136" y="103"/>
                  </a:lnTo>
                  <a:lnTo>
                    <a:pt x="130" y="115"/>
                  </a:lnTo>
                  <a:lnTo>
                    <a:pt x="122" y="126"/>
                  </a:lnTo>
                  <a:lnTo>
                    <a:pt x="111" y="137"/>
                  </a:lnTo>
                  <a:lnTo>
                    <a:pt x="99" y="143"/>
                  </a:lnTo>
                  <a:lnTo>
                    <a:pt x="86" y="148"/>
                  </a:lnTo>
                  <a:lnTo>
                    <a:pt x="72" y="149"/>
                  </a:lnTo>
                  <a:lnTo>
                    <a:pt x="57" y="148"/>
                  </a:lnTo>
                  <a:lnTo>
                    <a:pt x="44" y="143"/>
                  </a:lnTo>
                  <a:lnTo>
                    <a:pt x="31" y="137"/>
                  </a:lnTo>
                  <a:lnTo>
                    <a:pt x="21" y="126"/>
                  </a:lnTo>
                  <a:lnTo>
                    <a:pt x="12" y="115"/>
                  </a:lnTo>
                  <a:lnTo>
                    <a:pt x="6" y="103"/>
                  </a:lnTo>
                  <a:lnTo>
                    <a:pt x="1" y="90"/>
                  </a:lnTo>
                  <a:lnTo>
                    <a:pt x="0" y="74"/>
                  </a:lnTo>
                  <a:lnTo>
                    <a:pt x="1" y="59"/>
                  </a:lnTo>
                  <a:lnTo>
                    <a:pt x="6" y="45"/>
                  </a:lnTo>
                  <a:lnTo>
                    <a:pt x="12" y="33"/>
                  </a:lnTo>
                  <a:lnTo>
                    <a:pt x="21" y="21"/>
                  </a:lnTo>
                  <a:lnTo>
                    <a:pt x="31" y="12"/>
                  </a:lnTo>
                  <a:lnTo>
                    <a:pt x="44" y="6"/>
                  </a:lnTo>
                  <a:lnTo>
                    <a:pt x="57" y="1"/>
                  </a:lnTo>
                  <a:lnTo>
                    <a:pt x="72"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7" name="Freeform 279"/>
            <p:cNvSpPr>
              <a:spLocks/>
            </p:cNvSpPr>
            <p:nvPr/>
          </p:nvSpPr>
          <p:spPr bwMode="auto">
            <a:xfrm>
              <a:off x="5268" y="3243"/>
              <a:ext cx="137" cy="141"/>
            </a:xfrm>
            <a:custGeom>
              <a:avLst/>
              <a:gdLst>
                <a:gd name="T0" fmla="*/ 69 w 137"/>
                <a:gd name="T1" fmla="*/ 0 h 141"/>
                <a:gd name="T2" fmla="*/ 82 w 137"/>
                <a:gd name="T3" fmla="*/ 1 h 141"/>
                <a:gd name="T4" fmla="*/ 94 w 137"/>
                <a:gd name="T5" fmla="*/ 6 h 141"/>
                <a:gd name="T6" fmla="*/ 107 w 137"/>
                <a:gd name="T7" fmla="*/ 13 h 141"/>
                <a:gd name="T8" fmla="*/ 117 w 137"/>
                <a:gd name="T9" fmla="*/ 20 h 141"/>
                <a:gd name="T10" fmla="*/ 124 w 137"/>
                <a:gd name="T11" fmla="*/ 32 h 141"/>
                <a:gd name="T12" fmla="*/ 131 w 137"/>
                <a:gd name="T13" fmla="*/ 43 h 141"/>
                <a:gd name="T14" fmla="*/ 136 w 137"/>
                <a:gd name="T15" fmla="*/ 56 h 141"/>
                <a:gd name="T16" fmla="*/ 137 w 137"/>
                <a:gd name="T17" fmla="*/ 71 h 141"/>
                <a:gd name="T18" fmla="*/ 136 w 137"/>
                <a:gd name="T19" fmla="*/ 85 h 141"/>
                <a:gd name="T20" fmla="*/ 131 w 137"/>
                <a:gd name="T21" fmla="*/ 99 h 141"/>
                <a:gd name="T22" fmla="*/ 124 w 137"/>
                <a:gd name="T23" fmla="*/ 110 h 141"/>
                <a:gd name="T24" fmla="*/ 117 w 137"/>
                <a:gd name="T25" fmla="*/ 121 h 141"/>
                <a:gd name="T26" fmla="*/ 107 w 137"/>
                <a:gd name="T27" fmla="*/ 129 h 141"/>
                <a:gd name="T28" fmla="*/ 94 w 137"/>
                <a:gd name="T29" fmla="*/ 136 h 141"/>
                <a:gd name="T30" fmla="*/ 82 w 137"/>
                <a:gd name="T31" fmla="*/ 140 h 141"/>
                <a:gd name="T32" fmla="*/ 69 w 137"/>
                <a:gd name="T33" fmla="*/ 141 h 141"/>
                <a:gd name="T34" fmla="*/ 55 w 137"/>
                <a:gd name="T35" fmla="*/ 140 h 141"/>
                <a:gd name="T36" fmla="*/ 42 w 137"/>
                <a:gd name="T37" fmla="*/ 136 h 141"/>
                <a:gd name="T38" fmla="*/ 31 w 137"/>
                <a:gd name="T39" fmla="*/ 129 h 141"/>
                <a:gd name="T40" fmla="*/ 20 w 137"/>
                <a:gd name="T41" fmla="*/ 121 h 141"/>
                <a:gd name="T42" fmla="*/ 11 w 137"/>
                <a:gd name="T43" fmla="*/ 110 h 141"/>
                <a:gd name="T44" fmla="*/ 6 w 137"/>
                <a:gd name="T45" fmla="*/ 99 h 141"/>
                <a:gd name="T46" fmla="*/ 1 w 137"/>
                <a:gd name="T47" fmla="*/ 85 h 141"/>
                <a:gd name="T48" fmla="*/ 0 w 137"/>
                <a:gd name="T49" fmla="*/ 71 h 141"/>
                <a:gd name="T50" fmla="*/ 1 w 137"/>
                <a:gd name="T51" fmla="*/ 56 h 141"/>
                <a:gd name="T52" fmla="*/ 6 w 137"/>
                <a:gd name="T53" fmla="*/ 43 h 141"/>
                <a:gd name="T54" fmla="*/ 11 w 137"/>
                <a:gd name="T55" fmla="*/ 32 h 141"/>
                <a:gd name="T56" fmla="*/ 20 w 137"/>
                <a:gd name="T57" fmla="*/ 20 h 141"/>
                <a:gd name="T58" fmla="*/ 31 w 137"/>
                <a:gd name="T59" fmla="*/ 13 h 141"/>
                <a:gd name="T60" fmla="*/ 42 w 137"/>
                <a:gd name="T61" fmla="*/ 6 h 141"/>
                <a:gd name="T62" fmla="*/ 55 w 137"/>
                <a:gd name="T63" fmla="*/ 1 h 141"/>
                <a:gd name="T64" fmla="*/ 69 w 137"/>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41">
                  <a:moveTo>
                    <a:pt x="69" y="0"/>
                  </a:moveTo>
                  <a:lnTo>
                    <a:pt x="82" y="1"/>
                  </a:lnTo>
                  <a:lnTo>
                    <a:pt x="94" y="6"/>
                  </a:lnTo>
                  <a:lnTo>
                    <a:pt x="107" y="13"/>
                  </a:lnTo>
                  <a:lnTo>
                    <a:pt x="117" y="20"/>
                  </a:lnTo>
                  <a:lnTo>
                    <a:pt x="124" y="32"/>
                  </a:lnTo>
                  <a:lnTo>
                    <a:pt x="131" y="43"/>
                  </a:lnTo>
                  <a:lnTo>
                    <a:pt x="136" y="56"/>
                  </a:lnTo>
                  <a:lnTo>
                    <a:pt x="137" y="71"/>
                  </a:lnTo>
                  <a:lnTo>
                    <a:pt x="136" y="85"/>
                  </a:lnTo>
                  <a:lnTo>
                    <a:pt x="131" y="99"/>
                  </a:lnTo>
                  <a:lnTo>
                    <a:pt x="124" y="110"/>
                  </a:lnTo>
                  <a:lnTo>
                    <a:pt x="117" y="121"/>
                  </a:lnTo>
                  <a:lnTo>
                    <a:pt x="107" y="129"/>
                  </a:lnTo>
                  <a:lnTo>
                    <a:pt x="94" y="136"/>
                  </a:lnTo>
                  <a:lnTo>
                    <a:pt x="82" y="140"/>
                  </a:lnTo>
                  <a:lnTo>
                    <a:pt x="69" y="141"/>
                  </a:lnTo>
                  <a:lnTo>
                    <a:pt x="55" y="140"/>
                  </a:lnTo>
                  <a:lnTo>
                    <a:pt x="42" y="136"/>
                  </a:lnTo>
                  <a:lnTo>
                    <a:pt x="31" y="129"/>
                  </a:lnTo>
                  <a:lnTo>
                    <a:pt x="20" y="121"/>
                  </a:lnTo>
                  <a:lnTo>
                    <a:pt x="11" y="110"/>
                  </a:lnTo>
                  <a:lnTo>
                    <a:pt x="6" y="99"/>
                  </a:lnTo>
                  <a:lnTo>
                    <a:pt x="1" y="85"/>
                  </a:lnTo>
                  <a:lnTo>
                    <a:pt x="0" y="71"/>
                  </a:lnTo>
                  <a:lnTo>
                    <a:pt x="1" y="56"/>
                  </a:lnTo>
                  <a:lnTo>
                    <a:pt x="6" y="43"/>
                  </a:lnTo>
                  <a:lnTo>
                    <a:pt x="11" y="32"/>
                  </a:lnTo>
                  <a:lnTo>
                    <a:pt x="20" y="20"/>
                  </a:lnTo>
                  <a:lnTo>
                    <a:pt x="31" y="13"/>
                  </a:lnTo>
                  <a:lnTo>
                    <a:pt x="42" y="6"/>
                  </a:lnTo>
                  <a:lnTo>
                    <a:pt x="55" y="1"/>
                  </a:lnTo>
                  <a:lnTo>
                    <a:pt x="69"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8" name="Freeform 280"/>
            <p:cNvSpPr>
              <a:spLocks/>
            </p:cNvSpPr>
            <p:nvPr/>
          </p:nvSpPr>
          <p:spPr bwMode="auto">
            <a:xfrm>
              <a:off x="5273" y="3246"/>
              <a:ext cx="128" cy="134"/>
            </a:xfrm>
            <a:custGeom>
              <a:avLst/>
              <a:gdLst>
                <a:gd name="T0" fmla="*/ 64 w 128"/>
                <a:gd name="T1" fmla="*/ 0 h 134"/>
                <a:gd name="T2" fmla="*/ 77 w 128"/>
                <a:gd name="T3" fmla="*/ 1 h 134"/>
                <a:gd name="T4" fmla="*/ 89 w 128"/>
                <a:gd name="T5" fmla="*/ 5 h 134"/>
                <a:gd name="T6" fmla="*/ 99 w 128"/>
                <a:gd name="T7" fmla="*/ 11 h 134"/>
                <a:gd name="T8" fmla="*/ 109 w 128"/>
                <a:gd name="T9" fmla="*/ 20 h 134"/>
                <a:gd name="T10" fmla="*/ 117 w 128"/>
                <a:gd name="T11" fmla="*/ 30 h 134"/>
                <a:gd name="T12" fmla="*/ 123 w 128"/>
                <a:gd name="T13" fmla="*/ 41 h 134"/>
                <a:gd name="T14" fmla="*/ 127 w 128"/>
                <a:gd name="T15" fmla="*/ 53 h 134"/>
                <a:gd name="T16" fmla="*/ 128 w 128"/>
                <a:gd name="T17" fmla="*/ 67 h 134"/>
                <a:gd name="T18" fmla="*/ 127 w 128"/>
                <a:gd name="T19" fmla="*/ 80 h 134"/>
                <a:gd name="T20" fmla="*/ 123 w 128"/>
                <a:gd name="T21" fmla="*/ 92 h 134"/>
                <a:gd name="T22" fmla="*/ 117 w 128"/>
                <a:gd name="T23" fmla="*/ 104 h 134"/>
                <a:gd name="T24" fmla="*/ 109 w 128"/>
                <a:gd name="T25" fmla="*/ 114 h 134"/>
                <a:gd name="T26" fmla="*/ 99 w 128"/>
                <a:gd name="T27" fmla="*/ 123 h 134"/>
                <a:gd name="T28" fmla="*/ 89 w 128"/>
                <a:gd name="T29" fmla="*/ 128 h 134"/>
                <a:gd name="T30" fmla="*/ 77 w 128"/>
                <a:gd name="T31" fmla="*/ 133 h 134"/>
                <a:gd name="T32" fmla="*/ 64 w 128"/>
                <a:gd name="T33" fmla="*/ 134 h 134"/>
                <a:gd name="T34" fmla="*/ 50 w 128"/>
                <a:gd name="T35" fmla="*/ 133 h 134"/>
                <a:gd name="T36" fmla="*/ 39 w 128"/>
                <a:gd name="T37" fmla="*/ 128 h 134"/>
                <a:gd name="T38" fmla="*/ 28 w 128"/>
                <a:gd name="T39" fmla="*/ 123 h 134"/>
                <a:gd name="T40" fmla="*/ 19 w 128"/>
                <a:gd name="T41" fmla="*/ 114 h 134"/>
                <a:gd name="T42" fmla="*/ 11 w 128"/>
                <a:gd name="T43" fmla="*/ 104 h 134"/>
                <a:gd name="T44" fmla="*/ 4 w 128"/>
                <a:gd name="T45" fmla="*/ 92 h 134"/>
                <a:gd name="T46" fmla="*/ 1 w 128"/>
                <a:gd name="T47" fmla="*/ 80 h 134"/>
                <a:gd name="T48" fmla="*/ 0 w 128"/>
                <a:gd name="T49" fmla="*/ 67 h 134"/>
                <a:gd name="T50" fmla="*/ 1 w 128"/>
                <a:gd name="T51" fmla="*/ 53 h 134"/>
                <a:gd name="T52" fmla="*/ 4 w 128"/>
                <a:gd name="T53" fmla="*/ 41 h 134"/>
                <a:gd name="T54" fmla="*/ 11 w 128"/>
                <a:gd name="T55" fmla="*/ 30 h 134"/>
                <a:gd name="T56" fmla="*/ 19 w 128"/>
                <a:gd name="T57" fmla="*/ 20 h 134"/>
                <a:gd name="T58" fmla="*/ 28 w 128"/>
                <a:gd name="T59" fmla="*/ 11 h 134"/>
                <a:gd name="T60" fmla="*/ 39 w 128"/>
                <a:gd name="T61" fmla="*/ 5 h 134"/>
                <a:gd name="T62" fmla="*/ 50 w 128"/>
                <a:gd name="T63" fmla="*/ 1 h 134"/>
                <a:gd name="T64" fmla="*/ 64 w 128"/>
                <a:gd name="T6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34">
                  <a:moveTo>
                    <a:pt x="64" y="0"/>
                  </a:moveTo>
                  <a:lnTo>
                    <a:pt x="77" y="1"/>
                  </a:lnTo>
                  <a:lnTo>
                    <a:pt x="89" y="5"/>
                  </a:lnTo>
                  <a:lnTo>
                    <a:pt x="99" y="11"/>
                  </a:lnTo>
                  <a:lnTo>
                    <a:pt x="109" y="20"/>
                  </a:lnTo>
                  <a:lnTo>
                    <a:pt x="117" y="30"/>
                  </a:lnTo>
                  <a:lnTo>
                    <a:pt x="123" y="41"/>
                  </a:lnTo>
                  <a:lnTo>
                    <a:pt x="127" y="53"/>
                  </a:lnTo>
                  <a:lnTo>
                    <a:pt x="128" y="67"/>
                  </a:lnTo>
                  <a:lnTo>
                    <a:pt x="127" y="80"/>
                  </a:lnTo>
                  <a:lnTo>
                    <a:pt x="123" y="92"/>
                  </a:lnTo>
                  <a:lnTo>
                    <a:pt x="117" y="104"/>
                  </a:lnTo>
                  <a:lnTo>
                    <a:pt x="109" y="114"/>
                  </a:lnTo>
                  <a:lnTo>
                    <a:pt x="99" y="123"/>
                  </a:lnTo>
                  <a:lnTo>
                    <a:pt x="89" y="128"/>
                  </a:lnTo>
                  <a:lnTo>
                    <a:pt x="77" y="133"/>
                  </a:lnTo>
                  <a:lnTo>
                    <a:pt x="64" y="134"/>
                  </a:lnTo>
                  <a:lnTo>
                    <a:pt x="50" y="133"/>
                  </a:lnTo>
                  <a:lnTo>
                    <a:pt x="39" y="128"/>
                  </a:lnTo>
                  <a:lnTo>
                    <a:pt x="28" y="123"/>
                  </a:lnTo>
                  <a:lnTo>
                    <a:pt x="19" y="114"/>
                  </a:lnTo>
                  <a:lnTo>
                    <a:pt x="11" y="104"/>
                  </a:lnTo>
                  <a:lnTo>
                    <a:pt x="4" y="92"/>
                  </a:lnTo>
                  <a:lnTo>
                    <a:pt x="1" y="80"/>
                  </a:lnTo>
                  <a:lnTo>
                    <a:pt x="0" y="67"/>
                  </a:lnTo>
                  <a:lnTo>
                    <a:pt x="1" y="53"/>
                  </a:lnTo>
                  <a:lnTo>
                    <a:pt x="4" y="41"/>
                  </a:lnTo>
                  <a:lnTo>
                    <a:pt x="11" y="30"/>
                  </a:lnTo>
                  <a:lnTo>
                    <a:pt x="19" y="20"/>
                  </a:lnTo>
                  <a:lnTo>
                    <a:pt x="28" y="11"/>
                  </a:lnTo>
                  <a:lnTo>
                    <a:pt x="39" y="5"/>
                  </a:lnTo>
                  <a:lnTo>
                    <a:pt x="50" y="1"/>
                  </a:lnTo>
                  <a:lnTo>
                    <a:pt x="64"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09" name="Freeform 281"/>
            <p:cNvSpPr>
              <a:spLocks/>
            </p:cNvSpPr>
            <p:nvPr/>
          </p:nvSpPr>
          <p:spPr bwMode="auto">
            <a:xfrm>
              <a:off x="5275" y="3247"/>
              <a:ext cx="123" cy="128"/>
            </a:xfrm>
            <a:custGeom>
              <a:avLst/>
              <a:gdLst>
                <a:gd name="T0" fmla="*/ 62 w 123"/>
                <a:gd name="T1" fmla="*/ 0 h 128"/>
                <a:gd name="T2" fmla="*/ 74 w 123"/>
                <a:gd name="T3" fmla="*/ 1 h 128"/>
                <a:gd name="T4" fmla="*/ 85 w 123"/>
                <a:gd name="T5" fmla="*/ 5 h 128"/>
                <a:gd name="T6" fmla="*/ 96 w 123"/>
                <a:gd name="T7" fmla="*/ 11 h 128"/>
                <a:gd name="T8" fmla="*/ 105 w 123"/>
                <a:gd name="T9" fmla="*/ 19 h 128"/>
                <a:gd name="T10" fmla="*/ 113 w 123"/>
                <a:gd name="T11" fmla="*/ 29 h 128"/>
                <a:gd name="T12" fmla="*/ 119 w 123"/>
                <a:gd name="T13" fmla="*/ 39 h 128"/>
                <a:gd name="T14" fmla="*/ 122 w 123"/>
                <a:gd name="T15" fmla="*/ 51 h 128"/>
                <a:gd name="T16" fmla="*/ 123 w 123"/>
                <a:gd name="T17" fmla="*/ 65 h 128"/>
                <a:gd name="T18" fmla="*/ 122 w 123"/>
                <a:gd name="T19" fmla="*/ 77 h 128"/>
                <a:gd name="T20" fmla="*/ 119 w 123"/>
                <a:gd name="T21" fmla="*/ 89 h 128"/>
                <a:gd name="T22" fmla="*/ 113 w 123"/>
                <a:gd name="T23" fmla="*/ 100 h 128"/>
                <a:gd name="T24" fmla="*/ 105 w 123"/>
                <a:gd name="T25" fmla="*/ 109 h 128"/>
                <a:gd name="T26" fmla="*/ 96 w 123"/>
                <a:gd name="T27" fmla="*/ 117 h 128"/>
                <a:gd name="T28" fmla="*/ 85 w 123"/>
                <a:gd name="T29" fmla="*/ 123 h 128"/>
                <a:gd name="T30" fmla="*/ 74 w 123"/>
                <a:gd name="T31" fmla="*/ 127 h 128"/>
                <a:gd name="T32" fmla="*/ 62 w 123"/>
                <a:gd name="T33" fmla="*/ 128 h 128"/>
                <a:gd name="T34" fmla="*/ 49 w 123"/>
                <a:gd name="T35" fmla="*/ 127 h 128"/>
                <a:gd name="T36" fmla="*/ 37 w 123"/>
                <a:gd name="T37" fmla="*/ 123 h 128"/>
                <a:gd name="T38" fmla="*/ 27 w 123"/>
                <a:gd name="T39" fmla="*/ 117 h 128"/>
                <a:gd name="T40" fmla="*/ 18 w 123"/>
                <a:gd name="T41" fmla="*/ 109 h 128"/>
                <a:gd name="T42" fmla="*/ 10 w 123"/>
                <a:gd name="T43" fmla="*/ 100 h 128"/>
                <a:gd name="T44" fmla="*/ 4 w 123"/>
                <a:gd name="T45" fmla="*/ 89 h 128"/>
                <a:gd name="T46" fmla="*/ 1 w 123"/>
                <a:gd name="T47" fmla="*/ 77 h 128"/>
                <a:gd name="T48" fmla="*/ 0 w 123"/>
                <a:gd name="T49" fmla="*/ 65 h 128"/>
                <a:gd name="T50" fmla="*/ 1 w 123"/>
                <a:gd name="T51" fmla="*/ 51 h 128"/>
                <a:gd name="T52" fmla="*/ 4 w 123"/>
                <a:gd name="T53" fmla="*/ 39 h 128"/>
                <a:gd name="T54" fmla="*/ 10 w 123"/>
                <a:gd name="T55" fmla="*/ 29 h 128"/>
                <a:gd name="T56" fmla="*/ 18 w 123"/>
                <a:gd name="T57" fmla="*/ 19 h 128"/>
                <a:gd name="T58" fmla="*/ 27 w 123"/>
                <a:gd name="T59" fmla="*/ 11 h 128"/>
                <a:gd name="T60" fmla="*/ 37 w 123"/>
                <a:gd name="T61" fmla="*/ 5 h 128"/>
                <a:gd name="T62" fmla="*/ 49 w 123"/>
                <a:gd name="T63" fmla="*/ 1 h 128"/>
                <a:gd name="T64" fmla="*/ 62 w 123"/>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28">
                  <a:moveTo>
                    <a:pt x="62" y="0"/>
                  </a:moveTo>
                  <a:lnTo>
                    <a:pt x="74" y="1"/>
                  </a:lnTo>
                  <a:lnTo>
                    <a:pt x="85" y="5"/>
                  </a:lnTo>
                  <a:lnTo>
                    <a:pt x="96" y="11"/>
                  </a:lnTo>
                  <a:lnTo>
                    <a:pt x="105" y="19"/>
                  </a:lnTo>
                  <a:lnTo>
                    <a:pt x="113" y="29"/>
                  </a:lnTo>
                  <a:lnTo>
                    <a:pt x="119" y="39"/>
                  </a:lnTo>
                  <a:lnTo>
                    <a:pt x="122" y="51"/>
                  </a:lnTo>
                  <a:lnTo>
                    <a:pt x="123" y="65"/>
                  </a:lnTo>
                  <a:lnTo>
                    <a:pt x="122" y="77"/>
                  </a:lnTo>
                  <a:lnTo>
                    <a:pt x="119" y="89"/>
                  </a:lnTo>
                  <a:lnTo>
                    <a:pt x="113" y="100"/>
                  </a:lnTo>
                  <a:lnTo>
                    <a:pt x="105" y="109"/>
                  </a:lnTo>
                  <a:lnTo>
                    <a:pt x="96" y="117"/>
                  </a:lnTo>
                  <a:lnTo>
                    <a:pt x="85" y="123"/>
                  </a:lnTo>
                  <a:lnTo>
                    <a:pt x="74" y="127"/>
                  </a:lnTo>
                  <a:lnTo>
                    <a:pt x="62" y="128"/>
                  </a:lnTo>
                  <a:lnTo>
                    <a:pt x="49" y="127"/>
                  </a:lnTo>
                  <a:lnTo>
                    <a:pt x="37" y="123"/>
                  </a:lnTo>
                  <a:lnTo>
                    <a:pt x="27" y="117"/>
                  </a:lnTo>
                  <a:lnTo>
                    <a:pt x="18" y="109"/>
                  </a:lnTo>
                  <a:lnTo>
                    <a:pt x="10" y="100"/>
                  </a:lnTo>
                  <a:lnTo>
                    <a:pt x="4" y="89"/>
                  </a:lnTo>
                  <a:lnTo>
                    <a:pt x="1" y="77"/>
                  </a:lnTo>
                  <a:lnTo>
                    <a:pt x="0" y="65"/>
                  </a:lnTo>
                  <a:lnTo>
                    <a:pt x="1" y="51"/>
                  </a:lnTo>
                  <a:lnTo>
                    <a:pt x="4" y="39"/>
                  </a:lnTo>
                  <a:lnTo>
                    <a:pt x="10" y="29"/>
                  </a:lnTo>
                  <a:lnTo>
                    <a:pt x="18" y="19"/>
                  </a:lnTo>
                  <a:lnTo>
                    <a:pt x="27" y="11"/>
                  </a:lnTo>
                  <a:lnTo>
                    <a:pt x="37" y="5"/>
                  </a:lnTo>
                  <a:lnTo>
                    <a:pt x="49" y="1"/>
                  </a:lnTo>
                  <a:lnTo>
                    <a:pt x="62"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0" name="Freeform 282"/>
            <p:cNvSpPr>
              <a:spLocks/>
            </p:cNvSpPr>
            <p:nvPr/>
          </p:nvSpPr>
          <p:spPr bwMode="auto">
            <a:xfrm>
              <a:off x="5278" y="3249"/>
              <a:ext cx="117" cy="121"/>
            </a:xfrm>
            <a:custGeom>
              <a:avLst/>
              <a:gdLst>
                <a:gd name="T0" fmla="*/ 59 w 117"/>
                <a:gd name="T1" fmla="*/ 0 h 121"/>
                <a:gd name="T2" fmla="*/ 70 w 117"/>
                <a:gd name="T3" fmla="*/ 1 h 121"/>
                <a:gd name="T4" fmla="*/ 81 w 117"/>
                <a:gd name="T5" fmla="*/ 4 h 121"/>
                <a:gd name="T6" fmla="*/ 91 w 117"/>
                <a:gd name="T7" fmla="*/ 10 h 121"/>
                <a:gd name="T8" fmla="*/ 100 w 117"/>
                <a:gd name="T9" fmla="*/ 18 h 121"/>
                <a:gd name="T10" fmla="*/ 107 w 117"/>
                <a:gd name="T11" fmla="*/ 27 h 121"/>
                <a:gd name="T12" fmla="*/ 112 w 117"/>
                <a:gd name="T13" fmla="*/ 37 h 121"/>
                <a:gd name="T14" fmla="*/ 116 w 117"/>
                <a:gd name="T15" fmla="*/ 48 h 121"/>
                <a:gd name="T16" fmla="*/ 117 w 117"/>
                <a:gd name="T17" fmla="*/ 60 h 121"/>
                <a:gd name="T18" fmla="*/ 116 w 117"/>
                <a:gd name="T19" fmla="*/ 73 h 121"/>
                <a:gd name="T20" fmla="*/ 112 w 117"/>
                <a:gd name="T21" fmla="*/ 84 h 121"/>
                <a:gd name="T22" fmla="*/ 107 w 117"/>
                <a:gd name="T23" fmla="*/ 94 h 121"/>
                <a:gd name="T24" fmla="*/ 100 w 117"/>
                <a:gd name="T25" fmla="*/ 103 h 121"/>
                <a:gd name="T26" fmla="*/ 91 w 117"/>
                <a:gd name="T27" fmla="*/ 111 h 121"/>
                <a:gd name="T28" fmla="*/ 81 w 117"/>
                <a:gd name="T29" fmla="*/ 116 h 121"/>
                <a:gd name="T30" fmla="*/ 70 w 117"/>
                <a:gd name="T31" fmla="*/ 120 h 121"/>
                <a:gd name="T32" fmla="*/ 59 w 117"/>
                <a:gd name="T33" fmla="*/ 121 h 121"/>
                <a:gd name="T34" fmla="*/ 46 w 117"/>
                <a:gd name="T35" fmla="*/ 120 h 121"/>
                <a:gd name="T36" fmla="*/ 36 w 117"/>
                <a:gd name="T37" fmla="*/ 116 h 121"/>
                <a:gd name="T38" fmla="*/ 26 w 117"/>
                <a:gd name="T39" fmla="*/ 111 h 121"/>
                <a:gd name="T40" fmla="*/ 17 w 117"/>
                <a:gd name="T41" fmla="*/ 103 h 121"/>
                <a:gd name="T42" fmla="*/ 10 w 117"/>
                <a:gd name="T43" fmla="*/ 94 h 121"/>
                <a:gd name="T44" fmla="*/ 5 w 117"/>
                <a:gd name="T45" fmla="*/ 84 h 121"/>
                <a:gd name="T46" fmla="*/ 1 w 117"/>
                <a:gd name="T47" fmla="*/ 73 h 121"/>
                <a:gd name="T48" fmla="*/ 0 w 117"/>
                <a:gd name="T49" fmla="*/ 60 h 121"/>
                <a:gd name="T50" fmla="*/ 1 w 117"/>
                <a:gd name="T51" fmla="*/ 48 h 121"/>
                <a:gd name="T52" fmla="*/ 5 w 117"/>
                <a:gd name="T53" fmla="*/ 37 h 121"/>
                <a:gd name="T54" fmla="*/ 10 w 117"/>
                <a:gd name="T55" fmla="*/ 27 h 121"/>
                <a:gd name="T56" fmla="*/ 17 w 117"/>
                <a:gd name="T57" fmla="*/ 18 h 121"/>
                <a:gd name="T58" fmla="*/ 26 w 117"/>
                <a:gd name="T59" fmla="*/ 10 h 121"/>
                <a:gd name="T60" fmla="*/ 36 w 117"/>
                <a:gd name="T61" fmla="*/ 4 h 121"/>
                <a:gd name="T62" fmla="*/ 46 w 117"/>
                <a:gd name="T63" fmla="*/ 1 h 121"/>
                <a:gd name="T64" fmla="*/ 59 w 117"/>
                <a:gd name="T6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21">
                  <a:moveTo>
                    <a:pt x="59" y="0"/>
                  </a:moveTo>
                  <a:lnTo>
                    <a:pt x="70" y="1"/>
                  </a:lnTo>
                  <a:lnTo>
                    <a:pt x="81" y="4"/>
                  </a:lnTo>
                  <a:lnTo>
                    <a:pt x="91" y="10"/>
                  </a:lnTo>
                  <a:lnTo>
                    <a:pt x="100" y="18"/>
                  </a:lnTo>
                  <a:lnTo>
                    <a:pt x="107" y="27"/>
                  </a:lnTo>
                  <a:lnTo>
                    <a:pt x="112" y="37"/>
                  </a:lnTo>
                  <a:lnTo>
                    <a:pt x="116" y="48"/>
                  </a:lnTo>
                  <a:lnTo>
                    <a:pt x="117" y="60"/>
                  </a:lnTo>
                  <a:lnTo>
                    <a:pt x="116" y="73"/>
                  </a:lnTo>
                  <a:lnTo>
                    <a:pt x="112" y="84"/>
                  </a:lnTo>
                  <a:lnTo>
                    <a:pt x="107" y="94"/>
                  </a:lnTo>
                  <a:lnTo>
                    <a:pt x="100" y="103"/>
                  </a:lnTo>
                  <a:lnTo>
                    <a:pt x="91" y="111"/>
                  </a:lnTo>
                  <a:lnTo>
                    <a:pt x="81" y="116"/>
                  </a:lnTo>
                  <a:lnTo>
                    <a:pt x="70" y="120"/>
                  </a:lnTo>
                  <a:lnTo>
                    <a:pt x="59" y="121"/>
                  </a:lnTo>
                  <a:lnTo>
                    <a:pt x="46" y="120"/>
                  </a:lnTo>
                  <a:lnTo>
                    <a:pt x="36" y="116"/>
                  </a:lnTo>
                  <a:lnTo>
                    <a:pt x="26" y="111"/>
                  </a:lnTo>
                  <a:lnTo>
                    <a:pt x="17" y="103"/>
                  </a:lnTo>
                  <a:lnTo>
                    <a:pt x="10" y="94"/>
                  </a:lnTo>
                  <a:lnTo>
                    <a:pt x="5" y="84"/>
                  </a:lnTo>
                  <a:lnTo>
                    <a:pt x="1" y="73"/>
                  </a:lnTo>
                  <a:lnTo>
                    <a:pt x="0" y="60"/>
                  </a:lnTo>
                  <a:lnTo>
                    <a:pt x="1" y="48"/>
                  </a:lnTo>
                  <a:lnTo>
                    <a:pt x="5" y="37"/>
                  </a:lnTo>
                  <a:lnTo>
                    <a:pt x="10" y="27"/>
                  </a:lnTo>
                  <a:lnTo>
                    <a:pt x="17" y="18"/>
                  </a:lnTo>
                  <a:lnTo>
                    <a:pt x="26" y="10"/>
                  </a:lnTo>
                  <a:lnTo>
                    <a:pt x="36" y="4"/>
                  </a:lnTo>
                  <a:lnTo>
                    <a:pt x="46" y="1"/>
                  </a:lnTo>
                  <a:lnTo>
                    <a:pt x="59"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1" name="Freeform 283"/>
            <p:cNvSpPr>
              <a:spLocks/>
            </p:cNvSpPr>
            <p:nvPr/>
          </p:nvSpPr>
          <p:spPr bwMode="auto">
            <a:xfrm>
              <a:off x="5282" y="3251"/>
              <a:ext cx="109" cy="114"/>
            </a:xfrm>
            <a:custGeom>
              <a:avLst/>
              <a:gdLst>
                <a:gd name="T0" fmla="*/ 55 w 109"/>
                <a:gd name="T1" fmla="*/ 0 h 114"/>
                <a:gd name="T2" fmla="*/ 66 w 109"/>
                <a:gd name="T3" fmla="*/ 1 h 114"/>
                <a:gd name="T4" fmla="*/ 76 w 109"/>
                <a:gd name="T5" fmla="*/ 5 h 114"/>
                <a:gd name="T6" fmla="*/ 85 w 109"/>
                <a:gd name="T7" fmla="*/ 10 h 114"/>
                <a:gd name="T8" fmla="*/ 94 w 109"/>
                <a:gd name="T9" fmla="*/ 17 h 114"/>
                <a:gd name="T10" fmla="*/ 100 w 109"/>
                <a:gd name="T11" fmla="*/ 26 h 114"/>
                <a:gd name="T12" fmla="*/ 105 w 109"/>
                <a:gd name="T13" fmla="*/ 35 h 114"/>
                <a:gd name="T14" fmla="*/ 108 w 109"/>
                <a:gd name="T15" fmla="*/ 46 h 114"/>
                <a:gd name="T16" fmla="*/ 109 w 109"/>
                <a:gd name="T17" fmla="*/ 57 h 114"/>
                <a:gd name="T18" fmla="*/ 108 w 109"/>
                <a:gd name="T19" fmla="*/ 68 h 114"/>
                <a:gd name="T20" fmla="*/ 105 w 109"/>
                <a:gd name="T21" fmla="*/ 80 h 114"/>
                <a:gd name="T22" fmla="*/ 100 w 109"/>
                <a:gd name="T23" fmla="*/ 89 h 114"/>
                <a:gd name="T24" fmla="*/ 94 w 109"/>
                <a:gd name="T25" fmla="*/ 97 h 114"/>
                <a:gd name="T26" fmla="*/ 85 w 109"/>
                <a:gd name="T27" fmla="*/ 104 h 114"/>
                <a:gd name="T28" fmla="*/ 76 w 109"/>
                <a:gd name="T29" fmla="*/ 110 h 114"/>
                <a:gd name="T30" fmla="*/ 66 w 109"/>
                <a:gd name="T31" fmla="*/ 113 h 114"/>
                <a:gd name="T32" fmla="*/ 55 w 109"/>
                <a:gd name="T33" fmla="*/ 114 h 114"/>
                <a:gd name="T34" fmla="*/ 43 w 109"/>
                <a:gd name="T35" fmla="*/ 113 h 114"/>
                <a:gd name="T36" fmla="*/ 33 w 109"/>
                <a:gd name="T37" fmla="*/ 110 h 114"/>
                <a:gd name="T38" fmla="*/ 24 w 109"/>
                <a:gd name="T39" fmla="*/ 104 h 114"/>
                <a:gd name="T40" fmla="*/ 15 w 109"/>
                <a:gd name="T41" fmla="*/ 97 h 114"/>
                <a:gd name="T42" fmla="*/ 9 w 109"/>
                <a:gd name="T43" fmla="*/ 89 h 114"/>
                <a:gd name="T44" fmla="*/ 4 w 109"/>
                <a:gd name="T45" fmla="*/ 80 h 114"/>
                <a:gd name="T46" fmla="*/ 1 w 109"/>
                <a:gd name="T47" fmla="*/ 68 h 114"/>
                <a:gd name="T48" fmla="*/ 0 w 109"/>
                <a:gd name="T49" fmla="*/ 57 h 114"/>
                <a:gd name="T50" fmla="*/ 1 w 109"/>
                <a:gd name="T51" fmla="*/ 46 h 114"/>
                <a:gd name="T52" fmla="*/ 4 w 109"/>
                <a:gd name="T53" fmla="*/ 35 h 114"/>
                <a:gd name="T54" fmla="*/ 9 w 109"/>
                <a:gd name="T55" fmla="*/ 26 h 114"/>
                <a:gd name="T56" fmla="*/ 15 w 109"/>
                <a:gd name="T57" fmla="*/ 17 h 114"/>
                <a:gd name="T58" fmla="*/ 24 w 109"/>
                <a:gd name="T59" fmla="*/ 10 h 114"/>
                <a:gd name="T60" fmla="*/ 33 w 109"/>
                <a:gd name="T61" fmla="*/ 5 h 114"/>
                <a:gd name="T62" fmla="*/ 43 w 109"/>
                <a:gd name="T63" fmla="*/ 1 h 114"/>
                <a:gd name="T64" fmla="*/ 55 w 109"/>
                <a:gd name="T6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4">
                  <a:moveTo>
                    <a:pt x="55" y="0"/>
                  </a:moveTo>
                  <a:lnTo>
                    <a:pt x="66" y="1"/>
                  </a:lnTo>
                  <a:lnTo>
                    <a:pt x="76" y="5"/>
                  </a:lnTo>
                  <a:lnTo>
                    <a:pt x="85" y="10"/>
                  </a:lnTo>
                  <a:lnTo>
                    <a:pt x="94" y="17"/>
                  </a:lnTo>
                  <a:lnTo>
                    <a:pt x="100" y="26"/>
                  </a:lnTo>
                  <a:lnTo>
                    <a:pt x="105" y="35"/>
                  </a:lnTo>
                  <a:lnTo>
                    <a:pt x="108" y="46"/>
                  </a:lnTo>
                  <a:lnTo>
                    <a:pt x="109" y="57"/>
                  </a:lnTo>
                  <a:lnTo>
                    <a:pt x="108" y="68"/>
                  </a:lnTo>
                  <a:lnTo>
                    <a:pt x="105" y="80"/>
                  </a:lnTo>
                  <a:lnTo>
                    <a:pt x="100" y="89"/>
                  </a:lnTo>
                  <a:lnTo>
                    <a:pt x="94" y="97"/>
                  </a:lnTo>
                  <a:lnTo>
                    <a:pt x="85" y="104"/>
                  </a:lnTo>
                  <a:lnTo>
                    <a:pt x="76" y="110"/>
                  </a:lnTo>
                  <a:lnTo>
                    <a:pt x="66" y="113"/>
                  </a:lnTo>
                  <a:lnTo>
                    <a:pt x="55" y="114"/>
                  </a:lnTo>
                  <a:lnTo>
                    <a:pt x="43" y="113"/>
                  </a:lnTo>
                  <a:lnTo>
                    <a:pt x="33" y="110"/>
                  </a:lnTo>
                  <a:lnTo>
                    <a:pt x="24" y="104"/>
                  </a:lnTo>
                  <a:lnTo>
                    <a:pt x="15" y="97"/>
                  </a:lnTo>
                  <a:lnTo>
                    <a:pt x="9" y="89"/>
                  </a:lnTo>
                  <a:lnTo>
                    <a:pt x="4" y="80"/>
                  </a:lnTo>
                  <a:lnTo>
                    <a:pt x="1" y="68"/>
                  </a:lnTo>
                  <a:lnTo>
                    <a:pt x="0" y="57"/>
                  </a:lnTo>
                  <a:lnTo>
                    <a:pt x="1" y="46"/>
                  </a:lnTo>
                  <a:lnTo>
                    <a:pt x="4" y="35"/>
                  </a:lnTo>
                  <a:lnTo>
                    <a:pt x="9" y="26"/>
                  </a:lnTo>
                  <a:lnTo>
                    <a:pt x="15" y="17"/>
                  </a:lnTo>
                  <a:lnTo>
                    <a:pt x="24" y="10"/>
                  </a:lnTo>
                  <a:lnTo>
                    <a:pt x="33" y="5"/>
                  </a:lnTo>
                  <a:lnTo>
                    <a:pt x="43" y="1"/>
                  </a:lnTo>
                  <a:lnTo>
                    <a:pt x="55"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2" name="Freeform 284"/>
            <p:cNvSpPr>
              <a:spLocks/>
            </p:cNvSpPr>
            <p:nvPr/>
          </p:nvSpPr>
          <p:spPr bwMode="auto">
            <a:xfrm>
              <a:off x="5285" y="3253"/>
              <a:ext cx="103" cy="108"/>
            </a:xfrm>
            <a:custGeom>
              <a:avLst/>
              <a:gdLst>
                <a:gd name="T0" fmla="*/ 52 w 103"/>
                <a:gd name="T1" fmla="*/ 0 h 108"/>
                <a:gd name="T2" fmla="*/ 62 w 103"/>
                <a:gd name="T3" fmla="*/ 2 h 108"/>
                <a:gd name="T4" fmla="*/ 72 w 103"/>
                <a:gd name="T5" fmla="*/ 5 h 108"/>
                <a:gd name="T6" fmla="*/ 81 w 103"/>
                <a:gd name="T7" fmla="*/ 9 h 108"/>
                <a:gd name="T8" fmla="*/ 87 w 103"/>
                <a:gd name="T9" fmla="*/ 16 h 108"/>
                <a:gd name="T10" fmla="*/ 94 w 103"/>
                <a:gd name="T11" fmla="*/ 24 h 108"/>
                <a:gd name="T12" fmla="*/ 98 w 103"/>
                <a:gd name="T13" fmla="*/ 34 h 108"/>
                <a:gd name="T14" fmla="*/ 102 w 103"/>
                <a:gd name="T15" fmla="*/ 43 h 108"/>
                <a:gd name="T16" fmla="*/ 103 w 103"/>
                <a:gd name="T17" fmla="*/ 54 h 108"/>
                <a:gd name="T18" fmla="*/ 102 w 103"/>
                <a:gd name="T19" fmla="*/ 65 h 108"/>
                <a:gd name="T20" fmla="*/ 98 w 103"/>
                <a:gd name="T21" fmla="*/ 74 h 108"/>
                <a:gd name="T22" fmla="*/ 94 w 103"/>
                <a:gd name="T23" fmla="*/ 84 h 108"/>
                <a:gd name="T24" fmla="*/ 87 w 103"/>
                <a:gd name="T25" fmla="*/ 92 h 108"/>
                <a:gd name="T26" fmla="*/ 81 w 103"/>
                <a:gd name="T27" fmla="*/ 99 h 108"/>
                <a:gd name="T28" fmla="*/ 72 w 103"/>
                <a:gd name="T29" fmla="*/ 103 h 108"/>
                <a:gd name="T30" fmla="*/ 62 w 103"/>
                <a:gd name="T31" fmla="*/ 107 h 108"/>
                <a:gd name="T32" fmla="*/ 52 w 103"/>
                <a:gd name="T33" fmla="*/ 108 h 108"/>
                <a:gd name="T34" fmla="*/ 41 w 103"/>
                <a:gd name="T35" fmla="*/ 107 h 108"/>
                <a:gd name="T36" fmla="*/ 31 w 103"/>
                <a:gd name="T37" fmla="*/ 103 h 108"/>
                <a:gd name="T38" fmla="*/ 22 w 103"/>
                <a:gd name="T39" fmla="*/ 99 h 108"/>
                <a:gd name="T40" fmla="*/ 15 w 103"/>
                <a:gd name="T41" fmla="*/ 92 h 108"/>
                <a:gd name="T42" fmla="*/ 9 w 103"/>
                <a:gd name="T43" fmla="*/ 84 h 108"/>
                <a:gd name="T44" fmla="*/ 5 w 103"/>
                <a:gd name="T45" fmla="*/ 74 h 108"/>
                <a:gd name="T46" fmla="*/ 1 w 103"/>
                <a:gd name="T47" fmla="*/ 65 h 108"/>
                <a:gd name="T48" fmla="*/ 0 w 103"/>
                <a:gd name="T49" fmla="*/ 54 h 108"/>
                <a:gd name="T50" fmla="*/ 1 w 103"/>
                <a:gd name="T51" fmla="*/ 43 h 108"/>
                <a:gd name="T52" fmla="*/ 5 w 103"/>
                <a:gd name="T53" fmla="*/ 34 h 108"/>
                <a:gd name="T54" fmla="*/ 9 w 103"/>
                <a:gd name="T55" fmla="*/ 24 h 108"/>
                <a:gd name="T56" fmla="*/ 15 w 103"/>
                <a:gd name="T57" fmla="*/ 16 h 108"/>
                <a:gd name="T58" fmla="*/ 22 w 103"/>
                <a:gd name="T59" fmla="*/ 9 h 108"/>
                <a:gd name="T60" fmla="*/ 31 w 103"/>
                <a:gd name="T61" fmla="*/ 5 h 108"/>
                <a:gd name="T62" fmla="*/ 41 w 103"/>
                <a:gd name="T63" fmla="*/ 2 h 108"/>
                <a:gd name="T64" fmla="*/ 52 w 103"/>
                <a:gd name="T6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8">
                  <a:moveTo>
                    <a:pt x="52" y="0"/>
                  </a:moveTo>
                  <a:lnTo>
                    <a:pt x="62" y="2"/>
                  </a:lnTo>
                  <a:lnTo>
                    <a:pt x="72" y="5"/>
                  </a:lnTo>
                  <a:lnTo>
                    <a:pt x="81" y="9"/>
                  </a:lnTo>
                  <a:lnTo>
                    <a:pt x="87" y="16"/>
                  </a:lnTo>
                  <a:lnTo>
                    <a:pt x="94" y="24"/>
                  </a:lnTo>
                  <a:lnTo>
                    <a:pt x="98" y="34"/>
                  </a:lnTo>
                  <a:lnTo>
                    <a:pt x="102" y="43"/>
                  </a:lnTo>
                  <a:lnTo>
                    <a:pt x="103" y="54"/>
                  </a:lnTo>
                  <a:lnTo>
                    <a:pt x="102" y="65"/>
                  </a:lnTo>
                  <a:lnTo>
                    <a:pt x="98" y="74"/>
                  </a:lnTo>
                  <a:lnTo>
                    <a:pt x="94" y="84"/>
                  </a:lnTo>
                  <a:lnTo>
                    <a:pt x="87" y="92"/>
                  </a:lnTo>
                  <a:lnTo>
                    <a:pt x="81" y="99"/>
                  </a:lnTo>
                  <a:lnTo>
                    <a:pt x="72" y="103"/>
                  </a:lnTo>
                  <a:lnTo>
                    <a:pt x="62" y="107"/>
                  </a:lnTo>
                  <a:lnTo>
                    <a:pt x="52" y="108"/>
                  </a:lnTo>
                  <a:lnTo>
                    <a:pt x="41" y="107"/>
                  </a:lnTo>
                  <a:lnTo>
                    <a:pt x="31" y="103"/>
                  </a:lnTo>
                  <a:lnTo>
                    <a:pt x="22" y="99"/>
                  </a:lnTo>
                  <a:lnTo>
                    <a:pt x="15" y="92"/>
                  </a:lnTo>
                  <a:lnTo>
                    <a:pt x="9" y="84"/>
                  </a:lnTo>
                  <a:lnTo>
                    <a:pt x="5" y="74"/>
                  </a:lnTo>
                  <a:lnTo>
                    <a:pt x="1" y="65"/>
                  </a:lnTo>
                  <a:lnTo>
                    <a:pt x="0" y="54"/>
                  </a:lnTo>
                  <a:lnTo>
                    <a:pt x="1" y="43"/>
                  </a:lnTo>
                  <a:lnTo>
                    <a:pt x="5" y="34"/>
                  </a:lnTo>
                  <a:lnTo>
                    <a:pt x="9" y="24"/>
                  </a:lnTo>
                  <a:lnTo>
                    <a:pt x="15" y="16"/>
                  </a:lnTo>
                  <a:lnTo>
                    <a:pt x="22" y="9"/>
                  </a:lnTo>
                  <a:lnTo>
                    <a:pt x="31" y="5"/>
                  </a:lnTo>
                  <a:lnTo>
                    <a:pt x="41" y="2"/>
                  </a:lnTo>
                  <a:lnTo>
                    <a:pt x="52"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3" name="Freeform 285"/>
            <p:cNvSpPr>
              <a:spLocks/>
            </p:cNvSpPr>
            <p:nvPr/>
          </p:nvSpPr>
          <p:spPr bwMode="auto">
            <a:xfrm>
              <a:off x="5288" y="3256"/>
              <a:ext cx="97" cy="100"/>
            </a:xfrm>
            <a:custGeom>
              <a:avLst/>
              <a:gdLst>
                <a:gd name="T0" fmla="*/ 49 w 97"/>
                <a:gd name="T1" fmla="*/ 0 h 100"/>
                <a:gd name="T2" fmla="*/ 57 w 97"/>
                <a:gd name="T3" fmla="*/ 1 h 100"/>
                <a:gd name="T4" fmla="*/ 66 w 97"/>
                <a:gd name="T5" fmla="*/ 4 h 100"/>
                <a:gd name="T6" fmla="*/ 75 w 97"/>
                <a:gd name="T7" fmla="*/ 9 h 100"/>
                <a:gd name="T8" fmla="*/ 82 w 97"/>
                <a:gd name="T9" fmla="*/ 14 h 100"/>
                <a:gd name="T10" fmla="*/ 88 w 97"/>
                <a:gd name="T11" fmla="*/ 22 h 100"/>
                <a:gd name="T12" fmla="*/ 93 w 97"/>
                <a:gd name="T13" fmla="*/ 30 h 100"/>
                <a:gd name="T14" fmla="*/ 95 w 97"/>
                <a:gd name="T15" fmla="*/ 40 h 100"/>
                <a:gd name="T16" fmla="*/ 97 w 97"/>
                <a:gd name="T17" fmla="*/ 50 h 100"/>
                <a:gd name="T18" fmla="*/ 95 w 97"/>
                <a:gd name="T19" fmla="*/ 60 h 100"/>
                <a:gd name="T20" fmla="*/ 93 w 97"/>
                <a:gd name="T21" fmla="*/ 69 h 100"/>
                <a:gd name="T22" fmla="*/ 88 w 97"/>
                <a:gd name="T23" fmla="*/ 78 h 100"/>
                <a:gd name="T24" fmla="*/ 82 w 97"/>
                <a:gd name="T25" fmla="*/ 85 h 100"/>
                <a:gd name="T26" fmla="*/ 75 w 97"/>
                <a:gd name="T27" fmla="*/ 91 h 100"/>
                <a:gd name="T28" fmla="*/ 66 w 97"/>
                <a:gd name="T29" fmla="*/ 96 h 100"/>
                <a:gd name="T30" fmla="*/ 57 w 97"/>
                <a:gd name="T31" fmla="*/ 99 h 100"/>
                <a:gd name="T32" fmla="*/ 49 w 97"/>
                <a:gd name="T33" fmla="*/ 100 h 100"/>
                <a:gd name="T34" fmla="*/ 38 w 97"/>
                <a:gd name="T35" fmla="*/ 99 h 100"/>
                <a:gd name="T36" fmla="*/ 30 w 97"/>
                <a:gd name="T37" fmla="*/ 96 h 100"/>
                <a:gd name="T38" fmla="*/ 22 w 97"/>
                <a:gd name="T39" fmla="*/ 91 h 100"/>
                <a:gd name="T40" fmla="*/ 15 w 97"/>
                <a:gd name="T41" fmla="*/ 85 h 100"/>
                <a:gd name="T42" fmla="*/ 8 w 97"/>
                <a:gd name="T43" fmla="*/ 78 h 100"/>
                <a:gd name="T44" fmla="*/ 4 w 97"/>
                <a:gd name="T45" fmla="*/ 69 h 100"/>
                <a:gd name="T46" fmla="*/ 2 w 97"/>
                <a:gd name="T47" fmla="*/ 60 h 100"/>
                <a:gd name="T48" fmla="*/ 0 w 97"/>
                <a:gd name="T49" fmla="*/ 50 h 100"/>
                <a:gd name="T50" fmla="*/ 2 w 97"/>
                <a:gd name="T51" fmla="*/ 40 h 100"/>
                <a:gd name="T52" fmla="*/ 4 w 97"/>
                <a:gd name="T53" fmla="*/ 30 h 100"/>
                <a:gd name="T54" fmla="*/ 8 w 97"/>
                <a:gd name="T55" fmla="*/ 22 h 100"/>
                <a:gd name="T56" fmla="*/ 15 w 97"/>
                <a:gd name="T57" fmla="*/ 14 h 100"/>
                <a:gd name="T58" fmla="*/ 22 w 97"/>
                <a:gd name="T59" fmla="*/ 9 h 100"/>
                <a:gd name="T60" fmla="*/ 30 w 97"/>
                <a:gd name="T61" fmla="*/ 4 h 100"/>
                <a:gd name="T62" fmla="*/ 38 w 97"/>
                <a:gd name="T63" fmla="*/ 1 h 100"/>
                <a:gd name="T64" fmla="*/ 49 w 97"/>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00">
                  <a:moveTo>
                    <a:pt x="49" y="0"/>
                  </a:moveTo>
                  <a:lnTo>
                    <a:pt x="57" y="1"/>
                  </a:lnTo>
                  <a:lnTo>
                    <a:pt x="66" y="4"/>
                  </a:lnTo>
                  <a:lnTo>
                    <a:pt x="75" y="9"/>
                  </a:lnTo>
                  <a:lnTo>
                    <a:pt x="82" y="14"/>
                  </a:lnTo>
                  <a:lnTo>
                    <a:pt x="88" y="22"/>
                  </a:lnTo>
                  <a:lnTo>
                    <a:pt x="93" y="30"/>
                  </a:lnTo>
                  <a:lnTo>
                    <a:pt x="95" y="40"/>
                  </a:lnTo>
                  <a:lnTo>
                    <a:pt x="97" y="50"/>
                  </a:lnTo>
                  <a:lnTo>
                    <a:pt x="95" y="60"/>
                  </a:lnTo>
                  <a:lnTo>
                    <a:pt x="93" y="69"/>
                  </a:lnTo>
                  <a:lnTo>
                    <a:pt x="88" y="78"/>
                  </a:lnTo>
                  <a:lnTo>
                    <a:pt x="82" y="85"/>
                  </a:lnTo>
                  <a:lnTo>
                    <a:pt x="75" y="91"/>
                  </a:lnTo>
                  <a:lnTo>
                    <a:pt x="66" y="96"/>
                  </a:lnTo>
                  <a:lnTo>
                    <a:pt x="57" y="99"/>
                  </a:lnTo>
                  <a:lnTo>
                    <a:pt x="49" y="100"/>
                  </a:lnTo>
                  <a:lnTo>
                    <a:pt x="38" y="99"/>
                  </a:lnTo>
                  <a:lnTo>
                    <a:pt x="30" y="96"/>
                  </a:lnTo>
                  <a:lnTo>
                    <a:pt x="22" y="91"/>
                  </a:lnTo>
                  <a:lnTo>
                    <a:pt x="15" y="85"/>
                  </a:lnTo>
                  <a:lnTo>
                    <a:pt x="8" y="78"/>
                  </a:lnTo>
                  <a:lnTo>
                    <a:pt x="4" y="69"/>
                  </a:lnTo>
                  <a:lnTo>
                    <a:pt x="2" y="60"/>
                  </a:lnTo>
                  <a:lnTo>
                    <a:pt x="0" y="50"/>
                  </a:lnTo>
                  <a:lnTo>
                    <a:pt x="2" y="40"/>
                  </a:lnTo>
                  <a:lnTo>
                    <a:pt x="4" y="30"/>
                  </a:lnTo>
                  <a:lnTo>
                    <a:pt x="8" y="22"/>
                  </a:lnTo>
                  <a:lnTo>
                    <a:pt x="15" y="14"/>
                  </a:lnTo>
                  <a:lnTo>
                    <a:pt x="22" y="9"/>
                  </a:lnTo>
                  <a:lnTo>
                    <a:pt x="30" y="4"/>
                  </a:lnTo>
                  <a:lnTo>
                    <a:pt x="38" y="1"/>
                  </a:lnTo>
                  <a:lnTo>
                    <a:pt x="49"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4" name="Freeform 286"/>
            <p:cNvSpPr>
              <a:spLocks/>
            </p:cNvSpPr>
            <p:nvPr/>
          </p:nvSpPr>
          <p:spPr bwMode="auto">
            <a:xfrm>
              <a:off x="5292" y="3258"/>
              <a:ext cx="89" cy="93"/>
            </a:xfrm>
            <a:custGeom>
              <a:avLst/>
              <a:gdLst>
                <a:gd name="T0" fmla="*/ 45 w 89"/>
                <a:gd name="T1" fmla="*/ 0 h 93"/>
                <a:gd name="T2" fmla="*/ 53 w 89"/>
                <a:gd name="T3" fmla="*/ 1 h 93"/>
                <a:gd name="T4" fmla="*/ 62 w 89"/>
                <a:gd name="T5" fmla="*/ 3 h 93"/>
                <a:gd name="T6" fmla="*/ 69 w 89"/>
                <a:gd name="T7" fmla="*/ 8 h 93"/>
                <a:gd name="T8" fmla="*/ 76 w 89"/>
                <a:gd name="T9" fmla="*/ 13 h 93"/>
                <a:gd name="T10" fmla="*/ 81 w 89"/>
                <a:gd name="T11" fmla="*/ 21 h 93"/>
                <a:gd name="T12" fmla="*/ 86 w 89"/>
                <a:gd name="T13" fmla="*/ 29 h 93"/>
                <a:gd name="T14" fmla="*/ 88 w 89"/>
                <a:gd name="T15" fmla="*/ 38 h 93"/>
                <a:gd name="T16" fmla="*/ 89 w 89"/>
                <a:gd name="T17" fmla="*/ 47 h 93"/>
                <a:gd name="T18" fmla="*/ 88 w 89"/>
                <a:gd name="T19" fmla="*/ 56 h 93"/>
                <a:gd name="T20" fmla="*/ 86 w 89"/>
                <a:gd name="T21" fmla="*/ 65 h 93"/>
                <a:gd name="T22" fmla="*/ 81 w 89"/>
                <a:gd name="T23" fmla="*/ 73 h 93"/>
                <a:gd name="T24" fmla="*/ 76 w 89"/>
                <a:gd name="T25" fmla="*/ 79 h 93"/>
                <a:gd name="T26" fmla="*/ 69 w 89"/>
                <a:gd name="T27" fmla="*/ 85 h 93"/>
                <a:gd name="T28" fmla="*/ 62 w 89"/>
                <a:gd name="T29" fmla="*/ 89 h 93"/>
                <a:gd name="T30" fmla="*/ 53 w 89"/>
                <a:gd name="T31" fmla="*/ 92 h 93"/>
                <a:gd name="T32" fmla="*/ 45 w 89"/>
                <a:gd name="T33" fmla="*/ 93 h 93"/>
                <a:gd name="T34" fmla="*/ 36 w 89"/>
                <a:gd name="T35" fmla="*/ 92 h 93"/>
                <a:gd name="T36" fmla="*/ 27 w 89"/>
                <a:gd name="T37" fmla="*/ 89 h 93"/>
                <a:gd name="T38" fmla="*/ 20 w 89"/>
                <a:gd name="T39" fmla="*/ 85 h 93"/>
                <a:gd name="T40" fmla="*/ 13 w 89"/>
                <a:gd name="T41" fmla="*/ 79 h 93"/>
                <a:gd name="T42" fmla="*/ 8 w 89"/>
                <a:gd name="T43" fmla="*/ 73 h 93"/>
                <a:gd name="T44" fmla="*/ 3 w 89"/>
                <a:gd name="T45" fmla="*/ 65 h 93"/>
                <a:gd name="T46" fmla="*/ 1 w 89"/>
                <a:gd name="T47" fmla="*/ 56 h 93"/>
                <a:gd name="T48" fmla="*/ 0 w 89"/>
                <a:gd name="T49" fmla="*/ 47 h 93"/>
                <a:gd name="T50" fmla="*/ 1 w 89"/>
                <a:gd name="T51" fmla="*/ 38 h 93"/>
                <a:gd name="T52" fmla="*/ 3 w 89"/>
                <a:gd name="T53" fmla="*/ 29 h 93"/>
                <a:gd name="T54" fmla="*/ 8 w 89"/>
                <a:gd name="T55" fmla="*/ 21 h 93"/>
                <a:gd name="T56" fmla="*/ 13 w 89"/>
                <a:gd name="T57" fmla="*/ 13 h 93"/>
                <a:gd name="T58" fmla="*/ 20 w 89"/>
                <a:gd name="T59" fmla="*/ 8 h 93"/>
                <a:gd name="T60" fmla="*/ 27 w 89"/>
                <a:gd name="T61" fmla="*/ 3 h 93"/>
                <a:gd name="T62" fmla="*/ 36 w 89"/>
                <a:gd name="T63" fmla="*/ 1 h 93"/>
                <a:gd name="T64" fmla="*/ 45 w 89"/>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3">
                  <a:moveTo>
                    <a:pt x="45" y="0"/>
                  </a:moveTo>
                  <a:lnTo>
                    <a:pt x="53" y="1"/>
                  </a:lnTo>
                  <a:lnTo>
                    <a:pt x="62" y="3"/>
                  </a:lnTo>
                  <a:lnTo>
                    <a:pt x="69" y="8"/>
                  </a:lnTo>
                  <a:lnTo>
                    <a:pt x="76" y="13"/>
                  </a:lnTo>
                  <a:lnTo>
                    <a:pt x="81" y="21"/>
                  </a:lnTo>
                  <a:lnTo>
                    <a:pt x="86" y="29"/>
                  </a:lnTo>
                  <a:lnTo>
                    <a:pt x="88" y="38"/>
                  </a:lnTo>
                  <a:lnTo>
                    <a:pt x="89" y="47"/>
                  </a:lnTo>
                  <a:lnTo>
                    <a:pt x="88" y="56"/>
                  </a:lnTo>
                  <a:lnTo>
                    <a:pt x="86" y="65"/>
                  </a:lnTo>
                  <a:lnTo>
                    <a:pt x="81" y="73"/>
                  </a:lnTo>
                  <a:lnTo>
                    <a:pt x="76" y="79"/>
                  </a:lnTo>
                  <a:lnTo>
                    <a:pt x="69" y="85"/>
                  </a:lnTo>
                  <a:lnTo>
                    <a:pt x="62" y="89"/>
                  </a:lnTo>
                  <a:lnTo>
                    <a:pt x="53" y="92"/>
                  </a:lnTo>
                  <a:lnTo>
                    <a:pt x="45" y="93"/>
                  </a:lnTo>
                  <a:lnTo>
                    <a:pt x="36" y="92"/>
                  </a:lnTo>
                  <a:lnTo>
                    <a:pt x="27" y="89"/>
                  </a:lnTo>
                  <a:lnTo>
                    <a:pt x="20" y="85"/>
                  </a:lnTo>
                  <a:lnTo>
                    <a:pt x="13" y="79"/>
                  </a:lnTo>
                  <a:lnTo>
                    <a:pt x="8" y="73"/>
                  </a:lnTo>
                  <a:lnTo>
                    <a:pt x="3" y="65"/>
                  </a:lnTo>
                  <a:lnTo>
                    <a:pt x="1" y="56"/>
                  </a:lnTo>
                  <a:lnTo>
                    <a:pt x="0" y="47"/>
                  </a:lnTo>
                  <a:lnTo>
                    <a:pt x="1" y="38"/>
                  </a:lnTo>
                  <a:lnTo>
                    <a:pt x="3" y="29"/>
                  </a:lnTo>
                  <a:lnTo>
                    <a:pt x="8" y="21"/>
                  </a:lnTo>
                  <a:lnTo>
                    <a:pt x="13" y="13"/>
                  </a:lnTo>
                  <a:lnTo>
                    <a:pt x="20" y="8"/>
                  </a:lnTo>
                  <a:lnTo>
                    <a:pt x="27" y="3"/>
                  </a:lnTo>
                  <a:lnTo>
                    <a:pt x="36" y="1"/>
                  </a:lnTo>
                  <a:lnTo>
                    <a:pt x="45"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5" name="Freeform 287"/>
            <p:cNvSpPr>
              <a:spLocks/>
            </p:cNvSpPr>
            <p:nvPr/>
          </p:nvSpPr>
          <p:spPr bwMode="auto">
            <a:xfrm>
              <a:off x="5296" y="3260"/>
              <a:ext cx="82" cy="86"/>
            </a:xfrm>
            <a:custGeom>
              <a:avLst/>
              <a:gdLst>
                <a:gd name="T0" fmla="*/ 41 w 82"/>
                <a:gd name="T1" fmla="*/ 0 h 86"/>
                <a:gd name="T2" fmla="*/ 48 w 82"/>
                <a:gd name="T3" fmla="*/ 1 h 86"/>
                <a:gd name="T4" fmla="*/ 56 w 82"/>
                <a:gd name="T5" fmla="*/ 3 h 86"/>
                <a:gd name="T6" fmla="*/ 63 w 82"/>
                <a:gd name="T7" fmla="*/ 7 h 86"/>
                <a:gd name="T8" fmla="*/ 70 w 82"/>
                <a:gd name="T9" fmla="*/ 12 h 86"/>
                <a:gd name="T10" fmla="*/ 75 w 82"/>
                <a:gd name="T11" fmla="*/ 19 h 86"/>
                <a:gd name="T12" fmla="*/ 79 w 82"/>
                <a:gd name="T13" fmla="*/ 26 h 86"/>
                <a:gd name="T14" fmla="*/ 81 w 82"/>
                <a:gd name="T15" fmla="*/ 34 h 86"/>
                <a:gd name="T16" fmla="*/ 82 w 82"/>
                <a:gd name="T17" fmla="*/ 43 h 86"/>
                <a:gd name="T18" fmla="*/ 81 w 82"/>
                <a:gd name="T19" fmla="*/ 52 h 86"/>
                <a:gd name="T20" fmla="*/ 79 w 82"/>
                <a:gd name="T21" fmla="*/ 59 h 86"/>
                <a:gd name="T22" fmla="*/ 75 w 82"/>
                <a:gd name="T23" fmla="*/ 67 h 86"/>
                <a:gd name="T24" fmla="*/ 70 w 82"/>
                <a:gd name="T25" fmla="*/ 74 h 86"/>
                <a:gd name="T26" fmla="*/ 63 w 82"/>
                <a:gd name="T27" fmla="*/ 78 h 86"/>
                <a:gd name="T28" fmla="*/ 56 w 82"/>
                <a:gd name="T29" fmla="*/ 83 h 86"/>
                <a:gd name="T30" fmla="*/ 48 w 82"/>
                <a:gd name="T31" fmla="*/ 85 h 86"/>
                <a:gd name="T32" fmla="*/ 41 w 82"/>
                <a:gd name="T33" fmla="*/ 86 h 86"/>
                <a:gd name="T34" fmla="*/ 32 w 82"/>
                <a:gd name="T35" fmla="*/ 85 h 86"/>
                <a:gd name="T36" fmla="*/ 25 w 82"/>
                <a:gd name="T37" fmla="*/ 83 h 86"/>
                <a:gd name="T38" fmla="*/ 17 w 82"/>
                <a:gd name="T39" fmla="*/ 78 h 86"/>
                <a:gd name="T40" fmla="*/ 11 w 82"/>
                <a:gd name="T41" fmla="*/ 74 h 86"/>
                <a:gd name="T42" fmla="*/ 7 w 82"/>
                <a:gd name="T43" fmla="*/ 67 h 86"/>
                <a:gd name="T44" fmla="*/ 4 w 82"/>
                <a:gd name="T45" fmla="*/ 59 h 86"/>
                <a:gd name="T46" fmla="*/ 1 w 82"/>
                <a:gd name="T47" fmla="*/ 52 h 86"/>
                <a:gd name="T48" fmla="*/ 0 w 82"/>
                <a:gd name="T49" fmla="*/ 43 h 86"/>
                <a:gd name="T50" fmla="*/ 1 w 82"/>
                <a:gd name="T51" fmla="*/ 34 h 86"/>
                <a:gd name="T52" fmla="*/ 4 w 82"/>
                <a:gd name="T53" fmla="*/ 26 h 86"/>
                <a:gd name="T54" fmla="*/ 7 w 82"/>
                <a:gd name="T55" fmla="*/ 19 h 86"/>
                <a:gd name="T56" fmla="*/ 11 w 82"/>
                <a:gd name="T57" fmla="*/ 12 h 86"/>
                <a:gd name="T58" fmla="*/ 17 w 82"/>
                <a:gd name="T59" fmla="*/ 7 h 86"/>
                <a:gd name="T60" fmla="*/ 25 w 82"/>
                <a:gd name="T61" fmla="*/ 3 h 86"/>
                <a:gd name="T62" fmla="*/ 32 w 82"/>
                <a:gd name="T63" fmla="*/ 1 h 86"/>
                <a:gd name="T64" fmla="*/ 41 w 8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6">
                  <a:moveTo>
                    <a:pt x="41" y="0"/>
                  </a:moveTo>
                  <a:lnTo>
                    <a:pt x="48" y="1"/>
                  </a:lnTo>
                  <a:lnTo>
                    <a:pt x="56" y="3"/>
                  </a:lnTo>
                  <a:lnTo>
                    <a:pt x="63" y="7"/>
                  </a:lnTo>
                  <a:lnTo>
                    <a:pt x="70" y="12"/>
                  </a:lnTo>
                  <a:lnTo>
                    <a:pt x="75" y="19"/>
                  </a:lnTo>
                  <a:lnTo>
                    <a:pt x="79" y="26"/>
                  </a:lnTo>
                  <a:lnTo>
                    <a:pt x="81" y="34"/>
                  </a:lnTo>
                  <a:lnTo>
                    <a:pt x="82" y="43"/>
                  </a:lnTo>
                  <a:lnTo>
                    <a:pt x="81" y="52"/>
                  </a:lnTo>
                  <a:lnTo>
                    <a:pt x="79" y="59"/>
                  </a:lnTo>
                  <a:lnTo>
                    <a:pt x="75" y="67"/>
                  </a:lnTo>
                  <a:lnTo>
                    <a:pt x="70" y="74"/>
                  </a:lnTo>
                  <a:lnTo>
                    <a:pt x="63" y="78"/>
                  </a:lnTo>
                  <a:lnTo>
                    <a:pt x="56" y="83"/>
                  </a:lnTo>
                  <a:lnTo>
                    <a:pt x="48" y="85"/>
                  </a:lnTo>
                  <a:lnTo>
                    <a:pt x="41" y="86"/>
                  </a:lnTo>
                  <a:lnTo>
                    <a:pt x="32" y="85"/>
                  </a:lnTo>
                  <a:lnTo>
                    <a:pt x="25" y="83"/>
                  </a:lnTo>
                  <a:lnTo>
                    <a:pt x="17" y="78"/>
                  </a:lnTo>
                  <a:lnTo>
                    <a:pt x="11" y="74"/>
                  </a:lnTo>
                  <a:lnTo>
                    <a:pt x="7" y="67"/>
                  </a:lnTo>
                  <a:lnTo>
                    <a:pt x="4" y="59"/>
                  </a:lnTo>
                  <a:lnTo>
                    <a:pt x="1" y="52"/>
                  </a:lnTo>
                  <a:lnTo>
                    <a:pt x="0" y="43"/>
                  </a:lnTo>
                  <a:lnTo>
                    <a:pt x="1" y="34"/>
                  </a:lnTo>
                  <a:lnTo>
                    <a:pt x="4" y="26"/>
                  </a:lnTo>
                  <a:lnTo>
                    <a:pt x="7" y="19"/>
                  </a:lnTo>
                  <a:lnTo>
                    <a:pt x="11" y="12"/>
                  </a:lnTo>
                  <a:lnTo>
                    <a:pt x="17" y="7"/>
                  </a:lnTo>
                  <a:lnTo>
                    <a:pt x="25" y="3"/>
                  </a:lnTo>
                  <a:lnTo>
                    <a:pt x="32" y="1"/>
                  </a:lnTo>
                  <a:lnTo>
                    <a:pt x="4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6" name="Freeform 288"/>
            <p:cNvSpPr>
              <a:spLocks/>
            </p:cNvSpPr>
            <p:nvPr/>
          </p:nvSpPr>
          <p:spPr bwMode="auto">
            <a:xfrm>
              <a:off x="4888" y="3210"/>
              <a:ext cx="137" cy="142"/>
            </a:xfrm>
            <a:custGeom>
              <a:avLst/>
              <a:gdLst>
                <a:gd name="T0" fmla="*/ 68 w 137"/>
                <a:gd name="T1" fmla="*/ 0 h 142"/>
                <a:gd name="T2" fmla="*/ 82 w 137"/>
                <a:gd name="T3" fmla="*/ 1 h 142"/>
                <a:gd name="T4" fmla="*/ 95 w 137"/>
                <a:gd name="T5" fmla="*/ 5 h 142"/>
                <a:gd name="T6" fmla="*/ 106 w 137"/>
                <a:gd name="T7" fmla="*/ 12 h 142"/>
                <a:gd name="T8" fmla="*/ 116 w 137"/>
                <a:gd name="T9" fmla="*/ 20 h 142"/>
                <a:gd name="T10" fmla="*/ 125 w 137"/>
                <a:gd name="T11" fmla="*/ 31 h 142"/>
                <a:gd name="T12" fmla="*/ 131 w 137"/>
                <a:gd name="T13" fmla="*/ 42 h 142"/>
                <a:gd name="T14" fmla="*/ 135 w 137"/>
                <a:gd name="T15" fmla="*/ 56 h 142"/>
                <a:gd name="T16" fmla="*/ 137 w 137"/>
                <a:gd name="T17" fmla="*/ 70 h 142"/>
                <a:gd name="T18" fmla="*/ 135 w 137"/>
                <a:gd name="T19" fmla="*/ 85 h 142"/>
                <a:gd name="T20" fmla="*/ 131 w 137"/>
                <a:gd name="T21" fmla="*/ 98 h 142"/>
                <a:gd name="T22" fmla="*/ 125 w 137"/>
                <a:gd name="T23" fmla="*/ 110 h 142"/>
                <a:gd name="T24" fmla="*/ 116 w 137"/>
                <a:gd name="T25" fmla="*/ 121 h 142"/>
                <a:gd name="T26" fmla="*/ 106 w 137"/>
                <a:gd name="T27" fmla="*/ 130 h 142"/>
                <a:gd name="T28" fmla="*/ 95 w 137"/>
                <a:gd name="T29" fmla="*/ 136 h 142"/>
                <a:gd name="T30" fmla="*/ 82 w 137"/>
                <a:gd name="T31" fmla="*/ 141 h 142"/>
                <a:gd name="T32" fmla="*/ 68 w 137"/>
                <a:gd name="T33" fmla="*/ 142 h 142"/>
                <a:gd name="T34" fmla="*/ 55 w 137"/>
                <a:gd name="T35" fmla="*/ 141 h 142"/>
                <a:gd name="T36" fmla="*/ 42 w 137"/>
                <a:gd name="T37" fmla="*/ 136 h 142"/>
                <a:gd name="T38" fmla="*/ 30 w 137"/>
                <a:gd name="T39" fmla="*/ 130 h 142"/>
                <a:gd name="T40" fmla="*/ 20 w 137"/>
                <a:gd name="T41" fmla="*/ 121 h 142"/>
                <a:gd name="T42" fmla="*/ 11 w 137"/>
                <a:gd name="T43" fmla="*/ 110 h 142"/>
                <a:gd name="T44" fmla="*/ 6 w 137"/>
                <a:gd name="T45" fmla="*/ 98 h 142"/>
                <a:gd name="T46" fmla="*/ 1 w 137"/>
                <a:gd name="T47" fmla="*/ 85 h 142"/>
                <a:gd name="T48" fmla="*/ 0 w 137"/>
                <a:gd name="T49" fmla="*/ 70 h 142"/>
                <a:gd name="T50" fmla="*/ 1 w 137"/>
                <a:gd name="T51" fmla="*/ 56 h 142"/>
                <a:gd name="T52" fmla="*/ 6 w 137"/>
                <a:gd name="T53" fmla="*/ 42 h 142"/>
                <a:gd name="T54" fmla="*/ 11 w 137"/>
                <a:gd name="T55" fmla="*/ 31 h 142"/>
                <a:gd name="T56" fmla="*/ 20 w 137"/>
                <a:gd name="T57" fmla="*/ 20 h 142"/>
                <a:gd name="T58" fmla="*/ 30 w 137"/>
                <a:gd name="T59" fmla="*/ 12 h 142"/>
                <a:gd name="T60" fmla="*/ 42 w 137"/>
                <a:gd name="T61" fmla="*/ 5 h 142"/>
                <a:gd name="T62" fmla="*/ 55 w 137"/>
                <a:gd name="T63" fmla="*/ 1 h 142"/>
                <a:gd name="T64" fmla="*/ 68 w 137"/>
                <a:gd name="T6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42">
                  <a:moveTo>
                    <a:pt x="68" y="0"/>
                  </a:moveTo>
                  <a:lnTo>
                    <a:pt x="82" y="1"/>
                  </a:lnTo>
                  <a:lnTo>
                    <a:pt x="95" y="5"/>
                  </a:lnTo>
                  <a:lnTo>
                    <a:pt x="106" y="12"/>
                  </a:lnTo>
                  <a:lnTo>
                    <a:pt x="116" y="20"/>
                  </a:lnTo>
                  <a:lnTo>
                    <a:pt x="125" y="31"/>
                  </a:lnTo>
                  <a:lnTo>
                    <a:pt x="131" y="42"/>
                  </a:lnTo>
                  <a:lnTo>
                    <a:pt x="135" y="56"/>
                  </a:lnTo>
                  <a:lnTo>
                    <a:pt x="137" y="70"/>
                  </a:lnTo>
                  <a:lnTo>
                    <a:pt x="135" y="85"/>
                  </a:lnTo>
                  <a:lnTo>
                    <a:pt x="131" y="98"/>
                  </a:lnTo>
                  <a:lnTo>
                    <a:pt x="125" y="110"/>
                  </a:lnTo>
                  <a:lnTo>
                    <a:pt x="116" y="121"/>
                  </a:lnTo>
                  <a:lnTo>
                    <a:pt x="106" y="130"/>
                  </a:lnTo>
                  <a:lnTo>
                    <a:pt x="95" y="136"/>
                  </a:lnTo>
                  <a:lnTo>
                    <a:pt x="82" y="141"/>
                  </a:lnTo>
                  <a:lnTo>
                    <a:pt x="68" y="142"/>
                  </a:lnTo>
                  <a:lnTo>
                    <a:pt x="55" y="141"/>
                  </a:lnTo>
                  <a:lnTo>
                    <a:pt x="42" y="136"/>
                  </a:lnTo>
                  <a:lnTo>
                    <a:pt x="30" y="130"/>
                  </a:lnTo>
                  <a:lnTo>
                    <a:pt x="20" y="121"/>
                  </a:lnTo>
                  <a:lnTo>
                    <a:pt x="11" y="110"/>
                  </a:lnTo>
                  <a:lnTo>
                    <a:pt x="6" y="98"/>
                  </a:lnTo>
                  <a:lnTo>
                    <a:pt x="1" y="85"/>
                  </a:lnTo>
                  <a:lnTo>
                    <a:pt x="0" y="70"/>
                  </a:lnTo>
                  <a:lnTo>
                    <a:pt x="1" y="56"/>
                  </a:lnTo>
                  <a:lnTo>
                    <a:pt x="6" y="42"/>
                  </a:lnTo>
                  <a:lnTo>
                    <a:pt x="11" y="31"/>
                  </a:lnTo>
                  <a:lnTo>
                    <a:pt x="20" y="20"/>
                  </a:lnTo>
                  <a:lnTo>
                    <a:pt x="30" y="12"/>
                  </a:lnTo>
                  <a:lnTo>
                    <a:pt x="42" y="5"/>
                  </a:lnTo>
                  <a:lnTo>
                    <a:pt x="55" y="1"/>
                  </a:lnTo>
                  <a:lnTo>
                    <a:pt x="68"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7" name="Freeform 289"/>
            <p:cNvSpPr>
              <a:spLocks/>
            </p:cNvSpPr>
            <p:nvPr/>
          </p:nvSpPr>
          <p:spPr bwMode="auto">
            <a:xfrm>
              <a:off x="4890" y="3211"/>
              <a:ext cx="131" cy="136"/>
            </a:xfrm>
            <a:custGeom>
              <a:avLst/>
              <a:gdLst>
                <a:gd name="T0" fmla="*/ 66 w 131"/>
                <a:gd name="T1" fmla="*/ 0 h 136"/>
                <a:gd name="T2" fmla="*/ 80 w 131"/>
                <a:gd name="T3" fmla="*/ 1 h 136"/>
                <a:gd name="T4" fmla="*/ 92 w 131"/>
                <a:gd name="T5" fmla="*/ 5 h 136"/>
                <a:gd name="T6" fmla="*/ 103 w 131"/>
                <a:gd name="T7" fmla="*/ 12 h 136"/>
                <a:gd name="T8" fmla="*/ 112 w 131"/>
                <a:gd name="T9" fmla="*/ 20 h 136"/>
                <a:gd name="T10" fmla="*/ 120 w 131"/>
                <a:gd name="T11" fmla="*/ 30 h 136"/>
                <a:gd name="T12" fmla="*/ 127 w 131"/>
                <a:gd name="T13" fmla="*/ 42 h 136"/>
                <a:gd name="T14" fmla="*/ 130 w 131"/>
                <a:gd name="T15" fmla="*/ 55 h 136"/>
                <a:gd name="T16" fmla="*/ 131 w 131"/>
                <a:gd name="T17" fmla="*/ 68 h 136"/>
                <a:gd name="T18" fmla="*/ 130 w 131"/>
                <a:gd name="T19" fmla="*/ 82 h 136"/>
                <a:gd name="T20" fmla="*/ 127 w 131"/>
                <a:gd name="T21" fmla="*/ 95 h 136"/>
                <a:gd name="T22" fmla="*/ 120 w 131"/>
                <a:gd name="T23" fmla="*/ 106 h 136"/>
                <a:gd name="T24" fmla="*/ 112 w 131"/>
                <a:gd name="T25" fmla="*/ 116 h 136"/>
                <a:gd name="T26" fmla="*/ 103 w 131"/>
                <a:gd name="T27" fmla="*/ 125 h 136"/>
                <a:gd name="T28" fmla="*/ 92 w 131"/>
                <a:gd name="T29" fmla="*/ 131 h 136"/>
                <a:gd name="T30" fmla="*/ 80 w 131"/>
                <a:gd name="T31" fmla="*/ 135 h 136"/>
                <a:gd name="T32" fmla="*/ 66 w 131"/>
                <a:gd name="T33" fmla="*/ 136 h 136"/>
                <a:gd name="T34" fmla="*/ 54 w 131"/>
                <a:gd name="T35" fmla="*/ 135 h 136"/>
                <a:gd name="T36" fmla="*/ 42 w 131"/>
                <a:gd name="T37" fmla="*/ 131 h 136"/>
                <a:gd name="T38" fmla="*/ 31 w 131"/>
                <a:gd name="T39" fmla="*/ 125 h 136"/>
                <a:gd name="T40" fmla="*/ 20 w 131"/>
                <a:gd name="T41" fmla="*/ 116 h 136"/>
                <a:gd name="T42" fmla="*/ 12 w 131"/>
                <a:gd name="T43" fmla="*/ 106 h 136"/>
                <a:gd name="T44" fmla="*/ 6 w 131"/>
                <a:gd name="T45" fmla="*/ 95 h 136"/>
                <a:gd name="T46" fmla="*/ 1 w 131"/>
                <a:gd name="T47" fmla="*/ 82 h 136"/>
                <a:gd name="T48" fmla="*/ 0 w 131"/>
                <a:gd name="T49" fmla="*/ 68 h 136"/>
                <a:gd name="T50" fmla="*/ 1 w 131"/>
                <a:gd name="T51" fmla="*/ 55 h 136"/>
                <a:gd name="T52" fmla="*/ 6 w 131"/>
                <a:gd name="T53" fmla="*/ 42 h 136"/>
                <a:gd name="T54" fmla="*/ 12 w 131"/>
                <a:gd name="T55" fmla="*/ 30 h 136"/>
                <a:gd name="T56" fmla="*/ 20 w 131"/>
                <a:gd name="T57" fmla="*/ 20 h 136"/>
                <a:gd name="T58" fmla="*/ 31 w 131"/>
                <a:gd name="T59" fmla="*/ 12 h 136"/>
                <a:gd name="T60" fmla="*/ 42 w 131"/>
                <a:gd name="T61" fmla="*/ 5 h 136"/>
                <a:gd name="T62" fmla="*/ 54 w 131"/>
                <a:gd name="T63" fmla="*/ 1 h 136"/>
                <a:gd name="T64" fmla="*/ 66 w 131"/>
                <a:gd name="T6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136">
                  <a:moveTo>
                    <a:pt x="66" y="0"/>
                  </a:moveTo>
                  <a:lnTo>
                    <a:pt x="80" y="1"/>
                  </a:lnTo>
                  <a:lnTo>
                    <a:pt x="92" y="5"/>
                  </a:lnTo>
                  <a:lnTo>
                    <a:pt x="103" y="12"/>
                  </a:lnTo>
                  <a:lnTo>
                    <a:pt x="112" y="20"/>
                  </a:lnTo>
                  <a:lnTo>
                    <a:pt x="120" y="30"/>
                  </a:lnTo>
                  <a:lnTo>
                    <a:pt x="127" y="42"/>
                  </a:lnTo>
                  <a:lnTo>
                    <a:pt x="130" y="55"/>
                  </a:lnTo>
                  <a:lnTo>
                    <a:pt x="131" y="68"/>
                  </a:lnTo>
                  <a:lnTo>
                    <a:pt x="130" y="82"/>
                  </a:lnTo>
                  <a:lnTo>
                    <a:pt x="127" y="95"/>
                  </a:lnTo>
                  <a:lnTo>
                    <a:pt x="120" y="106"/>
                  </a:lnTo>
                  <a:lnTo>
                    <a:pt x="112" y="116"/>
                  </a:lnTo>
                  <a:lnTo>
                    <a:pt x="103" y="125"/>
                  </a:lnTo>
                  <a:lnTo>
                    <a:pt x="92" y="131"/>
                  </a:lnTo>
                  <a:lnTo>
                    <a:pt x="80" y="135"/>
                  </a:lnTo>
                  <a:lnTo>
                    <a:pt x="66" y="136"/>
                  </a:lnTo>
                  <a:lnTo>
                    <a:pt x="54" y="135"/>
                  </a:lnTo>
                  <a:lnTo>
                    <a:pt x="42" y="131"/>
                  </a:lnTo>
                  <a:lnTo>
                    <a:pt x="31" y="125"/>
                  </a:lnTo>
                  <a:lnTo>
                    <a:pt x="20" y="116"/>
                  </a:lnTo>
                  <a:lnTo>
                    <a:pt x="12" y="106"/>
                  </a:lnTo>
                  <a:lnTo>
                    <a:pt x="6" y="95"/>
                  </a:lnTo>
                  <a:lnTo>
                    <a:pt x="1" y="82"/>
                  </a:lnTo>
                  <a:lnTo>
                    <a:pt x="0" y="68"/>
                  </a:lnTo>
                  <a:lnTo>
                    <a:pt x="1" y="55"/>
                  </a:lnTo>
                  <a:lnTo>
                    <a:pt x="6" y="42"/>
                  </a:lnTo>
                  <a:lnTo>
                    <a:pt x="12" y="30"/>
                  </a:lnTo>
                  <a:lnTo>
                    <a:pt x="20" y="20"/>
                  </a:lnTo>
                  <a:lnTo>
                    <a:pt x="31" y="12"/>
                  </a:lnTo>
                  <a:lnTo>
                    <a:pt x="42" y="5"/>
                  </a:lnTo>
                  <a:lnTo>
                    <a:pt x="54" y="1"/>
                  </a:lnTo>
                  <a:lnTo>
                    <a:pt x="66" y="0"/>
                  </a:lnTo>
                  <a:close/>
                </a:path>
              </a:pathLst>
            </a:custGeom>
            <a:solidFill>
              <a:srgbClr val="003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8" name="Freeform 290"/>
            <p:cNvSpPr>
              <a:spLocks/>
            </p:cNvSpPr>
            <p:nvPr/>
          </p:nvSpPr>
          <p:spPr bwMode="auto">
            <a:xfrm>
              <a:off x="4894" y="3213"/>
              <a:ext cx="125" cy="130"/>
            </a:xfrm>
            <a:custGeom>
              <a:avLst/>
              <a:gdLst>
                <a:gd name="T0" fmla="*/ 62 w 125"/>
                <a:gd name="T1" fmla="*/ 0 h 130"/>
                <a:gd name="T2" fmla="*/ 75 w 125"/>
                <a:gd name="T3" fmla="*/ 1 h 130"/>
                <a:gd name="T4" fmla="*/ 87 w 125"/>
                <a:gd name="T5" fmla="*/ 6 h 130"/>
                <a:gd name="T6" fmla="*/ 97 w 125"/>
                <a:gd name="T7" fmla="*/ 11 h 130"/>
                <a:gd name="T8" fmla="*/ 107 w 125"/>
                <a:gd name="T9" fmla="*/ 19 h 130"/>
                <a:gd name="T10" fmla="*/ 114 w 125"/>
                <a:gd name="T11" fmla="*/ 29 h 130"/>
                <a:gd name="T12" fmla="*/ 120 w 125"/>
                <a:gd name="T13" fmla="*/ 39 h 130"/>
                <a:gd name="T14" fmla="*/ 124 w 125"/>
                <a:gd name="T15" fmla="*/ 52 h 130"/>
                <a:gd name="T16" fmla="*/ 125 w 125"/>
                <a:gd name="T17" fmla="*/ 65 h 130"/>
                <a:gd name="T18" fmla="*/ 124 w 125"/>
                <a:gd name="T19" fmla="*/ 78 h 130"/>
                <a:gd name="T20" fmla="*/ 120 w 125"/>
                <a:gd name="T21" fmla="*/ 91 h 130"/>
                <a:gd name="T22" fmla="*/ 114 w 125"/>
                <a:gd name="T23" fmla="*/ 101 h 130"/>
                <a:gd name="T24" fmla="*/ 107 w 125"/>
                <a:gd name="T25" fmla="*/ 111 h 130"/>
                <a:gd name="T26" fmla="*/ 97 w 125"/>
                <a:gd name="T27" fmla="*/ 119 h 130"/>
                <a:gd name="T28" fmla="*/ 87 w 125"/>
                <a:gd name="T29" fmla="*/ 124 h 130"/>
                <a:gd name="T30" fmla="*/ 75 w 125"/>
                <a:gd name="T31" fmla="*/ 129 h 130"/>
                <a:gd name="T32" fmla="*/ 62 w 125"/>
                <a:gd name="T33" fmla="*/ 130 h 130"/>
                <a:gd name="T34" fmla="*/ 50 w 125"/>
                <a:gd name="T35" fmla="*/ 129 h 130"/>
                <a:gd name="T36" fmla="*/ 39 w 125"/>
                <a:gd name="T37" fmla="*/ 124 h 130"/>
                <a:gd name="T38" fmla="*/ 28 w 125"/>
                <a:gd name="T39" fmla="*/ 119 h 130"/>
                <a:gd name="T40" fmla="*/ 19 w 125"/>
                <a:gd name="T41" fmla="*/ 111 h 130"/>
                <a:gd name="T42" fmla="*/ 11 w 125"/>
                <a:gd name="T43" fmla="*/ 101 h 130"/>
                <a:gd name="T44" fmla="*/ 5 w 125"/>
                <a:gd name="T45" fmla="*/ 91 h 130"/>
                <a:gd name="T46" fmla="*/ 1 w 125"/>
                <a:gd name="T47" fmla="*/ 78 h 130"/>
                <a:gd name="T48" fmla="*/ 0 w 125"/>
                <a:gd name="T49" fmla="*/ 65 h 130"/>
                <a:gd name="T50" fmla="*/ 1 w 125"/>
                <a:gd name="T51" fmla="*/ 52 h 130"/>
                <a:gd name="T52" fmla="*/ 5 w 125"/>
                <a:gd name="T53" fmla="*/ 39 h 130"/>
                <a:gd name="T54" fmla="*/ 11 w 125"/>
                <a:gd name="T55" fmla="*/ 29 h 130"/>
                <a:gd name="T56" fmla="*/ 19 w 125"/>
                <a:gd name="T57" fmla="*/ 19 h 130"/>
                <a:gd name="T58" fmla="*/ 28 w 125"/>
                <a:gd name="T59" fmla="*/ 11 h 130"/>
                <a:gd name="T60" fmla="*/ 39 w 125"/>
                <a:gd name="T61" fmla="*/ 6 h 130"/>
                <a:gd name="T62" fmla="*/ 50 w 125"/>
                <a:gd name="T63" fmla="*/ 1 h 130"/>
                <a:gd name="T64" fmla="*/ 62 w 125"/>
                <a:gd name="T6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30">
                  <a:moveTo>
                    <a:pt x="62" y="0"/>
                  </a:moveTo>
                  <a:lnTo>
                    <a:pt x="75" y="1"/>
                  </a:lnTo>
                  <a:lnTo>
                    <a:pt x="87" y="6"/>
                  </a:lnTo>
                  <a:lnTo>
                    <a:pt x="97" y="11"/>
                  </a:lnTo>
                  <a:lnTo>
                    <a:pt x="107" y="19"/>
                  </a:lnTo>
                  <a:lnTo>
                    <a:pt x="114" y="29"/>
                  </a:lnTo>
                  <a:lnTo>
                    <a:pt x="120" y="39"/>
                  </a:lnTo>
                  <a:lnTo>
                    <a:pt x="124" y="52"/>
                  </a:lnTo>
                  <a:lnTo>
                    <a:pt x="125" y="65"/>
                  </a:lnTo>
                  <a:lnTo>
                    <a:pt x="124" y="78"/>
                  </a:lnTo>
                  <a:lnTo>
                    <a:pt x="120" y="91"/>
                  </a:lnTo>
                  <a:lnTo>
                    <a:pt x="114" y="101"/>
                  </a:lnTo>
                  <a:lnTo>
                    <a:pt x="107" y="111"/>
                  </a:lnTo>
                  <a:lnTo>
                    <a:pt x="97" y="119"/>
                  </a:lnTo>
                  <a:lnTo>
                    <a:pt x="87" y="124"/>
                  </a:lnTo>
                  <a:lnTo>
                    <a:pt x="75" y="129"/>
                  </a:lnTo>
                  <a:lnTo>
                    <a:pt x="62" y="130"/>
                  </a:lnTo>
                  <a:lnTo>
                    <a:pt x="50" y="129"/>
                  </a:lnTo>
                  <a:lnTo>
                    <a:pt x="39" y="124"/>
                  </a:lnTo>
                  <a:lnTo>
                    <a:pt x="28" y="119"/>
                  </a:lnTo>
                  <a:lnTo>
                    <a:pt x="19" y="111"/>
                  </a:lnTo>
                  <a:lnTo>
                    <a:pt x="11" y="101"/>
                  </a:lnTo>
                  <a:lnTo>
                    <a:pt x="5" y="91"/>
                  </a:lnTo>
                  <a:lnTo>
                    <a:pt x="1" y="78"/>
                  </a:lnTo>
                  <a:lnTo>
                    <a:pt x="0" y="65"/>
                  </a:lnTo>
                  <a:lnTo>
                    <a:pt x="1" y="52"/>
                  </a:lnTo>
                  <a:lnTo>
                    <a:pt x="5" y="39"/>
                  </a:lnTo>
                  <a:lnTo>
                    <a:pt x="11" y="29"/>
                  </a:lnTo>
                  <a:lnTo>
                    <a:pt x="19" y="19"/>
                  </a:lnTo>
                  <a:lnTo>
                    <a:pt x="28" y="11"/>
                  </a:lnTo>
                  <a:lnTo>
                    <a:pt x="39" y="6"/>
                  </a:lnTo>
                  <a:lnTo>
                    <a:pt x="50" y="1"/>
                  </a:lnTo>
                  <a:lnTo>
                    <a:pt x="62" y="0"/>
                  </a:lnTo>
                  <a:close/>
                </a:path>
              </a:pathLst>
            </a:custGeom>
            <a:solidFill>
              <a:srgbClr val="003D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19" name="Freeform 291"/>
            <p:cNvSpPr>
              <a:spLocks/>
            </p:cNvSpPr>
            <p:nvPr/>
          </p:nvSpPr>
          <p:spPr bwMode="auto">
            <a:xfrm>
              <a:off x="4897" y="3215"/>
              <a:ext cx="120" cy="125"/>
            </a:xfrm>
            <a:custGeom>
              <a:avLst/>
              <a:gdLst>
                <a:gd name="T0" fmla="*/ 59 w 120"/>
                <a:gd name="T1" fmla="*/ 0 h 125"/>
                <a:gd name="T2" fmla="*/ 72 w 120"/>
                <a:gd name="T3" fmla="*/ 1 h 125"/>
                <a:gd name="T4" fmla="*/ 83 w 120"/>
                <a:gd name="T5" fmla="*/ 5 h 125"/>
                <a:gd name="T6" fmla="*/ 93 w 120"/>
                <a:gd name="T7" fmla="*/ 10 h 125"/>
                <a:gd name="T8" fmla="*/ 102 w 120"/>
                <a:gd name="T9" fmla="*/ 18 h 125"/>
                <a:gd name="T10" fmla="*/ 110 w 120"/>
                <a:gd name="T11" fmla="*/ 27 h 125"/>
                <a:gd name="T12" fmla="*/ 115 w 120"/>
                <a:gd name="T13" fmla="*/ 37 h 125"/>
                <a:gd name="T14" fmla="*/ 119 w 120"/>
                <a:gd name="T15" fmla="*/ 50 h 125"/>
                <a:gd name="T16" fmla="*/ 120 w 120"/>
                <a:gd name="T17" fmla="*/ 62 h 125"/>
                <a:gd name="T18" fmla="*/ 119 w 120"/>
                <a:gd name="T19" fmla="*/ 74 h 125"/>
                <a:gd name="T20" fmla="*/ 115 w 120"/>
                <a:gd name="T21" fmla="*/ 86 h 125"/>
                <a:gd name="T22" fmla="*/ 110 w 120"/>
                <a:gd name="T23" fmla="*/ 97 h 125"/>
                <a:gd name="T24" fmla="*/ 102 w 120"/>
                <a:gd name="T25" fmla="*/ 107 h 125"/>
                <a:gd name="T26" fmla="*/ 93 w 120"/>
                <a:gd name="T27" fmla="*/ 113 h 125"/>
                <a:gd name="T28" fmla="*/ 83 w 120"/>
                <a:gd name="T29" fmla="*/ 120 h 125"/>
                <a:gd name="T30" fmla="*/ 72 w 120"/>
                <a:gd name="T31" fmla="*/ 123 h 125"/>
                <a:gd name="T32" fmla="*/ 59 w 120"/>
                <a:gd name="T33" fmla="*/ 125 h 125"/>
                <a:gd name="T34" fmla="*/ 47 w 120"/>
                <a:gd name="T35" fmla="*/ 123 h 125"/>
                <a:gd name="T36" fmla="*/ 36 w 120"/>
                <a:gd name="T37" fmla="*/ 120 h 125"/>
                <a:gd name="T38" fmla="*/ 26 w 120"/>
                <a:gd name="T39" fmla="*/ 113 h 125"/>
                <a:gd name="T40" fmla="*/ 18 w 120"/>
                <a:gd name="T41" fmla="*/ 107 h 125"/>
                <a:gd name="T42" fmla="*/ 10 w 120"/>
                <a:gd name="T43" fmla="*/ 97 h 125"/>
                <a:gd name="T44" fmla="*/ 5 w 120"/>
                <a:gd name="T45" fmla="*/ 86 h 125"/>
                <a:gd name="T46" fmla="*/ 1 w 120"/>
                <a:gd name="T47" fmla="*/ 74 h 125"/>
                <a:gd name="T48" fmla="*/ 0 w 120"/>
                <a:gd name="T49" fmla="*/ 62 h 125"/>
                <a:gd name="T50" fmla="*/ 1 w 120"/>
                <a:gd name="T51" fmla="*/ 50 h 125"/>
                <a:gd name="T52" fmla="*/ 5 w 120"/>
                <a:gd name="T53" fmla="*/ 37 h 125"/>
                <a:gd name="T54" fmla="*/ 10 w 120"/>
                <a:gd name="T55" fmla="*/ 27 h 125"/>
                <a:gd name="T56" fmla="*/ 18 w 120"/>
                <a:gd name="T57" fmla="*/ 18 h 125"/>
                <a:gd name="T58" fmla="*/ 26 w 120"/>
                <a:gd name="T59" fmla="*/ 10 h 125"/>
                <a:gd name="T60" fmla="*/ 36 w 120"/>
                <a:gd name="T61" fmla="*/ 5 h 125"/>
                <a:gd name="T62" fmla="*/ 47 w 120"/>
                <a:gd name="T63" fmla="*/ 1 h 125"/>
                <a:gd name="T64" fmla="*/ 59 w 120"/>
                <a:gd name="T6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 h="125">
                  <a:moveTo>
                    <a:pt x="59" y="0"/>
                  </a:moveTo>
                  <a:lnTo>
                    <a:pt x="72" y="1"/>
                  </a:lnTo>
                  <a:lnTo>
                    <a:pt x="83" y="5"/>
                  </a:lnTo>
                  <a:lnTo>
                    <a:pt x="93" y="10"/>
                  </a:lnTo>
                  <a:lnTo>
                    <a:pt x="102" y="18"/>
                  </a:lnTo>
                  <a:lnTo>
                    <a:pt x="110" y="27"/>
                  </a:lnTo>
                  <a:lnTo>
                    <a:pt x="115" y="37"/>
                  </a:lnTo>
                  <a:lnTo>
                    <a:pt x="119" y="50"/>
                  </a:lnTo>
                  <a:lnTo>
                    <a:pt x="120" y="62"/>
                  </a:lnTo>
                  <a:lnTo>
                    <a:pt x="119" y="74"/>
                  </a:lnTo>
                  <a:lnTo>
                    <a:pt x="115" y="86"/>
                  </a:lnTo>
                  <a:lnTo>
                    <a:pt x="110" y="97"/>
                  </a:lnTo>
                  <a:lnTo>
                    <a:pt x="102" y="107"/>
                  </a:lnTo>
                  <a:lnTo>
                    <a:pt x="93" y="113"/>
                  </a:lnTo>
                  <a:lnTo>
                    <a:pt x="83" y="120"/>
                  </a:lnTo>
                  <a:lnTo>
                    <a:pt x="72" y="123"/>
                  </a:lnTo>
                  <a:lnTo>
                    <a:pt x="59" y="125"/>
                  </a:lnTo>
                  <a:lnTo>
                    <a:pt x="47" y="123"/>
                  </a:lnTo>
                  <a:lnTo>
                    <a:pt x="36" y="120"/>
                  </a:lnTo>
                  <a:lnTo>
                    <a:pt x="26" y="113"/>
                  </a:lnTo>
                  <a:lnTo>
                    <a:pt x="18" y="107"/>
                  </a:lnTo>
                  <a:lnTo>
                    <a:pt x="10" y="97"/>
                  </a:lnTo>
                  <a:lnTo>
                    <a:pt x="5" y="86"/>
                  </a:lnTo>
                  <a:lnTo>
                    <a:pt x="1" y="74"/>
                  </a:lnTo>
                  <a:lnTo>
                    <a:pt x="0" y="62"/>
                  </a:lnTo>
                  <a:lnTo>
                    <a:pt x="1" y="50"/>
                  </a:lnTo>
                  <a:lnTo>
                    <a:pt x="5" y="37"/>
                  </a:lnTo>
                  <a:lnTo>
                    <a:pt x="10" y="27"/>
                  </a:lnTo>
                  <a:lnTo>
                    <a:pt x="18" y="18"/>
                  </a:lnTo>
                  <a:lnTo>
                    <a:pt x="26" y="10"/>
                  </a:lnTo>
                  <a:lnTo>
                    <a:pt x="36" y="5"/>
                  </a:lnTo>
                  <a:lnTo>
                    <a:pt x="47" y="1"/>
                  </a:lnTo>
                  <a:lnTo>
                    <a:pt x="59" y="0"/>
                  </a:lnTo>
                  <a:close/>
                </a:path>
              </a:pathLst>
            </a:custGeom>
            <a:solidFill>
              <a:srgbClr val="0C42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0" name="Freeform 292"/>
            <p:cNvSpPr>
              <a:spLocks/>
            </p:cNvSpPr>
            <p:nvPr/>
          </p:nvSpPr>
          <p:spPr bwMode="auto">
            <a:xfrm>
              <a:off x="4899" y="3216"/>
              <a:ext cx="113" cy="119"/>
            </a:xfrm>
            <a:custGeom>
              <a:avLst/>
              <a:gdLst>
                <a:gd name="T0" fmla="*/ 57 w 113"/>
                <a:gd name="T1" fmla="*/ 0 h 119"/>
                <a:gd name="T2" fmla="*/ 69 w 113"/>
                <a:gd name="T3" fmla="*/ 2 h 119"/>
                <a:gd name="T4" fmla="*/ 80 w 113"/>
                <a:gd name="T5" fmla="*/ 5 h 119"/>
                <a:gd name="T6" fmla="*/ 89 w 113"/>
                <a:gd name="T7" fmla="*/ 11 h 119"/>
                <a:gd name="T8" fmla="*/ 98 w 113"/>
                <a:gd name="T9" fmla="*/ 18 h 119"/>
                <a:gd name="T10" fmla="*/ 104 w 113"/>
                <a:gd name="T11" fmla="*/ 26 h 119"/>
                <a:gd name="T12" fmla="*/ 109 w 113"/>
                <a:gd name="T13" fmla="*/ 36 h 119"/>
                <a:gd name="T14" fmla="*/ 112 w 113"/>
                <a:gd name="T15" fmla="*/ 47 h 119"/>
                <a:gd name="T16" fmla="*/ 113 w 113"/>
                <a:gd name="T17" fmla="*/ 60 h 119"/>
                <a:gd name="T18" fmla="*/ 112 w 113"/>
                <a:gd name="T19" fmla="*/ 72 h 119"/>
                <a:gd name="T20" fmla="*/ 109 w 113"/>
                <a:gd name="T21" fmla="*/ 83 h 119"/>
                <a:gd name="T22" fmla="*/ 104 w 113"/>
                <a:gd name="T23" fmla="*/ 93 h 119"/>
                <a:gd name="T24" fmla="*/ 98 w 113"/>
                <a:gd name="T25" fmla="*/ 101 h 119"/>
                <a:gd name="T26" fmla="*/ 89 w 113"/>
                <a:gd name="T27" fmla="*/ 109 h 119"/>
                <a:gd name="T28" fmla="*/ 80 w 113"/>
                <a:gd name="T29" fmla="*/ 115 h 119"/>
                <a:gd name="T30" fmla="*/ 69 w 113"/>
                <a:gd name="T31" fmla="*/ 118 h 119"/>
                <a:gd name="T32" fmla="*/ 57 w 113"/>
                <a:gd name="T33" fmla="*/ 119 h 119"/>
                <a:gd name="T34" fmla="*/ 46 w 113"/>
                <a:gd name="T35" fmla="*/ 118 h 119"/>
                <a:gd name="T36" fmla="*/ 35 w 113"/>
                <a:gd name="T37" fmla="*/ 115 h 119"/>
                <a:gd name="T38" fmla="*/ 26 w 113"/>
                <a:gd name="T39" fmla="*/ 109 h 119"/>
                <a:gd name="T40" fmla="*/ 17 w 113"/>
                <a:gd name="T41" fmla="*/ 101 h 119"/>
                <a:gd name="T42" fmla="*/ 10 w 113"/>
                <a:gd name="T43" fmla="*/ 93 h 119"/>
                <a:gd name="T44" fmla="*/ 5 w 113"/>
                <a:gd name="T45" fmla="*/ 83 h 119"/>
                <a:gd name="T46" fmla="*/ 1 w 113"/>
                <a:gd name="T47" fmla="*/ 72 h 119"/>
                <a:gd name="T48" fmla="*/ 0 w 113"/>
                <a:gd name="T49" fmla="*/ 60 h 119"/>
                <a:gd name="T50" fmla="*/ 1 w 113"/>
                <a:gd name="T51" fmla="*/ 47 h 119"/>
                <a:gd name="T52" fmla="*/ 5 w 113"/>
                <a:gd name="T53" fmla="*/ 36 h 119"/>
                <a:gd name="T54" fmla="*/ 10 w 113"/>
                <a:gd name="T55" fmla="*/ 26 h 119"/>
                <a:gd name="T56" fmla="*/ 17 w 113"/>
                <a:gd name="T57" fmla="*/ 18 h 119"/>
                <a:gd name="T58" fmla="*/ 26 w 113"/>
                <a:gd name="T59" fmla="*/ 11 h 119"/>
                <a:gd name="T60" fmla="*/ 35 w 113"/>
                <a:gd name="T61" fmla="*/ 5 h 119"/>
                <a:gd name="T62" fmla="*/ 46 w 113"/>
                <a:gd name="T63" fmla="*/ 2 h 119"/>
                <a:gd name="T64" fmla="*/ 57 w 113"/>
                <a:gd name="T6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119">
                  <a:moveTo>
                    <a:pt x="57" y="0"/>
                  </a:moveTo>
                  <a:lnTo>
                    <a:pt x="69" y="2"/>
                  </a:lnTo>
                  <a:lnTo>
                    <a:pt x="80" y="5"/>
                  </a:lnTo>
                  <a:lnTo>
                    <a:pt x="89" y="11"/>
                  </a:lnTo>
                  <a:lnTo>
                    <a:pt x="98" y="18"/>
                  </a:lnTo>
                  <a:lnTo>
                    <a:pt x="104" y="26"/>
                  </a:lnTo>
                  <a:lnTo>
                    <a:pt x="109" y="36"/>
                  </a:lnTo>
                  <a:lnTo>
                    <a:pt x="112" y="47"/>
                  </a:lnTo>
                  <a:lnTo>
                    <a:pt x="113" y="60"/>
                  </a:lnTo>
                  <a:lnTo>
                    <a:pt x="112" y="72"/>
                  </a:lnTo>
                  <a:lnTo>
                    <a:pt x="109" y="83"/>
                  </a:lnTo>
                  <a:lnTo>
                    <a:pt x="104" y="93"/>
                  </a:lnTo>
                  <a:lnTo>
                    <a:pt x="98" y="101"/>
                  </a:lnTo>
                  <a:lnTo>
                    <a:pt x="89" y="109"/>
                  </a:lnTo>
                  <a:lnTo>
                    <a:pt x="80" y="115"/>
                  </a:lnTo>
                  <a:lnTo>
                    <a:pt x="69" y="118"/>
                  </a:lnTo>
                  <a:lnTo>
                    <a:pt x="57" y="119"/>
                  </a:lnTo>
                  <a:lnTo>
                    <a:pt x="46" y="118"/>
                  </a:lnTo>
                  <a:lnTo>
                    <a:pt x="35" y="115"/>
                  </a:lnTo>
                  <a:lnTo>
                    <a:pt x="26" y="109"/>
                  </a:lnTo>
                  <a:lnTo>
                    <a:pt x="17" y="101"/>
                  </a:lnTo>
                  <a:lnTo>
                    <a:pt x="10" y="93"/>
                  </a:lnTo>
                  <a:lnTo>
                    <a:pt x="5" y="83"/>
                  </a:lnTo>
                  <a:lnTo>
                    <a:pt x="1" y="72"/>
                  </a:lnTo>
                  <a:lnTo>
                    <a:pt x="0" y="60"/>
                  </a:lnTo>
                  <a:lnTo>
                    <a:pt x="1" y="47"/>
                  </a:lnTo>
                  <a:lnTo>
                    <a:pt x="5" y="36"/>
                  </a:lnTo>
                  <a:lnTo>
                    <a:pt x="10" y="26"/>
                  </a:lnTo>
                  <a:lnTo>
                    <a:pt x="17" y="18"/>
                  </a:lnTo>
                  <a:lnTo>
                    <a:pt x="26" y="11"/>
                  </a:lnTo>
                  <a:lnTo>
                    <a:pt x="35" y="5"/>
                  </a:lnTo>
                  <a:lnTo>
                    <a:pt x="46" y="2"/>
                  </a:lnTo>
                  <a:lnTo>
                    <a:pt x="57" y="0"/>
                  </a:lnTo>
                  <a:close/>
                </a:path>
              </a:pathLst>
            </a:custGeom>
            <a:solidFill>
              <a:srgbClr val="2147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1" name="Freeform 293"/>
            <p:cNvSpPr>
              <a:spLocks/>
            </p:cNvSpPr>
            <p:nvPr/>
          </p:nvSpPr>
          <p:spPr bwMode="auto">
            <a:xfrm>
              <a:off x="4903" y="3219"/>
              <a:ext cx="107" cy="112"/>
            </a:xfrm>
            <a:custGeom>
              <a:avLst/>
              <a:gdLst>
                <a:gd name="T0" fmla="*/ 53 w 107"/>
                <a:gd name="T1" fmla="*/ 0 h 112"/>
                <a:gd name="T2" fmla="*/ 65 w 107"/>
                <a:gd name="T3" fmla="*/ 1 h 112"/>
                <a:gd name="T4" fmla="*/ 73 w 107"/>
                <a:gd name="T5" fmla="*/ 4 h 112"/>
                <a:gd name="T6" fmla="*/ 84 w 107"/>
                <a:gd name="T7" fmla="*/ 9 h 112"/>
                <a:gd name="T8" fmla="*/ 91 w 107"/>
                <a:gd name="T9" fmla="*/ 15 h 112"/>
                <a:gd name="T10" fmla="*/ 98 w 107"/>
                <a:gd name="T11" fmla="*/ 24 h 112"/>
                <a:gd name="T12" fmla="*/ 103 w 107"/>
                <a:gd name="T13" fmla="*/ 33 h 112"/>
                <a:gd name="T14" fmla="*/ 106 w 107"/>
                <a:gd name="T15" fmla="*/ 44 h 112"/>
                <a:gd name="T16" fmla="*/ 107 w 107"/>
                <a:gd name="T17" fmla="*/ 56 h 112"/>
                <a:gd name="T18" fmla="*/ 106 w 107"/>
                <a:gd name="T19" fmla="*/ 67 h 112"/>
                <a:gd name="T20" fmla="*/ 103 w 107"/>
                <a:gd name="T21" fmla="*/ 78 h 112"/>
                <a:gd name="T22" fmla="*/ 98 w 107"/>
                <a:gd name="T23" fmla="*/ 87 h 112"/>
                <a:gd name="T24" fmla="*/ 91 w 107"/>
                <a:gd name="T25" fmla="*/ 95 h 112"/>
                <a:gd name="T26" fmla="*/ 84 w 107"/>
                <a:gd name="T27" fmla="*/ 103 h 112"/>
                <a:gd name="T28" fmla="*/ 73 w 107"/>
                <a:gd name="T29" fmla="*/ 107 h 112"/>
                <a:gd name="T30" fmla="*/ 65 w 107"/>
                <a:gd name="T31" fmla="*/ 110 h 112"/>
                <a:gd name="T32" fmla="*/ 53 w 107"/>
                <a:gd name="T33" fmla="*/ 112 h 112"/>
                <a:gd name="T34" fmla="*/ 42 w 107"/>
                <a:gd name="T35" fmla="*/ 110 h 112"/>
                <a:gd name="T36" fmla="*/ 32 w 107"/>
                <a:gd name="T37" fmla="*/ 107 h 112"/>
                <a:gd name="T38" fmla="*/ 23 w 107"/>
                <a:gd name="T39" fmla="*/ 103 h 112"/>
                <a:gd name="T40" fmla="*/ 15 w 107"/>
                <a:gd name="T41" fmla="*/ 95 h 112"/>
                <a:gd name="T42" fmla="*/ 9 w 107"/>
                <a:gd name="T43" fmla="*/ 87 h 112"/>
                <a:gd name="T44" fmla="*/ 4 w 107"/>
                <a:gd name="T45" fmla="*/ 78 h 112"/>
                <a:gd name="T46" fmla="*/ 1 w 107"/>
                <a:gd name="T47" fmla="*/ 67 h 112"/>
                <a:gd name="T48" fmla="*/ 0 w 107"/>
                <a:gd name="T49" fmla="*/ 56 h 112"/>
                <a:gd name="T50" fmla="*/ 1 w 107"/>
                <a:gd name="T51" fmla="*/ 44 h 112"/>
                <a:gd name="T52" fmla="*/ 4 w 107"/>
                <a:gd name="T53" fmla="*/ 33 h 112"/>
                <a:gd name="T54" fmla="*/ 9 w 107"/>
                <a:gd name="T55" fmla="*/ 24 h 112"/>
                <a:gd name="T56" fmla="*/ 15 w 107"/>
                <a:gd name="T57" fmla="*/ 15 h 112"/>
                <a:gd name="T58" fmla="*/ 23 w 107"/>
                <a:gd name="T59" fmla="*/ 9 h 112"/>
                <a:gd name="T60" fmla="*/ 32 w 107"/>
                <a:gd name="T61" fmla="*/ 4 h 112"/>
                <a:gd name="T62" fmla="*/ 42 w 107"/>
                <a:gd name="T63" fmla="*/ 1 h 112"/>
                <a:gd name="T64" fmla="*/ 53 w 10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12">
                  <a:moveTo>
                    <a:pt x="53" y="0"/>
                  </a:moveTo>
                  <a:lnTo>
                    <a:pt x="65" y="1"/>
                  </a:lnTo>
                  <a:lnTo>
                    <a:pt x="73" y="4"/>
                  </a:lnTo>
                  <a:lnTo>
                    <a:pt x="84" y="9"/>
                  </a:lnTo>
                  <a:lnTo>
                    <a:pt x="91" y="15"/>
                  </a:lnTo>
                  <a:lnTo>
                    <a:pt x="98" y="24"/>
                  </a:lnTo>
                  <a:lnTo>
                    <a:pt x="103" y="33"/>
                  </a:lnTo>
                  <a:lnTo>
                    <a:pt x="106" y="44"/>
                  </a:lnTo>
                  <a:lnTo>
                    <a:pt x="107" y="56"/>
                  </a:lnTo>
                  <a:lnTo>
                    <a:pt x="106" y="67"/>
                  </a:lnTo>
                  <a:lnTo>
                    <a:pt x="103" y="78"/>
                  </a:lnTo>
                  <a:lnTo>
                    <a:pt x="98" y="87"/>
                  </a:lnTo>
                  <a:lnTo>
                    <a:pt x="91" y="95"/>
                  </a:lnTo>
                  <a:lnTo>
                    <a:pt x="84" y="103"/>
                  </a:lnTo>
                  <a:lnTo>
                    <a:pt x="73" y="107"/>
                  </a:lnTo>
                  <a:lnTo>
                    <a:pt x="65" y="110"/>
                  </a:lnTo>
                  <a:lnTo>
                    <a:pt x="53" y="112"/>
                  </a:lnTo>
                  <a:lnTo>
                    <a:pt x="42" y="110"/>
                  </a:lnTo>
                  <a:lnTo>
                    <a:pt x="32" y="107"/>
                  </a:lnTo>
                  <a:lnTo>
                    <a:pt x="23" y="103"/>
                  </a:lnTo>
                  <a:lnTo>
                    <a:pt x="15" y="95"/>
                  </a:lnTo>
                  <a:lnTo>
                    <a:pt x="9" y="87"/>
                  </a:lnTo>
                  <a:lnTo>
                    <a:pt x="4" y="78"/>
                  </a:lnTo>
                  <a:lnTo>
                    <a:pt x="1" y="67"/>
                  </a:lnTo>
                  <a:lnTo>
                    <a:pt x="0" y="56"/>
                  </a:lnTo>
                  <a:lnTo>
                    <a:pt x="1" y="44"/>
                  </a:lnTo>
                  <a:lnTo>
                    <a:pt x="4" y="33"/>
                  </a:lnTo>
                  <a:lnTo>
                    <a:pt x="9" y="24"/>
                  </a:lnTo>
                  <a:lnTo>
                    <a:pt x="15" y="15"/>
                  </a:lnTo>
                  <a:lnTo>
                    <a:pt x="23" y="9"/>
                  </a:lnTo>
                  <a:lnTo>
                    <a:pt x="32" y="4"/>
                  </a:lnTo>
                  <a:lnTo>
                    <a:pt x="42" y="1"/>
                  </a:lnTo>
                  <a:lnTo>
                    <a:pt x="53" y="0"/>
                  </a:lnTo>
                  <a:close/>
                </a:path>
              </a:pathLst>
            </a:custGeom>
            <a:solidFill>
              <a:srgbClr val="384C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2" name="Freeform 294"/>
            <p:cNvSpPr>
              <a:spLocks/>
            </p:cNvSpPr>
            <p:nvPr/>
          </p:nvSpPr>
          <p:spPr bwMode="auto">
            <a:xfrm>
              <a:off x="4905" y="3221"/>
              <a:ext cx="102" cy="105"/>
            </a:xfrm>
            <a:custGeom>
              <a:avLst/>
              <a:gdLst>
                <a:gd name="T0" fmla="*/ 51 w 102"/>
                <a:gd name="T1" fmla="*/ 0 h 105"/>
                <a:gd name="T2" fmla="*/ 61 w 102"/>
                <a:gd name="T3" fmla="*/ 1 h 105"/>
                <a:gd name="T4" fmla="*/ 71 w 102"/>
                <a:gd name="T5" fmla="*/ 4 h 105"/>
                <a:gd name="T6" fmla="*/ 79 w 102"/>
                <a:gd name="T7" fmla="*/ 9 h 105"/>
                <a:gd name="T8" fmla="*/ 87 w 102"/>
                <a:gd name="T9" fmla="*/ 16 h 105"/>
                <a:gd name="T10" fmla="*/ 93 w 102"/>
                <a:gd name="T11" fmla="*/ 23 h 105"/>
                <a:gd name="T12" fmla="*/ 97 w 102"/>
                <a:gd name="T13" fmla="*/ 32 h 105"/>
                <a:gd name="T14" fmla="*/ 101 w 102"/>
                <a:gd name="T15" fmla="*/ 42 h 105"/>
                <a:gd name="T16" fmla="*/ 102 w 102"/>
                <a:gd name="T17" fmla="*/ 53 h 105"/>
                <a:gd name="T18" fmla="*/ 101 w 102"/>
                <a:gd name="T19" fmla="*/ 63 h 105"/>
                <a:gd name="T20" fmla="*/ 97 w 102"/>
                <a:gd name="T21" fmla="*/ 73 h 105"/>
                <a:gd name="T22" fmla="*/ 93 w 102"/>
                <a:gd name="T23" fmla="*/ 82 h 105"/>
                <a:gd name="T24" fmla="*/ 87 w 102"/>
                <a:gd name="T25" fmla="*/ 89 h 105"/>
                <a:gd name="T26" fmla="*/ 79 w 102"/>
                <a:gd name="T27" fmla="*/ 96 h 105"/>
                <a:gd name="T28" fmla="*/ 71 w 102"/>
                <a:gd name="T29" fmla="*/ 101 h 105"/>
                <a:gd name="T30" fmla="*/ 61 w 102"/>
                <a:gd name="T31" fmla="*/ 104 h 105"/>
                <a:gd name="T32" fmla="*/ 51 w 102"/>
                <a:gd name="T33" fmla="*/ 105 h 105"/>
                <a:gd name="T34" fmla="*/ 41 w 102"/>
                <a:gd name="T35" fmla="*/ 104 h 105"/>
                <a:gd name="T36" fmla="*/ 31 w 102"/>
                <a:gd name="T37" fmla="*/ 101 h 105"/>
                <a:gd name="T38" fmla="*/ 22 w 102"/>
                <a:gd name="T39" fmla="*/ 96 h 105"/>
                <a:gd name="T40" fmla="*/ 16 w 102"/>
                <a:gd name="T41" fmla="*/ 89 h 105"/>
                <a:gd name="T42" fmla="*/ 9 w 102"/>
                <a:gd name="T43" fmla="*/ 82 h 105"/>
                <a:gd name="T44" fmla="*/ 4 w 102"/>
                <a:gd name="T45" fmla="*/ 73 h 105"/>
                <a:gd name="T46" fmla="*/ 1 w 102"/>
                <a:gd name="T47" fmla="*/ 63 h 105"/>
                <a:gd name="T48" fmla="*/ 0 w 102"/>
                <a:gd name="T49" fmla="*/ 53 h 105"/>
                <a:gd name="T50" fmla="*/ 1 w 102"/>
                <a:gd name="T51" fmla="*/ 42 h 105"/>
                <a:gd name="T52" fmla="*/ 4 w 102"/>
                <a:gd name="T53" fmla="*/ 32 h 105"/>
                <a:gd name="T54" fmla="*/ 9 w 102"/>
                <a:gd name="T55" fmla="*/ 23 h 105"/>
                <a:gd name="T56" fmla="*/ 16 w 102"/>
                <a:gd name="T57" fmla="*/ 16 h 105"/>
                <a:gd name="T58" fmla="*/ 22 w 102"/>
                <a:gd name="T59" fmla="*/ 9 h 105"/>
                <a:gd name="T60" fmla="*/ 31 w 102"/>
                <a:gd name="T61" fmla="*/ 4 h 105"/>
                <a:gd name="T62" fmla="*/ 41 w 102"/>
                <a:gd name="T63" fmla="*/ 1 h 105"/>
                <a:gd name="T64" fmla="*/ 51 w 102"/>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105">
                  <a:moveTo>
                    <a:pt x="51" y="0"/>
                  </a:moveTo>
                  <a:lnTo>
                    <a:pt x="61" y="1"/>
                  </a:lnTo>
                  <a:lnTo>
                    <a:pt x="71" y="4"/>
                  </a:lnTo>
                  <a:lnTo>
                    <a:pt x="79" y="9"/>
                  </a:lnTo>
                  <a:lnTo>
                    <a:pt x="87" y="16"/>
                  </a:lnTo>
                  <a:lnTo>
                    <a:pt x="93" y="23"/>
                  </a:lnTo>
                  <a:lnTo>
                    <a:pt x="97" y="32"/>
                  </a:lnTo>
                  <a:lnTo>
                    <a:pt x="101" y="42"/>
                  </a:lnTo>
                  <a:lnTo>
                    <a:pt x="102" y="53"/>
                  </a:lnTo>
                  <a:lnTo>
                    <a:pt x="101" y="63"/>
                  </a:lnTo>
                  <a:lnTo>
                    <a:pt x="97" y="73"/>
                  </a:lnTo>
                  <a:lnTo>
                    <a:pt x="93" y="82"/>
                  </a:lnTo>
                  <a:lnTo>
                    <a:pt x="87" y="89"/>
                  </a:lnTo>
                  <a:lnTo>
                    <a:pt x="79" y="96"/>
                  </a:lnTo>
                  <a:lnTo>
                    <a:pt x="71" y="101"/>
                  </a:lnTo>
                  <a:lnTo>
                    <a:pt x="61" y="104"/>
                  </a:lnTo>
                  <a:lnTo>
                    <a:pt x="51" y="105"/>
                  </a:lnTo>
                  <a:lnTo>
                    <a:pt x="41" y="104"/>
                  </a:lnTo>
                  <a:lnTo>
                    <a:pt x="31" y="101"/>
                  </a:lnTo>
                  <a:lnTo>
                    <a:pt x="22" y="96"/>
                  </a:lnTo>
                  <a:lnTo>
                    <a:pt x="16" y="89"/>
                  </a:lnTo>
                  <a:lnTo>
                    <a:pt x="9" y="82"/>
                  </a:lnTo>
                  <a:lnTo>
                    <a:pt x="4" y="73"/>
                  </a:lnTo>
                  <a:lnTo>
                    <a:pt x="1" y="63"/>
                  </a:lnTo>
                  <a:lnTo>
                    <a:pt x="0" y="53"/>
                  </a:lnTo>
                  <a:lnTo>
                    <a:pt x="1" y="42"/>
                  </a:lnTo>
                  <a:lnTo>
                    <a:pt x="4" y="32"/>
                  </a:lnTo>
                  <a:lnTo>
                    <a:pt x="9" y="23"/>
                  </a:lnTo>
                  <a:lnTo>
                    <a:pt x="16" y="16"/>
                  </a:lnTo>
                  <a:lnTo>
                    <a:pt x="22" y="9"/>
                  </a:lnTo>
                  <a:lnTo>
                    <a:pt x="31" y="4"/>
                  </a:lnTo>
                  <a:lnTo>
                    <a:pt x="41" y="1"/>
                  </a:lnTo>
                  <a:lnTo>
                    <a:pt x="51" y="0"/>
                  </a:lnTo>
                  <a:close/>
                </a:path>
              </a:pathLst>
            </a:custGeom>
            <a:solidFill>
              <a:srgbClr val="4C51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3" name="Freeform 295"/>
            <p:cNvSpPr>
              <a:spLocks/>
            </p:cNvSpPr>
            <p:nvPr/>
          </p:nvSpPr>
          <p:spPr bwMode="auto">
            <a:xfrm>
              <a:off x="4908" y="3222"/>
              <a:ext cx="96" cy="100"/>
            </a:xfrm>
            <a:custGeom>
              <a:avLst/>
              <a:gdLst>
                <a:gd name="T0" fmla="*/ 48 w 96"/>
                <a:gd name="T1" fmla="*/ 0 h 100"/>
                <a:gd name="T2" fmla="*/ 57 w 96"/>
                <a:gd name="T3" fmla="*/ 1 h 100"/>
                <a:gd name="T4" fmla="*/ 66 w 96"/>
                <a:gd name="T5" fmla="*/ 5 h 100"/>
                <a:gd name="T6" fmla="*/ 75 w 96"/>
                <a:gd name="T7" fmla="*/ 9 h 100"/>
                <a:gd name="T8" fmla="*/ 82 w 96"/>
                <a:gd name="T9" fmla="*/ 15 h 100"/>
                <a:gd name="T10" fmla="*/ 87 w 96"/>
                <a:gd name="T11" fmla="*/ 22 h 100"/>
                <a:gd name="T12" fmla="*/ 93 w 96"/>
                <a:gd name="T13" fmla="*/ 30 h 100"/>
                <a:gd name="T14" fmla="*/ 95 w 96"/>
                <a:gd name="T15" fmla="*/ 40 h 100"/>
                <a:gd name="T16" fmla="*/ 96 w 96"/>
                <a:gd name="T17" fmla="*/ 50 h 100"/>
                <a:gd name="T18" fmla="*/ 95 w 96"/>
                <a:gd name="T19" fmla="*/ 60 h 100"/>
                <a:gd name="T20" fmla="*/ 93 w 96"/>
                <a:gd name="T21" fmla="*/ 69 h 100"/>
                <a:gd name="T22" fmla="*/ 87 w 96"/>
                <a:gd name="T23" fmla="*/ 77 h 100"/>
                <a:gd name="T24" fmla="*/ 82 w 96"/>
                <a:gd name="T25" fmla="*/ 85 h 100"/>
                <a:gd name="T26" fmla="*/ 75 w 96"/>
                <a:gd name="T27" fmla="*/ 91 h 100"/>
                <a:gd name="T28" fmla="*/ 66 w 96"/>
                <a:gd name="T29" fmla="*/ 95 h 100"/>
                <a:gd name="T30" fmla="*/ 57 w 96"/>
                <a:gd name="T31" fmla="*/ 98 h 100"/>
                <a:gd name="T32" fmla="*/ 48 w 96"/>
                <a:gd name="T33" fmla="*/ 100 h 100"/>
                <a:gd name="T34" fmla="*/ 38 w 96"/>
                <a:gd name="T35" fmla="*/ 98 h 100"/>
                <a:gd name="T36" fmla="*/ 29 w 96"/>
                <a:gd name="T37" fmla="*/ 95 h 100"/>
                <a:gd name="T38" fmla="*/ 22 w 96"/>
                <a:gd name="T39" fmla="*/ 91 h 100"/>
                <a:gd name="T40" fmla="*/ 15 w 96"/>
                <a:gd name="T41" fmla="*/ 85 h 100"/>
                <a:gd name="T42" fmla="*/ 8 w 96"/>
                <a:gd name="T43" fmla="*/ 77 h 100"/>
                <a:gd name="T44" fmla="*/ 4 w 96"/>
                <a:gd name="T45" fmla="*/ 69 h 100"/>
                <a:gd name="T46" fmla="*/ 1 w 96"/>
                <a:gd name="T47" fmla="*/ 60 h 100"/>
                <a:gd name="T48" fmla="*/ 0 w 96"/>
                <a:gd name="T49" fmla="*/ 50 h 100"/>
                <a:gd name="T50" fmla="*/ 1 w 96"/>
                <a:gd name="T51" fmla="*/ 40 h 100"/>
                <a:gd name="T52" fmla="*/ 4 w 96"/>
                <a:gd name="T53" fmla="*/ 30 h 100"/>
                <a:gd name="T54" fmla="*/ 8 w 96"/>
                <a:gd name="T55" fmla="*/ 22 h 100"/>
                <a:gd name="T56" fmla="*/ 15 w 96"/>
                <a:gd name="T57" fmla="*/ 15 h 100"/>
                <a:gd name="T58" fmla="*/ 22 w 96"/>
                <a:gd name="T59" fmla="*/ 9 h 100"/>
                <a:gd name="T60" fmla="*/ 29 w 96"/>
                <a:gd name="T61" fmla="*/ 5 h 100"/>
                <a:gd name="T62" fmla="*/ 38 w 96"/>
                <a:gd name="T63" fmla="*/ 1 h 100"/>
                <a:gd name="T64" fmla="*/ 48 w 96"/>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00">
                  <a:moveTo>
                    <a:pt x="48" y="0"/>
                  </a:moveTo>
                  <a:lnTo>
                    <a:pt x="57" y="1"/>
                  </a:lnTo>
                  <a:lnTo>
                    <a:pt x="66" y="5"/>
                  </a:lnTo>
                  <a:lnTo>
                    <a:pt x="75" y="9"/>
                  </a:lnTo>
                  <a:lnTo>
                    <a:pt x="82" y="15"/>
                  </a:lnTo>
                  <a:lnTo>
                    <a:pt x="87" y="22"/>
                  </a:lnTo>
                  <a:lnTo>
                    <a:pt x="93" y="30"/>
                  </a:lnTo>
                  <a:lnTo>
                    <a:pt x="95" y="40"/>
                  </a:lnTo>
                  <a:lnTo>
                    <a:pt x="96" y="50"/>
                  </a:lnTo>
                  <a:lnTo>
                    <a:pt x="95" y="60"/>
                  </a:lnTo>
                  <a:lnTo>
                    <a:pt x="93" y="69"/>
                  </a:lnTo>
                  <a:lnTo>
                    <a:pt x="87" y="77"/>
                  </a:lnTo>
                  <a:lnTo>
                    <a:pt x="82" y="85"/>
                  </a:lnTo>
                  <a:lnTo>
                    <a:pt x="75" y="91"/>
                  </a:lnTo>
                  <a:lnTo>
                    <a:pt x="66" y="95"/>
                  </a:lnTo>
                  <a:lnTo>
                    <a:pt x="57" y="98"/>
                  </a:lnTo>
                  <a:lnTo>
                    <a:pt x="48" y="100"/>
                  </a:lnTo>
                  <a:lnTo>
                    <a:pt x="38" y="98"/>
                  </a:lnTo>
                  <a:lnTo>
                    <a:pt x="29" y="95"/>
                  </a:lnTo>
                  <a:lnTo>
                    <a:pt x="22" y="91"/>
                  </a:lnTo>
                  <a:lnTo>
                    <a:pt x="15" y="85"/>
                  </a:lnTo>
                  <a:lnTo>
                    <a:pt x="8" y="77"/>
                  </a:lnTo>
                  <a:lnTo>
                    <a:pt x="4" y="69"/>
                  </a:lnTo>
                  <a:lnTo>
                    <a:pt x="1" y="60"/>
                  </a:lnTo>
                  <a:lnTo>
                    <a:pt x="0" y="50"/>
                  </a:lnTo>
                  <a:lnTo>
                    <a:pt x="1" y="40"/>
                  </a:lnTo>
                  <a:lnTo>
                    <a:pt x="4" y="30"/>
                  </a:lnTo>
                  <a:lnTo>
                    <a:pt x="8" y="22"/>
                  </a:lnTo>
                  <a:lnTo>
                    <a:pt x="15" y="15"/>
                  </a:lnTo>
                  <a:lnTo>
                    <a:pt x="22" y="9"/>
                  </a:lnTo>
                  <a:lnTo>
                    <a:pt x="29" y="5"/>
                  </a:lnTo>
                  <a:lnTo>
                    <a:pt x="38" y="1"/>
                  </a:lnTo>
                  <a:lnTo>
                    <a:pt x="48" y="0"/>
                  </a:lnTo>
                  <a:close/>
                </a:path>
              </a:pathLst>
            </a:custGeom>
            <a:solidFill>
              <a:srgbClr val="6356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4" name="Freeform 296"/>
            <p:cNvSpPr>
              <a:spLocks/>
            </p:cNvSpPr>
            <p:nvPr/>
          </p:nvSpPr>
          <p:spPr bwMode="auto">
            <a:xfrm>
              <a:off x="4912" y="3224"/>
              <a:ext cx="89" cy="94"/>
            </a:xfrm>
            <a:custGeom>
              <a:avLst/>
              <a:gdLst>
                <a:gd name="T0" fmla="*/ 44 w 89"/>
                <a:gd name="T1" fmla="*/ 0 h 94"/>
                <a:gd name="T2" fmla="*/ 53 w 89"/>
                <a:gd name="T3" fmla="*/ 1 h 94"/>
                <a:gd name="T4" fmla="*/ 62 w 89"/>
                <a:gd name="T5" fmla="*/ 4 h 94"/>
                <a:gd name="T6" fmla="*/ 69 w 89"/>
                <a:gd name="T7" fmla="*/ 8 h 94"/>
                <a:gd name="T8" fmla="*/ 76 w 89"/>
                <a:gd name="T9" fmla="*/ 14 h 94"/>
                <a:gd name="T10" fmla="*/ 81 w 89"/>
                <a:gd name="T11" fmla="*/ 22 h 94"/>
                <a:gd name="T12" fmla="*/ 86 w 89"/>
                <a:gd name="T13" fmla="*/ 29 h 94"/>
                <a:gd name="T14" fmla="*/ 88 w 89"/>
                <a:gd name="T15" fmla="*/ 38 h 94"/>
                <a:gd name="T16" fmla="*/ 89 w 89"/>
                <a:gd name="T17" fmla="*/ 47 h 94"/>
                <a:gd name="T18" fmla="*/ 88 w 89"/>
                <a:gd name="T19" fmla="*/ 56 h 94"/>
                <a:gd name="T20" fmla="*/ 86 w 89"/>
                <a:gd name="T21" fmla="*/ 65 h 94"/>
                <a:gd name="T22" fmla="*/ 81 w 89"/>
                <a:gd name="T23" fmla="*/ 73 h 94"/>
                <a:gd name="T24" fmla="*/ 76 w 89"/>
                <a:gd name="T25" fmla="*/ 81 h 94"/>
                <a:gd name="T26" fmla="*/ 69 w 89"/>
                <a:gd name="T27" fmla="*/ 86 h 94"/>
                <a:gd name="T28" fmla="*/ 62 w 89"/>
                <a:gd name="T29" fmla="*/ 91 h 94"/>
                <a:gd name="T30" fmla="*/ 53 w 89"/>
                <a:gd name="T31" fmla="*/ 93 h 94"/>
                <a:gd name="T32" fmla="*/ 44 w 89"/>
                <a:gd name="T33" fmla="*/ 94 h 94"/>
                <a:gd name="T34" fmla="*/ 35 w 89"/>
                <a:gd name="T35" fmla="*/ 93 h 94"/>
                <a:gd name="T36" fmla="*/ 26 w 89"/>
                <a:gd name="T37" fmla="*/ 91 h 94"/>
                <a:gd name="T38" fmla="*/ 20 w 89"/>
                <a:gd name="T39" fmla="*/ 86 h 94"/>
                <a:gd name="T40" fmla="*/ 13 w 89"/>
                <a:gd name="T41" fmla="*/ 81 h 94"/>
                <a:gd name="T42" fmla="*/ 7 w 89"/>
                <a:gd name="T43" fmla="*/ 73 h 94"/>
                <a:gd name="T44" fmla="*/ 3 w 89"/>
                <a:gd name="T45" fmla="*/ 65 h 94"/>
                <a:gd name="T46" fmla="*/ 1 w 89"/>
                <a:gd name="T47" fmla="*/ 56 h 94"/>
                <a:gd name="T48" fmla="*/ 0 w 89"/>
                <a:gd name="T49" fmla="*/ 47 h 94"/>
                <a:gd name="T50" fmla="*/ 1 w 89"/>
                <a:gd name="T51" fmla="*/ 38 h 94"/>
                <a:gd name="T52" fmla="*/ 3 w 89"/>
                <a:gd name="T53" fmla="*/ 29 h 94"/>
                <a:gd name="T54" fmla="*/ 7 w 89"/>
                <a:gd name="T55" fmla="*/ 22 h 94"/>
                <a:gd name="T56" fmla="*/ 13 w 89"/>
                <a:gd name="T57" fmla="*/ 14 h 94"/>
                <a:gd name="T58" fmla="*/ 20 w 89"/>
                <a:gd name="T59" fmla="*/ 8 h 94"/>
                <a:gd name="T60" fmla="*/ 26 w 89"/>
                <a:gd name="T61" fmla="*/ 4 h 94"/>
                <a:gd name="T62" fmla="*/ 35 w 89"/>
                <a:gd name="T63" fmla="*/ 1 h 94"/>
                <a:gd name="T64" fmla="*/ 44 w 89"/>
                <a:gd name="T6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4">
                  <a:moveTo>
                    <a:pt x="44" y="0"/>
                  </a:moveTo>
                  <a:lnTo>
                    <a:pt x="53" y="1"/>
                  </a:lnTo>
                  <a:lnTo>
                    <a:pt x="62" y="4"/>
                  </a:lnTo>
                  <a:lnTo>
                    <a:pt x="69" y="8"/>
                  </a:lnTo>
                  <a:lnTo>
                    <a:pt x="76" y="14"/>
                  </a:lnTo>
                  <a:lnTo>
                    <a:pt x="81" y="22"/>
                  </a:lnTo>
                  <a:lnTo>
                    <a:pt x="86" y="29"/>
                  </a:lnTo>
                  <a:lnTo>
                    <a:pt x="88" y="38"/>
                  </a:lnTo>
                  <a:lnTo>
                    <a:pt x="89" y="47"/>
                  </a:lnTo>
                  <a:lnTo>
                    <a:pt x="88" y="56"/>
                  </a:lnTo>
                  <a:lnTo>
                    <a:pt x="86" y="65"/>
                  </a:lnTo>
                  <a:lnTo>
                    <a:pt x="81" y="73"/>
                  </a:lnTo>
                  <a:lnTo>
                    <a:pt x="76" y="81"/>
                  </a:lnTo>
                  <a:lnTo>
                    <a:pt x="69" y="86"/>
                  </a:lnTo>
                  <a:lnTo>
                    <a:pt x="62" y="91"/>
                  </a:lnTo>
                  <a:lnTo>
                    <a:pt x="53" y="93"/>
                  </a:lnTo>
                  <a:lnTo>
                    <a:pt x="44" y="94"/>
                  </a:lnTo>
                  <a:lnTo>
                    <a:pt x="35" y="93"/>
                  </a:lnTo>
                  <a:lnTo>
                    <a:pt x="26" y="91"/>
                  </a:lnTo>
                  <a:lnTo>
                    <a:pt x="20" y="86"/>
                  </a:lnTo>
                  <a:lnTo>
                    <a:pt x="13" y="81"/>
                  </a:lnTo>
                  <a:lnTo>
                    <a:pt x="7" y="73"/>
                  </a:lnTo>
                  <a:lnTo>
                    <a:pt x="3" y="65"/>
                  </a:lnTo>
                  <a:lnTo>
                    <a:pt x="1" y="56"/>
                  </a:lnTo>
                  <a:lnTo>
                    <a:pt x="0" y="47"/>
                  </a:lnTo>
                  <a:lnTo>
                    <a:pt x="1" y="38"/>
                  </a:lnTo>
                  <a:lnTo>
                    <a:pt x="3" y="29"/>
                  </a:lnTo>
                  <a:lnTo>
                    <a:pt x="7" y="22"/>
                  </a:lnTo>
                  <a:lnTo>
                    <a:pt x="13" y="14"/>
                  </a:lnTo>
                  <a:lnTo>
                    <a:pt x="20" y="8"/>
                  </a:lnTo>
                  <a:lnTo>
                    <a:pt x="26" y="4"/>
                  </a:lnTo>
                  <a:lnTo>
                    <a:pt x="35" y="1"/>
                  </a:lnTo>
                  <a:lnTo>
                    <a:pt x="44" y="0"/>
                  </a:lnTo>
                  <a:close/>
                </a:path>
              </a:pathLst>
            </a:custGeom>
            <a:solidFill>
              <a:srgbClr val="775B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5" name="Freeform 297"/>
            <p:cNvSpPr>
              <a:spLocks/>
            </p:cNvSpPr>
            <p:nvPr/>
          </p:nvSpPr>
          <p:spPr bwMode="auto">
            <a:xfrm>
              <a:off x="4914" y="3227"/>
              <a:ext cx="84" cy="87"/>
            </a:xfrm>
            <a:custGeom>
              <a:avLst/>
              <a:gdLst>
                <a:gd name="T0" fmla="*/ 42 w 84"/>
                <a:gd name="T1" fmla="*/ 0 h 87"/>
                <a:gd name="T2" fmla="*/ 50 w 84"/>
                <a:gd name="T3" fmla="*/ 1 h 87"/>
                <a:gd name="T4" fmla="*/ 58 w 84"/>
                <a:gd name="T5" fmla="*/ 3 h 87"/>
                <a:gd name="T6" fmla="*/ 65 w 84"/>
                <a:gd name="T7" fmla="*/ 7 h 87"/>
                <a:gd name="T8" fmla="*/ 71 w 84"/>
                <a:gd name="T9" fmla="*/ 12 h 87"/>
                <a:gd name="T10" fmla="*/ 77 w 84"/>
                <a:gd name="T11" fmla="*/ 19 h 87"/>
                <a:gd name="T12" fmla="*/ 80 w 84"/>
                <a:gd name="T13" fmla="*/ 26 h 87"/>
                <a:gd name="T14" fmla="*/ 83 w 84"/>
                <a:gd name="T15" fmla="*/ 34 h 87"/>
                <a:gd name="T16" fmla="*/ 84 w 84"/>
                <a:gd name="T17" fmla="*/ 43 h 87"/>
                <a:gd name="T18" fmla="*/ 83 w 84"/>
                <a:gd name="T19" fmla="*/ 52 h 87"/>
                <a:gd name="T20" fmla="*/ 80 w 84"/>
                <a:gd name="T21" fmla="*/ 60 h 87"/>
                <a:gd name="T22" fmla="*/ 77 w 84"/>
                <a:gd name="T23" fmla="*/ 68 h 87"/>
                <a:gd name="T24" fmla="*/ 71 w 84"/>
                <a:gd name="T25" fmla="*/ 73 h 87"/>
                <a:gd name="T26" fmla="*/ 65 w 84"/>
                <a:gd name="T27" fmla="*/ 79 h 87"/>
                <a:gd name="T28" fmla="*/ 58 w 84"/>
                <a:gd name="T29" fmla="*/ 83 h 87"/>
                <a:gd name="T30" fmla="*/ 50 w 84"/>
                <a:gd name="T31" fmla="*/ 86 h 87"/>
                <a:gd name="T32" fmla="*/ 42 w 84"/>
                <a:gd name="T33" fmla="*/ 87 h 87"/>
                <a:gd name="T34" fmla="*/ 33 w 84"/>
                <a:gd name="T35" fmla="*/ 86 h 87"/>
                <a:gd name="T36" fmla="*/ 26 w 84"/>
                <a:gd name="T37" fmla="*/ 83 h 87"/>
                <a:gd name="T38" fmla="*/ 19 w 84"/>
                <a:gd name="T39" fmla="*/ 79 h 87"/>
                <a:gd name="T40" fmla="*/ 12 w 84"/>
                <a:gd name="T41" fmla="*/ 73 h 87"/>
                <a:gd name="T42" fmla="*/ 7 w 84"/>
                <a:gd name="T43" fmla="*/ 68 h 87"/>
                <a:gd name="T44" fmla="*/ 3 w 84"/>
                <a:gd name="T45" fmla="*/ 60 h 87"/>
                <a:gd name="T46" fmla="*/ 1 w 84"/>
                <a:gd name="T47" fmla="*/ 52 h 87"/>
                <a:gd name="T48" fmla="*/ 0 w 84"/>
                <a:gd name="T49" fmla="*/ 43 h 87"/>
                <a:gd name="T50" fmla="*/ 1 w 84"/>
                <a:gd name="T51" fmla="*/ 34 h 87"/>
                <a:gd name="T52" fmla="*/ 3 w 84"/>
                <a:gd name="T53" fmla="*/ 26 h 87"/>
                <a:gd name="T54" fmla="*/ 7 w 84"/>
                <a:gd name="T55" fmla="*/ 19 h 87"/>
                <a:gd name="T56" fmla="*/ 12 w 84"/>
                <a:gd name="T57" fmla="*/ 12 h 87"/>
                <a:gd name="T58" fmla="*/ 19 w 84"/>
                <a:gd name="T59" fmla="*/ 7 h 87"/>
                <a:gd name="T60" fmla="*/ 26 w 84"/>
                <a:gd name="T61" fmla="*/ 3 h 87"/>
                <a:gd name="T62" fmla="*/ 33 w 84"/>
                <a:gd name="T63" fmla="*/ 1 h 87"/>
                <a:gd name="T64" fmla="*/ 42 w 84"/>
                <a:gd name="T6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7">
                  <a:moveTo>
                    <a:pt x="42" y="0"/>
                  </a:moveTo>
                  <a:lnTo>
                    <a:pt x="50" y="1"/>
                  </a:lnTo>
                  <a:lnTo>
                    <a:pt x="58" y="3"/>
                  </a:lnTo>
                  <a:lnTo>
                    <a:pt x="65" y="7"/>
                  </a:lnTo>
                  <a:lnTo>
                    <a:pt x="71" y="12"/>
                  </a:lnTo>
                  <a:lnTo>
                    <a:pt x="77" y="19"/>
                  </a:lnTo>
                  <a:lnTo>
                    <a:pt x="80" y="26"/>
                  </a:lnTo>
                  <a:lnTo>
                    <a:pt x="83" y="34"/>
                  </a:lnTo>
                  <a:lnTo>
                    <a:pt x="84" y="43"/>
                  </a:lnTo>
                  <a:lnTo>
                    <a:pt x="83" y="52"/>
                  </a:lnTo>
                  <a:lnTo>
                    <a:pt x="80" y="60"/>
                  </a:lnTo>
                  <a:lnTo>
                    <a:pt x="77" y="68"/>
                  </a:lnTo>
                  <a:lnTo>
                    <a:pt x="71" y="73"/>
                  </a:lnTo>
                  <a:lnTo>
                    <a:pt x="65" y="79"/>
                  </a:lnTo>
                  <a:lnTo>
                    <a:pt x="58" y="83"/>
                  </a:lnTo>
                  <a:lnTo>
                    <a:pt x="50" y="86"/>
                  </a:lnTo>
                  <a:lnTo>
                    <a:pt x="42" y="87"/>
                  </a:lnTo>
                  <a:lnTo>
                    <a:pt x="33" y="86"/>
                  </a:lnTo>
                  <a:lnTo>
                    <a:pt x="26" y="83"/>
                  </a:lnTo>
                  <a:lnTo>
                    <a:pt x="19" y="79"/>
                  </a:lnTo>
                  <a:lnTo>
                    <a:pt x="12" y="73"/>
                  </a:lnTo>
                  <a:lnTo>
                    <a:pt x="7" y="68"/>
                  </a:lnTo>
                  <a:lnTo>
                    <a:pt x="3" y="60"/>
                  </a:lnTo>
                  <a:lnTo>
                    <a:pt x="1" y="52"/>
                  </a:lnTo>
                  <a:lnTo>
                    <a:pt x="0" y="43"/>
                  </a:lnTo>
                  <a:lnTo>
                    <a:pt x="1" y="34"/>
                  </a:lnTo>
                  <a:lnTo>
                    <a:pt x="3" y="26"/>
                  </a:lnTo>
                  <a:lnTo>
                    <a:pt x="7" y="19"/>
                  </a:lnTo>
                  <a:lnTo>
                    <a:pt x="12" y="12"/>
                  </a:lnTo>
                  <a:lnTo>
                    <a:pt x="19" y="7"/>
                  </a:lnTo>
                  <a:lnTo>
                    <a:pt x="26" y="3"/>
                  </a:lnTo>
                  <a:lnTo>
                    <a:pt x="33" y="1"/>
                  </a:lnTo>
                  <a:lnTo>
                    <a:pt x="42" y="0"/>
                  </a:lnTo>
                  <a:close/>
                </a:path>
              </a:pathLst>
            </a:custGeom>
            <a:solidFill>
              <a:srgbClr val="8C60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6" name="Freeform 298"/>
            <p:cNvSpPr>
              <a:spLocks/>
            </p:cNvSpPr>
            <p:nvPr/>
          </p:nvSpPr>
          <p:spPr bwMode="auto">
            <a:xfrm>
              <a:off x="4917" y="3228"/>
              <a:ext cx="78" cy="81"/>
            </a:xfrm>
            <a:custGeom>
              <a:avLst/>
              <a:gdLst>
                <a:gd name="T0" fmla="*/ 39 w 78"/>
                <a:gd name="T1" fmla="*/ 0 h 81"/>
                <a:gd name="T2" fmla="*/ 47 w 78"/>
                <a:gd name="T3" fmla="*/ 1 h 81"/>
                <a:gd name="T4" fmla="*/ 54 w 78"/>
                <a:gd name="T5" fmla="*/ 3 h 81"/>
                <a:gd name="T6" fmla="*/ 61 w 78"/>
                <a:gd name="T7" fmla="*/ 6 h 81"/>
                <a:gd name="T8" fmla="*/ 67 w 78"/>
                <a:gd name="T9" fmla="*/ 12 h 81"/>
                <a:gd name="T10" fmla="*/ 72 w 78"/>
                <a:gd name="T11" fmla="*/ 19 h 81"/>
                <a:gd name="T12" fmla="*/ 75 w 78"/>
                <a:gd name="T13" fmla="*/ 25 h 81"/>
                <a:gd name="T14" fmla="*/ 77 w 78"/>
                <a:gd name="T15" fmla="*/ 33 h 81"/>
                <a:gd name="T16" fmla="*/ 78 w 78"/>
                <a:gd name="T17" fmla="*/ 41 h 81"/>
                <a:gd name="T18" fmla="*/ 77 w 78"/>
                <a:gd name="T19" fmla="*/ 49 h 81"/>
                <a:gd name="T20" fmla="*/ 75 w 78"/>
                <a:gd name="T21" fmla="*/ 57 h 81"/>
                <a:gd name="T22" fmla="*/ 72 w 78"/>
                <a:gd name="T23" fmla="*/ 63 h 81"/>
                <a:gd name="T24" fmla="*/ 67 w 78"/>
                <a:gd name="T25" fmla="*/ 69 h 81"/>
                <a:gd name="T26" fmla="*/ 61 w 78"/>
                <a:gd name="T27" fmla="*/ 75 h 81"/>
                <a:gd name="T28" fmla="*/ 54 w 78"/>
                <a:gd name="T29" fmla="*/ 78 h 81"/>
                <a:gd name="T30" fmla="*/ 47 w 78"/>
                <a:gd name="T31" fmla="*/ 80 h 81"/>
                <a:gd name="T32" fmla="*/ 39 w 78"/>
                <a:gd name="T33" fmla="*/ 81 h 81"/>
                <a:gd name="T34" fmla="*/ 32 w 78"/>
                <a:gd name="T35" fmla="*/ 80 h 81"/>
                <a:gd name="T36" fmla="*/ 24 w 78"/>
                <a:gd name="T37" fmla="*/ 78 h 81"/>
                <a:gd name="T38" fmla="*/ 17 w 78"/>
                <a:gd name="T39" fmla="*/ 75 h 81"/>
                <a:gd name="T40" fmla="*/ 11 w 78"/>
                <a:gd name="T41" fmla="*/ 69 h 81"/>
                <a:gd name="T42" fmla="*/ 7 w 78"/>
                <a:gd name="T43" fmla="*/ 63 h 81"/>
                <a:gd name="T44" fmla="*/ 4 w 78"/>
                <a:gd name="T45" fmla="*/ 57 h 81"/>
                <a:gd name="T46" fmla="*/ 1 w 78"/>
                <a:gd name="T47" fmla="*/ 49 h 81"/>
                <a:gd name="T48" fmla="*/ 0 w 78"/>
                <a:gd name="T49" fmla="*/ 41 h 81"/>
                <a:gd name="T50" fmla="*/ 1 w 78"/>
                <a:gd name="T51" fmla="*/ 33 h 81"/>
                <a:gd name="T52" fmla="*/ 4 w 78"/>
                <a:gd name="T53" fmla="*/ 25 h 81"/>
                <a:gd name="T54" fmla="*/ 7 w 78"/>
                <a:gd name="T55" fmla="*/ 19 h 81"/>
                <a:gd name="T56" fmla="*/ 11 w 78"/>
                <a:gd name="T57" fmla="*/ 12 h 81"/>
                <a:gd name="T58" fmla="*/ 17 w 78"/>
                <a:gd name="T59" fmla="*/ 6 h 81"/>
                <a:gd name="T60" fmla="*/ 24 w 78"/>
                <a:gd name="T61" fmla="*/ 3 h 81"/>
                <a:gd name="T62" fmla="*/ 32 w 78"/>
                <a:gd name="T63" fmla="*/ 1 h 81"/>
                <a:gd name="T64" fmla="*/ 39 w 78"/>
                <a:gd name="T6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1">
                  <a:moveTo>
                    <a:pt x="39" y="0"/>
                  </a:moveTo>
                  <a:lnTo>
                    <a:pt x="47" y="1"/>
                  </a:lnTo>
                  <a:lnTo>
                    <a:pt x="54" y="3"/>
                  </a:lnTo>
                  <a:lnTo>
                    <a:pt x="61" y="6"/>
                  </a:lnTo>
                  <a:lnTo>
                    <a:pt x="67" y="12"/>
                  </a:lnTo>
                  <a:lnTo>
                    <a:pt x="72" y="19"/>
                  </a:lnTo>
                  <a:lnTo>
                    <a:pt x="75" y="25"/>
                  </a:lnTo>
                  <a:lnTo>
                    <a:pt x="77" y="33"/>
                  </a:lnTo>
                  <a:lnTo>
                    <a:pt x="78" y="41"/>
                  </a:lnTo>
                  <a:lnTo>
                    <a:pt x="77" y="49"/>
                  </a:lnTo>
                  <a:lnTo>
                    <a:pt x="75" y="57"/>
                  </a:lnTo>
                  <a:lnTo>
                    <a:pt x="72" y="63"/>
                  </a:lnTo>
                  <a:lnTo>
                    <a:pt x="67" y="69"/>
                  </a:lnTo>
                  <a:lnTo>
                    <a:pt x="61" y="75"/>
                  </a:lnTo>
                  <a:lnTo>
                    <a:pt x="54" y="78"/>
                  </a:lnTo>
                  <a:lnTo>
                    <a:pt x="47" y="80"/>
                  </a:lnTo>
                  <a:lnTo>
                    <a:pt x="39" y="81"/>
                  </a:lnTo>
                  <a:lnTo>
                    <a:pt x="32" y="80"/>
                  </a:lnTo>
                  <a:lnTo>
                    <a:pt x="24" y="78"/>
                  </a:lnTo>
                  <a:lnTo>
                    <a:pt x="17" y="75"/>
                  </a:lnTo>
                  <a:lnTo>
                    <a:pt x="11" y="69"/>
                  </a:lnTo>
                  <a:lnTo>
                    <a:pt x="7" y="63"/>
                  </a:lnTo>
                  <a:lnTo>
                    <a:pt x="4" y="57"/>
                  </a:lnTo>
                  <a:lnTo>
                    <a:pt x="1" y="49"/>
                  </a:lnTo>
                  <a:lnTo>
                    <a:pt x="0" y="41"/>
                  </a:lnTo>
                  <a:lnTo>
                    <a:pt x="1" y="33"/>
                  </a:lnTo>
                  <a:lnTo>
                    <a:pt x="4" y="25"/>
                  </a:lnTo>
                  <a:lnTo>
                    <a:pt x="7" y="19"/>
                  </a:lnTo>
                  <a:lnTo>
                    <a:pt x="11" y="12"/>
                  </a:lnTo>
                  <a:lnTo>
                    <a:pt x="17" y="6"/>
                  </a:lnTo>
                  <a:lnTo>
                    <a:pt x="24" y="3"/>
                  </a:lnTo>
                  <a:lnTo>
                    <a:pt x="32" y="1"/>
                  </a:lnTo>
                  <a:lnTo>
                    <a:pt x="39" y="0"/>
                  </a:lnTo>
                  <a:close/>
                </a:path>
              </a:pathLst>
            </a:custGeom>
            <a:solidFill>
              <a:srgbClr val="A36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7" name="Freeform 299"/>
            <p:cNvSpPr>
              <a:spLocks/>
            </p:cNvSpPr>
            <p:nvPr/>
          </p:nvSpPr>
          <p:spPr bwMode="auto">
            <a:xfrm>
              <a:off x="4919" y="3230"/>
              <a:ext cx="74" cy="75"/>
            </a:xfrm>
            <a:custGeom>
              <a:avLst/>
              <a:gdLst>
                <a:gd name="T0" fmla="*/ 37 w 74"/>
                <a:gd name="T1" fmla="*/ 0 h 75"/>
                <a:gd name="T2" fmla="*/ 45 w 74"/>
                <a:gd name="T3" fmla="*/ 1 h 75"/>
                <a:gd name="T4" fmla="*/ 52 w 74"/>
                <a:gd name="T5" fmla="*/ 3 h 75"/>
                <a:gd name="T6" fmla="*/ 57 w 74"/>
                <a:gd name="T7" fmla="*/ 7 h 75"/>
                <a:gd name="T8" fmla="*/ 63 w 74"/>
                <a:gd name="T9" fmla="*/ 11 h 75"/>
                <a:gd name="T10" fmla="*/ 68 w 74"/>
                <a:gd name="T11" fmla="*/ 17 h 75"/>
                <a:gd name="T12" fmla="*/ 71 w 74"/>
                <a:gd name="T13" fmla="*/ 23 h 75"/>
                <a:gd name="T14" fmla="*/ 73 w 74"/>
                <a:gd name="T15" fmla="*/ 30 h 75"/>
                <a:gd name="T16" fmla="*/ 74 w 74"/>
                <a:gd name="T17" fmla="*/ 38 h 75"/>
                <a:gd name="T18" fmla="*/ 73 w 74"/>
                <a:gd name="T19" fmla="*/ 46 h 75"/>
                <a:gd name="T20" fmla="*/ 71 w 74"/>
                <a:gd name="T21" fmla="*/ 52 h 75"/>
                <a:gd name="T22" fmla="*/ 68 w 74"/>
                <a:gd name="T23" fmla="*/ 58 h 75"/>
                <a:gd name="T24" fmla="*/ 63 w 74"/>
                <a:gd name="T25" fmla="*/ 64 h 75"/>
                <a:gd name="T26" fmla="*/ 57 w 74"/>
                <a:gd name="T27" fmla="*/ 68 h 75"/>
                <a:gd name="T28" fmla="*/ 52 w 74"/>
                <a:gd name="T29" fmla="*/ 71 h 75"/>
                <a:gd name="T30" fmla="*/ 45 w 74"/>
                <a:gd name="T31" fmla="*/ 74 h 75"/>
                <a:gd name="T32" fmla="*/ 37 w 74"/>
                <a:gd name="T33" fmla="*/ 75 h 75"/>
                <a:gd name="T34" fmla="*/ 30 w 74"/>
                <a:gd name="T35" fmla="*/ 74 h 75"/>
                <a:gd name="T36" fmla="*/ 23 w 74"/>
                <a:gd name="T37" fmla="*/ 71 h 75"/>
                <a:gd name="T38" fmla="*/ 17 w 74"/>
                <a:gd name="T39" fmla="*/ 68 h 75"/>
                <a:gd name="T40" fmla="*/ 12 w 74"/>
                <a:gd name="T41" fmla="*/ 64 h 75"/>
                <a:gd name="T42" fmla="*/ 7 w 74"/>
                <a:gd name="T43" fmla="*/ 58 h 75"/>
                <a:gd name="T44" fmla="*/ 4 w 74"/>
                <a:gd name="T45" fmla="*/ 52 h 75"/>
                <a:gd name="T46" fmla="*/ 2 w 74"/>
                <a:gd name="T47" fmla="*/ 46 h 75"/>
                <a:gd name="T48" fmla="*/ 0 w 74"/>
                <a:gd name="T49" fmla="*/ 38 h 75"/>
                <a:gd name="T50" fmla="*/ 2 w 74"/>
                <a:gd name="T51" fmla="*/ 30 h 75"/>
                <a:gd name="T52" fmla="*/ 4 w 74"/>
                <a:gd name="T53" fmla="*/ 23 h 75"/>
                <a:gd name="T54" fmla="*/ 7 w 74"/>
                <a:gd name="T55" fmla="*/ 17 h 75"/>
                <a:gd name="T56" fmla="*/ 12 w 74"/>
                <a:gd name="T57" fmla="*/ 11 h 75"/>
                <a:gd name="T58" fmla="*/ 17 w 74"/>
                <a:gd name="T59" fmla="*/ 7 h 75"/>
                <a:gd name="T60" fmla="*/ 23 w 74"/>
                <a:gd name="T61" fmla="*/ 3 h 75"/>
                <a:gd name="T62" fmla="*/ 30 w 74"/>
                <a:gd name="T63" fmla="*/ 1 h 75"/>
                <a:gd name="T64" fmla="*/ 37 w 74"/>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75">
                  <a:moveTo>
                    <a:pt x="37" y="0"/>
                  </a:moveTo>
                  <a:lnTo>
                    <a:pt x="45" y="1"/>
                  </a:lnTo>
                  <a:lnTo>
                    <a:pt x="52" y="3"/>
                  </a:lnTo>
                  <a:lnTo>
                    <a:pt x="57" y="7"/>
                  </a:lnTo>
                  <a:lnTo>
                    <a:pt x="63" y="11"/>
                  </a:lnTo>
                  <a:lnTo>
                    <a:pt x="68" y="17"/>
                  </a:lnTo>
                  <a:lnTo>
                    <a:pt x="71" y="23"/>
                  </a:lnTo>
                  <a:lnTo>
                    <a:pt x="73" y="30"/>
                  </a:lnTo>
                  <a:lnTo>
                    <a:pt x="74" y="38"/>
                  </a:lnTo>
                  <a:lnTo>
                    <a:pt x="73" y="46"/>
                  </a:lnTo>
                  <a:lnTo>
                    <a:pt x="71" y="52"/>
                  </a:lnTo>
                  <a:lnTo>
                    <a:pt x="68" y="58"/>
                  </a:lnTo>
                  <a:lnTo>
                    <a:pt x="63" y="64"/>
                  </a:lnTo>
                  <a:lnTo>
                    <a:pt x="57" y="68"/>
                  </a:lnTo>
                  <a:lnTo>
                    <a:pt x="52" y="71"/>
                  </a:lnTo>
                  <a:lnTo>
                    <a:pt x="45" y="74"/>
                  </a:lnTo>
                  <a:lnTo>
                    <a:pt x="37" y="75"/>
                  </a:lnTo>
                  <a:lnTo>
                    <a:pt x="30" y="74"/>
                  </a:lnTo>
                  <a:lnTo>
                    <a:pt x="23" y="71"/>
                  </a:lnTo>
                  <a:lnTo>
                    <a:pt x="17" y="68"/>
                  </a:lnTo>
                  <a:lnTo>
                    <a:pt x="12" y="64"/>
                  </a:lnTo>
                  <a:lnTo>
                    <a:pt x="7" y="58"/>
                  </a:lnTo>
                  <a:lnTo>
                    <a:pt x="4" y="52"/>
                  </a:lnTo>
                  <a:lnTo>
                    <a:pt x="2" y="46"/>
                  </a:lnTo>
                  <a:lnTo>
                    <a:pt x="0" y="38"/>
                  </a:lnTo>
                  <a:lnTo>
                    <a:pt x="2" y="30"/>
                  </a:lnTo>
                  <a:lnTo>
                    <a:pt x="4" y="23"/>
                  </a:lnTo>
                  <a:lnTo>
                    <a:pt x="7" y="17"/>
                  </a:lnTo>
                  <a:lnTo>
                    <a:pt x="12" y="11"/>
                  </a:lnTo>
                  <a:lnTo>
                    <a:pt x="17" y="7"/>
                  </a:lnTo>
                  <a:lnTo>
                    <a:pt x="23" y="3"/>
                  </a:lnTo>
                  <a:lnTo>
                    <a:pt x="30" y="1"/>
                  </a:lnTo>
                  <a:lnTo>
                    <a:pt x="37"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8" name="Freeform 300"/>
            <p:cNvSpPr>
              <a:spLocks/>
            </p:cNvSpPr>
            <p:nvPr/>
          </p:nvSpPr>
          <p:spPr bwMode="auto">
            <a:xfrm>
              <a:off x="5177" y="1530"/>
              <a:ext cx="25" cy="33"/>
            </a:xfrm>
            <a:custGeom>
              <a:avLst/>
              <a:gdLst>
                <a:gd name="T0" fmla="*/ 16 w 25"/>
                <a:gd name="T1" fmla="*/ 0 h 33"/>
                <a:gd name="T2" fmla="*/ 25 w 25"/>
                <a:gd name="T3" fmla="*/ 10 h 33"/>
                <a:gd name="T4" fmla="*/ 25 w 25"/>
                <a:gd name="T5" fmla="*/ 22 h 33"/>
                <a:gd name="T6" fmla="*/ 12 w 25"/>
                <a:gd name="T7" fmla="*/ 33 h 33"/>
                <a:gd name="T8" fmla="*/ 0 w 25"/>
                <a:gd name="T9" fmla="*/ 3 h 33"/>
                <a:gd name="T10" fmla="*/ 16 w 25"/>
                <a:gd name="T11" fmla="*/ 0 h 33"/>
              </a:gdLst>
              <a:ahLst/>
              <a:cxnLst>
                <a:cxn ang="0">
                  <a:pos x="T0" y="T1"/>
                </a:cxn>
                <a:cxn ang="0">
                  <a:pos x="T2" y="T3"/>
                </a:cxn>
                <a:cxn ang="0">
                  <a:pos x="T4" y="T5"/>
                </a:cxn>
                <a:cxn ang="0">
                  <a:pos x="T6" y="T7"/>
                </a:cxn>
                <a:cxn ang="0">
                  <a:pos x="T8" y="T9"/>
                </a:cxn>
                <a:cxn ang="0">
                  <a:pos x="T10" y="T11"/>
                </a:cxn>
              </a:cxnLst>
              <a:rect l="0" t="0" r="r" b="b"/>
              <a:pathLst>
                <a:path w="25" h="33">
                  <a:moveTo>
                    <a:pt x="16" y="0"/>
                  </a:moveTo>
                  <a:lnTo>
                    <a:pt x="25" y="10"/>
                  </a:lnTo>
                  <a:lnTo>
                    <a:pt x="25" y="22"/>
                  </a:lnTo>
                  <a:lnTo>
                    <a:pt x="12" y="33"/>
                  </a:lnTo>
                  <a:lnTo>
                    <a:pt x="0" y="3"/>
                  </a:lnTo>
                  <a:lnTo>
                    <a:pt x="16"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29" name="Freeform 301"/>
            <p:cNvSpPr>
              <a:spLocks/>
            </p:cNvSpPr>
            <p:nvPr/>
          </p:nvSpPr>
          <p:spPr bwMode="auto">
            <a:xfrm>
              <a:off x="4990" y="1841"/>
              <a:ext cx="47" cy="38"/>
            </a:xfrm>
            <a:custGeom>
              <a:avLst/>
              <a:gdLst>
                <a:gd name="T0" fmla="*/ 23 w 47"/>
                <a:gd name="T1" fmla="*/ 0 h 38"/>
                <a:gd name="T2" fmla="*/ 32 w 47"/>
                <a:gd name="T3" fmla="*/ 1 h 38"/>
                <a:gd name="T4" fmla="*/ 40 w 47"/>
                <a:gd name="T5" fmla="*/ 5 h 38"/>
                <a:gd name="T6" fmla="*/ 45 w 47"/>
                <a:gd name="T7" fmla="*/ 12 h 38"/>
                <a:gd name="T8" fmla="*/ 47 w 47"/>
                <a:gd name="T9" fmla="*/ 19 h 38"/>
                <a:gd name="T10" fmla="*/ 45 w 47"/>
                <a:gd name="T11" fmla="*/ 27 h 38"/>
                <a:gd name="T12" fmla="*/ 40 w 47"/>
                <a:gd name="T13" fmla="*/ 32 h 38"/>
                <a:gd name="T14" fmla="*/ 32 w 47"/>
                <a:gd name="T15" fmla="*/ 37 h 38"/>
                <a:gd name="T16" fmla="*/ 23 w 47"/>
                <a:gd name="T17" fmla="*/ 38 h 38"/>
                <a:gd name="T18" fmla="*/ 14 w 47"/>
                <a:gd name="T19" fmla="*/ 37 h 38"/>
                <a:gd name="T20" fmla="*/ 7 w 47"/>
                <a:gd name="T21" fmla="*/ 32 h 38"/>
                <a:gd name="T22" fmla="*/ 2 w 47"/>
                <a:gd name="T23" fmla="*/ 27 h 38"/>
                <a:gd name="T24" fmla="*/ 0 w 47"/>
                <a:gd name="T25" fmla="*/ 19 h 38"/>
                <a:gd name="T26" fmla="*/ 2 w 47"/>
                <a:gd name="T27" fmla="*/ 12 h 38"/>
                <a:gd name="T28" fmla="*/ 7 w 47"/>
                <a:gd name="T29" fmla="*/ 5 h 38"/>
                <a:gd name="T30" fmla="*/ 14 w 47"/>
                <a:gd name="T31" fmla="*/ 1 h 38"/>
                <a:gd name="T32" fmla="*/ 23 w 47"/>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8">
                  <a:moveTo>
                    <a:pt x="23" y="0"/>
                  </a:moveTo>
                  <a:lnTo>
                    <a:pt x="32" y="1"/>
                  </a:lnTo>
                  <a:lnTo>
                    <a:pt x="40" y="5"/>
                  </a:lnTo>
                  <a:lnTo>
                    <a:pt x="45" y="12"/>
                  </a:lnTo>
                  <a:lnTo>
                    <a:pt x="47" y="19"/>
                  </a:lnTo>
                  <a:lnTo>
                    <a:pt x="45" y="27"/>
                  </a:lnTo>
                  <a:lnTo>
                    <a:pt x="40" y="32"/>
                  </a:lnTo>
                  <a:lnTo>
                    <a:pt x="32" y="37"/>
                  </a:lnTo>
                  <a:lnTo>
                    <a:pt x="23" y="38"/>
                  </a:lnTo>
                  <a:lnTo>
                    <a:pt x="14" y="37"/>
                  </a:lnTo>
                  <a:lnTo>
                    <a:pt x="7" y="32"/>
                  </a:lnTo>
                  <a:lnTo>
                    <a:pt x="2" y="27"/>
                  </a:lnTo>
                  <a:lnTo>
                    <a:pt x="0" y="19"/>
                  </a:lnTo>
                  <a:lnTo>
                    <a:pt x="2" y="12"/>
                  </a:lnTo>
                  <a:lnTo>
                    <a:pt x="7" y="5"/>
                  </a:lnTo>
                  <a:lnTo>
                    <a:pt x="14" y="1"/>
                  </a:lnTo>
                  <a:lnTo>
                    <a:pt x="23"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30" name="Freeform 302"/>
            <p:cNvSpPr>
              <a:spLocks/>
            </p:cNvSpPr>
            <p:nvPr/>
          </p:nvSpPr>
          <p:spPr bwMode="auto">
            <a:xfrm>
              <a:off x="5319" y="1824"/>
              <a:ext cx="32" cy="37"/>
            </a:xfrm>
            <a:custGeom>
              <a:avLst/>
              <a:gdLst>
                <a:gd name="T0" fmla="*/ 16 w 32"/>
                <a:gd name="T1" fmla="*/ 0 h 37"/>
                <a:gd name="T2" fmla="*/ 23 w 32"/>
                <a:gd name="T3" fmla="*/ 1 h 37"/>
                <a:gd name="T4" fmla="*/ 28 w 32"/>
                <a:gd name="T5" fmla="*/ 4 h 37"/>
                <a:gd name="T6" fmla="*/ 31 w 32"/>
                <a:gd name="T7" fmla="*/ 10 h 37"/>
                <a:gd name="T8" fmla="*/ 32 w 32"/>
                <a:gd name="T9" fmla="*/ 18 h 37"/>
                <a:gd name="T10" fmla="*/ 31 w 32"/>
                <a:gd name="T11" fmla="*/ 26 h 37"/>
                <a:gd name="T12" fmla="*/ 28 w 32"/>
                <a:gd name="T13" fmla="*/ 31 h 37"/>
                <a:gd name="T14" fmla="*/ 23 w 32"/>
                <a:gd name="T15" fmla="*/ 36 h 37"/>
                <a:gd name="T16" fmla="*/ 16 w 32"/>
                <a:gd name="T17" fmla="*/ 37 h 37"/>
                <a:gd name="T18" fmla="*/ 10 w 32"/>
                <a:gd name="T19" fmla="*/ 36 h 37"/>
                <a:gd name="T20" fmla="*/ 5 w 32"/>
                <a:gd name="T21" fmla="*/ 31 h 37"/>
                <a:gd name="T22" fmla="*/ 1 w 32"/>
                <a:gd name="T23" fmla="*/ 26 h 37"/>
                <a:gd name="T24" fmla="*/ 0 w 32"/>
                <a:gd name="T25" fmla="*/ 18 h 37"/>
                <a:gd name="T26" fmla="*/ 1 w 32"/>
                <a:gd name="T27" fmla="*/ 10 h 37"/>
                <a:gd name="T28" fmla="*/ 5 w 32"/>
                <a:gd name="T29" fmla="*/ 4 h 37"/>
                <a:gd name="T30" fmla="*/ 10 w 32"/>
                <a:gd name="T31" fmla="*/ 1 h 37"/>
                <a:gd name="T32" fmla="*/ 16 w 32"/>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7">
                  <a:moveTo>
                    <a:pt x="16" y="0"/>
                  </a:moveTo>
                  <a:lnTo>
                    <a:pt x="23" y="1"/>
                  </a:lnTo>
                  <a:lnTo>
                    <a:pt x="28" y="4"/>
                  </a:lnTo>
                  <a:lnTo>
                    <a:pt x="31" y="10"/>
                  </a:lnTo>
                  <a:lnTo>
                    <a:pt x="32" y="18"/>
                  </a:lnTo>
                  <a:lnTo>
                    <a:pt x="31" y="26"/>
                  </a:lnTo>
                  <a:lnTo>
                    <a:pt x="28" y="31"/>
                  </a:lnTo>
                  <a:lnTo>
                    <a:pt x="23" y="36"/>
                  </a:lnTo>
                  <a:lnTo>
                    <a:pt x="16" y="37"/>
                  </a:lnTo>
                  <a:lnTo>
                    <a:pt x="10" y="36"/>
                  </a:lnTo>
                  <a:lnTo>
                    <a:pt x="5" y="31"/>
                  </a:lnTo>
                  <a:lnTo>
                    <a:pt x="1" y="26"/>
                  </a:lnTo>
                  <a:lnTo>
                    <a:pt x="0" y="18"/>
                  </a:lnTo>
                  <a:lnTo>
                    <a:pt x="1" y="10"/>
                  </a:lnTo>
                  <a:lnTo>
                    <a:pt x="5" y="4"/>
                  </a:lnTo>
                  <a:lnTo>
                    <a:pt x="10" y="1"/>
                  </a:lnTo>
                  <a:lnTo>
                    <a:pt x="16"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31" name="Freeform 303"/>
            <p:cNvSpPr>
              <a:spLocks/>
            </p:cNvSpPr>
            <p:nvPr/>
          </p:nvSpPr>
          <p:spPr bwMode="auto">
            <a:xfrm>
              <a:off x="5195" y="2312"/>
              <a:ext cx="19" cy="30"/>
            </a:xfrm>
            <a:custGeom>
              <a:avLst/>
              <a:gdLst>
                <a:gd name="T0" fmla="*/ 10 w 19"/>
                <a:gd name="T1" fmla="*/ 0 h 30"/>
                <a:gd name="T2" fmla="*/ 13 w 19"/>
                <a:gd name="T3" fmla="*/ 1 h 30"/>
                <a:gd name="T4" fmla="*/ 16 w 19"/>
                <a:gd name="T5" fmla="*/ 4 h 30"/>
                <a:gd name="T6" fmla="*/ 17 w 19"/>
                <a:gd name="T7" fmla="*/ 9 h 30"/>
                <a:gd name="T8" fmla="*/ 19 w 19"/>
                <a:gd name="T9" fmla="*/ 15 h 30"/>
                <a:gd name="T10" fmla="*/ 17 w 19"/>
                <a:gd name="T11" fmla="*/ 21 h 30"/>
                <a:gd name="T12" fmla="*/ 16 w 19"/>
                <a:gd name="T13" fmla="*/ 25 h 30"/>
                <a:gd name="T14" fmla="*/ 13 w 19"/>
                <a:gd name="T15" fmla="*/ 29 h 30"/>
                <a:gd name="T16" fmla="*/ 10 w 19"/>
                <a:gd name="T17" fmla="*/ 30 h 30"/>
                <a:gd name="T18" fmla="*/ 5 w 19"/>
                <a:gd name="T19" fmla="*/ 29 h 30"/>
                <a:gd name="T20" fmla="*/ 3 w 19"/>
                <a:gd name="T21" fmla="*/ 25 h 30"/>
                <a:gd name="T22" fmla="*/ 1 w 19"/>
                <a:gd name="T23" fmla="*/ 21 h 30"/>
                <a:gd name="T24" fmla="*/ 0 w 19"/>
                <a:gd name="T25" fmla="*/ 15 h 30"/>
                <a:gd name="T26" fmla="*/ 1 w 19"/>
                <a:gd name="T27" fmla="*/ 9 h 30"/>
                <a:gd name="T28" fmla="*/ 3 w 19"/>
                <a:gd name="T29" fmla="*/ 4 h 30"/>
                <a:gd name="T30" fmla="*/ 5 w 19"/>
                <a:gd name="T31" fmla="*/ 1 h 30"/>
                <a:gd name="T32" fmla="*/ 10 w 19"/>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0">
                  <a:moveTo>
                    <a:pt x="10" y="0"/>
                  </a:moveTo>
                  <a:lnTo>
                    <a:pt x="13" y="1"/>
                  </a:lnTo>
                  <a:lnTo>
                    <a:pt x="16" y="4"/>
                  </a:lnTo>
                  <a:lnTo>
                    <a:pt x="17" y="9"/>
                  </a:lnTo>
                  <a:lnTo>
                    <a:pt x="19" y="15"/>
                  </a:lnTo>
                  <a:lnTo>
                    <a:pt x="17" y="21"/>
                  </a:lnTo>
                  <a:lnTo>
                    <a:pt x="16" y="25"/>
                  </a:lnTo>
                  <a:lnTo>
                    <a:pt x="13" y="29"/>
                  </a:lnTo>
                  <a:lnTo>
                    <a:pt x="10" y="30"/>
                  </a:lnTo>
                  <a:lnTo>
                    <a:pt x="5" y="29"/>
                  </a:lnTo>
                  <a:lnTo>
                    <a:pt x="3" y="25"/>
                  </a:lnTo>
                  <a:lnTo>
                    <a:pt x="1" y="21"/>
                  </a:lnTo>
                  <a:lnTo>
                    <a:pt x="0" y="15"/>
                  </a:lnTo>
                  <a:lnTo>
                    <a:pt x="1" y="9"/>
                  </a:lnTo>
                  <a:lnTo>
                    <a:pt x="3" y="4"/>
                  </a:lnTo>
                  <a:lnTo>
                    <a:pt x="5" y="1"/>
                  </a:lnTo>
                  <a:lnTo>
                    <a:pt x="10"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32" name="Freeform 304"/>
            <p:cNvSpPr>
              <a:spLocks/>
            </p:cNvSpPr>
            <p:nvPr/>
          </p:nvSpPr>
          <p:spPr bwMode="auto">
            <a:xfrm>
              <a:off x="5288" y="2629"/>
              <a:ext cx="31" cy="45"/>
            </a:xfrm>
            <a:custGeom>
              <a:avLst/>
              <a:gdLst>
                <a:gd name="T0" fmla="*/ 16 w 31"/>
                <a:gd name="T1" fmla="*/ 0 h 45"/>
                <a:gd name="T2" fmla="*/ 22 w 31"/>
                <a:gd name="T3" fmla="*/ 2 h 45"/>
                <a:gd name="T4" fmla="*/ 26 w 31"/>
                <a:gd name="T5" fmla="*/ 7 h 45"/>
                <a:gd name="T6" fmla="*/ 30 w 31"/>
                <a:gd name="T7" fmla="*/ 14 h 45"/>
                <a:gd name="T8" fmla="*/ 31 w 31"/>
                <a:gd name="T9" fmla="*/ 23 h 45"/>
                <a:gd name="T10" fmla="*/ 30 w 31"/>
                <a:gd name="T11" fmla="*/ 32 h 45"/>
                <a:gd name="T12" fmla="*/ 26 w 31"/>
                <a:gd name="T13" fmla="*/ 38 h 45"/>
                <a:gd name="T14" fmla="*/ 22 w 31"/>
                <a:gd name="T15" fmla="*/ 43 h 45"/>
                <a:gd name="T16" fmla="*/ 16 w 31"/>
                <a:gd name="T17" fmla="*/ 45 h 45"/>
                <a:gd name="T18" fmla="*/ 11 w 31"/>
                <a:gd name="T19" fmla="*/ 43 h 45"/>
                <a:gd name="T20" fmla="*/ 5 w 31"/>
                <a:gd name="T21" fmla="*/ 38 h 45"/>
                <a:gd name="T22" fmla="*/ 2 w 31"/>
                <a:gd name="T23" fmla="*/ 32 h 45"/>
                <a:gd name="T24" fmla="*/ 0 w 31"/>
                <a:gd name="T25" fmla="*/ 23 h 45"/>
                <a:gd name="T26" fmla="*/ 2 w 31"/>
                <a:gd name="T27" fmla="*/ 14 h 45"/>
                <a:gd name="T28" fmla="*/ 5 w 31"/>
                <a:gd name="T29" fmla="*/ 7 h 45"/>
                <a:gd name="T30" fmla="*/ 11 w 31"/>
                <a:gd name="T31" fmla="*/ 2 h 45"/>
                <a:gd name="T32" fmla="*/ 16 w 31"/>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5">
                  <a:moveTo>
                    <a:pt x="16" y="0"/>
                  </a:moveTo>
                  <a:lnTo>
                    <a:pt x="22" y="2"/>
                  </a:lnTo>
                  <a:lnTo>
                    <a:pt x="26" y="7"/>
                  </a:lnTo>
                  <a:lnTo>
                    <a:pt x="30" y="14"/>
                  </a:lnTo>
                  <a:lnTo>
                    <a:pt x="31" y="23"/>
                  </a:lnTo>
                  <a:lnTo>
                    <a:pt x="30" y="32"/>
                  </a:lnTo>
                  <a:lnTo>
                    <a:pt x="26" y="38"/>
                  </a:lnTo>
                  <a:lnTo>
                    <a:pt x="22" y="43"/>
                  </a:lnTo>
                  <a:lnTo>
                    <a:pt x="16" y="45"/>
                  </a:lnTo>
                  <a:lnTo>
                    <a:pt x="11" y="43"/>
                  </a:lnTo>
                  <a:lnTo>
                    <a:pt x="5" y="38"/>
                  </a:lnTo>
                  <a:lnTo>
                    <a:pt x="2" y="32"/>
                  </a:lnTo>
                  <a:lnTo>
                    <a:pt x="0" y="23"/>
                  </a:lnTo>
                  <a:lnTo>
                    <a:pt x="2" y="14"/>
                  </a:lnTo>
                  <a:lnTo>
                    <a:pt x="5" y="7"/>
                  </a:lnTo>
                  <a:lnTo>
                    <a:pt x="11" y="2"/>
                  </a:lnTo>
                  <a:lnTo>
                    <a:pt x="16"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633" name="Freeform 305"/>
            <p:cNvSpPr>
              <a:spLocks/>
            </p:cNvSpPr>
            <p:nvPr/>
          </p:nvSpPr>
          <p:spPr bwMode="auto">
            <a:xfrm>
              <a:off x="5012" y="2620"/>
              <a:ext cx="34" cy="34"/>
            </a:xfrm>
            <a:custGeom>
              <a:avLst/>
              <a:gdLst>
                <a:gd name="T0" fmla="*/ 17 w 34"/>
                <a:gd name="T1" fmla="*/ 0 h 34"/>
                <a:gd name="T2" fmla="*/ 24 w 34"/>
                <a:gd name="T3" fmla="*/ 1 h 34"/>
                <a:gd name="T4" fmla="*/ 29 w 34"/>
                <a:gd name="T5" fmla="*/ 5 h 34"/>
                <a:gd name="T6" fmla="*/ 33 w 34"/>
                <a:gd name="T7" fmla="*/ 10 h 34"/>
                <a:gd name="T8" fmla="*/ 34 w 34"/>
                <a:gd name="T9" fmla="*/ 17 h 34"/>
                <a:gd name="T10" fmla="*/ 33 w 34"/>
                <a:gd name="T11" fmla="*/ 24 h 34"/>
                <a:gd name="T12" fmla="*/ 29 w 34"/>
                <a:gd name="T13" fmla="*/ 28 h 34"/>
                <a:gd name="T14" fmla="*/ 24 w 34"/>
                <a:gd name="T15" fmla="*/ 33 h 34"/>
                <a:gd name="T16" fmla="*/ 17 w 34"/>
                <a:gd name="T17" fmla="*/ 34 h 34"/>
                <a:gd name="T18" fmla="*/ 10 w 34"/>
                <a:gd name="T19" fmla="*/ 33 h 34"/>
                <a:gd name="T20" fmla="*/ 6 w 34"/>
                <a:gd name="T21" fmla="*/ 28 h 34"/>
                <a:gd name="T22" fmla="*/ 1 w 34"/>
                <a:gd name="T23" fmla="*/ 24 h 34"/>
                <a:gd name="T24" fmla="*/ 0 w 34"/>
                <a:gd name="T25" fmla="*/ 17 h 34"/>
                <a:gd name="T26" fmla="*/ 1 w 34"/>
                <a:gd name="T27" fmla="*/ 10 h 34"/>
                <a:gd name="T28" fmla="*/ 6 w 34"/>
                <a:gd name="T29" fmla="*/ 5 h 34"/>
                <a:gd name="T30" fmla="*/ 10 w 34"/>
                <a:gd name="T31" fmla="*/ 1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lnTo>
                    <a:pt x="24" y="1"/>
                  </a:lnTo>
                  <a:lnTo>
                    <a:pt x="29" y="5"/>
                  </a:lnTo>
                  <a:lnTo>
                    <a:pt x="33" y="10"/>
                  </a:lnTo>
                  <a:lnTo>
                    <a:pt x="34" y="17"/>
                  </a:lnTo>
                  <a:lnTo>
                    <a:pt x="33" y="24"/>
                  </a:lnTo>
                  <a:lnTo>
                    <a:pt x="29" y="28"/>
                  </a:lnTo>
                  <a:lnTo>
                    <a:pt x="24" y="33"/>
                  </a:lnTo>
                  <a:lnTo>
                    <a:pt x="17" y="34"/>
                  </a:lnTo>
                  <a:lnTo>
                    <a:pt x="10" y="33"/>
                  </a:lnTo>
                  <a:lnTo>
                    <a:pt x="6" y="28"/>
                  </a:lnTo>
                  <a:lnTo>
                    <a:pt x="1" y="24"/>
                  </a:lnTo>
                  <a:lnTo>
                    <a:pt x="0" y="17"/>
                  </a:lnTo>
                  <a:lnTo>
                    <a:pt x="1" y="10"/>
                  </a:lnTo>
                  <a:lnTo>
                    <a:pt x="6" y="5"/>
                  </a:lnTo>
                  <a:lnTo>
                    <a:pt x="10" y="1"/>
                  </a:lnTo>
                  <a:lnTo>
                    <a:pt x="17" y="0"/>
                  </a:lnTo>
                  <a:close/>
                </a:path>
              </a:pathLst>
            </a:custGeom>
            <a:solidFill>
              <a:srgbClr val="0033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109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54739612"/>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3"/>
          <p:cNvSpPr>
            <a:spLocks noGrp="1" noChangeArrowheads="1"/>
          </p:cNvSpPr>
          <p:nvPr>
            <p:ph type="body" idx="1"/>
          </p:nvPr>
        </p:nvSpPr>
        <p:spPr>
          <a:xfrm>
            <a:off x="493889" y="457200"/>
            <a:ext cx="8229600" cy="4572000"/>
          </a:xfrm>
        </p:spPr>
        <p:txBody>
          <a:bodyPr/>
          <a:lstStyle/>
          <a:p>
            <a:pPr eaLnBrk="1" hangingPunct="1">
              <a:buFont typeface="Wingdings" pitchFamily="2" charset="2"/>
              <a:buNone/>
              <a:defRPr/>
            </a:pPr>
            <a:r>
              <a:rPr lang="en-US" sz="4400" b="1" dirty="0" smtClean="0">
                <a:solidFill>
                  <a:schemeClr val="tx2"/>
                </a:solidFill>
                <a:effectLst>
                  <a:outerShdw blurRad="38100" dist="38100" dir="2700000" algn="tl">
                    <a:srgbClr val="000000">
                      <a:alpha val="43137"/>
                    </a:srgbClr>
                  </a:outerShdw>
                </a:effectLst>
                <a:latin typeface="Arial" charset="0"/>
              </a:rPr>
              <a:t>Infection</a:t>
            </a:r>
          </a:p>
          <a:p>
            <a:pPr eaLnBrk="1" hangingPunct="1">
              <a:defRPr/>
            </a:pPr>
            <a:r>
              <a:rPr lang="en-US" dirty="0" smtClean="0">
                <a:latin typeface="Arial" charset="0"/>
              </a:rPr>
              <a:t>invasion of the body by microorganisms</a:t>
            </a:r>
          </a:p>
          <a:p>
            <a:pPr eaLnBrk="1" hangingPunct="1">
              <a:defRPr/>
            </a:pPr>
            <a:r>
              <a:rPr lang="en-US" dirty="0" smtClean="0">
                <a:latin typeface="Arial" charset="0"/>
              </a:rPr>
              <a:t>invading microorganisms:</a:t>
            </a:r>
          </a:p>
          <a:p>
            <a:pPr lvl="1" eaLnBrk="1" hangingPunct="1">
              <a:defRPr/>
            </a:pPr>
            <a:r>
              <a:rPr lang="en-US" dirty="0" smtClean="0">
                <a:latin typeface="Arial" charset="0"/>
              </a:rPr>
              <a:t>use the host’s resources to multiply</a:t>
            </a:r>
          </a:p>
          <a:p>
            <a:pPr lvl="1" eaLnBrk="1" hangingPunct="1">
              <a:defRPr/>
            </a:pPr>
            <a:r>
              <a:rPr lang="en-US" dirty="0" smtClean="0">
                <a:latin typeface="Arial" charset="0"/>
              </a:rPr>
              <a:t>interfere with normal function</a:t>
            </a:r>
          </a:p>
          <a:p>
            <a:pPr lvl="1" eaLnBrk="1" hangingPunct="1">
              <a:defRPr/>
            </a:pPr>
            <a:r>
              <a:rPr lang="en-US" sz="3200" dirty="0" smtClean="0">
                <a:solidFill>
                  <a:srgbClr val="25390F"/>
                </a:solidFill>
                <a:effectLst>
                  <a:outerShdw blurRad="38100" dist="38100" dir="2700000" algn="tl">
                    <a:srgbClr val="000000">
                      <a:alpha val="43137"/>
                    </a:srgbClr>
                  </a:outerShdw>
                </a:effectLst>
                <a:latin typeface="Arial" charset="0"/>
              </a:rPr>
              <a:t>3</a:t>
            </a:r>
            <a:r>
              <a:rPr lang="en-US" sz="3200" baseline="30000" dirty="0" smtClean="0">
                <a:solidFill>
                  <a:srgbClr val="25390F"/>
                </a:solidFill>
                <a:effectLst>
                  <a:outerShdw blurRad="38100" dist="38100" dir="2700000" algn="tl">
                    <a:srgbClr val="000000">
                      <a:alpha val="43137"/>
                    </a:srgbClr>
                  </a:outerShdw>
                </a:effectLst>
                <a:latin typeface="Arial" charset="0"/>
              </a:rPr>
              <a:t>rd</a:t>
            </a:r>
            <a:r>
              <a:rPr lang="en-US" sz="3200" dirty="0" smtClean="0">
                <a:solidFill>
                  <a:srgbClr val="25390F"/>
                </a:solidFill>
                <a:effectLst>
                  <a:outerShdw blurRad="38100" dist="38100" dir="2700000" algn="tl">
                    <a:srgbClr val="000000">
                      <a:alpha val="43137"/>
                    </a:srgbClr>
                  </a:outerShdw>
                </a:effectLst>
                <a:latin typeface="Arial" charset="0"/>
              </a:rPr>
              <a:t> leading cause of death in the U. S.</a:t>
            </a:r>
          </a:p>
          <a:p>
            <a:pPr algn="ctr" eaLnBrk="1" hangingPunct="1">
              <a:buFont typeface="Wingdings" pitchFamily="2" charset="2"/>
              <a:buNone/>
              <a:defRPr/>
            </a:pPr>
            <a:endParaRPr lang="en-US" sz="2800" b="1" dirty="0" smtClean="0">
              <a:latin typeface="Arial" charset="0"/>
            </a:endParaRPr>
          </a:p>
          <a:p>
            <a:pPr algn="ctr" eaLnBrk="1" hangingPunct="1">
              <a:buFont typeface="Wingdings" pitchFamily="2" charset="2"/>
              <a:buNone/>
              <a:defRPr/>
            </a:pPr>
            <a:endParaRPr lang="en-US" sz="2400" b="1" dirty="0" smtClean="0">
              <a:latin typeface="Arial" charset="0"/>
            </a:endParaRPr>
          </a:p>
        </p:txBody>
      </p:sp>
      <p:pic>
        <p:nvPicPr>
          <p:cNvPr id="1026" name="Picture 2" descr="C:\Documents and Settings\amoore\Local Settings\Temporary Internet Files\Content.IE5\8X456V05\MP900401375[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971800" y="4267200"/>
            <a:ext cx="2362200" cy="188976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96036723"/>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Grp="1" noChangeArrowheads="1"/>
          </p:cNvSpPr>
          <p:nvPr>
            <p:ph type="title"/>
          </p:nvPr>
        </p:nvSpPr>
        <p:spPr>
          <a:xfrm>
            <a:off x="457200" y="274748"/>
            <a:ext cx="8229600" cy="1408844"/>
          </a:xfrm>
        </p:spPr>
        <p:txBody>
          <a:bodyPr/>
          <a:lstStyle/>
          <a:p>
            <a:r>
              <a:rPr lang="en-US" sz="3600" b="1" u="sng" dirty="0"/>
              <a:t>Human Immunodeficiency Virus (HIV)</a:t>
            </a:r>
            <a:br>
              <a:rPr lang="en-US" sz="3600" b="1" u="sng" dirty="0"/>
            </a:br>
            <a:r>
              <a:rPr lang="en-US" sz="3200" dirty="0"/>
              <a:t>(continued)</a:t>
            </a:r>
          </a:p>
        </p:txBody>
      </p:sp>
      <p:sp>
        <p:nvSpPr>
          <p:cNvPr id="280579" name="Rectangle 3"/>
          <p:cNvSpPr>
            <a:spLocks noGrp="1" noChangeArrowheads="1"/>
          </p:cNvSpPr>
          <p:nvPr>
            <p:ph type="body" sz="half" idx="1"/>
          </p:nvPr>
        </p:nvSpPr>
        <p:spPr>
          <a:xfrm>
            <a:off x="419100" y="1813333"/>
            <a:ext cx="7164388" cy="4315060"/>
          </a:xfrm>
        </p:spPr>
        <p:txBody>
          <a:bodyPr>
            <a:normAutofit lnSpcReduction="10000"/>
          </a:bodyPr>
          <a:lstStyle/>
          <a:p>
            <a:r>
              <a:rPr lang="en-US" sz="3600" dirty="0"/>
              <a:t>Persons infected with HIV may develop AIDS-related illnesses including neurological problems, cancer, and other opportunistic infections</a:t>
            </a:r>
          </a:p>
          <a:p>
            <a:r>
              <a:rPr lang="en-US" sz="3600" dirty="0"/>
              <a:t>Persons infected with HIV may suffer flu-like symptoms, fever, diarrhea, weight loss and fatigue</a:t>
            </a:r>
          </a:p>
        </p:txBody>
      </p:sp>
      <p:grpSp>
        <p:nvGrpSpPr>
          <p:cNvPr id="280881" name="Group 305"/>
          <p:cNvGrpSpPr>
            <a:grpSpLocks/>
          </p:cNvGrpSpPr>
          <p:nvPr/>
        </p:nvGrpSpPr>
        <p:grpSpPr bwMode="auto">
          <a:xfrm>
            <a:off x="7153276" y="2495623"/>
            <a:ext cx="1749425" cy="2524623"/>
            <a:chOff x="3701" y="1946"/>
            <a:chExt cx="998" cy="1170"/>
          </a:xfrm>
        </p:grpSpPr>
        <p:sp>
          <p:nvSpPr>
            <p:cNvPr id="280874" name="AutoShape 298"/>
            <p:cNvSpPr>
              <a:spLocks noChangeAspect="1" noChangeArrowheads="1" noTextEdit="1"/>
            </p:cNvSpPr>
            <p:nvPr/>
          </p:nvSpPr>
          <p:spPr bwMode="auto">
            <a:xfrm>
              <a:off x="3701" y="1946"/>
              <a:ext cx="998" cy="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0877" name="Freeform 301"/>
            <p:cNvSpPr>
              <a:spLocks/>
            </p:cNvSpPr>
            <p:nvPr/>
          </p:nvSpPr>
          <p:spPr bwMode="auto">
            <a:xfrm>
              <a:off x="4250" y="2589"/>
              <a:ext cx="220" cy="399"/>
            </a:xfrm>
            <a:custGeom>
              <a:avLst/>
              <a:gdLst>
                <a:gd name="T0" fmla="*/ 170 w 440"/>
                <a:gd name="T1" fmla="*/ 797 h 797"/>
                <a:gd name="T2" fmla="*/ 182 w 440"/>
                <a:gd name="T3" fmla="*/ 743 h 797"/>
                <a:gd name="T4" fmla="*/ 197 w 440"/>
                <a:gd name="T5" fmla="*/ 661 h 797"/>
                <a:gd name="T6" fmla="*/ 212 w 440"/>
                <a:gd name="T7" fmla="*/ 604 h 797"/>
                <a:gd name="T8" fmla="*/ 224 w 440"/>
                <a:gd name="T9" fmla="*/ 606 h 797"/>
                <a:gd name="T10" fmla="*/ 244 w 440"/>
                <a:gd name="T11" fmla="*/ 622 h 797"/>
                <a:gd name="T12" fmla="*/ 275 w 440"/>
                <a:gd name="T13" fmla="*/ 644 h 797"/>
                <a:gd name="T14" fmla="*/ 311 w 440"/>
                <a:gd name="T15" fmla="*/ 669 h 797"/>
                <a:gd name="T16" fmla="*/ 348 w 440"/>
                <a:gd name="T17" fmla="*/ 695 h 797"/>
                <a:gd name="T18" fmla="*/ 382 w 440"/>
                <a:gd name="T19" fmla="*/ 717 h 797"/>
                <a:gd name="T20" fmla="*/ 411 w 440"/>
                <a:gd name="T21" fmla="*/ 734 h 797"/>
                <a:gd name="T22" fmla="*/ 428 w 440"/>
                <a:gd name="T23" fmla="*/ 743 h 797"/>
                <a:gd name="T24" fmla="*/ 440 w 440"/>
                <a:gd name="T25" fmla="*/ 730 h 797"/>
                <a:gd name="T26" fmla="*/ 435 w 440"/>
                <a:gd name="T27" fmla="*/ 668 h 797"/>
                <a:gd name="T28" fmla="*/ 416 w 440"/>
                <a:gd name="T29" fmla="*/ 588 h 797"/>
                <a:gd name="T30" fmla="*/ 394 w 440"/>
                <a:gd name="T31" fmla="*/ 520 h 797"/>
                <a:gd name="T32" fmla="*/ 371 w 440"/>
                <a:gd name="T33" fmla="*/ 470 h 797"/>
                <a:gd name="T34" fmla="*/ 338 w 440"/>
                <a:gd name="T35" fmla="*/ 406 h 797"/>
                <a:gd name="T36" fmla="*/ 300 w 440"/>
                <a:gd name="T37" fmla="*/ 338 h 797"/>
                <a:gd name="T38" fmla="*/ 258 w 440"/>
                <a:gd name="T39" fmla="*/ 269 h 797"/>
                <a:gd name="T40" fmla="*/ 213 w 440"/>
                <a:gd name="T41" fmla="*/ 201 h 797"/>
                <a:gd name="T42" fmla="*/ 167 w 440"/>
                <a:gd name="T43" fmla="*/ 135 h 797"/>
                <a:gd name="T44" fmla="*/ 117 w 440"/>
                <a:gd name="T45" fmla="*/ 75 h 797"/>
                <a:gd name="T46" fmla="*/ 68 w 440"/>
                <a:gd name="T47" fmla="*/ 23 h 797"/>
                <a:gd name="T48" fmla="*/ 41 w 440"/>
                <a:gd name="T49" fmla="*/ 0 h 797"/>
                <a:gd name="T50" fmla="*/ 30 w 440"/>
                <a:gd name="T51" fmla="*/ 11 h 797"/>
                <a:gd name="T52" fmla="*/ 15 w 440"/>
                <a:gd name="T53" fmla="*/ 26 h 797"/>
                <a:gd name="T54" fmla="*/ 3 w 440"/>
                <a:gd name="T55" fmla="*/ 37 h 797"/>
                <a:gd name="T56" fmla="*/ 3 w 440"/>
                <a:gd name="T57" fmla="*/ 64 h 797"/>
                <a:gd name="T58" fmla="*/ 29 w 440"/>
                <a:gd name="T59" fmla="*/ 219 h 797"/>
                <a:gd name="T60" fmla="*/ 75 w 440"/>
                <a:gd name="T61" fmla="*/ 455 h 797"/>
                <a:gd name="T62" fmla="*/ 133 w 440"/>
                <a:gd name="T63" fmla="*/ 698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0" h="797">
                  <a:moveTo>
                    <a:pt x="166" y="797"/>
                  </a:moveTo>
                  <a:lnTo>
                    <a:pt x="170" y="797"/>
                  </a:lnTo>
                  <a:lnTo>
                    <a:pt x="176" y="776"/>
                  </a:lnTo>
                  <a:lnTo>
                    <a:pt x="182" y="743"/>
                  </a:lnTo>
                  <a:lnTo>
                    <a:pt x="189" y="703"/>
                  </a:lnTo>
                  <a:lnTo>
                    <a:pt x="197" y="661"/>
                  </a:lnTo>
                  <a:lnTo>
                    <a:pt x="204" y="627"/>
                  </a:lnTo>
                  <a:lnTo>
                    <a:pt x="212" y="604"/>
                  </a:lnTo>
                  <a:lnTo>
                    <a:pt x="219" y="600"/>
                  </a:lnTo>
                  <a:lnTo>
                    <a:pt x="224" y="606"/>
                  </a:lnTo>
                  <a:lnTo>
                    <a:pt x="232" y="613"/>
                  </a:lnTo>
                  <a:lnTo>
                    <a:pt x="244" y="622"/>
                  </a:lnTo>
                  <a:lnTo>
                    <a:pt x="259" y="633"/>
                  </a:lnTo>
                  <a:lnTo>
                    <a:pt x="275" y="644"/>
                  </a:lnTo>
                  <a:lnTo>
                    <a:pt x="292" y="657"/>
                  </a:lnTo>
                  <a:lnTo>
                    <a:pt x="311" y="669"/>
                  </a:lnTo>
                  <a:lnTo>
                    <a:pt x="329" y="682"/>
                  </a:lnTo>
                  <a:lnTo>
                    <a:pt x="348" y="695"/>
                  </a:lnTo>
                  <a:lnTo>
                    <a:pt x="366" y="706"/>
                  </a:lnTo>
                  <a:lnTo>
                    <a:pt x="382" y="717"/>
                  </a:lnTo>
                  <a:lnTo>
                    <a:pt x="397" y="726"/>
                  </a:lnTo>
                  <a:lnTo>
                    <a:pt x="411" y="734"/>
                  </a:lnTo>
                  <a:lnTo>
                    <a:pt x="421" y="740"/>
                  </a:lnTo>
                  <a:lnTo>
                    <a:pt x="428" y="743"/>
                  </a:lnTo>
                  <a:lnTo>
                    <a:pt x="432" y="744"/>
                  </a:lnTo>
                  <a:lnTo>
                    <a:pt x="440" y="730"/>
                  </a:lnTo>
                  <a:lnTo>
                    <a:pt x="440" y="704"/>
                  </a:lnTo>
                  <a:lnTo>
                    <a:pt x="435" y="668"/>
                  </a:lnTo>
                  <a:lnTo>
                    <a:pt x="427" y="628"/>
                  </a:lnTo>
                  <a:lnTo>
                    <a:pt x="416" y="588"/>
                  </a:lnTo>
                  <a:lnTo>
                    <a:pt x="404" y="551"/>
                  </a:lnTo>
                  <a:lnTo>
                    <a:pt x="394" y="520"/>
                  </a:lnTo>
                  <a:lnTo>
                    <a:pt x="386" y="501"/>
                  </a:lnTo>
                  <a:lnTo>
                    <a:pt x="371" y="470"/>
                  </a:lnTo>
                  <a:lnTo>
                    <a:pt x="356" y="439"/>
                  </a:lnTo>
                  <a:lnTo>
                    <a:pt x="338" y="406"/>
                  </a:lnTo>
                  <a:lnTo>
                    <a:pt x="320" y="371"/>
                  </a:lnTo>
                  <a:lnTo>
                    <a:pt x="300" y="338"/>
                  </a:lnTo>
                  <a:lnTo>
                    <a:pt x="280" y="303"/>
                  </a:lnTo>
                  <a:lnTo>
                    <a:pt x="258" y="269"/>
                  </a:lnTo>
                  <a:lnTo>
                    <a:pt x="236" y="234"/>
                  </a:lnTo>
                  <a:lnTo>
                    <a:pt x="213" y="201"/>
                  </a:lnTo>
                  <a:lnTo>
                    <a:pt x="190" y="167"/>
                  </a:lnTo>
                  <a:lnTo>
                    <a:pt x="167" y="135"/>
                  </a:lnTo>
                  <a:lnTo>
                    <a:pt x="143" y="105"/>
                  </a:lnTo>
                  <a:lnTo>
                    <a:pt x="117" y="75"/>
                  </a:lnTo>
                  <a:lnTo>
                    <a:pt x="93" y="49"/>
                  </a:lnTo>
                  <a:lnTo>
                    <a:pt x="68" y="23"/>
                  </a:lnTo>
                  <a:lnTo>
                    <a:pt x="44" y="0"/>
                  </a:lnTo>
                  <a:lnTo>
                    <a:pt x="41" y="0"/>
                  </a:lnTo>
                  <a:lnTo>
                    <a:pt x="37" y="4"/>
                  </a:lnTo>
                  <a:lnTo>
                    <a:pt x="30" y="11"/>
                  </a:lnTo>
                  <a:lnTo>
                    <a:pt x="23" y="18"/>
                  </a:lnTo>
                  <a:lnTo>
                    <a:pt x="15" y="26"/>
                  </a:lnTo>
                  <a:lnTo>
                    <a:pt x="9" y="33"/>
                  </a:lnTo>
                  <a:lnTo>
                    <a:pt x="3" y="37"/>
                  </a:lnTo>
                  <a:lnTo>
                    <a:pt x="0" y="41"/>
                  </a:lnTo>
                  <a:lnTo>
                    <a:pt x="3" y="64"/>
                  </a:lnTo>
                  <a:lnTo>
                    <a:pt x="12" y="127"/>
                  </a:lnTo>
                  <a:lnTo>
                    <a:pt x="29" y="219"/>
                  </a:lnTo>
                  <a:lnTo>
                    <a:pt x="49" y="332"/>
                  </a:lnTo>
                  <a:lnTo>
                    <a:pt x="75" y="455"/>
                  </a:lnTo>
                  <a:lnTo>
                    <a:pt x="103" y="581"/>
                  </a:lnTo>
                  <a:lnTo>
                    <a:pt x="133" y="698"/>
                  </a:lnTo>
                  <a:lnTo>
                    <a:pt x="166" y="7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78" name="Freeform 302"/>
            <p:cNvSpPr>
              <a:spLocks/>
            </p:cNvSpPr>
            <p:nvPr/>
          </p:nvSpPr>
          <p:spPr bwMode="auto">
            <a:xfrm>
              <a:off x="4018" y="1980"/>
              <a:ext cx="174" cy="480"/>
            </a:xfrm>
            <a:custGeom>
              <a:avLst/>
              <a:gdLst>
                <a:gd name="T0" fmla="*/ 293 w 346"/>
                <a:gd name="T1" fmla="*/ 0 h 960"/>
                <a:gd name="T2" fmla="*/ 274 w 346"/>
                <a:gd name="T3" fmla="*/ 17 h 960"/>
                <a:gd name="T4" fmla="*/ 252 w 346"/>
                <a:gd name="T5" fmla="*/ 36 h 960"/>
                <a:gd name="T6" fmla="*/ 229 w 346"/>
                <a:gd name="T7" fmla="*/ 55 h 960"/>
                <a:gd name="T8" fmla="*/ 205 w 346"/>
                <a:gd name="T9" fmla="*/ 75 h 960"/>
                <a:gd name="T10" fmla="*/ 179 w 346"/>
                <a:gd name="T11" fmla="*/ 96 h 960"/>
                <a:gd name="T12" fmla="*/ 155 w 346"/>
                <a:gd name="T13" fmla="*/ 116 h 960"/>
                <a:gd name="T14" fmla="*/ 130 w 346"/>
                <a:gd name="T15" fmla="*/ 138 h 960"/>
                <a:gd name="T16" fmla="*/ 107 w 346"/>
                <a:gd name="T17" fmla="*/ 160 h 960"/>
                <a:gd name="T18" fmla="*/ 84 w 346"/>
                <a:gd name="T19" fmla="*/ 182 h 960"/>
                <a:gd name="T20" fmla="*/ 63 w 346"/>
                <a:gd name="T21" fmla="*/ 205 h 960"/>
                <a:gd name="T22" fmla="*/ 45 w 346"/>
                <a:gd name="T23" fmla="*/ 229 h 960"/>
                <a:gd name="T24" fmla="*/ 28 w 346"/>
                <a:gd name="T25" fmla="*/ 253 h 960"/>
                <a:gd name="T26" fmla="*/ 16 w 346"/>
                <a:gd name="T27" fmla="*/ 277 h 960"/>
                <a:gd name="T28" fmla="*/ 5 w 346"/>
                <a:gd name="T29" fmla="*/ 302 h 960"/>
                <a:gd name="T30" fmla="*/ 1 w 346"/>
                <a:gd name="T31" fmla="*/ 327 h 960"/>
                <a:gd name="T32" fmla="*/ 0 w 346"/>
                <a:gd name="T33" fmla="*/ 352 h 960"/>
                <a:gd name="T34" fmla="*/ 3 w 346"/>
                <a:gd name="T35" fmla="*/ 383 h 960"/>
                <a:gd name="T36" fmla="*/ 9 w 346"/>
                <a:gd name="T37" fmla="*/ 418 h 960"/>
                <a:gd name="T38" fmla="*/ 18 w 346"/>
                <a:gd name="T39" fmla="*/ 457 h 960"/>
                <a:gd name="T40" fmla="*/ 30 w 346"/>
                <a:gd name="T41" fmla="*/ 499 h 960"/>
                <a:gd name="T42" fmla="*/ 43 w 346"/>
                <a:gd name="T43" fmla="*/ 542 h 960"/>
                <a:gd name="T44" fmla="*/ 60 w 346"/>
                <a:gd name="T45" fmla="*/ 587 h 960"/>
                <a:gd name="T46" fmla="*/ 77 w 346"/>
                <a:gd name="T47" fmla="*/ 633 h 960"/>
                <a:gd name="T48" fmla="*/ 96 w 346"/>
                <a:gd name="T49" fmla="*/ 678 h 960"/>
                <a:gd name="T50" fmla="*/ 118 w 346"/>
                <a:gd name="T51" fmla="*/ 724 h 960"/>
                <a:gd name="T52" fmla="*/ 140 w 346"/>
                <a:gd name="T53" fmla="*/ 768 h 960"/>
                <a:gd name="T54" fmla="*/ 164 w 346"/>
                <a:gd name="T55" fmla="*/ 810 h 960"/>
                <a:gd name="T56" fmla="*/ 189 w 346"/>
                <a:gd name="T57" fmla="*/ 848 h 960"/>
                <a:gd name="T58" fmla="*/ 214 w 346"/>
                <a:gd name="T59" fmla="*/ 883 h 960"/>
                <a:gd name="T60" fmla="*/ 240 w 346"/>
                <a:gd name="T61" fmla="*/ 914 h 960"/>
                <a:gd name="T62" fmla="*/ 267 w 346"/>
                <a:gd name="T63" fmla="*/ 940 h 960"/>
                <a:gd name="T64" fmla="*/ 293 w 346"/>
                <a:gd name="T65" fmla="*/ 960 h 960"/>
                <a:gd name="T66" fmla="*/ 304 w 346"/>
                <a:gd name="T67" fmla="*/ 959 h 960"/>
                <a:gd name="T68" fmla="*/ 309 w 346"/>
                <a:gd name="T69" fmla="*/ 934 h 960"/>
                <a:gd name="T70" fmla="*/ 311 w 346"/>
                <a:gd name="T71" fmla="*/ 900 h 960"/>
                <a:gd name="T72" fmla="*/ 304 w 346"/>
                <a:gd name="T73" fmla="*/ 875 h 960"/>
                <a:gd name="T74" fmla="*/ 289 w 346"/>
                <a:gd name="T75" fmla="*/ 820 h 960"/>
                <a:gd name="T76" fmla="*/ 271 w 346"/>
                <a:gd name="T77" fmla="*/ 757 h 960"/>
                <a:gd name="T78" fmla="*/ 253 w 346"/>
                <a:gd name="T79" fmla="*/ 687 h 960"/>
                <a:gd name="T80" fmla="*/ 235 w 346"/>
                <a:gd name="T81" fmla="*/ 616 h 960"/>
                <a:gd name="T82" fmla="*/ 217 w 346"/>
                <a:gd name="T83" fmla="*/ 545 h 960"/>
                <a:gd name="T84" fmla="*/ 201 w 346"/>
                <a:gd name="T85" fmla="*/ 474 h 960"/>
                <a:gd name="T86" fmla="*/ 190 w 346"/>
                <a:gd name="T87" fmla="*/ 410 h 960"/>
                <a:gd name="T88" fmla="*/ 182 w 346"/>
                <a:gd name="T89" fmla="*/ 352 h 960"/>
                <a:gd name="T90" fmla="*/ 186 w 346"/>
                <a:gd name="T91" fmla="*/ 306 h 960"/>
                <a:gd name="T92" fmla="*/ 203 w 346"/>
                <a:gd name="T93" fmla="*/ 253 h 960"/>
                <a:gd name="T94" fmla="*/ 231 w 346"/>
                <a:gd name="T95" fmla="*/ 197 h 960"/>
                <a:gd name="T96" fmla="*/ 262 w 346"/>
                <a:gd name="T97" fmla="*/ 140 h 960"/>
                <a:gd name="T98" fmla="*/ 294 w 346"/>
                <a:gd name="T99" fmla="*/ 91 h 960"/>
                <a:gd name="T100" fmla="*/ 322 w 346"/>
                <a:gd name="T101" fmla="*/ 51 h 960"/>
                <a:gd name="T102" fmla="*/ 341 w 346"/>
                <a:gd name="T103" fmla="*/ 24 h 960"/>
                <a:gd name="T104" fmla="*/ 346 w 346"/>
                <a:gd name="T105" fmla="*/ 16 h 960"/>
                <a:gd name="T106" fmla="*/ 293 w 346"/>
                <a:gd name="T107"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960">
                  <a:moveTo>
                    <a:pt x="293" y="0"/>
                  </a:moveTo>
                  <a:lnTo>
                    <a:pt x="274" y="17"/>
                  </a:lnTo>
                  <a:lnTo>
                    <a:pt x="252" y="36"/>
                  </a:lnTo>
                  <a:lnTo>
                    <a:pt x="229" y="55"/>
                  </a:lnTo>
                  <a:lnTo>
                    <a:pt x="205" y="75"/>
                  </a:lnTo>
                  <a:lnTo>
                    <a:pt x="179" y="96"/>
                  </a:lnTo>
                  <a:lnTo>
                    <a:pt x="155" y="116"/>
                  </a:lnTo>
                  <a:lnTo>
                    <a:pt x="130" y="138"/>
                  </a:lnTo>
                  <a:lnTo>
                    <a:pt x="107" y="160"/>
                  </a:lnTo>
                  <a:lnTo>
                    <a:pt x="84" y="182"/>
                  </a:lnTo>
                  <a:lnTo>
                    <a:pt x="63" y="205"/>
                  </a:lnTo>
                  <a:lnTo>
                    <a:pt x="45" y="229"/>
                  </a:lnTo>
                  <a:lnTo>
                    <a:pt x="28" y="253"/>
                  </a:lnTo>
                  <a:lnTo>
                    <a:pt x="16" y="277"/>
                  </a:lnTo>
                  <a:lnTo>
                    <a:pt x="5" y="302"/>
                  </a:lnTo>
                  <a:lnTo>
                    <a:pt x="1" y="327"/>
                  </a:lnTo>
                  <a:lnTo>
                    <a:pt x="0" y="352"/>
                  </a:lnTo>
                  <a:lnTo>
                    <a:pt x="3" y="383"/>
                  </a:lnTo>
                  <a:lnTo>
                    <a:pt x="9" y="418"/>
                  </a:lnTo>
                  <a:lnTo>
                    <a:pt x="18" y="457"/>
                  </a:lnTo>
                  <a:lnTo>
                    <a:pt x="30" y="499"/>
                  </a:lnTo>
                  <a:lnTo>
                    <a:pt x="43" y="542"/>
                  </a:lnTo>
                  <a:lnTo>
                    <a:pt x="60" y="587"/>
                  </a:lnTo>
                  <a:lnTo>
                    <a:pt x="77" y="633"/>
                  </a:lnTo>
                  <a:lnTo>
                    <a:pt x="96" y="678"/>
                  </a:lnTo>
                  <a:lnTo>
                    <a:pt x="118" y="724"/>
                  </a:lnTo>
                  <a:lnTo>
                    <a:pt x="140" y="768"/>
                  </a:lnTo>
                  <a:lnTo>
                    <a:pt x="164" y="810"/>
                  </a:lnTo>
                  <a:lnTo>
                    <a:pt x="189" y="848"/>
                  </a:lnTo>
                  <a:lnTo>
                    <a:pt x="214" y="883"/>
                  </a:lnTo>
                  <a:lnTo>
                    <a:pt x="240" y="914"/>
                  </a:lnTo>
                  <a:lnTo>
                    <a:pt x="267" y="940"/>
                  </a:lnTo>
                  <a:lnTo>
                    <a:pt x="293" y="960"/>
                  </a:lnTo>
                  <a:lnTo>
                    <a:pt x="304" y="959"/>
                  </a:lnTo>
                  <a:lnTo>
                    <a:pt x="309" y="934"/>
                  </a:lnTo>
                  <a:lnTo>
                    <a:pt x="311" y="900"/>
                  </a:lnTo>
                  <a:lnTo>
                    <a:pt x="304" y="875"/>
                  </a:lnTo>
                  <a:lnTo>
                    <a:pt x="289" y="820"/>
                  </a:lnTo>
                  <a:lnTo>
                    <a:pt x="271" y="757"/>
                  </a:lnTo>
                  <a:lnTo>
                    <a:pt x="253" y="687"/>
                  </a:lnTo>
                  <a:lnTo>
                    <a:pt x="235" y="616"/>
                  </a:lnTo>
                  <a:lnTo>
                    <a:pt x="217" y="545"/>
                  </a:lnTo>
                  <a:lnTo>
                    <a:pt x="201" y="474"/>
                  </a:lnTo>
                  <a:lnTo>
                    <a:pt x="190" y="410"/>
                  </a:lnTo>
                  <a:lnTo>
                    <a:pt x="182" y="352"/>
                  </a:lnTo>
                  <a:lnTo>
                    <a:pt x="186" y="306"/>
                  </a:lnTo>
                  <a:lnTo>
                    <a:pt x="203" y="253"/>
                  </a:lnTo>
                  <a:lnTo>
                    <a:pt x="231" y="197"/>
                  </a:lnTo>
                  <a:lnTo>
                    <a:pt x="262" y="140"/>
                  </a:lnTo>
                  <a:lnTo>
                    <a:pt x="294" y="91"/>
                  </a:lnTo>
                  <a:lnTo>
                    <a:pt x="322" y="51"/>
                  </a:lnTo>
                  <a:lnTo>
                    <a:pt x="341" y="24"/>
                  </a:lnTo>
                  <a:lnTo>
                    <a:pt x="346" y="16"/>
                  </a:lnTo>
                  <a:lnTo>
                    <a:pt x="29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79" name="Freeform 303"/>
            <p:cNvSpPr>
              <a:spLocks/>
            </p:cNvSpPr>
            <p:nvPr/>
          </p:nvSpPr>
          <p:spPr bwMode="auto">
            <a:xfrm>
              <a:off x="3893" y="1965"/>
              <a:ext cx="541" cy="1065"/>
            </a:xfrm>
            <a:custGeom>
              <a:avLst/>
              <a:gdLst>
                <a:gd name="T0" fmla="*/ 948 w 1080"/>
                <a:gd name="T1" fmla="*/ 527 h 2130"/>
                <a:gd name="T2" fmla="*/ 911 w 1080"/>
                <a:gd name="T3" fmla="*/ 615 h 2130"/>
                <a:gd name="T4" fmla="*/ 861 w 1080"/>
                <a:gd name="T5" fmla="*/ 714 h 2130"/>
                <a:gd name="T6" fmla="*/ 799 w 1080"/>
                <a:gd name="T7" fmla="*/ 822 h 2130"/>
                <a:gd name="T8" fmla="*/ 728 w 1080"/>
                <a:gd name="T9" fmla="*/ 936 h 2130"/>
                <a:gd name="T10" fmla="*/ 650 w 1080"/>
                <a:gd name="T11" fmla="*/ 1055 h 2130"/>
                <a:gd name="T12" fmla="*/ 568 w 1080"/>
                <a:gd name="T13" fmla="*/ 1175 h 2130"/>
                <a:gd name="T14" fmla="*/ 482 w 1080"/>
                <a:gd name="T15" fmla="*/ 1293 h 2130"/>
                <a:gd name="T16" fmla="*/ 397 w 1080"/>
                <a:gd name="T17" fmla="*/ 1410 h 2130"/>
                <a:gd name="T18" fmla="*/ 315 w 1080"/>
                <a:gd name="T19" fmla="*/ 1520 h 2130"/>
                <a:gd name="T20" fmla="*/ 237 w 1080"/>
                <a:gd name="T21" fmla="*/ 1624 h 2130"/>
                <a:gd name="T22" fmla="*/ 167 w 1080"/>
                <a:gd name="T23" fmla="*/ 1716 h 2130"/>
                <a:gd name="T24" fmla="*/ 106 w 1080"/>
                <a:gd name="T25" fmla="*/ 1796 h 2130"/>
                <a:gd name="T26" fmla="*/ 56 w 1080"/>
                <a:gd name="T27" fmla="*/ 1861 h 2130"/>
                <a:gd name="T28" fmla="*/ 20 w 1080"/>
                <a:gd name="T29" fmla="*/ 1909 h 2130"/>
                <a:gd name="T30" fmla="*/ 2 w 1080"/>
                <a:gd name="T31" fmla="*/ 1938 h 2130"/>
                <a:gd name="T32" fmla="*/ 2 w 1080"/>
                <a:gd name="T33" fmla="*/ 1946 h 2130"/>
                <a:gd name="T34" fmla="*/ 20 w 1080"/>
                <a:gd name="T35" fmla="*/ 1946 h 2130"/>
                <a:gd name="T36" fmla="*/ 52 w 1080"/>
                <a:gd name="T37" fmla="*/ 1945 h 2130"/>
                <a:gd name="T38" fmla="*/ 91 w 1080"/>
                <a:gd name="T39" fmla="*/ 1942 h 2130"/>
                <a:gd name="T40" fmla="*/ 133 w 1080"/>
                <a:gd name="T41" fmla="*/ 1938 h 2130"/>
                <a:gd name="T42" fmla="*/ 172 w 1080"/>
                <a:gd name="T43" fmla="*/ 1936 h 2130"/>
                <a:gd name="T44" fmla="*/ 205 w 1080"/>
                <a:gd name="T45" fmla="*/ 1937 h 2130"/>
                <a:gd name="T46" fmla="*/ 223 w 1080"/>
                <a:gd name="T47" fmla="*/ 1940 h 2130"/>
                <a:gd name="T48" fmla="*/ 228 w 1080"/>
                <a:gd name="T49" fmla="*/ 1974 h 2130"/>
                <a:gd name="T50" fmla="*/ 237 w 1080"/>
                <a:gd name="T51" fmla="*/ 2034 h 2130"/>
                <a:gd name="T52" fmla="*/ 250 w 1080"/>
                <a:gd name="T53" fmla="*/ 2088 h 2130"/>
                <a:gd name="T54" fmla="*/ 269 w 1080"/>
                <a:gd name="T55" fmla="*/ 2124 h 2130"/>
                <a:gd name="T56" fmla="*/ 295 w 1080"/>
                <a:gd name="T57" fmla="*/ 2124 h 2130"/>
                <a:gd name="T58" fmla="*/ 334 w 1080"/>
                <a:gd name="T59" fmla="*/ 2061 h 2130"/>
                <a:gd name="T60" fmla="*/ 391 w 1080"/>
                <a:gd name="T61" fmla="*/ 1950 h 2130"/>
                <a:gd name="T62" fmla="*/ 460 w 1080"/>
                <a:gd name="T63" fmla="*/ 1802 h 2130"/>
                <a:gd name="T64" fmla="*/ 536 w 1080"/>
                <a:gd name="T65" fmla="*/ 1635 h 2130"/>
                <a:gd name="T66" fmla="*/ 616 w 1080"/>
                <a:gd name="T67" fmla="*/ 1463 h 2130"/>
                <a:gd name="T68" fmla="*/ 693 w 1080"/>
                <a:gd name="T69" fmla="*/ 1302 h 2130"/>
                <a:gd name="T70" fmla="*/ 763 w 1080"/>
                <a:gd name="T71" fmla="*/ 1168 h 2130"/>
                <a:gd name="T72" fmla="*/ 819 w 1080"/>
                <a:gd name="T73" fmla="*/ 1078 h 2130"/>
                <a:gd name="T74" fmla="*/ 865 w 1080"/>
                <a:gd name="T75" fmla="*/ 1003 h 2130"/>
                <a:gd name="T76" fmla="*/ 910 w 1080"/>
                <a:gd name="T77" fmla="*/ 928 h 2130"/>
                <a:gd name="T78" fmla="*/ 951 w 1080"/>
                <a:gd name="T79" fmla="*/ 853 h 2130"/>
                <a:gd name="T80" fmla="*/ 989 w 1080"/>
                <a:gd name="T81" fmla="*/ 777 h 2130"/>
                <a:gd name="T82" fmla="*/ 1022 w 1080"/>
                <a:gd name="T83" fmla="*/ 699 h 2130"/>
                <a:gd name="T84" fmla="*/ 1050 w 1080"/>
                <a:gd name="T85" fmla="*/ 620 h 2130"/>
                <a:gd name="T86" fmla="*/ 1072 w 1080"/>
                <a:gd name="T87" fmla="*/ 537 h 2130"/>
                <a:gd name="T88" fmla="*/ 1078 w 1080"/>
                <a:gd name="T89" fmla="*/ 454 h 2130"/>
                <a:gd name="T90" fmla="*/ 1060 w 1080"/>
                <a:gd name="T91" fmla="*/ 375 h 2130"/>
                <a:gd name="T92" fmla="*/ 1031 w 1080"/>
                <a:gd name="T93" fmla="*/ 302 h 2130"/>
                <a:gd name="T94" fmla="*/ 990 w 1080"/>
                <a:gd name="T95" fmla="*/ 231 h 2130"/>
                <a:gd name="T96" fmla="*/ 940 w 1080"/>
                <a:gd name="T97" fmla="*/ 167 h 2130"/>
                <a:gd name="T98" fmla="*/ 882 w 1080"/>
                <a:gd name="T99" fmla="*/ 109 h 2130"/>
                <a:gd name="T100" fmla="*/ 820 w 1080"/>
                <a:gd name="T101" fmla="*/ 59 h 2130"/>
                <a:gd name="T102" fmla="*/ 754 w 1080"/>
                <a:gd name="T103" fmla="*/ 17 h 2130"/>
                <a:gd name="T104" fmla="*/ 723 w 1080"/>
                <a:gd name="T105" fmla="*/ 3 h 2130"/>
                <a:gd name="T106" fmla="*/ 740 w 1080"/>
                <a:gd name="T107" fmla="*/ 30 h 2130"/>
                <a:gd name="T108" fmla="*/ 773 w 1080"/>
                <a:gd name="T109" fmla="*/ 79 h 2130"/>
                <a:gd name="T110" fmla="*/ 814 w 1080"/>
                <a:gd name="T111" fmla="*/ 145 h 2130"/>
                <a:gd name="T112" fmla="*/ 858 w 1080"/>
                <a:gd name="T113" fmla="*/ 221 h 2130"/>
                <a:gd name="T114" fmla="*/ 900 w 1080"/>
                <a:gd name="T115" fmla="*/ 303 h 2130"/>
                <a:gd name="T116" fmla="*/ 935 w 1080"/>
                <a:gd name="T117" fmla="*/ 383 h 2130"/>
                <a:gd name="T118" fmla="*/ 956 w 1080"/>
                <a:gd name="T119" fmla="*/ 456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0" h="2130">
                  <a:moveTo>
                    <a:pt x="959" y="488"/>
                  </a:moveTo>
                  <a:lnTo>
                    <a:pt x="948" y="527"/>
                  </a:lnTo>
                  <a:lnTo>
                    <a:pt x="930" y="570"/>
                  </a:lnTo>
                  <a:lnTo>
                    <a:pt x="911" y="615"/>
                  </a:lnTo>
                  <a:lnTo>
                    <a:pt x="888" y="663"/>
                  </a:lnTo>
                  <a:lnTo>
                    <a:pt x="861" y="714"/>
                  </a:lnTo>
                  <a:lnTo>
                    <a:pt x="831" y="767"/>
                  </a:lnTo>
                  <a:lnTo>
                    <a:pt x="799" y="822"/>
                  </a:lnTo>
                  <a:lnTo>
                    <a:pt x="764" y="879"/>
                  </a:lnTo>
                  <a:lnTo>
                    <a:pt x="728" y="936"/>
                  </a:lnTo>
                  <a:lnTo>
                    <a:pt x="690" y="995"/>
                  </a:lnTo>
                  <a:lnTo>
                    <a:pt x="650" y="1055"/>
                  </a:lnTo>
                  <a:lnTo>
                    <a:pt x="609" y="1115"/>
                  </a:lnTo>
                  <a:lnTo>
                    <a:pt x="568" y="1175"/>
                  </a:lnTo>
                  <a:lnTo>
                    <a:pt x="525" y="1234"/>
                  </a:lnTo>
                  <a:lnTo>
                    <a:pt x="482" y="1293"/>
                  </a:lnTo>
                  <a:lnTo>
                    <a:pt x="440" y="1352"/>
                  </a:lnTo>
                  <a:lnTo>
                    <a:pt x="397" y="1410"/>
                  </a:lnTo>
                  <a:lnTo>
                    <a:pt x="356" y="1466"/>
                  </a:lnTo>
                  <a:lnTo>
                    <a:pt x="315" y="1520"/>
                  </a:lnTo>
                  <a:lnTo>
                    <a:pt x="275" y="1573"/>
                  </a:lnTo>
                  <a:lnTo>
                    <a:pt x="237" y="1624"/>
                  </a:lnTo>
                  <a:lnTo>
                    <a:pt x="201" y="1671"/>
                  </a:lnTo>
                  <a:lnTo>
                    <a:pt x="167" y="1716"/>
                  </a:lnTo>
                  <a:lnTo>
                    <a:pt x="134" y="1757"/>
                  </a:lnTo>
                  <a:lnTo>
                    <a:pt x="106" y="1796"/>
                  </a:lnTo>
                  <a:lnTo>
                    <a:pt x="79" y="1831"/>
                  </a:lnTo>
                  <a:lnTo>
                    <a:pt x="56" y="1861"/>
                  </a:lnTo>
                  <a:lnTo>
                    <a:pt x="37" y="1887"/>
                  </a:lnTo>
                  <a:lnTo>
                    <a:pt x="20" y="1909"/>
                  </a:lnTo>
                  <a:lnTo>
                    <a:pt x="9" y="1927"/>
                  </a:lnTo>
                  <a:lnTo>
                    <a:pt x="2" y="1938"/>
                  </a:lnTo>
                  <a:lnTo>
                    <a:pt x="0" y="1944"/>
                  </a:lnTo>
                  <a:lnTo>
                    <a:pt x="2" y="1946"/>
                  </a:lnTo>
                  <a:lnTo>
                    <a:pt x="9" y="1946"/>
                  </a:lnTo>
                  <a:lnTo>
                    <a:pt x="20" y="1946"/>
                  </a:lnTo>
                  <a:lnTo>
                    <a:pt x="34" y="1946"/>
                  </a:lnTo>
                  <a:lnTo>
                    <a:pt x="52" y="1945"/>
                  </a:lnTo>
                  <a:lnTo>
                    <a:pt x="71" y="1943"/>
                  </a:lnTo>
                  <a:lnTo>
                    <a:pt x="91" y="1942"/>
                  </a:lnTo>
                  <a:lnTo>
                    <a:pt x="113" y="1939"/>
                  </a:lnTo>
                  <a:lnTo>
                    <a:pt x="133" y="1938"/>
                  </a:lnTo>
                  <a:lnTo>
                    <a:pt x="154" y="1937"/>
                  </a:lnTo>
                  <a:lnTo>
                    <a:pt x="172" y="1936"/>
                  </a:lnTo>
                  <a:lnTo>
                    <a:pt x="190" y="1936"/>
                  </a:lnTo>
                  <a:lnTo>
                    <a:pt x="205" y="1937"/>
                  </a:lnTo>
                  <a:lnTo>
                    <a:pt x="215" y="1938"/>
                  </a:lnTo>
                  <a:lnTo>
                    <a:pt x="223" y="1940"/>
                  </a:lnTo>
                  <a:lnTo>
                    <a:pt x="225" y="1945"/>
                  </a:lnTo>
                  <a:lnTo>
                    <a:pt x="228" y="1974"/>
                  </a:lnTo>
                  <a:lnTo>
                    <a:pt x="231" y="2004"/>
                  </a:lnTo>
                  <a:lnTo>
                    <a:pt x="237" y="2034"/>
                  </a:lnTo>
                  <a:lnTo>
                    <a:pt x="243" y="2062"/>
                  </a:lnTo>
                  <a:lnTo>
                    <a:pt x="250" y="2088"/>
                  </a:lnTo>
                  <a:lnTo>
                    <a:pt x="259" y="2109"/>
                  </a:lnTo>
                  <a:lnTo>
                    <a:pt x="269" y="2124"/>
                  </a:lnTo>
                  <a:lnTo>
                    <a:pt x="282" y="2130"/>
                  </a:lnTo>
                  <a:lnTo>
                    <a:pt x="295" y="2124"/>
                  </a:lnTo>
                  <a:lnTo>
                    <a:pt x="312" y="2100"/>
                  </a:lnTo>
                  <a:lnTo>
                    <a:pt x="334" y="2061"/>
                  </a:lnTo>
                  <a:lnTo>
                    <a:pt x="360" y="2011"/>
                  </a:lnTo>
                  <a:lnTo>
                    <a:pt x="391" y="1950"/>
                  </a:lnTo>
                  <a:lnTo>
                    <a:pt x="425" y="1879"/>
                  </a:lnTo>
                  <a:lnTo>
                    <a:pt x="460" y="1802"/>
                  </a:lnTo>
                  <a:lnTo>
                    <a:pt x="497" y="1719"/>
                  </a:lnTo>
                  <a:lnTo>
                    <a:pt x="536" y="1635"/>
                  </a:lnTo>
                  <a:lnTo>
                    <a:pt x="576" y="1549"/>
                  </a:lnTo>
                  <a:lnTo>
                    <a:pt x="616" y="1463"/>
                  </a:lnTo>
                  <a:lnTo>
                    <a:pt x="655" y="1381"/>
                  </a:lnTo>
                  <a:lnTo>
                    <a:pt x="693" y="1302"/>
                  </a:lnTo>
                  <a:lnTo>
                    <a:pt x="729" y="1231"/>
                  </a:lnTo>
                  <a:lnTo>
                    <a:pt x="763" y="1168"/>
                  </a:lnTo>
                  <a:lnTo>
                    <a:pt x="794" y="1116"/>
                  </a:lnTo>
                  <a:lnTo>
                    <a:pt x="819" y="1078"/>
                  </a:lnTo>
                  <a:lnTo>
                    <a:pt x="842" y="1041"/>
                  </a:lnTo>
                  <a:lnTo>
                    <a:pt x="865" y="1003"/>
                  </a:lnTo>
                  <a:lnTo>
                    <a:pt x="888" y="966"/>
                  </a:lnTo>
                  <a:lnTo>
                    <a:pt x="910" y="928"/>
                  </a:lnTo>
                  <a:lnTo>
                    <a:pt x="930" y="891"/>
                  </a:lnTo>
                  <a:lnTo>
                    <a:pt x="951" y="853"/>
                  </a:lnTo>
                  <a:lnTo>
                    <a:pt x="971" y="815"/>
                  </a:lnTo>
                  <a:lnTo>
                    <a:pt x="989" y="777"/>
                  </a:lnTo>
                  <a:lnTo>
                    <a:pt x="1006" y="738"/>
                  </a:lnTo>
                  <a:lnTo>
                    <a:pt x="1022" y="699"/>
                  </a:lnTo>
                  <a:lnTo>
                    <a:pt x="1037" y="660"/>
                  </a:lnTo>
                  <a:lnTo>
                    <a:pt x="1050" y="620"/>
                  </a:lnTo>
                  <a:lnTo>
                    <a:pt x="1062" y="578"/>
                  </a:lnTo>
                  <a:lnTo>
                    <a:pt x="1072" y="537"/>
                  </a:lnTo>
                  <a:lnTo>
                    <a:pt x="1080" y="494"/>
                  </a:lnTo>
                  <a:lnTo>
                    <a:pt x="1078" y="454"/>
                  </a:lnTo>
                  <a:lnTo>
                    <a:pt x="1071" y="415"/>
                  </a:lnTo>
                  <a:lnTo>
                    <a:pt x="1060" y="375"/>
                  </a:lnTo>
                  <a:lnTo>
                    <a:pt x="1048" y="339"/>
                  </a:lnTo>
                  <a:lnTo>
                    <a:pt x="1031" y="302"/>
                  </a:lnTo>
                  <a:lnTo>
                    <a:pt x="1012" y="266"/>
                  </a:lnTo>
                  <a:lnTo>
                    <a:pt x="990" y="231"/>
                  </a:lnTo>
                  <a:lnTo>
                    <a:pt x="966" y="198"/>
                  </a:lnTo>
                  <a:lnTo>
                    <a:pt x="940" y="167"/>
                  </a:lnTo>
                  <a:lnTo>
                    <a:pt x="912" y="137"/>
                  </a:lnTo>
                  <a:lnTo>
                    <a:pt x="882" y="109"/>
                  </a:lnTo>
                  <a:lnTo>
                    <a:pt x="851" y="83"/>
                  </a:lnTo>
                  <a:lnTo>
                    <a:pt x="820" y="59"/>
                  </a:lnTo>
                  <a:lnTo>
                    <a:pt x="786" y="37"/>
                  </a:lnTo>
                  <a:lnTo>
                    <a:pt x="754" y="17"/>
                  </a:lnTo>
                  <a:lnTo>
                    <a:pt x="721" y="0"/>
                  </a:lnTo>
                  <a:lnTo>
                    <a:pt x="723" y="3"/>
                  </a:lnTo>
                  <a:lnTo>
                    <a:pt x="730" y="14"/>
                  </a:lnTo>
                  <a:lnTo>
                    <a:pt x="740" y="30"/>
                  </a:lnTo>
                  <a:lnTo>
                    <a:pt x="755" y="52"/>
                  </a:lnTo>
                  <a:lnTo>
                    <a:pt x="773" y="79"/>
                  </a:lnTo>
                  <a:lnTo>
                    <a:pt x="792" y="111"/>
                  </a:lnTo>
                  <a:lnTo>
                    <a:pt x="814" y="145"/>
                  </a:lnTo>
                  <a:lnTo>
                    <a:pt x="836" y="182"/>
                  </a:lnTo>
                  <a:lnTo>
                    <a:pt x="858" y="221"/>
                  </a:lnTo>
                  <a:lnTo>
                    <a:pt x="880" y="263"/>
                  </a:lnTo>
                  <a:lnTo>
                    <a:pt x="900" y="303"/>
                  </a:lnTo>
                  <a:lnTo>
                    <a:pt x="919" y="343"/>
                  </a:lnTo>
                  <a:lnTo>
                    <a:pt x="935" y="383"/>
                  </a:lnTo>
                  <a:lnTo>
                    <a:pt x="948" y="420"/>
                  </a:lnTo>
                  <a:lnTo>
                    <a:pt x="956" y="456"/>
                  </a:lnTo>
                  <a:lnTo>
                    <a:pt x="959" y="48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80" name="Freeform 304"/>
            <p:cNvSpPr>
              <a:spLocks/>
            </p:cNvSpPr>
            <p:nvPr/>
          </p:nvSpPr>
          <p:spPr bwMode="auto">
            <a:xfrm>
              <a:off x="3848" y="1953"/>
              <a:ext cx="655" cy="1161"/>
            </a:xfrm>
            <a:custGeom>
              <a:avLst/>
              <a:gdLst>
                <a:gd name="T0" fmla="*/ 1232 w 1309"/>
                <a:gd name="T1" fmla="*/ 2049 h 2320"/>
                <a:gd name="T2" fmla="*/ 1289 w 1309"/>
                <a:gd name="T3" fmla="*/ 1967 h 2320"/>
                <a:gd name="T4" fmla="*/ 1159 w 1309"/>
                <a:gd name="T5" fmla="*/ 1676 h 2320"/>
                <a:gd name="T6" fmla="*/ 1021 w 1309"/>
                <a:gd name="T7" fmla="*/ 1453 h 2320"/>
                <a:gd name="T8" fmla="*/ 1114 w 1309"/>
                <a:gd name="T9" fmla="*/ 1696 h 2320"/>
                <a:gd name="T10" fmla="*/ 1210 w 1309"/>
                <a:gd name="T11" fmla="*/ 1982 h 2320"/>
                <a:gd name="T12" fmla="*/ 1026 w 1309"/>
                <a:gd name="T13" fmla="*/ 1848 h 2320"/>
                <a:gd name="T14" fmla="*/ 933 w 1309"/>
                <a:gd name="T15" fmla="*/ 1968 h 2320"/>
                <a:gd name="T16" fmla="*/ 730 w 1309"/>
                <a:gd name="T17" fmla="*/ 1612 h 2320"/>
                <a:gd name="T18" fmla="*/ 805 w 1309"/>
                <a:gd name="T19" fmla="*/ 1373 h 2320"/>
                <a:gd name="T20" fmla="*/ 934 w 1309"/>
                <a:gd name="T21" fmla="*/ 1433 h 2320"/>
                <a:gd name="T22" fmla="*/ 884 w 1309"/>
                <a:gd name="T23" fmla="*/ 1240 h 2320"/>
                <a:gd name="T24" fmla="*/ 966 w 1309"/>
                <a:gd name="T25" fmla="*/ 1103 h 2320"/>
                <a:gd name="T26" fmla="*/ 783 w 1309"/>
                <a:gd name="T27" fmla="*/ 1287 h 2320"/>
                <a:gd name="T28" fmla="*/ 421 w 1309"/>
                <a:gd name="T29" fmla="*/ 2012 h 2320"/>
                <a:gd name="T30" fmla="*/ 319 w 1309"/>
                <a:gd name="T31" fmla="*/ 1897 h 2320"/>
                <a:gd name="T32" fmla="*/ 198 w 1309"/>
                <a:gd name="T33" fmla="*/ 1932 h 2320"/>
                <a:gd name="T34" fmla="*/ 162 w 1309"/>
                <a:gd name="T35" fmla="*/ 1830 h 2320"/>
                <a:gd name="T36" fmla="*/ 383 w 1309"/>
                <a:gd name="T37" fmla="*/ 1416 h 2320"/>
                <a:gd name="T38" fmla="*/ 641 w 1309"/>
                <a:gd name="T39" fmla="*/ 1018 h 2320"/>
                <a:gd name="T40" fmla="*/ 897 w 1309"/>
                <a:gd name="T41" fmla="*/ 632 h 2320"/>
                <a:gd name="T42" fmla="*/ 926 w 1309"/>
                <a:gd name="T43" fmla="*/ 257 h 2320"/>
                <a:gd name="T44" fmla="*/ 796 w 1309"/>
                <a:gd name="T45" fmla="*/ 84 h 2320"/>
                <a:gd name="T46" fmla="*/ 818 w 1309"/>
                <a:gd name="T47" fmla="*/ 58 h 2320"/>
                <a:gd name="T48" fmla="*/ 1085 w 1309"/>
                <a:gd name="T49" fmla="*/ 268 h 2320"/>
                <a:gd name="T50" fmla="*/ 1111 w 1309"/>
                <a:gd name="T51" fmla="*/ 638 h 2320"/>
                <a:gd name="T52" fmla="*/ 963 w 1309"/>
                <a:gd name="T53" fmla="*/ 973 h 2320"/>
                <a:gd name="T54" fmla="*/ 1039 w 1309"/>
                <a:gd name="T55" fmla="*/ 981 h 2320"/>
                <a:gd name="T56" fmla="*/ 1202 w 1309"/>
                <a:gd name="T57" fmla="*/ 578 h 2320"/>
                <a:gd name="T58" fmla="*/ 1133 w 1309"/>
                <a:gd name="T59" fmla="*/ 216 h 2320"/>
                <a:gd name="T60" fmla="*/ 918 w 1309"/>
                <a:gd name="T61" fmla="*/ 39 h 2320"/>
                <a:gd name="T62" fmla="*/ 770 w 1309"/>
                <a:gd name="T63" fmla="*/ 2 h 2320"/>
                <a:gd name="T64" fmla="*/ 618 w 1309"/>
                <a:gd name="T65" fmla="*/ 0 h 2320"/>
                <a:gd name="T66" fmla="*/ 463 w 1309"/>
                <a:gd name="T67" fmla="*/ 23 h 2320"/>
                <a:gd name="T68" fmla="*/ 285 w 1309"/>
                <a:gd name="T69" fmla="*/ 152 h 2320"/>
                <a:gd name="T70" fmla="*/ 180 w 1309"/>
                <a:gd name="T71" fmla="*/ 392 h 2320"/>
                <a:gd name="T72" fmla="*/ 292 w 1309"/>
                <a:gd name="T73" fmla="*/ 800 h 2320"/>
                <a:gd name="T74" fmla="*/ 343 w 1309"/>
                <a:gd name="T75" fmla="*/ 754 h 2320"/>
                <a:gd name="T76" fmla="*/ 260 w 1309"/>
                <a:gd name="T77" fmla="*/ 360 h 2320"/>
                <a:gd name="T78" fmla="*/ 299 w 1309"/>
                <a:gd name="T79" fmla="*/ 235 h 2320"/>
                <a:gd name="T80" fmla="*/ 463 w 1309"/>
                <a:gd name="T81" fmla="*/ 90 h 2320"/>
                <a:gd name="T82" fmla="*/ 641 w 1309"/>
                <a:gd name="T83" fmla="*/ 76 h 2320"/>
                <a:gd name="T84" fmla="*/ 546 w 1309"/>
                <a:gd name="T85" fmla="*/ 191 h 2320"/>
                <a:gd name="T86" fmla="*/ 465 w 1309"/>
                <a:gd name="T87" fmla="*/ 438 h 2320"/>
                <a:gd name="T88" fmla="*/ 601 w 1309"/>
                <a:gd name="T89" fmla="*/ 720 h 2320"/>
                <a:gd name="T90" fmla="*/ 580 w 1309"/>
                <a:gd name="T91" fmla="*/ 283 h 2320"/>
                <a:gd name="T92" fmla="*/ 812 w 1309"/>
                <a:gd name="T93" fmla="*/ 203 h 2320"/>
                <a:gd name="T94" fmla="*/ 826 w 1309"/>
                <a:gd name="T95" fmla="*/ 598 h 2320"/>
                <a:gd name="T96" fmla="*/ 654 w 1309"/>
                <a:gd name="T97" fmla="*/ 858 h 2320"/>
                <a:gd name="T98" fmla="*/ 565 w 1309"/>
                <a:gd name="T99" fmla="*/ 821 h 2320"/>
                <a:gd name="T100" fmla="*/ 563 w 1309"/>
                <a:gd name="T101" fmla="*/ 1001 h 2320"/>
                <a:gd name="T102" fmla="*/ 471 w 1309"/>
                <a:gd name="T103" fmla="*/ 1016 h 2320"/>
                <a:gd name="T104" fmla="*/ 467 w 1309"/>
                <a:gd name="T105" fmla="*/ 1134 h 2320"/>
                <a:gd name="T106" fmla="*/ 137 w 1309"/>
                <a:gd name="T107" fmla="*/ 1739 h 2320"/>
                <a:gd name="T108" fmla="*/ 23 w 1309"/>
                <a:gd name="T109" fmla="*/ 2028 h 2320"/>
                <a:gd name="T110" fmla="*/ 241 w 1309"/>
                <a:gd name="T111" fmla="*/ 1977 h 2320"/>
                <a:gd name="T112" fmla="*/ 368 w 1309"/>
                <a:gd name="T113" fmla="*/ 2308 h 2320"/>
                <a:gd name="T114" fmla="*/ 539 w 1309"/>
                <a:gd name="T115" fmla="*/ 1943 h 2320"/>
                <a:gd name="T116" fmla="*/ 721 w 1309"/>
                <a:gd name="T117" fmla="*/ 1726 h 2320"/>
                <a:gd name="T118" fmla="*/ 944 w 1309"/>
                <a:gd name="T119" fmla="*/ 2118 h 2320"/>
                <a:gd name="T120" fmla="*/ 1035 w 1309"/>
                <a:gd name="T121" fmla="*/ 1951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9" h="2320">
                  <a:moveTo>
                    <a:pt x="1055" y="1947"/>
                  </a:moveTo>
                  <a:lnTo>
                    <a:pt x="1070" y="1960"/>
                  </a:lnTo>
                  <a:lnTo>
                    <a:pt x="1088" y="1973"/>
                  </a:lnTo>
                  <a:lnTo>
                    <a:pt x="1107" y="1984"/>
                  </a:lnTo>
                  <a:lnTo>
                    <a:pt x="1127" y="1997"/>
                  </a:lnTo>
                  <a:lnTo>
                    <a:pt x="1148" y="2008"/>
                  </a:lnTo>
                  <a:lnTo>
                    <a:pt x="1170" y="2020"/>
                  </a:lnTo>
                  <a:lnTo>
                    <a:pt x="1192" y="2030"/>
                  </a:lnTo>
                  <a:lnTo>
                    <a:pt x="1213" y="2039"/>
                  </a:lnTo>
                  <a:lnTo>
                    <a:pt x="1232" y="2049"/>
                  </a:lnTo>
                  <a:lnTo>
                    <a:pt x="1251" y="2056"/>
                  </a:lnTo>
                  <a:lnTo>
                    <a:pt x="1268" y="2062"/>
                  </a:lnTo>
                  <a:lnTo>
                    <a:pt x="1282" y="2067"/>
                  </a:lnTo>
                  <a:lnTo>
                    <a:pt x="1294" y="2069"/>
                  </a:lnTo>
                  <a:lnTo>
                    <a:pt x="1302" y="2071"/>
                  </a:lnTo>
                  <a:lnTo>
                    <a:pt x="1308" y="2071"/>
                  </a:lnTo>
                  <a:lnTo>
                    <a:pt x="1309" y="2067"/>
                  </a:lnTo>
                  <a:lnTo>
                    <a:pt x="1304" y="2033"/>
                  </a:lnTo>
                  <a:lnTo>
                    <a:pt x="1297" y="1999"/>
                  </a:lnTo>
                  <a:lnTo>
                    <a:pt x="1289" y="1967"/>
                  </a:lnTo>
                  <a:lnTo>
                    <a:pt x="1279" y="1936"/>
                  </a:lnTo>
                  <a:lnTo>
                    <a:pt x="1269" y="1906"/>
                  </a:lnTo>
                  <a:lnTo>
                    <a:pt x="1259" y="1876"/>
                  </a:lnTo>
                  <a:lnTo>
                    <a:pt x="1246" y="1846"/>
                  </a:lnTo>
                  <a:lnTo>
                    <a:pt x="1235" y="1817"/>
                  </a:lnTo>
                  <a:lnTo>
                    <a:pt x="1221" y="1788"/>
                  </a:lnTo>
                  <a:lnTo>
                    <a:pt x="1206" y="1761"/>
                  </a:lnTo>
                  <a:lnTo>
                    <a:pt x="1191" y="1732"/>
                  </a:lnTo>
                  <a:lnTo>
                    <a:pt x="1175" y="1703"/>
                  </a:lnTo>
                  <a:lnTo>
                    <a:pt x="1159" y="1676"/>
                  </a:lnTo>
                  <a:lnTo>
                    <a:pt x="1140" y="1646"/>
                  </a:lnTo>
                  <a:lnTo>
                    <a:pt x="1123" y="1617"/>
                  </a:lnTo>
                  <a:lnTo>
                    <a:pt x="1103" y="1587"/>
                  </a:lnTo>
                  <a:lnTo>
                    <a:pt x="1092" y="1570"/>
                  </a:lnTo>
                  <a:lnTo>
                    <a:pt x="1081" y="1551"/>
                  </a:lnTo>
                  <a:lnTo>
                    <a:pt x="1070" y="1532"/>
                  </a:lnTo>
                  <a:lnTo>
                    <a:pt x="1058" y="1513"/>
                  </a:lnTo>
                  <a:lnTo>
                    <a:pt x="1046" y="1494"/>
                  </a:lnTo>
                  <a:lnTo>
                    <a:pt x="1034" y="1473"/>
                  </a:lnTo>
                  <a:lnTo>
                    <a:pt x="1021" y="1453"/>
                  </a:lnTo>
                  <a:lnTo>
                    <a:pt x="1009" y="1433"/>
                  </a:lnTo>
                  <a:lnTo>
                    <a:pt x="934" y="1433"/>
                  </a:lnTo>
                  <a:lnTo>
                    <a:pt x="959" y="1467"/>
                  </a:lnTo>
                  <a:lnTo>
                    <a:pt x="985" y="1502"/>
                  </a:lnTo>
                  <a:lnTo>
                    <a:pt x="1010" y="1536"/>
                  </a:lnTo>
                  <a:lnTo>
                    <a:pt x="1035" y="1571"/>
                  </a:lnTo>
                  <a:lnTo>
                    <a:pt x="1058" y="1604"/>
                  </a:lnTo>
                  <a:lnTo>
                    <a:pt x="1079" y="1638"/>
                  </a:lnTo>
                  <a:lnTo>
                    <a:pt x="1097" y="1667"/>
                  </a:lnTo>
                  <a:lnTo>
                    <a:pt x="1114" y="1696"/>
                  </a:lnTo>
                  <a:lnTo>
                    <a:pt x="1134" y="1739"/>
                  </a:lnTo>
                  <a:lnTo>
                    <a:pt x="1152" y="1777"/>
                  </a:lnTo>
                  <a:lnTo>
                    <a:pt x="1167" y="1813"/>
                  </a:lnTo>
                  <a:lnTo>
                    <a:pt x="1180" y="1846"/>
                  </a:lnTo>
                  <a:lnTo>
                    <a:pt x="1193" y="1880"/>
                  </a:lnTo>
                  <a:lnTo>
                    <a:pt x="1206" y="1916"/>
                  </a:lnTo>
                  <a:lnTo>
                    <a:pt x="1220" y="1955"/>
                  </a:lnTo>
                  <a:lnTo>
                    <a:pt x="1235" y="2000"/>
                  </a:lnTo>
                  <a:lnTo>
                    <a:pt x="1224" y="1992"/>
                  </a:lnTo>
                  <a:lnTo>
                    <a:pt x="1210" y="1982"/>
                  </a:lnTo>
                  <a:lnTo>
                    <a:pt x="1194" y="1969"/>
                  </a:lnTo>
                  <a:lnTo>
                    <a:pt x="1177" y="1956"/>
                  </a:lnTo>
                  <a:lnTo>
                    <a:pt x="1157" y="1943"/>
                  </a:lnTo>
                  <a:lnTo>
                    <a:pt x="1138" y="1928"/>
                  </a:lnTo>
                  <a:lnTo>
                    <a:pt x="1117" y="1913"/>
                  </a:lnTo>
                  <a:lnTo>
                    <a:pt x="1096" y="1899"/>
                  </a:lnTo>
                  <a:lnTo>
                    <a:pt x="1077" y="1884"/>
                  </a:lnTo>
                  <a:lnTo>
                    <a:pt x="1058" y="1871"/>
                  </a:lnTo>
                  <a:lnTo>
                    <a:pt x="1041" y="1859"/>
                  </a:lnTo>
                  <a:lnTo>
                    <a:pt x="1026" y="1848"/>
                  </a:lnTo>
                  <a:lnTo>
                    <a:pt x="1013" y="1839"/>
                  </a:lnTo>
                  <a:lnTo>
                    <a:pt x="1003" y="1832"/>
                  </a:lnTo>
                  <a:lnTo>
                    <a:pt x="997" y="1828"/>
                  </a:lnTo>
                  <a:lnTo>
                    <a:pt x="995" y="1826"/>
                  </a:lnTo>
                  <a:lnTo>
                    <a:pt x="989" y="1854"/>
                  </a:lnTo>
                  <a:lnTo>
                    <a:pt x="980" y="1912"/>
                  </a:lnTo>
                  <a:lnTo>
                    <a:pt x="971" y="1980"/>
                  </a:lnTo>
                  <a:lnTo>
                    <a:pt x="965" y="2036"/>
                  </a:lnTo>
                  <a:lnTo>
                    <a:pt x="950" y="2004"/>
                  </a:lnTo>
                  <a:lnTo>
                    <a:pt x="933" y="1968"/>
                  </a:lnTo>
                  <a:lnTo>
                    <a:pt x="914" y="1931"/>
                  </a:lnTo>
                  <a:lnTo>
                    <a:pt x="894" y="1892"/>
                  </a:lnTo>
                  <a:lnTo>
                    <a:pt x="872" y="1853"/>
                  </a:lnTo>
                  <a:lnTo>
                    <a:pt x="849" y="1814"/>
                  </a:lnTo>
                  <a:lnTo>
                    <a:pt x="827" y="1775"/>
                  </a:lnTo>
                  <a:lnTo>
                    <a:pt x="805" y="1737"/>
                  </a:lnTo>
                  <a:lnTo>
                    <a:pt x="784" y="1701"/>
                  </a:lnTo>
                  <a:lnTo>
                    <a:pt x="763" y="1667"/>
                  </a:lnTo>
                  <a:lnTo>
                    <a:pt x="746" y="1638"/>
                  </a:lnTo>
                  <a:lnTo>
                    <a:pt x="730" y="1612"/>
                  </a:lnTo>
                  <a:lnTo>
                    <a:pt x="717" y="1590"/>
                  </a:lnTo>
                  <a:lnTo>
                    <a:pt x="707" y="1574"/>
                  </a:lnTo>
                  <a:lnTo>
                    <a:pt x="701" y="1564"/>
                  </a:lnTo>
                  <a:lnTo>
                    <a:pt x="699" y="1559"/>
                  </a:lnTo>
                  <a:lnTo>
                    <a:pt x="717" y="1526"/>
                  </a:lnTo>
                  <a:lnTo>
                    <a:pt x="735" y="1494"/>
                  </a:lnTo>
                  <a:lnTo>
                    <a:pt x="752" y="1462"/>
                  </a:lnTo>
                  <a:lnTo>
                    <a:pt x="769" y="1433"/>
                  </a:lnTo>
                  <a:lnTo>
                    <a:pt x="787" y="1403"/>
                  </a:lnTo>
                  <a:lnTo>
                    <a:pt x="805" y="1373"/>
                  </a:lnTo>
                  <a:lnTo>
                    <a:pt x="823" y="1342"/>
                  </a:lnTo>
                  <a:lnTo>
                    <a:pt x="843" y="1309"/>
                  </a:lnTo>
                  <a:lnTo>
                    <a:pt x="851" y="1322"/>
                  </a:lnTo>
                  <a:lnTo>
                    <a:pt x="861" y="1336"/>
                  </a:lnTo>
                  <a:lnTo>
                    <a:pt x="873" y="1351"/>
                  </a:lnTo>
                  <a:lnTo>
                    <a:pt x="884" y="1367"/>
                  </a:lnTo>
                  <a:lnTo>
                    <a:pt x="896" y="1383"/>
                  </a:lnTo>
                  <a:lnTo>
                    <a:pt x="909" y="1400"/>
                  </a:lnTo>
                  <a:lnTo>
                    <a:pt x="921" y="1416"/>
                  </a:lnTo>
                  <a:lnTo>
                    <a:pt x="934" y="1433"/>
                  </a:lnTo>
                  <a:lnTo>
                    <a:pt x="1009" y="1433"/>
                  </a:lnTo>
                  <a:lnTo>
                    <a:pt x="994" y="1409"/>
                  </a:lnTo>
                  <a:lnTo>
                    <a:pt x="977" y="1385"/>
                  </a:lnTo>
                  <a:lnTo>
                    <a:pt x="960" y="1362"/>
                  </a:lnTo>
                  <a:lnTo>
                    <a:pt x="943" y="1338"/>
                  </a:lnTo>
                  <a:lnTo>
                    <a:pt x="926" y="1316"/>
                  </a:lnTo>
                  <a:lnTo>
                    <a:pt x="909" y="1294"/>
                  </a:lnTo>
                  <a:lnTo>
                    <a:pt x="891" y="1275"/>
                  </a:lnTo>
                  <a:lnTo>
                    <a:pt x="875" y="1256"/>
                  </a:lnTo>
                  <a:lnTo>
                    <a:pt x="884" y="1240"/>
                  </a:lnTo>
                  <a:lnTo>
                    <a:pt x="895" y="1225"/>
                  </a:lnTo>
                  <a:lnTo>
                    <a:pt x="904" y="1209"/>
                  </a:lnTo>
                  <a:lnTo>
                    <a:pt x="913" y="1194"/>
                  </a:lnTo>
                  <a:lnTo>
                    <a:pt x="922" y="1178"/>
                  </a:lnTo>
                  <a:lnTo>
                    <a:pt x="933" y="1162"/>
                  </a:lnTo>
                  <a:lnTo>
                    <a:pt x="942" y="1146"/>
                  </a:lnTo>
                  <a:lnTo>
                    <a:pt x="951" y="1130"/>
                  </a:lnTo>
                  <a:lnTo>
                    <a:pt x="956" y="1122"/>
                  </a:lnTo>
                  <a:lnTo>
                    <a:pt x="960" y="1114"/>
                  </a:lnTo>
                  <a:lnTo>
                    <a:pt x="966" y="1103"/>
                  </a:lnTo>
                  <a:lnTo>
                    <a:pt x="973" y="1093"/>
                  </a:lnTo>
                  <a:lnTo>
                    <a:pt x="979" y="1084"/>
                  </a:lnTo>
                  <a:lnTo>
                    <a:pt x="985" y="1073"/>
                  </a:lnTo>
                  <a:lnTo>
                    <a:pt x="989" y="1065"/>
                  </a:lnTo>
                  <a:lnTo>
                    <a:pt x="994" y="1057"/>
                  </a:lnTo>
                  <a:lnTo>
                    <a:pt x="913" y="1057"/>
                  </a:lnTo>
                  <a:lnTo>
                    <a:pt x="886" y="1105"/>
                  </a:lnTo>
                  <a:lnTo>
                    <a:pt x="854" y="1161"/>
                  </a:lnTo>
                  <a:lnTo>
                    <a:pt x="820" y="1222"/>
                  </a:lnTo>
                  <a:lnTo>
                    <a:pt x="783" y="1287"/>
                  </a:lnTo>
                  <a:lnTo>
                    <a:pt x="744" y="1358"/>
                  </a:lnTo>
                  <a:lnTo>
                    <a:pt x="704" y="1430"/>
                  </a:lnTo>
                  <a:lnTo>
                    <a:pt x="663" y="1505"/>
                  </a:lnTo>
                  <a:lnTo>
                    <a:pt x="623" y="1581"/>
                  </a:lnTo>
                  <a:lnTo>
                    <a:pt x="584" y="1658"/>
                  </a:lnTo>
                  <a:lnTo>
                    <a:pt x="546" y="1733"/>
                  </a:lnTo>
                  <a:lnTo>
                    <a:pt x="510" y="1808"/>
                  </a:lnTo>
                  <a:lnTo>
                    <a:pt x="477" y="1879"/>
                  </a:lnTo>
                  <a:lnTo>
                    <a:pt x="447" y="1948"/>
                  </a:lnTo>
                  <a:lnTo>
                    <a:pt x="421" y="2012"/>
                  </a:lnTo>
                  <a:lnTo>
                    <a:pt x="401" y="2071"/>
                  </a:lnTo>
                  <a:lnTo>
                    <a:pt x="385" y="2123"/>
                  </a:lnTo>
                  <a:lnTo>
                    <a:pt x="378" y="2098"/>
                  </a:lnTo>
                  <a:lnTo>
                    <a:pt x="368" y="2066"/>
                  </a:lnTo>
                  <a:lnTo>
                    <a:pt x="358" y="2028"/>
                  </a:lnTo>
                  <a:lnTo>
                    <a:pt x="347" y="1989"/>
                  </a:lnTo>
                  <a:lnTo>
                    <a:pt x="336" y="1953"/>
                  </a:lnTo>
                  <a:lnTo>
                    <a:pt x="327" y="1923"/>
                  </a:lnTo>
                  <a:lnTo>
                    <a:pt x="321" y="1904"/>
                  </a:lnTo>
                  <a:lnTo>
                    <a:pt x="319" y="1897"/>
                  </a:lnTo>
                  <a:lnTo>
                    <a:pt x="318" y="1897"/>
                  </a:lnTo>
                  <a:lnTo>
                    <a:pt x="307" y="1900"/>
                  </a:lnTo>
                  <a:lnTo>
                    <a:pt x="295" y="1905"/>
                  </a:lnTo>
                  <a:lnTo>
                    <a:pt x="282" y="1908"/>
                  </a:lnTo>
                  <a:lnTo>
                    <a:pt x="269" y="1913"/>
                  </a:lnTo>
                  <a:lnTo>
                    <a:pt x="256" y="1916"/>
                  </a:lnTo>
                  <a:lnTo>
                    <a:pt x="242" y="1921"/>
                  </a:lnTo>
                  <a:lnTo>
                    <a:pt x="227" y="1924"/>
                  </a:lnTo>
                  <a:lnTo>
                    <a:pt x="213" y="1929"/>
                  </a:lnTo>
                  <a:lnTo>
                    <a:pt x="198" y="1932"/>
                  </a:lnTo>
                  <a:lnTo>
                    <a:pt x="184" y="1937"/>
                  </a:lnTo>
                  <a:lnTo>
                    <a:pt x="169" y="1940"/>
                  </a:lnTo>
                  <a:lnTo>
                    <a:pt x="156" y="1944"/>
                  </a:lnTo>
                  <a:lnTo>
                    <a:pt x="143" y="1947"/>
                  </a:lnTo>
                  <a:lnTo>
                    <a:pt x="130" y="1951"/>
                  </a:lnTo>
                  <a:lnTo>
                    <a:pt x="118" y="1954"/>
                  </a:lnTo>
                  <a:lnTo>
                    <a:pt x="107" y="1956"/>
                  </a:lnTo>
                  <a:lnTo>
                    <a:pt x="124" y="1914"/>
                  </a:lnTo>
                  <a:lnTo>
                    <a:pt x="143" y="1871"/>
                  </a:lnTo>
                  <a:lnTo>
                    <a:pt x="162" y="1830"/>
                  </a:lnTo>
                  <a:lnTo>
                    <a:pt x="182" y="1787"/>
                  </a:lnTo>
                  <a:lnTo>
                    <a:pt x="203" y="1746"/>
                  </a:lnTo>
                  <a:lnTo>
                    <a:pt x="223" y="1704"/>
                  </a:lnTo>
                  <a:lnTo>
                    <a:pt x="244" y="1663"/>
                  </a:lnTo>
                  <a:lnTo>
                    <a:pt x="266" y="1621"/>
                  </a:lnTo>
                  <a:lnTo>
                    <a:pt x="289" y="1580"/>
                  </a:lnTo>
                  <a:lnTo>
                    <a:pt x="312" y="1538"/>
                  </a:lnTo>
                  <a:lnTo>
                    <a:pt x="335" y="1498"/>
                  </a:lnTo>
                  <a:lnTo>
                    <a:pt x="359" y="1457"/>
                  </a:lnTo>
                  <a:lnTo>
                    <a:pt x="383" y="1416"/>
                  </a:lnTo>
                  <a:lnTo>
                    <a:pt x="409" y="1376"/>
                  </a:lnTo>
                  <a:lnTo>
                    <a:pt x="433" y="1336"/>
                  </a:lnTo>
                  <a:lnTo>
                    <a:pt x="458" y="1295"/>
                  </a:lnTo>
                  <a:lnTo>
                    <a:pt x="484" y="1255"/>
                  </a:lnTo>
                  <a:lnTo>
                    <a:pt x="510" y="1215"/>
                  </a:lnTo>
                  <a:lnTo>
                    <a:pt x="535" y="1176"/>
                  </a:lnTo>
                  <a:lnTo>
                    <a:pt x="562" y="1137"/>
                  </a:lnTo>
                  <a:lnTo>
                    <a:pt x="588" y="1096"/>
                  </a:lnTo>
                  <a:lnTo>
                    <a:pt x="615" y="1057"/>
                  </a:lnTo>
                  <a:lnTo>
                    <a:pt x="641" y="1018"/>
                  </a:lnTo>
                  <a:lnTo>
                    <a:pt x="668" y="979"/>
                  </a:lnTo>
                  <a:lnTo>
                    <a:pt x="694" y="941"/>
                  </a:lnTo>
                  <a:lnTo>
                    <a:pt x="721" y="902"/>
                  </a:lnTo>
                  <a:lnTo>
                    <a:pt x="747" y="864"/>
                  </a:lnTo>
                  <a:lnTo>
                    <a:pt x="775" y="826"/>
                  </a:lnTo>
                  <a:lnTo>
                    <a:pt x="801" y="788"/>
                  </a:lnTo>
                  <a:lnTo>
                    <a:pt x="828" y="750"/>
                  </a:lnTo>
                  <a:lnTo>
                    <a:pt x="853" y="712"/>
                  </a:lnTo>
                  <a:lnTo>
                    <a:pt x="880" y="674"/>
                  </a:lnTo>
                  <a:lnTo>
                    <a:pt x="897" y="632"/>
                  </a:lnTo>
                  <a:lnTo>
                    <a:pt x="914" y="591"/>
                  </a:lnTo>
                  <a:lnTo>
                    <a:pt x="928" y="549"/>
                  </a:lnTo>
                  <a:lnTo>
                    <a:pt x="941" y="507"/>
                  </a:lnTo>
                  <a:lnTo>
                    <a:pt x="949" y="463"/>
                  </a:lnTo>
                  <a:lnTo>
                    <a:pt x="954" y="418"/>
                  </a:lnTo>
                  <a:lnTo>
                    <a:pt x="952" y="371"/>
                  </a:lnTo>
                  <a:lnTo>
                    <a:pt x="945" y="322"/>
                  </a:lnTo>
                  <a:lnTo>
                    <a:pt x="940" y="299"/>
                  </a:lnTo>
                  <a:lnTo>
                    <a:pt x="934" y="278"/>
                  </a:lnTo>
                  <a:lnTo>
                    <a:pt x="926" y="257"/>
                  </a:lnTo>
                  <a:lnTo>
                    <a:pt x="917" y="237"/>
                  </a:lnTo>
                  <a:lnTo>
                    <a:pt x="907" y="218"/>
                  </a:lnTo>
                  <a:lnTo>
                    <a:pt x="896" y="198"/>
                  </a:lnTo>
                  <a:lnTo>
                    <a:pt x="884" y="181"/>
                  </a:lnTo>
                  <a:lnTo>
                    <a:pt x="872" y="163"/>
                  </a:lnTo>
                  <a:lnTo>
                    <a:pt x="858" y="146"/>
                  </a:lnTo>
                  <a:lnTo>
                    <a:pt x="844" y="130"/>
                  </a:lnTo>
                  <a:lnTo>
                    <a:pt x="828" y="114"/>
                  </a:lnTo>
                  <a:lnTo>
                    <a:pt x="812" y="99"/>
                  </a:lnTo>
                  <a:lnTo>
                    <a:pt x="796" y="84"/>
                  </a:lnTo>
                  <a:lnTo>
                    <a:pt x="777" y="70"/>
                  </a:lnTo>
                  <a:lnTo>
                    <a:pt x="759" y="56"/>
                  </a:lnTo>
                  <a:lnTo>
                    <a:pt x="740" y="43"/>
                  </a:lnTo>
                  <a:lnTo>
                    <a:pt x="736" y="40"/>
                  </a:lnTo>
                  <a:lnTo>
                    <a:pt x="732" y="37"/>
                  </a:lnTo>
                  <a:lnTo>
                    <a:pt x="728" y="35"/>
                  </a:lnTo>
                  <a:lnTo>
                    <a:pt x="723" y="32"/>
                  </a:lnTo>
                  <a:lnTo>
                    <a:pt x="754" y="39"/>
                  </a:lnTo>
                  <a:lnTo>
                    <a:pt x="785" y="47"/>
                  </a:lnTo>
                  <a:lnTo>
                    <a:pt x="818" y="58"/>
                  </a:lnTo>
                  <a:lnTo>
                    <a:pt x="849" y="71"/>
                  </a:lnTo>
                  <a:lnTo>
                    <a:pt x="881" y="86"/>
                  </a:lnTo>
                  <a:lnTo>
                    <a:pt x="911" y="102"/>
                  </a:lnTo>
                  <a:lnTo>
                    <a:pt x="941" y="121"/>
                  </a:lnTo>
                  <a:lnTo>
                    <a:pt x="970" y="142"/>
                  </a:lnTo>
                  <a:lnTo>
                    <a:pt x="997" y="165"/>
                  </a:lnTo>
                  <a:lnTo>
                    <a:pt x="1023" y="188"/>
                  </a:lnTo>
                  <a:lnTo>
                    <a:pt x="1046" y="213"/>
                  </a:lnTo>
                  <a:lnTo>
                    <a:pt x="1066" y="241"/>
                  </a:lnTo>
                  <a:lnTo>
                    <a:pt x="1085" y="268"/>
                  </a:lnTo>
                  <a:lnTo>
                    <a:pt x="1101" y="298"/>
                  </a:lnTo>
                  <a:lnTo>
                    <a:pt x="1112" y="328"/>
                  </a:lnTo>
                  <a:lnTo>
                    <a:pt x="1122" y="360"/>
                  </a:lnTo>
                  <a:lnTo>
                    <a:pt x="1129" y="401"/>
                  </a:lnTo>
                  <a:lnTo>
                    <a:pt x="1133" y="441"/>
                  </a:lnTo>
                  <a:lnTo>
                    <a:pt x="1133" y="481"/>
                  </a:lnTo>
                  <a:lnTo>
                    <a:pt x="1132" y="520"/>
                  </a:lnTo>
                  <a:lnTo>
                    <a:pt x="1127" y="560"/>
                  </a:lnTo>
                  <a:lnTo>
                    <a:pt x="1121" y="599"/>
                  </a:lnTo>
                  <a:lnTo>
                    <a:pt x="1111" y="638"/>
                  </a:lnTo>
                  <a:lnTo>
                    <a:pt x="1100" y="676"/>
                  </a:lnTo>
                  <a:lnTo>
                    <a:pt x="1087" y="714"/>
                  </a:lnTo>
                  <a:lnTo>
                    <a:pt x="1072" y="752"/>
                  </a:lnTo>
                  <a:lnTo>
                    <a:pt x="1057" y="789"/>
                  </a:lnTo>
                  <a:lnTo>
                    <a:pt x="1040" y="826"/>
                  </a:lnTo>
                  <a:lnTo>
                    <a:pt x="1023" y="863"/>
                  </a:lnTo>
                  <a:lnTo>
                    <a:pt x="1004" y="898"/>
                  </a:lnTo>
                  <a:lnTo>
                    <a:pt x="985" y="933"/>
                  </a:lnTo>
                  <a:lnTo>
                    <a:pt x="966" y="967"/>
                  </a:lnTo>
                  <a:lnTo>
                    <a:pt x="963" y="973"/>
                  </a:lnTo>
                  <a:lnTo>
                    <a:pt x="958" y="981"/>
                  </a:lnTo>
                  <a:lnTo>
                    <a:pt x="952" y="990"/>
                  </a:lnTo>
                  <a:lnTo>
                    <a:pt x="947" y="1001"/>
                  </a:lnTo>
                  <a:lnTo>
                    <a:pt x="940" y="1012"/>
                  </a:lnTo>
                  <a:lnTo>
                    <a:pt x="932" y="1026"/>
                  </a:lnTo>
                  <a:lnTo>
                    <a:pt x="922" y="1041"/>
                  </a:lnTo>
                  <a:lnTo>
                    <a:pt x="913" y="1057"/>
                  </a:lnTo>
                  <a:lnTo>
                    <a:pt x="994" y="1057"/>
                  </a:lnTo>
                  <a:lnTo>
                    <a:pt x="1017" y="1019"/>
                  </a:lnTo>
                  <a:lnTo>
                    <a:pt x="1039" y="981"/>
                  </a:lnTo>
                  <a:lnTo>
                    <a:pt x="1062" y="942"/>
                  </a:lnTo>
                  <a:lnTo>
                    <a:pt x="1083" y="904"/>
                  </a:lnTo>
                  <a:lnTo>
                    <a:pt x="1103" y="865"/>
                  </a:lnTo>
                  <a:lnTo>
                    <a:pt x="1123" y="824"/>
                  </a:lnTo>
                  <a:lnTo>
                    <a:pt x="1141" y="785"/>
                  </a:lnTo>
                  <a:lnTo>
                    <a:pt x="1157" y="744"/>
                  </a:lnTo>
                  <a:lnTo>
                    <a:pt x="1172" y="704"/>
                  </a:lnTo>
                  <a:lnTo>
                    <a:pt x="1185" y="662"/>
                  </a:lnTo>
                  <a:lnTo>
                    <a:pt x="1195" y="621"/>
                  </a:lnTo>
                  <a:lnTo>
                    <a:pt x="1202" y="578"/>
                  </a:lnTo>
                  <a:lnTo>
                    <a:pt x="1207" y="535"/>
                  </a:lnTo>
                  <a:lnTo>
                    <a:pt x="1208" y="493"/>
                  </a:lnTo>
                  <a:lnTo>
                    <a:pt x="1206" y="449"/>
                  </a:lnTo>
                  <a:lnTo>
                    <a:pt x="1200" y="404"/>
                  </a:lnTo>
                  <a:lnTo>
                    <a:pt x="1193" y="372"/>
                  </a:lnTo>
                  <a:lnTo>
                    <a:pt x="1185" y="340"/>
                  </a:lnTo>
                  <a:lnTo>
                    <a:pt x="1175" y="309"/>
                  </a:lnTo>
                  <a:lnTo>
                    <a:pt x="1163" y="276"/>
                  </a:lnTo>
                  <a:lnTo>
                    <a:pt x="1149" y="246"/>
                  </a:lnTo>
                  <a:lnTo>
                    <a:pt x="1133" y="216"/>
                  </a:lnTo>
                  <a:lnTo>
                    <a:pt x="1116" y="188"/>
                  </a:lnTo>
                  <a:lnTo>
                    <a:pt x="1096" y="161"/>
                  </a:lnTo>
                  <a:lnTo>
                    <a:pt x="1079" y="143"/>
                  </a:lnTo>
                  <a:lnTo>
                    <a:pt x="1059" y="124"/>
                  </a:lnTo>
                  <a:lnTo>
                    <a:pt x="1036" y="107"/>
                  </a:lnTo>
                  <a:lnTo>
                    <a:pt x="1013" y="91"/>
                  </a:lnTo>
                  <a:lnTo>
                    <a:pt x="989" y="77"/>
                  </a:lnTo>
                  <a:lnTo>
                    <a:pt x="964" y="63"/>
                  </a:lnTo>
                  <a:lnTo>
                    <a:pt x="941" y="51"/>
                  </a:lnTo>
                  <a:lnTo>
                    <a:pt x="918" y="39"/>
                  </a:lnTo>
                  <a:lnTo>
                    <a:pt x="904" y="32"/>
                  </a:lnTo>
                  <a:lnTo>
                    <a:pt x="890" y="26"/>
                  </a:lnTo>
                  <a:lnTo>
                    <a:pt x="876" y="22"/>
                  </a:lnTo>
                  <a:lnTo>
                    <a:pt x="861" y="17"/>
                  </a:lnTo>
                  <a:lnTo>
                    <a:pt x="846" y="13"/>
                  </a:lnTo>
                  <a:lnTo>
                    <a:pt x="831" y="9"/>
                  </a:lnTo>
                  <a:lnTo>
                    <a:pt x="816" y="7"/>
                  </a:lnTo>
                  <a:lnTo>
                    <a:pt x="801" y="5"/>
                  </a:lnTo>
                  <a:lnTo>
                    <a:pt x="785" y="2"/>
                  </a:lnTo>
                  <a:lnTo>
                    <a:pt x="770" y="2"/>
                  </a:lnTo>
                  <a:lnTo>
                    <a:pt x="755" y="2"/>
                  </a:lnTo>
                  <a:lnTo>
                    <a:pt x="739" y="2"/>
                  </a:lnTo>
                  <a:lnTo>
                    <a:pt x="724" y="3"/>
                  </a:lnTo>
                  <a:lnTo>
                    <a:pt x="709" y="6"/>
                  </a:lnTo>
                  <a:lnTo>
                    <a:pt x="694" y="9"/>
                  </a:lnTo>
                  <a:lnTo>
                    <a:pt x="679" y="13"/>
                  </a:lnTo>
                  <a:lnTo>
                    <a:pt x="664" y="8"/>
                  </a:lnTo>
                  <a:lnTo>
                    <a:pt x="649" y="5"/>
                  </a:lnTo>
                  <a:lnTo>
                    <a:pt x="633" y="2"/>
                  </a:lnTo>
                  <a:lnTo>
                    <a:pt x="618" y="0"/>
                  </a:lnTo>
                  <a:lnTo>
                    <a:pt x="602" y="0"/>
                  </a:lnTo>
                  <a:lnTo>
                    <a:pt x="587" y="0"/>
                  </a:lnTo>
                  <a:lnTo>
                    <a:pt x="571" y="1"/>
                  </a:lnTo>
                  <a:lnTo>
                    <a:pt x="556" y="2"/>
                  </a:lnTo>
                  <a:lnTo>
                    <a:pt x="540" y="5"/>
                  </a:lnTo>
                  <a:lnTo>
                    <a:pt x="525" y="7"/>
                  </a:lnTo>
                  <a:lnTo>
                    <a:pt x="509" y="10"/>
                  </a:lnTo>
                  <a:lnTo>
                    <a:pt x="494" y="15"/>
                  </a:lnTo>
                  <a:lnTo>
                    <a:pt x="478" y="18"/>
                  </a:lnTo>
                  <a:lnTo>
                    <a:pt x="463" y="23"/>
                  </a:lnTo>
                  <a:lnTo>
                    <a:pt x="448" y="29"/>
                  </a:lnTo>
                  <a:lnTo>
                    <a:pt x="433" y="33"/>
                  </a:lnTo>
                  <a:lnTo>
                    <a:pt x="418" y="40"/>
                  </a:lnTo>
                  <a:lnTo>
                    <a:pt x="401" y="49"/>
                  </a:lnTo>
                  <a:lnTo>
                    <a:pt x="383" y="61"/>
                  </a:lnTo>
                  <a:lnTo>
                    <a:pt x="364" y="75"/>
                  </a:lnTo>
                  <a:lnTo>
                    <a:pt x="344" y="91"/>
                  </a:lnTo>
                  <a:lnTo>
                    <a:pt x="325" y="109"/>
                  </a:lnTo>
                  <a:lnTo>
                    <a:pt x="305" y="130"/>
                  </a:lnTo>
                  <a:lnTo>
                    <a:pt x="285" y="152"/>
                  </a:lnTo>
                  <a:lnTo>
                    <a:pt x="266" y="176"/>
                  </a:lnTo>
                  <a:lnTo>
                    <a:pt x="249" y="200"/>
                  </a:lnTo>
                  <a:lnTo>
                    <a:pt x="233" y="227"/>
                  </a:lnTo>
                  <a:lnTo>
                    <a:pt x="218" y="253"/>
                  </a:lnTo>
                  <a:lnTo>
                    <a:pt x="204" y="281"/>
                  </a:lnTo>
                  <a:lnTo>
                    <a:pt x="193" y="309"/>
                  </a:lnTo>
                  <a:lnTo>
                    <a:pt x="185" y="337"/>
                  </a:lnTo>
                  <a:lnTo>
                    <a:pt x="181" y="366"/>
                  </a:lnTo>
                  <a:lnTo>
                    <a:pt x="181" y="373"/>
                  </a:lnTo>
                  <a:lnTo>
                    <a:pt x="180" y="392"/>
                  </a:lnTo>
                  <a:lnTo>
                    <a:pt x="180" y="420"/>
                  </a:lnTo>
                  <a:lnTo>
                    <a:pt x="181" y="457"/>
                  </a:lnTo>
                  <a:lnTo>
                    <a:pt x="185" y="501"/>
                  </a:lnTo>
                  <a:lnTo>
                    <a:pt x="193" y="548"/>
                  </a:lnTo>
                  <a:lnTo>
                    <a:pt x="205" y="596"/>
                  </a:lnTo>
                  <a:lnTo>
                    <a:pt x="222" y="646"/>
                  </a:lnTo>
                  <a:lnTo>
                    <a:pt x="236" y="678"/>
                  </a:lnTo>
                  <a:lnTo>
                    <a:pt x="253" y="716"/>
                  </a:lnTo>
                  <a:lnTo>
                    <a:pt x="272" y="757"/>
                  </a:lnTo>
                  <a:lnTo>
                    <a:pt x="292" y="800"/>
                  </a:lnTo>
                  <a:lnTo>
                    <a:pt x="314" y="844"/>
                  </a:lnTo>
                  <a:lnTo>
                    <a:pt x="336" y="889"/>
                  </a:lnTo>
                  <a:lnTo>
                    <a:pt x="358" y="934"/>
                  </a:lnTo>
                  <a:lnTo>
                    <a:pt x="380" y="977"/>
                  </a:lnTo>
                  <a:lnTo>
                    <a:pt x="450" y="977"/>
                  </a:lnTo>
                  <a:lnTo>
                    <a:pt x="429" y="936"/>
                  </a:lnTo>
                  <a:lnTo>
                    <a:pt x="408" y="891"/>
                  </a:lnTo>
                  <a:lnTo>
                    <a:pt x="385" y="846"/>
                  </a:lnTo>
                  <a:lnTo>
                    <a:pt x="363" y="799"/>
                  </a:lnTo>
                  <a:lnTo>
                    <a:pt x="343" y="754"/>
                  </a:lnTo>
                  <a:lnTo>
                    <a:pt x="325" y="710"/>
                  </a:lnTo>
                  <a:lnTo>
                    <a:pt x="310" y="671"/>
                  </a:lnTo>
                  <a:lnTo>
                    <a:pt x="298" y="636"/>
                  </a:lnTo>
                  <a:lnTo>
                    <a:pt x="284" y="577"/>
                  </a:lnTo>
                  <a:lnTo>
                    <a:pt x="274" y="524"/>
                  </a:lnTo>
                  <a:lnTo>
                    <a:pt x="267" y="476"/>
                  </a:lnTo>
                  <a:lnTo>
                    <a:pt x="262" y="435"/>
                  </a:lnTo>
                  <a:lnTo>
                    <a:pt x="260" y="402"/>
                  </a:lnTo>
                  <a:lnTo>
                    <a:pt x="260" y="377"/>
                  </a:lnTo>
                  <a:lnTo>
                    <a:pt x="260" y="360"/>
                  </a:lnTo>
                  <a:lnTo>
                    <a:pt x="260" y="354"/>
                  </a:lnTo>
                  <a:lnTo>
                    <a:pt x="259" y="355"/>
                  </a:lnTo>
                  <a:lnTo>
                    <a:pt x="259" y="350"/>
                  </a:lnTo>
                  <a:lnTo>
                    <a:pt x="259" y="347"/>
                  </a:lnTo>
                  <a:lnTo>
                    <a:pt x="259" y="343"/>
                  </a:lnTo>
                  <a:lnTo>
                    <a:pt x="259" y="340"/>
                  </a:lnTo>
                  <a:lnTo>
                    <a:pt x="268" y="313"/>
                  </a:lnTo>
                  <a:lnTo>
                    <a:pt x="279" y="287"/>
                  </a:lnTo>
                  <a:lnTo>
                    <a:pt x="288" y="261"/>
                  </a:lnTo>
                  <a:lnTo>
                    <a:pt x="299" y="235"/>
                  </a:lnTo>
                  <a:lnTo>
                    <a:pt x="312" y="211"/>
                  </a:lnTo>
                  <a:lnTo>
                    <a:pt x="327" y="188"/>
                  </a:lnTo>
                  <a:lnTo>
                    <a:pt x="345" y="165"/>
                  </a:lnTo>
                  <a:lnTo>
                    <a:pt x="367" y="145"/>
                  </a:lnTo>
                  <a:lnTo>
                    <a:pt x="382" y="134"/>
                  </a:lnTo>
                  <a:lnTo>
                    <a:pt x="398" y="123"/>
                  </a:lnTo>
                  <a:lnTo>
                    <a:pt x="414" y="113"/>
                  </a:lnTo>
                  <a:lnTo>
                    <a:pt x="429" y="105"/>
                  </a:lnTo>
                  <a:lnTo>
                    <a:pt x="447" y="97"/>
                  </a:lnTo>
                  <a:lnTo>
                    <a:pt x="463" y="90"/>
                  </a:lnTo>
                  <a:lnTo>
                    <a:pt x="480" y="84"/>
                  </a:lnTo>
                  <a:lnTo>
                    <a:pt x="497" y="79"/>
                  </a:lnTo>
                  <a:lnTo>
                    <a:pt x="515" y="75"/>
                  </a:lnTo>
                  <a:lnTo>
                    <a:pt x="532" y="73"/>
                  </a:lnTo>
                  <a:lnTo>
                    <a:pt x="549" y="70"/>
                  </a:lnTo>
                  <a:lnTo>
                    <a:pt x="568" y="69"/>
                  </a:lnTo>
                  <a:lnTo>
                    <a:pt x="586" y="69"/>
                  </a:lnTo>
                  <a:lnTo>
                    <a:pt x="605" y="70"/>
                  </a:lnTo>
                  <a:lnTo>
                    <a:pt x="623" y="73"/>
                  </a:lnTo>
                  <a:lnTo>
                    <a:pt x="641" y="76"/>
                  </a:lnTo>
                  <a:lnTo>
                    <a:pt x="645" y="77"/>
                  </a:lnTo>
                  <a:lnTo>
                    <a:pt x="649" y="77"/>
                  </a:lnTo>
                  <a:lnTo>
                    <a:pt x="653" y="78"/>
                  </a:lnTo>
                  <a:lnTo>
                    <a:pt x="656" y="79"/>
                  </a:lnTo>
                  <a:lnTo>
                    <a:pt x="634" y="96"/>
                  </a:lnTo>
                  <a:lnTo>
                    <a:pt x="614" y="112"/>
                  </a:lnTo>
                  <a:lnTo>
                    <a:pt x="594" y="130"/>
                  </a:lnTo>
                  <a:lnTo>
                    <a:pt x="577" y="150"/>
                  </a:lnTo>
                  <a:lnTo>
                    <a:pt x="561" y="170"/>
                  </a:lnTo>
                  <a:lnTo>
                    <a:pt x="546" y="191"/>
                  </a:lnTo>
                  <a:lnTo>
                    <a:pt x="532" y="213"/>
                  </a:lnTo>
                  <a:lnTo>
                    <a:pt x="519" y="236"/>
                  </a:lnTo>
                  <a:lnTo>
                    <a:pt x="509" y="259"/>
                  </a:lnTo>
                  <a:lnTo>
                    <a:pt x="500" y="283"/>
                  </a:lnTo>
                  <a:lnTo>
                    <a:pt x="491" y="309"/>
                  </a:lnTo>
                  <a:lnTo>
                    <a:pt x="484" y="334"/>
                  </a:lnTo>
                  <a:lnTo>
                    <a:pt x="478" y="359"/>
                  </a:lnTo>
                  <a:lnTo>
                    <a:pt x="472" y="385"/>
                  </a:lnTo>
                  <a:lnTo>
                    <a:pt x="469" y="411"/>
                  </a:lnTo>
                  <a:lnTo>
                    <a:pt x="465" y="438"/>
                  </a:lnTo>
                  <a:lnTo>
                    <a:pt x="464" y="472"/>
                  </a:lnTo>
                  <a:lnTo>
                    <a:pt x="467" y="510"/>
                  </a:lnTo>
                  <a:lnTo>
                    <a:pt x="474" y="550"/>
                  </a:lnTo>
                  <a:lnTo>
                    <a:pt x="484" y="593"/>
                  </a:lnTo>
                  <a:lnTo>
                    <a:pt x="495" y="637"/>
                  </a:lnTo>
                  <a:lnTo>
                    <a:pt x="509" y="679"/>
                  </a:lnTo>
                  <a:lnTo>
                    <a:pt x="524" y="722"/>
                  </a:lnTo>
                  <a:lnTo>
                    <a:pt x="540" y="762"/>
                  </a:lnTo>
                  <a:lnTo>
                    <a:pt x="618" y="762"/>
                  </a:lnTo>
                  <a:lnTo>
                    <a:pt x="601" y="720"/>
                  </a:lnTo>
                  <a:lnTo>
                    <a:pt x="586" y="677"/>
                  </a:lnTo>
                  <a:lnTo>
                    <a:pt x="575" y="633"/>
                  </a:lnTo>
                  <a:lnTo>
                    <a:pt x="564" y="590"/>
                  </a:lnTo>
                  <a:lnTo>
                    <a:pt x="556" y="545"/>
                  </a:lnTo>
                  <a:lnTo>
                    <a:pt x="553" y="500"/>
                  </a:lnTo>
                  <a:lnTo>
                    <a:pt x="550" y="455"/>
                  </a:lnTo>
                  <a:lnTo>
                    <a:pt x="553" y="411"/>
                  </a:lnTo>
                  <a:lnTo>
                    <a:pt x="558" y="367"/>
                  </a:lnTo>
                  <a:lnTo>
                    <a:pt x="567" y="325"/>
                  </a:lnTo>
                  <a:lnTo>
                    <a:pt x="580" y="283"/>
                  </a:lnTo>
                  <a:lnTo>
                    <a:pt x="596" y="243"/>
                  </a:lnTo>
                  <a:lnTo>
                    <a:pt x="617" y="205"/>
                  </a:lnTo>
                  <a:lnTo>
                    <a:pt x="644" y="168"/>
                  </a:lnTo>
                  <a:lnTo>
                    <a:pt x="674" y="134"/>
                  </a:lnTo>
                  <a:lnTo>
                    <a:pt x="708" y="101"/>
                  </a:lnTo>
                  <a:lnTo>
                    <a:pt x="732" y="117"/>
                  </a:lnTo>
                  <a:lnTo>
                    <a:pt x="754" y="135"/>
                  </a:lnTo>
                  <a:lnTo>
                    <a:pt x="775" y="155"/>
                  </a:lnTo>
                  <a:lnTo>
                    <a:pt x="795" y="178"/>
                  </a:lnTo>
                  <a:lnTo>
                    <a:pt x="812" y="203"/>
                  </a:lnTo>
                  <a:lnTo>
                    <a:pt x="828" y="228"/>
                  </a:lnTo>
                  <a:lnTo>
                    <a:pt x="842" y="254"/>
                  </a:lnTo>
                  <a:lnTo>
                    <a:pt x="854" y="282"/>
                  </a:lnTo>
                  <a:lnTo>
                    <a:pt x="869" y="327"/>
                  </a:lnTo>
                  <a:lnTo>
                    <a:pt x="877" y="373"/>
                  </a:lnTo>
                  <a:lnTo>
                    <a:pt x="879" y="419"/>
                  </a:lnTo>
                  <a:lnTo>
                    <a:pt x="873" y="464"/>
                  </a:lnTo>
                  <a:lnTo>
                    <a:pt x="863" y="510"/>
                  </a:lnTo>
                  <a:lnTo>
                    <a:pt x="846" y="554"/>
                  </a:lnTo>
                  <a:lnTo>
                    <a:pt x="826" y="598"/>
                  </a:lnTo>
                  <a:lnTo>
                    <a:pt x="801" y="639"/>
                  </a:lnTo>
                  <a:lnTo>
                    <a:pt x="783" y="668"/>
                  </a:lnTo>
                  <a:lnTo>
                    <a:pt x="765" y="696"/>
                  </a:lnTo>
                  <a:lnTo>
                    <a:pt x="747" y="723"/>
                  </a:lnTo>
                  <a:lnTo>
                    <a:pt x="729" y="752"/>
                  </a:lnTo>
                  <a:lnTo>
                    <a:pt x="710" y="780"/>
                  </a:lnTo>
                  <a:lnTo>
                    <a:pt x="692" y="807"/>
                  </a:lnTo>
                  <a:lnTo>
                    <a:pt x="674" y="834"/>
                  </a:lnTo>
                  <a:lnTo>
                    <a:pt x="655" y="861"/>
                  </a:lnTo>
                  <a:lnTo>
                    <a:pt x="654" y="858"/>
                  </a:lnTo>
                  <a:lnTo>
                    <a:pt x="651" y="849"/>
                  </a:lnTo>
                  <a:lnTo>
                    <a:pt x="646" y="835"/>
                  </a:lnTo>
                  <a:lnTo>
                    <a:pt x="640" y="819"/>
                  </a:lnTo>
                  <a:lnTo>
                    <a:pt x="634" y="803"/>
                  </a:lnTo>
                  <a:lnTo>
                    <a:pt x="628" y="786"/>
                  </a:lnTo>
                  <a:lnTo>
                    <a:pt x="623" y="773"/>
                  </a:lnTo>
                  <a:lnTo>
                    <a:pt x="618" y="762"/>
                  </a:lnTo>
                  <a:lnTo>
                    <a:pt x="540" y="762"/>
                  </a:lnTo>
                  <a:lnTo>
                    <a:pt x="553" y="792"/>
                  </a:lnTo>
                  <a:lnTo>
                    <a:pt x="565" y="821"/>
                  </a:lnTo>
                  <a:lnTo>
                    <a:pt x="578" y="848"/>
                  </a:lnTo>
                  <a:lnTo>
                    <a:pt x="590" y="871"/>
                  </a:lnTo>
                  <a:lnTo>
                    <a:pt x="600" y="890"/>
                  </a:lnTo>
                  <a:lnTo>
                    <a:pt x="608" y="904"/>
                  </a:lnTo>
                  <a:lnTo>
                    <a:pt x="615" y="913"/>
                  </a:lnTo>
                  <a:lnTo>
                    <a:pt x="619" y="917"/>
                  </a:lnTo>
                  <a:lnTo>
                    <a:pt x="606" y="937"/>
                  </a:lnTo>
                  <a:lnTo>
                    <a:pt x="591" y="959"/>
                  </a:lnTo>
                  <a:lnTo>
                    <a:pt x="577" y="980"/>
                  </a:lnTo>
                  <a:lnTo>
                    <a:pt x="563" y="1001"/>
                  </a:lnTo>
                  <a:lnTo>
                    <a:pt x="549" y="1021"/>
                  </a:lnTo>
                  <a:lnTo>
                    <a:pt x="535" y="1042"/>
                  </a:lnTo>
                  <a:lnTo>
                    <a:pt x="523" y="1063"/>
                  </a:lnTo>
                  <a:lnTo>
                    <a:pt x="509" y="1084"/>
                  </a:lnTo>
                  <a:lnTo>
                    <a:pt x="507" y="1080"/>
                  </a:lnTo>
                  <a:lnTo>
                    <a:pt x="503" y="1073"/>
                  </a:lnTo>
                  <a:lnTo>
                    <a:pt x="497" y="1063"/>
                  </a:lnTo>
                  <a:lnTo>
                    <a:pt x="489" y="1049"/>
                  </a:lnTo>
                  <a:lnTo>
                    <a:pt x="481" y="1034"/>
                  </a:lnTo>
                  <a:lnTo>
                    <a:pt x="471" y="1016"/>
                  </a:lnTo>
                  <a:lnTo>
                    <a:pt x="461" y="996"/>
                  </a:lnTo>
                  <a:lnTo>
                    <a:pt x="450" y="977"/>
                  </a:lnTo>
                  <a:lnTo>
                    <a:pt x="380" y="977"/>
                  </a:lnTo>
                  <a:lnTo>
                    <a:pt x="396" y="1006"/>
                  </a:lnTo>
                  <a:lnTo>
                    <a:pt x="411" y="1035"/>
                  </a:lnTo>
                  <a:lnTo>
                    <a:pt x="425" y="1063"/>
                  </a:lnTo>
                  <a:lnTo>
                    <a:pt x="439" y="1086"/>
                  </a:lnTo>
                  <a:lnTo>
                    <a:pt x="450" y="1107"/>
                  </a:lnTo>
                  <a:lnTo>
                    <a:pt x="459" y="1123"/>
                  </a:lnTo>
                  <a:lnTo>
                    <a:pt x="467" y="1134"/>
                  </a:lnTo>
                  <a:lnTo>
                    <a:pt x="472" y="1140"/>
                  </a:lnTo>
                  <a:lnTo>
                    <a:pt x="440" y="1192"/>
                  </a:lnTo>
                  <a:lnTo>
                    <a:pt x="404" y="1249"/>
                  </a:lnTo>
                  <a:lnTo>
                    <a:pt x="367" y="1314"/>
                  </a:lnTo>
                  <a:lnTo>
                    <a:pt x="328" y="1382"/>
                  </a:lnTo>
                  <a:lnTo>
                    <a:pt x="289" y="1453"/>
                  </a:lnTo>
                  <a:lnTo>
                    <a:pt x="250" y="1526"/>
                  </a:lnTo>
                  <a:lnTo>
                    <a:pt x="211" y="1598"/>
                  </a:lnTo>
                  <a:lnTo>
                    <a:pt x="173" y="1670"/>
                  </a:lnTo>
                  <a:lnTo>
                    <a:pt x="137" y="1739"/>
                  </a:lnTo>
                  <a:lnTo>
                    <a:pt x="104" y="1803"/>
                  </a:lnTo>
                  <a:lnTo>
                    <a:pt x="74" y="1862"/>
                  </a:lnTo>
                  <a:lnTo>
                    <a:pt x="48" y="1914"/>
                  </a:lnTo>
                  <a:lnTo>
                    <a:pt x="27" y="1958"/>
                  </a:lnTo>
                  <a:lnTo>
                    <a:pt x="11" y="1992"/>
                  </a:lnTo>
                  <a:lnTo>
                    <a:pt x="2" y="2014"/>
                  </a:lnTo>
                  <a:lnTo>
                    <a:pt x="0" y="2024"/>
                  </a:lnTo>
                  <a:lnTo>
                    <a:pt x="3" y="2027"/>
                  </a:lnTo>
                  <a:lnTo>
                    <a:pt x="11" y="2028"/>
                  </a:lnTo>
                  <a:lnTo>
                    <a:pt x="23" y="2028"/>
                  </a:lnTo>
                  <a:lnTo>
                    <a:pt x="37" y="2027"/>
                  </a:lnTo>
                  <a:lnTo>
                    <a:pt x="55" y="2024"/>
                  </a:lnTo>
                  <a:lnTo>
                    <a:pt x="75" y="2022"/>
                  </a:lnTo>
                  <a:lnTo>
                    <a:pt x="97" y="2018"/>
                  </a:lnTo>
                  <a:lnTo>
                    <a:pt x="121" y="2013"/>
                  </a:lnTo>
                  <a:lnTo>
                    <a:pt x="145" y="2007"/>
                  </a:lnTo>
                  <a:lnTo>
                    <a:pt x="169" y="2000"/>
                  </a:lnTo>
                  <a:lnTo>
                    <a:pt x="193" y="1993"/>
                  </a:lnTo>
                  <a:lnTo>
                    <a:pt x="218" y="1986"/>
                  </a:lnTo>
                  <a:lnTo>
                    <a:pt x="241" y="1977"/>
                  </a:lnTo>
                  <a:lnTo>
                    <a:pt x="262" y="1969"/>
                  </a:lnTo>
                  <a:lnTo>
                    <a:pt x="282" y="1960"/>
                  </a:lnTo>
                  <a:lnTo>
                    <a:pt x="299" y="1951"/>
                  </a:lnTo>
                  <a:lnTo>
                    <a:pt x="302" y="1996"/>
                  </a:lnTo>
                  <a:lnTo>
                    <a:pt x="309" y="2051"/>
                  </a:lnTo>
                  <a:lnTo>
                    <a:pt x="319" y="2111"/>
                  </a:lnTo>
                  <a:lnTo>
                    <a:pt x="332" y="2172"/>
                  </a:lnTo>
                  <a:lnTo>
                    <a:pt x="344" y="2228"/>
                  </a:lnTo>
                  <a:lnTo>
                    <a:pt x="357" y="2275"/>
                  </a:lnTo>
                  <a:lnTo>
                    <a:pt x="368" y="2308"/>
                  </a:lnTo>
                  <a:lnTo>
                    <a:pt x="378" y="2320"/>
                  </a:lnTo>
                  <a:lnTo>
                    <a:pt x="383" y="2315"/>
                  </a:lnTo>
                  <a:lnTo>
                    <a:pt x="394" y="2295"/>
                  </a:lnTo>
                  <a:lnTo>
                    <a:pt x="408" y="2265"/>
                  </a:lnTo>
                  <a:lnTo>
                    <a:pt x="425" y="2225"/>
                  </a:lnTo>
                  <a:lnTo>
                    <a:pt x="444" y="2178"/>
                  </a:lnTo>
                  <a:lnTo>
                    <a:pt x="466" y="2123"/>
                  </a:lnTo>
                  <a:lnTo>
                    <a:pt x="489" y="2066"/>
                  </a:lnTo>
                  <a:lnTo>
                    <a:pt x="515" y="2005"/>
                  </a:lnTo>
                  <a:lnTo>
                    <a:pt x="539" y="1943"/>
                  </a:lnTo>
                  <a:lnTo>
                    <a:pt x="563" y="1880"/>
                  </a:lnTo>
                  <a:lnTo>
                    <a:pt x="587" y="1822"/>
                  </a:lnTo>
                  <a:lnTo>
                    <a:pt x="609" y="1765"/>
                  </a:lnTo>
                  <a:lnTo>
                    <a:pt x="629" y="1716"/>
                  </a:lnTo>
                  <a:lnTo>
                    <a:pt x="646" y="1673"/>
                  </a:lnTo>
                  <a:lnTo>
                    <a:pt x="661" y="1639"/>
                  </a:lnTo>
                  <a:lnTo>
                    <a:pt x="671" y="1616"/>
                  </a:lnTo>
                  <a:lnTo>
                    <a:pt x="685" y="1649"/>
                  </a:lnTo>
                  <a:lnTo>
                    <a:pt x="701" y="1686"/>
                  </a:lnTo>
                  <a:lnTo>
                    <a:pt x="721" y="1726"/>
                  </a:lnTo>
                  <a:lnTo>
                    <a:pt x="742" y="1769"/>
                  </a:lnTo>
                  <a:lnTo>
                    <a:pt x="765" y="1814"/>
                  </a:lnTo>
                  <a:lnTo>
                    <a:pt x="789" y="1859"/>
                  </a:lnTo>
                  <a:lnTo>
                    <a:pt x="813" y="1904"/>
                  </a:lnTo>
                  <a:lnTo>
                    <a:pt x="838" y="1947"/>
                  </a:lnTo>
                  <a:lnTo>
                    <a:pt x="863" y="1989"/>
                  </a:lnTo>
                  <a:lnTo>
                    <a:pt x="886" y="2028"/>
                  </a:lnTo>
                  <a:lnTo>
                    <a:pt x="907" y="2062"/>
                  </a:lnTo>
                  <a:lnTo>
                    <a:pt x="927" y="2092"/>
                  </a:lnTo>
                  <a:lnTo>
                    <a:pt x="944" y="2118"/>
                  </a:lnTo>
                  <a:lnTo>
                    <a:pt x="959" y="2135"/>
                  </a:lnTo>
                  <a:lnTo>
                    <a:pt x="970" y="2147"/>
                  </a:lnTo>
                  <a:lnTo>
                    <a:pt x="977" y="2149"/>
                  </a:lnTo>
                  <a:lnTo>
                    <a:pt x="983" y="2140"/>
                  </a:lnTo>
                  <a:lnTo>
                    <a:pt x="993" y="2119"/>
                  </a:lnTo>
                  <a:lnTo>
                    <a:pt x="1003" y="2089"/>
                  </a:lnTo>
                  <a:lnTo>
                    <a:pt x="1013" y="2053"/>
                  </a:lnTo>
                  <a:lnTo>
                    <a:pt x="1023" y="2016"/>
                  </a:lnTo>
                  <a:lnTo>
                    <a:pt x="1031" y="1982"/>
                  </a:lnTo>
                  <a:lnTo>
                    <a:pt x="1035" y="1951"/>
                  </a:lnTo>
                  <a:lnTo>
                    <a:pt x="1036" y="1929"/>
                  </a:lnTo>
                  <a:lnTo>
                    <a:pt x="1040" y="1933"/>
                  </a:lnTo>
                  <a:lnTo>
                    <a:pt x="1044" y="1938"/>
                  </a:lnTo>
                  <a:lnTo>
                    <a:pt x="1050" y="1943"/>
                  </a:lnTo>
                  <a:lnTo>
                    <a:pt x="1055" y="19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110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57451525"/>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457200" y="274747"/>
            <a:ext cx="8229600" cy="1546218"/>
          </a:xfrm>
        </p:spPr>
        <p:txBody>
          <a:bodyPr/>
          <a:lstStyle/>
          <a:p>
            <a:r>
              <a:rPr lang="en-US" sz="3600" b="1" u="sng" dirty="0"/>
              <a:t>Human Immunodeficiency Virus (HIV)</a:t>
            </a:r>
            <a:br>
              <a:rPr lang="en-US" sz="3600" b="1" u="sng" dirty="0"/>
            </a:br>
            <a:r>
              <a:rPr lang="en-US" sz="3200" dirty="0"/>
              <a:t>(continued)</a:t>
            </a:r>
          </a:p>
        </p:txBody>
      </p:sp>
      <p:sp>
        <p:nvSpPr>
          <p:cNvPr id="100355" name="Rectangle 3"/>
          <p:cNvSpPr>
            <a:spLocks noGrp="1" noChangeArrowheads="1"/>
          </p:cNvSpPr>
          <p:nvPr>
            <p:ph type="body" sz="half" idx="1"/>
          </p:nvPr>
        </p:nvSpPr>
        <p:spPr>
          <a:xfrm>
            <a:off x="439738" y="1897283"/>
            <a:ext cx="5854700" cy="3258809"/>
          </a:xfrm>
        </p:spPr>
        <p:txBody>
          <a:bodyPr/>
          <a:lstStyle/>
          <a:p>
            <a:r>
              <a:rPr lang="en-US" sz="3600" dirty="0"/>
              <a:t>Brain of persons infected with HIV may be affected, causing confusion, memory loss, depression or motor dysfunction</a:t>
            </a:r>
          </a:p>
        </p:txBody>
      </p:sp>
      <p:sp>
        <p:nvSpPr>
          <p:cNvPr id="100380" name="Rectangle 28"/>
          <p:cNvSpPr>
            <a:spLocks noGrp="1" noChangeArrowheads="1"/>
          </p:cNvSpPr>
          <p:nvPr>
            <p:ph type="body" sz="half" idx="2"/>
          </p:nvPr>
        </p:nvSpPr>
        <p:spPr>
          <a:xfrm>
            <a:off x="390526" y="4693602"/>
            <a:ext cx="8120063" cy="1643905"/>
          </a:xfrm>
        </p:spPr>
        <p:txBody>
          <a:bodyPr/>
          <a:lstStyle/>
          <a:p>
            <a:r>
              <a:rPr lang="en-US" sz="3600" dirty="0"/>
              <a:t>Although drugs may delay symptoms, there is no known cure for AIDS </a:t>
            </a:r>
          </a:p>
        </p:txBody>
      </p:sp>
      <p:grpSp>
        <p:nvGrpSpPr>
          <p:cNvPr id="100378" name="Group 26"/>
          <p:cNvGrpSpPr>
            <a:grpSpLocks/>
          </p:cNvGrpSpPr>
          <p:nvPr/>
        </p:nvGrpSpPr>
        <p:grpSpPr bwMode="auto">
          <a:xfrm>
            <a:off x="6378575" y="2518518"/>
            <a:ext cx="2179638" cy="2057552"/>
            <a:chOff x="4230" y="1312"/>
            <a:chExt cx="1140" cy="1140"/>
          </a:xfrm>
        </p:grpSpPr>
        <p:sp>
          <p:nvSpPr>
            <p:cNvPr id="100357" name="AutoShape 5"/>
            <p:cNvSpPr>
              <a:spLocks noChangeAspect="1" noChangeArrowheads="1" noTextEdit="1"/>
            </p:cNvSpPr>
            <p:nvPr/>
          </p:nvSpPr>
          <p:spPr bwMode="auto">
            <a:xfrm>
              <a:off x="4230" y="1312"/>
              <a:ext cx="1140" cy="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59" name="Freeform 7"/>
            <p:cNvSpPr>
              <a:spLocks/>
            </p:cNvSpPr>
            <p:nvPr/>
          </p:nvSpPr>
          <p:spPr bwMode="auto">
            <a:xfrm>
              <a:off x="4806" y="1312"/>
              <a:ext cx="394" cy="446"/>
            </a:xfrm>
            <a:custGeom>
              <a:avLst/>
              <a:gdLst>
                <a:gd name="T0" fmla="*/ 691 w 786"/>
                <a:gd name="T1" fmla="*/ 359 h 892"/>
                <a:gd name="T2" fmla="*/ 741 w 786"/>
                <a:gd name="T3" fmla="*/ 333 h 892"/>
                <a:gd name="T4" fmla="*/ 786 w 786"/>
                <a:gd name="T5" fmla="*/ 296 h 892"/>
                <a:gd name="T6" fmla="*/ 763 w 786"/>
                <a:gd name="T7" fmla="*/ 276 h 892"/>
                <a:gd name="T8" fmla="*/ 700 w 786"/>
                <a:gd name="T9" fmla="*/ 228 h 892"/>
                <a:gd name="T10" fmla="*/ 611 w 786"/>
                <a:gd name="T11" fmla="*/ 162 h 892"/>
                <a:gd name="T12" fmla="*/ 511 w 786"/>
                <a:gd name="T13" fmla="*/ 89 h 892"/>
                <a:gd name="T14" fmla="*/ 414 w 786"/>
                <a:gd name="T15" fmla="*/ 21 h 892"/>
                <a:gd name="T16" fmla="*/ 13 w 786"/>
                <a:gd name="T17" fmla="*/ 62 h 892"/>
                <a:gd name="T18" fmla="*/ 16 w 786"/>
                <a:gd name="T19" fmla="*/ 253 h 892"/>
                <a:gd name="T20" fmla="*/ 11 w 786"/>
                <a:gd name="T21" fmla="*/ 598 h 892"/>
                <a:gd name="T22" fmla="*/ 0 w 786"/>
                <a:gd name="T23" fmla="*/ 796 h 892"/>
                <a:gd name="T24" fmla="*/ 18 w 786"/>
                <a:gd name="T25" fmla="*/ 883 h 892"/>
                <a:gd name="T26" fmla="*/ 71 w 786"/>
                <a:gd name="T27" fmla="*/ 887 h 892"/>
                <a:gd name="T28" fmla="*/ 131 w 786"/>
                <a:gd name="T29" fmla="*/ 890 h 892"/>
                <a:gd name="T30" fmla="*/ 193 w 786"/>
                <a:gd name="T31" fmla="*/ 891 h 892"/>
                <a:gd name="T32" fmla="*/ 253 w 786"/>
                <a:gd name="T33" fmla="*/ 892 h 892"/>
                <a:gd name="T34" fmla="*/ 308 w 786"/>
                <a:gd name="T35" fmla="*/ 891 h 892"/>
                <a:gd name="T36" fmla="*/ 331 w 786"/>
                <a:gd name="T37" fmla="*/ 849 h 892"/>
                <a:gd name="T38" fmla="*/ 354 w 786"/>
                <a:gd name="T39" fmla="*/ 807 h 892"/>
                <a:gd name="T40" fmla="*/ 391 w 786"/>
                <a:gd name="T41" fmla="*/ 785 h 892"/>
                <a:gd name="T42" fmla="*/ 463 w 786"/>
                <a:gd name="T43" fmla="*/ 796 h 892"/>
                <a:gd name="T44" fmla="*/ 529 w 786"/>
                <a:gd name="T45" fmla="*/ 805 h 892"/>
                <a:gd name="T46" fmla="*/ 589 w 786"/>
                <a:gd name="T47" fmla="*/ 813 h 892"/>
                <a:gd name="T48" fmla="*/ 638 w 786"/>
                <a:gd name="T49" fmla="*/ 816 h 892"/>
                <a:gd name="T50" fmla="*/ 673 w 786"/>
                <a:gd name="T51" fmla="*/ 816 h 892"/>
                <a:gd name="T52" fmla="*/ 689 w 786"/>
                <a:gd name="T53" fmla="*/ 812 h 892"/>
                <a:gd name="T54" fmla="*/ 704 w 786"/>
                <a:gd name="T55" fmla="*/ 801 h 892"/>
                <a:gd name="T56" fmla="*/ 711 w 786"/>
                <a:gd name="T57" fmla="*/ 778 h 892"/>
                <a:gd name="T58" fmla="*/ 709 w 786"/>
                <a:gd name="T59" fmla="*/ 740 h 892"/>
                <a:gd name="T60" fmla="*/ 692 w 786"/>
                <a:gd name="T61" fmla="*/ 714 h 892"/>
                <a:gd name="T62" fmla="*/ 670 w 786"/>
                <a:gd name="T63" fmla="*/ 690 h 892"/>
                <a:gd name="T64" fmla="*/ 658 w 786"/>
                <a:gd name="T65" fmla="*/ 666 h 892"/>
                <a:gd name="T66" fmla="*/ 662 w 786"/>
                <a:gd name="T67" fmla="*/ 646 h 892"/>
                <a:gd name="T68" fmla="*/ 681 w 786"/>
                <a:gd name="T69" fmla="*/ 629 h 892"/>
                <a:gd name="T70" fmla="*/ 697 w 786"/>
                <a:gd name="T71" fmla="*/ 613 h 892"/>
                <a:gd name="T72" fmla="*/ 695 w 786"/>
                <a:gd name="T73" fmla="*/ 591 h 892"/>
                <a:gd name="T74" fmla="*/ 677 w 786"/>
                <a:gd name="T75" fmla="*/ 571 h 892"/>
                <a:gd name="T76" fmla="*/ 655 w 786"/>
                <a:gd name="T77" fmla="*/ 554 h 892"/>
                <a:gd name="T78" fmla="*/ 670 w 786"/>
                <a:gd name="T79" fmla="*/ 535 h 892"/>
                <a:gd name="T80" fmla="*/ 691 w 786"/>
                <a:gd name="T81" fmla="*/ 504 h 892"/>
                <a:gd name="T82" fmla="*/ 695 w 786"/>
                <a:gd name="T83" fmla="*/ 468 h 892"/>
                <a:gd name="T84" fmla="*/ 662 w 786"/>
                <a:gd name="T85" fmla="*/ 463 h 892"/>
                <a:gd name="T86" fmla="*/ 634 w 786"/>
                <a:gd name="T87" fmla="*/ 446 h 892"/>
                <a:gd name="T88" fmla="*/ 620 w 786"/>
                <a:gd name="T89" fmla="*/ 418 h 892"/>
                <a:gd name="T90" fmla="*/ 627 w 786"/>
                <a:gd name="T91" fmla="*/ 396 h 892"/>
                <a:gd name="T92" fmla="*/ 647 w 786"/>
                <a:gd name="T93" fmla="*/ 381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6" h="892">
                  <a:moveTo>
                    <a:pt x="655" y="377"/>
                  </a:moveTo>
                  <a:lnTo>
                    <a:pt x="672" y="367"/>
                  </a:lnTo>
                  <a:lnTo>
                    <a:pt x="691" y="359"/>
                  </a:lnTo>
                  <a:lnTo>
                    <a:pt x="708" y="350"/>
                  </a:lnTo>
                  <a:lnTo>
                    <a:pt x="724" y="342"/>
                  </a:lnTo>
                  <a:lnTo>
                    <a:pt x="741" y="333"/>
                  </a:lnTo>
                  <a:lnTo>
                    <a:pt x="756" y="322"/>
                  </a:lnTo>
                  <a:lnTo>
                    <a:pt x="772" y="310"/>
                  </a:lnTo>
                  <a:lnTo>
                    <a:pt x="786" y="296"/>
                  </a:lnTo>
                  <a:lnTo>
                    <a:pt x="784" y="294"/>
                  </a:lnTo>
                  <a:lnTo>
                    <a:pt x="776" y="287"/>
                  </a:lnTo>
                  <a:lnTo>
                    <a:pt x="763" y="276"/>
                  </a:lnTo>
                  <a:lnTo>
                    <a:pt x="746" y="264"/>
                  </a:lnTo>
                  <a:lnTo>
                    <a:pt x="724" y="246"/>
                  </a:lnTo>
                  <a:lnTo>
                    <a:pt x="700" y="228"/>
                  </a:lnTo>
                  <a:lnTo>
                    <a:pt x="672" y="207"/>
                  </a:lnTo>
                  <a:lnTo>
                    <a:pt x="642" y="185"/>
                  </a:lnTo>
                  <a:lnTo>
                    <a:pt x="611" y="162"/>
                  </a:lnTo>
                  <a:lnTo>
                    <a:pt x="578" y="138"/>
                  </a:lnTo>
                  <a:lnTo>
                    <a:pt x="544" y="114"/>
                  </a:lnTo>
                  <a:lnTo>
                    <a:pt x="511" y="89"/>
                  </a:lnTo>
                  <a:lnTo>
                    <a:pt x="478" y="66"/>
                  </a:lnTo>
                  <a:lnTo>
                    <a:pt x="445" y="43"/>
                  </a:lnTo>
                  <a:lnTo>
                    <a:pt x="414" y="21"/>
                  </a:lnTo>
                  <a:lnTo>
                    <a:pt x="385" y="0"/>
                  </a:lnTo>
                  <a:lnTo>
                    <a:pt x="15" y="0"/>
                  </a:lnTo>
                  <a:lnTo>
                    <a:pt x="13" y="62"/>
                  </a:lnTo>
                  <a:lnTo>
                    <a:pt x="13" y="124"/>
                  </a:lnTo>
                  <a:lnTo>
                    <a:pt x="13" y="188"/>
                  </a:lnTo>
                  <a:lnTo>
                    <a:pt x="16" y="253"/>
                  </a:lnTo>
                  <a:lnTo>
                    <a:pt x="24" y="371"/>
                  </a:lnTo>
                  <a:lnTo>
                    <a:pt x="20" y="485"/>
                  </a:lnTo>
                  <a:lnTo>
                    <a:pt x="11" y="598"/>
                  </a:lnTo>
                  <a:lnTo>
                    <a:pt x="3" y="710"/>
                  </a:lnTo>
                  <a:lnTo>
                    <a:pt x="1" y="753"/>
                  </a:lnTo>
                  <a:lnTo>
                    <a:pt x="0" y="796"/>
                  </a:lnTo>
                  <a:lnTo>
                    <a:pt x="0" y="838"/>
                  </a:lnTo>
                  <a:lnTo>
                    <a:pt x="2" y="882"/>
                  </a:lnTo>
                  <a:lnTo>
                    <a:pt x="18" y="883"/>
                  </a:lnTo>
                  <a:lnTo>
                    <a:pt x="34" y="884"/>
                  </a:lnTo>
                  <a:lnTo>
                    <a:pt x="53" y="886"/>
                  </a:lnTo>
                  <a:lnTo>
                    <a:pt x="71" y="887"/>
                  </a:lnTo>
                  <a:lnTo>
                    <a:pt x="91" y="888"/>
                  </a:lnTo>
                  <a:lnTo>
                    <a:pt x="110" y="889"/>
                  </a:lnTo>
                  <a:lnTo>
                    <a:pt x="131" y="890"/>
                  </a:lnTo>
                  <a:lnTo>
                    <a:pt x="152" y="890"/>
                  </a:lnTo>
                  <a:lnTo>
                    <a:pt x="172" y="891"/>
                  </a:lnTo>
                  <a:lnTo>
                    <a:pt x="193" y="891"/>
                  </a:lnTo>
                  <a:lnTo>
                    <a:pt x="213" y="892"/>
                  </a:lnTo>
                  <a:lnTo>
                    <a:pt x="233" y="892"/>
                  </a:lnTo>
                  <a:lnTo>
                    <a:pt x="253" y="892"/>
                  </a:lnTo>
                  <a:lnTo>
                    <a:pt x="273" y="892"/>
                  </a:lnTo>
                  <a:lnTo>
                    <a:pt x="291" y="891"/>
                  </a:lnTo>
                  <a:lnTo>
                    <a:pt x="308" y="891"/>
                  </a:lnTo>
                  <a:lnTo>
                    <a:pt x="316" y="877"/>
                  </a:lnTo>
                  <a:lnTo>
                    <a:pt x="324" y="862"/>
                  </a:lnTo>
                  <a:lnTo>
                    <a:pt x="331" y="849"/>
                  </a:lnTo>
                  <a:lnTo>
                    <a:pt x="339" y="835"/>
                  </a:lnTo>
                  <a:lnTo>
                    <a:pt x="346" y="821"/>
                  </a:lnTo>
                  <a:lnTo>
                    <a:pt x="354" y="807"/>
                  </a:lnTo>
                  <a:lnTo>
                    <a:pt x="361" y="795"/>
                  </a:lnTo>
                  <a:lnTo>
                    <a:pt x="367" y="781"/>
                  </a:lnTo>
                  <a:lnTo>
                    <a:pt x="391" y="785"/>
                  </a:lnTo>
                  <a:lnTo>
                    <a:pt x="415" y="789"/>
                  </a:lnTo>
                  <a:lnTo>
                    <a:pt x="440" y="792"/>
                  </a:lnTo>
                  <a:lnTo>
                    <a:pt x="463" y="796"/>
                  </a:lnTo>
                  <a:lnTo>
                    <a:pt x="486" y="799"/>
                  </a:lnTo>
                  <a:lnTo>
                    <a:pt x="509" y="803"/>
                  </a:lnTo>
                  <a:lnTo>
                    <a:pt x="529" y="805"/>
                  </a:lnTo>
                  <a:lnTo>
                    <a:pt x="550" y="808"/>
                  </a:lnTo>
                  <a:lnTo>
                    <a:pt x="570" y="811"/>
                  </a:lnTo>
                  <a:lnTo>
                    <a:pt x="589" y="813"/>
                  </a:lnTo>
                  <a:lnTo>
                    <a:pt x="607" y="814"/>
                  </a:lnTo>
                  <a:lnTo>
                    <a:pt x="623" y="815"/>
                  </a:lnTo>
                  <a:lnTo>
                    <a:pt x="638" y="816"/>
                  </a:lnTo>
                  <a:lnTo>
                    <a:pt x="651" y="816"/>
                  </a:lnTo>
                  <a:lnTo>
                    <a:pt x="663" y="816"/>
                  </a:lnTo>
                  <a:lnTo>
                    <a:pt x="673" y="816"/>
                  </a:lnTo>
                  <a:lnTo>
                    <a:pt x="679" y="816"/>
                  </a:lnTo>
                  <a:lnTo>
                    <a:pt x="684" y="814"/>
                  </a:lnTo>
                  <a:lnTo>
                    <a:pt x="689" y="812"/>
                  </a:lnTo>
                  <a:lnTo>
                    <a:pt x="695" y="810"/>
                  </a:lnTo>
                  <a:lnTo>
                    <a:pt x="700" y="806"/>
                  </a:lnTo>
                  <a:lnTo>
                    <a:pt x="704" y="801"/>
                  </a:lnTo>
                  <a:lnTo>
                    <a:pt x="707" y="797"/>
                  </a:lnTo>
                  <a:lnTo>
                    <a:pt x="709" y="791"/>
                  </a:lnTo>
                  <a:lnTo>
                    <a:pt x="711" y="778"/>
                  </a:lnTo>
                  <a:lnTo>
                    <a:pt x="712" y="765"/>
                  </a:lnTo>
                  <a:lnTo>
                    <a:pt x="711" y="752"/>
                  </a:lnTo>
                  <a:lnTo>
                    <a:pt x="709" y="740"/>
                  </a:lnTo>
                  <a:lnTo>
                    <a:pt x="704" y="731"/>
                  </a:lnTo>
                  <a:lnTo>
                    <a:pt x="699" y="722"/>
                  </a:lnTo>
                  <a:lnTo>
                    <a:pt x="692" y="714"/>
                  </a:lnTo>
                  <a:lnTo>
                    <a:pt x="684" y="706"/>
                  </a:lnTo>
                  <a:lnTo>
                    <a:pt x="677" y="698"/>
                  </a:lnTo>
                  <a:lnTo>
                    <a:pt x="670" y="690"/>
                  </a:lnTo>
                  <a:lnTo>
                    <a:pt x="663" y="681"/>
                  </a:lnTo>
                  <a:lnTo>
                    <a:pt x="658" y="671"/>
                  </a:lnTo>
                  <a:lnTo>
                    <a:pt x="658" y="666"/>
                  </a:lnTo>
                  <a:lnTo>
                    <a:pt x="657" y="659"/>
                  </a:lnTo>
                  <a:lnTo>
                    <a:pt x="658" y="652"/>
                  </a:lnTo>
                  <a:lnTo>
                    <a:pt x="662" y="646"/>
                  </a:lnTo>
                  <a:lnTo>
                    <a:pt x="668" y="639"/>
                  </a:lnTo>
                  <a:lnTo>
                    <a:pt x="674" y="634"/>
                  </a:lnTo>
                  <a:lnTo>
                    <a:pt x="681" y="629"/>
                  </a:lnTo>
                  <a:lnTo>
                    <a:pt x="688" y="624"/>
                  </a:lnTo>
                  <a:lnTo>
                    <a:pt x="694" y="618"/>
                  </a:lnTo>
                  <a:lnTo>
                    <a:pt x="697" y="613"/>
                  </a:lnTo>
                  <a:lnTo>
                    <a:pt x="700" y="607"/>
                  </a:lnTo>
                  <a:lnTo>
                    <a:pt x="699" y="599"/>
                  </a:lnTo>
                  <a:lnTo>
                    <a:pt x="695" y="591"/>
                  </a:lnTo>
                  <a:lnTo>
                    <a:pt x="691" y="584"/>
                  </a:lnTo>
                  <a:lnTo>
                    <a:pt x="684" y="578"/>
                  </a:lnTo>
                  <a:lnTo>
                    <a:pt x="677" y="571"/>
                  </a:lnTo>
                  <a:lnTo>
                    <a:pt x="670" y="567"/>
                  </a:lnTo>
                  <a:lnTo>
                    <a:pt x="662" y="561"/>
                  </a:lnTo>
                  <a:lnTo>
                    <a:pt x="655" y="554"/>
                  </a:lnTo>
                  <a:lnTo>
                    <a:pt x="648" y="548"/>
                  </a:lnTo>
                  <a:lnTo>
                    <a:pt x="659" y="542"/>
                  </a:lnTo>
                  <a:lnTo>
                    <a:pt x="670" y="535"/>
                  </a:lnTo>
                  <a:lnTo>
                    <a:pt x="678" y="526"/>
                  </a:lnTo>
                  <a:lnTo>
                    <a:pt x="685" y="516"/>
                  </a:lnTo>
                  <a:lnTo>
                    <a:pt x="691" y="504"/>
                  </a:lnTo>
                  <a:lnTo>
                    <a:pt x="694" y="492"/>
                  </a:lnTo>
                  <a:lnTo>
                    <a:pt x="695" y="480"/>
                  </a:lnTo>
                  <a:lnTo>
                    <a:pt x="695" y="468"/>
                  </a:lnTo>
                  <a:lnTo>
                    <a:pt x="684" y="468"/>
                  </a:lnTo>
                  <a:lnTo>
                    <a:pt x="672" y="465"/>
                  </a:lnTo>
                  <a:lnTo>
                    <a:pt x="662" y="463"/>
                  </a:lnTo>
                  <a:lnTo>
                    <a:pt x="651" y="458"/>
                  </a:lnTo>
                  <a:lnTo>
                    <a:pt x="642" y="453"/>
                  </a:lnTo>
                  <a:lnTo>
                    <a:pt x="634" y="446"/>
                  </a:lnTo>
                  <a:lnTo>
                    <a:pt x="627" y="438"/>
                  </a:lnTo>
                  <a:lnTo>
                    <a:pt x="623" y="427"/>
                  </a:lnTo>
                  <a:lnTo>
                    <a:pt x="620" y="418"/>
                  </a:lnTo>
                  <a:lnTo>
                    <a:pt x="621" y="410"/>
                  </a:lnTo>
                  <a:lnTo>
                    <a:pt x="624" y="403"/>
                  </a:lnTo>
                  <a:lnTo>
                    <a:pt x="627" y="396"/>
                  </a:lnTo>
                  <a:lnTo>
                    <a:pt x="633" y="390"/>
                  </a:lnTo>
                  <a:lnTo>
                    <a:pt x="640" y="386"/>
                  </a:lnTo>
                  <a:lnTo>
                    <a:pt x="647" y="381"/>
                  </a:lnTo>
                  <a:lnTo>
                    <a:pt x="655" y="37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0" name="Freeform 8"/>
            <p:cNvSpPr>
              <a:spLocks/>
            </p:cNvSpPr>
            <p:nvPr/>
          </p:nvSpPr>
          <p:spPr bwMode="auto">
            <a:xfrm>
              <a:off x="4230" y="1312"/>
              <a:ext cx="1140" cy="1140"/>
            </a:xfrm>
            <a:custGeom>
              <a:avLst/>
              <a:gdLst>
                <a:gd name="T0" fmla="*/ 1300 w 2280"/>
                <a:gd name="T1" fmla="*/ 1687 h 2280"/>
                <a:gd name="T2" fmla="*/ 1274 w 2280"/>
                <a:gd name="T3" fmla="*/ 1142 h 2280"/>
                <a:gd name="T4" fmla="*/ 1362 w 2280"/>
                <a:gd name="T5" fmla="*/ 1032 h 2280"/>
                <a:gd name="T6" fmla="*/ 1487 w 2280"/>
                <a:gd name="T7" fmla="*/ 1034 h 2280"/>
                <a:gd name="T8" fmla="*/ 1613 w 2280"/>
                <a:gd name="T9" fmla="*/ 1038 h 2280"/>
                <a:gd name="T10" fmla="*/ 1741 w 2280"/>
                <a:gd name="T11" fmla="*/ 1043 h 2280"/>
                <a:gd name="T12" fmla="*/ 1870 w 2280"/>
                <a:gd name="T13" fmla="*/ 1050 h 2280"/>
                <a:gd name="T14" fmla="*/ 1998 w 2280"/>
                <a:gd name="T15" fmla="*/ 1057 h 2280"/>
                <a:gd name="T16" fmla="*/ 2125 w 2280"/>
                <a:gd name="T17" fmla="*/ 1062 h 2280"/>
                <a:gd name="T18" fmla="*/ 2249 w 2280"/>
                <a:gd name="T19" fmla="*/ 1066 h 2280"/>
                <a:gd name="T20" fmla="*/ 2077 w 2280"/>
                <a:gd name="T21" fmla="*/ 216 h 2280"/>
                <a:gd name="T22" fmla="*/ 2082 w 2280"/>
                <a:gd name="T23" fmla="*/ 871 h 2280"/>
                <a:gd name="T24" fmla="*/ 2034 w 2280"/>
                <a:gd name="T25" fmla="*/ 876 h 2280"/>
                <a:gd name="T26" fmla="*/ 1979 w 2280"/>
                <a:gd name="T27" fmla="*/ 879 h 2280"/>
                <a:gd name="T28" fmla="*/ 1928 w 2280"/>
                <a:gd name="T29" fmla="*/ 880 h 2280"/>
                <a:gd name="T30" fmla="*/ 1869 w 2280"/>
                <a:gd name="T31" fmla="*/ 883 h 2280"/>
                <a:gd name="T32" fmla="*/ 1768 w 2280"/>
                <a:gd name="T33" fmla="*/ 884 h 2280"/>
                <a:gd name="T34" fmla="*/ 1667 w 2280"/>
                <a:gd name="T35" fmla="*/ 883 h 2280"/>
                <a:gd name="T36" fmla="*/ 1566 w 2280"/>
                <a:gd name="T37" fmla="*/ 884 h 2280"/>
                <a:gd name="T38" fmla="*/ 1473 w 2280"/>
                <a:gd name="T39" fmla="*/ 890 h 2280"/>
                <a:gd name="T40" fmla="*/ 1391 w 2280"/>
                <a:gd name="T41" fmla="*/ 891 h 2280"/>
                <a:gd name="T42" fmla="*/ 1299 w 2280"/>
                <a:gd name="T43" fmla="*/ 890 h 2280"/>
                <a:gd name="T44" fmla="*/ 1211 w 2280"/>
                <a:gd name="T45" fmla="*/ 886 h 2280"/>
                <a:gd name="T46" fmla="*/ 1153 w 2280"/>
                <a:gd name="T47" fmla="*/ 801 h 2280"/>
                <a:gd name="T48" fmla="*/ 1173 w 2280"/>
                <a:gd name="T49" fmla="*/ 491 h 2280"/>
                <a:gd name="T50" fmla="*/ 1166 w 2280"/>
                <a:gd name="T51" fmla="*/ 188 h 2280"/>
                <a:gd name="T52" fmla="*/ 0 w 2280"/>
                <a:gd name="T53" fmla="*/ 0 h 2280"/>
                <a:gd name="T54" fmla="*/ 106 w 2280"/>
                <a:gd name="T55" fmla="*/ 1498 h 2280"/>
                <a:gd name="T56" fmla="*/ 152 w 2280"/>
                <a:gd name="T57" fmla="*/ 713 h 2280"/>
                <a:gd name="T58" fmla="*/ 269 w 2280"/>
                <a:gd name="T59" fmla="*/ 701 h 2280"/>
                <a:gd name="T60" fmla="*/ 390 w 2280"/>
                <a:gd name="T61" fmla="*/ 689 h 2280"/>
                <a:gd name="T62" fmla="*/ 512 w 2280"/>
                <a:gd name="T63" fmla="*/ 677 h 2280"/>
                <a:gd name="T64" fmla="*/ 636 w 2280"/>
                <a:gd name="T65" fmla="*/ 667 h 2280"/>
                <a:gd name="T66" fmla="*/ 759 w 2280"/>
                <a:gd name="T67" fmla="*/ 659 h 2280"/>
                <a:gd name="T68" fmla="*/ 879 w 2280"/>
                <a:gd name="T69" fmla="*/ 654 h 2280"/>
                <a:gd name="T70" fmla="*/ 996 w 2280"/>
                <a:gd name="T71" fmla="*/ 654 h 2280"/>
                <a:gd name="T72" fmla="*/ 1066 w 2280"/>
                <a:gd name="T73" fmla="*/ 773 h 2280"/>
                <a:gd name="T74" fmla="*/ 1033 w 2280"/>
                <a:gd name="T75" fmla="*/ 1014 h 2280"/>
                <a:gd name="T76" fmla="*/ 1025 w 2280"/>
                <a:gd name="T77" fmla="*/ 1323 h 2280"/>
                <a:gd name="T78" fmla="*/ 998 w 2280"/>
                <a:gd name="T79" fmla="*/ 1712 h 2280"/>
                <a:gd name="T80" fmla="*/ 983 w 2280"/>
                <a:gd name="T81" fmla="*/ 2092 h 2280"/>
                <a:gd name="T82" fmla="*/ 2280 w 2280"/>
                <a:gd name="T83" fmla="*/ 2004 h 2280"/>
                <a:gd name="T84" fmla="*/ 2103 w 2280"/>
                <a:gd name="T85" fmla="*/ 2006 h 2280"/>
                <a:gd name="T86" fmla="*/ 1928 w 2280"/>
                <a:gd name="T87" fmla="*/ 2012 h 2280"/>
                <a:gd name="T88" fmla="*/ 1753 w 2280"/>
                <a:gd name="T89" fmla="*/ 2022 h 2280"/>
                <a:gd name="T90" fmla="*/ 1572 w 2280"/>
                <a:gd name="T91" fmla="*/ 2038 h 2280"/>
                <a:gd name="T92" fmla="*/ 1512 w 2280"/>
                <a:gd name="T93" fmla="*/ 2044 h 2280"/>
                <a:gd name="T94" fmla="*/ 1443 w 2280"/>
                <a:gd name="T95" fmla="*/ 2051 h 2280"/>
                <a:gd name="T96" fmla="*/ 1373 w 2280"/>
                <a:gd name="T97" fmla="*/ 2055 h 2280"/>
                <a:gd name="T98" fmla="*/ 1313 w 2280"/>
                <a:gd name="T99" fmla="*/ 2058 h 2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0" h="2280">
                  <a:moveTo>
                    <a:pt x="1313" y="2058"/>
                  </a:moveTo>
                  <a:lnTo>
                    <a:pt x="1310" y="1948"/>
                  </a:lnTo>
                  <a:lnTo>
                    <a:pt x="1306" y="1823"/>
                  </a:lnTo>
                  <a:lnTo>
                    <a:pt x="1300" y="1687"/>
                  </a:lnTo>
                  <a:lnTo>
                    <a:pt x="1292" y="1545"/>
                  </a:lnTo>
                  <a:lnTo>
                    <a:pt x="1284" y="1404"/>
                  </a:lnTo>
                  <a:lnTo>
                    <a:pt x="1278" y="1268"/>
                  </a:lnTo>
                  <a:lnTo>
                    <a:pt x="1274" y="1142"/>
                  </a:lnTo>
                  <a:lnTo>
                    <a:pt x="1271" y="1033"/>
                  </a:lnTo>
                  <a:lnTo>
                    <a:pt x="1301" y="1033"/>
                  </a:lnTo>
                  <a:lnTo>
                    <a:pt x="1332" y="1032"/>
                  </a:lnTo>
                  <a:lnTo>
                    <a:pt x="1362" y="1032"/>
                  </a:lnTo>
                  <a:lnTo>
                    <a:pt x="1393" y="1032"/>
                  </a:lnTo>
                  <a:lnTo>
                    <a:pt x="1424" y="1033"/>
                  </a:lnTo>
                  <a:lnTo>
                    <a:pt x="1456" y="1033"/>
                  </a:lnTo>
                  <a:lnTo>
                    <a:pt x="1487" y="1034"/>
                  </a:lnTo>
                  <a:lnTo>
                    <a:pt x="1518" y="1034"/>
                  </a:lnTo>
                  <a:lnTo>
                    <a:pt x="1550" y="1035"/>
                  </a:lnTo>
                  <a:lnTo>
                    <a:pt x="1581" y="1036"/>
                  </a:lnTo>
                  <a:lnTo>
                    <a:pt x="1613" y="1038"/>
                  </a:lnTo>
                  <a:lnTo>
                    <a:pt x="1646" y="1039"/>
                  </a:lnTo>
                  <a:lnTo>
                    <a:pt x="1678" y="1041"/>
                  </a:lnTo>
                  <a:lnTo>
                    <a:pt x="1709" y="1042"/>
                  </a:lnTo>
                  <a:lnTo>
                    <a:pt x="1741" y="1043"/>
                  </a:lnTo>
                  <a:lnTo>
                    <a:pt x="1773" y="1046"/>
                  </a:lnTo>
                  <a:lnTo>
                    <a:pt x="1806" y="1047"/>
                  </a:lnTo>
                  <a:lnTo>
                    <a:pt x="1838" y="1049"/>
                  </a:lnTo>
                  <a:lnTo>
                    <a:pt x="1870" y="1050"/>
                  </a:lnTo>
                  <a:lnTo>
                    <a:pt x="1902" y="1051"/>
                  </a:lnTo>
                  <a:lnTo>
                    <a:pt x="1935" y="1054"/>
                  </a:lnTo>
                  <a:lnTo>
                    <a:pt x="1966" y="1055"/>
                  </a:lnTo>
                  <a:lnTo>
                    <a:pt x="1998" y="1057"/>
                  </a:lnTo>
                  <a:lnTo>
                    <a:pt x="2030" y="1058"/>
                  </a:lnTo>
                  <a:lnTo>
                    <a:pt x="2061" y="1059"/>
                  </a:lnTo>
                  <a:lnTo>
                    <a:pt x="2093" y="1061"/>
                  </a:lnTo>
                  <a:lnTo>
                    <a:pt x="2125" y="1062"/>
                  </a:lnTo>
                  <a:lnTo>
                    <a:pt x="2157" y="1063"/>
                  </a:lnTo>
                  <a:lnTo>
                    <a:pt x="2188" y="1064"/>
                  </a:lnTo>
                  <a:lnTo>
                    <a:pt x="2219" y="1065"/>
                  </a:lnTo>
                  <a:lnTo>
                    <a:pt x="2249" y="1066"/>
                  </a:lnTo>
                  <a:lnTo>
                    <a:pt x="2280" y="1066"/>
                  </a:lnTo>
                  <a:lnTo>
                    <a:pt x="2280" y="0"/>
                  </a:lnTo>
                  <a:lnTo>
                    <a:pt x="2073" y="0"/>
                  </a:lnTo>
                  <a:lnTo>
                    <a:pt x="2077" y="216"/>
                  </a:lnTo>
                  <a:lnTo>
                    <a:pt x="2084" y="434"/>
                  </a:lnTo>
                  <a:lnTo>
                    <a:pt x="2090" y="652"/>
                  </a:lnTo>
                  <a:lnTo>
                    <a:pt x="2092" y="868"/>
                  </a:lnTo>
                  <a:lnTo>
                    <a:pt x="2082" y="871"/>
                  </a:lnTo>
                  <a:lnTo>
                    <a:pt x="2070" y="873"/>
                  </a:lnTo>
                  <a:lnTo>
                    <a:pt x="2059" y="874"/>
                  </a:lnTo>
                  <a:lnTo>
                    <a:pt x="2046" y="875"/>
                  </a:lnTo>
                  <a:lnTo>
                    <a:pt x="2034" y="876"/>
                  </a:lnTo>
                  <a:lnTo>
                    <a:pt x="2020" y="876"/>
                  </a:lnTo>
                  <a:lnTo>
                    <a:pt x="2007" y="877"/>
                  </a:lnTo>
                  <a:lnTo>
                    <a:pt x="1993" y="877"/>
                  </a:lnTo>
                  <a:lnTo>
                    <a:pt x="1979" y="879"/>
                  </a:lnTo>
                  <a:lnTo>
                    <a:pt x="1967" y="879"/>
                  </a:lnTo>
                  <a:lnTo>
                    <a:pt x="1953" y="879"/>
                  </a:lnTo>
                  <a:lnTo>
                    <a:pt x="1940" y="879"/>
                  </a:lnTo>
                  <a:lnTo>
                    <a:pt x="1928" y="880"/>
                  </a:lnTo>
                  <a:lnTo>
                    <a:pt x="1916" y="880"/>
                  </a:lnTo>
                  <a:lnTo>
                    <a:pt x="1905" y="881"/>
                  </a:lnTo>
                  <a:lnTo>
                    <a:pt x="1894" y="882"/>
                  </a:lnTo>
                  <a:lnTo>
                    <a:pt x="1869" y="883"/>
                  </a:lnTo>
                  <a:lnTo>
                    <a:pt x="1844" y="883"/>
                  </a:lnTo>
                  <a:lnTo>
                    <a:pt x="1818" y="884"/>
                  </a:lnTo>
                  <a:lnTo>
                    <a:pt x="1793" y="884"/>
                  </a:lnTo>
                  <a:lnTo>
                    <a:pt x="1768" y="884"/>
                  </a:lnTo>
                  <a:lnTo>
                    <a:pt x="1742" y="883"/>
                  </a:lnTo>
                  <a:lnTo>
                    <a:pt x="1717" y="883"/>
                  </a:lnTo>
                  <a:lnTo>
                    <a:pt x="1693" y="883"/>
                  </a:lnTo>
                  <a:lnTo>
                    <a:pt x="1667" y="883"/>
                  </a:lnTo>
                  <a:lnTo>
                    <a:pt x="1642" y="882"/>
                  </a:lnTo>
                  <a:lnTo>
                    <a:pt x="1617" y="882"/>
                  </a:lnTo>
                  <a:lnTo>
                    <a:pt x="1591" y="883"/>
                  </a:lnTo>
                  <a:lnTo>
                    <a:pt x="1566" y="884"/>
                  </a:lnTo>
                  <a:lnTo>
                    <a:pt x="1541" y="886"/>
                  </a:lnTo>
                  <a:lnTo>
                    <a:pt x="1515" y="887"/>
                  </a:lnTo>
                  <a:lnTo>
                    <a:pt x="1490" y="889"/>
                  </a:lnTo>
                  <a:lnTo>
                    <a:pt x="1473" y="890"/>
                  </a:lnTo>
                  <a:lnTo>
                    <a:pt x="1454" y="891"/>
                  </a:lnTo>
                  <a:lnTo>
                    <a:pt x="1434" y="891"/>
                  </a:lnTo>
                  <a:lnTo>
                    <a:pt x="1413" y="891"/>
                  </a:lnTo>
                  <a:lnTo>
                    <a:pt x="1391" y="891"/>
                  </a:lnTo>
                  <a:lnTo>
                    <a:pt x="1368" y="891"/>
                  </a:lnTo>
                  <a:lnTo>
                    <a:pt x="1346" y="891"/>
                  </a:lnTo>
                  <a:lnTo>
                    <a:pt x="1323" y="890"/>
                  </a:lnTo>
                  <a:lnTo>
                    <a:pt x="1299" y="890"/>
                  </a:lnTo>
                  <a:lnTo>
                    <a:pt x="1277" y="889"/>
                  </a:lnTo>
                  <a:lnTo>
                    <a:pt x="1254" y="888"/>
                  </a:lnTo>
                  <a:lnTo>
                    <a:pt x="1232" y="887"/>
                  </a:lnTo>
                  <a:lnTo>
                    <a:pt x="1211" y="886"/>
                  </a:lnTo>
                  <a:lnTo>
                    <a:pt x="1191" y="884"/>
                  </a:lnTo>
                  <a:lnTo>
                    <a:pt x="1172" y="883"/>
                  </a:lnTo>
                  <a:lnTo>
                    <a:pt x="1155" y="882"/>
                  </a:lnTo>
                  <a:lnTo>
                    <a:pt x="1153" y="801"/>
                  </a:lnTo>
                  <a:lnTo>
                    <a:pt x="1155" y="722"/>
                  </a:lnTo>
                  <a:lnTo>
                    <a:pt x="1161" y="645"/>
                  </a:lnTo>
                  <a:lnTo>
                    <a:pt x="1168" y="568"/>
                  </a:lnTo>
                  <a:lnTo>
                    <a:pt x="1173" y="491"/>
                  </a:lnTo>
                  <a:lnTo>
                    <a:pt x="1177" y="413"/>
                  </a:lnTo>
                  <a:lnTo>
                    <a:pt x="1176" y="334"/>
                  </a:lnTo>
                  <a:lnTo>
                    <a:pt x="1169" y="253"/>
                  </a:lnTo>
                  <a:lnTo>
                    <a:pt x="1166" y="188"/>
                  </a:lnTo>
                  <a:lnTo>
                    <a:pt x="1166" y="124"/>
                  </a:lnTo>
                  <a:lnTo>
                    <a:pt x="1166" y="62"/>
                  </a:lnTo>
                  <a:lnTo>
                    <a:pt x="1168" y="0"/>
                  </a:lnTo>
                  <a:lnTo>
                    <a:pt x="0" y="0"/>
                  </a:lnTo>
                  <a:lnTo>
                    <a:pt x="0" y="2280"/>
                  </a:lnTo>
                  <a:lnTo>
                    <a:pt x="116" y="2280"/>
                  </a:lnTo>
                  <a:lnTo>
                    <a:pt x="113" y="1888"/>
                  </a:lnTo>
                  <a:lnTo>
                    <a:pt x="106" y="1498"/>
                  </a:lnTo>
                  <a:lnTo>
                    <a:pt x="99" y="1108"/>
                  </a:lnTo>
                  <a:lnTo>
                    <a:pt x="96" y="719"/>
                  </a:lnTo>
                  <a:lnTo>
                    <a:pt x="124" y="716"/>
                  </a:lnTo>
                  <a:lnTo>
                    <a:pt x="152" y="713"/>
                  </a:lnTo>
                  <a:lnTo>
                    <a:pt x="182" y="710"/>
                  </a:lnTo>
                  <a:lnTo>
                    <a:pt x="211" y="707"/>
                  </a:lnTo>
                  <a:lnTo>
                    <a:pt x="240" y="705"/>
                  </a:lnTo>
                  <a:lnTo>
                    <a:pt x="269" y="701"/>
                  </a:lnTo>
                  <a:lnTo>
                    <a:pt x="299" y="698"/>
                  </a:lnTo>
                  <a:lnTo>
                    <a:pt x="329" y="696"/>
                  </a:lnTo>
                  <a:lnTo>
                    <a:pt x="359" y="692"/>
                  </a:lnTo>
                  <a:lnTo>
                    <a:pt x="390" y="689"/>
                  </a:lnTo>
                  <a:lnTo>
                    <a:pt x="420" y="686"/>
                  </a:lnTo>
                  <a:lnTo>
                    <a:pt x="451" y="683"/>
                  </a:lnTo>
                  <a:lnTo>
                    <a:pt x="481" y="681"/>
                  </a:lnTo>
                  <a:lnTo>
                    <a:pt x="512" y="677"/>
                  </a:lnTo>
                  <a:lnTo>
                    <a:pt x="544" y="675"/>
                  </a:lnTo>
                  <a:lnTo>
                    <a:pt x="575" y="671"/>
                  </a:lnTo>
                  <a:lnTo>
                    <a:pt x="605" y="669"/>
                  </a:lnTo>
                  <a:lnTo>
                    <a:pt x="636" y="667"/>
                  </a:lnTo>
                  <a:lnTo>
                    <a:pt x="667" y="664"/>
                  </a:lnTo>
                  <a:lnTo>
                    <a:pt x="697" y="662"/>
                  </a:lnTo>
                  <a:lnTo>
                    <a:pt x="728" y="661"/>
                  </a:lnTo>
                  <a:lnTo>
                    <a:pt x="759" y="659"/>
                  </a:lnTo>
                  <a:lnTo>
                    <a:pt x="789" y="658"/>
                  </a:lnTo>
                  <a:lnTo>
                    <a:pt x="819" y="656"/>
                  </a:lnTo>
                  <a:lnTo>
                    <a:pt x="849" y="655"/>
                  </a:lnTo>
                  <a:lnTo>
                    <a:pt x="879" y="654"/>
                  </a:lnTo>
                  <a:lnTo>
                    <a:pt x="909" y="654"/>
                  </a:lnTo>
                  <a:lnTo>
                    <a:pt x="938" y="654"/>
                  </a:lnTo>
                  <a:lnTo>
                    <a:pt x="967" y="654"/>
                  </a:lnTo>
                  <a:lnTo>
                    <a:pt x="996" y="654"/>
                  </a:lnTo>
                  <a:lnTo>
                    <a:pt x="1025" y="655"/>
                  </a:lnTo>
                  <a:lnTo>
                    <a:pt x="1054" y="656"/>
                  </a:lnTo>
                  <a:lnTo>
                    <a:pt x="1064" y="714"/>
                  </a:lnTo>
                  <a:lnTo>
                    <a:pt x="1066" y="773"/>
                  </a:lnTo>
                  <a:lnTo>
                    <a:pt x="1062" y="833"/>
                  </a:lnTo>
                  <a:lnTo>
                    <a:pt x="1052" y="894"/>
                  </a:lnTo>
                  <a:lnTo>
                    <a:pt x="1042" y="953"/>
                  </a:lnTo>
                  <a:lnTo>
                    <a:pt x="1033" y="1014"/>
                  </a:lnTo>
                  <a:lnTo>
                    <a:pt x="1027" y="1074"/>
                  </a:lnTo>
                  <a:lnTo>
                    <a:pt x="1026" y="1134"/>
                  </a:lnTo>
                  <a:lnTo>
                    <a:pt x="1027" y="1228"/>
                  </a:lnTo>
                  <a:lnTo>
                    <a:pt x="1025" y="1323"/>
                  </a:lnTo>
                  <a:lnTo>
                    <a:pt x="1019" y="1420"/>
                  </a:lnTo>
                  <a:lnTo>
                    <a:pt x="1013" y="1518"/>
                  </a:lnTo>
                  <a:lnTo>
                    <a:pt x="1005" y="1616"/>
                  </a:lnTo>
                  <a:lnTo>
                    <a:pt x="998" y="1712"/>
                  </a:lnTo>
                  <a:lnTo>
                    <a:pt x="990" y="1808"/>
                  </a:lnTo>
                  <a:lnTo>
                    <a:pt x="985" y="1901"/>
                  </a:lnTo>
                  <a:lnTo>
                    <a:pt x="982" y="1998"/>
                  </a:lnTo>
                  <a:lnTo>
                    <a:pt x="983" y="2092"/>
                  </a:lnTo>
                  <a:lnTo>
                    <a:pt x="985" y="2186"/>
                  </a:lnTo>
                  <a:lnTo>
                    <a:pt x="982" y="2280"/>
                  </a:lnTo>
                  <a:lnTo>
                    <a:pt x="2280" y="2280"/>
                  </a:lnTo>
                  <a:lnTo>
                    <a:pt x="2280" y="2004"/>
                  </a:lnTo>
                  <a:lnTo>
                    <a:pt x="2235" y="2004"/>
                  </a:lnTo>
                  <a:lnTo>
                    <a:pt x="2190" y="2005"/>
                  </a:lnTo>
                  <a:lnTo>
                    <a:pt x="2146" y="2005"/>
                  </a:lnTo>
                  <a:lnTo>
                    <a:pt x="2103" y="2006"/>
                  </a:lnTo>
                  <a:lnTo>
                    <a:pt x="2059" y="2007"/>
                  </a:lnTo>
                  <a:lnTo>
                    <a:pt x="2015" y="2008"/>
                  </a:lnTo>
                  <a:lnTo>
                    <a:pt x="1971" y="2011"/>
                  </a:lnTo>
                  <a:lnTo>
                    <a:pt x="1928" y="2012"/>
                  </a:lnTo>
                  <a:lnTo>
                    <a:pt x="1885" y="2014"/>
                  </a:lnTo>
                  <a:lnTo>
                    <a:pt x="1841" y="2016"/>
                  </a:lnTo>
                  <a:lnTo>
                    <a:pt x="1798" y="2019"/>
                  </a:lnTo>
                  <a:lnTo>
                    <a:pt x="1753" y="2022"/>
                  </a:lnTo>
                  <a:lnTo>
                    <a:pt x="1709" y="2026"/>
                  </a:lnTo>
                  <a:lnTo>
                    <a:pt x="1664" y="2029"/>
                  </a:lnTo>
                  <a:lnTo>
                    <a:pt x="1618" y="2034"/>
                  </a:lnTo>
                  <a:lnTo>
                    <a:pt x="1572" y="2038"/>
                  </a:lnTo>
                  <a:lnTo>
                    <a:pt x="1558" y="2039"/>
                  </a:lnTo>
                  <a:lnTo>
                    <a:pt x="1544" y="2040"/>
                  </a:lnTo>
                  <a:lnTo>
                    <a:pt x="1528" y="2043"/>
                  </a:lnTo>
                  <a:lnTo>
                    <a:pt x="1512" y="2044"/>
                  </a:lnTo>
                  <a:lnTo>
                    <a:pt x="1496" y="2046"/>
                  </a:lnTo>
                  <a:lnTo>
                    <a:pt x="1477" y="2047"/>
                  </a:lnTo>
                  <a:lnTo>
                    <a:pt x="1460" y="2049"/>
                  </a:lnTo>
                  <a:lnTo>
                    <a:pt x="1443" y="2051"/>
                  </a:lnTo>
                  <a:lnTo>
                    <a:pt x="1424" y="2052"/>
                  </a:lnTo>
                  <a:lnTo>
                    <a:pt x="1407" y="2053"/>
                  </a:lnTo>
                  <a:lnTo>
                    <a:pt x="1389" y="2054"/>
                  </a:lnTo>
                  <a:lnTo>
                    <a:pt x="1373" y="2055"/>
                  </a:lnTo>
                  <a:lnTo>
                    <a:pt x="1356" y="2057"/>
                  </a:lnTo>
                  <a:lnTo>
                    <a:pt x="1340" y="2058"/>
                  </a:lnTo>
                  <a:lnTo>
                    <a:pt x="1327" y="2058"/>
                  </a:lnTo>
                  <a:lnTo>
                    <a:pt x="1313" y="2058"/>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1" name="Freeform 9"/>
            <p:cNvSpPr>
              <a:spLocks/>
            </p:cNvSpPr>
            <p:nvPr/>
          </p:nvSpPr>
          <p:spPr bwMode="auto">
            <a:xfrm>
              <a:off x="4972" y="1409"/>
              <a:ext cx="127" cy="62"/>
            </a:xfrm>
            <a:custGeom>
              <a:avLst/>
              <a:gdLst>
                <a:gd name="T0" fmla="*/ 168 w 255"/>
                <a:gd name="T1" fmla="*/ 120 h 125"/>
                <a:gd name="T2" fmla="*/ 180 w 255"/>
                <a:gd name="T3" fmla="*/ 117 h 125"/>
                <a:gd name="T4" fmla="*/ 193 w 255"/>
                <a:gd name="T5" fmla="*/ 112 h 125"/>
                <a:gd name="T6" fmla="*/ 208 w 255"/>
                <a:gd name="T7" fmla="*/ 106 h 125"/>
                <a:gd name="T8" fmla="*/ 221 w 255"/>
                <a:gd name="T9" fmla="*/ 99 h 125"/>
                <a:gd name="T10" fmla="*/ 235 w 255"/>
                <a:gd name="T11" fmla="*/ 93 h 125"/>
                <a:gd name="T12" fmla="*/ 246 w 255"/>
                <a:gd name="T13" fmla="*/ 87 h 125"/>
                <a:gd name="T14" fmla="*/ 252 w 255"/>
                <a:gd name="T15" fmla="*/ 82 h 125"/>
                <a:gd name="T16" fmla="*/ 255 w 255"/>
                <a:gd name="T17" fmla="*/ 80 h 125"/>
                <a:gd name="T18" fmla="*/ 251 w 255"/>
                <a:gd name="T19" fmla="*/ 78 h 125"/>
                <a:gd name="T20" fmla="*/ 242 w 255"/>
                <a:gd name="T21" fmla="*/ 70 h 125"/>
                <a:gd name="T22" fmla="*/ 229 w 255"/>
                <a:gd name="T23" fmla="*/ 58 h 125"/>
                <a:gd name="T24" fmla="*/ 213 w 255"/>
                <a:gd name="T25" fmla="*/ 45 h 125"/>
                <a:gd name="T26" fmla="*/ 196 w 255"/>
                <a:gd name="T27" fmla="*/ 33 h 125"/>
                <a:gd name="T28" fmla="*/ 179 w 255"/>
                <a:gd name="T29" fmla="*/ 20 h 125"/>
                <a:gd name="T30" fmla="*/ 163 w 255"/>
                <a:gd name="T31" fmla="*/ 10 h 125"/>
                <a:gd name="T32" fmla="*/ 150 w 255"/>
                <a:gd name="T33" fmla="*/ 4 h 125"/>
                <a:gd name="T34" fmla="*/ 133 w 255"/>
                <a:gd name="T35" fmla="*/ 0 h 125"/>
                <a:gd name="T36" fmla="*/ 114 w 255"/>
                <a:gd name="T37" fmla="*/ 3 h 125"/>
                <a:gd name="T38" fmla="*/ 96 w 255"/>
                <a:gd name="T39" fmla="*/ 9 h 125"/>
                <a:gd name="T40" fmla="*/ 79 w 255"/>
                <a:gd name="T41" fmla="*/ 18 h 125"/>
                <a:gd name="T42" fmla="*/ 62 w 255"/>
                <a:gd name="T43" fmla="*/ 27 h 125"/>
                <a:gd name="T44" fmla="*/ 50 w 255"/>
                <a:gd name="T45" fmla="*/ 35 h 125"/>
                <a:gd name="T46" fmla="*/ 42 w 255"/>
                <a:gd name="T47" fmla="*/ 42 h 125"/>
                <a:gd name="T48" fmla="*/ 38 w 255"/>
                <a:gd name="T49" fmla="*/ 44 h 125"/>
                <a:gd name="T50" fmla="*/ 35 w 255"/>
                <a:gd name="T51" fmla="*/ 45 h 125"/>
                <a:gd name="T52" fmla="*/ 30 w 255"/>
                <a:gd name="T53" fmla="*/ 49 h 125"/>
                <a:gd name="T54" fmla="*/ 24 w 255"/>
                <a:gd name="T55" fmla="*/ 53 h 125"/>
                <a:gd name="T56" fmla="*/ 18 w 255"/>
                <a:gd name="T57" fmla="*/ 58 h 125"/>
                <a:gd name="T58" fmla="*/ 11 w 255"/>
                <a:gd name="T59" fmla="*/ 64 h 125"/>
                <a:gd name="T60" fmla="*/ 6 w 255"/>
                <a:gd name="T61" fmla="*/ 68 h 125"/>
                <a:gd name="T62" fmla="*/ 1 w 255"/>
                <a:gd name="T63" fmla="*/ 72 h 125"/>
                <a:gd name="T64" fmla="*/ 0 w 255"/>
                <a:gd name="T65" fmla="*/ 73 h 125"/>
                <a:gd name="T66" fmla="*/ 3 w 255"/>
                <a:gd name="T67" fmla="*/ 78 h 125"/>
                <a:gd name="T68" fmla="*/ 11 w 255"/>
                <a:gd name="T69" fmla="*/ 85 h 125"/>
                <a:gd name="T70" fmla="*/ 24 w 255"/>
                <a:gd name="T71" fmla="*/ 93 h 125"/>
                <a:gd name="T72" fmla="*/ 41 w 255"/>
                <a:gd name="T73" fmla="*/ 101 h 125"/>
                <a:gd name="T74" fmla="*/ 58 w 255"/>
                <a:gd name="T75" fmla="*/ 109 h 125"/>
                <a:gd name="T76" fmla="*/ 76 w 255"/>
                <a:gd name="T77" fmla="*/ 116 h 125"/>
                <a:gd name="T78" fmla="*/ 92 w 255"/>
                <a:gd name="T79" fmla="*/ 121 h 125"/>
                <a:gd name="T80" fmla="*/ 105 w 255"/>
                <a:gd name="T81" fmla="*/ 124 h 125"/>
                <a:gd name="T82" fmla="*/ 114 w 255"/>
                <a:gd name="T83" fmla="*/ 125 h 125"/>
                <a:gd name="T84" fmla="*/ 122 w 255"/>
                <a:gd name="T85" fmla="*/ 125 h 125"/>
                <a:gd name="T86" fmla="*/ 129 w 255"/>
                <a:gd name="T87" fmla="*/ 125 h 125"/>
                <a:gd name="T88" fmla="*/ 137 w 255"/>
                <a:gd name="T89" fmla="*/ 125 h 125"/>
                <a:gd name="T90" fmla="*/ 144 w 255"/>
                <a:gd name="T91" fmla="*/ 124 h 125"/>
                <a:gd name="T92" fmla="*/ 151 w 255"/>
                <a:gd name="T93" fmla="*/ 123 h 125"/>
                <a:gd name="T94" fmla="*/ 159 w 255"/>
                <a:gd name="T95" fmla="*/ 121 h 125"/>
                <a:gd name="T96" fmla="*/ 168 w 255"/>
                <a:gd name="T97" fmla="*/ 1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 h="125">
                  <a:moveTo>
                    <a:pt x="168" y="120"/>
                  </a:moveTo>
                  <a:lnTo>
                    <a:pt x="180" y="117"/>
                  </a:lnTo>
                  <a:lnTo>
                    <a:pt x="193" y="112"/>
                  </a:lnTo>
                  <a:lnTo>
                    <a:pt x="208" y="106"/>
                  </a:lnTo>
                  <a:lnTo>
                    <a:pt x="221" y="99"/>
                  </a:lnTo>
                  <a:lnTo>
                    <a:pt x="235" y="93"/>
                  </a:lnTo>
                  <a:lnTo>
                    <a:pt x="246" y="87"/>
                  </a:lnTo>
                  <a:lnTo>
                    <a:pt x="252" y="82"/>
                  </a:lnTo>
                  <a:lnTo>
                    <a:pt x="255" y="80"/>
                  </a:lnTo>
                  <a:lnTo>
                    <a:pt x="251" y="78"/>
                  </a:lnTo>
                  <a:lnTo>
                    <a:pt x="242" y="70"/>
                  </a:lnTo>
                  <a:lnTo>
                    <a:pt x="229" y="58"/>
                  </a:lnTo>
                  <a:lnTo>
                    <a:pt x="213" y="45"/>
                  </a:lnTo>
                  <a:lnTo>
                    <a:pt x="196" y="33"/>
                  </a:lnTo>
                  <a:lnTo>
                    <a:pt x="179" y="20"/>
                  </a:lnTo>
                  <a:lnTo>
                    <a:pt x="163" y="10"/>
                  </a:lnTo>
                  <a:lnTo>
                    <a:pt x="150" y="4"/>
                  </a:lnTo>
                  <a:lnTo>
                    <a:pt x="133" y="0"/>
                  </a:lnTo>
                  <a:lnTo>
                    <a:pt x="114" y="3"/>
                  </a:lnTo>
                  <a:lnTo>
                    <a:pt x="96" y="9"/>
                  </a:lnTo>
                  <a:lnTo>
                    <a:pt x="79" y="18"/>
                  </a:lnTo>
                  <a:lnTo>
                    <a:pt x="62" y="27"/>
                  </a:lnTo>
                  <a:lnTo>
                    <a:pt x="50" y="35"/>
                  </a:lnTo>
                  <a:lnTo>
                    <a:pt x="42" y="42"/>
                  </a:lnTo>
                  <a:lnTo>
                    <a:pt x="38" y="44"/>
                  </a:lnTo>
                  <a:lnTo>
                    <a:pt x="35" y="45"/>
                  </a:lnTo>
                  <a:lnTo>
                    <a:pt x="30" y="49"/>
                  </a:lnTo>
                  <a:lnTo>
                    <a:pt x="24" y="53"/>
                  </a:lnTo>
                  <a:lnTo>
                    <a:pt x="18" y="58"/>
                  </a:lnTo>
                  <a:lnTo>
                    <a:pt x="11" y="64"/>
                  </a:lnTo>
                  <a:lnTo>
                    <a:pt x="6" y="68"/>
                  </a:lnTo>
                  <a:lnTo>
                    <a:pt x="1" y="72"/>
                  </a:lnTo>
                  <a:lnTo>
                    <a:pt x="0" y="73"/>
                  </a:lnTo>
                  <a:lnTo>
                    <a:pt x="3" y="78"/>
                  </a:lnTo>
                  <a:lnTo>
                    <a:pt x="11" y="85"/>
                  </a:lnTo>
                  <a:lnTo>
                    <a:pt x="24" y="93"/>
                  </a:lnTo>
                  <a:lnTo>
                    <a:pt x="41" y="101"/>
                  </a:lnTo>
                  <a:lnTo>
                    <a:pt x="58" y="109"/>
                  </a:lnTo>
                  <a:lnTo>
                    <a:pt x="76" y="116"/>
                  </a:lnTo>
                  <a:lnTo>
                    <a:pt x="92" y="121"/>
                  </a:lnTo>
                  <a:lnTo>
                    <a:pt x="105" y="124"/>
                  </a:lnTo>
                  <a:lnTo>
                    <a:pt x="114" y="125"/>
                  </a:lnTo>
                  <a:lnTo>
                    <a:pt x="122" y="125"/>
                  </a:lnTo>
                  <a:lnTo>
                    <a:pt x="129" y="125"/>
                  </a:lnTo>
                  <a:lnTo>
                    <a:pt x="137" y="125"/>
                  </a:lnTo>
                  <a:lnTo>
                    <a:pt x="144" y="124"/>
                  </a:lnTo>
                  <a:lnTo>
                    <a:pt x="151" y="123"/>
                  </a:lnTo>
                  <a:lnTo>
                    <a:pt x="159" y="121"/>
                  </a:lnTo>
                  <a:lnTo>
                    <a:pt x="168" y="120"/>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2" name="Freeform 10"/>
            <p:cNvSpPr>
              <a:spLocks/>
            </p:cNvSpPr>
            <p:nvPr/>
          </p:nvSpPr>
          <p:spPr bwMode="auto">
            <a:xfrm>
              <a:off x="4987" y="1419"/>
              <a:ext cx="99" cy="42"/>
            </a:xfrm>
            <a:custGeom>
              <a:avLst/>
              <a:gdLst>
                <a:gd name="T0" fmla="*/ 197 w 197"/>
                <a:gd name="T1" fmla="*/ 55 h 84"/>
                <a:gd name="T2" fmla="*/ 196 w 197"/>
                <a:gd name="T3" fmla="*/ 55 h 84"/>
                <a:gd name="T4" fmla="*/ 184 w 197"/>
                <a:gd name="T5" fmla="*/ 46 h 84"/>
                <a:gd name="T6" fmla="*/ 172 w 197"/>
                <a:gd name="T7" fmla="*/ 36 h 84"/>
                <a:gd name="T8" fmla="*/ 159 w 197"/>
                <a:gd name="T9" fmla="*/ 27 h 84"/>
                <a:gd name="T10" fmla="*/ 146 w 197"/>
                <a:gd name="T11" fmla="*/ 17 h 84"/>
                <a:gd name="T12" fmla="*/ 133 w 197"/>
                <a:gd name="T13" fmla="*/ 10 h 84"/>
                <a:gd name="T14" fmla="*/ 119 w 197"/>
                <a:gd name="T15" fmla="*/ 5 h 84"/>
                <a:gd name="T16" fmla="*/ 104 w 197"/>
                <a:gd name="T17" fmla="*/ 1 h 84"/>
                <a:gd name="T18" fmla="*/ 88 w 197"/>
                <a:gd name="T19" fmla="*/ 0 h 84"/>
                <a:gd name="T20" fmla="*/ 77 w 197"/>
                <a:gd name="T21" fmla="*/ 2 h 84"/>
                <a:gd name="T22" fmla="*/ 66 w 197"/>
                <a:gd name="T23" fmla="*/ 6 h 84"/>
                <a:gd name="T24" fmla="*/ 54 w 197"/>
                <a:gd name="T25" fmla="*/ 12 h 84"/>
                <a:gd name="T26" fmla="*/ 42 w 197"/>
                <a:gd name="T27" fmla="*/ 18 h 84"/>
                <a:gd name="T28" fmla="*/ 30 w 197"/>
                <a:gd name="T29" fmla="*/ 25 h 84"/>
                <a:gd name="T30" fmla="*/ 19 w 197"/>
                <a:gd name="T31" fmla="*/ 33 h 84"/>
                <a:gd name="T32" fmla="*/ 8 w 197"/>
                <a:gd name="T33" fmla="*/ 40 h 84"/>
                <a:gd name="T34" fmla="*/ 0 w 197"/>
                <a:gd name="T35" fmla="*/ 47 h 84"/>
                <a:gd name="T36" fmla="*/ 4 w 197"/>
                <a:gd name="T37" fmla="*/ 51 h 84"/>
                <a:gd name="T38" fmla="*/ 11 w 197"/>
                <a:gd name="T39" fmla="*/ 55 h 84"/>
                <a:gd name="T40" fmla="*/ 20 w 197"/>
                <a:gd name="T41" fmla="*/ 60 h 84"/>
                <a:gd name="T42" fmla="*/ 31 w 197"/>
                <a:gd name="T43" fmla="*/ 66 h 84"/>
                <a:gd name="T44" fmla="*/ 44 w 197"/>
                <a:gd name="T45" fmla="*/ 71 h 84"/>
                <a:gd name="T46" fmla="*/ 57 w 197"/>
                <a:gd name="T47" fmla="*/ 77 h 84"/>
                <a:gd name="T48" fmla="*/ 68 w 197"/>
                <a:gd name="T49" fmla="*/ 81 h 84"/>
                <a:gd name="T50" fmla="*/ 79 w 197"/>
                <a:gd name="T51" fmla="*/ 83 h 84"/>
                <a:gd name="T52" fmla="*/ 95 w 197"/>
                <a:gd name="T53" fmla="*/ 84 h 84"/>
                <a:gd name="T54" fmla="*/ 110 w 197"/>
                <a:gd name="T55" fmla="*/ 84 h 84"/>
                <a:gd name="T56" fmla="*/ 126 w 197"/>
                <a:gd name="T57" fmla="*/ 83 h 84"/>
                <a:gd name="T58" fmla="*/ 141 w 197"/>
                <a:gd name="T59" fmla="*/ 81 h 84"/>
                <a:gd name="T60" fmla="*/ 156 w 197"/>
                <a:gd name="T61" fmla="*/ 77 h 84"/>
                <a:gd name="T62" fmla="*/ 171 w 197"/>
                <a:gd name="T63" fmla="*/ 71 h 84"/>
                <a:gd name="T64" fmla="*/ 184 w 197"/>
                <a:gd name="T65" fmla="*/ 65 h 84"/>
                <a:gd name="T66" fmla="*/ 197 w 197"/>
                <a:gd name="T67"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7" h="84">
                  <a:moveTo>
                    <a:pt x="197" y="55"/>
                  </a:moveTo>
                  <a:lnTo>
                    <a:pt x="196" y="55"/>
                  </a:lnTo>
                  <a:lnTo>
                    <a:pt x="184" y="46"/>
                  </a:lnTo>
                  <a:lnTo>
                    <a:pt x="172" y="36"/>
                  </a:lnTo>
                  <a:lnTo>
                    <a:pt x="159" y="27"/>
                  </a:lnTo>
                  <a:lnTo>
                    <a:pt x="146" y="17"/>
                  </a:lnTo>
                  <a:lnTo>
                    <a:pt x="133" y="10"/>
                  </a:lnTo>
                  <a:lnTo>
                    <a:pt x="119" y="5"/>
                  </a:lnTo>
                  <a:lnTo>
                    <a:pt x="104" y="1"/>
                  </a:lnTo>
                  <a:lnTo>
                    <a:pt x="88" y="0"/>
                  </a:lnTo>
                  <a:lnTo>
                    <a:pt x="77" y="2"/>
                  </a:lnTo>
                  <a:lnTo>
                    <a:pt x="66" y="6"/>
                  </a:lnTo>
                  <a:lnTo>
                    <a:pt x="54" y="12"/>
                  </a:lnTo>
                  <a:lnTo>
                    <a:pt x="42" y="18"/>
                  </a:lnTo>
                  <a:lnTo>
                    <a:pt x="30" y="25"/>
                  </a:lnTo>
                  <a:lnTo>
                    <a:pt x="19" y="33"/>
                  </a:lnTo>
                  <a:lnTo>
                    <a:pt x="8" y="40"/>
                  </a:lnTo>
                  <a:lnTo>
                    <a:pt x="0" y="47"/>
                  </a:lnTo>
                  <a:lnTo>
                    <a:pt x="4" y="51"/>
                  </a:lnTo>
                  <a:lnTo>
                    <a:pt x="11" y="55"/>
                  </a:lnTo>
                  <a:lnTo>
                    <a:pt x="20" y="60"/>
                  </a:lnTo>
                  <a:lnTo>
                    <a:pt x="31" y="66"/>
                  </a:lnTo>
                  <a:lnTo>
                    <a:pt x="44" y="71"/>
                  </a:lnTo>
                  <a:lnTo>
                    <a:pt x="57" y="77"/>
                  </a:lnTo>
                  <a:lnTo>
                    <a:pt x="68" y="81"/>
                  </a:lnTo>
                  <a:lnTo>
                    <a:pt x="79" y="83"/>
                  </a:lnTo>
                  <a:lnTo>
                    <a:pt x="95" y="84"/>
                  </a:lnTo>
                  <a:lnTo>
                    <a:pt x="110" y="84"/>
                  </a:lnTo>
                  <a:lnTo>
                    <a:pt x="126" y="83"/>
                  </a:lnTo>
                  <a:lnTo>
                    <a:pt x="141" y="81"/>
                  </a:lnTo>
                  <a:lnTo>
                    <a:pt x="156" y="77"/>
                  </a:lnTo>
                  <a:lnTo>
                    <a:pt x="171" y="71"/>
                  </a:lnTo>
                  <a:lnTo>
                    <a:pt x="184" y="65"/>
                  </a:lnTo>
                  <a:lnTo>
                    <a:pt x="197" y="55"/>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3" name="Freeform 11"/>
            <p:cNvSpPr>
              <a:spLocks/>
            </p:cNvSpPr>
            <p:nvPr/>
          </p:nvSpPr>
          <p:spPr bwMode="auto">
            <a:xfrm>
              <a:off x="5022" y="1429"/>
              <a:ext cx="22" cy="21"/>
            </a:xfrm>
            <a:custGeom>
              <a:avLst/>
              <a:gdLst>
                <a:gd name="T0" fmla="*/ 41 w 44"/>
                <a:gd name="T1" fmla="*/ 32 h 41"/>
                <a:gd name="T2" fmla="*/ 43 w 44"/>
                <a:gd name="T3" fmla="*/ 23 h 41"/>
                <a:gd name="T4" fmla="*/ 44 w 44"/>
                <a:gd name="T5" fmla="*/ 15 h 41"/>
                <a:gd name="T6" fmla="*/ 43 w 44"/>
                <a:gd name="T7" fmla="*/ 8 h 41"/>
                <a:gd name="T8" fmla="*/ 37 w 44"/>
                <a:gd name="T9" fmla="*/ 2 h 41"/>
                <a:gd name="T10" fmla="*/ 31 w 44"/>
                <a:gd name="T11" fmla="*/ 1 h 41"/>
                <a:gd name="T12" fmla="*/ 25 w 44"/>
                <a:gd name="T13" fmla="*/ 0 h 41"/>
                <a:gd name="T14" fmla="*/ 19 w 44"/>
                <a:gd name="T15" fmla="*/ 1 h 41"/>
                <a:gd name="T16" fmla="*/ 12 w 44"/>
                <a:gd name="T17" fmla="*/ 1 h 41"/>
                <a:gd name="T18" fmla="*/ 8 w 44"/>
                <a:gd name="T19" fmla="*/ 2 h 41"/>
                <a:gd name="T20" fmla="*/ 6 w 44"/>
                <a:gd name="T21" fmla="*/ 3 h 41"/>
                <a:gd name="T22" fmla="*/ 4 w 44"/>
                <a:gd name="T23" fmla="*/ 4 h 41"/>
                <a:gd name="T24" fmla="*/ 0 w 44"/>
                <a:gd name="T25" fmla="*/ 6 h 41"/>
                <a:gd name="T26" fmla="*/ 0 w 44"/>
                <a:gd name="T27" fmla="*/ 16 h 41"/>
                <a:gd name="T28" fmla="*/ 1 w 44"/>
                <a:gd name="T29" fmla="*/ 26 h 41"/>
                <a:gd name="T30" fmla="*/ 5 w 44"/>
                <a:gd name="T31" fmla="*/ 33 h 41"/>
                <a:gd name="T32" fmla="*/ 12 w 44"/>
                <a:gd name="T33" fmla="*/ 37 h 41"/>
                <a:gd name="T34" fmla="*/ 20 w 44"/>
                <a:gd name="T35" fmla="*/ 40 h 41"/>
                <a:gd name="T36" fmla="*/ 29 w 44"/>
                <a:gd name="T37" fmla="*/ 41 h 41"/>
                <a:gd name="T38" fmla="*/ 37 w 44"/>
                <a:gd name="T39" fmla="*/ 39 h 41"/>
                <a:gd name="T40" fmla="*/ 41 w 44"/>
                <a:gd name="T41"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1">
                  <a:moveTo>
                    <a:pt x="41" y="32"/>
                  </a:moveTo>
                  <a:lnTo>
                    <a:pt x="43" y="23"/>
                  </a:lnTo>
                  <a:lnTo>
                    <a:pt x="44" y="15"/>
                  </a:lnTo>
                  <a:lnTo>
                    <a:pt x="43" y="8"/>
                  </a:lnTo>
                  <a:lnTo>
                    <a:pt x="37" y="2"/>
                  </a:lnTo>
                  <a:lnTo>
                    <a:pt x="31" y="1"/>
                  </a:lnTo>
                  <a:lnTo>
                    <a:pt x="25" y="0"/>
                  </a:lnTo>
                  <a:lnTo>
                    <a:pt x="19" y="1"/>
                  </a:lnTo>
                  <a:lnTo>
                    <a:pt x="12" y="1"/>
                  </a:lnTo>
                  <a:lnTo>
                    <a:pt x="8" y="2"/>
                  </a:lnTo>
                  <a:lnTo>
                    <a:pt x="6" y="3"/>
                  </a:lnTo>
                  <a:lnTo>
                    <a:pt x="4" y="4"/>
                  </a:lnTo>
                  <a:lnTo>
                    <a:pt x="0" y="6"/>
                  </a:lnTo>
                  <a:lnTo>
                    <a:pt x="0" y="16"/>
                  </a:lnTo>
                  <a:lnTo>
                    <a:pt x="1" y="26"/>
                  </a:lnTo>
                  <a:lnTo>
                    <a:pt x="5" y="33"/>
                  </a:lnTo>
                  <a:lnTo>
                    <a:pt x="12" y="37"/>
                  </a:lnTo>
                  <a:lnTo>
                    <a:pt x="20" y="40"/>
                  </a:lnTo>
                  <a:lnTo>
                    <a:pt x="29" y="41"/>
                  </a:lnTo>
                  <a:lnTo>
                    <a:pt x="37" y="39"/>
                  </a:lnTo>
                  <a:lnTo>
                    <a:pt x="41" y="32"/>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4" name="Freeform 12"/>
            <p:cNvSpPr>
              <a:spLocks/>
            </p:cNvSpPr>
            <p:nvPr/>
          </p:nvSpPr>
          <p:spPr bwMode="auto">
            <a:xfrm>
              <a:off x="4965" y="1384"/>
              <a:ext cx="137" cy="44"/>
            </a:xfrm>
            <a:custGeom>
              <a:avLst/>
              <a:gdLst>
                <a:gd name="T0" fmla="*/ 161 w 275"/>
                <a:gd name="T1" fmla="*/ 0 h 89"/>
                <a:gd name="T2" fmla="*/ 135 w 275"/>
                <a:gd name="T3" fmla="*/ 0 h 89"/>
                <a:gd name="T4" fmla="*/ 108 w 275"/>
                <a:gd name="T5" fmla="*/ 7 h 89"/>
                <a:gd name="T6" fmla="*/ 81 w 275"/>
                <a:gd name="T7" fmla="*/ 17 h 89"/>
                <a:gd name="T8" fmla="*/ 56 w 275"/>
                <a:gd name="T9" fmla="*/ 31 h 89"/>
                <a:gd name="T10" fmla="*/ 33 w 275"/>
                <a:gd name="T11" fmla="*/ 44 h 89"/>
                <a:gd name="T12" fmla="*/ 15 w 275"/>
                <a:gd name="T13" fmla="*/ 56 h 89"/>
                <a:gd name="T14" fmla="*/ 4 w 275"/>
                <a:gd name="T15" fmla="*/ 66 h 89"/>
                <a:gd name="T16" fmla="*/ 0 w 275"/>
                <a:gd name="T17" fmla="*/ 69 h 89"/>
                <a:gd name="T18" fmla="*/ 3 w 275"/>
                <a:gd name="T19" fmla="*/ 71 h 89"/>
                <a:gd name="T20" fmla="*/ 6 w 275"/>
                <a:gd name="T21" fmla="*/ 71 h 89"/>
                <a:gd name="T22" fmla="*/ 9 w 275"/>
                <a:gd name="T23" fmla="*/ 71 h 89"/>
                <a:gd name="T24" fmla="*/ 11 w 275"/>
                <a:gd name="T25" fmla="*/ 69 h 89"/>
                <a:gd name="T26" fmla="*/ 14 w 275"/>
                <a:gd name="T27" fmla="*/ 67 h 89"/>
                <a:gd name="T28" fmla="*/ 26 w 275"/>
                <a:gd name="T29" fmla="*/ 62 h 89"/>
                <a:gd name="T30" fmla="*/ 41 w 275"/>
                <a:gd name="T31" fmla="*/ 54 h 89"/>
                <a:gd name="T32" fmla="*/ 62 w 275"/>
                <a:gd name="T33" fmla="*/ 46 h 89"/>
                <a:gd name="T34" fmla="*/ 85 w 275"/>
                <a:gd name="T35" fmla="*/ 39 h 89"/>
                <a:gd name="T36" fmla="*/ 109 w 275"/>
                <a:gd name="T37" fmla="*/ 32 h 89"/>
                <a:gd name="T38" fmla="*/ 134 w 275"/>
                <a:gd name="T39" fmla="*/ 29 h 89"/>
                <a:gd name="T40" fmla="*/ 157 w 275"/>
                <a:gd name="T41" fmla="*/ 30 h 89"/>
                <a:gd name="T42" fmla="*/ 172 w 275"/>
                <a:gd name="T43" fmla="*/ 34 h 89"/>
                <a:gd name="T44" fmla="*/ 189 w 275"/>
                <a:gd name="T45" fmla="*/ 41 h 89"/>
                <a:gd name="T46" fmla="*/ 208 w 275"/>
                <a:gd name="T47" fmla="*/ 52 h 89"/>
                <a:gd name="T48" fmla="*/ 227 w 275"/>
                <a:gd name="T49" fmla="*/ 62 h 89"/>
                <a:gd name="T50" fmla="*/ 245 w 275"/>
                <a:gd name="T51" fmla="*/ 74 h 89"/>
                <a:gd name="T52" fmla="*/ 260 w 275"/>
                <a:gd name="T53" fmla="*/ 82 h 89"/>
                <a:gd name="T54" fmla="*/ 270 w 275"/>
                <a:gd name="T55" fmla="*/ 87 h 89"/>
                <a:gd name="T56" fmla="*/ 275 w 275"/>
                <a:gd name="T57" fmla="*/ 89 h 89"/>
                <a:gd name="T58" fmla="*/ 272 w 275"/>
                <a:gd name="T59" fmla="*/ 84 h 89"/>
                <a:gd name="T60" fmla="*/ 264 w 275"/>
                <a:gd name="T61" fmla="*/ 74 h 89"/>
                <a:gd name="T62" fmla="*/ 250 w 275"/>
                <a:gd name="T63" fmla="*/ 60 h 89"/>
                <a:gd name="T64" fmla="*/ 234 w 275"/>
                <a:gd name="T65" fmla="*/ 45 h 89"/>
                <a:gd name="T66" fmla="*/ 215 w 275"/>
                <a:gd name="T67" fmla="*/ 30 h 89"/>
                <a:gd name="T68" fmla="*/ 195 w 275"/>
                <a:gd name="T69" fmla="*/ 16 h 89"/>
                <a:gd name="T70" fmla="*/ 177 w 275"/>
                <a:gd name="T71" fmla="*/ 6 h 89"/>
                <a:gd name="T72" fmla="*/ 161 w 275"/>
                <a:gd name="T7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89">
                  <a:moveTo>
                    <a:pt x="161" y="0"/>
                  </a:moveTo>
                  <a:lnTo>
                    <a:pt x="135" y="0"/>
                  </a:lnTo>
                  <a:lnTo>
                    <a:pt x="108" y="7"/>
                  </a:lnTo>
                  <a:lnTo>
                    <a:pt x="81" y="17"/>
                  </a:lnTo>
                  <a:lnTo>
                    <a:pt x="56" y="31"/>
                  </a:lnTo>
                  <a:lnTo>
                    <a:pt x="33" y="44"/>
                  </a:lnTo>
                  <a:lnTo>
                    <a:pt x="15" y="56"/>
                  </a:lnTo>
                  <a:lnTo>
                    <a:pt x="4" y="66"/>
                  </a:lnTo>
                  <a:lnTo>
                    <a:pt x="0" y="69"/>
                  </a:lnTo>
                  <a:lnTo>
                    <a:pt x="3" y="71"/>
                  </a:lnTo>
                  <a:lnTo>
                    <a:pt x="6" y="71"/>
                  </a:lnTo>
                  <a:lnTo>
                    <a:pt x="9" y="71"/>
                  </a:lnTo>
                  <a:lnTo>
                    <a:pt x="11" y="69"/>
                  </a:lnTo>
                  <a:lnTo>
                    <a:pt x="14" y="67"/>
                  </a:lnTo>
                  <a:lnTo>
                    <a:pt x="26" y="62"/>
                  </a:lnTo>
                  <a:lnTo>
                    <a:pt x="41" y="54"/>
                  </a:lnTo>
                  <a:lnTo>
                    <a:pt x="62" y="46"/>
                  </a:lnTo>
                  <a:lnTo>
                    <a:pt x="85" y="39"/>
                  </a:lnTo>
                  <a:lnTo>
                    <a:pt x="109" y="32"/>
                  </a:lnTo>
                  <a:lnTo>
                    <a:pt x="134" y="29"/>
                  </a:lnTo>
                  <a:lnTo>
                    <a:pt x="157" y="30"/>
                  </a:lnTo>
                  <a:lnTo>
                    <a:pt x="172" y="34"/>
                  </a:lnTo>
                  <a:lnTo>
                    <a:pt x="189" y="41"/>
                  </a:lnTo>
                  <a:lnTo>
                    <a:pt x="208" y="52"/>
                  </a:lnTo>
                  <a:lnTo>
                    <a:pt x="227" y="62"/>
                  </a:lnTo>
                  <a:lnTo>
                    <a:pt x="245" y="74"/>
                  </a:lnTo>
                  <a:lnTo>
                    <a:pt x="260" y="82"/>
                  </a:lnTo>
                  <a:lnTo>
                    <a:pt x="270" y="87"/>
                  </a:lnTo>
                  <a:lnTo>
                    <a:pt x="275" y="89"/>
                  </a:lnTo>
                  <a:lnTo>
                    <a:pt x="272" y="84"/>
                  </a:lnTo>
                  <a:lnTo>
                    <a:pt x="264" y="74"/>
                  </a:lnTo>
                  <a:lnTo>
                    <a:pt x="250" y="60"/>
                  </a:lnTo>
                  <a:lnTo>
                    <a:pt x="234" y="45"/>
                  </a:lnTo>
                  <a:lnTo>
                    <a:pt x="215" y="30"/>
                  </a:lnTo>
                  <a:lnTo>
                    <a:pt x="195" y="16"/>
                  </a:lnTo>
                  <a:lnTo>
                    <a:pt x="177" y="6"/>
                  </a:lnTo>
                  <a:lnTo>
                    <a:pt x="161" y="0"/>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5" name="Freeform 13"/>
            <p:cNvSpPr>
              <a:spLocks/>
            </p:cNvSpPr>
            <p:nvPr/>
          </p:nvSpPr>
          <p:spPr bwMode="auto">
            <a:xfrm>
              <a:off x="4965" y="1459"/>
              <a:ext cx="138" cy="42"/>
            </a:xfrm>
            <a:custGeom>
              <a:avLst/>
              <a:gdLst>
                <a:gd name="T0" fmla="*/ 265 w 276"/>
                <a:gd name="T1" fmla="*/ 10 h 84"/>
                <a:gd name="T2" fmla="*/ 262 w 276"/>
                <a:gd name="T3" fmla="*/ 12 h 84"/>
                <a:gd name="T4" fmla="*/ 252 w 276"/>
                <a:gd name="T5" fmla="*/ 18 h 84"/>
                <a:gd name="T6" fmla="*/ 235 w 276"/>
                <a:gd name="T7" fmla="*/ 25 h 84"/>
                <a:gd name="T8" fmla="*/ 216 w 276"/>
                <a:gd name="T9" fmla="*/ 34 h 84"/>
                <a:gd name="T10" fmla="*/ 193 w 276"/>
                <a:gd name="T11" fmla="*/ 42 h 84"/>
                <a:gd name="T12" fmla="*/ 169 w 276"/>
                <a:gd name="T13" fmla="*/ 49 h 84"/>
                <a:gd name="T14" fmla="*/ 143 w 276"/>
                <a:gd name="T15" fmla="*/ 54 h 84"/>
                <a:gd name="T16" fmla="*/ 120 w 276"/>
                <a:gd name="T17" fmla="*/ 54 h 84"/>
                <a:gd name="T18" fmla="*/ 105 w 276"/>
                <a:gd name="T19" fmla="*/ 50 h 84"/>
                <a:gd name="T20" fmla="*/ 88 w 276"/>
                <a:gd name="T21" fmla="*/ 44 h 84"/>
                <a:gd name="T22" fmla="*/ 68 w 276"/>
                <a:gd name="T23" fmla="*/ 34 h 84"/>
                <a:gd name="T24" fmla="*/ 49 w 276"/>
                <a:gd name="T25" fmla="*/ 24 h 84"/>
                <a:gd name="T26" fmla="*/ 32 w 276"/>
                <a:gd name="T27" fmla="*/ 15 h 84"/>
                <a:gd name="T28" fmla="*/ 17 w 276"/>
                <a:gd name="T29" fmla="*/ 7 h 84"/>
                <a:gd name="T30" fmla="*/ 5 w 276"/>
                <a:gd name="T31" fmla="*/ 1 h 84"/>
                <a:gd name="T32" fmla="*/ 0 w 276"/>
                <a:gd name="T33" fmla="*/ 0 h 84"/>
                <a:gd name="T34" fmla="*/ 3 w 276"/>
                <a:gd name="T35" fmla="*/ 4 h 84"/>
                <a:gd name="T36" fmla="*/ 11 w 276"/>
                <a:gd name="T37" fmla="*/ 15 h 84"/>
                <a:gd name="T38" fmla="*/ 26 w 276"/>
                <a:gd name="T39" fmla="*/ 29 h 84"/>
                <a:gd name="T40" fmla="*/ 43 w 276"/>
                <a:gd name="T41" fmla="*/ 42 h 84"/>
                <a:gd name="T42" fmla="*/ 63 w 276"/>
                <a:gd name="T43" fmla="*/ 57 h 84"/>
                <a:gd name="T44" fmla="*/ 82 w 276"/>
                <a:gd name="T45" fmla="*/ 70 h 84"/>
                <a:gd name="T46" fmla="*/ 102 w 276"/>
                <a:gd name="T47" fmla="*/ 79 h 84"/>
                <a:gd name="T48" fmla="*/ 118 w 276"/>
                <a:gd name="T49" fmla="*/ 84 h 84"/>
                <a:gd name="T50" fmla="*/ 143 w 276"/>
                <a:gd name="T51" fmla="*/ 83 h 84"/>
                <a:gd name="T52" fmla="*/ 170 w 276"/>
                <a:gd name="T53" fmla="*/ 76 h 84"/>
                <a:gd name="T54" fmla="*/ 196 w 276"/>
                <a:gd name="T55" fmla="*/ 64 h 84"/>
                <a:gd name="T56" fmla="*/ 222 w 276"/>
                <a:gd name="T57" fmla="*/ 50 h 84"/>
                <a:gd name="T58" fmla="*/ 243 w 276"/>
                <a:gd name="T59" fmla="*/ 35 h 84"/>
                <a:gd name="T60" fmla="*/ 261 w 276"/>
                <a:gd name="T61" fmla="*/ 23 h 84"/>
                <a:gd name="T62" fmla="*/ 272 w 276"/>
                <a:gd name="T63" fmla="*/ 14 h 84"/>
                <a:gd name="T64" fmla="*/ 276 w 276"/>
                <a:gd name="T65" fmla="*/ 9 h 84"/>
                <a:gd name="T66" fmla="*/ 273 w 276"/>
                <a:gd name="T67" fmla="*/ 8 h 84"/>
                <a:gd name="T68" fmla="*/ 270 w 276"/>
                <a:gd name="T69" fmla="*/ 8 h 84"/>
                <a:gd name="T70" fmla="*/ 268 w 276"/>
                <a:gd name="T71" fmla="*/ 8 h 84"/>
                <a:gd name="T72" fmla="*/ 265 w 276"/>
                <a:gd name="T73"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6" h="84">
                  <a:moveTo>
                    <a:pt x="265" y="10"/>
                  </a:moveTo>
                  <a:lnTo>
                    <a:pt x="262" y="12"/>
                  </a:lnTo>
                  <a:lnTo>
                    <a:pt x="252" y="18"/>
                  </a:lnTo>
                  <a:lnTo>
                    <a:pt x="235" y="25"/>
                  </a:lnTo>
                  <a:lnTo>
                    <a:pt x="216" y="34"/>
                  </a:lnTo>
                  <a:lnTo>
                    <a:pt x="193" y="42"/>
                  </a:lnTo>
                  <a:lnTo>
                    <a:pt x="169" y="49"/>
                  </a:lnTo>
                  <a:lnTo>
                    <a:pt x="143" y="54"/>
                  </a:lnTo>
                  <a:lnTo>
                    <a:pt x="120" y="54"/>
                  </a:lnTo>
                  <a:lnTo>
                    <a:pt x="105" y="50"/>
                  </a:lnTo>
                  <a:lnTo>
                    <a:pt x="88" y="44"/>
                  </a:lnTo>
                  <a:lnTo>
                    <a:pt x="68" y="34"/>
                  </a:lnTo>
                  <a:lnTo>
                    <a:pt x="49" y="24"/>
                  </a:lnTo>
                  <a:lnTo>
                    <a:pt x="32" y="15"/>
                  </a:lnTo>
                  <a:lnTo>
                    <a:pt x="17" y="7"/>
                  </a:lnTo>
                  <a:lnTo>
                    <a:pt x="5" y="1"/>
                  </a:lnTo>
                  <a:lnTo>
                    <a:pt x="0" y="0"/>
                  </a:lnTo>
                  <a:lnTo>
                    <a:pt x="3" y="4"/>
                  </a:lnTo>
                  <a:lnTo>
                    <a:pt x="11" y="15"/>
                  </a:lnTo>
                  <a:lnTo>
                    <a:pt x="26" y="29"/>
                  </a:lnTo>
                  <a:lnTo>
                    <a:pt x="43" y="42"/>
                  </a:lnTo>
                  <a:lnTo>
                    <a:pt x="63" y="57"/>
                  </a:lnTo>
                  <a:lnTo>
                    <a:pt x="82" y="70"/>
                  </a:lnTo>
                  <a:lnTo>
                    <a:pt x="102" y="79"/>
                  </a:lnTo>
                  <a:lnTo>
                    <a:pt x="118" y="84"/>
                  </a:lnTo>
                  <a:lnTo>
                    <a:pt x="143" y="83"/>
                  </a:lnTo>
                  <a:lnTo>
                    <a:pt x="170" y="76"/>
                  </a:lnTo>
                  <a:lnTo>
                    <a:pt x="196" y="64"/>
                  </a:lnTo>
                  <a:lnTo>
                    <a:pt x="222" y="50"/>
                  </a:lnTo>
                  <a:lnTo>
                    <a:pt x="243" y="35"/>
                  </a:lnTo>
                  <a:lnTo>
                    <a:pt x="261" y="23"/>
                  </a:lnTo>
                  <a:lnTo>
                    <a:pt x="272" y="14"/>
                  </a:lnTo>
                  <a:lnTo>
                    <a:pt x="276" y="9"/>
                  </a:lnTo>
                  <a:lnTo>
                    <a:pt x="273" y="8"/>
                  </a:lnTo>
                  <a:lnTo>
                    <a:pt x="270" y="8"/>
                  </a:lnTo>
                  <a:lnTo>
                    <a:pt x="268" y="8"/>
                  </a:lnTo>
                  <a:lnTo>
                    <a:pt x="265" y="10"/>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6" name="Freeform 14"/>
            <p:cNvSpPr>
              <a:spLocks/>
            </p:cNvSpPr>
            <p:nvPr/>
          </p:nvSpPr>
          <p:spPr bwMode="auto">
            <a:xfrm>
              <a:off x="4961" y="1312"/>
              <a:ext cx="315" cy="446"/>
            </a:xfrm>
            <a:custGeom>
              <a:avLst/>
              <a:gdLst>
                <a:gd name="T0" fmla="*/ 106 w 631"/>
                <a:gd name="T1" fmla="*/ 21 h 891"/>
                <a:gd name="T2" fmla="*/ 203 w 631"/>
                <a:gd name="T3" fmla="*/ 89 h 891"/>
                <a:gd name="T4" fmla="*/ 303 w 631"/>
                <a:gd name="T5" fmla="*/ 162 h 891"/>
                <a:gd name="T6" fmla="*/ 392 w 631"/>
                <a:gd name="T7" fmla="*/ 228 h 891"/>
                <a:gd name="T8" fmla="*/ 455 w 631"/>
                <a:gd name="T9" fmla="*/ 276 h 891"/>
                <a:gd name="T10" fmla="*/ 478 w 631"/>
                <a:gd name="T11" fmla="*/ 296 h 891"/>
                <a:gd name="T12" fmla="*/ 433 w 631"/>
                <a:gd name="T13" fmla="*/ 333 h 891"/>
                <a:gd name="T14" fmla="*/ 383 w 631"/>
                <a:gd name="T15" fmla="*/ 359 h 891"/>
                <a:gd name="T16" fmla="*/ 339 w 631"/>
                <a:gd name="T17" fmla="*/ 381 h 891"/>
                <a:gd name="T18" fmla="*/ 319 w 631"/>
                <a:gd name="T19" fmla="*/ 396 h 891"/>
                <a:gd name="T20" fmla="*/ 312 w 631"/>
                <a:gd name="T21" fmla="*/ 418 h 891"/>
                <a:gd name="T22" fmla="*/ 326 w 631"/>
                <a:gd name="T23" fmla="*/ 446 h 891"/>
                <a:gd name="T24" fmla="*/ 354 w 631"/>
                <a:gd name="T25" fmla="*/ 463 h 891"/>
                <a:gd name="T26" fmla="*/ 387 w 631"/>
                <a:gd name="T27" fmla="*/ 468 h 891"/>
                <a:gd name="T28" fmla="*/ 383 w 631"/>
                <a:gd name="T29" fmla="*/ 504 h 891"/>
                <a:gd name="T30" fmla="*/ 362 w 631"/>
                <a:gd name="T31" fmla="*/ 535 h 891"/>
                <a:gd name="T32" fmla="*/ 347 w 631"/>
                <a:gd name="T33" fmla="*/ 554 h 891"/>
                <a:gd name="T34" fmla="*/ 369 w 631"/>
                <a:gd name="T35" fmla="*/ 571 h 891"/>
                <a:gd name="T36" fmla="*/ 387 w 631"/>
                <a:gd name="T37" fmla="*/ 591 h 891"/>
                <a:gd name="T38" fmla="*/ 389 w 631"/>
                <a:gd name="T39" fmla="*/ 613 h 891"/>
                <a:gd name="T40" fmla="*/ 373 w 631"/>
                <a:gd name="T41" fmla="*/ 629 h 891"/>
                <a:gd name="T42" fmla="*/ 354 w 631"/>
                <a:gd name="T43" fmla="*/ 646 h 891"/>
                <a:gd name="T44" fmla="*/ 350 w 631"/>
                <a:gd name="T45" fmla="*/ 666 h 891"/>
                <a:gd name="T46" fmla="*/ 362 w 631"/>
                <a:gd name="T47" fmla="*/ 690 h 891"/>
                <a:gd name="T48" fmla="*/ 384 w 631"/>
                <a:gd name="T49" fmla="*/ 714 h 891"/>
                <a:gd name="T50" fmla="*/ 401 w 631"/>
                <a:gd name="T51" fmla="*/ 740 h 891"/>
                <a:gd name="T52" fmla="*/ 403 w 631"/>
                <a:gd name="T53" fmla="*/ 778 h 891"/>
                <a:gd name="T54" fmla="*/ 396 w 631"/>
                <a:gd name="T55" fmla="*/ 801 h 891"/>
                <a:gd name="T56" fmla="*/ 381 w 631"/>
                <a:gd name="T57" fmla="*/ 812 h 891"/>
                <a:gd name="T58" fmla="*/ 365 w 631"/>
                <a:gd name="T59" fmla="*/ 816 h 891"/>
                <a:gd name="T60" fmla="*/ 330 w 631"/>
                <a:gd name="T61" fmla="*/ 816 h 891"/>
                <a:gd name="T62" fmla="*/ 281 w 631"/>
                <a:gd name="T63" fmla="*/ 813 h 891"/>
                <a:gd name="T64" fmla="*/ 221 w 631"/>
                <a:gd name="T65" fmla="*/ 805 h 891"/>
                <a:gd name="T66" fmla="*/ 155 w 631"/>
                <a:gd name="T67" fmla="*/ 796 h 891"/>
                <a:gd name="T68" fmla="*/ 83 w 631"/>
                <a:gd name="T69" fmla="*/ 785 h 891"/>
                <a:gd name="T70" fmla="*/ 46 w 631"/>
                <a:gd name="T71" fmla="*/ 807 h 891"/>
                <a:gd name="T72" fmla="*/ 23 w 631"/>
                <a:gd name="T73" fmla="*/ 849 h 891"/>
                <a:gd name="T74" fmla="*/ 0 w 631"/>
                <a:gd name="T75" fmla="*/ 891 h 891"/>
                <a:gd name="T76" fmla="*/ 22 w 631"/>
                <a:gd name="T77" fmla="*/ 890 h 891"/>
                <a:gd name="T78" fmla="*/ 80 w 631"/>
                <a:gd name="T79" fmla="*/ 886 h 891"/>
                <a:gd name="T80" fmla="*/ 156 w 631"/>
                <a:gd name="T81" fmla="*/ 882 h 891"/>
                <a:gd name="T82" fmla="*/ 232 w 631"/>
                <a:gd name="T83" fmla="*/ 883 h 891"/>
                <a:gd name="T84" fmla="*/ 307 w 631"/>
                <a:gd name="T85" fmla="*/ 884 h 891"/>
                <a:gd name="T86" fmla="*/ 383 w 631"/>
                <a:gd name="T87" fmla="*/ 883 h 891"/>
                <a:gd name="T88" fmla="*/ 444 w 631"/>
                <a:gd name="T89" fmla="*/ 881 h 891"/>
                <a:gd name="T90" fmla="*/ 479 w 631"/>
                <a:gd name="T91" fmla="*/ 879 h 891"/>
                <a:gd name="T92" fmla="*/ 518 w 631"/>
                <a:gd name="T93" fmla="*/ 879 h 891"/>
                <a:gd name="T94" fmla="*/ 559 w 631"/>
                <a:gd name="T95" fmla="*/ 876 h 891"/>
                <a:gd name="T96" fmla="*/ 598 w 631"/>
                <a:gd name="T97" fmla="*/ 874 h 891"/>
                <a:gd name="T98" fmla="*/ 631 w 631"/>
                <a:gd name="T99" fmla="*/ 868 h 891"/>
                <a:gd name="T100" fmla="*/ 616 w 631"/>
                <a:gd name="T101" fmla="*/ 216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1" h="891">
                  <a:moveTo>
                    <a:pt x="612" y="0"/>
                  </a:moveTo>
                  <a:lnTo>
                    <a:pt x="77" y="0"/>
                  </a:lnTo>
                  <a:lnTo>
                    <a:pt x="106" y="21"/>
                  </a:lnTo>
                  <a:lnTo>
                    <a:pt x="137" y="43"/>
                  </a:lnTo>
                  <a:lnTo>
                    <a:pt x="170" y="66"/>
                  </a:lnTo>
                  <a:lnTo>
                    <a:pt x="203" y="89"/>
                  </a:lnTo>
                  <a:lnTo>
                    <a:pt x="236" y="114"/>
                  </a:lnTo>
                  <a:lnTo>
                    <a:pt x="270" y="138"/>
                  </a:lnTo>
                  <a:lnTo>
                    <a:pt x="303" y="162"/>
                  </a:lnTo>
                  <a:lnTo>
                    <a:pt x="334" y="185"/>
                  </a:lnTo>
                  <a:lnTo>
                    <a:pt x="364" y="207"/>
                  </a:lnTo>
                  <a:lnTo>
                    <a:pt x="392" y="228"/>
                  </a:lnTo>
                  <a:lnTo>
                    <a:pt x="416" y="246"/>
                  </a:lnTo>
                  <a:lnTo>
                    <a:pt x="438" y="264"/>
                  </a:lnTo>
                  <a:lnTo>
                    <a:pt x="455" y="276"/>
                  </a:lnTo>
                  <a:lnTo>
                    <a:pt x="468" y="287"/>
                  </a:lnTo>
                  <a:lnTo>
                    <a:pt x="476" y="294"/>
                  </a:lnTo>
                  <a:lnTo>
                    <a:pt x="478" y="296"/>
                  </a:lnTo>
                  <a:lnTo>
                    <a:pt x="464" y="310"/>
                  </a:lnTo>
                  <a:lnTo>
                    <a:pt x="448" y="322"/>
                  </a:lnTo>
                  <a:lnTo>
                    <a:pt x="433" y="333"/>
                  </a:lnTo>
                  <a:lnTo>
                    <a:pt x="416" y="342"/>
                  </a:lnTo>
                  <a:lnTo>
                    <a:pt x="400" y="350"/>
                  </a:lnTo>
                  <a:lnTo>
                    <a:pt x="383" y="359"/>
                  </a:lnTo>
                  <a:lnTo>
                    <a:pt x="364" y="367"/>
                  </a:lnTo>
                  <a:lnTo>
                    <a:pt x="347" y="377"/>
                  </a:lnTo>
                  <a:lnTo>
                    <a:pt x="339" y="381"/>
                  </a:lnTo>
                  <a:lnTo>
                    <a:pt x="332" y="386"/>
                  </a:lnTo>
                  <a:lnTo>
                    <a:pt x="325" y="390"/>
                  </a:lnTo>
                  <a:lnTo>
                    <a:pt x="319" y="396"/>
                  </a:lnTo>
                  <a:lnTo>
                    <a:pt x="316" y="403"/>
                  </a:lnTo>
                  <a:lnTo>
                    <a:pt x="313" y="410"/>
                  </a:lnTo>
                  <a:lnTo>
                    <a:pt x="312" y="418"/>
                  </a:lnTo>
                  <a:lnTo>
                    <a:pt x="315" y="427"/>
                  </a:lnTo>
                  <a:lnTo>
                    <a:pt x="319" y="438"/>
                  </a:lnTo>
                  <a:lnTo>
                    <a:pt x="326" y="446"/>
                  </a:lnTo>
                  <a:lnTo>
                    <a:pt x="334" y="453"/>
                  </a:lnTo>
                  <a:lnTo>
                    <a:pt x="343" y="458"/>
                  </a:lnTo>
                  <a:lnTo>
                    <a:pt x="354" y="463"/>
                  </a:lnTo>
                  <a:lnTo>
                    <a:pt x="364" y="465"/>
                  </a:lnTo>
                  <a:lnTo>
                    <a:pt x="376" y="468"/>
                  </a:lnTo>
                  <a:lnTo>
                    <a:pt x="387" y="468"/>
                  </a:lnTo>
                  <a:lnTo>
                    <a:pt x="387" y="480"/>
                  </a:lnTo>
                  <a:lnTo>
                    <a:pt x="386" y="492"/>
                  </a:lnTo>
                  <a:lnTo>
                    <a:pt x="383" y="504"/>
                  </a:lnTo>
                  <a:lnTo>
                    <a:pt x="377" y="516"/>
                  </a:lnTo>
                  <a:lnTo>
                    <a:pt x="370" y="526"/>
                  </a:lnTo>
                  <a:lnTo>
                    <a:pt x="362" y="535"/>
                  </a:lnTo>
                  <a:lnTo>
                    <a:pt x="351" y="542"/>
                  </a:lnTo>
                  <a:lnTo>
                    <a:pt x="340" y="548"/>
                  </a:lnTo>
                  <a:lnTo>
                    <a:pt x="347" y="554"/>
                  </a:lnTo>
                  <a:lnTo>
                    <a:pt x="354" y="561"/>
                  </a:lnTo>
                  <a:lnTo>
                    <a:pt x="362" y="567"/>
                  </a:lnTo>
                  <a:lnTo>
                    <a:pt x="369" y="571"/>
                  </a:lnTo>
                  <a:lnTo>
                    <a:pt x="376" y="578"/>
                  </a:lnTo>
                  <a:lnTo>
                    <a:pt x="383" y="584"/>
                  </a:lnTo>
                  <a:lnTo>
                    <a:pt x="387" y="591"/>
                  </a:lnTo>
                  <a:lnTo>
                    <a:pt x="391" y="599"/>
                  </a:lnTo>
                  <a:lnTo>
                    <a:pt x="392" y="607"/>
                  </a:lnTo>
                  <a:lnTo>
                    <a:pt x="389" y="613"/>
                  </a:lnTo>
                  <a:lnTo>
                    <a:pt x="386" y="618"/>
                  </a:lnTo>
                  <a:lnTo>
                    <a:pt x="380" y="624"/>
                  </a:lnTo>
                  <a:lnTo>
                    <a:pt x="373" y="629"/>
                  </a:lnTo>
                  <a:lnTo>
                    <a:pt x="366" y="634"/>
                  </a:lnTo>
                  <a:lnTo>
                    <a:pt x="360" y="639"/>
                  </a:lnTo>
                  <a:lnTo>
                    <a:pt x="354" y="646"/>
                  </a:lnTo>
                  <a:lnTo>
                    <a:pt x="350" y="652"/>
                  </a:lnTo>
                  <a:lnTo>
                    <a:pt x="349" y="659"/>
                  </a:lnTo>
                  <a:lnTo>
                    <a:pt x="350" y="666"/>
                  </a:lnTo>
                  <a:lnTo>
                    <a:pt x="350" y="671"/>
                  </a:lnTo>
                  <a:lnTo>
                    <a:pt x="355" y="681"/>
                  </a:lnTo>
                  <a:lnTo>
                    <a:pt x="362" y="690"/>
                  </a:lnTo>
                  <a:lnTo>
                    <a:pt x="369" y="698"/>
                  </a:lnTo>
                  <a:lnTo>
                    <a:pt x="376" y="706"/>
                  </a:lnTo>
                  <a:lnTo>
                    <a:pt x="384" y="714"/>
                  </a:lnTo>
                  <a:lnTo>
                    <a:pt x="391" y="722"/>
                  </a:lnTo>
                  <a:lnTo>
                    <a:pt x="396" y="731"/>
                  </a:lnTo>
                  <a:lnTo>
                    <a:pt x="401" y="740"/>
                  </a:lnTo>
                  <a:lnTo>
                    <a:pt x="403" y="752"/>
                  </a:lnTo>
                  <a:lnTo>
                    <a:pt x="404" y="765"/>
                  </a:lnTo>
                  <a:lnTo>
                    <a:pt x="403" y="778"/>
                  </a:lnTo>
                  <a:lnTo>
                    <a:pt x="401" y="791"/>
                  </a:lnTo>
                  <a:lnTo>
                    <a:pt x="399" y="797"/>
                  </a:lnTo>
                  <a:lnTo>
                    <a:pt x="396" y="801"/>
                  </a:lnTo>
                  <a:lnTo>
                    <a:pt x="392" y="806"/>
                  </a:lnTo>
                  <a:lnTo>
                    <a:pt x="387" y="810"/>
                  </a:lnTo>
                  <a:lnTo>
                    <a:pt x="381" y="812"/>
                  </a:lnTo>
                  <a:lnTo>
                    <a:pt x="376" y="814"/>
                  </a:lnTo>
                  <a:lnTo>
                    <a:pt x="371" y="816"/>
                  </a:lnTo>
                  <a:lnTo>
                    <a:pt x="365" y="816"/>
                  </a:lnTo>
                  <a:lnTo>
                    <a:pt x="355" y="816"/>
                  </a:lnTo>
                  <a:lnTo>
                    <a:pt x="343" y="816"/>
                  </a:lnTo>
                  <a:lnTo>
                    <a:pt x="330" y="816"/>
                  </a:lnTo>
                  <a:lnTo>
                    <a:pt x="315" y="815"/>
                  </a:lnTo>
                  <a:lnTo>
                    <a:pt x="299" y="814"/>
                  </a:lnTo>
                  <a:lnTo>
                    <a:pt x="281" y="813"/>
                  </a:lnTo>
                  <a:lnTo>
                    <a:pt x="262" y="811"/>
                  </a:lnTo>
                  <a:lnTo>
                    <a:pt x="242" y="808"/>
                  </a:lnTo>
                  <a:lnTo>
                    <a:pt x="221" y="805"/>
                  </a:lnTo>
                  <a:lnTo>
                    <a:pt x="201" y="803"/>
                  </a:lnTo>
                  <a:lnTo>
                    <a:pt x="178" y="799"/>
                  </a:lnTo>
                  <a:lnTo>
                    <a:pt x="155" y="796"/>
                  </a:lnTo>
                  <a:lnTo>
                    <a:pt x="132" y="792"/>
                  </a:lnTo>
                  <a:lnTo>
                    <a:pt x="107" y="789"/>
                  </a:lnTo>
                  <a:lnTo>
                    <a:pt x="83" y="785"/>
                  </a:lnTo>
                  <a:lnTo>
                    <a:pt x="59" y="781"/>
                  </a:lnTo>
                  <a:lnTo>
                    <a:pt x="53" y="795"/>
                  </a:lnTo>
                  <a:lnTo>
                    <a:pt x="46" y="807"/>
                  </a:lnTo>
                  <a:lnTo>
                    <a:pt x="38" y="821"/>
                  </a:lnTo>
                  <a:lnTo>
                    <a:pt x="31" y="835"/>
                  </a:lnTo>
                  <a:lnTo>
                    <a:pt x="23" y="849"/>
                  </a:lnTo>
                  <a:lnTo>
                    <a:pt x="16" y="862"/>
                  </a:lnTo>
                  <a:lnTo>
                    <a:pt x="8" y="877"/>
                  </a:lnTo>
                  <a:lnTo>
                    <a:pt x="0" y="891"/>
                  </a:lnTo>
                  <a:lnTo>
                    <a:pt x="8" y="890"/>
                  </a:lnTo>
                  <a:lnTo>
                    <a:pt x="15" y="890"/>
                  </a:lnTo>
                  <a:lnTo>
                    <a:pt x="22" y="890"/>
                  </a:lnTo>
                  <a:lnTo>
                    <a:pt x="29" y="889"/>
                  </a:lnTo>
                  <a:lnTo>
                    <a:pt x="54" y="887"/>
                  </a:lnTo>
                  <a:lnTo>
                    <a:pt x="80" y="886"/>
                  </a:lnTo>
                  <a:lnTo>
                    <a:pt x="105" y="884"/>
                  </a:lnTo>
                  <a:lnTo>
                    <a:pt x="130" y="883"/>
                  </a:lnTo>
                  <a:lnTo>
                    <a:pt x="156" y="882"/>
                  </a:lnTo>
                  <a:lnTo>
                    <a:pt x="181" y="882"/>
                  </a:lnTo>
                  <a:lnTo>
                    <a:pt x="206" y="883"/>
                  </a:lnTo>
                  <a:lnTo>
                    <a:pt x="232" y="883"/>
                  </a:lnTo>
                  <a:lnTo>
                    <a:pt x="256" y="883"/>
                  </a:lnTo>
                  <a:lnTo>
                    <a:pt x="281" y="883"/>
                  </a:lnTo>
                  <a:lnTo>
                    <a:pt x="307" y="884"/>
                  </a:lnTo>
                  <a:lnTo>
                    <a:pt x="332" y="884"/>
                  </a:lnTo>
                  <a:lnTo>
                    <a:pt x="357" y="884"/>
                  </a:lnTo>
                  <a:lnTo>
                    <a:pt x="383" y="883"/>
                  </a:lnTo>
                  <a:lnTo>
                    <a:pt x="408" y="883"/>
                  </a:lnTo>
                  <a:lnTo>
                    <a:pt x="433" y="882"/>
                  </a:lnTo>
                  <a:lnTo>
                    <a:pt x="444" y="881"/>
                  </a:lnTo>
                  <a:lnTo>
                    <a:pt x="455" y="880"/>
                  </a:lnTo>
                  <a:lnTo>
                    <a:pt x="467" y="880"/>
                  </a:lnTo>
                  <a:lnTo>
                    <a:pt x="479" y="879"/>
                  </a:lnTo>
                  <a:lnTo>
                    <a:pt x="492" y="879"/>
                  </a:lnTo>
                  <a:lnTo>
                    <a:pt x="506" y="879"/>
                  </a:lnTo>
                  <a:lnTo>
                    <a:pt x="518" y="879"/>
                  </a:lnTo>
                  <a:lnTo>
                    <a:pt x="532" y="877"/>
                  </a:lnTo>
                  <a:lnTo>
                    <a:pt x="546" y="877"/>
                  </a:lnTo>
                  <a:lnTo>
                    <a:pt x="559" y="876"/>
                  </a:lnTo>
                  <a:lnTo>
                    <a:pt x="573" y="876"/>
                  </a:lnTo>
                  <a:lnTo>
                    <a:pt x="585" y="875"/>
                  </a:lnTo>
                  <a:lnTo>
                    <a:pt x="598" y="874"/>
                  </a:lnTo>
                  <a:lnTo>
                    <a:pt x="609" y="873"/>
                  </a:lnTo>
                  <a:lnTo>
                    <a:pt x="621" y="871"/>
                  </a:lnTo>
                  <a:lnTo>
                    <a:pt x="631" y="868"/>
                  </a:lnTo>
                  <a:lnTo>
                    <a:pt x="629" y="652"/>
                  </a:lnTo>
                  <a:lnTo>
                    <a:pt x="623" y="434"/>
                  </a:lnTo>
                  <a:lnTo>
                    <a:pt x="616" y="216"/>
                  </a:lnTo>
                  <a:lnTo>
                    <a:pt x="612" y="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7" name="Freeform 15"/>
            <p:cNvSpPr>
              <a:spLocks/>
            </p:cNvSpPr>
            <p:nvPr/>
          </p:nvSpPr>
          <p:spPr bwMode="auto">
            <a:xfrm>
              <a:off x="4414" y="1984"/>
              <a:ext cx="81" cy="468"/>
            </a:xfrm>
            <a:custGeom>
              <a:avLst/>
              <a:gdLst>
                <a:gd name="T0" fmla="*/ 125 w 162"/>
                <a:gd name="T1" fmla="*/ 2 h 936"/>
                <a:gd name="T2" fmla="*/ 123 w 162"/>
                <a:gd name="T3" fmla="*/ 0 h 936"/>
                <a:gd name="T4" fmla="*/ 117 w 162"/>
                <a:gd name="T5" fmla="*/ 0 h 936"/>
                <a:gd name="T6" fmla="*/ 108 w 162"/>
                <a:gd name="T7" fmla="*/ 0 h 936"/>
                <a:gd name="T8" fmla="*/ 97 w 162"/>
                <a:gd name="T9" fmla="*/ 2 h 936"/>
                <a:gd name="T10" fmla="*/ 87 w 162"/>
                <a:gd name="T11" fmla="*/ 6 h 936"/>
                <a:gd name="T12" fmla="*/ 79 w 162"/>
                <a:gd name="T13" fmla="*/ 10 h 936"/>
                <a:gd name="T14" fmla="*/ 72 w 162"/>
                <a:gd name="T15" fmla="*/ 16 h 936"/>
                <a:gd name="T16" fmla="*/ 70 w 162"/>
                <a:gd name="T17" fmla="*/ 23 h 936"/>
                <a:gd name="T18" fmla="*/ 63 w 162"/>
                <a:gd name="T19" fmla="*/ 138 h 936"/>
                <a:gd name="T20" fmla="*/ 57 w 162"/>
                <a:gd name="T21" fmla="*/ 253 h 936"/>
                <a:gd name="T22" fmla="*/ 50 w 162"/>
                <a:gd name="T23" fmla="*/ 367 h 936"/>
                <a:gd name="T24" fmla="*/ 44 w 162"/>
                <a:gd name="T25" fmla="*/ 481 h 936"/>
                <a:gd name="T26" fmla="*/ 36 w 162"/>
                <a:gd name="T27" fmla="*/ 595 h 936"/>
                <a:gd name="T28" fmla="*/ 27 w 162"/>
                <a:gd name="T29" fmla="*/ 709 h 936"/>
                <a:gd name="T30" fmla="*/ 15 w 162"/>
                <a:gd name="T31" fmla="*/ 822 h 936"/>
                <a:gd name="T32" fmla="*/ 0 w 162"/>
                <a:gd name="T33" fmla="*/ 936 h 936"/>
                <a:gd name="T34" fmla="*/ 151 w 162"/>
                <a:gd name="T35" fmla="*/ 936 h 936"/>
                <a:gd name="T36" fmla="*/ 152 w 162"/>
                <a:gd name="T37" fmla="*/ 821 h 936"/>
                <a:gd name="T38" fmla="*/ 156 w 162"/>
                <a:gd name="T39" fmla="*/ 706 h 936"/>
                <a:gd name="T40" fmla="*/ 159 w 162"/>
                <a:gd name="T41" fmla="*/ 589 h 936"/>
                <a:gd name="T42" fmla="*/ 162 w 162"/>
                <a:gd name="T43" fmla="*/ 474 h 936"/>
                <a:gd name="T44" fmla="*/ 161 w 162"/>
                <a:gd name="T45" fmla="*/ 358 h 936"/>
                <a:gd name="T46" fmla="*/ 156 w 162"/>
                <a:gd name="T47" fmla="*/ 240 h 936"/>
                <a:gd name="T48" fmla="*/ 144 w 162"/>
                <a:gd name="T49" fmla="*/ 122 h 936"/>
                <a:gd name="T50" fmla="*/ 125 w 162"/>
                <a:gd name="T51" fmla="*/ 2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936">
                  <a:moveTo>
                    <a:pt x="125" y="2"/>
                  </a:moveTo>
                  <a:lnTo>
                    <a:pt x="123" y="0"/>
                  </a:lnTo>
                  <a:lnTo>
                    <a:pt x="117" y="0"/>
                  </a:lnTo>
                  <a:lnTo>
                    <a:pt x="108" y="0"/>
                  </a:lnTo>
                  <a:lnTo>
                    <a:pt x="97" y="2"/>
                  </a:lnTo>
                  <a:lnTo>
                    <a:pt x="87" y="6"/>
                  </a:lnTo>
                  <a:lnTo>
                    <a:pt x="79" y="10"/>
                  </a:lnTo>
                  <a:lnTo>
                    <a:pt x="72" y="16"/>
                  </a:lnTo>
                  <a:lnTo>
                    <a:pt x="70" y="23"/>
                  </a:lnTo>
                  <a:lnTo>
                    <a:pt x="63" y="138"/>
                  </a:lnTo>
                  <a:lnTo>
                    <a:pt x="57" y="253"/>
                  </a:lnTo>
                  <a:lnTo>
                    <a:pt x="50" y="367"/>
                  </a:lnTo>
                  <a:lnTo>
                    <a:pt x="44" y="481"/>
                  </a:lnTo>
                  <a:lnTo>
                    <a:pt x="36" y="595"/>
                  </a:lnTo>
                  <a:lnTo>
                    <a:pt x="27" y="709"/>
                  </a:lnTo>
                  <a:lnTo>
                    <a:pt x="15" y="822"/>
                  </a:lnTo>
                  <a:lnTo>
                    <a:pt x="0" y="936"/>
                  </a:lnTo>
                  <a:lnTo>
                    <a:pt x="151" y="936"/>
                  </a:lnTo>
                  <a:lnTo>
                    <a:pt x="152" y="821"/>
                  </a:lnTo>
                  <a:lnTo>
                    <a:pt x="156" y="706"/>
                  </a:lnTo>
                  <a:lnTo>
                    <a:pt x="159" y="589"/>
                  </a:lnTo>
                  <a:lnTo>
                    <a:pt x="162" y="474"/>
                  </a:lnTo>
                  <a:lnTo>
                    <a:pt x="161" y="358"/>
                  </a:lnTo>
                  <a:lnTo>
                    <a:pt x="156" y="240"/>
                  </a:lnTo>
                  <a:lnTo>
                    <a:pt x="144" y="122"/>
                  </a:lnTo>
                  <a:lnTo>
                    <a:pt x="125" y="2"/>
                  </a:lnTo>
                  <a:close/>
                </a:path>
              </a:pathLst>
            </a:custGeom>
            <a:solidFill>
              <a:srgbClr val="3F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8" name="Freeform 16"/>
            <p:cNvSpPr>
              <a:spLocks/>
            </p:cNvSpPr>
            <p:nvPr/>
          </p:nvSpPr>
          <p:spPr bwMode="auto">
            <a:xfrm>
              <a:off x="4278" y="1649"/>
              <a:ext cx="229" cy="803"/>
            </a:xfrm>
            <a:custGeom>
              <a:avLst/>
              <a:gdLst>
                <a:gd name="T0" fmla="*/ 62 w 458"/>
                <a:gd name="T1" fmla="*/ 1178 h 1606"/>
                <a:gd name="T2" fmla="*/ 79 w 458"/>
                <a:gd name="T3" fmla="*/ 1067 h 1606"/>
                <a:gd name="T4" fmla="*/ 95 w 458"/>
                <a:gd name="T5" fmla="*/ 955 h 1606"/>
                <a:gd name="T6" fmla="*/ 110 w 458"/>
                <a:gd name="T7" fmla="*/ 845 h 1606"/>
                <a:gd name="T8" fmla="*/ 122 w 458"/>
                <a:gd name="T9" fmla="*/ 708 h 1606"/>
                <a:gd name="T10" fmla="*/ 124 w 458"/>
                <a:gd name="T11" fmla="*/ 548 h 1606"/>
                <a:gd name="T12" fmla="*/ 133 w 458"/>
                <a:gd name="T13" fmla="*/ 451 h 1606"/>
                <a:gd name="T14" fmla="*/ 147 w 458"/>
                <a:gd name="T15" fmla="*/ 422 h 1606"/>
                <a:gd name="T16" fmla="*/ 165 w 458"/>
                <a:gd name="T17" fmla="*/ 396 h 1606"/>
                <a:gd name="T18" fmla="*/ 187 w 458"/>
                <a:gd name="T19" fmla="*/ 372 h 1606"/>
                <a:gd name="T20" fmla="*/ 213 w 458"/>
                <a:gd name="T21" fmla="*/ 345 h 1606"/>
                <a:gd name="T22" fmla="*/ 244 w 458"/>
                <a:gd name="T23" fmla="*/ 321 h 1606"/>
                <a:gd name="T24" fmla="*/ 276 w 458"/>
                <a:gd name="T25" fmla="*/ 298 h 1606"/>
                <a:gd name="T26" fmla="*/ 308 w 458"/>
                <a:gd name="T27" fmla="*/ 275 h 1606"/>
                <a:gd name="T28" fmla="*/ 340 w 458"/>
                <a:gd name="T29" fmla="*/ 253 h 1606"/>
                <a:gd name="T30" fmla="*/ 370 w 458"/>
                <a:gd name="T31" fmla="*/ 229 h 1606"/>
                <a:gd name="T32" fmla="*/ 398 w 458"/>
                <a:gd name="T33" fmla="*/ 202 h 1606"/>
                <a:gd name="T34" fmla="*/ 421 w 458"/>
                <a:gd name="T35" fmla="*/ 171 h 1606"/>
                <a:gd name="T36" fmla="*/ 446 w 458"/>
                <a:gd name="T37" fmla="*/ 117 h 1606"/>
                <a:gd name="T38" fmla="*/ 458 w 458"/>
                <a:gd name="T39" fmla="*/ 39 h 1606"/>
                <a:gd name="T40" fmla="*/ 428 w 458"/>
                <a:gd name="T41" fmla="*/ 2 h 1606"/>
                <a:gd name="T42" fmla="*/ 369 w 458"/>
                <a:gd name="T43" fmla="*/ 8 h 1606"/>
                <a:gd name="T44" fmla="*/ 312 w 458"/>
                <a:gd name="T45" fmla="*/ 13 h 1606"/>
                <a:gd name="T46" fmla="*/ 253 w 458"/>
                <a:gd name="T47" fmla="*/ 19 h 1606"/>
                <a:gd name="T48" fmla="*/ 195 w 458"/>
                <a:gd name="T49" fmla="*/ 25 h 1606"/>
                <a:gd name="T50" fmla="*/ 138 w 458"/>
                <a:gd name="T51" fmla="*/ 31 h 1606"/>
                <a:gd name="T52" fmla="*/ 81 w 458"/>
                <a:gd name="T53" fmla="*/ 36 h 1606"/>
                <a:gd name="T54" fmla="*/ 27 w 458"/>
                <a:gd name="T55" fmla="*/ 42 h 1606"/>
                <a:gd name="T56" fmla="*/ 3 w 458"/>
                <a:gd name="T57" fmla="*/ 434 h 1606"/>
                <a:gd name="T58" fmla="*/ 17 w 458"/>
                <a:gd name="T59" fmla="*/ 1214 h 1606"/>
                <a:gd name="T60" fmla="*/ 40 w 458"/>
                <a:gd name="T61" fmla="*/ 1606 h 1606"/>
                <a:gd name="T62" fmla="*/ 38 w 458"/>
                <a:gd name="T63" fmla="*/ 1419 h 1606"/>
                <a:gd name="T64" fmla="*/ 54 w 458"/>
                <a:gd name="T65" fmla="*/ 1234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8" h="1606">
                  <a:moveTo>
                    <a:pt x="54" y="1234"/>
                  </a:moveTo>
                  <a:lnTo>
                    <a:pt x="62" y="1178"/>
                  </a:lnTo>
                  <a:lnTo>
                    <a:pt x="70" y="1122"/>
                  </a:lnTo>
                  <a:lnTo>
                    <a:pt x="79" y="1067"/>
                  </a:lnTo>
                  <a:lnTo>
                    <a:pt x="87" y="1011"/>
                  </a:lnTo>
                  <a:lnTo>
                    <a:pt x="95" y="955"/>
                  </a:lnTo>
                  <a:lnTo>
                    <a:pt x="103" y="900"/>
                  </a:lnTo>
                  <a:lnTo>
                    <a:pt x="110" y="845"/>
                  </a:lnTo>
                  <a:lnTo>
                    <a:pt x="116" y="788"/>
                  </a:lnTo>
                  <a:lnTo>
                    <a:pt x="122" y="708"/>
                  </a:lnTo>
                  <a:lnTo>
                    <a:pt x="123" y="627"/>
                  </a:lnTo>
                  <a:lnTo>
                    <a:pt x="124" y="548"/>
                  </a:lnTo>
                  <a:lnTo>
                    <a:pt x="130" y="467"/>
                  </a:lnTo>
                  <a:lnTo>
                    <a:pt x="133" y="451"/>
                  </a:lnTo>
                  <a:lnTo>
                    <a:pt x="139" y="436"/>
                  </a:lnTo>
                  <a:lnTo>
                    <a:pt x="147" y="422"/>
                  </a:lnTo>
                  <a:lnTo>
                    <a:pt x="156" y="408"/>
                  </a:lnTo>
                  <a:lnTo>
                    <a:pt x="165" y="396"/>
                  </a:lnTo>
                  <a:lnTo>
                    <a:pt x="177" y="384"/>
                  </a:lnTo>
                  <a:lnTo>
                    <a:pt x="187" y="372"/>
                  </a:lnTo>
                  <a:lnTo>
                    <a:pt x="198" y="359"/>
                  </a:lnTo>
                  <a:lnTo>
                    <a:pt x="213" y="345"/>
                  </a:lnTo>
                  <a:lnTo>
                    <a:pt x="228" y="332"/>
                  </a:lnTo>
                  <a:lnTo>
                    <a:pt x="244" y="321"/>
                  </a:lnTo>
                  <a:lnTo>
                    <a:pt x="260" y="308"/>
                  </a:lnTo>
                  <a:lnTo>
                    <a:pt x="276" y="298"/>
                  </a:lnTo>
                  <a:lnTo>
                    <a:pt x="292" y="286"/>
                  </a:lnTo>
                  <a:lnTo>
                    <a:pt x="308" y="275"/>
                  </a:lnTo>
                  <a:lnTo>
                    <a:pt x="324" y="264"/>
                  </a:lnTo>
                  <a:lnTo>
                    <a:pt x="340" y="253"/>
                  </a:lnTo>
                  <a:lnTo>
                    <a:pt x="355" y="241"/>
                  </a:lnTo>
                  <a:lnTo>
                    <a:pt x="370" y="229"/>
                  </a:lnTo>
                  <a:lnTo>
                    <a:pt x="384" y="216"/>
                  </a:lnTo>
                  <a:lnTo>
                    <a:pt x="398" y="202"/>
                  </a:lnTo>
                  <a:lnTo>
                    <a:pt x="410" y="187"/>
                  </a:lnTo>
                  <a:lnTo>
                    <a:pt x="421" y="171"/>
                  </a:lnTo>
                  <a:lnTo>
                    <a:pt x="430" y="154"/>
                  </a:lnTo>
                  <a:lnTo>
                    <a:pt x="446" y="117"/>
                  </a:lnTo>
                  <a:lnTo>
                    <a:pt x="454" y="78"/>
                  </a:lnTo>
                  <a:lnTo>
                    <a:pt x="458" y="39"/>
                  </a:lnTo>
                  <a:lnTo>
                    <a:pt x="458" y="0"/>
                  </a:lnTo>
                  <a:lnTo>
                    <a:pt x="428" y="2"/>
                  </a:lnTo>
                  <a:lnTo>
                    <a:pt x="399" y="5"/>
                  </a:lnTo>
                  <a:lnTo>
                    <a:pt x="369" y="8"/>
                  </a:lnTo>
                  <a:lnTo>
                    <a:pt x="340" y="10"/>
                  </a:lnTo>
                  <a:lnTo>
                    <a:pt x="312" y="13"/>
                  </a:lnTo>
                  <a:lnTo>
                    <a:pt x="282" y="16"/>
                  </a:lnTo>
                  <a:lnTo>
                    <a:pt x="253" y="19"/>
                  </a:lnTo>
                  <a:lnTo>
                    <a:pt x="224" y="22"/>
                  </a:lnTo>
                  <a:lnTo>
                    <a:pt x="195" y="25"/>
                  </a:lnTo>
                  <a:lnTo>
                    <a:pt x="167" y="28"/>
                  </a:lnTo>
                  <a:lnTo>
                    <a:pt x="138" y="31"/>
                  </a:lnTo>
                  <a:lnTo>
                    <a:pt x="110" y="34"/>
                  </a:lnTo>
                  <a:lnTo>
                    <a:pt x="81" y="36"/>
                  </a:lnTo>
                  <a:lnTo>
                    <a:pt x="54" y="39"/>
                  </a:lnTo>
                  <a:lnTo>
                    <a:pt x="27" y="42"/>
                  </a:lnTo>
                  <a:lnTo>
                    <a:pt x="0" y="45"/>
                  </a:lnTo>
                  <a:lnTo>
                    <a:pt x="3" y="434"/>
                  </a:lnTo>
                  <a:lnTo>
                    <a:pt x="10" y="824"/>
                  </a:lnTo>
                  <a:lnTo>
                    <a:pt x="17" y="1214"/>
                  </a:lnTo>
                  <a:lnTo>
                    <a:pt x="20" y="1606"/>
                  </a:lnTo>
                  <a:lnTo>
                    <a:pt x="40" y="1606"/>
                  </a:lnTo>
                  <a:lnTo>
                    <a:pt x="39" y="1513"/>
                  </a:lnTo>
                  <a:lnTo>
                    <a:pt x="38" y="1419"/>
                  </a:lnTo>
                  <a:lnTo>
                    <a:pt x="41" y="1326"/>
                  </a:lnTo>
                  <a:lnTo>
                    <a:pt x="54" y="1234"/>
                  </a:lnTo>
                  <a:close/>
                </a:path>
              </a:pathLst>
            </a:custGeom>
            <a:solidFill>
              <a:srgbClr val="3F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69" name="Freeform 17"/>
            <p:cNvSpPr>
              <a:spLocks/>
            </p:cNvSpPr>
            <p:nvPr/>
          </p:nvSpPr>
          <p:spPr bwMode="auto">
            <a:xfrm>
              <a:off x="4297" y="1639"/>
              <a:ext cx="466" cy="813"/>
            </a:xfrm>
            <a:custGeom>
              <a:avLst/>
              <a:gdLst>
                <a:gd name="T0" fmla="*/ 856 w 932"/>
                <a:gd name="T1" fmla="*/ 1154 h 1626"/>
                <a:gd name="T2" fmla="*/ 871 w 932"/>
                <a:gd name="T3" fmla="*/ 962 h 1626"/>
                <a:gd name="T4" fmla="*/ 885 w 932"/>
                <a:gd name="T5" fmla="*/ 766 h 1626"/>
                <a:gd name="T6" fmla="*/ 893 w 932"/>
                <a:gd name="T7" fmla="*/ 574 h 1626"/>
                <a:gd name="T8" fmla="*/ 893 w 932"/>
                <a:gd name="T9" fmla="*/ 420 h 1626"/>
                <a:gd name="T10" fmla="*/ 908 w 932"/>
                <a:gd name="T11" fmla="*/ 299 h 1626"/>
                <a:gd name="T12" fmla="*/ 928 w 932"/>
                <a:gd name="T13" fmla="*/ 179 h 1626"/>
                <a:gd name="T14" fmla="*/ 930 w 932"/>
                <a:gd name="T15" fmla="*/ 60 h 1626"/>
                <a:gd name="T16" fmla="*/ 890 w 932"/>
                <a:gd name="T17" fmla="*/ 1 h 1626"/>
                <a:gd name="T18" fmla="*/ 830 w 932"/>
                <a:gd name="T19" fmla="*/ 0 h 1626"/>
                <a:gd name="T20" fmla="*/ 769 w 932"/>
                <a:gd name="T21" fmla="*/ 0 h 1626"/>
                <a:gd name="T22" fmla="*/ 707 w 932"/>
                <a:gd name="T23" fmla="*/ 1 h 1626"/>
                <a:gd name="T24" fmla="*/ 643 w 932"/>
                <a:gd name="T25" fmla="*/ 5 h 1626"/>
                <a:gd name="T26" fmla="*/ 580 w 932"/>
                <a:gd name="T27" fmla="*/ 8 h 1626"/>
                <a:gd name="T28" fmla="*/ 517 w 932"/>
                <a:gd name="T29" fmla="*/ 12 h 1626"/>
                <a:gd name="T30" fmla="*/ 452 w 932"/>
                <a:gd name="T31" fmla="*/ 17 h 1626"/>
                <a:gd name="T32" fmla="*/ 420 w 932"/>
                <a:gd name="T33" fmla="*/ 59 h 1626"/>
                <a:gd name="T34" fmla="*/ 408 w 932"/>
                <a:gd name="T35" fmla="*/ 137 h 1626"/>
                <a:gd name="T36" fmla="*/ 383 w 932"/>
                <a:gd name="T37" fmla="*/ 191 h 1626"/>
                <a:gd name="T38" fmla="*/ 360 w 932"/>
                <a:gd name="T39" fmla="*/ 222 h 1626"/>
                <a:gd name="T40" fmla="*/ 332 w 932"/>
                <a:gd name="T41" fmla="*/ 249 h 1626"/>
                <a:gd name="T42" fmla="*/ 302 w 932"/>
                <a:gd name="T43" fmla="*/ 273 h 1626"/>
                <a:gd name="T44" fmla="*/ 270 w 932"/>
                <a:gd name="T45" fmla="*/ 295 h 1626"/>
                <a:gd name="T46" fmla="*/ 238 w 932"/>
                <a:gd name="T47" fmla="*/ 318 h 1626"/>
                <a:gd name="T48" fmla="*/ 206 w 932"/>
                <a:gd name="T49" fmla="*/ 341 h 1626"/>
                <a:gd name="T50" fmla="*/ 175 w 932"/>
                <a:gd name="T51" fmla="*/ 365 h 1626"/>
                <a:gd name="T52" fmla="*/ 149 w 932"/>
                <a:gd name="T53" fmla="*/ 392 h 1626"/>
                <a:gd name="T54" fmla="*/ 127 w 932"/>
                <a:gd name="T55" fmla="*/ 416 h 1626"/>
                <a:gd name="T56" fmla="*/ 109 w 932"/>
                <a:gd name="T57" fmla="*/ 442 h 1626"/>
                <a:gd name="T58" fmla="*/ 95 w 932"/>
                <a:gd name="T59" fmla="*/ 471 h 1626"/>
                <a:gd name="T60" fmla="*/ 86 w 932"/>
                <a:gd name="T61" fmla="*/ 568 h 1626"/>
                <a:gd name="T62" fmla="*/ 84 w 932"/>
                <a:gd name="T63" fmla="*/ 728 h 1626"/>
                <a:gd name="T64" fmla="*/ 72 w 932"/>
                <a:gd name="T65" fmla="*/ 865 h 1626"/>
                <a:gd name="T66" fmla="*/ 57 w 932"/>
                <a:gd name="T67" fmla="*/ 975 h 1626"/>
                <a:gd name="T68" fmla="*/ 41 w 932"/>
                <a:gd name="T69" fmla="*/ 1087 h 1626"/>
                <a:gd name="T70" fmla="*/ 24 w 932"/>
                <a:gd name="T71" fmla="*/ 1198 h 1626"/>
                <a:gd name="T72" fmla="*/ 3 w 932"/>
                <a:gd name="T73" fmla="*/ 1346 h 1626"/>
                <a:gd name="T74" fmla="*/ 1 w 932"/>
                <a:gd name="T75" fmla="*/ 1533 h 1626"/>
                <a:gd name="T76" fmla="*/ 234 w 932"/>
                <a:gd name="T77" fmla="*/ 1626 h 1626"/>
                <a:gd name="T78" fmla="*/ 261 w 932"/>
                <a:gd name="T79" fmla="*/ 1399 h 1626"/>
                <a:gd name="T80" fmla="*/ 278 w 932"/>
                <a:gd name="T81" fmla="*/ 1171 h 1626"/>
                <a:gd name="T82" fmla="*/ 291 w 932"/>
                <a:gd name="T83" fmla="*/ 943 h 1626"/>
                <a:gd name="T84" fmla="*/ 304 w 932"/>
                <a:gd name="T85" fmla="*/ 713 h 1626"/>
                <a:gd name="T86" fmla="*/ 313 w 932"/>
                <a:gd name="T87" fmla="*/ 700 h 1626"/>
                <a:gd name="T88" fmla="*/ 331 w 932"/>
                <a:gd name="T89" fmla="*/ 692 h 1626"/>
                <a:gd name="T90" fmla="*/ 351 w 932"/>
                <a:gd name="T91" fmla="*/ 690 h 1626"/>
                <a:gd name="T92" fmla="*/ 359 w 932"/>
                <a:gd name="T93" fmla="*/ 692 h 1626"/>
                <a:gd name="T94" fmla="*/ 390 w 932"/>
                <a:gd name="T95" fmla="*/ 930 h 1626"/>
                <a:gd name="T96" fmla="*/ 396 w 932"/>
                <a:gd name="T97" fmla="*/ 1164 h 1626"/>
                <a:gd name="T98" fmla="*/ 390 w 932"/>
                <a:gd name="T99" fmla="*/ 1396 h 1626"/>
                <a:gd name="T100" fmla="*/ 385 w 932"/>
                <a:gd name="T101" fmla="*/ 1626 h 1626"/>
                <a:gd name="T102" fmla="*/ 851 w 932"/>
                <a:gd name="T103" fmla="*/ 1532 h 1626"/>
                <a:gd name="T104" fmla="*/ 848 w 932"/>
                <a:gd name="T105" fmla="*/ 1344 h 1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2" h="1626">
                  <a:moveTo>
                    <a:pt x="851" y="1247"/>
                  </a:moveTo>
                  <a:lnTo>
                    <a:pt x="856" y="1154"/>
                  </a:lnTo>
                  <a:lnTo>
                    <a:pt x="864" y="1058"/>
                  </a:lnTo>
                  <a:lnTo>
                    <a:pt x="871" y="962"/>
                  </a:lnTo>
                  <a:lnTo>
                    <a:pt x="879" y="864"/>
                  </a:lnTo>
                  <a:lnTo>
                    <a:pt x="885" y="766"/>
                  </a:lnTo>
                  <a:lnTo>
                    <a:pt x="891" y="669"/>
                  </a:lnTo>
                  <a:lnTo>
                    <a:pt x="893" y="574"/>
                  </a:lnTo>
                  <a:lnTo>
                    <a:pt x="892" y="480"/>
                  </a:lnTo>
                  <a:lnTo>
                    <a:pt x="893" y="420"/>
                  </a:lnTo>
                  <a:lnTo>
                    <a:pt x="899" y="360"/>
                  </a:lnTo>
                  <a:lnTo>
                    <a:pt x="908" y="299"/>
                  </a:lnTo>
                  <a:lnTo>
                    <a:pt x="918" y="240"/>
                  </a:lnTo>
                  <a:lnTo>
                    <a:pt x="928" y="179"/>
                  </a:lnTo>
                  <a:lnTo>
                    <a:pt x="932" y="119"/>
                  </a:lnTo>
                  <a:lnTo>
                    <a:pt x="930" y="60"/>
                  </a:lnTo>
                  <a:lnTo>
                    <a:pt x="920" y="2"/>
                  </a:lnTo>
                  <a:lnTo>
                    <a:pt x="890" y="1"/>
                  </a:lnTo>
                  <a:lnTo>
                    <a:pt x="860" y="0"/>
                  </a:lnTo>
                  <a:lnTo>
                    <a:pt x="830" y="0"/>
                  </a:lnTo>
                  <a:lnTo>
                    <a:pt x="800" y="0"/>
                  </a:lnTo>
                  <a:lnTo>
                    <a:pt x="769" y="0"/>
                  </a:lnTo>
                  <a:lnTo>
                    <a:pt x="738" y="1"/>
                  </a:lnTo>
                  <a:lnTo>
                    <a:pt x="707" y="1"/>
                  </a:lnTo>
                  <a:lnTo>
                    <a:pt x="676" y="2"/>
                  </a:lnTo>
                  <a:lnTo>
                    <a:pt x="643" y="5"/>
                  </a:lnTo>
                  <a:lnTo>
                    <a:pt x="612" y="6"/>
                  </a:lnTo>
                  <a:lnTo>
                    <a:pt x="580" y="8"/>
                  </a:lnTo>
                  <a:lnTo>
                    <a:pt x="549" y="9"/>
                  </a:lnTo>
                  <a:lnTo>
                    <a:pt x="517" y="12"/>
                  </a:lnTo>
                  <a:lnTo>
                    <a:pt x="484" y="14"/>
                  </a:lnTo>
                  <a:lnTo>
                    <a:pt x="452" y="17"/>
                  </a:lnTo>
                  <a:lnTo>
                    <a:pt x="420" y="20"/>
                  </a:lnTo>
                  <a:lnTo>
                    <a:pt x="420" y="59"/>
                  </a:lnTo>
                  <a:lnTo>
                    <a:pt x="416" y="98"/>
                  </a:lnTo>
                  <a:lnTo>
                    <a:pt x="408" y="137"/>
                  </a:lnTo>
                  <a:lnTo>
                    <a:pt x="392" y="174"/>
                  </a:lnTo>
                  <a:lnTo>
                    <a:pt x="383" y="191"/>
                  </a:lnTo>
                  <a:lnTo>
                    <a:pt x="372" y="207"/>
                  </a:lnTo>
                  <a:lnTo>
                    <a:pt x="360" y="222"/>
                  </a:lnTo>
                  <a:lnTo>
                    <a:pt x="346" y="236"/>
                  </a:lnTo>
                  <a:lnTo>
                    <a:pt x="332" y="249"/>
                  </a:lnTo>
                  <a:lnTo>
                    <a:pt x="317" y="261"/>
                  </a:lnTo>
                  <a:lnTo>
                    <a:pt x="302" y="273"/>
                  </a:lnTo>
                  <a:lnTo>
                    <a:pt x="286" y="284"/>
                  </a:lnTo>
                  <a:lnTo>
                    <a:pt x="270" y="295"/>
                  </a:lnTo>
                  <a:lnTo>
                    <a:pt x="254" y="306"/>
                  </a:lnTo>
                  <a:lnTo>
                    <a:pt x="238" y="318"/>
                  </a:lnTo>
                  <a:lnTo>
                    <a:pt x="222" y="328"/>
                  </a:lnTo>
                  <a:lnTo>
                    <a:pt x="206" y="341"/>
                  </a:lnTo>
                  <a:lnTo>
                    <a:pt x="190" y="352"/>
                  </a:lnTo>
                  <a:lnTo>
                    <a:pt x="175" y="365"/>
                  </a:lnTo>
                  <a:lnTo>
                    <a:pt x="160" y="379"/>
                  </a:lnTo>
                  <a:lnTo>
                    <a:pt x="149" y="392"/>
                  </a:lnTo>
                  <a:lnTo>
                    <a:pt x="139" y="404"/>
                  </a:lnTo>
                  <a:lnTo>
                    <a:pt x="127" y="416"/>
                  </a:lnTo>
                  <a:lnTo>
                    <a:pt x="118" y="428"/>
                  </a:lnTo>
                  <a:lnTo>
                    <a:pt x="109" y="442"/>
                  </a:lnTo>
                  <a:lnTo>
                    <a:pt x="101" y="456"/>
                  </a:lnTo>
                  <a:lnTo>
                    <a:pt x="95" y="471"/>
                  </a:lnTo>
                  <a:lnTo>
                    <a:pt x="92" y="487"/>
                  </a:lnTo>
                  <a:lnTo>
                    <a:pt x="86" y="568"/>
                  </a:lnTo>
                  <a:lnTo>
                    <a:pt x="85" y="647"/>
                  </a:lnTo>
                  <a:lnTo>
                    <a:pt x="84" y="728"/>
                  </a:lnTo>
                  <a:lnTo>
                    <a:pt x="78" y="808"/>
                  </a:lnTo>
                  <a:lnTo>
                    <a:pt x="72" y="865"/>
                  </a:lnTo>
                  <a:lnTo>
                    <a:pt x="65" y="920"/>
                  </a:lnTo>
                  <a:lnTo>
                    <a:pt x="57" y="975"/>
                  </a:lnTo>
                  <a:lnTo>
                    <a:pt x="49" y="1031"/>
                  </a:lnTo>
                  <a:lnTo>
                    <a:pt x="41" y="1087"/>
                  </a:lnTo>
                  <a:lnTo>
                    <a:pt x="32" y="1142"/>
                  </a:lnTo>
                  <a:lnTo>
                    <a:pt x="24" y="1198"/>
                  </a:lnTo>
                  <a:lnTo>
                    <a:pt x="16" y="1254"/>
                  </a:lnTo>
                  <a:lnTo>
                    <a:pt x="3" y="1346"/>
                  </a:lnTo>
                  <a:lnTo>
                    <a:pt x="0" y="1439"/>
                  </a:lnTo>
                  <a:lnTo>
                    <a:pt x="1" y="1533"/>
                  </a:lnTo>
                  <a:lnTo>
                    <a:pt x="2" y="1626"/>
                  </a:lnTo>
                  <a:lnTo>
                    <a:pt x="234" y="1626"/>
                  </a:lnTo>
                  <a:lnTo>
                    <a:pt x="249" y="1512"/>
                  </a:lnTo>
                  <a:lnTo>
                    <a:pt x="261" y="1399"/>
                  </a:lnTo>
                  <a:lnTo>
                    <a:pt x="270" y="1285"/>
                  </a:lnTo>
                  <a:lnTo>
                    <a:pt x="278" y="1171"/>
                  </a:lnTo>
                  <a:lnTo>
                    <a:pt x="284" y="1057"/>
                  </a:lnTo>
                  <a:lnTo>
                    <a:pt x="291" y="943"/>
                  </a:lnTo>
                  <a:lnTo>
                    <a:pt x="297" y="828"/>
                  </a:lnTo>
                  <a:lnTo>
                    <a:pt x="304" y="713"/>
                  </a:lnTo>
                  <a:lnTo>
                    <a:pt x="306" y="706"/>
                  </a:lnTo>
                  <a:lnTo>
                    <a:pt x="313" y="700"/>
                  </a:lnTo>
                  <a:lnTo>
                    <a:pt x="321" y="696"/>
                  </a:lnTo>
                  <a:lnTo>
                    <a:pt x="331" y="692"/>
                  </a:lnTo>
                  <a:lnTo>
                    <a:pt x="342" y="690"/>
                  </a:lnTo>
                  <a:lnTo>
                    <a:pt x="351" y="690"/>
                  </a:lnTo>
                  <a:lnTo>
                    <a:pt x="357" y="690"/>
                  </a:lnTo>
                  <a:lnTo>
                    <a:pt x="359" y="692"/>
                  </a:lnTo>
                  <a:lnTo>
                    <a:pt x="378" y="812"/>
                  </a:lnTo>
                  <a:lnTo>
                    <a:pt x="390" y="930"/>
                  </a:lnTo>
                  <a:lnTo>
                    <a:pt x="395" y="1048"/>
                  </a:lnTo>
                  <a:lnTo>
                    <a:pt x="396" y="1164"/>
                  </a:lnTo>
                  <a:lnTo>
                    <a:pt x="393" y="1279"/>
                  </a:lnTo>
                  <a:lnTo>
                    <a:pt x="390" y="1396"/>
                  </a:lnTo>
                  <a:lnTo>
                    <a:pt x="386" y="1511"/>
                  </a:lnTo>
                  <a:lnTo>
                    <a:pt x="385" y="1626"/>
                  </a:lnTo>
                  <a:lnTo>
                    <a:pt x="848" y="1626"/>
                  </a:lnTo>
                  <a:lnTo>
                    <a:pt x="851" y="1532"/>
                  </a:lnTo>
                  <a:lnTo>
                    <a:pt x="849" y="1438"/>
                  </a:lnTo>
                  <a:lnTo>
                    <a:pt x="848" y="1344"/>
                  </a:lnTo>
                  <a:lnTo>
                    <a:pt x="851" y="124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0" name="Freeform 18"/>
            <p:cNvSpPr>
              <a:spLocks/>
            </p:cNvSpPr>
            <p:nvPr/>
          </p:nvSpPr>
          <p:spPr bwMode="auto">
            <a:xfrm>
              <a:off x="4866" y="1828"/>
              <a:ext cx="504" cy="513"/>
            </a:xfrm>
            <a:custGeom>
              <a:avLst/>
              <a:gdLst>
                <a:gd name="T0" fmla="*/ 822 w 1009"/>
                <a:gd name="T1" fmla="*/ 29 h 1026"/>
                <a:gd name="T2" fmla="*/ 599 w 1009"/>
                <a:gd name="T3" fmla="*/ 18 h 1026"/>
                <a:gd name="T4" fmla="*/ 375 w 1009"/>
                <a:gd name="T5" fmla="*/ 7 h 1026"/>
                <a:gd name="T6" fmla="*/ 153 w 1009"/>
                <a:gd name="T7" fmla="*/ 1 h 1026"/>
                <a:gd name="T8" fmla="*/ 7 w 1009"/>
                <a:gd name="T9" fmla="*/ 236 h 1026"/>
                <a:gd name="T10" fmla="*/ 56 w 1009"/>
                <a:gd name="T11" fmla="*/ 1026 h 1026"/>
                <a:gd name="T12" fmla="*/ 172 w 1009"/>
                <a:gd name="T13" fmla="*/ 1019 h 1026"/>
                <a:gd name="T14" fmla="*/ 287 w 1009"/>
                <a:gd name="T15" fmla="*/ 1007 h 1026"/>
                <a:gd name="T16" fmla="*/ 402 w 1009"/>
                <a:gd name="T17" fmla="*/ 997 h 1026"/>
                <a:gd name="T18" fmla="*/ 518 w 1009"/>
                <a:gd name="T19" fmla="*/ 988 h 1026"/>
                <a:gd name="T20" fmla="*/ 603 w 1009"/>
                <a:gd name="T21" fmla="*/ 852 h 1026"/>
                <a:gd name="T22" fmla="*/ 606 w 1009"/>
                <a:gd name="T23" fmla="*/ 714 h 1026"/>
                <a:gd name="T24" fmla="*/ 523 w 1009"/>
                <a:gd name="T25" fmla="*/ 616 h 1026"/>
                <a:gd name="T26" fmla="*/ 417 w 1009"/>
                <a:gd name="T27" fmla="*/ 594 h 1026"/>
                <a:gd name="T28" fmla="*/ 324 w 1009"/>
                <a:gd name="T29" fmla="*/ 609 h 1026"/>
                <a:gd name="T30" fmla="*/ 258 w 1009"/>
                <a:gd name="T31" fmla="*/ 611 h 1026"/>
                <a:gd name="T32" fmla="*/ 293 w 1009"/>
                <a:gd name="T33" fmla="*/ 593 h 1026"/>
                <a:gd name="T34" fmla="*/ 385 w 1009"/>
                <a:gd name="T35" fmla="*/ 586 h 1026"/>
                <a:gd name="T36" fmla="*/ 477 w 1009"/>
                <a:gd name="T37" fmla="*/ 580 h 1026"/>
                <a:gd name="T38" fmla="*/ 326 w 1009"/>
                <a:gd name="T39" fmla="*/ 490 h 1026"/>
                <a:gd name="T40" fmla="*/ 229 w 1009"/>
                <a:gd name="T41" fmla="*/ 442 h 1026"/>
                <a:gd name="T42" fmla="*/ 240 w 1009"/>
                <a:gd name="T43" fmla="*/ 424 h 1026"/>
                <a:gd name="T44" fmla="*/ 356 w 1009"/>
                <a:gd name="T45" fmla="*/ 468 h 1026"/>
                <a:gd name="T46" fmla="*/ 512 w 1009"/>
                <a:gd name="T47" fmla="*/ 559 h 1026"/>
                <a:gd name="T48" fmla="*/ 594 w 1009"/>
                <a:gd name="T49" fmla="*/ 661 h 1026"/>
                <a:gd name="T50" fmla="*/ 597 w 1009"/>
                <a:gd name="T51" fmla="*/ 635 h 1026"/>
                <a:gd name="T52" fmla="*/ 489 w 1009"/>
                <a:gd name="T53" fmla="*/ 326 h 1026"/>
                <a:gd name="T54" fmla="*/ 432 w 1009"/>
                <a:gd name="T55" fmla="*/ 290 h 1026"/>
                <a:gd name="T56" fmla="*/ 381 w 1009"/>
                <a:gd name="T57" fmla="*/ 289 h 1026"/>
                <a:gd name="T58" fmla="*/ 264 w 1009"/>
                <a:gd name="T59" fmla="*/ 318 h 1026"/>
                <a:gd name="T60" fmla="*/ 264 w 1009"/>
                <a:gd name="T61" fmla="*/ 304 h 1026"/>
                <a:gd name="T62" fmla="*/ 396 w 1009"/>
                <a:gd name="T63" fmla="*/ 280 h 1026"/>
                <a:gd name="T64" fmla="*/ 346 w 1009"/>
                <a:gd name="T65" fmla="*/ 247 h 1026"/>
                <a:gd name="T66" fmla="*/ 318 w 1009"/>
                <a:gd name="T67" fmla="*/ 225 h 1026"/>
                <a:gd name="T68" fmla="*/ 410 w 1009"/>
                <a:gd name="T69" fmla="*/ 258 h 1026"/>
                <a:gd name="T70" fmla="*/ 469 w 1009"/>
                <a:gd name="T71" fmla="*/ 219 h 1026"/>
                <a:gd name="T72" fmla="*/ 499 w 1009"/>
                <a:gd name="T73" fmla="*/ 63 h 1026"/>
                <a:gd name="T74" fmla="*/ 492 w 1009"/>
                <a:gd name="T75" fmla="*/ 101 h 1026"/>
                <a:gd name="T76" fmla="*/ 522 w 1009"/>
                <a:gd name="T77" fmla="*/ 337 h 1026"/>
                <a:gd name="T78" fmla="*/ 612 w 1009"/>
                <a:gd name="T79" fmla="*/ 178 h 1026"/>
                <a:gd name="T80" fmla="*/ 637 w 1009"/>
                <a:gd name="T81" fmla="*/ 164 h 1026"/>
                <a:gd name="T82" fmla="*/ 555 w 1009"/>
                <a:gd name="T83" fmla="*/ 288 h 1026"/>
                <a:gd name="T84" fmla="*/ 562 w 1009"/>
                <a:gd name="T85" fmla="*/ 433 h 1026"/>
                <a:gd name="T86" fmla="*/ 608 w 1009"/>
                <a:gd name="T87" fmla="*/ 457 h 1026"/>
                <a:gd name="T88" fmla="*/ 734 w 1009"/>
                <a:gd name="T89" fmla="*/ 336 h 1026"/>
                <a:gd name="T90" fmla="*/ 789 w 1009"/>
                <a:gd name="T91" fmla="*/ 321 h 1026"/>
                <a:gd name="T92" fmla="*/ 729 w 1009"/>
                <a:gd name="T93" fmla="*/ 362 h 1026"/>
                <a:gd name="T94" fmla="*/ 644 w 1009"/>
                <a:gd name="T95" fmla="*/ 453 h 1026"/>
                <a:gd name="T96" fmla="*/ 615 w 1009"/>
                <a:gd name="T97" fmla="*/ 565 h 1026"/>
                <a:gd name="T98" fmla="*/ 646 w 1009"/>
                <a:gd name="T99" fmla="*/ 698 h 1026"/>
                <a:gd name="T100" fmla="*/ 697 w 1009"/>
                <a:gd name="T101" fmla="*/ 718 h 1026"/>
                <a:gd name="T102" fmla="*/ 790 w 1009"/>
                <a:gd name="T103" fmla="*/ 620 h 1026"/>
                <a:gd name="T104" fmla="*/ 881 w 1009"/>
                <a:gd name="T105" fmla="*/ 577 h 1026"/>
                <a:gd name="T106" fmla="*/ 862 w 1009"/>
                <a:gd name="T107" fmla="*/ 601 h 1026"/>
                <a:gd name="T108" fmla="*/ 753 w 1009"/>
                <a:gd name="T109" fmla="*/ 679 h 1026"/>
                <a:gd name="T110" fmla="*/ 662 w 1009"/>
                <a:gd name="T111" fmla="*/ 782 h 1026"/>
                <a:gd name="T112" fmla="*/ 626 w 1009"/>
                <a:gd name="T113" fmla="*/ 938 h 1026"/>
                <a:gd name="T114" fmla="*/ 733 w 1009"/>
                <a:gd name="T115" fmla="*/ 976 h 1026"/>
                <a:gd name="T116" fmla="*/ 907 w 1009"/>
                <a:gd name="T117" fmla="*/ 973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9" h="1026">
                  <a:moveTo>
                    <a:pt x="1009" y="34"/>
                  </a:moveTo>
                  <a:lnTo>
                    <a:pt x="978" y="34"/>
                  </a:lnTo>
                  <a:lnTo>
                    <a:pt x="948" y="33"/>
                  </a:lnTo>
                  <a:lnTo>
                    <a:pt x="917" y="32"/>
                  </a:lnTo>
                  <a:lnTo>
                    <a:pt x="886" y="31"/>
                  </a:lnTo>
                  <a:lnTo>
                    <a:pt x="854" y="30"/>
                  </a:lnTo>
                  <a:lnTo>
                    <a:pt x="822" y="29"/>
                  </a:lnTo>
                  <a:lnTo>
                    <a:pt x="790" y="27"/>
                  </a:lnTo>
                  <a:lnTo>
                    <a:pt x="759" y="26"/>
                  </a:lnTo>
                  <a:lnTo>
                    <a:pt x="727" y="25"/>
                  </a:lnTo>
                  <a:lnTo>
                    <a:pt x="695" y="23"/>
                  </a:lnTo>
                  <a:lnTo>
                    <a:pt x="664" y="22"/>
                  </a:lnTo>
                  <a:lnTo>
                    <a:pt x="631" y="19"/>
                  </a:lnTo>
                  <a:lnTo>
                    <a:pt x="599" y="18"/>
                  </a:lnTo>
                  <a:lnTo>
                    <a:pt x="567" y="17"/>
                  </a:lnTo>
                  <a:lnTo>
                    <a:pt x="535" y="15"/>
                  </a:lnTo>
                  <a:lnTo>
                    <a:pt x="502" y="14"/>
                  </a:lnTo>
                  <a:lnTo>
                    <a:pt x="470" y="11"/>
                  </a:lnTo>
                  <a:lnTo>
                    <a:pt x="438" y="10"/>
                  </a:lnTo>
                  <a:lnTo>
                    <a:pt x="407" y="9"/>
                  </a:lnTo>
                  <a:lnTo>
                    <a:pt x="375" y="7"/>
                  </a:lnTo>
                  <a:lnTo>
                    <a:pt x="342" y="6"/>
                  </a:lnTo>
                  <a:lnTo>
                    <a:pt x="310" y="4"/>
                  </a:lnTo>
                  <a:lnTo>
                    <a:pt x="279" y="3"/>
                  </a:lnTo>
                  <a:lnTo>
                    <a:pt x="247" y="2"/>
                  </a:lnTo>
                  <a:lnTo>
                    <a:pt x="216" y="2"/>
                  </a:lnTo>
                  <a:lnTo>
                    <a:pt x="185" y="1"/>
                  </a:lnTo>
                  <a:lnTo>
                    <a:pt x="153" y="1"/>
                  </a:lnTo>
                  <a:lnTo>
                    <a:pt x="122" y="0"/>
                  </a:lnTo>
                  <a:lnTo>
                    <a:pt x="91" y="0"/>
                  </a:lnTo>
                  <a:lnTo>
                    <a:pt x="61" y="0"/>
                  </a:lnTo>
                  <a:lnTo>
                    <a:pt x="30" y="1"/>
                  </a:lnTo>
                  <a:lnTo>
                    <a:pt x="0" y="1"/>
                  </a:lnTo>
                  <a:lnTo>
                    <a:pt x="3" y="110"/>
                  </a:lnTo>
                  <a:lnTo>
                    <a:pt x="7" y="236"/>
                  </a:lnTo>
                  <a:lnTo>
                    <a:pt x="13" y="372"/>
                  </a:lnTo>
                  <a:lnTo>
                    <a:pt x="21" y="513"/>
                  </a:lnTo>
                  <a:lnTo>
                    <a:pt x="29" y="655"/>
                  </a:lnTo>
                  <a:lnTo>
                    <a:pt x="35" y="791"/>
                  </a:lnTo>
                  <a:lnTo>
                    <a:pt x="39" y="916"/>
                  </a:lnTo>
                  <a:lnTo>
                    <a:pt x="42" y="1026"/>
                  </a:lnTo>
                  <a:lnTo>
                    <a:pt x="56" y="1026"/>
                  </a:lnTo>
                  <a:lnTo>
                    <a:pt x="69" y="1026"/>
                  </a:lnTo>
                  <a:lnTo>
                    <a:pt x="85" y="1025"/>
                  </a:lnTo>
                  <a:lnTo>
                    <a:pt x="102" y="1023"/>
                  </a:lnTo>
                  <a:lnTo>
                    <a:pt x="118" y="1022"/>
                  </a:lnTo>
                  <a:lnTo>
                    <a:pt x="136" y="1021"/>
                  </a:lnTo>
                  <a:lnTo>
                    <a:pt x="153" y="1020"/>
                  </a:lnTo>
                  <a:lnTo>
                    <a:pt x="172" y="1019"/>
                  </a:lnTo>
                  <a:lnTo>
                    <a:pt x="189" y="1017"/>
                  </a:lnTo>
                  <a:lnTo>
                    <a:pt x="206" y="1015"/>
                  </a:lnTo>
                  <a:lnTo>
                    <a:pt x="225" y="1014"/>
                  </a:lnTo>
                  <a:lnTo>
                    <a:pt x="241" y="1012"/>
                  </a:lnTo>
                  <a:lnTo>
                    <a:pt x="257" y="1011"/>
                  </a:lnTo>
                  <a:lnTo>
                    <a:pt x="273" y="1008"/>
                  </a:lnTo>
                  <a:lnTo>
                    <a:pt x="287" y="1007"/>
                  </a:lnTo>
                  <a:lnTo>
                    <a:pt x="301" y="1006"/>
                  </a:lnTo>
                  <a:lnTo>
                    <a:pt x="318" y="1005"/>
                  </a:lnTo>
                  <a:lnTo>
                    <a:pt x="335" y="1003"/>
                  </a:lnTo>
                  <a:lnTo>
                    <a:pt x="353" y="1002"/>
                  </a:lnTo>
                  <a:lnTo>
                    <a:pt x="369" y="999"/>
                  </a:lnTo>
                  <a:lnTo>
                    <a:pt x="386" y="998"/>
                  </a:lnTo>
                  <a:lnTo>
                    <a:pt x="402" y="997"/>
                  </a:lnTo>
                  <a:lnTo>
                    <a:pt x="419" y="996"/>
                  </a:lnTo>
                  <a:lnTo>
                    <a:pt x="436" y="994"/>
                  </a:lnTo>
                  <a:lnTo>
                    <a:pt x="453" y="992"/>
                  </a:lnTo>
                  <a:lnTo>
                    <a:pt x="469" y="991"/>
                  </a:lnTo>
                  <a:lnTo>
                    <a:pt x="485" y="990"/>
                  </a:lnTo>
                  <a:lnTo>
                    <a:pt x="502" y="989"/>
                  </a:lnTo>
                  <a:lnTo>
                    <a:pt x="518" y="988"/>
                  </a:lnTo>
                  <a:lnTo>
                    <a:pt x="535" y="987"/>
                  </a:lnTo>
                  <a:lnTo>
                    <a:pt x="551" y="985"/>
                  </a:lnTo>
                  <a:lnTo>
                    <a:pt x="567" y="984"/>
                  </a:lnTo>
                  <a:lnTo>
                    <a:pt x="577" y="952"/>
                  </a:lnTo>
                  <a:lnTo>
                    <a:pt x="588" y="919"/>
                  </a:lnTo>
                  <a:lnTo>
                    <a:pt x="596" y="885"/>
                  </a:lnTo>
                  <a:lnTo>
                    <a:pt x="603" y="852"/>
                  </a:lnTo>
                  <a:lnTo>
                    <a:pt x="607" y="818"/>
                  </a:lnTo>
                  <a:lnTo>
                    <a:pt x="611" y="784"/>
                  </a:lnTo>
                  <a:lnTo>
                    <a:pt x="612" y="749"/>
                  </a:lnTo>
                  <a:lnTo>
                    <a:pt x="611" y="715"/>
                  </a:lnTo>
                  <a:lnTo>
                    <a:pt x="609" y="715"/>
                  </a:lnTo>
                  <a:lnTo>
                    <a:pt x="607" y="715"/>
                  </a:lnTo>
                  <a:lnTo>
                    <a:pt x="606" y="714"/>
                  </a:lnTo>
                  <a:lnTo>
                    <a:pt x="606" y="713"/>
                  </a:lnTo>
                  <a:lnTo>
                    <a:pt x="597" y="695"/>
                  </a:lnTo>
                  <a:lnTo>
                    <a:pt x="585" y="679"/>
                  </a:lnTo>
                  <a:lnTo>
                    <a:pt x="573" y="663"/>
                  </a:lnTo>
                  <a:lnTo>
                    <a:pt x="558" y="647"/>
                  </a:lnTo>
                  <a:lnTo>
                    <a:pt x="540" y="632"/>
                  </a:lnTo>
                  <a:lnTo>
                    <a:pt x="523" y="616"/>
                  </a:lnTo>
                  <a:lnTo>
                    <a:pt x="505" y="602"/>
                  </a:lnTo>
                  <a:lnTo>
                    <a:pt x="485" y="587"/>
                  </a:lnTo>
                  <a:lnTo>
                    <a:pt x="471" y="588"/>
                  </a:lnTo>
                  <a:lnTo>
                    <a:pt x="457" y="589"/>
                  </a:lnTo>
                  <a:lnTo>
                    <a:pt x="445" y="590"/>
                  </a:lnTo>
                  <a:lnTo>
                    <a:pt x="431" y="593"/>
                  </a:lnTo>
                  <a:lnTo>
                    <a:pt x="417" y="594"/>
                  </a:lnTo>
                  <a:lnTo>
                    <a:pt x="403" y="596"/>
                  </a:lnTo>
                  <a:lnTo>
                    <a:pt x="391" y="599"/>
                  </a:lnTo>
                  <a:lnTo>
                    <a:pt x="377" y="600"/>
                  </a:lnTo>
                  <a:lnTo>
                    <a:pt x="363" y="602"/>
                  </a:lnTo>
                  <a:lnTo>
                    <a:pt x="350" y="604"/>
                  </a:lnTo>
                  <a:lnTo>
                    <a:pt x="337" y="607"/>
                  </a:lnTo>
                  <a:lnTo>
                    <a:pt x="324" y="609"/>
                  </a:lnTo>
                  <a:lnTo>
                    <a:pt x="310" y="611"/>
                  </a:lnTo>
                  <a:lnTo>
                    <a:pt x="296" y="614"/>
                  </a:lnTo>
                  <a:lnTo>
                    <a:pt x="284" y="615"/>
                  </a:lnTo>
                  <a:lnTo>
                    <a:pt x="270" y="617"/>
                  </a:lnTo>
                  <a:lnTo>
                    <a:pt x="265" y="617"/>
                  </a:lnTo>
                  <a:lnTo>
                    <a:pt x="262" y="615"/>
                  </a:lnTo>
                  <a:lnTo>
                    <a:pt x="258" y="611"/>
                  </a:lnTo>
                  <a:lnTo>
                    <a:pt x="257" y="608"/>
                  </a:lnTo>
                  <a:lnTo>
                    <a:pt x="257" y="603"/>
                  </a:lnTo>
                  <a:lnTo>
                    <a:pt x="259" y="600"/>
                  </a:lnTo>
                  <a:lnTo>
                    <a:pt x="263" y="596"/>
                  </a:lnTo>
                  <a:lnTo>
                    <a:pt x="266" y="595"/>
                  </a:lnTo>
                  <a:lnTo>
                    <a:pt x="279" y="594"/>
                  </a:lnTo>
                  <a:lnTo>
                    <a:pt x="293" y="593"/>
                  </a:lnTo>
                  <a:lnTo>
                    <a:pt x="305" y="592"/>
                  </a:lnTo>
                  <a:lnTo>
                    <a:pt x="319" y="590"/>
                  </a:lnTo>
                  <a:lnTo>
                    <a:pt x="332" y="589"/>
                  </a:lnTo>
                  <a:lnTo>
                    <a:pt x="346" y="588"/>
                  </a:lnTo>
                  <a:lnTo>
                    <a:pt x="358" y="587"/>
                  </a:lnTo>
                  <a:lnTo>
                    <a:pt x="372" y="586"/>
                  </a:lnTo>
                  <a:lnTo>
                    <a:pt x="385" y="586"/>
                  </a:lnTo>
                  <a:lnTo>
                    <a:pt x="398" y="585"/>
                  </a:lnTo>
                  <a:lnTo>
                    <a:pt x="411" y="584"/>
                  </a:lnTo>
                  <a:lnTo>
                    <a:pt x="424" y="582"/>
                  </a:lnTo>
                  <a:lnTo>
                    <a:pt x="438" y="582"/>
                  </a:lnTo>
                  <a:lnTo>
                    <a:pt x="451" y="581"/>
                  </a:lnTo>
                  <a:lnTo>
                    <a:pt x="464" y="581"/>
                  </a:lnTo>
                  <a:lnTo>
                    <a:pt x="477" y="580"/>
                  </a:lnTo>
                  <a:lnTo>
                    <a:pt x="455" y="565"/>
                  </a:lnTo>
                  <a:lnTo>
                    <a:pt x="433" y="551"/>
                  </a:lnTo>
                  <a:lnTo>
                    <a:pt x="411" y="538"/>
                  </a:lnTo>
                  <a:lnTo>
                    <a:pt x="389" y="525"/>
                  </a:lnTo>
                  <a:lnTo>
                    <a:pt x="368" y="512"/>
                  </a:lnTo>
                  <a:lnTo>
                    <a:pt x="347" y="501"/>
                  </a:lnTo>
                  <a:lnTo>
                    <a:pt x="326" y="490"/>
                  </a:lnTo>
                  <a:lnTo>
                    <a:pt x="308" y="480"/>
                  </a:lnTo>
                  <a:lnTo>
                    <a:pt x="290" y="471"/>
                  </a:lnTo>
                  <a:lnTo>
                    <a:pt x="274" y="464"/>
                  </a:lnTo>
                  <a:lnTo>
                    <a:pt x="259" y="456"/>
                  </a:lnTo>
                  <a:lnTo>
                    <a:pt x="247" y="450"/>
                  </a:lnTo>
                  <a:lnTo>
                    <a:pt x="237" y="445"/>
                  </a:lnTo>
                  <a:lnTo>
                    <a:pt x="229" y="442"/>
                  </a:lnTo>
                  <a:lnTo>
                    <a:pt x="225" y="438"/>
                  </a:lnTo>
                  <a:lnTo>
                    <a:pt x="224" y="437"/>
                  </a:lnTo>
                  <a:lnTo>
                    <a:pt x="225" y="433"/>
                  </a:lnTo>
                  <a:lnTo>
                    <a:pt x="227" y="428"/>
                  </a:lnTo>
                  <a:lnTo>
                    <a:pt x="232" y="426"/>
                  </a:lnTo>
                  <a:lnTo>
                    <a:pt x="236" y="425"/>
                  </a:lnTo>
                  <a:lnTo>
                    <a:pt x="240" y="424"/>
                  </a:lnTo>
                  <a:lnTo>
                    <a:pt x="248" y="426"/>
                  </a:lnTo>
                  <a:lnTo>
                    <a:pt x="259" y="429"/>
                  </a:lnTo>
                  <a:lnTo>
                    <a:pt x="274" y="434"/>
                  </a:lnTo>
                  <a:lnTo>
                    <a:pt x="292" y="441"/>
                  </a:lnTo>
                  <a:lnTo>
                    <a:pt x="311" y="449"/>
                  </a:lnTo>
                  <a:lnTo>
                    <a:pt x="333" y="458"/>
                  </a:lnTo>
                  <a:lnTo>
                    <a:pt x="356" y="468"/>
                  </a:lnTo>
                  <a:lnTo>
                    <a:pt x="379" y="480"/>
                  </a:lnTo>
                  <a:lnTo>
                    <a:pt x="403" y="491"/>
                  </a:lnTo>
                  <a:lnTo>
                    <a:pt x="427" y="505"/>
                  </a:lnTo>
                  <a:lnTo>
                    <a:pt x="451" y="518"/>
                  </a:lnTo>
                  <a:lnTo>
                    <a:pt x="472" y="532"/>
                  </a:lnTo>
                  <a:lnTo>
                    <a:pt x="493" y="546"/>
                  </a:lnTo>
                  <a:lnTo>
                    <a:pt x="512" y="559"/>
                  </a:lnTo>
                  <a:lnTo>
                    <a:pt x="527" y="573"/>
                  </a:lnTo>
                  <a:lnTo>
                    <a:pt x="539" y="586"/>
                  </a:lnTo>
                  <a:lnTo>
                    <a:pt x="552" y="600"/>
                  </a:lnTo>
                  <a:lnTo>
                    <a:pt x="565" y="615"/>
                  </a:lnTo>
                  <a:lnTo>
                    <a:pt x="575" y="630"/>
                  </a:lnTo>
                  <a:lnTo>
                    <a:pt x="585" y="645"/>
                  </a:lnTo>
                  <a:lnTo>
                    <a:pt x="594" y="661"/>
                  </a:lnTo>
                  <a:lnTo>
                    <a:pt x="601" y="677"/>
                  </a:lnTo>
                  <a:lnTo>
                    <a:pt x="608" y="694"/>
                  </a:lnTo>
                  <a:lnTo>
                    <a:pt x="607" y="691"/>
                  </a:lnTo>
                  <a:lnTo>
                    <a:pt x="607" y="687"/>
                  </a:lnTo>
                  <a:lnTo>
                    <a:pt x="607" y="684"/>
                  </a:lnTo>
                  <a:lnTo>
                    <a:pt x="606" y="680"/>
                  </a:lnTo>
                  <a:lnTo>
                    <a:pt x="597" y="635"/>
                  </a:lnTo>
                  <a:lnTo>
                    <a:pt x="584" y="589"/>
                  </a:lnTo>
                  <a:lnTo>
                    <a:pt x="569" y="546"/>
                  </a:lnTo>
                  <a:lnTo>
                    <a:pt x="553" y="501"/>
                  </a:lnTo>
                  <a:lnTo>
                    <a:pt x="536" y="457"/>
                  </a:lnTo>
                  <a:lnTo>
                    <a:pt x="518" y="413"/>
                  </a:lnTo>
                  <a:lnTo>
                    <a:pt x="502" y="369"/>
                  </a:lnTo>
                  <a:lnTo>
                    <a:pt x="489" y="326"/>
                  </a:lnTo>
                  <a:lnTo>
                    <a:pt x="480" y="320"/>
                  </a:lnTo>
                  <a:lnTo>
                    <a:pt x="472" y="315"/>
                  </a:lnTo>
                  <a:lnTo>
                    <a:pt x="464" y="310"/>
                  </a:lnTo>
                  <a:lnTo>
                    <a:pt x="456" y="305"/>
                  </a:lnTo>
                  <a:lnTo>
                    <a:pt x="448" y="299"/>
                  </a:lnTo>
                  <a:lnTo>
                    <a:pt x="440" y="295"/>
                  </a:lnTo>
                  <a:lnTo>
                    <a:pt x="432" y="290"/>
                  </a:lnTo>
                  <a:lnTo>
                    <a:pt x="424" y="285"/>
                  </a:lnTo>
                  <a:lnTo>
                    <a:pt x="424" y="286"/>
                  </a:lnTo>
                  <a:lnTo>
                    <a:pt x="423" y="286"/>
                  </a:lnTo>
                  <a:lnTo>
                    <a:pt x="423" y="286"/>
                  </a:lnTo>
                  <a:lnTo>
                    <a:pt x="422" y="286"/>
                  </a:lnTo>
                  <a:lnTo>
                    <a:pt x="402" y="286"/>
                  </a:lnTo>
                  <a:lnTo>
                    <a:pt x="381" y="289"/>
                  </a:lnTo>
                  <a:lnTo>
                    <a:pt x="362" y="293"/>
                  </a:lnTo>
                  <a:lnTo>
                    <a:pt x="343" y="298"/>
                  </a:lnTo>
                  <a:lnTo>
                    <a:pt x="324" y="304"/>
                  </a:lnTo>
                  <a:lnTo>
                    <a:pt x="304" y="310"/>
                  </a:lnTo>
                  <a:lnTo>
                    <a:pt x="286" y="314"/>
                  </a:lnTo>
                  <a:lnTo>
                    <a:pt x="266" y="318"/>
                  </a:lnTo>
                  <a:lnTo>
                    <a:pt x="264" y="318"/>
                  </a:lnTo>
                  <a:lnTo>
                    <a:pt x="262" y="316"/>
                  </a:lnTo>
                  <a:lnTo>
                    <a:pt x="259" y="314"/>
                  </a:lnTo>
                  <a:lnTo>
                    <a:pt x="258" y="312"/>
                  </a:lnTo>
                  <a:lnTo>
                    <a:pt x="258" y="310"/>
                  </a:lnTo>
                  <a:lnTo>
                    <a:pt x="259" y="307"/>
                  </a:lnTo>
                  <a:lnTo>
                    <a:pt x="262" y="305"/>
                  </a:lnTo>
                  <a:lnTo>
                    <a:pt x="264" y="304"/>
                  </a:lnTo>
                  <a:lnTo>
                    <a:pt x="282" y="300"/>
                  </a:lnTo>
                  <a:lnTo>
                    <a:pt x="301" y="296"/>
                  </a:lnTo>
                  <a:lnTo>
                    <a:pt x="320" y="291"/>
                  </a:lnTo>
                  <a:lnTo>
                    <a:pt x="339" y="286"/>
                  </a:lnTo>
                  <a:lnTo>
                    <a:pt x="358" y="283"/>
                  </a:lnTo>
                  <a:lnTo>
                    <a:pt x="377" y="280"/>
                  </a:lnTo>
                  <a:lnTo>
                    <a:pt x="396" y="280"/>
                  </a:lnTo>
                  <a:lnTo>
                    <a:pt x="416" y="281"/>
                  </a:lnTo>
                  <a:lnTo>
                    <a:pt x="404" y="275"/>
                  </a:lnTo>
                  <a:lnTo>
                    <a:pt x="393" y="269"/>
                  </a:lnTo>
                  <a:lnTo>
                    <a:pt x="381" y="263"/>
                  </a:lnTo>
                  <a:lnTo>
                    <a:pt x="369" y="258"/>
                  </a:lnTo>
                  <a:lnTo>
                    <a:pt x="357" y="253"/>
                  </a:lnTo>
                  <a:lnTo>
                    <a:pt x="346" y="247"/>
                  </a:lnTo>
                  <a:lnTo>
                    <a:pt x="333" y="243"/>
                  </a:lnTo>
                  <a:lnTo>
                    <a:pt x="322" y="238"/>
                  </a:lnTo>
                  <a:lnTo>
                    <a:pt x="319" y="237"/>
                  </a:lnTo>
                  <a:lnTo>
                    <a:pt x="317" y="234"/>
                  </a:lnTo>
                  <a:lnTo>
                    <a:pt x="317" y="231"/>
                  </a:lnTo>
                  <a:lnTo>
                    <a:pt x="317" y="228"/>
                  </a:lnTo>
                  <a:lnTo>
                    <a:pt x="318" y="225"/>
                  </a:lnTo>
                  <a:lnTo>
                    <a:pt x="320" y="223"/>
                  </a:lnTo>
                  <a:lnTo>
                    <a:pt x="324" y="223"/>
                  </a:lnTo>
                  <a:lnTo>
                    <a:pt x="327" y="223"/>
                  </a:lnTo>
                  <a:lnTo>
                    <a:pt x="349" y="230"/>
                  </a:lnTo>
                  <a:lnTo>
                    <a:pt x="370" y="238"/>
                  </a:lnTo>
                  <a:lnTo>
                    <a:pt x="389" y="247"/>
                  </a:lnTo>
                  <a:lnTo>
                    <a:pt x="410" y="258"/>
                  </a:lnTo>
                  <a:lnTo>
                    <a:pt x="430" y="269"/>
                  </a:lnTo>
                  <a:lnTo>
                    <a:pt x="448" y="282"/>
                  </a:lnTo>
                  <a:lnTo>
                    <a:pt x="467" y="296"/>
                  </a:lnTo>
                  <a:lnTo>
                    <a:pt x="484" y="310"/>
                  </a:lnTo>
                  <a:lnTo>
                    <a:pt x="477" y="280"/>
                  </a:lnTo>
                  <a:lnTo>
                    <a:pt x="472" y="248"/>
                  </a:lnTo>
                  <a:lnTo>
                    <a:pt x="469" y="219"/>
                  </a:lnTo>
                  <a:lnTo>
                    <a:pt x="469" y="187"/>
                  </a:lnTo>
                  <a:lnTo>
                    <a:pt x="471" y="158"/>
                  </a:lnTo>
                  <a:lnTo>
                    <a:pt x="476" y="126"/>
                  </a:lnTo>
                  <a:lnTo>
                    <a:pt x="485" y="95"/>
                  </a:lnTo>
                  <a:lnTo>
                    <a:pt x="498" y="64"/>
                  </a:lnTo>
                  <a:lnTo>
                    <a:pt x="498" y="63"/>
                  </a:lnTo>
                  <a:lnTo>
                    <a:pt x="499" y="63"/>
                  </a:lnTo>
                  <a:lnTo>
                    <a:pt x="500" y="63"/>
                  </a:lnTo>
                  <a:lnTo>
                    <a:pt x="501" y="63"/>
                  </a:lnTo>
                  <a:lnTo>
                    <a:pt x="502" y="63"/>
                  </a:lnTo>
                  <a:lnTo>
                    <a:pt x="502" y="64"/>
                  </a:lnTo>
                  <a:lnTo>
                    <a:pt x="502" y="65"/>
                  </a:lnTo>
                  <a:lnTo>
                    <a:pt x="502" y="65"/>
                  </a:lnTo>
                  <a:lnTo>
                    <a:pt x="492" y="101"/>
                  </a:lnTo>
                  <a:lnTo>
                    <a:pt x="486" y="138"/>
                  </a:lnTo>
                  <a:lnTo>
                    <a:pt x="485" y="176"/>
                  </a:lnTo>
                  <a:lnTo>
                    <a:pt x="489" y="213"/>
                  </a:lnTo>
                  <a:lnTo>
                    <a:pt x="494" y="245"/>
                  </a:lnTo>
                  <a:lnTo>
                    <a:pt x="502" y="276"/>
                  </a:lnTo>
                  <a:lnTo>
                    <a:pt x="512" y="307"/>
                  </a:lnTo>
                  <a:lnTo>
                    <a:pt x="522" y="337"/>
                  </a:lnTo>
                  <a:lnTo>
                    <a:pt x="528" y="311"/>
                  </a:lnTo>
                  <a:lnTo>
                    <a:pt x="536" y="286"/>
                  </a:lnTo>
                  <a:lnTo>
                    <a:pt x="546" y="262"/>
                  </a:lnTo>
                  <a:lnTo>
                    <a:pt x="560" y="238"/>
                  </a:lnTo>
                  <a:lnTo>
                    <a:pt x="575" y="217"/>
                  </a:lnTo>
                  <a:lnTo>
                    <a:pt x="593" y="197"/>
                  </a:lnTo>
                  <a:lnTo>
                    <a:pt x="612" y="178"/>
                  </a:lnTo>
                  <a:lnTo>
                    <a:pt x="632" y="161"/>
                  </a:lnTo>
                  <a:lnTo>
                    <a:pt x="634" y="161"/>
                  </a:lnTo>
                  <a:lnTo>
                    <a:pt x="635" y="161"/>
                  </a:lnTo>
                  <a:lnTo>
                    <a:pt x="635" y="161"/>
                  </a:lnTo>
                  <a:lnTo>
                    <a:pt x="636" y="162"/>
                  </a:lnTo>
                  <a:lnTo>
                    <a:pt x="637" y="163"/>
                  </a:lnTo>
                  <a:lnTo>
                    <a:pt x="637" y="164"/>
                  </a:lnTo>
                  <a:lnTo>
                    <a:pt x="637" y="166"/>
                  </a:lnTo>
                  <a:lnTo>
                    <a:pt x="636" y="167"/>
                  </a:lnTo>
                  <a:lnTo>
                    <a:pt x="614" y="187"/>
                  </a:lnTo>
                  <a:lnTo>
                    <a:pt x="596" y="210"/>
                  </a:lnTo>
                  <a:lnTo>
                    <a:pt x="579" y="235"/>
                  </a:lnTo>
                  <a:lnTo>
                    <a:pt x="567" y="260"/>
                  </a:lnTo>
                  <a:lnTo>
                    <a:pt x="555" y="288"/>
                  </a:lnTo>
                  <a:lnTo>
                    <a:pt x="547" y="316"/>
                  </a:lnTo>
                  <a:lnTo>
                    <a:pt x="541" y="345"/>
                  </a:lnTo>
                  <a:lnTo>
                    <a:pt x="537" y="375"/>
                  </a:lnTo>
                  <a:lnTo>
                    <a:pt x="543" y="389"/>
                  </a:lnTo>
                  <a:lnTo>
                    <a:pt x="550" y="404"/>
                  </a:lnTo>
                  <a:lnTo>
                    <a:pt x="555" y="418"/>
                  </a:lnTo>
                  <a:lnTo>
                    <a:pt x="562" y="433"/>
                  </a:lnTo>
                  <a:lnTo>
                    <a:pt x="568" y="448"/>
                  </a:lnTo>
                  <a:lnTo>
                    <a:pt x="574" y="462"/>
                  </a:lnTo>
                  <a:lnTo>
                    <a:pt x="581" y="476"/>
                  </a:lnTo>
                  <a:lnTo>
                    <a:pt x="586" y="490"/>
                  </a:lnTo>
                  <a:lnTo>
                    <a:pt x="592" y="479"/>
                  </a:lnTo>
                  <a:lnTo>
                    <a:pt x="600" y="467"/>
                  </a:lnTo>
                  <a:lnTo>
                    <a:pt x="608" y="457"/>
                  </a:lnTo>
                  <a:lnTo>
                    <a:pt x="616" y="448"/>
                  </a:lnTo>
                  <a:lnTo>
                    <a:pt x="634" y="427"/>
                  </a:lnTo>
                  <a:lnTo>
                    <a:pt x="652" y="406"/>
                  </a:lnTo>
                  <a:lnTo>
                    <a:pt x="670" y="386"/>
                  </a:lnTo>
                  <a:lnTo>
                    <a:pt x="691" y="366"/>
                  </a:lnTo>
                  <a:lnTo>
                    <a:pt x="712" y="350"/>
                  </a:lnTo>
                  <a:lnTo>
                    <a:pt x="734" y="336"/>
                  </a:lnTo>
                  <a:lnTo>
                    <a:pt x="759" y="324"/>
                  </a:lnTo>
                  <a:lnTo>
                    <a:pt x="786" y="319"/>
                  </a:lnTo>
                  <a:lnTo>
                    <a:pt x="787" y="319"/>
                  </a:lnTo>
                  <a:lnTo>
                    <a:pt x="788" y="319"/>
                  </a:lnTo>
                  <a:lnTo>
                    <a:pt x="789" y="319"/>
                  </a:lnTo>
                  <a:lnTo>
                    <a:pt x="789" y="320"/>
                  </a:lnTo>
                  <a:lnTo>
                    <a:pt x="789" y="321"/>
                  </a:lnTo>
                  <a:lnTo>
                    <a:pt x="789" y="322"/>
                  </a:lnTo>
                  <a:lnTo>
                    <a:pt x="789" y="323"/>
                  </a:lnTo>
                  <a:lnTo>
                    <a:pt x="788" y="323"/>
                  </a:lnTo>
                  <a:lnTo>
                    <a:pt x="773" y="333"/>
                  </a:lnTo>
                  <a:lnTo>
                    <a:pt x="758" y="342"/>
                  </a:lnTo>
                  <a:lnTo>
                    <a:pt x="743" y="352"/>
                  </a:lnTo>
                  <a:lnTo>
                    <a:pt x="729" y="362"/>
                  </a:lnTo>
                  <a:lnTo>
                    <a:pt x="715" y="374"/>
                  </a:lnTo>
                  <a:lnTo>
                    <a:pt x="702" y="386"/>
                  </a:lnTo>
                  <a:lnTo>
                    <a:pt x="689" y="398"/>
                  </a:lnTo>
                  <a:lnTo>
                    <a:pt x="676" y="411"/>
                  </a:lnTo>
                  <a:lnTo>
                    <a:pt x="665" y="425"/>
                  </a:lnTo>
                  <a:lnTo>
                    <a:pt x="654" y="438"/>
                  </a:lnTo>
                  <a:lnTo>
                    <a:pt x="644" y="453"/>
                  </a:lnTo>
                  <a:lnTo>
                    <a:pt x="634" y="468"/>
                  </a:lnTo>
                  <a:lnTo>
                    <a:pt x="624" y="483"/>
                  </a:lnTo>
                  <a:lnTo>
                    <a:pt x="616" y="500"/>
                  </a:lnTo>
                  <a:lnTo>
                    <a:pt x="609" y="516"/>
                  </a:lnTo>
                  <a:lnTo>
                    <a:pt x="603" y="532"/>
                  </a:lnTo>
                  <a:lnTo>
                    <a:pt x="608" y="548"/>
                  </a:lnTo>
                  <a:lnTo>
                    <a:pt x="615" y="565"/>
                  </a:lnTo>
                  <a:lnTo>
                    <a:pt x="621" y="582"/>
                  </a:lnTo>
                  <a:lnTo>
                    <a:pt x="626" y="599"/>
                  </a:lnTo>
                  <a:lnTo>
                    <a:pt x="630" y="617"/>
                  </a:lnTo>
                  <a:lnTo>
                    <a:pt x="635" y="634"/>
                  </a:lnTo>
                  <a:lnTo>
                    <a:pt x="639" y="652"/>
                  </a:lnTo>
                  <a:lnTo>
                    <a:pt x="643" y="670"/>
                  </a:lnTo>
                  <a:lnTo>
                    <a:pt x="646" y="698"/>
                  </a:lnTo>
                  <a:lnTo>
                    <a:pt x="649" y="725"/>
                  </a:lnTo>
                  <a:lnTo>
                    <a:pt x="651" y="753"/>
                  </a:lnTo>
                  <a:lnTo>
                    <a:pt x="651" y="780"/>
                  </a:lnTo>
                  <a:lnTo>
                    <a:pt x="662" y="766"/>
                  </a:lnTo>
                  <a:lnTo>
                    <a:pt x="674" y="749"/>
                  </a:lnTo>
                  <a:lnTo>
                    <a:pt x="685" y="734"/>
                  </a:lnTo>
                  <a:lnTo>
                    <a:pt x="697" y="718"/>
                  </a:lnTo>
                  <a:lnTo>
                    <a:pt x="710" y="703"/>
                  </a:lnTo>
                  <a:lnTo>
                    <a:pt x="721" y="688"/>
                  </a:lnTo>
                  <a:lnTo>
                    <a:pt x="734" y="673"/>
                  </a:lnTo>
                  <a:lnTo>
                    <a:pt x="748" y="658"/>
                  </a:lnTo>
                  <a:lnTo>
                    <a:pt x="761" y="646"/>
                  </a:lnTo>
                  <a:lnTo>
                    <a:pt x="775" y="632"/>
                  </a:lnTo>
                  <a:lnTo>
                    <a:pt x="790" y="620"/>
                  </a:lnTo>
                  <a:lnTo>
                    <a:pt x="805" y="609"/>
                  </a:lnTo>
                  <a:lnTo>
                    <a:pt x="821" y="599"/>
                  </a:lnTo>
                  <a:lnTo>
                    <a:pt x="839" y="589"/>
                  </a:lnTo>
                  <a:lnTo>
                    <a:pt x="856" y="582"/>
                  </a:lnTo>
                  <a:lnTo>
                    <a:pt x="874" y="576"/>
                  </a:lnTo>
                  <a:lnTo>
                    <a:pt x="878" y="576"/>
                  </a:lnTo>
                  <a:lnTo>
                    <a:pt x="881" y="577"/>
                  </a:lnTo>
                  <a:lnTo>
                    <a:pt x="885" y="579"/>
                  </a:lnTo>
                  <a:lnTo>
                    <a:pt x="886" y="582"/>
                  </a:lnTo>
                  <a:lnTo>
                    <a:pt x="886" y="586"/>
                  </a:lnTo>
                  <a:lnTo>
                    <a:pt x="885" y="589"/>
                  </a:lnTo>
                  <a:lnTo>
                    <a:pt x="883" y="592"/>
                  </a:lnTo>
                  <a:lnTo>
                    <a:pt x="880" y="594"/>
                  </a:lnTo>
                  <a:lnTo>
                    <a:pt x="862" y="601"/>
                  </a:lnTo>
                  <a:lnTo>
                    <a:pt x="844" y="610"/>
                  </a:lnTo>
                  <a:lnTo>
                    <a:pt x="828" y="619"/>
                  </a:lnTo>
                  <a:lnTo>
                    <a:pt x="812" y="630"/>
                  </a:lnTo>
                  <a:lnTo>
                    <a:pt x="797" y="641"/>
                  </a:lnTo>
                  <a:lnTo>
                    <a:pt x="782" y="654"/>
                  </a:lnTo>
                  <a:lnTo>
                    <a:pt x="767" y="666"/>
                  </a:lnTo>
                  <a:lnTo>
                    <a:pt x="753" y="679"/>
                  </a:lnTo>
                  <a:lnTo>
                    <a:pt x="740" y="694"/>
                  </a:lnTo>
                  <a:lnTo>
                    <a:pt x="727" y="708"/>
                  </a:lnTo>
                  <a:lnTo>
                    <a:pt x="714" y="723"/>
                  </a:lnTo>
                  <a:lnTo>
                    <a:pt x="700" y="738"/>
                  </a:lnTo>
                  <a:lnTo>
                    <a:pt x="688" y="753"/>
                  </a:lnTo>
                  <a:lnTo>
                    <a:pt x="675" y="767"/>
                  </a:lnTo>
                  <a:lnTo>
                    <a:pt x="662" y="782"/>
                  </a:lnTo>
                  <a:lnTo>
                    <a:pt x="650" y="797"/>
                  </a:lnTo>
                  <a:lnTo>
                    <a:pt x="649" y="821"/>
                  </a:lnTo>
                  <a:lnTo>
                    <a:pt x="646" y="845"/>
                  </a:lnTo>
                  <a:lnTo>
                    <a:pt x="643" y="868"/>
                  </a:lnTo>
                  <a:lnTo>
                    <a:pt x="638" y="892"/>
                  </a:lnTo>
                  <a:lnTo>
                    <a:pt x="632" y="915"/>
                  </a:lnTo>
                  <a:lnTo>
                    <a:pt x="626" y="938"/>
                  </a:lnTo>
                  <a:lnTo>
                    <a:pt x="617" y="960"/>
                  </a:lnTo>
                  <a:lnTo>
                    <a:pt x="608" y="982"/>
                  </a:lnTo>
                  <a:lnTo>
                    <a:pt x="634" y="981"/>
                  </a:lnTo>
                  <a:lnTo>
                    <a:pt x="658" y="980"/>
                  </a:lnTo>
                  <a:lnTo>
                    <a:pt x="683" y="979"/>
                  </a:lnTo>
                  <a:lnTo>
                    <a:pt x="707" y="977"/>
                  </a:lnTo>
                  <a:lnTo>
                    <a:pt x="733" y="976"/>
                  </a:lnTo>
                  <a:lnTo>
                    <a:pt x="757" y="976"/>
                  </a:lnTo>
                  <a:lnTo>
                    <a:pt x="782" y="975"/>
                  </a:lnTo>
                  <a:lnTo>
                    <a:pt x="806" y="975"/>
                  </a:lnTo>
                  <a:lnTo>
                    <a:pt x="832" y="974"/>
                  </a:lnTo>
                  <a:lnTo>
                    <a:pt x="856" y="974"/>
                  </a:lnTo>
                  <a:lnTo>
                    <a:pt x="881" y="973"/>
                  </a:lnTo>
                  <a:lnTo>
                    <a:pt x="907" y="973"/>
                  </a:lnTo>
                  <a:lnTo>
                    <a:pt x="932" y="973"/>
                  </a:lnTo>
                  <a:lnTo>
                    <a:pt x="957" y="972"/>
                  </a:lnTo>
                  <a:lnTo>
                    <a:pt x="984" y="972"/>
                  </a:lnTo>
                  <a:lnTo>
                    <a:pt x="1009" y="972"/>
                  </a:lnTo>
                  <a:lnTo>
                    <a:pt x="1009" y="34"/>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1" name="Freeform 19"/>
            <p:cNvSpPr>
              <a:spLocks/>
            </p:cNvSpPr>
            <p:nvPr/>
          </p:nvSpPr>
          <p:spPr bwMode="auto">
            <a:xfrm>
              <a:off x="4977" y="1860"/>
              <a:ext cx="331" cy="460"/>
            </a:xfrm>
            <a:custGeom>
              <a:avLst/>
              <a:gdLst>
                <a:gd name="T0" fmla="*/ 661 w 662"/>
                <a:gd name="T1" fmla="*/ 516 h 921"/>
                <a:gd name="T2" fmla="*/ 597 w 662"/>
                <a:gd name="T3" fmla="*/ 536 h 921"/>
                <a:gd name="T4" fmla="*/ 510 w 662"/>
                <a:gd name="T5" fmla="*/ 610 h 921"/>
                <a:gd name="T6" fmla="*/ 438 w 662"/>
                <a:gd name="T7" fmla="*/ 703 h 921"/>
                <a:gd name="T8" fmla="*/ 415 w 662"/>
                <a:gd name="T9" fmla="*/ 589 h 921"/>
                <a:gd name="T10" fmla="*/ 384 w 662"/>
                <a:gd name="T11" fmla="*/ 485 h 921"/>
                <a:gd name="T12" fmla="*/ 420 w 662"/>
                <a:gd name="T13" fmla="*/ 390 h 921"/>
                <a:gd name="T14" fmla="*/ 491 w 662"/>
                <a:gd name="T15" fmla="*/ 311 h 921"/>
                <a:gd name="T16" fmla="*/ 565 w 662"/>
                <a:gd name="T17" fmla="*/ 260 h 921"/>
                <a:gd name="T18" fmla="*/ 563 w 662"/>
                <a:gd name="T19" fmla="*/ 256 h 921"/>
                <a:gd name="T20" fmla="*/ 446 w 662"/>
                <a:gd name="T21" fmla="*/ 323 h 921"/>
                <a:gd name="T22" fmla="*/ 368 w 662"/>
                <a:gd name="T23" fmla="*/ 416 h 921"/>
                <a:gd name="T24" fmla="*/ 331 w 662"/>
                <a:gd name="T25" fmla="*/ 355 h 921"/>
                <a:gd name="T26" fmla="*/ 331 w 662"/>
                <a:gd name="T27" fmla="*/ 225 h 921"/>
                <a:gd name="T28" fmla="*/ 413 w 662"/>
                <a:gd name="T29" fmla="*/ 103 h 921"/>
                <a:gd name="T30" fmla="*/ 410 w 662"/>
                <a:gd name="T31" fmla="*/ 98 h 921"/>
                <a:gd name="T32" fmla="*/ 322 w 662"/>
                <a:gd name="T33" fmla="*/ 199 h 921"/>
                <a:gd name="T34" fmla="*/ 270 w 662"/>
                <a:gd name="T35" fmla="*/ 182 h 921"/>
                <a:gd name="T36" fmla="*/ 278 w 662"/>
                <a:gd name="T37" fmla="*/ 2 h 921"/>
                <a:gd name="T38" fmla="*/ 274 w 662"/>
                <a:gd name="T39" fmla="*/ 0 h 921"/>
                <a:gd name="T40" fmla="*/ 245 w 662"/>
                <a:gd name="T41" fmla="*/ 156 h 921"/>
                <a:gd name="T42" fmla="*/ 206 w 662"/>
                <a:gd name="T43" fmla="*/ 206 h 921"/>
                <a:gd name="T44" fmla="*/ 100 w 662"/>
                <a:gd name="T45" fmla="*/ 160 h 921"/>
                <a:gd name="T46" fmla="*/ 95 w 662"/>
                <a:gd name="T47" fmla="*/ 174 h 921"/>
                <a:gd name="T48" fmla="*/ 157 w 662"/>
                <a:gd name="T49" fmla="*/ 200 h 921"/>
                <a:gd name="T50" fmla="*/ 134 w 662"/>
                <a:gd name="T51" fmla="*/ 220 h 921"/>
                <a:gd name="T52" fmla="*/ 38 w 662"/>
                <a:gd name="T53" fmla="*/ 242 h 921"/>
                <a:gd name="T54" fmla="*/ 40 w 662"/>
                <a:gd name="T55" fmla="*/ 255 h 921"/>
                <a:gd name="T56" fmla="*/ 138 w 662"/>
                <a:gd name="T57" fmla="*/ 230 h 921"/>
                <a:gd name="T58" fmla="*/ 200 w 662"/>
                <a:gd name="T59" fmla="*/ 223 h 921"/>
                <a:gd name="T60" fmla="*/ 240 w 662"/>
                <a:gd name="T61" fmla="*/ 247 h 921"/>
                <a:gd name="T62" fmla="*/ 312 w 662"/>
                <a:gd name="T63" fmla="*/ 394 h 921"/>
                <a:gd name="T64" fmla="*/ 383 w 662"/>
                <a:gd name="T65" fmla="*/ 621 h 921"/>
                <a:gd name="T66" fmla="*/ 361 w 662"/>
                <a:gd name="T67" fmla="*/ 582 h 921"/>
                <a:gd name="T68" fmla="*/ 288 w 662"/>
                <a:gd name="T69" fmla="*/ 496 h 921"/>
                <a:gd name="T70" fmla="*/ 155 w 662"/>
                <a:gd name="T71" fmla="*/ 417 h 921"/>
                <a:gd name="T72" fmla="*/ 35 w 662"/>
                <a:gd name="T73" fmla="*/ 366 h 921"/>
                <a:gd name="T74" fmla="*/ 1 w 662"/>
                <a:gd name="T75" fmla="*/ 370 h 921"/>
                <a:gd name="T76" fmla="*/ 35 w 662"/>
                <a:gd name="T77" fmla="*/ 393 h 921"/>
                <a:gd name="T78" fmla="*/ 144 w 662"/>
                <a:gd name="T79" fmla="*/ 449 h 921"/>
                <a:gd name="T80" fmla="*/ 240 w 662"/>
                <a:gd name="T81" fmla="*/ 518 h 921"/>
                <a:gd name="T82" fmla="*/ 161 w 662"/>
                <a:gd name="T83" fmla="*/ 523 h 921"/>
                <a:gd name="T84" fmla="*/ 81 w 662"/>
                <a:gd name="T85" fmla="*/ 529 h 921"/>
                <a:gd name="T86" fmla="*/ 33 w 662"/>
                <a:gd name="T87" fmla="*/ 540 h 921"/>
                <a:gd name="T88" fmla="*/ 60 w 662"/>
                <a:gd name="T89" fmla="*/ 552 h 921"/>
                <a:gd name="T90" fmla="*/ 139 w 662"/>
                <a:gd name="T91" fmla="*/ 539 h 921"/>
                <a:gd name="T92" fmla="*/ 221 w 662"/>
                <a:gd name="T93" fmla="*/ 527 h 921"/>
                <a:gd name="T94" fmla="*/ 316 w 662"/>
                <a:gd name="T95" fmla="*/ 569 h 921"/>
                <a:gd name="T96" fmla="*/ 382 w 662"/>
                <a:gd name="T97" fmla="*/ 651 h 921"/>
                <a:gd name="T98" fmla="*/ 383 w 662"/>
                <a:gd name="T99" fmla="*/ 755 h 921"/>
                <a:gd name="T100" fmla="*/ 349 w 662"/>
                <a:gd name="T101" fmla="*/ 921 h 921"/>
                <a:gd name="T102" fmla="*/ 380 w 662"/>
                <a:gd name="T103" fmla="*/ 919 h 921"/>
                <a:gd name="T104" fmla="*/ 419 w 662"/>
                <a:gd name="T105" fmla="*/ 805 h 921"/>
                <a:gd name="T106" fmla="*/ 464 w 662"/>
                <a:gd name="T107" fmla="*/ 690 h 921"/>
                <a:gd name="T108" fmla="*/ 543 w 662"/>
                <a:gd name="T109" fmla="*/ 603 h 921"/>
                <a:gd name="T110" fmla="*/ 638 w 662"/>
                <a:gd name="T111" fmla="*/ 53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2" h="921">
                  <a:moveTo>
                    <a:pt x="656" y="531"/>
                  </a:moveTo>
                  <a:lnTo>
                    <a:pt x="659" y="529"/>
                  </a:lnTo>
                  <a:lnTo>
                    <a:pt x="661" y="526"/>
                  </a:lnTo>
                  <a:lnTo>
                    <a:pt x="662" y="523"/>
                  </a:lnTo>
                  <a:lnTo>
                    <a:pt x="662" y="519"/>
                  </a:lnTo>
                  <a:lnTo>
                    <a:pt x="661" y="516"/>
                  </a:lnTo>
                  <a:lnTo>
                    <a:pt x="657" y="514"/>
                  </a:lnTo>
                  <a:lnTo>
                    <a:pt x="654" y="513"/>
                  </a:lnTo>
                  <a:lnTo>
                    <a:pt x="650" y="513"/>
                  </a:lnTo>
                  <a:lnTo>
                    <a:pt x="632" y="519"/>
                  </a:lnTo>
                  <a:lnTo>
                    <a:pt x="615" y="526"/>
                  </a:lnTo>
                  <a:lnTo>
                    <a:pt x="597" y="536"/>
                  </a:lnTo>
                  <a:lnTo>
                    <a:pt x="581" y="546"/>
                  </a:lnTo>
                  <a:lnTo>
                    <a:pt x="566" y="557"/>
                  </a:lnTo>
                  <a:lnTo>
                    <a:pt x="551" y="569"/>
                  </a:lnTo>
                  <a:lnTo>
                    <a:pt x="537" y="583"/>
                  </a:lnTo>
                  <a:lnTo>
                    <a:pt x="524" y="595"/>
                  </a:lnTo>
                  <a:lnTo>
                    <a:pt x="510" y="610"/>
                  </a:lnTo>
                  <a:lnTo>
                    <a:pt x="497" y="625"/>
                  </a:lnTo>
                  <a:lnTo>
                    <a:pt x="486" y="640"/>
                  </a:lnTo>
                  <a:lnTo>
                    <a:pt x="473" y="655"/>
                  </a:lnTo>
                  <a:lnTo>
                    <a:pt x="461" y="671"/>
                  </a:lnTo>
                  <a:lnTo>
                    <a:pt x="450" y="686"/>
                  </a:lnTo>
                  <a:lnTo>
                    <a:pt x="438" y="703"/>
                  </a:lnTo>
                  <a:lnTo>
                    <a:pt x="427" y="717"/>
                  </a:lnTo>
                  <a:lnTo>
                    <a:pt x="427" y="690"/>
                  </a:lnTo>
                  <a:lnTo>
                    <a:pt x="425" y="662"/>
                  </a:lnTo>
                  <a:lnTo>
                    <a:pt x="422" y="635"/>
                  </a:lnTo>
                  <a:lnTo>
                    <a:pt x="419" y="607"/>
                  </a:lnTo>
                  <a:lnTo>
                    <a:pt x="415" y="589"/>
                  </a:lnTo>
                  <a:lnTo>
                    <a:pt x="411" y="571"/>
                  </a:lnTo>
                  <a:lnTo>
                    <a:pt x="406" y="554"/>
                  </a:lnTo>
                  <a:lnTo>
                    <a:pt x="402" y="536"/>
                  </a:lnTo>
                  <a:lnTo>
                    <a:pt x="397" y="519"/>
                  </a:lnTo>
                  <a:lnTo>
                    <a:pt x="391" y="502"/>
                  </a:lnTo>
                  <a:lnTo>
                    <a:pt x="384" y="485"/>
                  </a:lnTo>
                  <a:lnTo>
                    <a:pt x="379" y="469"/>
                  </a:lnTo>
                  <a:lnTo>
                    <a:pt x="385" y="453"/>
                  </a:lnTo>
                  <a:lnTo>
                    <a:pt x="392" y="437"/>
                  </a:lnTo>
                  <a:lnTo>
                    <a:pt x="400" y="420"/>
                  </a:lnTo>
                  <a:lnTo>
                    <a:pt x="410" y="405"/>
                  </a:lnTo>
                  <a:lnTo>
                    <a:pt x="420" y="390"/>
                  </a:lnTo>
                  <a:lnTo>
                    <a:pt x="430" y="375"/>
                  </a:lnTo>
                  <a:lnTo>
                    <a:pt x="441" y="362"/>
                  </a:lnTo>
                  <a:lnTo>
                    <a:pt x="452" y="348"/>
                  </a:lnTo>
                  <a:lnTo>
                    <a:pt x="465" y="335"/>
                  </a:lnTo>
                  <a:lnTo>
                    <a:pt x="478" y="323"/>
                  </a:lnTo>
                  <a:lnTo>
                    <a:pt x="491" y="311"/>
                  </a:lnTo>
                  <a:lnTo>
                    <a:pt x="505" y="299"/>
                  </a:lnTo>
                  <a:lnTo>
                    <a:pt x="519" y="289"/>
                  </a:lnTo>
                  <a:lnTo>
                    <a:pt x="534" y="279"/>
                  </a:lnTo>
                  <a:lnTo>
                    <a:pt x="549" y="270"/>
                  </a:lnTo>
                  <a:lnTo>
                    <a:pt x="564" y="260"/>
                  </a:lnTo>
                  <a:lnTo>
                    <a:pt x="565" y="260"/>
                  </a:lnTo>
                  <a:lnTo>
                    <a:pt x="565" y="259"/>
                  </a:lnTo>
                  <a:lnTo>
                    <a:pt x="565" y="258"/>
                  </a:lnTo>
                  <a:lnTo>
                    <a:pt x="565" y="257"/>
                  </a:lnTo>
                  <a:lnTo>
                    <a:pt x="565" y="256"/>
                  </a:lnTo>
                  <a:lnTo>
                    <a:pt x="564" y="256"/>
                  </a:lnTo>
                  <a:lnTo>
                    <a:pt x="563" y="256"/>
                  </a:lnTo>
                  <a:lnTo>
                    <a:pt x="562" y="256"/>
                  </a:lnTo>
                  <a:lnTo>
                    <a:pt x="535" y="261"/>
                  </a:lnTo>
                  <a:lnTo>
                    <a:pt x="510" y="273"/>
                  </a:lnTo>
                  <a:lnTo>
                    <a:pt x="488" y="287"/>
                  </a:lnTo>
                  <a:lnTo>
                    <a:pt x="467" y="303"/>
                  </a:lnTo>
                  <a:lnTo>
                    <a:pt x="446" y="323"/>
                  </a:lnTo>
                  <a:lnTo>
                    <a:pt x="428" y="343"/>
                  </a:lnTo>
                  <a:lnTo>
                    <a:pt x="410" y="364"/>
                  </a:lnTo>
                  <a:lnTo>
                    <a:pt x="392" y="385"/>
                  </a:lnTo>
                  <a:lnTo>
                    <a:pt x="384" y="394"/>
                  </a:lnTo>
                  <a:lnTo>
                    <a:pt x="376" y="404"/>
                  </a:lnTo>
                  <a:lnTo>
                    <a:pt x="368" y="416"/>
                  </a:lnTo>
                  <a:lnTo>
                    <a:pt x="362" y="427"/>
                  </a:lnTo>
                  <a:lnTo>
                    <a:pt x="357" y="413"/>
                  </a:lnTo>
                  <a:lnTo>
                    <a:pt x="350" y="399"/>
                  </a:lnTo>
                  <a:lnTo>
                    <a:pt x="344" y="385"/>
                  </a:lnTo>
                  <a:lnTo>
                    <a:pt x="338" y="370"/>
                  </a:lnTo>
                  <a:lnTo>
                    <a:pt x="331" y="355"/>
                  </a:lnTo>
                  <a:lnTo>
                    <a:pt x="326" y="341"/>
                  </a:lnTo>
                  <a:lnTo>
                    <a:pt x="319" y="326"/>
                  </a:lnTo>
                  <a:lnTo>
                    <a:pt x="313" y="312"/>
                  </a:lnTo>
                  <a:lnTo>
                    <a:pt x="317" y="282"/>
                  </a:lnTo>
                  <a:lnTo>
                    <a:pt x="323" y="253"/>
                  </a:lnTo>
                  <a:lnTo>
                    <a:pt x="331" y="225"/>
                  </a:lnTo>
                  <a:lnTo>
                    <a:pt x="343" y="197"/>
                  </a:lnTo>
                  <a:lnTo>
                    <a:pt x="355" y="172"/>
                  </a:lnTo>
                  <a:lnTo>
                    <a:pt x="372" y="147"/>
                  </a:lnTo>
                  <a:lnTo>
                    <a:pt x="390" y="124"/>
                  </a:lnTo>
                  <a:lnTo>
                    <a:pt x="412" y="104"/>
                  </a:lnTo>
                  <a:lnTo>
                    <a:pt x="413" y="103"/>
                  </a:lnTo>
                  <a:lnTo>
                    <a:pt x="413" y="101"/>
                  </a:lnTo>
                  <a:lnTo>
                    <a:pt x="413" y="100"/>
                  </a:lnTo>
                  <a:lnTo>
                    <a:pt x="412" y="99"/>
                  </a:lnTo>
                  <a:lnTo>
                    <a:pt x="411" y="98"/>
                  </a:lnTo>
                  <a:lnTo>
                    <a:pt x="411" y="98"/>
                  </a:lnTo>
                  <a:lnTo>
                    <a:pt x="410" y="98"/>
                  </a:lnTo>
                  <a:lnTo>
                    <a:pt x="408" y="98"/>
                  </a:lnTo>
                  <a:lnTo>
                    <a:pt x="388" y="115"/>
                  </a:lnTo>
                  <a:lnTo>
                    <a:pt x="369" y="134"/>
                  </a:lnTo>
                  <a:lnTo>
                    <a:pt x="351" y="154"/>
                  </a:lnTo>
                  <a:lnTo>
                    <a:pt x="336" y="175"/>
                  </a:lnTo>
                  <a:lnTo>
                    <a:pt x="322" y="199"/>
                  </a:lnTo>
                  <a:lnTo>
                    <a:pt x="312" y="223"/>
                  </a:lnTo>
                  <a:lnTo>
                    <a:pt x="304" y="248"/>
                  </a:lnTo>
                  <a:lnTo>
                    <a:pt x="298" y="274"/>
                  </a:lnTo>
                  <a:lnTo>
                    <a:pt x="288" y="244"/>
                  </a:lnTo>
                  <a:lnTo>
                    <a:pt x="278" y="213"/>
                  </a:lnTo>
                  <a:lnTo>
                    <a:pt x="270" y="182"/>
                  </a:lnTo>
                  <a:lnTo>
                    <a:pt x="265" y="150"/>
                  </a:lnTo>
                  <a:lnTo>
                    <a:pt x="261" y="113"/>
                  </a:lnTo>
                  <a:lnTo>
                    <a:pt x="262" y="75"/>
                  </a:lnTo>
                  <a:lnTo>
                    <a:pt x="268" y="38"/>
                  </a:lnTo>
                  <a:lnTo>
                    <a:pt x="278" y="2"/>
                  </a:lnTo>
                  <a:lnTo>
                    <a:pt x="278" y="2"/>
                  </a:lnTo>
                  <a:lnTo>
                    <a:pt x="278" y="1"/>
                  </a:lnTo>
                  <a:lnTo>
                    <a:pt x="278" y="0"/>
                  </a:lnTo>
                  <a:lnTo>
                    <a:pt x="277" y="0"/>
                  </a:lnTo>
                  <a:lnTo>
                    <a:pt x="276" y="0"/>
                  </a:lnTo>
                  <a:lnTo>
                    <a:pt x="275" y="0"/>
                  </a:lnTo>
                  <a:lnTo>
                    <a:pt x="274" y="0"/>
                  </a:lnTo>
                  <a:lnTo>
                    <a:pt x="274" y="1"/>
                  </a:lnTo>
                  <a:lnTo>
                    <a:pt x="261" y="32"/>
                  </a:lnTo>
                  <a:lnTo>
                    <a:pt x="252" y="63"/>
                  </a:lnTo>
                  <a:lnTo>
                    <a:pt x="247" y="95"/>
                  </a:lnTo>
                  <a:lnTo>
                    <a:pt x="245" y="124"/>
                  </a:lnTo>
                  <a:lnTo>
                    <a:pt x="245" y="156"/>
                  </a:lnTo>
                  <a:lnTo>
                    <a:pt x="248" y="185"/>
                  </a:lnTo>
                  <a:lnTo>
                    <a:pt x="253" y="217"/>
                  </a:lnTo>
                  <a:lnTo>
                    <a:pt x="260" y="247"/>
                  </a:lnTo>
                  <a:lnTo>
                    <a:pt x="243" y="233"/>
                  </a:lnTo>
                  <a:lnTo>
                    <a:pt x="224" y="219"/>
                  </a:lnTo>
                  <a:lnTo>
                    <a:pt x="206" y="206"/>
                  </a:lnTo>
                  <a:lnTo>
                    <a:pt x="186" y="195"/>
                  </a:lnTo>
                  <a:lnTo>
                    <a:pt x="165" y="184"/>
                  </a:lnTo>
                  <a:lnTo>
                    <a:pt x="146" y="175"/>
                  </a:lnTo>
                  <a:lnTo>
                    <a:pt x="125" y="167"/>
                  </a:lnTo>
                  <a:lnTo>
                    <a:pt x="103" y="160"/>
                  </a:lnTo>
                  <a:lnTo>
                    <a:pt x="100" y="160"/>
                  </a:lnTo>
                  <a:lnTo>
                    <a:pt x="96" y="160"/>
                  </a:lnTo>
                  <a:lnTo>
                    <a:pt x="94" y="162"/>
                  </a:lnTo>
                  <a:lnTo>
                    <a:pt x="93" y="165"/>
                  </a:lnTo>
                  <a:lnTo>
                    <a:pt x="93" y="168"/>
                  </a:lnTo>
                  <a:lnTo>
                    <a:pt x="93" y="171"/>
                  </a:lnTo>
                  <a:lnTo>
                    <a:pt x="95" y="174"/>
                  </a:lnTo>
                  <a:lnTo>
                    <a:pt x="98" y="175"/>
                  </a:lnTo>
                  <a:lnTo>
                    <a:pt x="109" y="180"/>
                  </a:lnTo>
                  <a:lnTo>
                    <a:pt x="122" y="184"/>
                  </a:lnTo>
                  <a:lnTo>
                    <a:pt x="133" y="190"/>
                  </a:lnTo>
                  <a:lnTo>
                    <a:pt x="145" y="195"/>
                  </a:lnTo>
                  <a:lnTo>
                    <a:pt x="157" y="200"/>
                  </a:lnTo>
                  <a:lnTo>
                    <a:pt x="169" y="206"/>
                  </a:lnTo>
                  <a:lnTo>
                    <a:pt x="180" y="212"/>
                  </a:lnTo>
                  <a:lnTo>
                    <a:pt x="192" y="218"/>
                  </a:lnTo>
                  <a:lnTo>
                    <a:pt x="172" y="217"/>
                  </a:lnTo>
                  <a:lnTo>
                    <a:pt x="153" y="217"/>
                  </a:lnTo>
                  <a:lnTo>
                    <a:pt x="134" y="220"/>
                  </a:lnTo>
                  <a:lnTo>
                    <a:pt x="115" y="223"/>
                  </a:lnTo>
                  <a:lnTo>
                    <a:pt x="96" y="228"/>
                  </a:lnTo>
                  <a:lnTo>
                    <a:pt x="77" y="233"/>
                  </a:lnTo>
                  <a:lnTo>
                    <a:pt x="58" y="237"/>
                  </a:lnTo>
                  <a:lnTo>
                    <a:pt x="40" y="241"/>
                  </a:lnTo>
                  <a:lnTo>
                    <a:pt x="38" y="242"/>
                  </a:lnTo>
                  <a:lnTo>
                    <a:pt x="35" y="244"/>
                  </a:lnTo>
                  <a:lnTo>
                    <a:pt x="34" y="247"/>
                  </a:lnTo>
                  <a:lnTo>
                    <a:pt x="34" y="249"/>
                  </a:lnTo>
                  <a:lnTo>
                    <a:pt x="35" y="251"/>
                  </a:lnTo>
                  <a:lnTo>
                    <a:pt x="38" y="253"/>
                  </a:lnTo>
                  <a:lnTo>
                    <a:pt x="40" y="255"/>
                  </a:lnTo>
                  <a:lnTo>
                    <a:pt x="42" y="255"/>
                  </a:lnTo>
                  <a:lnTo>
                    <a:pt x="62" y="251"/>
                  </a:lnTo>
                  <a:lnTo>
                    <a:pt x="80" y="247"/>
                  </a:lnTo>
                  <a:lnTo>
                    <a:pt x="100" y="241"/>
                  </a:lnTo>
                  <a:lnTo>
                    <a:pt x="119" y="235"/>
                  </a:lnTo>
                  <a:lnTo>
                    <a:pt x="138" y="230"/>
                  </a:lnTo>
                  <a:lnTo>
                    <a:pt x="157" y="226"/>
                  </a:lnTo>
                  <a:lnTo>
                    <a:pt x="178" y="223"/>
                  </a:lnTo>
                  <a:lnTo>
                    <a:pt x="198" y="223"/>
                  </a:lnTo>
                  <a:lnTo>
                    <a:pt x="199" y="223"/>
                  </a:lnTo>
                  <a:lnTo>
                    <a:pt x="199" y="223"/>
                  </a:lnTo>
                  <a:lnTo>
                    <a:pt x="200" y="223"/>
                  </a:lnTo>
                  <a:lnTo>
                    <a:pt x="200" y="222"/>
                  </a:lnTo>
                  <a:lnTo>
                    <a:pt x="208" y="227"/>
                  </a:lnTo>
                  <a:lnTo>
                    <a:pt x="216" y="232"/>
                  </a:lnTo>
                  <a:lnTo>
                    <a:pt x="224" y="236"/>
                  </a:lnTo>
                  <a:lnTo>
                    <a:pt x="232" y="242"/>
                  </a:lnTo>
                  <a:lnTo>
                    <a:pt x="240" y="247"/>
                  </a:lnTo>
                  <a:lnTo>
                    <a:pt x="248" y="252"/>
                  </a:lnTo>
                  <a:lnTo>
                    <a:pt x="256" y="257"/>
                  </a:lnTo>
                  <a:lnTo>
                    <a:pt x="265" y="263"/>
                  </a:lnTo>
                  <a:lnTo>
                    <a:pt x="278" y="306"/>
                  </a:lnTo>
                  <a:lnTo>
                    <a:pt x="294" y="350"/>
                  </a:lnTo>
                  <a:lnTo>
                    <a:pt x="312" y="394"/>
                  </a:lnTo>
                  <a:lnTo>
                    <a:pt x="329" y="438"/>
                  </a:lnTo>
                  <a:lnTo>
                    <a:pt x="345" y="483"/>
                  </a:lnTo>
                  <a:lnTo>
                    <a:pt x="360" y="526"/>
                  </a:lnTo>
                  <a:lnTo>
                    <a:pt x="373" y="572"/>
                  </a:lnTo>
                  <a:lnTo>
                    <a:pt x="382" y="617"/>
                  </a:lnTo>
                  <a:lnTo>
                    <a:pt x="383" y="621"/>
                  </a:lnTo>
                  <a:lnTo>
                    <a:pt x="383" y="624"/>
                  </a:lnTo>
                  <a:lnTo>
                    <a:pt x="383" y="628"/>
                  </a:lnTo>
                  <a:lnTo>
                    <a:pt x="384" y="631"/>
                  </a:lnTo>
                  <a:lnTo>
                    <a:pt x="377" y="614"/>
                  </a:lnTo>
                  <a:lnTo>
                    <a:pt x="370" y="598"/>
                  </a:lnTo>
                  <a:lnTo>
                    <a:pt x="361" y="582"/>
                  </a:lnTo>
                  <a:lnTo>
                    <a:pt x="351" y="567"/>
                  </a:lnTo>
                  <a:lnTo>
                    <a:pt x="341" y="552"/>
                  </a:lnTo>
                  <a:lnTo>
                    <a:pt x="328" y="537"/>
                  </a:lnTo>
                  <a:lnTo>
                    <a:pt x="315" y="523"/>
                  </a:lnTo>
                  <a:lnTo>
                    <a:pt x="303" y="510"/>
                  </a:lnTo>
                  <a:lnTo>
                    <a:pt x="288" y="496"/>
                  </a:lnTo>
                  <a:lnTo>
                    <a:pt x="269" y="483"/>
                  </a:lnTo>
                  <a:lnTo>
                    <a:pt x="248" y="469"/>
                  </a:lnTo>
                  <a:lnTo>
                    <a:pt x="227" y="455"/>
                  </a:lnTo>
                  <a:lnTo>
                    <a:pt x="203" y="442"/>
                  </a:lnTo>
                  <a:lnTo>
                    <a:pt x="179" y="428"/>
                  </a:lnTo>
                  <a:lnTo>
                    <a:pt x="155" y="417"/>
                  </a:lnTo>
                  <a:lnTo>
                    <a:pt x="132" y="405"/>
                  </a:lnTo>
                  <a:lnTo>
                    <a:pt x="109" y="395"/>
                  </a:lnTo>
                  <a:lnTo>
                    <a:pt x="87" y="386"/>
                  </a:lnTo>
                  <a:lnTo>
                    <a:pt x="68" y="378"/>
                  </a:lnTo>
                  <a:lnTo>
                    <a:pt x="50" y="371"/>
                  </a:lnTo>
                  <a:lnTo>
                    <a:pt x="35" y="366"/>
                  </a:lnTo>
                  <a:lnTo>
                    <a:pt x="24" y="363"/>
                  </a:lnTo>
                  <a:lnTo>
                    <a:pt x="16" y="361"/>
                  </a:lnTo>
                  <a:lnTo>
                    <a:pt x="12" y="362"/>
                  </a:lnTo>
                  <a:lnTo>
                    <a:pt x="8" y="363"/>
                  </a:lnTo>
                  <a:lnTo>
                    <a:pt x="3" y="365"/>
                  </a:lnTo>
                  <a:lnTo>
                    <a:pt x="1" y="370"/>
                  </a:lnTo>
                  <a:lnTo>
                    <a:pt x="0" y="374"/>
                  </a:lnTo>
                  <a:lnTo>
                    <a:pt x="1" y="375"/>
                  </a:lnTo>
                  <a:lnTo>
                    <a:pt x="5" y="379"/>
                  </a:lnTo>
                  <a:lnTo>
                    <a:pt x="13" y="382"/>
                  </a:lnTo>
                  <a:lnTo>
                    <a:pt x="23" y="387"/>
                  </a:lnTo>
                  <a:lnTo>
                    <a:pt x="35" y="393"/>
                  </a:lnTo>
                  <a:lnTo>
                    <a:pt x="50" y="401"/>
                  </a:lnTo>
                  <a:lnTo>
                    <a:pt x="66" y="408"/>
                  </a:lnTo>
                  <a:lnTo>
                    <a:pt x="84" y="417"/>
                  </a:lnTo>
                  <a:lnTo>
                    <a:pt x="102" y="427"/>
                  </a:lnTo>
                  <a:lnTo>
                    <a:pt x="123" y="438"/>
                  </a:lnTo>
                  <a:lnTo>
                    <a:pt x="144" y="449"/>
                  </a:lnTo>
                  <a:lnTo>
                    <a:pt x="165" y="462"/>
                  </a:lnTo>
                  <a:lnTo>
                    <a:pt x="187" y="475"/>
                  </a:lnTo>
                  <a:lnTo>
                    <a:pt x="209" y="488"/>
                  </a:lnTo>
                  <a:lnTo>
                    <a:pt x="231" y="502"/>
                  </a:lnTo>
                  <a:lnTo>
                    <a:pt x="253" y="517"/>
                  </a:lnTo>
                  <a:lnTo>
                    <a:pt x="240" y="518"/>
                  </a:lnTo>
                  <a:lnTo>
                    <a:pt x="227" y="518"/>
                  </a:lnTo>
                  <a:lnTo>
                    <a:pt x="214" y="519"/>
                  </a:lnTo>
                  <a:lnTo>
                    <a:pt x="200" y="519"/>
                  </a:lnTo>
                  <a:lnTo>
                    <a:pt x="187" y="521"/>
                  </a:lnTo>
                  <a:lnTo>
                    <a:pt x="174" y="522"/>
                  </a:lnTo>
                  <a:lnTo>
                    <a:pt x="161" y="523"/>
                  </a:lnTo>
                  <a:lnTo>
                    <a:pt x="148" y="523"/>
                  </a:lnTo>
                  <a:lnTo>
                    <a:pt x="134" y="524"/>
                  </a:lnTo>
                  <a:lnTo>
                    <a:pt x="122" y="525"/>
                  </a:lnTo>
                  <a:lnTo>
                    <a:pt x="108" y="526"/>
                  </a:lnTo>
                  <a:lnTo>
                    <a:pt x="95" y="527"/>
                  </a:lnTo>
                  <a:lnTo>
                    <a:pt x="81" y="529"/>
                  </a:lnTo>
                  <a:lnTo>
                    <a:pt x="69" y="530"/>
                  </a:lnTo>
                  <a:lnTo>
                    <a:pt x="55" y="531"/>
                  </a:lnTo>
                  <a:lnTo>
                    <a:pt x="42" y="532"/>
                  </a:lnTo>
                  <a:lnTo>
                    <a:pt x="39" y="533"/>
                  </a:lnTo>
                  <a:lnTo>
                    <a:pt x="35" y="537"/>
                  </a:lnTo>
                  <a:lnTo>
                    <a:pt x="33" y="540"/>
                  </a:lnTo>
                  <a:lnTo>
                    <a:pt x="33" y="545"/>
                  </a:lnTo>
                  <a:lnTo>
                    <a:pt x="34" y="548"/>
                  </a:lnTo>
                  <a:lnTo>
                    <a:pt x="38" y="552"/>
                  </a:lnTo>
                  <a:lnTo>
                    <a:pt x="41" y="554"/>
                  </a:lnTo>
                  <a:lnTo>
                    <a:pt x="46" y="554"/>
                  </a:lnTo>
                  <a:lnTo>
                    <a:pt x="60" y="552"/>
                  </a:lnTo>
                  <a:lnTo>
                    <a:pt x="72" y="551"/>
                  </a:lnTo>
                  <a:lnTo>
                    <a:pt x="86" y="548"/>
                  </a:lnTo>
                  <a:lnTo>
                    <a:pt x="100" y="546"/>
                  </a:lnTo>
                  <a:lnTo>
                    <a:pt x="113" y="544"/>
                  </a:lnTo>
                  <a:lnTo>
                    <a:pt x="126" y="541"/>
                  </a:lnTo>
                  <a:lnTo>
                    <a:pt x="139" y="539"/>
                  </a:lnTo>
                  <a:lnTo>
                    <a:pt x="153" y="537"/>
                  </a:lnTo>
                  <a:lnTo>
                    <a:pt x="167" y="536"/>
                  </a:lnTo>
                  <a:lnTo>
                    <a:pt x="179" y="533"/>
                  </a:lnTo>
                  <a:lnTo>
                    <a:pt x="193" y="531"/>
                  </a:lnTo>
                  <a:lnTo>
                    <a:pt x="207" y="530"/>
                  </a:lnTo>
                  <a:lnTo>
                    <a:pt x="221" y="527"/>
                  </a:lnTo>
                  <a:lnTo>
                    <a:pt x="233" y="526"/>
                  </a:lnTo>
                  <a:lnTo>
                    <a:pt x="247" y="525"/>
                  </a:lnTo>
                  <a:lnTo>
                    <a:pt x="261" y="524"/>
                  </a:lnTo>
                  <a:lnTo>
                    <a:pt x="281" y="539"/>
                  </a:lnTo>
                  <a:lnTo>
                    <a:pt x="299" y="553"/>
                  </a:lnTo>
                  <a:lnTo>
                    <a:pt x="316" y="569"/>
                  </a:lnTo>
                  <a:lnTo>
                    <a:pt x="334" y="584"/>
                  </a:lnTo>
                  <a:lnTo>
                    <a:pt x="349" y="600"/>
                  </a:lnTo>
                  <a:lnTo>
                    <a:pt x="361" y="616"/>
                  </a:lnTo>
                  <a:lnTo>
                    <a:pt x="373" y="632"/>
                  </a:lnTo>
                  <a:lnTo>
                    <a:pt x="382" y="650"/>
                  </a:lnTo>
                  <a:lnTo>
                    <a:pt x="382" y="651"/>
                  </a:lnTo>
                  <a:lnTo>
                    <a:pt x="383" y="652"/>
                  </a:lnTo>
                  <a:lnTo>
                    <a:pt x="385" y="652"/>
                  </a:lnTo>
                  <a:lnTo>
                    <a:pt x="387" y="652"/>
                  </a:lnTo>
                  <a:lnTo>
                    <a:pt x="388" y="686"/>
                  </a:lnTo>
                  <a:lnTo>
                    <a:pt x="387" y="721"/>
                  </a:lnTo>
                  <a:lnTo>
                    <a:pt x="383" y="755"/>
                  </a:lnTo>
                  <a:lnTo>
                    <a:pt x="379" y="789"/>
                  </a:lnTo>
                  <a:lnTo>
                    <a:pt x="372" y="822"/>
                  </a:lnTo>
                  <a:lnTo>
                    <a:pt x="364" y="856"/>
                  </a:lnTo>
                  <a:lnTo>
                    <a:pt x="353" y="889"/>
                  </a:lnTo>
                  <a:lnTo>
                    <a:pt x="343" y="921"/>
                  </a:lnTo>
                  <a:lnTo>
                    <a:pt x="349" y="921"/>
                  </a:lnTo>
                  <a:lnTo>
                    <a:pt x="353" y="921"/>
                  </a:lnTo>
                  <a:lnTo>
                    <a:pt x="359" y="921"/>
                  </a:lnTo>
                  <a:lnTo>
                    <a:pt x="364" y="920"/>
                  </a:lnTo>
                  <a:lnTo>
                    <a:pt x="369" y="920"/>
                  </a:lnTo>
                  <a:lnTo>
                    <a:pt x="374" y="920"/>
                  </a:lnTo>
                  <a:lnTo>
                    <a:pt x="380" y="919"/>
                  </a:lnTo>
                  <a:lnTo>
                    <a:pt x="384" y="919"/>
                  </a:lnTo>
                  <a:lnTo>
                    <a:pt x="393" y="897"/>
                  </a:lnTo>
                  <a:lnTo>
                    <a:pt x="402" y="875"/>
                  </a:lnTo>
                  <a:lnTo>
                    <a:pt x="408" y="852"/>
                  </a:lnTo>
                  <a:lnTo>
                    <a:pt x="414" y="829"/>
                  </a:lnTo>
                  <a:lnTo>
                    <a:pt x="419" y="805"/>
                  </a:lnTo>
                  <a:lnTo>
                    <a:pt x="422" y="782"/>
                  </a:lnTo>
                  <a:lnTo>
                    <a:pt x="425" y="758"/>
                  </a:lnTo>
                  <a:lnTo>
                    <a:pt x="426" y="734"/>
                  </a:lnTo>
                  <a:lnTo>
                    <a:pt x="438" y="719"/>
                  </a:lnTo>
                  <a:lnTo>
                    <a:pt x="451" y="704"/>
                  </a:lnTo>
                  <a:lnTo>
                    <a:pt x="464" y="690"/>
                  </a:lnTo>
                  <a:lnTo>
                    <a:pt x="476" y="675"/>
                  </a:lnTo>
                  <a:lnTo>
                    <a:pt x="490" y="660"/>
                  </a:lnTo>
                  <a:lnTo>
                    <a:pt x="503" y="645"/>
                  </a:lnTo>
                  <a:lnTo>
                    <a:pt x="516" y="631"/>
                  </a:lnTo>
                  <a:lnTo>
                    <a:pt x="529" y="616"/>
                  </a:lnTo>
                  <a:lnTo>
                    <a:pt x="543" y="603"/>
                  </a:lnTo>
                  <a:lnTo>
                    <a:pt x="558" y="591"/>
                  </a:lnTo>
                  <a:lnTo>
                    <a:pt x="573" y="578"/>
                  </a:lnTo>
                  <a:lnTo>
                    <a:pt x="588" y="567"/>
                  </a:lnTo>
                  <a:lnTo>
                    <a:pt x="604" y="556"/>
                  </a:lnTo>
                  <a:lnTo>
                    <a:pt x="620" y="547"/>
                  </a:lnTo>
                  <a:lnTo>
                    <a:pt x="638" y="538"/>
                  </a:lnTo>
                  <a:lnTo>
                    <a:pt x="656" y="531"/>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2" name="Freeform 20"/>
            <p:cNvSpPr>
              <a:spLocks/>
            </p:cNvSpPr>
            <p:nvPr/>
          </p:nvSpPr>
          <p:spPr bwMode="auto">
            <a:xfrm>
              <a:off x="5172" y="1893"/>
              <a:ext cx="109" cy="52"/>
            </a:xfrm>
            <a:custGeom>
              <a:avLst/>
              <a:gdLst>
                <a:gd name="T0" fmla="*/ 219 w 219"/>
                <a:gd name="T1" fmla="*/ 31 h 105"/>
                <a:gd name="T2" fmla="*/ 212 w 219"/>
                <a:gd name="T3" fmla="*/ 48 h 105"/>
                <a:gd name="T4" fmla="*/ 201 w 219"/>
                <a:gd name="T5" fmla="*/ 64 h 105"/>
                <a:gd name="T6" fmla="*/ 189 w 219"/>
                <a:gd name="T7" fmla="*/ 78 h 105"/>
                <a:gd name="T8" fmla="*/ 175 w 219"/>
                <a:gd name="T9" fmla="*/ 90 h 105"/>
                <a:gd name="T10" fmla="*/ 159 w 219"/>
                <a:gd name="T11" fmla="*/ 98 h 105"/>
                <a:gd name="T12" fmla="*/ 142 w 219"/>
                <a:gd name="T13" fmla="*/ 102 h 105"/>
                <a:gd name="T14" fmla="*/ 123 w 219"/>
                <a:gd name="T15" fmla="*/ 105 h 105"/>
                <a:gd name="T16" fmla="*/ 105 w 219"/>
                <a:gd name="T17" fmla="*/ 101 h 105"/>
                <a:gd name="T18" fmla="*/ 90 w 219"/>
                <a:gd name="T19" fmla="*/ 97 h 105"/>
                <a:gd name="T20" fmla="*/ 76 w 219"/>
                <a:gd name="T21" fmla="*/ 90 h 105"/>
                <a:gd name="T22" fmla="*/ 63 w 219"/>
                <a:gd name="T23" fmla="*/ 83 h 105"/>
                <a:gd name="T24" fmla="*/ 51 w 219"/>
                <a:gd name="T25" fmla="*/ 75 h 105"/>
                <a:gd name="T26" fmla="*/ 38 w 219"/>
                <a:gd name="T27" fmla="*/ 67 h 105"/>
                <a:gd name="T28" fmla="*/ 25 w 219"/>
                <a:gd name="T29" fmla="*/ 57 h 105"/>
                <a:gd name="T30" fmla="*/ 13 w 219"/>
                <a:gd name="T31" fmla="*/ 49 h 105"/>
                <a:gd name="T32" fmla="*/ 0 w 219"/>
                <a:gd name="T33" fmla="*/ 42 h 105"/>
                <a:gd name="T34" fmla="*/ 10 w 219"/>
                <a:gd name="T35" fmla="*/ 34 h 105"/>
                <a:gd name="T36" fmla="*/ 22 w 219"/>
                <a:gd name="T37" fmla="*/ 28 h 105"/>
                <a:gd name="T38" fmla="*/ 32 w 219"/>
                <a:gd name="T39" fmla="*/ 19 h 105"/>
                <a:gd name="T40" fmla="*/ 44 w 219"/>
                <a:gd name="T41" fmla="*/ 14 h 105"/>
                <a:gd name="T42" fmla="*/ 55 w 219"/>
                <a:gd name="T43" fmla="*/ 8 h 105"/>
                <a:gd name="T44" fmla="*/ 67 w 219"/>
                <a:gd name="T45" fmla="*/ 3 h 105"/>
                <a:gd name="T46" fmla="*/ 79 w 219"/>
                <a:gd name="T47" fmla="*/ 1 h 105"/>
                <a:gd name="T48" fmla="*/ 92 w 219"/>
                <a:gd name="T49" fmla="*/ 0 h 105"/>
                <a:gd name="T50" fmla="*/ 109 w 219"/>
                <a:gd name="T51" fmla="*/ 1 h 105"/>
                <a:gd name="T52" fmla="*/ 125 w 219"/>
                <a:gd name="T53" fmla="*/ 4 h 105"/>
                <a:gd name="T54" fmla="*/ 140 w 219"/>
                <a:gd name="T55" fmla="*/ 9 h 105"/>
                <a:gd name="T56" fmla="*/ 156 w 219"/>
                <a:gd name="T57" fmla="*/ 14 h 105"/>
                <a:gd name="T58" fmla="*/ 171 w 219"/>
                <a:gd name="T59" fmla="*/ 19 h 105"/>
                <a:gd name="T60" fmla="*/ 186 w 219"/>
                <a:gd name="T61" fmla="*/ 25 h 105"/>
                <a:gd name="T62" fmla="*/ 203 w 219"/>
                <a:gd name="T63" fmla="*/ 29 h 105"/>
                <a:gd name="T64" fmla="*/ 219 w 219"/>
                <a:gd name="T65" fmla="*/ 3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9" h="105">
                  <a:moveTo>
                    <a:pt x="219" y="31"/>
                  </a:moveTo>
                  <a:lnTo>
                    <a:pt x="212" y="48"/>
                  </a:lnTo>
                  <a:lnTo>
                    <a:pt x="201" y="64"/>
                  </a:lnTo>
                  <a:lnTo>
                    <a:pt x="189" y="78"/>
                  </a:lnTo>
                  <a:lnTo>
                    <a:pt x="175" y="90"/>
                  </a:lnTo>
                  <a:lnTo>
                    <a:pt x="159" y="98"/>
                  </a:lnTo>
                  <a:lnTo>
                    <a:pt x="142" y="102"/>
                  </a:lnTo>
                  <a:lnTo>
                    <a:pt x="123" y="105"/>
                  </a:lnTo>
                  <a:lnTo>
                    <a:pt x="105" y="101"/>
                  </a:lnTo>
                  <a:lnTo>
                    <a:pt x="90" y="97"/>
                  </a:lnTo>
                  <a:lnTo>
                    <a:pt x="76" y="90"/>
                  </a:lnTo>
                  <a:lnTo>
                    <a:pt x="63" y="83"/>
                  </a:lnTo>
                  <a:lnTo>
                    <a:pt x="51" y="75"/>
                  </a:lnTo>
                  <a:lnTo>
                    <a:pt x="38" y="67"/>
                  </a:lnTo>
                  <a:lnTo>
                    <a:pt x="25" y="57"/>
                  </a:lnTo>
                  <a:lnTo>
                    <a:pt x="13" y="49"/>
                  </a:lnTo>
                  <a:lnTo>
                    <a:pt x="0" y="42"/>
                  </a:lnTo>
                  <a:lnTo>
                    <a:pt x="10" y="34"/>
                  </a:lnTo>
                  <a:lnTo>
                    <a:pt x="22" y="28"/>
                  </a:lnTo>
                  <a:lnTo>
                    <a:pt x="32" y="19"/>
                  </a:lnTo>
                  <a:lnTo>
                    <a:pt x="44" y="14"/>
                  </a:lnTo>
                  <a:lnTo>
                    <a:pt x="55" y="8"/>
                  </a:lnTo>
                  <a:lnTo>
                    <a:pt x="67" y="3"/>
                  </a:lnTo>
                  <a:lnTo>
                    <a:pt x="79" y="1"/>
                  </a:lnTo>
                  <a:lnTo>
                    <a:pt x="92" y="0"/>
                  </a:lnTo>
                  <a:lnTo>
                    <a:pt x="109" y="1"/>
                  </a:lnTo>
                  <a:lnTo>
                    <a:pt x="125" y="4"/>
                  </a:lnTo>
                  <a:lnTo>
                    <a:pt x="140" y="9"/>
                  </a:lnTo>
                  <a:lnTo>
                    <a:pt x="156" y="14"/>
                  </a:lnTo>
                  <a:lnTo>
                    <a:pt x="171" y="19"/>
                  </a:lnTo>
                  <a:lnTo>
                    <a:pt x="186" y="25"/>
                  </a:lnTo>
                  <a:lnTo>
                    <a:pt x="203" y="29"/>
                  </a:lnTo>
                  <a:lnTo>
                    <a:pt x="219" y="3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3" name="Freeform 21"/>
            <p:cNvSpPr>
              <a:spLocks/>
            </p:cNvSpPr>
            <p:nvPr/>
          </p:nvSpPr>
          <p:spPr bwMode="auto">
            <a:xfrm>
              <a:off x="5220" y="2021"/>
              <a:ext cx="94" cy="61"/>
            </a:xfrm>
            <a:custGeom>
              <a:avLst/>
              <a:gdLst>
                <a:gd name="T0" fmla="*/ 186 w 188"/>
                <a:gd name="T1" fmla="*/ 122 h 122"/>
                <a:gd name="T2" fmla="*/ 188 w 188"/>
                <a:gd name="T3" fmla="*/ 102 h 122"/>
                <a:gd name="T4" fmla="*/ 187 w 188"/>
                <a:gd name="T5" fmla="*/ 84 h 122"/>
                <a:gd name="T6" fmla="*/ 182 w 188"/>
                <a:gd name="T7" fmla="*/ 65 h 122"/>
                <a:gd name="T8" fmla="*/ 175 w 188"/>
                <a:gd name="T9" fmla="*/ 49 h 122"/>
                <a:gd name="T10" fmla="*/ 166 w 188"/>
                <a:gd name="T11" fmla="*/ 34 h 122"/>
                <a:gd name="T12" fmla="*/ 154 w 188"/>
                <a:gd name="T13" fmla="*/ 20 h 122"/>
                <a:gd name="T14" fmla="*/ 139 w 188"/>
                <a:gd name="T15" fmla="*/ 11 h 122"/>
                <a:gd name="T16" fmla="*/ 120 w 188"/>
                <a:gd name="T17" fmla="*/ 4 h 122"/>
                <a:gd name="T18" fmla="*/ 105 w 188"/>
                <a:gd name="T19" fmla="*/ 1 h 122"/>
                <a:gd name="T20" fmla="*/ 89 w 188"/>
                <a:gd name="T21" fmla="*/ 0 h 122"/>
                <a:gd name="T22" fmla="*/ 75 w 188"/>
                <a:gd name="T23" fmla="*/ 0 h 122"/>
                <a:gd name="T24" fmla="*/ 60 w 188"/>
                <a:gd name="T25" fmla="*/ 1 h 122"/>
                <a:gd name="T26" fmla="*/ 45 w 188"/>
                <a:gd name="T27" fmla="*/ 2 h 122"/>
                <a:gd name="T28" fmla="*/ 30 w 188"/>
                <a:gd name="T29" fmla="*/ 3 h 122"/>
                <a:gd name="T30" fmla="*/ 15 w 188"/>
                <a:gd name="T31" fmla="*/ 3 h 122"/>
                <a:gd name="T32" fmla="*/ 0 w 188"/>
                <a:gd name="T33" fmla="*/ 3 h 122"/>
                <a:gd name="T34" fmla="*/ 6 w 188"/>
                <a:gd name="T35" fmla="*/ 16 h 122"/>
                <a:gd name="T36" fmla="*/ 12 w 188"/>
                <a:gd name="T37" fmla="*/ 27 h 122"/>
                <a:gd name="T38" fmla="*/ 18 w 188"/>
                <a:gd name="T39" fmla="*/ 40 h 122"/>
                <a:gd name="T40" fmla="*/ 25 w 188"/>
                <a:gd name="T41" fmla="*/ 50 h 122"/>
                <a:gd name="T42" fmla="*/ 32 w 188"/>
                <a:gd name="T43" fmla="*/ 61 h 122"/>
                <a:gd name="T44" fmla="*/ 40 w 188"/>
                <a:gd name="T45" fmla="*/ 70 h 122"/>
                <a:gd name="T46" fmla="*/ 49 w 188"/>
                <a:gd name="T47" fmla="*/ 79 h 122"/>
                <a:gd name="T48" fmla="*/ 59 w 188"/>
                <a:gd name="T49" fmla="*/ 86 h 122"/>
                <a:gd name="T50" fmla="*/ 74 w 188"/>
                <a:gd name="T51" fmla="*/ 94 h 122"/>
                <a:gd name="T52" fmla="*/ 90 w 188"/>
                <a:gd name="T53" fmla="*/ 99 h 122"/>
                <a:gd name="T54" fmla="*/ 106 w 188"/>
                <a:gd name="T55" fmla="*/ 102 h 122"/>
                <a:gd name="T56" fmla="*/ 123 w 188"/>
                <a:gd name="T57" fmla="*/ 105 h 122"/>
                <a:gd name="T58" fmla="*/ 139 w 188"/>
                <a:gd name="T59" fmla="*/ 108 h 122"/>
                <a:gd name="T60" fmla="*/ 155 w 188"/>
                <a:gd name="T61" fmla="*/ 111 h 122"/>
                <a:gd name="T62" fmla="*/ 171 w 188"/>
                <a:gd name="T63" fmla="*/ 115 h 122"/>
                <a:gd name="T64" fmla="*/ 186 w 188"/>
                <a:gd name="T6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122">
                  <a:moveTo>
                    <a:pt x="186" y="122"/>
                  </a:moveTo>
                  <a:lnTo>
                    <a:pt x="188" y="102"/>
                  </a:lnTo>
                  <a:lnTo>
                    <a:pt x="187" y="84"/>
                  </a:lnTo>
                  <a:lnTo>
                    <a:pt x="182" y="65"/>
                  </a:lnTo>
                  <a:lnTo>
                    <a:pt x="175" y="49"/>
                  </a:lnTo>
                  <a:lnTo>
                    <a:pt x="166" y="34"/>
                  </a:lnTo>
                  <a:lnTo>
                    <a:pt x="154" y="20"/>
                  </a:lnTo>
                  <a:lnTo>
                    <a:pt x="139" y="11"/>
                  </a:lnTo>
                  <a:lnTo>
                    <a:pt x="120" y="4"/>
                  </a:lnTo>
                  <a:lnTo>
                    <a:pt x="105" y="1"/>
                  </a:lnTo>
                  <a:lnTo>
                    <a:pt x="89" y="0"/>
                  </a:lnTo>
                  <a:lnTo>
                    <a:pt x="75" y="0"/>
                  </a:lnTo>
                  <a:lnTo>
                    <a:pt x="60" y="1"/>
                  </a:lnTo>
                  <a:lnTo>
                    <a:pt x="45" y="2"/>
                  </a:lnTo>
                  <a:lnTo>
                    <a:pt x="30" y="3"/>
                  </a:lnTo>
                  <a:lnTo>
                    <a:pt x="15" y="3"/>
                  </a:lnTo>
                  <a:lnTo>
                    <a:pt x="0" y="3"/>
                  </a:lnTo>
                  <a:lnTo>
                    <a:pt x="6" y="16"/>
                  </a:lnTo>
                  <a:lnTo>
                    <a:pt x="12" y="27"/>
                  </a:lnTo>
                  <a:lnTo>
                    <a:pt x="18" y="40"/>
                  </a:lnTo>
                  <a:lnTo>
                    <a:pt x="25" y="50"/>
                  </a:lnTo>
                  <a:lnTo>
                    <a:pt x="32" y="61"/>
                  </a:lnTo>
                  <a:lnTo>
                    <a:pt x="40" y="70"/>
                  </a:lnTo>
                  <a:lnTo>
                    <a:pt x="49" y="79"/>
                  </a:lnTo>
                  <a:lnTo>
                    <a:pt x="59" y="86"/>
                  </a:lnTo>
                  <a:lnTo>
                    <a:pt x="74" y="94"/>
                  </a:lnTo>
                  <a:lnTo>
                    <a:pt x="90" y="99"/>
                  </a:lnTo>
                  <a:lnTo>
                    <a:pt x="106" y="102"/>
                  </a:lnTo>
                  <a:lnTo>
                    <a:pt x="123" y="105"/>
                  </a:lnTo>
                  <a:lnTo>
                    <a:pt x="139" y="108"/>
                  </a:lnTo>
                  <a:lnTo>
                    <a:pt x="155" y="111"/>
                  </a:lnTo>
                  <a:lnTo>
                    <a:pt x="171" y="115"/>
                  </a:lnTo>
                  <a:lnTo>
                    <a:pt x="186" y="122"/>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4" name="Freeform 22"/>
            <p:cNvSpPr>
              <a:spLocks/>
            </p:cNvSpPr>
            <p:nvPr/>
          </p:nvSpPr>
          <p:spPr bwMode="auto">
            <a:xfrm>
              <a:off x="4947" y="1888"/>
              <a:ext cx="94" cy="60"/>
            </a:xfrm>
            <a:custGeom>
              <a:avLst/>
              <a:gdLst>
                <a:gd name="T0" fmla="*/ 187 w 188"/>
                <a:gd name="T1" fmla="*/ 119 h 119"/>
                <a:gd name="T2" fmla="*/ 188 w 188"/>
                <a:gd name="T3" fmla="*/ 100 h 119"/>
                <a:gd name="T4" fmla="*/ 187 w 188"/>
                <a:gd name="T5" fmla="*/ 81 h 119"/>
                <a:gd name="T6" fmla="*/ 183 w 188"/>
                <a:gd name="T7" fmla="*/ 64 h 119"/>
                <a:gd name="T8" fmla="*/ 176 w 188"/>
                <a:gd name="T9" fmla="*/ 47 h 119"/>
                <a:gd name="T10" fmla="*/ 165 w 188"/>
                <a:gd name="T11" fmla="*/ 32 h 119"/>
                <a:gd name="T12" fmla="*/ 153 w 188"/>
                <a:gd name="T13" fmla="*/ 20 h 119"/>
                <a:gd name="T14" fmla="*/ 138 w 188"/>
                <a:gd name="T15" fmla="*/ 10 h 119"/>
                <a:gd name="T16" fmla="*/ 119 w 188"/>
                <a:gd name="T17" fmla="*/ 4 h 119"/>
                <a:gd name="T18" fmla="*/ 104 w 188"/>
                <a:gd name="T19" fmla="*/ 1 h 119"/>
                <a:gd name="T20" fmla="*/ 88 w 188"/>
                <a:gd name="T21" fmla="*/ 0 h 119"/>
                <a:gd name="T22" fmla="*/ 74 w 188"/>
                <a:gd name="T23" fmla="*/ 1 h 119"/>
                <a:gd name="T24" fmla="*/ 60 w 188"/>
                <a:gd name="T25" fmla="*/ 1 h 119"/>
                <a:gd name="T26" fmla="*/ 45 w 188"/>
                <a:gd name="T27" fmla="*/ 3 h 119"/>
                <a:gd name="T28" fmla="*/ 30 w 188"/>
                <a:gd name="T29" fmla="*/ 4 h 119"/>
                <a:gd name="T30" fmla="*/ 15 w 188"/>
                <a:gd name="T31" fmla="*/ 5 h 119"/>
                <a:gd name="T32" fmla="*/ 0 w 188"/>
                <a:gd name="T33" fmla="*/ 5 h 119"/>
                <a:gd name="T34" fmla="*/ 5 w 188"/>
                <a:gd name="T35" fmla="*/ 18 h 119"/>
                <a:gd name="T36" fmla="*/ 11 w 188"/>
                <a:gd name="T37" fmla="*/ 29 h 119"/>
                <a:gd name="T38" fmla="*/ 18 w 188"/>
                <a:gd name="T39" fmla="*/ 41 h 119"/>
                <a:gd name="T40" fmla="*/ 25 w 188"/>
                <a:gd name="T41" fmla="*/ 52 h 119"/>
                <a:gd name="T42" fmla="*/ 32 w 188"/>
                <a:gd name="T43" fmla="*/ 63 h 119"/>
                <a:gd name="T44" fmla="*/ 41 w 188"/>
                <a:gd name="T45" fmla="*/ 72 h 119"/>
                <a:gd name="T46" fmla="*/ 50 w 188"/>
                <a:gd name="T47" fmla="*/ 80 h 119"/>
                <a:gd name="T48" fmla="*/ 61 w 188"/>
                <a:gd name="T49" fmla="*/ 87 h 119"/>
                <a:gd name="T50" fmla="*/ 76 w 188"/>
                <a:gd name="T51" fmla="*/ 94 h 119"/>
                <a:gd name="T52" fmla="*/ 92 w 188"/>
                <a:gd name="T53" fmla="*/ 100 h 119"/>
                <a:gd name="T54" fmla="*/ 108 w 188"/>
                <a:gd name="T55" fmla="*/ 102 h 119"/>
                <a:gd name="T56" fmla="*/ 124 w 188"/>
                <a:gd name="T57" fmla="*/ 104 h 119"/>
                <a:gd name="T58" fmla="*/ 140 w 188"/>
                <a:gd name="T59" fmla="*/ 107 h 119"/>
                <a:gd name="T60" fmla="*/ 156 w 188"/>
                <a:gd name="T61" fmla="*/ 110 h 119"/>
                <a:gd name="T62" fmla="*/ 172 w 188"/>
                <a:gd name="T63" fmla="*/ 114 h 119"/>
                <a:gd name="T64" fmla="*/ 187 w 188"/>
                <a:gd name="T6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119">
                  <a:moveTo>
                    <a:pt x="187" y="119"/>
                  </a:moveTo>
                  <a:lnTo>
                    <a:pt x="188" y="100"/>
                  </a:lnTo>
                  <a:lnTo>
                    <a:pt x="187" y="81"/>
                  </a:lnTo>
                  <a:lnTo>
                    <a:pt x="183" y="64"/>
                  </a:lnTo>
                  <a:lnTo>
                    <a:pt x="176" y="47"/>
                  </a:lnTo>
                  <a:lnTo>
                    <a:pt x="165" y="32"/>
                  </a:lnTo>
                  <a:lnTo>
                    <a:pt x="153" y="20"/>
                  </a:lnTo>
                  <a:lnTo>
                    <a:pt x="138" y="10"/>
                  </a:lnTo>
                  <a:lnTo>
                    <a:pt x="119" y="4"/>
                  </a:lnTo>
                  <a:lnTo>
                    <a:pt x="104" y="1"/>
                  </a:lnTo>
                  <a:lnTo>
                    <a:pt x="88" y="0"/>
                  </a:lnTo>
                  <a:lnTo>
                    <a:pt x="74" y="1"/>
                  </a:lnTo>
                  <a:lnTo>
                    <a:pt x="60" y="1"/>
                  </a:lnTo>
                  <a:lnTo>
                    <a:pt x="45" y="3"/>
                  </a:lnTo>
                  <a:lnTo>
                    <a:pt x="30" y="4"/>
                  </a:lnTo>
                  <a:lnTo>
                    <a:pt x="15" y="5"/>
                  </a:lnTo>
                  <a:lnTo>
                    <a:pt x="0" y="5"/>
                  </a:lnTo>
                  <a:lnTo>
                    <a:pt x="5" y="18"/>
                  </a:lnTo>
                  <a:lnTo>
                    <a:pt x="11" y="29"/>
                  </a:lnTo>
                  <a:lnTo>
                    <a:pt x="18" y="41"/>
                  </a:lnTo>
                  <a:lnTo>
                    <a:pt x="25" y="52"/>
                  </a:lnTo>
                  <a:lnTo>
                    <a:pt x="32" y="63"/>
                  </a:lnTo>
                  <a:lnTo>
                    <a:pt x="41" y="72"/>
                  </a:lnTo>
                  <a:lnTo>
                    <a:pt x="50" y="80"/>
                  </a:lnTo>
                  <a:lnTo>
                    <a:pt x="61" y="87"/>
                  </a:lnTo>
                  <a:lnTo>
                    <a:pt x="76" y="94"/>
                  </a:lnTo>
                  <a:lnTo>
                    <a:pt x="92" y="100"/>
                  </a:lnTo>
                  <a:lnTo>
                    <a:pt x="108" y="102"/>
                  </a:lnTo>
                  <a:lnTo>
                    <a:pt x="124" y="104"/>
                  </a:lnTo>
                  <a:lnTo>
                    <a:pt x="140" y="107"/>
                  </a:lnTo>
                  <a:lnTo>
                    <a:pt x="156" y="110"/>
                  </a:lnTo>
                  <a:lnTo>
                    <a:pt x="172" y="114"/>
                  </a:lnTo>
                  <a:lnTo>
                    <a:pt x="187" y="119"/>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5" name="Freeform 23"/>
            <p:cNvSpPr>
              <a:spLocks/>
            </p:cNvSpPr>
            <p:nvPr/>
          </p:nvSpPr>
          <p:spPr bwMode="auto">
            <a:xfrm>
              <a:off x="5053" y="2195"/>
              <a:ext cx="68" cy="96"/>
            </a:xfrm>
            <a:custGeom>
              <a:avLst/>
              <a:gdLst>
                <a:gd name="T0" fmla="*/ 110 w 134"/>
                <a:gd name="T1" fmla="*/ 192 h 192"/>
                <a:gd name="T2" fmla="*/ 121 w 134"/>
                <a:gd name="T3" fmla="*/ 175 h 192"/>
                <a:gd name="T4" fmla="*/ 129 w 134"/>
                <a:gd name="T5" fmla="*/ 158 h 192"/>
                <a:gd name="T6" fmla="*/ 133 w 134"/>
                <a:gd name="T7" fmla="*/ 140 h 192"/>
                <a:gd name="T8" fmla="*/ 134 w 134"/>
                <a:gd name="T9" fmla="*/ 122 h 192"/>
                <a:gd name="T10" fmla="*/ 133 w 134"/>
                <a:gd name="T11" fmla="*/ 104 h 192"/>
                <a:gd name="T12" fmla="*/ 129 w 134"/>
                <a:gd name="T13" fmla="*/ 87 h 192"/>
                <a:gd name="T14" fmla="*/ 119 w 134"/>
                <a:gd name="T15" fmla="*/ 71 h 192"/>
                <a:gd name="T16" fmla="*/ 107 w 134"/>
                <a:gd name="T17" fmla="*/ 57 h 192"/>
                <a:gd name="T18" fmla="*/ 94 w 134"/>
                <a:gd name="T19" fmla="*/ 46 h 192"/>
                <a:gd name="T20" fmla="*/ 81 w 134"/>
                <a:gd name="T21" fmla="*/ 38 h 192"/>
                <a:gd name="T22" fmla="*/ 68 w 134"/>
                <a:gd name="T23" fmla="*/ 32 h 192"/>
                <a:gd name="T24" fmla="*/ 55 w 134"/>
                <a:gd name="T25" fmla="*/ 26 h 192"/>
                <a:gd name="T26" fmla="*/ 41 w 134"/>
                <a:gd name="T27" fmla="*/ 20 h 192"/>
                <a:gd name="T28" fmla="*/ 27 w 134"/>
                <a:gd name="T29" fmla="*/ 14 h 192"/>
                <a:gd name="T30" fmla="*/ 13 w 134"/>
                <a:gd name="T31" fmla="*/ 7 h 192"/>
                <a:gd name="T32" fmla="*/ 1 w 134"/>
                <a:gd name="T33" fmla="*/ 0 h 192"/>
                <a:gd name="T34" fmla="*/ 0 w 134"/>
                <a:gd name="T35" fmla="*/ 27 h 192"/>
                <a:gd name="T36" fmla="*/ 0 w 134"/>
                <a:gd name="T37" fmla="*/ 53 h 192"/>
                <a:gd name="T38" fmla="*/ 4 w 134"/>
                <a:gd name="T39" fmla="*/ 79 h 192"/>
                <a:gd name="T40" fmla="*/ 15 w 134"/>
                <a:gd name="T41" fmla="*/ 102 h 192"/>
                <a:gd name="T42" fmla="*/ 25 w 134"/>
                <a:gd name="T43" fmla="*/ 116 h 192"/>
                <a:gd name="T44" fmla="*/ 37 w 134"/>
                <a:gd name="T45" fmla="*/ 127 h 192"/>
                <a:gd name="T46" fmla="*/ 49 w 134"/>
                <a:gd name="T47" fmla="*/ 137 h 192"/>
                <a:gd name="T48" fmla="*/ 62 w 134"/>
                <a:gd name="T49" fmla="*/ 148 h 192"/>
                <a:gd name="T50" fmla="*/ 76 w 134"/>
                <a:gd name="T51" fmla="*/ 158 h 192"/>
                <a:gd name="T52" fmla="*/ 88 w 134"/>
                <a:gd name="T53" fmla="*/ 169 h 192"/>
                <a:gd name="T54" fmla="*/ 100 w 134"/>
                <a:gd name="T55" fmla="*/ 179 h 192"/>
                <a:gd name="T56" fmla="*/ 110 w 134"/>
                <a:gd name="T5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192">
                  <a:moveTo>
                    <a:pt x="110" y="192"/>
                  </a:moveTo>
                  <a:lnTo>
                    <a:pt x="121" y="175"/>
                  </a:lnTo>
                  <a:lnTo>
                    <a:pt x="129" y="158"/>
                  </a:lnTo>
                  <a:lnTo>
                    <a:pt x="133" y="140"/>
                  </a:lnTo>
                  <a:lnTo>
                    <a:pt x="134" y="122"/>
                  </a:lnTo>
                  <a:lnTo>
                    <a:pt x="133" y="104"/>
                  </a:lnTo>
                  <a:lnTo>
                    <a:pt x="129" y="87"/>
                  </a:lnTo>
                  <a:lnTo>
                    <a:pt x="119" y="71"/>
                  </a:lnTo>
                  <a:lnTo>
                    <a:pt x="107" y="57"/>
                  </a:lnTo>
                  <a:lnTo>
                    <a:pt x="94" y="46"/>
                  </a:lnTo>
                  <a:lnTo>
                    <a:pt x="81" y="38"/>
                  </a:lnTo>
                  <a:lnTo>
                    <a:pt x="68" y="32"/>
                  </a:lnTo>
                  <a:lnTo>
                    <a:pt x="55" y="26"/>
                  </a:lnTo>
                  <a:lnTo>
                    <a:pt x="41" y="20"/>
                  </a:lnTo>
                  <a:lnTo>
                    <a:pt x="27" y="14"/>
                  </a:lnTo>
                  <a:lnTo>
                    <a:pt x="13" y="7"/>
                  </a:lnTo>
                  <a:lnTo>
                    <a:pt x="1" y="0"/>
                  </a:lnTo>
                  <a:lnTo>
                    <a:pt x="0" y="27"/>
                  </a:lnTo>
                  <a:lnTo>
                    <a:pt x="0" y="53"/>
                  </a:lnTo>
                  <a:lnTo>
                    <a:pt x="4" y="79"/>
                  </a:lnTo>
                  <a:lnTo>
                    <a:pt x="15" y="102"/>
                  </a:lnTo>
                  <a:lnTo>
                    <a:pt x="25" y="116"/>
                  </a:lnTo>
                  <a:lnTo>
                    <a:pt x="37" y="127"/>
                  </a:lnTo>
                  <a:lnTo>
                    <a:pt x="49" y="137"/>
                  </a:lnTo>
                  <a:lnTo>
                    <a:pt x="62" y="148"/>
                  </a:lnTo>
                  <a:lnTo>
                    <a:pt x="76" y="158"/>
                  </a:lnTo>
                  <a:lnTo>
                    <a:pt x="88" y="169"/>
                  </a:lnTo>
                  <a:lnTo>
                    <a:pt x="100" y="179"/>
                  </a:lnTo>
                  <a:lnTo>
                    <a:pt x="110" y="192"/>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6" name="Freeform 24"/>
            <p:cNvSpPr>
              <a:spLocks/>
            </p:cNvSpPr>
            <p:nvPr/>
          </p:nvSpPr>
          <p:spPr bwMode="auto">
            <a:xfrm>
              <a:off x="4955" y="2174"/>
              <a:ext cx="60" cy="96"/>
            </a:xfrm>
            <a:custGeom>
              <a:avLst/>
              <a:gdLst>
                <a:gd name="T0" fmla="*/ 119 w 119"/>
                <a:gd name="T1" fmla="*/ 1 h 191"/>
                <a:gd name="T2" fmla="*/ 99 w 119"/>
                <a:gd name="T3" fmla="*/ 0 h 191"/>
                <a:gd name="T4" fmla="*/ 81 w 119"/>
                <a:gd name="T5" fmla="*/ 2 h 191"/>
                <a:gd name="T6" fmla="*/ 63 w 119"/>
                <a:gd name="T7" fmla="*/ 6 h 191"/>
                <a:gd name="T8" fmla="*/ 46 w 119"/>
                <a:gd name="T9" fmla="*/ 14 h 191"/>
                <a:gd name="T10" fmla="*/ 31 w 119"/>
                <a:gd name="T11" fmla="*/ 24 h 191"/>
                <a:gd name="T12" fmla="*/ 19 w 119"/>
                <a:gd name="T13" fmla="*/ 37 h 191"/>
                <a:gd name="T14" fmla="*/ 9 w 119"/>
                <a:gd name="T15" fmla="*/ 52 h 191"/>
                <a:gd name="T16" fmla="*/ 3 w 119"/>
                <a:gd name="T17" fmla="*/ 70 h 191"/>
                <a:gd name="T18" fmla="*/ 0 w 119"/>
                <a:gd name="T19" fmla="*/ 101 h 191"/>
                <a:gd name="T20" fmla="*/ 1 w 119"/>
                <a:gd name="T21" fmla="*/ 131 h 191"/>
                <a:gd name="T22" fmla="*/ 5 w 119"/>
                <a:gd name="T23" fmla="*/ 161 h 191"/>
                <a:gd name="T24" fmla="*/ 6 w 119"/>
                <a:gd name="T25" fmla="*/ 191 h 191"/>
                <a:gd name="T26" fmla="*/ 18 w 119"/>
                <a:gd name="T27" fmla="*/ 185 h 191"/>
                <a:gd name="T28" fmla="*/ 30 w 119"/>
                <a:gd name="T29" fmla="*/ 178 h 191"/>
                <a:gd name="T30" fmla="*/ 41 w 119"/>
                <a:gd name="T31" fmla="*/ 173 h 191"/>
                <a:gd name="T32" fmla="*/ 53 w 119"/>
                <a:gd name="T33" fmla="*/ 165 h 191"/>
                <a:gd name="T34" fmla="*/ 63 w 119"/>
                <a:gd name="T35" fmla="*/ 158 h 191"/>
                <a:gd name="T36" fmla="*/ 72 w 119"/>
                <a:gd name="T37" fmla="*/ 149 h 191"/>
                <a:gd name="T38" fmla="*/ 81 w 119"/>
                <a:gd name="T39" fmla="*/ 139 h 191"/>
                <a:gd name="T40" fmla="*/ 87 w 119"/>
                <a:gd name="T41" fmla="*/ 129 h 191"/>
                <a:gd name="T42" fmla="*/ 99 w 119"/>
                <a:gd name="T43" fmla="*/ 98 h 191"/>
                <a:gd name="T44" fmla="*/ 105 w 119"/>
                <a:gd name="T45" fmla="*/ 64 h 191"/>
                <a:gd name="T46" fmla="*/ 109 w 119"/>
                <a:gd name="T47" fmla="*/ 32 h 191"/>
                <a:gd name="T48" fmla="*/ 119 w 119"/>
                <a:gd name="T49" fmla="*/ 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191">
                  <a:moveTo>
                    <a:pt x="119" y="1"/>
                  </a:moveTo>
                  <a:lnTo>
                    <a:pt x="99" y="0"/>
                  </a:lnTo>
                  <a:lnTo>
                    <a:pt x="81" y="2"/>
                  </a:lnTo>
                  <a:lnTo>
                    <a:pt x="63" y="6"/>
                  </a:lnTo>
                  <a:lnTo>
                    <a:pt x="46" y="14"/>
                  </a:lnTo>
                  <a:lnTo>
                    <a:pt x="31" y="24"/>
                  </a:lnTo>
                  <a:lnTo>
                    <a:pt x="19" y="37"/>
                  </a:lnTo>
                  <a:lnTo>
                    <a:pt x="9" y="52"/>
                  </a:lnTo>
                  <a:lnTo>
                    <a:pt x="3" y="70"/>
                  </a:lnTo>
                  <a:lnTo>
                    <a:pt x="0" y="101"/>
                  </a:lnTo>
                  <a:lnTo>
                    <a:pt x="1" y="131"/>
                  </a:lnTo>
                  <a:lnTo>
                    <a:pt x="5" y="161"/>
                  </a:lnTo>
                  <a:lnTo>
                    <a:pt x="6" y="191"/>
                  </a:lnTo>
                  <a:lnTo>
                    <a:pt x="18" y="185"/>
                  </a:lnTo>
                  <a:lnTo>
                    <a:pt x="30" y="178"/>
                  </a:lnTo>
                  <a:lnTo>
                    <a:pt x="41" y="173"/>
                  </a:lnTo>
                  <a:lnTo>
                    <a:pt x="53" y="165"/>
                  </a:lnTo>
                  <a:lnTo>
                    <a:pt x="63" y="158"/>
                  </a:lnTo>
                  <a:lnTo>
                    <a:pt x="72" y="149"/>
                  </a:lnTo>
                  <a:lnTo>
                    <a:pt x="81" y="139"/>
                  </a:lnTo>
                  <a:lnTo>
                    <a:pt x="87" y="129"/>
                  </a:lnTo>
                  <a:lnTo>
                    <a:pt x="99" y="98"/>
                  </a:lnTo>
                  <a:lnTo>
                    <a:pt x="105" y="64"/>
                  </a:lnTo>
                  <a:lnTo>
                    <a:pt x="109" y="32"/>
                  </a:lnTo>
                  <a:lnTo>
                    <a:pt x="119" y="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7" name="Freeform 25"/>
            <p:cNvSpPr>
              <a:spLocks/>
            </p:cNvSpPr>
            <p:nvPr/>
          </p:nvSpPr>
          <p:spPr bwMode="auto">
            <a:xfrm>
              <a:off x="4544" y="1837"/>
              <a:ext cx="124" cy="213"/>
            </a:xfrm>
            <a:custGeom>
              <a:avLst/>
              <a:gdLst>
                <a:gd name="T0" fmla="*/ 45 w 247"/>
                <a:gd name="T1" fmla="*/ 373 h 427"/>
                <a:gd name="T2" fmla="*/ 96 w 247"/>
                <a:gd name="T3" fmla="*/ 326 h 427"/>
                <a:gd name="T4" fmla="*/ 144 w 247"/>
                <a:gd name="T5" fmla="*/ 274 h 427"/>
                <a:gd name="T6" fmla="*/ 184 w 247"/>
                <a:gd name="T7" fmla="*/ 217 h 427"/>
                <a:gd name="T8" fmla="*/ 209 w 247"/>
                <a:gd name="T9" fmla="*/ 166 h 427"/>
                <a:gd name="T10" fmla="*/ 223 w 247"/>
                <a:gd name="T11" fmla="*/ 127 h 427"/>
                <a:gd name="T12" fmla="*/ 228 w 247"/>
                <a:gd name="T13" fmla="*/ 86 h 427"/>
                <a:gd name="T14" fmla="*/ 220 w 247"/>
                <a:gd name="T15" fmla="*/ 46 h 427"/>
                <a:gd name="T16" fmla="*/ 202 w 247"/>
                <a:gd name="T17" fmla="*/ 18 h 427"/>
                <a:gd name="T18" fmla="*/ 198 w 247"/>
                <a:gd name="T19" fmla="*/ 12 h 427"/>
                <a:gd name="T20" fmla="*/ 192 w 247"/>
                <a:gd name="T21" fmla="*/ 8 h 427"/>
                <a:gd name="T22" fmla="*/ 156 w 247"/>
                <a:gd name="T23" fmla="*/ 1 h 427"/>
                <a:gd name="T24" fmla="*/ 129 w 247"/>
                <a:gd name="T25" fmla="*/ 9 h 427"/>
                <a:gd name="T26" fmla="*/ 105 w 247"/>
                <a:gd name="T27" fmla="*/ 25 h 427"/>
                <a:gd name="T28" fmla="*/ 85 w 247"/>
                <a:gd name="T29" fmla="*/ 46 h 427"/>
                <a:gd name="T30" fmla="*/ 62 w 247"/>
                <a:gd name="T31" fmla="*/ 90 h 427"/>
                <a:gd name="T32" fmla="*/ 68 w 247"/>
                <a:gd name="T33" fmla="*/ 158 h 427"/>
                <a:gd name="T34" fmla="*/ 99 w 247"/>
                <a:gd name="T35" fmla="*/ 220 h 427"/>
                <a:gd name="T36" fmla="*/ 138 w 247"/>
                <a:gd name="T37" fmla="*/ 275 h 427"/>
                <a:gd name="T38" fmla="*/ 177 w 247"/>
                <a:gd name="T39" fmla="*/ 329 h 427"/>
                <a:gd name="T40" fmla="*/ 209 w 247"/>
                <a:gd name="T41" fmla="*/ 387 h 427"/>
                <a:gd name="T42" fmla="*/ 224 w 247"/>
                <a:gd name="T43" fmla="*/ 423 h 427"/>
                <a:gd name="T44" fmla="*/ 233 w 247"/>
                <a:gd name="T45" fmla="*/ 427 h 427"/>
                <a:gd name="T46" fmla="*/ 244 w 247"/>
                <a:gd name="T47" fmla="*/ 423 h 427"/>
                <a:gd name="T48" fmla="*/ 247 w 247"/>
                <a:gd name="T49" fmla="*/ 413 h 427"/>
                <a:gd name="T50" fmla="*/ 235 w 247"/>
                <a:gd name="T51" fmla="*/ 377 h 427"/>
                <a:gd name="T52" fmla="*/ 204 w 247"/>
                <a:gd name="T53" fmla="*/ 319 h 427"/>
                <a:gd name="T54" fmla="*/ 166 w 247"/>
                <a:gd name="T55" fmla="*/ 265 h 427"/>
                <a:gd name="T56" fmla="*/ 129 w 247"/>
                <a:gd name="T57" fmla="*/ 210 h 427"/>
                <a:gd name="T58" fmla="*/ 102 w 247"/>
                <a:gd name="T59" fmla="*/ 161 h 427"/>
                <a:gd name="T60" fmla="*/ 96 w 247"/>
                <a:gd name="T61" fmla="*/ 121 h 427"/>
                <a:gd name="T62" fmla="*/ 105 w 247"/>
                <a:gd name="T63" fmla="*/ 85 h 427"/>
                <a:gd name="T64" fmla="*/ 131 w 247"/>
                <a:gd name="T65" fmla="*/ 56 h 427"/>
                <a:gd name="T66" fmla="*/ 171 w 247"/>
                <a:gd name="T67" fmla="*/ 53 h 427"/>
                <a:gd name="T68" fmla="*/ 166 w 247"/>
                <a:gd name="T69" fmla="*/ 53 h 427"/>
                <a:gd name="T70" fmla="*/ 168 w 247"/>
                <a:gd name="T71" fmla="*/ 100 h 427"/>
                <a:gd name="T72" fmla="*/ 160 w 247"/>
                <a:gd name="T73" fmla="*/ 145 h 427"/>
                <a:gd name="T74" fmla="*/ 143 w 247"/>
                <a:gd name="T75" fmla="*/ 188 h 427"/>
                <a:gd name="T76" fmla="*/ 119 w 247"/>
                <a:gd name="T77" fmla="*/ 229 h 427"/>
                <a:gd name="T78" fmla="*/ 91 w 247"/>
                <a:gd name="T79" fmla="*/ 268 h 427"/>
                <a:gd name="T80" fmla="*/ 61 w 247"/>
                <a:gd name="T81" fmla="*/ 306 h 427"/>
                <a:gd name="T82" fmla="*/ 30 w 247"/>
                <a:gd name="T83" fmla="*/ 344 h 427"/>
                <a:gd name="T84" fmla="*/ 2 w 247"/>
                <a:gd name="T85" fmla="*/ 381 h 427"/>
                <a:gd name="T86" fmla="*/ 0 w 247"/>
                <a:gd name="T87" fmla="*/ 389 h 427"/>
                <a:gd name="T88" fmla="*/ 2 w 247"/>
                <a:gd name="T89" fmla="*/ 396 h 427"/>
                <a:gd name="T90" fmla="*/ 10 w 247"/>
                <a:gd name="T91" fmla="*/ 400 h 427"/>
                <a:gd name="T92" fmla="*/ 18 w 247"/>
                <a:gd name="T93" fmla="*/ 39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427">
                  <a:moveTo>
                    <a:pt x="18" y="396"/>
                  </a:moveTo>
                  <a:lnTo>
                    <a:pt x="45" y="373"/>
                  </a:lnTo>
                  <a:lnTo>
                    <a:pt x="71" y="350"/>
                  </a:lnTo>
                  <a:lnTo>
                    <a:pt x="96" y="326"/>
                  </a:lnTo>
                  <a:lnTo>
                    <a:pt x="121" y="301"/>
                  </a:lnTo>
                  <a:lnTo>
                    <a:pt x="144" y="274"/>
                  </a:lnTo>
                  <a:lnTo>
                    <a:pt x="164" y="246"/>
                  </a:lnTo>
                  <a:lnTo>
                    <a:pt x="184" y="217"/>
                  </a:lnTo>
                  <a:lnTo>
                    <a:pt x="201" y="184"/>
                  </a:lnTo>
                  <a:lnTo>
                    <a:pt x="209" y="166"/>
                  </a:lnTo>
                  <a:lnTo>
                    <a:pt x="217" y="146"/>
                  </a:lnTo>
                  <a:lnTo>
                    <a:pt x="223" y="127"/>
                  </a:lnTo>
                  <a:lnTo>
                    <a:pt x="227" y="106"/>
                  </a:lnTo>
                  <a:lnTo>
                    <a:pt x="228" y="86"/>
                  </a:lnTo>
                  <a:lnTo>
                    <a:pt x="225" y="66"/>
                  </a:lnTo>
                  <a:lnTo>
                    <a:pt x="220" y="46"/>
                  </a:lnTo>
                  <a:lnTo>
                    <a:pt x="209" y="27"/>
                  </a:lnTo>
                  <a:lnTo>
                    <a:pt x="202" y="18"/>
                  </a:lnTo>
                  <a:lnTo>
                    <a:pt x="200" y="15"/>
                  </a:lnTo>
                  <a:lnTo>
                    <a:pt x="198" y="12"/>
                  </a:lnTo>
                  <a:lnTo>
                    <a:pt x="195" y="9"/>
                  </a:lnTo>
                  <a:lnTo>
                    <a:pt x="192" y="8"/>
                  </a:lnTo>
                  <a:lnTo>
                    <a:pt x="171" y="0"/>
                  </a:lnTo>
                  <a:lnTo>
                    <a:pt x="156" y="1"/>
                  </a:lnTo>
                  <a:lnTo>
                    <a:pt x="143" y="5"/>
                  </a:lnTo>
                  <a:lnTo>
                    <a:pt x="129" y="9"/>
                  </a:lnTo>
                  <a:lnTo>
                    <a:pt x="117" y="16"/>
                  </a:lnTo>
                  <a:lnTo>
                    <a:pt x="105" y="25"/>
                  </a:lnTo>
                  <a:lnTo>
                    <a:pt x="94" y="35"/>
                  </a:lnTo>
                  <a:lnTo>
                    <a:pt x="85" y="46"/>
                  </a:lnTo>
                  <a:lnTo>
                    <a:pt x="76" y="58"/>
                  </a:lnTo>
                  <a:lnTo>
                    <a:pt x="62" y="90"/>
                  </a:lnTo>
                  <a:lnTo>
                    <a:pt x="61" y="123"/>
                  </a:lnTo>
                  <a:lnTo>
                    <a:pt x="68" y="158"/>
                  </a:lnTo>
                  <a:lnTo>
                    <a:pt x="81" y="190"/>
                  </a:lnTo>
                  <a:lnTo>
                    <a:pt x="99" y="220"/>
                  </a:lnTo>
                  <a:lnTo>
                    <a:pt x="118" y="248"/>
                  </a:lnTo>
                  <a:lnTo>
                    <a:pt x="138" y="275"/>
                  </a:lnTo>
                  <a:lnTo>
                    <a:pt x="157" y="302"/>
                  </a:lnTo>
                  <a:lnTo>
                    <a:pt x="177" y="329"/>
                  </a:lnTo>
                  <a:lnTo>
                    <a:pt x="194" y="357"/>
                  </a:lnTo>
                  <a:lnTo>
                    <a:pt x="209" y="387"/>
                  </a:lnTo>
                  <a:lnTo>
                    <a:pt x="221" y="418"/>
                  </a:lnTo>
                  <a:lnTo>
                    <a:pt x="224" y="423"/>
                  </a:lnTo>
                  <a:lnTo>
                    <a:pt x="229" y="426"/>
                  </a:lnTo>
                  <a:lnTo>
                    <a:pt x="233" y="427"/>
                  </a:lnTo>
                  <a:lnTo>
                    <a:pt x="239" y="426"/>
                  </a:lnTo>
                  <a:lnTo>
                    <a:pt x="244" y="423"/>
                  </a:lnTo>
                  <a:lnTo>
                    <a:pt x="246" y="418"/>
                  </a:lnTo>
                  <a:lnTo>
                    <a:pt x="247" y="413"/>
                  </a:lnTo>
                  <a:lnTo>
                    <a:pt x="246" y="408"/>
                  </a:lnTo>
                  <a:lnTo>
                    <a:pt x="235" y="377"/>
                  </a:lnTo>
                  <a:lnTo>
                    <a:pt x="220" y="347"/>
                  </a:lnTo>
                  <a:lnTo>
                    <a:pt x="204" y="319"/>
                  </a:lnTo>
                  <a:lnTo>
                    <a:pt x="185" y="291"/>
                  </a:lnTo>
                  <a:lnTo>
                    <a:pt x="166" y="265"/>
                  </a:lnTo>
                  <a:lnTo>
                    <a:pt x="147" y="237"/>
                  </a:lnTo>
                  <a:lnTo>
                    <a:pt x="129" y="210"/>
                  </a:lnTo>
                  <a:lnTo>
                    <a:pt x="111" y="181"/>
                  </a:lnTo>
                  <a:lnTo>
                    <a:pt x="102" y="161"/>
                  </a:lnTo>
                  <a:lnTo>
                    <a:pt x="98" y="142"/>
                  </a:lnTo>
                  <a:lnTo>
                    <a:pt x="96" y="121"/>
                  </a:lnTo>
                  <a:lnTo>
                    <a:pt x="99" y="103"/>
                  </a:lnTo>
                  <a:lnTo>
                    <a:pt x="105" y="85"/>
                  </a:lnTo>
                  <a:lnTo>
                    <a:pt x="116" y="69"/>
                  </a:lnTo>
                  <a:lnTo>
                    <a:pt x="131" y="56"/>
                  </a:lnTo>
                  <a:lnTo>
                    <a:pt x="152" y="47"/>
                  </a:lnTo>
                  <a:lnTo>
                    <a:pt x="171" y="53"/>
                  </a:lnTo>
                  <a:lnTo>
                    <a:pt x="160" y="44"/>
                  </a:lnTo>
                  <a:lnTo>
                    <a:pt x="166" y="53"/>
                  </a:lnTo>
                  <a:lnTo>
                    <a:pt x="169" y="77"/>
                  </a:lnTo>
                  <a:lnTo>
                    <a:pt x="168" y="100"/>
                  </a:lnTo>
                  <a:lnTo>
                    <a:pt x="166" y="123"/>
                  </a:lnTo>
                  <a:lnTo>
                    <a:pt x="160" y="145"/>
                  </a:lnTo>
                  <a:lnTo>
                    <a:pt x="153" y="167"/>
                  </a:lnTo>
                  <a:lnTo>
                    <a:pt x="143" y="188"/>
                  </a:lnTo>
                  <a:lnTo>
                    <a:pt x="132" y="208"/>
                  </a:lnTo>
                  <a:lnTo>
                    <a:pt x="119" y="229"/>
                  </a:lnTo>
                  <a:lnTo>
                    <a:pt x="106" y="249"/>
                  </a:lnTo>
                  <a:lnTo>
                    <a:pt x="91" y="268"/>
                  </a:lnTo>
                  <a:lnTo>
                    <a:pt x="76" y="288"/>
                  </a:lnTo>
                  <a:lnTo>
                    <a:pt x="61" y="306"/>
                  </a:lnTo>
                  <a:lnTo>
                    <a:pt x="46" y="326"/>
                  </a:lnTo>
                  <a:lnTo>
                    <a:pt x="30" y="344"/>
                  </a:lnTo>
                  <a:lnTo>
                    <a:pt x="16" y="363"/>
                  </a:lnTo>
                  <a:lnTo>
                    <a:pt x="2" y="381"/>
                  </a:lnTo>
                  <a:lnTo>
                    <a:pt x="0" y="385"/>
                  </a:lnTo>
                  <a:lnTo>
                    <a:pt x="0" y="389"/>
                  </a:lnTo>
                  <a:lnTo>
                    <a:pt x="0" y="393"/>
                  </a:lnTo>
                  <a:lnTo>
                    <a:pt x="2" y="396"/>
                  </a:lnTo>
                  <a:lnTo>
                    <a:pt x="5" y="398"/>
                  </a:lnTo>
                  <a:lnTo>
                    <a:pt x="10" y="400"/>
                  </a:lnTo>
                  <a:lnTo>
                    <a:pt x="15" y="398"/>
                  </a:lnTo>
                  <a:lnTo>
                    <a:pt x="18" y="396"/>
                  </a:lnTo>
                  <a:lnTo>
                    <a:pt x="18" y="396"/>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FCCC5E3B-DF96-44A1-B46B-53A2A15C9011}" type="slidenum">
              <a:rPr lang="en-US" smtClean="0">
                <a:solidFill>
                  <a:srgbClr val="FFFFFF"/>
                </a:solidFill>
              </a:rPr>
              <a:pPr>
                <a:defRPr/>
              </a:pPr>
              <a:t>111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132819206"/>
      </p:ext>
    </p:extLst>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p:txBody>
          <a:bodyPr/>
          <a:lstStyle/>
          <a:p>
            <a:r>
              <a:rPr lang="en-US" sz="3600" b="1" u="sng" dirty="0"/>
              <a:t>Hepatitis B Virus (HBV)</a:t>
            </a:r>
          </a:p>
        </p:txBody>
      </p:sp>
      <p:sp>
        <p:nvSpPr>
          <p:cNvPr id="101379" name="Rectangle 3"/>
          <p:cNvSpPr>
            <a:spLocks noGrp="1" noChangeArrowheads="1"/>
          </p:cNvSpPr>
          <p:nvPr>
            <p:ph type="body" idx="1"/>
          </p:nvPr>
        </p:nvSpPr>
        <p:spPr>
          <a:xfrm>
            <a:off x="487363" y="1294365"/>
            <a:ext cx="7766050" cy="4989718"/>
          </a:xfrm>
        </p:spPr>
        <p:txBody>
          <a:bodyPr/>
          <a:lstStyle/>
          <a:p>
            <a:r>
              <a:rPr lang="en-US" sz="3600" dirty="0"/>
              <a:t>About one third of persons infected do not show symptoms</a:t>
            </a:r>
          </a:p>
          <a:p>
            <a:r>
              <a:rPr lang="en-US" sz="3600" dirty="0"/>
              <a:t>Another one third have mild flu-like symptoms which go away </a:t>
            </a:r>
          </a:p>
          <a:p>
            <a:r>
              <a:rPr lang="en-US" sz="3600" dirty="0"/>
              <a:t>The last one third experience abdominal pain, nausea and fatigue; skin and eyes jaundiced and urine dark </a:t>
            </a:r>
          </a:p>
        </p:txBody>
      </p:sp>
      <p:grpSp>
        <p:nvGrpSpPr>
          <p:cNvPr id="101385" name="Group 9"/>
          <p:cNvGrpSpPr>
            <a:grpSpLocks/>
          </p:cNvGrpSpPr>
          <p:nvPr/>
        </p:nvGrpSpPr>
        <p:grpSpPr bwMode="auto">
          <a:xfrm>
            <a:off x="8212138" y="3513714"/>
            <a:ext cx="620712" cy="638024"/>
            <a:chOff x="2336" y="1360"/>
            <a:chExt cx="987" cy="945"/>
          </a:xfrm>
        </p:grpSpPr>
        <p:sp>
          <p:nvSpPr>
            <p:cNvPr id="101386" name="Freeform 10"/>
            <p:cNvSpPr>
              <a:spLocks/>
            </p:cNvSpPr>
            <p:nvPr/>
          </p:nvSpPr>
          <p:spPr bwMode="auto">
            <a:xfrm>
              <a:off x="2460" y="1498"/>
              <a:ext cx="739" cy="705"/>
            </a:xfrm>
            <a:custGeom>
              <a:avLst/>
              <a:gdLst>
                <a:gd name="T0" fmla="*/ 78 w 739"/>
                <a:gd name="T1" fmla="*/ 121 h 705"/>
                <a:gd name="T2" fmla="*/ 21 w 739"/>
                <a:gd name="T3" fmla="*/ 211 h 705"/>
                <a:gd name="T4" fmla="*/ 0 w 739"/>
                <a:gd name="T5" fmla="*/ 344 h 705"/>
                <a:gd name="T6" fmla="*/ 26 w 739"/>
                <a:gd name="T7" fmla="*/ 496 h 705"/>
                <a:gd name="T8" fmla="*/ 105 w 739"/>
                <a:gd name="T9" fmla="*/ 603 h 705"/>
                <a:gd name="T10" fmla="*/ 238 w 739"/>
                <a:gd name="T11" fmla="*/ 684 h 705"/>
                <a:gd name="T12" fmla="*/ 364 w 739"/>
                <a:gd name="T13" fmla="*/ 705 h 705"/>
                <a:gd name="T14" fmla="*/ 499 w 739"/>
                <a:gd name="T15" fmla="*/ 677 h 705"/>
                <a:gd name="T16" fmla="*/ 589 w 739"/>
                <a:gd name="T17" fmla="*/ 625 h 705"/>
                <a:gd name="T18" fmla="*/ 689 w 739"/>
                <a:gd name="T19" fmla="*/ 513 h 705"/>
                <a:gd name="T20" fmla="*/ 739 w 739"/>
                <a:gd name="T21" fmla="*/ 387 h 705"/>
                <a:gd name="T22" fmla="*/ 732 w 739"/>
                <a:gd name="T23" fmla="*/ 264 h 705"/>
                <a:gd name="T24" fmla="*/ 682 w 739"/>
                <a:gd name="T25" fmla="*/ 154 h 705"/>
                <a:gd name="T26" fmla="*/ 589 w 739"/>
                <a:gd name="T27" fmla="*/ 69 h 705"/>
                <a:gd name="T28" fmla="*/ 432 w 739"/>
                <a:gd name="T29" fmla="*/ 0 h 705"/>
                <a:gd name="T30" fmla="*/ 297 w 739"/>
                <a:gd name="T31" fmla="*/ 0 h 705"/>
                <a:gd name="T32" fmla="*/ 183 w 739"/>
                <a:gd name="T33" fmla="*/ 40 h 705"/>
                <a:gd name="T34" fmla="*/ 78 w 739"/>
                <a:gd name="T35" fmla="*/ 121 h 705"/>
                <a:gd name="T36" fmla="*/ 78 w 739"/>
                <a:gd name="T37" fmla="*/ 12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9" h="705">
                  <a:moveTo>
                    <a:pt x="78" y="121"/>
                  </a:moveTo>
                  <a:lnTo>
                    <a:pt x="21" y="211"/>
                  </a:lnTo>
                  <a:lnTo>
                    <a:pt x="0" y="344"/>
                  </a:lnTo>
                  <a:lnTo>
                    <a:pt x="26" y="496"/>
                  </a:lnTo>
                  <a:lnTo>
                    <a:pt x="105" y="603"/>
                  </a:lnTo>
                  <a:lnTo>
                    <a:pt x="238" y="684"/>
                  </a:lnTo>
                  <a:lnTo>
                    <a:pt x="364" y="705"/>
                  </a:lnTo>
                  <a:lnTo>
                    <a:pt x="499" y="677"/>
                  </a:lnTo>
                  <a:lnTo>
                    <a:pt x="589" y="625"/>
                  </a:lnTo>
                  <a:lnTo>
                    <a:pt x="689" y="513"/>
                  </a:lnTo>
                  <a:lnTo>
                    <a:pt x="739" y="387"/>
                  </a:lnTo>
                  <a:lnTo>
                    <a:pt x="732" y="264"/>
                  </a:lnTo>
                  <a:lnTo>
                    <a:pt x="682" y="154"/>
                  </a:lnTo>
                  <a:lnTo>
                    <a:pt x="589" y="69"/>
                  </a:lnTo>
                  <a:lnTo>
                    <a:pt x="432" y="0"/>
                  </a:lnTo>
                  <a:lnTo>
                    <a:pt x="297" y="0"/>
                  </a:lnTo>
                  <a:lnTo>
                    <a:pt x="183" y="40"/>
                  </a:lnTo>
                  <a:lnTo>
                    <a:pt x="78" y="121"/>
                  </a:lnTo>
                  <a:lnTo>
                    <a:pt x="78" y="121"/>
                  </a:lnTo>
                  <a:close/>
                </a:path>
              </a:pathLst>
            </a:custGeom>
            <a:solidFill>
              <a:srgbClr val="FF59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87" name="Freeform 11"/>
            <p:cNvSpPr>
              <a:spLocks/>
            </p:cNvSpPr>
            <p:nvPr/>
          </p:nvSpPr>
          <p:spPr bwMode="auto">
            <a:xfrm>
              <a:off x="2517" y="1572"/>
              <a:ext cx="627" cy="570"/>
            </a:xfrm>
            <a:custGeom>
              <a:avLst/>
              <a:gdLst>
                <a:gd name="T0" fmla="*/ 461 w 627"/>
                <a:gd name="T1" fmla="*/ 28 h 570"/>
                <a:gd name="T2" fmla="*/ 482 w 627"/>
                <a:gd name="T3" fmla="*/ 73 h 570"/>
                <a:gd name="T4" fmla="*/ 501 w 627"/>
                <a:gd name="T5" fmla="*/ 128 h 570"/>
                <a:gd name="T6" fmla="*/ 509 w 627"/>
                <a:gd name="T7" fmla="*/ 175 h 570"/>
                <a:gd name="T8" fmla="*/ 509 w 627"/>
                <a:gd name="T9" fmla="*/ 259 h 570"/>
                <a:gd name="T10" fmla="*/ 497 w 627"/>
                <a:gd name="T11" fmla="*/ 304 h 570"/>
                <a:gd name="T12" fmla="*/ 475 w 627"/>
                <a:gd name="T13" fmla="*/ 346 h 570"/>
                <a:gd name="T14" fmla="*/ 442 w 627"/>
                <a:gd name="T15" fmla="*/ 394 h 570"/>
                <a:gd name="T16" fmla="*/ 378 w 627"/>
                <a:gd name="T17" fmla="*/ 446 h 570"/>
                <a:gd name="T18" fmla="*/ 314 w 627"/>
                <a:gd name="T19" fmla="*/ 467 h 570"/>
                <a:gd name="T20" fmla="*/ 221 w 627"/>
                <a:gd name="T21" fmla="*/ 470 h 570"/>
                <a:gd name="T22" fmla="*/ 166 w 627"/>
                <a:gd name="T23" fmla="*/ 453 h 570"/>
                <a:gd name="T24" fmla="*/ 97 w 627"/>
                <a:gd name="T25" fmla="*/ 415 h 570"/>
                <a:gd name="T26" fmla="*/ 50 w 627"/>
                <a:gd name="T27" fmla="*/ 361 h 570"/>
                <a:gd name="T28" fmla="*/ 29 w 627"/>
                <a:gd name="T29" fmla="*/ 311 h 570"/>
                <a:gd name="T30" fmla="*/ 17 w 627"/>
                <a:gd name="T31" fmla="*/ 251 h 570"/>
                <a:gd name="T32" fmla="*/ 14 w 627"/>
                <a:gd name="T33" fmla="*/ 190 h 570"/>
                <a:gd name="T34" fmla="*/ 17 w 627"/>
                <a:gd name="T35" fmla="*/ 149 h 570"/>
                <a:gd name="T36" fmla="*/ 7 w 627"/>
                <a:gd name="T37" fmla="*/ 185 h 570"/>
                <a:gd name="T38" fmla="*/ 0 w 627"/>
                <a:gd name="T39" fmla="*/ 244 h 570"/>
                <a:gd name="T40" fmla="*/ 0 w 627"/>
                <a:gd name="T41" fmla="*/ 299 h 570"/>
                <a:gd name="T42" fmla="*/ 7 w 627"/>
                <a:gd name="T43" fmla="*/ 358 h 570"/>
                <a:gd name="T44" fmla="*/ 21 w 627"/>
                <a:gd name="T45" fmla="*/ 401 h 570"/>
                <a:gd name="T46" fmla="*/ 48 w 627"/>
                <a:gd name="T47" fmla="*/ 453 h 570"/>
                <a:gd name="T48" fmla="*/ 90 w 627"/>
                <a:gd name="T49" fmla="*/ 489 h 570"/>
                <a:gd name="T50" fmla="*/ 173 w 627"/>
                <a:gd name="T51" fmla="*/ 541 h 570"/>
                <a:gd name="T52" fmla="*/ 245 w 627"/>
                <a:gd name="T53" fmla="*/ 562 h 570"/>
                <a:gd name="T54" fmla="*/ 314 w 627"/>
                <a:gd name="T55" fmla="*/ 570 h 570"/>
                <a:gd name="T56" fmla="*/ 402 w 627"/>
                <a:gd name="T57" fmla="*/ 558 h 570"/>
                <a:gd name="T58" fmla="*/ 463 w 627"/>
                <a:gd name="T59" fmla="*/ 529 h 570"/>
                <a:gd name="T60" fmla="*/ 516 w 627"/>
                <a:gd name="T61" fmla="*/ 496 h 570"/>
                <a:gd name="T62" fmla="*/ 577 w 627"/>
                <a:gd name="T63" fmla="*/ 422 h 570"/>
                <a:gd name="T64" fmla="*/ 606 w 627"/>
                <a:gd name="T65" fmla="*/ 375 h 570"/>
                <a:gd name="T66" fmla="*/ 625 w 627"/>
                <a:gd name="T67" fmla="*/ 325 h 570"/>
                <a:gd name="T68" fmla="*/ 627 w 627"/>
                <a:gd name="T69" fmla="*/ 244 h 570"/>
                <a:gd name="T70" fmla="*/ 618 w 627"/>
                <a:gd name="T71" fmla="*/ 190 h 570"/>
                <a:gd name="T72" fmla="*/ 592 w 627"/>
                <a:gd name="T73" fmla="*/ 137 h 570"/>
                <a:gd name="T74" fmla="*/ 547 w 627"/>
                <a:gd name="T75" fmla="*/ 88 h 570"/>
                <a:gd name="T76" fmla="*/ 509 w 627"/>
                <a:gd name="T77" fmla="*/ 40 h 570"/>
                <a:gd name="T78" fmla="*/ 463 w 627"/>
                <a:gd name="T79" fmla="*/ 14 h 570"/>
                <a:gd name="T80" fmla="*/ 416 w 627"/>
                <a:gd name="T81" fmla="*/ 0 h 570"/>
                <a:gd name="T82" fmla="*/ 461 w 627"/>
                <a:gd name="T83" fmla="*/ 28 h 570"/>
                <a:gd name="T84" fmla="*/ 461 w 627"/>
                <a:gd name="T85" fmla="*/ 2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7" h="570">
                  <a:moveTo>
                    <a:pt x="461" y="28"/>
                  </a:moveTo>
                  <a:lnTo>
                    <a:pt x="482" y="73"/>
                  </a:lnTo>
                  <a:lnTo>
                    <a:pt x="501" y="128"/>
                  </a:lnTo>
                  <a:lnTo>
                    <a:pt x="509" y="175"/>
                  </a:lnTo>
                  <a:lnTo>
                    <a:pt x="509" y="259"/>
                  </a:lnTo>
                  <a:lnTo>
                    <a:pt x="497" y="304"/>
                  </a:lnTo>
                  <a:lnTo>
                    <a:pt x="475" y="346"/>
                  </a:lnTo>
                  <a:lnTo>
                    <a:pt x="442" y="394"/>
                  </a:lnTo>
                  <a:lnTo>
                    <a:pt x="378" y="446"/>
                  </a:lnTo>
                  <a:lnTo>
                    <a:pt x="314" y="467"/>
                  </a:lnTo>
                  <a:lnTo>
                    <a:pt x="221" y="470"/>
                  </a:lnTo>
                  <a:lnTo>
                    <a:pt x="166" y="453"/>
                  </a:lnTo>
                  <a:lnTo>
                    <a:pt x="97" y="415"/>
                  </a:lnTo>
                  <a:lnTo>
                    <a:pt x="50" y="361"/>
                  </a:lnTo>
                  <a:lnTo>
                    <a:pt x="29" y="311"/>
                  </a:lnTo>
                  <a:lnTo>
                    <a:pt x="17" y="251"/>
                  </a:lnTo>
                  <a:lnTo>
                    <a:pt x="14" y="190"/>
                  </a:lnTo>
                  <a:lnTo>
                    <a:pt x="17" y="149"/>
                  </a:lnTo>
                  <a:lnTo>
                    <a:pt x="7" y="185"/>
                  </a:lnTo>
                  <a:lnTo>
                    <a:pt x="0" y="244"/>
                  </a:lnTo>
                  <a:lnTo>
                    <a:pt x="0" y="299"/>
                  </a:lnTo>
                  <a:lnTo>
                    <a:pt x="7" y="358"/>
                  </a:lnTo>
                  <a:lnTo>
                    <a:pt x="21" y="401"/>
                  </a:lnTo>
                  <a:lnTo>
                    <a:pt x="48" y="453"/>
                  </a:lnTo>
                  <a:lnTo>
                    <a:pt x="90" y="489"/>
                  </a:lnTo>
                  <a:lnTo>
                    <a:pt x="173" y="541"/>
                  </a:lnTo>
                  <a:lnTo>
                    <a:pt x="245" y="562"/>
                  </a:lnTo>
                  <a:lnTo>
                    <a:pt x="314" y="570"/>
                  </a:lnTo>
                  <a:lnTo>
                    <a:pt x="402" y="558"/>
                  </a:lnTo>
                  <a:lnTo>
                    <a:pt x="463" y="529"/>
                  </a:lnTo>
                  <a:lnTo>
                    <a:pt x="516" y="496"/>
                  </a:lnTo>
                  <a:lnTo>
                    <a:pt x="577" y="422"/>
                  </a:lnTo>
                  <a:lnTo>
                    <a:pt x="606" y="375"/>
                  </a:lnTo>
                  <a:lnTo>
                    <a:pt x="625" y="325"/>
                  </a:lnTo>
                  <a:lnTo>
                    <a:pt x="627" y="244"/>
                  </a:lnTo>
                  <a:lnTo>
                    <a:pt x="618" y="190"/>
                  </a:lnTo>
                  <a:lnTo>
                    <a:pt x="592" y="137"/>
                  </a:lnTo>
                  <a:lnTo>
                    <a:pt x="547" y="88"/>
                  </a:lnTo>
                  <a:lnTo>
                    <a:pt x="509" y="40"/>
                  </a:lnTo>
                  <a:lnTo>
                    <a:pt x="463" y="14"/>
                  </a:lnTo>
                  <a:lnTo>
                    <a:pt x="416" y="0"/>
                  </a:lnTo>
                  <a:lnTo>
                    <a:pt x="461" y="28"/>
                  </a:lnTo>
                  <a:lnTo>
                    <a:pt x="461" y="28"/>
                  </a:lnTo>
                  <a:close/>
                </a:path>
              </a:pathLst>
            </a:custGeom>
            <a:solidFill>
              <a:srgbClr val="FF4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88" name="Freeform 12"/>
            <p:cNvSpPr>
              <a:spLocks/>
            </p:cNvSpPr>
            <p:nvPr/>
          </p:nvSpPr>
          <p:spPr bwMode="auto">
            <a:xfrm>
              <a:off x="2553" y="1557"/>
              <a:ext cx="439" cy="435"/>
            </a:xfrm>
            <a:custGeom>
              <a:avLst/>
              <a:gdLst>
                <a:gd name="T0" fmla="*/ 242 w 439"/>
                <a:gd name="T1" fmla="*/ 433 h 435"/>
                <a:gd name="T2" fmla="*/ 285 w 439"/>
                <a:gd name="T3" fmla="*/ 421 h 435"/>
                <a:gd name="T4" fmla="*/ 323 w 439"/>
                <a:gd name="T5" fmla="*/ 404 h 435"/>
                <a:gd name="T6" fmla="*/ 358 w 439"/>
                <a:gd name="T7" fmla="*/ 380 h 435"/>
                <a:gd name="T8" fmla="*/ 387 w 439"/>
                <a:gd name="T9" fmla="*/ 352 h 435"/>
                <a:gd name="T10" fmla="*/ 408 w 439"/>
                <a:gd name="T11" fmla="*/ 316 h 435"/>
                <a:gd name="T12" fmla="*/ 425 w 439"/>
                <a:gd name="T13" fmla="*/ 278 h 435"/>
                <a:gd name="T14" fmla="*/ 437 w 439"/>
                <a:gd name="T15" fmla="*/ 236 h 435"/>
                <a:gd name="T16" fmla="*/ 437 w 439"/>
                <a:gd name="T17" fmla="*/ 195 h 435"/>
                <a:gd name="T18" fmla="*/ 425 w 439"/>
                <a:gd name="T19" fmla="*/ 150 h 435"/>
                <a:gd name="T20" fmla="*/ 408 w 439"/>
                <a:gd name="T21" fmla="*/ 110 h 435"/>
                <a:gd name="T22" fmla="*/ 387 w 439"/>
                <a:gd name="T23" fmla="*/ 76 h 435"/>
                <a:gd name="T24" fmla="*/ 358 w 439"/>
                <a:gd name="T25" fmla="*/ 48 h 435"/>
                <a:gd name="T26" fmla="*/ 323 w 439"/>
                <a:gd name="T27" fmla="*/ 24 h 435"/>
                <a:gd name="T28" fmla="*/ 285 w 439"/>
                <a:gd name="T29" fmla="*/ 8 h 435"/>
                <a:gd name="T30" fmla="*/ 242 w 439"/>
                <a:gd name="T31" fmla="*/ 0 h 435"/>
                <a:gd name="T32" fmla="*/ 199 w 439"/>
                <a:gd name="T33" fmla="*/ 0 h 435"/>
                <a:gd name="T34" fmla="*/ 154 w 439"/>
                <a:gd name="T35" fmla="*/ 8 h 435"/>
                <a:gd name="T36" fmla="*/ 114 w 439"/>
                <a:gd name="T37" fmla="*/ 24 h 435"/>
                <a:gd name="T38" fmla="*/ 78 w 439"/>
                <a:gd name="T39" fmla="*/ 48 h 435"/>
                <a:gd name="T40" fmla="*/ 47 w 439"/>
                <a:gd name="T41" fmla="*/ 76 h 435"/>
                <a:gd name="T42" fmla="*/ 23 w 439"/>
                <a:gd name="T43" fmla="*/ 110 h 435"/>
                <a:gd name="T44" fmla="*/ 7 w 439"/>
                <a:gd name="T45" fmla="*/ 150 h 435"/>
                <a:gd name="T46" fmla="*/ 0 w 439"/>
                <a:gd name="T47" fmla="*/ 195 h 435"/>
                <a:gd name="T48" fmla="*/ 0 w 439"/>
                <a:gd name="T49" fmla="*/ 236 h 435"/>
                <a:gd name="T50" fmla="*/ 7 w 439"/>
                <a:gd name="T51" fmla="*/ 278 h 435"/>
                <a:gd name="T52" fmla="*/ 23 w 439"/>
                <a:gd name="T53" fmla="*/ 316 h 435"/>
                <a:gd name="T54" fmla="*/ 47 w 439"/>
                <a:gd name="T55" fmla="*/ 352 h 435"/>
                <a:gd name="T56" fmla="*/ 78 w 439"/>
                <a:gd name="T57" fmla="*/ 380 h 435"/>
                <a:gd name="T58" fmla="*/ 114 w 439"/>
                <a:gd name="T59" fmla="*/ 404 h 435"/>
                <a:gd name="T60" fmla="*/ 154 w 439"/>
                <a:gd name="T61" fmla="*/ 421 h 435"/>
                <a:gd name="T62" fmla="*/ 199 w 439"/>
                <a:gd name="T63" fmla="*/ 433 h 435"/>
                <a:gd name="T64" fmla="*/ 223 w 439"/>
                <a:gd name="T65"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9" h="435">
                  <a:moveTo>
                    <a:pt x="223" y="435"/>
                  </a:moveTo>
                  <a:lnTo>
                    <a:pt x="242" y="433"/>
                  </a:lnTo>
                  <a:lnTo>
                    <a:pt x="263" y="428"/>
                  </a:lnTo>
                  <a:lnTo>
                    <a:pt x="285" y="421"/>
                  </a:lnTo>
                  <a:lnTo>
                    <a:pt x="306" y="416"/>
                  </a:lnTo>
                  <a:lnTo>
                    <a:pt x="323" y="404"/>
                  </a:lnTo>
                  <a:lnTo>
                    <a:pt x="342" y="395"/>
                  </a:lnTo>
                  <a:lnTo>
                    <a:pt x="358" y="380"/>
                  </a:lnTo>
                  <a:lnTo>
                    <a:pt x="375" y="369"/>
                  </a:lnTo>
                  <a:lnTo>
                    <a:pt x="387" y="352"/>
                  </a:lnTo>
                  <a:lnTo>
                    <a:pt x="399" y="335"/>
                  </a:lnTo>
                  <a:lnTo>
                    <a:pt x="408" y="316"/>
                  </a:lnTo>
                  <a:lnTo>
                    <a:pt x="420" y="300"/>
                  </a:lnTo>
                  <a:lnTo>
                    <a:pt x="425" y="278"/>
                  </a:lnTo>
                  <a:lnTo>
                    <a:pt x="432" y="257"/>
                  </a:lnTo>
                  <a:lnTo>
                    <a:pt x="437" y="236"/>
                  </a:lnTo>
                  <a:lnTo>
                    <a:pt x="439" y="217"/>
                  </a:lnTo>
                  <a:lnTo>
                    <a:pt x="437" y="195"/>
                  </a:lnTo>
                  <a:lnTo>
                    <a:pt x="432" y="171"/>
                  </a:lnTo>
                  <a:lnTo>
                    <a:pt x="425" y="150"/>
                  </a:lnTo>
                  <a:lnTo>
                    <a:pt x="420" y="131"/>
                  </a:lnTo>
                  <a:lnTo>
                    <a:pt x="408" y="110"/>
                  </a:lnTo>
                  <a:lnTo>
                    <a:pt x="399" y="93"/>
                  </a:lnTo>
                  <a:lnTo>
                    <a:pt x="387" y="76"/>
                  </a:lnTo>
                  <a:lnTo>
                    <a:pt x="375" y="62"/>
                  </a:lnTo>
                  <a:lnTo>
                    <a:pt x="358" y="48"/>
                  </a:lnTo>
                  <a:lnTo>
                    <a:pt x="342" y="36"/>
                  </a:lnTo>
                  <a:lnTo>
                    <a:pt x="323" y="24"/>
                  </a:lnTo>
                  <a:lnTo>
                    <a:pt x="306" y="17"/>
                  </a:lnTo>
                  <a:lnTo>
                    <a:pt x="285" y="8"/>
                  </a:lnTo>
                  <a:lnTo>
                    <a:pt x="263" y="3"/>
                  </a:lnTo>
                  <a:lnTo>
                    <a:pt x="242" y="0"/>
                  </a:lnTo>
                  <a:lnTo>
                    <a:pt x="223" y="0"/>
                  </a:lnTo>
                  <a:lnTo>
                    <a:pt x="199" y="0"/>
                  </a:lnTo>
                  <a:lnTo>
                    <a:pt x="176" y="3"/>
                  </a:lnTo>
                  <a:lnTo>
                    <a:pt x="154" y="8"/>
                  </a:lnTo>
                  <a:lnTo>
                    <a:pt x="135" y="17"/>
                  </a:lnTo>
                  <a:lnTo>
                    <a:pt x="114" y="24"/>
                  </a:lnTo>
                  <a:lnTo>
                    <a:pt x="97" y="36"/>
                  </a:lnTo>
                  <a:lnTo>
                    <a:pt x="78" y="48"/>
                  </a:lnTo>
                  <a:lnTo>
                    <a:pt x="64" y="62"/>
                  </a:lnTo>
                  <a:lnTo>
                    <a:pt x="47" y="76"/>
                  </a:lnTo>
                  <a:lnTo>
                    <a:pt x="35" y="93"/>
                  </a:lnTo>
                  <a:lnTo>
                    <a:pt x="23" y="110"/>
                  </a:lnTo>
                  <a:lnTo>
                    <a:pt x="16" y="131"/>
                  </a:lnTo>
                  <a:lnTo>
                    <a:pt x="7" y="150"/>
                  </a:lnTo>
                  <a:lnTo>
                    <a:pt x="2" y="171"/>
                  </a:lnTo>
                  <a:lnTo>
                    <a:pt x="0" y="195"/>
                  </a:lnTo>
                  <a:lnTo>
                    <a:pt x="0" y="217"/>
                  </a:lnTo>
                  <a:lnTo>
                    <a:pt x="0" y="236"/>
                  </a:lnTo>
                  <a:lnTo>
                    <a:pt x="2" y="257"/>
                  </a:lnTo>
                  <a:lnTo>
                    <a:pt x="7" y="278"/>
                  </a:lnTo>
                  <a:lnTo>
                    <a:pt x="16" y="300"/>
                  </a:lnTo>
                  <a:lnTo>
                    <a:pt x="23" y="316"/>
                  </a:lnTo>
                  <a:lnTo>
                    <a:pt x="35" y="335"/>
                  </a:lnTo>
                  <a:lnTo>
                    <a:pt x="47" y="352"/>
                  </a:lnTo>
                  <a:lnTo>
                    <a:pt x="64" y="369"/>
                  </a:lnTo>
                  <a:lnTo>
                    <a:pt x="78" y="380"/>
                  </a:lnTo>
                  <a:lnTo>
                    <a:pt x="97" y="395"/>
                  </a:lnTo>
                  <a:lnTo>
                    <a:pt x="114" y="404"/>
                  </a:lnTo>
                  <a:lnTo>
                    <a:pt x="135" y="416"/>
                  </a:lnTo>
                  <a:lnTo>
                    <a:pt x="154" y="421"/>
                  </a:lnTo>
                  <a:lnTo>
                    <a:pt x="176" y="428"/>
                  </a:lnTo>
                  <a:lnTo>
                    <a:pt x="199" y="433"/>
                  </a:lnTo>
                  <a:lnTo>
                    <a:pt x="223" y="435"/>
                  </a:lnTo>
                  <a:lnTo>
                    <a:pt x="223" y="435"/>
                  </a:lnTo>
                  <a:close/>
                </a:path>
              </a:pathLst>
            </a:custGeom>
            <a:solidFill>
              <a:srgbClr val="FF73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89" name="Freeform 13"/>
            <p:cNvSpPr>
              <a:spLocks/>
            </p:cNvSpPr>
            <p:nvPr/>
          </p:nvSpPr>
          <p:spPr bwMode="auto">
            <a:xfrm>
              <a:off x="2607" y="1588"/>
              <a:ext cx="307" cy="304"/>
            </a:xfrm>
            <a:custGeom>
              <a:avLst/>
              <a:gdLst>
                <a:gd name="T0" fmla="*/ 155 w 307"/>
                <a:gd name="T1" fmla="*/ 304 h 304"/>
                <a:gd name="T2" fmla="*/ 169 w 307"/>
                <a:gd name="T3" fmla="*/ 302 h 304"/>
                <a:gd name="T4" fmla="*/ 183 w 307"/>
                <a:gd name="T5" fmla="*/ 300 h 304"/>
                <a:gd name="T6" fmla="*/ 198 w 307"/>
                <a:gd name="T7" fmla="*/ 295 h 304"/>
                <a:gd name="T8" fmla="*/ 212 w 307"/>
                <a:gd name="T9" fmla="*/ 292 h 304"/>
                <a:gd name="T10" fmla="*/ 224 w 307"/>
                <a:gd name="T11" fmla="*/ 283 h 304"/>
                <a:gd name="T12" fmla="*/ 238 w 307"/>
                <a:gd name="T13" fmla="*/ 276 h 304"/>
                <a:gd name="T14" fmla="*/ 250 w 307"/>
                <a:gd name="T15" fmla="*/ 266 h 304"/>
                <a:gd name="T16" fmla="*/ 262 w 307"/>
                <a:gd name="T17" fmla="*/ 259 h 304"/>
                <a:gd name="T18" fmla="*/ 278 w 307"/>
                <a:gd name="T19" fmla="*/ 235 h 304"/>
                <a:gd name="T20" fmla="*/ 293 w 307"/>
                <a:gd name="T21" fmla="*/ 212 h 304"/>
                <a:gd name="T22" fmla="*/ 297 w 307"/>
                <a:gd name="T23" fmla="*/ 195 h 304"/>
                <a:gd name="T24" fmla="*/ 302 w 307"/>
                <a:gd name="T25" fmla="*/ 183 h 304"/>
                <a:gd name="T26" fmla="*/ 304 w 307"/>
                <a:gd name="T27" fmla="*/ 169 h 304"/>
                <a:gd name="T28" fmla="*/ 307 w 307"/>
                <a:gd name="T29" fmla="*/ 155 h 304"/>
                <a:gd name="T30" fmla="*/ 304 w 307"/>
                <a:gd name="T31" fmla="*/ 138 h 304"/>
                <a:gd name="T32" fmla="*/ 302 w 307"/>
                <a:gd name="T33" fmla="*/ 121 h 304"/>
                <a:gd name="T34" fmla="*/ 297 w 307"/>
                <a:gd name="T35" fmla="*/ 107 h 304"/>
                <a:gd name="T36" fmla="*/ 293 w 307"/>
                <a:gd name="T37" fmla="*/ 93 h 304"/>
                <a:gd name="T38" fmla="*/ 278 w 307"/>
                <a:gd name="T39" fmla="*/ 67 h 304"/>
                <a:gd name="T40" fmla="*/ 262 w 307"/>
                <a:gd name="T41" fmla="*/ 45 h 304"/>
                <a:gd name="T42" fmla="*/ 250 w 307"/>
                <a:gd name="T43" fmla="*/ 34 h 304"/>
                <a:gd name="T44" fmla="*/ 238 w 307"/>
                <a:gd name="T45" fmla="*/ 24 h 304"/>
                <a:gd name="T46" fmla="*/ 224 w 307"/>
                <a:gd name="T47" fmla="*/ 17 h 304"/>
                <a:gd name="T48" fmla="*/ 212 w 307"/>
                <a:gd name="T49" fmla="*/ 12 h 304"/>
                <a:gd name="T50" fmla="*/ 198 w 307"/>
                <a:gd name="T51" fmla="*/ 5 h 304"/>
                <a:gd name="T52" fmla="*/ 183 w 307"/>
                <a:gd name="T53" fmla="*/ 3 h 304"/>
                <a:gd name="T54" fmla="*/ 169 w 307"/>
                <a:gd name="T55" fmla="*/ 0 h 304"/>
                <a:gd name="T56" fmla="*/ 155 w 307"/>
                <a:gd name="T57" fmla="*/ 0 h 304"/>
                <a:gd name="T58" fmla="*/ 136 w 307"/>
                <a:gd name="T59" fmla="*/ 0 h 304"/>
                <a:gd name="T60" fmla="*/ 119 w 307"/>
                <a:gd name="T61" fmla="*/ 3 h 304"/>
                <a:gd name="T62" fmla="*/ 105 w 307"/>
                <a:gd name="T63" fmla="*/ 5 h 304"/>
                <a:gd name="T64" fmla="*/ 91 w 307"/>
                <a:gd name="T65" fmla="*/ 12 h 304"/>
                <a:gd name="T66" fmla="*/ 64 w 307"/>
                <a:gd name="T67" fmla="*/ 24 h 304"/>
                <a:gd name="T68" fmla="*/ 43 w 307"/>
                <a:gd name="T69" fmla="*/ 45 h 304"/>
                <a:gd name="T70" fmla="*/ 24 w 307"/>
                <a:gd name="T71" fmla="*/ 67 h 304"/>
                <a:gd name="T72" fmla="*/ 10 w 307"/>
                <a:gd name="T73" fmla="*/ 93 h 304"/>
                <a:gd name="T74" fmla="*/ 3 w 307"/>
                <a:gd name="T75" fmla="*/ 107 h 304"/>
                <a:gd name="T76" fmla="*/ 0 w 307"/>
                <a:gd name="T77" fmla="*/ 121 h 304"/>
                <a:gd name="T78" fmla="*/ 0 w 307"/>
                <a:gd name="T79" fmla="*/ 138 h 304"/>
                <a:gd name="T80" fmla="*/ 0 w 307"/>
                <a:gd name="T81" fmla="*/ 155 h 304"/>
                <a:gd name="T82" fmla="*/ 0 w 307"/>
                <a:gd name="T83" fmla="*/ 169 h 304"/>
                <a:gd name="T84" fmla="*/ 0 w 307"/>
                <a:gd name="T85" fmla="*/ 183 h 304"/>
                <a:gd name="T86" fmla="*/ 3 w 307"/>
                <a:gd name="T87" fmla="*/ 195 h 304"/>
                <a:gd name="T88" fmla="*/ 10 w 307"/>
                <a:gd name="T89" fmla="*/ 212 h 304"/>
                <a:gd name="T90" fmla="*/ 24 w 307"/>
                <a:gd name="T91" fmla="*/ 235 h 304"/>
                <a:gd name="T92" fmla="*/ 43 w 307"/>
                <a:gd name="T93" fmla="*/ 259 h 304"/>
                <a:gd name="T94" fmla="*/ 64 w 307"/>
                <a:gd name="T95" fmla="*/ 276 h 304"/>
                <a:gd name="T96" fmla="*/ 91 w 307"/>
                <a:gd name="T97" fmla="*/ 292 h 304"/>
                <a:gd name="T98" fmla="*/ 105 w 307"/>
                <a:gd name="T99" fmla="*/ 295 h 304"/>
                <a:gd name="T100" fmla="*/ 119 w 307"/>
                <a:gd name="T101" fmla="*/ 300 h 304"/>
                <a:gd name="T102" fmla="*/ 136 w 307"/>
                <a:gd name="T103" fmla="*/ 302 h 304"/>
                <a:gd name="T104" fmla="*/ 155 w 307"/>
                <a:gd name="T105" fmla="*/ 304 h 304"/>
                <a:gd name="T106" fmla="*/ 155 w 307"/>
                <a:gd name="T10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7" h="304">
                  <a:moveTo>
                    <a:pt x="155" y="304"/>
                  </a:moveTo>
                  <a:lnTo>
                    <a:pt x="169" y="302"/>
                  </a:lnTo>
                  <a:lnTo>
                    <a:pt x="183" y="300"/>
                  </a:lnTo>
                  <a:lnTo>
                    <a:pt x="198" y="295"/>
                  </a:lnTo>
                  <a:lnTo>
                    <a:pt x="212" y="292"/>
                  </a:lnTo>
                  <a:lnTo>
                    <a:pt x="224" y="283"/>
                  </a:lnTo>
                  <a:lnTo>
                    <a:pt x="238" y="276"/>
                  </a:lnTo>
                  <a:lnTo>
                    <a:pt x="250" y="266"/>
                  </a:lnTo>
                  <a:lnTo>
                    <a:pt x="262" y="259"/>
                  </a:lnTo>
                  <a:lnTo>
                    <a:pt x="278" y="235"/>
                  </a:lnTo>
                  <a:lnTo>
                    <a:pt x="293" y="212"/>
                  </a:lnTo>
                  <a:lnTo>
                    <a:pt x="297" y="195"/>
                  </a:lnTo>
                  <a:lnTo>
                    <a:pt x="302" y="183"/>
                  </a:lnTo>
                  <a:lnTo>
                    <a:pt x="304" y="169"/>
                  </a:lnTo>
                  <a:lnTo>
                    <a:pt x="307" y="155"/>
                  </a:lnTo>
                  <a:lnTo>
                    <a:pt x="304" y="138"/>
                  </a:lnTo>
                  <a:lnTo>
                    <a:pt x="302" y="121"/>
                  </a:lnTo>
                  <a:lnTo>
                    <a:pt x="297" y="107"/>
                  </a:lnTo>
                  <a:lnTo>
                    <a:pt x="293" y="93"/>
                  </a:lnTo>
                  <a:lnTo>
                    <a:pt x="278" y="67"/>
                  </a:lnTo>
                  <a:lnTo>
                    <a:pt x="262" y="45"/>
                  </a:lnTo>
                  <a:lnTo>
                    <a:pt x="250" y="34"/>
                  </a:lnTo>
                  <a:lnTo>
                    <a:pt x="238" y="24"/>
                  </a:lnTo>
                  <a:lnTo>
                    <a:pt x="224" y="17"/>
                  </a:lnTo>
                  <a:lnTo>
                    <a:pt x="212" y="12"/>
                  </a:lnTo>
                  <a:lnTo>
                    <a:pt x="198" y="5"/>
                  </a:lnTo>
                  <a:lnTo>
                    <a:pt x="183" y="3"/>
                  </a:lnTo>
                  <a:lnTo>
                    <a:pt x="169" y="0"/>
                  </a:lnTo>
                  <a:lnTo>
                    <a:pt x="155" y="0"/>
                  </a:lnTo>
                  <a:lnTo>
                    <a:pt x="136" y="0"/>
                  </a:lnTo>
                  <a:lnTo>
                    <a:pt x="119" y="3"/>
                  </a:lnTo>
                  <a:lnTo>
                    <a:pt x="105" y="5"/>
                  </a:lnTo>
                  <a:lnTo>
                    <a:pt x="91" y="12"/>
                  </a:lnTo>
                  <a:lnTo>
                    <a:pt x="64" y="24"/>
                  </a:lnTo>
                  <a:lnTo>
                    <a:pt x="43" y="45"/>
                  </a:lnTo>
                  <a:lnTo>
                    <a:pt x="24" y="67"/>
                  </a:lnTo>
                  <a:lnTo>
                    <a:pt x="10" y="93"/>
                  </a:lnTo>
                  <a:lnTo>
                    <a:pt x="3" y="107"/>
                  </a:lnTo>
                  <a:lnTo>
                    <a:pt x="0" y="121"/>
                  </a:lnTo>
                  <a:lnTo>
                    <a:pt x="0" y="138"/>
                  </a:lnTo>
                  <a:lnTo>
                    <a:pt x="0" y="155"/>
                  </a:lnTo>
                  <a:lnTo>
                    <a:pt x="0" y="169"/>
                  </a:lnTo>
                  <a:lnTo>
                    <a:pt x="0" y="183"/>
                  </a:lnTo>
                  <a:lnTo>
                    <a:pt x="3" y="195"/>
                  </a:lnTo>
                  <a:lnTo>
                    <a:pt x="10" y="212"/>
                  </a:lnTo>
                  <a:lnTo>
                    <a:pt x="24" y="235"/>
                  </a:lnTo>
                  <a:lnTo>
                    <a:pt x="43" y="259"/>
                  </a:lnTo>
                  <a:lnTo>
                    <a:pt x="64" y="276"/>
                  </a:lnTo>
                  <a:lnTo>
                    <a:pt x="91" y="292"/>
                  </a:lnTo>
                  <a:lnTo>
                    <a:pt x="105" y="295"/>
                  </a:lnTo>
                  <a:lnTo>
                    <a:pt x="119" y="300"/>
                  </a:lnTo>
                  <a:lnTo>
                    <a:pt x="136" y="302"/>
                  </a:lnTo>
                  <a:lnTo>
                    <a:pt x="155" y="304"/>
                  </a:lnTo>
                  <a:lnTo>
                    <a:pt x="155" y="304"/>
                  </a:lnTo>
                  <a:close/>
                </a:path>
              </a:pathLst>
            </a:custGeom>
            <a:solidFill>
              <a:srgbClr val="FF8C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0" name="Freeform 14"/>
            <p:cNvSpPr>
              <a:spLocks/>
            </p:cNvSpPr>
            <p:nvPr/>
          </p:nvSpPr>
          <p:spPr bwMode="auto">
            <a:xfrm>
              <a:off x="2650" y="1626"/>
              <a:ext cx="181" cy="176"/>
            </a:xfrm>
            <a:custGeom>
              <a:avLst/>
              <a:gdLst>
                <a:gd name="T0" fmla="*/ 88 w 181"/>
                <a:gd name="T1" fmla="*/ 176 h 176"/>
                <a:gd name="T2" fmla="*/ 105 w 181"/>
                <a:gd name="T3" fmla="*/ 174 h 176"/>
                <a:gd name="T4" fmla="*/ 124 w 181"/>
                <a:gd name="T5" fmla="*/ 167 h 176"/>
                <a:gd name="T6" fmla="*/ 138 w 181"/>
                <a:gd name="T7" fmla="*/ 157 h 176"/>
                <a:gd name="T8" fmla="*/ 152 w 181"/>
                <a:gd name="T9" fmla="*/ 148 h 176"/>
                <a:gd name="T10" fmla="*/ 162 w 181"/>
                <a:gd name="T11" fmla="*/ 136 h 176"/>
                <a:gd name="T12" fmla="*/ 171 w 181"/>
                <a:gd name="T13" fmla="*/ 121 h 176"/>
                <a:gd name="T14" fmla="*/ 176 w 181"/>
                <a:gd name="T15" fmla="*/ 105 h 176"/>
                <a:gd name="T16" fmla="*/ 181 w 181"/>
                <a:gd name="T17" fmla="*/ 88 h 176"/>
                <a:gd name="T18" fmla="*/ 176 w 181"/>
                <a:gd name="T19" fmla="*/ 69 h 176"/>
                <a:gd name="T20" fmla="*/ 171 w 181"/>
                <a:gd name="T21" fmla="*/ 53 h 176"/>
                <a:gd name="T22" fmla="*/ 162 w 181"/>
                <a:gd name="T23" fmla="*/ 38 h 176"/>
                <a:gd name="T24" fmla="*/ 152 w 181"/>
                <a:gd name="T25" fmla="*/ 26 h 176"/>
                <a:gd name="T26" fmla="*/ 138 w 181"/>
                <a:gd name="T27" fmla="*/ 12 h 176"/>
                <a:gd name="T28" fmla="*/ 124 w 181"/>
                <a:gd name="T29" fmla="*/ 5 h 176"/>
                <a:gd name="T30" fmla="*/ 105 w 181"/>
                <a:gd name="T31" fmla="*/ 0 h 176"/>
                <a:gd name="T32" fmla="*/ 88 w 181"/>
                <a:gd name="T33" fmla="*/ 0 h 176"/>
                <a:gd name="T34" fmla="*/ 69 w 181"/>
                <a:gd name="T35" fmla="*/ 0 h 176"/>
                <a:gd name="T36" fmla="*/ 52 w 181"/>
                <a:gd name="T37" fmla="*/ 5 h 176"/>
                <a:gd name="T38" fmla="*/ 38 w 181"/>
                <a:gd name="T39" fmla="*/ 12 h 176"/>
                <a:gd name="T40" fmla="*/ 26 w 181"/>
                <a:gd name="T41" fmla="*/ 26 h 176"/>
                <a:gd name="T42" fmla="*/ 12 w 181"/>
                <a:gd name="T43" fmla="*/ 38 h 176"/>
                <a:gd name="T44" fmla="*/ 5 w 181"/>
                <a:gd name="T45" fmla="*/ 53 h 176"/>
                <a:gd name="T46" fmla="*/ 0 w 181"/>
                <a:gd name="T47" fmla="*/ 69 h 176"/>
                <a:gd name="T48" fmla="*/ 0 w 181"/>
                <a:gd name="T49" fmla="*/ 88 h 176"/>
                <a:gd name="T50" fmla="*/ 0 w 181"/>
                <a:gd name="T51" fmla="*/ 105 h 176"/>
                <a:gd name="T52" fmla="*/ 5 w 181"/>
                <a:gd name="T53" fmla="*/ 121 h 176"/>
                <a:gd name="T54" fmla="*/ 12 w 181"/>
                <a:gd name="T55" fmla="*/ 136 h 176"/>
                <a:gd name="T56" fmla="*/ 26 w 181"/>
                <a:gd name="T57" fmla="*/ 148 h 176"/>
                <a:gd name="T58" fmla="*/ 38 w 181"/>
                <a:gd name="T59" fmla="*/ 157 h 176"/>
                <a:gd name="T60" fmla="*/ 52 w 181"/>
                <a:gd name="T61" fmla="*/ 167 h 176"/>
                <a:gd name="T62" fmla="*/ 69 w 181"/>
                <a:gd name="T63" fmla="*/ 174 h 176"/>
                <a:gd name="T64" fmla="*/ 88 w 181"/>
                <a:gd name="T65" fmla="*/ 176 h 176"/>
                <a:gd name="T66" fmla="*/ 88 w 181"/>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 h="176">
                  <a:moveTo>
                    <a:pt x="88" y="176"/>
                  </a:moveTo>
                  <a:lnTo>
                    <a:pt x="105" y="174"/>
                  </a:lnTo>
                  <a:lnTo>
                    <a:pt x="124" y="167"/>
                  </a:lnTo>
                  <a:lnTo>
                    <a:pt x="138" y="157"/>
                  </a:lnTo>
                  <a:lnTo>
                    <a:pt x="152" y="148"/>
                  </a:lnTo>
                  <a:lnTo>
                    <a:pt x="162" y="136"/>
                  </a:lnTo>
                  <a:lnTo>
                    <a:pt x="171" y="121"/>
                  </a:lnTo>
                  <a:lnTo>
                    <a:pt x="176" y="105"/>
                  </a:lnTo>
                  <a:lnTo>
                    <a:pt x="181" y="88"/>
                  </a:lnTo>
                  <a:lnTo>
                    <a:pt x="176" y="69"/>
                  </a:lnTo>
                  <a:lnTo>
                    <a:pt x="171" y="53"/>
                  </a:lnTo>
                  <a:lnTo>
                    <a:pt x="162" y="38"/>
                  </a:lnTo>
                  <a:lnTo>
                    <a:pt x="152" y="26"/>
                  </a:lnTo>
                  <a:lnTo>
                    <a:pt x="138" y="12"/>
                  </a:lnTo>
                  <a:lnTo>
                    <a:pt x="124" y="5"/>
                  </a:lnTo>
                  <a:lnTo>
                    <a:pt x="105" y="0"/>
                  </a:lnTo>
                  <a:lnTo>
                    <a:pt x="88" y="0"/>
                  </a:lnTo>
                  <a:lnTo>
                    <a:pt x="69" y="0"/>
                  </a:lnTo>
                  <a:lnTo>
                    <a:pt x="52" y="5"/>
                  </a:lnTo>
                  <a:lnTo>
                    <a:pt x="38" y="12"/>
                  </a:lnTo>
                  <a:lnTo>
                    <a:pt x="26" y="26"/>
                  </a:lnTo>
                  <a:lnTo>
                    <a:pt x="12" y="38"/>
                  </a:lnTo>
                  <a:lnTo>
                    <a:pt x="5" y="53"/>
                  </a:lnTo>
                  <a:lnTo>
                    <a:pt x="0" y="69"/>
                  </a:lnTo>
                  <a:lnTo>
                    <a:pt x="0" y="88"/>
                  </a:lnTo>
                  <a:lnTo>
                    <a:pt x="0" y="105"/>
                  </a:lnTo>
                  <a:lnTo>
                    <a:pt x="5" y="121"/>
                  </a:lnTo>
                  <a:lnTo>
                    <a:pt x="12" y="136"/>
                  </a:lnTo>
                  <a:lnTo>
                    <a:pt x="26" y="148"/>
                  </a:lnTo>
                  <a:lnTo>
                    <a:pt x="38" y="157"/>
                  </a:lnTo>
                  <a:lnTo>
                    <a:pt x="52" y="167"/>
                  </a:lnTo>
                  <a:lnTo>
                    <a:pt x="69" y="174"/>
                  </a:lnTo>
                  <a:lnTo>
                    <a:pt x="88" y="176"/>
                  </a:lnTo>
                  <a:lnTo>
                    <a:pt x="88" y="176"/>
                  </a:lnTo>
                  <a:close/>
                </a:path>
              </a:pathLst>
            </a:custGeom>
            <a:solidFill>
              <a:srgbClr val="FFA6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1" name="Freeform 15"/>
            <p:cNvSpPr>
              <a:spLocks/>
            </p:cNvSpPr>
            <p:nvPr/>
          </p:nvSpPr>
          <p:spPr bwMode="auto">
            <a:xfrm>
              <a:off x="2441" y="1458"/>
              <a:ext cx="233" cy="230"/>
            </a:xfrm>
            <a:custGeom>
              <a:avLst/>
              <a:gdLst>
                <a:gd name="T0" fmla="*/ 0 w 233"/>
                <a:gd name="T1" fmla="*/ 123 h 230"/>
                <a:gd name="T2" fmla="*/ 0 w 233"/>
                <a:gd name="T3" fmla="*/ 97 h 230"/>
                <a:gd name="T4" fmla="*/ 5 w 233"/>
                <a:gd name="T5" fmla="*/ 76 h 230"/>
                <a:gd name="T6" fmla="*/ 12 w 233"/>
                <a:gd name="T7" fmla="*/ 57 h 230"/>
                <a:gd name="T8" fmla="*/ 26 w 233"/>
                <a:gd name="T9" fmla="*/ 42 h 230"/>
                <a:gd name="T10" fmla="*/ 40 w 233"/>
                <a:gd name="T11" fmla="*/ 26 h 230"/>
                <a:gd name="T12" fmla="*/ 57 w 233"/>
                <a:gd name="T13" fmla="*/ 16 h 230"/>
                <a:gd name="T14" fmla="*/ 71 w 233"/>
                <a:gd name="T15" fmla="*/ 7 h 230"/>
                <a:gd name="T16" fmla="*/ 93 w 233"/>
                <a:gd name="T17" fmla="*/ 5 h 230"/>
                <a:gd name="T18" fmla="*/ 109 w 233"/>
                <a:gd name="T19" fmla="*/ 0 h 230"/>
                <a:gd name="T20" fmla="*/ 131 w 233"/>
                <a:gd name="T21" fmla="*/ 0 h 230"/>
                <a:gd name="T22" fmla="*/ 150 w 233"/>
                <a:gd name="T23" fmla="*/ 2 h 230"/>
                <a:gd name="T24" fmla="*/ 169 w 233"/>
                <a:gd name="T25" fmla="*/ 12 h 230"/>
                <a:gd name="T26" fmla="*/ 185 w 233"/>
                <a:gd name="T27" fmla="*/ 19 h 230"/>
                <a:gd name="T28" fmla="*/ 204 w 233"/>
                <a:gd name="T29" fmla="*/ 33 h 230"/>
                <a:gd name="T30" fmla="*/ 219 w 233"/>
                <a:gd name="T31" fmla="*/ 47 h 230"/>
                <a:gd name="T32" fmla="*/ 233 w 233"/>
                <a:gd name="T33" fmla="*/ 69 h 230"/>
                <a:gd name="T34" fmla="*/ 209 w 233"/>
                <a:gd name="T35" fmla="*/ 80 h 230"/>
                <a:gd name="T36" fmla="*/ 192 w 233"/>
                <a:gd name="T37" fmla="*/ 92 h 230"/>
                <a:gd name="T38" fmla="*/ 176 w 233"/>
                <a:gd name="T39" fmla="*/ 99 h 230"/>
                <a:gd name="T40" fmla="*/ 164 w 233"/>
                <a:gd name="T41" fmla="*/ 109 h 230"/>
                <a:gd name="T42" fmla="*/ 143 w 233"/>
                <a:gd name="T43" fmla="*/ 123 h 230"/>
                <a:gd name="T44" fmla="*/ 128 w 233"/>
                <a:gd name="T45" fmla="*/ 137 h 230"/>
                <a:gd name="T46" fmla="*/ 112 w 233"/>
                <a:gd name="T47" fmla="*/ 149 h 230"/>
                <a:gd name="T48" fmla="*/ 97 w 233"/>
                <a:gd name="T49" fmla="*/ 168 h 230"/>
                <a:gd name="T50" fmla="*/ 88 w 233"/>
                <a:gd name="T51" fmla="*/ 178 h 230"/>
                <a:gd name="T52" fmla="*/ 78 w 233"/>
                <a:gd name="T53" fmla="*/ 192 h 230"/>
                <a:gd name="T54" fmla="*/ 67 w 233"/>
                <a:gd name="T55" fmla="*/ 209 h 230"/>
                <a:gd name="T56" fmla="*/ 59 w 233"/>
                <a:gd name="T57" fmla="*/ 230 h 230"/>
                <a:gd name="T58" fmla="*/ 45 w 233"/>
                <a:gd name="T59" fmla="*/ 218 h 230"/>
                <a:gd name="T60" fmla="*/ 33 w 233"/>
                <a:gd name="T61" fmla="*/ 209 h 230"/>
                <a:gd name="T62" fmla="*/ 24 w 233"/>
                <a:gd name="T63" fmla="*/ 197 h 230"/>
                <a:gd name="T64" fmla="*/ 17 w 233"/>
                <a:gd name="T65" fmla="*/ 185 h 230"/>
                <a:gd name="T66" fmla="*/ 7 w 233"/>
                <a:gd name="T67" fmla="*/ 171 h 230"/>
                <a:gd name="T68" fmla="*/ 2 w 233"/>
                <a:gd name="T69" fmla="*/ 156 h 230"/>
                <a:gd name="T70" fmla="*/ 0 w 233"/>
                <a:gd name="T71" fmla="*/ 140 h 230"/>
                <a:gd name="T72" fmla="*/ 0 w 233"/>
                <a:gd name="T73" fmla="*/ 123 h 230"/>
                <a:gd name="T74" fmla="*/ 0 w 233"/>
                <a:gd name="T75" fmla="*/ 12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30">
                  <a:moveTo>
                    <a:pt x="0" y="123"/>
                  </a:moveTo>
                  <a:lnTo>
                    <a:pt x="0" y="97"/>
                  </a:lnTo>
                  <a:lnTo>
                    <a:pt x="5" y="76"/>
                  </a:lnTo>
                  <a:lnTo>
                    <a:pt x="12" y="57"/>
                  </a:lnTo>
                  <a:lnTo>
                    <a:pt x="26" y="42"/>
                  </a:lnTo>
                  <a:lnTo>
                    <a:pt x="40" y="26"/>
                  </a:lnTo>
                  <a:lnTo>
                    <a:pt x="57" y="16"/>
                  </a:lnTo>
                  <a:lnTo>
                    <a:pt x="71" y="7"/>
                  </a:lnTo>
                  <a:lnTo>
                    <a:pt x="93" y="5"/>
                  </a:lnTo>
                  <a:lnTo>
                    <a:pt x="109" y="0"/>
                  </a:lnTo>
                  <a:lnTo>
                    <a:pt x="131" y="0"/>
                  </a:lnTo>
                  <a:lnTo>
                    <a:pt x="150" y="2"/>
                  </a:lnTo>
                  <a:lnTo>
                    <a:pt x="169" y="12"/>
                  </a:lnTo>
                  <a:lnTo>
                    <a:pt x="185" y="19"/>
                  </a:lnTo>
                  <a:lnTo>
                    <a:pt x="204" y="33"/>
                  </a:lnTo>
                  <a:lnTo>
                    <a:pt x="219" y="47"/>
                  </a:lnTo>
                  <a:lnTo>
                    <a:pt x="233" y="69"/>
                  </a:lnTo>
                  <a:lnTo>
                    <a:pt x="209" y="80"/>
                  </a:lnTo>
                  <a:lnTo>
                    <a:pt x="192" y="92"/>
                  </a:lnTo>
                  <a:lnTo>
                    <a:pt x="176" y="99"/>
                  </a:lnTo>
                  <a:lnTo>
                    <a:pt x="164" y="109"/>
                  </a:lnTo>
                  <a:lnTo>
                    <a:pt x="143" y="123"/>
                  </a:lnTo>
                  <a:lnTo>
                    <a:pt x="128" y="137"/>
                  </a:lnTo>
                  <a:lnTo>
                    <a:pt x="112" y="149"/>
                  </a:lnTo>
                  <a:lnTo>
                    <a:pt x="97" y="168"/>
                  </a:lnTo>
                  <a:lnTo>
                    <a:pt x="88" y="178"/>
                  </a:lnTo>
                  <a:lnTo>
                    <a:pt x="78" y="192"/>
                  </a:lnTo>
                  <a:lnTo>
                    <a:pt x="67" y="209"/>
                  </a:lnTo>
                  <a:lnTo>
                    <a:pt x="59" y="230"/>
                  </a:lnTo>
                  <a:lnTo>
                    <a:pt x="45" y="218"/>
                  </a:lnTo>
                  <a:lnTo>
                    <a:pt x="33" y="209"/>
                  </a:lnTo>
                  <a:lnTo>
                    <a:pt x="24" y="197"/>
                  </a:lnTo>
                  <a:lnTo>
                    <a:pt x="17" y="185"/>
                  </a:lnTo>
                  <a:lnTo>
                    <a:pt x="7" y="171"/>
                  </a:lnTo>
                  <a:lnTo>
                    <a:pt x="2" y="156"/>
                  </a:lnTo>
                  <a:lnTo>
                    <a:pt x="0" y="140"/>
                  </a:lnTo>
                  <a:lnTo>
                    <a:pt x="0" y="123"/>
                  </a:lnTo>
                  <a:lnTo>
                    <a:pt x="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2" name="Freeform 16"/>
            <p:cNvSpPr>
              <a:spLocks/>
            </p:cNvSpPr>
            <p:nvPr/>
          </p:nvSpPr>
          <p:spPr bwMode="auto">
            <a:xfrm>
              <a:off x="2336" y="1360"/>
              <a:ext cx="987" cy="945"/>
            </a:xfrm>
            <a:custGeom>
              <a:avLst/>
              <a:gdLst>
                <a:gd name="T0" fmla="*/ 183 w 987"/>
                <a:gd name="T1" fmla="*/ 250 h 945"/>
                <a:gd name="T2" fmla="*/ 143 w 987"/>
                <a:gd name="T3" fmla="*/ 304 h 945"/>
                <a:gd name="T4" fmla="*/ 117 w 987"/>
                <a:gd name="T5" fmla="*/ 371 h 945"/>
                <a:gd name="T6" fmla="*/ 65 w 987"/>
                <a:gd name="T7" fmla="*/ 428 h 945"/>
                <a:gd name="T8" fmla="*/ 8 w 987"/>
                <a:gd name="T9" fmla="*/ 487 h 945"/>
                <a:gd name="T10" fmla="*/ 8 w 987"/>
                <a:gd name="T11" fmla="*/ 580 h 945"/>
                <a:gd name="T12" fmla="*/ 74 w 987"/>
                <a:gd name="T13" fmla="*/ 646 h 945"/>
                <a:gd name="T14" fmla="*/ 124 w 987"/>
                <a:gd name="T15" fmla="*/ 658 h 945"/>
                <a:gd name="T16" fmla="*/ 160 w 987"/>
                <a:gd name="T17" fmla="*/ 689 h 945"/>
                <a:gd name="T18" fmla="*/ 138 w 987"/>
                <a:gd name="T19" fmla="*/ 763 h 945"/>
                <a:gd name="T20" fmla="*/ 172 w 987"/>
                <a:gd name="T21" fmla="*/ 848 h 945"/>
                <a:gd name="T22" fmla="*/ 231 w 987"/>
                <a:gd name="T23" fmla="*/ 881 h 945"/>
                <a:gd name="T24" fmla="*/ 288 w 987"/>
                <a:gd name="T25" fmla="*/ 881 h 945"/>
                <a:gd name="T26" fmla="*/ 359 w 987"/>
                <a:gd name="T27" fmla="*/ 839 h 945"/>
                <a:gd name="T28" fmla="*/ 440 w 987"/>
                <a:gd name="T29" fmla="*/ 855 h 945"/>
                <a:gd name="T30" fmla="*/ 483 w 987"/>
                <a:gd name="T31" fmla="*/ 919 h 945"/>
                <a:gd name="T32" fmla="*/ 556 w 987"/>
                <a:gd name="T33" fmla="*/ 945 h 945"/>
                <a:gd name="T34" fmla="*/ 618 w 987"/>
                <a:gd name="T35" fmla="*/ 929 h 945"/>
                <a:gd name="T36" fmla="*/ 671 w 987"/>
                <a:gd name="T37" fmla="*/ 855 h 945"/>
                <a:gd name="T38" fmla="*/ 713 w 987"/>
                <a:gd name="T39" fmla="*/ 801 h 945"/>
                <a:gd name="T40" fmla="*/ 782 w 987"/>
                <a:gd name="T41" fmla="*/ 822 h 945"/>
                <a:gd name="T42" fmla="*/ 870 w 987"/>
                <a:gd name="T43" fmla="*/ 784 h 945"/>
                <a:gd name="T44" fmla="*/ 908 w 987"/>
                <a:gd name="T45" fmla="*/ 698 h 945"/>
                <a:gd name="T46" fmla="*/ 882 w 987"/>
                <a:gd name="T47" fmla="*/ 625 h 945"/>
                <a:gd name="T48" fmla="*/ 956 w 987"/>
                <a:gd name="T49" fmla="*/ 580 h 945"/>
                <a:gd name="T50" fmla="*/ 987 w 987"/>
                <a:gd name="T51" fmla="*/ 501 h 945"/>
                <a:gd name="T52" fmla="*/ 953 w 987"/>
                <a:gd name="T53" fmla="*/ 414 h 945"/>
                <a:gd name="T54" fmla="*/ 870 w 987"/>
                <a:gd name="T55" fmla="*/ 378 h 945"/>
                <a:gd name="T56" fmla="*/ 899 w 987"/>
                <a:gd name="T57" fmla="*/ 302 h 945"/>
                <a:gd name="T58" fmla="*/ 901 w 987"/>
                <a:gd name="T59" fmla="*/ 207 h 945"/>
                <a:gd name="T60" fmla="*/ 835 w 987"/>
                <a:gd name="T61" fmla="*/ 136 h 945"/>
                <a:gd name="T62" fmla="*/ 739 w 987"/>
                <a:gd name="T63" fmla="*/ 131 h 945"/>
                <a:gd name="T64" fmla="*/ 654 w 987"/>
                <a:gd name="T65" fmla="*/ 143 h 945"/>
                <a:gd name="T66" fmla="*/ 602 w 987"/>
                <a:gd name="T67" fmla="*/ 69 h 945"/>
                <a:gd name="T68" fmla="*/ 535 w 987"/>
                <a:gd name="T69" fmla="*/ 8 h 945"/>
                <a:gd name="T70" fmla="*/ 442 w 987"/>
                <a:gd name="T71" fmla="*/ 8 h 945"/>
                <a:gd name="T72" fmla="*/ 376 w 987"/>
                <a:gd name="T73" fmla="*/ 74 h 945"/>
                <a:gd name="T74" fmla="*/ 331 w 987"/>
                <a:gd name="T75" fmla="*/ 145 h 945"/>
                <a:gd name="T76" fmla="*/ 283 w 987"/>
                <a:gd name="T77" fmla="*/ 171 h 945"/>
                <a:gd name="T78" fmla="*/ 316 w 987"/>
                <a:gd name="T79" fmla="*/ 193 h 945"/>
                <a:gd name="T80" fmla="*/ 364 w 987"/>
                <a:gd name="T81" fmla="*/ 174 h 945"/>
                <a:gd name="T82" fmla="*/ 433 w 987"/>
                <a:gd name="T83" fmla="*/ 159 h 945"/>
                <a:gd name="T84" fmla="*/ 518 w 987"/>
                <a:gd name="T85" fmla="*/ 159 h 945"/>
                <a:gd name="T86" fmla="*/ 616 w 987"/>
                <a:gd name="T87" fmla="*/ 181 h 945"/>
                <a:gd name="T88" fmla="*/ 711 w 987"/>
                <a:gd name="T89" fmla="*/ 231 h 945"/>
                <a:gd name="T90" fmla="*/ 787 w 987"/>
                <a:gd name="T91" fmla="*/ 311 h 945"/>
                <a:gd name="T92" fmla="*/ 835 w 987"/>
                <a:gd name="T93" fmla="*/ 433 h 945"/>
                <a:gd name="T94" fmla="*/ 825 w 987"/>
                <a:gd name="T95" fmla="*/ 563 h 945"/>
                <a:gd name="T96" fmla="*/ 766 w 987"/>
                <a:gd name="T97" fmla="*/ 677 h 945"/>
                <a:gd name="T98" fmla="*/ 668 w 987"/>
                <a:gd name="T99" fmla="*/ 765 h 945"/>
                <a:gd name="T100" fmla="*/ 547 w 987"/>
                <a:gd name="T101" fmla="*/ 810 h 945"/>
                <a:gd name="T102" fmla="*/ 416 w 987"/>
                <a:gd name="T103" fmla="*/ 798 h 945"/>
                <a:gd name="T104" fmla="*/ 300 w 987"/>
                <a:gd name="T105" fmla="*/ 753 h 945"/>
                <a:gd name="T106" fmla="*/ 210 w 987"/>
                <a:gd name="T107" fmla="*/ 687 h 945"/>
                <a:gd name="T108" fmla="*/ 167 w 987"/>
                <a:gd name="T109" fmla="*/ 620 h 945"/>
                <a:gd name="T110" fmla="*/ 148 w 987"/>
                <a:gd name="T111" fmla="*/ 535 h 945"/>
                <a:gd name="T112" fmla="*/ 148 w 987"/>
                <a:gd name="T113" fmla="*/ 440 h 945"/>
                <a:gd name="T114" fmla="*/ 172 w 987"/>
                <a:gd name="T115" fmla="*/ 342 h 945"/>
                <a:gd name="T116" fmla="*/ 217 w 987"/>
                <a:gd name="T117" fmla="*/ 281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7" h="945">
                  <a:moveTo>
                    <a:pt x="217" y="281"/>
                  </a:moveTo>
                  <a:lnTo>
                    <a:pt x="195" y="240"/>
                  </a:lnTo>
                  <a:lnTo>
                    <a:pt x="191" y="240"/>
                  </a:lnTo>
                  <a:lnTo>
                    <a:pt x="183" y="250"/>
                  </a:lnTo>
                  <a:lnTo>
                    <a:pt x="172" y="262"/>
                  </a:lnTo>
                  <a:lnTo>
                    <a:pt x="160" y="281"/>
                  </a:lnTo>
                  <a:lnTo>
                    <a:pt x="150" y="290"/>
                  </a:lnTo>
                  <a:lnTo>
                    <a:pt x="143" y="304"/>
                  </a:lnTo>
                  <a:lnTo>
                    <a:pt x="136" y="316"/>
                  </a:lnTo>
                  <a:lnTo>
                    <a:pt x="131" y="335"/>
                  </a:lnTo>
                  <a:lnTo>
                    <a:pt x="124" y="349"/>
                  </a:lnTo>
                  <a:lnTo>
                    <a:pt x="117" y="371"/>
                  </a:lnTo>
                  <a:lnTo>
                    <a:pt x="112" y="392"/>
                  </a:lnTo>
                  <a:lnTo>
                    <a:pt x="110" y="414"/>
                  </a:lnTo>
                  <a:lnTo>
                    <a:pt x="86" y="418"/>
                  </a:lnTo>
                  <a:lnTo>
                    <a:pt x="65" y="428"/>
                  </a:lnTo>
                  <a:lnTo>
                    <a:pt x="46" y="435"/>
                  </a:lnTo>
                  <a:lnTo>
                    <a:pt x="31" y="452"/>
                  </a:lnTo>
                  <a:lnTo>
                    <a:pt x="17" y="466"/>
                  </a:lnTo>
                  <a:lnTo>
                    <a:pt x="8" y="487"/>
                  </a:lnTo>
                  <a:lnTo>
                    <a:pt x="0" y="509"/>
                  </a:lnTo>
                  <a:lnTo>
                    <a:pt x="0" y="532"/>
                  </a:lnTo>
                  <a:lnTo>
                    <a:pt x="0" y="556"/>
                  </a:lnTo>
                  <a:lnTo>
                    <a:pt x="8" y="580"/>
                  </a:lnTo>
                  <a:lnTo>
                    <a:pt x="19" y="601"/>
                  </a:lnTo>
                  <a:lnTo>
                    <a:pt x="36" y="620"/>
                  </a:lnTo>
                  <a:lnTo>
                    <a:pt x="53" y="634"/>
                  </a:lnTo>
                  <a:lnTo>
                    <a:pt x="74" y="646"/>
                  </a:lnTo>
                  <a:lnTo>
                    <a:pt x="84" y="649"/>
                  </a:lnTo>
                  <a:lnTo>
                    <a:pt x="95" y="653"/>
                  </a:lnTo>
                  <a:lnTo>
                    <a:pt x="110" y="656"/>
                  </a:lnTo>
                  <a:lnTo>
                    <a:pt x="124" y="658"/>
                  </a:lnTo>
                  <a:lnTo>
                    <a:pt x="133" y="658"/>
                  </a:lnTo>
                  <a:lnTo>
                    <a:pt x="143" y="658"/>
                  </a:lnTo>
                  <a:lnTo>
                    <a:pt x="150" y="672"/>
                  </a:lnTo>
                  <a:lnTo>
                    <a:pt x="160" y="689"/>
                  </a:lnTo>
                  <a:lnTo>
                    <a:pt x="148" y="706"/>
                  </a:lnTo>
                  <a:lnTo>
                    <a:pt x="143" y="725"/>
                  </a:lnTo>
                  <a:lnTo>
                    <a:pt x="138" y="741"/>
                  </a:lnTo>
                  <a:lnTo>
                    <a:pt x="138" y="763"/>
                  </a:lnTo>
                  <a:lnTo>
                    <a:pt x="138" y="784"/>
                  </a:lnTo>
                  <a:lnTo>
                    <a:pt x="145" y="808"/>
                  </a:lnTo>
                  <a:lnTo>
                    <a:pt x="155" y="829"/>
                  </a:lnTo>
                  <a:lnTo>
                    <a:pt x="172" y="848"/>
                  </a:lnTo>
                  <a:lnTo>
                    <a:pt x="188" y="862"/>
                  </a:lnTo>
                  <a:lnTo>
                    <a:pt x="210" y="874"/>
                  </a:lnTo>
                  <a:lnTo>
                    <a:pt x="219" y="877"/>
                  </a:lnTo>
                  <a:lnTo>
                    <a:pt x="231" y="881"/>
                  </a:lnTo>
                  <a:lnTo>
                    <a:pt x="245" y="884"/>
                  </a:lnTo>
                  <a:lnTo>
                    <a:pt x="259" y="886"/>
                  </a:lnTo>
                  <a:lnTo>
                    <a:pt x="274" y="884"/>
                  </a:lnTo>
                  <a:lnTo>
                    <a:pt x="288" y="881"/>
                  </a:lnTo>
                  <a:lnTo>
                    <a:pt x="302" y="877"/>
                  </a:lnTo>
                  <a:lnTo>
                    <a:pt x="316" y="872"/>
                  </a:lnTo>
                  <a:lnTo>
                    <a:pt x="338" y="858"/>
                  </a:lnTo>
                  <a:lnTo>
                    <a:pt x="359" y="839"/>
                  </a:lnTo>
                  <a:lnTo>
                    <a:pt x="376" y="841"/>
                  </a:lnTo>
                  <a:lnTo>
                    <a:pt x="397" y="846"/>
                  </a:lnTo>
                  <a:lnTo>
                    <a:pt x="416" y="850"/>
                  </a:lnTo>
                  <a:lnTo>
                    <a:pt x="440" y="855"/>
                  </a:lnTo>
                  <a:lnTo>
                    <a:pt x="445" y="872"/>
                  </a:lnTo>
                  <a:lnTo>
                    <a:pt x="454" y="891"/>
                  </a:lnTo>
                  <a:lnTo>
                    <a:pt x="466" y="905"/>
                  </a:lnTo>
                  <a:lnTo>
                    <a:pt x="483" y="919"/>
                  </a:lnTo>
                  <a:lnTo>
                    <a:pt x="497" y="929"/>
                  </a:lnTo>
                  <a:lnTo>
                    <a:pt x="516" y="938"/>
                  </a:lnTo>
                  <a:lnTo>
                    <a:pt x="535" y="943"/>
                  </a:lnTo>
                  <a:lnTo>
                    <a:pt x="556" y="945"/>
                  </a:lnTo>
                  <a:lnTo>
                    <a:pt x="573" y="941"/>
                  </a:lnTo>
                  <a:lnTo>
                    <a:pt x="592" y="938"/>
                  </a:lnTo>
                  <a:lnTo>
                    <a:pt x="606" y="934"/>
                  </a:lnTo>
                  <a:lnTo>
                    <a:pt x="618" y="929"/>
                  </a:lnTo>
                  <a:lnTo>
                    <a:pt x="637" y="912"/>
                  </a:lnTo>
                  <a:lnTo>
                    <a:pt x="654" y="896"/>
                  </a:lnTo>
                  <a:lnTo>
                    <a:pt x="661" y="874"/>
                  </a:lnTo>
                  <a:lnTo>
                    <a:pt x="671" y="855"/>
                  </a:lnTo>
                  <a:lnTo>
                    <a:pt x="673" y="836"/>
                  </a:lnTo>
                  <a:lnTo>
                    <a:pt x="678" y="822"/>
                  </a:lnTo>
                  <a:lnTo>
                    <a:pt x="697" y="810"/>
                  </a:lnTo>
                  <a:lnTo>
                    <a:pt x="713" y="801"/>
                  </a:lnTo>
                  <a:lnTo>
                    <a:pt x="728" y="808"/>
                  </a:lnTo>
                  <a:lnTo>
                    <a:pt x="744" y="815"/>
                  </a:lnTo>
                  <a:lnTo>
                    <a:pt x="763" y="820"/>
                  </a:lnTo>
                  <a:lnTo>
                    <a:pt x="782" y="822"/>
                  </a:lnTo>
                  <a:lnTo>
                    <a:pt x="806" y="817"/>
                  </a:lnTo>
                  <a:lnTo>
                    <a:pt x="830" y="810"/>
                  </a:lnTo>
                  <a:lnTo>
                    <a:pt x="851" y="798"/>
                  </a:lnTo>
                  <a:lnTo>
                    <a:pt x="870" y="784"/>
                  </a:lnTo>
                  <a:lnTo>
                    <a:pt x="884" y="765"/>
                  </a:lnTo>
                  <a:lnTo>
                    <a:pt x="896" y="744"/>
                  </a:lnTo>
                  <a:lnTo>
                    <a:pt x="903" y="720"/>
                  </a:lnTo>
                  <a:lnTo>
                    <a:pt x="908" y="698"/>
                  </a:lnTo>
                  <a:lnTo>
                    <a:pt x="903" y="675"/>
                  </a:lnTo>
                  <a:lnTo>
                    <a:pt x="899" y="656"/>
                  </a:lnTo>
                  <a:lnTo>
                    <a:pt x="889" y="637"/>
                  </a:lnTo>
                  <a:lnTo>
                    <a:pt x="882" y="625"/>
                  </a:lnTo>
                  <a:lnTo>
                    <a:pt x="901" y="615"/>
                  </a:lnTo>
                  <a:lnTo>
                    <a:pt x="922" y="608"/>
                  </a:lnTo>
                  <a:lnTo>
                    <a:pt x="939" y="594"/>
                  </a:lnTo>
                  <a:lnTo>
                    <a:pt x="956" y="580"/>
                  </a:lnTo>
                  <a:lnTo>
                    <a:pt x="968" y="561"/>
                  </a:lnTo>
                  <a:lnTo>
                    <a:pt x="977" y="544"/>
                  </a:lnTo>
                  <a:lnTo>
                    <a:pt x="982" y="523"/>
                  </a:lnTo>
                  <a:lnTo>
                    <a:pt x="987" y="501"/>
                  </a:lnTo>
                  <a:lnTo>
                    <a:pt x="982" y="475"/>
                  </a:lnTo>
                  <a:lnTo>
                    <a:pt x="977" y="454"/>
                  </a:lnTo>
                  <a:lnTo>
                    <a:pt x="965" y="430"/>
                  </a:lnTo>
                  <a:lnTo>
                    <a:pt x="953" y="414"/>
                  </a:lnTo>
                  <a:lnTo>
                    <a:pt x="934" y="399"/>
                  </a:lnTo>
                  <a:lnTo>
                    <a:pt x="915" y="390"/>
                  </a:lnTo>
                  <a:lnTo>
                    <a:pt x="892" y="380"/>
                  </a:lnTo>
                  <a:lnTo>
                    <a:pt x="870" y="378"/>
                  </a:lnTo>
                  <a:lnTo>
                    <a:pt x="865" y="364"/>
                  </a:lnTo>
                  <a:lnTo>
                    <a:pt x="861" y="349"/>
                  </a:lnTo>
                  <a:lnTo>
                    <a:pt x="882" y="326"/>
                  </a:lnTo>
                  <a:lnTo>
                    <a:pt x="899" y="302"/>
                  </a:lnTo>
                  <a:lnTo>
                    <a:pt x="908" y="278"/>
                  </a:lnTo>
                  <a:lnTo>
                    <a:pt x="913" y="254"/>
                  </a:lnTo>
                  <a:lnTo>
                    <a:pt x="908" y="228"/>
                  </a:lnTo>
                  <a:lnTo>
                    <a:pt x="901" y="207"/>
                  </a:lnTo>
                  <a:lnTo>
                    <a:pt x="889" y="183"/>
                  </a:lnTo>
                  <a:lnTo>
                    <a:pt x="875" y="167"/>
                  </a:lnTo>
                  <a:lnTo>
                    <a:pt x="854" y="148"/>
                  </a:lnTo>
                  <a:lnTo>
                    <a:pt x="835" y="136"/>
                  </a:lnTo>
                  <a:lnTo>
                    <a:pt x="811" y="126"/>
                  </a:lnTo>
                  <a:lnTo>
                    <a:pt x="789" y="124"/>
                  </a:lnTo>
                  <a:lnTo>
                    <a:pt x="763" y="124"/>
                  </a:lnTo>
                  <a:lnTo>
                    <a:pt x="739" y="131"/>
                  </a:lnTo>
                  <a:lnTo>
                    <a:pt x="716" y="143"/>
                  </a:lnTo>
                  <a:lnTo>
                    <a:pt x="697" y="164"/>
                  </a:lnTo>
                  <a:lnTo>
                    <a:pt x="675" y="152"/>
                  </a:lnTo>
                  <a:lnTo>
                    <a:pt x="654" y="143"/>
                  </a:lnTo>
                  <a:lnTo>
                    <a:pt x="633" y="131"/>
                  </a:lnTo>
                  <a:lnTo>
                    <a:pt x="614" y="124"/>
                  </a:lnTo>
                  <a:lnTo>
                    <a:pt x="606" y="93"/>
                  </a:lnTo>
                  <a:lnTo>
                    <a:pt x="602" y="69"/>
                  </a:lnTo>
                  <a:lnTo>
                    <a:pt x="587" y="48"/>
                  </a:lnTo>
                  <a:lnTo>
                    <a:pt x="573" y="34"/>
                  </a:lnTo>
                  <a:lnTo>
                    <a:pt x="554" y="17"/>
                  </a:lnTo>
                  <a:lnTo>
                    <a:pt x="535" y="8"/>
                  </a:lnTo>
                  <a:lnTo>
                    <a:pt x="511" y="0"/>
                  </a:lnTo>
                  <a:lnTo>
                    <a:pt x="490" y="0"/>
                  </a:lnTo>
                  <a:lnTo>
                    <a:pt x="466" y="0"/>
                  </a:lnTo>
                  <a:lnTo>
                    <a:pt x="442" y="8"/>
                  </a:lnTo>
                  <a:lnTo>
                    <a:pt x="421" y="15"/>
                  </a:lnTo>
                  <a:lnTo>
                    <a:pt x="404" y="31"/>
                  </a:lnTo>
                  <a:lnTo>
                    <a:pt x="388" y="50"/>
                  </a:lnTo>
                  <a:lnTo>
                    <a:pt x="376" y="74"/>
                  </a:lnTo>
                  <a:lnTo>
                    <a:pt x="366" y="100"/>
                  </a:lnTo>
                  <a:lnTo>
                    <a:pt x="366" y="136"/>
                  </a:lnTo>
                  <a:lnTo>
                    <a:pt x="345" y="140"/>
                  </a:lnTo>
                  <a:lnTo>
                    <a:pt x="331" y="145"/>
                  </a:lnTo>
                  <a:lnTo>
                    <a:pt x="314" y="150"/>
                  </a:lnTo>
                  <a:lnTo>
                    <a:pt x="305" y="157"/>
                  </a:lnTo>
                  <a:lnTo>
                    <a:pt x="288" y="167"/>
                  </a:lnTo>
                  <a:lnTo>
                    <a:pt x="283" y="171"/>
                  </a:lnTo>
                  <a:lnTo>
                    <a:pt x="297" y="207"/>
                  </a:lnTo>
                  <a:lnTo>
                    <a:pt x="300" y="202"/>
                  </a:lnTo>
                  <a:lnTo>
                    <a:pt x="309" y="197"/>
                  </a:lnTo>
                  <a:lnTo>
                    <a:pt x="316" y="193"/>
                  </a:lnTo>
                  <a:lnTo>
                    <a:pt x="326" y="188"/>
                  </a:lnTo>
                  <a:lnTo>
                    <a:pt x="338" y="183"/>
                  </a:lnTo>
                  <a:lnTo>
                    <a:pt x="352" y="181"/>
                  </a:lnTo>
                  <a:lnTo>
                    <a:pt x="364" y="174"/>
                  </a:lnTo>
                  <a:lnTo>
                    <a:pt x="378" y="171"/>
                  </a:lnTo>
                  <a:lnTo>
                    <a:pt x="395" y="167"/>
                  </a:lnTo>
                  <a:lnTo>
                    <a:pt x="414" y="164"/>
                  </a:lnTo>
                  <a:lnTo>
                    <a:pt x="433" y="159"/>
                  </a:lnTo>
                  <a:lnTo>
                    <a:pt x="452" y="157"/>
                  </a:lnTo>
                  <a:lnTo>
                    <a:pt x="473" y="157"/>
                  </a:lnTo>
                  <a:lnTo>
                    <a:pt x="497" y="159"/>
                  </a:lnTo>
                  <a:lnTo>
                    <a:pt x="518" y="159"/>
                  </a:lnTo>
                  <a:lnTo>
                    <a:pt x="542" y="162"/>
                  </a:lnTo>
                  <a:lnTo>
                    <a:pt x="566" y="167"/>
                  </a:lnTo>
                  <a:lnTo>
                    <a:pt x="592" y="174"/>
                  </a:lnTo>
                  <a:lnTo>
                    <a:pt x="616" y="181"/>
                  </a:lnTo>
                  <a:lnTo>
                    <a:pt x="640" y="190"/>
                  </a:lnTo>
                  <a:lnTo>
                    <a:pt x="663" y="202"/>
                  </a:lnTo>
                  <a:lnTo>
                    <a:pt x="690" y="216"/>
                  </a:lnTo>
                  <a:lnTo>
                    <a:pt x="711" y="231"/>
                  </a:lnTo>
                  <a:lnTo>
                    <a:pt x="732" y="247"/>
                  </a:lnTo>
                  <a:lnTo>
                    <a:pt x="751" y="266"/>
                  </a:lnTo>
                  <a:lnTo>
                    <a:pt x="773" y="290"/>
                  </a:lnTo>
                  <a:lnTo>
                    <a:pt x="787" y="311"/>
                  </a:lnTo>
                  <a:lnTo>
                    <a:pt x="804" y="340"/>
                  </a:lnTo>
                  <a:lnTo>
                    <a:pt x="818" y="368"/>
                  </a:lnTo>
                  <a:lnTo>
                    <a:pt x="830" y="402"/>
                  </a:lnTo>
                  <a:lnTo>
                    <a:pt x="835" y="433"/>
                  </a:lnTo>
                  <a:lnTo>
                    <a:pt x="839" y="466"/>
                  </a:lnTo>
                  <a:lnTo>
                    <a:pt x="837" y="499"/>
                  </a:lnTo>
                  <a:lnTo>
                    <a:pt x="835" y="532"/>
                  </a:lnTo>
                  <a:lnTo>
                    <a:pt x="825" y="563"/>
                  </a:lnTo>
                  <a:lnTo>
                    <a:pt x="816" y="594"/>
                  </a:lnTo>
                  <a:lnTo>
                    <a:pt x="801" y="622"/>
                  </a:lnTo>
                  <a:lnTo>
                    <a:pt x="787" y="653"/>
                  </a:lnTo>
                  <a:lnTo>
                    <a:pt x="766" y="677"/>
                  </a:lnTo>
                  <a:lnTo>
                    <a:pt x="744" y="703"/>
                  </a:lnTo>
                  <a:lnTo>
                    <a:pt x="720" y="725"/>
                  </a:lnTo>
                  <a:lnTo>
                    <a:pt x="697" y="748"/>
                  </a:lnTo>
                  <a:lnTo>
                    <a:pt x="668" y="765"/>
                  </a:lnTo>
                  <a:lnTo>
                    <a:pt x="640" y="782"/>
                  </a:lnTo>
                  <a:lnTo>
                    <a:pt x="609" y="796"/>
                  </a:lnTo>
                  <a:lnTo>
                    <a:pt x="583" y="808"/>
                  </a:lnTo>
                  <a:lnTo>
                    <a:pt x="547" y="810"/>
                  </a:lnTo>
                  <a:lnTo>
                    <a:pt x="514" y="812"/>
                  </a:lnTo>
                  <a:lnTo>
                    <a:pt x="480" y="810"/>
                  </a:lnTo>
                  <a:lnTo>
                    <a:pt x="450" y="808"/>
                  </a:lnTo>
                  <a:lnTo>
                    <a:pt x="416" y="798"/>
                  </a:lnTo>
                  <a:lnTo>
                    <a:pt x="385" y="791"/>
                  </a:lnTo>
                  <a:lnTo>
                    <a:pt x="357" y="779"/>
                  </a:lnTo>
                  <a:lnTo>
                    <a:pt x="328" y="770"/>
                  </a:lnTo>
                  <a:lnTo>
                    <a:pt x="300" y="753"/>
                  </a:lnTo>
                  <a:lnTo>
                    <a:pt x="274" y="739"/>
                  </a:lnTo>
                  <a:lnTo>
                    <a:pt x="250" y="722"/>
                  </a:lnTo>
                  <a:lnTo>
                    <a:pt x="231" y="706"/>
                  </a:lnTo>
                  <a:lnTo>
                    <a:pt x="210" y="687"/>
                  </a:lnTo>
                  <a:lnTo>
                    <a:pt x="195" y="672"/>
                  </a:lnTo>
                  <a:lnTo>
                    <a:pt x="183" y="653"/>
                  </a:lnTo>
                  <a:lnTo>
                    <a:pt x="176" y="639"/>
                  </a:lnTo>
                  <a:lnTo>
                    <a:pt x="167" y="620"/>
                  </a:lnTo>
                  <a:lnTo>
                    <a:pt x="162" y="601"/>
                  </a:lnTo>
                  <a:lnTo>
                    <a:pt x="155" y="580"/>
                  </a:lnTo>
                  <a:lnTo>
                    <a:pt x="152" y="558"/>
                  </a:lnTo>
                  <a:lnTo>
                    <a:pt x="148" y="535"/>
                  </a:lnTo>
                  <a:lnTo>
                    <a:pt x="145" y="511"/>
                  </a:lnTo>
                  <a:lnTo>
                    <a:pt x="145" y="487"/>
                  </a:lnTo>
                  <a:lnTo>
                    <a:pt x="148" y="466"/>
                  </a:lnTo>
                  <a:lnTo>
                    <a:pt x="148" y="440"/>
                  </a:lnTo>
                  <a:lnTo>
                    <a:pt x="152" y="414"/>
                  </a:lnTo>
                  <a:lnTo>
                    <a:pt x="155" y="390"/>
                  </a:lnTo>
                  <a:lnTo>
                    <a:pt x="164" y="368"/>
                  </a:lnTo>
                  <a:lnTo>
                    <a:pt x="172" y="342"/>
                  </a:lnTo>
                  <a:lnTo>
                    <a:pt x="186" y="321"/>
                  </a:lnTo>
                  <a:lnTo>
                    <a:pt x="198" y="300"/>
                  </a:lnTo>
                  <a:lnTo>
                    <a:pt x="217" y="281"/>
                  </a:lnTo>
                  <a:lnTo>
                    <a:pt x="217"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3" name="Freeform 17"/>
            <p:cNvSpPr>
              <a:spLocks/>
            </p:cNvSpPr>
            <p:nvPr/>
          </p:nvSpPr>
          <p:spPr bwMode="auto">
            <a:xfrm>
              <a:off x="2538" y="1695"/>
              <a:ext cx="152" cy="150"/>
            </a:xfrm>
            <a:custGeom>
              <a:avLst/>
              <a:gdLst>
                <a:gd name="T0" fmla="*/ 76 w 152"/>
                <a:gd name="T1" fmla="*/ 150 h 150"/>
                <a:gd name="T2" fmla="*/ 91 w 152"/>
                <a:gd name="T3" fmla="*/ 147 h 150"/>
                <a:gd name="T4" fmla="*/ 105 w 152"/>
                <a:gd name="T5" fmla="*/ 143 h 150"/>
                <a:gd name="T6" fmla="*/ 117 w 152"/>
                <a:gd name="T7" fmla="*/ 136 h 150"/>
                <a:gd name="T8" fmla="*/ 131 w 152"/>
                <a:gd name="T9" fmla="*/ 128 h 150"/>
                <a:gd name="T10" fmla="*/ 138 w 152"/>
                <a:gd name="T11" fmla="*/ 114 h 150"/>
                <a:gd name="T12" fmla="*/ 145 w 152"/>
                <a:gd name="T13" fmla="*/ 105 h 150"/>
                <a:gd name="T14" fmla="*/ 150 w 152"/>
                <a:gd name="T15" fmla="*/ 88 h 150"/>
                <a:gd name="T16" fmla="*/ 152 w 152"/>
                <a:gd name="T17" fmla="*/ 76 h 150"/>
                <a:gd name="T18" fmla="*/ 150 w 152"/>
                <a:gd name="T19" fmla="*/ 60 h 150"/>
                <a:gd name="T20" fmla="*/ 145 w 152"/>
                <a:gd name="T21" fmla="*/ 45 h 150"/>
                <a:gd name="T22" fmla="*/ 138 w 152"/>
                <a:gd name="T23" fmla="*/ 31 h 150"/>
                <a:gd name="T24" fmla="*/ 131 w 152"/>
                <a:gd name="T25" fmla="*/ 22 h 150"/>
                <a:gd name="T26" fmla="*/ 117 w 152"/>
                <a:gd name="T27" fmla="*/ 10 h 150"/>
                <a:gd name="T28" fmla="*/ 105 w 152"/>
                <a:gd name="T29" fmla="*/ 5 h 150"/>
                <a:gd name="T30" fmla="*/ 91 w 152"/>
                <a:gd name="T31" fmla="*/ 0 h 150"/>
                <a:gd name="T32" fmla="*/ 76 w 152"/>
                <a:gd name="T33" fmla="*/ 0 h 150"/>
                <a:gd name="T34" fmla="*/ 60 w 152"/>
                <a:gd name="T35" fmla="*/ 0 h 150"/>
                <a:gd name="T36" fmla="*/ 46 w 152"/>
                <a:gd name="T37" fmla="*/ 5 h 150"/>
                <a:gd name="T38" fmla="*/ 31 w 152"/>
                <a:gd name="T39" fmla="*/ 10 h 150"/>
                <a:gd name="T40" fmla="*/ 22 w 152"/>
                <a:gd name="T41" fmla="*/ 22 h 150"/>
                <a:gd name="T42" fmla="*/ 10 w 152"/>
                <a:gd name="T43" fmla="*/ 31 h 150"/>
                <a:gd name="T44" fmla="*/ 5 w 152"/>
                <a:gd name="T45" fmla="*/ 45 h 150"/>
                <a:gd name="T46" fmla="*/ 0 w 152"/>
                <a:gd name="T47" fmla="*/ 60 h 150"/>
                <a:gd name="T48" fmla="*/ 0 w 152"/>
                <a:gd name="T49" fmla="*/ 76 h 150"/>
                <a:gd name="T50" fmla="*/ 0 w 152"/>
                <a:gd name="T51" fmla="*/ 88 h 150"/>
                <a:gd name="T52" fmla="*/ 5 w 152"/>
                <a:gd name="T53" fmla="*/ 105 h 150"/>
                <a:gd name="T54" fmla="*/ 10 w 152"/>
                <a:gd name="T55" fmla="*/ 114 h 150"/>
                <a:gd name="T56" fmla="*/ 22 w 152"/>
                <a:gd name="T57" fmla="*/ 128 h 150"/>
                <a:gd name="T58" fmla="*/ 31 w 152"/>
                <a:gd name="T59" fmla="*/ 136 h 150"/>
                <a:gd name="T60" fmla="*/ 46 w 152"/>
                <a:gd name="T61" fmla="*/ 143 h 150"/>
                <a:gd name="T62" fmla="*/ 60 w 152"/>
                <a:gd name="T63" fmla="*/ 147 h 150"/>
                <a:gd name="T64" fmla="*/ 76 w 152"/>
                <a:gd name="T65" fmla="*/ 150 h 150"/>
                <a:gd name="T66" fmla="*/ 76 w 152"/>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0">
                  <a:moveTo>
                    <a:pt x="76" y="150"/>
                  </a:moveTo>
                  <a:lnTo>
                    <a:pt x="91" y="147"/>
                  </a:lnTo>
                  <a:lnTo>
                    <a:pt x="105" y="143"/>
                  </a:lnTo>
                  <a:lnTo>
                    <a:pt x="117" y="136"/>
                  </a:lnTo>
                  <a:lnTo>
                    <a:pt x="131" y="128"/>
                  </a:lnTo>
                  <a:lnTo>
                    <a:pt x="138" y="114"/>
                  </a:lnTo>
                  <a:lnTo>
                    <a:pt x="145" y="105"/>
                  </a:lnTo>
                  <a:lnTo>
                    <a:pt x="150" y="88"/>
                  </a:lnTo>
                  <a:lnTo>
                    <a:pt x="152" y="76"/>
                  </a:lnTo>
                  <a:lnTo>
                    <a:pt x="150" y="60"/>
                  </a:lnTo>
                  <a:lnTo>
                    <a:pt x="145" y="45"/>
                  </a:lnTo>
                  <a:lnTo>
                    <a:pt x="138" y="31"/>
                  </a:lnTo>
                  <a:lnTo>
                    <a:pt x="131" y="22"/>
                  </a:lnTo>
                  <a:lnTo>
                    <a:pt x="117" y="10"/>
                  </a:lnTo>
                  <a:lnTo>
                    <a:pt x="105" y="5"/>
                  </a:lnTo>
                  <a:lnTo>
                    <a:pt x="91" y="0"/>
                  </a:lnTo>
                  <a:lnTo>
                    <a:pt x="76" y="0"/>
                  </a:lnTo>
                  <a:lnTo>
                    <a:pt x="60" y="0"/>
                  </a:lnTo>
                  <a:lnTo>
                    <a:pt x="46" y="5"/>
                  </a:lnTo>
                  <a:lnTo>
                    <a:pt x="31" y="10"/>
                  </a:lnTo>
                  <a:lnTo>
                    <a:pt x="22" y="22"/>
                  </a:lnTo>
                  <a:lnTo>
                    <a:pt x="10" y="31"/>
                  </a:lnTo>
                  <a:lnTo>
                    <a:pt x="5" y="45"/>
                  </a:lnTo>
                  <a:lnTo>
                    <a:pt x="0" y="60"/>
                  </a:lnTo>
                  <a:lnTo>
                    <a:pt x="0" y="76"/>
                  </a:lnTo>
                  <a:lnTo>
                    <a:pt x="0" y="88"/>
                  </a:lnTo>
                  <a:lnTo>
                    <a:pt x="5" y="105"/>
                  </a:lnTo>
                  <a:lnTo>
                    <a:pt x="10" y="114"/>
                  </a:lnTo>
                  <a:lnTo>
                    <a:pt x="22" y="128"/>
                  </a:lnTo>
                  <a:lnTo>
                    <a:pt x="31" y="136"/>
                  </a:lnTo>
                  <a:lnTo>
                    <a:pt x="46" y="143"/>
                  </a:lnTo>
                  <a:lnTo>
                    <a:pt x="60" y="147"/>
                  </a:lnTo>
                  <a:lnTo>
                    <a:pt x="76" y="150"/>
                  </a:lnTo>
                  <a:lnTo>
                    <a:pt x="76" y="150"/>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4" name="Freeform 18"/>
            <p:cNvSpPr>
              <a:spLocks/>
            </p:cNvSpPr>
            <p:nvPr/>
          </p:nvSpPr>
          <p:spPr bwMode="auto">
            <a:xfrm>
              <a:off x="2674" y="1579"/>
              <a:ext cx="152" cy="152"/>
            </a:xfrm>
            <a:custGeom>
              <a:avLst/>
              <a:gdLst>
                <a:gd name="T0" fmla="*/ 76 w 152"/>
                <a:gd name="T1" fmla="*/ 152 h 152"/>
                <a:gd name="T2" fmla="*/ 90 w 152"/>
                <a:gd name="T3" fmla="*/ 149 h 152"/>
                <a:gd name="T4" fmla="*/ 104 w 152"/>
                <a:gd name="T5" fmla="*/ 145 h 152"/>
                <a:gd name="T6" fmla="*/ 116 w 152"/>
                <a:gd name="T7" fmla="*/ 138 h 152"/>
                <a:gd name="T8" fmla="*/ 128 w 152"/>
                <a:gd name="T9" fmla="*/ 130 h 152"/>
                <a:gd name="T10" fmla="*/ 135 w 152"/>
                <a:gd name="T11" fmla="*/ 116 h 152"/>
                <a:gd name="T12" fmla="*/ 145 w 152"/>
                <a:gd name="T13" fmla="*/ 104 h 152"/>
                <a:gd name="T14" fmla="*/ 150 w 152"/>
                <a:gd name="T15" fmla="*/ 90 h 152"/>
                <a:gd name="T16" fmla="*/ 152 w 152"/>
                <a:gd name="T17" fmla="*/ 76 h 152"/>
                <a:gd name="T18" fmla="*/ 150 w 152"/>
                <a:gd name="T19" fmla="*/ 59 h 152"/>
                <a:gd name="T20" fmla="*/ 145 w 152"/>
                <a:gd name="T21" fmla="*/ 45 h 152"/>
                <a:gd name="T22" fmla="*/ 135 w 152"/>
                <a:gd name="T23" fmla="*/ 31 h 152"/>
                <a:gd name="T24" fmla="*/ 128 w 152"/>
                <a:gd name="T25" fmla="*/ 21 h 152"/>
                <a:gd name="T26" fmla="*/ 116 w 152"/>
                <a:gd name="T27" fmla="*/ 9 h 152"/>
                <a:gd name="T28" fmla="*/ 104 w 152"/>
                <a:gd name="T29" fmla="*/ 5 h 152"/>
                <a:gd name="T30" fmla="*/ 90 w 152"/>
                <a:gd name="T31" fmla="*/ 0 h 152"/>
                <a:gd name="T32" fmla="*/ 76 w 152"/>
                <a:gd name="T33" fmla="*/ 0 h 152"/>
                <a:gd name="T34" fmla="*/ 57 w 152"/>
                <a:gd name="T35" fmla="*/ 0 h 152"/>
                <a:gd name="T36" fmla="*/ 43 w 152"/>
                <a:gd name="T37" fmla="*/ 5 h 152"/>
                <a:gd name="T38" fmla="*/ 28 w 152"/>
                <a:gd name="T39" fmla="*/ 9 h 152"/>
                <a:gd name="T40" fmla="*/ 19 w 152"/>
                <a:gd name="T41" fmla="*/ 21 h 152"/>
                <a:gd name="T42" fmla="*/ 9 w 152"/>
                <a:gd name="T43" fmla="*/ 31 h 152"/>
                <a:gd name="T44" fmla="*/ 5 w 152"/>
                <a:gd name="T45" fmla="*/ 45 h 152"/>
                <a:gd name="T46" fmla="*/ 0 w 152"/>
                <a:gd name="T47" fmla="*/ 59 h 152"/>
                <a:gd name="T48" fmla="*/ 0 w 152"/>
                <a:gd name="T49" fmla="*/ 76 h 152"/>
                <a:gd name="T50" fmla="*/ 0 w 152"/>
                <a:gd name="T51" fmla="*/ 90 h 152"/>
                <a:gd name="T52" fmla="*/ 5 w 152"/>
                <a:gd name="T53" fmla="*/ 104 h 152"/>
                <a:gd name="T54" fmla="*/ 9 w 152"/>
                <a:gd name="T55" fmla="*/ 116 h 152"/>
                <a:gd name="T56" fmla="*/ 19 w 152"/>
                <a:gd name="T57" fmla="*/ 130 h 152"/>
                <a:gd name="T58" fmla="*/ 28 w 152"/>
                <a:gd name="T59" fmla="*/ 138 h 152"/>
                <a:gd name="T60" fmla="*/ 43 w 152"/>
                <a:gd name="T61" fmla="*/ 145 h 152"/>
                <a:gd name="T62" fmla="*/ 57 w 152"/>
                <a:gd name="T63" fmla="*/ 149 h 152"/>
                <a:gd name="T64" fmla="*/ 76 w 152"/>
                <a:gd name="T65" fmla="*/ 152 h 152"/>
                <a:gd name="T66" fmla="*/ 76 w 152"/>
                <a:gd name="T6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2">
                  <a:moveTo>
                    <a:pt x="76" y="152"/>
                  </a:moveTo>
                  <a:lnTo>
                    <a:pt x="90" y="149"/>
                  </a:lnTo>
                  <a:lnTo>
                    <a:pt x="104" y="145"/>
                  </a:lnTo>
                  <a:lnTo>
                    <a:pt x="116" y="138"/>
                  </a:lnTo>
                  <a:lnTo>
                    <a:pt x="128" y="130"/>
                  </a:lnTo>
                  <a:lnTo>
                    <a:pt x="135" y="116"/>
                  </a:lnTo>
                  <a:lnTo>
                    <a:pt x="145" y="104"/>
                  </a:lnTo>
                  <a:lnTo>
                    <a:pt x="150" y="90"/>
                  </a:lnTo>
                  <a:lnTo>
                    <a:pt x="152" y="76"/>
                  </a:lnTo>
                  <a:lnTo>
                    <a:pt x="150" y="59"/>
                  </a:lnTo>
                  <a:lnTo>
                    <a:pt x="145" y="45"/>
                  </a:lnTo>
                  <a:lnTo>
                    <a:pt x="135" y="31"/>
                  </a:lnTo>
                  <a:lnTo>
                    <a:pt x="128" y="21"/>
                  </a:lnTo>
                  <a:lnTo>
                    <a:pt x="116" y="9"/>
                  </a:lnTo>
                  <a:lnTo>
                    <a:pt x="104" y="5"/>
                  </a:lnTo>
                  <a:lnTo>
                    <a:pt x="90" y="0"/>
                  </a:lnTo>
                  <a:lnTo>
                    <a:pt x="76" y="0"/>
                  </a:lnTo>
                  <a:lnTo>
                    <a:pt x="57" y="0"/>
                  </a:lnTo>
                  <a:lnTo>
                    <a:pt x="43" y="5"/>
                  </a:lnTo>
                  <a:lnTo>
                    <a:pt x="28" y="9"/>
                  </a:lnTo>
                  <a:lnTo>
                    <a:pt x="19" y="21"/>
                  </a:lnTo>
                  <a:lnTo>
                    <a:pt x="9" y="31"/>
                  </a:lnTo>
                  <a:lnTo>
                    <a:pt x="5" y="45"/>
                  </a:lnTo>
                  <a:lnTo>
                    <a:pt x="0" y="59"/>
                  </a:lnTo>
                  <a:lnTo>
                    <a:pt x="0" y="76"/>
                  </a:lnTo>
                  <a:lnTo>
                    <a:pt x="0" y="90"/>
                  </a:lnTo>
                  <a:lnTo>
                    <a:pt x="5" y="104"/>
                  </a:lnTo>
                  <a:lnTo>
                    <a:pt x="9" y="116"/>
                  </a:lnTo>
                  <a:lnTo>
                    <a:pt x="19" y="130"/>
                  </a:lnTo>
                  <a:lnTo>
                    <a:pt x="28" y="138"/>
                  </a:lnTo>
                  <a:lnTo>
                    <a:pt x="43" y="145"/>
                  </a:lnTo>
                  <a:lnTo>
                    <a:pt x="57" y="149"/>
                  </a:lnTo>
                  <a:lnTo>
                    <a:pt x="76" y="152"/>
                  </a:lnTo>
                  <a:lnTo>
                    <a:pt x="76" y="152"/>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5" name="Freeform 19"/>
            <p:cNvSpPr>
              <a:spLocks/>
            </p:cNvSpPr>
            <p:nvPr/>
          </p:nvSpPr>
          <p:spPr bwMode="auto">
            <a:xfrm>
              <a:off x="2859" y="1579"/>
              <a:ext cx="150" cy="152"/>
            </a:xfrm>
            <a:custGeom>
              <a:avLst/>
              <a:gdLst>
                <a:gd name="T0" fmla="*/ 74 w 150"/>
                <a:gd name="T1" fmla="*/ 152 h 152"/>
                <a:gd name="T2" fmla="*/ 91 w 150"/>
                <a:gd name="T3" fmla="*/ 149 h 152"/>
                <a:gd name="T4" fmla="*/ 102 w 150"/>
                <a:gd name="T5" fmla="*/ 145 h 152"/>
                <a:gd name="T6" fmla="*/ 114 w 150"/>
                <a:gd name="T7" fmla="*/ 138 h 152"/>
                <a:gd name="T8" fmla="*/ 129 w 150"/>
                <a:gd name="T9" fmla="*/ 130 h 152"/>
                <a:gd name="T10" fmla="*/ 136 w 150"/>
                <a:gd name="T11" fmla="*/ 116 h 152"/>
                <a:gd name="T12" fmla="*/ 143 w 150"/>
                <a:gd name="T13" fmla="*/ 104 h 152"/>
                <a:gd name="T14" fmla="*/ 148 w 150"/>
                <a:gd name="T15" fmla="*/ 90 h 152"/>
                <a:gd name="T16" fmla="*/ 150 w 150"/>
                <a:gd name="T17" fmla="*/ 76 h 152"/>
                <a:gd name="T18" fmla="*/ 148 w 150"/>
                <a:gd name="T19" fmla="*/ 59 h 152"/>
                <a:gd name="T20" fmla="*/ 143 w 150"/>
                <a:gd name="T21" fmla="*/ 45 h 152"/>
                <a:gd name="T22" fmla="*/ 136 w 150"/>
                <a:gd name="T23" fmla="*/ 31 h 152"/>
                <a:gd name="T24" fmla="*/ 129 w 150"/>
                <a:gd name="T25" fmla="*/ 21 h 152"/>
                <a:gd name="T26" fmla="*/ 114 w 150"/>
                <a:gd name="T27" fmla="*/ 9 h 152"/>
                <a:gd name="T28" fmla="*/ 102 w 150"/>
                <a:gd name="T29" fmla="*/ 5 h 152"/>
                <a:gd name="T30" fmla="*/ 91 w 150"/>
                <a:gd name="T31" fmla="*/ 0 h 152"/>
                <a:gd name="T32" fmla="*/ 74 w 150"/>
                <a:gd name="T33" fmla="*/ 0 h 152"/>
                <a:gd name="T34" fmla="*/ 60 w 150"/>
                <a:gd name="T35" fmla="*/ 0 h 152"/>
                <a:gd name="T36" fmla="*/ 45 w 150"/>
                <a:gd name="T37" fmla="*/ 5 h 152"/>
                <a:gd name="T38" fmla="*/ 31 w 150"/>
                <a:gd name="T39" fmla="*/ 9 h 152"/>
                <a:gd name="T40" fmla="*/ 22 w 150"/>
                <a:gd name="T41" fmla="*/ 21 h 152"/>
                <a:gd name="T42" fmla="*/ 10 w 150"/>
                <a:gd name="T43" fmla="*/ 31 h 152"/>
                <a:gd name="T44" fmla="*/ 5 w 150"/>
                <a:gd name="T45" fmla="*/ 45 h 152"/>
                <a:gd name="T46" fmla="*/ 0 w 150"/>
                <a:gd name="T47" fmla="*/ 59 h 152"/>
                <a:gd name="T48" fmla="*/ 0 w 150"/>
                <a:gd name="T49" fmla="*/ 76 h 152"/>
                <a:gd name="T50" fmla="*/ 0 w 150"/>
                <a:gd name="T51" fmla="*/ 90 h 152"/>
                <a:gd name="T52" fmla="*/ 5 w 150"/>
                <a:gd name="T53" fmla="*/ 104 h 152"/>
                <a:gd name="T54" fmla="*/ 10 w 150"/>
                <a:gd name="T55" fmla="*/ 116 h 152"/>
                <a:gd name="T56" fmla="*/ 22 w 150"/>
                <a:gd name="T57" fmla="*/ 130 h 152"/>
                <a:gd name="T58" fmla="*/ 31 w 150"/>
                <a:gd name="T59" fmla="*/ 138 h 152"/>
                <a:gd name="T60" fmla="*/ 45 w 150"/>
                <a:gd name="T61" fmla="*/ 145 h 152"/>
                <a:gd name="T62" fmla="*/ 60 w 150"/>
                <a:gd name="T63" fmla="*/ 149 h 152"/>
                <a:gd name="T64" fmla="*/ 74 w 150"/>
                <a:gd name="T65" fmla="*/ 152 h 152"/>
                <a:gd name="T66" fmla="*/ 74 w 150"/>
                <a:gd name="T6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152">
                  <a:moveTo>
                    <a:pt x="74" y="152"/>
                  </a:moveTo>
                  <a:lnTo>
                    <a:pt x="91" y="149"/>
                  </a:lnTo>
                  <a:lnTo>
                    <a:pt x="102" y="145"/>
                  </a:lnTo>
                  <a:lnTo>
                    <a:pt x="114" y="138"/>
                  </a:lnTo>
                  <a:lnTo>
                    <a:pt x="129" y="130"/>
                  </a:lnTo>
                  <a:lnTo>
                    <a:pt x="136" y="116"/>
                  </a:lnTo>
                  <a:lnTo>
                    <a:pt x="143" y="104"/>
                  </a:lnTo>
                  <a:lnTo>
                    <a:pt x="148" y="90"/>
                  </a:lnTo>
                  <a:lnTo>
                    <a:pt x="150" y="76"/>
                  </a:lnTo>
                  <a:lnTo>
                    <a:pt x="148" y="59"/>
                  </a:lnTo>
                  <a:lnTo>
                    <a:pt x="143" y="45"/>
                  </a:lnTo>
                  <a:lnTo>
                    <a:pt x="136" y="31"/>
                  </a:lnTo>
                  <a:lnTo>
                    <a:pt x="129" y="21"/>
                  </a:lnTo>
                  <a:lnTo>
                    <a:pt x="114" y="9"/>
                  </a:lnTo>
                  <a:lnTo>
                    <a:pt x="102" y="5"/>
                  </a:lnTo>
                  <a:lnTo>
                    <a:pt x="91" y="0"/>
                  </a:lnTo>
                  <a:lnTo>
                    <a:pt x="74" y="0"/>
                  </a:lnTo>
                  <a:lnTo>
                    <a:pt x="60" y="0"/>
                  </a:lnTo>
                  <a:lnTo>
                    <a:pt x="45" y="5"/>
                  </a:lnTo>
                  <a:lnTo>
                    <a:pt x="31" y="9"/>
                  </a:lnTo>
                  <a:lnTo>
                    <a:pt x="22" y="21"/>
                  </a:lnTo>
                  <a:lnTo>
                    <a:pt x="10" y="31"/>
                  </a:lnTo>
                  <a:lnTo>
                    <a:pt x="5" y="45"/>
                  </a:lnTo>
                  <a:lnTo>
                    <a:pt x="0" y="59"/>
                  </a:lnTo>
                  <a:lnTo>
                    <a:pt x="0" y="76"/>
                  </a:lnTo>
                  <a:lnTo>
                    <a:pt x="0" y="90"/>
                  </a:lnTo>
                  <a:lnTo>
                    <a:pt x="5" y="104"/>
                  </a:lnTo>
                  <a:lnTo>
                    <a:pt x="10" y="116"/>
                  </a:lnTo>
                  <a:lnTo>
                    <a:pt x="22" y="130"/>
                  </a:lnTo>
                  <a:lnTo>
                    <a:pt x="31" y="138"/>
                  </a:lnTo>
                  <a:lnTo>
                    <a:pt x="45" y="145"/>
                  </a:lnTo>
                  <a:lnTo>
                    <a:pt x="60" y="149"/>
                  </a:lnTo>
                  <a:lnTo>
                    <a:pt x="74" y="152"/>
                  </a:lnTo>
                  <a:lnTo>
                    <a:pt x="74" y="152"/>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6" name="Freeform 20"/>
            <p:cNvSpPr>
              <a:spLocks/>
            </p:cNvSpPr>
            <p:nvPr/>
          </p:nvSpPr>
          <p:spPr bwMode="auto">
            <a:xfrm>
              <a:off x="3047" y="1534"/>
              <a:ext cx="157" cy="154"/>
            </a:xfrm>
            <a:custGeom>
              <a:avLst/>
              <a:gdLst>
                <a:gd name="T0" fmla="*/ 81 w 157"/>
                <a:gd name="T1" fmla="*/ 154 h 154"/>
                <a:gd name="T2" fmla="*/ 93 w 157"/>
                <a:gd name="T3" fmla="*/ 152 h 154"/>
                <a:gd name="T4" fmla="*/ 107 w 157"/>
                <a:gd name="T5" fmla="*/ 147 h 154"/>
                <a:gd name="T6" fmla="*/ 119 w 157"/>
                <a:gd name="T7" fmla="*/ 137 h 154"/>
                <a:gd name="T8" fmla="*/ 133 w 157"/>
                <a:gd name="T9" fmla="*/ 130 h 154"/>
                <a:gd name="T10" fmla="*/ 140 w 157"/>
                <a:gd name="T11" fmla="*/ 116 h 154"/>
                <a:gd name="T12" fmla="*/ 150 w 157"/>
                <a:gd name="T13" fmla="*/ 104 h 154"/>
                <a:gd name="T14" fmla="*/ 154 w 157"/>
                <a:gd name="T15" fmla="*/ 90 h 154"/>
                <a:gd name="T16" fmla="*/ 157 w 157"/>
                <a:gd name="T17" fmla="*/ 78 h 154"/>
                <a:gd name="T18" fmla="*/ 154 w 157"/>
                <a:gd name="T19" fmla="*/ 59 h 154"/>
                <a:gd name="T20" fmla="*/ 150 w 157"/>
                <a:gd name="T21" fmla="*/ 45 h 154"/>
                <a:gd name="T22" fmla="*/ 140 w 157"/>
                <a:gd name="T23" fmla="*/ 31 h 154"/>
                <a:gd name="T24" fmla="*/ 133 w 157"/>
                <a:gd name="T25" fmla="*/ 21 h 154"/>
                <a:gd name="T26" fmla="*/ 119 w 157"/>
                <a:gd name="T27" fmla="*/ 9 h 154"/>
                <a:gd name="T28" fmla="*/ 107 w 157"/>
                <a:gd name="T29" fmla="*/ 4 h 154"/>
                <a:gd name="T30" fmla="*/ 93 w 157"/>
                <a:gd name="T31" fmla="*/ 0 h 154"/>
                <a:gd name="T32" fmla="*/ 81 w 157"/>
                <a:gd name="T33" fmla="*/ 0 h 154"/>
                <a:gd name="T34" fmla="*/ 62 w 157"/>
                <a:gd name="T35" fmla="*/ 0 h 154"/>
                <a:gd name="T36" fmla="*/ 47 w 157"/>
                <a:gd name="T37" fmla="*/ 4 h 154"/>
                <a:gd name="T38" fmla="*/ 33 w 157"/>
                <a:gd name="T39" fmla="*/ 9 h 154"/>
                <a:gd name="T40" fmla="*/ 21 w 157"/>
                <a:gd name="T41" fmla="*/ 21 h 154"/>
                <a:gd name="T42" fmla="*/ 9 w 157"/>
                <a:gd name="T43" fmla="*/ 31 h 154"/>
                <a:gd name="T44" fmla="*/ 5 w 157"/>
                <a:gd name="T45" fmla="*/ 45 h 154"/>
                <a:gd name="T46" fmla="*/ 0 w 157"/>
                <a:gd name="T47" fmla="*/ 59 h 154"/>
                <a:gd name="T48" fmla="*/ 0 w 157"/>
                <a:gd name="T49" fmla="*/ 78 h 154"/>
                <a:gd name="T50" fmla="*/ 0 w 157"/>
                <a:gd name="T51" fmla="*/ 90 h 154"/>
                <a:gd name="T52" fmla="*/ 5 w 157"/>
                <a:gd name="T53" fmla="*/ 104 h 154"/>
                <a:gd name="T54" fmla="*/ 9 w 157"/>
                <a:gd name="T55" fmla="*/ 116 h 154"/>
                <a:gd name="T56" fmla="*/ 21 w 157"/>
                <a:gd name="T57" fmla="*/ 130 h 154"/>
                <a:gd name="T58" fmla="*/ 33 w 157"/>
                <a:gd name="T59" fmla="*/ 137 h 154"/>
                <a:gd name="T60" fmla="*/ 47 w 157"/>
                <a:gd name="T61" fmla="*/ 147 h 154"/>
                <a:gd name="T62" fmla="*/ 62 w 157"/>
                <a:gd name="T63" fmla="*/ 152 h 154"/>
                <a:gd name="T64" fmla="*/ 81 w 157"/>
                <a:gd name="T65" fmla="*/ 154 h 154"/>
                <a:gd name="T66" fmla="*/ 81 w 157"/>
                <a:gd name="T6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4">
                  <a:moveTo>
                    <a:pt x="81" y="154"/>
                  </a:moveTo>
                  <a:lnTo>
                    <a:pt x="93" y="152"/>
                  </a:lnTo>
                  <a:lnTo>
                    <a:pt x="107" y="147"/>
                  </a:lnTo>
                  <a:lnTo>
                    <a:pt x="119" y="137"/>
                  </a:lnTo>
                  <a:lnTo>
                    <a:pt x="133" y="130"/>
                  </a:lnTo>
                  <a:lnTo>
                    <a:pt x="140" y="116"/>
                  </a:lnTo>
                  <a:lnTo>
                    <a:pt x="150" y="104"/>
                  </a:lnTo>
                  <a:lnTo>
                    <a:pt x="154" y="90"/>
                  </a:lnTo>
                  <a:lnTo>
                    <a:pt x="157" y="78"/>
                  </a:lnTo>
                  <a:lnTo>
                    <a:pt x="154" y="59"/>
                  </a:lnTo>
                  <a:lnTo>
                    <a:pt x="150" y="45"/>
                  </a:lnTo>
                  <a:lnTo>
                    <a:pt x="140" y="31"/>
                  </a:lnTo>
                  <a:lnTo>
                    <a:pt x="133" y="21"/>
                  </a:lnTo>
                  <a:lnTo>
                    <a:pt x="119" y="9"/>
                  </a:lnTo>
                  <a:lnTo>
                    <a:pt x="107" y="4"/>
                  </a:lnTo>
                  <a:lnTo>
                    <a:pt x="93" y="0"/>
                  </a:lnTo>
                  <a:lnTo>
                    <a:pt x="81" y="0"/>
                  </a:lnTo>
                  <a:lnTo>
                    <a:pt x="62" y="0"/>
                  </a:lnTo>
                  <a:lnTo>
                    <a:pt x="47" y="4"/>
                  </a:lnTo>
                  <a:lnTo>
                    <a:pt x="33" y="9"/>
                  </a:lnTo>
                  <a:lnTo>
                    <a:pt x="21" y="21"/>
                  </a:lnTo>
                  <a:lnTo>
                    <a:pt x="9" y="31"/>
                  </a:lnTo>
                  <a:lnTo>
                    <a:pt x="5" y="45"/>
                  </a:lnTo>
                  <a:lnTo>
                    <a:pt x="0" y="59"/>
                  </a:lnTo>
                  <a:lnTo>
                    <a:pt x="0" y="78"/>
                  </a:lnTo>
                  <a:lnTo>
                    <a:pt x="0" y="90"/>
                  </a:lnTo>
                  <a:lnTo>
                    <a:pt x="5" y="104"/>
                  </a:lnTo>
                  <a:lnTo>
                    <a:pt x="9" y="116"/>
                  </a:lnTo>
                  <a:lnTo>
                    <a:pt x="21" y="130"/>
                  </a:lnTo>
                  <a:lnTo>
                    <a:pt x="33" y="137"/>
                  </a:lnTo>
                  <a:lnTo>
                    <a:pt x="47" y="147"/>
                  </a:lnTo>
                  <a:lnTo>
                    <a:pt x="62" y="152"/>
                  </a:lnTo>
                  <a:lnTo>
                    <a:pt x="81" y="154"/>
                  </a:lnTo>
                  <a:lnTo>
                    <a:pt x="81" y="154"/>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7" name="Freeform 21"/>
            <p:cNvSpPr>
              <a:spLocks/>
            </p:cNvSpPr>
            <p:nvPr/>
          </p:nvSpPr>
          <p:spPr bwMode="auto">
            <a:xfrm>
              <a:off x="2954" y="1736"/>
              <a:ext cx="157" cy="149"/>
            </a:xfrm>
            <a:custGeom>
              <a:avLst/>
              <a:gdLst>
                <a:gd name="T0" fmla="*/ 81 w 157"/>
                <a:gd name="T1" fmla="*/ 149 h 149"/>
                <a:gd name="T2" fmla="*/ 93 w 157"/>
                <a:gd name="T3" fmla="*/ 147 h 149"/>
                <a:gd name="T4" fmla="*/ 107 w 157"/>
                <a:gd name="T5" fmla="*/ 142 h 149"/>
                <a:gd name="T6" fmla="*/ 119 w 157"/>
                <a:gd name="T7" fmla="*/ 135 h 149"/>
                <a:gd name="T8" fmla="*/ 133 w 157"/>
                <a:gd name="T9" fmla="*/ 128 h 149"/>
                <a:gd name="T10" fmla="*/ 140 w 157"/>
                <a:gd name="T11" fmla="*/ 114 h 149"/>
                <a:gd name="T12" fmla="*/ 150 w 157"/>
                <a:gd name="T13" fmla="*/ 102 h 149"/>
                <a:gd name="T14" fmla="*/ 155 w 157"/>
                <a:gd name="T15" fmla="*/ 87 h 149"/>
                <a:gd name="T16" fmla="*/ 157 w 157"/>
                <a:gd name="T17" fmla="*/ 73 h 149"/>
                <a:gd name="T18" fmla="*/ 155 w 157"/>
                <a:gd name="T19" fmla="*/ 57 h 149"/>
                <a:gd name="T20" fmla="*/ 150 w 157"/>
                <a:gd name="T21" fmla="*/ 45 h 149"/>
                <a:gd name="T22" fmla="*/ 140 w 157"/>
                <a:gd name="T23" fmla="*/ 30 h 149"/>
                <a:gd name="T24" fmla="*/ 133 w 157"/>
                <a:gd name="T25" fmla="*/ 21 h 149"/>
                <a:gd name="T26" fmla="*/ 119 w 157"/>
                <a:gd name="T27" fmla="*/ 9 h 149"/>
                <a:gd name="T28" fmla="*/ 107 w 157"/>
                <a:gd name="T29" fmla="*/ 4 h 149"/>
                <a:gd name="T30" fmla="*/ 93 w 157"/>
                <a:gd name="T31" fmla="*/ 0 h 149"/>
                <a:gd name="T32" fmla="*/ 81 w 157"/>
                <a:gd name="T33" fmla="*/ 0 h 149"/>
                <a:gd name="T34" fmla="*/ 64 w 157"/>
                <a:gd name="T35" fmla="*/ 0 h 149"/>
                <a:gd name="T36" fmla="*/ 48 w 157"/>
                <a:gd name="T37" fmla="*/ 4 h 149"/>
                <a:gd name="T38" fmla="*/ 34 w 157"/>
                <a:gd name="T39" fmla="*/ 9 h 149"/>
                <a:gd name="T40" fmla="*/ 24 w 157"/>
                <a:gd name="T41" fmla="*/ 21 h 149"/>
                <a:gd name="T42" fmla="*/ 12 w 157"/>
                <a:gd name="T43" fmla="*/ 30 h 149"/>
                <a:gd name="T44" fmla="*/ 5 w 157"/>
                <a:gd name="T45" fmla="*/ 45 h 149"/>
                <a:gd name="T46" fmla="*/ 0 w 157"/>
                <a:gd name="T47" fmla="*/ 57 h 149"/>
                <a:gd name="T48" fmla="*/ 0 w 157"/>
                <a:gd name="T49" fmla="*/ 73 h 149"/>
                <a:gd name="T50" fmla="*/ 0 w 157"/>
                <a:gd name="T51" fmla="*/ 87 h 149"/>
                <a:gd name="T52" fmla="*/ 5 w 157"/>
                <a:gd name="T53" fmla="*/ 102 h 149"/>
                <a:gd name="T54" fmla="*/ 12 w 157"/>
                <a:gd name="T55" fmla="*/ 114 h 149"/>
                <a:gd name="T56" fmla="*/ 24 w 157"/>
                <a:gd name="T57" fmla="*/ 128 h 149"/>
                <a:gd name="T58" fmla="*/ 34 w 157"/>
                <a:gd name="T59" fmla="*/ 135 h 149"/>
                <a:gd name="T60" fmla="*/ 48 w 157"/>
                <a:gd name="T61" fmla="*/ 142 h 149"/>
                <a:gd name="T62" fmla="*/ 64 w 157"/>
                <a:gd name="T63" fmla="*/ 147 h 149"/>
                <a:gd name="T64" fmla="*/ 81 w 157"/>
                <a:gd name="T65" fmla="*/ 149 h 149"/>
                <a:gd name="T66" fmla="*/ 81 w 157"/>
                <a:gd name="T6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49">
                  <a:moveTo>
                    <a:pt x="81" y="149"/>
                  </a:moveTo>
                  <a:lnTo>
                    <a:pt x="93" y="147"/>
                  </a:lnTo>
                  <a:lnTo>
                    <a:pt x="107" y="142"/>
                  </a:lnTo>
                  <a:lnTo>
                    <a:pt x="119" y="135"/>
                  </a:lnTo>
                  <a:lnTo>
                    <a:pt x="133" y="128"/>
                  </a:lnTo>
                  <a:lnTo>
                    <a:pt x="140" y="114"/>
                  </a:lnTo>
                  <a:lnTo>
                    <a:pt x="150" y="102"/>
                  </a:lnTo>
                  <a:lnTo>
                    <a:pt x="155" y="87"/>
                  </a:lnTo>
                  <a:lnTo>
                    <a:pt x="157" y="73"/>
                  </a:lnTo>
                  <a:lnTo>
                    <a:pt x="155" y="57"/>
                  </a:lnTo>
                  <a:lnTo>
                    <a:pt x="150" y="45"/>
                  </a:lnTo>
                  <a:lnTo>
                    <a:pt x="140" y="30"/>
                  </a:lnTo>
                  <a:lnTo>
                    <a:pt x="133" y="21"/>
                  </a:lnTo>
                  <a:lnTo>
                    <a:pt x="119" y="9"/>
                  </a:lnTo>
                  <a:lnTo>
                    <a:pt x="107" y="4"/>
                  </a:lnTo>
                  <a:lnTo>
                    <a:pt x="93" y="0"/>
                  </a:lnTo>
                  <a:lnTo>
                    <a:pt x="81" y="0"/>
                  </a:lnTo>
                  <a:lnTo>
                    <a:pt x="64" y="0"/>
                  </a:lnTo>
                  <a:lnTo>
                    <a:pt x="48" y="4"/>
                  </a:lnTo>
                  <a:lnTo>
                    <a:pt x="34" y="9"/>
                  </a:lnTo>
                  <a:lnTo>
                    <a:pt x="24" y="21"/>
                  </a:lnTo>
                  <a:lnTo>
                    <a:pt x="12" y="30"/>
                  </a:lnTo>
                  <a:lnTo>
                    <a:pt x="5" y="45"/>
                  </a:lnTo>
                  <a:lnTo>
                    <a:pt x="0" y="57"/>
                  </a:lnTo>
                  <a:lnTo>
                    <a:pt x="0" y="73"/>
                  </a:lnTo>
                  <a:lnTo>
                    <a:pt x="0" y="87"/>
                  </a:lnTo>
                  <a:lnTo>
                    <a:pt x="5" y="102"/>
                  </a:lnTo>
                  <a:lnTo>
                    <a:pt x="12" y="114"/>
                  </a:lnTo>
                  <a:lnTo>
                    <a:pt x="24" y="128"/>
                  </a:lnTo>
                  <a:lnTo>
                    <a:pt x="34" y="135"/>
                  </a:lnTo>
                  <a:lnTo>
                    <a:pt x="48" y="142"/>
                  </a:lnTo>
                  <a:lnTo>
                    <a:pt x="64" y="147"/>
                  </a:lnTo>
                  <a:lnTo>
                    <a:pt x="81" y="149"/>
                  </a:lnTo>
                  <a:lnTo>
                    <a:pt x="81" y="149"/>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8" name="Freeform 22"/>
            <p:cNvSpPr>
              <a:spLocks/>
            </p:cNvSpPr>
            <p:nvPr/>
          </p:nvSpPr>
          <p:spPr bwMode="auto">
            <a:xfrm>
              <a:off x="2745" y="1769"/>
              <a:ext cx="155" cy="149"/>
            </a:xfrm>
            <a:custGeom>
              <a:avLst/>
              <a:gdLst>
                <a:gd name="T0" fmla="*/ 79 w 155"/>
                <a:gd name="T1" fmla="*/ 149 h 149"/>
                <a:gd name="T2" fmla="*/ 93 w 155"/>
                <a:gd name="T3" fmla="*/ 147 h 149"/>
                <a:gd name="T4" fmla="*/ 107 w 155"/>
                <a:gd name="T5" fmla="*/ 142 h 149"/>
                <a:gd name="T6" fmla="*/ 119 w 155"/>
                <a:gd name="T7" fmla="*/ 133 h 149"/>
                <a:gd name="T8" fmla="*/ 131 w 155"/>
                <a:gd name="T9" fmla="*/ 126 h 149"/>
                <a:gd name="T10" fmla="*/ 138 w 155"/>
                <a:gd name="T11" fmla="*/ 111 h 149"/>
                <a:gd name="T12" fmla="*/ 147 w 155"/>
                <a:gd name="T13" fmla="*/ 100 h 149"/>
                <a:gd name="T14" fmla="*/ 152 w 155"/>
                <a:gd name="T15" fmla="*/ 85 h 149"/>
                <a:gd name="T16" fmla="*/ 155 w 155"/>
                <a:gd name="T17" fmla="*/ 73 h 149"/>
                <a:gd name="T18" fmla="*/ 152 w 155"/>
                <a:gd name="T19" fmla="*/ 57 h 149"/>
                <a:gd name="T20" fmla="*/ 147 w 155"/>
                <a:gd name="T21" fmla="*/ 43 h 149"/>
                <a:gd name="T22" fmla="*/ 138 w 155"/>
                <a:gd name="T23" fmla="*/ 31 h 149"/>
                <a:gd name="T24" fmla="*/ 131 w 155"/>
                <a:gd name="T25" fmla="*/ 21 h 149"/>
                <a:gd name="T26" fmla="*/ 119 w 155"/>
                <a:gd name="T27" fmla="*/ 9 h 149"/>
                <a:gd name="T28" fmla="*/ 107 w 155"/>
                <a:gd name="T29" fmla="*/ 2 h 149"/>
                <a:gd name="T30" fmla="*/ 93 w 155"/>
                <a:gd name="T31" fmla="*/ 0 h 149"/>
                <a:gd name="T32" fmla="*/ 79 w 155"/>
                <a:gd name="T33" fmla="*/ 0 h 149"/>
                <a:gd name="T34" fmla="*/ 60 w 155"/>
                <a:gd name="T35" fmla="*/ 0 h 149"/>
                <a:gd name="T36" fmla="*/ 45 w 155"/>
                <a:gd name="T37" fmla="*/ 2 h 149"/>
                <a:gd name="T38" fmla="*/ 31 w 155"/>
                <a:gd name="T39" fmla="*/ 9 h 149"/>
                <a:gd name="T40" fmla="*/ 22 w 155"/>
                <a:gd name="T41" fmla="*/ 21 h 149"/>
                <a:gd name="T42" fmla="*/ 10 w 155"/>
                <a:gd name="T43" fmla="*/ 31 h 149"/>
                <a:gd name="T44" fmla="*/ 5 w 155"/>
                <a:gd name="T45" fmla="*/ 43 h 149"/>
                <a:gd name="T46" fmla="*/ 0 w 155"/>
                <a:gd name="T47" fmla="*/ 57 h 149"/>
                <a:gd name="T48" fmla="*/ 0 w 155"/>
                <a:gd name="T49" fmla="*/ 73 h 149"/>
                <a:gd name="T50" fmla="*/ 0 w 155"/>
                <a:gd name="T51" fmla="*/ 85 h 149"/>
                <a:gd name="T52" fmla="*/ 5 w 155"/>
                <a:gd name="T53" fmla="*/ 100 h 149"/>
                <a:gd name="T54" fmla="*/ 10 w 155"/>
                <a:gd name="T55" fmla="*/ 111 h 149"/>
                <a:gd name="T56" fmla="*/ 22 w 155"/>
                <a:gd name="T57" fmla="*/ 126 h 149"/>
                <a:gd name="T58" fmla="*/ 31 w 155"/>
                <a:gd name="T59" fmla="*/ 133 h 149"/>
                <a:gd name="T60" fmla="*/ 45 w 155"/>
                <a:gd name="T61" fmla="*/ 142 h 149"/>
                <a:gd name="T62" fmla="*/ 60 w 155"/>
                <a:gd name="T63" fmla="*/ 147 h 149"/>
                <a:gd name="T64" fmla="*/ 79 w 155"/>
                <a:gd name="T65" fmla="*/ 149 h 149"/>
                <a:gd name="T66" fmla="*/ 79 w 155"/>
                <a:gd name="T6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 h="149">
                  <a:moveTo>
                    <a:pt x="79" y="149"/>
                  </a:moveTo>
                  <a:lnTo>
                    <a:pt x="93" y="147"/>
                  </a:lnTo>
                  <a:lnTo>
                    <a:pt x="107" y="142"/>
                  </a:lnTo>
                  <a:lnTo>
                    <a:pt x="119" y="133"/>
                  </a:lnTo>
                  <a:lnTo>
                    <a:pt x="131" y="126"/>
                  </a:lnTo>
                  <a:lnTo>
                    <a:pt x="138" y="111"/>
                  </a:lnTo>
                  <a:lnTo>
                    <a:pt x="147" y="100"/>
                  </a:lnTo>
                  <a:lnTo>
                    <a:pt x="152" y="85"/>
                  </a:lnTo>
                  <a:lnTo>
                    <a:pt x="155" y="73"/>
                  </a:lnTo>
                  <a:lnTo>
                    <a:pt x="152" y="57"/>
                  </a:lnTo>
                  <a:lnTo>
                    <a:pt x="147" y="43"/>
                  </a:lnTo>
                  <a:lnTo>
                    <a:pt x="138" y="31"/>
                  </a:lnTo>
                  <a:lnTo>
                    <a:pt x="131" y="21"/>
                  </a:lnTo>
                  <a:lnTo>
                    <a:pt x="119" y="9"/>
                  </a:lnTo>
                  <a:lnTo>
                    <a:pt x="107" y="2"/>
                  </a:lnTo>
                  <a:lnTo>
                    <a:pt x="93" y="0"/>
                  </a:lnTo>
                  <a:lnTo>
                    <a:pt x="79" y="0"/>
                  </a:lnTo>
                  <a:lnTo>
                    <a:pt x="60" y="0"/>
                  </a:lnTo>
                  <a:lnTo>
                    <a:pt x="45" y="2"/>
                  </a:lnTo>
                  <a:lnTo>
                    <a:pt x="31" y="9"/>
                  </a:lnTo>
                  <a:lnTo>
                    <a:pt x="22" y="21"/>
                  </a:lnTo>
                  <a:lnTo>
                    <a:pt x="10" y="31"/>
                  </a:lnTo>
                  <a:lnTo>
                    <a:pt x="5" y="43"/>
                  </a:lnTo>
                  <a:lnTo>
                    <a:pt x="0" y="57"/>
                  </a:lnTo>
                  <a:lnTo>
                    <a:pt x="0" y="73"/>
                  </a:lnTo>
                  <a:lnTo>
                    <a:pt x="0" y="85"/>
                  </a:lnTo>
                  <a:lnTo>
                    <a:pt x="5" y="100"/>
                  </a:lnTo>
                  <a:lnTo>
                    <a:pt x="10" y="111"/>
                  </a:lnTo>
                  <a:lnTo>
                    <a:pt x="22" y="126"/>
                  </a:lnTo>
                  <a:lnTo>
                    <a:pt x="31" y="133"/>
                  </a:lnTo>
                  <a:lnTo>
                    <a:pt x="45" y="142"/>
                  </a:lnTo>
                  <a:lnTo>
                    <a:pt x="60" y="147"/>
                  </a:lnTo>
                  <a:lnTo>
                    <a:pt x="79" y="149"/>
                  </a:lnTo>
                  <a:lnTo>
                    <a:pt x="79" y="149"/>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399" name="Freeform 23"/>
            <p:cNvSpPr>
              <a:spLocks/>
            </p:cNvSpPr>
            <p:nvPr/>
          </p:nvSpPr>
          <p:spPr bwMode="auto">
            <a:xfrm>
              <a:off x="2572" y="1861"/>
              <a:ext cx="152" cy="157"/>
            </a:xfrm>
            <a:custGeom>
              <a:avLst/>
              <a:gdLst>
                <a:gd name="T0" fmla="*/ 76 w 152"/>
                <a:gd name="T1" fmla="*/ 157 h 157"/>
                <a:gd name="T2" fmla="*/ 88 w 152"/>
                <a:gd name="T3" fmla="*/ 155 h 157"/>
                <a:gd name="T4" fmla="*/ 102 w 152"/>
                <a:gd name="T5" fmla="*/ 150 h 157"/>
                <a:gd name="T6" fmla="*/ 114 w 152"/>
                <a:gd name="T7" fmla="*/ 140 h 157"/>
                <a:gd name="T8" fmla="*/ 128 w 152"/>
                <a:gd name="T9" fmla="*/ 131 h 157"/>
                <a:gd name="T10" fmla="*/ 135 w 152"/>
                <a:gd name="T11" fmla="*/ 117 h 157"/>
                <a:gd name="T12" fmla="*/ 145 w 152"/>
                <a:gd name="T13" fmla="*/ 105 h 157"/>
                <a:gd name="T14" fmla="*/ 149 w 152"/>
                <a:gd name="T15" fmla="*/ 91 h 157"/>
                <a:gd name="T16" fmla="*/ 152 w 152"/>
                <a:gd name="T17" fmla="*/ 79 h 157"/>
                <a:gd name="T18" fmla="*/ 149 w 152"/>
                <a:gd name="T19" fmla="*/ 62 h 157"/>
                <a:gd name="T20" fmla="*/ 145 w 152"/>
                <a:gd name="T21" fmla="*/ 46 h 157"/>
                <a:gd name="T22" fmla="*/ 135 w 152"/>
                <a:gd name="T23" fmla="*/ 31 h 157"/>
                <a:gd name="T24" fmla="*/ 128 w 152"/>
                <a:gd name="T25" fmla="*/ 22 h 157"/>
                <a:gd name="T26" fmla="*/ 114 w 152"/>
                <a:gd name="T27" fmla="*/ 10 h 157"/>
                <a:gd name="T28" fmla="*/ 102 w 152"/>
                <a:gd name="T29" fmla="*/ 5 h 157"/>
                <a:gd name="T30" fmla="*/ 88 w 152"/>
                <a:gd name="T31" fmla="*/ 0 h 157"/>
                <a:gd name="T32" fmla="*/ 76 w 152"/>
                <a:gd name="T33" fmla="*/ 0 h 157"/>
                <a:gd name="T34" fmla="*/ 57 w 152"/>
                <a:gd name="T35" fmla="*/ 0 h 157"/>
                <a:gd name="T36" fmla="*/ 42 w 152"/>
                <a:gd name="T37" fmla="*/ 5 h 157"/>
                <a:gd name="T38" fmla="*/ 28 w 152"/>
                <a:gd name="T39" fmla="*/ 10 h 157"/>
                <a:gd name="T40" fmla="*/ 19 w 152"/>
                <a:gd name="T41" fmla="*/ 22 h 157"/>
                <a:gd name="T42" fmla="*/ 9 w 152"/>
                <a:gd name="T43" fmla="*/ 31 h 157"/>
                <a:gd name="T44" fmla="*/ 4 w 152"/>
                <a:gd name="T45" fmla="*/ 46 h 157"/>
                <a:gd name="T46" fmla="*/ 0 w 152"/>
                <a:gd name="T47" fmla="*/ 62 h 157"/>
                <a:gd name="T48" fmla="*/ 0 w 152"/>
                <a:gd name="T49" fmla="*/ 79 h 157"/>
                <a:gd name="T50" fmla="*/ 0 w 152"/>
                <a:gd name="T51" fmla="*/ 91 h 157"/>
                <a:gd name="T52" fmla="*/ 4 w 152"/>
                <a:gd name="T53" fmla="*/ 105 h 157"/>
                <a:gd name="T54" fmla="*/ 9 w 152"/>
                <a:gd name="T55" fmla="*/ 117 h 157"/>
                <a:gd name="T56" fmla="*/ 19 w 152"/>
                <a:gd name="T57" fmla="*/ 131 h 157"/>
                <a:gd name="T58" fmla="*/ 28 w 152"/>
                <a:gd name="T59" fmla="*/ 140 h 157"/>
                <a:gd name="T60" fmla="*/ 42 w 152"/>
                <a:gd name="T61" fmla="*/ 150 h 157"/>
                <a:gd name="T62" fmla="*/ 57 w 152"/>
                <a:gd name="T63" fmla="*/ 155 h 157"/>
                <a:gd name="T64" fmla="*/ 76 w 152"/>
                <a:gd name="T65" fmla="*/ 157 h 157"/>
                <a:gd name="T66" fmla="*/ 76 w 152"/>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7">
                  <a:moveTo>
                    <a:pt x="76" y="157"/>
                  </a:moveTo>
                  <a:lnTo>
                    <a:pt x="88" y="155"/>
                  </a:lnTo>
                  <a:lnTo>
                    <a:pt x="102" y="150"/>
                  </a:lnTo>
                  <a:lnTo>
                    <a:pt x="114" y="140"/>
                  </a:lnTo>
                  <a:lnTo>
                    <a:pt x="128" y="131"/>
                  </a:lnTo>
                  <a:lnTo>
                    <a:pt x="135" y="117"/>
                  </a:lnTo>
                  <a:lnTo>
                    <a:pt x="145" y="105"/>
                  </a:lnTo>
                  <a:lnTo>
                    <a:pt x="149" y="91"/>
                  </a:lnTo>
                  <a:lnTo>
                    <a:pt x="152" y="79"/>
                  </a:lnTo>
                  <a:lnTo>
                    <a:pt x="149" y="62"/>
                  </a:lnTo>
                  <a:lnTo>
                    <a:pt x="145" y="46"/>
                  </a:lnTo>
                  <a:lnTo>
                    <a:pt x="135" y="31"/>
                  </a:lnTo>
                  <a:lnTo>
                    <a:pt x="128" y="22"/>
                  </a:lnTo>
                  <a:lnTo>
                    <a:pt x="114" y="10"/>
                  </a:lnTo>
                  <a:lnTo>
                    <a:pt x="102" y="5"/>
                  </a:lnTo>
                  <a:lnTo>
                    <a:pt x="88" y="0"/>
                  </a:lnTo>
                  <a:lnTo>
                    <a:pt x="76" y="0"/>
                  </a:lnTo>
                  <a:lnTo>
                    <a:pt x="57" y="0"/>
                  </a:lnTo>
                  <a:lnTo>
                    <a:pt x="42" y="5"/>
                  </a:lnTo>
                  <a:lnTo>
                    <a:pt x="28" y="10"/>
                  </a:lnTo>
                  <a:lnTo>
                    <a:pt x="19" y="22"/>
                  </a:lnTo>
                  <a:lnTo>
                    <a:pt x="9" y="31"/>
                  </a:lnTo>
                  <a:lnTo>
                    <a:pt x="4" y="46"/>
                  </a:lnTo>
                  <a:lnTo>
                    <a:pt x="0" y="62"/>
                  </a:lnTo>
                  <a:lnTo>
                    <a:pt x="0" y="79"/>
                  </a:lnTo>
                  <a:lnTo>
                    <a:pt x="0" y="91"/>
                  </a:lnTo>
                  <a:lnTo>
                    <a:pt x="4" y="105"/>
                  </a:lnTo>
                  <a:lnTo>
                    <a:pt x="9" y="117"/>
                  </a:lnTo>
                  <a:lnTo>
                    <a:pt x="19" y="131"/>
                  </a:lnTo>
                  <a:lnTo>
                    <a:pt x="28" y="140"/>
                  </a:lnTo>
                  <a:lnTo>
                    <a:pt x="42" y="150"/>
                  </a:lnTo>
                  <a:lnTo>
                    <a:pt x="57" y="155"/>
                  </a:lnTo>
                  <a:lnTo>
                    <a:pt x="76" y="157"/>
                  </a:lnTo>
                  <a:lnTo>
                    <a:pt x="76" y="15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0" name="Freeform 24"/>
            <p:cNvSpPr>
              <a:spLocks/>
            </p:cNvSpPr>
            <p:nvPr/>
          </p:nvSpPr>
          <p:spPr bwMode="auto">
            <a:xfrm>
              <a:off x="2491" y="1505"/>
              <a:ext cx="152" cy="157"/>
            </a:xfrm>
            <a:custGeom>
              <a:avLst/>
              <a:gdLst>
                <a:gd name="T0" fmla="*/ 76 w 152"/>
                <a:gd name="T1" fmla="*/ 157 h 157"/>
                <a:gd name="T2" fmla="*/ 88 w 152"/>
                <a:gd name="T3" fmla="*/ 155 h 157"/>
                <a:gd name="T4" fmla="*/ 102 w 152"/>
                <a:gd name="T5" fmla="*/ 150 h 157"/>
                <a:gd name="T6" fmla="*/ 114 w 152"/>
                <a:gd name="T7" fmla="*/ 140 h 157"/>
                <a:gd name="T8" fmla="*/ 128 w 152"/>
                <a:gd name="T9" fmla="*/ 133 h 157"/>
                <a:gd name="T10" fmla="*/ 135 w 152"/>
                <a:gd name="T11" fmla="*/ 119 h 157"/>
                <a:gd name="T12" fmla="*/ 145 w 152"/>
                <a:gd name="T13" fmla="*/ 107 h 157"/>
                <a:gd name="T14" fmla="*/ 150 w 152"/>
                <a:gd name="T15" fmla="*/ 90 h 157"/>
                <a:gd name="T16" fmla="*/ 152 w 152"/>
                <a:gd name="T17" fmla="*/ 76 h 157"/>
                <a:gd name="T18" fmla="*/ 150 w 152"/>
                <a:gd name="T19" fmla="*/ 62 h 157"/>
                <a:gd name="T20" fmla="*/ 145 w 152"/>
                <a:gd name="T21" fmla="*/ 48 h 157"/>
                <a:gd name="T22" fmla="*/ 135 w 152"/>
                <a:gd name="T23" fmla="*/ 33 h 157"/>
                <a:gd name="T24" fmla="*/ 128 w 152"/>
                <a:gd name="T25" fmla="*/ 24 h 157"/>
                <a:gd name="T26" fmla="*/ 114 w 152"/>
                <a:gd name="T27" fmla="*/ 12 h 157"/>
                <a:gd name="T28" fmla="*/ 102 w 152"/>
                <a:gd name="T29" fmla="*/ 5 h 157"/>
                <a:gd name="T30" fmla="*/ 88 w 152"/>
                <a:gd name="T31" fmla="*/ 0 h 157"/>
                <a:gd name="T32" fmla="*/ 76 w 152"/>
                <a:gd name="T33" fmla="*/ 0 h 157"/>
                <a:gd name="T34" fmla="*/ 59 w 152"/>
                <a:gd name="T35" fmla="*/ 0 h 157"/>
                <a:gd name="T36" fmla="*/ 45 w 152"/>
                <a:gd name="T37" fmla="*/ 5 h 157"/>
                <a:gd name="T38" fmla="*/ 31 w 152"/>
                <a:gd name="T39" fmla="*/ 12 h 157"/>
                <a:gd name="T40" fmla="*/ 21 w 152"/>
                <a:gd name="T41" fmla="*/ 24 h 157"/>
                <a:gd name="T42" fmla="*/ 9 w 152"/>
                <a:gd name="T43" fmla="*/ 33 h 157"/>
                <a:gd name="T44" fmla="*/ 7 w 152"/>
                <a:gd name="T45" fmla="*/ 48 h 157"/>
                <a:gd name="T46" fmla="*/ 0 w 152"/>
                <a:gd name="T47" fmla="*/ 62 h 157"/>
                <a:gd name="T48" fmla="*/ 0 w 152"/>
                <a:gd name="T49" fmla="*/ 76 h 157"/>
                <a:gd name="T50" fmla="*/ 0 w 152"/>
                <a:gd name="T51" fmla="*/ 90 h 157"/>
                <a:gd name="T52" fmla="*/ 7 w 152"/>
                <a:gd name="T53" fmla="*/ 107 h 157"/>
                <a:gd name="T54" fmla="*/ 9 w 152"/>
                <a:gd name="T55" fmla="*/ 119 h 157"/>
                <a:gd name="T56" fmla="*/ 21 w 152"/>
                <a:gd name="T57" fmla="*/ 133 h 157"/>
                <a:gd name="T58" fmla="*/ 31 w 152"/>
                <a:gd name="T59" fmla="*/ 140 h 157"/>
                <a:gd name="T60" fmla="*/ 45 w 152"/>
                <a:gd name="T61" fmla="*/ 150 h 157"/>
                <a:gd name="T62" fmla="*/ 59 w 152"/>
                <a:gd name="T63" fmla="*/ 155 h 157"/>
                <a:gd name="T64" fmla="*/ 76 w 152"/>
                <a:gd name="T65" fmla="*/ 157 h 157"/>
                <a:gd name="T66" fmla="*/ 76 w 152"/>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7">
                  <a:moveTo>
                    <a:pt x="76" y="157"/>
                  </a:moveTo>
                  <a:lnTo>
                    <a:pt x="88" y="155"/>
                  </a:lnTo>
                  <a:lnTo>
                    <a:pt x="102" y="150"/>
                  </a:lnTo>
                  <a:lnTo>
                    <a:pt x="114" y="140"/>
                  </a:lnTo>
                  <a:lnTo>
                    <a:pt x="128" y="133"/>
                  </a:lnTo>
                  <a:lnTo>
                    <a:pt x="135" y="119"/>
                  </a:lnTo>
                  <a:lnTo>
                    <a:pt x="145" y="107"/>
                  </a:lnTo>
                  <a:lnTo>
                    <a:pt x="150" y="90"/>
                  </a:lnTo>
                  <a:lnTo>
                    <a:pt x="152" y="76"/>
                  </a:lnTo>
                  <a:lnTo>
                    <a:pt x="150" y="62"/>
                  </a:lnTo>
                  <a:lnTo>
                    <a:pt x="145" y="48"/>
                  </a:lnTo>
                  <a:lnTo>
                    <a:pt x="135" y="33"/>
                  </a:lnTo>
                  <a:lnTo>
                    <a:pt x="128" y="24"/>
                  </a:lnTo>
                  <a:lnTo>
                    <a:pt x="114" y="12"/>
                  </a:lnTo>
                  <a:lnTo>
                    <a:pt x="102" y="5"/>
                  </a:lnTo>
                  <a:lnTo>
                    <a:pt x="88" y="0"/>
                  </a:lnTo>
                  <a:lnTo>
                    <a:pt x="76" y="0"/>
                  </a:lnTo>
                  <a:lnTo>
                    <a:pt x="59" y="0"/>
                  </a:lnTo>
                  <a:lnTo>
                    <a:pt x="45" y="5"/>
                  </a:lnTo>
                  <a:lnTo>
                    <a:pt x="31" y="12"/>
                  </a:lnTo>
                  <a:lnTo>
                    <a:pt x="21" y="24"/>
                  </a:lnTo>
                  <a:lnTo>
                    <a:pt x="9" y="33"/>
                  </a:lnTo>
                  <a:lnTo>
                    <a:pt x="7" y="48"/>
                  </a:lnTo>
                  <a:lnTo>
                    <a:pt x="0" y="62"/>
                  </a:lnTo>
                  <a:lnTo>
                    <a:pt x="0" y="76"/>
                  </a:lnTo>
                  <a:lnTo>
                    <a:pt x="0" y="90"/>
                  </a:lnTo>
                  <a:lnTo>
                    <a:pt x="7" y="107"/>
                  </a:lnTo>
                  <a:lnTo>
                    <a:pt x="9" y="119"/>
                  </a:lnTo>
                  <a:lnTo>
                    <a:pt x="21" y="133"/>
                  </a:lnTo>
                  <a:lnTo>
                    <a:pt x="31" y="140"/>
                  </a:lnTo>
                  <a:lnTo>
                    <a:pt x="45" y="150"/>
                  </a:lnTo>
                  <a:lnTo>
                    <a:pt x="59" y="155"/>
                  </a:lnTo>
                  <a:lnTo>
                    <a:pt x="76" y="157"/>
                  </a:lnTo>
                  <a:lnTo>
                    <a:pt x="76" y="15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1" name="Freeform 25"/>
            <p:cNvSpPr>
              <a:spLocks/>
            </p:cNvSpPr>
            <p:nvPr/>
          </p:nvSpPr>
          <p:spPr bwMode="auto">
            <a:xfrm>
              <a:off x="2750" y="1408"/>
              <a:ext cx="157" cy="157"/>
            </a:xfrm>
            <a:custGeom>
              <a:avLst/>
              <a:gdLst>
                <a:gd name="T0" fmla="*/ 76 w 157"/>
                <a:gd name="T1" fmla="*/ 157 h 157"/>
                <a:gd name="T2" fmla="*/ 90 w 157"/>
                <a:gd name="T3" fmla="*/ 154 h 157"/>
                <a:gd name="T4" fmla="*/ 107 w 157"/>
                <a:gd name="T5" fmla="*/ 149 h 157"/>
                <a:gd name="T6" fmla="*/ 119 w 157"/>
                <a:gd name="T7" fmla="*/ 140 h 157"/>
                <a:gd name="T8" fmla="*/ 133 w 157"/>
                <a:gd name="T9" fmla="*/ 133 h 157"/>
                <a:gd name="T10" fmla="*/ 140 w 157"/>
                <a:gd name="T11" fmla="*/ 119 h 157"/>
                <a:gd name="T12" fmla="*/ 150 w 157"/>
                <a:gd name="T13" fmla="*/ 107 h 157"/>
                <a:gd name="T14" fmla="*/ 154 w 157"/>
                <a:gd name="T15" fmla="*/ 92 h 157"/>
                <a:gd name="T16" fmla="*/ 157 w 157"/>
                <a:gd name="T17" fmla="*/ 81 h 157"/>
                <a:gd name="T18" fmla="*/ 154 w 157"/>
                <a:gd name="T19" fmla="*/ 62 h 157"/>
                <a:gd name="T20" fmla="*/ 150 w 157"/>
                <a:gd name="T21" fmla="*/ 47 h 157"/>
                <a:gd name="T22" fmla="*/ 140 w 157"/>
                <a:gd name="T23" fmla="*/ 33 h 157"/>
                <a:gd name="T24" fmla="*/ 133 w 157"/>
                <a:gd name="T25" fmla="*/ 21 h 157"/>
                <a:gd name="T26" fmla="*/ 119 w 157"/>
                <a:gd name="T27" fmla="*/ 9 h 157"/>
                <a:gd name="T28" fmla="*/ 107 w 157"/>
                <a:gd name="T29" fmla="*/ 5 h 157"/>
                <a:gd name="T30" fmla="*/ 90 w 157"/>
                <a:gd name="T31" fmla="*/ 0 h 157"/>
                <a:gd name="T32" fmla="*/ 76 w 157"/>
                <a:gd name="T33" fmla="*/ 0 h 157"/>
                <a:gd name="T34" fmla="*/ 59 w 157"/>
                <a:gd name="T35" fmla="*/ 0 h 157"/>
                <a:gd name="T36" fmla="*/ 45 w 157"/>
                <a:gd name="T37" fmla="*/ 5 h 157"/>
                <a:gd name="T38" fmla="*/ 31 w 157"/>
                <a:gd name="T39" fmla="*/ 9 h 157"/>
                <a:gd name="T40" fmla="*/ 21 w 157"/>
                <a:gd name="T41" fmla="*/ 21 h 157"/>
                <a:gd name="T42" fmla="*/ 9 w 157"/>
                <a:gd name="T43" fmla="*/ 33 h 157"/>
                <a:gd name="T44" fmla="*/ 5 w 157"/>
                <a:gd name="T45" fmla="*/ 47 h 157"/>
                <a:gd name="T46" fmla="*/ 0 w 157"/>
                <a:gd name="T47" fmla="*/ 62 h 157"/>
                <a:gd name="T48" fmla="*/ 0 w 157"/>
                <a:gd name="T49" fmla="*/ 81 h 157"/>
                <a:gd name="T50" fmla="*/ 0 w 157"/>
                <a:gd name="T51" fmla="*/ 92 h 157"/>
                <a:gd name="T52" fmla="*/ 5 w 157"/>
                <a:gd name="T53" fmla="*/ 107 h 157"/>
                <a:gd name="T54" fmla="*/ 9 w 157"/>
                <a:gd name="T55" fmla="*/ 119 h 157"/>
                <a:gd name="T56" fmla="*/ 21 w 157"/>
                <a:gd name="T57" fmla="*/ 133 h 157"/>
                <a:gd name="T58" fmla="*/ 31 w 157"/>
                <a:gd name="T59" fmla="*/ 140 h 157"/>
                <a:gd name="T60" fmla="*/ 45 w 157"/>
                <a:gd name="T61" fmla="*/ 149 h 157"/>
                <a:gd name="T62" fmla="*/ 59 w 157"/>
                <a:gd name="T63" fmla="*/ 154 h 157"/>
                <a:gd name="T64" fmla="*/ 76 w 157"/>
                <a:gd name="T65" fmla="*/ 157 h 157"/>
                <a:gd name="T66" fmla="*/ 76 w 157"/>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76" y="157"/>
                  </a:moveTo>
                  <a:lnTo>
                    <a:pt x="90" y="154"/>
                  </a:lnTo>
                  <a:lnTo>
                    <a:pt x="107" y="149"/>
                  </a:lnTo>
                  <a:lnTo>
                    <a:pt x="119" y="140"/>
                  </a:lnTo>
                  <a:lnTo>
                    <a:pt x="133" y="133"/>
                  </a:lnTo>
                  <a:lnTo>
                    <a:pt x="140" y="119"/>
                  </a:lnTo>
                  <a:lnTo>
                    <a:pt x="150" y="107"/>
                  </a:lnTo>
                  <a:lnTo>
                    <a:pt x="154" y="92"/>
                  </a:lnTo>
                  <a:lnTo>
                    <a:pt x="157" y="81"/>
                  </a:lnTo>
                  <a:lnTo>
                    <a:pt x="154" y="62"/>
                  </a:lnTo>
                  <a:lnTo>
                    <a:pt x="150" y="47"/>
                  </a:lnTo>
                  <a:lnTo>
                    <a:pt x="140" y="33"/>
                  </a:lnTo>
                  <a:lnTo>
                    <a:pt x="133" y="21"/>
                  </a:lnTo>
                  <a:lnTo>
                    <a:pt x="119" y="9"/>
                  </a:lnTo>
                  <a:lnTo>
                    <a:pt x="107" y="5"/>
                  </a:lnTo>
                  <a:lnTo>
                    <a:pt x="90" y="0"/>
                  </a:lnTo>
                  <a:lnTo>
                    <a:pt x="76" y="0"/>
                  </a:lnTo>
                  <a:lnTo>
                    <a:pt x="59" y="0"/>
                  </a:lnTo>
                  <a:lnTo>
                    <a:pt x="45" y="5"/>
                  </a:lnTo>
                  <a:lnTo>
                    <a:pt x="31" y="9"/>
                  </a:lnTo>
                  <a:lnTo>
                    <a:pt x="21" y="21"/>
                  </a:lnTo>
                  <a:lnTo>
                    <a:pt x="9" y="33"/>
                  </a:lnTo>
                  <a:lnTo>
                    <a:pt x="5" y="47"/>
                  </a:lnTo>
                  <a:lnTo>
                    <a:pt x="0" y="62"/>
                  </a:lnTo>
                  <a:lnTo>
                    <a:pt x="0" y="81"/>
                  </a:lnTo>
                  <a:lnTo>
                    <a:pt x="0" y="92"/>
                  </a:lnTo>
                  <a:lnTo>
                    <a:pt x="5" y="107"/>
                  </a:lnTo>
                  <a:lnTo>
                    <a:pt x="9" y="119"/>
                  </a:lnTo>
                  <a:lnTo>
                    <a:pt x="21" y="133"/>
                  </a:lnTo>
                  <a:lnTo>
                    <a:pt x="31" y="140"/>
                  </a:lnTo>
                  <a:lnTo>
                    <a:pt x="45" y="149"/>
                  </a:lnTo>
                  <a:lnTo>
                    <a:pt x="59" y="154"/>
                  </a:lnTo>
                  <a:lnTo>
                    <a:pt x="76" y="157"/>
                  </a:lnTo>
                  <a:lnTo>
                    <a:pt x="76" y="15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2" name="Freeform 26"/>
            <p:cNvSpPr>
              <a:spLocks/>
            </p:cNvSpPr>
            <p:nvPr/>
          </p:nvSpPr>
          <p:spPr bwMode="auto">
            <a:xfrm>
              <a:off x="3040" y="1985"/>
              <a:ext cx="157" cy="152"/>
            </a:xfrm>
            <a:custGeom>
              <a:avLst/>
              <a:gdLst>
                <a:gd name="T0" fmla="*/ 76 w 157"/>
                <a:gd name="T1" fmla="*/ 152 h 152"/>
                <a:gd name="T2" fmla="*/ 90 w 157"/>
                <a:gd name="T3" fmla="*/ 149 h 152"/>
                <a:gd name="T4" fmla="*/ 104 w 157"/>
                <a:gd name="T5" fmla="*/ 145 h 152"/>
                <a:gd name="T6" fmla="*/ 116 w 157"/>
                <a:gd name="T7" fmla="*/ 135 h 152"/>
                <a:gd name="T8" fmla="*/ 131 w 157"/>
                <a:gd name="T9" fmla="*/ 128 h 152"/>
                <a:gd name="T10" fmla="*/ 140 w 157"/>
                <a:gd name="T11" fmla="*/ 114 h 152"/>
                <a:gd name="T12" fmla="*/ 150 w 157"/>
                <a:gd name="T13" fmla="*/ 102 h 152"/>
                <a:gd name="T14" fmla="*/ 154 w 157"/>
                <a:gd name="T15" fmla="*/ 88 h 152"/>
                <a:gd name="T16" fmla="*/ 157 w 157"/>
                <a:gd name="T17" fmla="*/ 76 h 152"/>
                <a:gd name="T18" fmla="*/ 154 w 157"/>
                <a:gd name="T19" fmla="*/ 59 h 152"/>
                <a:gd name="T20" fmla="*/ 150 w 157"/>
                <a:gd name="T21" fmla="*/ 45 h 152"/>
                <a:gd name="T22" fmla="*/ 140 w 157"/>
                <a:gd name="T23" fmla="*/ 31 h 152"/>
                <a:gd name="T24" fmla="*/ 131 w 157"/>
                <a:gd name="T25" fmla="*/ 21 h 152"/>
                <a:gd name="T26" fmla="*/ 116 w 157"/>
                <a:gd name="T27" fmla="*/ 9 h 152"/>
                <a:gd name="T28" fmla="*/ 104 w 157"/>
                <a:gd name="T29" fmla="*/ 5 h 152"/>
                <a:gd name="T30" fmla="*/ 90 w 157"/>
                <a:gd name="T31" fmla="*/ 0 h 152"/>
                <a:gd name="T32" fmla="*/ 76 w 157"/>
                <a:gd name="T33" fmla="*/ 0 h 152"/>
                <a:gd name="T34" fmla="*/ 59 w 157"/>
                <a:gd name="T35" fmla="*/ 0 h 152"/>
                <a:gd name="T36" fmla="*/ 45 w 157"/>
                <a:gd name="T37" fmla="*/ 5 h 152"/>
                <a:gd name="T38" fmla="*/ 31 w 157"/>
                <a:gd name="T39" fmla="*/ 9 h 152"/>
                <a:gd name="T40" fmla="*/ 21 w 157"/>
                <a:gd name="T41" fmla="*/ 21 h 152"/>
                <a:gd name="T42" fmla="*/ 9 w 157"/>
                <a:gd name="T43" fmla="*/ 31 h 152"/>
                <a:gd name="T44" fmla="*/ 5 w 157"/>
                <a:gd name="T45" fmla="*/ 45 h 152"/>
                <a:gd name="T46" fmla="*/ 0 w 157"/>
                <a:gd name="T47" fmla="*/ 59 h 152"/>
                <a:gd name="T48" fmla="*/ 0 w 157"/>
                <a:gd name="T49" fmla="*/ 76 h 152"/>
                <a:gd name="T50" fmla="*/ 0 w 157"/>
                <a:gd name="T51" fmla="*/ 88 h 152"/>
                <a:gd name="T52" fmla="*/ 5 w 157"/>
                <a:gd name="T53" fmla="*/ 102 h 152"/>
                <a:gd name="T54" fmla="*/ 9 w 157"/>
                <a:gd name="T55" fmla="*/ 114 h 152"/>
                <a:gd name="T56" fmla="*/ 21 w 157"/>
                <a:gd name="T57" fmla="*/ 128 h 152"/>
                <a:gd name="T58" fmla="*/ 31 w 157"/>
                <a:gd name="T59" fmla="*/ 135 h 152"/>
                <a:gd name="T60" fmla="*/ 45 w 157"/>
                <a:gd name="T61" fmla="*/ 145 h 152"/>
                <a:gd name="T62" fmla="*/ 59 w 157"/>
                <a:gd name="T63" fmla="*/ 149 h 152"/>
                <a:gd name="T64" fmla="*/ 76 w 157"/>
                <a:gd name="T65" fmla="*/ 152 h 152"/>
                <a:gd name="T66" fmla="*/ 76 w 157"/>
                <a:gd name="T6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2">
                  <a:moveTo>
                    <a:pt x="76" y="152"/>
                  </a:moveTo>
                  <a:lnTo>
                    <a:pt x="90" y="149"/>
                  </a:lnTo>
                  <a:lnTo>
                    <a:pt x="104" y="145"/>
                  </a:lnTo>
                  <a:lnTo>
                    <a:pt x="116" y="135"/>
                  </a:lnTo>
                  <a:lnTo>
                    <a:pt x="131" y="128"/>
                  </a:lnTo>
                  <a:lnTo>
                    <a:pt x="140" y="114"/>
                  </a:lnTo>
                  <a:lnTo>
                    <a:pt x="150" y="102"/>
                  </a:lnTo>
                  <a:lnTo>
                    <a:pt x="154" y="88"/>
                  </a:lnTo>
                  <a:lnTo>
                    <a:pt x="157" y="76"/>
                  </a:lnTo>
                  <a:lnTo>
                    <a:pt x="154" y="59"/>
                  </a:lnTo>
                  <a:lnTo>
                    <a:pt x="150" y="45"/>
                  </a:lnTo>
                  <a:lnTo>
                    <a:pt x="140" y="31"/>
                  </a:lnTo>
                  <a:lnTo>
                    <a:pt x="131" y="21"/>
                  </a:lnTo>
                  <a:lnTo>
                    <a:pt x="116" y="9"/>
                  </a:lnTo>
                  <a:lnTo>
                    <a:pt x="104" y="5"/>
                  </a:lnTo>
                  <a:lnTo>
                    <a:pt x="90" y="0"/>
                  </a:lnTo>
                  <a:lnTo>
                    <a:pt x="76" y="0"/>
                  </a:lnTo>
                  <a:lnTo>
                    <a:pt x="59" y="0"/>
                  </a:lnTo>
                  <a:lnTo>
                    <a:pt x="45" y="5"/>
                  </a:lnTo>
                  <a:lnTo>
                    <a:pt x="31" y="9"/>
                  </a:lnTo>
                  <a:lnTo>
                    <a:pt x="21" y="21"/>
                  </a:lnTo>
                  <a:lnTo>
                    <a:pt x="9" y="31"/>
                  </a:lnTo>
                  <a:lnTo>
                    <a:pt x="5" y="45"/>
                  </a:lnTo>
                  <a:lnTo>
                    <a:pt x="0" y="59"/>
                  </a:lnTo>
                  <a:lnTo>
                    <a:pt x="0" y="76"/>
                  </a:lnTo>
                  <a:lnTo>
                    <a:pt x="0" y="88"/>
                  </a:lnTo>
                  <a:lnTo>
                    <a:pt x="5" y="102"/>
                  </a:lnTo>
                  <a:lnTo>
                    <a:pt x="9" y="114"/>
                  </a:lnTo>
                  <a:lnTo>
                    <a:pt x="21" y="128"/>
                  </a:lnTo>
                  <a:lnTo>
                    <a:pt x="31" y="135"/>
                  </a:lnTo>
                  <a:lnTo>
                    <a:pt x="45" y="145"/>
                  </a:lnTo>
                  <a:lnTo>
                    <a:pt x="59" y="149"/>
                  </a:lnTo>
                  <a:lnTo>
                    <a:pt x="76" y="152"/>
                  </a:lnTo>
                  <a:lnTo>
                    <a:pt x="76" y="152"/>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3" name="Freeform 27"/>
            <p:cNvSpPr>
              <a:spLocks/>
            </p:cNvSpPr>
            <p:nvPr/>
          </p:nvSpPr>
          <p:spPr bwMode="auto">
            <a:xfrm>
              <a:off x="2881" y="1918"/>
              <a:ext cx="152" cy="155"/>
            </a:xfrm>
            <a:custGeom>
              <a:avLst/>
              <a:gdLst>
                <a:gd name="T0" fmla="*/ 73 w 152"/>
                <a:gd name="T1" fmla="*/ 155 h 155"/>
                <a:gd name="T2" fmla="*/ 88 w 152"/>
                <a:gd name="T3" fmla="*/ 152 h 155"/>
                <a:gd name="T4" fmla="*/ 102 w 152"/>
                <a:gd name="T5" fmla="*/ 148 h 155"/>
                <a:gd name="T6" fmla="*/ 114 w 152"/>
                <a:gd name="T7" fmla="*/ 138 h 155"/>
                <a:gd name="T8" fmla="*/ 128 w 152"/>
                <a:gd name="T9" fmla="*/ 131 h 155"/>
                <a:gd name="T10" fmla="*/ 135 w 152"/>
                <a:gd name="T11" fmla="*/ 117 h 155"/>
                <a:gd name="T12" fmla="*/ 145 w 152"/>
                <a:gd name="T13" fmla="*/ 105 h 155"/>
                <a:gd name="T14" fmla="*/ 149 w 152"/>
                <a:gd name="T15" fmla="*/ 91 h 155"/>
                <a:gd name="T16" fmla="*/ 152 w 152"/>
                <a:gd name="T17" fmla="*/ 76 h 155"/>
                <a:gd name="T18" fmla="*/ 149 w 152"/>
                <a:gd name="T19" fmla="*/ 60 h 155"/>
                <a:gd name="T20" fmla="*/ 145 w 152"/>
                <a:gd name="T21" fmla="*/ 45 h 155"/>
                <a:gd name="T22" fmla="*/ 135 w 152"/>
                <a:gd name="T23" fmla="*/ 31 h 155"/>
                <a:gd name="T24" fmla="*/ 128 w 152"/>
                <a:gd name="T25" fmla="*/ 22 h 155"/>
                <a:gd name="T26" fmla="*/ 114 w 152"/>
                <a:gd name="T27" fmla="*/ 10 h 155"/>
                <a:gd name="T28" fmla="*/ 102 w 152"/>
                <a:gd name="T29" fmla="*/ 5 h 155"/>
                <a:gd name="T30" fmla="*/ 88 w 152"/>
                <a:gd name="T31" fmla="*/ 0 h 155"/>
                <a:gd name="T32" fmla="*/ 73 w 152"/>
                <a:gd name="T33" fmla="*/ 0 h 155"/>
                <a:gd name="T34" fmla="*/ 61 w 152"/>
                <a:gd name="T35" fmla="*/ 0 h 155"/>
                <a:gd name="T36" fmla="*/ 47 w 152"/>
                <a:gd name="T37" fmla="*/ 5 h 155"/>
                <a:gd name="T38" fmla="*/ 33 w 152"/>
                <a:gd name="T39" fmla="*/ 10 h 155"/>
                <a:gd name="T40" fmla="*/ 23 w 152"/>
                <a:gd name="T41" fmla="*/ 22 h 155"/>
                <a:gd name="T42" fmla="*/ 11 w 152"/>
                <a:gd name="T43" fmla="*/ 31 h 155"/>
                <a:gd name="T44" fmla="*/ 4 w 152"/>
                <a:gd name="T45" fmla="*/ 45 h 155"/>
                <a:gd name="T46" fmla="*/ 0 w 152"/>
                <a:gd name="T47" fmla="*/ 60 h 155"/>
                <a:gd name="T48" fmla="*/ 0 w 152"/>
                <a:gd name="T49" fmla="*/ 76 h 155"/>
                <a:gd name="T50" fmla="*/ 0 w 152"/>
                <a:gd name="T51" fmla="*/ 91 h 155"/>
                <a:gd name="T52" fmla="*/ 4 w 152"/>
                <a:gd name="T53" fmla="*/ 105 h 155"/>
                <a:gd name="T54" fmla="*/ 11 w 152"/>
                <a:gd name="T55" fmla="*/ 117 h 155"/>
                <a:gd name="T56" fmla="*/ 23 w 152"/>
                <a:gd name="T57" fmla="*/ 131 h 155"/>
                <a:gd name="T58" fmla="*/ 33 w 152"/>
                <a:gd name="T59" fmla="*/ 138 h 155"/>
                <a:gd name="T60" fmla="*/ 47 w 152"/>
                <a:gd name="T61" fmla="*/ 148 h 155"/>
                <a:gd name="T62" fmla="*/ 61 w 152"/>
                <a:gd name="T63" fmla="*/ 152 h 155"/>
                <a:gd name="T64" fmla="*/ 73 w 152"/>
                <a:gd name="T65" fmla="*/ 155 h 155"/>
                <a:gd name="T66" fmla="*/ 73 w 152"/>
                <a:gd name="T6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5">
                  <a:moveTo>
                    <a:pt x="73" y="155"/>
                  </a:moveTo>
                  <a:lnTo>
                    <a:pt x="88" y="152"/>
                  </a:lnTo>
                  <a:lnTo>
                    <a:pt x="102" y="148"/>
                  </a:lnTo>
                  <a:lnTo>
                    <a:pt x="114" y="138"/>
                  </a:lnTo>
                  <a:lnTo>
                    <a:pt x="128" y="131"/>
                  </a:lnTo>
                  <a:lnTo>
                    <a:pt x="135" y="117"/>
                  </a:lnTo>
                  <a:lnTo>
                    <a:pt x="145" y="105"/>
                  </a:lnTo>
                  <a:lnTo>
                    <a:pt x="149" y="91"/>
                  </a:lnTo>
                  <a:lnTo>
                    <a:pt x="152" y="76"/>
                  </a:lnTo>
                  <a:lnTo>
                    <a:pt x="149" y="60"/>
                  </a:lnTo>
                  <a:lnTo>
                    <a:pt x="145" y="45"/>
                  </a:lnTo>
                  <a:lnTo>
                    <a:pt x="135" y="31"/>
                  </a:lnTo>
                  <a:lnTo>
                    <a:pt x="128" y="22"/>
                  </a:lnTo>
                  <a:lnTo>
                    <a:pt x="114" y="10"/>
                  </a:lnTo>
                  <a:lnTo>
                    <a:pt x="102" y="5"/>
                  </a:lnTo>
                  <a:lnTo>
                    <a:pt x="88" y="0"/>
                  </a:lnTo>
                  <a:lnTo>
                    <a:pt x="73" y="0"/>
                  </a:lnTo>
                  <a:lnTo>
                    <a:pt x="61" y="0"/>
                  </a:lnTo>
                  <a:lnTo>
                    <a:pt x="47" y="5"/>
                  </a:lnTo>
                  <a:lnTo>
                    <a:pt x="33" y="10"/>
                  </a:lnTo>
                  <a:lnTo>
                    <a:pt x="23" y="22"/>
                  </a:lnTo>
                  <a:lnTo>
                    <a:pt x="11" y="31"/>
                  </a:lnTo>
                  <a:lnTo>
                    <a:pt x="4" y="45"/>
                  </a:lnTo>
                  <a:lnTo>
                    <a:pt x="0" y="60"/>
                  </a:lnTo>
                  <a:lnTo>
                    <a:pt x="0" y="76"/>
                  </a:lnTo>
                  <a:lnTo>
                    <a:pt x="0" y="91"/>
                  </a:lnTo>
                  <a:lnTo>
                    <a:pt x="4" y="105"/>
                  </a:lnTo>
                  <a:lnTo>
                    <a:pt x="11" y="117"/>
                  </a:lnTo>
                  <a:lnTo>
                    <a:pt x="23" y="131"/>
                  </a:lnTo>
                  <a:lnTo>
                    <a:pt x="33" y="138"/>
                  </a:lnTo>
                  <a:lnTo>
                    <a:pt x="47" y="148"/>
                  </a:lnTo>
                  <a:lnTo>
                    <a:pt x="61" y="152"/>
                  </a:lnTo>
                  <a:lnTo>
                    <a:pt x="73" y="155"/>
                  </a:lnTo>
                  <a:lnTo>
                    <a:pt x="73" y="15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4" name="Freeform 28"/>
            <p:cNvSpPr>
              <a:spLocks/>
            </p:cNvSpPr>
            <p:nvPr/>
          </p:nvSpPr>
          <p:spPr bwMode="auto">
            <a:xfrm>
              <a:off x="2384" y="1816"/>
              <a:ext cx="150" cy="155"/>
            </a:xfrm>
            <a:custGeom>
              <a:avLst/>
              <a:gdLst>
                <a:gd name="T0" fmla="*/ 76 w 150"/>
                <a:gd name="T1" fmla="*/ 155 h 155"/>
                <a:gd name="T2" fmla="*/ 90 w 150"/>
                <a:gd name="T3" fmla="*/ 152 h 155"/>
                <a:gd name="T4" fmla="*/ 104 w 150"/>
                <a:gd name="T5" fmla="*/ 147 h 155"/>
                <a:gd name="T6" fmla="*/ 116 w 150"/>
                <a:gd name="T7" fmla="*/ 138 h 155"/>
                <a:gd name="T8" fmla="*/ 128 w 150"/>
                <a:gd name="T9" fmla="*/ 131 h 155"/>
                <a:gd name="T10" fmla="*/ 135 w 150"/>
                <a:gd name="T11" fmla="*/ 117 h 155"/>
                <a:gd name="T12" fmla="*/ 143 w 150"/>
                <a:gd name="T13" fmla="*/ 105 h 155"/>
                <a:gd name="T14" fmla="*/ 147 w 150"/>
                <a:gd name="T15" fmla="*/ 91 h 155"/>
                <a:gd name="T16" fmla="*/ 150 w 150"/>
                <a:gd name="T17" fmla="*/ 76 h 155"/>
                <a:gd name="T18" fmla="*/ 147 w 150"/>
                <a:gd name="T19" fmla="*/ 62 h 155"/>
                <a:gd name="T20" fmla="*/ 143 w 150"/>
                <a:gd name="T21" fmla="*/ 48 h 155"/>
                <a:gd name="T22" fmla="*/ 135 w 150"/>
                <a:gd name="T23" fmla="*/ 34 h 155"/>
                <a:gd name="T24" fmla="*/ 128 w 150"/>
                <a:gd name="T25" fmla="*/ 24 h 155"/>
                <a:gd name="T26" fmla="*/ 116 w 150"/>
                <a:gd name="T27" fmla="*/ 12 h 155"/>
                <a:gd name="T28" fmla="*/ 104 w 150"/>
                <a:gd name="T29" fmla="*/ 5 h 155"/>
                <a:gd name="T30" fmla="*/ 90 w 150"/>
                <a:gd name="T31" fmla="*/ 0 h 155"/>
                <a:gd name="T32" fmla="*/ 76 w 150"/>
                <a:gd name="T33" fmla="*/ 0 h 155"/>
                <a:gd name="T34" fmla="*/ 59 w 150"/>
                <a:gd name="T35" fmla="*/ 0 h 155"/>
                <a:gd name="T36" fmla="*/ 45 w 150"/>
                <a:gd name="T37" fmla="*/ 5 h 155"/>
                <a:gd name="T38" fmla="*/ 31 w 150"/>
                <a:gd name="T39" fmla="*/ 12 h 155"/>
                <a:gd name="T40" fmla="*/ 21 w 150"/>
                <a:gd name="T41" fmla="*/ 24 h 155"/>
                <a:gd name="T42" fmla="*/ 9 w 150"/>
                <a:gd name="T43" fmla="*/ 34 h 155"/>
                <a:gd name="T44" fmla="*/ 5 w 150"/>
                <a:gd name="T45" fmla="*/ 48 h 155"/>
                <a:gd name="T46" fmla="*/ 0 w 150"/>
                <a:gd name="T47" fmla="*/ 62 h 155"/>
                <a:gd name="T48" fmla="*/ 0 w 150"/>
                <a:gd name="T49" fmla="*/ 76 h 155"/>
                <a:gd name="T50" fmla="*/ 0 w 150"/>
                <a:gd name="T51" fmla="*/ 91 h 155"/>
                <a:gd name="T52" fmla="*/ 5 w 150"/>
                <a:gd name="T53" fmla="*/ 105 h 155"/>
                <a:gd name="T54" fmla="*/ 9 w 150"/>
                <a:gd name="T55" fmla="*/ 117 h 155"/>
                <a:gd name="T56" fmla="*/ 21 w 150"/>
                <a:gd name="T57" fmla="*/ 131 h 155"/>
                <a:gd name="T58" fmla="*/ 31 w 150"/>
                <a:gd name="T59" fmla="*/ 138 h 155"/>
                <a:gd name="T60" fmla="*/ 45 w 150"/>
                <a:gd name="T61" fmla="*/ 147 h 155"/>
                <a:gd name="T62" fmla="*/ 59 w 150"/>
                <a:gd name="T63" fmla="*/ 152 h 155"/>
                <a:gd name="T64" fmla="*/ 76 w 150"/>
                <a:gd name="T65" fmla="*/ 155 h 155"/>
                <a:gd name="T66" fmla="*/ 76 w 150"/>
                <a:gd name="T6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155">
                  <a:moveTo>
                    <a:pt x="76" y="155"/>
                  </a:moveTo>
                  <a:lnTo>
                    <a:pt x="90" y="152"/>
                  </a:lnTo>
                  <a:lnTo>
                    <a:pt x="104" y="147"/>
                  </a:lnTo>
                  <a:lnTo>
                    <a:pt x="116" y="138"/>
                  </a:lnTo>
                  <a:lnTo>
                    <a:pt x="128" y="131"/>
                  </a:lnTo>
                  <a:lnTo>
                    <a:pt x="135" y="117"/>
                  </a:lnTo>
                  <a:lnTo>
                    <a:pt x="143" y="105"/>
                  </a:lnTo>
                  <a:lnTo>
                    <a:pt x="147" y="91"/>
                  </a:lnTo>
                  <a:lnTo>
                    <a:pt x="150" y="76"/>
                  </a:lnTo>
                  <a:lnTo>
                    <a:pt x="147" y="62"/>
                  </a:lnTo>
                  <a:lnTo>
                    <a:pt x="143" y="48"/>
                  </a:lnTo>
                  <a:lnTo>
                    <a:pt x="135" y="34"/>
                  </a:lnTo>
                  <a:lnTo>
                    <a:pt x="128" y="24"/>
                  </a:lnTo>
                  <a:lnTo>
                    <a:pt x="116" y="12"/>
                  </a:lnTo>
                  <a:lnTo>
                    <a:pt x="104" y="5"/>
                  </a:lnTo>
                  <a:lnTo>
                    <a:pt x="90" y="0"/>
                  </a:lnTo>
                  <a:lnTo>
                    <a:pt x="76" y="0"/>
                  </a:lnTo>
                  <a:lnTo>
                    <a:pt x="59" y="0"/>
                  </a:lnTo>
                  <a:lnTo>
                    <a:pt x="45" y="5"/>
                  </a:lnTo>
                  <a:lnTo>
                    <a:pt x="31" y="12"/>
                  </a:lnTo>
                  <a:lnTo>
                    <a:pt x="21" y="24"/>
                  </a:lnTo>
                  <a:lnTo>
                    <a:pt x="9" y="34"/>
                  </a:lnTo>
                  <a:lnTo>
                    <a:pt x="5" y="48"/>
                  </a:lnTo>
                  <a:lnTo>
                    <a:pt x="0" y="62"/>
                  </a:lnTo>
                  <a:lnTo>
                    <a:pt x="0" y="76"/>
                  </a:lnTo>
                  <a:lnTo>
                    <a:pt x="0" y="91"/>
                  </a:lnTo>
                  <a:lnTo>
                    <a:pt x="5" y="105"/>
                  </a:lnTo>
                  <a:lnTo>
                    <a:pt x="9" y="117"/>
                  </a:lnTo>
                  <a:lnTo>
                    <a:pt x="21" y="131"/>
                  </a:lnTo>
                  <a:lnTo>
                    <a:pt x="31" y="138"/>
                  </a:lnTo>
                  <a:lnTo>
                    <a:pt x="45" y="147"/>
                  </a:lnTo>
                  <a:lnTo>
                    <a:pt x="59" y="152"/>
                  </a:lnTo>
                  <a:lnTo>
                    <a:pt x="76" y="155"/>
                  </a:lnTo>
                  <a:lnTo>
                    <a:pt x="76" y="15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5" name="Freeform 29"/>
            <p:cNvSpPr>
              <a:spLocks/>
            </p:cNvSpPr>
            <p:nvPr/>
          </p:nvSpPr>
          <p:spPr bwMode="auto">
            <a:xfrm>
              <a:off x="2705" y="1966"/>
              <a:ext cx="154" cy="154"/>
            </a:xfrm>
            <a:custGeom>
              <a:avLst/>
              <a:gdLst>
                <a:gd name="T0" fmla="*/ 78 w 154"/>
                <a:gd name="T1" fmla="*/ 154 h 154"/>
                <a:gd name="T2" fmla="*/ 92 w 154"/>
                <a:gd name="T3" fmla="*/ 152 h 154"/>
                <a:gd name="T4" fmla="*/ 107 w 154"/>
                <a:gd name="T5" fmla="*/ 147 h 154"/>
                <a:gd name="T6" fmla="*/ 119 w 154"/>
                <a:gd name="T7" fmla="*/ 138 h 154"/>
                <a:gd name="T8" fmla="*/ 130 w 154"/>
                <a:gd name="T9" fmla="*/ 128 h 154"/>
                <a:gd name="T10" fmla="*/ 138 w 154"/>
                <a:gd name="T11" fmla="*/ 114 h 154"/>
                <a:gd name="T12" fmla="*/ 147 w 154"/>
                <a:gd name="T13" fmla="*/ 102 h 154"/>
                <a:gd name="T14" fmla="*/ 152 w 154"/>
                <a:gd name="T15" fmla="*/ 88 h 154"/>
                <a:gd name="T16" fmla="*/ 154 w 154"/>
                <a:gd name="T17" fmla="*/ 76 h 154"/>
                <a:gd name="T18" fmla="*/ 152 w 154"/>
                <a:gd name="T19" fmla="*/ 59 h 154"/>
                <a:gd name="T20" fmla="*/ 147 w 154"/>
                <a:gd name="T21" fmla="*/ 45 h 154"/>
                <a:gd name="T22" fmla="*/ 138 w 154"/>
                <a:gd name="T23" fmla="*/ 31 h 154"/>
                <a:gd name="T24" fmla="*/ 130 w 154"/>
                <a:gd name="T25" fmla="*/ 21 h 154"/>
                <a:gd name="T26" fmla="*/ 119 w 154"/>
                <a:gd name="T27" fmla="*/ 9 h 154"/>
                <a:gd name="T28" fmla="*/ 107 w 154"/>
                <a:gd name="T29" fmla="*/ 5 h 154"/>
                <a:gd name="T30" fmla="*/ 92 w 154"/>
                <a:gd name="T31" fmla="*/ 0 h 154"/>
                <a:gd name="T32" fmla="*/ 78 w 154"/>
                <a:gd name="T33" fmla="*/ 0 h 154"/>
                <a:gd name="T34" fmla="*/ 62 w 154"/>
                <a:gd name="T35" fmla="*/ 0 h 154"/>
                <a:gd name="T36" fmla="*/ 47 w 154"/>
                <a:gd name="T37" fmla="*/ 5 h 154"/>
                <a:gd name="T38" fmla="*/ 33 w 154"/>
                <a:gd name="T39" fmla="*/ 9 h 154"/>
                <a:gd name="T40" fmla="*/ 24 w 154"/>
                <a:gd name="T41" fmla="*/ 21 h 154"/>
                <a:gd name="T42" fmla="*/ 12 w 154"/>
                <a:gd name="T43" fmla="*/ 31 h 154"/>
                <a:gd name="T44" fmla="*/ 5 w 154"/>
                <a:gd name="T45" fmla="*/ 45 h 154"/>
                <a:gd name="T46" fmla="*/ 0 w 154"/>
                <a:gd name="T47" fmla="*/ 59 h 154"/>
                <a:gd name="T48" fmla="*/ 0 w 154"/>
                <a:gd name="T49" fmla="*/ 76 h 154"/>
                <a:gd name="T50" fmla="*/ 0 w 154"/>
                <a:gd name="T51" fmla="*/ 88 h 154"/>
                <a:gd name="T52" fmla="*/ 5 w 154"/>
                <a:gd name="T53" fmla="*/ 102 h 154"/>
                <a:gd name="T54" fmla="*/ 12 w 154"/>
                <a:gd name="T55" fmla="*/ 114 h 154"/>
                <a:gd name="T56" fmla="*/ 24 w 154"/>
                <a:gd name="T57" fmla="*/ 128 h 154"/>
                <a:gd name="T58" fmla="*/ 33 w 154"/>
                <a:gd name="T59" fmla="*/ 138 h 154"/>
                <a:gd name="T60" fmla="*/ 47 w 154"/>
                <a:gd name="T61" fmla="*/ 147 h 154"/>
                <a:gd name="T62" fmla="*/ 62 w 154"/>
                <a:gd name="T63" fmla="*/ 152 h 154"/>
                <a:gd name="T64" fmla="*/ 78 w 154"/>
                <a:gd name="T65" fmla="*/ 154 h 154"/>
                <a:gd name="T66" fmla="*/ 78 w 154"/>
                <a:gd name="T6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54">
                  <a:moveTo>
                    <a:pt x="78" y="154"/>
                  </a:moveTo>
                  <a:lnTo>
                    <a:pt x="92" y="152"/>
                  </a:lnTo>
                  <a:lnTo>
                    <a:pt x="107" y="147"/>
                  </a:lnTo>
                  <a:lnTo>
                    <a:pt x="119" y="138"/>
                  </a:lnTo>
                  <a:lnTo>
                    <a:pt x="130" y="128"/>
                  </a:lnTo>
                  <a:lnTo>
                    <a:pt x="138" y="114"/>
                  </a:lnTo>
                  <a:lnTo>
                    <a:pt x="147" y="102"/>
                  </a:lnTo>
                  <a:lnTo>
                    <a:pt x="152" y="88"/>
                  </a:lnTo>
                  <a:lnTo>
                    <a:pt x="154" y="76"/>
                  </a:lnTo>
                  <a:lnTo>
                    <a:pt x="152" y="59"/>
                  </a:lnTo>
                  <a:lnTo>
                    <a:pt x="147" y="45"/>
                  </a:lnTo>
                  <a:lnTo>
                    <a:pt x="138" y="31"/>
                  </a:lnTo>
                  <a:lnTo>
                    <a:pt x="130" y="21"/>
                  </a:lnTo>
                  <a:lnTo>
                    <a:pt x="119" y="9"/>
                  </a:lnTo>
                  <a:lnTo>
                    <a:pt x="107" y="5"/>
                  </a:lnTo>
                  <a:lnTo>
                    <a:pt x="92" y="0"/>
                  </a:lnTo>
                  <a:lnTo>
                    <a:pt x="78" y="0"/>
                  </a:lnTo>
                  <a:lnTo>
                    <a:pt x="62" y="0"/>
                  </a:lnTo>
                  <a:lnTo>
                    <a:pt x="47" y="5"/>
                  </a:lnTo>
                  <a:lnTo>
                    <a:pt x="33" y="9"/>
                  </a:lnTo>
                  <a:lnTo>
                    <a:pt x="24" y="21"/>
                  </a:lnTo>
                  <a:lnTo>
                    <a:pt x="12" y="31"/>
                  </a:lnTo>
                  <a:lnTo>
                    <a:pt x="5" y="45"/>
                  </a:lnTo>
                  <a:lnTo>
                    <a:pt x="0" y="59"/>
                  </a:lnTo>
                  <a:lnTo>
                    <a:pt x="0" y="76"/>
                  </a:lnTo>
                  <a:lnTo>
                    <a:pt x="0" y="88"/>
                  </a:lnTo>
                  <a:lnTo>
                    <a:pt x="5" y="102"/>
                  </a:lnTo>
                  <a:lnTo>
                    <a:pt x="12" y="114"/>
                  </a:lnTo>
                  <a:lnTo>
                    <a:pt x="24" y="128"/>
                  </a:lnTo>
                  <a:lnTo>
                    <a:pt x="33" y="138"/>
                  </a:lnTo>
                  <a:lnTo>
                    <a:pt x="47" y="147"/>
                  </a:lnTo>
                  <a:lnTo>
                    <a:pt x="62" y="152"/>
                  </a:lnTo>
                  <a:lnTo>
                    <a:pt x="78" y="154"/>
                  </a:lnTo>
                  <a:lnTo>
                    <a:pt x="78" y="154"/>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6" name="Freeform 30"/>
            <p:cNvSpPr>
              <a:spLocks/>
            </p:cNvSpPr>
            <p:nvPr/>
          </p:nvSpPr>
          <p:spPr bwMode="auto">
            <a:xfrm>
              <a:off x="2812" y="2113"/>
              <a:ext cx="154" cy="152"/>
            </a:xfrm>
            <a:custGeom>
              <a:avLst/>
              <a:gdLst>
                <a:gd name="T0" fmla="*/ 76 w 154"/>
                <a:gd name="T1" fmla="*/ 152 h 152"/>
                <a:gd name="T2" fmla="*/ 90 w 154"/>
                <a:gd name="T3" fmla="*/ 150 h 152"/>
                <a:gd name="T4" fmla="*/ 107 w 154"/>
                <a:gd name="T5" fmla="*/ 145 h 152"/>
                <a:gd name="T6" fmla="*/ 119 w 154"/>
                <a:gd name="T7" fmla="*/ 135 h 152"/>
                <a:gd name="T8" fmla="*/ 130 w 154"/>
                <a:gd name="T9" fmla="*/ 128 h 152"/>
                <a:gd name="T10" fmla="*/ 140 w 154"/>
                <a:gd name="T11" fmla="*/ 114 h 152"/>
                <a:gd name="T12" fmla="*/ 147 w 154"/>
                <a:gd name="T13" fmla="*/ 102 h 152"/>
                <a:gd name="T14" fmla="*/ 152 w 154"/>
                <a:gd name="T15" fmla="*/ 88 h 152"/>
                <a:gd name="T16" fmla="*/ 154 w 154"/>
                <a:gd name="T17" fmla="*/ 76 h 152"/>
                <a:gd name="T18" fmla="*/ 152 w 154"/>
                <a:gd name="T19" fmla="*/ 57 h 152"/>
                <a:gd name="T20" fmla="*/ 147 w 154"/>
                <a:gd name="T21" fmla="*/ 43 h 152"/>
                <a:gd name="T22" fmla="*/ 140 w 154"/>
                <a:gd name="T23" fmla="*/ 29 h 152"/>
                <a:gd name="T24" fmla="*/ 130 w 154"/>
                <a:gd name="T25" fmla="*/ 19 h 152"/>
                <a:gd name="T26" fmla="*/ 119 w 154"/>
                <a:gd name="T27" fmla="*/ 10 h 152"/>
                <a:gd name="T28" fmla="*/ 107 w 154"/>
                <a:gd name="T29" fmla="*/ 5 h 152"/>
                <a:gd name="T30" fmla="*/ 90 w 154"/>
                <a:gd name="T31" fmla="*/ 0 h 152"/>
                <a:gd name="T32" fmla="*/ 76 w 154"/>
                <a:gd name="T33" fmla="*/ 0 h 152"/>
                <a:gd name="T34" fmla="*/ 59 w 154"/>
                <a:gd name="T35" fmla="*/ 0 h 152"/>
                <a:gd name="T36" fmla="*/ 45 w 154"/>
                <a:gd name="T37" fmla="*/ 5 h 152"/>
                <a:gd name="T38" fmla="*/ 31 w 154"/>
                <a:gd name="T39" fmla="*/ 10 h 152"/>
                <a:gd name="T40" fmla="*/ 21 w 154"/>
                <a:gd name="T41" fmla="*/ 19 h 152"/>
                <a:gd name="T42" fmla="*/ 9 w 154"/>
                <a:gd name="T43" fmla="*/ 29 h 152"/>
                <a:gd name="T44" fmla="*/ 4 w 154"/>
                <a:gd name="T45" fmla="*/ 43 h 152"/>
                <a:gd name="T46" fmla="*/ 0 w 154"/>
                <a:gd name="T47" fmla="*/ 57 h 152"/>
                <a:gd name="T48" fmla="*/ 0 w 154"/>
                <a:gd name="T49" fmla="*/ 76 h 152"/>
                <a:gd name="T50" fmla="*/ 0 w 154"/>
                <a:gd name="T51" fmla="*/ 88 h 152"/>
                <a:gd name="T52" fmla="*/ 4 w 154"/>
                <a:gd name="T53" fmla="*/ 102 h 152"/>
                <a:gd name="T54" fmla="*/ 9 w 154"/>
                <a:gd name="T55" fmla="*/ 114 h 152"/>
                <a:gd name="T56" fmla="*/ 21 w 154"/>
                <a:gd name="T57" fmla="*/ 128 h 152"/>
                <a:gd name="T58" fmla="*/ 31 w 154"/>
                <a:gd name="T59" fmla="*/ 135 h 152"/>
                <a:gd name="T60" fmla="*/ 45 w 154"/>
                <a:gd name="T61" fmla="*/ 145 h 152"/>
                <a:gd name="T62" fmla="*/ 59 w 154"/>
                <a:gd name="T63" fmla="*/ 150 h 152"/>
                <a:gd name="T64" fmla="*/ 76 w 154"/>
                <a:gd name="T65" fmla="*/ 152 h 152"/>
                <a:gd name="T66" fmla="*/ 76 w 154"/>
                <a:gd name="T6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52">
                  <a:moveTo>
                    <a:pt x="76" y="152"/>
                  </a:moveTo>
                  <a:lnTo>
                    <a:pt x="90" y="150"/>
                  </a:lnTo>
                  <a:lnTo>
                    <a:pt x="107" y="145"/>
                  </a:lnTo>
                  <a:lnTo>
                    <a:pt x="119" y="135"/>
                  </a:lnTo>
                  <a:lnTo>
                    <a:pt x="130" y="128"/>
                  </a:lnTo>
                  <a:lnTo>
                    <a:pt x="140" y="114"/>
                  </a:lnTo>
                  <a:lnTo>
                    <a:pt x="147" y="102"/>
                  </a:lnTo>
                  <a:lnTo>
                    <a:pt x="152" y="88"/>
                  </a:lnTo>
                  <a:lnTo>
                    <a:pt x="154" y="76"/>
                  </a:lnTo>
                  <a:lnTo>
                    <a:pt x="152" y="57"/>
                  </a:lnTo>
                  <a:lnTo>
                    <a:pt x="147" y="43"/>
                  </a:lnTo>
                  <a:lnTo>
                    <a:pt x="140" y="29"/>
                  </a:lnTo>
                  <a:lnTo>
                    <a:pt x="130" y="19"/>
                  </a:lnTo>
                  <a:lnTo>
                    <a:pt x="119" y="10"/>
                  </a:lnTo>
                  <a:lnTo>
                    <a:pt x="107" y="5"/>
                  </a:lnTo>
                  <a:lnTo>
                    <a:pt x="90" y="0"/>
                  </a:lnTo>
                  <a:lnTo>
                    <a:pt x="76" y="0"/>
                  </a:lnTo>
                  <a:lnTo>
                    <a:pt x="59" y="0"/>
                  </a:lnTo>
                  <a:lnTo>
                    <a:pt x="45" y="5"/>
                  </a:lnTo>
                  <a:lnTo>
                    <a:pt x="31" y="10"/>
                  </a:lnTo>
                  <a:lnTo>
                    <a:pt x="21" y="19"/>
                  </a:lnTo>
                  <a:lnTo>
                    <a:pt x="9" y="29"/>
                  </a:lnTo>
                  <a:lnTo>
                    <a:pt x="4" y="43"/>
                  </a:lnTo>
                  <a:lnTo>
                    <a:pt x="0" y="57"/>
                  </a:lnTo>
                  <a:lnTo>
                    <a:pt x="0" y="76"/>
                  </a:lnTo>
                  <a:lnTo>
                    <a:pt x="0" y="88"/>
                  </a:lnTo>
                  <a:lnTo>
                    <a:pt x="4" y="102"/>
                  </a:lnTo>
                  <a:lnTo>
                    <a:pt x="9" y="114"/>
                  </a:lnTo>
                  <a:lnTo>
                    <a:pt x="21" y="128"/>
                  </a:lnTo>
                  <a:lnTo>
                    <a:pt x="31" y="135"/>
                  </a:lnTo>
                  <a:lnTo>
                    <a:pt x="45" y="145"/>
                  </a:lnTo>
                  <a:lnTo>
                    <a:pt x="59" y="150"/>
                  </a:lnTo>
                  <a:lnTo>
                    <a:pt x="76" y="152"/>
                  </a:lnTo>
                  <a:lnTo>
                    <a:pt x="76" y="152"/>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7" name="Freeform 31"/>
            <p:cNvSpPr>
              <a:spLocks/>
            </p:cNvSpPr>
            <p:nvPr/>
          </p:nvSpPr>
          <p:spPr bwMode="auto">
            <a:xfrm>
              <a:off x="2517" y="2047"/>
              <a:ext cx="157" cy="156"/>
            </a:xfrm>
            <a:custGeom>
              <a:avLst/>
              <a:gdLst>
                <a:gd name="T0" fmla="*/ 76 w 157"/>
                <a:gd name="T1" fmla="*/ 156 h 156"/>
                <a:gd name="T2" fmla="*/ 90 w 157"/>
                <a:gd name="T3" fmla="*/ 154 h 156"/>
                <a:gd name="T4" fmla="*/ 105 w 157"/>
                <a:gd name="T5" fmla="*/ 149 h 156"/>
                <a:gd name="T6" fmla="*/ 116 w 157"/>
                <a:gd name="T7" fmla="*/ 140 h 156"/>
                <a:gd name="T8" fmla="*/ 131 w 157"/>
                <a:gd name="T9" fmla="*/ 133 h 156"/>
                <a:gd name="T10" fmla="*/ 140 w 157"/>
                <a:gd name="T11" fmla="*/ 118 h 156"/>
                <a:gd name="T12" fmla="*/ 150 w 157"/>
                <a:gd name="T13" fmla="*/ 106 h 156"/>
                <a:gd name="T14" fmla="*/ 154 w 157"/>
                <a:gd name="T15" fmla="*/ 90 h 156"/>
                <a:gd name="T16" fmla="*/ 157 w 157"/>
                <a:gd name="T17" fmla="*/ 76 h 156"/>
                <a:gd name="T18" fmla="*/ 154 w 157"/>
                <a:gd name="T19" fmla="*/ 59 h 156"/>
                <a:gd name="T20" fmla="*/ 150 w 157"/>
                <a:gd name="T21" fmla="*/ 45 h 156"/>
                <a:gd name="T22" fmla="*/ 140 w 157"/>
                <a:gd name="T23" fmla="*/ 30 h 156"/>
                <a:gd name="T24" fmla="*/ 131 w 157"/>
                <a:gd name="T25" fmla="*/ 21 h 156"/>
                <a:gd name="T26" fmla="*/ 116 w 157"/>
                <a:gd name="T27" fmla="*/ 9 h 156"/>
                <a:gd name="T28" fmla="*/ 105 w 157"/>
                <a:gd name="T29" fmla="*/ 4 h 156"/>
                <a:gd name="T30" fmla="*/ 90 w 157"/>
                <a:gd name="T31" fmla="*/ 0 h 156"/>
                <a:gd name="T32" fmla="*/ 76 w 157"/>
                <a:gd name="T33" fmla="*/ 0 h 156"/>
                <a:gd name="T34" fmla="*/ 59 w 157"/>
                <a:gd name="T35" fmla="*/ 0 h 156"/>
                <a:gd name="T36" fmla="*/ 45 w 157"/>
                <a:gd name="T37" fmla="*/ 4 h 156"/>
                <a:gd name="T38" fmla="*/ 31 w 157"/>
                <a:gd name="T39" fmla="*/ 9 h 156"/>
                <a:gd name="T40" fmla="*/ 21 w 157"/>
                <a:gd name="T41" fmla="*/ 21 h 156"/>
                <a:gd name="T42" fmla="*/ 10 w 157"/>
                <a:gd name="T43" fmla="*/ 30 h 156"/>
                <a:gd name="T44" fmla="*/ 5 w 157"/>
                <a:gd name="T45" fmla="*/ 45 h 156"/>
                <a:gd name="T46" fmla="*/ 0 w 157"/>
                <a:gd name="T47" fmla="*/ 59 h 156"/>
                <a:gd name="T48" fmla="*/ 0 w 157"/>
                <a:gd name="T49" fmla="*/ 76 h 156"/>
                <a:gd name="T50" fmla="*/ 0 w 157"/>
                <a:gd name="T51" fmla="*/ 90 h 156"/>
                <a:gd name="T52" fmla="*/ 5 w 157"/>
                <a:gd name="T53" fmla="*/ 106 h 156"/>
                <a:gd name="T54" fmla="*/ 10 w 157"/>
                <a:gd name="T55" fmla="*/ 118 h 156"/>
                <a:gd name="T56" fmla="*/ 21 w 157"/>
                <a:gd name="T57" fmla="*/ 133 h 156"/>
                <a:gd name="T58" fmla="*/ 31 w 157"/>
                <a:gd name="T59" fmla="*/ 140 h 156"/>
                <a:gd name="T60" fmla="*/ 45 w 157"/>
                <a:gd name="T61" fmla="*/ 149 h 156"/>
                <a:gd name="T62" fmla="*/ 59 w 157"/>
                <a:gd name="T63" fmla="*/ 154 h 156"/>
                <a:gd name="T64" fmla="*/ 76 w 157"/>
                <a:gd name="T65" fmla="*/ 156 h 156"/>
                <a:gd name="T66" fmla="*/ 76 w 157"/>
                <a:gd name="T67"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6">
                  <a:moveTo>
                    <a:pt x="76" y="156"/>
                  </a:moveTo>
                  <a:lnTo>
                    <a:pt x="90" y="154"/>
                  </a:lnTo>
                  <a:lnTo>
                    <a:pt x="105" y="149"/>
                  </a:lnTo>
                  <a:lnTo>
                    <a:pt x="116" y="140"/>
                  </a:lnTo>
                  <a:lnTo>
                    <a:pt x="131" y="133"/>
                  </a:lnTo>
                  <a:lnTo>
                    <a:pt x="140" y="118"/>
                  </a:lnTo>
                  <a:lnTo>
                    <a:pt x="150" y="106"/>
                  </a:lnTo>
                  <a:lnTo>
                    <a:pt x="154" y="90"/>
                  </a:lnTo>
                  <a:lnTo>
                    <a:pt x="157" y="76"/>
                  </a:lnTo>
                  <a:lnTo>
                    <a:pt x="154" y="59"/>
                  </a:lnTo>
                  <a:lnTo>
                    <a:pt x="150" y="45"/>
                  </a:lnTo>
                  <a:lnTo>
                    <a:pt x="140" y="30"/>
                  </a:lnTo>
                  <a:lnTo>
                    <a:pt x="131" y="21"/>
                  </a:lnTo>
                  <a:lnTo>
                    <a:pt x="116" y="9"/>
                  </a:lnTo>
                  <a:lnTo>
                    <a:pt x="105" y="4"/>
                  </a:lnTo>
                  <a:lnTo>
                    <a:pt x="90" y="0"/>
                  </a:lnTo>
                  <a:lnTo>
                    <a:pt x="76" y="0"/>
                  </a:lnTo>
                  <a:lnTo>
                    <a:pt x="59" y="0"/>
                  </a:lnTo>
                  <a:lnTo>
                    <a:pt x="45" y="4"/>
                  </a:lnTo>
                  <a:lnTo>
                    <a:pt x="31" y="9"/>
                  </a:lnTo>
                  <a:lnTo>
                    <a:pt x="21" y="21"/>
                  </a:lnTo>
                  <a:lnTo>
                    <a:pt x="10" y="30"/>
                  </a:lnTo>
                  <a:lnTo>
                    <a:pt x="5" y="45"/>
                  </a:lnTo>
                  <a:lnTo>
                    <a:pt x="0" y="59"/>
                  </a:lnTo>
                  <a:lnTo>
                    <a:pt x="0" y="76"/>
                  </a:lnTo>
                  <a:lnTo>
                    <a:pt x="0" y="90"/>
                  </a:lnTo>
                  <a:lnTo>
                    <a:pt x="5" y="106"/>
                  </a:lnTo>
                  <a:lnTo>
                    <a:pt x="10" y="118"/>
                  </a:lnTo>
                  <a:lnTo>
                    <a:pt x="21" y="133"/>
                  </a:lnTo>
                  <a:lnTo>
                    <a:pt x="31" y="140"/>
                  </a:lnTo>
                  <a:lnTo>
                    <a:pt x="45" y="149"/>
                  </a:lnTo>
                  <a:lnTo>
                    <a:pt x="59" y="154"/>
                  </a:lnTo>
                  <a:lnTo>
                    <a:pt x="76" y="156"/>
                  </a:lnTo>
                  <a:lnTo>
                    <a:pt x="76" y="156"/>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08" name="Freeform 32"/>
            <p:cNvSpPr>
              <a:spLocks/>
            </p:cNvSpPr>
            <p:nvPr/>
          </p:nvSpPr>
          <p:spPr bwMode="auto">
            <a:xfrm>
              <a:off x="3128" y="1790"/>
              <a:ext cx="152" cy="150"/>
            </a:xfrm>
            <a:custGeom>
              <a:avLst/>
              <a:gdLst>
                <a:gd name="T0" fmla="*/ 76 w 152"/>
                <a:gd name="T1" fmla="*/ 150 h 150"/>
                <a:gd name="T2" fmla="*/ 88 w 152"/>
                <a:gd name="T3" fmla="*/ 147 h 150"/>
                <a:gd name="T4" fmla="*/ 102 w 152"/>
                <a:gd name="T5" fmla="*/ 143 h 150"/>
                <a:gd name="T6" fmla="*/ 114 w 152"/>
                <a:gd name="T7" fmla="*/ 136 h 150"/>
                <a:gd name="T8" fmla="*/ 128 w 152"/>
                <a:gd name="T9" fmla="*/ 128 h 150"/>
                <a:gd name="T10" fmla="*/ 135 w 152"/>
                <a:gd name="T11" fmla="*/ 114 h 150"/>
                <a:gd name="T12" fmla="*/ 145 w 152"/>
                <a:gd name="T13" fmla="*/ 102 h 150"/>
                <a:gd name="T14" fmla="*/ 149 w 152"/>
                <a:gd name="T15" fmla="*/ 88 h 150"/>
                <a:gd name="T16" fmla="*/ 152 w 152"/>
                <a:gd name="T17" fmla="*/ 74 h 150"/>
                <a:gd name="T18" fmla="*/ 149 w 152"/>
                <a:gd name="T19" fmla="*/ 57 h 150"/>
                <a:gd name="T20" fmla="*/ 145 w 152"/>
                <a:gd name="T21" fmla="*/ 43 h 150"/>
                <a:gd name="T22" fmla="*/ 135 w 152"/>
                <a:gd name="T23" fmla="*/ 29 h 150"/>
                <a:gd name="T24" fmla="*/ 128 w 152"/>
                <a:gd name="T25" fmla="*/ 19 h 150"/>
                <a:gd name="T26" fmla="*/ 114 w 152"/>
                <a:gd name="T27" fmla="*/ 10 h 150"/>
                <a:gd name="T28" fmla="*/ 102 w 152"/>
                <a:gd name="T29" fmla="*/ 3 h 150"/>
                <a:gd name="T30" fmla="*/ 88 w 152"/>
                <a:gd name="T31" fmla="*/ 0 h 150"/>
                <a:gd name="T32" fmla="*/ 76 w 152"/>
                <a:gd name="T33" fmla="*/ 0 h 150"/>
                <a:gd name="T34" fmla="*/ 57 w 152"/>
                <a:gd name="T35" fmla="*/ 0 h 150"/>
                <a:gd name="T36" fmla="*/ 43 w 152"/>
                <a:gd name="T37" fmla="*/ 3 h 150"/>
                <a:gd name="T38" fmla="*/ 28 w 152"/>
                <a:gd name="T39" fmla="*/ 10 h 150"/>
                <a:gd name="T40" fmla="*/ 19 w 152"/>
                <a:gd name="T41" fmla="*/ 19 h 150"/>
                <a:gd name="T42" fmla="*/ 9 w 152"/>
                <a:gd name="T43" fmla="*/ 29 h 150"/>
                <a:gd name="T44" fmla="*/ 5 w 152"/>
                <a:gd name="T45" fmla="*/ 43 h 150"/>
                <a:gd name="T46" fmla="*/ 0 w 152"/>
                <a:gd name="T47" fmla="*/ 57 h 150"/>
                <a:gd name="T48" fmla="*/ 0 w 152"/>
                <a:gd name="T49" fmla="*/ 74 h 150"/>
                <a:gd name="T50" fmla="*/ 0 w 152"/>
                <a:gd name="T51" fmla="*/ 88 h 150"/>
                <a:gd name="T52" fmla="*/ 5 w 152"/>
                <a:gd name="T53" fmla="*/ 102 h 150"/>
                <a:gd name="T54" fmla="*/ 9 w 152"/>
                <a:gd name="T55" fmla="*/ 114 h 150"/>
                <a:gd name="T56" fmla="*/ 19 w 152"/>
                <a:gd name="T57" fmla="*/ 128 h 150"/>
                <a:gd name="T58" fmla="*/ 28 w 152"/>
                <a:gd name="T59" fmla="*/ 136 h 150"/>
                <a:gd name="T60" fmla="*/ 43 w 152"/>
                <a:gd name="T61" fmla="*/ 143 h 150"/>
                <a:gd name="T62" fmla="*/ 57 w 152"/>
                <a:gd name="T63" fmla="*/ 147 h 150"/>
                <a:gd name="T64" fmla="*/ 76 w 152"/>
                <a:gd name="T65" fmla="*/ 150 h 150"/>
                <a:gd name="T66" fmla="*/ 76 w 152"/>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0">
                  <a:moveTo>
                    <a:pt x="76" y="150"/>
                  </a:moveTo>
                  <a:lnTo>
                    <a:pt x="88" y="147"/>
                  </a:lnTo>
                  <a:lnTo>
                    <a:pt x="102" y="143"/>
                  </a:lnTo>
                  <a:lnTo>
                    <a:pt x="114" y="136"/>
                  </a:lnTo>
                  <a:lnTo>
                    <a:pt x="128" y="128"/>
                  </a:lnTo>
                  <a:lnTo>
                    <a:pt x="135" y="114"/>
                  </a:lnTo>
                  <a:lnTo>
                    <a:pt x="145" y="102"/>
                  </a:lnTo>
                  <a:lnTo>
                    <a:pt x="149" y="88"/>
                  </a:lnTo>
                  <a:lnTo>
                    <a:pt x="152" y="74"/>
                  </a:lnTo>
                  <a:lnTo>
                    <a:pt x="149" y="57"/>
                  </a:lnTo>
                  <a:lnTo>
                    <a:pt x="145" y="43"/>
                  </a:lnTo>
                  <a:lnTo>
                    <a:pt x="135" y="29"/>
                  </a:lnTo>
                  <a:lnTo>
                    <a:pt x="128" y="19"/>
                  </a:lnTo>
                  <a:lnTo>
                    <a:pt x="114" y="10"/>
                  </a:lnTo>
                  <a:lnTo>
                    <a:pt x="102" y="3"/>
                  </a:lnTo>
                  <a:lnTo>
                    <a:pt x="88" y="0"/>
                  </a:lnTo>
                  <a:lnTo>
                    <a:pt x="76" y="0"/>
                  </a:lnTo>
                  <a:lnTo>
                    <a:pt x="57" y="0"/>
                  </a:lnTo>
                  <a:lnTo>
                    <a:pt x="43" y="3"/>
                  </a:lnTo>
                  <a:lnTo>
                    <a:pt x="28" y="10"/>
                  </a:lnTo>
                  <a:lnTo>
                    <a:pt x="19" y="19"/>
                  </a:lnTo>
                  <a:lnTo>
                    <a:pt x="9" y="29"/>
                  </a:lnTo>
                  <a:lnTo>
                    <a:pt x="5" y="43"/>
                  </a:lnTo>
                  <a:lnTo>
                    <a:pt x="0" y="57"/>
                  </a:lnTo>
                  <a:lnTo>
                    <a:pt x="0" y="74"/>
                  </a:lnTo>
                  <a:lnTo>
                    <a:pt x="0" y="88"/>
                  </a:lnTo>
                  <a:lnTo>
                    <a:pt x="5" y="102"/>
                  </a:lnTo>
                  <a:lnTo>
                    <a:pt x="9" y="114"/>
                  </a:lnTo>
                  <a:lnTo>
                    <a:pt x="19" y="128"/>
                  </a:lnTo>
                  <a:lnTo>
                    <a:pt x="28" y="136"/>
                  </a:lnTo>
                  <a:lnTo>
                    <a:pt x="43" y="143"/>
                  </a:lnTo>
                  <a:lnTo>
                    <a:pt x="57" y="147"/>
                  </a:lnTo>
                  <a:lnTo>
                    <a:pt x="76" y="150"/>
                  </a:lnTo>
                  <a:lnTo>
                    <a:pt x="76" y="150"/>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409" name="Group 33"/>
            <p:cNvGrpSpPr>
              <a:grpSpLocks/>
            </p:cNvGrpSpPr>
            <p:nvPr/>
          </p:nvGrpSpPr>
          <p:grpSpPr bwMode="auto">
            <a:xfrm>
              <a:off x="2421" y="1445"/>
              <a:ext cx="839" cy="793"/>
              <a:chOff x="3381" y="8181"/>
              <a:chExt cx="839" cy="793"/>
            </a:xfrm>
          </p:grpSpPr>
          <p:sp>
            <p:nvSpPr>
              <p:cNvPr id="101410" name="Freeform 34"/>
              <p:cNvSpPr>
                <a:spLocks/>
              </p:cNvSpPr>
              <p:nvPr/>
            </p:nvSpPr>
            <p:spPr bwMode="auto">
              <a:xfrm>
                <a:off x="3493" y="8283"/>
                <a:ext cx="86" cy="88"/>
              </a:xfrm>
              <a:custGeom>
                <a:avLst/>
                <a:gdLst>
                  <a:gd name="T0" fmla="*/ 43 w 86"/>
                  <a:gd name="T1" fmla="*/ 88 h 88"/>
                  <a:gd name="T2" fmla="*/ 57 w 86"/>
                  <a:gd name="T3" fmla="*/ 83 h 88"/>
                  <a:gd name="T4" fmla="*/ 71 w 86"/>
                  <a:gd name="T5" fmla="*/ 74 h 88"/>
                  <a:gd name="T6" fmla="*/ 81 w 86"/>
                  <a:gd name="T7" fmla="*/ 57 h 88"/>
                  <a:gd name="T8" fmla="*/ 86 w 86"/>
                  <a:gd name="T9" fmla="*/ 43 h 88"/>
                  <a:gd name="T10" fmla="*/ 81 w 86"/>
                  <a:gd name="T11" fmla="*/ 24 h 88"/>
                  <a:gd name="T12" fmla="*/ 71 w 86"/>
                  <a:gd name="T13" fmla="*/ 12 h 88"/>
                  <a:gd name="T14" fmla="*/ 57 w 86"/>
                  <a:gd name="T15" fmla="*/ 3 h 88"/>
                  <a:gd name="T16" fmla="*/ 43 w 86"/>
                  <a:gd name="T17" fmla="*/ 0 h 88"/>
                  <a:gd name="T18" fmla="*/ 24 w 86"/>
                  <a:gd name="T19" fmla="*/ 3 h 88"/>
                  <a:gd name="T20" fmla="*/ 10 w 86"/>
                  <a:gd name="T21" fmla="*/ 12 h 88"/>
                  <a:gd name="T22" fmla="*/ 0 w 86"/>
                  <a:gd name="T23" fmla="*/ 24 h 88"/>
                  <a:gd name="T24" fmla="*/ 0 w 86"/>
                  <a:gd name="T25" fmla="*/ 43 h 88"/>
                  <a:gd name="T26" fmla="*/ 0 w 86"/>
                  <a:gd name="T27" fmla="*/ 57 h 88"/>
                  <a:gd name="T28" fmla="*/ 10 w 86"/>
                  <a:gd name="T29" fmla="*/ 74 h 88"/>
                  <a:gd name="T30" fmla="*/ 24 w 86"/>
                  <a:gd name="T31" fmla="*/ 83 h 88"/>
                  <a:gd name="T32" fmla="*/ 43 w 86"/>
                  <a:gd name="T33" fmla="*/ 88 h 88"/>
                  <a:gd name="T34" fmla="*/ 43 w 86"/>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8">
                    <a:moveTo>
                      <a:pt x="43" y="88"/>
                    </a:moveTo>
                    <a:lnTo>
                      <a:pt x="57" y="83"/>
                    </a:lnTo>
                    <a:lnTo>
                      <a:pt x="71" y="74"/>
                    </a:lnTo>
                    <a:lnTo>
                      <a:pt x="81" y="57"/>
                    </a:lnTo>
                    <a:lnTo>
                      <a:pt x="86" y="43"/>
                    </a:lnTo>
                    <a:lnTo>
                      <a:pt x="81" y="24"/>
                    </a:lnTo>
                    <a:lnTo>
                      <a:pt x="71" y="12"/>
                    </a:lnTo>
                    <a:lnTo>
                      <a:pt x="57" y="3"/>
                    </a:lnTo>
                    <a:lnTo>
                      <a:pt x="43" y="0"/>
                    </a:lnTo>
                    <a:lnTo>
                      <a:pt x="24" y="3"/>
                    </a:lnTo>
                    <a:lnTo>
                      <a:pt x="10" y="12"/>
                    </a:lnTo>
                    <a:lnTo>
                      <a:pt x="0" y="24"/>
                    </a:lnTo>
                    <a:lnTo>
                      <a:pt x="0" y="43"/>
                    </a:lnTo>
                    <a:lnTo>
                      <a:pt x="0" y="57"/>
                    </a:lnTo>
                    <a:lnTo>
                      <a:pt x="10" y="74"/>
                    </a:lnTo>
                    <a:lnTo>
                      <a:pt x="24" y="83"/>
                    </a:lnTo>
                    <a:lnTo>
                      <a:pt x="43" y="88"/>
                    </a:lnTo>
                    <a:lnTo>
                      <a:pt x="43" y="8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1" name="Freeform 35"/>
              <p:cNvSpPr>
                <a:spLocks/>
              </p:cNvSpPr>
              <p:nvPr/>
            </p:nvSpPr>
            <p:spPr bwMode="auto">
              <a:xfrm>
                <a:off x="3754" y="8181"/>
                <a:ext cx="93" cy="90"/>
              </a:xfrm>
              <a:custGeom>
                <a:avLst/>
                <a:gdLst>
                  <a:gd name="T0" fmla="*/ 46 w 93"/>
                  <a:gd name="T1" fmla="*/ 90 h 90"/>
                  <a:gd name="T2" fmla="*/ 62 w 93"/>
                  <a:gd name="T3" fmla="*/ 86 h 90"/>
                  <a:gd name="T4" fmla="*/ 76 w 93"/>
                  <a:gd name="T5" fmla="*/ 79 h 90"/>
                  <a:gd name="T6" fmla="*/ 88 w 93"/>
                  <a:gd name="T7" fmla="*/ 64 h 90"/>
                  <a:gd name="T8" fmla="*/ 93 w 93"/>
                  <a:gd name="T9" fmla="*/ 48 h 90"/>
                  <a:gd name="T10" fmla="*/ 88 w 93"/>
                  <a:gd name="T11" fmla="*/ 26 h 90"/>
                  <a:gd name="T12" fmla="*/ 76 w 93"/>
                  <a:gd name="T13" fmla="*/ 12 h 90"/>
                  <a:gd name="T14" fmla="*/ 62 w 93"/>
                  <a:gd name="T15" fmla="*/ 3 h 90"/>
                  <a:gd name="T16" fmla="*/ 46 w 93"/>
                  <a:gd name="T17" fmla="*/ 0 h 90"/>
                  <a:gd name="T18" fmla="*/ 24 w 93"/>
                  <a:gd name="T19" fmla="*/ 3 h 90"/>
                  <a:gd name="T20" fmla="*/ 12 w 93"/>
                  <a:gd name="T21" fmla="*/ 12 h 90"/>
                  <a:gd name="T22" fmla="*/ 3 w 93"/>
                  <a:gd name="T23" fmla="*/ 26 h 90"/>
                  <a:gd name="T24" fmla="*/ 0 w 93"/>
                  <a:gd name="T25" fmla="*/ 48 h 90"/>
                  <a:gd name="T26" fmla="*/ 3 w 93"/>
                  <a:gd name="T27" fmla="*/ 64 h 90"/>
                  <a:gd name="T28" fmla="*/ 12 w 93"/>
                  <a:gd name="T29" fmla="*/ 79 h 90"/>
                  <a:gd name="T30" fmla="*/ 24 w 93"/>
                  <a:gd name="T31" fmla="*/ 86 h 90"/>
                  <a:gd name="T32" fmla="*/ 46 w 93"/>
                  <a:gd name="T33" fmla="*/ 90 h 90"/>
                  <a:gd name="T34" fmla="*/ 46 w 93"/>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0">
                    <a:moveTo>
                      <a:pt x="46" y="90"/>
                    </a:moveTo>
                    <a:lnTo>
                      <a:pt x="62" y="86"/>
                    </a:lnTo>
                    <a:lnTo>
                      <a:pt x="76" y="79"/>
                    </a:lnTo>
                    <a:lnTo>
                      <a:pt x="88" y="64"/>
                    </a:lnTo>
                    <a:lnTo>
                      <a:pt x="93" y="48"/>
                    </a:lnTo>
                    <a:lnTo>
                      <a:pt x="88" y="26"/>
                    </a:lnTo>
                    <a:lnTo>
                      <a:pt x="76" y="12"/>
                    </a:lnTo>
                    <a:lnTo>
                      <a:pt x="62" y="3"/>
                    </a:lnTo>
                    <a:lnTo>
                      <a:pt x="46" y="0"/>
                    </a:lnTo>
                    <a:lnTo>
                      <a:pt x="24" y="3"/>
                    </a:lnTo>
                    <a:lnTo>
                      <a:pt x="12" y="12"/>
                    </a:lnTo>
                    <a:lnTo>
                      <a:pt x="3" y="26"/>
                    </a:lnTo>
                    <a:lnTo>
                      <a:pt x="0" y="48"/>
                    </a:lnTo>
                    <a:lnTo>
                      <a:pt x="3" y="64"/>
                    </a:lnTo>
                    <a:lnTo>
                      <a:pt x="12" y="79"/>
                    </a:lnTo>
                    <a:lnTo>
                      <a:pt x="24" y="86"/>
                    </a:lnTo>
                    <a:lnTo>
                      <a:pt x="46" y="90"/>
                    </a:lnTo>
                    <a:lnTo>
                      <a:pt x="46"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2" name="Freeform 36"/>
              <p:cNvSpPr>
                <a:spLocks/>
              </p:cNvSpPr>
              <p:nvPr/>
            </p:nvSpPr>
            <p:spPr bwMode="auto">
              <a:xfrm>
                <a:off x="4049" y="8305"/>
                <a:ext cx="93" cy="95"/>
              </a:xfrm>
              <a:custGeom>
                <a:avLst/>
                <a:gdLst>
                  <a:gd name="T0" fmla="*/ 45 w 93"/>
                  <a:gd name="T1" fmla="*/ 95 h 95"/>
                  <a:gd name="T2" fmla="*/ 62 w 93"/>
                  <a:gd name="T3" fmla="*/ 90 h 95"/>
                  <a:gd name="T4" fmla="*/ 79 w 93"/>
                  <a:gd name="T5" fmla="*/ 80 h 95"/>
                  <a:gd name="T6" fmla="*/ 88 w 93"/>
                  <a:gd name="T7" fmla="*/ 64 h 95"/>
                  <a:gd name="T8" fmla="*/ 93 w 93"/>
                  <a:gd name="T9" fmla="*/ 47 h 95"/>
                  <a:gd name="T10" fmla="*/ 88 w 93"/>
                  <a:gd name="T11" fmla="*/ 26 h 95"/>
                  <a:gd name="T12" fmla="*/ 79 w 93"/>
                  <a:gd name="T13" fmla="*/ 12 h 95"/>
                  <a:gd name="T14" fmla="*/ 62 w 93"/>
                  <a:gd name="T15" fmla="*/ 2 h 95"/>
                  <a:gd name="T16" fmla="*/ 45 w 93"/>
                  <a:gd name="T17" fmla="*/ 0 h 95"/>
                  <a:gd name="T18" fmla="*/ 26 w 93"/>
                  <a:gd name="T19" fmla="*/ 2 h 95"/>
                  <a:gd name="T20" fmla="*/ 12 w 93"/>
                  <a:gd name="T21" fmla="*/ 12 h 95"/>
                  <a:gd name="T22" fmla="*/ 2 w 93"/>
                  <a:gd name="T23" fmla="*/ 26 h 95"/>
                  <a:gd name="T24" fmla="*/ 0 w 93"/>
                  <a:gd name="T25" fmla="*/ 47 h 95"/>
                  <a:gd name="T26" fmla="*/ 2 w 93"/>
                  <a:gd name="T27" fmla="*/ 64 h 95"/>
                  <a:gd name="T28" fmla="*/ 12 w 93"/>
                  <a:gd name="T29" fmla="*/ 80 h 95"/>
                  <a:gd name="T30" fmla="*/ 26 w 93"/>
                  <a:gd name="T31" fmla="*/ 90 h 95"/>
                  <a:gd name="T32" fmla="*/ 45 w 93"/>
                  <a:gd name="T33" fmla="*/ 95 h 95"/>
                  <a:gd name="T34" fmla="*/ 45 w 93"/>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5">
                    <a:moveTo>
                      <a:pt x="45" y="95"/>
                    </a:moveTo>
                    <a:lnTo>
                      <a:pt x="62" y="90"/>
                    </a:lnTo>
                    <a:lnTo>
                      <a:pt x="79" y="80"/>
                    </a:lnTo>
                    <a:lnTo>
                      <a:pt x="88" y="64"/>
                    </a:lnTo>
                    <a:lnTo>
                      <a:pt x="93" y="47"/>
                    </a:lnTo>
                    <a:lnTo>
                      <a:pt x="88" y="26"/>
                    </a:lnTo>
                    <a:lnTo>
                      <a:pt x="79" y="12"/>
                    </a:lnTo>
                    <a:lnTo>
                      <a:pt x="62" y="2"/>
                    </a:lnTo>
                    <a:lnTo>
                      <a:pt x="45" y="0"/>
                    </a:lnTo>
                    <a:lnTo>
                      <a:pt x="26" y="2"/>
                    </a:lnTo>
                    <a:lnTo>
                      <a:pt x="12" y="12"/>
                    </a:lnTo>
                    <a:lnTo>
                      <a:pt x="2" y="26"/>
                    </a:lnTo>
                    <a:lnTo>
                      <a:pt x="0" y="47"/>
                    </a:lnTo>
                    <a:lnTo>
                      <a:pt x="2" y="64"/>
                    </a:lnTo>
                    <a:lnTo>
                      <a:pt x="12" y="80"/>
                    </a:lnTo>
                    <a:lnTo>
                      <a:pt x="26" y="90"/>
                    </a:lnTo>
                    <a:lnTo>
                      <a:pt x="45" y="95"/>
                    </a:lnTo>
                    <a:lnTo>
                      <a:pt x="45" y="95"/>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3" name="Freeform 37"/>
              <p:cNvSpPr>
                <a:spLocks/>
              </p:cNvSpPr>
              <p:nvPr/>
            </p:nvSpPr>
            <p:spPr bwMode="auto">
              <a:xfrm>
                <a:off x="3857" y="8350"/>
                <a:ext cx="97" cy="97"/>
              </a:xfrm>
              <a:custGeom>
                <a:avLst/>
                <a:gdLst>
                  <a:gd name="T0" fmla="*/ 47 w 97"/>
                  <a:gd name="T1" fmla="*/ 97 h 97"/>
                  <a:gd name="T2" fmla="*/ 64 w 97"/>
                  <a:gd name="T3" fmla="*/ 92 h 97"/>
                  <a:gd name="T4" fmla="*/ 80 w 97"/>
                  <a:gd name="T5" fmla="*/ 83 h 97"/>
                  <a:gd name="T6" fmla="*/ 92 w 97"/>
                  <a:gd name="T7" fmla="*/ 66 h 97"/>
                  <a:gd name="T8" fmla="*/ 97 w 97"/>
                  <a:gd name="T9" fmla="*/ 50 h 97"/>
                  <a:gd name="T10" fmla="*/ 92 w 97"/>
                  <a:gd name="T11" fmla="*/ 28 h 97"/>
                  <a:gd name="T12" fmla="*/ 80 w 97"/>
                  <a:gd name="T13" fmla="*/ 14 h 97"/>
                  <a:gd name="T14" fmla="*/ 64 w 97"/>
                  <a:gd name="T15" fmla="*/ 2 h 97"/>
                  <a:gd name="T16" fmla="*/ 47 w 97"/>
                  <a:gd name="T17" fmla="*/ 0 h 97"/>
                  <a:gd name="T18" fmla="*/ 26 w 97"/>
                  <a:gd name="T19" fmla="*/ 2 h 97"/>
                  <a:gd name="T20" fmla="*/ 11 w 97"/>
                  <a:gd name="T21" fmla="*/ 14 h 97"/>
                  <a:gd name="T22" fmla="*/ 2 w 97"/>
                  <a:gd name="T23" fmla="*/ 28 h 97"/>
                  <a:gd name="T24" fmla="*/ 0 w 97"/>
                  <a:gd name="T25" fmla="*/ 50 h 97"/>
                  <a:gd name="T26" fmla="*/ 2 w 97"/>
                  <a:gd name="T27" fmla="*/ 66 h 97"/>
                  <a:gd name="T28" fmla="*/ 11 w 97"/>
                  <a:gd name="T29" fmla="*/ 83 h 97"/>
                  <a:gd name="T30" fmla="*/ 26 w 97"/>
                  <a:gd name="T31" fmla="*/ 92 h 97"/>
                  <a:gd name="T32" fmla="*/ 47 w 97"/>
                  <a:gd name="T33" fmla="*/ 97 h 97"/>
                  <a:gd name="T34" fmla="*/ 47 w 97"/>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7">
                    <a:moveTo>
                      <a:pt x="47" y="97"/>
                    </a:moveTo>
                    <a:lnTo>
                      <a:pt x="64" y="92"/>
                    </a:lnTo>
                    <a:lnTo>
                      <a:pt x="80" y="83"/>
                    </a:lnTo>
                    <a:lnTo>
                      <a:pt x="92" y="66"/>
                    </a:lnTo>
                    <a:lnTo>
                      <a:pt x="97" y="50"/>
                    </a:lnTo>
                    <a:lnTo>
                      <a:pt x="92" y="28"/>
                    </a:lnTo>
                    <a:lnTo>
                      <a:pt x="80" y="14"/>
                    </a:lnTo>
                    <a:lnTo>
                      <a:pt x="64" y="2"/>
                    </a:lnTo>
                    <a:lnTo>
                      <a:pt x="47" y="0"/>
                    </a:lnTo>
                    <a:lnTo>
                      <a:pt x="26" y="2"/>
                    </a:lnTo>
                    <a:lnTo>
                      <a:pt x="11" y="14"/>
                    </a:lnTo>
                    <a:lnTo>
                      <a:pt x="2" y="28"/>
                    </a:lnTo>
                    <a:lnTo>
                      <a:pt x="0" y="50"/>
                    </a:lnTo>
                    <a:lnTo>
                      <a:pt x="2" y="66"/>
                    </a:lnTo>
                    <a:lnTo>
                      <a:pt x="11" y="83"/>
                    </a:lnTo>
                    <a:lnTo>
                      <a:pt x="26" y="92"/>
                    </a:lnTo>
                    <a:lnTo>
                      <a:pt x="47" y="97"/>
                    </a:lnTo>
                    <a:lnTo>
                      <a:pt x="47" y="97"/>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4" name="Freeform 38"/>
              <p:cNvSpPr>
                <a:spLocks/>
              </p:cNvSpPr>
              <p:nvPr/>
            </p:nvSpPr>
            <p:spPr bwMode="auto">
              <a:xfrm>
                <a:off x="3674" y="8352"/>
                <a:ext cx="92" cy="90"/>
              </a:xfrm>
              <a:custGeom>
                <a:avLst/>
                <a:gdLst>
                  <a:gd name="T0" fmla="*/ 45 w 92"/>
                  <a:gd name="T1" fmla="*/ 90 h 90"/>
                  <a:gd name="T2" fmla="*/ 61 w 92"/>
                  <a:gd name="T3" fmla="*/ 86 h 90"/>
                  <a:gd name="T4" fmla="*/ 78 w 92"/>
                  <a:gd name="T5" fmla="*/ 76 h 90"/>
                  <a:gd name="T6" fmla="*/ 88 w 92"/>
                  <a:gd name="T7" fmla="*/ 60 h 90"/>
                  <a:gd name="T8" fmla="*/ 92 w 92"/>
                  <a:gd name="T9" fmla="*/ 45 h 90"/>
                  <a:gd name="T10" fmla="*/ 88 w 92"/>
                  <a:gd name="T11" fmla="*/ 24 h 90"/>
                  <a:gd name="T12" fmla="*/ 78 w 92"/>
                  <a:gd name="T13" fmla="*/ 12 h 90"/>
                  <a:gd name="T14" fmla="*/ 61 w 92"/>
                  <a:gd name="T15" fmla="*/ 3 h 90"/>
                  <a:gd name="T16" fmla="*/ 45 w 92"/>
                  <a:gd name="T17" fmla="*/ 0 h 90"/>
                  <a:gd name="T18" fmla="*/ 23 w 92"/>
                  <a:gd name="T19" fmla="*/ 3 h 90"/>
                  <a:gd name="T20" fmla="*/ 12 w 92"/>
                  <a:gd name="T21" fmla="*/ 12 h 90"/>
                  <a:gd name="T22" fmla="*/ 2 w 92"/>
                  <a:gd name="T23" fmla="*/ 24 h 90"/>
                  <a:gd name="T24" fmla="*/ 0 w 92"/>
                  <a:gd name="T25" fmla="*/ 45 h 90"/>
                  <a:gd name="T26" fmla="*/ 2 w 92"/>
                  <a:gd name="T27" fmla="*/ 60 h 90"/>
                  <a:gd name="T28" fmla="*/ 12 w 92"/>
                  <a:gd name="T29" fmla="*/ 76 h 90"/>
                  <a:gd name="T30" fmla="*/ 23 w 92"/>
                  <a:gd name="T31" fmla="*/ 86 h 90"/>
                  <a:gd name="T32" fmla="*/ 45 w 92"/>
                  <a:gd name="T33" fmla="*/ 90 h 90"/>
                  <a:gd name="T34" fmla="*/ 45 w 92"/>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0">
                    <a:moveTo>
                      <a:pt x="45" y="90"/>
                    </a:moveTo>
                    <a:lnTo>
                      <a:pt x="61" y="86"/>
                    </a:lnTo>
                    <a:lnTo>
                      <a:pt x="78" y="76"/>
                    </a:lnTo>
                    <a:lnTo>
                      <a:pt x="88" y="60"/>
                    </a:lnTo>
                    <a:lnTo>
                      <a:pt x="92" y="45"/>
                    </a:lnTo>
                    <a:lnTo>
                      <a:pt x="88" y="24"/>
                    </a:lnTo>
                    <a:lnTo>
                      <a:pt x="78" y="12"/>
                    </a:lnTo>
                    <a:lnTo>
                      <a:pt x="61" y="3"/>
                    </a:lnTo>
                    <a:lnTo>
                      <a:pt x="45" y="0"/>
                    </a:lnTo>
                    <a:lnTo>
                      <a:pt x="23" y="3"/>
                    </a:lnTo>
                    <a:lnTo>
                      <a:pt x="12" y="12"/>
                    </a:lnTo>
                    <a:lnTo>
                      <a:pt x="2" y="24"/>
                    </a:lnTo>
                    <a:lnTo>
                      <a:pt x="0" y="45"/>
                    </a:lnTo>
                    <a:lnTo>
                      <a:pt x="2" y="60"/>
                    </a:lnTo>
                    <a:lnTo>
                      <a:pt x="12" y="76"/>
                    </a:lnTo>
                    <a:lnTo>
                      <a:pt x="23" y="86"/>
                    </a:lnTo>
                    <a:lnTo>
                      <a:pt x="45" y="90"/>
                    </a:lnTo>
                    <a:lnTo>
                      <a:pt x="45"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5" name="Freeform 39"/>
              <p:cNvSpPr>
                <a:spLocks/>
              </p:cNvSpPr>
              <p:nvPr/>
            </p:nvSpPr>
            <p:spPr bwMode="auto">
              <a:xfrm>
                <a:off x="3541" y="8469"/>
                <a:ext cx="90" cy="90"/>
              </a:xfrm>
              <a:custGeom>
                <a:avLst/>
                <a:gdLst>
                  <a:gd name="T0" fmla="*/ 42 w 90"/>
                  <a:gd name="T1" fmla="*/ 90 h 90"/>
                  <a:gd name="T2" fmla="*/ 59 w 90"/>
                  <a:gd name="T3" fmla="*/ 85 h 90"/>
                  <a:gd name="T4" fmla="*/ 76 w 90"/>
                  <a:gd name="T5" fmla="*/ 73 h 90"/>
                  <a:gd name="T6" fmla="*/ 85 w 90"/>
                  <a:gd name="T7" fmla="*/ 61 h 90"/>
                  <a:gd name="T8" fmla="*/ 90 w 90"/>
                  <a:gd name="T9" fmla="*/ 45 h 90"/>
                  <a:gd name="T10" fmla="*/ 85 w 90"/>
                  <a:gd name="T11" fmla="*/ 26 h 90"/>
                  <a:gd name="T12" fmla="*/ 76 w 90"/>
                  <a:gd name="T13" fmla="*/ 11 h 90"/>
                  <a:gd name="T14" fmla="*/ 59 w 90"/>
                  <a:gd name="T15" fmla="*/ 2 h 90"/>
                  <a:gd name="T16" fmla="*/ 42 w 90"/>
                  <a:gd name="T17" fmla="*/ 0 h 90"/>
                  <a:gd name="T18" fmla="*/ 26 w 90"/>
                  <a:gd name="T19" fmla="*/ 2 h 90"/>
                  <a:gd name="T20" fmla="*/ 11 w 90"/>
                  <a:gd name="T21" fmla="*/ 11 h 90"/>
                  <a:gd name="T22" fmla="*/ 2 w 90"/>
                  <a:gd name="T23" fmla="*/ 26 h 90"/>
                  <a:gd name="T24" fmla="*/ 0 w 90"/>
                  <a:gd name="T25" fmla="*/ 45 h 90"/>
                  <a:gd name="T26" fmla="*/ 2 w 90"/>
                  <a:gd name="T27" fmla="*/ 61 h 90"/>
                  <a:gd name="T28" fmla="*/ 11 w 90"/>
                  <a:gd name="T29" fmla="*/ 73 h 90"/>
                  <a:gd name="T30" fmla="*/ 26 w 90"/>
                  <a:gd name="T31" fmla="*/ 85 h 90"/>
                  <a:gd name="T32" fmla="*/ 42 w 90"/>
                  <a:gd name="T33" fmla="*/ 90 h 90"/>
                  <a:gd name="T34" fmla="*/ 42 w 90"/>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0">
                    <a:moveTo>
                      <a:pt x="42" y="90"/>
                    </a:moveTo>
                    <a:lnTo>
                      <a:pt x="59" y="85"/>
                    </a:lnTo>
                    <a:lnTo>
                      <a:pt x="76" y="73"/>
                    </a:lnTo>
                    <a:lnTo>
                      <a:pt x="85" y="61"/>
                    </a:lnTo>
                    <a:lnTo>
                      <a:pt x="90" y="45"/>
                    </a:lnTo>
                    <a:lnTo>
                      <a:pt x="85" y="26"/>
                    </a:lnTo>
                    <a:lnTo>
                      <a:pt x="76" y="11"/>
                    </a:lnTo>
                    <a:lnTo>
                      <a:pt x="59" y="2"/>
                    </a:lnTo>
                    <a:lnTo>
                      <a:pt x="42" y="0"/>
                    </a:lnTo>
                    <a:lnTo>
                      <a:pt x="26" y="2"/>
                    </a:lnTo>
                    <a:lnTo>
                      <a:pt x="11" y="11"/>
                    </a:lnTo>
                    <a:lnTo>
                      <a:pt x="2" y="26"/>
                    </a:lnTo>
                    <a:lnTo>
                      <a:pt x="0" y="45"/>
                    </a:lnTo>
                    <a:lnTo>
                      <a:pt x="2" y="61"/>
                    </a:lnTo>
                    <a:lnTo>
                      <a:pt x="11" y="73"/>
                    </a:lnTo>
                    <a:lnTo>
                      <a:pt x="26" y="85"/>
                    </a:lnTo>
                    <a:lnTo>
                      <a:pt x="42" y="90"/>
                    </a:lnTo>
                    <a:lnTo>
                      <a:pt x="42"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6" name="Freeform 40"/>
              <p:cNvSpPr>
                <a:spLocks/>
              </p:cNvSpPr>
              <p:nvPr/>
            </p:nvSpPr>
            <p:spPr bwMode="auto">
              <a:xfrm>
                <a:off x="3381" y="8594"/>
                <a:ext cx="95" cy="95"/>
              </a:xfrm>
              <a:custGeom>
                <a:avLst/>
                <a:gdLst>
                  <a:gd name="T0" fmla="*/ 48 w 95"/>
                  <a:gd name="T1" fmla="*/ 95 h 95"/>
                  <a:gd name="T2" fmla="*/ 64 w 95"/>
                  <a:gd name="T3" fmla="*/ 91 h 95"/>
                  <a:gd name="T4" fmla="*/ 81 w 95"/>
                  <a:gd name="T5" fmla="*/ 81 h 95"/>
                  <a:gd name="T6" fmla="*/ 91 w 95"/>
                  <a:gd name="T7" fmla="*/ 65 h 95"/>
                  <a:gd name="T8" fmla="*/ 95 w 95"/>
                  <a:gd name="T9" fmla="*/ 48 h 95"/>
                  <a:gd name="T10" fmla="*/ 91 w 95"/>
                  <a:gd name="T11" fmla="*/ 27 h 95"/>
                  <a:gd name="T12" fmla="*/ 81 w 95"/>
                  <a:gd name="T13" fmla="*/ 12 h 95"/>
                  <a:gd name="T14" fmla="*/ 64 w 95"/>
                  <a:gd name="T15" fmla="*/ 3 h 95"/>
                  <a:gd name="T16" fmla="*/ 48 w 95"/>
                  <a:gd name="T17" fmla="*/ 0 h 95"/>
                  <a:gd name="T18" fmla="*/ 26 w 95"/>
                  <a:gd name="T19" fmla="*/ 3 h 95"/>
                  <a:gd name="T20" fmla="*/ 12 w 95"/>
                  <a:gd name="T21" fmla="*/ 12 h 95"/>
                  <a:gd name="T22" fmla="*/ 3 w 95"/>
                  <a:gd name="T23" fmla="*/ 27 h 95"/>
                  <a:gd name="T24" fmla="*/ 0 w 95"/>
                  <a:gd name="T25" fmla="*/ 48 h 95"/>
                  <a:gd name="T26" fmla="*/ 3 w 95"/>
                  <a:gd name="T27" fmla="*/ 65 h 95"/>
                  <a:gd name="T28" fmla="*/ 12 w 95"/>
                  <a:gd name="T29" fmla="*/ 81 h 95"/>
                  <a:gd name="T30" fmla="*/ 26 w 95"/>
                  <a:gd name="T31" fmla="*/ 91 h 95"/>
                  <a:gd name="T32" fmla="*/ 48 w 95"/>
                  <a:gd name="T33" fmla="*/ 95 h 95"/>
                  <a:gd name="T34" fmla="*/ 48 w 95"/>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5">
                    <a:moveTo>
                      <a:pt x="48" y="95"/>
                    </a:moveTo>
                    <a:lnTo>
                      <a:pt x="64" y="91"/>
                    </a:lnTo>
                    <a:lnTo>
                      <a:pt x="81" y="81"/>
                    </a:lnTo>
                    <a:lnTo>
                      <a:pt x="91" y="65"/>
                    </a:lnTo>
                    <a:lnTo>
                      <a:pt x="95" y="48"/>
                    </a:lnTo>
                    <a:lnTo>
                      <a:pt x="91" y="27"/>
                    </a:lnTo>
                    <a:lnTo>
                      <a:pt x="81" y="12"/>
                    </a:lnTo>
                    <a:lnTo>
                      <a:pt x="64" y="3"/>
                    </a:lnTo>
                    <a:lnTo>
                      <a:pt x="48" y="0"/>
                    </a:lnTo>
                    <a:lnTo>
                      <a:pt x="26" y="3"/>
                    </a:lnTo>
                    <a:lnTo>
                      <a:pt x="12" y="12"/>
                    </a:lnTo>
                    <a:lnTo>
                      <a:pt x="3" y="27"/>
                    </a:lnTo>
                    <a:lnTo>
                      <a:pt x="0" y="48"/>
                    </a:lnTo>
                    <a:lnTo>
                      <a:pt x="3" y="65"/>
                    </a:lnTo>
                    <a:lnTo>
                      <a:pt x="12" y="81"/>
                    </a:lnTo>
                    <a:lnTo>
                      <a:pt x="26" y="91"/>
                    </a:lnTo>
                    <a:lnTo>
                      <a:pt x="48" y="95"/>
                    </a:lnTo>
                    <a:lnTo>
                      <a:pt x="48" y="95"/>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7" name="Freeform 41"/>
              <p:cNvSpPr>
                <a:spLocks/>
              </p:cNvSpPr>
              <p:nvPr/>
            </p:nvSpPr>
            <p:spPr bwMode="auto">
              <a:xfrm>
                <a:off x="3571" y="8635"/>
                <a:ext cx="93" cy="90"/>
              </a:xfrm>
              <a:custGeom>
                <a:avLst/>
                <a:gdLst>
                  <a:gd name="T0" fmla="*/ 48 w 93"/>
                  <a:gd name="T1" fmla="*/ 90 h 90"/>
                  <a:gd name="T2" fmla="*/ 62 w 93"/>
                  <a:gd name="T3" fmla="*/ 85 h 90"/>
                  <a:gd name="T4" fmla="*/ 79 w 93"/>
                  <a:gd name="T5" fmla="*/ 76 h 90"/>
                  <a:gd name="T6" fmla="*/ 88 w 93"/>
                  <a:gd name="T7" fmla="*/ 61 h 90"/>
                  <a:gd name="T8" fmla="*/ 93 w 93"/>
                  <a:gd name="T9" fmla="*/ 47 h 90"/>
                  <a:gd name="T10" fmla="*/ 88 w 93"/>
                  <a:gd name="T11" fmla="*/ 26 h 90"/>
                  <a:gd name="T12" fmla="*/ 79 w 93"/>
                  <a:gd name="T13" fmla="*/ 12 h 90"/>
                  <a:gd name="T14" fmla="*/ 62 w 93"/>
                  <a:gd name="T15" fmla="*/ 2 h 90"/>
                  <a:gd name="T16" fmla="*/ 48 w 93"/>
                  <a:gd name="T17" fmla="*/ 0 h 90"/>
                  <a:gd name="T18" fmla="*/ 29 w 93"/>
                  <a:gd name="T19" fmla="*/ 2 h 90"/>
                  <a:gd name="T20" fmla="*/ 15 w 93"/>
                  <a:gd name="T21" fmla="*/ 12 h 90"/>
                  <a:gd name="T22" fmla="*/ 3 w 93"/>
                  <a:gd name="T23" fmla="*/ 26 h 90"/>
                  <a:gd name="T24" fmla="*/ 0 w 93"/>
                  <a:gd name="T25" fmla="*/ 47 h 90"/>
                  <a:gd name="T26" fmla="*/ 3 w 93"/>
                  <a:gd name="T27" fmla="*/ 61 h 90"/>
                  <a:gd name="T28" fmla="*/ 15 w 93"/>
                  <a:gd name="T29" fmla="*/ 76 h 90"/>
                  <a:gd name="T30" fmla="*/ 29 w 93"/>
                  <a:gd name="T31" fmla="*/ 85 h 90"/>
                  <a:gd name="T32" fmla="*/ 48 w 93"/>
                  <a:gd name="T33" fmla="*/ 90 h 90"/>
                  <a:gd name="T34" fmla="*/ 48 w 93"/>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0">
                    <a:moveTo>
                      <a:pt x="48" y="90"/>
                    </a:moveTo>
                    <a:lnTo>
                      <a:pt x="62" y="85"/>
                    </a:lnTo>
                    <a:lnTo>
                      <a:pt x="79" y="76"/>
                    </a:lnTo>
                    <a:lnTo>
                      <a:pt x="88" y="61"/>
                    </a:lnTo>
                    <a:lnTo>
                      <a:pt x="93" y="47"/>
                    </a:lnTo>
                    <a:lnTo>
                      <a:pt x="88" y="26"/>
                    </a:lnTo>
                    <a:lnTo>
                      <a:pt x="79" y="12"/>
                    </a:lnTo>
                    <a:lnTo>
                      <a:pt x="62" y="2"/>
                    </a:lnTo>
                    <a:lnTo>
                      <a:pt x="48" y="0"/>
                    </a:lnTo>
                    <a:lnTo>
                      <a:pt x="29" y="2"/>
                    </a:lnTo>
                    <a:lnTo>
                      <a:pt x="15" y="12"/>
                    </a:lnTo>
                    <a:lnTo>
                      <a:pt x="3" y="26"/>
                    </a:lnTo>
                    <a:lnTo>
                      <a:pt x="0" y="47"/>
                    </a:lnTo>
                    <a:lnTo>
                      <a:pt x="3" y="61"/>
                    </a:lnTo>
                    <a:lnTo>
                      <a:pt x="15" y="76"/>
                    </a:lnTo>
                    <a:lnTo>
                      <a:pt x="29" y="85"/>
                    </a:lnTo>
                    <a:lnTo>
                      <a:pt x="48" y="90"/>
                    </a:lnTo>
                    <a:lnTo>
                      <a:pt x="48"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8" name="Freeform 42"/>
              <p:cNvSpPr>
                <a:spLocks/>
              </p:cNvSpPr>
              <p:nvPr/>
            </p:nvSpPr>
            <p:spPr bwMode="auto">
              <a:xfrm>
                <a:off x="3747" y="8542"/>
                <a:ext cx="91" cy="93"/>
              </a:xfrm>
              <a:custGeom>
                <a:avLst/>
                <a:gdLst>
                  <a:gd name="T0" fmla="*/ 48 w 91"/>
                  <a:gd name="T1" fmla="*/ 93 h 93"/>
                  <a:gd name="T2" fmla="*/ 64 w 91"/>
                  <a:gd name="T3" fmla="*/ 88 h 93"/>
                  <a:gd name="T4" fmla="*/ 79 w 91"/>
                  <a:gd name="T5" fmla="*/ 79 h 93"/>
                  <a:gd name="T6" fmla="*/ 86 w 91"/>
                  <a:gd name="T7" fmla="*/ 62 h 93"/>
                  <a:gd name="T8" fmla="*/ 91 w 91"/>
                  <a:gd name="T9" fmla="*/ 45 h 93"/>
                  <a:gd name="T10" fmla="*/ 86 w 91"/>
                  <a:gd name="T11" fmla="*/ 24 h 93"/>
                  <a:gd name="T12" fmla="*/ 79 w 91"/>
                  <a:gd name="T13" fmla="*/ 12 h 93"/>
                  <a:gd name="T14" fmla="*/ 64 w 91"/>
                  <a:gd name="T15" fmla="*/ 3 h 93"/>
                  <a:gd name="T16" fmla="*/ 48 w 91"/>
                  <a:gd name="T17" fmla="*/ 0 h 93"/>
                  <a:gd name="T18" fmla="*/ 26 w 91"/>
                  <a:gd name="T19" fmla="*/ 3 h 93"/>
                  <a:gd name="T20" fmla="*/ 12 w 91"/>
                  <a:gd name="T21" fmla="*/ 12 h 93"/>
                  <a:gd name="T22" fmla="*/ 3 w 91"/>
                  <a:gd name="T23" fmla="*/ 24 h 93"/>
                  <a:gd name="T24" fmla="*/ 0 w 91"/>
                  <a:gd name="T25" fmla="*/ 45 h 93"/>
                  <a:gd name="T26" fmla="*/ 3 w 91"/>
                  <a:gd name="T27" fmla="*/ 62 h 93"/>
                  <a:gd name="T28" fmla="*/ 12 w 91"/>
                  <a:gd name="T29" fmla="*/ 79 h 93"/>
                  <a:gd name="T30" fmla="*/ 26 w 91"/>
                  <a:gd name="T31" fmla="*/ 88 h 93"/>
                  <a:gd name="T32" fmla="*/ 48 w 91"/>
                  <a:gd name="T33" fmla="*/ 93 h 93"/>
                  <a:gd name="T34" fmla="*/ 48 w 91"/>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93">
                    <a:moveTo>
                      <a:pt x="48" y="93"/>
                    </a:moveTo>
                    <a:lnTo>
                      <a:pt x="64" y="88"/>
                    </a:lnTo>
                    <a:lnTo>
                      <a:pt x="79" y="79"/>
                    </a:lnTo>
                    <a:lnTo>
                      <a:pt x="86" y="62"/>
                    </a:lnTo>
                    <a:lnTo>
                      <a:pt x="91" y="45"/>
                    </a:lnTo>
                    <a:lnTo>
                      <a:pt x="86" y="24"/>
                    </a:lnTo>
                    <a:lnTo>
                      <a:pt x="79" y="12"/>
                    </a:lnTo>
                    <a:lnTo>
                      <a:pt x="64" y="3"/>
                    </a:lnTo>
                    <a:lnTo>
                      <a:pt x="48" y="0"/>
                    </a:lnTo>
                    <a:lnTo>
                      <a:pt x="26" y="3"/>
                    </a:lnTo>
                    <a:lnTo>
                      <a:pt x="12" y="12"/>
                    </a:lnTo>
                    <a:lnTo>
                      <a:pt x="3" y="24"/>
                    </a:lnTo>
                    <a:lnTo>
                      <a:pt x="0" y="45"/>
                    </a:lnTo>
                    <a:lnTo>
                      <a:pt x="3" y="62"/>
                    </a:lnTo>
                    <a:lnTo>
                      <a:pt x="12" y="79"/>
                    </a:lnTo>
                    <a:lnTo>
                      <a:pt x="26" y="88"/>
                    </a:lnTo>
                    <a:lnTo>
                      <a:pt x="48" y="93"/>
                    </a:lnTo>
                    <a:lnTo>
                      <a:pt x="48" y="93"/>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19" name="Freeform 43"/>
              <p:cNvSpPr>
                <a:spLocks/>
              </p:cNvSpPr>
              <p:nvPr/>
            </p:nvSpPr>
            <p:spPr bwMode="auto">
              <a:xfrm>
                <a:off x="3961" y="8507"/>
                <a:ext cx="95" cy="90"/>
              </a:xfrm>
              <a:custGeom>
                <a:avLst/>
                <a:gdLst>
                  <a:gd name="T0" fmla="*/ 48 w 95"/>
                  <a:gd name="T1" fmla="*/ 90 h 90"/>
                  <a:gd name="T2" fmla="*/ 64 w 95"/>
                  <a:gd name="T3" fmla="*/ 85 h 90"/>
                  <a:gd name="T4" fmla="*/ 79 w 95"/>
                  <a:gd name="T5" fmla="*/ 76 h 90"/>
                  <a:gd name="T6" fmla="*/ 90 w 95"/>
                  <a:gd name="T7" fmla="*/ 59 h 90"/>
                  <a:gd name="T8" fmla="*/ 95 w 95"/>
                  <a:gd name="T9" fmla="*/ 45 h 90"/>
                  <a:gd name="T10" fmla="*/ 90 w 95"/>
                  <a:gd name="T11" fmla="*/ 26 h 90"/>
                  <a:gd name="T12" fmla="*/ 79 w 95"/>
                  <a:gd name="T13" fmla="*/ 11 h 90"/>
                  <a:gd name="T14" fmla="*/ 64 w 95"/>
                  <a:gd name="T15" fmla="*/ 2 h 90"/>
                  <a:gd name="T16" fmla="*/ 48 w 95"/>
                  <a:gd name="T17" fmla="*/ 0 h 90"/>
                  <a:gd name="T18" fmla="*/ 26 w 95"/>
                  <a:gd name="T19" fmla="*/ 2 h 90"/>
                  <a:gd name="T20" fmla="*/ 12 w 95"/>
                  <a:gd name="T21" fmla="*/ 11 h 90"/>
                  <a:gd name="T22" fmla="*/ 3 w 95"/>
                  <a:gd name="T23" fmla="*/ 26 h 90"/>
                  <a:gd name="T24" fmla="*/ 0 w 95"/>
                  <a:gd name="T25" fmla="*/ 45 h 90"/>
                  <a:gd name="T26" fmla="*/ 3 w 95"/>
                  <a:gd name="T27" fmla="*/ 59 h 90"/>
                  <a:gd name="T28" fmla="*/ 12 w 95"/>
                  <a:gd name="T29" fmla="*/ 76 h 90"/>
                  <a:gd name="T30" fmla="*/ 26 w 95"/>
                  <a:gd name="T31" fmla="*/ 85 h 90"/>
                  <a:gd name="T32" fmla="*/ 48 w 95"/>
                  <a:gd name="T33" fmla="*/ 90 h 90"/>
                  <a:gd name="T34" fmla="*/ 48 w 95"/>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0">
                    <a:moveTo>
                      <a:pt x="48" y="90"/>
                    </a:moveTo>
                    <a:lnTo>
                      <a:pt x="64" y="85"/>
                    </a:lnTo>
                    <a:lnTo>
                      <a:pt x="79" y="76"/>
                    </a:lnTo>
                    <a:lnTo>
                      <a:pt x="90" y="59"/>
                    </a:lnTo>
                    <a:lnTo>
                      <a:pt x="95" y="45"/>
                    </a:lnTo>
                    <a:lnTo>
                      <a:pt x="90" y="26"/>
                    </a:lnTo>
                    <a:lnTo>
                      <a:pt x="79" y="11"/>
                    </a:lnTo>
                    <a:lnTo>
                      <a:pt x="64" y="2"/>
                    </a:lnTo>
                    <a:lnTo>
                      <a:pt x="48" y="0"/>
                    </a:lnTo>
                    <a:lnTo>
                      <a:pt x="26" y="2"/>
                    </a:lnTo>
                    <a:lnTo>
                      <a:pt x="12" y="11"/>
                    </a:lnTo>
                    <a:lnTo>
                      <a:pt x="3" y="26"/>
                    </a:lnTo>
                    <a:lnTo>
                      <a:pt x="0" y="45"/>
                    </a:lnTo>
                    <a:lnTo>
                      <a:pt x="3" y="59"/>
                    </a:lnTo>
                    <a:lnTo>
                      <a:pt x="12" y="76"/>
                    </a:lnTo>
                    <a:lnTo>
                      <a:pt x="26" y="85"/>
                    </a:lnTo>
                    <a:lnTo>
                      <a:pt x="48" y="90"/>
                    </a:lnTo>
                    <a:lnTo>
                      <a:pt x="48"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0" name="Freeform 44"/>
              <p:cNvSpPr>
                <a:spLocks/>
              </p:cNvSpPr>
              <p:nvPr/>
            </p:nvSpPr>
            <p:spPr bwMode="auto">
              <a:xfrm>
                <a:off x="4128" y="8561"/>
                <a:ext cx="92" cy="95"/>
              </a:xfrm>
              <a:custGeom>
                <a:avLst/>
                <a:gdLst>
                  <a:gd name="T0" fmla="*/ 47 w 92"/>
                  <a:gd name="T1" fmla="*/ 95 h 95"/>
                  <a:gd name="T2" fmla="*/ 64 w 92"/>
                  <a:gd name="T3" fmla="*/ 90 h 95"/>
                  <a:gd name="T4" fmla="*/ 78 w 92"/>
                  <a:gd name="T5" fmla="*/ 81 h 95"/>
                  <a:gd name="T6" fmla="*/ 87 w 92"/>
                  <a:gd name="T7" fmla="*/ 64 h 95"/>
                  <a:gd name="T8" fmla="*/ 92 w 92"/>
                  <a:gd name="T9" fmla="*/ 48 h 95"/>
                  <a:gd name="T10" fmla="*/ 87 w 92"/>
                  <a:gd name="T11" fmla="*/ 26 h 95"/>
                  <a:gd name="T12" fmla="*/ 78 w 92"/>
                  <a:gd name="T13" fmla="*/ 12 h 95"/>
                  <a:gd name="T14" fmla="*/ 64 w 92"/>
                  <a:gd name="T15" fmla="*/ 3 h 95"/>
                  <a:gd name="T16" fmla="*/ 47 w 92"/>
                  <a:gd name="T17" fmla="*/ 0 h 95"/>
                  <a:gd name="T18" fmla="*/ 28 w 92"/>
                  <a:gd name="T19" fmla="*/ 3 h 95"/>
                  <a:gd name="T20" fmla="*/ 14 w 92"/>
                  <a:gd name="T21" fmla="*/ 12 h 95"/>
                  <a:gd name="T22" fmla="*/ 2 w 92"/>
                  <a:gd name="T23" fmla="*/ 26 h 95"/>
                  <a:gd name="T24" fmla="*/ 0 w 92"/>
                  <a:gd name="T25" fmla="*/ 48 h 95"/>
                  <a:gd name="T26" fmla="*/ 2 w 92"/>
                  <a:gd name="T27" fmla="*/ 64 h 95"/>
                  <a:gd name="T28" fmla="*/ 14 w 92"/>
                  <a:gd name="T29" fmla="*/ 81 h 95"/>
                  <a:gd name="T30" fmla="*/ 28 w 92"/>
                  <a:gd name="T31" fmla="*/ 90 h 95"/>
                  <a:gd name="T32" fmla="*/ 47 w 92"/>
                  <a:gd name="T33" fmla="*/ 95 h 95"/>
                  <a:gd name="T34" fmla="*/ 47 w 92"/>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5">
                    <a:moveTo>
                      <a:pt x="47" y="95"/>
                    </a:moveTo>
                    <a:lnTo>
                      <a:pt x="64" y="90"/>
                    </a:lnTo>
                    <a:lnTo>
                      <a:pt x="78" y="81"/>
                    </a:lnTo>
                    <a:lnTo>
                      <a:pt x="87" y="64"/>
                    </a:lnTo>
                    <a:lnTo>
                      <a:pt x="92" y="48"/>
                    </a:lnTo>
                    <a:lnTo>
                      <a:pt x="87" y="26"/>
                    </a:lnTo>
                    <a:lnTo>
                      <a:pt x="78" y="12"/>
                    </a:lnTo>
                    <a:lnTo>
                      <a:pt x="64" y="3"/>
                    </a:lnTo>
                    <a:lnTo>
                      <a:pt x="47" y="0"/>
                    </a:lnTo>
                    <a:lnTo>
                      <a:pt x="28" y="3"/>
                    </a:lnTo>
                    <a:lnTo>
                      <a:pt x="14" y="12"/>
                    </a:lnTo>
                    <a:lnTo>
                      <a:pt x="2" y="26"/>
                    </a:lnTo>
                    <a:lnTo>
                      <a:pt x="0" y="48"/>
                    </a:lnTo>
                    <a:lnTo>
                      <a:pt x="2" y="64"/>
                    </a:lnTo>
                    <a:lnTo>
                      <a:pt x="14" y="81"/>
                    </a:lnTo>
                    <a:lnTo>
                      <a:pt x="28" y="90"/>
                    </a:lnTo>
                    <a:lnTo>
                      <a:pt x="47" y="95"/>
                    </a:lnTo>
                    <a:lnTo>
                      <a:pt x="47" y="95"/>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1" name="Freeform 45"/>
              <p:cNvSpPr>
                <a:spLocks/>
              </p:cNvSpPr>
              <p:nvPr/>
            </p:nvSpPr>
            <p:spPr bwMode="auto">
              <a:xfrm>
                <a:off x="4044" y="8758"/>
                <a:ext cx="88" cy="88"/>
              </a:xfrm>
              <a:custGeom>
                <a:avLst/>
                <a:gdLst>
                  <a:gd name="T0" fmla="*/ 43 w 88"/>
                  <a:gd name="T1" fmla="*/ 88 h 88"/>
                  <a:gd name="T2" fmla="*/ 57 w 88"/>
                  <a:gd name="T3" fmla="*/ 83 h 88"/>
                  <a:gd name="T4" fmla="*/ 74 w 88"/>
                  <a:gd name="T5" fmla="*/ 74 h 88"/>
                  <a:gd name="T6" fmla="*/ 84 w 88"/>
                  <a:gd name="T7" fmla="*/ 60 h 88"/>
                  <a:gd name="T8" fmla="*/ 88 w 88"/>
                  <a:gd name="T9" fmla="*/ 43 h 88"/>
                  <a:gd name="T10" fmla="*/ 84 w 88"/>
                  <a:gd name="T11" fmla="*/ 24 h 88"/>
                  <a:gd name="T12" fmla="*/ 74 w 88"/>
                  <a:gd name="T13" fmla="*/ 12 h 88"/>
                  <a:gd name="T14" fmla="*/ 57 w 88"/>
                  <a:gd name="T15" fmla="*/ 3 h 88"/>
                  <a:gd name="T16" fmla="*/ 43 w 88"/>
                  <a:gd name="T17" fmla="*/ 0 h 88"/>
                  <a:gd name="T18" fmla="*/ 24 w 88"/>
                  <a:gd name="T19" fmla="*/ 3 h 88"/>
                  <a:gd name="T20" fmla="*/ 12 w 88"/>
                  <a:gd name="T21" fmla="*/ 12 h 88"/>
                  <a:gd name="T22" fmla="*/ 3 w 88"/>
                  <a:gd name="T23" fmla="*/ 24 h 88"/>
                  <a:gd name="T24" fmla="*/ 0 w 88"/>
                  <a:gd name="T25" fmla="*/ 43 h 88"/>
                  <a:gd name="T26" fmla="*/ 3 w 88"/>
                  <a:gd name="T27" fmla="*/ 60 h 88"/>
                  <a:gd name="T28" fmla="*/ 12 w 88"/>
                  <a:gd name="T29" fmla="*/ 74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57" y="83"/>
                    </a:lnTo>
                    <a:lnTo>
                      <a:pt x="74" y="74"/>
                    </a:lnTo>
                    <a:lnTo>
                      <a:pt x="84" y="60"/>
                    </a:lnTo>
                    <a:lnTo>
                      <a:pt x="88" y="43"/>
                    </a:lnTo>
                    <a:lnTo>
                      <a:pt x="84" y="24"/>
                    </a:lnTo>
                    <a:lnTo>
                      <a:pt x="74" y="12"/>
                    </a:lnTo>
                    <a:lnTo>
                      <a:pt x="57" y="3"/>
                    </a:lnTo>
                    <a:lnTo>
                      <a:pt x="43" y="0"/>
                    </a:lnTo>
                    <a:lnTo>
                      <a:pt x="24" y="3"/>
                    </a:lnTo>
                    <a:lnTo>
                      <a:pt x="12" y="12"/>
                    </a:lnTo>
                    <a:lnTo>
                      <a:pt x="3" y="24"/>
                    </a:lnTo>
                    <a:lnTo>
                      <a:pt x="0" y="43"/>
                    </a:lnTo>
                    <a:lnTo>
                      <a:pt x="3" y="60"/>
                    </a:lnTo>
                    <a:lnTo>
                      <a:pt x="12" y="74"/>
                    </a:lnTo>
                    <a:lnTo>
                      <a:pt x="24" y="83"/>
                    </a:lnTo>
                    <a:lnTo>
                      <a:pt x="43" y="88"/>
                    </a:lnTo>
                    <a:lnTo>
                      <a:pt x="43" y="8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2" name="Freeform 46"/>
              <p:cNvSpPr>
                <a:spLocks/>
              </p:cNvSpPr>
              <p:nvPr/>
            </p:nvSpPr>
            <p:spPr bwMode="auto">
              <a:xfrm>
                <a:off x="3885" y="8692"/>
                <a:ext cx="86" cy="88"/>
              </a:xfrm>
              <a:custGeom>
                <a:avLst/>
                <a:gdLst>
                  <a:gd name="T0" fmla="*/ 43 w 86"/>
                  <a:gd name="T1" fmla="*/ 88 h 88"/>
                  <a:gd name="T2" fmla="*/ 57 w 86"/>
                  <a:gd name="T3" fmla="*/ 83 h 88"/>
                  <a:gd name="T4" fmla="*/ 71 w 86"/>
                  <a:gd name="T5" fmla="*/ 76 h 88"/>
                  <a:gd name="T6" fmla="*/ 81 w 86"/>
                  <a:gd name="T7" fmla="*/ 61 h 88"/>
                  <a:gd name="T8" fmla="*/ 86 w 86"/>
                  <a:gd name="T9" fmla="*/ 45 h 88"/>
                  <a:gd name="T10" fmla="*/ 81 w 86"/>
                  <a:gd name="T11" fmla="*/ 26 h 88"/>
                  <a:gd name="T12" fmla="*/ 71 w 86"/>
                  <a:gd name="T13" fmla="*/ 14 h 88"/>
                  <a:gd name="T14" fmla="*/ 57 w 86"/>
                  <a:gd name="T15" fmla="*/ 2 h 88"/>
                  <a:gd name="T16" fmla="*/ 43 w 86"/>
                  <a:gd name="T17" fmla="*/ 0 h 88"/>
                  <a:gd name="T18" fmla="*/ 24 w 86"/>
                  <a:gd name="T19" fmla="*/ 2 h 88"/>
                  <a:gd name="T20" fmla="*/ 12 w 86"/>
                  <a:gd name="T21" fmla="*/ 14 h 88"/>
                  <a:gd name="T22" fmla="*/ 2 w 86"/>
                  <a:gd name="T23" fmla="*/ 26 h 88"/>
                  <a:gd name="T24" fmla="*/ 0 w 86"/>
                  <a:gd name="T25" fmla="*/ 45 h 88"/>
                  <a:gd name="T26" fmla="*/ 2 w 86"/>
                  <a:gd name="T27" fmla="*/ 61 h 88"/>
                  <a:gd name="T28" fmla="*/ 12 w 86"/>
                  <a:gd name="T29" fmla="*/ 76 h 88"/>
                  <a:gd name="T30" fmla="*/ 24 w 86"/>
                  <a:gd name="T31" fmla="*/ 83 h 88"/>
                  <a:gd name="T32" fmla="*/ 43 w 86"/>
                  <a:gd name="T33" fmla="*/ 88 h 88"/>
                  <a:gd name="T34" fmla="*/ 43 w 86"/>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8">
                    <a:moveTo>
                      <a:pt x="43" y="88"/>
                    </a:moveTo>
                    <a:lnTo>
                      <a:pt x="57" y="83"/>
                    </a:lnTo>
                    <a:lnTo>
                      <a:pt x="71" y="76"/>
                    </a:lnTo>
                    <a:lnTo>
                      <a:pt x="81" y="61"/>
                    </a:lnTo>
                    <a:lnTo>
                      <a:pt x="86" y="45"/>
                    </a:lnTo>
                    <a:lnTo>
                      <a:pt x="81" y="26"/>
                    </a:lnTo>
                    <a:lnTo>
                      <a:pt x="71" y="14"/>
                    </a:lnTo>
                    <a:lnTo>
                      <a:pt x="57" y="2"/>
                    </a:lnTo>
                    <a:lnTo>
                      <a:pt x="43" y="0"/>
                    </a:lnTo>
                    <a:lnTo>
                      <a:pt x="24" y="2"/>
                    </a:lnTo>
                    <a:lnTo>
                      <a:pt x="12" y="14"/>
                    </a:lnTo>
                    <a:lnTo>
                      <a:pt x="2" y="26"/>
                    </a:lnTo>
                    <a:lnTo>
                      <a:pt x="0" y="45"/>
                    </a:lnTo>
                    <a:lnTo>
                      <a:pt x="2" y="61"/>
                    </a:lnTo>
                    <a:lnTo>
                      <a:pt x="12" y="76"/>
                    </a:lnTo>
                    <a:lnTo>
                      <a:pt x="24" y="83"/>
                    </a:lnTo>
                    <a:lnTo>
                      <a:pt x="43" y="88"/>
                    </a:lnTo>
                    <a:lnTo>
                      <a:pt x="43" y="8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3" name="Freeform 47"/>
              <p:cNvSpPr>
                <a:spLocks/>
              </p:cNvSpPr>
              <p:nvPr/>
            </p:nvSpPr>
            <p:spPr bwMode="auto">
              <a:xfrm>
                <a:off x="3707" y="8737"/>
                <a:ext cx="88" cy="88"/>
              </a:xfrm>
              <a:custGeom>
                <a:avLst/>
                <a:gdLst>
                  <a:gd name="T0" fmla="*/ 45 w 88"/>
                  <a:gd name="T1" fmla="*/ 88 h 88"/>
                  <a:gd name="T2" fmla="*/ 59 w 88"/>
                  <a:gd name="T3" fmla="*/ 83 h 88"/>
                  <a:gd name="T4" fmla="*/ 74 w 88"/>
                  <a:gd name="T5" fmla="*/ 73 h 88"/>
                  <a:gd name="T6" fmla="*/ 83 w 88"/>
                  <a:gd name="T7" fmla="*/ 59 h 88"/>
                  <a:gd name="T8" fmla="*/ 88 w 88"/>
                  <a:gd name="T9" fmla="*/ 43 h 88"/>
                  <a:gd name="T10" fmla="*/ 83 w 88"/>
                  <a:gd name="T11" fmla="*/ 26 h 88"/>
                  <a:gd name="T12" fmla="*/ 74 w 88"/>
                  <a:gd name="T13" fmla="*/ 12 h 88"/>
                  <a:gd name="T14" fmla="*/ 59 w 88"/>
                  <a:gd name="T15" fmla="*/ 2 h 88"/>
                  <a:gd name="T16" fmla="*/ 45 w 88"/>
                  <a:gd name="T17" fmla="*/ 0 h 88"/>
                  <a:gd name="T18" fmla="*/ 26 w 88"/>
                  <a:gd name="T19" fmla="*/ 2 h 88"/>
                  <a:gd name="T20" fmla="*/ 12 w 88"/>
                  <a:gd name="T21" fmla="*/ 12 h 88"/>
                  <a:gd name="T22" fmla="*/ 2 w 88"/>
                  <a:gd name="T23" fmla="*/ 26 h 88"/>
                  <a:gd name="T24" fmla="*/ 0 w 88"/>
                  <a:gd name="T25" fmla="*/ 43 h 88"/>
                  <a:gd name="T26" fmla="*/ 2 w 88"/>
                  <a:gd name="T27" fmla="*/ 59 h 88"/>
                  <a:gd name="T28" fmla="*/ 12 w 88"/>
                  <a:gd name="T29" fmla="*/ 73 h 88"/>
                  <a:gd name="T30" fmla="*/ 26 w 88"/>
                  <a:gd name="T31" fmla="*/ 83 h 88"/>
                  <a:gd name="T32" fmla="*/ 45 w 88"/>
                  <a:gd name="T33" fmla="*/ 88 h 88"/>
                  <a:gd name="T34" fmla="*/ 45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5" y="88"/>
                    </a:moveTo>
                    <a:lnTo>
                      <a:pt x="59" y="83"/>
                    </a:lnTo>
                    <a:lnTo>
                      <a:pt x="74" y="73"/>
                    </a:lnTo>
                    <a:lnTo>
                      <a:pt x="83" y="59"/>
                    </a:lnTo>
                    <a:lnTo>
                      <a:pt x="88" y="43"/>
                    </a:lnTo>
                    <a:lnTo>
                      <a:pt x="83" y="26"/>
                    </a:lnTo>
                    <a:lnTo>
                      <a:pt x="74" y="12"/>
                    </a:lnTo>
                    <a:lnTo>
                      <a:pt x="59" y="2"/>
                    </a:lnTo>
                    <a:lnTo>
                      <a:pt x="45" y="0"/>
                    </a:lnTo>
                    <a:lnTo>
                      <a:pt x="26" y="2"/>
                    </a:lnTo>
                    <a:lnTo>
                      <a:pt x="12" y="12"/>
                    </a:lnTo>
                    <a:lnTo>
                      <a:pt x="2" y="26"/>
                    </a:lnTo>
                    <a:lnTo>
                      <a:pt x="0" y="43"/>
                    </a:lnTo>
                    <a:lnTo>
                      <a:pt x="2" y="59"/>
                    </a:lnTo>
                    <a:lnTo>
                      <a:pt x="12" y="73"/>
                    </a:lnTo>
                    <a:lnTo>
                      <a:pt x="26" y="83"/>
                    </a:lnTo>
                    <a:lnTo>
                      <a:pt x="45" y="88"/>
                    </a:lnTo>
                    <a:lnTo>
                      <a:pt x="45" y="8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4" name="Freeform 48"/>
              <p:cNvSpPr>
                <a:spLocks/>
              </p:cNvSpPr>
              <p:nvPr/>
            </p:nvSpPr>
            <p:spPr bwMode="auto">
              <a:xfrm>
                <a:off x="3814" y="8886"/>
                <a:ext cx="88" cy="88"/>
              </a:xfrm>
              <a:custGeom>
                <a:avLst/>
                <a:gdLst>
                  <a:gd name="T0" fmla="*/ 43 w 88"/>
                  <a:gd name="T1" fmla="*/ 88 h 88"/>
                  <a:gd name="T2" fmla="*/ 59 w 88"/>
                  <a:gd name="T3" fmla="*/ 84 h 88"/>
                  <a:gd name="T4" fmla="*/ 73 w 88"/>
                  <a:gd name="T5" fmla="*/ 72 h 88"/>
                  <a:gd name="T6" fmla="*/ 83 w 88"/>
                  <a:gd name="T7" fmla="*/ 57 h 88"/>
                  <a:gd name="T8" fmla="*/ 88 w 88"/>
                  <a:gd name="T9" fmla="*/ 43 h 88"/>
                  <a:gd name="T10" fmla="*/ 83 w 88"/>
                  <a:gd name="T11" fmla="*/ 24 h 88"/>
                  <a:gd name="T12" fmla="*/ 73 w 88"/>
                  <a:gd name="T13" fmla="*/ 10 h 88"/>
                  <a:gd name="T14" fmla="*/ 59 w 88"/>
                  <a:gd name="T15" fmla="*/ 0 h 88"/>
                  <a:gd name="T16" fmla="*/ 43 w 88"/>
                  <a:gd name="T17" fmla="*/ 0 h 88"/>
                  <a:gd name="T18" fmla="*/ 24 w 88"/>
                  <a:gd name="T19" fmla="*/ 0 h 88"/>
                  <a:gd name="T20" fmla="*/ 9 w 88"/>
                  <a:gd name="T21" fmla="*/ 10 h 88"/>
                  <a:gd name="T22" fmla="*/ 0 w 88"/>
                  <a:gd name="T23" fmla="*/ 24 h 88"/>
                  <a:gd name="T24" fmla="*/ 0 w 88"/>
                  <a:gd name="T25" fmla="*/ 43 h 88"/>
                  <a:gd name="T26" fmla="*/ 0 w 88"/>
                  <a:gd name="T27" fmla="*/ 57 h 88"/>
                  <a:gd name="T28" fmla="*/ 9 w 88"/>
                  <a:gd name="T29" fmla="*/ 72 h 88"/>
                  <a:gd name="T30" fmla="*/ 24 w 88"/>
                  <a:gd name="T31" fmla="*/ 84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59" y="84"/>
                    </a:lnTo>
                    <a:lnTo>
                      <a:pt x="73" y="72"/>
                    </a:lnTo>
                    <a:lnTo>
                      <a:pt x="83" y="57"/>
                    </a:lnTo>
                    <a:lnTo>
                      <a:pt x="88" y="43"/>
                    </a:lnTo>
                    <a:lnTo>
                      <a:pt x="83" y="24"/>
                    </a:lnTo>
                    <a:lnTo>
                      <a:pt x="73" y="10"/>
                    </a:lnTo>
                    <a:lnTo>
                      <a:pt x="59" y="0"/>
                    </a:lnTo>
                    <a:lnTo>
                      <a:pt x="43" y="0"/>
                    </a:lnTo>
                    <a:lnTo>
                      <a:pt x="24" y="0"/>
                    </a:lnTo>
                    <a:lnTo>
                      <a:pt x="9" y="10"/>
                    </a:lnTo>
                    <a:lnTo>
                      <a:pt x="0" y="24"/>
                    </a:lnTo>
                    <a:lnTo>
                      <a:pt x="0" y="43"/>
                    </a:lnTo>
                    <a:lnTo>
                      <a:pt x="0" y="57"/>
                    </a:lnTo>
                    <a:lnTo>
                      <a:pt x="9" y="72"/>
                    </a:lnTo>
                    <a:lnTo>
                      <a:pt x="24" y="84"/>
                    </a:lnTo>
                    <a:lnTo>
                      <a:pt x="43" y="88"/>
                    </a:lnTo>
                    <a:lnTo>
                      <a:pt x="43" y="8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5" name="Freeform 49"/>
              <p:cNvSpPr>
                <a:spLocks/>
              </p:cNvSpPr>
              <p:nvPr/>
            </p:nvSpPr>
            <p:spPr bwMode="auto">
              <a:xfrm>
                <a:off x="3517" y="8825"/>
                <a:ext cx="88" cy="90"/>
              </a:xfrm>
              <a:custGeom>
                <a:avLst/>
                <a:gdLst>
                  <a:gd name="T0" fmla="*/ 45 w 88"/>
                  <a:gd name="T1" fmla="*/ 90 h 90"/>
                  <a:gd name="T2" fmla="*/ 62 w 88"/>
                  <a:gd name="T3" fmla="*/ 85 h 90"/>
                  <a:gd name="T4" fmla="*/ 76 w 88"/>
                  <a:gd name="T5" fmla="*/ 76 h 90"/>
                  <a:gd name="T6" fmla="*/ 83 w 88"/>
                  <a:gd name="T7" fmla="*/ 59 h 90"/>
                  <a:gd name="T8" fmla="*/ 88 w 88"/>
                  <a:gd name="T9" fmla="*/ 42 h 90"/>
                  <a:gd name="T10" fmla="*/ 83 w 88"/>
                  <a:gd name="T11" fmla="*/ 26 h 90"/>
                  <a:gd name="T12" fmla="*/ 76 w 88"/>
                  <a:gd name="T13" fmla="*/ 12 h 90"/>
                  <a:gd name="T14" fmla="*/ 62 w 88"/>
                  <a:gd name="T15" fmla="*/ 2 h 90"/>
                  <a:gd name="T16" fmla="*/ 45 w 88"/>
                  <a:gd name="T17" fmla="*/ 0 h 90"/>
                  <a:gd name="T18" fmla="*/ 24 w 88"/>
                  <a:gd name="T19" fmla="*/ 2 h 90"/>
                  <a:gd name="T20" fmla="*/ 12 w 88"/>
                  <a:gd name="T21" fmla="*/ 12 h 90"/>
                  <a:gd name="T22" fmla="*/ 2 w 88"/>
                  <a:gd name="T23" fmla="*/ 26 h 90"/>
                  <a:gd name="T24" fmla="*/ 0 w 88"/>
                  <a:gd name="T25" fmla="*/ 42 h 90"/>
                  <a:gd name="T26" fmla="*/ 2 w 88"/>
                  <a:gd name="T27" fmla="*/ 59 h 90"/>
                  <a:gd name="T28" fmla="*/ 12 w 88"/>
                  <a:gd name="T29" fmla="*/ 76 h 90"/>
                  <a:gd name="T30" fmla="*/ 24 w 88"/>
                  <a:gd name="T31" fmla="*/ 85 h 90"/>
                  <a:gd name="T32" fmla="*/ 45 w 88"/>
                  <a:gd name="T33" fmla="*/ 90 h 90"/>
                  <a:gd name="T34" fmla="*/ 45 w 88"/>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0">
                    <a:moveTo>
                      <a:pt x="45" y="90"/>
                    </a:moveTo>
                    <a:lnTo>
                      <a:pt x="62" y="85"/>
                    </a:lnTo>
                    <a:lnTo>
                      <a:pt x="76" y="76"/>
                    </a:lnTo>
                    <a:lnTo>
                      <a:pt x="83" y="59"/>
                    </a:lnTo>
                    <a:lnTo>
                      <a:pt x="88" y="42"/>
                    </a:lnTo>
                    <a:lnTo>
                      <a:pt x="83" y="26"/>
                    </a:lnTo>
                    <a:lnTo>
                      <a:pt x="76" y="12"/>
                    </a:lnTo>
                    <a:lnTo>
                      <a:pt x="62" y="2"/>
                    </a:lnTo>
                    <a:lnTo>
                      <a:pt x="45" y="0"/>
                    </a:lnTo>
                    <a:lnTo>
                      <a:pt x="24" y="2"/>
                    </a:lnTo>
                    <a:lnTo>
                      <a:pt x="12" y="12"/>
                    </a:lnTo>
                    <a:lnTo>
                      <a:pt x="2" y="26"/>
                    </a:lnTo>
                    <a:lnTo>
                      <a:pt x="0" y="42"/>
                    </a:lnTo>
                    <a:lnTo>
                      <a:pt x="2" y="59"/>
                    </a:lnTo>
                    <a:lnTo>
                      <a:pt x="12" y="76"/>
                    </a:lnTo>
                    <a:lnTo>
                      <a:pt x="24" y="85"/>
                    </a:lnTo>
                    <a:lnTo>
                      <a:pt x="45" y="90"/>
                    </a:lnTo>
                    <a:lnTo>
                      <a:pt x="45" y="90"/>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6" name="Freeform 50"/>
              <p:cNvSpPr>
                <a:spLocks/>
              </p:cNvSpPr>
              <p:nvPr/>
            </p:nvSpPr>
            <p:spPr bwMode="auto">
              <a:xfrm>
                <a:off x="3769" y="8196"/>
                <a:ext cx="52" cy="47"/>
              </a:xfrm>
              <a:custGeom>
                <a:avLst/>
                <a:gdLst>
                  <a:gd name="T0" fmla="*/ 26 w 52"/>
                  <a:gd name="T1" fmla="*/ 47 h 47"/>
                  <a:gd name="T2" fmla="*/ 42 w 52"/>
                  <a:gd name="T3" fmla="*/ 40 h 47"/>
                  <a:gd name="T4" fmla="*/ 52 w 52"/>
                  <a:gd name="T5" fmla="*/ 26 h 47"/>
                  <a:gd name="T6" fmla="*/ 42 w 52"/>
                  <a:gd name="T7" fmla="*/ 7 h 47"/>
                  <a:gd name="T8" fmla="*/ 26 w 52"/>
                  <a:gd name="T9" fmla="*/ 0 h 47"/>
                  <a:gd name="T10" fmla="*/ 7 w 52"/>
                  <a:gd name="T11" fmla="*/ 7 h 47"/>
                  <a:gd name="T12" fmla="*/ 0 w 52"/>
                  <a:gd name="T13" fmla="*/ 26 h 47"/>
                  <a:gd name="T14" fmla="*/ 7 w 52"/>
                  <a:gd name="T15" fmla="*/ 40 h 47"/>
                  <a:gd name="T16" fmla="*/ 26 w 52"/>
                  <a:gd name="T17" fmla="*/ 47 h 47"/>
                  <a:gd name="T18" fmla="*/ 26 w 52"/>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
                    <a:moveTo>
                      <a:pt x="26" y="47"/>
                    </a:moveTo>
                    <a:lnTo>
                      <a:pt x="42" y="40"/>
                    </a:lnTo>
                    <a:lnTo>
                      <a:pt x="52" y="26"/>
                    </a:lnTo>
                    <a:lnTo>
                      <a:pt x="42" y="7"/>
                    </a:lnTo>
                    <a:lnTo>
                      <a:pt x="26" y="0"/>
                    </a:lnTo>
                    <a:lnTo>
                      <a:pt x="7" y="7"/>
                    </a:lnTo>
                    <a:lnTo>
                      <a:pt x="0" y="26"/>
                    </a:lnTo>
                    <a:lnTo>
                      <a:pt x="7" y="40"/>
                    </a:lnTo>
                    <a:lnTo>
                      <a:pt x="26" y="47"/>
                    </a:lnTo>
                    <a:lnTo>
                      <a:pt x="26" y="47"/>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7" name="Freeform 51"/>
              <p:cNvSpPr>
                <a:spLocks/>
              </p:cNvSpPr>
              <p:nvPr/>
            </p:nvSpPr>
            <p:spPr bwMode="auto">
              <a:xfrm>
                <a:off x="3878" y="8366"/>
                <a:ext cx="48" cy="48"/>
              </a:xfrm>
              <a:custGeom>
                <a:avLst/>
                <a:gdLst>
                  <a:gd name="T0" fmla="*/ 24 w 48"/>
                  <a:gd name="T1" fmla="*/ 48 h 48"/>
                  <a:gd name="T2" fmla="*/ 40 w 48"/>
                  <a:gd name="T3" fmla="*/ 41 h 48"/>
                  <a:gd name="T4" fmla="*/ 48 w 48"/>
                  <a:gd name="T5" fmla="*/ 27 h 48"/>
                  <a:gd name="T6" fmla="*/ 40 w 48"/>
                  <a:gd name="T7" fmla="*/ 8 h 48"/>
                  <a:gd name="T8" fmla="*/ 24 w 48"/>
                  <a:gd name="T9" fmla="*/ 0 h 48"/>
                  <a:gd name="T10" fmla="*/ 7 w 48"/>
                  <a:gd name="T11" fmla="*/ 8 h 48"/>
                  <a:gd name="T12" fmla="*/ 0 w 48"/>
                  <a:gd name="T13" fmla="*/ 27 h 48"/>
                  <a:gd name="T14" fmla="*/ 7 w 48"/>
                  <a:gd name="T15" fmla="*/ 41 h 48"/>
                  <a:gd name="T16" fmla="*/ 24 w 48"/>
                  <a:gd name="T17" fmla="*/ 48 h 48"/>
                  <a:gd name="T18" fmla="*/ 24 w 48"/>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lnTo>
                      <a:pt x="40" y="41"/>
                    </a:lnTo>
                    <a:lnTo>
                      <a:pt x="48" y="27"/>
                    </a:lnTo>
                    <a:lnTo>
                      <a:pt x="40" y="8"/>
                    </a:lnTo>
                    <a:lnTo>
                      <a:pt x="24" y="0"/>
                    </a:lnTo>
                    <a:lnTo>
                      <a:pt x="7" y="8"/>
                    </a:lnTo>
                    <a:lnTo>
                      <a:pt x="0" y="27"/>
                    </a:lnTo>
                    <a:lnTo>
                      <a:pt x="7" y="41"/>
                    </a:lnTo>
                    <a:lnTo>
                      <a:pt x="24" y="48"/>
                    </a:lnTo>
                    <a:lnTo>
                      <a:pt x="24" y="48"/>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8" name="Freeform 52"/>
              <p:cNvSpPr>
                <a:spLocks/>
              </p:cNvSpPr>
              <p:nvPr/>
            </p:nvSpPr>
            <p:spPr bwMode="auto">
              <a:xfrm>
                <a:off x="4073" y="8326"/>
                <a:ext cx="45" cy="45"/>
              </a:xfrm>
              <a:custGeom>
                <a:avLst/>
                <a:gdLst>
                  <a:gd name="T0" fmla="*/ 21 w 45"/>
                  <a:gd name="T1" fmla="*/ 45 h 45"/>
                  <a:gd name="T2" fmla="*/ 36 w 45"/>
                  <a:gd name="T3" fmla="*/ 38 h 45"/>
                  <a:gd name="T4" fmla="*/ 45 w 45"/>
                  <a:gd name="T5" fmla="*/ 24 h 45"/>
                  <a:gd name="T6" fmla="*/ 36 w 45"/>
                  <a:gd name="T7" fmla="*/ 5 h 45"/>
                  <a:gd name="T8" fmla="*/ 21 w 45"/>
                  <a:gd name="T9" fmla="*/ 0 h 45"/>
                  <a:gd name="T10" fmla="*/ 7 w 45"/>
                  <a:gd name="T11" fmla="*/ 5 h 45"/>
                  <a:gd name="T12" fmla="*/ 0 w 45"/>
                  <a:gd name="T13" fmla="*/ 24 h 45"/>
                  <a:gd name="T14" fmla="*/ 7 w 45"/>
                  <a:gd name="T15" fmla="*/ 38 h 45"/>
                  <a:gd name="T16" fmla="*/ 21 w 45"/>
                  <a:gd name="T17" fmla="*/ 45 h 45"/>
                  <a:gd name="T18" fmla="*/ 21 w 45"/>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1" y="45"/>
                    </a:moveTo>
                    <a:lnTo>
                      <a:pt x="36" y="38"/>
                    </a:lnTo>
                    <a:lnTo>
                      <a:pt x="45" y="24"/>
                    </a:lnTo>
                    <a:lnTo>
                      <a:pt x="36" y="5"/>
                    </a:lnTo>
                    <a:lnTo>
                      <a:pt x="21" y="0"/>
                    </a:lnTo>
                    <a:lnTo>
                      <a:pt x="7" y="5"/>
                    </a:lnTo>
                    <a:lnTo>
                      <a:pt x="0" y="24"/>
                    </a:lnTo>
                    <a:lnTo>
                      <a:pt x="7" y="38"/>
                    </a:lnTo>
                    <a:lnTo>
                      <a:pt x="21" y="45"/>
                    </a:lnTo>
                    <a:lnTo>
                      <a:pt x="21" y="45"/>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29" name="Freeform 53"/>
              <p:cNvSpPr>
                <a:spLocks/>
              </p:cNvSpPr>
              <p:nvPr/>
            </p:nvSpPr>
            <p:spPr bwMode="auto">
              <a:xfrm>
                <a:off x="3978" y="8521"/>
                <a:ext cx="47" cy="40"/>
              </a:xfrm>
              <a:custGeom>
                <a:avLst/>
                <a:gdLst>
                  <a:gd name="T0" fmla="*/ 24 w 47"/>
                  <a:gd name="T1" fmla="*/ 40 h 40"/>
                  <a:gd name="T2" fmla="*/ 40 w 47"/>
                  <a:gd name="T3" fmla="*/ 33 h 40"/>
                  <a:gd name="T4" fmla="*/ 47 w 47"/>
                  <a:gd name="T5" fmla="*/ 21 h 40"/>
                  <a:gd name="T6" fmla="*/ 40 w 47"/>
                  <a:gd name="T7" fmla="*/ 2 h 40"/>
                  <a:gd name="T8" fmla="*/ 24 w 47"/>
                  <a:gd name="T9" fmla="*/ 0 h 40"/>
                  <a:gd name="T10" fmla="*/ 7 w 47"/>
                  <a:gd name="T11" fmla="*/ 2 h 40"/>
                  <a:gd name="T12" fmla="*/ 0 w 47"/>
                  <a:gd name="T13" fmla="*/ 21 h 40"/>
                  <a:gd name="T14" fmla="*/ 7 w 47"/>
                  <a:gd name="T15" fmla="*/ 33 h 40"/>
                  <a:gd name="T16" fmla="*/ 24 w 47"/>
                  <a:gd name="T17" fmla="*/ 40 h 40"/>
                  <a:gd name="T18" fmla="*/ 24 w 47"/>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0">
                    <a:moveTo>
                      <a:pt x="24" y="40"/>
                    </a:moveTo>
                    <a:lnTo>
                      <a:pt x="40" y="33"/>
                    </a:lnTo>
                    <a:lnTo>
                      <a:pt x="47" y="21"/>
                    </a:lnTo>
                    <a:lnTo>
                      <a:pt x="40" y="2"/>
                    </a:lnTo>
                    <a:lnTo>
                      <a:pt x="24" y="0"/>
                    </a:lnTo>
                    <a:lnTo>
                      <a:pt x="7" y="2"/>
                    </a:lnTo>
                    <a:lnTo>
                      <a:pt x="0" y="21"/>
                    </a:lnTo>
                    <a:lnTo>
                      <a:pt x="7" y="33"/>
                    </a:lnTo>
                    <a:lnTo>
                      <a:pt x="24" y="40"/>
                    </a:lnTo>
                    <a:lnTo>
                      <a:pt x="24" y="4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0" name="Freeform 54"/>
              <p:cNvSpPr>
                <a:spLocks/>
              </p:cNvSpPr>
              <p:nvPr/>
            </p:nvSpPr>
            <p:spPr bwMode="auto">
              <a:xfrm>
                <a:off x="4147" y="8580"/>
                <a:ext cx="42" cy="43"/>
              </a:xfrm>
              <a:custGeom>
                <a:avLst/>
                <a:gdLst>
                  <a:gd name="T0" fmla="*/ 21 w 42"/>
                  <a:gd name="T1" fmla="*/ 43 h 43"/>
                  <a:gd name="T2" fmla="*/ 35 w 42"/>
                  <a:gd name="T3" fmla="*/ 36 h 43"/>
                  <a:gd name="T4" fmla="*/ 42 w 42"/>
                  <a:gd name="T5" fmla="*/ 22 h 43"/>
                  <a:gd name="T6" fmla="*/ 35 w 42"/>
                  <a:gd name="T7" fmla="*/ 5 h 43"/>
                  <a:gd name="T8" fmla="*/ 21 w 42"/>
                  <a:gd name="T9" fmla="*/ 0 h 43"/>
                  <a:gd name="T10" fmla="*/ 7 w 42"/>
                  <a:gd name="T11" fmla="*/ 5 h 43"/>
                  <a:gd name="T12" fmla="*/ 0 w 42"/>
                  <a:gd name="T13" fmla="*/ 22 h 43"/>
                  <a:gd name="T14" fmla="*/ 7 w 42"/>
                  <a:gd name="T15" fmla="*/ 36 h 43"/>
                  <a:gd name="T16" fmla="*/ 21 w 42"/>
                  <a:gd name="T17" fmla="*/ 43 h 43"/>
                  <a:gd name="T18" fmla="*/ 21 w 42"/>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3"/>
                    </a:moveTo>
                    <a:lnTo>
                      <a:pt x="35" y="36"/>
                    </a:lnTo>
                    <a:lnTo>
                      <a:pt x="42" y="22"/>
                    </a:lnTo>
                    <a:lnTo>
                      <a:pt x="35" y="5"/>
                    </a:lnTo>
                    <a:lnTo>
                      <a:pt x="21" y="0"/>
                    </a:lnTo>
                    <a:lnTo>
                      <a:pt x="7" y="5"/>
                    </a:lnTo>
                    <a:lnTo>
                      <a:pt x="0" y="22"/>
                    </a:lnTo>
                    <a:lnTo>
                      <a:pt x="7" y="36"/>
                    </a:lnTo>
                    <a:lnTo>
                      <a:pt x="21" y="43"/>
                    </a:lnTo>
                    <a:lnTo>
                      <a:pt x="21" y="4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1" name="Freeform 55"/>
              <p:cNvSpPr>
                <a:spLocks/>
              </p:cNvSpPr>
              <p:nvPr/>
            </p:nvSpPr>
            <p:spPr bwMode="auto">
              <a:xfrm>
                <a:off x="4059" y="8772"/>
                <a:ext cx="45" cy="46"/>
              </a:xfrm>
              <a:custGeom>
                <a:avLst/>
                <a:gdLst>
                  <a:gd name="T0" fmla="*/ 21 w 45"/>
                  <a:gd name="T1" fmla="*/ 46 h 46"/>
                  <a:gd name="T2" fmla="*/ 35 w 45"/>
                  <a:gd name="T3" fmla="*/ 36 h 46"/>
                  <a:gd name="T4" fmla="*/ 45 w 45"/>
                  <a:gd name="T5" fmla="*/ 22 h 46"/>
                  <a:gd name="T6" fmla="*/ 35 w 45"/>
                  <a:gd name="T7" fmla="*/ 8 h 46"/>
                  <a:gd name="T8" fmla="*/ 21 w 45"/>
                  <a:gd name="T9" fmla="*/ 0 h 46"/>
                  <a:gd name="T10" fmla="*/ 7 w 45"/>
                  <a:gd name="T11" fmla="*/ 8 h 46"/>
                  <a:gd name="T12" fmla="*/ 0 w 45"/>
                  <a:gd name="T13" fmla="*/ 22 h 46"/>
                  <a:gd name="T14" fmla="*/ 7 w 45"/>
                  <a:gd name="T15" fmla="*/ 36 h 46"/>
                  <a:gd name="T16" fmla="*/ 21 w 45"/>
                  <a:gd name="T17" fmla="*/ 46 h 46"/>
                  <a:gd name="T18" fmla="*/ 21 w 45"/>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21" y="46"/>
                    </a:moveTo>
                    <a:lnTo>
                      <a:pt x="35" y="36"/>
                    </a:lnTo>
                    <a:lnTo>
                      <a:pt x="45" y="22"/>
                    </a:lnTo>
                    <a:lnTo>
                      <a:pt x="35" y="8"/>
                    </a:lnTo>
                    <a:lnTo>
                      <a:pt x="21" y="0"/>
                    </a:lnTo>
                    <a:lnTo>
                      <a:pt x="7" y="8"/>
                    </a:lnTo>
                    <a:lnTo>
                      <a:pt x="0" y="22"/>
                    </a:lnTo>
                    <a:lnTo>
                      <a:pt x="7" y="36"/>
                    </a:lnTo>
                    <a:lnTo>
                      <a:pt x="21" y="46"/>
                    </a:lnTo>
                    <a:lnTo>
                      <a:pt x="21" y="46"/>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2" name="Freeform 56"/>
              <p:cNvSpPr>
                <a:spLocks/>
              </p:cNvSpPr>
              <p:nvPr/>
            </p:nvSpPr>
            <p:spPr bwMode="auto">
              <a:xfrm>
                <a:off x="3904" y="8711"/>
                <a:ext cx="43" cy="42"/>
              </a:xfrm>
              <a:custGeom>
                <a:avLst/>
                <a:gdLst>
                  <a:gd name="T0" fmla="*/ 22 w 43"/>
                  <a:gd name="T1" fmla="*/ 42 h 42"/>
                  <a:gd name="T2" fmla="*/ 33 w 43"/>
                  <a:gd name="T3" fmla="*/ 35 h 42"/>
                  <a:gd name="T4" fmla="*/ 43 w 43"/>
                  <a:gd name="T5" fmla="*/ 21 h 42"/>
                  <a:gd name="T6" fmla="*/ 33 w 43"/>
                  <a:gd name="T7" fmla="*/ 4 h 42"/>
                  <a:gd name="T8" fmla="*/ 22 w 43"/>
                  <a:gd name="T9" fmla="*/ 0 h 42"/>
                  <a:gd name="T10" fmla="*/ 5 w 43"/>
                  <a:gd name="T11" fmla="*/ 4 h 42"/>
                  <a:gd name="T12" fmla="*/ 0 w 43"/>
                  <a:gd name="T13" fmla="*/ 21 h 42"/>
                  <a:gd name="T14" fmla="*/ 5 w 43"/>
                  <a:gd name="T15" fmla="*/ 35 h 42"/>
                  <a:gd name="T16" fmla="*/ 22 w 43"/>
                  <a:gd name="T17" fmla="*/ 42 h 42"/>
                  <a:gd name="T18" fmla="*/ 22 w 43"/>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2">
                    <a:moveTo>
                      <a:pt x="22" y="42"/>
                    </a:moveTo>
                    <a:lnTo>
                      <a:pt x="33" y="35"/>
                    </a:lnTo>
                    <a:lnTo>
                      <a:pt x="43" y="21"/>
                    </a:lnTo>
                    <a:lnTo>
                      <a:pt x="33" y="4"/>
                    </a:lnTo>
                    <a:lnTo>
                      <a:pt x="22" y="0"/>
                    </a:lnTo>
                    <a:lnTo>
                      <a:pt x="5" y="4"/>
                    </a:lnTo>
                    <a:lnTo>
                      <a:pt x="0" y="21"/>
                    </a:lnTo>
                    <a:lnTo>
                      <a:pt x="5" y="35"/>
                    </a:lnTo>
                    <a:lnTo>
                      <a:pt x="22" y="42"/>
                    </a:lnTo>
                    <a:lnTo>
                      <a:pt x="22" y="42"/>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3" name="Freeform 57"/>
              <p:cNvSpPr>
                <a:spLocks/>
              </p:cNvSpPr>
              <p:nvPr/>
            </p:nvSpPr>
            <p:spPr bwMode="auto">
              <a:xfrm>
                <a:off x="3835" y="8903"/>
                <a:ext cx="41" cy="40"/>
              </a:xfrm>
              <a:custGeom>
                <a:avLst/>
                <a:gdLst>
                  <a:gd name="T0" fmla="*/ 19 w 41"/>
                  <a:gd name="T1" fmla="*/ 40 h 40"/>
                  <a:gd name="T2" fmla="*/ 33 w 41"/>
                  <a:gd name="T3" fmla="*/ 33 h 40"/>
                  <a:gd name="T4" fmla="*/ 41 w 41"/>
                  <a:gd name="T5" fmla="*/ 19 h 40"/>
                  <a:gd name="T6" fmla="*/ 33 w 41"/>
                  <a:gd name="T7" fmla="*/ 5 h 40"/>
                  <a:gd name="T8" fmla="*/ 19 w 41"/>
                  <a:gd name="T9" fmla="*/ 0 h 40"/>
                  <a:gd name="T10" fmla="*/ 5 w 41"/>
                  <a:gd name="T11" fmla="*/ 5 h 40"/>
                  <a:gd name="T12" fmla="*/ 0 w 41"/>
                  <a:gd name="T13" fmla="*/ 19 h 40"/>
                  <a:gd name="T14" fmla="*/ 5 w 41"/>
                  <a:gd name="T15" fmla="*/ 33 h 40"/>
                  <a:gd name="T16" fmla="*/ 19 w 41"/>
                  <a:gd name="T17" fmla="*/ 40 h 40"/>
                  <a:gd name="T18" fmla="*/ 19 w 41"/>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19" y="40"/>
                    </a:moveTo>
                    <a:lnTo>
                      <a:pt x="33" y="33"/>
                    </a:lnTo>
                    <a:lnTo>
                      <a:pt x="41" y="19"/>
                    </a:lnTo>
                    <a:lnTo>
                      <a:pt x="33" y="5"/>
                    </a:lnTo>
                    <a:lnTo>
                      <a:pt x="19" y="0"/>
                    </a:lnTo>
                    <a:lnTo>
                      <a:pt x="5" y="5"/>
                    </a:lnTo>
                    <a:lnTo>
                      <a:pt x="0" y="19"/>
                    </a:lnTo>
                    <a:lnTo>
                      <a:pt x="5" y="33"/>
                    </a:lnTo>
                    <a:lnTo>
                      <a:pt x="19" y="40"/>
                    </a:lnTo>
                    <a:lnTo>
                      <a:pt x="19" y="4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4" name="Freeform 58"/>
              <p:cNvSpPr>
                <a:spLocks/>
              </p:cNvSpPr>
              <p:nvPr/>
            </p:nvSpPr>
            <p:spPr bwMode="auto">
              <a:xfrm>
                <a:off x="3726" y="8753"/>
                <a:ext cx="43" cy="46"/>
              </a:xfrm>
              <a:custGeom>
                <a:avLst/>
                <a:gdLst>
                  <a:gd name="T0" fmla="*/ 21 w 43"/>
                  <a:gd name="T1" fmla="*/ 46 h 46"/>
                  <a:gd name="T2" fmla="*/ 36 w 43"/>
                  <a:gd name="T3" fmla="*/ 38 h 46"/>
                  <a:gd name="T4" fmla="*/ 43 w 43"/>
                  <a:gd name="T5" fmla="*/ 24 h 46"/>
                  <a:gd name="T6" fmla="*/ 36 w 43"/>
                  <a:gd name="T7" fmla="*/ 5 h 46"/>
                  <a:gd name="T8" fmla="*/ 21 w 43"/>
                  <a:gd name="T9" fmla="*/ 0 h 46"/>
                  <a:gd name="T10" fmla="*/ 5 w 43"/>
                  <a:gd name="T11" fmla="*/ 5 h 46"/>
                  <a:gd name="T12" fmla="*/ 0 w 43"/>
                  <a:gd name="T13" fmla="*/ 24 h 46"/>
                  <a:gd name="T14" fmla="*/ 5 w 43"/>
                  <a:gd name="T15" fmla="*/ 38 h 46"/>
                  <a:gd name="T16" fmla="*/ 21 w 43"/>
                  <a:gd name="T17" fmla="*/ 46 h 46"/>
                  <a:gd name="T18" fmla="*/ 21 w 43"/>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6">
                    <a:moveTo>
                      <a:pt x="21" y="46"/>
                    </a:moveTo>
                    <a:lnTo>
                      <a:pt x="36" y="38"/>
                    </a:lnTo>
                    <a:lnTo>
                      <a:pt x="43" y="24"/>
                    </a:lnTo>
                    <a:lnTo>
                      <a:pt x="36" y="5"/>
                    </a:lnTo>
                    <a:lnTo>
                      <a:pt x="21" y="0"/>
                    </a:lnTo>
                    <a:lnTo>
                      <a:pt x="5" y="5"/>
                    </a:lnTo>
                    <a:lnTo>
                      <a:pt x="0" y="24"/>
                    </a:lnTo>
                    <a:lnTo>
                      <a:pt x="5" y="38"/>
                    </a:lnTo>
                    <a:lnTo>
                      <a:pt x="21" y="46"/>
                    </a:lnTo>
                    <a:lnTo>
                      <a:pt x="21" y="46"/>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5" name="Freeform 59"/>
              <p:cNvSpPr>
                <a:spLocks/>
              </p:cNvSpPr>
              <p:nvPr/>
            </p:nvSpPr>
            <p:spPr bwMode="auto">
              <a:xfrm>
                <a:off x="3536" y="8839"/>
                <a:ext cx="43" cy="43"/>
              </a:xfrm>
              <a:custGeom>
                <a:avLst/>
                <a:gdLst>
                  <a:gd name="T0" fmla="*/ 21 w 43"/>
                  <a:gd name="T1" fmla="*/ 43 h 43"/>
                  <a:gd name="T2" fmla="*/ 35 w 43"/>
                  <a:gd name="T3" fmla="*/ 36 h 43"/>
                  <a:gd name="T4" fmla="*/ 43 w 43"/>
                  <a:gd name="T5" fmla="*/ 21 h 43"/>
                  <a:gd name="T6" fmla="*/ 35 w 43"/>
                  <a:gd name="T7" fmla="*/ 5 h 43"/>
                  <a:gd name="T8" fmla="*/ 21 w 43"/>
                  <a:gd name="T9" fmla="*/ 0 h 43"/>
                  <a:gd name="T10" fmla="*/ 7 w 43"/>
                  <a:gd name="T11" fmla="*/ 5 h 43"/>
                  <a:gd name="T12" fmla="*/ 0 w 43"/>
                  <a:gd name="T13" fmla="*/ 21 h 43"/>
                  <a:gd name="T14" fmla="*/ 7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5"/>
                    </a:lnTo>
                    <a:lnTo>
                      <a:pt x="21" y="0"/>
                    </a:lnTo>
                    <a:lnTo>
                      <a:pt x="7" y="5"/>
                    </a:lnTo>
                    <a:lnTo>
                      <a:pt x="0" y="21"/>
                    </a:lnTo>
                    <a:lnTo>
                      <a:pt x="7" y="36"/>
                    </a:lnTo>
                    <a:lnTo>
                      <a:pt x="21" y="43"/>
                    </a:lnTo>
                    <a:lnTo>
                      <a:pt x="21" y="4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6" name="Freeform 60"/>
              <p:cNvSpPr>
                <a:spLocks/>
              </p:cNvSpPr>
              <p:nvPr/>
            </p:nvSpPr>
            <p:spPr bwMode="auto">
              <a:xfrm>
                <a:off x="3590" y="8649"/>
                <a:ext cx="46" cy="43"/>
              </a:xfrm>
              <a:custGeom>
                <a:avLst/>
                <a:gdLst>
                  <a:gd name="T0" fmla="*/ 22 w 46"/>
                  <a:gd name="T1" fmla="*/ 43 h 43"/>
                  <a:gd name="T2" fmla="*/ 36 w 46"/>
                  <a:gd name="T3" fmla="*/ 36 h 43"/>
                  <a:gd name="T4" fmla="*/ 46 w 46"/>
                  <a:gd name="T5" fmla="*/ 21 h 43"/>
                  <a:gd name="T6" fmla="*/ 36 w 46"/>
                  <a:gd name="T7" fmla="*/ 7 h 43"/>
                  <a:gd name="T8" fmla="*/ 22 w 46"/>
                  <a:gd name="T9" fmla="*/ 0 h 43"/>
                  <a:gd name="T10" fmla="*/ 8 w 46"/>
                  <a:gd name="T11" fmla="*/ 7 h 43"/>
                  <a:gd name="T12" fmla="*/ 0 w 46"/>
                  <a:gd name="T13" fmla="*/ 21 h 43"/>
                  <a:gd name="T14" fmla="*/ 8 w 46"/>
                  <a:gd name="T15" fmla="*/ 36 h 43"/>
                  <a:gd name="T16" fmla="*/ 22 w 46"/>
                  <a:gd name="T17" fmla="*/ 43 h 43"/>
                  <a:gd name="T18" fmla="*/ 22 w 46"/>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3">
                    <a:moveTo>
                      <a:pt x="22" y="43"/>
                    </a:moveTo>
                    <a:lnTo>
                      <a:pt x="36" y="36"/>
                    </a:lnTo>
                    <a:lnTo>
                      <a:pt x="46" y="21"/>
                    </a:lnTo>
                    <a:lnTo>
                      <a:pt x="36" y="7"/>
                    </a:lnTo>
                    <a:lnTo>
                      <a:pt x="22" y="0"/>
                    </a:lnTo>
                    <a:lnTo>
                      <a:pt x="8" y="7"/>
                    </a:lnTo>
                    <a:lnTo>
                      <a:pt x="0" y="21"/>
                    </a:lnTo>
                    <a:lnTo>
                      <a:pt x="8" y="36"/>
                    </a:lnTo>
                    <a:lnTo>
                      <a:pt x="22" y="43"/>
                    </a:lnTo>
                    <a:lnTo>
                      <a:pt x="22" y="4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7" name="Freeform 61"/>
              <p:cNvSpPr>
                <a:spLocks/>
              </p:cNvSpPr>
              <p:nvPr/>
            </p:nvSpPr>
            <p:spPr bwMode="auto">
              <a:xfrm>
                <a:off x="3766" y="8559"/>
                <a:ext cx="48" cy="47"/>
              </a:xfrm>
              <a:custGeom>
                <a:avLst/>
                <a:gdLst>
                  <a:gd name="T0" fmla="*/ 26 w 48"/>
                  <a:gd name="T1" fmla="*/ 47 h 47"/>
                  <a:gd name="T2" fmla="*/ 41 w 48"/>
                  <a:gd name="T3" fmla="*/ 38 h 47"/>
                  <a:gd name="T4" fmla="*/ 48 w 48"/>
                  <a:gd name="T5" fmla="*/ 24 h 47"/>
                  <a:gd name="T6" fmla="*/ 41 w 48"/>
                  <a:gd name="T7" fmla="*/ 5 h 47"/>
                  <a:gd name="T8" fmla="*/ 26 w 48"/>
                  <a:gd name="T9" fmla="*/ 0 h 47"/>
                  <a:gd name="T10" fmla="*/ 5 w 48"/>
                  <a:gd name="T11" fmla="*/ 5 h 47"/>
                  <a:gd name="T12" fmla="*/ 0 w 48"/>
                  <a:gd name="T13" fmla="*/ 24 h 47"/>
                  <a:gd name="T14" fmla="*/ 5 w 48"/>
                  <a:gd name="T15" fmla="*/ 38 h 47"/>
                  <a:gd name="T16" fmla="*/ 26 w 48"/>
                  <a:gd name="T17" fmla="*/ 47 h 47"/>
                  <a:gd name="T18" fmla="*/ 26 w 4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6" y="47"/>
                    </a:moveTo>
                    <a:lnTo>
                      <a:pt x="41" y="38"/>
                    </a:lnTo>
                    <a:lnTo>
                      <a:pt x="48" y="24"/>
                    </a:lnTo>
                    <a:lnTo>
                      <a:pt x="41" y="5"/>
                    </a:lnTo>
                    <a:lnTo>
                      <a:pt x="26" y="0"/>
                    </a:lnTo>
                    <a:lnTo>
                      <a:pt x="5" y="5"/>
                    </a:lnTo>
                    <a:lnTo>
                      <a:pt x="0" y="24"/>
                    </a:lnTo>
                    <a:lnTo>
                      <a:pt x="5" y="38"/>
                    </a:lnTo>
                    <a:lnTo>
                      <a:pt x="26" y="47"/>
                    </a:lnTo>
                    <a:lnTo>
                      <a:pt x="26" y="47"/>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8" name="Freeform 62"/>
              <p:cNvSpPr>
                <a:spLocks/>
              </p:cNvSpPr>
              <p:nvPr/>
            </p:nvSpPr>
            <p:spPr bwMode="auto">
              <a:xfrm>
                <a:off x="3557" y="8483"/>
                <a:ext cx="48" cy="47"/>
              </a:xfrm>
              <a:custGeom>
                <a:avLst/>
                <a:gdLst>
                  <a:gd name="T0" fmla="*/ 22 w 48"/>
                  <a:gd name="T1" fmla="*/ 47 h 47"/>
                  <a:gd name="T2" fmla="*/ 41 w 48"/>
                  <a:gd name="T3" fmla="*/ 40 h 47"/>
                  <a:gd name="T4" fmla="*/ 48 w 48"/>
                  <a:gd name="T5" fmla="*/ 24 h 47"/>
                  <a:gd name="T6" fmla="*/ 41 w 48"/>
                  <a:gd name="T7" fmla="*/ 7 h 47"/>
                  <a:gd name="T8" fmla="*/ 22 w 48"/>
                  <a:gd name="T9" fmla="*/ 0 h 47"/>
                  <a:gd name="T10" fmla="*/ 7 w 48"/>
                  <a:gd name="T11" fmla="*/ 7 h 47"/>
                  <a:gd name="T12" fmla="*/ 0 w 48"/>
                  <a:gd name="T13" fmla="*/ 24 h 47"/>
                  <a:gd name="T14" fmla="*/ 7 w 48"/>
                  <a:gd name="T15" fmla="*/ 40 h 47"/>
                  <a:gd name="T16" fmla="*/ 22 w 48"/>
                  <a:gd name="T17" fmla="*/ 47 h 47"/>
                  <a:gd name="T18" fmla="*/ 22 w 4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7">
                    <a:moveTo>
                      <a:pt x="22" y="47"/>
                    </a:moveTo>
                    <a:lnTo>
                      <a:pt x="41" y="40"/>
                    </a:lnTo>
                    <a:lnTo>
                      <a:pt x="48" y="24"/>
                    </a:lnTo>
                    <a:lnTo>
                      <a:pt x="41" y="7"/>
                    </a:lnTo>
                    <a:lnTo>
                      <a:pt x="22" y="0"/>
                    </a:lnTo>
                    <a:lnTo>
                      <a:pt x="7" y="7"/>
                    </a:lnTo>
                    <a:lnTo>
                      <a:pt x="0" y="24"/>
                    </a:lnTo>
                    <a:lnTo>
                      <a:pt x="7" y="40"/>
                    </a:lnTo>
                    <a:lnTo>
                      <a:pt x="22" y="47"/>
                    </a:lnTo>
                    <a:lnTo>
                      <a:pt x="22" y="47"/>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9" name="Freeform 63"/>
              <p:cNvSpPr>
                <a:spLocks/>
              </p:cNvSpPr>
              <p:nvPr/>
            </p:nvSpPr>
            <p:spPr bwMode="auto">
              <a:xfrm>
                <a:off x="3693" y="8366"/>
                <a:ext cx="45" cy="46"/>
              </a:xfrm>
              <a:custGeom>
                <a:avLst/>
                <a:gdLst>
                  <a:gd name="T0" fmla="*/ 21 w 45"/>
                  <a:gd name="T1" fmla="*/ 46 h 46"/>
                  <a:gd name="T2" fmla="*/ 35 w 45"/>
                  <a:gd name="T3" fmla="*/ 36 h 46"/>
                  <a:gd name="T4" fmla="*/ 45 w 45"/>
                  <a:gd name="T5" fmla="*/ 22 h 46"/>
                  <a:gd name="T6" fmla="*/ 35 w 45"/>
                  <a:gd name="T7" fmla="*/ 5 h 46"/>
                  <a:gd name="T8" fmla="*/ 21 w 45"/>
                  <a:gd name="T9" fmla="*/ 0 h 46"/>
                  <a:gd name="T10" fmla="*/ 4 w 45"/>
                  <a:gd name="T11" fmla="*/ 5 h 46"/>
                  <a:gd name="T12" fmla="*/ 0 w 45"/>
                  <a:gd name="T13" fmla="*/ 22 h 46"/>
                  <a:gd name="T14" fmla="*/ 4 w 45"/>
                  <a:gd name="T15" fmla="*/ 36 h 46"/>
                  <a:gd name="T16" fmla="*/ 21 w 45"/>
                  <a:gd name="T17" fmla="*/ 46 h 46"/>
                  <a:gd name="T18" fmla="*/ 21 w 45"/>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6">
                    <a:moveTo>
                      <a:pt x="21" y="46"/>
                    </a:moveTo>
                    <a:lnTo>
                      <a:pt x="35" y="36"/>
                    </a:lnTo>
                    <a:lnTo>
                      <a:pt x="45" y="22"/>
                    </a:lnTo>
                    <a:lnTo>
                      <a:pt x="35" y="5"/>
                    </a:lnTo>
                    <a:lnTo>
                      <a:pt x="21" y="0"/>
                    </a:lnTo>
                    <a:lnTo>
                      <a:pt x="4" y="5"/>
                    </a:lnTo>
                    <a:lnTo>
                      <a:pt x="0" y="22"/>
                    </a:lnTo>
                    <a:lnTo>
                      <a:pt x="4" y="36"/>
                    </a:lnTo>
                    <a:lnTo>
                      <a:pt x="21" y="46"/>
                    </a:lnTo>
                    <a:lnTo>
                      <a:pt x="21" y="46"/>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0" name="Freeform 64"/>
              <p:cNvSpPr>
                <a:spLocks/>
              </p:cNvSpPr>
              <p:nvPr/>
            </p:nvSpPr>
            <p:spPr bwMode="auto">
              <a:xfrm>
                <a:off x="3510" y="8302"/>
                <a:ext cx="45" cy="43"/>
              </a:xfrm>
              <a:custGeom>
                <a:avLst/>
                <a:gdLst>
                  <a:gd name="T0" fmla="*/ 23 w 45"/>
                  <a:gd name="T1" fmla="*/ 43 h 43"/>
                  <a:gd name="T2" fmla="*/ 38 w 45"/>
                  <a:gd name="T3" fmla="*/ 36 h 43"/>
                  <a:gd name="T4" fmla="*/ 45 w 45"/>
                  <a:gd name="T5" fmla="*/ 22 h 43"/>
                  <a:gd name="T6" fmla="*/ 38 w 45"/>
                  <a:gd name="T7" fmla="*/ 5 h 43"/>
                  <a:gd name="T8" fmla="*/ 23 w 45"/>
                  <a:gd name="T9" fmla="*/ 0 h 43"/>
                  <a:gd name="T10" fmla="*/ 4 w 45"/>
                  <a:gd name="T11" fmla="*/ 5 h 43"/>
                  <a:gd name="T12" fmla="*/ 0 w 45"/>
                  <a:gd name="T13" fmla="*/ 22 h 43"/>
                  <a:gd name="T14" fmla="*/ 4 w 45"/>
                  <a:gd name="T15" fmla="*/ 36 h 43"/>
                  <a:gd name="T16" fmla="*/ 23 w 45"/>
                  <a:gd name="T17" fmla="*/ 43 h 43"/>
                  <a:gd name="T18" fmla="*/ 23 w 45"/>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3">
                    <a:moveTo>
                      <a:pt x="23" y="43"/>
                    </a:moveTo>
                    <a:lnTo>
                      <a:pt x="38" y="36"/>
                    </a:lnTo>
                    <a:lnTo>
                      <a:pt x="45" y="22"/>
                    </a:lnTo>
                    <a:lnTo>
                      <a:pt x="38" y="5"/>
                    </a:lnTo>
                    <a:lnTo>
                      <a:pt x="23" y="0"/>
                    </a:lnTo>
                    <a:lnTo>
                      <a:pt x="4" y="5"/>
                    </a:lnTo>
                    <a:lnTo>
                      <a:pt x="0" y="22"/>
                    </a:lnTo>
                    <a:lnTo>
                      <a:pt x="4" y="36"/>
                    </a:lnTo>
                    <a:lnTo>
                      <a:pt x="23" y="43"/>
                    </a:lnTo>
                    <a:lnTo>
                      <a:pt x="23" y="4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1" name="Freeform 65"/>
              <p:cNvSpPr>
                <a:spLocks/>
              </p:cNvSpPr>
              <p:nvPr/>
            </p:nvSpPr>
            <p:spPr bwMode="auto">
              <a:xfrm>
                <a:off x="3400" y="8613"/>
                <a:ext cx="48" cy="48"/>
              </a:xfrm>
              <a:custGeom>
                <a:avLst/>
                <a:gdLst>
                  <a:gd name="T0" fmla="*/ 24 w 48"/>
                  <a:gd name="T1" fmla="*/ 48 h 48"/>
                  <a:gd name="T2" fmla="*/ 38 w 48"/>
                  <a:gd name="T3" fmla="*/ 38 h 48"/>
                  <a:gd name="T4" fmla="*/ 48 w 48"/>
                  <a:gd name="T5" fmla="*/ 22 h 48"/>
                  <a:gd name="T6" fmla="*/ 38 w 48"/>
                  <a:gd name="T7" fmla="*/ 5 h 48"/>
                  <a:gd name="T8" fmla="*/ 24 w 48"/>
                  <a:gd name="T9" fmla="*/ 0 h 48"/>
                  <a:gd name="T10" fmla="*/ 5 w 48"/>
                  <a:gd name="T11" fmla="*/ 5 h 48"/>
                  <a:gd name="T12" fmla="*/ 0 w 48"/>
                  <a:gd name="T13" fmla="*/ 22 h 48"/>
                  <a:gd name="T14" fmla="*/ 5 w 48"/>
                  <a:gd name="T15" fmla="*/ 38 h 48"/>
                  <a:gd name="T16" fmla="*/ 24 w 48"/>
                  <a:gd name="T17" fmla="*/ 48 h 48"/>
                  <a:gd name="T18" fmla="*/ 24 w 48"/>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48"/>
                    </a:moveTo>
                    <a:lnTo>
                      <a:pt x="38" y="38"/>
                    </a:lnTo>
                    <a:lnTo>
                      <a:pt x="48" y="22"/>
                    </a:lnTo>
                    <a:lnTo>
                      <a:pt x="38" y="5"/>
                    </a:lnTo>
                    <a:lnTo>
                      <a:pt x="24" y="0"/>
                    </a:lnTo>
                    <a:lnTo>
                      <a:pt x="5" y="5"/>
                    </a:lnTo>
                    <a:lnTo>
                      <a:pt x="0" y="22"/>
                    </a:lnTo>
                    <a:lnTo>
                      <a:pt x="5" y="38"/>
                    </a:lnTo>
                    <a:lnTo>
                      <a:pt x="24" y="48"/>
                    </a:lnTo>
                    <a:lnTo>
                      <a:pt x="24" y="48"/>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1442" name="Group 66"/>
          <p:cNvGrpSpPr>
            <a:grpSpLocks/>
          </p:cNvGrpSpPr>
          <p:nvPr/>
        </p:nvGrpSpPr>
        <p:grpSpPr bwMode="auto">
          <a:xfrm>
            <a:off x="7939089" y="4931715"/>
            <a:ext cx="788987" cy="830348"/>
            <a:chOff x="10366" y="3600"/>
            <a:chExt cx="1253" cy="1233"/>
          </a:xfrm>
        </p:grpSpPr>
        <p:sp>
          <p:nvSpPr>
            <p:cNvPr id="101443" name="Freeform 67"/>
            <p:cNvSpPr>
              <a:spLocks/>
            </p:cNvSpPr>
            <p:nvPr/>
          </p:nvSpPr>
          <p:spPr bwMode="auto">
            <a:xfrm>
              <a:off x="10499" y="3726"/>
              <a:ext cx="1018" cy="1002"/>
            </a:xfrm>
            <a:custGeom>
              <a:avLst/>
              <a:gdLst>
                <a:gd name="T0" fmla="*/ 937 w 1018"/>
                <a:gd name="T1" fmla="*/ 219 h 1002"/>
                <a:gd name="T2" fmla="*/ 991 w 1018"/>
                <a:gd name="T3" fmla="*/ 335 h 1002"/>
                <a:gd name="T4" fmla="*/ 1018 w 1018"/>
                <a:gd name="T5" fmla="*/ 506 h 1002"/>
                <a:gd name="T6" fmla="*/ 994 w 1018"/>
                <a:gd name="T7" fmla="*/ 682 h 1002"/>
                <a:gd name="T8" fmla="*/ 882 w 1018"/>
                <a:gd name="T9" fmla="*/ 853 h 1002"/>
                <a:gd name="T10" fmla="*/ 759 w 1018"/>
                <a:gd name="T11" fmla="*/ 948 h 1002"/>
                <a:gd name="T12" fmla="*/ 526 w 1018"/>
                <a:gd name="T13" fmla="*/ 1002 h 1002"/>
                <a:gd name="T14" fmla="*/ 293 w 1018"/>
                <a:gd name="T15" fmla="*/ 967 h 1002"/>
                <a:gd name="T16" fmla="*/ 143 w 1018"/>
                <a:gd name="T17" fmla="*/ 872 h 1002"/>
                <a:gd name="T18" fmla="*/ 29 w 1018"/>
                <a:gd name="T19" fmla="*/ 720 h 1002"/>
                <a:gd name="T20" fmla="*/ 0 w 1018"/>
                <a:gd name="T21" fmla="*/ 573 h 1002"/>
                <a:gd name="T22" fmla="*/ 22 w 1018"/>
                <a:gd name="T23" fmla="*/ 345 h 1002"/>
                <a:gd name="T24" fmla="*/ 88 w 1018"/>
                <a:gd name="T25" fmla="*/ 207 h 1002"/>
                <a:gd name="T26" fmla="*/ 207 w 1018"/>
                <a:gd name="T27" fmla="*/ 79 h 1002"/>
                <a:gd name="T28" fmla="*/ 366 w 1018"/>
                <a:gd name="T29" fmla="*/ 3 h 1002"/>
                <a:gd name="T30" fmla="*/ 564 w 1018"/>
                <a:gd name="T31" fmla="*/ 0 h 1002"/>
                <a:gd name="T32" fmla="*/ 728 w 1018"/>
                <a:gd name="T33" fmla="*/ 31 h 1002"/>
                <a:gd name="T34" fmla="*/ 863 w 1018"/>
                <a:gd name="T35" fmla="*/ 117 h 1002"/>
                <a:gd name="T36" fmla="*/ 937 w 1018"/>
                <a:gd name="T37" fmla="*/ 219 h 1002"/>
                <a:gd name="T38" fmla="*/ 937 w 1018"/>
                <a:gd name="T39" fmla="*/ 219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8" h="1002">
                  <a:moveTo>
                    <a:pt x="937" y="219"/>
                  </a:moveTo>
                  <a:lnTo>
                    <a:pt x="991" y="335"/>
                  </a:lnTo>
                  <a:lnTo>
                    <a:pt x="1018" y="506"/>
                  </a:lnTo>
                  <a:lnTo>
                    <a:pt x="994" y="682"/>
                  </a:lnTo>
                  <a:lnTo>
                    <a:pt x="882" y="853"/>
                  </a:lnTo>
                  <a:lnTo>
                    <a:pt x="759" y="948"/>
                  </a:lnTo>
                  <a:lnTo>
                    <a:pt x="526" y="1002"/>
                  </a:lnTo>
                  <a:lnTo>
                    <a:pt x="293" y="967"/>
                  </a:lnTo>
                  <a:lnTo>
                    <a:pt x="143" y="872"/>
                  </a:lnTo>
                  <a:lnTo>
                    <a:pt x="29" y="720"/>
                  </a:lnTo>
                  <a:lnTo>
                    <a:pt x="0" y="573"/>
                  </a:lnTo>
                  <a:lnTo>
                    <a:pt x="22" y="345"/>
                  </a:lnTo>
                  <a:lnTo>
                    <a:pt x="88" y="207"/>
                  </a:lnTo>
                  <a:lnTo>
                    <a:pt x="207" y="79"/>
                  </a:lnTo>
                  <a:lnTo>
                    <a:pt x="366" y="3"/>
                  </a:lnTo>
                  <a:lnTo>
                    <a:pt x="564" y="0"/>
                  </a:lnTo>
                  <a:lnTo>
                    <a:pt x="728" y="31"/>
                  </a:lnTo>
                  <a:lnTo>
                    <a:pt x="863" y="117"/>
                  </a:lnTo>
                  <a:lnTo>
                    <a:pt x="937" y="219"/>
                  </a:lnTo>
                  <a:lnTo>
                    <a:pt x="937" y="219"/>
                  </a:lnTo>
                  <a:close/>
                </a:path>
              </a:pathLst>
            </a:custGeom>
            <a:solidFill>
              <a:srgbClr val="FF33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4" name="Freeform 68"/>
            <p:cNvSpPr>
              <a:spLocks/>
            </p:cNvSpPr>
            <p:nvPr/>
          </p:nvSpPr>
          <p:spPr bwMode="auto">
            <a:xfrm>
              <a:off x="10604" y="3802"/>
              <a:ext cx="654" cy="653"/>
            </a:xfrm>
            <a:custGeom>
              <a:avLst/>
              <a:gdLst>
                <a:gd name="T0" fmla="*/ 357 w 654"/>
                <a:gd name="T1" fmla="*/ 651 h 653"/>
                <a:gd name="T2" fmla="*/ 421 w 654"/>
                <a:gd name="T3" fmla="*/ 637 h 653"/>
                <a:gd name="T4" fmla="*/ 480 w 654"/>
                <a:gd name="T5" fmla="*/ 608 h 653"/>
                <a:gd name="T6" fmla="*/ 532 w 654"/>
                <a:gd name="T7" fmla="*/ 575 h 653"/>
                <a:gd name="T8" fmla="*/ 578 w 654"/>
                <a:gd name="T9" fmla="*/ 532 h 653"/>
                <a:gd name="T10" fmla="*/ 608 w 654"/>
                <a:gd name="T11" fmla="*/ 480 h 653"/>
                <a:gd name="T12" fmla="*/ 637 w 654"/>
                <a:gd name="T13" fmla="*/ 423 h 653"/>
                <a:gd name="T14" fmla="*/ 651 w 654"/>
                <a:gd name="T15" fmla="*/ 359 h 653"/>
                <a:gd name="T16" fmla="*/ 651 w 654"/>
                <a:gd name="T17" fmla="*/ 292 h 653"/>
                <a:gd name="T18" fmla="*/ 637 w 654"/>
                <a:gd name="T19" fmla="*/ 228 h 653"/>
                <a:gd name="T20" fmla="*/ 608 w 654"/>
                <a:gd name="T21" fmla="*/ 171 h 653"/>
                <a:gd name="T22" fmla="*/ 578 w 654"/>
                <a:gd name="T23" fmla="*/ 117 h 653"/>
                <a:gd name="T24" fmla="*/ 532 w 654"/>
                <a:gd name="T25" fmla="*/ 72 h 653"/>
                <a:gd name="T26" fmla="*/ 480 w 654"/>
                <a:gd name="T27" fmla="*/ 36 h 653"/>
                <a:gd name="T28" fmla="*/ 421 w 654"/>
                <a:gd name="T29" fmla="*/ 12 h 653"/>
                <a:gd name="T30" fmla="*/ 357 w 654"/>
                <a:gd name="T31" fmla="*/ 0 h 653"/>
                <a:gd name="T32" fmla="*/ 290 w 654"/>
                <a:gd name="T33" fmla="*/ 0 h 653"/>
                <a:gd name="T34" fmla="*/ 226 w 654"/>
                <a:gd name="T35" fmla="*/ 12 h 653"/>
                <a:gd name="T36" fmla="*/ 166 w 654"/>
                <a:gd name="T37" fmla="*/ 36 h 653"/>
                <a:gd name="T38" fmla="*/ 117 w 654"/>
                <a:gd name="T39" fmla="*/ 72 h 653"/>
                <a:gd name="T40" fmla="*/ 71 w 654"/>
                <a:gd name="T41" fmla="*/ 117 h 653"/>
                <a:gd name="T42" fmla="*/ 36 w 654"/>
                <a:gd name="T43" fmla="*/ 171 h 653"/>
                <a:gd name="T44" fmla="*/ 12 w 654"/>
                <a:gd name="T45" fmla="*/ 228 h 653"/>
                <a:gd name="T46" fmla="*/ 0 w 654"/>
                <a:gd name="T47" fmla="*/ 292 h 653"/>
                <a:gd name="T48" fmla="*/ 0 w 654"/>
                <a:gd name="T49" fmla="*/ 359 h 653"/>
                <a:gd name="T50" fmla="*/ 12 w 654"/>
                <a:gd name="T51" fmla="*/ 423 h 653"/>
                <a:gd name="T52" fmla="*/ 36 w 654"/>
                <a:gd name="T53" fmla="*/ 480 h 653"/>
                <a:gd name="T54" fmla="*/ 71 w 654"/>
                <a:gd name="T55" fmla="*/ 532 h 653"/>
                <a:gd name="T56" fmla="*/ 117 w 654"/>
                <a:gd name="T57" fmla="*/ 575 h 653"/>
                <a:gd name="T58" fmla="*/ 166 w 654"/>
                <a:gd name="T59" fmla="*/ 608 h 653"/>
                <a:gd name="T60" fmla="*/ 226 w 654"/>
                <a:gd name="T61" fmla="*/ 637 h 653"/>
                <a:gd name="T62" fmla="*/ 290 w 654"/>
                <a:gd name="T63" fmla="*/ 651 h 653"/>
                <a:gd name="T64" fmla="*/ 326 w 654"/>
                <a:gd name="T65" fmla="*/ 653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653">
                  <a:moveTo>
                    <a:pt x="326" y="653"/>
                  </a:moveTo>
                  <a:lnTo>
                    <a:pt x="357" y="651"/>
                  </a:lnTo>
                  <a:lnTo>
                    <a:pt x="390" y="646"/>
                  </a:lnTo>
                  <a:lnTo>
                    <a:pt x="421" y="637"/>
                  </a:lnTo>
                  <a:lnTo>
                    <a:pt x="452" y="625"/>
                  </a:lnTo>
                  <a:lnTo>
                    <a:pt x="480" y="608"/>
                  </a:lnTo>
                  <a:lnTo>
                    <a:pt x="509" y="594"/>
                  </a:lnTo>
                  <a:lnTo>
                    <a:pt x="532" y="575"/>
                  </a:lnTo>
                  <a:lnTo>
                    <a:pt x="559" y="556"/>
                  </a:lnTo>
                  <a:lnTo>
                    <a:pt x="578" y="532"/>
                  </a:lnTo>
                  <a:lnTo>
                    <a:pt x="597" y="508"/>
                  </a:lnTo>
                  <a:lnTo>
                    <a:pt x="608" y="480"/>
                  </a:lnTo>
                  <a:lnTo>
                    <a:pt x="625" y="454"/>
                  </a:lnTo>
                  <a:lnTo>
                    <a:pt x="637" y="423"/>
                  </a:lnTo>
                  <a:lnTo>
                    <a:pt x="646" y="392"/>
                  </a:lnTo>
                  <a:lnTo>
                    <a:pt x="651" y="359"/>
                  </a:lnTo>
                  <a:lnTo>
                    <a:pt x="654" y="328"/>
                  </a:lnTo>
                  <a:lnTo>
                    <a:pt x="651" y="292"/>
                  </a:lnTo>
                  <a:lnTo>
                    <a:pt x="646" y="261"/>
                  </a:lnTo>
                  <a:lnTo>
                    <a:pt x="637" y="228"/>
                  </a:lnTo>
                  <a:lnTo>
                    <a:pt x="625" y="200"/>
                  </a:lnTo>
                  <a:lnTo>
                    <a:pt x="608" y="171"/>
                  </a:lnTo>
                  <a:lnTo>
                    <a:pt x="597" y="143"/>
                  </a:lnTo>
                  <a:lnTo>
                    <a:pt x="578" y="117"/>
                  </a:lnTo>
                  <a:lnTo>
                    <a:pt x="559" y="95"/>
                  </a:lnTo>
                  <a:lnTo>
                    <a:pt x="532" y="72"/>
                  </a:lnTo>
                  <a:lnTo>
                    <a:pt x="509" y="53"/>
                  </a:lnTo>
                  <a:lnTo>
                    <a:pt x="480" y="36"/>
                  </a:lnTo>
                  <a:lnTo>
                    <a:pt x="452" y="24"/>
                  </a:lnTo>
                  <a:lnTo>
                    <a:pt x="421" y="12"/>
                  </a:lnTo>
                  <a:lnTo>
                    <a:pt x="390" y="5"/>
                  </a:lnTo>
                  <a:lnTo>
                    <a:pt x="357" y="0"/>
                  </a:lnTo>
                  <a:lnTo>
                    <a:pt x="326" y="0"/>
                  </a:lnTo>
                  <a:lnTo>
                    <a:pt x="290" y="0"/>
                  </a:lnTo>
                  <a:lnTo>
                    <a:pt x="257" y="5"/>
                  </a:lnTo>
                  <a:lnTo>
                    <a:pt x="226" y="12"/>
                  </a:lnTo>
                  <a:lnTo>
                    <a:pt x="197" y="24"/>
                  </a:lnTo>
                  <a:lnTo>
                    <a:pt x="166" y="36"/>
                  </a:lnTo>
                  <a:lnTo>
                    <a:pt x="143" y="53"/>
                  </a:lnTo>
                  <a:lnTo>
                    <a:pt x="117" y="72"/>
                  </a:lnTo>
                  <a:lnTo>
                    <a:pt x="95" y="95"/>
                  </a:lnTo>
                  <a:lnTo>
                    <a:pt x="71" y="117"/>
                  </a:lnTo>
                  <a:lnTo>
                    <a:pt x="52" y="143"/>
                  </a:lnTo>
                  <a:lnTo>
                    <a:pt x="36" y="171"/>
                  </a:lnTo>
                  <a:lnTo>
                    <a:pt x="24" y="200"/>
                  </a:lnTo>
                  <a:lnTo>
                    <a:pt x="12" y="228"/>
                  </a:lnTo>
                  <a:lnTo>
                    <a:pt x="5" y="261"/>
                  </a:lnTo>
                  <a:lnTo>
                    <a:pt x="0" y="292"/>
                  </a:lnTo>
                  <a:lnTo>
                    <a:pt x="0" y="328"/>
                  </a:lnTo>
                  <a:lnTo>
                    <a:pt x="0" y="359"/>
                  </a:lnTo>
                  <a:lnTo>
                    <a:pt x="5" y="392"/>
                  </a:lnTo>
                  <a:lnTo>
                    <a:pt x="12" y="423"/>
                  </a:lnTo>
                  <a:lnTo>
                    <a:pt x="24" y="454"/>
                  </a:lnTo>
                  <a:lnTo>
                    <a:pt x="36" y="480"/>
                  </a:lnTo>
                  <a:lnTo>
                    <a:pt x="52" y="508"/>
                  </a:lnTo>
                  <a:lnTo>
                    <a:pt x="71" y="532"/>
                  </a:lnTo>
                  <a:lnTo>
                    <a:pt x="95" y="556"/>
                  </a:lnTo>
                  <a:lnTo>
                    <a:pt x="117" y="575"/>
                  </a:lnTo>
                  <a:lnTo>
                    <a:pt x="143" y="594"/>
                  </a:lnTo>
                  <a:lnTo>
                    <a:pt x="166" y="608"/>
                  </a:lnTo>
                  <a:lnTo>
                    <a:pt x="197" y="625"/>
                  </a:lnTo>
                  <a:lnTo>
                    <a:pt x="226" y="637"/>
                  </a:lnTo>
                  <a:lnTo>
                    <a:pt x="257" y="646"/>
                  </a:lnTo>
                  <a:lnTo>
                    <a:pt x="290" y="651"/>
                  </a:lnTo>
                  <a:lnTo>
                    <a:pt x="326" y="653"/>
                  </a:lnTo>
                  <a:lnTo>
                    <a:pt x="326" y="653"/>
                  </a:lnTo>
                  <a:close/>
                </a:path>
              </a:pathLst>
            </a:custGeom>
            <a:solidFill>
              <a:srgbClr val="FF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5" name="Freeform 69"/>
            <p:cNvSpPr>
              <a:spLocks/>
            </p:cNvSpPr>
            <p:nvPr/>
          </p:nvSpPr>
          <p:spPr bwMode="auto">
            <a:xfrm>
              <a:off x="10673" y="3864"/>
              <a:ext cx="437" cy="442"/>
            </a:xfrm>
            <a:custGeom>
              <a:avLst/>
              <a:gdLst>
                <a:gd name="T0" fmla="*/ 238 w 437"/>
                <a:gd name="T1" fmla="*/ 439 h 442"/>
                <a:gd name="T2" fmla="*/ 280 w 437"/>
                <a:gd name="T3" fmla="*/ 427 h 442"/>
                <a:gd name="T4" fmla="*/ 318 w 437"/>
                <a:gd name="T5" fmla="*/ 411 h 442"/>
                <a:gd name="T6" fmla="*/ 354 w 437"/>
                <a:gd name="T7" fmla="*/ 387 h 442"/>
                <a:gd name="T8" fmla="*/ 383 w 437"/>
                <a:gd name="T9" fmla="*/ 356 h 442"/>
                <a:gd name="T10" fmla="*/ 406 w 437"/>
                <a:gd name="T11" fmla="*/ 321 h 442"/>
                <a:gd name="T12" fmla="*/ 423 w 437"/>
                <a:gd name="T13" fmla="*/ 283 h 442"/>
                <a:gd name="T14" fmla="*/ 435 w 437"/>
                <a:gd name="T15" fmla="*/ 240 h 442"/>
                <a:gd name="T16" fmla="*/ 435 w 437"/>
                <a:gd name="T17" fmla="*/ 195 h 442"/>
                <a:gd name="T18" fmla="*/ 423 w 437"/>
                <a:gd name="T19" fmla="*/ 150 h 442"/>
                <a:gd name="T20" fmla="*/ 406 w 437"/>
                <a:gd name="T21" fmla="*/ 109 h 442"/>
                <a:gd name="T22" fmla="*/ 383 w 437"/>
                <a:gd name="T23" fmla="*/ 76 h 442"/>
                <a:gd name="T24" fmla="*/ 354 w 437"/>
                <a:gd name="T25" fmla="*/ 48 h 442"/>
                <a:gd name="T26" fmla="*/ 318 w 437"/>
                <a:gd name="T27" fmla="*/ 24 h 442"/>
                <a:gd name="T28" fmla="*/ 280 w 437"/>
                <a:gd name="T29" fmla="*/ 7 h 442"/>
                <a:gd name="T30" fmla="*/ 238 w 437"/>
                <a:gd name="T31" fmla="*/ 0 h 442"/>
                <a:gd name="T32" fmla="*/ 195 w 437"/>
                <a:gd name="T33" fmla="*/ 0 h 442"/>
                <a:gd name="T34" fmla="*/ 150 w 437"/>
                <a:gd name="T35" fmla="*/ 7 h 442"/>
                <a:gd name="T36" fmla="*/ 109 w 437"/>
                <a:gd name="T37" fmla="*/ 24 h 442"/>
                <a:gd name="T38" fmla="*/ 78 w 437"/>
                <a:gd name="T39" fmla="*/ 48 h 442"/>
                <a:gd name="T40" fmla="*/ 48 w 437"/>
                <a:gd name="T41" fmla="*/ 76 h 442"/>
                <a:gd name="T42" fmla="*/ 24 w 437"/>
                <a:gd name="T43" fmla="*/ 109 h 442"/>
                <a:gd name="T44" fmla="*/ 7 w 437"/>
                <a:gd name="T45" fmla="*/ 150 h 442"/>
                <a:gd name="T46" fmla="*/ 0 w 437"/>
                <a:gd name="T47" fmla="*/ 195 h 442"/>
                <a:gd name="T48" fmla="*/ 0 w 437"/>
                <a:gd name="T49" fmla="*/ 240 h 442"/>
                <a:gd name="T50" fmla="*/ 7 w 437"/>
                <a:gd name="T51" fmla="*/ 283 h 442"/>
                <a:gd name="T52" fmla="*/ 24 w 437"/>
                <a:gd name="T53" fmla="*/ 321 h 442"/>
                <a:gd name="T54" fmla="*/ 48 w 437"/>
                <a:gd name="T55" fmla="*/ 356 h 442"/>
                <a:gd name="T56" fmla="*/ 78 w 437"/>
                <a:gd name="T57" fmla="*/ 387 h 442"/>
                <a:gd name="T58" fmla="*/ 109 w 437"/>
                <a:gd name="T59" fmla="*/ 411 h 442"/>
                <a:gd name="T60" fmla="*/ 150 w 437"/>
                <a:gd name="T61" fmla="*/ 427 h 442"/>
                <a:gd name="T62" fmla="*/ 195 w 437"/>
                <a:gd name="T63" fmla="*/ 439 h 442"/>
                <a:gd name="T64" fmla="*/ 219 w 437"/>
                <a:gd name="T65"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7" h="442">
                  <a:moveTo>
                    <a:pt x="219" y="442"/>
                  </a:moveTo>
                  <a:lnTo>
                    <a:pt x="238" y="439"/>
                  </a:lnTo>
                  <a:lnTo>
                    <a:pt x="259" y="435"/>
                  </a:lnTo>
                  <a:lnTo>
                    <a:pt x="280" y="427"/>
                  </a:lnTo>
                  <a:lnTo>
                    <a:pt x="302" y="423"/>
                  </a:lnTo>
                  <a:lnTo>
                    <a:pt x="318" y="411"/>
                  </a:lnTo>
                  <a:lnTo>
                    <a:pt x="337" y="401"/>
                  </a:lnTo>
                  <a:lnTo>
                    <a:pt x="354" y="387"/>
                  </a:lnTo>
                  <a:lnTo>
                    <a:pt x="371" y="375"/>
                  </a:lnTo>
                  <a:lnTo>
                    <a:pt x="383" y="356"/>
                  </a:lnTo>
                  <a:lnTo>
                    <a:pt x="397" y="340"/>
                  </a:lnTo>
                  <a:lnTo>
                    <a:pt x="406" y="321"/>
                  </a:lnTo>
                  <a:lnTo>
                    <a:pt x="418" y="304"/>
                  </a:lnTo>
                  <a:lnTo>
                    <a:pt x="423" y="283"/>
                  </a:lnTo>
                  <a:lnTo>
                    <a:pt x="430" y="261"/>
                  </a:lnTo>
                  <a:lnTo>
                    <a:pt x="435" y="240"/>
                  </a:lnTo>
                  <a:lnTo>
                    <a:pt x="437" y="218"/>
                  </a:lnTo>
                  <a:lnTo>
                    <a:pt x="435" y="195"/>
                  </a:lnTo>
                  <a:lnTo>
                    <a:pt x="430" y="171"/>
                  </a:lnTo>
                  <a:lnTo>
                    <a:pt x="423" y="150"/>
                  </a:lnTo>
                  <a:lnTo>
                    <a:pt x="418" y="131"/>
                  </a:lnTo>
                  <a:lnTo>
                    <a:pt x="406" y="109"/>
                  </a:lnTo>
                  <a:lnTo>
                    <a:pt x="397" y="93"/>
                  </a:lnTo>
                  <a:lnTo>
                    <a:pt x="383" y="76"/>
                  </a:lnTo>
                  <a:lnTo>
                    <a:pt x="371" y="62"/>
                  </a:lnTo>
                  <a:lnTo>
                    <a:pt x="354" y="48"/>
                  </a:lnTo>
                  <a:lnTo>
                    <a:pt x="337" y="36"/>
                  </a:lnTo>
                  <a:lnTo>
                    <a:pt x="318" y="24"/>
                  </a:lnTo>
                  <a:lnTo>
                    <a:pt x="302" y="17"/>
                  </a:lnTo>
                  <a:lnTo>
                    <a:pt x="280" y="7"/>
                  </a:lnTo>
                  <a:lnTo>
                    <a:pt x="259" y="2"/>
                  </a:lnTo>
                  <a:lnTo>
                    <a:pt x="238" y="0"/>
                  </a:lnTo>
                  <a:lnTo>
                    <a:pt x="219" y="0"/>
                  </a:lnTo>
                  <a:lnTo>
                    <a:pt x="195" y="0"/>
                  </a:lnTo>
                  <a:lnTo>
                    <a:pt x="171" y="2"/>
                  </a:lnTo>
                  <a:lnTo>
                    <a:pt x="150" y="7"/>
                  </a:lnTo>
                  <a:lnTo>
                    <a:pt x="131" y="17"/>
                  </a:lnTo>
                  <a:lnTo>
                    <a:pt x="109" y="24"/>
                  </a:lnTo>
                  <a:lnTo>
                    <a:pt x="95" y="36"/>
                  </a:lnTo>
                  <a:lnTo>
                    <a:pt x="78" y="48"/>
                  </a:lnTo>
                  <a:lnTo>
                    <a:pt x="64" y="62"/>
                  </a:lnTo>
                  <a:lnTo>
                    <a:pt x="48" y="76"/>
                  </a:lnTo>
                  <a:lnTo>
                    <a:pt x="36" y="93"/>
                  </a:lnTo>
                  <a:lnTo>
                    <a:pt x="24" y="109"/>
                  </a:lnTo>
                  <a:lnTo>
                    <a:pt x="17" y="131"/>
                  </a:lnTo>
                  <a:lnTo>
                    <a:pt x="7" y="150"/>
                  </a:lnTo>
                  <a:lnTo>
                    <a:pt x="2" y="171"/>
                  </a:lnTo>
                  <a:lnTo>
                    <a:pt x="0" y="195"/>
                  </a:lnTo>
                  <a:lnTo>
                    <a:pt x="0" y="218"/>
                  </a:lnTo>
                  <a:lnTo>
                    <a:pt x="0" y="240"/>
                  </a:lnTo>
                  <a:lnTo>
                    <a:pt x="2" y="261"/>
                  </a:lnTo>
                  <a:lnTo>
                    <a:pt x="7" y="283"/>
                  </a:lnTo>
                  <a:lnTo>
                    <a:pt x="17" y="304"/>
                  </a:lnTo>
                  <a:lnTo>
                    <a:pt x="24" y="321"/>
                  </a:lnTo>
                  <a:lnTo>
                    <a:pt x="36" y="340"/>
                  </a:lnTo>
                  <a:lnTo>
                    <a:pt x="48" y="356"/>
                  </a:lnTo>
                  <a:lnTo>
                    <a:pt x="64" y="375"/>
                  </a:lnTo>
                  <a:lnTo>
                    <a:pt x="78" y="387"/>
                  </a:lnTo>
                  <a:lnTo>
                    <a:pt x="95" y="401"/>
                  </a:lnTo>
                  <a:lnTo>
                    <a:pt x="109" y="411"/>
                  </a:lnTo>
                  <a:lnTo>
                    <a:pt x="131" y="423"/>
                  </a:lnTo>
                  <a:lnTo>
                    <a:pt x="150" y="427"/>
                  </a:lnTo>
                  <a:lnTo>
                    <a:pt x="171" y="435"/>
                  </a:lnTo>
                  <a:lnTo>
                    <a:pt x="195" y="439"/>
                  </a:lnTo>
                  <a:lnTo>
                    <a:pt x="219" y="442"/>
                  </a:lnTo>
                  <a:lnTo>
                    <a:pt x="219" y="442"/>
                  </a:lnTo>
                  <a:close/>
                </a:path>
              </a:pathLst>
            </a:custGeom>
            <a:solidFill>
              <a:srgbClr val="FF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6" name="Freeform 70"/>
            <p:cNvSpPr>
              <a:spLocks/>
            </p:cNvSpPr>
            <p:nvPr/>
          </p:nvSpPr>
          <p:spPr bwMode="auto">
            <a:xfrm>
              <a:off x="10557" y="3809"/>
              <a:ext cx="886" cy="850"/>
            </a:xfrm>
            <a:custGeom>
              <a:avLst/>
              <a:gdLst>
                <a:gd name="T0" fmla="*/ 596 w 886"/>
                <a:gd name="T1" fmla="*/ 22 h 850"/>
                <a:gd name="T2" fmla="*/ 648 w 886"/>
                <a:gd name="T3" fmla="*/ 65 h 850"/>
                <a:gd name="T4" fmla="*/ 696 w 886"/>
                <a:gd name="T5" fmla="*/ 122 h 850"/>
                <a:gd name="T6" fmla="*/ 731 w 886"/>
                <a:gd name="T7" fmla="*/ 207 h 850"/>
                <a:gd name="T8" fmla="*/ 748 w 886"/>
                <a:gd name="T9" fmla="*/ 292 h 850"/>
                <a:gd name="T10" fmla="*/ 736 w 886"/>
                <a:gd name="T11" fmla="*/ 435 h 850"/>
                <a:gd name="T12" fmla="*/ 715 w 886"/>
                <a:gd name="T13" fmla="*/ 506 h 850"/>
                <a:gd name="T14" fmla="*/ 677 w 886"/>
                <a:gd name="T15" fmla="*/ 570 h 850"/>
                <a:gd name="T16" fmla="*/ 596 w 886"/>
                <a:gd name="T17" fmla="*/ 644 h 850"/>
                <a:gd name="T18" fmla="*/ 508 w 886"/>
                <a:gd name="T19" fmla="*/ 687 h 850"/>
                <a:gd name="T20" fmla="*/ 380 w 886"/>
                <a:gd name="T21" fmla="*/ 708 h 850"/>
                <a:gd name="T22" fmla="*/ 316 w 886"/>
                <a:gd name="T23" fmla="*/ 708 h 850"/>
                <a:gd name="T24" fmla="*/ 216 w 886"/>
                <a:gd name="T25" fmla="*/ 682 h 850"/>
                <a:gd name="T26" fmla="*/ 140 w 886"/>
                <a:gd name="T27" fmla="*/ 632 h 850"/>
                <a:gd name="T28" fmla="*/ 85 w 886"/>
                <a:gd name="T29" fmla="*/ 566 h 850"/>
                <a:gd name="T30" fmla="*/ 38 w 886"/>
                <a:gd name="T31" fmla="*/ 485 h 850"/>
                <a:gd name="T32" fmla="*/ 14 w 886"/>
                <a:gd name="T33" fmla="*/ 411 h 850"/>
                <a:gd name="T34" fmla="*/ 11 w 886"/>
                <a:gd name="T35" fmla="*/ 347 h 850"/>
                <a:gd name="T36" fmla="*/ 0 w 886"/>
                <a:gd name="T37" fmla="*/ 418 h 850"/>
                <a:gd name="T38" fmla="*/ 11 w 886"/>
                <a:gd name="T39" fmla="*/ 518 h 850"/>
                <a:gd name="T40" fmla="*/ 52 w 886"/>
                <a:gd name="T41" fmla="*/ 651 h 850"/>
                <a:gd name="T42" fmla="*/ 92 w 886"/>
                <a:gd name="T43" fmla="*/ 706 h 850"/>
                <a:gd name="T44" fmla="*/ 175 w 886"/>
                <a:gd name="T45" fmla="*/ 767 h 850"/>
                <a:gd name="T46" fmla="*/ 268 w 886"/>
                <a:gd name="T47" fmla="*/ 824 h 850"/>
                <a:gd name="T48" fmla="*/ 399 w 886"/>
                <a:gd name="T49" fmla="*/ 850 h 850"/>
                <a:gd name="T50" fmla="*/ 513 w 886"/>
                <a:gd name="T51" fmla="*/ 848 h 850"/>
                <a:gd name="T52" fmla="*/ 596 w 886"/>
                <a:gd name="T53" fmla="*/ 829 h 850"/>
                <a:gd name="T54" fmla="*/ 674 w 886"/>
                <a:gd name="T55" fmla="*/ 793 h 850"/>
                <a:gd name="T56" fmla="*/ 779 w 886"/>
                <a:gd name="T57" fmla="*/ 720 h 850"/>
                <a:gd name="T58" fmla="*/ 819 w 886"/>
                <a:gd name="T59" fmla="*/ 661 h 850"/>
                <a:gd name="T60" fmla="*/ 853 w 886"/>
                <a:gd name="T61" fmla="*/ 589 h 850"/>
                <a:gd name="T62" fmla="*/ 879 w 886"/>
                <a:gd name="T63" fmla="*/ 482 h 850"/>
                <a:gd name="T64" fmla="*/ 886 w 886"/>
                <a:gd name="T65" fmla="*/ 409 h 850"/>
                <a:gd name="T66" fmla="*/ 881 w 886"/>
                <a:gd name="T67" fmla="*/ 333 h 850"/>
                <a:gd name="T68" fmla="*/ 848 w 886"/>
                <a:gd name="T69" fmla="*/ 231 h 850"/>
                <a:gd name="T70" fmla="*/ 810 w 886"/>
                <a:gd name="T71" fmla="*/ 145 h 850"/>
                <a:gd name="T72" fmla="*/ 710 w 886"/>
                <a:gd name="T73" fmla="*/ 65 h 850"/>
                <a:gd name="T74" fmla="*/ 636 w 886"/>
                <a:gd name="T75" fmla="*/ 22 h 850"/>
                <a:gd name="T76" fmla="*/ 563 w 886"/>
                <a:gd name="T77" fmla="*/ 0 h 850"/>
                <a:gd name="T78" fmla="*/ 596 w 886"/>
                <a:gd name="T79" fmla="*/ 22 h 850"/>
                <a:gd name="T80" fmla="*/ 596 w 886"/>
                <a:gd name="T81" fmla="*/ 22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6" h="850">
                  <a:moveTo>
                    <a:pt x="596" y="22"/>
                  </a:moveTo>
                  <a:lnTo>
                    <a:pt x="648" y="65"/>
                  </a:lnTo>
                  <a:lnTo>
                    <a:pt x="696" y="122"/>
                  </a:lnTo>
                  <a:lnTo>
                    <a:pt x="731" y="207"/>
                  </a:lnTo>
                  <a:lnTo>
                    <a:pt x="748" y="292"/>
                  </a:lnTo>
                  <a:lnTo>
                    <a:pt x="736" y="435"/>
                  </a:lnTo>
                  <a:lnTo>
                    <a:pt x="715" y="506"/>
                  </a:lnTo>
                  <a:lnTo>
                    <a:pt x="677" y="570"/>
                  </a:lnTo>
                  <a:lnTo>
                    <a:pt x="596" y="644"/>
                  </a:lnTo>
                  <a:lnTo>
                    <a:pt x="508" y="687"/>
                  </a:lnTo>
                  <a:lnTo>
                    <a:pt x="380" y="708"/>
                  </a:lnTo>
                  <a:lnTo>
                    <a:pt x="316" y="708"/>
                  </a:lnTo>
                  <a:lnTo>
                    <a:pt x="216" y="682"/>
                  </a:lnTo>
                  <a:lnTo>
                    <a:pt x="140" y="632"/>
                  </a:lnTo>
                  <a:lnTo>
                    <a:pt x="85" y="566"/>
                  </a:lnTo>
                  <a:lnTo>
                    <a:pt x="38" y="485"/>
                  </a:lnTo>
                  <a:lnTo>
                    <a:pt x="14" y="411"/>
                  </a:lnTo>
                  <a:lnTo>
                    <a:pt x="11" y="347"/>
                  </a:lnTo>
                  <a:lnTo>
                    <a:pt x="0" y="418"/>
                  </a:lnTo>
                  <a:lnTo>
                    <a:pt x="11" y="518"/>
                  </a:lnTo>
                  <a:lnTo>
                    <a:pt x="52" y="651"/>
                  </a:lnTo>
                  <a:lnTo>
                    <a:pt x="92" y="706"/>
                  </a:lnTo>
                  <a:lnTo>
                    <a:pt x="175" y="767"/>
                  </a:lnTo>
                  <a:lnTo>
                    <a:pt x="268" y="824"/>
                  </a:lnTo>
                  <a:lnTo>
                    <a:pt x="399" y="850"/>
                  </a:lnTo>
                  <a:lnTo>
                    <a:pt x="513" y="848"/>
                  </a:lnTo>
                  <a:lnTo>
                    <a:pt x="596" y="829"/>
                  </a:lnTo>
                  <a:lnTo>
                    <a:pt x="674" y="793"/>
                  </a:lnTo>
                  <a:lnTo>
                    <a:pt x="779" y="720"/>
                  </a:lnTo>
                  <a:lnTo>
                    <a:pt x="819" y="661"/>
                  </a:lnTo>
                  <a:lnTo>
                    <a:pt x="853" y="589"/>
                  </a:lnTo>
                  <a:lnTo>
                    <a:pt x="879" y="482"/>
                  </a:lnTo>
                  <a:lnTo>
                    <a:pt x="886" y="409"/>
                  </a:lnTo>
                  <a:lnTo>
                    <a:pt x="881" y="333"/>
                  </a:lnTo>
                  <a:lnTo>
                    <a:pt x="848" y="231"/>
                  </a:lnTo>
                  <a:lnTo>
                    <a:pt x="810" y="145"/>
                  </a:lnTo>
                  <a:lnTo>
                    <a:pt x="710" y="65"/>
                  </a:lnTo>
                  <a:lnTo>
                    <a:pt x="636" y="22"/>
                  </a:lnTo>
                  <a:lnTo>
                    <a:pt x="563" y="0"/>
                  </a:lnTo>
                  <a:lnTo>
                    <a:pt x="596" y="22"/>
                  </a:lnTo>
                  <a:lnTo>
                    <a:pt x="596" y="22"/>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7" name="Freeform 71"/>
            <p:cNvSpPr>
              <a:spLocks/>
            </p:cNvSpPr>
            <p:nvPr/>
          </p:nvSpPr>
          <p:spPr bwMode="auto">
            <a:xfrm>
              <a:off x="10732" y="3912"/>
              <a:ext cx="276" cy="277"/>
            </a:xfrm>
            <a:custGeom>
              <a:avLst/>
              <a:gdLst>
                <a:gd name="T0" fmla="*/ 136 w 276"/>
                <a:gd name="T1" fmla="*/ 277 h 277"/>
                <a:gd name="T2" fmla="*/ 148 w 276"/>
                <a:gd name="T3" fmla="*/ 275 h 277"/>
                <a:gd name="T4" fmla="*/ 162 w 276"/>
                <a:gd name="T5" fmla="*/ 273 h 277"/>
                <a:gd name="T6" fmla="*/ 174 w 276"/>
                <a:gd name="T7" fmla="*/ 268 h 277"/>
                <a:gd name="T8" fmla="*/ 188 w 276"/>
                <a:gd name="T9" fmla="*/ 265 h 277"/>
                <a:gd name="T10" fmla="*/ 212 w 276"/>
                <a:gd name="T11" fmla="*/ 251 h 277"/>
                <a:gd name="T12" fmla="*/ 233 w 276"/>
                <a:gd name="T13" fmla="*/ 235 h 277"/>
                <a:gd name="T14" fmla="*/ 250 w 276"/>
                <a:gd name="T15" fmla="*/ 211 h 277"/>
                <a:gd name="T16" fmla="*/ 264 w 276"/>
                <a:gd name="T17" fmla="*/ 189 h 277"/>
                <a:gd name="T18" fmla="*/ 267 w 276"/>
                <a:gd name="T19" fmla="*/ 175 h 277"/>
                <a:gd name="T20" fmla="*/ 271 w 276"/>
                <a:gd name="T21" fmla="*/ 163 h 277"/>
                <a:gd name="T22" fmla="*/ 274 w 276"/>
                <a:gd name="T23" fmla="*/ 149 h 277"/>
                <a:gd name="T24" fmla="*/ 276 w 276"/>
                <a:gd name="T25" fmla="*/ 137 h 277"/>
                <a:gd name="T26" fmla="*/ 274 w 276"/>
                <a:gd name="T27" fmla="*/ 123 h 277"/>
                <a:gd name="T28" fmla="*/ 271 w 276"/>
                <a:gd name="T29" fmla="*/ 109 h 277"/>
                <a:gd name="T30" fmla="*/ 267 w 276"/>
                <a:gd name="T31" fmla="*/ 95 h 277"/>
                <a:gd name="T32" fmla="*/ 264 w 276"/>
                <a:gd name="T33" fmla="*/ 83 h 277"/>
                <a:gd name="T34" fmla="*/ 250 w 276"/>
                <a:gd name="T35" fmla="*/ 59 h 277"/>
                <a:gd name="T36" fmla="*/ 233 w 276"/>
                <a:gd name="T37" fmla="*/ 40 h 277"/>
                <a:gd name="T38" fmla="*/ 212 w 276"/>
                <a:gd name="T39" fmla="*/ 21 h 277"/>
                <a:gd name="T40" fmla="*/ 188 w 276"/>
                <a:gd name="T41" fmla="*/ 9 h 277"/>
                <a:gd name="T42" fmla="*/ 174 w 276"/>
                <a:gd name="T43" fmla="*/ 2 h 277"/>
                <a:gd name="T44" fmla="*/ 162 w 276"/>
                <a:gd name="T45" fmla="*/ 0 h 277"/>
                <a:gd name="T46" fmla="*/ 148 w 276"/>
                <a:gd name="T47" fmla="*/ 0 h 277"/>
                <a:gd name="T48" fmla="*/ 136 w 276"/>
                <a:gd name="T49" fmla="*/ 0 h 277"/>
                <a:gd name="T50" fmla="*/ 122 w 276"/>
                <a:gd name="T51" fmla="*/ 0 h 277"/>
                <a:gd name="T52" fmla="*/ 107 w 276"/>
                <a:gd name="T53" fmla="*/ 0 h 277"/>
                <a:gd name="T54" fmla="*/ 93 w 276"/>
                <a:gd name="T55" fmla="*/ 2 h 277"/>
                <a:gd name="T56" fmla="*/ 81 w 276"/>
                <a:gd name="T57" fmla="*/ 9 h 277"/>
                <a:gd name="T58" fmla="*/ 57 w 276"/>
                <a:gd name="T59" fmla="*/ 21 h 277"/>
                <a:gd name="T60" fmla="*/ 38 w 276"/>
                <a:gd name="T61" fmla="*/ 40 h 277"/>
                <a:gd name="T62" fmla="*/ 22 w 276"/>
                <a:gd name="T63" fmla="*/ 59 h 277"/>
                <a:gd name="T64" fmla="*/ 10 w 276"/>
                <a:gd name="T65" fmla="*/ 83 h 277"/>
                <a:gd name="T66" fmla="*/ 3 w 276"/>
                <a:gd name="T67" fmla="*/ 95 h 277"/>
                <a:gd name="T68" fmla="*/ 0 w 276"/>
                <a:gd name="T69" fmla="*/ 109 h 277"/>
                <a:gd name="T70" fmla="*/ 0 w 276"/>
                <a:gd name="T71" fmla="*/ 123 h 277"/>
                <a:gd name="T72" fmla="*/ 0 w 276"/>
                <a:gd name="T73" fmla="*/ 137 h 277"/>
                <a:gd name="T74" fmla="*/ 0 w 276"/>
                <a:gd name="T75" fmla="*/ 149 h 277"/>
                <a:gd name="T76" fmla="*/ 0 w 276"/>
                <a:gd name="T77" fmla="*/ 163 h 277"/>
                <a:gd name="T78" fmla="*/ 3 w 276"/>
                <a:gd name="T79" fmla="*/ 175 h 277"/>
                <a:gd name="T80" fmla="*/ 10 w 276"/>
                <a:gd name="T81" fmla="*/ 189 h 277"/>
                <a:gd name="T82" fmla="*/ 22 w 276"/>
                <a:gd name="T83" fmla="*/ 211 h 277"/>
                <a:gd name="T84" fmla="*/ 38 w 276"/>
                <a:gd name="T85" fmla="*/ 235 h 277"/>
                <a:gd name="T86" fmla="*/ 57 w 276"/>
                <a:gd name="T87" fmla="*/ 251 h 277"/>
                <a:gd name="T88" fmla="*/ 81 w 276"/>
                <a:gd name="T89" fmla="*/ 265 h 277"/>
                <a:gd name="T90" fmla="*/ 93 w 276"/>
                <a:gd name="T91" fmla="*/ 268 h 277"/>
                <a:gd name="T92" fmla="*/ 107 w 276"/>
                <a:gd name="T93" fmla="*/ 273 h 277"/>
                <a:gd name="T94" fmla="*/ 122 w 276"/>
                <a:gd name="T95" fmla="*/ 275 h 277"/>
                <a:gd name="T96" fmla="*/ 136 w 276"/>
                <a:gd name="T97" fmla="*/ 277 h 277"/>
                <a:gd name="T98" fmla="*/ 136 w 276"/>
                <a:gd name="T99"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6" h="277">
                  <a:moveTo>
                    <a:pt x="136" y="277"/>
                  </a:moveTo>
                  <a:lnTo>
                    <a:pt x="148" y="275"/>
                  </a:lnTo>
                  <a:lnTo>
                    <a:pt x="162" y="273"/>
                  </a:lnTo>
                  <a:lnTo>
                    <a:pt x="174" y="268"/>
                  </a:lnTo>
                  <a:lnTo>
                    <a:pt x="188" y="265"/>
                  </a:lnTo>
                  <a:lnTo>
                    <a:pt x="212" y="251"/>
                  </a:lnTo>
                  <a:lnTo>
                    <a:pt x="233" y="235"/>
                  </a:lnTo>
                  <a:lnTo>
                    <a:pt x="250" y="211"/>
                  </a:lnTo>
                  <a:lnTo>
                    <a:pt x="264" y="189"/>
                  </a:lnTo>
                  <a:lnTo>
                    <a:pt x="267" y="175"/>
                  </a:lnTo>
                  <a:lnTo>
                    <a:pt x="271" y="163"/>
                  </a:lnTo>
                  <a:lnTo>
                    <a:pt x="274" y="149"/>
                  </a:lnTo>
                  <a:lnTo>
                    <a:pt x="276" y="137"/>
                  </a:lnTo>
                  <a:lnTo>
                    <a:pt x="274" y="123"/>
                  </a:lnTo>
                  <a:lnTo>
                    <a:pt x="271" y="109"/>
                  </a:lnTo>
                  <a:lnTo>
                    <a:pt x="267" y="95"/>
                  </a:lnTo>
                  <a:lnTo>
                    <a:pt x="264" y="83"/>
                  </a:lnTo>
                  <a:lnTo>
                    <a:pt x="250" y="59"/>
                  </a:lnTo>
                  <a:lnTo>
                    <a:pt x="233" y="40"/>
                  </a:lnTo>
                  <a:lnTo>
                    <a:pt x="212" y="21"/>
                  </a:lnTo>
                  <a:lnTo>
                    <a:pt x="188" y="9"/>
                  </a:lnTo>
                  <a:lnTo>
                    <a:pt x="174" y="2"/>
                  </a:lnTo>
                  <a:lnTo>
                    <a:pt x="162" y="0"/>
                  </a:lnTo>
                  <a:lnTo>
                    <a:pt x="148" y="0"/>
                  </a:lnTo>
                  <a:lnTo>
                    <a:pt x="136" y="0"/>
                  </a:lnTo>
                  <a:lnTo>
                    <a:pt x="122" y="0"/>
                  </a:lnTo>
                  <a:lnTo>
                    <a:pt x="107" y="0"/>
                  </a:lnTo>
                  <a:lnTo>
                    <a:pt x="93" y="2"/>
                  </a:lnTo>
                  <a:lnTo>
                    <a:pt x="81" y="9"/>
                  </a:lnTo>
                  <a:lnTo>
                    <a:pt x="57" y="21"/>
                  </a:lnTo>
                  <a:lnTo>
                    <a:pt x="38" y="40"/>
                  </a:lnTo>
                  <a:lnTo>
                    <a:pt x="22" y="59"/>
                  </a:lnTo>
                  <a:lnTo>
                    <a:pt x="10" y="83"/>
                  </a:lnTo>
                  <a:lnTo>
                    <a:pt x="3" y="95"/>
                  </a:lnTo>
                  <a:lnTo>
                    <a:pt x="0" y="109"/>
                  </a:lnTo>
                  <a:lnTo>
                    <a:pt x="0" y="123"/>
                  </a:lnTo>
                  <a:lnTo>
                    <a:pt x="0" y="137"/>
                  </a:lnTo>
                  <a:lnTo>
                    <a:pt x="0" y="149"/>
                  </a:lnTo>
                  <a:lnTo>
                    <a:pt x="0" y="163"/>
                  </a:lnTo>
                  <a:lnTo>
                    <a:pt x="3" y="175"/>
                  </a:lnTo>
                  <a:lnTo>
                    <a:pt x="10" y="189"/>
                  </a:lnTo>
                  <a:lnTo>
                    <a:pt x="22" y="211"/>
                  </a:lnTo>
                  <a:lnTo>
                    <a:pt x="38" y="235"/>
                  </a:lnTo>
                  <a:lnTo>
                    <a:pt x="57" y="251"/>
                  </a:lnTo>
                  <a:lnTo>
                    <a:pt x="81" y="265"/>
                  </a:lnTo>
                  <a:lnTo>
                    <a:pt x="93" y="268"/>
                  </a:lnTo>
                  <a:lnTo>
                    <a:pt x="107" y="273"/>
                  </a:lnTo>
                  <a:lnTo>
                    <a:pt x="122" y="275"/>
                  </a:lnTo>
                  <a:lnTo>
                    <a:pt x="136" y="277"/>
                  </a:lnTo>
                  <a:lnTo>
                    <a:pt x="136" y="277"/>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8" name="Freeform 72"/>
            <p:cNvSpPr>
              <a:spLocks/>
            </p:cNvSpPr>
            <p:nvPr/>
          </p:nvSpPr>
          <p:spPr bwMode="auto">
            <a:xfrm>
              <a:off x="10789" y="3959"/>
              <a:ext cx="133" cy="135"/>
            </a:xfrm>
            <a:custGeom>
              <a:avLst/>
              <a:gdLst>
                <a:gd name="T0" fmla="*/ 65 w 133"/>
                <a:gd name="T1" fmla="*/ 135 h 135"/>
                <a:gd name="T2" fmla="*/ 76 w 133"/>
                <a:gd name="T3" fmla="*/ 133 h 135"/>
                <a:gd name="T4" fmla="*/ 91 w 133"/>
                <a:gd name="T5" fmla="*/ 128 h 135"/>
                <a:gd name="T6" fmla="*/ 100 w 133"/>
                <a:gd name="T7" fmla="*/ 121 h 135"/>
                <a:gd name="T8" fmla="*/ 112 w 133"/>
                <a:gd name="T9" fmla="*/ 114 h 135"/>
                <a:gd name="T10" fmla="*/ 126 w 133"/>
                <a:gd name="T11" fmla="*/ 93 h 135"/>
                <a:gd name="T12" fmla="*/ 133 w 133"/>
                <a:gd name="T13" fmla="*/ 69 h 135"/>
                <a:gd name="T14" fmla="*/ 131 w 133"/>
                <a:gd name="T15" fmla="*/ 55 h 135"/>
                <a:gd name="T16" fmla="*/ 126 w 133"/>
                <a:gd name="T17" fmla="*/ 40 h 135"/>
                <a:gd name="T18" fmla="*/ 119 w 133"/>
                <a:gd name="T19" fmla="*/ 29 h 135"/>
                <a:gd name="T20" fmla="*/ 112 w 133"/>
                <a:gd name="T21" fmla="*/ 19 h 135"/>
                <a:gd name="T22" fmla="*/ 100 w 133"/>
                <a:gd name="T23" fmla="*/ 10 h 135"/>
                <a:gd name="T24" fmla="*/ 91 w 133"/>
                <a:gd name="T25" fmla="*/ 5 h 135"/>
                <a:gd name="T26" fmla="*/ 76 w 133"/>
                <a:gd name="T27" fmla="*/ 0 h 135"/>
                <a:gd name="T28" fmla="*/ 65 w 133"/>
                <a:gd name="T29" fmla="*/ 0 h 135"/>
                <a:gd name="T30" fmla="*/ 50 w 133"/>
                <a:gd name="T31" fmla="*/ 0 h 135"/>
                <a:gd name="T32" fmla="*/ 36 w 133"/>
                <a:gd name="T33" fmla="*/ 5 h 135"/>
                <a:gd name="T34" fmla="*/ 24 w 133"/>
                <a:gd name="T35" fmla="*/ 10 h 135"/>
                <a:gd name="T36" fmla="*/ 17 w 133"/>
                <a:gd name="T37" fmla="*/ 19 h 135"/>
                <a:gd name="T38" fmla="*/ 10 w 133"/>
                <a:gd name="T39" fmla="*/ 29 h 135"/>
                <a:gd name="T40" fmla="*/ 5 w 133"/>
                <a:gd name="T41" fmla="*/ 40 h 135"/>
                <a:gd name="T42" fmla="*/ 0 w 133"/>
                <a:gd name="T43" fmla="*/ 55 h 135"/>
                <a:gd name="T44" fmla="*/ 0 w 133"/>
                <a:gd name="T45" fmla="*/ 69 h 135"/>
                <a:gd name="T46" fmla="*/ 5 w 133"/>
                <a:gd name="T47" fmla="*/ 93 h 135"/>
                <a:gd name="T48" fmla="*/ 17 w 133"/>
                <a:gd name="T49" fmla="*/ 114 h 135"/>
                <a:gd name="T50" fmla="*/ 24 w 133"/>
                <a:gd name="T51" fmla="*/ 121 h 135"/>
                <a:gd name="T52" fmla="*/ 36 w 133"/>
                <a:gd name="T53" fmla="*/ 128 h 135"/>
                <a:gd name="T54" fmla="*/ 50 w 133"/>
                <a:gd name="T55" fmla="*/ 133 h 135"/>
                <a:gd name="T56" fmla="*/ 65 w 133"/>
                <a:gd name="T57" fmla="*/ 135 h 135"/>
                <a:gd name="T58" fmla="*/ 65 w 133"/>
                <a:gd name="T5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35">
                  <a:moveTo>
                    <a:pt x="65" y="135"/>
                  </a:moveTo>
                  <a:lnTo>
                    <a:pt x="76" y="133"/>
                  </a:lnTo>
                  <a:lnTo>
                    <a:pt x="91" y="128"/>
                  </a:lnTo>
                  <a:lnTo>
                    <a:pt x="100" y="121"/>
                  </a:lnTo>
                  <a:lnTo>
                    <a:pt x="112" y="114"/>
                  </a:lnTo>
                  <a:lnTo>
                    <a:pt x="126" y="93"/>
                  </a:lnTo>
                  <a:lnTo>
                    <a:pt x="133" y="69"/>
                  </a:lnTo>
                  <a:lnTo>
                    <a:pt x="131" y="55"/>
                  </a:lnTo>
                  <a:lnTo>
                    <a:pt x="126" y="40"/>
                  </a:lnTo>
                  <a:lnTo>
                    <a:pt x="119" y="29"/>
                  </a:lnTo>
                  <a:lnTo>
                    <a:pt x="112" y="19"/>
                  </a:lnTo>
                  <a:lnTo>
                    <a:pt x="100" y="10"/>
                  </a:lnTo>
                  <a:lnTo>
                    <a:pt x="91" y="5"/>
                  </a:lnTo>
                  <a:lnTo>
                    <a:pt x="76" y="0"/>
                  </a:lnTo>
                  <a:lnTo>
                    <a:pt x="65" y="0"/>
                  </a:lnTo>
                  <a:lnTo>
                    <a:pt x="50" y="0"/>
                  </a:lnTo>
                  <a:lnTo>
                    <a:pt x="36" y="5"/>
                  </a:lnTo>
                  <a:lnTo>
                    <a:pt x="24" y="10"/>
                  </a:lnTo>
                  <a:lnTo>
                    <a:pt x="17" y="19"/>
                  </a:lnTo>
                  <a:lnTo>
                    <a:pt x="10" y="29"/>
                  </a:lnTo>
                  <a:lnTo>
                    <a:pt x="5" y="40"/>
                  </a:lnTo>
                  <a:lnTo>
                    <a:pt x="0" y="55"/>
                  </a:lnTo>
                  <a:lnTo>
                    <a:pt x="0" y="69"/>
                  </a:lnTo>
                  <a:lnTo>
                    <a:pt x="5" y="93"/>
                  </a:lnTo>
                  <a:lnTo>
                    <a:pt x="17" y="114"/>
                  </a:lnTo>
                  <a:lnTo>
                    <a:pt x="24" y="121"/>
                  </a:lnTo>
                  <a:lnTo>
                    <a:pt x="36" y="128"/>
                  </a:lnTo>
                  <a:lnTo>
                    <a:pt x="50" y="133"/>
                  </a:lnTo>
                  <a:lnTo>
                    <a:pt x="65" y="135"/>
                  </a:lnTo>
                  <a:lnTo>
                    <a:pt x="65" y="135"/>
                  </a:lnTo>
                  <a:close/>
                </a:path>
              </a:pathLst>
            </a:custGeom>
            <a:solidFill>
              <a:srgbClr val="FF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9" name="Freeform 73"/>
            <p:cNvSpPr>
              <a:spLocks/>
            </p:cNvSpPr>
            <p:nvPr/>
          </p:nvSpPr>
          <p:spPr bwMode="auto">
            <a:xfrm>
              <a:off x="10366" y="3600"/>
              <a:ext cx="1253" cy="1233"/>
            </a:xfrm>
            <a:custGeom>
              <a:avLst/>
              <a:gdLst>
                <a:gd name="T0" fmla="*/ 899 w 1253"/>
                <a:gd name="T1" fmla="*/ 214 h 1233"/>
                <a:gd name="T2" fmla="*/ 778 w 1253"/>
                <a:gd name="T3" fmla="*/ 169 h 1233"/>
                <a:gd name="T4" fmla="*/ 618 w 1253"/>
                <a:gd name="T5" fmla="*/ 145 h 1233"/>
                <a:gd name="T6" fmla="*/ 442 w 1253"/>
                <a:gd name="T7" fmla="*/ 176 h 1233"/>
                <a:gd name="T8" fmla="*/ 278 w 1253"/>
                <a:gd name="T9" fmla="*/ 285 h 1233"/>
                <a:gd name="T10" fmla="*/ 169 w 1253"/>
                <a:gd name="T11" fmla="*/ 485 h 1233"/>
                <a:gd name="T12" fmla="*/ 155 w 1253"/>
                <a:gd name="T13" fmla="*/ 751 h 1233"/>
                <a:gd name="T14" fmla="*/ 278 w 1253"/>
                <a:gd name="T15" fmla="*/ 969 h 1233"/>
                <a:gd name="T16" fmla="*/ 492 w 1253"/>
                <a:gd name="T17" fmla="*/ 1081 h 1233"/>
                <a:gd name="T18" fmla="*/ 747 w 1253"/>
                <a:gd name="T19" fmla="*/ 1095 h 1233"/>
                <a:gd name="T20" fmla="*/ 946 w 1253"/>
                <a:gd name="T21" fmla="*/ 1005 h 1233"/>
                <a:gd name="T22" fmla="*/ 1063 w 1253"/>
                <a:gd name="T23" fmla="*/ 858 h 1233"/>
                <a:gd name="T24" fmla="*/ 1113 w 1253"/>
                <a:gd name="T25" fmla="*/ 684 h 1233"/>
                <a:gd name="T26" fmla="*/ 1108 w 1253"/>
                <a:gd name="T27" fmla="*/ 516 h 1233"/>
                <a:gd name="T28" fmla="*/ 1060 w 1253"/>
                <a:gd name="T29" fmla="*/ 385 h 1233"/>
                <a:gd name="T30" fmla="*/ 1015 w 1253"/>
                <a:gd name="T31" fmla="*/ 312 h 1233"/>
                <a:gd name="T32" fmla="*/ 1079 w 1253"/>
                <a:gd name="T33" fmla="*/ 323 h 1233"/>
                <a:gd name="T34" fmla="*/ 1143 w 1253"/>
                <a:gd name="T35" fmla="*/ 361 h 1233"/>
                <a:gd name="T36" fmla="*/ 1239 w 1253"/>
                <a:gd name="T37" fmla="*/ 430 h 1233"/>
                <a:gd name="T38" fmla="*/ 1250 w 1253"/>
                <a:gd name="T39" fmla="*/ 509 h 1233"/>
                <a:gd name="T40" fmla="*/ 1201 w 1253"/>
                <a:gd name="T41" fmla="*/ 596 h 1233"/>
                <a:gd name="T42" fmla="*/ 1165 w 1253"/>
                <a:gd name="T43" fmla="*/ 651 h 1233"/>
                <a:gd name="T44" fmla="*/ 1220 w 1253"/>
                <a:gd name="T45" fmla="*/ 710 h 1233"/>
                <a:gd name="T46" fmla="*/ 1239 w 1253"/>
                <a:gd name="T47" fmla="*/ 796 h 1233"/>
                <a:gd name="T48" fmla="*/ 1189 w 1253"/>
                <a:gd name="T49" fmla="*/ 888 h 1233"/>
                <a:gd name="T50" fmla="*/ 1122 w 1253"/>
                <a:gd name="T51" fmla="*/ 912 h 1233"/>
                <a:gd name="T52" fmla="*/ 1058 w 1253"/>
                <a:gd name="T53" fmla="*/ 945 h 1233"/>
                <a:gd name="T54" fmla="*/ 1075 w 1253"/>
                <a:gd name="T55" fmla="*/ 1029 h 1233"/>
                <a:gd name="T56" fmla="*/ 1039 w 1253"/>
                <a:gd name="T57" fmla="*/ 1105 h 1233"/>
                <a:gd name="T58" fmla="*/ 963 w 1253"/>
                <a:gd name="T59" fmla="*/ 1145 h 1233"/>
                <a:gd name="T60" fmla="*/ 892 w 1253"/>
                <a:gd name="T61" fmla="*/ 1135 h 1233"/>
                <a:gd name="T62" fmla="*/ 794 w 1253"/>
                <a:gd name="T63" fmla="*/ 1126 h 1233"/>
                <a:gd name="T64" fmla="*/ 725 w 1253"/>
                <a:gd name="T65" fmla="*/ 1207 h 1233"/>
                <a:gd name="T66" fmla="*/ 628 w 1253"/>
                <a:gd name="T67" fmla="*/ 1230 h 1233"/>
                <a:gd name="T68" fmla="*/ 540 w 1253"/>
                <a:gd name="T69" fmla="*/ 1181 h 1233"/>
                <a:gd name="T70" fmla="*/ 471 w 1253"/>
                <a:gd name="T71" fmla="*/ 1131 h 1233"/>
                <a:gd name="T72" fmla="*/ 385 w 1253"/>
                <a:gd name="T73" fmla="*/ 1173 h 1233"/>
                <a:gd name="T74" fmla="*/ 288 w 1253"/>
                <a:gd name="T75" fmla="*/ 1162 h 1233"/>
                <a:gd name="T76" fmla="*/ 226 w 1253"/>
                <a:gd name="T77" fmla="*/ 1088 h 1233"/>
                <a:gd name="T78" fmla="*/ 224 w 1253"/>
                <a:gd name="T79" fmla="*/ 1000 h 1233"/>
                <a:gd name="T80" fmla="*/ 188 w 1253"/>
                <a:gd name="T81" fmla="*/ 936 h 1233"/>
                <a:gd name="T82" fmla="*/ 114 w 1253"/>
                <a:gd name="T83" fmla="*/ 929 h 1233"/>
                <a:gd name="T84" fmla="*/ 53 w 1253"/>
                <a:gd name="T85" fmla="*/ 886 h 1233"/>
                <a:gd name="T86" fmla="*/ 24 w 1253"/>
                <a:gd name="T87" fmla="*/ 817 h 1233"/>
                <a:gd name="T88" fmla="*/ 36 w 1253"/>
                <a:gd name="T89" fmla="*/ 744 h 1233"/>
                <a:gd name="T90" fmla="*/ 103 w 1253"/>
                <a:gd name="T91" fmla="*/ 684 h 1233"/>
                <a:gd name="T92" fmla="*/ 53 w 1253"/>
                <a:gd name="T93" fmla="*/ 632 h 1233"/>
                <a:gd name="T94" fmla="*/ 0 w 1253"/>
                <a:gd name="T95" fmla="*/ 532 h 1233"/>
                <a:gd name="T96" fmla="*/ 43 w 1253"/>
                <a:gd name="T97" fmla="*/ 428 h 1233"/>
                <a:gd name="T98" fmla="*/ 145 w 1253"/>
                <a:gd name="T99" fmla="*/ 395 h 1233"/>
                <a:gd name="T100" fmla="*/ 202 w 1253"/>
                <a:gd name="T101" fmla="*/ 314 h 1233"/>
                <a:gd name="T102" fmla="*/ 186 w 1253"/>
                <a:gd name="T103" fmla="*/ 195 h 1233"/>
                <a:gd name="T104" fmla="*/ 264 w 1253"/>
                <a:gd name="T105" fmla="*/ 114 h 1233"/>
                <a:gd name="T106" fmla="*/ 381 w 1253"/>
                <a:gd name="T107" fmla="*/ 124 h 1233"/>
                <a:gd name="T108" fmla="*/ 457 w 1253"/>
                <a:gd name="T109" fmla="*/ 124 h 1233"/>
                <a:gd name="T110" fmla="*/ 521 w 1253"/>
                <a:gd name="T111" fmla="*/ 88 h 1233"/>
                <a:gd name="T112" fmla="*/ 602 w 1253"/>
                <a:gd name="T113" fmla="*/ 8 h 1233"/>
                <a:gd name="T114" fmla="*/ 675 w 1253"/>
                <a:gd name="T115" fmla="*/ 0 h 1233"/>
                <a:gd name="T116" fmla="*/ 770 w 1253"/>
                <a:gd name="T117" fmla="*/ 74 h 1233"/>
                <a:gd name="T118" fmla="*/ 808 w 1253"/>
                <a:gd name="T119" fmla="*/ 131 h 1233"/>
                <a:gd name="T120" fmla="*/ 908 w 1253"/>
                <a:gd name="T121" fmla="*/ 167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1233">
                  <a:moveTo>
                    <a:pt x="1008" y="228"/>
                  </a:moveTo>
                  <a:lnTo>
                    <a:pt x="956" y="250"/>
                  </a:lnTo>
                  <a:lnTo>
                    <a:pt x="937" y="238"/>
                  </a:lnTo>
                  <a:lnTo>
                    <a:pt x="920" y="226"/>
                  </a:lnTo>
                  <a:lnTo>
                    <a:pt x="899" y="214"/>
                  </a:lnTo>
                  <a:lnTo>
                    <a:pt x="877" y="205"/>
                  </a:lnTo>
                  <a:lnTo>
                    <a:pt x="851" y="193"/>
                  </a:lnTo>
                  <a:lnTo>
                    <a:pt x="830" y="186"/>
                  </a:lnTo>
                  <a:lnTo>
                    <a:pt x="804" y="176"/>
                  </a:lnTo>
                  <a:lnTo>
                    <a:pt x="778" y="169"/>
                  </a:lnTo>
                  <a:lnTo>
                    <a:pt x="747" y="160"/>
                  </a:lnTo>
                  <a:lnTo>
                    <a:pt x="716" y="155"/>
                  </a:lnTo>
                  <a:lnTo>
                    <a:pt x="685" y="148"/>
                  </a:lnTo>
                  <a:lnTo>
                    <a:pt x="654" y="148"/>
                  </a:lnTo>
                  <a:lnTo>
                    <a:pt x="618" y="145"/>
                  </a:lnTo>
                  <a:lnTo>
                    <a:pt x="585" y="148"/>
                  </a:lnTo>
                  <a:lnTo>
                    <a:pt x="549" y="150"/>
                  </a:lnTo>
                  <a:lnTo>
                    <a:pt x="516" y="157"/>
                  </a:lnTo>
                  <a:lnTo>
                    <a:pt x="478" y="164"/>
                  </a:lnTo>
                  <a:lnTo>
                    <a:pt x="442" y="176"/>
                  </a:lnTo>
                  <a:lnTo>
                    <a:pt x="407" y="190"/>
                  </a:lnTo>
                  <a:lnTo>
                    <a:pt x="374" y="212"/>
                  </a:lnTo>
                  <a:lnTo>
                    <a:pt x="338" y="231"/>
                  </a:lnTo>
                  <a:lnTo>
                    <a:pt x="309" y="259"/>
                  </a:lnTo>
                  <a:lnTo>
                    <a:pt x="278" y="285"/>
                  </a:lnTo>
                  <a:lnTo>
                    <a:pt x="252" y="321"/>
                  </a:lnTo>
                  <a:lnTo>
                    <a:pt x="224" y="354"/>
                  </a:lnTo>
                  <a:lnTo>
                    <a:pt x="202" y="395"/>
                  </a:lnTo>
                  <a:lnTo>
                    <a:pt x="183" y="437"/>
                  </a:lnTo>
                  <a:lnTo>
                    <a:pt x="169" y="485"/>
                  </a:lnTo>
                  <a:lnTo>
                    <a:pt x="155" y="532"/>
                  </a:lnTo>
                  <a:lnTo>
                    <a:pt x="148" y="585"/>
                  </a:lnTo>
                  <a:lnTo>
                    <a:pt x="145" y="639"/>
                  </a:lnTo>
                  <a:lnTo>
                    <a:pt x="150" y="699"/>
                  </a:lnTo>
                  <a:lnTo>
                    <a:pt x="155" y="751"/>
                  </a:lnTo>
                  <a:lnTo>
                    <a:pt x="169" y="803"/>
                  </a:lnTo>
                  <a:lnTo>
                    <a:pt x="188" y="851"/>
                  </a:lnTo>
                  <a:lnTo>
                    <a:pt x="214" y="896"/>
                  </a:lnTo>
                  <a:lnTo>
                    <a:pt x="243" y="934"/>
                  </a:lnTo>
                  <a:lnTo>
                    <a:pt x="278" y="969"/>
                  </a:lnTo>
                  <a:lnTo>
                    <a:pt x="314" y="1000"/>
                  </a:lnTo>
                  <a:lnTo>
                    <a:pt x="357" y="1029"/>
                  </a:lnTo>
                  <a:lnTo>
                    <a:pt x="397" y="1050"/>
                  </a:lnTo>
                  <a:lnTo>
                    <a:pt x="445" y="1069"/>
                  </a:lnTo>
                  <a:lnTo>
                    <a:pt x="492" y="1081"/>
                  </a:lnTo>
                  <a:lnTo>
                    <a:pt x="542" y="1093"/>
                  </a:lnTo>
                  <a:lnTo>
                    <a:pt x="592" y="1097"/>
                  </a:lnTo>
                  <a:lnTo>
                    <a:pt x="642" y="1100"/>
                  </a:lnTo>
                  <a:lnTo>
                    <a:pt x="694" y="1100"/>
                  </a:lnTo>
                  <a:lnTo>
                    <a:pt x="747" y="1095"/>
                  </a:lnTo>
                  <a:lnTo>
                    <a:pt x="794" y="1081"/>
                  </a:lnTo>
                  <a:lnTo>
                    <a:pt x="837" y="1069"/>
                  </a:lnTo>
                  <a:lnTo>
                    <a:pt x="875" y="1048"/>
                  </a:lnTo>
                  <a:lnTo>
                    <a:pt x="913" y="1029"/>
                  </a:lnTo>
                  <a:lnTo>
                    <a:pt x="946" y="1005"/>
                  </a:lnTo>
                  <a:lnTo>
                    <a:pt x="977" y="979"/>
                  </a:lnTo>
                  <a:lnTo>
                    <a:pt x="1003" y="950"/>
                  </a:lnTo>
                  <a:lnTo>
                    <a:pt x="1027" y="922"/>
                  </a:lnTo>
                  <a:lnTo>
                    <a:pt x="1046" y="888"/>
                  </a:lnTo>
                  <a:lnTo>
                    <a:pt x="1063" y="858"/>
                  </a:lnTo>
                  <a:lnTo>
                    <a:pt x="1077" y="822"/>
                  </a:lnTo>
                  <a:lnTo>
                    <a:pt x="1091" y="789"/>
                  </a:lnTo>
                  <a:lnTo>
                    <a:pt x="1101" y="753"/>
                  </a:lnTo>
                  <a:lnTo>
                    <a:pt x="1108" y="718"/>
                  </a:lnTo>
                  <a:lnTo>
                    <a:pt x="1113" y="684"/>
                  </a:lnTo>
                  <a:lnTo>
                    <a:pt x="1120" y="651"/>
                  </a:lnTo>
                  <a:lnTo>
                    <a:pt x="1117" y="615"/>
                  </a:lnTo>
                  <a:lnTo>
                    <a:pt x="1117" y="580"/>
                  </a:lnTo>
                  <a:lnTo>
                    <a:pt x="1113" y="547"/>
                  </a:lnTo>
                  <a:lnTo>
                    <a:pt x="1108" y="516"/>
                  </a:lnTo>
                  <a:lnTo>
                    <a:pt x="1098" y="485"/>
                  </a:lnTo>
                  <a:lnTo>
                    <a:pt x="1091" y="459"/>
                  </a:lnTo>
                  <a:lnTo>
                    <a:pt x="1082" y="430"/>
                  </a:lnTo>
                  <a:lnTo>
                    <a:pt x="1072" y="409"/>
                  </a:lnTo>
                  <a:lnTo>
                    <a:pt x="1060" y="385"/>
                  </a:lnTo>
                  <a:lnTo>
                    <a:pt x="1051" y="366"/>
                  </a:lnTo>
                  <a:lnTo>
                    <a:pt x="1039" y="350"/>
                  </a:lnTo>
                  <a:lnTo>
                    <a:pt x="1032" y="338"/>
                  </a:lnTo>
                  <a:lnTo>
                    <a:pt x="1020" y="316"/>
                  </a:lnTo>
                  <a:lnTo>
                    <a:pt x="1015" y="312"/>
                  </a:lnTo>
                  <a:lnTo>
                    <a:pt x="1048" y="283"/>
                  </a:lnTo>
                  <a:lnTo>
                    <a:pt x="1051" y="285"/>
                  </a:lnTo>
                  <a:lnTo>
                    <a:pt x="1063" y="300"/>
                  </a:lnTo>
                  <a:lnTo>
                    <a:pt x="1070" y="309"/>
                  </a:lnTo>
                  <a:lnTo>
                    <a:pt x="1079" y="323"/>
                  </a:lnTo>
                  <a:lnTo>
                    <a:pt x="1089" y="338"/>
                  </a:lnTo>
                  <a:lnTo>
                    <a:pt x="1103" y="359"/>
                  </a:lnTo>
                  <a:lnTo>
                    <a:pt x="1115" y="359"/>
                  </a:lnTo>
                  <a:lnTo>
                    <a:pt x="1129" y="359"/>
                  </a:lnTo>
                  <a:lnTo>
                    <a:pt x="1143" y="361"/>
                  </a:lnTo>
                  <a:lnTo>
                    <a:pt x="1158" y="366"/>
                  </a:lnTo>
                  <a:lnTo>
                    <a:pt x="1181" y="373"/>
                  </a:lnTo>
                  <a:lnTo>
                    <a:pt x="1205" y="390"/>
                  </a:lnTo>
                  <a:lnTo>
                    <a:pt x="1224" y="407"/>
                  </a:lnTo>
                  <a:lnTo>
                    <a:pt x="1239" y="430"/>
                  </a:lnTo>
                  <a:lnTo>
                    <a:pt x="1243" y="442"/>
                  </a:lnTo>
                  <a:lnTo>
                    <a:pt x="1248" y="456"/>
                  </a:lnTo>
                  <a:lnTo>
                    <a:pt x="1250" y="471"/>
                  </a:lnTo>
                  <a:lnTo>
                    <a:pt x="1253" y="490"/>
                  </a:lnTo>
                  <a:lnTo>
                    <a:pt x="1250" y="509"/>
                  </a:lnTo>
                  <a:lnTo>
                    <a:pt x="1246" y="530"/>
                  </a:lnTo>
                  <a:lnTo>
                    <a:pt x="1236" y="549"/>
                  </a:lnTo>
                  <a:lnTo>
                    <a:pt x="1227" y="568"/>
                  </a:lnTo>
                  <a:lnTo>
                    <a:pt x="1212" y="582"/>
                  </a:lnTo>
                  <a:lnTo>
                    <a:pt x="1201" y="596"/>
                  </a:lnTo>
                  <a:lnTo>
                    <a:pt x="1184" y="606"/>
                  </a:lnTo>
                  <a:lnTo>
                    <a:pt x="1167" y="618"/>
                  </a:lnTo>
                  <a:lnTo>
                    <a:pt x="1165" y="627"/>
                  </a:lnTo>
                  <a:lnTo>
                    <a:pt x="1165" y="639"/>
                  </a:lnTo>
                  <a:lnTo>
                    <a:pt x="1165" y="651"/>
                  </a:lnTo>
                  <a:lnTo>
                    <a:pt x="1165" y="665"/>
                  </a:lnTo>
                  <a:lnTo>
                    <a:pt x="1179" y="672"/>
                  </a:lnTo>
                  <a:lnTo>
                    <a:pt x="1196" y="684"/>
                  </a:lnTo>
                  <a:lnTo>
                    <a:pt x="1208" y="696"/>
                  </a:lnTo>
                  <a:lnTo>
                    <a:pt x="1220" y="710"/>
                  </a:lnTo>
                  <a:lnTo>
                    <a:pt x="1227" y="725"/>
                  </a:lnTo>
                  <a:lnTo>
                    <a:pt x="1234" y="744"/>
                  </a:lnTo>
                  <a:lnTo>
                    <a:pt x="1239" y="760"/>
                  </a:lnTo>
                  <a:lnTo>
                    <a:pt x="1241" y="782"/>
                  </a:lnTo>
                  <a:lnTo>
                    <a:pt x="1239" y="796"/>
                  </a:lnTo>
                  <a:lnTo>
                    <a:pt x="1236" y="813"/>
                  </a:lnTo>
                  <a:lnTo>
                    <a:pt x="1229" y="827"/>
                  </a:lnTo>
                  <a:lnTo>
                    <a:pt x="1224" y="843"/>
                  </a:lnTo>
                  <a:lnTo>
                    <a:pt x="1208" y="867"/>
                  </a:lnTo>
                  <a:lnTo>
                    <a:pt x="1189" y="888"/>
                  </a:lnTo>
                  <a:lnTo>
                    <a:pt x="1174" y="896"/>
                  </a:lnTo>
                  <a:lnTo>
                    <a:pt x="1162" y="903"/>
                  </a:lnTo>
                  <a:lnTo>
                    <a:pt x="1148" y="907"/>
                  </a:lnTo>
                  <a:lnTo>
                    <a:pt x="1136" y="912"/>
                  </a:lnTo>
                  <a:lnTo>
                    <a:pt x="1122" y="912"/>
                  </a:lnTo>
                  <a:lnTo>
                    <a:pt x="1108" y="915"/>
                  </a:lnTo>
                  <a:lnTo>
                    <a:pt x="1094" y="915"/>
                  </a:lnTo>
                  <a:lnTo>
                    <a:pt x="1079" y="915"/>
                  </a:lnTo>
                  <a:lnTo>
                    <a:pt x="1067" y="929"/>
                  </a:lnTo>
                  <a:lnTo>
                    <a:pt x="1058" y="945"/>
                  </a:lnTo>
                  <a:lnTo>
                    <a:pt x="1063" y="960"/>
                  </a:lnTo>
                  <a:lnTo>
                    <a:pt x="1070" y="976"/>
                  </a:lnTo>
                  <a:lnTo>
                    <a:pt x="1075" y="993"/>
                  </a:lnTo>
                  <a:lnTo>
                    <a:pt x="1077" y="1012"/>
                  </a:lnTo>
                  <a:lnTo>
                    <a:pt x="1075" y="1029"/>
                  </a:lnTo>
                  <a:lnTo>
                    <a:pt x="1072" y="1045"/>
                  </a:lnTo>
                  <a:lnTo>
                    <a:pt x="1065" y="1062"/>
                  </a:lnTo>
                  <a:lnTo>
                    <a:pt x="1060" y="1078"/>
                  </a:lnTo>
                  <a:lnTo>
                    <a:pt x="1048" y="1090"/>
                  </a:lnTo>
                  <a:lnTo>
                    <a:pt x="1039" y="1105"/>
                  </a:lnTo>
                  <a:lnTo>
                    <a:pt x="1025" y="1114"/>
                  </a:lnTo>
                  <a:lnTo>
                    <a:pt x="1013" y="1126"/>
                  </a:lnTo>
                  <a:lnTo>
                    <a:pt x="996" y="1133"/>
                  </a:lnTo>
                  <a:lnTo>
                    <a:pt x="982" y="1140"/>
                  </a:lnTo>
                  <a:lnTo>
                    <a:pt x="963" y="1145"/>
                  </a:lnTo>
                  <a:lnTo>
                    <a:pt x="946" y="1147"/>
                  </a:lnTo>
                  <a:lnTo>
                    <a:pt x="932" y="1145"/>
                  </a:lnTo>
                  <a:lnTo>
                    <a:pt x="918" y="1143"/>
                  </a:lnTo>
                  <a:lnTo>
                    <a:pt x="903" y="1138"/>
                  </a:lnTo>
                  <a:lnTo>
                    <a:pt x="892" y="1135"/>
                  </a:lnTo>
                  <a:lnTo>
                    <a:pt x="870" y="1124"/>
                  </a:lnTo>
                  <a:lnTo>
                    <a:pt x="851" y="1112"/>
                  </a:lnTo>
                  <a:lnTo>
                    <a:pt x="835" y="1116"/>
                  </a:lnTo>
                  <a:lnTo>
                    <a:pt x="816" y="1121"/>
                  </a:lnTo>
                  <a:lnTo>
                    <a:pt x="794" y="1126"/>
                  </a:lnTo>
                  <a:lnTo>
                    <a:pt x="775" y="1133"/>
                  </a:lnTo>
                  <a:lnTo>
                    <a:pt x="766" y="1154"/>
                  </a:lnTo>
                  <a:lnTo>
                    <a:pt x="754" y="1176"/>
                  </a:lnTo>
                  <a:lnTo>
                    <a:pt x="739" y="1190"/>
                  </a:lnTo>
                  <a:lnTo>
                    <a:pt x="725" y="1207"/>
                  </a:lnTo>
                  <a:lnTo>
                    <a:pt x="706" y="1216"/>
                  </a:lnTo>
                  <a:lnTo>
                    <a:pt x="687" y="1226"/>
                  </a:lnTo>
                  <a:lnTo>
                    <a:pt x="668" y="1230"/>
                  </a:lnTo>
                  <a:lnTo>
                    <a:pt x="649" y="1233"/>
                  </a:lnTo>
                  <a:lnTo>
                    <a:pt x="628" y="1230"/>
                  </a:lnTo>
                  <a:lnTo>
                    <a:pt x="609" y="1226"/>
                  </a:lnTo>
                  <a:lnTo>
                    <a:pt x="587" y="1216"/>
                  </a:lnTo>
                  <a:lnTo>
                    <a:pt x="573" y="1209"/>
                  </a:lnTo>
                  <a:lnTo>
                    <a:pt x="554" y="1195"/>
                  </a:lnTo>
                  <a:lnTo>
                    <a:pt x="540" y="1181"/>
                  </a:lnTo>
                  <a:lnTo>
                    <a:pt x="528" y="1162"/>
                  </a:lnTo>
                  <a:lnTo>
                    <a:pt x="521" y="1143"/>
                  </a:lnTo>
                  <a:lnTo>
                    <a:pt x="504" y="1138"/>
                  </a:lnTo>
                  <a:lnTo>
                    <a:pt x="488" y="1135"/>
                  </a:lnTo>
                  <a:lnTo>
                    <a:pt x="471" y="1131"/>
                  </a:lnTo>
                  <a:lnTo>
                    <a:pt x="454" y="1128"/>
                  </a:lnTo>
                  <a:lnTo>
                    <a:pt x="438" y="1143"/>
                  </a:lnTo>
                  <a:lnTo>
                    <a:pt x="421" y="1157"/>
                  </a:lnTo>
                  <a:lnTo>
                    <a:pt x="404" y="1164"/>
                  </a:lnTo>
                  <a:lnTo>
                    <a:pt x="385" y="1173"/>
                  </a:lnTo>
                  <a:lnTo>
                    <a:pt x="366" y="1176"/>
                  </a:lnTo>
                  <a:lnTo>
                    <a:pt x="347" y="1176"/>
                  </a:lnTo>
                  <a:lnTo>
                    <a:pt x="326" y="1173"/>
                  </a:lnTo>
                  <a:lnTo>
                    <a:pt x="309" y="1171"/>
                  </a:lnTo>
                  <a:lnTo>
                    <a:pt x="288" y="1162"/>
                  </a:lnTo>
                  <a:lnTo>
                    <a:pt x="274" y="1152"/>
                  </a:lnTo>
                  <a:lnTo>
                    <a:pt x="257" y="1138"/>
                  </a:lnTo>
                  <a:lnTo>
                    <a:pt x="245" y="1126"/>
                  </a:lnTo>
                  <a:lnTo>
                    <a:pt x="233" y="1107"/>
                  </a:lnTo>
                  <a:lnTo>
                    <a:pt x="226" y="1088"/>
                  </a:lnTo>
                  <a:lnTo>
                    <a:pt x="221" y="1067"/>
                  </a:lnTo>
                  <a:lnTo>
                    <a:pt x="221" y="1045"/>
                  </a:lnTo>
                  <a:lnTo>
                    <a:pt x="221" y="1029"/>
                  </a:lnTo>
                  <a:lnTo>
                    <a:pt x="221" y="1014"/>
                  </a:lnTo>
                  <a:lnTo>
                    <a:pt x="224" y="1000"/>
                  </a:lnTo>
                  <a:lnTo>
                    <a:pt x="231" y="991"/>
                  </a:lnTo>
                  <a:lnTo>
                    <a:pt x="219" y="976"/>
                  </a:lnTo>
                  <a:lnTo>
                    <a:pt x="210" y="962"/>
                  </a:lnTo>
                  <a:lnTo>
                    <a:pt x="198" y="948"/>
                  </a:lnTo>
                  <a:lnTo>
                    <a:pt x="188" y="936"/>
                  </a:lnTo>
                  <a:lnTo>
                    <a:pt x="172" y="938"/>
                  </a:lnTo>
                  <a:lnTo>
                    <a:pt x="157" y="941"/>
                  </a:lnTo>
                  <a:lnTo>
                    <a:pt x="143" y="938"/>
                  </a:lnTo>
                  <a:lnTo>
                    <a:pt x="129" y="936"/>
                  </a:lnTo>
                  <a:lnTo>
                    <a:pt x="114" y="929"/>
                  </a:lnTo>
                  <a:lnTo>
                    <a:pt x="100" y="924"/>
                  </a:lnTo>
                  <a:lnTo>
                    <a:pt x="88" y="917"/>
                  </a:lnTo>
                  <a:lnTo>
                    <a:pt x="76" y="910"/>
                  </a:lnTo>
                  <a:lnTo>
                    <a:pt x="62" y="898"/>
                  </a:lnTo>
                  <a:lnTo>
                    <a:pt x="53" y="886"/>
                  </a:lnTo>
                  <a:lnTo>
                    <a:pt x="46" y="872"/>
                  </a:lnTo>
                  <a:lnTo>
                    <a:pt x="38" y="860"/>
                  </a:lnTo>
                  <a:lnTo>
                    <a:pt x="31" y="846"/>
                  </a:lnTo>
                  <a:lnTo>
                    <a:pt x="27" y="832"/>
                  </a:lnTo>
                  <a:lnTo>
                    <a:pt x="24" y="817"/>
                  </a:lnTo>
                  <a:lnTo>
                    <a:pt x="24" y="805"/>
                  </a:lnTo>
                  <a:lnTo>
                    <a:pt x="24" y="784"/>
                  </a:lnTo>
                  <a:lnTo>
                    <a:pt x="27" y="770"/>
                  </a:lnTo>
                  <a:lnTo>
                    <a:pt x="29" y="756"/>
                  </a:lnTo>
                  <a:lnTo>
                    <a:pt x="36" y="744"/>
                  </a:lnTo>
                  <a:lnTo>
                    <a:pt x="48" y="725"/>
                  </a:lnTo>
                  <a:lnTo>
                    <a:pt x="65" y="713"/>
                  </a:lnTo>
                  <a:lnTo>
                    <a:pt x="79" y="701"/>
                  </a:lnTo>
                  <a:lnTo>
                    <a:pt x="93" y="691"/>
                  </a:lnTo>
                  <a:lnTo>
                    <a:pt x="103" y="684"/>
                  </a:lnTo>
                  <a:lnTo>
                    <a:pt x="107" y="680"/>
                  </a:lnTo>
                  <a:lnTo>
                    <a:pt x="105" y="668"/>
                  </a:lnTo>
                  <a:lnTo>
                    <a:pt x="103" y="658"/>
                  </a:lnTo>
                  <a:lnTo>
                    <a:pt x="74" y="646"/>
                  </a:lnTo>
                  <a:lnTo>
                    <a:pt x="53" y="632"/>
                  </a:lnTo>
                  <a:lnTo>
                    <a:pt x="31" y="615"/>
                  </a:lnTo>
                  <a:lnTo>
                    <a:pt x="19" y="599"/>
                  </a:lnTo>
                  <a:lnTo>
                    <a:pt x="8" y="575"/>
                  </a:lnTo>
                  <a:lnTo>
                    <a:pt x="3" y="554"/>
                  </a:lnTo>
                  <a:lnTo>
                    <a:pt x="0" y="532"/>
                  </a:lnTo>
                  <a:lnTo>
                    <a:pt x="3" y="511"/>
                  </a:lnTo>
                  <a:lnTo>
                    <a:pt x="8" y="487"/>
                  </a:lnTo>
                  <a:lnTo>
                    <a:pt x="15" y="466"/>
                  </a:lnTo>
                  <a:lnTo>
                    <a:pt x="27" y="444"/>
                  </a:lnTo>
                  <a:lnTo>
                    <a:pt x="43" y="428"/>
                  </a:lnTo>
                  <a:lnTo>
                    <a:pt x="62" y="411"/>
                  </a:lnTo>
                  <a:lnTo>
                    <a:pt x="84" y="402"/>
                  </a:lnTo>
                  <a:lnTo>
                    <a:pt x="110" y="395"/>
                  </a:lnTo>
                  <a:lnTo>
                    <a:pt x="141" y="395"/>
                  </a:lnTo>
                  <a:lnTo>
                    <a:pt x="145" y="395"/>
                  </a:lnTo>
                  <a:lnTo>
                    <a:pt x="157" y="395"/>
                  </a:lnTo>
                  <a:lnTo>
                    <a:pt x="164" y="373"/>
                  </a:lnTo>
                  <a:lnTo>
                    <a:pt x="179" y="352"/>
                  </a:lnTo>
                  <a:lnTo>
                    <a:pt x="191" y="333"/>
                  </a:lnTo>
                  <a:lnTo>
                    <a:pt x="202" y="314"/>
                  </a:lnTo>
                  <a:lnTo>
                    <a:pt x="188" y="288"/>
                  </a:lnTo>
                  <a:lnTo>
                    <a:pt x="181" y="266"/>
                  </a:lnTo>
                  <a:lnTo>
                    <a:pt x="176" y="240"/>
                  </a:lnTo>
                  <a:lnTo>
                    <a:pt x="181" y="219"/>
                  </a:lnTo>
                  <a:lnTo>
                    <a:pt x="186" y="195"/>
                  </a:lnTo>
                  <a:lnTo>
                    <a:pt x="195" y="174"/>
                  </a:lnTo>
                  <a:lnTo>
                    <a:pt x="207" y="155"/>
                  </a:lnTo>
                  <a:lnTo>
                    <a:pt x="226" y="141"/>
                  </a:lnTo>
                  <a:lnTo>
                    <a:pt x="243" y="124"/>
                  </a:lnTo>
                  <a:lnTo>
                    <a:pt x="264" y="114"/>
                  </a:lnTo>
                  <a:lnTo>
                    <a:pt x="286" y="107"/>
                  </a:lnTo>
                  <a:lnTo>
                    <a:pt x="309" y="105"/>
                  </a:lnTo>
                  <a:lnTo>
                    <a:pt x="331" y="105"/>
                  </a:lnTo>
                  <a:lnTo>
                    <a:pt x="357" y="112"/>
                  </a:lnTo>
                  <a:lnTo>
                    <a:pt x="381" y="124"/>
                  </a:lnTo>
                  <a:lnTo>
                    <a:pt x="404" y="143"/>
                  </a:lnTo>
                  <a:lnTo>
                    <a:pt x="416" y="136"/>
                  </a:lnTo>
                  <a:lnTo>
                    <a:pt x="428" y="131"/>
                  </a:lnTo>
                  <a:lnTo>
                    <a:pt x="442" y="126"/>
                  </a:lnTo>
                  <a:lnTo>
                    <a:pt x="457" y="124"/>
                  </a:lnTo>
                  <a:lnTo>
                    <a:pt x="471" y="119"/>
                  </a:lnTo>
                  <a:lnTo>
                    <a:pt x="485" y="117"/>
                  </a:lnTo>
                  <a:lnTo>
                    <a:pt x="499" y="114"/>
                  </a:lnTo>
                  <a:lnTo>
                    <a:pt x="516" y="114"/>
                  </a:lnTo>
                  <a:lnTo>
                    <a:pt x="521" y="88"/>
                  </a:lnTo>
                  <a:lnTo>
                    <a:pt x="530" y="67"/>
                  </a:lnTo>
                  <a:lnTo>
                    <a:pt x="542" y="46"/>
                  </a:lnTo>
                  <a:lnTo>
                    <a:pt x="561" y="31"/>
                  </a:lnTo>
                  <a:lnTo>
                    <a:pt x="578" y="17"/>
                  </a:lnTo>
                  <a:lnTo>
                    <a:pt x="602" y="8"/>
                  </a:lnTo>
                  <a:lnTo>
                    <a:pt x="611" y="3"/>
                  </a:lnTo>
                  <a:lnTo>
                    <a:pt x="623" y="0"/>
                  </a:lnTo>
                  <a:lnTo>
                    <a:pt x="637" y="0"/>
                  </a:lnTo>
                  <a:lnTo>
                    <a:pt x="652" y="0"/>
                  </a:lnTo>
                  <a:lnTo>
                    <a:pt x="675" y="0"/>
                  </a:lnTo>
                  <a:lnTo>
                    <a:pt x="699" y="8"/>
                  </a:lnTo>
                  <a:lnTo>
                    <a:pt x="720" y="19"/>
                  </a:lnTo>
                  <a:lnTo>
                    <a:pt x="742" y="36"/>
                  </a:lnTo>
                  <a:lnTo>
                    <a:pt x="756" y="53"/>
                  </a:lnTo>
                  <a:lnTo>
                    <a:pt x="770" y="74"/>
                  </a:lnTo>
                  <a:lnTo>
                    <a:pt x="773" y="86"/>
                  </a:lnTo>
                  <a:lnTo>
                    <a:pt x="778" y="98"/>
                  </a:lnTo>
                  <a:lnTo>
                    <a:pt x="780" y="112"/>
                  </a:lnTo>
                  <a:lnTo>
                    <a:pt x="785" y="126"/>
                  </a:lnTo>
                  <a:lnTo>
                    <a:pt x="808" y="131"/>
                  </a:lnTo>
                  <a:lnTo>
                    <a:pt x="830" y="136"/>
                  </a:lnTo>
                  <a:lnTo>
                    <a:pt x="851" y="143"/>
                  </a:lnTo>
                  <a:lnTo>
                    <a:pt x="873" y="150"/>
                  </a:lnTo>
                  <a:lnTo>
                    <a:pt x="889" y="157"/>
                  </a:lnTo>
                  <a:lnTo>
                    <a:pt x="908" y="167"/>
                  </a:lnTo>
                  <a:lnTo>
                    <a:pt x="922" y="174"/>
                  </a:lnTo>
                  <a:lnTo>
                    <a:pt x="939" y="183"/>
                  </a:lnTo>
                  <a:lnTo>
                    <a:pt x="1008" y="228"/>
                  </a:lnTo>
                  <a:lnTo>
                    <a:pt x="1008" y="2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0" name="Freeform 74"/>
            <p:cNvSpPr>
              <a:spLocks/>
            </p:cNvSpPr>
            <p:nvPr/>
          </p:nvSpPr>
          <p:spPr bwMode="auto">
            <a:xfrm>
              <a:off x="11227" y="3707"/>
              <a:ext cx="244" cy="238"/>
            </a:xfrm>
            <a:custGeom>
              <a:avLst/>
              <a:gdLst>
                <a:gd name="T0" fmla="*/ 0 w 244"/>
                <a:gd name="T1" fmla="*/ 62 h 238"/>
                <a:gd name="T2" fmla="*/ 9 w 244"/>
                <a:gd name="T3" fmla="*/ 67 h 238"/>
                <a:gd name="T4" fmla="*/ 28 w 244"/>
                <a:gd name="T5" fmla="*/ 79 h 238"/>
                <a:gd name="T6" fmla="*/ 50 w 244"/>
                <a:gd name="T7" fmla="*/ 91 h 238"/>
                <a:gd name="T8" fmla="*/ 73 w 244"/>
                <a:gd name="T9" fmla="*/ 105 h 238"/>
                <a:gd name="T10" fmla="*/ 92 w 244"/>
                <a:gd name="T11" fmla="*/ 114 h 238"/>
                <a:gd name="T12" fmla="*/ 111 w 244"/>
                <a:gd name="T13" fmla="*/ 126 h 238"/>
                <a:gd name="T14" fmla="*/ 123 w 244"/>
                <a:gd name="T15" fmla="*/ 133 h 238"/>
                <a:gd name="T16" fmla="*/ 128 w 244"/>
                <a:gd name="T17" fmla="*/ 138 h 238"/>
                <a:gd name="T18" fmla="*/ 128 w 244"/>
                <a:gd name="T19" fmla="*/ 140 h 238"/>
                <a:gd name="T20" fmla="*/ 135 w 244"/>
                <a:gd name="T21" fmla="*/ 150 h 238"/>
                <a:gd name="T22" fmla="*/ 142 w 244"/>
                <a:gd name="T23" fmla="*/ 162 h 238"/>
                <a:gd name="T24" fmla="*/ 157 w 244"/>
                <a:gd name="T25" fmla="*/ 181 h 238"/>
                <a:gd name="T26" fmla="*/ 166 w 244"/>
                <a:gd name="T27" fmla="*/ 195 h 238"/>
                <a:gd name="T28" fmla="*/ 178 w 244"/>
                <a:gd name="T29" fmla="*/ 212 h 238"/>
                <a:gd name="T30" fmla="*/ 187 w 244"/>
                <a:gd name="T31" fmla="*/ 226 h 238"/>
                <a:gd name="T32" fmla="*/ 197 w 244"/>
                <a:gd name="T33" fmla="*/ 238 h 238"/>
                <a:gd name="T34" fmla="*/ 216 w 244"/>
                <a:gd name="T35" fmla="*/ 216 h 238"/>
                <a:gd name="T36" fmla="*/ 230 w 244"/>
                <a:gd name="T37" fmla="*/ 193 h 238"/>
                <a:gd name="T38" fmla="*/ 235 w 244"/>
                <a:gd name="T39" fmla="*/ 178 h 238"/>
                <a:gd name="T40" fmla="*/ 240 w 244"/>
                <a:gd name="T41" fmla="*/ 164 h 238"/>
                <a:gd name="T42" fmla="*/ 242 w 244"/>
                <a:gd name="T43" fmla="*/ 150 h 238"/>
                <a:gd name="T44" fmla="*/ 244 w 244"/>
                <a:gd name="T45" fmla="*/ 136 h 238"/>
                <a:gd name="T46" fmla="*/ 242 w 244"/>
                <a:gd name="T47" fmla="*/ 121 h 238"/>
                <a:gd name="T48" fmla="*/ 240 w 244"/>
                <a:gd name="T49" fmla="*/ 107 h 238"/>
                <a:gd name="T50" fmla="*/ 235 w 244"/>
                <a:gd name="T51" fmla="*/ 93 h 238"/>
                <a:gd name="T52" fmla="*/ 233 w 244"/>
                <a:gd name="T53" fmla="*/ 81 h 238"/>
                <a:gd name="T54" fmla="*/ 218 w 244"/>
                <a:gd name="T55" fmla="*/ 57 h 238"/>
                <a:gd name="T56" fmla="*/ 204 w 244"/>
                <a:gd name="T57" fmla="*/ 38 h 238"/>
                <a:gd name="T58" fmla="*/ 180 w 244"/>
                <a:gd name="T59" fmla="*/ 22 h 238"/>
                <a:gd name="T60" fmla="*/ 159 w 244"/>
                <a:gd name="T61" fmla="*/ 10 h 238"/>
                <a:gd name="T62" fmla="*/ 133 w 244"/>
                <a:gd name="T63" fmla="*/ 0 h 238"/>
                <a:gd name="T64" fmla="*/ 109 w 244"/>
                <a:gd name="T65" fmla="*/ 0 h 238"/>
                <a:gd name="T66" fmla="*/ 90 w 244"/>
                <a:gd name="T67" fmla="*/ 0 h 238"/>
                <a:gd name="T68" fmla="*/ 73 w 244"/>
                <a:gd name="T69" fmla="*/ 3 h 238"/>
                <a:gd name="T70" fmla="*/ 57 w 244"/>
                <a:gd name="T71" fmla="*/ 7 h 238"/>
                <a:gd name="T72" fmla="*/ 42 w 244"/>
                <a:gd name="T73" fmla="*/ 17 h 238"/>
                <a:gd name="T74" fmla="*/ 28 w 244"/>
                <a:gd name="T75" fmla="*/ 24 h 238"/>
                <a:gd name="T76" fmla="*/ 16 w 244"/>
                <a:gd name="T77" fmla="*/ 36 h 238"/>
                <a:gd name="T78" fmla="*/ 7 w 244"/>
                <a:gd name="T79" fmla="*/ 48 h 238"/>
                <a:gd name="T80" fmla="*/ 0 w 244"/>
                <a:gd name="T81" fmla="*/ 62 h 238"/>
                <a:gd name="T82" fmla="*/ 0 w 244"/>
                <a:gd name="T83" fmla="*/ 6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238">
                  <a:moveTo>
                    <a:pt x="0" y="62"/>
                  </a:moveTo>
                  <a:lnTo>
                    <a:pt x="9" y="67"/>
                  </a:lnTo>
                  <a:lnTo>
                    <a:pt x="28" y="79"/>
                  </a:lnTo>
                  <a:lnTo>
                    <a:pt x="50" y="91"/>
                  </a:lnTo>
                  <a:lnTo>
                    <a:pt x="73" y="105"/>
                  </a:lnTo>
                  <a:lnTo>
                    <a:pt x="92" y="114"/>
                  </a:lnTo>
                  <a:lnTo>
                    <a:pt x="111" y="126"/>
                  </a:lnTo>
                  <a:lnTo>
                    <a:pt x="123" y="133"/>
                  </a:lnTo>
                  <a:lnTo>
                    <a:pt x="128" y="138"/>
                  </a:lnTo>
                  <a:lnTo>
                    <a:pt x="128" y="140"/>
                  </a:lnTo>
                  <a:lnTo>
                    <a:pt x="135" y="150"/>
                  </a:lnTo>
                  <a:lnTo>
                    <a:pt x="142" y="162"/>
                  </a:lnTo>
                  <a:lnTo>
                    <a:pt x="157" y="181"/>
                  </a:lnTo>
                  <a:lnTo>
                    <a:pt x="166" y="195"/>
                  </a:lnTo>
                  <a:lnTo>
                    <a:pt x="178" y="212"/>
                  </a:lnTo>
                  <a:lnTo>
                    <a:pt x="187" y="226"/>
                  </a:lnTo>
                  <a:lnTo>
                    <a:pt x="197" y="238"/>
                  </a:lnTo>
                  <a:lnTo>
                    <a:pt x="216" y="216"/>
                  </a:lnTo>
                  <a:lnTo>
                    <a:pt x="230" y="193"/>
                  </a:lnTo>
                  <a:lnTo>
                    <a:pt x="235" y="178"/>
                  </a:lnTo>
                  <a:lnTo>
                    <a:pt x="240" y="164"/>
                  </a:lnTo>
                  <a:lnTo>
                    <a:pt x="242" y="150"/>
                  </a:lnTo>
                  <a:lnTo>
                    <a:pt x="244" y="136"/>
                  </a:lnTo>
                  <a:lnTo>
                    <a:pt x="242" y="121"/>
                  </a:lnTo>
                  <a:lnTo>
                    <a:pt x="240" y="107"/>
                  </a:lnTo>
                  <a:lnTo>
                    <a:pt x="235" y="93"/>
                  </a:lnTo>
                  <a:lnTo>
                    <a:pt x="233" y="81"/>
                  </a:lnTo>
                  <a:lnTo>
                    <a:pt x="218" y="57"/>
                  </a:lnTo>
                  <a:lnTo>
                    <a:pt x="204" y="38"/>
                  </a:lnTo>
                  <a:lnTo>
                    <a:pt x="180" y="22"/>
                  </a:lnTo>
                  <a:lnTo>
                    <a:pt x="159" y="10"/>
                  </a:lnTo>
                  <a:lnTo>
                    <a:pt x="133" y="0"/>
                  </a:lnTo>
                  <a:lnTo>
                    <a:pt x="109" y="0"/>
                  </a:lnTo>
                  <a:lnTo>
                    <a:pt x="90" y="0"/>
                  </a:lnTo>
                  <a:lnTo>
                    <a:pt x="73" y="3"/>
                  </a:lnTo>
                  <a:lnTo>
                    <a:pt x="57" y="7"/>
                  </a:lnTo>
                  <a:lnTo>
                    <a:pt x="42" y="17"/>
                  </a:lnTo>
                  <a:lnTo>
                    <a:pt x="28" y="24"/>
                  </a:lnTo>
                  <a:lnTo>
                    <a:pt x="16" y="36"/>
                  </a:lnTo>
                  <a:lnTo>
                    <a:pt x="7" y="48"/>
                  </a:lnTo>
                  <a:lnTo>
                    <a:pt x="0" y="62"/>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451" name="Group 75"/>
            <p:cNvGrpSpPr>
              <a:grpSpLocks/>
            </p:cNvGrpSpPr>
            <p:nvPr/>
          </p:nvGrpSpPr>
          <p:grpSpPr bwMode="auto">
            <a:xfrm>
              <a:off x="10419" y="3648"/>
              <a:ext cx="1155" cy="1140"/>
              <a:chOff x="9139" y="6800"/>
              <a:chExt cx="1155" cy="1140"/>
            </a:xfrm>
          </p:grpSpPr>
          <p:sp>
            <p:nvSpPr>
              <p:cNvPr id="101452" name="Freeform 76"/>
              <p:cNvSpPr>
                <a:spLocks/>
              </p:cNvSpPr>
              <p:nvPr/>
            </p:nvSpPr>
            <p:spPr bwMode="auto">
              <a:xfrm>
                <a:off x="9647" y="6800"/>
                <a:ext cx="178" cy="176"/>
              </a:xfrm>
              <a:custGeom>
                <a:avLst/>
                <a:gdLst>
                  <a:gd name="T0" fmla="*/ 88 w 178"/>
                  <a:gd name="T1" fmla="*/ 176 h 176"/>
                  <a:gd name="T2" fmla="*/ 69 w 178"/>
                  <a:gd name="T3" fmla="*/ 171 h 176"/>
                  <a:gd name="T4" fmla="*/ 53 w 178"/>
                  <a:gd name="T5" fmla="*/ 166 h 176"/>
                  <a:gd name="T6" fmla="*/ 38 w 178"/>
                  <a:gd name="T7" fmla="*/ 157 h 176"/>
                  <a:gd name="T8" fmla="*/ 26 w 178"/>
                  <a:gd name="T9" fmla="*/ 150 h 176"/>
                  <a:gd name="T10" fmla="*/ 12 w 178"/>
                  <a:gd name="T11" fmla="*/ 135 h 176"/>
                  <a:gd name="T12" fmla="*/ 5 w 178"/>
                  <a:gd name="T13" fmla="*/ 121 h 176"/>
                  <a:gd name="T14" fmla="*/ 0 w 178"/>
                  <a:gd name="T15" fmla="*/ 104 h 176"/>
                  <a:gd name="T16" fmla="*/ 0 w 178"/>
                  <a:gd name="T17" fmla="*/ 88 h 176"/>
                  <a:gd name="T18" fmla="*/ 0 w 178"/>
                  <a:gd name="T19" fmla="*/ 69 h 176"/>
                  <a:gd name="T20" fmla="*/ 5 w 178"/>
                  <a:gd name="T21" fmla="*/ 52 h 176"/>
                  <a:gd name="T22" fmla="*/ 12 w 178"/>
                  <a:gd name="T23" fmla="*/ 38 h 176"/>
                  <a:gd name="T24" fmla="*/ 26 w 178"/>
                  <a:gd name="T25" fmla="*/ 26 h 176"/>
                  <a:gd name="T26" fmla="*/ 38 w 178"/>
                  <a:gd name="T27" fmla="*/ 12 h 176"/>
                  <a:gd name="T28" fmla="*/ 53 w 178"/>
                  <a:gd name="T29" fmla="*/ 5 h 176"/>
                  <a:gd name="T30" fmla="*/ 69 w 178"/>
                  <a:gd name="T31" fmla="*/ 0 h 176"/>
                  <a:gd name="T32" fmla="*/ 88 w 178"/>
                  <a:gd name="T33" fmla="*/ 0 h 176"/>
                  <a:gd name="T34" fmla="*/ 105 w 178"/>
                  <a:gd name="T35" fmla="*/ 0 h 176"/>
                  <a:gd name="T36" fmla="*/ 121 w 178"/>
                  <a:gd name="T37" fmla="*/ 5 h 176"/>
                  <a:gd name="T38" fmla="*/ 136 w 178"/>
                  <a:gd name="T39" fmla="*/ 12 h 176"/>
                  <a:gd name="T40" fmla="*/ 150 w 178"/>
                  <a:gd name="T41" fmla="*/ 26 h 176"/>
                  <a:gd name="T42" fmla="*/ 159 w 178"/>
                  <a:gd name="T43" fmla="*/ 38 h 176"/>
                  <a:gd name="T44" fmla="*/ 169 w 178"/>
                  <a:gd name="T45" fmla="*/ 52 h 176"/>
                  <a:gd name="T46" fmla="*/ 174 w 178"/>
                  <a:gd name="T47" fmla="*/ 69 h 176"/>
                  <a:gd name="T48" fmla="*/ 178 w 178"/>
                  <a:gd name="T49" fmla="*/ 88 h 176"/>
                  <a:gd name="T50" fmla="*/ 174 w 178"/>
                  <a:gd name="T51" fmla="*/ 104 h 176"/>
                  <a:gd name="T52" fmla="*/ 169 w 178"/>
                  <a:gd name="T53" fmla="*/ 121 h 176"/>
                  <a:gd name="T54" fmla="*/ 159 w 178"/>
                  <a:gd name="T55" fmla="*/ 135 h 176"/>
                  <a:gd name="T56" fmla="*/ 150 w 178"/>
                  <a:gd name="T57" fmla="*/ 150 h 176"/>
                  <a:gd name="T58" fmla="*/ 136 w 178"/>
                  <a:gd name="T59" fmla="*/ 157 h 176"/>
                  <a:gd name="T60" fmla="*/ 121 w 178"/>
                  <a:gd name="T61" fmla="*/ 166 h 176"/>
                  <a:gd name="T62" fmla="*/ 105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69" y="171"/>
                    </a:lnTo>
                    <a:lnTo>
                      <a:pt x="53" y="166"/>
                    </a:lnTo>
                    <a:lnTo>
                      <a:pt x="38" y="157"/>
                    </a:lnTo>
                    <a:lnTo>
                      <a:pt x="26" y="150"/>
                    </a:lnTo>
                    <a:lnTo>
                      <a:pt x="12" y="135"/>
                    </a:lnTo>
                    <a:lnTo>
                      <a:pt x="5" y="121"/>
                    </a:lnTo>
                    <a:lnTo>
                      <a:pt x="0" y="104"/>
                    </a:lnTo>
                    <a:lnTo>
                      <a:pt x="0" y="88"/>
                    </a:lnTo>
                    <a:lnTo>
                      <a:pt x="0" y="69"/>
                    </a:lnTo>
                    <a:lnTo>
                      <a:pt x="5" y="52"/>
                    </a:lnTo>
                    <a:lnTo>
                      <a:pt x="12" y="38"/>
                    </a:lnTo>
                    <a:lnTo>
                      <a:pt x="26" y="26"/>
                    </a:lnTo>
                    <a:lnTo>
                      <a:pt x="38" y="12"/>
                    </a:lnTo>
                    <a:lnTo>
                      <a:pt x="53" y="5"/>
                    </a:lnTo>
                    <a:lnTo>
                      <a:pt x="69" y="0"/>
                    </a:lnTo>
                    <a:lnTo>
                      <a:pt x="88" y="0"/>
                    </a:lnTo>
                    <a:lnTo>
                      <a:pt x="105" y="0"/>
                    </a:lnTo>
                    <a:lnTo>
                      <a:pt x="121" y="5"/>
                    </a:lnTo>
                    <a:lnTo>
                      <a:pt x="136" y="12"/>
                    </a:lnTo>
                    <a:lnTo>
                      <a:pt x="150" y="26"/>
                    </a:lnTo>
                    <a:lnTo>
                      <a:pt x="159" y="38"/>
                    </a:lnTo>
                    <a:lnTo>
                      <a:pt x="169" y="52"/>
                    </a:lnTo>
                    <a:lnTo>
                      <a:pt x="174" y="69"/>
                    </a:lnTo>
                    <a:lnTo>
                      <a:pt x="178" y="88"/>
                    </a:lnTo>
                    <a:lnTo>
                      <a:pt x="174" y="104"/>
                    </a:lnTo>
                    <a:lnTo>
                      <a:pt x="169" y="121"/>
                    </a:lnTo>
                    <a:lnTo>
                      <a:pt x="159" y="135"/>
                    </a:lnTo>
                    <a:lnTo>
                      <a:pt x="150" y="150"/>
                    </a:lnTo>
                    <a:lnTo>
                      <a:pt x="136" y="157"/>
                    </a:lnTo>
                    <a:lnTo>
                      <a:pt x="121" y="166"/>
                    </a:lnTo>
                    <a:lnTo>
                      <a:pt x="105" y="171"/>
                    </a:lnTo>
                    <a:lnTo>
                      <a:pt x="88" y="176"/>
                    </a:lnTo>
                    <a:lnTo>
                      <a:pt x="88"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3" name="Freeform 77"/>
              <p:cNvSpPr>
                <a:spLocks/>
              </p:cNvSpPr>
              <p:nvPr/>
            </p:nvSpPr>
            <p:spPr bwMode="auto">
              <a:xfrm>
                <a:off x="9524" y="7018"/>
                <a:ext cx="178" cy="176"/>
              </a:xfrm>
              <a:custGeom>
                <a:avLst/>
                <a:gdLst>
                  <a:gd name="T0" fmla="*/ 88 w 178"/>
                  <a:gd name="T1" fmla="*/ 176 h 176"/>
                  <a:gd name="T2" fmla="*/ 69 w 178"/>
                  <a:gd name="T3" fmla="*/ 171 h 176"/>
                  <a:gd name="T4" fmla="*/ 52 w 178"/>
                  <a:gd name="T5" fmla="*/ 167 h 176"/>
                  <a:gd name="T6" fmla="*/ 38 w 178"/>
                  <a:gd name="T7" fmla="*/ 157 h 176"/>
                  <a:gd name="T8" fmla="*/ 26 w 178"/>
                  <a:gd name="T9" fmla="*/ 150 h 176"/>
                  <a:gd name="T10" fmla="*/ 12 w 178"/>
                  <a:gd name="T11" fmla="*/ 136 h 176"/>
                  <a:gd name="T12" fmla="*/ 4 w 178"/>
                  <a:gd name="T13" fmla="*/ 122 h 176"/>
                  <a:gd name="T14" fmla="*/ 0 w 178"/>
                  <a:gd name="T15" fmla="*/ 105 h 176"/>
                  <a:gd name="T16" fmla="*/ 0 w 178"/>
                  <a:gd name="T17" fmla="*/ 88 h 176"/>
                  <a:gd name="T18" fmla="*/ 0 w 178"/>
                  <a:gd name="T19" fmla="*/ 69 h 176"/>
                  <a:gd name="T20" fmla="*/ 4 w 178"/>
                  <a:gd name="T21" fmla="*/ 53 h 176"/>
                  <a:gd name="T22" fmla="*/ 12 w 178"/>
                  <a:gd name="T23" fmla="*/ 38 h 176"/>
                  <a:gd name="T24" fmla="*/ 26 w 178"/>
                  <a:gd name="T25" fmla="*/ 27 h 176"/>
                  <a:gd name="T26" fmla="*/ 38 w 178"/>
                  <a:gd name="T27" fmla="*/ 12 h 176"/>
                  <a:gd name="T28" fmla="*/ 52 w 178"/>
                  <a:gd name="T29" fmla="*/ 5 h 176"/>
                  <a:gd name="T30" fmla="*/ 69 w 178"/>
                  <a:gd name="T31" fmla="*/ 0 h 176"/>
                  <a:gd name="T32" fmla="*/ 88 w 178"/>
                  <a:gd name="T33" fmla="*/ 0 h 176"/>
                  <a:gd name="T34" fmla="*/ 104 w 178"/>
                  <a:gd name="T35" fmla="*/ 0 h 176"/>
                  <a:gd name="T36" fmla="*/ 121 w 178"/>
                  <a:gd name="T37" fmla="*/ 5 h 176"/>
                  <a:gd name="T38" fmla="*/ 135 w 178"/>
                  <a:gd name="T39" fmla="*/ 12 h 176"/>
                  <a:gd name="T40" fmla="*/ 149 w 178"/>
                  <a:gd name="T41" fmla="*/ 27 h 176"/>
                  <a:gd name="T42" fmla="*/ 159 w 178"/>
                  <a:gd name="T43" fmla="*/ 38 h 176"/>
                  <a:gd name="T44" fmla="*/ 168 w 178"/>
                  <a:gd name="T45" fmla="*/ 53 h 176"/>
                  <a:gd name="T46" fmla="*/ 173 w 178"/>
                  <a:gd name="T47" fmla="*/ 69 h 176"/>
                  <a:gd name="T48" fmla="*/ 178 w 178"/>
                  <a:gd name="T49" fmla="*/ 88 h 176"/>
                  <a:gd name="T50" fmla="*/ 173 w 178"/>
                  <a:gd name="T51" fmla="*/ 105 h 176"/>
                  <a:gd name="T52" fmla="*/ 168 w 178"/>
                  <a:gd name="T53" fmla="*/ 122 h 176"/>
                  <a:gd name="T54" fmla="*/ 159 w 178"/>
                  <a:gd name="T55" fmla="*/ 136 h 176"/>
                  <a:gd name="T56" fmla="*/ 149 w 178"/>
                  <a:gd name="T57" fmla="*/ 150 h 176"/>
                  <a:gd name="T58" fmla="*/ 135 w 178"/>
                  <a:gd name="T59" fmla="*/ 157 h 176"/>
                  <a:gd name="T60" fmla="*/ 121 w 178"/>
                  <a:gd name="T61" fmla="*/ 167 h 176"/>
                  <a:gd name="T62" fmla="*/ 104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69" y="171"/>
                    </a:lnTo>
                    <a:lnTo>
                      <a:pt x="52" y="167"/>
                    </a:lnTo>
                    <a:lnTo>
                      <a:pt x="38" y="157"/>
                    </a:lnTo>
                    <a:lnTo>
                      <a:pt x="26" y="150"/>
                    </a:lnTo>
                    <a:lnTo>
                      <a:pt x="12" y="136"/>
                    </a:lnTo>
                    <a:lnTo>
                      <a:pt x="4" y="122"/>
                    </a:lnTo>
                    <a:lnTo>
                      <a:pt x="0" y="105"/>
                    </a:lnTo>
                    <a:lnTo>
                      <a:pt x="0" y="88"/>
                    </a:lnTo>
                    <a:lnTo>
                      <a:pt x="0" y="69"/>
                    </a:lnTo>
                    <a:lnTo>
                      <a:pt x="4" y="53"/>
                    </a:lnTo>
                    <a:lnTo>
                      <a:pt x="12" y="38"/>
                    </a:lnTo>
                    <a:lnTo>
                      <a:pt x="26" y="27"/>
                    </a:lnTo>
                    <a:lnTo>
                      <a:pt x="38" y="12"/>
                    </a:lnTo>
                    <a:lnTo>
                      <a:pt x="52" y="5"/>
                    </a:lnTo>
                    <a:lnTo>
                      <a:pt x="69" y="0"/>
                    </a:lnTo>
                    <a:lnTo>
                      <a:pt x="88" y="0"/>
                    </a:lnTo>
                    <a:lnTo>
                      <a:pt x="104" y="0"/>
                    </a:lnTo>
                    <a:lnTo>
                      <a:pt x="121" y="5"/>
                    </a:lnTo>
                    <a:lnTo>
                      <a:pt x="135" y="12"/>
                    </a:lnTo>
                    <a:lnTo>
                      <a:pt x="149" y="27"/>
                    </a:lnTo>
                    <a:lnTo>
                      <a:pt x="159" y="38"/>
                    </a:lnTo>
                    <a:lnTo>
                      <a:pt x="168" y="53"/>
                    </a:lnTo>
                    <a:lnTo>
                      <a:pt x="173" y="69"/>
                    </a:lnTo>
                    <a:lnTo>
                      <a:pt x="178" y="88"/>
                    </a:lnTo>
                    <a:lnTo>
                      <a:pt x="173" y="105"/>
                    </a:lnTo>
                    <a:lnTo>
                      <a:pt x="168" y="122"/>
                    </a:lnTo>
                    <a:lnTo>
                      <a:pt x="159" y="136"/>
                    </a:lnTo>
                    <a:lnTo>
                      <a:pt x="149" y="150"/>
                    </a:lnTo>
                    <a:lnTo>
                      <a:pt x="135" y="157"/>
                    </a:lnTo>
                    <a:lnTo>
                      <a:pt x="121" y="167"/>
                    </a:lnTo>
                    <a:lnTo>
                      <a:pt x="104" y="171"/>
                    </a:lnTo>
                    <a:lnTo>
                      <a:pt x="88" y="176"/>
                    </a:lnTo>
                    <a:lnTo>
                      <a:pt x="88"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4" name="Freeform 78"/>
              <p:cNvSpPr>
                <a:spLocks/>
              </p:cNvSpPr>
              <p:nvPr/>
            </p:nvSpPr>
            <p:spPr bwMode="auto">
              <a:xfrm>
                <a:off x="9315" y="6909"/>
                <a:ext cx="175" cy="176"/>
              </a:xfrm>
              <a:custGeom>
                <a:avLst/>
                <a:gdLst>
                  <a:gd name="T0" fmla="*/ 85 w 175"/>
                  <a:gd name="T1" fmla="*/ 176 h 176"/>
                  <a:gd name="T2" fmla="*/ 66 w 175"/>
                  <a:gd name="T3" fmla="*/ 171 h 176"/>
                  <a:gd name="T4" fmla="*/ 49 w 175"/>
                  <a:gd name="T5" fmla="*/ 166 h 176"/>
                  <a:gd name="T6" fmla="*/ 35 w 175"/>
                  <a:gd name="T7" fmla="*/ 157 h 176"/>
                  <a:gd name="T8" fmla="*/ 23 w 175"/>
                  <a:gd name="T9" fmla="*/ 150 h 176"/>
                  <a:gd name="T10" fmla="*/ 11 w 175"/>
                  <a:gd name="T11" fmla="*/ 136 h 176"/>
                  <a:gd name="T12" fmla="*/ 4 w 175"/>
                  <a:gd name="T13" fmla="*/ 121 h 176"/>
                  <a:gd name="T14" fmla="*/ 0 w 175"/>
                  <a:gd name="T15" fmla="*/ 105 h 176"/>
                  <a:gd name="T16" fmla="*/ 0 w 175"/>
                  <a:gd name="T17" fmla="*/ 88 h 176"/>
                  <a:gd name="T18" fmla="*/ 0 w 175"/>
                  <a:gd name="T19" fmla="*/ 67 h 176"/>
                  <a:gd name="T20" fmla="*/ 4 w 175"/>
                  <a:gd name="T21" fmla="*/ 52 h 176"/>
                  <a:gd name="T22" fmla="*/ 11 w 175"/>
                  <a:gd name="T23" fmla="*/ 36 h 176"/>
                  <a:gd name="T24" fmla="*/ 23 w 175"/>
                  <a:gd name="T25" fmla="*/ 24 h 176"/>
                  <a:gd name="T26" fmla="*/ 35 w 175"/>
                  <a:gd name="T27" fmla="*/ 12 h 176"/>
                  <a:gd name="T28" fmla="*/ 49 w 175"/>
                  <a:gd name="T29" fmla="*/ 5 h 176"/>
                  <a:gd name="T30" fmla="*/ 66 w 175"/>
                  <a:gd name="T31" fmla="*/ 0 h 176"/>
                  <a:gd name="T32" fmla="*/ 85 w 175"/>
                  <a:gd name="T33" fmla="*/ 0 h 176"/>
                  <a:gd name="T34" fmla="*/ 102 w 175"/>
                  <a:gd name="T35" fmla="*/ 0 h 176"/>
                  <a:gd name="T36" fmla="*/ 121 w 175"/>
                  <a:gd name="T37" fmla="*/ 5 h 176"/>
                  <a:gd name="T38" fmla="*/ 135 w 175"/>
                  <a:gd name="T39" fmla="*/ 12 h 176"/>
                  <a:gd name="T40" fmla="*/ 149 w 175"/>
                  <a:gd name="T41" fmla="*/ 24 h 176"/>
                  <a:gd name="T42" fmla="*/ 159 w 175"/>
                  <a:gd name="T43" fmla="*/ 36 h 176"/>
                  <a:gd name="T44" fmla="*/ 166 w 175"/>
                  <a:gd name="T45" fmla="*/ 52 h 176"/>
                  <a:gd name="T46" fmla="*/ 173 w 175"/>
                  <a:gd name="T47" fmla="*/ 67 h 176"/>
                  <a:gd name="T48" fmla="*/ 175 w 175"/>
                  <a:gd name="T49" fmla="*/ 88 h 176"/>
                  <a:gd name="T50" fmla="*/ 173 w 175"/>
                  <a:gd name="T51" fmla="*/ 105 h 176"/>
                  <a:gd name="T52" fmla="*/ 166 w 175"/>
                  <a:gd name="T53" fmla="*/ 121 h 176"/>
                  <a:gd name="T54" fmla="*/ 159 w 175"/>
                  <a:gd name="T55" fmla="*/ 136 h 176"/>
                  <a:gd name="T56" fmla="*/ 149 w 175"/>
                  <a:gd name="T57" fmla="*/ 150 h 176"/>
                  <a:gd name="T58" fmla="*/ 135 w 175"/>
                  <a:gd name="T59" fmla="*/ 157 h 176"/>
                  <a:gd name="T60" fmla="*/ 121 w 175"/>
                  <a:gd name="T61" fmla="*/ 166 h 176"/>
                  <a:gd name="T62" fmla="*/ 102 w 175"/>
                  <a:gd name="T63" fmla="*/ 171 h 176"/>
                  <a:gd name="T64" fmla="*/ 85 w 175"/>
                  <a:gd name="T65" fmla="*/ 176 h 176"/>
                  <a:gd name="T66" fmla="*/ 85 w 175"/>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5" h="176">
                    <a:moveTo>
                      <a:pt x="85" y="176"/>
                    </a:moveTo>
                    <a:lnTo>
                      <a:pt x="66" y="171"/>
                    </a:lnTo>
                    <a:lnTo>
                      <a:pt x="49" y="166"/>
                    </a:lnTo>
                    <a:lnTo>
                      <a:pt x="35" y="157"/>
                    </a:lnTo>
                    <a:lnTo>
                      <a:pt x="23" y="150"/>
                    </a:lnTo>
                    <a:lnTo>
                      <a:pt x="11" y="136"/>
                    </a:lnTo>
                    <a:lnTo>
                      <a:pt x="4" y="121"/>
                    </a:lnTo>
                    <a:lnTo>
                      <a:pt x="0" y="105"/>
                    </a:lnTo>
                    <a:lnTo>
                      <a:pt x="0" y="88"/>
                    </a:lnTo>
                    <a:lnTo>
                      <a:pt x="0" y="67"/>
                    </a:lnTo>
                    <a:lnTo>
                      <a:pt x="4" y="52"/>
                    </a:lnTo>
                    <a:lnTo>
                      <a:pt x="11" y="36"/>
                    </a:lnTo>
                    <a:lnTo>
                      <a:pt x="23" y="24"/>
                    </a:lnTo>
                    <a:lnTo>
                      <a:pt x="35" y="12"/>
                    </a:lnTo>
                    <a:lnTo>
                      <a:pt x="49" y="5"/>
                    </a:lnTo>
                    <a:lnTo>
                      <a:pt x="66" y="0"/>
                    </a:lnTo>
                    <a:lnTo>
                      <a:pt x="85" y="0"/>
                    </a:lnTo>
                    <a:lnTo>
                      <a:pt x="102" y="0"/>
                    </a:lnTo>
                    <a:lnTo>
                      <a:pt x="121" y="5"/>
                    </a:lnTo>
                    <a:lnTo>
                      <a:pt x="135" y="12"/>
                    </a:lnTo>
                    <a:lnTo>
                      <a:pt x="149" y="24"/>
                    </a:lnTo>
                    <a:lnTo>
                      <a:pt x="159" y="36"/>
                    </a:lnTo>
                    <a:lnTo>
                      <a:pt x="166" y="52"/>
                    </a:lnTo>
                    <a:lnTo>
                      <a:pt x="173" y="67"/>
                    </a:lnTo>
                    <a:lnTo>
                      <a:pt x="175" y="88"/>
                    </a:lnTo>
                    <a:lnTo>
                      <a:pt x="173" y="105"/>
                    </a:lnTo>
                    <a:lnTo>
                      <a:pt x="166" y="121"/>
                    </a:lnTo>
                    <a:lnTo>
                      <a:pt x="159" y="136"/>
                    </a:lnTo>
                    <a:lnTo>
                      <a:pt x="149" y="150"/>
                    </a:lnTo>
                    <a:lnTo>
                      <a:pt x="135" y="157"/>
                    </a:lnTo>
                    <a:lnTo>
                      <a:pt x="121" y="166"/>
                    </a:lnTo>
                    <a:lnTo>
                      <a:pt x="102" y="171"/>
                    </a:lnTo>
                    <a:lnTo>
                      <a:pt x="85" y="176"/>
                    </a:lnTo>
                    <a:lnTo>
                      <a:pt x="85"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5" name="Freeform 79"/>
              <p:cNvSpPr>
                <a:spLocks/>
              </p:cNvSpPr>
              <p:nvPr/>
            </p:nvSpPr>
            <p:spPr bwMode="auto">
              <a:xfrm>
                <a:off x="9369" y="7185"/>
                <a:ext cx="176" cy="173"/>
              </a:xfrm>
              <a:custGeom>
                <a:avLst/>
                <a:gdLst>
                  <a:gd name="T0" fmla="*/ 86 w 176"/>
                  <a:gd name="T1" fmla="*/ 173 h 173"/>
                  <a:gd name="T2" fmla="*/ 67 w 176"/>
                  <a:gd name="T3" fmla="*/ 171 h 173"/>
                  <a:gd name="T4" fmla="*/ 50 w 176"/>
                  <a:gd name="T5" fmla="*/ 166 h 173"/>
                  <a:gd name="T6" fmla="*/ 36 w 176"/>
                  <a:gd name="T7" fmla="*/ 156 h 173"/>
                  <a:gd name="T8" fmla="*/ 24 w 176"/>
                  <a:gd name="T9" fmla="*/ 147 h 173"/>
                  <a:gd name="T10" fmla="*/ 12 w 176"/>
                  <a:gd name="T11" fmla="*/ 133 h 173"/>
                  <a:gd name="T12" fmla="*/ 5 w 176"/>
                  <a:gd name="T13" fmla="*/ 118 h 173"/>
                  <a:gd name="T14" fmla="*/ 0 w 176"/>
                  <a:gd name="T15" fmla="*/ 102 h 173"/>
                  <a:gd name="T16" fmla="*/ 0 w 176"/>
                  <a:gd name="T17" fmla="*/ 85 h 173"/>
                  <a:gd name="T18" fmla="*/ 0 w 176"/>
                  <a:gd name="T19" fmla="*/ 66 h 173"/>
                  <a:gd name="T20" fmla="*/ 5 w 176"/>
                  <a:gd name="T21" fmla="*/ 49 h 173"/>
                  <a:gd name="T22" fmla="*/ 12 w 176"/>
                  <a:gd name="T23" fmla="*/ 35 h 173"/>
                  <a:gd name="T24" fmla="*/ 24 w 176"/>
                  <a:gd name="T25" fmla="*/ 23 h 173"/>
                  <a:gd name="T26" fmla="*/ 36 w 176"/>
                  <a:gd name="T27" fmla="*/ 11 h 173"/>
                  <a:gd name="T28" fmla="*/ 50 w 176"/>
                  <a:gd name="T29" fmla="*/ 4 h 173"/>
                  <a:gd name="T30" fmla="*/ 67 w 176"/>
                  <a:gd name="T31" fmla="*/ 0 h 173"/>
                  <a:gd name="T32" fmla="*/ 86 w 176"/>
                  <a:gd name="T33" fmla="*/ 0 h 173"/>
                  <a:gd name="T34" fmla="*/ 102 w 176"/>
                  <a:gd name="T35" fmla="*/ 0 h 173"/>
                  <a:gd name="T36" fmla="*/ 121 w 176"/>
                  <a:gd name="T37" fmla="*/ 4 h 173"/>
                  <a:gd name="T38" fmla="*/ 133 w 176"/>
                  <a:gd name="T39" fmla="*/ 11 h 173"/>
                  <a:gd name="T40" fmla="*/ 148 w 176"/>
                  <a:gd name="T41" fmla="*/ 23 h 173"/>
                  <a:gd name="T42" fmla="*/ 157 w 176"/>
                  <a:gd name="T43" fmla="*/ 35 h 173"/>
                  <a:gd name="T44" fmla="*/ 167 w 176"/>
                  <a:gd name="T45" fmla="*/ 49 h 173"/>
                  <a:gd name="T46" fmla="*/ 171 w 176"/>
                  <a:gd name="T47" fmla="*/ 66 h 173"/>
                  <a:gd name="T48" fmla="*/ 176 w 176"/>
                  <a:gd name="T49" fmla="*/ 85 h 173"/>
                  <a:gd name="T50" fmla="*/ 171 w 176"/>
                  <a:gd name="T51" fmla="*/ 102 h 173"/>
                  <a:gd name="T52" fmla="*/ 167 w 176"/>
                  <a:gd name="T53" fmla="*/ 118 h 173"/>
                  <a:gd name="T54" fmla="*/ 157 w 176"/>
                  <a:gd name="T55" fmla="*/ 133 h 173"/>
                  <a:gd name="T56" fmla="*/ 148 w 176"/>
                  <a:gd name="T57" fmla="*/ 147 h 173"/>
                  <a:gd name="T58" fmla="*/ 133 w 176"/>
                  <a:gd name="T59" fmla="*/ 156 h 173"/>
                  <a:gd name="T60" fmla="*/ 121 w 176"/>
                  <a:gd name="T61" fmla="*/ 166 h 173"/>
                  <a:gd name="T62" fmla="*/ 102 w 176"/>
                  <a:gd name="T63" fmla="*/ 171 h 173"/>
                  <a:gd name="T64" fmla="*/ 86 w 176"/>
                  <a:gd name="T65" fmla="*/ 173 h 173"/>
                  <a:gd name="T66" fmla="*/ 86 w 176"/>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3">
                    <a:moveTo>
                      <a:pt x="86" y="173"/>
                    </a:moveTo>
                    <a:lnTo>
                      <a:pt x="67" y="171"/>
                    </a:lnTo>
                    <a:lnTo>
                      <a:pt x="50" y="166"/>
                    </a:lnTo>
                    <a:lnTo>
                      <a:pt x="36" y="156"/>
                    </a:lnTo>
                    <a:lnTo>
                      <a:pt x="24" y="147"/>
                    </a:lnTo>
                    <a:lnTo>
                      <a:pt x="12" y="133"/>
                    </a:lnTo>
                    <a:lnTo>
                      <a:pt x="5" y="118"/>
                    </a:lnTo>
                    <a:lnTo>
                      <a:pt x="0" y="102"/>
                    </a:lnTo>
                    <a:lnTo>
                      <a:pt x="0" y="85"/>
                    </a:lnTo>
                    <a:lnTo>
                      <a:pt x="0" y="66"/>
                    </a:lnTo>
                    <a:lnTo>
                      <a:pt x="5" y="49"/>
                    </a:lnTo>
                    <a:lnTo>
                      <a:pt x="12" y="35"/>
                    </a:lnTo>
                    <a:lnTo>
                      <a:pt x="24" y="23"/>
                    </a:lnTo>
                    <a:lnTo>
                      <a:pt x="36" y="11"/>
                    </a:lnTo>
                    <a:lnTo>
                      <a:pt x="50" y="4"/>
                    </a:lnTo>
                    <a:lnTo>
                      <a:pt x="67" y="0"/>
                    </a:lnTo>
                    <a:lnTo>
                      <a:pt x="86" y="0"/>
                    </a:lnTo>
                    <a:lnTo>
                      <a:pt x="102" y="0"/>
                    </a:lnTo>
                    <a:lnTo>
                      <a:pt x="121" y="4"/>
                    </a:lnTo>
                    <a:lnTo>
                      <a:pt x="133" y="11"/>
                    </a:lnTo>
                    <a:lnTo>
                      <a:pt x="148" y="23"/>
                    </a:lnTo>
                    <a:lnTo>
                      <a:pt x="157" y="35"/>
                    </a:lnTo>
                    <a:lnTo>
                      <a:pt x="167" y="49"/>
                    </a:lnTo>
                    <a:lnTo>
                      <a:pt x="171" y="66"/>
                    </a:lnTo>
                    <a:lnTo>
                      <a:pt x="176" y="85"/>
                    </a:lnTo>
                    <a:lnTo>
                      <a:pt x="171" y="102"/>
                    </a:lnTo>
                    <a:lnTo>
                      <a:pt x="167" y="118"/>
                    </a:lnTo>
                    <a:lnTo>
                      <a:pt x="157" y="133"/>
                    </a:lnTo>
                    <a:lnTo>
                      <a:pt x="148" y="147"/>
                    </a:lnTo>
                    <a:lnTo>
                      <a:pt x="133" y="156"/>
                    </a:lnTo>
                    <a:lnTo>
                      <a:pt x="121" y="166"/>
                    </a:lnTo>
                    <a:lnTo>
                      <a:pt x="102" y="171"/>
                    </a:lnTo>
                    <a:lnTo>
                      <a:pt x="86" y="173"/>
                    </a:lnTo>
                    <a:lnTo>
                      <a:pt x="86" y="173"/>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6" name="Freeform 80"/>
              <p:cNvSpPr>
                <a:spLocks/>
              </p:cNvSpPr>
              <p:nvPr/>
            </p:nvSpPr>
            <p:spPr bwMode="auto">
              <a:xfrm>
                <a:off x="9626" y="7261"/>
                <a:ext cx="178" cy="173"/>
              </a:xfrm>
              <a:custGeom>
                <a:avLst/>
                <a:gdLst>
                  <a:gd name="T0" fmla="*/ 85 w 178"/>
                  <a:gd name="T1" fmla="*/ 173 h 173"/>
                  <a:gd name="T2" fmla="*/ 66 w 178"/>
                  <a:gd name="T3" fmla="*/ 171 h 173"/>
                  <a:gd name="T4" fmla="*/ 50 w 178"/>
                  <a:gd name="T5" fmla="*/ 166 h 173"/>
                  <a:gd name="T6" fmla="*/ 36 w 178"/>
                  <a:gd name="T7" fmla="*/ 156 h 173"/>
                  <a:gd name="T8" fmla="*/ 24 w 178"/>
                  <a:gd name="T9" fmla="*/ 147 h 173"/>
                  <a:gd name="T10" fmla="*/ 12 w 178"/>
                  <a:gd name="T11" fmla="*/ 133 h 173"/>
                  <a:gd name="T12" fmla="*/ 5 w 178"/>
                  <a:gd name="T13" fmla="*/ 121 h 173"/>
                  <a:gd name="T14" fmla="*/ 0 w 178"/>
                  <a:gd name="T15" fmla="*/ 104 h 173"/>
                  <a:gd name="T16" fmla="*/ 0 w 178"/>
                  <a:gd name="T17" fmla="*/ 87 h 173"/>
                  <a:gd name="T18" fmla="*/ 0 w 178"/>
                  <a:gd name="T19" fmla="*/ 68 h 173"/>
                  <a:gd name="T20" fmla="*/ 5 w 178"/>
                  <a:gd name="T21" fmla="*/ 52 h 173"/>
                  <a:gd name="T22" fmla="*/ 12 w 178"/>
                  <a:gd name="T23" fmla="*/ 38 h 173"/>
                  <a:gd name="T24" fmla="*/ 24 w 178"/>
                  <a:gd name="T25" fmla="*/ 26 h 173"/>
                  <a:gd name="T26" fmla="*/ 36 w 178"/>
                  <a:gd name="T27" fmla="*/ 11 h 173"/>
                  <a:gd name="T28" fmla="*/ 50 w 178"/>
                  <a:gd name="T29" fmla="*/ 4 h 173"/>
                  <a:gd name="T30" fmla="*/ 66 w 178"/>
                  <a:gd name="T31" fmla="*/ 0 h 173"/>
                  <a:gd name="T32" fmla="*/ 85 w 178"/>
                  <a:gd name="T33" fmla="*/ 0 h 173"/>
                  <a:gd name="T34" fmla="*/ 102 w 178"/>
                  <a:gd name="T35" fmla="*/ 0 h 173"/>
                  <a:gd name="T36" fmla="*/ 121 w 178"/>
                  <a:gd name="T37" fmla="*/ 4 h 173"/>
                  <a:gd name="T38" fmla="*/ 135 w 178"/>
                  <a:gd name="T39" fmla="*/ 11 h 173"/>
                  <a:gd name="T40" fmla="*/ 150 w 178"/>
                  <a:gd name="T41" fmla="*/ 26 h 173"/>
                  <a:gd name="T42" fmla="*/ 159 w 178"/>
                  <a:gd name="T43" fmla="*/ 38 h 173"/>
                  <a:gd name="T44" fmla="*/ 169 w 178"/>
                  <a:gd name="T45" fmla="*/ 52 h 173"/>
                  <a:gd name="T46" fmla="*/ 173 w 178"/>
                  <a:gd name="T47" fmla="*/ 68 h 173"/>
                  <a:gd name="T48" fmla="*/ 178 w 178"/>
                  <a:gd name="T49" fmla="*/ 87 h 173"/>
                  <a:gd name="T50" fmla="*/ 173 w 178"/>
                  <a:gd name="T51" fmla="*/ 104 h 173"/>
                  <a:gd name="T52" fmla="*/ 169 w 178"/>
                  <a:gd name="T53" fmla="*/ 121 h 173"/>
                  <a:gd name="T54" fmla="*/ 159 w 178"/>
                  <a:gd name="T55" fmla="*/ 133 h 173"/>
                  <a:gd name="T56" fmla="*/ 150 w 178"/>
                  <a:gd name="T57" fmla="*/ 147 h 173"/>
                  <a:gd name="T58" fmla="*/ 135 w 178"/>
                  <a:gd name="T59" fmla="*/ 156 h 173"/>
                  <a:gd name="T60" fmla="*/ 121 w 178"/>
                  <a:gd name="T61" fmla="*/ 166 h 173"/>
                  <a:gd name="T62" fmla="*/ 102 w 178"/>
                  <a:gd name="T63" fmla="*/ 171 h 173"/>
                  <a:gd name="T64" fmla="*/ 85 w 178"/>
                  <a:gd name="T65" fmla="*/ 173 h 173"/>
                  <a:gd name="T66" fmla="*/ 85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85" y="173"/>
                    </a:moveTo>
                    <a:lnTo>
                      <a:pt x="66" y="171"/>
                    </a:lnTo>
                    <a:lnTo>
                      <a:pt x="50" y="166"/>
                    </a:lnTo>
                    <a:lnTo>
                      <a:pt x="36" y="156"/>
                    </a:lnTo>
                    <a:lnTo>
                      <a:pt x="24" y="147"/>
                    </a:lnTo>
                    <a:lnTo>
                      <a:pt x="12" y="133"/>
                    </a:lnTo>
                    <a:lnTo>
                      <a:pt x="5" y="121"/>
                    </a:lnTo>
                    <a:lnTo>
                      <a:pt x="0" y="104"/>
                    </a:lnTo>
                    <a:lnTo>
                      <a:pt x="0" y="87"/>
                    </a:lnTo>
                    <a:lnTo>
                      <a:pt x="0" y="68"/>
                    </a:lnTo>
                    <a:lnTo>
                      <a:pt x="5" y="52"/>
                    </a:lnTo>
                    <a:lnTo>
                      <a:pt x="12" y="38"/>
                    </a:lnTo>
                    <a:lnTo>
                      <a:pt x="24" y="26"/>
                    </a:lnTo>
                    <a:lnTo>
                      <a:pt x="36" y="11"/>
                    </a:lnTo>
                    <a:lnTo>
                      <a:pt x="50" y="4"/>
                    </a:lnTo>
                    <a:lnTo>
                      <a:pt x="66" y="0"/>
                    </a:lnTo>
                    <a:lnTo>
                      <a:pt x="85" y="0"/>
                    </a:lnTo>
                    <a:lnTo>
                      <a:pt x="102" y="0"/>
                    </a:lnTo>
                    <a:lnTo>
                      <a:pt x="121" y="4"/>
                    </a:lnTo>
                    <a:lnTo>
                      <a:pt x="135" y="11"/>
                    </a:lnTo>
                    <a:lnTo>
                      <a:pt x="150" y="26"/>
                    </a:lnTo>
                    <a:lnTo>
                      <a:pt x="159" y="38"/>
                    </a:lnTo>
                    <a:lnTo>
                      <a:pt x="169" y="52"/>
                    </a:lnTo>
                    <a:lnTo>
                      <a:pt x="173" y="68"/>
                    </a:lnTo>
                    <a:lnTo>
                      <a:pt x="178" y="87"/>
                    </a:lnTo>
                    <a:lnTo>
                      <a:pt x="173" y="104"/>
                    </a:lnTo>
                    <a:lnTo>
                      <a:pt x="169" y="121"/>
                    </a:lnTo>
                    <a:lnTo>
                      <a:pt x="159" y="133"/>
                    </a:lnTo>
                    <a:lnTo>
                      <a:pt x="150" y="147"/>
                    </a:lnTo>
                    <a:lnTo>
                      <a:pt x="135" y="156"/>
                    </a:lnTo>
                    <a:lnTo>
                      <a:pt x="121" y="166"/>
                    </a:lnTo>
                    <a:lnTo>
                      <a:pt x="102" y="171"/>
                    </a:lnTo>
                    <a:lnTo>
                      <a:pt x="85" y="173"/>
                    </a:lnTo>
                    <a:lnTo>
                      <a:pt x="85" y="173"/>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7" name="Freeform 81"/>
              <p:cNvSpPr>
                <a:spLocks/>
              </p:cNvSpPr>
              <p:nvPr/>
            </p:nvSpPr>
            <p:spPr bwMode="auto">
              <a:xfrm>
                <a:off x="9894" y="7227"/>
                <a:ext cx="176" cy="176"/>
              </a:xfrm>
              <a:custGeom>
                <a:avLst/>
                <a:gdLst>
                  <a:gd name="T0" fmla="*/ 86 w 176"/>
                  <a:gd name="T1" fmla="*/ 176 h 176"/>
                  <a:gd name="T2" fmla="*/ 67 w 176"/>
                  <a:gd name="T3" fmla="*/ 171 h 176"/>
                  <a:gd name="T4" fmla="*/ 50 w 176"/>
                  <a:gd name="T5" fmla="*/ 167 h 176"/>
                  <a:gd name="T6" fmla="*/ 38 w 176"/>
                  <a:gd name="T7" fmla="*/ 157 h 176"/>
                  <a:gd name="T8" fmla="*/ 27 w 176"/>
                  <a:gd name="T9" fmla="*/ 150 h 176"/>
                  <a:gd name="T10" fmla="*/ 12 w 176"/>
                  <a:gd name="T11" fmla="*/ 136 h 176"/>
                  <a:gd name="T12" fmla="*/ 5 w 176"/>
                  <a:gd name="T13" fmla="*/ 121 h 176"/>
                  <a:gd name="T14" fmla="*/ 0 w 176"/>
                  <a:gd name="T15" fmla="*/ 105 h 176"/>
                  <a:gd name="T16" fmla="*/ 0 w 176"/>
                  <a:gd name="T17" fmla="*/ 88 h 176"/>
                  <a:gd name="T18" fmla="*/ 0 w 176"/>
                  <a:gd name="T19" fmla="*/ 69 h 176"/>
                  <a:gd name="T20" fmla="*/ 5 w 176"/>
                  <a:gd name="T21" fmla="*/ 53 h 176"/>
                  <a:gd name="T22" fmla="*/ 12 w 176"/>
                  <a:gd name="T23" fmla="*/ 38 h 176"/>
                  <a:gd name="T24" fmla="*/ 27 w 176"/>
                  <a:gd name="T25" fmla="*/ 26 h 176"/>
                  <a:gd name="T26" fmla="*/ 38 w 176"/>
                  <a:gd name="T27" fmla="*/ 12 h 176"/>
                  <a:gd name="T28" fmla="*/ 50 w 176"/>
                  <a:gd name="T29" fmla="*/ 5 h 176"/>
                  <a:gd name="T30" fmla="*/ 67 w 176"/>
                  <a:gd name="T31" fmla="*/ 0 h 176"/>
                  <a:gd name="T32" fmla="*/ 86 w 176"/>
                  <a:gd name="T33" fmla="*/ 0 h 176"/>
                  <a:gd name="T34" fmla="*/ 103 w 176"/>
                  <a:gd name="T35" fmla="*/ 0 h 176"/>
                  <a:gd name="T36" fmla="*/ 122 w 176"/>
                  <a:gd name="T37" fmla="*/ 5 h 176"/>
                  <a:gd name="T38" fmla="*/ 136 w 176"/>
                  <a:gd name="T39" fmla="*/ 12 h 176"/>
                  <a:gd name="T40" fmla="*/ 150 w 176"/>
                  <a:gd name="T41" fmla="*/ 26 h 176"/>
                  <a:gd name="T42" fmla="*/ 160 w 176"/>
                  <a:gd name="T43" fmla="*/ 38 h 176"/>
                  <a:gd name="T44" fmla="*/ 169 w 176"/>
                  <a:gd name="T45" fmla="*/ 53 h 176"/>
                  <a:gd name="T46" fmla="*/ 174 w 176"/>
                  <a:gd name="T47" fmla="*/ 69 h 176"/>
                  <a:gd name="T48" fmla="*/ 176 w 176"/>
                  <a:gd name="T49" fmla="*/ 88 h 176"/>
                  <a:gd name="T50" fmla="*/ 174 w 176"/>
                  <a:gd name="T51" fmla="*/ 105 h 176"/>
                  <a:gd name="T52" fmla="*/ 169 w 176"/>
                  <a:gd name="T53" fmla="*/ 121 h 176"/>
                  <a:gd name="T54" fmla="*/ 160 w 176"/>
                  <a:gd name="T55" fmla="*/ 136 h 176"/>
                  <a:gd name="T56" fmla="*/ 150 w 176"/>
                  <a:gd name="T57" fmla="*/ 150 h 176"/>
                  <a:gd name="T58" fmla="*/ 136 w 176"/>
                  <a:gd name="T59" fmla="*/ 157 h 176"/>
                  <a:gd name="T60" fmla="*/ 122 w 176"/>
                  <a:gd name="T61" fmla="*/ 167 h 176"/>
                  <a:gd name="T62" fmla="*/ 103 w 176"/>
                  <a:gd name="T63" fmla="*/ 171 h 176"/>
                  <a:gd name="T64" fmla="*/ 86 w 176"/>
                  <a:gd name="T65" fmla="*/ 176 h 176"/>
                  <a:gd name="T66" fmla="*/ 86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86" y="176"/>
                    </a:moveTo>
                    <a:lnTo>
                      <a:pt x="67" y="171"/>
                    </a:lnTo>
                    <a:lnTo>
                      <a:pt x="50" y="167"/>
                    </a:lnTo>
                    <a:lnTo>
                      <a:pt x="38" y="157"/>
                    </a:lnTo>
                    <a:lnTo>
                      <a:pt x="27" y="150"/>
                    </a:lnTo>
                    <a:lnTo>
                      <a:pt x="12" y="136"/>
                    </a:lnTo>
                    <a:lnTo>
                      <a:pt x="5" y="121"/>
                    </a:lnTo>
                    <a:lnTo>
                      <a:pt x="0" y="105"/>
                    </a:lnTo>
                    <a:lnTo>
                      <a:pt x="0" y="88"/>
                    </a:lnTo>
                    <a:lnTo>
                      <a:pt x="0" y="69"/>
                    </a:lnTo>
                    <a:lnTo>
                      <a:pt x="5" y="53"/>
                    </a:lnTo>
                    <a:lnTo>
                      <a:pt x="12" y="38"/>
                    </a:lnTo>
                    <a:lnTo>
                      <a:pt x="27" y="26"/>
                    </a:lnTo>
                    <a:lnTo>
                      <a:pt x="38" y="12"/>
                    </a:lnTo>
                    <a:lnTo>
                      <a:pt x="50" y="5"/>
                    </a:lnTo>
                    <a:lnTo>
                      <a:pt x="67" y="0"/>
                    </a:lnTo>
                    <a:lnTo>
                      <a:pt x="86" y="0"/>
                    </a:lnTo>
                    <a:lnTo>
                      <a:pt x="103" y="0"/>
                    </a:lnTo>
                    <a:lnTo>
                      <a:pt x="122" y="5"/>
                    </a:lnTo>
                    <a:lnTo>
                      <a:pt x="136" y="12"/>
                    </a:lnTo>
                    <a:lnTo>
                      <a:pt x="150" y="26"/>
                    </a:lnTo>
                    <a:lnTo>
                      <a:pt x="160" y="38"/>
                    </a:lnTo>
                    <a:lnTo>
                      <a:pt x="169" y="53"/>
                    </a:lnTo>
                    <a:lnTo>
                      <a:pt x="174" y="69"/>
                    </a:lnTo>
                    <a:lnTo>
                      <a:pt x="176" y="88"/>
                    </a:lnTo>
                    <a:lnTo>
                      <a:pt x="174" y="105"/>
                    </a:lnTo>
                    <a:lnTo>
                      <a:pt x="169" y="121"/>
                    </a:lnTo>
                    <a:lnTo>
                      <a:pt x="160" y="136"/>
                    </a:lnTo>
                    <a:lnTo>
                      <a:pt x="150" y="150"/>
                    </a:lnTo>
                    <a:lnTo>
                      <a:pt x="136" y="157"/>
                    </a:lnTo>
                    <a:lnTo>
                      <a:pt x="122" y="167"/>
                    </a:lnTo>
                    <a:lnTo>
                      <a:pt x="103" y="171"/>
                    </a:lnTo>
                    <a:lnTo>
                      <a:pt x="86" y="176"/>
                    </a:lnTo>
                    <a:lnTo>
                      <a:pt x="86"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8" name="Freeform 82"/>
              <p:cNvSpPr>
                <a:spLocks/>
              </p:cNvSpPr>
              <p:nvPr/>
            </p:nvSpPr>
            <p:spPr bwMode="auto">
              <a:xfrm>
                <a:off x="10115" y="7154"/>
                <a:ext cx="179" cy="175"/>
              </a:xfrm>
              <a:custGeom>
                <a:avLst/>
                <a:gdLst>
                  <a:gd name="T0" fmla="*/ 88 w 179"/>
                  <a:gd name="T1" fmla="*/ 175 h 175"/>
                  <a:gd name="T2" fmla="*/ 69 w 179"/>
                  <a:gd name="T3" fmla="*/ 171 h 175"/>
                  <a:gd name="T4" fmla="*/ 53 w 179"/>
                  <a:gd name="T5" fmla="*/ 166 h 175"/>
                  <a:gd name="T6" fmla="*/ 38 w 179"/>
                  <a:gd name="T7" fmla="*/ 156 h 175"/>
                  <a:gd name="T8" fmla="*/ 27 w 179"/>
                  <a:gd name="T9" fmla="*/ 149 h 175"/>
                  <a:gd name="T10" fmla="*/ 12 w 179"/>
                  <a:gd name="T11" fmla="*/ 135 h 175"/>
                  <a:gd name="T12" fmla="*/ 5 w 179"/>
                  <a:gd name="T13" fmla="*/ 121 h 175"/>
                  <a:gd name="T14" fmla="*/ 0 w 179"/>
                  <a:gd name="T15" fmla="*/ 104 h 175"/>
                  <a:gd name="T16" fmla="*/ 0 w 179"/>
                  <a:gd name="T17" fmla="*/ 88 h 175"/>
                  <a:gd name="T18" fmla="*/ 0 w 179"/>
                  <a:gd name="T19" fmla="*/ 69 h 175"/>
                  <a:gd name="T20" fmla="*/ 5 w 179"/>
                  <a:gd name="T21" fmla="*/ 52 h 175"/>
                  <a:gd name="T22" fmla="*/ 12 w 179"/>
                  <a:gd name="T23" fmla="*/ 38 h 175"/>
                  <a:gd name="T24" fmla="*/ 27 w 179"/>
                  <a:gd name="T25" fmla="*/ 26 h 175"/>
                  <a:gd name="T26" fmla="*/ 38 w 179"/>
                  <a:gd name="T27" fmla="*/ 12 h 175"/>
                  <a:gd name="T28" fmla="*/ 53 w 179"/>
                  <a:gd name="T29" fmla="*/ 5 h 175"/>
                  <a:gd name="T30" fmla="*/ 69 w 179"/>
                  <a:gd name="T31" fmla="*/ 0 h 175"/>
                  <a:gd name="T32" fmla="*/ 88 w 179"/>
                  <a:gd name="T33" fmla="*/ 0 h 175"/>
                  <a:gd name="T34" fmla="*/ 105 w 179"/>
                  <a:gd name="T35" fmla="*/ 0 h 175"/>
                  <a:gd name="T36" fmla="*/ 122 w 179"/>
                  <a:gd name="T37" fmla="*/ 5 h 175"/>
                  <a:gd name="T38" fmla="*/ 136 w 179"/>
                  <a:gd name="T39" fmla="*/ 12 h 175"/>
                  <a:gd name="T40" fmla="*/ 150 w 179"/>
                  <a:gd name="T41" fmla="*/ 26 h 175"/>
                  <a:gd name="T42" fmla="*/ 160 w 179"/>
                  <a:gd name="T43" fmla="*/ 38 h 175"/>
                  <a:gd name="T44" fmla="*/ 169 w 179"/>
                  <a:gd name="T45" fmla="*/ 52 h 175"/>
                  <a:gd name="T46" fmla="*/ 174 w 179"/>
                  <a:gd name="T47" fmla="*/ 69 h 175"/>
                  <a:gd name="T48" fmla="*/ 179 w 179"/>
                  <a:gd name="T49" fmla="*/ 88 h 175"/>
                  <a:gd name="T50" fmla="*/ 174 w 179"/>
                  <a:gd name="T51" fmla="*/ 104 h 175"/>
                  <a:gd name="T52" fmla="*/ 169 w 179"/>
                  <a:gd name="T53" fmla="*/ 121 h 175"/>
                  <a:gd name="T54" fmla="*/ 160 w 179"/>
                  <a:gd name="T55" fmla="*/ 135 h 175"/>
                  <a:gd name="T56" fmla="*/ 150 w 179"/>
                  <a:gd name="T57" fmla="*/ 149 h 175"/>
                  <a:gd name="T58" fmla="*/ 136 w 179"/>
                  <a:gd name="T59" fmla="*/ 156 h 175"/>
                  <a:gd name="T60" fmla="*/ 122 w 179"/>
                  <a:gd name="T61" fmla="*/ 166 h 175"/>
                  <a:gd name="T62" fmla="*/ 105 w 179"/>
                  <a:gd name="T63" fmla="*/ 171 h 175"/>
                  <a:gd name="T64" fmla="*/ 88 w 179"/>
                  <a:gd name="T65" fmla="*/ 175 h 175"/>
                  <a:gd name="T66" fmla="*/ 88 w 179"/>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75">
                    <a:moveTo>
                      <a:pt x="88" y="175"/>
                    </a:moveTo>
                    <a:lnTo>
                      <a:pt x="69" y="171"/>
                    </a:lnTo>
                    <a:lnTo>
                      <a:pt x="53" y="166"/>
                    </a:lnTo>
                    <a:lnTo>
                      <a:pt x="38" y="156"/>
                    </a:lnTo>
                    <a:lnTo>
                      <a:pt x="27" y="149"/>
                    </a:lnTo>
                    <a:lnTo>
                      <a:pt x="12" y="135"/>
                    </a:lnTo>
                    <a:lnTo>
                      <a:pt x="5" y="121"/>
                    </a:lnTo>
                    <a:lnTo>
                      <a:pt x="0" y="104"/>
                    </a:lnTo>
                    <a:lnTo>
                      <a:pt x="0" y="88"/>
                    </a:lnTo>
                    <a:lnTo>
                      <a:pt x="0" y="69"/>
                    </a:lnTo>
                    <a:lnTo>
                      <a:pt x="5" y="52"/>
                    </a:lnTo>
                    <a:lnTo>
                      <a:pt x="12" y="38"/>
                    </a:lnTo>
                    <a:lnTo>
                      <a:pt x="27" y="26"/>
                    </a:lnTo>
                    <a:lnTo>
                      <a:pt x="38" y="12"/>
                    </a:lnTo>
                    <a:lnTo>
                      <a:pt x="53" y="5"/>
                    </a:lnTo>
                    <a:lnTo>
                      <a:pt x="69" y="0"/>
                    </a:lnTo>
                    <a:lnTo>
                      <a:pt x="88" y="0"/>
                    </a:lnTo>
                    <a:lnTo>
                      <a:pt x="105" y="0"/>
                    </a:lnTo>
                    <a:lnTo>
                      <a:pt x="122" y="5"/>
                    </a:lnTo>
                    <a:lnTo>
                      <a:pt x="136" y="12"/>
                    </a:lnTo>
                    <a:lnTo>
                      <a:pt x="150" y="26"/>
                    </a:lnTo>
                    <a:lnTo>
                      <a:pt x="160" y="38"/>
                    </a:lnTo>
                    <a:lnTo>
                      <a:pt x="169" y="52"/>
                    </a:lnTo>
                    <a:lnTo>
                      <a:pt x="174" y="69"/>
                    </a:lnTo>
                    <a:lnTo>
                      <a:pt x="179" y="88"/>
                    </a:lnTo>
                    <a:lnTo>
                      <a:pt x="174" y="104"/>
                    </a:lnTo>
                    <a:lnTo>
                      <a:pt x="169" y="121"/>
                    </a:lnTo>
                    <a:lnTo>
                      <a:pt x="160" y="135"/>
                    </a:lnTo>
                    <a:lnTo>
                      <a:pt x="150" y="149"/>
                    </a:lnTo>
                    <a:lnTo>
                      <a:pt x="136" y="156"/>
                    </a:lnTo>
                    <a:lnTo>
                      <a:pt x="122" y="166"/>
                    </a:lnTo>
                    <a:lnTo>
                      <a:pt x="105" y="171"/>
                    </a:lnTo>
                    <a:lnTo>
                      <a:pt x="88" y="175"/>
                    </a:lnTo>
                    <a:lnTo>
                      <a:pt x="88" y="175"/>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9" name="Freeform 83"/>
              <p:cNvSpPr>
                <a:spLocks/>
              </p:cNvSpPr>
              <p:nvPr/>
            </p:nvSpPr>
            <p:spPr bwMode="auto">
              <a:xfrm>
                <a:off x="9854" y="7458"/>
                <a:ext cx="178" cy="171"/>
              </a:xfrm>
              <a:custGeom>
                <a:avLst/>
                <a:gdLst>
                  <a:gd name="T0" fmla="*/ 90 w 178"/>
                  <a:gd name="T1" fmla="*/ 171 h 171"/>
                  <a:gd name="T2" fmla="*/ 71 w 178"/>
                  <a:gd name="T3" fmla="*/ 166 h 171"/>
                  <a:gd name="T4" fmla="*/ 55 w 178"/>
                  <a:gd name="T5" fmla="*/ 161 h 171"/>
                  <a:gd name="T6" fmla="*/ 38 w 178"/>
                  <a:gd name="T7" fmla="*/ 152 h 171"/>
                  <a:gd name="T8" fmla="*/ 26 w 178"/>
                  <a:gd name="T9" fmla="*/ 145 h 171"/>
                  <a:gd name="T10" fmla="*/ 12 w 178"/>
                  <a:gd name="T11" fmla="*/ 130 h 171"/>
                  <a:gd name="T12" fmla="*/ 5 w 178"/>
                  <a:gd name="T13" fmla="*/ 116 h 171"/>
                  <a:gd name="T14" fmla="*/ 0 w 178"/>
                  <a:gd name="T15" fmla="*/ 99 h 171"/>
                  <a:gd name="T16" fmla="*/ 0 w 178"/>
                  <a:gd name="T17" fmla="*/ 83 h 171"/>
                  <a:gd name="T18" fmla="*/ 0 w 178"/>
                  <a:gd name="T19" fmla="*/ 64 h 171"/>
                  <a:gd name="T20" fmla="*/ 5 w 178"/>
                  <a:gd name="T21" fmla="*/ 47 h 171"/>
                  <a:gd name="T22" fmla="*/ 12 w 178"/>
                  <a:gd name="T23" fmla="*/ 33 h 171"/>
                  <a:gd name="T24" fmla="*/ 26 w 178"/>
                  <a:gd name="T25" fmla="*/ 21 h 171"/>
                  <a:gd name="T26" fmla="*/ 38 w 178"/>
                  <a:gd name="T27" fmla="*/ 9 h 171"/>
                  <a:gd name="T28" fmla="*/ 55 w 178"/>
                  <a:gd name="T29" fmla="*/ 4 h 171"/>
                  <a:gd name="T30" fmla="*/ 71 w 178"/>
                  <a:gd name="T31" fmla="*/ 0 h 171"/>
                  <a:gd name="T32" fmla="*/ 90 w 178"/>
                  <a:gd name="T33" fmla="*/ 0 h 171"/>
                  <a:gd name="T34" fmla="*/ 107 w 178"/>
                  <a:gd name="T35" fmla="*/ 0 h 171"/>
                  <a:gd name="T36" fmla="*/ 124 w 178"/>
                  <a:gd name="T37" fmla="*/ 4 h 171"/>
                  <a:gd name="T38" fmla="*/ 138 w 178"/>
                  <a:gd name="T39" fmla="*/ 9 h 171"/>
                  <a:gd name="T40" fmla="*/ 152 w 178"/>
                  <a:gd name="T41" fmla="*/ 21 h 171"/>
                  <a:gd name="T42" fmla="*/ 159 w 178"/>
                  <a:gd name="T43" fmla="*/ 33 h 171"/>
                  <a:gd name="T44" fmla="*/ 169 w 178"/>
                  <a:gd name="T45" fmla="*/ 47 h 171"/>
                  <a:gd name="T46" fmla="*/ 173 w 178"/>
                  <a:gd name="T47" fmla="*/ 64 h 171"/>
                  <a:gd name="T48" fmla="*/ 178 w 178"/>
                  <a:gd name="T49" fmla="*/ 83 h 171"/>
                  <a:gd name="T50" fmla="*/ 173 w 178"/>
                  <a:gd name="T51" fmla="*/ 99 h 171"/>
                  <a:gd name="T52" fmla="*/ 169 w 178"/>
                  <a:gd name="T53" fmla="*/ 116 h 171"/>
                  <a:gd name="T54" fmla="*/ 159 w 178"/>
                  <a:gd name="T55" fmla="*/ 130 h 171"/>
                  <a:gd name="T56" fmla="*/ 152 w 178"/>
                  <a:gd name="T57" fmla="*/ 145 h 171"/>
                  <a:gd name="T58" fmla="*/ 138 w 178"/>
                  <a:gd name="T59" fmla="*/ 152 h 171"/>
                  <a:gd name="T60" fmla="*/ 124 w 178"/>
                  <a:gd name="T61" fmla="*/ 161 h 171"/>
                  <a:gd name="T62" fmla="*/ 107 w 178"/>
                  <a:gd name="T63" fmla="*/ 166 h 171"/>
                  <a:gd name="T64" fmla="*/ 90 w 178"/>
                  <a:gd name="T65" fmla="*/ 171 h 171"/>
                  <a:gd name="T66" fmla="*/ 90 w 178"/>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1">
                    <a:moveTo>
                      <a:pt x="90" y="171"/>
                    </a:moveTo>
                    <a:lnTo>
                      <a:pt x="71" y="166"/>
                    </a:lnTo>
                    <a:lnTo>
                      <a:pt x="55" y="161"/>
                    </a:lnTo>
                    <a:lnTo>
                      <a:pt x="38" y="152"/>
                    </a:lnTo>
                    <a:lnTo>
                      <a:pt x="26" y="145"/>
                    </a:lnTo>
                    <a:lnTo>
                      <a:pt x="12" y="130"/>
                    </a:lnTo>
                    <a:lnTo>
                      <a:pt x="5" y="116"/>
                    </a:lnTo>
                    <a:lnTo>
                      <a:pt x="0" y="99"/>
                    </a:lnTo>
                    <a:lnTo>
                      <a:pt x="0" y="83"/>
                    </a:lnTo>
                    <a:lnTo>
                      <a:pt x="0" y="64"/>
                    </a:lnTo>
                    <a:lnTo>
                      <a:pt x="5" y="47"/>
                    </a:lnTo>
                    <a:lnTo>
                      <a:pt x="12" y="33"/>
                    </a:lnTo>
                    <a:lnTo>
                      <a:pt x="26" y="21"/>
                    </a:lnTo>
                    <a:lnTo>
                      <a:pt x="38" y="9"/>
                    </a:lnTo>
                    <a:lnTo>
                      <a:pt x="55" y="4"/>
                    </a:lnTo>
                    <a:lnTo>
                      <a:pt x="71" y="0"/>
                    </a:lnTo>
                    <a:lnTo>
                      <a:pt x="90" y="0"/>
                    </a:lnTo>
                    <a:lnTo>
                      <a:pt x="107" y="0"/>
                    </a:lnTo>
                    <a:lnTo>
                      <a:pt x="124" y="4"/>
                    </a:lnTo>
                    <a:lnTo>
                      <a:pt x="138" y="9"/>
                    </a:lnTo>
                    <a:lnTo>
                      <a:pt x="152" y="21"/>
                    </a:lnTo>
                    <a:lnTo>
                      <a:pt x="159" y="33"/>
                    </a:lnTo>
                    <a:lnTo>
                      <a:pt x="169" y="47"/>
                    </a:lnTo>
                    <a:lnTo>
                      <a:pt x="173" y="64"/>
                    </a:lnTo>
                    <a:lnTo>
                      <a:pt x="178" y="83"/>
                    </a:lnTo>
                    <a:lnTo>
                      <a:pt x="173" y="99"/>
                    </a:lnTo>
                    <a:lnTo>
                      <a:pt x="169" y="116"/>
                    </a:lnTo>
                    <a:lnTo>
                      <a:pt x="159" y="130"/>
                    </a:lnTo>
                    <a:lnTo>
                      <a:pt x="152" y="145"/>
                    </a:lnTo>
                    <a:lnTo>
                      <a:pt x="138" y="152"/>
                    </a:lnTo>
                    <a:lnTo>
                      <a:pt x="124" y="161"/>
                    </a:lnTo>
                    <a:lnTo>
                      <a:pt x="107" y="166"/>
                    </a:lnTo>
                    <a:lnTo>
                      <a:pt x="90" y="171"/>
                    </a:lnTo>
                    <a:lnTo>
                      <a:pt x="90" y="171"/>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0" name="Freeform 84"/>
              <p:cNvSpPr>
                <a:spLocks/>
              </p:cNvSpPr>
              <p:nvPr/>
            </p:nvSpPr>
            <p:spPr bwMode="auto">
              <a:xfrm>
                <a:off x="9633" y="7538"/>
                <a:ext cx="178" cy="176"/>
              </a:xfrm>
              <a:custGeom>
                <a:avLst/>
                <a:gdLst>
                  <a:gd name="T0" fmla="*/ 90 w 178"/>
                  <a:gd name="T1" fmla="*/ 176 h 176"/>
                  <a:gd name="T2" fmla="*/ 69 w 178"/>
                  <a:gd name="T3" fmla="*/ 171 h 176"/>
                  <a:gd name="T4" fmla="*/ 55 w 178"/>
                  <a:gd name="T5" fmla="*/ 167 h 176"/>
                  <a:gd name="T6" fmla="*/ 38 w 178"/>
                  <a:gd name="T7" fmla="*/ 157 h 176"/>
                  <a:gd name="T8" fmla="*/ 26 w 178"/>
                  <a:gd name="T9" fmla="*/ 150 h 176"/>
                  <a:gd name="T10" fmla="*/ 12 w 178"/>
                  <a:gd name="T11" fmla="*/ 136 h 176"/>
                  <a:gd name="T12" fmla="*/ 5 w 178"/>
                  <a:gd name="T13" fmla="*/ 121 h 176"/>
                  <a:gd name="T14" fmla="*/ 0 w 178"/>
                  <a:gd name="T15" fmla="*/ 105 h 176"/>
                  <a:gd name="T16" fmla="*/ 0 w 178"/>
                  <a:gd name="T17" fmla="*/ 88 h 176"/>
                  <a:gd name="T18" fmla="*/ 0 w 178"/>
                  <a:gd name="T19" fmla="*/ 69 h 176"/>
                  <a:gd name="T20" fmla="*/ 5 w 178"/>
                  <a:gd name="T21" fmla="*/ 53 h 176"/>
                  <a:gd name="T22" fmla="*/ 12 w 178"/>
                  <a:gd name="T23" fmla="*/ 38 h 176"/>
                  <a:gd name="T24" fmla="*/ 26 w 178"/>
                  <a:gd name="T25" fmla="*/ 27 h 176"/>
                  <a:gd name="T26" fmla="*/ 38 w 178"/>
                  <a:gd name="T27" fmla="*/ 12 h 176"/>
                  <a:gd name="T28" fmla="*/ 55 w 178"/>
                  <a:gd name="T29" fmla="*/ 5 h 176"/>
                  <a:gd name="T30" fmla="*/ 69 w 178"/>
                  <a:gd name="T31" fmla="*/ 0 h 176"/>
                  <a:gd name="T32" fmla="*/ 90 w 178"/>
                  <a:gd name="T33" fmla="*/ 0 h 176"/>
                  <a:gd name="T34" fmla="*/ 107 w 178"/>
                  <a:gd name="T35" fmla="*/ 0 h 176"/>
                  <a:gd name="T36" fmla="*/ 124 w 178"/>
                  <a:gd name="T37" fmla="*/ 5 h 176"/>
                  <a:gd name="T38" fmla="*/ 138 w 178"/>
                  <a:gd name="T39" fmla="*/ 12 h 176"/>
                  <a:gd name="T40" fmla="*/ 152 w 178"/>
                  <a:gd name="T41" fmla="*/ 27 h 176"/>
                  <a:gd name="T42" fmla="*/ 159 w 178"/>
                  <a:gd name="T43" fmla="*/ 38 h 176"/>
                  <a:gd name="T44" fmla="*/ 169 w 178"/>
                  <a:gd name="T45" fmla="*/ 53 h 176"/>
                  <a:gd name="T46" fmla="*/ 173 w 178"/>
                  <a:gd name="T47" fmla="*/ 69 h 176"/>
                  <a:gd name="T48" fmla="*/ 178 w 178"/>
                  <a:gd name="T49" fmla="*/ 88 h 176"/>
                  <a:gd name="T50" fmla="*/ 173 w 178"/>
                  <a:gd name="T51" fmla="*/ 105 h 176"/>
                  <a:gd name="T52" fmla="*/ 169 w 178"/>
                  <a:gd name="T53" fmla="*/ 121 h 176"/>
                  <a:gd name="T54" fmla="*/ 159 w 178"/>
                  <a:gd name="T55" fmla="*/ 136 h 176"/>
                  <a:gd name="T56" fmla="*/ 152 w 178"/>
                  <a:gd name="T57" fmla="*/ 150 h 176"/>
                  <a:gd name="T58" fmla="*/ 138 w 178"/>
                  <a:gd name="T59" fmla="*/ 157 h 176"/>
                  <a:gd name="T60" fmla="*/ 124 w 178"/>
                  <a:gd name="T61" fmla="*/ 167 h 176"/>
                  <a:gd name="T62" fmla="*/ 107 w 178"/>
                  <a:gd name="T63" fmla="*/ 171 h 176"/>
                  <a:gd name="T64" fmla="*/ 90 w 178"/>
                  <a:gd name="T65" fmla="*/ 176 h 176"/>
                  <a:gd name="T66" fmla="*/ 90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90" y="176"/>
                    </a:moveTo>
                    <a:lnTo>
                      <a:pt x="69" y="171"/>
                    </a:lnTo>
                    <a:lnTo>
                      <a:pt x="55" y="167"/>
                    </a:lnTo>
                    <a:lnTo>
                      <a:pt x="38" y="157"/>
                    </a:lnTo>
                    <a:lnTo>
                      <a:pt x="26" y="150"/>
                    </a:lnTo>
                    <a:lnTo>
                      <a:pt x="12" y="136"/>
                    </a:lnTo>
                    <a:lnTo>
                      <a:pt x="5" y="121"/>
                    </a:lnTo>
                    <a:lnTo>
                      <a:pt x="0" y="105"/>
                    </a:lnTo>
                    <a:lnTo>
                      <a:pt x="0" y="88"/>
                    </a:lnTo>
                    <a:lnTo>
                      <a:pt x="0" y="69"/>
                    </a:lnTo>
                    <a:lnTo>
                      <a:pt x="5" y="53"/>
                    </a:lnTo>
                    <a:lnTo>
                      <a:pt x="12" y="38"/>
                    </a:lnTo>
                    <a:lnTo>
                      <a:pt x="26" y="27"/>
                    </a:lnTo>
                    <a:lnTo>
                      <a:pt x="38" y="12"/>
                    </a:lnTo>
                    <a:lnTo>
                      <a:pt x="55" y="5"/>
                    </a:lnTo>
                    <a:lnTo>
                      <a:pt x="69" y="0"/>
                    </a:lnTo>
                    <a:lnTo>
                      <a:pt x="90" y="0"/>
                    </a:lnTo>
                    <a:lnTo>
                      <a:pt x="107" y="0"/>
                    </a:lnTo>
                    <a:lnTo>
                      <a:pt x="124" y="5"/>
                    </a:lnTo>
                    <a:lnTo>
                      <a:pt x="138" y="12"/>
                    </a:lnTo>
                    <a:lnTo>
                      <a:pt x="152" y="27"/>
                    </a:lnTo>
                    <a:lnTo>
                      <a:pt x="159" y="38"/>
                    </a:lnTo>
                    <a:lnTo>
                      <a:pt x="169" y="53"/>
                    </a:lnTo>
                    <a:lnTo>
                      <a:pt x="173" y="69"/>
                    </a:lnTo>
                    <a:lnTo>
                      <a:pt x="178" y="88"/>
                    </a:lnTo>
                    <a:lnTo>
                      <a:pt x="173" y="105"/>
                    </a:lnTo>
                    <a:lnTo>
                      <a:pt x="169" y="121"/>
                    </a:lnTo>
                    <a:lnTo>
                      <a:pt x="159" y="136"/>
                    </a:lnTo>
                    <a:lnTo>
                      <a:pt x="152" y="150"/>
                    </a:lnTo>
                    <a:lnTo>
                      <a:pt x="138" y="157"/>
                    </a:lnTo>
                    <a:lnTo>
                      <a:pt x="124" y="167"/>
                    </a:lnTo>
                    <a:lnTo>
                      <a:pt x="107" y="171"/>
                    </a:lnTo>
                    <a:lnTo>
                      <a:pt x="90" y="176"/>
                    </a:lnTo>
                    <a:lnTo>
                      <a:pt x="90"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1" name="Freeform 85"/>
              <p:cNvSpPr>
                <a:spLocks/>
              </p:cNvSpPr>
              <p:nvPr/>
            </p:nvSpPr>
            <p:spPr bwMode="auto">
              <a:xfrm>
                <a:off x="9405" y="7443"/>
                <a:ext cx="176" cy="171"/>
              </a:xfrm>
              <a:custGeom>
                <a:avLst/>
                <a:gdLst>
                  <a:gd name="T0" fmla="*/ 85 w 176"/>
                  <a:gd name="T1" fmla="*/ 171 h 171"/>
                  <a:gd name="T2" fmla="*/ 69 w 176"/>
                  <a:gd name="T3" fmla="*/ 167 h 171"/>
                  <a:gd name="T4" fmla="*/ 52 w 176"/>
                  <a:gd name="T5" fmla="*/ 162 h 171"/>
                  <a:gd name="T6" fmla="*/ 38 w 176"/>
                  <a:gd name="T7" fmla="*/ 152 h 171"/>
                  <a:gd name="T8" fmla="*/ 26 w 176"/>
                  <a:gd name="T9" fmla="*/ 145 h 171"/>
                  <a:gd name="T10" fmla="*/ 12 w 176"/>
                  <a:gd name="T11" fmla="*/ 131 h 171"/>
                  <a:gd name="T12" fmla="*/ 5 w 176"/>
                  <a:gd name="T13" fmla="*/ 117 h 171"/>
                  <a:gd name="T14" fmla="*/ 0 w 176"/>
                  <a:gd name="T15" fmla="*/ 100 h 171"/>
                  <a:gd name="T16" fmla="*/ 0 w 176"/>
                  <a:gd name="T17" fmla="*/ 84 h 171"/>
                  <a:gd name="T18" fmla="*/ 0 w 176"/>
                  <a:gd name="T19" fmla="*/ 62 h 171"/>
                  <a:gd name="T20" fmla="*/ 5 w 176"/>
                  <a:gd name="T21" fmla="*/ 48 h 171"/>
                  <a:gd name="T22" fmla="*/ 12 w 176"/>
                  <a:gd name="T23" fmla="*/ 34 h 171"/>
                  <a:gd name="T24" fmla="*/ 26 w 176"/>
                  <a:gd name="T25" fmla="*/ 24 h 171"/>
                  <a:gd name="T26" fmla="*/ 38 w 176"/>
                  <a:gd name="T27" fmla="*/ 12 h 171"/>
                  <a:gd name="T28" fmla="*/ 52 w 176"/>
                  <a:gd name="T29" fmla="*/ 5 h 171"/>
                  <a:gd name="T30" fmla="*/ 69 w 176"/>
                  <a:gd name="T31" fmla="*/ 0 h 171"/>
                  <a:gd name="T32" fmla="*/ 85 w 176"/>
                  <a:gd name="T33" fmla="*/ 0 h 171"/>
                  <a:gd name="T34" fmla="*/ 102 w 176"/>
                  <a:gd name="T35" fmla="*/ 0 h 171"/>
                  <a:gd name="T36" fmla="*/ 119 w 176"/>
                  <a:gd name="T37" fmla="*/ 5 h 171"/>
                  <a:gd name="T38" fmla="*/ 133 w 176"/>
                  <a:gd name="T39" fmla="*/ 12 h 171"/>
                  <a:gd name="T40" fmla="*/ 147 w 176"/>
                  <a:gd name="T41" fmla="*/ 24 h 171"/>
                  <a:gd name="T42" fmla="*/ 157 w 176"/>
                  <a:gd name="T43" fmla="*/ 34 h 171"/>
                  <a:gd name="T44" fmla="*/ 166 w 176"/>
                  <a:gd name="T45" fmla="*/ 48 h 171"/>
                  <a:gd name="T46" fmla="*/ 171 w 176"/>
                  <a:gd name="T47" fmla="*/ 62 h 171"/>
                  <a:gd name="T48" fmla="*/ 176 w 176"/>
                  <a:gd name="T49" fmla="*/ 84 h 171"/>
                  <a:gd name="T50" fmla="*/ 171 w 176"/>
                  <a:gd name="T51" fmla="*/ 100 h 171"/>
                  <a:gd name="T52" fmla="*/ 166 w 176"/>
                  <a:gd name="T53" fmla="*/ 117 h 171"/>
                  <a:gd name="T54" fmla="*/ 157 w 176"/>
                  <a:gd name="T55" fmla="*/ 131 h 171"/>
                  <a:gd name="T56" fmla="*/ 147 w 176"/>
                  <a:gd name="T57" fmla="*/ 145 h 171"/>
                  <a:gd name="T58" fmla="*/ 133 w 176"/>
                  <a:gd name="T59" fmla="*/ 152 h 171"/>
                  <a:gd name="T60" fmla="*/ 119 w 176"/>
                  <a:gd name="T61" fmla="*/ 162 h 171"/>
                  <a:gd name="T62" fmla="*/ 102 w 176"/>
                  <a:gd name="T63" fmla="*/ 167 h 171"/>
                  <a:gd name="T64" fmla="*/ 85 w 176"/>
                  <a:gd name="T65" fmla="*/ 171 h 171"/>
                  <a:gd name="T66" fmla="*/ 85 w 176"/>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1">
                    <a:moveTo>
                      <a:pt x="85" y="171"/>
                    </a:moveTo>
                    <a:lnTo>
                      <a:pt x="69" y="167"/>
                    </a:lnTo>
                    <a:lnTo>
                      <a:pt x="52" y="162"/>
                    </a:lnTo>
                    <a:lnTo>
                      <a:pt x="38" y="152"/>
                    </a:lnTo>
                    <a:lnTo>
                      <a:pt x="26" y="145"/>
                    </a:lnTo>
                    <a:lnTo>
                      <a:pt x="12" y="131"/>
                    </a:lnTo>
                    <a:lnTo>
                      <a:pt x="5" y="117"/>
                    </a:lnTo>
                    <a:lnTo>
                      <a:pt x="0" y="100"/>
                    </a:lnTo>
                    <a:lnTo>
                      <a:pt x="0" y="84"/>
                    </a:lnTo>
                    <a:lnTo>
                      <a:pt x="0" y="62"/>
                    </a:lnTo>
                    <a:lnTo>
                      <a:pt x="5" y="48"/>
                    </a:lnTo>
                    <a:lnTo>
                      <a:pt x="12" y="34"/>
                    </a:lnTo>
                    <a:lnTo>
                      <a:pt x="26" y="24"/>
                    </a:lnTo>
                    <a:lnTo>
                      <a:pt x="38" y="12"/>
                    </a:lnTo>
                    <a:lnTo>
                      <a:pt x="52" y="5"/>
                    </a:lnTo>
                    <a:lnTo>
                      <a:pt x="69" y="0"/>
                    </a:lnTo>
                    <a:lnTo>
                      <a:pt x="85" y="0"/>
                    </a:lnTo>
                    <a:lnTo>
                      <a:pt x="102" y="0"/>
                    </a:lnTo>
                    <a:lnTo>
                      <a:pt x="119" y="5"/>
                    </a:lnTo>
                    <a:lnTo>
                      <a:pt x="133" y="12"/>
                    </a:lnTo>
                    <a:lnTo>
                      <a:pt x="147" y="24"/>
                    </a:lnTo>
                    <a:lnTo>
                      <a:pt x="157" y="34"/>
                    </a:lnTo>
                    <a:lnTo>
                      <a:pt x="166" y="48"/>
                    </a:lnTo>
                    <a:lnTo>
                      <a:pt x="171" y="62"/>
                    </a:lnTo>
                    <a:lnTo>
                      <a:pt x="176" y="84"/>
                    </a:lnTo>
                    <a:lnTo>
                      <a:pt x="171" y="100"/>
                    </a:lnTo>
                    <a:lnTo>
                      <a:pt x="166" y="117"/>
                    </a:lnTo>
                    <a:lnTo>
                      <a:pt x="157" y="131"/>
                    </a:lnTo>
                    <a:lnTo>
                      <a:pt x="147" y="145"/>
                    </a:lnTo>
                    <a:lnTo>
                      <a:pt x="133" y="152"/>
                    </a:lnTo>
                    <a:lnTo>
                      <a:pt x="119" y="162"/>
                    </a:lnTo>
                    <a:lnTo>
                      <a:pt x="102" y="167"/>
                    </a:lnTo>
                    <a:lnTo>
                      <a:pt x="85" y="171"/>
                    </a:lnTo>
                    <a:lnTo>
                      <a:pt x="85" y="171"/>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2" name="Freeform 86"/>
              <p:cNvSpPr>
                <a:spLocks/>
              </p:cNvSpPr>
              <p:nvPr/>
            </p:nvSpPr>
            <p:spPr bwMode="auto">
              <a:xfrm>
                <a:off x="9771" y="7030"/>
                <a:ext cx="176" cy="176"/>
              </a:xfrm>
              <a:custGeom>
                <a:avLst/>
                <a:gdLst>
                  <a:gd name="T0" fmla="*/ 90 w 176"/>
                  <a:gd name="T1" fmla="*/ 176 h 176"/>
                  <a:gd name="T2" fmla="*/ 69 w 176"/>
                  <a:gd name="T3" fmla="*/ 171 h 176"/>
                  <a:gd name="T4" fmla="*/ 54 w 176"/>
                  <a:gd name="T5" fmla="*/ 166 h 176"/>
                  <a:gd name="T6" fmla="*/ 38 w 176"/>
                  <a:gd name="T7" fmla="*/ 157 h 176"/>
                  <a:gd name="T8" fmla="*/ 26 w 176"/>
                  <a:gd name="T9" fmla="*/ 150 h 176"/>
                  <a:gd name="T10" fmla="*/ 12 w 176"/>
                  <a:gd name="T11" fmla="*/ 136 h 176"/>
                  <a:gd name="T12" fmla="*/ 5 w 176"/>
                  <a:gd name="T13" fmla="*/ 121 h 176"/>
                  <a:gd name="T14" fmla="*/ 0 w 176"/>
                  <a:gd name="T15" fmla="*/ 105 h 176"/>
                  <a:gd name="T16" fmla="*/ 0 w 176"/>
                  <a:gd name="T17" fmla="*/ 88 h 176"/>
                  <a:gd name="T18" fmla="*/ 0 w 176"/>
                  <a:gd name="T19" fmla="*/ 69 h 176"/>
                  <a:gd name="T20" fmla="*/ 5 w 176"/>
                  <a:gd name="T21" fmla="*/ 53 h 176"/>
                  <a:gd name="T22" fmla="*/ 12 w 176"/>
                  <a:gd name="T23" fmla="*/ 38 h 176"/>
                  <a:gd name="T24" fmla="*/ 26 w 176"/>
                  <a:gd name="T25" fmla="*/ 26 h 176"/>
                  <a:gd name="T26" fmla="*/ 38 w 176"/>
                  <a:gd name="T27" fmla="*/ 12 h 176"/>
                  <a:gd name="T28" fmla="*/ 54 w 176"/>
                  <a:gd name="T29" fmla="*/ 5 h 176"/>
                  <a:gd name="T30" fmla="*/ 69 w 176"/>
                  <a:gd name="T31" fmla="*/ 0 h 176"/>
                  <a:gd name="T32" fmla="*/ 90 w 176"/>
                  <a:gd name="T33" fmla="*/ 0 h 176"/>
                  <a:gd name="T34" fmla="*/ 107 w 176"/>
                  <a:gd name="T35" fmla="*/ 0 h 176"/>
                  <a:gd name="T36" fmla="*/ 123 w 176"/>
                  <a:gd name="T37" fmla="*/ 5 h 176"/>
                  <a:gd name="T38" fmla="*/ 138 w 176"/>
                  <a:gd name="T39" fmla="*/ 12 h 176"/>
                  <a:gd name="T40" fmla="*/ 152 w 176"/>
                  <a:gd name="T41" fmla="*/ 26 h 176"/>
                  <a:gd name="T42" fmla="*/ 157 w 176"/>
                  <a:gd name="T43" fmla="*/ 38 h 176"/>
                  <a:gd name="T44" fmla="*/ 166 w 176"/>
                  <a:gd name="T45" fmla="*/ 53 h 176"/>
                  <a:gd name="T46" fmla="*/ 171 w 176"/>
                  <a:gd name="T47" fmla="*/ 69 h 176"/>
                  <a:gd name="T48" fmla="*/ 176 w 176"/>
                  <a:gd name="T49" fmla="*/ 88 h 176"/>
                  <a:gd name="T50" fmla="*/ 171 w 176"/>
                  <a:gd name="T51" fmla="*/ 105 h 176"/>
                  <a:gd name="T52" fmla="*/ 166 w 176"/>
                  <a:gd name="T53" fmla="*/ 121 h 176"/>
                  <a:gd name="T54" fmla="*/ 157 w 176"/>
                  <a:gd name="T55" fmla="*/ 136 h 176"/>
                  <a:gd name="T56" fmla="*/ 152 w 176"/>
                  <a:gd name="T57" fmla="*/ 150 h 176"/>
                  <a:gd name="T58" fmla="*/ 138 w 176"/>
                  <a:gd name="T59" fmla="*/ 157 h 176"/>
                  <a:gd name="T60" fmla="*/ 123 w 176"/>
                  <a:gd name="T61" fmla="*/ 166 h 176"/>
                  <a:gd name="T62" fmla="*/ 107 w 176"/>
                  <a:gd name="T63" fmla="*/ 171 h 176"/>
                  <a:gd name="T64" fmla="*/ 90 w 176"/>
                  <a:gd name="T65" fmla="*/ 176 h 176"/>
                  <a:gd name="T66" fmla="*/ 90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90" y="176"/>
                    </a:moveTo>
                    <a:lnTo>
                      <a:pt x="69" y="171"/>
                    </a:lnTo>
                    <a:lnTo>
                      <a:pt x="54" y="166"/>
                    </a:lnTo>
                    <a:lnTo>
                      <a:pt x="38" y="157"/>
                    </a:lnTo>
                    <a:lnTo>
                      <a:pt x="26" y="150"/>
                    </a:lnTo>
                    <a:lnTo>
                      <a:pt x="12" y="136"/>
                    </a:lnTo>
                    <a:lnTo>
                      <a:pt x="5" y="121"/>
                    </a:lnTo>
                    <a:lnTo>
                      <a:pt x="0" y="105"/>
                    </a:lnTo>
                    <a:lnTo>
                      <a:pt x="0" y="88"/>
                    </a:lnTo>
                    <a:lnTo>
                      <a:pt x="0" y="69"/>
                    </a:lnTo>
                    <a:lnTo>
                      <a:pt x="5" y="53"/>
                    </a:lnTo>
                    <a:lnTo>
                      <a:pt x="12" y="38"/>
                    </a:lnTo>
                    <a:lnTo>
                      <a:pt x="26" y="26"/>
                    </a:lnTo>
                    <a:lnTo>
                      <a:pt x="38" y="12"/>
                    </a:lnTo>
                    <a:lnTo>
                      <a:pt x="54" y="5"/>
                    </a:lnTo>
                    <a:lnTo>
                      <a:pt x="69" y="0"/>
                    </a:lnTo>
                    <a:lnTo>
                      <a:pt x="90" y="0"/>
                    </a:lnTo>
                    <a:lnTo>
                      <a:pt x="107" y="0"/>
                    </a:lnTo>
                    <a:lnTo>
                      <a:pt x="123" y="5"/>
                    </a:lnTo>
                    <a:lnTo>
                      <a:pt x="138" y="12"/>
                    </a:lnTo>
                    <a:lnTo>
                      <a:pt x="152" y="26"/>
                    </a:lnTo>
                    <a:lnTo>
                      <a:pt x="157" y="38"/>
                    </a:lnTo>
                    <a:lnTo>
                      <a:pt x="166" y="53"/>
                    </a:lnTo>
                    <a:lnTo>
                      <a:pt x="171" y="69"/>
                    </a:lnTo>
                    <a:lnTo>
                      <a:pt x="176" y="88"/>
                    </a:lnTo>
                    <a:lnTo>
                      <a:pt x="171" y="105"/>
                    </a:lnTo>
                    <a:lnTo>
                      <a:pt x="166" y="121"/>
                    </a:lnTo>
                    <a:lnTo>
                      <a:pt x="157" y="136"/>
                    </a:lnTo>
                    <a:lnTo>
                      <a:pt x="152" y="150"/>
                    </a:lnTo>
                    <a:lnTo>
                      <a:pt x="138" y="157"/>
                    </a:lnTo>
                    <a:lnTo>
                      <a:pt x="123" y="166"/>
                    </a:lnTo>
                    <a:lnTo>
                      <a:pt x="107" y="171"/>
                    </a:lnTo>
                    <a:lnTo>
                      <a:pt x="90" y="176"/>
                    </a:lnTo>
                    <a:lnTo>
                      <a:pt x="90"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3" name="Freeform 87"/>
              <p:cNvSpPr>
                <a:spLocks/>
              </p:cNvSpPr>
              <p:nvPr/>
            </p:nvSpPr>
            <p:spPr bwMode="auto">
              <a:xfrm>
                <a:off x="9139" y="7194"/>
                <a:ext cx="178" cy="176"/>
              </a:xfrm>
              <a:custGeom>
                <a:avLst/>
                <a:gdLst>
                  <a:gd name="T0" fmla="*/ 88 w 178"/>
                  <a:gd name="T1" fmla="*/ 176 h 176"/>
                  <a:gd name="T2" fmla="*/ 69 w 178"/>
                  <a:gd name="T3" fmla="*/ 171 h 176"/>
                  <a:gd name="T4" fmla="*/ 52 w 178"/>
                  <a:gd name="T5" fmla="*/ 166 h 176"/>
                  <a:gd name="T6" fmla="*/ 38 w 178"/>
                  <a:gd name="T7" fmla="*/ 157 h 176"/>
                  <a:gd name="T8" fmla="*/ 26 w 178"/>
                  <a:gd name="T9" fmla="*/ 150 h 176"/>
                  <a:gd name="T10" fmla="*/ 12 w 178"/>
                  <a:gd name="T11" fmla="*/ 135 h 176"/>
                  <a:gd name="T12" fmla="*/ 4 w 178"/>
                  <a:gd name="T13" fmla="*/ 121 h 176"/>
                  <a:gd name="T14" fmla="*/ 0 w 178"/>
                  <a:gd name="T15" fmla="*/ 105 h 176"/>
                  <a:gd name="T16" fmla="*/ 0 w 178"/>
                  <a:gd name="T17" fmla="*/ 88 h 176"/>
                  <a:gd name="T18" fmla="*/ 0 w 178"/>
                  <a:gd name="T19" fmla="*/ 69 h 176"/>
                  <a:gd name="T20" fmla="*/ 4 w 178"/>
                  <a:gd name="T21" fmla="*/ 52 h 176"/>
                  <a:gd name="T22" fmla="*/ 12 w 178"/>
                  <a:gd name="T23" fmla="*/ 38 h 176"/>
                  <a:gd name="T24" fmla="*/ 26 w 178"/>
                  <a:gd name="T25" fmla="*/ 26 h 176"/>
                  <a:gd name="T26" fmla="*/ 38 w 178"/>
                  <a:gd name="T27" fmla="*/ 12 h 176"/>
                  <a:gd name="T28" fmla="*/ 52 w 178"/>
                  <a:gd name="T29" fmla="*/ 5 h 176"/>
                  <a:gd name="T30" fmla="*/ 69 w 178"/>
                  <a:gd name="T31" fmla="*/ 0 h 176"/>
                  <a:gd name="T32" fmla="*/ 88 w 178"/>
                  <a:gd name="T33" fmla="*/ 0 h 176"/>
                  <a:gd name="T34" fmla="*/ 104 w 178"/>
                  <a:gd name="T35" fmla="*/ 0 h 176"/>
                  <a:gd name="T36" fmla="*/ 121 w 178"/>
                  <a:gd name="T37" fmla="*/ 5 h 176"/>
                  <a:gd name="T38" fmla="*/ 135 w 178"/>
                  <a:gd name="T39" fmla="*/ 12 h 176"/>
                  <a:gd name="T40" fmla="*/ 149 w 178"/>
                  <a:gd name="T41" fmla="*/ 26 h 176"/>
                  <a:gd name="T42" fmla="*/ 159 w 178"/>
                  <a:gd name="T43" fmla="*/ 38 h 176"/>
                  <a:gd name="T44" fmla="*/ 168 w 178"/>
                  <a:gd name="T45" fmla="*/ 52 h 176"/>
                  <a:gd name="T46" fmla="*/ 173 w 178"/>
                  <a:gd name="T47" fmla="*/ 69 h 176"/>
                  <a:gd name="T48" fmla="*/ 178 w 178"/>
                  <a:gd name="T49" fmla="*/ 88 h 176"/>
                  <a:gd name="T50" fmla="*/ 173 w 178"/>
                  <a:gd name="T51" fmla="*/ 105 h 176"/>
                  <a:gd name="T52" fmla="*/ 168 w 178"/>
                  <a:gd name="T53" fmla="*/ 121 h 176"/>
                  <a:gd name="T54" fmla="*/ 159 w 178"/>
                  <a:gd name="T55" fmla="*/ 135 h 176"/>
                  <a:gd name="T56" fmla="*/ 149 w 178"/>
                  <a:gd name="T57" fmla="*/ 150 h 176"/>
                  <a:gd name="T58" fmla="*/ 135 w 178"/>
                  <a:gd name="T59" fmla="*/ 157 h 176"/>
                  <a:gd name="T60" fmla="*/ 121 w 178"/>
                  <a:gd name="T61" fmla="*/ 166 h 176"/>
                  <a:gd name="T62" fmla="*/ 104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69" y="171"/>
                    </a:lnTo>
                    <a:lnTo>
                      <a:pt x="52" y="166"/>
                    </a:lnTo>
                    <a:lnTo>
                      <a:pt x="38" y="157"/>
                    </a:lnTo>
                    <a:lnTo>
                      <a:pt x="26" y="150"/>
                    </a:lnTo>
                    <a:lnTo>
                      <a:pt x="12" y="135"/>
                    </a:lnTo>
                    <a:lnTo>
                      <a:pt x="4" y="121"/>
                    </a:lnTo>
                    <a:lnTo>
                      <a:pt x="0" y="105"/>
                    </a:lnTo>
                    <a:lnTo>
                      <a:pt x="0" y="88"/>
                    </a:lnTo>
                    <a:lnTo>
                      <a:pt x="0" y="69"/>
                    </a:lnTo>
                    <a:lnTo>
                      <a:pt x="4" y="52"/>
                    </a:lnTo>
                    <a:lnTo>
                      <a:pt x="12" y="38"/>
                    </a:lnTo>
                    <a:lnTo>
                      <a:pt x="26" y="26"/>
                    </a:lnTo>
                    <a:lnTo>
                      <a:pt x="38" y="12"/>
                    </a:lnTo>
                    <a:lnTo>
                      <a:pt x="52" y="5"/>
                    </a:lnTo>
                    <a:lnTo>
                      <a:pt x="69" y="0"/>
                    </a:lnTo>
                    <a:lnTo>
                      <a:pt x="88" y="0"/>
                    </a:lnTo>
                    <a:lnTo>
                      <a:pt x="104" y="0"/>
                    </a:lnTo>
                    <a:lnTo>
                      <a:pt x="121" y="5"/>
                    </a:lnTo>
                    <a:lnTo>
                      <a:pt x="135" y="12"/>
                    </a:lnTo>
                    <a:lnTo>
                      <a:pt x="149" y="26"/>
                    </a:lnTo>
                    <a:lnTo>
                      <a:pt x="159" y="38"/>
                    </a:lnTo>
                    <a:lnTo>
                      <a:pt x="168" y="52"/>
                    </a:lnTo>
                    <a:lnTo>
                      <a:pt x="173" y="69"/>
                    </a:lnTo>
                    <a:lnTo>
                      <a:pt x="178" y="88"/>
                    </a:lnTo>
                    <a:lnTo>
                      <a:pt x="173" y="105"/>
                    </a:lnTo>
                    <a:lnTo>
                      <a:pt x="168" y="121"/>
                    </a:lnTo>
                    <a:lnTo>
                      <a:pt x="159" y="135"/>
                    </a:lnTo>
                    <a:lnTo>
                      <a:pt x="149" y="150"/>
                    </a:lnTo>
                    <a:lnTo>
                      <a:pt x="135" y="157"/>
                    </a:lnTo>
                    <a:lnTo>
                      <a:pt x="121" y="166"/>
                    </a:lnTo>
                    <a:lnTo>
                      <a:pt x="104" y="171"/>
                    </a:lnTo>
                    <a:lnTo>
                      <a:pt x="88" y="176"/>
                    </a:lnTo>
                    <a:lnTo>
                      <a:pt x="88"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4" name="Freeform 88"/>
              <p:cNvSpPr>
                <a:spLocks/>
              </p:cNvSpPr>
              <p:nvPr/>
            </p:nvSpPr>
            <p:spPr bwMode="auto">
              <a:xfrm>
                <a:off x="9165" y="7477"/>
                <a:ext cx="178" cy="175"/>
              </a:xfrm>
              <a:custGeom>
                <a:avLst/>
                <a:gdLst>
                  <a:gd name="T0" fmla="*/ 88 w 178"/>
                  <a:gd name="T1" fmla="*/ 175 h 175"/>
                  <a:gd name="T2" fmla="*/ 69 w 178"/>
                  <a:gd name="T3" fmla="*/ 171 h 175"/>
                  <a:gd name="T4" fmla="*/ 52 w 178"/>
                  <a:gd name="T5" fmla="*/ 166 h 175"/>
                  <a:gd name="T6" fmla="*/ 38 w 178"/>
                  <a:gd name="T7" fmla="*/ 156 h 175"/>
                  <a:gd name="T8" fmla="*/ 26 w 178"/>
                  <a:gd name="T9" fmla="*/ 149 h 175"/>
                  <a:gd name="T10" fmla="*/ 12 w 178"/>
                  <a:gd name="T11" fmla="*/ 135 h 175"/>
                  <a:gd name="T12" fmla="*/ 5 w 178"/>
                  <a:gd name="T13" fmla="*/ 121 h 175"/>
                  <a:gd name="T14" fmla="*/ 0 w 178"/>
                  <a:gd name="T15" fmla="*/ 104 h 175"/>
                  <a:gd name="T16" fmla="*/ 0 w 178"/>
                  <a:gd name="T17" fmla="*/ 88 h 175"/>
                  <a:gd name="T18" fmla="*/ 0 w 178"/>
                  <a:gd name="T19" fmla="*/ 66 h 175"/>
                  <a:gd name="T20" fmla="*/ 5 w 178"/>
                  <a:gd name="T21" fmla="*/ 50 h 175"/>
                  <a:gd name="T22" fmla="*/ 12 w 178"/>
                  <a:gd name="T23" fmla="*/ 35 h 175"/>
                  <a:gd name="T24" fmla="*/ 26 w 178"/>
                  <a:gd name="T25" fmla="*/ 23 h 175"/>
                  <a:gd name="T26" fmla="*/ 38 w 178"/>
                  <a:gd name="T27" fmla="*/ 12 h 175"/>
                  <a:gd name="T28" fmla="*/ 52 w 178"/>
                  <a:gd name="T29" fmla="*/ 7 h 175"/>
                  <a:gd name="T30" fmla="*/ 69 w 178"/>
                  <a:gd name="T31" fmla="*/ 0 h 175"/>
                  <a:gd name="T32" fmla="*/ 88 w 178"/>
                  <a:gd name="T33" fmla="*/ 0 h 175"/>
                  <a:gd name="T34" fmla="*/ 104 w 178"/>
                  <a:gd name="T35" fmla="*/ 0 h 175"/>
                  <a:gd name="T36" fmla="*/ 121 w 178"/>
                  <a:gd name="T37" fmla="*/ 7 h 175"/>
                  <a:gd name="T38" fmla="*/ 135 w 178"/>
                  <a:gd name="T39" fmla="*/ 12 h 175"/>
                  <a:gd name="T40" fmla="*/ 150 w 178"/>
                  <a:gd name="T41" fmla="*/ 23 h 175"/>
                  <a:gd name="T42" fmla="*/ 159 w 178"/>
                  <a:gd name="T43" fmla="*/ 35 h 175"/>
                  <a:gd name="T44" fmla="*/ 169 w 178"/>
                  <a:gd name="T45" fmla="*/ 50 h 175"/>
                  <a:gd name="T46" fmla="*/ 173 w 178"/>
                  <a:gd name="T47" fmla="*/ 66 h 175"/>
                  <a:gd name="T48" fmla="*/ 178 w 178"/>
                  <a:gd name="T49" fmla="*/ 88 h 175"/>
                  <a:gd name="T50" fmla="*/ 173 w 178"/>
                  <a:gd name="T51" fmla="*/ 104 h 175"/>
                  <a:gd name="T52" fmla="*/ 169 w 178"/>
                  <a:gd name="T53" fmla="*/ 121 h 175"/>
                  <a:gd name="T54" fmla="*/ 159 w 178"/>
                  <a:gd name="T55" fmla="*/ 135 h 175"/>
                  <a:gd name="T56" fmla="*/ 150 w 178"/>
                  <a:gd name="T57" fmla="*/ 149 h 175"/>
                  <a:gd name="T58" fmla="*/ 135 w 178"/>
                  <a:gd name="T59" fmla="*/ 156 h 175"/>
                  <a:gd name="T60" fmla="*/ 121 w 178"/>
                  <a:gd name="T61" fmla="*/ 166 h 175"/>
                  <a:gd name="T62" fmla="*/ 104 w 178"/>
                  <a:gd name="T63" fmla="*/ 171 h 175"/>
                  <a:gd name="T64" fmla="*/ 88 w 178"/>
                  <a:gd name="T65" fmla="*/ 175 h 175"/>
                  <a:gd name="T66" fmla="*/ 88 w 178"/>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5">
                    <a:moveTo>
                      <a:pt x="88" y="175"/>
                    </a:moveTo>
                    <a:lnTo>
                      <a:pt x="69" y="171"/>
                    </a:lnTo>
                    <a:lnTo>
                      <a:pt x="52" y="166"/>
                    </a:lnTo>
                    <a:lnTo>
                      <a:pt x="38" y="156"/>
                    </a:lnTo>
                    <a:lnTo>
                      <a:pt x="26" y="149"/>
                    </a:lnTo>
                    <a:lnTo>
                      <a:pt x="12" y="135"/>
                    </a:lnTo>
                    <a:lnTo>
                      <a:pt x="5" y="121"/>
                    </a:lnTo>
                    <a:lnTo>
                      <a:pt x="0" y="104"/>
                    </a:lnTo>
                    <a:lnTo>
                      <a:pt x="0" y="88"/>
                    </a:lnTo>
                    <a:lnTo>
                      <a:pt x="0" y="66"/>
                    </a:lnTo>
                    <a:lnTo>
                      <a:pt x="5" y="50"/>
                    </a:lnTo>
                    <a:lnTo>
                      <a:pt x="12" y="35"/>
                    </a:lnTo>
                    <a:lnTo>
                      <a:pt x="26" y="23"/>
                    </a:lnTo>
                    <a:lnTo>
                      <a:pt x="38" y="12"/>
                    </a:lnTo>
                    <a:lnTo>
                      <a:pt x="52" y="7"/>
                    </a:lnTo>
                    <a:lnTo>
                      <a:pt x="69" y="0"/>
                    </a:lnTo>
                    <a:lnTo>
                      <a:pt x="88" y="0"/>
                    </a:lnTo>
                    <a:lnTo>
                      <a:pt x="104" y="0"/>
                    </a:lnTo>
                    <a:lnTo>
                      <a:pt x="121" y="7"/>
                    </a:lnTo>
                    <a:lnTo>
                      <a:pt x="135" y="12"/>
                    </a:lnTo>
                    <a:lnTo>
                      <a:pt x="150" y="23"/>
                    </a:lnTo>
                    <a:lnTo>
                      <a:pt x="159" y="35"/>
                    </a:lnTo>
                    <a:lnTo>
                      <a:pt x="169" y="50"/>
                    </a:lnTo>
                    <a:lnTo>
                      <a:pt x="173" y="66"/>
                    </a:lnTo>
                    <a:lnTo>
                      <a:pt x="178" y="88"/>
                    </a:lnTo>
                    <a:lnTo>
                      <a:pt x="173" y="104"/>
                    </a:lnTo>
                    <a:lnTo>
                      <a:pt x="169" y="121"/>
                    </a:lnTo>
                    <a:lnTo>
                      <a:pt x="159" y="135"/>
                    </a:lnTo>
                    <a:lnTo>
                      <a:pt x="150" y="149"/>
                    </a:lnTo>
                    <a:lnTo>
                      <a:pt x="135" y="156"/>
                    </a:lnTo>
                    <a:lnTo>
                      <a:pt x="121" y="166"/>
                    </a:lnTo>
                    <a:lnTo>
                      <a:pt x="104" y="171"/>
                    </a:lnTo>
                    <a:lnTo>
                      <a:pt x="88" y="175"/>
                    </a:lnTo>
                    <a:lnTo>
                      <a:pt x="88" y="175"/>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5" name="Freeform 89"/>
              <p:cNvSpPr>
                <a:spLocks/>
              </p:cNvSpPr>
              <p:nvPr/>
            </p:nvSpPr>
            <p:spPr bwMode="auto">
              <a:xfrm>
                <a:off x="9647" y="7764"/>
                <a:ext cx="178" cy="176"/>
              </a:xfrm>
              <a:custGeom>
                <a:avLst/>
                <a:gdLst>
                  <a:gd name="T0" fmla="*/ 91 w 178"/>
                  <a:gd name="T1" fmla="*/ 176 h 176"/>
                  <a:gd name="T2" fmla="*/ 69 w 178"/>
                  <a:gd name="T3" fmla="*/ 171 h 176"/>
                  <a:gd name="T4" fmla="*/ 55 w 178"/>
                  <a:gd name="T5" fmla="*/ 166 h 176"/>
                  <a:gd name="T6" fmla="*/ 38 w 178"/>
                  <a:gd name="T7" fmla="*/ 157 h 176"/>
                  <a:gd name="T8" fmla="*/ 26 w 178"/>
                  <a:gd name="T9" fmla="*/ 150 h 176"/>
                  <a:gd name="T10" fmla="*/ 12 w 178"/>
                  <a:gd name="T11" fmla="*/ 135 h 176"/>
                  <a:gd name="T12" fmla="*/ 5 w 178"/>
                  <a:gd name="T13" fmla="*/ 121 h 176"/>
                  <a:gd name="T14" fmla="*/ 0 w 178"/>
                  <a:gd name="T15" fmla="*/ 104 h 176"/>
                  <a:gd name="T16" fmla="*/ 0 w 178"/>
                  <a:gd name="T17" fmla="*/ 88 h 176"/>
                  <a:gd name="T18" fmla="*/ 0 w 178"/>
                  <a:gd name="T19" fmla="*/ 66 h 176"/>
                  <a:gd name="T20" fmla="*/ 5 w 178"/>
                  <a:gd name="T21" fmla="*/ 50 h 176"/>
                  <a:gd name="T22" fmla="*/ 12 w 178"/>
                  <a:gd name="T23" fmla="*/ 36 h 176"/>
                  <a:gd name="T24" fmla="*/ 26 w 178"/>
                  <a:gd name="T25" fmla="*/ 24 h 176"/>
                  <a:gd name="T26" fmla="*/ 38 w 178"/>
                  <a:gd name="T27" fmla="*/ 12 h 176"/>
                  <a:gd name="T28" fmla="*/ 55 w 178"/>
                  <a:gd name="T29" fmla="*/ 5 h 176"/>
                  <a:gd name="T30" fmla="*/ 69 w 178"/>
                  <a:gd name="T31" fmla="*/ 0 h 176"/>
                  <a:gd name="T32" fmla="*/ 91 w 178"/>
                  <a:gd name="T33" fmla="*/ 0 h 176"/>
                  <a:gd name="T34" fmla="*/ 107 w 178"/>
                  <a:gd name="T35" fmla="*/ 0 h 176"/>
                  <a:gd name="T36" fmla="*/ 124 w 178"/>
                  <a:gd name="T37" fmla="*/ 5 h 176"/>
                  <a:gd name="T38" fmla="*/ 138 w 178"/>
                  <a:gd name="T39" fmla="*/ 12 h 176"/>
                  <a:gd name="T40" fmla="*/ 152 w 178"/>
                  <a:gd name="T41" fmla="*/ 24 h 176"/>
                  <a:gd name="T42" fmla="*/ 159 w 178"/>
                  <a:gd name="T43" fmla="*/ 36 h 176"/>
                  <a:gd name="T44" fmla="*/ 169 w 178"/>
                  <a:gd name="T45" fmla="*/ 50 h 176"/>
                  <a:gd name="T46" fmla="*/ 174 w 178"/>
                  <a:gd name="T47" fmla="*/ 66 h 176"/>
                  <a:gd name="T48" fmla="*/ 178 w 178"/>
                  <a:gd name="T49" fmla="*/ 88 h 176"/>
                  <a:gd name="T50" fmla="*/ 174 w 178"/>
                  <a:gd name="T51" fmla="*/ 104 h 176"/>
                  <a:gd name="T52" fmla="*/ 169 w 178"/>
                  <a:gd name="T53" fmla="*/ 121 h 176"/>
                  <a:gd name="T54" fmla="*/ 159 w 178"/>
                  <a:gd name="T55" fmla="*/ 135 h 176"/>
                  <a:gd name="T56" fmla="*/ 152 w 178"/>
                  <a:gd name="T57" fmla="*/ 150 h 176"/>
                  <a:gd name="T58" fmla="*/ 138 w 178"/>
                  <a:gd name="T59" fmla="*/ 157 h 176"/>
                  <a:gd name="T60" fmla="*/ 124 w 178"/>
                  <a:gd name="T61" fmla="*/ 166 h 176"/>
                  <a:gd name="T62" fmla="*/ 107 w 178"/>
                  <a:gd name="T63" fmla="*/ 171 h 176"/>
                  <a:gd name="T64" fmla="*/ 91 w 178"/>
                  <a:gd name="T65" fmla="*/ 176 h 176"/>
                  <a:gd name="T66" fmla="*/ 91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91" y="176"/>
                    </a:moveTo>
                    <a:lnTo>
                      <a:pt x="69" y="171"/>
                    </a:lnTo>
                    <a:lnTo>
                      <a:pt x="55" y="166"/>
                    </a:lnTo>
                    <a:lnTo>
                      <a:pt x="38" y="157"/>
                    </a:lnTo>
                    <a:lnTo>
                      <a:pt x="26" y="150"/>
                    </a:lnTo>
                    <a:lnTo>
                      <a:pt x="12" y="135"/>
                    </a:lnTo>
                    <a:lnTo>
                      <a:pt x="5" y="121"/>
                    </a:lnTo>
                    <a:lnTo>
                      <a:pt x="0" y="104"/>
                    </a:lnTo>
                    <a:lnTo>
                      <a:pt x="0" y="88"/>
                    </a:lnTo>
                    <a:lnTo>
                      <a:pt x="0" y="66"/>
                    </a:lnTo>
                    <a:lnTo>
                      <a:pt x="5" y="50"/>
                    </a:lnTo>
                    <a:lnTo>
                      <a:pt x="12" y="36"/>
                    </a:lnTo>
                    <a:lnTo>
                      <a:pt x="26" y="24"/>
                    </a:lnTo>
                    <a:lnTo>
                      <a:pt x="38" y="12"/>
                    </a:lnTo>
                    <a:lnTo>
                      <a:pt x="55" y="5"/>
                    </a:lnTo>
                    <a:lnTo>
                      <a:pt x="69" y="0"/>
                    </a:lnTo>
                    <a:lnTo>
                      <a:pt x="91" y="0"/>
                    </a:lnTo>
                    <a:lnTo>
                      <a:pt x="107" y="0"/>
                    </a:lnTo>
                    <a:lnTo>
                      <a:pt x="124" y="5"/>
                    </a:lnTo>
                    <a:lnTo>
                      <a:pt x="138" y="12"/>
                    </a:lnTo>
                    <a:lnTo>
                      <a:pt x="152" y="24"/>
                    </a:lnTo>
                    <a:lnTo>
                      <a:pt x="159" y="36"/>
                    </a:lnTo>
                    <a:lnTo>
                      <a:pt x="169" y="50"/>
                    </a:lnTo>
                    <a:lnTo>
                      <a:pt x="174" y="66"/>
                    </a:lnTo>
                    <a:lnTo>
                      <a:pt x="178" y="88"/>
                    </a:lnTo>
                    <a:lnTo>
                      <a:pt x="174" y="104"/>
                    </a:lnTo>
                    <a:lnTo>
                      <a:pt x="169" y="121"/>
                    </a:lnTo>
                    <a:lnTo>
                      <a:pt x="159" y="135"/>
                    </a:lnTo>
                    <a:lnTo>
                      <a:pt x="152" y="150"/>
                    </a:lnTo>
                    <a:lnTo>
                      <a:pt x="138" y="157"/>
                    </a:lnTo>
                    <a:lnTo>
                      <a:pt x="124" y="166"/>
                    </a:lnTo>
                    <a:lnTo>
                      <a:pt x="107" y="171"/>
                    </a:lnTo>
                    <a:lnTo>
                      <a:pt x="91" y="176"/>
                    </a:lnTo>
                    <a:lnTo>
                      <a:pt x="91"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6" name="Freeform 90"/>
              <p:cNvSpPr>
                <a:spLocks/>
              </p:cNvSpPr>
              <p:nvPr/>
            </p:nvSpPr>
            <p:spPr bwMode="auto">
              <a:xfrm>
                <a:off x="9940" y="7674"/>
                <a:ext cx="178" cy="173"/>
              </a:xfrm>
              <a:custGeom>
                <a:avLst/>
                <a:gdLst>
                  <a:gd name="T0" fmla="*/ 87 w 178"/>
                  <a:gd name="T1" fmla="*/ 173 h 173"/>
                  <a:gd name="T2" fmla="*/ 68 w 178"/>
                  <a:gd name="T3" fmla="*/ 171 h 173"/>
                  <a:gd name="T4" fmla="*/ 52 w 178"/>
                  <a:gd name="T5" fmla="*/ 166 h 173"/>
                  <a:gd name="T6" fmla="*/ 38 w 178"/>
                  <a:gd name="T7" fmla="*/ 156 h 173"/>
                  <a:gd name="T8" fmla="*/ 26 w 178"/>
                  <a:gd name="T9" fmla="*/ 147 h 173"/>
                  <a:gd name="T10" fmla="*/ 11 w 178"/>
                  <a:gd name="T11" fmla="*/ 133 h 173"/>
                  <a:gd name="T12" fmla="*/ 4 w 178"/>
                  <a:gd name="T13" fmla="*/ 121 h 173"/>
                  <a:gd name="T14" fmla="*/ 0 w 178"/>
                  <a:gd name="T15" fmla="*/ 104 h 173"/>
                  <a:gd name="T16" fmla="*/ 0 w 178"/>
                  <a:gd name="T17" fmla="*/ 88 h 173"/>
                  <a:gd name="T18" fmla="*/ 0 w 178"/>
                  <a:gd name="T19" fmla="*/ 69 h 173"/>
                  <a:gd name="T20" fmla="*/ 4 w 178"/>
                  <a:gd name="T21" fmla="*/ 52 h 173"/>
                  <a:gd name="T22" fmla="*/ 11 w 178"/>
                  <a:gd name="T23" fmla="*/ 38 h 173"/>
                  <a:gd name="T24" fmla="*/ 26 w 178"/>
                  <a:gd name="T25" fmla="*/ 26 h 173"/>
                  <a:gd name="T26" fmla="*/ 38 w 178"/>
                  <a:gd name="T27" fmla="*/ 12 h 173"/>
                  <a:gd name="T28" fmla="*/ 52 w 178"/>
                  <a:gd name="T29" fmla="*/ 4 h 173"/>
                  <a:gd name="T30" fmla="*/ 68 w 178"/>
                  <a:gd name="T31" fmla="*/ 0 h 173"/>
                  <a:gd name="T32" fmla="*/ 87 w 178"/>
                  <a:gd name="T33" fmla="*/ 0 h 173"/>
                  <a:gd name="T34" fmla="*/ 104 w 178"/>
                  <a:gd name="T35" fmla="*/ 0 h 173"/>
                  <a:gd name="T36" fmla="*/ 123 w 178"/>
                  <a:gd name="T37" fmla="*/ 4 h 173"/>
                  <a:gd name="T38" fmla="*/ 137 w 178"/>
                  <a:gd name="T39" fmla="*/ 12 h 173"/>
                  <a:gd name="T40" fmla="*/ 152 w 178"/>
                  <a:gd name="T41" fmla="*/ 26 h 173"/>
                  <a:gd name="T42" fmla="*/ 161 w 178"/>
                  <a:gd name="T43" fmla="*/ 38 h 173"/>
                  <a:gd name="T44" fmla="*/ 171 w 178"/>
                  <a:gd name="T45" fmla="*/ 52 h 173"/>
                  <a:gd name="T46" fmla="*/ 175 w 178"/>
                  <a:gd name="T47" fmla="*/ 69 h 173"/>
                  <a:gd name="T48" fmla="*/ 178 w 178"/>
                  <a:gd name="T49" fmla="*/ 88 h 173"/>
                  <a:gd name="T50" fmla="*/ 175 w 178"/>
                  <a:gd name="T51" fmla="*/ 104 h 173"/>
                  <a:gd name="T52" fmla="*/ 171 w 178"/>
                  <a:gd name="T53" fmla="*/ 121 h 173"/>
                  <a:gd name="T54" fmla="*/ 161 w 178"/>
                  <a:gd name="T55" fmla="*/ 133 h 173"/>
                  <a:gd name="T56" fmla="*/ 152 w 178"/>
                  <a:gd name="T57" fmla="*/ 147 h 173"/>
                  <a:gd name="T58" fmla="*/ 137 w 178"/>
                  <a:gd name="T59" fmla="*/ 156 h 173"/>
                  <a:gd name="T60" fmla="*/ 123 w 178"/>
                  <a:gd name="T61" fmla="*/ 166 h 173"/>
                  <a:gd name="T62" fmla="*/ 104 w 178"/>
                  <a:gd name="T63" fmla="*/ 171 h 173"/>
                  <a:gd name="T64" fmla="*/ 87 w 178"/>
                  <a:gd name="T65" fmla="*/ 173 h 173"/>
                  <a:gd name="T66" fmla="*/ 87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87" y="173"/>
                    </a:moveTo>
                    <a:lnTo>
                      <a:pt x="68" y="171"/>
                    </a:lnTo>
                    <a:lnTo>
                      <a:pt x="52" y="166"/>
                    </a:lnTo>
                    <a:lnTo>
                      <a:pt x="38" y="156"/>
                    </a:lnTo>
                    <a:lnTo>
                      <a:pt x="26" y="147"/>
                    </a:lnTo>
                    <a:lnTo>
                      <a:pt x="11" y="133"/>
                    </a:lnTo>
                    <a:lnTo>
                      <a:pt x="4" y="121"/>
                    </a:lnTo>
                    <a:lnTo>
                      <a:pt x="0" y="104"/>
                    </a:lnTo>
                    <a:lnTo>
                      <a:pt x="0" y="88"/>
                    </a:lnTo>
                    <a:lnTo>
                      <a:pt x="0" y="69"/>
                    </a:lnTo>
                    <a:lnTo>
                      <a:pt x="4" y="52"/>
                    </a:lnTo>
                    <a:lnTo>
                      <a:pt x="11" y="38"/>
                    </a:lnTo>
                    <a:lnTo>
                      <a:pt x="26" y="26"/>
                    </a:lnTo>
                    <a:lnTo>
                      <a:pt x="38" y="12"/>
                    </a:lnTo>
                    <a:lnTo>
                      <a:pt x="52" y="4"/>
                    </a:lnTo>
                    <a:lnTo>
                      <a:pt x="68" y="0"/>
                    </a:lnTo>
                    <a:lnTo>
                      <a:pt x="87" y="0"/>
                    </a:lnTo>
                    <a:lnTo>
                      <a:pt x="104" y="0"/>
                    </a:lnTo>
                    <a:lnTo>
                      <a:pt x="123" y="4"/>
                    </a:lnTo>
                    <a:lnTo>
                      <a:pt x="137" y="12"/>
                    </a:lnTo>
                    <a:lnTo>
                      <a:pt x="152" y="26"/>
                    </a:lnTo>
                    <a:lnTo>
                      <a:pt x="161" y="38"/>
                    </a:lnTo>
                    <a:lnTo>
                      <a:pt x="171" y="52"/>
                    </a:lnTo>
                    <a:lnTo>
                      <a:pt x="175" y="69"/>
                    </a:lnTo>
                    <a:lnTo>
                      <a:pt x="178" y="88"/>
                    </a:lnTo>
                    <a:lnTo>
                      <a:pt x="175" y="104"/>
                    </a:lnTo>
                    <a:lnTo>
                      <a:pt x="171" y="121"/>
                    </a:lnTo>
                    <a:lnTo>
                      <a:pt x="161" y="133"/>
                    </a:lnTo>
                    <a:lnTo>
                      <a:pt x="152" y="147"/>
                    </a:lnTo>
                    <a:lnTo>
                      <a:pt x="137" y="156"/>
                    </a:lnTo>
                    <a:lnTo>
                      <a:pt x="123" y="166"/>
                    </a:lnTo>
                    <a:lnTo>
                      <a:pt x="104" y="171"/>
                    </a:lnTo>
                    <a:lnTo>
                      <a:pt x="87" y="173"/>
                    </a:lnTo>
                    <a:lnTo>
                      <a:pt x="87" y="173"/>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7" name="Freeform 91"/>
              <p:cNvSpPr>
                <a:spLocks/>
              </p:cNvSpPr>
              <p:nvPr/>
            </p:nvSpPr>
            <p:spPr bwMode="auto">
              <a:xfrm>
                <a:off x="10104" y="7451"/>
                <a:ext cx="180" cy="171"/>
              </a:xfrm>
              <a:custGeom>
                <a:avLst/>
                <a:gdLst>
                  <a:gd name="T0" fmla="*/ 92 w 180"/>
                  <a:gd name="T1" fmla="*/ 171 h 171"/>
                  <a:gd name="T2" fmla="*/ 71 w 180"/>
                  <a:gd name="T3" fmla="*/ 166 h 171"/>
                  <a:gd name="T4" fmla="*/ 54 w 180"/>
                  <a:gd name="T5" fmla="*/ 161 h 171"/>
                  <a:gd name="T6" fmla="*/ 38 w 180"/>
                  <a:gd name="T7" fmla="*/ 152 h 171"/>
                  <a:gd name="T8" fmla="*/ 26 w 180"/>
                  <a:gd name="T9" fmla="*/ 144 h 171"/>
                  <a:gd name="T10" fmla="*/ 11 w 180"/>
                  <a:gd name="T11" fmla="*/ 130 h 171"/>
                  <a:gd name="T12" fmla="*/ 4 w 180"/>
                  <a:gd name="T13" fmla="*/ 116 h 171"/>
                  <a:gd name="T14" fmla="*/ 0 w 180"/>
                  <a:gd name="T15" fmla="*/ 99 h 171"/>
                  <a:gd name="T16" fmla="*/ 0 w 180"/>
                  <a:gd name="T17" fmla="*/ 83 h 171"/>
                  <a:gd name="T18" fmla="*/ 0 w 180"/>
                  <a:gd name="T19" fmla="*/ 64 h 171"/>
                  <a:gd name="T20" fmla="*/ 4 w 180"/>
                  <a:gd name="T21" fmla="*/ 47 h 171"/>
                  <a:gd name="T22" fmla="*/ 11 w 180"/>
                  <a:gd name="T23" fmla="*/ 35 h 171"/>
                  <a:gd name="T24" fmla="*/ 26 w 180"/>
                  <a:gd name="T25" fmla="*/ 23 h 171"/>
                  <a:gd name="T26" fmla="*/ 38 w 180"/>
                  <a:gd name="T27" fmla="*/ 11 h 171"/>
                  <a:gd name="T28" fmla="*/ 54 w 180"/>
                  <a:gd name="T29" fmla="*/ 4 h 171"/>
                  <a:gd name="T30" fmla="*/ 71 w 180"/>
                  <a:gd name="T31" fmla="*/ 0 h 171"/>
                  <a:gd name="T32" fmla="*/ 92 w 180"/>
                  <a:gd name="T33" fmla="*/ 0 h 171"/>
                  <a:gd name="T34" fmla="*/ 109 w 180"/>
                  <a:gd name="T35" fmla="*/ 0 h 171"/>
                  <a:gd name="T36" fmla="*/ 125 w 180"/>
                  <a:gd name="T37" fmla="*/ 4 h 171"/>
                  <a:gd name="T38" fmla="*/ 140 w 180"/>
                  <a:gd name="T39" fmla="*/ 11 h 171"/>
                  <a:gd name="T40" fmla="*/ 154 w 180"/>
                  <a:gd name="T41" fmla="*/ 23 h 171"/>
                  <a:gd name="T42" fmla="*/ 161 w 180"/>
                  <a:gd name="T43" fmla="*/ 35 h 171"/>
                  <a:gd name="T44" fmla="*/ 171 w 180"/>
                  <a:gd name="T45" fmla="*/ 47 h 171"/>
                  <a:gd name="T46" fmla="*/ 175 w 180"/>
                  <a:gd name="T47" fmla="*/ 64 h 171"/>
                  <a:gd name="T48" fmla="*/ 180 w 180"/>
                  <a:gd name="T49" fmla="*/ 83 h 171"/>
                  <a:gd name="T50" fmla="*/ 175 w 180"/>
                  <a:gd name="T51" fmla="*/ 99 h 171"/>
                  <a:gd name="T52" fmla="*/ 171 w 180"/>
                  <a:gd name="T53" fmla="*/ 116 h 171"/>
                  <a:gd name="T54" fmla="*/ 161 w 180"/>
                  <a:gd name="T55" fmla="*/ 130 h 171"/>
                  <a:gd name="T56" fmla="*/ 154 w 180"/>
                  <a:gd name="T57" fmla="*/ 144 h 171"/>
                  <a:gd name="T58" fmla="*/ 140 w 180"/>
                  <a:gd name="T59" fmla="*/ 152 h 171"/>
                  <a:gd name="T60" fmla="*/ 125 w 180"/>
                  <a:gd name="T61" fmla="*/ 161 h 171"/>
                  <a:gd name="T62" fmla="*/ 109 w 180"/>
                  <a:gd name="T63" fmla="*/ 166 h 171"/>
                  <a:gd name="T64" fmla="*/ 92 w 180"/>
                  <a:gd name="T65" fmla="*/ 171 h 171"/>
                  <a:gd name="T66" fmla="*/ 92 w 180"/>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71">
                    <a:moveTo>
                      <a:pt x="92" y="171"/>
                    </a:moveTo>
                    <a:lnTo>
                      <a:pt x="71" y="166"/>
                    </a:lnTo>
                    <a:lnTo>
                      <a:pt x="54" y="161"/>
                    </a:lnTo>
                    <a:lnTo>
                      <a:pt x="38" y="152"/>
                    </a:lnTo>
                    <a:lnTo>
                      <a:pt x="26" y="144"/>
                    </a:lnTo>
                    <a:lnTo>
                      <a:pt x="11" y="130"/>
                    </a:lnTo>
                    <a:lnTo>
                      <a:pt x="4" y="116"/>
                    </a:lnTo>
                    <a:lnTo>
                      <a:pt x="0" y="99"/>
                    </a:lnTo>
                    <a:lnTo>
                      <a:pt x="0" y="83"/>
                    </a:lnTo>
                    <a:lnTo>
                      <a:pt x="0" y="64"/>
                    </a:lnTo>
                    <a:lnTo>
                      <a:pt x="4" y="47"/>
                    </a:lnTo>
                    <a:lnTo>
                      <a:pt x="11" y="35"/>
                    </a:lnTo>
                    <a:lnTo>
                      <a:pt x="26" y="23"/>
                    </a:lnTo>
                    <a:lnTo>
                      <a:pt x="38" y="11"/>
                    </a:lnTo>
                    <a:lnTo>
                      <a:pt x="54" y="4"/>
                    </a:lnTo>
                    <a:lnTo>
                      <a:pt x="71" y="0"/>
                    </a:lnTo>
                    <a:lnTo>
                      <a:pt x="92" y="0"/>
                    </a:lnTo>
                    <a:lnTo>
                      <a:pt x="109" y="0"/>
                    </a:lnTo>
                    <a:lnTo>
                      <a:pt x="125" y="4"/>
                    </a:lnTo>
                    <a:lnTo>
                      <a:pt x="140" y="11"/>
                    </a:lnTo>
                    <a:lnTo>
                      <a:pt x="154" y="23"/>
                    </a:lnTo>
                    <a:lnTo>
                      <a:pt x="161" y="35"/>
                    </a:lnTo>
                    <a:lnTo>
                      <a:pt x="171" y="47"/>
                    </a:lnTo>
                    <a:lnTo>
                      <a:pt x="175" y="64"/>
                    </a:lnTo>
                    <a:lnTo>
                      <a:pt x="180" y="83"/>
                    </a:lnTo>
                    <a:lnTo>
                      <a:pt x="175" y="99"/>
                    </a:lnTo>
                    <a:lnTo>
                      <a:pt x="171" y="116"/>
                    </a:lnTo>
                    <a:lnTo>
                      <a:pt x="161" y="130"/>
                    </a:lnTo>
                    <a:lnTo>
                      <a:pt x="154" y="144"/>
                    </a:lnTo>
                    <a:lnTo>
                      <a:pt x="140" y="152"/>
                    </a:lnTo>
                    <a:lnTo>
                      <a:pt x="125" y="161"/>
                    </a:lnTo>
                    <a:lnTo>
                      <a:pt x="109" y="166"/>
                    </a:lnTo>
                    <a:lnTo>
                      <a:pt x="92" y="171"/>
                    </a:lnTo>
                    <a:lnTo>
                      <a:pt x="92" y="171"/>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8" name="Freeform 92"/>
              <p:cNvSpPr>
                <a:spLocks/>
              </p:cNvSpPr>
              <p:nvPr/>
            </p:nvSpPr>
            <p:spPr bwMode="auto">
              <a:xfrm>
                <a:off x="9973" y="6902"/>
                <a:ext cx="176" cy="176"/>
              </a:xfrm>
              <a:custGeom>
                <a:avLst/>
                <a:gdLst>
                  <a:gd name="T0" fmla="*/ 88 w 176"/>
                  <a:gd name="T1" fmla="*/ 176 h 176"/>
                  <a:gd name="T2" fmla="*/ 66 w 176"/>
                  <a:gd name="T3" fmla="*/ 173 h 176"/>
                  <a:gd name="T4" fmla="*/ 50 w 176"/>
                  <a:gd name="T5" fmla="*/ 169 h 176"/>
                  <a:gd name="T6" fmla="*/ 35 w 176"/>
                  <a:gd name="T7" fmla="*/ 159 h 176"/>
                  <a:gd name="T8" fmla="*/ 24 w 176"/>
                  <a:gd name="T9" fmla="*/ 150 h 176"/>
                  <a:gd name="T10" fmla="*/ 12 w 176"/>
                  <a:gd name="T11" fmla="*/ 135 h 176"/>
                  <a:gd name="T12" fmla="*/ 5 w 176"/>
                  <a:gd name="T13" fmla="*/ 121 h 176"/>
                  <a:gd name="T14" fmla="*/ 0 w 176"/>
                  <a:gd name="T15" fmla="*/ 105 h 176"/>
                  <a:gd name="T16" fmla="*/ 0 w 176"/>
                  <a:gd name="T17" fmla="*/ 88 h 176"/>
                  <a:gd name="T18" fmla="*/ 0 w 176"/>
                  <a:gd name="T19" fmla="*/ 69 h 176"/>
                  <a:gd name="T20" fmla="*/ 5 w 176"/>
                  <a:gd name="T21" fmla="*/ 52 h 176"/>
                  <a:gd name="T22" fmla="*/ 12 w 176"/>
                  <a:gd name="T23" fmla="*/ 38 h 176"/>
                  <a:gd name="T24" fmla="*/ 24 w 176"/>
                  <a:gd name="T25" fmla="*/ 26 h 176"/>
                  <a:gd name="T26" fmla="*/ 35 w 176"/>
                  <a:gd name="T27" fmla="*/ 12 h 176"/>
                  <a:gd name="T28" fmla="*/ 50 w 176"/>
                  <a:gd name="T29" fmla="*/ 5 h 176"/>
                  <a:gd name="T30" fmla="*/ 66 w 176"/>
                  <a:gd name="T31" fmla="*/ 0 h 176"/>
                  <a:gd name="T32" fmla="*/ 88 w 176"/>
                  <a:gd name="T33" fmla="*/ 0 h 176"/>
                  <a:gd name="T34" fmla="*/ 104 w 176"/>
                  <a:gd name="T35" fmla="*/ 0 h 176"/>
                  <a:gd name="T36" fmla="*/ 121 w 176"/>
                  <a:gd name="T37" fmla="*/ 5 h 176"/>
                  <a:gd name="T38" fmla="*/ 135 w 176"/>
                  <a:gd name="T39" fmla="*/ 12 h 176"/>
                  <a:gd name="T40" fmla="*/ 150 w 176"/>
                  <a:gd name="T41" fmla="*/ 26 h 176"/>
                  <a:gd name="T42" fmla="*/ 157 w 176"/>
                  <a:gd name="T43" fmla="*/ 38 h 176"/>
                  <a:gd name="T44" fmla="*/ 166 w 176"/>
                  <a:gd name="T45" fmla="*/ 52 h 176"/>
                  <a:gd name="T46" fmla="*/ 171 w 176"/>
                  <a:gd name="T47" fmla="*/ 69 h 176"/>
                  <a:gd name="T48" fmla="*/ 176 w 176"/>
                  <a:gd name="T49" fmla="*/ 88 h 176"/>
                  <a:gd name="T50" fmla="*/ 171 w 176"/>
                  <a:gd name="T51" fmla="*/ 105 h 176"/>
                  <a:gd name="T52" fmla="*/ 166 w 176"/>
                  <a:gd name="T53" fmla="*/ 121 h 176"/>
                  <a:gd name="T54" fmla="*/ 157 w 176"/>
                  <a:gd name="T55" fmla="*/ 135 h 176"/>
                  <a:gd name="T56" fmla="*/ 150 w 176"/>
                  <a:gd name="T57" fmla="*/ 150 h 176"/>
                  <a:gd name="T58" fmla="*/ 135 w 176"/>
                  <a:gd name="T59" fmla="*/ 159 h 176"/>
                  <a:gd name="T60" fmla="*/ 121 w 176"/>
                  <a:gd name="T61" fmla="*/ 169 h 176"/>
                  <a:gd name="T62" fmla="*/ 104 w 176"/>
                  <a:gd name="T63" fmla="*/ 173 h 176"/>
                  <a:gd name="T64" fmla="*/ 88 w 176"/>
                  <a:gd name="T65" fmla="*/ 176 h 176"/>
                  <a:gd name="T66" fmla="*/ 88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88" y="176"/>
                    </a:moveTo>
                    <a:lnTo>
                      <a:pt x="66" y="173"/>
                    </a:lnTo>
                    <a:lnTo>
                      <a:pt x="50" y="169"/>
                    </a:lnTo>
                    <a:lnTo>
                      <a:pt x="35" y="159"/>
                    </a:lnTo>
                    <a:lnTo>
                      <a:pt x="24" y="150"/>
                    </a:lnTo>
                    <a:lnTo>
                      <a:pt x="12" y="135"/>
                    </a:lnTo>
                    <a:lnTo>
                      <a:pt x="5" y="121"/>
                    </a:lnTo>
                    <a:lnTo>
                      <a:pt x="0" y="105"/>
                    </a:lnTo>
                    <a:lnTo>
                      <a:pt x="0" y="88"/>
                    </a:lnTo>
                    <a:lnTo>
                      <a:pt x="0" y="69"/>
                    </a:lnTo>
                    <a:lnTo>
                      <a:pt x="5" y="52"/>
                    </a:lnTo>
                    <a:lnTo>
                      <a:pt x="12" y="38"/>
                    </a:lnTo>
                    <a:lnTo>
                      <a:pt x="24" y="26"/>
                    </a:lnTo>
                    <a:lnTo>
                      <a:pt x="35" y="12"/>
                    </a:lnTo>
                    <a:lnTo>
                      <a:pt x="50" y="5"/>
                    </a:lnTo>
                    <a:lnTo>
                      <a:pt x="66" y="0"/>
                    </a:lnTo>
                    <a:lnTo>
                      <a:pt x="88" y="0"/>
                    </a:lnTo>
                    <a:lnTo>
                      <a:pt x="104" y="0"/>
                    </a:lnTo>
                    <a:lnTo>
                      <a:pt x="121" y="5"/>
                    </a:lnTo>
                    <a:lnTo>
                      <a:pt x="135" y="12"/>
                    </a:lnTo>
                    <a:lnTo>
                      <a:pt x="150" y="26"/>
                    </a:lnTo>
                    <a:lnTo>
                      <a:pt x="157" y="38"/>
                    </a:lnTo>
                    <a:lnTo>
                      <a:pt x="166" y="52"/>
                    </a:lnTo>
                    <a:lnTo>
                      <a:pt x="171" y="69"/>
                    </a:lnTo>
                    <a:lnTo>
                      <a:pt x="176" y="88"/>
                    </a:lnTo>
                    <a:lnTo>
                      <a:pt x="171" y="105"/>
                    </a:lnTo>
                    <a:lnTo>
                      <a:pt x="166" y="121"/>
                    </a:lnTo>
                    <a:lnTo>
                      <a:pt x="157" y="135"/>
                    </a:lnTo>
                    <a:lnTo>
                      <a:pt x="150" y="150"/>
                    </a:lnTo>
                    <a:lnTo>
                      <a:pt x="135" y="159"/>
                    </a:lnTo>
                    <a:lnTo>
                      <a:pt x="121" y="169"/>
                    </a:lnTo>
                    <a:lnTo>
                      <a:pt x="104" y="173"/>
                    </a:lnTo>
                    <a:lnTo>
                      <a:pt x="88" y="176"/>
                    </a:lnTo>
                    <a:lnTo>
                      <a:pt x="88" y="17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9" name="Freeform 93"/>
              <p:cNvSpPr>
                <a:spLocks/>
              </p:cNvSpPr>
              <p:nvPr/>
            </p:nvSpPr>
            <p:spPr bwMode="auto">
              <a:xfrm>
                <a:off x="9350" y="7707"/>
                <a:ext cx="176" cy="173"/>
              </a:xfrm>
              <a:custGeom>
                <a:avLst/>
                <a:gdLst>
                  <a:gd name="T0" fmla="*/ 91 w 176"/>
                  <a:gd name="T1" fmla="*/ 173 h 173"/>
                  <a:gd name="T2" fmla="*/ 69 w 176"/>
                  <a:gd name="T3" fmla="*/ 169 h 173"/>
                  <a:gd name="T4" fmla="*/ 55 w 176"/>
                  <a:gd name="T5" fmla="*/ 164 h 173"/>
                  <a:gd name="T6" fmla="*/ 38 w 176"/>
                  <a:gd name="T7" fmla="*/ 154 h 173"/>
                  <a:gd name="T8" fmla="*/ 26 w 176"/>
                  <a:gd name="T9" fmla="*/ 147 h 173"/>
                  <a:gd name="T10" fmla="*/ 12 w 176"/>
                  <a:gd name="T11" fmla="*/ 133 h 173"/>
                  <a:gd name="T12" fmla="*/ 5 w 176"/>
                  <a:gd name="T13" fmla="*/ 119 h 173"/>
                  <a:gd name="T14" fmla="*/ 0 w 176"/>
                  <a:gd name="T15" fmla="*/ 102 h 173"/>
                  <a:gd name="T16" fmla="*/ 0 w 176"/>
                  <a:gd name="T17" fmla="*/ 85 h 173"/>
                  <a:gd name="T18" fmla="*/ 0 w 176"/>
                  <a:gd name="T19" fmla="*/ 66 h 173"/>
                  <a:gd name="T20" fmla="*/ 5 w 176"/>
                  <a:gd name="T21" fmla="*/ 50 h 173"/>
                  <a:gd name="T22" fmla="*/ 12 w 176"/>
                  <a:gd name="T23" fmla="*/ 36 h 173"/>
                  <a:gd name="T24" fmla="*/ 26 w 176"/>
                  <a:gd name="T25" fmla="*/ 24 h 173"/>
                  <a:gd name="T26" fmla="*/ 38 w 176"/>
                  <a:gd name="T27" fmla="*/ 12 h 173"/>
                  <a:gd name="T28" fmla="*/ 55 w 176"/>
                  <a:gd name="T29" fmla="*/ 5 h 173"/>
                  <a:gd name="T30" fmla="*/ 69 w 176"/>
                  <a:gd name="T31" fmla="*/ 0 h 173"/>
                  <a:gd name="T32" fmla="*/ 91 w 176"/>
                  <a:gd name="T33" fmla="*/ 0 h 173"/>
                  <a:gd name="T34" fmla="*/ 107 w 176"/>
                  <a:gd name="T35" fmla="*/ 0 h 173"/>
                  <a:gd name="T36" fmla="*/ 124 w 176"/>
                  <a:gd name="T37" fmla="*/ 5 h 173"/>
                  <a:gd name="T38" fmla="*/ 138 w 176"/>
                  <a:gd name="T39" fmla="*/ 12 h 173"/>
                  <a:gd name="T40" fmla="*/ 150 w 176"/>
                  <a:gd name="T41" fmla="*/ 24 h 173"/>
                  <a:gd name="T42" fmla="*/ 157 w 176"/>
                  <a:gd name="T43" fmla="*/ 36 h 173"/>
                  <a:gd name="T44" fmla="*/ 167 w 176"/>
                  <a:gd name="T45" fmla="*/ 50 h 173"/>
                  <a:gd name="T46" fmla="*/ 171 w 176"/>
                  <a:gd name="T47" fmla="*/ 66 h 173"/>
                  <a:gd name="T48" fmla="*/ 176 w 176"/>
                  <a:gd name="T49" fmla="*/ 85 h 173"/>
                  <a:gd name="T50" fmla="*/ 171 w 176"/>
                  <a:gd name="T51" fmla="*/ 102 h 173"/>
                  <a:gd name="T52" fmla="*/ 167 w 176"/>
                  <a:gd name="T53" fmla="*/ 119 h 173"/>
                  <a:gd name="T54" fmla="*/ 157 w 176"/>
                  <a:gd name="T55" fmla="*/ 133 h 173"/>
                  <a:gd name="T56" fmla="*/ 150 w 176"/>
                  <a:gd name="T57" fmla="*/ 147 h 173"/>
                  <a:gd name="T58" fmla="*/ 138 w 176"/>
                  <a:gd name="T59" fmla="*/ 154 h 173"/>
                  <a:gd name="T60" fmla="*/ 124 w 176"/>
                  <a:gd name="T61" fmla="*/ 164 h 173"/>
                  <a:gd name="T62" fmla="*/ 107 w 176"/>
                  <a:gd name="T63" fmla="*/ 169 h 173"/>
                  <a:gd name="T64" fmla="*/ 91 w 176"/>
                  <a:gd name="T65" fmla="*/ 173 h 173"/>
                  <a:gd name="T66" fmla="*/ 91 w 176"/>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3">
                    <a:moveTo>
                      <a:pt x="91" y="173"/>
                    </a:moveTo>
                    <a:lnTo>
                      <a:pt x="69" y="169"/>
                    </a:lnTo>
                    <a:lnTo>
                      <a:pt x="55" y="164"/>
                    </a:lnTo>
                    <a:lnTo>
                      <a:pt x="38" y="154"/>
                    </a:lnTo>
                    <a:lnTo>
                      <a:pt x="26" y="147"/>
                    </a:lnTo>
                    <a:lnTo>
                      <a:pt x="12" y="133"/>
                    </a:lnTo>
                    <a:lnTo>
                      <a:pt x="5" y="119"/>
                    </a:lnTo>
                    <a:lnTo>
                      <a:pt x="0" y="102"/>
                    </a:lnTo>
                    <a:lnTo>
                      <a:pt x="0" y="85"/>
                    </a:lnTo>
                    <a:lnTo>
                      <a:pt x="0" y="66"/>
                    </a:lnTo>
                    <a:lnTo>
                      <a:pt x="5" y="50"/>
                    </a:lnTo>
                    <a:lnTo>
                      <a:pt x="12" y="36"/>
                    </a:lnTo>
                    <a:lnTo>
                      <a:pt x="26" y="24"/>
                    </a:lnTo>
                    <a:lnTo>
                      <a:pt x="38" y="12"/>
                    </a:lnTo>
                    <a:lnTo>
                      <a:pt x="55" y="5"/>
                    </a:lnTo>
                    <a:lnTo>
                      <a:pt x="69" y="0"/>
                    </a:lnTo>
                    <a:lnTo>
                      <a:pt x="91" y="0"/>
                    </a:lnTo>
                    <a:lnTo>
                      <a:pt x="107" y="0"/>
                    </a:lnTo>
                    <a:lnTo>
                      <a:pt x="124" y="5"/>
                    </a:lnTo>
                    <a:lnTo>
                      <a:pt x="138" y="12"/>
                    </a:lnTo>
                    <a:lnTo>
                      <a:pt x="150" y="24"/>
                    </a:lnTo>
                    <a:lnTo>
                      <a:pt x="157" y="36"/>
                    </a:lnTo>
                    <a:lnTo>
                      <a:pt x="167" y="50"/>
                    </a:lnTo>
                    <a:lnTo>
                      <a:pt x="171" y="66"/>
                    </a:lnTo>
                    <a:lnTo>
                      <a:pt x="176" y="85"/>
                    </a:lnTo>
                    <a:lnTo>
                      <a:pt x="171" y="102"/>
                    </a:lnTo>
                    <a:lnTo>
                      <a:pt x="167" y="119"/>
                    </a:lnTo>
                    <a:lnTo>
                      <a:pt x="157" y="133"/>
                    </a:lnTo>
                    <a:lnTo>
                      <a:pt x="150" y="147"/>
                    </a:lnTo>
                    <a:lnTo>
                      <a:pt x="138" y="154"/>
                    </a:lnTo>
                    <a:lnTo>
                      <a:pt x="124" y="164"/>
                    </a:lnTo>
                    <a:lnTo>
                      <a:pt x="107" y="169"/>
                    </a:lnTo>
                    <a:lnTo>
                      <a:pt x="91" y="173"/>
                    </a:lnTo>
                    <a:lnTo>
                      <a:pt x="91" y="173"/>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0" name="Freeform 94"/>
              <p:cNvSpPr>
                <a:spLocks/>
              </p:cNvSpPr>
              <p:nvPr/>
            </p:nvSpPr>
            <p:spPr bwMode="auto">
              <a:xfrm>
                <a:off x="9673" y="6824"/>
                <a:ext cx="110" cy="109"/>
              </a:xfrm>
              <a:custGeom>
                <a:avLst/>
                <a:gdLst>
                  <a:gd name="T0" fmla="*/ 55 w 110"/>
                  <a:gd name="T1" fmla="*/ 109 h 109"/>
                  <a:gd name="T2" fmla="*/ 74 w 110"/>
                  <a:gd name="T3" fmla="*/ 104 h 109"/>
                  <a:gd name="T4" fmla="*/ 93 w 110"/>
                  <a:gd name="T5" fmla="*/ 92 h 109"/>
                  <a:gd name="T6" fmla="*/ 105 w 110"/>
                  <a:gd name="T7" fmla="*/ 73 h 109"/>
                  <a:gd name="T8" fmla="*/ 110 w 110"/>
                  <a:gd name="T9" fmla="*/ 54 h 109"/>
                  <a:gd name="T10" fmla="*/ 105 w 110"/>
                  <a:gd name="T11" fmla="*/ 31 h 109"/>
                  <a:gd name="T12" fmla="*/ 93 w 110"/>
                  <a:gd name="T13" fmla="*/ 14 h 109"/>
                  <a:gd name="T14" fmla="*/ 74 w 110"/>
                  <a:gd name="T15" fmla="*/ 2 h 109"/>
                  <a:gd name="T16" fmla="*/ 55 w 110"/>
                  <a:gd name="T17" fmla="*/ 0 h 109"/>
                  <a:gd name="T18" fmla="*/ 31 w 110"/>
                  <a:gd name="T19" fmla="*/ 2 h 109"/>
                  <a:gd name="T20" fmla="*/ 15 w 110"/>
                  <a:gd name="T21" fmla="*/ 14 h 109"/>
                  <a:gd name="T22" fmla="*/ 3 w 110"/>
                  <a:gd name="T23" fmla="*/ 31 h 109"/>
                  <a:gd name="T24" fmla="*/ 0 w 110"/>
                  <a:gd name="T25" fmla="*/ 54 h 109"/>
                  <a:gd name="T26" fmla="*/ 3 w 110"/>
                  <a:gd name="T27" fmla="*/ 73 h 109"/>
                  <a:gd name="T28" fmla="*/ 15 w 110"/>
                  <a:gd name="T29" fmla="*/ 92 h 109"/>
                  <a:gd name="T30" fmla="*/ 31 w 110"/>
                  <a:gd name="T31" fmla="*/ 104 h 109"/>
                  <a:gd name="T32" fmla="*/ 55 w 110"/>
                  <a:gd name="T33" fmla="*/ 109 h 109"/>
                  <a:gd name="T34" fmla="*/ 55 w 110"/>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55" y="109"/>
                    </a:moveTo>
                    <a:lnTo>
                      <a:pt x="74" y="104"/>
                    </a:lnTo>
                    <a:lnTo>
                      <a:pt x="93" y="92"/>
                    </a:lnTo>
                    <a:lnTo>
                      <a:pt x="105" y="73"/>
                    </a:lnTo>
                    <a:lnTo>
                      <a:pt x="110" y="54"/>
                    </a:lnTo>
                    <a:lnTo>
                      <a:pt x="105" y="31"/>
                    </a:lnTo>
                    <a:lnTo>
                      <a:pt x="93" y="14"/>
                    </a:lnTo>
                    <a:lnTo>
                      <a:pt x="74" y="2"/>
                    </a:lnTo>
                    <a:lnTo>
                      <a:pt x="55" y="0"/>
                    </a:lnTo>
                    <a:lnTo>
                      <a:pt x="31" y="2"/>
                    </a:lnTo>
                    <a:lnTo>
                      <a:pt x="15" y="14"/>
                    </a:lnTo>
                    <a:lnTo>
                      <a:pt x="3" y="31"/>
                    </a:lnTo>
                    <a:lnTo>
                      <a:pt x="0" y="54"/>
                    </a:lnTo>
                    <a:lnTo>
                      <a:pt x="3" y="73"/>
                    </a:lnTo>
                    <a:lnTo>
                      <a:pt x="15" y="92"/>
                    </a:lnTo>
                    <a:lnTo>
                      <a:pt x="31" y="104"/>
                    </a:lnTo>
                    <a:lnTo>
                      <a:pt x="55" y="109"/>
                    </a:lnTo>
                    <a:lnTo>
                      <a:pt x="55" y="109"/>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1" name="Freeform 95"/>
              <p:cNvSpPr>
                <a:spLocks/>
              </p:cNvSpPr>
              <p:nvPr/>
            </p:nvSpPr>
            <p:spPr bwMode="auto">
              <a:xfrm>
                <a:off x="9336" y="6933"/>
                <a:ext cx="116" cy="116"/>
              </a:xfrm>
              <a:custGeom>
                <a:avLst/>
                <a:gdLst>
                  <a:gd name="T0" fmla="*/ 57 w 116"/>
                  <a:gd name="T1" fmla="*/ 116 h 116"/>
                  <a:gd name="T2" fmla="*/ 78 w 116"/>
                  <a:gd name="T3" fmla="*/ 109 h 116"/>
                  <a:gd name="T4" fmla="*/ 97 w 116"/>
                  <a:gd name="T5" fmla="*/ 97 h 116"/>
                  <a:gd name="T6" fmla="*/ 109 w 116"/>
                  <a:gd name="T7" fmla="*/ 76 h 116"/>
                  <a:gd name="T8" fmla="*/ 116 w 116"/>
                  <a:gd name="T9" fmla="*/ 57 h 116"/>
                  <a:gd name="T10" fmla="*/ 109 w 116"/>
                  <a:gd name="T11" fmla="*/ 33 h 116"/>
                  <a:gd name="T12" fmla="*/ 97 w 116"/>
                  <a:gd name="T13" fmla="*/ 14 h 116"/>
                  <a:gd name="T14" fmla="*/ 78 w 116"/>
                  <a:gd name="T15" fmla="*/ 2 h 116"/>
                  <a:gd name="T16" fmla="*/ 57 w 116"/>
                  <a:gd name="T17" fmla="*/ 0 h 116"/>
                  <a:gd name="T18" fmla="*/ 33 w 116"/>
                  <a:gd name="T19" fmla="*/ 2 h 116"/>
                  <a:gd name="T20" fmla="*/ 17 w 116"/>
                  <a:gd name="T21" fmla="*/ 14 h 116"/>
                  <a:gd name="T22" fmla="*/ 2 w 116"/>
                  <a:gd name="T23" fmla="*/ 33 h 116"/>
                  <a:gd name="T24" fmla="*/ 0 w 116"/>
                  <a:gd name="T25" fmla="*/ 57 h 116"/>
                  <a:gd name="T26" fmla="*/ 2 w 116"/>
                  <a:gd name="T27" fmla="*/ 76 h 116"/>
                  <a:gd name="T28" fmla="*/ 17 w 116"/>
                  <a:gd name="T29" fmla="*/ 97 h 116"/>
                  <a:gd name="T30" fmla="*/ 33 w 116"/>
                  <a:gd name="T31" fmla="*/ 109 h 116"/>
                  <a:gd name="T32" fmla="*/ 57 w 116"/>
                  <a:gd name="T33" fmla="*/ 116 h 116"/>
                  <a:gd name="T34" fmla="*/ 57 w 116"/>
                  <a:gd name="T3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6">
                    <a:moveTo>
                      <a:pt x="57" y="116"/>
                    </a:moveTo>
                    <a:lnTo>
                      <a:pt x="78" y="109"/>
                    </a:lnTo>
                    <a:lnTo>
                      <a:pt x="97" y="97"/>
                    </a:lnTo>
                    <a:lnTo>
                      <a:pt x="109" y="76"/>
                    </a:lnTo>
                    <a:lnTo>
                      <a:pt x="116" y="57"/>
                    </a:lnTo>
                    <a:lnTo>
                      <a:pt x="109" y="33"/>
                    </a:lnTo>
                    <a:lnTo>
                      <a:pt x="97" y="14"/>
                    </a:lnTo>
                    <a:lnTo>
                      <a:pt x="78" y="2"/>
                    </a:lnTo>
                    <a:lnTo>
                      <a:pt x="57" y="0"/>
                    </a:lnTo>
                    <a:lnTo>
                      <a:pt x="33" y="2"/>
                    </a:lnTo>
                    <a:lnTo>
                      <a:pt x="17" y="14"/>
                    </a:lnTo>
                    <a:lnTo>
                      <a:pt x="2" y="33"/>
                    </a:lnTo>
                    <a:lnTo>
                      <a:pt x="0" y="57"/>
                    </a:lnTo>
                    <a:lnTo>
                      <a:pt x="2" y="76"/>
                    </a:lnTo>
                    <a:lnTo>
                      <a:pt x="17" y="97"/>
                    </a:lnTo>
                    <a:lnTo>
                      <a:pt x="33" y="109"/>
                    </a:lnTo>
                    <a:lnTo>
                      <a:pt x="57" y="116"/>
                    </a:lnTo>
                    <a:lnTo>
                      <a:pt x="57" y="116"/>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2" name="Freeform 96"/>
              <p:cNvSpPr>
                <a:spLocks/>
              </p:cNvSpPr>
              <p:nvPr/>
            </p:nvSpPr>
            <p:spPr bwMode="auto">
              <a:xfrm>
                <a:off x="9165" y="7220"/>
                <a:ext cx="109" cy="109"/>
              </a:xfrm>
              <a:custGeom>
                <a:avLst/>
                <a:gdLst>
                  <a:gd name="T0" fmla="*/ 54 w 109"/>
                  <a:gd name="T1" fmla="*/ 109 h 109"/>
                  <a:gd name="T2" fmla="*/ 74 w 109"/>
                  <a:gd name="T3" fmla="*/ 105 h 109"/>
                  <a:gd name="T4" fmla="*/ 93 w 109"/>
                  <a:gd name="T5" fmla="*/ 93 h 109"/>
                  <a:gd name="T6" fmla="*/ 104 w 109"/>
                  <a:gd name="T7" fmla="*/ 74 h 109"/>
                  <a:gd name="T8" fmla="*/ 109 w 109"/>
                  <a:gd name="T9" fmla="*/ 55 h 109"/>
                  <a:gd name="T10" fmla="*/ 104 w 109"/>
                  <a:gd name="T11" fmla="*/ 33 h 109"/>
                  <a:gd name="T12" fmla="*/ 93 w 109"/>
                  <a:gd name="T13" fmla="*/ 17 h 109"/>
                  <a:gd name="T14" fmla="*/ 74 w 109"/>
                  <a:gd name="T15" fmla="*/ 3 h 109"/>
                  <a:gd name="T16" fmla="*/ 54 w 109"/>
                  <a:gd name="T17" fmla="*/ 0 h 109"/>
                  <a:gd name="T18" fmla="*/ 31 w 109"/>
                  <a:gd name="T19" fmla="*/ 3 h 109"/>
                  <a:gd name="T20" fmla="*/ 14 w 109"/>
                  <a:gd name="T21" fmla="*/ 17 h 109"/>
                  <a:gd name="T22" fmla="*/ 2 w 109"/>
                  <a:gd name="T23" fmla="*/ 33 h 109"/>
                  <a:gd name="T24" fmla="*/ 0 w 109"/>
                  <a:gd name="T25" fmla="*/ 55 h 109"/>
                  <a:gd name="T26" fmla="*/ 2 w 109"/>
                  <a:gd name="T27" fmla="*/ 74 h 109"/>
                  <a:gd name="T28" fmla="*/ 14 w 109"/>
                  <a:gd name="T29" fmla="*/ 93 h 109"/>
                  <a:gd name="T30" fmla="*/ 31 w 109"/>
                  <a:gd name="T31" fmla="*/ 105 h 109"/>
                  <a:gd name="T32" fmla="*/ 54 w 109"/>
                  <a:gd name="T33" fmla="*/ 109 h 109"/>
                  <a:gd name="T34" fmla="*/ 54 w 109"/>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9">
                    <a:moveTo>
                      <a:pt x="54" y="109"/>
                    </a:moveTo>
                    <a:lnTo>
                      <a:pt x="74" y="105"/>
                    </a:lnTo>
                    <a:lnTo>
                      <a:pt x="93" y="93"/>
                    </a:lnTo>
                    <a:lnTo>
                      <a:pt x="104" y="74"/>
                    </a:lnTo>
                    <a:lnTo>
                      <a:pt x="109" y="55"/>
                    </a:lnTo>
                    <a:lnTo>
                      <a:pt x="104" y="33"/>
                    </a:lnTo>
                    <a:lnTo>
                      <a:pt x="93" y="17"/>
                    </a:lnTo>
                    <a:lnTo>
                      <a:pt x="74" y="3"/>
                    </a:lnTo>
                    <a:lnTo>
                      <a:pt x="54" y="0"/>
                    </a:lnTo>
                    <a:lnTo>
                      <a:pt x="31" y="3"/>
                    </a:lnTo>
                    <a:lnTo>
                      <a:pt x="14" y="17"/>
                    </a:lnTo>
                    <a:lnTo>
                      <a:pt x="2" y="33"/>
                    </a:lnTo>
                    <a:lnTo>
                      <a:pt x="0" y="55"/>
                    </a:lnTo>
                    <a:lnTo>
                      <a:pt x="2" y="74"/>
                    </a:lnTo>
                    <a:lnTo>
                      <a:pt x="14" y="93"/>
                    </a:lnTo>
                    <a:lnTo>
                      <a:pt x="31" y="105"/>
                    </a:lnTo>
                    <a:lnTo>
                      <a:pt x="54" y="109"/>
                    </a:lnTo>
                    <a:lnTo>
                      <a:pt x="54" y="109"/>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3" name="Freeform 97"/>
              <p:cNvSpPr>
                <a:spLocks/>
              </p:cNvSpPr>
              <p:nvPr/>
            </p:nvSpPr>
            <p:spPr bwMode="auto">
              <a:xfrm>
                <a:off x="9398" y="7208"/>
                <a:ext cx="102" cy="107"/>
              </a:xfrm>
              <a:custGeom>
                <a:avLst/>
                <a:gdLst>
                  <a:gd name="T0" fmla="*/ 50 w 102"/>
                  <a:gd name="T1" fmla="*/ 107 h 107"/>
                  <a:gd name="T2" fmla="*/ 69 w 102"/>
                  <a:gd name="T3" fmla="*/ 102 h 107"/>
                  <a:gd name="T4" fmla="*/ 85 w 102"/>
                  <a:gd name="T5" fmla="*/ 91 h 107"/>
                  <a:gd name="T6" fmla="*/ 97 w 102"/>
                  <a:gd name="T7" fmla="*/ 74 h 107"/>
                  <a:gd name="T8" fmla="*/ 102 w 102"/>
                  <a:gd name="T9" fmla="*/ 55 h 107"/>
                  <a:gd name="T10" fmla="*/ 97 w 102"/>
                  <a:gd name="T11" fmla="*/ 34 h 107"/>
                  <a:gd name="T12" fmla="*/ 85 w 102"/>
                  <a:gd name="T13" fmla="*/ 17 h 107"/>
                  <a:gd name="T14" fmla="*/ 69 w 102"/>
                  <a:gd name="T15" fmla="*/ 3 h 107"/>
                  <a:gd name="T16" fmla="*/ 50 w 102"/>
                  <a:gd name="T17" fmla="*/ 0 h 107"/>
                  <a:gd name="T18" fmla="*/ 31 w 102"/>
                  <a:gd name="T19" fmla="*/ 3 h 107"/>
                  <a:gd name="T20" fmla="*/ 14 w 102"/>
                  <a:gd name="T21" fmla="*/ 17 h 107"/>
                  <a:gd name="T22" fmla="*/ 2 w 102"/>
                  <a:gd name="T23" fmla="*/ 34 h 107"/>
                  <a:gd name="T24" fmla="*/ 0 w 102"/>
                  <a:gd name="T25" fmla="*/ 55 h 107"/>
                  <a:gd name="T26" fmla="*/ 2 w 102"/>
                  <a:gd name="T27" fmla="*/ 74 h 107"/>
                  <a:gd name="T28" fmla="*/ 14 w 102"/>
                  <a:gd name="T29" fmla="*/ 91 h 107"/>
                  <a:gd name="T30" fmla="*/ 31 w 102"/>
                  <a:gd name="T31" fmla="*/ 102 h 107"/>
                  <a:gd name="T32" fmla="*/ 50 w 102"/>
                  <a:gd name="T33" fmla="*/ 107 h 107"/>
                  <a:gd name="T34" fmla="*/ 50 w 102"/>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7">
                    <a:moveTo>
                      <a:pt x="50" y="107"/>
                    </a:moveTo>
                    <a:lnTo>
                      <a:pt x="69" y="102"/>
                    </a:lnTo>
                    <a:lnTo>
                      <a:pt x="85" y="91"/>
                    </a:lnTo>
                    <a:lnTo>
                      <a:pt x="97" y="74"/>
                    </a:lnTo>
                    <a:lnTo>
                      <a:pt x="102" y="55"/>
                    </a:lnTo>
                    <a:lnTo>
                      <a:pt x="97" y="34"/>
                    </a:lnTo>
                    <a:lnTo>
                      <a:pt x="85" y="17"/>
                    </a:lnTo>
                    <a:lnTo>
                      <a:pt x="69" y="3"/>
                    </a:lnTo>
                    <a:lnTo>
                      <a:pt x="50" y="0"/>
                    </a:lnTo>
                    <a:lnTo>
                      <a:pt x="31" y="3"/>
                    </a:lnTo>
                    <a:lnTo>
                      <a:pt x="14" y="17"/>
                    </a:lnTo>
                    <a:lnTo>
                      <a:pt x="2" y="34"/>
                    </a:lnTo>
                    <a:lnTo>
                      <a:pt x="0" y="55"/>
                    </a:lnTo>
                    <a:lnTo>
                      <a:pt x="2" y="74"/>
                    </a:lnTo>
                    <a:lnTo>
                      <a:pt x="14" y="91"/>
                    </a:lnTo>
                    <a:lnTo>
                      <a:pt x="31" y="102"/>
                    </a:lnTo>
                    <a:lnTo>
                      <a:pt x="50" y="107"/>
                    </a:lnTo>
                    <a:lnTo>
                      <a:pt x="50" y="10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4" name="Freeform 98"/>
              <p:cNvSpPr>
                <a:spLocks/>
              </p:cNvSpPr>
              <p:nvPr/>
            </p:nvSpPr>
            <p:spPr bwMode="auto">
              <a:xfrm>
                <a:off x="9552" y="7049"/>
                <a:ext cx="105" cy="102"/>
              </a:xfrm>
              <a:custGeom>
                <a:avLst/>
                <a:gdLst>
                  <a:gd name="T0" fmla="*/ 50 w 105"/>
                  <a:gd name="T1" fmla="*/ 102 h 102"/>
                  <a:gd name="T2" fmla="*/ 69 w 105"/>
                  <a:gd name="T3" fmla="*/ 98 h 102"/>
                  <a:gd name="T4" fmla="*/ 88 w 105"/>
                  <a:gd name="T5" fmla="*/ 86 h 102"/>
                  <a:gd name="T6" fmla="*/ 100 w 105"/>
                  <a:gd name="T7" fmla="*/ 69 h 102"/>
                  <a:gd name="T8" fmla="*/ 105 w 105"/>
                  <a:gd name="T9" fmla="*/ 50 h 102"/>
                  <a:gd name="T10" fmla="*/ 100 w 105"/>
                  <a:gd name="T11" fmla="*/ 29 h 102"/>
                  <a:gd name="T12" fmla="*/ 88 w 105"/>
                  <a:gd name="T13" fmla="*/ 15 h 102"/>
                  <a:gd name="T14" fmla="*/ 69 w 105"/>
                  <a:gd name="T15" fmla="*/ 3 h 102"/>
                  <a:gd name="T16" fmla="*/ 50 w 105"/>
                  <a:gd name="T17" fmla="*/ 0 h 102"/>
                  <a:gd name="T18" fmla="*/ 31 w 105"/>
                  <a:gd name="T19" fmla="*/ 3 h 102"/>
                  <a:gd name="T20" fmla="*/ 14 w 105"/>
                  <a:gd name="T21" fmla="*/ 15 h 102"/>
                  <a:gd name="T22" fmla="*/ 3 w 105"/>
                  <a:gd name="T23" fmla="*/ 29 h 102"/>
                  <a:gd name="T24" fmla="*/ 0 w 105"/>
                  <a:gd name="T25" fmla="*/ 50 h 102"/>
                  <a:gd name="T26" fmla="*/ 3 w 105"/>
                  <a:gd name="T27" fmla="*/ 69 h 102"/>
                  <a:gd name="T28" fmla="*/ 14 w 105"/>
                  <a:gd name="T29" fmla="*/ 86 h 102"/>
                  <a:gd name="T30" fmla="*/ 31 w 105"/>
                  <a:gd name="T31" fmla="*/ 98 h 102"/>
                  <a:gd name="T32" fmla="*/ 50 w 105"/>
                  <a:gd name="T33" fmla="*/ 102 h 102"/>
                  <a:gd name="T34" fmla="*/ 50 w 105"/>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2">
                    <a:moveTo>
                      <a:pt x="50" y="102"/>
                    </a:moveTo>
                    <a:lnTo>
                      <a:pt x="69" y="98"/>
                    </a:lnTo>
                    <a:lnTo>
                      <a:pt x="88" y="86"/>
                    </a:lnTo>
                    <a:lnTo>
                      <a:pt x="100" y="69"/>
                    </a:lnTo>
                    <a:lnTo>
                      <a:pt x="105" y="50"/>
                    </a:lnTo>
                    <a:lnTo>
                      <a:pt x="100" y="29"/>
                    </a:lnTo>
                    <a:lnTo>
                      <a:pt x="88" y="15"/>
                    </a:lnTo>
                    <a:lnTo>
                      <a:pt x="69" y="3"/>
                    </a:lnTo>
                    <a:lnTo>
                      <a:pt x="50" y="0"/>
                    </a:lnTo>
                    <a:lnTo>
                      <a:pt x="31" y="3"/>
                    </a:lnTo>
                    <a:lnTo>
                      <a:pt x="14" y="15"/>
                    </a:lnTo>
                    <a:lnTo>
                      <a:pt x="3" y="29"/>
                    </a:lnTo>
                    <a:lnTo>
                      <a:pt x="0" y="50"/>
                    </a:lnTo>
                    <a:lnTo>
                      <a:pt x="3" y="69"/>
                    </a:lnTo>
                    <a:lnTo>
                      <a:pt x="14" y="86"/>
                    </a:lnTo>
                    <a:lnTo>
                      <a:pt x="31" y="98"/>
                    </a:lnTo>
                    <a:lnTo>
                      <a:pt x="50" y="102"/>
                    </a:lnTo>
                    <a:lnTo>
                      <a:pt x="50" y="102"/>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5" name="Freeform 99"/>
              <p:cNvSpPr>
                <a:spLocks/>
              </p:cNvSpPr>
              <p:nvPr/>
            </p:nvSpPr>
            <p:spPr bwMode="auto">
              <a:xfrm>
                <a:off x="9804" y="7056"/>
                <a:ext cx="105" cy="110"/>
              </a:xfrm>
              <a:custGeom>
                <a:avLst/>
                <a:gdLst>
                  <a:gd name="T0" fmla="*/ 55 w 105"/>
                  <a:gd name="T1" fmla="*/ 110 h 110"/>
                  <a:gd name="T2" fmla="*/ 74 w 105"/>
                  <a:gd name="T3" fmla="*/ 105 h 110"/>
                  <a:gd name="T4" fmla="*/ 90 w 105"/>
                  <a:gd name="T5" fmla="*/ 93 h 110"/>
                  <a:gd name="T6" fmla="*/ 100 w 105"/>
                  <a:gd name="T7" fmla="*/ 74 h 110"/>
                  <a:gd name="T8" fmla="*/ 105 w 105"/>
                  <a:gd name="T9" fmla="*/ 55 h 110"/>
                  <a:gd name="T10" fmla="*/ 100 w 105"/>
                  <a:gd name="T11" fmla="*/ 34 h 110"/>
                  <a:gd name="T12" fmla="*/ 90 w 105"/>
                  <a:gd name="T13" fmla="*/ 17 h 110"/>
                  <a:gd name="T14" fmla="*/ 74 w 105"/>
                  <a:gd name="T15" fmla="*/ 3 h 110"/>
                  <a:gd name="T16" fmla="*/ 55 w 105"/>
                  <a:gd name="T17" fmla="*/ 0 h 110"/>
                  <a:gd name="T18" fmla="*/ 31 w 105"/>
                  <a:gd name="T19" fmla="*/ 3 h 110"/>
                  <a:gd name="T20" fmla="*/ 14 w 105"/>
                  <a:gd name="T21" fmla="*/ 17 h 110"/>
                  <a:gd name="T22" fmla="*/ 2 w 105"/>
                  <a:gd name="T23" fmla="*/ 34 h 110"/>
                  <a:gd name="T24" fmla="*/ 0 w 105"/>
                  <a:gd name="T25" fmla="*/ 55 h 110"/>
                  <a:gd name="T26" fmla="*/ 2 w 105"/>
                  <a:gd name="T27" fmla="*/ 74 h 110"/>
                  <a:gd name="T28" fmla="*/ 14 w 105"/>
                  <a:gd name="T29" fmla="*/ 93 h 110"/>
                  <a:gd name="T30" fmla="*/ 31 w 105"/>
                  <a:gd name="T31" fmla="*/ 105 h 110"/>
                  <a:gd name="T32" fmla="*/ 55 w 105"/>
                  <a:gd name="T33" fmla="*/ 110 h 110"/>
                  <a:gd name="T34" fmla="*/ 55 w 105"/>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10">
                    <a:moveTo>
                      <a:pt x="55" y="110"/>
                    </a:moveTo>
                    <a:lnTo>
                      <a:pt x="74" y="105"/>
                    </a:lnTo>
                    <a:lnTo>
                      <a:pt x="90" y="93"/>
                    </a:lnTo>
                    <a:lnTo>
                      <a:pt x="100" y="74"/>
                    </a:lnTo>
                    <a:lnTo>
                      <a:pt x="105" y="55"/>
                    </a:lnTo>
                    <a:lnTo>
                      <a:pt x="100" y="34"/>
                    </a:lnTo>
                    <a:lnTo>
                      <a:pt x="90" y="17"/>
                    </a:lnTo>
                    <a:lnTo>
                      <a:pt x="74" y="3"/>
                    </a:lnTo>
                    <a:lnTo>
                      <a:pt x="55" y="0"/>
                    </a:lnTo>
                    <a:lnTo>
                      <a:pt x="31" y="3"/>
                    </a:lnTo>
                    <a:lnTo>
                      <a:pt x="14" y="17"/>
                    </a:lnTo>
                    <a:lnTo>
                      <a:pt x="2" y="34"/>
                    </a:lnTo>
                    <a:lnTo>
                      <a:pt x="0" y="55"/>
                    </a:lnTo>
                    <a:lnTo>
                      <a:pt x="2" y="74"/>
                    </a:lnTo>
                    <a:lnTo>
                      <a:pt x="14" y="93"/>
                    </a:lnTo>
                    <a:lnTo>
                      <a:pt x="31" y="105"/>
                    </a:lnTo>
                    <a:lnTo>
                      <a:pt x="55" y="110"/>
                    </a:lnTo>
                    <a:lnTo>
                      <a:pt x="55" y="110"/>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6" name="Freeform 100"/>
              <p:cNvSpPr>
                <a:spLocks/>
              </p:cNvSpPr>
              <p:nvPr/>
            </p:nvSpPr>
            <p:spPr bwMode="auto">
              <a:xfrm>
                <a:off x="10001" y="6926"/>
                <a:ext cx="110" cy="109"/>
              </a:xfrm>
              <a:custGeom>
                <a:avLst/>
                <a:gdLst>
                  <a:gd name="T0" fmla="*/ 55 w 110"/>
                  <a:gd name="T1" fmla="*/ 109 h 109"/>
                  <a:gd name="T2" fmla="*/ 74 w 110"/>
                  <a:gd name="T3" fmla="*/ 104 h 109"/>
                  <a:gd name="T4" fmla="*/ 93 w 110"/>
                  <a:gd name="T5" fmla="*/ 92 h 109"/>
                  <a:gd name="T6" fmla="*/ 105 w 110"/>
                  <a:gd name="T7" fmla="*/ 73 h 109"/>
                  <a:gd name="T8" fmla="*/ 110 w 110"/>
                  <a:gd name="T9" fmla="*/ 54 h 109"/>
                  <a:gd name="T10" fmla="*/ 105 w 110"/>
                  <a:gd name="T11" fmla="*/ 31 h 109"/>
                  <a:gd name="T12" fmla="*/ 93 w 110"/>
                  <a:gd name="T13" fmla="*/ 14 h 109"/>
                  <a:gd name="T14" fmla="*/ 74 w 110"/>
                  <a:gd name="T15" fmla="*/ 2 h 109"/>
                  <a:gd name="T16" fmla="*/ 55 w 110"/>
                  <a:gd name="T17" fmla="*/ 0 h 109"/>
                  <a:gd name="T18" fmla="*/ 34 w 110"/>
                  <a:gd name="T19" fmla="*/ 2 h 109"/>
                  <a:gd name="T20" fmla="*/ 17 w 110"/>
                  <a:gd name="T21" fmla="*/ 14 h 109"/>
                  <a:gd name="T22" fmla="*/ 3 w 110"/>
                  <a:gd name="T23" fmla="*/ 31 h 109"/>
                  <a:gd name="T24" fmla="*/ 0 w 110"/>
                  <a:gd name="T25" fmla="*/ 54 h 109"/>
                  <a:gd name="T26" fmla="*/ 3 w 110"/>
                  <a:gd name="T27" fmla="*/ 73 h 109"/>
                  <a:gd name="T28" fmla="*/ 17 w 110"/>
                  <a:gd name="T29" fmla="*/ 92 h 109"/>
                  <a:gd name="T30" fmla="*/ 34 w 110"/>
                  <a:gd name="T31" fmla="*/ 104 h 109"/>
                  <a:gd name="T32" fmla="*/ 55 w 110"/>
                  <a:gd name="T33" fmla="*/ 109 h 109"/>
                  <a:gd name="T34" fmla="*/ 55 w 110"/>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55" y="109"/>
                    </a:moveTo>
                    <a:lnTo>
                      <a:pt x="74" y="104"/>
                    </a:lnTo>
                    <a:lnTo>
                      <a:pt x="93" y="92"/>
                    </a:lnTo>
                    <a:lnTo>
                      <a:pt x="105" y="73"/>
                    </a:lnTo>
                    <a:lnTo>
                      <a:pt x="110" y="54"/>
                    </a:lnTo>
                    <a:lnTo>
                      <a:pt x="105" y="31"/>
                    </a:lnTo>
                    <a:lnTo>
                      <a:pt x="93" y="14"/>
                    </a:lnTo>
                    <a:lnTo>
                      <a:pt x="74" y="2"/>
                    </a:lnTo>
                    <a:lnTo>
                      <a:pt x="55" y="0"/>
                    </a:lnTo>
                    <a:lnTo>
                      <a:pt x="34" y="2"/>
                    </a:lnTo>
                    <a:lnTo>
                      <a:pt x="17" y="14"/>
                    </a:lnTo>
                    <a:lnTo>
                      <a:pt x="3" y="31"/>
                    </a:lnTo>
                    <a:lnTo>
                      <a:pt x="0" y="54"/>
                    </a:lnTo>
                    <a:lnTo>
                      <a:pt x="3" y="73"/>
                    </a:lnTo>
                    <a:lnTo>
                      <a:pt x="17" y="92"/>
                    </a:lnTo>
                    <a:lnTo>
                      <a:pt x="34" y="104"/>
                    </a:lnTo>
                    <a:lnTo>
                      <a:pt x="55" y="109"/>
                    </a:lnTo>
                    <a:lnTo>
                      <a:pt x="55" y="109"/>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7" name="Freeform 101"/>
              <p:cNvSpPr>
                <a:spLocks/>
              </p:cNvSpPr>
              <p:nvPr/>
            </p:nvSpPr>
            <p:spPr bwMode="auto">
              <a:xfrm>
                <a:off x="10142" y="7175"/>
                <a:ext cx="111" cy="114"/>
              </a:xfrm>
              <a:custGeom>
                <a:avLst/>
                <a:gdLst>
                  <a:gd name="T0" fmla="*/ 57 w 111"/>
                  <a:gd name="T1" fmla="*/ 114 h 114"/>
                  <a:gd name="T2" fmla="*/ 76 w 111"/>
                  <a:gd name="T3" fmla="*/ 109 h 114"/>
                  <a:gd name="T4" fmla="*/ 95 w 111"/>
                  <a:gd name="T5" fmla="*/ 97 h 114"/>
                  <a:gd name="T6" fmla="*/ 106 w 111"/>
                  <a:gd name="T7" fmla="*/ 78 h 114"/>
                  <a:gd name="T8" fmla="*/ 111 w 111"/>
                  <a:gd name="T9" fmla="*/ 59 h 114"/>
                  <a:gd name="T10" fmla="*/ 106 w 111"/>
                  <a:gd name="T11" fmla="*/ 33 h 114"/>
                  <a:gd name="T12" fmla="*/ 95 w 111"/>
                  <a:gd name="T13" fmla="*/ 17 h 114"/>
                  <a:gd name="T14" fmla="*/ 76 w 111"/>
                  <a:gd name="T15" fmla="*/ 2 h 114"/>
                  <a:gd name="T16" fmla="*/ 57 w 111"/>
                  <a:gd name="T17" fmla="*/ 0 h 114"/>
                  <a:gd name="T18" fmla="*/ 33 w 111"/>
                  <a:gd name="T19" fmla="*/ 2 h 114"/>
                  <a:gd name="T20" fmla="*/ 14 w 111"/>
                  <a:gd name="T21" fmla="*/ 17 h 114"/>
                  <a:gd name="T22" fmla="*/ 2 w 111"/>
                  <a:gd name="T23" fmla="*/ 33 h 114"/>
                  <a:gd name="T24" fmla="*/ 0 w 111"/>
                  <a:gd name="T25" fmla="*/ 59 h 114"/>
                  <a:gd name="T26" fmla="*/ 2 w 111"/>
                  <a:gd name="T27" fmla="*/ 78 h 114"/>
                  <a:gd name="T28" fmla="*/ 14 w 111"/>
                  <a:gd name="T29" fmla="*/ 97 h 114"/>
                  <a:gd name="T30" fmla="*/ 33 w 111"/>
                  <a:gd name="T31" fmla="*/ 109 h 114"/>
                  <a:gd name="T32" fmla="*/ 57 w 111"/>
                  <a:gd name="T33" fmla="*/ 114 h 114"/>
                  <a:gd name="T34" fmla="*/ 57 w 111"/>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4">
                    <a:moveTo>
                      <a:pt x="57" y="114"/>
                    </a:moveTo>
                    <a:lnTo>
                      <a:pt x="76" y="109"/>
                    </a:lnTo>
                    <a:lnTo>
                      <a:pt x="95" y="97"/>
                    </a:lnTo>
                    <a:lnTo>
                      <a:pt x="106" y="78"/>
                    </a:lnTo>
                    <a:lnTo>
                      <a:pt x="111" y="59"/>
                    </a:lnTo>
                    <a:lnTo>
                      <a:pt x="106" y="33"/>
                    </a:lnTo>
                    <a:lnTo>
                      <a:pt x="95" y="17"/>
                    </a:lnTo>
                    <a:lnTo>
                      <a:pt x="76" y="2"/>
                    </a:lnTo>
                    <a:lnTo>
                      <a:pt x="57" y="0"/>
                    </a:lnTo>
                    <a:lnTo>
                      <a:pt x="33" y="2"/>
                    </a:lnTo>
                    <a:lnTo>
                      <a:pt x="14" y="17"/>
                    </a:lnTo>
                    <a:lnTo>
                      <a:pt x="2" y="33"/>
                    </a:lnTo>
                    <a:lnTo>
                      <a:pt x="0" y="59"/>
                    </a:lnTo>
                    <a:lnTo>
                      <a:pt x="2" y="78"/>
                    </a:lnTo>
                    <a:lnTo>
                      <a:pt x="14" y="97"/>
                    </a:lnTo>
                    <a:lnTo>
                      <a:pt x="33" y="109"/>
                    </a:lnTo>
                    <a:lnTo>
                      <a:pt x="57" y="114"/>
                    </a:lnTo>
                    <a:lnTo>
                      <a:pt x="57" y="11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8" name="Freeform 102"/>
              <p:cNvSpPr>
                <a:spLocks/>
              </p:cNvSpPr>
              <p:nvPr/>
            </p:nvSpPr>
            <p:spPr bwMode="auto">
              <a:xfrm>
                <a:off x="9925" y="7253"/>
                <a:ext cx="102" cy="105"/>
              </a:xfrm>
              <a:custGeom>
                <a:avLst/>
                <a:gdLst>
                  <a:gd name="T0" fmla="*/ 48 w 102"/>
                  <a:gd name="T1" fmla="*/ 105 h 105"/>
                  <a:gd name="T2" fmla="*/ 67 w 102"/>
                  <a:gd name="T3" fmla="*/ 100 h 105"/>
                  <a:gd name="T4" fmla="*/ 86 w 102"/>
                  <a:gd name="T5" fmla="*/ 88 h 105"/>
                  <a:gd name="T6" fmla="*/ 98 w 102"/>
                  <a:gd name="T7" fmla="*/ 69 h 105"/>
                  <a:gd name="T8" fmla="*/ 102 w 102"/>
                  <a:gd name="T9" fmla="*/ 50 h 105"/>
                  <a:gd name="T10" fmla="*/ 98 w 102"/>
                  <a:gd name="T11" fmla="*/ 29 h 105"/>
                  <a:gd name="T12" fmla="*/ 86 w 102"/>
                  <a:gd name="T13" fmla="*/ 15 h 105"/>
                  <a:gd name="T14" fmla="*/ 67 w 102"/>
                  <a:gd name="T15" fmla="*/ 3 h 105"/>
                  <a:gd name="T16" fmla="*/ 48 w 102"/>
                  <a:gd name="T17" fmla="*/ 0 h 105"/>
                  <a:gd name="T18" fmla="*/ 26 w 102"/>
                  <a:gd name="T19" fmla="*/ 3 h 105"/>
                  <a:gd name="T20" fmla="*/ 12 w 102"/>
                  <a:gd name="T21" fmla="*/ 15 h 105"/>
                  <a:gd name="T22" fmla="*/ 0 w 102"/>
                  <a:gd name="T23" fmla="*/ 29 h 105"/>
                  <a:gd name="T24" fmla="*/ 0 w 102"/>
                  <a:gd name="T25" fmla="*/ 50 h 105"/>
                  <a:gd name="T26" fmla="*/ 0 w 102"/>
                  <a:gd name="T27" fmla="*/ 69 h 105"/>
                  <a:gd name="T28" fmla="*/ 12 w 102"/>
                  <a:gd name="T29" fmla="*/ 88 h 105"/>
                  <a:gd name="T30" fmla="*/ 26 w 102"/>
                  <a:gd name="T31" fmla="*/ 100 h 105"/>
                  <a:gd name="T32" fmla="*/ 48 w 102"/>
                  <a:gd name="T33" fmla="*/ 105 h 105"/>
                  <a:gd name="T34" fmla="*/ 48 w 102"/>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5">
                    <a:moveTo>
                      <a:pt x="48" y="105"/>
                    </a:moveTo>
                    <a:lnTo>
                      <a:pt x="67" y="100"/>
                    </a:lnTo>
                    <a:lnTo>
                      <a:pt x="86" y="88"/>
                    </a:lnTo>
                    <a:lnTo>
                      <a:pt x="98" y="69"/>
                    </a:lnTo>
                    <a:lnTo>
                      <a:pt x="102" y="50"/>
                    </a:lnTo>
                    <a:lnTo>
                      <a:pt x="98" y="29"/>
                    </a:lnTo>
                    <a:lnTo>
                      <a:pt x="86" y="15"/>
                    </a:lnTo>
                    <a:lnTo>
                      <a:pt x="67" y="3"/>
                    </a:lnTo>
                    <a:lnTo>
                      <a:pt x="48" y="0"/>
                    </a:lnTo>
                    <a:lnTo>
                      <a:pt x="26" y="3"/>
                    </a:lnTo>
                    <a:lnTo>
                      <a:pt x="12" y="15"/>
                    </a:lnTo>
                    <a:lnTo>
                      <a:pt x="0" y="29"/>
                    </a:lnTo>
                    <a:lnTo>
                      <a:pt x="0" y="50"/>
                    </a:lnTo>
                    <a:lnTo>
                      <a:pt x="0" y="69"/>
                    </a:lnTo>
                    <a:lnTo>
                      <a:pt x="12" y="88"/>
                    </a:lnTo>
                    <a:lnTo>
                      <a:pt x="26" y="100"/>
                    </a:lnTo>
                    <a:lnTo>
                      <a:pt x="48" y="105"/>
                    </a:lnTo>
                    <a:lnTo>
                      <a:pt x="48" y="10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9" name="Freeform 103"/>
              <p:cNvSpPr>
                <a:spLocks/>
              </p:cNvSpPr>
              <p:nvPr/>
            </p:nvSpPr>
            <p:spPr bwMode="auto">
              <a:xfrm>
                <a:off x="9654" y="7289"/>
                <a:ext cx="105" cy="107"/>
              </a:xfrm>
              <a:custGeom>
                <a:avLst/>
                <a:gdLst>
                  <a:gd name="T0" fmla="*/ 50 w 105"/>
                  <a:gd name="T1" fmla="*/ 107 h 107"/>
                  <a:gd name="T2" fmla="*/ 69 w 105"/>
                  <a:gd name="T3" fmla="*/ 102 h 107"/>
                  <a:gd name="T4" fmla="*/ 88 w 105"/>
                  <a:gd name="T5" fmla="*/ 90 h 107"/>
                  <a:gd name="T6" fmla="*/ 100 w 105"/>
                  <a:gd name="T7" fmla="*/ 71 h 107"/>
                  <a:gd name="T8" fmla="*/ 105 w 105"/>
                  <a:gd name="T9" fmla="*/ 52 h 107"/>
                  <a:gd name="T10" fmla="*/ 100 w 105"/>
                  <a:gd name="T11" fmla="*/ 29 h 107"/>
                  <a:gd name="T12" fmla="*/ 88 w 105"/>
                  <a:gd name="T13" fmla="*/ 14 h 107"/>
                  <a:gd name="T14" fmla="*/ 69 w 105"/>
                  <a:gd name="T15" fmla="*/ 2 h 107"/>
                  <a:gd name="T16" fmla="*/ 50 w 105"/>
                  <a:gd name="T17" fmla="*/ 0 h 107"/>
                  <a:gd name="T18" fmla="*/ 29 w 105"/>
                  <a:gd name="T19" fmla="*/ 2 h 107"/>
                  <a:gd name="T20" fmla="*/ 15 w 105"/>
                  <a:gd name="T21" fmla="*/ 14 h 107"/>
                  <a:gd name="T22" fmla="*/ 3 w 105"/>
                  <a:gd name="T23" fmla="*/ 29 h 107"/>
                  <a:gd name="T24" fmla="*/ 0 w 105"/>
                  <a:gd name="T25" fmla="*/ 52 h 107"/>
                  <a:gd name="T26" fmla="*/ 3 w 105"/>
                  <a:gd name="T27" fmla="*/ 71 h 107"/>
                  <a:gd name="T28" fmla="*/ 15 w 105"/>
                  <a:gd name="T29" fmla="*/ 90 h 107"/>
                  <a:gd name="T30" fmla="*/ 29 w 105"/>
                  <a:gd name="T31" fmla="*/ 102 h 107"/>
                  <a:gd name="T32" fmla="*/ 50 w 105"/>
                  <a:gd name="T33" fmla="*/ 107 h 107"/>
                  <a:gd name="T34" fmla="*/ 50 w 105"/>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7">
                    <a:moveTo>
                      <a:pt x="50" y="107"/>
                    </a:moveTo>
                    <a:lnTo>
                      <a:pt x="69" y="102"/>
                    </a:lnTo>
                    <a:lnTo>
                      <a:pt x="88" y="90"/>
                    </a:lnTo>
                    <a:lnTo>
                      <a:pt x="100" y="71"/>
                    </a:lnTo>
                    <a:lnTo>
                      <a:pt x="105" y="52"/>
                    </a:lnTo>
                    <a:lnTo>
                      <a:pt x="100" y="29"/>
                    </a:lnTo>
                    <a:lnTo>
                      <a:pt x="88" y="14"/>
                    </a:lnTo>
                    <a:lnTo>
                      <a:pt x="69" y="2"/>
                    </a:lnTo>
                    <a:lnTo>
                      <a:pt x="50" y="0"/>
                    </a:lnTo>
                    <a:lnTo>
                      <a:pt x="29" y="2"/>
                    </a:lnTo>
                    <a:lnTo>
                      <a:pt x="15" y="14"/>
                    </a:lnTo>
                    <a:lnTo>
                      <a:pt x="3" y="29"/>
                    </a:lnTo>
                    <a:lnTo>
                      <a:pt x="0" y="52"/>
                    </a:lnTo>
                    <a:lnTo>
                      <a:pt x="3" y="71"/>
                    </a:lnTo>
                    <a:lnTo>
                      <a:pt x="15" y="90"/>
                    </a:lnTo>
                    <a:lnTo>
                      <a:pt x="29" y="102"/>
                    </a:lnTo>
                    <a:lnTo>
                      <a:pt x="50" y="107"/>
                    </a:lnTo>
                    <a:lnTo>
                      <a:pt x="50" y="10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0" name="Freeform 104"/>
              <p:cNvSpPr>
                <a:spLocks/>
              </p:cNvSpPr>
              <p:nvPr/>
            </p:nvSpPr>
            <p:spPr bwMode="auto">
              <a:xfrm>
                <a:off x="9438" y="7465"/>
                <a:ext cx="93" cy="95"/>
              </a:xfrm>
              <a:custGeom>
                <a:avLst/>
                <a:gdLst>
                  <a:gd name="T0" fmla="*/ 45 w 93"/>
                  <a:gd name="T1" fmla="*/ 95 h 95"/>
                  <a:gd name="T2" fmla="*/ 62 w 93"/>
                  <a:gd name="T3" fmla="*/ 90 h 95"/>
                  <a:gd name="T4" fmla="*/ 79 w 93"/>
                  <a:gd name="T5" fmla="*/ 81 h 95"/>
                  <a:gd name="T6" fmla="*/ 88 w 93"/>
                  <a:gd name="T7" fmla="*/ 64 h 95"/>
                  <a:gd name="T8" fmla="*/ 93 w 93"/>
                  <a:gd name="T9" fmla="*/ 47 h 95"/>
                  <a:gd name="T10" fmla="*/ 88 w 93"/>
                  <a:gd name="T11" fmla="*/ 26 h 95"/>
                  <a:gd name="T12" fmla="*/ 79 w 93"/>
                  <a:gd name="T13" fmla="*/ 12 h 95"/>
                  <a:gd name="T14" fmla="*/ 62 w 93"/>
                  <a:gd name="T15" fmla="*/ 2 h 95"/>
                  <a:gd name="T16" fmla="*/ 45 w 93"/>
                  <a:gd name="T17" fmla="*/ 0 h 95"/>
                  <a:gd name="T18" fmla="*/ 26 w 93"/>
                  <a:gd name="T19" fmla="*/ 2 h 95"/>
                  <a:gd name="T20" fmla="*/ 12 w 93"/>
                  <a:gd name="T21" fmla="*/ 12 h 95"/>
                  <a:gd name="T22" fmla="*/ 3 w 93"/>
                  <a:gd name="T23" fmla="*/ 26 h 95"/>
                  <a:gd name="T24" fmla="*/ 0 w 93"/>
                  <a:gd name="T25" fmla="*/ 47 h 95"/>
                  <a:gd name="T26" fmla="*/ 3 w 93"/>
                  <a:gd name="T27" fmla="*/ 64 h 95"/>
                  <a:gd name="T28" fmla="*/ 12 w 93"/>
                  <a:gd name="T29" fmla="*/ 81 h 95"/>
                  <a:gd name="T30" fmla="*/ 26 w 93"/>
                  <a:gd name="T31" fmla="*/ 90 h 95"/>
                  <a:gd name="T32" fmla="*/ 45 w 93"/>
                  <a:gd name="T33" fmla="*/ 95 h 95"/>
                  <a:gd name="T34" fmla="*/ 45 w 93"/>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5">
                    <a:moveTo>
                      <a:pt x="45" y="95"/>
                    </a:moveTo>
                    <a:lnTo>
                      <a:pt x="62" y="90"/>
                    </a:lnTo>
                    <a:lnTo>
                      <a:pt x="79" y="81"/>
                    </a:lnTo>
                    <a:lnTo>
                      <a:pt x="88" y="64"/>
                    </a:lnTo>
                    <a:lnTo>
                      <a:pt x="93" y="47"/>
                    </a:lnTo>
                    <a:lnTo>
                      <a:pt x="88" y="26"/>
                    </a:lnTo>
                    <a:lnTo>
                      <a:pt x="79" y="12"/>
                    </a:lnTo>
                    <a:lnTo>
                      <a:pt x="62" y="2"/>
                    </a:lnTo>
                    <a:lnTo>
                      <a:pt x="45" y="0"/>
                    </a:lnTo>
                    <a:lnTo>
                      <a:pt x="26" y="2"/>
                    </a:lnTo>
                    <a:lnTo>
                      <a:pt x="12" y="12"/>
                    </a:lnTo>
                    <a:lnTo>
                      <a:pt x="3" y="26"/>
                    </a:lnTo>
                    <a:lnTo>
                      <a:pt x="0" y="47"/>
                    </a:lnTo>
                    <a:lnTo>
                      <a:pt x="3" y="64"/>
                    </a:lnTo>
                    <a:lnTo>
                      <a:pt x="12" y="81"/>
                    </a:lnTo>
                    <a:lnTo>
                      <a:pt x="26" y="90"/>
                    </a:lnTo>
                    <a:lnTo>
                      <a:pt x="45" y="95"/>
                    </a:lnTo>
                    <a:lnTo>
                      <a:pt x="45" y="9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1" name="Freeform 105"/>
              <p:cNvSpPr>
                <a:spLocks/>
              </p:cNvSpPr>
              <p:nvPr/>
            </p:nvSpPr>
            <p:spPr bwMode="auto">
              <a:xfrm>
                <a:off x="9193" y="7505"/>
                <a:ext cx="105" cy="107"/>
              </a:xfrm>
              <a:custGeom>
                <a:avLst/>
                <a:gdLst>
                  <a:gd name="T0" fmla="*/ 50 w 105"/>
                  <a:gd name="T1" fmla="*/ 107 h 107"/>
                  <a:gd name="T2" fmla="*/ 72 w 105"/>
                  <a:gd name="T3" fmla="*/ 102 h 107"/>
                  <a:gd name="T4" fmla="*/ 88 w 105"/>
                  <a:gd name="T5" fmla="*/ 90 h 107"/>
                  <a:gd name="T6" fmla="*/ 100 w 105"/>
                  <a:gd name="T7" fmla="*/ 71 h 107"/>
                  <a:gd name="T8" fmla="*/ 105 w 105"/>
                  <a:gd name="T9" fmla="*/ 52 h 107"/>
                  <a:gd name="T10" fmla="*/ 100 w 105"/>
                  <a:gd name="T11" fmla="*/ 29 h 107"/>
                  <a:gd name="T12" fmla="*/ 88 w 105"/>
                  <a:gd name="T13" fmla="*/ 14 h 107"/>
                  <a:gd name="T14" fmla="*/ 72 w 105"/>
                  <a:gd name="T15" fmla="*/ 3 h 107"/>
                  <a:gd name="T16" fmla="*/ 50 w 105"/>
                  <a:gd name="T17" fmla="*/ 0 h 107"/>
                  <a:gd name="T18" fmla="*/ 29 w 105"/>
                  <a:gd name="T19" fmla="*/ 3 h 107"/>
                  <a:gd name="T20" fmla="*/ 15 w 105"/>
                  <a:gd name="T21" fmla="*/ 14 h 107"/>
                  <a:gd name="T22" fmla="*/ 3 w 105"/>
                  <a:gd name="T23" fmla="*/ 29 h 107"/>
                  <a:gd name="T24" fmla="*/ 0 w 105"/>
                  <a:gd name="T25" fmla="*/ 52 h 107"/>
                  <a:gd name="T26" fmla="*/ 3 w 105"/>
                  <a:gd name="T27" fmla="*/ 71 h 107"/>
                  <a:gd name="T28" fmla="*/ 15 w 105"/>
                  <a:gd name="T29" fmla="*/ 90 h 107"/>
                  <a:gd name="T30" fmla="*/ 29 w 105"/>
                  <a:gd name="T31" fmla="*/ 102 h 107"/>
                  <a:gd name="T32" fmla="*/ 50 w 105"/>
                  <a:gd name="T33" fmla="*/ 107 h 107"/>
                  <a:gd name="T34" fmla="*/ 50 w 105"/>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7">
                    <a:moveTo>
                      <a:pt x="50" y="107"/>
                    </a:moveTo>
                    <a:lnTo>
                      <a:pt x="72" y="102"/>
                    </a:lnTo>
                    <a:lnTo>
                      <a:pt x="88" y="90"/>
                    </a:lnTo>
                    <a:lnTo>
                      <a:pt x="100" y="71"/>
                    </a:lnTo>
                    <a:lnTo>
                      <a:pt x="105" y="52"/>
                    </a:lnTo>
                    <a:lnTo>
                      <a:pt x="100" y="29"/>
                    </a:lnTo>
                    <a:lnTo>
                      <a:pt x="88" y="14"/>
                    </a:lnTo>
                    <a:lnTo>
                      <a:pt x="72" y="3"/>
                    </a:lnTo>
                    <a:lnTo>
                      <a:pt x="50" y="0"/>
                    </a:lnTo>
                    <a:lnTo>
                      <a:pt x="29" y="3"/>
                    </a:lnTo>
                    <a:lnTo>
                      <a:pt x="15" y="14"/>
                    </a:lnTo>
                    <a:lnTo>
                      <a:pt x="3" y="29"/>
                    </a:lnTo>
                    <a:lnTo>
                      <a:pt x="0" y="52"/>
                    </a:lnTo>
                    <a:lnTo>
                      <a:pt x="3" y="71"/>
                    </a:lnTo>
                    <a:lnTo>
                      <a:pt x="15" y="90"/>
                    </a:lnTo>
                    <a:lnTo>
                      <a:pt x="29" y="102"/>
                    </a:lnTo>
                    <a:lnTo>
                      <a:pt x="50" y="107"/>
                    </a:lnTo>
                    <a:lnTo>
                      <a:pt x="50" y="10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2" name="Freeform 106"/>
              <p:cNvSpPr>
                <a:spLocks/>
              </p:cNvSpPr>
              <p:nvPr/>
            </p:nvSpPr>
            <p:spPr bwMode="auto">
              <a:xfrm>
                <a:off x="9376" y="7735"/>
                <a:ext cx="105" cy="105"/>
              </a:xfrm>
              <a:custGeom>
                <a:avLst/>
                <a:gdLst>
                  <a:gd name="T0" fmla="*/ 55 w 105"/>
                  <a:gd name="T1" fmla="*/ 105 h 105"/>
                  <a:gd name="T2" fmla="*/ 74 w 105"/>
                  <a:gd name="T3" fmla="*/ 100 h 105"/>
                  <a:gd name="T4" fmla="*/ 91 w 105"/>
                  <a:gd name="T5" fmla="*/ 88 h 105"/>
                  <a:gd name="T6" fmla="*/ 98 w 105"/>
                  <a:gd name="T7" fmla="*/ 69 h 105"/>
                  <a:gd name="T8" fmla="*/ 105 w 105"/>
                  <a:gd name="T9" fmla="*/ 50 h 105"/>
                  <a:gd name="T10" fmla="*/ 98 w 105"/>
                  <a:gd name="T11" fmla="*/ 29 h 105"/>
                  <a:gd name="T12" fmla="*/ 91 w 105"/>
                  <a:gd name="T13" fmla="*/ 15 h 105"/>
                  <a:gd name="T14" fmla="*/ 74 w 105"/>
                  <a:gd name="T15" fmla="*/ 3 h 105"/>
                  <a:gd name="T16" fmla="*/ 55 w 105"/>
                  <a:gd name="T17" fmla="*/ 0 h 105"/>
                  <a:gd name="T18" fmla="*/ 31 w 105"/>
                  <a:gd name="T19" fmla="*/ 3 h 105"/>
                  <a:gd name="T20" fmla="*/ 15 w 105"/>
                  <a:gd name="T21" fmla="*/ 15 h 105"/>
                  <a:gd name="T22" fmla="*/ 3 w 105"/>
                  <a:gd name="T23" fmla="*/ 29 h 105"/>
                  <a:gd name="T24" fmla="*/ 0 w 105"/>
                  <a:gd name="T25" fmla="*/ 50 h 105"/>
                  <a:gd name="T26" fmla="*/ 3 w 105"/>
                  <a:gd name="T27" fmla="*/ 69 h 105"/>
                  <a:gd name="T28" fmla="*/ 15 w 105"/>
                  <a:gd name="T29" fmla="*/ 88 h 105"/>
                  <a:gd name="T30" fmla="*/ 31 w 105"/>
                  <a:gd name="T31" fmla="*/ 100 h 105"/>
                  <a:gd name="T32" fmla="*/ 55 w 105"/>
                  <a:gd name="T33" fmla="*/ 105 h 105"/>
                  <a:gd name="T34" fmla="*/ 55 w 105"/>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5">
                    <a:moveTo>
                      <a:pt x="55" y="105"/>
                    </a:moveTo>
                    <a:lnTo>
                      <a:pt x="74" y="100"/>
                    </a:lnTo>
                    <a:lnTo>
                      <a:pt x="91" y="88"/>
                    </a:lnTo>
                    <a:lnTo>
                      <a:pt x="98" y="69"/>
                    </a:lnTo>
                    <a:lnTo>
                      <a:pt x="105" y="50"/>
                    </a:lnTo>
                    <a:lnTo>
                      <a:pt x="98" y="29"/>
                    </a:lnTo>
                    <a:lnTo>
                      <a:pt x="91" y="15"/>
                    </a:lnTo>
                    <a:lnTo>
                      <a:pt x="74" y="3"/>
                    </a:lnTo>
                    <a:lnTo>
                      <a:pt x="55" y="0"/>
                    </a:lnTo>
                    <a:lnTo>
                      <a:pt x="31" y="3"/>
                    </a:lnTo>
                    <a:lnTo>
                      <a:pt x="15" y="15"/>
                    </a:lnTo>
                    <a:lnTo>
                      <a:pt x="3" y="29"/>
                    </a:lnTo>
                    <a:lnTo>
                      <a:pt x="0" y="50"/>
                    </a:lnTo>
                    <a:lnTo>
                      <a:pt x="3" y="69"/>
                    </a:lnTo>
                    <a:lnTo>
                      <a:pt x="15" y="88"/>
                    </a:lnTo>
                    <a:lnTo>
                      <a:pt x="31" y="100"/>
                    </a:lnTo>
                    <a:lnTo>
                      <a:pt x="55" y="105"/>
                    </a:lnTo>
                    <a:lnTo>
                      <a:pt x="55" y="10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3" name="Freeform 107"/>
              <p:cNvSpPr>
                <a:spLocks/>
              </p:cNvSpPr>
              <p:nvPr/>
            </p:nvSpPr>
            <p:spPr bwMode="auto">
              <a:xfrm>
                <a:off x="9676" y="7785"/>
                <a:ext cx="114" cy="114"/>
              </a:xfrm>
              <a:custGeom>
                <a:avLst/>
                <a:gdLst>
                  <a:gd name="T0" fmla="*/ 54 w 114"/>
                  <a:gd name="T1" fmla="*/ 114 h 114"/>
                  <a:gd name="T2" fmla="*/ 76 w 114"/>
                  <a:gd name="T3" fmla="*/ 110 h 114"/>
                  <a:gd name="T4" fmla="*/ 95 w 114"/>
                  <a:gd name="T5" fmla="*/ 98 h 114"/>
                  <a:gd name="T6" fmla="*/ 107 w 114"/>
                  <a:gd name="T7" fmla="*/ 79 h 114"/>
                  <a:gd name="T8" fmla="*/ 114 w 114"/>
                  <a:gd name="T9" fmla="*/ 60 h 114"/>
                  <a:gd name="T10" fmla="*/ 107 w 114"/>
                  <a:gd name="T11" fmla="*/ 34 h 114"/>
                  <a:gd name="T12" fmla="*/ 95 w 114"/>
                  <a:gd name="T13" fmla="*/ 17 h 114"/>
                  <a:gd name="T14" fmla="*/ 76 w 114"/>
                  <a:gd name="T15" fmla="*/ 3 h 114"/>
                  <a:gd name="T16" fmla="*/ 54 w 114"/>
                  <a:gd name="T17" fmla="*/ 0 h 114"/>
                  <a:gd name="T18" fmla="*/ 33 w 114"/>
                  <a:gd name="T19" fmla="*/ 3 h 114"/>
                  <a:gd name="T20" fmla="*/ 16 w 114"/>
                  <a:gd name="T21" fmla="*/ 17 h 114"/>
                  <a:gd name="T22" fmla="*/ 2 w 114"/>
                  <a:gd name="T23" fmla="*/ 34 h 114"/>
                  <a:gd name="T24" fmla="*/ 0 w 114"/>
                  <a:gd name="T25" fmla="*/ 60 h 114"/>
                  <a:gd name="T26" fmla="*/ 2 w 114"/>
                  <a:gd name="T27" fmla="*/ 79 h 114"/>
                  <a:gd name="T28" fmla="*/ 16 w 114"/>
                  <a:gd name="T29" fmla="*/ 98 h 114"/>
                  <a:gd name="T30" fmla="*/ 33 w 114"/>
                  <a:gd name="T31" fmla="*/ 110 h 114"/>
                  <a:gd name="T32" fmla="*/ 54 w 114"/>
                  <a:gd name="T33" fmla="*/ 114 h 114"/>
                  <a:gd name="T34" fmla="*/ 54 w 114"/>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4">
                    <a:moveTo>
                      <a:pt x="54" y="114"/>
                    </a:moveTo>
                    <a:lnTo>
                      <a:pt x="76" y="110"/>
                    </a:lnTo>
                    <a:lnTo>
                      <a:pt x="95" y="98"/>
                    </a:lnTo>
                    <a:lnTo>
                      <a:pt x="107" y="79"/>
                    </a:lnTo>
                    <a:lnTo>
                      <a:pt x="114" y="60"/>
                    </a:lnTo>
                    <a:lnTo>
                      <a:pt x="107" y="34"/>
                    </a:lnTo>
                    <a:lnTo>
                      <a:pt x="95" y="17"/>
                    </a:lnTo>
                    <a:lnTo>
                      <a:pt x="76" y="3"/>
                    </a:lnTo>
                    <a:lnTo>
                      <a:pt x="54" y="0"/>
                    </a:lnTo>
                    <a:lnTo>
                      <a:pt x="33" y="3"/>
                    </a:lnTo>
                    <a:lnTo>
                      <a:pt x="16" y="17"/>
                    </a:lnTo>
                    <a:lnTo>
                      <a:pt x="2" y="34"/>
                    </a:lnTo>
                    <a:lnTo>
                      <a:pt x="0" y="60"/>
                    </a:lnTo>
                    <a:lnTo>
                      <a:pt x="2" y="79"/>
                    </a:lnTo>
                    <a:lnTo>
                      <a:pt x="16" y="98"/>
                    </a:lnTo>
                    <a:lnTo>
                      <a:pt x="33" y="110"/>
                    </a:lnTo>
                    <a:lnTo>
                      <a:pt x="54" y="114"/>
                    </a:lnTo>
                    <a:lnTo>
                      <a:pt x="54" y="11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4" name="Freeform 108"/>
              <p:cNvSpPr>
                <a:spLocks/>
              </p:cNvSpPr>
              <p:nvPr/>
            </p:nvSpPr>
            <p:spPr bwMode="auto">
              <a:xfrm>
                <a:off x="9966" y="7702"/>
                <a:ext cx="109" cy="107"/>
              </a:xfrm>
              <a:custGeom>
                <a:avLst/>
                <a:gdLst>
                  <a:gd name="T0" fmla="*/ 54 w 109"/>
                  <a:gd name="T1" fmla="*/ 107 h 107"/>
                  <a:gd name="T2" fmla="*/ 73 w 109"/>
                  <a:gd name="T3" fmla="*/ 102 h 107"/>
                  <a:gd name="T4" fmla="*/ 92 w 109"/>
                  <a:gd name="T5" fmla="*/ 90 h 107"/>
                  <a:gd name="T6" fmla="*/ 104 w 109"/>
                  <a:gd name="T7" fmla="*/ 71 h 107"/>
                  <a:gd name="T8" fmla="*/ 109 w 109"/>
                  <a:gd name="T9" fmla="*/ 52 h 107"/>
                  <a:gd name="T10" fmla="*/ 104 w 109"/>
                  <a:gd name="T11" fmla="*/ 29 h 107"/>
                  <a:gd name="T12" fmla="*/ 92 w 109"/>
                  <a:gd name="T13" fmla="*/ 14 h 107"/>
                  <a:gd name="T14" fmla="*/ 73 w 109"/>
                  <a:gd name="T15" fmla="*/ 3 h 107"/>
                  <a:gd name="T16" fmla="*/ 54 w 109"/>
                  <a:gd name="T17" fmla="*/ 0 h 107"/>
                  <a:gd name="T18" fmla="*/ 33 w 109"/>
                  <a:gd name="T19" fmla="*/ 3 h 107"/>
                  <a:gd name="T20" fmla="*/ 16 w 109"/>
                  <a:gd name="T21" fmla="*/ 14 h 107"/>
                  <a:gd name="T22" fmla="*/ 2 w 109"/>
                  <a:gd name="T23" fmla="*/ 29 h 107"/>
                  <a:gd name="T24" fmla="*/ 0 w 109"/>
                  <a:gd name="T25" fmla="*/ 52 h 107"/>
                  <a:gd name="T26" fmla="*/ 2 w 109"/>
                  <a:gd name="T27" fmla="*/ 71 h 107"/>
                  <a:gd name="T28" fmla="*/ 16 w 109"/>
                  <a:gd name="T29" fmla="*/ 90 h 107"/>
                  <a:gd name="T30" fmla="*/ 33 w 109"/>
                  <a:gd name="T31" fmla="*/ 102 h 107"/>
                  <a:gd name="T32" fmla="*/ 54 w 109"/>
                  <a:gd name="T33" fmla="*/ 107 h 107"/>
                  <a:gd name="T34" fmla="*/ 54 w 109"/>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7">
                    <a:moveTo>
                      <a:pt x="54" y="107"/>
                    </a:moveTo>
                    <a:lnTo>
                      <a:pt x="73" y="102"/>
                    </a:lnTo>
                    <a:lnTo>
                      <a:pt x="92" y="90"/>
                    </a:lnTo>
                    <a:lnTo>
                      <a:pt x="104" y="71"/>
                    </a:lnTo>
                    <a:lnTo>
                      <a:pt x="109" y="52"/>
                    </a:lnTo>
                    <a:lnTo>
                      <a:pt x="104" y="29"/>
                    </a:lnTo>
                    <a:lnTo>
                      <a:pt x="92" y="14"/>
                    </a:lnTo>
                    <a:lnTo>
                      <a:pt x="73" y="3"/>
                    </a:lnTo>
                    <a:lnTo>
                      <a:pt x="54" y="0"/>
                    </a:lnTo>
                    <a:lnTo>
                      <a:pt x="33" y="3"/>
                    </a:lnTo>
                    <a:lnTo>
                      <a:pt x="16" y="14"/>
                    </a:lnTo>
                    <a:lnTo>
                      <a:pt x="2" y="29"/>
                    </a:lnTo>
                    <a:lnTo>
                      <a:pt x="0" y="52"/>
                    </a:lnTo>
                    <a:lnTo>
                      <a:pt x="2" y="71"/>
                    </a:lnTo>
                    <a:lnTo>
                      <a:pt x="16" y="90"/>
                    </a:lnTo>
                    <a:lnTo>
                      <a:pt x="33" y="102"/>
                    </a:lnTo>
                    <a:lnTo>
                      <a:pt x="54" y="107"/>
                    </a:lnTo>
                    <a:lnTo>
                      <a:pt x="54" y="10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5" name="Freeform 109"/>
              <p:cNvSpPr>
                <a:spLocks/>
              </p:cNvSpPr>
              <p:nvPr/>
            </p:nvSpPr>
            <p:spPr bwMode="auto">
              <a:xfrm>
                <a:off x="10134" y="7474"/>
                <a:ext cx="110" cy="107"/>
              </a:xfrm>
              <a:custGeom>
                <a:avLst/>
                <a:gdLst>
                  <a:gd name="T0" fmla="*/ 55 w 110"/>
                  <a:gd name="T1" fmla="*/ 107 h 107"/>
                  <a:gd name="T2" fmla="*/ 74 w 110"/>
                  <a:gd name="T3" fmla="*/ 102 h 107"/>
                  <a:gd name="T4" fmla="*/ 93 w 110"/>
                  <a:gd name="T5" fmla="*/ 91 h 107"/>
                  <a:gd name="T6" fmla="*/ 105 w 110"/>
                  <a:gd name="T7" fmla="*/ 74 h 107"/>
                  <a:gd name="T8" fmla="*/ 110 w 110"/>
                  <a:gd name="T9" fmla="*/ 53 h 107"/>
                  <a:gd name="T10" fmla="*/ 105 w 110"/>
                  <a:gd name="T11" fmla="*/ 31 h 107"/>
                  <a:gd name="T12" fmla="*/ 93 w 110"/>
                  <a:gd name="T13" fmla="*/ 15 h 107"/>
                  <a:gd name="T14" fmla="*/ 74 w 110"/>
                  <a:gd name="T15" fmla="*/ 3 h 107"/>
                  <a:gd name="T16" fmla="*/ 55 w 110"/>
                  <a:gd name="T17" fmla="*/ 0 h 107"/>
                  <a:gd name="T18" fmla="*/ 31 w 110"/>
                  <a:gd name="T19" fmla="*/ 3 h 107"/>
                  <a:gd name="T20" fmla="*/ 15 w 110"/>
                  <a:gd name="T21" fmla="*/ 15 h 107"/>
                  <a:gd name="T22" fmla="*/ 3 w 110"/>
                  <a:gd name="T23" fmla="*/ 31 h 107"/>
                  <a:gd name="T24" fmla="*/ 0 w 110"/>
                  <a:gd name="T25" fmla="*/ 53 h 107"/>
                  <a:gd name="T26" fmla="*/ 3 w 110"/>
                  <a:gd name="T27" fmla="*/ 74 h 107"/>
                  <a:gd name="T28" fmla="*/ 15 w 110"/>
                  <a:gd name="T29" fmla="*/ 91 h 107"/>
                  <a:gd name="T30" fmla="*/ 31 w 110"/>
                  <a:gd name="T31" fmla="*/ 102 h 107"/>
                  <a:gd name="T32" fmla="*/ 55 w 110"/>
                  <a:gd name="T33" fmla="*/ 107 h 107"/>
                  <a:gd name="T34" fmla="*/ 55 w 110"/>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7">
                    <a:moveTo>
                      <a:pt x="55" y="107"/>
                    </a:moveTo>
                    <a:lnTo>
                      <a:pt x="74" y="102"/>
                    </a:lnTo>
                    <a:lnTo>
                      <a:pt x="93" y="91"/>
                    </a:lnTo>
                    <a:lnTo>
                      <a:pt x="105" y="74"/>
                    </a:lnTo>
                    <a:lnTo>
                      <a:pt x="110" y="53"/>
                    </a:lnTo>
                    <a:lnTo>
                      <a:pt x="105" y="31"/>
                    </a:lnTo>
                    <a:lnTo>
                      <a:pt x="93" y="15"/>
                    </a:lnTo>
                    <a:lnTo>
                      <a:pt x="74" y="3"/>
                    </a:lnTo>
                    <a:lnTo>
                      <a:pt x="55" y="0"/>
                    </a:lnTo>
                    <a:lnTo>
                      <a:pt x="31" y="3"/>
                    </a:lnTo>
                    <a:lnTo>
                      <a:pt x="15" y="15"/>
                    </a:lnTo>
                    <a:lnTo>
                      <a:pt x="3" y="31"/>
                    </a:lnTo>
                    <a:lnTo>
                      <a:pt x="0" y="53"/>
                    </a:lnTo>
                    <a:lnTo>
                      <a:pt x="3" y="74"/>
                    </a:lnTo>
                    <a:lnTo>
                      <a:pt x="15" y="91"/>
                    </a:lnTo>
                    <a:lnTo>
                      <a:pt x="31" y="102"/>
                    </a:lnTo>
                    <a:lnTo>
                      <a:pt x="55" y="107"/>
                    </a:lnTo>
                    <a:lnTo>
                      <a:pt x="55" y="10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6" name="Freeform 110"/>
              <p:cNvSpPr>
                <a:spLocks/>
              </p:cNvSpPr>
              <p:nvPr/>
            </p:nvSpPr>
            <p:spPr bwMode="auto">
              <a:xfrm>
                <a:off x="9885" y="7479"/>
                <a:ext cx="102" cy="102"/>
              </a:xfrm>
              <a:custGeom>
                <a:avLst/>
                <a:gdLst>
                  <a:gd name="T0" fmla="*/ 52 w 102"/>
                  <a:gd name="T1" fmla="*/ 102 h 102"/>
                  <a:gd name="T2" fmla="*/ 69 w 102"/>
                  <a:gd name="T3" fmla="*/ 97 h 102"/>
                  <a:gd name="T4" fmla="*/ 85 w 102"/>
                  <a:gd name="T5" fmla="*/ 88 h 102"/>
                  <a:gd name="T6" fmla="*/ 97 w 102"/>
                  <a:gd name="T7" fmla="*/ 71 h 102"/>
                  <a:gd name="T8" fmla="*/ 102 w 102"/>
                  <a:gd name="T9" fmla="*/ 52 h 102"/>
                  <a:gd name="T10" fmla="*/ 97 w 102"/>
                  <a:gd name="T11" fmla="*/ 31 h 102"/>
                  <a:gd name="T12" fmla="*/ 85 w 102"/>
                  <a:gd name="T13" fmla="*/ 17 h 102"/>
                  <a:gd name="T14" fmla="*/ 69 w 102"/>
                  <a:gd name="T15" fmla="*/ 5 h 102"/>
                  <a:gd name="T16" fmla="*/ 52 w 102"/>
                  <a:gd name="T17" fmla="*/ 0 h 102"/>
                  <a:gd name="T18" fmla="*/ 31 w 102"/>
                  <a:gd name="T19" fmla="*/ 5 h 102"/>
                  <a:gd name="T20" fmla="*/ 14 w 102"/>
                  <a:gd name="T21" fmla="*/ 17 h 102"/>
                  <a:gd name="T22" fmla="*/ 2 w 102"/>
                  <a:gd name="T23" fmla="*/ 31 h 102"/>
                  <a:gd name="T24" fmla="*/ 0 w 102"/>
                  <a:gd name="T25" fmla="*/ 52 h 102"/>
                  <a:gd name="T26" fmla="*/ 2 w 102"/>
                  <a:gd name="T27" fmla="*/ 71 h 102"/>
                  <a:gd name="T28" fmla="*/ 14 w 102"/>
                  <a:gd name="T29" fmla="*/ 88 h 102"/>
                  <a:gd name="T30" fmla="*/ 31 w 102"/>
                  <a:gd name="T31" fmla="*/ 97 h 102"/>
                  <a:gd name="T32" fmla="*/ 52 w 102"/>
                  <a:gd name="T33" fmla="*/ 102 h 102"/>
                  <a:gd name="T34" fmla="*/ 5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52" y="102"/>
                    </a:moveTo>
                    <a:lnTo>
                      <a:pt x="69" y="97"/>
                    </a:lnTo>
                    <a:lnTo>
                      <a:pt x="85" y="88"/>
                    </a:lnTo>
                    <a:lnTo>
                      <a:pt x="97" y="71"/>
                    </a:lnTo>
                    <a:lnTo>
                      <a:pt x="102" y="52"/>
                    </a:lnTo>
                    <a:lnTo>
                      <a:pt x="97" y="31"/>
                    </a:lnTo>
                    <a:lnTo>
                      <a:pt x="85" y="17"/>
                    </a:lnTo>
                    <a:lnTo>
                      <a:pt x="69" y="5"/>
                    </a:lnTo>
                    <a:lnTo>
                      <a:pt x="52" y="0"/>
                    </a:lnTo>
                    <a:lnTo>
                      <a:pt x="31" y="5"/>
                    </a:lnTo>
                    <a:lnTo>
                      <a:pt x="14" y="17"/>
                    </a:lnTo>
                    <a:lnTo>
                      <a:pt x="2" y="31"/>
                    </a:lnTo>
                    <a:lnTo>
                      <a:pt x="0" y="52"/>
                    </a:lnTo>
                    <a:lnTo>
                      <a:pt x="2" y="71"/>
                    </a:lnTo>
                    <a:lnTo>
                      <a:pt x="14" y="88"/>
                    </a:lnTo>
                    <a:lnTo>
                      <a:pt x="31" y="97"/>
                    </a:lnTo>
                    <a:lnTo>
                      <a:pt x="52" y="102"/>
                    </a:lnTo>
                    <a:lnTo>
                      <a:pt x="52" y="102"/>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7" name="Freeform 111"/>
              <p:cNvSpPr>
                <a:spLocks/>
              </p:cNvSpPr>
              <p:nvPr/>
            </p:nvSpPr>
            <p:spPr bwMode="auto">
              <a:xfrm>
                <a:off x="9666" y="7565"/>
                <a:ext cx="105" cy="104"/>
              </a:xfrm>
              <a:custGeom>
                <a:avLst/>
                <a:gdLst>
                  <a:gd name="T0" fmla="*/ 50 w 105"/>
                  <a:gd name="T1" fmla="*/ 104 h 104"/>
                  <a:gd name="T2" fmla="*/ 69 w 105"/>
                  <a:gd name="T3" fmla="*/ 99 h 104"/>
                  <a:gd name="T4" fmla="*/ 88 w 105"/>
                  <a:gd name="T5" fmla="*/ 90 h 104"/>
                  <a:gd name="T6" fmla="*/ 100 w 105"/>
                  <a:gd name="T7" fmla="*/ 73 h 104"/>
                  <a:gd name="T8" fmla="*/ 105 w 105"/>
                  <a:gd name="T9" fmla="*/ 54 h 104"/>
                  <a:gd name="T10" fmla="*/ 100 w 105"/>
                  <a:gd name="T11" fmla="*/ 30 h 104"/>
                  <a:gd name="T12" fmla="*/ 88 w 105"/>
                  <a:gd name="T13" fmla="*/ 14 h 104"/>
                  <a:gd name="T14" fmla="*/ 69 w 105"/>
                  <a:gd name="T15" fmla="*/ 2 h 104"/>
                  <a:gd name="T16" fmla="*/ 50 w 105"/>
                  <a:gd name="T17" fmla="*/ 0 h 104"/>
                  <a:gd name="T18" fmla="*/ 29 w 105"/>
                  <a:gd name="T19" fmla="*/ 2 h 104"/>
                  <a:gd name="T20" fmla="*/ 15 w 105"/>
                  <a:gd name="T21" fmla="*/ 14 h 104"/>
                  <a:gd name="T22" fmla="*/ 3 w 105"/>
                  <a:gd name="T23" fmla="*/ 30 h 104"/>
                  <a:gd name="T24" fmla="*/ 0 w 105"/>
                  <a:gd name="T25" fmla="*/ 54 h 104"/>
                  <a:gd name="T26" fmla="*/ 3 w 105"/>
                  <a:gd name="T27" fmla="*/ 73 h 104"/>
                  <a:gd name="T28" fmla="*/ 15 w 105"/>
                  <a:gd name="T29" fmla="*/ 90 h 104"/>
                  <a:gd name="T30" fmla="*/ 29 w 105"/>
                  <a:gd name="T31" fmla="*/ 99 h 104"/>
                  <a:gd name="T32" fmla="*/ 50 w 105"/>
                  <a:gd name="T33" fmla="*/ 104 h 104"/>
                  <a:gd name="T34" fmla="*/ 50 w 105"/>
                  <a:gd name="T3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4">
                    <a:moveTo>
                      <a:pt x="50" y="104"/>
                    </a:moveTo>
                    <a:lnTo>
                      <a:pt x="69" y="99"/>
                    </a:lnTo>
                    <a:lnTo>
                      <a:pt x="88" y="90"/>
                    </a:lnTo>
                    <a:lnTo>
                      <a:pt x="100" y="73"/>
                    </a:lnTo>
                    <a:lnTo>
                      <a:pt x="105" y="54"/>
                    </a:lnTo>
                    <a:lnTo>
                      <a:pt x="100" y="30"/>
                    </a:lnTo>
                    <a:lnTo>
                      <a:pt x="88" y="14"/>
                    </a:lnTo>
                    <a:lnTo>
                      <a:pt x="69" y="2"/>
                    </a:lnTo>
                    <a:lnTo>
                      <a:pt x="50" y="0"/>
                    </a:lnTo>
                    <a:lnTo>
                      <a:pt x="29" y="2"/>
                    </a:lnTo>
                    <a:lnTo>
                      <a:pt x="15" y="14"/>
                    </a:lnTo>
                    <a:lnTo>
                      <a:pt x="3" y="30"/>
                    </a:lnTo>
                    <a:lnTo>
                      <a:pt x="0" y="54"/>
                    </a:lnTo>
                    <a:lnTo>
                      <a:pt x="3" y="73"/>
                    </a:lnTo>
                    <a:lnTo>
                      <a:pt x="15" y="90"/>
                    </a:lnTo>
                    <a:lnTo>
                      <a:pt x="29" y="99"/>
                    </a:lnTo>
                    <a:lnTo>
                      <a:pt x="50" y="104"/>
                    </a:lnTo>
                    <a:lnTo>
                      <a:pt x="50" y="10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8" name="Freeform 112"/>
              <p:cNvSpPr>
                <a:spLocks/>
              </p:cNvSpPr>
              <p:nvPr/>
            </p:nvSpPr>
            <p:spPr bwMode="auto">
              <a:xfrm>
                <a:off x="9355" y="6947"/>
                <a:ext cx="62" cy="62"/>
              </a:xfrm>
              <a:custGeom>
                <a:avLst/>
                <a:gdLst>
                  <a:gd name="T0" fmla="*/ 28 w 62"/>
                  <a:gd name="T1" fmla="*/ 62 h 62"/>
                  <a:gd name="T2" fmla="*/ 50 w 62"/>
                  <a:gd name="T3" fmla="*/ 52 h 62"/>
                  <a:gd name="T4" fmla="*/ 62 w 62"/>
                  <a:gd name="T5" fmla="*/ 33 h 62"/>
                  <a:gd name="T6" fmla="*/ 57 w 62"/>
                  <a:gd name="T7" fmla="*/ 19 h 62"/>
                  <a:gd name="T8" fmla="*/ 50 w 62"/>
                  <a:gd name="T9" fmla="*/ 10 h 62"/>
                  <a:gd name="T10" fmla="*/ 38 w 62"/>
                  <a:gd name="T11" fmla="*/ 0 h 62"/>
                  <a:gd name="T12" fmla="*/ 28 w 62"/>
                  <a:gd name="T13" fmla="*/ 0 h 62"/>
                  <a:gd name="T14" fmla="*/ 17 w 62"/>
                  <a:gd name="T15" fmla="*/ 0 h 62"/>
                  <a:gd name="T16" fmla="*/ 7 w 62"/>
                  <a:gd name="T17" fmla="*/ 10 h 62"/>
                  <a:gd name="T18" fmla="*/ 0 w 62"/>
                  <a:gd name="T19" fmla="*/ 19 h 62"/>
                  <a:gd name="T20" fmla="*/ 0 w 62"/>
                  <a:gd name="T21" fmla="*/ 33 h 62"/>
                  <a:gd name="T22" fmla="*/ 7 w 62"/>
                  <a:gd name="T23" fmla="*/ 52 h 62"/>
                  <a:gd name="T24" fmla="*/ 28 w 62"/>
                  <a:gd name="T25" fmla="*/ 62 h 62"/>
                  <a:gd name="T26" fmla="*/ 28 w 62"/>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62">
                    <a:moveTo>
                      <a:pt x="28" y="62"/>
                    </a:moveTo>
                    <a:lnTo>
                      <a:pt x="50" y="52"/>
                    </a:lnTo>
                    <a:lnTo>
                      <a:pt x="62" y="33"/>
                    </a:lnTo>
                    <a:lnTo>
                      <a:pt x="57" y="19"/>
                    </a:lnTo>
                    <a:lnTo>
                      <a:pt x="50" y="10"/>
                    </a:lnTo>
                    <a:lnTo>
                      <a:pt x="38" y="0"/>
                    </a:lnTo>
                    <a:lnTo>
                      <a:pt x="28" y="0"/>
                    </a:lnTo>
                    <a:lnTo>
                      <a:pt x="17" y="0"/>
                    </a:lnTo>
                    <a:lnTo>
                      <a:pt x="7" y="10"/>
                    </a:lnTo>
                    <a:lnTo>
                      <a:pt x="0" y="19"/>
                    </a:lnTo>
                    <a:lnTo>
                      <a:pt x="0" y="33"/>
                    </a:lnTo>
                    <a:lnTo>
                      <a:pt x="7" y="52"/>
                    </a:lnTo>
                    <a:lnTo>
                      <a:pt x="28" y="62"/>
                    </a:lnTo>
                    <a:lnTo>
                      <a:pt x="28" y="6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89" name="Freeform 113"/>
              <p:cNvSpPr>
                <a:spLocks/>
              </p:cNvSpPr>
              <p:nvPr/>
            </p:nvSpPr>
            <p:spPr bwMode="auto">
              <a:xfrm>
                <a:off x="9695" y="6840"/>
                <a:ext cx="57" cy="60"/>
              </a:xfrm>
              <a:custGeom>
                <a:avLst/>
                <a:gdLst>
                  <a:gd name="T0" fmla="*/ 28 w 57"/>
                  <a:gd name="T1" fmla="*/ 60 h 60"/>
                  <a:gd name="T2" fmla="*/ 47 w 57"/>
                  <a:gd name="T3" fmla="*/ 50 h 60"/>
                  <a:gd name="T4" fmla="*/ 57 w 57"/>
                  <a:gd name="T5" fmla="*/ 29 h 60"/>
                  <a:gd name="T6" fmla="*/ 47 w 57"/>
                  <a:gd name="T7" fmla="*/ 7 h 60"/>
                  <a:gd name="T8" fmla="*/ 28 w 57"/>
                  <a:gd name="T9" fmla="*/ 0 h 60"/>
                  <a:gd name="T10" fmla="*/ 14 w 57"/>
                  <a:gd name="T11" fmla="*/ 0 h 60"/>
                  <a:gd name="T12" fmla="*/ 7 w 57"/>
                  <a:gd name="T13" fmla="*/ 7 h 60"/>
                  <a:gd name="T14" fmla="*/ 0 w 57"/>
                  <a:gd name="T15" fmla="*/ 15 h 60"/>
                  <a:gd name="T16" fmla="*/ 0 w 57"/>
                  <a:gd name="T17" fmla="*/ 29 h 60"/>
                  <a:gd name="T18" fmla="*/ 0 w 57"/>
                  <a:gd name="T19" fmla="*/ 38 h 60"/>
                  <a:gd name="T20" fmla="*/ 7 w 57"/>
                  <a:gd name="T21" fmla="*/ 50 h 60"/>
                  <a:gd name="T22" fmla="*/ 14 w 57"/>
                  <a:gd name="T23" fmla="*/ 55 h 60"/>
                  <a:gd name="T24" fmla="*/ 28 w 57"/>
                  <a:gd name="T25" fmla="*/ 60 h 60"/>
                  <a:gd name="T26" fmla="*/ 28 w 57"/>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60">
                    <a:moveTo>
                      <a:pt x="28" y="60"/>
                    </a:moveTo>
                    <a:lnTo>
                      <a:pt x="47" y="50"/>
                    </a:lnTo>
                    <a:lnTo>
                      <a:pt x="57" y="29"/>
                    </a:lnTo>
                    <a:lnTo>
                      <a:pt x="47" y="7"/>
                    </a:lnTo>
                    <a:lnTo>
                      <a:pt x="28" y="0"/>
                    </a:lnTo>
                    <a:lnTo>
                      <a:pt x="14" y="0"/>
                    </a:lnTo>
                    <a:lnTo>
                      <a:pt x="7" y="7"/>
                    </a:lnTo>
                    <a:lnTo>
                      <a:pt x="0" y="15"/>
                    </a:lnTo>
                    <a:lnTo>
                      <a:pt x="0" y="29"/>
                    </a:lnTo>
                    <a:lnTo>
                      <a:pt x="0" y="38"/>
                    </a:lnTo>
                    <a:lnTo>
                      <a:pt x="7" y="50"/>
                    </a:lnTo>
                    <a:lnTo>
                      <a:pt x="14" y="55"/>
                    </a:lnTo>
                    <a:lnTo>
                      <a:pt x="28" y="60"/>
                    </a:lnTo>
                    <a:lnTo>
                      <a:pt x="28" y="6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0" name="Freeform 114"/>
              <p:cNvSpPr>
                <a:spLocks/>
              </p:cNvSpPr>
              <p:nvPr/>
            </p:nvSpPr>
            <p:spPr bwMode="auto">
              <a:xfrm>
                <a:off x="10027" y="6947"/>
                <a:ext cx="55" cy="55"/>
              </a:xfrm>
              <a:custGeom>
                <a:avLst/>
                <a:gdLst>
                  <a:gd name="T0" fmla="*/ 27 w 55"/>
                  <a:gd name="T1" fmla="*/ 55 h 55"/>
                  <a:gd name="T2" fmla="*/ 36 w 55"/>
                  <a:gd name="T3" fmla="*/ 50 h 55"/>
                  <a:gd name="T4" fmla="*/ 46 w 55"/>
                  <a:gd name="T5" fmla="*/ 45 h 55"/>
                  <a:gd name="T6" fmla="*/ 50 w 55"/>
                  <a:gd name="T7" fmla="*/ 36 h 55"/>
                  <a:gd name="T8" fmla="*/ 55 w 55"/>
                  <a:gd name="T9" fmla="*/ 24 h 55"/>
                  <a:gd name="T10" fmla="*/ 46 w 55"/>
                  <a:gd name="T11" fmla="*/ 5 h 55"/>
                  <a:gd name="T12" fmla="*/ 27 w 55"/>
                  <a:gd name="T13" fmla="*/ 0 h 55"/>
                  <a:gd name="T14" fmla="*/ 8 w 55"/>
                  <a:gd name="T15" fmla="*/ 5 h 55"/>
                  <a:gd name="T16" fmla="*/ 0 w 55"/>
                  <a:gd name="T17" fmla="*/ 24 h 55"/>
                  <a:gd name="T18" fmla="*/ 0 w 55"/>
                  <a:gd name="T19" fmla="*/ 36 h 55"/>
                  <a:gd name="T20" fmla="*/ 8 w 55"/>
                  <a:gd name="T21" fmla="*/ 45 h 55"/>
                  <a:gd name="T22" fmla="*/ 15 w 55"/>
                  <a:gd name="T23" fmla="*/ 50 h 55"/>
                  <a:gd name="T24" fmla="*/ 27 w 55"/>
                  <a:gd name="T25" fmla="*/ 55 h 55"/>
                  <a:gd name="T26" fmla="*/ 27 w 55"/>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27" y="55"/>
                    </a:moveTo>
                    <a:lnTo>
                      <a:pt x="36" y="50"/>
                    </a:lnTo>
                    <a:lnTo>
                      <a:pt x="46" y="45"/>
                    </a:lnTo>
                    <a:lnTo>
                      <a:pt x="50" y="36"/>
                    </a:lnTo>
                    <a:lnTo>
                      <a:pt x="55" y="24"/>
                    </a:lnTo>
                    <a:lnTo>
                      <a:pt x="46" y="5"/>
                    </a:lnTo>
                    <a:lnTo>
                      <a:pt x="27" y="0"/>
                    </a:lnTo>
                    <a:lnTo>
                      <a:pt x="8" y="5"/>
                    </a:lnTo>
                    <a:lnTo>
                      <a:pt x="0" y="24"/>
                    </a:lnTo>
                    <a:lnTo>
                      <a:pt x="0" y="36"/>
                    </a:lnTo>
                    <a:lnTo>
                      <a:pt x="8" y="45"/>
                    </a:lnTo>
                    <a:lnTo>
                      <a:pt x="15" y="50"/>
                    </a:lnTo>
                    <a:lnTo>
                      <a:pt x="27" y="55"/>
                    </a:lnTo>
                    <a:lnTo>
                      <a:pt x="27" y="55"/>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1" name="Freeform 115"/>
              <p:cNvSpPr>
                <a:spLocks/>
              </p:cNvSpPr>
              <p:nvPr/>
            </p:nvSpPr>
            <p:spPr bwMode="auto">
              <a:xfrm>
                <a:off x="9818" y="7073"/>
                <a:ext cx="60" cy="59"/>
              </a:xfrm>
              <a:custGeom>
                <a:avLst/>
                <a:gdLst>
                  <a:gd name="T0" fmla="*/ 29 w 60"/>
                  <a:gd name="T1" fmla="*/ 59 h 59"/>
                  <a:gd name="T2" fmla="*/ 41 w 60"/>
                  <a:gd name="T3" fmla="*/ 55 h 59"/>
                  <a:gd name="T4" fmla="*/ 50 w 60"/>
                  <a:gd name="T5" fmla="*/ 50 h 59"/>
                  <a:gd name="T6" fmla="*/ 55 w 60"/>
                  <a:gd name="T7" fmla="*/ 40 h 59"/>
                  <a:gd name="T8" fmla="*/ 60 w 60"/>
                  <a:gd name="T9" fmla="*/ 31 h 59"/>
                  <a:gd name="T10" fmla="*/ 55 w 60"/>
                  <a:gd name="T11" fmla="*/ 17 h 59"/>
                  <a:gd name="T12" fmla="*/ 50 w 60"/>
                  <a:gd name="T13" fmla="*/ 7 h 59"/>
                  <a:gd name="T14" fmla="*/ 41 w 60"/>
                  <a:gd name="T15" fmla="*/ 0 h 59"/>
                  <a:gd name="T16" fmla="*/ 29 w 60"/>
                  <a:gd name="T17" fmla="*/ 0 h 59"/>
                  <a:gd name="T18" fmla="*/ 17 w 60"/>
                  <a:gd name="T19" fmla="*/ 0 h 59"/>
                  <a:gd name="T20" fmla="*/ 7 w 60"/>
                  <a:gd name="T21" fmla="*/ 7 h 59"/>
                  <a:gd name="T22" fmla="*/ 0 w 60"/>
                  <a:gd name="T23" fmla="*/ 17 h 59"/>
                  <a:gd name="T24" fmla="*/ 0 w 60"/>
                  <a:gd name="T25" fmla="*/ 31 h 59"/>
                  <a:gd name="T26" fmla="*/ 7 w 60"/>
                  <a:gd name="T27" fmla="*/ 50 h 59"/>
                  <a:gd name="T28" fmla="*/ 29 w 60"/>
                  <a:gd name="T29" fmla="*/ 59 h 59"/>
                  <a:gd name="T30" fmla="*/ 29 w 60"/>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59">
                    <a:moveTo>
                      <a:pt x="29" y="59"/>
                    </a:moveTo>
                    <a:lnTo>
                      <a:pt x="41" y="55"/>
                    </a:lnTo>
                    <a:lnTo>
                      <a:pt x="50" y="50"/>
                    </a:lnTo>
                    <a:lnTo>
                      <a:pt x="55" y="40"/>
                    </a:lnTo>
                    <a:lnTo>
                      <a:pt x="60" y="31"/>
                    </a:lnTo>
                    <a:lnTo>
                      <a:pt x="55" y="17"/>
                    </a:lnTo>
                    <a:lnTo>
                      <a:pt x="50" y="7"/>
                    </a:lnTo>
                    <a:lnTo>
                      <a:pt x="41" y="0"/>
                    </a:lnTo>
                    <a:lnTo>
                      <a:pt x="29" y="0"/>
                    </a:lnTo>
                    <a:lnTo>
                      <a:pt x="17" y="0"/>
                    </a:lnTo>
                    <a:lnTo>
                      <a:pt x="7" y="7"/>
                    </a:lnTo>
                    <a:lnTo>
                      <a:pt x="0" y="17"/>
                    </a:lnTo>
                    <a:lnTo>
                      <a:pt x="0" y="31"/>
                    </a:lnTo>
                    <a:lnTo>
                      <a:pt x="7" y="50"/>
                    </a:lnTo>
                    <a:lnTo>
                      <a:pt x="29" y="59"/>
                    </a:lnTo>
                    <a:lnTo>
                      <a:pt x="29" y="59"/>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2" name="Freeform 116"/>
              <p:cNvSpPr>
                <a:spLocks/>
              </p:cNvSpPr>
              <p:nvPr/>
            </p:nvSpPr>
            <p:spPr bwMode="auto">
              <a:xfrm>
                <a:off x="9571" y="7064"/>
                <a:ext cx="57" cy="54"/>
              </a:xfrm>
              <a:custGeom>
                <a:avLst/>
                <a:gdLst>
                  <a:gd name="T0" fmla="*/ 29 w 57"/>
                  <a:gd name="T1" fmla="*/ 54 h 54"/>
                  <a:gd name="T2" fmla="*/ 48 w 57"/>
                  <a:gd name="T3" fmla="*/ 45 h 54"/>
                  <a:gd name="T4" fmla="*/ 57 w 57"/>
                  <a:gd name="T5" fmla="*/ 28 h 54"/>
                  <a:gd name="T6" fmla="*/ 48 w 57"/>
                  <a:gd name="T7" fmla="*/ 7 h 54"/>
                  <a:gd name="T8" fmla="*/ 29 w 57"/>
                  <a:gd name="T9" fmla="*/ 0 h 54"/>
                  <a:gd name="T10" fmla="*/ 7 w 57"/>
                  <a:gd name="T11" fmla="*/ 7 h 54"/>
                  <a:gd name="T12" fmla="*/ 0 w 57"/>
                  <a:gd name="T13" fmla="*/ 28 h 54"/>
                  <a:gd name="T14" fmla="*/ 7 w 57"/>
                  <a:gd name="T15" fmla="*/ 45 h 54"/>
                  <a:gd name="T16" fmla="*/ 29 w 57"/>
                  <a:gd name="T17" fmla="*/ 54 h 54"/>
                  <a:gd name="T18" fmla="*/ 29 w 57"/>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4">
                    <a:moveTo>
                      <a:pt x="29" y="54"/>
                    </a:moveTo>
                    <a:lnTo>
                      <a:pt x="48" y="45"/>
                    </a:lnTo>
                    <a:lnTo>
                      <a:pt x="57" y="28"/>
                    </a:lnTo>
                    <a:lnTo>
                      <a:pt x="48" y="7"/>
                    </a:lnTo>
                    <a:lnTo>
                      <a:pt x="29" y="0"/>
                    </a:lnTo>
                    <a:lnTo>
                      <a:pt x="7" y="7"/>
                    </a:lnTo>
                    <a:lnTo>
                      <a:pt x="0" y="28"/>
                    </a:lnTo>
                    <a:lnTo>
                      <a:pt x="7" y="45"/>
                    </a:lnTo>
                    <a:lnTo>
                      <a:pt x="29" y="54"/>
                    </a:lnTo>
                    <a:lnTo>
                      <a:pt x="29" y="54"/>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3" name="Freeform 117"/>
              <p:cNvSpPr>
                <a:spLocks/>
              </p:cNvSpPr>
              <p:nvPr/>
            </p:nvSpPr>
            <p:spPr bwMode="auto">
              <a:xfrm>
                <a:off x="9417" y="7227"/>
                <a:ext cx="62" cy="57"/>
              </a:xfrm>
              <a:custGeom>
                <a:avLst/>
                <a:gdLst>
                  <a:gd name="T0" fmla="*/ 28 w 62"/>
                  <a:gd name="T1" fmla="*/ 57 h 57"/>
                  <a:gd name="T2" fmla="*/ 40 w 62"/>
                  <a:gd name="T3" fmla="*/ 55 h 57"/>
                  <a:gd name="T4" fmla="*/ 52 w 62"/>
                  <a:gd name="T5" fmla="*/ 50 h 57"/>
                  <a:gd name="T6" fmla="*/ 57 w 62"/>
                  <a:gd name="T7" fmla="*/ 41 h 57"/>
                  <a:gd name="T8" fmla="*/ 62 w 62"/>
                  <a:gd name="T9" fmla="*/ 29 h 57"/>
                  <a:gd name="T10" fmla="*/ 57 w 62"/>
                  <a:gd name="T11" fmla="*/ 17 h 57"/>
                  <a:gd name="T12" fmla="*/ 52 w 62"/>
                  <a:gd name="T13" fmla="*/ 7 h 57"/>
                  <a:gd name="T14" fmla="*/ 40 w 62"/>
                  <a:gd name="T15" fmla="*/ 0 h 57"/>
                  <a:gd name="T16" fmla="*/ 28 w 62"/>
                  <a:gd name="T17" fmla="*/ 0 h 57"/>
                  <a:gd name="T18" fmla="*/ 7 w 62"/>
                  <a:gd name="T19" fmla="*/ 7 h 57"/>
                  <a:gd name="T20" fmla="*/ 0 w 62"/>
                  <a:gd name="T21" fmla="*/ 29 h 57"/>
                  <a:gd name="T22" fmla="*/ 0 w 62"/>
                  <a:gd name="T23" fmla="*/ 41 h 57"/>
                  <a:gd name="T24" fmla="*/ 7 w 62"/>
                  <a:gd name="T25" fmla="*/ 50 h 57"/>
                  <a:gd name="T26" fmla="*/ 16 w 62"/>
                  <a:gd name="T27" fmla="*/ 55 h 57"/>
                  <a:gd name="T28" fmla="*/ 28 w 62"/>
                  <a:gd name="T29" fmla="*/ 57 h 57"/>
                  <a:gd name="T30" fmla="*/ 28 w 62"/>
                  <a:gd name="T3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7">
                    <a:moveTo>
                      <a:pt x="28" y="57"/>
                    </a:moveTo>
                    <a:lnTo>
                      <a:pt x="40" y="55"/>
                    </a:lnTo>
                    <a:lnTo>
                      <a:pt x="52" y="50"/>
                    </a:lnTo>
                    <a:lnTo>
                      <a:pt x="57" y="41"/>
                    </a:lnTo>
                    <a:lnTo>
                      <a:pt x="62" y="29"/>
                    </a:lnTo>
                    <a:lnTo>
                      <a:pt x="57" y="17"/>
                    </a:lnTo>
                    <a:lnTo>
                      <a:pt x="52" y="7"/>
                    </a:lnTo>
                    <a:lnTo>
                      <a:pt x="40" y="0"/>
                    </a:lnTo>
                    <a:lnTo>
                      <a:pt x="28" y="0"/>
                    </a:lnTo>
                    <a:lnTo>
                      <a:pt x="7" y="7"/>
                    </a:lnTo>
                    <a:lnTo>
                      <a:pt x="0" y="29"/>
                    </a:lnTo>
                    <a:lnTo>
                      <a:pt x="0" y="41"/>
                    </a:lnTo>
                    <a:lnTo>
                      <a:pt x="7" y="50"/>
                    </a:lnTo>
                    <a:lnTo>
                      <a:pt x="16" y="55"/>
                    </a:lnTo>
                    <a:lnTo>
                      <a:pt x="28" y="57"/>
                    </a:lnTo>
                    <a:lnTo>
                      <a:pt x="28" y="57"/>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4" name="Freeform 118"/>
              <p:cNvSpPr>
                <a:spLocks/>
              </p:cNvSpPr>
              <p:nvPr/>
            </p:nvSpPr>
            <p:spPr bwMode="auto">
              <a:xfrm>
                <a:off x="9181" y="7239"/>
                <a:ext cx="62" cy="62"/>
              </a:xfrm>
              <a:custGeom>
                <a:avLst/>
                <a:gdLst>
                  <a:gd name="T0" fmla="*/ 34 w 62"/>
                  <a:gd name="T1" fmla="*/ 62 h 62"/>
                  <a:gd name="T2" fmla="*/ 53 w 62"/>
                  <a:gd name="T3" fmla="*/ 50 h 62"/>
                  <a:gd name="T4" fmla="*/ 62 w 62"/>
                  <a:gd name="T5" fmla="*/ 29 h 62"/>
                  <a:gd name="T6" fmla="*/ 53 w 62"/>
                  <a:gd name="T7" fmla="*/ 7 h 62"/>
                  <a:gd name="T8" fmla="*/ 34 w 62"/>
                  <a:gd name="T9" fmla="*/ 0 h 62"/>
                  <a:gd name="T10" fmla="*/ 19 w 62"/>
                  <a:gd name="T11" fmla="*/ 0 h 62"/>
                  <a:gd name="T12" fmla="*/ 10 w 62"/>
                  <a:gd name="T13" fmla="*/ 7 h 62"/>
                  <a:gd name="T14" fmla="*/ 0 w 62"/>
                  <a:gd name="T15" fmla="*/ 17 h 62"/>
                  <a:gd name="T16" fmla="*/ 0 w 62"/>
                  <a:gd name="T17" fmla="*/ 29 h 62"/>
                  <a:gd name="T18" fmla="*/ 0 w 62"/>
                  <a:gd name="T19" fmla="*/ 38 h 62"/>
                  <a:gd name="T20" fmla="*/ 10 w 62"/>
                  <a:gd name="T21" fmla="*/ 50 h 62"/>
                  <a:gd name="T22" fmla="*/ 19 w 62"/>
                  <a:gd name="T23" fmla="*/ 57 h 62"/>
                  <a:gd name="T24" fmla="*/ 34 w 62"/>
                  <a:gd name="T25" fmla="*/ 62 h 62"/>
                  <a:gd name="T26" fmla="*/ 34 w 62"/>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62">
                    <a:moveTo>
                      <a:pt x="34" y="62"/>
                    </a:moveTo>
                    <a:lnTo>
                      <a:pt x="53" y="50"/>
                    </a:lnTo>
                    <a:lnTo>
                      <a:pt x="62" y="29"/>
                    </a:lnTo>
                    <a:lnTo>
                      <a:pt x="53" y="7"/>
                    </a:lnTo>
                    <a:lnTo>
                      <a:pt x="34" y="0"/>
                    </a:lnTo>
                    <a:lnTo>
                      <a:pt x="19" y="0"/>
                    </a:lnTo>
                    <a:lnTo>
                      <a:pt x="10" y="7"/>
                    </a:lnTo>
                    <a:lnTo>
                      <a:pt x="0" y="17"/>
                    </a:lnTo>
                    <a:lnTo>
                      <a:pt x="0" y="29"/>
                    </a:lnTo>
                    <a:lnTo>
                      <a:pt x="0" y="38"/>
                    </a:lnTo>
                    <a:lnTo>
                      <a:pt x="10" y="50"/>
                    </a:lnTo>
                    <a:lnTo>
                      <a:pt x="19" y="57"/>
                    </a:lnTo>
                    <a:lnTo>
                      <a:pt x="34" y="62"/>
                    </a:lnTo>
                    <a:lnTo>
                      <a:pt x="34" y="6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5" name="Freeform 119"/>
              <p:cNvSpPr>
                <a:spLocks/>
              </p:cNvSpPr>
              <p:nvPr/>
            </p:nvSpPr>
            <p:spPr bwMode="auto">
              <a:xfrm>
                <a:off x="9212" y="7524"/>
                <a:ext cx="57" cy="57"/>
              </a:xfrm>
              <a:custGeom>
                <a:avLst/>
                <a:gdLst>
                  <a:gd name="T0" fmla="*/ 29 w 57"/>
                  <a:gd name="T1" fmla="*/ 57 h 57"/>
                  <a:gd name="T2" fmla="*/ 48 w 57"/>
                  <a:gd name="T3" fmla="*/ 48 h 57"/>
                  <a:gd name="T4" fmla="*/ 57 w 57"/>
                  <a:gd name="T5" fmla="*/ 29 h 57"/>
                  <a:gd name="T6" fmla="*/ 48 w 57"/>
                  <a:gd name="T7" fmla="*/ 7 h 57"/>
                  <a:gd name="T8" fmla="*/ 29 w 57"/>
                  <a:gd name="T9" fmla="*/ 0 h 57"/>
                  <a:gd name="T10" fmla="*/ 7 w 57"/>
                  <a:gd name="T11" fmla="*/ 7 h 57"/>
                  <a:gd name="T12" fmla="*/ 0 w 57"/>
                  <a:gd name="T13" fmla="*/ 29 h 57"/>
                  <a:gd name="T14" fmla="*/ 7 w 57"/>
                  <a:gd name="T15" fmla="*/ 48 h 57"/>
                  <a:gd name="T16" fmla="*/ 29 w 57"/>
                  <a:gd name="T17" fmla="*/ 57 h 57"/>
                  <a:gd name="T18" fmla="*/ 29 w 57"/>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7">
                    <a:moveTo>
                      <a:pt x="29" y="57"/>
                    </a:moveTo>
                    <a:lnTo>
                      <a:pt x="48" y="48"/>
                    </a:lnTo>
                    <a:lnTo>
                      <a:pt x="57" y="29"/>
                    </a:lnTo>
                    <a:lnTo>
                      <a:pt x="48" y="7"/>
                    </a:lnTo>
                    <a:lnTo>
                      <a:pt x="29" y="0"/>
                    </a:lnTo>
                    <a:lnTo>
                      <a:pt x="7" y="7"/>
                    </a:lnTo>
                    <a:lnTo>
                      <a:pt x="0" y="29"/>
                    </a:lnTo>
                    <a:lnTo>
                      <a:pt x="7" y="48"/>
                    </a:lnTo>
                    <a:lnTo>
                      <a:pt x="29" y="57"/>
                    </a:lnTo>
                    <a:lnTo>
                      <a:pt x="29" y="57"/>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6" name="Freeform 120"/>
              <p:cNvSpPr>
                <a:spLocks/>
              </p:cNvSpPr>
              <p:nvPr/>
            </p:nvSpPr>
            <p:spPr bwMode="auto">
              <a:xfrm>
                <a:off x="9452" y="7479"/>
                <a:ext cx="53" cy="52"/>
              </a:xfrm>
              <a:custGeom>
                <a:avLst/>
                <a:gdLst>
                  <a:gd name="T0" fmla="*/ 29 w 53"/>
                  <a:gd name="T1" fmla="*/ 52 h 52"/>
                  <a:gd name="T2" fmla="*/ 43 w 53"/>
                  <a:gd name="T3" fmla="*/ 43 h 52"/>
                  <a:gd name="T4" fmla="*/ 53 w 53"/>
                  <a:gd name="T5" fmla="*/ 26 h 52"/>
                  <a:gd name="T6" fmla="*/ 43 w 53"/>
                  <a:gd name="T7" fmla="*/ 7 h 52"/>
                  <a:gd name="T8" fmla="*/ 29 w 53"/>
                  <a:gd name="T9" fmla="*/ 0 h 52"/>
                  <a:gd name="T10" fmla="*/ 8 w 53"/>
                  <a:gd name="T11" fmla="*/ 7 h 52"/>
                  <a:gd name="T12" fmla="*/ 0 w 53"/>
                  <a:gd name="T13" fmla="*/ 26 h 52"/>
                  <a:gd name="T14" fmla="*/ 8 w 53"/>
                  <a:gd name="T15" fmla="*/ 43 h 52"/>
                  <a:gd name="T16" fmla="*/ 29 w 53"/>
                  <a:gd name="T17" fmla="*/ 52 h 52"/>
                  <a:gd name="T18" fmla="*/ 29 w 53"/>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29" y="52"/>
                    </a:moveTo>
                    <a:lnTo>
                      <a:pt x="43" y="43"/>
                    </a:lnTo>
                    <a:lnTo>
                      <a:pt x="53" y="26"/>
                    </a:lnTo>
                    <a:lnTo>
                      <a:pt x="43" y="7"/>
                    </a:lnTo>
                    <a:lnTo>
                      <a:pt x="29" y="0"/>
                    </a:lnTo>
                    <a:lnTo>
                      <a:pt x="8" y="7"/>
                    </a:lnTo>
                    <a:lnTo>
                      <a:pt x="0" y="26"/>
                    </a:lnTo>
                    <a:lnTo>
                      <a:pt x="8" y="43"/>
                    </a:lnTo>
                    <a:lnTo>
                      <a:pt x="29" y="52"/>
                    </a:lnTo>
                    <a:lnTo>
                      <a:pt x="29" y="5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7" name="Freeform 121"/>
              <p:cNvSpPr>
                <a:spLocks/>
              </p:cNvSpPr>
              <p:nvPr/>
            </p:nvSpPr>
            <p:spPr bwMode="auto">
              <a:xfrm>
                <a:off x="9673" y="7308"/>
                <a:ext cx="55" cy="55"/>
              </a:xfrm>
              <a:custGeom>
                <a:avLst/>
                <a:gdLst>
                  <a:gd name="T0" fmla="*/ 24 w 55"/>
                  <a:gd name="T1" fmla="*/ 55 h 55"/>
                  <a:gd name="T2" fmla="*/ 36 w 55"/>
                  <a:gd name="T3" fmla="*/ 50 h 55"/>
                  <a:gd name="T4" fmla="*/ 46 w 55"/>
                  <a:gd name="T5" fmla="*/ 45 h 55"/>
                  <a:gd name="T6" fmla="*/ 50 w 55"/>
                  <a:gd name="T7" fmla="*/ 36 h 55"/>
                  <a:gd name="T8" fmla="*/ 55 w 55"/>
                  <a:gd name="T9" fmla="*/ 29 h 55"/>
                  <a:gd name="T10" fmla="*/ 50 w 55"/>
                  <a:gd name="T11" fmla="*/ 17 h 55"/>
                  <a:gd name="T12" fmla="*/ 46 w 55"/>
                  <a:gd name="T13" fmla="*/ 7 h 55"/>
                  <a:gd name="T14" fmla="*/ 36 w 55"/>
                  <a:gd name="T15" fmla="*/ 0 h 55"/>
                  <a:gd name="T16" fmla="*/ 24 w 55"/>
                  <a:gd name="T17" fmla="*/ 0 h 55"/>
                  <a:gd name="T18" fmla="*/ 5 w 55"/>
                  <a:gd name="T19" fmla="*/ 7 h 55"/>
                  <a:gd name="T20" fmla="*/ 0 w 55"/>
                  <a:gd name="T21" fmla="*/ 29 h 55"/>
                  <a:gd name="T22" fmla="*/ 5 w 55"/>
                  <a:gd name="T23" fmla="*/ 45 h 55"/>
                  <a:gd name="T24" fmla="*/ 24 w 55"/>
                  <a:gd name="T25" fmla="*/ 55 h 55"/>
                  <a:gd name="T26" fmla="*/ 24 w 55"/>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24" y="55"/>
                    </a:moveTo>
                    <a:lnTo>
                      <a:pt x="36" y="50"/>
                    </a:lnTo>
                    <a:lnTo>
                      <a:pt x="46" y="45"/>
                    </a:lnTo>
                    <a:lnTo>
                      <a:pt x="50" y="36"/>
                    </a:lnTo>
                    <a:lnTo>
                      <a:pt x="55" y="29"/>
                    </a:lnTo>
                    <a:lnTo>
                      <a:pt x="50" y="17"/>
                    </a:lnTo>
                    <a:lnTo>
                      <a:pt x="46" y="7"/>
                    </a:lnTo>
                    <a:lnTo>
                      <a:pt x="36" y="0"/>
                    </a:lnTo>
                    <a:lnTo>
                      <a:pt x="24" y="0"/>
                    </a:lnTo>
                    <a:lnTo>
                      <a:pt x="5" y="7"/>
                    </a:lnTo>
                    <a:lnTo>
                      <a:pt x="0" y="29"/>
                    </a:lnTo>
                    <a:lnTo>
                      <a:pt x="5" y="45"/>
                    </a:lnTo>
                    <a:lnTo>
                      <a:pt x="24" y="55"/>
                    </a:lnTo>
                    <a:lnTo>
                      <a:pt x="24" y="55"/>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8" name="Freeform 122"/>
              <p:cNvSpPr>
                <a:spLocks/>
              </p:cNvSpPr>
              <p:nvPr/>
            </p:nvSpPr>
            <p:spPr bwMode="auto">
              <a:xfrm>
                <a:off x="9944" y="7270"/>
                <a:ext cx="55" cy="55"/>
              </a:xfrm>
              <a:custGeom>
                <a:avLst/>
                <a:gdLst>
                  <a:gd name="T0" fmla="*/ 24 w 55"/>
                  <a:gd name="T1" fmla="*/ 55 h 55"/>
                  <a:gd name="T2" fmla="*/ 36 w 55"/>
                  <a:gd name="T3" fmla="*/ 52 h 55"/>
                  <a:gd name="T4" fmla="*/ 45 w 55"/>
                  <a:gd name="T5" fmla="*/ 48 h 55"/>
                  <a:gd name="T6" fmla="*/ 50 w 55"/>
                  <a:gd name="T7" fmla="*/ 38 h 55"/>
                  <a:gd name="T8" fmla="*/ 55 w 55"/>
                  <a:gd name="T9" fmla="*/ 31 h 55"/>
                  <a:gd name="T10" fmla="*/ 50 w 55"/>
                  <a:gd name="T11" fmla="*/ 17 h 55"/>
                  <a:gd name="T12" fmla="*/ 45 w 55"/>
                  <a:gd name="T13" fmla="*/ 7 h 55"/>
                  <a:gd name="T14" fmla="*/ 36 w 55"/>
                  <a:gd name="T15" fmla="*/ 0 h 55"/>
                  <a:gd name="T16" fmla="*/ 24 w 55"/>
                  <a:gd name="T17" fmla="*/ 0 h 55"/>
                  <a:gd name="T18" fmla="*/ 5 w 55"/>
                  <a:gd name="T19" fmla="*/ 7 h 55"/>
                  <a:gd name="T20" fmla="*/ 0 w 55"/>
                  <a:gd name="T21" fmla="*/ 31 h 55"/>
                  <a:gd name="T22" fmla="*/ 5 w 55"/>
                  <a:gd name="T23" fmla="*/ 48 h 55"/>
                  <a:gd name="T24" fmla="*/ 24 w 55"/>
                  <a:gd name="T25" fmla="*/ 55 h 55"/>
                  <a:gd name="T26" fmla="*/ 24 w 55"/>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24" y="55"/>
                    </a:moveTo>
                    <a:lnTo>
                      <a:pt x="36" y="52"/>
                    </a:lnTo>
                    <a:lnTo>
                      <a:pt x="45" y="48"/>
                    </a:lnTo>
                    <a:lnTo>
                      <a:pt x="50" y="38"/>
                    </a:lnTo>
                    <a:lnTo>
                      <a:pt x="55" y="31"/>
                    </a:lnTo>
                    <a:lnTo>
                      <a:pt x="50" y="17"/>
                    </a:lnTo>
                    <a:lnTo>
                      <a:pt x="45" y="7"/>
                    </a:lnTo>
                    <a:lnTo>
                      <a:pt x="36" y="0"/>
                    </a:lnTo>
                    <a:lnTo>
                      <a:pt x="24" y="0"/>
                    </a:lnTo>
                    <a:lnTo>
                      <a:pt x="5" y="7"/>
                    </a:lnTo>
                    <a:lnTo>
                      <a:pt x="0" y="31"/>
                    </a:lnTo>
                    <a:lnTo>
                      <a:pt x="5" y="48"/>
                    </a:lnTo>
                    <a:lnTo>
                      <a:pt x="24" y="55"/>
                    </a:lnTo>
                    <a:lnTo>
                      <a:pt x="24" y="55"/>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99" name="Freeform 123"/>
              <p:cNvSpPr>
                <a:spLocks/>
              </p:cNvSpPr>
              <p:nvPr/>
            </p:nvSpPr>
            <p:spPr bwMode="auto">
              <a:xfrm>
                <a:off x="10163" y="7194"/>
                <a:ext cx="64" cy="67"/>
              </a:xfrm>
              <a:custGeom>
                <a:avLst/>
                <a:gdLst>
                  <a:gd name="T0" fmla="*/ 33 w 64"/>
                  <a:gd name="T1" fmla="*/ 67 h 67"/>
                  <a:gd name="T2" fmla="*/ 43 w 64"/>
                  <a:gd name="T3" fmla="*/ 62 h 67"/>
                  <a:gd name="T4" fmla="*/ 55 w 64"/>
                  <a:gd name="T5" fmla="*/ 57 h 67"/>
                  <a:gd name="T6" fmla="*/ 59 w 64"/>
                  <a:gd name="T7" fmla="*/ 45 h 67"/>
                  <a:gd name="T8" fmla="*/ 64 w 64"/>
                  <a:gd name="T9" fmla="*/ 33 h 67"/>
                  <a:gd name="T10" fmla="*/ 59 w 64"/>
                  <a:gd name="T11" fmla="*/ 19 h 67"/>
                  <a:gd name="T12" fmla="*/ 55 w 64"/>
                  <a:gd name="T13" fmla="*/ 10 h 67"/>
                  <a:gd name="T14" fmla="*/ 43 w 64"/>
                  <a:gd name="T15" fmla="*/ 0 h 67"/>
                  <a:gd name="T16" fmla="*/ 33 w 64"/>
                  <a:gd name="T17" fmla="*/ 0 h 67"/>
                  <a:gd name="T18" fmla="*/ 19 w 64"/>
                  <a:gd name="T19" fmla="*/ 0 h 67"/>
                  <a:gd name="T20" fmla="*/ 9 w 64"/>
                  <a:gd name="T21" fmla="*/ 10 h 67"/>
                  <a:gd name="T22" fmla="*/ 0 w 64"/>
                  <a:gd name="T23" fmla="*/ 19 h 67"/>
                  <a:gd name="T24" fmla="*/ 0 w 64"/>
                  <a:gd name="T25" fmla="*/ 33 h 67"/>
                  <a:gd name="T26" fmla="*/ 0 w 64"/>
                  <a:gd name="T27" fmla="*/ 45 h 67"/>
                  <a:gd name="T28" fmla="*/ 9 w 64"/>
                  <a:gd name="T29" fmla="*/ 57 h 67"/>
                  <a:gd name="T30" fmla="*/ 19 w 64"/>
                  <a:gd name="T31" fmla="*/ 62 h 67"/>
                  <a:gd name="T32" fmla="*/ 33 w 64"/>
                  <a:gd name="T33" fmla="*/ 67 h 67"/>
                  <a:gd name="T34" fmla="*/ 33 w 64"/>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7">
                    <a:moveTo>
                      <a:pt x="33" y="67"/>
                    </a:moveTo>
                    <a:lnTo>
                      <a:pt x="43" y="62"/>
                    </a:lnTo>
                    <a:lnTo>
                      <a:pt x="55" y="57"/>
                    </a:lnTo>
                    <a:lnTo>
                      <a:pt x="59" y="45"/>
                    </a:lnTo>
                    <a:lnTo>
                      <a:pt x="64" y="33"/>
                    </a:lnTo>
                    <a:lnTo>
                      <a:pt x="59" y="19"/>
                    </a:lnTo>
                    <a:lnTo>
                      <a:pt x="55" y="10"/>
                    </a:lnTo>
                    <a:lnTo>
                      <a:pt x="43" y="0"/>
                    </a:lnTo>
                    <a:lnTo>
                      <a:pt x="33" y="0"/>
                    </a:lnTo>
                    <a:lnTo>
                      <a:pt x="19" y="0"/>
                    </a:lnTo>
                    <a:lnTo>
                      <a:pt x="9" y="10"/>
                    </a:lnTo>
                    <a:lnTo>
                      <a:pt x="0" y="19"/>
                    </a:lnTo>
                    <a:lnTo>
                      <a:pt x="0" y="33"/>
                    </a:lnTo>
                    <a:lnTo>
                      <a:pt x="0" y="45"/>
                    </a:lnTo>
                    <a:lnTo>
                      <a:pt x="9" y="57"/>
                    </a:lnTo>
                    <a:lnTo>
                      <a:pt x="19" y="62"/>
                    </a:lnTo>
                    <a:lnTo>
                      <a:pt x="33" y="67"/>
                    </a:lnTo>
                    <a:lnTo>
                      <a:pt x="33" y="67"/>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0" name="Freeform 124"/>
              <p:cNvSpPr>
                <a:spLocks/>
              </p:cNvSpPr>
              <p:nvPr/>
            </p:nvSpPr>
            <p:spPr bwMode="auto">
              <a:xfrm>
                <a:off x="9683" y="7586"/>
                <a:ext cx="55" cy="54"/>
              </a:xfrm>
              <a:custGeom>
                <a:avLst/>
                <a:gdLst>
                  <a:gd name="T0" fmla="*/ 28 w 55"/>
                  <a:gd name="T1" fmla="*/ 54 h 54"/>
                  <a:gd name="T2" fmla="*/ 47 w 55"/>
                  <a:gd name="T3" fmla="*/ 45 h 54"/>
                  <a:gd name="T4" fmla="*/ 55 w 55"/>
                  <a:gd name="T5" fmla="*/ 28 h 54"/>
                  <a:gd name="T6" fmla="*/ 47 w 55"/>
                  <a:gd name="T7" fmla="*/ 7 h 54"/>
                  <a:gd name="T8" fmla="*/ 28 w 55"/>
                  <a:gd name="T9" fmla="*/ 0 h 54"/>
                  <a:gd name="T10" fmla="*/ 7 w 55"/>
                  <a:gd name="T11" fmla="*/ 7 h 54"/>
                  <a:gd name="T12" fmla="*/ 0 w 55"/>
                  <a:gd name="T13" fmla="*/ 28 h 54"/>
                  <a:gd name="T14" fmla="*/ 7 w 55"/>
                  <a:gd name="T15" fmla="*/ 45 h 54"/>
                  <a:gd name="T16" fmla="*/ 28 w 55"/>
                  <a:gd name="T17" fmla="*/ 54 h 54"/>
                  <a:gd name="T18" fmla="*/ 28 w 55"/>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28" y="54"/>
                    </a:moveTo>
                    <a:lnTo>
                      <a:pt x="47" y="45"/>
                    </a:lnTo>
                    <a:lnTo>
                      <a:pt x="55" y="28"/>
                    </a:lnTo>
                    <a:lnTo>
                      <a:pt x="47" y="7"/>
                    </a:lnTo>
                    <a:lnTo>
                      <a:pt x="28" y="0"/>
                    </a:lnTo>
                    <a:lnTo>
                      <a:pt x="7" y="7"/>
                    </a:lnTo>
                    <a:lnTo>
                      <a:pt x="0" y="28"/>
                    </a:lnTo>
                    <a:lnTo>
                      <a:pt x="7" y="45"/>
                    </a:lnTo>
                    <a:lnTo>
                      <a:pt x="28" y="54"/>
                    </a:lnTo>
                    <a:lnTo>
                      <a:pt x="28" y="54"/>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1" name="Freeform 125"/>
              <p:cNvSpPr>
                <a:spLocks/>
              </p:cNvSpPr>
              <p:nvPr/>
            </p:nvSpPr>
            <p:spPr bwMode="auto">
              <a:xfrm>
                <a:off x="9906" y="7498"/>
                <a:ext cx="53" cy="59"/>
              </a:xfrm>
              <a:custGeom>
                <a:avLst/>
                <a:gdLst>
                  <a:gd name="T0" fmla="*/ 26 w 53"/>
                  <a:gd name="T1" fmla="*/ 59 h 59"/>
                  <a:gd name="T2" fmla="*/ 43 w 53"/>
                  <a:gd name="T3" fmla="*/ 48 h 59"/>
                  <a:gd name="T4" fmla="*/ 53 w 53"/>
                  <a:gd name="T5" fmla="*/ 29 h 59"/>
                  <a:gd name="T6" fmla="*/ 43 w 53"/>
                  <a:gd name="T7" fmla="*/ 7 h 59"/>
                  <a:gd name="T8" fmla="*/ 26 w 53"/>
                  <a:gd name="T9" fmla="*/ 0 h 59"/>
                  <a:gd name="T10" fmla="*/ 5 w 53"/>
                  <a:gd name="T11" fmla="*/ 7 h 59"/>
                  <a:gd name="T12" fmla="*/ 0 w 53"/>
                  <a:gd name="T13" fmla="*/ 29 h 59"/>
                  <a:gd name="T14" fmla="*/ 5 w 53"/>
                  <a:gd name="T15" fmla="*/ 48 h 59"/>
                  <a:gd name="T16" fmla="*/ 26 w 53"/>
                  <a:gd name="T17" fmla="*/ 59 h 59"/>
                  <a:gd name="T18" fmla="*/ 26 w 53"/>
                  <a:gd name="T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9">
                    <a:moveTo>
                      <a:pt x="26" y="59"/>
                    </a:moveTo>
                    <a:lnTo>
                      <a:pt x="43" y="48"/>
                    </a:lnTo>
                    <a:lnTo>
                      <a:pt x="53" y="29"/>
                    </a:lnTo>
                    <a:lnTo>
                      <a:pt x="43" y="7"/>
                    </a:lnTo>
                    <a:lnTo>
                      <a:pt x="26" y="0"/>
                    </a:lnTo>
                    <a:lnTo>
                      <a:pt x="5" y="7"/>
                    </a:lnTo>
                    <a:lnTo>
                      <a:pt x="0" y="29"/>
                    </a:lnTo>
                    <a:lnTo>
                      <a:pt x="5" y="48"/>
                    </a:lnTo>
                    <a:lnTo>
                      <a:pt x="26" y="59"/>
                    </a:lnTo>
                    <a:lnTo>
                      <a:pt x="26" y="59"/>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2" name="Freeform 126"/>
              <p:cNvSpPr>
                <a:spLocks/>
              </p:cNvSpPr>
              <p:nvPr/>
            </p:nvSpPr>
            <p:spPr bwMode="auto">
              <a:xfrm>
                <a:off x="10151" y="7491"/>
                <a:ext cx="62" cy="62"/>
              </a:xfrm>
              <a:custGeom>
                <a:avLst/>
                <a:gdLst>
                  <a:gd name="T0" fmla="*/ 33 w 62"/>
                  <a:gd name="T1" fmla="*/ 62 h 62"/>
                  <a:gd name="T2" fmla="*/ 45 w 62"/>
                  <a:gd name="T3" fmla="*/ 57 h 62"/>
                  <a:gd name="T4" fmla="*/ 55 w 62"/>
                  <a:gd name="T5" fmla="*/ 52 h 62"/>
                  <a:gd name="T6" fmla="*/ 59 w 62"/>
                  <a:gd name="T7" fmla="*/ 40 h 62"/>
                  <a:gd name="T8" fmla="*/ 62 w 62"/>
                  <a:gd name="T9" fmla="*/ 28 h 62"/>
                  <a:gd name="T10" fmla="*/ 59 w 62"/>
                  <a:gd name="T11" fmla="*/ 17 h 62"/>
                  <a:gd name="T12" fmla="*/ 55 w 62"/>
                  <a:gd name="T13" fmla="*/ 7 h 62"/>
                  <a:gd name="T14" fmla="*/ 45 w 62"/>
                  <a:gd name="T15" fmla="*/ 0 h 62"/>
                  <a:gd name="T16" fmla="*/ 33 w 62"/>
                  <a:gd name="T17" fmla="*/ 0 h 62"/>
                  <a:gd name="T18" fmla="*/ 19 w 62"/>
                  <a:gd name="T19" fmla="*/ 0 h 62"/>
                  <a:gd name="T20" fmla="*/ 10 w 62"/>
                  <a:gd name="T21" fmla="*/ 7 h 62"/>
                  <a:gd name="T22" fmla="*/ 0 w 62"/>
                  <a:gd name="T23" fmla="*/ 17 h 62"/>
                  <a:gd name="T24" fmla="*/ 0 w 62"/>
                  <a:gd name="T25" fmla="*/ 28 h 62"/>
                  <a:gd name="T26" fmla="*/ 0 w 62"/>
                  <a:gd name="T27" fmla="*/ 40 h 62"/>
                  <a:gd name="T28" fmla="*/ 10 w 62"/>
                  <a:gd name="T29" fmla="*/ 52 h 62"/>
                  <a:gd name="T30" fmla="*/ 19 w 62"/>
                  <a:gd name="T31" fmla="*/ 57 h 62"/>
                  <a:gd name="T32" fmla="*/ 33 w 62"/>
                  <a:gd name="T33" fmla="*/ 62 h 62"/>
                  <a:gd name="T34" fmla="*/ 33 w 62"/>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2">
                    <a:moveTo>
                      <a:pt x="33" y="62"/>
                    </a:moveTo>
                    <a:lnTo>
                      <a:pt x="45" y="57"/>
                    </a:lnTo>
                    <a:lnTo>
                      <a:pt x="55" y="52"/>
                    </a:lnTo>
                    <a:lnTo>
                      <a:pt x="59" y="40"/>
                    </a:lnTo>
                    <a:lnTo>
                      <a:pt x="62" y="28"/>
                    </a:lnTo>
                    <a:lnTo>
                      <a:pt x="59" y="17"/>
                    </a:lnTo>
                    <a:lnTo>
                      <a:pt x="55" y="7"/>
                    </a:lnTo>
                    <a:lnTo>
                      <a:pt x="45" y="0"/>
                    </a:lnTo>
                    <a:lnTo>
                      <a:pt x="33" y="0"/>
                    </a:lnTo>
                    <a:lnTo>
                      <a:pt x="19" y="0"/>
                    </a:lnTo>
                    <a:lnTo>
                      <a:pt x="10" y="7"/>
                    </a:lnTo>
                    <a:lnTo>
                      <a:pt x="0" y="17"/>
                    </a:lnTo>
                    <a:lnTo>
                      <a:pt x="0" y="28"/>
                    </a:lnTo>
                    <a:lnTo>
                      <a:pt x="0" y="40"/>
                    </a:lnTo>
                    <a:lnTo>
                      <a:pt x="10" y="52"/>
                    </a:lnTo>
                    <a:lnTo>
                      <a:pt x="19" y="57"/>
                    </a:lnTo>
                    <a:lnTo>
                      <a:pt x="33" y="62"/>
                    </a:lnTo>
                    <a:lnTo>
                      <a:pt x="33" y="6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3" name="Freeform 127"/>
              <p:cNvSpPr>
                <a:spLocks/>
              </p:cNvSpPr>
              <p:nvPr/>
            </p:nvSpPr>
            <p:spPr bwMode="auto">
              <a:xfrm>
                <a:off x="9987" y="7716"/>
                <a:ext cx="59" cy="60"/>
              </a:xfrm>
              <a:custGeom>
                <a:avLst/>
                <a:gdLst>
                  <a:gd name="T0" fmla="*/ 29 w 59"/>
                  <a:gd name="T1" fmla="*/ 60 h 60"/>
                  <a:gd name="T2" fmla="*/ 50 w 59"/>
                  <a:gd name="T3" fmla="*/ 50 h 60"/>
                  <a:gd name="T4" fmla="*/ 59 w 59"/>
                  <a:gd name="T5" fmla="*/ 29 h 60"/>
                  <a:gd name="T6" fmla="*/ 50 w 59"/>
                  <a:gd name="T7" fmla="*/ 8 h 60"/>
                  <a:gd name="T8" fmla="*/ 29 w 59"/>
                  <a:gd name="T9" fmla="*/ 0 h 60"/>
                  <a:gd name="T10" fmla="*/ 7 w 59"/>
                  <a:gd name="T11" fmla="*/ 8 h 60"/>
                  <a:gd name="T12" fmla="*/ 0 w 59"/>
                  <a:gd name="T13" fmla="*/ 29 h 60"/>
                  <a:gd name="T14" fmla="*/ 7 w 59"/>
                  <a:gd name="T15" fmla="*/ 50 h 60"/>
                  <a:gd name="T16" fmla="*/ 29 w 59"/>
                  <a:gd name="T17" fmla="*/ 60 h 60"/>
                  <a:gd name="T18" fmla="*/ 29 w 59"/>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0">
                    <a:moveTo>
                      <a:pt x="29" y="60"/>
                    </a:moveTo>
                    <a:lnTo>
                      <a:pt x="50" y="50"/>
                    </a:lnTo>
                    <a:lnTo>
                      <a:pt x="59" y="29"/>
                    </a:lnTo>
                    <a:lnTo>
                      <a:pt x="50" y="8"/>
                    </a:lnTo>
                    <a:lnTo>
                      <a:pt x="29" y="0"/>
                    </a:lnTo>
                    <a:lnTo>
                      <a:pt x="7" y="8"/>
                    </a:lnTo>
                    <a:lnTo>
                      <a:pt x="0" y="29"/>
                    </a:lnTo>
                    <a:lnTo>
                      <a:pt x="7" y="50"/>
                    </a:lnTo>
                    <a:lnTo>
                      <a:pt x="29" y="60"/>
                    </a:lnTo>
                    <a:lnTo>
                      <a:pt x="29" y="6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4" name="Freeform 128"/>
              <p:cNvSpPr>
                <a:spLocks/>
              </p:cNvSpPr>
              <p:nvPr/>
            </p:nvSpPr>
            <p:spPr bwMode="auto">
              <a:xfrm>
                <a:off x="9695" y="7809"/>
                <a:ext cx="62" cy="62"/>
              </a:xfrm>
              <a:custGeom>
                <a:avLst/>
                <a:gdLst>
                  <a:gd name="T0" fmla="*/ 28 w 62"/>
                  <a:gd name="T1" fmla="*/ 62 h 62"/>
                  <a:gd name="T2" fmla="*/ 40 w 62"/>
                  <a:gd name="T3" fmla="*/ 57 h 62"/>
                  <a:gd name="T4" fmla="*/ 52 w 62"/>
                  <a:gd name="T5" fmla="*/ 52 h 62"/>
                  <a:gd name="T6" fmla="*/ 57 w 62"/>
                  <a:gd name="T7" fmla="*/ 40 h 62"/>
                  <a:gd name="T8" fmla="*/ 62 w 62"/>
                  <a:gd name="T9" fmla="*/ 31 h 62"/>
                  <a:gd name="T10" fmla="*/ 57 w 62"/>
                  <a:gd name="T11" fmla="*/ 17 h 62"/>
                  <a:gd name="T12" fmla="*/ 52 w 62"/>
                  <a:gd name="T13" fmla="*/ 7 h 62"/>
                  <a:gd name="T14" fmla="*/ 40 w 62"/>
                  <a:gd name="T15" fmla="*/ 0 h 62"/>
                  <a:gd name="T16" fmla="*/ 28 w 62"/>
                  <a:gd name="T17" fmla="*/ 0 h 62"/>
                  <a:gd name="T18" fmla="*/ 7 w 62"/>
                  <a:gd name="T19" fmla="*/ 7 h 62"/>
                  <a:gd name="T20" fmla="*/ 0 w 62"/>
                  <a:gd name="T21" fmla="*/ 31 h 62"/>
                  <a:gd name="T22" fmla="*/ 7 w 62"/>
                  <a:gd name="T23" fmla="*/ 52 h 62"/>
                  <a:gd name="T24" fmla="*/ 28 w 62"/>
                  <a:gd name="T25" fmla="*/ 62 h 62"/>
                  <a:gd name="T26" fmla="*/ 28 w 62"/>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62">
                    <a:moveTo>
                      <a:pt x="28" y="62"/>
                    </a:moveTo>
                    <a:lnTo>
                      <a:pt x="40" y="57"/>
                    </a:lnTo>
                    <a:lnTo>
                      <a:pt x="52" y="52"/>
                    </a:lnTo>
                    <a:lnTo>
                      <a:pt x="57" y="40"/>
                    </a:lnTo>
                    <a:lnTo>
                      <a:pt x="62" y="31"/>
                    </a:lnTo>
                    <a:lnTo>
                      <a:pt x="57" y="17"/>
                    </a:lnTo>
                    <a:lnTo>
                      <a:pt x="52" y="7"/>
                    </a:lnTo>
                    <a:lnTo>
                      <a:pt x="40" y="0"/>
                    </a:lnTo>
                    <a:lnTo>
                      <a:pt x="28" y="0"/>
                    </a:lnTo>
                    <a:lnTo>
                      <a:pt x="7" y="7"/>
                    </a:lnTo>
                    <a:lnTo>
                      <a:pt x="0" y="31"/>
                    </a:lnTo>
                    <a:lnTo>
                      <a:pt x="7" y="52"/>
                    </a:lnTo>
                    <a:lnTo>
                      <a:pt x="28" y="62"/>
                    </a:lnTo>
                    <a:lnTo>
                      <a:pt x="28" y="6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5" name="Freeform 129"/>
              <p:cNvSpPr>
                <a:spLocks/>
              </p:cNvSpPr>
              <p:nvPr/>
            </p:nvSpPr>
            <p:spPr bwMode="auto">
              <a:xfrm>
                <a:off x="9393" y="7754"/>
                <a:ext cx="59" cy="55"/>
              </a:xfrm>
              <a:custGeom>
                <a:avLst/>
                <a:gdLst>
                  <a:gd name="T0" fmla="*/ 31 w 59"/>
                  <a:gd name="T1" fmla="*/ 55 h 55"/>
                  <a:gd name="T2" fmla="*/ 50 w 59"/>
                  <a:gd name="T3" fmla="*/ 46 h 55"/>
                  <a:gd name="T4" fmla="*/ 59 w 59"/>
                  <a:gd name="T5" fmla="*/ 29 h 55"/>
                  <a:gd name="T6" fmla="*/ 55 w 59"/>
                  <a:gd name="T7" fmla="*/ 15 h 55"/>
                  <a:gd name="T8" fmla="*/ 50 w 59"/>
                  <a:gd name="T9" fmla="*/ 8 h 55"/>
                  <a:gd name="T10" fmla="*/ 40 w 59"/>
                  <a:gd name="T11" fmla="*/ 0 h 55"/>
                  <a:gd name="T12" fmla="*/ 31 w 59"/>
                  <a:gd name="T13" fmla="*/ 0 h 55"/>
                  <a:gd name="T14" fmla="*/ 19 w 59"/>
                  <a:gd name="T15" fmla="*/ 0 h 55"/>
                  <a:gd name="T16" fmla="*/ 9 w 59"/>
                  <a:gd name="T17" fmla="*/ 8 h 55"/>
                  <a:gd name="T18" fmla="*/ 0 w 59"/>
                  <a:gd name="T19" fmla="*/ 15 h 55"/>
                  <a:gd name="T20" fmla="*/ 0 w 59"/>
                  <a:gd name="T21" fmla="*/ 29 h 55"/>
                  <a:gd name="T22" fmla="*/ 9 w 59"/>
                  <a:gd name="T23" fmla="*/ 46 h 55"/>
                  <a:gd name="T24" fmla="*/ 31 w 59"/>
                  <a:gd name="T25" fmla="*/ 55 h 55"/>
                  <a:gd name="T26" fmla="*/ 31 w 59"/>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5">
                    <a:moveTo>
                      <a:pt x="31" y="55"/>
                    </a:moveTo>
                    <a:lnTo>
                      <a:pt x="50" y="46"/>
                    </a:lnTo>
                    <a:lnTo>
                      <a:pt x="59" y="29"/>
                    </a:lnTo>
                    <a:lnTo>
                      <a:pt x="55" y="15"/>
                    </a:lnTo>
                    <a:lnTo>
                      <a:pt x="50" y="8"/>
                    </a:lnTo>
                    <a:lnTo>
                      <a:pt x="40" y="0"/>
                    </a:lnTo>
                    <a:lnTo>
                      <a:pt x="31" y="0"/>
                    </a:lnTo>
                    <a:lnTo>
                      <a:pt x="19" y="0"/>
                    </a:lnTo>
                    <a:lnTo>
                      <a:pt x="9" y="8"/>
                    </a:lnTo>
                    <a:lnTo>
                      <a:pt x="0" y="15"/>
                    </a:lnTo>
                    <a:lnTo>
                      <a:pt x="0" y="29"/>
                    </a:lnTo>
                    <a:lnTo>
                      <a:pt x="9" y="46"/>
                    </a:lnTo>
                    <a:lnTo>
                      <a:pt x="31" y="55"/>
                    </a:lnTo>
                    <a:lnTo>
                      <a:pt x="31" y="55"/>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1506" name="Group 130"/>
          <p:cNvGrpSpPr>
            <a:grpSpLocks/>
          </p:cNvGrpSpPr>
          <p:nvPr/>
        </p:nvGrpSpPr>
        <p:grpSpPr bwMode="auto">
          <a:xfrm>
            <a:off x="6956426" y="3110751"/>
            <a:ext cx="765175" cy="787609"/>
            <a:chOff x="10624" y="3157"/>
            <a:chExt cx="1216" cy="1169"/>
          </a:xfrm>
        </p:grpSpPr>
        <p:sp>
          <p:nvSpPr>
            <p:cNvPr id="101507" name="Freeform 131"/>
            <p:cNvSpPr>
              <a:spLocks/>
            </p:cNvSpPr>
            <p:nvPr/>
          </p:nvSpPr>
          <p:spPr bwMode="auto">
            <a:xfrm>
              <a:off x="10781" y="3328"/>
              <a:ext cx="910" cy="869"/>
            </a:xfrm>
            <a:custGeom>
              <a:avLst/>
              <a:gdLst>
                <a:gd name="T0" fmla="*/ 810 w 910"/>
                <a:gd name="T1" fmla="*/ 145 h 869"/>
                <a:gd name="T2" fmla="*/ 884 w 910"/>
                <a:gd name="T3" fmla="*/ 259 h 869"/>
                <a:gd name="T4" fmla="*/ 910 w 910"/>
                <a:gd name="T5" fmla="*/ 423 h 869"/>
                <a:gd name="T6" fmla="*/ 876 w 910"/>
                <a:gd name="T7" fmla="*/ 613 h 869"/>
                <a:gd name="T8" fmla="*/ 779 w 910"/>
                <a:gd name="T9" fmla="*/ 741 h 869"/>
                <a:gd name="T10" fmla="*/ 615 w 910"/>
                <a:gd name="T11" fmla="*/ 843 h 869"/>
                <a:gd name="T12" fmla="*/ 463 w 910"/>
                <a:gd name="T13" fmla="*/ 869 h 869"/>
                <a:gd name="T14" fmla="*/ 292 w 910"/>
                <a:gd name="T15" fmla="*/ 831 h 869"/>
                <a:gd name="T16" fmla="*/ 178 w 910"/>
                <a:gd name="T17" fmla="*/ 770 h 869"/>
                <a:gd name="T18" fmla="*/ 61 w 910"/>
                <a:gd name="T19" fmla="*/ 627 h 869"/>
                <a:gd name="T20" fmla="*/ 0 w 910"/>
                <a:gd name="T21" fmla="*/ 480 h 869"/>
                <a:gd name="T22" fmla="*/ 2 w 910"/>
                <a:gd name="T23" fmla="*/ 321 h 869"/>
                <a:gd name="T24" fmla="*/ 69 w 910"/>
                <a:gd name="T25" fmla="*/ 186 h 869"/>
                <a:gd name="T26" fmla="*/ 178 w 910"/>
                <a:gd name="T27" fmla="*/ 83 h 869"/>
                <a:gd name="T28" fmla="*/ 375 w 910"/>
                <a:gd name="T29" fmla="*/ 0 h 869"/>
                <a:gd name="T30" fmla="*/ 544 w 910"/>
                <a:gd name="T31" fmla="*/ 0 h 869"/>
                <a:gd name="T32" fmla="*/ 679 w 910"/>
                <a:gd name="T33" fmla="*/ 48 h 869"/>
                <a:gd name="T34" fmla="*/ 810 w 910"/>
                <a:gd name="T35" fmla="*/ 145 h 869"/>
                <a:gd name="T36" fmla="*/ 810 w 910"/>
                <a:gd name="T37" fmla="*/ 145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0" h="869">
                  <a:moveTo>
                    <a:pt x="810" y="145"/>
                  </a:moveTo>
                  <a:lnTo>
                    <a:pt x="884" y="259"/>
                  </a:lnTo>
                  <a:lnTo>
                    <a:pt x="910" y="423"/>
                  </a:lnTo>
                  <a:lnTo>
                    <a:pt x="876" y="613"/>
                  </a:lnTo>
                  <a:lnTo>
                    <a:pt x="779" y="741"/>
                  </a:lnTo>
                  <a:lnTo>
                    <a:pt x="615" y="843"/>
                  </a:lnTo>
                  <a:lnTo>
                    <a:pt x="463" y="869"/>
                  </a:lnTo>
                  <a:lnTo>
                    <a:pt x="292" y="831"/>
                  </a:lnTo>
                  <a:lnTo>
                    <a:pt x="178" y="770"/>
                  </a:lnTo>
                  <a:lnTo>
                    <a:pt x="61" y="627"/>
                  </a:lnTo>
                  <a:lnTo>
                    <a:pt x="0" y="480"/>
                  </a:lnTo>
                  <a:lnTo>
                    <a:pt x="2" y="321"/>
                  </a:lnTo>
                  <a:lnTo>
                    <a:pt x="69" y="186"/>
                  </a:lnTo>
                  <a:lnTo>
                    <a:pt x="178" y="83"/>
                  </a:lnTo>
                  <a:lnTo>
                    <a:pt x="375" y="0"/>
                  </a:lnTo>
                  <a:lnTo>
                    <a:pt x="544" y="0"/>
                  </a:lnTo>
                  <a:lnTo>
                    <a:pt x="679" y="48"/>
                  </a:lnTo>
                  <a:lnTo>
                    <a:pt x="810" y="145"/>
                  </a:lnTo>
                  <a:lnTo>
                    <a:pt x="810" y="14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8" name="Freeform 132"/>
            <p:cNvSpPr>
              <a:spLocks/>
            </p:cNvSpPr>
            <p:nvPr/>
          </p:nvSpPr>
          <p:spPr bwMode="auto">
            <a:xfrm>
              <a:off x="10899" y="3404"/>
              <a:ext cx="552" cy="556"/>
            </a:xfrm>
            <a:custGeom>
              <a:avLst/>
              <a:gdLst>
                <a:gd name="T0" fmla="*/ 302 w 552"/>
                <a:gd name="T1" fmla="*/ 554 h 556"/>
                <a:gd name="T2" fmla="*/ 357 w 552"/>
                <a:gd name="T3" fmla="*/ 539 h 556"/>
                <a:gd name="T4" fmla="*/ 404 w 552"/>
                <a:gd name="T5" fmla="*/ 518 h 556"/>
                <a:gd name="T6" fmla="*/ 447 w 552"/>
                <a:gd name="T7" fmla="*/ 489 h 556"/>
                <a:gd name="T8" fmla="*/ 485 w 552"/>
                <a:gd name="T9" fmla="*/ 451 h 556"/>
                <a:gd name="T10" fmla="*/ 514 w 552"/>
                <a:gd name="T11" fmla="*/ 409 h 556"/>
                <a:gd name="T12" fmla="*/ 535 w 552"/>
                <a:gd name="T13" fmla="*/ 359 h 556"/>
                <a:gd name="T14" fmla="*/ 549 w 552"/>
                <a:gd name="T15" fmla="*/ 304 h 556"/>
                <a:gd name="T16" fmla="*/ 549 w 552"/>
                <a:gd name="T17" fmla="*/ 247 h 556"/>
                <a:gd name="T18" fmla="*/ 535 w 552"/>
                <a:gd name="T19" fmla="*/ 193 h 556"/>
                <a:gd name="T20" fmla="*/ 514 w 552"/>
                <a:gd name="T21" fmla="*/ 143 h 556"/>
                <a:gd name="T22" fmla="*/ 485 w 552"/>
                <a:gd name="T23" fmla="*/ 98 h 556"/>
                <a:gd name="T24" fmla="*/ 447 w 552"/>
                <a:gd name="T25" fmla="*/ 60 h 556"/>
                <a:gd name="T26" fmla="*/ 404 w 552"/>
                <a:gd name="T27" fmla="*/ 31 h 556"/>
                <a:gd name="T28" fmla="*/ 357 w 552"/>
                <a:gd name="T29" fmla="*/ 10 h 556"/>
                <a:gd name="T30" fmla="*/ 302 w 552"/>
                <a:gd name="T31" fmla="*/ 0 h 556"/>
                <a:gd name="T32" fmla="*/ 245 w 552"/>
                <a:gd name="T33" fmla="*/ 0 h 556"/>
                <a:gd name="T34" fmla="*/ 191 w 552"/>
                <a:gd name="T35" fmla="*/ 10 h 556"/>
                <a:gd name="T36" fmla="*/ 141 w 552"/>
                <a:gd name="T37" fmla="*/ 31 h 556"/>
                <a:gd name="T38" fmla="*/ 95 w 552"/>
                <a:gd name="T39" fmla="*/ 60 h 556"/>
                <a:gd name="T40" fmla="*/ 57 w 552"/>
                <a:gd name="T41" fmla="*/ 98 h 556"/>
                <a:gd name="T42" fmla="*/ 29 w 552"/>
                <a:gd name="T43" fmla="*/ 143 h 556"/>
                <a:gd name="T44" fmla="*/ 10 w 552"/>
                <a:gd name="T45" fmla="*/ 193 h 556"/>
                <a:gd name="T46" fmla="*/ 0 w 552"/>
                <a:gd name="T47" fmla="*/ 247 h 556"/>
                <a:gd name="T48" fmla="*/ 0 w 552"/>
                <a:gd name="T49" fmla="*/ 304 h 556"/>
                <a:gd name="T50" fmla="*/ 10 w 552"/>
                <a:gd name="T51" fmla="*/ 359 h 556"/>
                <a:gd name="T52" fmla="*/ 29 w 552"/>
                <a:gd name="T53" fmla="*/ 409 h 556"/>
                <a:gd name="T54" fmla="*/ 57 w 552"/>
                <a:gd name="T55" fmla="*/ 451 h 556"/>
                <a:gd name="T56" fmla="*/ 95 w 552"/>
                <a:gd name="T57" fmla="*/ 489 h 556"/>
                <a:gd name="T58" fmla="*/ 141 w 552"/>
                <a:gd name="T59" fmla="*/ 518 h 556"/>
                <a:gd name="T60" fmla="*/ 191 w 552"/>
                <a:gd name="T61" fmla="*/ 539 h 556"/>
                <a:gd name="T62" fmla="*/ 245 w 552"/>
                <a:gd name="T63" fmla="*/ 554 h 556"/>
                <a:gd name="T64" fmla="*/ 276 w 552"/>
                <a:gd name="T65" fmla="*/ 55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2" h="556">
                  <a:moveTo>
                    <a:pt x="276" y="556"/>
                  </a:moveTo>
                  <a:lnTo>
                    <a:pt x="302" y="554"/>
                  </a:lnTo>
                  <a:lnTo>
                    <a:pt x="331" y="549"/>
                  </a:lnTo>
                  <a:lnTo>
                    <a:pt x="357" y="539"/>
                  </a:lnTo>
                  <a:lnTo>
                    <a:pt x="383" y="532"/>
                  </a:lnTo>
                  <a:lnTo>
                    <a:pt x="404" y="518"/>
                  </a:lnTo>
                  <a:lnTo>
                    <a:pt x="428" y="506"/>
                  </a:lnTo>
                  <a:lnTo>
                    <a:pt x="447" y="489"/>
                  </a:lnTo>
                  <a:lnTo>
                    <a:pt x="469" y="473"/>
                  </a:lnTo>
                  <a:lnTo>
                    <a:pt x="485" y="451"/>
                  </a:lnTo>
                  <a:lnTo>
                    <a:pt x="502" y="430"/>
                  </a:lnTo>
                  <a:lnTo>
                    <a:pt x="514" y="409"/>
                  </a:lnTo>
                  <a:lnTo>
                    <a:pt x="528" y="385"/>
                  </a:lnTo>
                  <a:lnTo>
                    <a:pt x="535" y="359"/>
                  </a:lnTo>
                  <a:lnTo>
                    <a:pt x="545" y="333"/>
                  </a:lnTo>
                  <a:lnTo>
                    <a:pt x="549" y="304"/>
                  </a:lnTo>
                  <a:lnTo>
                    <a:pt x="552" y="278"/>
                  </a:lnTo>
                  <a:lnTo>
                    <a:pt x="549" y="247"/>
                  </a:lnTo>
                  <a:lnTo>
                    <a:pt x="545" y="219"/>
                  </a:lnTo>
                  <a:lnTo>
                    <a:pt x="535" y="193"/>
                  </a:lnTo>
                  <a:lnTo>
                    <a:pt x="528" y="169"/>
                  </a:lnTo>
                  <a:lnTo>
                    <a:pt x="514" y="143"/>
                  </a:lnTo>
                  <a:lnTo>
                    <a:pt x="502" y="121"/>
                  </a:lnTo>
                  <a:lnTo>
                    <a:pt x="485" y="98"/>
                  </a:lnTo>
                  <a:lnTo>
                    <a:pt x="469" y="81"/>
                  </a:lnTo>
                  <a:lnTo>
                    <a:pt x="447" y="60"/>
                  </a:lnTo>
                  <a:lnTo>
                    <a:pt x="428" y="45"/>
                  </a:lnTo>
                  <a:lnTo>
                    <a:pt x="404" y="31"/>
                  </a:lnTo>
                  <a:lnTo>
                    <a:pt x="383" y="22"/>
                  </a:lnTo>
                  <a:lnTo>
                    <a:pt x="357" y="10"/>
                  </a:lnTo>
                  <a:lnTo>
                    <a:pt x="331" y="5"/>
                  </a:lnTo>
                  <a:lnTo>
                    <a:pt x="302" y="0"/>
                  </a:lnTo>
                  <a:lnTo>
                    <a:pt x="276" y="0"/>
                  </a:lnTo>
                  <a:lnTo>
                    <a:pt x="245" y="0"/>
                  </a:lnTo>
                  <a:lnTo>
                    <a:pt x="217" y="5"/>
                  </a:lnTo>
                  <a:lnTo>
                    <a:pt x="191" y="10"/>
                  </a:lnTo>
                  <a:lnTo>
                    <a:pt x="167" y="22"/>
                  </a:lnTo>
                  <a:lnTo>
                    <a:pt x="141" y="31"/>
                  </a:lnTo>
                  <a:lnTo>
                    <a:pt x="119" y="45"/>
                  </a:lnTo>
                  <a:lnTo>
                    <a:pt x="95" y="60"/>
                  </a:lnTo>
                  <a:lnTo>
                    <a:pt x="79" y="81"/>
                  </a:lnTo>
                  <a:lnTo>
                    <a:pt x="57" y="98"/>
                  </a:lnTo>
                  <a:lnTo>
                    <a:pt x="43" y="121"/>
                  </a:lnTo>
                  <a:lnTo>
                    <a:pt x="29" y="143"/>
                  </a:lnTo>
                  <a:lnTo>
                    <a:pt x="22" y="169"/>
                  </a:lnTo>
                  <a:lnTo>
                    <a:pt x="10" y="193"/>
                  </a:lnTo>
                  <a:lnTo>
                    <a:pt x="3" y="219"/>
                  </a:lnTo>
                  <a:lnTo>
                    <a:pt x="0" y="247"/>
                  </a:lnTo>
                  <a:lnTo>
                    <a:pt x="0" y="278"/>
                  </a:lnTo>
                  <a:lnTo>
                    <a:pt x="0" y="304"/>
                  </a:lnTo>
                  <a:lnTo>
                    <a:pt x="3" y="333"/>
                  </a:lnTo>
                  <a:lnTo>
                    <a:pt x="10" y="359"/>
                  </a:lnTo>
                  <a:lnTo>
                    <a:pt x="22" y="385"/>
                  </a:lnTo>
                  <a:lnTo>
                    <a:pt x="29" y="409"/>
                  </a:lnTo>
                  <a:lnTo>
                    <a:pt x="43" y="430"/>
                  </a:lnTo>
                  <a:lnTo>
                    <a:pt x="57" y="451"/>
                  </a:lnTo>
                  <a:lnTo>
                    <a:pt x="79" y="473"/>
                  </a:lnTo>
                  <a:lnTo>
                    <a:pt x="95" y="489"/>
                  </a:lnTo>
                  <a:lnTo>
                    <a:pt x="119" y="506"/>
                  </a:lnTo>
                  <a:lnTo>
                    <a:pt x="141" y="518"/>
                  </a:lnTo>
                  <a:lnTo>
                    <a:pt x="167" y="532"/>
                  </a:lnTo>
                  <a:lnTo>
                    <a:pt x="191" y="539"/>
                  </a:lnTo>
                  <a:lnTo>
                    <a:pt x="217" y="549"/>
                  </a:lnTo>
                  <a:lnTo>
                    <a:pt x="245" y="554"/>
                  </a:lnTo>
                  <a:lnTo>
                    <a:pt x="276" y="556"/>
                  </a:lnTo>
                  <a:lnTo>
                    <a:pt x="276" y="55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09" name="Freeform 133"/>
            <p:cNvSpPr>
              <a:spLocks/>
            </p:cNvSpPr>
            <p:nvPr/>
          </p:nvSpPr>
          <p:spPr bwMode="auto">
            <a:xfrm>
              <a:off x="10966" y="3459"/>
              <a:ext cx="366" cy="361"/>
            </a:xfrm>
            <a:custGeom>
              <a:avLst/>
              <a:gdLst>
                <a:gd name="T0" fmla="*/ 200 w 366"/>
                <a:gd name="T1" fmla="*/ 358 h 361"/>
                <a:gd name="T2" fmla="*/ 233 w 366"/>
                <a:gd name="T3" fmla="*/ 349 h 361"/>
                <a:gd name="T4" fmla="*/ 266 w 366"/>
                <a:gd name="T5" fmla="*/ 335 h 361"/>
                <a:gd name="T6" fmla="*/ 297 w 366"/>
                <a:gd name="T7" fmla="*/ 316 h 361"/>
                <a:gd name="T8" fmla="*/ 321 w 366"/>
                <a:gd name="T9" fmla="*/ 292 h 361"/>
                <a:gd name="T10" fmla="*/ 340 w 366"/>
                <a:gd name="T11" fmla="*/ 261 h 361"/>
                <a:gd name="T12" fmla="*/ 354 w 366"/>
                <a:gd name="T13" fmla="*/ 228 h 361"/>
                <a:gd name="T14" fmla="*/ 364 w 366"/>
                <a:gd name="T15" fmla="*/ 195 h 361"/>
                <a:gd name="T16" fmla="*/ 364 w 366"/>
                <a:gd name="T17" fmla="*/ 157 h 361"/>
                <a:gd name="T18" fmla="*/ 354 w 366"/>
                <a:gd name="T19" fmla="*/ 121 h 361"/>
                <a:gd name="T20" fmla="*/ 340 w 366"/>
                <a:gd name="T21" fmla="*/ 90 h 361"/>
                <a:gd name="T22" fmla="*/ 321 w 366"/>
                <a:gd name="T23" fmla="*/ 62 h 361"/>
                <a:gd name="T24" fmla="*/ 297 w 366"/>
                <a:gd name="T25" fmla="*/ 38 h 361"/>
                <a:gd name="T26" fmla="*/ 266 w 366"/>
                <a:gd name="T27" fmla="*/ 19 h 361"/>
                <a:gd name="T28" fmla="*/ 233 w 366"/>
                <a:gd name="T29" fmla="*/ 5 h 361"/>
                <a:gd name="T30" fmla="*/ 200 w 366"/>
                <a:gd name="T31" fmla="*/ 0 h 361"/>
                <a:gd name="T32" fmla="*/ 162 w 366"/>
                <a:gd name="T33" fmla="*/ 0 h 361"/>
                <a:gd name="T34" fmla="*/ 126 w 366"/>
                <a:gd name="T35" fmla="*/ 5 h 361"/>
                <a:gd name="T36" fmla="*/ 95 w 366"/>
                <a:gd name="T37" fmla="*/ 19 h 361"/>
                <a:gd name="T38" fmla="*/ 66 w 366"/>
                <a:gd name="T39" fmla="*/ 38 h 361"/>
                <a:gd name="T40" fmla="*/ 40 w 366"/>
                <a:gd name="T41" fmla="*/ 62 h 361"/>
                <a:gd name="T42" fmla="*/ 21 w 366"/>
                <a:gd name="T43" fmla="*/ 90 h 361"/>
                <a:gd name="T44" fmla="*/ 7 w 366"/>
                <a:gd name="T45" fmla="*/ 121 h 361"/>
                <a:gd name="T46" fmla="*/ 0 w 366"/>
                <a:gd name="T47" fmla="*/ 157 h 361"/>
                <a:gd name="T48" fmla="*/ 0 w 366"/>
                <a:gd name="T49" fmla="*/ 195 h 361"/>
                <a:gd name="T50" fmla="*/ 7 w 366"/>
                <a:gd name="T51" fmla="*/ 228 h 361"/>
                <a:gd name="T52" fmla="*/ 21 w 366"/>
                <a:gd name="T53" fmla="*/ 261 h 361"/>
                <a:gd name="T54" fmla="*/ 40 w 366"/>
                <a:gd name="T55" fmla="*/ 292 h 361"/>
                <a:gd name="T56" fmla="*/ 66 w 366"/>
                <a:gd name="T57" fmla="*/ 316 h 361"/>
                <a:gd name="T58" fmla="*/ 95 w 366"/>
                <a:gd name="T59" fmla="*/ 335 h 361"/>
                <a:gd name="T60" fmla="*/ 126 w 366"/>
                <a:gd name="T61" fmla="*/ 349 h 361"/>
                <a:gd name="T62" fmla="*/ 162 w 366"/>
                <a:gd name="T63" fmla="*/ 358 h 361"/>
                <a:gd name="T64" fmla="*/ 183 w 366"/>
                <a:gd name="T65"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1">
                  <a:moveTo>
                    <a:pt x="183" y="361"/>
                  </a:moveTo>
                  <a:lnTo>
                    <a:pt x="200" y="358"/>
                  </a:lnTo>
                  <a:lnTo>
                    <a:pt x="216" y="356"/>
                  </a:lnTo>
                  <a:lnTo>
                    <a:pt x="233" y="349"/>
                  </a:lnTo>
                  <a:lnTo>
                    <a:pt x="252" y="344"/>
                  </a:lnTo>
                  <a:lnTo>
                    <a:pt x="266" y="335"/>
                  </a:lnTo>
                  <a:lnTo>
                    <a:pt x="283" y="328"/>
                  </a:lnTo>
                  <a:lnTo>
                    <a:pt x="297" y="316"/>
                  </a:lnTo>
                  <a:lnTo>
                    <a:pt x="311" y="306"/>
                  </a:lnTo>
                  <a:lnTo>
                    <a:pt x="321" y="292"/>
                  </a:lnTo>
                  <a:lnTo>
                    <a:pt x="333" y="278"/>
                  </a:lnTo>
                  <a:lnTo>
                    <a:pt x="340" y="261"/>
                  </a:lnTo>
                  <a:lnTo>
                    <a:pt x="349" y="247"/>
                  </a:lnTo>
                  <a:lnTo>
                    <a:pt x="354" y="228"/>
                  </a:lnTo>
                  <a:lnTo>
                    <a:pt x="361" y="211"/>
                  </a:lnTo>
                  <a:lnTo>
                    <a:pt x="364" y="195"/>
                  </a:lnTo>
                  <a:lnTo>
                    <a:pt x="366" y="178"/>
                  </a:lnTo>
                  <a:lnTo>
                    <a:pt x="364" y="157"/>
                  </a:lnTo>
                  <a:lnTo>
                    <a:pt x="361" y="140"/>
                  </a:lnTo>
                  <a:lnTo>
                    <a:pt x="354" y="121"/>
                  </a:lnTo>
                  <a:lnTo>
                    <a:pt x="349" y="107"/>
                  </a:lnTo>
                  <a:lnTo>
                    <a:pt x="340" y="90"/>
                  </a:lnTo>
                  <a:lnTo>
                    <a:pt x="333" y="76"/>
                  </a:lnTo>
                  <a:lnTo>
                    <a:pt x="321" y="62"/>
                  </a:lnTo>
                  <a:lnTo>
                    <a:pt x="311" y="52"/>
                  </a:lnTo>
                  <a:lnTo>
                    <a:pt x="297" y="38"/>
                  </a:lnTo>
                  <a:lnTo>
                    <a:pt x="283" y="28"/>
                  </a:lnTo>
                  <a:lnTo>
                    <a:pt x="266" y="19"/>
                  </a:lnTo>
                  <a:lnTo>
                    <a:pt x="252" y="12"/>
                  </a:lnTo>
                  <a:lnTo>
                    <a:pt x="233" y="5"/>
                  </a:lnTo>
                  <a:lnTo>
                    <a:pt x="216" y="2"/>
                  </a:lnTo>
                  <a:lnTo>
                    <a:pt x="200" y="0"/>
                  </a:lnTo>
                  <a:lnTo>
                    <a:pt x="183" y="0"/>
                  </a:lnTo>
                  <a:lnTo>
                    <a:pt x="162" y="0"/>
                  </a:lnTo>
                  <a:lnTo>
                    <a:pt x="145" y="2"/>
                  </a:lnTo>
                  <a:lnTo>
                    <a:pt x="126" y="5"/>
                  </a:lnTo>
                  <a:lnTo>
                    <a:pt x="112" y="12"/>
                  </a:lnTo>
                  <a:lnTo>
                    <a:pt x="95" y="19"/>
                  </a:lnTo>
                  <a:lnTo>
                    <a:pt x="81" y="28"/>
                  </a:lnTo>
                  <a:lnTo>
                    <a:pt x="66" y="38"/>
                  </a:lnTo>
                  <a:lnTo>
                    <a:pt x="55" y="52"/>
                  </a:lnTo>
                  <a:lnTo>
                    <a:pt x="40" y="62"/>
                  </a:lnTo>
                  <a:lnTo>
                    <a:pt x="31" y="76"/>
                  </a:lnTo>
                  <a:lnTo>
                    <a:pt x="21" y="90"/>
                  </a:lnTo>
                  <a:lnTo>
                    <a:pt x="14" y="107"/>
                  </a:lnTo>
                  <a:lnTo>
                    <a:pt x="7" y="121"/>
                  </a:lnTo>
                  <a:lnTo>
                    <a:pt x="2" y="140"/>
                  </a:lnTo>
                  <a:lnTo>
                    <a:pt x="0" y="157"/>
                  </a:lnTo>
                  <a:lnTo>
                    <a:pt x="0" y="178"/>
                  </a:lnTo>
                  <a:lnTo>
                    <a:pt x="0" y="195"/>
                  </a:lnTo>
                  <a:lnTo>
                    <a:pt x="2" y="211"/>
                  </a:lnTo>
                  <a:lnTo>
                    <a:pt x="7" y="228"/>
                  </a:lnTo>
                  <a:lnTo>
                    <a:pt x="14" y="247"/>
                  </a:lnTo>
                  <a:lnTo>
                    <a:pt x="21" y="261"/>
                  </a:lnTo>
                  <a:lnTo>
                    <a:pt x="31" y="278"/>
                  </a:lnTo>
                  <a:lnTo>
                    <a:pt x="40" y="292"/>
                  </a:lnTo>
                  <a:lnTo>
                    <a:pt x="55" y="306"/>
                  </a:lnTo>
                  <a:lnTo>
                    <a:pt x="66" y="316"/>
                  </a:lnTo>
                  <a:lnTo>
                    <a:pt x="81" y="328"/>
                  </a:lnTo>
                  <a:lnTo>
                    <a:pt x="95" y="335"/>
                  </a:lnTo>
                  <a:lnTo>
                    <a:pt x="112" y="344"/>
                  </a:lnTo>
                  <a:lnTo>
                    <a:pt x="126" y="349"/>
                  </a:lnTo>
                  <a:lnTo>
                    <a:pt x="145" y="356"/>
                  </a:lnTo>
                  <a:lnTo>
                    <a:pt x="162" y="358"/>
                  </a:lnTo>
                  <a:lnTo>
                    <a:pt x="183" y="361"/>
                  </a:lnTo>
                  <a:lnTo>
                    <a:pt x="183" y="361"/>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0" name="Freeform 134"/>
            <p:cNvSpPr>
              <a:spLocks/>
            </p:cNvSpPr>
            <p:nvPr/>
          </p:nvSpPr>
          <p:spPr bwMode="auto">
            <a:xfrm>
              <a:off x="11025" y="3495"/>
              <a:ext cx="219" cy="220"/>
            </a:xfrm>
            <a:custGeom>
              <a:avLst/>
              <a:gdLst>
                <a:gd name="T0" fmla="*/ 110 w 219"/>
                <a:gd name="T1" fmla="*/ 220 h 220"/>
                <a:gd name="T2" fmla="*/ 129 w 219"/>
                <a:gd name="T3" fmla="*/ 216 h 220"/>
                <a:gd name="T4" fmla="*/ 150 w 219"/>
                <a:gd name="T5" fmla="*/ 211 h 220"/>
                <a:gd name="T6" fmla="*/ 169 w 219"/>
                <a:gd name="T7" fmla="*/ 199 h 220"/>
                <a:gd name="T8" fmla="*/ 186 w 219"/>
                <a:gd name="T9" fmla="*/ 187 h 220"/>
                <a:gd name="T10" fmla="*/ 198 w 219"/>
                <a:gd name="T11" fmla="*/ 171 h 220"/>
                <a:gd name="T12" fmla="*/ 209 w 219"/>
                <a:gd name="T13" fmla="*/ 152 h 220"/>
                <a:gd name="T14" fmla="*/ 214 w 219"/>
                <a:gd name="T15" fmla="*/ 130 h 220"/>
                <a:gd name="T16" fmla="*/ 219 w 219"/>
                <a:gd name="T17" fmla="*/ 109 h 220"/>
                <a:gd name="T18" fmla="*/ 214 w 219"/>
                <a:gd name="T19" fmla="*/ 87 h 220"/>
                <a:gd name="T20" fmla="*/ 209 w 219"/>
                <a:gd name="T21" fmla="*/ 66 h 220"/>
                <a:gd name="T22" fmla="*/ 198 w 219"/>
                <a:gd name="T23" fmla="*/ 47 h 220"/>
                <a:gd name="T24" fmla="*/ 186 w 219"/>
                <a:gd name="T25" fmla="*/ 33 h 220"/>
                <a:gd name="T26" fmla="*/ 169 w 219"/>
                <a:gd name="T27" fmla="*/ 16 h 220"/>
                <a:gd name="T28" fmla="*/ 150 w 219"/>
                <a:gd name="T29" fmla="*/ 7 h 220"/>
                <a:gd name="T30" fmla="*/ 129 w 219"/>
                <a:gd name="T31" fmla="*/ 0 h 220"/>
                <a:gd name="T32" fmla="*/ 110 w 219"/>
                <a:gd name="T33" fmla="*/ 0 h 220"/>
                <a:gd name="T34" fmla="*/ 86 w 219"/>
                <a:gd name="T35" fmla="*/ 0 h 220"/>
                <a:gd name="T36" fmla="*/ 65 w 219"/>
                <a:gd name="T37" fmla="*/ 7 h 220"/>
                <a:gd name="T38" fmla="*/ 46 w 219"/>
                <a:gd name="T39" fmla="*/ 16 h 220"/>
                <a:gd name="T40" fmla="*/ 31 w 219"/>
                <a:gd name="T41" fmla="*/ 33 h 220"/>
                <a:gd name="T42" fmla="*/ 17 w 219"/>
                <a:gd name="T43" fmla="*/ 47 h 220"/>
                <a:gd name="T44" fmla="*/ 7 w 219"/>
                <a:gd name="T45" fmla="*/ 66 h 220"/>
                <a:gd name="T46" fmla="*/ 0 w 219"/>
                <a:gd name="T47" fmla="*/ 87 h 220"/>
                <a:gd name="T48" fmla="*/ 0 w 219"/>
                <a:gd name="T49" fmla="*/ 109 h 220"/>
                <a:gd name="T50" fmla="*/ 0 w 219"/>
                <a:gd name="T51" fmla="*/ 130 h 220"/>
                <a:gd name="T52" fmla="*/ 7 w 219"/>
                <a:gd name="T53" fmla="*/ 152 h 220"/>
                <a:gd name="T54" fmla="*/ 17 w 219"/>
                <a:gd name="T55" fmla="*/ 171 h 220"/>
                <a:gd name="T56" fmla="*/ 31 w 219"/>
                <a:gd name="T57" fmla="*/ 187 h 220"/>
                <a:gd name="T58" fmla="*/ 46 w 219"/>
                <a:gd name="T59" fmla="*/ 199 h 220"/>
                <a:gd name="T60" fmla="*/ 65 w 219"/>
                <a:gd name="T61" fmla="*/ 211 h 220"/>
                <a:gd name="T62" fmla="*/ 86 w 219"/>
                <a:gd name="T63" fmla="*/ 216 h 220"/>
                <a:gd name="T64" fmla="*/ 110 w 219"/>
                <a:gd name="T65" fmla="*/ 220 h 220"/>
                <a:gd name="T66" fmla="*/ 110 w 219"/>
                <a:gd name="T6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9" h="220">
                  <a:moveTo>
                    <a:pt x="110" y="220"/>
                  </a:moveTo>
                  <a:lnTo>
                    <a:pt x="129" y="216"/>
                  </a:lnTo>
                  <a:lnTo>
                    <a:pt x="150" y="211"/>
                  </a:lnTo>
                  <a:lnTo>
                    <a:pt x="169" y="199"/>
                  </a:lnTo>
                  <a:lnTo>
                    <a:pt x="186" y="187"/>
                  </a:lnTo>
                  <a:lnTo>
                    <a:pt x="198" y="171"/>
                  </a:lnTo>
                  <a:lnTo>
                    <a:pt x="209" y="152"/>
                  </a:lnTo>
                  <a:lnTo>
                    <a:pt x="214" y="130"/>
                  </a:lnTo>
                  <a:lnTo>
                    <a:pt x="219" y="109"/>
                  </a:lnTo>
                  <a:lnTo>
                    <a:pt x="214" y="87"/>
                  </a:lnTo>
                  <a:lnTo>
                    <a:pt x="209" y="66"/>
                  </a:lnTo>
                  <a:lnTo>
                    <a:pt x="198" y="47"/>
                  </a:lnTo>
                  <a:lnTo>
                    <a:pt x="186" y="33"/>
                  </a:lnTo>
                  <a:lnTo>
                    <a:pt x="169" y="16"/>
                  </a:lnTo>
                  <a:lnTo>
                    <a:pt x="150" y="7"/>
                  </a:lnTo>
                  <a:lnTo>
                    <a:pt x="129" y="0"/>
                  </a:lnTo>
                  <a:lnTo>
                    <a:pt x="110" y="0"/>
                  </a:lnTo>
                  <a:lnTo>
                    <a:pt x="86" y="0"/>
                  </a:lnTo>
                  <a:lnTo>
                    <a:pt x="65" y="7"/>
                  </a:lnTo>
                  <a:lnTo>
                    <a:pt x="46" y="16"/>
                  </a:lnTo>
                  <a:lnTo>
                    <a:pt x="31" y="33"/>
                  </a:lnTo>
                  <a:lnTo>
                    <a:pt x="17" y="47"/>
                  </a:lnTo>
                  <a:lnTo>
                    <a:pt x="7" y="66"/>
                  </a:lnTo>
                  <a:lnTo>
                    <a:pt x="0" y="87"/>
                  </a:lnTo>
                  <a:lnTo>
                    <a:pt x="0" y="109"/>
                  </a:lnTo>
                  <a:lnTo>
                    <a:pt x="0" y="130"/>
                  </a:lnTo>
                  <a:lnTo>
                    <a:pt x="7" y="152"/>
                  </a:lnTo>
                  <a:lnTo>
                    <a:pt x="17" y="171"/>
                  </a:lnTo>
                  <a:lnTo>
                    <a:pt x="31" y="187"/>
                  </a:lnTo>
                  <a:lnTo>
                    <a:pt x="46" y="199"/>
                  </a:lnTo>
                  <a:lnTo>
                    <a:pt x="65" y="211"/>
                  </a:lnTo>
                  <a:lnTo>
                    <a:pt x="86" y="216"/>
                  </a:lnTo>
                  <a:lnTo>
                    <a:pt x="110" y="220"/>
                  </a:lnTo>
                  <a:lnTo>
                    <a:pt x="110" y="22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1" name="Freeform 135"/>
            <p:cNvSpPr>
              <a:spLocks/>
            </p:cNvSpPr>
            <p:nvPr/>
          </p:nvSpPr>
          <p:spPr bwMode="auto">
            <a:xfrm>
              <a:off x="10857" y="3426"/>
              <a:ext cx="765" cy="698"/>
            </a:xfrm>
            <a:custGeom>
              <a:avLst/>
              <a:gdLst>
                <a:gd name="T0" fmla="*/ 541 w 765"/>
                <a:gd name="T1" fmla="*/ 33 h 698"/>
                <a:gd name="T2" fmla="*/ 603 w 765"/>
                <a:gd name="T3" fmla="*/ 107 h 698"/>
                <a:gd name="T4" fmla="*/ 651 w 765"/>
                <a:gd name="T5" fmla="*/ 204 h 698"/>
                <a:gd name="T6" fmla="*/ 651 w 765"/>
                <a:gd name="T7" fmla="*/ 304 h 698"/>
                <a:gd name="T8" fmla="*/ 629 w 765"/>
                <a:gd name="T9" fmla="*/ 399 h 698"/>
                <a:gd name="T10" fmla="*/ 560 w 765"/>
                <a:gd name="T11" fmla="*/ 508 h 698"/>
                <a:gd name="T12" fmla="*/ 496 w 765"/>
                <a:gd name="T13" fmla="*/ 548 h 698"/>
                <a:gd name="T14" fmla="*/ 351 w 765"/>
                <a:gd name="T15" fmla="*/ 589 h 698"/>
                <a:gd name="T16" fmla="*/ 259 w 765"/>
                <a:gd name="T17" fmla="*/ 584 h 698"/>
                <a:gd name="T18" fmla="*/ 126 w 765"/>
                <a:gd name="T19" fmla="*/ 527 h 698"/>
                <a:gd name="T20" fmla="*/ 59 w 765"/>
                <a:gd name="T21" fmla="*/ 460 h 698"/>
                <a:gd name="T22" fmla="*/ 26 w 765"/>
                <a:gd name="T23" fmla="*/ 394 h 698"/>
                <a:gd name="T24" fmla="*/ 2 w 765"/>
                <a:gd name="T25" fmla="*/ 306 h 698"/>
                <a:gd name="T26" fmla="*/ 0 w 765"/>
                <a:gd name="T27" fmla="*/ 380 h 698"/>
                <a:gd name="T28" fmla="*/ 16 w 765"/>
                <a:gd name="T29" fmla="*/ 460 h 698"/>
                <a:gd name="T30" fmla="*/ 59 w 765"/>
                <a:gd name="T31" fmla="*/ 546 h 698"/>
                <a:gd name="T32" fmla="*/ 154 w 765"/>
                <a:gd name="T33" fmla="*/ 631 h 698"/>
                <a:gd name="T34" fmla="*/ 252 w 765"/>
                <a:gd name="T35" fmla="*/ 679 h 698"/>
                <a:gd name="T36" fmla="*/ 366 w 765"/>
                <a:gd name="T37" fmla="*/ 698 h 698"/>
                <a:gd name="T38" fmla="*/ 446 w 765"/>
                <a:gd name="T39" fmla="*/ 686 h 698"/>
                <a:gd name="T40" fmla="*/ 530 w 765"/>
                <a:gd name="T41" fmla="*/ 662 h 698"/>
                <a:gd name="T42" fmla="*/ 629 w 765"/>
                <a:gd name="T43" fmla="*/ 610 h 698"/>
                <a:gd name="T44" fmla="*/ 703 w 765"/>
                <a:gd name="T45" fmla="*/ 546 h 698"/>
                <a:gd name="T46" fmla="*/ 739 w 765"/>
                <a:gd name="T47" fmla="*/ 475 h 698"/>
                <a:gd name="T48" fmla="*/ 751 w 765"/>
                <a:gd name="T49" fmla="*/ 394 h 698"/>
                <a:gd name="T50" fmla="*/ 765 w 765"/>
                <a:gd name="T51" fmla="*/ 311 h 698"/>
                <a:gd name="T52" fmla="*/ 751 w 765"/>
                <a:gd name="T53" fmla="*/ 225 h 698"/>
                <a:gd name="T54" fmla="*/ 705 w 765"/>
                <a:gd name="T55" fmla="*/ 142 h 698"/>
                <a:gd name="T56" fmla="*/ 648 w 765"/>
                <a:gd name="T57" fmla="*/ 76 h 698"/>
                <a:gd name="T58" fmla="*/ 577 w 765"/>
                <a:gd name="T59" fmla="*/ 26 h 698"/>
                <a:gd name="T60" fmla="*/ 496 w 765"/>
                <a:gd name="T61" fmla="*/ 0 h 698"/>
                <a:gd name="T62" fmla="*/ 541 w 765"/>
                <a:gd name="T63" fmla="*/ 33 h 698"/>
                <a:gd name="T64" fmla="*/ 541 w 765"/>
                <a:gd name="T65" fmla="*/ 3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5" h="698">
                  <a:moveTo>
                    <a:pt x="541" y="33"/>
                  </a:moveTo>
                  <a:lnTo>
                    <a:pt x="603" y="107"/>
                  </a:lnTo>
                  <a:lnTo>
                    <a:pt x="651" y="204"/>
                  </a:lnTo>
                  <a:lnTo>
                    <a:pt x="651" y="304"/>
                  </a:lnTo>
                  <a:lnTo>
                    <a:pt x="629" y="399"/>
                  </a:lnTo>
                  <a:lnTo>
                    <a:pt x="560" y="508"/>
                  </a:lnTo>
                  <a:lnTo>
                    <a:pt x="496" y="548"/>
                  </a:lnTo>
                  <a:lnTo>
                    <a:pt x="351" y="589"/>
                  </a:lnTo>
                  <a:lnTo>
                    <a:pt x="259" y="584"/>
                  </a:lnTo>
                  <a:lnTo>
                    <a:pt x="126" y="527"/>
                  </a:lnTo>
                  <a:lnTo>
                    <a:pt x="59" y="460"/>
                  </a:lnTo>
                  <a:lnTo>
                    <a:pt x="26" y="394"/>
                  </a:lnTo>
                  <a:lnTo>
                    <a:pt x="2" y="306"/>
                  </a:lnTo>
                  <a:lnTo>
                    <a:pt x="0" y="380"/>
                  </a:lnTo>
                  <a:lnTo>
                    <a:pt x="16" y="460"/>
                  </a:lnTo>
                  <a:lnTo>
                    <a:pt x="59" y="546"/>
                  </a:lnTo>
                  <a:lnTo>
                    <a:pt x="154" y="631"/>
                  </a:lnTo>
                  <a:lnTo>
                    <a:pt x="252" y="679"/>
                  </a:lnTo>
                  <a:lnTo>
                    <a:pt x="366" y="698"/>
                  </a:lnTo>
                  <a:lnTo>
                    <a:pt x="446" y="686"/>
                  </a:lnTo>
                  <a:lnTo>
                    <a:pt x="530" y="662"/>
                  </a:lnTo>
                  <a:lnTo>
                    <a:pt x="629" y="610"/>
                  </a:lnTo>
                  <a:lnTo>
                    <a:pt x="703" y="546"/>
                  </a:lnTo>
                  <a:lnTo>
                    <a:pt x="739" y="475"/>
                  </a:lnTo>
                  <a:lnTo>
                    <a:pt x="751" y="394"/>
                  </a:lnTo>
                  <a:lnTo>
                    <a:pt x="765" y="311"/>
                  </a:lnTo>
                  <a:lnTo>
                    <a:pt x="751" y="225"/>
                  </a:lnTo>
                  <a:lnTo>
                    <a:pt x="705" y="142"/>
                  </a:lnTo>
                  <a:lnTo>
                    <a:pt x="648" y="76"/>
                  </a:lnTo>
                  <a:lnTo>
                    <a:pt x="577" y="26"/>
                  </a:lnTo>
                  <a:lnTo>
                    <a:pt x="496" y="0"/>
                  </a:lnTo>
                  <a:lnTo>
                    <a:pt x="541" y="33"/>
                  </a:lnTo>
                  <a:lnTo>
                    <a:pt x="541" y="3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2" name="Freeform 136"/>
            <p:cNvSpPr>
              <a:spLocks/>
            </p:cNvSpPr>
            <p:nvPr/>
          </p:nvSpPr>
          <p:spPr bwMode="auto">
            <a:xfrm>
              <a:off x="11425" y="3276"/>
              <a:ext cx="292" cy="285"/>
            </a:xfrm>
            <a:custGeom>
              <a:avLst/>
              <a:gdLst>
                <a:gd name="T0" fmla="*/ 292 w 292"/>
                <a:gd name="T1" fmla="*/ 154 h 285"/>
                <a:gd name="T2" fmla="*/ 290 w 292"/>
                <a:gd name="T3" fmla="*/ 138 h 285"/>
                <a:gd name="T4" fmla="*/ 287 w 292"/>
                <a:gd name="T5" fmla="*/ 121 h 285"/>
                <a:gd name="T6" fmla="*/ 282 w 292"/>
                <a:gd name="T7" fmla="*/ 107 h 285"/>
                <a:gd name="T8" fmla="*/ 278 w 292"/>
                <a:gd name="T9" fmla="*/ 93 h 285"/>
                <a:gd name="T10" fmla="*/ 271 w 292"/>
                <a:gd name="T11" fmla="*/ 78 h 285"/>
                <a:gd name="T12" fmla="*/ 263 w 292"/>
                <a:gd name="T13" fmla="*/ 64 h 285"/>
                <a:gd name="T14" fmla="*/ 254 w 292"/>
                <a:gd name="T15" fmla="*/ 52 h 285"/>
                <a:gd name="T16" fmla="*/ 244 w 292"/>
                <a:gd name="T17" fmla="*/ 45 h 285"/>
                <a:gd name="T18" fmla="*/ 232 w 292"/>
                <a:gd name="T19" fmla="*/ 33 h 285"/>
                <a:gd name="T20" fmla="*/ 221 w 292"/>
                <a:gd name="T21" fmla="*/ 24 h 285"/>
                <a:gd name="T22" fmla="*/ 206 w 292"/>
                <a:gd name="T23" fmla="*/ 17 h 285"/>
                <a:gd name="T24" fmla="*/ 194 w 292"/>
                <a:gd name="T25" fmla="*/ 12 h 285"/>
                <a:gd name="T26" fmla="*/ 178 w 292"/>
                <a:gd name="T27" fmla="*/ 5 h 285"/>
                <a:gd name="T28" fmla="*/ 164 w 292"/>
                <a:gd name="T29" fmla="*/ 2 h 285"/>
                <a:gd name="T30" fmla="*/ 149 w 292"/>
                <a:gd name="T31" fmla="*/ 0 h 285"/>
                <a:gd name="T32" fmla="*/ 135 w 292"/>
                <a:gd name="T33" fmla="*/ 0 h 285"/>
                <a:gd name="T34" fmla="*/ 111 w 292"/>
                <a:gd name="T35" fmla="*/ 0 h 285"/>
                <a:gd name="T36" fmla="*/ 90 w 292"/>
                <a:gd name="T37" fmla="*/ 5 h 285"/>
                <a:gd name="T38" fmla="*/ 71 w 292"/>
                <a:gd name="T39" fmla="*/ 10 h 285"/>
                <a:gd name="T40" fmla="*/ 54 w 292"/>
                <a:gd name="T41" fmla="*/ 21 h 285"/>
                <a:gd name="T42" fmla="*/ 35 w 292"/>
                <a:gd name="T43" fmla="*/ 33 h 285"/>
                <a:gd name="T44" fmla="*/ 21 w 292"/>
                <a:gd name="T45" fmla="*/ 50 h 285"/>
                <a:gd name="T46" fmla="*/ 7 w 292"/>
                <a:gd name="T47" fmla="*/ 64 h 285"/>
                <a:gd name="T48" fmla="*/ 0 w 292"/>
                <a:gd name="T49" fmla="*/ 86 h 285"/>
                <a:gd name="T50" fmla="*/ 16 w 292"/>
                <a:gd name="T51" fmla="*/ 88 h 285"/>
                <a:gd name="T52" fmla="*/ 26 w 292"/>
                <a:gd name="T53" fmla="*/ 93 h 285"/>
                <a:gd name="T54" fmla="*/ 156 w 292"/>
                <a:gd name="T55" fmla="*/ 190 h 285"/>
                <a:gd name="T56" fmla="*/ 161 w 292"/>
                <a:gd name="T57" fmla="*/ 200 h 285"/>
                <a:gd name="T58" fmla="*/ 168 w 292"/>
                <a:gd name="T59" fmla="*/ 209 h 285"/>
                <a:gd name="T60" fmla="*/ 178 w 292"/>
                <a:gd name="T61" fmla="*/ 223 h 285"/>
                <a:gd name="T62" fmla="*/ 187 w 292"/>
                <a:gd name="T63" fmla="*/ 238 h 285"/>
                <a:gd name="T64" fmla="*/ 197 w 292"/>
                <a:gd name="T65" fmla="*/ 254 h 285"/>
                <a:gd name="T66" fmla="*/ 206 w 292"/>
                <a:gd name="T67" fmla="*/ 268 h 285"/>
                <a:gd name="T68" fmla="*/ 218 w 292"/>
                <a:gd name="T69" fmla="*/ 285 h 285"/>
                <a:gd name="T70" fmla="*/ 232 w 292"/>
                <a:gd name="T71" fmla="*/ 271 h 285"/>
                <a:gd name="T72" fmla="*/ 247 w 292"/>
                <a:gd name="T73" fmla="*/ 259 h 285"/>
                <a:gd name="T74" fmla="*/ 259 w 292"/>
                <a:gd name="T75" fmla="*/ 242 h 285"/>
                <a:gd name="T76" fmla="*/ 271 w 292"/>
                <a:gd name="T77" fmla="*/ 228 h 285"/>
                <a:gd name="T78" fmla="*/ 278 w 292"/>
                <a:gd name="T79" fmla="*/ 209 h 285"/>
                <a:gd name="T80" fmla="*/ 285 w 292"/>
                <a:gd name="T81" fmla="*/ 192 h 285"/>
                <a:gd name="T82" fmla="*/ 290 w 292"/>
                <a:gd name="T83" fmla="*/ 173 h 285"/>
                <a:gd name="T84" fmla="*/ 292 w 292"/>
                <a:gd name="T85" fmla="*/ 154 h 285"/>
                <a:gd name="T86" fmla="*/ 292 w 292"/>
                <a:gd name="T87" fmla="*/ 15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2" h="285">
                  <a:moveTo>
                    <a:pt x="292" y="154"/>
                  </a:moveTo>
                  <a:lnTo>
                    <a:pt x="290" y="138"/>
                  </a:lnTo>
                  <a:lnTo>
                    <a:pt x="287" y="121"/>
                  </a:lnTo>
                  <a:lnTo>
                    <a:pt x="282" y="107"/>
                  </a:lnTo>
                  <a:lnTo>
                    <a:pt x="278" y="93"/>
                  </a:lnTo>
                  <a:lnTo>
                    <a:pt x="271" y="78"/>
                  </a:lnTo>
                  <a:lnTo>
                    <a:pt x="263" y="64"/>
                  </a:lnTo>
                  <a:lnTo>
                    <a:pt x="254" y="52"/>
                  </a:lnTo>
                  <a:lnTo>
                    <a:pt x="244" y="45"/>
                  </a:lnTo>
                  <a:lnTo>
                    <a:pt x="232" y="33"/>
                  </a:lnTo>
                  <a:lnTo>
                    <a:pt x="221" y="24"/>
                  </a:lnTo>
                  <a:lnTo>
                    <a:pt x="206" y="17"/>
                  </a:lnTo>
                  <a:lnTo>
                    <a:pt x="194" y="12"/>
                  </a:lnTo>
                  <a:lnTo>
                    <a:pt x="178" y="5"/>
                  </a:lnTo>
                  <a:lnTo>
                    <a:pt x="164" y="2"/>
                  </a:lnTo>
                  <a:lnTo>
                    <a:pt x="149" y="0"/>
                  </a:lnTo>
                  <a:lnTo>
                    <a:pt x="135" y="0"/>
                  </a:lnTo>
                  <a:lnTo>
                    <a:pt x="111" y="0"/>
                  </a:lnTo>
                  <a:lnTo>
                    <a:pt x="90" y="5"/>
                  </a:lnTo>
                  <a:lnTo>
                    <a:pt x="71" y="10"/>
                  </a:lnTo>
                  <a:lnTo>
                    <a:pt x="54" y="21"/>
                  </a:lnTo>
                  <a:lnTo>
                    <a:pt x="35" y="33"/>
                  </a:lnTo>
                  <a:lnTo>
                    <a:pt x="21" y="50"/>
                  </a:lnTo>
                  <a:lnTo>
                    <a:pt x="7" y="64"/>
                  </a:lnTo>
                  <a:lnTo>
                    <a:pt x="0" y="86"/>
                  </a:lnTo>
                  <a:lnTo>
                    <a:pt x="16" y="88"/>
                  </a:lnTo>
                  <a:lnTo>
                    <a:pt x="26" y="93"/>
                  </a:lnTo>
                  <a:lnTo>
                    <a:pt x="156" y="190"/>
                  </a:lnTo>
                  <a:lnTo>
                    <a:pt x="161" y="200"/>
                  </a:lnTo>
                  <a:lnTo>
                    <a:pt x="168" y="209"/>
                  </a:lnTo>
                  <a:lnTo>
                    <a:pt x="178" y="223"/>
                  </a:lnTo>
                  <a:lnTo>
                    <a:pt x="187" y="238"/>
                  </a:lnTo>
                  <a:lnTo>
                    <a:pt x="197" y="254"/>
                  </a:lnTo>
                  <a:lnTo>
                    <a:pt x="206" y="268"/>
                  </a:lnTo>
                  <a:lnTo>
                    <a:pt x="218" y="285"/>
                  </a:lnTo>
                  <a:lnTo>
                    <a:pt x="232" y="271"/>
                  </a:lnTo>
                  <a:lnTo>
                    <a:pt x="247" y="259"/>
                  </a:lnTo>
                  <a:lnTo>
                    <a:pt x="259" y="242"/>
                  </a:lnTo>
                  <a:lnTo>
                    <a:pt x="271" y="228"/>
                  </a:lnTo>
                  <a:lnTo>
                    <a:pt x="278" y="209"/>
                  </a:lnTo>
                  <a:lnTo>
                    <a:pt x="285" y="192"/>
                  </a:lnTo>
                  <a:lnTo>
                    <a:pt x="290" y="173"/>
                  </a:lnTo>
                  <a:lnTo>
                    <a:pt x="292" y="154"/>
                  </a:lnTo>
                  <a:lnTo>
                    <a:pt x="292"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3" name="Freeform 137"/>
            <p:cNvSpPr>
              <a:spLocks/>
            </p:cNvSpPr>
            <p:nvPr/>
          </p:nvSpPr>
          <p:spPr bwMode="auto">
            <a:xfrm>
              <a:off x="10624" y="3157"/>
              <a:ext cx="1216" cy="1169"/>
            </a:xfrm>
            <a:custGeom>
              <a:avLst/>
              <a:gdLst>
                <a:gd name="T0" fmla="*/ 993 w 1216"/>
                <a:gd name="T1" fmla="*/ 311 h 1169"/>
                <a:gd name="T2" fmla="*/ 1038 w 1216"/>
                <a:gd name="T3" fmla="*/ 373 h 1169"/>
                <a:gd name="T4" fmla="*/ 1081 w 1216"/>
                <a:gd name="T5" fmla="*/ 480 h 1169"/>
                <a:gd name="T6" fmla="*/ 1138 w 1216"/>
                <a:gd name="T7" fmla="*/ 525 h 1169"/>
                <a:gd name="T8" fmla="*/ 1197 w 1216"/>
                <a:gd name="T9" fmla="*/ 592 h 1169"/>
                <a:gd name="T10" fmla="*/ 1216 w 1216"/>
                <a:gd name="T11" fmla="*/ 663 h 1169"/>
                <a:gd name="T12" fmla="*/ 1190 w 1216"/>
                <a:gd name="T13" fmla="*/ 732 h 1169"/>
                <a:gd name="T14" fmla="*/ 1136 w 1216"/>
                <a:gd name="T15" fmla="*/ 791 h 1169"/>
                <a:gd name="T16" fmla="*/ 1060 w 1216"/>
                <a:gd name="T17" fmla="*/ 810 h 1169"/>
                <a:gd name="T18" fmla="*/ 1043 w 1216"/>
                <a:gd name="T19" fmla="*/ 893 h 1169"/>
                <a:gd name="T20" fmla="*/ 1031 w 1216"/>
                <a:gd name="T21" fmla="*/ 1012 h 1169"/>
                <a:gd name="T22" fmla="*/ 946 w 1216"/>
                <a:gd name="T23" fmla="*/ 1088 h 1169"/>
                <a:gd name="T24" fmla="*/ 829 w 1216"/>
                <a:gd name="T25" fmla="*/ 1081 h 1169"/>
                <a:gd name="T26" fmla="*/ 729 w 1216"/>
                <a:gd name="T27" fmla="*/ 1045 h 1169"/>
                <a:gd name="T28" fmla="*/ 632 w 1216"/>
                <a:gd name="T29" fmla="*/ 1123 h 1169"/>
                <a:gd name="T30" fmla="*/ 518 w 1216"/>
                <a:gd name="T31" fmla="*/ 1169 h 1169"/>
                <a:gd name="T32" fmla="*/ 406 w 1216"/>
                <a:gd name="T33" fmla="*/ 1102 h 1169"/>
                <a:gd name="T34" fmla="*/ 340 w 1216"/>
                <a:gd name="T35" fmla="*/ 986 h 1169"/>
                <a:gd name="T36" fmla="*/ 235 w 1216"/>
                <a:gd name="T37" fmla="*/ 1009 h 1169"/>
                <a:gd name="T38" fmla="*/ 147 w 1216"/>
                <a:gd name="T39" fmla="*/ 969 h 1169"/>
                <a:gd name="T40" fmla="*/ 102 w 1216"/>
                <a:gd name="T41" fmla="*/ 879 h 1169"/>
                <a:gd name="T42" fmla="*/ 109 w 1216"/>
                <a:gd name="T43" fmla="*/ 808 h 1169"/>
                <a:gd name="T44" fmla="*/ 88 w 1216"/>
                <a:gd name="T45" fmla="*/ 753 h 1169"/>
                <a:gd name="T46" fmla="*/ 9 w 1216"/>
                <a:gd name="T47" fmla="*/ 672 h 1169"/>
                <a:gd name="T48" fmla="*/ 0 w 1216"/>
                <a:gd name="T49" fmla="*/ 603 h 1169"/>
                <a:gd name="T50" fmla="*/ 40 w 1216"/>
                <a:gd name="T51" fmla="*/ 511 h 1169"/>
                <a:gd name="T52" fmla="*/ 128 w 1216"/>
                <a:gd name="T53" fmla="*/ 466 h 1169"/>
                <a:gd name="T54" fmla="*/ 133 w 1216"/>
                <a:gd name="T55" fmla="*/ 402 h 1169"/>
                <a:gd name="T56" fmla="*/ 97 w 1216"/>
                <a:gd name="T57" fmla="*/ 323 h 1169"/>
                <a:gd name="T58" fmla="*/ 123 w 1216"/>
                <a:gd name="T59" fmla="*/ 216 h 1169"/>
                <a:gd name="T60" fmla="*/ 209 w 1216"/>
                <a:gd name="T61" fmla="*/ 152 h 1169"/>
                <a:gd name="T62" fmla="*/ 316 w 1216"/>
                <a:gd name="T63" fmla="*/ 167 h 1169"/>
                <a:gd name="T64" fmla="*/ 413 w 1216"/>
                <a:gd name="T65" fmla="*/ 164 h 1169"/>
                <a:gd name="T66" fmla="*/ 461 w 1216"/>
                <a:gd name="T67" fmla="*/ 119 h 1169"/>
                <a:gd name="T68" fmla="*/ 525 w 1216"/>
                <a:gd name="T69" fmla="*/ 24 h 1169"/>
                <a:gd name="T70" fmla="*/ 613 w 1216"/>
                <a:gd name="T71" fmla="*/ 0 h 1169"/>
                <a:gd name="T72" fmla="*/ 687 w 1216"/>
                <a:gd name="T73" fmla="*/ 17 h 1169"/>
                <a:gd name="T74" fmla="*/ 739 w 1216"/>
                <a:gd name="T75" fmla="*/ 69 h 1169"/>
                <a:gd name="T76" fmla="*/ 760 w 1216"/>
                <a:gd name="T77" fmla="*/ 145 h 1169"/>
                <a:gd name="T78" fmla="*/ 841 w 1216"/>
                <a:gd name="T79" fmla="*/ 190 h 1169"/>
                <a:gd name="T80" fmla="*/ 831 w 1216"/>
                <a:gd name="T81" fmla="*/ 243 h 1169"/>
                <a:gd name="T82" fmla="*/ 760 w 1216"/>
                <a:gd name="T83" fmla="*/ 214 h 1169"/>
                <a:gd name="T84" fmla="*/ 656 w 1216"/>
                <a:gd name="T85" fmla="*/ 193 h 1169"/>
                <a:gd name="T86" fmla="*/ 515 w 1216"/>
                <a:gd name="T87" fmla="*/ 202 h 1169"/>
                <a:gd name="T88" fmla="*/ 366 w 1216"/>
                <a:gd name="T89" fmla="*/ 264 h 1169"/>
                <a:gd name="T90" fmla="*/ 237 w 1216"/>
                <a:gd name="T91" fmla="*/ 385 h 1169"/>
                <a:gd name="T92" fmla="*/ 176 w 1216"/>
                <a:gd name="T93" fmla="*/ 573 h 1169"/>
                <a:gd name="T94" fmla="*/ 221 w 1216"/>
                <a:gd name="T95" fmla="*/ 765 h 1169"/>
                <a:gd name="T96" fmla="*/ 354 w 1216"/>
                <a:gd name="T97" fmla="*/ 922 h 1169"/>
                <a:gd name="T98" fmla="*/ 542 w 1216"/>
                <a:gd name="T99" fmla="*/ 998 h 1169"/>
                <a:gd name="T100" fmla="*/ 739 w 1216"/>
                <a:gd name="T101" fmla="*/ 976 h 1169"/>
                <a:gd name="T102" fmla="*/ 900 w 1216"/>
                <a:gd name="T103" fmla="*/ 891 h 1169"/>
                <a:gd name="T104" fmla="*/ 1000 w 1216"/>
                <a:gd name="T105" fmla="*/ 789 h 1169"/>
                <a:gd name="T106" fmla="*/ 1031 w 1216"/>
                <a:gd name="T107" fmla="*/ 663 h 1169"/>
                <a:gd name="T108" fmla="*/ 1026 w 1216"/>
                <a:gd name="T109" fmla="*/ 513 h 1169"/>
                <a:gd name="T110" fmla="*/ 967 w 1216"/>
                <a:gd name="T111" fmla="*/ 36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169">
                  <a:moveTo>
                    <a:pt x="950" y="342"/>
                  </a:moveTo>
                  <a:lnTo>
                    <a:pt x="974" y="295"/>
                  </a:lnTo>
                  <a:lnTo>
                    <a:pt x="976" y="295"/>
                  </a:lnTo>
                  <a:lnTo>
                    <a:pt x="986" y="304"/>
                  </a:lnTo>
                  <a:lnTo>
                    <a:pt x="993" y="311"/>
                  </a:lnTo>
                  <a:lnTo>
                    <a:pt x="1000" y="321"/>
                  </a:lnTo>
                  <a:lnTo>
                    <a:pt x="1010" y="330"/>
                  </a:lnTo>
                  <a:lnTo>
                    <a:pt x="1019" y="345"/>
                  </a:lnTo>
                  <a:lnTo>
                    <a:pt x="1026" y="357"/>
                  </a:lnTo>
                  <a:lnTo>
                    <a:pt x="1038" y="373"/>
                  </a:lnTo>
                  <a:lnTo>
                    <a:pt x="1045" y="387"/>
                  </a:lnTo>
                  <a:lnTo>
                    <a:pt x="1057" y="409"/>
                  </a:lnTo>
                  <a:lnTo>
                    <a:pt x="1064" y="430"/>
                  </a:lnTo>
                  <a:lnTo>
                    <a:pt x="1074" y="454"/>
                  </a:lnTo>
                  <a:lnTo>
                    <a:pt x="1081" y="480"/>
                  </a:lnTo>
                  <a:lnTo>
                    <a:pt x="1088" y="511"/>
                  </a:lnTo>
                  <a:lnTo>
                    <a:pt x="1100" y="511"/>
                  </a:lnTo>
                  <a:lnTo>
                    <a:pt x="1114" y="516"/>
                  </a:lnTo>
                  <a:lnTo>
                    <a:pt x="1126" y="518"/>
                  </a:lnTo>
                  <a:lnTo>
                    <a:pt x="1138" y="525"/>
                  </a:lnTo>
                  <a:lnTo>
                    <a:pt x="1159" y="539"/>
                  </a:lnTo>
                  <a:lnTo>
                    <a:pt x="1178" y="558"/>
                  </a:lnTo>
                  <a:lnTo>
                    <a:pt x="1186" y="568"/>
                  </a:lnTo>
                  <a:lnTo>
                    <a:pt x="1193" y="580"/>
                  </a:lnTo>
                  <a:lnTo>
                    <a:pt x="1197" y="592"/>
                  </a:lnTo>
                  <a:lnTo>
                    <a:pt x="1205" y="606"/>
                  </a:lnTo>
                  <a:lnTo>
                    <a:pt x="1207" y="618"/>
                  </a:lnTo>
                  <a:lnTo>
                    <a:pt x="1212" y="632"/>
                  </a:lnTo>
                  <a:lnTo>
                    <a:pt x="1214" y="646"/>
                  </a:lnTo>
                  <a:lnTo>
                    <a:pt x="1216" y="663"/>
                  </a:lnTo>
                  <a:lnTo>
                    <a:pt x="1214" y="677"/>
                  </a:lnTo>
                  <a:lnTo>
                    <a:pt x="1212" y="689"/>
                  </a:lnTo>
                  <a:lnTo>
                    <a:pt x="1205" y="706"/>
                  </a:lnTo>
                  <a:lnTo>
                    <a:pt x="1200" y="720"/>
                  </a:lnTo>
                  <a:lnTo>
                    <a:pt x="1190" y="732"/>
                  </a:lnTo>
                  <a:lnTo>
                    <a:pt x="1183" y="746"/>
                  </a:lnTo>
                  <a:lnTo>
                    <a:pt x="1171" y="760"/>
                  </a:lnTo>
                  <a:lnTo>
                    <a:pt x="1164" y="774"/>
                  </a:lnTo>
                  <a:lnTo>
                    <a:pt x="1150" y="782"/>
                  </a:lnTo>
                  <a:lnTo>
                    <a:pt x="1136" y="791"/>
                  </a:lnTo>
                  <a:lnTo>
                    <a:pt x="1121" y="798"/>
                  </a:lnTo>
                  <a:lnTo>
                    <a:pt x="1110" y="805"/>
                  </a:lnTo>
                  <a:lnTo>
                    <a:pt x="1093" y="808"/>
                  </a:lnTo>
                  <a:lnTo>
                    <a:pt x="1076" y="810"/>
                  </a:lnTo>
                  <a:lnTo>
                    <a:pt x="1060" y="810"/>
                  </a:lnTo>
                  <a:lnTo>
                    <a:pt x="1045" y="810"/>
                  </a:lnTo>
                  <a:lnTo>
                    <a:pt x="1033" y="831"/>
                  </a:lnTo>
                  <a:lnTo>
                    <a:pt x="1022" y="853"/>
                  </a:lnTo>
                  <a:lnTo>
                    <a:pt x="1033" y="872"/>
                  </a:lnTo>
                  <a:lnTo>
                    <a:pt x="1043" y="893"/>
                  </a:lnTo>
                  <a:lnTo>
                    <a:pt x="1048" y="915"/>
                  </a:lnTo>
                  <a:lnTo>
                    <a:pt x="1053" y="941"/>
                  </a:lnTo>
                  <a:lnTo>
                    <a:pt x="1048" y="964"/>
                  </a:lnTo>
                  <a:lnTo>
                    <a:pt x="1043" y="990"/>
                  </a:lnTo>
                  <a:lnTo>
                    <a:pt x="1031" y="1012"/>
                  </a:lnTo>
                  <a:lnTo>
                    <a:pt x="1019" y="1033"/>
                  </a:lnTo>
                  <a:lnTo>
                    <a:pt x="1003" y="1047"/>
                  </a:lnTo>
                  <a:lnTo>
                    <a:pt x="986" y="1064"/>
                  </a:lnTo>
                  <a:lnTo>
                    <a:pt x="965" y="1076"/>
                  </a:lnTo>
                  <a:lnTo>
                    <a:pt x="946" y="1088"/>
                  </a:lnTo>
                  <a:lnTo>
                    <a:pt x="922" y="1093"/>
                  </a:lnTo>
                  <a:lnTo>
                    <a:pt x="898" y="1095"/>
                  </a:lnTo>
                  <a:lnTo>
                    <a:pt x="874" y="1093"/>
                  </a:lnTo>
                  <a:lnTo>
                    <a:pt x="853" y="1090"/>
                  </a:lnTo>
                  <a:lnTo>
                    <a:pt x="829" y="1081"/>
                  </a:lnTo>
                  <a:lnTo>
                    <a:pt x="810" y="1069"/>
                  </a:lnTo>
                  <a:lnTo>
                    <a:pt x="789" y="1052"/>
                  </a:lnTo>
                  <a:lnTo>
                    <a:pt x="774" y="1033"/>
                  </a:lnTo>
                  <a:lnTo>
                    <a:pt x="751" y="1038"/>
                  </a:lnTo>
                  <a:lnTo>
                    <a:pt x="729" y="1045"/>
                  </a:lnTo>
                  <a:lnTo>
                    <a:pt x="703" y="1050"/>
                  </a:lnTo>
                  <a:lnTo>
                    <a:pt x="679" y="1055"/>
                  </a:lnTo>
                  <a:lnTo>
                    <a:pt x="665" y="1081"/>
                  </a:lnTo>
                  <a:lnTo>
                    <a:pt x="653" y="1104"/>
                  </a:lnTo>
                  <a:lnTo>
                    <a:pt x="632" y="1123"/>
                  </a:lnTo>
                  <a:lnTo>
                    <a:pt x="613" y="1142"/>
                  </a:lnTo>
                  <a:lnTo>
                    <a:pt x="589" y="1154"/>
                  </a:lnTo>
                  <a:lnTo>
                    <a:pt x="565" y="1161"/>
                  </a:lnTo>
                  <a:lnTo>
                    <a:pt x="542" y="1166"/>
                  </a:lnTo>
                  <a:lnTo>
                    <a:pt x="518" y="1169"/>
                  </a:lnTo>
                  <a:lnTo>
                    <a:pt x="492" y="1161"/>
                  </a:lnTo>
                  <a:lnTo>
                    <a:pt x="468" y="1154"/>
                  </a:lnTo>
                  <a:lnTo>
                    <a:pt x="444" y="1140"/>
                  </a:lnTo>
                  <a:lnTo>
                    <a:pt x="425" y="1126"/>
                  </a:lnTo>
                  <a:lnTo>
                    <a:pt x="406" y="1102"/>
                  </a:lnTo>
                  <a:lnTo>
                    <a:pt x="394" y="1076"/>
                  </a:lnTo>
                  <a:lnTo>
                    <a:pt x="382" y="1045"/>
                  </a:lnTo>
                  <a:lnTo>
                    <a:pt x="380" y="1009"/>
                  </a:lnTo>
                  <a:lnTo>
                    <a:pt x="356" y="998"/>
                  </a:lnTo>
                  <a:lnTo>
                    <a:pt x="340" y="986"/>
                  </a:lnTo>
                  <a:lnTo>
                    <a:pt x="318" y="995"/>
                  </a:lnTo>
                  <a:lnTo>
                    <a:pt x="297" y="1005"/>
                  </a:lnTo>
                  <a:lnTo>
                    <a:pt x="278" y="1009"/>
                  </a:lnTo>
                  <a:lnTo>
                    <a:pt x="256" y="1012"/>
                  </a:lnTo>
                  <a:lnTo>
                    <a:pt x="235" y="1009"/>
                  </a:lnTo>
                  <a:lnTo>
                    <a:pt x="214" y="1005"/>
                  </a:lnTo>
                  <a:lnTo>
                    <a:pt x="195" y="998"/>
                  </a:lnTo>
                  <a:lnTo>
                    <a:pt x="180" y="993"/>
                  </a:lnTo>
                  <a:lnTo>
                    <a:pt x="161" y="981"/>
                  </a:lnTo>
                  <a:lnTo>
                    <a:pt x="147" y="969"/>
                  </a:lnTo>
                  <a:lnTo>
                    <a:pt x="133" y="953"/>
                  </a:lnTo>
                  <a:lnTo>
                    <a:pt x="123" y="938"/>
                  </a:lnTo>
                  <a:lnTo>
                    <a:pt x="111" y="919"/>
                  </a:lnTo>
                  <a:lnTo>
                    <a:pt x="107" y="900"/>
                  </a:lnTo>
                  <a:lnTo>
                    <a:pt x="102" y="879"/>
                  </a:lnTo>
                  <a:lnTo>
                    <a:pt x="102" y="860"/>
                  </a:lnTo>
                  <a:lnTo>
                    <a:pt x="102" y="846"/>
                  </a:lnTo>
                  <a:lnTo>
                    <a:pt x="102" y="831"/>
                  </a:lnTo>
                  <a:lnTo>
                    <a:pt x="104" y="820"/>
                  </a:lnTo>
                  <a:lnTo>
                    <a:pt x="109" y="808"/>
                  </a:lnTo>
                  <a:lnTo>
                    <a:pt x="116" y="786"/>
                  </a:lnTo>
                  <a:lnTo>
                    <a:pt x="130" y="767"/>
                  </a:lnTo>
                  <a:lnTo>
                    <a:pt x="116" y="763"/>
                  </a:lnTo>
                  <a:lnTo>
                    <a:pt x="102" y="758"/>
                  </a:lnTo>
                  <a:lnTo>
                    <a:pt x="88" y="753"/>
                  </a:lnTo>
                  <a:lnTo>
                    <a:pt x="76" y="748"/>
                  </a:lnTo>
                  <a:lnTo>
                    <a:pt x="54" y="732"/>
                  </a:lnTo>
                  <a:lnTo>
                    <a:pt x="35" y="715"/>
                  </a:lnTo>
                  <a:lnTo>
                    <a:pt x="19" y="694"/>
                  </a:lnTo>
                  <a:lnTo>
                    <a:pt x="9" y="672"/>
                  </a:lnTo>
                  <a:lnTo>
                    <a:pt x="2" y="658"/>
                  </a:lnTo>
                  <a:lnTo>
                    <a:pt x="0" y="646"/>
                  </a:lnTo>
                  <a:lnTo>
                    <a:pt x="0" y="632"/>
                  </a:lnTo>
                  <a:lnTo>
                    <a:pt x="0" y="620"/>
                  </a:lnTo>
                  <a:lnTo>
                    <a:pt x="0" y="603"/>
                  </a:lnTo>
                  <a:lnTo>
                    <a:pt x="0" y="587"/>
                  </a:lnTo>
                  <a:lnTo>
                    <a:pt x="2" y="573"/>
                  </a:lnTo>
                  <a:lnTo>
                    <a:pt x="9" y="558"/>
                  </a:lnTo>
                  <a:lnTo>
                    <a:pt x="21" y="532"/>
                  </a:lnTo>
                  <a:lnTo>
                    <a:pt x="40" y="511"/>
                  </a:lnTo>
                  <a:lnTo>
                    <a:pt x="59" y="492"/>
                  </a:lnTo>
                  <a:lnTo>
                    <a:pt x="85" y="478"/>
                  </a:lnTo>
                  <a:lnTo>
                    <a:pt x="100" y="471"/>
                  </a:lnTo>
                  <a:lnTo>
                    <a:pt x="114" y="468"/>
                  </a:lnTo>
                  <a:lnTo>
                    <a:pt x="128" y="466"/>
                  </a:lnTo>
                  <a:lnTo>
                    <a:pt x="145" y="466"/>
                  </a:lnTo>
                  <a:lnTo>
                    <a:pt x="152" y="444"/>
                  </a:lnTo>
                  <a:lnTo>
                    <a:pt x="159" y="430"/>
                  </a:lnTo>
                  <a:lnTo>
                    <a:pt x="145" y="416"/>
                  </a:lnTo>
                  <a:lnTo>
                    <a:pt x="133" y="402"/>
                  </a:lnTo>
                  <a:lnTo>
                    <a:pt x="121" y="387"/>
                  </a:lnTo>
                  <a:lnTo>
                    <a:pt x="114" y="376"/>
                  </a:lnTo>
                  <a:lnTo>
                    <a:pt x="104" y="357"/>
                  </a:lnTo>
                  <a:lnTo>
                    <a:pt x="100" y="340"/>
                  </a:lnTo>
                  <a:lnTo>
                    <a:pt x="97" y="323"/>
                  </a:lnTo>
                  <a:lnTo>
                    <a:pt x="97" y="307"/>
                  </a:lnTo>
                  <a:lnTo>
                    <a:pt x="97" y="278"/>
                  </a:lnTo>
                  <a:lnTo>
                    <a:pt x="102" y="257"/>
                  </a:lnTo>
                  <a:lnTo>
                    <a:pt x="109" y="233"/>
                  </a:lnTo>
                  <a:lnTo>
                    <a:pt x="123" y="216"/>
                  </a:lnTo>
                  <a:lnTo>
                    <a:pt x="135" y="197"/>
                  </a:lnTo>
                  <a:lnTo>
                    <a:pt x="152" y="183"/>
                  </a:lnTo>
                  <a:lnTo>
                    <a:pt x="168" y="169"/>
                  </a:lnTo>
                  <a:lnTo>
                    <a:pt x="190" y="162"/>
                  </a:lnTo>
                  <a:lnTo>
                    <a:pt x="209" y="152"/>
                  </a:lnTo>
                  <a:lnTo>
                    <a:pt x="230" y="150"/>
                  </a:lnTo>
                  <a:lnTo>
                    <a:pt x="252" y="148"/>
                  </a:lnTo>
                  <a:lnTo>
                    <a:pt x="275" y="152"/>
                  </a:lnTo>
                  <a:lnTo>
                    <a:pt x="297" y="157"/>
                  </a:lnTo>
                  <a:lnTo>
                    <a:pt x="316" y="167"/>
                  </a:lnTo>
                  <a:lnTo>
                    <a:pt x="337" y="178"/>
                  </a:lnTo>
                  <a:lnTo>
                    <a:pt x="359" y="197"/>
                  </a:lnTo>
                  <a:lnTo>
                    <a:pt x="380" y="183"/>
                  </a:lnTo>
                  <a:lnTo>
                    <a:pt x="401" y="171"/>
                  </a:lnTo>
                  <a:lnTo>
                    <a:pt x="413" y="164"/>
                  </a:lnTo>
                  <a:lnTo>
                    <a:pt x="428" y="162"/>
                  </a:lnTo>
                  <a:lnTo>
                    <a:pt x="442" y="155"/>
                  </a:lnTo>
                  <a:lnTo>
                    <a:pt x="461" y="152"/>
                  </a:lnTo>
                  <a:lnTo>
                    <a:pt x="461" y="136"/>
                  </a:lnTo>
                  <a:lnTo>
                    <a:pt x="461" y="119"/>
                  </a:lnTo>
                  <a:lnTo>
                    <a:pt x="463" y="105"/>
                  </a:lnTo>
                  <a:lnTo>
                    <a:pt x="470" y="91"/>
                  </a:lnTo>
                  <a:lnTo>
                    <a:pt x="485" y="65"/>
                  </a:lnTo>
                  <a:lnTo>
                    <a:pt x="504" y="43"/>
                  </a:lnTo>
                  <a:lnTo>
                    <a:pt x="525" y="24"/>
                  </a:lnTo>
                  <a:lnTo>
                    <a:pt x="551" y="10"/>
                  </a:lnTo>
                  <a:lnTo>
                    <a:pt x="565" y="3"/>
                  </a:lnTo>
                  <a:lnTo>
                    <a:pt x="580" y="0"/>
                  </a:lnTo>
                  <a:lnTo>
                    <a:pt x="596" y="0"/>
                  </a:lnTo>
                  <a:lnTo>
                    <a:pt x="613" y="0"/>
                  </a:lnTo>
                  <a:lnTo>
                    <a:pt x="630" y="0"/>
                  </a:lnTo>
                  <a:lnTo>
                    <a:pt x="646" y="3"/>
                  </a:lnTo>
                  <a:lnTo>
                    <a:pt x="660" y="5"/>
                  </a:lnTo>
                  <a:lnTo>
                    <a:pt x="675" y="12"/>
                  </a:lnTo>
                  <a:lnTo>
                    <a:pt x="687" y="17"/>
                  </a:lnTo>
                  <a:lnTo>
                    <a:pt x="701" y="24"/>
                  </a:lnTo>
                  <a:lnTo>
                    <a:pt x="710" y="34"/>
                  </a:lnTo>
                  <a:lnTo>
                    <a:pt x="722" y="46"/>
                  </a:lnTo>
                  <a:lnTo>
                    <a:pt x="729" y="55"/>
                  </a:lnTo>
                  <a:lnTo>
                    <a:pt x="739" y="69"/>
                  </a:lnTo>
                  <a:lnTo>
                    <a:pt x="744" y="83"/>
                  </a:lnTo>
                  <a:lnTo>
                    <a:pt x="751" y="98"/>
                  </a:lnTo>
                  <a:lnTo>
                    <a:pt x="753" y="112"/>
                  </a:lnTo>
                  <a:lnTo>
                    <a:pt x="758" y="129"/>
                  </a:lnTo>
                  <a:lnTo>
                    <a:pt x="760" y="145"/>
                  </a:lnTo>
                  <a:lnTo>
                    <a:pt x="763" y="164"/>
                  </a:lnTo>
                  <a:lnTo>
                    <a:pt x="784" y="169"/>
                  </a:lnTo>
                  <a:lnTo>
                    <a:pt x="805" y="176"/>
                  </a:lnTo>
                  <a:lnTo>
                    <a:pt x="824" y="183"/>
                  </a:lnTo>
                  <a:lnTo>
                    <a:pt x="841" y="190"/>
                  </a:lnTo>
                  <a:lnTo>
                    <a:pt x="860" y="202"/>
                  </a:lnTo>
                  <a:lnTo>
                    <a:pt x="870" y="207"/>
                  </a:lnTo>
                  <a:lnTo>
                    <a:pt x="851" y="254"/>
                  </a:lnTo>
                  <a:lnTo>
                    <a:pt x="843" y="250"/>
                  </a:lnTo>
                  <a:lnTo>
                    <a:pt x="831" y="243"/>
                  </a:lnTo>
                  <a:lnTo>
                    <a:pt x="820" y="235"/>
                  </a:lnTo>
                  <a:lnTo>
                    <a:pt x="808" y="231"/>
                  </a:lnTo>
                  <a:lnTo>
                    <a:pt x="793" y="226"/>
                  </a:lnTo>
                  <a:lnTo>
                    <a:pt x="779" y="221"/>
                  </a:lnTo>
                  <a:lnTo>
                    <a:pt x="760" y="214"/>
                  </a:lnTo>
                  <a:lnTo>
                    <a:pt x="744" y="207"/>
                  </a:lnTo>
                  <a:lnTo>
                    <a:pt x="722" y="202"/>
                  </a:lnTo>
                  <a:lnTo>
                    <a:pt x="703" y="200"/>
                  </a:lnTo>
                  <a:lnTo>
                    <a:pt x="679" y="193"/>
                  </a:lnTo>
                  <a:lnTo>
                    <a:pt x="656" y="193"/>
                  </a:lnTo>
                  <a:lnTo>
                    <a:pt x="630" y="190"/>
                  </a:lnTo>
                  <a:lnTo>
                    <a:pt x="606" y="193"/>
                  </a:lnTo>
                  <a:lnTo>
                    <a:pt x="575" y="193"/>
                  </a:lnTo>
                  <a:lnTo>
                    <a:pt x="546" y="197"/>
                  </a:lnTo>
                  <a:lnTo>
                    <a:pt x="515" y="202"/>
                  </a:lnTo>
                  <a:lnTo>
                    <a:pt x="487" y="209"/>
                  </a:lnTo>
                  <a:lnTo>
                    <a:pt x="454" y="216"/>
                  </a:lnTo>
                  <a:lnTo>
                    <a:pt x="425" y="231"/>
                  </a:lnTo>
                  <a:lnTo>
                    <a:pt x="394" y="245"/>
                  </a:lnTo>
                  <a:lnTo>
                    <a:pt x="366" y="264"/>
                  </a:lnTo>
                  <a:lnTo>
                    <a:pt x="335" y="281"/>
                  </a:lnTo>
                  <a:lnTo>
                    <a:pt x="309" y="304"/>
                  </a:lnTo>
                  <a:lnTo>
                    <a:pt x="280" y="328"/>
                  </a:lnTo>
                  <a:lnTo>
                    <a:pt x="261" y="357"/>
                  </a:lnTo>
                  <a:lnTo>
                    <a:pt x="237" y="385"/>
                  </a:lnTo>
                  <a:lnTo>
                    <a:pt x="218" y="418"/>
                  </a:lnTo>
                  <a:lnTo>
                    <a:pt x="204" y="454"/>
                  </a:lnTo>
                  <a:lnTo>
                    <a:pt x="192" y="494"/>
                  </a:lnTo>
                  <a:lnTo>
                    <a:pt x="180" y="532"/>
                  </a:lnTo>
                  <a:lnTo>
                    <a:pt x="176" y="573"/>
                  </a:lnTo>
                  <a:lnTo>
                    <a:pt x="176" y="613"/>
                  </a:lnTo>
                  <a:lnTo>
                    <a:pt x="183" y="653"/>
                  </a:lnTo>
                  <a:lnTo>
                    <a:pt x="190" y="689"/>
                  </a:lnTo>
                  <a:lnTo>
                    <a:pt x="204" y="729"/>
                  </a:lnTo>
                  <a:lnTo>
                    <a:pt x="221" y="765"/>
                  </a:lnTo>
                  <a:lnTo>
                    <a:pt x="245" y="803"/>
                  </a:lnTo>
                  <a:lnTo>
                    <a:pt x="266" y="834"/>
                  </a:lnTo>
                  <a:lnTo>
                    <a:pt x="290" y="865"/>
                  </a:lnTo>
                  <a:lnTo>
                    <a:pt x="318" y="893"/>
                  </a:lnTo>
                  <a:lnTo>
                    <a:pt x="354" y="922"/>
                  </a:lnTo>
                  <a:lnTo>
                    <a:pt x="387" y="943"/>
                  </a:lnTo>
                  <a:lnTo>
                    <a:pt x="423" y="964"/>
                  </a:lnTo>
                  <a:lnTo>
                    <a:pt x="461" y="979"/>
                  </a:lnTo>
                  <a:lnTo>
                    <a:pt x="504" y="993"/>
                  </a:lnTo>
                  <a:lnTo>
                    <a:pt x="542" y="998"/>
                  </a:lnTo>
                  <a:lnTo>
                    <a:pt x="582" y="1000"/>
                  </a:lnTo>
                  <a:lnTo>
                    <a:pt x="620" y="1000"/>
                  </a:lnTo>
                  <a:lnTo>
                    <a:pt x="660" y="995"/>
                  </a:lnTo>
                  <a:lnTo>
                    <a:pt x="698" y="986"/>
                  </a:lnTo>
                  <a:lnTo>
                    <a:pt x="739" y="976"/>
                  </a:lnTo>
                  <a:lnTo>
                    <a:pt x="772" y="962"/>
                  </a:lnTo>
                  <a:lnTo>
                    <a:pt x="810" y="950"/>
                  </a:lnTo>
                  <a:lnTo>
                    <a:pt x="841" y="931"/>
                  </a:lnTo>
                  <a:lnTo>
                    <a:pt x="872" y="912"/>
                  </a:lnTo>
                  <a:lnTo>
                    <a:pt x="900" y="891"/>
                  </a:lnTo>
                  <a:lnTo>
                    <a:pt x="929" y="872"/>
                  </a:lnTo>
                  <a:lnTo>
                    <a:pt x="950" y="850"/>
                  </a:lnTo>
                  <a:lnTo>
                    <a:pt x="972" y="829"/>
                  </a:lnTo>
                  <a:lnTo>
                    <a:pt x="986" y="808"/>
                  </a:lnTo>
                  <a:lnTo>
                    <a:pt x="1000" y="789"/>
                  </a:lnTo>
                  <a:lnTo>
                    <a:pt x="1007" y="765"/>
                  </a:lnTo>
                  <a:lnTo>
                    <a:pt x="1014" y="741"/>
                  </a:lnTo>
                  <a:lnTo>
                    <a:pt x="1022" y="715"/>
                  </a:lnTo>
                  <a:lnTo>
                    <a:pt x="1029" y="694"/>
                  </a:lnTo>
                  <a:lnTo>
                    <a:pt x="1031" y="663"/>
                  </a:lnTo>
                  <a:lnTo>
                    <a:pt x="1036" y="634"/>
                  </a:lnTo>
                  <a:lnTo>
                    <a:pt x="1036" y="603"/>
                  </a:lnTo>
                  <a:lnTo>
                    <a:pt x="1036" y="575"/>
                  </a:lnTo>
                  <a:lnTo>
                    <a:pt x="1031" y="542"/>
                  </a:lnTo>
                  <a:lnTo>
                    <a:pt x="1026" y="513"/>
                  </a:lnTo>
                  <a:lnTo>
                    <a:pt x="1017" y="480"/>
                  </a:lnTo>
                  <a:lnTo>
                    <a:pt x="1010" y="452"/>
                  </a:lnTo>
                  <a:lnTo>
                    <a:pt x="998" y="423"/>
                  </a:lnTo>
                  <a:lnTo>
                    <a:pt x="984" y="395"/>
                  </a:lnTo>
                  <a:lnTo>
                    <a:pt x="967" y="366"/>
                  </a:lnTo>
                  <a:lnTo>
                    <a:pt x="950" y="342"/>
                  </a:lnTo>
                  <a:lnTo>
                    <a:pt x="950" y="3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514" name="Group 138"/>
            <p:cNvGrpSpPr>
              <a:grpSpLocks/>
            </p:cNvGrpSpPr>
            <p:nvPr/>
          </p:nvGrpSpPr>
          <p:grpSpPr bwMode="auto">
            <a:xfrm>
              <a:off x="10678" y="3198"/>
              <a:ext cx="1110" cy="1059"/>
              <a:chOff x="5446" y="8670"/>
              <a:chExt cx="1110" cy="1059"/>
            </a:xfrm>
          </p:grpSpPr>
          <p:sp>
            <p:nvSpPr>
              <p:cNvPr id="101515" name="Freeform 139"/>
              <p:cNvSpPr>
                <a:spLocks/>
              </p:cNvSpPr>
              <p:nvPr/>
            </p:nvSpPr>
            <p:spPr bwMode="auto">
              <a:xfrm>
                <a:off x="6171" y="9024"/>
                <a:ext cx="188" cy="190"/>
              </a:xfrm>
              <a:custGeom>
                <a:avLst/>
                <a:gdLst>
                  <a:gd name="T0" fmla="*/ 95 w 188"/>
                  <a:gd name="T1" fmla="*/ 190 h 190"/>
                  <a:gd name="T2" fmla="*/ 74 w 188"/>
                  <a:gd name="T3" fmla="*/ 185 h 190"/>
                  <a:gd name="T4" fmla="*/ 57 w 188"/>
                  <a:gd name="T5" fmla="*/ 181 h 190"/>
                  <a:gd name="T6" fmla="*/ 41 w 188"/>
                  <a:gd name="T7" fmla="*/ 171 h 190"/>
                  <a:gd name="T8" fmla="*/ 26 w 188"/>
                  <a:gd name="T9" fmla="*/ 162 h 190"/>
                  <a:gd name="T10" fmla="*/ 12 w 188"/>
                  <a:gd name="T11" fmla="*/ 145 h 190"/>
                  <a:gd name="T12" fmla="*/ 5 w 188"/>
                  <a:gd name="T13" fmla="*/ 131 h 190"/>
                  <a:gd name="T14" fmla="*/ 0 w 188"/>
                  <a:gd name="T15" fmla="*/ 112 h 190"/>
                  <a:gd name="T16" fmla="*/ 0 w 188"/>
                  <a:gd name="T17" fmla="*/ 95 h 190"/>
                  <a:gd name="T18" fmla="*/ 0 w 188"/>
                  <a:gd name="T19" fmla="*/ 74 h 190"/>
                  <a:gd name="T20" fmla="*/ 5 w 188"/>
                  <a:gd name="T21" fmla="*/ 57 h 190"/>
                  <a:gd name="T22" fmla="*/ 12 w 188"/>
                  <a:gd name="T23" fmla="*/ 41 h 190"/>
                  <a:gd name="T24" fmla="*/ 26 w 188"/>
                  <a:gd name="T25" fmla="*/ 29 h 190"/>
                  <a:gd name="T26" fmla="*/ 41 w 188"/>
                  <a:gd name="T27" fmla="*/ 14 h 190"/>
                  <a:gd name="T28" fmla="*/ 57 w 188"/>
                  <a:gd name="T29" fmla="*/ 7 h 190"/>
                  <a:gd name="T30" fmla="*/ 74 w 188"/>
                  <a:gd name="T31" fmla="*/ 0 h 190"/>
                  <a:gd name="T32" fmla="*/ 95 w 188"/>
                  <a:gd name="T33" fmla="*/ 0 h 190"/>
                  <a:gd name="T34" fmla="*/ 112 w 188"/>
                  <a:gd name="T35" fmla="*/ 0 h 190"/>
                  <a:gd name="T36" fmla="*/ 131 w 188"/>
                  <a:gd name="T37" fmla="*/ 7 h 190"/>
                  <a:gd name="T38" fmla="*/ 145 w 188"/>
                  <a:gd name="T39" fmla="*/ 14 h 190"/>
                  <a:gd name="T40" fmla="*/ 162 w 188"/>
                  <a:gd name="T41" fmla="*/ 29 h 190"/>
                  <a:gd name="T42" fmla="*/ 171 w 188"/>
                  <a:gd name="T43" fmla="*/ 41 h 190"/>
                  <a:gd name="T44" fmla="*/ 181 w 188"/>
                  <a:gd name="T45" fmla="*/ 57 h 190"/>
                  <a:gd name="T46" fmla="*/ 186 w 188"/>
                  <a:gd name="T47" fmla="*/ 74 h 190"/>
                  <a:gd name="T48" fmla="*/ 188 w 188"/>
                  <a:gd name="T49" fmla="*/ 95 h 190"/>
                  <a:gd name="T50" fmla="*/ 186 w 188"/>
                  <a:gd name="T51" fmla="*/ 112 h 190"/>
                  <a:gd name="T52" fmla="*/ 181 w 188"/>
                  <a:gd name="T53" fmla="*/ 131 h 190"/>
                  <a:gd name="T54" fmla="*/ 171 w 188"/>
                  <a:gd name="T55" fmla="*/ 145 h 190"/>
                  <a:gd name="T56" fmla="*/ 162 w 188"/>
                  <a:gd name="T57" fmla="*/ 162 h 190"/>
                  <a:gd name="T58" fmla="*/ 145 w 188"/>
                  <a:gd name="T59" fmla="*/ 171 h 190"/>
                  <a:gd name="T60" fmla="*/ 131 w 188"/>
                  <a:gd name="T61" fmla="*/ 181 h 190"/>
                  <a:gd name="T62" fmla="*/ 112 w 188"/>
                  <a:gd name="T63" fmla="*/ 185 h 190"/>
                  <a:gd name="T64" fmla="*/ 95 w 188"/>
                  <a:gd name="T65" fmla="*/ 190 h 190"/>
                  <a:gd name="T66" fmla="*/ 95 w 188"/>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190">
                    <a:moveTo>
                      <a:pt x="95" y="190"/>
                    </a:moveTo>
                    <a:lnTo>
                      <a:pt x="74" y="185"/>
                    </a:lnTo>
                    <a:lnTo>
                      <a:pt x="57" y="181"/>
                    </a:lnTo>
                    <a:lnTo>
                      <a:pt x="41" y="171"/>
                    </a:lnTo>
                    <a:lnTo>
                      <a:pt x="26" y="162"/>
                    </a:lnTo>
                    <a:lnTo>
                      <a:pt x="12" y="145"/>
                    </a:lnTo>
                    <a:lnTo>
                      <a:pt x="5" y="131"/>
                    </a:lnTo>
                    <a:lnTo>
                      <a:pt x="0" y="112"/>
                    </a:lnTo>
                    <a:lnTo>
                      <a:pt x="0" y="95"/>
                    </a:lnTo>
                    <a:lnTo>
                      <a:pt x="0" y="74"/>
                    </a:lnTo>
                    <a:lnTo>
                      <a:pt x="5" y="57"/>
                    </a:lnTo>
                    <a:lnTo>
                      <a:pt x="12" y="41"/>
                    </a:lnTo>
                    <a:lnTo>
                      <a:pt x="26" y="29"/>
                    </a:lnTo>
                    <a:lnTo>
                      <a:pt x="41" y="14"/>
                    </a:lnTo>
                    <a:lnTo>
                      <a:pt x="57" y="7"/>
                    </a:lnTo>
                    <a:lnTo>
                      <a:pt x="74" y="0"/>
                    </a:lnTo>
                    <a:lnTo>
                      <a:pt x="95" y="0"/>
                    </a:lnTo>
                    <a:lnTo>
                      <a:pt x="112" y="0"/>
                    </a:lnTo>
                    <a:lnTo>
                      <a:pt x="131" y="7"/>
                    </a:lnTo>
                    <a:lnTo>
                      <a:pt x="145" y="14"/>
                    </a:lnTo>
                    <a:lnTo>
                      <a:pt x="162" y="29"/>
                    </a:lnTo>
                    <a:lnTo>
                      <a:pt x="171" y="41"/>
                    </a:lnTo>
                    <a:lnTo>
                      <a:pt x="181" y="57"/>
                    </a:lnTo>
                    <a:lnTo>
                      <a:pt x="186" y="74"/>
                    </a:lnTo>
                    <a:lnTo>
                      <a:pt x="188" y="95"/>
                    </a:lnTo>
                    <a:lnTo>
                      <a:pt x="186" y="112"/>
                    </a:lnTo>
                    <a:lnTo>
                      <a:pt x="181" y="131"/>
                    </a:lnTo>
                    <a:lnTo>
                      <a:pt x="171" y="145"/>
                    </a:lnTo>
                    <a:lnTo>
                      <a:pt x="162" y="162"/>
                    </a:lnTo>
                    <a:lnTo>
                      <a:pt x="145" y="171"/>
                    </a:lnTo>
                    <a:lnTo>
                      <a:pt x="131" y="181"/>
                    </a:lnTo>
                    <a:lnTo>
                      <a:pt x="112" y="185"/>
                    </a:lnTo>
                    <a:lnTo>
                      <a:pt x="95" y="190"/>
                    </a:lnTo>
                    <a:lnTo>
                      <a:pt x="95"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6" name="Freeform 140"/>
              <p:cNvSpPr>
                <a:spLocks/>
              </p:cNvSpPr>
              <p:nvPr/>
            </p:nvSpPr>
            <p:spPr bwMode="auto">
              <a:xfrm>
                <a:off x="6010" y="8879"/>
                <a:ext cx="185" cy="190"/>
              </a:xfrm>
              <a:custGeom>
                <a:avLst/>
                <a:gdLst>
                  <a:gd name="T0" fmla="*/ 92 w 185"/>
                  <a:gd name="T1" fmla="*/ 190 h 190"/>
                  <a:gd name="T2" fmla="*/ 71 w 185"/>
                  <a:gd name="T3" fmla="*/ 186 h 190"/>
                  <a:gd name="T4" fmla="*/ 52 w 185"/>
                  <a:gd name="T5" fmla="*/ 181 h 190"/>
                  <a:gd name="T6" fmla="*/ 35 w 185"/>
                  <a:gd name="T7" fmla="*/ 171 h 190"/>
                  <a:gd name="T8" fmla="*/ 23 w 185"/>
                  <a:gd name="T9" fmla="*/ 162 h 190"/>
                  <a:gd name="T10" fmla="*/ 12 w 185"/>
                  <a:gd name="T11" fmla="*/ 145 h 190"/>
                  <a:gd name="T12" fmla="*/ 4 w 185"/>
                  <a:gd name="T13" fmla="*/ 131 h 190"/>
                  <a:gd name="T14" fmla="*/ 0 w 185"/>
                  <a:gd name="T15" fmla="*/ 112 h 190"/>
                  <a:gd name="T16" fmla="*/ 0 w 185"/>
                  <a:gd name="T17" fmla="*/ 95 h 190"/>
                  <a:gd name="T18" fmla="*/ 0 w 185"/>
                  <a:gd name="T19" fmla="*/ 74 h 190"/>
                  <a:gd name="T20" fmla="*/ 4 w 185"/>
                  <a:gd name="T21" fmla="*/ 57 h 190"/>
                  <a:gd name="T22" fmla="*/ 12 w 185"/>
                  <a:gd name="T23" fmla="*/ 41 h 190"/>
                  <a:gd name="T24" fmla="*/ 23 w 185"/>
                  <a:gd name="T25" fmla="*/ 26 h 190"/>
                  <a:gd name="T26" fmla="*/ 35 w 185"/>
                  <a:gd name="T27" fmla="*/ 12 h 190"/>
                  <a:gd name="T28" fmla="*/ 52 w 185"/>
                  <a:gd name="T29" fmla="*/ 5 h 190"/>
                  <a:gd name="T30" fmla="*/ 71 w 185"/>
                  <a:gd name="T31" fmla="*/ 0 h 190"/>
                  <a:gd name="T32" fmla="*/ 92 w 185"/>
                  <a:gd name="T33" fmla="*/ 0 h 190"/>
                  <a:gd name="T34" fmla="*/ 109 w 185"/>
                  <a:gd name="T35" fmla="*/ 0 h 190"/>
                  <a:gd name="T36" fmla="*/ 126 w 185"/>
                  <a:gd name="T37" fmla="*/ 5 h 190"/>
                  <a:gd name="T38" fmla="*/ 140 w 185"/>
                  <a:gd name="T39" fmla="*/ 12 h 190"/>
                  <a:gd name="T40" fmla="*/ 156 w 185"/>
                  <a:gd name="T41" fmla="*/ 26 h 190"/>
                  <a:gd name="T42" fmla="*/ 166 w 185"/>
                  <a:gd name="T43" fmla="*/ 41 h 190"/>
                  <a:gd name="T44" fmla="*/ 175 w 185"/>
                  <a:gd name="T45" fmla="*/ 57 h 190"/>
                  <a:gd name="T46" fmla="*/ 180 w 185"/>
                  <a:gd name="T47" fmla="*/ 74 h 190"/>
                  <a:gd name="T48" fmla="*/ 185 w 185"/>
                  <a:gd name="T49" fmla="*/ 95 h 190"/>
                  <a:gd name="T50" fmla="*/ 180 w 185"/>
                  <a:gd name="T51" fmla="*/ 112 h 190"/>
                  <a:gd name="T52" fmla="*/ 175 w 185"/>
                  <a:gd name="T53" fmla="*/ 131 h 190"/>
                  <a:gd name="T54" fmla="*/ 166 w 185"/>
                  <a:gd name="T55" fmla="*/ 145 h 190"/>
                  <a:gd name="T56" fmla="*/ 156 w 185"/>
                  <a:gd name="T57" fmla="*/ 162 h 190"/>
                  <a:gd name="T58" fmla="*/ 140 w 185"/>
                  <a:gd name="T59" fmla="*/ 171 h 190"/>
                  <a:gd name="T60" fmla="*/ 126 w 185"/>
                  <a:gd name="T61" fmla="*/ 181 h 190"/>
                  <a:gd name="T62" fmla="*/ 109 w 185"/>
                  <a:gd name="T63" fmla="*/ 186 h 190"/>
                  <a:gd name="T64" fmla="*/ 92 w 185"/>
                  <a:gd name="T65" fmla="*/ 190 h 190"/>
                  <a:gd name="T66" fmla="*/ 92 w 185"/>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5" h="190">
                    <a:moveTo>
                      <a:pt x="92" y="190"/>
                    </a:moveTo>
                    <a:lnTo>
                      <a:pt x="71" y="186"/>
                    </a:lnTo>
                    <a:lnTo>
                      <a:pt x="52" y="181"/>
                    </a:lnTo>
                    <a:lnTo>
                      <a:pt x="35" y="171"/>
                    </a:lnTo>
                    <a:lnTo>
                      <a:pt x="23" y="162"/>
                    </a:lnTo>
                    <a:lnTo>
                      <a:pt x="12" y="145"/>
                    </a:lnTo>
                    <a:lnTo>
                      <a:pt x="4" y="131"/>
                    </a:lnTo>
                    <a:lnTo>
                      <a:pt x="0" y="112"/>
                    </a:lnTo>
                    <a:lnTo>
                      <a:pt x="0" y="95"/>
                    </a:lnTo>
                    <a:lnTo>
                      <a:pt x="0" y="74"/>
                    </a:lnTo>
                    <a:lnTo>
                      <a:pt x="4" y="57"/>
                    </a:lnTo>
                    <a:lnTo>
                      <a:pt x="12" y="41"/>
                    </a:lnTo>
                    <a:lnTo>
                      <a:pt x="23" y="26"/>
                    </a:lnTo>
                    <a:lnTo>
                      <a:pt x="35" y="12"/>
                    </a:lnTo>
                    <a:lnTo>
                      <a:pt x="52" y="5"/>
                    </a:lnTo>
                    <a:lnTo>
                      <a:pt x="71" y="0"/>
                    </a:lnTo>
                    <a:lnTo>
                      <a:pt x="92" y="0"/>
                    </a:lnTo>
                    <a:lnTo>
                      <a:pt x="109" y="0"/>
                    </a:lnTo>
                    <a:lnTo>
                      <a:pt x="126" y="5"/>
                    </a:lnTo>
                    <a:lnTo>
                      <a:pt x="140" y="12"/>
                    </a:lnTo>
                    <a:lnTo>
                      <a:pt x="156" y="26"/>
                    </a:lnTo>
                    <a:lnTo>
                      <a:pt x="166" y="41"/>
                    </a:lnTo>
                    <a:lnTo>
                      <a:pt x="175" y="57"/>
                    </a:lnTo>
                    <a:lnTo>
                      <a:pt x="180" y="74"/>
                    </a:lnTo>
                    <a:lnTo>
                      <a:pt x="185" y="95"/>
                    </a:lnTo>
                    <a:lnTo>
                      <a:pt x="180" y="112"/>
                    </a:lnTo>
                    <a:lnTo>
                      <a:pt x="175" y="131"/>
                    </a:lnTo>
                    <a:lnTo>
                      <a:pt x="166" y="145"/>
                    </a:lnTo>
                    <a:lnTo>
                      <a:pt x="156" y="162"/>
                    </a:lnTo>
                    <a:lnTo>
                      <a:pt x="140" y="171"/>
                    </a:lnTo>
                    <a:lnTo>
                      <a:pt x="126" y="181"/>
                    </a:lnTo>
                    <a:lnTo>
                      <a:pt x="109" y="186"/>
                    </a:lnTo>
                    <a:lnTo>
                      <a:pt x="92" y="190"/>
                    </a:lnTo>
                    <a:lnTo>
                      <a:pt x="92"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7" name="Freeform 141"/>
              <p:cNvSpPr>
                <a:spLocks/>
              </p:cNvSpPr>
              <p:nvPr/>
            </p:nvSpPr>
            <p:spPr bwMode="auto">
              <a:xfrm>
                <a:off x="5774" y="8879"/>
                <a:ext cx="195" cy="193"/>
              </a:xfrm>
              <a:custGeom>
                <a:avLst/>
                <a:gdLst>
                  <a:gd name="T0" fmla="*/ 100 w 195"/>
                  <a:gd name="T1" fmla="*/ 193 h 193"/>
                  <a:gd name="T2" fmla="*/ 79 w 195"/>
                  <a:gd name="T3" fmla="*/ 188 h 193"/>
                  <a:gd name="T4" fmla="*/ 60 w 195"/>
                  <a:gd name="T5" fmla="*/ 183 h 193"/>
                  <a:gd name="T6" fmla="*/ 43 w 195"/>
                  <a:gd name="T7" fmla="*/ 174 h 193"/>
                  <a:gd name="T8" fmla="*/ 29 w 195"/>
                  <a:gd name="T9" fmla="*/ 164 h 193"/>
                  <a:gd name="T10" fmla="*/ 15 w 195"/>
                  <a:gd name="T11" fmla="*/ 148 h 193"/>
                  <a:gd name="T12" fmla="*/ 7 w 195"/>
                  <a:gd name="T13" fmla="*/ 131 h 193"/>
                  <a:gd name="T14" fmla="*/ 0 w 195"/>
                  <a:gd name="T15" fmla="*/ 112 h 193"/>
                  <a:gd name="T16" fmla="*/ 0 w 195"/>
                  <a:gd name="T17" fmla="*/ 95 h 193"/>
                  <a:gd name="T18" fmla="*/ 0 w 195"/>
                  <a:gd name="T19" fmla="*/ 74 h 193"/>
                  <a:gd name="T20" fmla="*/ 7 w 195"/>
                  <a:gd name="T21" fmla="*/ 57 h 193"/>
                  <a:gd name="T22" fmla="*/ 15 w 195"/>
                  <a:gd name="T23" fmla="*/ 41 h 193"/>
                  <a:gd name="T24" fmla="*/ 29 w 195"/>
                  <a:gd name="T25" fmla="*/ 26 h 193"/>
                  <a:gd name="T26" fmla="*/ 43 w 195"/>
                  <a:gd name="T27" fmla="*/ 12 h 193"/>
                  <a:gd name="T28" fmla="*/ 60 w 195"/>
                  <a:gd name="T29" fmla="*/ 5 h 193"/>
                  <a:gd name="T30" fmla="*/ 79 w 195"/>
                  <a:gd name="T31" fmla="*/ 0 h 193"/>
                  <a:gd name="T32" fmla="*/ 100 w 195"/>
                  <a:gd name="T33" fmla="*/ 0 h 193"/>
                  <a:gd name="T34" fmla="*/ 117 w 195"/>
                  <a:gd name="T35" fmla="*/ 0 h 193"/>
                  <a:gd name="T36" fmla="*/ 133 w 195"/>
                  <a:gd name="T37" fmla="*/ 5 h 193"/>
                  <a:gd name="T38" fmla="*/ 148 w 195"/>
                  <a:gd name="T39" fmla="*/ 12 h 193"/>
                  <a:gd name="T40" fmla="*/ 164 w 195"/>
                  <a:gd name="T41" fmla="*/ 26 h 193"/>
                  <a:gd name="T42" fmla="*/ 176 w 195"/>
                  <a:gd name="T43" fmla="*/ 41 h 193"/>
                  <a:gd name="T44" fmla="*/ 186 w 195"/>
                  <a:gd name="T45" fmla="*/ 57 h 193"/>
                  <a:gd name="T46" fmla="*/ 190 w 195"/>
                  <a:gd name="T47" fmla="*/ 74 h 193"/>
                  <a:gd name="T48" fmla="*/ 195 w 195"/>
                  <a:gd name="T49" fmla="*/ 95 h 193"/>
                  <a:gd name="T50" fmla="*/ 190 w 195"/>
                  <a:gd name="T51" fmla="*/ 112 h 193"/>
                  <a:gd name="T52" fmla="*/ 186 w 195"/>
                  <a:gd name="T53" fmla="*/ 131 h 193"/>
                  <a:gd name="T54" fmla="*/ 176 w 195"/>
                  <a:gd name="T55" fmla="*/ 148 h 193"/>
                  <a:gd name="T56" fmla="*/ 164 w 195"/>
                  <a:gd name="T57" fmla="*/ 164 h 193"/>
                  <a:gd name="T58" fmla="*/ 148 w 195"/>
                  <a:gd name="T59" fmla="*/ 174 h 193"/>
                  <a:gd name="T60" fmla="*/ 133 w 195"/>
                  <a:gd name="T61" fmla="*/ 183 h 193"/>
                  <a:gd name="T62" fmla="*/ 117 w 195"/>
                  <a:gd name="T63" fmla="*/ 188 h 193"/>
                  <a:gd name="T64" fmla="*/ 100 w 195"/>
                  <a:gd name="T65" fmla="*/ 193 h 193"/>
                  <a:gd name="T66" fmla="*/ 100 w 195"/>
                  <a:gd name="T6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93">
                    <a:moveTo>
                      <a:pt x="100" y="193"/>
                    </a:moveTo>
                    <a:lnTo>
                      <a:pt x="79" y="188"/>
                    </a:lnTo>
                    <a:lnTo>
                      <a:pt x="60" y="183"/>
                    </a:lnTo>
                    <a:lnTo>
                      <a:pt x="43" y="174"/>
                    </a:lnTo>
                    <a:lnTo>
                      <a:pt x="29" y="164"/>
                    </a:lnTo>
                    <a:lnTo>
                      <a:pt x="15" y="148"/>
                    </a:lnTo>
                    <a:lnTo>
                      <a:pt x="7" y="131"/>
                    </a:lnTo>
                    <a:lnTo>
                      <a:pt x="0" y="112"/>
                    </a:lnTo>
                    <a:lnTo>
                      <a:pt x="0" y="95"/>
                    </a:lnTo>
                    <a:lnTo>
                      <a:pt x="0" y="74"/>
                    </a:lnTo>
                    <a:lnTo>
                      <a:pt x="7" y="57"/>
                    </a:lnTo>
                    <a:lnTo>
                      <a:pt x="15" y="41"/>
                    </a:lnTo>
                    <a:lnTo>
                      <a:pt x="29" y="26"/>
                    </a:lnTo>
                    <a:lnTo>
                      <a:pt x="43" y="12"/>
                    </a:lnTo>
                    <a:lnTo>
                      <a:pt x="60" y="5"/>
                    </a:lnTo>
                    <a:lnTo>
                      <a:pt x="79" y="0"/>
                    </a:lnTo>
                    <a:lnTo>
                      <a:pt x="100" y="0"/>
                    </a:lnTo>
                    <a:lnTo>
                      <a:pt x="117" y="0"/>
                    </a:lnTo>
                    <a:lnTo>
                      <a:pt x="133" y="5"/>
                    </a:lnTo>
                    <a:lnTo>
                      <a:pt x="148" y="12"/>
                    </a:lnTo>
                    <a:lnTo>
                      <a:pt x="164" y="26"/>
                    </a:lnTo>
                    <a:lnTo>
                      <a:pt x="176" y="41"/>
                    </a:lnTo>
                    <a:lnTo>
                      <a:pt x="186" y="57"/>
                    </a:lnTo>
                    <a:lnTo>
                      <a:pt x="190" y="74"/>
                    </a:lnTo>
                    <a:lnTo>
                      <a:pt x="195" y="95"/>
                    </a:lnTo>
                    <a:lnTo>
                      <a:pt x="190" y="112"/>
                    </a:lnTo>
                    <a:lnTo>
                      <a:pt x="186" y="131"/>
                    </a:lnTo>
                    <a:lnTo>
                      <a:pt x="176" y="148"/>
                    </a:lnTo>
                    <a:lnTo>
                      <a:pt x="164" y="164"/>
                    </a:lnTo>
                    <a:lnTo>
                      <a:pt x="148" y="174"/>
                    </a:lnTo>
                    <a:lnTo>
                      <a:pt x="133" y="183"/>
                    </a:lnTo>
                    <a:lnTo>
                      <a:pt x="117" y="188"/>
                    </a:lnTo>
                    <a:lnTo>
                      <a:pt x="100" y="193"/>
                    </a:lnTo>
                    <a:lnTo>
                      <a:pt x="100" y="193"/>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8" name="Freeform 142"/>
              <p:cNvSpPr>
                <a:spLocks/>
              </p:cNvSpPr>
              <p:nvPr/>
            </p:nvSpPr>
            <p:spPr bwMode="auto">
              <a:xfrm>
                <a:off x="5539" y="8825"/>
                <a:ext cx="193" cy="187"/>
              </a:xfrm>
              <a:custGeom>
                <a:avLst/>
                <a:gdLst>
                  <a:gd name="T0" fmla="*/ 100 w 193"/>
                  <a:gd name="T1" fmla="*/ 187 h 187"/>
                  <a:gd name="T2" fmla="*/ 79 w 193"/>
                  <a:gd name="T3" fmla="*/ 185 h 187"/>
                  <a:gd name="T4" fmla="*/ 60 w 193"/>
                  <a:gd name="T5" fmla="*/ 180 h 187"/>
                  <a:gd name="T6" fmla="*/ 43 w 193"/>
                  <a:gd name="T7" fmla="*/ 171 h 187"/>
                  <a:gd name="T8" fmla="*/ 29 w 193"/>
                  <a:gd name="T9" fmla="*/ 161 h 187"/>
                  <a:gd name="T10" fmla="*/ 14 w 193"/>
                  <a:gd name="T11" fmla="*/ 145 h 187"/>
                  <a:gd name="T12" fmla="*/ 7 w 193"/>
                  <a:gd name="T13" fmla="*/ 130 h 187"/>
                  <a:gd name="T14" fmla="*/ 0 w 193"/>
                  <a:gd name="T15" fmla="*/ 111 h 187"/>
                  <a:gd name="T16" fmla="*/ 0 w 193"/>
                  <a:gd name="T17" fmla="*/ 95 h 187"/>
                  <a:gd name="T18" fmla="*/ 0 w 193"/>
                  <a:gd name="T19" fmla="*/ 73 h 187"/>
                  <a:gd name="T20" fmla="*/ 7 w 193"/>
                  <a:gd name="T21" fmla="*/ 57 h 187"/>
                  <a:gd name="T22" fmla="*/ 14 w 193"/>
                  <a:gd name="T23" fmla="*/ 40 h 187"/>
                  <a:gd name="T24" fmla="*/ 29 w 193"/>
                  <a:gd name="T25" fmla="*/ 26 h 187"/>
                  <a:gd name="T26" fmla="*/ 43 w 193"/>
                  <a:gd name="T27" fmla="*/ 12 h 187"/>
                  <a:gd name="T28" fmla="*/ 60 w 193"/>
                  <a:gd name="T29" fmla="*/ 4 h 187"/>
                  <a:gd name="T30" fmla="*/ 79 w 193"/>
                  <a:gd name="T31" fmla="*/ 0 h 187"/>
                  <a:gd name="T32" fmla="*/ 100 w 193"/>
                  <a:gd name="T33" fmla="*/ 0 h 187"/>
                  <a:gd name="T34" fmla="*/ 117 w 193"/>
                  <a:gd name="T35" fmla="*/ 0 h 187"/>
                  <a:gd name="T36" fmla="*/ 131 w 193"/>
                  <a:gd name="T37" fmla="*/ 4 h 187"/>
                  <a:gd name="T38" fmla="*/ 145 w 193"/>
                  <a:gd name="T39" fmla="*/ 12 h 187"/>
                  <a:gd name="T40" fmla="*/ 162 w 193"/>
                  <a:gd name="T41" fmla="*/ 26 h 187"/>
                  <a:gd name="T42" fmla="*/ 174 w 193"/>
                  <a:gd name="T43" fmla="*/ 40 h 187"/>
                  <a:gd name="T44" fmla="*/ 183 w 193"/>
                  <a:gd name="T45" fmla="*/ 57 h 187"/>
                  <a:gd name="T46" fmla="*/ 188 w 193"/>
                  <a:gd name="T47" fmla="*/ 73 h 187"/>
                  <a:gd name="T48" fmla="*/ 193 w 193"/>
                  <a:gd name="T49" fmla="*/ 95 h 187"/>
                  <a:gd name="T50" fmla="*/ 188 w 193"/>
                  <a:gd name="T51" fmla="*/ 111 h 187"/>
                  <a:gd name="T52" fmla="*/ 183 w 193"/>
                  <a:gd name="T53" fmla="*/ 130 h 187"/>
                  <a:gd name="T54" fmla="*/ 174 w 193"/>
                  <a:gd name="T55" fmla="*/ 145 h 187"/>
                  <a:gd name="T56" fmla="*/ 162 w 193"/>
                  <a:gd name="T57" fmla="*/ 161 h 187"/>
                  <a:gd name="T58" fmla="*/ 145 w 193"/>
                  <a:gd name="T59" fmla="*/ 171 h 187"/>
                  <a:gd name="T60" fmla="*/ 131 w 193"/>
                  <a:gd name="T61" fmla="*/ 180 h 187"/>
                  <a:gd name="T62" fmla="*/ 117 w 193"/>
                  <a:gd name="T63" fmla="*/ 185 h 187"/>
                  <a:gd name="T64" fmla="*/ 100 w 193"/>
                  <a:gd name="T65" fmla="*/ 187 h 187"/>
                  <a:gd name="T66" fmla="*/ 100 w 193"/>
                  <a:gd name="T6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87">
                    <a:moveTo>
                      <a:pt x="100" y="187"/>
                    </a:moveTo>
                    <a:lnTo>
                      <a:pt x="79" y="185"/>
                    </a:lnTo>
                    <a:lnTo>
                      <a:pt x="60" y="180"/>
                    </a:lnTo>
                    <a:lnTo>
                      <a:pt x="43" y="171"/>
                    </a:lnTo>
                    <a:lnTo>
                      <a:pt x="29" y="161"/>
                    </a:lnTo>
                    <a:lnTo>
                      <a:pt x="14" y="145"/>
                    </a:lnTo>
                    <a:lnTo>
                      <a:pt x="7" y="130"/>
                    </a:lnTo>
                    <a:lnTo>
                      <a:pt x="0" y="111"/>
                    </a:lnTo>
                    <a:lnTo>
                      <a:pt x="0" y="95"/>
                    </a:lnTo>
                    <a:lnTo>
                      <a:pt x="0" y="73"/>
                    </a:lnTo>
                    <a:lnTo>
                      <a:pt x="7" y="57"/>
                    </a:lnTo>
                    <a:lnTo>
                      <a:pt x="14" y="40"/>
                    </a:lnTo>
                    <a:lnTo>
                      <a:pt x="29" y="26"/>
                    </a:lnTo>
                    <a:lnTo>
                      <a:pt x="43" y="12"/>
                    </a:lnTo>
                    <a:lnTo>
                      <a:pt x="60" y="4"/>
                    </a:lnTo>
                    <a:lnTo>
                      <a:pt x="79" y="0"/>
                    </a:lnTo>
                    <a:lnTo>
                      <a:pt x="100" y="0"/>
                    </a:lnTo>
                    <a:lnTo>
                      <a:pt x="117" y="0"/>
                    </a:lnTo>
                    <a:lnTo>
                      <a:pt x="131" y="4"/>
                    </a:lnTo>
                    <a:lnTo>
                      <a:pt x="145" y="12"/>
                    </a:lnTo>
                    <a:lnTo>
                      <a:pt x="162" y="26"/>
                    </a:lnTo>
                    <a:lnTo>
                      <a:pt x="174" y="40"/>
                    </a:lnTo>
                    <a:lnTo>
                      <a:pt x="183" y="57"/>
                    </a:lnTo>
                    <a:lnTo>
                      <a:pt x="188" y="73"/>
                    </a:lnTo>
                    <a:lnTo>
                      <a:pt x="193" y="95"/>
                    </a:lnTo>
                    <a:lnTo>
                      <a:pt x="188" y="111"/>
                    </a:lnTo>
                    <a:lnTo>
                      <a:pt x="183" y="130"/>
                    </a:lnTo>
                    <a:lnTo>
                      <a:pt x="174" y="145"/>
                    </a:lnTo>
                    <a:lnTo>
                      <a:pt x="162" y="161"/>
                    </a:lnTo>
                    <a:lnTo>
                      <a:pt x="145" y="171"/>
                    </a:lnTo>
                    <a:lnTo>
                      <a:pt x="131" y="180"/>
                    </a:lnTo>
                    <a:lnTo>
                      <a:pt x="117" y="185"/>
                    </a:lnTo>
                    <a:lnTo>
                      <a:pt x="100" y="187"/>
                    </a:lnTo>
                    <a:lnTo>
                      <a:pt x="100" y="187"/>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19" name="Freeform 143"/>
              <p:cNvSpPr>
                <a:spLocks/>
              </p:cNvSpPr>
              <p:nvPr/>
            </p:nvSpPr>
            <p:spPr bwMode="auto">
              <a:xfrm>
                <a:off x="5653" y="9072"/>
                <a:ext cx="190" cy="192"/>
              </a:xfrm>
              <a:custGeom>
                <a:avLst/>
                <a:gdLst>
                  <a:gd name="T0" fmla="*/ 98 w 190"/>
                  <a:gd name="T1" fmla="*/ 192 h 192"/>
                  <a:gd name="T2" fmla="*/ 76 w 190"/>
                  <a:gd name="T3" fmla="*/ 187 h 192"/>
                  <a:gd name="T4" fmla="*/ 57 w 190"/>
                  <a:gd name="T5" fmla="*/ 182 h 192"/>
                  <a:gd name="T6" fmla="*/ 38 w 190"/>
                  <a:gd name="T7" fmla="*/ 173 h 192"/>
                  <a:gd name="T8" fmla="*/ 26 w 190"/>
                  <a:gd name="T9" fmla="*/ 163 h 192"/>
                  <a:gd name="T10" fmla="*/ 14 w 190"/>
                  <a:gd name="T11" fmla="*/ 147 h 192"/>
                  <a:gd name="T12" fmla="*/ 7 w 190"/>
                  <a:gd name="T13" fmla="*/ 130 h 192"/>
                  <a:gd name="T14" fmla="*/ 0 w 190"/>
                  <a:gd name="T15" fmla="*/ 111 h 192"/>
                  <a:gd name="T16" fmla="*/ 0 w 190"/>
                  <a:gd name="T17" fmla="*/ 95 h 192"/>
                  <a:gd name="T18" fmla="*/ 0 w 190"/>
                  <a:gd name="T19" fmla="*/ 73 h 192"/>
                  <a:gd name="T20" fmla="*/ 7 w 190"/>
                  <a:gd name="T21" fmla="*/ 57 h 192"/>
                  <a:gd name="T22" fmla="*/ 14 w 190"/>
                  <a:gd name="T23" fmla="*/ 40 h 192"/>
                  <a:gd name="T24" fmla="*/ 26 w 190"/>
                  <a:gd name="T25" fmla="*/ 26 h 192"/>
                  <a:gd name="T26" fmla="*/ 38 w 190"/>
                  <a:gd name="T27" fmla="*/ 12 h 192"/>
                  <a:gd name="T28" fmla="*/ 57 w 190"/>
                  <a:gd name="T29" fmla="*/ 4 h 192"/>
                  <a:gd name="T30" fmla="*/ 76 w 190"/>
                  <a:gd name="T31" fmla="*/ 0 h 192"/>
                  <a:gd name="T32" fmla="*/ 98 w 190"/>
                  <a:gd name="T33" fmla="*/ 0 h 192"/>
                  <a:gd name="T34" fmla="*/ 114 w 190"/>
                  <a:gd name="T35" fmla="*/ 0 h 192"/>
                  <a:gd name="T36" fmla="*/ 131 w 190"/>
                  <a:gd name="T37" fmla="*/ 4 h 192"/>
                  <a:gd name="T38" fmla="*/ 145 w 190"/>
                  <a:gd name="T39" fmla="*/ 12 h 192"/>
                  <a:gd name="T40" fmla="*/ 162 w 190"/>
                  <a:gd name="T41" fmla="*/ 26 h 192"/>
                  <a:gd name="T42" fmla="*/ 171 w 190"/>
                  <a:gd name="T43" fmla="*/ 40 h 192"/>
                  <a:gd name="T44" fmla="*/ 181 w 190"/>
                  <a:gd name="T45" fmla="*/ 57 h 192"/>
                  <a:gd name="T46" fmla="*/ 186 w 190"/>
                  <a:gd name="T47" fmla="*/ 73 h 192"/>
                  <a:gd name="T48" fmla="*/ 190 w 190"/>
                  <a:gd name="T49" fmla="*/ 95 h 192"/>
                  <a:gd name="T50" fmla="*/ 186 w 190"/>
                  <a:gd name="T51" fmla="*/ 111 h 192"/>
                  <a:gd name="T52" fmla="*/ 181 w 190"/>
                  <a:gd name="T53" fmla="*/ 130 h 192"/>
                  <a:gd name="T54" fmla="*/ 171 w 190"/>
                  <a:gd name="T55" fmla="*/ 147 h 192"/>
                  <a:gd name="T56" fmla="*/ 162 w 190"/>
                  <a:gd name="T57" fmla="*/ 163 h 192"/>
                  <a:gd name="T58" fmla="*/ 145 w 190"/>
                  <a:gd name="T59" fmla="*/ 173 h 192"/>
                  <a:gd name="T60" fmla="*/ 131 w 190"/>
                  <a:gd name="T61" fmla="*/ 182 h 192"/>
                  <a:gd name="T62" fmla="*/ 114 w 190"/>
                  <a:gd name="T63" fmla="*/ 187 h 192"/>
                  <a:gd name="T64" fmla="*/ 98 w 190"/>
                  <a:gd name="T65" fmla="*/ 192 h 192"/>
                  <a:gd name="T66" fmla="*/ 98 w 190"/>
                  <a:gd name="T6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2">
                    <a:moveTo>
                      <a:pt x="98" y="192"/>
                    </a:moveTo>
                    <a:lnTo>
                      <a:pt x="76" y="187"/>
                    </a:lnTo>
                    <a:lnTo>
                      <a:pt x="57" y="182"/>
                    </a:lnTo>
                    <a:lnTo>
                      <a:pt x="38" y="173"/>
                    </a:lnTo>
                    <a:lnTo>
                      <a:pt x="26" y="163"/>
                    </a:lnTo>
                    <a:lnTo>
                      <a:pt x="14" y="147"/>
                    </a:lnTo>
                    <a:lnTo>
                      <a:pt x="7" y="130"/>
                    </a:lnTo>
                    <a:lnTo>
                      <a:pt x="0" y="111"/>
                    </a:lnTo>
                    <a:lnTo>
                      <a:pt x="0" y="95"/>
                    </a:lnTo>
                    <a:lnTo>
                      <a:pt x="0" y="73"/>
                    </a:lnTo>
                    <a:lnTo>
                      <a:pt x="7" y="57"/>
                    </a:lnTo>
                    <a:lnTo>
                      <a:pt x="14" y="40"/>
                    </a:lnTo>
                    <a:lnTo>
                      <a:pt x="26" y="26"/>
                    </a:lnTo>
                    <a:lnTo>
                      <a:pt x="38" y="12"/>
                    </a:lnTo>
                    <a:lnTo>
                      <a:pt x="57" y="4"/>
                    </a:lnTo>
                    <a:lnTo>
                      <a:pt x="76" y="0"/>
                    </a:lnTo>
                    <a:lnTo>
                      <a:pt x="98" y="0"/>
                    </a:lnTo>
                    <a:lnTo>
                      <a:pt x="114" y="0"/>
                    </a:lnTo>
                    <a:lnTo>
                      <a:pt x="131" y="4"/>
                    </a:lnTo>
                    <a:lnTo>
                      <a:pt x="145" y="12"/>
                    </a:lnTo>
                    <a:lnTo>
                      <a:pt x="162" y="26"/>
                    </a:lnTo>
                    <a:lnTo>
                      <a:pt x="171" y="40"/>
                    </a:lnTo>
                    <a:lnTo>
                      <a:pt x="181" y="57"/>
                    </a:lnTo>
                    <a:lnTo>
                      <a:pt x="186" y="73"/>
                    </a:lnTo>
                    <a:lnTo>
                      <a:pt x="190" y="95"/>
                    </a:lnTo>
                    <a:lnTo>
                      <a:pt x="186" y="111"/>
                    </a:lnTo>
                    <a:lnTo>
                      <a:pt x="181" y="130"/>
                    </a:lnTo>
                    <a:lnTo>
                      <a:pt x="171" y="147"/>
                    </a:lnTo>
                    <a:lnTo>
                      <a:pt x="162" y="163"/>
                    </a:lnTo>
                    <a:lnTo>
                      <a:pt x="145" y="173"/>
                    </a:lnTo>
                    <a:lnTo>
                      <a:pt x="131" y="182"/>
                    </a:lnTo>
                    <a:lnTo>
                      <a:pt x="114" y="187"/>
                    </a:lnTo>
                    <a:lnTo>
                      <a:pt x="98" y="192"/>
                    </a:lnTo>
                    <a:lnTo>
                      <a:pt x="98" y="192"/>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0" name="Freeform 144"/>
              <p:cNvSpPr>
                <a:spLocks/>
              </p:cNvSpPr>
              <p:nvPr/>
            </p:nvSpPr>
            <p:spPr bwMode="auto">
              <a:xfrm>
                <a:off x="5917" y="9112"/>
                <a:ext cx="190" cy="190"/>
              </a:xfrm>
              <a:custGeom>
                <a:avLst/>
                <a:gdLst>
                  <a:gd name="T0" fmla="*/ 95 w 190"/>
                  <a:gd name="T1" fmla="*/ 190 h 190"/>
                  <a:gd name="T2" fmla="*/ 74 w 190"/>
                  <a:gd name="T3" fmla="*/ 188 h 190"/>
                  <a:gd name="T4" fmla="*/ 55 w 190"/>
                  <a:gd name="T5" fmla="*/ 180 h 190"/>
                  <a:gd name="T6" fmla="*/ 38 w 190"/>
                  <a:gd name="T7" fmla="*/ 173 h 190"/>
                  <a:gd name="T8" fmla="*/ 26 w 190"/>
                  <a:gd name="T9" fmla="*/ 164 h 190"/>
                  <a:gd name="T10" fmla="*/ 12 w 190"/>
                  <a:gd name="T11" fmla="*/ 147 h 190"/>
                  <a:gd name="T12" fmla="*/ 5 w 190"/>
                  <a:gd name="T13" fmla="*/ 131 h 190"/>
                  <a:gd name="T14" fmla="*/ 0 w 190"/>
                  <a:gd name="T15" fmla="*/ 112 h 190"/>
                  <a:gd name="T16" fmla="*/ 0 w 190"/>
                  <a:gd name="T17" fmla="*/ 95 h 190"/>
                  <a:gd name="T18" fmla="*/ 0 w 190"/>
                  <a:gd name="T19" fmla="*/ 74 h 190"/>
                  <a:gd name="T20" fmla="*/ 5 w 190"/>
                  <a:gd name="T21" fmla="*/ 57 h 190"/>
                  <a:gd name="T22" fmla="*/ 12 w 190"/>
                  <a:gd name="T23" fmla="*/ 40 h 190"/>
                  <a:gd name="T24" fmla="*/ 26 w 190"/>
                  <a:gd name="T25" fmla="*/ 26 h 190"/>
                  <a:gd name="T26" fmla="*/ 38 w 190"/>
                  <a:gd name="T27" fmla="*/ 12 h 190"/>
                  <a:gd name="T28" fmla="*/ 55 w 190"/>
                  <a:gd name="T29" fmla="*/ 5 h 190"/>
                  <a:gd name="T30" fmla="*/ 74 w 190"/>
                  <a:gd name="T31" fmla="*/ 0 h 190"/>
                  <a:gd name="T32" fmla="*/ 95 w 190"/>
                  <a:gd name="T33" fmla="*/ 0 h 190"/>
                  <a:gd name="T34" fmla="*/ 112 w 190"/>
                  <a:gd name="T35" fmla="*/ 0 h 190"/>
                  <a:gd name="T36" fmla="*/ 131 w 190"/>
                  <a:gd name="T37" fmla="*/ 5 h 190"/>
                  <a:gd name="T38" fmla="*/ 145 w 190"/>
                  <a:gd name="T39" fmla="*/ 12 h 190"/>
                  <a:gd name="T40" fmla="*/ 162 w 190"/>
                  <a:gd name="T41" fmla="*/ 26 h 190"/>
                  <a:gd name="T42" fmla="*/ 171 w 190"/>
                  <a:gd name="T43" fmla="*/ 40 h 190"/>
                  <a:gd name="T44" fmla="*/ 181 w 190"/>
                  <a:gd name="T45" fmla="*/ 57 h 190"/>
                  <a:gd name="T46" fmla="*/ 185 w 190"/>
                  <a:gd name="T47" fmla="*/ 74 h 190"/>
                  <a:gd name="T48" fmla="*/ 190 w 190"/>
                  <a:gd name="T49" fmla="*/ 95 h 190"/>
                  <a:gd name="T50" fmla="*/ 185 w 190"/>
                  <a:gd name="T51" fmla="*/ 112 h 190"/>
                  <a:gd name="T52" fmla="*/ 181 w 190"/>
                  <a:gd name="T53" fmla="*/ 131 h 190"/>
                  <a:gd name="T54" fmla="*/ 171 w 190"/>
                  <a:gd name="T55" fmla="*/ 147 h 190"/>
                  <a:gd name="T56" fmla="*/ 162 w 190"/>
                  <a:gd name="T57" fmla="*/ 164 h 190"/>
                  <a:gd name="T58" fmla="*/ 145 w 190"/>
                  <a:gd name="T59" fmla="*/ 173 h 190"/>
                  <a:gd name="T60" fmla="*/ 131 w 190"/>
                  <a:gd name="T61" fmla="*/ 180 h 190"/>
                  <a:gd name="T62" fmla="*/ 112 w 190"/>
                  <a:gd name="T63" fmla="*/ 188 h 190"/>
                  <a:gd name="T64" fmla="*/ 95 w 190"/>
                  <a:gd name="T65" fmla="*/ 190 h 190"/>
                  <a:gd name="T66" fmla="*/ 95 w 190"/>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0">
                    <a:moveTo>
                      <a:pt x="95" y="190"/>
                    </a:moveTo>
                    <a:lnTo>
                      <a:pt x="74" y="188"/>
                    </a:lnTo>
                    <a:lnTo>
                      <a:pt x="55" y="180"/>
                    </a:lnTo>
                    <a:lnTo>
                      <a:pt x="38" y="173"/>
                    </a:lnTo>
                    <a:lnTo>
                      <a:pt x="26" y="164"/>
                    </a:lnTo>
                    <a:lnTo>
                      <a:pt x="12" y="147"/>
                    </a:lnTo>
                    <a:lnTo>
                      <a:pt x="5" y="131"/>
                    </a:lnTo>
                    <a:lnTo>
                      <a:pt x="0" y="112"/>
                    </a:lnTo>
                    <a:lnTo>
                      <a:pt x="0" y="95"/>
                    </a:lnTo>
                    <a:lnTo>
                      <a:pt x="0" y="74"/>
                    </a:lnTo>
                    <a:lnTo>
                      <a:pt x="5" y="57"/>
                    </a:lnTo>
                    <a:lnTo>
                      <a:pt x="12" y="40"/>
                    </a:lnTo>
                    <a:lnTo>
                      <a:pt x="26" y="26"/>
                    </a:lnTo>
                    <a:lnTo>
                      <a:pt x="38" y="12"/>
                    </a:lnTo>
                    <a:lnTo>
                      <a:pt x="55" y="5"/>
                    </a:lnTo>
                    <a:lnTo>
                      <a:pt x="74" y="0"/>
                    </a:lnTo>
                    <a:lnTo>
                      <a:pt x="95" y="0"/>
                    </a:lnTo>
                    <a:lnTo>
                      <a:pt x="112" y="0"/>
                    </a:lnTo>
                    <a:lnTo>
                      <a:pt x="131" y="5"/>
                    </a:lnTo>
                    <a:lnTo>
                      <a:pt x="145" y="12"/>
                    </a:lnTo>
                    <a:lnTo>
                      <a:pt x="162" y="26"/>
                    </a:lnTo>
                    <a:lnTo>
                      <a:pt x="171" y="40"/>
                    </a:lnTo>
                    <a:lnTo>
                      <a:pt x="181" y="57"/>
                    </a:lnTo>
                    <a:lnTo>
                      <a:pt x="185" y="74"/>
                    </a:lnTo>
                    <a:lnTo>
                      <a:pt x="190" y="95"/>
                    </a:lnTo>
                    <a:lnTo>
                      <a:pt x="185" y="112"/>
                    </a:lnTo>
                    <a:lnTo>
                      <a:pt x="181" y="131"/>
                    </a:lnTo>
                    <a:lnTo>
                      <a:pt x="171" y="147"/>
                    </a:lnTo>
                    <a:lnTo>
                      <a:pt x="162" y="164"/>
                    </a:lnTo>
                    <a:lnTo>
                      <a:pt x="145" y="173"/>
                    </a:lnTo>
                    <a:lnTo>
                      <a:pt x="131" y="180"/>
                    </a:lnTo>
                    <a:lnTo>
                      <a:pt x="112" y="188"/>
                    </a:lnTo>
                    <a:lnTo>
                      <a:pt x="95" y="190"/>
                    </a:lnTo>
                    <a:lnTo>
                      <a:pt x="95"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1" name="Freeform 145"/>
              <p:cNvSpPr>
                <a:spLocks/>
              </p:cNvSpPr>
              <p:nvPr/>
            </p:nvSpPr>
            <p:spPr bwMode="auto">
              <a:xfrm>
                <a:off x="6131" y="9233"/>
                <a:ext cx="192" cy="190"/>
              </a:xfrm>
              <a:custGeom>
                <a:avLst/>
                <a:gdLst>
                  <a:gd name="T0" fmla="*/ 97 w 192"/>
                  <a:gd name="T1" fmla="*/ 190 h 190"/>
                  <a:gd name="T2" fmla="*/ 76 w 192"/>
                  <a:gd name="T3" fmla="*/ 185 h 190"/>
                  <a:gd name="T4" fmla="*/ 57 w 192"/>
                  <a:gd name="T5" fmla="*/ 181 h 190"/>
                  <a:gd name="T6" fmla="*/ 40 w 192"/>
                  <a:gd name="T7" fmla="*/ 171 h 190"/>
                  <a:gd name="T8" fmla="*/ 26 w 192"/>
                  <a:gd name="T9" fmla="*/ 162 h 190"/>
                  <a:gd name="T10" fmla="*/ 12 w 192"/>
                  <a:gd name="T11" fmla="*/ 145 h 190"/>
                  <a:gd name="T12" fmla="*/ 5 w 192"/>
                  <a:gd name="T13" fmla="*/ 128 h 190"/>
                  <a:gd name="T14" fmla="*/ 0 w 192"/>
                  <a:gd name="T15" fmla="*/ 109 h 190"/>
                  <a:gd name="T16" fmla="*/ 0 w 192"/>
                  <a:gd name="T17" fmla="*/ 95 h 190"/>
                  <a:gd name="T18" fmla="*/ 0 w 192"/>
                  <a:gd name="T19" fmla="*/ 74 h 190"/>
                  <a:gd name="T20" fmla="*/ 5 w 192"/>
                  <a:gd name="T21" fmla="*/ 57 h 190"/>
                  <a:gd name="T22" fmla="*/ 12 w 192"/>
                  <a:gd name="T23" fmla="*/ 40 h 190"/>
                  <a:gd name="T24" fmla="*/ 26 w 192"/>
                  <a:gd name="T25" fmla="*/ 26 h 190"/>
                  <a:gd name="T26" fmla="*/ 40 w 192"/>
                  <a:gd name="T27" fmla="*/ 12 h 190"/>
                  <a:gd name="T28" fmla="*/ 57 w 192"/>
                  <a:gd name="T29" fmla="*/ 5 h 190"/>
                  <a:gd name="T30" fmla="*/ 76 w 192"/>
                  <a:gd name="T31" fmla="*/ 0 h 190"/>
                  <a:gd name="T32" fmla="*/ 97 w 192"/>
                  <a:gd name="T33" fmla="*/ 0 h 190"/>
                  <a:gd name="T34" fmla="*/ 114 w 192"/>
                  <a:gd name="T35" fmla="*/ 0 h 190"/>
                  <a:gd name="T36" fmla="*/ 133 w 192"/>
                  <a:gd name="T37" fmla="*/ 5 h 190"/>
                  <a:gd name="T38" fmla="*/ 147 w 192"/>
                  <a:gd name="T39" fmla="*/ 12 h 190"/>
                  <a:gd name="T40" fmla="*/ 164 w 192"/>
                  <a:gd name="T41" fmla="*/ 26 h 190"/>
                  <a:gd name="T42" fmla="*/ 173 w 192"/>
                  <a:gd name="T43" fmla="*/ 40 h 190"/>
                  <a:gd name="T44" fmla="*/ 183 w 192"/>
                  <a:gd name="T45" fmla="*/ 57 h 190"/>
                  <a:gd name="T46" fmla="*/ 188 w 192"/>
                  <a:gd name="T47" fmla="*/ 74 h 190"/>
                  <a:gd name="T48" fmla="*/ 192 w 192"/>
                  <a:gd name="T49" fmla="*/ 95 h 190"/>
                  <a:gd name="T50" fmla="*/ 188 w 192"/>
                  <a:gd name="T51" fmla="*/ 109 h 190"/>
                  <a:gd name="T52" fmla="*/ 183 w 192"/>
                  <a:gd name="T53" fmla="*/ 128 h 190"/>
                  <a:gd name="T54" fmla="*/ 173 w 192"/>
                  <a:gd name="T55" fmla="*/ 145 h 190"/>
                  <a:gd name="T56" fmla="*/ 164 w 192"/>
                  <a:gd name="T57" fmla="*/ 162 h 190"/>
                  <a:gd name="T58" fmla="*/ 147 w 192"/>
                  <a:gd name="T59" fmla="*/ 171 h 190"/>
                  <a:gd name="T60" fmla="*/ 133 w 192"/>
                  <a:gd name="T61" fmla="*/ 181 h 190"/>
                  <a:gd name="T62" fmla="*/ 114 w 192"/>
                  <a:gd name="T63" fmla="*/ 185 h 190"/>
                  <a:gd name="T64" fmla="*/ 97 w 192"/>
                  <a:gd name="T65" fmla="*/ 190 h 190"/>
                  <a:gd name="T66" fmla="*/ 97 w 192"/>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90">
                    <a:moveTo>
                      <a:pt x="97" y="190"/>
                    </a:moveTo>
                    <a:lnTo>
                      <a:pt x="76" y="185"/>
                    </a:lnTo>
                    <a:lnTo>
                      <a:pt x="57" y="181"/>
                    </a:lnTo>
                    <a:lnTo>
                      <a:pt x="40" y="171"/>
                    </a:lnTo>
                    <a:lnTo>
                      <a:pt x="26" y="162"/>
                    </a:lnTo>
                    <a:lnTo>
                      <a:pt x="12" y="145"/>
                    </a:lnTo>
                    <a:lnTo>
                      <a:pt x="5" y="128"/>
                    </a:lnTo>
                    <a:lnTo>
                      <a:pt x="0" y="109"/>
                    </a:lnTo>
                    <a:lnTo>
                      <a:pt x="0" y="95"/>
                    </a:lnTo>
                    <a:lnTo>
                      <a:pt x="0" y="74"/>
                    </a:lnTo>
                    <a:lnTo>
                      <a:pt x="5" y="57"/>
                    </a:lnTo>
                    <a:lnTo>
                      <a:pt x="12" y="40"/>
                    </a:lnTo>
                    <a:lnTo>
                      <a:pt x="26" y="26"/>
                    </a:lnTo>
                    <a:lnTo>
                      <a:pt x="40" y="12"/>
                    </a:lnTo>
                    <a:lnTo>
                      <a:pt x="57" y="5"/>
                    </a:lnTo>
                    <a:lnTo>
                      <a:pt x="76" y="0"/>
                    </a:lnTo>
                    <a:lnTo>
                      <a:pt x="97" y="0"/>
                    </a:lnTo>
                    <a:lnTo>
                      <a:pt x="114" y="0"/>
                    </a:lnTo>
                    <a:lnTo>
                      <a:pt x="133" y="5"/>
                    </a:lnTo>
                    <a:lnTo>
                      <a:pt x="147" y="12"/>
                    </a:lnTo>
                    <a:lnTo>
                      <a:pt x="164" y="26"/>
                    </a:lnTo>
                    <a:lnTo>
                      <a:pt x="173" y="40"/>
                    </a:lnTo>
                    <a:lnTo>
                      <a:pt x="183" y="57"/>
                    </a:lnTo>
                    <a:lnTo>
                      <a:pt x="188" y="74"/>
                    </a:lnTo>
                    <a:lnTo>
                      <a:pt x="192" y="95"/>
                    </a:lnTo>
                    <a:lnTo>
                      <a:pt x="188" y="109"/>
                    </a:lnTo>
                    <a:lnTo>
                      <a:pt x="183" y="128"/>
                    </a:lnTo>
                    <a:lnTo>
                      <a:pt x="173" y="145"/>
                    </a:lnTo>
                    <a:lnTo>
                      <a:pt x="164" y="162"/>
                    </a:lnTo>
                    <a:lnTo>
                      <a:pt x="147" y="171"/>
                    </a:lnTo>
                    <a:lnTo>
                      <a:pt x="133" y="181"/>
                    </a:lnTo>
                    <a:lnTo>
                      <a:pt x="114" y="185"/>
                    </a:lnTo>
                    <a:lnTo>
                      <a:pt x="97" y="190"/>
                    </a:lnTo>
                    <a:lnTo>
                      <a:pt x="97"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2" name="Freeform 146"/>
              <p:cNvSpPr>
                <a:spLocks/>
              </p:cNvSpPr>
              <p:nvPr/>
            </p:nvSpPr>
            <p:spPr bwMode="auto">
              <a:xfrm>
                <a:off x="6233" y="8791"/>
                <a:ext cx="190" cy="190"/>
              </a:xfrm>
              <a:custGeom>
                <a:avLst/>
                <a:gdLst>
                  <a:gd name="T0" fmla="*/ 95 w 190"/>
                  <a:gd name="T1" fmla="*/ 190 h 190"/>
                  <a:gd name="T2" fmla="*/ 74 w 190"/>
                  <a:gd name="T3" fmla="*/ 186 h 190"/>
                  <a:gd name="T4" fmla="*/ 55 w 190"/>
                  <a:gd name="T5" fmla="*/ 181 h 190"/>
                  <a:gd name="T6" fmla="*/ 38 w 190"/>
                  <a:gd name="T7" fmla="*/ 171 h 190"/>
                  <a:gd name="T8" fmla="*/ 26 w 190"/>
                  <a:gd name="T9" fmla="*/ 160 h 190"/>
                  <a:gd name="T10" fmla="*/ 12 w 190"/>
                  <a:gd name="T11" fmla="*/ 143 h 190"/>
                  <a:gd name="T12" fmla="*/ 5 w 190"/>
                  <a:gd name="T13" fmla="*/ 129 h 190"/>
                  <a:gd name="T14" fmla="*/ 0 w 190"/>
                  <a:gd name="T15" fmla="*/ 112 h 190"/>
                  <a:gd name="T16" fmla="*/ 0 w 190"/>
                  <a:gd name="T17" fmla="*/ 95 h 190"/>
                  <a:gd name="T18" fmla="*/ 0 w 190"/>
                  <a:gd name="T19" fmla="*/ 74 h 190"/>
                  <a:gd name="T20" fmla="*/ 5 w 190"/>
                  <a:gd name="T21" fmla="*/ 57 h 190"/>
                  <a:gd name="T22" fmla="*/ 12 w 190"/>
                  <a:gd name="T23" fmla="*/ 41 h 190"/>
                  <a:gd name="T24" fmla="*/ 26 w 190"/>
                  <a:gd name="T25" fmla="*/ 27 h 190"/>
                  <a:gd name="T26" fmla="*/ 38 w 190"/>
                  <a:gd name="T27" fmla="*/ 12 h 190"/>
                  <a:gd name="T28" fmla="*/ 55 w 190"/>
                  <a:gd name="T29" fmla="*/ 5 h 190"/>
                  <a:gd name="T30" fmla="*/ 74 w 190"/>
                  <a:gd name="T31" fmla="*/ 0 h 190"/>
                  <a:gd name="T32" fmla="*/ 95 w 190"/>
                  <a:gd name="T33" fmla="*/ 0 h 190"/>
                  <a:gd name="T34" fmla="*/ 112 w 190"/>
                  <a:gd name="T35" fmla="*/ 0 h 190"/>
                  <a:gd name="T36" fmla="*/ 128 w 190"/>
                  <a:gd name="T37" fmla="*/ 5 h 190"/>
                  <a:gd name="T38" fmla="*/ 143 w 190"/>
                  <a:gd name="T39" fmla="*/ 12 h 190"/>
                  <a:gd name="T40" fmla="*/ 159 w 190"/>
                  <a:gd name="T41" fmla="*/ 27 h 190"/>
                  <a:gd name="T42" fmla="*/ 171 w 190"/>
                  <a:gd name="T43" fmla="*/ 41 h 190"/>
                  <a:gd name="T44" fmla="*/ 181 w 190"/>
                  <a:gd name="T45" fmla="*/ 57 h 190"/>
                  <a:gd name="T46" fmla="*/ 185 w 190"/>
                  <a:gd name="T47" fmla="*/ 74 h 190"/>
                  <a:gd name="T48" fmla="*/ 190 w 190"/>
                  <a:gd name="T49" fmla="*/ 95 h 190"/>
                  <a:gd name="T50" fmla="*/ 185 w 190"/>
                  <a:gd name="T51" fmla="*/ 112 h 190"/>
                  <a:gd name="T52" fmla="*/ 181 w 190"/>
                  <a:gd name="T53" fmla="*/ 129 h 190"/>
                  <a:gd name="T54" fmla="*/ 171 w 190"/>
                  <a:gd name="T55" fmla="*/ 143 h 190"/>
                  <a:gd name="T56" fmla="*/ 159 w 190"/>
                  <a:gd name="T57" fmla="*/ 160 h 190"/>
                  <a:gd name="T58" fmla="*/ 143 w 190"/>
                  <a:gd name="T59" fmla="*/ 171 h 190"/>
                  <a:gd name="T60" fmla="*/ 128 w 190"/>
                  <a:gd name="T61" fmla="*/ 181 h 190"/>
                  <a:gd name="T62" fmla="*/ 112 w 190"/>
                  <a:gd name="T63" fmla="*/ 186 h 190"/>
                  <a:gd name="T64" fmla="*/ 95 w 190"/>
                  <a:gd name="T65" fmla="*/ 190 h 190"/>
                  <a:gd name="T66" fmla="*/ 95 w 190"/>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0">
                    <a:moveTo>
                      <a:pt x="95" y="190"/>
                    </a:moveTo>
                    <a:lnTo>
                      <a:pt x="74" y="186"/>
                    </a:lnTo>
                    <a:lnTo>
                      <a:pt x="55" y="181"/>
                    </a:lnTo>
                    <a:lnTo>
                      <a:pt x="38" y="171"/>
                    </a:lnTo>
                    <a:lnTo>
                      <a:pt x="26" y="160"/>
                    </a:lnTo>
                    <a:lnTo>
                      <a:pt x="12" y="143"/>
                    </a:lnTo>
                    <a:lnTo>
                      <a:pt x="5" y="129"/>
                    </a:lnTo>
                    <a:lnTo>
                      <a:pt x="0" y="112"/>
                    </a:lnTo>
                    <a:lnTo>
                      <a:pt x="0" y="95"/>
                    </a:lnTo>
                    <a:lnTo>
                      <a:pt x="0" y="74"/>
                    </a:lnTo>
                    <a:lnTo>
                      <a:pt x="5" y="57"/>
                    </a:lnTo>
                    <a:lnTo>
                      <a:pt x="12" y="41"/>
                    </a:lnTo>
                    <a:lnTo>
                      <a:pt x="26" y="27"/>
                    </a:lnTo>
                    <a:lnTo>
                      <a:pt x="38" y="12"/>
                    </a:lnTo>
                    <a:lnTo>
                      <a:pt x="55" y="5"/>
                    </a:lnTo>
                    <a:lnTo>
                      <a:pt x="74" y="0"/>
                    </a:lnTo>
                    <a:lnTo>
                      <a:pt x="95" y="0"/>
                    </a:lnTo>
                    <a:lnTo>
                      <a:pt x="112" y="0"/>
                    </a:lnTo>
                    <a:lnTo>
                      <a:pt x="128" y="5"/>
                    </a:lnTo>
                    <a:lnTo>
                      <a:pt x="143" y="12"/>
                    </a:lnTo>
                    <a:lnTo>
                      <a:pt x="159" y="27"/>
                    </a:lnTo>
                    <a:lnTo>
                      <a:pt x="171" y="41"/>
                    </a:lnTo>
                    <a:lnTo>
                      <a:pt x="181" y="57"/>
                    </a:lnTo>
                    <a:lnTo>
                      <a:pt x="185" y="74"/>
                    </a:lnTo>
                    <a:lnTo>
                      <a:pt x="190" y="95"/>
                    </a:lnTo>
                    <a:lnTo>
                      <a:pt x="185" y="112"/>
                    </a:lnTo>
                    <a:lnTo>
                      <a:pt x="181" y="129"/>
                    </a:lnTo>
                    <a:lnTo>
                      <a:pt x="171" y="143"/>
                    </a:lnTo>
                    <a:lnTo>
                      <a:pt x="159" y="160"/>
                    </a:lnTo>
                    <a:lnTo>
                      <a:pt x="143" y="171"/>
                    </a:lnTo>
                    <a:lnTo>
                      <a:pt x="128" y="181"/>
                    </a:lnTo>
                    <a:lnTo>
                      <a:pt x="112" y="186"/>
                    </a:lnTo>
                    <a:lnTo>
                      <a:pt x="95" y="190"/>
                    </a:lnTo>
                    <a:lnTo>
                      <a:pt x="95"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3" name="Freeform 147"/>
              <p:cNvSpPr>
                <a:spLocks/>
              </p:cNvSpPr>
              <p:nvPr/>
            </p:nvSpPr>
            <p:spPr bwMode="auto">
              <a:xfrm>
                <a:off x="5910" y="8670"/>
                <a:ext cx="190" cy="190"/>
              </a:xfrm>
              <a:custGeom>
                <a:avLst/>
                <a:gdLst>
                  <a:gd name="T0" fmla="*/ 95 w 190"/>
                  <a:gd name="T1" fmla="*/ 190 h 190"/>
                  <a:gd name="T2" fmla="*/ 73 w 190"/>
                  <a:gd name="T3" fmla="*/ 186 h 190"/>
                  <a:gd name="T4" fmla="*/ 57 w 190"/>
                  <a:gd name="T5" fmla="*/ 181 h 190"/>
                  <a:gd name="T6" fmla="*/ 40 w 190"/>
                  <a:gd name="T7" fmla="*/ 171 h 190"/>
                  <a:gd name="T8" fmla="*/ 26 w 190"/>
                  <a:gd name="T9" fmla="*/ 162 h 190"/>
                  <a:gd name="T10" fmla="*/ 12 w 190"/>
                  <a:gd name="T11" fmla="*/ 145 h 190"/>
                  <a:gd name="T12" fmla="*/ 5 w 190"/>
                  <a:gd name="T13" fmla="*/ 131 h 190"/>
                  <a:gd name="T14" fmla="*/ 0 w 190"/>
                  <a:gd name="T15" fmla="*/ 112 h 190"/>
                  <a:gd name="T16" fmla="*/ 0 w 190"/>
                  <a:gd name="T17" fmla="*/ 95 h 190"/>
                  <a:gd name="T18" fmla="*/ 0 w 190"/>
                  <a:gd name="T19" fmla="*/ 74 h 190"/>
                  <a:gd name="T20" fmla="*/ 5 w 190"/>
                  <a:gd name="T21" fmla="*/ 55 h 190"/>
                  <a:gd name="T22" fmla="*/ 12 w 190"/>
                  <a:gd name="T23" fmla="*/ 38 h 190"/>
                  <a:gd name="T24" fmla="*/ 26 w 190"/>
                  <a:gd name="T25" fmla="*/ 26 h 190"/>
                  <a:gd name="T26" fmla="*/ 40 w 190"/>
                  <a:gd name="T27" fmla="*/ 12 h 190"/>
                  <a:gd name="T28" fmla="*/ 57 w 190"/>
                  <a:gd name="T29" fmla="*/ 5 h 190"/>
                  <a:gd name="T30" fmla="*/ 73 w 190"/>
                  <a:gd name="T31" fmla="*/ 0 h 190"/>
                  <a:gd name="T32" fmla="*/ 95 w 190"/>
                  <a:gd name="T33" fmla="*/ 0 h 190"/>
                  <a:gd name="T34" fmla="*/ 112 w 190"/>
                  <a:gd name="T35" fmla="*/ 0 h 190"/>
                  <a:gd name="T36" fmla="*/ 131 w 190"/>
                  <a:gd name="T37" fmla="*/ 5 h 190"/>
                  <a:gd name="T38" fmla="*/ 145 w 190"/>
                  <a:gd name="T39" fmla="*/ 12 h 190"/>
                  <a:gd name="T40" fmla="*/ 161 w 190"/>
                  <a:gd name="T41" fmla="*/ 26 h 190"/>
                  <a:gd name="T42" fmla="*/ 171 w 190"/>
                  <a:gd name="T43" fmla="*/ 38 h 190"/>
                  <a:gd name="T44" fmla="*/ 180 w 190"/>
                  <a:gd name="T45" fmla="*/ 55 h 190"/>
                  <a:gd name="T46" fmla="*/ 185 w 190"/>
                  <a:gd name="T47" fmla="*/ 74 h 190"/>
                  <a:gd name="T48" fmla="*/ 190 w 190"/>
                  <a:gd name="T49" fmla="*/ 95 h 190"/>
                  <a:gd name="T50" fmla="*/ 185 w 190"/>
                  <a:gd name="T51" fmla="*/ 112 h 190"/>
                  <a:gd name="T52" fmla="*/ 180 w 190"/>
                  <a:gd name="T53" fmla="*/ 131 h 190"/>
                  <a:gd name="T54" fmla="*/ 171 w 190"/>
                  <a:gd name="T55" fmla="*/ 145 h 190"/>
                  <a:gd name="T56" fmla="*/ 161 w 190"/>
                  <a:gd name="T57" fmla="*/ 162 h 190"/>
                  <a:gd name="T58" fmla="*/ 145 w 190"/>
                  <a:gd name="T59" fmla="*/ 171 h 190"/>
                  <a:gd name="T60" fmla="*/ 131 w 190"/>
                  <a:gd name="T61" fmla="*/ 181 h 190"/>
                  <a:gd name="T62" fmla="*/ 112 w 190"/>
                  <a:gd name="T63" fmla="*/ 186 h 190"/>
                  <a:gd name="T64" fmla="*/ 95 w 190"/>
                  <a:gd name="T65" fmla="*/ 190 h 190"/>
                  <a:gd name="T66" fmla="*/ 95 w 190"/>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0">
                    <a:moveTo>
                      <a:pt x="95" y="190"/>
                    </a:moveTo>
                    <a:lnTo>
                      <a:pt x="73" y="186"/>
                    </a:lnTo>
                    <a:lnTo>
                      <a:pt x="57" y="181"/>
                    </a:lnTo>
                    <a:lnTo>
                      <a:pt x="40" y="171"/>
                    </a:lnTo>
                    <a:lnTo>
                      <a:pt x="26" y="162"/>
                    </a:lnTo>
                    <a:lnTo>
                      <a:pt x="12" y="145"/>
                    </a:lnTo>
                    <a:lnTo>
                      <a:pt x="5" y="131"/>
                    </a:lnTo>
                    <a:lnTo>
                      <a:pt x="0" y="112"/>
                    </a:lnTo>
                    <a:lnTo>
                      <a:pt x="0" y="95"/>
                    </a:lnTo>
                    <a:lnTo>
                      <a:pt x="0" y="74"/>
                    </a:lnTo>
                    <a:lnTo>
                      <a:pt x="5" y="55"/>
                    </a:lnTo>
                    <a:lnTo>
                      <a:pt x="12" y="38"/>
                    </a:lnTo>
                    <a:lnTo>
                      <a:pt x="26" y="26"/>
                    </a:lnTo>
                    <a:lnTo>
                      <a:pt x="40" y="12"/>
                    </a:lnTo>
                    <a:lnTo>
                      <a:pt x="57" y="5"/>
                    </a:lnTo>
                    <a:lnTo>
                      <a:pt x="73" y="0"/>
                    </a:lnTo>
                    <a:lnTo>
                      <a:pt x="95" y="0"/>
                    </a:lnTo>
                    <a:lnTo>
                      <a:pt x="112" y="0"/>
                    </a:lnTo>
                    <a:lnTo>
                      <a:pt x="131" y="5"/>
                    </a:lnTo>
                    <a:lnTo>
                      <a:pt x="145" y="12"/>
                    </a:lnTo>
                    <a:lnTo>
                      <a:pt x="161" y="26"/>
                    </a:lnTo>
                    <a:lnTo>
                      <a:pt x="171" y="38"/>
                    </a:lnTo>
                    <a:lnTo>
                      <a:pt x="180" y="55"/>
                    </a:lnTo>
                    <a:lnTo>
                      <a:pt x="185" y="74"/>
                    </a:lnTo>
                    <a:lnTo>
                      <a:pt x="190" y="95"/>
                    </a:lnTo>
                    <a:lnTo>
                      <a:pt x="185" y="112"/>
                    </a:lnTo>
                    <a:lnTo>
                      <a:pt x="180" y="131"/>
                    </a:lnTo>
                    <a:lnTo>
                      <a:pt x="171" y="145"/>
                    </a:lnTo>
                    <a:lnTo>
                      <a:pt x="161" y="162"/>
                    </a:lnTo>
                    <a:lnTo>
                      <a:pt x="145" y="171"/>
                    </a:lnTo>
                    <a:lnTo>
                      <a:pt x="131" y="181"/>
                    </a:lnTo>
                    <a:lnTo>
                      <a:pt x="112" y="186"/>
                    </a:lnTo>
                    <a:lnTo>
                      <a:pt x="95" y="190"/>
                    </a:lnTo>
                    <a:lnTo>
                      <a:pt x="95"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4" name="Freeform 148"/>
              <p:cNvSpPr>
                <a:spLocks/>
              </p:cNvSpPr>
              <p:nvPr/>
            </p:nvSpPr>
            <p:spPr bwMode="auto">
              <a:xfrm>
                <a:off x="5551" y="9380"/>
                <a:ext cx="188" cy="193"/>
              </a:xfrm>
              <a:custGeom>
                <a:avLst/>
                <a:gdLst>
                  <a:gd name="T0" fmla="*/ 95 w 188"/>
                  <a:gd name="T1" fmla="*/ 193 h 193"/>
                  <a:gd name="T2" fmla="*/ 74 w 188"/>
                  <a:gd name="T3" fmla="*/ 188 h 193"/>
                  <a:gd name="T4" fmla="*/ 57 w 188"/>
                  <a:gd name="T5" fmla="*/ 183 h 193"/>
                  <a:gd name="T6" fmla="*/ 40 w 188"/>
                  <a:gd name="T7" fmla="*/ 174 h 193"/>
                  <a:gd name="T8" fmla="*/ 28 w 188"/>
                  <a:gd name="T9" fmla="*/ 162 h 193"/>
                  <a:gd name="T10" fmla="*/ 14 w 188"/>
                  <a:gd name="T11" fmla="*/ 145 h 193"/>
                  <a:gd name="T12" fmla="*/ 7 w 188"/>
                  <a:gd name="T13" fmla="*/ 131 h 193"/>
                  <a:gd name="T14" fmla="*/ 0 w 188"/>
                  <a:gd name="T15" fmla="*/ 114 h 193"/>
                  <a:gd name="T16" fmla="*/ 0 w 188"/>
                  <a:gd name="T17" fmla="*/ 98 h 193"/>
                  <a:gd name="T18" fmla="*/ 0 w 188"/>
                  <a:gd name="T19" fmla="*/ 76 h 193"/>
                  <a:gd name="T20" fmla="*/ 7 w 188"/>
                  <a:gd name="T21" fmla="*/ 57 h 193"/>
                  <a:gd name="T22" fmla="*/ 14 w 188"/>
                  <a:gd name="T23" fmla="*/ 41 h 193"/>
                  <a:gd name="T24" fmla="*/ 28 w 188"/>
                  <a:gd name="T25" fmla="*/ 26 h 193"/>
                  <a:gd name="T26" fmla="*/ 40 w 188"/>
                  <a:gd name="T27" fmla="*/ 12 h 193"/>
                  <a:gd name="T28" fmla="*/ 57 w 188"/>
                  <a:gd name="T29" fmla="*/ 5 h 193"/>
                  <a:gd name="T30" fmla="*/ 74 w 188"/>
                  <a:gd name="T31" fmla="*/ 0 h 193"/>
                  <a:gd name="T32" fmla="*/ 95 w 188"/>
                  <a:gd name="T33" fmla="*/ 0 h 193"/>
                  <a:gd name="T34" fmla="*/ 109 w 188"/>
                  <a:gd name="T35" fmla="*/ 0 h 193"/>
                  <a:gd name="T36" fmla="*/ 128 w 188"/>
                  <a:gd name="T37" fmla="*/ 5 h 193"/>
                  <a:gd name="T38" fmla="*/ 143 w 188"/>
                  <a:gd name="T39" fmla="*/ 12 h 193"/>
                  <a:gd name="T40" fmla="*/ 159 w 188"/>
                  <a:gd name="T41" fmla="*/ 26 h 193"/>
                  <a:gd name="T42" fmla="*/ 169 w 188"/>
                  <a:gd name="T43" fmla="*/ 41 h 193"/>
                  <a:gd name="T44" fmla="*/ 178 w 188"/>
                  <a:gd name="T45" fmla="*/ 57 h 193"/>
                  <a:gd name="T46" fmla="*/ 183 w 188"/>
                  <a:gd name="T47" fmla="*/ 76 h 193"/>
                  <a:gd name="T48" fmla="*/ 188 w 188"/>
                  <a:gd name="T49" fmla="*/ 98 h 193"/>
                  <a:gd name="T50" fmla="*/ 183 w 188"/>
                  <a:gd name="T51" fmla="*/ 114 h 193"/>
                  <a:gd name="T52" fmla="*/ 178 w 188"/>
                  <a:gd name="T53" fmla="*/ 131 h 193"/>
                  <a:gd name="T54" fmla="*/ 169 w 188"/>
                  <a:gd name="T55" fmla="*/ 145 h 193"/>
                  <a:gd name="T56" fmla="*/ 159 w 188"/>
                  <a:gd name="T57" fmla="*/ 162 h 193"/>
                  <a:gd name="T58" fmla="*/ 143 w 188"/>
                  <a:gd name="T59" fmla="*/ 174 h 193"/>
                  <a:gd name="T60" fmla="*/ 128 w 188"/>
                  <a:gd name="T61" fmla="*/ 183 h 193"/>
                  <a:gd name="T62" fmla="*/ 109 w 188"/>
                  <a:gd name="T63" fmla="*/ 188 h 193"/>
                  <a:gd name="T64" fmla="*/ 95 w 188"/>
                  <a:gd name="T65" fmla="*/ 193 h 193"/>
                  <a:gd name="T66" fmla="*/ 95 w 188"/>
                  <a:gd name="T6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193">
                    <a:moveTo>
                      <a:pt x="95" y="193"/>
                    </a:moveTo>
                    <a:lnTo>
                      <a:pt x="74" y="188"/>
                    </a:lnTo>
                    <a:lnTo>
                      <a:pt x="57" y="183"/>
                    </a:lnTo>
                    <a:lnTo>
                      <a:pt x="40" y="174"/>
                    </a:lnTo>
                    <a:lnTo>
                      <a:pt x="28" y="162"/>
                    </a:lnTo>
                    <a:lnTo>
                      <a:pt x="14" y="145"/>
                    </a:lnTo>
                    <a:lnTo>
                      <a:pt x="7" y="131"/>
                    </a:lnTo>
                    <a:lnTo>
                      <a:pt x="0" y="114"/>
                    </a:lnTo>
                    <a:lnTo>
                      <a:pt x="0" y="98"/>
                    </a:lnTo>
                    <a:lnTo>
                      <a:pt x="0" y="76"/>
                    </a:lnTo>
                    <a:lnTo>
                      <a:pt x="7" y="57"/>
                    </a:lnTo>
                    <a:lnTo>
                      <a:pt x="14" y="41"/>
                    </a:lnTo>
                    <a:lnTo>
                      <a:pt x="28" y="26"/>
                    </a:lnTo>
                    <a:lnTo>
                      <a:pt x="40" y="12"/>
                    </a:lnTo>
                    <a:lnTo>
                      <a:pt x="57" y="5"/>
                    </a:lnTo>
                    <a:lnTo>
                      <a:pt x="74" y="0"/>
                    </a:lnTo>
                    <a:lnTo>
                      <a:pt x="95" y="0"/>
                    </a:lnTo>
                    <a:lnTo>
                      <a:pt x="109" y="0"/>
                    </a:lnTo>
                    <a:lnTo>
                      <a:pt x="128" y="5"/>
                    </a:lnTo>
                    <a:lnTo>
                      <a:pt x="143" y="12"/>
                    </a:lnTo>
                    <a:lnTo>
                      <a:pt x="159" y="26"/>
                    </a:lnTo>
                    <a:lnTo>
                      <a:pt x="169" y="41"/>
                    </a:lnTo>
                    <a:lnTo>
                      <a:pt x="178" y="57"/>
                    </a:lnTo>
                    <a:lnTo>
                      <a:pt x="183" y="76"/>
                    </a:lnTo>
                    <a:lnTo>
                      <a:pt x="188" y="98"/>
                    </a:lnTo>
                    <a:lnTo>
                      <a:pt x="183" y="114"/>
                    </a:lnTo>
                    <a:lnTo>
                      <a:pt x="178" y="131"/>
                    </a:lnTo>
                    <a:lnTo>
                      <a:pt x="169" y="145"/>
                    </a:lnTo>
                    <a:lnTo>
                      <a:pt x="159" y="162"/>
                    </a:lnTo>
                    <a:lnTo>
                      <a:pt x="143" y="174"/>
                    </a:lnTo>
                    <a:lnTo>
                      <a:pt x="128" y="183"/>
                    </a:lnTo>
                    <a:lnTo>
                      <a:pt x="109" y="188"/>
                    </a:lnTo>
                    <a:lnTo>
                      <a:pt x="95" y="193"/>
                    </a:lnTo>
                    <a:lnTo>
                      <a:pt x="95" y="193"/>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5" name="Freeform 149"/>
              <p:cNvSpPr>
                <a:spLocks/>
              </p:cNvSpPr>
              <p:nvPr/>
            </p:nvSpPr>
            <p:spPr bwMode="auto">
              <a:xfrm>
                <a:off x="5751" y="9300"/>
                <a:ext cx="187" cy="192"/>
              </a:xfrm>
              <a:custGeom>
                <a:avLst/>
                <a:gdLst>
                  <a:gd name="T0" fmla="*/ 92 w 187"/>
                  <a:gd name="T1" fmla="*/ 192 h 192"/>
                  <a:gd name="T2" fmla="*/ 71 w 187"/>
                  <a:gd name="T3" fmla="*/ 187 h 192"/>
                  <a:gd name="T4" fmla="*/ 52 w 187"/>
                  <a:gd name="T5" fmla="*/ 182 h 192"/>
                  <a:gd name="T6" fmla="*/ 35 w 187"/>
                  <a:gd name="T7" fmla="*/ 173 h 192"/>
                  <a:gd name="T8" fmla="*/ 23 w 187"/>
                  <a:gd name="T9" fmla="*/ 163 h 192"/>
                  <a:gd name="T10" fmla="*/ 11 w 187"/>
                  <a:gd name="T11" fmla="*/ 147 h 192"/>
                  <a:gd name="T12" fmla="*/ 4 w 187"/>
                  <a:gd name="T13" fmla="*/ 133 h 192"/>
                  <a:gd name="T14" fmla="*/ 0 w 187"/>
                  <a:gd name="T15" fmla="*/ 114 h 192"/>
                  <a:gd name="T16" fmla="*/ 0 w 187"/>
                  <a:gd name="T17" fmla="*/ 97 h 192"/>
                  <a:gd name="T18" fmla="*/ 0 w 187"/>
                  <a:gd name="T19" fmla="*/ 76 h 192"/>
                  <a:gd name="T20" fmla="*/ 4 w 187"/>
                  <a:gd name="T21" fmla="*/ 57 h 192"/>
                  <a:gd name="T22" fmla="*/ 11 w 187"/>
                  <a:gd name="T23" fmla="*/ 40 h 192"/>
                  <a:gd name="T24" fmla="*/ 23 w 187"/>
                  <a:gd name="T25" fmla="*/ 28 h 192"/>
                  <a:gd name="T26" fmla="*/ 35 w 187"/>
                  <a:gd name="T27" fmla="*/ 11 h 192"/>
                  <a:gd name="T28" fmla="*/ 52 w 187"/>
                  <a:gd name="T29" fmla="*/ 7 h 192"/>
                  <a:gd name="T30" fmla="*/ 71 w 187"/>
                  <a:gd name="T31" fmla="*/ 0 h 192"/>
                  <a:gd name="T32" fmla="*/ 92 w 187"/>
                  <a:gd name="T33" fmla="*/ 0 h 192"/>
                  <a:gd name="T34" fmla="*/ 109 w 187"/>
                  <a:gd name="T35" fmla="*/ 0 h 192"/>
                  <a:gd name="T36" fmla="*/ 128 w 187"/>
                  <a:gd name="T37" fmla="*/ 7 h 192"/>
                  <a:gd name="T38" fmla="*/ 142 w 187"/>
                  <a:gd name="T39" fmla="*/ 11 h 192"/>
                  <a:gd name="T40" fmla="*/ 159 w 187"/>
                  <a:gd name="T41" fmla="*/ 28 h 192"/>
                  <a:gd name="T42" fmla="*/ 168 w 187"/>
                  <a:gd name="T43" fmla="*/ 40 h 192"/>
                  <a:gd name="T44" fmla="*/ 178 w 187"/>
                  <a:gd name="T45" fmla="*/ 57 h 192"/>
                  <a:gd name="T46" fmla="*/ 183 w 187"/>
                  <a:gd name="T47" fmla="*/ 76 h 192"/>
                  <a:gd name="T48" fmla="*/ 187 w 187"/>
                  <a:gd name="T49" fmla="*/ 97 h 192"/>
                  <a:gd name="T50" fmla="*/ 183 w 187"/>
                  <a:gd name="T51" fmla="*/ 114 h 192"/>
                  <a:gd name="T52" fmla="*/ 178 w 187"/>
                  <a:gd name="T53" fmla="*/ 133 h 192"/>
                  <a:gd name="T54" fmla="*/ 168 w 187"/>
                  <a:gd name="T55" fmla="*/ 147 h 192"/>
                  <a:gd name="T56" fmla="*/ 159 w 187"/>
                  <a:gd name="T57" fmla="*/ 163 h 192"/>
                  <a:gd name="T58" fmla="*/ 142 w 187"/>
                  <a:gd name="T59" fmla="*/ 173 h 192"/>
                  <a:gd name="T60" fmla="*/ 128 w 187"/>
                  <a:gd name="T61" fmla="*/ 182 h 192"/>
                  <a:gd name="T62" fmla="*/ 109 w 187"/>
                  <a:gd name="T63" fmla="*/ 187 h 192"/>
                  <a:gd name="T64" fmla="*/ 92 w 187"/>
                  <a:gd name="T65" fmla="*/ 192 h 192"/>
                  <a:gd name="T66" fmla="*/ 92 w 187"/>
                  <a:gd name="T6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192">
                    <a:moveTo>
                      <a:pt x="92" y="192"/>
                    </a:moveTo>
                    <a:lnTo>
                      <a:pt x="71" y="187"/>
                    </a:lnTo>
                    <a:lnTo>
                      <a:pt x="52" y="182"/>
                    </a:lnTo>
                    <a:lnTo>
                      <a:pt x="35" y="173"/>
                    </a:lnTo>
                    <a:lnTo>
                      <a:pt x="23" y="163"/>
                    </a:lnTo>
                    <a:lnTo>
                      <a:pt x="11" y="147"/>
                    </a:lnTo>
                    <a:lnTo>
                      <a:pt x="4" y="133"/>
                    </a:lnTo>
                    <a:lnTo>
                      <a:pt x="0" y="114"/>
                    </a:lnTo>
                    <a:lnTo>
                      <a:pt x="0" y="97"/>
                    </a:lnTo>
                    <a:lnTo>
                      <a:pt x="0" y="76"/>
                    </a:lnTo>
                    <a:lnTo>
                      <a:pt x="4" y="57"/>
                    </a:lnTo>
                    <a:lnTo>
                      <a:pt x="11" y="40"/>
                    </a:lnTo>
                    <a:lnTo>
                      <a:pt x="23" y="28"/>
                    </a:lnTo>
                    <a:lnTo>
                      <a:pt x="35" y="11"/>
                    </a:lnTo>
                    <a:lnTo>
                      <a:pt x="52" y="7"/>
                    </a:lnTo>
                    <a:lnTo>
                      <a:pt x="71" y="0"/>
                    </a:lnTo>
                    <a:lnTo>
                      <a:pt x="92" y="0"/>
                    </a:lnTo>
                    <a:lnTo>
                      <a:pt x="109" y="0"/>
                    </a:lnTo>
                    <a:lnTo>
                      <a:pt x="128" y="7"/>
                    </a:lnTo>
                    <a:lnTo>
                      <a:pt x="142" y="11"/>
                    </a:lnTo>
                    <a:lnTo>
                      <a:pt x="159" y="28"/>
                    </a:lnTo>
                    <a:lnTo>
                      <a:pt x="168" y="40"/>
                    </a:lnTo>
                    <a:lnTo>
                      <a:pt x="178" y="57"/>
                    </a:lnTo>
                    <a:lnTo>
                      <a:pt x="183" y="76"/>
                    </a:lnTo>
                    <a:lnTo>
                      <a:pt x="187" y="97"/>
                    </a:lnTo>
                    <a:lnTo>
                      <a:pt x="183" y="114"/>
                    </a:lnTo>
                    <a:lnTo>
                      <a:pt x="178" y="133"/>
                    </a:lnTo>
                    <a:lnTo>
                      <a:pt x="168" y="147"/>
                    </a:lnTo>
                    <a:lnTo>
                      <a:pt x="159" y="163"/>
                    </a:lnTo>
                    <a:lnTo>
                      <a:pt x="142" y="173"/>
                    </a:lnTo>
                    <a:lnTo>
                      <a:pt x="128" y="182"/>
                    </a:lnTo>
                    <a:lnTo>
                      <a:pt x="109" y="187"/>
                    </a:lnTo>
                    <a:lnTo>
                      <a:pt x="92" y="192"/>
                    </a:lnTo>
                    <a:lnTo>
                      <a:pt x="92" y="192"/>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6" name="Freeform 150"/>
              <p:cNvSpPr>
                <a:spLocks/>
              </p:cNvSpPr>
              <p:nvPr/>
            </p:nvSpPr>
            <p:spPr bwMode="auto">
              <a:xfrm>
                <a:off x="6364" y="9178"/>
                <a:ext cx="192" cy="186"/>
              </a:xfrm>
              <a:custGeom>
                <a:avLst/>
                <a:gdLst>
                  <a:gd name="T0" fmla="*/ 95 w 192"/>
                  <a:gd name="T1" fmla="*/ 186 h 186"/>
                  <a:gd name="T2" fmla="*/ 73 w 192"/>
                  <a:gd name="T3" fmla="*/ 183 h 186"/>
                  <a:gd name="T4" fmla="*/ 57 w 192"/>
                  <a:gd name="T5" fmla="*/ 179 h 186"/>
                  <a:gd name="T6" fmla="*/ 40 w 192"/>
                  <a:gd name="T7" fmla="*/ 169 h 186"/>
                  <a:gd name="T8" fmla="*/ 26 w 192"/>
                  <a:gd name="T9" fmla="*/ 160 h 186"/>
                  <a:gd name="T10" fmla="*/ 12 w 192"/>
                  <a:gd name="T11" fmla="*/ 143 h 186"/>
                  <a:gd name="T12" fmla="*/ 4 w 192"/>
                  <a:gd name="T13" fmla="*/ 131 h 186"/>
                  <a:gd name="T14" fmla="*/ 0 w 192"/>
                  <a:gd name="T15" fmla="*/ 112 h 186"/>
                  <a:gd name="T16" fmla="*/ 0 w 192"/>
                  <a:gd name="T17" fmla="*/ 93 h 186"/>
                  <a:gd name="T18" fmla="*/ 0 w 192"/>
                  <a:gd name="T19" fmla="*/ 72 h 186"/>
                  <a:gd name="T20" fmla="*/ 4 w 192"/>
                  <a:gd name="T21" fmla="*/ 55 h 186"/>
                  <a:gd name="T22" fmla="*/ 12 w 192"/>
                  <a:gd name="T23" fmla="*/ 38 h 186"/>
                  <a:gd name="T24" fmla="*/ 26 w 192"/>
                  <a:gd name="T25" fmla="*/ 27 h 186"/>
                  <a:gd name="T26" fmla="*/ 40 w 192"/>
                  <a:gd name="T27" fmla="*/ 12 h 186"/>
                  <a:gd name="T28" fmla="*/ 57 w 192"/>
                  <a:gd name="T29" fmla="*/ 5 h 186"/>
                  <a:gd name="T30" fmla="*/ 73 w 192"/>
                  <a:gd name="T31" fmla="*/ 0 h 186"/>
                  <a:gd name="T32" fmla="*/ 95 w 192"/>
                  <a:gd name="T33" fmla="*/ 0 h 186"/>
                  <a:gd name="T34" fmla="*/ 111 w 192"/>
                  <a:gd name="T35" fmla="*/ 0 h 186"/>
                  <a:gd name="T36" fmla="*/ 130 w 192"/>
                  <a:gd name="T37" fmla="*/ 5 h 186"/>
                  <a:gd name="T38" fmla="*/ 147 w 192"/>
                  <a:gd name="T39" fmla="*/ 12 h 186"/>
                  <a:gd name="T40" fmla="*/ 164 w 192"/>
                  <a:gd name="T41" fmla="*/ 27 h 186"/>
                  <a:gd name="T42" fmla="*/ 173 w 192"/>
                  <a:gd name="T43" fmla="*/ 38 h 186"/>
                  <a:gd name="T44" fmla="*/ 183 w 192"/>
                  <a:gd name="T45" fmla="*/ 55 h 186"/>
                  <a:gd name="T46" fmla="*/ 187 w 192"/>
                  <a:gd name="T47" fmla="*/ 72 h 186"/>
                  <a:gd name="T48" fmla="*/ 192 w 192"/>
                  <a:gd name="T49" fmla="*/ 93 h 186"/>
                  <a:gd name="T50" fmla="*/ 187 w 192"/>
                  <a:gd name="T51" fmla="*/ 112 h 186"/>
                  <a:gd name="T52" fmla="*/ 183 w 192"/>
                  <a:gd name="T53" fmla="*/ 131 h 186"/>
                  <a:gd name="T54" fmla="*/ 173 w 192"/>
                  <a:gd name="T55" fmla="*/ 143 h 186"/>
                  <a:gd name="T56" fmla="*/ 164 w 192"/>
                  <a:gd name="T57" fmla="*/ 160 h 186"/>
                  <a:gd name="T58" fmla="*/ 147 w 192"/>
                  <a:gd name="T59" fmla="*/ 169 h 186"/>
                  <a:gd name="T60" fmla="*/ 130 w 192"/>
                  <a:gd name="T61" fmla="*/ 179 h 186"/>
                  <a:gd name="T62" fmla="*/ 111 w 192"/>
                  <a:gd name="T63" fmla="*/ 183 h 186"/>
                  <a:gd name="T64" fmla="*/ 95 w 192"/>
                  <a:gd name="T65" fmla="*/ 186 h 186"/>
                  <a:gd name="T66" fmla="*/ 95 w 192"/>
                  <a:gd name="T6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86">
                    <a:moveTo>
                      <a:pt x="95" y="186"/>
                    </a:moveTo>
                    <a:lnTo>
                      <a:pt x="73" y="183"/>
                    </a:lnTo>
                    <a:lnTo>
                      <a:pt x="57" y="179"/>
                    </a:lnTo>
                    <a:lnTo>
                      <a:pt x="40" y="169"/>
                    </a:lnTo>
                    <a:lnTo>
                      <a:pt x="26" y="160"/>
                    </a:lnTo>
                    <a:lnTo>
                      <a:pt x="12" y="143"/>
                    </a:lnTo>
                    <a:lnTo>
                      <a:pt x="4" y="131"/>
                    </a:lnTo>
                    <a:lnTo>
                      <a:pt x="0" y="112"/>
                    </a:lnTo>
                    <a:lnTo>
                      <a:pt x="0" y="93"/>
                    </a:lnTo>
                    <a:lnTo>
                      <a:pt x="0" y="72"/>
                    </a:lnTo>
                    <a:lnTo>
                      <a:pt x="4" y="55"/>
                    </a:lnTo>
                    <a:lnTo>
                      <a:pt x="12" y="38"/>
                    </a:lnTo>
                    <a:lnTo>
                      <a:pt x="26" y="27"/>
                    </a:lnTo>
                    <a:lnTo>
                      <a:pt x="40" y="12"/>
                    </a:lnTo>
                    <a:lnTo>
                      <a:pt x="57" y="5"/>
                    </a:lnTo>
                    <a:lnTo>
                      <a:pt x="73" y="0"/>
                    </a:lnTo>
                    <a:lnTo>
                      <a:pt x="95" y="0"/>
                    </a:lnTo>
                    <a:lnTo>
                      <a:pt x="111" y="0"/>
                    </a:lnTo>
                    <a:lnTo>
                      <a:pt x="130" y="5"/>
                    </a:lnTo>
                    <a:lnTo>
                      <a:pt x="147" y="12"/>
                    </a:lnTo>
                    <a:lnTo>
                      <a:pt x="164" y="27"/>
                    </a:lnTo>
                    <a:lnTo>
                      <a:pt x="173" y="38"/>
                    </a:lnTo>
                    <a:lnTo>
                      <a:pt x="183" y="55"/>
                    </a:lnTo>
                    <a:lnTo>
                      <a:pt x="187" y="72"/>
                    </a:lnTo>
                    <a:lnTo>
                      <a:pt x="192" y="93"/>
                    </a:lnTo>
                    <a:lnTo>
                      <a:pt x="187" y="112"/>
                    </a:lnTo>
                    <a:lnTo>
                      <a:pt x="183" y="131"/>
                    </a:lnTo>
                    <a:lnTo>
                      <a:pt x="173" y="143"/>
                    </a:lnTo>
                    <a:lnTo>
                      <a:pt x="164" y="160"/>
                    </a:lnTo>
                    <a:lnTo>
                      <a:pt x="147" y="169"/>
                    </a:lnTo>
                    <a:lnTo>
                      <a:pt x="130" y="179"/>
                    </a:lnTo>
                    <a:lnTo>
                      <a:pt x="111" y="183"/>
                    </a:lnTo>
                    <a:lnTo>
                      <a:pt x="95" y="186"/>
                    </a:lnTo>
                    <a:lnTo>
                      <a:pt x="95" y="186"/>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7" name="Freeform 151"/>
              <p:cNvSpPr>
                <a:spLocks/>
              </p:cNvSpPr>
              <p:nvPr/>
            </p:nvSpPr>
            <p:spPr bwMode="auto">
              <a:xfrm>
                <a:off x="5964" y="9357"/>
                <a:ext cx="188" cy="190"/>
              </a:xfrm>
              <a:custGeom>
                <a:avLst/>
                <a:gdLst>
                  <a:gd name="T0" fmla="*/ 96 w 188"/>
                  <a:gd name="T1" fmla="*/ 190 h 190"/>
                  <a:gd name="T2" fmla="*/ 74 w 188"/>
                  <a:gd name="T3" fmla="*/ 185 h 190"/>
                  <a:gd name="T4" fmla="*/ 58 w 188"/>
                  <a:gd name="T5" fmla="*/ 180 h 190"/>
                  <a:gd name="T6" fmla="*/ 41 w 188"/>
                  <a:gd name="T7" fmla="*/ 171 h 190"/>
                  <a:gd name="T8" fmla="*/ 29 w 188"/>
                  <a:gd name="T9" fmla="*/ 161 h 190"/>
                  <a:gd name="T10" fmla="*/ 15 w 188"/>
                  <a:gd name="T11" fmla="*/ 144 h 190"/>
                  <a:gd name="T12" fmla="*/ 8 w 188"/>
                  <a:gd name="T13" fmla="*/ 130 h 190"/>
                  <a:gd name="T14" fmla="*/ 0 w 188"/>
                  <a:gd name="T15" fmla="*/ 111 h 190"/>
                  <a:gd name="T16" fmla="*/ 0 w 188"/>
                  <a:gd name="T17" fmla="*/ 95 h 190"/>
                  <a:gd name="T18" fmla="*/ 0 w 188"/>
                  <a:gd name="T19" fmla="*/ 73 h 190"/>
                  <a:gd name="T20" fmla="*/ 8 w 188"/>
                  <a:gd name="T21" fmla="*/ 57 h 190"/>
                  <a:gd name="T22" fmla="*/ 15 w 188"/>
                  <a:gd name="T23" fmla="*/ 40 h 190"/>
                  <a:gd name="T24" fmla="*/ 29 w 188"/>
                  <a:gd name="T25" fmla="*/ 28 h 190"/>
                  <a:gd name="T26" fmla="*/ 41 w 188"/>
                  <a:gd name="T27" fmla="*/ 14 h 190"/>
                  <a:gd name="T28" fmla="*/ 58 w 188"/>
                  <a:gd name="T29" fmla="*/ 7 h 190"/>
                  <a:gd name="T30" fmla="*/ 74 w 188"/>
                  <a:gd name="T31" fmla="*/ 0 h 190"/>
                  <a:gd name="T32" fmla="*/ 96 w 188"/>
                  <a:gd name="T33" fmla="*/ 0 h 190"/>
                  <a:gd name="T34" fmla="*/ 112 w 188"/>
                  <a:gd name="T35" fmla="*/ 0 h 190"/>
                  <a:gd name="T36" fmla="*/ 131 w 188"/>
                  <a:gd name="T37" fmla="*/ 7 h 190"/>
                  <a:gd name="T38" fmla="*/ 145 w 188"/>
                  <a:gd name="T39" fmla="*/ 14 h 190"/>
                  <a:gd name="T40" fmla="*/ 160 w 188"/>
                  <a:gd name="T41" fmla="*/ 28 h 190"/>
                  <a:gd name="T42" fmla="*/ 169 w 188"/>
                  <a:gd name="T43" fmla="*/ 40 h 190"/>
                  <a:gd name="T44" fmla="*/ 179 w 188"/>
                  <a:gd name="T45" fmla="*/ 57 h 190"/>
                  <a:gd name="T46" fmla="*/ 183 w 188"/>
                  <a:gd name="T47" fmla="*/ 73 h 190"/>
                  <a:gd name="T48" fmla="*/ 188 w 188"/>
                  <a:gd name="T49" fmla="*/ 95 h 190"/>
                  <a:gd name="T50" fmla="*/ 183 w 188"/>
                  <a:gd name="T51" fmla="*/ 111 h 190"/>
                  <a:gd name="T52" fmla="*/ 179 w 188"/>
                  <a:gd name="T53" fmla="*/ 130 h 190"/>
                  <a:gd name="T54" fmla="*/ 169 w 188"/>
                  <a:gd name="T55" fmla="*/ 144 h 190"/>
                  <a:gd name="T56" fmla="*/ 160 w 188"/>
                  <a:gd name="T57" fmla="*/ 161 h 190"/>
                  <a:gd name="T58" fmla="*/ 145 w 188"/>
                  <a:gd name="T59" fmla="*/ 171 h 190"/>
                  <a:gd name="T60" fmla="*/ 131 w 188"/>
                  <a:gd name="T61" fmla="*/ 180 h 190"/>
                  <a:gd name="T62" fmla="*/ 112 w 188"/>
                  <a:gd name="T63" fmla="*/ 185 h 190"/>
                  <a:gd name="T64" fmla="*/ 96 w 188"/>
                  <a:gd name="T65" fmla="*/ 190 h 190"/>
                  <a:gd name="T66" fmla="*/ 96 w 188"/>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190">
                    <a:moveTo>
                      <a:pt x="96" y="190"/>
                    </a:moveTo>
                    <a:lnTo>
                      <a:pt x="74" y="185"/>
                    </a:lnTo>
                    <a:lnTo>
                      <a:pt x="58" y="180"/>
                    </a:lnTo>
                    <a:lnTo>
                      <a:pt x="41" y="171"/>
                    </a:lnTo>
                    <a:lnTo>
                      <a:pt x="29" y="161"/>
                    </a:lnTo>
                    <a:lnTo>
                      <a:pt x="15" y="144"/>
                    </a:lnTo>
                    <a:lnTo>
                      <a:pt x="8" y="130"/>
                    </a:lnTo>
                    <a:lnTo>
                      <a:pt x="0" y="111"/>
                    </a:lnTo>
                    <a:lnTo>
                      <a:pt x="0" y="95"/>
                    </a:lnTo>
                    <a:lnTo>
                      <a:pt x="0" y="73"/>
                    </a:lnTo>
                    <a:lnTo>
                      <a:pt x="8" y="57"/>
                    </a:lnTo>
                    <a:lnTo>
                      <a:pt x="15" y="40"/>
                    </a:lnTo>
                    <a:lnTo>
                      <a:pt x="29" y="28"/>
                    </a:lnTo>
                    <a:lnTo>
                      <a:pt x="41" y="14"/>
                    </a:lnTo>
                    <a:lnTo>
                      <a:pt x="58" y="7"/>
                    </a:lnTo>
                    <a:lnTo>
                      <a:pt x="74" y="0"/>
                    </a:lnTo>
                    <a:lnTo>
                      <a:pt x="96" y="0"/>
                    </a:lnTo>
                    <a:lnTo>
                      <a:pt x="112" y="0"/>
                    </a:lnTo>
                    <a:lnTo>
                      <a:pt x="131" y="7"/>
                    </a:lnTo>
                    <a:lnTo>
                      <a:pt x="145" y="14"/>
                    </a:lnTo>
                    <a:lnTo>
                      <a:pt x="160" y="28"/>
                    </a:lnTo>
                    <a:lnTo>
                      <a:pt x="169" y="40"/>
                    </a:lnTo>
                    <a:lnTo>
                      <a:pt x="179" y="57"/>
                    </a:lnTo>
                    <a:lnTo>
                      <a:pt x="183" y="73"/>
                    </a:lnTo>
                    <a:lnTo>
                      <a:pt x="188" y="95"/>
                    </a:lnTo>
                    <a:lnTo>
                      <a:pt x="183" y="111"/>
                    </a:lnTo>
                    <a:lnTo>
                      <a:pt x="179" y="130"/>
                    </a:lnTo>
                    <a:lnTo>
                      <a:pt x="169" y="144"/>
                    </a:lnTo>
                    <a:lnTo>
                      <a:pt x="160" y="161"/>
                    </a:lnTo>
                    <a:lnTo>
                      <a:pt x="145" y="171"/>
                    </a:lnTo>
                    <a:lnTo>
                      <a:pt x="131" y="180"/>
                    </a:lnTo>
                    <a:lnTo>
                      <a:pt x="112" y="185"/>
                    </a:lnTo>
                    <a:lnTo>
                      <a:pt x="96" y="190"/>
                    </a:lnTo>
                    <a:lnTo>
                      <a:pt x="96"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8" name="Freeform 152"/>
              <p:cNvSpPr>
                <a:spLocks/>
              </p:cNvSpPr>
              <p:nvPr/>
            </p:nvSpPr>
            <p:spPr bwMode="auto">
              <a:xfrm>
                <a:off x="5834" y="9539"/>
                <a:ext cx="190" cy="190"/>
              </a:xfrm>
              <a:custGeom>
                <a:avLst/>
                <a:gdLst>
                  <a:gd name="T0" fmla="*/ 95 w 190"/>
                  <a:gd name="T1" fmla="*/ 190 h 190"/>
                  <a:gd name="T2" fmla="*/ 73 w 190"/>
                  <a:gd name="T3" fmla="*/ 186 h 190"/>
                  <a:gd name="T4" fmla="*/ 57 w 190"/>
                  <a:gd name="T5" fmla="*/ 181 h 190"/>
                  <a:gd name="T6" fmla="*/ 40 w 190"/>
                  <a:gd name="T7" fmla="*/ 171 h 190"/>
                  <a:gd name="T8" fmla="*/ 26 w 190"/>
                  <a:gd name="T9" fmla="*/ 159 h 190"/>
                  <a:gd name="T10" fmla="*/ 12 w 190"/>
                  <a:gd name="T11" fmla="*/ 143 h 190"/>
                  <a:gd name="T12" fmla="*/ 5 w 190"/>
                  <a:gd name="T13" fmla="*/ 129 h 190"/>
                  <a:gd name="T14" fmla="*/ 0 w 190"/>
                  <a:gd name="T15" fmla="*/ 112 h 190"/>
                  <a:gd name="T16" fmla="*/ 0 w 190"/>
                  <a:gd name="T17" fmla="*/ 95 h 190"/>
                  <a:gd name="T18" fmla="*/ 0 w 190"/>
                  <a:gd name="T19" fmla="*/ 74 h 190"/>
                  <a:gd name="T20" fmla="*/ 5 w 190"/>
                  <a:gd name="T21" fmla="*/ 55 h 190"/>
                  <a:gd name="T22" fmla="*/ 12 w 190"/>
                  <a:gd name="T23" fmla="*/ 38 h 190"/>
                  <a:gd name="T24" fmla="*/ 26 w 190"/>
                  <a:gd name="T25" fmla="*/ 27 h 190"/>
                  <a:gd name="T26" fmla="*/ 40 w 190"/>
                  <a:gd name="T27" fmla="*/ 12 h 190"/>
                  <a:gd name="T28" fmla="*/ 57 w 190"/>
                  <a:gd name="T29" fmla="*/ 5 h 190"/>
                  <a:gd name="T30" fmla="*/ 73 w 190"/>
                  <a:gd name="T31" fmla="*/ 0 h 190"/>
                  <a:gd name="T32" fmla="*/ 95 w 190"/>
                  <a:gd name="T33" fmla="*/ 0 h 190"/>
                  <a:gd name="T34" fmla="*/ 111 w 190"/>
                  <a:gd name="T35" fmla="*/ 0 h 190"/>
                  <a:gd name="T36" fmla="*/ 130 w 190"/>
                  <a:gd name="T37" fmla="*/ 5 h 190"/>
                  <a:gd name="T38" fmla="*/ 145 w 190"/>
                  <a:gd name="T39" fmla="*/ 12 h 190"/>
                  <a:gd name="T40" fmla="*/ 161 w 190"/>
                  <a:gd name="T41" fmla="*/ 27 h 190"/>
                  <a:gd name="T42" fmla="*/ 171 w 190"/>
                  <a:gd name="T43" fmla="*/ 38 h 190"/>
                  <a:gd name="T44" fmla="*/ 180 w 190"/>
                  <a:gd name="T45" fmla="*/ 55 h 190"/>
                  <a:gd name="T46" fmla="*/ 185 w 190"/>
                  <a:gd name="T47" fmla="*/ 74 h 190"/>
                  <a:gd name="T48" fmla="*/ 190 w 190"/>
                  <a:gd name="T49" fmla="*/ 95 h 190"/>
                  <a:gd name="T50" fmla="*/ 185 w 190"/>
                  <a:gd name="T51" fmla="*/ 112 h 190"/>
                  <a:gd name="T52" fmla="*/ 180 w 190"/>
                  <a:gd name="T53" fmla="*/ 129 h 190"/>
                  <a:gd name="T54" fmla="*/ 171 w 190"/>
                  <a:gd name="T55" fmla="*/ 143 h 190"/>
                  <a:gd name="T56" fmla="*/ 161 w 190"/>
                  <a:gd name="T57" fmla="*/ 159 h 190"/>
                  <a:gd name="T58" fmla="*/ 145 w 190"/>
                  <a:gd name="T59" fmla="*/ 171 h 190"/>
                  <a:gd name="T60" fmla="*/ 130 w 190"/>
                  <a:gd name="T61" fmla="*/ 181 h 190"/>
                  <a:gd name="T62" fmla="*/ 111 w 190"/>
                  <a:gd name="T63" fmla="*/ 186 h 190"/>
                  <a:gd name="T64" fmla="*/ 95 w 190"/>
                  <a:gd name="T65" fmla="*/ 190 h 190"/>
                  <a:gd name="T66" fmla="*/ 95 w 190"/>
                  <a:gd name="T6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0">
                    <a:moveTo>
                      <a:pt x="95" y="190"/>
                    </a:moveTo>
                    <a:lnTo>
                      <a:pt x="73" y="186"/>
                    </a:lnTo>
                    <a:lnTo>
                      <a:pt x="57" y="181"/>
                    </a:lnTo>
                    <a:lnTo>
                      <a:pt x="40" y="171"/>
                    </a:lnTo>
                    <a:lnTo>
                      <a:pt x="26" y="159"/>
                    </a:lnTo>
                    <a:lnTo>
                      <a:pt x="12" y="143"/>
                    </a:lnTo>
                    <a:lnTo>
                      <a:pt x="5" y="129"/>
                    </a:lnTo>
                    <a:lnTo>
                      <a:pt x="0" y="112"/>
                    </a:lnTo>
                    <a:lnTo>
                      <a:pt x="0" y="95"/>
                    </a:lnTo>
                    <a:lnTo>
                      <a:pt x="0" y="74"/>
                    </a:lnTo>
                    <a:lnTo>
                      <a:pt x="5" y="55"/>
                    </a:lnTo>
                    <a:lnTo>
                      <a:pt x="12" y="38"/>
                    </a:lnTo>
                    <a:lnTo>
                      <a:pt x="26" y="27"/>
                    </a:lnTo>
                    <a:lnTo>
                      <a:pt x="40" y="12"/>
                    </a:lnTo>
                    <a:lnTo>
                      <a:pt x="57" y="5"/>
                    </a:lnTo>
                    <a:lnTo>
                      <a:pt x="73" y="0"/>
                    </a:lnTo>
                    <a:lnTo>
                      <a:pt x="95" y="0"/>
                    </a:lnTo>
                    <a:lnTo>
                      <a:pt x="111" y="0"/>
                    </a:lnTo>
                    <a:lnTo>
                      <a:pt x="130" y="5"/>
                    </a:lnTo>
                    <a:lnTo>
                      <a:pt x="145" y="12"/>
                    </a:lnTo>
                    <a:lnTo>
                      <a:pt x="161" y="27"/>
                    </a:lnTo>
                    <a:lnTo>
                      <a:pt x="171" y="38"/>
                    </a:lnTo>
                    <a:lnTo>
                      <a:pt x="180" y="55"/>
                    </a:lnTo>
                    <a:lnTo>
                      <a:pt x="185" y="74"/>
                    </a:lnTo>
                    <a:lnTo>
                      <a:pt x="190" y="95"/>
                    </a:lnTo>
                    <a:lnTo>
                      <a:pt x="185" y="112"/>
                    </a:lnTo>
                    <a:lnTo>
                      <a:pt x="180" y="129"/>
                    </a:lnTo>
                    <a:lnTo>
                      <a:pt x="171" y="143"/>
                    </a:lnTo>
                    <a:lnTo>
                      <a:pt x="161" y="159"/>
                    </a:lnTo>
                    <a:lnTo>
                      <a:pt x="145" y="171"/>
                    </a:lnTo>
                    <a:lnTo>
                      <a:pt x="130" y="181"/>
                    </a:lnTo>
                    <a:lnTo>
                      <a:pt x="111" y="186"/>
                    </a:lnTo>
                    <a:lnTo>
                      <a:pt x="95" y="190"/>
                    </a:lnTo>
                    <a:lnTo>
                      <a:pt x="95" y="190"/>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29" name="Freeform 153"/>
              <p:cNvSpPr>
                <a:spLocks/>
              </p:cNvSpPr>
              <p:nvPr/>
            </p:nvSpPr>
            <p:spPr bwMode="auto">
              <a:xfrm>
                <a:off x="6195" y="9459"/>
                <a:ext cx="190" cy="194"/>
              </a:xfrm>
              <a:custGeom>
                <a:avLst/>
                <a:gdLst>
                  <a:gd name="T0" fmla="*/ 95 w 190"/>
                  <a:gd name="T1" fmla="*/ 194 h 194"/>
                  <a:gd name="T2" fmla="*/ 74 w 190"/>
                  <a:gd name="T3" fmla="*/ 190 h 194"/>
                  <a:gd name="T4" fmla="*/ 57 w 190"/>
                  <a:gd name="T5" fmla="*/ 185 h 194"/>
                  <a:gd name="T6" fmla="*/ 40 w 190"/>
                  <a:gd name="T7" fmla="*/ 175 h 194"/>
                  <a:gd name="T8" fmla="*/ 28 w 190"/>
                  <a:gd name="T9" fmla="*/ 163 h 194"/>
                  <a:gd name="T10" fmla="*/ 14 w 190"/>
                  <a:gd name="T11" fmla="*/ 147 h 194"/>
                  <a:gd name="T12" fmla="*/ 7 w 190"/>
                  <a:gd name="T13" fmla="*/ 133 h 194"/>
                  <a:gd name="T14" fmla="*/ 0 w 190"/>
                  <a:gd name="T15" fmla="*/ 114 h 194"/>
                  <a:gd name="T16" fmla="*/ 0 w 190"/>
                  <a:gd name="T17" fmla="*/ 95 h 194"/>
                  <a:gd name="T18" fmla="*/ 0 w 190"/>
                  <a:gd name="T19" fmla="*/ 73 h 194"/>
                  <a:gd name="T20" fmla="*/ 7 w 190"/>
                  <a:gd name="T21" fmla="*/ 57 h 194"/>
                  <a:gd name="T22" fmla="*/ 14 w 190"/>
                  <a:gd name="T23" fmla="*/ 40 h 194"/>
                  <a:gd name="T24" fmla="*/ 28 w 190"/>
                  <a:gd name="T25" fmla="*/ 28 h 194"/>
                  <a:gd name="T26" fmla="*/ 40 w 190"/>
                  <a:gd name="T27" fmla="*/ 14 h 194"/>
                  <a:gd name="T28" fmla="*/ 57 w 190"/>
                  <a:gd name="T29" fmla="*/ 7 h 194"/>
                  <a:gd name="T30" fmla="*/ 74 w 190"/>
                  <a:gd name="T31" fmla="*/ 0 h 194"/>
                  <a:gd name="T32" fmla="*/ 95 w 190"/>
                  <a:gd name="T33" fmla="*/ 0 h 194"/>
                  <a:gd name="T34" fmla="*/ 112 w 190"/>
                  <a:gd name="T35" fmla="*/ 0 h 194"/>
                  <a:gd name="T36" fmla="*/ 131 w 190"/>
                  <a:gd name="T37" fmla="*/ 7 h 194"/>
                  <a:gd name="T38" fmla="*/ 145 w 190"/>
                  <a:gd name="T39" fmla="*/ 14 h 194"/>
                  <a:gd name="T40" fmla="*/ 162 w 190"/>
                  <a:gd name="T41" fmla="*/ 28 h 194"/>
                  <a:gd name="T42" fmla="*/ 171 w 190"/>
                  <a:gd name="T43" fmla="*/ 40 h 194"/>
                  <a:gd name="T44" fmla="*/ 181 w 190"/>
                  <a:gd name="T45" fmla="*/ 57 h 194"/>
                  <a:gd name="T46" fmla="*/ 185 w 190"/>
                  <a:gd name="T47" fmla="*/ 73 h 194"/>
                  <a:gd name="T48" fmla="*/ 190 w 190"/>
                  <a:gd name="T49" fmla="*/ 95 h 194"/>
                  <a:gd name="T50" fmla="*/ 185 w 190"/>
                  <a:gd name="T51" fmla="*/ 114 h 194"/>
                  <a:gd name="T52" fmla="*/ 181 w 190"/>
                  <a:gd name="T53" fmla="*/ 133 h 194"/>
                  <a:gd name="T54" fmla="*/ 171 w 190"/>
                  <a:gd name="T55" fmla="*/ 147 h 194"/>
                  <a:gd name="T56" fmla="*/ 162 w 190"/>
                  <a:gd name="T57" fmla="*/ 163 h 194"/>
                  <a:gd name="T58" fmla="*/ 145 w 190"/>
                  <a:gd name="T59" fmla="*/ 175 h 194"/>
                  <a:gd name="T60" fmla="*/ 131 w 190"/>
                  <a:gd name="T61" fmla="*/ 185 h 194"/>
                  <a:gd name="T62" fmla="*/ 112 w 190"/>
                  <a:gd name="T63" fmla="*/ 190 h 194"/>
                  <a:gd name="T64" fmla="*/ 95 w 190"/>
                  <a:gd name="T65" fmla="*/ 194 h 194"/>
                  <a:gd name="T66" fmla="*/ 95 w 190"/>
                  <a:gd name="T67"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94">
                    <a:moveTo>
                      <a:pt x="95" y="194"/>
                    </a:moveTo>
                    <a:lnTo>
                      <a:pt x="74" y="190"/>
                    </a:lnTo>
                    <a:lnTo>
                      <a:pt x="57" y="185"/>
                    </a:lnTo>
                    <a:lnTo>
                      <a:pt x="40" y="175"/>
                    </a:lnTo>
                    <a:lnTo>
                      <a:pt x="28" y="163"/>
                    </a:lnTo>
                    <a:lnTo>
                      <a:pt x="14" y="147"/>
                    </a:lnTo>
                    <a:lnTo>
                      <a:pt x="7" y="133"/>
                    </a:lnTo>
                    <a:lnTo>
                      <a:pt x="0" y="114"/>
                    </a:lnTo>
                    <a:lnTo>
                      <a:pt x="0" y="95"/>
                    </a:lnTo>
                    <a:lnTo>
                      <a:pt x="0" y="73"/>
                    </a:lnTo>
                    <a:lnTo>
                      <a:pt x="7" y="57"/>
                    </a:lnTo>
                    <a:lnTo>
                      <a:pt x="14" y="40"/>
                    </a:lnTo>
                    <a:lnTo>
                      <a:pt x="28" y="28"/>
                    </a:lnTo>
                    <a:lnTo>
                      <a:pt x="40" y="14"/>
                    </a:lnTo>
                    <a:lnTo>
                      <a:pt x="57" y="7"/>
                    </a:lnTo>
                    <a:lnTo>
                      <a:pt x="74" y="0"/>
                    </a:lnTo>
                    <a:lnTo>
                      <a:pt x="95" y="0"/>
                    </a:lnTo>
                    <a:lnTo>
                      <a:pt x="112" y="0"/>
                    </a:lnTo>
                    <a:lnTo>
                      <a:pt x="131" y="7"/>
                    </a:lnTo>
                    <a:lnTo>
                      <a:pt x="145" y="14"/>
                    </a:lnTo>
                    <a:lnTo>
                      <a:pt x="162" y="28"/>
                    </a:lnTo>
                    <a:lnTo>
                      <a:pt x="171" y="40"/>
                    </a:lnTo>
                    <a:lnTo>
                      <a:pt x="181" y="57"/>
                    </a:lnTo>
                    <a:lnTo>
                      <a:pt x="185" y="73"/>
                    </a:lnTo>
                    <a:lnTo>
                      <a:pt x="190" y="95"/>
                    </a:lnTo>
                    <a:lnTo>
                      <a:pt x="185" y="114"/>
                    </a:lnTo>
                    <a:lnTo>
                      <a:pt x="181" y="133"/>
                    </a:lnTo>
                    <a:lnTo>
                      <a:pt x="171" y="147"/>
                    </a:lnTo>
                    <a:lnTo>
                      <a:pt x="162" y="163"/>
                    </a:lnTo>
                    <a:lnTo>
                      <a:pt x="145" y="175"/>
                    </a:lnTo>
                    <a:lnTo>
                      <a:pt x="131" y="185"/>
                    </a:lnTo>
                    <a:lnTo>
                      <a:pt x="112" y="190"/>
                    </a:lnTo>
                    <a:lnTo>
                      <a:pt x="95" y="194"/>
                    </a:lnTo>
                    <a:lnTo>
                      <a:pt x="95" y="19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0" name="Freeform 154"/>
              <p:cNvSpPr>
                <a:spLocks/>
              </p:cNvSpPr>
              <p:nvPr/>
            </p:nvSpPr>
            <p:spPr bwMode="auto">
              <a:xfrm>
                <a:off x="5446" y="9140"/>
                <a:ext cx="193" cy="188"/>
              </a:xfrm>
              <a:custGeom>
                <a:avLst/>
                <a:gdLst>
                  <a:gd name="T0" fmla="*/ 93 w 193"/>
                  <a:gd name="T1" fmla="*/ 188 h 188"/>
                  <a:gd name="T2" fmla="*/ 72 w 193"/>
                  <a:gd name="T3" fmla="*/ 183 h 188"/>
                  <a:gd name="T4" fmla="*/ 55 w 193"/>
                  <a:gd name="T5" fmla="*/ 179 h 188"/>
                  <a:gd name="T6" fmla="*/ 38 w 193"/>
                  <a:gd name="T7" fmla="*/ 169 h 188"/>
                  <a:gd name="T8" fmla="*/ 27 w 193"/>
                  <a:gd name="T9" fmla="*/ 160 h 188"/>
                  <a:gd name="T10" fmla="*/ 12 w 193"/>
                  <a:gd name="T11" fmla="*/ 145 h 188"/>
                  <a:gd name="T12" fmla="*/ 5 w 193"/>
                  <a:gd name="T13" fmla="*/ 131 h 188"/>
                  <a:gd name="T14" fmla="*/ 0 w 193"/>
                  <a:gd name="T15" fmla="*/ 112 h 188"/>
                  <a:gd name="T16" fmla="*/ 0 w 193"/>
                  <a:gd name="T17" fmla="*/ 95 h 188"/>
                  <a:gd name="T18" fmla="*/ 0 w 193"/>
                  <a:gd name="T19" fmla="*/ 74 h 188"/>
                  <a:gd name="T20" fmla="*/ 5 w 193"/>
                  <a:gd name="T21" fmla="*/ 57 h 188"/>
                  <a:gd name="T22" fmla="*/ 12 w 193"/>
                  <a:gd name="T23" fmla="*/ 41 h 188"/>
                  <a:gd name="T24" fmla="*/ 27 w 193"/>
                  <a:gd name="T25" fmla="*/ 29 h 188"/>
                  <a:gd name="T26" fmla="*/ 38 w 193"/>
                  <a:gd name="T27" fmla="*/ 15 h 188"/>
                  <a:gd name="T28" fmla="*/ 55 w 193"/>
                  <a:gd name="T29" fmla="*/ 8 h 188"/>
                  <a:gd name="T30" fmla="*/ 72 w 193"/>
                  <a:gd name="T31" fmla="*/ 0 h 188"/>
                  <a:gd name="T32" fmla="*/ 93 w 193"/>
                  <a:gd name="T33" fmla="*/ 0 h 188"/>
                  <a:gd name="T34" fmla="*/ 112 w 193"/>
                  <a:gd name="T35" fmla="*/ 0 h 188"/>
                  <a:gd name="T36" fmla="*/ 131 w 193"/>
                  <a:gd name="T37" fmla="*/ 8 h 188"/>
                  <a:gd name="T38" fmla="*/ 148 w 193"/>
                  <a:gd name="T39" fmla="*/ 15 h 188"/>
                  <a:gd name="T40" fmla="*/ 164 w 193"/>
                  <a:gd name="T41" fmla="*/ 29 h 188"/>
                  <a:gd name="T42" fmla="*/ 174 w 193"/>
                  <a:gd name="T43" fmla="*/ 41 h 188"/>
                  <a:gd name="T44" fmla="*/ 183 w 193"/>
                  <a:gd name="T45" fmla="*/ 57 h 188"/>
                  <a:gd name="T46" fmla="*/ 188 w 193"/>
                  <a:gd name="T47" fmla="*/ 74 h 188"/>
                  <a:gd name="T48" fmla="*/ 193 w 193"/>
                  <a:gd name="T49" fmla="*/ 95 h 188"/>
                  <a:gd name="T50" fmla="*/ 188 w 193"/>
                  <a:gd name="T51" fmla="*/ 112 h 188"/>
                  <a:gd name="T52" fmla="*/ 183 w 193"/>
                  <a:gd name="T53" fmla="*/ 131 h 188"/>
                  <a:gd name="T54" fmla="*/ 174 w 193"/>
                  <a:gd name="T55" fmla="*/ 145 h 188"/>
                  <a:gd name="T56" fmla="*/ 164 w 193"/>
                  <a:gd name="T57" fmla="*/ 160 h 188"/>
                  <a:gd name="T58" fmla="*/ 148 w 193"/>
                  <a:gd name="T59" fmla="*/ 169 h 188"/>
                  <a:gd name="T60" fmla="*/ 131 w 193"/>
                  <a:gd name="T61" fmla="*/ 179 h 188"/>
                  <a:gd name="T62" fmla="*/ 112 w 193"/>
                  <a:gd name="T63" fmla="*/ 183 h 188"/>
                  <a:gd name="T64" fmla="*/ 93 w 193"/>
                  <a:gd name="T65" fmla="*/ 188 h 188"/>
                  <a:gd name="T66" fmla="*/ 93 w 193"/>
                  <a:gd name="T6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88">
                    <a:moveTo>
                      <a:pt x="93" y="188"/>
                    </a:moveTo>
                    <a:lnTo>
                      <a:pt x="72" y="183"/>
                    </a:lnTo>
                    <a:lnTo>
                      <a:pt x="55" y="179"/>
                    </a:lnTo>
                    <a:lnTo>
                      <a:pt x="38" y="169"/>
                    </a:lnTo>
                    <a:lnTo>
                      <a:pt x="27" y="160"/>
                    </a:lnTo>
                    <a:lnTo>
                      <a:pt x="12" y="145"/>
                    </a:lnTo>
                    <a:lnTo>
                      <a:pt x="5" y="131"/>
                    </a:lnTo>
                    <a:lnTo>
                      <a:pt x="0" y="112"/>
                    </a:lnTo>
                    <a:lnTo>
                      <a:pt x="0" y="95"/>
                    </a:lnTo>
                    <a:lnTo>
                      <a:pt x="0" y="74"/>
                    </a:lnTo>
                    <a:lnTo>
                      <a:pt x="5" y="57"/>
                    </a:lnTo>
                    <a:lnTo>
                      <a:pt x="12" y="41"/>
                    </a:lnTo>
                    <a:lnTo>
                      <a:pt x="27" y="29"/>
                    </a:lnTo>
                    <a:lnTo>
                      <a:pt x="38" y="15"/>
                    </a:lnTo>
                    <a:lnTo>
                      <a:pt x="55" y="8"/>
                    </a:lnTo>
                    <a:lnTo>
                      <a:pt x="72" y="0"/>
                    </a:lnTo>
                    <a:lnTo>
                      <a:pt x="93" y="0"/>
                    </a:lnTo>
                    <a:lnTo>
                      <a:pt x="112" y="0"/>
                    </a:lnTo>
                    <a:lnTo>
                      <a:pt x="131" y="8"/>
                    </a:lnTo>
                    <a:lnTo>
                      <a:pt x="148" y="15"/>
                    </a:lnTo>
                    <a:lnTo>
                      <a:pt x="164" y="29"/>
                    </a:lnTo>
                    <a:lnTo>
                      <a:pt x="174" y="41"/>
                    </a:lnTo>
                    <a:lnTo>
                      <a:pt x="183" y="57"/>
                    </a:lnTo>
                    <a:lnTo>
                      <a:pt x="188" y="74"/>
                    </a:lnTo>
                    <a:lnTo>
                      <a:pt x="193" y="95"/>
                    </a:lnTo>
                    <a:lnTo>
                      <a:pt x="188" y="112"/>
                    </a:lnTo>
                    <a:lnTo>
                      <a:pt x="183" y="131"/>
                    </a:lnTo>
                    <a:lnTo>
                      <a:pt x="174" y="145"/>
                    </a:lnTo>
                    <a:lnTo>
                      <a:pt x="164" y="160"/>
                    </a:lnTo>
                    <a:lnTo>
                      <a:pt x="148" y="169"/>
                    </a:lnTo>
                    <a:lnTo>
                      <a:pt x="131" y="179"/>
                    </a:lnTo>
                    <a:lnTo>
                      <a:pt x="112" y="183"/>
                    </a:lnTo>
                    <a:lnTo>
                      <a:pt x="93" y="188"/>
                    </a:lnTo>
                    <a:lnTo>
                      <a:pt x="93" y="188"/>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1" name="Freeform 155"/>
              <p:cNvSpPr>
                <a:spLocks/>
              </p:cNvSpPr>
              <p:nvPr/>
            </p:nvSpPr>
            <p:spPr bwMode="auto">
              <a:xfrm>
                <a:off x="5572" y="8856"/>
                <a:ext cx="107" cy="114"/>
              </a:xfrm>
              <a:custGeom>
                <a:avLst/>
                <a:gdLst>
                  <a:gd name="T0" fmla="*/ 55 w 107"/>
                  <a:gd name="T1" fmla="*/ 114 h 114"/>
                  <a:gd name="T2" fmla="*/ 76 w 107"/>
                  <a:gd name="T3" fmla="*/ 106 h 114"/>
                  <a:gd name="T4" fmla="*/ 93 w 107"/>
                  <a:gd name="T5" fmla="*/ 95 h 114"/>
                  <a:gd name="T6" fmla="*/ 105 w 107"/>
                  <a:gd name="T7" fmla="*/ 76 h 114"/>
                  <a:gd name="T8" fmla="*/ 107 w 107"/>
                  <a:gd name="T9" fmla="*/ 57 h 114"/>
                  <a:gd name="T10" fmla="*/ 105 w 107"/>
                  <a:gd name="T11" fmla="*/ 33 h 114"/>
                  <a:gd name="T12" fmla="*/ 93 w 107"/>
                  <a:gd name="T13" fmla="*/ 16 h 114"/>
                  <a:gd name="T14" fmla="*/ 76 w 107"/>
                  <a:gd name="T15" fmla="*/ 2 h 114"/>
                  <a:gd name="T16" fmla="*/ 55 w 107"/>
                  <a:gd name="T17" fmla="*/ 0 h 114"/>
                  <a:gd name="T18" fmla="*/ 34 w 107"/>
                  <a:gd name="T19" fmla="*/ 2 h 114"/>
                  <a:gd name="T20" fmla="*/ 17 w 107"/>
                  <a:gd name="T21" fmla="*/ 16 h 114"/>
                  <a:gd name="T22" fmla="*/ 3 w 107"/>
                  <a:gd name="T23" fmla="*/ 33 h 114"/>
                  <a:gd name="T24" fmla="*/ 0 w 107"/>
                  <a:gd name="T25" fmla="*/ 57 h 114"/>
                  <a:gd name="T26" fmla="*/ 3 w 107"/>
                  <a:gd name="T27" fmla="*/ 76 h 114"/>
                  <a:gd name="T28" fmla="*/ 17 w 107"/>
                  <a:gd name="T29" fmla="*/ 95 h 114"/>
                  <a:gd name="T30" fmla="*/ 34 w 107"/>
                  <a:gd name="T31" fmla="*/ 106 h 114"/>
                  <a:gd name="T32" fmla="*/ 55 w 107"/>
                  <a:gd name="T33" fmla="*/ 114 h 114"/>
                  <a:gd name="T34" fmla="*/ 55 w 107"/>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4">
                    <a:moveTo>
                      <a:pt x="55" y="114"/>
                    </a:moveTo>
                    <a:lnTo>
                      <a:pt x="76" y="106"/>
                    </a:lnTo>
                    <a:lnTo>
                      <a:pt x="93" y="95"/>
                    </a:lnTo>
                    <a:lnTo>
                      <a:pt x="105" y="76"/>
                    </a:lnTo>
                    <a:lnTo>
                      <a:pt x="107" y="57"/>
                    </a:lnTo>
                    <a:lnTo>
                      <a:pt x="105" y="33"/>
                    </a:lnTo>
                    <a:lnTo>
                      <a:pt x="93" y="16"/>
                    </a:lnTo>
                    <a:lnTo>
                      <a:pt x="76" y="2"/>
                    </a:lnTo>
                    <a:lnTo>
                      <a:pt x="55" y="0"/>
                    </a:lnTo>
                    <a:lnTo>
                      <a:pt x="34" y="2"/>
                    </a:lnTo>
                    <a:lnTo>
                      <a:pt x="17" y="16"/>
                    </a:lnTo>
                    <a:lnTo>
                      <a:pt x="3" y="33"/>
                    </a:lnTo>
                    <a:lnTo>
                      <a:pt x="0" y="57"/>
                    </a:lnTo>
                    <a:lnTo>
                      <a:pt x="3" y="76"/>
                    </a:lnTo>
                    <a:lnTo>
                      <a:pt x="17" y="95"/>
                    </a:lnTo>
                    <a:lnTo>
                      <a:pt x="34" y="106"/>
                    </a:lnTo>
                    <a:lnTo>
                      <a:pt x="55" y="114"/>
                    </a:lnTo>
                    <a:lnTo>
                      <a:pt x="55" y="11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2" name="Freeform 156"/>
              <p:cNvSpPr>
                <a:spLocks/>
              </p:cNvSpPr>
              <p:nvPr/>
            </p:nvSpPr>
            <p:spPr bwMode="auto">
              <a:xfrm>
                <a:off x="5805" y="8908"/>
                <a:ext cx="112" cy="114"/>
              </a:xfrm>
              <a:custGeom>
                <a:avLst/>
                <a:gdLst>
                  <a:gd name="T0" fmla="*/ 57 w 112"/>
                  <a:gd name="T1" fmla="*/ 114 h 114"/>
                  <a:gd name="T2" fmla="*/ 76 w 112"/>
                  <a:gd name="T3" fmla="*/ 109 h 114"/>
                  <a:gd name="T4" fmla="*/ 95 w 112"/>
                  <a:gd name="T5" fmla="*/ 97 h 114"/>
                  <a:gd name="T6" fmla="*/ 107 w 112"/>
                  <a:gd name="T7" fmla="*/ 78 h 114"/>
                  <a:gd name="T8" fmla="*/ 112 w 112"/>
                  <a:gd name="T9" fmla="*/ 59 h 114"/>
                  <a:gd name="T10" fmla="*/ 107 w 112"/>
                  <a:gd name="T11" fmla="*/ 33 h 114"/>
                  <a:gd name="T12" fmla="*/ 95 w 112"/>
                  <a:gd name="T13" fmla="*/ 16 h 114"/>
                  <a:gd name="T14" fmla="*/ 76 w 112"/>
                  <a:gd name="T15" fmla="*/ 2 h 114"/>
                  <a:gd name="T16" fmla="*/ 57 w 112"/>
                  <a:gd name="T17" fmla="*/ 0 h 114"/>
                  <a:gd name="T18" fmla="*/ 34 w 112"/>
                  <a:gd name="T19" fmla="*/ 2 h 114"/>
                  <a:gd name="T20" fmla="*/ 15 w 112"/>
                  <a:gd name="T21" fmla="*/ 16 h 114"/>
                  <a:gd name="T22" fmla="*/ 3 w 112"/>
                  <a:gd name="T23" fmla="*/ 33 h 114"/>
                  <a:gd name="T24" fmla="*/ 0 w 112"/>
                  <a:gd name="T25" fmla="*/ 59 h 114"/>
                  <a:gd name="T26" fmla="*/ 3 w 112"/>
                  <a:gd name="T27" fmla="*/ 78 h 114"/>
                  <a:gd name="T28" fmla="*/ 15 w 112"/>
                  <a:gd name="T29" fmla="*/ 97 h 114"/>
                  <a:gd name="T30" fmla="*/ 34 w 112"/>
                  <a:gd name="T31" fmla="*/ 109 h 114"/>
                  <a:gd name="T32" fmla="*/ 57 w 112"/>
                  <a:gd name="T33" fmla="*/ 114 h 114"/>
                  <a:gd name="T34" fmla="*/ 57 w 112"/>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14">
                    <a:moveTo>
                      <a:pt x="57" y="114"/>
                    </a:moveTo>
                    <a:lnTo>
                      <a:pt x="76" y="109"/>
                    </a:lnTo>
                    <a:lnTo>
                      <a:pt x="95" y="97"/>
                    </a:lnTo>
                    <a:lnTo>
                      <a:pt x="107" y="78"/>
                    </a:lnTo>
                    <a:lnTo>
                      <a:pt x="112" y="59"/>
                    </a:lnTo>
                    <a:lnTo>
                      <a:pt x="107" y="33"/>
                    </a:lnTo>
                    <a:lnTo>
                      <a:pt x="95" y="16"/>
                    </a:lnTo>
                    <a:lnTo>
                      <a:pt x="76" y="2"/>
                    </a:lnTo>
                    <a:lnTo>
                      <a:pt x="57" y="0"/>
                    </a:lnTo>
                    <a:lnTo>
                      <a:pt x="34" y="2"/>
                    </a:lnTo>
                    <a:lnTo>
                      <a:pt x="15" y="16"/>
                    </a:lnTo>
                    <a:lnTo>
                      <a:pt x="3" y="33"/>
                    </a:lnTo>
                    <a:lnTo>
                      <a:pt x="0" y="59"/>
                    </a:lnTo>
                    <a:lnTo>
                      <a:pt x="3" y="78"/>
                    </a:lnTo>
                    <a:lnTo>
                      <a:pt x="15" y="97"/>
                    </a:lnTo>
                    <a:lnTo>
                      <a:pt x="34" y="109"/>
                    </a:lnTo>
                    <a:lnTo>
                      <a:pt x="57" y="114"/>
                    </a:lnTo>
                    <a:lnTo>
                      <a:pt x="57" y="11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3" name="Freeform 157"/>
              <p:cNvSpPr>
                <a:spLocks/>
              </p:cNvSpPr>
              <p:nvPr/>
            </p:nvSpPr>
            <p:spPr bwMode="auto">
              <a:xfrm>
                <a:off x="5938" y="8696"/>
                <a:ext cx="117" cy="117"/>
              </a:xfrm>
              <a:custGeom>
                <a:avLst/>
                <a:gdLst>
                  <a:gd name="T0" fmla="*/ 60 w 117"/>
                  <a:gd name="T1" fmla="*/ 117 h 117"/>
                  <a:gd name="T2" fmla="*/ 81 w 117"/>
                  <a:gd name="T3" fmla="*/ 110 h 117"/>
                  <a:gd name="T4" fmla="*/ 100 w 117"/>
                  <a:gd name="T5" fmla="*/ 98 h 117"/>
                  <a:gd name="T6" fmla="*/ 112 w 117"/>
                  <a:gd name="T7" fmla="*/ 79 h 117"/>
                  <a:gd name="T8" fmla="*/ 117 w 117"/>
                  <a:gd name="T9" fmla="*/ 57 h 117"/>
                  <a:gd name="T10" fmla="*/ 112 w 117"/>
                  <a:gd name="T11" fmla="*/ 34 h 117"/>
                  <a:gd name="T12" fmla="*/ 100 w 117"/>
                  <a:gd name="T13" fmla="*/ 17 h 117"/>
                  <a:gd name="T14" fmla="*/ 81 w 117"/>
                  <a:gd name="T15" fmla="*/ 3 h 117"/>
                  <a:gd name="T16" fmla="*/ 60 w 117"/>
                  <a:gd name="T17" fmla="*/ 0 h 117"/>
                  <a:gd name="T18" fmla="*/ 34 w 117"/>
                  <a:gd name="T19" fmla="*/ 3 h 117"/>
                  <a:gd name="T20" fmla="*/ 17 w 117"/>
                  <a:gd name="T21" fmla="*/ 17 h 117"/>
                  <a:gd name="T22" fmla="*/ 3 w 117"/>
                  <a:gd name="T23" fmla="*/ 34 h 117"/>
                  <a:gd name="T24" fmla="*/ 0 w 117"/>
                  <a:gd name="T25" fmla="*/ 57 h 117"/>
                  <a:gd name="T26" fmla="*/ 3 w 117"/>
                  <a:gd name="T27" fmla="*/ 79 h 117"/>
                  <a:gd name="T28" fmla="*/ 17 w 117"/>
                  <a:gd name="T29" fmla="*/ 98 h 117"/>
                  <a:gd name="T30" fmla="*/ 34 w 117"/>
                  <a:gd name="T31" fmla="*/ 110 h 117"/>
                  <a:gd name="T32" fmla="*/ 60 w 117"/>
                  <a:gd name="T33" fmla="*/ 117 h 117"/>
                  <a:gd name="T34" fmla="*/ 60 w 117"/>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17">
                    <a:moveTo>
                      <a:pt x="60" y="117"/>
                    </a:moveTo>
                    <a:lnTo>
                      <a:pt x="81" y="110"/>
                    </a:lnTo>
                    <a:lnTo>
                      <a:pt x="100" y="98"/>
                    </a:lnTo>
                    <a:lnTo>
                      <a:pt x="112" y="79"/>
                    </a:lnTo>
                    <a:lnTo>
                      <a:pt x="117" y="57"/>
                    </a:lnTo>
                    <a:lnTo>
                      <a:pt x="112" y="34"/>
                    </a:lnTo>
                    <a:lnTo>
                      <a:pt x="100" y="17"/>
                    </a:lnTo>
                    <a:lnTo>
                      <a:pt x="81" y="3"/>
                    </a:lnTo>
                    <a:lnTo>
                      <a:pt x="60" y="0"/>
                    </a:lnTo>
                    <a:lnTo>
                      <a:pt x="34" y="3"/>
                    </a:lnTo>
                    <a:lnTo>
                      <a:pt x="17" y="17"/>
                    </a:lnTo>
                    <a:lnTo>
                      <a:pt x="3" y="34"/>
                    </a:lnTo>
                    <a:lnTo>
                      <a:pt x="0" y="57"/>
                    </a:lnTo>
                    <a:lnTo>
                      <a:pt x="3" y="79"/>
                    </a:lnTo>
                    <a:lnTo>
                      <a:pt x="17" y="98"/>
                    </a:lnTo>
                    <a:lnTo>
                      <a:pt x="34" y="110"/>
                    </a:lnTo>
                    <a:lnTo>
                      <a:pt x="60" y="117"/>
                    </a:lnTo>
                    <a:lnTo>
                      <a:pt x="60" y="11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4" name="Freeform 158"/>
              <p:cNvSpPr>
                <a:spLocks/>
              </p:cNvSpPr>
              <p:nvPr/>
            </p:nvSpPr>
            <p:spPr bwMode="auto">
              <a:xfrm>
                <a:off x="6041" y="8908"/>
                <a:ext cx="104" cy="109"/>
              </a:xfrm>
              <a:custGeom>
                <a:avLst/>
                <a:gdLst>
                  <a:gd name="T0" fmla="*/ 54 w 104"/>
                  <a:gd name="T1" fmla="*/ 109 h 109"/>
                  <a:gd name="T2" fmla="*/ 71 w 104"/>
                  <a:gd name="T3" fmla="*/ 104 h 109"/>
                  <a:gd name="T4" fmla="*/ 90 w 104"/>
                  <a:gd name="T5" fmla="*/ 92 h 109"/>
                  <a:gd name="T6" fmla="*/ 99 w 104"/>
                  <a:gd name="T7" fmla="*/ 73 h 109"/>
                  <a:gd name="T8" fmla="*/ 104 w 104"/>
                  <a:gd name="T9" fmla="*/ 54 h 109"/>
                  <a:gd name="T10" fmla="*/ 99 w 104"/>
                  <a:gd name="T11" fmla="*/ 33 h 109"/>
                  <a:gd name="T12" fmla="*/ 90 w 104"/>
                  <a:gd name="T13" fmla="*/ 16 h 109"/>
                  <a:gd name="T14" fmla="*/ 71 w 104"/>
                  <a:gd name="T15" fmla="*/ 2 h 109"/>
                  <a:gd name="T16" fmla="*/ 54 w 104"/>
                  <a:gd name="T17" fmla="*/ 0 h 109"/>
                  <a:gd name="T18" fmla="*/ 30 w 104"/>
                  <a:gd name="T19" fmla="*/ 2 h 109"/>
                  <a:gd name="T20" fmla="*/ 14 w 104"/>
                  <a:gd name="T21" fmla="*/ 16 h 109"/>
                  <a:gd name="T22" fmla="*/ 2 w 104"/>
                  <a:gd name="T23" fmla="*/ 33 h 109"/>
                  <a:gd name="T24" fmla="*/ 0 w 104"/>
                  <a:gd name="T25" fmla="*/ 54 h 109"/>
                  <a:gd name="T26" fmla="*/ 2 w 104"/>
                  <a:gd name="T27" fmla="*/ 73 h 109"/>
                  <a:gd name="T28" fmla="*/ 14 w 104"/>
                  <a:gd name="T29" fmla="*/ 92 h 109"/>
                  <a:gd name="T30" fmla="*/ 30 w 104"/>
                  <a:gd name="T31" fmla="*/ 104 h 109"/>
                  <a:gd name="T32" fmla="*/ 54 w 104"/>
                  <a:gd name="T33" fmla="*/ 109 h 109"/>
                  <a:gd name="T34" fmla="*/ 54 w 104"/>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9">
                    <a:moveTo>
                      <a:pt x="54" y="109"/>
                    </a:moveTo>
                    <a:lnTo>
                      <a:pt x="71" y="104"/>
                    </a:lnTo>
                    <a:lnTo>
                      <a:pt x="90" y="92"/>
                    </a:lnTo>
                    <a:lnTo>
                      <a:pt x="99" y="73"/>
                    </a:lnTo>
                    <a:lnTo>
                      <a:pt x="104" y="54"/>
                    </a:lnTo>
                    <a:lnTo>
                      <a:pt x="99" y="33"/>
                    </a:lnTo>
                    <a:lnTo>
                      <a:pt x="90" y="16"/>
                    </a:lnTo>
                    <a:lnTo>
                      <a:pt x="71" y="2"/>
                    </a:lnTo>
                    <a:lnTo>
                      <a:pt x="54" y="0"/>
                    </a:lnTo>
                    <a:lnTo>
                      <a:pt x="30" y="2"/>
                    </a:lnTo>
                    <a:lnTo>
                      <a:pt x="14" y="16"/>
                    </a:lnTo>
                    <a:lnTo>
                      <a:pt x="2" y="33"/>
                    </a:lnTo>
                    <a:lnTo>
                      <a:pt x="0" y="54"/>
                    </a:lnTo>
                    <a:lnTo>
                      <a:pt x="2" y="73"/>
                    </a:lnTo>
                    <a:lnTo>
                      <a:pt x="14" y="92"/>
                    </a:lnTo>
                    <a:lnTo>
                      <a:pt x="30" y="104"/>
                    </a:lnTo>
                    <a:lnTo>
                      <a:pt x="54" y="109"/>
                    </a:lnTo>
                    <a:lnTo>
                      <a:pt x="54" y="10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5" name="Freeform 159"/>
              <p:cNvSpPr>
                <a:spLocks/>
              </p:cNvSpPr>
              <p:nvPr/>
            </p:nvSpPr>
            <p:spPr bwMode="auto">
              <a:xfrm>
                <a:off x="6262" y="8825"/>
                <a:ext cx="116" cy="111"/>
              </a:xfrm>
              <a:custGeom>
                <a:avLst/>
                <a:gdLst>
                  <a:gd name="T0" fmla="*/ 59 w 116"/>
                  <a:gd name="T1" fmla="*/ 111 h 111"/>
                  <a:gd name="T2" fmla="*/ 78 w 116"/>
                  <a:gd name="T3" fmla="*/ 107 h 111"/>
                  <a:gd name="T4" fmla="*/ 97 w 116"/>
                  <a:gd name="T5" fmla="*/ 95 h 111"/>
                  <a:gd name="T6" fmla="*/ 109 w 116"/>
                  <a:gd name="T7" fmla="*/ 76 h 111"/>
                  <a:gd name="T8" fmla="*/ 116 w 116"/>
                  <a:gd name="T9" fmla="*/ 54 h 111"/>
                  <a:gd name="T10" fmla="*/ 109 w 116"/>
                  <a:gd name="T11" fmla="*/ 31 h 111"/>
                  <a:gd name="T12" fmla="*/ 97 w 116"/>
                  <a:gd name="T13" fmla="*/ 14 h 111"/>
                  <a:gd name="T14" fmla="*/ 78 w 116"/>
                  <a:gd name="T15" fmla="*/ 2 h 111"/>
                  <a:gd name="T16" fmla="*/ 59 w 116"/>
                  <a:gd name="T17" fmla="*/ 0 h 111"/>
                  <a:gd name="T18" fmla="*/ 33 w 116"/>
                  <a:gd name="T19" fmla="*/ 2 h 111"/>
                  <a:gd name="T20" fmla="*/ 16 w 116"/>
                  <a:gd name="T21" fmla="*/ 14 h 111"/>
                  <a:gd name="T22" fmla="*/ 2 w 116"/>
                  <a:gd name="T23" fmla="*/ 31 h 111"/>
                  <a:gd name="T24" fmla="*/ 0 w 116"/>
                  <a:gd name="T25" fmla="*/ 54 h 111"/>
                  <a:gd name="T26" fmla="*/ 2 w 116"/>
                  <a:gd name="T27" fmla="*/ 76 h 111"/>
                  <a:gd name="T28" fmla="*/ 16 w 116"/>
                  <a:gd name="T29" fmla="*/ 95 h 111"/>
                  <a:gd name="T30" fmla="*/ 33 w 116"/>
                  <a:gd name="T31" fmla="*/ 107 h 111"/>
                  <a:gd name="T32" fmla="*/ 59 w 116"/>
                  <a:gd name="T33" fmla="*/ 111 h 111"/>
                  <a:gd name="T34" fmla="*/ 59 w 116"/>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1">
                    <a:moveTo>
                      <a:pt x="59" y="111"/>
                    </a:moveTo>
                    <a:lnTo>
                      <a:pt x="78" y="107"/>
                    </a:lnTo>
                    <a:lnTo>
                      <a:pt x="97" y="95"/>
                    </a:lnTo>
                    <a:lnTo>
                      <a:pt x="109" y="76"/>
                    </a:lnTo>
                    <a:lnTo>
                      <a:pt x="116" y="54"/>
                    </a:lnTo>
                    <a:lnTo>
                      <a:pt x="109" y="31"/>
                    </a:lnTo>
                    <a:lnTo>
                      <a:pt x="97" y="14"/>
                    </a:lnTo>
                    <a:lnTo>
                      <a:pt x="78" y="2"/>
                    </a:lnTo>
                    <a:lnTo>
                      <a:pt x="59" y="0"/>
                    </a:lnTo>
                    <a:lnTo>
                      <a:pt x="33" y="2"/>
                    </a:lnTo>
                    <a:lnTo>
                      <a:pt x="16" y="14"/>
                    </a:lnTo>
                    <a:lnTo>
                      <a:pt x="2" y="31"/>
                    </a:lnTo>
                    <a:lnTo>
                      <a:pt x="0" y="54"/>
                    </a:lnTo>
                    <a:lnTo>
                      <a:pt x="2" y="76"/>
                    </a:lnTo>
                    <a:lnTo>
                      <a:pt x="16" y="95"/>
                    </a:lnTo>
                    <a:lnTo>
                      <a:pt x="33" y="107"/>
                    </a:lnTo>
                    <a:lnTo>
                      <a:pt x="59" y="111"/>
                    </a:lnTo>
                    <a:lnTo>
                      <a:pt x="59" y="111"/>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6" name="Freeform 160"/>
              <p:cNvSpPr>
                <a:spLocks/>
              </p:cNvSpPr>
              <p:nvPr/>
            </p:nvSpPr>
            <p:spPr bwMode="auto">
              <a:xfrm>
                <a:off x="5684" y="9100"/>
                <a:ext cx="109" cy="114"/>
              </a:xfrm>
              <a:custGeom>
                <a:avLst/>
                <a:gdLst>
                  <a:gd name="T0" fmla="*/ 55 w 109"/>
                  <a:gd name="T1" fmla="*/ 114 h 114"/>
                  <a:gd name="T2" fmla="*/ 74 w 109"/>
                  <a:gd name="T3" fmla="*/ 107 h 114"/>
                  <a:gd name="T4" fmla="*/ 93 w 109"/>
                  <a:gd name="T5" fmla="*/ 95 h 114"/>
                  <a:gd name="T6" fmla="*/ 105 w 109"/>
                  <a:gd name="T7" fmla="*/ 76 h 114"/>
                  <a:gd name="T8" fmla="*/ 109 w 109"/>
                  <a:gd name="T9" fmla="*/ 55 h 114"/>
                  <a:gd name="T10" fmla="*/ 105 w 109"/>
                  <a:gd name="T11" fmla="*/ 33 h 114"/>
                  <a:gd name="T12" fmla="*/ 93 w 109"/>
                  <a:gd name="T13" fmla="*/ 17 h 114"/>
                  <a:gd name="T14" fmla="*/ 74 w 109"/>
                  <a:gd name="T15" fmla="*/ 3 h 114"/>
                  <a:gd name="T16" fmla="*/ 55 w 109"/>
                  <a:gd name="T17" fmla="*/ 0 h 114"/>
                  <a:gd name="T18" fmla="*/ 33 w 109"/>
                  <a:gd name="T19" fmla="*/ 3 h 114"/>
                  <a:gd name="T20" fmla="*/ 17 w 109"/>
                  <a:gd name="T21" fmla="*/ 17 h 114"/>
                  <a:gd name="T22" fmla="*/ 5 w 109"/>
                  <a:gd name="T23" fmla="*/ 33 h 114"/>
                  <a:gd name="T24" fmla="*/ 0 w 109"/>
                  <a:gd name="T25" fmla="*/ 55 h 114"/>
                  <a:gd name="T26" fmla="*/ 5 w 109"/>
                  <a:gd name="T27" fmla="*/ 76 h 114"/>
                  <a:gd name="T28" fmla="*/ 17 w 109"/>
                  <a:gd name="T29" fmla="*/ 95 h 114"/>
                  <a:gd name="T30" fmla="*/ 33 w 109"/>
                  <a:gd name="T31" fmla="*/ 107 h 114"/>
                  <a:gd name="T32" fmla="*/ 55 w 109"/>
                  <a:gd name="T33" fmla="*/ 114 h 114"/>
                  <a:gd name="T34" fmla="*/ 55 w 109"/>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14">
                    <a:moveTo>
                      <a:pt x="55" y="114"/>
                    </a:moveTo>
                    <a:lnTo>
                      <a:pt x="74" y="107"/>
                    </a:lnTo>
                    <a:lnTo>
                      <a:pt x="93" y="95"/>
                    </a:lnTo>
                    <a:lnTo>
                      <a:pt x="105" y="76"/>
                    </a:lnTo>
                    <a:lnTo>
                      <a:pt x="109" y="55"/>
                    </a:lnTo>
                    <a:lnTo>
                      <a:pt x="105" y="33"/>
                    </a:lnTo>
                    <a:lnTo>
                      <a:pt x="93" y="17"/>
                    </a:lnTo>
                    <a:lnTo>
                      <a:pt x="74" y="3"/>
                    </a:lnTo>
                    <a:lnTo>
                      <a:pt x="55" y="0"/>
                    </a:lnTo>
                    <a:lnTo>
                      <a:pt x="33" y="3"/>
                    </a:lnTo>
                    <a:lnTo>
                      <a:pt x="17" y="17"/>
                    </a:lnTo>
                    <a:lnTo>
                      <a:pt x="5" y="33"/>
                    </a:lnTo>
                    <a:lnTo>
                      <a:pt x="0" y="55"/>
                    </a:lnTo>
                    <a:lnTo>
                      <a:pt x="5" y="76"/>
                    </a:lnTo>
                    <a:lnTo>
                      <a:pt x="17" y="95"/>
                    </a:lnTo>
                    <a:lnTo>
                      <a:pt x="33" y="107"/>
                    </a:lnTo>
                    <a:lnTo>
                      <a:pt x="55" y="114"/>
                    </a:lnTo>
                    <a:lnTo>
                      <a:pt x="55" y="11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7" name="Freeform 161"/>
              <p:cNvSpPr>
                <a:spLocks/>
              </p:cNvSpPr>
              <p:nvPr/>
            </p:nvSpPr>
            <p:spPr bwMode="auto">
              <a:xfrm>
                <a:off x="5475" y="9174"/>
                <a:ext cx="104" cy="107"/>
              </a:xfrm>
              <a:custGeom>
                <a:avLst/>
                <a:gdLst>
                  <a:gd name="T0" fmla="*/ 50 w 104"/>
                  <a:gd name="T1" fmla="*/ 107 h 107"/>
                  <a:gd name="T2" fmla="*/ 69 w 104"/>
                  <a:gd name="T3" fmla="*/ 102 h 107"/>
                  <a:gd name="T4" fmla="*/ 88 w 104"/>
                  <a:gd name="T5" fmla="*/ 90 h 107"/>
                  <a:gd name="T6" fmla="*/ 100 w 104"/>
                  <a:gd name="T7" fmla="*/ 73 h 107"/>
                  <a:gd name="T8" fmla="*/ 104 w 104"/>
                  <a:gd name="T9" fmla="*/ 54 h 107"/>
                  <a:gd name="T10" fmla="*/ 100 w 104"/>
                  <a:gd name="T11" fmla="*/ 33 h 107"/>
                  <a:gd name="T12" fmla="*/ 88 w 104"/>
                  <a:gd name="T13" fmla="*/ 16 h 107"/>
                  <a:gd name="T14" fmla="*/ 69 w 104"/>
                  <a:gd name="T15" fmla="*/ 2 h 107"/>
                  <a:gd name="T16" fmla="*/ 50 w 104"/>
                  <a:gd name="T17" fmla="*/ 0 h 107"/>
                  <a:gd name="T18" fmla="*/ 28 w 104"/>
                  <a:gd name="T19" fmla="*/ 2 h 107"/>
                  <a:gd name="T20" fmla="*/ 14 w 104"/>
                  <a:gd name="T21" fmla="*/ 16 h 107"/>
                  <a:gd name="T22" fmla="*/ 2 w 104"/>
                  <a:gd name="T23" fmla="*/ 33 h 107"/>
                  <a:gd name="T24" fmla="*/ 0 w 104"/>
                  <a:gd name="T25" fmla="*/ 54 h 107"/>
                  <a:gd name="T26" fmla="*/ 2 w 104"/>
                  <a:gd name="T27" fmla="*/ 73 h 107"/>
                  <a:gd name="T28" fmla="*/ 14 w 104"/>
                  <a:gd name="T29" fmla="*/ 90 h 107"/>
                  <a:gd name="T30" fmla="*/ 28 w 104"/>
                  <a:gd name="T31" fmla="*/ 102 h 107"/>
                  <a:gd name="T32" fmla="*/ 50 w 104"/>
                  <a:gd name="T33" fmla="*/ 107 h 107"/>
                  <a:gd name="T34" fmla="*/ 50 w 104"/>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7">
                    <a:moveTo>
                      <a:pt x="50" y="107"/>
                    </a:moveTo>
                    <a:lnTo>
                      <a:pt x="69" y="102"/>
                    </a:lnTo>
                    <a:lnTo>
                      <a:pt x="88" y="90"/>
                    </a:lnTo>
                    <a:lnTo>
                      <a:pt x="100" y="73"/>
                    </a:lnTo>
                    <a:lnTo>
                      <a:pt x="104" y="54"/>
                    </a:lnTo>
                    <a:lnTo>
                      <a:pt x="100" y="33"/>
                    </a:lnTo>
                    <a:lnTo>
                      <a:pt x="88" y="16"/>
                    </a:lnTo>
                    <a:lnTo>
                      <a:pt x="69" y="2"/>
                    </a:lnTo>
                    <a:lnTo>
                      <a:pt x="50" y="0"/>
                    </a:lnTo>
                    <a:lnTo>
                      <a:pt x="28" y="2"/>
                    </a:lnTo>
                    <a:lnTo>
                      <a:pt x="14" y="16"/>
                    </a:lnTo>
                    <a:lnTo>
                      <a:pt x="2" y="33"/>
                    </a:lnTo>
                    <a:lnTo>
                      <a:pt x="0" y="54"/>
                    </a:lnTo>
                    <a:lnTo>
                      <a:pt x="2" y="73"/>
                    </a:lnTo>
                    <a:lnTo>
                      <a:pt x="14" y="90"/>
                    </a:lnTo>
                    <a:lnTo>
                      <a:pt x="28" y="102"/>
                    </a:lnTo>
                    <a:lnTo>
                      <a:pt x="50" y="107"/>
                    </a:lnTo>
                    <a:lnTo>
                      <a:pt x="50" y="10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8" name="Freeform 162"/>
              <p:cNvSpPr>
                <a:spLocks/>
              </p:cNvSpPr>
              <p:nvPr/>
            </p:nvSpPr>
            <p:spPr bwMode="auto">
              <a:xfrm>
                <a:off x="5950" y="9145"/>
                <a:ext cx="105" cy="105"/>
              </a:xfrm>
              <a:custGeom>
                <a:avLst/>
                <a:gdLst>
                  <a:gd name="T0" fmla="*/ 55 w 105"/>
                  <a:gd name="T1" fmla="*/ 105 h 105"/>
                  <a:gd name="T2" fmla="*/ 74 w 105"/>
                  <a:gd name="T3" fmla="*/ 100 h 105"/>
                  <a:gd name="T4" fmla="*/ 91 w 105"/>
                  <a:gd name="T5" fmla="*/ 88 h 105"/>
                  <a:gd name="T6" fmla="*/ 100 w 105"/>
                  <a:gd name="T7" fmla="*/ 69 h 105"/>
                  <a:gd name="T8" fmla="*/ 105 w 105"/>
                  <a:gd name="T9" fmla="*/ 50 h 105"/>
                  <a:gd name="T10" fmla="*/ 100 w 105"/>
                  <a:gd name="T11" fmla="*/ 29 h 105"/>
                  <a:gd name="T12" fmla="*/ 91 w 105"/>
                  <a:gd name="T13" fmla="*/ 14 h 105"/>
                  <a:gd name="T14" fmla="*/ 74 w 105"/>
                  <a:gd name="T15" fmla="*/ 3 h 105"/>
                  <a:gd name="T16" fmla="*/ 55 w 105"/>
                  <a:gd name="T17" fmla="*/ 0 h 105"/>
                  <a:gd name="T18" fmla="*/ 33 w 105"/>
                  <a:gd name="T19" fmla="*/ 3 h 105"/>
                  <a:gd name="T20" fmla="*/ 17 w 105"/>
                  <a:gd name="T21" fmla="*/ 14 h 105"/>
                  <a:gd name="T22" fmla="*/ 3 w 105"/>
                  <a:gd name="T23" fmla="*/ 29 h 105"/>
                  <a:gd name="T24" fmla="*/ 0 w 105"/>
                  <a:gd name="T25" fmla="*/ 50 h 105"/>
                  <a:gd name="T26" fmla="*/ 3 w 105"/>
                  <a:gd name="T27" fmla="*/ 69 h 105"/>
                  <a:gd name="T28" fmla="*/ 17 w 105"/>
                  <a:gd name="T29" fmla="*/ 88 h 105"/>
                  <a:gd name="T30" fmla="*/ 33 w 105"/>
                  <a:gd name="T31" fmla="*/ 100 h 105"/>
                  <a:gd name="T32" fmla="*/ 55 w 105"/>
                  <a:gd name="T33" fmla="*/ 105 h 105"/>
                  <a:gd name="T34" fmla="*/ 55 w 105"/>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5">
                    <a:moveTo>
                      <a:pt x="55" y="105"/>
                    </a:moveTo>
                    <a:lnTo>
                      <a:pt x="74" y="100"/>
                    </a:lnTo>
                    <a:lnTo>
                      <a:pt x="91" y="88"/>
                    </a:lnTo>
                    <a:lnTo>
                      <a:pt x="100" y="69"/>
                    </a:lnTo>
                    <a:lnTo>
                      <a:pt x="105" y="50"/>
                    </a:lnTo>
                    <a:lnTo>
                      <a:pt x="100" y="29"/>
                    </a:lnTo>
                    <a:lnTo>
                      <a:pt x="91" y="14"/>
                    </a:lnTo>
                    <a:lnTo>
                      <a:pt x="74" y="3"/>
                    </a:lnTo>
                    <a:lnTo>
                      <a:pt x="55" y="0"/>
                    </a:lnTo>
                    <a:lnTo>
                      <a:pt x="33" y="3"/>
                    </a:lnTo>
                    <a:lnTo>
                      <a:pt x="17" y="14"/>
                    </a:lnTo>
                    <a:lnTo>
                      <a:pt x="3" y="29"/>
                    </a:lnTo>
                    <a:lnTo>
                      <a:pt x="0" y="50"/>
                    </a:lnTo>
                    <a:lnTo>
                      <a:pt x="3" y="69"/>
                    </a:lnTo>
                    <a:lnTo>
                      <a:pt x="17" y="88"/>
                    </a:lnTo>
                    <a:lnTo>
                      <a:pt x="33" y="100"/>
                    </a:lnTo>
                    <a:lnTo>
                      <a:pt x="55" y="105"/>
                    </a:lnTo>
                    <a:lnTo>
                      <a:pt x="55" y="105"/>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39" name="Freeform 163"/>
              <p:cNvSpPr>
                <a:spLocks/>
              </p:cNvSpPr>
              <p:nvPr/>
            </p:nvSpPr>
            <p:spPr bwMode="auto">
              <a:xfrm>
                <a:off x="6200" y="9050"/>
                <a:ext cx="116" cy="112"/>
              </a:xfrm>
              <a:custGeom>
                <a:avLst/>
                <a:gdLst>
                  <a:gd name="T0" fmla="*/ 57 w 116"/>
                  <a:gd name="T1" fmla="*/ 112 h 112"/>
                  <a:gd name="T2" fmla="*/ 78 w 116"/>
                  <a:gd name="T3" fmla="*/ 107 h 112"/>
                  <a:gd name="T4" fmla="*/ 97 w 116"/>
                  <a:gd name="T5" fmla="*/ 95 h 112"/>
                  <a:gd name="T6" fmla="*/ 109 w 116"/>
                  <a:gd name="T7" fmla="*/ 76 h 112"/>
                  <a:gd name="T8" fmla="*/ 116 w 116"/>
                  <a:gd name="T9" fmla="*/ 57 h 112"/>
                  <a:gd name="T10" fmla="*/ 109 w 116"/>
                  <a:gd name="T11" fmla="*/ 34 h 112"/>
                  <a:gd name="T12" fmla="*/ 97 w 116"/>
                  <a:gd name="T13" fmla="*/ 17 h 112"/>
                  <a:gd name="T14" fmla="*/ 78 w 116"/>
                  <a:gd name="T15" fmla="*/ 3 h 112"/>
                  <a:gd name="T16" fmla="*/ 57 w 116"/>
                  <a:gd name="T17" fmla="*/ 0 h 112"/>
                  <a:gd name="T18" fmla="*/ 33 w 116"/>
                  <a:gd name="T19" fmla="*/ 3 h 112"/>
                  <a:gd name="T20" fmla="*/ 16 w 116"/>
                  <a:gd name="T21" fmla="*/ 17 h 112"/>
                  <a:gd name="T22" fmla="*/ 2 w 116"/>
                  <a:gd name="T23" fmla="*/ 34 h 112"/>
                  <a:gd name="T24" fmla="*/ 0 w 116"/>
                  <a:gd name="T25" fmla="*/ 57 h 112"/>
                  <a:gd name="T26" fmla="*/ 2 w 116"/>
                  <a:gd name="T27" fmla="*/ 76 h 112"/>
                  <a:gd name="T28" fmla="*/ 16 w 116"/>
                  <a:gd name="T29" fmla="*/ 95 h 112"/>
                  <a:gd name="T30" fmla="*/ 33 w 116"/>
                  <a:gd name="T31" fmla="*/ 107 h 112"/>
                  <a:gd name="T32" fmla="*/ 57 w 116"/>
                  <a:gd name="T33" fmla="*/ 112 h 112"/>
                  <a:gd name="T34" fmla="*/ 57 w 116"/>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2">
                    <a:moveTo>
                      <a:pt x="57" y="112"/>
                    </a:moveTo>
                    <a:lnTo>
                      <a:pt x="78" y="107"/>
                    </a:lnTo>
                    <a:lnTo>
                      <a:pt x="97" y="95"/>
                    </a:lnTo>
                    <a:lnTo>
                      <a:pt x="109" y="76"/>
                    </a:lnTo>
                    <a:lnTo>
                      <a:pt x="116" y="57"/>
                    </a:lnTo>
                    <a:lnTo>
                      <a:pt x="109" y="34"/>
                    </a:lnTo>
                    <a:lnTo>
                      <a:pt x="97" y="17"/>
                    </a:lnTo>
                    <a:lnTo>
                      <a:pt x="78" y="3"/>
                    </a:lnTo>
                    <a:lnTo>
                      <a:pt x="57" y="0"/>
                    </a:lnTo>
                    <a:lnTo>
                      <a:pt x="33" y="3"/>
                    </a:lnTo>
                    <a:lnTo>
                      <a:pt x="16" y="17"/>
                    </a:lnTo>
                    <a:lnTo>
                      <a:pt x="2" y="34"/>
                    </a:lnTo>
                    <a:lnTo>
                      <a:pt x="0" y="57"/>
                    </a:lnTo>
                    <a:lnTo>
                      <a:pt x="2" y="76"/>
                    </a:lnTo>
                    <a:lnTo>
                      <a:pt x="16" y="95"/>
                    </a:lnTo>
                    <a:lnTo>
                      <a:pt x="33" y="107"/>
                    </a:lnTo>
                    <a:lnTo>
                      <a:pt x="57" y="112"/>
                    </a:lnTo>
                    <a:lnTo>
                      <a:pt x="57" y="112"/>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0" name="Freeform 164"/>
              <p:cNvSpPr>
                <a:spLocks/>
              </p:cNvSpPr>
              <p:nvPr/>
            </p:nvSpPr>
            <p:spPr bwMode="auto">
              <a:xfrm>
                <a:off x="6399" y="9207"/>
                <a:ext cx="107" cy="102"/>
              </a:xfrm>
              <a:custGeom>
                <a:avLst/>
                <a:gdLst>
                  <a:gd name="T0" fmla="*/ 53 w 107"/>
                  <a:gd name="T1" fmla="*/ 102 h 102"/>
                  <a:gd name="T2" fmla="*/ 72 w 107"/>
                  <a:gd name="T3" fmla="*/ 100 h 102"/>
                  <a:gd name="T4" fmla="*/ 91 w 107"/>
                  <a:gd name="T5" fmla="*/ 85 h 102"/>
                  <a:gd name="T6" fmla="*/ 103 w 107"/>
                  <a:gd name="T7" fmla="*/ 69 h 102"/>
                  <a:gd name="T8" fmla="*/ 107 w 107"/>
                  <a:gd name="T9" fmla="*/ 50 h 102"/>
                  <a:gd name="T10" fmla="*/ 103 w 107"/>
                  <a:gd name="T11" fmla="*/ 28 h 102"/>
                  <a:gd name="T12" fmla="*/ 91 w 107"/>
                  <a:gd name="T13" fmla="*/ 14 h 102"/>
                  <a:gd name="T14" fmla="*/ 72 w 107"/>
                  <a:gd name="T15" fmla="*/ 2 h 102"/>
                  <a:gd name="T16" fmla="*/ 53 w 107"/>
                  <a:gd name="T17" fmla="*/ 0 h 102"/>
                  <a:gd name="T18" fmla="*/ 31 w 107"/>
                  <a:gd name="T19" fmla="*/ 2 h 102"/>
                  <a:gd name="T20" fmla="*/ 15 w 107"/>
                  <a:gd name="T21" fmla="*/ 14 h 102"/>
                  <a:gd name="T22" fmla="*/ 3 w 107"/>
                  <a:gd name="T23" fmla="*/ 28 h 102"/>
                  <a:gd name="T24" fmla="*/ 0 w 107"/>
                  <a:gd name="T25" fmla="*/ 50 h 102"/>
                  <a:gd name="T26" fmla="*/ 3 w 107"/>
                  <a:gd name="T27" fmla="*/ 69 h 102"/>
                  <a:gd name="T28" fmla="*/ 15 w 107"/>
                  <a:gd name="T29" fmla="*/ 85 h 102"/>
                  <a:gd name="T30" fmla="*/ 31 w 107"/>
                  <a:gd name="T31" fmla="*/ 100 h 102"/>
                  <a:gd name="T32" fmla="*/ 53 w 107"/>
                  <a:gd name="T33" fmla="*/ 102 h 102"/>
                  <a:gd name="T34" fmla="*/ 53 w 107"/>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02">
                    <a:moveTo>
                      <a:pt x="53" y="102"/>
                    </a:moveTo>
                    <a:lnTo>
                      <a:pt x="72" y="100"/>
                    </a:lnTo>
                    <a:lnTo>
                      <a:pt x="91" y="85"/>
                    </a:lnTo>
                    <a:lnTo>
                      <a:pt x="103" y="69"/>
                    </a:lnTo>
                    <a:lnTo>
                      <a:pt x="107" y="50"/>
                    </a:lnTo>
                    <a:lnTo>
                      <a:pt x="103" y="28"/>
                    </a:lnTo>
                    <a:lnTo>
                      <a:pt x="91" y="14"/>
                    </a:lnTo>
                    <a:lnTo>
                      <a:pt x="72" y="2"/>
                    </a:lnTo>
                    <a:lnTo>
                      <a:pt x="53" y="0"/>
                    </a:lnTo>
                    <a:lnTo>
                      <a:pt x="31" y="2"/>
                    </a:lnTo>
                    <a:lnTo>
                      <a:pt x="15" y="14"/>
                    </a:lnTo>
                    <a:lnTo>
                      <a:pt x="3" y="28"/>
                    </a:lnTo>
                    <a:lnTo>
                      <a:pt x="0" y="50"/>
                    </a:lnTo>
                    <a:lnTo>
                      <a:pt x="3" y="69"/>
                    </a:lnTo>
                    <a:lnTo>
                      <a:pt x="15" y="85"/>
                    </a:lnTo>
                    <a:lnTo>
                      <a:pt x="31" y="100"/>
                    </a:lnTo>
                    <a:lnTo>
                      <a:pt x="53" y="102"/>
                    </a:lnTo>
                    <a:lnTo>
                      <a:pt x="53" y="102"/>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1" name="Freeform 165"/>
              <p:cNvSpPr>
                <a:spLocks/>
              </p:cNvSpPr>
              <p:nvPr/>
            </p:nvSpPr>
            <p:spPr bwMode="auto">
              <a:xfrm>
                <a:off x="6155" y="9257"/>
                <a:ext cx="118" cy="114"/>
              </a:xfrm>
              <a:custGeom>
                <a:avLst/>
                <a:gdLst>
                  <a:gd name="T0" fmla="*/ 59 w 118"/>
                  <a:gd name="T1" fmla="*/ 114 h 114"/>
                  <a:gd name="T2" fmla="*/ 80 w 118"/>
                  <a:gd name="T3" fmla="*/ 109 h 114"/>
                  <a:gd name="T4" fmla="*/ 99 w 118"/>
                  <a:gd name="T5" fmla="*/ 97 h 114"/>
                  <a:gd name="T6" fmla="*/ 111 w 118"/>
                  <a:gd name="T7" fmla="*/ 78 h 114"/>
                  <a:gd name="T8" fmla="*/ 118 w 118"/>
                  <a:gd name="T9" fmla="*/ 57 h 114"/>
                  <a:gd name="T10" fmla="*/ 111 w 118"/>
                  <a:gd name="T11" fmla="*/ 33 h 114"/>
                  <a:gd name="T12" fmla="*/ 99 w 118"/>
                  <a:gd name="T13" fmla="*/ 16 h 114"/>
                  <a:gd name="T14" fmla="*/ 80 w 118"/>
                  <a:gd name="T15" fmla="*/ 2 h 114"/>
                  <a:gd name="T16" fmla="*/ 59 w 118"/>
                  <a:gd name="T17" fmla="*/ 0 h 114"/>
                  <a:gd name="T18" fmla="*/ 33 w 118"/>
                  <a:gd name="T19" fmla="*/ 2 h 114"/>
                  <a:gd name="T20" fmla="*/ 16 w 118"/>
                  <a:gd name="T21" fmla="*/ 16 h 114"/>
                  <a:gd name="T22" fmla="*/ 2 w 118"/>
                  <a:gd name="T23" fmla="*/ 33 h 114"/>
                  <a:gd name="T24" fmla="*/ 0 w 118"/>
                  <a:gd name="T25" fmla="*/ 57 h 114"/>
                  <a:gd name="T26" fmla="*/ 2 w 118"/>
                  <a:gd name="T27" fmla="*/ 78 h 114"/>
                  <a:gd name="T28" fmla="*/ 16 w 118"/>
                  <a:gd name="T29" fmla="*/ 97 h 114"/>
                  <a:gd name="T30" fmla="*/ 33 w 118"/>
                  <a:gd name="T31" fmla="*/ 109 h 114"/>
                  <a:gd name="T32" fmla="*/ 59 w 118"/>
                  <a:gd name="T33" fmla="*/ 114 h 114"/>
                  <a:gd name="T34" fmla="*/ 59 w 118"/>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14">
                    <a:moveTo>
                      <a:pt x="59" y="114"/>
                    </a:moveTo>
                    <a:lnTo>
                      <a:pt x="80" y="109"/>
                    </a:lnTo>
                    <a:lnTo>
                      <a:pt x="99" y="97"/>
                    </a:lnTo>
                    <a:lnTo>
                      <a:pt x="111" y="78"/>
                    </a:lnTo>
                    <a:lnTo>
                      <a:pt x="118" y="57"/>
                    </a:lnTo>
                    <a:lnTo>
                      <a:pt x="111" y="33"/>
                    </a:lnTo>
                    <a:lnTo>
                      <a:pt x="99" y="16"/>
                    </a:lnTo>
                    <a:lnTo>
                      <a:pt x="80" y="2"/>
                    </a:lnTo>
                    <a:lnTo>
                      <a:pt x="59" y="0"/>
                    </a:lnTo>
                    <a:lnTo>
                      <a:pt x="33" y="2"/>
                    </a:lnTo>
                    <a:lnTo>
                      <a:pt x="16" y="16"/>
                    </a:lnTo>
                    <a:lnTo>
                      <a:pt x="2" y="33"/>
                    </a:lnTo>
                    <a:lnTo>
                      <a:pt x="0" y="57"/>
                    </a:lnTo>
                    <a:lnTo>
                      <a:pt x="2" y="78"/>
                    </a:lnTo>
                    <a:lnTo>
                      <a:pt x="16" y="97"/>
                    </a:lnTo>
                    <a:lnTo>
                      <a:pt x="33" y="109"/>
                    </a:lnTo>
                    <a:lnTo>
                      <a:pt x="59" y="114"/>
                    </a:lnTo>
                    <a:lnTo>
                      <a:pt x="59" y="11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2" name="Freeform 166"/>
              <p:cNvSpPr>
                <a:spLocks/>
              </p:cNvSpPr>
              <p:nvPr/>
            </p:nvSpPr>
            <p:spPr bwMode="auto">
              <a:xfrm>
                <a:off x="5998" y="9383"/>
                <a:ext cx="109" cy="109"/>
              </a:xfrm>
              <a:custGeom>
                <a:avLst/>
                <a:gdLst>
                  <a:gd name="T0" fmla="*/ 54 w 109"/>
                  <a:gd name="T1" fmla="*/ 109 h 109"/>
                  <a:gd name="T2" fmla="*/ 73 w 109"/>
                  <a:gd name="T3" fmla="*/ 104 h 109"/>
                  <a:gd name="T4" fmla="*/ 92 w 109"/>
                  <a:gd name="T5" fmla="*/ 92 h 109"/>
                  <a:gd name="T6" fmla="*/ 104 w 109"/>
                  <a:gd name="T7" fmla="*/ 73 h 109"/>
                  <a:gd name="T8" fmla="*/ 109 w 109"/>
                  <a:gd name="T9" fmla="*/ 54 h 109"/>
                  <a:gd name="T10" fmla="*/ 104 w 109"/>
                  <a:gd name="T11" fmla="*/ 33 h 109"/>
                  <a:gd name="T12" fmla="*/ 92 w 109"/>
                  <a:gd name="T13" fmla="*/ 16 h 109"/>
                  <a:gd name="T14" fmla="*/ 73 w 109"/>
                  <a:gd name="T15" fmla="*/ 2 h 109"/>
                  <a:gd name="T16" fmla="*/ 54 w 109"/>
                  <a:gd name="T17" fmla="*/ 0 h 109"/>
                  <a:gd name="T18" fmla="*/ 31 w 109"/>
                  <a:gd name="T19" fmla="*/ 2 h 109"/>
                  <a:gd name="T20" fmla="*/ 14 w 109"/>
                  <a:gd name="T21" fmla="*/ 16 h 109"/>
                  <a:gd name="T22" fmla="*/ 2 w 109"/>
                  <a:gd name="T23" fmla="*/ 33 h 109"/>
                  <a:gd name="T24" fmla="*/ 0 w 109"/>
                  <a:gd name="T25" fmla="*/ 54 h 109"/>
                  <a:gd name="T26" fmla="*/ 2 w 109"/>
                  <a:gd name="T27" fmla="*/ 73 h 109"/>
                  <a:gd name="T28" fmla="*/ 14 w 109"/>
                  <a:gd name="T29" fmla="*/ 92 h 109"/>
                  <a:gd name="T30" fmla="*/ 31 w 109"/>
                  <a:gd name="T31" fmla="*/ 104 h 109"/>
                  <a:gd name="T32" fmla="*/ 54 w 109"/>
                  <a:gd name="T33" fmla="*/ 109 h 109"/>
                  <a:gd name="T34" fmla="*/ 54 w 109"/>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9">
                    <a:moveTo>
                      <a:pt x="54" y="109"/>
                    </a:moveTo>
                    <a:lnTo>
                      <a:pt x="73" y="104"/>
                    </a:lnTo>
                    <a:lnTo>
                      <a:pt x="92" y="92"/>
                    </a:lnTo>
                    <a:lnTo>
                      <a:pt x="104" y="73"/>
                    </a:lnTo>
                    <a:lnTo>
                      <a:pt x="109" y="54"/>
                    </a:lnTo>
                    <a:lnTo>
                      <a:pt x="104" y="33"/>
                    </a:lnTo>
                    <a:lnTo>
                      <a:pt x="92" y="16"/>
                    </a:lnTo>
                    <a:lnTo>
                      <a:pt x="73" y="2"/>
                    </a:lnTo>
                    <a:lnTo>
                      <a:pt x="54" y="0"/>
                    </a:lnTo>
                    <a:lnTo>
                      <a:pt x="31" y="2"/>
                    </a:lnTo>
                    <a:lnTo>
                      <a:pt x="14" y="16"/>
                    </a:lnTo>
                    <a:lnTo>
                      <a:pt x="2" y="33"/>
                    </a:lnTo>
                    <a:lnTo>
                      <a:pt x="0" y="54"/>
                    </a:lnTo>
                    <a:lnTo>
                      <a:pt x="2" y="73"/>
                    </a:lnTo>
                    <a:lnTo>
                      <a:pt x="14" y="92"/>
                    </a:lnTo>
                    <a:lnTo>
                      <a:pt x="31" y="104"/>
                    </a:lnTo>
                    <a:lnTo>
                      <a:pt x="54" y="109"/>
                    </a:lnTo>
                    <a:lnTo>
                      <a:pt x="54" y="10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3" name="Freeform 167"/>
              <p:cNvSpPr>
                <a:spLocks/>
              </p:cNvSpPr>
              <p:nvPr/>
            </p:nvSpPr>
            <p:spPr bwMode="auto">
              <a:xfrm>
                <a:off x="5779" y="9328"/>
                <a:ext cx="109" cy="107"/>
              </a:xfrm>
              <a:custGeom>
                <a:avLst/>
                <a:gdLst>
                  <a:gd name="T0" fmla="*/ 55 w 109"/>
                  <a:gd name="T1" fmla="*/ 107 h 107"/>
                  <a:gd name="T2" fmla="*/ 74 w 109"/>
                  <a:gd name="T3" fmla="*/ 102 h 107"/>
                  <a:gd name="T4" fmla="*/ 93 w 109"/>
                  <a:gd name="T5" fmla="*/ 90 h 107"/>
                  <a:gd name="T6" fmla="*/ 105 w 109"/>
                  <a:gd name="T7" fmla="*/ 71 h 107"/>
                  <a:gd name="T8" fmla="*/ 109 w 109"/>
                  <a:gd name="T9" fmla="*/ 52 h 107"/>
                  <a:gd name="T10" fmla="*/ 105 w 109"/>
                  <a:gd name="T11" fmla="*/ 29 h 107"/>
                  <a:gd name="T12" fmla="*/ 93 w 109"/>
                  <a:gd name="T13" fmla="*/ 14 h 107"/>
                  <a:gd name="T14" fmla="*/ 74 w 109"/>
                  <a:gd name="T15" fmla="*/ 2 h 107"/>
                  <a:gd name="T16" fmla="*/ 55 w 109"/>
                  <a:gd name="T17" fmla="*/ 0 h 107"/>
                  <a:gd name="T18" fmla="*/ 33 w 109"/>
                  <a:gd name="T19" fmla="*/ 2 h 107"/>
                  <a:gd name="T20" fmla="*/ 17 w 109"/>
                  <a:gd name="T21" fmla="*/ 14 h 107"/>
                  <a:gd name="T22" fmla="*/ 2 w 109"/>
                  <a:gd name="T23" fmla="*/ 29 h 107"/>
                  <a:gd name="T24" fmla="*/ 0 w 109"/>
                  <a:gd name="T25" fmla="*/ 52 h 107"/>
                  <a:gd name="T26" fmla="*/ 2 w 109"/>
                  <a:gd name="T27" fmla="*/ 71 h 107"/>
                  <a:gd name="T28" fmla="*/ 17 w 109"/>
                  <a:gd name="T29" fmla="*/ 90 h 107"/>
                  <a:gd name="T30" fmla="*/ 33 w 109"/>
                  <a:gd name="T31" fmla="*/ 102 h 107"/>
                  <a:gd name="T32" fmla="*/ 55 w 109"/>
                  <a:gd name="T33" fmla="*/ 107 h 107"/>
                  <a:gd name="T34" fmla="*/ 55 w 109"/>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7">
                    <a:moveTo>
                      <a:pt x="55" y="107"/>
                    </a:moveTo>
                    <a:lnTo>
                      <a:pt x="74" y="102"/>
                    </a:lnTo>
                    <a:lnTo>
                      <a:pt x="93" y="90"/>
                    </a:lnTo>
                    <a:lnTo>
                      <a:pt x="105" y="71"/>
                    </a:lnTo>
                    <a:lnTo>
                      <a:pt x="109" y="52"/>
                    </a:lnTo>
                    <a:lnTo>
                      <a:pt x="105" y="29"/>
                    </a:lnTo>
                    <a:lnTo>
                      <a:pt x="93" y="14"/>
                    </a:lnTo>
                    <a:lnTo>
                      <a:pt x="74" y="2"/>
                    </a:lnTo>
                    <a:lnTo>
                      <a:pt x="55" y="0"/>
                    </a:lnTo>
                    <a:lnTo>
                      <a:pt x="33" y="2"/>
                    </a:lnTo>
                    <a:lnTo>
                      <a:pt x="17" y="14"/>
                    </a:lnTo>
                    <a:lnTo>
                      <a:pt x="2" y="29"/>
                    </a:lnTo>
                    <a:lnTo>
                      <a:pt x="0" y="52"/>
                    </a:lnTo>
                    <a:lnTo>
                      <a:pt x="2" y="71"/>
                    </a:lnTo>
                    <a:lnTo>
                      <a:pt x="17" y="90"/>
                    </a:lnTo>
                    <a:lnTo>
                      <a:pt x="33" y="102"/>
                    </a:lnTo>
                    <a:lnTo>
                      <a:pt x="55" y="107"/>
                    </a:lnTo>
                    <a:lnTo>
                      <a:pt x="55" y="10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4" name="Freeform 168"/>
              <p:cNvSpPr>
                <a:spLocks/>
              </p:cNvSpPr>
              <p:nvPr/>
            </p:nvSpPr>
            <p:spPr bwMode="auto">
              <a:xfrm>
                <a:off x="5584" y="9409"/>
                <a:ext cx="105" cy="104"/>
              </a:xfrm>
              <a:custGeom>
                <a:avLst/>
                <a:gdLst>
                  <a:gd name="T0" fmla="*/ 55 w 105"/>
                  <a:gd name="T1" fmla="*/ 104 h 104"/>
                  <a:gd name="T2" fmla="*/ 74 w 105"/>
                  <a:gd name="T3" fmla="*/ 100 h 104"/>
                  <a:gd name="T4" fmla="*/ 88 w 105"/>
                  <a:gd name="T5" fmla="*/ 90 h 104"/>
                  <a:gd name="T6" fmla="*/ 98 w 105"/>
                  <a:gd name="T7" fmla="*/ 73 h 104"/>
                  <a:gd name="T8" fmla="*/ 105 w 105"/>
                  <a:gd name="T9" fmla="*/ 54 h 104"/>
                  <a:gd name="T10" fmla="*/ 98 w 105"/>
                  <a:gd name="T11" fmla="*/ 33 h 104"/>
                  <a:gd name="T12" fmla="*/ 88 w 105"/>
                  <a:gd name="T13" fmla="*/ 16 h 104"/>
                  <a:gd name="T14" fmla="*/ 74 w 105"/>
                  <a:gd name="T15" fmla="*/ 2 h 104"/>
                  <a:gd name="T16" fmla="*/ 55 w 105"/>
                  <a:gd name="T17" fmla="*/ 0 h 104"/>
                  <a:gd name="T18" fmla="*/ 34 w 105"/>
                  <a:gd name="T19" fmla="*/ 2 h 104"/>
                  <a:gd name="T20" fmla="*/ 17 w 105"/>
                  <a:gd name="T21" fmla="*/ 16 h 104"/>
                  <a:gd name="T22" fmla="*/ 3 w 105"/>
                  <a:gd name="T23" fmla="*/ 33 h 104"/>
                  <a:gd name="T24" fmla="*/ 0 w 105"/>
                  <a:gd name="T25" fmla="*/ 54 h 104"/>
                  <a:gd name="T26" fmla="*/ 3 w 105"/>
                  <a:gd name="T27" fmla="*/ 73 h 104"/>
                  <a:gd name="T28" fmla="*/ 17 w 105"/>
                  <a:gd name="T29" fmla="*/ 90 h 104"/>
                  <a:gd name="T30" fmla="*/ 34 w 105"/>
                  <a:gd name="T31" fmla="*/ 100 h 104"/>
                  <a:gd name="T32" fmla="*/ 55 w 105"/>
                  <a:gd name="T33" fmla="*/ 104 h 104"/>
                  <a:gd name="T34" fmla="*/ 55 w 105"/>
                  <a:gd name="T3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4">
                    <a:moveTo>
                      <a:pt x="55" y="104"/>
                    </a:moveTo>
                    <a:lnTo>
                      <a:pt x="74" y="100"/>
                    </a:lnTo>
                    <a:lnTo>
                      <a:pt x="88" y="90"/>
                    </a:lnTo>
                    <a:lnTo>
                      <a:pt x="98" y="73"/>
                    </a:lnTo>
                    <a:lnTo>
                      <a:pt x="105" y="54"/>
                    </a:lnTo>
                    <a:lnTo>
                      <a:pt x="98" y="33"/>
                    </a:lnTo>
                    <a:lnTo>
                      <a:pt x="88" y="16"/>
                    </a:lnTo>
                    <a:lnTo>
                      <a:pt x="74" y="2"/>
                    </a:lnTo>
                    <a:lnTo>
                      <a:pt x="55" y="0"/>
                    </a:lnTo>
                    <a:lnTo>
                      <a:pt x="34" y="2"/>
                    </a:lnTo>
                    <a:lnTo>
                      <a:pt x="17" y="16"/>
                    </a:lnTo>
                    <a:lnTo>
                      <a:pt x="3" y="33"/>
                    </a:lnTo>
                    <a:lnTo>
                      <a:pt x="0" y="54"/>
                    </a:lnTo>
                    <a:lnTo>
                      <a:pt x="3" y="73"/>
                    </a:lnTo>
                    <a:lnTo>
                      <a:pt x="17" y="90"/>
                    </a:lnTo>
                    <a:lnTo>
                      <a:pt x="34" y="100"/>
                    </a:lnTo>
                    <a:lnTo>
                      <a:pt x="55" y="104"/>
                    </a:lnTo>
                    <a:lnTo>
                      <a:pt x="55" y="10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5" name="Freeform 169"/>
              <p:cNvSpPr>
                <a:spLocks/>
              </p:cNvSpPr>
              <p:nvPr/>
            </p:nvSpPr>
            <p:spPr bwMode="auto">
              <a:xfrm>
                <a:off x="5862" y="9568"/>
                <a:ext cx="110" cy="109"/>
              </a:xfrm>
              <a:custGeom>
                <a:avLst/>
                <a:gdLst>
                  <a:gd name="T0" fmla="*/ 55 w 110"/>
                  <a:gd name="T1" fmla="*/ 109 h 109"/>
                  <a:gd name="T2" fmla="*/ 74 w 110"/>
                  <a:gd name="T3" fmla="*/ 104 h 109"/>
                  <a:gd name="T4" fmla="*/ 93 w 110"/>
                  <a:gd name="T5" fmla="*/ 92 h 109"/>
                  <a:gd name="T6" fmla="*/ 105 w 110"/>
                  <a:gd name="T7" fmla="*/ 73 h 109"/>
                  <a:gd name="T8" fmla="*/ 110 w 110"/>
                  <a:gd name="T9" fmla="*/ 54 h 109"/>
                  <a:gd name="T10" fmla="*/ 105 w 110"/>
                  <a:gd name="T11" fmla="*/ 33 h 109"/>
                  <a:gd name="T12" fmla="*/ 93 w 110"/>
                  <a:gd name="T13" fmla="*/ 17 h 109"/>
                  <a:gd name="T14" fmla="*/ 74 w 110"/>
                  <a:gd name="T15" fmla="*/ 2 h 109"/>
                  <a:gd name="T16" fmla="*/ 55 w 110"/>
                  <a:gd name="T17" fmla="*/ 0 h 109"/>
                  <a:gd name="T18" fmla="*/ 34 w 110"/>
                  <a:gd name="T19" fmla="*/ 2 h 109"/>
                  <a:gd name="T20" fmla="*/ 17 w 110"/>
                  <a:gd name="T21" fmla="*/ 17 h 109"/>
                  <a:gd name="T22" fmla="*/ 3 w 110"/>
                  <a:gd name="T23" fmla="*/ 33 h 109"/>
                  <a:gd name="T24" fmla="*/ 0 w 110"/>
                  <a:gd name="T25" fmla="*/ 54 h 109"/>
                  <a:gd name="T26" fmla="*/ 3 w 110"/>
                  <a:gd name="T27" fmla="*/ 73 h 109"/>
                  <a:gd name="T28" fmla="*/ 17 w 110"/>
                  <a:gd name="T29" fmla="*/ 92 h 109"/>
                  <a:gd name="T30" fmla="*/ 34 w 110"/>
                  <a:gd name="T31" fmla="*/ 104 h 109"/>
                  <a:gd name="T32" fmla="*/ 55 w 110"/>
                  <a:gd name="T33" fmla="*/ 109 h 109"/>
                  <a:gd name="T34" fmla="*/ 55 w 110"/>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55" y="109"/>
                    </a:moveTo>
                    <a:lnTo>
                      <a:pt x="74" y="104"/>
                    </a:lnTo>
                    <a:lnTo>
                      <a:pt x="93" y="92"/>
                    </a:lnTo>
                    <a:lnTo>
                      <a:pt x="105" y="73"/>
                    </a:lnTo>
                    <a:lnTo>
                      <a:pt x="110" y="54"/>
                    </a:lnTo>
                    <a:lnTo>
                      <a:pt x="105" y="33"/>
                    </a:lnTo>
                    <a:lnTo>
                      <a:pt x="93" y="17"/>
                    </a:lnTo>
                    <a:lnTo>
                      <a:pt x="74" y="2"/>
                    </a:lnTo>
                    <a:lnTo>
                      <a:pt x="55" y="0"/>
                    </a:lnTo>
                    <a:lnTo>
                      <a:pt x="34" y="2"/>
                    </a:lnTo>
                    <a:lnTo>
                      <a:pt x="17" y="17"/>
                    </a:lnTo>
                    <a:lnTo>
                      <a:pt x="3" y="33"/>
                    </a:lnTo>
                    <a:lnTo>
                      <a:pt x="0" y="54"/>
                    </a:lnTo>
                    <a:lnTo>
                      <a:pt x="3" y="73"/>
                    </a:lnTo>
                    <a:lnTo>
                      <a:pt x="17" y="92"/>
                    </a:lnTo>
                    <a:lnTo>
                      <a:pt x="34" y="104"/>
                    </a:lnTo>
                    <a:lnTo>
                      <a:pt x="55" y="109"/>
                    </a:lnTo>
                    <a:lnTo>
                      <a:pt x="55" y="10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6" name="Freeform 170"/>
              <p:cNvSpPr>
                <a:spLocks/>
              </p:cNvSpPr>
              <p:nvPr/>
            </p:nvSpPr>
            <p:spPr bwMode="auto">
              <a:xfrm>
                <a:off x="6228" y="9492"/>
                <a:ext cx="110" cy="109"/>
              </a:xfrm>
              <a:custGeom>
                <a:avLst/>
                <a:gdLst>
                  <a:gd name="T0" fmla="*/ 55 w 110"/>
                  <a:gd name="T1" fmla="*/ 109 h 109"/>
                  <a:gd name="T2" fmla="*/ 74 w 110"/>
                  <a:gd name="T3" fmla="*/ 104 h 109"/>
                  <a:gd name="T4" fmla="*/ 93 w 110"/>
                  <a:gd name="T5" fmla="*/ 93 h 109"/>
                  <a:gd name="T6" fmla="*/ 105 w 110"/>
                  <a:gd name="T7" fmla="*/ 76 h 109"/>
                  <a:gd name="T8" fmla="*/ 110 w 110"/>
                  <a:gd name="T9" fmla="*/ 55 h 109"/>
                  <a:gd name="T10" fmla="*/ 105 w 110"/>
                  <a:gd name="T11" fmla="*/ 33 h 109"/>
                  <a:gd name="T12" fmla="*/ 93 w 110"/>
                  <a:gd name="T13" fmla="*/ 17 h 109"/>
                  <a:gd name="T14" fmla="*/ 74 w 110"/>
                  <a:gd name="T15" fmla="*/ 2 h 109"/>
                  <a:gd name="T16" fmla="*/ 55 w 110"/>
                  <a:gd name="T17" fmla="*/ 0 h 109"/>
                  <a:gd name="T18" fmla="*/ 31 w 110"/>
                  <a:gd name="T19" fmla="*/ 2 h 109"/>
                  <a:gd name="T20" fmla="*/ 15 w 110"/>
                  <a:gd name="T21" fmla="*/ 17 h 109"/>
                  <a:gd name="T22" fmla="*/ 3 w 110"/>
                  <a:gd name="T23" fmla="*/ 33 h 109"/>
                  <a:gd name="T24" fmla="*/ 0 w 110"/>
                  <a:gd name="T25" fmla="*/ 55 h 109"/>
                  <a:gd name="T26" fmla="*/ 3 w 110"/>
                  <a:gd name="T27" fmla="*/ 76 h 109"/>
                  <a:gd name="T28" fmla="*/ 15 w 110"/>
                  <a:gd name="T29" fmla="*/ 93 h 109"/>
                  <a:gd name="T30" fmla="*/ 31 w 110"/>
                  <a:gd name="T31" fmla="*/ 104 h 109"/>
                  <a:gd name="T32" fmla="*/ 55 w 110"/>
                  <a:gd name="T33" fmla="*/ 109 h 109"/>
                  <a:gd name="T34" fmla="*/ 55 w 110"/>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55" y="109"/>
                    </a:moveTo>
                    <a:lnTo>
                      <a:pt x="74" y="104"/>
                    </a:lnTo>
                    <a:lnTo>
                      <a:pt x="93" y="93"/>
                    </a:lnTo>
                    <a:lnTo>
                      <a:pt x="105" y="76"/>
                    </a:lnTo>
                    <a:lnTo>
                      <a:pt x="110" y="55"/>
                    </a:lnTo>
                    <a:lnTo>
                      <a:pt x="105" y="33"/>
                    </a:lnTo>
                    <a:lnTo>
                      <a:pt x="93" y="17"/>
                    </a:lnTo>
                    <a:lnTo>
                      <a:pt x="74" y="2"/>
                    </a:lnTo>
                    <a:lnTo>
                      <a:pt x="55" y="0"/>
                    </a:lnTo>
                    <a:lnTo>
                      <a:pt x="31" y="2"/>
                    </a:lnTo>
                    <a:lnTo>
                      <a:pt x="15" y="17"/>
                    </a:lnTo>
                    <a:lnTo>
                      <a:pt x="3" y="33"/>
                    </a:lnTo>
                    <a:lnTo>
                      <a:pt x="0" y="55"/>
                    </a:lnTo>
                    <a:lnTo>
                      <a:pt x="3" y="76"/>
                    </a:lnTo>
                    <a:lnTo>
                      <a:pt x="15" y="93"/>
                    </a:lnTo>
                    <a:lnTo>
                      <a:pt x="31" y="104"/>
                    </a:lnTo>
                    <a:lnTo>
                      <a:pt x="55" y="109"/>
                    </a:lnTo>
                    <a:lnTo>
                      <a:pt x="55" y="10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7" name="Freeform 171"/>
              <p:cNvSpPr>
                <a:spLocks/>
              </p:cNvSpPr>
              <p:nvPr/>
            </p:nvSpPr>
            <p:spPr bwMode="auto">
              <a:xfrm>
                <a:off x="5829" y="8929"/>
                <a:ext cx="55" cy="55"/>
              </a:xfrm>
              <a:custGeom>
                <a:avLst/>
                <a:gdLst>
                  <a:gd name="T0" fmla="*/ 26 w 55"/>
                  <a:gd name="T1" fmla="*/ 55 h 55"/>
                  <a:gd name="T2" fmla="*/ 45 w 55"/>
                  <a:gd name="T3" fmla="*/ 45 h 55"/>
                  <a:gd name="T4" fmla="*/ 55 w 55"/>
                  <a:gd name="T5" fmla="*/ 26 h 55"/>
                  <a:gd name="T6" fmla="*/ 45 w 55"/>
                  <a:gd name="T7" fmla="*/ 7 h 55"/>
                  <a:gd name="T8" fmla="*/ 26 w 55"/>
                  <a:gd name="T9" fmla="*/ 0 h 55"/>
                  <a:gd name="T10" fmla="*/ 7 w 55"/>
                  <a:gd name="T11" fmla="*/ 7 h 55"/>
                  <a:gd name="T12" fmla="*/ 0 w 55"/>
                  <a:gd name="T13" fmla="*/ 26 h 55"/>
                  <a:gd name="T14" fmla="*/ 7 w 55"/>
                  <a:gd name="T15" fmla="*/ 45 h 55"/>
                  <a:gd name="T16" fmla="*/ 26 w 55"/>
                  <a:gd name="T17" fmla="*/ 55 h 55"/>
                  <a:gd name="T18" fmla="*/ 26 w 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6" y="55"/>
                    </a:moveTo>
                    <a:lnTo>
                      <a:pt x="45" y="45"/>
                    </a:lnTo>
                    <a:lnTo>
                      <a:pt x="55" y="26"/>
                    </a:lnTo>
                    <a:lnTo>
                      <a:pt x="45" y="7"/>
                    </a:lnTo>
                    <a:lnTo>
                      <a:pt x="26" y="0"/>
                    </a:lnTo>
                    <a:lnTo>
                      <a:pt x="7" y="7"/>
                    </a:lnTo>
                    <a:lnTo>
                      <a:pt x="0" y="26"/>
                    </a:lnTo>
                    <a:lnTo>
                      <a:pt x="7" y="45"/>
                    </a:lnTo>
                    <a:lnTo>
                      <a:pt x="26" y="55"/>
                    </a:lnTo>
                    <a:lnTo>
                      <a:pt x="26" y="5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8" name="Freeform 172"/>
              <p:cNvSpPr>
                <a:spLocks/>
              </p:cNvSpPr>
              <p:nvPr/>
            </p:nvSpPr>
            <p:spPr bwMode="auto">
              <a:xfrm>
                <a:off x="5964" y="8715"/>
                <a:ext cx="55" cy="57"/>
              </a:xfrm>
              <a:custGeom>
                <a:avLst/>
                <a:gdLst>
                  <a:gd name="T0" fmla="*/ 29 w 55"/>
                  <a:gd name="T1" fmla="*/ 57 h 57"/>
                  <a:gd name="T2" fmla="*/ 48 w 55"/>
                  <a:gd name="T3" fmla="*/ 48 h 57"/>
                  <a:gd name="T4" fmla="*/ 55 w 55"/>
                  <a:gd name="T5" fmla="*/ 29 h 57"/>
                  <a:gd name="T6" fmla="*/ 48 w 55"/>
                  <a:gd name="T7" fmla="*/ 8 h 57"/>
                  <a:gd name="T8" fmla="*/ 29 w 55"/>
                  <a:gd name="T9" fmla="*/ 0 h 57"/>
                  <a:gd name="T10" fmla="*/ 8 w 55"/>
                  <a:gd name="T11" fmla="*/ 8 h 57"/>
                  <a:gd name="T12" fmla="*/ 0 w 55"/>
                  <a:gd name="T13" fmla="*/ 29 h 57"/>
                  <a:gd name="T14" fmla="*/ 8 w 55"/>
                  <a:gd name="T15" fmla="*/ 48 h 57"/>
                  <a:gd name="T16" fmla="*/ 29 w 55"/>
                  <a:gd name="T17" fmla="*/ 57 h 57"/>
                  <a:gd name="T18" fmla="*/ 29 w 55"/>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7">
                    <a:moveTo>
                      <a:pt x="29" y="57"/>
                    </a:moveTo>
                    <a:lnTo>
                      <a:pt x="48" y="48"/>
                    </a:lnTo>
                    <a:lnTo>
                      <a:pt x="55" y="29"/>
                    </a:lnTo>
                    <a:lnTo>
                      <a:pt x="48" y="8"/>
                    </a:lnTo>
                    <a:lnTo>
                      <a:pt x="29" y="0"/>
                    </a:lnTo>
                    <a:lnTo>
                      <a:pt x="8" y="8"/>
                    </a:lnTo>
                    <a:lnTo>
                      <a:pt x="0" y="29"/>
                    </a:lnTo>
                    <a:lnTo>
                      <a:pt x="8" y="48"/>
                    </a:lnTo>
                    <a:lnTo>
                      <a:pt x="29" y="57"/>
                    </a:lnTo>
                    <a:lnTo>
                      <a:pt x="29" y="57"/>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49" name="Freeform 173"/>
              <p:cNvSpPr>
                <a:spLocks/>
              </p:cNvSpPr>
              <p:nvPr/>
            </p:nvSpPr>
            <p:spPr bwMode="auto">
              <a:xfrm>
                <a:off x="6288" y="8846"/>
                <a:ext cx="54" cy="55"/>
              </a:xfrm>
              <a:custGeom>
                <a:avLst/>
                <a:gdLst>
                  <a:gd name="T0" fmla="*/ 23 w 54"/>
                  <a:gd name="T1" fmla="*/ 55 h 55"/>
                  <a:gd name="T2" fmla="*/ 35 w 54"/>
                  <a:gd name="T3" fmla="*/ 50 h 55"/>
                  <a:gd name="T4" fmla="*/ 45 w 54"/>
                  <a:gd name="T5" fmla="*/ 45 h 55"/>
                  <a:gd name="T6" fmla="*/ 50 w 54"/>
                  <a:gd name="T7" fmla="*/ 36 h 55"/>
                  <a:gd name="T8" fmla="*/ 54 w 54"/>
                  <a:gd name="T9" fmla="*/ 26 h 55"/>
                  <a:gd name="T10" fmla="*/ 50 w 54"/>
                  <a:gd name="T11" fmla="*/ 12 h 55"/>
                  <a:gd name="T12" fmla="*/ 45 w 54"/>
                  <a:gd name="T13" fmla="*/ 5 h 55"/>
                  <a:gd name="T14" fmla="*/ 35 w 54"/>
                  <a:gd name="T15" fmla="*/ 0 h 55"/>
                  <a:gd name="T16" fmla="*/ 23 w 54"/>
                  <a:gd name="T17" fmla="*/ 0 h 55"/>
                  <a:gd name="T18" fmla="*/ 4 w 54"/>
                  <a:gd name="T19" fmla="*/ 5 h 55"/>
                  <a:gd name="T20" fmla="*/ 0 w 54"/>
                  <a:gd name="T21" fmla="*/ 26 h 55"/>
                  <a:gd name="T22" fmla="*/ 4 w 54"/>
                  <a:gd name="T23" fmla="*/ 45 h 55"/>
                  <a:gd name="T24" fmla="*/ 23 w 54"/>
                  <a:gd name="T25" fmla="*/ 55 h 55"/>
                  <a:gd name="T26" fmla="*/ 23 w 54"/>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23" y="55"/>
                    </a:moveTo>
                    <a:lnTo>
                      <a:pt x="35" y="50"/>
                    </a:lnTo>
                    <a:lnTo>
                      <a:pt x="45" y="45"/>
                    </a:lnTo>
                    <a:lnTo>
                      <a:pt x="50" y="36"/>
                    </a:lnTo>
                    <a:lnTo>
                      <a:pt x="54" y="26"/>
                    </a:lnTo>
                    <a:lnTo>
                      <a:pt x="50" y="12"/>
                    </a:lnTo>
                    <a:lnTo>
                      <a:pt x="45" y="5"/>
                    </a:lnTo>
                    <a:lnTo>
                      <a:pt x="35" y="0"/>
                    </a:lnTo>
                    <a:lnTo>
                      <a:pt x="23" y="0"/>
                    </a:lnTo>
                    <a:lnTo>
                      <a:pt x="4" y="5"/>
                    </a:lnTo>
                    <a:lnTo>
                      <a:pt x="0" y="26"/>
                    </a:lnTo>
                    <a:lnTo>
                      <a:pt x="4" y="45"/>
                    </a:lnTo>
                    <a:lnTo>
                      <a:pt x="23" y="55"/>
                    </a:lnTo>
                    <a:lnTo>
                      <a:pt x="23" y="5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0" name="Freeform 174"/>
              <p:cNvSpPr>
                <a:spLocks/>
              </p:cNvSpPr>
              <p:nvPr/>
            </p:nvSpPr>
            <p:spPr bwMode="auto">
              <a:xfrm>
                <a:off x="6064" y="8927"/>
                <a:ext cx="48" cy="54"/>
              </a:xfrm>
              <a:custGeom>
                <a:avLst/>
                <a:gdLst>
                  <a:gd name="T0" fmla="*/ 24 w 48"/>
                  <a:gd name="T1" fmla="*/ 54 h 54"/>
                  <a:gd name="T2" fmla="*/ 38 w 48"/>
                  <a:gd name="T3" fmla="*/ 45 h 54"/>
                  <a:gd name="T4" fmla="*/ 48 w 48"/>
                  <a:gd name="T5" fmla="*/ 28 h 54"/>
                  <a:gd name="T6" fmla="*/ 38 w 48"/>
                  <a:gd name="T7" fmla="*/ 7 h 54"/>
                  <a:gd name="T8" fmla="*/ 24 w 48"/>
                  <a:gd name="T9" fmla="*/ 0 h 54"/>
                  <a:gd name="T10" fmla="*/ 5 w 48"/>
                  <a:gd name="T11" fmla="*/ 7 h 54"/>
                  <a:gd name="T12" fmla="*/ 0 w 48"/>
                  <a:gd name="T13" fmla="*/ 28 h 54"/>
                  <a:gd name="T14" fmla="*/ 5 w 48"/>
                  <a:gd name="T15" fmla="*/ 45 h 54"/>
                  <a:gd name="T16" fmla="*/ 24 w 48"/>
                  <a:gd name="T17" fmla="*/ 54 h 54"/>
                  <a:gd name="T18" fmla="*/ 24 w 48"/>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4">
                    <a:moveTo>
                      <a:pt x="24" y="54"/>
                    </a:moveTo>
                    <a:lnTo>
                      <a:pt x="38" y="45"/>
                    </a:lnTo>
                    <a:lnTo>
                      <a:pt x="48" y="28"/>
                    </a:lnTo>
                    <a:lnTo>
                      <a:pt x="38" y="7"/>
                    </a:lnTo>
                    <a:lnTo>
                      <a:pt x="24" y="0"/>
                    </a:lnTo>
                    <a:lnTo>
                      <a:pt x="5" y="7"/>
                    </a:lnTo>
                    <a:lnTo>
                      <a:pt x="0" y="28"/>
                    </a:lnTo>
                    <a:lnTo>
                      <a:pt x="5" y="45"/>
                    </a:lnTo>
                    <a:lnTo>
                      <a:pt x="24" y="54"/>
                    </a:lnTo>
                    <a:lnTo>
                      <a:pt x="24" y="54"/>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1" name="Freeform 175"/>
              <p:cNvSpPr>
                <a:spLocks/>
              </p:cNvSpPr>
              <p:nvPr/>
            </p:nvSpPr>
            <p:spPr bwMode="auto">
              <a:xfrm>
                <a:off x="6221" y="9072"/>
                <a:ext cx="60" cy="59"/>
              </a:xfrm>
              <a:custGeom>
                <a:avLst/>
                <a:gdLst>
                  <a:gd name="T0" fmla="*/ 29 w 60"/>
                  <a:gd name="T1" fmla="*/ 59 h 59"/>
                  <a:gd name="T2" fmla="*/ 50 w 60"/>
                  <a:gd name="T3" fmla="*/ 47 h 59"/>
                  <a:gd name="T4" fmla="*/ 60 w 60"/>
                  <a:gd name="T5" fmla="*/ 28 h 59"/>
                  <a:gd name="T6" fmla="*/ 50 w 60"/>
                  <a:gd name="T7" fmla="*/ 7 h 59"/>
                  <a:gd name="T8" fmla="*/ 29 w 60"/>
                  <a:gd name="T9" fmla="*/ 0 h 59"/>
                  <a:gd name="T10" fmla="*/ 7 w 60"/>
                  <a:gd name="T11" fmla="*/ 7 h 59"/>
                  <a:gd name="T12" fmla="*/ 0 w 60"/>
                  <a:gd name="T13" fmla="*/ 28 h 59"/>
                  <a:gd name="T14" fmla="*/ 7 w 60"/>
                  <a:gd name="T15" fmla="*/ 47 h 59"/>
                  <a:gd name="T16" fmla="*/ 29 w 60"/>
                  <a:gd name="T17" fmla="*/ 59 h 59"/>
                  <a:gd name="T18" fmla="*/ 29 w 60"/>
                  <a:gd name="T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59"/>
                    </a:moveTo>
                    <a:lnTo>
                      <a:pt x="50" y="47"/>
                    </a:lnTo>
                    <a:lnTo>
                      <a:pt x="60" y="28"/>
                    </a:lnTo>
                    <a:lnTo>
                      <a:pt x="50" y="7"/>
                    </a:lnTo>
                    <a:lnTo>
                      <a:pt x="29" y="0"/>
                    </a:lnTo>
                    <a:lnTo>
                      <a:pt x="7" y="7"/>
                    </a:lnTo>
                    <a:lnTo>
                      <a:pt x="0" y="28"/>
                    </a:lnTo>
                    <a:lnTo>
                      <a:pt x="7" y="47"/>
                    </a:lnTo>
                    <a:lnTo>
                      <a:pt x="29" y="59"/>
                    </a:lnTo>
                    <a:lnTo>
                      <a:pt x="29" y="5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2" name="Freeform 176"/>
              <p:cNvSpPr>
                <a:spLocks/>
              </p:cNvSpPr>
              <p:nvPr/>
            </p:nvSpPr>
            <p:spPr bwMode="auto">
              <a:xfrm>
                <a:off x="5972" y="9167"/>
                <a:ext cx="52" cy="47"/>
              </a:xfrm>
              <a:custGeom>
                <a:avLst/>
                <a:gdLst>
                  <a:gd name="T0" fmla="*/ 26 w 52"/>
                  <a:gd name="T1" fmla="*/ 47 h 47"/>
                  <a:gd name="T2" fmla="*/ 42 w 52"/>
                  <a:gd name="T3" fmla="*/ 38 h 47"/>
                  <a:gd name="T4" fmla="*/ 52 w 52"/>
                  <a:gd name="T5" fmla="*/ 21 h 47"/>
                  <a:gd name="T6" fmla="*/ 42 w 52"/>
                  <a:gd name="T7" fmla="*/ 7 h 47"/>
                  <a:gd name="T8" fmla="*/ 26 w 52"/>
                  <a:gd name="T9" fmla="*/ 0 h 47"/>
                  <a:gd name="T10" fmla="*/ 7 w 52"/>
                  <a:gd name="T11" fmla="*/ 7 h 47"/>
                  <a:gd name="T12" fmla="*/ 0 w 52"/>
                  <a:gd name="T13" fmla="*/ 21 h 47"/>
                  <a:gd name="T14" fmla="*/ 7 w 52"/>
                  <a:gd name="T15" fmla="*/ 38 h 47"/>
                  <a:gd name="T16" fmla="*/ 26 w 52"/>
                  <a:gd name="T17" fmla="*/ 47 h 47"/>
                  <a:gd name="T18" fmla="*/ 26 w 52"/>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
                    <a:moveTo>
                      <a:pt x="26" y="47"/>
                    </a:moveTo>
                    <a:lnTo>
                      <a:pt x="42" y="38"/>
                    </a:lnTo>
                    <a:lnTo>
                      <a:pt x="52" y="21"/>
                    </a:lnTo>
                    <a:lnTo>
                      <a:pt x="42" y="7"/>
                    </a:lnTo>
                    <a:lnTo>
                      <a:pt x="26" y="0"/>
                    </a:lnTo>
                    <a:lnTo>
                      <a:pt x="7" y="7"/>
                    </a:lnTo>
                    <a:lnTo>
                      <a:pt x="0" y="21"/>
                    </a:lnTo>
                    <a:lnTo>
                      <a:pt x="7" y="38"/>
                    </a:lnTo>
                    <a:lnTo>
                      <a:pt x="26" y="47"/>
                    </a:lnTo>
                    <a:lnTo>
                      <a:pt x="26" y="47"/>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3" name="Freeform 177"/>
              <p:cNvSpPr>
                <a:spLocks/>
              </p:cNvSpPr>
              <p:nvPr/>
            </p:nvSpPr>
            <p:spPr bwMode="auto">
              <a:xfrm>
                <a:off x="5705" y="9119"/>
                <a:ext cx="55" cy="59"/>
              </a:xfrm>
              <a:custGeom>
                <a:avLst/>
                <a:gdLst>
                  <a:gd name="T0" fmla="*/ 27 w 55"/>
                  <a:gd name="T1" fmla="*/ 59 h 59"/>
                  <a:gd name="T2" fmla="*/ 46 w 55"/>
                  <a:gd name="T3" fmla="*/ 48 h 59"/>
                  <a:gd name="T4" fmla="*/ 55 w 55"/>
                  <a:gd name="T5" fmla="*/ 29 h 59"/>
                  <a:gd name="T6" fmla="*/ 46 w 55"/>
                  <a:gd name="T7" fmla="*/ 7 h 59"/>
                  <a:gd name="T8" fmla="*/ 27 w 55"/>
                  <a:gd name="T9" fmla="*/ 0 h 59"/>
                  <a:gd name="T10" fmla="*/ 8 w 55"/>
                  <a:gd name="T11" fmla="*/ 7 h 59"/>
                  <a:gd name="T12" fmla="*/ 0 w 55"/>
                  <a:gd name="T13" fmla="*/ 29 h 59"/>
                  <a:gd name="T14" fmla="*/ 8 w 55"/>
                  <a:gd name="T15" fmla="*/ 48 h 59"/>
                  <a:gd name="T16" fmla="*/ 27 w 55"/>
                  <a:gd name="T17" fmla="*/ 59 h 59"/>
                  <a:gd name="T18" fmla="*/ 27 w 55"/>
                  <a:gd name="T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9">
                    <a:moveTo>
                      <a:pt x="27" y="59"/>
                    </a:moveTo>
                    <a:lnTo>
                      <a:pt x="46" y="48"/>
                    </a:lnTo>
                    <a:lnTo>
                      <a:pt x="55" y="29"/>
                    </a:lnTo>
                    <a:lnTo>
                      <a:pt x="46" y="7"/>
                    </a:lnTo>
                    <a:lnTo>
                      <a:pt x="27" y="0"/>
                    </a:lnTo>
                    <a:lnTo>
                      <a:pt x="8" y="7"/>
                    </a:lnTo>
                    <a:lnTo>
                      <a:pt x="0" y="29"/>
                    </a:lnTo>
                    <a:lnTo>
                      <a:pt x="8" y="48"/>
                    </a:lnTo>
                    <a:lnTo>
                      <a:pt x="27" y="59"/>
                    </a:lnTo>
                    <a:lnTo>
                      <a:pt x="27" y="5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4" name="Freeform 178"/>
              <p:cNvSpPr>
                <a:spLocks/>
              </p:cNvSpPr>
              <p:nvPr/>
            </p:nvSpPr>
            <p:spPr bwMode="auto">
              <a:xfrm>
                <a:off x="5494" y="9193"/>
                <a:ext cx="55" cy="57"/>
              </a:xfrm>
              <a:custGeom>
                <a:avLst/>
                <a:gdLst>
                  <a:gd name="T0" fmla="*/ 24 w 55"/>
                  <a:gd name="T1" fmla="*/ 57 h 57"/>
                  <a:gd name="T2" fmla="*/ 36 w 55"/>
                  <a:gd name="T3" fmla="*/ 52 h 57"/>
                  <a:gd name="T4" fmla="*/ 45 w 55"/>
                  <a:gd name="T5" fmla="*/ 47 h 57"/>
                  <a:gd name="T6" fmla="*/ 50 w 55"/>
                  <a:gd name="T7" fmla="*/ 38 h 57"/>
                  <a:gd name="T8" fmla="*/ 55 w 55"/>
                  <a:gd name="T9" fmla="*/ 28 h 57"/>
                  <a:gd name="T10" fmla="*/ 50 w 55"/>
                  <a:gd name="T11" fmla="*/ 16 h 57"/>
                  <a:gd name="T12" fmla="*/ 45 w 55"/>
                  <a:gd name="T13" fmla="*/ 7 h 57"/>
                  <a:gd name="T14" fmla="*/ 36 w 55"/>
                  <a:gd name="T15" fmla="*/ 0 h 57"/>
                  <a:gd name="T16" fmla="*/ 24 w 55"/>
                  <a:gd name="T17" fmla="*/ 0 h 57"/>
                  <a:gd name="T18" fmla="*/ 5 w 55"/>
                  <a:gd name="T19" fmla="*/ 7 h 57"/>
                  <a:gd name="T20" fmla="*/ 0 w 55"/>
                  <a:gd name="T21" fmla="*/ 28 h 57"/>
                  <a:gd name="T22" fmla="*/ 5 w 55"/>
                  <a:gd name="T23" fmla="*/ 47 h 57"/>
                  <a:gd name="T24" fmla="*/ 24 w 55"/>
                  <a:gd name="T25" fmla="*/ 57 h 57"/>
                  <a:gd name="T26" fmla="*/ 24 w 55"/>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7">
                    <a:moveTo>
                      <a:pt x="24" y="57"/>
                    </a:moveTo>
                    <a:lnTo>
                      <a:pt x="36" y="52"/>
                    </a:lnTo>
                    <a:lnTo>
                      <a:pt x="45" y="47"/>
                    </a:lnTo>
                    <a:lnTo>
                      <a:pt x="50" y="38"/>
                    </a:lnTo>
                    <a:lnTo>
                      <a:pt x="55" y="28"/>
                    </a:lnTo>
                    <a:lnTo>
                      <a:pt x="50" y="16"/>
                    </a:lnTo>
                    <a:lnTo>
                      <a:pt x="45" y="7"/>
                    </a:lnTo>
                    <a:lnTo>
                      <a:pt x="36" y="0"/>
                    </a:lnTo>
                    <a:lnTo>
                      <a:pt x="24" y="0"/>
                    </a:lnTo>
                    <a:lnTo>
                      <a:pt x="5" y="7"/>
                    </a:lnTo>
                    <a:lnTo>
                      <a:pt x="0" y="28"/>
                    </a:lnTo>
                    <a:lnTo>
                      <a:pt x="5" y="47"/>
                    </a:lnTo>
                    <a:lnTo>
                      <a:pt x="24" y="57"/>
                    </a:lnTo>
                    <a:lnTo>
                      <a:pt x="24" y="57"/>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5" name="Freeform 179"/>
              <p:cNvSpPr>
                <a:spLocks/>
              </p:cNvSpPr>
              <p:nvPr/>
            </p:nvSpPr>
            <p:spPr bwMode="auto">
              <a:xfrm>
                <a:off x="5606" y="9428"/>
                <a:ext cx="52" cy="50"/>
              </a:xfrm>
              <a:custGeom>
                <a:avLst/>
                <a:gdLst>
                  <a:gd name="T0" fmla="*/ 26 w 52"/>
                  <a:gd name="T1" fmla="*/ 50 h 50"/>
                  <a:gd name="T2" fmla="*/ 42 w 52"/>
                  <a:gd name="T3" fmla="*/ 40 h 50"/>
                  <a:gd name="T4" fmla="*/ 52 w 52"/>
                  <a:gd name="T5" fmla="*/ 24 h 50"/>
                  <a:gd name="T6" fmla="*/ 42 w 52"/>
                  <a:gd name="T7" fmla="*/ 5 h 50"/>
                  <a:gd name="T8" fmla="*/ 26 w 52"/>
                  <a:gd name="T9" fmla="*/ 0 h 50"/>
                  <a:gd name="T10" fmla="*/ 7 w 52"/>
                  <a:gd name="T11" fmla="*/ 5 h 50"/>
                  <a:gd name="T12" fmla="*/ 0 w 52"/>
                  <a:gd name="T13" fmla="*/ 24 h 50"/>
                  <a:gd name="T14" fmla="*/ 7 w 52"/>
                  <a:gd name="T15" fmla="*/ 40 h 50"/>
                  <a:gd name="T16" fmla="*/ 26 w 52"/>
                  <a:gd name="T17" fmla="*/ 50 h 50"/>
                  <a:gd name="T18" fmla="*/ 26 w 52"/>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26" y="50"/>
                    </a:moveTo>
                    <a:lnTo>
                      <a:pt x="42" y="40"/>
                    </a:lnTo>
                    <a:lnTo>
                      <a:pt x="52" y="24"/>
                    </a:lnTo>
                    <a:lnTo>
                      <a:pt x="42" y="5"/>
                    </a:lnTo>
                    <a:lnTo>
                      <a:pt x="26" y="0"/>
                    </a:lnTo>
                    <a:lnTo>
                      <a:pt x="7" y="5"/>
                    </a:lnTo>
                    <a:lnTo>
                      <a:pt x="0" y="24"/>
                    </a:lnTo>
                    <a:lnTo>
                      <a:pt x="7" y="40"/>
                    </a:lnTo>
                    <a:lnTo>
                      <a:pt x="26" y="50"/>
                    </a:lnTo>
                    <a:lnTo>
                      <a:pt x="26" y="50"/>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6" name="Freeform 180"/>
              <p:cNvSpPr>
                <a:spLocks/>
              </p:cNvSpPr>
              <p:nvPr/>
            </p:nvSpPr>
            <p:spPr bwMode="auto">
              <a:xfrm>
                <a:off x="6019" y="9402"/>
                <a:ext cx="55" cy="54"/>
              </a:xfrm>
              <a:custGeom>
                <a:avLst/>
                <a:gdLst>
                  <a:gd name="T0" fmla="*/ 26 w 55"/>
                  <a:gd name="T1" fmla="*/ 54 h 54"/>
                  <a:gd name="T2" fmla="*/ 45 w 55"/>
                  <a:gd name="T3" fmla="*/ 45 h 54"/>
                  <a:gd name="T4" fmla="*/ 55 w 55"/>
                  <a:gd name="T5" fmla="*/ 28 h 54"/>
                  <a:gd name="T6" fmla="*/ 45 w 55"/>
                  <a:gd name="T7" fmla="*/ 7 h 54"/>
                  <a:gd name="T8" fmla="*/ 26 w 55"/>
                  <a:gd name="T9" fmla="*/ 0 h 54"/>
                  <a:gd name="T10" fmla="*/ 7 w 55"/>
                  <a:gd name="T11" fmla="*/ 7 h 54"/>
                  <a:gd name="T12" fmla="*/ 0 w 55"/>
                  <a:gd name="T13" fmla="*/ 28 h 54"/>
                  <a:gd name="T14" fmla="*/ 7 w 55"/>
                  <a:gd name="T15" fmla="*/ 45 h 54"/>
                  <a:gd name="T16" fmla="*/ 26 w 55"/>
                  <a:gd name="T17" fmla="*/ 54 h 54"/>
                  <a:gd name="T18" fmla="*/ 26 w 55"/>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26" y="54"/>
                    </a:moveTo>
                    <a:lnTo>
                      <a:pt x="45" y="45"/>
                    </a:lnTo>
                    <a:lnTo>
                      <a:pt x="55" y="28"/>
                    </a:lnTo>
                    <a:lnTo>
                      <a:pt x="45" y="7"/>
                    </a:lnTo>
                    <a:lnTo>
                      <a:pt x="26" y="0"/>
                    </a:lnTo>
                    <a:lnTo>
                      <a:pt x="7" y="7"/>
                    </a:lnTo>
                    <a:lnTo>
                      <a:pt x="0" y="28"/>
                    </a:lnTo>
                    <a:lnTo>
                      <a:pt x="7" y="45"/>
                    </a:lnTo>
                    <a:lnTo>
                      <a:pt x="26" y="54"/>
                    </a:lnTo>
                    <a:lnTo>
                      <a:pt x="26" y="54"/>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7" name="Freeform 181"/>
              <p:cNvSpPr>
                <a:spLocks/>
              </p:cNvSpPr>
              <p:nvPr/>
            </p:nvSpPr>
            <p:spPr bwMode="auto">
              <a:xfrm>
                <a:off x="5884" y="9594"/>
                <a:ext cx="54" cy="52"/>
              </a:xfrm>
              <a:custGeom>
                <a:avLst/>
                <a:gdLst>
                  <a:gd name="T0" fmla="*/ 26 w 54"/>
                  <a:gd name="T1" fmla="*/ 52 h 52"/>
                  <a:gd name="T2" fmla="*/ 38 w 54"/>
                  <a:gd name="T3" fmla="*/ 47 h 52"/>
                  <a:gd name="T4" fmla="*/ 47 w 54"/>
                  <a:gd name="T5" fmla="*/ 43 h 52"/>
                  <a:gd name="T6" fmla="*/ 52 w 54"/>
                  <a:gd name="T7" fmla="*/ 33 h 52"/>
                  <a:gd name="T8" fmla="*/ 54 w 54"/>
                  <a:gd name="T9" fmla="*/ 26 h 52"/>
                  <a:gd name="T10" fmla="*/ 52 w 54"/>
                  <a:gd name="T11" fmla="*/ 14 h 52"/>
                  <a:gd name="T12" fmla="*/ 47 w 54"/>
                  <a:gd name="T13" fmla="*/ 7 h 52"/>
                  <a:gd name="T14" fmla="*/ 38 w 54"/>
                  <a:gd name="T15" fmla="*/ 0 h 52"/>
                  <a:gd name="T16" fmla="*/ 26 w 54"/>
                  <a:gd name="T17" fmla="*/ 0 h 52"/>
                  <a:gd name="T18" fmla="*/ 7 w 54"/>
                  <a:gd name="T19" fmla="*/ 7 h 52"/>
                  <a:gd name="T20" fmla="*/ 0 w 54"/>
                  <a:gd name="T21" fmla="*/ 26 h 52"/>
                  <a:gd name="T22" fmla="*/ 7 w 54"/>
                  <a:gd name="T23" fmla="*/ 43 h 52"/>
                  <a:gd name="T24" fmla="*/ 26 w 54"/>
                  <a:gd name="T25" fmla="*/ 52 h 52"/>
                  <a:gd name="T26" fmla="*/ 26 w 54"/>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26" y="52"/>
                    </a:moveTo>
                    <a:lnTo>
                      <a:pt x="38" y="47"/>
                    </a:lnTo>
                    <a:lnTo>
                      <a:pt x="47" y="43"/>
                    </a:lnTo>
                    <a:lnTo>
                      <a:pt x="52" y="33"/>
                    </a:lnTo>
                    <a:lnTo>
                      <a:pt x="54" y="26"/>
                    </a:lnTo>
                    <a:lnTo>
                      <a:pt x="52" y="14"/>
                    </a:lnTo>
                    <a:lnTo>
                      <a:pt x="47" y="7"/>
                    </a:lnTo>
                    <a:lnTo>
                      <a:pt x="38" y="0"/>
                    </a:lnTo>
                    <a:lnTo>
                      <a:pt x="26" y="0"/>
                    </a:lnTo>
                    <a:lnTo>
                      <a:pt x="7" y="7"/>
                    </a:lnTo>
                    <a:lnTo>
                      <a:pt x="0" y="26"/>
                    </a:lnTo>
                    <a:lnTo>
                      <a:pt x="7" y="43"/>
                    </a:lnTo>
                    <a:lnTo>
                      <a:pt x="26" y="52"/>
                    </a:lnTo>
                    <a:lnTo>
                      <a:pt x="26" y="52"/>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8" name="Freeform 182"/>
              <p:cNvSpPr>
                <a:spLocks/>
              </p:cNvSpPr>
              <p:nvPr/>
            </p:nvSpPr>
            <p:spPr bwMode="auto">
              <a:xfrm>
                <a:off x="6250" y="9511"/>
                <a:ext cx="54" cy="55"/>
              </a:xfrm>
              <a:custGeom>
                <a:avLst/>
                <a:gdLst>
                  <a:gd name="T0" fmla="*/ 31 w 54"/>
                  <a:gd name="T1" fmla="*/ 55 h 55"/>
                  <a:gd name="T2" fmla="*/ 47 w 54"/>
                  <a:gd name="T3" fmla="*/ 45 h 55"/>
                  <a:gd name="T4" fmla="*/ 54 w 54"/>
                  <a:gd name="T5" fmla="*/ 28 h 55"/>
                  <a:gd name="T6" fmla="*/ 47 w 54"/>
                  <a:gd name="T7" fmla="*/ 7 h 55"/>
                  <a:gd name="T8" fmla="*/ 31 w 54"/>
                  <a:gd name="T9" fmla="*/ 0 h 55"/>
                  <a:gd name="T10" fmla="*/ 9 w 54"/>
                  <a:gd name="T11" fmla="*/ 7 h 55"/>
                  <a:gd name="T12" fmla="*/ 0 w 54"/>
                  <a:gd name="T13" fmla="*/ 28 h 55"/>
                  <a:gd name="T14" fmla="*/ 9 w 54"/>
                  <a:gd name="T15" fmla="*/ 45 h 55"/>
                  <a:gd name="T16" fmla="*/ 31 w 54"/>
                  <a:gd name="T17" fmla="*/ 55 h 55"/>
                  <a:gd name="T18" fmla="*/ 31 w 54"/>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5">
                    <a:moveTo>
                      <a:pt x="31" y="55"/>
                    </a:moveTo>
                    <a:lnTo>
                      <a:pt x="47" y="45"/>
                    </a:lnTo>
                    <a:lnTo>
                      <a:pt x="54" y="28"/>
                    </a:lnTo>
                    <a:lnTo>
                      <a:pt x="47" y="7"/>
                    </a:lnTo>
                    <a:lnTo>
                      <a:pt x="31" y="0"/>
                    </a:lnTo>
                    <a:lnTo>
                      <a:pt x="9" y="7"/>
                    </a:lnTo>
                    <a:lnTo>
                      <a:pt x="0" y="28"/>
                    </a:lnTo>
                    <a:lnTo>
                      <a:pt x="9" y="45"/>
                    </a:lnTo>
                    <a:lnTo>
                      <a:pt x="31" y="55"/>
                    </a:lnTo>
                    <a:lnTo>
                      <a:pt x="31" y="5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59" name="Freeform 183"/>
              <p:cNvSpPr>
                <a:spLocks/>
              </p:cNvSpPr>
              <p:nvPr/>
            </p:nvSpPr>
            <p:spPr bwMode="auto">
              <a:xfrm>
                <a:off x="6414" y="9226"/>
                <a:ext cx="59" cy="55"/>
              </a:xfrm>
              <a:custGeom>
                <a:avLst/>
                <a:gdLst>
                  <a:gd name="T0" fmla="*/ 31 w 59"/>
                  <a:gd name="T1" fmla="*/ 55 h 55"/>
                  <a:gd name="T2" fmla="*/ 40 w 59"/>
                  <a:gd name="T3" fmla="*/ 50 h 55"/>
                  <a:gd name="T4" fmla="*/ 50 w 59"/>
                  <a:gd name="T5" fmla="*/ 45 h 55"/>
                  <a:gd name="T6" fmla="*/ 54 w 59"/>
                  <a:gd name="T7" fmla="*/ 36 h 55"/>
                  <a:gd name="T8" fmla="*/ 59 w 59"/>
                  <a:gd name="T9" fmla="*/ 24 h 55"/>
                  <a:gd name="T10" fmla="*/ 50 w 59"/>
                  <a:gd name="T11" fmla="*/ 5 h 55"/>
                  <a:gd name="T12" fmla="*/ 31 w 59"/>
                  <a:gd name="T13" fmla="*/ 0 h 55"/>
                  <a:gd name="T14" fmla="*/ 9 w 59"/>
                  <a:gd name="T15" fmla="*/ 5 h 55"/>
                  <a:gd name="T16" fmla="*/ 0 w 59"/>
                  <a:gd name="T17" fmla="*/ 24 h 55"/>
                  <a:gd name="T18" fmla="*/ 0 w 59"/>
                  <a:gd name="T19" fmla="*/ 36 h 55"/>
                  <a:gd name="T20" fmla="*/ 9 w 59"/>
                  <a:gd name="T21" fmla="*/ 45 h 55"/>
                  <a:gd name="T22" fmla="*/ 19 w 59"/>
                  <a:gd name="T23" fmla="*/ 50 h 55"/>
                  <a:gd name="T24" fmla="*/ 31 w 59"/>
                  <a:gd name="T25" fmla="*/ 55 h 55"/>
                  <a:gd name="T26" fmla="*/ 31 w 59"/>
                  <a:gd name="T2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5">
                    <a:moveTo>
                      <a:pt x="31" y="55"/>
                    </a:moveTo>
                    <a:lnTo>
                      <a:pt x="40" y="50"/>
                    </a:lnTo>
                    <a:lnTo>
                      <a:pt x="50" y="45"/>
                    </a:lnTo>
                    <a:lnTo>
                      <a:pt x="54" y="36"/>
                    </a:lnTo>
                    <a:lnTo>
                      <a:pt x="59" y="24"/>
                    </a:lnTo>
                    <a:lnTo>
                      <a:pt x="50" y="5"/>
                    </a:lnTo>
                    <a:lnTo>
                      <a:pt x="31" y="0"/>
                    </a:lnTo>
                    <a:lnTo>
                      <a:pt x="9" y="5"/>
                    </a:lnTo>
                    <a:lnTo>
                      <a:pt x="0" y="24"/>
                    </a:lnTo>
                    <a:lnTo>
                      <a:pt x="0" y="36"/>
                    </a:lnTo>
                    <a:lnTo>
                      <a:pt x="9" y="45"/>
                    </a:lnTo>
                    <a:lnTo>
                      <a:pt x="19" y="50"/>
                    </a:lnTo>
                    <a:lnTo>
                      <a:pt x="31" y="55"/>
                    </a:lnTo>
                    <a:lnTo>
                      <a:pt x="31" y="5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0" name="Freeform 184"/>
              <p:cNvSpPr>
                <a:spLocks/>
              </p:cNvSpPr>
              <p:nvPr/>
            </p:nvSpPr>
            <p:spPr bwMode="auto">
              <a:xfrm>
                <a:off x="6174" y="9281"/>
                <a:ext cx="61" cy="54"/>
              </a:xfrm>
              <a:custGeom>
                <a:avLst/>
                <a:gdLst>
                  <a:gd name="T0" fmla="*/ 28 w 61"/>
                  <a:gd name="T1" fmla="*/ 54 h 54"/>
                  <a:gd name="T2" fmla="*/ 40 w 61"/>
                  <a:gd name="T3" fmla="*/ 52 h 54"/>
                  <a:gd name="T4" fmla="*/ 52 w 61"/>
                  <a:gd name="T5" fmla="*/ 47 h 54"/>
                  <a:gd name="T6" fmla="*/ 57 w 61"/>
                  <a:gd name="T7" fmla="*/ 38 h 54"/>
                  <a:gd name="T8" fmla="*/ 61 w 61"/>
                  <a:gd name="T9" fmla="*/ 28 h 54"/>
                  <a:gd name="T10" fmla="*/ 57 w 61"/>
                  <a:gd name="T11" fmla="*/ 11 h 54"/>
                  <a:gd name="T12" fmla="*/ 52 w 61"/>
                  <a:gd name="T13" fmla="*/ 7 h 54"/>
                  <a:gd name="T14" fmla="*/ 40 w 61"/>
                  <a:gd name="T15" fmla="*/ 0 h 54"/>
                  <a:gd name="T16" fmla="*/ 28 w 61"/>
                  <a:gd name="T17" fmla="*/ 0 h 54"/>
                  <a:gd name="T18" fmla="*/ 16 w 61"/>
                  <a:gd name="T19" fmla="*/ 0 h 54"/>
                  <a:gd name="T20" fmla="*/ 7 w 61"/>
                  <a:gd name="T21" fmla="*/ 7 h 54"/>
                  <a:gd name="T22" fmla="*/ 0 w 61"/>
                  <a:gd name="T23" fmla="*/ 11 h 54"/>
                  <a:gd name="T24" fmla="*/ 0 w 61"/>
                  <a:gd name="T25" fmla="*/ 28 h 54"/>
                  <a:gd name="T26" fmla="*/ 0 w 61"/>
                  <a:gd name="T27" fmla="*/ 38 h 54"/>
                  <a:gd name="T28" fmla="*/ 7 w 61"/>
                  <a:gd name="T29" fmla="*/ 47 h 54"/>
                  <a:gd name="T30" fmla="*/ 16 w 61"/>
                  <a:gd name="T31" fmla="*/ 52 h 54"/>
                  <a:gd name="T32" fmla="*/ 28 w 61"/>
                  <a:gd name="T33" fmla="*/ 54 h 54"/>
                  <a:gd name="T34" fmla="*/ 28 w 61"/>
                  <a:gd name="T3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4">
                    <a:moveTo>
                      <a:pt x="28" y="54"/>
                    </a:moveTo>
                    <a:lnTo>
                      <a:pt x="40" y="52"/>
                    </a:lnTo>
                    <a:lnTo>
                      <a:pt x="52" y="47"/>
                    </a:lnTo>
                    <a:lnTo>
                      <a:pt x="57" y="38"/>
                    </a:lnTo>
                    <a:lnTo>
                      <a:pt x="61" y="28"/>
                    </a:lnTo>
                    <a:lnTo>
                      <a:pt x="57" y="11"/>
                    </a:lnTo>
                    <a:lnTo>
                      <a:pt x="52" y="7"/>
                    </a:lnTo>
                    <a:lnTo>
                      <a:pt x="40" y="0"/>
                    </a:lnTo>
                    <a:lnTo>
                      <a:pt x="28" y="0"/>
                    </a:lnTo>
                    <a:lnTo>
                      <a:pt x="16" y="0"/>
                    </a:lnTo>
                    <a:lnTo>
                      <a:pt x="7" y="7"/>
                    </a:lnTo>
                    <a:lnTo>
                      <a:pt x="0" y="11"/>
                    </a:lnTo>
                    <a:lnTo>
                      <a:pt x="0" y="28"/>
                    </a:lnTo>
                    <a:lnTo>
                      <a:pt x="0" y="38"/>
                    </a:lnTo>
                    <a:lnTo>
                      <a:pt x="7" y="47"/>
                    </a:lnTo>
                    <a:lnTo>
                      <a:pt x="16" y="52"/>
                    </a:lnTo>
                    <a:lnTo>
                      <a:pt x="28" y="54"/>
                    </a:lnTo>
                    <a:lnTo>
                      <a:pt x="28" y="54"/>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1" name="Freeform 185"/>
              <p:cNvSpPr>
                <a:spLocks/>
              </p:cNvSpPr>
              <p:nvPr/>
            </p:nvSpPr>
            <p:spPr bwMode="auto">
              <a:xfrm>
                <a:off x="5800" y="9347"/>
                <a:ext cx="55" cy="50"/>
              </a:xfrm>
              <a:custGeom>
                <a:avLst/>
                <a:gdLst>
                  <a:gd name="T0" fmla="*/ 27 w 55"/>
                  <a:gd name="T1" fmla="*/ 50 h 50"/>
                  <a:gd name="T2" fmla="*/ 46 w 55"/>
                  <a:gd name="T3" fmla="*/ 43 h 50"/>
                  <a:gd name="T4" fmla="*/ 55 w 55"/>
                  <a:gd name="T5" fmla="*/ 24 h 50"/>
                  <a:gd name="T6" fmla="*/ 46 w 55"/>
                  <a:gd name="T7" fmla="*/ 5 h 50"/>
                  <a:gd name="T8" fmla="*/ 27 w 55"/>
                  <a:gd name="T9" fmla="*/ 0 h 50"/>
                  <a:gd name="T10" fmla="*/ 8 w 55"/>
                  <a:gd name="T11" fmla="*/ 5 h 50"/>
                  <a:gd name="T12" fmla="*/ 0 w 55"/>
                  <a:gd name="T13" fmla="*/ 24 h 50"/>
                  <a:gd name="T14" fmla="*/ 8 w 55"/>
                  <a:gd name="T15" fmla="*/ 43 h 50"/>
                  <a:gd name="T16" fmla="*/ 27 w 55"/>
                  <a:gd name="T17" fmla="*/ 50 h 50"/>
                  <a:gd name="T18" fmla="*/ 27 w 55"/>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0">
                    <a:moveTo>
                      <a:pt x="27" y="50"/>
                    </a:moveTo>
                    <a:lnTo>
                      <a:pt x="46" y="43"/>
                    </a:lnTo>
                    <a:lnTo>
                      <a:pt x="55" y="24"/>
                    </a:lnTo>
                    <a:lnTo>
                      <a:pt x="46" y="5"/>
                    </a:lnTo>
                    <a:lnTo>
                      <a:pt x="27" y="0"/>
                    </a:lnTo>
                    <a:lnTo>
                      <a:pt x="8" y="5"/>
                    </a:lnTo>
                    <a:lnTo>
                      <a:pt x="0" y="24"/>
                    </a:lnTo>
                    <a:lnTo>
                      <a:pt x="8" y="43"/>
                    </a:lnTo>
                    <a:lnTo>
                      <a:pt x="27" y="50"/>
                    </a:lnTo>
                    <a:lnTo>
                      <a:pt x="27" y="50"/>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1562" name="Group 186"/>
          <p:cNvGrpSpPr>
            <a:grpSpLocks/>
          </p:cNvGrpSpPr>
          <p:nvPr/>
        </p:nvGrpSpPr>
        <p:grpSpPr bwMode="auto">
          <a:xfrm>
            <a:off x="7142164" y="5552949"/>
            <a:ext cx="681037" cy="697554"/>
            <a:chOff x="858" y="5959"/>
            <a:chExt cx="1081" cy="1035"/>
          </a:xfrm>
        </p:grpSpPr>
        <p:grpSp>
          <p:nvGrpSpPr>
            <p:cNvPr id="101563" name="Group 187"/>
            <p:cNvGrpSpPr>
              <a:grpSpLocks/>
            </p:cNvGrpSpPr>
            <p:nvPr/>
          </p:nvGrpSpPr>
          <p:grpSpPr bwMode="auto">
            <a:xfrm>
              <a:off x="858" y="5959"/>
              <a:ext cx="1081" cy="1035"/>
              <a:chOff x="4378" y="4039"/>
              <a:chExt cx="1081" cy="1035"/>
            </a:xfrm>
          </p:grpSpPr>
          <p:sp>
            <p:nvSpPr>
              <p:cNvPr id="101564" name="Freeform 188"/>
              <p:cNvSpPr>
                <a:spLocks/>
              </p:cNvSpPr>
              <p:nvPr/>
            </p:nvSpPr>
            <p:spPr bwMode="auto">
              <a:xfrm>
                <a:off x="4518" y="4191"/>
                <a:ext cx="808" cy="774"/>
              </a:xfrm>
              <a:custGeom>
                <a:avLst/>
                <a:gdLst>
                  <a:gd name="T0" fmla="*/ 85 w 808"/>
                  <a:gd name="T1" fmla="*/ 125 h 774"/>
                  <a:gd name="T2" fmla="*/ 21 w 808"/>
                  <a:gd name="T3" fmla="*/ 228 h 774"/>
                  <a:gd name="T4" fmla="*/ 0 w 808"/>
                  <a:gd name="T5" fmla="*/ 375 h 774"/>
                  <a:gd name="T6" fmla="*/ 28 w 808"/>
                  <a:gd name="T7" fmla="*/ 546 h 774"/>
                  <a:gd name="T8" fmla="*/ 112 w 808"/>
                  <a:gd name="T9" fmla="*/ 657 h 774"/>
                  <a:gd name="T10" fmla="*/ 257 w 808"/>
                  <a:gd name="T11" fmla="*/ 748 h 774"/>
                  <a:gd name="T12" fmla="*/ 394 w 808"/>
                  <a:gd name="T13" fmla="*/ 774 h 774"/>
                  <a:gd name="T14" fmla="*/ 547 w 808"/>
                  <a:gd name="T15" fmla="*/ 736 h 774"/>
                  <a:gd name="T16" fmla="*/ 644 w 808"/>
                  <a:gd name="T17" fmla="*/ 686 h 774"/>
                  <a:gd name="T18" fmla="*/ 753 w 808"/>
                  <a:gd name="T19" fmla="*/ 560 h 774"/>
                  <a:gd name="T20" fmla="*/ 808 w 808"/>
                  <a:gd name="T21" fmla="*/ 425 h 774"/>
                  <a:gd name="T22" fmla="*/ 801 w 808"/>
                  <a:gd name="T23" fmla="*/ 282 h 774"/>
                  <a:gd name="T24" fmla="*/ 741 w 808"/>
                  <a:gd name="T25" fmla="*/ 166 h 774"/>
                  <a:gd name="T26" fmla="*/ 644 w 808"/>
                  <a:gd name="T27" fmla="*/ 71 h 774"/>
                  <a:gd name="T28" fmla="*/ 470 w 808"/>
                  <a:gd name="T29" fmla="*/ 0 h 774"/>
                  <a:gd name="T30" fmla="*/ 326 w 808"/>
                  <a:gd name="T31" fmla="*/ 0 h 774"/>
                  <a:gd name="T32" fmla="*/ 197 w 808"/>
                  <a:gd name="T33" fmla="*/ 40 h 774"/>
                  <a:gd name="T34" fmla="*/ 85 w 808"/>
                  <a:gd name="T35" fmla="*/ 125 h 774"/>
                  <a:gd name="T36" fmla="*/ 85 w 808"/>
                  <a:gd name="T37" fmla="*/ 12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8" h="774">
                    <a:moveTo>
                      <a:pt x="85" y="125"/>
                    </a:moveTo>
                    <a:lnTo>
                      <a:pt x="21" y="228"/>
                    </a:lnTo>
                    <a:lnTo>
                      <a:pt x="0" y="375"/>
                    </a:lnTo>
                    <a:lnTo>
                      <a:pt x="28" y="546"/>
                    </a:lnTo>
                    <a:lnTo>
                      <a:pt x="112" y="657"/>
                    </a:lnTo>
                    <a:lnTo>
                      <a:pt x="257" y="748"/>
                    </a:lnTo>
                    <a:lnTo>
                      <a:pt x="394" y="774"/>
                    </a:lnTo>
                    <a:lnTo>
                      <a:pt x="547" y="736"/>
                    </a:lnTo>
                    <a:lnTo>
                      <a:pt x="644" y="686"/>
                    </a:lnTo>
                    <a:lnTo>
                      <a:pt x="753" y="560"/>
                    </a:lnTo>
                    <a:lnTo>
                      <a:pt x="808" y="425"/>
                    </a:lnTo>
                    <a:lnTo>
                      <a:pt x="801" y="282"/>
                    </a:lnTo>
                    <a:lnTo>
                      <a:pt x="741" y="166"/>
                    </a:lnTo>
                    <a:lnTo>
                      <a:pt x="644" y="71"/>
                    </a:lnTo>
                    <a:lnTo>
                      <a:pt x="470" y="0"/>
                    </a:lnTo>
                    <a:lnTo>
                      <a:pt x="326" y="0"/>
                    </a:lnTo>
                    <a:lnTo>
                      <a:pt x="197" y="40"/>
                    </a:lnTo>
                    <a:lnTo>
                      <a:pt x="85" y="125"/>
                    </a:lnTo>
                    <a:lnTo>
                      <a:pt x="85" y="12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5" name="Freeform 189"/>
              <p:cNvSpPr>
                <a:spLocks/>
              </p:cNvSpPr>
              <p:nvPr/>
            </p:nvSpPr>
            <p:spPr bwMode="auto">
              <a:xfrm>
                <a:off x="4601" y="4248"/>
                <a:ext cx="523" cy="524"/>
              </a:xfrm>
              <a:custGeom>
                <a:avLst/>
                <a:gdLst>
                  <a:gd name="T0" fmla="*/ 285 w 523"/>
                  <a:gd name="T1" fmla="*/ 522 h 524"/>
                  <a:gd name="T2" fmla="*/ 335 w 523"/>
                  <a:gd name="T3" fmla="*/ 510 h 524"/>
                  <a:gd name="T4" fmla="*/ 383 w 523"/>
                  <a:gd name="T5" fmla="*/ 489 h 524"/>
                  <a:gd name="T6" fmla="*/ 423 w 523"/>
                  <a:gd name="T7" fmla="*/ 460 h 524"/>
                  <a:gd name="T8" fmla="*/ 459 w 523"/>
                  <a:gd name="T9" fmla="*/ 425 h 524"/>
                  <a:gd name="T10" fmla="*/ 487 w 523"/>
                  <a:gd name="T11" fmla="*/ 384 h 524"/>
                  <a:gd name="T12" fmla="*/ 509 w 523"/>
                  <a:gd name="T13" fmla="*/ 337 h 524"/>
                  <a:gd name="T14" fmla="*/ 521 w 523"/>
                  <a:gd name="T15" fmla="*/ 287 h 524"/>
                  <a:gd name="T16" fmla="*/ 521 w 523"/>
                  <a:gd name="T17" fmla="*/ 235 h 524"/>
                  <a:gd name="T18" fmla="*/ 509 w 523"/>
                  <a:gd name="T19" fmla="*/ 180 h 524"/>
                  <a:gd name="T20" fmla="*/ 487 w 523"/>
                  <a:gd name="T21" fmla="*/ 135 h 524"/>
                  <a:gd name="T22" fmla="*/ 459 w 523"/>
                  <a:gd name="T23" fmla="*/ 92 h 524"/>
                  <a:gd name="T24" fmla="*/ 423 w 523"/>
                  <a:gd name="T25" fmla="*/ 57 h 524"/>
                  <a:gd name="T26" fmla="*/ 383 w 523"/>
                  <a:gd name="T27" fmla="*/ 28 h 524"/>
                  <a:gd name="T28" fmla="*/ 335 w 523"/>
                  <a:gd name="T29" fmla="*/ 9 h 524"/>
                  <a:gd name="T30" fmla="*/ 285 w 523"/>
                  <a:gd name="T31" fmla="*/ 0 h 524"/>
                  <a:gd name="T32" fmla="*/ 231 w 523"/>
                  <a:gd name="T33" fmla="*/ 0 h 524"/>
                  <a:gd name="T34" fmla="*/ 178 w 523"/>
                  <a:gd name="T35" fmla="*/ 9 h 524"/>
                  <a:gd name="T36" fmla="*/ 131 w 523"/>
                  <a:gd name="T37" fmla="*/ 28 h 524"/>
                  <a:gd name="T38" fmla="*/ 93 w 523"/>
                  <a:gd name="T39" fmla="*/ 57 h 524"/>
                  <a:gd name="T40" fmla="*/ 57 w 523"/>
                  <a:gd name="T41" fmla="*/ 92 h 524"/>
                  <a:gd name="T42" fmla="*/ 29 w 523"/>
                  <a:gd name="T43" fmla="*/ 135 h 524"/>
                  <a:gd name="T44" fmla="*/ 10 w 523"/>
                  <a:gd name="T45" fmla="*/ 180 h 524"/>
                  <a:gd name="T46" fmla="*/ 0 w 523"/>
                  <a:gd name="T47" fmla="*/ 235 h 524"/>
                  <a:gd name="T48" fmla="*/ 0 w 523"/>
                  <a:gd name="T49" fmla="*/ 287 h 524"/>
                  <a:gd name="T50" fmla="*/ 10 w 523"/>
                  <a:gd name="T51" fmla="*/ 337 h 524"/>
                  <a:gd name="T52" fmla="*/ 29 w 523"/>
                  <a:gd name="T53" fmla="*/ 384 h 524"/>
                  <a:gd name="T54" fmla="*/ 57 w 523"/>
                  <a:gd name="T55" fmla="*/ 425 h 524"/>
                  <a:gd name="T56" fmla="*/ 93 w 523"/>
                  <a:gd name="T57" fmla="*/ 460 h 524"/>
                  <a:gd name="T58" fmla="*/ 131 w 523"/>
                  <a:gd name="T59" fmla="*/ 489 h 524"/>
                  <a:gd name="T60" fmla="*/ 178 w 523"/>
                  <a:gd name="T61" fmla="*/ 510 h 524"/>
                  <a:gd name="T62" fmla="*/ 231 w 523"/>
                  <a:gd name="T63" fmla="*/ 522 h 524"/>
                  <a:gd name="T64" fmla="*/ 259 w 523"/>
                  <a:gd name="T65"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3" h="524">
                    <a:moveTo>
                      <a:pt x="259" y="524"/>
                    </a:moveTo>
                    <a:lnTo>
                      <a:pt x="285" y="522"/>
                    </a:lnTo>
                    <a:lnTo>
                      <a:pt x="311" y="517"/>
                    </a:lnTo>
                    <a:lnTo>
                      <a:pt x="335" y="510"/>
                    </a:lnTo>
                    <a:lnTo>
                      <a:pt x="361" y="503"/>
                    </a:lnTo>
                    <a:lnTo>
                      <a:pt x="383" y="489"/>
                    </a:lnTo>
                    <a:lnTo>
                      <a:pt x="404" y="477"/>
                    </a:lnTo>
                    <a:lnTo>
                      <a:pt x="423" y="460"/>
                    </a:lnTo>
                    <a:lnTo>
                      <a:pt x="445" y="446"/>
                    </a:lnTo>
                    <a:lnTo>
                      <a:pt x="459" y="425"/>
                    </a:lnTo>
                    <a:lnTo>
                      <a:pt x="475" y="406"/>
                    </a:lnTo>
                    <a:lnTo>
                      <a:pt x="487" y="384"/>
                    </a:lnTo>
                    <a:lnTo>
                      <a:pt x="502" y="363"/>
                    </a:lnTo>
                    <a:lnTo>
                      <a:pt x="509" y="337"/>
                    </a:lnTo>
                    <a:lnTo>
                      <a:pt x="516" y="313"/>
                    </a:lnTo>
                    <a:lnTo>
                      <a:pt x="521" y="287"/>
                    </a:lnTo>
                    <a:lnTo>
                      <a:pt x="523" y="263"/>
                    </a:lnTo>
                    <a:lnTo>
                      <a:pt x="521" y="235"/>
                    </a:lnTo>
                    <a:lnTo>
                      <a:pt x="516" y="206"/>
                    </a:lnTo>
                    <a:lnTo>
                      <a:pt x="509" y="180"/>
                    </a:lnTo>
                    <a:lnTo>
                      <a:pt x="502" y="159"/>
                    </a:lnTo>
                    <a:lnTo>
                      <a:pt x="487" y="135"/>
                    </a:lnTo>
                    <a:lnTo>
                      <a:pt x="475" y="114"/>
                    </a:lnTo>
                    <a:lnTo>
                      <a:pt x="459" y="92"/>
                    </a:lnTo>
                    <a:lnTo>
                      <a:pt x="445" y="76"/>
                    </a:lnTo>
                    <a:lnTo>
                      <a:pt x="423" y="57"/>
                    </a:lnTo>
                    <a:lnTo>
                      <a:pt x="404" y="42"/>
                    </a:lnTo>
                    <a:lnTo>
                      <a:pt x="383" y="28"/>
                    </a:lnTo>
                    <a:lnTo>
                      <a:pt x="361" y="19"/>
                    </a:lnTo>
                    <a:lnTo>
                      <a:pt x="335" y="9"/>
                    </a:lnTo>
                    <a:lnTo>
                      <a:pt x="311" y="4"/>
                    </a:lnTo>
                    <a:lnTo>
                      <a:pt x="285" y="0"/>
                    </a:lnTo>
                    <a:lnTo>
                      <a:pt x="259" y="0"/>
                    </a:lnTo>
                    <a:lnTo>
                      <a:pt x="231" y="0"/>
                    </a:lnTo>
                    <a:lnTo>
                      <a:pt x="204" y="4"/>
                    </a:lnTo>
                    <a:lnTo>
                      <a:pt x="178" y="9"/>
                    </a:lnTo>
                    <a:lnTo>
                      <a:pt x="155" y="19"/>
                    </a:lnTo>
                    <a:lnTo>
                      <a:pt x="131" y="28"/>
                    </a:lnTo>
                    <a:lnTo>
                      <a:pt x="112" y="42"/>
                    </a:lnTo>
                    <a:lnTo>
                      <a:pt x="93" y="57"/>
                    </a:lnTo>
                    <a:lnTo>
                      <a:pt x="76" y="76"/>
                    </a:lnTo>
                    <a:lnTo>
                      <a:pt x="57" y="92"/>
                    </a:lnTo>
                    <a:lnTo>
                      <a:pt x="43" y="114"/>
                    </a:lnTo>
                    <a:lnTo>
                      <a:pt x="29" y="135"/>
                    </a:lnTo>
                    <a:lnTo>
                      <a:pt x="19" y="159"/>
                    </a:lnTo>
                    <a:lnTo>
                      <a:pt x="10" y="180"/>
                    </a:lnTo>
                    <a:lnTo>
                      <a:pt x="5" y="206"/>
                    </a:lnTo>
                    <a:lnTo>
                      <a:pt x="0" y="235"/>
                    </a:lnTo>
                    <a:lnTo>
                      <a:pt x="0" y="263"/>
                    </a:lnTo>
                    <a:lnTo>
                      <a:pt x="0" y="287"/>
                    </a:lnTo>
                    <a:lnTo>
                      <a:pt x="5" y="313"/>
                    </a:lnTo>
                    <a:lnTo>
                      <a:pt x="10" y="337"/>
                    </a:lnTo>
                    <a:lnTo>
                      <a:pt x="19" y="363"/>
                    </a:lnTo>
                    <a:lnTo>
                      <a:pt x="29" y="384"/>
                    </a:lnTo>
                    <a:lnTo>
                      <a:pt x="43" y="406"/>
                    </a:lnTo>
                    <a:lnTo>
                      <a:pt x="57" y="425"/>
                    </a:lnTo>
                    <a:lnTo>
                      <a:pt x="76" y="446"/>
                    </a:lnTo>
                    <a:lnTo>
                      <a:pt x="93" y="460"/>
                    </a:lnTo>
                    <a:lnTo>
                      <a:pt x="112" y="477"/>
                    </a:lnTo>
                    <a:lnTo>
                      <a:pt x="131" y="489"/>
                    </a:lnTo>
                    <a:lnTo>
                      <a:pt x="155" y="503"/>
                    </a:lnTo>
                    <a:lnTo>
                      <a:pt x="178" y="510"/>
                    </a:lnTo>
                    <a:lnTo>
                      <a:pt x="204" y="517"/>
                    </a:lnTo>
                    <a:lnTo>
                      <a:pt x="231" y="522"/>
                    </a:lnTo>
                    <a:lnTo>
                      <a:pt x="259" y="524"/>
                    </a:lnTo>
                    <a:lnTo>
                      <a:pt x="259" y="52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6" name="Freeform 190"/>
              <p:cNvSpPr>
                <a:spLocks/>
              </p:cNvSpPr>
              <p:nvPr/>
            </p:nvSpPr>
            <p:spPr bwMode="auto">
              <a:xfrm>
                <a:off x="4649" y="4286"/>
                <a:ext cx="358" cy="363"/>
              </a:xfrm>
              <a:custGeom>
                <a:avLst/>
                <a:gdLst>
                  <a:gd name="T0" fmla="*/ 192 w 358"/>
                  <a:gd name="T1" fmla="*/ 361 h 363"/>
                  <a:gd name="T2" fmla="*/ 225 w 358"/>
                  <a:gd name="T3" fmla="*/ 351 h 363"/>
                  <a:gd name="T4" fmla="*/ 259 w 358"/>
                  <a:gd name="T5" fmla="*/ 337 h 363"/>
                  <a:gd name="T6" fmla="*/ 290 w 358"/>
                  <a:gd name="T7" fmla="*/ 318 h 363"/>
                  <a:gd name="T8" fmla="*/ 313 w 358"/>
                  <a:gd name="T9" fmla="*/ 294 h 363"/>
                  <a:gd name="T10" fmla="*/ 332 w 358"/>
                  <a:gd name="T11" fmla="*/ 263 h 363"/>
                  <a:gd name="T12" fmla="*/ 347 w 358"/>
                  <a:gd name="T13" fmla="*/ 230 h 363"/>
                  <a:gd name="T14" fmla="*/ 356 w 358"/>
                  <a:gd name="T15" fmla="*/ 197 h 363"/>
                  <a:gd name="T16" fmla="*/ 356 w 358"/>
                  <a:gd name="T17" fmla="*/ 159 h 363"/>
                  <a:gd name="T18" fmla="*/ 347 w 358"/>
                  <a:gd name="T19" fmla="*/ 123 h 363"/>
                  <a:gd name="T20" fmla="*/ 332 w 358"/>
                  <a:gd name="T21" fmla="*/ 92 h 363"/>
                  <a:gd name="T22" fmla="*/ 313 w 358"/>
                  <a:gd name="T23" fmla="*/ 64 h 363"/>
                  <a:gd name="T24" fmla="*/ 290 w 358"/>
                  <a:gd name="T25" fmla="*/ 38 h 363"/>
                  <a:gd name="T26" fmla="*/ 259 w 358"/>
                  <a:gd name="T27" fmla="*/ 19 h 363"/>
                  <a:gd name="T28" fmla="*/ 225 w 358"/>
                  <a:gd name="T29" fmla="*/ 4 h 363"/>
                  <a:gd name="T30" fmla="*/ 192 w 358"/>
                  <a:gd name="T31" fmla="*/ 0 h 363"/>
                  <a:gd name="T32" fmla="*/ 154 w 358"/>
                  <a:gd name="T33" fmla="*/ 0 h 363"/>
                  <a:gd name="T34" fmla="*/ 118 w 358"/>
                  <a:gd name="T35" fmla="*/ 4 h 363"/>
                  <a:gd name="T36" fmla="*/ 88 w 358"/>
                  <a:gd name="T37" fmla="*/ 19 h 363"/>
                  <a:gd name="T38" fmla="*/ 59 w 358"/>
                  <a:gd name="T39" fmla="*/ 38 h 363"/>
                  <a:gd name="T40" fmla="*/ 35 w 358"/>
                  <a:gd name="T41" fmla="*/ 64 h 363"/>
                  <a:gd name="T42" fmla="*/ 19 w 358"/>
                  <a:gd name="T43" fmla="*/ 92 h 363"/>
                  <a:gd name="T44" fmla="*/ 4 w 358"/>
                  <a:gd name="T45" fmla="*/ 123 h 363"/>
                  <a:gd name="T46" fmla="*/ 0 w 358"/>
                  <a:gd name="T47" fmla="*/ 159 h 363"/>
                  <a:gd name="T48" fmla="*/ 0 w 358"/>
                  <a:gd name="T49" fmla="*/ 197 h 363"/>
                  <a:gd name="T50" fmla="*/ 4 w 358"/>
                  <a:gd name="T51" fmla="*/ 230 h 363"/>
                  <a:gd name="T52" fmla="*/ 19 w 358"/>
                  <a:gd name="T53" fmla="*/ 263 h 363"/>
                  <a:gd name="T54" fmla="*/ 35 w 358"/>
                  <a:gd name="T55" fmla="*/ 294 h 363"/>
                  <a:gd name="T56" fmla="*/ 59 w 358"/>
                  <a:gd name="T57" fmla="*/ 318 h 363"/>
                  <a:gd name="T58" fmla="*/ 88 w 358"/>
                  <a:gd name="T59" fmla="*/ 337 h 363"/>
                  <a:gd name="T60" fmla="*/ 118 w 358"/>
                  <a:gd name="T61" fmla="*/ 351 h 363"/>
                  <a:gd name="T62" fmla="*/ 154 w 358"/>
                  <a:gd name="T63" fmla="*/ 361 h 363"/>
                  <a:gd name="T64" fmla="*/ 175 w 358"/>
                  <a:gd name="T6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63">
                    <a:moveTo>
                      <a:pt x="175" y="363"/>
                    </a:moveTo>
                    <a:lnTo>
                      <a:pt x="192" y="361"/>
                    </a:lnTo>
                    <a:lnTo>
                      <a:pt x="209" y="358"/>
                    </a:lnTo>
                    <a:lnTo>
                      <a:pt x="225" y="351"/>
                    </a:lnTo>
                    <a:lnTo>
                      <a:pt x="244" y="346"/>
                    </a:lnTo>
                    <a:lnTo>
                      <a:pt x="259" y="337"/>
                    </a:lnTo>
                    <a:lnTo>
                      <a:pt x="275" y="330"/>
                    </a:lnTo>
                    <a:lnTo>
                      <a:pt x="290" y="318"/>
                    </a:lnTo>
                    <a:lnTo>
                      <a:pt x="304" y="308"/>
                    </a:lnTo>
                    <a:lnTo>
                      <a:pt x="313" y="294"/>
                    </a:lnTo>
                    <a:lnTo>
                      <a:pt x="325" y="280"/>
                    </a:lnTo>
                    <a:lnTo>
                      <a:pt x="332" y="263"/>
                    </a:lnTo>
                    <a:lnTo>
                      <a:pt x="342" y="249"/>
                    </a:lnTo>
                    <a:lnTo>
                      <a:pt x="347" y="230"/>
                    </a:lnTo>
                    <a:lnTo>
                      <a:pt x="354" y="213"/>
                    </a:lnTo>
                    <a:lnTo>
                      <a:pt x="356" y="197"/>
                    </a:lnTo>
                    <a:lnTo>
                      <a:pt x="358" y="180"/>
                    </a:lnTo>
                    <a:lnTo>
                      <a:pt x="356" y="159"/>
                    </a:lnTo>
                    <a:lnTo>
                      <a:pt x="354" y="142"/>
                    </a:lnTo>
                    <a:lnTo>
                      <a:pt x="347" y="123"/>
                    </a:lnTo>
                    <a:lnTo>
                      <a:pt x="342" y="109"/>
                    </a:lnTo>
                    <a:lnTo>
                      <a:pt x="332" y="92"/>
                    </a:lnTo>
                    <a:lnTo>
                      <a:pt x="325" y="78"/>
                    </a:lnTo>
                    <a:lnTo>
                      <a:pt x="313" y="64"/>
                    </a:lnTo>
                    <a:lnTo>
                      <a:pt x="304" y="52"/>
                    </a:lnTo>
                    <a:lnTo>
                      <a:pt x="290" y="38"/>
                    </a:lnTo>
                    <a:lnTo>
                      <a:pt x="275" y="28"/>
                    </a:lnTo>
                    <a:lnTo>
                      <a:pt x="259" y="19"/>
                    </a:lnTo>
                    <a:lnTo>
                      <a:pt x="244" y="11"/>
                    </a:lnTo>
                    <a:lnTo>
                      <a:pt x="225" y="4"/>
                    </a:lnTo>
                    <a:lnTo>
                      <a:pt x="209" y="2"/>
                    </a:lnTo>
                    <a:lnTo>
                      <a:pt x="192" y="0"/>
                    </a:lnTo>
                    <a:lnTo>
                      <a:pt x="175" y="0"/>
                    </a:lnTo>
                    <a:lnTo>
                      <a:pt x="154" y="0"/>
                    </a:lnTo>
                    <a:lnTo>
                      <a:pt x="137" y="2"/>
                    </a:lnTo>
                    <a:lnTo>
                      <a:pt x="118" y="4"/>
                    </a:lnTo>
                    <a:lnTo>
                      <a:pt x="104" y="11"/>
                    </a:lnTo>
                    <a:lnTo>
                      <a:pt x="88" y="19"/>
                    </a:lnTo>
                    <a:lnTo>
                      <a:pt x="73" y="28"/>
                    </a:lnTo>
                    <a:lnTo>
                      <a:pt x="59" y="38"/>
                    </a:lnTo>
                    <a:lnTo>
                      <a:pt x="52" y="52"/>
                    </a:lnTo>
                    <a:lnTo>
                      <a:pt x="35" y="64"/>
                    </a:lnTo>
                    <a:lnTo>
                      <a:pt x="28" y="78"/>
                    </a:lnTo>
                    <a:lnTo>
                      <a:pt x="19" y="92"/>
                    </a:lnTo>
                    <a:lnTo>
                      <a:pt x="12" y="109"/>
                    </a:lnTo>
                    <a:lnTo>
                      <a:pt x="4" y="123"/>
                    </a:lnTo>
                    <a:lnTo>
                      <a:pt x="2" y="142"/>
                    </a:lnTo>
                    <a:lnTo>
                      <a:pt x="0" y="159"/>
                    </a:lnTo>
                    <a:lnTo>
                      <a:pt x="0" y="180"/>
                    </a:lnTo>
                    <a:lnTo>
                      <a:pt x="0" y="197"/>
                    </a:lnTo>
                    <a:lnTo>
                      <a:pt x="2" y="213"/>
                    </a:lnTo>
                    <a:lnTo>
                      <a:pt x="4" y="230"/>
                    </a:lnTo>
                    <a:lnTo>
                      <a:pt x="12" y="249"/>
                    </a:lnTo>
                    <a:lnTo>
                      <a:pt x="19" y="263"/>
                    </a:lnTo>
                    <a:lnTo>
                      <a:pt x="28" y="280"/>
                    </a:lnTo>
                    <a:lnTo>
                      <a:pt x="35" y="294"/>
                    </a:lnTo>
                    <a:lnTo>
                      <a:pt x="52" y="308"/>
                    </a:lnTo>
                    <a:lnTo>
                      <a:pt x="59" y="318"/>
                    </a:lnTo>
                    <a:lnTo>
                      <a:pt x="73" y="330"/>
                    </a:lnTo>
                    <a:lnTo>
                      <a:pt x="88" y="337"/>
                    </a:lnTo>
                    <a:lnTo>
                      <a:pt x="104" y="346"/>
                    </a:lnTo>
                    <a:lnTo>
                      <a:pt x="118" y="351"/>
                    </a:lnTo>
                    <a:lnTo>
                      <a:pt x="137" y="358"/>
                    </a:lnTo>
                    <a:lnTo>
                      <a:pt x="154" y="361"/>
                    </a:lnTo>
                    <a:lnTo>
                      <a:pt x="175" y="363"/>
                    </a:lnTo>
                    <a:lnTo>
                      <a:pt x="175" y="36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7" name="Freeform 191"/>
              <p:cNvSpPr>
                <a:spLocks/>
              </p:cNvSpPr>
              <p:nvPr/>
            </p:nvSpPr>
            <p:spPr bwMode="auto">
              <a:xfrm>
                <a:off x="4691" y="4321"/>
                <a:ext cx="236" cy="238"/>
              </a:xfrm>
              <a:custGeom>
                <a:avLst/>
                <a:gdLst>
                  <a:gd name="T0" fmla="*/ 114 w 236"/>
                  <a:gd name="T1" fmla="*/ 238 h 238"/>
                  <a:gd name="T2" fmla="*/ 136 w 236"/>
                  <a:gd name="T3" fmla="*/ 233 h 238"/>
                  <a:gd name="T4" fmla="*/ 160 w 236"/>
                  <a:gd name="T5" fmla="*/ 226 h 238"/>
                  <a:gd name="T6" fmla="*/ 179 w 236"/>
                  <a:gd name="T7" fmla="*/ 214 h 238"/>
                  <a:gd name="T8" fmla="*/ 200 w 236"/>
                  <a:gd name="T9" fmla="*/ 202 h 238"/>
                  <a:gd name="T10" fmla="*/ 212 w 236"/>
                  <a:gd name="T11" fmla="*/ 183 h 238"/>
                  <a:gd name="T12" fmla="*/ 224 w 236"/>
                  <a:gd name="T13" fmla="*/ 164 h 238"/>
                  <a:gd name="T14" fmla="*/ 231 w 236"/>
                  <a:gd name="T15" fmla="*/ 143 h 238"/>
                  <a:gd name="T16" fmla="*/ 236 w 236"/>
                  <a:gd name="T17" fmla="*/ 121 h 238"/>
                  <a:gd name="T18" fmla="*/ 231 w 236"/>
                  <a:gd name="T19" fmla="*/ 95 h 238"/>
                  <a:gd name="T20" fmla="*/ 224 w 236"/>
                  <a:gd name="T21" fmla="*/ 74 h 238"/>
                  <a:gd name="T22" fmla="*/ 212 w 236"/>
                  <a:gd name="T23" fmla="*/ 52 h 238"/>
                  <a:gd name="T24" fmla="*/ 200 w 236"/>
                  <a:gd name="T25" fmla="*/ 36 h 238"/>
                  <a:gd name="T26" fmla="*/ 179 w 236"/>
                  <a:gd name="T27" fmla="*/ 19 h 238"/>
                  <a:gd name="T28" fmla="*/ 160 w 236"/>
                  <a:gd name="T29" fmla="*/ 7 h 238"/>
                  <a:gd name="T30" fmla="*/ 136 w 236"/>
                  <a:gd name="T31" fmla="*/ 0 h 238"/>
                  <a:gd name="T32" fmla="*/ 114 w 236"/>
                  <a:gd name="T33" fmla="*/ 0 h 238"/>
                  <a:gd name="T34" fmla="*/ 88 w 236"/>
                  <a:gd name="T35" fmla="*/ 0 h 238"/>
                  <a:gd name="T36" fmla="*/ 67 w 236"/>
                  <a:gd name="T37" fmla="*/ 7 h 238"/>
                  <a:gd name="T38" fmla="*/ 46 w 236"/>
                  <a:gd name="T39" fmla="*/ 19 h 238"/>
                  <a:gd name="T40" fmla="*/ 31 w 236"/>
                  <a:gd name="T41" fmla="*/ 36 h 238"/>
                  <a:gd name="T42" fmla="*/ 15 w 236"/>
                  <a:gd name="T43" fmla="*/ 52 h 238"/>
                  <a:gd name="T44" fmla="*/ 5 w 236"/>
                  <a:gd name="T45" fmla="*/ 74 h 238"/>
                  <a:gd name="T46" fmla="*/ 0 w 236"/>
                  <a:gd name="T47" fmla="*/ 95 h 238"/>
                  <a:gd name="T48" fmla="*/ 0 w 236"/>
                  <a:gd name="T49" fmla="*/ 121 h 238"/>
                  <a:gd name="T50" fmla="*/ 0 w 236"/>
                  <a:gd name="T51" fmla="*/ 143 h 238"/>
                  <a:gd name="T52" fmla="*/ 5 w 236"/>
                  <a:gd name="T53" fmla="*/ 164 h 238"/>
                  <a:gd name="T54" fmla="*/ 15 w 236"/>
                  <a:gd name="T55" fmla="*/ 183 h 238"/>
                  <a:gd name="T56" fmla="*/ 31 w 236"/>
                  <a:gd name="T57" fmla="*/ 202 h 238"/>
                  <a:gd name="T58" fmla="*/ 46 w 236"/>
                  <a:gd name="T59" fmla="*/ 214 h 238"/>
                  <a:gd name="T60" fmla="*/ 67 w 236"/>
                  <a:gd name="T61" fmla="*/ 226 h 238"/>
                  <a:gd name="T62" fmla="*/ 88 w 236"/>
                  <a:gd name="T63" fmla="*/ 233 h 238"/>
                  <a:gd name="T64" fmla="*/ 114 w 236"/>
                  <a:gd name="T65" fmla="*/ 238 h 238"/>
                  <a:gd name="T66" fmla="*/ 114 w 236"/>
                  <a:gd name="T6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 h="238">
                    <a:moveTo>
                      <a:pt x="114" y="238"/>
                    </a:moveTo>
                    <a:lnTo>
                      <a:pt x="136" y="233"/>
                    </a:lnTo>
                    <a:lnTo>
                      <a:pt x="160" y="226"/>
                    </a:lnTo>
                    <a:lnTo>
                      <a:pt x="179" y="214"/>
                    </a:lnTo>
                    <a:lnTo>
                      <a:pt x="200" y="202"/>
                    </a:lnTo>
                    <a:lnTo>
                      <a:pt x="212" y="183"/>
                    </a:lnTo>
                    <a:lnTo>
                      <a:pt x="224" y="164"/>
                    </a:lnTo>
                    <a:lnTo>
                      <a:pt x="231" y="143"/>
                    </a:lnTo>
                    <a:lnTo>
                      <a:pt x="236" y="121"/>
                    </a:lnTo>
                    <a:lnTo>
                      <a:pt x="231" y="95"/>
                    </a:lnTo>
                    <a:lnTo>
                      <a:pt x="224" y="74"/>
                    </a:lnTo>
                    <a:lnTo>
                      <a:pt x="212" y="52"/>
                    </a:lnTo>
                    <a:lnTo>
                      <a:pt x="200" y="36"/>
                    </a:lnTo>
                    <a:lnTo>
                      <a:pt x="179" y="19"/>
                    </a:lnTo>
                    <a:lnTo>
                      <a:pt x="160" y="7"/>
                    </a:lnTo>
                    <a:lnTo>
                      <a:pt x="136" y="0"/>
                    </a:lnTo>
                    <a:lnTo>
                      <a:pt x="114" y="0"/>
                    </a:lnTo>
                    <a:lnTo>
                      <a:pt x="88" y="0"/>
                    </a:lnTo>
                    <a:lnTo>
                      <a:pt x="67" y="7"/>
                    </a:lnTo>
                    <a:lnTo>
                      <a:pt x="46" y="19"/>
                    </a:lnTo>
                    <a:lnTo>
                      <a:pt x="31" y="36"/>
                    </a:lnTo>
                    <a:lnTo>
                      <a:pt x="15" y="52"/>
                    </a:lnTo>
                    <a:lnTo>
                      <a:pt x="5" y="74"/>
                    </a:lnTo>
                    <a:lnTo>
                      <a:pt x="0" y="95"/>
                    </a:lnTo>
                    <a:lnTo>
                      <a:pt x="0" y="121"/>
                    </a:lnTo>
                    <a:lnTo>
                      <a:pt x="0" y="143"/>
                    </a:lnTo>
                    <a:lnTo>
                      <a:pt x="5" y="164"/>
                    </a:lnTo>
                    <a:lnTo>
                      <a:pt x="15" y="183"/>
                    </a:lnTo>
                    <a:lnTo>
                      <a:pt x="31" y="202"/>
                    </a:lnTo>
                    <a:lnTo>
                      <a:pt x="46" y="214"/>
                    </a:lnTo>
                    <a:lnTo>
                      <a:pt x="67" y="226"/>
                    </a:lnTo>
                    <a:lnTo>
                      <a:pt x="88" y="233"/>
                    </a:lnTo>
                    <a:lnTo>
                      <a:pt x="114" y="238"/>
                    </a:lnTo>
                    <a:lnTo>
                      <a:pt x="114" y="238"/>
                    </a:lnTo>
                    <a:close/>
                  </a:path>
                </a:pathLst>
              </a:custGeom>
              <a:solidFill>
                <a:srgbClr val="E6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8" name="Freeform 192"/>
              <p:cNvSpPr>
                <a:spLocks/>
              </p:cNvSpPr>
              <p:nvPr/>
            </p:nvSpPr>
            <p:spPr bwMode="auto">
              <a:xfrm>
                <a:off x="4722" y="4350"/>
                <a:ext cx="143" cy="147"/>
              </a:xfrm>
              <a:custGeom>
                <a:avLst/>
                <a:gdLst>
                  <a:gd name="T0" fmla="*/ 74 w 143"/>
                  <a:gd name="T1" fmla="*/ 147 h 147"/>
                  <a:gd name="T2" fmla="*/ 86 w 143"/>
                  <a:gd name="T3" fmla="*/ 145 h 147"/>
                  <a:gd name="T4" fmla="*/ 100 w 143"/>
                  <a:gd name="T5" fmla="*/ 140 h 147"/>
                  <a:gd name="T6" fmla="*/ 110 w 143"/>
                  <a:gd name="T7" fmla="*/ 130 h 147"/>
                  <a:gd name="T8" fmla="*/ 122 w 143"/>
                  <a:gd name="T9" fmla="*/ 123 h 147"/>
                  <a:gd name="T10" fmla="*/ 129 w 143"/>
                  <a:gd name="T11" fmla="*/ 111 h 147"/>
                  <a:gd name="T12" fmla="*/ 136 w 143"/>
                  <a:gd name="T13" fmla="*/ 99 h 147"/>
                  <a:gd name="T14" fmla="*/ 141 w 143"/>
                  <a:gd name="T15" fmla="*/ 85 h 147"/>
                  <a:gd name="T16" fmla="*/ 143 w 143"/>
                  <a:gd name="T17" fmla="*/ 73 h 147"/>
                  <a:gd name="T18" fmla="*/ 141 w 143"/>
                  <a:gd name="T19" fmla="*/ 57 h 147"/>
                  <a:gd name="T20" fmla="*/ 136 w 143"/>
                  <a:gd name="T21" fmla="*/ 42 h 147"/>
                  <a:gd name="T22" fmla="*/ 129 w 143"/>
                  <a:gd name="T23" fmla="*/ 28 h 147"/>
                  <a:gd name="T24" fmla="*/ 122 w 143"/>
                  <a:gd name="T25" fmla="*/ 21 h 147"/>
                  <a:gd name="T26" fmla="*/ 110 w 143"/>
                  <a:gd name="T27" fmla="*/ 9 h 147"/>
                  <a:gd name="T28" fmla="*/ 100 w 143"/>
                  <a:gd name="T29" fmla="*/ 4 h 147"/>
                  <a:gd name="T30" fmla="*/ 86 w 143"/>
                  <a:gd name="T31" fmla="*/ 0 h 147"/>
                  <a:gd name="T32" fmla="*/ 74 w 143"/>
                  <a:gd name="T33" fmla="*/ 0 h 147"/>
                  <a:gd name="T34" fmla="*/ 57 w 143"/>
                  <a:gd name="T35" fmla="*/ 0 h 147"/>
                  <a:gd name="T36" fmla="*/ 43 w 143"/>
                  <a:gd name="T37" fmla="*/ 4 h 147"/>
                  <a:gd name="T38" fmla="*/ 29 w 143"/>
                  <a:gd name="T39" fmla="*/ 9 h 147"/>
                  <a:gd name="T40" fmla="*/ 22 w 143"/>
                  <a:gd name="T41" fmla="*/ 21 h 147"/>
                  <a:gd name="T42" fmla="*/ 10 w 143"/>
                  <a:gd name="T43" fmla="*/ 28 h 147"/>
                  <a:gd name="T44" fmla="*/ 5 w 143"/>
                  <a:gd name="T45" fmla="*/ 42 h 147"/>
                  <a:gd name="T46" fmla="*/ 0 w 143"/>
                  <a:gd name="T47" fmla="*/ 57 h 147"/>
                  <a:gd name="T48" fmla="*/ 0 w 143"/>
                  <a:gd name="T49" fmla="*/ 73 h 147"/>
                  <a:gd name="T50" fmla="*/ 0 w 143"/>
                  <a:gd name="T51" fmla="*/ 85 h 147"/>
                  <a:gd name="T52" fmla="*/ 5 w 143"/>
                  <a:gd name="T53" fmla="*/ 99 h 147"/>
                  <a:gd name="T54" fmla="*/ 10 w 143"/>
                  <a:gd name="T55" fmla="*/ 111 h 147"/>
                  <a:gd name="T56" fmla="*/ 22 w 143"/>
                  <a:gd name="T57" fmla="*/ 123 h 147"/>
                  <a:gd name="T58" fmla="*/ 29 w 143"/>
                  <a:gd name="T59" fmla="*/ 130 h 147"/>
                  <a:gd name="T60" fmla="*/ 43 w 143"/>
                  <a:gd name="T61" fmla="*/ 140 h 147"/>
                  <a:gd name="T62" fmla="*/ 57 w 143"/>
                  <a:gd name="T63" fmla="*/ 145 h 147"/>
                  <a:gd name="T64" fmla="*/ 74 w 143"/>
                  <a:gd name="T65" fmla="*/ 147 h 147"/>
                  <a:gd name="T66" fmla="*/ 74 w 143"/>
                  <a:gd name="T6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47">
                    <a:moveTo>
                      <a:pt x="74" y="147"/>
                    </a:moveTo>
                    <a:lnTo>
                      <a:pt x="86" y="145"/>
                    </a:lnTo>
                    <a:lnTo>
                      <a:pt x="100" y="140"/>
                    </a:lnTo>
                    <a:lnTo>
                      <a:pt x="110" y="130"/>
                    </a:lnTo>
                    <a:lnTo>
                      <a:pt x="122" y="123"/>
                    </a:lnTo>
                    <a:lnTo>
                      <a:pt x="129" y="111"/>
                    </a:lnTo>
                    <a:lnTo>
                      <a:pt x="136" y="99"/>
                    </a:lnTo>
                    <a:lnTo>
                      <a:pt x="141" y="85"/>
                    </a:lnTo>
                    <a:lnTo>
                      <a:pt x="143" y="73"/>
                    </a:lnTo>
                    <a:lnTo>
                      <a:pt x="141" y="57"/>
                    </a:lnTo>
                    <a:lnTo>
                      <a:pt x="136" y="42"/>
                    </a:lnTo>
                    <a:lnTo>
                      <a:pt x="129" y="28"/>
                    </a:lnTo>
                    <a:lnTo>
                      <a:pt x="122" y="21"/>
                    </a:lnTo>
                    <a:lnTo>
                      <a:pt x="110" y="9"/>
                    </a:lnTo>
                    <a:lnTo>
                      <a:pt x="100" y="4"/>
                    </a:lnTo>
                    <a:lnTo>
                      <a:pt x="86" y="0"/>
                    </a:lnTo>
                    <a:lnTo>
                      <a:pt x="74" y="0"/>
                    </a:lnTo>
                    <a:lnTo>
                      <a:pt x="57" y="0"/>
                    </a:lnTo>
                    <a:lnTo>
                      <a:pt x="43" y="4"/>
                    </a:lnTo>
                    <a:lnTo>
                      <a:pt x="29" y="9"/>
                    </a:lnTo>
                    <a:lnTo>
                      <a:pt x="22" y="21"/>
                    </a:lnTo>
                    <a:lnTo>
                      <a:pt x="10" y="28"/>
                    </a:lnTo>
                    <a:lnTo>
                      <a:pt x="5" y="42"/>
                    </a:lnTo>
                    <a:lnTo>
                      <a:pt x="0" y="57"/>
                    </a:lnTo>
                    <a:lnTo>
                      <a:pt x="0" y="73"/>
                    </a:lnTo>
                    <a:lnTo>
                      <a:pt x="0" y="85"/>
                    </a:lnTo>
                    <a:lnTo>
                      <a:pt x="5" y="99"/>
                    </a:lnTo>
                    <a:lnTo>
                      <a:pt x="10" y="111"/>
                    </a:lnTo>
                    <a:lnTo>
                      <a:pt x="22" y="123"/>
                    </a:lnTo>
                    <a:lnTo>
                      <a:pt x="29" y="130"/>
                    </a:lnTo>
                    <a:lnTo>
                      <a:pt x="43" y="140"/>
                    </a:lnTo>
                    <a:lnTo>
                      <a:pt x="57" y="145"/>
                    </a:lnTo>
                    <a:lnTo>
                      <a:pt x="74" y="147"/>
                    </a:lnTo>
                    <a:lnTo>
                      <a:pt x="74" y="1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69" name="Freeform 193"/>
              <p:cNvSpPr>
                <a:spLocks/>
              </p:cNvSpPr>
              <p:nvPr/>
            </p:nvSpPr>
            <p:spPr bwMode="auto">
              <a:xfrm>
                <a:off x="4575" y="4278"/>
                <a:ext cx="682" cy="615"/>
              </a:xfrm>
              <a:custGeom>
                <a:avLst/>
                <a:gdLst>
                  <a:gd name="T0" fmla="*/ 530 w 682"/>
                  <a:gd name="T1" fmla="*/ 38 h 615"/>
                  <a:gd name="T2" fmla="*/ 568 w 682"/>
                  <a:gd name="T3" fmla="*/ 112 h 615"/>
                  <a:gd name="T4" fmla="*/ 589 w 682"/>
                  <a:gd name="T5" fmla="*/ 207 h 615"/>
                  <a:gd name="T6" fmla="*/ 587 w 682"/>
                  <a:gd name="T7" fmla="*/ 304 h 615"/>
                  <a:gd name="T8" fmla="*/ 570 w 682"/>
                  <a:gd name="T9" fmla="*/ 371 h 615"/>
                  <a:gd name="T10" fmla="*/ 535 w 682"/>
                  <a:gd name="T11" fmla="*/ 437 h 615"/>
                  <a:gd name="T12" fmla="*/ 421 w 682"/>
                  <a:gd name="T13" fmla="*/ 513 h 615"/>
                  <a:gd name="T14" fmla="*/ 326 w 682"/>
                  <a:gd name="T15" fmla="*/ 539 h 615"/>
                  <a:gd name="T16" fmla="*/ 207 w 682"/>
                  <a:gd name="T17" fmla="*/ 525 h 615"/>
                  <a:gd name="T18" fmla="*/ 116 w 682"/>
                  <a:gd name="T19" fmla="*/ 485 h 615"/>
                  <a:gd name="T20" fmla="*/ 59 w 682"/>
                  <a:gd name="T21" fmla="*/ 425 h 615"/>
                  <a:gd name="T22" fmla="*/ 21 w 682"/>
                  <a:gd name="T23" fmla="*/ 359 h 615"/>
                  <a:gd name="T24" fmla="*/ 0 w 682"/>
                  <a:gd name="T25" fmla="*/ 276 h 615"/>
                  <a:gd name="T26" fmla="*/ 0 w 682"/>
                  <a:gd name="T27" fmla="*/ 378 h 615"/>
                  <a:gd name="T28" fmla="*/ 26 w 682"/>
                  <a:gd name="T29" fmla="*/ 459 h 615"/>
                  <a:gd name="T30" fmla="*/ 81 w 682"/>
                  <a:gd name="T31" fmla="*/ 528 h 615"/>
                  <a:gd name="T32" fmla="*/ 216 w 682"/>
                  <a:gd name="T33" fmla="*/ 599 h 615"/>
                  <a:gd name="T34" fmla="*/ 318 w 682"/>
                  <a:gd name="T35" fmla="*/ 615 h 615"/>
                  <a:gd name="T36" fmla="*/ 428 w 682"/>
                  <a:gd name="T37" fmla="*/ 613 h 615"/>
                  <a:gd name="T38" fmla="*/ 516 w 682"/>
                  <a:gd name="T39" fmla="*/ 580 h 615"/>
                  <a:gd name="T40" fmla="*/ 594 w 682"/>
                  <a:gd name="T41" fmla="*/ 513 h 615"/>
                  <a:gd name="T42" fmla="*/ 649 w 682"/>
                  <a:gd name="T43" fmla="*/ 440 h 615"/>
                  <a:gd name="T44" fmla="*/ 677 w 682"/>
                  <a:gd name="T45" fmla="*/ 369 h 615"/>
                  <a:gd name="T46" fmla="*/ 682 w 682"/>
                  <a:gd name="T47" fmla="*/ 283 h 615"/>
                  <a:gd name="T48" fmla="*/ 677 w 682"/>
                  <a:gd name="T49" fmla="*/ 212 h 615"/>
                  <a:gd name="T50" fmla="*/ 642 w 682"/>
                  <a:gd name="T51" fmla="*/ 119 h 615"/>
                  <a:gd name="T52" fmla="*/ 582 w 682"/>
                  <a:gd name="T53" fmla="*/ 69 h 615"/>
                  <a:gd name="T54" fmla="*/ 542 w 682"/>
                  <a:gd name="T55" fmla="*/ 24 h 615"/>
                  <a:gd name="T56" fmla="*/ 482 w 682"/>
                  <a:gd name="T57" fmla="*/ 0 h 615"/>
                  <a:gd name="T58" fmla="*/ 530 w 682"/>
                  <a:gd name="T59" fmla="*/ 38 h 615"/>
                  <a:gd name="T60" fmla="*/ 530 w 682"/>
                  <a:gd name="T61" fmla="*/ 38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2" h="615">
                    <a:moveTo>
                      <a:pt x="530" y="38"/>
                    </a:moveTo>
                    <a:lnTo>
                      <a:pt x="568" y="112"/>
                    </a:lnTo>
                    <a:lnTo>
                      <a:pt x="589" y="207"/>
                    </a:lnTo>
                    <a:lnTo>
                      <a:pt x="587" y="304"/>
                    </a:lnTo>
                    <a:lnTo>
                      <a:pt x="570" y="371"/>
                    </a:lnTo>
                    <a:lnTo>
                      <a:pt x="535" y="437"/>
                    </a:lnTo>
                    <a:lnTo>
                      <a:pt x="421" y="513"/>
                    </a:lnTo>
                    <a:lnTo>
                      <a:pt x="326" y="539"/>
                    </a:lnTo>
                    <a:lnTo>
                      <a:pt x="207" y="525"/>
                    </a:lnTo>
                    <a:lnTo>
                      <a:pt x="116" y="485"/>
                    </a:lnTo>
                    <a:lnTo>
                      <a:pt x="59" y="425"/>
                    </a:lnTo>
                    <a:lnTo>
                      <a:pt x="21" y="359"/>
                    </a:lnTo>
                    <a:lnTo>
                      <a:pt x="0" y="276"/>
                    </a:lnTo>
                    <a:lnTo>
                      <a:pt x="0" y="378"/>
                    </a:lnTo>
                    <a:lnTo>
                      <a:pt x="26" y="459"/>
                    </a:lnTo>
                    <a:lnTo>
                      <a:pt x="81" y="528"/>
                    </a:lnTo>
                    <a:lnTo>
                      <a:pt x="216" y="599"/>
                    </a:lnTo>
                    <a:lnTo>
                      <a:pt x="318" y="615"/>
                    </a:lnTo>
                    <a:lnTo>
                      <a:pt x="428" y="613"/>
                    </a:lnTo>
                    <a:lnTo>
                      <a:pt x="516" y="580"/>
                    </a:lnTo>
                    <a:lnTo>
                      <a:pt x="594" y="513"/>
                    </a:lnTo>
                    <a:lnTo>
                      <a:pt x="649" y="440"/>
                    </a:lnTo>
                    <a:lnTo>
                      <a:pt x="677" y="369"/>
                    </a:lnTo>
                    <a:lnTo>
                      <a:pt x="682" y="283"/>
                    </a:lnTo>
                    <a:lnTo>
                      <a:pt x="677" y="212"/>
                    </a:lnTo>
                    <a:lnTo>
                      <a:pt x="642" y="119"/>
                    </a:lnTo>
                    <a:lnTo>
                      <a:pt x="582" y="69"/>
                    </a:lnTo>
                    <a:lnTo>
                      <a:pt x="542" y="24"/>
                    </a:lnTo>
                    <a:lnTo>
                      <a:pt x="482" y="0"/>
                    </a:lnTo>
                    <a:lnTo>
                      <a:pt x="530" y="38"/>
                    </a:lnTo>
                    <a:lnTo>
                      <a:pt x="530" y="38"/>
                    </a:lnTo>
                    <a:close/>
                  </a:path>
                </a:pathLst>
              </a:custGeom>
              <a:solidFill>
                <a:srgbClr val="A6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0" name="Freeform 194"/>
              <p:cNvSpPr>
                <a:spLocks/>
              </p:cNvSpPr>
              <p:nvPr/>
            </p:nvSpPr>
            <p:spPr bwMode="auto">
              <a:xfrm>
                <a:off x="4494" y="4146"/>
                <a:ext cx="254" cy="251"/>
              </a:xfrm>
              <a:custGeom>
                <a:avLst/>
                <a:gdLst>
                  <a:gd name="T0" fmla="*/ 0 w 254"/>
                  <a:gd name="T1" fmla="*/ 135 h 251"/>
                  <a:gd name="T2" fmla="*/ 0 w 254"/>
                  <a:gd name="T3" fmla="*/ 121 h 251"/>
                  <a:gd name="T4" fmla="*/ 0 w 254"/>
                  <a:gd name="T5" fmla="*/ 106 h 251"/>
                  <a:gd name="T6" fmla="*/ 3 w 254"/>
                  <a:gd name="T7" fmla="*/ 92 h 251"/>
                  <a:gd name="T8" fmla="*/ 10 w 254"/>
                  <a:gd name="T9" fmla="*/ 80 h 251"/>
                  <a:gd name="T10" fmla="*/ 22 w 254"/>
                  <a:gd name="T11" fmla="*/ 57 h 251"/>
                  <a:gd name="T12" fmla="*/ 38 w 254"/>
                  <a:gd name="T13" fmla="*/ 38 h 251"/>
                  <a:gd name="T14" fmla="*/ 57 w 254"/>
                  <a:gd name="T15" fmla="*/ 21 h 251"/>
                  <a:gd name="T16" fmla="*/ 81 w 254"/>
                  <a:gd name="T17" fmla="*/ 9 h 251"/>
                  <a:gd name="T18" fmla="*/ 93 w 254"/>
                  <a:gd name="T19" fmla="*/ 2 h 251"/>
                  <a:gd name="T20" fmla="*/ 107 w 254"/>
                  <a:gd name="T21" fmla="*/ 0 h 251"/>
                  <a:gd name="T22" fmla="*/ 121 w 254"/>
                  <a:gd name="T23" fmla="*/ 0 h 251"/>
                  <a:gd name="T24" fmla="*/ 136 w 254"/>
                  <a:gd name="T25" fmla="*/ 0 h 251"/>
                  <a:gd name="T26" fmla="*/ 155 w 254"/>
                  <a:gd name="T27" fmla="*/ 0 h 251"/>
                  <a:gd name="T28" fmla="*/ 174 w 254"/>
                  <a:gd name="T29" fmla="*/ 4 h 251"/>
                  <a:gd name="T30" fmla="*/ 190 w 254"/>
                  <a:gd name="T31" fmla="*/ 9 h 251"/>
                  <a:gd name="T32" fmla="*/ 207 w 254"/>
                  <a:gd name="T33" fmla="*/ 19 h 251"/>
                  <a:gd name="T34" fmla="*/ 219 w 254"/>
                  <a:gd name="T35" fmla="*/ 28 h 251"/>
                  <a:gd name="T36" fmla="*/ 233 w 254"/>
                  <a:gd name="T37" fmla="*/ 42 h 251"/>
                  <a:gd name="T38" fmla="*/ 243 w 254"/>
                  <a:gd name="T39" fmla="*/ 57 h 251"/>
                  <a:gd name="T40" fmla="*/ 254 w 254"/>
                  <a:gd name="T41" fmla="*/ 73 h 251"/>
                  <a:gd name="T42" fmla="*/ 238 w 254"/>
                  <a:gd name="T43" fmla="*/ 76 h 251"/>
                  <a:gd name="T44" fmla="*/ 233 w 254"/>
                  <a:gd name="T45" fmla="*/ 80 h 251"/>
                  <a:gd name="T46" fmla="*/ 121 w 254"/>
                  <a:gd name="T47" fmla="*/ 168 h 251"/>
                  <a:gd name="T48" fmla="*/ 119 w 254"/>
                  <a:gd name="T49" fmla="*/ 168 h 251"/>
                  <a:gd name="T50" fmla="*/ 114 w 254"/>
                  <a:gd name="T51" fmla="*/ 175 h 251"/>
                  <a:gd name="T52" fmla="*/ 107 w 254"/>
                  <a:gd name="T53" fmla="*/ 185 h 251"/>
                  <a:gd name="T54" fmla="*/ 100 w 254"/>
                  <a:gd name="T55" fmla="*/ 199 h 251"/>
                  <a:gd name="T56" fmla="*/ 90 w 254"/>
                  <a:gd name="T57" fmla="*/ 211 h 251"/>
                  <a:gd name="T58" fmla="*/ 81 w 254"/>
                  <a:gd name="T59" fmla="*/ 225 h 251"/>
                  <a:gd name="T60" fmla="*/ 74 w 254"/>
                  <a:gd name="T61" fmla="*/ 237 h 251"/>
                  <a:gd name="T62" fmla="*/ 67 w 254"/>
                  <a:gd name="T63" fmla="*/ 251 h 251"/>
                  <a:gd name="T64" fmla="*/ 50 w 254"/>
                  <a:gd name="T65" fmla="*/ 239 h 251"/>
                  <a:gd name="T66" fmla="*/ 38 w 254"/>
                  <a:gd name="T67" fmla="*/ 227 h 251"/>
                  <a:gd name="T68" fmla="*/ 24 w 254"/>
                  <a:gd name="T69" fmla="*/ 213 h 251"/>
                  <a:gd name="T70" fmla="*/ 17 w 254"/>
                  <a:gd name="T71" fmla="*/ 199 h 251"/>
                  <a:gd name="T72" fmla="*/ 7 w 254"/>
                  <a:gd name="T73" fmla="*/ 182 h 251"/>
                  <a:gd name="T74" fmla="*/ 3 w 254"/>
                  <a:gd name="T75" fmla="*/ 168 h 251"/>
                  <a:gd name="T76" fmla="*/ 0 w 254"/>
                  <a:gd name="T77" fmla="*/ 151 h 251"/>
                  <a:gd name="T78" fmla="*/ 0 w 254"/>
                  <a:gd name="T79" fmla="*/ 135 h 251"/>
                  <a:gd name="T80" fmla="*/ 0 w 254"/>
                  <a:gd name="T81" fmla="*/ 13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4" h="251">
                    <a:moveTo>
                      <a:pt x="0" y="135"/>
                    </a:moveTo>
                    <a:lnTo>
                      <a:pt x="0" y="121"/>
                    </a:lnTo>
                    <a:lnTo>
                      <a:pt x="0" y="106"/>
                    </a:lnTo>
                    <a:lnTo>
                      <a:pt x="3" y="92"/>
                    </a:lnTo>
                    <a:lnTo>
                      <a:pt x="10" y="80"/>
                    </a:lnTo>
                    <a:lnTo>
                      <a:pt x="22" y="57"/>
                    </a:lnTo>
                    <a:lnTo>
                      <a:pt x="38" y="38"/>
                    </a:lnTo>
                    <a:lnTo>
                      <a:pt x="57" y="21"/>
                    </a:lnTo>
                    <a:lnTo>
                      <a:pt x="81" y="9"/>
                    </a:lnTo>
                    <a:lnTo>
                      <a:pt x="93" y="2"/>
                    </a:lnTo>
                    <a:lnTo>
                      <a:pt x="107" y="0"/>
                    </a:lnTo>
                    <a:lnTo>
                      <a:pt x="121" y="0"/>
                    </a:lnTo>
                    <a:lnTo>
                      <a:pt x="136" y="0"/>
                    </a:lnTo>
                    <a:lnTo>
                      <a:pt x="155" y="0"/>
                    </a:lnTo>
                    <a:lnTo>
                      <a:pt x="174" y="4"/>
                    </a:lnTo>
                    <a:lnTo>
                      <a:pt x="190" y="9"/>
                    </a:lnTo>
                    <a:lnTo>
                      <a:pt x="207" y="19"/>
                    </a:lnTo>
                    <a:lnTo>
                      <a:pt x="219" y="28"/>
                    </a:lnTo>
                    <a:lnTo>
                      <a:pt x="233" y="42"/>
                    </a:lnTo>
                    <a:lnTo>
                      <a:pt x="243" y="57"/>
                    </a:lnTo>
                    <a:lnTo>
                      <a:pt x="254" y="73"/>
                    </a:lnTo>
                    <a:lnTo>
                      <a:pt x="238" y="76"/>
                    </a:lnTo>
                    <a:lnTo>
                      <a:pt x="233" y="80"/>
                    </a:lnTo>
                    <a:lnTo>
                      <a:pt x="121" y="168"/>
                    </a:lnTo>
                    <a:lnTo>
                      <a:pt x="119" y="168"/>
                    </a:lnTo>
                    <a:lnTo>
                      <a:pt x="114" y="175"/>
                    </a:lnTo>
                    <a:lnTo>
                      <a:pt x="107" y="185"/>
                    </a:lnTo>
                    <a:lnTo>
                      <a:pt x="100" y="199"/>
                    </a:lnTo>
                    <a:lnTo>
                      <a:pt x="90" y="211"/>
                    </a:lnTo>
                    <a:lnTo>
                      <a:pt x="81" y="225"/>
                    </a:lnTo>
                    <a:lnTo>
                      <a:pt x="74" y="237"/>
                    </a:lnTo>
                    <a:lnTo>
                      <a:pt x="67" y="251"/>
                    </a:lnTo>
                    <a:lnTo>
                      <a:pt x="50" y="239"/>
                    </a:lnTo>
                    <a:lnTo>
                      <a:pt x="38" y="227"/>
                    </a:lnTo>
                    <a:lnTo>
                      <a:pt x="24" y="213"/>
                    </a:lnTo>
                    <a:lnTo>
                      <a:pt x="17" y="199"/>
                    </a:lnTo>
                    <a:lnTo>
                      <a:pt x="7" y="182"/>
                    </a:lnTo>
                    <a:lnTo>
                      <a:pt x="3" y="168"/>
                    </a:lnTo>
                    <a:lnTo>
                      <a:pt x="0" y="151"/>
                    </a:lnTo>
                    <a:lnTo>
                      <a:pt x="0" y="135"/>
                    </a:lnTo>
                    <a:lnTo>
                      <a:pt x="0"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1" name="Freeform 195"/>
              <p:cNvSpPr>
                <a:spLocks/>
              </p:cNvSpPr>
              <p:nvPr/>
            </p:nvSpPr>
            <p:spPr bwMode="auto">
              <a:xfrm>
                <a:off x="4378" y="4039"/>
                <a:ext cx="1081" cy="1035"/>
              </a:xfrm>
              <a:custGeom>
                <a:avLst/>
                <a:gdLst>
                  <a:gd name="T0" fmla="*/ 204 w 1081"/>
                  <a:gd name="T1" fmla="*/ 273 h 1035"/>
                  <a:gd name="T2" fmla="*/ 157 w 1081"/>
                  <a:gd name="T3" fmla="*/ 330 h 1035"/>
                  <a:gd name="T4" fmla="*/ 126 w 1081"/>
                  <a:gd name="T5" fmla="*/ 403 h 1035"/>
                  <a:gd name="T6" fmla="*/ 69 w 1081"/>
                  <a:gd name="T7" fmla="*/ 465 h 1035"/>
                  <a:gd name="T8" fmla="*/ 7 w 1081"/>
                  <a:gd name="T9" fmla="*/ 539 h 1035"/>
                  <a:gd name="T10" fmla="*/ 0 w 1081"/>
                  <a:gd name="T11" fmla="*/ 589 h 1035"/>
                  <a:gd name="T12" fmla="*/ 12 w 1081"/>
                  <a:gd name="T13" fmla="*/ 645 h 1035"/>
                  <a:gd name="T14" fmla="*/ 66 w 1081"/>
                  <a:gd name="T15" fmla="*/ 700 h 1035"/>
                  <a:gd name="T16" fmla="*/ 123 w 1081"/>
                  <a:gd name="T17" fmla="*/ 717 h 1035"/>
                  <a:gd name="T18" fmla="*/ 178 w 1081"/>
                  <a:gd name="T19" fmla="*/ 759 h 1035"/>
                  <a:gd name="T20" fmla="*/ 149 w 1081"/>
                  <a:gd name="T21" fmla="*/ 864 h 1035"/>
                  <a:gd name="T22" fmla="*/ 206 w 1081"/>
                  <a:gd name="T23" fmla="*/ 945 h 1035"/>
                  <a:gd name="T24" fmla="*/ 302 w 1081"/>
                  <a:gd name="T25" fmla="*/ 971 h 1035"/>
                  <a:gd name="T26" fmla="*/ 397 w 1081"/>
                  <a:gd name="T27" fmla="*/ 919 h 1035"/>
                  <a:gd name="T28" fmla="*/ 480 w 1081"/>
                  <a:gd name="T29" fmla="*/ 935 h 1035"/>
                  <a:gd name="T30" fmla="*/ 534 w 1081"/>
                  <a:gd name="T31" fmla="*/ 1014 h 1035"/>
                  <a:gd name="T32" fmla="*/ 620 w 1081"/>
                  <a:gd name="T33" fmla="*/ 1035 h 1035"/>
                  <a:gd name="T34" fmla="*/ 701 w 1081"/>
                  <a:gd name="T35" fmla="*/ 997 h 1035"/>
                  <a:gd name="T36" fmla="*/ 748 w 1081"/>
                  <a:gd name="T37" fmla="*/ 895 h 1035"/>
                  <a:gd name="T38" fmla="*/ 817 w 1081"/>
                  <a:gd name="T39" fmla="*/ 888 h 1035"/>
                  <a:gd name="T40" fmla="*/ 886 w 1081"/>
                  <a:gd name="T41" fmla="*/ 890 h 1035"/>
                  <a:gd name="T42" fmla="*/ 950 w 1081"/>
                  <a:gd name="T43" fmla="*/ 859 h 1035"/>
                  <a:gd name="T44" fmla="*/ 988 w 1081"/>
                  <a:gd name="T45" fmla="*/ 800 h 1035"/>
                  <a:gd name="T46" fmla="*/ 986 w 1081"/>
                  <a:gd name="T47" fmla="*/ 719 h 1035"/>
                  <a:gd name="T48" fmla="*/ 1019 w 1081"/>
                  <a:gd name="T49" fmla="*/ 662 h 1035"/>
                  <a:gd name="T50" fmla="*/ 1076 w 1081"/>
                  <a:gd name="T51" fmla="*/ 586 h 1035"/>
                  <a:gd name="T52" fmla="*/ 1069 w 1081"/>
                  <a:gd name="T53" fmla="*/ 494 h 1035"/>
                  <a:gd name="T54" fmla="*/ 1005 w 1081"/>
                  <a:gd name="T55" fmla="*/ 422 h 1035"/>
                  <a:gd name="T56" fmla="*/ 943 w 1081"/>
                  <a:gd name="T57" fmla="*/ 380 h 1035"/>
                  <a:gd name="T58" fmla="*/ 988 w 1081"/>
                  <a:gd name="T59" fmla="*/ 308 h 1035"/>
                  <a:gd name="T60" fmla="*/ 986 w 1081"/>
                  <a:gd name="T61" fmla="*/ 230 h 1035"/>
                  <a:gd name="T62" fmla="*/ 941 w 1081"/>
                  <a:gd name="T63" fmla="*/ 164 h 1035"/>
                  <a:gd name="T64" fmla="*/ 860 w 1081"/>
                  <a:gd name="T65" fmla="*/ 137 h 1035"/>
                  <a:gd name="T66" fmla="*/ 805 w 1081"/>
                  <a:gd name="T67" fmla="*/ 147 h 1035"/>
                  <a:gd name="T68" fmla="*/ 725 w 1081"/>
                  <a:gd name="T69" fmla="*/ 154 h 1035"/>
                  <a:gd name="T70" fmla="*/ 672 w 1081"/>
                  <a:gd name="T71" fmla="*/ 107 h 1035"/>
                  <a:gd name="T72" fmla="*/ 637 w 1081"/>
                  <a:gd name="T73" fmla="*/ 40 h 1035"/>
                  <a:gd name="T74" fmla="*/ 542 w 1081"/>
                  <a:gd name="T75" fmla="*/ 0 h 1035"/>
                  <a:gd name="T76" fmla="*/ 482 w 1081"/>
                  <a:gd name="T77" fmla="*/ 9 h 1035"/>
                  <a:gd name="T78" fmla="*/ 423 w 1081"/>
                  <a:gd name="T79" fmla="*/ 61 h 1035"/>
                  <a:gd name="T80" fmla="*/ 404 w 1081"/>
                  <a:gd name="T81" fmla="*/ 114 h 1035"/>
                  <a:gd name="T82" fmla="*/ 363 w 1081"/>
                  <a:gd name="T83" fmla="*/ 156 h 1035"/>
                  <a:gd name="T84" fmla="*/ 313 w 1081"/>
                  <a:gd name="T85" fmla="*/ 183 h 1035"/>
                  <a:gd name="T86" fmla="*/ 347 w 1081"/>
                  <a:gd name="T87" fmla="*/ 209 h 1035"/>
                  <a:gd name="T88" fmla="*/ 401 w 1081"/>
                  <a:gd name="T89" fmla="*/ 187 h 1035"/>
                  <a:gd name="T90" fmla="*/ 475 w 1081"/>
                  <a:gd name="T91" fmla="*/ 173 h 1035"/>
                  <a:gd name="T92" fmla="*/ 568 w 1081"/>
                  <a:gd name="T93" fmla="*/ 173 h 1035"/>
                  <a:gd name="T94" fmla="*/ 675 w 1081"/>
                  <a:gd name="T95" fmla="*/ 194 h 1035"/>
                  <a:gd name="T96" fmla="*/ 779 w 1081"/>
                  <a:gd name="T97" fmla="*/ 249 h 1035"/>
                  <a:gd name="T98" fmla="*/ 867 w 1081"/>
                  <a:gd name="T99" fmla="*/ 342 h 1035"/>
                  <a:gd name="T100" fmla="*/ 919 w 1081"/>
                  <a:gd name="T101" fmla="*/ 475 h 1035"/>
                  <a:gd name="T102" fmla="*/ 908 w 1081"/>
                  <a:gd name="T103" fmla="*/ 615 h 1035"/>
                  <a:gd name="T104" fmla="*/ 841 w 1081"/>
                  <a:gd name="T105" fmla="*/ 740 h 1035"/>
                  <a:gd name="T106" fmla="*/ 736 w 1081"/>
                  <a:gd name="T107" fmla="*/ 838 h 1035"/>
                  <a:gd name="T108" fmla="*/ 601 w 1081"/>
                  <a:gd name="T109" fmla="*/ 885 h 1035"/>
                  <a:gd name="T110" fmla="*/ 458 w 1081"/>
                  <a:gd name="T111" fmla="*/ 873 h 1035"/>
                  <a:gd name="T112" fmla="*/ 330 w 1081"/>
                  <a:gd name="T113" fmla="*/ 824 h 1035"/>
                  <a:gd name="T114" fmla="*/ 235 w 1081"/>
                  <a:gd name="T115" fmla="*/ 755 h 1035"/>
                  <a:gd name="T116" fmla="*/ 187 w 1081"/>
                  <a:gd name="T117" fmla="*/ 679 h 1035"/>
                  <a:gd name="T118" fmla="*/ 164 w 1081"/>
                  <a:gd name="T119" fmla="*/ 586 h 1035"/>
                  <a:gd name="T120" fmla="*/ 164 w 1081"/>
                  <a:gd name="T121" fmla="*/ 479 h 1035"/>
                  <a:gd name="T122" fmla="*/ 192 w 1081"/>
                  <a:gd name="T123" fmla="*/ 372 h 1035"/>
                  <a:gd name="T124" fmla="*/ 242 w 1081"/>
                  <a:gd name="T125" fmla="*/ 304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1" h="1035">
                    <a:moveTo>
                      <a:pt x="242" y="304"/>
                    </a:moveTo>
                    <a:lnTo>
                      <a:pt x="218" y="263"/>
                    </a:lnTo>
                    <a:lnTo>
                      <a:pt x="214" y="263"/>
                    </a:lnTo>
                    <a:lnTo>
                      <a:pt x="204" y="273"/>
                    </a:lnTo>
                    <a:lnTo>
                      <a:pt x="190" y="285"/>
                    </a:lnTo>
                    <a:lnTo>
                      <a:pt x="176" y="306"/>
                    </a:lnTo>
                    <a:lnTo>
                      <a:pt x="166" y="315"/>
                    </a:lnTo>
                    <a:lnTo>
                      <a:pt x="157" y="330"/>
                    </a:lnTo>
                    <a:lnTo>
                      <a:pt x="149" y="344"/>
                    </a:lnTo>
                    <a:lnTo>
                      <a:pt x="142" y="365"/>
                    </a:lnTo>
                    <a:lnTo>
                      <a:pt x="133" y="382"/>
                    </a:lnTo>
                    <a:lnTo>
                      <a:pt x="126" y="403"/>
                    </a:lnTo>
                    <a:lnTo>
                      <a:pt x="119" y="425"/>
                    </a:lnTo>
                    <a:lnTo>
                      <a:pt x="116" y="453"/>
                    </a:lnTo>
                    <a:lnTo>
                      <a:pt x="90" y="456"/>
                    </a:lnTo>
                    <a:lnTo>
                      <a:pt x="69" y="465"/>
                    </a:lnTo>
                    <a:lnTo>
                      <a:pt x="47" y="477"/>
                    </a:lnTo>
                    <a:lnTo>
                      <a:pt x="33" y="496"/>
                    </a:lnTo>
                    <a:lnTo>
                      <a:pt x="16" y="515"/>
                    </a:lnTo>
                    <a:lnTo>
                      <a:pt x="7" y="539"/>
                    </a:lnTo>
                    <a:lnTo>
                      <a:pt x="2" y="548"/>
                    </a:lnTo>
                    <a:lnTo>
                      <a:pt x="0" y="560"/>
                    </a:lnTo>
                    <a:lnTo>
                      <a:pt x="0" y="574"/>
                    </a:lnTo>
                    <a:lnTo>
                      <a:pt x="0" y="589"/>
                    </a:lnTo>
                    <a:lnTo>
                      <a:pt x="0" y="603"/>
                    </a:lnTo>
                    <a:lnTo>
                      <a:pt x="2" y="617"/>
                    </a:lnTo>
                    <a:lnTo>
                      <a:pt x="4" y="631"/>
                    </a:lnTo>
                    <a:lnTo>
                      <a:pt x="12" y="645"/>
                    </a:lnTo>
                    <a:lnTo>
                      <a:pt x="23" y="667"/>
                    </a:lnTo>
                    <a:lnTo>
                      <a:pt x="45" y="688"/>
                    </a:lnTo>
                    <a:lnTo>
                      <a:pt x="54" y="693"/>
                    </a:lnTo>
                    <a:lnTo>
                      <a:pt x="66" y="700"/>
                    </a:lnTo>
                    <a:lnTo>
                      <a:pt x="81" y="705"/>
                    </a:lnTo>
                    <a:lnTo>
                      <a:pt x="95" y="712"/>
                    </a:lnTo>
                    <a:lnTo>
                      <a:pt x="109" y="714"/>
                    </a:lnTo>
                    <a:lnTo>
                      <a:pt x="123" y="717"/>
                    </a:lnTo>
                    <a:lnTo>
                      <a:pt x="140" y="717"/>
                    </a:lnTo>
                    <a:lnTo>
                      <a:pt x="157" y="719"/>
                    </a:lnTo>
                    <a:lnTo>
                      <a:pt x="166" y="738"/>
                    </a:lnTo>
                    <a:lnTo>
                      <a:pt x="178" y="759"/>
                    </a:lnTo>
                    <a:lnTo>
                      <a:pt x="159" y="786"/>
                    </a:lnTo>
                    <a:lnTo>
                      <a:pt x="149" y="809"/>
                    </a:lnTo>
                    <a:lnTo>
                      <a:pt x="145" y="838"/>
                    </a:lnTo>
                    <a:lnTo>
                      <a:pt x="149" y="864"/>
                    </a:lnTo>
                    <a:lnTo>
                      <a:pt x="154" y="885"/>
                    </a:lnTo>
                    <a:lnTo>
                      <a:pt x="168" y="909"/>
                    </a:lnTo>
                    <a:lnTo>
                      <a:pt x="185" y="928"/>
                    </a:lnTo>
                    <a:lnTo>
                      <a:pt x="206" y="945"/>
                    </a:lnTo>
                    <a:lnTo>
                      <a:pt x="225" y="957"/>
                    </a:lnTo>
                    <a:lnTo>
                      <a:pt x="249" y="964"/>
                    </a:lnTo>
                    <a:lnTo>
                      <a:pt x="275" y="968"/>
                    </a:lnTo>
                    <a:lnTo>
                      <a:pt x="302" y="971"/>
                    </a:lnTo>
                    <a:lnTo>
                      <a:pt x="325" y="964"/>
                    </a:lnTo>
                    <a:lnTo>
                      <a:pt x="349" y="954"/>
                    </a:lnTo>
                    <a:lnTo>
                      <a:pt x="373" y="940"/>
                    </a:lnTo>
                    <a:lnTo>
                      <a:pt x="397" y="919"/>
                    </a:lnTo>
                    <a:lnTo>
                      <a:pt x="413" y="923"/>
                    </a:lnTo>
                    <a:lnTo>
                      <a:pt x="435" y="928"/>
                    </a:lnTo>
                    <a:lnTo>
                      <a:pt x="456" y="930"/>
                    </a:lnTo>
                    <a:lnTo>
                      <a:pt x="480" y="935"/>
                    </a:lnTo>
                    <a:lnTo>
                      <a:pt x="487" y="959"/>
                    </a:lnTo>
                    <a:lnTo>
                      <a:pt x="499" y="980"/>
                    </a:lnTo>
                    <a:lnTo>
                      <a:pt x="513" y="997"/>
                    </a:lnTo>
                    <a:lnTo>
                      <a:pt x="534" y="1014"/>
                    </a:lnTo>
                    <a:lnTo>
                      <a:pt x="551" y="1023"/>
                    </a:lnTo>
                    <a:lnTo>
                      <a:pt x="572" y="1030"/>
                    </a:lnTo>
                    <a:lnTo>
                      <a:pt x="596" y="1033"/>
                    </a:lnTo>
                    <a:lnTo>
                      <a:pt x="620" y="1035"/>
                    </a:lnTo>
                    <a:lnTo>
                      <a:pt x="639" y="1028"/>
                    </a:lnTo>
                    <a:lnTo>
                      <a:pt x="660" y="1023"/>
                    </a:lnTo>
                    <a:lnTo>
                      <a:pt x="679" y="1009"/>
                    </a:lnTo>
                    <a:lnTo>
                      <a:pt x="701" y="997"/>
                    </a:lnTo>
                    <a:lnTo>
                      <a:pt x="715" y="976"/>
                    </a:lnTo>
                    <a:lnTo>
                      <a:pt x="729" y="952"/>
                    </a:lnTo>
                    <a:lnTo>
                      <a:pt x="739" y="923"/>
                    </a:lnTo>
                    <a:lnTo>
                      <a:pt x="748" y="895"/>
                    </a:lnTo>
                    <a:lnTo>
                      <a:pt x="765" y="888"/>
                    </a:lnTo>
                    <a:lnTo>
                      <a:pt x="784" y="873"/>
                    </a:lnTo>
                    <a:lnTo>
                      <a:pt x="798" y="881"/>
                    </a:lnTo>
                    <a:lnTo>
                      <a:pt x="817" y="888"/>
                    </a:lnTo>
                    <a:lnTo>
                      <a:pt x="834" y="892"/>
                    </a:lnTo>
                    <a:lnTo>
                      <a:pt x="853" y="895"/>
                    </a:lnTo>
                    <a:lnTo>
                      <a:pt x="869" y="892"/>
                    </a:lnTo>
                    <a:lnTo>
                      <a:pt x="886" y="890"/>
                    </a:lnTo>
                    <a:lnTo>
                      <a:pt x="903" y="885"/>
                    </a:lnTo>
                    <a:lnTo>
                      <a:pt x="922" y="881"/>
                    </a:lnTo>
                    <a:lnTo>
                      <a:pt x="936" y="869"/>
                    </a:lnTo>
                    <a:lnTo>
                      <a:pt x="950" y="859"/>
                    </a:lnTo>
                    <a:lnTo>
                      <a:pt x="962" y="845"/>
                    </a:lnTo>
                    <a:lnTo>
                      <a:pt x="974" y="833"/>
                    </a:lnTo>
                    <a:lnTo>
                      <a:pt x="981" y="819"/>
                    </a:lnTo>
                    <a:lnTo>
                      <a:pt x="988" y="800"/>
                    </a:lnTo>
                    <a:lnTo>
                      <a:pt x="993" y="783"/>
                    </a:lnTo>
                    <a:lnTo>
                      <a:pt x="995" y="767"/>
                    </a:lnTo>
                    <a:lnTo>
                      <a:pt x="991" y="740"/>
                    </a:lnTo>
                    <a:lnTo>
                      <a:pt x="986" y="719"/>
                    </a:lnTo>
                    <a:lnTo>
                      <a:pt x="976" y="698"/>
                    </a:lnTo>
                    <a:lnTo>
                      <a:pt x="969" y="683"/>
                    </a:lnTo>
                    <a:lnTo>
                      <a:pt x="995" y="674"/>
                    </a:lnTo>
                    <a:lnTo>
                      <a:pt x="1019" y="662"/>
                    </a:lnTo>
                    <a:lnTo>
                      <a:pt x="1041" y="645"/>
                    </a:lnTo>
                    <a:lnTo>
                      <a:pt x="1057" y="629"/>
                    </a:lnTo>
                    <a:lnTo>
                      <a:pt x="1067" y="608"/>
                    </a:lnTo>
                    <a:lnTo>
                      <a:pt x="1076" y="586"/>
                    </a:lnTo>
                    <a:lnTo>
                      <a:pt x="1079" y="562"/>
                    </a:lnTo>
                    <a:lnTo>
                      <a:pt x="1081" y="541"/>
                    </a:lnTo>
                    <a:lnTo>
                      <a:pt x="1076" y="515"/>
                    </a:lnTo>
                    <a:lnTo>
                      <a:pt x="1069" y="494"/>
                    </a:lnTo>
                    <a:lnTo>
                      <a:pt x="1057" y="470"/>
                    </a:lnTo>
                    <a:lnTo>
                      <a:pt x="1045" y="453"/>
                    </a:lnTo>
                    <a:lnTo>
                      <a:pt x="1026" y="434"/>
                    </a:lnTo>
                    <a:lnTo>
                      <a:pt x="1005" y="422"/>
                    </a:lnTo>
                    <a:lnTo>
                      <a:pt x="981" y="413"/>
                    </a:lnTo>
                    <a:lnTo>
                      <a:pt x="955" y="413"/>
                    </a:lnTo>
                    <a:lnTo>
                      <a:pt x="948" y="396"/>
                    </a:lnTo>
                    <a:lnTo>
                      <a:pt x="943" y="380"/>
                    </a:lnTo>
                    <a:lnTo>
                      <a:pt x="957" y="363"/>
                    </a:lnTo>
                    <a:lnTo>
                      <a:pt x="972" y="346"/>
                    </a:lnTo>
                    <a:lnTo>
                      <a:pt x="981" y="327"/>
                    </a:lnTo>
                    <a:lnTo>
                      <a:pt x="988" y="308"/>
                    </a:lnTo>
                    <a:lnTo>
                      <a:pt x="991" y="287"/>
                    </a:lnTo>
                    <a:lnTo>
                      <a:pt x="993" y="268"/>
                    </a:lnTo>
                    <a:lnTo>
                      <a:pt x="991" y="247"/>
                    </a:lnTo>
                    <a:lnTo>
                      <a:pt x="986" y="230"/>
                    </a:lnTo>
                    <a:lnTo>
                      <a:pt x="976" y="209"/>
                    </a:lnTo>
                    <a:lnTo>
                      <a:pt x="967" y="192"/>
                    </a:lnTo>
                    <a:lnTo>
                      <a:pt x="953" y="175"/>
                    </a:lnTo>
                    <a:lnTo>
                      <a:pt x="941" y="164"/>
                    </a:lnTo>
                    <a:lnTo>
                      <a:pt x="922" y="149"/>
                    </a:lnTo>
                    <a:lnTo>
                      <a:pt x="903" y="142"/>
                    </a:lnTo>
                    <a:lnTo>
                      <a:pt x="881" y="137"/>
                    </a:lnTo>
                    <a:lnTo>
                      <a:pt x="860" y="137"/>
                    </a:lnTo>
                    <a:lnTo>
                      <a:pt x="846" y="137"/>
                    </a:lnTo>
                    <a:lnTo>
                      <a:pt x="831" y="137"/>
                    </a:lnTo>
                    <a:lnTo>
                      <a:pt x="817" y="140"/>
                    </a:lnTo>
                    <a:lnTo>
                      <a:pt x="805" y="147"/>
                    </a:lnTo>
                    <a:lnTo>
                      <a:pt x="782" y="159"/>
                    </a:lnTo>
                    <a:lnTo>
                      <a:pt x="767" y="175"/>
                    </a:lnTo>
                    <a:lnTo>
                      <a:pt x="746" y="164"/>
                    </a:lnTo>
                    <a:lnTo>
                      <a:pt x="725" y="154"/>
                    </a:lnTo>
                    <a:lnTo>
                      <a:pt x="701" y="145"/>
                    </a:lnTo>
                    <a:lnTo>
                      <a:pt x="677" y="137"/>
                    </a:lnTo>
                    <a:lnTo>
                      <a:pt x="675" y="121"/>
                    </a:lnTo>
                    <a:lnTo>
                      <a:pt x="672" y="107"/>
                    </a:lnTo>
                    <a:lnTo>
                      <a:pt x="668" y="92"/>
                    </a:lnTo>
                    <a:lnTo>
                      <a:pt x="665" y="80"/>
                    </a:lnTo>
                    <a:lnTo>
                      <a:pt x="651" y="57"/>
                    </a:lnTo>
                    <a:lnTo>
                      <a:pt x="637" y="40"/>
                    </a:lnTo>
                    <a:lnTo>
                      <a:pt x="613" y="21"/>
                    </a:lnTo>
                    <a:lnTo>
                      <a:pt x="591" y="9"/>
                    </a:lnTo>
                    <a:lnTo>
                      <a:pt x="565" y="0"/>
                    </a:lnTo>
                    <a:lnTo>
                      <a:pt x="542" y="0"/>
                    </a:lnTo>
                    <a:lnTo>
                      <a:pt x="523" y="0"/>
                    </a:lnTo>
                    <a:lnTo>
                      <a:pt x="508" y="0"/>
                    </a:lnTo>
                    <a:lnTo>
                      <a:pt x="494" y="2"/>
                    </a:lnTo>
                    <a:lnTo>
                      <a:pt x="482" y="9"/>
                    </a:lnTo>
                    <a:lnTo>
                      <a:pt x="458" y="23"/>
                    </a:lnTo>
                    <a:lnTo>
                      <a:pt x="439" y="42"/>
                    </a:lnTo>
                    <a:lnTo>
                      <a:pt x="430" y="52"/>
                    </a:lnTo>
                    <a:lnTo>
                      <a:pt x="423" y="61"/>
                    </a:lnTo>
                    <a:lnTo>
                      <a:pt x="416" y="73"/>
                    </a:lnTo>
                    <a:lnTo>
                      <a:pt x="411" y="88"/>
                    </a:lnTo>
                    <a:lnTo>
                      <a:pt x="406" y="99"/>
                    </a:lnTo>
                    <a:lnTo>
                      <a:pt x="404" y="114"/>
                    </a:lnTo>
                    <a:lnTo>
                      <a:pt x="404" y="128"/>
                    </a:lnTo>
                    <a:lnTo>
                      <a:pt x="404" y="145"/>
                    </a:lnTo>
                    <a:lnTo>
                      <a:pt x="382" y="149"/>
                    </a:lnTo>
                    <a:lnTo>
                      <a:pt x="363" y="156"/>
                    </a:lnTo>
                    <a:lnTo>
                      <a:pt x="347" y="161"/>
                    </a:lnTo>
                    <a:lnTo>
                      <a:pt x="335" y="168"/>
                    </a:lnTo>
                    <a:lnTo>
                      <a:pt x="316" y="178"/>
                    </a:lnTo>
                    <a:lnTo>
                      <a:pt x="313" y="183"/>
                    </a:lnTo>
                    <a:lnTo>
                      <a:pt x="325" y="223"/>
                    </a:lnTo>
                    <a:lnTo>
                      <a:pt x="328" y="218"/>
                    </a:lnTo>
                    <a:lnTo>
                      <a:pt x="340" y="213"/>
                    </a:lnTo>
                    <a:lnTo>
                      <a:pt x="347" y="209"/>
                    </a:lnTo>
                    <a:lnTo>
                      <a:pt x="359" y="204"/>
                    </a:lnTo>
                    <a:lnTo>
                      <a:pt x="370" y="199"/>
                    </a:lnTo>
                    <a:lnTo>
                      <a:pt x="387" y="194"/>
                    </a:lnTo>
                    <a:lnTo>
                      <a:pt x="401" y="187"/>
                    </a:lnTo>
                    <a:lnTo>
                      <a:pt x="416" y="185"/>
                    </a:lnTo>
                    <a:lnTo>
                      <a:pt x="432" y="180"/>
                    </a:lnTo>
                    <a:lnTo>
                      <a:pt x="454" y="178"/>
                    </a:lnTo>
                    <a:lnTo>
                      <a:pt x="475" y="173"/>
                    </a:lnTo>
                    <a:lnTo>
                      <a:pt x="496" y="171"/>
                    </a:lnTo>
                    <a:lnTo>
                      <a:pt x="518" y="171"/>
                    </a:lnTo>
                    <a:lnTo>
                      <a:pt x="544" y="173"/>
                    </a:lnTo>
                    <a:lnTo>
                      <a:pt x="568" y="173"/>
                    </a:lnTo>
                    <a:lnTo>
                      <a:pt x="594" y="175"/>
                    </a:lnTo>
                    <a:lnTo>
                      <a:pt x="620" y="180"/>
                    </a:lnTo>
                    <a:lnTo>
                      <a:pt x="648" y="187"/>
                    </a:lnTo>
                    <a:lnTo>
                      <a:pt x="675" y="194"/>
                    </a:lnTo>
                    <a:lnTo>
                      <a:pt x="703" y="206"/>
                    </a:lnTo>
                    <a:lnTo>
                      <a:pt x="729" y="218"/>
                    </a:lnTo>
                    <a:lnTo>
                      <a:pt x="758" y="235"/>
                    </a:lnTo>
                    <a:lnTo>
                      <a:pt x="779" y="249"/>
                    </a:lnTo>
                    <a:lnTo>
                      <a:pt x="805" y="270"/>
                    </a:lnTo>
                    <a:lnTo>
                      <a:pt x="827" y="289"/>
                    </a:lnTo>
                    <a:lnTo>
                      <a:pt x="850" y="315"/>
                    </a:lnTo>
                    <a:lnTo>
                      <a:pt x="867" y="342"/>
                    </a:lnTo>
                    <a:lnTo>
                      <a:pt x="886" y="372"/>
                    </a:lnTo>
                    <a:lnTo>
                      <a:pt x="900" y="403"/>
                    </a:lnTo>
                    <a:lnTo>
                      <a:pt x="915" y="439"/>
                    </a:lnTo>
                    <a:lnTo>
                      <a:pt x="919" y="475"/>
                    </a:lnTo>
                    <a:lnTo>
                      <a:pt x="922" y="510"/>
                    </a:lnTo>
                    <a:lnTo>
                      <a:pt x="922" y="546"/>
                    </a:lnTo>
                    <a:lnTo>
                      <a:pt x="917" y="581"/>
                    </a:lnTo>
                    <a:lnTo>
                      <a:pt x="908" y="615"/>
                    </a:lnTo>
                    <a:lnTo>
                      <a:pt x="898" y="650"/>
                    </a:lnTo>
                    <a:lnTo>
                      <a:pt x="881" y="681"/>
                    </a:lnTo>
                    <a:lnTo>
                      <a:pt x="865" y="714"/>
                    </a:lnTo>
                    <a:lnTo>
                      <a:pt x="841" y="740"/>
                    </a:lnTo>
                    <a:lnTo>
                      <a:pt x="817" y="769"/>
                    </a:lnTo>
                    <a:lnTo>
                      <a:pt x="791" y="795"/>
                    </a:lnTo>
                    <a:lnTo>
                      <a:pt x="767" y="819"/>
                    </a:lnTo>
                    <a:lnTo>
                      <a:pt x="736" y="838"/>
                    </a:lnTo>
                    <a:lnTo>
                      <a:pt x="706" y="854"/>
                    </a:lnTo>
                    <a:lnTo>
                      <a:pt x="672" y="866"/>
                    </a:lnTo>
                    <a:lnTo>
                      <a:pt x="639" y="881"/>
                    </a:lnTo>
                    <a:lnTo>
                      <a:pt x="601" y="885"/>
                    </a:lnTo>
                    <a:lnTo>
                      <a:pt x="565" y="888"/>
                    </a:lnTo>
                    <a:lnTo>
                      <a:pt x="530" y="885"/>
                    </a:lnTo>
                    <a:lnTo>
                      <a:pt x="494" y="883"/>
                    </a:lnTo>
                    <a:lnTo>
                      <a:pt x="458" y="873"/>
                    </a:lnTo>
                    <a:lnTo>
                      <a:pt x="425" y="864"/>
                    </a:lnTo>
                    <a:lnTo>
                      <a:pt x="392" y="852"/>
                    </a:lnTo>
                    <a:lnTo>
                      <a:pt x="363" y="840"/>
                    </a:lnTo>
                    <a:lnTo>
                      <a:pt x="330" y="824"/>
                    </a:lnTo>
                    <a:lnTo>
                      <a:pt x="306" y="809"/>
                    </a:lnTo>
                    <a:lnTo>
                      <a:pt x="278" y="790"/>
                    </a:lnTo>
                    <a:lnTo>
                      <a:pt x="256" y="774"/>
                    </a:lnTo>
                    <a:lnTo>
                      <a:pt x="235" y="755"/>
                    </a:lnTo>
                    <a:lnTo>
                      <a:pt x="218" y="736"/>
                    </a:lnTo>
                    <a:lnTo>
                      <a:pt x="204" y="717"/>
                    </a:lnTo>
                    <a:lnTo>
                      <a:pt x="197" y="700"/>
                    </a:lnTo>
                    <a:lnTo>
                      <a:pt x="187" y="679"/>
                    </a:lnTo>
                    <a:lnTo>
                      <a:pt x="180" y="657"/>
                    </a:lnTo>
                    <a:lnTo>
                      <a:pt x="173" y="634"/>
                    </a:lnTo>
                    <a:lnTo>
                      <a:pt x="168" y="612"/>
                    </a:lnTo>
                    <a:lnTo>
                      <a:pt x="164" y="586"/>
                    </a:lnTo>
                    <a:lnTo>
                      <a:pt x="161" y="560"/>
                    </a:lnTo>
                    <a:lnTo>
                      <a:pt x="161" y="534"/>
                    </a:lnTo>
                    <a:lnTo>
                      <a:pt x="164" y="508"/>
                    </a:lnTo>
                    <a:lnTo>
                      <a:pt x="164" y="479"/>
                    </a:lnTo>
                    <a:lnTo>
                      <a:pt x="171" y="453"/>
                    </a:lnTo>
                    <a:lnTo>
                      <a:pt x="176" y="425"/>
                    </a:lnTo>
                    <a:lnTo>
                      <a:pt x="185" y="399"/>
                    </a:lnTo>
                    <a:lnTo>
                      <a:pt x="192" y="372"/>
                    </a:lnTo>
                    <a:lnTo>
                      <a:pt x="206" y="349"/>
                    </a:lnTo>
                    <a:lnTo>
                      <a:pt x="221" y="325"/>
                    </a:lnTo>
                    <a:lnTo>
                      <a:pt x="242" y="304"/>
                    </a:lnTo>
                    <a:lnTo>
                      <a:pt x="242"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2" name="Freeform 196"/>
              <p:cNvSpPr>
                <a:spLocks/>
              </p:cNvSpPr>
              <p:nvPr/>
            </p:nvSpPr>
            <p:spPr bwMode="auto">
              <a:xfrm>
                <a:off x="4649" y="4449"/>
                <a:ext cx="42" cy="43"/>
              </a:xfrm>
              <a:custGeom>
                <a:avLst/>
                <a:gdLst>
                  <a:gd name="T0" fmla="*/ 21 w 42"/>
                  <a:gd name="T1" fmla="*/ 43 h 43"/>
                  <a:gd name="T2" fmla="*/ 35 w 42"/>
                  <a:gd name="T3" fmla="*/ 36 h 43"/>
                  <a:gd name="T4" fmla="*/ 42 w 42"/>
                  <a:gd name="T5" fmla="*/ 22 h 43"/>
                  <a:gd name="T6" fmla="*/ 35 w 42"/>
                  <a:gd name="T7" fmla="*/ 5 h 43"/>
                  <a:gd name="T8" fmla="*/ 21 w 42"/>
                  <a:gd name="T9" fmla="*/ 0 h 43"/>
                  <a:gd name="T10" fmla="*/ 4 w 42"/>
                  <a:gd name="T11" fmla="*/ 5 h 43"/>
                  <a:gd name="T12" fmla="*/ 0 w 42"/>
                  <a:gd name="T13" fmla="*/ 22 h 43"/>
                  <a:gd name="T14" fmla="*/ 4 w 42"/>
                  <a:gd name="T15" fmla="*/ 36 h 43"/>
                  <a:gd name="T16" fmla="*/ 21 w 42"/>
                  <a:gd name="T17" fmla="*/ 43 h 43"/>
                  <a:gd name="T18" fmla="*/ 21 w 42"/>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3"/>
                    </a:moveTo>
                    <a:lnTo>
                      <a:pt x="35" y="36"/>
                    </a:lnTo>
                    <a:lnTo>
                      <a:pt x="42" y="22"/>
                    </a:lnTo>
                    <a:lnTo>
                      <a:pt x="35" y="5"/>
                    </a:lnTo>
                    <a:lnTo>
                      <a:pt x="21" y="0"/>
                    </a:lnTo>
                    <a:lnTo>
                      <a:pt x="4" y="5"/>
                    </a:lnTo>
                    <a:lnTo>
                      <a:pt x="0" y="22"/>
                    </a:lnTo>
                    <a:lnTo>
                      <a:pt x="4" y="36"/>
                    </a:lnTo>
                    <a:lnTo>
                      <a:pt x="21" y="43"/>
                    </a:lnTo>
                    <a:lnTo>
                      <a:pt x="21"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3" name="Freeform 197"/>
              <p:cNvSpPr>
                <a:spLocks/>
              </p:cNvSpPr>
              <p:nvPr/>
            </p:nvSpPr>
            <p:spPr bwMode="auto">
              <a:xfrm>
                <a:off x="4601" y="4245"/>
                <a:ext cx="43" cy="43"/>
              </a:xfrm>
              <a:custGeom>
                <a:avLst/>
                <a:gdLst>
                  <a:gd name="T0" fmla="*/ 22 w 43"/>
                  <a:gd name="T1" fmla="*/ 43 h 43"/>
                  <a:gd name="T2" fmla="*/ 36 w 43"/>
                  <a:gd name="T3" fmla="*/ 36 h 43"/>
                  <a:gd name="T4" fmla="*/ 43 w 43"/>
                  <a:gd name="T5" fmla="*/ 22 h 43"/>
                  <a:gd name="T6" fmla="*/ 36 w 43"/>
                  <a:gd name="T7" fmla="*/ 5 h 43"/>
                  <a:gd name="T8" fmla="*/ 22 w 43"/>
                  <a:gd name="T9" fmla="*/ 0 h 43"/>
                  <a:gd name="T10" fmla="*/ 5 w 43"/>
                  <a:gd name="T11" fmla="*/ 5 h 43"/>
                  <a:gd name="T12" fmla="*/ 0 w 43"/>
                  <a:gd name="T13" fmla="*/ 22 h 43"/>
                  <a:gd name="T14" fmla="*/ 5 w 43"/>
                  <a:gd name="T15" fmla="*/ 36 h 43"/>
                  <a:gd name="T16" fmla="*/ 22 w 43"/>
                  <a:gd name="T17" fmla="*/ 43 h 43"/>
                  <a:gd name="T18" fmla="*/ 22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lnTo>
                      <a:pt x="36" y="36"/>
                    </a:lnTo>
                    <a:lnTo>
                      <a:pt x="43" y="22"/>
                    </a:lnTo>
                    <a:lnTo>
                      <a:pt x="36" y="5"/>
                    </a:lnTo>
                    <a:lnTo>
                      <a:pt x="22" y="0"/>
                    </a:lnTo>
                    <a:lnTo>
                      <a:pt x="5" y="5"/>
                    </a:lnTo>
                    <a:lnTo>
                      <a:pt x="0" y="22"/>
                    </a:lnTo>
                    <a:lnTo>
                      <a:pt x="5" y="36"/>
                    </a:lnTo>
                    <a:lnTo>
                      <a:pt x="22" y="43"/>
                    </a:lnTo>
                    <a:lnTo>
                      <a:pt x="22"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4" name="Freeform 198"/>
              <p:cNvSpPr>
                <a:spLocks/>
              </p:cNvSpPr>
              <p:nvPr/>
            </p:nvSpPr>
            <p:spPr bwMode="auto">
              <a:xfrm>
                <a:off x="4796" y="4321"/>
                <a:ext cx="43" cy="43"/>
              </a:xfrm>
              <a:custGeom>
                <a:avLst/>
                <a:gdLst>
                  <a:gd name="T0" fmla="*/ 21 w 43"/>
                  <a:gd name="T1" fmla="*/ 43 h 43"/>
                  <a:gd name="T2" fmla="*/ 36 w 43"/>
                  <a:gd name="T3" fmla="*/ 36 h 43"/>
                  <a:gd name="T4" fmla="*/ 43 w 43"/>
                  <a:gd name="T5" fmla="*/ 22 h 43"/>
                  <a:gd name="T6" fmla="*/ 36 w 43"/>
                  <a:gd name="T7" fmla="*/ 7 h 43"/>
                  <a:gd name="T8" fmla="*/ 21 w 43"/>
                  <a:gd name="T9" fmla="*/ 0 h 43"/>
                  <a:gd name="T10" fmla="*/ 5 w 43"/>
                  <a:gd name="T11" fmla="*/ 7 h 43"/>
                  <a:gd name="T12" fmla="*/ 0 w 43"/>
                  <a:gd name="T13" fmla="*/ 22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6" y="36"/>
                    </a:lnTo>
                    <a:lnTo>
                      <a:pt x="43" y="22"/>
                    </a:lnTo>
                    <a:lnTo>
                      <a:pt x="36" y="7"/>
                    </a:lnTo>
                    <a:lnTo>
                      <a:pt x="21" y="0"/>
                    </a:lnTo>
                    <a:lnTo>
                      <a:pt x="5" y="7"/>
                    </a:lnTo>
                    <a:lnTo>
                      <a:pt x="0" y="22"/>
                    </a:lnTo>
                    <a:lnTo>
                      <a:pt x="5" y="36"/>
                    </a:lnTo>
                    <a:lnTo>
                      <a:pt x="21" y="43"/>
                    </a:lnTo>
                    <a:lnTo>
                      <a:pt x="21"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5" name="Freeform 199"/>
              <p:cNvSpPr>
                <a:spLocks/>
              </p:cNvSpPr>
              <p:nvPr/>
            </p:nvSpPr>
            <p:spPr bwMode="auto">
              <a:xfrm>
                <a:off x="5000" y="4321"/>
                <a:ext cx="43" cy="43"/>
              </a:xfrm>
              <a:custGeom>
                <a:avLst/>
                <a:gdLst>
                  <a:gd name="T0" fmla="*/ 22 w 43"/>
                  <a:gd name="T1" fmla="*/ 43 h 43"/>
                  <a:gd name="T2" fmla="*/ 36 w 43"/>
                  <a:gd name="T3" fmla="*/ 36 h 43"/>
                  <a:gd name="T4" fmla="*/ 43 w 43"/>
                  <a:gd name="T5" fmla="*/ 22 h 43"/>
                  <a:gd name="T6" fmla="*/ 36 w 43"/>
                  <a:gd name="T7" fmla="*/ 5 h 43"/>
                  <a:gd name="T8" fmla="*/ 22 w 43"/>
                  <a:gd name="T9" fmla="*/ 0 h 43"/>
                  <a:gd name="T10" fmla="*/ 5 w 43"/>
                  <a:gd name="T11" fmla="*/ 5 h 43"/>
                  <a:gd name="T12" fmla="*/ 0 w 43"/>
                  <a:gd name="T13" fmla="*/ 22 h 43"/>
                  <a:gd name="T14" fmla="*/ 5 w 43"/>
                  <a:gd name="T15" fmla="*/ 36 h 43"/>
                  <a:gd name="T16" fmla="*/ 22 w 43"/>
                  <a:gd name="T17" fmla="*/ 43 h 43"/>
                  <a:gd name="T18" fmla="*/ 22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lnTo>
                      <a:pt x="36" y="36"/>
                    </a:lnTo>
                    <a:lnTo>
                      <a:pt x="43" y="22"/>
                    </a:lnTo>
                    <a:lnTo>
                      <a:pt x="36" y="5"/>
                    </a:lnTo>
                    <a:lnTo>
                      <a:pt x="22" y="0"/>
                    </a:lnTo>
                    <a:lnTo>
                      <a:pt x="5" y="5"/>
                    </a:lnTo>
                    <a:lnTo>
                      <a:pt x="0" y="22"/>
                    </a:lnTo>
                    <a:lnTo>
                      <a:pt x="5" y="36"/>
                    </a:lnTo>
                    <a:lnTo>
                      <a:pt x="22" y="43"/>
                    </a:lnTo>
                    <a:lnTo>
                      <a:pt x="22"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6" name="Freeform 200"/>
              <p:cNvSpPr>
                <a:spLocks/>
              </p:cNvSpPr>
              <p:nvPr/>
            </p:nvSpPr>
            <p:spPr bwMode="auto">
              <a:xfrm>
                <a:off x="5209" y="4269"/>
                <a:ext cx="43" cy="40"/>
              </a:xfrm>
              <a:custGeom>
                <a:avLst/>
                <a:gdLst>
                  <a:gd name="T0" fmla="*/ 22 w 43"/>
                  <a:gd name="T1" fmla="*/ 40 h 40"/>
                  <a:gd name="T2" fmla="*/ 36 w 43"/>
                  <a:gd name="T3" fmla="*/ 33 h 40"/>
                  <a:gd name="T4" fmla="*/ 43 w 43"/>
                  <a:gd name="T5" fmla="*/ 19 h 40"/>
                  <a:gd name="T6" fmla="*/ 36 w 43"/>
                  <a:gd name="T7" fmla="*/ 5 h 40"/>
                  <a:gd name="T8" fmla="*/ 22 w 43"/>
                  <a:gd name="T9" fmla="*/ 0 h 40"/>
                  <a:gd name="T10" fmla="*/ 5 w 43"/>
                  <a:gd name="T11" fmla="*/ 5 h 40"/>
                  <a:gd name="T12" fmla="*/ 0 w 43"/>
                  <a:gd name="T13" fmla="*/ 19 h 40"/>
                  <a:gd name="T14" fmla="*/ 5 w 43"/>
                  <a:gd name="T15" fmla="*/ 33 h 40"/>
                  <a:gd name="T16" fmla="*/ 22 w 43"/>
                  <a:gd name="T17" fmla="*/ 40 h 40"/>
                  <a:gd name="T18" fmla="*/ 22 w 43"/>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0">
                    <a:moveTo>
                      <a:pt x="22" y="40"/>
                    </a:moveTo>
                    <a:lnTo>
                      <a:pt x="36" y="33"/>
                    </a:lnTo>
                    <a:lnTo>
                      <a:pt x="43" y="19"/>
                    </a:lnTo>
                    <a:lnTo>
                      <a:pt x="36" y="5"/>
                    </a:lnTo>
                    <a:lnTo>
                      <a:pt x="22" y="0"/>
                    </a:lnTo>
                    <a:lnTo>
                      <a:pt x="5" y="5"/>
                    </a:lnTo>
                    <a:lnTo>
                      <a:pt x="0" y="19"/>
                    </a:lnTo>
                    <a:lnTo>
                      <a:pt x="5" y="33"/>
                    </a:lnTo>
                    <a:lnTo>
                      <a:pt x="22" y="40"/>
                    </a:lnTo>
                    <a:lnTo>
                      <a:pt x="22" y="4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77" name="Freeform 201"/>
              <p:cNvSpPr>
                <a:spLocks/>
              </p:cNvSpPr>
              <p:nvPr/>
            </p:nvSpPr>
            <p:spPr bwMode="auto">
              <a:xfrm>
                <a:off x="4877" y="4129"/>
                <a:ext cx="45" cy="47"/>
              </a:xfrm>
              <a:custGeom>
                <a:avLst/>
                <a:gdLst>
                  <a:gd name="T0" fmla="*/ 21 w 45"/>
                  <a:gd name="T1" fmla="*/ 47 h 47"/>
                  <a:gd name="T2" fmla="*/ 38 w 45"/>
                  <a:gd name="T3" fmla="*/ 38 h 47"/>
                  <a:gd name="T4" fmla="*/ 45 w 45"/>
                  <a:gd name="T5" fmla="*/ 21 h 47"/>
                  <a:gd name="T6" fmla="*/ 38 w 45"/>
                  <a:gd name="T7" fmla="*/ 5 h 47"/>
                  <a:gd name="T8" fmla="*/ 21 w 45"/>
                  <a:gd name="T9" fmla="*/ 0 h 47"/>
                  <a:gd name="T10" fmla="*/ 5 w 45"/>
                  <a:gd name="T11" fmla="*/ 5 h 47"/>
                  <a:gd name="T12" fmla="*/ 0 w 45"/>
                  <a:gd name="T13" fmla="*/ 21 h 47"/>
                  <a:gd name="T14" fmla="*/ 5 w 45"/>
                  <a:gd name="T15" fmla="*/ 38 h 47"/>
                  <a:gd name="T16" fmla="*/ 21 w 45"/>
                  <a:gd name="T17" fmla="*/ 47 h 47"/>
                  <a:gd name="T18" fmla="*/ 21 w 45"/>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21" y="47"/>
                    </a:moveTo>
                    <a:lnTo>
                      <a:pt x="38" y="38"/>
                    </a:lnTo>
                    <a:lnTo>
                      <a:pt x="45" y="21"/>
                    </a:lnTo>
                    <a:lnTo>
                      <a:pt x="38" y="5"/>
                    </a:lnTo>
                    <a:lnTo>
                      <a:pt x="21" y="0"/>
                    </a:lnTo>
                    <a:lnTo>
                      <a:pt x="5" y="5"/>
                    </a:lnTo>
                    <a:lnTo>
                      <a:pt x="0" y="21"/>
                    </a:lnTo>
                    <a:lnTo>
                      <a:pt x="5" y="38"/>
                    </a:lnTo>
                    <a:lnTo>
                      <a:pt x="21" y="47"/>
                    </a:lnTo>
                    <a:lnTo>
                      <a:pt x="21" y="47"/>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578" name="Group 202"/>
            <p:cNvGrpSpPr>
              <a:grpSpLocks/>
            </p:cNvGrpSpPr>
            <p:nvPr/>
          </p:nvGrpSpPr>
          <p:grpSpPr bwMode="auto">
            <a:xfrm>
              <a:off x="894" y="5995"/>
              <a:ext cx="984" cy="938"/>
              <a:chOff x="5406" y="10843"/>
              <a:chExt cx="984" cy="938"/>
            </a:xfrm>
          </p:grpSpPr>
          <p:sp>
            <p:nvSpPr>
              <p:cNvPr id="101579" name="Freeform 203"/>
              <p:cNvSpPr>
                <a:spLocks/>
              </p:cNvSpPr>
              <p:nvPr/>
            </p:nvSpPr>
            <p:spPr bwMode="auto">
              <a:xfrm>
                <a:off x="5577" y="11156"/>
                <a:ext cx="169" cy="169"/>
              </a:xfrm>
              <a:custGeom>
                <a:avLst/>
                <a:gdLst>
                  <a:gd name="T0" fmla="*/ 88 w 169"/>
                  <a:gd name="T1" fmla="*/ 169 h 169"/>
                  <a:gd name="T2" fmla="*/ 102 w 169"/>
                  <a:gd name="T3" fmla="*/ 167 h 169"/>
                  <a:gd name="T4" fmla="*/ 114 w 169"/>
                  <a:gd name="T5" fmla="*/ 162 h 169"/>
                  <a:gd name="T6" fmla="*/ 128 w 169"/>
                  <a:gd name="T7" fmla="*/ 152 h 169"/>
                  <a:gd name="T8" fmla="*/ 143 w 169"/>
                  <a:gd name="T9" fmla="*/ 145 h 169"/>
                  <a:gd name="T10" fmla="*/ 150 w 169"/>
                  <a:gd name="T11" fmla="*/ 131 h 169"/>
                  <a:gd name="T12" fmla="*/ 159 w 169"/>
                  <a:gd name="T13" fmla="*/ 117 h 169"/>
                  <a:gd name="T14" fmla="*/ 164 w 169"/>
                  <a:gd name="T15" fmla="*/ 100 h 169"/>
                  <a:gd name="T16" fmla="*/ 169 w 169"/>
                  <a:gd name="T17" fmla="*/ 86 h 169"/>
                  <a:gd name="T18" fmla="*/ 164 w 169"/>
                  <a:gd name="T19" fmla="*/ 67 h 169"/>
                  <a:gd name="T20" fmla="*/ 159 w 169"/>
                  <a:gd name="T21" fmla="*/ 50 h 169"/>
                  <a:gd name="T22" fmla="*/ 150 w 169"/>
                  <a:gd name="T23" fmla="*/ 36 h 169"/>
                  <a:gd name="T24" fmla="*/ 143 w 169"/>
                  <a:gd name="T25" fmla="*/ 24 h 169"/>
                  <a:gd name="T26" fmla="*/ 128 w 169"/>
                  <a:gd name="T27" fmla="*/ 12 h 169"/>
                  <a:gd name="T28" fmla="*/ 114 w 169"/>
                  <a:gd name="T29" fmla="*/ 5 h 169"/>
                  <a:gd name="T30" fmla="*/ 102 w 169"/>
                  <a:gd name="T31" fmla="*/ 0 h 169"/>
                  <a:gd name="T32" fmla="*/ 88 w 169"/>
                  <a:gd name="T33" fmla="*/ 0 h 169"/>
                  <a:gd name="T34" fmla="*/ 69 w 169"/>
                  <a:gd name="T35" fmla="*/ 0 h 169"/>
                  <a:gd name="T36" fmla="*/ 52 w 169"/>
                  <a:gd name="T37" fmla="*/ 5 h 169"/>
                  <a:gd name="T38" fmla="*/ 38 w 169"/>
                  <a:gd name="T39" fmla="*/ 12 h 169"/>
                  <a:gd name="T40" fmla="*/ 26 w 169"/>
                  <a:gd name="T41" fmla="*/ 24 h 169"/>
                  <a:gd name="T42" fmla="*/ 12 w 169"/>
                  <a:gd name="T43" fmla="*/ 36 h 169"/>
                  <a:gd name="T44" fmla="*/ 5 w 169"/>
                  <a:gd name="T45" fmla="*/ 50 h 169"/>
                  <a:gd name="T46" fmla="*/ 0 w 169"/>
                  <a:gd name="T47" fmla="*/ 67 h 169"/>
                  <a:gd name="T48" fmla="*/ 0 w 169"/>
                  <a:gd name="T49" fmla="*/ 86 h 169"/>
                  <a:gd name="T50" fmla="*/ 0 w 169"/>
                  <a:gd name="T51" fmla="*/ 100 h 169"/>
                  <a:gd name="T52" fmla="*/ 5 w 169"/>
                  <a:gd name="T53" fmla="*/ 117 h 169"/>
                  <a:gd name="T54" fmla="*/ 12 w 169"/>
                  <a:gd name="T55" fmla="*/ 131 h 169"/>
                  <a:gd name="T56" fmla="*/ 26 w 169"/>
                  <a:gd name="T57" fmla="*/ 145 h 169"/>
                  <a:gd name="T58" fmla="*/ 38 w 169"/>
                  <a:gd name="T59" fmla="*/ 152 h 169"/>
                  <a:gd name="T60" fmla="*/ 52 w 169"/>
                  <a:gd name="T61" fmla="*/ 162 h 169"/>
                  <a:gd name="T62" fmla="*/ 69 w 169"/>
                  <a:gd name="T63" fmla="*/ 167 h 169"/>
                  <a:gd name="T64" fmla="*/ 88 w 169"/>
                  <a:gd name="T65" fmla="*/ 169 h 169"/>
                  <a:gd name="T66" fmla="*/ 88 w 169"/>
                  <a:gd name="T6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169">
                    <a:moveTo>
                      <a:pt x="88" y="169"/>
                    </a:moveTo>
                    <a:lnTo>
                      <a:pt x="102" y="167"/>
                    </a:lnTo>
                    <a:lnTo>
                      <a:pt x="114" y="162"/>
                    </a:lnTo>
                    <a:lnTo>
                      <a:pt x="128" y="152"/>
                    </a:lnTo>
                    <a:lnTo>
                      <a:pt x="143" y="145"/>
                    </a:lnTo>
                    <a:lnTo>
                      <a:pt x="150" y="131"/>
                    </a:lnTo>
                    <a:lnTo>
                      <a:pt x="159" y="117"/>
                    </a:lnTo>
                    <a:lnTo>
                      <a:pt x="164" y="100"/>
                    </a:lnTo>
                    <a:lnTo>
                      <a:pt x="169" y="86"/>
                    </a:lnTo>
                    <a:lnTo>
                      <a:pt x="164" y="67"/>
                    </a:lnTo>
                    <a:lnTo>
                      <a:pt x="159" y="50"/>
                    </a:lnTo>
                    <a:lnTo>
                      <a:pt x="150" y="36"/>
                    </a:lnTo>
                    <a:lnTo>
                      <a:pt x="143" y="24"/>
                    </a:lnTo>
                    <a:lnTo>
                      <a:pt x="128" y="12"/>
                    </a:lnTo>
                    <a:lnTo>
                      <a:pt x="114" y="5"/>
                    </a:lnTo>
                    <a:lnTo>
                      <a:pt x="102" y="0"/>
                    </a:lnTo>
                    <a:lnTo>
                      <a:pt x="88" y="0"/>
                    </a:lnTo>
                    <a:lnTo>
                      <a:pt x="69" y="0"/>
                    </a:lnTo>
                    <a:lnTo>
                      <a:pt x="52" y="5"/>
                    </a:lnTo>
                    <a:lnTo>
                      <a:pt x="38" y="12"/>
                    </a:lnTo>
                    <a:lnTo>
                      <a:pt x="26" y="24"/>
                    </a:lnTo>
                    <a:lnTo>
                      <a:pt x="12" y="36"/>
                    </a:lnTo>
                    <a:lnTo>
                      <a:pt x="5" y="50"/>
                    </a:lnTo>
                    <a:lnTo>
                      <a:pt x="0" y="67"/>
                    </a:lnTo>
                    <a:lnTo>
                      <a:pt x="0" y="86"/>
                    </a:lnTo>
                    <a:lnTo>
                      <a:pt x="0" y="100"/>
                    </a:lnTo>
                    <a:lnTo>
                      <a:pt x="5" y="117"/>
                    </a:lnTo>
                    <a:lnTo>
                      <a:pt x="12" y="131"/>
                    </a:lnTo>
                    <a:lnTo>
                      <a:pt x="26" y="145"/>
                    </a:lnTo>
                    <a:lnTo>
                      <a:pt x="38" y="152"/>
                    </a:lnTo>
                    <a:lnTo>
                      <a:pt x="52" y="162"/>
                    </a:lnTo>
                    <a:lnTo>
                      <a:pt x="69" y="167"/>
                    </a:lnTo>
                    <a:lnTo>
                      <a:pt x="88" y="169"/>
                    </a:lnTo>
                    <a:lnTo>
                      <a:pt x="88" y="16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0" name="Freeform 204"/>
              <p:cNvSpPr>
                <a:spLocks/>
              </p:cNvSpPr>
              <p:nvPr/>
            </p:nvSpPr>
            <p:spPr bwMode="auto">
              <a:xfrm>
                <a:off x="5724" y="11026"/>
                <a:ext cx="167" cy="171"/>
              </a:xfrm>
              <a:custGeom>
                <a:avLst/>
                <a:gdLst>
                  <a:gd name="T0" fmla="*/ 84 w 167"/>
                  <a:gd name="T1" fmla="*/ 171 h 171"/>
                  <a:gd name="T2" fmla="*/ 98 w 167"/>
                  <a:gd name="T3" fmla="*/ 166 h 171"/>
                  <a:gd name="T4" fmla="*/ 115 w 167"/>
                  <a:gd name="T5" fmla="*/ 161 h 171"/>
                  <a:gd name="T6" fmla="*/ 129 w 167"/>
                  <a:gd name="T7" fmla="*/ 152 h 171"/>
                  <a:gd name="T8" fmla="*/ 143 w 167"/>
                  <a:gd name="T9" fmla="*/ 145 h 171"/>
                  <a:gd name="T10" fmla="*/ 150 w 167"/>
                  <a:gd name="T11" fmla="*/ 130 h 171"/>
                  <a:gd name="T12" fmla="*/ 160 w 167"/>
                  <a:gd name="T13" fmla="*/ 116 h 171"/>
                  <a:gd name="T14" fmla="*/ 164 w 167"/>
                  <a:gd name="T15" fmla="*/ 102 h 171"/>
                  <a:gd name="T16" fmla="*/ 167 w 167"/>
                  <a:gd name="T17" fmla="*/ 88 h 171"/>
                  <a:gd name="T18" fmla="*/ 164 w 167"/>
                  <a:gd name="T19" fmla="*/ 69 h 171"/>
                  <a:gd name="T20" fmla="*/ 160 w 167"/>
                  <a:gd name="T21" fmla="*/ 52 h 171"/>
                  <a:gd name="T22" fmla="*/ 150 w 167"/>
                  <a:gd name="T23" fmla="*/ 38 h 171"/>
                  <a:gd name="T24" fmla="*/ 143 w 167"/>
                  <a:gd name="T25" fmla="*/ 26 h 171"/>
                  <a:gd name="T26" fmla="*/ 129 w 167"/>
                  <a:gd name="T27" fmla="*/ 12 h 171"/>
                  <a:gd name="T28" fmla="*/ 115 w 167"/>
                  <a:gd name="T29" fmla="*/ 4 h 171"/>
                  <a:gd name="T30" fmla="*/ 98 w 167"/>
                  <a:gd name="T31" fmla="*/ 0 h 171"/>
                  <a:gd name="T32" fmla="*/ 84 w 167"/>
                  <a:gd name="T33" fmla="*/ 0 h 171"/>
                  <a:gd name="T34" fmla="*/ 65 w 167"/>
                  <a:gd name="T35" fmla="*/ 0 h 171"/>
                  <a:gd name="T36" fmla="*/ 50 w 167"/>
                  <a:gd name="T37" fmla="*/ 4 h 171"/>
                  <a:gd name="T38" fmla="*/ 34 w 167"/>
                  <a:gd name="T39" fmla="*/ 12 h 171"/>
                  <a:gd name="T40" fmla="*/ 24 w 167"/>
                  <a:gd name="T41" fmla="*/ 26 h 171"/>
                  <a:gd name="T42" fmla="*/ 12 w 167"/>
                  <a:gd name="T43" fmla="*/ 38 h 171"/>
                  <a:gd name="T44" fmla="*/ 5 w 167"/>
                  <a:gd name="T45" fmla="*/ 52 h 171"/>
                  <a:gd name="T46" fmla="*/ 0 w 167"/>
                  <a:gd name="T47" fmla="*/ 69 h 171"/>
                  <a:gd name="T48" fmla="*/ 0 w 167"/>
                  <a:gd name="T49" fmla="*/ 88 h 171"/>
                  <a:gd name="T50" fmla="*/ 0 w 167"/>
                  <a:gd name="T51" fmla="*/ 102 h 171"/>
                  <a:gd name="T52" fmla="*/ 5 w 167"/>
                  <a:gd name="T53" fmla="*/ 116 h 171"/>
                  <a:gd name="T54" fmla="*/ 12 w 167"/>
                  <a:gd name="T55" fmla="*/ 130 h 171"/>
                  <a:gd name="T56" fmla="*/ 24 w 167"/>
                  <a:gd name="T57" fmla="*/ 145 h 171"/>
                  <a:gd name="T58" fmla="*/ 34 w 167"/>
                  <a:gd name="T59" fmla="*/ 152 h 171"/>
                  <a:gd name="T60" fmla="*/ 50 w 167"/>
                  <a:gd name="T61" fmla="*/ 161 h 171"/>
                  <a:gd name="T62" fmla="*/ 65 w 167"/>
                  <a:gd name="T63" fmla="*/ 166 h 171"/>
                  <a:gd name="T64" fmla="*/ 84 w 167"/>
                  <a:gd name="T65" fmla="*/ 171 h 171"/>
                  <a:gd name="T66" fmla="*/ 84 w 167"/>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71">
                    <a:moveTo>
                      <a:pt x="84" y="171"/>
                    </a:moveTo>
                    <a:lnTo>
                      <a:pt x="98" y="166"/>
                    </a:lnTo>
                    <a:lnTo>
                      <a:pt x="115" y="161"/>
                    </a:lnTo>
                    <a:lnTo>
                      <a:pt x="129" y="152"/>
                    </a:lnTo>
                    <a:lnTo>
                      <a:pt x="143" y="145"/>
                    </a:lnTo>
                    <a:lnTo>
                      <a:pt x="150" y="130"/>
                    </a:lnTo>
                    <a:lnTo>
                      <a:pt x="160" y="116"/>
                    </a:lnTo>
                    <a:lnTo>
                      <a:pt x="164" y="102"/>
                    </a:lnTo>
                    <a:lnTo>
                      <a:pt x="167" y="88"/>
                    </a:lnTo>
                    <a:lnTo>
                      <a:pt x="164" y="69"/>
                    </a:lnTo>
                    <a:lnTo>
                      <a:pt x="160" y="52"/>
                    </a:lnTo>
                    <a:lnTo>
                      <a:pt x="150" y="38"/>
                    </a:lnTo>
                    <a:lnTo>
                      <a:pt x="143" y="26"/>
                    </a:lnTo>
                    <a:lnTo>
                      <a:pt x="129" y="12"/>
                    </a:lnTo>
                    <a:lnTo>
                      <a:pt x="115" y="4"/>
                    </a:lnTo>
                    <a:lnTo>
                      <a:pt x="98" y="0"/>
                    </a:lnTo>
                    <a:lnTo>
                      <a:pt x="84" y="0"/>
                    </a:lnTo>
                    <a:lnTo>
                      <a:pt x="65" y="0"/>
                    </a:lnTo>
                    <a:lnTo>
                      <a:pt x="50" y="4"/>
                    </a:lnTo>
                    <a:lnTo>
                      <a:pt x="34" y="12"/>
                    </a:lnTo>
                    <a:lnTo>
                      <a:pt x="24" y="26"/>
                    </a:lnTo>
                    <a:lnTo>
                      <a:pt x="12" y="38"/>
                    </a:lnTo>
                    <a:lnTo>
                      <a:pt x="5" y="52"/>
                    </a:lnTo>
                    <a:lnTo>
                      <a:pt x="0" y="69"/>
                    </a:lnTo>
                    <a:lnTo>
                      <a:pt x="0" y="88"/>
                    </a:lnTo>
                    <a:lnTo>
                      <a:pt x="0" y="102"/>
                    </a:lnTo>
                    <a:lnTo>
                      <a:pt x="5" y="116"/>
                    </a:lnTo>
                    <a:lnTo>
                      <a:pt x="12" y="130"/>
                    </a:lnTo>
                    <a:lnTo>
                      <a:pt x="24" y="145"/>
                    </a:lnTo>
                    <a:lnTo>
                      <a:pt x="34" y="152"/>
                    </a:lnTo>
                    <a:lnTo>
                      <a:pt x="50" y="161"/>
                    </a:lnTo>
                    <a:lnTo>
                      <a:pt x="65" y="166"/>
                    </a:lnTo>
                    <a:lnTo>
                      <a:pt x="84" y="171"/>
                    </a:lnTo>
                    <a:lnTo>
                      <a:pt x="84"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1" name="Freeform 205"/>
              <p:cNvSpPr>
                <a:spLocks/>
              </p:cNvSpPr>
              <p:nvPr/>
            </p:nvSpPr>
            <p:spPr bwMode="auto">
              <a:xfrm>
                <a:off x="5929" y="11026"/>
                <a:ext cx="166" cy="171"/>
              </a:xfrm>
              <a:custGeom>
                <a:avLst/>
                <a:gdLst>
                  <a:gd name="T0" fmla="*/ 83 w 166"/>
                  <a:gd name="T1" fmla="*/ 171 h 171"/>
                  <a:gd name="T2" fmla="*/ 97 w 166"/>
                  <a:gd name="T3" fmla="*/ 168 h 171"/>
                  <a:gd name="T4" fmla="*/ 114 w 166"/>
                  <a:gd name="T5" fmla="*/ 164 h 171"/>
                  <a:gd name="T6" fmla="*/ 128 w 166"/>
                  <a:gd name="T7" fmla="*/ 154 h 171"/>
                  <a:gd name="T8" fmla="*/ 142 w 166"/>
                  <a:gd name="T9" fmla="*/ 147 h 171"/>
                  <a:gd name="T10" fmla="*/ 150 w 166"/>
                  <a:gd name="T11" fmla="*/ 133 h 171"/>
                  <a:gd name="T12" fmla="*/ 159 w 166"/>
                  <a:gd name="T13" fmla="*/ 118 h 171"/>
                  <a:gd name="T14" fmla="*/ 164 w 166"/>
                  <a:gd name="T15" fmla="*/ 102 h 171"/>
                  <a:gd name="T16" fmla="*/ 166 w 166"/>
                  <a:gd name="T17" fmla="*/ 88 h 171"/>
                  <a:gd name="T18" fmla="*/ 164 w 166"/>
                  <a:gd name="T19" fmla="*/ 69 h 171"/>
                  <a:gd name="T20" fmla="*/ 159 w 166"/>
                  <a:gd name="T21" fmla="*/ 52 h 171"/>
                  <a:gd name="T22" fmla="*/ 150 w 166"/>
                  <a:gd name="T23" fmla="*/ 38 h 171"/>
                  <a:gd name="T24" fmla="*/ 142 w 166"/>
                  <a:gd name="T25" fmla="*/ 26 h 171"/>
                  <a:gd name="T26" fmla="*/ 128 w 166"/>
                  <a:gd name="T27" fmla="*/ 12 h 171"/>
                  <a:gd name="T28" fmla="*/ 114 w 166"/>
                  <a:gd name="T29" fmla="*/ 4 h 171"/>
                  <a:gd name="T30" fmla="*/ 97 w 166"/>
                  <a:gd name="T31" fmla="*/ 0 h 171"/>
                  <a:gd name="T32" fmla="*/ 83 w 166"/>
                  <a:gd name="T33" fmla="*/ 0 h 171"/>
                  <a:gd name="T34" fmla="*/ 64 w 166"/>
                  <a:gd name="T35" fmla="*/ 0 h 171"/>
                  <a:gd name="T36" fmla="*/ 50 w 166"/>
                  <a:gd name="T37" fmla="*/ 4 h 171"/>
                  <a:gd name="T38" fmla="*/ 33 w 166"/>
                  <a:gd name="T39" fmla="*/ 12 h 171"/>
                  <a:gd name="T40" fmla="*/ 24 w 166"/>
                  <a:gd name="T41" fmla="*/ 26 h 171"/>
                  <a:gd name="T42" fmla="*/ 12 w 166"/>
                  <a:gd name="T43" fmla="*/ 38 h 171"/>
                  <a:gd name="T44" fmla="*/ 5 w 166"/>
                  <a:gd name="T45" fmla="*/ 52 h 171"/>
                  <a:gd name="T46" fmla="*/ 0 w 166"/>
                  <a:gd name="T47" fmla="*/ 69 h 171"/>
                  <a:gd name="T48" fmla="*/ 0 w 166"/>
                  <a:gd name="T49" fmla="*/ 88 h 171"/>
                  <a:gd name="T50" fmla="*/ 0 w 166"/>
                  <a:gd name="T51" fmla="*/ 102 h 171"/>
                  <a:gd name="T52" fmla="*/ 5 w 166"/>
                  <a:gd name="T53" fmla="*/ 118 h 171"/>
                  <a:gd name="T54" fmla="*/ 12 w 166"/>
                  <a:gd name="T55" fmla="*/ 133 h 171"/>
                  <a:gd name="T56" fmla="*/ 24 w 166"/>
                  <a:gd name="T57" fmla="*/ 147 h 171"/>
                  <a:gd name="T58" fmla="*/ 33 w 166"/>
                  <a:gd name="T59" fmla="*/ 154 h 171"/>
                  <a:gd name="T60" fmla="*/ 50 w 166"/>
                  <a:gd name="T61" fmla="*/ 164 h 171"/>
                  <a:gd name="T62" fmla="*/ 64 w 166"/>
                  <a:gd name="T63" fmla="*/ 168 h 171"/>
                  <a:gd name="T64" fmla="*/ 83 w 166"/>
                  <a:gd name="T65" fmla="*/ 171 h 171"/>
                  <a:gd name="T66" fmla="*/ 83 w 166"/>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171">
                    <a:moveTo>
                      <a:pt x="83" y="171"/>
                    </a:moveTo>
                    <a:lnTo>
                      <a:pt x="97" y="168"/>
                    </a:lnTo>
                    <a:lnTo>
                      <a:pt x="114" y="164"/>
                    </a:lnTo>
                    <a:lnTo>
                      <a:pt x="128" y="154"/>
                    </a:lnTo>
                    <a:lnTo>
                      <a:pt x="142" y="147"/>
                    </a:lnTo>
                    <a:lnTo>
                      <a:pt x="150" y="133"/>
                    </a:lnTo>
                    <a:lnTo>
                      <a:pt x="159" y="118"/>
                    </a:lnTo>
                    <a:lnTo>
                      <a:pt x="164" y="102"/>
                    </a:lnTo>
                    <a:lnTo>
                      <a:pt x="166" y="88"/>
                    </a:lnTo>
                    <a:lnTo>
                      <a:pt x="164" y="69"/>
                    </a:lnTo>
                    <a:lnTo>
                      <a:pt x="159" y="52"/>
                    </a:lnTo>
                    <a:lnTo>
                      <a:pt x="150" y="38"/>
                    </a:lnTo>
                    <a:lnTo>
                      <a:pt x="142" y="26"/>
                    </a:lnTo>
                    <a:lnTo>
                      <a:pt x="128" y="12"/>
                    </a:lnTo>
                    <a:lnTo>
                      <a:pt x="114" y="4"/>
                    </a:lnTo>
                    <a:lnTo>
                      <a:pt x="97" y="0"/>
                    </a:lnTo>
                    <a:lnTo>
                      <a:pt x="83" y="0"/>
                    </a:lnTo>
                    <a:lnTo>
                      <a:pt x="64" y="0"/>
                    </a:lnTo>
                    <a:lnTo>
                      <a:pt x="50" y="4"/>
                    </a:lnTo>
                    <a:lnTo>
                      <a:pt x="33" y="12"/>
                    </a:lnTo>
                    <a:lnTo>
                      <a:pt x="24" y="26"/>
                    </a:lnTo>
                    <a:lnTo>
                      <a:pt x="12" y="38"/>
                    </a:lnTo>
                    <a:lnTo>
                      <a:pt x="5" y="52"/>
                    </a:lnTo>
                    <a:lnTo>
                      <a:pt x="0" y="69"/>
                    </a:lnTo>
                    <a:lnTo>
                      <a:pt x="0" y="88"/>
                    </a:lnTo>
                    <a:lnTo>
                      <a:pt x="0" y="102"/>
                    </a:lnTo>
                    <a:lnTo>
                      <a:pt x="5" y="118"/>
                    </a:lnTo>
                    <a:lnTo>
                      <a:pt x="12" y="133"/>
                    </a:lnTo>
                    <a:lnTo>
                      <a:pt x="24" y="147"/>
                    </a:lnTo>
                    <a:lnTo>
                      <a:pt x="33" y="154"/>
                    </a:lnTo>
                    <a:lnTo>
                      <a:pt x="50" y="164"/>
                    </a:lnTo>
                    <a:lnTo>
                      <a:pt x="64" y="168"/>
                    </a:lnTo>
                    <a:lnTo>
                      <a:pt x="83" y="171"/>
                    </a:lnTo>
                    <a:lnTo>
                      <a:pt x="83"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2" name="Freeform 206"/>
              <p:cNvSpPr>
                <a:spLocks/>
              </p:cNvSpPr>
              <p:nvPr/>
            </p:nvSpPr>
            <p:spPr bwMode="auto">
              <a:xfrm>
                <a:off x="6138" y="10978"/>
                <a:ext cx="166" cy="169"/>
              </a:xfrm>
              <a:custGeom>
                <a:avLst/>
                <a:gdLst>
                  <a:gd name="T0" fmla="*/ 83 w 166"/>
                  <a:gd name="T1" fmla="*/ 169 h 169"/>
                  <a:gd name="T2" fmla="*/ 97 w 166"/>
                  <a:gd name="T3" fmla="*/ 166 h 169"/>
                  <a:gd name="T4" fmla="*/ 114 w 166"/>
                  <a:gd name="T5" fmla="*/ 162 h 169"/>
                  <a:gd name="T6" fmla="*/ 128 w 166"/>
                  <a:gd name="T7" fmla="*/ 152 h 169"/>
                  <a:gd name="T8" fmla="*/ 143 w 166"/>
                  <a:gd name="T9" fmla="*/ 143 h 169"/>
                  <a:gd name="T10" fmla="*/ 150 w 166"/>
                  <a:gd name="T11" fmla="*/ 128 h 169"/>
                  <a:gd name="T12" fmla="*/ 159 w 166"/>
                  <a:gd name="T13" fmla="*/ 117 h 169"/>
                  <a:gd name="T14" fmla="*/ 164 w 166"/>
                  <a:gd name="T15" fmla="*/ 100 h 169"/>
                  <a:gd name="T16" fmla="*/ 166 w 166"/>
                  <a:gd name="T17" fmla="*/ 83 h 169"/>
                  <a:gd name="T18" fmla="*/ 164 w 166"/>
                  <a:gd name="T19" fmla="*/ 64 h 169"/>
                  <a:gd name="T20" fmla="*/ 159 w 166"/>
                  <a:gd name="T21" fmla="*/ 50 h 169"/>
                  <a:gd name="T22" fmla="*/ 150 w 166"/>
                  <a:gd name="T23" fmla="*/ 33 h 169"/>
                  <a:gd name="T24" fmla="*/ 143 w 166"/>
                  <a:gd name="T25" fmla="*/ 24 h 169"/>
                  <a:gd name="T26" fmla="*/ 128 w 166"/>
                  <a:gd name="T27" fmla="*/ 12 h 169"/>
                  <a:gd name="T28" fmla="*/ 114 w 166"/>
                  <a:gd name="T29" fmla="*/ 5 h 169"/>
                  <a:gd name="T30" fmla="*/ 97 w 166"/>
                  <a:gd name="T31" fmla="*/ 0 h 169"/>
                  <a:gd name="T32" fmla="*/ 83 w 166"/>
                  <a:gd name="T33" fmla="*/ 0 h 169"/>
                  <a:gd name="T34" fmla="*/ 64 w 166"/>
                  <a:gd name="T35" fmla="*/ 0 h 169"/>
                  <a:gd name="T36" fmla="*/ 50 w 166"/>
                  <a:gd name="T37" fmla="*/ 5 h 169"/>
                  <a:gd name="T38" fmla="*/ 33 w 166"/>
                  <a:gd name="T39" fmla="*/ 12 h 169"/>
                  <a:gd name="T40" fmla="*/ 24 w 166"/>
                  <a:gd name="T41" fmla="*/ 24 h 169"/>
                  <a:gd name="T42" fmla="*/ 12 w 166"/>
                  <a:gd name="T43" fmla="*/ 33 h 169"/>
                  <a:gd name="T44" fmla="*/ 5 w 166"/>
                  <a:gd name="T45" fmla="*/ 50 h 169"/>
                  <a:gd name="T46" fmla="*/ 0 w 166"/>
                  <a:gd name="T47" fmla="*/ 64 h 169"/>
                  <a:gd name="T48" fmla="*/ 0 w 166"/>
                  <a:gd name="T49" fmla="*/ 83 h 169"/>
                  <a:gd name="T50" fmla="*/ 0 w 166"/>
                  <a:gd name="T51" fmla="*/ 100 h 169"/>
                  <a:gd name="T52" fmla="*/ 5 w 166"/>
                  <a:gd name="T53" fmla="*/ 117 h 169"/>
                  <a:gd name="T54" fmla="*/ 12 w 166"/>
                  <a:gd name="T55" fmla="*/ 128 h 169"/>
                  <a:gd name="T56" fmla="*/ 24 w 166"/>
                  <a:gd name="T57" fmla="*/ 143 h 169"/>
                  <a:gd name="T58" fmla="*/ 33 w 166"/>
                  <a:gd name="T59" fmla="*/ 152 h 169"/>
                  <a:gd name="T60" fmla="*/ 50 w 166"/>
                  <a:gd name="T61" fmla="*/ 162 h 169"/>
                  <a:gd name="T62" fmla="*/ 64 w 166"/>
                  <a:gd name="T63" fmla="*/ 166 h 169"/>
                  <a:gd name="T64" fmla="*/ 83 w 166"/>
                  <a:gd name="T65" fmla="*/ 169 h 169"/>
                  <a:gd name="T66" fmla="*/ 83 w 166"/>
                  <a:gd name="T6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169">
                    <a:moveTo>
                      <a:pt x="83" y="169"/>
                    </a:moveTo>
                    <a:lnTo>
                      <a:pt x="97" y="166"/>
                    </a:lnTo>
                    <a:lnTo>
                      <a:pt x="114" y="162"/>
                    </a:lnTo>
                    <a:lnTo>
                      <a:pt x="128" y="152"/>
                    </a:lnTo>
                    <a:lnTo>
                      <a:pt x="143" y="143"/>
                    </a:lnTo>
                    <a:lnTo>
                      <a:pt x="150" y="128"/>
                    </a:lnTo>
                    <a:lnTo>
                      <a:pt x="159" y="117"/>
                    </a:lnTo>
                    <a:lnTo>
                      <a:pt x="164" y="100"/>
                    </a:lnTo>
                    <a:lnTo>
                      <a:pt x="166" y="83"/>
                    </a:lnTo>
                    <a:lnTo>
                      <a:pt x="164" y="64"/>
                    </a:lnTo>
                    <a:lnTo>
                      <a:pt x="159" y="50"/>
                    </a:lnTo>
                    <a:lnTo>
                      <a:pt x="150" y="33"/>
                    </a:lnTo>
                    <a:lnTo>
                      <a:pt x="143" y="24"/>
                    </a:lnTo>
                    <a:lnTo>
                      <a:pt x="128" y="12"/>
                    </a:lnTo>
                    <a:lnTo>
                      <a:pt x="114" y="5"/>
                    </a:lnTo>
                    <a:lnTo>
                      <a:pt x="97" y="0"/>
                    </a:lnTo>
                    <a:lnTo>
                      <a:pt x="83" y="0"/>
                    </a:lnTo>
                    <a:lnTo>
                      <a:pt x="64" y="0"/>
                    </a:lnTo>
                    <a:lnTo>
                      <a:pt x="50" y="5"/>
                    </a:lnTo>
                    <a:lnTo>
                      <a:pt x="33" y="12"/>
                    </a:lnTo>
                    <a:lnTo>
                      <a:pt x="24" y="24"/>
                    </a:lnTo>
                    <a:lnTo>
                      <a:pt x="12" y="33"/>
                    </a:lnTo>
                    <a:lnTo>
                      <a:pt x="5" y="50"/>
                    </a:lnTo>
                    <a:lnTo>
                      <a:pt x="0" y="64"/>
                    </a:lnTo>
                    <a:lnTo>
                      <a:pt x="0" y="83"/>
                    </a:lnTo>
                    <a:lnTo>
                      <a:pt x="0" y="100"/>
                    </a:lnTo>
                    <a:lnTo>
                      <a:pt x="5" y="117"/>
                    </a:lnTo>
                    <a:lnTo>
                      <a:pt x="12" y="128"/>
                    </a:lnTo>
                    <a:lnTo>
                      <a:pt x="24" y="143"/>
                    </a:lnTo>
                    <a:lnTo>
                      <a:pt x="33" y="152"/>
                    </a:lnTo>
                    <a:lnTo>
                      <a:pt x="50" y="162"/>
                    </a:lnTo>
                    <a:lnTo>
                      <a:pt x="64" y="166"/>
                    </a:lnTo>
                    <a:lnTo>
                      <a:pt x="83" y="169"/>
                    </a:lnTo>
                    <a:lnTo>
                      <a:pt x="83" y="16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3" name="Freeform 207"/>
              <p:cNvSpPr>
                <a:spLocks/>
              </p:cNvSpPr>
              <p:nvPr/>
            </p:nvSpPr>
            <p:spPr bwMode="auto">
              <a:xfrm>
                <a:off x="6038" y="11197"/>
                <a:ext cx="164" cy="171"/>
              </a:xfrm>
              <a:custGeom>
                <a:avLst/>
                <a:gdLst>
                  <a:gd name="T0" fmla="*/ 83 w 164"/>
                  <a:gd name="T1" fmla="*/ 171 h 171"/>
                  <a:gd name="T2" fmla="*/ 95 w 164"/>
                  <a:gd name="T3" fmla="*/ 168 h 171"/>
                  <a:gd name="T4" fmla="*/ 112 w 164"/>
                  <a:gd name="T5" fmla="*/ 164 h 171"/>
                  <a:gd name="T6" fmla="*/ 126 w 164"/>
                  <a:gd name="T7" fmla="*/ 154 h 171"/>
                  <a:gd name="T8" fmla="*/ 140 w 164"/>
                  <a:gd name="T9" fmla="*/ 147 h 171"/>
                  <a:gd name="T10" fmla="*/ 147 w 164"/>
                  <a:gd name="T11" fmla="*/ 133 h 171"/>
                  <a:gd name="T12" fmla="*/ 157 w 164"/>
                  <a:gd name="T13" fmla="*/ 118 h 171"/>
                  <a:gd name="T14" fmla="*/ 162 w 164"/>
                  <a:gd name="T15" fmla="*/ 102 h 171"/>
                  <a:gd name="T16" fmla="*/ 164 w 164"/>
                  <a:gd name="T17" fmla="*/ 88 h 171"/>
                  <a:gd name="T18" fmla="*/ 162 w 164"/>
                  <a:gd name="T19" fmla="*/ 69 h 171"/>
                  <a:gd name="T20" fmla="*/ 157 w 164"/>
                  <a:gd name="T21" fmla="*/ 52 h 171"/>
                  <a:gd name="T22" fmla="*/ 147 w 164"/>
                  <a:gd name="T23" fmla="*/ 38 h 171"/>
                  <a:gd name="T24" fmla="*/ 140 w 164"/>
                  <a:gd name="T25" fmla="*/ 26 h 171"/>
                  <a:gd name="T26" fmla="*/ 126 w 164"/>
                  <a:gd name="T27" fmla="*/ 12 h 171"/>
                  <a:gd name="T28" fmla="*/ 112 w 164"/>
                  <a:gd name="T29" fmla="*/ 4 h 171"/>
                  <a:gd name="T30" fmla="*/ 95 w 164"/>
                  <a:gd name="T31" fmla="*/ 0 h 171"/>
                  <a:gd name="T32" fmla="*/ 83 w 164"/>
                  <a:gd name="T33" fmla="*/ 0 h 171"/>
                  <a:gd name="T34" fmla="*/ 64 w 164"/>
                  <a:gd name="T35" fmla="*/ 0 h 171"/>
                  <a:gd name="T36" fmla="*/ 50 w 164"/>
                  <a:gd name="T37" fmla="*/ 4 h 171"/>
                  <a:gd name="T38" fmla="*/ 33 w 164"/>
                  <a:gd name="T39" fmla="*/ 12 h 171"/>
                  <a:gd name="T40" fmla="*/ 24 w 164"/>
                  <a:gd name="T41" fmla="*/ 26 h 171"/>
                  <a:gd name="T42" fmla="*/ 12 w 164"/>
                  <a:gd name="T43" fmla="*/ 38 h 171"/>
                  <a:gd name="T44" fmla="*/ 5 w 164"/>
                  <a:gd name="T45" fmla="*/ 52 h 171"/>
                  <a:gd name="T46" fmla="*/ 0 w 164"/>
                  <a:gd name="T47" fmla="*/ 69 h 171"/>
                  <a:gd name="T48" fmla="*/ 0 w 164"/>
                  <a:gd name="T49" fmla="*/ 88 h 171"/>
                  <a:gd name="T50" fmla="*/ 0 w 164"/>
                  <a:gd name="T51" fmla="*/ 102 h 171"/>
                  <a:gd name="T52" fmla="*/ 5 w 164"/>
                  <a:gd name="T53" fmla="*/ 118 h 171"/>
                  <a:gd name="T54" fmla="*/ 12 w 164"/>
                  <a:gd name="T55" fmla="*/ 133 h 171"/>
                  <a:gd name="T56" fmla="*/ 24 w 164"/>
                  <a:gd name="T57" fmla="*/ 147 h 171"/>
                  <a:gd name="T58" fmla="*/ 33 w 164"/>
                  <a:gd name="T59" fmla="*/ 154 h 171"/>
                  <a:gd name="T60" fmla="*/ 50 w 164"/>
                  <a:gd name="T61" fmla="*/ 164 h 171"/>
                  <a:gd name="T62" fmla="*/ 64 w 164"/>
                  <a:gd name="T63" fmla="*/ 168 h 171"/>
                  <a:gd name="T64" fmla="*/ 83 w 164"/>
                  <a:gd name="T65" fmla="*/ 171 h 171"/>
                  <a:gd name="T66" fmla="*/ 83 w 164"/>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4" h="171">
                    <a:moveTo>
                      <a:pt x="83" y="171"/>
                    </a:moveTo>
                    <a:lnTo>
                      <a:pt x="95" y="168"/>
                    </a:lnTo>
                    <a:lnTo>
                      <a:pt x="112" y="164"/>
                    </a:lnTo>
                    <a:lnTo>
                      <a:pt x="126" y="154"/>
                    </a:lnTo>
                    <a:lnTo>
                      <a:pt x="140" y="147"/>
                    </a:lnTo>
                    <a:lnTo>
                      <a:pt x="147" y="133"/>
                    </a:lnTo>
                    <a:lnTo>
                      <a:pt x="157" y="118"/>
                    </a:lnTo>
                    <a:lnTo>
                      <a:pt x="162" y="102"/>
                    </a:lnTo>
                    <a:lnTo>
                      <a:pt x="164" y="88"/>
                    </a:lnTo>
                    <a:lnTo>
                      <a:pt x="162" y="69"/>
                    </a:lnTo>
                    <a:lnTo>
                      <a:pt x="157" y="52"/>
                    </a:lnTo>
                    <a:lnTo>
                      <a:pt x="147" y="38"/>
                    </a:lnTo>
                    <a:lnTo>
                      <a:pt x="140" y="26"/>
                    </a:lnTo>
                    <a:lnTo>
                      <a:pt x="126" y="12"/>
                    </a:lnTo>
                    <a:lnTo>
                      <a:pt x="112" y="4"/>
                    </a:lnTo>
                    <a:lnTo>
                      <a:pt x="95" y="0"/>
                    </a:lnTo>
                    <a:lnTo>
                      <a:pt x="83" y="0"/>
                    </a:lnTo>
                    <a:lnTo>
                      <a:pt x="64" y="0"/>
                    </a:lnTo>
                    <a:lnTo>
                      <a:pt x="50" y="4"/>
                    </a:lnTo>
                    <a:lnTo>
                      <a:pt x="33" y="12"/>
                    </a:lnTo>
                    <a:lnTo>
                      <a:pt x="24" y="26"/>
                    </a:lnTo>
                    <a:lnTo>
                      <a:pt x="12" y="38"/>
                    </a:lnTo>
                    <a:lnTo>
                      <a:pt x="5" y="52"/>
                    </a:lnTo>
                    <a:lnTo>
                      <a:pt x="0" y="69"/>
                    </a:lnTo>
                    <a:lnTo>
                      <a:pt x="0" y="88"/>
                    </a:lnTo>
                    <a:lnTo>
                      <a:pt x="0" y="102"/>
                    </a:lnTo>
                    <a:lnTo>
                      <a:pt x="5" y="118"/>
                    </a:lnTo>
                    <a:lnTo>
                      <a:pt x="12" y="133"/>
                    </a:lnTo>
                    <a:lnTo>
                      <a:pt x="24" y="147"/>
                    </a:lnTo>
                    <a:lnTo>
                      <a:pt x="33" y="154"/>
                    </a:lnTo>
                    <a:lnTo>
                      <a:pt x="50" y="164"/>
                    </a:lnTo>
                    <a:lnTo>
                      <a:pt x="64" y="168"/>
                    </a:lnTo>
                    <a:lnTo>
                      <a:pt x="83" y="171"/>
                    </a:lnTo>
                    <a:lnTo>
                      <a:pt x="83"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4" name="Freeform 208"/>
              <p:cNvSpPr>
                <a:spLocks/>
              </p:cNvSpPr>
              <p:nvPr/>
            </p:nvSpPr>
            <p:spPr bwMode="auto">
              <a:xfrm>
                <a:off x="5805" y="11232"/>
                <a:ext cx="167" cy="174"/>
              </a:xfrm>
              <a:custGeom>
                <a:avLst/>
                <a:gdLst>
                  <a:gd name="T0" fmla="*/ 83 w 167"/>
                  <a:gd name="T1" fmla="*/ 174 h 174"/>
                  <a:gd name="T2" fmla="*/ 98 w 167"/>
                  <a:gd name="T3" fmla="*/ 169 h 174"/>
                  <a:gd name="T4" fmla="*/ 114 w 167"/>
                  <a:gd name="T5" fmla="*/ 164 h 174"/>
                  <a:gd name="T6" fmla="*/ 129 w 167"/>
                  <a:gd name="T7" fmla="*/ 155 h 174"/>
                  <a:gd name="T8" fmla="*/ 143 w 167"/>
                  <a:gd name="T9" fmla="*/ 148 h 174"/>
                  <a:gd name="T10" fmla="*/ 150 w 167"/>
                  <a:gd name="T11" fmla="*/ 133 h 174"/>
                  <a:gd name="T12" fmla="*/ 159 w 167"/>
                  <a:gd name="T13" fmla="*/ 119 h 174"/>
                  <a:gd name="T14" fmla="*/ 164 w 167"/>
                  <a:gd name="T15" fmla="*/ 102 h 174"/>
                  <a:gd name="T16" fmla="*/ 167 w 167"/>
                  <a:gd name="T17" fmla="*/ 86 h 174"/>
                  <a:gd name="T18" fmla="*/ 164 w 167"/>
                  <a:gd name="T19" fmla="*/ 67 h 174"/>
                  <a:gd name="T20" fmla="*/ 159 w 167"/>
                  <a:gd name="T21" fmla="*/ 50 h 174"/>
                  <a:gd name="T22" fmla="*/ 150 w 167"/>
                  <a:gd name="T23" fmla="*/ 36 h 174"/>
                  <a:gd name="T24" fmla="*/ 143 w 167"/>
                  <a:gd name="T25" fmla="*/ 24 h 174"/>
                  <a:gd name="T26" fmla="*/ 129 w 167"/>
                  <a:gd name="T27" fmla="*/ 12 h 174"/>
                  <a:gd name="T28" fmla="*/ 114 w 167"/>
                  <a:gd name="T29" fmla="*/ 5 h 174"/>
                  <a:gd name="T30" fmla="*/ 98 w 167"/>
                  <a:gd name="T31" fmla="*/ 0 h 174"/>
                  <a:gd name="T32" fmla="*/ 83 w 167"/>
                  <a:gd name="T33" fmla="*/ 0 h 174"/>
                  <a:gd name="T34" fmla="*/ 64 w 167"/>
                  <a:gd name="T35" fmla="*/ 0 h 174"/>
                  <a:gd name="T36" fmla="*/ 50 w 167"/>
                  <a:gd name="T37" fmla="*/ 5 h 174"/>
                  <a:gd name="T38" fmla="*/ 34 w 167"/>
                  <a:gd name="T39" fmla="*/ 12 h 174"/>
                  <a:gd name="T40" fmla="*/ 24 w 167"/>
                  <a:gd name="T41" fmla="*/ 24 h 174"/>
                  <a:gd name="T42" fmla="*/ 12 w 167"/>
                  <a:gd name="T43" fmla="*/ 36 h 174"/>
                  <a:gd name="T44" fmla="*/ 5 w 167"/>
                  <a:gd name="T45" fmla="*/ 50 h 174"/>
                  <a:gd name="T46" fmla="*/ 0 w 167"/>
                  <a:gd name="T47" fmla="*/ 67 h 174"/>
                  <a:gd name="T48" fmla="*/ 0 w 167"/>
                  <a:gd name="T49" fmla="*/ 86 h 174"/>
                  <a:gd name="T50" fmla="*/ 0 w 167"/>
                  <a:gd name="T51" fmla="*/ 102 h 174"/>
                  <a:gd name="T52" fmla="*/ 5 w 167"/>
                  <a:gd name="T53" fmla="*/ 119 h 174"/>
                  <a:gd name="T54" fmla="*/ 12 w 167"/>
                  <a:gd name="T55" fmla="*/ 133 h 174"/>
                  <a:gd name="T56" fmla="*/ 24 w 167"/>
                  <a:gd name="T57" fmla="*/ 148 h 174"/>
                  <a:gd name="T58" fmla="*/ 34 w 167"/>
                  <a:gd name="T59" fmla="*/ 155 h 174"/>
                  <a:gd name="T60" fmla="*/ 50 w 167"/>
                  <a:gd name="T61" fmla="*/ 164 h 174"/>
                  <a:gd name="T62" fmla="*/ 64 w 167"/>
                  <a:gd name="T63" fmla="*/ 169 h 174"/>
                  <a:gd name="T64" fmla="*/ 83 w 167"/>
                  <a:gd name="T65" fmla="*/ 174 h 174"/>
                  <a:gd name="T66" fmla="*/ 83 w 167"/>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74">
                    <a:moveTo>
                      <a:pt x="83" y="174"/>
                    </a:moveTo>
                    <a:lnTo>
                      <a:pt x="98" y="169"/>
                    </a:lnTo>
                    <a:lnTo>
                      <a:pt x="114" y="164"/>
                    </a:lnTo>
                    <a:lnTo>
                      <a:pt x="129" y="155"/>
                    </a:lnTo>
                    <a:lnTo>
                      <a:pt x="143" y="148"/>
                    </a:lnTo>
                    <a:lnTo>
                      <a:pt x="150" y="133"/>
                    </a:lnTo>
                    <a:lnTo>
                      <a:pt x="159" y="119"/>
                    </a:lnTo>
                    <a:lnTo>
                      <a:pt x="164" y="102"/>
                    </a:lnTo>
                    <a:lnTo>
                      <a:pt x="167" y="86"/>
                    </a:lnTo>
                    <a:lnTo>
                      <a:pt x="164" y="67"/>
                    </a:lnTo>
                    <a:lnTo>
                      <a:pt x="159" y="50"/>
                    </a:lnTo>
                    <a:lnTo>
                      <a:pt x="150" y="36"/>
                    </a:lnTo>
                    <a:lnTo>
                      <a:pt x="143" y="24"/>
                    </a:lnTo>
                    <a:lnTo>
                      <a:pt x="129" y="12"/>
                    </a:lnTo>
                    <a:lnTo>
                      <a:pt x="114" y="5"/>
                    </a:lnTo>
                    <a:lnTo>
                      <a:pt x="98" y="0"/>
                    </a:lnTo>
                    <a:lnTo>
                      <a:pt x="83" y="0"/>
                    </a:lnTo>
                    <a:lnTo>
                      <a:pt x="64" y="0"/>
                    </a:lnTo>
                    <a:lnTo>
                      <a:pt x="50" y="5"/>
                    </a:lnTo>
                    <a:lnTo>
                      <a:pt x="34" y="12"/>
                    </a:lnTo>
                    <a:lnTo>
                      <a:pt x="24" y="24"/>
                    </a:lnTo>
                    <a:lnTo>
                      <a:pt x="12" y="36"/>
                    </a:lnTo>
                    <a:lnTo>
                      <a:pt x="5" y="50"/>
                    </a:lnTo>
                    <a:lnTo>
                      <a:pt x="0" y="67"/>
                    </a:lnTo>
                    <a:lnTo>
                      <a:pt x="0" y="86"/>
                    </a:lnTo>
                    <a:lnTo>
                      <a:pt x="0" y="102"/>
                    </a:lnTo>
                    <a:lnTo>
                      <a:pt x="5" y="119"/>
                    </a:lnTo>
                    <a:lnTo>
                      <a:pt x="12" y="133"/>
                    </a:lnTo>
                    <a:lnTo>
                      <a:pt x="24" y="148"/>
                    </a:lnTo>
                    <a:lnTo>
                      <a:pt x="34" y="155"/>
                    </a:lnTo>
                    <a:lnTo>
                      <a:pt x="50" y="164"/>
                    </a:lnTo>
                    <a:lnTo>
                      <a:pt x="64" y="169"/>
                    </a:lnTo>
                    <a:lnTo>
                      <a:pt x="83" y="174"/>
                    </a:lnTo>
                    <a:lnTo>
                      <a:pt x="83" y="174"/>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5" name="Freeform 209"/>
              <p:cNvSpPr>
                <a:spLocks/>
              </p:cNvSpPr>
              <p:nvPr/>
            </p:nvSpPr>
            <p:spPr bwMode="auto">
              <a:xfrm>
                <a:off x="5613" y="11344"/>
                <a:ext cx="166" cy="166"/>
              </a:xfrm>
              <a:custGeom>
                <a:avLst/>
                <a:gdLst>
                  <a:gd name="T0" fmla="*/ 81 w 166"/>
                  <a:gd name="T1" fmla="*/ 166 h 166"/>
                  <a:gd name="T2" fmla="*/ 97 w 166"/>
                  <a:gd name="T3" fmla="*/ 164 h 166"/>
                  <a:gd name="T4" fmla="*/ 114 w 166"/>
                  <a:gd name="T5" fmla="*/ 159 h 166"/>
                  <a:gd name="T6" fmla="*/ 126 w 166"/>
                  <a:gd name="T7" fmla="*/ 149 h 166"/>
                  <a:gd name="T8" fmla="*/ 140 w 166"/>
                  <a:gd name="T9" fmla="*/ 142 h 166"/>
                  <a:gd name="T10" fmla="*/ 149 w 166"/>
                  <a:gd name="T11" fmla="*/ 128 h 166"/>
                  <a:gd name="T12" fmla="*/ 159 w 166"/>
                  <a:gd name="T13" fmla="*/ 114 h 166"/>
                  <a:gd name="T14" fmla="*/ 164 w 166"/>
                  <a:gd name="T15" fmla="*/ 97 h 166"/>
                  <a:gd name="T16" fmla="*/ 166 w 166"/>
                  <a:gd name="T17" fmla="*/ 83 h 166"/>
                  <a:gd name="T18" fmla="*/ 164 w 166"/>
                  <a:gd name="T19" fmla="*/ 64 h 166"/>
                  <a:gd name="T20" fmla="*/ 159 w 166"/>
                  <a:gd name="T21" fmla="*/ 50 h 166"/>
                  <a:gd name="T22" fmla="*/ 149 w 166"/>
                  <a:gd name="T23" fmla="*/ 33 h 166"/>
                  <a:gd name="T24" fmla="*/ 140 w 166"/>
                  <a:gd name="T25" fmla="*/ 24 h 166"/>
                  <a:gd name="T26" fmla="*/ 126 w 166"/>
                  <a:gd name="T27" fmla="*/ 12 h 166"/>
                  <a:gd name="T28" fmla="*/ 114 w 166"/>
                  <a:gd name="T29" fmla="*/ 5 h 166"/>
                  <a:gd name="T30" fmla="*/ 97 w 166"/>
                  <a:gd name="T31" fmla="*/ 0 h 166"/>
                  <a:gd name="T32" fmla="*/ 81 w 166"/>
                  <a:gd name="T33" fmla="*/ 0 h 166"/>
                  <a:gd name="T34" fmla="*/ 64 w 166"/>
                  <a:gd name="T35" fmla="*/ 0 h 166"/>
                  <a:gd name="T36" fmla="*/ 47 w 166"/>
                  <a:gd name="T37" fmla="*/ 5 h 166"/>
                  <a:gd name="T38" fmla="*/ 33 w 166"/>
                  <a:gd name="T39" fmla="*/ 12 h 166"/>
                  <a:gd name="T40" fmla="*/ 24 w 166"/>
                  <a:gd name="T41" fmla="*/ 24 h 166"/>
                  <a:gd name="T42" fmla="*/ 12 w 166"/>
                  <a:gd name="T43" fmla="*/ 33 h 166"/>
                  <a:gd name="T44" fmla="*/ 5 w 166"/>
                  <a:gd name="T45" fmla="*/ 50 h 166"/>
                  <a:gd name="T46" fmla="*/ 0 w 166"/>
                  <a:gd name="T47" fmla="*/ 64 h 166"/>
                  <a:gd name="T48" fmla="*/ 0 w 166"/>
                  <a:gd name="T49" fmla="*/ 83 h 166"/>
                  <a:gd name="T50" fmla="*/ 0 w 166"/>
                  <a:gd name="T51" fmla="*/ 97 h 166"/>
                  <a:gd name="T52" fmla="*/ 5 w 166"/>
                  <a:gd name="T53" fmla="*/ 114 h 166"/>
                  <a:gd name="T54" fmla="*/ 12 w 166"/>
                  <a:gd name="T55" fmla="*/ 128 h 166"/>
                  <a:gd name="T56" fmla="*/ 24 w 166"/>
                  <a:gd name="T57" fmla="*/ 142 h 166"/>
                  <a:gd name="T58" fmla="*/ 33 w 166"/>
                  <a:gd name="T59" fmla="*/ 149 h 166"/>
                  <a:gd name="T60" fmla="*/ 47 w 166"/>
                  <a:gd name="T61" fmla="*/ 159 h 166"/>
                  <a:gd name="T62" fmla="*/ 64 w 166"/>
                  <a:gd name="T63" fmla="*/ 164 h 166"/>
                  <a:gd name="T64" fmla="*/ 81 w 166"/>
                  <a:gd name="T65" fmla="*/ 166 h 166"/>
                  <a:gd name="T66" fmla="*/ 81 w 166"/>
                  <a:gd name="T6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166">
                    <a:moveTo>
                      <a:pt x="81" y="166"/>
                    </a:moveTo>
                    <a:lnTo>
                      <a:pt x="97" y="164"/>
                    </a:lnTo>
                    <a:lnTo>
                      <a:pt x="114" y="159"/>
                    </a:lnTo>
                    <a:lnTo>
                      <a:pt x="126" y="149"/>
                    </a:lnTo>
                    <a:lnTo>
                      <a:pt x="140" y="142"/>
                    </a:lnTo>
                    <a:lnTo>
                      <a:pt x="149" y="128"/>
                    </a:lnTo>
                    <a:lnTo>
                      <a:pt x="159" y="114"/>
                    </a:lnTo>
                    <a:lnTo>
                      <a:pt x="164" y="97"/>
                    </a:lnTo>
                    <a:lnTo>
                      <a:pt x="166" y="83"/>
                    </a:lnTo>
                    <a:lnTo>
                      <a:pt x="164" y="64"/>
                    </a:lnTo>
                    <a:lnTo>
                      <a:pt x="159" y="50"/>
                    </a:lnTo>
                    <a:lnTo>
                      <a:pt x="149" y="33"/>
                    </a:lnTo>
                    <a:lnTo>
                      <a:pt x="140" y="24"/>
                    </a:lnTo>
                    <a:lnTo>
                      <a:pt x="126" y="12"/>
                    </a:lnTo>
                    <a:lnTo>
                      <a:pt x="114" y="5"/>
                    </a:lnTo>
                    <a:lnTo>
                      <a:pt x="97" y="0"/>
                    </a:lnTo>
                    <a:lnTo>
                      <a:pt x="81" y="0"/>
                    </a:lnTo>
                    <a:lnTo>
                      <a:pt x="64" y="0"/>
                    </a:lnTo>
                    <a:lnTo>
                      <a:pt x="47" y="5"/>
                    </a:lnTo>
                    <a:lnTo>
                      <a:pt x="33" y="12"/>
                    </a:lnTo>
                    <a:lnTo>
                      <a:pt x="24" y="24"/>
                    </a:lnTo>
                    <a:lnTo>
                      <a:pt x="12" y="33"/>
                    </a:lnTo>
                    <a:lnTo>
                      <a:pt x="5" y="50"/>
                    </a:lnTo>
                    <a:lnTo>
                      <a:pt x="0" y="64"/>
                    </a:lnTo>
                    <a:lnTo>
                      <a:pt x="0" y="83"/>
                    </a:lnTo>
                    <a:lnTo>
                      <a:pt x="0" y="97"/>
                    </a:lnTo>
                    <a:lnTo>
                      <a:pt x="5" y="114"/>
                    </a:lnTo>
                    <a:lnTo>
                      <a:pt x="12" y="128"/>
                    </a:lnTo>
                    <a:lnTo>
                      <a:pt x="24" y="142"/>
                    </a:lnTo>
                    <a:lnTo>
                      <a:pt x="33" y="149"/>
                    </a:lnTo>
                    <a:lnTo>
                      <a:pt x="47" y="159"/>
                    </a:lnTo>
                    <a:lnTo>
                      <a:pt x="64" y="164"/>
                    </a:lnTo>
                    <a:lnTo>
                      <a:pt x="81" y="166"/>
                    </a:lnTo>
                    <a:lnTo>
                      <a:pt x="81" y="166"/>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6" name="Freeform 210"/>
              <p:cNvSpPr>
                <a:spLocks/>
              </p:cNvSpPr>
              <p:nvPr/>
            </p:nvSpPr>
            <p:spPr bwMode="auto">
              <a:xfrm>
                <a:off x="5525" y="10950"/>
                <a:ext cx="166" cy="166"/>
              </a:xfrm>
              <a:custGeom>
                <a:avLst/>
                <a:gdLst>
                  <a:gd name="T0" fmla="*/ 85 w 166"/>
                  <a:gd name="T1" fmla="*/ 166 h 166"/>
                  <a:gd name="T2" fmla="*/ 100 w 166"/>
                  <a:gd name="T3" fmla="*/ 164 h 166"/>
                  <a:gd name="T4" fmla="*/ 116 w 166"/>
                  <a:gd name="T5" fmla="*/ 159 h 166"/>
                  <a:gd name="T6" fmla="*/ 131 w 166"/>
                  <a:gd name="T7" fmla="*/ 149 h 166"/>
                  <a:gd name="T8" fmla="*/ 145 w 166"/>
                  <a:gd name="T9" fmla="*/ 142 h 166"/>
                  <a:gd name="T10" fmla="*/ 152 w 166"/>
                  <a:gd name="T11" fmla="*/ 128 h 166"/>
                  <a:gd name="T12" fmla="*/ 159 w 166"/>
                  <a:gd name="T13" fmla="*/ 114 h 166"/>
                  <a:gd name="T14" fmla="*/ 164 w 166"/>
                  <a:gd name="T15" fmla="*/ 97 h 166"/>
                  <a:gd name="T16" fmla="*/ 166 w 166"/>
                  <a:gd name="T17" fmla="*/ 83 h 166"/>
                  <a:gd name="T18" fmla="*/ 164 w 166"/>
                  <a:gd name="T19" fmla="*/ 64 h 166"/>
                  <a:gd name="T20" fmla="*/ 159 w 166"/>
                  <a:gd name="T21" fmla="*/ 50 h 166"/>
                  <a:gd name="T22" fmla="*/ 152 w 166"/>
                  <a:gd name="T23" fmla="*/ 33 h 166"/>
                  <a:gd name="T24" fmla="*/ 145 w 166"/>
                  <a:gd name="T25" fmla="*/ 24 h 166"/>
                  <a:gd name="T26" fmla="*/ 131 w 166"/>
                  <a:gd name="T27" fmla="*/ 12 h 166"/>
                  <a:gd name="T28" fmla="*/ 116 w 166"/>
                  <a:gd name="T29" fmla="*/ 5 h 166"/>
                  <a:gd name="T30" fmla="*/ 100 w 166"/>
                  <a:gd name="T31" fmla="*/ 0 h 166"/>
                  <a:gd name="T32" fmla="*/ 85 w 166"/>
                  <a:gd name="T33" fmla="*/ 0 h 166"/>
                  <a:gd name="T34" fmla="*/ 66 w 166"/>
                  <a:gd name="T35" fmla="*/ 0 h 166"/>
                  <a:gd name="T36" fmla="*/ 50 w 166"/>
                  <a:gd name="T37" fmla="*/ 5 h 166"/>
                  <a:gd name="T38" fmla="*/ 35 w 166"/>
                  <a:gd name="T39" fmla="*/ 12 h 166"/>
                  <a:gd name="T40" fmla="*/ 24 w 166"/>
                  <a:gd name="T41" fmla="*/ 24 h 166"/>
                  <a:gd name="T42" fmla="*/ 12 w 166"/>
                  <a:gd name="T43" fmla="*/ 33 h 166"/>
                  <a:gd name="T44" fmla="*/ 5 w 166"/>
                  <a:gd name="T45" fmla="*/ 50 h 166"/>
                  <a:gd name="T46" fmla="*/ 0 w 166"/>
                  <a:gd name="T47" fmla="*/ 64 h 166"/>
                  <a:gd name="T48" fmla="*/ 0 w 166"/>
                  <a:gd name="T49" fmla="*/ 83 h 166"/>
                  <a:gd name="T50" fmla="*/ 0 w 166"/>
                  <a:gd name="T51" fmla="*/ 97 h 166"/>
                  <a:gd name="T52" fmla="*/ 5 w 166"/>
                  <a:gd name="T53" fmla="*/ 114 h 166"/>
                  <a:gd name="T54" fmla="*/ 12 w 166"/>
                  <a:gd name="T55" fmla="*/ 128 h 166"/>
                  <a:gd name="T56" fmla="*/ 24 w 166"/>
                  <a:gd name="T57" fmla="*/ 142 h 166"/>
                  <a:gd name="T58" fmla="*/ 35 w 166"/>
                  <a:gd name="T59" fmla="*/ 149 h 166"/>
                  <a:gd name="T60" fmla="*/ 50 w 166"/>
                  <a:gd name="T61" fmla="*/ 159 h 166"/>
                  <a:gd name="T62" fmla="*/ 66 w 166"/>
                  <a:gd name="T63" fmla="*/ 164 h 166"/>
                  <a:gd name="T64" fmla="*/ 85 w 166"/>
                  <a:gd name="T65" fmla="*/ 166 h 166"/>
                  <a:gd name="T66" fmla="*/ 85 w 166"/>
                  <a:gd name="T6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166">
                    <a:moveTo>
                      <a:pt x="85" y="166"/>
                    </a:moveTo>
                    <a:lnTo>
                      <a:pt x="100" y="164"/>
                    </a:lnTo>
                    <a:lnTo>
                      <a:pt x="116" y="159"/>
                    </a:lnTo>
                    <a:lnTo>
                      <a:pt x="131" y="149"/>
                    </a:lnTo>
                    <a:lnTo>
                      <a:pt x="145" y="142"/>
                    </a:lnTo>
                    <a:lnTo>
                      <a:pt x="152" y="128"/>
                    </a:lnTo>
                    <a:lnTo>
                      <a:pt x="159" y="114"/>
                    </a:lnTo>
                    <a:lnTo>
                      <a:pt x="164" y="97"/>
                    </a:lnTo>
                    <a:lnTo>
                      <a:pt x="166" y="83"/>
                    </a:lnTo>
                    <a:lnTo>
                      <a:pt x="164" y="64"/>
                    </a:lnTo>
                    <a:lnTo>
                      <a:pt x="159" y="50"/>
                    </a:lnTo>
                    <a:lnTo>
                      <a:pt x="152" y="33"/>
                    </a:lnTo>
                    <a:lnTo>
                      <a:pt x="145" y="24"/>
                    </a:lnTo>
                    <a:lnTo>
                      <a:pt x="131" y="12"/>
                    </a:lnTo>
                    <a:lnTo>
                      <a:pt x="116" y="5"/>
                    </a:lnTo>
                    <a:lnTo>
                      <a:pt x="100" y="0"/>
                    </a:lnTo>
                    <a:lnTo>
                      <a:pt x="85" y="0"/>
                    </a:lnTo>
                    <a:lnTo>
                      <a:pt x="66" y="0"/>
                    </a:lnTo>
                    <a:lnTo>
                      <a:pt x="50" y="5"/>
                    </a:lnTo>
                    <a:lnTo>
                      <a:pt x="35" y="12"/>
                    </a:lnTo>
                    <a:lnTo>
                      <a:pt x="24" y="24"/>
                    </a:lnTo>
                    <a:lnTo>
                      <a:pt x="12" y="33"/>
                    </a:lnTo>
                    <a:lnTo>
                      <a:pt x="5" y="50"/>
                    </a:lnTo>
                    <a:lnTo>
                      <a:pt x="0" y="64"/>
                    </a:lnTo>
                    <a:lnTo>
                      <a:pt x="0" y="83"/>
                    </a:lnTo>
                    <a:lnTo>
                      <a:pt x="0" y="97"/>
                    </a:lnTo>
                    <a:lnTo>
                      <a:pt x="5" y="114"/>
                    </a:lnTo>
                    <a:lnTo>
                      <a:pt x="12" y="128"/>
                    </a:lnTo>
                    <a:lnTo>
                      <a:pt x="24" y="142"/>
                    </a:lnTo>
                    <a:lnTo>
                      <a:pt x="35" y="149"/>
                    </a:lnTo>
                    <a:lnTo>
                      <a:pt x="50" y="159"/>
                    </a:lnTo>
                    <a:lnTo>
                      <a:pt x="66" y="164"/>
                    </a:lnTo>
                    <a:lnTo>
                      <a:pt x="85" y="166"/>
                    </a:lnTo>
                    <a:lnTo>
                      <a:pt x="85" y="166"/>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7" name="Freeform 211"/>
              <p:cNvSpPr>
                <a:spLocks/>
              </p:cNvSpPr>
              <p:nvPr/>
            </p:nvSpPr>
            <p:spPr bwMode="auto">
              <a:xfrm>
                <a:off x="5808" y="10843"/>
                <a:ext cx="171" cy="168"/>
              </a:xfrm>
              <a:custGeom>
                <a:avLst/>
                <a:gdLst>
                  <a:gd name="T0" fmla="*/ 88 w 171"/>
                  <a:gd name="T1" fmla="*/ 168 h 168"/>
                  <a:gd name="T2" fmla="*/ 102 w 171"/>
                  <a:gd name="T3" fmla="*/ 164 h 168"/>
                  <a:gd name="T4" fmla="*/ 116 w 171"/>
                  <a:gd name="T5" fmla="*/ 159 h 168"/>
                  <a:gd name="T6" fmla="*/ 130 w 171"/>
                  <a:gd name="T7" fmla="*/ 149 h 168"/>
                  <a:gd name="T8" fmla="*/ 145 w 171"/>
                  <a:gd name="T9" fmla="*/ 142 h 168"/>
                  <a:gd name="T10" fmla="*/ 152 w 171"/>
                  <a:gd name="T11" fmla="*/ 128 h 168"/>
                  <a:gd name="T12" fmla="*/ 161 w 171"/>
                  <a:gd name="T13" fmla="*/ 114 h 168"/>
                  <a:gd name="T14" fmla="*/ 166 w 171"/>
                  <a:gd name="T15" fmla="*/ 100 h 168"/>
                  <a:gd name="T16" fmla="*/ 171 w 171"/>
                  <a:gd name="T17" fmla="*/ 85 h 168"/>
                  <a:gd name="T18" fmla="*/ 166 w 171"/>
                  <a:gd name="T19" fmla="*/ 66 h 168"/>
                  <a:gd name="T20" fmla="*/ 161 w 171"/>
                  <a:gd name="T21" fmla="*/ 50 h 168"/>
                  <a:gd name="T22" fmla="*/ 152 w 171"/>
                  <a:gd name="T23" fmla="*/ 36 h 168"/>
                  <a:gd name="T24" fmla="*/ 145 w 171"/>
                  <a:gd name="T25" fmla="*/ 24 h 168"/>
                  <a:gd name="T26" fmla="*/ 130 w 171"/>
                  <a:gd name="T27" fmla="*/ 9 h 168"/>
                  <a:gd name="T28" fmla="*/ 116 w 171"/>
                  <a:gd name="T29" fmla="*/ 2 h 168"/>
                  <a:gd name="T30" fmla="*/ 102 w 171"/>
                  <a:gd name="T31" fmla="*/ 0 h 168"/>
                  <a:gd name="T32" fmla="*/ 88 w 171"/>
                  <a:gd name="T33" fmla="*/ 0 h 168"/>
                  <a:gd name="T34" fmla="*/ 69 w 171"/>
                  <a:gd name="T35" fmla="*/ 0 h 168"/>
                  <a:gd name="T36" fmla="*/ 52 w 171"/>
                  <a:gd name="T37" fmla="*/ 2 h 168"/>
                  <a:gd name="T38" fmla="*/ 38 w 171"/>
                  <a:gd name="T39" fmla="*/ 9 h 168"/>
                  <a:gd name="T40" fmla="*/ 26 w 171"/>
                  <a:gd name="T41" fmla="*/ 24 h 168"/>
                  <a:gd name="T42" fmla="*/ 12 w 171"/>
                  <a:gd name="T43" fmla="*/ 36 h 168"/>
                  <a:gd name="T44" fmla="*/ 4 w 171"/>
                  <a:gd name="T45" fmla="*/ 50 h 168"/>
                  <a:gd name="T46" fmla="*/ 0 w 171"/>
                  <a:gd name="T47" fmla="*/ 66 h 168"/>
                  <a:gd name="T48" fmla="*/ 0 w 171"/>
                  <a:gd name="T49" fmla="*/ 85 h 168"/>
                  <a:gd name="T50" fmla="*/ 0 w 171"/>
                  <a:gd name="T51" fmla="*/ 100 h 168"/>
                  <a:gd name="T52" fmla="*/ 4 w 171"/>
                  <a:gd name="T53" fmla="*/ 114 h 168"/>
                  <a:gd name="T54" fmla="*/ 12 w 171"/>
                  <a:gd name="T55" fmla="*/ 128 h 168"/>
                  <a:gd name="T56" fmla="*/ 26 w 171"/>
                  <a:gd name="T57" fmla="*/ 142 h 168"/>
                  <a:gd name="T58" fmla="*/ 38 w 171"/>
                  <a:gd name="T59" fmla="*/ 149 h 168"/>
                  <a:gd name="T60" fmla="*/ 52 w 171"/>
                  <a:gd name="T61" fmla="*/ 159 h 168"/>
                  <a:gd name="T62" fmla="*/ 69 w 171"/>
                  <a:gd name="T63" fmla="*/ 164 h 168"/>
                  <a:gd name="T64" fmla="*/ 88 w 171"/>
                  <a:gd name="T65" fmla="*/ 168 h 168"/>
                  <a:gd name="T66" fmla="*/ 88 w 171"/>
                  <a:gd name="T6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68">
                    <a:moveTo>
                      <a:pt x="88" y="168"/>
                    </a:moveTo>
                    <a:lnTo>
                      <a:pt x="102" y="164"/>
                    </a:lnTo>
                    <a:lnTo>
                      <a:pt x="116" y="159"/>
                    </a:lnTo>
                    <a:lnTo>
                      <a:pt x="130" y="149"/>
                    </a:lnTo>
                    <a:lnTo>
                      <a:pt x="145" y="142"/>
                    </a:lnTo>
                    <a:lnTo>
                      <a:pt x="152" y="128"/>
                    </a:lnTo>
                    <a:lnTo>
                      <a:pt x="161" y="114"/>
                    </a:lnTo>
                    <a:lnTo>
                      <a:pt x="166" y="100"/>
                    </a:lnTo>
                    <a:lnTo>
                      <a:pt x="171" y="85"/>
                    </a:lnTo>
                    <a:lnTo>
                      <a:pt x="166" y="66"/>
                    </a:lnTo>
                    <a:lnTo>
                      <a:pt x="161" y="50"/>
                    </a:lnTo>
                    <a:lnTo>
                      <a:pt x="152" y="36"/>
                    </a:lnTo>
                    <a:lnTo>
                      <a:pt x="145" y="24"/>
                    </a:lnTo>
                    <a:lnTo>
                      <a:pt x="130" y="9"/>
                    </a:lnTo>
                    <a:lnTo>
                      <a:pt x="116" y="2"/>
                    </a:lnTo>
                    <a:lnTo>
                      <a:pt x="102" y="0"/>
                    </a:lnTo>
                    <a:lnTo>
                      <a:pt x="88" y="0"/>
                    </a:lnTo>
                    <a:lnTo>
                      <a:pt x="69" y="0"/>
                    </a:lnTo>
                    <a:lnTo>
                      <a:pt x="52" y="2"/>
                    </a:lnTo>
                    <a:lnTo>
                      <a:pt x="38" y="9"/>
                    </a:lnTo>
                    <a:lnTo>
                      <a:pt x="26" y="24"/>
                    </a:lnTo>
                    <a:lnTo>
                      <a:pt x="12" y="36"/>
                    </a:lnTo>
                    <a:lnTo>
                      <a:pt x="4" y="50"/>
                    </a:lnTo>
                    <a:lnTo>
                      <a:pt x="0" y="66"/>
                    </a:lnTo>
                    <a:lnTo>
                      <a:pt x="0" y="85"/>
                    </a:lnTo>
                    <a:lnTo>
                      <a:pt x="0" y="100"/>
                    </a:lnTo>
                    <a:lnTo>
                      <a:pt x="4" y="114"/>
                    </a:lnTo>
                    <a:lnTo>
                      <a:pt x="12" y="128"/>
                    </a:lnTo>
                    <a:lnTo>
                      <a:pt x="26" y="142"/>
                    </a:lnTo>
                    <a:lnTo>
                      <a:pt x="38" y="149"/>
                    </a:lnTo>
                    <a:lnTo>
                      <a:pt x="52" y="159"/>
                    </a:lnTo>
                    <a:lnTo>
                      <a:pt x="69" y="164"/>
                    </a:lnTo>
                    <a:lnTo>
                      <a:pt x="88" y="168"/>
                    </a:lnTo>
                    <a:lnTo>
                      <a:pt x="88" y="168"/>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8" name="Freeform 212"/>
              <p:cNvSpPr>
                <a:spLocks/>
              </p:cNvSpPr>
              <p:nvPr/>
            </p:nvSpPr>
            <p:spPr bwMode="auto">
              <a:xfrm>
                <a:off x="6126" y="11474"/>
                <a:ext cx="171" cy="164"/>
              </a:xfrm>
              <a:custGeom>
                <a:avLst/>
                <a:gdLst>
                  <a:gd name="T0" fmla="*/ 83 w 171"/>
                  <a:gd name="T1" fmla="*/ 164 h 164"/>
                  <a:gd name="T2" fmla="*/ 100 w 171"/>
                  <a:gd name="T3" fmla="*/ 162 h 164"/>
                  <a:gd name="T4" fmla="*/ 117 w 171"/>
                  <a:gd name="T5" fmla="*/ 157 h 164"/>
                  <a:gd name="T6" fmla="*/ 131 w 171"/>
                  <a:gd name="T7" fmla="*/ 148 h 164"/>
                  <a:gd name="T8" fmla="*/ 145 w 171"/>
                  <a:gd name="T9" fmla="*/ 141 h 164"/>
                  <a:gd name="T10" fmla="*/ 152 w 171"/>
                  <a:gd name="T11" fmla="*/ 126 h 164"/>
                  <a:gd name="T12" fmla="*/ 162 w 171"/>
                  <a:gd name="T13" fmla="*/ 114 h 164"/>
                  <a:gd name="T14" fmla="*/ 166 w 171"/>
                  <a:gd name="T15" fmla="*/ 98 h 164"/>
                  <a:gd name="T16" fmla="*/ 171 w 171"/>
                  <a:gd name="T17" fmla="*/ 84 h 164"/>
                  <a:gd name="T18" fmla="*/ 166 w 171"/>
                  <a:gd name="T19" fmla="*/ 65 h 164"/>
                  <a:gd name="T20" fmla="*/ 162 w 171"/>
                  <a:gd name="T21" fmla="*/ 50 h 164"/>
                  <a:gd name="T22" fmla="*/ 152 w 171"/>
                  <a:gd name="T23" fmla="*/ 34 h 164"/>
                  <a:gd name="T24" fmla="*/ 145 w 171"/>
                  <a:gd name="T25" fmla="*/ 24 h 164"/>
                  <a:gd name="T26" fmla="*/ 131 w 171"/>
                  <a:gd name="T27" fmla="*/ 12 h 164"/>
                  <a:gd name="T28" fmla="*/ 117 w 171"/>
                  <a:gd name="T29" fmla="*/ 5 h 164"/>
                  <a:gd name="T30" fmla="*/ 100 w 171"/>
                  <a:gd name="T31" fmla="*/ 0 h 164"/>
                  <a:gd name="T32" fmla="*/ 83 w 171"/>
                  <a:gd name="T33" fmla="*/ 0 h 164"/>
                  <a:gd name="T34" fmla="*/ 67 w 171"/>
                  <a:gd name="T35" fmla="*/ 0 h 164"/>
                  <a:gd name="T36" fmla="*/ 50 w 171"/>
                  <a:gd name="T37" fmla="*/ 5 h 164"/>
                  <a:gd name="T38" fmla="*/ 36 w 171"/>
                  <a:gd name="T39" fmla="*/ 12 h 164"/>
                  <a:gd name="T40" fmla="*/ 24 w 171"/>
                  <a:gd name="T41" fmla="*/ 24 h 164"/>
                  <a:gd name="T42" fmla="*/ 12 w 171"/>
                  <a:gd name="T43" fmla="*/ 34 h 164"/>
                  <a:gd name="T44" fmla="*/ 5 w 171"/>
                  <a:gd name="T45" fmla="*/ 50 h 164"/>
                  <a:gd name="T46" fmla="*/ 0 w 171"/>
                  <a:gd name="T47" fmla="*/ 65 h 164"/>
                  <a:gd name="T48" fmla="*/ 0 w 171"/>
                  <a:gd name="T49" fmla="*/ 84 h 164"/>
                  <a:gd name="T50" fmla="*/ 0 w 171"/>
                  <a:gd name="T51" fmla="*/ 98 h 164"/>
                  <a:gd name="T52" fmla="*/ 5 w 171"/>
                  <a:gd name="T53" fmla="*/ 114 h 164"/>
                  <a:gd name="T54" fmla="*/ 12 w 171"/>
                  <a:gd name="T55" fmla="*/ 126 h 164"/>
                  <a:gd name="T56" fmla="*/ 24 w 171"/>
                  <a:gd name="T57" fmla="*/ 141 h 164"/>
                  <a:gd name="T58" fmla="*/ 36 w 171"/>
                  <a:gd name="T59" fmla="*/ 148 h 164"/>
                  <a:gd name="T60" fmla="*/ 50 w 171"/>
                  <a:gd name="T61" fmla="*/ 157 h 164"/>
                  <a:gd name="T62" fmla="*/ 67 w 171"/>
                  <a:gd name="T63" fmla="*/ 162 h 164"/>
                  <a:gd name="T64" fmla="*/ 83 w 171"/>
                  <a:gd name="T65" fmla="*/ 164 h 164"/>
                  <a:gd name="T66" fmla="*/ 83 w 171"/>
                  <a:gd name="T6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64">
                    <a:moveTo>
                      <a:pt x="83" y="164"/>
                    </a:moveTo>
                    <a:lnTo>
                      <a:pt x="100" y="162"/>
                    </a:lnTo>
                    <a:lnTo>
                      <a:pt x="117" y="157"/>
                    </a:lnTo>
                    <a:lnTo>
                      <a:pt x="131" y="148"/>
                    </a:lnTo>
                    <a:lnTo>
                      <a:pt x="145" y="141"/>
                    </a:lnTo>
                    <a:lnTo>
                      <a:pt x="152" y="126"/>
                    </a:lnTo>
                    <a:lnTo>
                      <a:pt x="162" y="114"/>
                    </a:lnTo>
                    <a:lnTo>
                      <a:pt x="166" y="98"/>
                    </a:lnTo>
                    <a:lnTo>
                      <a:pt x="171" y="84"/>
                    </a:lnTo>
                    <a:lnTo>
                      <a:pt x="166" y="65"/>
                    </a:lnTo>
                    <a:lnTo>
                      <a:pt x="162" y="50"/>
                    </a:lnTo>
                    <a:lnTo>
                      <a:pt x="152" y="34"/>
                    </a:lnTo>
                    <a:lnTo>
                      <a:pt x="145" y="24"/>
                    </a:lnTo>
                    <a:lnTo>
                      <a:pt x="131" y="12"/>
                    </a:lnTo>
                    <a:lnTo>
                      <a:pt x="117" y="5"/>
                    </a:lnTo>
                    <a:lnTo>
                      <a:pt x="100" y="0"/>
                    </a:lnTo>
                    <a:lnTo>
                      <a:pt x="83" y="0"/>
                    </a:lnTo>
                    <a:lnTo>
                      <a:pt x="67" y="0"/>
                    </a:lnTo>
                    <a:lnTo>
                      <a:pt x="50" y="5"/>
                    </a:lnTo>
                    <a:lnTo>
                      <a:pt x="36" y="12"/>
                    </a:lnTo>
                    <a:lnTo>
                      <a:pt x="24" y="24"/>
                    </a:lnTo>
                    <a:lnTo>
                      <a:pt x="12" y="34"/>
                    </a:lnTo>
                    <a:lnTo>
                      <a:pt x="5" y="50"/>
                    </a:lnTo>
                    <a:lnTo>
                      <a:pt x="0" y="65"/>
                    </a:lnTo>
                    <a:lnTo>
                      <a:pt x="0" y="84"/>
                    </a:lnTo>
                    <a:lnTo>
                      <a:pt x="0" y="98"/>
                    </a:lnTo>
                    <a:lnTo>
                      <a:pt x="5" y="114"/>
                    </a:lnTo>
                    <a:lnTo>
                      <a:pt x="12" y="126"/>
                    </a:lnTo>
                    <a:lnTo>
                      <a:pt x="24" y="141"/>
                    </a:lnTo>
                    <a:lnTo>
                      <a:pt x="36" y="148"/>
                    </a:lnTo>
                    <a:lnTo>
                      <a:pt x="50" y="157"/>
                    </a:lnTo>
                    <a:lnTo>
                      <a:pt x="67" y="162"/>
                    </a:lnTo>
                    <a:lnTo>
                      <a:pt x="83" y="164"/>
                    </a:lnTo>
                    <a:lnTo>
                      <a:pt x="83" y="164"/>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89" name="Freeform 213"/>
              <p:cNvSpPr>
                <a:spLocks/>
              </p:cNvSpPr>
              <p:nvPr/>
            </p:nvSpPr>
            <p:spPr bwMode="auto">
              <a:xfrm>
                <a:off x="5953" y="11406"/>
                <a:ext cx="168" cy="166"/>
              </a:xfrm>
              <a:custGeom>
                <a:avLst/>
                <a:gdLst>
                  <a:gd name="T0" fmla="*/ 85 w 168"/>
                  <a:gd name="T1" fmla="*/ 166 h 166"/>
                  <a:gd name="T2" fmla="*/ 99 w 168"/>
                  <a:gd name="T3" fmla="*/ 163 h 166"/>
                  <a:gd name="T4" fmla="*/ 116 w 168"/>
                  <a:gd name="T5" fmla="*/ 159 h 166"/>
                  <a:gd name="T6" fmla="*/ 130 w 168"/>
                  <a:gd name="T7" fmla="*/ 149 h 166"/>
                  <a:gd name="T8" fmla="*/ 145 w 168"/>
                  <a:gd name="T9" fmla="*/ 142 h 166"/>
                  <a:gd name="T10" fmla="*/ 149 w 168"/>
                  <a:gd name="T11" fmla="*/ 128 h 166"/>
                  <a:gd name="T12" fmla="*/ 159 w 168"/>
                  <a:gd name="T13" fmla="*/ 114 h 166"/>
                  <a:gd name="T14" fmla="*/ 166 w 168"/>
                  <a:gd name="T15" fmla="*/ 97 h 166"/>
                  <a:gd name="T16" fmla="*/ 168 w 168"/>
                  <a:gd name="T17" fmla="*/ 83 h 166"/>
                  <a:gd name="T18" fmla="*/ 166 w 168"/>
                  <a:gd name="T19" fmla="*/ 64 h 166"/>
                  <a:gd name="T20" fmla="*/ 159 w 168"/>
                  <a:gd name="T21" fmla="*/ 49 h 166"/>
                  <a:gd name="T22" fmla="*/ 149 w 168"/>
                  <a:gd name="T23" fmla="*/ 33 h 166"/>
                  <a:gd name="T24" fmla="*/ 145 w 168"/>
                  <a:gd name="T25" fmla="*/ 23 h 166"/>
                  <a:gd name="T26" fmla="*/ 130 w 168"/>
                  <a:gd name="T27" fmla="*/ 12 h 166"/>
                  <a:gd name="T28" fmla="*/ 116 w 168"/>
                  <a:gd name="T29" fmla="*/ 4 h 166"/>
                  <a:gd name="T30" fmla="*/ 99 w 168"/>
                  <a:gd name="T31" fmla="*/ 0 h 166"/>
                  <a:gd name="T32" fmla="*/ 85 w 168"/>
                  <a:gd name="T33" fmla="*/ 0 h 166"/>
                  <a:gd name="T34" fmla="*/ 66 w 168"/>
                  <a:gd name="T35" fmla="*/ 0 h 166"/>
                  <a:gd name="T36" fmla="*/ 49 w 168"/>
                  <a:gd name="T37" fmla="*/ 4 h 166"/>
                  <a:gd name="T38" fmla="*/ 35 w 168"/>
                  <a:gd name="T39" fmla="*/ 12 h 166"/>
                  <a:gd name="T40" fmla="*/ 23 w 168"/>
                  <a:gd name="T41" fmla="*/ 23 h 166"/>
                  <a:gd name="T42" fmla="*/ 11 w 168"/>
                  <a:gd name="T43" fmla="*/ 33 h 166"/>
                  <a:gd name="T44" fmla="*/ 4 w 168"/>
                  <a:gd name="T45" fmla="*/ 49 h 166"/>
                  <a:gd name="T46" fmla="*/ 0 w 168"/>
                  <a:gd name="T47" fmla="*/ 64 h 166"/>
                  <a:gd name="T48" fmla="*/ 0 w 168"/>
                  <a:gd name="T49" fmla="*/ 83 h 166"/>
                  <a:gd name="T50" fmla="*/ 0 w 168"/>
                  <a:gd name="T51" fmla="*/ 97 h 166"/>
                  <a:gd name="T52" fmla="*/ 4 w 168"/>
                  <a:gd name="T53" fmla="*/ 114 h 166"/>
                  <a:gd name="T54" fmla="*/ 11 w 168"/>
                  <a:gd name="T55" fmla="*/ 128 h 166"/>
                  <a:gd name="T56" fmla="*/ 23 w 168"/>
                  <a:gd name="T57" fmla="*/ 142 h 166"/>
                  <a:gd name="T58" fmla="*/ 35 w 168"/>
                  <a:gd name="T59" fmla="*/ 149 h 166"/>
                  <a:gd name="T60" fmla="*/ 49 w 168"/>
                  <a:gd name="T61" fmla="*/ 159 h 166"/>
                  <a:gd name="T62" fmla="*/ 66 w 168"/>
                  <a:gd name="T63" fmla="*/ 163 h 166"/>
                  <a:gd name="T64" fmla="*/ 85 w 168"/>
                  <a:gd name="T65" fmla="*/ 166 h 166"/>
                  <a:gd name="T66" fmla="*/ 85 w 168"/>
                  <a:gd name="T6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8" h="166">
                    <a:moveTo>
                      <a:pt x="85" y="166"/>
                    </a:moveTo>
                    <a:lnTo>
                      <a:pt x="99" y="163"/>
                    </a:lnTo>
                    <a:lnTo>
                      <a:pt x="116" y="159"/>
                    </a:lnTo>
                    <a:lnTo>
                      <a:pt x="130" y="149"/>
                    </a:lnTo>
                    <a:lnTo>
                      <a:pt x="145" y="142"/>
                    </a:lnTo>
                    <a:lnTo>
                      <a:pt x="149" y="128"/>
                    </a:lnTo>
                    <a:lnTo>
                      <a:pt x="159" y="114"/>
                    </a:lnTo>
                    <a:lnTo>
                      <a:pt x="166" y="97"/>
                    </a:lnTo>
                    <a:lnTo>
                      <a:pt x="168" y="83"/>
                    </a:lnTo>
                    <a:lnTo>
                      <a:pt x="166" y="64"/>
                    </a:lnTo>
                    <a:lnTo>
                      <a:pt x="159" y="49"/>
                    </a:lnTo>
                    <a:lnTo>
                      <a:pt x="149" y="33"/>
                    </a:lnTo>
                    <a:lnTo>
                      <a:pt x="145" y="23"/>
                    </a:lnTo>
                    <a:lnTo>
                      <a:pt x="130" y="12"/>
                    </a:lnTo>
                    <a:lnTo>
                      <a:pt x="116" y="4"/>
                    </a:lnTo>
                    <a:lnTo>
                      <a:pt x="99" y="0"/>
                    </a:lnTo>
                    <a:lnTo>
                      <a:pt x="85" y="0"/>
                    </a:lnTo>
                    <a:lnTo>
                      <a:pt x="66" y="0"/>
                    </a:lnTo>
                    <a:lnTo>
                      <a:pt x="49" y="4"/>
                    </a:lnTo>
                    <a:lnTo>
                      <a:pt x="35" y="12"/>
                    </a:lnTo>
                    <a:lnTo>
                      <a:pt x="23" y="23"/>
                    </a:lnTo>
                    <a:lnTo>
                      <a:pt x="11" y="33"/>
                    </a:lnTo>
                    <a:lnTo>
                      <a:pt x="4" y="49"/>
                    </a:lnTo>
                    <a:lnTo>
                      <a:pt x="0" y="64"/>
                    </a:lnTo>
                    <a:lnTo>
                      <a:pt x="0" y="83"/>
                    </a:lnTo>
                    <a:lnTo>
                      <a:pt x="0" y="97"/>
                    </a:lnTo>
                    <a:lnTo>
                      <a:pt x="4" y="114"/>
                    </a:lnTo>
                    <a:lnTo>
                      <a:pt x="11" y="128"/>
                    </a:lnTo>
                    <a:lnTo>
                      <a:pt x="23" y="142"/>
                    </a:lnTo>
                    <a:lnTo>
                      <a:pt x="35" y="149"/>
                    </a:lnTo>
                    <a:lnTo>
                      <a:pt x="49" y="159"/>
                    </a:lnTo>
                    <a:lnTo>
                      <a:pt x="66" y="163"/>
                    </a:lnTo>
                    <a:lnTo>
                      <a:pt x="85" y="166"/>
                    </a:lnTo>
                    <a:lnTo>
                      <a:pt x="85" y="166"/>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0" name="Freeform 214"/>
              <p:cNvSpPr>
                <a:spLocks/>
              </p:cNvSpPr>
              <p:nvPr/>
            </p:nvSpPr>
            <p:spPr bwMode="auto">
              <a:xfrm>
                <a:off x="5406" y="11292"/>
                <a:ext cx="171" cy="171"/>
              </a:xfrm>
              <a:custGeom>
                <a:avLst/>
                <a:gdLst>
                  <a:gd name="T0" fmla="*/ 83 w 171"/>
                  <a:gd name="T1" fmla="*/ 171 h 171"/>
                  <a:gd name="T2" fmla="*/ 100 w 171"/>
                  <a:gd name="T3" fmla="*/ 166 h 171"/>
                  <a:gd name="T4" fmla="*/ 116 w 171"/>
                  <a:gd name="T5" fmla="*/ 161 h 171"/>
                  <a:gd name="T6" fmla="*/ 131 w 171"/>
                  <a:gd name="T7" fmla="*/ 152 h 171"/>
                  <a:gd name="T8" fmla="*/ 145 w 171"/>
                  <a:gd name="T9" fmla="*/ 144 h 171"/>
                  <a:gd name="T10" fmla="*/ 152 w 171"/>
                  <a:gd name="T11" fmla="*/ 130 h 171"/>
                  <a:gd name="T12" fmla="*/ 162 w 171"/>
                  <a:gd name="T13" fmla="*/ 116 h 171"/>
                  <a:gd name="T14" fmla="*/ 166 w 171"/>
                  <a:gd name="T15" fmla="*/ 99 h 171"/>
                  <a:gd name="T16" fmla="*/ 171 w 171"/>
                  <a:gd name="T17" fmla="*/ 83 h 171"/>
                  <a:gd name="T18" fmla="*/ 166 w 171"/>
                  <a:gd name="T19" fmla="*/ 66 h 171"/>
                  <a:gd name="T20" fmla="*/ 162 w 171"/>
                  <a:gd name="T21" fmla="*/ 50 h 171"/>
                  <a:gd name="T22" fmla="*/ 152 w 171"/>
                  <a:gd name="T23" fmla="*/ 35 h 171"/>
                  <a:gd name="T24" fmla="*/ 145 w 171"/>
                  <a:gd name="T25" fmla="*/ 23 h 171"/>
                  <a:gd name="T26" fmla="*/ 131 w 171"/>
                  <a:gd name="T27" fmla="*/ 12 h 171"/>
                  <a:gd name="T28" fmla="*/ 116 w 171"/>
                  <a:gd name="T29" fmla="*/ 4 h 171"/>
                  <a:gd name="T30" fmla="*/ 100 w 171"/>
                  <a:gd name="T31" fmla="*/ 0 h 171"/>
                  <a:gd name="T32" fmla="*/ 83 w 171"/>
                  <a:gd name="T33" fmla="*/ 0 h 171"/>
                  <a:gd name="T34" fmla="*/ 67 w 171"/>
                  <a:gd name="T35" fmla="*/ 0 h 171"/>
                  <a:gd name="T36" fmla="*/ 50 w 171"/>
                  <a:gd name="T37" fmla="*/ 4 h 171"/>
                  <a:gd name="T38" fmla="*/ 36 w 171"/>
                  <a:gd name="T39" fmla="*/ 12 h 171"/>
                  <a:gd name="T40" fmla="*/ 24 w 171"/>
                  <a:gd name="T41" fmla="*/ 23 h 171"/>
                  <a:gd name="T42" fmla="*/ 12 w 171"/>
                  <a:gd name="T43" fmla="*/ 35 h 171"/>
                  <a:gd name="T44" fmla="*/ 5 w 171"/>
                  <a:gd name="T45" fmla="*/ 50 h 171"/>
                  <a:gd name="T46" fmla="*/ 0 w 171"/>
                  <a:gd name="T47" fmla="*/ 66 h 171"/>
                  <a:gd name="T48" fmla="*/ 0 w 171"/>
                  <a:gd name="T49" fmla="*/ 83 h 171"/>
                  <a:gd name="T50" fmla="*/ 0 w 171"/>
                  <a:gd name="T51" fmla="*/ 99 h 171"/>
                  <a:gd name="T52" fmla="*/ 5 w 171"/>
                  <a:gd name="T53" fmla="*/ 116 h 171"/>
                  <a:gd name="T54" fmla="*/ 12 w 171"/>
                  <a:gd name="T55" fmla="*/ 130 h 171"/>
                  <a:gd name="T56" fmla="*/ 24 w 171"/>
                  <a:gd name="T57" fmla="*/ 144 h 171"/>
                  <a:gd name="T58" fmla="*/ 36 w 171"/>
                  <a:gd name="T59" fmla="*/ 152 h 171"/>
                  <a:gd name="T60" fmla="*/ 50 w 171"/>
                  <a:gd name="T61" fmla="*/ 161 h 171"/>
                  <a:gd name="T62" fmla="*/ 67 w 171"/>
                  <a:gd name="T63" fmla="*/ 166 h 171"/>
                  <a:gd name="T64" fmla="*/ 83 w 171"/>
                  <a:gd name="T65" fmla="*/ 171 h 171"/>
                  <a:gd name="T66" fmla="*/ 83 w 171"/>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71">
                    <a:moveTo>
                      <a:pt x="83" y="171"/>
                    </a:moveTo>
                    <a:lnTo>
                      <a:pt x="100" y="166"/>
                    </a:lnTo>
                    <a:lnTo>
                      <a:pt x="116" y="161"/>
                    </a:lnTo>
                    <a:lnTo>
                      <a:pt x="131" y="152"/>
                    </a:lnTo>
                    <a:lnTo>
                      <a:pt x="145" y="144"/>
                    </a:lnTo>
                    <a:lnTo>
                      <a:pt x="152" y="130"/>
                    </a:lnTo>
                    <a:lnTo>
                      <a:pt x="162" y="116"/>
                    </a:lnTo>
                    <a:lnTo>
                      <a:pt x="166" y="99"/>
                    </a:lnTo>
                    <a:lnTo>
                      <a:pt x="171" y="83"/>
                    </a:lnTo>
                    <a:lnTo>
                      <a:pt x="166" y="66"/>
                    </a:lnTo>
                    <a:lnTo>
                      <a:pt x="162" y="50"/>
                    </a:lnTo>
                    <a:lnTo>
                      <a:pt x="152" y="35"/>
                    </a:lnTo>
                    <a:lnTo>
                      <a:pt x="145" y="23"/>
                    </a:lnTo>
                    <a:lnTo>
                      <a:pt x="131" y="12"/>
                    </a:lnTo>
                    <a:lnTo>
                      <a:pt x="116" y="4"/>
                    </a:lnTo>
                    <a:lnTo>
                      <a:pt x="100" y="0"/>
                    </a:lnTo>
                    <a:lnTo>
                      <a:pt x="83" y="0"/>
                    </a:lnTo>
                    <a:lnTo>
                      <a:pt x="67" y="0"/>
                    </a:lnTo>
                    <a:lnTo>
                      <a:pt x="50" y="4"/>
                    </a:lnTo>
                    <a:lnTo>
                      <a:pt x="36" y="12"/>
                    </a:lnTo>
                    <a:lnTo>
                      <a:pt x="24" y="23"/>
                    </a:lnTo>
                    <a:lnTo>
                      <a:pt x="12" y="35"/>
                    </a:lnTo>
                    <a:lnTo>
                      <a:pt x="5" y="50"/>
                    </a:lnTo>
                    <a:lnTo>
                      <a:pt x="0" y="66"/>
                    </a:lnTo>
                    <a:lnTo>
                      <a:pt x="0" y="83"/>
                    </a:lnTo>
                    <a:lnTo>
                      <a:pt x="0" y="99"/>
                    </a:lnTo>
                    <a:lnTo>
                      <a:pt x="5" y="116"/>
                    </a:lnTo>
                    <a:lnTo>
                      <a:pt x="12" y="130"/>
                    </a:lnTo>
                    <a:lnTo>
                      <a:pt x="24" y="144"/>
                    </a:lnTo>
                    <a:lnTo>
                      <a:pt x="36" y="152"/>
                    </a:lnTo>
                    <a:lnTo>
                      <a:pt x="50" y="161"/>
                    </a:lnTo>
                    <a:lnTo>
                      <a:pt x="67" y="166"/>
                    </a:lnTo>
                    <a:lnTo>
                      <a:pt x="83" y="171"/>
                    </a:lnTo>
                    <a:lnTo>
                      <a:pt x="83"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1" name="Freeform 215"/>
              <p:cNvSpPr>
                <a:spLocks/>
              </p:cNvSpPr>
              <p:nvPr/>
            </p:nvSpPr>
            <p:spPr bwMode="auto">
              <a:xfrm>
                <a:off x="5760" y="11453"/>
                <a:ext cx="169" cy="169"/>
              </a:xfrm>
              <a:custGeom>
                <a:avLst/>
                <a:gdLst>
                  <a:gd name="T0" fmla="*/ 83 w 169"/>
                  <a:gd name="T1" fmla="*/ 169 h 169"/>
                  <a:gd name="T2" fmla="*/ 100 w 169"/>
                  <a:gd name="T3" fmla="*/ 166 h 169"/>
                  <a:gd name="T4" fmla="*/ 117 w 169"/>
                  <a:gd name="T5" fmla="*/ 159 h 169"/>
                  <a:gd name="T6" fmla="*/ 128 w 169"/>
                  <a:gd name="T7" fmla="*/ 150 h 169"/>
                  <a:gd name="T8" fmla="*/ 143 w 169"/>
                  <a:gd name="T9" fmla="*/ 145 h 169"/>
                  <a:gd name="T10" fmla="*/ 152 w 169"/>
                  <a:gd name="T11" fmla="*/ 128 h 169"/>
                  <a:gd name="T12" fmla="*/ 162 w 169"/>
                  <a:gd name="T13" fmla="*/ 116 h 169"/>
                  <a:gd name="T14" fmla="*/ 166 w 169"/>
                  <a:gd name="T15" fmla="*/ 100 h 169"/>
                  <a:gd name="T16" fmla="*/ 169 w 169"/>
                  <a:gd name="T17" fmla="*/ 86 h 169"/>
                  <a:gd name="T18" fmla="*/ 166 w 169"/>
                  <a:gd name="T19" fmla="*/ 67 h 169"/>
                  <a:gd name="T20" fmla="*/ 162 w 169"/>
                  <a:gd name="T21" fmla="*/ 50 h 169"/>
                  <a:gd name="T22" fmla="*/ 152 w 169"/>
                  <a:gd name="T23" fmla="*/ 36 h 169"/>
                  <a:gd name="T24" fmla="*/ 143 w 169"/>
                  <a:gd name="T25" fmla="*/ 24 h 169"/>
                  <a:gd name="T26" fmla="*/ 128 w 169"/>
                  <a:gd name="T27" fmla="*/ 12 h 169"/>
                  <a:gd name="T28" fmla="*/ 117 w 169"/>
                  <a:gd name="T29" fmla="*/ 5 h 169"/>
                  <a:gd name="T30" fmla="*/ 100 w 169"/>
                  <a:gd name="T31" fmla="*/ 0 h 169"/>
                  <a:gd name="T32" fmla="*/ 83 w 169"/>
                  <a:gd name="T33" fmla="*/ 0 h 169"/>
                  <a:gd name="T34" fmla="*/ 64 w 169"/>
                  <a:gd name="T35" fmla="*/ 0 h 169"/>
                  <a:gd name="T36" fmla="*/ 50 w 169"/>
                  <a:gd name="T37" fmla="*/ 5 h 169"/>
                  <a:gd name="T38" fmla="*/ 33 w 169"/>
                  <a:gd name="T39" fmla="*/ 12 h 169"/>
                  <a:gd name="T40" fmla="*/ 24 w 169"/>
                  <a:gd name="T41" fmla="*/ 24 h 169"/>
                  <a:gd name="T42" fmla="*/ 12 w 169"/>
                  <a:gd name="T43" fmla="*/ 36 h 169"/>
                  <a:gd name="T44" fmla="*/ 5 w 169"/>
                  <a:gd name="T45" fmla="*/ 50 h 169"/>
                  <a:gd name="T46" fmla="*/ 0 w 169"/>
                  <a:gd name="T47" fmla="*/ 67 h 169"/>
                  <a:gd name="T48" fmla="*/ 0 w 169"/>
                  <a:gd name="T49" fmla="*/ 86 h 169"/>
                  <a:gd name="T50" fmla="*/ 0 w 169"/>
                  <a:gd name="T51" fmla="*/ 100 h 169"/>
                  <a:gd name="T52" fmla="*/ 5 w 169"/>
                  <a:gd name="T53" fmla="*/ 116 h 169"/>
                  <a:gd name="T54" fmla="*/ 12 w 169"/>
                  <a:gd name="T55" fmla="*/ 128 h 169"/>
                  <a:gd name="T56" fmla="*/ 24 w 169"/>
                  <a:gd name="T57" fmla="*/ 145 h 169"/>
                  <a:gd name="T58" fmla="*/ 33 w 169"/>
                  <a:gd name="T59" fmla="*/ 150 h 169"/>
                  <a:gd name="T60" fmla="*/ 50 w 169"/>
                  <a:gd name="T61" fmla="*/ 159 h 169"/>
                  <a:gd name="T62" fmla="*/ 64 w 169"/>
                  <a:gd name="T63" fmla="*/ 166 h 169"/>
                  <a:gd name="T64" fmla="*/ 83 w 169"/>
                  <a:gd name="T65" fmla="*/ 169 h 169"/>
                  <a:gd name="T66" fmla="*/ 83 w 169"/>
                  <a:gd name="T6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169">
                    <a:moveTo>
                      <a:pt x="83" y="169"/>
                    </a:moveTo>
                    <a:lnTo>
                      <a:pt x="100" y="166"/>
                    </a:lnTo>
                    <a:lnTo>
                      <a:pt x="117" y="159"/>
                    </a:lnTo>
                    <a:lnTo>
                      <a:pt x="128" y="150"/>
                    </a:lnTo>
                    <a:lnTo>
                      <a:pt x="143" y="145"/>
                    </a:lnTo>
                    <a:lnTo>
                      <a:pt x="152" y="128"/>
                    </a:lnTo>
                    <a:lnTo>
                      <a:pt x="162" y="116"/>
                    </a:lnTo>
                    <a:lnTo>
                      <a:pt x="166" y="100"/>
                    </a:lnTo>
                    <a:lnTo>
                      <a:pt x="169" y="86"/>
                    </a:lnTo>
                    <a:lnTo>
                      <a:pt x="166" y="67"/>
                    </a:lnTo>
                    <a:lnTo>
                      <a:pt x="162" y="50"/>
                    </a:lnTo>
                    <a:lnTo>
                      <a:pt x="152" y="36"/>
                    </a:lnTo>
                    <a:lnTo>
                      <a:pt x="143" y="24"/>
                    </a:lnTo>
                    <a:lnTo>
                      <a:pt x="128" y="12"/>
                    </a:lnTo>
                    <a:lnTo>
                      <a:pt x="117" y="5"/>
                    </a:lnTo>
                    <a:lnTo>
                      <a:pt x="100" y="0"/>
                    </a:lnTo>
                    <a:lnTo>
                      <a:pt x="83" y="0"/>
                    </a:lnTo>
                    <a:lnTo>
                      <a:pt x="64" y="0"/>
                    </a:lnTo>
                    <a:lnTo>
                      <a:pt x="50" y="5"/>
                    </a:lnTo>
                    <a:lnTo>
                      <a:pt x="33" y="12"/>
                    </a:lnTo>
                    <a:lnTo>
                      <a:pt x="24" y="24"/>
                    </a:lnTo>
                    <a:lnTo>
                      <a:pt x="12" y="36"/>
                    </a:lnTo>
                    <a:lnTo>
                      <a:pt x="5" y="50"/>
                    </a:lnTo>
                    <a:lnTo>
                      <a:pt x="0" y="67"/>
                    </a:lnTo>
                    <a:lnTo>
                      <a:pt x="0" y="86"/>
                    </a:lnTo>
                    <a:lnTo>
                      <a:pt x="0" y="100"/>
                    </a:lnTo>
                    <a:lnTo>
                      <a:pt x="5" y="116"/>
                    </a:lnTo>
                    <a:lnTo>
                      <a:pt x="12" y="128"/>
                    </a:lnTo>
                    <a:lnTo>
                      <a:pt x="24" y="145"/>
                    </a:lnTo>
                    <a:lnTo>
                      <a:pt x="33" y="150"/>
                    </a:lnTo>
                    <a:lnTo>
                      <a:pt x="50" y="159"/>
                    </a:lnTo>
                    <a:lnTo>
                      <a:pt x="64" y="166"/>
                    </a:lnTo>
                    <a:lnTo>
                      <a:pt x="83" y="169"/>
                    </a:lnTo>
                    <a:lnTo>
                      <a:pt x="83" y="16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2" name="Freeform 216"/>
              <p:cNvSpPr>
                <a:spLocks/>
              </p:cNvSpPr>
              <p:nvPr/>
            </p:nvSpPr>
            <p:spPr bwMode="auto">
              <a:xfrm>
                <a:off x="5877" y="11610"/>
                <a:ext cx="171" cy="171"/>
              </a:xfrm>
              <a:custGeom>
                <a:avLst/>
                <a:gdLst>
                  <a:gd name="T0" fmla="*/ 85 w 171"/>
                  <a:gd name="T1" fmla="*/ 171 h 171"/>
                  <a:gd name="T2" fmla="*/ 102 w 171"/>
                  <a:gd name="T3" fmla="*/ 166 h 171"/>
                  <a:gd name="T4" fmla="*/ 118 w 171"/>
                  <a:gd name="T5" fmla="*/ 161 h 171"/>
                  <a:gd name="T6" fmla="*/ 130 w 171"/>
                  <a:gd name="T7" fmla="*/ 152 h 171"/>
                  <a:gd name="T8" fmla="*/ 145 w 171"/>
                  <a:gd name="T9" fmla="*/ 145 h 171"/>
                  <a:gd name="T10" fmla="*/ 154 w 171"/>
                  <a:gd name="T11" fmla="*/ 130 h 171"/>
                  <a:gd name="T12" fmla="*/ 164 w 171"/>
                  <a:gd name="T13" fmla="*/ 116 h 171"/>
                  <a:gd name="T14" fmla="*/ 168 w 171"/>
                  <a:gd name="T15" fmla="*/ 102 h 171"/>
                  <a:gd name="T16" fmla="*/ 171 w 171"/>
                  <a:gd name="T17" fmla="*/ 88 h 171"/>
                  <a:gd name="T18" fmla="*/ 168 w 171"/>
                  <a:gd name="T19" fmla="*/ 69 h 171"/>
                  <a:gd name="T20" fmla="*/ 164 w 171"/>
                  <a:gd name="T21" fmla="*/ 52 h 171"/>
                  <a:gd name="T22" fmla="*/ 154 w 171"/>
                  <a:gd name="T23" fmla="*/ 38 h 171"/>
                  <a:gd name="T24" fmla="*/ 145 w 171"/>
                  <a:gd name="T25" fmla="*/ 26 h 171"/>
                  <a:gd name="T26" fmla="*/ 130 w 171"/>
                  <a:gd name="T27" fmla="*/ 12 h 171"/>
                  <a:gd name="T28" fmla="*/ 118 w 171"/>
                  <a:gd name="T29" fmla="*/ 5 h 171"/>
                  <a:gd name="T30" fmla="*/ 102 w 171"/>
                  <a:gd name="T31" fmla="*/ 0 h 171"/>
                  <a:gd name="T32" fmla="*/ 85 w 171"/>
                  <a:gd name="T33" fmla="*/ 0 h 171"/>
                  <a:gd name="T34" fmla="*/ 66 w 171"/>
                  <a:gd name="T35" fmla="*/ 0 h 171"/>
                  <a:gd name="T36" fmla="*/ 49 w 171"/>
                  <a:gd name="T37" fmla="*/ 5 h 171"/>
                  <a:gd name="T38" fmla="*/ 35 w 171"/>
                  <a:gd name="T39" fmla="*/ 12 h 171"/>
                  <a:gd name="T40" fmla="*/ 23 w 171"/>
                  <a:gd name="T41" fmla="*/ 26 h 171"/>
                  <a:gd name="T42" fmla="*/ 11 w 171"/>
                  <a:gd name="T43" fmla="*/ 38 h 171"/>
                  <a:gd name="T44" fmla="*/ 4 w 171"/>
                  <a:gd name="T45" fmla="*/ 52 h 171"/>
                  <a:gd name="T46" fmla="*/ 0 w 171"/>
                  <a:gd name="T47" fmla="*/ 69 h 171"/>
                  <a:gd name="T48" fmla="*/ 0 w 171"/>
                  <a:gd name="T49" fmla="*/ 88 h 171"/>
                  <a:gd name="T50" fmla="*/ 0 w 171"/>
                  <a:gd name="T51" fmla="*/ 102 h 171"/>
                  <a:gd name="T52" fmla="*/ 4 w 171"/>
                  <a:gd name="T53" fmla="*/ 116 h 171"/>
                  <a:gd name="T54" fmla="*/ 11 w 171"/>
                  <a:gd name="T55" fmla="*/ 130 h 171"/>
                  <a:gd name="T56" fmla="*/ 23 w 171"/>
                  <a:gd name="T57" fmla="*/ 145 h 171"/>
                  <a:gd name="T58" fmla="*/ 35 w 171"/>
                  <a:gd name="T59" fmla="*/ 152 h 171"/>
                  <a:gd name="T60" fmla="*/ 49 w 171"/>
                  <a:gd name="T61" fmla="*/ 161 h 171"/>
                  <a:gd name="T62" fmla="*/ 66 w 171"/>
                  <a:gd name="T63" fmla="*/ 166 h 171"/>
                  <a:gd name="T64" fmla="*/ 85 w 171"/>
                  <a:gd name="T65" fmla="*/ 171 h 171"/>
                  <a:gd name="T66" fmla="*/ 85 w 171"/>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71">
                    <a:moveTo>
                      <a:pt x="85" y="171"/>
                    </a:moveTo>
                    <a:lnTo>
                      <a:pt x="102" y="166"/>
                    </a:lnTo>
                    <a:lnTo>
                      <a:pt x="118" y="161"/>
                    </a:lnTo>
                    <a:lnTo>
                      <a:pt x="130" y="152"/>
                    </a:lnTo>
                    <a:lnTo>
                      <a:pt x="145" y="145"/>
                    </a:lnTo>
                    <a:lnTo>
                      <a:pt x="154" y="130"/>
                    </a:lnTo>
                    <a:lnTo>
                      <a:pt x="164" y="116"/>
                    </a:lnTo>
                    <a:lnTo>
                      <a:pt x="168" y="102"/>
                    </a:lnTo>
                    <a:lnTo>
                      <a:pt x="171" y="88"/>
                    </a:lnTo>
                    <a:lnTo>
                      <a:pt x="168" y="69"/>
                    </a:lnTo>
                    <a:lnTo>
                      <a:pt x="164" y="52"/>
                    </a:lnTo>
                    <a:lnTo>
                      <a:pt x="154" y="38"/>
                    </a:lnTo>
                    <a:lnTo>
                      <a:pt x="145" y="26"/>
                    </a:lnTo>
                    <a:lnTo>
                      <a:pt x="130" y="12"/>
                    </a:lnTo>
                    <a:lnTo>
                      <a:pt x="118" y="5"/>
                    </a:lnTo>
                    <a:lnTo>
                      <a:pt x="102" y="0"/>
                    </a:lnTo>
                    <a:lnTo>
                      <a:pt x="85" y="0"/>
                    </a:lnTo>
                    <a:lnTo>
                      <a:pt x="66" y="0"/>
                    </a:lnTo>
                    <a:lnTo>
                      <a:pt x="49" y="5"/>
                    </a:lnTo>
                    <a:lnTo>
                      <a:pt x="35" y="12"/>
                    </a:lnTo>
                    <a:lnTo>
                      <a:pt x="23" y="26"/>
                    </a:lnTo>
                    <a:lnTo>
                      <a:pt x="11" y="38"/>
                    </a:lnTo>
                    <a:lnTo>
                      <a:pt x="4" y="52"/>
                    </a:lnTo>
                    <a:lnTo>
                      <a:pt x="0" y="69"/>
                    </a:lnTo>
                    <a:lnTo>
                      <a:pt x="0" y="88"/>
                    </a:lnTo>
                    <a:lnTo>
                      <a:pt x="0" y="102"/>
                    </a:lnTo>
                    <a:lnTo>
                      <a:pt x="4" y="116"/>
                    </a:lnTo>
                    <a:lnTo>
                      <a:pt x="11" y="130"/>
                    </a:lnTo>
                    <a:lnTo>
                      <a:pt x="23" y="145"/>
                    </a:lnTo>
                    <a:lnTo>
                      <a:pt x="35" y="152"/>
                    </a:lnTo>
                    <a:lnTo>
                      <a:pt x="49" y="161"/>
                    </a:lnTo>
                    <a:lnTo>
                      <a:pt x="66" y="166"/>
                    </a:lnTo>
                    <a:lnTo>
                      <a:pt x="85" y="171"/>
                    </a:lnTo>
                    <a:lnTo>
                      <a:pt x="85"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3" name="Freeform 217"/>
              <p:cNvSpPr>
                <a:spLocks/>
              </p:cNvSpPr>
              <p:nvPr/>
            </p:nvSpPr>
            <p:spPr bwMode="auto">
              <a:xfrm>
                <a:off x="5556" y="11543"/>
                <a:ext cx="168" cy="169"/>
              </a:xfrm>
              <a:custGeom>
                <a:avLst/>
                <a:gdLst>
                  <a:gd name="T0" fmla="*/ 83 w 168"/>
                  <a:gd name="T1" fmla="*/ 169 h 169"/>
                  <a:gd name="T2" fmla="*/ 100 w 168"/>
                  <a:gd name="T3" fmla="*/ 164 h 169"/>
                  <a:gd name="T4" fmla="*/ 114 w 168"/>
                  <a:gd name="T5" fmla="*/ 159 h 169"/>
                  <a:gd name="T6" fmla="*/ 128 w 168"/>
                  <a:gd name="T7" fmla="*/ 150 h 169"/>
                  <a:gd name="T8" fmla="*/ 142 w 168"/>
                  <a:gd name="T9" fmla="*/ 143 h 169"/>
                  <a:gd name="T10" fmla="*/ 149 w 168"/>
                  <a:gd name="T11" fmla="*/ 129 h 169"/>
                  <a:gd name="T12" fmla="*/ 159 w 168"/>
                  <a:gd name="T13" fmla="*/ 114 h 169"/>
                  <a:gd name="T14" fmla="*/ 164 w 168"/>
                  <a:gd name="T15" fmla="*/ 100 h 169"/>
                  <a:gd name="T16" fmla="*/ 168 w 168"/>
                  <a:gd name="T17" fmla="*/ 86 h 169"/>
                  <a:gd name="T18" fmla="*/ 164 w 168"/>
                  <a:gd name="T19" fmla="*/ 67 h 169"/>
                  <a:gd name="T20" fmla="*/ 159 w 168"/>
                  <a:gd name="T21" fmla="*/ 53 h 169"/>
                  <a:gd name="T22" fmla="*/ 149 w 168"/>
                  <a:gd name="T23" fmla="*/ 38 h 169"/>
                  <a:gd name="T24" fmla="*/ 142 w 168"/>
                  <a:gd name="T25" fmla="*/ 26 h 169"/>
                  <a:gd name="T26" fmla="*/ 128 w 168"/>
                  <a:gd name="T27" fmla="*/ 12 h 169"/>
                  <a:gd name="T28" fmla="*/ 114 w 168"/>
                  <a:gd name="T29" fmla="*/ 5 h 169"/>
                  <a:gd name="T30" fmla="*/ 100 w 168"/>
                  <a:gd name="T31" fmla="*/ 0 h 169"/>
                  <a:gd name="T32" fmla="*/ 83 w 168"/>
                  <a:gd name="T33" fmla="*/ 0 h 169"/>
                  <a:gd name="T34" fmla="*/ 66 w 168"/>
                  <a:gd name="T35" fmla="*/ 0 h 169"/>
                  <a:gd name="T36" fmla="*/ 50 w 168"/>
                  <a:gd name="T37" fmla="*/ 5 h 169"/>
                  <a:gd name="T38" fmla="*/ 35 w 168"/>
                  <a:gd name="T39" fmla="*/ 12 h 169"/>
                  <a:gd name="T40" fmla="*/ 23 w 168"/>
                  <a:gd name="T41" fmla="*/ 26 h 169"/>
                  <a:gd name="T42" fmla="*/ 12 w 168"/>
                  <a:gd name="T43" fmla="*/ 38 h 169"/>
                  <a:gd name="T44" fmla="*/ 4 w 168"/>
                  <a:gd name="T45" fmla="*/ 53 h 169"/>
                  <a:gd name="T46" fmla="*/ 0 w 168"/>
                  <a:gd name="T47" fmla="*/ 67 h 169"/>
                  <a:gd name="T48" fmla="*/ 0 w 168"/>
                  <a:gd name="T49" fmla="*/ 86 h 169"/>
                  <a:gd name="T50" fmla="*/ 0 w 168"/>
                  <a:gd name="T51" fmla="*/ 100 h 169"/>
                  <a:gd name="T52" fmla="*/ 4 w 168"/>
                  <a:gd name="T53" fmla="*/ 114 h 169"/>
                  <a:gd name="T54" fmla="*/ 12 w 168"/>
                  <a:gd name="T55" fmla="*/ 129 h 169"/>
                  <a:gd name="T56" fmla="*/ 23 w 168"/>
                  <a:gd name="T57" fmla="*/ 143 h 169"/>
                  <a:gd name="T58" fmla="*/ 35 w 168"/>
                  <a:gd name="T59" fmla="*/ 150 h 169"/>
                  <a:gd name="T60" fmla="*/ 50 w 168"/>
                  <a:gd name="T61" fmla="*/ 159 h 169"/>
                  <a:gd name="T62" fmla="*/ 66 w 168"/>
                  <a:gd name="T63" fmla="*/ 164 h 169"/>
                  <a:gd name="T64" fmla="*/ 83 w 168"/>
                  <a:gd name="T65" fmla="*/ 169 h 169"/>
                  <a:gd name="T66" fmla="*/ 83 w 168"/>
                  <a:gd name="T6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8" h="169">
                    <a:moveTo>
                      <a:pt x="83" y="169"/>
                    </a:moveTo>
                    <a:lnTo>
                      <a:pt x="100" y="164"/>
                    </a:lnTo>
                    <a:lnTo>
                      <a:pt x="114" y="159"/>
                    </a:lnTo>
                    <a:lnTo>
                      <a:pt x="128" y="150"/>
                    </a:lnTo>
                    <a:lnTo>
                      <a:pt x="142" y="143"/>
                    </a:lnTo>
                    <a:lnTo>
                      <a:pt x="149" y="129"/>
                    </a:lnTo>
                    <a:lnTo>
                      <a:pt x="159" y="114"/>
                    </a:lnTo>
                    <a:lnTo>
                      <a:pt x="164" y="100"/>
                    </a:lnTo>
                    <a:lnTo>
                      <a:pt x="168" y="86"/>
                    </a:lnTo>
                    <a:lnTo>
                      <a:pt x="164" y="67"/>
                    </a:lnTo>
                    <a:lnTo>
                      <a:pt x="159" y="53"/>
                    </a:lnTo>
                    <a:lnTo>
                      <a:pt x="149" y="38"/>
                    </a:lnTo>
                    <a:lnTo>
                      <a:pt x="142" y="26"/>
                    </a:lnTo>
                    <a:lnTo>
                      <a:pt x="128" y="12"/>
                    </a:lnTo>
                    <a:lnTo>
                      <a:pt x="114" y="5"/>
                    </a:lnTo>
                    <a:lnTo>
                      <a:pt x="100" y="0"/>
                    </a:lnTo>
                    <a:lnTo>
                      <a:pt x="83" y="0"/>
                    </a:lnTo>
                    <a:lnTo>
                      <a:pt x="66" y="0"/>
                    </a:lnTo>
                    <a:lnTo>
                      <a:pt x="50" y="5"/>
                    </a:lnTo>
                    <a:lnTo>
                      <a:pt x="35" y="12"/>
                    </a:lnTo>
                    <a:lnTo>
                      <a:pt x="23" y="26"/>
                    </a:lnTo>
                    <a:lnTo>
                      <a:pt x="12" y="38"/>
                    </a:lnTo>
                    <a:lnTo>
                      <a:pt x="4" y="53"/>
                    </a:lnTo>
                    <a:lnTo>
                      <a:pt x="0" y="67"/>
                    </a:lnTo>
                    <a:lnTo>
                      <a:pt x="0" y="86"/>
                    </a:lnTo>
                    <a:lnTo>
                      <a:pt x="0" y="100"/>
                    </a:lnTo>
                    <a:lnTo>
                      <a:pt x="4" y="114"/>
                    </a:lnTo>
                    <a:lnTo>
                      <a:pt x="12" y="129"/>
                    </a:lnTo>
                    <a:lnTo>
                      <a:pt x="23" y="143"/>
                    </a:lnTo>
                    <a:lnTo>
                      <a:pt x="35" y="150"/>
                    </a:lnTo>
                    <a:lnTo>
                      <a:pt x="50" y="159"/>
                    </a:lnTo>
                    <a:lnTo>
                      <a:pt x="66" y="164"/>
                    </a:lnTo>
                    <a:lnTo>
                      <a:pt x="83" y="169"/>
                    </a:lnTo>
                    <a:lnTo>
                      <a:pt x="83" y="16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4" name="Freeform 218"/>
              <p:cNvSpPr>
                <a:spLocks/>
              </p:cNvSpPr>
              <p:nvPr/>
            </p:nvSpPr>
            <p:spPr bwMode="auto">
              <a:xfrm>
                <a:off x="6221" y="11258"/>
                <a:ext cx="169" cy="171"/>
              </a:xfrm>
              <a:custGeom>
                <a:avLst/>
                <a:gdLst>
                  <a:gd name="T0" fmla="*/ 83 w 169"/>
                  <a:gd name="T1" fmla="*/ 171 h 171"/>
                  <a:gd name="T2" fmla="*/ 100 w 169"/>
                  <a:gd name="T3" fmla="*/ 167 h 171"/>
                  <a:gd name="T4" fmla="*/ 117 w 169"/>
                  <a:gd name="T5" fmla="*/ 162 h 171"/>
                  <a:gd name="T6" fmla="*/ 128 w 169"/>
                  <a:gd name="T7" fmla="*/ 152 h 171"/>
                  <a:gd name="T8" fmla="*/ 143 w 169"/>
                  <a:gd name="T9" fmla="*/ 145 h 171"/>
                  <a:gd name="T10" fmla="*/ 152 w 169"/>
                  <a:gd name="T11" fmla="*/ 131 h 171"/>
                  <a:gd name="T12" fmla="*/ 162 w 169"/>
                  <a:gd name="T13" fmla="*/ 117 h 171"/>
                  <a:gd name="T14" fmla="*/ 166 w 169"/>
                  <a:gd name="T15" fmla="*/ 100 h 171"/>
                  <a:gd name="T16" fmla="*/ 169 w 169"/>
                  <a:gd name="T17" fmla="*/ 86 h 171"/>
                  <a:gd name="T18" fmla="*/ 166 w 169"/>
                  <a:gd name="T19" fmla="*/ 67 h 171"/>
                  <a:gd name="T20" fmla="*/ 162 w 169"/>
                  <a:gd name="T21" fmla="*/ 50 h 171"/>
                  <a:gd name="T22" fmla="*/ 152 w 169"/>
                  <a:gd name="T23" fmla="*/ 36 h 171"/>
                  <a:gd name="T24" fmla="*/ 143 w 169"/>
                  <a:gd name="T25" fmla="*/ 24 h 171"/>
                  <a:gd name="T26" fmla="*/ 128 w 169"/>
                  <a:gd name="T27" fmla="*/ 12 h 171"/>
                  <a:gd name="T28" fmla="*/ 117 w 169"/>
                  <a:gd name="T29" fmla="*/ 5 h 171"/>
                  <a:gd name="T30" fmla="*/ 100 w 169"/>
                  <a:gd name="T31" fmla="*/ 0 h 171"/>
                  <a:gd name="T32" fmla="*/ 83 w 169"/>
                  <a:gd name="T33" fmla="*/ 0 h 171"/>
                  <a:gd name="T34" fmla="*/ 64 w 169"/>
                  <a:gd name="T35" fmla="*/ 0 h 171"/>
                  <a:gd name="T36" fmla="*/ 50 w 169"/>
                  <a:gd name="T37" fmla="*/ 5 h 171"/>
                  <a:gd name="T38" fmla="*/ 33 w 169"/>
                  <a:gd name="T39" fmla="*/ 12 h 171"/>
                  <a:gd name="T40" fmla="*/ 24 w 169"/>
                  <a:gd name="T41" fmla="*/ 24 h 171"/>
                  <a:gd name="T42" fmla="*/ 12 w 169"/>
                  <a:gd name="T43" fmla="*/ 36 h 171"/>
                  <a:gd name="T44" fmla="*/ 5 w 169"/>
                  <a:gd name="T45" fmla="*/ 50 h 171"/>
                  <a:gd name="T46" fmla="*/ 0 w 169"/>
                  <a:gd name="T47" fmla="*/ 67 h 171"/>
                  <a:gd name="T48" fmla="*/ 0 w 169"/>
                  <a:gd name="T49" fmla="*/ 86 h 171"/>
                  <a:gd name="T50" fmla="*/ 0 w 169"/>
                  <a:gd name="T51" fmla="*/ 100 h 171"/>
                  <a:gd name="T52" fmla="*/ 5 w 169"/>
                  <a:gd name="T53" fmla="*/ 117 h 171"/>
                  <a:gd name="T54" fmla="*/ 12 w 169"/>
                  <a:gd name="T55" fmla="*/ 131 h 171"/>
                  <a:gd name="T56" fmla="*/ 24 w 169"/>
                  <a:gd name="T57" fmla="*/ 145 h 171"/>
                  <a:gd name="T58" fmla="*/ 33 w 169"/>
                  <a:gd name="T59" fmla="*/ 152 h 171"/>
                  <a:gd name="T60" fmla="*/ 50 w 169"/>
                  <a:gd name="T61" fmla="*/ 162 h 171"/>
                  <a:gd name="T62" fmla="*/ 64 w 169"/>
                  <a:gd name="T63" fmla="*/ 167 h 171"/>
                  <a:gd name="T64" fmla="*/ 83 w 169"/>
                  <a:gd name="T65" fmla="*/ 171 h 171"/>
                  <a:gd name="T66" fmla="*/ 83 w 169"/>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171">
                    <a:moveTo>
                      <a:pt x="83" y="171"/>
                    </a:moveTo>
                    <a:lnTo>
                      <a:pt x="100" y="167"/>
                    </a:lnTo>
                    <a:lnTo>
                      <a:pt x="117" y="162"/>
                    </a:lnTo>
                    <a:lnTo>
                      <a:pt x="128" y="152"/>
                    </a:lnTo>
                    <a:lnTo>
                      <a:pt x="143" y="145"/>
                    </a:lnTo>
                    <a:lnTo>
                      <a:pt x="152" y="131"/>
                    </a:lnTo>
                    <a:lnTo>
                      <a:pt x="162" y="117"/>
                    </a:lnTo>
                    <a:lnTo>
                      <a:pt x="166" y="100"/>
                    </a:lnTo>
                    <a:lnTo>
                      <a:pt x="169" y="86"/>
                    </a:lnTo>
                    <a:lnTo>
                      <a:pt x="166" y="67"/>
                    </a:lnTo>
                    <a:lnTo>
                      <a:pt x="162" y="50"/>
                    </a:lnTo>
                    <a:lnTo>
                      <a:pt x="152" y="36"/>
                    </a:lnTo>
                    <a:lnTo>
                      <a:pt x="143" y="24"/>
                    </a:lnTo>
                    <a:lnTo>
                      <a:pt x="128" y="12"/>
                    </a:lnTo>
                    <a:lnTo>
                      <a:pt x="117" y="5"/>
                    </a:lnTo>
                    <a:lnTo>
                      <a:pt x="100" y="0"/>
                    </a:lnTo>
                    <a:lnTo>
                      <a:pt x="83" y="0"/>
                    </a:lnTo>
                    <a:lnTo>
                      <a:pt x="64" y="0"/>
                    </a:lnTo>
                    <a:lnTo>
                      <a:pt x="50" y="5"/>
                    </a:lnTo>
                    <a:lnTo>
                      <a:pt x="33" y="12"/>
                    </a:lnTo>
                    <a:lnTo>
                      <a:pt x="24" y="24"/>
                    </a:lnTo>
                    <a:lnTo>
                      <a:pt x="12" y="36"/>
                    </a:lnTo>
                    <a:lnTo>
                      <a:pt x="5" y="50"/>
                    </a:lnTo>
                    <a:lnTo>
                      <a:pt x="0" y="67"/>
                    </a:lnTo>
                    <a:lnTo>
                      <a:pt x="0" y="86"/>
                    </a:lnTo>
                    <a:lnTo>
                      <a:pt x="0" y="100"/>
                    </a:lnTo>
                    <a:lnTo>
                      <a:pt x="5" y="117"/>
                    </a:lnTo>
                    <a:lnTo>
                      <a:pt x="12" y="131"/>
                    </a:lnTo>
                    <a:lnTo>
                      <a:pt x="24" y="145"/>
                    </a:lnTo>
                    <a:lnTo>
                      <a:pt x="33" y="152"/>
                    </a:lnTo>
                    <a:lnTo>
                      <a:pt x="50" y="162"/>
                    </a:lnTo>
                    <a:lnTo>
                      <a:pt x="64" y="167"/>
                    </a:lnTo>
                    <a:lnTo>
                      <a:pt x="83" y="171"/>
                    </a:lnTo>
                    <a:lnTo>
                      <a:pt x="83" y="17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5" name="Freeform 219"/>
              <p:cNvSpPr>
                <a:spLocks/>
              </p:cNvSpPr>
              <p:nvPr/>
            </p:nvSpPr>
            <p:spPr bwMode="auto">
              <a:xfrm>
                <a:off x="5551" y="10978"/>
                <a:ext cx="95" cy="95"/>
              </a:xfrm>
              <a:custGeom>
                <a:avLst/>
                <a:gdLst>
                  <a:gd name="T0" fmla="*/ 48 w 95"/>
                  <a:gd name="T1" fmla="*/ 95 h 95"/>
                  <a:gd name="T2" fmla="*/ 64 w 95"/>
                  <a:gd name="T3" fmla="*/ 90 h 95"/>
                  <a:gd name="T4" fmla="*/ 81 w 95"/>
                  <a:gd name="T5" fmla="*/ 81 h 95"/>
                  <a:gd name="T6" fmla="*/ 90 w 95"/>
                  <a:gd name="T7" fmla="*/ 64 h 95"/>
                  <a:gd name="T8" fmla="*/ 95 w 95"/>
                  <a:gd name="T9" fmla="*/ 48 h 95"/>
                  <a:gd name="T10" fmla="*/ 90 w 95"/>
                  <a:gd name="T11" fmla="*/ 26 h 95"/>
                  <a:gd name="T12" fmla="*/ 81 w 95"/>
                  <a:gd name="T13" fmla="*/ 12 h 95"/>
                  <a:gd name="T14" fmla="*/ 64 w 95"/>
                  <a:gd name="T15" fmla="*/ 3 h 95"/>
                  <a:gd name="T16" fmla="*/ 48 w 95"/>
                  <a:gd name="T17" fmla="*/ 0 h 95"/>
                  <a:gd name="T18" fmla="*/ 26 w 95"/>
                  <a:gd name="T19" fmla="*/ 3 h 95"/>
                  <a:gd name="T20" fmla="*/ 12 w 95"/>
                  <a:gd name="T21" fmla="*/ 12 h 95"/>
                  <a:gd name="T22" fmla="*/ 2 w 95"/>
                  <a:gd name="T23" fmla="*/ 26 h 95"/>
                  <a:gd name="T24" fmla="*/ 0 w 95"/>
                  <a:gd name="T25" fmla="*/ 48 h 95"/>
                  <a:gd name="T26" fmla="*/ 2 w 95"/>
                  <a:gd name="T27" fmla="*/ 64 h 95"/>
                  <a:gd name="T28" fmla="*/ 12 w 95"/>
                  <a:gd name="T29" fmla="*/ 81 h 95"/>
                  <a:gd name="T30" fmla="*/ 26 w 95"/>
                  <a:gd name="T31" fmla="*/ 90 h 95"/>
                  <a:gd name="T32" fmla="*/ 48 w 95"/>
                  <a:gd name="T33" fmla="*/ 95 h 95"/>
                  <a:gd name="T34" fmla="*/ 48 w 95"/>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5">
                    <a:moveTo>
                      <a:pt x="48" y="95"/>
                    </a:moveTo>
                    <a:lnTo>
                      <a:pt x="64" y="90"/>
                    </a:lnTo>
                    <a:lnTo>
                      <a:pt x="81" y="81"/>
                    </a:lnTo>
                    <a:lnTo>
                      <a:pt x="90" y="64"/>
                    </a:lnTo>
                    <a:lnTo>
                      <a:pt x="95" y="48"/>
                    </a:lnTo>
                    <a:lnTo>
                      <a:pt x="90" y="26"/>
                    </a:lnTo>
                    <a:lnTo>
                      <a:pt x="81" y="12"/>
                    </a:lnTo>
                    <a:lnTo>
                      <a:pt x="64" y="3"/>
                    </a:lnTo>
                    <a:lnTo>
                      <a:pt x="48" y="0"/>
                    </a:lnTo>
                    <a:lnTo>
                      <a:pt x="26" y="3"/>
                    </a:lnTo>
                    <a:lnTo>
                      <a:pt x="12" y="12"/>
                    </a:lnTo>
                    <a:lnTo>
                      <a:pt x="2" y="26"/>
                    </a:lnTo>
                    <a:lnTo>
                      <a:pt x="0" y="48"/>
                    </a:lnTo>
                    <a:lnTo>
                      <a:pt x="2" y="64"/>
                    </a:lnTo>
                    <a:lnTo>
                      <a:pt x="12" y="81"/>
                    </a:lnTo>
                    <a:lnTo>
                      <a:pt x="26" y="90"/>
                    </a:lnTo>
                    <a:lnTo>
                      <a:pt x="48" y="95"/>
                    </a:lnTo>
                    <a:lnTo>
                      <a:pt x="48" y="9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6" name="Freeform 220"/>
              <p:cNvSpPr>
                <a:spLocks/>
              </p:cNvSpPr>
              <p:nvPr/>
            </p:nvSpPr>
            <p:spPr bwMode="auto">
              <a:xfrm>
                <a:off x="5753" y="11059"/>
                <a:ext cx="88" cy="88"/>
              </a:xfrm>
              <a:custGeom>
                <a:avLst/>
                <a:gdLst>
                  <a:gd name="T0" fmla="*/ 43 w 88"/>
                  <a:gd name="T1" fmla="*/ 88 h 88"/>
                  <a:gd name="T2" fmla="*/ 57 w 88"/>
                  <a:gd name="T3" fmla="*/ 83 h 88"/>
                  <a:gd name="T4" fmla="*/ 74 w 88"/>
                  <a:gd name="T5" fmla="*/ 74 h 88"/>
                  <a:gd name="T6" fmla="*/ 83 w 88"/>
                  <a:gd name="T7" fmla="*/ 59 h 88"/>
                  <a:gd name="T8" fmla="*/ 88 w 88"/>
                  <a:gd name="T9" fmla="*/ 43 h 88"/>
                  <a:gd name="T10" fmla="*/ 83 w 88"/>
                  <a:gd name="T11" fmla="*/ 24 h 88"/>
                  <a:gd name="T12" fmla="*/ 74 w 88"/>
                  <a:gd name="T13" fmla="*/ 9 h 88"/>
                  <a:gd name="T14" fmla="*/ 57 w 88"/>
                  <a:gd name="T15" fmla="*/ 0 h 88"/>
                  <a:gd name="T16" fmla="*/ 43 w 88"/>
                  <a:gd name="T17" fmla="*/ 0 h 88"/>
                  <a:gd name="T18" fmla="*/ 24 w 88"/>
                  <a:gd name="T19" fmla="*/ 0 h 88"/>
                  <a:gd name="T20" fmla="*/ 12 w 88"/>
                  <a:gd name="T21" fmla="*/ 9 h 88"/>
                  <a:gd name="T22" fmla="*/ 2 w 88"/>
                  <a:gd name="T23" fmla="*/ 24 h 88"/>
                  <a:gd name="T24" fmla="*/ 0 w 88"/>
                  <a:gd name="T25" fmla="*/ 43 h 88"/>
                  <a:gd name="T26" fmla="*/ 2 w 88"/>
                  <a:gd name="T27" fmla="*/ 59 h 88"/>
                  <a:gd name="T28" fmla="*/ 12 w 88"/>
                  <a:gd name="T29" fmla="*/ 74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57" y="83"/>
                    </a:lnTo>
                    <a:lnTo>
                      <a:pt x="74" y="74"/>
                    </a:lnTo>
                    <a:lnTo>
                      <a:pt x="83" y="59"/>
                    </a:lnTo>
                    <a:lnTo>
                      <a:pt x="88" y="43"/>
                    </a:lnTo>
                    <a:lnTo>
                      <a:pt x="83" y="24"/>
                    </a:lnTo>
                    <a:lnTo>
                      <a:pt x="74" y="9"/>
                    </a:lnTo>
                    <a:lnTo>
                      <a:pt x="57" y="0"/>
                    </a:lnTo>
                    <a:lnTo>
                      <a:pt x="43" y="0"/>
                    </a:lnTo>
                    <a:lnTo>
                      <a:pt x="24" y="0"/>
                    </a:lnTo>
                    <a:lnTo>
                      <a:pt x="12" y="9"/>
                    </a:lnTo>
                    <a:lnTo>
                      <a:pt x="2" y="24"/>
                    </a:lnTo>
                    <a:lnTo>
                      <a:pt x="0" y="43"/>
                    </a:lnTo>
                    <a:lnTo>
                      <a:pt x="2" y="59"/>
                    </a:lnTo>
                    <a:lnTo>
                      <a:pt x="12" y="74"/>
                    </a:lnTo>
                    <a:lnTo>
                      <a:pt x="24" y="83"/>
                    </a:lnTo>
                    <a:lnTo>
                      <a:pt x="43" y="88"/>
                    </a:lnTo>
                    <a:lnTo>
                      <a:pt x="43" y="8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7" name="Freeform 221"/>
              <p:cNvSpPr>
                <a:spLocks/>
              </p:cNvSpPr>
              <p:nvPr/>
            </p:nvSpPr>
            <p:spPr bwMode="auto">
              <a:xfrm>
                <a:off x="5953" y="11052"/>
                <a:ext cx="99" cy="97"/>
              </a:xfrm>
              <a:custGeom>
                <a:avLst/>
                <a:gdLst>
                  <a:gd name="T0" fmla="*/ 52 w 99"/>
                  <a:gd name="T1" fmla="*/ 97 h 97"/>
                  <a:gd name="T2" fmla="*/ 69 w 99"/>
                  <a:gd name="T3" fmla="*/ 92 h 97"/>
                  <a:gd name="T4" fmla="*/ 85 w 99"/>
                  <a:gd name="T5" fmla="*/ 83 h 97"/>
                  <a:gd name="T6" fmla="*/ 95 w 99"/>
                  <a:gd name="T7" fmla="*/ 66 h 97"/>
                  <a:gd name="T8" fmla="*/ 99 w 99"/>
                  <a:gd name="T9" fmla="*/ 50 h 97"/>
                  <a:gd name="T10" fmla="*/ 95 w 99"/>
                  <a:gd name="T11" fmla="*/ 28 h 97"/>
                  <a:gd name="T12" fmla="*/ 85 w 99"/>
                  <a:gd name="T13" fmla="*/ 14 h 97"/>
                  <a:gd name="T14" fmla="*/ 69 w 99"/>
                  <a:gd name="T15" fmla="*/ 2 h 97"/>
                  <a:gd name="T16" fmla="*/ 52 w 99"/>
                  <a:gd name="T17" fmla="*/ 0 h 97"/>
                  <a:gd name="T18" fmla="*/ 30 w 99"/>
                  <a:gd name="T19" fmla="*/ 2 h 97"/>
                  <a:gd name="T20" fmla="*/ 14 w 99"/>
                  <a:gd name="T21" fmla="*/ 14 h 97"/>
                  <a:gd name="T22" fmla="*/ 2 w 99"/>
                  <a:gd name="T23" fmla="*/ 28 h 97"/>
                  <a:gd name="T24" fmla="*/ 0 w 99"/>
                  <a:gd name="T25" fmla="*/ 50 h 97"/>
                  <a:gd name="T26" fmla="*/ 2 w 99"/>
                  <a:gd name="T27" fmla="*/ 66 h 97"/>
                  <a:gd name="T28" fmla="*/ 14 w 99"/>
                  <a:gd name="T29" fmla="*/ 83 h 97"/>
                  <a:gd name="T30" fmla="*/ 30 w 99"/>
                  <a:gd name="T31" fmla="*/ 92 h 97"/>
                  <a:gd name="T32" fmla="*/ 52 w 99"/>
                  <a:gd name="T33" fmla="*/ 97 h 97"/>
                  <a:gd name="T34" fmla="*/ 52 w 99"/>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97">
                    <a:moveTo>
                      <a:pt x="52" y="97"/>
                    </a:moveTo>
                    <a:lnTo>
                      <a:pt x="69" y="92"/>
                    </a:lnTo>
                    <a:lnTo>
                      <a:pt x="85" y="83"/>
                    </a:lnTo>
                    <a:lnTo>
                      <a:pt x="95" y="66"/>
                    </a:lnTo>
                    <a:lnTo>
                      <a:pt x="99" y="50"/>
                    </a:lnTo>
                    <a:lnTo>
                      <a:pt x="95" y="28"/>
                    </a:lnTo>
                    <a:lnTo>
                      <a:pt x="85" y="14"/>
                    </a:lnTo>
                    <a:lnTo>
                      <a:pt x="69" y="2"/>
                    </a:lnTo>
                    <a:lnTo>
                      <a:pt x="52" y="0"/>
                    </a:lnTo>
                    <a:lnTo>
                      <a:pt x="30" y="2"/>
                    </a:lnTo>
                    <a:lnTo>
                      <a:pt x="14" y="14"/>
                    </a:lnTo>
                    <a:lnTo>
                      <a:pt x="2" y="28"/>
                    </a:lnTo>
                    <a:lnTo>
                      <a:pt x="0" y="50"/>
                    </a:lnTo>
                    <a:lnTo>
                      <a:pt x="2" y="66"/>
                    </a:lnTo>
                    <a:lnTo>
                      <a:pt x="14" y="83"/>
                    </a:lnTo>
                    <a:lnTo>
                      <a:pt x="30" y="92"/>
                    </a:lnTo>
                    <a:lnTo>
                      <a:pt x="52" y="97"/>
                    </a:lnTo>
                    <a:lnTo>
                      <a:pt x="52" y="97"/>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8" name="Freeform 222"/>
              <p:cNvSpPr>
                <a:spLocks/>
              </p:cNvSpPr>
              <p:nvPr/>
            </p:nvSpPr>
            <p:spPr bwMode="auto">
              <a:xfrm>
                <a:off x="6164" y="11000"/>
                <a:ext cx="98" cy="99"/>
              </a:xfrm>
              <a:custGeom>
                <a:avLst/>
                <a:gdLst>
                  <a:gd name="T0" fmla="*/ 50 w 98"/>
                  <a:gd name="T1" fmla="*/ 99 h 99"/>
                  <a:gd name="T2" fmla="*/ 67 w 98"/>
                  <a:gd name="T3" fmla="*/ 95 h 99"/>
                  <a:gd name="T4" fmla="*/ 83 w 98"/>
                  <a:gd name="T5" fmla="*/ 83 h 99"/>
                  <a:gd name="T6" fmla="*/ 93 w 98"/>
                  <a:gd name="T7" fmla="*/ 68 h 99"/>
                  <a:gd name="T8" fmla="*/ 98 w 98"/>
                  <a:gd name="T9" fmla="*/ 52 h 99"/>
                  <a:gd name="T10" fmla="*/ 93 w 98"/>
                  <a:gd name="T11" fmla="*/ 28 h 99"/>
                  <a:gd name="T12" fmla="*/ 83 w 98"/>
                  <a:gd name="T13" fmla="*/ 14 h 99"/>
                  <a:gd name="T14" fmla="*/ 67 w 98"/>
                  <a:gd name="T15" fmla="*/ 2 h 99"/>
                  <a:gd name="T16" fmla="*/ 50 w 98"/>
                  <a:gd name="T17" fmla="*/ 0 h 99"/>
                  <a:gd name="T18" fmla="*/ 29 w 98"/>
                  <a:gd name="T19" fmla="*/ 2 h 99"/>
                  <a:gd name="T20" fmla="*/ 14 w 98"/>
                  <a:gd name="T21" fmla="*/ 14 h 99"/>
                  <a:gd name="T22" fmla="*/ 2 w 98"/>
                  <a:gd name="T23" fmla="*/ 28 h 99"/>
                  <a:gd name="T24" fmla="*/ 0 w 98"/>
                  <a:gd name="T25" fmla="*/ 52 h 99"/>
                  <a:gd name="T26" fmla="*/ 2 w 98"/>
                  <a:gd name="T27" fmla="*/ 68 h 99"/>
                  <a:gd name="T28" fmla="*/ 14 w 98"/>
                  <a:gd name="T29" fmla="*/ 83 h 99"/>
                  <a:gd name="T30" fmla="*/ 29 w 98"/>
                  <a:gd name="T31" fmla="*/ 95 h 99"/>
                  <a:gd name="T32" fmla="*/ 50 w 98"/>
                  <a:gd name="T33" fmla="*/ 99 h 99"/>
                  <a:gd name="T34" fmla="*/ 50 w 98"/>
                  <a:gd name="T3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99">
                    <a:moveTo>
                      <a:pt x="50" y="99"/>
                    </a:moveTo>
                    <a:lnTo>
                      <a:pt x="67" y="95"/>
                    </a:lnTo>
                    <a:lnTo>
                      <a:pt x="83" y="83"/>
                    </a:lnTo>
                    <a:lnTo>
                      <a:pt x="93" y="68"/>
                    </a:lnTo>
                    <a:lnTo>
                      <a:pt x="98" y="52"/>
                    </a:lnTo>
                    <a:lnTo>
                      <a:pt x="93" y="28"/>
                    </a:lnTo>
                    <a:lnTo>
                      <a:pt x="83" y="14"/>
                    </a:lnTo>
                    <a:lnTo>
                      <a:pt x="67" y="2"/>
                    </a:lnTo>
                    <a:lnTo>
                      <a:pt x="50" y="0"/>
                    </a:lnTo>
                    <a:lnTo>
                      <a:pt x="29" y="2"/>
                    </a:lnTo>
                    <a:lnTo>
                      <a:pt x="14" y="14"/>
                    </a:lnTo>
                    <a:lnTo>
                      <a:pt x="2" y="28"/>
                    </a:lnTo>
                    <a:lnTo>
                      <a:pt x="0" y="52"/>
                    </a:lnTo>
                    <a:lnTo>
                      <a:pt x="2" y="68"/>
                    </a:lnTo>
                    <a:lnTo>
                      <a:pt x="14" y="83"/>
                    </a:lnTo>
                    <a:lnTo>
                      <a:pt x="29" y="95"/>
                    </a:lnTo>
                    <a:lnTo>
                      <a:pt x="50" y="99"/>
                    </a:lnTo>
                    <a:lnTo>
                      <a:pt x="50" y="99"/>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599" name="Freeform 223"/>
              <p:cNvSpPr>
                <a:spLocks/>
              </p:cNvSpPr>
              <p:nvPr/>
            </p:nvSpPr>
            <p:spPr bwMode="auto">
              <a:xfrm>
                <a:off x="5834" y="10864"/>
                <a:ext cx="102" cy="100"/>
              </a:xfrm>
              <a:custGeom>
                <a:avLst/>
                <a:gdLst>
                  <a:gd name="T0" fmla="*/ 50 w 102"/>
                  <a:gd name="T1" fmla="*/ 100 h 100"/>
                  <a:gd name="T2" fmla="*/ 69 w 102"/>
                  <a:gd name="T3" fmla="*/ 95 h 100"/>
                  <a:gd name="T4" fmla="*/ 85 w 102"/>
                  <a:gd name="T5" fmla="*/ 86 h 100"/>
                  <a:gd name="T6" fmla="*/ 97 w 102"/>
                  <a:gd name="T7" fmla="*/ 69 h 100"/>
                  <a:gd name="T8" fmla="*/ 102 w 102"/>
                  <a:gd name="T9" fmla="*/ 53 h 100"/>
                  <a:gd name="T10" fmla="*/ 97 w 102"/>
                  <a:gd name="T11" fmla="*/ 31 h 100"/>
                  <a:gd name="T12" fmla="*/ 85 w 102"/>
                  <a:gd name="T13" fmla="*/ 15 h 100"/>
                  <a:gd name="T14" fmla="*/ 69 w 102"/>
                  <a:gd name="T15" fmla="*/ 3 h 100"/>
                  <a:gd name="T16" fmla="*/ 50 w 102"/>
                  <a:gd name="T17" fmla="*/ 0 h 100"/>
                  <a:gd name="T18" fmla="*/ 31 w 102"/>
                  <a:gd name="T19" fmla="*/ 3 h 100"/>
                  <a:gd name="T20" fmla="*/ 14 w 102"/>
                  <a:gd name="T21" fmla="*/ 15 h 100"/>
                  <a:gd name="T22" fmla="*/ 2 w 102"/>
                  <a:gd name="T23" fmla="*/ 31 h 100"/>
                  <a:gd name="T24" fmla="*/ 0 w 102"/>
                  <a:gd name="T25" fmla="*/ 53 h 100"/>
                  <a:gd name="T26" fmla="*/ 2 w 102"/>
                  <a:gd name="T27" fmla="*/ 69 h 100"/>
                  <a:gd name="T28" fmla="*/ 14 w 102"/>
                  <a:gd name="T29" fmla="*/ 86 h 100"/>
                  <a:gd name="T30" fmla="*/ 31 w 102"/>
                  <a:gd name="T31" fmla="*/ 95 h 100"/>
                  <a:gd name="T32" fmla="*/ 50 w 102"/>
                  <a:gd name="T33" fmla="*/ 100 h 100"/>
                  <a:gd name="T34" fmla="*/ 50 w 102"/>
                  <a:gd name="T3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0">
                    <a:moveTo>
                      <a:pt x="50" y="100"/>
                    </a:moveTo>
                    <a:lnTo>
                      <a:pt x="69" y="95"/>
                    </a:lnTo>
                    <a:lnTo>
                      <a:pt x="85" y="86"/>
                    </a:lnTo>
                    <a:lnTo>
                      <a:pt x="97" y="69"/>
                    </a:lnTo>
                    <a:lnTo>
                      <a:pt x="102" y="53"/>
                    </a:lnTo>
                    <a:lnTo>
                      <a:pt x="97" y="31"/>
                    </a:lnTo>
                    <a:lnTo>
                      <a:pt x="85" y="15"/>
                    </a:lnTo>
                    <a:lnTo>
                      <a:pt x="69" y="3"/>
                    </a:lnTo>
                    <a:lnTo>
                      <a:pt x="50" y="0"/>
                    </a:lnTo>
                    <a:lnTo>
                      <a:pt x="31" y="3"/>
                    </a:lnTo>
                    <a:lnTo>
                      <a:pt x="14" y="15"/>
                    </a:lnTo>
                    <a:lnTo>
                      <a:pt x="2" y="31"/>
                    </a:lnTo>
                    <a:lnTo>
                      <a:pt x="0" y="53"/>
                    </a:lnTo>
                    <a:lnTo>
                      <a:pt x="2" y="69"/>
                    </a:lnTo>
                    <a:lnTo>
                      <a:pt x="14" y="86"/>
                    </a:lnTo>
                    <a:lnTo>
                      <a:pt x="31" y="95"/>
                    </a:lnTo>
                    <a:lnTo>
                      <a:pt x="50" y="100"/>
                    </a:lnTo>
                    <a:lnTo>
                      <a:pt x="50" y="10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0" name="Freeform 224"/>
              <p:cNvSpPr>
                <a:spLocks/>
              </p:cNvSpPr>
              <p:nvPr/>
            </p:nvSpPr>
            <p:spPr bwMode="auto">
              <a:xfrm>
                <a:off x="5606" y="11182"/>
                <a:ext cx="97" cy="98"/>
              </a:xfrm>
              <a:custGeom>
                <a:avLst/>
                <a:gdLst>
                  <a:gd name="T0" fmla="*/ 47 w 97"/>
                  <a:gd name="T1" fmla="*/ 98 h 98"/>
                  <a:gd name="T2" fmla="*/ 64 w 97"/>
                  <a:gd name="T3" fmla="*/ 93 h 98"/>
                  <a:gd name="T4" fmla="*/ 83 w 97"/>
                  <a:gd name="T5" fmla="*/ 84 h 98"/>
                  <a:gd name="T6" fmla="*/ 92 w 97"/>
                  <a:gd name="T7" fmla="*/ 67 h 98"/>
                  <a:gd name="T8" fmla="*/ 97 w 97"/>
                  <a:gd name="T9" fmla="*/ 50 h 98"/>
                  <a:gd name="T10" fmla="*/ 92 w 97"/>
                  <a:gd name="T11" fmla="*/ 29 h 98"/>
                  <a:gd name="T12" fmla="*/ 83 w 97"/>
                  <a:gd name="T13" fmla="*/ 15 h 98"/>
                  <a:gd name="T14" fmla="*/ 64 w 97"/>
                  <a:gd name="T15" fmla="*/ 3 h 98"/>
                  <a:gd name="T16" fmla="*/ 47 w 97"/>
                  <a:gd name="T17" fmla="*/ 0 h 98"/>
                  <a:gd name="T18" fmla="*/ 26 w 97"/>
                  <a:gd name="T19" fmla="*/ 3 h 98"/>
                  <a:gd name="T20" fmla="*/ 12 w 97"/>
                  <a:gd name="T21" fmla="*/ 15 h 98"/>
                  <a:gd name="T22" fmla="*/ 2 w 97"/>
                  <a:gd name="T23" fmla="*/ 29 h 98"/>
                  <a:gd name="T24" fmla="*/ 0 w 97"/>
                  <a:gd name="T25" fmla="*/ 50 h 98"/>
                  <a:gd name="T26" fmla="*/ 2 w 97"/>
                  <a:gd name="T27" fmla="*/ 67 h 98"/>
                  <a:gd name="T28" fmla="*/ 12 w 97"/>
                  <a:gd name="T29" fmla="*/ 84 h 98"/>
                  <a:gd name="T30" fmla="*/ 26 w 97"/>
                  <a:gd name="T31" fmla="*/ 93 h 98"/>
                  <a:gd name="T32" fmla="*/ 47 w 97"/>
                  <a:gd name="T33" fmla="*/ 98 h 98"/>
                  <a:gd name="T34" fmla="*/ 47 w 97"/>
                  <a:gd name="T3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8">
                    <a:moveTo>
                      <a:pt x="47" y="98"/>
                    </a:moveTo>
                    <a:lnTo>
                      <a:pt x="64" y="93"/>
                    </a:lnTo>
                    <a:lnTo>
                      <a:pt x="83" y="84"/>
                    </a:lnTo>
                    <a:lnTo>
                      <a:pt x="92" y="67"/>
                    </a:lnTo>
                    <a:lnTo>
                      <a:pt x="97" y="50"/>
                    </a:lnTo>
                    <a:lnTo>
                      <a:pt x="92" y="29"/>
                    </a:lnTo>
                    <a:lnTo>
                      <a:pt x="83" y="15"/>
                    </a:lnTo>
                    <a:lnTo>
                      <a:pt x="64" y="3"/>
                    </a:lnTo>
                    <a:lnTo>
                      <a:pt x="47" y="0"/>
                    </a:lnTo>
                    <a:lnTo>
                      <a:pt x="26" y="3"/>
                    </a:lnTo>
                    <a:lnTo>
                      <a:pt x="12" y="15"/>
                    </a:lnTo>
                    <a:lnTo>
                      <a:pt x="2" y="29"/>
                    </a:lnTo>
                    <a:lnTo>
                      <a:pt x="0" y="50"/>
                    </a:lnTo>
                    <a:lnTo>
                      <a:pt x="2" y="67"/>
                    </a:lnTo>
                    <a:lnTo>
                      <a:pt x="12" y="84"/>
                    </a:lnTo>
                    <a:lnTo>
                      <a:pt x="26" y="93"/>
                    </a:lnTo>
                    <a:lnTo>
                      <a:pt x="47" y="98"/>
                    </a:lnTo>
                    <a:lnTo>
                      <a:pt x="47" y="9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1" name="Freeform 225"/>
              <p:cNvSpPr>
                <a:spLocks/>
              </p:cNvSpPr>
              <p:nvPr/>
            </p:nvSpPr>
            <p:spPr bwMode="auto">
              <a:xfrm>
                <a:off x="5836" y="11263"/>
                <a:ext cx="93" cy="95"/>
              </a:xfrm>
              <a:custGeom>
                <a:avLst/>
                <a:gdLst>
                  <a:gd name="T0" fmla="*/ 48 w 93"/>
                  <a:gd name="T1" fmla="*/ 95 h 95"/>
                  <a:gd name="T2" fmla="*/ 64 w 93"/>
                  <a:gd name="T3" fmla="*/ 90 h 95"/>
                  <a:gd name="T4" fmla="*/ 79 w 93"/>
                  <a:gd name="T5" fmla="*/ 79 h 95"/>
                  <a:gd name="T6" fmla="*/ 88 w 93"/>
                  <a:gd name="T7" fmla="*/ 64 h 95"/>
                  <a:gd name="T8" fmla="*/ 93 w 93"/>
                  <a:gd name="T9" fmla="*/ 48 h 95"/>
                  <a:gd name="T10" fmla="*/ 88 w 93"/>
                  <a:gd name="T11" fmla="*/ 26 h 95"/>
                  <a:gd name="T12" fmla="*/ 79 w 93"/>
                  <a:gd name="T13" fmla="*/ 12 h 95"/>
                  <a:gd name="T14" fmla="*/ 64 w 93"/>
                  <a:gd name="T15" fmla="*/ 3 h 95"/>
                  <a:gd name="T16" fmla="*/ 48 w 93"/>
                  <a:gd name="T17" fmla="*/ 0 h 95"/>
                  <a:gd name="T18" fmla="*/ 29 w 93"/>
                  <a:gd name="T19" fmla="*/ 3 h 95"/>
                  <a:gd name="T20" fmla="*/ 14 w 93"/>
                  <a:gd name="T21" fmla="*/ 12 h 95"/>
                  <a:gd name="T22" fmla="*/ 3 w 93"/>
                  <a:gd name="T23" fmla="*/ 26 h 95"/>
                  <a:gd name="T24" fmla="*/ 0 w 93"/>
                  <a:gd name="T25" fmla="*/ 48 h 95"/>
                  <a:gd name="T26" fmla="*/ 3 w 93"/>
                  <a:gd name="T27" fmla="*/ 64 h 95"/>
                  <a:gd name="T28" fmla="*/ 14 w 93"/>
                  <a:gd name="T29" fmla="*/ 79 h 95"/>
                  <a:gd name="T30" fmla="*/ 29 w 93"/>
                  <a:gd name="T31" fmla="*/ 90 h 95"/>
                  <a:gd name="T32" fmla="*/ 48 w 93"/>
                  <a:gd name="T33" fmla="*/ 95 h 95"/>
                  <a:gd name="T34" fmla="*/ 48 w 93"/>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5">
                    <a:moveTo>
                      <a:pt x="48" y="95"/>
                    </a:moveTo>
                    <a:lnTo>
                      <a:pt x="64" y="90"/>
                    </a:lnTo>
                    <a:lnTo>
                      <a:pt x="79" y="79"/>
                    </a:lnTo>
                    <a:lnTo>
                      <a:pt x="88" y="64"/>
                    </a:lnTo>
                    <a:lnTo>
                      <a:pt x="93" y="48"/>
                    </a:lnTo>
                    <a:lnTo>
                      <a:pt x="88" y="26"/>
                    </a:lnTo>
                    <a:lnTo>
                      <a:pt x="79" y="12"/>
                    </a:lnTo>
                    <a:lnTo>
                      <a:pt x="64" y="3"/>
                    </a:lnTo>
                    <a:lnTo>
                      <a:pt x="48" y="0"/>
                    </a:lnTo>
                    <a:lnTo>
                      <a:pt x="29" y="3"/>
                    </a:lnTo>
                    <a:lnTo>
                      <a:pt x="14" y="12"/>
                    </a:lnTo>
                    <a:lnTo>
                      <a:pt x="3" y="26"/>
                    </a:lnTo>
                    <a:lnTo>
                      <a:pt x="0" y="48"/>
                    </a:lnTo>
                    <a:lnTo>
                      <a:pt x="3" y="64"/>
                    </a:lnTo>
                    <a:lnTo>
                      <a:pt x="14" y="79"/>
                    </a:lnTo>
                    <a:lnTo>
                      <a:pt x="29" y="90"/>
                    </a:lnTo>
                    <a:lnTo>
                      <a:pt x="48" y="95"/>
                    </a:lnTo>
                    <a:lnTo>
                      <a:pt x="48" y="9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2" name="Freeform 226"/>
              <p:cNvSpPr>
                <a:spLocks/>
              </p:cNvSpPr>
              <p:nvPr/>
            </p:nvSpPr>
            <p:spPr bwMode="auto">
              <a:xfrm>
                <a:off x="6071" y="11225"/>
                <a:ext cx="93" cy="95"/>
              </a:xfrm>
              <a:custGeom>
                <a:avLst/>
                <a:gdLst>
                  <a:gd name="T0" fmla="*/ 48 w 93"/>
                  <a:gd name="T1" fmla="*/ 95 h 95"/>
                  <a:gd name="T2" fmla="*/ 62 w 93"/>
                  <a:gd name="T3" fmla="*/ 90 h 95"/>
                  <a:gd name="T4" fmla="*/ 76 w 93"/>
                  <a:gd name="T5" fmla="*/ 81 h 95"/>
                  <a:gd name="T6" fmla="*/ 88 w 93"/>
                  <a:gd name="T7" fmla="*/ 64 h 95"/>
                  <a:gd name="T8" fmla="*/ 93 w 93"/>
                  <a:gd name="T9" fmla="*/ 48 h 95"/>
                  <a:gd name="T10" fmla="*/ 88 w 93"/>
                  <a:gd name="T11" fmla="*/ 29 h 95"/>
                  <a:gd name="T12" fmla="*/ 76 w 93"/>
                  <a:gd name="T13" fmla="*/ 14 h 95"/>
                  <a:gd name="T14" fmla="*/ 62 w 93"/>
                  <a:gd name="T15" fmla="*/ 3 h 95"/>
                  <a:gd name="T16" fmla="*/ 48 w 93"/>
                  <a:gd name="T17" fmla="*/ 0 h 95"/>
                  <a:gd name="T18" fmla="*/ 27 w 93"/>
                  <a:gd name="T19" fmla="*/ 3 h 95"/>
                  <a:gd name="T20" fmla="*/ 12 w 93"/>
                  <a:gd name="T21" fmla="*/ 14 h 95"/>
                  <a:gd name="T22" fmla="*/ 3 w 93"/>
                  <a:gd name="T23" fmla="*/ 29 h 95"/>
                  <a:gd name="T24" fmla="*/ 0 w 93"/>
                  <a:gd name="T25" fmla="*/ 48 h 95"/>
                  <a:gd name="T26" fmla="*/ 3 w 93"/>
                  <a:gd name="T27" fmla="*/ 64 h 95"/>
                  <a:gd name="T28" fmla="*/ 12 w 93"/>
                  <a:gd name="T29" fmla="*/ 81 h 95"/>
                  <a:gd name="T30" fmla="*/ 27 w 93"/>
                  <a:gd name="T31" fmla="*/ 90 h 95"/>
                  <a:gd name="T32" fmla="*/ 48 w 93"/>
                  <a:gd name="T33" fmla="*/ 95 h 95"/>
                  <a:gd name="T34" fmla="*/ 48 w 93"/>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5">
                    <a:moveTo>
                      <a:pt x="48" y="95"/>
                    </a:moveTo>
                    <a:lnTo>
                      <a:pt x="62" y="90"/>
                    </a:lnTo>
                    <a:lnTo>
                      <a:pt x="76" y="81"/>
                    </a:lnTo>
                    <a:lnTo>
                      <a:pt x="88" y="64"/>
                    </a:lnTo>
                    <a:lnTo>
                      <a:pt x="93" y="48"/>
                    </a:lnTo>
                    <a:lnTo>
                      <a:pt x="88" y="29"/>
                    </a:lnTo>
                    <a:lnTo>
                      <a:pt x="76" y="14"/>
                    </a:lnTo>
                    <a:lnTo>
                      <a:pt x="62" y="3"/>
                    </a:lnTo>
                    <a:lnTo>
                      <a:pt x="48" y="0"/>
                    </a:lnTo>
                    <a:lnTo>
                      <a:pt x="27" y="3"/>
                    </a:lnTo>
                    <a:lnTo>
                      <a:pt x="12" y="14"/>
                    </a:lnTo>
                    <a:lnTo>
                      <a:pt x="3" y="29"/>
                    </a:lnTo>
                    <a:lnTo>
                      <a:pt x="0" y="48"/>
                    </a:lnTo>
                    <a:lnTo>
                      <a:pt x="3" y="64"/>
                    </a:lnTo>
                    <a:lnTo>
                      <a:pt x="12" y="81"/>
                    </a:lnTo>
                    <a:lnTo>
                      <a:pt x="27" y="90"/>
                    </a:lnTo>
                    <a:lnTo>
                      <a:pt x="48" y="95"/>
                    </a:lnTo>
                    <a:lnTo>
                      <a:pt x="48" y="9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3" name="Freeform 227"/>
              <p:cNvSpPr>
                <a:spLocks/>
              </p:cNvSpPr>
              <p:nvPr/>
            </p:nvSpPr>
            <p:spPr bwMode="auto">
              <a:xfrm>
                <a:off x="6250" y="11289"/>
                <a:ext cx="99" cy="98"/>
              </a:xfrm>
              <a:custGeom>
                <a:avLst/>
                <a:gdLst>
                  <a:gd name="T0" fmla="*/ 47 w 99"/>
                  <a:gd name="T1" fmla="*/ 98 h 98"/>
                  <a:gd name="T2" fmla="*/ 66 w 99"/>
                  <a:gd name="T3" fmla="*/ 93 h 98"/>
                  <a:gd name="T4" fmla="*/ 83 w 99"/>
                  <a:gd name="T5" fmla="*/ 81 h 98"/>
                  <a:gd name="T6" fmla="*/ 95 w 99"/>
                  <a:gd name="T7" fmla="*/ 64 h 98"/>
                  <a:gd name="T8" fmla="*/ 99 w 99"/>
                  <a:gd name="T9" fmla="*/ 45 h 98"/>
                  <a:gd name="T10" fmla="*/ 95 w 99"/>
                  <a:gd name="T11" fmla="*/ 26 h 98"/>
                  <a:gd name="T12" fmla="*/ 83 w 99"/>
                  <a:gd name="T13" fmla="*/ 12 h 98"/>
                  <a:gd name="T14" fmla="*/ 66 w 99"/>
                  <a:gd name="T15" fmla="*/ 3 h 98"/>
                  <a:gd name="T16" fmla="*/ 47 w 99"/>
                  <a:gd name="T17" fmla="*/ 0 h 98"/>
                  <a:gd name="T18" fmla="*/ 28 w 99"/>
                  <a:gd name="T19" fmla="*/ 3 h 98"/>
                  <a:gd name="T20" fmla="*/ 14 w 99"/>
                  <a:gd name="T21" fmla="*/ 12 h 98"/>
                  <a:gd name="T22" fmla="*/ 2 w 99"/>
                  <a:gd name="T23" fmla="*/ 26 h 98"/>
                  <a:gd name="T24" fmla="*/ 0 w 99"/>
                  <a:gd name="T25" fmla="*/ 45 h 98"/>
                  <a:gd name="T26" fmla="*/ 2 w 99"/>
                  <a:gd name="T27" fmla="*/ 64 h 98"/>
                  <a:gd name="T28" fmla="*/ 14 w 99"/>
                  <a:gd name="T29" fmla="*/ 81 h 98"/>
                  <a:gd name="T30" fmla="*/ 28 w 99"/>
                  <a:gd name="T31" fmla="*/ 93 h 98"/>
                  <a:gd name="T32" fmla="*/ 47 w 99"/>
                  <a:gd name="T33" fmla="*/ 98 h 98"/>
                  <a:gd name="T34" fmla="*/ 47 w 99"/>
                  <a:gd name="T3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98">
                    <a:moveTo>
                      <a:pt x="47" y="98"/>
                    </a:moveTo>
                    <a:lnTo>
                      <a:pt x="66" y="93"/>
                    </a:lnTo>
                    <a:lnTo>
                      <a:pt x="83" y="81"/>
                    </a:lnTo>
                    <a:lnTo>
                      <a:pt x="95" y="64"/>
                    </a:lnTo>
                    <a:lnTo>
                      <a:pt x="99" y="45"/>
                    </a:lnTo>
                    <a:lnTo>
                      <a:pt x="95" y="26"/>
                    </a:lnTo>
                    <a:lnTo>
                      <a:pt x="83" y="12"/>
                    </a:lnTo>
                    <a:lnTo>
                      <a:pt x="66" y="3"/>
                    </a:lnTo>
                    <a:lnTo>
                      <a:pt x="47" y="0"/>
                    </a:lnTo>
                    <a:lnTo>
                      <a:pt x="28" y="3"/>
                    </a:lnTo>
                    <a:lnTo>
                      <a:pt x="14" y="12"/>
                    </a:lnTo>
                    <a:lnTo>
                      <a:pt x="2" y="26"/>
                    </a:lnTo>
                    <a:lnTo>
                      <a:pt x="0" y="45"/>
                    </a:lnTo>
                    <a:lnTo>
                      <a:pt x="2" y="64"/>
                    </a:lnTo>
                    <a:lnTo>
                      <a:pt x="14" y="81"/>
                    </a:lnTo>
                    <a:lnTo>
                      <a:pt x="28" y="93"/>
                    </a:lnTo>
                    <a:lnTo>
                      <a:pt x="47" y="98"/>
                    </a:lnTo>
                    <a:lnTo>
                      <a:pt x="47" y="9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4" name="Freeform 228"/>
              <p:cNvSpPr>
                <a:spLocks/>
              </p:cNvSpPr>
              <p:nvPr/>
            </p:nvSpPr>
            <p:spPr bwMode="auto">
              <a:xfrm>
                <a:off x="5983" y="11429"/>
                <a:ext cx="91" cy="95"/>
              </a:xfrm>
              <a:custGeom>
                <a:avLst/>
                <a:gdLst>
                  <a:gd name="T0" fmla="*/ 48 w 91"/>
                  <a:gd name="T1" fmla="*/ 95 h 95"/>
                  <a:gd name="T2" fmla="*/ 62 w 91"/>
                  <a:gd name="T3" fmla="*/ 91 h 95"/>
                  <a:gd name="T4" fmla="*/ 77 w 91"/>
                  <a:gd name="T5" fmla="*/ 81 h 95"/>
                  <a:gd name="T6" fmla="*/ 86 w 91"/>
                  <a:gd name="T7" fmla="*/ 64 h 95"/>
                  <a:gd name="T8" fmla="*/ 91 w 91"/>
                  <a:gd name="T9" fmla="*/ 48 h 95"/>
                  <a:gd name="T10" fmla="*/ 86 w 91"/>
                  <a:gd name="T11" fmla="*/ 29 h 95"/>
                  <a:gd name="T12" fmla="*/ 77 w 91"/>
                  <a:gd name="T13" fmla="*/ 15 h 95"/>
                  <a:gd name="T14" fmla="*/ 62 w 91"/>
                  <a:gd name="T15" fmla="*/ 3 h 95"/>
                  <a:gd name="T16" fmla="*/ 48 w 91"/>
                  <a:gd name="T17" fmla="*/ 0 h 95"/>
                  <a:gd name="T18" fmla="*/ 27 w 91"/>
                  <a:gd name="T19" fmla="*/ 3 h 95"/>
                  <a:gd name="T20" fmla="*/ 12 w 91"/>
                  <a:gd name="T21" fmla="*/ 15 h 95"/>
                  <a:gd name="T22" fmla="*/ 3 w 91"/>
                  <a:gd name="T23" fmla="*/ 29 h 95"/>
                  <a:gd name="T24" fmla="*/ 0 w 91"/>
                  <a:gd name="T25" fmla="*/ 48 h 95"/>
                  <a:gd name="T26" fmla="*/ 3 w 91"/>
                  <a:gd name="T27" fmla="*/ 64 h 95"/>
                  <a:gd name="T28" fmla="*/ 12 w 91"/>
                  <a:gd name="T29" fmla="*/ 81 h 95"/>
                  <a:gd name="T30" fmla="*/ 27 w 91"/>
                  <a:gd name="T31" fmla="*/ 91 h 95"/>
                  <a:gd name="T32" fmla="*/ 48 w 91"/>
                  <a:gd name="T33" fmla="*/ 95 h 95"/>
                  <a:gd name="T34" fmla="*/ 48 w 91"/>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95">
                    <a:moveTo>
                      <a:pt x="48" y="95"/>
                    </a:moveTo>
                    <a:lnTo>
                      <a:pt x="62" y="91"/>
                    </a:lnTo>
                    <a:lnTo>
                      <a:pt x="77" y="81"/>
                    </a:lnTo>
                    <a:lnTo>
                      <a:pt x="86" y="64"/>
                    </a:lnTo>
                    <a:lnTo>
                      <a:pt x="91" y="48"/>
                    </a:lnTo>
                    <a:lnTo>
                      <a:pt x="86" y="29"/>
                    </a:lnTo>
                    <a:lnTo>
                      <a:pt x="77" y="15"/>
                    </a:lnTo>
                    <a:lnTo>
                      <a:pt x="62" y="3"/>
                    </a:lnTo>
                    <a:lnTo>
                      <a:pt x="48" y="0"/>
                    </a:lnTo>
                    <a:lnTo>
                      <a:pt x="27" y="3"/>
                    </a:lnTo>
                    <a:lnTo>
                      <a:pt x="12" y="15"/>
                    </a:lnTo>
                    <a:lnTo>
                      <a:pt x="3" y="29"/>
                    </a:lnTo>
                    <a:lnTo>
                      <a:pt x="0" y="48"/>
                    </a:lnTo>
                    <a:lnTo>
                      <a:pt x="3" y="64"/>
                    </a:lnTo>
                    <a:lnTo>
                      <a:pt x="12" y="81"/>
                    </a:lnTo>
                    <a:lnTo>
                      <a:pt x="27" y="91"/>
                    </a:lnTo>
                    <a:lnTo>
                      <a:pt x="48" y="95"/>
                    </a:lnTo>
                    <a:lnTo>
                      <a:pt x="48" y="9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5" name="Freeform 229"/>
              <p:cNvSpPr>
                <a:spLocks/>
              </p:cNvSpPr>
              <p:nvPr/>
            </p:nvSpPr>
            <p:spPr bwMode="auto">
              <a:xfrm>
                <a:off x="5789" y="11484"/>
                <a:ext cx="92" cy="93"/>
              </a:xfrm>
              <a:custGeom>
                <a:avLst/>
                <a:gdLst>
                  <a:gd name="T0" fmla="*/ 47 w 92"/>
                  <a:gd name="T1" fmla="*/ 93 h 93"/>
                  <a:gd name="T2" fmla="*/ 64 w 92"/>
                  <a:gd name="T3" fmla="*/ 88 h 93"/>
                  <a:gd name="T4" fmla="*/ 78 w 92"/>
                  <a:gd name="T5" fmla="*/ 78 h 93"/>
                  <a:gd name="T6" fmla="*/ 88 w 92"/>
                  <a:gd name="T7" fmla="*/ 62 h 93"/>
                  <a:gd name="T8" fmla="*/ 92 w 92"/>
                  <a:gd name="T9" fmla="*/ 47 h 93"/>
                  <a:gd name="T10" fmla="*/ 88 w 92"/>
                  <a:gd name="T11" fmla="*/ 28 h 93"/>
                  <a:gd name="T12" fmla="*/ 78 w 92"/>
                  <a:gd name="T13" fmla="*/ 14 h 93"/>
                  <a:gd name="T14" fmla="*/ 64 w 92"/>
                  <a:gd name="T15" fmla="*/ 2 h 93"/>
                  <a:gd name="T16" fmla="*/ 47 w 92"/>
                  <a:gd name="T17" fmla="*/ 0 h 93"/>
                  <a:gd name="T18" fmla="*/ 28 w 92"/>
                  <a:gd name="T19" fmla="*/ 2 h 93"/>
                  <a:gd name="T20" fmla="*/ 14 w 92"/>
                  <a:gd name="T21" fmla="*/ 14 h 93"/>
                  <a:gd name="T22" fmla="*/ 2 w 92"/>
                  <a:gd name="T23" fmla="*/ 28 h 93"/>
                  <a:gd name="T24" fmla="*/ 0 w 92"/>
                  <a:gd name="T25" fmla="*/ 47 h 93"/>
                  <a:gd name="T26" fmla="*/ 2 w 92"/>
                  <a:gd name="T27" fmla="*/ 62 h 93"/>
                  <a:gd name="T28" fmla="*/ 14 w 92"/>
                  <a:gd name="T29" fmla="*/ 78 h 93"/>
                  <a:gd name="T30" fmla="*/ 28 w 92"/>
                  <a:gd name="T31" fmla="*/ 88 h 93"/>
                  <a:gd name="T32" fmla="*/ 47 w 92"/>
                  <a:gd name="T33" fmla="*/ 93 h 93"/>
                  <a:gd name="T34" fmla="*/ 47 w 92"/>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3">
                    <a:moveTo>
                      <a:pt x="47" y="93"/>
                    </a:moveTo>
                    <a:lnTo>
                      <a:pt x="64" y="88"/>
                    </a:lnTo>
                    <a:lnTo>
                      <a:pt x="78" y="78"/>
                    </a:lnTo>
                    <a:lnTo>
                      <a:pt x="88" y="62"/>
                    </a:lnTo>
                    <a:lnTo>
                      <a:pt x="92" y="47"/>
                    </a:lnTo>
                    <a:lnTo>
                      <a:pt x="88" y="28"/>
                    </a:lnTo>
                    <a:lnTo>
                      <a:pt x="78" y="14"/>
                    </a:lnTo>
                    <a:lnTo>
                      <a:pt x="64" y="2"/>
                    </a:lnTo>
                    <a:lnTo>
                      <a:pt x="47" y="0"/>
                    </a:lnTo>
                    <a:lnTo>
                      <a:pt x="28" y="2"/>
                    </a:lnTo>
                    <a:lnTo>
                      <a:pt x="14" y="14"/>
                    </a:lnTo>
                    <a:lnTo>
                      <a:pt x="2" y="28"/>
                    </a:lnTo>
                    <a:lnTo>
                      <a:pt x="0" y="47"/>
                    </a:lnTo>
                    <a:lnTo>
                      <a:pt x="2" y="62"/>
                    </a:lnTo>
                    <a:lnTo>
                      <a:pt x="14" y="78"/>
                    </a:lnTo>
                    <a:lnTo>
                      <a:pt x="28" y="88"/>
                    </a:lnTo>
                    <a:lnTo>
                      <a:pt x="47" y="93"/>
                    </a:lnTo>
                    <a:lnTo>
                      <a:pt x="47" y="93"/>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6" name="Freeform 230"/>
              <p:cNvSpPr>
                <a:spLocks/>
              </p:cNvSpPr>
              <p:nvPr/>
            </p:nvSpPr>
            <p:spPr bwMode="auto">
              <a:xfrm>
                <a:off x="5435" y="11325"/>
                <a:ext cx="90" cy="90"/>
              </a:xfrm>
              <a:custGeom>
                <a:avLst/>
                <a:gdLst>
                  <a:gd name="T0" fmla="*/ 47 w 90"/>
                  <a:gd name="T1" fmla="*/ 90 h 90"/>
                  <a:gd name="T2" fmla="*/ 61 w 90"/>
                  <a:gd name="T3" fmla="*/ 85 h 90"/>
                  <a:gd name="T4" fmla="*/ 76 w 90"/>
                  <a:gd name="T5" fmla="*/ 76 h 90"/>
                  <a:gd name="T6" fmla="*/ 85 w 90"/>
                  <a:gd name="T7" fmla="*/ 59 h 90"/>
                  <a:gd name="T8" fmla="*/ 90 w 90"/>
                  <a:gd name="T9" fmla="*/ 43 h 90"/>
                  <a:gd name="T10" fmla="*/ 85 w 90"/>
                  <a:gd name="T11" fmla="*/ 24 h 90"/>
                  <a:gd name="T12" fmla="*/ 76 w 90"/>
                  <a:gd name="T13" fmla="*/ 12 h 90"/>
                  <a:gd name="T14" fmla="*/ 61 w 90"/>
                  <a:gd name="T15" fmla="*/ 2 h 90"/>
                  <a:gd name="T16" fmla="*/ 47 w 90"/>
                  <a:gd name="T17" fmla="*/ 0 h 90"/>
                  <a:gd name="T18" fmla="*/ 26 w 90"/>
                  <a:gd name="T19" fmla="*/ 2 h 90"/>
                  <a:gd name="T20" fmla="*/ 11 w 90"/>
                  <a:gd name="T21" fmla="*/ 12 h 90"/>
                  <a:gd name="T22" fmla="*/ 2 w 90"/>
                  <a:gd name="T23" fmla="*/ 24 h 90"/>
                  <a:gd name="T24" fmla="*/ 0 w 90"/>
                  <a:gd name="T25" fmla="*/ 43 h 90"/>
                  <a:gd name="T26" fmla="*/ 2 w 90"/>
                  <a:gd name="T27" fmla="*/ 59 h 90"/>
                  <a:gd name="T28" fmla="*/ 11 w 90"/>
                  <a:gd name="T29" fmla="*/ 76 h 90"/>
                  <a:gd name="T30" fmla="*/ 26 w 90"/>
                  <a:gd name="T31" fmla="*/ 85 h 90"/>
                  <a:gd name="T32" fmla="*/ 47 w 90"/>
                  <a:gd name="T33" fmla="*/ 90 h 90"/>
                  <a:gd name="T34" fmla="*/ 47 w 90"/>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0">
                    <a:moveTo>
                      <a:pt x="47" y="90"/>
                    </a:moveTo>
                    <a:lnTo>
                      <a:pt x="61" y="85"/>
                    </a:lnTo>
                    <a:lnTo>
                      <a:pt x="76" y="76"/>
                    </a:lnTo>
                    <a:lnTo>
                      <a:pt x="85" y="59"/>
                    </a:lnTo>
                    <a:lnTo>
                      <a:pt x="90" y="43"/>
                    </a:lnTo>
                    <a:lnTo>
                      <a:pt x="85" y="24"/>
                    </a:lnTo>
                    <a:lnTo>
                      <a:pt x="76" y="12"/>
                    </a:lnTo>
                    <a:lnTo>
                      <a:pt x="61" y="2"/>
                    </a:lnTo>
                    <a:lnTo>
                      <a:pt x="47" y="0"/>
                    </a:lnTo>
                    <a:lnTo>
                      <a:pt x="26" y="2"/>
                    </a:lnTo>
                    <a:lnTo>
                      <a:pt x="11" y="12"/>
                    </a:lnTo>
                    <a:lnTo>
                      <a:pt x="2" y="24"/>
                    </a:lnTo>
                    <a:lnTo>
                      <a:pt x="0" y="43"/>
                    </a:lnTo>
                    <a:lnTo>
                      <a:pt x="2" y="59"/>
                    </a:lnTo>
                    <a:lnTo>
                      <a:pt x="11" y="76"/>
                    </a:lnTo>
                    <a:lnTo>
                      <a:pt x="26" y="85"/>
                    </a:lnTo>
                    <a:lnTo>
                      <a:pt x="47" y="90"/>
                    </a:lnTo>
                    <a:lnTo>
                      <a:pt x="47" y="9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7" name="Freeform 231"/>
              <p:cNvSpPr>
                <a:spLocks/>
              </p:cNvSpPr>
              <p:nvPr/>
            </p:nvSpPr>
            <p:spPr bwMode="auto">
              <a:xfrm>
                <a:off x="5646" y="11375"/>
                <a:ext cx="81" cy="85"/>
              </a:xfrm>
              <a:custGeom>
                <a:avLst/>
                <a:gdLst>
                  <a:gd name="T0" fmla="*/ 38 w 81"/>
                  <a:gd name="T1" fmla="*/ 85 h 85"/>
                  <a:gd name="T2" fmla="*/ 55 w 81"/>
                  <a:gd name="T3" fmla="*/ 80 h 85"/>
                  <a:gd name="T4" fmla="*/ 69 w 81"/>
                  <a:gd name="T5" fmla="*/ 71 h 85"/>
                  <a:gd name="T6" fmla="*/ 76 w 81"/>
                  <a:gd name="T7" fmla="*/ 57 h 85"/>
                  <a:gd name="T8" fmla="*/ 81 w 81"/>
                  <a:gd name="T9" fmla="*/ 40 h 85"/>
                  <a:gd name="T10" fmla="*/ 76 w 81"/>
                  <a:gd name="T11" fmla="*/ 24 h 85"/>
                  <a:gd name="T12" fmla="*/ 69 w 81"/>
                  <a:gd name="T13" fmla="*/ 12 h 85"/>
                  <a:gd name="T14" fmla="*/ 55 w 81"/>
                  <a:gd name="T15" fmla="*/ 2 h 85"/>
                  <a:gd name="T16" fmla="*/ 38 w 81"/>
                  <a:gd name="T17" fmla="*/ 0 h 85"/>
                  <a:gd name="T18" fmla="*/ 24 w 81"/>
                  <a:gd name="T19" fmla="*/ 2 h 85"/>
                  <a:gd name="T20" fmla="*/ 12 w 81"/>
                  <a:gd name="T21" fmla="*/ 12 h 85"/>
                  <a:gd name="T22" fmla="*/ 2 w 81"/>
                  <a:gd name="T23" fmla="*/ 24 h 85"/>
                  <a:gd name="T24" fmla="*/ 0 w 81"/>
                  <a:gd name="T25" fmla="*/ 40 h 85"/>
                  <a:gd name="T26" fmla="*/ 2 w 81"/>
                  <a:gd name="T27" fmla="*/ 57 h 85"/>
                  <a:gd name="T28" fmla="*/ 12 w 81"/>
                  <a:gd name="T29" fmla="*/ 71 h 85"/>
                  <a:gd name="T30" fmla="*/ 24 w 81"/>
                  <a:gd name="T31" fmla="*/ 80 h 85"/>
                  <a:gd name="T32" fmla="*/ 38 w 81"/>
                  <a:gd name="T33" fmla="*/ 85 h 85"/>
                  <a:gd name="T34" fmla="*/ 38 w 81"/>
                  <a:gd name="T3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5">
                    <a:moveTo>
                      <a:pt x="38" y="85"/>
                    </a:moveTo>
                    <a:lnTo>
                      <a:pt x="55" y="80"/>
                    </a:lnTo>
                    <a:lnTo>
                      <a:pt x="69" y="71"/>
                    </a:lnTo>
                    <a:lnTo>
                      <a:pt x="76" y="57"/>
                    </a:lnTo>
                    <a:lnTo>
                      <a:pt x="81" y="40"/>
                    </a:lnTo>
                    <a:lnTo>
                      <a:pt x="76" y="24"/>
                    </a:lnTo>
                    <a:lnTo>
                      <a:pt x="69" y="12"/>
                    </a:lnTo>
                    <a:lnTo>
                      <a:pt x="55" y="2"/>
                    </a:lnTo>
                    <a:lnTo>
                      <a:pt x="38" y="0"/>
                    </a:lnTo>
                    <a:lnTo>
                      <a:pt x="24" y="2"/>
                    </a:lnTo>
                    <a:lnTo>
                      <a:pt x="12" y="12"/>
                    </a:lnTo>
                    <a:lnTo>
                      <a:pt x="2" y="24"/>
                    </a:lnTo>
                    <a:lnTo>
                      <a:pt x="0" y="40"/>
                    </a:lnTo>
                    <a:lnTo>
                      <a:pt x="2" y="57"/>
                    </a:lnTo>
                    <a:lnTo>
                      <a:pt x="12" y="71"/>
                    </a:lnTo>
                    <a:lnTo>
                      <a:pt x="24" y="80"/>
                    </a:lnTo>
                    <a:lnTo>
                      <a:pt x="38" y="85"/>
                    </a:lnTo>
                    <a:lnTo>
                      <a:pt x="38" y="8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8" name="Freeform 232"/>
              <p:cNvSpPr>
                <a:spLocks/>
              </p:cNvSpPr>
              <p:nvPr/>
            </p:nvSpPr>
            <p:spPr bwMode="auto">
              <a:xfrm>
                <a:off x="5584" y="11577"/>
                <a:ext cx="88" cy="85"/>
              </a:xfrm>
              <a:custGeom>
                <a:avLst/>
                <a:gdLst>
                  <a:gd name="T0" fmla="*/ 43 w 88"/>
                  <a:gd name="T1" fmla="*/ 85 h 85"/>
                  <a:gd name="T2" fmla="*/ 60 w 88"/>
                  <a:gd name="T3" fmla="*/ 80 h 85"/>
                  <a:gd name="T4" fmla="*/ 76 w 88"/>
                  <a:gd name="T5" fmla="*/ 71 h 85"/>
                  <a:gd name="T6" fmla="*/ 86 w 88"/>
                  <a:gd name="T7" fmla="*/ 57 h 85"/>
                  <a:gd name="T8" fmla="*/ 88 w 88"/>
                  <a:gd name="T9" fmla="*/ 42 h 85"/>
                  <a:gd name="T10" fmla="*/ 86 w 88"/>
                  <a:gd name="T11" fmla="*/ 23 h 85"/>
                  <a:gd name="T12" fmla="*/ 76 w 88"/>
                  <a:gd name="T13" fmla="*/ 9 h 85"/>
                  <a:gd name="T14" fmla="*/ 60 w 88"/>
                  <a:gd name="T15" fmla="*/ 0 h 85"/>
                  <a:gd name="T16" fmla="*/ 43 w 88"/>
                  <a:gd name="T17" fmla="*/ 0 h 85"/>
                  <a:gd name="T18" fmla="*/ 26 w 88"/>
                  <a:gd name="T19" fmla="*/ 0 h 85"/>
                  <a:gd name="T20" fmla="*/ 12 w 88"/>
                  <a:gd name="T21" fmla="*/ 9 h 85"/>
                  <a:gd name="T22" fmla="*/ 3 w 88"/>
                  <a:gd name="T23" fmla="*/ 23 h 85"/>
                  <a:gd name="T24" fmla="*/ 0 w 88"/>
                  <a:gd name="T25" fmla="*/ 42 h 85"/>
                  <a:gd name="T26" fmla="*/ 3 w 88"/>
                  <a:gd name="T27" fmla="*/ 57 h 85"/>
                  <a:gd name="T28" fmla="*/ 12 w 88"/>
                  <a:gd name="T29" fmla="*/ 71 h 85"/>
                  <a:gd name="T30" fmla="*/ 26 w 88"/>
                  <a:gd name="T31" fmla="*/ 80 h 85"/>
                  <a:gd name="T32" fmla="*/ 43 w 88"/>
                  <a:gd name="T33" fmla="*/ 85 h 85"/>
                  <a:gd name="T34" fmla="*/ 43 w 88"/>
                  <a:gd name="T3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5">
                    <a:moveTo>
                      <a:pt x="43" y="85"/>
                    </a:moveTo>
                    <a:lnTo>
                      <a:pt x="60" y="80"/>
                    </a:lnTo>
                    <a:lnTo>
                      <a:pt x="76" y="71"/>
                    </a:lnTo>
                    <a:lnTo>
                      <a:pt x="86" y="57"/>
                    </a:lnTo>
                    <a:lnTo>
                      <a:pt x="88" y="42"/>
                    </a:lnTo>
                    <a:lnTo>
                      <a:pt x="86" y="23"/>
                    </a:lnTo>
                    <a:lnTo>
                      <a:pt x="76" y="9"/>
                    </a:lnTo>
                    <a:lnTo>
                      <a:pt x="60" y="0"/>
                    </a:lnTo>
                    <a:lnTo>
                      <a:pt x="43" y="0"/>
                    </a:lnTo>
                    <a:lnTo>
                      <a:pt x="26" y="0"/>
                    </a:lnTo>
                    <a:lnTo>
                      <a:pt x="12" y="9"/>
                    </a:lnTo>
                    <a:lnTo>
                      <a:pt x="3" y="23"/>
                    </a:lnTo>
                    <a:lnTo>
                      <a:pt x="0" y="42"/>
                    </a:lnTo>
                    <a:lnTo>
                      <a:pt x="3" y="57"/>
                    </a:lnTo>
                    <a:lnTo>
                      <a:pt x="12" y="71"/>
                    </a:lnTo>
                    <a:lnTo>
                      <a:pt x="26" y="80"/>
                    </a:lnTo>
                    <a:lnTo>
                      <a:pt x="43" y="85"/>
                    </a:lnTo>
                    <a:lnTo>
                      <a:pt x="43" y="8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09" name="Freeform 233"/>
              <p:cNvSpPr>
                <a:spLocks/>
              </p:cNvSpPr>
              <p:nvPr/>
            </p:nvSpPr>
            <p:spPr bwMode="auto">
              <a:xfrm>
                <a:off x="5915" y="11643"/>
                <a:ext cx="90" cy="90"/>
              </a:xfrm>
              <a:custGeom>
                <a:avLst/>
                <a:gdLst>
                  <a:gd name="T0" fmla="*/ 42 w 90"/>
                  <a:gd name="T1" fmla="*/ 90 h 90"/>
                  <a:gd name="T2" fmla="*/ 59 w 90"/>
                  <a:gd name="T3" fmla="*/ 86 h 90"/>
                  <a:gd name="T4" fmla="*/ 76 w 90"/>
                  <a:gd name="T5" fmla="*/ 76 h 90"/>
                  <a:gd name="T6" fmla="*/ 85 w 90"/>
                  <a:gd name="T7" fmla="*/ 62 h 90"/>
                  <a:gd name="T8" fmla="*/ 90 w 90"/>
                  <a:gd name="T9" fmla="*/ 48 h 90"/>
                  <a:gd name="T10" fmla="*/ 85 w 90"/>
                  <a:gd name="T11" fmla="*/ 26 h 90"/>
                  <a:gd name="T12" fmla="*/ 76 w 90"/>
                  <a:gd name="T13" fmla="*/ 12 h 90"/>
                  <a:gd name="T14" fmla="*/ 59 w 90"/>
                  <a:gd name="T15" fmla="*/ 2 h 90"/>
                  <a:gd name="T16" fmla="*/ 42 w 90"/>
                  <a:gd name="T17" fmla="*/ 0 h 90"/>
                  <a:gd name="T18" fmla="*/ 23 w 90"/>
                  <a:gd name="T19" fmla="*/ 2 h 90"/>
                  <a:gd name="T20" fmla="*/ 9 w 90"/>
                  <a:gd name="T21" fmla="*/ 12 h 90"/>
                  <a:gd name="T22" fmla="*/ 0 w 90"/>
                  <a:gd name="T23" fmla="*/ 26 h 90"/>
                  <a:gd name="T24" fmla="*/ 0 w 90"/>
                  <a:gd name="T25" fmla="*/ 48 h 90"/>
                  <a:gd name="T26" fmla="*/ 0 w 90"/>
                  <a:gd name="T27" fmla="*/ 62 h 90"/>
                  <a:gd name="T28" fmla="*/ 9 w 90"/>
                  <a:gd name="T29" fmla="*/ 76 h 90"/>
                  <a:gd name="T30" fmla="*/ 23 w 90"/>
                  <a:gd name="T31" fmla="*/ 86 h 90"/>
                  <a:gd name="T32" fmla="*/ 42 w 90"/>
                  <a:gd name="T33" fmla="*/ 90 h 90"/>
                  <a:gd name="T34" fmla="*/ 42 w 90"/>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0">
                    <a:moveTo>
                      <a:pt x="42" y="90"/>
                    </a:moveTo>
                    <a:lnTo>
                      <a:pt x="59" y="86"/>
                    </a:lnTo>
                    <a:lnTo>
                      <a:pt x="76" y="76"/>
                    </a:lnTo>
                    <a:lnTo>
                      <a:pt x="85" y="62"/>
                    </a:lnTo>
                    <a:lnTo>
                      <a:pt x="90" y="48"/>
                    </a:lnTo>
                    <a:lnTo>
                      <a:pt x="85" y="26"/>
                    </a:lnTo>
                    <a:lnTo>
                      <a:pt x="76" y="12"/>
                    </a:lnTo>
                    <a:lnTo>
                      <a:pt x="59" y="2"/>
                    </a:lnTo>
                    <a:lnTo>
                      <a:pt x="42" y="0"/>
                    </a:lnTo>
                    <a:lnTo>
                      <a:pt x="23" y="2"/>
                    </a:lnTo>
                    <a:lnTo>
                      <a:pt x="9" y="12"/>
                    </a:lnTo>
                    <a:lnTo>
                      <a:pt x="0" y="26"/>
                    </a:lnTo>
                    <a:lnTo>
                      <a:pt x="0" y="48"/>
                    </a:lnTo>
                    <a:lnTo>
                      <a:pt x="0" y="62"/>
                    </a:lnTo>
                    <a:lnTo>
                      <a:pt x="9" y="76"/>
                    </a:lnTo>
                    <a:lnTo>
                      <a:pt x="23" y="86"/>
                    </a:lnTo>
                    <a:lnTo>
                      <a:pt x="42" y="90"/>
                    </a:lnTo>
                    <a:lnTo>
                      <a:pt x="42" y="9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0" name="Freeform 234"/>
              <p:cNvSpPr>
                <a:spLocks/>
              </p:cNvSpPr>
              <p:nvPr/>
            </p:nvSpPr>
            <p:spPr bwMode="auto">
              <a:xfrm>
                <a:off x="6152" y="11503"/>
                <a:ext cx="95" cy="95"/>
              </a:xfrm>
              <a:custGeom>
                <a:avLst/>
                <a:gdLst>
                  <a:gd name="T0" fmla="*/ 48 w 95"/>
                  <a:gd name="T1" fmla="*/ 95 h 95"/>
                  <a:gd name="T2" fmla="*/ 64 w 95"/>
                  <a:gd name="T3" fmla="*/ 88 h 95"/>
                  <a:gd name="T4" fmla="*/ 81 w 95"/>
                  <a:gd name="T5" fmla="*/ 78 h 95"/>
                  <a:gd name="T6" fmla="*/ 91 w 95"/>
                  <a:gd name="T7" fmla="*/ 64 h 95"/>
                  <a:gd name="T8" fmla="*/ 95 w 95"/>
                  <a:gd name="T9" fmla="*/ 47 h 95"/>
                  <a:gd name="T10" fmla="*/ 91 w 95"/>
                  <a:gd name="T11" fmla="*/ 26 h 95"/>
                  <a:gd name="T12" fmla="*/ 81 w 95"/>
                  <a:gd name="T13" fmla="*/ 12 h 95"/>
                  <a:gd name="T14" fmla="*/ 64 w 95"/>
                  <a:gd name="T15" fmla="*/ 2 h 95"/>
                  <a:gd name="T16" fmla="*/ 48 w 95"/>
                  <a:gd name="T17" fmla="*/ 0 h 95"/>
                  <a:gd name="T18" fmla="*/ 26 w 95"/>
                  <a:gd name="T19" fmla="*/ 2 h 95"/>
                  <a:gd name="T20" fmla="*/ 12 w 95"/>
                  <a:gd name="T21" fmla="*/ 12 h 95"/>
                  <a:gd name="T22" fmla="*/ 3 w 95"/>
                  <a:gd name="T23" fmla="*/ 26 h 95"/>
                  <a:gd name="T24" fmla="*/ 0 w 95"/>
                  <a:gd name="T25" fmla="*/ 47 h 95"/>
                  <a:gd name="T26" fmla="*/ 3 w 95"/>
                  <a:gd name="T27" fmla="*/ 64 h 95"/>
                  <a:gd name="T28" fmla="*/ 12 w 95"/>
                  <a:gd name="T29" fmla="*/ 78 h 95"/>
                  <a:gd name="T30" fmla="*/ 26 w 95"/>
                  <a:gd name="T31" fmla="*/ 88 h 95"/>
                  <a:gd name="T32" fmla="*/ 48 w 95"/>
                  <a:gd name="T33" fmla="*/ 95 h 95"/>
                  <a:gd name="T34" fmla="*/ 48 w 95"/>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5">
                    <a:moveTo>
                      <a:pt x="48" y="95"/>
                    </a:moveTo>
                    <a:lnTo>
                      <a:pt x="64" y="88"/>
                    </a:lnTo>
                    <a:lnTo>
                      <a:pt x="81" y="78"/>
                    </a:lnTo>
                    <a:lnTo>
                      <a:pt x="91" y="64"/>
                    </a:lnTo>
                    <a:lnTo>
                      <a:pt x="95" y="47"/>
                    </a:lnTo>
                    <a:lnTo>
                      <a:pt x="91" y="26"/>
                    </a:lnTo>
                    <a:lnTo>
                      <a:pt x="81" y="12"/>
                    </a:lnTo>
                    <a:lnTo>
                      <a:pt x="64" y="2"/>
                    </a:lnTo>
                    <a:lnTo>
                      <a:pt x="48" y="0"/>
                    </a:lnTo>
                    <a:lnTo>
                      <a:pt x="26" y="2"/>
                    </a:lnTo>
                    <a:lnTo>
                      <a:pt x="12" y="12"/>
                    </a:lnTo>
                    <a:lnTo>
                      <a:pt x="3" y="26"/>
                    </a:lnTo>
                    <a:lnTo>
                      <a:pt x="0" y="47"/>
                    </a:lnTo>
                    <a:lnTo>
                      <a:pt x="3" y="64"/>
                    </a:lnTo>
                    <a:lnTo>
                      <a:pt x="12" y="78"/>
                    </a:lnTo>
                    <a:lnTo>
                      <a:pt x="26" y="88"/>
                    </a:lnTo>
                    <a:lnTo>
                      <a:pt x="48" y="95"/>
                    </a:lnTo>
                    <a:lnTo>
                      <a:pt x="48" y="9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1" name="Freeform 235"/>
              <p:cNvSpPr>
                <a:spLocks/>
              </p:cNvSpPr>
              <p:nvPr/>
            </p:nvSpPr>
            <p:spPr bwMode="auto">
              <a:xfrm>
                <a:off x="5603" y="11591"/>
                <a:ext cx="38" cy="40"/>
              </a:xfrm>
              <a:custGeom>
                <a:avLst/>
                <a:gdLst>
                  <a:gd name="T0" fmla="*/ 17 w 38"/>
                  <a:gd name="T1" fmla="*/ 40 h 40"/>
                  <a:gd name="T2" fmla="*/ 31 w 38"/>
                  <a:gd name="T3" fmla="*/ 33 h 40"/>
                  <a:gd name="T4" fmla="*/ 38 w 38"/>
                  <a:gd name="T5" fmla="*/ 19 h 40"/>
                  <a:gd name="T6" fmla="*/ 31 w 38"/>
                  <a:gd name="T7" fmla="*/ 7 h 40"/>
                  <a:gd name="T8" fmla="*/ 17 w 38"/>
                  <a:gd name="T9" fmla="*/ 0 h 40"/>
                  <a:gd name="T10" fmla="*/ 5 w 38"/>
                  <a:gd name="T11" fmla="*/ 7 h 40"/>
                  <a:gd name="T12" fmla="*/ 0 w 38"/>
                  <a:gd name="T13" fmla="*/ 19 h 40"/>
                  <a:gd name="T14" fmla="*/ 5 w 38"/>
                  <a:gd name="T15" fmla="*/ 33 h 40"/>
                  <a:gd name="T16" fmla="*/ 17 w 38"/>
                  <a:gd name="T17" fmla="*/ 40 h 40"/>
                  <a:gd name="T18" fmla="*/ 17 w 38"/>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17" y="40"/>
                    </a:moveTo>
                    <a:lnTo>
                      <a:pt x="31" y="33"/>
                    </a:lnTo>
                    <a:lnTo>
                      <a:pt x="38" y="19"/>
                    </a:lnTo>
                    <a:lnTo>
                      <a:pt x="31" y="7"/>
                    </a:lnTo>
                    <a:lnTo>
                      <a:pt x="17" y="0"/>
                    </a:lnTo>
                    <a:lnTo>
                      <a:pt x="5" y="7"/>
                    </a:lnTo>
                    <a:lnTo>
                      <a:pt x="0" y="19"/>
                    </a:lnTo>
                    <a:lnTo>
                      <a:pt x="5" y="33"/>
                    </a:lnTo>
                    <a:lnTo>
                      <a:pt x="17" y="40"/>
                    </a:lnTo>
                    <a:lnTo>
                      <a:pt x="17" y="4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2" name="Freeform 236"/>
              <p:cNvSpPr>
                <a:spLocks/>
              </p:cNvSpPr>
              <p:nvPr/>
            </p:nvSpPr>
            <p:spPr bwMode="auto">
              <a:xfrm>
                <a:off x="5454" y="11344"/>
                <a:ext cx="42" cy="38"/>
              </a:xfrm>
              <a:custGeom>
                <a:avLst/>
                <a:gdLst>
                  <a:gd name="T0" fmla="*/ 21 w 42"/>
                  <a:gd name="T1" fmla="*/ 38 h 38"/>
                  <a:gd name="T2" fmla="*/ 35 w 42"/>
                  <a:gd name="T3" fmla="*/ 33 h 38"/>
                  <a:gd name="T4" fmla="*/ 42 w 42"/>
                  <a:gd name="T5" fmla="*/ 21 h 38"/>
                  <a:gd name="T6" fmla="*/ 35 w 42"/>
                  <a:gd name="T7" fmla="*/ 5 h 38"/>
                  <a:gd name="T8" fmla="*/ 21 w 42"/>
                  <a:gd name="T9" fmla="*/ 0 h 38"/>
                  <a:gd name="T10" fmla="*/ 4 w 42"/>
                  <a:gd name="T11" fmla="*/ 5 h 38"/>
                  <a:gd name="T12" fmla="*/ 0 w 42"/>
                  <a:gd name="T13" fmla="*/ 21 h 38"/>
                  <a:gd name="T14" fmla="*/ 4 w 42"/>
                  <a:gd name="T15" fmla="*/ 33 h 38"/>
                  <a:gd name="T16" fmla="*/ 21 w 42"/>
                  <a:gd name="T17" fmla="*/ 38 h 38"/>
                  <a:gd name="T18" fmla="*/ 21 w 42"/>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8">
                    <a:moveTo>
                      <a:pt x="21" y="38"/>
                    </a:moveTo>
                    <a:lnTo>
                      <a:pt x="35" y="33"/>
                    </a:lnTo>
                    <a:lnTo>
                      <a:pt x="42" y="21"/>
                    </a:lnTo>
                    <a:lnTo>
                      <a:pt x="35" y="5"/>
                    </a:lnTo>
                    <a:lnTo>
                      <a:pt x="21" y="0"/>
                    </a:lnTo>
                    <a:lnTo>
                      <a:pt x="4" y="5"/>
                    </a:lnTo>
                    <a:lnTo>
                      <a:pt x="0" y="21"/>
                    </a:lnTo>
                    <a:lnTo>
                      <a:pt x="4" y="33"/>
                    </a:lnTo>
                    <a:lnTo>
                      <a:pt x="21" y="38"/>
                    </a:lnTo>
                    <a:lnTo>
                      <a:pt x="21" y="38"/>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3" name="Freeform 237"/>
              <p:cNvSpPr>
                <a:spLocks/>
              </p:cNvSpPr>
              <p:nvPr/>
            </p:nvSpPr>
            <p:spPr bwMode="auto">
              <a:xfrm>
                <a:off x="5665" y="11389"/>
                <a:ext cx="38" cy="40"/>
              </a:xfrm>
              <a:custGeom>
                <a:avLst/>
                <a:gdLst>
                  <a:gd name="T0" fmla="*/ 14 w 38"/>
                  <a:gd name="T1" fmla="*/ 40 h 40"/>
                  <a:gd name="T2" fmla="*/ 29 w 38"/>
                  <a:gd name="T3" fmla="*/ 36 h 40"/>
                  <a:gd name="T4" fmla="*/ 38 w 38"/>
                  <a:gd name="T5" fmla="*/ 24 h 40"/>
                  <a:gd name="T6" fmla="*/ 29 w 38"/>
                  <a:gd name="T7" fmla="*/ 7 h 40"/>
                  <a:gd name="T8" fmla="*/ 14 w 38"/>
                  <a:gd name="T9" fmla="*/ 0 h 40"/>
                  <a:gd name="T10" fmla="*/ 5 w 38"/>
                  <a:gd name="T11" fmla="*/ 7 h 40"/>
                  <a:gd name="T12" fmla="*/ 0 w 38"/>
                  <a:gd name="T13" fmla="*/ 24 h 40"/>
                  <a:gd name="T14" fmla="*/ 5 w 38"/>
                  <a:gd name="T15" fmla="*/ 36 h 40"/>
                  <a:gd name="T16" fmla="*/ 14 w 38"/>
                  <a:gd name="T17" fmla="*/ 40 h 40"/>
                  <a:gd name="T18" fmla="*/ 14 w 38"/>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14" y="40"/>
                    </a:moveTo>
                    <a:lnTo>
                      <a:pt x="29" y="36"/>
                    </a:lnTo>
                    <a:lnTo>
                      <a:pt x="38" y="24"/>
                    </a:lnTo>
                    <a:lnTo>
                      <a:pt x="29" y="7"/>
                    </a:lnTo>
                    <a:lnTo>
                      <a:pt x="14" y="0"/>
                    </a:lnTo>
                    <a:lnTo>
                      <a:pt x="5" y="7"/>
                    </a:lnTo>
                    <a:lnTo>
                      <a:pt x="0" y="24"/>
                    </a:lnTo>
                    <a:lnTo>
                      <a:pt x="5" y="36"/>
                    </a:lnTo>
                    <a:lnTo>
                      <a:pt x="14" y="40"/>
                    </a:lnTo>
                    <a:lnTo>
                      <a:pt x="14" y="4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4" name="Freeform 238"/>
              <p:cNvSpPr>
                <a:spLocks/>
              </p:cNvSpPr>
              <p:nvPr/>
            </p:nvSpPr>
            <p:spPr bwMode="auto">
              <a:xfrm>
                <a:off x="5812" y="11503"/>
                <a:ext cx="43" cy="43"/>
              </a:xfrm>
              <a:custGeom>
                <a:avLst/>
                <a:gdLst>
                  <a:gd name="T0" fmla="*/ 22 w 43"/>
                  <a:gd name="T1" fmla="*/ 43 h 43"/>
                  <a:gd name="T2" fmla="*/ 36 w 43"/>
                  <a:gd name="T3" fmla="*/ 36 h 43"/>
                  <a:gd name="T4" fmla="*/ 43 w 43"/>
                  <a:gd name="T5" fmla="*/ 21 h 43"/>
                  <a:gd name="T6" fmla="*/ 36 w 43"/>
                  <a:gd name="T7" fmla="*/ 7 h 43"/>
                  <a:gd name="T8" fmla="*/ 22 w 43"/>
                  <a:gd name="T9" fmla="*/ 0 h 43"/>
                  <a:gd name="T10" fmla="*/ 5 w 43"/>
                  <a:gd name="T11" fmla="*/ 7 h 43"/>
                  <a:gd name="T12" fmla="*/ 0 w 43"/>
                  <a:gd name="T13" fmla="*/ 21 h 43"/>
                  <a:gd name="T14" fmla="*/ 5 w 43"/>
                  <a:gd name="T15" fmla="*/ 36 h 43"/>
                  <a:gd name="T16" fmla="*/ 22 w 43"/>
                  <a:gd name="T17" fmla="*/ 43 h 43"/>
                  <a:gd name="T18" fmla="*/ 22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lnTo>
                      <a:pt x="36" y="36"/>
                    </a:lnTo>
                    <a:lnTo>
                      <a:pt x="43" y="21"/>
                    </a:lnTo>
                    <a:lnTo>
                      <a:pt x="36" y="7"/>
                    </a:lnTo>
                    <a:lnTo>
                      <a:pt x="22" y="0"/>
                    </a:lnTo>
                    <a:lnTo>
                      <a:pt x="5" y="7"/>
                    </a:lnTo>
                    <a:lnTo>
                      <a:pt x="0" y="21"/>
                    </a:lnTo>
                    <a:lnTo>
                      <a:pt x="5" y="36"/>
                    </a:lnTo>
                    <a:lnTo>
                      <a:pt x="22" y="43"/>
                    </a:lnTo>
                    <a:lnTo>
                      <a:pt x="22"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5" name="Freeform 239"/>
              <p:cNvSpPr>
                <a:spLocks/>
              </p:cNvSpPr>
              <p:nvPr/>
            </p:nvSpPr>
            <p:spPr bwMode="auto">
              <a:xfrm>
                <a:off x="5998" y="11448"/>
                <a:ext cx="40" cy="43"/>
              </a:xfrm>
              <a:custGeom>
                <a:avLst/>
                <a:gdLst>
                  <a:gd name="T0" fmla="*/ 21 w 40"/>
                  <a:gd name="T1" fmla="*/ 43 h 43"/>
                  <a:gd name="T2" fmla="*/ 33 w 40"/>
                  <a:gd name="T3" fmla="*/ 36 h 43"/>
                  <a:gd name="T4" fmla="*/ 40 w 40"/>
                  <a:gd name="T5" fmla="*/ 22 h 43"/>
                  <a:gd name="T6" fmla="*/ 33 w 40"/>
                  <a:gd name="T7" fmla="*/ 7 h 43"/>
                  <a:gd name="T8" fmla="*/ 21 w 40"/>
                  <a:gd name="T9" fmla="*/ 0 h 43"/>
                  <a:gd name="T10" fmla="*/ 7 w 40"/>
                  <a:gd name="T11" fmla="*/ 7 h 43"/>
                  <a:gd name="T12" fmla="*/ 0 w 40"/>
                  <a:gd name="T13" fmla="*/ 22 h 43"/>
                  <a:gd name="T14" fmla="*/ 7 w 40"/>
                  <a:gd name="T15" fmla="*/ 36 h 43"/>
                  <a:gd name="T16" fmla="*/ 21 w 40"/>
                  <a:gd name="T17" fmla="*/ 43 h 43"/>
                  <a:gd name="T18" fmla="*/ 21 w 40"/>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3">
                    <a:moveTo>
                      <a:pt x="21" y="43"/>
                    </a:moveTo>
                    <a:lnTo>
                      <a:pt x="33" y="36"/>
                    </a:lnTo>
                    <a:lnTo>
                      <a:pt x="40" y="22"/>
                    </a:lnTo>
                    <a:lnTo>
                      <a:pt x="33" y="7"/>
                    </a:lnTo>
                    <a:lnTo>
                      <a:pt x="21" y="0"/>
                    </a:lnTo>
                    <a:lnTo>
                      <a:pt x="7" y="7"/>
                    </a:lnTo>
                    <a:lnTo>
                      <a:pt x="0" y="22"/>
                    </a:lnTo>
                    <a:lnTo>
                      <a:pt x="7" y="36"/>
                    </a:lnTo>
                    <a:lnTo>
                      <a:pt x="21" y="43"/>
                    </a:lnTo>
                    <a:lnTo>
                      <a:pt x="21" y="4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6" name="Freeform 240"/>
              <p:cNvSpPr>
                <a:spLocks/>
              </p:cNvSpPr>
              <p:nvPr/>
            </p:nvSpPr>
            <p:spPr bwMode="auto">
              <a:xfrm>
                <a:off x="6171" y="11517"/>
                <a:ext cx="48" cy="52"/>
              </a:xfrm>
              <a:custGeom>
                <a:avLst/>
                <a:gdLst>
                  <a:gd name="T0" fmla="*/ 24 w 48"/>
                  <a:gd name="T1" fmla="*/ 52 h 52"/>
                  <a:gd name="T2" fmla="*/ 38 w 48"/>
                  <a:gd name="T3" fmla="*/ 43 h 52"/>
                  <a:gd name="T4" fmla="*/ 48 w 48"/>
                  <a:gd name="T5" fmla="*/ 26 h 52"/>
                  <a:gd name="T6" fmla="*/ 38 w 48"/>
                  <a:gd name="T7" fmla="*/ 7 h 52"/>
                  <a:gd name="T8" fmla="*/ 24 w 48"/>
                  <a:gd name="T9" fmla="*/ 0 h 52"/>
                  <a:gd name="T10" fmla="*/ 5 w 48"/>
                  <a:gd name="T11" fmla="*/ 7 h 52"/>
                  <a:gd name="T12" fmla="*/ 0 w 48"/>
                  <a:gd name="T13" fmla="*/ 26 h 52"/>
                  <a:gd name="T14" fmla="*/ 5 w 48"/>
                  <a:gd name="T15" fmla="*/ 43 h 52"/>
                  <a:gd name="T16" fmla="*/ 24 w 48"/>
                  <a:gd name="T17" fmla="*/ 52 h 52"/>
                  <a:gd name="T18" fmla="*/ 24 w 48"/>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2">
                    <a:moveTo>
                      <a:pt x="24" y="52"/>
                    </a:moveTo>
                    <a:lnTo>
                      <a:pt x="38" y="43"/>
                    </a:lnTo>
                    <a:lnTo>
                      <a:pt x="48" y="26"/>
                    </a:lnTo>
                    <a:lnTo>
                      <a:pt x="38" y="7"/>
                    </a:lnTo>
                    <a:lnTo>
                      <a:pt x="24" y="0"/>
                    </a:lnTo>
                    <a:lnTo>
                      <a:pt x="5" y="7"/>
                    </a:lnTo>
                    <a:lnTo>
                      <a:pt x="0" y="26"/>
                    </a:lnTo>
                    <a:lnTo>
                      <a:pt x="5" y="43"/>
                    </a:lnTo>
                    <a:lnTo>
                      <a:pt x="24" y="52"/>
                    </a:lnTo>
                    <a:lnTo>
                      <a:pt x="24" y="52"/>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7" name="Freeform 241"/>
              <p:cNvSpPr>
                <a:spLocks/>
              </p:cNvSpPr>
              <p:nvPr/>
            </p:nvSpPr>
            <p:spPr bwMode="auto">
              <a:xfrm>
                <a:off x="5931" y="11657"/>
                <a:ext cx="45" cy="45"/>
              </a:xfrm>
              <a:custGeom>
                <a:avLst/>
                <a:gdLst>
                  <a:gd name="T0" fmla="*/ 22 w 45"/>
                  <a:gd name="T1" fmla="*/ 45 h 45"/>
                  <a:gd name="T2" fmla="*/ 36 w 45"/>
                  <a:gd name="T3" fmla="*/ 38 h 45"/>
                  <a:gd name="T4" fmla="*/ 45 w 45"/>
                  <a:gd name="T5" fmla="*/ 22 h 45"/>
                  <a:gd name="T6" fmla="*/ 36 w 45"/>
                  <a:gd name="T7" fmla="*/ 7 h 45"/>
                  <a:gd name="T8" fmla="*/ 22 w 45"/>
                  <a:gd name="T9" fmla="*/ 0 h 45"/>
                  <a:gd name="T10" fmla="*/ 5 w 45"/>
                  <a:gd name="T11" fmla="*/ 7 h 45"/>
                  <a:gd name="T12" fmla="*/ 0 w 45"/>
                  <a:gd name="T13" fmla="*/ 22 h 45"/>
                  <a:gd name="T14" fmla="*/ 5 w 45"/>
                  <a:gd name="T15" fmla="*/ 38 h 45"/>
                  <a:gd name="T16" fmla="*/ 22 w 45"/>
                  <a:gd name="T17" fmla="*/ 45 h 45"/>
                  <a:gd name="T18" fmla="*/ 22 w 45"/>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2" y="45"/>
                    </a:moveTo>
                    <a:lnTo>
                      <a:pt x="36" y="38"/>
                    </a:lnTo>
                    <a:lnTo>
                      <a:pt x="45" y="22"/>
                    </a:lnTo>
                    <a:lnTo>
                      <a:pt x="36" y="7"/>
                    </a:lnTo>
                    <a:lnTo>
                      <a:pt x="22" y="0"/>
                    </a:lnTo>
                    <a:lnTo>
                      <a:pt x="5" y="7"/>
                    </a:lnTo>
                    <a:lnTo>
                      <a:pt x="0" y="22"/>
                    </a:lnTo>
                    <a:lnTo>
                      <a:pt x="5" y="38"/>
                    </a:lnTo>
                    <a:lnTo>
                      <a:pt x="22" y="45"/>
                    </a:lnTo>
                    <a:lnTo>
                      <a:pt x="22" y="45"/>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8" name="Freeform 242"/>
              <p:cNvSpPr>
                <a:spLocks/>
              </p:cNvSpPr>
              <p:nvPr/>
            </p:nvSpPr>
            <p:spPr bwMode="auto">
              <a:xfrm>
                <a:off x="6088" y="11244"/>
                <a:ext cx="43" cy="45"/>
              </a:xfrm>
              <a:custGeom>
                <a:avLst/>
                <a:gdLst>
                  <a:gd name="T0" fmla="*/ 24 w 43"/>
                  <a:gd name="T1" fmla="*/ 45 h 45"/>
                  <a:gd name="T2" fmla="*/ 36 w 43"/>
                  <a:gd name="T3" fmla="*/ 38 h 45"/>
                  <a:gd name="T4" fmla="*/ 43 w 43"/>
                  <a:gd name="T5" fmla="*/ 22 h 45"/>
                  <a:gd name="T6" fmla="*/ 36 w 43"/>
                  <a:gd name="T7" fmla="*/ 7 h 45"/>
                  <a:gd name="T8" fmla="*/ 24 w 43"/>
                  <a:gd name="T9" fmla="*/ 0 h 45"/>
                  <a:gd name="T10" fmla="*/ 7 w 43"/>
                  <a:gd name="T11" fmla="*/ 7 h 45"/>
                  <a:gd name="T12" fmla="*/ 0 w 43"/>
                  <a:gd name="T13" fmla="*/ 22 h 45"/>
                  <a:gd name="T14" fmla="*/ 7 w 43"/>
                  <a:gd name="T15" fmla="*/ 38 h 45"/>
                  <a:gd name="T16" fmla="*/ 24 w 43"/>
                  <a:gd name="T17" fmla="*/ 45 h 45"/>
                  <a:gd name="T18" fmla="*/ 24 w 43"/>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5">
                    <a:moveTo>
                      <a:pt x="24" y="45"/>
                    </a:moveTo>
                    <a:lnTo>
                      <a:pt x="36" y="38"/>
                    </a:lnTo>
                    <a:lnTo>
                      <a:pt x="43" y="22"/>
                    </a:lnTo>
                    <a:lnTo>
                      <a:pt x="36" y="7"/>
                    </a:lnTo>
                    <a:lnTo>
                      <a:pt x="24" y="0"/>
                    </a:lnTo>
                    <a:lnTo>
                      <a:pt x="7" y="7"/>
                    </a:lnTo>
                    <a:lnTo>
                      <a:pt x="0" y="22"/>
                    </a:lnTo>
                    <a:lnTo>
                      <a:pt x="7" y="38"/>
                    </a:lnTo>
                    <a:lnTo>
                      <a:pt x="24" y="45"/>
                    </a:lnTo>
                    <a:lnTo>
                      <a:pt x="24" y="45"/>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19" name="Freeform 243"/>
              <p:cNvSpPr>
                <a:spLocks/>
              </p:cNvSpPr>
              <p:nvPr/>
            </p:nvSpPr>
            <p:spPr bwMode="auto">
              <a:xfrm>
                <a:off x="6269" y="11306"/>
                <a:ext cx="42" cy="45"/>
              </a:xfrm>
              <a:custGeom>
                <a:avLst/>
                <a:gdLst>
                  <a:gd name="T0" fmla="*/ 21 w 42"/>
                  <a:gd name="T1" fmla="*/ 45 h 45"/>
                  <a:gd name="T2" fmla="*/ 35 w 42"/>
                  <a:gd name="T3" fmla="*/ 38 h 45"/>
                  <a:gd name="T4" fmla="*/ 42 w 42"/>
                  <a:gd name="T5" fmla="*/ 21 h 45"/>
                  <a:gd name="T6" fmla="*/ 35 w 42"/>
                  <a:gd name="T7" fmla="*/ 7 h 45"/>
                  <a:gd name="T8" fmla="*/ 21 w 42"/>
                  <a:gd name="T9" fmla="*/ 0 h 45"/>
                  <a:gd name="T10" fmla="*/ 7 w 42"/>
                  <a:gd name="T11" fmla="*/ 7 h 45"/>
                  <a:gd name="T12" fmla="*/ 0 w 42"/>
                  <a:gd name="T13" fmla="*/ 21 h 45"/>
                  <a:gd name="T14" fmla="*/ 7 w 42"/>
                  <a:gd name="T15" fmla="*/ 38 h 45"/>
                  <a:gd name="T16" fmla="*/ 21 w 42"/>
                  <a:gd name="T17" fmla="*/ 45 h 45"/>
                  <a:gd name="T18" fmla="*/ 21 w 42"/>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5">
                    <a:moveTo>
                      <a:pt x="21" y="45"/>
                    </a:moveTo>
                    <a:lnTo>
                      <a:pt x="35" y="38"/>
                    </a:lnTo>
                    <a:lnTo>
                      <a:pt x="42" y="21"/>
                    </a:lnTo>
                    <a:lnTo>
                      <a:pt x="35" y="7"/>
                    </a:lnTo>
                    <a:lnTo>
                      <a:pt x="21" y="0"/>
                    </a:lnTo>
                    <a:lnTo>
                      <a:pt x="7" y="7"/>
                    </a:lnTo>
                    <a:lnTo>
                      <a:pt x="0" y="21"/>
                    </a:lnTo>
                    <a:lnTo>
                      <a:pt x="7" y="38"/>
                    </a:lnTo>
                    <a:lnTo>
                      <a:pt x="21" y="45"/>
                    </a:lnTo>
                    <a:lnTo>
                      <a:pt x="21" y="45"/>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0" name="Freeform 244"/>
              <p:cNvSpPr>
                <a:spLocks/>
              </p:cNvSpPr>
              <p:nvPr/>
            </p:nvSpPr>
            <p:spPr bwMode="auto">
              <a:xfrm>
                <a:off x="5855" y="11277"/>
                <a:ext cx="48" cy="48"/>
              </a:xfrm>
              <a:custGeom>
                <a:avLst/>
                <a:gdLst>
                  <a:gd name="T0" fmla="*/ 22 w 48"/>
                  <a:gd name="T1" fmla="*/ 48 h 48"/>
                  <a:gd name="T2" fmla="*/ 38 w 48"/>
                  <a:gd name="T3" fmla="*/ 38 h 48"/>
                  <a:gd name="T4" fmla="*/ 48 w 48"/>
                  <a:gd name="T5" fmla="*/ 22 h 48"/>
                  <a:gd name="T6" fmla="*/ 38 w 48"/>
                  <a:gd name="T7" fmla="*/ 8 h 48"/>
                  <a:gd name="T8" fmla="*/ 22 w 48"/>
                  <a:gd name="T9" fmla="*/ 0 h 48"/>
                  <a:gd name="T10" fmla="*/ 7 w 48"/>
                  <a:gd name="T11" fmla="*/ 8 h 48"/>
                  <a:gd name="T12" fmla="*/ 0 w 48"/>
                  <a:gd name="T13" fmla="*/ 22 h 48"/>
                  <a:gd name="T14" fmla="*/ 7 w 48"/>
                  <a:gd name="T15" fmla="*/ 38 h 48"/>
                  <a:gd name="T16" fmla="*/ 22 w 48"/>
                  <a:gd name="T17" fmla="*/ 48 h 48"/>
                  <a:gd name="T18" fmla="*/ 22 w 48"/>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2" y="48"/>
                    </a:moveTo>
                    <a:lnTo>
                      <a:pt x="38" y="38"/>
                    </a:lnTo>
                    <a:lnTo>
                      <a:pt x="48" y="22"/>
                    </a:lnTo>
                    <a:lnTo>
                      <a:pt x="38" y="8"/>
                    </a:lnTo>
                    <a:lnTo>
                      <a:pt x="22" y="0"/>
                    </a:lnTo>
                    <a:lnTo>
                      <a:pt x="7" y="8"/>
                    </a:lnTo>
                    <a:lnTo>
                      <a:pt x="0" y="22"/>
                    </a:lnTo>
                    <a:lnTo>
                      <a:pt x="7" y="38"/>
                    </a:lnTo>
                    <a:lnTo>
                      <a:pt x="22" y="48"/>
                    </a:lnTo>
                    <a:lnTo>
                      <a:pt x="22" y="48"/>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1621" name="Group 245"/>
          <p:cNvGrpSpPr>
            <a:grpSpLocks/>
          </p:cNvGrpSpPr>
          <p:nvPr/>
        </p:nvGrpSpPr>
        <p:grpSpPr bwMode="auto">
          <a:xfrm>
            <a:off x="8139114" y="1842334"/>
            <a:ext cx="784225" cy="830348"/>
            <a:chOff x="2240" y="5656"/>
            <a:chExt cx="1247" cy="1232"/>
          </a:xfrm>
        </p:grpSpPr>
        <p:sp>
          <p:nvSpPr>
            <p:cNvPr id="101622" name="Freeform 246"/>
            <p:cNvSpPr>
              <a:spLocks/>
            </p:cNvSpPr>
            <p:nvPr/>
          </p:nvSpPr>
          <p:spPr bwMode="auto">
            <a:xfrm>
              <a:off x="2346" y="5787"/>
              <a:ext cx="1013" cy="999"/>
            </a:xfrm>
            <a:custGeom>
              <a:avLst/>
              <a:gdLst>
                <a:gd name="T0" fmla="*/ 81 w 1013"/>
                <a:gd name="T1" fmla="*/ 216 h 999"/>
                <a:gd name="T2" fmla="*/ 29 w 1013"/>
                <a:gd name="T3" fmla="*/ 327 h 999"/>
                <a:gd name="T4" fmla="*/ 0 w 1013"/>
                <a:gd name="T5" fmla="*/ 503 h 999"/>
                <a:gd name="T6" fmla="*/ 22 w 1013"/>
                <a:gd name="T7" fmla="*/ 681 h 999"/>
                <a:gd name="T8" fmla="*/ 136 w 1013"/>
                <a:gd name="T9" fmla="*/ 850 h 999"/>
                <a:gd name="T10" fmla="*/ 259 w 1013"/>
                <a:gd name="T11" fmla="*/ 942 h 999"/>
                <a:gd name="T12" fmla="*/ 488 w 1013"/>
                <a:gd name="T13" fmla="*/ 999 h 999"/>
                <a:gd name="T14" fmla="*/ 721 w 1013"/>
                <a:gd name="T15" fmla="*/ 964 h 999"/>
                <a:gd name="T16" fmla="*/ 877 w 1013"/>
                <a:gd name="T17" fmla="*/ 869 h 999"/>
                <a:gd name="T18" fmla="*/ 984 w 1013"/>
                <a:gd name="T19" fmla="*/ 719 h 999"/>
                <a:gd name="T20" fmla="*/ 1013 w 1013"/>
                <a:gd name="T21" fmla="*/ 569 h 999"/>
                <a:gd name="T22" fmla="*/ 991 w 1013"/>
                <a:gd name="T23" fmla="*/ 339 h 999"/>
                <a:gd name="T24" fmla="*/ 930 w 1013"/>
                <a:gd name="T25" fmla="*/ 204 h 999"/>
                <a:gd name="T26" fmla="*/ 811 w 1013"/>
                <a:gd name="T27" fmla="*/ 76 h 999"/>
                <a:gd name="T28" fmla="*/ 652 w 1013"/>
                <a:gd name="T29" fmla="*/ 2 h 999"/>
                <a:gd name="T30" fmla="*/ 457 w 1013"/>
                <a:gd name="T31" fmla="*/ 0 h 999"/>
                <a:gd name="T32" fmla="*/ 288 w 1013"/>
                <a:gd name="T33" fmla="*/ 28 h 999"/>
                <a:gd name="T34" fmla="*/ 155 w 1013"/>
                <a:gd name="T35" fmla="*/ 114 h 999"/>
                <a:gd name="T36" fmla="*/ 81 w 1013"/>
                <a:gd name="T37" fmla="*/ 216 h 999"/>
                <a:gd name="T38" fmla="*/ 81 w 1013"/>
                <a:gd name="T39" fmla="*/ 216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3" h="999">
                  <a:moveTo>
                    <a:pt x="81" y="216"/>
                  </a:moveTo>
                  <a:lnTo>
                    <a:pt x="29" y="327"/>
                  </a:lnTo>
                  <a:lnTo>
                    <a:pt x="0" y="503"/>
                  </a:lnTo>
                  <a:lnTo>
                    <a:pt x="22" y="681"/>
                  </a:lnTo>
                  <a:lnTo>
                    <a:pt x="136" y="850"/>
                  </a:lnTo>
                  <a:lnTo>
                    <a:pt x="259" y="942"/>
                  </a:lnTo>
                  <a:lnTo>
                    <a:pt x="488" y="999"/>
                  </a:lnTo>
                  <a:lnTo>
                    <a:pt x="721" y="964"/>
                  </a:lnTo>
                  <a:lnTo>
                    <a:pt x="877" y="869"/>
                  </a:lnTo>
                  <a:lnTo>
                    <a:pt x="984" y="719"/>
                  </a:lnTo>
                  <a:lnTo>
                    <a:pt x="1013" y="569"/>
                  </a:lnTo>
                  <a:lnTo>
                    <a:pt x="991" y="339"/>
                  </a:lnTo>
                  <a:lnTo>
                    <a:pt x="930" y="204"/>
                  </a:lnTo>
                  <a:lnTo>
                    <a:pt x="811" y="76"/>
                  </a:lnTo>
                  <a:lnTo>
                    <a:pt x="652" y="2"/>
                  </a:lnTo>
                  <a:lnTo>
                    <a:pt x="457" y="0"/>
                  </a:lnTo>
                  <a:lnTo>
                    <a:pt x="288" y="28"/>
                  </a:lnTo>
                  <a:lnTo>
                    <a:pt x="155" y="114"/>
                  </a:lnTo>
                  <a:lnTo>
                    <a:pt x="81" y="216"/>
                  </a:lnTo>
                  <a:lnTo>
                    <a:pt x="81" y="216"/>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3" name="Freeform 247"/>
            <p:cNvSpPr>
              <a:spLocks/>
            </p:cNvSpPr>
            <p:nvPr/>
          </p:nvSpPr>
          <p:spPr bwMode="auto">
            <a:xfrm>
              <a:off x="2444" y="5867"/>
              <a:ext cx="699" cy="701"/>
            </a:xfrm>
            <a:custGeom>
              <a:avLst/>
              <a:gdLst>
                <a:gd name="T0" fmla="*/ 382 w 699"/>
                <a:gd name="T1" fmla="*/ 694 h 701"/>
                <a:gd name="T2" fmla="*/ 449 w 699"/>
                <a:gd name="T3" fmla="*/ 682 h 701"/>
                <a:gd name="T4" fmla="*/ 511 w 699"/>
                <a:gd name="T5" fmla="*/ 656 h 701"/>
                <a:gd name="T6" fmla="*/ 568 w 699"/>
                <a:gd name="T7" fmla="*/ 615 h 701"/>
                <a:gd name="T8" fmla="*/ 613 w 699"/>
                <a:gd name="T9" fmla="*/ 570 h 701"/>
                <a:gd name="T10" fmla="*/ 653 w 699"/>
                <a:gd name="T11" fmla="*/ 513 h 701"/>
                <a:gd name="T12" fmla="*/ 680 w 699"/>
                <a:gd name="T13" fmla="*/ 451 h 701"/>
                <a:gd name="T14" fmla="*/ 694 w 699"/>
                <a:gd name="T15" fmla="*/ 383 h 701"/>
                <a:gd name="T16" fmla="*/ 694 w 699"/>
                <a:gd name="T17" fmla="*/ 311 h 701"/>
                <a:gd name="T18" fmla="*/ 680 w 699"/>
                <a:gd name="T19" fmla="*/ 242 h 701"/>
                <a:gd name="T20" fmla="*/ 653 w 699"/>
                <a:gd name="T21" fmla="*/ 178 h 701"/>
                <a:gd name="T22" fmla="*/ 613 w 699"/>
                <a:gd name="T23" fmla="*/ 124 h 701"/>
                <a:gd name="T24" fmla="*/ 568 w 699"/>
                <a:gd name="T25" fmla="*/ 76 h 701"/>
                <a:gd name="T26" fmla="*/ 511 w 699"/>
                <a:gd name="T27" fmla="*/ 38 h 701"/>
                <a:gd name="T28" fmla="*/ 449 w 699"/>
                <a:gd name="T29" fmla="*/ 12 h 701"/>
                <a:gd name="T30" fmla="*/ 382 w 699"/>
                <a:gd name="T31" fmla="*/ 0 h 701"/>
                <a:gd name="T32" fmla="*/ 314 w 699"/>
                <a:gd name="T33" fmla="*/ 0 h 701"/>
                <a:gd name="T34" fmla="*/ 245 w 699"/>
                <a:gd name="T35" fmla="*/ 12 h 701"/>
                <a:gd name="T36" fmla="*/ 181 w 699"/>
                <a:gd name="T37" fmla="*/ 38 h 701"/>
                <a:gd name="T38" fmla="*/ 123 w 699"/>
                <a:gd name="T39" fmla="*/ 76 h 701"/>
                <a:gd name="T40" fmla="*/ 76 w 699"/>
                <a:gd name="T41" fmla="*/ 124 h 701"/>
                <a:gd name="T42" fmla="*/ 38 w 699"/>
                <a:gd name="T43" fmla="*/ 178 h 701"/>
                <a:gd name="T44" fmla="*/ 12 w 699"/>
                <a:gd name="T45" fmla="*/ 242 h 701"/>
                <a:gd name="T46" fmla="*/ 0 w 699"/>
                <a:gd name="T47" fmla="*/ 311 h 701"/>
                <a:gd name="T48" fmla="*/ 0 w 699"/>
                <a:gd name="T49" fmla="*/ 383 h 701"/>
                <a:gd name="T50" fmla="*/ 12 w 699"/>
                <a:gd name="T51" fmla="*/ 451 h 701"/>
                <a:gd name="T52" fmla="*/ 38 w 699"/>
                <a:gd name="T53" fmla="*/ 513 h 701"/>
                <a:gd name="T54" fmla="*/ 76 w 699"/>
                <a:gd name="T55" fmla="*/ 570 h 701"/>
                <a:gd name="T56" fmla="*/ 123 w 699"/>
                <a:gd name="T57" fmla="*/ 615 h 701"/>
                <a:gd name="T58" fmla="*/ 181 w 699"/>
                <a:gd name="T59" fmla="*/ 656 h 701"/>
                <a:gd name="T60" fmla="*/ 245 w 699"/>
                <a:gd name="T61" fmla="*/ 682 h 701"/>
                <a:gd name="T62" fmla="*/ 314 w 699"/>
                <a:gd name="T63" fmla="*/ 694 h 701"/>
                <a:gd name="T64" fmla="*/ 352 w 699"/>
                <a:gd name="T65" fmla="*/ 701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9" h="701">
                  <a:moveTo>
                    <a:pt x="352" y="701"/>
                  </a:moveTo>
                  <a:lnTo>
                    <a:pt x="382" y="694"/>
                  </a:lnTo>
                  <a:lnTo>
                    <a:pt x="418" y="691"/>
                  </a:lnTo>
                  <a:lnTo>
                    <a:pt x="449" y="682"/>
                  </a:lnTo>
                  <a:lnTo>
                    <a:pt x="482" y="672"/>
                  </a:lnTo>
                  <a:lnTo>
                    <a:pt x="511" y="656"/>
                  </a:lnTo>
                  <a:lnTo>
                    <a:pt x="542" y="637"/>
                  </a:lnTo>
                  <a:lnTo>
                    <a:pt x="568" y="615"/>
                  </a:lnTo>
                  <a:lnTo>
                    <a:pt x="594" y="596"/>
                  </a:lnTo>
                  <a:lnTo>
                    <a:pt x="613" y="570"/>
                  </a:lnTo>
                  <a:lnTo>
                    <a:pt x="634" y="544"/>
                  </a:lnTo>
                  <a:lnTo>
                    <a:pt x="653" y="513"/>
                  </a:lnTo>
                  <a:lnTo>
                    <a:pt x="670" y="485"/>
                  </a:lnTo>
                  <a:lnTo>
                    <a:pt x="680" y="451"/>
                  </a:lnTo>
                  <a:lnTo>
                    <a:pt x="689" y="418"/>
                  </a:lnTo>
                  <a:lnTo>
                    <a:pt x="694" y="383"/>
                  </a:lnTo>
                  <a:lnTo>
                    <a:pt x="699" y="349"/>
                  </a:lnTo>
                  <a:lnTo>
                    <a:pt x="694" y="311"/>
                  </a:lnTo>
                  <a:lnTo>
                    <a:pt x="689" y="276"/>
                  </a:lnTo>
                  <a:lnTo>
                    <a:pt x="680" y="242"/>
                  </a:lnTo>
                  <a:lnTo>
                    <a:pt x="670" y="212"/>
                  </a:lnTo>
                  <a:lnTo>
                    <a:pt x="653" y="178"/>
                  </a:lnTo>
                  <a:lnTo>
                    <a:pt x="634" y="152"/>
                  </a:lnTo>
                  <a:lnTo>
                    <a:pt x="613" y="124"/>
                  </a:lnTo>
                  <a:lnTo>
                    <a:pt x="594" y="102"/>
                  </a:lnTo>
                  <a:lnTo>
                    <a:pt x="568" y="76"/>
                  </a:lnTo>
                  <a:lnTo>
                    <a:pt x="542" y="57"/>
                  </a:lnTo>
                  <a:lnTo>
                    <a:pt x="511" y="38"/>
                  </a:lnTo>
                  <a:lnTo>
                    <a:pt x="482" y="26"/>
                  </a:lnTo>
                  <a:lnTo>
                    <a:pt x="449" y="12"/>
                  </a:lnTo>
                  <a:lnTo>
                    <a:pt x="418" y="5"/>
                  </a:lnTo>
                  <a:lnTo>
                    <a:pt x="382" y="0"/>
                  </a:lnTo>
                  <a:lnTo>
                    <a:pt x="352" y="0"/>
                  </a:lnTo>
                  <a:lnTo>
                    <a:pt x="314" y="0"/>
                  </a:lnTo>
                  <a:lnTo>
                    <a:pt x="278" y="5"/>
                  </a:lnTo>
                  <a:lnTo>
                    <a:pt x="245" y="12"/>
                  </a:lnTo>
                  <a:lnTo>
                    <a:pt x="214" y="26"/>
                  </a:lnTo>
                  <a:lnTo>
                    <a:pt x="181" y="38"/>
                  </a:lnTo>
                  <a:lnTo>
                    <a:pt x="152" y="57"/>
                  </a:lnTo>
                  <a:lnTo>
                    <a:pt x="123" y="76"/>
                  </a:lnTo>
                  <a:lnTo>
                    <a:pt x="102" y="102"/>
                  </a:lnTo>
                  <a:lnTo>
                    <a:pt x="76" y="124"/>
                  </a:lnTo>
                  <a:lnTo>
                    <a:pt x="57" y="152"/>
                  </a:lnTo>
                  <a:lnTo>
                    <a:pt x="38" y="178"/>
                  </a:lnTo>
                  <a:lnTo>
                    <a:pt x="26" y="212"/>
                  </a:lnTo>
                  <a:lnTo>
                    <a:pt x="12" y="242"/>
                  </a:lnTo>
                  <a:lnTo>
                    <a:pt x="5" y="276"/>
                  </a:lnTo>
                  <a:lnTo>
                    <a:pt x="0" y="311"/>
                  </a:lnTo>
                  <a:lnTo>
                    <a:pt x="0" y="349"/>
                  </a:lnTo>
                  <a:lnTo>
                    <a:pt x="0" y="383"/>
                  </a:lnTo>
                  <a:lnTo>
                    <a:pt x="5" y="418"/>
                  </a:lnTo>
                  <a:lnTo>
                    <a:pt x="12" y="451"/>
                  </a:lnTo>
                  <a:lnTo>
                    <a:pt x="26" y="485"/>
                  </a:lnTo>
                  <a:lnTo>
                    <a:pt x="38" y="513"/>
                  </a:lnTo>
                  <a:lnTo>
                    <a:pt x="57" y="544"/>
                  </a:lnTo>
                  <a:lnTo>
                    <a:pt x="76" y="570"/>
                  </a:lnTo>
                  <a:lnTo>
                    <a:pt x="102" y="596"/>
                  </a:lnTo>
                  <a:lnTo>
                    <a:pt x="123" y="615"/>
                  </a:lnTo>
                  <a:lnTo>
                    <a:pt x="152" y="637"/>
                  </a:lnTo>
                  <a:lnTo>
                    <a:pt x="181" y="656"/>
                  </a:lnTo>
                  <a:lnTo>
                    <a:pt x="214" y="672"/>
                  </a:lnTo>
                  <a:lnTo>
                    <a:pt x="245" y="682"/>
                  </a:lnTo>
                  <a:lnTo>
                    <a:pt x="278" y="691"/>
                  </a:lnTo>
                  <a:lnTo>
                    <a:pt x="314" y="694"/>
                  </a:lnTo>
                  <a:lnTo>
                    <a:pt x="352" y="701"/>
                  </a:lnTo>
                  <a:lnTo>
                    <a:pt x="352" y="701"/>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4" name="Freeform 248"/>
            <p:cNvSpPr>
              <a:spLocks/>
            </p:cNvSpPr>
            <p:nvPr/>
          </p:nvSpPr>
          <p:spPr bwMode="auto">
            <a:xfrm>
              <a:off x="2522" y="5934"/>
              <a:ext cx="478" cy="477"/>
            </a:xfrm>
            <a:custGeom>
              <a:avLst/>
              <a:gdLst>
                <a:gd name="T0" fmla="*/ 262 w 478"/>
                <a:gd name="T1" fmla="*/ 475 h 477"/>
                <a:gd name="T2" fmla="*/ 304 w 478"/>
                <a:gd name="T3" fmla="*/ 463 h 477"/>
                <a:gd name="T4" fmla="*/ 347 w 478"/>
                <a:gd name="T5" fmla="*/ 444 h 477"/>
                <a:gd name="T6" fmla="*/ 388 w 478"/>
                <a:gd name="T7" fmla="*/ 420 h 477"/>
                <a:gd name="T8" fmla="*/ 421 w 478"/>
                <a:gd name="T9" fmla="*/ 387 h 477"/>
                <a:gd name="T10" fmla="*/ 445 w 478"/>
                <a:gd name="T11" fmla="*/ 349 h 477"/>
                <a:gd name="T12" fmla="*/ 464 w 478"/>
                <a:gd name="T13" fmla="*/ 306 h 477"/>
                <a:gd name="T14" fmla="*/ 476 w 478"/>
                <a:gd name="T15" fmla="*/ 261 h 477"/>
                <a:gd name="T16" fmla="*/ 476 w 478"/>
                <a:gd name="T17" fmla="*/ 211 h 477"/>
                <a:gd name="T18" fmla="*/ 464 w 478"/>
                <a:gd name="T19" fmla="*/ 164 h 477"/>
                <a:gd name="T20" fmla="*/ 445 w 478"/>
                <a:gd name="T21" fmla="*/ 121 h 477"/>
                <a:gd name="T22" fmla="*/ 421 w 478"/>
                <a:gd name="T23" fmla="*/ 83 h 477"/>
                <a:gd name="T24" fmla="*/ 388 w 478"/>
                <a:gd name="T25" fmla="*/ 52 h 477"/>
                <a:gd name="T26" fmla="*/ 347 w 478"/>
                <a:gd name="T27" fmla="*/ 24 h 477"/>
                <a:gd name="T28" fmla="*/ 304 w 478"/>
                <a:gd name="T29" fmla="*/ 7 h 477"/>
                <a:gd name="T30" fmla="*/ 262 w 478"/>
                <a:gd name="T31" fmla="*/ 0 h 477"/>
                <a:gd name="T32" fmla="*/ 214 w 478"/>
                <a:gd name="T33" fmla="*/ 0 h 477"/>
                <a:gd name="T34" fmla="*/ 167 w 478"/>
                <a:gd name="T35" fmla="*/ 7 h 477"/>
                <a:gd name="T36" fmla="*/ 124 w 478"/>
                <a:gd name="T37" fmla="*/ 24 h 477"/>
                <a:gd name="T38" fmla="*/ 83 w 478"/>
                <a:gd name="T39" fmla="*/ 52 h 477"/>
                <a:gd name="T40" fmla="*/ 53 w 478"/>
                <a:gd name="T41" fmla="*/ 83 h 477"/>
                <a:gd name="T42" fmla="*/ 24 w 478"/>
                <a:gd name="T43" fmla="*/ 121 h 477"/>
                <a:gd name="T44" fmla="*/ 7 w 478"/>
                <a:gd name="T45" fmla="*/ 164 h 477"/>
                <a:gd name="T46" fmla="*/ 0 w 478"/>
                <a:gd name="T47" fmla="*/ 211 h 477"/>
                <a:gd name="T48" fmla="*/ 0 w 478"/>
                <a:gd name="T49" fmla="*/ 261 h 477"/>
                <a:gd name="T50" fmla="*/ 7 w 478"/>
                <a:gd name="T51" fmla="*/ 306 h 477"/>
                <a:gd name="T52" fmla="*/ 24 w 478"/>
                <a:gd name="T53" fmla="*/ 349 h 477"/>
                <a:gd name="T54" fmla="*/ 53 w 478"/>
                <a:gd name="T55" fmla="*/ 387 h 477"/>
                <a:gd name="T56" fmla="*/ 83 w 478"/>
                <a:gd name="T57" fmla="*/ 420 h 477"/>
                <a:gd name="T58" fmla="*/ 124 w 478"/>
                <a:gd name="T59" fmla="*/ 444 h 477"/>
                <a:gd name="T60" fmla="*/ 167 w 478"/>
                <a:gd name="T61" fmla="*/ 463 h 477"/>
                <a:gd name="T62" fmla="*/ 214 w 478"/>
                <a:gd name="T63" fmla="*/ 475 h 477"/>
                <a:gd name="T64" fmla="*/ 240 w 478"/>
                <a:gd name="T65"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8" h="477">
                  <a:moveTo>
                    <a:pt x="240" y="477"/>
                  </a:moveTo>
                  <a:lnTo>
                    <a:pt x="262" y="475"/>
                  </a:lnTo>
                  <a:lnTo>
                    <a:pt x="285" y="470"/>
                  </a:lnTo>
                  <a:lnTo>
                    <a:pt x="304" y="463"/>
                  </a:lnTo>
                  <a:lnTo>
                    <a:pt x="328" y="456"/>
                  </a:lnTo>
                  <a:lnTo>
                    <a:pt x="347" y="444"/>
                  </a:lnTo>
                  <a:lnTo>
                    <a:pt x="369" y="434"/>
                  </a:lnTo>
                  <a:lnTo>
                    <a:pt x="388" y="420"/>
                  </a:lnTo>
                  <a:lnTo>
                    <a:pt x="407" y="406"/>
                  </a:lnTo>
                  <a:lnTo>
                    <a:pt x="421" y="387"/>
                  </a:lnTo>
                  <a:lnTo>
                    <a:pt x="435" y="370"/>
                  </a:lnTo>
                  <a:lnTo>
                    <a:pt x="445" y="349"/>
                  </a:lnTo>
                  <a:lnTo>
                    <a:pt x="457" y="330"/>
                  </a:lnTo>
                  <a:lnTo>
                    <a:pt x="464" y="306"/>
                  </a:lnTo>
                  <a:lnTo>
                    <a:pt x="471" y="285"/>
                  </a:lnTo>
                  <a:lnTo>
                    <a:pt x="476" y="261"/>
                  </a:lnTo>
                  <a:lnTo>
                    <a:pt x="478" y="240"/>
                  </a:lnTo>
                  <a:lnTo>
                    <a:pt x="476" y="211"/>
                  </a:lnTo>
                  <a:lnTo>
                    <a:pt x="471" y="187"/>
                  </a:lnTo>
                  <a:lnTo>
                    <a:pt x="464" y="164"/>
                  </a:lnTo>
                  <a:lnTo>
                    <a:pt x="457" y="142"/>
                  </a:lnTo>
                  <a:lnTo>
                    <a:pt x="445" y="121"/>
                  </a:lnTo>
                  <a:lnTo>
                    <a:pt x="435" y="102"/>
                  </a:lnTo>
                  <a:lnTo>
                    <a:pt x="421" y="83"/>
                  </a:lnTo>
                  <a:lnTo>
                    <a:pt x="407" y="69"/>
                  </a:lnTo>
                  <a:lnTo>
                    <a:pt x="388" y="52"/>
                  </a:lnTo>
                  <a:lnTo>
                    <a:pt x="369" y="38"/>
                  </a:lnTo>
                  <a:lnTo>
                    <a:pt x="347" y="24"/>
                  </a:lnTo>
                  <a:lnTo>
                    <a:pt x="328" y="16"/>
                  </a:lnTo>
                  <a:lnTo>
                    <a:pt x="304" y="7"/>
                  </a:lnTo>
                  <a:lnTo>
                    <a:pt x="285" y="2"/>
                  </a:lnTo>
                  <a:lnTo>
                    <a:pt x="262" y="0"/>
                  </a:lnTo>
                  <a:lnTo>
                    <a:pt x="240" y="0"/>
                  </a:lnTo>
                  <a:lnTo>
                    <a:pt x="214" y="0"/>
                  </a:lnTo>
                  <a:lnTo>
                    <a:pt x="190" y="2"/>
                  </a:lnTo>
                  <a:lnTo>
                    <a:pt x="167" y="7"/>
                  </a:lnTo>
                  <a:lnTo>
                    <a:pt x="145" y="16"/>
                  </a:lnTo>
                  <a:lnTo>
                    <a:pt x="124" y="24"/>
                  </a:lnTo>
                  <a:lnTo>
                    <a:pt x="103" y="38"/>
                  </a:lnTo>
                  <a:lnTo>
                    <a:pt x="83" y="52"/>
                  </a:lnTo>
                  <a:lnTo>
                    <a:pt x="69" y="69"/>
                  </a:lnTo>
                  <a:lnTo>
                    <a:pt x="53" y="83"/>
                  </a:lnTo>
                  <a:lnTo>
                    <a:pt x="38" y="102"/>
                  </a:lnTo>
                  <a:lnTo>
                    <a:pt x="24" y="121"/>
                  </a:lnTo>
                  <a:lnTo>
                    <a:pt x="17" y="142"/>
                  </a:lnTo>
                  <a:lnTo>
                    <a:pt x="7" y="164"/>
                  </a:lnTo>
                  <a:lnTo>
                    <a:pt x="3" y="187"/>
                  </a:lnTo>
                  <a:lnTo>
                    <a:pt x="0" y="211"/>
                  </a:lnTo>
                  <a:lnTo>
                    <a:pt x="0" y="240"/>
                  </a:lnTo>
                  <a:lnTo>
                    <a:pt x="0" y="261"/>
                  </a:lnTo>
                  <a:lnTo>
                    <a:pt x="3" y="285"/>
                  </a:lnTo>
                  <a:lnTo>
                    <a:pt x="7" y="306"/>
                  </a:lnTo>
                  <a:lnTo>
                    <a:pt x="17" y="330"/>
                  </a:lnTo>
                  <a:lnTo>
                    <a:pt x="24" y="349"/>
                  </a:lnTo>
                  <a:lnTo>
                    <a:pt x="38" y="370"/>
                  </a:lnTo>
                  <a:lnTo>
                    <a:pt x="53" y="387"/>
                  </a:lnTo>
                  <a:lnTo>
                    <a:pt x="69" y="406"/>
                  </a:lnTo>
                  <a:lnTo>
                    <a:pt x="83" y="420"/>
                  </a:lnTo>
                  <a:lnTo>
                    <a:pt x="103" y="434"/>
                  </a:lnTo>
                  <a:lnTo>
                    <a:pt x="124" y="444"/>
                  </a:lnTo>
                  <a:lnTo>
                    <a:pt x="145" y="456"/>
                  </a:lnTo>
                  <a:lnTo>
                    <a:pt x="167" y="463"/>
                  </a:lnTo>
                  <a:lnTo>
                    <a:pt x="190" y="470"/>
                  </a:lnTo>
                  <a:lnTo>
                    <a:pt x="214" y="475"/>
                  </a:lnTo>
                  <a:lnTo>
                    <a:pt x="240" y="477"/>
                  </a:lnTo>
                  <a:lnTo>
                    <a:pt x="240" y="477"/>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5" name="Freeform 249"/>
            <p:cNvSpPr>
              <a:spLocks/>
            </p:cNvSpPr>
            <p:nvPr/>
          </p:nvSpPr>
          <p:spPr bwMode="auto">
            <a:xfrm>
              <a:off x="2430" y="5896"/>
              <a:ext cx="860" cy="821"/>
            </a:xfrm>
            <a:custGeom>
              <a:avLst/>
              <a:gdLst>
                <a:gd name="T0" fmla="*/ 637 w 860"/>
                <a:gd name="T1" fmla="*/ 21 h 821"/>
                <a:gd name="T2" fmla="*/ 686 w 860"/>
                <a:gd name="T3" fmla="*/ 83 h 821"/>
                <a:gd name="T4" fmla="*/ 734 w 860"/>
                <a:gd name="T5" fmla="*/ 161 h 821"/>
                <a:gd name="T6" fmla="*/ 765 w 860"/>
                <a:gd name="T7" fmla="*/ 263 h 821"/>
                <a:gd name="T8" fmla="*/ 767 w 860"/>
                <a:gd name="T9" fmla="*/ 380 h 821"/>
                <a:gd name="T10" fmla="*/ 746 w 860"/>
                <a:gd name="T11" fmla="*/ 496 h 821"/>
                <a:gd name="T12" fmla="*/ 686 w 860"/>
                <a:gd name="T13" fmla="*/ 610 h 821"/>
                <a:gd name="T14" fmla="*/ 568 w 860"/>
                <a:gd name="T15" fmla="*/ 676 h 821"/>
                <a:gd name="T16" fmla="*/ 439 w 860"/>
                <a:gd name="T17" fmla="*/ 724 h 821"/>
                <a:gd name="T18" fmla="*/ 320 w 860"/>
                <a:gd name="T19" fmla="*/ 726 h 821"/>
                <a:gd name="T20" fmla="*/ 211 w 860"/>
                <a:gd name="T21" fmla="*/ 705 h 821"/>
                <a:gd name="T22" fmla="*/ 116 w 860"/>
                <a:gd name="T23" fmla="*/ 655 h 821"/>
                <a:gd name="T24" fmla="*/ 47 w 860"/>
                <a:gd name="T25" fmla="*/ 577 h 821"/>
                <a:gd name="T26" fmla="*/ 0 w 860"/>
                <a:gd name="T27" fmla="*/ 463 h 821"/>
                <a:gd name="T28" fmla="*/ 38 w 860"/>
                <a:gd name="T29" fmla="*/ 605 h 821"/>
                <a:gd name="T30" fmla="*/ 85 w 860"/>
                <a:gd name="T31" fmla="*/ 686 h 821"/>
                <a:gd name="T32" fmla="*/ 175 w 860"/>
                <a:gd name="T33" fmla="*/ 767 h 821"/>
                <a:gd name="T34" fmla="*/ 297 w 860"/>
                <a:gd name="T35" fmla="*/ 812 h 821"/>
                <a:gd name="T36" fmla="*/ 389 w 860"/>
                <a:gd name="T37" fmla="*/ 821 h 821"/>
                <a:gd name="T38" fmla="*/ 515 w 860"/>
                <a:gd name="T39" fmla="*/ 819 h 821"/>
                <a:gd name="T40" fmla="*/ 637 w 860"/>
                <a:gd name="T41" fmla="*/ 779 h 821"/>
                <a:gd name="T42" fmla="*/ 751 w 860"/>
                <a:gd name="T43" fmla="*/ 712 h 821"/>
                <a:gd name="T44" fmla="*/ 812 w 860"/>
                <a:gd name="T45" fmla="*/ 624 h 821"/>
                <a:gd name="T46" fmla="*/ 853 w 860"/>
                <a:gd name="T47" fmla="*/ 496 h 821"/>
                <a:gd name="T48" fmla="*/ 860 w 860"/>
                <a:gd name="T49" fmla="*/ 420 h 821"/>
                <a:gd name="T50" fmla="*/ 858 w 860"/>
                <a:gd name="T51" fmla="*/ 311 h 821"/>
                <a:gd name="T52" fmla="*/ 819 w 860"/>
                <a:gd name="T53" fmla="*/ 178 h 821"/>
                <a:gd name="T54" fmla="*/ 767 w 860"/>
                <a:gd name="T55" fmla="*/ 99 h 821"/>
                <a:gd name="T56" fmla="*/ 691 w 860"/>
                <a:gd name="T57" fmla="*/ 40 h 821"/>
                <a:gd name="T58" fmla="*/ 615 w 860"/>
                <a:gd name="T59" fmla="*/ 0 h 821"/>
                <a:gd name="T60" fmla="*/ 637 w 860"/>
                <a:gd name="T61" fmla="*/ 21 h 821"/>
                <a:gd name="T62" fmla="*/ 637 w 860"/>
                <a:gd name="T63" fmla="*/ 21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0" h="821">
                  <a:moveTo>
                    <a:pt x="637" y="21"/>
                  </a:moveTo>
                  <a:lnTo>
                    <a:pt x="686" y="83"/>
                  </a:lnTo>
                  <a:lnTo>
                    <a:pt x="734" y="161"/>
                  </a:lnTo>
                  <a:lnTo>
                    <a:pt x="765" y="263"/>
                  </a:lnTo>
                  <a:lnTo>
                    <a:pt x="767" y="380"/>
                  </a:lnTo>
                  <a:lnTo>
                    <a:pt x="746" y="496"/>
                  </a:lnTo>
                  <a:lnTo>
                    <a:pt x="686" y="610"/>
                  </a:lnTo>
                  <a:lnTo>
                    <a:pt x="568" y="676"/>
                  </a:lnTo>
                  <a:lnTo>
                    <a:pt x="439" y="724"/>
                  </a:lnTo>
                  <a:lnTo>
                    <a:pt x="320" y="726"/>
                  </a:lnTo>
                  <a:lnTo>
                    <a:pt x="211" y="705"/>
                  </a:lnTo>
                  <a:lnTo>
                    <a:pt x="116" y="655"/>
                  </a:lnTo>
                  <a:lnTo>
                    <a:pt x="47" y="577"/>
                  </a:lnTo>
                  <a:lnTo>
                    <a:pt x="0" y="463"/>
                  </a:lnTo>
                  <a:lnTo>
                    <a:pt x="38" y="605"/>
                  </a:lnTo>
                  <a:lnTo>
                    <a:pt x="85" y="686"/>
                  </a:lnTo>
                  <a:lnTo>
                    <a:pt x="175" y="767"/>
                  </a:lnTo>
                  <a:lnTo>
                    <a:pt x="297" y="812"/>
                  </a:lnTo>
                  <a:lnTo>
                    <a:pt x="389" y="821"/>
                  </a:lnTo>
                  <a:lnTo>
                    <a:pt x="515" y="819"/>
                  </a:lnTo>
                  <a:lnTo>
                    <a:pt x="637" y="779"/>
                  </a:lnTo>
                  <a:lnTo>
                    <a:pt x="751" y="712"/>
                  </a:lnTo>
                  <a:lnTo>
                    <a:pt x="812" y="624"/>
                  </a:lnTo>
                  <a:lnTo>
                    <a:pt x="853" y="496"/>
                  </a:lnTo>
                  <a:lnTo>
                    <a:pt x="860" y="420"/>
                  </a:lnTo>
                  <a:lnTo>
                    <a:pt x="858" y="311"/>
                  </a:lnTo>
                  <a:lnTo>
                    <a:pt x="819" y="178"/>
                  </a:lnTo>
                  <a:lnTo>
                    <a:pt x="767" y="99"/>
                  </a:lnTo>
                  <a:lnTo>
                    <a:pt x="691" y="40"/>
                  </a:lnTo>
                  <a:lnTo>
                    <a:pt x="615" y="0"/>
                  </a:lnTo>
                  <a:lnTo>
                    <a:pt x="637" y="21"/>
                  </a:lnTo>
                  <a:lnTo>
                    <a:pt x="637" y="21"/>
                  </a:lnTo>
                  <a:close/>
                </a:path>
              </a:pathLst>
            </a:custGeom>
            <a:solidFill>
              <a:srgbClr val="A6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6" name="Freeform 250"/>
            <p:cNvSpPr>
              <a:spLocks/>
            </p:cNvSpPr>
            <p:nvPr/>
          </p:nvSpPr>
          <p:spPr bwMode="auto">
            <a:xfrm>
              <a:off x="2598" y="5998"/>
              <a:ext cx="264" cy="266"/>
            </a:xfrm>
            <a:custGeom>
              <a:avLst/>
              <a:gdLst>
                <a:gd name="T0" fmla="*/ 136 w 264"/>
                <a:gd name="T1" fmla="*/ 266 h 266"/>
                <a:gd name="T2" fmla="*/ 160 w 264"/>
                <a:gd name="T3" fmla="*/ 261 h 266"/>
                <a:gd name="T4" fmla="*/ 183 w 264"/>
                <a:gd name="T5" fmla="*/ 254 h 266"/>
                <a:gd name="T6" fmla="*/ 205 w 264"/>
                <a:gd name="T7" fmla="*/ 242 h 266"/>
                <a:gd name="T8" fmla="*/ 224 w 264"/>
                <a:gd name="T9" fmla="*/ 228 h 266"/>
                <a:gd name="T10" fmla="*/ 238 w 264"/>
                <a:gd name="T11" fmla="*/ 206 h 266"/>
                <a:gd name="T12" fmla="*/ 252 w 264"/>
                <a:gd name="T13" fmla="*/ 185 h 266"/>
                <a:gd name="T14" fmla="*/ 259 w 264"/>
                <a:gd name="T15" fmla="*/ 159 h 266"/>
                <a:gd name="T16" fmla="*/ 264 w 264"/>
                <a:gd name="T17" fmla="*/ 135 h 266"/>
                <a:gd name="T18" fmla="*/ 262 w 264"/>
                <a:gd name="T19" fmla="*/ 121 h 266"/>
                <a:gd name="T20" fmla="*/ 259 w 264"/>
                <a:gd name="T21" fmla="*/ 107 h 266"/>
                <a:gd name="T22" fmla="*/ 255 w 264"/>
                <a:gd name="T23" fmla="*/ 92 h 266"/>
                <a:gd name="T24" fmla="*/ 252 w 264"/>
                <a:gd name="T25" fmla="*/ 81 h 266"/>
                <a:gd name="T26" fmla="*/ 238 w 264"/>
                <a:gd name="T27" fmla="*/ 57 h 266"/>
                <a:gd name="T28" fmla="*/ 224 w 264"/>
                <a:gd name="T29" fmla="*/ 38 h 266"/>
                <a:gd name="T30" fmla="*/ 205 w 264"/>
                <a:gd name="T31" fmla="*/ 21 h 266"/>
                <a:gd name="T32" fmla="*/ 183 w 264"/>
                <a:gd name="T33" fmla="*/ 9 h 266"/>
                <a:gd name="T34" fmla="*/ 160 w 264"/>
                <a:gd name="T35" fmla="*/ 0 h 266"/>
                <a:gd name="T36" fmla="*/ 136 w 264"/>
                <a:gd name="T37" fmla="*/ 0 h 266"/>
                <a:gd name="T38" fmla="*/ 122 w 264"/>
                <a:gd name="T39" fmla="*/ 0 h 266"/>
                <a:gd name="T40" fmla="*/ 107 w 264"/>
                <a:gd name="T41" fmla="*/ 0 h 266"/>
                <a:gd name="T42" fmla="*/ 93 w 264"/>
                <a:gd name="T43" fmla="*/ 2 h 266"/>
                <a:gd name="T44" fmla="*/ 81 w 264"/>
                <a:gd name="T45" fmla="*/ 9 h 266"/>
                <a:gd name="T46" fmla="*/ 57 w 264"/>
                <a:gd name="T47" fmla="*/ 21 h 266"/>
                <a:gd name="T48" fmla="*/ 38 w 264"/>
                <a:gd name="T49" fmla="*/ 38 h 266"/>
                <a:gd name="T50" fmla="*/ 22 w 264"/>
                <a:gd name="T51" fmla="*/ 57 h 266"/>
                <a:gd name="T52" fmla="*/ 10 w 264"/>
                <a:gd name="T53" fmla="*/ 81 h 266"/>
                <a:gd name="T54" fmla="*/ 3 w 264"/>
                <a:gd name="T55" fmla="*/ 92 h 266"/>
                <a:gd name="T56" fmla="*/ 0 w 264"/>
                <a:gd name="T57" fmla="*/ 107 h 266"/>
                <a:gd name="T58" fmla="*/ 0 w 264"/>
                <a:gd name="T59" fmla="*/ 121 h 266"/>
                <a:gd name="T60" fmla="*/ 0 w 264"/>
                <a:gd name="T61" fmla="*/ 135 h 266"/>
                <a:gd name="T62" fmla="*/ 0 w 264"/>
                <a:gd name="T63" fmla="*/ 159 h 266"/>
                <a:gd name="T64" fmla="*/ 10 w 264"/>
                <a:gd name="T65" fmla="*/ 185 h 266"/>
                <a:gd name="T66" fmla="*/ 22 w 264"/>
                <a:gd name="T67" fmla="*/ 206 h 266"/>
                <a:gd name="T68" fmla="*/ 38 w 264"/>
                <a:gd name="T69" fmla="*/ 228 h 266"/>
                <a:gd name="T70" fmla="*/ 57 w 264"/>
                <a:gd name="T71" fmla="*/ 242 h 266"/>
                <a:gd name="T72" fmla="*/ 81 w 264"/>
                <a:gd name="T73" fmla="*/ 254 h 266"/>
                <a:gd name="T74" fmla="*/ 93 w 264"/>
                <a:gd name="T75" fmla="*/ 256 h 266"/>
                <a:gd name="T76" fmla="*/ 107 w 264"/>
                <a:gd name="T77" fmla="*/ 261 h 266"/>
                <a:gd name="T78" fmla="*/ 122 w 264"/>
                <a:gd name="T79" fmla="*/ 263 h 266"/>
                <a:gd name="T80" fmla="*/ 136 w 264"/>
                <a:gd name="T81" fmla="*/ 266 h 266"/>
                <a:gd name="T82" fmla="*/ 136 w 264"/>
                <a:gd name="T8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 h="266">
                  <a:moveTo>
                    <a:pt x="136" y="266"/>
                  </a:moveTo>
                  <a:lnTo>
                    <a:pt x="160" y="261"/>
                  </a:lnTo>
                  <a:lnTo>
                    <a:pt x="183" y="254"/>
                  </a:lnTo>
                  <a:lnTo>
                    <a:pt x="205" y="242"/>
                  </a:lnTo>
                  <a:lnTo>
                    <a:pt x="224" y="228"/>
                  </a:lnTo>
                  <a:lnTo>
                    <a:pt x="238" y="206"/>
                  </a:lnTo>
                  <a:lnTo>
                    <a:pt x="252" y="185"/>
                  </a:lnTo>
                  <a:lnTo>
                    <a:pt x="259" y="159"/>
                  </a:lnTo>
                  <a:lnTo>
                    <a:pt x="264" y="135"/>
                  </a:lnTo>
                  <a:lnTo>
                    <a:pt x="262" y="121"/>
                  </a:lnTo>
                  <a:lnTo>
                    <a:pt x="259" y="107"/>
                  </a:lnTo>
                  <a:lnTo>
                    <a:pt x="255" y="92"/>
                  </a:lnTo>
                  <a:lnTo>
                    <a:pt x="252" y="81"/>
                  </a:lnTo>
                  <a:lnTo>
                    <a:pt x="238" y="57"/>
                  </a:lnTo>
                  <a:lnTo>
                    <a:pt x="224" y="38"/>
                  </a:lnTo>
                  <a:lnTo>
                    <a:pt x="205" y="21"/>
                  </a:lnTo>
                  <a:lnTo>
                    <a:pt x="183" y="9"/>
                  </a:lnTo>
                  <a:lnTo>
                    <a:pt x="160" y="0"/>
                  </a:lnTo>
                  <a:lnTo>
                    <a:pt x="136" y="0"/>
                  </a:lnTo>
                  <a:lnTo>
                    <a:pt x="122" y="0"/>
                  </a:lnTo>
                  <a:lnTo>
                    <a:pt x="107" y="0"/>
                  </a:lnTo>
                  <a:lnTo>
                    <a:pt x="93" y="2"/>
                  </a:lnTo>
                  <a:lnTo>
                    <a:pt x="81" y="9"/>
                  </a:lnTo>
                  <a:lnTo>
                    <a:pt x="57" y="21"/>
                  </a:lnTo>
                  <a:lnTo>
                    <a:pt x="38" y="38"/>
                  </a:lnTo>
                  <a:lnTo>
                    <a:pt x="22" y="57"/>
                  </a:lnTo>
                  <a:lnTo>
                    <a:pt x="10" y="81"/>
                  </a:lnTo>
                  <a:lnTo>
                    <a:pt x="3" y="92"/>
                  </a:lnTo>
                  <a:lnTo>
                    <a:pt x="0" y="107"/>
                  </a:lnTo>
                  <a:lnTo>
                    <a:pt x="0" y="121"/>
                  </a:lnTo>
                  <a:lnTo>
                    <a:pt x="0" y="135"/>
                  </a:lnTo>
                  <a:lnTo>
                    <a:pt x="0" y="159"/>
                  </a:lnTo>
                  <a:lnTo>
                    <a:pt x="10" y="185"/>
                  </a:lnTo>
                  <a:lnTo>
                    <a:pt x="22" y="206"/>
                  </a:lnTo>
                  <a:lnTo>
                    <a:pt x="38" y="228"/>
                  </a:lnTo>
                  <a:lnTo>
                    <a:pt x="57" y="242"/>
                  </a:lnTo>
                  <a:lnTo>
                    <a:pt x="81" y="254"/>
                  </a:lnTo>
                  <a:lnTo>
                    <a:pt x="93" y="256"/>
                  </a:lnTo>
                  <a:lnTo>
                    <a:pt x="107" y="261"/>
                  </a:lnTo>
                  <a:lnTo>
                    <a:pt x="122" y="263"/>
                  </a:lnTo>
                  <a:lnTo>
                    <a:pt x="136" y="266"/>
                  </a:lnTo>
                  <a:lnTo>
                    <a:pt x="136" y="266"/>
                  </a:lnTo>
                  <a:close/>
                </a:path>
              </a:pathLst>
            </a:custGeom>
            <a:solidFill>
              <a:srgbClr val="E6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7" name="Freeform 251"/>
            <p:cNvSpPr>
              <a:spLocks/>
            </p:cNvSpPr>
            <p:nvPr/>
          </p:nvSpPr>
          <p:spPr bwMode="auto">
            <a:xfrm>
              <a:off x="2653" y="6043"/>
              <a:ext cx="135" cy="138"/>
            </a:xfrm>
            <a:custGeom>
              <a:avLst/>
              <a:gdLst>
                <a:gd name="T0" fmla="*/ 69 w 135"/>
                <a:gd name="T1" fmla="*/ 138 h 138"/>
                <a:gd name="T2" fmla="*/ 81 w 135"/>
                <a:gd name="T3" fmla="*/ 135 h 138"/>
                <a:gd name="T4" fmla="*/ 95 w 135"/>
                <a:gd name="T5" fmla="*/ 131 h 138"/>
                <a:gd name="T6" fmla="*/ 105 w 135"/>
                <a:gd name="T7" fmla="*/ 123 h 138"/>
                <a:gd name="T8" fmla="*/ 116 w 135"/>
                <a:gd name="T9" fmla="*/ 116 h 138"/>
                <a:gd name="T10" fmla="*/ 128 w 135"/>
                <a:gd name="T11" fmla="*/ 93 h 138"/>
                <a:gd name="T12" fmla="*/ 135 w 135"/>
                <a:gd name="T13" fmla="*/ 69 h 138"/>
                <a:gd name="T14" fmla="*/ 133 w 135"/>
                <a:gd name="T15" fmla="*/ 55 h 138"/>
                <a:gd name="T16" fmla="*/ 128 w 135"/>
                <a:gd name="T17" fmla="*/ 40 h 138"/>
                <a:gd name="T18" fmla="*/ 121 w 135"/>
                <a:gd name="T19" fmla="*/ 26 h 138"/>
                <a:gd name="T20" fmla="*/ 116 w 135"/>
                <a:gd name="T21" fmla="*/ 19 h 138"/>
                <a:gd name="T22" fmla="*/ 105 w 135"/>
                <a:gd name="T23" fmla="*/ 9 h 138"/>
                <a:gd name="T24" fmla="*/ 95 w 135"/>
                <a:gd name="T25" fmla="*/ 5 h 138"/>
                <a:gd name="T26" fmla="*/ 81 w 135"/>
                <a:gd name="T27" fmla="*/ 0 h 138"/>
                <a:gd name="T28" fmla="*/ 69 w 135"/>
                <a:gd name="T29" fmla="*/ 0 h 138"/>
                <a:gd name="T30" fmla="*/ 52 w 135"/>
                <a:gd name="T31" fmla="*/ 0 h 138"/>
                <a:gd name="T32" fmla="*/ 40 w 135"/>
                <a:gd name="T33" fmla="*/ 5 h 138"/>
                <a:gd name="T34" fmla="*/ 26 w 135"/>
                <a:gd name="T35" fmla="*/ 9 h 138"/>
                <a:gd name="T36" fmla="*/ 19 w 135"/>
                <a:gd name="T37" fmla="*/ 19 h 138"/>
                <a:gd name="T38" fmla="*/ 10 w 135"/>
                <a:gd name="T39" fmla="*/ 26 h 138"/>
                <a:gd name="T40" fmla="*/ 5 w 135"/>
                <a:gd name="T41" fmla="*/ 40 h 138"/>
                <a:gd name="T42" fmla="*/ 0 w 135"/>
                <a:gd name="T43" fmla="*/ 55 h 138"/>
                <a:gd name="T44" fmla="*/ 0 w 135"/>
                <a:gd name="T45" fmla="*/ 69 h 138"/>
                <a:gd name="T46" fmla="*/ 5 w 135"/>
                <a:gd name="T47" fmla="*/ 93 h 138"/>
                <a:gd name="T48" fmla="*/ 19 w 135"/>
                <a:gd name="T49" fmla="*/ 116 h 138"/>
                <a:gd name="T50" fmla="*/ 26 w 135"/>
                <a:gd name="T51" fmla="*/ 123 h 138"/>
                <a:gd name="T52" fmla="*/ 40 w 135"/>
                <a:gd name="T53" fmla="*/ 131 h 138"/>
                <a:gd name="T54" fmla="*/ 52 w 135"/>
                <a:gd name="T55" fmla="*/ 135 h 138"/>
                <a:gd name="T56" fmla="*/ 69 w 135"/>
                <a:gd name="T57" fmla="*/ 138 h 138"/>
                <a:gd name="T58" fmla="*/ 69 w 135"/>
                <a:gd name="T5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5" h="138">
                  <a:moveTo>
                    <a:pt x="69" y="138"/>
                  </a:moveTo>
                  <a:lnTo>
                    <a:pt x="81" y="135"/>
                  </a:lnTo>
                  <a:lnTo>
                    <a:pt x="95" y="131"/>
                  </a:lnTo>
                  <a:lnTo>
                    <a:pt x="105" y="123"/>
                  </a:lnTo>
                  <a:lnTo>
                    <a:pt x="116" y="116"/>
                  </a:lnTo>
                  <a:lnTo>
                    <a:pt x="128" y="93"/>
                  </a:lnTo>
                  <a:lnTo>
                    <a:pt x="135" y="69"/>
                  </a:lnTo>
                  <a:lnTo>
                    <a:pt x="133" y="55"/>
                  </a:lnTo>
                  <a:lnTo>
                    <a:pt x="128" y="40"/>
                  </a:lnTo>
                  <a:lnTo>
                    <a:pt x="121" y="26"/>
                  </a:lnTo>
                  <a:lnTo>
                    <a:pt x="116" y="19"/>
                  </a:lnTo>
                  <a:lnTo>
                    <a:pt x="105" y="9"/>
                  </a:lnTo>
                  <a:lnTo>
                    <a:pt x="95" y="5"/>
                  </a:lnTo>
                  <a:lnTo>
                    <a:pt x="81" y="0"/>
                  </a:lnTo>
                  <a:lnTo>
                    <a:pt x="69" y="0"/>
                  </a:lnTo>
                  <a:lnTo>
                    <a:pt x="52" y="0"/>
                  </a:lnTo>
                  <a:lnTo>
                    <a:pt x="40" y="5"/>
                  </a:lnTo>
                  <a:lnTo>
                    <a:pt x="26" y="9"/>
                  </a:lnTo>
                  <a:lnTo>
                    <a:pt x="19" y="19"/>
                  </a:lnTo>
                  <a:lnTo>
                    <a:pt x="10" y="26"/>
                  </a:lnTo>
                  <a:lnTo>
                    <a:pt x="5" y="40"/>
                  </a:lnTo>
                  <a:lnTo>
                    <a:pt x="0" y="55"/>
                  </a:lnTo>
                  <a:lnTo>
                    <a:pt x="0" y="69"/>
                  </a:lnTo>
                  <a:lnTo>
                    <a:pt x="5" y="93"/>
                  </a:lnTo>
                  <a:lnTo>
                    <a:pt x="19" y="116"/>
                  </a:lnTo>
                  <a:lnTo>
                    <a:pt x="26" y="123"/>
                  </a:lnTo>
                  <a:lnTo>
                    <a:pt x="40" y="131"/>
                  </a:lnTo>
                  <a:lnTo>
                    <a:pt x="52" y="135"/>
                  </a:lnTo>
                  <a:lnTo>
                    <a:pt x="69" y="138"/>
                  </a:lnTo>
                  <a:lnTo>
                    <a:pt x="69" y="13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8" name="Freeform 252"/>
            <p:cNvSpPr>
              <a:spLocks/>
            </p:cNvSpPr>
            <p:nvPr/>
          </p:nvSpPr>
          <p:spPr bwMode="auto">
            <a:xfrm>
              <a:off x="2240" y="5656"/>
              <a:ext cx="1247" cy="1232"/>
            </a:xfrm>
            <a:custGeom>
              <a:avLst/>
              <a:gdLst>
                <a:gd name="T0" fmla="*/ 351 w 1247"/>
                <a:gd name="T1" fmla="*/ 216 h 1232"/>
                <a:gd name="T2" fmla="*/ 477 w 1247"/>
                <a:gd name="T3" fmla="*/ 171 h 1232"/>
                <a:gd name="T4" fmla="*/ 629 w 1247"/>
                <a:gd name="T5" fmla="*/ 147 h 1232"/>
                <a:gd name="T6" fmla="*/ 810 w 1247"/>
                <a:gd name="T7" fmla="*/ 178 h 1232"/>
                <a:gd name="T8" fmla="*/ 974 w 1247"/>
                <a:gd name="T9" fmla="*/ 287 h 1232"/>
                <a:gd name="T10" fmla="*/ 1081 w 1247"/>
                <a:gd name="T11" fmla="*/ 487 h 1232"/>
                <a:gd name="T12" fmla="*/ 1095 w 1247"/>
                <a:gd name="T13" fmla="*/ 755 h 1232"/>
                <a:gd name="T14" fmla="*/ 974 w 1247"/>
                <a:gd name="T15" fmla="*/ 971 h 1232"/>
                <a:gd name="T16" fmla="*/ 755 w 1247"/>
                <a:gd name="T17" fmla="*/ 1083 h 1232"/>
                <a:gd name="T18" fmla="*/ 508 w 1247"/>
                <a:gd name="T19" fmla="*/ 1095 h 1232"/>
                <a:gd name="T20" fmla="*/ 301 w 1247"/>
                <a:gd name="T21" fmla="*/ 1007 h 1232"/>
                <a:gd name="T22" fmla="*/ 185 w 1247"/>
                <a:gd name="T23" fmla="*/ 862 h 1232"/>
                <a:gd name="T24" fmla="*/ 135 w 1247"/>
                <a:gd name="T25" fmla="*/ 686 h 1232"/>
                <a:gd name="T26" fmla="*/ 144 w 1247"/>
                <a:gd name="T27" fmla="*/ 518 h 1232"/>
                <a:gd name="T28" fmla="*/ 192 w 1247"/>
                <a:gd name="T29" fmla="*/ 387 h 1232"/>
                <a:gd name="T30" fmla="*/ 242 w 1247"/>
                <a:gd name="T31" fmla="*/ 313 h 1232"/>
                <a:gd name="T32" fmla="*/ 173 w 1247"/>
                <a:gd name="T33" fmla="*/ 325 h 1232"/>
                <a:gd name="T34" fmla="*/ 73 w 1247"/>
                <a:gd name="T35" fmla="*/ 377 h 1232"/>
                <a:gd name="T36" fmla="*/ 4 w 1247"/>
                <a:gd name="T37" fmla="*/ 465 h 1232"/>
                <a:gd name="T38" fmla="*/ 23 w 1247"/>
                <a:gd name="T39" fmla="*/ 567 h 1232"/>
                <a:gd name="T40" fmla="*/ 90 w 1247"/>
                <a:gd name="T41" fmla="*/ 641 h 1232"/>
                <a:gd name="T42" fmla="*/ 33 w 1247"/>
                <a:gd name="T43" fmla="*/ 715 h 1232"/>
                <a:gd name="T44" fmla="*/ 16 w 1247"/>
                <a:gd name="T45" fmla="*/ 826 h 1232"/>
                <a:gd name="T46" fmla="*/ 90 w 1247"/>
                <a:gd name="T47" fmla="*/ 909 h 1232"/>
                <a:gd name="T48" fmla="*/ 194 w 1247"/>
                <a:gd name="T49" fmla="*/ 945 h 1232"/>
                <a:gd name="T50" fmla="*/ 180 w 1247"/>
                <a:gd name="T51" fmla="*/ 1061 h 1232"/>
                <a:gd name="T52" fmla="*/ 261 w 1247"/>
                <a:gd name="T53" fmla="*/ 1140 h 1232"/>
                <a:gd name="T54" fmla="*/ 375 w 1247"/>
                <a:gd name="T55" fmla="*/ 1128 h 1232"/>
                <a:gd name="T56" fmla="*/ 480 w 1247"/>
                <a:gd name="T57" fmla="*/ 1135 h 1232"/>
                <a:gd name="T58" fmla="*/ 544 w 1247"/>
                <a:gd name="T59" fmla="*/ 1216 h 1232"/>
                <a:gd name="T60" fmla="*/ 641 w 1247"/>
                <a:gd name="T61" fmla="*/ 1225 h 1232"/>
                <a:gd name="T62" fmla="*/ 720 w 1247"/>
                <a:gd name="T63" fmla="*/ 1161 h 1232"/>
                <a:gd name="T64" fmla="*/ 798 w 1247"/>
                <a:gd name="T65" fmla="*/ 1128 h 1232"/>
                <a:gd name="T66" fmla="*/ 903 w 1247"/>
                <a:gd name="T67" fmla="*/ 1175 h 1232"/>
                <a:gd name="T68" fmla="*/ 1002 w 1247"/>
                <a:gd name="T69" fmla="*/ 1125 h 1232"/>
                <a:gd name="T70" fmla="*/ 1031 w 1247"/>
                <a:gd name="T71" fmla="*/ 1014 h 1232"/>
                <a:gd name="T72" fmla="*/ 1064 w 1247"/>
                <a:gd name="T73" fmla="*/ 938 h 1232"/>
                <a:gd name="T74" fmla="*/ 1133 w 1247"/>
                <a:gd name="T75" fmla="*/ 933 h 1232"/>
                <a:gd name="T76" fmla="*/ 1211 w 1247"/>
                <a:gd name="T77" fmla="*/ 874 h 1232"/>
                <a:gd name="T78" fmla="*/ 1226 w 1247"/>
                <a:gd name="T79" fmla="*/ 788 h 1232"/>
                <a:gd name="T80" fmla="*/ 1188 w 1247"/>
                <a:gd name="T81" fmla="*/ 715 h 1232"/>
                <a:gd name="T82" fmla="*/ 1150 w 1247"/>
                <a:gd name="T83" fmla="*/ 670 h 1232"/>
                <a:gd name="T84" fmla="*/ 1233 w 1247"/>
                <a:gd name="T85" fmla="*/ 591 h 1232"/>
                <a:gd name="T86" fmla="*/ 1235 w 1247"/>
                <a:gd name="T87" fmla="*/ 468 h 1232"/>
                <a:gd name="T88" fmla="*/ 1147 w 1247"/>
                <a:gd name="T89" fmla="*/ 392 h 1232"/>
                <a:gd name="T90" fmla="*/ 1062 w 1247"/>
                <a:gd name="T91" fmla="*/ 335 h 1232"/>
                <a:gd name="T92" fmla="*/ 1069 w 1247"/>
                <a:gd name="T93" fmla="*/ 221 h 1232"/>
                <a:gd name="T94" fmla="*/ 1002 w 1247"/>
                <a:gd name="T95" fmla="*/ 126 h 1232"/>
                <a:gd name="T96" fmla="*/ 895 w 1247"/>
                <a:gd name="T97" fmla="*/ 116 h 1232"/>
                <a:gd name="T98" fmla="*/ 810 w 1247"/>
                <a:gd name="T99" fmla="*/ 131 h 1232"/>
                <a:gd name="T100" fmla="*/ 736 w 1247"/>
                <a:gd name="T101" fmla="*/ 114 h 1232"/>
                <a:gd name="T102" fmla="*/ 660 w 1247"/>
                <a:gd name="T103" fmla="*/ 12 h 1232"/>
                <a:gd name="T104" fmla="*/ 551 w 1247"/>
                <a:gd name="T105" fmla="*/ 12 h 1232"/>
                <a:gd name="T106" fmla="*/ 475 w 1247"/>
                <a:gd name="T107" fmla="*/ 100 h 1232"/>
                <a:gd name="T108" fmla="*/ 380 w 1247"/>
                <a:gd name="T109" fmla="*/ 154 h 1232"/>
                <a:gd name="T110" fmla="*/ 249 w 1247"/>
                <a:gd name="T111" fmla="*/ 230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7" h="1232">
                  <a:moveTo>
                    <a:pt x="249" y="230"/>
                  </a:moveTo>
                  <a:lnTo>
                    <a:pt x="299" y="252"/>
                  </a:lnTo>
                  <a:lnTo>
                    <a:pt x="313" y="240"/>
                  </a:lnTo>
                  <a:lnTo>
                    <a:pt x="332" y="228"/>
                  </a:lnTo>
                  <a:lnTo>
                    <a:pt x="351" y="216"/>
                  </a:lnTo>
                  <a:lnTo>
                    <a:pt x="375" y="207"/>
                  </a:lnTo>
                  <a:lnTo>
                    <a:pt x="396" y="195"/>
                  </a:lnTo>
                  <a:lnTo>
                    <a:pt x="423" y="188"/>
                  </a:lnTo>
                  <a:lnTo>
                    <a:pt x="449" y="178"/>
                  </a:lnTo>
                  <a:lnTo>
                    <a:pt x="477" y="171"/>
                  </a:lnTo>
                  <a:lnTo>
                    <a:pt x="506" y="164"/>
                  </a:lnTo>
                  <a:lnTo>
                    <a:pt x="534" y="157"/>
                  </a:lnTo>
                  <a:lnTo>
                    <a:pt x="565" y="150"/>
                  </a:lnTo>
                  <a:lnTo>
                    <a:pt x="596" y="150"/>
                  </a:lnTo>
                  <a:lnTo>
                    <a:pt x="629" y="147"/>
                  </a:lnTo>
                  <a:lnTo>
                    <a:pt x="665" y="150"/>
                  </a:lnTo>
                  <a:lnTo>
                    <a:pt x="701" y="154"/>
                  </a:lnTo>
                  <a:lnTo>
                    <a:pt x="739" y="159"/>
                  </a:lnTo>
                  <a:lnTo>
                    <a:pt x="774" y="166"/>
                  </a:lnTo>
                  <a:lnTo>
                    <a:pt x="810" y="178"/>
                  </a:lnTo>
                  <a:lnTo>
                    <a:pt x="846" y="192"/>
                  </a:lnTo>
                  <a:lnTo>
                    <a:pt x="881" y="214"/>
                  </a:lnTo>
                  <a:lnTo>
                    <a:pt x="912" y="233"/>
                  </a:lnTo>
                  <a:lnTo>
                    <a:pt x="945" y="261"/>
                  </a:lnTo>
                  <a:lnTo>
                    <a:pt x="974" y="287"/>
                  </a:lnTo>
                  <a:lnTo>
                    <a:pt x="1000" y="323"/>
                  </a:lnTo>
                  <a:lnTo>
                    <a:pt x="1024" y="356"/>
                  </a:lnTo>
                  <a:lnTo>
                    <a:pt x="1048" y="396"/>
                  </a:lnTo>
                  <a:lnTo>
                    <a:pt x="1064" y="439"/>
                  </a:lnTo>
                  <a:lnTo>
                    <a:pt x="1081" y="487"/>
                  </a:lnTo>
                  <a:lnTo>
                    <a:pt x="1093" y="534"/>
                  </a:lnTo>
                  <a:lnTo>
                    <a:pt x="1100" y="586"/>
                  </a:lnTo>
                  <a:lnTo>
                    <a:pt x="1105" y="641"/>
                  </a:lnTo>
                  <a:lnTo>
                    <a:pt x="1105" y="700"/>
                  </a:lnTo>
                  <a:lnTo>
                    <a:pt x="1095" y="755"/>
                  </a:lnTo>
                  <a:lnTo>
                    <a:pt x="1081" y="807"/>
                  </a:lnTo>
                  <a:lnTo>
                    <a:pt x="1059" y="855"/>
                  </a:lnTo>
                  <a:lnTo>
                    <a:pt x="1036" y="900"/>
                  </a:lnTo>
                  <a:lnTo>
                    <a:pt x="1007" y="935"/>
                  </a:lnTo>
                  <a:lnTo>
                    <a:pt x="974" y="971"/>
                  </a:lnTo>
                  <a:lnTo>
                    <a:pt x="936" y="1002"/>
                  </a:lnTo>
                  <a:lnTo>
                    <a:pt x="898" y="1030"/>
                  </a:lnTo>
                  <a:lnTo>
                    <a:pt x="853" y="1052"/>
                  </a:lnTo>
                  <a:lnTo>
                    <a:pt x="805" y="1071"/>
                  </a:lnTo>
                  <a:lnTo>
                    <a:pt x="755" y="1083"/>
                  </a:lnTo>
                  <a:lnTo>
                    <a:pt x="708" y="1095"/>
                  </a:lnTo>
                  <a:lnTo>
                    <a:pt x="655" y="1099"/>
                  </a:lnTo>
                  <a:lnTo>
                    <a:pt x="606" y="1102"/>
                  </a:lnTo>
                  <a:lnTo>
                    <a:pt x="558" y="1099"/>
                  </a:lnTo>
                  <a:lnTo>
                    <a:pt x="508" y="1095"/>
                  </a:lnTo>
                  <a:lnTo>
                    <a:pt x="456" y="1083"/>
                  </a:lnTo>
                  <a:lnTo>
                    <a:pt x="413" y="1068"/>
                  </a:lnTo>
                  <a:lnTo>
                    <a:pt x="370" y="1049"/>
                  </a:lnTo>
                  <a:lnTo>
                    <a:pt x="337" y="1030"/>
                  </a:lnTo>
                  <a:lnTo>
                    <a:pt x="301" y="1007"/>
                  </a:lnTo>
                  <a:lnTo>
                    <a:pt x="273" y="981"/>
                  </a:lnTo>
                  <a:lnTo>
                    <a:pt x="247" y="952"/>
                  </a:lnTo>
                  <a:lnTo>
                    <a:pt x="225" y="926"/>
                  </a:lnTo>
                  <a:lnTo>
                    <a:pt x="202" y="895"/>
                  </a:lnTo>
                  <a:lnTo>
                    <a:pt x="185" y="862"/>
                  </a:lnTo>
                  <a:lnTo>
                    <a:pt x="168" y="826"/>
                  </a:lnTo>
                  <a:lnTo>
                    <a:pt x="159" y="793"/>
                  </a:lnTo>
                  <a:lnTo>
                    <a:pt x="147" y="757"/>
                  </a:lnTo>
                  <a:lnTo>
                    <a:pt x="142" y="722"/>
                  </a:lnTo>
                  <a:lnTo>
                    <a:pt x="135" y="686"/>
                  </a:lnTo>
                  <a:lnTo>
                    <a:pt x="135" y="653"/>
                  </a:lnTo>
                  <a:lnTo>
                    <a:pt x="135" y="617"/>
                  </a:lnTo>
                  <a:lnTo>
                    <a:pt x="135" y="582"/>
                  </a:lnTo>
                  <a:lnTo>
                    <a:pt x="137" y="548"/>
                  </a:lnTo>
                  <a:lnTo>
                    <a:pt x="144" y="518"/>
                  </a:lnTo>
                  <a:lnTo>
                    <a:pt x="152" y="487"/>
                  </a:lnTo>
                  <a:lnTo>
                    <a:pt x="161" y="461"/>
                  </a:lnTo>
                  <a:lnTo>
                    <a:pt x="171" y="432"/>
                  </a:lnTo>
                  <a:lnTo>
                    <a:pt x="183" y="411"/>
                  </a:lnTo>
                  <a:lnTo>
                    <a:pt x="192" y="387"/>
                  </a:lnTo>
                  <a:lnTo>
                    <a:pt x="202" y="368"/>
                  </a:lnTo>
                  <a:lnTo>
                    <a:pt x="211" y="351"/>
                  </a:lnTo>
                  <a:lnTo>
                    <a:pt x="223" y="339"/>
                  </a:lnTo>
                  <a:lnTo>
                    <a:pt x="235" y="318"/>
                  </a:lnTo>
                  <a:lnTo>
                    <a:pt x="242" y="313"/>
                  </a:lnTo>
                  <a:lnTo>
                    <a:pt x="209" y="280"/>
                  </a:lnTo>
                  <a:lnTo>
                    <a:pt x="204" y="285"/>
                  </a:lnTo>
                  <a:lnTo>
                    <a:pt x="192" y="299"/>
                  </a:lnTo>
                  <a:lnTo>
                    <a:pt x="183" y="309"/>
                  </a:lnTo>
                  <a:lnTo>
                    <a:pt x="173" y="325"/>
                  </a:lnTo>
                  <a:lnTo>
                    <a:pt x="163" y="339"/>
                  </a:lnTo>
                  <a:lnTo>
                    <a:pt x="154" y="361"/>
                  </a:lnTo>
                  <a:lnTo>
                    <a:pt x="125" y="361"/>
                  </a:lnTo>
                  <a:lnTo>
                    <a:pt x="97" y="368"/>
                  </a:lnTo>
                  <a:lnTo>
                    <a:pt x="73" y="377"/>
                  </a:lnTo>
                  <a:lnTo>
                    <a:pt x="54" y="392"/>
                  </a:lnTo>
                  <a:lnTo>
                    <a:pt x="35" y="406"/>
                  </a:lnTo>
                  <a:lnTo>
                    <a:pt x="21" y="425"/>
                  </a:lnTo>
                  <a:lnTo>
                    <a:pt x="9" y="444"/>
                  </a:lnTo>
                  <a:lnTo>
                    <a:pt x="4" y="465"/>
                  </a:lnTo>
                  <a:lnTo>
                    <a:pt x="0" y="487"/>
                  </a:lnTo>
                  <a:lnTo>
                    <a:pt x="0" y="508"/>
                  </a:lnTo>
                  <a:lnTo>
                    <a:pt x="2" y="529"/>
                  </a:lnTo>
                  <a:lnTo>
                    <a:pt x="11" y="551"/>
                  </a:lnTo>
                  <a:lnTo>
                    <a:pt x="23" y="567"/>
                  </a:lnTo>
                  <a:lnTo>
                    <a:pt x="40" y="586"/>
                  </a:lnTo>
                  <a:lnTo>
                    <a:pt x="61" y="601"/>
                  </a:lnTo>
                  <a:lnTo>
                    <a:pt x="90" y="615"/>
                  </a:lnTo>
                  <a:lnTo>
                    <a:pt x="90" y="627"/>
                  </a:lnTo>
                  <a:lnTo>
                    <a:pt x="90" y="641"/>
                  </a:lnTo>
                  <a:lnTo>
                    <a:pt x="90" y="653"/>
                  </a:lnTo>
                  <a:lnTo>
                    <a:pt x="95" y="667"/>
                  </a:lnTo>
                  <a:lnTo>
                    <a:pt x="68" y="679"/>
                  </a:lnTo>
                  <a:lnTo>
                    <a:pt x="49" y="696"/>
                  </a:lnTo>
                  <a:lnTo>
                    <a:pt x="33" y="715"/>
                  </a:lnTo>
                  <a:lnTo>
                    <a:pt x="21" y="736"/>
                  </a:lnTo>
                  <a:lnTo>
                    <a:pt x="11" y="757"/>
                  </a:lnTo>
                  <a:lnTo>
                    <a:pt x="9" y="779"/>
                  </a:lnTo>
                  <a:lnTo>
                    <a:pt x="9" y="802"/>
                  </a:lnTo>
                  <a:lnTo>
                    <a:pt x="16" y="826"/>
                  </a:lnTo>
                  <a:lnTo>
                    <a:pt x="21" y="845"/>
                  </a:lnTo>
                  <a:lnTo>
                    <a:pt x="35" y="867"/>
                  </a:lnTo>
                  <a:lnTo>
                    <a:pt x="47" y="883"/>
                  </a:lnTo>
                  <a:lnTo>
                    <a:pt x="68" y="900"/>
                  </a:lnTo>
                  <a:lnTo>
                    <a:pt x="90" y="909"/>
                  </a:lnTo>
                  <a:lnTo>
                    <a:pt x="116" y="914"/>
                  </a:lnTo>
                  <a:lnTo>
                    <a:pt x="142" y="916"/>
                  </a:lnTo>
                  <a:lnTo>
                    <a:pt x="175" y="916"/>
                  </a:lnTo>
                  <a:lnTo>
                    <a:pt x="183" y="933"/>
                  </a:lnTo>
                  <a:lnTo>
                    <a:pt x="194" y="945"/>
                  </a:lnTo>
                  <a:lnTo>
                    <a:pt x="180" y="966"/>
                  </a:lnTo>
                  <a:lnTo>
                    <a:pt x="175" y="992"/>
                  </a:lnTo>
                  <a:lnTo>
                    <a:pt x="173" y="1014"/>
                  </a:lnTo>
                  <a:lnTo>
                    <a:pt x="175" y="1040"/>
                  </a:lnTo>
                  <a:lnTo>
                    <a:pt x="180" y="1061"/>
                  </a:lnTo>
                  <a:lnTo>
                    <a:pt x="192" y="1083"/>
                  </a:lnTo>
                  <a:lnTo>
                    <a:pt x="204" y="1099"/>
                  </a:lnTo>
                  <a:lnTo>
                    <a:pt x="223" y="1118"/>
                  </a:lnTo>
                  <a:lnTo>
                    <a:pt x="240" y="1130"/>
                  </a:lnTo>
                  <a:lnTo>
                    <a:pt x="261" y="1140"/>
                  </a:lnTo>
                  <a:lnTo>
                    <a:pt x="282" y="1147"/>
                  </a:lnTo>
                  <a:lnTo>
                    <a:pt x="306" y="1152"/>
                  </a:lnTo>
                  <a:lnTo>
                    <a:pt x="327" y="1147"/>
                  </a:lnTo>
                  <a:lnTo>
                    <a:pt x="354" y="1142"/>
                  </a:lnTo>
                  <a:lnTo>
                    <a:pt x="375" y="1128"/>
                  </a:lnTo>
                  <a:lnTo>
                    <a:pt x="401" y="1114"/>
                  </a:lnTo>
                  <a:lnTo>
                    <a:pt x="420" y="1118"/>
                  </a:lnTo>
                  <a:lnTo>
                    <a:pt x="439" y="1123"/>
                  </a:lnTo>
                  <a:lnTo>
                    <a:pt x="458" y="1128"/>
                  </a:lnTo>
                  <a:lnTo>
                    <a:pt x="480" y="1135"/>
                  </a:lnTo>
                  <a:lnTo>
                    <a:pt x="487" y="1154"/>
                  </a:lnTo>
                  <a:lnTo>
                    <a:pt x="499" y="1175"/>
                  </a:lnTo>
                  <a:lnTo>
                    <a:pt x="510" y="1190"/>
                  </a:lnTo>
                  <a:lnTo>
                    <a:pt x="527" y="1206"/>
                  </a:lnTo>
                  <a:lnTo>
                    <a:pt x="544" y="1216"/>
                  </a:lnTo>
                  <a:lnTo>
                    <a:pt x="563" y="1225"/>
                  </a:lnTo>
                  <a:lnTo>
                    <a:pt x="582" y="1230"/>
                  </a:lnTo>
                  <a:lnTo>
                    <a:pt x="603" y="1232"/>
                  </a:lnTo>
                  <a:lnTo>
                    <a:pt x="622" y="1230"/>
                  </a:lnTo>
                  <a:lnTo>
                    <a:pt x="641" y="1225"/>
                  </a:lnTo>
                  <a:lnTo>
                    <a:pt x="658" y="1216"/>
                  </a:lnTo>
                  <a:lnTo>
                    <a:pt x="677" y="1209"/>
                  </a:lnTo>
                  <a:lnTo>
                    <a:pt x="691" y="1194"/>
                  </a:lnTo>
                  <a:lnTo>
                    <a:pt x="708" y="1180"/>
                  </a:lnTo>
                  <a:lnTo>
                    <a:pt x="720" y="1161"/>
                  </a:lnTo>
                  <a:lnTo>
                    <a:pt x="731" y="1142"/>
                  </a:lnTo>
                  <a:lnTo>
                    <a:pt x="748" y="1137"/>
                  </a:lnTo>
                  <a:lnTo>
                    <a:pt x="767" y="1135"/>
                  </a:lnTo>
                  <a:lnTo>
                    <a:pt x="781" y="1130"/>
                  </a:lnTo>
                  <a:lnTo>
                    <a:pt x="798" y="1128"/>
                  </a:lnTo>
                  <a:lnTo>
                    <a:pt x="815" y="1147"/>
                  </a:lnTo>
                  <a:lnTo>
                    <a:pt x="836" y="1161"/>
                  </a:lnTo>
                  <a:lnTo>
                    <a:pt x="857" y="1171"/>
                  </a:lnTo>
                  <a:lnTo>
                    <a:pt x="881" y="1178"/>
                  </a:lnTo>
                  <a:lnTo>
                    <a:pt x="903" y="1175"/>
                  </a:lnTo>
                  <a:lnTo>
                    <a:pt x="926" y="1173"/>
                  </a:lnTo>
                  <a:lnTo>
                    <a:pt x="948" y="1166"/>
                  </a:lnTo>
                  <a:lnTo>
                    <a:pt x="971" y="1159"/>
                  </a:lnTo>
                  <a:lnTo>
                    <a:pt x="988" y="1142"/>
                  </a:lnTo>
                  <a:lnTo>
                    <a:pt x="1002" y="1125"/>
                  </a:lnTo>
                  <a:lnTo>
                    <a:pt x="1014" y="1106"/>
                  </a:lnTo>
                  <a:lnTo>
                    <a:pt x="1026" y="1087"/>
                  </a:lnTo>
                  <a:lnTo>
                    <a:pt x="1031" y="1064"/>
                  </a:lnTo>
                  <a:lnTo>
                    <a:pt x="1033" y="1040"/>
                  </a:lnTo>
                  <a:lnTo>
                    <a:pt x="1031" y="1014"/>
                  </a:lnTo>
                  <a:lnTo>
                    <a:pt x="1024" y="988"/>
                  </a:lnTo>
                  <a:lnTo>
                    <a:pt x="1033" y="976"/>
                  </a:lnTo>
                  <a:lnTo>
                    <a:pt x="1045" y="964"/>
                  </a:lnTo>
                  <a:lnTo>
                    <a:pt x="1055" y="952"/>
                  </a:lnTo>
                  <a:lnTo>
                    <a:pt x="1064" y="938"/>
                  </a:lnTo>
                  <a:lnTo>
                    <a:pt x="1078" y="938"/>
                  </a:lnTo>
                  <a:lnTo>
                    <a:pt x="1093" y="938"/>
                  </a:lnTo>
                  <a:lnTo>
                    <a:pt x="1107" y="935"/>
                  </a:lnTo>
                  <a:lnTo>
                    <a:pt x="1121" y="935"/>
                  </a:lnTo>
                  <a:lnTo>
                    <a:pt x="1133" y="933"/>
                  </a:lnTo>
                  <a:lnTo>
                    <a:pt x="1147" y="926"/>
                  </a:lnTo>
                  <a:lnTo>
                    <a:pt x="1159" y="921"/>
                  </a:lnTo>
                  <a:lnTo>
                    <a:pt x="1173" y="914"/>
                  </a:lnTo>
                  <a:lnTo>
                    <a:pt x="1195" y="895"/>
                  </a:lnTo>
                  <a:lnTo>
                    <a:pt x="1211" y="874"/>
                  </a:lnTo>
                  <a:lnTo>
                    <a:pt x="1216" y="857"/>
                  </a:lnTo>
                  <a:lnTo>
                    <a:pt x="1223" y="843"/>
                  </a:lnTo>
                  <a:lnTo>
                    <a:pt x="1226" y="826"/>
                  </a:lnTo>
                  <a:lnTo>
                    <a:pt x="1228" y="810"/>
                  </a:lnTo>
                  <a:lnTo>
                    <a:pt x="1226" y="788"/>
                  </a:lnTo>
                  <a:lnTo>
                    <a:pt x="1223" y="774"/>
                  </a:lnTo>
                  <a:lnTo>
                    <a:pt x="1219" y="760"/>
                  </a:lnTo>
                  <a:lnTo>
                    <a:pt x="1214" y="748"/>
                  </a:lnTo>
                  <a:lnTo>
                    <a:pt x="1200" y="727"/>
                  </a:lnTo>
                  <a:lnTo>
                    <a:pt x="1188" y="715"/>
                  </a:lnTo>
                  <a:lnTo>
                    <a:pt x="1173" y="703"/>
                  </a:lnTo>
                  <a:lnTo>
                    <a:pt x="1162" y="693"/>
                  </a:lnTo>
                  <a:lnTo>
                    <a:pt x="1152" y="686"/>
                  </a:lnTo>
                  <a:lnTo>
                    <a:pt x="1150" y="681"/>
                  </a:lnTo>
                  <a:lnTo>
                    <a:pt x="1150" y="670"/>
                  </a:lnTo>
                  <a:lnTo>
                    <a:pt x="1150" y="660"/>
                  </a:lnTo>
                  <a:lnTo>
                    <a:pt x="1178" y="646"/>
                  </a:lnTo>
                  <a:lnTo>
                    <a:pt x="1202" y="632"/>
                  </a:lnTo>
                  <a:lnTo>
                    <a:pt x="1219" y="610"/>
                  </a:lnTo>
                  <a:lnTo>
                    <a:pt x="1233" y="591"/>
                  </a:lnTo>
                  <a:lnTo>
                    <a:pt x="1240" y="567"/>
                  </a:lnTo>
                  <a:lnTo>
                    <a:pt x="1247" y="544"/>
                  </a:lnTo>
                  <a:lnTo>
                    <a:pt x="1247" y="518"/>
                  </a:lnTo>
                  <a:lnTo>
                    <a:pt x="1245" y="494"/>
                  </a:lnTo>
                  <a:lnTo>
                    <a:pt x="1235" y="468"/>
                  </a:lnTo>
                  <a:lnTo>
                    <a:pt x="1223" y="446"/>
                  </a:lnTo>
                  <a:lnTo>
                    <a:pt x="1207" y="427"/>
                  </a:lnTo>
                  <a:lnTo>
                    <a:pt x="1192" y="413"/>
                  </a:lnTo>
                  <a:lnTo>
                    <a:pt x="1169" y="399"/>
                  </a:lnTo>
                  <a:lnTo>
                    <a:pt x="1147" y="392"/>
                  </a:lnTo>
                  <a:lnTo>
                    <a:pt x="1121" y="389"/>
                  </a:lnTo>
                  <a:lnTo>
                    <a:pt x="1097" y="396"/>
                  </a:lnTo>
                  <a:lnTo>
                    <a:pt x="1086" y="375"/>
                  </a:lnTo>
                  <a:lnTo>
                    <a:pt x="1074" y="354"/>
                  </a:lnTo>
                  <a:lnTo>
                    <a:pt x="1062" y="335"/>
                  </a:lnTo>
                  <a:lnTo>
                    <a:pt x="1050" y="316"/>
                  </a:lnTo>
                  <a:lnTo>
                    <a:pt x="1059" y="290"/>
                  </a:lnTo>
                  <a:lnTo>
                    <a:pt x="1067" y="268"/>
                  </a:lnTo>
                  <a:lnTo>
                    <a:pt x="1069" y="242"/>
                  </a:lnTo>
                  <a:lnTo>
                    <a:pt x="1069" y="221"/>
                  </a:lnTo>
                  <a:lnTo>
                    <a:pt x="1059" y="197"/>
                  </a:lnTo>
                  <a:lnTo>
                    <a:pt x="1050" y="176"/>
                  </a:lnTo>
                  <a:lnTo>
                    <a:pt x="1036" y="157"/>
                  </a:lnTo>
                  <a:lnTo>
                    <a:pt x="1024" y="142"/>
                  </a:lnTo>
                  <a:lnTo>
                    <a:pt x="1002" y="126"/>
                  </a:lnTo>
                  <a:lnTo>
                    <a:pt x="986" y="116"/>
                  </a:lnTo>
                  <a:lnTo>
                    <a:pt x="964" y="109"/>
                  </a:lnTo>
                  <a:lnTo>
                    <a:pt x="943" y="107"/>
                  </a:lnTo>
                  <a:lnTo>
                    <a:pt x="919" y="107"/>
                  </a:lnTo>
                  <a:lnTo>
                    <a:pt x="895" y="116"/>
                  </a:lnTo>
                  <a:lnTo>
                    <a:pt x="874" y="128"/>
                  </a:lnTo>
                  <a:lnTo>
                    <a:pt x="853" y="147"/>
                  </a:lnTo>
                  <a:lnTo>
                    <a:pt x="838" y="138"/>
                  </a:lnTo>
                  <a:lnTo>
                    <a:pt x="824" y="135"/>
                  </a:lnTo>
                  <a:lnTo>
                    <a:pt x="810" y="131"/>
                  </a:lnTo>
                  <a:lnTo>
                    <a:pt x="796" y="128"/>
                  </a:lnTo>
                  <a:lnTo>
                    <a:pt x="779" y="123"/>
                  </a:lnTo>
                  <a:lnTo>
                    <a:pt x="765" y="121"/>
                  </a:lnTo>
                  <a:lnTo>
                    <a:pt x="750" y="116"/>
                  </a:lnTo>
                  <a:lnTo>
                    <a:pt x="736" y="114"/>
                  </a:lnTo>
                  <a:lnTo>
                    <a:pt x="727" y="83"/>
                  </a:lnTo>
                  <a:lnTo>
                    <a:pt x="715" y="59"/>
                  </a:lnTo>
                  <a:lnTo>
                    <a:pt x="698" y="38"/>
                  </a:lnTo>
                  <a:lnTo>
                    <a:pt x="682" y="26"/>
                  </a:lnTo>
                  <a:lnTo>
                    <a:pt x="660" y="12"/>
                  </a:lnTo>
                  <a:lnTo>
                    <a:pt x="639" y="5"/>
                  </a:lnTo>
                  <a:lnTo>
                    <a:pt x="615" y="0"/>
                  </a:lnTo>
                  <a:lnTo>
                    <a:pt x="594" y="2"/>
                  </a:lnTo>
                  <a:lnTo>
                    <a:pt x="570" y="5"/>
                  </a:lnTo>
                  <a:lnTo>
                    <a:pt x="551" y="12"/>
                  </a:lnTo>
                  <a:lnTo>
                    <a:pt x="529" y="21"/>
                  </a:lnTo>
                  <a:lnTo>
                    <a:pt x="513" y="38"/>
                  </a:lnTo>
                  <a:lnTo>
                    <a:pt x="496" y="55"/>
                  </a:lnTo>
                  <a:lnTo>
                    <a:pt x="484" y="76"/>
                  </a:lnTo>
                  <a:lnTo>
                    <a:pt x="475" y="100"/>
                  </a:lnTo>
                  <a:lnTo>
                    <a:pt x="472" y="131"/>
                  </a:lnTo>
                  <a:lnTo>
                    <a:pt x="446" y="135"/>
                  </a:lnTo>
                  <a:lnTo>
                    <a:pt x="423" y="138"/>
                  </a:lnTo>
                  <a:lnTo>
                    <a:pt x="399" y="147"/>
                  </a:lnTo>
                  <a:lnTo>
                    <a:pt x="380" y="154"/>
                  </a:lnTo>
                  <a:lnTo>
                    <a:pt x="358" y="159"/>
                  </a:lnTo>
                  <a:lnTo>
                    <a:pt x="344" y="166"/>
                  </a:lnTo>
                  <a:lnTo>
                    <a:pt x="327" y="176"/>
                  </a:lnTo>
                  <a:lnTo>
                    <a:pt x="318" y="183"/>
                  </a:lnTo>
                  <a:lnTo>
                    <a:pt x="249" y="230"/>
                  </a:lnTo>
                  <a:lnTo>
                    <a:pt x="249"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29" name="Freeform 253"/>
            <p:cNvSpPr>
              <a:spLocks/>
            </p:cNvSpPr>
            <p:nvPr/>
          </p:nvSpPr>
          <p:spPr bwMode="auto">
            <a:xfrm>
              <a:off x="2389" y="5768"/>
              <a:ext cx="245" cy="235"/>
            </a:xfrm>
            <a:custGeom>
              <a:avLst/>
              <a:gdLst>
                <a:gd name="T0" fmla="*/ 245 w 245"/>
                <a:gd name="T1" fmla="*/ 54 h 235"/>
                <a:gd name="T2" fmla="*/ 231 w 245"/>
                <a:gd name="T3" fmla="*/ 64 h 235"/>
                <a:gd name="T4" fmla="*/ 214 w 245"/>
                <a:gd name="T5" fmla="*/ 73 h 235"/>
                <a:gd name="T6" fmla="*/ 193 w 245"/>
                <a:gd name="T7" fmla="*/ 87 h 235"/>
                <a:gd name="T8" fmla="*/ 171 w 245"/>
                <a:gd name="T9" fmla="*/ 102 h 235"/>
                <a:gd name="T10" fmla="*/ 150 w 245"/>
                <a:gd name="T11" fmla="*/ 111 h 235"/>
                <a:gd name="T12" fmla="*/ 133 w 245"/>
                <a:gd name="T13" fmla="*/ 123 h 235"/>
                <a:gd name="T14" fmla="*/ 121 w 245"/>
                <a:gd name="T15" fmla="*/ 130 h 235"/>
                <a:gd name="T16" fmla="*/ 119 w 245"/>
                <a:gd name="T17" fmla="*/ 135 h 235"/>
                <a:gd name="T18" fmla="*/ 114 w 245"/>
                <a:gd name="T19" fmla="*/ 137 h 235"/>
                <a:gd name="T20" fmla="*/ 107 w 245"/>
                <a:gd name="T21" fmla="*/ 147 h 235"/>
                <a:gd name="T22" fmla="*/ 95 w 245"/>
                <a:gd name="T23" fmla="*/ 159 h 235"/>
                <a:gd name="T24" fmla="*/ 86 w 245"/>
                <a:gd name="T25" fmla="*/ 178 h 235"/>
                <a:gd name="T26" fmla="*/ 74 w 245"/>
                <a:gd name="T27" fmla="*/ 192 h 235"/>
                <a:gd name="T28" fmla="*/ 62 w 245"/>
                <a:gd name="T29" fmla="*/ 208 h 235"/>
                <a:gd name="T30" fmla="*/ 53 w 245"/>
                <a:gd name="T31" fmla="*/ 223 h 235"/>
                <a:gd name="T32" fmla="*/ 48 w 245"/>
                <a:gd name="T33" fmla="*/ 235 h 235"/>
                <a:gd name="T34" fmla="*/ 36 w 245"/>
                <a:gd name="T35" fmla="*/ 223 h 235"/>
                <a:gd name="T36" fmla="*/ 26 w 245"/>
                <a:gd name="T37" fmla="*/ 211 h 235"/>
                <a:gd name="T38" fmla="*/ 19 w 245"/>
                <a:gd name="T39" fmla="*/ 199 h 235"/>
                <a:gd name="T40" fmla="*/ 12 w 245"/>
                <a:gd name="T41" fmla="*/ 187 h 235"/>
                <a:gd name="T42" fmla="*/ 5 w 245"/>
                <a:gd name="T43" fmla="*/ 173 h 235"/>
                <a:gd name="T44" fmla="*/ 3 w 245"/>
                <a:gd name="T45" fmla="*/ 159 h 235"/>
                <a:gd name="T46" fmla="*/ 0 w 245"/>
                <a:gd name="T47" fmla="*/ 144 h 235"/>
                <a:gd name="T48" fmla="*/ 0 w 245"/>
                <a:gd name="T49" fmla="*/ 133 h 235"/>
                <a:gd name="T50" fmla="*/ 0 w 245"/>
                <a:gd name="T51" fmla="*/ 118 h 235"/>
                <a:gd name="T52" fmla="*/ 0 w 245"/>
                <a:gd name="T53" fmla="*/ 104 h 235"/>
                <a:gd name="T54" fmla="*/ 3 w 245"/>
                <a:gd name="T55" fmla="*/ 90 h 235"/>
                <a:gd name="T56" fmla="*/ 10 w 245"/>
                <a:gd name="T57" fmla="*/ 78 h 235"/>
                <a:gd name="T58" fmla="*/ 22 w 245"/>
                <a:gd name="T59" fmla="*/ 54 h 235"/>
                <a:gd name="T60" fmla="*/ 38 w 245"/>
                <a:gd name="T61" fmla="*/ 35 h 235"/>
                <a:gd name="T62" fmla="*/ 57 w 245"/>
                <a:gd name="T63" fmla="*/ 21 h 235"/>
                <a:gd name="T64" fmla="*/ 79 w 245"/>
                <a:gd name="T65" fmla="*/ 9 h 235"/>
                <a:gd name="T66" fmla="*/ 91 w 245"/>
                <a:gd name="T67" fmla="*/ 2 h 235"/>
                <a:gd name="T68" fmla="*/ 105 w 245"/>
                <a:gd name="T69" fmla="*/ 0 h 235"/>
                <a:gd name="T70" fmla="*/ 119 w 245"/>
                <a:gd name="T71" fmla="*/ 0 h 235"/>
                <a:gd name="T72" fmla="*/ 133 w 245"/>
                <a:gd name="T73" fmla="*/ 0 h 235"/>
                <a:gd name="T74" fmla="*/ 150 w 245"/>
                <a:gd name="T75" fmla="*/ 0 h 235"/>
                <a:gd name="T76" fmla="*/ 167 w 245"/>
                <a:gd name="T77" fmla="*/ 2 h 235"/>
                <a:gd name="T78" fmla="*/ 181 w 245"/>
                <a:gd name="T79" fmla="*/ 7 h 235"/>
                <a:gd name="T80" fmla="*/ 197 w 245"/>
                <a:gd name="T81" fmla="*/ 16 h 235"/>
                <a:gd name="T82" fmla="*/ 209 w 245"/>
                <a:gd name="T83" fmla="*/ 23 h 235"/>
                <a:gd name="T84" fmla="*/ 224 w 245"/>
                <a:gd name="T85" fmla="*/ 33 h 235"/>
                <a:gd name="T86" fmla="*/ 233 w 245"/>
                <a:gd name="T87" fmla="*/ 42 h 235"/>
                <a:gd name="T88" fmla="*/ 245 w 245"/>
                <a:gd name="T89" fmla="*/ 54 h 235"/>
                <a:gd name="T90" fmla="*/ 245 w 245"/>
                <a:gd name="T91" fmla="*/ 5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5" h="235">
                  <a:moveTo>
                    <a:pt x="245" y="54"/>
                  </a:moveTo>
                  <a:lnTo>
                    <a:pt x="231" y="64"/>
                  </a:lnTo>
                  <a:lnTo>
                    <a:pt x="214" y="73"/>
                  </a:lnTo>
                  <a:lnTo>
                    <a:pt x="193" y="87"/>
                  </a:lnTo>
                  <a:lnTo>
                    <a:pt x="171" y="102"/>
                  </a:lnTo>
                  <a:lnTo>
                    <a:pt x="150" y="111"/>
                  </a:lnTo>
                  <a:lnTo>
                    <a:pt x="133" y="123"/>
                  </a:lnTo>
                  <a:lnTo>
                    <a:pt x="121" y="130"/>
                  </a:lnTo>
                  <a:lnTo>
                    <a:pt x="119" y="135"/>
                  </a:lnTo>
                  <a:lnTo>
                    <a:pt x="114" y="137"/>
                  </a:lnTo>
                  <a:lnTo>
                    <a:pt x="107" y="147"/>
                  </a:lnTo>
                  <a:lnTo>
                    <a:pt x="95" y="159"/>
                  </a:lnTo>
                  <a:lnTo>
                    <a:pt x="86" y="178"/>
                  </a:lnTo>
                  <a:lnTo>
                    <a:pt x="74" y="192"/>
                  </a:lnTo>
                  <a:lnTo>
                    <a:pt x="62" y="208"/>
                  </a:lnTo>
                  <a:lnTo>
                    <a:pt x="53" y="223"/>
                  </a:lnTo>
                  <a:lnTo>
                    <a:pt x="48" y="235"/>
                  </a:lnTo>
                  <a:lnTo>
                    <a:pt x="36" y="223"/>
                  </a:lnTo>
                  <a:lnTo>
                    <a:pt x="26" y="211"/>
                  </a:lnTo>
                  <a:lnTo>
                    <a:pt x="19" y="199"/>
                  </a:lnTo>
                  <a:lnTo>
                    <a:pt x="12" y="187"/>
                  </a:lnTo>
                  <a:lnTo>
                    <a:pt x="5" y="173"/>
                  </a:lnTo>
                  <a:lnTo>
                    <a:pt x="3" y="159"/>
                  </a:lnTo>
                  <a:lnTo>
                    <a:pt x="0" y="144"/>
                  </a:lnTo>
                  <a:lnTo>
                    <a:pt x="0" y="133"/>
                  </a:lnTo>
                  <a:lnTo>
                    <a:pt x="0" y="118"/>
                  </a:lnTo>
                  <a:lnTo>
                    <a:pt x="0" y="104"/>
                  </a:lnTo>
                  <a:lnTo>
                    <a:pt x="3" y="90"/>
                  </a:lnTo>
                  <a:lnTo>
                    <a:pt x="10" y="78"/>
                  </a:lnTo>
                  <a:lnTo>
                    <a:pt x="22" y="54"/>
                  </a:lnTo>
                  <a:lnTo>
                    <a:pt x="38" y="35"/>
                  </a:lnTo>
                  <a:lnTo>
                    <a:pt x="57" y="21"/>
                  </a:lnTo>
                  <a:lnTo>
                    <a:pt x="79" y="9"/>
                  </a:lnTo>
                  <a:lnTo>
                    <a:pt x="91" y="2"/>
                  </a:lnTo>
                  <a:lnTo>
                    <a:pt x="105" y="0"/>
                  </a:lnTo>
                  <a:lnTo>
                    <a:pt x="119" y="0"/>
                  </a:lnTo>
                  <a:lnTo>
                    <a:pt x="133" y="0"/>
                  </a:lnTo>
                  <a:lnTo>
                    <a:pt x="150" y="0"/>
                  </a:lnTo>
                  <a:lnTo>
                    <a:pt x="167" y="2"/>
                  </a:lnTo>
                  <a:lnTo>
                    <a:pt x="181" y="7"/>
                  </a:lnTo>
                  <a:lnTo>
                    <a:pt x="197" y="16"/>
                  </a:lnTo>
                  <a:lnTo>
                    <a:pt x="209" y="23"/>
                  </a:lnTo>
                  <a:lnTo>
                    <a:pt x="224" y="33"/>
                  </a:lnTo>
                  <a:lnTo>
                    <a:pt x="233" y="42"/>
                  </a:lnTo>
                  <a:lnTo>
                    <a:pt x="245" y="54"/>
                  </a:lnTo>
                  <a:lnTo>
                    <a:pt x="245"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0" name="Freeform 254"/>
            <p:cNvSpPr>
              <a:spLocks/>
            </p:cNvSpPr>
            <p:nvPr/>
          </p:nvSpPr>
          <p:spPr bwMode="auto">
            <a:xfrm>
              <a:off x="2760" y="5708"/>
              <a:ext cx="176" cy="174"/>
            </a:xfrm>
            <a:custGeom>
              <a:avLst/>
              <a:gdLst>
                <a:gd name="T0" fmla="*/ 88 w 176"/>
                <a:gd name="T1" fmla="*/ 174 h 174"/>
                <a:gd name="T2" fmla="*/ 105 w 176"/>
                <a:gd name="T3" fmla="*/ 169 h 174"/>
                <a:gd name="T4" fmla="*/ 121 w 176"/>
                <a:gd name="T5" fmla="*/ 164 h 174"/>
                <a:gd name="T6" fmla="*/ 135 w 176"/>
                <a:gd name="T7" fmla="*/ 155 h 174"/>
                <a:gd name="T8" fmla="*/ 150 w 176"/>
                <a:gd name="T9" fmla="*/ 147 h 174"/>
                <a:gd name="T10" fmla="*/ 157 w 176"/>
                <a:gd name="T11" fmla="*/ 133 h 174"/>
                <a:gd name="T12" fmla="*/ 166 w 176"/>
                <a:gd name="T13" fmla="*/ 119 h 174"/>
                <a:gd name="T14" fmla="*/ 171 w 176"/>
                <a:gd name="T15" fmla="*/ 105 h 174"/>
                <a:gd name="T16" fmla="*/ 176 w 176"/>
                <a:gd name="T17" fmla="*/ 86 h 174"/>
                <a:gd name="T18" fmla="*/ 171 w 176"/>
                <a:gd name="T19" fmla="*/ 69 h 174"/>
                <a:gd name="T20" fmla="*/ 166 w 176"/>
                <a:gd name="T21" fmla="*/ 52 h 174"/>
                <a:gd name="T22" fmla="*/ 157 w 176"/>
                <a:gd name="T23" fmla="*/ 38 h 174"/>
                <a:gd name="T24" fmla="*/ 150 w 176"/>
                <a:gd name="T25" fmla="*/ 26 h 174"/>
                <a:gd name="T26" fmla="*/ 135 w 176"/>
                <a:gd name="T27" fmla="*/ 12 h 174"/>
                <a:gd name="T28" fmla="*/ 121 w 176"/>
                <a:gd name="T29" fmla="*/ 5 h 174"/>
                <a:gd name="T30" fmla="*/ 105 w 176"/>
                <a:gd name="T31" fmla="*/ 0 h 174"/>
                <a:gd name="T32" fmla="*/ 88 w 176"/>
                <a:gd name="T33" fmla="*/ 0 h 174"/>
                <a:gd name="T34" fmla="*/ 66 w 176"/>
                <a:gd name="T35" fmla="*/ 0 h 174"/>
                <a:gd name="T36" fmla="*/ 50 w 176"/>
                <a:gd name="T37" fmla="*/ 5 h 174"/>
                <a:gd name="T38" fmla="*/ 36 w 176"/>
                <a:gd name="T39" fmla="*/ 12 h 174"/>
                <a:gd name="T40" fmla="*/ 24 w 176"/>
                <a:gd name="T41" fmla="*/ 26 h 174"/>
                <a:gd name="T42" fmla="*/ 12 w 176"/>
                <a:gd name="T43" fmla="*/ 38 h 174"/>
                <a:gd name="T44" fmla="*/ 5 w 176"/>
                <a:gd name="T45" fmla="*/ 52 h 174"/>
                <a:gd name="T46" fmla="*/ 0 w 176"/>
                <a:gd name="T47" fmla="*/ 69 h 174"/>
                <a:gd name="T48" fmla="*/ 0 w 176"/>
                <a:gd name="T49" fmla="*/ 86 h 174"/>
                <a:gd name="T50" fmla="*/ 0 w 176"/>
                <a:gd name="T51" fmla="*/ 105 h 174"/>
                <a:gd name="T52" fmla="*/ 5 w 176"/>
                <a:gd name="T53" fmla="*/ 119 h 174"/>
                <a:gd name="T54" fmla="*/ 12 w 176"/>
                <a:gd name="T55" fmla="*/ 133 h 174"/>
                <a:gd name="T56" fmla="*/ 24 w 176"/>
                <a:gd name="T57" fmla="*/ 147 h 174"/>
                <a:gd name="T58" fmla="*/ 36 w 176"/>
                <a:gd name="T59" fmla="*/ 155 h 174"/>
                <a:gd name="T60" fmla="*/ 50 w 176"/>
                <a:gd name="T61" fmla="*/ 164 h 174"/>
                <a:gd name="T62" fmla="*/ 66 w 176"/>
                <a:gd name="T63" fmla="*/ 169 h 174"/>
                <a:gd name="T64" fmla="*/ 88 w 176"/>
                <a:gd name="T65" fmla="*/ 174 h 174"/>
                <a:gd name="T66" fmla="*/ 88 w 176"/>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4">
                  <a:moveTo>
                    <a:pt x="88" y="174"/>
                  </a:moveTo>
                  <a:lnTo>
                    <a:pt x="105" y="169"/>
                  </a:lnTo>
                  <a:lnTo>
                    <a:pt x="121" y="164"/>
                  </a:lnTo>
                  <a:lnTo>
                    <a:pt x="135" y="155"/>
                  </a:lnTo>
                  <a:lnTo>
                    <a:pt x="150" y="147"/>
                  </a:lnTo>
                  <a:lnTo>
                    <a:pt x="157" y="133"/>
                  </a:lnTo>
                  <a:lnTo>
                    <a:pt x="166" y="119"/>
                  </a:lnTo>
                  <a:lnTo>
                    <a:pt x="171" y="105"/>
                  </a:lnTo>
                  <a:lnTo>
                    <a:pt x="176" y="86"/>
                  </a:lnTo>
                  <a:lnTo>
                    <a:pt x="171" y="69"/>
                  </a:lnTo>
                  <a:lnTo>
                    <a:pt x="166" y="52"/>
                  </a:lnTo>
                  <a:lnTo>
                    <a:pt x="157" y="38"/>
                  </a:lnTo>
                  <a:lnTo>
                    <a:pt x="150" y="26"/>
                  </a:lnTo>
                  <a:lnTo>
                    <a:pt x="135" y="12"/>
                  </a:lnTo>
                  <a:lnTo>
                    <a:pt x="121" y="5"/>
                  </a:lnTo>
                  <a:lnTo>
                    <a:pt x="105" y="0"/>
                  </a:lnTo>
                  <a:lnTo>
                    <a:pt x="88" y="0"/>
                  </a:lnTo>
                  <a:lnTo>
                    <a:pt x="66" y="0"/>
                  </a:lnTo>
                  <a:lnTo>
                    <a:pt x="50" y="5"/>
                  </a:lnTo>
                  <a:lnTo>
                    <a:pt x="36" y="12"/>
                  </a:lnTo>
                  <a:lnTo>
                    <a:pt x="24" y="26"/>
                  </a:lnTo>
                  <a:lnTo>
                    <a:pt x="12" y="38"/>
                  </a:lnTo>
                  <a:lnTo>
                    <a:pt x="5" y="52"/>
                  </a:lnTo>
                  <a:lnTo>
                    <a:pt x="0" y="69"/>
                  </a:lnTo>
                  <a:lnTo>
                    <a:pt x="0" y="86"/>
                  </a:lnTo>
                  <a:lnTo>
                    <a:pt x="0" y="105"/>
                  </a:lnTo>
                  <a:lnTo>
                    <a:pt x="5" y="119"/>
                  </a:lnTo>
                  <a:lnTo>
                    <a:pt x="12" y="133"/>
                  </a:lnTo>
                  <a:lnTo>
                    <a:pt x="24" y="147"/>
                  </a:lnTo>
                  <a:lnTo>
                    <a:pt x="36" y="155"/>
                  </a:lnTo>
                  <a:lnTo>
                    <a:pt x="50" y="164"/>
                  </a:lnTo>
                  <a:lnTo>
                    <a:pt x="66" y="169"/>
                  </a:lnTo>
                  <a:lnTo>
                    <a:pt x="88" y="174"/>
                  </a:lnTo>
                  <a:lnTo>
                    <a:pt x="88"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1" name="Freeform 255"/>
            <p:cNvSpPr>
              <a:spLocks/>
            </p:cNvSpPr>
            <p:nvPr/>
          </p:nvSpPr>
          <p:spPr bwMode="auto">
            <a:xfrm>
              <a:off x="2881" y="5924"/>
              <a:ext cx="178" cy="176"/>
            </a:xfrm>
            <a:custGeom>
              <a:avLst/>
              <a:gdLst>
                <a:gd name="T0" fmla="*/ 88 w 178"/>
                <a:gd name="T1" fmla="*/ 176 h 176"/>
                <a:gd name="T2" fmla="*/ 105 w 178"/>
                <a:gd name="T3" fmla="*/ 171 h 176"/>
                <a:gd name="T4" fmla="*/ 121 w 178"/>
                <a:gd name="T5" fmla="*/ 166 h 176"/>
                <a:gd name="T6" fmla="*/ 136 w 178"/>
                <a:gd name="T7" fmla="*/ 157 h 176"/>
                <a:gd name="T8" fmla="*/ 150 w 178"/>
                <a:gd name="T9" fmla="*/ 150 h 176"/>
                <a:gd name="T10" fmla="*/ 159 w 178"/>
                <a:gd name="T11" fmla="*/ 136 h 176"/>
                <a:gd name="T12" fmla="*/ 169 w 178"/>
                <a:gd name="T13" fmla="*/ 121 h 176"/>
                <a:gd name="T14" fmla="*/ 174 w 178"/>
                <a:gd name="T15" fmla="*/ 105 h 176"/>
                <a:gd name="T16" fmla="*/ 178 w 178"/>
                <a:gd name="T17" fmla="*/ 88 h 176"/>
                <a:gd name="T18" fmla="*/ 174 w 178"/>
                <a:gd name="T19" fmla="*/ 69 h 176"/>
                <a:gd name="T20" fmla="*/ 169 w 178"/>
                <a:gd name="T21" fmla="*/ 52 h 176"/>
                <a:gd name="T22" fmla="*/ 159 w 178"/>
                <a:gd name="T23" fmla="*/ 38 h 176"/>
                <a:gd name="T24" fmla="*/ 150 w 178"/>
                <a:gd name="T25" fmla="*/ 26 h 176"/>
                <a:gd name="T26" fmla="*/ 136 w 178"/>
                <a:gd name="T27" fmla="*/ 12 h 176"/>
                <a:gd name="T28" fmla="*/ 121 w 178"/>
                <a:gd name="T29" fmla="*/ 5 h 176"/>
                <a:gd name="T30" fmla="*/ 105 w 178"/>
                <a:gd name="T31" fmla="*/ 0 h 176"/>
                <a:gd name="T32" fmla="*/ 88 w 178"/>
                <a:gd name="T33" fmla="*/ 0 h 176"/>
                <a:gd name="T34" fmla="*/ 69 w 178"/>
                <a:gd name="T35" fmla="*/ 0 h 176"/>
                <a:gd name="T36" fmla="*/ 52 w 178"/>
                <a:gd name="T37" fmla="*/ 5 h 176"/>
                <a:gd name="T38" fmla="*/ 38 w 178"/>
                <a:gd name="T39" fmla="*/ 12 h 176"/>
                <a:gd name="T40" fmla="*/ 26 w 178"/>
                <a:gd name="T41" fmla="*/ 26 h 176"/>
                <a:gd name="T42" fmla="*/ 12 w 178"/>
                <a:gd name="T43" fmla="*/ 38 h 176"/>
                <a:gd name="T44" fmla="*/ 5 w 178"/>
                <a:gd name="T45" fmla="*/ 52 h 176"/>
                <a:gd name="T46" fmla="*/ 0 w 178"/>
                <a:gd name="T47" fmla="*/ 69 h 176"/>
                <a:gd name="T48" fmla="*/ 0 w 178"/>
                <a:gd name="T49" fmla="*/ 88 h 176"/>
                <a:gd name="T50" fmla="*/ 0 w 178"/>
                <a:gd name="T51" fmla="*/ 105 h 176"/>
                <a:gd name="T52" fmla="*/ 5 w 178"/>
                <a:gd name="T53" fmla="*/ 121 h 176"/>
                <a:gd name="T54" fmla="*/ 12 w 178"/>
                <a:gd name="T55" fmla="*/ 136 h 176"/>
                <a:gd name="T56" fmla="*/ 26 w 178"/>
                <a:gd name="T57" fmla="*/ 150 h 176"/>
                <a:gd name="T58" fmla="*/ 38 w 178"/>
                <a:gd name="T59" fmla="*/ 157 h 176"/>
                <a:gd name="T60" fmla="*/ 52 w 178"/>
                <a:gd name="T61" fmla="*/ 166 h 176"/>
                <a:gd name="T62" fmla="*/ 69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105" y="171"/>
                  </a:lnTo>
                  <a:lnTo>
                    <a:pt x="121" y="166"/>
                  </a:lnTo>
                  <a:lnTo>
                    <a:pt x="136" y="157"/>
                  </a:lnTo>
                  <a:lnTo>
                    <a:pt x="150" y="150"/>
                  </a:lnTo>
                  <a:lnTo>
                    <a:pt x="159" y="136"/>
                  </a:lnTo>
                  <a:lnTo>
                    <a:pt x="169" y="121"/>
                  </a:lnTo>
                  <a:lnTo>
                    <a:pt x="174" y="105"/>
                  </a:lnTo>
                  <a:lnTo>
                    <a:pt x="178" y="88"/>
                  </a:lnTo>
                  <a:lnTo>
                    <a:pt x="174" y="69"/>
                  </a:lnTo>
                  <a:lnTo>
                    <a:pt x="169" y="52"/>
                  </a:lnTo>
                  <a:lnTo>
                    <a:pt x="159" y="38"/>
                  </a:lnTo>
                  <a:lnTo>
                    <a:pt x="150" y="26"/>
                  </a:lnTo>
                  <a:lnTo>
                    <a:pt x="136" y="12"/>
                  </a:lnTo>
                  <a:lnTo>
                    <a:pt x="121" y="5"/>
                  </a:lnTo>
                  <a:lnTo>
                    <a:pt x="105" y="0"/>
                  </a:lnTo>
                  <a:lnTo>
                    <a:pt x="88" y="0"/>
                  </a:lnTo>
                  <a:lnTo>
                    <a:pt x="69" y="0"/>
                  </a:lnTo>
                  <a:lnTo>
                    <a:pt x="52" y="5"/>
                  </a:lnTo>
                  <a:lnTo>
                    <a:pt x="38" y="12"/>
                  </a:lnTo>
                  <a:lnTo>
                    <a:pt x="26" y="26"/>
                  </a:lnTo>
                  <a:lnTo>
                    <a:pt x="12" y="38"/>
                  </a:lnTo>
                  <a:lnTo>
                    <a:pt x="5" y="52"/>
                  </a:lnTo>
                  <a:lnTo>
                    <a:pt x="0" y="69"/>
                  </a:lnTo>
                  <a:lnTo>
                    <a:pt x="0" y="88"/>
                  </a:lnTo>
                  <a:lnTo>
                    <a:pt x="0" y="105"/>
                  </a:lnTo>
                  <a:lnTo>
                    <a:pt x="5" y="121"/>
                  </a:lnTo>
                  <a:lnTo>
                    <a:pt x="12" y="136"/>
                  </a:lnTo>
                  <a:lnTo>
                    <a:pt x="26" y="150"/>
                  </a:lnTo>
                  <a:lnTo>
                    <a:pt x="38" y="157"/>
                  </a:lnTo>
                  <a:lnTo>
                    <a:pt x="52" y="166"/>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2" name="Freeform 256"/>
            <p:cNvSpPr>
              <a:spLocks/>
            </p:cNvSpPr>
            <p:nvPr/>
          </p:nvSpPr>
          <p:spPr bwMode="auto">
            <a:xfrm>
              <a:off x="3093" y="5815"/>
              <a:ext cx="176" cy="176"/>
            </a:xfrm>
            <a:custGeom>
              <a:avLst/>
              <a:gdLst>
                <a:gd name="T0" fmla="*/ 90 w 176"/>
                <a:gd name="T1" fmla="*/ 176 h 176"/>
                <a:gd name="T2" fmla="*/ 107 w 176"/>
                <a:gd name="T3" fmla="*/ 171 h 176"/>
                <a:gd name="T4" fmla="*/ 123 w 176"/>
                <a:gd name="T5" fmla="*/ 166 h 176"/>
                <a:gd name="T6" fmla="*/ 137 w 176"/>
                <a:gd name="T7" fmla="*/ 157 h 176"/>
                <a:gd name="T8" fmla="*/ 149 w 176"/>
                <a:gd name="T9" fmla="*/ 150 h 176"/>
                <a:gd name="T10" fmla="*/ 156 w 176"/>
                <a:gd name="T11" fmla="*/ 135 h 176"/>
                <a:gd name="T12" fmla="*/ 166 w 176"/>
                <a:gd name="T13" fmla="*/ 121 h 176"/>
                <a:gd name="T14" fmla="*/ 171 w 176"/>
                <a:gd name="T15" fmla="*/ 105 h 176"/>
                <a:gd name="T16" fmla="*/ 176 w 176"/>
                <a:gd name="T17" fmla="*/ 88 h 176"/>
                <a:gd name="T18" fmla="*/ 171 w 176"/>
                <a:gd name="T19" fmla="*/ 67 h 176"/>
                <a:gd name="T20" fmla="*/ 166 w 176"/>
                <a:gd name="T21" fmla="*/ 52 h 176"/>
                <a:gd name="T22" fmla="*/ 156 w 176"/>
                <a:gd name="T23" fmla="*/ 36 h 176"/>
                <a:gd name="T24" fmla="*/ 149 w 176"/>
                <a:gd name="T25" fmla="*/ 24 h 176"/>
                <a:gd name="T26" fmla="*/ 137 w 176"/>
                <a:gd name="T27" fmla="*/ 12 h 176"/>
                <a:gd name="T28" fmla="*/ 123 w 176"/>
                <a:gd name="T29" fmla="*/ 7 h 176"/>
                <a:gd name="T30" fmla="*/ 107 w 176"/>
                <a:gd name="T31" fmla="*/ 0 h 176"/>
                <a:gd name="T32" fmla="*/ 90 w 176"/>
                <a:gd name="T33" fmla="*/ 0 h 176"/>
                <a:gd name="T34" fmla="*/ 69 w 176"/>
                <a:gd name="T35" fmla="*/ 0 h 176"/>
                <a:gd name="T36" fmla="*/ 54 w 176"/>
                <a:gd name="T37" fmla="*/ 7 h 176"/>
                <a:gd name="T38" fmla="*/ 38 w 176"/>
                <a:gd name="T39" fmla="*/ 12 h 176"/>
                <a:gd name="T40" fmla="*/ 26 w 176"/>
                <a:gd name="T41" fmla="*/ 24 h 176"/>
                <a:gd name="T42" fmla="*/ 12 w 176"/>
                <a:gd name="T43" fmla="*/ 36 h 176"/>
                <a:gd name="T44" fmla="*/ 4 w 176"/>
                <a:gd name="T45" fmla="*/ 52 h 176"/>
                <a:gd name="T46" fmla="*/ 0 w 176"/>
                <a:gd name="T47" fmla="*/ 67 h 176"/>
                <a:gd name="T48" fmla="*/ 0 w 176"/>
                <a:gd name="T49" fmla="*/ 88 h 176"/>
                <a:gd name="T50" fmla="*/ 0 w 176"/>
                <a:gd name="T51" fmla="*/ 105 h 176"/>
                <a:gd name="T52" fmla="*/ 4 w 176"/>
                <a:gd name="T53" fmla="*/ 121 h 176"/>
                <a:gd name="T54" fmla="*/ 12 w 176"/>
                <a:gd name="T55" fmla="*/ 135 h 176"/>
                <a:gd name="T56" fmla="*/ 26 w 176"/>
                <a:gd name="T57" fmla="*/ 150 h 176"/>
                <a:gd name="T58" fmla="*/ 38 w 176"/>
                <a:gd name="T59" fmla="*/ 157 h 176"/>
                <a:gd name="T60" fmla="*/ 54 w 176"/>
                <a:gd name="T61" fmla="*/ 166 h 176"/>
                <a:gd name="T62" fmla="*/ 69 w 176"/>
                <a:gd name="T63" fmla="*/ 171 h 176"/>
                <a:gd name="T64" fmla="*/ 90 w 176"/>
                <a:gd name="T65" fmla="*/ 176 h 176"/>
                <a:gd name="T66" fmla="*/ 90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90" y="176"/>
                  </a:moveTo>
                  <a:lnTo>
                    <a:pt x="107" y="171"/>
                  </a:lnTo>
                  <a:lnTo>
                    <a:pt x="123" y="166"/>
                  </a:lnTo>
                  <a:lnTo>
                    <a:pt x="137" y="157"/>
                  </a:lnTo>
                  <a:lnTo>
                    <a:pt x="149" y="150"/>
                  </a:lnTo>
                  <a:lnTo>
                    <a:pt x="156" y="135"/>
                  </a:lnTo>
                  <a:lnTo>
                    <a:pt x="166" y="121"/>
                  </a:lnTo>
                  <a:lnTo>
                    <a:pt x="171" y="105"/>
                  </a:lnTo>
                  <a:lnTo>
                    <a:pt x="176" y="88"/>
                  </a:lnTo>
                  <a:lnTo>
                    <a:pt x="171" y="67"/>
                  </a:lnTo>
                  <a:lnTo>
                    <a:pt x="166" y="52"/>
                  </a:lnTo>
                  <a:lnTo>
                    <a:pt x="156" y="36"/>
                  </a:lnTo>
                  <a:lnTo>
                    <a:pt x="149" y="24"/>
                  </a:lnTo>
                  <a:lnTo>
                    <a:pt x="137" y="12"/>
                  </a:lnTo>
                  <a:lnTo>
                    <a:pt x="123" y="7"/>
                  </a:lnTo>
                  <a:lnTo>
                    <a:pt x="107" y="0"/>
                  </a:lnTo>
                  <a:lnTo>
                    <a:pt x="90" y="0"/>
                  </a:lnTo>
                  <a:lnTo>
                    <a:pt x="69" y="0"/>
                  </a:lnTo>
                  <a:lnTo>
                    <a:pt x="54" y="7"/>
                  </a:lnTo>
                  <a:lnTo>
                    <a:pt x="38" y="12"/>
                  </a:lnTo>
                  <a:lnTo>
                    <a:pt x="26" y="24"/>
                  </a:lnTo>
                  <a:lnTo>
                    <a:pt x="12" y="36"/>
                  </a:lnTo>
                  <a:lnTo>
                    <a:pt x="4" y="52"/>
                  </a:lnTo>
                  <a:lnTo>
                    <a:pt x="0" y="67"/>
                  </a:lnTo>
                  <a:lnTo>
                    <a:pt x="0" y="88"/>
                  </a:lnTo>
                  <a:lnTo>
                    <a:pt x="0" y="105"/>
                  </a:lnTo>
                  <a:lnTo>
                    <a:pt x="4" y="121"/>
                  </a:lnTo>
                  <a:lnTo>
                    <a:pt x="12" y="135"/>
                  </a:lnTo>
                  <a:lnTo>
                    <a:pt x="26" y="150"/>
                  </a:lnTo>
                  <a:lnTo>
                    <a:pt x="38" y="157"/>
                  </a:lnTo>
                  <a:lnTo>
                    <a:pt x="54" y="166"/>
                  </a:lnTo>
                  <a:lnTo>
                    <a:pt x="69" y="171"/>
                  </a:lnTo>
                  <a:lnTo>
                    <a:pt x="90" y="176"/>
                  </a:lnTo>
                  <a:lnTo>
                    <a:pt x="90"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3" name="Freeform 257"/>
            <p:cNvSpPr>
              <a:spLocks/>
            </p:cNvSpPr>
            <p:nvPr/>
          </p:nvSpPr>
          <p:spPr bwMode="auto">
            <a:xfrm>
              <a:off x="3038" y="6090"/>
              <a:ext cx="178" cy="174"/>
            </a:xfrm>
            <a:custGeom>
              <a:avLst/>
              <a:gdLst>
                <a:gd name="T0" fmla="*/ 90 w 178"/>
                <a:gd name="T1" fmla="*/ 174 h 174"/>
                <a:gd name="T2" fmla="*/ 107 w 178"/>
                <a:gd name="T3" fmla="*/ 169 h 174"/>
                <a:gd name="T4" fmla="*/ 124 w 178"/>
                <a:gd name="T5" fmla="*/ 164 h 174"/>
                <a:gd name="T6" fmla="*/ 138 w 178"/>
                <a:gd name="T7" fmla="*/ 155 h 174"/>
                <a:gd name="T8" fmla="*/ 152 w 178"/>
                <a:gd name="T9" fmla="*/ 148 h 174"/>
                <a:gd name="T10" fmla="*/ 159 w 178"/>
                <a:gd name="T11" fmla="*/ 133 h 174"/>
                <a:gd name="T12" fmla="*/ 169 w 178"/>
                <a:gd name="T13" fmla="*/ 119 h 174"/>
                <a:gd name="T14" fmla="*/ 173 w 178"/>
                <a:gd name="T15" fmla="*/ 103 h 174"/>
                <a:gd name="T16" fmla="*/ 178 w 178"/>
                <a:gd name="T17" fmla="*/ 86 h 174"/>
                <a:gd name="T18" fmla="*/ 173 w 178"/>
                <a:gd name="T19" fmla="*/ 67 h 174"/>
                <a:gd name="T20" fmla="*/ 169 w 178"/>
                <a:gd name="T21" fmla="*/ 50 h 174"/>
                <a:gd name="T22" fmla="*/ 159 w 178"/>
                <a:gd name="T23" fmla="*/ 36 h 174"/>
                <a:gd name="T24" fmla="*/ 152 w 178"/>
                <a:gd name="T25" fmla="*/ 24 h 174"/>
                <a:gd name="T26" fmla="*/ 138 w 178"/>
                <a:gd name="T27" fmla="*/ 12 h 174"/>
                <a:gd name="T28" fmla="*/ 124 w 178"/>
                <a:gd name="T29" fmla="*/ 5 h 174"/>
                <a:gd name="T30" fmla="*/ 107 w 178"/>
                <a:gd name="T31" fmla="*/ 0 h 174"/>
                <a:gd name="T32" fmla="*/ 90 w 178"/>
                <a:gd name="T33" fmla="*/ 0 h 174"/>
                <a:gd name="T34" fmla="*/ 69 w 178"/>
                <a:gd name="T35" fmla="*/ 0 h 174"/>
                <a:gd name="T36" fmla="*/ 55 w 178"/>
                <a:gd name="T37" fmla="*/ 5 h 174"/>
                <a:gd name="T38" fmla="*/ 38 w 178"/>
                <a:gd name="T39" fmla="*/ 12 h 174"/>
                <a:gd name="T40" fmla="*/ 26 w 178"/>
                <a:gd name="T41" fmla="*/ 24 h 174"/>
                <a:gd name="T42" fmla="*/ 12 w 178"/>
                <a:gd name="T43" fmla="*/ 36 h 174"/>
                <a:gd name="T44" fmla="*/ 5 w 178"/>
                <a:gd name="T45" fmla="*/ 50 h 174"/>
                <a:gd name="T46" fmla="*/ 0 w 178"/>
                <a:gd name="T47" fmla="*/ 67 h 174"/>
                <a:gd name="T48" fmla="*/ 0 w 178"/>
                <a:gd name="T49" fmla="*/ 86 h 174"/>
                <a:gd name="T50" fmla="*/ 0 w 178"/>
                <a:gd name="T51" fmla="*/ 103 h 174"/>
                <a:gd name="T52" fmla="*/ 5 w 178"/>
                <a:gd name="T53" fmla="*/ 119 h 174"/>
                <a:gd name="T54" fmla="*/ 12 w 178"/>
                <a:gd name="T55" fmla="*/ 133 h 174"/>
                <a:gd name="T56" fmla="*/ 26 w 178"/>
                <a:gd name="T57" fmla="*/ 148 h 174"/>
                <a:gd name="T58" fmla="*/ 38 w 178"/>
                <a:gd name="T59" fmla="*/ 155 h 174"/>
                <a:gd name="T60" fmla="*/ 55 w 178"/>
                <a:gd name="T61" fmla="*/ 164 h 174"/>
                <a:gd name="T62" fmla="*/ 69 w 178"/>
                <a:gd name="T63" fmla="*/ 169 h 174"/>
                <a:gd name="T64" fmla="*/ 90 w 178"/>
                <a:gd name="T65" fmla="*/ 174 h 174"/>
                <a:gd name="T66" fmla="*/ 90 w 178"/>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4">
                  <a:moveTo>
                    <a:pt x="90" y="174"/>
                  </a:moveTo>
                  <a:lnTo>
                    <a:pt x="107" y="169"/>
                  </a:lnTo>
                  <a:lnTo>
                    <a:pt x="124" y="164"/>
                  </a:lnTo>
                  <a:lnTo>
                    <a:pt x="138" y="155"/>
                  </a:lnTo>
                  <a:lnTo>
                    <a:pt x="152" y="148"/>
                  </a:lnTo>
                  <a:lnTo>
                    <a:pt x="159" y="133"/>
                  </a:lnTo>
                  <a:lnTo>
                    <a:pt x="169" y="119"/>
                  </a:lnTo>
                  <a:lnTo>
                    <a:pt x="173" y="103"/>
                  </a:lnTo>
                  <a:lnTo>
                    <a:pt x="178" y="86"/>
                  </a:lnTo>
                  <a:lnTo>
                    <a:pt x="173" y="67"/>
                  </a:lnTo>
                  <a:lnTo>
                    <a:pt x="169" y="50"/>
                  </a:lnTo>
                  <a:lnTo>
                    <a:pt x="159" y="36"/>
                  </a:lnTo>
                  <a:lnTo>
                    <a:pt x="152" y="24"/>
                  </a:lnTo>
                  <a:lnTo>
                    <a:pt x="138" y="12"/>
                  </a:lnTo>
                  <a:lnTo>
                    <a:pt x="124" y="5"/>
                  </a:lnTo>
                  <a:lnTo>
                    <a:pt x="107" y="0"/>
                  </a:lnTo>
                  <a:lnTo>
                    <a:pt x="90" y="0"/>
                  </a:lnTo>
                  <a:lnTo>
                    <a:pt x="69" y="0"/>
                  </a:lnTo>
                  <a:lnTo>
                    <a:pt x="55" y="5"/>
                  </a:lnTo>
                  <a:lnTo>
                    <a:pt x="38" y="12"/>
                  </a:lnTo>
                  <a:lnTo>
                    <a:pt x="26" y="24"/>
                  </a:lnTo>
                  <a:lnTo>
                    <a:pt x="12" y="36"/>
                  </a:lnTo>
                  <a:lnTo>
                    <a:pt x="5" y="50"/>
                  </a:lnTo>
                  <a:lnTo>
                    <a:pt x="0" y="67"/>
                  </a:lnTo>
                  <a:lnTo>
                    <a:pt x="0" y="86"/>
                  </a:lnTo>
                  <a:lnTo>
                    <a:pt x="0" y="103"/>
                  </a:lnTo>
                  <a:lnTo>
                    <a:pt x="5" y="119"/>
                  </a:lnTo>
                  <a:lnTo>
                    <a:pt x="12" y="133"/>
                  </a:lnTo>
                  <a:lnTo>
                    <a:pt x="26" y="148"/>
                  </a:lnTo>
                  <a:lnTo>
                    <a:pt x="38" y="155"/>
                  </a:lnTo>
                  <a:lnTo>
                    <a:pt x="55" y="164"/>
                  </a:lnTo>
                  <a:lnTo>
                    <a:pt x="69" y="169"/>
                  </a:lnTo>
                  <a:lnTo>
                    <a:pt x="90" y="174"/>
                  </a:lnTo>
                  <a:lnTo>
                    <a:pt x="90"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4" name="Freeform 258"/>
            <p:cNvSpPr>
              <a:spLocks/>
            </p:cNvSpPr>
            <p:nvPr/>
          </p:nvSpPr>
          <p:spPr bwMode="auto">
            <a:xfrm>
              <a:off x="2781" y="6166"/>
              <a:ext cx="176" cy="174"/>
            </a:xfrm>
            <a:custGeom>
              <a:avLst/>
              <a:gdLst>
                <a:gd name="T0" fmla="*/ 86 w 176"/>
                <a:gd name="T1" fmla="*/ 174 h 174"/>
                <a:gd name="T2" fmla="*/ 103 w 176"/>
                <a:gd name="T3" fmla="*/ 171 h 174"/>
                <a:gd name="T4" fmla="*/ 119 w 176"/>
                <a:gd name="T5" fmla="*/ 167 h 174"/>
                <a:gd name="T6" fmla="*/ 133 w 176"/>
                <a:gd name="T7" fmla="*/ 157 h 174"/>
                <a:gd name="T8" fmla="*/ 148 w 176"/>
                <a:gd name="T9" fmla="*/ 148 h 174"/>
                <a:gd name="T10" fmla="*/ 157 w 176"/>
                <a:gd name="T11" fmla="*/ 133 h 174"/>
                <a:gd name="T12" fmla="*/ 167 w 176"/>
                <a:gd name="T13" fmla="*/ 122 h 174"/>
                <a:gd name="T14" fmla="*/ 171 w 176"/>
                <a:gd name="T15" fmla="*/ 105 h 174"/>
                <a:gd name="T16" fmla="*/ 176 w 176"/>
                <a:gd name="T17" fmla="*/ 88 h 174"/>
                <a:gd name="T18" fmla="*/ 171 w 176"/>
                <a:gd name="T19" fmla="*/ 69 h 174"/>
                <a:gd name="T20" fmla="*/ 167 w 176"/>
                <a:gd name="T21" fmla="*/ 53 h 174"/>
                <a:gd name="T22" fmla="*/ 157 w 176"/>
                <a:gd name="T23" fmla="*/ 38 h 174"/>
                <a:gd name="T24" fmla="*/ 148 w 176"/>
                <a:gd name="T25" fmla="*/ 27 h 174"/>
                <a:gd name="T26" fmla="*/ 133 w 176"/>
                <a:gd name="T27" fmla="*/ 12 h 174"/>
                <a:gd name="T28" fmla="*/ 119 w 176"/>
                <a:gd name="T29" fmla="*/ 5 h 174"/>
                <a:gd name="T30" fmla="*/ 103 w 176"/>
                <a:gd name="T31" fmla="*/ 0 h 174"/>
                <a:gd name="T32" fmla="*/ 86 w 176"/>
                <a:gd name="T33" fmla="*/ 0 h 174"/>
                <a:gd name="T34" fmla="*/ 67 w 176"/>
                <a:gd name="T35" fmla="*/ 0 h 174"/>
                <a:gd name="T36" fmla="*/ 50 w 176"/>
                <a:gd name="T37" fmla="*/ 5 h 174"/>
                <a:gd name="T38" fmla="*/ 36 w 176"/>
                <a:gd name="T39" fmla="*/ 12 h 174"/>
                <a:gd name="T40" fmla="*/ 26 w 176"/>
                <a:gd name="T41" fmla="*/ 27 h 174"/>
                <a:gd name="T42" fmla="*/ 12 w 176"/>
                <a:gd name="T43" fmla="*/ 38 h 174"/>
                <a:gd name="T44" fmla="*/ 5 w 176"/>
                <a:gd name="T45" fmla="*/ 53 h 174"/>
                <a:gd name="T46" fmla="*/ 0 w 176"/>
                <a:gd name="T47" fmla="*/ 69 h 174"/>
                <a:gd name="T48" fmla="*/ 0 w 176"/>
                <a:gd name="T49" fmla="*/ 88 h 174"/>
                <a:gd name="T50" fmla="*/ 0 w 176"/>
                <a:gd name="T51" fmla="*/ 105 h 174"/>
                <a:gd name="T52" fmla="*/ 5 w 176"/>
                <a:gd name="T53" fmla="*/ 122 h 174"/>
                <a:gd name="T54" fmla="*/ 12 w 176"/>
                <a:gd name="T55" fmla="*/ 133 h 174"/>
                <a:gd name="T56" fmla="*/ 26 w 176"/>
                <a:gd name="T57" fmla="*/ 148 h 174"/>
                <a:gd name="T58" fmla="*/ 36 w 176"/>
                <a:gd name="T59" fmla="*/ 157 h 174"/>
                <a:gd name="T60" fmla="*/ 50 w 176"/>
                <a:gd name="T61" fmla="*/ 167 h 174"/>
                <a:gd name="T62" fmla="*/ 67 w 176"/>
                <a:gd name="T63" fmla="*/ 171 h 174"/>
                <a:gd name="T64" fmla="*/ 86 w 176"/>
                <a:gd name="T65" fmla="*/ 174 h 174"/>
                <a:gd name="T66" fmla="*/ 86 w 176"/>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4">
                  <a:moveTo>
                    <a:pt x="86" y="174"/>
                  </a:moveTo>
                  <a:lnTo>
                    <a:pt x="103" y="171"/>
                  </a:lnTo>
                  <a:lnTo>
                    <a:pt x="119" y="167"/>
                  </a:lnTo>
                  <a:lnTo>
                    <a:pt x="133" y="157"/>
                  </a:lnTo>
                  <a:lnTo>
                    <a:pt x="148" y="148"/>
                  </a:lnTo>
                  <a:lnTo>
                    <a:pt x="157" y="133"/>
                  </a:lnTo>
                  <a:lnTo>
                    <a:pt x="167" y="122"/>
                  </a:lnTo>
                  <a:lnTo>
                    <a:pt x="171" y="105"/>
                  </a:lnTo>
                  <a:lnTo>
                    <a:pt x="176" y="88"/>
                  </a:lnTo>
                  <a:lnTo>
                    <a:pt x="171" y="69"/>
                  </a:lnTo>
                  <a:lnTo>
                    <a:pt x="167" y="53"/>
                  </a:lnTo>
                  <a:lnTo>
                    <a:pt x="157" y="38"/>
                  </a:lnTo>
                  <a:lnTo>
                    <a:pt x="148" y="27"/>
                  </a:lnTo>
                  <a:lnTo>
                    <a:pt x="133" y="12"/>
                  </a:lnTo>
                  <a:lnTo>
                    <a:pt x="119" y="5"/>
                  </a:lnTo>
                  <a:lnTo>
                    <a:pt x="103" y="0"/>
                  </a:lnTo>
                  <a:lnTo>
                    <a:pt x="86" y="0"/>
                  </a:lnTo>
                  <a:lnTo>
                    <a:pt x="67" y="0"/>
                  </a:lnTo>
                  <a:lnTo>
                    <a:pt x="50" y="5"/>
                  </a:lnTo>
                  <a:lnTo>
                    <a:pt x="36" y="12"/>
                  </a:lnTo>
                  <a:lnTo>
                    <a:pt x="26" y="27"/>
                  </a:lnTo>
                  <a:lnTo>
                    <a:pt x="12" y="38"/>
                  </a:lnTo>
                  <a:lnTo>
                    <a:pt x="5" y="53"/>
                  </a:lnTo>
                  <a:lnTo>
                    <a:pt x="0" y="69"/>
                  </a:lnTo>
                  <a:lnTo>
                    <a:pt x="0" y="88"/>
                  </a:lnTo>
                  <a:lnTo>
                    <a:pt x="0" y="105"/>
                  </a:lnTo>
                  <a:lnTo>
                    <a:pt x="5" y="122"/>
                  </a:lnTo>
                  <a:lnTo>
                    <a:pt x="12" y="133"/>
                  </a:lnTo>
                  <a:lnTo>
                    <a:pt x="26" y="148"/>
                  </a:lnTo>
                  <a:lnTo>
                    <a:pt x="36" y="157"/>
                  </a:lnTo>
                  <a:lnTo>
                    <a:pt x="50" y="167"/>
                  </a:lnTo>
                  <a:lnTo>
                    <a:pt x="67" y="171"/>
                  </a:lnTo>
                  <a:lnTo>
                    <a:pt x="86" y="174"/>
                  </a:lnTo>
                  <a:lnTo>
                    <a:pt x="86"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5" name="Freeform 259"/>
            <p:cNvSpPr>
              <a:spLocks/>
            </p:cNvSpPr>
            <p:nvPr/>
          </p:nvSpPr>
          <p:spPr bwMode="auto">
            <a:xfrm>
              <a:off x="2510" y="6133"/>
              <a:ext cx="179" cy="176"/>
            </a:xfrm>
            <a:custGeom>
              <a:avLst/>
              <a:gdLst>
                <a:gd name="T0" fmla="*/ 93 w 179"/>
                <a:gd name="T1" fmla="*/ 176 h 176"/>
                <a:gd name="T2" fmla="*/ 107 w 179"/>
                <a:gd name="T3" fmla="*/ 171 h 176"/>
                <a:gd name="T4" fmla="*/ 124 w 179"/>
                <a:gd name="T5" fmla="*/ 166 h 176"/>
                <a:gd name="T6" fmla="*/ 138 w 179"/>
                <a:gd name="T7" fmla="*/ 157 h 176"/>
                <a:gd name="T8" fmla="*/ 153 w 179"/>
                <a:gd name="T9" fmla="*/ 150 h 176"/>
                <a:gd name="T10" fmla="*/ 160 w 179"/>
                <a:gd name="T11" fmla="*/ 136 h 176"/>
                <a:gd name="T12" fmla="*/ 169 w 179"/>
                <a:gd name="T13" fmla="*/ 121 h 176"/>
                <a:gd name="T14" fmla="*/ 174 w 179"/>
                <a:gd name="T15" fmla="*/ 105 h 176"/>
                <a:gd name="T16" fmla="*/ 179 w 179"/>
                <a:gd name="T17" fmla="*/ 88 h 176"/>
                <a:gd name="T18" fmla="*/ 174 w 179"/>
                <a:gd name="T19" fmla="*/ 67 h 176"/>
                <a:gd name="T20" fmla="*/ 169 w 179"/>
                <a:gd name="T21" fmla="*/ 50 h 176"/>
                <a:gd name="T22" fmla="*/ 160 w 179"/>
                <a:gd name="T23" fmla="*/ 36 h 176"/>
                <a:gd name="T24" fmla="*/ 153 w 179"/>
                <a:gd name="T25" fmla="*/ 24 h 176"/>
                <a:gd name="T26" fmla="*/ 138 w 179"/>
                <a:gd name="T27" fmla="*/ 12 h 176"/>
                <a:gd name="T28" fmla="*/ 124 w 179"/>
                <a:gd name="T29" fmla="*/ 5 h 176"/>
                <a:gd name="T30" fmla="*/ 107 w 179"/>
                <a:gd name="T31" fmla="*/ 0 h 176"/>
                <a:gd name="T32" fmla="*/ 93 w 179"/>
                <a:gd name="T33" fmla="*/ 0 h 176"/>
                <a:gd name="T34" fmla="*/ 72 w 179"/>
                <a:gd name="T35" fmla="*/ 0 h 176"/>
                <a:gd name="T36" fmla="*/ 55 w 179"/>
                <a:gd name="T37" fmla="*/ 5 h 176"/>
                <a:gd name="T38" fmla="*/ 38 w 179"/>
                <a:gd name="T39" fmla="*/ 12 h 176"/>
                <a:gd name="T40" fmla="*/ 27 w 179"/>
                <a:gd name="T41" fmla="*/ 24 h 176"/>
                <a:gd name="T42" fmla="*/ 12 w 179"/>
                <a:gd name="T43" fmla="*/ 36 h 176"/>
                <a:gd name="T44" fmla="*/ 5 w 179"/>
                <a:gd name="T45" fmla="*/ 50 h 176"/>
                <a:gd name="T46" fmla="*/ 0 w 179"/>
                <a:gd name="T47" fmla="*/ 67 h 176"/>
                <a:gd name="T48" fmla="*/ 0 w 179"/>
                <a:gd name="T49" fmla="*/ 88 h 176"/>
                <a:gd name="T50" fmla="*/ 0 w 179"/>
                <a:gd name="T51" fmla="*/ 105 h 176"/>
                <a:gd name="T52" fmla="*/ 5 w 179"/>
                <a:gd name="T53" fmla="*/ 121 h 176"/>
                <a:gd name="T54" fmla="*/ 12 w 179"/>
                <a:gd name="T55" fmla="*/ 136 h 176"/>
                <a:gd name="T56" fmla="*/ 27 w 179"/>
                <a:gd name="T57" fmla="*/ 150 h 176"/>
                <a:gd name="T58" fmla="*/ 38 w 179"/>
                <a:gd name="T59" fmla="*/ 157 h 176"/>
                <a:gd name="T60" fmla="*/ 55 w 179"/>
                <a:gd name="T61" fmla="*/ 166 h 176"/>
                <a:gd name="T62" fmla="*/ 72 w 179"/>
                <a:gd name="T63" fmla="*/ 171 h 176"/>
                <a:gd name="T64" fmla="*/ 93 w 179"/>
                <a:gd name="T65" fmla="*/ 176 h 176"/>
                <a:gd name="T66" fmla="*/ 93 w 179"/>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76">
                  <a:moveTo>
                    <a:pt x="93" y="176"/>
                  </a:moveTo>
                  <a:lnTo>
                    <a:pt x="107" y="171"/>
                  </a:lnTo>
                  <a:lnTo>
                    <a:pt x="124" y="166"/>
                  </a:lnTo>
                  <a:lnTo>
                    <a:pt x="138" y="157"/>
                  </a:lnTo>
                  <a:lnTo>
                    <a:pt x="153" y="150"/>
                  </a:lnTo>
                  <a:lnTo>
                    <a:pt x="160" y="136"/>
                  </a:lnTo>
                  <a:lnTo>
                    <a:pt x="169" y="121"/>
                  </a:lnTo>
                  <a:lnTo>
                    <a:pt x="174" y="105"/>
                  </a:lnTo>
                  <a:lnTo>
                    <a:pt x="179" y="88"/>
                  </a:lnTo>
                  <a:lnTo>
                    <a:pt x="174" y="67"/>
                  </a:lnTo>
                  <a:lnTo>
                    <a:pt x="169" y="50"/>
                  </a:lnTo>
                  <a:lnTo>
                    <a:pt x="160" y="36"/>
                  </a:lnTo>
                  <a:lnTo>
                    <a:pt x="153" y="24"/>
                  </a:lnTo>
                  <a:lnTo>
                    <a:pt x="138" y="12"/>
                  </a:lnTo>
                  <a:lnTo>
                    <a:pt x="124" y="5"/>
                  </a:lnTo>
                  <a:lnTo>
                    <a:pt x="107" y="0"/>
                  </a:lnTo>
                  <a:lnTo>
                    <a:pt x="93" y="0"/>
                  </a:lnTo>
                  <a:lnTo>
                    <a:pt x="72" y="0"/>
                  </a:lnTo>
                  <a:lnTo>
                    <a:pt x="55" y="5"/>
                  </a:lnTo>
                  <a:lnTo>
                    <a:pt x="38" y="12"/>
                  </a:lnTo>
                  <a:lnTo>
                    <a:pt x="27" y="24"/>
                  </a:lnTo>
                  <a:lnTo>
                    <a:pt x="12" y="36"/>
                  </a:lnTo>
                  <a:lnTo>
                    <a:pt x="5" y="50"/>
                  </a:lnTo>
                  <a:lnTo>
                    <a:pt x="0" y="67"/>
                  </a:lnTo>
                  <a:lnTo>
                    <a:pt x="0" y="88"/>
                  </a:lnTo>
                  <a:lnTo>
                    <a:pt x="0" y="105"/>
                  </a:lnTo>
                  <a:lnTo>
                    <a:pt x="5" y="121"/>
                  </a:lnTo>
                  <a:lnTo>
                    <a:pt x="12" y="136"/>
                  </a:lnTo>
                  <a:lnTo>
                    <a:pt x="27" y="150"/>
                  </a:lnTo>
                  <a:lnTo>
                    <a:pt x="38" y="157"/>
                  </a:lnTo>
                  <a:lnTo>
                    <a:pt x="55" y="166"/>
                  </a:lnTo>
                  <a:lnTo>
                    <a:pt x="72" y="171"/>
                  </a:lnTo>
                  <a:lnTo>
                    <a:pt x="93" y="176"/>
                  </a:lnTo>
                  <a:lnTo>
                    <a:pt x="93"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6" name="Freeform 260"/>
            <p:cNvSpPr>
              <a:spLocks/>
            </p:cNvSpPr>
            <p:nvPr/>
          </p:nvSpPr>
          <p:spPr bwMode="auto">
            <a:xfrm>
              <a:off x="2289" y="6060"/>
              <a:ext cx="179" cy="175"/>
            </a:xfrm>
            <a:custGeom>
              <a:avLst/>
              <a:gdLst>
                <a:gd name="T0" fmla="*/ 93 w 179"/>
                <a:gd name="T1" fmla="*/ 175 h 175"/>
                <a:gd name="T2" fmla="*/ 107 w 179"/>
                <a:gd name="T3" fmla="*/ 171 h 175"/>
                <a:gd name="T4" fmla="*/ 124 w 179"/>
                <a:gd name="T5" fmla="*/ 166 h 175"/>
                <a:gd name="T6" fmla="*/ 138 w 179"/>
                <a:gd name="T7" fmla="*/ 156 h 175"/>
                <a:gd name="T8" fmla="*/ 153 w 179"/>
                <a:gd name="T9" fmla="*/ 149 h 175"/>
                <a:gd name="T10" fmla="*/ 160 w 179"/>
                <a:gd name="T11" fmla="*/ 135 h 175"/>
                <a:gd name="T12" fmla="*/ 169 w 179"/>
                <a:gd name="T13" fmla="*/ 121 h 175"/>
                <a:gd name="T14" fmla="*/ 174 w 179"/>
                <a:gd name="T15" fmla="*/ 104 h 175"/>
                <a:gd name="T16" fmla="*/ 179 w 179"/>
                <a:gd name="T17" fmla="*/ 87 h 175"/>
                <a:gd name="T18" fmla="*/ 174 w 179"/>
                <a:gd name="T19" fmla="*/ 68 h 175"/>
                <a:gd name="T20" fmla="*/ 169 w 179"/>
                <a:gd name="T21" fmla="*/ 52 h 175"/>
                <a:gd name="T22" fmla="*/ 160 w 179"/>
                <a:gd name="T23" fmla="*/ 38 h 175"/>
                <a:gd name="T24" fmla="*/ 153 w 179"/>
                <a:gd name="T25" fmla="*/ 26 h 175"/>
                <a:gd name="T26" fmla="*/ 138 w 179"/>
                <a:gd name="T27" fmla="*/ 11 h 175"/>
                <a:gd name="T28" fmla="*/ 124 w 179"/>
                <a:gd name="T29" fmla="*/ 4 h 175"/>
                <a:gd name="T30" fmla="*/ 107 w 179"/>
                <a:gd name="T31" fmla="*/ 0 h 175"/>
                <a:gd name="T32" fmla="*/ 93 w 179"/>
                <a:gd name="T33" fmla="*/ 0 h 175"/>
                <a:gd name="T34" fmla="*/ 72 w 179"/>
                <a:gd name="T35" fmla="*/ 0 h 175"/>
                <a:gd name="T36" fmla="*/ 55 w 179"/>
                <a:gd name="T37" fmla="*/ 4 h 175"/>
                <a:gd name="T38" fmla="*/ 38 w 179"/>
                <a:gd name="T39" fmla="*/ 11 h 175"/>
                <a:gd name="T40" fmla="*/ 27 w 179"/>
                <a:gd name="T41" fmla="*/ 26 h 175"/>
                <a:gd name="T42" fmla="*/ 12 w 179"/>
                <a:gd name="T43" fmla="*/ 38 h 175"/>
                <a:gd name="T44" fmla="*/ 5 w 179"/>
                <a:gd name="T45" fmla="*/ 52 h 175"/>
                <a:gd name="T46" fmla="*/ 0 w 179"/>
                <a:gd name="T47" fmla="*/ 68 h 175"/>
                <a:gd name="T48" fmla="*/ 0 w 179"/>
                <a:gd name="T49" fmla="*/ 87 h 175"/>
                <a:gd name="T50" fmla="*/ 0 w 179"/>
                <a:gd name="T51" fmla="*/ 104 h 175"/>
                <a:gd name="T52" fmla="*/ 5 w 179"/>
                <a:gd name="T53" fmla="*/ 121 h 175"/>
                <a:gd name="T54" fmla="*/ 12 w 179"/>
                <a:gd name="T55" fmla="*/ 135 h 175"/>
                <a:gd name="T56" fmla="*/ 27 w 179"/>
                <a:gd name="T57" fmla="*/ 149 h 175"/>
                <a:gd name="T58" fmla="*/ 38 w 179"/>
                <a:gd name="T59" fmla="*/ 156 h 175"/>
                <a:gd name="T60" fmla="*/ 55 w 179"/>
                <a:gd name="T61" fmla="*/ 166 h 175"/>
                <a:gd name="T62" fmla="*/ 72 w 179"/>
                <a:gd name="T63" fmla="*/ 171 h 175"/>
                <a:gd name="T64" fmla="*/ 93 w 179"/>
                <a:gd name="T65" fmla="*/ 175 h 175"/>
                <a:gd name="T66" fmla="*/ 93 w 179"/>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75">
                  <a:moveTo>
                    <a:pt x="93" y="175"/>
                  </a:moveTo>
                  <a:lnTo>
                    <a:pt x="107" y="171"/>
                  </a:lnTo>
                  <a:lnTo>
                    <a:pt x="124" y="166"/>
                  </a:lnTo>
                  <a:lnTo>
                    <a:pt x="138" y="156"/>
                  </a:lnTo>
                  <a:lnTo>
                    <a:pt x="153" y="149"/>
                  </a:lnTo>
                  <a:lnTo>
                    <a:pt x="160" y="135"/>
                  </a:lnTo>
                  <a:lnTo>
                    <a:pt x="169" y="121"/>
                  </a:lnTo>
                  <a:lnTo>
                    <a:pt x="174" y="104"/>
                  </a:lnTo>
                  <a:lnTo>
                    <a:pt x="179" y="87"/>
                  </a:lnTo>
                  <a:lnTo>
                    <a:pt x="174" y="68"/>
                  </a:lnTo>
                  <a:lnTo>
                    <a:pt x="169" y="52"/>
                  </a:lnTo>
                  <a:lnTo>
                    <a:pt x="160" y="38"/>
                  </a:lnTo>
                  <a:lnTo>
                    <a:pt x="153" y="26"/>
                  </a:lnTo>
                  <a:lnTo>
                    <a:pt x="138" y="11"/>
                  </a:lnTo>
                  <a:lnTo>
                    <a:pt x="124" y="4"/>
                  </a:lnTo>
                  <a:lnTo>
                    <a:pt x="107" y="0"/>
                  </a:lnTo>
                  <a:lnTo>
                    <a:pt x="93" y="0"/>
                  </a:lnTo>
                  <a:lnTo>
                    <a:pt x="72" y="0"/>
                  </a:lnTo>
                  <a:lnTo>
                    <a:pt x="55" y="4"/>
                  </a:lnTo>
                  <a:lnTo>
                    <a:pt x="38" y="11"/>
                  </a:lnTo>
                  <a:lnTo>
                    <a:pt x="27" y="26"/>
                  </a:lnTo>
                  <a:lnTo>
                    <a:pt x="12" y="38"/>
                  </a:lnTo>
                  <a:lnTo>
                    <a:pt x="5" y="52"/>
                  </a:lnTo>
                  <a:lnTo>
                    <a:pt x="0" y="68"/>
                  </a:lnTo>
                  <a:lnTo>
                    <a:pt x="0" y="87"/>
                  </a:lnTo>
                  <a:lnTo>
                    <a:pt x="0" y="104"/>
                  </a:lnTo>
                  <a:lnTo>
                    <a:pt x="5" y="121"/>
                  </a:lnTo>
                  <a:lnTo>
                    <a:pt x="12" y="135"/>
                  </a:lnTo>
                  <a:lnTo>
                    <a:pt x="27" y="149"/>
                  </a:lnTo>
                  <a:lnTo>
                    <a:pt x="38" y="156"/>
                  </a:lnTo>
                  <a:lnTo>
                    <a:pt x="55" y="166"/>
                  </a:lnTo>
                  <a:lnTo>
                    <a:pt x="72" y="171"/>
                  </a:lnTo>
                  <a:lnTo>
                    <a:pt x="93" y="175"/>
                  </a:lnTo>
                  <a:lnTo>
                    <a:pt x="93" y="17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7" name="Freeform 261"/>
            <p:cNvSpPr>
              <a:spLocks/>
            </p:cNvSpPr>
            <p:nvPr/>
          </p:nvSpPr>
          <p:spPr bwMode="auto">
            <a:xfrm>
              <a:off x="2551" y="6364"/>
              <a:ext cx="178" cy="173"/>
            </a:xfrm>
            <a:custGeom>
              <a:avLst/>
              <a:gdLst>
                <a:gd name="T0" fmla="*/ 88 w 178"/>
                <a:gd name="T1" fmla="*/ 173 h 173"/>
                <a:gd name="T2" fmla="*/ 104 w 178"/>
                <a:gd name="T3" fmla="*/ 168 h 173"/>
                <a:gd name="T4" fmla="*/ 121 w 178"/>
                <a:gd name="T5" fmla="*/ 163 h 173"/>
                <a:gd name="T6" fmla="*/ 135 w 178"/>
                <a:gd name="T7" fmla="*/ 154 h 173"/>
                <a:gd name="T8" fmla="*/ 150 w 178"/>
                <a:gd name="T9" fmla="*/ 147 h 173"/>
                <a:gd name="T10" fmla="*/ 159 w 178"/>
                <a:gd name="T11" fmla="*/ 132 h 173"/>
                <a:gd name="T12" fmla="*/ 169 w 178"/>
                <a:gd name="T13" fmla="*/ 118 h 173"/>
                <a:gd name="T14" fmla="*/ 173 w 178"/>
                <a:gd name="T15" fmla="*/ 102 h 173"/>
                <a:gd name="T16" fmla="*/ 178 w 178"/>
                <a:gd name="T17" fmla="*/ 87 h 173"/>
                <a:gd name="T18" fmla="*/ 173 w 178"/>
                <a:gd name="T19" fmla="*/ 66 h 173"/>
                <a:gd name="T20" fmla="*/ 169 w 178"/>
                <a:gd name="T21" fmla="*/ 49 h 173"/>
                <a:gd name="T22" fmla="*/ 159 w 178"/>
                <a:gd name="T23" fmla="*/ 35 h 173"/>
                <a:gd name="T24" fmla="*/ 150 w 178"/>
                <a:gd name="T25" fmla="*/ 23 h 173"/>
                <a:gd name="T26" fmla="*/ 135 w 178"/>
                <a:gd name="T27" fmla="*/ 11 h 173"/>
                <a:gd name="T28" fmla="*/ 121 w 178"/>
                <a:gd name="T29" fmla="*/ 4 h 173"/>
                <a:gd name="T30" fmla="*/ 104 w 178"/>
                <a:gd name="T31" fmla="*/ 0 h 173"/>
                <a:gd name="T32" fmla="*/ 88 w 178"/>
                <a:gd name="T33" fmla="*/ 0 h 173"/>
                <a:gd name="T34" fmla="*/ 69 w 178"/>
                <a:gd name="T35" fmla="*/ 0 h 173"/>
                <a:gd name="T36" fmla="*/ 52 w 178"/>
                <a:gd name="T37" fmla="*/ 4 h 173"/>
                <a:gd name="T38" fmla="*/ 38 w 178"/>
                <a:gd name="T39" fmla="*/ 11 h 173"/>
                <a:gd name="T40" fmla="*/ 26 w 178"/>
                <a:gd name="T41" fmla="*/ 23 h 173"/>
                <a:gd name="T42" fmla="*/ 12 w 178"/>
                <a:gd name="T43" fmla="*/ 35 h 173"/>
                <a:gd name="T44" fmla="*/ 5 w 178"/>
                <a:gd name="T45" fmla="*/ 49 h 173"/>
                <a:gd name="T46" fmla="*/ 0 w 178"/>
                <a:gd name="T47" fmla="*/ 66 h 173"/>
                <a:gd name="T48" fmla="*/ 0 w 178"/>
                <a:gd name="T49" fmla="*/ 87 h 173"/>
                <a:gd name="T50" fmla="*/ 0 w 178"/>
                <a:gd name="T51" fmla="*/ 102 h 173"/>
                <a:gd name="T52" fmla="*/ 5 w 178"/>
                <a:gd name="T53" fmla="*/ 118 h 173"/>
                <a:gd name="T54" fmla="*/ 12 w 178"/>
                <a:gd name="T55" fmla="*/ 132 h 173"/>
                <a:gd name="T56" fmla="*/ 26 w 178"/>
                <a:gd name="T57" fmla="*/ 147 h 173"/>
                <a:gd name="T58" fmla="*/ 38 w 178"/>
                <a:gd name="T59" fmla="*/ 154 h 173"/>
                <a:gd name="T60" fmla="*/ 52 w 178"/>
                <a:gd name="T61" fmla="*/ 163 h 173"/>
                <a:gd name="T62" fmla="*/ 69 w 178"/>
                <a:gd name="T63" fmla="*/ 168 h 173"/>
                <a:gd name="T64" fmla="*/ 88 w 178"/>
                <a:gd name="T65" fmla="*/ 173 h 173"/>
                <a:gd name="T66" fmla="*/ 88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88" y="173"/>
                  </a:moveTo>
                  <a:lnTo>
                    <a:pt x="104" y="168"/>
                  </a:lnTo>
                  <a:lnTo>
                    <a:pt x="121" y="163"/>
                  </a:lnTo>
                  <a:lnTo>
                    <a:pt x="135" y="154"/>
                  </a:lnTo>
                  <a:lnTo>
                    <a:pt x="150" y="147"/>
                  </a:lnTo>
                  <a:lnTo>
                    <a:pt x="159" y="132"/>
                  </a:lnTo>
                  <a:lnTo>
                    <a:pt x="169" y="118"/>
                  </a:lnTo>
                  <a:lnTo>
                    <a:pt x="173" y="102"/>
                  </a:lnTo>
                  <a:lnTo>
                    <a:pt x="178" y="87"/>
                  </a:lnTo>
                  <a:lnTo>
                    <a:pt x="173" y="66"/>
                  </a:lnTo>
                  <a:lnTo>
                    <a:pt x="169" y="49"/>
                  </a:lnTo>
                  <a:lnTo>
                    <a:pt x="159" y="35"/>
                  </a:lnTo>
                  <a:lnTo>
                    <a:pt x="150" y="23"/>
                  </a:lnTo>
                  <a:lnTo>
                    <a:pt x="135" y="11"/>
                  </a:lnTo>
                  <a:lnTo>
                    <a:pt x="121" y="4"/>
                  </a:lnTo>
                  <a:lnTo>
                    <a:pt x="104" y="0"/>
                  </a:lnTo>
                  <a:lnTo>
                    <a:pt x="88" y="0"/>
                  </a:lnTo>
                  <a:lnTo>
                    <a:pt x="69" y="0"/>
                  </a:lnTo>
                  <a:lnTo>
                    <a:pt x="52" y="4"/>
                  </a:lnTo>
                  <a:lnTo>
                    <a:pt x="38" y="11"/>
                  </a:lnTo>
                  <a:lnTo>
                    <a:pt x="26" y="23"/>
                  </a:lnTo>
                  <a:lnTo>
                    <a:pt x="12" y="35"/>
                  </a:lnTo>
                  <a:lnTo>
                    <a:pt x="5" y="49"/>
                  </a:lnTo>
                  <a:lnTo>
                    <a:pt x="0" y="66"/>
                  </a:lnTo>
                  <a:lnTo>
                    <a:pt x="0" y="87"/>
                  </a:lnTo>
                  <a:lnTo>
                    <a:pt x="0" y="102"/>
                  </a:lnTo>
                  <a:lnTo>
                    <a:pt x="5" y="118"/>
                  </a:lnTo>
                  <a:lnTo>
                    <a:pt x="12" y="132"/>
                  </a:lnTo>
                  <a:lnTo>
                    <a:pt x="26" y="147"/>
                  </a:lnTo>
                  <a:lnTo>
                    <a:pt x="38" y="154"/>
                  </a:lnTo>
                  <a:lnTo>
                    <a:pt x="52" y="163"/>
                  </a:lnTo>
                  <a:lnTo>
                    <a:pt x="69" y="168"/>
                  </a:lnTo>
                  <a:lnTo>
                    <a:pt x="88" y="173"/>
                  </a:lnTo>
                  <a:lnTo>
                    <a:pt x="88"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8" name="Freeform 262"/>
            <p:cNvSpPr>
              <a:spLocks/>
            </p:cNvSpPr>
            <p:nvPr/>
          </p:nvSpPr>
          <p:spPr bwMode="auto">
            <a:xfrm>
              <a:off x="2769" y="6447"/>
              <a:ext cx="176" cy="173"/>
            </a:xfrm>
            <a:custGeom>
              <a:avLst/>
              <a:gdLst>
                <a:gd name="T0" fmla="*/ 88 w 176"/>
                <a:gd name="T1" fmla="*/ 173 h 173"/>
                <a:gd name="T2" fmla="*/ 105 w 176"/>
                <a:gd name="T3" fmla="*/ 168 h 173"/>
                <a:gd name="T4" fmla="*/ 122 w 176"/>
                <a:gd name="T5" fmla="*/ 163 h 173"/>
                <a:gd name="T6" fmla="*/ 136 w 176"/>
                <a:gd name="T7" fmla="*/ 154 h 173"/>
                <a:gd name="T8" fmla="*/ 150 w 176"/>
                <a:gd name="T9" fmla="*/ 147 h 173"/>
                <a:gd name="T10" fmla="*/ 157 w 176"/>
                <a:gd name="T11" fmla="*/ 133 h 173"/>
                <a:gd name="T12" fmla="*/ 167 w 176"/>
                <a:gd name="T13" fmla="*/ 121 h 173"/>
                <a:gd name="T14" fmla="*/ 172 w 176"/>
                <a:gd name="T15" fmla="*/ 104 h 173"/>
                <a:gd name="T16" fmla="*/ 176 w 176"/>
                <a:gd name="T17" fmla="*/ 87 h 173"/>
                <a:gd name="T18" fmla="*/ 172 w 176"/>
                <a:gd name="T19" fmla="*/ 68 h 173"/>
                <a:gd name="T20" fmla="*/ 167 w 176"/>
                <a:gd name="T21" fmla="*/ 52 h 173"/>
                <a:gd name="T22" fmla="*/ 157 w 176"/>
                <a:gd name="T23" fmla="*/ 38 h 173"/>
                <a:gd name="T24" fmla="*/ 150 w 176"/>
                <a:gd name="T25" fmla="*/ 26 h 173"/>
                <a:gd name="T26" fmla="*/ 136 w 176"/>
                <a:gd name="T27" fmla="*/ 11 h 173"/>
                <a:gd name="T28" fmla="*/ 122 w 176"/>
                <a:gd name="T29" fmla="*/ 4 h 173"/>
                <a:gd name="T30" fmla="*/ 105 w 176"/>
                <a:gd name="T31" fmla="*/ 0 h 173"/>
                <a:gd name="T32" fmla="*/ 88 w 176"/>
                <a:gd name="T33" fmla="*/ 0 h 173"/>
                <a:gd name="T34" fmla="*/ 67 w 176"/>
                <a:gd name="T35" fmla="*/ 0 h 173"/>
                <a:gd name="T36" fmla="*/ 53 w 176"/>
                <a:gd name="T37" fmla="*/ 4 h 173"/>
                <a:gd name="T38" fmla="*/ 38 w 176"/>
                <a:gd name="T39" fmla="*/ 11 h 173"/>
                <a:gd name="T40" fmla="*/ 27 w 176"/>
                <a:gd name="T41" fmla="*/ 26 h 173"/>
                <a:gd name="T42" fmla="*/ 12 w 176"/>
                <a:gd name="T43" fmla="*/ 38 h 173"/>
                <a:gd name="T44" fmla="*/ 5 w 176"/>
                <a:gd name="T45" fmla="*/ 52 h 173"/>
                <a:gd name="T46" fmla="*/ 0 w 176"/>
                <a:gd name="T47" fmla="*/ 68 h 173"/>
                <a:gd name="T48" fmla="*/ 0 w 176"/>
                <a:gd name="T49" fmla="*/ 87 h 173"/>
                <a:gd name="T50" fmla="*/ 0 w 176"/>
                <a:gd name="T51" fmla="*/ 104 h 173"/>
                <a:gd name="T52" fmla="*/ 5 w 176"/>
                <a:gd name="T53" fmla="*/ 121 h 173"/>
                <a:gd name="T54" fmla="*/ 12 w 176"/>
                <a:gd name="T55" fmla="*/ 133 h 173"/>
                <a:gd name="T56" fmla="*/ 27 w 176"/>
                <a:gd name="T57" fmla="*/ 147 h 173"/>
                <a:gd name="T58" fmla="*/ 38 w 176"/>
                <a:gd name="T59" fmla="*/ 154 h 173"/>
                <a:gd name="T60" fmla="*/ 53 w 176"/>
                <a:gd name="T61" fmla="*/ 163 h 173"/>
                <a:gd name="T62" fmla="*/ 67 w 176"/>
                <a:gd name="T63" fmla="*/ 168 h 173"/>
                <a:gd name="T64" fmla="*/ 88 w 176"/>
                <a:gd name="T65" fmla="*/ 173 h 173"/>
                <a:gd name="T66" fmla="*/ 88 w 176"/>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3">
                  <a:moveTo>
                    <a:pt x="88" y="173"/>
                  </a:moveTo>
                  <a:lnTo>
                    <a:pt x="105" y="168"/>
                  </a:lnTo>
                  <a:lnTo>
                    <a:pt x="122" y="163"/>
                  </a:lnTo>
                  <a:lnTo>
                    <a:pt x="136" y="154"/>
                  </a:lnTo>
                  <a:lnTo>
                    <a:pt x="150" y="147"/>
                  </a:lnTo>
                  <a:lnTo>
                    <a:pt x="157" y="133"/>
                  </a:lnTo>
                  <a:lnTo>
                    <a:pt x="167" y="121"/>
                  </a:lnTo>
                  <a:lnTo>
                    <a:pt x="172" y="104"/>
                  </a:lnTo>
                  <a:lnTo>
                    <a:pt x="176" y="87"/>
                  </a:lnTo>
                  <a:lnTo>
                    <a:pt x="172" y="68"/>
                  </a:lnTo>
                  <a:lnTo>
                    <a:pt x="167" y="52"/>
                  </a:lnTo>
                  <a:lnTo>
                    <a:pt x="157" y="38"/>
                  </a:lnTo>
                  <a:lnTo>
                    <a:pt x="150" y="26"/>
                  </a:lnTo>
                  <a:lnTo>
                    <a:pt x="136" y="11"/>
                  </a:lnTo>
                  <a:lnTo>
                    <a:pt x="122" y="4"/>
                  </a:lnTo>
                  <a:lnTo>
                    <a:pt x="105" y="0"/>
                  </a:lnTo>
                  <a:lnTo>
                    <a:pt x="88" y="0"/>
                  </a:lnTo>
                  <a:lnTo>
                    <a:pt x="67" y="0"/>
                  </a:lnTo>
                  <a:lnTo>
                    <a:pt x="53" y="4"/>
                  </a:lnTo>
                  <a:lnTo>
                    <a:pt x="38" y="11"/>
                  </a:lnTo>
                  <a:lnTo>
                    <a:pt x="27" y="26"/>
                  </a:lnTo>
                  <a:lnTo>
                    <a:pt x="12" y="38"/>
                  </a:lnTo>
                  <a:lnTo>
                    <a:pt x="5" y="52"/>
                  </a:lnTo>
                  <a:lnTo>
                    <a:pt x="0" y="68"/>
                  </a:lnTo>
                  <a:lnTo>
                    <a:pt x="0" y="87"/>
                  </a:lnTo>
                  <a:lnTo>
                    <a:pt x="0" y="104"/>
                  </a:lnTo>
                  <a:lnTo>
                    <a:pt x="5" y="121"/>
                  </a:lnTo>
                  <a:lnTo>
                    <a:pt x="12" y="133"/>
                  </a:lnTo>
                  <a:lnTo>
                    <a:pt x="27" y="147"/>
                  </a:lnTo>
                  <a:lnTo>
                    <a:pt x="38" y="154"/>
                  </a:lnTo>
                  <a:lnTo>
                    <a:pt x="53" y="163"/>
                  </a:lnTo>
                  <a:lnTo>
                    <a:pt x="67" y="168"/>
                  </a:lnTo>
                  <a:lnTo>
                    <a:pt x="88" y="173"/>
                  </a:lnTo>
                  <a:lnTo>
                    <a:pt x="88"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39" name="Freeform 263"/>
            <p:cNvSpPr>
              <a:spLocks/>
            </p:cNvSpPr>
            <p:nvPr/>
          </p:nvSpPr>
          <p:spPr bwMode="auto">
            <a:xfrm>
              <a:off x="3000" y="6345"/>
              <a:ext cx="181" cy="175"/>
            </a:xfrm>
            <a:custGeom>
              <a:avLst/>
              <a:gdLst>
                <a:gd name="T0" fmla="*/ 88 w 181"/>
                <a:gd name="T1" fmla="*/ 175 h 175"/>
                <a:gd name="T2" fmla="*/ 105 w 181"/>
                <a:gd name="T3" fmla="*/ 173 h 175"/>
                <a:gd name="T4" fmla="*/ 124 w 181"/>
                <a:gd name="T5" fmla="*/ 168 h 175"/>
                <a:gd name="T6" fmla="*/ 138 w 181"/>
                <a:gd name="T7" fmla="*/ 159 h 175"/>
                <a:gd name="T8" fmla="*/ 152 w 181"/>
                <a:gd name="T9" fmla="*/ 149 h 175"/>
                <a:gd name="T10" fmla="*/ 162 w 181"/>
                <a:gd name="T11" fmla="*/ 135 h 175"/>
                <a:gd name="T12" fmla="*/ 171 w 181"/>
                <a:gd name="T13" fmla="*/ 121 h 175"/>
                <a:gd name="T14" fmla="*/ 176 w 181"/>
                <a:gd name="T15" fmla="*/ 104 h 175"/>
                <a:gd name="T16" fmla="*/ 181 w 181"/>
                <a:gd name="T17" fmla="*/ 87 h 175"/>
                <a:gd name="T18" fmla="*/ 176 w 181"/>
                <a:gd name="T19" fmla="*/ 68 h 175"/>
                <a:gd name="T20" fmla="*/ 171 w 181"/>
                <a:gd name="T21" fmla="*/ 52 h 175"/>
                <a:gd name="T22" fmla="*/ 162 w 181"/>
                <a:gd name="T23" fmla="*/ 38 h 175"/>
                <a:gd name="T24" fmla="*/ 152 w 181"/>
                <a:gd name="T25" fmla="*/ 26 h 175"/>
                <a:gd name="T26" fmla="*/ 138 w 181"/>
                <a:gd name="T27" fmla="*/ 11 h 175"/>
                <a:gd name="T28" fmla="*/ 124 w 181"/>
                <a:gd name="T29" fmla="*/ 4 h 175"/>
                <a:gd name="T30" fmla="*/ 105 w 181"/>
                <a:gd name="T31" fmla="*/ 0 h 175"/>
                <a:gd name="T32" fmla="*/ 88 w 181"/>
                <a:gd name="T33" fmla="*/ 0 h 175"/>
                <a:gd name="T34" fmla="*/ 69 w 181"/>
                <a:gd name="T35" fmla="*/ 0 h 175"/>
                <a:gd name="T36" fmla="*/ 52 w 181"/>
                <a:gd name="T37" fmla="*/ 4 h 175"/>
                <a:gd name="T38" fmla="*/ 38 w 181"/>
                <a:gd name="T39" fmla="*/ 11 h 175"/>
                <a:gd name="T40" fmla="*/ 26 w 181"/>
                <a:gd name="T41" fmla="*/ 26 h 175"/>
                <a:gd name="T42" fmla="*/ 12 w 181"/>
                <a:gd name="T43" fmla="*/ 38 h 175"/>
                <a:gd name="T44" fmla="*/ 5 w 181"/>
                <a:gd name="T45" fmla="*/ 52 h 175"/>
                <a:gd name="T46" fmla="*/ 0 w 181"/>
                <a:gd name="T47" fmla="*/ 68 h 175"/>
                <a:gd name="T48" fmla="*/ 0 w 181"/>
                <a:gd name="T49" fmla="*/ 87 h 175"/>
                <a:gd name="T50" fmla="*/ 0 w 181"/>
                <a:gd name="T51" fmla="*/ 104 h 175"/>
                <a:gd name="T52" fmla="*/ 5 w 181"/>
                <a:gd name="T53" fmla="*/ 121 h 175"/>
                <a:gd name="T54" fmla="*/ 12 w 181"/>
                <a:gd name="T55" fmla="*/ 135 h 175"/>
                <a:gd name="T56" fmla="*/ 26 w 181"/>
                <a:gd name="T57" fmla="*/ 149 h 175"/>
                <a:gd name="T58" fmla="*/ 38 w 181"/>
                <a:gd name="T59" fmla="*/ 159 h 175"/>
                <a:gd name="T60" fmla="*/ 52 w 181"/>
                <a:gd name="T61" fmla="*/ 168 h 175"/>
                <a:gd name="T62" fmla="*/ 69 w 181"/>
                <a:gd name="T63" fmla="*/ 173 h 175"/>
                <a:gd name="T64" fmla="*/ 88 w 181"/>
                <a:gd name="T65" fmla="*/ 175 h 175"/>
                <a:gd name="T66" fmla="*/ 88 w 181"/>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 h="175">
                  <a:moveTo>
                    <a:pt x="88" y="175"/>
                  </a:moveTo>
                  <a:lnTo>
                    <a:pt x="105" y="173"/>
                  </a:lnTo>
                  <a:lnTo>
                    <a:pt x="124" y="168"/>
                  </a:lnTo>
                  <a:lnTo>
                    <a:pt x="138" y="159"/>
                  </a:lnTo>
                  <a:lnTo>
                    <a:pt x="152" y="149"/>
                  </a:lnTo>
                  <a:lnTo>
                    <a:pt x="162" y="135"/>
                  </a:lnTo>
                  <a:lnTo>
                    <a:pt x="171" y="121"/>
                  </a:lnTo>
                  <a:lnTo>
                    <a:pt x="176" y="104"/>
                  </a:lnTo>
                  <a:lnTo>
                    <a:pt x="181" y="87"/>
                  </a:lnTo>
                  <a:lnTo>
                    <a:pt x="176" y="68"/>
                  </a:lnTo>
                  <a:lnTo>
                    <a:pt x="171" y="52"/>
                  </a:lnTo>
                  <a:lnTo>
                    <a:pt x="162" y="38"/>
                  </a:lnTo>
                  <a:lnTo>
                    <a:pt x="152" y="26"/>
                  </a:lnTo>
                  <a:lnTo>
                    <a:pt x="138" y="11"/>
                  </a:lnTo>
                  <a:lnTo>
                    <a:pt x="124" y="4"/>
                  </a:lnTo>
                  <a:lnTo>
                    <a:pt x="105" y="0"/>
                  </a:lnTo>
                  <a:lnTo>
                    <a:pt x="88" y="0"/>
                  </a:lnTo>
                  <a:lnTo>
                    <a:pt x="69" y="0"/>
                  </a:lnTo>
                  <a:lnTo>
                    <a:pt x="52" y="4"/>
                  </a:lnTo>
                  <a:lnTo>
                    <a:pt x="38" y="11"/>
                  </a:lnTo>
                  <a:lnTo>
                    <a:pt x="26" y="26"/>
                  </a:lnTo>
                  <a:lnTo>
                    <a:pt x="12" y="38"/>
                  </a:lnTo>
                  <a:lnTo>
                    <a:pt x="5" y="52"/>
                  </a:lnTo>
                  <a:lnTo>
                    <a:pt x="0" y="68"/>
                  </a:lnTo>
                  <a:lnTo>
                    <a:pt x="0" y="87"/>
                  </a:lnTo>
                  <a:lnTo>
                    <a:pt x="0" y="104"/>
                  </a:lnTo>
                  <a:lnTo>
                    <a:pt x="5" y="121"/>
                  </a:lnTo>
                  <a:lnTo>
                    <a:pt x="12" y="135"/>
                  </a:lnTo>
                  <a:lnTo>
                    <a:pt x="26" y="149"/>
                  </a:lnTo>
                  <a:lnTo>
                    <a:pt x="38" y="159"/>
                  </a:lnTo>
                  <a:lnTo>
                    <a:pt x="52" y="168"/>
                  </a:lnTo>
                  <a:lnTo>
                    <a:pt x="69" y="173"/>
                  </a:lnTo>
                  <a:lnTo>
                    <a:pt x="88" y="175"/>
                  </a:lnTo>
                  <a:lnTo>
                    <a:pt x="88" y="17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0" name="Freeform 264"/>
            <p:cNvSpPr>
              <a:spLocks/>
            </p:cNvSpPr>
            <p:nvPr/>
          </p:nvSpPr>
          <p:spPr bwMode="auto">
            <a:xfrm>
              <a:off x="2632" y="5936"/>
              <a:ext cx="175" cy="176"/>
            </a:xfrm>
            <a:custGeom>
              <a:avLst/>
              <a:gdLst>
                <a:gd name="T0" fmla="*/ 90 w 175"/>
                <a:gd name="T1" fmla="*/ 176 h 176"/>
                <a:gd name="T2" fmla="*/ 107 w 175"/>
                <a:gd name="T3" fmla="*/ 171 h 176"/>
                <a:gd name="T4" fmla="*/ 123 w 175"/>
                <a:gd name="T5" fmla="*/ 166 h 176"/>
                <a:gd name="T6" fmla="*/ 137 w 175"/>
                <a:gd name="T7" fmla="*/ 157 h 176"/>
                <a:gd name="T8" fmla="*/ 152 w 175"/>
                <a:gd name="T9" fmla="*/ 150 h 176"/>
                <a:gd name="T10" fmla="*/ 159 w 175"/>
                <a:gd name="T11" fmla="*/ 135 h 176"/>
                <a:gd name="T12" fmla="*/ 166 w 175"/>
                <a:gd name="T13" fmla="*/ 121 h 176"/>
                <a:gd name="T14" fmla="*/ 173 w 175"/>
                <a:gd name="T15" fmla="*/ 105 h 176"/>
                <a:gd name="T16" fmla="*/ 175 w 175"/>
                <a:gd name="T17" fmla="*/ 88 h 176"/>
                <a:gd name="T18" fmla="*/ 173 w 175"/>
                <a:gd name="T19" fmla="*/ 69 h 176"/>
                <a:gd name="T20" fmla="*/ 166 w 175"/>
                <a:gd name="T21" fmla="*/ 52 h 176"/>
                <a:gd name="T22" fmla="*/ 159 w 175"/>
                <a:gd name="T23" fmla="*/ 38 h 176"/>
                <a:gd name="T24" fmla="*/ 152 w 175"/>
                <a:gd name="T25" fmla="*/ 26 h 176"/>
                <a:gd name="T26" fmla="*/ 137 w 175"/>
                <a:gd name="T27" fmla="*/ 12 h 176"/>
                <a:gd name="T28" fmla="*/ 123 w 175"/>
                <a:gd name="T29" fmla="*/ 5 h 176"/>
                <a:gd name="T30" fmla="*/ 107 w 175"/>
                <a:gd name="T31" fmla="*/ 0 h 176"/>
                <a:gd name="T32" fmla="*/ 90 w 175"/>
                <a:gd name="T33" fmla="*/ 0 h 176"/>
                <a:gd name="T34" fmla="*/ 69 w 175"/>
                <a:gd name="T35" fmla="*/ 0 h 176"/>
                <a:gd name="T36" fmla="*/ 54 w 175"/>
                <a:gd name="T37" fmla="*/ 5 h 176"/>
                <a:gd name="T38" fmla="*/ 38 w 175"/>
                <a:gd name="T39" fmla="*/ 12 h 176"/>
                <a:gd name="T40" fmla="*/ 26 w 175"/>
                <a:gd name="T41" fmla="*/ 26 h 176"/>
                <a:gd name="T42" fmla="*/ 12 w 175"/>
                <a:gd name="T43" fmla="*/ 38 h 176"/>
                <a:gd name="T44" fmla="*/ 4 w 175"/>
                <a:gd name="T45" fmla="*/ 52 h 176"/>
                <a:gd name="T46" fmla="*/ 0 w 175"/>
                <a:gd name="T47" fmla="*/ 69 h 176"/>
                <a:gd name="T48" fmla="*/ 0 w 175"/>
                <a:gd name="T49" fmla="*/ 88 h 176"/>
                <a:gd name="T50" fmla="*/ 0 w 175"/>
                <a:gd name="T51" fmla="*/ 105 h 176"/>
                <a:gd name="T52" fmla="*/ 4 w 175"/>
                <a:gd name="T53" fmla="*/ 121 h 176"/>
                <a:gd name="T54" fmla="*/ 12 w 175"/>
                <a:gd name="T55" fmla="*/ 135 h 176"/>
                <a:gd name="T56" fmla="*/ 26 w 175"/>
                <a:gd name="T57" fmla="*/ 150 h 176"/>
                <a:gd name="T58" fmla="*/ 38 w 175"/>
                <a:gd name="T59" fmla="*/ 157 h 176"/>
                <a:gd name="T60" fmla="*/ 54 w 175"/>
                <a:gd name="T61" fmla="*/ 166 h 176"/>
                <a:gd name="T62" fmla="*/ 69 w 175"/>
                <a:gd name="T63" fmla="*/ 171 h 176"/>
                <a:gd name="T64" fmla="*/ 90 w 175"/>
                <a:gd name="T65" fmla="*/ 176 h 176"/>
                <a:gd name="T66" fmla="*/ 90 w 175"/>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5" h="176">
                  <a:moveTo>
                    <a:pt x="90" y="176"/>
                  </a:moveTo>
                  <a:lnTo>
                    <a:pt x="107" y="171"/>
                  </a:lnTo>
                  <a:lnTo>
                    <a:pt x="123" y="166"/>
                  </a:lnTo>
                  <a:lnTo>
                    <a:pt x="137" y="157"/>
                  </a:lnTo>
                  <a:lnTo>
                    <a:pt x="152" y="150"/>
                  </a:lnTo>
                  <a:lnTo>
                    <a:pt x="159" y="135"/>
                  </a:lnTo>
                  <a:lnTo>
                    <a:pt x="166" y="121"/>
                  </a:lnTo>
                  <a:lnTo>
                    <a:pt x="173" y="105"/>
                  </a:lnTo>
                  <a:lnTo>
                    <a:pt x="175" y="88"/>
                  </a:lnTo>
                  <a:lnTo>
                    <a:pt x="173" y="69"/>
                  </a:lnTo>
                  <a:lnTo>
                    <a:pt x="166" y="52"/>
                  </a:lnTo>
                  <a:lnTo>
                    <a:pt x="159" y="38"/>
                  </a:lnTo>
                  <a:lnTo>
                    <a:pt x="152" y="26"/>
                  </a:lnTo>
                  <a:lnTo>
                    <a:pt x="137" y="12"/>
                  </a:lnTo>
                  <a:lnTo>
                    <a:pt x="123" y="5"/>
                  </a:lnTo>
                  <a:lnTo>
                    <a:pt x="107" y="0"/>
                  </a:lnTo>
                  <a:lnTo>
                    <a:pt x="90" y="0"/>
                  </a:lnTo>
                  <a:lnTo>
                    <a:pt x="69" y="0"/>
                  </a:lnTo>
                  <a:lnTo>
                    <a:pt x="54" y="5"/>
                  </a:lnTo>
                  <a:lnTo>
                    <a:pt x="38" y="12"/>
                  </a:lnTo>
                  <a:lnTo>
                    <a:pt x="26" y="26"/>
                  </a:lnTo>
                  <a:lnTo>
                    <a:pt x="12" y="38"/>
                  </a:lnTo>
                  <a:lnTo>
                    <a:pt x="4" y="52"/>
                  </a:lnTo>
                  <a:lnTo>
                    <a:pt x="0" y="69"/>
                  </a:lnTo>
                  <a:lnTo>
                    <a:pt x="0" y="88"/>
                  </a:lnTo>
                  <a:lnTo>
                    <a:pt x="0" y="105"/>
                  </a:lnTo>
                  <a:lnTo>
                    <a:pt x="4" y="121"/>
                  </a:lnTo>
                  <a:lnTo>
                    <a:pt x="12" y="135"/>
                  </a:lnTo>
                  <a:lnTo>
                    <a:pt x="26" y="150"/>
                  </a:lnTo>
                  <a:lnTo>
                    <a:pt x="38" y="157"/>
                  </a:lnTo>
                  <a:lnTo>
                    <a:pt x="54" y="166"/>
                  </a:lnTo>
                  <a:lnTo>
                    <a:pt x="69" y="171"/>
                  </a:lnTo>
                  <a:lnTo>
                    <a:pt x="90" y="176"/>
                  </a:lnTo>
                  <a:lnTo>
                    <a:pt x="90"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1" name="Freeform 265"/>
            <p:cNvSpPr>
              <a:spLocks/>
            </p:cNvSpPr>
            <p:nvPr/>
          </p:nvSpPr>
          <p:spPr bwMode="auto">
            <a:xfrm>
              <a:off x="3264" y="6100"/>
              <a:ext cx="180" cy="176"/>
            </a:xfrm>
            <a:custGeom>
              <a:avLst/>
              <a:gdLst>
                <a:gd name="T0" fmla="*/ 88 w 180"/>
                <a:gd name="T1" fmla="*/ 176 h 176"/>
                <a:gd name="T2" fmla="*/ 104 w 180"/>
                <a:gd name="T3" fmla="*/ 171 h 176"/>
                <a:gd name="T4" fmla="*/ 123 w 180"/>
                <a:gd name="T5" fmla="*/ 166 h 176"/>
                <a:gd name="T6" fmla="*/ 138 w 180"/>
                <a:gd name="T7" fmla="*/ 157 h 176"/>
                <a:gd name="T8" fmla="*/ 152 w 180"/>
                <a:gd name="T9" fmla="*/ 150 h 176"/>
                <a:gd name="T10" fmla="*/ 161 w 180"/>
                <a:gd name="T11" fmla="*/ 135 h 176"/>
                <a:gd name="T12" fmla="*/ 171 w 180"/>
                <a:gd name="T13" fmla="*/ 121 h 176"/>
                <a:gd name="T14" fmla="*/ 176 w 180"/>
                <a:gd name="T15" fmla="*/ 104 h 176"/>
                <a:gd name="T16" fmla="*/ 180 w 180"/>
                <a:gd name="T17" fmla="*/ 88 h 176"/>
                <a:gd name="T18" fmla="*/ 176 w 180"/>
                <a:gd name="T19" fmla="*/ 69 h 176"/>
                <a:gd name="T20" fmla="*/ 171 w 180"/>
                <a:gd name="T21" fmla="*/ 52 h 176"/>
                <a:gd name="T22" fmla="*/ 161 w 180"/>
                <a:gd name="T23" fmla="*/ 38 h 176"/>
                <a:gd name="T24" fmla="*/ 152 w 180"/>
                <a:gd name="T25" fmla="*/ 26 h 176"/>
                <a:gd name="T26" fmla="*/ 138 w 180"/>
                <a:gd name="T27" fmla="*/ 12 h 176"/>
                <a:gd name="T28" fmla="*/ 123 w 180"/>
                <a:gd name="T29" fmla="*/ 5 h 176"/>
                <a:gd name="T30" fmla="*/ 104 w 180"/>
                <a:gd name="T31" fmla="*/ 0 h 176"/>
                <a:gd name="T32" fmla="*/ 88 w 180"/>
                <a:gd name="T33" fmla="*/ 0 h 176"/>
                <a:gd name="T34" fmla="*/ 69 w 180"/>
                <a:gd name="T35" fmla="*/ 0 h 176"/>
                <a:gd name="T36" fmla="*/ 52 w 180"/>
                <a:gd name="T37" fmla="*/ 5 h 176"/>
                <a:gd name="T38" fmla="*/ 38 w 180"/>
                <a:gd name="T39" fmla="*/ 12 h 176"/>
                <a:gd name="T40" fmla="*/ 26 w 180"/>
                <a:gd name="T41" fmla="*/ 26 h 176"/>
                <a:gd name="T42" fmla="*/ 12 w 180"/>
                <a:gd name="T43" fmla="*/ 38 h 176"/>
                <a:gd name="T44" fmla="*/ 5 w 180"/>
                <a:gd name="T45" fmla="*/ 52 h 176"/>
                <a:gd name="T46" fmla="*/ 0 w 180"/>
                <a:gd name="T47" fmla="*/ 69 h 176"/>
                <a:gd name="T48" fmla="*/ 0 w 180"/>
                <a:gd name="T49" fmla="*/ 88 h 176"/>
                <a:gd name="T50" fmla="*/ 0 w 180"/>
                <a:gd name="T51" fmla="*/ 104 h 176"/>
                <a:gd name="T52" fmla="*/ 5 w 180"/>
                <a:gd name="T53" fmla="*/ 121 h 176"/>
                <a:gd name="T54" fmla="*/ 12 w 180"/>
                <a:gd name="T55" fmla="*/ 135 h 176"/>
                <a:gd name="T56" fmla="*/ 26 w 180"/>
                <a:gd name="T57" fmla="*/ 150 h 176"/>
                <a:gd name="T58" fmla="*/ 38 w 180"/>
                <a:gd name="T59" fmla="*/ 157 h 176"/>
                <a:gd name="T60" fmla="*/ 52 w 180"/>
                <a:gd name="T61" fmla="*/ 166 h 176"/>
                <a:gd name="T62" fmla="*/ 69 w 180"/>
                <a:gd name="T63" fmla="*/ 171 h 176"/>
                <a:gd name="T64" fmla="*/ 88 w 180"/>
                <a:gd name="T65" fmla="*/ 176 h 176"/>
                <a:gd name="T66" fmla="*/ 88 w 180"/>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76">
                  <a:moveTo>
                    <a:pt x="88" y="176"/>
                  </a:moveTo>
                  <a:lnTo>
                    <a:pt x="104" y="171"/>
                  </a:lnTo>
                  <a:lnTo>
                    <a:pt x="123" y="166"/>
                  </a:lnTo>
                  <a:lnTo>
                    <a:pt x="138" y="157"/>
                  </a:lnTo>
                  <a:lnTo>
                    <a:pt x="152" y="150"/>
                  </a:lnTo>
                  <a:lnTo>
                    <a:pt x="161" y="135"/>
                  </a:lnTo>
                  <a:lnTo>
                    <a:pt x="171" y="121"/>
                  </a:lnTo>
                  <a:lnTo>
                    <a:pt x="176" y="104"/>
                  </a:lnTo>
                  <a:lnTo>
                    <a:pt x="180" y="88"/>
                  </a:lnTo>
                  <a:lnTo>
                    <a:pt x="176" y="69"/>
                  </a:lnTo>
                  <a:lnTo>
                    <a:pt x="171" y="52"/>
                  </a:lnTo>
                  <a:lnTo>
                    <a:pt x="161" y="38"/>
                  </a:lnTo>
                  <a:lnTo>
                    <a:pt x="152" y="26"/>
                  </a:lnTo>
                  <a:lnTo>
                    <a:pt x="138" y="12"/>
                  </a:lnTo>
                  <a:lnTo>
                    <a:pt x="123" y="5"/>
                  </a:lnTo>
                  <a:lnTo>
                    <a:pt x="104" y="0"/>
                  </a:lnTo>
                  <a:lnTo>
                    <a:pt x="88" y="0"/>
                  </a:lnTo>
                  <a:lnTo>
                    <a:pt x="69" y="0"/>
                  </a:lnTo>
                  <a:lnTo>
                    <a:pt x="52" y="5"/>
                  </a:lnTo>
                  <a:lnTo>
                    <a:pt x="38" y="12"/>
                  </a:lnTo>
                  <a:lnTo>
                    <a:pt x="26" y="26"/>
                  </a:lnTo>
                  <a:lnTo>
                    <a:pt x="12" y="38"/>
                  </a:lnTo>
                  <a:lnTo>
                    <a:pt x="5" y="52"/>
                  </a:lnTo>
                  <a:lnTo>
                    <a:pt x="0" y="69"/>
                  </a:lnTo>
                  <a:lnTo>
                    <a:pt x="0" y="88"/>
                  </a:lnTo>
                  <a:lnTo>
                    <a:pt x="0" y="104"/>
                  </a:lnTo>
                  <a:lnTo>
                    <a:pt x="5" y="121"/>
                  </a:lnTo>
                  <a:lnTo>
                    <a:pt x="12" y="135"/>
                  </a:lnTo>
                  <a:lnTo>
                    <a:pt x="26" y="150"/>
                  </a:lnTo>
                  <a:lnTo>
                    <a:pt x="38" y="157"/>
                  </a:lnTo>
                  <a:lnTo>
                    <a:pt x="52" y="166"/>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2" name="Freeform 266"/>
            <p:cNvSpPr>
              <a:spLocks/>
            </p:cNvSpPr>
            <p:nvPr/>
          </p:nvSpPr>
          <p:spPr bwMode="auto">
            <a:xfrm>
              <a:off x="3240" y="6380"/>
              <a:ext cx="178" cy="176"/>
            </a:xfrm>
            <a:custGeom>
              <a:avLst/>
              <a:gdLst>
                <a:gd name="T0" fmla="*/ 88 w 178"/>
                <a:gd name="T1" fmla="*/ 176 h 176"/>
                <a:gd name="T2" fmla="*/ 105 w 178"/>
                <a:gd name="T3" fmla="*/ 173 h 176"/>
                <a:gd name="T4" fmla="*/ 121 w 178"/>
                <a:gd name="T5" fmla="*/ 169 h 176"/>
                <a:gd name="T6" fmla="*/ 135 w 178"/>
                <a:gd name="T7" fmla="*/ 159 h 176"/>
                <a:gd name="T8" fmla="*/ 150 w 178"/>
                <a:gd name="T9" fmla="*/ 150 h 176"/>
                <a:gd name="T10" fmla="*/ 159 w 178"/>
                <a:gd name="T11" fmla="*/ 135 h 176"/>
                <a:gd name="T12" fmla="*/ 169 w 178"/>
                <a:gd name="T13" fmla="*/ 121 h 176"/>
                <a:gd name="T14" fmla="*/ 173 w 178"/>
                <a:gd name="T15" fmla="*/ 105 h 176"/>
                <a:gd name="T16" fmla="*/ 178 w 178"/>
                <a:gd name="T17" fmla="*/ 88 h 176"/>
                <a:gd name="T18" fmla="*/ 173 w 178"/>
                <a:gd name="T19" fmla="*/ 69 h 176"/>
                <a:gd name="T20" fmla="*/ 169 w 178"/>
                <a:gd name="T21" fmla="*/ 52 h 176"/>
                <a:gd name="T22" fmla="*/ 159 w 178"/>
                <a:gd name="T23" fmla="*/ 38 h 176"/>
                <a:gd name="T24" fmla="*/ 150 w 178"/>
                <a:gd name="T25" fmla="*/ 26 h 176"/>
                <a:gd name="T26" fmla="*/ 135 w 178"/>
                <a:gd name="T27" fmla="*/ 12 h 176"/>
                <a:gd name="T28" fmla="*/ 121 w 178"/>
                <a:gd name="T29" fmla="*/ 5 h 176"/>
                <a:gd name="T30" fmla="*/ 105 w 178"/>
                <a:gd name="T31" fmla="*/ 0 h 176"/>
                <a:gd name="T32" fmla="*/ 88 w 178"/>
                <a:gd name="T33" fmla="*/ 0 h 176"/>
                <a:gd name="T34" fmla="*/ 69 w 178"/>
                <a:gd name="T35" fmla="*/ 0 h 176"/>
                <a:gd name="T36" fmla="*/ 52 w 178"/>
                <a:gd name="T37" fmla="*/ 5 h 176"/>
                <a:gd name="T38" fmla="*/ 38 w 178"/>
                <a:gd name="T39" fmla="*/ 12 h 176"/>
                <a:gd name="T40" fmla="*/ 26 w 178"/>
                <a:gd name="T41" fmla="*/ 26 h 176"/>
                <a:gd name="T42" fmla="*/ 12 w 178"/>
                <a:gd name="T43" fmla="*/ 38 h 176"/>
                <a:gd name="T44" fmla="*/ 7 w 178"/>
                <a:gd name="T45" fmla="*/ 52 h 176"/>
                <a:gd name="T46" fmla="*/ 0 w 178"/>
                <a:gd name="T47" fmla="*/ 69 h 176"/>
                <a:gd name="T48" fmla="*/ 0 w 178"/>
                <a:gd name="T49" fmla="*/ 88 h 176"/>
                <a:gd name="T50" fmla="*/ 0 w 178"/>
                <a:gd name="T51" fmla="*/ 105 h 176"/>
                <a:gd name="T52" fmla="*/ 7 w 178"/>
                <a:gd name="T53" fmla="*/ 121 h 176"/>
                <a:gd name="T54" fmla="*/ 12 w 178"/>
                <a:gd name="T55" fmla="*/ 135 h 176"/>
                <a:gd name="T56" fmla="*/ 26 w 178"/>
                <a:gd name="T57" fmla="*/ 150 h 176"/>
                <a:gd name="T58" fmla="*/ 38 w 178"/>
                <a:gd name="T59" fmla="*/ 159 h 176"/>
                <a:gd name="T60" fmla="*/ 52 w 178"/>
                <a:gd name="T61" fmla="*/ 169 h 176"/>
                <a:gd name="T62" fmla="*/ 69 w 178"/>
                <a:gd name="T63" fmla="*/ 173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105" y="173"/>
                  </a:lnTo>
                  <a:lnTo>
                    <a:pt x="121" y="169"/>
                  </a:lnTo>
                  <a:lnTo>
                    <a:pt x="135" y="159"/>
                  </a:lnTo>
                  <a:lnTo>
                    <a:pt x="150" y="150"/>
                  </a:lnTo>
                  <a:lnTo>
                    <a:pt x="159" y="135"/>
                  </a:lnTo>
                  <a:lnTo>
                    <a:pt x="169" y="121"/>
                  </a:lnTo>
                  <a:lnTo>
                    <a:pt x="173" y="105"/>
                  </a:lnTo>
                  <a:lnTo>
                    <a:pt x="178" y="88"/>
                  </a:lnTo>
                  <a:lnTo>
                    <a:pt x="173" y="69"/>
                  </a:lnTo>
                  <a:lnTo>
                    <a:pt x="169" y="52"/>
                  </a:lnTo>
                  <a:lnTo>
                    <a:pt x="159" y="38"/>
                  </a:lnTo>
                  <a:lnTo>
                    <a:pt x="150" y="26"/>
                  </a:lnTo>
                  <a:lnTo>
                    <a:pt x="135" y="12"/>
                  </a:lnTo>
                  <a:lnTo>
                    <a:pt x="121" y="5"/>
                  </a:lnTo>
                  <a:lnTo>
                    <a:pt x="105" y="0"/>
                  </a:lnTo>
                  <a:lnTo>
                    <a:pt x="88" y="0"/>
                  </a:lnTo>
                  <a:lnTo>
                    <a:pt x="69" y="0"/>
                  </a:lnTo>
                  <a:lnTo>
                    <a:pt x="52" y="5"/>
                  </a:lnTo>
                  <a:lnTo>
                    <a:pt x="38" y="12"/>
                  </a:lnTo>
                  <a:lnTo>
                    <a:pt x="26" y="26"/>
                  </a:lnTo>
                  <a:lnTo>
                    <a:pt x="12" y="38"/>
                  </a:lnTo>
                  <a:lnTo>
                    <a:pt x="7" y="52"/>
                  </a:lnTo>
                  <a:lnTo>
                    <a:pt x="0" y="69"/>
                  </a:lnTo>
                  <a:lnTo>
                    <a:pt x="0" y="88"/>
                  </a:lnTo>
                  <a:lnTo>
                    <a:pt x="0" y="105"/>
                  </a:lnTo>
                  <a:lnTo>
                    <a:pt x="7" y="121"/>
                  </a:lnTo>
                  <a:lnTo>
                    <a:pt x="12" y="135"/>
                  </a:lnTo>
                  <a:lnTo>
                    <a:pt x="26" y="150"/>
                  </a:lnTo>
                  <a:lnTo>
                    <a:pt x="38" y="159"/>
                  </a:lnTo>
                  <a:lnTo>
                    <a:pt x="52" y="169"/>
                  </a:lnTo>
                  <a:lnTo>
                    <a:pt x="69" y="173"/>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3" name="Freeform 267"/>
            <p:cNvSpPr>
              <a:spLocks/>
            </p:cNvSpPr>
            <p:nvPr/>
          </p:nvSpPr>
          <p:spPr bwMode="auto">
            <a:xfrm>
              <a:off x="2760" y="6667"/>
              <a:ext cx="171" cy="174"/>
            </a:xfrm>
            <a:custGeom>
              <a:avLst/>
              <a:gdLst>
                <a:gd name="T0" fmla="*/ 83 w 171"/>
                <a:gd name="T1" fmla="*/ 174 h 174"/>
                <a:gd name="T2" fmla="*/ 100 w 171"/>
                <a:gd name="T3" fmla="*/ 171 h 174"/>
                <a:gd name="T4" fmla="*/ 116 w 171"/>
                <a:gd name="T5" fmla="*/ 167 h 174"/>
                <a:gd name="T6" fmla="*/ 131 w 171"/>
                <a:gd name="T7" fmla="*/ 157 h 174"/>
                <a:gd name="T8" fmla="*/ 145 w 171"/>
                <a:gd name="T9" fmla="*/ 148 h 174"/>
                <a:gd name="T10" fmla="*/ 154 w 171"/>
                <a:gd name="T11" fmla="*/ 133 h 174"/>
                <a:gd name="T12" fmla="*/ 164 w 171"/>
                <a:gd name="T13" fmla="*/ 119 h 174"/>
                <a:gd name="T14" fmla="*/ 169 w 171"/>
                <a:gd name="T15" fmla="*/ 103 h 174"/>
                <a:gd name="T16" fmla="*/ 171 w 171"/>
                <a:gd name="T17" fmla="*/ 86 h 174"/>
                <a:gd name="T18" fmla="*/ 169 w 171"/>
                <a:gd name="T19" fmla="*/ 67 h 174"/>
                <a:gd name="T20" fmla="*/ 164 w 171"/>
                <a:gd name="T21" fmla="*/ 50 h 174"/>
                <a:gd name="T22" fmla="*/ 154 w 171"/>
                <a:gd name="T23" fmla="*/ 36 h 174"/>
                <a:gd name="T24" fmla="*/ 145 w 171"/>
                <a:gd name="T25" fmla="*/ 24 h 174"/>
                <a:gd name="T26" fmla="*/ 131 w 171"/>
                <a:gd name="T27" fmla="*/ 12 h 174"/>
                <a:gd name="T28" fmla="*/ 116 w 171"/>
                <a:gd name="T29" fmla="*/ 5 h 174"/>
                <a:gd name="T30" fmla="*/ 100 w 171"/>
                <a:gd name="T31" fmla="*/ 0 h 174"/>
                <a:gd name="T32" fmla="*/ 83 w 171"/>
                <a:gd name="T33" fmla="*/ 0 h 174"/>
                <a:gd name="T34" fmla="*/ 66 w 171"/>
                <a:gd name="T35" fmla="*/ 0 h 174"/>
                <a:gd name="T36" fmla="*/ 47 w 171"/>
                <a:gd name="T37" fmla="*/ 5 h 174"/>
                <a:gd name="T38" fmla="*/ 36 w 171"/>
                <a:gd name="T39" fmla="*/ 12 h 174"/>
                <a:gd name="T40" fmla="*/ 24 w 171"/>
                <a:gd name="T41" fmla="*/ 24 h 174"/>
                <a:gd name="T42" fmla="*/ 12 w 171"/>
                <a:gd name="T43" fmla="*/ 36 h 174"/>
                <a:gd name="T44" fmla="*/ 5 w 171"/>
                <a:gd name="T45" fmla="*/ 50 h 174"/>
                <a:gd name="T46" fmla="*/ 0 w 171"/>
                <a:gd name="T47" fmla="*/ 67 h 174"/>
                <a:gd name="T48" fmla="*/ 0 w 171"/>
                <a:gd name="T49" fmla="*/ 86 h 174"/>
                <a:gd name="T50" fmla="*/ 0 w 171"/>
                <a:gd name="T51" fmla="*/ 103 h 174"/>
                <a:gd name="T52" fmla="*/ 5 w 171"/>
                <a:gd name="T53" fmla="*/ 119 h 174"/>
                <a:gd name="T54" fmla="*/ 12 w 171"/>
                <a:gd name="T55" fmla="*/ 133 h 174"/>
                <a:gd name="T56" fmla="*/ 24 w 171"/>
                <a:gd name="T57" fmla="*/ 148 h 174"/>
                <a:gd name="T58" fmla="*/ 36 w 171"/>
                <a:gd name="T59" fmla="*/ 157 h 174"/>
                <a:gd name="T60" fmla="*/ 47 w 171"/>
                <a:gd name="T61" fmla="*/ 167 h 174"/>
                <a:gd name="T62" fmla="*/ 66 w 171"/>
                <a:gd name="T63" fmla="*/ 171 h 174"/>
                <a:gd name="T64" fmla="*/ 83 w 171"/>
                <a:gd name="T65" fmla="*/ 174 h 174"/>
                <a:gd name="T66" fmla="*/ 83 w 171"/>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174">
                  <a:moveTo>
                    <a:pt x="83" y="174"/>
                  </a:moveTo>
                  <a:lnTo>
                    <a:pt x="100" y="171"/>
                  </a:lnTo>
                  <a:lnTo>
                    <a:pt x="116" y="167"/>
                  </a:lnTo>
                  <a:lnTo>
                    <a:pt x="131" y="157"/>
                  </a:lnTo>
                  <a:lnTo>
                    <a:pt x="145" y="148"/>
                  </a:lnTo>
                  <a:lnTo>
                    <a:pt x="154" y="133"/>
                  </a:lnTo>
                  <a:lnTo>
                    <a:pt x="164" y="119"/>
                  </a:lnTo>
                  <a:lnTo>
                    <a:pt x="169" y="103"/>
                  </a:lnTo>
                  <a:lnTo>
                    <a:pt x="171" y="86"/>
                  </a:lnTo>
                  <a:lnTo>
                    <a:pt x="169" y="67"/>
                  </a:lnTo>
                  <a:lnTo>
                    <a:pt x="164" y="50"/>
                  </a:lnTo>
                  <a:lnTo>
                    <a:pt x="154" y="36"/>
                  </a:lnTo>
                  <a:lnTo>
                    <a:pt x="145" y="24"/>
                  </a:lnTo>
                  <a:lnTo>
                    <a:pt x="131" y="12"/>
                  </a:lnTo>
                  <a:lnTo>
                    <a:pt x="116" y="5"/>
                  </a:lnTo>
                  <a:lnTo>
                    <a:pt x="100" y="0"/>
                  </a:lnTo>
                  <a:lnTo>
                    <a:pt x="83" y="0"/>
                  </a:lnTo>
                  <a:lnTo>
                    <a:pt x="66" y="0"/>
                  </a:lnTo>
                  <a:lnTo>
                    <a:pt x="47" y="5"/>
                  </a:lnTo>
                  <a:lnTo>
                    <a:pt x="36" y="12"/>
                  </a:lnTo>
                  <a:lnTo>
                    <a:pt x="24" y="24"/>
                  </a:lnTo>
                  <a:lnTo>
                    <a:pt x="12" y="36"/>
                  </a:lnTo>
                  <a:lnTo>
                    <a:pt x="5" y="50"/>
                  </a:lnTo>
                  <a:lnTo>
                    <a:pt x="0" y="67"/>
                  </a:lnTo>
                  <a:lnTo>
                    <a:pt x="0" y="86"/>
                  </a:lnTo>
                  <a:lnTo>
                    <a:pt x="0" y="103"/>
                  </a:lnTo>
                  <a:lnTo>
                    <a:pt x="5" y="119"/>
                  </a:lnTo>
                  <a:lnTo>
                    <a:pt x="12" y="133"/>
                  </a:lnTo>
                  <a:lnTo>
                    <a:pt x="24" y="148"/>
                  </a:lnTo>
                  <a:lnTo>
                    <a:pt x="36" y="157"/>
                  </a:lnTo>
                  <a:lnTo>
                    <a:pt x="47" y="167"/>
                  </a:lnTo>
                  <a:lnTo>
                    <a:pt x="66" y="171"/>
                  </a:lnTo>
                  <a:lnTo>
                    <a:pt x="83" y="174"/>
                  </a:lnTo>
                  <a:lnTo>
                    <a:pt x="83"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4" name="Freeform 268"/>
            <p:cNvSpPr>
              <a:spLocks/>
            </p:cNvSpPr>
            <p:nvPr/>
          </p:nvSpPr>
          <p:spPr bwMode="auto">
            <a:xfrm>
              <a:off x="2463" y="6580"/>
              <a:ext cx="178" cy="173"/>
            </a:xfrm>
            <a:custGeom>
              <a:avLst/>
              <a:gdLst>
                <a:gd name="T0" fmla="*/ 88 w 178"/>
                <a:gd name="T1" fmla="*/ 173 h 173"/>
                <a:gd name="T2" fmla="*/ 104 w 178"/>
                <a:gd name="T3" fmla="*/ 171 h 173"/>
                <a:gd name="T4" fmla="*/ 123 w 178"/>
                <a:gd name="T5" fmla="*/ 166 h 173"/>
                <a:gd name="T6" fmla="*/ 138 w 178"/>
                <a:gd name="T7" fmla="*/ 156 h 173"/>
                <a:gd name="T8" fmla="*/ 152 w 178"/>
                <a:gd name="T9" fmla="*/ 147 h 173"/>
                <a:gd name="T10" fmla="*/ 162 w 178"/>
                <a:gd name="T11" fmla="*/ 133 h 173"/>
                <a:gd name="T12" fmla="*/ 171 w 178"/>
                <a:gd name="T13" fmla="*/ 121 h 173"/>
                <a:gd name="T14" fmla="*/ 176 w 178"/>
                <a:gd name="T15" fmla="*/ 104 h 173"/>
                <a:gd name="T16" fmla="*/ 178 w 178"/>
                <a:gd name="T17" fmla="*/ 87 h 173"/>
                <a:gd name="T18" fmla="*/ 176 w 178"/>
                <a:gd name="T19" fmla="*/ 68 h 173"/>
                <a:gd name="T20" fmla="*/ 171 w 178"/>
                <a:gd name="T21" fmla="*/ 52 h 173"/>
                <a:gd name="T22" fmla="*/ 162 w 178"/>
                <a:gd name="T23" fmla="*/ 38 h 173"/>
                <a:gd name="T24" fmla="*/ 152 w 178"/>
                <a:gd name="T25" fmla="*/ 28 h 173"/>
                <a:gd name="T26" fmla="*/ 138 w 178"/>
                <a:gd name="T27" fmla="*/ 11 h 173"/>
                <a:gd name="T28" fmla="*/ 123 w 178"/>
                <a:gd name="T29" fmla="*/ 7 h 173"/>
                <a:gd name="T30" fmla="*/ 104 w 178"/>
                <a:gd name="T31" fmla="*/ 0 h 173"/>
                <a:gd name="T32" fmla="*/ 88 w 178"/>
                <a:gd name="T33" fmla="*/ 0 h 173"/>
                <a:gd name="T34" fmla="*/ 69 w 178"/>
                <a:gd name="T35" fmla="*/ 0 h 173"/>
                <a:gd name="T36" fmla="*/ 52 w 178"/>
                <a:gd name="T37" fmla="*/ 7 h 173"/>
                <a:gd name="T38" fmla="*/ 38 w 178"/>
                <a:gd name="T39" fmla="*/ 11 h 173"/>
                <a:gd name="T40" fmla="*/ 26 w 178"/>
                <a:gd name="T41" fmla="*/ 28 h 173"/>
                <a:gd name="T42" fmla="*/ 12 w 178"/>
                <a:gd name="T43" fmla="*/ 38 h 173"/>
                <a:gd name="T44" fmla="*/ 5 w 178"/>
                <a:gd name="T45" fmla="*/ 52 h 173"/>
                <a:gd name="T46" fmla="*/ 0 w 178"/>
                <a:gd name="T47" fmla="*/ 68 h 173"/>
                <a:gd name="T48" fmla="*/ 0 w 178"/>
                <a:gd name="T49" fmla="*/ 87 h 173"/>
                <a:gd name="T50" fmla="*/ 0 w 178"/>
                <a:gd name="T51" fmla="*/ 104 h 173"/>
                <a:gd name="T52" fmla="*/ 5 w 178"/>
                <a:gd name="T53" fmla="*/ 121 h 173"/>
                <a:gd name="T54" fmla="*/ 12 w 178"/>
                <a:gd name="T55" fmla="*/ 133 h 173"/>
                <a:gd name="T56" fmla="*/ 26 w 178"/>
                <a:gd name="T57" fmla="*/ 147 h 173"/>
                <a:gd name="T58" fmla="*/ 38 w 178"/>
                <a:gd name="T59" fmla="*/ 156 h 173"/>
                <a:gd name="T60" fmla="*/ 52 w 178"/>
                <a:gd name="T61" fmla="*/ 166 h 173"/>
                <a:gd name="T62" fmla="*/ 69 w 178"/>
                <a:gd name="T63" fmla="*/ 171 h 173"/>
                <a:gd name="T64" fmla="*/ 88 w 178"/>
                <a:gd name="T65" fmla="*/ 173 h 173"/>
                <a:gd name="T66" fmla="*/ 88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88" y="173"/>
                  </a:moveTo>
                  <a:lnTo>
                    <a:pt x="104" y="171"/>
                  </a:lnTo>
                  <a:lnTo>
                    <a:pt x="123" y="166"/>
                  </a:lnTo>
                  <a:lnTo>
                    <a:pt x="138" y="156"/>
                  </a:lnTo>
                  <a:lnTo>
                    <a:pt x="152" y="147"/>
                  </a:lnTo>
                  <a:lnTo>
                    <a:pt x="162" y="133"/>
                  </a:lnTo>
                  <a:lnTo>
                    <a:pt x="171" y="121"/>
                  </a:lnTo>
                  <a:lnTo>
                    <a:pt x="176" y="104"/>
                  </a:lnTo>
                  <a:lnTo>
                    <a:pt x="178" y="87"/>
                  </a:lnTo>
                  <a:lnTo>
                    <a:pt x="176" y="68"/>
                  </a:lnTo>
                  <a:lnTo>
                    <a:pt x="171" y="52"/>
                  </a:lnTo>
                  <a:lnTo>
                    <a:pt x="162" y="38"/>
                  </a:lnTo>
                  <a:lnTo>
                    <a:pt x="152" y="28"/>
                  </a:lnTo>
                  <a:lnTo>
                    <a:pt x="138" y="11"/>
                  </a:lnTo>
                  <a:lnTo>
                    <a:pt x="123" y="7"/>
                  </a:lnTo>
                  <a:lnTo>
                    <a:pt x="104" y="0"/>
                  </a:lnTo>
                  <a:lnTo>
                    <a:pt x="88" y="0"/>
                  </a:lnTo>
                  <a:lnTo>
                    <a:pt x="69" y="0"/>
                  </a:lnTo>
                  <a:lnTo>
                    <a:pt x="52" y="7"/>
                  </a:lnTo>
                  <a:lnTo>
                    <a:pt x="38" y="11"/>
                  </a:lnTo>
                  <a:lnTo>
                    <a:pt x="26" y="28"/>
                  </a:lnTo>
                  <a:lnTo>
                    <a:pt x="12" y="38"/>
                  </a:lnTo>
                  <a:lnTo>
                    <a:pt x="5" y="52"/>
                  </a:lnTo>
                  <a:lnTo>
                    <a:pt x="0" y="68"/>
                  </a:lnTo>
                  <a:lnTo>
                    <a:pt x="0" y="87"/>
                  </a:lnTo>
                  <a:lnTo>
                    <a:pt x="0" y="104"/>
                  </a:lnTo>
                  <a:lnTo>
                    <a:pt x="5" y="121"/>
                  </a:lnTo>
                  <a:lnTo>
                    <a:pt x="12" y="133"/>
                  </a:lnTo>
                  <a:lnTo>
                    <a:pt x="26" y="147"/>
                  </a:lnTo>
                  <a:lnTo>
                    <a:pt x="38" y="156"/>
                  </a:lnTo>
                  <a:lnTo>
                    <a:pt x="52" y="166"/>
                  </a:lnTo>
                  <a:lnTo>
                    <a:pt x="69" y="171"/>
                  </a:lnTo>
                  <a:lnTo>
                    <a:pt x="88" y="173"/>
                  </a:lnTo>
                  <a:lnTo>
                    <a:pt x="88"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5" name="Freeform 269"/>
            <p:cNvSpPr>
              <a:spLocks/>
            </p:cNvSpPr>
            <p:nvPr/>
          </p:nvSpPr>
          <p:spPr bwMode="auto">
            <a:xfrm>
              <a:off x="2301" y="6356"/>
              <a:ext cx="174" cy="174"/>
            </a:xfrm>
            <a:custGeom>
              <a:avLst/>
              <a:gdLst>
                <a:gd name="T0" fmla="*/ 86 w 174"/>
                <a:gd name="T1" fmla="*/ 174 h 174"/>
                <a:gd name="T2" fmla="*/ 102 w 174"/>
                <a:gd name="T3" fmla="*/ 169 h 174"/>
                <a:gd name="T4" fmla="*/ 119 w 174"/>
                <a:gd name="T5" fmla="*/ 164 h 174"/>
                <a:gd name="T6" fmla="*/ 133 w 174"/>
                <a:gd name="T7" fmla="*/ 155 h 174"/>
                <a:gd name="T8" fmla="*/ 148 w 174"/>
                <a:gd name="T9" fmla="*/ 148 h 174"/>
                <a:gd name="T10" fmla="*/ 155 w 174"/>
                <a:gd name="T11" fmla="*/ 133 h 174"/>
                <a:gd name="T12" fmla="*/ 164 w 174"/>
                <a:gd name="T13" fmla="*/ 119 h 174"/>
                <a:gd name="T14" fmla="*/ 169 w 174"/>
                <a:gd name="T15" fmla="*/ 102 h 174"/>
                <a:gd name="T16" fmla="*/ 174 w 174"/>
                <a:gd name="T17" fmla="*/ 86 h 174"/>
                <a:gd name="T18" fmla="*/ 169 w 174"/>
                <a:gd name="T19" fmla="*/ 64 h 174"/>
                <a:gd name="T20" fmla="*/ 164 w 174"/>
                <a:gd name="T21" fmla="*/ 50 h 174"/>
                <a:gd name="T22" fmla="*/ 155 w 174"/>
                <a:gd name="T23" fmla="*/ 34 h 174"/>
                <a:gd name="T24" fmla="*/ 148 w 174"/>
                <a:gd name="T25" fmla="*/ 24 h 174"/>
                <a:gd name="T26" fmla="*/ 133 w 174"/>
                <a:gd name="T27" fmla="*/ 12 h 174"/>
                <a:gd name="T28" fmla="*/ 119 w 174"/>
                <a:gd name="T29" fmla="*/ 5 h 174"/>
                <a:gd name="T30" fmla="*/ 102 w 174"/>
                <a:gd name="T31" fmla="*/ 0 h 174"/>
                <a:gd name="T32" fmla="*/ 86 w 174"/>
                <a:gd name="T33" fmla="*/ 0 h 174"/>
                <a:gd name="T34" fmla="*/ 67 w 174"/>
                <a:gd name="T35" fmla="*/ 0 h 174"/>
                <a:gd name="T36" fmla="*/ 53 w 174"/>
                <a:gd name="T37" fmla="*/ 5 h 174"/>
                <a:gd name="T38" fmla="*/ 38 w 174"/>
                <a:gd name="T39" fmla="*/ 12 h 174"/>
                <a:gd name="T40" fmla="*/ 26 w 174"/>
                <a:gd name="T41" fmla="*/ 24 h 174"/>
                <a:gd name="T42" fmla="*/ 12 w 174"/>
                <a:gd name="T43" fmla="*/ 34 h 174"/>
                <a:gd name="T44" fmla="*/ 5 w 174"/>
                <a:gd name="T45" fmla="*/ 50 h 174"/>
                <a:gd name="T46" fmla="*/ 0 w 174"/>
                <a:gd name="T47" fmla="*/ 64 h 174"/>
                <a:gd name="T48" fmla="*/ 0 w 174"/>
                <a:gd name="T49" fmla="*/ 86 h 174"/>
                <a:gd name="T50" fmla="*/ 0 w 174"/>
                <a:gd name="T51" fmla="*/ 102 h 174"/>
                <a:gd name="T52" fmla="*/ 5 w 174"/>
                <a:gd name="T53" fmla="*/ 119 h 174"/>
                <a:gd name="T54" fmla="*/ 12 w 174"/>
                <a:gd name="T55" fmla="*/ 133 h 174"/>
                <a:gd name="T56" fmla="*/ 26 w 174"/>
                <a:gd name="T57" fmla="*/ 148 h 174"/>
                <a:gd name="T58" fmla="*/ 38 w 174"/>
                <a:gd name="T59" fmla="*/ 155 h 174"/>
                <a:gd name="T60" fmla="*/ 53 w 174"/>
                <a:gd name="T61" fmla="*/ 164 h 174"/>
                <a:gd name="T62" fmla="*/ 67 w 174"/>
                <a:gd name="T63" fmla="*/ 169 h 174"/>
                <a:gd name="T64" fmla="*/ 86 w 174"/>
                <a:gd name="T65" fmla="*/ 174 h 174"/>
                <a:gd name="T66" fmla="*/ 86 w 174"/>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74">
                  <a:moveTo>
                    <a:pt x="86" y="174"/>
                  </a:moveTo>
                  <a:lnTo>
                    <a:pt x="102" y="169"/>
                  </a:lnTo>
                  <a:lnTo>
                    <a:pt x="119" y="164"/>
                  </a:lnTo>
                  <a:lnTo>
                    <a:pt x="133" y="155"/>
                  </a:lnTo>
                  <a:lnTo>
                    <a:pt x="148" y="148"/>
                  </a:lnTo>
                  <a:lnTo>
                    <a:pt x="155" y="133"/>
                  </a:lnTo>
                  <a:lnTo>
                    <a:pt x="164" y="119"/>
                  </a:lnTo>
                  <a:lnTo>
                    <a:pt x="169" y="102"/>
                  </a:lnTo>
                  <a:lnTo>
                    <a:pt x="174" y="86"/>
                  </a:lnTo>
                  <a:lnTo>
                    <a:pt x="169" y="64"/>
                  </a:lnTo>
                  <a:lnTo>
                    <a:pt x="164" y="50"/>
                  </a:lnTo>
                  <a:lnTo>
                    <a:pt x="155" y="34"/>
                  </a:lnTo>
                  <a:lnTo>
                    <a:pt x="148" y="24"/>
                  </a:lnTo>
                  <a:lnTo>
                    <a:pt x="133" y="12"/>
                  </a:lnTo>
                  <a:lnTo>
                    <a:pt x="119" y="5"/>
                  </a:lnTo>
                  <a:lnTo>
                    <a:pt x="102" y="0"/>
                  </a:lnTo>
                  <a:lnTo>
                    <a:pt x="86" y="0"/>
                  </a:lnTo>
                  <a:lnTo>
                    <a:pt x="67" y="0"/>
                  </a:lnTo>
                  <a:lnTo>
                    <a:pt x="53" y="5"/>
                  </a:lnTo>
                  <a:lnTo>
                    <a:pt x="38" y="12"/>
                  </a:lnTo>
                  <a:lnTo>
                    <a:pt x="26" y="24"/>
                  </a:lnTo>
                  <a:lnTo>
                    <a:pt x="12" y="34"/>
                  </a:lnTo>
                  <a:lnTo>
                    <a:pt x="5" y="50"/>
                  </a:lnTo>
                  <a:lnTo>
                    <a:pt x="0" y="64"/>
                  </a:lnTo>
                  <a:lnTo>
                    <a:pt x="0" y="86"/>
                  </a:lnTo>
                  <a:lnTo>
                    <a:pt x="0" y="102"/>
                  </a:lnTo>
                  <a:lnTo>
                    <a:pt x="5" y="119"/>
                  </a:lnTo>
                  <a:lnTo>
                    <a:pt x="12" y="133"/>
                  </a:lnTo>
                  <a:lnTo>
                    <a:pt x="26" y="148"/>
                  </a:lnTo>
                  <a:lnTo>
                    <a:pt x="38" y="155"/>
                  </a:lnTo>
                  <a:lnTo>
                    <a:pt x="53" y="164"/>
                  </a:lnTo>
                  <a:lnTo>
                    <a:pt x="67" y="169"/>
                  </a:lnTo>
                  <a:lnTo>
                    <a:pt x="86" y="174"/>
                  </a:lnTo>
                  <a:lnTo>
                    <a:pt x="86"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6" name="Freeform 270"/>
            <p:cNvSpPr>
              <a:spLocks/>
            </p:cNvSpPr>
            <p:nvPr/>
          </p:nvSpPr>
          <p:spPr bwMode="auto">
            <a:xfrm>
              <a:off x="2430" y="5810"/>
              <a:ext cx="180" cy="174"/>
            </a:xfrm>
            <a:custGeom>
              <a:avLst/>
              <a:gdLst>
                <a:gd name="T0" fmla="*/ 92 w 180"/>
                <a:gd name="T1" fmla="*/ 174 h 174"/>
                <a:gd name="T2" fmla="*/ 109 w 180"/>
                <a:gd name="T3" fmla="*/ 171 h 174"/>
                <a:gd name="T4" fmla="*/ 126 w 180"/>
                <a:gd name="T5" fmla="*/ 166 h 174"/>
                <a:gd name="T6" fmla="*/ 140 w 180"/>
                <a:gd name="T7" fmla="*/ 157 h 174"/>
                <a:gd name="T8" fmla="*/ 154 w 180"/>
                <a:gd name="T9" fmla="*/ 148 h 174"/>
                <a:gd name="T10" fmla="*/ 161 w 180"/>
                <a:gd name="T11" fmla="*/ 133 h 174"/>
                <a:gd name="T12" fmla="*/ 171 w 180"/>
                <a:gd name="T13" fmla="*/ 119 h 174"/>
                <a:gd name="T14" fmla="*/ 175 w 180"/>
                <a:gd name="T15" fmla="*/ 102 h 174"/>
                <a:gd name="T16" fmla="*/ 180 w 180"/>
                <a:gd name="T17" fmla="*/ 86 h 174"/>
                <a:gd name="T18" fmla="*/ 175 w 180"/>
                <a:gd name="T19" fmla="*/ 67 h 174"/>
                <a:gd name="T20" fmla="*/ 171 w 180"/>
                <a:gd name="T21" fmla="*/ 50 h 174"/>
                <a:gd name="T22" fmla="*/ 161 w 180"/>
                <a:gd name="T23" fmla="*/ 36 h 174"/>
                <a:gd name="T24" fmla="*/ 154 w 180"/>
                <a:gd name="T25" fmla="*/ 24 h 174"/>
                <a:gd name="T26" fmla="*/ 140 w 180"/>
                <a:gd name="T27" fmla="*/ 12 h 174"/>
                <a:gd name="T28" fmla="*/ 126 w 180"/>
                <a:gd name="T29" fmla="*/ 3 h 174"/>
                <a:gd name="T30" fmla="*/ 109 w 180"/>
                <a:gd name="T31" fmla="*/ 0 h 174"/>
                <a:gd name="T32" fmla="*/ 92 w 180"/>
                <a:gd name="T33" fmla="*/ 0 h 174"/>
                <a:gd name="T34" fmla="*/ 71 w 180"/>
                <a:gd name="T35" fmla="*/ 0 h 174"/>
                <a:gd name="T36" fmla="*/ 54 w 180"/>
                <a:gd name="T37" fmla="*/ 3 h 174"/>
                <a:gd name="T38" fmla="*/ 38 w 180"/>
                <a:gd name="T39" fmla="*/ 12 h 174"/>
                <a:gd name="T40" fmla="*/ 26 w 180"/>
                <a:gd name="T41" fmla="*/ 24 h 174"/>
                <a:gd name="T42" fmla="*/ 12 w 180"/>
                <a:gd name="T43" fmla="*/ 36 h 174"/>
                <a:gd name="T44" fmla="*/ 4 w 180"/>
                <a:gd name="T45" fmla="*/ 50 h 174"/>
                <a:gd name="T46" fmla="*/ 0 w 180"/>
                <a:gd name="T47" fmla="*/ 67 h 174"/>
                <a:gd name="T48" fmla="*/ 0 w 180"/>
                <a:gd name="T49" fmla="*/ 86 h 174"/>
                <a:gd name="T50" fmla="*/ 0 w 180"/>
                <a:gd name="T51" fmla="*/ 102 h 174"/>
                <a:gd name="T52" fmla="*/ 4 w 180"/>
                <a:gd name="T53" fmla="*/ 119 h 174"/>
                <a:gd name="T54" fmla="*/ 12 w 180"/>
                <a:gd name="T55" fmla="*/ 133 h 174"/>
                <a:gd name="T56" fmla="*/ 26 w 180"/>
                <a:gd name="T57" fmla="*/ 148 h 174"/>
                <a:gd name="T58" fmla="*/ 38 w 180"/>
                <a:gd name="T59" fmla="*/ 157 h 174"/>
                <a:gd name="T60" fmla="*/ 54 w 180"/>
                <a:gd name="T61" fmla="*/ 166 h 174"/>
                <a:gd name="T62" fmla="*/ 71 w 180"/>
                <a:gd name="T63" fmla="*/ 171 h 174"/>
                <a:gd name="T64" fmla="*/ 92 w 180"/>
                <a:gd name="T65" fmla="*/ 174 h 174"/>
                <a:gd name="T66" fmla="*/ 92 w 180"/>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74">
                  <a:moveTo>
                    <a:pt x="92" y="174"/>
                  </a:moveTo>
                  <a:lnTo>
                    <a:pt x="109" y="171"/>
                  </a:lnTo>
                  <a:lnTo>
                    <a:pt x="126" y="166"/>
                  </a:lnTo>
                  <a:lnTo>
                    <a:pt x="140" y="157"/>
                  </a:lnTo>
                  <a:lnTo>
                    <a:pt x="154" y="148"/>
                  </a:lnTo>
                  <a:lnTo>
                    <a:pt x="161" y="133"/>
                  </a:lnTo>
                  <a:lnTo>
                    <a:pt x="171" y="119"/>
                  </a:lnTo>
                  <a:lnTo>
                    <a:pt x="175" y="102"/>
                  </a:lnTo>
                  <a:lnTo>
                    <a:pt x="180" y="86"/>
                  </a:lnTo>
                  <a:lnTo>
                    <a:pt x="175" y="67"/>
                  </a:lnTo>
                  <a:lnTo>
                    <a:pt x="171" y="50"/>
                  </a:lnTo>
                  <a:lnTo>
                    <a:pt x="161" y="36"/>
                  </a:lnTo>
                  <a:lnTo>
                    <a:pt x="154" y="24"/>
                  </a:lnTo>
                  <a:lnTo>
                    <a:pt x="140" y="12"/>
                  </a:lnTo>
                  <a:lnTo>
                    <a:pt x="126" y="3"/>
                  </a:lnTo>
                  <a:lnTo>
                    <a:pt x="109" y="0"/>
                  </a:lnTo>
                  <a:lnTo>
                    <a:pt x="92" y="0"/>
                  </a:lnTo>
                  <a:lnTo>
                    <a:pt x="71" y="0"/>
                  </a:lnTo>
                  <a:lnTo>
                    <a:pt x="54" y="3"/>
                  </a:lnTo>
                  <a:lnTo>
                    <a:pt x="38" y="12"/>
                  </a:lnTo>
                  <a:lnTo>
                    <a:pt x="26" y="24"/>
                  </a:lnTo>
                  <a:lnTo>
                    <a:pt x="12" y="36"/>
                  </a:lnTo>
                  <a:lnTo>
                    <a:pt x="4" y="50"/>
                  </a:lnTo>
                  <a:lnTo>
                    <a:pt x="0" y="67"/>
                  </a:lnTo>
                  <a:lnTo>
                    <a:pt x="0" y="86"/>
                  </a:lnTo>
                  <a:lnTo>
                    <a:pt x="0" y="102"/>
                  </a:lnTo>
                  <a:lnTo>
                    <a:pt x="4" y="119"/>
                  </a:lnTo>
                  <a:lnTo>
                    <a:pt x="12" y="133"/>
                  </a:lnTo>
                  <a:lnTo>
                    <a:pt x="26" y="148"/>
                  </a:lnTo>
                  <a:lnTo>
                    <a:pt x="38" y="157"/>
                  </a:lnTo>
                  <a:lnTo>
                    <a:pt x="54" y="166"/>
                  </a:lnTo>
                  <a:lnTo>
                    <a:pt x="71" y="171"/>
                  </a:lnTo>
                  <a:lnTo>
                    <a:pt x="92" y="174"/>
                  </a:lnTo>
                  <a:lnTo>
                    <a:pt x="92"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7" name="Freeform 271"/>
            <p:cNvSpPr>
              <a:spLocks/>
            </p:cNvSpPr>
            <p:nvPr/>
          </p:nvSpPr>
          <p:spPr bwMode="auto">
            <a:xfrm>
              <a:off x="3055" y="6613"/>
              <a:ext cx="175" cy="173"/>
            </a:xfrm>
            <a:custGeom>
              <a:avLst/>
              <a:gdLst>
                <a:gd name="T0" fmla="*/ 88 w 175"/>
                <a:gd name="T1" fmla="*/ 173 h 173"/>
                <a:gd name="T2" fmla="*/ 104 w 175"/>
                <a:gd name="T3" fmla="*/ 168 h 173"/>
                <a:gd name="T4" fmla="*/ 121 w 175"/>
                <a:gd name="T5" fmla="*/ 164 h 173"/>
                <a:gd name="T6" fmla="*/ 135 w 175"/>
                <a:gd name="T7" fmla="*/ 154 h 173"/>
                <a:gd name="T8" fmla="*/ 149 w 175"/>
                <a:gd name="T9" fmla="*/ 147 h 173"/>
                <a:gd name="T10" fmla="*/ 159 w 175"/>
                <a:gd name="T11" fmla="*/ 133 h 173"/>
                <a:gd name="T12" fmla="*/ 168 w 175"/>
                <a:gd name="T13" fmla="*/ 119 h 173"/>
                <a:gd name="T14" fmla="*/ 173 w 175"/>
                <a:gd name="T15" fmla="*/ 102 h 173"/>
                <a:gd name="T16" fmla="*/ 175 w 175"/>
                <a:gd name="T17" fmla="*/ 85 h 173"/>
                <a:gd name="T18" fmla="*/ 173 w 175"/>
                <a:gd name="T19" fmla="*/ 66 h 173"/>
                <a:gd name="T20" fmla="*/ 168 w 175"/>
                <a:gd name="T21" fmla="*/ 50 h 173"/>
                <a:gd name="T22" fmla="*/ 159 w 175"/>
                <a:gd name="T23" fmla="*/ 35 h 173"/>
                <a:gd name="T24" fmla="*/ 149 w 175"/>
                <a:gd name="T25" fmla="*/ 24 h 173"/>
                <a:gd name="T26" fmla="*/ 135 w 175"/>
                <a:gd name="T27" fmla="*/ 12 h 173"/>
                <a:gd name="T28" fmla="*/ 121 w 175"/>
                <a:gd name="T29" fmla="*/ 5 h 173"/>
                <a:gd name="T30" fmla="*/ 104 w 175"/>
                <a:gd name="T31" fmla="*/ 0 h 173"/>
                <a:gd name="T32" fmla="*/ 88 w 175"/>
                <a:gd name="T33" fmla="*/ 0 h 173"/>
                <a:gd name="T34" fmla="*/ 69 w 175"/>
                <a:gd name="T35" fmla="*/ 0 h 173"/>
                <a:gd name="T36" fmla="*/ 52 w 175"/>
                <a:gd name="T37" fmla="*/ 5 h 173"/>
                <a:gd name="T38" fmla="*/ 38 w 175"/>
                <a:gd name="T39" fmla="*/ 12 h 173"/>
                <a:gd name="T40" fmla="*/ 26 w 175"/>
                <a:gd name="T41" fmla="*/ 24 h 173"/>
                <a:gd name="T42" fmla="*/ 12 w 175"/>
                <a:gd name="T43" fmla="*/ 35 h 173"/>
                <a:gd name="T44" fmla="*/ 4 w 175"/>
                <a:gd name="T45" fmla="*/ 50 h 173"/>
                <a:gd name="T46" fmla="*/ 0 w 175"/>
                <a:gd name="T47" fmla="*/ 66 h 173"/>
                <a:gd name="T48" fmla="*/ 0 w 175"/>
                <a:gd name="T49" fmla="*/ 85 h 173"/>
                <a:gd name="T50" fmla="*/ 0 w 175"/>
                <a:gd name="T51" fmla="*/ 102 h 173"/>
                <a:gd name="T52" fmla="*/ 4 w 175"/>
                <a:gd name="T53" fmla="*/ 119 h 173"/>
                <a:gd name="T54" fmla="*/ 12 w 175"/>
                <a:gd name="T55" fmla="*/ 133 h 173"/>
                <a:gd name="T56" fmla="*/ 26 w 175"/>
                <a:gd name="T57" fmla="*/ 147 h 173"/>
                <a:gd name="T58" fmla="*/ 38 w 175"/>
                <a:gd name="T59" fmla="*/ 154 h 173"/>
                <a:gd name="T60" fmla="*/ 52 w 175"/>
                <a:gd name="T61" fmla="*/ 164 h 173"/>
                <a:gd name="T62" fmla="*/ 69 w 175"/>
                <a:gd name="T63" fmla="*/ 168 h 173"/>
                <a:gd name="T64" fmla="*/ 88 w 175"/>
                <a:gd name="T65" fmla="*/ 173 h 173"/>
                <a:gd name="T66" fmla="*/ 88 w 175"/>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5" h="173">
                  <a:moveTo>
                    <a:pt x="88" y="173"/>
                  </a:moveTo>
                  <a:lnTo>
                    <a:pt x="104" y="168"/>
                  </a:lnTo>
                  <a:lnTo>
                    <a:pt x="121" y="164"/>
                  </a:lnTo>
                  <a:lnTo>
                    <a:pt x="135" y="154"/>
                  </a:lnTo>
                  <a:lnTo>
                    <a:pt x="149" y="147"/>
                  </a:lnTo>
                  <a:lnTo>
                    <a:pt x="159" y="133"/>
                  </a:lnTo>
                  <a:lnTo>
                    <a:pt x="168" y="119"/>
                  </a:lnTo>
                  <a:lnTo>
                    <a:pt x="173" y="102"/>
                  </a:lnTo>
                  <a:lnTo>
                    <a:pt x="175" y="85"/>
                  </a:lnTo>
                  <a:lnTo>
                    <a:pt x="173" y="66"/>
                  </a:lnTo>
                  <a:lnTo>
                    <a:pt x="168" y="50"/>
                  </a:lnTo>
                  <a:lnTo>
                    <a:pt x="159" y="35"/>
                  </a:lnTo>
                  <a:lnTo>
                    <a:pt x="149" y="24"/>
                  </a:lnTo>
                  <a:lnTo>
                    <a:pt x="135" y="12"/>
                  </a:lnTo>
                  <a:lnTo>
                    <a:pt x="121" y="5"/>
                  </a:lnTo>
                  <a:lnTo>
                    <a:pt x="104" y="0"/>
                  </a:lnTo>
                  <a:lnTo>
                    <a:pt x="88" y="0"/>
                  </a:lnTo>
                  <a:lnTo>
                    <a:pt x="69" y="0"/>
                  </a:lnTo>
                  <a:lnTo>
                    <a:pt x="52" y="5"/>
                  </a:lnTo>
                  <a:lnTo>
                    <a:pt x="38" y="12"/>
                  </a:lnTo>
                  <a:lnTo>
                    <a:pt x="26" y="24"/>
                  </a:lnTo>
                  <a:lnTo>
                    <a:pt x="12" y="35"/>
                  </a:lnTo>
                  <a:lnTo>
                    <a:pt x="4" y="50"/>
                  </a:lnTo>
                  <a:lnTo>
                    <a:pt x="0" y="66"/>
                  </a:lnTo>
                  <a:lnTo>
                    <a:pt x="0" y="85"/>
                  </a:lnTo>
                  <a:lnTo>
                    <a:pt x="0" y="102"/>
                  </a:lnTo>
                  <a:lnTo>
                    <a:pt x="4" y="119"/>
                  </a:lnTo>
                  <a:lnTo>
                    <a:pt x="12" y="133"/>
                  </a:lnTo>
                  <a:lnTo>
                    <a:pt x="26" y="147"/>
                  </a:lnTo>
                  <a:lnTo>
                    <a:pt x="38" y="154"/>
                  </a:lnTo>
                  <a:lnTo>
                    <a:pt x="52" y="164"/>
                  </a:lnTo>
                  <a:lnTo>
                    <a:pt x="69" y="168"/>
                  </a:lnTo>
                  <a:lnTo>
                    <a:pt x="88" y="173"/>
                  </a:lnTo>
                  <a:lnTo>
                    <a:pt x="88"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8" name="Freeform 272"/>
            <p:cNvSpPr>
              <a:spLocks/>
            </p:cNvSpPr>
            <p:nvPr/>
          </p:nvSpPr>
          <p:spPr bwMode="auto">
            <a:xfrm>
              <a:off x="2323" y="6090"/>
              <a:ext cx="90" cy="93"/>
            </a:xfrm>
            <a:custGeom>
              <a:avLst/>
              <a:gdLst>
                <a:gd name="T0" fmla="*/ 45 w 90"/>
                <a:gd name="T1" fmla="*/ 93 h 93"/>
                <a:gd name="T2" fmla="*/ 61 w 90"/>
                <a:gd name="T3" fmla="*/ 88 h 93"/>
                <a:gd name="T4" fmla="*/ 76 w 90"/>
                <a:gd name="T5" fmla="*/ 79 h 93"/>
                <a:gd name="T6" fmla="*/ 85 w 90"/>
                <a:gd name="T7" fmla="*/ 62 h 93"/>
                <a:gd name="T8" fmla="*/ 90 w 90"/>
                <a:gd name="T9" fmla="*/ 46 h 93"/>
                <a:gd name="T10" fmla="*/ 85 w 90"/>
                <a:gd name="T11" fmla="*/ 27 h 93"/>
                <a:gd name="T12" fmla="*/ 76 w 90"/>
                <a:gd name="T13" fmla="*/ 12 h 93"/>
                <a:gd name="T14" fmla="*/ 61 w 90"/>
                <a:gd name="T15" fmla="*/ 3 h 93"/>
                <a:gd name="T16" fmla="*/ 45 w 90"/>
                <a:gd name="T17" fmla="*/ 0 h 93"/>
                <a:gd name="T18" fmla="*/ 28 w 90"/>
                <a:gd name="T19" fmla="*/ 3 h 93"/>
                <a:gd name="T20" fmla="*/ 14 w 90"/>
                <a:gd name="T21" fmla="*/ 12 h 93"/>
                <a:gd name="T22" fmla="*/ 2 w 90"/>
                <a:gd name="T23" fmla="*/ 27 h 93"/>
                <a:gd name="T24" fmla="*/ 0 w 90"/>
                <a:gd name="T25" fmla="*/ 46 h 93"/>
                <a:gd name="T26" fmla="*/ 2 w 90"/>
                <a:gd name="T27" fmla="*/ 62 h 93"/>
                <a:gd name="T28" fmla="*/ 14 w 90"/>
                <a:gd name="T29" fmla="*/ 79 h 93"/>
                <a:gd name="T30" fmla="*/ 28 w 90"/>
                <a:gd name="T31" fmla="*/ 88 h 93"/>
                <a:gd name="T32" fmla="*/ 45 w 90"/>
                <a:gd name="T33" fmla="*/ 93 h 93"/>
                <a:gd name="T34" fmla="*/ 45 w 90"/>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3">
                  <a:moveTo>
                    <a:pt x="45" y="93"/>
                  </a:moveTo>
                  <a:lnTo>
                    <a:pt x="61" y="88"/>
                  </a:lnTo>
                  <a:lnTo>
                    <a:pt x="76" y="79"/>
                  </a:lnTo>
                  <a:lnTo>
                    <a:pt x="85" y="62"/>
                  </a:lnTo>
                  <a:lnTo>
                    <a:pt x="90" y="46"/>
                  </a:lnTo>
                  <a:lnTo>
                    <a:pt x="85" y="27"/>
                  </a:lnTo>
                  <a:lnTo>
                    <a:pt x="76" y="12"/>
                  </a:lnTo>
                  <a:lnTo>
                    <a:pt x="61" y="3"/>
                  </a:lnTo>
                  <a:lnTo>
                    <a:pt x="45" y="0"/>
                  </a:lnTo>
                  <a:lnTo>
                    <a:pt x="28" y="3"/>
                  </a:lnTo>
                  <a:lnTo>
                    <a:pt x="14" y="12"/>
                  </a:lnTo>
                  <a:lnTo>
                    <a:pt x="2" y="27"/>
                  </a:lnTo>
                  <a:lnTo>
                    <a:pt x="0" y="46"/>
                  </a:lnTo>
                  <a:lnTo>
                    <a:pt x="2" y="62"/>
                  </a:lnTo>
                  <a:lnTo>
                    <a:pt x="14" y="79"/>
                  </a:lnTo>
                  <a:lnTo>
                    <a:pt x="28" y="88"/>
                  </a:lnTo>
                  <a:lnTo>
                    <a:pt x="45" y="93"/>
                  </a:lnTo>
                  <a:lnTo>
                    <a:pt x="45" y="9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49" name="Freeform 273"/>
            <p:cNvSpPr>
              <a:spLocks/>
            </p:cNvSpPr>
            <p:nvPr/>
          </p:nvSpPr>
          <p:spPr bwMode="auto">
            <a:xfrm>
              <a:off x="2544" y="6162"/>
              <a:ext cx="95" cy="99"/>
            </a:xfrm>
            <a:custGeom>
              <a:avLst/>
              <a:gdLst>
                <a:gd name="T0" fmla="*/ 47 w 95"/>
                <a:gd name="T1" fmla="*/ 99 h 99"/>
                <a:gd name="T2" fmla="*/ 64 w 95"/>
                <a:gd name="T3" fmla="*/ 95 h 99"/>
                <a:gd name="T4" fmla="*/ 81 w 95"/>
                <a:gd name="T5" fmla="*/ 83 h 99"/>
                <a:gd name="T6" fmla="*/ 90 w 95"/>
                <a:gd name="T7" fmla="*/ 66 h 99"/>
                <a:gd name="T8" fmla="*/ 95 w 95"/>
                <a:gd name="T9" fmla="*/ 47 h 99"/>
                <a:gd name="T10" fmla="*/ 90 w 95"/>
                <a:gd name="T11" fmla="*/ 26 h 99"/>
                <a:gd name="T12" fmla="*/ 81 w 95"/>
                <a:gd name="T13" fmla="*/ 12 h 99"/>
                <a:gd name="T14" fmla="*/ 64 w 95"/>
                <a:gd name="T15" fmla="*/ 2 h 99"/>
                <a:gd name="T16" fmla="*/ 47 w 95"/>
                <a:gd name="T17" fmla="*/ 0 h 99"/>
                <a:gd name="T18" fmla="*/ 26 w 95"/>
                <a:gd name="T19" fmla="*/ 2 h 99"/>
                <a:gd name="T20" fmla="*/ 12 w 95"/>
                <a:gd name="T21" fmla="*/ 12 h 99"/>
                <a:gd name="T22" fmla="*/ 2 w 95"/>
                <a:gd name="T23" fmla="*/ 26 h 99"/>
                <a:gd name="T24" fmla="*/ 0 w 95"/>
                <a:gd name="T25" fmla="*/ 47 h 99"/>
                <a:gd name="T26" fmla="*/ 2 w 95"/>
                <a:gd name="T27" fmla="*/ 66 h 99"/>
                <a:gd name="T28" fmla="*/ 12 w 95"/>
                <a:gd name="T29" fmla="*/ 83 h 99"/>
                <a:gd name="T30" fmla="*/ 26 w 95"/>
                <a:gd name="T31" fmla="*/ 95 h 99"/>
                <a:gd name="T32" fmla="*/ 47 w 95"/>
                <a:gd name="T33" fmla="*/ 99 h 99"/>
                <a:gd name="T34" fmla="*/ 47 w 95"/>
                <a:gd name="T3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9">
                  <a:moveTo>
                    <a:pt x="47" y="99"/>
                  </a:moveTo>
                  <a:lnTo>
                    <a:pt x="64" y="95"/>
                  </a:lnTo>
                  <a:lnTo>
                    <a:pt x="81" y="83"/>
                  </a:lnTo>
                  <a:lnTo>
                    <a:pt x="90" y="66"/>
                  </a:lnTo>
                  <a:lnTo>
                    <a:pt x="95" y="47"/>
                  </a:lnTo>
                  <a:lnTo>
                    <a:pt x="90" y="26"/>
                  </a:lnTo>
                  <a:lnTo>
                    <a:pt x="81" y="12"/>
                  </a:lnTo>
                  <a:lnTo>
                    <a:pt x="64" y="2"/>
                  </a:lnTo>
                  <a:lnTo>
                    <a:pt x="47" y="0"/>
                  </a:lnTo>
                  <a:lnTo>
                    <a:pt x="26" y="2"/>
                  </a:lnTo>
                  <a:lnTo>
                    <a:pt x="12" y="12"/>
                  </a:lnTo>
                  <a:lnTo>
                    <a:pt x="2" y="26"/>
                  </a:lnTo>
                  <a:lnTo>
                    <a:pt x="0" y="47"/>
                  </a:lnTo>
                  <a:lnTo>
                    <a:pt x="2" y="66"/>
                  </a:lnTo>
                  <a:lnTo>
                    <a:pt x="12" y="83"/>
                  </a:lnTo>
                  <a:lnTo>
                    <a:pt x="26" y="95"/>
                  </a:lnTo>
                  <a:lnTo>
                    <a:pt x="47" y="99"/>
                  </a:lnTo>
                  <a:lnTo>
                    <a:pt x="47" y="9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0" name="Freeform 274"/>
            <p:cNvSpPr>
              <a:spLocks/>
            </p:cNvSpPr>
            <p:nvPr/>
          </p:nvSpPr>
          <p:spPr bwMode="auto">
            <a:xfrm>
              <a:off x="2660" y="5962"/>
              <a:ext cx="102" cy="102"/>
            </a:xfrm>
            <a:custGeom>
              <a:avLst/>
              <a:gdLst>
                <a:gd name="T0" fmla="*/ 52 w 102"/>
                <a:gd name="T1" fmla="*/ 102 h 102"/>
                <a:gd name="T2" fmla="*/ 71 w 102"/>
                <a:gd name="T3" fmla="*/ 98 h 102"/>
                <a:gd name="T4" fmla="*/ 88 w 102"/>
                <a:gd name="T5" fmla="*/ 86 h 102"/>
                <a:gd name="T6" fmla="*/ 98 w 102"/>
                <a:gd name="T7" fmla="*/ 69 h 102"/>
                <a:gd name="T8" fmla="*/ 102 w 102"/>
                <a:gd name="T9" fmla="*/ 50 h 102"/>
                <a:gd name="T10" fmla="*/ 98 w 102"/>
                <a:gd name="T11" fmla="*/ 31 h 102"/>
                <a:gd name="T12" fmla="*/ 88 w 102"/>
                <a:gd name="T13" fmla="*/ 14 h 102"/>
                <a:gd name="T14" fmla="*/ 71 w 102"/>
                <a:gd name="T15" fmla="*/ 3 h 102"/>
                <a:gd name="T16" fmla="*/ 52 w 102"/>
                <a:gd name="T17" fmla="*/ 0 h 102"/>
                <a:gd name="T18" fmla="*/ 29 w 102"/>
                <a:gd name="T19" fmla="*/ 3 h 102"/>
                <a:gd name="T20" fmla="*/ 14 w 102"/>
                <a:gd name="T21" fmla="*/ 14 h 102"/>
                <a:gd name="T22" fmla="*/ 3 w 102"/>
                <a:gd name="T23" fmla="*/ 31 h 102"/>
                <a:gd name="T24" fmla="*/ 0 w 102"/>
                <a:gd name="T25" fmla="*/ 50 h 102"/>
                <a:gd name="T26" fmla="*/ 3 w 102"/>
                <a:gd name="T27" fmla="*/ 69 h 102"/>
                <a:gd name="T28" fmla="*/ 14 w 102"/>
                <a:gd name="T29" fmla="*/ 86 h 102"/>
                <a:gd name="T30" fmla="*/ 29 w 102"/>
                <a:gd name="T31" fmla="*/ 98 h 102"/>
                <a:gd name="T32" fmla="*/ 52 w 102"/>
                <a:gd name="T33" fmla="*/ 102 h 102"/>
                <a:gd name="T34" fmla="*/ 5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52" y="102"/>
                  </a:moveTo>
                  <a:lnTo>
                    <a:pt x="71" y="98"/>
                  </a:lnTo>
                  <a:lnTo>
                    <a:pt x="88" y="86"/>
                  </a:lnTo>
                  <a:lnTo>
                    <a:pt x="98" y="69"/>
                  </a:lnTo>
                  <a:lnTo>
                    <a:pt x="102" y="50"/>
                  </a:lnTo>
                  <a:lnTo>
                    <a:pt x="98" y="31"/>
                  </a:lnTo>
                  <a:lnTo>
                    <a:pt x="88" y="14"/>
                  </a:lnTo>
                  <a:lnTo>
                    <a:pt x="71" y="3"/>
                  </a:lnTo>
                  <a:lnTo>
                    <a:pt x="52" y="0"/>
                  </a:lnTo>
                  <a:lnTo>
                    <a:pt x="29" y="3"/>
                  </a:lnTo>
                  <a:lnTo>
                    <a:pt x="14" y="14"/>
                  </a:lnTo>
                  <a:lnTo>
                    <a:pt x="3" y="31"/>
                  </a:lnTo>
                  <a:lnTo>
                    <a:pt x="0" y="50"/>
                  </a:lnTo>
                  <a:lnTo>
                    <a:pt x="3" y="69"/>
                  </a:lnTo>
                  <a:lnTo>
                    <a:pt x="14" y="86"/>
                  </a:lnTo>
                  <a:lnTo>
                    <a:pt x="29" y="98"/>
                  </a:lnTo>
                  <a:lnTo>
                    <a:pt x="52" y="102"/>
                  </a:lnTo>
                  <a:lnTo>
                    <a:pt x="52"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1" name="Freeform 275"/>
            <p:cNvSpPr>
              <a:spLocks/>
            </p:cNvSpPr>
            <p:nvPr/>
          </p:nvSpPr>
          <p:spPr bwMode="auto">
            <a:xfrm>
              <a:off x="2461" y="5834"/>
              <a:ext cx="102" cy="102"/>
            </a:xfrm>
            <a:custGeom>
              <a:avLst/>
              <a:gdLst>
                <a:gd name="T0" fmla="*/ 49 w 102"/>
                <a:gd name="T1" fmla="*/ 102 h 102"/>
                <a:gd name="T2" fmla="*/ 68 w 102"/>
                <a:gd name="T3" fmla="*/ 97 h 102"/>
                <a:gd name="T4" fmla="*/ 85 w 102"/>
                <a:gd name="T5" fmla="*/ 88 h 102"/>
                <a:gd name="T6" fmla="*/ 97 w 102"/>
                <a:gd name="T7" fmla="*/ 71 h 102"/>
                <a:gd name="T8" fmla="*/ 102 w 102"/>
                <a:gd name="T9" fmla="*/ 52 h 102"/>
                <a:gd name="T10" fmla="*/ 97 w 102"/>
                <a:gd name="T11" fmla="*/ 29 h 102"/>
                <a:gd name="T12" fmla="*/ 85 w 102"/>
                <a:gd name="T13" fmla="*/ 14 h 102"/>
                <a:gd name="T14" fmla="*/ 68 w 102"/>
                <a:gd name="T15" fmla="*/ 2 h 102"/>
                <a:gd name="T16" fmla="*/ 49 w 102"/>
                <a:gd name="T17" fmla="*/ 0 h 102"/>
                <a:gd name="T18" fmla="*/ 28 w 102"/>
                <a:gd name="T19" fmla="*/ 2 h 102"/>
                <a:gd name="T20" fmla="*/ 14 w 102"/>
                <a:gd name="T21" fmla="*/ 14 h 102"/>
                <a:gd name="T22" fmla="*/ 2 w 102"/>
                <a:gd name="T23" fmla="*/ 29 h 102"/>
                <a:gd name="T24" fmla="*/ 0 w 102"/>
                <a:gd name="T25" fmla="*/ 52 h 102"/>
                <a:gd name="T26" fmla="*/ 2 w 102"/>
                <a:gd name="T27" fmla="*/ 71 h 102"/>
                <a:gd name="T28" fmla="*/ 14 w 102"/>
                <a:gd name="T29" fmla="*/ 88 h 102"/>
                <a:gd name="T30" fmla="*/ 28 w 102"/>
                <a:gd name="T31" fmla="*/ 97 h 102"/>
                <a:gd name="T32" fmla="*/ 49 w 102"/>
                <a:gd name="T33" fmla="*/ 102 h 102"/>
                <a:gd name="T34" fmla="*/ 49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49" y="102"/>
                  </a:moveTo>
                  <a:lnTo>
                    <a:pt x="68" y="97"/>
                  </a:lnTo>
                  <a:lnTo>
                    <a:pt x="85" y="88"/>
                  </a:lnTo>
                  <a:lnTo>
                    <a:pt x="97" y="71"/>
                  </a:lnTo>
                  <a:lnTo>
                    <a:pt x="102" y="52"/>
                  </a:lnTo>
                  <a:lnTo>
                    <a:pt x="97" y="29"/>
                  </a:lnTo>
                  <a:lnTo>
                    <a:pt x="85" y="14"/>
                  </a:lnTo>
                  <a:lnTo>
                    <a:pt x="68" y="2"/>
                  </a:lnTo>
                  <a:lnTo>
                    <a:pt x="49" y="0"/>
                  </a:lnTo>
                  <a:lnTo>
                    <a:pt x="28" y="2"/>
                  </a:lnTo>
                  <a:lnTo>
                    <a:pt x="14" y="14"/>
                  </a:lnTo>
                  <a:lnTo>
                    <a:pt x="2" y="29"/>
                  </a:lnTo>
                  <a:lnTo>
                    <a:pt x="0" y="52"/>
                  </a:lnTo>
                  <a:lnTo>
                    <a:pt x="2" y="71"/>
                  </a:lnTo>
                  <a:lnTo>
                    <a:pt x="14" y="88"/>
                  </a:lnTo>
                  <a:lnTo>
                    <a:pt x="28" y="97"/>
                  </a:lnTo>
                  <a:lnTo>
                    <a:pt x="49" y="102"/>
                  </a:lnTo>
                  <a:lnTo>
                    <a:pt x="49"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2" name="Freeform 276"/>
            <p:cNvSpPr>
              <a:spLocks/>
            </p:cNvSpPr>
            <p:nvPr/>
          </p:nvSpPr>
          <p:spPr bwMode="auto">
            <a:xfrm>
              <a:off x="2791" y="5734"/>
              <a:ext cx="97" cy="98"/>
            </a:xfrm>
            <a:custGeom>
              <a:avLst/>
              <a:gdLst>
                <a:gd name="T0" fmla="*/ 45 w 97"/>
                <a:gd name="T1" fmla="*/ 98 h 98"/>
                <a:gd name="T2" fmla="*/ 64 w 97"/>
                <a:gd name="T3" fmla="*/ 93 h 98"/>
                <a:gd name="T4" fmla="*/ 81 w 97"/>
                <a:gd name="T5" fmla="*/ 81 h 98"/>
                <a:gd name="T6" fmla="*/ 93 w 97"/>
                <a:gd name="T7" fmla="*/ 67 h 98"/>
                <a:gd name="T8" fmla="*/ 97 w 97"/>
                <a:gd name="T9" fmla="*/ 48 h 98"/>
                <a:gd name="T10" fmla="*/ 93 w 97"/>
                <a:gd name="T11" fmla="*/ 26 h 98"/>
                <a:gd name="T12" fmla="*/ 81 w 97"/>
                <a:gd name="T13" fmla="*/ 12 h 98"/>
                <a:gd name="T14" fmla="*/ 64 w 97"/>
                <a:gd name="T15" fmla="*/ 3 h 98"/>
                <a:gd name="T16" fmla="*/ 45 w 97"/>
                <a:gd name="T17" fmla="*/ 0 h 98"/>
                <a:gd name="T18" fmla="*/ 26 w 97"/>
                <a:gd name="T19" fmla="*/ 3 h 98"/>
                <a:gd name="T20" fmla="*/ 14 w 97"/>
                <a:gd name="T21" fmla="*/ 12 h 98"/>
                <a:gd name="T22" fmla="*/ 2 w 97"/>
                <a:gd name="T23" fmla="*/ 26 h 98"/>
                <a:gd name="T24" fmla="*/ 0 w 97"/>
                <a:gd name="T25" fmla="*/ 48 h 98"/>
                <a:gd name="T26" fmla="*/ 2 w 97"/>
                <a:gd name="T27" fmla="*/ 67 h 98"/>
                <a:gd name="T28" fmla="*/ 14 w 97"/>
                <a:gd name="T29" fmla="*/ 81 h 98"/>
                <a:gd name="T30" fmla="*/ 26 w 97"/>
                <a:gd name="T31" fmla="*/ 93 h 98"/>
                <a:gd name="T32" fmla="*/ 45 w 97"/>
                <a:gd name="T33" fmla="*/ 98 h 98"/>
                <a:gd name="T34" fmla="*/ 45 w 97"/>
                <a:gd name="T3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8">
                  <a:moveTo>
                    <a:pt x="45" y="98"/>
                  </a:moveTo>
                  <a:lnTo>
                    <a:pt x="64" y="93"/>
                  </a:lnTo>
                  <a:lnTo>
                    <a:pt x="81" y="81"/>
                  </a:lnTo>
                  <a:lnTo>
                    <a:pt x="93" y="67"/>
                  </a:lnTo>
                  <a:lnTo>
                    <a:pt x="97" y="48"/>
                  </a:lnTo>
                  <a:lnTo>
                    <a:pt x="93" y="26"/>
                  </a:lnTo>
                  <a:lnTo>
                    <a:pt x="81" y="12"/>
                  </a:lnTo>
                  <a:lnTo>
                    <a:pt x="64" y="3"/>
                  </a:lnTo>
                  <a:lnTo>
                    <a:pt x="45" y="0"/>
                  </a:lnTo>
                  <a:lnTo>
                    <a:pt x="26" y="3"/>
                  </a:lnTo>
                  <a:lnTo>
                    <a:pt x="14" y="12"/>
                  </a:lnTo>
                  <a:lnTo>
                    <a:pt x="2" y="26"/>
                  </a:lnTo>
                  <a:lnTo>
                    <a:pt x="0" y="48"/>
                  </a:lnTo>
                  <a:lnTo>
                    <a:pt x="2" y="67"/>
                  </a:lnTo>
                  <a:lnTo>
                    <a:pt x="14" y="81"/>
                  </a:lnTo>
                  <a:lnTo>
                    <a:pt x="26" y="93"/>
                  </a:lnTo>
                  <a:lnTo>
                    <a:pt x="45" y="98"/>
                  </a:lnTo>
                  <a:lnTo>
                    <a:pt x="45" y="98"/>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3" name="Freeform 277"/>
            <p:cNvSpPr>
              <a:spLocks/>
            </p:cNvSpPr>
            <p:nvPr/>
          </p:nvSpPr>
          <p:spPr bwMode="auto">
            <a:xfrm>
              <a:off x="2914" y="5958"/>
              <a:ext cx="93" cy="94"/>
            </a:xfrm>
            <a:custGeom>
              <a:avLst/>
              <a:gdLst>
                <a:gd name="T0" fmla="*/ 46 w 93"/>
                <a:gd name="T1" fmla="*/ 94 h 94"/>
                <a:gd name="T2" fmla="*/ 62 w 93"/>
                <a:gd name="T3" fmla="*/ 90 h 94"/>
                <a:gd name="T4" fmla="*/ 79 w 93"/>
                <a:gd name="T5" fmla="*/ 80 h 94"/>
                <a:gd name="T6" fmla="*/ 88 w 93"/>
                <a:gd name="T7" fmla="*/ 64 h 94"/>
                <a:gd name="T8" fmla="*/ 93 w 93"/>
                <a:gd name="T9" fmla="*/ 47 h 94"/>
                <a:gd name="T10" fmla="*/ 88 w 93"/>
                <a:gd name="T11" fmla="*/ 26 h 94"/>
                <a:gd name="T12" fmla="*/ 79 w 93"/>
                <a:gd name="T13" fmla="*/ 11 h 94"/>
                <a:gd name="T14" fmla="*/ 62 w 93"/>
                <a:gd name="T15" fmla="*/ 2 h 94"/>
                <a:gd name="T16" fmla="*/ 46 w 93"/>
                <a:gd name="T17" fmla="*/ 0 h 94"/>
                <a:gd name="T18" fmla="*/ 27 w 93"/>
                <a:gd name="T19" fmla="*/ 2 h 94"/>
                <a:gd name="T20" fmla="*/ 12 w 93"/>
                <a:gd name="T21" fmla="*/ 11 h 94"/>
                <a:gd name="T22" fmla="*/ 3 w 93"/>
                <a:gd name="T23" fmla="*/ 26 h 94"/>
                <a:gd name="T24" fmla="*/ 0 w 93"/>
                <a:gd name="T25" fmla="*/ 47 h 94"/>
                <a:gd name="T26" fmla="*/ 3 w 93"/>
                <a:gd name="T27" fmla="*/ 64 h 94"/>
                <a:gd name="T28" fmla="*/ 12 w 93"/>
                <a:gd name="T29" fmla="*/ 80 h 94"/>
                <a:gd name="T30" fmla="*/ 27 w 93"/>
                <a:gd name="T31" fmla="*/ 90 h 94"/>
                <a:gd name="T32" fmla="*/ 46 w 93"/>
                <a:gd name="T33" fmla="*/ 94 h 94"/>
                <a:gd name="T34" fmla="*/ 46 w 93"/>
                <a:gd name="T3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4">
                  <a:moveTo>
                    <a:pt x="46" y="94"/>
                  </a:moveTo>
                  <a:lnTo>
                    <a:pt x="62" y="90"/>
                  </a:lnTo>
                  <a:lnTo>
                    <a:pt x="79" y="80"/>
                  </a:lnTo>
                  <a:lnTo>
                    <a:pt x="88" y="64"/>
                  </a:lnTo>
                  <a:lnTo>
                    <a:pt x="93" y="47"/>
                  </a:lnTo>
                  <a:lnTo>
                    <a:pt x="88" y="26"/>
                  </a:lnTo>
                  <a:lnTo>
                    <a:pt x="79" y="11"/>
                  </a:lnTo>
                  <a:lnTo>
                    <a:pt x="62" y="2"/>
                  </a:lnTo>
                  <a:lnTo>
                    <a:pt x="46" y="0"/>
                  </a:lnTo>
                  <a:lnTo>
                    <a:pt x="27" y="2"/>
                  </a:lnTo>
                  <a:lnTo>
                    <a:pt x="12" y="11"/>
                  </a:lnTo>
                  <a:lnTo>
                    <a:pt x="3" y="26"/>
                  </a:lnTo>
                  <a:lnTo>
                    <a:pt x="0" y="47"/>
                  </a:lnTo>
                  <a:lnTo>
                    <a:pt x="3" y="64"/>
                  </a:lnTo>
                  <a:lnTo>
                    <a:pt x="12" y="80"/>
                  </a:lnTo>
                  <a:lnTo>
                    <a:pt x="27" y="90"/>
                  </a:lnTo>
                  <a:lnTo>
                    <a:pt x="46" y="94"/>
                  </a:lnTo>
                  <a:lnTo>
                    <a:pt x="46" y="9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4" name="Freeform 278"/>
            <p:cNvSpPr>
              <a:spLocks/>
            </p:cNvSpPr>
            <p:nvPr/>
          </p:nvSpPr>
          <p:spPr bwMode="auto">
            <a:xfrm>
              <a:off x="3126" y="5839"/>
              <a:ext cx="93" cy="90"/>
            </a:xfrm>
            <a:custGeom>
              <a:avLst/>
              <a:gdLst>
                <a:gd name="T0" fmla="*/ 47 w 93"/>
                <a:gd name="T1" fmla="*/ 90 h 90"/>
                <a:gd name="T2" fmla="*/ 62 w 93"/>
                <a:gd name="T3" fmla="*/ 85 h 90"/>
                <a:gd name="T4" fmla="*/ 78 w 93"/>
                <a:gd name="T5" fmla="*/ 76 h 90"/>
                <a:gd name="T6" fmla="*/ 88 w 93"/>
                <a:gd name="T7" fmla="*/ 59 h 90"/>
                <a:gd name="T8" fmla="*/ 93 w 93"/>
                <a:gd name="T9" fmla="*/ 43 h 90"/>
                <a:gd name="T10" fmla="*/ 88 w 93"/>
                <a:gd name="T11" fmla="*/ 24 h 90"/>
                <a:gd name="T12" fmla="*/ 78 w 93"/>
                <a:gd name="T13" fmla="*/ 9 h 90"/>
                <a:gd name="T14" fmla="*/ 62 w 93"/>
                <a:gd name="T15" fmla="*/ 0 h 90"/>
                <a:gd name="T16" fmla="*/ 47 w 93"/>
                <a:gd name="T17" fmla="*/ 0 h 90"/>
                <a:gd name="T18" fmla="*/ 26 w 93"/>
                <a:gd name="T19" fmla="*/ 0 h 90"/>
                <a:gd name="T20" fmla="*/ 12 w 93"/>
                <a:gd name="T21" fmla="*/ 9 h 90"/>
                <a:gd name="T22" fmla="*/ 2 w 93"/>
                <a:gd name="T23" fmla="*/ 24 h 90"/>
                <a:gd name="T24" fmla="*/ 0 w 93"/>
                <a:gd name="T25" fmla="*/ 43 h 90"/>
                <a:gd name="T26" fmla="*/ 2 w 93"/>
                <a:gd name="T27" fmla="*/ 59 h 90"/>
                <a:gd name="T28" fmla="*/ 12 w 93"/>
                <a:gd name="T29" fmla="*/ 76 h 90"/>
                <a:gd name="T30" fmla="*/ 26 w 93"/>
                <a:gd name="T31" fmla="*/ 85 h 90"/>
                <a:gd name="T32" fmla="*/ 47 w 93"/>
                <a:gd name="T33" fmla="*/ 90 h 90"/>
                <a:gd name="T34" fmla="*/ 47 w 93"/>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0">
                  <a:moveTo>
                    <a:pt x="47" y="90"/>
                  </a:moveTo>
                  <a:lnTo>
                    <a:pt x="62" y="85"/>
                  </a:lnTo>
                  <a:lnTo>
                    <a:pt x="78" y="76"/>
                  </a:lnTo>
                  <a:lnTo>
                    <a:pt x="88" y="59"/>
                  </a:lnTo>
                  <a:lnTo>
                    <a:pt x="93" y="43"/>
                  </a:lnTo>
                  <a:lnTo>
                    <a:pt x="88" y="24"/>
                  </a:lnTo>
                  <a:lnTo>
                    <a:pt x="78" y="9"/>
                  </a:lnTo>
                  <a:lnTo>
                    <a:pt x="62" y="0"/>
                  </a:lnTo>
                  <a:lnTo>
                    <a:pt x="47" y="0"/>
                  </a:lnTo>
                  <a:lnTo>
                    <a:pt x="26" y="0"/>
                  </a:lnTo>
                  <a:lnTo>
                    <a:pt x="12" y="9"/>
                  </a:lnTo>
                  <a:lnTo>
                    <a:pt x="2" y="24"/>
                  </a:lnTo>
                  <a:lnTo>
                    <a:pt x="0" y="43"/>
                  </a:lnTo>
                  <a:lnTo>
                    <a:pt x="2" y="59"/>
                  </a:lnTo>
                  <a:lnTo>
                    <a:pt x="12" y="76"/>
                  </a:lnTo>
                  <a:lnTo>
                    <a:pt x="26" y="85"/>
                  </a:lnTo>
                  <a:lnTo>
                    <a:pt x="47" y="90"/>
                  </a:lnTo>
                  <a:lnTo>
                    <a:pt x="47" y="9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5" name="Freeform 279"/>
            <p:cNvSpPr>
              <a:spLocks/>
            </p:cNvSpPr>
            <p:nvPr/>
          </p:nvSpPr>
          <p:spPr bwMode="auto">
            <a:xfrm>
              <a:off x="3071" y="6119"/>
              <a:ext cx="91" cy="90"/>
            </a:xfrm>
            <a:custGeom>
              <a:avLst/>
              <a:gdLst>
                <a:gd name="T0" fmla="*/ 45 w 91"/>
                <a:gd name="T1" fmla="*/ 90 h 90"/>
                <a:gd name="T2" fmla="*/ 62 w 91"/>
                <a:gd name="T3" fmla="*/ 85 h 90"/>
                <a:gd name="T4" fmla="*/ 76 w 91"/>
                <a:gd name="T5" fmla="*/ 78 h 90"/>
                <a:gd name="T6" fmla="*/ 86 w 91"/>
                <a:gd name="T7" fmla="*/ 64 h 90"/>
                <a:gd name="T8" fmla="*/ 91 w 91"/>
                <a:gd name="T9" fmla="*/ 47 h 90"/>
                <a:gd name="T10" fmla="*/ 86 w 91"/>
                <a:gd name="T11" fmla="*/ 26 h 90"/>
                <a:gd name="T12" fmla="*/ 76 w 91"/>
                <a:gd name="T13" fmla="*/ 12 h 90"/>
                <a:gd name="T14" fmla="*/ 62 w 91"/>
                <a:gd name="T15" fmla="*/ 2 h 90"/>
                <a:gd name="T16" fmla="*/ 45 w 91"/>
                <a:gd name="T17" fmla="*/ 0 h 90"/>
                <a:gd name="T18" fmla="*/ 26 w 91"/>
                <a:gd name="T19" fmla="*/ 2 h 90"/>
                <a:gd name="T20" fmla="*/ 12 w 91"/>
                <a:gd name="T21" fmla="*/ 12 h 90"/>
                <a:gd name="T22" fmla="*/ 3 w 91"/>
                <a:gd name="T23" fmla="*/ 26 h 90"/>
                <a:gd name="T24" fmla="*/ 0 w 91"/>
                <a:gd name="T25" fmla="*/ 47 h 90"/>
                <a:gd name="T26" fmla="*/ 3 w 91"/>
                <a:gd name="T27" fmla="*/ 64 h 90"/>
                <a:gd name="T28" fmla="*/ 12 w 91"/>
                <a:gd name="T29" fmla="*/ 78 h 90"/>
                <a:gd name="T30" fmla="*/ 26 w 91"/>
                <a:gd name="T31" fmla="*/ 85 h 90"/>
                <a:gd name="T32" fmla="*/ 45 w 91"/>
                <a:gd name="T33" fmla="*/ 90 h 90"/>
                <a:gd name="T34" fmla="*/ 45 w 91"/>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90">
                  <a:moveTo>
                    <a:pt x="45" y="90"/>
                  </a:moveTo>
                  <a:lnTo>
                    <a:pt x="62" y="85"/>
                  </a:lnTo>
                  <a:lnTo>
                    <a:pt x="76" y="78"/>
                  </a:lnTo>
                  <a:lnTo>
                    <a:pt x="86" y="64"/>
                  </a:lnTo>
                  <a:lnTo>
                    <a:pt x="91" y="47"/>
                  </a:lnTo>
                  <a:lnTo>
                    <a:pt x="86" y="26"/>
                  </a:lnTo>
                  <a:lnTo>
                    <a:pt x="76" y="12"/>
                  </a:lnTo>
                  <a:lnTo>
                    <a:pt x="62" y="2"/>
                  </a:lnTo>
                  <a:lnTo>
                    <a:pt x="45" y="0"/>
                  </a:lnTo>
                  <a:lnTo>
                    <a:pt x="26" y="2"/>
                  </a:lnTo>
                  <a:lnTo>
                    <a:pt x="12" y="12"/>
                  </a:lnTo>
                  <a:lnTo>
                    <a:pt x="3" y="26"/>
                  </a:lnTo>
                  <a:lnTo>
                    <a:pt x="0" y="47"/>
                  </a:lnTo>
                  <a:lnTo>
                    <a:pt x="3" y="64"/>
                  </a:lnTo>
                  <a:lnTo>
                    <a:pt x="12" y="78"/>
                  </a:lnTo>
                  <a:lnTo>
                    <a:pt x="26" y="85"/>
                  </a:lnTo>
                  <a:lnTo>
                    <a:pt x="45" y="90"/>
                  </a:lnTo>
                  <a:lnTo>
                    <a:pt x="45" y="9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6" name="Freeform 280"/>
            <p:cNvSpPr>
              <a:spLocks/>
            </p:cNvSpPr>
            <p:nvPr/>
          </p:nvSpPr>
          <p:spPr bwMode="auto">
            <a:xfrm>
              <a:off x="3295" y="6126"/>
              <a:ext cx="104" cy="105"/>
            </a:xfrm>
            <a:custGeom>
              <a:avLst/>
              <a:gdLst>
                <a:gd name="T0" fmla="*/ 54 w 104"/>
                <a:gd name="T1" fmla="*/ 105 h 105"/>
                <a:gd name="T2" fmla="*/ 73 w 104"/>
                <a:gd name="T3" fmla="*/ 100 h 105"/>
                <a:gd name="T4" fmla="*/ 90 w 104"/>
                <a:gd name="T5" fmla="*/ 88 h 105"/>
                <a:gd name="T6" fmla="*/ 99 w 104"/>
                <a:gd name="T7" fmla="*/ 69 h 105"/>
                <a:gd name="T8" fmla="*/ 104 w 104"/>
                <a:gd name="T9" fmla="*/ 50 h 105"/>
                <a:gd name="T10" fmla="*/ 99 w 104"/>
                <a:gd name="T11" fmla="*/ 29 h 105"/>
                <a:gd name="T12" fmla="*/ 90 w 104"/>
                <a:gd name="T13" fmla="*/ 14 h 105"/>
                <a:gd name="T14" fmla="*/ 73 w 104"/>
                <a:gd name="T15" fmla="*/ 2 h 105"/>
                <a:gd name="T16" fmla="*/ 54 w 104"/>
                <a:gd name="T17" fmla="*/ 0 h 105"/>
                <a:gd name="T18" fmla="*/ 31 w 104"/>
                <a:gd name="T19" fmla="*/ 2 h 105"/>
                <a:gd name="T20" fmla="*/ 14 w 104"/>
                <a:gd name="T21" fmla="*/ 14 h 105"/>
                <a:gd name="T22" fmla="*/ 2 w 104"/>
                <a:gd name="T23" fmla="*/ 29 h 105"/>
                <a:gd name="T24" fmla="*/ 0 w 104"/>
                <a:gd name="T25" fmla="*/ 50 h 105"/>
                <a:gd name="T26" fmla="*/ 2 w 104"/>
                <a:gd name="T27" fmla="*/ 69 h 105"/>
                <a:gd name="T28" fmla="*/ 14 w 104"/>
                <a:gd name="T29" fmla="*/ 88 h 105"/>
                <a:gd name="T30" fmla="*/ 31 w 104"/>
                <a:gd name="T31" fmla="*/ 100 h 105"/>
                <a:gd name="T32" fmla="*/ 54 w 104"/>
                <a:gd name="T33" fmla="*/ 105 h 105"/>
                <a:gd name="T34" fmla="*/ 54 w 104"/>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5">
                  <a:moveTo>
                    <a:pt x="54" y="105"/>
                  </a:moveTo>
                  <a:lnTo>
                    <a:pt x="73" y="100"/>
                  </a:lnTo>
                  <a:lnTo>
                    <a:pt x="90" y="88"/>
                  </a:lnTo>
                  <a:lnTo>
                    <a:pt x="99" y="69"/>
                  </a:lnTo>
                  <a:lnTo>
                    <a:pt x="104" y="50"/>
                  </a:lnTo>
                  <a:lnTo>
                    <a:pt x="99" y="29"/>
                  </a:lnTo>
                  <a:lnTo>
                    <a:pt x="90" y="14"/>
                  </a:lnTo>
                  <a:lnTo>
                    <a:pt x="73" y="2"/>
                  </a:lnTo>
                  <a:lnTo>
                    <a:pt x="54" y="0"/>
                  </a:lnTo>
                  <a:lnTo>
                    <a:pt x="31" y="2"/>
                  </a:lnTo>
                  <a:lnTo>
                    <a:pt x="14" y="14"/>
                  </a:lnTo>
                  <a:lnTo>
                    <a:pt x="2" y="29"/>
                  </a:lnTo>
                  <a:lnTo>
                    <a:pt x="0" y="50"/>
                  </a:lnTo>
                  <a:lnTo>
                    <a:pt x="2" y="69"/>
                  </a:lnTo>
                  <a:lnTo>
                    <a:pt x="14" y="88"/>
                  </a:lnTo>
                  <a:lnTo>
                    <a:pt x="31" y="100"/>
                  </a:lnTo>
                  <a:lnTo>
                    <a:pt x="54" y="105"/>
                  </a:lnTo>
                  <a:lnTo>
                    <a:pt x="54" y="10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7" name="Freeform 281"/>
            <p:cNvSpPr>
              <a:spLocks/>
            </p:cNvSpPr>
            <p:nvPr/>
          </p:nvSpPr>
          <p:spPr bwMode="auto">
            <a:xfrm>
              <a:off x="2817" y="6200"/>
              <a:ext cx="88" cy="90"/>
            </a:xfrm>
            <a:custGeom>
              <a:avLst/>
              <a:gdLst>
                <a:gd name="T0" fmla="*/ 45 w 88"/>
                <a:gd name="T1" fmla="*/ 90 h 90"/>
                <a:gd name="T2" fmla="*/ 59 w 88"/>
                <a:gd name="T3" fmla="*/ 85 h 90"/>
                <a:gd name="T4" fmla="*/ 74 w 88"/>
                <a:gd name="T5" fmla="*/ 76 h 90"/>
                <a:gd name="T6" fmla="*/ 83 w 88"/>
                <a:gd name="T7" fmla="*/ 59 h 90"/>
                <a:gd name="T8" fmla="*/ 88 w 88"/>
                <a:gd name="T9" fmla="*/ 42 h 90"/>
                <a:gd name="T10" fmla="*/ 83 w 88"/>
                <a:gd name="T11" fmla="*/ 23 h 90"/>
                <a:gd name="T12" fmla="*/ 74 w 88"/>
                <a:gd name="T13" fmla="*/ 9 h 90"/>
                <a:gd name="T14" fmla="*/ 59 w 88"/>
                <a:gd name="T15" fmla="*/ 0 h 90"/>
                <a:gd name="T16" fmla="*/ 45 w 88"/>
                <a:gd name="T17" fmla="*/ 0 h 90"/>
                <a:gd name="T18" fmla="*/ 24 w 88"/>
                <a:gd name="T19" fmla="*/ 0 h 90"/>
                <a:gd name="T20" fmla="*/ 9 w 88"/>
                <a:gd name="T21" fmla="*/ 9 h 90"/>
                <a:gd name="T22" fmla="*/ 0 w 88"/>
                <a:gd name="T23" fmla="*/ 23 h 90"/>
                <a:gd name="T24" fmla="*/ 0 w 88"/>
                <a:gd name="T25" fmla="*/ 42 h 90"/>
                <a:gd name="T26" fmla="*/ 0 w 88"/>
                <a:gd name="T27" fmla="*/ 59 h 90"/>
                <a:gd name="T28" fmla="*/ 9 w 88"/>
                <a:gd name="T29" fmla="*/ 76 h 90"/>
                <a:gd name="T30" fmla="*/ 24 w 88"/>
                <a:gd name="T31" fmla="*/ 85 h 90"/>
                <a:gd name="T32" fmla="*/ 45 w 88"/>
                <a:gd name="T33" fmla="*/ 90 h 90"/>
                <a:gd name="T34" fmla="*/ 45 w 88"/>
                <a:gd name="T3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0">
                  <a:moveTo>
                    <a:pt x="45" y="90"/>
                  </a:moveTo>
                  <a:lnTo>
                    <a:pt x="59" y="85"/>
                  </a:lnTo>
                  <a:lnTo>
                    <a:pt x="74" y="76"/>
                  </a:lnTo>
                  <a:lnTo>
                    <a:pt x="83" y="59"/>
                  </a:lnTo>
                  <a:lnTo>
                    <a:pt x="88" y="42"/>
                  </a:lnTo>
                  <a:lnTo>
                    <a:pt x="83" y="23"/>
                  </a:lnTo>
                  <a:lnTo>
                    <a:pt x="74" y="9"/>
                  </a:lnTo>
                  <a:lnTo>
                    <a:pt x="59" y="0"/>
                  </a:lnTo>
                  <a:lnTo>
                    <a:pt x="45" y="0"/>
                  </a:lnTo>
                  <a:lnTo>
                    <a:pt x="24" y="0"/>
                  </a:lnTo>
                  <a:lnTo>
                    <a:pt x="9" y="9"/>
                  </a:lnTo>
                  <a:lnTo>
                    <a:pt x="0" y="23"/>
                  </a:lnTo>
                  <a:lnTo>
                    <a:pt x="0" y="42"/>
                  </a:lnTo>
                  <a:lnTo>
                    <a:pt x="0" y="59"/>
                  </a:lnTo>
                  <a:lnTo>
                    <a:pt x="9" y="76"/>
                  </a:lnTo>
                  <a:lnTo>
                    <a:pt x="24" y="85"/>
                  </a:lnTo>
                  <a:lnTo>
                    <a:pt x="45" y="90"/>
                  </a:lnTo>
                  <a:lnTo>
                    <a:pt x="45" y="9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8" name="Freeform 282"/>
            <p:cNvSpPr>
              <a:spLocks/>
            </p:cNvSpPr>
            <p:nvPr/>
          </p:nvSpPr>
          <p:spPr bwMode="auto">
            <a:xfrm>
              <a:off x="3031" y="6373"/>
              <a:ext cx="97" cy="100"/>
            </a:xfrm>
            <a:custGeom>
              <a:avLst/>
              <a:gdLst>
                <a:gd name="T0" fmla="*/ 47 w 97"/>
                <a:gd name="T1" fmla="*/ 100 h 100"/>
                <a:gd name="T2" fmla="*/ 66 w 97"/>
                <a:gd name="T3" fmla="*/ 95 h 100"/>
                <a:gd name="T4" fmla="*/ 83 w 97"/>
                <a:gd name="T5" fmla="*/ 83 h 100"/>
                <a:gd name="T6" fmla="*/ 93 w 97"/>
                <a:gd name="T7" fmla="*/ 66 h 100"/>
                <a:gd name="T8" fmla="*/ 97 w 97"/>
                <a:gd name="T9" fmla="*/ 47 h 100"/>
                <a:gd name="T10" fmla="*/ 93 w 97"/>
                <a:gd name="T11" fmla="*/ 26 h 100"/>
                <a:gd name="T12" fmla="*/ 83 w 97"/>
                <a:gd name="T13" fmla="*/ 12 h 100"/>
                <a:gd name="T14" fmla="*/ 66 w 97"/>
                <a:gd name="T15" fmla="*/ 2 h 100"/>
                <a:gd name="T16" fmla="*/ 47 w 97"/>
                <a:gd name="T17" fmla="*/ 0 h 100"/>
                <a:gd name="T18" fmla="*/ 26 w 97"/>
                <a:gd name="T19" fmla="*/ 2 h 100"/>
                <a:gd name="T20" fmla="*/ 12 w 97"/>
                <a:gd name="T21" fmla="*/ 12 h 100"/>
                <a:gd name="T22" fmla="*/ 2 w 97"/>
                <a:gd name="T23" fmla="*/ 26 h 100"/>
                <a:gd name="T24" fmla="*/ 0 w 97"/>
                <a:gd name="T25" fmla="*/ 47 h 100"/>
                <a:gd name="T26" fmla="*/ 2 w 97"/>
                <a:gd name="T27" fmla="*/ 66 h 100"/>
                <a:gd name="T28" fmla="*/ 12 w 97"/>
                <a:gd name="T29" fmla="*/ 83 h 100"/>
                <a:gd name="T30" fmla="*/ 26 w 97"/>
                <a:gd name="T31" fmla="*/ 95 h 100"/>
                <a:gd name="T32" fmla="*/ 47 w 97"/>
                <a:gd name="T33" fmla="*/ 100 h 100"/>
                <a:gd name="T34" fmla="*/ 47 w 97"/>
                <a:gd name="T3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100">
                  <a:moveTo>
                    <a:pt x="47" y="100"/>
                  </a:moveTo>
                  <a:lnTo>
                    <a:pt x="66" y="95"/>
                  </a:lnTo>
                  <a:lnTo>
                    <a:pt x="83" y="83"/>
                  </a:lnTo>
                  <a:lnTo>
                    <a:pt x="93" y="66"/>
                  </a:lnTo>
                  <a:lnTo>
                    <a:pt x="97" y="47"/>
                  </a:lnTo>
                  <a:lnTo>
                    <a:pt x="93" y="26"/>
                  </a:lnTo>
                  <a:lnTo>
                    <a:pt x="83" y="12"/>
                  </a:lnTo>
                  <a:lnTo>
                    <a:pt x="66" y="2"/>
                  </a:lnTo>
                  <a:lnTo>
                    <a:pt x="47" y="0"/>
                  </a:lnTo>
                  <a:lnTo>
                    <a:pt x="26" y="2"/>
                  </a:lnTo>
                  <a:lnTo>
                    <a:pt x="12" y="12"/>
                  </a:lnTo>
                  <a:lnTo>
                    <a:pt x="2" y="26"/>
                  </a:lnTo>
                  <a:lnTo>
                    <a:pt x="0" y="47"/>
                  </a:lnTo>
                  <a:lnTo>
                    <a:pt x="2" y="66"/>
                  </a:lnTo>
                  <a:lnTo>
                    <a:pt x="12" y="83"/>
                  </a:lnTo>
                  <a:lnTo>
                    <a:pt x="26" y="95"/>
                  </a:lnTo>
                  <a:lnTo>
                    <a:pt x="47" y="100"/>
                  </a:lnTo>
                  <a:lnTo>
                    <a:pt x="47" y="10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59" name="Freeform 283"/>
            <p:cNvSpPr>
              <a:spLocks/>
            </p:cNvSpPr>
            <p:nvPr/>
          </p:nvSpPr>
          <p:spPr bwMode="auto">
            <a:xfrm>
              <a:off x="3264" y="6406"/>
              <a:ext cx="107" cy="107"/>
            </a:xfrm>
            <a:custGeom>
              <a:avLst/>
              <a:gdLst>
                <a:gd name="T0" fmla="*/ 54 w 107"/>
                <a:gd name="T1" fmla="*/ 107 h 107"/>
                <a:gd name="T2" fmla="*/ 71 w 107"/>
                <a:gd name="T3" fmla="*/ 102 h 107"/>
                <a:gd name="T4" fmla="*/ 90 w 107"/>
                <a:gd name="T5" fmla="*/ 90 h 107"/>
                <a:gd name="T6" fmla="*/ 102 w 107"/>
                <a:gd name="T7" fmla="*/ 71 h 107"/>
                <a:gd name="T8" fmla="*/ 107 w 107"/>
                <a:gd name="T9" fmla="*/ 52 h 107"/>
                <a:gd name="T10" fmla="*/ 102 w 107"/>
                <a:gd name="T11" fmla="*/ 31 h 107"/>
                <a:gd name="T12" fmla="*/ 90 w 107"/>
                <a:gd name="T13" fmla="*/ 14 h 107"/>
                <a:gd name="T14" fmla="*/ 71 w 107"/>
                <a:gd name="T15" fmla="*/ 3 h 107"/>
                <a:gd name="T16" fmla="*/ 54 w 107"/>
                <a:gd name="T17" fmla="*/ 0 h 107"/>
                <a:gd name="T18" fmla="*/ 33 w 107"/>
                <a:gd name="T19" fmla="*/ 3 h 107"/>
                <a:gd name="T20" fmla="*/ 16 w 107"/>
                <a:gd name="T21" fmla="*/ 14 h 107"/>
                <a:gd name="T22" fmla="*/ 2 w 107"/>
                <a:gd name="T23" fmla="*/ 31 h 107"/>
                <a:gd name="T24" fmla="*/ 0 w 107"/>
                <a:gd name="T25" fmla="*/ 52 h 107"/>
                <a:gd name="T26" fmla="*/ 2 w 107"/>
                <a:gd name="T27" fmla="*/ 71 h 107"/>
                <a:gd name="T28" fmla="*/ 16 w 107"/>
                <a:gd name="T29" fmla="*/ 90 h 107"/>
                <a:gd name="T30" fmla="*/ 33 w 107"/>
                <a:gd name="T31" fmla="*/ 102 h 107"/>
                <a:gd name="T32" fmla="*/ 54 w 107"/>
                <a:gd name="T33" fmla="*/ 107 h 107"/>
                <a:gd name="T34" fmla="*/ 54 w 107"/>
                <a:gd name="T3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07">
                  <a:moveTo>
                    <a:pt x="54" y="107"/>
                  </a:moveTo>
                  <a:lnTo>
                    <a:pt x="71" y="102"/>
                  </a:lnTo>
                  <a:lnTo>
                    <a:pt x="90" y="90"/>
                  </a:lnTo>
                  <a:lnTo>
                    <a:pt x="102" y="71"/>
                  </a:lnTo>
                  <a:lnTo>
                    <a:pt x="107" y="52"/>
                  </a:lnTo>
                  <a:lnTo>
                    <a:pt x="102" y="31"/>
                  </a:lnTo>
                  <a:lnTo>
                    <a:pt x="90" y="14"/>
                  </a:lnTo>
                  <a:lnTo>
                    <a:pt x="71" y="3"/>
                  </a:lnTo>
                  <a:lnTo>
                    <a:pt x="54" y="0"/>
                  </a:lnTo>
                  <a:lnTo>
                    <a:pt x="33" y="3"/>
                  </a:lnTo>
                  <a:lnTo>
                    <a:pt x="16" y="14"/>
                  </a:lnTo>
                  <a:lnTo>
                    <a:pt x="2" y="31"/>
                  </a:lnTo>
                  <a:lnTo>
                    <a:pt x="0" y="52"/>
                  </a:lnTo>
                  <a:lnTo>
                    <a:pt x="2" y="71"/>
                  </a:lnTo>
                  <a:lnTo>
                    <a:pt x="16" y="90"/>
                  </a:lnTo>
                  <a:lnTo>
                    <a:pt x="33" y="102"/>
                  </a:lnTo>
                  <a:lnTo>
                    <a:pt x="54" y="107"/>
                  </a:lnTo>
                  <a:lnTo>
                    <a:pt x="54" y="10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0" name="Freeform 284"/>
            <p:cNvSpPr>
              <a:spLocks/>
            </p:cNvSpPr>
            <p:nvPr/>
          </p:nvSpPr>
          <p:spPr bwMode="auto">
            <a:xfrm>
              <a:off x="2791" y="6698"/>
              <a:ext cx="90" cy="93"/>
            </a:xfrm>
            <a:custGeom>
              <a:avLst/>
              <a:gdLst>
                <a:gd name="T0" fmla="*/ 43 w 90"/>
                <a:gd name="T1" fmla="*/ 93 h 93"/>
                <a:gd name="T2" fmla="*/ 59 w 90"/>
                <a:gd name="T3" fmla="*/ 88 h 93"/>
                <a:gd name="T4" fmla="*/ 74 w 90"/>
                <a:gd name="T5" fmla="*/ 79 h 93"/>
                <a:gd name="T6" fmla="*/ 85 w 90"/>
                <a:gd name="T7" fmla="*/ 62 h 93"/>
                <a:gd name="T8" fmla="*/ 90 w 90"/>
                <a:gd name="T9" fmla="*/ 45 h 93"/>
                <a:gd name="T10" fmla="*/ 85 w 90"/>
                <a:gd name="T11" fmla="*/ 24 h 93"/>
                <a:gd name="T12" fmla="*/ 74 w 90"/>
                <a:gd name="T13" fmla="*/ 12 h 93"/>
                <a:gd name="T14" fmla="*/ 59 w 90"/>
                <a:gd name="T15" fmla="*/ 3 h 93"/>
                <a:gd name="T16" fmla="*/ 43 w 90"/>
                <a:gd name="T17" fmla="*/ 0 h 93"/>
                <a:gd name="T18" fmla="*/ 24 w 90"/>
                <a:gd name="T19" fmla="*/ 3 h 93"/>
                <a:gd name="T20" fmla="*/ 12 w 90"/>
                <a:gd name="T21" fmla="*/ 12 h 93"/>
                <a:gd name="T22" fmla="*/ 2 w 90"/>
                <a:gd name="T23" fmla="*/ 24 h 93"/>
                <a:gd name="T24" fmla="*/ 0 w 90"/>
                <a:gd name="T25" fmla="*/ 45 h 93"/>
                <a:gd name="T26" fmla="*/ 2 w 90"/>
                <a:gd name="T27" fmla="*/ 62 h 93"/>
                <a:gd name="T28" fmla="*/ 12 w 90"/>
                <a:gd name="T29" fmla="*/ 79 h 93"/>
                <a:gd name="T30" fmla="*/ 24 w 90"/>
                <a:gd name="T31" fmla="*/ 88 h 93"/>
                <a:gd name="T32" fmla="*/ 43 w 90"/>
                <a:gd name="T33" fmla="*/ 93 h 93"/>
                <a:gd name="T34" fmla="*/ 43 w 90"/>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3">
                  <a:moveTo>
                    <a:pt x="43" y="93"/>
                  </a:moveTo>
                  <a:lnTo>
                    <a:pt x="59" y="88"/>
                  </a:lnTo>
                  <a:lnTo>
                    <a:pt x="74" y="79"/>
                  </a:lnTo>
                  <a:lnTo>
                    <a:pt x="85" y="62"/>
                  </a:lnTo>
                  <a:lnTo>
                    <a:pt x="90" y="45"/>
                  </a:lnTo>
                  <a:lnTo>
                    <a:pt x="85" y="24"/>
                  </a:lnTo>
                  <a:lnTo>
                    <a:pt x="74" y="12"/>
                  </a:lnTo>
                  <a:lnTo>
                    <a:pt x="59" y="3"/>
                  </a:lnTo>
                  <a:lnTo>
                    <a:pt x="43" y="0"/>
                  </a:lnTo>
                  <a:lnTo>
                    <a:pt x="24" y="3"/>
                  </a:lnTo>
                  <a:lnTo>
                    <a:pt x="12" y="12"/>
                  </a:lnTo>
                  <a:lnTo>
                    <a:pt x="2" y="24"/>
                  </a:lnTo>
                  <a:lnTo>
                    <a:pt x="0" y="45"/>
                  </a:lnTo>
                  <a:lnTo>
                    <a:pt x="2" y="62"/>
                  </a:lnTo>
                  <a:lnTo>
                    <a:pt x="12" y="79"/>
                  </a:lnTo>
                  <a:lnTo>
                    <a:pt x="24" y="88"/>
                  </a:lnTo>
                  <a:lnTo>
                    <a:pt x="43" y="93"/>
                  </a:lnTo>
                  <a:lnTo>
                    <a:pt x="43" y="9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1" name="Freeform 285"/>
            <p:cNvSpPr>
              <a:spLocks/>
            </p:cNvSpPr>
            <p:nvPr/>
          </p:nvSpPr>
          <p:spPr bwMode="auto">
            <a:xfrm>
              <a:off x="2798" y="6475"/>
              <a:ext cx="97" cy="97"/>
            </a:xfrm>
            <a:custGeom>
              <a:avLst/>
              <a:gdLst>
                <a:gd name="T0" fmla="*/ 50 w 97"/>
                <a:gd name="T1" fmla="*/ 97 h 97"/>
                <a:gd name="T2" fmla="*/ 67 w 97"/>
                <a:gd name="T3" fmla="*/ 95 h 97"/>
                <a:gd name="T4" fmla="*/ 83 w 97"/>
                <a:gd name="T5" fmla="*/ 83 h 97"/>
                <a:gd name="T6" fmla="*/ 93 w 97"/>
                <a:gd name="T7" fmla="*/ 69 h 97"/>
                <a:gd name="T8" fmla="*/ 97 w 97"/>
                <a:gd name="T9" fmla="*/ 52 h 97"/>
                <a:gd name="T10" fmla="*/ 93 w 97"/>
                <a:gd name="T11" fmla="*/ 29 h 97"/>
                <a:gd name="T12" fmla="*/ 83 w 97"/>
                <a:gd name="T13" fmla="*/ 14 h 97"/>
                <a:gd name="T14" fmla="*/ 67 w 97"/>
                <a:gd name="T15" fmla="*/ 2 h 97"/>
                <a:gd name="T16" fmla="*/ 50 w 97"/>
                <a:gd name="T17" fmla="*/ 0 h 97"/>
                <a:gd name="T18" fmla="*/ 28 w 97"/>
                <a:gd name="T19" fmla="*/ 2 h 97"/>
                <a:gd name="T20" fmla="*/ 12 w 97"/>
                <a:gd name="T21" fmla="*/ 14 h 97"/>
                <a:gd name="T22" fmla="*/ 0 w 97"/>
                <a:gd name="T23" fmla="*/ 29 h 97"/>
                <a:gd name="T24" fmla="*/ 0 w 97"/>
                <a:gd name="T25" fmla="*/ 52 h 97"/>
                <a:gd name="T26" fmla="*/ 0 w 97"/>
                <a:gd name="T27" fmla="*/ 69 h 97"/>
                <a:gd name="T28" fmla="*/ 12 w 97"/>
                <a:gd name="T29" fmla="*/ 83 h 97"/>
                <a:gd name="T30" fmla="*/ 28 w 97"/>
                <a:gd name="T31" fmla="*/ 95 h 97"/>
                <a:gd name="T32" fmla="*/ 50 w 97"/>
                <a:gd name="T33" fmla="*/ 97 h 97"/>
                <a:gd name="T34" fmla="*/ 50 w 97"/>
                <a:gd name="T3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7">
                  <a:moveTo>
                    <a:pt x="50" y="97"/>
                  </a:moveTo>
                  <a:lnTo>
                    <a:pt x="67" y="95"/>
                  </a:lnTo>
                  <a:lnTo>
                    <a:pt x="83" y="83"/>
                  </a:lnTo>
                  <a:lnTo>
                    <a:pt x="93" y="69"/>
                  </a:lnTo>
                  <a:lnTo>
                    <a:pt x="97" y="52"/>
                  </a:lnTo>
                  <a:lnTo>
                    <a:pt x="93" y="29"/>
                  </a:lnTo>
                  <a:lnTo>
                    <a:pt x="83" y="14"/>
                  </a:lnTo>
                  <a:lnTo>
                    <a:pt x="67" y="2"/>
                  </a:lnTo>
                  <a:lnTo>
                    <a:pt x="50" y="0"/>
                  </a:lnTo>
                  <a:lnTo>
                    <a:pt x="28" y="2"/>
                  </a:lnTo>
                  <a:lnTo>
                    <a:pt x="12" y="14"/>
                  </a:lnTo>
                  <a:lnTo>
                    <a:pt x="0" y="29"/>
                  </a:lnTo>
                  <a:lnTo>
                    <a:pt x="0" y="52"/>
                  </a:lnTo>
                  <a:lnTo>
                    <a:pt x="0" y="69"/>
                  </a:lnTo>
                  <a:lnTo>
                    <a:pt x="12" y="83"/>
                  </a:lnTo>
                  <a:lnTo>
                    <a:pt x="28" y="95"/>
                  </a:lnTo>
                  <a:lnTo>
                    <a:pt x="50" y="97"/>
                  </a:lnTo>
                  <a:lnTo>
                    <a:pt x="50" y="9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2" name="Freeform 286"/>
            <p:cNvSpPr>
              <a:spLocks/>
            </p:cNvSpPr>
            <p:nvPr/>
          </p:nvSpPr>
          <p:spPr bwMode="auto">
            <a:xfrm>
              <a:off x="2579" y="6392"/>
              <a:ext cx="100" cy="95"/>
            </a:xfrm>
            <a:custGeom>
              <a:avLst/>
              <a:gdLst>
                <a:gd name="T0" fmla="*/ 48 w 100"/>
                <a:gd name="T1" fmla="*/ 95 h 95"/>
                <a:gd name="T2" fmla="*/ 67 w 100"/>
                <a:gd name="T3" fmla="*/ 90 h 95"/>
                <a:gd name="T4" fmla="*/ 84 w 100"/>
                <a:gd name="T5" fmla="*/ 81 h 95"/>
                <a:gd name="T6" fmla="*/ 95 w 100"/>
                <a:gd name="T7" fmla="*/ 64 h 95"/>
                <a:gd name="T8" fmla="*/ 100 w 100"/>
                <a:gd name="T9" fmla="*/ 47 h 95"/>
                <a:gd name="T10" fmla="*/ 95 w 100"/>
                <a:gd name="T11" fmla="*/ 26 h 95"/>
                <a:gd name="T12" fmla="*/ 84 w 100"/>
                <a:gd name="T13" fmla="*/ 12 h 95"/>
                <a:gd name="T14" fmla="*/ 67 w 100"/>
                <a:gd name="T15" fmla="*/ 2 h 95"/>
                <a:gd name="T16" fmla="*/ 48 w 100"/>
                <a:gd name="T17" fmla="*/ 0 h 95"/>
                <a:gd name="T18" fmla="*/ 29 w 100"/>
                <a:gd name="T19" fmla="*/ 2 h 95"/>
                <a:gd name="T20" fmla="*/ 15 w 100"/>
                <a:gd name="T21" fmla="*/ 12 h 95"/>
                <a:gd name="T22" fmla="*/ 3 w 100"/>
                <a:gd name="T23" fmla="*/ 26 h 95"/>
                <a:gd name="T24" fmla="*/ 0 w 100"/>
                <a:gd name="T25" fmla="*/ 47 h 95"/>
                <a:gd name="T26" fmla="*/ 3 w 100"/>
                <a:gd name="T27" fmla="*/ 64 h 95"/>
                <a:gd name="T28" fmla="*/ 15 w 100"/>
                <a:gd name="T29" fmla="*/ 81 h 95"/>
                <a:gd name="T30" fmla="*/ 29 w 100"/>
                <a:gd name="T31" fmla="*/ 90 h 95"/>
                <a:gd name="T32" fmla="*/ 48 w 100"/>
                <a:gd name="T33" fmla="*/ 95 h 95"/>
                <a:gd name="T34" fmla="*/ 48 w 100"/>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95">
                  <a:moveTo>
                    <a:pt x="48" y="95"/>
                  </a:moveTo>
                  <a:lnTo>
                    <a:pt x="67" y="90"/>
                  </a:lnTo>
                  <a:lnTo>
                    <a:pt x="84" y="81"/>
                  </a:lnTo>
                  <a:lnTo>
                    <a:pt x="95" y="64"/>
                  </a:lnTo>
                  <a:lnTo>
                    <a:pt x="100" y="47"/>
                  </a:lnTo>
                  <a:lnTo>
                    <a:pt x="95" y="26"/>
                  </a:lnTo>
                  <a:lnTo>
                    <a:pt x="84" y="12"/>
                  </a:lnTo>
                  <a:lnTo>
                    <a:pt x="67" y="2"/>
                  </a:lnTo>
                  <a:lnTo>
                    <a:pt x="48" y="0"/>
                  </a:lnTo>
                  <a:lnTo>
                    <a:pt x="29" y="2"/>
                  </a:lnTo>
                  <a:lnTo>
                    <a:pt x="15" y="12"/>
                  </a:lnTo>
                  <a:lnTo>
                    <a:pt x="3" y="26"/>
                  </a:lnTo>
                  <a:lnTo>
                    <a:pt x="0" y="47"/>
                  </a:lnTo>
                  <a:lnTo>
                    <a:pt x="3" y="64"/>
                  </a:lnTo>
                  <a:lnTo>
                    <a:pt x="15" y="81"/>
                  </a:lnTo>
                  <a:lnTo>
                    <a:pt x="29" y="90"/>
                  </a:lnTo>
                  <a:lnTo>
                    <a:pt x="48" y="95"/>
                  </a:lnTo>
                  <a:lnTo>
                    <a:pt x="48" y="9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3" name="Freeform 287"/>
            <p:cNvSpPr>
              <a:spLocks/>
            </p:cNvSpPr>
            <p:nvPr/>
          </p:nvSpPr>
          <p:spPr bwMode="auto">
            <a:xfrm>
              <a:off x="2327" y="6387"/>
              <a:ext cx="93" cy="95"/>
            </a:xfrm>
            <a:custGeom>
              <a:avLst/>
              <a:gdLst>
                <a:gd name="T0" fmla="*/ 48 w 93"/>
                <a:gd name="T1" fmla="*/ 95 h 95"/>
                <a:gd name="T2" fmla="*/ 62 w 93"/>
                <a:gd name="T3" fmla="*/ 90 h 95"/>
                <a:gd name="T4" fmla="*/ 79 w 93"/>
                <a:gd name="T5" fmla="*/ 81 h 95"/>
                <a:gd name="T6" fmla="*/ 88 w 93"/>
                <a:gd name="T7" fmla="*/ 64 h 95"/>
                <a:gd name="T8" fmla="*/ 93 w 93"/>
                <a:gd name="T9" fmla="*/ 48 h 95"/>
                <a:gd name="T10" fmla="*/ 88 w 93"/>
                <a:gd name="T11" fmla="*/ 29 h 95"/>
                <a:gd name="T12" fmla="*/ 79 w 93"/>
                <a:gd name="T13" fmla="*/ 15 h 95"/>
                <a:gd name="T14" fmla="*/ 62 w 93"/>
                <a:gd name="T15" fmla="*/ 3 h 95"/>
                <a:gd name="T16" fmla="*/ 48 w 93"/>
                <a:gd name="T17" fmla="*/ 0 h 95"/>
                <a:gd name="T18" fmla="*/ 27 w 93"/>
                <a:gd name="T19" fmla="*/ 3 h 95"/>
                <a:gd name="T20" fmla="*/ 12 w 93"/>
                <a:gd name="T21" fmla="*/ 15 h 95"/>
                <a:gd name="T22" fmla="*/ 3 w 93"/>
                <a:gd name="T23" fmla="*/ 29 h 95"/>
                <a:gd name="T24" fmla="*/ 0 w 93"/>
                <a:gd name="T25" fmla="*/ 48 h 95"/>
                <a:gd name="T26" fmla="*/ 3 w 93"/>
                <a:gd name="T27" fmla="*/ 64 h 95"/>
                <a:gd name="T28" fmla="*/ 12 w 93"/>
                <a:gd name="T29" fmla="*/ 81 h 95"/>
                <a:gd name="T30" fmla="*/ 27 w 93"/>
                <a:gd name="T31" fmla="*/ 90 h 95"/>
                <a:gd name="T32" fmla="*/ 48 w 93"/>
                <a:gd name="T33" fmla="*/ 95 h 95"/>
                <a:gd name="T34" fmla="*/ 48 w 93"/>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5">
                  <a:moveTo>
                    <a:pt x="48" y="95"/>
                  </a:moveTo>
                  <a:lnTo>
                    <a:pt x="62" y="90"/>
                  </a:lnTo>
                  <a:lnTo>
                    <a:pt x="79" y="81"/>
                  </a:lnTo>
                  <a:lnTo>
                    <a:pt x="88" y="64"/>
                  </a:lnTo>
                  <a:lnTo>
                    <a:pt x="93" y="48"/>
                  </a:lnTo>
                  <a:lnTo>
                    <a:pt x="88" y="29"/>
                  </a:lnTo>
                  <a:lnTo>
                    <a:pt x="79" y="15"/>
                  </a:lnTo>
                  <a:lnTo>
                    <a:pt x="62" y="3"/>
                  </a:lnTo>
                  <a:lnTo>
                    <a:pt x="48" y="0"/>
                  </a:lnTo>
                  <a:lnTo>
                    <a:pt x="27" y="3"/>
                  </a:lnTo>
                  <a:lnTo>
                    <a:pt x="12" y="15"/>
                  </a:lnTo>
                  <a:lnTo>
                    <a:pt x="3" y="29"/>
                  </a:lnTo>
                  <a:lnTo>
                    <a:pt x="0" y="48"/>
                  </a:lnTo>
                  <a:lnTo>
                    <a:pt x="3" y="64"/>
                  </a:lnTo>
                  <a:lnTo>
                    <a:pt x="12" y="81"/>
                  </a:lnTo>
                  <a:lnTo>
                    <a:pt x="27" y="90"/>
                  </a:lnTo>
                  <a:lnTo>
                    <a:pt x="48" y="95"/>
                  </a:lnTo>
                  <a:lnTo>
                    <a:pt x="48" y="9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4" name="Freeform 288"/>
            <p:cNvSpPr>
              <a:spLocks/>
            </p:cNvSpPr>
            <p:nvPr/>
          </p:nvSpPr>
          <p:spPr bwMode="auto">
            <a:xfrm>
              <a:off x="2491" y="6613"/>
              <a:ext cx="95" cy="95"/>
            </a:xfrm>
            <a:custGeom>
              <a:avLst/>
              <a:gdLst>
                <a:gd name="T0" fmla="*/ 48 w 95"/>
                <a:gd name="T1" fmla="*/ 95 h 95"/>
                <a:gd name="T2" fmla="*/ 65 w 95"/>
                <a:gd name="T3" fmla="*/ 90 h 95"/>
                <a:gd name="T4" fmla="*/ 81 w 95"/>
                <a:gd name="T5" fmla="*/ 78 h 95"/>
                <a:gd name="T6" fmla="*/ 91 w 95"/>
                <a:gd name="T7" fmla="*/ 64 h 95"/>
                <a:gd name="T8" fmla="*/ 95 w 95"/>
                <a:gd name="T9" fmla="*/ 47 h 95"/>
                <a:gd name="T10" fmla="*/ 91 w 95"/>
                <a:gd name="T11" fmla="*/ 26 h 95"/>
                <a:gd name="T12" fmla="*/ 81 w 95"/>
                <a:gd name="T13" fmla="*/ 12 h 95"/>
                <a:gd name="T14" fmla="*/ 65 w 95"/>
                <a:gd name="T15" fmla="*/ 2 h 95"/>
                <a:gd name="T16" fmla="*/ 48 w 95"/>
                <a:gd name="T17" fmla="*/ 0 h 95"/>
                <a:gd name="T18" fmla="*/ 29 w 95"/>
                <a:gd name="T19" fmla="*/ 2 h 95"/>
                <a:gd name="T20" fmla="*/ 15 w 95"/>
                <a:gd name="T21" fmla="*/ 12 h 95"/>
                <a:gd name="T22" fmla="*/ 3 w 95"/>
                <a:gd name="T23" fmla="*/ 26 h 95"/>
                <a:gd name="T24" fmla="*/ 0 w 95"/>
                <a:gd name="T25" fmla="*/ 47 h 95"/>
                <a:gd name="T26" fmla="*/ 3 w 95"/>
                <a:gd name="T27" fmla="*/ 64 h 95"/>
                <a:gd name="T28" fmla="*/ 15 w 95"/>
                <a:gd name="T29" fmla="*/ 78 h 95"/>
                <a:gd name="T30" fmla="*/ 29 w 95"/>
                <a:gd name="T31" fmla="*/ 90 h 95"/>
                <a:gd name="T32" fmla="*/ 48 w 95"/>
                <a:gd name="T33" fmla="*/ 95 h 95"/>
                <a:gd name="T34" fmla="*/ 48 w 95"/>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5">
                  <a:moveTo>
                    <a:pt x="48" y="95"/>
                  </a:moveTo>
                  <a:lnTo>
                    <a:pt x="65" y="90"/>
                  </a:lnTo>
                  <a:lnTo>
                    <a:pt x="81" y="78"/>
                  </a:lnTo>
                  <a:lnTo>
                    <a:pt x="91" y="64"/>
                  </a:lnTo>
                  <a:lnTo>
                    <a:pt x="95" y="47"/>
                  </a:lnTo>
                  <a:lnTo>
                    <a:pt x="91" y="26"/>
                  </a:lnTo>
                  <a:lnTo>
                    <a:pt x="81" y="12"/>
                  </a:lnTo>
                  <a:lnTo>
                    <a:pt x="65" y="2"/>
                  </a:lnTo>
                  <a:lnTo>
                    <a:pt x="48" y="0"/>
                  </a:lnTo>
                  <a:lnTo>
                    <a:pt x="29" y="2"/>
                  </a:lnTo>
                  <a:lnTo>
                    <a:pt x="15" y="12"/>
                  </a:lnTo>
                  <a:lnTo>
                    <a:pt x="3" y="26"/>
                  </a:lnTo>
                  <a:lnTo>
                    <a:pt x="0" y="47"/>
                  </a:lnTo>
                  <a:lnTo>
                    <a:pt x="3" y="64"/>
                  </a:lnTo>
                  <a:lnTo>
                    <a:pt x="15" y="78"/>
                  </a:lnTo>
                  <a:lnTo>
                    <a:pt x="29" y="90"/>
                  </a:lnTo>
                  <a:lnTo>
                    <a:pt x="48" y="95"/>
                  </a:lnTo>
                  <a:lnTo>
                    <a:pt x="48" y="9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5" name="Freeform 289"/>
            <p:cNvSpPr>
              <a:spLocks/>
            </p:cNvSpPr>
            <p:nvPr/>
          </p:nvSpPr>
          <p:spPr bwMode="auto">
            <a:xfrm>
              <a:off x="2477" y="5853"/>
              <a:ext cx="55" cy="55"/>
            </a:xfrm>
            <a:custGeom>
              <a:avLst/>
              <a:gdLst>
                <a:gd name="T0" fmla="*/ 31 w 55"/>
                <a:gd name="T1" fmla="*/ 55 h 55"/>
                <a:gd name="T2" fmla="*/ 48 w 55"/>
                <a:gd name="T3" fmla="*/ 45 h 55"/>
                <a:gd name="T4" fmla="*/ 55 w 55"/>
                <a:gd name="T5" fmla="*/ 24 h 55"/>
                <a:gd name="T6" fmla="*/ 48 w 55"/>
                <a:gd name="T7" fmla="*/ 5 h 55"/>
                <a:gd name="T8" fmla="*/ 31 w 55"/>
                <a:gd name="T9" fmla="*/ 0 h 55"/>
                <a:gd name="T10" fmla="*/ 7 w 55"/>
                <a:gd name="T11" fmla="*/ 5 h 55"/>
                <a:gd name="T12" fmla="*/ 0 w 55"/>
                <a:gd name="T13" fmla="*/ 24 h 55"/>
                <a:gd name="T14" fmla="*/ 7 w 55"/>
                <a:gd name="T15" fmla="*/ 45 h 55"/>
                <a:gd name="T16" fmla="*/ 31 w 55"/>
                <a:gd name="T17" fmla="*/ 55 h 55"/>
                <a:gd name="T18" fmla="*/ 31 w 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31" y="55"/>
                  </a:moveTo>
                  <a:lnTo>
                    <a:pt x="48" y="45"/>
                  </a:lnTo>
                  <a:lnTo>
                    <a:pt x="55" y="24"/>
                  </a:lnTo>
                  <a:lnTo>
                    <a:pt x="48" y="5"/>
                  </a:lnTo>
                  <a:lnTo>
                    <a:pt x="31" y="0"/>
                  </a:lnTo>
                  <a:lnTo>
                    <a:pt x="7" y="5"/>
                  </a:lnTo>
                  <a:lnTo>
                    <a:pt x="0" y="24"/>
                  </a:lnTo>
                  <a:lnTo>
                    <a:pt x="7" y="45"/>
                  </a:lnTo>
                  <a:lnTo>
                    <a:pt x="31" y="55"/>
                  </a:lnTo>
                  <a:lnTo>
                    <a:pt x="31" y="5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6" name="Freeform 290"/>
            <p:cNvSpPr>
              <a:spLocks/>
            </p:cNvSpPr>
            <p:nvPr/>
          </p:nvSpPr>
          <p:spPr bwMode="auto">
            <a:xfrm>
              <a:off x="2807" y="5753"/>
              <a:ext cx="50" cy="48"/>
            </a:xfrm>
            <a:custGeom>
              <a:avLst/>
              <a:gdLst>
                <a:gd name="T0" fmla="*/ 27 w 50"/>
                <a:gd name="T1" fmla="*/ 48 h 48"/>
                <a:gd name="T2" fmla="*/ 43 w 50"/>
                <a:gd name="T3" fmla="*/ 41 h 48"/>
                <a:gd name="T4" fmla="*/ 50 w 50"/>
                <a:gd name="T5" fmla="*/ 26 h 48"/>
                <a:gd name="T6" fmla="*/ 43 w 50"/>
                <a:gd name="T7" fmla="*/ 5 h 48"/>
                <a:gd name="T8" fmla="*/ 27 w 50"/>
                <a:gd name="T9" fmla="*/ 0 h 48"/>
                <a:gd name="T10" fmla="*/ 10 w 50"/>
                <a:gd name="T11" fmla="*/ 5 h 48"/>
                <a:gd name="T12" fmla="*/ 0 w 50"/>
                <a:gd name="T13" fmla="*/ 26 h 48"/>
                <a:gd name="T14" fmla="*/ 10 w 50"/>
                <a:gd name="T15" fmla="*/ 41 h 48"/>
                <a:gd name="T16" fmla="*/ 27 w 50"/>
                <a:gd name="T17" fmla="*/ 48 h 48"/>
                <a:gd name="T18" fmla="*/ 27 w 50"/>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8">
                  <a:moveTo>
                    <a:pt x="27" y="48"/>
                  </a:moveTo>
                  <a:lnTo>
                    <a:pt x="43" y="41"/>
                  </a:lnTo>
                  <a:lnTo>
                    <a:pt x="50" y="26"/>
                  </a:lnTo>
                  <a:lnTo>
                    <a:pt x="43" y="5"/>
                  </a:lnTo>
                  <a:lnTo>
                    <a:pt x="27" y="0"/>
                  </a:lnTo>
                  <a:lnTo>
                    <a:pt x="10" y="5"/>
                  </a:lnTo>
                  <a:lnTo>
                    <a:pt x="0" y="26"/>
                  </a:lnTo>
                  <a:lnTo>
                    <a:pt x="10" y="41"/>
                  </a:lnTo>
                  <a:lnTo>
                    <a:pt x="27" y="48"/>
                  </a:lnTo>
                  <a:lnTo>
                    <a:pt x="27" y="4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7" name="Freeform 291"/>
            <p:cNvSpPr>
              <a:spLocks/>
            </p:cNvSpPr>
            <p:nvPr/>
          </p:nvSpPr>
          <p:spPr bwMode="auto">
            <a:xfrm>
              <a:off x="3147" y="5855"/>
              <a:ext cx="43" cy="46"/>
            </a:xfrm>
            <a:custGeom>
              <a:avLst/>
              <a:gdLst>
                <a:gd name="T0" fmla="*/ 22 w 43"/>
                <a:gd name="T1" fmla="*/ 46 h 46"/>
                <a:gd name="T2" fmla="*/ 36 w 43"/>
                <a:gd name="T3" fmla="*/ 36 h 46"/>
                <a:gd name="T4" fmla="*/ 43 w 43"/>
                <a:gd name="T5" fmla="*/ 22 h 46"/>
                <a:gd name="T6" fmla="*/ 36 w 43"/>
                <a:gd name="T7" fmla="*/ 8 h 46"/>
                <a:gd name="T8" fmla="*/ 22 w 43"/>
                <a:gd name="T9" fmla="*/ 0 h 46"/>
                <a:gd name="T10" fmla="*/ 5 w 43"/>
                <a:gd name="T11" fmla="*/ 8 h 46"/>
                <a:gd name="T12" fmla="*/ 0 w 43"/>
                <a:gd name="T13" fmla="*/ 22 h 46"/>
                <a:gd name="T14" fmla="*/ 5 w 43"/>
                <a:gd name="T15" fmla="*/ 36 h 46"/>
                <a:gd name="T16" fmla="*/ 22 w 43"/>
                <a:gd name="T17" fmla="*/ 46 h 46"/>
                <a:gd name="T18" fmla="*/ 22 w 43"/>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6">
                  <a:moveTo>
                    <a:pt x="22" y="46"/>
                  </a:moveTo>
                  <a:lnTo>
                    <a:pt x="36" y="36"/>
                  </a:lnTo>
                  <a:lnTo>
                    <a:pt x="43" y="22"/>
                  </a:lnTo>
                  <a:lnTo>
                    <a:pt x="36" y="8"/>
                  </a:lnTo>
                  <a:lnTo>
                    <a:pt x="22" y="0"/>
                  </a:lnTo>
                  <a:lnTo>
                    <a:pt x="5" y="8"/>
                  </a:lnTo>
                  <a:lnTo>
                    <a:pt x="0" y="22"/>
                  </a:lnTo>
                  <a:lnTo>
                    <a:pt x="5" y="36"/>
                  </a:lnTo>
                  <a:lnTo>
                    <a:pt x="22" y="46"/>
                  </a:lnTo>
                  <a:lnTo>
                    <a:pt x="22" y="4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8" name="Freeform 292"/>
            <p:cNvSpPr>
              <a:spLocks/>
            </p:cNvSpPr>
            <p:nvPr/>
          </p:nvSpPr>
          <p:spPr bwMode="auto">
            <a:xfrm>
              <a:off x="2936" y="5976"/>
              <a:ext cx="43" cy="43"/>
            </a:xfrm>
            <a:custGeom>
              <a:avLst/>
              <a:gdLst>
                <a:gd name="T0" fmla="*/ 21 w 43"/>
                <a:gd name="T1" fmla="*/ 43 h 43"/>
                <a:gd name="T2" fmla="*/ 35 w 43"/>
                <a:gd name="T3" fmla="*/ 36 h 43"/>
                <a:gd name="T4" fmla="*/ 43 w 43"/>
                <a:gd name="T5" fmla="*/ 22 h 43"/>
                <a:gd name="T6" fmla="*/ 35 w 43"/>
                <a:gd name="T7" fmla="*/ 8 h 43"/>
                <a:gd name="T8" fmla="*/ 21 w 43"/>
                <a:gd name="T9" fmla="*/ 0 h 43"/>
                <a:gd name="T10" fmla="*/ 5 w 43"/>
                <a:gd name="T11" fmla="*/ 8 h 43"/>
                <a:gd name="T12" fmla="*/ 0 w 43"/>
                <a:gd name="T13" fmla="*/ 22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2"/>
                  </a:lnTo>
                  <a:lnTo>
                    <a:pt x="35" y="8"/>
                  </a:lnTo>
                  <a:lnTo>
                    <a:pt x="21" y="0"/>
                  </a:lnTo>
                  <a:lnTo>
                    <a:pt x="5" y="8"/>
                  </a:lnTo>
                  <a:lnTo>
                    <a:pt x="0" y="22"/>
                  </a:lnTo>
                  <a:lnTo>
                    <a:pt x="5" y="36"/>
                  </a:lnTo>
                  <a:lnTo>
                    <a:pt x="21" y="43"/>
                  </a:lnTo>
                  <a:lnTo>
                    <a:pt x="21" y="4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69" name="Freeform 293"/>
            <p:cNvSpPr>
              <a:spLocks/>
            </p:cNvSpPr>
            <p:nvPr/>
          </p:nvSpPr>
          <p:spPr bwMode="auto">
            <a:xfrm>
              <a:off x="2682" y="5984"/>
              <a:ext cx="52" cy="47"/>
            </a:xfrm>
            <a:custGeom>
              <a:avLst/>
              <a:gdLst>
                <a:gd name="T0" fmla="*/ 26 w 52"/>
                <a:gd name="T1" fmla="*/ 47 h 47"/>
                <a:gd name="T2" fmla="*/ 42 w 52"/>
                <a:gd name="T3" fmla="*/ 40 h 47"/>
                <a:gd name="T4" fmla="*/ 52 w 52"/>
                <a:gd name="T5" fmla="*/ 26 h 47"/>
                <a:gd name="T6" fmla="*/ 42 w 52"/>
                <a:gd name="T7" fmla="*/ 7 h 47"/>
                <a:gd name="T8" fmla="*/ 26 w 52"/>
                <a:gd name="T9" fmla="*/ 0 h 47"/>
                <a:gd name="T10" fmla="*/ 7 w 52"/>
                <a:gd name="T11" fmla="*/ 7 h 47"/>
                <a:gd name="T12" fmla="*/ 0 w 52"/>
                <a:gd name="T13" fmla="*/ 26 h 47"/>
                <a:gd name="T14" fmla="*/ 7 w 52"/>
                <a:gd name="T15" fmla="*/ 40 h 47"/>
                <a:gd name="T16" fmla="*/ 26 w 52"/>
                <a:gd name="T17" fmla="*/ 47 h 47"/>
                <a:gd name="T18" fmla="*/ 26 w 52"/>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
                  <a:moveTo>
                    <a:pt x="26" y="47"/>
                  </a:moveTo>
                  <a:lnTo>
                    <a:pt x="42" y="40"/>
                  </a:lnTo>
                  <a:lnTo>
                    <a:pt x="52" y="26"/>
                  </a:lnTo>
                  <a:lnTo>
                    <a:pt x="42" y="7"/>
                  </a:lnTo>
                  <a:lnTo>
                    <a:pt x="26" y="0"/>
                  </a:lnTo>
                  <a:lnTo>
                    <a:pt x="7" y="7"/>
                  </a:lnTo>
                  <a:lnTo>
                    <a:pt x="0" y="26"/>
                  </a:lnTo>
                  <a:lnTo>
                    <a:pt x="7" y="40"/>
                  </a:lnTo>
                  <a:lnTo>
                    <a:pt x="26" y="47"/>
                  </a:lnTo>
                  <a:lnTo>
                    <a:pt x="26"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0" name="Freeform 294"/>
            <p:cNvSpPr>
              <a:spLocks/>
            </p:cNvSpPr>
            <p:nvPr/>
          </p:nvSpPr>
          <p:spPr bwMode="auto">
            <a:xfrm>
              <a:off x="2563" y="6183"/>
              <a:ext cx="47" cy="45"/>
            </a:xfrm>
            <a:custGeom>
              <a:avLst/>
              <a:gdLst>
                <a:gd name="T0" fmla="*/ 23 w 47"/>
                <a:gd name="T1" fmla="*/ 45 h 45"/>
                <a:gd name="T2" fmla="*/ 38 w 47"/>
                <a:gd name="T3" fmla="*/ 38 h 45"/>
                <a:gd name="T4" fmla="*/ 47 w 47"/>
                <a:gd name="T5" fmla="*/ 24 h 45"/>
                <a:gd name="T6" fmla="*/ 38 w 47"/>
                <a:gd name="T7" fmla="*/ 5 h 45"/>
                <a:gd name="T8" fmla="*/ 23 w 47"/>
                <a:gd name="T9" fmla="*/ 0 h 45"/>
                <a:gd name="T10" fmla="*/ 4 w 47"/>
                <a:gd name="T11" fmla="*/ 5 h 45"/>
                <a:gd name="T12" fmla="*/ 0 w 47"/>
                <a:gd name="T13" fmla="*/ 24 h 45"/>
                <a:gd name="T14" fmla="*/ 4 w 47"/>
                <a:gd name="T15" fmla="*/ 38 h 45"/>
                <a:gd name="T16" fmla="*/ 23 w 47"/>
                <a:gd name="T17" fmla="*/ 45 h 45"/>
                <a:gd name="T18" fmla="*/ 23 w 47"/>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5">
                  <a:moveTo>
                    <a:pt x="23" y="45"/>
                  </a:moveTo>
                  <a:lnTo>
                    <a:pt x="38" y="38"/>
                  </a:lnTo>
                  <a:lnTo>
                    <a:pt x="47" y="24"/>
                  </a:lnTo>
                  <a:lnTo>
                    <a:pt x="38" y="5"/>
                  </a:lnTo>
                  <a:lnTo>
                    <a:pt x="23" y="0"/>
                  </a:lnTo>
                  <a:lnTo>
                    <a:pt x="4" y="5"/>
                  </a:lnTo>
                  <a:lnTo>
                    <a:pt x="0" y="24"/>
                  </a:lnTo>
                  <a:lnTo>
                    <a:pt x="4" y="38"/>
                  </a:lnTo>
                  <a:lnTo>
                    <a:pt x="23" y="45"/>
                  </a:lnTo>
                  <a:lnTo>
                    <a:pt x="23" y="4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1" name="Freeform 295"/>
            <p:cNvSpPr>
              <a:spLocks/>
            </p:cNvSpPr>
            <p:nvPr/>
          </p:nvSpPr>
          <p:spPr bwMode="auto">
            <a:xfrm>
              <a:off x="2342" y="6107"/>
              <a:ext cx="45" cy="48"/>
            </a:xfrm>
            <a:custGeom>
              <a:avLst/>
              <a:gdLst>
                <a:gd name="T0" fmla="*/ 21 w 45"/>
                <a:gd name="T1" fmla="*/ 48 h 48"/>
                <a:gd name="T2" fmla="*/ 35 w 45"/>
                <a:gd name="T3" fmla="*/ 40 h 48"/>
                <a:gd name="T4" fmla="*/ 45 w 45"/>
                <a:gd name="T5" fmla="*/ 21 h 48"/>
                <a:gd name="T6" fmla="*/ 35 w 45"/>
                <a:gd name="T7" fmla="*/ 7 h 48"/>
                <a:gd name="T8" fmla="*/ 21 w 45"/>
                <a:gd name="T9" fmla="*/ 0 h 48"/>
                <a:gd name="T10" fmla="*/ 7 w 45"/>
                <a:gd name="T11" fmla="*/ 7 h 48"/>
                <a:gd name="T12" fmla="*/ 0 w 45"/>
                <a:gd name="T13" fmla="*/ 21 h 48"/>
                <a:gd name="T14" fmla="*/ 7 w 45"/>
                <a:gd name="T15" fmla="*/ 40 h 48"/>
                <a:gd name="T16" fmla="*/ 21 w 45"/>
                <a:gd name="T17" fmla="*/ 48 h 48"/>
                <a:gd name="T18" fmla="*/ 21 w 45"/>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8">
                  <a:moveTo>
                    <a:pt x="21" y="48"/>
                  </a:moveTo>
                  <a:lnTo>
                    <a:pt x="35" y="40"/>
                  </a:lnTo>
                  <a:lnTo>
                    <a:pt x="45" y="21"/>
                  </a:lnTo>
                  <a:lnTo>
                    <a:pt x="35" y="7"/>
                  </a:lnTo>
                  <a:lnTo>
                    <a:pt x="21" y="0"/>
                  </a:lnTo>
                  <a:lnTo>
                    <a:pt x="7" y="7"/>
                  </a:lnTo>
                  <a:lnTo>
                    <a:pt x="0" y="21"/>
                  </a:lnTo>
                  <a:lnTo>
                    <a:pt x="7" y="40"/>
                  </a:lnTo>
                  <a:lnTo>
                    <a:pt x="21" y="48"/>
                  </a:lnTo>
                  <a:lnTo>
                    <a:pt x="21" y="4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2" name="Freeform 296"/>
            <p:cNvSpPr>
              <a:spLocks/>
            </p:cNvSpPr>
            <p:nvPr/>
          </p:nvSpPr>
          <p:spPr bwMode="auto">
            <a:xfrm>
              <a:off x="2349" y="6411"/>
              <a:ext cx="40" cy="43"/>
            </a:xfrm>
            <a:custGeom>
              <a:avLst/>
              <a:gdLst>
                <a:gd name="T0" fmla="*/ 19 w 40"/>
                <a:gd name="T1" fmla="*/ 43 h 43"/>
                <a:gd name="T2" fmla="*/ 33 w 40"/>
                <a:gd name="T3" fmla="*/ 36 h 43"/>
                <a:gd name="T4" fmla="*/ 40 w 40"/>
                <a:gd name="T5" fmla="*/ 21 h 43"/>
                <a:gd name="T6" fmla="*/ 33 w 40"/>
                <a:gd name="T7" fmla="*/ 5 h 43"/>
                <a:gd name="T8" fmla="*/ 19 w 40"/>
                <a:gd name="T9" fmla="*/ 0 h 43"/>
                <a:gd name="T10" fmla="*/ 5 w 40"/>
                <a:gd name="T11" fmla="*/ 5 h 43"/>
                <a:gd name="T12" fmla="*/ 0 w 40"/>
                <a:gd name="T13" fmla="*/ 21 h 43"/>
                <a:gd name="T14" fmla="*/ 5 w 40"/>
                <a:gd name="T15" fmla="*/ 36 h 43"/>
                <a:gd name="T16" fmla="*/ 19 w 40"/>
                <a:gd name="T17" fmla="*/ 43 h 43"/>
                <a:gd name="T18" fmla="*/ 19 w 40"/>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3">
                  <a:moveTo>
                    <a:pt x="19" y="43"/>
                  </a:moveTo>
                  <a:lnTo>
                    <a:pt x="33" y="36"/>
                  </a:lnTo>
                  <a:lnTo>
                    <a:pt x="40" y="21"/>
                  </a:lnTo>
                  <a:lnTo>
                    <a:pt x="33" y="5"/>
                  </a:lnTo>
                  <a:lnTo>
                    <a:pt x="19" y="0"/>
                  </a:lnTo>
                  <a:lnTo>
                    <a:pt x="5" y="5"/>
                  </a:lnTo>
                  <a:lnTo>
                    <a:pt x="0" y="21"/>
                  </a:lnTo>
                  <a:lnTo>
                    <a:pt x="5" y="36"/>
                  </a:lnTo>
                  <a:lnTo>
                    <a:pt x="19" y="43"/>
                  </a:lnTo>
                  <a:lnTo>
                    <a:pt x="19" y="4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3" name="Freeform 297"/>
            <p:cNvSpPr>
              <a:spLocks/>
            </p:cNvSpPr>
            <p:nvPr/>
          </p:nvSpPr>
          <p:spPr bwMode="auto">
            <a:xfrm>
              <a:off x="2598" y="6411"/>
              <a:ext cx="50" cy="50"/>
            </a:xfrm>
            <a:custGeom>
              <a:avLst/>
              <a:gdLst>
                <a:gd name="T0" fmla="*/ 27 w 50"/>
                <a:gd name="T1" fmla="*/ 50 h 50"/>
                <a:gd name="T2" fmla="*/ 43 w 50"/>
                <a:gd name="T3" fmla="*/ 40 h 50"/>
                <a:gd name="T4" fmla="*/ 50 w 50"/>
                <a:gd name="T5" fmla="*/ 24 h 50"/>
                <a:gd name="T6" fmla="*/ 43 w 50"/>
                <a:gd name="T7" fmla="*/ 5 h 50"/>
                <a:gd name="T8" fmla="*/ 27 w 50"/>
                <a:gd name="T9" fmla="*/ 0 h 50"/>
                <a:gd name="T10" fmla="*/ 7 w 50"/>
                <a:gd name="T11" fmla="*/ 5 h 50"/>
                <a:gd name="T12" fmla="*/ 0 w 50"/>
                <a:gd name="T13" fmla="*/ 24 h 50"/>
                <a:gd name="T14" fmla="*/ 7 w 50"/>
                <a:gd name="T15" fmla="*/ 40 h 50"/>
                <a:gd name="T16" fmla="*/ 27 w 50"/>
                <a:gd name="T17" fmla="*/ 50 h 50"/>
                <a:gd name="T18" fmla="*/ 27 w 50"/>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27" y="50"/>
                  </a:moveTo>
                  <a:lnTo>
                    <a:pt x="43" y="40"/>
                  </a:lnTo>
                  <a:lnTo>
                    <a:pt x="50" y="24"/>
                  </a:lnTo>
                  <a:lnTo>
                    <a:pt x="43" y="5"/>
                  </a:lnTo>
                  <a:lnTo>
                    <a:pt x="27" y="0"/>
                  </a:lnTo>
                  <a:lnTo>
                    <a:pt x="7" y="5"/>
                  </a:lnTo>
                  <a:lnTo>
                    <a:pt x="0" y="24"/>
                  </a:lnTo>
                  <a:lnTo>
                    <a:pt x="7" y="40"/>
                  </a:lnTo>
                  <a:lnTo>
                    <a:pt x="27" y="50"/>
                  </a:lnTo>
                  <a:lnTo>
                    <a:pt x="27" y="5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4" name="Freeform 298"/>
            <p:cNvSpPr>
              <a:spLocks/>
            </p:cNvSpPr>
            <p:nvPr/>
          </p:nvSpPr>
          <p:spPr bwMode="auto">
            <a:xfrm>
              <a:off x="2819" y="6496"/>
              <a:ext cx="48" cy="46"/>
            </a:xfrm>
            <a:custGeom>
              <a:avLst/>
              <a:gdLst>
                <a:gd name="T0" fmla="*/ 22 w 48"/>
                <a:gd name="T1" fmla="*/ 46 h 46"/>
                <a:gd name="T2" fmla="*/ 38 w 48"/>
                <a:gd name="T3" fmla="*/ 38 h 46"/>
                <a:gd name="T4" fmla="*/ 48 w 48"/>
                <a:gd name="T5" fmla="*/ 24 h 46"/>
                <a:gd name="T6" fmla="*/ 38 w 48"/>
                <a:gd name="T7" fmla="*/ 8 h 46"/>
                <a:gd name="T8" fmla="*/ 22 w 48"/>
                <a:gd name="T9" fmla="*/ 0 h 46"/>
                <a:gd name="T10" fmla="*/ 7 w 48"/>
                <a:gd name="T11" fmla="*/ 8 h 46"/>
                <a:gd name="T12" fmla="*/ 0 w 48"/>
                <a:gd name="T13" fmla="*/ 24 h 46"/>
                <a:gd name="T14" fmla="*/ 7 w 48"/>
                <a:gd name="T15" fmla="*/ 38 h 46"/>
                <a:gd name="T16" fmla="*/ 22 w 48"/>
                <a:gd name="T17" fmla="*/ 46 h 46"/>
                <a:gd name="T18" fmla="*/ 22 w 48"/>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6">
                  <a:moveTo>
                    <a:pt x="22" y="46"/>
                  </a:moveTo>
                  <a:lnTo>
                    <a:pt x="38" y="38"/>
                  </a:lnTo>
                  <a:lnTo>
                    <a:pt x="48" y="24"/>
                  </a:lnTo>
                  <a:lnTo>
                    <a:pt x="38" y="8"/>
                  </a:lnTo>
                  <a:lnTo>
                    <a:pt x="22" y="0"/>
                  </a:lnTo>
                  <a:lnTo>
                    <a:pt x="7" y="8"/>
                  </a:lnTo>
                  <a:lnTo>
                    <a:pt x="0" y="24"/>
                  </a:lnTo>
                  <a:lnTo>
                    <a:pt x="7" y="38"/>
                  </a:lnTo>
                  <a:lnTo>
                    <a:pt x="22" y="46"/>
                  </a:lnTo>
                  <a:lnTo>
                    <a:pt x="22" y="4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5" name="Freeform 299"/>
            <p:cNvSpPr>
              <a:spLocks/>
            </p:cNvSpPr>
            <p:nvPr/>
          </p:nvSpPr>
          <p:spPr bwMode="auto">
            <a:xfrm>
              <a:off x="3048" y="6392"/>
              <a:ext cx="47" cy="47"/>
            </a:xfrm>
            <a:custGeom>
              <a:avLst/>
              <a:gdLst>
                <a:gd name="T0" fmla="*/ 26 w 47"/>
                <a:gd name="T1" fmla="*/ 47 h 47"/>
                <a:gd name="T2" fmla="*/ 40 w 47"/>
                <a:gd name="T3" fmla="*/ 38 h 47"/>
                <a:gd name="T4" fmla="*/ 47 w 47"/>
                <a:gd name="T5" fmla="*/ 21 h 47"/>
                <a:gd name="T6" fmla="*/ 40 w 47"/>
                <a:gd name="T7" fmla="*/ 7 h 47"/>
                <a:gd name="T8" fmla="*/ 26 w 47"/>
                <a:gd name="T9" fmla="*/ 0 h 47"/>
                <a:gd name="T10" fmla="*/ 7 w 47"/>
                <a:gd name="T11" fmla="*/ 7 h 47"/>
                <a:gd name="T12" fmla="*/ 0 w 47"/>
                <a:gd name="T13" fmla="*/ 21 h 47"/>
                <a:gd name="T14" fmla="*/ 7 w 47"/>
                <a:gd name="T15" fmla="*/ 38 h 47"/>
                <a:gd name="T16" fmla="*/ 26 w 47"/>
                <a:gd name="T17" fmla="*/ 47 h 47"/>
                <a:gd name="T18" fmla="*/ 26 w 47"/>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6" y="47"/>
                  </a:moveTo>
                  <a:lnTo>
                    <a:pt x="40" y="38"/>
                  </a:lnTo>
                  <a:lnTo>
                    <a:pt x="47" y="21"/>
                  </a:lnTo>
                  <a:lnTo>
                    <a:pt x="40" y="7"/>
                  </a:lnTo>
                  <a:lnTo>
                    <a:pt x="26" y="0"/>
                  </a:lnTo>
                  <a:lnTo>
                    <a:pt x="7" y="7"/>
                  </a:lnTo>
                  <a:lnTo>
                    <a:pt x="0" y="21"/>
                  </a:lnTo>
                  <a:lnTo>
                    <a:pt x="7" y="38"/>
                  </a:lnTo>
                  <a:lnTo>
                    <a:pt x="26" y="47"/>
                  </a:lnTo>
                  <a:lnTo>
                    <a:pt x="26"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6" name="Freeform 300"/>
            <p:cNvSpPr>
              <a:spLocks/>
            </p:cNvSpPr>
            <p:nvPr/>
          </p:nvSpPr>
          <p:spPr bwMode="auto">
            <a:xfrm>
              <a:off x="3290" y="6428"/>
              <a:ext cx="47" cy="47"/>
            </a:xfrm>
            <a:custGeom>
              <a:avLst/>
              <a:gdLst>
                <a:gd name="T0" fmla="*/ 21 w 47"/>
                <a:gd name="T1" fmla="*/ 47 h 47"/>
                <a:gd name="T2" fmla="*/ 40 w 47"/>
                <a:gd name="T3" fmla="*/ 40 h 47"/>
                <a:gd name="T4" fmla="*/ 47 w 47"/>
                <a:gd name="T5" fmla="*/ 26 h 47"/>
                <a:gd name="T6" fmla="*/ 40 w 47"/>
                <a:gd name="T7" fmla="*/ 7 h 47"/>
                <a:gd name="T8" fmla="*/ 21 w 47"/>
                <a:gd name="T9" fmla="*/ 0 h 47"/>
                <a:gd name="T10" fmla="*/ 7 w 47"/>
                <a:gd name="T11" fmla="*/ 7 h 47"/>
                <a:gd name="T12" fmla="*/ 0 w 47"/>
                <a:gd name="T13" fmla="*/ 26 h 47"/>
                <a:gd name="T14" fmla="*/ 7 w 47"/>
                <a:gd name="T15" fmla="*/ 40 h 47"/>
                <a:gd name="T16" fmla="*/ 21 w 47"/>
                <a:gd name="T17" fmla="*/ 47 h 47"/>
                <a:gd name="T18" fmla="*/ 21 w 47"/>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1" y="47"/>
                  </a:moveTo>
                  <a:lnTo>
                    <a:pt x="40" y="40"/>
                  </a:lnTo>
                  <a:lnTo>
                    <a:pt x="47" y="26"/>
                  </a:lnTo>
                  <a:lnTo>
                    <a:pt x="40" y="7"/>
                  </a:lnTo>
                  <a:lnTo>
                    <a:pt x="21" y="0"/>
                  </a:lnTo>
                  <a:lnTo>
                    <a:pt x="7" y="7"/>
                  </a:lnTo>
                  <a:lnTo>
                    <a:pt x="0" y="26"/>
                  </a:lnTo>
                  <a:lnTo>
                    <a:pt x="7" y="40"/>
                  </a:lnTo>
                  <a:lnTo>
                    <a:pt x="21" y="47"/>
                  </a:lnTo>
                  <a:lnTo>
                    <a:pt x="21"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7" name="Freeform 301"/>
            <p:cNvSpPr>
              <a:spLocks/>
            </p:cNvSpPr>
            <p:nvPr/>
          </p:nvSpPr>
          <p:spPr bwMode="auto">
            <a:xfrm>
              <a:off x="2807" y="6715"/>
              <a:ext cx="43" cy="47"/>
            </a:xfrm>
            <a:custGeom>
              <a:avLst/>
              <a:gdLst>
                <a:gd name="T0" fmla="*/ 22 w 43"/>
                <a:gd name="T1" fmla="*/ 47 h 47"/>
                <a:gd name="T2" fmla="*/ 36 w 43"/>
                <a:gd name="T3" fmla="*/ 38 h 47"/>
                <a:gd name="T4" fmla="*/ 43 w 43"/>
                <a:gd name="T5" fmla="*/ 21 h 47"/>
                <a:gd name="T6" fmla="*/ 36 w 43"/>
                <a:gd name="T7" fmla="*/ 5 h 47"/>
                <a:gd name="T8" fmla="*/ 22 w 43"/>
                <a:gd name="T9" fmla="*/ 0 h 47"/>
                <a:gd name="T10" fmla="*/ 10 w 43"/>
                <a:gd name="T11" fmla="*/ 5 h 47"/>
                <a:gd name="T12" fmla="*/ 0 w 43"/>
                <a:gd name="T13" fmla="*/ 21 h 47"/>
                <a:gd name="T14" fmla="*/ 10 w 43"/>
                <a:gd name="T15" fmla="*/ 38 h 47"/>
                <a:gd name="T16" fmla="*/ 22 w 43"/>
                <a:gd name="T17" fmla="*/ 47 h 47"/>
                <a:gd name="T18" fmla="*/ 22 w 43"/>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7">
                  <a:moveTo>
                    <a:pt x="22" y="47"/>
                  </a:moveTo>
                  <a:lnTo>
                    <a:pt x="36" y="38"/>
                  </a:lnTo>
                  <a:lnTo>
                    <a:pt x="43" y="21"/>
                  </a:lnTo>
                  <a:lnTo>
                    <a:pt x="36" y="5"/>
                  </a:lnTo>
                  <a:lnTo>
                    <a:pt x="22" y="0"/>
                  </a:lnTo>
                  <a:lnTo>
                    <a:pt x="10" y="5"/>
                  </a:lnTo>
                  <a:lnTo>
                    <a:pt x="0" y="21"/>
                  </a:lnTo>
                  <a:lnTo>
                    <a:pt x="10" y="38"/>
                  </a:lnTo>
                  <a:lnTo>
                    <a:pt x="22" y="47"/>
                  </a:lnTo>
                  <a:lnTo>
                    <a:pt x="22"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8" name="Freeform 302"/>
            <p:cNvSpPr>
              <a:spLocks/>
            </p:cNvSpPr>
            <p:nvPr/>
          </p:nvSpPr>
          <p:spPr bwMode="auto">
            <a:xfrm>
              <a:off x="2515" y="6629"/>
              <a:ext cx="43" cy="46"/>
            </a:xfrm>
            <a:custGeom>
              <a:avLst/>
              <a:gdLst>
                <a:gd name="T0" fmla="*/ 22 w 43"/>
                <a:gd name="T1" fmla="*/ 46 h 46"/>
                <a:gd name="T2" fmla="*/ 36 w 43"/>
                <a:gd name="T3" fmla="*/ 36 h 46"/>
                <a:gd name="T4" fmla="*/ 43 w 43"/>
                <a:gd name="T5" fmla="*/ 22 h 46"/>
                <a:gd name="T6" fmla="*/ 36 w 43"/>
                <a:gd name="T7" fmla="*/ 8 h 46"/>
                <a:gd name="T8" fmla="*/ 22 w 43"/>
                <a:gd name="T9" fmla="*/ 0 h 46"/>
                <a:gd name="T10" fmla="*/ 5 w 43"/>
                <a:gd name="T11" fmla="*/ 8 h 46"/>
                <a:gd name="T12" fmla="*/ 0 w 43"/>
                <a:gd name="T13" fmla="*/ 22 h 46"/>
                <a:gd name="T14" fmla="*/ 5 w 43"/>
                <a:gd name="T15" fmla="*/ 36 h 46"/>
                <a:gd name="T16" fmla="*/ 22 w 43"/>
                <a:gd name="T17" fmla="*/ 46 h 46"/>
                <a:gd name="T18" fmla="*/ 22 w 43"/>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6">
                  <a:moveTo>
                    <a:pt x="22" y="46"/>
                  </a:moveTo>
                  <a:lnTo>
                    <a:pt x="36" y="36"/>
                  </a:lnTo>
                  <a:lnTo>
                    <a:pt x="43" y="22"/>
                  </a:lnTo>
                  <a:lnTo>
                    <a:pt x="36" y="8"/>
                  </a:lnTo>
                  <a:lnTo>
                    <a:pt x="22" y="0"/>
                  </a:lnTo>
                  <a:lnTo>
                    <a:pt x="5" y="8"/>
                  </a:lnTo>
                  <a:lnTo>
                    <a:pt x="0" y="22"/>
                  </a:lnTo>
                  <a:lnTo>
                    <a:pt x="5" y="36"/>
                  </a:lnTo>
                  <a:lnTo>
                    <a:pt x="22" y="46"/>
                  </a:lnTo>
                  <a:lnTo>
                    <a:pt x="22" y="4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79" name="Freeform 303"/>
            <p:cNvSpPr>
              <a:spLocks/>
            </p:cNvSpPr>
            <p:nvPr/>
          </p:nvSpPr>
          <p:spPr bwMode="auto">
            <a:xfrm>
              <a:off x="2836" y="6216"/>
              <a:ext cx="40" cy="41"/>
            </a:xfrm>
            <a:custGeom>
              <a:avLst/>
              <a:gdLst>
                <a:gd name="T0" fmla="*/ 21 w 40"/>
                <a:gd name="T1" fmla="*/ 41 h 41"/>
                <a:gd name="T2" fmla="*/ 33 w 40"/>
                <a:gd name="T3" fmla="*/ 34 h 41"/>
                <a:gd name="T4" fmla="*/ 40 w 40"/>
                <a:gd name="T5" fmla="*/ 22 h 41"/>
                <a:gd name="T6" fmla="*/ 33 w 40"/>
                <a:gd name="T7" fmla="*/ 7 h 41"/>
                <a:gd name="T8" fmla="*/ 21 w 40"/>
                <a:gd name="T9" fmla="*/ 0 h 41"/>
                <a:gd name="T10" fmla="*/ 7 w 40"/>
                <a:gd name="T11" fmla="*/ 7 h 41"/>
                <a:gd name="T12" fmla="*/ 0 w 40"/>
                <a:gd name="T13" fmla="*/ 22 h 41"/>
                <a:gd name="T14" fmla="*/ 7 w 40"/>
                <a:gd name="T15" fmla="*/ 34 h 41"/>
                <a:gd name="T16" fmla="*/ 21 w 40"/>
                <a:gd name="T17" fmla="*/ 41 h 41"/>
                <a:gd name="T18" fmla="*/ 21 w 40"/>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21" y="41"/>
                  </a:moveTo>
                  <a:lnTo>
                    <a:pt x="33" y="34"/>
                  </a:lnTo>
                  <a:lnTo>
                    <a:pt x="40" y="22"/>
                  </a:lnTo>
                  <a:lnTo>
                    <a:pt x="33" y="7"/>
                  </a:lnTo>
                  <a:lnTo>
                    <a:pt x="21" y="0"/>
                  </a:lnTo>
                  <a:lnTo>
                    <a:pt x="7" y="7"/>
                  </a:lnTo>
                  <a:lnTo>
                    <a:pt x="0" y="22"/>
                  </a:lnTo>
                  <a:lnTo>
                    <a:pt x="7" y="34"/>
                  </a:lnTo>
                  <a:lnTo>
                    <a:pt x="21" y="41"/>
                  </a:lnTo>
                  <a:lnTo>
                    <a:pt x="21" y="4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0" name="Freeform 304"/>
            <p:cNvSpPr>
              <a:spLocks/>
            </p:cNvSpPr>
            <p:nvPr/>
          </p:nvSpPr>
          <p:spPr bwMode="auto">
            <a:xfrm>
              <a:off x="3095" y="6140"/>
              <a:ext cx="38" cy="41"/>
            </a:xfrm>
            <a:custGeom>
              <a:avLst/>
              <a:gdLst>
                <a:gd name="T0" fmla="*/ 19 w 38"/>
                <a:gd name="T1" fmla="*/ 41 h 41"/>
                <a:gd name="T2" fmla="*/ 31 w 38"/>
                <a:gd name="T3" fmla="*/ 34 h 41"/>
                <a:gd name="T4" fmla="*/ 38 w 38"/>
                <a:gd name="T5" fmla="*/ 19 h 41"/>
                <a:gd name="T6" fmla="*/ 31 w 38"/>
                <a:gd name="T7" fmla="*/ 5 h 41"/>
                <a:gd name="T8" fmla="*/ 19 w 38"/>
                <a:gd name="T9" fmla="*/ 0 h 41"/>
                <a:gd name="T10" fmla="*/ 5 w 38"/>
                <a:gd name="T11" fmla="*/ 5 h 41"/>
                <a:gd name="T12" fmla="*/ 0 w 38"/>
                <a:gd name="T13" fmla="*/ 19 h 41"/>
                <a:gd name="T14" fmla="*/ 5 w 38"/>
                <a:gd name="T15" fmla="*/ 34 h 41"/>
                <a:gd name="T16" fmla="*/ 19 w 38"/>
                <a:gd name="T17" fmla="*/ 41 h 41"/>
                <a:gd name="T18" fmla="*/ 19 w 38"/>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1">
                  <a:moveTo>
                    <a:pt x="19" y="41"/>
                  </a:moveTo>
                  <a:lnTo>
                    <a:pt x="31" y="34"/>
                  </a:lnTo>
                  <a:lnTo>
                    <a:pt x="38" y="19"/>
                  </a:lnTo>
                  <a:lnTo>
                    <a:pt x="31" y="5"/>
                  </a:lnTo>
                  <a:lnTo>
                    <a:pt x="19" y="0"/>
                  </a:lnTo>
                  <a:lnTo>
                    <a:pt x="5" y="5"/>
                  </a:lnTo>
                  <a:lnTo>
                    <a:pt x="0" y="19"/>
                  </a:lnTo>
                  <a:lnTo>
                    <a:pt x="5" y="34"/>
                  </a:lnTo>
                  <a:lnTo>
                    <a:pt x="19" y="41"/>
                  </a:lnTo>
                  <a:lnTo>
                    <a:pt x="19" y="4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1" name="Freeform 305"/>
            <p:cNvSpPr>
              <a:spLocks/>
            </p:cNvSpPr>
            <p:nvPr/>
          </p:nvSpPr>
          <p:spPr bwMode="auto">
            <a:xfrm>
              <a:off x="3311" y="6145"/>
              <a:ext cx="55" cy="50"/>
            </a:xfrm>
            <a:custGeom>
              <a:avLst/>
              <a:gdLst>
                <a:gd name="T0" fmla="*/ 31 w 55"/>
                <a:gd name="T1" fmla="*/ 50 h 50"/>
                <a:gd name="T2" fmla="*/ 48 w 55"/>
                <a:gd name="T3" fmla="*/ 40 h 50"/>
                <a:gd name="T4" fmla="*/ 55 w 55"/>
                <a:gd name="T5" fmla="*/ 24 h 50"/>
                <a:gd name="T6" fmla="*/ 48 w 55"/>
                <a:gd name="T7" fmla="*/ 5 h 50"/>
                <a:gd name="T8" fmla="*/ 31 w 55"/>
                <a:gd name="T9" fmla="*/ 0 h 50"/>
                <a:gd name="T10" fmla="*/ 10 w 55"/>
                <a:gd name="T11" fmla="*/ 5 h 50"/>
                <a:gd name="T12" fmla="*/ 0 w 55"/>
                <a:gd name="T13" fmla="*/ 24 h 50"/>
                <a:gd name="T14" fmla="*/ 10 w 55"/>
                <a:gd name="T15" fmla="*/ 40 h 50"/>
                <a:gd name="T16" fmla="*/ 31 w 55"/>
                <a:gd name="T17" fmla="*/ 50 h 50"/>
                <a:gd name="T18" fmla="*/ 31 w 55"/>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0">
                  <a:moveTo>
                    <a:pt x="31" y="50"/>
                  </a:moveTo>
                  <a:lnTo>
                    <a:pt x="48" y="40"/>
                  </a:lnTo>
                  <a:lnTo>
                    <a:pt x="55" y="24"/>
                  </a:lnTo>
                  <a:lnTo>
                    <a:pt x="48" y="5"/>
                  </a:lnTo>
                  <a:lnTo>
                    <a:pt x="31" y="0"/>
                  </a:lnTo>
                  <a:lnTo>
                    <a:pt x="10" y="5"/>
                  </a:lnTo>
                  <a:lnTo>
                    <a:pt x="0" y="24"/>
                  </a:lnTo>
                  <a:lnTo>
                    <a:pt x="10" y="40"/>
                  </a:lnTo>
                  <a:lnTo>
                    <a:pt x="31" y="50"/>
                  </a:lnTo>
                  <a:lnTo>
                    <a:pt x="31" y="5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2" name="Freeform 306"/>
            <p:cNvSpPr>
              <a:spLocks/>
            </p:cNvSpPr>
            <p:nvPr/>
          </p:nvSpPr>
          <p:spPr bwMode="auto">
            <a:xfrm>
              <a:off x="3086" y="6673"/>
              <a:ext cx="97" cy="95"/>
            </a:xfrm>
            <a:custGeom>
              <a:avLst/>
              <a:gdLst>
                <a:gd name="T0" fmla="*/ 47 w 97"/>
                <a:gd name="T1" fmla="*/ 95 h 95"/>
                <a:gd name="T2" fmla="*/ 66 w 97"/>
                <a:gd name="T3" fmla="*/ 91 h 95"/>
                <a:gd name="T4" fmla="*/ 83 w 97"/>
                <a:gd name="T5" fmla="*/ 81 h 95"/>
                <a:gd name="T6" fmla="*/ 92 w 97"/>
                <a:gd name="T7" fmla="*/ 64 h 95"/>
                <a:gd name="T8" fmla="*/ 97 w 97"/>
                <a:gd name="T9" fmla="*/ 48 h 95"/>
                <a:gd name="T10" fmla="*/ 92 w 97"/>
                <a:gd name="T11" fmla="*/ 26 h 95"/>
                <a:gd name="T12" fmla="*/ 83 w 97"/>
                <a:gd name="T13" fmla="*/ 12 h 95"/>
                <a:gd name="T14" fmla="*/ 66 w 97"/>
                <a:gd name="T15" fmla="*/ 3 h 95"/>
                <a:gd name="T16" fmla="*/ 47 w 97"/>
                <a:gd name="T17" fmla="*/ 0 h 95"/>
                <a:gd name="T18" fmla="*/ 26 w 97"/>
                <a:gd name="T19" fmla="*/ 3 h 95"/>
                <a:gd name="T20" fmla="*/ 11 w 97"/>
                <a:gd name="T21" fmla="*/ 12 h 95"/>
                <a:gd name="T22" fmla="*/ 2 w 97"/>
                <a:gd name="T23" fmla="*/ 26 h 95"/>
                <a:gd name="T24" fmla="*/ 0 w 97"/>
                <a:gd name="T25" fmla="*/ 48 h 95"/>
                <a:gd name="T26" fmla="*/ 2 w 97"/>
                <a:gd name="T27" fmla="*/ 64 h 95"/>
                <a:gd name="T28" fmla="*/ 11 w 97"/>
                <a:gd name="T29" fmla="*/ 81 h 95"/>
                <a:gd name="T30" fmla="*/ 26 w 97"/>
                <a:gd name="T31" fmla="*/ 91 h 95"/>
                <a:gd name="T32" fmla="*/ 47 w 97"/>
                <a:gd name="T33" fmla="*/ 95 h 95"/>
                <a:gd name="T34" fmla="*/ 47 w 97"/>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5">
                  <a:moveTo>
                    <a:pt x="47" y="95"/>
                  </a:moveTo>
                  <a:lnTo>
                    <a:pt x="66" y="91"/>
                  </a:lnTo>
                  <a:lnTo>
                    <a:pt x="83" y="81"/>
                  </a:lnTo>
                  <a:lnTo>
                    <a:pt x="92" y="64"/>
                  </a:lnTo>
                  <a:lnTo>
                    <a:pt x="97" y="48"/>
                  </a:lnTo>
                  <a:lnTo>
                    <a:pt x="92" y="26"/>
                  </a:lnTo>
                  <a:lnTo>
                    <a:pt x="83" y="12"/>
                  </a:lnTo>
                  <a:lnTo>
                    <a:pt x="66" y="3"/>
                  </a:lnTo>
                  <a:lnTo>
                    <a:pt x="47" y="0"/>
                  </a:lnTo>
                  <a:lnTo>
                    <a:pt x="26" y="3"/>
                  </a:lnTo>
                  <a:lnTo>
                    <a:pt x="11" y="12"/>
                  </a:lnTo>
                  <a:lnTo>
                    <a:pt x="2" y="26"/>
                  </a:lnTo>
                  <a:lnTo>
                    <a:pt x="0" y="48"/>
                  </a:lnTo>
                  <a:lnTo>
                    <a:pt x="2" y="64"/>
                  </a:lnTo>
                  <a:lnTo>
                    <a:pt x="11" y="81"/>
                  </a:lnTo>
                  <a:lnTo>
                    <a:pt x="26" y="91"/>
                  </a:lnTo>
                  <a:lnTo>
                    <a:pt x="47" y="95"/>
                  </a:lnTo>
                  <a:lnTo>
                    <a:pt x="47" y="9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683" name="Group 307"/>
          <p:cNvGrpSpPr>
            <a:grpSpLocks/>
          </p:cNvGrpSpPr>
          <p:nvPr/>
        </p:nvGrpSpPr>
        <p:grpSpPr bwMode="auto">
          <a:xfrm>
            <a:off x="4348163" y="5502580"/>
            <a:ext cx="806450" cy="865454"/>
            <a:chOff x="7216" y="732"/>
            <a:chExt cx="1282" cy="1285"/>
          </a:xfrm>
        </p:grpSpPr>
        <p:grpSp>
          <p:nvGrpSpPr>
            <p:cNvPr id="101684" name="Group 308"/>
            <p:cNvGrpSpPr>
              <a:grpSpLocks/>
            </p:cNvGrpSpPr>
            <p:nvPr/>
          </p:nvGrpSpPr>
          <p:grpSpPr bwMode="auto">
            <a:xfrm>
              <a:off x="7216" y="732"/>
              <a:ext cx="1282" cy="1285"/>
              <a:chOff x="3488" y="2780"/>
              <a:chExt cx="1282" cy="1285"/>
            </a:xfrm>
          </p:grpSpPr>
          <p:sp>
            <p:nvSpPr>
              <p:cNvPr id="101685" name="Freeform 309"/>
              <p:cNvSpPr>
                <a:spLocks/>
              </p:cNvSpPr>
              <p:nvPr/>
            </p:nvSpPr>
            <p:spPr bwMode="auto">
              <a:xfrm>
                <a:off x="3917" y="2904"/>
                <a:ext cx="725" cy="983"/>
              </a:xfrm>
              <a:custGeom>
                <a:avLst/>
                <a:gdLst>
                  <a:gd name="T0" fmla="*/ 344 w 725"/>
                  <a:gd name="T1" fmla="*/ 983 h 983"/>
                  <a:gd name="T2" fmla="*/ 344 w 725"/>
                  <a:gd name="T3" fmla="*/ 966 h 983"/>
                  <a:gd name="T4" fmla="*/ 344 w 725"/>
                  <a:gd name="T5" fmla="*/ 952 h 983"/>
                  <a:gd name="T6" fmla="*/ 344 w 725"/>
                  <a:gd name="T7" fmla="*/ 938 h 983"/>
                  <a:gd name="T8" fmla="*/ 344 w 725"/>
                  <a:gd name="T9" fmla="*/ 923 h 983"/>
                  <a:gd name="T10" fmla="*/ 344 w 725"/>
                  <a:gd name="T11" fmla="*/ 897 h 983"/>
                  <a:gd name="T12" fmla="*/ 344 w 725"/>
                  <a:gd name="T13" fmla="*/ 878 h 983"/>
                  <a:gd name="T14" fmla="*/ 344 w 725"/>
                  <a:gd name="T15" fmla="*/ 857 h 983"/>
                  <a:gd name="T16" fmla="*/ 344 w 725"/>
                  <a:gd name="T17" fmla="*/ 845 h 983"/>
                  <a:gd name="T18" fmla="*/ 344 w 725"/>
                  <a:gd name="T19" fmla="*/ 836 h 983"/>
                  <a:gd name="T20" fmla="*/ 344 w 725"/>
                  <a:gd name="T21" fmla="*/ 833 h 983"/>
                  <a:gd name="T22" fmla="*/ 325 w 725"/>
                  <a:gd name="T23" fmla="*/ 603 h 983"/>
                  <a:gd name="T24" fmla="*/ 292 w 725"/>
                  <a:gd name="T25" fmla="*/ 403 h 983"/>
                  <a:gd name="T26" fmla="*/ 230 w 725"/>
                  <a:gd name="T27" fmla="*/ 256 h 983"/>
                  <a:gd name="T28" fmla="*/ 116 w 725"/>
                  <a:gd name="T29" fmla="*/ 121 h 983"/>
                  <a:gd name="T30" fmla="*/ 111 w 725"/>
                  <a:gd name="T31" fmla="*/ 116 h 983"/>
                  <a:gd name="T32" fmla="*/ 102 w 725"/>
                  <a:gd name="T33" fmla="*/ 111 h 983"/>
                  <a:gd name="T34" fmla="*/ 88 w 725"/>
                  <a:gd name="T35" fmla="*/ 99 h 983"/>
                  <a:gd name="T36" fmla="*/ 76 w 725"/>
                  <a:gd name="T37" fmla="*/ 90 h 983"/>
                  <a:gd name="T38" fmla="*/ 57 w 725"/>
                  <a:gd name="T39" fmla="*/ 73 h 983"/>
                  <a:gd name="T40" fmla="*/ 38 w 725"/>
                  <a:gd name="T41" fmla="*/ 59 h 983"/>
                  <a:gd name="T42" fmla="*/ 16 w 725"/>
                  <a:gd name="T43" fmla="*/ 45 h 983"/>
                  <a:gd name="T44" fmla="*/ 0 w 725"/>
                  <a:gd name="T45" fmla="*/ 33 h 983"/>
                  <a:gd name="T46" fmla="*/ 14 w 725"/>
                  <a:gd name="T47" fmla="*/ 28 h 983"/>
                  <a:gd name="T48" fmla="*/ 35 w 725"/>
                  <a:gd name="T49" fmla="*/ 23 h 983"/>
                  <a:gd name="T50" fmla="*/ 47 w 725"/>
                  <a:gd name="T51" fmla="*/ 19 h 983"/>
                  <a:gd name="T52" fmla="*/ 61 w 725"/>
                  <a:gd name="T53" fmla="*/ 19 h 983"/>
                  <a:gd name="T54" fmla="*/ 76 w 725"/>
                  <a:gd name="T55" fmla="*/ 14 h 983"/>
                  <a:gd name="T56" fmla="*/ 92 w 725"/>
                  <a:gd name="T57" fmla="*/ 14 h 983"/>
                  <a:gd name="T58" fmla="*/ 104 w 725"/>
                  <a:gd name="T59" fmla="*/ 9 h 983"/>
                  <a:gd name="T60" fmla="*/ 119 w 725"/>
                  <a:gd name="T61" fmla="*/ 7 h 983"/>
                  <a:gd name="T62" fmla="*/ 130 w 725"/>
                  <a:gd name="T63" fmla="*/ 4 h 983"/>
                  <a:gd name="T64" fmla="*/ 142 w 725"/>
                  <a:gd name="T65" fmla="*/ 2 h 983"/>
                  <a:gd name="T66" fmla="*/ 157 w 725"/>
                  <a:gd name="T67" fmla="*/ 0 h 983"/>
                  <a:gd name="T68" fmla="*/ 164 w 725"/>
                  <a:gd name="T69" fmla="*/ 0 h 983"/>
                  <a:gd name="T70" fmla="*/ 359 w 725"/>
                  <a:gd name="T71" fmla="*/ 4 h 983"/>
                  <a:gd name="T72" fmla="*/ 520 w 725"/>
                  <a:gd name="T73" fmla="*/ 80 h 983"/>
                  <a:gd name="T74" fmla="*/ 639 w 725"/>
                  <a:gd name="T75" fmla="*/ 209 h 983"/>
                  <a:gd name="T76" fmla="*/ 703 w 725"/>
                  <a:gd name="T77" fmla="*/ 346 h 983"/>
                  <a:gd name="T78" fmla="*/ 725 w 725"/>
                  <a:gd name="T79" fmla="*/ 570 h 983"/>
                  <a:gd name="T80" fmla="*/ 694 w 725"/>
                  <a:gd name="T81" fmla="*/ 719 h 983"/>
                  <a:gd name="T82" fmla="*/ 584 w 725"/>
                  <a:gd name="T83" fmla="*/ 873 h 983"/>
                  <a:gd name="T84" fmla="*/ 427 w 725"/>
                  <a:gd name="T85" fmla="*/ 968 h 983"/>
                  <a:gd name="T86" fmla="*/ 420 w 725"/>
                  <a:gd name="T87" fmla="*/ 968 h 983"/>
                  <a:gd name="T88" fmla="*/ 404 w 725"/>
                  <a:gd name="T89" fmla="*/ 971 h 983"/>
                  <a:gd name="T90" fmla="*/ 389 w 725"/>
                  <a:gd name="T91" fmla="*/ 973 h 983"/>
                  <a:gd name="T92" fmla="*/ 375 w 725"/>
                  <a:gd name="T93" fmla="*/ 976 h 983"/>
                  <a:gd name="T94" fmla="*/ 359 w 725"/>
                  <a:gd name="T95" fmla="*/ 978 h 983"/>
                  <a:gd name="T96" fmla="*/ 344 w 725"/>
                  <a:gd name="T97" fmla="*/ 983 h 983"/>
                  <a:gd name="T98" fmla="*/ 344 w 725"/>
                  <a:gd name="T99" fmla="*/ 983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5" h="983">
                    <a:moveTo>
                      <a:pt x="344" y="983"/>
                    </a:moveTo>
                    <a:lnTo>
                      <a:pt x="344" y="966"/>
                    </a:lnTo>
                    <a:lnTo>
                      <a:pt x="344" y="952"/>
                    </a:lnTo>
                    <a:lnTo>
                      <a:pt x="344" y="938"/>
                    </a:lnTo>
                    <a:lnTo>
                      <a:pt x="344" y="923"/>
                    </a:lnTo>
                    <a:lnTo>
                      <a:pt x="344" y="897"/>
                    </a:lnTo>
                    <a:lnTo>
                      <a:pt x="344" y="878"/>
                    </a:lnTo>
                    <a:lnTo>
                      <a:pt x="344" y="857"/>
                    </a:lnTo>
                    <a:lnTo>
                      <a:pt x="344" y="845"/>
                    </a:lnTo>
                    <a:lnTo>
                      <a:pt x="344" y="836"/>
                    </a:lnTo>
                    <a:lnTo>
                      <a:pt x="344" y="833"/>
                    </a:lnTo>
                    <a:lnTo>
                      <a:pt x="325" y="603"/>
                    </a:lnTo>
                    <a:lnTo>
                      <a:pt x="292" y="403"/>
                    </a:lnTo>
                    <a:lnTo>
                      <a:pt x="230" y="256"/>
                    </a:lnTo>
                    <a:lnTo>
                      <a:pt x="116" y="121"/>
                    </a:lnTo>
                    <a:lnTo>
                      <a:pt x="111" y="116"/>
                    </a:lnTo>
                    <a:lnTo>
                      <a:pt x="102" y="111"/>
                    </a:lnTo>
                    <a:lnTo>
                      <a:pt x="88" y="99"/>
                    </a:lnTo>
                    <a:lnTo>
                      <a:pt x="76" y="90"/>
                    </a:lnTo>
                    <a:lnTo>
                      <a:pt x="57" y="73"/>
                    </a:lnTo>
                    <a:lnTo>
                      <a:pt x="38" y="59"/>
                    </a:lnTo>
                    <a:lnTo>
                      <a:pt x="16" y="45"/>
                    </a:lnTo>
                    <a:lnTo>
                      <a:pt x="0" y="33"/>
                    </a:lnTo>
                    <a:lnTo>
                      <a:pt x="14" y="28"/>
                    </a:lnTo>
                    <a:lnTo>
                      <a:pt x="35" y="23"/>
                    </a:lnTo>
                    <a:lnTo>
                      <a:pt x="47" y="19"/>
                    </a:lnTo>
                    <a:lnTo>
                      <a:pt x="61" y="19"/>
                    </a:lnTo>
                    <a:lnTo>
                      <a:pt x="76" y="14"/>
                    </a:lnTo>
                    <a:lnTo>
                      <a:pt x="92" y="14"/>
                    </a:lnTo>
                    <a:lnTo>
                      <a:pt x="104" y="9"/>
                    </a:lnTo>
                    <a:lnTo>
                      <a:pt x="119" y="7"/>
                    </a:lnTo>
                    <a:lnTo>
                      <a:pt x="130" y="4"/>
                    </a:lnTo>
                    <a:lnTo>
                      <a:pt x="142" y="2"/>
                    </a:lnTo>
                    <a:lnTo>
                      <a:pt x="157" y="0"/>
                    </a:lnTo>
                    <a:lnTo>
                      <a:pt x="164" y="0"/>
                    </a:lnTo>
                    <a:lnTo>
                      <a:pt x="359" y="4"/>
                    </a:lnTo>
                    <a:lnTo>
                      <a:pt x="520" y="80"/>
                    </a:lnTo>
                    <a:lnTo>
                      <a:pt x="639" y="209"/>
                    </a:lnTo>
                    <a:lnTo>
                      <a:pt x="703" y="346"/>
                    </a:lnTo>
                    <a:lnTo>
                      <a:pt x="725" y="570"/>
                    </a:lnTo>
                    <a:lnTo>
                      <a:pt x="694" y="719"/>
                    </a:lnTo>
                    <a:lnTo>
                      <a:pt x="584" y="873"/>
                    </a:lnTo>
                    <a:lnTo>
                      <a:pt x="427" y="968"/>
                    </a:lnTo>
                    <a:lnTo>
                      <a:pt x="420" y="968"/>
                    </a:lnTo>
                    <a:lnTo>
                      <a:pt x="404" y="971"/>
                    </a:lnTo>
                    <a:lnTo>
                      <a:pt x="389" y="973"/>
                    </a:lnTo>
                    <a:lnTo>
                      <a:pt x="375" y="976"/>
                    </a:lnTo>
                    <a:lnTo>
                      <a:pt x="359" y="978"/>
                    </a:lnTo>
                    <a:lnTo>
                      <a:pt x="344" y="983"/>
                    </a:lnTo>
                    <a:lnTo>
                      <a:pt x="344" y="98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6" name="Freeform 310"/>
              <p:cNvSpPr>
                <a:spLocks/>
              </p:cNvSpPr>
              <p:nvPr/>
            </p:nvSpPr>
            <p:spPr bwMode="auto">
              <a:xfrm>
                <a:off x="3950" y="2973"/>
                <a:ext cx="461" cy="657"/>
              </a:xfrm>
              <a:custGeom>
                <a:avLst/>
                <a:gdLst>
                  <a:gd name="T0" fmla="*/ 254 w 461"/>
                  <a:gd name="T1" fmla="*/ 657 h 657"/>
                  <a:gd name="T2" fmla="*/ 251 w 461"/>
                  <a:gd name="T3" fmla="*/ 643 h 657"/>
                  <a:gd name="T4" fmla="*/ 251 w 461"/>
                  <a:gd name="T5" fmla="*/ 629 h 657"/>
                  <a:gd name="T6" fmla="*/ 249 w 461"/>
                  <a:gd name="T7" fmla="*/ 615 h 657"/>
                  <a:gd name="T8" fmla="*/ 249 w 461"/>
                  <a:gd name="T9" fmla="*/ 600 h 657"/>
                  <a:gd name="T10" fmla="*/ 247 w 461"/>
                  <a:gd name="T11" fmla="*/ 586 h 657"/>
                  <a:gd name="T12" fmla="*/ 247 w 461"/>
                  <a:gd name="T13" fmla="*/ 572 h 657"/>
                  <a:gd name="T14" fmla="*/ 247 w 461"/>
                  <a:gd name="T15" fmla="*/ 558 h 657"/>
                  <a:gd name="T16" fmla="*/ 247 w 461"/>
                  <a:gd name="T17" fmla="*/ 546 h 657"/>
                  <a:gd name="T18" fmla="*/ 244 w 461"/>
                  <a:gd name="T19" fmla="*/ 531 h 657"/>
                  <a:gd name="T20" fmla="*/ 244 w 461"/>
                  <a:gd name="T21" fmla="*/ 520 h 657"/>
                  <a:gd name="T22" fmla="*/ 244 w 461"/>
                  <a:gd name="T23" fmla="*/ 508 h 657"/>
                  <a:gd name="T24" fmla="*/ 244 w 461"/>
                  <a:gd name="T25" fmla="*/ 501 h 657"/>
                  <a:gd name="T26" fmla="*/ 244 w 461"/>
                  <a:gd name="T27" fmla="*/ 486 h 657"/>
                  <a:gd name="T28" fmla="*/ 244 w 461"/>
                  <a:gd name="T29" fmla="*/ 484 h 657"/>
                  <a:gd name="T30" fmla="*/ 218 w 461"/>
                  <a:gd name="T31" fmla="*/ 330 h 657"/>
                  <a:gd name="T32" fmla="*/ 156 w 461"/>
                  <a:gd name="T33" fmla="*/ 194 h 657"/>
                  <a:gd name="T34" fmla="*/ 59 w 461"/>
                  <a:gd name="T35" fmla="*/ 73 h 657"/>
                  <a:gd name="T36" fmla="*/ 52 w 461"/>
                  <a:gd name="T37" fmla="*/ 68 h 657"/>
                  <a:gd name="T38" fmla="*/ 40 w 461"/>
                  <a:gd name="T39" fmla="*/ 57 h 657"/>
                  <a:gd name="T40" fmla="*/ 19 w 461"/>
                  <a:gd name="T41" fmla="*/ 40 h 657"/>
                  <a:gd name="T42" fmla="*/ 0 w 461"/>
                  <a:gd name="T43" fmla="*/ 23 h 657"/>
                  <a:gd name="T44" fmla="*/ 11 w 461"/>
                  <a:gd name="T45" fmla="*/ 16 h 657"/>
                  <a:gd name="T46" fmla="*/ 26 w 461"/>
                  <a:gd name="T47" fmla="*/ 11 h 657"/>
                  <a:gd name="T48" fmla="*/ 40 w 461"/>
                  <a:gd name="T49" fmla="*/ 7 h 657"/>
                  <a:gd name="T50" fmla="*/ 57 w 461"/>
                  <a:gd name="T51" fmla="*/ 4 h 657"/>
                  <a:gd name="T52" fmla="*/ 71 w 461"/>
                  <a:gd name="T53" fmla="*/ 0 h 657"/>
                  <a:gd name="T54" fmla="*/ 85 w 461"/>
                  <a:gd name="T55" fmla="*/ 0 h 657"/>
                  <a:gd name="T56" fmla="*/ 102 w 461"/>
                  <a:gd name="T57" fmla="*/ 0 h 657"/>
                  <a:gd name="T58" fmla="*/ 121 w 461"/>
                  <a:gd name="T59" fmla="*/ 0 h 657"/>
                  <a:gd name="T60" fmla="*/ 154 w 461"/>
                  <a:gd name="T61" fmla="*/ 0 h 657"/>
                  <a:gd name="T62" fmla="*/ 187 w 461"/>
                  <a:gd name="T63" fmla="*/ 4 h 657"/>
                  <a:gd name="T64" fmla="*/ 218 w 461"/>
                  <a:gd name="T65" fmla="*/ 11 h 657"/>
                  <a:gd name="T66" fmla="*/ 251 w 461"/>
                  <a:gd name="T67" fmla="*/ 26 h 657"/>
                  <a:gd name="T68" fmla="*/ 278 w 461"/>
                  <a:gd name="T69" fmla="*/ 38 h 657"/>
                  <a:gd name="T70" fmla="*/ 306 w 461"/>
                  <a:gd name="T71" fmla="*/ 57 h 657"/>
                  <a:gd name="T72" fmla="*/ 332 w 461"/>
                  <a:gd name="T73" fmla="*/ 76 h 657"/>
                  <a:gd name="T74" fmla="*/ 358 w 461"/>
                  <a:gd name="T75" fmla="*/ 99 h 657"/>
                  <a:gd name="T76" fmla="*/ 377 w 461"/>
                  <a:gd name="T77" fmla="*/ 121 h 657"/>
                  <a:gd name="T78" fmla="*/ 399 w 461"/>
                  <a:gd name="T79" fmla="*/ 149 h 657"/>
                  <a:gd name="T80" fmla="*/ 415 w 461"/>
                  <a:gd name="T81" fmla="*/ 175 h 657"/>
                  <a:gd name="T82" fmla="*/ 432 w 461"/>
                  <a:gd name="T83" fmla="*/ 209 h 657"/>
                  <a:gd name="T84" fmla="*/ 442 w 461"/>
                  <a:gd name="T85" fmla="*/ 237 h 657"/>
                  <a:gd name="T86" fmla="*/ 451 w 461"/>
                  <a:gd name="T87" fmla="*/ 273 h 657"/>
                  <a:gd name="T88" fmla="*/ 456 w 461"/>
                  <a:gd name="T89" fmla="*/ 308 h 657"/>
                  <a:gd name="T90" fmla="*/ 461 w 461"/>
                  <a:gd name="T91" fmla="*/ 341 h 657"/>
                  <a:gd name="T92" fmla="*/ 458 w 461"/>
                  <a:gd name="T93" fmla="*/ 365 h 657"/>
                  <a:gd name="T94" fmla="*/ 456 w 461"/>
                  <a:gd name="T95" fmla="*/ 391 h 657"/>
                  <a:gd name="T96" fmla="*/ 449 w 461"/>
                  <a:gd name="T97" fmla="*/ 415 h 657"/>
                  <a:gd name="T98" fmla="*/ 444 w 461"/>
                  <a:gd name="T99" fmla="*/ 441 h 657"/>
                  <a:gd name="T100" fmla="*/ 432 w 461"/>
                  <a:gd name="T101" fmla="*/ 463 h 657"/>
                  <a:gd name="T102" fmla="*/ 423 w 461"/>
                  <a:gd name="T103" fmla="*/ 486 h 657"/>
                  <a:gd name="T104" fmla="*/ 411 w 461"/>
                  <a:gd name="T105" fmla="*/ 508 h 657"/>
                  <a:gd name="T106" fmla="*/ 401 w 461"/>
                  <a:gd name="T107" fmla="*/ 531 h 657"/>
                  <a:gd name="T108" fmla="*/ 384 w 461"/>
                  <a:gd name="T109" fmla="*/ 548 h 657"/>
                  <a:gd name="T110" fmla="*/ 368 w 461"/>
                  <a:gd name="T111" fmla="*/ 567 h 657"/>
                  <a:gd name="T112" fmla="*/ 349 w 461"/>
                  <a:gd name="T113" fmla="*/ 584 h 657"/>
                  <a:gd name="T114" fmla="*/ 332 w 461"/>
                  <a:gd name="T115" fmla="*/ 603 h 657"/>
                  <a:gd name="T116" fmla="*/ 311 w 461"/>
                  <a:gd name="T117" fmla="*/ 617 h 657"/>
                  <a:gd name="T118" fmla="*/ 292 w 461"/>
                  <a:gd name="T119" fmla="*/ 631 h 657"/>
                  <a:gd name="T120" fmla="*/ 270 w 461"/>
                  <a:gd name="T121" fmla="*/ 643 h 657"/>
                  <a:gd name="T122" fmla="*/ 254 w 461"/>
                  <a:gd name="T123" fmla="*/ 657 h 657"/>
                  <a:gd name="T124" fmla="*/ 254 w 461"/>
                  <a:gd name="T12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657">
                    <a:moveTo>
                      <a:pt x="254" y="657"/>
                    </a:moveTo>
                    <a:lnTo>
                      <a:pt x="251" y="643"/>
                    </a:lnTo>
                    <a:lnTo>
                      <a:pt x="251" y="629"/>
                    </a:lnTo>
                    <a:lnTo>
                      <a:pt x="249" y="615"/>
                    </a:lnTo>
                    <a:lnTo>
                      <a:pt x="249" y="600"/>
                    </a:lnTo>
                    <a:lnTo>
                      <a:pt x="247" y="586"/>
                    </a:lnTo>
                    <a:lnTo>
                      <a:pt x="247" y="572"/>
                    </a:lnTo>
                    <a:lnTo>
                      <a:pt x="247" y="558"/>
                    </a:lnTo>
                    <a:lnTo>
                      <a:pt x="247" y="546"/>
                    </a:lnTo>
                    <a:lnTo>
                      <a:pt x="244" y="531"/>
                    </a:lnTo>
                    <a:lnTo>
                      <a:pt x="244" y="520"/>
                    </a:lnTo>
                    <a:lnTo>
                      <a:pt x="244" y="508"/>
                    </a:lnTo>
                    <a:lnTo>
                      <a:pt x="244" y="501"/>
                    </a:lnTo>
                    <a:lnTo>
                      <a:pt x="244" y="486"/>
                    </a:lnTo>
                    <a:lnTo>
                      <a:pt x="244" y="484"/>
                    </a:lnTo>
                    <a:lnTo>
                      <a:pt x="218" y="330"/>
                    </a:lnTo>
                    <a:lnTo>
                      <a:pt x="156" y="194"/>
                    </a:lnTo>
                    <a:lnTo>
                      <a:pt x="59" y="73"/>
                    </a:lnTo>
                    <a:lnTo>
                      <a:pt x="52" y="68"/>
                    </a:lnTo>
                    <a:lnTo>
                      <a:pt x="40" y="57"/>
                    </a:lnTo>
                    <a:lnTo>
                      <a:pt x="19" y="40"/>
                    </a:lnTo>
                    <a:lnTo>
                      <a:pt x="0" y="23"/>
                    </a:lnTo>
                    <a:lnTo>
                      <a:pt x="11" y="16"/>
                    </a:lnTo>
                    <a:lnTo>
                      <a:pt x="26" y="11"/>
                    </a:lnTo>
                    <a:lnTo>
                      <a:pt x="40" y="7"/>
                    </a:lnTo>
                    <a:lnTo>
                      <a:pt x="57" y="4"/>
                    </a:lnTo>
                    <a:lnTo>
                      <a:pt x="71" y="0"/>
                    </a:lnTo>
                    <a:lnTo>
                      <a:pt x="85" y="0"/>
                    </a:lnTo>
                    <a:lnTo>
                      <a:pt x="102" y="0"/>
                    </a:lnTo>
                    <a:lnTo>
                      <a:pt x="121" y="0"/>
                    </a:lnTo>
                    <a:lnTo>
                      <a:pt x="154" y="0"/>
                    </a:lnTo>
                    <a:lnTo>
                      <a:pt x="187" y="4"/>
                    </a:lnTo>
                    <a:lnTo>
                      <a:pt x="218" y="11"/>
                    </a:lnTo>
                    <a:lnTo>
                      <a:pt x="251" y="26"/>
                    </a:lnTo>
                    <a:lnTo>
                      <a:pt x="278" y="38"/>
                    </a:lnTo>
                    <a:lnTo>
                      <a:pt x="306" y="57"/>
                    </a:lnTo>
                    <a:lnTo>
                      <a:pt x="332" y="76"/>
                    </a:lnTo>
                    <a:lnTo>
                      <a:pt x="358" y="99"/>
                    </a:lnTo>
                    <a:lnTo>
                      <a:pt x="377" y="121"/>
                    </a:lnTo>
                    <a:lnTo>
                      <a:pt x="399" y="149"/>
                    </a:lnTo>
                    <a:lnTo>
                      <a:pt x="415" y="175"/>
                    </a:lnTo>
                    <a:lnTo>
                      <a:pt x="432" y="209"/>
                    </a:lnTo>
                    <a:lnTo>
                      <a:pt x="442" y="237"/>
                    </a:lnTo>
                    <a:lnTo>
                      <a:pt x="451" y="273"/>
                    </a:lnTo>
                    <a:lnTo>
                      <a:pt x="456" y="308"/>
                    </a:lnTo>
                    <a:lnTo>
                      <a:pt x="461" y="341"/>
                    </a:lnTo>
                    <a:lnTo>
                      <a:pt x="458" y="365"/>
                    </a:lnTo>
                    <a:lnTo>
                      <a:pt x="456" y="391"/>
                    </a:lnTo>
                    <a:lnTo>
                      <a:pt x="449" y="415"/>
                    </a:lnTo>
                    <a:lnTo>
                      <a:pt x="444" y="441"/>
                    </a:lnTo>
                    <a:lnTo>
                      <a:pt x="432" y="463"/>
                    </a:lnTo>
                    <a:lnTo>
                      <a:pt x="423" y="486"/>
                    </a:lnTo>
                    <a:lnTo>
                      <a:pt x="411" y="508"/>
                    </a:lnTo>
                    <a:lnTo>
                      <a:pt x="401" y="531"/>
                    </a:lnTo>
                    <a:lnTo>
                      <a:pt x="384" y="548"/>
                    </a:lnTo>
                    <a:lnTo>
                      <a:pt x="368" y="567"/>
                    </a:lnTo>
                    <a:lnTo>
                      <a:pt x="349" y="584"/>
                    </a:lnTo>
                    <a:lnTo>
                      <a:pt x="332" y="603"/>
                    </a:lnTo>
                    <a:lnTo>
                      <a:pt x="311" y="617"/>
                    </a:lnTo>
                    <a:lnTo>
                      <a:pt x="292" y="631"/>
                    </a:lnTo>
                    <a:lnTo>
                      <a:pt x="270" y="643"/>
                    </a:lnTo>
                    <a:lnTo>
                      <a:pt x="254" y="657"/>
                    </a:lnTo>
                    <a:lnTo>
                      <a:pt x="254" y="65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7" name="Freeform 311"/>
              <p:cNvSpPr>
                <a:spLocks/>
              </p:cNvSpPr>
              <p:nvPr/>
            </p:nvSpPr>
            <p:spPr bwMode="auto">
              <a:xfrm>
                <a:off x="4047" y="3048"/>
                <a:ext cx="269" cy="406"/>
              </a:xfrm>
              <a:custGeom>
                <a:avLst/>
                <a:gdLst>
                  <a:gd name="T0" fmla="*/ 181 w 269"/>
                  <a:gd name="T1" fmla="*/ 406 h 406"/>
                  <a:gd name="T2" fmla="*/ 179 w 269"/>
                  <a:gd name="T3" fmla="*/ 394 h 406"/>
                  <a:gd name="T4" fmla="*/ 176 w 269"/>
                  <a:gd name="T5" fmla="*/ 375 h 406"/>
                  <a:gd name="T6" fmla="*/ 174 w 269"/>
                  <a:gd name="T7" fmla="*/ 361 h 406"/>
                  <a:gd name="T8" fmla="*/ 172 w 269"/>
                  <a:gd name="T9" fmla="*/ 349 h 406"/>
                  <a:gd name="T10" fmla="*/ 169 w 269"/>
                  <a:gd name="T11" fmla="*/ 335 h 406"/>
                  <a:gd name="T12" fmla="*/ 169 w 269"/>
                  <a:gd name="T13" fmla="*/ 323 h 406"/>
                  <a:gd name="T14" fmla="*/ 167 w 269"/>
                  <a:gd name="T15" fmla="*/ 311 h 406"/>
                  <a:gd name="T16" fmla="*/ 164 w 269"/>
                  <a:gd name="T17" fmla="*/ 294 h 406"/>
                  <a:gd name="T18" fmla="*/ 162 w 269"/>
                  <a:gd name="T19" fmla="*/ 282 h 406"/>
                  <a:gd name="T20" fmla="*/ 162 w 269"/>
                  <a:gd name="T21" fmla="*/ 273 h 406"/>
                  <a:gd name="T22" fmla="*/ 160 w 269"/>
                  <a:gd name="T23" fmla="*/ 259 h 406"/>
                  <a:gd name="T24" fmla="*/ 160 w 269"/>
                  <a:gd name="T25" fmla="*/ 254 h 406"/>
                  <a:gd name="T26" fmla="*/ 95 w 269"/>
                  <a:gd name="T27" fmla="*/ 121 h 406"/>
                  <a:gd name="T28" fmla="*/ 91 w 269"/>
                  <a:gd name="T29" fmla="*/ 116 h 406"/>
                  <a:gd name="T30" fmla="*/ 81 w 269"/>
                  <a:gd name="T31" fmla="*/ 104 h 406"/>
                  <a:gd name="T32" fmla="*/ 67 w 269"/>
                  <a:gd name="T33" fmla="*/ 88 h 406"/>
                  <a:gd name="T34" fmla="*/ 55 w 269"/>
                  <a:gd name="T35" fmla="*/ 71 h 406"/>
                  <a:gd name="T36" fmla="*/ 38 w 269"/>
                  <a:gd name="T37" fmla="*/ 50 h 406"/>
                  <a:gd name="T38" fmla="*/ 24 w 269"/>
                  <a:gd name="T39" fmla="*/ 31 h 406"/>
                  <a:gd name="T40" fmla="*/ 10 w 269"/>
                  <a:gd name="T41" fmla="*/ 12 h 406"/>
                  <a:gd name="T42" fmla="*/ 0 w 269"/>
                  <a:gd name="T43" fmla="*/ 2 h 406"/>
                  <a:gd name="T44" fmla="*/ 22 w 269"/>
                  <a:gd name="T45" fmla="*/ 0 h 406"/>
                  <a:gd name="T46" fmla="*/ 46 w 269"/>
                  <a:gd name="T47" fmla="*/ 0 h 406"/>
                  <a:gd name="T48" fmla="*/ 67 w 269"/>
                  <a:gd name="T49" fmla="*/ 0 h 406"/>
                  <a:gd name="T50" fmla="*/ 88 w 269"/>
                  <a:gd name="T51" fmla="*/ 2 h 406"/>
                  <a:gd name="T52" fmla="*/ 110 w 269"/>
                  <a:gd name="T53" fmla="*/ 7 h 406"/>
                  <a:gd name="T54" fmla="*/ 131 w 269"/>
                  <a:gd name="T55" fmla="*/ 17 h 406"/>
                  <a:gd name="T56" fmla="*/ 150 w 269"/>
                  <a:gd name="T57" fmla="*/ 24 h 406"/>
                  <a:gd name="T58" fmla="*/ 169 w 269"/>
                  <a:gd name="T59" fmla="*/ 38 h 406"/>
                  <a:gd name="T60" fmla="*/ 186 w 269"/>
                  <a:gd name="T61" fmla="*/ 50 h 406"/>
                  <a:gd name="T62" fmla="*/ 205 w 269"/>
                  <a:gd name="T63" fmla="*/ 66 h 406"/>
                  <a:gd name="T64" fmla="*/ 214 w 269"/>
                  <a:gd name="T65" fmla="*/ 81 h 406"/>
                  <a:gd name="T66" fmla="*/ 229 w 269"/>
                  <a:gd name="T67" fmla="*/ 97 h 406"/>
                  <a:gd name="T68" fmla="*/ 238 w 269"/>
                  <a:gd name="T69" fmla="*/ 116 h 406"/>
                  <a:gd name="T70" fmla="*/ 250 w 269"/>
                  <a:gd name="T71" fmla="*/ 138 h 406"/>
                  <a:gd name="T72" fmla="*/ 255 w 269"/>
                  <a:gd name="T73" fmla="*/ 159 h 406"/>
                  <a:gd name="T74" fmla="*/ 262 w 269"/>
                  <a:gd name="T75" fmla="*/ 180 h 406"/>
                  <a:gd name="T76" fmla="*/ 267 w 269"/>
                  <a:gd name="T77" fmla="*/ 204 h 406"/>
                  <a:gd name="T78" fmla="*/ 269 w 269"/>
                  <a:gd name="T79" fmla="*/ 230 h 406"/>
                  <a:gd name="T80" fmla="*/ 267 w 269"/>
                  <a:gd name="T81" fmla="*/ 254 h 406"/>
                  <a:gd name="T82" fmla="*/ 262 w 269"/>
                  <a:gd name="T83" fmla="*/ 280 h 406"/>
                  <a:gd name="T84" fmla="*/ 252 w 269"/>
                  <a:gd name="T85" fmla="*/ 301 h 406"/>
                  <a:gd name="T86" fmla="*/ 243 w 269"/>
                  <a:gd name="T87" fmla="*/ 328 h 406"/>
                  <a:gd name="T88" fmla="*/ 229 w 269"/>
                  <a:gd name="T89" fmla="*/ 349 h 406"/>
                  <a:gd name="T90" fmla="*/ 214 w 269"/>
                  <a:gd name="T91" fmla="*/ 370 h 406"/>
                  <a:gd name="T92" fmla="*/ 198 w 269"/>
                  <a:gd name="T93" fmla="*/ 387 h 406"/>
                  <a:gd name="T94" fmla="*/ 181 w 269"/>
                  <a:gd name="T95" fmla="*/ 406 h 406"/>
                  <a:gd name="T96" fmla="*/ 181 w 269"/>
                  <a:gd name="T9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406">
                    <a:moveTo>
                      <a:pt x="181" y="406"/>
                    </a:moveTo>
                    <a:lnTo>
                      <a:pt x="179" y="394"/>
                    </a:lnTo>
                    <a:lnTo>
                      <a:pt x="176" y="375"/>
                    </a:lnTo>
                    <a:lnTo>
                      <a:pt x="174" y="361"/>
                    </a:lnTo>
                    <a:lnTo>
                      <a:pt x="172" y="349"/>
                    </a:lnTo>
                    <a:lnTo>
                      <a:pt x="169" y="335"/>
                    </a:lnTo>
                    <a:lnTo>
                      <a:pt x="169" y="323"/>
                    </a:lnTo>
                    <a:lnTo>
                      <a:pt x="167" y="311"/>
                    </a:lnTo>
                    <a:lnTo>
                      <a:pt x="164" y="294"/>
                    </a:lnTo>
                    <a:lnTo>
                      <a:pt x="162" y="282"/>
                    </a:lnTo>
                    <a:lnTo>
                      <a:pt x="162" y="273"/>
                    </a:lnTo>
                    <a:lnTo>
                      <a:pt x="160" y="259"/>
                    </a:lnTo>
                    <a:lnTo>
                      <a:pt x="160" y="254"/>
                    </a:lnTo>
                    <a:lnTo>
                      <a:pt x="95" y="121"/>
                    </a:lnTo>
                    <a:lnTo>
                      <a:pt x="91" y="116"/>
                    </a:lnTo>
                    <a:lnTo>
                      <a:pt x="81" y="104"/>
                    </a:lnTo>
                    <a:lnTo>
                      <a:pt x="67" y="88"/>
                    </a:lnTo>
                    <a:lnTo>
                      <a:pt x="55" y="71"/>
                    </a:lnTo>
                    <a:lnTo>
                      <a:pt x="38" y="50"/>
                    </a:lnTo>
                    <a:lnTo>
                      <a:pt x="24" y="31"/>
                    </a:lnTo>
                    <a:lnTo>
                      <a:pt x="10" y="12"/>
                    </a:lnTo>
                    <a:lnTo>
                      <a:pt x="0" y="2"/>
                    </a:lnTo>
                    <a:lnTo>
                      <a:pt x="22" y="0"/>
                    </a:lnTo>
                    <a:lnTo>
                      <a:pt x="46" y="0"/>
                    </a:lnTo>
                    <a:lnTo>
                      <a:pt x="67" y="0"/>
                    </a:lnTo>
                    <a:lnTo>
                      <a:pt x="88" y="2"/>
                    </a:lnTo>
                    <a:lnTo>
                      <a:pt x="110" y="7"/>
                    </a:lnTo>
                    <a:lnTo>
                      <a:pt x="131" y="17"/>
                    </a:lnTo>
                    <a:lnTo>
                      <a:pt x="150" y="24"/>
                    </a:lnTo>
                    <a:lnTo>
                      <a:pt x="169" y="38"/>
                    </a:lnTo>
                    <a:lnTo>
                      <a:pt x="186" y="50"/>
                    </a:lnTo>
                    <a:lnTo>
                      <a:pt x="205" y="66"/>
                    </a:lnTo>
                    <a:lnTo>
                      <a:pt x="214" y="81"/>
                    </a:lnTo>
                    <a:lnTo>
                      <a:pt x="229" y="97"/>
                    </a:lnTo>
                    <a:lnTo>
                      <a:pt x="238" y="116"/>
                    </a:lnTo>
                    <a:lnTo>
                      <a:pt x="250" y="138"/>
                    </a:lnTo>
                    <a:lnTo>
                      <a:pt x="255" y="159"/>
                    </a:lnTo>
                    <a:lnTo>
                      <a:pt x="262" y="180"/>
                    </a:lnTo>
                    <a:lnTo>
                      <a:pt x="267" y="204"/>
                    </a:lnTo>
                    <a:lnTo>
                      <a:pt x="269" y="230"/>
                    </a:lnTo>
                    <a:lnTo>
                      <a:pt x="267" y="254"/>
                    </a:lnTo>
                    <a:lnTo>
                      <a:pt x="262" y="280"/>
                    </a:lnTo>
                    <a:lnTo>
                      <a:pt x="252" y="301"/>
                    </a:lnTo>
                    <a:lnTo>
                      <a:pt x="243" y="328"/>
                    </a:lnTo>
                    <a:lnTo>
                      <a:pt x="229" y="349"/>
                    </a:lnTo>
                    <a:lnTo>
                      <a:pt x="214" y="370"/>
                    </a:lnTo>
                    <a:lnTo>
                      <a:pt x="198" y="387"/>
                    </a:lnTo>
                    <a:lnTo>
                      <a:pt x="181" y="406"/>
                    </a:lnTo>
                    <a:lnTo>
                      <a:pt x="181" y="406"/>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8" name="Freeform 312"/>
              <p:cNvSpPr>
                <a:spLocks/>
              </p:cNvSpPr>
              <p:nvPr/>
            </p:nvSpPr>
            <p:spPr bwMode="auto">
              <a:xfrm>
                <a:off x="4085" y="3079"/>
                <a:ext cx="143" cy="207"/>
              </a:xfrm>
              <a:custGeom>
                <a:avLst/>
                <a:gdLst>
                  <a:gd name="T0" fmla="*/ 129 w 143"/>
                  <a:gd name="T1" fmla="*/ 207 h 207"/>
                  <a:gd name="T2" fmla="*/ 119 w 143"/>
                  <a:gd name="T3" fmla="*/ 190 h 207"/>
                  <a:gd name="T4" fmla="*/ 112 w 143"/>
                  <a:gd name="T5" fmla="*/ 171 h 207"/>
                  <a:gd name="T6" fmla="*/ 103 w 143"/>
                  <a:gd name="T7" fmla="*/ 152 h 207"/>
                  <a:gd name="T8" fmla="*/ 95 w 143"/>
                  <a:gd name="T9" fmla="*/ 133 h 207"/>
                  <a:gd name="T10" fmla="*/ 86 w 143"/>
                  <a:gd name="T11" fmla="*/ 114 h 207"/>
                  <a:gd name="T12" fmla="*/ 81 w 143"/>
                  <a:gd name="T13" fmla="*/ 103 h 207"/>
                  <a:gd name="T14" fmla="*/ 76 w 143"/>
                  <a:gd name="T15" fmla="*/ 93 h 207"/>
                  <a:gd name="T16" fmla="*/ 76 w 143"/>
                  <a:gd name="T17" fmla="*/ 91 h 207"/>
                  <a:gd name="T18" fmla="*/ 72 w 143"/>
                  <a:gd name="T19" fmla="*/ 86 h 207"/>
                  <a:gd name="T20" fmla="*/ 67 w 143"/>
                  <a:gd name="T21" fmla="*/ 81 h 207"/>
                  <a:gd name="T22" fmla="*/ 57 w 143"/>
                  <a:gd name="T23" fmla="*/ 69 h 207"/>
                  <a:gd name="T24" fmla="*/ 48 w 143"/>
                  <a:gd name="T25" fmla="*/ 57 h 207"/>
                  <a:gd name="T26" fmla="*/ 36 w 143"/>
                  <a:gd name="T27" fmla="*/ 43 h 207"/>
                  <a:gd name="T28" fmla="*/ 24 w 143"/>
                  <a:gd name="T29" fmla="*/ 29 h 207"/>
                  <a:gd name="T30" fmla="*/ 10 w 143"/>
                  <a:gd name="T31" fmla="*/ 12 h 207"/>
                  <a:gd name="T32" fmla="*/ 0 w 143"/>
                  <a:gd name="T33" fmla="*/ 0 h 207"/>
                  <a:gd name="T34" fmla="*/ 12 w 143"/>
                  <a:gd name="T35" fmla="*/ 0 h 207"/>
                  <a:gd name="T36" fmla="*/ 27 w 143"/>
                  <a:gd name="T37" fmla="*/ 0 h 207"/>
                  <a:gd name="T38" fmla="*/ 41 w 143"/>
                  <a:gd name="T39" fmla="*/ 3 h 207"/>
                  <a:gd name="T40" fmla="*/ 55 w 143"/>
                  <a:gd name="T41" fmla="*/ 10 h 207"/>
                  <a:gd name="T42" fmla="*/ 79 w 143"/>
                  <a:gd name="T43" fmla="*/ 24 h 207"/>
                  <a:gd name="T44" fmla="*/ 100 w 143"/>
                  <a:gd name="T45" fmla="*/ 43 h 207"/>
                  <a:gd name="T46" fmla="*/ 117 w 143"/>
                  <a:gd name="T47" fmla="*/ 62 h 207"/>
                  <a:gd name="T48" fmla="*/ 131 w 143"/>
                  <a:gd name="T49" fmla="*/ 88 h 207"/>
                  <a:gd name="T50" fmla="*/ 134 w 143"/>
                  <a:gd name="T51" fmla="*/ 100 h 207"/>
                  <a:gd name="T52" fmla="*/ 138 w 143"/>
                  <a:gd name="T53" fmla="*/ 114 h 207"/>
                  <a:gd name="T54" fmla="*/ 141 w 143"/>
                  <a:gd name="T55" fmla="*/ 129 h 207"/>
                  <a:gd name="T56" fmla="*/ 143 w 143"/>
                  <a:gd name="T57" fmla="*/ 145 h 207"/>
                  <a:gd name="T58" fmla="*/ 141 w 143"/>
                  <a:gd name="T59" fmla="*/ 162 h 207"/>
                  <a:gd name="T60" fmla="*/ 138 w 143"/>
                  <a:gd name="T61" fmla="*/ 179 h 207"/>
                  <a:gd name="T62" fmla="*/ 134 w 143"/>
                  <a:gd name="T63" fmla="*/ 193 h 207"/>
                  <a:gd name="T64" fmla="*/ 129 w 143"/>
                  <a:gd name="T65" fmla="*/ 207 h 207"/>
                  <a:gd name="T66" fmla="*/ 129 w 143"/>
                  <a:gd name="T67"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207">
                    <a:moveTo>
                      <a:pt x="129" y="207"/>
                    </a:moveTo>
                    <a:lnTo>
                      <a:pt x="119" y="190"/>
                    </a:lnTo>
                    <a:lnTo>
                      <a:pt x="112" y="171"/>
                    </a:lnTo>
                    <a:lnTo>
                      <a:pt x="103" y="152"/>
                    </a:lnTo>
                    <a:lnTo>
                      <a:pt x="95" y="133"/>
                    </a:lnTo>
                    <a:lnTo>
                      <a:pt x="86" y="114"/>
                    </a:lnTo>
                    <a:lnTo>
                      <a:pt x="81" y="103"/>
                    </a:lnTo>
                    <a:lnTo>
                      <a:pt x="76" y="93"/>
                    </a:lnTo>
                    <a:lnTo>
                      <a:pt x="76" y="91"/>
                    </a:lnTo>
                    <a:lnTo>
                      <a:pt x="72" y="86"/>
                    </a:lnTo>
                    <a:lnTo>
                      <a:pt x="67" y="81"/>
                    </a:lnTo>
                    <a:lnTo>
                      <a:pt x="57" y="69"/>
                    </a:lnTo>
                    <a:lnTo>
                      <a:pt x="48" y="57"/>
                    </a:lnTo>
                    <a:lnTo>
                      <a:pt x="36" y="43"/>
                    </a:lnTo>
                    <a:lnTo>
                      <a:pt x="24" y="29"/>
                    </a:lnTo>
                    <a:lnTo>
                      <a:pt x="10" y="12"/>
                    </a:lnTo>
                    <a:lnTo>
                      <a:pt x="0" y="0"/>
                    </a:lnTo>
                    <a:lnTo>
                      <a:pt x="12" y="0"/>
                    </a:lnTo>
                    <a:lnTo>
                      <a:pt x="27" y="0"/>
                    </a:lnTo>
                    <a:lnTo>
                      <a:pt x="41" y="3"/>
                    </a:lnTo>
                    <a:lnTo>
                      <a:pt x="55" y="10"/>
                    </a:lnTo>
                    <a:lnTo>
                      <a:pt x="79" y="24"/>
                    </a:lnTo>
                    <a:lnTo>
                      <a:pt x="100" y="43"/>
                    </a:lnTo>
                    <a:lnTo>
                      <a:pt x="117" y="62"/>
                    </a:lnTo>
                    <a:lnTo>
                      <a:pt x="131" y="88"/>
                    </a:lnTo>
                    <a:lnTo>
                      <a:pt x="134" y="100"/>
                    </a:lnTo>
                    <a:lnTo>
                      <a:pt x="138" y="114"/>
                    </a:lnTo>
                    <a:lnTo>
                      <a:pt x="141" y="129"/>
                    </a:lnTo>
                    <a:lnTo>
                      <a:pt x="143" y="145"/>
                    </a:lnTo>
                    <a:lnTo>
                      <a:pt x="141" y="162"/>
                    </a:lnTo>
                    <a:lnTo>
                      <a:pt x="138" y="179"/>
                    </a:lnTo>
                    <a:lnTo>
                      <a:pt x="134" y="193"/>
                    </a:lnTo>
                    <a:lnTo>
                      <a:pt x="129" y="207"/>
                    </a:lnTo>
                    <a:lnTo>
                      <a:pt x="129" y="207"/>
                    </a:lnTo>
                    <a:close/>
                  </a:path>
                </a:pathLst>
              </a:custGeom>
              <a:solidFill>
                <a:srgbClr val="E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89" name="Freeform 313"/>
              <p:cNvSpPr>
                <a:spLocks/>
              </p:cNvSpPr>
              <p:nvPr/>
            </p:nvSpPr>
            <p:spPr bwMode="auto">
              <a:xfrm>
                <a:off x="4249" y="3065"/>
                <a:ext cx="331" cy="755"/>
              </a:xfrm>
              <a:custGeom>
                <a:avLst/>
                <a:gdLst>
                  <a:gd name="T0" fmla="*/ 188 w 331"/>
                  <a:gd name="T1" fmla="*/ 29 h 755"/>
                  <a:gd name="T2" fmla="*/ 221 w 331"/>
                  <a:gd name="T3" fmla="*/ 98 h 755"/>
                  <a:gd name="T4" fmla="*/ 250 w 331"/>
                  <a:gd name="T5" fmla="*/ 204 h 755"/>
                  <a:gd name="T6" fmla="*/ 250 w 331"/>
                  <a:gd name="T7" fmla="*/ 314 h 755"/>
                  <a:gd name="T8" fmla="*/ 221 w 331"/>
                  <a:gd name="T9" fmla="*/ 420 h 755"/>
                  <a:gd name="T10" fmla="*/ 155 w 331"/>
                  <a:gd name="T11" fmla="*/ 511 h 755"/>
                  <a:gd name="T12" fmla="*/ 72 w 331"/>
                  <a:gd name="T13" fmla="*/ 584 h 755"/>
                  <a:gd name="T14" fmla="*/ 0 w 331"/>
                  <a:gd name="T15" fmla="*/ 613 h 755"/>
                  <a:gd name="T16" fmla="*/ 12 w 331"/>
                  <a:gd name="T17" fmla="*/ 755 h 755"/>
                  <a:gd name="T18" fmla="*/ 74 w 331"/>
                  <a:gd name="T19" fmla="*/ 736 h 755"/>
                  <a:gd name="T20" fmla="*/ 181 w 331"/>
                  <a:gd name="T21" fmla="*/ 679 h 755"/>
                  <a:gd name="T22" fmla="*/ 245 w 331"/>
                  <a:gd name="T23" fmla="*/ 618 h 755"/>
                  <a:gd name="T24" fmla="*/ 305 w 331"/>
                  <a:gd name="T25" fmla="*/ 530 h 755"/>
                  <a:gd name="T26" fmla="*/ 331 w 331"/>
                  <a:gd name="T27" fmla="*/ 401 h 755"/>
                  <a:gd name="T28" fmla="*/ 331 w 331"/>
                  <a:gd name="T29" fmla="*/ 292 h 755"/>
                  <a:gd name="T30" fmla="*/ 293 w 331"/>
                  <a:gd name="T31" fmla="*/ 152 h 755"/>
                  <a:gd name="T32" fmla="*/ 236 w 331"/>
                  <a:gd name="T33" fmla="*/ 62 h 755"/>
                  <a:gd name="T34" fmla="*/ 174 w 331"/>
                  <a:gd name="T35" fmla="*/ 0 h 755"/>
                  <a:gd name="T36" fmla="*/ 188 w 331"/>
                  <a:gd name="T37" fmla="*/ 29 h 755"/>
                  <a:gd name="T38" fmla="*/ 188 w 331"/>
                  <a:gd name="T39" fmla="*/ 29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1" h="755">
                    <a:moveTo>
                      <a:pt x="188" y="29"/>
                    </a:moveTo>
                    <a:lnTo>
                      <a:pt x="221" y="98"/>
                    </a:lnTo>
                    <a:lnTo>
                      <a:pt x="250" y="204"/>
                    </a:lnTo>
                    <a:lnTo>
                      <a:pt x="250" y="314"/>
                    </a:lnTo>
                    <a:lnTo>
                      <a:pt x="221" y="420"/>
                    </a:lnTo>
                    <a:lnTo>
                      <a:pt x="155" y="511"/>
                    </a:lnTo>
                    <a:lnTo>
                      <a:pt x="72" y="584"/>
                    </a:lnTo>
                    <a:lnTo>
                      <a:pt x="0" y="613"/>
                    </a:lnTo>
                    <a:lnTo>
                      <a:pt x="12" y="755"/>
                    </a:lnTo>
                    <a:lnTo>
                      <a:pt x="74" y="736"/>
                    </a:lnTo>
                    <a:lnTo>
                      <a:pt x="181" y="679"/>
                    </a:lnTo>
                    <a:lnTo>
                      <a:pt x="245" y="618"/>
                    </a:lnTo>
                    <a:lnTo>
                      <a:pt x="305" y="530"/>
                    </a:lnTo>
                    <a:lnTo>
                      <a:pt x="331" y="401"/>
                    </a:lnTo>
                    <a:lnTo>
                      <a:pt x="331" y="292"/>
                    </a:lnTo>
                    <a:lnTo>
                      <a:pt x="293" y="152"/>
                    </a:lnTo>
                    <a:lnTo>
                      <a:pt x="236" y="62"/>
                    </a:lnTo>
                    <a:lnTo>
                      <a:pt x="174" y="0"/>
                    </a:lnTo>
                    <a:lnTo>
                      <a:pt x="188" y="29"/>
                    </a:lnTo>
                    <a:lnTo>
                      <a:pt x="188" y="29"/>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0" name="Freeform 314"/>
              <p:cNvSpPr>
                <a:spLocks/>
              </p:cNvSpPr>
              <p:nvPr/>
            </p:nvSpPr>
            <p:spPr bwMode="auto">
              <a:xfrm>
                <a:off x="3917" y="2780"/>
                <a:ext cx="853" cy="1176"/>
              </a:xfrm>
              <a:custGeom>
                <a:avLst/>
                <a:gdLst>
                  <a:gd name="T0" fmla="*/ 21 w 853"/>
                  <a:gd name="T1" fmla="*/ 162 h 1176"/>
                  <a:gd name="T2" fmla="*/ 14 w 853"/>
                  <a:gd name="T3" fmla="*/ 138 h 1176"/>
                  <a:gd name="T4" fmla="*/ 73 w 853"/>
                  <a:gd name="T5" fmla="*/ 124 h 1176"/>
                  <a:gd name="T6" fmla="*/ 78 w 853"/>
                  <a:gd name="T7" fmla="*/ 83 h 1176"/>
                  <a:gd name="T8" fmla="*/ 116 w 853"/>
                  <a:gd name="T9" fmla="*/ 36 h 1176"/>
                  <a:gd name="T10" fmla="*/ 168 w 853"/>
                  <a:gd name="T11" fmla="*/ 3 h 1176"/>
                  <a:gd name="T12" fmla="*/ 209 w 853"/>
                  <a:gd name="T13" fmla="*/ 0 h 1176"/>
                  <a:gd name="T14" fmla="*/ 273 w 853"/>
                  <a:gd name="T15" fmla="*/ 17 h 1176"/>
                  <a:gd name="T16" fmla="*/ 323 w 853"/>
                  <a:gd name="T17" fmla="*/ 67 h 1176"/>
                  <a:gd name="T18" fmla="*/ 351 w 853"/>
                  <a:gd name="T19" fmla="*/ 114 h 1176"/>
                  <a:gd name="T20" fmla="*/ 397 w 853"/>
                  <a:gd name="T21" fmla="*/ 124 h 1176"/>
                  <a:gd name="T22" fmla="*/ 439 w 853"/>
                  <a:gd name="T23" fmla="*/ 136 h 1176"/>
                  <a:gd name="T24" fmla="*/ 492 w 853"/>
                  <a:gd name="T25" fmla="*/ 119 h 1176"/>
                  <a:gd name="T26" fmla="*/ 565 w 853"/>
                  <a:gd name="T27" fmla="*/ 109 h 1176"/>
                  <a:gd name="T28" fmla="*/ 637 w 853"/>
                  <a:gd name="T29" fmla="*/ 147 h 1176"/>
                  <a:gd name="T30" fmla="*/ 667 w 853"/>
                  <a:gd name="T31" fmla="*/ 202 h 1176"/>
                  <a:gd name="T32" fmla="*/ 677 w 853"/>
                  <a:gd name="T33" fmla="*/ 245 h 1176"/>
                  <a:gd name="T34" fmla="*/ 663 w 853"/>
                  <a:gd name="T35" fmla="*/ 299 h 1176"/>
                  <a:gd name="T36" fmla="*/ 679 w 853"/>
                  <a:gd name="T37" fmla="*/ 352 h 1176"/>
                  <a:gd name="T38" fmla="*/ 715 w 853"/>
                  <a:gd name="T39" fmla="*/ 390 h 1176"/>
                  <a:gd name="T40" fmla="*/ 755 w 853"/>
                  <a:gd name="T41" fmla="*/ 394 h 1176"/>
                  <a:gd name="T42" fmla="*/ 791 w 853"/>
                  <a:gd name="T43" fmla="*/ 411 h 1176"/>
                  <a:gd name="T44" fmla="*/ 822 w 853"/>
                  <a:gd name="T45" fmla="*/ 442 h 1176"/>
                  <a:gd name="T46" fmla="*/ 843 w 853"/>
                  <a:gd name="T47" fmla="*/ 482 h 1176"/>
                  <a:gd name="T48" fmla="*/ 853 w 853"/>
                  <a:gd name="T49" fmla="*/ 527 h 1176"/>
                  <a:gd name="T50" fmla="*/ 834 w 853"/>
                  <a:gd name="T51" fmla="*/ 589 h 1176"/>
                  <a:gd name="T52" fmla="*/ 789 w 853"/>
                  <a:gd name="T53" fmla="*/ 634 h 1176"/>
                  <a:gd name="T54" fmla="*/ 753 w 853"/>
                  <a:gd name="T55" fmla="*/ 663 h 1176"/>
                  <a:gd name="T56" fmla="*/ 765 w 853"/>
                  <a:gd name="T57" fmla="*/ 689 h 1176"/>
                  <a:gd name="T58" fmla="*/ 803 w 853"/>
                  <a:gd name="T59" fmla="*/ 722 h 1176"/>
                  <a:gd name="T60" fmla="*/ 827 w 853"/>
                  <a:gd name="T61" fmla="*/ 767 h 1176"/>
                  <a:gd name="T62" fmla="*/ 829 w 853"/>
                  <a:gd name="T63" fmla="*/ 817 h 1176"/>
                  <a:gd name="T64" fmla="*/ 815 w 853"/>
                  <a:gd name="T65" fmla="*/ 860 h 1176"/>
                  <a:gd name="T66" fmla="*/ 765 w 853"/>
                  <a:gd name="T67" fmla="*/ 914 h 1176"/>
                  <a:gd name="T68" fmla="*/ 727 w 853"/>
                  <a:gd name="T69" fmla="*/ 936 h 1176"/>
                  <a:gd name="T70" fmla="*/ 684 w 853"/>
                  <a:gd name="T71" fmla="*/ 936 h 1176"/>
                  <a:gd name="T72" fmla="*/ 648 w 853"/>
                  <a:gd name="T73" fmla="*/ 962 h 1176"/>
                  <a:gd name="T74" fmla="*/ 632 w 853"/>
                  <a:gd name="T75" fmla="*/ 1000 h 1176"/>
                  <a:gd name="T76" fmla="*/ 639 w 853"/>
                  <a:gd name="T77" fmla="*/ 1045 h 1176"/>
                  <a:gd name="T78" fmla="*/ 620 w 853"/>
                  <a:gd name="T79" fmla="*/ 1104 h 1176"/>
                  <a:gd name="T80" fmla="*/ 580 w 853"/>
                  <a:gd name="T81" fmla="*/ 1149 h 1176"/>
                  <a:gd name="T82" fmla="*/ 525 w 853"/>
                  <a:gd name="T83" fmla="*/ 1173 h 1176"/>
                  <a:gd name="T84" fmla="*/ 468 w 853"/>
                  <a:gd name="T85" fmla="*/ 1173 h 1176"/>
                  <a:gd name="T86" fmla="*/ 413 w 853"/>
                  <a:gd name="T87" fmla="*/ 1142 h 1176"/>
                  <a:gd name="T88" fmla="*/ 373 w 853"/>
                  <a:gd name="T89" fmla="*/ 1133 h 1176"/>
                  <a:gd name="T90" fmla="*/ 351 w 853"/>
                  <a:gd name="T91" fmla="*/ 1126 h 1176"/>
                  <a:gd name="T92" fmla="*/ 351 w 853"/>
                  <a:gd name="T93" fmla="*/ 1088 h 1176"/>
                  <a:gd name="T94" fmla="*/ 446 w 853"/>
                  <a:gd name="T95" fmla="*/ 1052 h 1176"/>
                  <a:gd name="T96" fmla="*/ 537 w 853"/>
                  <a:gd name="T97" fmla="*/ 1000 h 1176"/>
                  <a:gd name="T98" fmla="*/ 613 w 853"/>
                  <a:gd name="T99" fmla="*/ 929 h 1176"/>
                  <a:gd name="T100" fmla="*/ 670 w 853"/>
                  <a:gd name="T101" fmla="*/ 843 h 1176"/>
                  <a:gd name="T102" fmla="*/ 703 w 853"/>
                  <a:gd name="T103" fmla="*/ 732 h 1176"/>
                  <a:gd name="T104" fmla="*/ 706 w 853"/>
                  <a:gd name="T105" fmla="*/ 580 h 1176"/>
                  <a:gd name="T106" fmla="*/ 670 w 853"/>
                  <a:gd name="T107" fmla="*/ 435 h 1176"/>
                  <a:gd name="T108" fmla="*/ 606 w 853"/>
                  <a:gd name="T109" fmla="*/ 321 h 1176"/>
                  <a:gd name="T110" fmla="*/ 513 w 853"/>
                  <a:gd name="T111" fmla="*/ 231 h 1176"/>
                  <a:gd name="T112" fmla="*/ 411 w 853"/>
                  <a:gd name="T113" fmla="*/ 176 h 1176"/>
                  <a:gd name="T114" fmla="*/ 323 w 853"/>
                  <a:gd name="T115" fmla="*/ 152 h 1176"/>
                  <a:gd name="T116" fmla="*/ 259 w 853"/>
                  <a:gd name="T117" fmla="*/ 147 h 1176"/>
                  <a:gd name="T118" fmla="*/ 199 w 853"/>
                  <a:gd name="T119" fmla="*/ 147 h 1176"/>
                  <a:gd name="T120" fmla="*/ 145 w 853"/>
                  <a:gd name="T121" fmla="*/ 152 h 1176"/>
                  <a:gd name="T122" fmla="*/ 90 w 853"/>
                  <a:gd name="T123" fmla="*/ 162 h 1176"/>
                  <a:gd name="T124" fmla="*/ 45 w 853"/>
                  <a:gd name="T125" fmla="*/ 178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3" h="1176">
                    <a:moveTo>
                      <a:pt x="45" y="178"/>
                    </a:moveTo>
                    <a:lnTo>
                      <a:pt x="33" y="169"/>
                    </a:lnTo>
                    <a:lnTo>
                      <a:pt x="21" y="162"/>
                    </a:lnTo>
                    <a:lnTo>
                      <a:pt x="7" y="152"/>
                    </a:lnTo>
                    <a:lnTo>
                      <a:pt x="0" y="145"/>
                    </a:lnTo>
                    <a:lnTo>
                      <a:pt x="14" y="138"/>
                    </a:lnTo>
                    <a:lnTo>
                      <a:pt x="33" y="133"/>
                    </a:lnTo>
                    <a:lnTo>
                      <a:pt x="52" y="128"/>
                    </a:lnTo>
                    <a:lnTo>
                      <a:pt x="73" y="124"/>
                    </a:lnTo>
                    <a:lnTo>
                      <a:pt x="73" y="109"/>
                    </a:lnTo>
                    <a:lnTo>
                      <a:pt x="76" y="95"/>
                    </a:lnTo>
                    <a:lnTo>
                      <a:pt x="78" y="83"/>
                    </a:lnTo>
                    <a:lnTo>
                      <a:pt x="85" y="74"/>
                    </a:lnTo>
                    <a:lnTo>
                      <a:pt x="97" y="53"/>
                    </a:lnTo>
                    <a:lnTo>
                      <a:pt x="116" y="36"/>
                    </a:lnTo>
                    <a:lnTo>
                      <a:pt x="135" y="19"/>
                    </a:lnTo>
                    <a:lnTo>
                      <a:pt x="159" y="7"/>
                    </a:lnTo>
                    <a:lnTo>
                      <a:pt x="168" y="3"/>
                    </a:lnTo>
                    <a:lnTo>
                      <a:pt x="180" y="0"/>
                    </a:lnTo>
                    <a:lnTo>
                      <a:pt x="195" y="0"/>
                    </a:lnTo>
                    <a:lnTo>
                      <a:pt x="209" y="0"/>
                    </a:lnTo>
                    <a:lnTo>
                      <a:pt x="230" y="0"/>
                    </a:lnTo>
                    <a:lnTo>
                      <a:pt x="254" y="7"/>
                    </a:lnTo>
                    <a:lnTo>
                      <a:pt x="273" y="17"/>
                    </a:lnTo>
                    <a:lnTo>
                      <a:pt x="294" y="31"/>
                    </a:lnTo>
                    <a:lnTo>
                      <a:pt x="309" y="45"/>
                    </a:lnTo>
                    <a:lnTo>
                      <a:pt x="323" y="67"/>
                    </a:lnTo>
                    <a:lnTo>
                      <a:pt x="332" y="88"/>
                    </a:lnTo>
                    <a:lnTo>
                      <a:pt x="340" y="114"/>
                    </a:lnTo>
                    <a:lnTo>
                      <a:pt x="351" y="114"/>
                    </a:lnTo>
                    <a:lnTo>
                      <a:pt x="366" y="117"/>
                    </a:lnTo>
                    <a:lnTo>
                      <a:pt x="380" y="119"/>
                    </a:lnTo>
                    <a:lnTo>
                      <a:pt x="397" y="124"/>
                    </a:lnTo>
                    <a:lnTo>
                      <a:pt x="411" y="126"/>
                    </a:lnTo>
                    <a:lnTo>
                      <a:pt x="425" y="131"/>
                    </a:lnTo>
                    <a:lnTo>
                      <a:pt x="439" y="136"/>
                    </a:lnTo>
                    <a:lnTo>
                      <a:pt x="454" y="143"/>
                    </a:lnTo>
                    <a:lnTo>
                      <a:pt x="470" y="128"/>
                    </a:lnTo>
                    <a:lnTo>
                      <a:pt x="492" y="119"/>
                    </a:lnTo>
                    <a:lnTo>
                      <a:pt x="515" y="109"/>
                    </a:lnTo>
                    <a:lnTo>
                      <a:pt x="542" y="109"/>
                    </a:lnTo>
                    <a:lnTo>
                      <a:pt x="565" y="109"/>
                    </a:lnTo>
                    <a:lnTo>
                      <a:pt x="591" y="119"/>
                    </a:lnTo>
                    <a:lnTo>
                      <a:pt x="613" y="131"/>
                    </a:lnTo>
                    <a:lnTo>
                      <a:pt x="637" y="147"/>
                    </a:lnTo>
                    <a:lnTo>
                      <a:pt x="651" y="166"/>
                    </a:lnTo>
                    <a:lnTo>
                      <a:pt x="665" y="190"/>
                    </a:lnTo>
                    <a:lnTo>
                      <a:pt x="667" y="202"/>
                    </a:lnTo>
                    <a:lnTo>
                      <a:pt x="672" y="216"/>
                    </a:lnTo>
                    <a:lnTo>
                      <a:pt x="675" y="231"/>
                    </a:lnTo>
                    <a:lnTo>
                      <a:pt x="677" y="245"/>
                    </a:lnTo>
                    <a:lnTo>
                      <a:pt x="675" y="261"/>
                    </a:lnTo>
                    <a:lnTo>
                      <a:pt x="670" y="280"/>
                    </a:lnTo>
                    <a:lnTo>
                      <a:pt x="663" y="299"/>
                    </a:lnTo>
                    <a:lnTo>
                      <a:pt x="656" y="318"/>
                    </a:lnTo>
                    <a:lnTo>
                      <a:pt x="665" y="333"/>
                    </a:lnTo>
                    <a:lnTo>
                      <a:pt x="679" y="352"/>
                    </a:lnTo>
                    <a:lnTo>
                      <a:pt x="689" y="373"/>
                    </a:lnTo>
                    <a:lnTo>
                      <a:pt x="703" y="394"/>
                    </a:lnTo>
                    <a:lnTo>
                      <a:pt x="715" y="390"/>
                    </a:lnTo>
                    <a:lnTo>
                      <a:pt x="729" y="390"/>
                    </a:lnTo>
                    <a:lnTo>
                      <a:pt x="741" y="390"/>
                    </a:lnTo>
                    <a:lnTo>
                      <a:pt x="755" y="394"/>
                    </a:lnTo>
                    <a:lnTo>
                      <a:pt x="767" y="397"/>
                    </a:lnTo>
                    <a:lnTo>
                      <a:pt x="779" y="404"/>
                    </a:lnTo>
                    <a:lnTo>
                      <a:pt x="791" y="411"/>
                    </a:lnTo>
                    <a:lnTo>
                      <a:pt x="803" y="423"/>
                    </a:lnTo>
                    <a:lnTo>
                      <a:pt x="812" y="430"/>
                    </a:lnTo>
                    <a:lnTo>
                      <a:pt x="822" y="442"/>
                    </a:lnTo>
                    <a:lnTo>
                      <a:pt x="829" y="454"/>
                    </a:lnTo>
                    <a:lnTo>
                      <a:pt x="839" y="468"/>
                    </a:lnTo>
                    <a:lnTo>
                      <a:pt x="843" y="482"/>
                    </a:lnTo>
                    <a:lnTo>
                      <a:pt x="848" y="497"/>
                    </a:lnTo>
                    <a:lnTo>
                      <a:pt x="850" y="513"/>
                    </a:lnTo>
                    <a:lnTo>
                      <a:pt x="853" y="527"/>
                    </a:lnTo>
                    <a:lnTo>
                      <a:pt x="848" y="549"/>
                    </a:lnTo>
                    <a:lnTo>
                      <a:pt x="843" y="570"/>
                    </a:lnTo>
                    <a:lnTo>
                      <a:pt x="834" y="589"/>
                    </a:lnTo>
                    <a:lnTo>
                      <a:pt x="822" y="608"/>
                    </a:lnTo>
                    <a:lnTo>
                      <a:pt x="805" y="620"/>
                    </a:lnTo>
                    <a:lnTo>
                      <a:pt x="789" y="634"/>
                    </a:lnTo>
                    <a:lnTo>
                      <a:pt x="772" y="644"/>
                    </a:lnTo>
                    <a:lnTo>
                      <a:pt x="753" y="653"/>
                    </a:lnTo>
                    <a:lnTo>
                      <a:pt x="753" y="663"/>
                    </a:lnTo>
                    <a:lnTo>
                      <a:pt x="753" y="677"/>
                    </a:lnTo>
                    <a:lnTo>
                      <a:pt x="755" y="682"/>
                    </a:lnTo>
                    <a:lnTo>
                      <a:pt x="765" y="689"/>
                    </a:lnTo>
                    <a:lnTo>
                      <a:pt x="777" y="696"/>
                    </a:lnTo>
                    <a:lnTo>
                      <a:pt x="791" y="708"/>
                    </a:lnTo>
                    <a:lnTo>
                      <a:pt x="803" y="722"/>
                    </a:lnTo>
                    <a:lnTo>
                      <a:pt x="817" y="743"/>
                    </a:lnTo>
                    <a:lnTo>
                      <a:pt x="822" y="753"/>
                    </a:lnTo>
                    <a:lnTo>
                      <a:pt x="827" y="767"/>
                    </a:lnTo>
                    <a:lnTo>
                      <a:pt x="829" y="781"/>
                    </a:lnTo>
                    <a:lnTo>
                      <a:pt x="831" y="803"/>
                    </a:lnTo>
                    <a:lnTo>
                      <a:pt x="829" y="817"/>
                    </a:lnTo>
                    <a:lnTo>
                      <a:pt x="827" y="831"/>
                    </a:lnTo>
                    <a:lnTo>
                      <a:pt x="820" y="846"/>
                    </a:lnTo>
                    <a:lnTo>
                      <a:pt x="815" y="860"/>
                    </a:lnTo>
                    <a:lnTo>
                      <a:pt x="798" y="884"/>
                    </a:lnTo>
                    <a:lnTo>
                      <a:pt x="777" y="907"/>
                    </a:lnTo>
                    <a:lnTo>
                      <a:pt x="765" y="914"/>
                    </a:lnTo>
                    <a:lnTo>
                      <a:pt x="753" y="922"/>
                    </a:lnTo>
                    <a:lnTo>
                      <a:pt x="739" y="929"/>
                    </a:lnTo>
                    <a:lnTo>
                      <a:pt x="727" y="936"/>
                    </a:lnTo>
                    <a:lnTo>
                      <a:pt x="713" y="936"/>
                    </a:lnTo>
                    <a:lnTo>
                      <a:pt x="698" y="938"/>
                    </a:lnTo>
                    <a:lnTo>
                      <a:pt x="684" y="936"/>
                    </a:lnTo>
                    <a:lnTo>
                      <a:pt x="670" y="936"/>
                    </a:lnTo>
                    <a:lnTo>
                      <a:pt x="658" y="948"/>
                    </a:lnTo>
                    <a:lnTo>
                      <a:pt x="648" y="962"/>
                    </a:lnTo>
                    <a:lnTo>
                      <a:pt x="639" y="976"/>
                    </a:lnTo>
                    <a:lnTo>
                      <a:pt x="629" y="990"/>
                    </a:lnTo>
                    <a:lnTo>
                      <a:pt x="632" y="1000"/>
                    </a:lnTo>
                    <a:lnTo>
                      <a:pt x="637" y="1014"/>
                    </a:lnTo>
                    <a:lnTo>
                      <a:pt x="637" y="1026"/>
                    </a:lnTo>
                    <a:lnTo>
                      <a:pt x="639" y="1045"/>
                    </a:lnTo>
                    <a:lnTo>
                      <a:pt x="634" y="1066"/>
                    </a:lnTo>
                    <a:lnTo>
                      <a:pt x="629" y="1088"/>
                    </a:lnTo>
                    <a:lnTo>
                      <a:pt x="620" y="1104"/>
                    </a:lnTo>
                    <a:lnTo>
                      <a:pt x="610" y="1123"/>
                    </a:lnTo>
                    <a:lnTo>
                      <a:pt x="594" y="1135"/>
                    </a:lnTo>
                    <a:lnTo>
                      <a:pt x="580" y="1149"/>
                    </a:lnTo>
                    <a:lnTo>
                      <a:pt x="563" y="1159"/>
                    </a:lnTo>
                    <a:lnTo>
                      <a:pt x="546" y="1168"/>
                    </a:lnTo>
                    <a:lnTo>
                      <a:pt x="525" y="1173"/>
                    </a:lnTo>
                    <a:lnTo>
                      <a:pt x="506" y="1176"/>
                    </a:lnTo>
                    <a:lnTo>
                      <a:pt x="487" y="1173"/>
                    </a:lnTo>
                    <a:lnTo>
                      <a:pt x="468" y="1173"/>
                    </a:lnTo>
                    <a:lnTo>
                      <a:pt x="446" y="1164"/>
                    </a:lnTo>
                    <a:lnTo>
                      <a:pt x="430" y="1157"/>
                    </a:lnTo>
                    <a:lnTo>
                      <a:pt x="413" y="1142"/>
                    </a:lnTo>
                    <a:lnTo>
                      <a:pt x="399" y="1128"/>
                    </a:lnTo>
                    <a:lnTo>
                      <a:pt x="385" y="1128"/>
                    </a:lnTo>
                    <a:lnTo>
                      <a:pt x="373" y="1133"/>
                    </a:lnTo>
                    <a:lnTo>
                      <a:pt x="361" y="1135"/>
                    </a:lnTo>
                    <a:lnTo>
                      <a:pt x="351" y="1140"/>
                    </a:lnTo>
                    <a:lnTo>
                      <a:pt x="351" y="1126"/>
                    </a:lnTo>
                    <a:lnTo>
                      <a:pt x="351" y="1114"/>
                    </a:lnTo>
                    <a:lnTo>
                      <a:pt x="351" y="1100"/>
                    </a:lnTo>
                    <a:lnTo>
                      <a:pt x="351" y="1088"/>
                    </a:lnTo>
                    <a:lnTo>
                      <a:pt x="382" y="1076"/>
                    </a:lnTo>
                    <a:lnTo>
                      <a:pt x="416" y="1066"/>
                    </a:lnTo>
                    <a:lnTo>
                      <a:pt x="446" y="1052"/>
                    </a:lnTo>
                    <a:lnTo>
                      <a:pt x="480" y="1038"/>
                    </a:lnTo>
                    <a:lnTo>
                      <a:pt x="508" y="1019"/>
                    </a:lnTo>
                    <a:lnTo>
                      <a:pt x="537" y="1000"/>
                    </a:lnTo>
                    <a:lnTo>
                      <a:pt x="563" y="979"/>
                    </a:lnTo>
                    <a:lnTo>
                      <a:pt x="591" y="957"/>
                    </a:lnTo>
                    <a:lnTo>
                      <a:pt x="613" y="929"/>
                    </a:lnTo>
                    <a:lnTo>
                      <a:pt x="634" y="903"/>
                    </a:lnTo>
                    <a:lnTo>
                      <a:pt x="653" y="872"/>
                    </a:lnTo>
                    <a:lnTo>
                      <a:pt x="670" y="843"/>
                    </a:lnTo>
                    <a:lnTo>
                      <a:pt x="682" y="808"/>
                    </a:lnTo>
                    <a:lnTo>
                      <a:pt x="696" y="772"/>
                    </a:lnTo>
                    <a:lnTo>
                      <a:pt x="703" y="732"/>
                    </a:lnTo>
                    <a:lnTo>
                      <a:pt x="710" y="694"/>
                    </a:lnTo>
                    <a:lnTo>
                      <a:pt x="710" y="634"/>
                    </a:lnTo>
                    <a:lnTo>
                      <a:pt x="706" y="580"/>
                    </a:lnTo>
                    <a:lnTo>
                      <a:pt x="698" y="527"/>
                    </a:lnTo>
                    <a:lnTo>
                      <a:pt x="686" y="482"/>
                    </a:lnTo>
                    <a:lnTo>
                      <a:pt x="670" y="435"/>
                    </a:lnTo>
                    <a:lnTo>
                      <a:pt x="653" y="394"/>
                    </a:lnTo>
                    <a:lnTo>
                      <a:pt x="629" y="354"/>
                    </a:lnTo>
                    <a:lnTo>
                      <a:pt x="606" y="321"/>
                    </a:lnTo>
                    <a:lnTo>
                      <a:pt x="575" y="285"/>
                    </a:lnTo>
                    <a:lnTo>
                      <a:pt x="546" y="257"/>
                    </a:lnTo>
                    <a:lnTo>
                      <a:pt x="513" y="231"/>
                    </a:lnTo>
                    <a:lnTo>
                      <a:pt x="482" y="209"/>
                    </a:lnTo>
                    <a:lnTo>
                      <a:pt x="446" y="188"/>
                    </a:lnTo>
                    <a:lnTo>
                      <a:pt x="411" y="176"/>
                    </a:lnTo>
                    <a:lnTo>
                      <a:pt x="375" y="162"/>
                    </a:lnTo>
                    <a:lnTo>
                      <a:pt x="344" y="157"/>
                    </a:lnTo>
                    <a:lnTo>
                      <a:pt x="323" y="152"/>
                    </a:lnTo>
                    <a:lnTo>
                      <a:pt x="302" y="150"/>
                    </a:lnTo>
                    <a:lnTo>
                      <a:pt x="280" y="147"/>
                    </a:lnTo>
                    <a:lnTo>
                      <a:pt x="259" y="147"/>
                    </a:lnTo>
                    <a:lnTo>
                      <a:pt x="237" y="145"/>
                    </a:lnTo>
                    <a:lnTo>
                      <a:pt x="218" y="145"/>
                    </a:lnTo>
                    <a:lnTo>
                      <a:pt x="199" y="147"/>
                    </a:lnTo>
                    <a:lnTo>
                      <a:pt x="183" y="150"/>
                    </a:lnTo>
                    <a:lnTo>
                      <a:pt x="161" y="150"/>
                    </a:lnTo>
                    <a:lnTo>
                      <a:pt x="145" y="152"/>
                    </a:lnTo>
                    <a:lnTo>
                      <a:pt x="126" y="155"/>
                    </a:lnTo>
                    <a:lnTo>
                      <a:pt x="109" y="159"/>
                    </a:lnTo>
                    <a:lnTo>
                      <a:pt x="90" y="162"/>
                    </a:lnTo>
                    <a:lnTo>
                      <a:pt x="73" y="166"/>
                    </a:lnTo>
                    <a:lnTo>
                      <a:pt x="59" y="171"/>
                    </a:lnTo>
                    <a:lnTo>
                      <a:pt x="45" y="178"/>
                    </a:lnTo>
                    <a:lnTo>
                      <a:pt x="45"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1" name="Freeform 315"/>
              <p:cNvSpPr>
                <a:spLocks/>
              </p:cNvSpPr>
              <p:nvPr/>
            </p:nvSpPr>
            <p:spPr bwMode="auto">
              <a:xfrm>
                <a:off x="4038" y="2828"/>
                <a:ext cx="178" cy="175"/>
              </a:xfrm>
              <a:custGeom>
                <a:avLst/>
                <a:gdLst>
                  <a:gd name="T0" fmla="*/ 90 w 178"/>
                  <a:gd name="T1" fmla="*/ 175 h 175"/>
                  <a:gd name="T2" fmla="*/ 107 w 178"/>
                  <a:gd name="T3" fmla="*/ 171 h 175"/>
                  <a:gd name="T4" fmla="*/ 123 w 178"/>
                  <a:gd name="T5" fmla="*/ 166 h 175"/>
                  <a:gd name="T6" fmla="*/ 138 w 178"/>
                  <a:gd name="T7" fmla="*/ 156 h 175"/>
                  <a:gd name="T8" fmla="*/ 152 w 178"/>
                  <a:gd name="T9" fmla="*/ 149 h 175"/>
                  <a:gd name="T10" fmla="*/ 159 w 178"/>
                  <a:gd name="T11" fmla="*/ 135 h 175"/>
                  <a:gd name="T12" fmla="*/ 169 w 178"/>
                  <a:gd name="T13" fmla="*/ 121 h 175"/>
                  <a:gd name="T14" fmla="*/ 173 w 178"/>
                  <a:gd name="T15" fmla="*/ 104 h 175"/>
                  <a:gd name="T16" fmla="*/ 178 w 178"/>
                  <a:gd name="T17" fmla="*/ 88 h 175"/>
                  <a:gd name="T18" fmla="*/ 173 w 178"/>
                  <a:gd name="T19" fmla="*/ 69 h 175"/>
                  <a:gd name="T20" fmla="*/ 169 w 178"/>
                  <a:gd name="T21" fmla="*/ 52 h 175"/>
                  <a:gd name="T22" fmla="*/ 159 w 178"/>
                  <a:gd name="T23" fmla="*/ 38 h 175"/>
                  <a:gd name="T24" fmla="*/ 152 w 178"/>
                  <a:gd name="T25" fmla="*/ 26 h 175"/>
                  <a:gd name="T26" fmla="*/ 138 w 178"/>
                  <a:gd name="T27" fmla="*/ 12 h 175"/>
                  <a:gd name="T28" fmla="*/ 123 w 178"/>
                  <a:gd name="T29" fmla="*/ 5 h 175"/>
                  <a:gd name="T30" fmla="*/ 107 w 178"/>
                  <a:gd name="T31" fmla="*/ 0 h 175"/>
                  <a:gd name="T32" fmla="*/ 90 w 178"/>
                  <a:gd name="T33" fmla="*/ 0 h 175"/>
                  <a:gd name="T34" fmla="*/ 69 w 178"/>
                  <a:gd name="T35" fmla="*/ 0 h 175"/>
                  <a:gd name="T36" fmla="*/ 55 w 178"/>
                  <a:gd name="T37" fmla="*/ 5 h 175"/>
                  <a:gd name="T38" fmla="*/ 38 w 178"/>
                  <a:gd name="T39" fmla="*/ 12 h 175"/>
                  <a:gd name="T40" fmla="*/ 26 w 178"/>
                  <a:gd name="T41" fmla="*/ 26 h 175"/>
                  <a:gd name="T42" fmla="*/ 12 w 178"/>
                  <a:gd name="T43" fmla="*/ 38 h 175"/>
                  <a:gd name="T44" fmla="*/ 5 w 178"/>
                  <a:gd name="T45" fmla="*/ 52 h 175"/>
                  <a:gd name="T46" fmla="*/ 0 w 178"/>
                  <a:gd name="T47" fmla="*/ 69 h 175"/>
                  <a:gd name="T48" fmla="*/ 0 w 178"/>
                  <a:gd name="T49" fmla="*/ 88 h 175"/>
                  <a:gd name="T50" fmla="*/ 0 w 178"/>
                  <a:gd name="T51" fmla="*/ 104 h 175"/>
                  <a:gd name="T52" fmla="*/ 5 w 178"/>
                  <a:gd name="T53" fmla="*/ 121 h 175"/>
                  <a:gd name="T54" fmla="*/ 12 w 178"/>
                  <a:gd name="T55" fmla="*/ 135 h 175"/>
                  <a:gd name="T56" fmla="*/ 26 w 178"/>
                  <a:gd name="T57" fmla="*/ 149 h 175"/>
                  <a:gd name="T58" fmla="*/ 38 w 178"/>
                  <a:gd name="T59" fmla="*/ 156 h 175"/>
                  <a:gd name="T60" fmla="*/ 55 w 178"/>
                  <a:gd name="T61" fmla="*/ 166 h 175"/>
                  <a:gd name="T62" fmla="*/ 69 w 178"/>
                  <a:gd name="T63" fmla="*/ 171 h 175"/>
                  <a:gd name="T64" fmla="*/ 90 w 178"/>
                  <a:gd name="T65" fmla="*/ 175 h 175"/>
                  <a:gd name="T66" fmla="*/ 90 w 178"/>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5">
                    <a:moveTo>
                      <a:pt x="90" y="175"/>
                    </a:moveTo>
                    <a:lnTo>
                      <a:pt x="107" y="171"/>
                    </a:lnTo>
                    <a:lnTo>
                      <a:pt x="123" y="166"/>
                    </a:lnTo>
                    <a:lnTo>
                      <a:pt x="138" y="156"/>
                    </a:lnTo>
                    <a:lnTo>
                      <a:pt x="152" y="149"/>
                    </a:lnTo>
                    <a:lnTo>
                      <a:pt x="159" y="135"/>
                    </a:lnTo>
                    <a:lnTo>
                      <a:pt x="169" y="121"/>
                    </a:lnTo>
                    <a:lnTo>
                      <a:pt x="173" y="104"/>
                    </a:lnTo>
                    <a:lnTo>
                      <a:pt x="178" y="88"/>
                    </a:lnTo>
                    <a:lnTo>
                      <a:pt x="173" y="69"/>
                    </a:lnTo>
                    <a:lnTo>
                      <a:pt x="169" y="52"/>
                    </a:lnTo>
                    <a:lnTo>
                      <a:pt x="159" y="38"/>
                    </a:lnTo>
                    <a:lnTo>
                      <a:pt x="152" y="26"/>
                    </a:lnTo>
                    <a:lnTo>
                      <a:pt x="138" y="12"/>
                    </a:lnTo>
                    <a:lnTo>
                      <a:pt x="123" y="5"/>
                    </a:lnTo>
                    <a:lnTo>
                      <a:pt x="107" y="0"/>
                    </a:lnTo>
                    <a:lnTo>
                      <a:pt x="90" y="0"/>
                    </a:lnTo>
                    <a:lnTo>
                      <a:pt x="69" y="0"/>
                    </a:lnTo>
                    <a:lnTo>
                      <a:pt x="55" y="5"/>
                    </a:lnTo>
                    <a:lnTo>
                      <a:pt x="38" y="12"/>
                    </a:lnTo>
                    <a:lnTo>
                      <a:pt x="26" y="26"/>
                    </a:lnTo>
                    <a:lnTo>
                      <a:pt x="12" y="38"/>
                    </a:lnTo>
                    <a:lnTo>
                      <a:pt x="5" y="52"/>
                    </a:lnTo>
                    <a:lnTo>
                      <a:pt x="0" y="69"/>
                    </a:lnTo>
                    <a:lnTo>
                      <a:pt x="0" y="88"/>
                    </a:lnTo>
                    <a:lnTo>
                      <a:pt x="0" y="104"/>
                    </a:lnTo>
                    <a:lnTo>
                      <a:pt x="5" y="121"/>
                    </a:lnTo>
                    <a:lnTo>
                      <a:pt x="12" y="135"/>
                    </a:lnTo>
                    <a:lnTo>
                      <a:pt x="26" y="149"/>
                    </a:lnTo>
                    <a:lnTo>
                      <a:pt x="38" y="156"/>
                    </a:lnTo>
                    <a:lnTo>
                      <a:pt x="55" y="166"/>
                    </a:lnTo>
                    <a:lnTo>
                      <a:pt x="69" y="171"/>
                    </a:lnTo>
                    <a:lnTo>
                      <a:pt x="90" y="175"/>
                    </a:lnTo>
                    <a:lnTo>
                      <a:pt x="90" y="17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2" name="Freeform 316"/>
              <p:cNvSpPr>
                <a:spLocks/>
              </p:cNvSpPr>
              <p:nvPr/>
            </p:nvSpPr>
            <p:spPr bwMode="auto">
              <a:xfrm>
                <a:off x="4371" y="2937"/>
                <a:ext cx="178" cy="176"/>
              </a:xfrm>
              <a:custGeom>
                <a:avLst/>
                <a:gdLst>
                  <a:gd name="T0" fmla="*/ 90 w 178"/>
                  <a:gd name="T1" fmla="*/ 176 h 176"/>
                  <a:gd name="T2" fmla="*/ 107 w 178"/>
                  <a:gd name="T3" fmla="*/ 171 h 176"/>
                  <a:gd name="T4" fmla="*/ 123 w 178"/>
                  <a:gd name="T5" fmla="*/ 166 h 176"/>
                  <a:gd name="T6" fmla="*/ 137 w 178"/>
                  <a:gd name="T7" fmla="*/ 157 h 176"/>
                  <a:gd name="T8" fmla="*/ 152 w 178"/>
                  <a:gd name="T9" fmla="*/ 150 h 176"/>
                  <a:gd name="T10" fmla="*/ 159 w 178"/>
                  <a:gd name="T11" fmla="*/ 135 h 176"/>
                  <a:gd name="T12" fmla="*/ 168 w 178"/>
                  <a:gd name="T13" fmla="*/ 121 h 176"/>
                  <a:gd name="T14" fmla="*/ 173 w 178"/>
                  <a:gd name="T15" fmla="*/ 104 h 176"/>
                  <a:gd name="T16" fmla="*/ 178 w 178"/>
                  <a:gd name="T17" fmla="*/ 88 h 176"/>
                  <a:gd name="T18" fmla="*/ 173 w 178"/>
                  <a:gd name="T19" fmla="*/ 69 h 176"/>
                  <a:gd name="T20" fmla="*/ 168 w 178"/>
                  <a:gd name="T21" fmla="*/ 52 h 176"/>
                  <a:gd name="T22" fmla="*/ 159 w 178"/>
                  <a:gd name="T23" fmla="*/ 38 h 176"/>
                  <a:gd name="T24" fmla="*/ 152 w 178"/>
                  <a:gd name="T25" fmla="*/ 26 h 176"/>
                  <a:gd name="T26" fmla="*/ 137 w 178"/>
                  <a:gd name="T27" fmla="*/ 12 h 176"/>
                  <a:gd name="T28" fmla="*/ 123 w 178"/>
                  <a:gd name="T29" fmla="*/ 5 h 176"/>
                  <a:gd name="T30" fmla="*/ 107 w 178"/>
                  <a:gd name="T31" fmla="*/ 0 h 176"/>
                  <a:gd name="T32" fmla="*/ 90 w 178"/>
                  <a:gd name="T33" fmla="*/ 0 h 176"/>
                  <a:gd name="T34" fmla="*/ 69 w 178"/>
                  <a:gd name="T35" fmla="*/ 0 h 176"/>
                  <a:gd name="T36" fmla="*/ 54 w 178"/>
                  <a:gd name="T37" fmla="*/ 5 h 176"/>
                  <a:gd name="T38" fmla="*/ 38 w 178"/>
                  <a:gd name="T39" fmla="*/ 12 h 176"/>
                  <a:gd name="T40" fmla="*/ 26 w 178"/>
                  <a:gd name="T41" fmla="*/ 26 h 176"/>
                  <a:gd name="T42" fmla="*/ 11 w 178"/>
                  <a:gd name="T43" fmla="*/ 38 h 176"/>
                  <a:gd name="T44" fmla="*/ 4 w 178"/>
                  <a:gd name="T45" fmla="*/ 52 h 176"/>
                  <a:gd name="T46" fmla="*/ 0 w 178"/>
                  <a:gd name="T47" fmla="*/ 69 h 176"/>
                  <a:gd name="T48" fmla="*/ 0 w 178"/>
                  <a:gd name="T49" fmla="*/ 88 h 176"/>
                  <a:gd name="T50" fmla="*/ 0 w 178"/>
                  <a:gd name="T51" fmla="*/ 104 h 176"/>
                  <a:gd name="T52" fmla="*/ 4 w 178"/>
                  <a:gd name="T53" fmla="*/ 121 h 176"/>
                  <a:gd name="T54" fmla="*/ 11 w 178"/>
                  <a:gd name="T55" fmla="*/ 135 h 176"/>
                  <a:gd name="T56" fmla="*/ 26 w 178"/>
                  <a:gd name="T57" fmla="*/ 150 h 176"/>
                  <a:gd name="T58" fmla="*/ 38 w 178"/>
                  <a:gd name="T59" fmla="*/ 157 h 176"/>
                  <a:gd name="T60" fmla="*/ 54 w 178"/>
                  <a:gd name="T61" fmla="*/ 166 h 176"/>
                  <a:gd name="T62" fmla="*/ 69 w 178"/>
                  <a:gd name="T63" fmla="*/ 171 h 176"/>
                  <a:gd name="T64" fmla="*/ 90 w 178"/>
                  <a:gd name="T65" fmla="*/ 176 h 176"/>
                  <a:gd name="T66" fmla="*/ 90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90" y="176"/>
                    </a:moveTo>
                    <a:lnTo>
                      <a:pt x="107" y="171"/>
                    </a:lnTo>
                    <a:lnTo>
                      <a:pt x="123" y="166"/>
                    </a:lnTo>
                    <a:lnTo>
                      <a:pt x="137" y="157"/>
                    </a:lnTo>
                    <a:lnTo>
                      <a:pt x="152" y="150"/>
                    </a:lnTo>
                    <a:lnTo>
                      <a:pt x="159" y="135"/>
                    </a:lnTo>
                    <a:lnTo>
                      <a:pt x="168" y="121"/>
                    </a:lnTo>
                    <a:lnTo>
                      <a:pt x="173" y="104"/>
                    </a:lnTo>
                    <a:lnTo>
                      <a:pt x="178" y="88"/>
                    </a:lnTo>
                    <a:lnTo>
                      <a:pt x="173" y="69"/>
                    </a:lnTo>
                    <a:lnTo>
                      <a:pt x="168" y="52"/>
                    </a:lnTo>
                    <a:lnTo>
                      <a:pt x="159" y="38"/>
                    </a:lnTo>
                    <a:lnTo>
                      <a:pt x="152" y="26"/>
                    </a:lnTo>
                    <a:lnTo>
                      <a:pt x="137" y="12"/>
                    </a:lnTo>
                    <a:lnTo>
                      <a:pt x="123" y="5"/>
                    </a:lnTo>
                    <a:lnTo>
                      <a:pt x="107" y="0"/>
                    </a:lnTo>
                    <a:lnTo>
                      <a:pt x="90" y="0"/>
                    </a:lnTo>
                    <a:lnTo>
                      <a:pt x="69" y="0"/>
                    </a:lnTo>
                    <a:lnTo>
                      <a:pt x="54" y="5"/>
                    </a:lnTo>
                    <a:lnTo>
                      <a:pt x="38" y="12"/>
                    </a:lnTo>
                    <a:lnTo>
                      <a:pt x="26" y="26"/>
                    </a:lnTo>
                    <a:lnTo>
                      <a:pt x="11" y="38"/>
                    </a:lnTo>
                    <a:lnTo>
                      <a:pt x="4" y="52"/>
                    </a:lnTo>
                    <a:lnTo>
                      <a:pt x="0" y="69"/>
                    </a:lnTo>
                    <a:lnTo>
                      <a:pt x="0" y="88"/>
                    </a:lnTo>
                    <a:lnTo>
                      <a:pt x="0" y="104"/>
                    </a:lnTo>
                    <a:lnTo>
                      <a:pt x="4" y="121"/>
                    </a:lnTo>
                    <a:lnTo>
                      <a:pt x="11" y="135"/>
                    </a:lnTo>
                    <a:lnTo>
                      <a:pt x="26" y="150"/>
                    </a:lnTo>
                    <a:lnTo>
                      <a:pt x="38" y="157"/>
                    </a:lnTo>
                    <a:lnTo>
                      <a:pt x="54" y="166"/>
                    </a:lnTo>
                    <a:lnTo>
                      <a:pt x="69" y="171"/>
                    </a:lnTo>
                    <a:lnTo>
                      <a:pt x="90" y="176"/>
                    </a:lnTo>
                    <a:lnTo>
                      <a:pt x="90"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3" name="Freeform 317"/>
              <p:cNvSpPr>
                <a:spLocks/>
              </p:cNvSpPr>
              <p:nvPr/>
            </p:nvSpPr>
            <p:spPr bwMode="auto">
              <a:xfrm>
                <a:off x="4546" y="3222"/>
                <a:ext cx="176" cy="171"/>
              </a:xfrm>
              <a:custGeom>
                <a:avLst/>
                <a:gdLst>
                  <a:gd name="T0" fmla="*/ 91 w 176"/>
                  <a:gd name="T1" fmla="*/ 171 h 171"/>
                  <a:gd name="T2" fmla="*/ 107 w 176"/>
                  <a:gd name="T3" fmla="*/ 168 h 171"/>
                  <a:gd name="T4" fmla="*/ 124 w 176"/>
                  <a:gd name="T5" fmla="*/ 164 h 171"/>
                  <a:gd name="T6" fmla="*/ 138 w 176"/>
                  <a:gd name="T7" fmla="*/ 154 h 171"/>
                  <a:gd name="T8" fmla="*/ 150 w 176"/>
                  <a:gd name="T9" fmla="*/ 145 h 171"/>
                  <a:gd name="T10" fmla="*/ 157 w 176"/>
                  <a:gd name="T11" fmla="*/ 130 h 171"/>
                  <a:gd name="T12" fmla="*/ 167 w 176"/>
                  <a:gd name="T13" fmla="*/ 121 h 171"/>
                  <a:gd name="T14" fmla="*/ 172 w 176"/>
                  <a:gd name="T15" fmla="*/ 102 h 171"/>
                  <a:gd name="T16" fmla="*/ 176 w 176"/>
                  <a:gd name="T17" fmla="*/ 85 h 171"/>
                  <a:gd name="T18" fmla="*/ 172 w 176"/>
                  <a:gd name="T19" fmla="*/ 69 h 171"/>
                  <a:gd name="T20" fmla="*/ 167 w 176"/>
                  <a:gd name="T21" fmla="*/ 52 h 171"/>
                  <a:gd name="T22" fmla="*/ 157 w 176"/>
                  <a:gd name="T23" fmla="*/ 38 h 171"/>
                  <a:gd name="T24" fmla="*/ 150 w 176"/>
                  <a:gd name="T25" fmla="*/ 26 h 171"/>
                  <a:gd name="T26" fmla="*/ 138 w 176"/>
                  <a:gd name="T27" fmla="*/ 12 h 171"/>
                  <a:gd name="T28" fmla="*/ 124 w 176"/>
                  <a:gd name="T29" fmla="*/ 5 h 171"/>
                  <a:gd name="T30" fmla="*/ 107 w 176"/>
                  <a:gd name="T31" fmla="*/ 0 h 171"/>
                  <a:gd name="T32" fmla="*/ 91 w 176"/>
                  <a:gd name="T33" fmla="*/ 0 h 171"/>
                  <a:gd name="T34" fmla="*/ 69 w 176"/>
                  <a:gd name="T35" fmla="*/ 0 h 171"/>
                  <a:gd name="T36" fmla="*/ 55 w 176"/>
                  <a:gd name="T37" fmla="*/ 5 h 171"/>
                  <a:gd name="T38" fmla="*/ 38 w 176"/>
                  <a:gd name="T39" fmla="*/ 12 h 171"/>
                  <a:gd name="T40" fmla="*/ 27 w 176"/>
                  <a:gd name="T41" fmla="*/ 26 h 171"/>
                  <a:gd name="T42" fmla="*/ 12 w 176"/>
                  <a:gd name="T43" fmla="*/ 38 h 171"/>
                  <a:gd name="T44" fmla="*/ 5 w 176"/>
                  <a:gd name="T45" fmla="*/ 52 h 171"/>
                  <a:gd name="T46" fmla="*/ 0 w 176"/>
                  <a:gd name="T47" fmla="*/ 69 h 171"/>
                  <a:gd name="T48" fmla="*/ 0 w 176"/>
                  <a:gd name="T49" fmla="*/ 85 h 171"/>
                  <a:gd name="T50" fmla="*/ 0 w 176"/>
                  <a:gd name="T51" fmla="*/ 102 h 171"/>
                  <a:gd name="T52" fmla="*/ 5 w 176"/>
                  <a:gd name="T53" fmla="*/ 121 h 171"/>
                  <a:gd name="T54" fmla="*/ 12 w 176"/>
                  <a:gd name="T55" fmla="*/ 130 h 171"/>
                  <a:gd name="T56" fmla="*/ 27 w 176"/>
                  <a:gd name="T57" fmla="*/ 145 h 171"/>
                  <a:gd name="T58" fmla="*/ 38 w 176"/>
                  <a:gd name="T59" fmla="*/ 154 h 171"/>
                  <a:gd name="T60" fmla="*/ 55 w 176"/>
                  <a:gd name="T61" fmla="*/ 164 h 171"/>
                  <a:gd name="T62" fmla="*/ 69 w 176"/>
                  <a:gd name="T63" fmla="*/ 168 h 171"/>
                  <a:gd name="T64" fmla="*/ 91 w 176"/>
                  <a:gd name="T65" fmla="*/ 171 h 171"/>
                  <a:gd name="T66" fmla="*/ 91 w 176"/>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1">
                    <a:moveTo>
                      <a:pt x="91" y="171"/>
                    </a:moveTo>
                    <a:lnTo>
                      <a:pt x="107" y="168"/>
                    </a:lnTo>
                    <a:lnTo>
                      <a:pt x="124" y="164"/>
                    </a:lnTo>
                    <a:lnTo>
                      <a:pt x="138" y="154"/>
                    </a:lnTo>
                    <a:lnTo>
                      <a:pt x="150" y="145"/>
                    </a:lnTo>
                    <a:lnTo>
                      <a:pt x="157" y="130"/>
                    </a:lnTo>
                    <a:lnTo>
                      <a:pt x="167" y="121"/>
                    </a:lnTo>
                    <a:lnTo>
                      <a:pt x="172" y="102"/>
                    </a:lnTo>
                    <a:lnTo>
                      <a:pt x="176" y="85"/>
                    </a:lnTo>
                    <a:lnTo>
                      <a:pt x="172" y="69"/>
                    </a:lnTo>
                    <a:lnTo>
                      <a:pt x="167" y="52"/>
                    </a:lnTo>
                    <a:lnTo>
                      <a:pt x="157" y="38"/>
                    </a:lnTo>
                    <a:lnTo>
                      <a:pt x="150" y="26"/>
                    </a:lnTo>
                    <a:lnTo>
                      <a:pt x="138" y="12"/>
                    </a:lnTo>
                    <a:lnTo>
                      <a:pt x="124" y="5"/>
                    </a:lnTo>
                    <a:lnTo>
                      <a:pt x="107" y="0"/>
                    </a:lnTo>
                    <a:lnTo>
                      <a:pt x="91" y="0"/>
                    </a:lnTo>
                    <a:lnTo>
                      <a:pt x="69" y="0"/>
                    </a:lnTo>
                    <a:lnTo>
                      <a:pt x="55" y="5"/>
                    </a:lnTo>
                    <a:lnTo>
                      <a:pt x="38" y="12"/>
                    </a:lnTo>
                    <a:lnTo>
                      <a:pt x="27" y="26"/>
                    </a:lnTo>
                    <a:lnTo>
                      <a:pt x="12" y="38"/>
                    </a:lnTo>
                    <a:lnTo>
                      <a:pt x="5" y="52"/>
                    </a:lnTo>
                    <a:lnTo>
                      <a:pt x="0" y="69"/>
                    </a:lnTo>
                    <a:lnTo>
                      <a:pt x="0" y="85"/>
                    </a:lnTo>
                    <a:lnTo>
                      <a:pt x="0" y="102"/>
                    </a:lnTo>
                    <a:lnTo>
                      <a:pt x="5" y="121"/>
                    </a:lnTo>
                    <a:lnTo>
                      <a:pt x="12" y="130"/>
                    </a:lnTo>
                    <a:lnTo>
                      <a:pt x="27" y="145"/>
                    </a:lnTo>
                    <a:lnTo>
                      <a:pt x="38" y="154"/>
                    </a:lnTo>
                    <a:lnTo>
                      <a:pt x="55" y="164"/>
                    </a:lnTo>
                    <a:lnTo>
                      <a:pt x="69" y="168"/>
                    </a:lnTo>
                    <a:lnTo>
                      <a:pt x="91" y="171"/>
                    </a:lnTo>
                    <a:lnTo>
                      <a:pt x="91" y="17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4" name="Freeform 318"/>
              <p:cNvSpPr>
                <a:spLocks/>
              </p:cNvSpPr>
              <p:nvPr/>
            </p:nvSpPr>
            <p:spPr bwMode="auto">
              <a:xfrm>
                <a:off x="4520" y="3504"/>
                <a:ext cx="176" cy="174"/>
              </a:xfrm>
              <a:custGeom>
                <a:avLst/>
                <a:gdLst>
                  <a:gd name="T0" fmla="*/ 88 w 176"/>
                  <a:gd name="T1" fmla="*/ 174 h 174"/>
                  <a:gd name="T2" fmla="*/ 105 w 176"/>
                  <a:gd name="T3" fmla="*/ 169 h 174"/>
                  <a:gd name="T4" fmla="*/ 122 w 176"/>
                  <a:gd name="T5" fmla="*/ 164 h 174"/>
                  <a:gd name="T6" fmla="*/ 136 w 176"/>
                  <a:gd name="T7" fmla="*/ 155 h 174"/>
                  <a:gd name="T8" fmla="*/ 150 w 176"/>
                  <a:gd name="T9" fmla="*/ 148 h 174"/>
                  <a:gd name="T10" fmla="*/ 160 w 176"/>
                  <a:gd name="T11" fmla="*/ 133 h 174"/>
                  <a:gd name="T12" fmla="*/ 169 w 176"/>
                  <a:gd name="T13" fmla="*/ 119 h 174"/>
                  <a:gd name="T14" fmla="*/ 174 w 176"/>
                  <a:gd name="T15" fmla="*/ 103 h 174"/>
                  <a:gd name="T16" fmla="*/ 176 w 176"/>
                  <a:gd name="T17" fmla="*/ 86 h 174"/>
                  <a:gd name="T18" fmla="*/ 174 w 176"/>
                  <a:gd name="T19" fmla="*/ 65 h 174"/>
                  <a:gd name="T20" fmla="*/ 169 w 176"/>
                  <a:gd name="T21" fmla="*/ 50 h 174"/>
                  <a:gd name="T22" fmla="*/ 160 w 176"/>
                  <a:gd name="T23" fmla="*/ 34 h 174"/>
                  <a:gd name="T24" fmla="*/ 150 w 176"/>
                  <a:gd name="T25" fmla="*/ 24 h 174"/>
                  <a:gd name="T26" fmla="*/ 136 w 176"/>
                  <a:gd name="T27" fmla="*/ 12 h 174"/>
                  <a:gd name="T28" fmla="*/ 122 w 176"/>
                  <a:gd name="T29" fmla="*/ 5 h 174"/>
                  <a:gd name="T30" fmla="*/ 105 w 176"/>
                  <a:gd name="T31" fmla="*/ 0 h 174"/>
                  <a:gd name="T32" fmla="*/ 88 w 176"/>
                  <a:gd name="T33" fmla="*/ 0 h 174"/>
                  <a:gd name="T34" fmla="*/ 69 w 176"/>
                  <a:gd name="T35" fmla="*/ 0 h 174"/>
                  <a:gd name="T36" fmla="*/ 53 w 176"/>
                  <a:gd name="T37" fmla="*/ 5 h 174"/>
                  <a:gd name="T38" fmla="*/ 38 w 176"/>
                  <a:gd name="T39" fmla="*/ 12 h 174"/>
                  <a:gd name="T40" fmla="*/ 26 w 176"/>
                  <a:gd name="T41" fmla="*/ 24 h 174"/>
                  <a:gd name="T42" fmla="*/ 12 w 176"/>
                  <a:gd name="T43" fmla="*/ 34 h 174"/>
                  <a:gd name="T44" fmla="*/ 5 w 176"/>
                  <a:gd name="T45" fmla="*/ 50 h 174"/>
                  <a:gd name="T46" fmla="*/ 0 w 176"/>
                  <a:gd name="T47" fmla="*/ 65 h 174"/>
                  <a:gd name="T48" fmla="*/ 0 w 176"/>
                  <a:gd name="T49" fmla="*/ 86 h 174"/>
                  <a:gd name="T50" fmla="*/ 0 w 176"/>
                  <a:gd name="T51" fmla="*/ 103 h 174"/>
                  <a:gd name="T52" fmla="*/ 5 w 176"/>
                  <a:gd name="T53" fmla="*/ 119 h 174"/>
                  <a:gd name="T54" fmla="*/ 12 w 176"/>
                  <a:gd name="T55" fmla="*/ 133 h 174"/>
                  <a:gd name="T56" fmla="*/ 26 w 176"/>
                  <a:gd name="T57" fmla="*/ 148 h 174"/>
                  <a:gd name="T58" fmla="*/ 38 w 176"/>
                  <a:gd name="T59" fmla="*/ 155 h 174"/>
                  <a:gd name="T60" fmla="*/ 53 w 176"/>
                  <a:gd name="T61" fmla="*/ 164 h 174"/>
                  <a:gd name="T62" fmla="*/ 69 w 176"/>
                  <a:gd name="T63" fmla="*/ 169 h 174"/>
                  <a:gd name="T64" fmla="*/ 88 w 176"/>
                  <a:gd name="T65" fmla="*/ 174 h 174"/>
                  <a:gd name="T66" fmla="*/ 88 w 176"/>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4">
                    <a:moveTo>
                      <a:pt x="88" y="174"/>
                    </a:moveTo>
                    <a:lnTo>
                      <a:pt x="105" y="169"/>
                    </a:lnTo>
                    <a:lnTo>
                      <a:pt x="122" y="164"/>
                    </a:lnTo>
                    <a:lnTo>
                      <a:pt x="136" y="155"/>
                    </a:lnTo>
                    <a:lnTo>
                      <a:pt x="150" y="148"/>
                    </a:lnTo>
                    <a:lnTo>
                      <a:pt x="160" y="133"/>
                    </a:lnTo>
                    <a:lnTo>
                      <a:pt x="169" y="119"/>
                    </a:lnTo>
                    <a:lnTo>
                      <a:pt x="174" y="103"/>
                    </a:lnTo>
                    <a:lnTo>
                      <a:pt x="176" y="86"/>
                    </a:lnTo>
                    <a:lnTo>
                      <a:pt x="174" y="65"/>
                    </a:lnTo>
                    <a:lnTo>
                      <a:pt x="169" y="50"/>
                    </a:lnTo>
                    <a:lnTo>
                      <a:pt x="160" y="34"/>
                    </a:lnTo>
                    <a:lnTo>
                      <a:pt x="150" y="24"/>
                    </a:lnTo>
                    <a:lnTo>
                      <a:pt x="136" y="12"/>
                    </a:lnTo>
                    <a:lnTo>
                      <a:pt x="122" y="5"/>
                    </a:lnTo>
                    <a:lnTo>
                      <a:pt x="105" y="0"/>
                    </a:lnTo>
                    <a:lnTo>
                      <a:pt x="88" y="0"/>
                    </a:lnTo>
                    <a:lnTo>
                      <a:pt x="69" y="0"/>
                    </a:lnTo>
                    <a:lnTo>
                      <a:pt x="53" y="5"/>
                    </a:lnTo>
                    <a:lnTo>
                      <a:pt x="38" y="12"/>
                    </a:lnTo>
                    <a:lnTo>
                      <a:pt x="26" y="24"/>
                    </a:lnTo>
                    <a:lnTo>
                      <a:pt x="12" y="34"/>
                    </a:lnTo>
                    <a:lnTo>
                      <a:pt x="5" y="50"/>
                    </a:lnTo>
                    <a:lnTo>
                      <a:pt x="0" y="65"/>
                    </a:lnTo>
                    <a:lnTo>
                      <a:pt x="0" y="86"/>
                    </a:lnTo>
                    <a:lnTo>
                      <a:pt x="0" y="103"/>
                    </a:lnTo>
                    <a:lnTo>
                      <a:pt x="5" y="119"/>
                    </a:lnTo>
                    <a:lnTo>
                      <a:pt x="12" y="133"/>
                    </a:lnTo>
                    <a:lnTo>
                      <a:pt x="26" y="148"/>
                    </a:lnTo>
                    <a:lnTo>
                      <a:pt x="38" y="155"/>
                    </a:lnTo>
                    <a:lnTo>
                      <a:pt x="53" y="164"/>
                    </a:lnTo>
                    <a:lnTo>
                      <a:pt x="69" y="169"/>
                    </a:lnTo>
                    <a:lnTo>
                      <a:pt x="88" y="174"/>
                    </a:lnTo>
                    <a:lnTo>
                      <a:pt x="88"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5" name="Freeform 319"/>
              <p:cNvSpPr>
                <a:spLocks/>
              </p:cNvSpPr>
              <p:nvPr/>
            </p:nvSpPr>
            <p:spPr bwMode="auto">
              <a:xfrm>
                <a:off x="4335" y="3732"/>
                <a:ext cx="178" cy="176"/>
              </a:xfrm>
              <a:custGeom>
                <a:avLst/>
                <a:gdLst>
                  <a:gd name="T0" fmla="*/ 88 w 178"/>
                  <a:gd name="T1" fmla="*/ 176 h 176"/>
                  <a:gd name="T2" fmla="*/ 105 w 178"/>
                  <a:gd name="T3" fmla="*/ 171 h 176"/>
                  <a:gd name="T4" fmla="*/ 121 w 178"/>
                  <a:gd name="T5" fmla="*/ 167 h 176"/>
                  <a:gd name="T6" fmla="*/ 135 w 178"/>
                  <a:gd name="T7" fmla="*/ 157 h 176"/>
                  <a:gd name="T8" fmla="*/ 150 w 178"/>
                  <a:gd name="T9" fmla="*/ 150 h 176"/>
                  <a:gd name="T10" fmla="*/ 159 w 178"/>
                  <a:gd name="T11" fmla="*/ 136 h 176"/>
                  <a:gd name="T12" fmla="*/ 169 w 178"/>
                  <a:gd name="T13" fmla="*/ 121 h 176"/>
                  <a:gd name="T14" fmla="*/ 173 w 178"/>
                  <a:gd name="T15" fmla="*/ 105 h 176"/>
                  <a:gd name="T16" fmla="*/ 178 w 178"/>
                  <a:gd name="T17" fmla="*/ 88 h 176"/>
                  <a:gd name="T18" fmla="*/ 173 w 178"/>
                  <a:gd name="T19" fmla="*/ 69 h 176"/>
                  <a:gd name="T20" fmla="*/ 169 w 178"/>
                  <a:gd name="T21" fmla="*/ 53 h 176"/>
                  <a:gd name="T22" fmla="*/ 159 w 178"/>
                  <a:gd name="T23" fmla="*/ 38 h 176"/>
                  <a:gd name="T24" fmla="*/ 150 w 178"/>
                  <a:gd name="T25" fmla="*/ 27 h 176"/>
                  <a:gd name="T26" fmla="*/ 135 w 178"/>
                  <a:gd name="T27" fmla="*/ 12 h 176"/>
                  <a:gd name="T28" fmla="*/ 121 w 178"/>
                  <a:gd name="T29" fmla="*/ 5 h 176"/>
                  <a:gd name="T30" fmla="*/ 105 w 178"/>
                  <a:gd name="T31" fmla="*/ 0 h 176"/>
                  <a:gd name="T32" fmla="*/ 88 w 178"/>
                  <a:gd name="T33" fmla="*/ 0 h 176"/>
                  <a:gd name="T34" fmla="*/ 69 w 178"/>
                  <a:gd name="T35" fmla="*/ 0 h 176"/>
                  <a:gd name="T36" fmla="*/ 52 w 178"/>
                  <a:gd name="T37" fmla="*/ 5 h 176"/>
                  <a:gd name="T38" fmla="*/ 38 w 178"/>
                  <a:gd name="T39" fmla="*/ 12 h 176"/>
                  <a:gd name="T40" fmla="*/ 26 w 178"/>
                  <a:gd name="T41" fmla="*/ 27 h 176"/>
                  <a:gd name="T42" fmla="*/ 12 w 178"/>
                  <a:gd name="T43" fmla="*/ 38 h 176"/>
                  <a:gd name="T44" fmla="*/ 5 w 178"/>
                  <a:gd name="T45" fmla="*/ 53 h 176"/>
                  <a:gd name="T46" fmla="*/ 0 w 178"/>
                  <a:gd name="T47" fmla="*/ 69 h 176"/>
                  <a:gd name="T48" fmla="*/ 0 w 178"/>
                  <a:gd name="T49" fmla="*/ 88 h 176"/>
                  <a:gd name="T50" fmla="*/ 0 w 178"/>
                  <a:gd name="T51" fmla="*/ 105 h 176"/>
                  <a:gd name="T52" fmla="*/ 5 w 178"/>
                  <a:gd name="T53" fmla="*/ 121 h 176"/>
                  <a:gd name="T54" fmla="*/ 12 w 178"/>
                  <a:gd name="T55" fmla="*/ 136 h 176"/>
                  <a:gd name="T56" fmla="*/ 26 w 178"/>
                  <a:gd name="T57" fmla="*/ 150 h 176"/>
                  <a:gd name="T58" fmla="*/ 38 w 178"/>
                  <a:gd name="T59" fmla="*/ 157 h 176"/>
                  <a:gd name="T60" fmla="*/ 52 w 178"/>
                  <a:gd name="T61" fmla="*/ 167 h 176"/>
                  <a:gd name="T62" fmla="*/ 69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105" y="171"/>
                    </a:lnTo>
                    <a:lnTo>
                      <a:pt x="121" y="167"/>
                    </a:lnTo>
                    <a:lnTo>
                      <a:pt x="135" y="157"/>
                    </a:lnTo>
                    <a:lnTo>
                      <a:pt x="150" y="150"/>
                    </a:lnTo>
                    <a:lnTo>
                      <a:pt x="159" y="136"/>
                    </a:lnTo>
                    <a:lnTo>
                      <a:pt x="169" y="121"/>
                    </a:lnTo>
                    <a:lnTo>
                      <a:pt x="173" y="105"/>
                    </a:lnTo>
                    <a:lnTo>
                      <a:pt x="178" y="88"/>
                    </a:lnTo>
                    <a:lnTo>
                      <a:pt x="173" y="69"/>
                    </a:lnTo>
                    <a:lnTo>
                      <a:pt x="169" y="53"/>
                    </a:lnTo>
                    <a:lnTo>
                      <a:pt x="159" y="38"/>
                    </a:lnTo>
                    <a:lnTo>
                      <a:pt x="150" y="27"/>
                    </a:lnTo>
                    <a:lnTo>
                      <a:pt x="135" y="12"/>
                    </a:lnTo>
                    <a:lnTo>
                      <a:pt x="121" y="5"/>
                    </a:lnTo>
                    <a:lnTo>
                      <a:pt x="105" y="0"/>
                    </a:lnTo>
                    <a:lnTo>
                      <a:pt x="88" y="0"/>
                    </a:lnTo>
                    <a:lnTo>
                      <a:pt x="69" y="0"/>
                    </a:lnTo>
                    <a:lnTo>
                      <a:pt x="52" y="5"/>
                    </a:lnTo>
                    <a:lnTo>
                      <a:pt x="38" y="12"/>
                    </a:lnTo>
                    <a:lnTo>
                      <a:pt x="26" y="27"/>
                    </a:lnTo>
                    <a:lnTo>
                      <a:pt x="12" y="38"/>
                    </a:lnTo>
                    <a:lnTo>
                      <a:pt x="5" y="53"/>
                    </a:lnTo>
                    <a:lnTo>
                      <a:pt x="0" y="69"/>
                    </a:lnTo>
                    <a:lnTo>
                      <a:pt x="0" y="88"/>
                    </a:lnTo>
                    <a:lnTo>
                      <a:pt x="0" y="105"/>
                    </a:lnTo>
                    <a:lnTo>
                      <a:pt x="5" y="121"/>
                    </a:lnTo>
                    <a:lnTo>
                      <a:pt x="12" y="136"/>
                    </a:lnTo>
                    <a:lnTo>
                      <a:pt x="26" y="150"/>
                    </a:lnTo>
                    <a:lnTo>
                      <a:pt x="38" y="157"/>
                    </a:lnTo>
                    <a:lnTo>
                      <a:pt x="52" y="167"/>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6" name="Freeform 320"/>
              <p:cNvSpPr>
                <a:spLocks/>
              </p:cNvSpPr>
              <p:nvPr/>
            </p:nvSpPr>
            <p:spPr bwMode="auto">
              <a:xfrm>
                <a:off x="4066" y="2856"/>
                <a:ext cx="103" cy="102"/>
              </a:xfrm>
              <a:custGeom>
                <a:avLst/>
                <a:gdLst>
                  <a:gd name="T0" fmla="*/ 53 w 103"/>
                  <a:gd name="T1" fmla="*/ 102 h 102"/>
                  <a:gd name="T2" fmla="*/ 72 w 103"/>
                  <a:gd name="T3" fmla="*/ 98 h 102"/>
                  <a:gd name="T4" fmla="*/ 88 w 103"/>
                  <a:gd name="T5" fmla="*/ 88 h 102"/>
                  <a:gd name="T6" fmla="*/ 98 w 103"/>
                  <a:gd name="T7" fmla="*/ 71 h 102"/>
                  <a:gd name="T8" fmla="*/ 103 w 103"/>
                  <a:gd name="T9" fmla="*/ 52 h 102"/>
                  <a:gd name="T10" fmla="*/ 98 w 103"/>
                  <a:gd name="T11" fmla="*/ 29 h 102"/>
                  <a:gd name="T12" fmla="*/ 88 w 103"/>
                  <a:gd name="T13" fmla="*/ 14 h 102"/>
                  <a:gd name="T14" fmla="*/ 72 w 103"/>
                  <a:gd name="T15" fmla="*/ 3 h 102"/>
                  <a:gd name="T16" fmla="*/ 53 w 103"/>
                  <a:gd name="T17" fmla="*/ 0 h 102"/>
                  <a:gd name="T18" fmla="*/ 31 w 103"/>
                  <a:gd name="T19" fmla="*/ 3 h 102"/>
                  <a:gd name="T20" fmla="*/ 15 w 103"/>
                  <a:gd name="T21" fmla="*/ 14 h 102"/>
                  <a:gd name="T22" fmla="*/ 3 w 103"/>
                  <a:gd name="T23" fmla="*/ 29 h 102"/>
                  <a:gd name="T24" fmla="*/ 0 w 103"/>
                  <a:gd name="T25" fmla="*/ 52 h 102"/>
                  <a:gd name="T26" fmla="*/ 3 w 103"/>
                  <a:gd name="T27" fmla="*/ 71 h 102"/>
                  <a:gd name="T28" fmla="*/ 15 w 103"/>
                  <a:gd name="T29" fmla="*/ 88 h 102"/>
                  <a:gd name="T30" fmla="*/ 31 w 103"/>
                  <a:gd name="T31" fmla="*/ 98 h 102"/>
                  <a:gd name="T32" fmla="*/ 53 w 103"/>
                  <a:gd name="T33" fmla="*/ 102 h 102"/>
                  <a:gd name="T34" fmla="*/ 53 w 103"/>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102">
                    <a:moveTo>
                      <a:pt x="53" y="102"/>
                    </a:moveTo>
                    <a:lnTo>
                      <a:pt x="72" y="98"/>
                    </a:lnTo>
                    <a:lnTo>
                      <a:pt x="88" y="88"/>
                    </a:lnTo>
                    <a:lnTo>
                      <a:pt x="98" y="71"/>
                    </a:lnTo>
                    <a:lnTo>
                      <a:pt x="103" y="52"/>
                    </a:lnTo>
                    <a:lnTo>
                      <a:pt x="98" y="29"/>
                    </a:lnTo>
                    <a:lnTo>
                      <a:pt x="88" y="14"/>
                    </a:lnTo>
                    <a:lnTo>
                      <a:pt x="72" y="3"/>
                    </a:lnTo>
                    <a:lnTo>
                      <a:pt x="53" y="0"/>
                    </a:lnTo>
                    <a:lnTo>
                      <a:pt x="31" y="3"/>
                    </a:lnTo>
                    <a:lnTo>
                      <a:pt x="15" y="14"/>
                    </a:lnTo>
                    <a:lnTo>
                      <a:pt x="3" y="29"/>
                    </a:lnTo>
                    <a:lnTo>
                      <a:pt x="0" y="52"/>
                    </a:lnTo>
                    <a:lnTo>
                      <a:pt x="3" y="71"/>
                    </a:lnTo>
                    <a:lnTo>
                      <a:pt x="15" y="88"/>
                    </a:lnTo>
                    <a:lnTo>
                      <a:pt x="31" y="98"/>
                    </a:lnTo>
                    <a:lnTo>
                      <a:pt x="53" y="102"/>
                    </a:lnTo>
                    <a:lnTo>
                      <a:pt x="53"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7" name="Freeform 321"/>
              <p:cNvSpPr>
                <a:spLocks/>
              </p:cNvSpPr>
              <p:nvPr/>
            </p:nvSpPr>
            <p:spPr bwMode="auto">
              <a:xfrm>
                <a:off x="4399" y="2958"/>
                <a:ext cx="109" cy="110"/>
              </a:xfrm>
              <a:custGeom>
                <a:avLst/>
                <a:gdLst>
                  <a:gd name="T0" fmla="*/ 55 w 109"/>
                  <a:gd name="T1" fmla="*/ 110 h 110"/>
                  <a:gd name="T2" fmla="*/ 74 w 109"/>
                  <a:gd name="T3" fmla="*/ 105 h 110"/>
                  <a:gd name="T4" fmla="*/ 93 w 109"/>
                  <a:gd name="T5" fmla="*/ 93 h 110"/>
                  <a:gd name="T6" fmla="*/ 105 w 109"/>
                  <a:gd name="T7" fmla="*/ 74 h 110"/>
                  <a:gd name="T8" fmla="*/ 109 w 109"/>
                  <a:gd name="T9" fmla="*/ 55 h 110"/>
                  <a:gd name="T10" fmla="*/ 105 w 109"/>
                  <a:gd name="T11" fmla="*/ 34 h 110"/>
                  <a:gd name="T12" fmla="*/ 93 w 109"/>
                  <a:gd name="T13" fmla="*/ 17 h 110"/>
                  <a:gd name="T14" fmla="*/ 74 w 109"/>
                  <a:gd name="T15" fmla="*/ 3 h 110"/>
                  <a:gd name="T16" fmla="*/ 55 w 109"/>
                  <a:gd name="T17" fmla="*/ 0 h 110"/>
                  <a:gd name="T18" fmla="*/ 33 w 109"/>
                  <a:gd name="T19" fmla="*/ 3 h 110"/>
                  <a:gd name="T20" fmla="*/ 17 w 109"/>
                  <a:gd name="T21" fmla="*/ 17 h 110"/>
                  <a:gd name="T22" fmla="*/ 2 w 109"/>
                  <a:gd name="T23" fmla="*/ 34 h 110"/>
                  <a:gd name="T24" fmla="*/ 0 w 109"/>
                  <a:gd name="T25" fmla="*/ 55 h 110"/>
                  <a:gd name="T26" fmla="*/ 2 w 109"/>
                  <a:gd name="T27" fmla="*/ 74 h 110"/>
                  <a:gd name="T28" fmla="*/ 17 w 109"/>
                  <a:gd name="T29" fmla="*/ 93 h 110"/>
                  <a:gd name="T30" fmla="*/ 33 w 109"/>
                  <a:gd name="T31" fmla="*/ 105 h 110"/>
                  <a:gd name="T32" fmla="*/ 55 w 109"/>
                  <a:gd name="T33" fmla="*/ 110 h 110"/>
                  <a:gd name="T34" fmla="*/ 55 w 109"/>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10">
                    <a:moveTo>
                      <a:pt x="55" y="110"/>
                    </a:moveTo>
                    <a:lnTo>
                      <a:pt x="74" y="105"/>
                    </a:lnTo>
                    <a:lnTo>
                      <a:pt x="93" y="93"/>
                    </a:lnTo>
                    <a:lnTo>
                      <a:pt x="105" y="74"/>
                    </a:lnTo>
                    <a:lnTo>
                      <a:pt x="109" y="55"/>
                    </a:lnTo>
                    <a:lnTo>
                      <a:pt x="105" y="34"/>
                    </a:lnTo>
                    <a:lnTo>
                      <a:pt x="93" y="17"/>
                    </a:lnTo>
                    <a:lnTo>
                      <a:pt x="74" y="3"/>
                    </a:lnTo>
                    <a:lnTo>
                      <a:pt x="55" y="0"/>
                    </a:lnTo>
                    <a:lnTo>
                      <a:pt x="33" y="3"/>
                    </a:lnTo>
                    <a:lnTo>
                      <a:pt x="17" y="17"/>
                    </a:lnTo>
                    <a:lnTo>
                      <a:pt x="2" y="34"/>
                    </a:lnTo>
                    <a:lnTo>
                      <a:pt x="0" y="55"/>
                    </a:lnTo>
                    <a:lnTo>
                      <a:pt x="2" y="74"/>
                    </a:lnTo>
                    <a:lnTo>
                      <a:pt x="17" y="93"/>
                    </a:lnTo>
                    <a:lnTo>
                      <a:pt x="33" y="105"/>
                    </a:lnTo>
                    <a:lnTo>
                      <a:pt x="55" y="110"/>
                    </a:lnTo>
                    <a:lnTo>
                      <a:pt x="55" y="11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8" name="Freeform 322"/>
              <p:cNvSpPr>
                <a:spLocks/>
              </p:cNvSpPr>
              <p:nvPr/>
            </p:nvSpPr>
            <p:spPr bwMode="auto">
              <a:xfrm>
                <a:off x="4580" y="3248"/>
                <a:ext cx="97" cy="100"/>
              </a:xfrm>
              <a:custGeom>
                <a:avLst/>
                <a:gdLst>
                  <a:gd name="T0" fmla="*/ 47 w 97"/>
                  <a:gd name="T1" fmla="*/ 100 h 100"/>
                  <a:gd name="T2" fmla="*/ 66 w 97"/>
                  <a:gd name="T3" fmla="*/ 95 h 100"/>
                  <a:gd name="T4" fmla="*/ 83 w 97"/>
                  <a:gd name="T5" fmla="*/ 85 h 100"/>
                  <a:gd name="T6" fmla="*/ 92 w 97"/>
                  <a:gd name="T7" fmla="*/ 66 h 100"/>
                  <a:gd name="T8" fmla="*/ 97 w 97"/>
                  <a:gd name="T9" fmla="*/ 48 h 100"/>
                  <a:gd name="T10" fmla="*/ 92 w 97"/>
                  <a:gd name="T11" fmla="*/ 29 h 100"/>
                  <a:gd name="T12" fmla="*/ 83 w 97"/>
                  <a:gd name="T13" fmla="*/ 14 h 100"/>
                  <a:gd name="T14" fmla="*/ 66 w 97"/>
                  <a:gd name="T15" fmla="*/ 2 h 100"/>
                  <a:gd name="T16" fmla="*/ 47 w 97"/>
                  <a:gd name="T17" fmla="*/ 0 h 100"/>
                  <a:gd name="T18" fmla="*/ 26 w 97"/>
                  <a:gd name="T19" fmla="*/ 2 h 100"/>
                  <a:gd name="T20" fmla="*/ 12 w 97"/>
                  <a:gd name="T21" fmla="*/ 14 h 100"/>
                  <a:gd name="T22" fmla="*/ 2 w 97"/>
                  <a:gd name="T23" fmla="*/ 29 h 100"/>
                  <a:gd name="T24" fmla="*/ 0 w 97"/>
                  <a:gd name="T25" fmla="*/ 48 h 100"/>
                  <a:gd name="T26" fmla="*/ 2 w 97"/>
                  <a:gd name="T27" fmla="*/ 66 h 100"/>
                  <a:gd name="T28" fmla="*/ 12 w 97"/>
                  <a:gd name="T29" fmla="*/ 85 h 100"/>
                  <a:gd name="T30" fmla="*/ 26 w 97"/>
                  <a:gd name="T31" fmla="*/ 95 h 100"/>
                  <a:gd name="T32" fmla="*/ 47 w 97"/>
                  <a:gd name="T33" fmla="*/ 100 h 100"/>
                  <a:gd name="T34" fmla="*/ 47 w 97"/>
                  <a:gd name="T3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100">
                    <a:moveTo>
                      <a:pt x="47" y="100"/>
                    </a:moveTo>
                    <a:lnTo>
                      <a:pt x="66" y="95"/>
                    </a:lnTo>
                    <a:lnTo>
                      <a:pt x="83" y="85"/>
                    </a:lnTo>
                    <a:lnTo>
                      <a:pt x="92" y="66"/>
                    </a:lnTo>
                    <a:lnTo>
                      <a:pt x="97" y="48"/>
                    </a:lnTo>
                    <a:lnTo>
                      <a:pt x="92" y="29"/>
                    </a:lnTo>
                    <a:lnTo>
                      <a:pt x="83" y="14"/>
                    </a:lnTo>
                    <a:lnTo>
                      <a:pt x="66" y="2"/>
                    </a:lnTo>
                    <a:lnTo>
                      <a:pt x="47" y="0"/>
                    </a:lnTo>
                    <a:lnTo>
                      <a:pt x="26" y="2"/>
                    </a:lnTo>
                    <a:lnTo>
                      <a:pt x="12" y="14"/>
                    </a:lnTo>
                    <a:lnTo>
                      <a:pt x="2" y="29"/>
                    </a:lnTo>
                    <a:lnTo>
                      <a:pt x="0" y="48"/>
                    </a:lnTo>
                    <a:lnTo>
                      <a:pt x="2" y="66"/>
                    </a:lnTo>
                    <a:lnTo>
                      <a:pt x="12" y="85"/>
                    </a:lnTo>
                    <a:lnTo>
                      <a:pt x="26" y="95"/>
                    </a:lnTo>
                    <a:lnTo>
                      <a:pt x="47" y="100"/>
                    </a:lnTo>
                    <a:lnTo>
                      <a:pt x="47" y="10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699" name="Freeform 323"/>
              <p:cNvSpPr>
                <a:spLocks/>
              </p:cNvSpPr>
              <p:nvPr/>
            </p:nvSpPr>
            <p:spPr bwMode="auto">
              <a:xfrm>
                <a:off x="4549" y="3526"/>
                <a:ext cx="109" cy="109"/>
              </a:xfrm>
              <a:custGeom>
                <a:avLst/>
                <a:gdLst>
                  <a:gd name="T0" fmla="*/ 54 w 109"/>
                  <a:gd name="T1" fmla="*/ 109 h 109"/>
                  <a:gd name="T2" fmla="*/ 74 w 109"/>
                  <a:gd name="T3" fmla="*/ 104 h 109"/>
                  <a:gd name="T4" fmla="*/ 93 w 109"/>
                  <a:gd name="T5" fmla="*/ 92 h 109"/>
                  <a:gd name="T6" fmla="*/ 104 w 109"/>
                  <a:gd name="T7" fmla="*/ 76 h 109"/>
                  <a:gd name="T8" fmla="*/ 109 w 109"/>
                  <a:gd name="T9" fmla="*/ 54 h 109"/>
                  <a:gd name="T10" fmla="*/ 104 w 109"/>
                  <a:gd name="T11" fmla="*/ 31 h 109"/>
                  <a:gd name="T12" fmla="*/ 93 w 109"/>
                  <a:gd name="T13" fmla="*/ 14 h 109"/>
                  <a:gd name="T14" fmla="*/ 74 w 109"/>
                  <a:gd name="T15" fmla="*/ 2 h 109"/>
                  <a:gd name="T16" fmla="*/ 54 w 109"/>
                  <a:gd name="T17" fmla="*/ 0 h 109"/>
                  <a:gd name="T18" fmla="*/ 33 w 109"/>
                  <a:gd name="T19" fmla="*/ 2 h 109"/>
                  <a:gd name="T20" fmla="*/ 16 w 109"/>
                  <a:gd name="T21" fmla="*/ 14 h 109"/>
                  <a:gd name="T22" fmla="*/ 2 w 109"/>
                  <a:gd name="T23" fmla="*/ 31 h 109"/>
                  <a:gd name="T24" fmla="*/ 0 w 109"/>
                  <a:gd name="T25" fmla="*/ 54 h 109"/>
                  <a:gd name="T26" fmla="*/ 2 w 109"/>
                  <a:gd name="T27" fmla="*/ 76 h 109"/>
                  <a:gd name="T28" fmla="*/ 16 w 109"/>
                  <a:gd name="T29" fmla="*/ 92 h 109"/>
                  <a:gd name="T30" fmla="*/ 33 w 109"/>
                  <a:gd name="T31" fmla="*/ 104 h 109"/>
                  <a:gd name="T32" fmla="*/ 54 w 109"/>
                  <a:gd name="T33" fmla="*/ 109 h 109"/>
                  <a:gd name="T34" fmla="*/ 54 w 109"/>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9">
                    <a:moveTo>
                      <a:pt x="54" y="109"/>
                    </a:moveTo>
                    <a:lnTo>
                      <a:pt x="74" y="104"/>
                    </a:lnTo>
                    <a:lnTo>
                      <a:pt x="93" y="92"/>
                    </a:lnTo>
                    <a:lnTo>
                      <a:pt x="104" y="76"/>
                    </a:lnTo>
                    <a:lnTo>
                      <a:pt x="109" y="54"/>
                    </a:lnTo>
                    <a:lnTo>
                      <a:pt x="104" y="31"/>
                    </a:lnTo>
                    <a:lnTo>
                      <a:pt x="93" y="14"/>
                    </a:lnTo>
                    <a:lnTo>
                      <a:pt x="74" y="2"/>
                    </a:lnTo>
                    <a:lnTo>
                      <a:pt x="54" y="0"/>
                    </a:lnTo>
                    <a:lnTo>
                      <a:pt x="33" y="2"/>
                    </a:lnTo>
                    <a:lnTo>
                      <a:pt x="16" y="14"/>
                    </a:lnTo>
                    <a:lnTo>
                      <a:pt x="2" y="31"/>
                    </a:lnTo>
                    <a:lnTo>
                      <a:pt x="0" y="54"/>
                    </a:lnTo>
                    <a:lnTo>
                      <a:pt x="2" y="76"/>
                    </a:lnTo>
                    <a:lnTo>
                      <a:pt x="16" y="92"/>
                    </a:lnTo>
                    <a:lnTo>
                      <a:pt x="33" y="104"/>
                    </a:lnTo>
                    <a:lnTo>
                      <a:pt x="54" y="109"/>
                    </a:lnTo>
                    <a:lnTo>
                      <a:pt x="54" y="10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0" name="Freeform 324"/>
              <p:cNvSpPr>
                <a:spLocks/>
              </p:cNvSpPr>
              <p:nvPr/>
            </p:nvSpPr>
            <p:spPr bwMode="auto">
              <a:xfrm>
                <a:off x="4361" y="3763"/>
                <a:ext cx="105" cy="105"/>
              </a:xfrm>
              <a:custGeom>
                <a:avLst/>
                <a:gdLst>
                  <a:gd name="T0" fmla="*/ 55 w 105"/>
                  <a:gd name="T1" fmla="*/ 105 h 105"/>
                  <a:gd name="T2" fmla="*/ 74 w 105"/>
                  <a:gd name="T3" fmla="*/ 100 h 105"/>
                  <a:gd name="T4" fmla="*/ 90 w 105"/>
                  <a:gd name="T5" fmla="*/ 88 h 105"/>
                  <a:gd name="T6" fmla="*/ 100 w 105"/>
                  <a:gd name="T7" fmla="*/ 69 h 105"/>
                  <a:gd name="T8" fmla="*/ 105 w 105"/>
                  <a:gd name="T9" fmla="*/ 50 h 105"/>
                  <a:gd name="T10" fmla="*/ 100 w 105"/>
                  <a:gd name="T11" fmla="*/ 29 h 105"/>
                  <a:gd name="T12" fmla="*/ 90 w 105"/>
                  <a:gd name="T13" fmla="*/ 14 h 105"/>
                  <a:gd name="T14" fmla="*/ 74 w 105"/>
                  <a:gd name="T15" fmla="*/ 3 h 105"/>
                  <a:gd name="T16" fmla="*/ 55 w 105"/>
                  <a:gd name="T17" fmla="*/ 0 h 105"/>
                  <a:gd name="T18" fmla="*/ 31 w 105"/>
                  <a:gd name="T19" fmla="*/ 3 h 105"/>
                  <a:gd name="T20" fmla="*/ 14 w 105"/>
                  <a:gd name="T21" fmla="*/ 14 h 105"/>
                  <a:gd name="T22" fmla="*/ 2 w 105"/>
                  <a:gd name="T23" fmla="*/ 29 h 105"/>
                  <a:gd name="T24" fmla="*/ 0 w 105"/>
                  <a:gd name="T25" fmla="*/ 50 h 105"/>
                  <a:gd name="T26" fmla="*/ 2 w 105"/>
                  <a:gd name="T27" fmla="*/ 69 h 105"/>
                  <a:gd name="T28" fmla="*/ 14 w 105"/>
                  <a:gd name="T29" fmla="*/ 88 h 105"/>
                  <a:gd name="T30" fmla="*/ 31 w 105"/>
                  <a:gd name="T31" fmla="*/ 100 h 105"/>
                  <a:gd name="T32" fmla="*/ 55 w 105"/>
                  <a:gd name="T33" fmla="*/ 105 h 105"/>
                  <a:gd name="T34" fmla="*/ 55 w 105"/>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5">
                    <a:moveTo>
                      <a:pt x="55" y="105"/>
                    </a:moveTo>
                    <a:lnTo>
                      <a:pt x="74" y="100"/>
                    </a:lnTo>
                    <a:lnTo>
                      <a:pt x="90" y="88"/>
                    </a:lnTo>
                    <a:lnTo>
                      <a:pt x="100" y="69"/>
                    </a:lnTo>
                    <a:lnTo>
                      <a:pt x="105" y="50"/>
                    </a:lnTo>
                    <a:lnTo>
                      <a:pt x="100" y="29"/>
                    </a:lnTo>
                    <a:lnTo>
                      <a:pt x="90" y="14"/>
                    </a:lnTo>
                    <a:lnTo>
                      <a:pt x="74" y="3"/>
                    </a:lnTo>
                    <a:lnTo>
                      <a:pt x="55" y="0"/>
                    </a:lnTo>
                    <a:lnTo>
                      <a:pt x="31" y="3"/>
                    </a:lnTo>
                    <a:lnTo>
                      <a:pt x="14" y="14"/>
                    </a:lnTo>
                    <a:lnTo>
                      <a:pt x="2" y="29"/>
                    </a:lnTo>
                    <a:lnTo>
                      <a:pt x="0" y="50"/>
                    </a:lnTo>
                    <a:lnTo>
                      <a:pt x="2" y="69"/>
                    </a:lnTo>
                    <a:lnTo>
                      <a:pt x="14" y="88"/>
                    </a:lnTo>
                    <a:lnTo>
                      <a:pt x="31" y="100"/>
                    </a:lnTo>
                    <a:lnTo>
                      <a:pt x="55" y="105"/>
                    </a:lnTo>
                    <a:lnTo>
                      <a:pt x="55" y="10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1" name="Freeform 325"/>
              <p:cNvSpPr>
                <a:spLocks/>
              </p:cNvSpPr>
              <p:nvPr/>
            </p:nvSpPr>
            <p:spPr bwMode="auto">
              <a:xfrm>
                <a:off x="4088" y="2875"/>
                <a:ext cx="52" cy="50"/>
              </a:xfrm>
              <a:custGeom>
                <a:avLst/>
                <a:gdLst>
                  <a:gd name="T0" fmla="*/ 26 w 52"/>
                  <a:gd name="T1" fmla="*/ 50 h 50"/>
                  <a:gd name="T2" fmla="*/ 43 w 52"/>
                  <a:gd name="T3" fmla="*/ 43 h 50"/>
                  <a:gd name="T4" fmla="*/ 52 w 52"/>
                  <a:gd name="T5" fmla="*/ 26 h 50"/>
                  <a:gd name="T6" fmla="*/ 43 w 52"/>
                  <a:gd name="T7" fmla="*/ 7 h 50"/>
                  <a:gd name="T8" fmla="*/ 26 w 52"/>
                  <a:gd name="T9" fmla="*/ 0 h 50"/>
                  <a:gd name="T10" fmla="*/ 7 w 52"/>
                  <a:gd name="T11" fmla="*/ 7 h 50"/>
                  <a:gd name="T12" fmla="*/ 0 w 52"/>
                  <a:gd name="T13" fmla="*/ 26 h 50"/>
                  <a:gd name="T14" fmla="*/ 7 w 52"/>
                  <a:gd name="T15" fmla="*/ 43 h 50"/>
                  <a:gd name="T16" fmla="*/ 26 w 52"/>
                  <a:gd name="T17" fmla="*/ 50 h 50"/>
                  <a:gd name="T18" fmla="*/ 26 w 52"/>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26" y="50"/>
                    </a:moveTo>
                    <a:lnTo>
                      <a:pt x="43" y="43"/>
                    </a:lnTo>
                    <a:lnTo>
                      <a:pt x="52" y="26"/>
                    </a:lnTo>
                    <a:lnTo>
                      <a:pt x="43" y="7"/>
                    </a:lnTo>
                    <a:lnTo>
                      <a:pt x="26" y="0"/>
                    </a:lnTo>
                    <a:lnTo>
                      <a:pt x="7" y="7"/>
                    </a:lnTo>
                    <a:lnTo>
                      <a:pt x="0" y="26"/>
                    </a:lnTo>
                    <a:lnTo>
                      <a:pt x="7" y="43"/>
                    </a:lnTo>
                    <a:lnTo>
                      <a:pt x="26" y="50"/>
                    </a:lnTo>
                    <a:lnTo>
                      <a:pt x="26" y="5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2" name="Freeform 326"/>
              <p:cNvSpPr>
                <a:spLocks/>
              </p:cNvSpPr>
              <p:nvPr/>
            </p:nvSpPr>
            <p:spPr bwMode="auto">
              <a:xfrm>
                <a:off x="4441" y="2996"/>
                <a:ext cx="53" cy="52"/>
              </a:xfrm>
              <a:custGeom>
                <a:avLst/>
                <a:gdLst>
                  <a:gd name="T0" fmla="*/ 26 w 53"/>
                  <a:gd name="T1" fmla="*/ 52 h 52"/>
                  <a:gd name="T2" fmla="*/ 43 w 53"/>
                  <a:gd name="T3" fmla="*/ 42 h 52"/>
                  <a:gd name="T4" fmla="*/ 53 w 53"/>
                  <a:gd name="T5" fmla="*/ 26 h 52"/>
                  <a:gd name="T6" fmla="*/ 43 w 53"/>
                  <a:gd name="T7" fmla="*/ 7 h 52"/>
                  <a:gd name="T8" fmla="*/ 26 w 53"/>
                  <a:gd name="T9" fmla="*/ 0 h 52"/>
                  <a:gd name="T10" fmla="*/ 7 w 53"/>
                  <a:gd name="T11" fmla="*/ 7 h 52"/>
                  <a:gd name="T12" fmla="*/ 0 w 53"/>
                  <a:gd name="T13" fmla="*/ 26 h 52"/>
                  <a:gd name="T14" fmla="*/ 7 w 53"/>
                  <a:gd name="T15" fmla="*/ 42 h 52"/>
                  <a:gd name="T16" fmla="*/ 26 w 53"/>
                  <a:gd name="T17" fmla="*/ 52 h 52"/>
                  <a:gd name="T18" fmla="*/ 26 w 53"/>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26" y="52"/>
                    </a:moveTo>
                    <a:lnTo>
                      <a:pt x="43" y="42"/>
                    </a:lnTo>
                    <a:lnTo>
                      <a:pt x="53" y="26"/>
                    </a:lnTo>
                    <a:lnTo>
                      <a:pt x="43" y="7"/>
                    </a:lnTo>
                    <a:lnTo>
                      <a:pt x="26" y="0"/>
                    </a:lnTo>
                    <a:lnTo>
                      <a:pt x="7" y="7"/>
                    </a:lnTo>
                    <a:lnTo>
                      <a:pt x="0" y="26"/>
                    </a:lnTo>
                    <a:lnTo>
                      <a:pt x="7" y="42"/>
                    </a:lnTo>
                    <a:lnTo>
                      <a:pt x="26" y="52"/>
                    </a:lnTo>
                    <a:lnTo>
                      <a:pt x="26" y="5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3" name="Freeform 327"/>
              <p:cNvSpPr>
                <a:spLocks/>
              </p:cNvSpPr>
              <p:nvPr/>
            </p:nvSpPr>
            <p:spPr bwMode="auto">
              <a:xfrm>
                <a:off x="4601" y="3265"/>
                <a:ext cx="50" cy="49"/>
              </a:xfrm>
              <a:custGeom>
                <a:avLst/>
                <a:gdLst>
                  <a:gd name="T0" fmla="*/ 26 w 50"/>
                  <a:gd name="T1" fmla="*/ 49 h 49"/>
                  <a:gd name="T2" fmla="*/ 41 w 50"/>
                  <a:gd name="T3" fmla="*/ 40 h 49"/>
                  <a:gd name="T4" fmla="*/ 50 w 50"/>
                  <a:gd name="T5" fmla="*/ 26 h 49"/>
                  <a:gd name="T6" fmla="*/ 41 w 50"/>
                  <a:gd name="T7" fmla="*/ 7 h 49"/>
                  <a:gd name="T8" fmla="*/ 26 w 50"/>
                  <a:gd name="T9" fmla="*/ 0 h 49"/>
                  <a:gd name="T10" fmla="*/ 5 w 50"/>
                  <a:gd name="T11" fmla="*/ 7 h 49"/>
                  <a:gd name="T12" fmla="*/ 0 w 50"/>
                  <a:gd name="T13" fmla="*/ 26 h 49"/>
                  <a:gd name="T14" fmla="*/ 5 w 50"/>
                  <a:gd name="T15" fmla="*/ 40 h 49"/>
                  <a:gd name="T16" fmla="*/ 26 w 50"/>
                  <a:gd name="T17" fmla="*/ 49 h 49"/>
                  <a:gd name="T18" fmla="*/ 26 w 50"/>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6" y="49"/>
                    </a:moveTo>
                    <a:lnTo>
                      <a:pt x="41" y="40"/>
                    </a:lnTo>
                    <a:lnTo>
                      <a:pt x="50" y="26"/>
                    </a:lnTo>
                    <a:lnTo>
                      <a:pt x="41" y="7"/>
                    </a:lnTo>
                    <a:lnTo>
                      <a:pt x="26" y="0"/>
                    </a:lnTo>
                    <a:lnTo>
                      <a:pt x="5" y="7"/>
                    </a:lnTo>
                    <a:lnTo>
                      <a:pt x="0" y="26"/>
                    </a:lnTo>
                    <a:lnTo>
                      <a:pt x="5" y="40"/>
                    </a:lnTo>
                    <a:lnTo>
                      <a:pt x="26" y="49"/>
                    </a:lnTo>
                    <a:lnTo>
                      <a:pt x="26" y="4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4" name="Freeform 328"/>
              <p:cNvSpPr>
                <a:spLocks/>
              </p:cNvSpPr>
              <p:nvPr/>
            </p:nvSpPr>
            <p:spPr bwMode="auto">
              <a:xfrm>
                <a:off x="4573" y="3547"/>
                <a:ext cx="54" cy="55"/>
              </a:xfrm>
              <a:custGeom>
                <a:avLst/>
                <a:gdLst>
                  <a:gd name="T0" fmla="*/ 23 w 54"/>
                  <a:gd name="T1" fmla="*/ 55 h 55"/>
                  <a:gd name="T2" fmla="*/ 42 w 54"/>
                  <a:gd name="T3" fmla="*/ 45 h 55"/>
                  <a:gd name="T4" fmla="*/ 54 w 54"/>
                  <a:gd name="T5" fmla="*/ 26 h 55"/>
                  <a:gd name="T6" fmla="*/ 42 w 54"/>
                  <a:gd name="T7" fmla="*/ 7 h 55"/>
                  <a:gd name="T8" fmla="*/ 23 w 54"/>
                  <a:gd name="T9" fmla="*/ 0 h 55"/>
                  <a:gd name="T10" fmla="*/ 4 w 54"/>
                  <a:gd name="T11" fmla="*/ 7 h 55"/>
                  <a:gd name="T12" fmla="*/ 0 w 54"/>
                  <a:gd name="T13" fmla="*/ 26 h 55"/>
                  <a:gd name="T14" fmla="*/ 4 w 54"/>
                  <a:gd name="T15" fmla="*/ 45 h 55"/>
                  <a:gd name="T16" fmla="*/ 23 w 54"/>
                  <a:gd name="T17" fmla="*/ 55 h 55"/>
                  <a:gd name="T18" fmla="*/ 23 w 54"/>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5">
                    <a:moveTo>
                      <a:pt x="23" y="55"/>
                    </a:moveTo>
                    <a:lnTo>
                      <a:pt x="42" y="45"/>
                    </a:lnTo>
                    <a:lnTo>
                      <a:pt x="54" y="26"/>
                    </a:lnTo>
                    <a:lnTo>
                      <a:pt x="42" y="7"/>
                    </a:lnTo>
                    <a:lnTo>
                      <a:pt x="23" y="0"/>
                    </a:lnTo>
                    <a:lnTo>
                      <a:pt x="4" y="7"/>
                    </a:lnTo>
                    <a:lnTo>
                      <a:pt x="0" y="26"/>
                    </a:lnTo>
                    <a:lnTo>
                      <a:pt x="4" y="45"/>
                    </a:lnTo>
                    <a:lnTo>
                      <a:pt x="23" y="55"/>
                    </a:lnTo>
                    <a:lnTo>
                      <a:pt x="23" y="5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5" name="Freeform 329"/>
              <p:cNvSpPr>
                <a:spLocks/>
              </p:cNvSpPr>
              <p:nvPr/>
            </p:nvSpPr>
            <p:spPr bwMode="auto">
              <a:xfrm>
                <a:off x="4385" y="3780"/>
                <a:ext cx="47" cy="47"/>
              </a:xfrm>
              <a:custGeom>
                <a:avLst/>
                <a:gdLst>
                  <a:gd name="T0" fmla="*/ 21 w 47"/>
                  <a:gd name="T1" fmla="*/ 47 h 47"/>
                  <a:gd name="T2" fmla="*/ 40 w 47"/>
                  <a:gd name="T3" fmla="*/ 40 h 47"/>
                  <a:gd name="T4" fmla="*/ 47 w 47"/>
                  <a:gd name="T5" fmla="*/ 21 h 47"/>
                  <a:gd name="T6" fmla="*/ 40 w 47"/>
                  <a:gd name="T7" fmla="*/ 7 h 47"/>
                  <a:gd name="T8" fmla="*/ 21 w 47"/>
                  <a:gd name="T9" fmla="*/ 0 h 47"/>
                  <a:gd name="T10" fmla="*/ 7 w 47"/>
                  <a:gd name="T11" fmla="*/ 7 h 47"/>
                  <a:gd name="T12" fmla="*/ 0 w 47"/>
                  <a:gd name="T13" fmla="*/ 21 h 47"/>
                  <a:gd name="T14" fmla="*/ 7 w 47"/>
                  <a:gd name="T15" fmla="*/ 40 h 47"/>
                  <a:gd name="T16" fmla="*/ 21 w 47"/>
                  <a:gd name="T17" fmla="*/ 47 h 47"/>
                  <a:gd name="T18" fmla="*/ 21 w 47"/>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1" y="47"/>
                    </a:moveTo>
                    <a:lnTo>
                      <a:pt x="40" y="40"/>
                    </a:lnTo>
                    <a:lnTo>
                      <a:pt x="47" y="21"/>
                    </a:lnTo>
                    <a:lnTo>
                      <a:pt x="40" y="7"/>
                    </a:lnTo>
                    <a:lnTo>
                      <a:pt x="21" y="0"/>
                    </a:lnTo>
                    <a:lnTo>
                      <a:pt x="7" y="7"/>
                    </a:lnTo>
                    <a:lnTo>
                      <a:pt x="0" y="21"/>
                    </a:lnTo>
                    <a:lnTo>
                      <a:pt x="7" y="40"/>
                    </a:lnTo>
                    <a:lnTo>
                      <a:pt x="21" y="47"/>
                    </a:lnTo>
                    <a:lnTo>
                      <a:pt x="21"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6" name="Freeform 330"/>
              <p:cNvSpPr>
                <a:spLocks/>
              </p:cNvSpPr>
              <p:nvPr/>
            </p:nvSpPr>
            <p:spPr bwMode="auto">
              <a:xfrm rot="10672221">
                <a:off x="3615" y="2955"/>
                <a:ext cx="725" cy="983"/>
              </a:xfrm>
              <a:custGeom>
                <a:avLst/>
                <a:gdLst>
                  <a:gd name="T0" fmla="*/ 344 w 725"/>
                  <a:gd name="T1" fmla="*/ 983 h 983"/>
                  <a:gd name="T2" fmla="*/ 344 w 725"/>
                  <a:gd name="T3" fmla="*/ 966 h 983"/>
                  <a:gd name="T4" fmla="*/ 344 w 725"/>
                  <a:gd name="T5" fmla="*/ 952 h 983"/>
                  <a:gd name="T6" fmla="*/ 344 w 725"/>
                  <a:gd name="T7" fmla="*/ 938 h 983"/>
                  <a:gd name="T8" fmla="*/ 344 w 725"/>
                  <a:gd name="T9" fmla="*/ 923 h 983"/>
                  <a:gd name="T10" fmla="*/ 344 w 725"/>
                  <a:gd name="T11" fmla="*/ 897 h 983"/>
                  <a:gd name="T12" fmla="*/ 344 w 725"/>
                  <a:gd name="T13" fmla="*/ 878 h 983"/>
                  <a:gd name="T14" fmla="*/ 344 w 725"/>
                  <a:gd name="T15" fmla="*/ 857 h 983"/>
                  <a:gd name="T16" fmla="*/ 344 w 725"/>
                  <a:gd name="T17" fmla="*/ 845 h 983"/>
                  <a:gd name="T18" fmla="*/ 344 w 725"/>
                  <a:gd name="T19" fmla="*/ 836 h 983"/>
                  <a:gd name="T20" fmla="*/ 344 w 725"/>
                  <a:gd name="T21" fmla="*/ 833 h 983"/>
                  <a:gd name="T22" fmla="*/ 325 w 725"/>
                  <a:gd name="T23" fmla="*/ 603 h 983"/>
                  <a:gd name="T24" fmla="*/ 292 w 725"/>
                  <a:gd name="T25" fmla="*/ 403 h 983"/>
                  <a:gd name="T26" fmla="*/ 230 w 725"/>
                  <a:gd name="T27" fmla="*/ 256 h 983"/>
                  <a:gd name="T28" fmla="*/ 116 w 725"/>
                  <a:gd name="T29" fmla="*/ 121 h 983"/>
                  <a:gd name="T30" fmla="*/ 111 w 725"/>
                  <a:gd name="T31" fmla="*/ 116 h 983"/>
                  <a:gd name="T32" fmla="*/ 102 w 725"/>
                  <a:gd name="T33" fmla="*/ 111 h 983"/>
                  <a:gd name="T34" fmla="*/ 88 w 725"/>
                  <a:gd name="T35" fmla="*/ 99 h 983"/>
                  <a:gd name="T36" fmla="*/ 76 w 725"/>
                  <a:gd name="T37" fmla="*/ 90 h 983"/>
                  <a:gd name="T38" fmla="*/ 57 w 725"/>
                  <a:gd name="T39" fmla="*/ 73 h 983"/>
                  <a:gd name="T40" fmla="*/ 38 w 725"/>
                  <a:gd name="T41" fmla="*/ 59 h 983"/>
                  <a:gd name="T42" fmla="*/ 16 w 725"/>
                  <a:gd name="T43" fmla="*/ 45 h 983"/>
                  <a:gd name="T44" fmla="*/ 0 w 725"/>
                  <a:gd name="T45" fmla="*/ 33 h 983"/>
                  <a:gd name="T46" fmla="*/ 14 w 725"/>
                  <a:gd name="T47" fmla="*/ 28 h 983"/>
                  <a:gd name="T48" fmla="*/ 35 w 725"/>
                  <a:gd name="T49" fmla="*/ 23 h 983"/>
                  <a:gd name="T50" fmla="*/ 47 w 725"/>
                  <a:gd name="T51" fmla="*/ 19 h 983"/>
                  <a:gd name="T52" fmla="*/ 61 w 725"/>
                  <a:gd name="T53" fmla="*/ 19 h 983"/>
                  <a:gd name="T54" fmla="*/ 76 w 725"/>
                  <a:gd name="T55" fmla="*/ 14 h 983"/>
                  <a:gd name="T56" fmla="*/ 92 w 725"/>
                  <a:gd name="T57" fmla="*/ 14 h 983"/>
                  <a:gd name="T58" fmla="*/ 104 w 725"/>
                  <a:gd name="T59" fmla="*/ 9 h 983"/>
                  <a:gd name="T60" fmla="*/ 119 w 725"/>
                  <a:gd name="T61" fmla="*/ 7 h 983"/>
                  <a:gd name="T62" fmla="*/ 130 w 725"/>
                  <a:gd name="T63" fmla="*/ 4 h 983"/>
                  <a:gd name="T64" fmla="*/ 142 w 725"/>
                  <a:gd name="T65" fmla="*/ 2 h 983"/>
                  <a:gd name="T66" fmla="*/ 157 w 725"/>
                  <a:gd name="T67" fmla="*/ 0 h 983"/>
                  <a:gd name="T68" fmla="*/ 164 w 725"/>
                  <a:gd name="T69" fmla="*/ 0 h 983"/>
                  <a:gd name="T70" fmla="*/ 359 w 725"/>
                  <a:gd name="T71" fmla="*/ 4 h 983"/>
                  <a:gd name="T72" fmla="*/ 520 w 725"/>
                  <a:gd name="T73" fmla="*/ 80 h 983"/>
                  <a:gd name="T74" fmla="*/ 639 w 725"/>
                  <a:gd name="T75" fmla="*/ 209 h 983"/>
                  <a:gd name="T76" fmla="*/ 703 w 725"/>
                  <a:gd name="T77" fmla="*/ 346 h 983"/>
                  <a:gd name="T78" fmla="*/ 725 w 725"/>
                  <a:gd name="T79" fmla="*/ 570 h 983"/>
                  <a:gd name="T80" fmla="*/ 694 w 725"/>
                  <a:gd name="T81" fmla="*/ 719 h 983"/>
                  <a:gd name="T82" fmla="*/ 584 w 725"/>
                  <a:gd name="T83" fmla="*/ 873 h 983"/>
                  <a:gd name="T84" fmla="*/ 427 w 725"/>
                  <a:gd name="T85" fmla="*/ 968 h 983"/>
                  <a:gd name="T86" fmla="*/ 420 w 725"/>
                  <a:gd name="T87" fmla="*/ 968 h 983"/>
                  <a:gd name="T88" fmla="*/ 404 w 725"/>
                  <a:gd name="T89" fmla="*/ 971 h 983"/>
                  <a:gd name="T90" fmla="*/ 389 w 725"/>
                  <a:gd name="T91" fmla="*/ 973 h 983"/>
                  <a:gd name="T92" fmla="*/ 375 w 725"/>
                  <a:gd name="T93" fmla="*/ 976 h 983"/>
                  <a:gd name="T94" fmla="*/ 359 w 725"/>
                  <a:gd name="T95" fmla="*/ 978 h 983"/>
                  <a:gd name="T96" fmla="*/ 344 w 725"/>
                  <a:gd name="T97" fmla="*/ 983 h 983"/>
                  <a:gd name="T98" fmla="*/ 344 w 725"/>
                  <a:gd name="T99" fmla="*/ 983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5" h="983">
                    <a:moveTo>
                      <a:pt x="344" y="983"/>
                    </a:moveTo>
                    <a:lnTo>
                      <a:pt x="344" y="966"/>
                    </a:lnTo>
                    <a:lnTo>
                      <a:pt x="344" y="952"/>
                    </a:lnTo>
                    <a:lnTo>
                      <a:pt x="344" y="938"/>
                    </a:lnTo>
                    <a:lnTo>
                      <a:pt x="344" y="923"/>
                    </a:lnTo>
                    <a:lnTo>
                      <a:pt x="344" y="897"/>
                    </a:lnTo>
                    <a:lnTo>
                      <a:pt x="344" y="878"/>
                    </a:lnTo>
                    <a:lnTo>
                      <a:pt x="344" y="857"/>
                    </a:lnTo>
                    <a:lnTo>
                      <a:pt x="344" y="845"/>
                    </a:lnTo>
                    <a:lnTo>
                      <a:pt x="344" y="836"/>
                    </a:lnTo>
                    <a:lnTo>
                      <a:pt x="344" y="833"/>
                    </a:lnTo>
                    <a:lnTo>
                      <a:pt x="325" y="603"/>
                    </a:lnTo>
                    <a:lnTo>
                      <a:pt x="292" y="403"/>
                    </a:lnTo>
                    <a:lnTo>
                      <a:pt x="230" y="256"/>
                    </a:lnTo>
                    <a:lnTo>
                      <a:pt x="116" y="121"/>
                    </a:lnTo>
                    <a:lnTo>
                      <a:pt x="111" y="116"/>
                    </a:lnTo>
                    <a:lnTo>
                      <a:pt x="102" y="111"/>
                    </a:lnTo>
                    <a:lnTo>
                      <a:pt x="88" y="99"/>
                    </a:lnTo>
                    <a:lnTo>
                      <a:pt x="76" y="90"/>
                    </a:lnTo>
                    <a:lnTo>
                      <a:pt x="57" y="73"/>
                    </a:lnTo>
                    <a:lnTo>
                      <a:pt x="38" y="59"/>
                    </a:lnTo>
                    <a:lnTo>
                      <a:pt x="16" y="45"/>
                    </a:lnTo>
                    <a:lnTo>
                      <a:pt x="0" y="33"/>
                    </a:lnTo>
                    <a:lnTo>
                      <a:pt x="14" y="28"/>
                    </a:lnTo>
                    <a:lnTo>
                      <a:pt x="35" y="23"/>
                    </a:lnTo>
                    <a:lnTo>
                      <a:pt x="47" y="19"/>
                    </a:lnTo>
                    <a:lnTo>
                      <a:pt x="61" y="19"/>
                    </a:lnTo>
                    <a:lnTo>
                      <a:pt x="76" y="14"/>
                    </a:lnTo>
                    <a:lnTo>
                      <a:pt x="92" y="14"/>
                    </a:lnTo>
                    <a:lnTo>
                      <a:pt x="104" y="9"/>
                    </a:lnTo>
                    <a:lnTo>
                      <a:pt x="119" y="7"/>
                    </a:lnTo>
                    <a:lnTo>
                      <a:pt x="130" y="4"/>
                    </a:lnTo>
                    <a:lnTo>
                      <a:pt x="142" y="2"/>
                    </a:lnTo>
                    <a:lnTo>
                      <a:pt x="157" y="0"/>
                    </a:lnTo>
                    <a:lnTo>
                      <a:pt x="164" y="0"/>
                    </a:lnTo>
                    <a:lnTo>
                      <a:pt x="359" y="4"/>
                    </a:lnTo>
                    <a:lnTo>
                      <a:pt x="520" y="80"/>
                    </a:lnTo>
                    <a:lnTo>
                      <a:pt x="639" y="209"/>
                    </a:lnTo>
                    <a:lnTo>
                      <a:pt x="703" y="346"/>
                    </a:lnTo>
                    <a:lnTo>
                      <a:pt x="725" y="570"/>
                    </a:lnTo>
                    <a:lnTo>
                      <a:pt x="694" y="719"/>
                    </a:lnTo>
                    <a:lnTo>
                      <a:pt x="584" y="873"/>
                    </a:lnTo>
                    <a:lnTo>
                      <a:pt x="427" y="968"/>
                    </a:lnTo>
                    <a:lnTo>
                      <a:pt x="420" y="968"/>
                    </a:lnTo>
                    <a:lnTo>
                      <a:pt x="404" y="971"/>
                    </a:lnTo>
                    <a:lnTo>
                      <a:pt x="389" y="973"/>
                    </a:lnTo>
                    <a:lnTo>
                      <a:pt x="375" y="976"/>
                    </a:lnTo>
                    <a:lnTo>
                      <a:pt x="359" y="978"/>
                    </a:lnTo>
                    <a:lnTo>
                      <a:pt x="344" y="983"/>
                    </a:lnTo>
                    <a:lnTo>
                      <a:pt x="344" y="98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7" name="Freeform 331"/>
              <p:cNvSpPr>
                <a:spLocks/>
              </p:cNvSpPr>
              <p:nvPr/>
            </p:nvSpPr>
            <p:spPr bwMode="auto">
              <a:xfrm rot="12845016">
                <a:off x="3801" y="3013"/>
                <a:ext cx="718" cy="657"/>
              </a:xfrm>
              <a:custGeom>
                <a:avLst/>
                <a:gdLst>
                  <a:gd name="T0" fmla="*/ 254 w 461"/>
                  <a:gd name="T1" fmla="*/ 657 h 657"/>
                  <a:gd name="T2" fmla="*/ 251 w 461"/>
                  <a:gd name="T3" fmla="*/ 643 h 657"/>
                  <a:gd name="T4" fmla="*/ 251 w 461"/>
                  <a:gd name="T5" fmla="*/ 629 h 657"/>
                  <a:gd name="T6" fmla="*/ 249 w 461"/>
                  <a:gd name="T7" fmla="*/ 615 h 657"/>
                  <a:gd name="T8" fmla="*/ 249 w 461"/>
                  <a:gd name="T9" fmla="*/ 600 h 657"/>
                  <a:gd name="T10" fmla="*/ 247 w 461"/>
                  <a:gd name="T11" fmla="*/ 586 h 657"/>
                  <a:gd name="T12" fmla="*/ 247 w 461"/>
                  <a:gd name="T13" fmla="*/ 572 h 657"/>
                  <a:gd name="T14" fmla="*/ 247 w 461"/>
                  <a:gd name="T15" fmla="*/ 558 h 657"/>
                  <a:gd name="T16" fmla="*/ 247 w 461"/>
                  <a:gd name="T17" fmla="*/ 546 h 657"/>
                  <a:gd name="T18" fmla="*/ 244 w 461"/>
                  <a:gd name="T19" fmla="*/ 531 h 657"/>
                  <a:gd name="T20" fmla="*/ 244 w 461"/>
                  <a:gd name="T21" fmla="*/ 520 h 657"/>
                  <a:gd name="T22" fmla="*/ 244 w 461"/>
                  <a:gd name="T23" fmla="*/ 508 h 657"/>
                  <a:gd name="T24" fmla="*/ 244 w 461"/>
                  <a:gd name="T25" fmla="*/ 501 h 657"/>
                  <a:gd name="T26" fmla="*/ 244 w 461"/>
                  <a:gd name="T27" fmla="*/ 486 h 657"/>
                  <a:gd name="T28" fmla="*/ 244 w 461"/>
                  <a:gd name="T29" fmla="*/ 484 h 657"/>
                  <a:gd name="T30" fmla="*/ 218 w 461"/>
                  <a:gd name="T31" fmla="*/ 330 h 657"/>
                  <a:gd name="T32" fmla="*/ 156 w 461"/>
                  <a:gd name="T33" fmla="*/ 194 h 657"/>
                  <a:gd name="T34" fmla="*/ 59 w 461"/>
                  <a:gd name="T35" fmla="*/ 73 h 657"/>
                  <a:gd name="T36" fmla="*/ 52 w 461"/>
                  <a:gd name="T37" fmla="*/ 68 h 657"/>
                  <a:gd name="T38" fmla="*/ 40 w 461"/>
                  <a:gd name="T39" fmla="*/ 57 h 657"/>
                  <a:gd name="T40" fmla="*/ 19 w 461"/>
                  <a:gd name="T41" fmla="*/ 40 h 657"/>
                  <a:gd name="T42" fmla="*/ 0 w 461"/>
                  <a:gd name="T43" fmla="*/ 23 h 657"/>
                  <a:gd name="T44" fmla="*/ 11 w 461"/>
                  <a:gd name="T45" fmla="*/ 16 h 657"/>
                  <a:gd name="T46" fmla="*/ 26 w 461"/>
                  <a:gd name="T47" fmla="*/ 11 h 657"/>
                  <a:gd name="T48" fmla="*/ 40 w 461"/>
                  <a:gd name="T49" fmla="*/ 7 h 657"/>
                  <a:gd name="T50" fmla="*/ 57 w 461"/>
                  <a:gd name="T51" fmla="*/ 4 h 657"/>
                  <a:gd name="T52" fmla="*/ 71 w 461"/>
                  <a:gd name="T53" fmla="*/ 0 h 657"/>
                  <a:gd name="T54" fmla="*/ 85 w 461"/>
                  <a:gd name="T55" fmla="*/ 0 h 657"/>
                  <a:gd name="T56" fmla="*/ 102 w 461"/>
                  <a:gd name="T57" fmla="*/ 0 h 657"/>
                  <a:gd name="T58" fmla="*/ 121 w 461"/>
                  <a:gd name="T59" fmla="*/ 0 h 657"/>
                  <a:gd name="T60" fmla="*/ 154 w 461"/>
                  <a:gd name="T61" fmla="*/ 0 h 657"/>
                  <a:gd name="T62" fmla="*/ 187 w 461"/>
                  <a:gd name="T63" fmla="*/ 4 h 657"/>
                  <a:gd name="T64" fmla="*/ 218 w 461"/>
                  <a:gd name="T65" fmla="*/ 11 h 657"/>
                  <a:gd name="T66" fmla="*/ 251 w 461"/>
                  <a:gd name="T67" fmla="*/ 26 h 657"/>
                  <a:gd name="T68" fmla="*/ 278 w 461"/>
                  <a:gd name="T69" fmla="*/ 38 h 657"/>
                  <a:gd name="T70" fmla="*/ 306 w 461"/>
                  <a:gd name="T71" fmla="*/ 57 h 657"/>
                  <a:gd name="T72" fmla="*/ 332 w 461"/>
                  <a:gd name="T73" fmla="*/ 76 h 657"/>
                  <a:gd name="T74" fmla="*/ 358 w 461"/>
                  <a:gd name="T75" fmla="*/ 99 h 657"/>
                  <a:gd name="T76" fmla="*/ 377 w 461"/>
                  <a:gd name="T77" fmla="*/ 121 h 657"/>
                  <a:gd name="T78" fmla="*/ 399 w 461"/>
                  <a:gd name="T79" fmla="*/ 149 h 657"/>
                  <a:gd name="T80" fmla="*/ 415 w 461"/>
                  <a:gd name="T81" fmla="*/ 175 h 657"/>
                  <a:gd name="T82" fmla="*/ 432 w 461"/>
                  <a:gd name="T83" fmla="*/ 209 h 657"/>
                  <a:gd name="T84" fmla="*/ 442 w 461"/>
                  <a:gd name="T85" fmla="*/ 237 h 657"/>
                  <a:gd name="T86" fmla="*/ 451 w 461"/>
                  <a:gd name="T87" fmla="*/ 273 h 657"/>
                  <a:gd name="T88" fmla="*/ 456 w 461"/>
                  <a:gd name="T89" fmla="*/ 308 h 657"/>
                  <a:gd name="T90" fmla="*/ 461 w 461"/>
                  <a:gd name="T91" fmla="*/ 341 h 657"/>
                  <a:gd name="T92" fmla="*/ 458 w 461"/>
                  <a:gd name="T93" fmla="*/ 365 h 657"/>
                  <a:gd name="T94" fmla="*/ 456 w 461"/>
                  <a:gd name="T95" fmla="*/ 391 h 657"/>
                  <a:gd name="T96" fmla="*/ 449 w 461"/>
                  <a:gd name="T97" fmla="*/ 415 h 657"/>
                  <a:gd name="T98" fmla="*/ 444 w 461"/>
                  <a:gd name="T99" fmla="*/ 441 h 657"/>
                  <a:gd name="T100" fmla="*/ 432 w 461"/>
                  <a:gd name="T101" fmla="*/ 463 h 657"/>
                  <a:gd name="T102" fmla="*/ 423 w 461"/>
                  <a:gd name="T103" fmla="*/ 486 h 657"/>
                  <a:gd name="T104" fmla="*/ 411 w 461"/>
                  <a:gd name="T105" fmla="*/ 508 h 657"/>
                  <a:gd name="T106" fmla="*/ 401 w 461"/>
                  <a:gd name="T107" fmla="*/ 531 h 657"/>
                  <a:gd name="T108" fmla="*/ 384 w 461"/>
                  <a:gd name="T109" fmla="*/ 548 h 657"/>
                  <a:gd name="T110" fmla="*/ 368 w 461"/>
                  <a:gd name="T111" fmla="*/ 567 h 657"/>
                  <a:gd name="T112" fmla="*/ 349 w 461"/>
                  <a:gd name="T113" fmla="*/ 584 h 657"/>
                  <a:gd name="T114" fmla="*/ 332 w 461"/>
                  <a:gd name="T115" fmla="*/ 603 h 657"/>
                  <a:gd name="T116" fmla="*/ 311 w 461"/>
                  <a:gd name="T117" fmla="*/ 617 h 657"/>
                  <a:gd name="T118" fmla="*/ 292 w 461"/>
                  <a:gd name="T119" fmla="*/ 631 h 657"/>
                  <a:gd name="T120" fmla="*/ 270 w 461"/>
                  <a:gd name="T121" fmla="*/ 643 h 657"/>
                  <a:gd name="T122" fmla="*/ 254 w 461"/>
                  <a:gd name="T123" fmla="*/ 657 h 657"/>
                  <a:gd name="T124" fmla="*/ 254 w 461"/>
                  <a:gd name="T125"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657">
                    <a:moveTo>
                      <a:pt x="254" y="657"/>
                    </a:moveTo>
                    <a:lnTo>
                      <a:pt x="251" y="643"/>
                    </a:lnTo>
                    <a:lnTo>
                      <a:pt x="251" y="629"/>
                    </a:lnTo>
                    <a:lnTo>
                      <a:pt x="249" y="615"/>
                    </a:lnTo>
                    <a:lnTo>
                      <a:pt x="249" y="600"/>
                    </a:lnTo>
                    <a:lnTo>
                      <a:pt x="247" y="586"/>
                    </a:lnTo>
                    <a:lnTo>
                      <a:pt x="247" y="572"/>
                    </a:lnTo>
                    <a:lnTo>
                      <a:pt x="247" y="558"/>
                    </a:lnTo>
                    <a:lnTo>
                      <a:pt x="247" y="546"/>
                    </a:lnTo>
                    <a:lnTo>
                      <a:pt x="244" y="531"/>
                    </a:lnTo>
                    <a:lnTo>
                      <a:pt x="244" y="520"/>
                    </a:lnTo>
                    <a:lnTo>
                      <a:pt x="244" y="508"/>
                    </a:lnTo>
                    <a:lnTo>
                      <a:pt x="244" y="501"/>
                    </a:lnTo>
                    <a:lnTo>
                      <a:pt x="244" y="486"/>
                    </a:lnTo>
                    <a:lnTo>
                      <a:pt x="244" y="484"/>
                    </a:lnTo>
                    <a:lnTo>
                      <a:pt x="218" y="330"/>
                    </a:lnTo>
                    <a:lnTo>
                      <a:pt x="156" y="194"/>
                    </a:lnTo>
                    <a:lnTo>
                      <a:pt x="59" y="73"/>
                    </a:lnTo>
                    <a:lnTo>
                      <a:pt x="52" y="68"/>
                    </a:lnTo>
                    <a:lnTo>
                      <a:pt x="40" y="57"/>
                    </a:lnTo>
                    <a:lnTo>
                      <a:pt x="19" y="40"/>
                    </a:lnTo>
                    <a:lnTo>
                      <a:pt x="0" y="23"/>
                    </a:lnTo>
                    <a:lnTo>
                      <a:pt x="11" y="16"/>
                    </a:lnTo>
                    <a:lnTo>
                      <a:pt x="26" y="11"/>
                    </a:lnTo>
                    <a:lnTo>
                      <a:pt x="40" y="7"/>
                    </a:lnTo>
                    <a:lnTo>
                      <a:pt x="57" y="4"/>
                    </a:lnTo>
                    <a:lnTo>
                      <a:pt x="71" y="0"/>
                    </a:lnTo>
                    <a:lnTo>
                      <a:pt x="85" y="0"/>
                    </a:lnTo>
                    <a:lnTo>
                      <a:pt x="102" y="0"/>
                    </a:lnTo>
                    <a:lnTo>
                      <a:pt x="121" y="0"/>
                    </a:lnTo>
                    <a:lnTo>
                      <a:pt x="154" y="0"/>
                    </a:lnTo>
                    <a:lnTo>
                      <a:pt x="187" y="4"/>
                    </a:lnTo>
                    <a:lnTo>
                      <a:pt x="218" y="11"/>
                    </a:lnTo>
                    <a:lnTo>
                      <a:pt x="251" y="26"/>
                    </a:lnTo>
                    <a:lnTo>
                      <a:pt x="278" y="38"/>
                    </a:lnTo>
                    <a:lnTo>
                      <a:pt x="306" y="57"/>
                    </a:lnTo>
                    <a:lnTo>
                      <a:pt x="332" y="76"/>
                    </a:lnTo>
                    <a:lnTo>
                      <a:pt x="358" y="99"/>
                    </a:lnTo>
                    <a:lnTo>
                      <a:pt x="377" y="121"/>
                    </a:lnTo>
                    <a:lnTo>
                      <a:pt x="399" y="149"/>
                    </a:lnTo>
                    <a:lnTo>
                      <a:pt x="415" y="175"/>
                    </a:lnTo>
                    <a:lnTo>
                      <a:pt x="432" y="209"/>
                    </a:lnTo>
                    <a:lnTo>
                      <a:pt x="442" y="237"/>
                    </a:lnTo>
                    <a:lnTo>
                      <a:pt x="451" y="273"/>
                    </a:lnTo>
                    <a:lnTo>
                      <a:pt x="456" y="308"/>
                    </a:lnTo>
                    <a:lnTo>
                      <a:pt x="461" y="341"/>
                    </a:lnTo>
                    <a:lnTo>
                      <a:pt x="458" y="365"/>
                    </a:lnTo>
                    <a:lnTo>
                      <a:pt x="456" y="391"/>
                    </a:lnTo>
                    <a:lnTo>
                      <a:pt x="449" y="415"/>
                    </a:lnTo>
                    <a:lnTo>
                      <a:pt x="444" y="441"/>
                    </a:lnTo>
                    <a:lnTo>
                      <a:pt x="432" y="463"/>
                    </a:lnTo>
                    <a:lnTo>
                      <a:pt x="423" y="486"/>
                    </a:lnTo>
                    <a:lnTo>
                      <a:pt x="411" y="508"/>
                    </a:lnTo>
                    <a:lnTo>
                      <a:pt x="401" y="531"/>
                    </a:lnTo>
                    <a:lnTo>
                      <a:pt x="384" y="548"/>
                    </a:lnTo>
                    <a:lnTo>
                      <a:pt x="368" y="567"/>
                    </a:lnTo>
                    <a:lnTo>
                      <a:pt x="349" y="584"/>
                    </a:lnTo>
                    <a:lnTo>
                      <a:pt x="332" y="603"/>
                    </a:lnTo>
                    <a:lnTo>
                      <a:pt x="311" y="617"/>
                    </a:lnTo>
                    <a:lnTo>
                      <a:pt x="292" y="631"/>
                    </a:lnTo>
                    <a:lnTo>
                      <a:pt x="270" y="643"/>
                    </a:lnTo>
                    <a:lnTo>
                      <a:pt x="254" y="657"/>
                    </a:lnTo>
                    <a:lnTo>
                      <a:pt x="254" y="65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8" name="Freeform 332"/>
              <p:cNvSpPr>
                <a:spLocks/>
              </p:cNvSpPr>
              <p:nvPr/>
            </p:nvSpPr>
            <p:spPr bwMode="auto">
              <a:xfrm rot="10672221">
                <a:off x="3925" y="2988"/>
                <a:ext cx="504" cy="718"/>
              </a:xfrm>
              <a:custGeom>
                <a:avLst/>
                <a:gdLst>
                  <a:gd name="T0" fmla="*/ 181 w 269"/>
                  <a:gd name="T1" fmla="*/ 406 h 406"/>
                  <a:gd name="T2" fmla="*/ 179 w 269"/>
                  <a:gd name="T3" fmla="*/ 394 h 406"/>
                  <a:gd name="T4" fmla="*/ 176 w 269"/>
                  <a:gd name="T5" fmla="*/ 375 h 406"/>
                  <a:gd name="T6" fmla="*/ 174 w 269"/>
                  <a:gd name="T7" fmla="*/ 361 h 406"/>
                  <a:gd name="T8" fmla="*/ 172 w 269"/>
                  <a:gd name="T9" fmla="*/ 349 h 406"/>
                  <a:gd name="T10" fmla="*/ 169 w 269"/>
                  <a:gd name="T11" fmla="*/ 335 h 406"/>
                  <a:gd name="T12" fmla="*/ 169 w 269"/>
                  <a:gd name="T13" fmla="*/ 323 h 406"/>
                  <a:gd name="T14" fmla="*/ 167 w 269"/>
                  <a:gd name="T15" fmla="*/ 311 h 406"/>
                  <a:gd name="T16" fmla="*/ 164 w 269"/>
                  <a:gd name="T17" fmla="*/ 294 h 406"/>
                  <a:gd name="T18" fmla="*/ 162 w 269"/>
                  <a:gd name="T19" fmla="*/ 282 h 406"/>
                  <a:gd name="T20" fmla="*/ 162 w 269"/>
                  <a:gd name="T21" fmla="*/ 273 h 406"/>
                  <a:gd name="T22" fmla="*/ 160 w 269"/>
                  <a:gd name="T23" fmla="*/ 259 h 406"/>
                  <a:gd name="T24" fmla="*/ 160 w 269"/>
                  <a:gd name="T25" fmla="*/ 254 h 406"/>
                  <a:gd name="T26" fmla="*/ 95 w 269"/>
                  <a:gd name="T27" fmla="*/ 121 h 406"/>
                  <a:gd name="T28" fmla="*/ 91 w 269"/>
                  <a:gd name="T29" fmla="*/ 116 h 406"/>
                  <a:gd name="T30" fmla="*/ 81 w 269"/>
                  <a:gd name="T31" fmla="*/ 104 h 406"/>
                  <a:gd name="T32" fmla="*/ 67 w 269"/>
                  <a:gd name="T33" fmla="*/ 88 h 406"/>
                  <a:gd name="T34" fmla="*/ 55 w 269"/>
                  <a:gd name="T35" fmla="*/ 71 h 406"/>
                  <a:gd name="T36" fmla="*/ 38 w 269"/>
                  <a:gd name="T37" fmla="*/ 50 h 406"/>
                  <a:gd name="T38" fmla="*/ 24 w 269"/>
                  <a:gd name="T39" fmla="*/ 31 h 406"/>
                  <a:gd name="T40" fmla="*/ 10 w 269"/>
                  <a:gd name="T41" fmla="*/ 12 h 406"/>
                  <a:gd name="T42" fmla="*/ 0 w 269"/>
                  <a:gd name="T43" fmla="*/ 2 h 406"/>
                  <a:gd name="T44" fmla="*/ 22 w 269"/>
                  <a:gd name="T45" fmla="*/ 0 h 406"/>
                  <a:gd name="T46" fmla="*/ 46 w 269"/>
                  <a:gd name="T47" fmla="*/ 0 h 406"/>
                  <a:gd name="T48" fmla="*/ 67 w 269"/>
                  <a:gd name="T49" fmla="*/ 0 h 406"/>
                  <a:gd name="T50" fmla="*/ 88 w 269"/>
                  <a:gd name="T51" fmla="*/ 2 h 406"/>
                  <a:gd name="T52" fmla="*/ 110 w 269"/>
                  <a:gd name="T53" fmla="*/ 7 h 406"/>
                  <a:gd name="T54" fmla="*/ 131 w 269"/>
                  <a:gd name="T55" fmla="*/ 17 h 406"/>
                  <a:gd name="T56" fmla="*/ 150 w 269"/>
                  <a:gd name="T57" fmla="*/ 24 h 406"/>
                  <a:gd name="T58" fmla="*/ 169 w 269"/>
                  <a:gd name="T59" fmla="*/ 38 h 406"/>
                  <a:gd name="T60" fmla="*/ 186 w 269"/>
                  <a:gd name="T61" fmla="*/ 50 h 406"/>
                  <a:gd name="T62" fmla="*/ 205 w 269"/>
                  <a:gd name="T63" fmla="*/ 66 h 406"/>
                  <a:gd name="T64" fmla="*/ 214 w 269"/>
                  <a:gd name="T65" fmla="*/ 81 h 406"/>
                  <a:gd name="T66" fmla="*/ 229 w 269"/>
                  <a:gd name="T67" fmla="*/ 97 h 406"/>
                  <a:gd name="T68" fmla="*/ 238 w 269"/>
                  <a:gd name="T69" fmla="*/ 116 h 406"/>
                  <a:gd name="T70" fmla="*/ 250 w 269"/>
                  <a:gd name="T71" fmla="*/ 138 h 406"/>
                  <a:gd name="T72" fmla="*/ 255 w 269"/>
                  <a:gd name="T73" fmla="*/ 159 h 406"/>
                  <a:gd name="T74" fmla="*/ 262 w 269"/>
                  <a:gd name="T75" fmla="*/ 180 h 406"/>
                  <a:gd name="T76" fmla="*/ 267 w 269"/>
                  <a:gd name="T77" fmla="*/ 204 h 406"/>
                  <a:gd name="T78" fmla="*/ 269 w 269"/>
                  <a:gd name="T79" fmla="*/ 230 h 406"/>
                  <a:gd name="T80" fmla="*/ 267 w 269"/>
                  <a:gd name="T81" fmla="*/ 254 h 406"/>
                  <a:gd name="T82" fmla="*/ 262 w 269"/>
                  <a:gd name="T83" fmla="*/ 280 h 406"/>
                  <a:gd name="T84" fmla="*/ 252 w 269"/>
                  <a:gd name="T85" fmla="*/ 301 h 406"/>
                  <a:gd name="T86" fmla="*/ 243 w 269"/>
                  <a:gd name="T87" fmla="*/ 328 h 406"/>
                  <a:gd name="T88" fmla="*/ 229 w 269"/>
                  <a:gd name="T89" fmla="*/ 349 h 406"/>
                  <a:gd name="T90" fmla="*/ 214 w 269"/>
                  <a:gd name="T91" fmla="*/ 370 h 406"/>
                  <a:gd name="T92" fmla="*/ 198 w 269"/>
                  <a:gd name="T93" fmla="*/ 387 h 406"/>
                  <a:gd name="T94" fmla="*/ 181 w 269"/>
                  <a:gd name="T95" fmla="*/ 406 h 406"/>
                  <a:gd name="T96" fmla="*/ 181 w 269"/>
                  <a:gd name="T9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406">
                    <a:moveTo>
                      <a:pt x="181" y="406"/>
                    </a:moveTo>
                    <a:lnTo>
                      <a:pt x="179" y="394"/>
                    </a:lnTo>
                    <a:lnTo>
                      <a:pt x="176" y="375"/>
                    </a:lnTo>
                    <a:lnTo>
                      <a:pt x="174" y="361"/>
                    </a:lnTo>
                    <a:lnTo>
                      <a:pt x="172" y="349"/>
                    </a:lnTo>
                    <a:lnTo>
                      <a:pt x="169" y="335"/>
                    </a:lnTo>
                    <a:lnTo>
                      <a:pt x="169" y="323"/>
                    </a:lnTo>
                    <a:lnTo>
                      <a:pt x="167" y="311"/>
                    </a:lnTo>
                    <a:lnTo>
                      <a:pt x="164" y="294"/>
                    </a:lnTo>
                    <a:lnTo>
                      <a:pt x="162" y="282"/>
                    </a:lnTo>
                    <a:lnTo>
                      <a:pt x="162" y="273"/>
                    </a:lnTo>
                    <a:lnTo>
                      <a:pt x="160" y="259"/>
                    </a:lnTo>
                    <a:lnTo>
                      <a:pt x="160" y="254"/>
                    </a:lnTo>
                    <a:lnTo>
                      <a:pt x="95" y="121"/>
                    </a:lnTo>
                    <a:lnTo>
                      <a:pt x="91" y="116"/>
                    </a:lnTo>
                    <a:lnTo>
                      <a:pt x="81" y="104"/>
                    </a:lnTo>
                    <a:lnTo>
                      <a:pt x="67" y="88"/>
                    </a:lnTo>
                    <a:lnTo>
                      <a:pt x="55" y="71"/>
                    </a:lnTo>
                    <a:lnTo>
                      <a:pt x="38" y="50"/>
                    </a:lnTo>
                    <a:lnTo>
                      <a:pt x="24" y="31"/>
                    </a:lnTo>
                    <a:lnTo>
                      <a:pt x="10" y="12"/>
                    </a:lnTo>
                    <a:lnTo>
                      <a:pt x="0" y="2"/>
                    </a:lnTo>
                    <a:lnTo>
                      <a:pt x="22" y="0"/>
                    </a:lnTo>
                    <a:lnTo>
                      <a:pt x="46" y="0"/>
                    </a:lnTo>
                    <a:lnTo>
                      <a:pt x="67" y="0"/>
                    </a:lnTo>
                    <a:lnTo>
                      <a:pt x="88" y="2"/>
                    </a:lnTo>
                    <a:lnTo>
                      <a:pt x="110" y="7"/>
                    </a:lnTo>
                    <a:lnTo>
                      <a:pt x="131" y="17"/>
                    </a:lnTo>
                    <a:lnTo>
                      <a:pt x="150" y="24"/>
                    </a:lnTo>
                    <a:lnTo>
                      <a:pt x="169" y="38"/>
                    </a:lnTo>
                    <a:lnTo>
                      <a:pt x="186" y="50"/>
                    </a:lnTo>
                    <a:lnTo>
                      <a:pt x="205" y="66"/>
                    </a:lnTo>
                    <a:lnTo>
                      <a:pt x="214" y="81"/>
                    </a:lnTo>
                    <a:lnTo>
                      <a:pt x="229" y="97"/>
                    </a:lnTo>
                    <a:lnTo>
                      <a:pt x="238" y="116"/>
                    </a:lnTo>
                    <a:lnTo>
                      <a:pt x="250" y="138"/>
                    </a:lnTo>
                    <a:lnTo>
                      <a:pt x="255" y="159"/>
                    </a:lnTo>
                    <a:lnTo>
                      <a:pt x="262" y="180"/>
                    </a:lnTo>
                    <a:lnTo>
                      <a:pt x="267" y="204"/>
                    </a:lnTo>
                    <a:lnTo>
                      <a:pt x="269" y="230"/>
                    </a:lnTo>
                    <a:lnTo>
                      <a:pt x="267" y="254"/>
                    </a:lnTo>
                    <a:lnTo>
                      <a:pt x="262" y="280"/>
                    </a:lnTo>
                    <a:lnTo>
                      <a:pt x="252" y="301"/>
                    </a:lnTo>
                    <a:lnTo>
                      <a:pt x="243" y="328"/>
                    </a:lnTo>
                    <a:lnTo>
                      <a:pt x="229" y="349"/>
                    </a:lnTo>
                    <a:lnTo>
                      <a:pt x="214" y="370"/>
                    </a:lnTo>
                    <a:lnTo>
                      <a:pt x="198" y="387"/>
                    </a:lnTo>
                    <a:lnTo>
                      <a:pt x="181" y="406"/>
                    </a:lnTo>
                    <a:lnTo>
                      <a:pt x="181" y="406"/>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09" name="Freeform 333"/>
              <p:cNvSpPr>
                <a:spLocks/>
              </p:cNvSpPr>
              <p:nvPr/>
            </p:nvSpPr>
            <p:spPr bwMode="auto">
              <a:xfrm rot="10672221">
                <a:off x="3676" y="3027"/>
                <a:ext cx="331" cy="755"/>
              </a:xfrm>
              <a:custGeom>
                <a:avLst/>
                <a:gdLst>
                  <a:gd name="T0" fmla="*/ 188 w 331"/>
                  <a:gd name="T1" fmla="*/ 29 h 755"/>
                  <a:gd name="T2" fmla="*/ 221 w 331"/>
                  <a:gd name="T3" fmla="*/ 98 h 755"/>
                  <a:gd name="T4" fmla="*/ 250 w 331"/>
                  <a:gd name="T5" fmla="*/ 204 h 755"/>
                  <a:gd name="T6" fmla="*/ 250 w 331"/>
                  <a:gd name="T7" fmla="*/ 314 h 755"/>
                  <a:gd name="T8" fmla="*/ 221 w 331"/>
                  <a:gd name="T9" fmla="*/ 420 h 755"/>
                  <a:gd name="T10" fmla="*/ 155 w 331"/>
                  <a:gd name="T11" fmla="*/ 511 h 755"/>
                  <a:gd name="T12" fmla="*/ 72 w 331"/>
                  <a:gd name="T13" fmla="*/ 584 h 755"/>
                  <a:gd name="T14" fmla="*/ 0 w 331"/>
                  <a:gd name="T15" fmla="*/ 613 h 755"/>
                  <a:gd name="T16" fmla="*/ 12 w 331"/>
                  <a:gd name="T17" fmla="*/ 755 h 755"/>
                  <a:gd name="T18" fmla="*/ 74 w 331"/>
                  <a:gd name="T19" fmla="*/ 736 h 755"/>
                  <a:gd name="T20" fmla="*/ 181 w 331"/>
                  <a:gd name="T21" fmla="*/ 679 h 755"/>
                  <a:gd name="T22" fmla="*/ 245 w 331"/>
                  <a:gd name="T23" fmla="*/ 618 h 755"/>
                  <a:gd name="T24" fmla="*/ 305 w 331"/>
                  <a:gd name="T25" fmla="*/ 530 h 755"/>
                  <a:gd name="T26" fmla="*/ 331 w 331"/>
                  <a:gd name="T27" fmla="*/ 401 h 755"/>
                  <a:gd name="T28" fmla="*/ 331 w 331"/>
                  <a:gd name="T29" fmla="*/ 292 h 755"/>
                  <a:gd name="T30" fmla="*/ 293 w 331"/>
                  <a:gd name="T31" fmla="*/ 152 h 755"/>
                  <a:gd name="T32" fmla="*/ 236 w 331"/>
                  <a:gd name="T33" fmla="*/ 62 h 755"/>
                  <a:gd name="T34" fmla="*/ 174 w 331"/>
                  <a:gd name="T35" fmla="*/ 0 h 755"/>
                  <a:gd name="T36" fmla="*/ 188 w 331"/>
                  <a:gd name="T37" fmla="*/ 29 h 755"/>
                  <a:gd name="T38" fmla="*/ 188 w 331"/>
                  <a:gd name="T39" fmla="*/ 29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1" h="755">
                    <a:moveTo>
                      <a:pt x="188" y="29"/>
                    </a:moveTo>
                    <a:lnTo>
                      <a:pt x="221" y="98"/>
                    </a:lnTo>
                    <a:lnTo>
                      <a:pt x="250" y="204"/>
                    </a:lnTo>
                    <a:lnTo>
                      <a:pt x="250" y="314"/>
                    </a:lnTo>
                    <a:lnTo>
                      <a:pt x="221" y="420"/>
                    </a:lnTo>
                    <a:lnTo>
                      <a:pt x="155" y="511"/>
                    </a:lnTo>
                    <a:lnTo>
                      <a:pt x="72" y="584"/>
                    </a:lnTo>
                    <a:lnTo>
                      <a:pt x="0" y="613"/>
                    </a:lnTo>
                    <a:lnTo>
                      <a:pt x="12" y="755"/>
                    </a:lnTo>
                    <a:lnTo>
                      <a:pt x="74" y="736"/>
                    </a:lnTo>
                    <a:lnTo>
                      <a:pt x="181" y="679"/>
                    </a:lnTo>
                    <a:lnTo>
                      <a:pt x="245" y="618"/>
                    </a:lnTo>
                    <a:lnTo>
                      <a:pt x="305" y="530"/>
                    </a:lnTo>
                    <a:lnTo>
                      <a:pt x="331" y="401"/>
                    </a:lnTo>
                    <a:lnTo>
                      <a:pt x="331" y="292"/>
                    </a:lnTo>
                    <a:lnTo>
                      <a:pt x="293" y="152"/>
                    </a:lnTo>
                    <a:lnTo>
                      <a:pt x="236" y="62"/>
                    </a:lnTo>
                    <a:lnTo>
                      <a:pt x="174" y="0"/>
                    </a:lnTo>
                    <a:lnTo>
                      <a:pt x="188" y="29"/>
                    </a:lnTo>
                    <a:lnTo>
                      <a:pt x="188" y="29"/>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0" name="Freeform 334"/>
              <p:cNvSpPr>
                <a:spLocks/>
              </p:cNvSpPr>
              <p:nvPr/>
            </p:nvSpPr>
            <p:spPr bwMode="auto">
              <a:xfrm rot="10672221">
                <a:off x="3488" y="2889"/>
                <a:ext cx="853" cy="1176"/>
              </a:xfrm>
              <a:custGeom>
                <a:avLst/>
                <a:gdLst>
                  <a:gd name="T0" fmla="*/ 21 w 853"/>
                  <a:gd name="T1" fmla="*/ 162 h 1176"/>
                  <a:gd name="T2" fmla="*/ 14 w 853"/>
                  <a:gd name="T3" fmla="*/ 138 h 1176"/>
                  <a:gd name="T4" fmla="*/ 73 w 853"/>
                  <a:gd name="T5" fmla="*/ 124 h 1176"/>
                  <a:gd name="T6" fmla="*/ 78 w 853"/>
                  <a:gd name="T7" fmla="*/ 83 h 1176"/>
                  <a:gd name="T8" fmla="*/ 116 w 853"/>
                  <a:gd name="T9" fmla="*/ 36 h 1176"/>
                  <a:gd name="T10" fmla="*/ 168 w 853"/>
                  <a:gd name="T11" fmla="*/ 3 h 1176"/>
                  <a:gd name="T12" fmla="*/ 209 w 853"/>
                  <a:gd name="T13" fmla="*/ 0 h 1176"/>
                  <a:gd name="T14" fmla="*/ 273 w 853"/>
                  <a:gd name="T15" fmla="*/ 17 h 1176"/>
                  <a:gd name="T16" fmla="*/ 323 w 853"/>
                  <a:gd name="T17" fmla="*/ 67 h 1176"/>
                  <a:gd name="T18" fmla="*/ 351 w 853"/>
                  <a:gd name="T19" fmla="*/ 114 h 1176"/>
                  <a:gd name="T20" fmla="*/ 397 w 853"/>
                  <a:gd name="T21" fmla="*/ 124 h 1176"/>
                  <a:gd name="T22" fmla="*/ 439 w 853"/>
                  <a:gd name="T23" fmla="*/ 136 h 1176"/>
                  <a:gd name="T24" fmla="*/ 492 w 853"/>
                  <a:gd name="T25" fmla="*/ 119 h 1176"/>
                  <a:gd name="T26" fmla="*/ 565 w 853"/>
                  <a:gd name="T27" fmla="*/ 109 h 1176"/>
                  <a:gd name="T28" fmla="*/ 637 w 853"/>
                  <a:gd name="T29" fmla="*/ 147 h 1176"/>
                  <a:gd name="T30" fmla="*/ 667 w 853"/>
                  <a:gd name="T31" fmla="*/ 202 h 1176"/>
                  <a:gd name="T32" fmla="*/ 677 w 853"/>
                  <a:gd name="T33" fmla="*/ 245 h 1176"/>
                  <a:gd name="T34" fmla="*/ 663 w 853"/>
                  <a:gd name="T35" fmla="*/ 299 h 1176"/>
                  <a:gd name="T36" fmla="*/ 679 w 853"/>
                  <a:gd name="T37" fmla="*/ 352 h 1176"/>
                  <a:gd name="T38" fmla="*/ 715 w 853"/>
                  <a:gd name="T39" fmla="*/ 390 h 1176"/>
                  <a:gd name="T40" fmla="*/ 755 w 853"/>
                  <a:gd name="T41" fmla="*/ 394 h 1176"/>
                  <a:gd name="T42" fmla="*/ 791 w 853"/>
                  <a:gd name="T43" fmla="*/ 411 h 1176"/>
                  <a:gd name="T44" fmla="*/ 822 w 853"/>
                  <a:gd name="T45" fmla="*/ 442 h 1176"/>
                  <a:gd name="T46" fmla="*/ 843 w 853"/>
                  <a:gd name="T47" fmla="*/ 482 h 1176"/>
                  <a:gd name="T48" fmla="*/ 853 w 853"/>
                  <a:gd name="T49" fmla="*/ 527 h 1176"/>
                  <a:gd name="T50" fmla="*/ 834 w 853"/>
                  <a:gd name="T51" fmla="*/ 589 h 1176"/>
                  <a:gd name="T52" fmla="*/ 789 w 853"/>
                  <a:gd name="T53" fmla="*/ 634 h 1176"/>
                  <a:gd name="T54" fmla="*/ 753 w 853"/>
                  <a:gd name="T55" fmla="*/ 663 h 1176"/>
                  <a:gd name="T56" fmla="*/ 765 w 853"/>
                  <a:gd name="T57" fmla="*/ 689 h 1176"/>
                  <a:gd name="T58" fmla="*/ 803 w 853"/>
                  <a:gd name="T59" fmla="*/ 722 h 1176"/>
                  <a:gd name="T60" fmla="*/ 827 w 853"/>
                  <a:gd name="T61" fmla="*/ 767 h 1176"/>
                  <a:gd name="T62" fmla="*/ 829 w 853"/>
                  <a:gd name="T63" fmla="*/ 817 h 1176"/>
                  <a:gd name="T64" fmla="*/ 815 w 853"/>
                  <a:gd name="T65" fmla="*/ 860 h 1176"/>
                  <a:gd name="T66" fmla="*/ 765 w 853"/>
                  <a:gd name="T67" fmla="*/ 914 h 1176"/>
                  <a:gd name="T68" fmla="*/ 727 w 853"/>
                  <a:gd name="T69" fmla="*/ 936 h 1176"/>
                  <a:gd name="T70" fmla="*/ 684 w 853"/>
                  <a:gd name="T71" fmla="*/ 936 h 1176"/>
                  <a:gd name="T72" fmla="*/ 648 w 853"/>
                  <a:gd name="T73" fmla="*/ 962 h 1176"/>
                  <a:gd name="T74" fmla="*/ 632 w 853"/>
                  <a:gd name="T75" fmla="*/ 1000 h 1176"/>
                  <a:gd name="T76" fmla="*/ 639 w 853"/>
                  <a:gd name="T77" fmla="*/ 1045 h 1176"/>
                  <a:gd name="T78" fmla="*/ 620 w 853"/>
                  <a:gd name="T79" fmla="*/ 1104 h 1176"/>
                  <a:gd name="T80" fmla="*/ 580 w 853"/>
                  <a:gd name="T81" fmla="*/ 1149 h 1176"/>
                  <a:gd name="T82" fmla="*/ 525 w 853"/>
                  <a:gd name="T83" fmla="*/ 1173 h 1176"/>
                  <a:gd name="T84" fmla="*/ 468 w 853"/>
                  <a:gd name="T85" fmla="*/ 1173 h 1176"/>
                  <a:gd name="T86" fmla="*/ 413 w 853"/>
                  <a:gd name="T87" fmla="*/ 1142 h 1176"/>
                  <a:gd name="T88" fmla="*/ 373 w 853"/>
                  <a:gd name="T89" fmla="*/ 1133 h 1176"/>
                  <a:gd name="T90" fmla="*/ 351 w 853"/>
                  <a:gd name="T91" fmla="*/ 1126 h 1176"/>
                  <a:gd name="T92" fmla="*/ 351 w 853"/>
                  <a:gd name="T93" fmla="*/ 1088 h 1176"/>
                  <a:gd name="T94" fmla="*/ 446 w 853"/>
                  <a:gd name="T95" fmla="*/ 1052 h 1176"/>
                  <a:gd name="T96" fmla="*/ 537 w 853"/>
                  <a:gd name="T97" fmla="*/ 1000 h 1176"/>
                  <a:gd name="T98" fmla="*/ 613 w 853"/>
                  <a:gd name="T99" fmla="*/ 929 h 1176"/>
                  <a:gd name="T100" fmla="*/ 670 w 853"/>
                  <a:gd name="T101" fmla="*/ 843 h 1176"/>
                  <a:gd name="T102" fmla="*/ 703 w 853"/>
                  <a:gd name="T103" fmla="*/ 732 h 1176"/>
                  <a:gd name="T104" fmla="*/ 706 w 853"/>
                  <a:gd name="T105" fmla="*/ 580 h 1176"/>
                  <a:gd name="T106" fmla="*/ 670 w 853"/>
                  <a:gd name="T107" fmla="*/ 435 h 1176"/>
                  <a:gd name="T108" fmla="*/ 606 w 853"/>
                  <a:gd name="T109" fmla="*/ 321 h 1176"/>
                  <a:gd name="T110" fmla="*/ 513 w 853"/>
                  <a:gd name="T111" fmla="*/ 231 h 1176"/>
                  <a:gd name="T112" fmla="*/ 411 w 853"/>
                  <a:gd name="T113" fmla="*/ 176 h 1176"/>
                  <a:gd name="T114" fmla="*/ 323 w 853"/>
                  <a:gd name="T115" fmla="*/ 152 h 1176"/>
                  <a:gd name="T116" fmla="*/ 259 w 853"/>
                  <a:gd name="T117" fmla="*/ 147 h 1176"/>
                  <a:gd name="T118" fmla="*/ 199 w 853"/>
                  <a:gd name="T119" fmla="*/ 147 h 1176"/>
                  <a:gd name="T120" fmla="*/ 145 w 853"/>
                  <a:gd name="T121" fmla="*/ 152 h 1176"/>
                  <a:gd name="T122" fmla="*/ 90 w 853"/>
                  <a:gd name="T123" fmla="*/ 162 h 1176"/>
                  <a:gd name="T124" fmla="*/ 45 w 853"/>
                  <a:gd name="T125" fmla="*/ 178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3" h="1176">
                    <a:moveTo>
                      <a:pt x="45" y="178"/>
                    </a:moveTo>
                    <a:lnTo>
                      <a:pt x="33" y="169"/>
                    </a:lnTo>
                    <a:lnTo>
                      <a:pt x="21" y="162"/>
                    </a:lnTo>
                    <a:lnTo>
                      <a:pt x="7" y="152"/>
                    </a:lnTo>
                    <a:lnTo>
                      <a:pt x="0" y="145"/>
                    </a:lnTo>
                    <a:lnTo>
                      <a:pt x="14" y="138"/>
                    </a:lnTo>
                    <a:lnTo>
                      <a:pt x="33" y="133"/>
                    </a:lnTo>
                    <a:lnTo>
                      <a:pt x="52" y="128"/>
                    </a:lnTo>
                    <a:lnTo>
                      <a:pt x="73" y="124"/>
                    </a:lnTo>
                    <a:lnTo>
                      <a:pt x="73" y="109"/>
                    </a:lnTo>
                    <a:lnTo>
                      <a:pt x="76" y="95"/>
                    </a:lnTo>
                    <a:lnTo>
                      <a:pt x="78" y="83"/>
                    </a:lnTo>
                    <a:lnTo>
                      <a:pt x="85" y="74"/>
                    </a:lnTo>
                    <a:lnTo>
                      <a:pt x="97" y="53"/>
                    </a:lnTo>
                    <a:lnTo>
                      <a:pt x="116" y="36"/>
                    </a:lnTo>
                    <a:lnTo>
                      <a:pt x="135" y="19"/>
                    </a:lnTo>
                    <a:lnTo>
                      <a:pt x="159" y="7"/>
                    </a:lnTo>
                    <a:lnTo>
                      <a:pt x="168" y="3"/>
                    </a:lnTo>
                    <a:lnTo>
                      <a:pt x="180" y="0"/>
                    </a:lnTo>
                    <a:lnTo>
                      <a:pt x="195" y="0"/>
                    </a:lnTo>
                    <a:lnTo>
                      <a:pt x="209" y="0"/>
                    </a:lnTo>
                    <a:lnTo>
                      <a:pt x="230" y="0"/>
                    </a:lnTo>
                    <a:lnTo>
                      <a:pt x="254" y="7"/>
                    </a:lnTo>
                    <a:lnTo>
                      <a:pt x="273" y="17"/>
                    </a:lnTo>
                    <a:lnTo>
                      <a:pt x="294" y="31"/>
                    </a:lnTo>
                    <a:lnTo>
                      <a:pt x="309" y="45"/>
                    </a:lnTo>
                    <a:lnTo>
                      <a:pt x="323" y="67"/>
                    </a:lnTo>
                    <a:lnTo>
                      <a:pt x="332" y="88"/>
                    </a:lnTo>
                    <a:lnTo>
                      <a:pt x="340" y="114"/>
                    </a:lnTo>
                    <a:lnTo>
                      <a:pt x="351" y="114"/>
                    </a:lnTo>
                    <a:lnTo>
                      <a:pt x="366" y="117"/>
                    </a:lnTo>
                    <a:lnTo>
                      <a:pt x="380" y="119"/>
                    </a:lnTo>
                    <a:lnTo>
                      <a:pt x="397" y="124"/>
                    </a:lnTo>
                    <a:lnTo>
                      <a:pt x="411" y="126"/>
                    </a:lnTo>
                    <a:lnTo>
                      <a:pt x="425" y="131"/>
                    </a:lnTo>
                    <a:lnTo>
                      <a:pt x="439" y="136"/>
                    </a:lnTo>
                    <a:lnTo>
                      <a:pt x="454" y="143"/>
                    </a:lnTo>
                    <a:lnTo>
                      <a:pt x="470" y="128"/>
                    </a:lnTo>
                    <a:lnTo>
                      <a:pt x="492" y="119"/>
                    </a:lnTo>
                    <a:lnTo>
                      <a:pt x="515" y="109"/>
                    </a:lnTo>
                    <a:lnTo>
                      <a:pt x="542" y="109"/>
                    </a:lnTo>
                    <a:lnTo>
                      <a:pt x="565" y="109"/>
                    </a:lnTo>
                    <a:lnTo>
                      <a:pt x="591" y="119"/>
                    </a:lnTo>
                    <a:lnTo>
                      <a:pt x="613" y="131"/>
                    </a:lnTo>
                    <a:lnTo>
                      <a:pt x="637" y="147"/>
                    </a:lnTo>
                    <a:lnTo>
                      <a:pt x="651" y="166"/>
                    </a:lnTo>
                    <a:lnTo>
                      <a:pt x="665" y="190"/>
                    </a:lnTo>
                    <a:lnTo>
                      <a:pt x="667" y="202"/>
                    </a:lnTo>
                    <a:lnTo>
                      <a:pt x="672" y="216"/>
                    </a:lnTo>
                    <a:lnTo>
                      <a:pt x="675" y="231"/>
                    </a:lnTo>
                    <a:lnTo>
                      <a:pt x="677" y="245"/>
                    </a:lnTo>
                    <a:lnTo>
                      <a:pt x="675" y="261"/>
                    </a:lnTo>
                    <a:lnTo>
                      <a:pt x="670" y="280"/>
                    </a:lnTo>
                    <a:lnTo>
                      <a:pt x="663" y="299"/>
                    </a:lnTo>
                    <a:lnTo>
                      <a:pt x="656" y="318"/>
                    </a:lnTo>
                    <a:lnTo>
                      <a:pt x="665" y="333"/>
                    </a:lnTo>
                    <a:lnTo>
                      <a:pt x="679" y="352"/>
                    </a:lnTo>
                    <a:lnTo>
                      <a:pt x="689" y="373"/>
                    </a:lnTo>
                    <a:lnTo>
                      <a:pt x="703" y="394"/>
                    </a:lnTo>
                    <a:lnTo>
                      <a:pt x="715" y="390"/>
                    </a:lnTo>
                    <a:lnTo>
                      <a:pt x="729" y="390"/>
                    </a:lnTo>
                    <a:lnTo>
                      <a:pt x="741" y="390"/>
                    </a:lnTo>
                    <a:lnTo>
                      <a:pt x="755" y="394"/>
                    </a:lnTo>
                    <a:lnTo>
                      <a:pt x="767" y="397"/>
                    </a:lnTo>
                    <a:lnTo>
                      <a:pt x="779" y="404"/>
                    </a:lnTo>
                    <a:lnTo>
                      <a:pt x="791" y="411"/>
                    </a:lnTo>
                    <a:lnTo>
                      <a:pt x="803" y="423"/>
                    </a:lnTo>
                    <a:lnTo>
                      <a:pt x="812" y="430"/>
                    </a:lnTo>
                    <a:lnTo>
                      <a:pt x="822" y="442"/>
                    </a:lnTo>
                    <a:lnTo>
                      <a:pt x="829" y="454"/>
                    </a:lnTo>
                    <a:lnTo>
                      <a:pt x="839" y="468"/>
                    </a:lnTo>
                    <a:lnTo>
                      <a:pt x="843" y="482"/>
                    </a:lnTo>
                    <a:lnTo>
                      <a:pt x="848" y="497"/>
                    </a:lnTo>
                    <a:lnTo>
                      <a:pt x="850" y="513"/>
                    </a:lnTo>
                    <a:lnTo>
                      <a:pt x="853" y="527"/>
                    </a:lnTo>
                    <a:lnTo>
                      <a:pt x="848" y="549"/>
                    </a:lnTo>
                    <a:lnTo>
                      <a:pt x="843" y="570"/>
                    </a:lnTo>
                    <a:lnTo>
                      <a:pt x="834" y="589"/>
                    </a:lnTo>
                    <a:lnTo>
                      <a:pt x="822" y="608"/>
                    </a:lnTo>
                    <a:lnTo>
                      <a:pt x="805" y="620"/>
                    </a:lnTo>
                    <a:lnTo>
                      <a:pt x="789" y="634"/>
                    </a:lnTo>
                    <a:lnTo>
                      <a:pt x="772" y="644"/>
                    </a:lnTo>
                    <a:lnTo>
                      <a:pt x="753" y="653"/>
                    </a:lnTo>
                    <a:lnTo>
                      <a:pt x="753" y="663"/>
                    </a:lnTo>
                    <a:lnTo>
                      <a:pt x="753" y="677"/>
                    </a:lnTo>
                    <a:lnTo>
                      <a:pt x="755" y="682"/>
                    </a:lnTo>
                    <a:lnTo>
                      <a:pt x="765" y="689"/>
                    </a:lnTo>
                    <a:lnTo>
                      <a:pt x="777" y="696"/>
                    </a:lnTo>
                    <a:lnTo>
                      <a:pt x="791" y="708"/>
                    </a:lnTo>
                    <a:lnTo>
                      <a:pt x="803" y="722"/>
                    </a:lnTo>
                    <a:lnTo>
                      <a:pt x="817" y="743"/>
                    </a:lnTo>
                    <a:lnTo>
                      <a:pt x="822" y="753"/>
                    </a:lnTo>
                    <a:lnTo>
                      <a:pt x="827" y="767"/>
                    </a:lnTo>
                    <a:lnTo>
                      <a:pt x="829" y="781"/>
                    </a:lnTo>
                    <a:lnTo>
                      <a:pt x="831" y="803"/>
                    </a:lnTo>
                    <a:lnTo>
                      <a:pt x="829" y="817"/>
                    </a:lnTo>
                    <a:lnTo>
                      <a:pt x="827" y="831"/>
                    </a:lnTo>
                    <a:lnTo>
                      <a:pt x="820" y="846"/>
                    </a:lnTo>
                    <a:lnTo>
                      <a:pt x="815" y="860"/>
                    </a:lnTo>
                    <a:lnTo>
                      <a:pt x="798" y="884"/>
                    </a:lnTo>
                    <a:lnTo>
                      <a:pt x="777" y="907"/>
                    </a:lnTo>
                    <a:lnTo>
                      <a:pt x="765" y="914"/>
                    </a:lnTo>
                    <a:lnTo>
                      <a:pt x="753" y="922"/>
                    </a:lnTo>
                    <a:lnTo>
                      <a:pt x="739" y="929"/>
                    </a:lnTo>
                    <a:lnTo>
                      <a:pt x="727" y="936"/>
                    </a:lnTo>
                    <a:lnTo>
                      <a:pt x="713" y="936"/>
                    </a:lnTo>
                    <a:lnTo>
                      <a:pt x="698" y="938"/>
                    </a:lnTo>
                    <a:lnTo>
                      <a:pt x="684" y="936"/>
                    </a:lnTo>
                    <a:lnTo>
                      <a:pt x="670" y="936"/>
                    </a:lnTo>
                    <a:lnTo>
                      <a:pt x="658" y="948"/>
                    </a:lnTo>
                    <a:lnTo>
                      <a:pt x="648" y="962"/>
                    </a:lnTo>
                    <a:lnTo>
                      <a:pt x="639" y="976"/>
                    </a:lnTo>
                    <a:lnTo>
                      <a:pt x="629" y="990"/>
                    </a:lnTo>
                    <a:lnTo>
                      <a:pt x="632" y="1000"/>
                    </a:lnTo>
                    <a:lnTo>
                      <a:pt x="637" y="1014"/>
                    </a:lnTo>
                    <a:lnTo>
                      <a:pt x="637" y="1026"/>
                    </a:lnTo>
                    <a:lnTo>
                      <a:pt x="639" y="1045"/>
                    </a:lnTo>
                    <a:lnTo>
                      <a:pt x="634" y="1066"/>
                    </a:lnTo>
                    <a:lnTo>
                      <a:pt x="629" y="1088"/>
                    </a:lnTo>
                    <a:lnTo>
                      <a:pt x="620" y="1104"/>
                    </a:lnTo>
                    <a:lnTo>
                      <a:pt x="610" y="1123"/>
                    </a:lnTo>
                    <a:lnTo>
                      <a:pt x="594" y="1135"/>
                    </a:lnTo>
                    <a:lnTo>
                      <a:pt x="580" y="1149"/>
                    </a:lnTo>
                    <a:lnTo>
                      <a:pt x="563" y="1159"/>
                    </a:lnTo>
                    <a:lnTo>
                      <a:pt x="546" y="1168"/>
                    </a:lnTo>
                    <a:lnTo>
                      <a:pt x="525" y="1173"/>
                    </a:lnTo>
                    <a:lnTo>
                      <a:pt x="506" y="1176"/>
                    </a:lnTo>
                    <a:lnTo>
                      <a:pt x="487" y="1173"/>
                    </a:lnTo>
                    <a:lnTo>
                      <a:pt x="468" y="1173"/>
                    </a:lnTo>
                    <a:lnTo>
                      <a:pt x="446" y="1164"/>
                    </a:lnTo>
                    <a:lnTo>
                      <a:pt x="430" y="1157"/>
                    </a:lnTo>
                    <a:lnTo>
                      <a:pt x="413" y="1142"/>
                    </a:lnTo>
                    <a:lnTo>
                      <a:pt x="399" y="1128"/>
                    </a:lnTo>
                    <a:lnTo>
                      <a:pt x="385" y="1128"/>
                    </a:lnTo>
                    <a:lnTo>
                      <a:pt x="373" y="1133"/>
                    </a:lnTo>
                    <a:lnTo>
                      <a:pt x="361" y="1135"/>
                    </a:lnTo>
                    <a:lnTo>
                      <a:pt x="351" y="1140"/>
                    </a:lnTo>
                    <a:lnTo>
                      <a:pt x="351" y="1126"/>
                    </a:lnTo>
                    <a:lnTo>
                      <a:pt x="351" y="1114"/>
                    </a:lnTo>
                    <a:lnTo>
                      <a:pt x="351" y="1100"/>
                    </a:lnTo>
                    <a:lnTo>
                      <a:pt x="351" y="1088"/>
                    </a:lnTo>
                    <a:lnTo>
                      <a:pt x="382" y="1076"/>
                    </a:lnTo>
                    <a:lnTo>
                      <a:pt x="416" y="1066"/>
                    </a:lnTo>
                    <a:lnTo>
                      <a:pt x="446" y="1052"/>
                    </a:lnTo>
                    <a:lnTo>
                      <a:pt x="480" y="1038"/>
                    </a:lnTo>
                    <a:lnTo>
                      <a:pt x="508" y="1019"/>
                    </a:lnTo>
                    <a:lnTo>
                      <a:pt x="537" y="1000"/>
                    </a:lnTo>
                    <a:lnTo>
                      <a:pt x="563" y="979"/>
                    </a:lnTo>
                    <a:lnTo>
                      <a:pt x="591" y="957"/>
                    </a:lnTo>
                    <a:lnTo>
                      <a:pt x="613" y="929"/>
                    </a:lnTo>
                    <a:lnTo>
                      <a:pt x="634" y="903"/>
                    </a:lnTo>
                    <a:lnTo>
                      <a:pt x="653" y="872"/>
                    </a:lnTo>
                    <a:lnTo>
                      <a:pt x="670" y="843"/>
                    </a:lnTo>
                    <a:lnTo>
                      <a:pt x="682" y="808"/>
                    </a:lnTo>
                    <a:lnTo>
                      <a:pt x="696" y="772"/>
                    </a:lnTo>
                    <a:lnTo>
                      <a:pt x="703" y="732"/>
                    </a:lnTo>
                    <a:lnTo>
                      <a:pt x="710" y="694"/>
                    </a:lnTo>
                    <a:lnTo>
                      <a:pt x="710" y="634"/>
                    </a:lnTo>
                    <a:lnTo>
                      <a:pt x="706" y="580"/>
                    </a:lnTo>
                    <a:lnTo>
                      <a:pt x="698" y="527"/>
                    </a:lnTo>
                    <a:lnTo>
                      <a:pt x="686" y="482"/>
                    </a:lnTo>
                    <a:lnTo>
                      <a:pt x="670" y="435"/>
                    </a:lnTo>
                    <a:lnTo>
                      <a:pt x="653" y="394"/>
                    </a:lnTo>
                    <a:lnTo>
                      <a:pt x="629" y="354"/>
                    </a:lnTo>
                    <a:lnTo>
                      <a:pt x="606" y="321"/>
                    </a:lnTo>
                    <a:lnTo>
                      <a:pt x="575" y="285"/>
                    </a:lnTo>
                    <a:lnTo>
                      <a:pt x="546" y="257"/>
                    </a:lnTo>
                    <a:lnTo>
                      <a:pt x="513" y="231"/>
                    </a:lnTo>
                    <a:lnTo>
                      <a:pt x="482" y="209"/>
                    </a:lnTo>
                    <a:lnTo>
                      <a:pt x="446" y="188"/>
                    </a:lnTo>
                    <a:lnTo>
                      <a:pt x="411" y="176"/>
                    </a:lnTo>
                    <a:lnTo>
                      <a:pt x="375" y="162"/>
                    </a:lnTo>
                    <a:lnTo>
                      <a:pt x="344" y="157"/>
                    </a:lnTo>
                    <a:lnTo>
                      <a:pt x="323" y="152"/>
                    </a:lnTo>
                    <a:lnTo>
                      <a:pt x="302" y="150"/>
                    </a:lnTo>
                    <a:lnTo>
                      <a:pt x="280" y="147"/>
                    </a:lnTo>
                    <a:lnTo>
                      <a:pt x="259" y="147"/>
                    </a:lnTo>
                    <a:lnTo>
                      <a:pt x="237" y="145"/>
                    </a:lnTo>
                    <a:lnTo>
                      <a:pt x="218" y="145"/>
                    </a:lnTo>
                    <a:lnTo>
                      <a:pt x="199" y="147"/>
                    </a:lnTo>
                    <a:lnTo>
                      <a:pt x="183" y="150"/>
                    </a:lnTo>
                    <a:lnTo>
                      <a:pt x="161" y="150"/>
                    </a:lnTo>
                    <a:lnTo>
                      <a:pt x="145" y="152"/>
                    </a:lnTo>
                    <a:lnTo>
                      <a:pt x="126" y="155"/>
                    </a:lnTo>
                    <a:lnTo>
                      <a:pt x="109" y="159"/>
                    </a:lnTo>
                    <a:lnTo>
                      <a:pt x="90" y="162"/>
                    </a:lnTo>
                    <a:lnTo>
                      <a:pt x="73" y="166"/>
                    </a:lnTo>
                    <a:lnTo>
                      <a:pt x="59" y="171"/>
                    </a:lnTo>
                    <a:lnTo>
                      <a:pt x="45" y="178"/>
                    </a:lnTo>
                    <a:lnTo>
                      <a:pt x="45"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1" name="Freeform 335"/>
              <p:cNvSpPr>
                <a:spLocks/>
              </p:cNvSpPr>
              <p:nvPr/>
            </p:nvSpPr>
            <p:spPr bwMode="auto">
              <a:xfrm rot="10672221">
                <a:off x="4060" y="3833"/>
                <a:ext cx="178" cy="175"/>
              </a:xfrm>
              <a:custGeom>
                <a:avLst/>
                <a:gdLst>
                  <a:gd name="T0" fmla="*/ 90 w 178"/>
                  <a:gd name="T1" fmla="*/ 175 h 175"/>
                  <a:gd name="T2" fmla="*/ 107 w 178"/>
                  <a:gd name="T3" fmla="*/ 171 h 175"/>
                  <a:gd name="T4" fmla="*/ 123 w 178"/>
                  <a:gd name="T5" fmla="*/ 166 h 175"/>
                  <a:gd name="T6" fmla="*/ 138 w 178"/>
                  <a:gd name="T7" fmla="*/ 156 h 175"/>
                  <a:gd name="T8" fmla="*/ 152 w 178"/>
                  <a:gd name="T9" fmla="*/ 149 h 175"/>
                  <a:gd name="T10" fmla="*/ 159 w 178"/>
                  <a:gd name="T11" fmla="*/ 135 h 175"/>
                  <a:gd name="T12" fmla="*/ 169 w 178"/>
                  <a:gd name="T13" fmla="*/ 121 h 175"/>
                  <a:gd name="T14" fmla="*/ 173 w 178"/>
                  <a:gd name="T15" fmla="*/ 104 h 175"/>
                  <a:gd name="T16" fmla="*/ 178 w 178"/>
                  <a:gd name="T17" fmla="*/ 88 h 175"/>
                  <a:gd name="T18" fmla="*/ 173 w 178"/>
                  <a:gd name="T19" fmla="*/ 69 h 175"/>
                  <a:gd name="T20" fmla="*/ 169 w 178"/>
                  <a:gd name="T21" fmla="*/ 52 h 175"/>
                  <a:gd name="T22" fmla="*/ 159 w 178"/>
                  <a:gd name="T23" fmla="*/ 38 h 175"/>
                  <a:gd name="T24" fmla="*/ 152 w 178"/>
                  <a:gd name="T25" fmla="*/ 26 h 175"/>
                  <a:gd name="T26" fmla="*/ 138 w 178"/>
                  <a:gd name="T27" fmla="*/ 12 h 175"/>
                  <a:gd name="T28" fmla="*/ 123 w 178"/>
                  <a:gd name="T29" fmla="*/ 5 h 175"/>
                  <a:gd name="T30" fmla="*/ 107 w 178"/>
                  <a:gd name="T31" fmla="*/ 0 h 175"/>
                  <a:gd name="T32" fmla="*/ 90 w 178"/>
                  <a:gd name="T33" fmla="*/ 0 h 175"/>
                  <a:gd name="T34" fmla="*/ 69 w 178"/>
                  <a:gd name="T35" fmla="*/ 0 h 175"/>
                  <a:gd name="T36" fmla="*/ 55 w 178"/>
                  <a:gd name="T37" fmla="*/ 5 h 175"/>
                  <a:gd name="T38" fmla="*/ 38 w 178"/>
                  <a:gd name="T39" fmla="*/ 12 h 175"/>
                  <a:gd name="T40" fmla="*/ 26 w 178"/>
                  <a:gd name="T41" fmla="*/ 26 h 175"/>
                  <a:gd name="T42" fmla="*/ 12 w 178"/>
                  <a:gd name="T43" fmla="*/ 38 h 175"/>
                  <a:gd name="T44" fmla="*/ 5 w 178"/>
                  <a:gd name="T45" fmla="*/ 52 h 175"/>
                  <a:gd name="T46" fmla="*/ 0 w 178"/>
                  <a:gd name="T47" fmla="*/ 69 h 175"/>
                  <a:gd name="T48" fmla="*/ 0 w 178"/>
                  <a:gd name="T49" fmla="*/ 88 h 175"/>
                  <a:gd name="T50" fmla="*/ 0 w 178"/>
                  <a:gd name="T51" fmla="*/ 104 h 175"/>
                  <a:gd name="T52" fmla="*/ 5 w 178"/>
                  <a:gd name="T53" fmla="*/ 121 h 175"/>
                  <a:gd name="T54" fmla="*/ 12 w 178"/>
                  <a:gd name="T55" fmla="*/ 135 h 175"/>
                  <a:gd name="T56" fmla="*/ 26 w 178"/>
                  <a:gd name="T57" fmla="*/ 149 h 175"/>
                  <a:gd name="T58" fmla="*/ 38 w 178"/>
                  <a:gd name="T59" fmla="*/ 156 h 175"/>
                  <a:gd name="T60" fmla="*/ 55 w 178"/>
                  <a:gd name="T61" fmla="*/ 166 h 175"/>
                  <a:gd name="T62" fmla="*/ 69 w 178"/>
                  <a:gd name="T63" fmla="*/ 171 h 175"/>
                  <a:gd name="T64" fmla="*/ 90 w 178"/>
                  <a:gd name="T65" fmla="*/ 175 h 175"/>
                  <a:gd name="T66" fmla="*/ 90 w 178"/>
                  <a:gd name="T6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5">
                    <a:moveTo>
                      <a:pt x="90" y="175"/>
                    </a:moveTo>
                    <a:lnTo>
                      <a:pt x="107" y="171"/>
                    </a:lnTo>
                    <a:lnTo>
                      <a:pt x="123" y="166"/>
                    </a:lnTo>
                    <a:lnTo>
                      <a:pt x="138" y="156"/>
                    </a:lnTo>
                    <a:lnTo>
                      <a:pt x="152" y="149"/>
                    </a:lnTo>
                    <a:lnTo>
                      <a:pt x="159" y="135"/>
                    </a:lnTo>
                    <a:lnTo>
                      <a:pt x="169" y="121"/>
                    </a:lnTo>
                    <a:lnTo>
                      <a:pt x="173" y="104"/>
                    </a:lnTo>
                    <a:lnTo>
                      <a:pt x="178" y="88"/>
                    </a:lnTo>
                    <a:lnTo>
                      <a:pt x="173" y="69"/>
                    </a:lnTo>
                    <a:lnTo>
                      <a:pt x="169" y="52"/>
                    </a:lnTo>
                    <a:lnTo>
                      <a:pt x="159" y="38"/>
                    </a:lnTo>
                    <a:lnTo>
                      <a:pt x="152" y="26"/>
                    </a:lnTo>
                    <a:lnTo>
                      <a:pt x="138" y="12"/>
                    </a:lnTo>
                    <a:lnTo>
                      <a:pt x="123" y="5"/>
                    </a:lnTo>
                    <a:lnTo>
                      <a:pt x="107" y="0"/>
                    </a:lnTo>
                    <a:lnTo>
                      <a:pt x="90" y="0"/>
                    </a:lnTo>
                    <a:lnTo>
                      <a:pt x="69" y="0"/>
                    </a:lnTo>
                    <a:lnTo>
                      <a:pt x="55" y="5"/>
                    </a:lnTo>
                    <a:lnTo>
                      <a:pt x="38" y="12"/>
                    </a:lnTo>
                    <a:lnTo>
                      <a:pt x="26" y="26"/>
                    </a:lnTo>
                    <a:lnTo>
                      <a:pt x="12" y="38"/>
                    </a:lnTo>
                    <a:lnTo>
                      <a:pt x="5" y="52"/>
                    </a:lnTo>
                    <a:lnTo>
                      <a:pt x="0" y="69"/>
                    </a:lnTo>
                    <a:lnTo>
                      <a:pt x="0" y="88"/>
                    </a:lnTo>
                    <a:lnTo>
                      <a:pt x="0" y="104"/>
                    </a:lnTo>
                    <a:lnTo>
                      <a:pt x="5" y="121"/>
                    </a:lnTo>
                    <a:lnTo>
                      <a:pt x="12" y="135"/>
                    </a:lnTo>
                    <a:lnTo>
                      <a:pt x="26" y="149"/>
                    </a:lnTo>
                    <a:lnTo>
                      <a:pt x="38" y="156"/>
                    </a:lnTo>
                    <a:lnTo>
                      <a:pt x="55" y="166"/>
                    </a:lnTo>
                    <a:lnTo>
                      <a:pt x="69" y="171"/>
                    </a:lnTo>
                    <a:lnTo>
                      <a:pt x="90" y="175"/>
                    </a:lnTo>
                    <a:lnTo>
                      <a:pt x="90" y="175"/>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2" name="Freeform 336"/>
              <p:cNvSpPr>
                <a:spLocks/>
              </p:cNvSpPr>
              <p:nvPr/>
            </p:nvSpPr>
            <p:spPr bwMode="auto">
              <a:xfrm rot="10672221">
                <a:off x="3723" y="3736"/>
                <a:ext cx="178" cy="176"/>
              </a:xfrm>
              <a:custGeom>
                <a:avLst/>
                <a:gdLst>
                  <a:gd name="T0" fmla="*/ 90 w 178"/>
                  <a:gd name="T1" fmla="*/ 176 h 176"/>
                  <a:gd name="T2" fmla="*/ 107 w 178"/>
                  <a:gd name="T3" fmla="*/ 171 h 176"/>
                  <a:gd name="T4" fmla="*/ 123 w 178"/>
                  <a:gd name="T5" fmla="*/ 166 h 176"/>
                  <a:gd name="T6" fmla="*/ 137 w 178"/>
                  <a:gd name="T7" fmla="*/ 157 h 176"/>
                  <a:gd name="T8" fmla="*/ 152 w 178"/>
                  <a:gd name="T9" fmla="*/ 150 h 176"/>
                  <a:gd name="T10" fmla="*/ 159 w 178"/>
                  <a:gd name="T11" fmla="*/ 135 h 176"/>
                  <a:gd name="T12" fmla="*/ 168 w 178"/>
                  <a:gd name="T13" fmla="*/ 121 h 176"/>
                  <a:gd name="T14" fmla="*/ 173 w 178"/>
                  <a:gd name="T15" fmla="*/ 104 h 176"/>
                  <a:gd name="T16" fmla="*/ 178 w 178"/>
                  <a:gd name="T17" fmla="*/ 88 h 176"/>
                  <a:gd name="T18" fmla="*/ 173 w 178"/>
                  <a:gd name="T19" fmla="*/ 69 h 176"/>
                  <a:gd name="T20" fmla="*/ 168 w 178"/>
                  <a:gd name="T21" fmla="*/ 52 h 176"/>
                  <a:gd name="T22" fmla="*/ 159 w 178"/>
                  <a:gd name="T23" fmla="*/ 38 h 176"/>
                  <a:gd name="T24" fmla="*/ 152 w 178"/>
                  <a:gd name="T25" fmla="*/ 26 h 176"/>
                  <a:gd name="T26" fmla="*/ 137 w 178"/>
                  <a:gd name="T27" fmla="*/ 12 h 176"/>
                  <a:gd name="T28" fmla="*/ 123 w 178"/>
                  <a:gd name="T29" fmla="*/ 5 h 176"/>
                  <a:gd name="T30" fmla="*/ 107 w 178"/>
                  <a:gd name="T31" fmla="*/ 0 h 176"/>
                  <a:gd name="T32" fmla="*/ 90 w 178"/>
                  <a:gd name="T33" fmla="*/ 0 h 176"/>
                  <a:gd name="T34" fmla="*/ 69 w 178"/>
                  <a:gd name="T35" fmla="*/ 0 h 176"/>
                  <a:gd name="T36" fmla="*/ 54 w 178"/>
                  <a:gd name="T37" fmla="*/ 5 h 176"/>
                  <a:gd name="T38" fmla="*/ 38 w 178"/>
                  <a:gd name="T39" fmla="*/ 12 h 176"/>
                  <a:gd name="T40" fmla="*/ 26 w 178"/>
                  <a:gd name="T41" fmla="*/ 26 h 176"/>
                  <a:gd name="T42" fmla="*/ 11 w 178"/>
                  <a:gd name="T43" fmla="*/ 38 h 176"/>
                  <a:gd name="T44" fmla="*/ 4 w 178"/>
                  <a:gd name="T45" fmla="*/ 52 h 176"/>
                  <a:gd name="T46" fmla="*/ 0 w 178"/>
                  <a:gd name="T47" fmla="*/ 69 h 176"/>
                  <a:gd name="T48" fmla="*/ 0 w 178"/>
                  <a:gd name="T49" fmla="*/ 88 h 176"/>
                  <a:gd name="T50" fmla="*/ 0 w 178"/>
                  <a:gd name="T51" fmla="*/ 104 h 176"/>
                  <a:gd name="T52" fmla="*/ 4 w 178"/>
                  <a:gd name="T53" fmla="*/ 121 h 176"/>
                  <a:gd name="T54" fmla="*/ 11 w 178"/>
                  <a:gd name="T55" fmla="*/ 135 h 176"/>
                  <a:gd name="T56" fmla="*/ 26 w 178"/>
                  <a:gd name="T57" fmla="*/ 150 h 176"/>
                  <a:gd name="T58" fmla="*/ 38 w 178"/>
                  <a:gd name="T59" fmla="*/ 157 h 176"/>
                  <a:gd name="T60" fmla="*/ 54 w 178"/>
                  <a:gd name="T61" fmla="*/ 166 h 176"/>
                  <a:gd name="T62" fmla="*/ 69 w 178"/>
                  <a:gd name="T63" fmla="*/ 171 h 176"/>
                  <a:gd name="T64" fmla="*/ 90 w 178"/>
                  <a:gd name="T65" fmla="*/ 176 h 176"/>
                  <a:gd name="T66" fmla="*/ 90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90" y="176"/>
                    </a:moveTo>
                    <a:lnTo>
                      <a:pt x="107" y="171"/>
                    </a:lnTo>
                    <a:lnTo>
                      <a:pt x="123" y="166"/>
                    </a:lnTo>
                    <a:lnTo>
                      <a:pt x="137" y="157"/>
                    </a:lnTo>
                    <a:lnTo>
                      <a:pt x="152" y="150"/>
                    </a:lnTo>
                    <a:lnTo>
                      <a:pt x="159" y="135"/>
                    </a:lnTo>
                    <a:lnTo>
                      <a:pt x="168" y="121"/>
                    </a:lnTo>
                    <a:lnTo>
                      <a:pt x="173" y="104"/>
                    </a:lnTo>
                    <a:lnTo>
                      <a:pt x="178" y="88"/>
                    </a:lnTo>
                    <a:lnTo>
                      <a:pt x="173" y="69"/>
                    </a:lnTo>
                    <a:lnTo>
                      <a:pt x="168" y="52"/>
                    </a:lnTo>
                    <a:lnTo>
                      <a:pt x="159" y="38"/>
                    </a:lnTo>
                    <a:lnTo>
                      <a:pt x="152" y="26"/>
                    </a:lnTo>
                    <a:lnTo>
                      <a:pt x="137" y="12"/>
                    </a:lnTo>
                    <a:lnTo>
                      <a:pt x="123" y="5"/>
                    </a:lnTo>
                    <a:lnTo>
                      <a:pt x="107" y="0"/>
                    </a:lnTo>
                    <a:lnTo>
                      <a:pt x="90" y="0"/>
                    </a:lnTo>
                    <a:lnTo>
                      <a:pt x="69" y="0"/>
                    </a:lnTo>
                    <a:lnTo>
                      <a:pt x="54" y="5"/>
                    </a:lnTo>
                    <a:lnTo>
                      <a:pt x="38" y="12"/>
                    </a:lnTo>
                    <a:lnTo>
                      <a:pt x="26" y="26"/>
                    </a:lnTo>
                    <a:lnTo>
                      <a:pt x="11" y="38"/>
                    </a:lnTo>
                    <a:lnTo>
                      <a:pt x="4" y="52"/>
                    </a:lnTo>
                    <a:lnTo>
                      <a:pt x="0" y="69"/>
                    </a:lnTo>
                    <a:lnTo>
                      <a:pt x="0" y="88"/>
                    </a:lnTo>
                    <a:lnTo>
                      <a:pt x="0" y="104"/>
                    </a:lnTo>
                    <a:lnTo>
                      <a:pt x="4" y="121"/>
                    </a:lnTo>
                    <a:lnTo>
                      <a:pt x="11" y="135"/>
                    </a:lnTo>
                    <a:lnTo>
                      <a:pt x="26" y="150"/>
                    </a:lnTo>
                    <a:lnTo>
                      <a:pt x="38" y="157"/>
                    </a:lnTo>
                    <a:lnTo>
                      <a:pt x="54" y="166"/>
                    </a:lnTo>
                    <a:lnTo>
                      <a:pt x="69" y="171"/>
                    </a:lnTo>
                    <a:lnTo>
                      <a:pt x="90" y="176"/>
                    </a:lnTo>
                    <a:lnTo>
                      <a:pt x="90"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3" name="Freeform 337"/>
              <p:cNvSpPr>
                <a:spLocks/>
              </p:cNvSpPr>
              <p:nvPr/>
            </p:nvSpPr>
            <p:spPr bwMode="auto">
              <a:xfrm rot="10672221">
                <a:off x="3540" y="3462"/>
                <a:ext cx="176" cy="171"/>
              </a:xfrm>
              <a:custGeom>
                <a:avLst/>
                <a:gdLst>
                  <a:gd name="T0" fmla="*/ 91 w 176"/>
                  <a:gd name="T1" fmla="*/ 171 h 171"/>
                  <a:gd name="T2" fmla="*/ 107 w 176"/>
                  <a:gd name="T3" fmla="*/ 168 h 171"/>
                  <a:gd name="T4" fmla="*/ 124 w 176"/>
                  <a:gd name="T5" fmla="*/ 164 h 171"/>
                  <a:gd name="T6" fmla="*/ 138 w 176"/>
                  <a:gd name="T7" fmla="*/ 154 h 171"/>
                  <a:gd name="T8" fmla="*/ 150 w 176"/>
                  <a:gd name="T9" fmla="*/ 145 h 171"/>
                  <a:gd name="T10" fmla="*/ 157 w 176"/>
                  <a:gd name="T11" fmla="*/ 130 h 171"/>
                  <a:gd name="T12" fmla="*/ 167 w 176"/>
                  <a:gd name="T13" fmla="*/ 121 h 171"/>
                  <a:gd name="T14" fmla="*/ 172 w 176"/>
                  <a:gd name="T15" fmla="*/ 102 h 171"/>
                  <a:gd name="T16" fmla="*/ 176 w 176"/>
                  <a:gd name="T17" fmla="*/ 85 h 171"/>
                  <a:gd name="T18" fmla="*/ 172 w 176"/>
                  <a:gd name="T19" fmla="*/ 69 h 171"/>
                  <a:gd name="T20" fmla="*/ 167 w 176"/>
                  <a:gd name="T21" fmla="*/ 52 h 171"/>
                  <a:gd name="T22" fmla="*/ 157 w 176"/>
                  <a:gd name="T23" fmla="*/ 38 h 171"/>
                  <a:gd name="T24" fmla="*/ 150 w 176"/>
                  <a:gd name="T25" fmla="*/ 26 h 171"/>
                  <a:gd name="T26" fmla="*/ 138 w 176"/>
                  <a:gd name="T27" fmla="*/ 12 h 171"/>
                  <a:gd name="T28" fmla="*/ 124 w 176"/>
                  <a:gd name="T29" fmla="*/ 5 h 171"/>
                  <a:gd name="T30" fmla="*/ 107 w 176"/>
                  <a:gd name="T31" fmla="*/ 0 h 171"/>
                  <a:gd name="T32" fmla="*/ 91 w 176"/>
                  <a:gd name="T33" fmla="*/ 0 h 171"/>
                  <a:gd name="T34" fmla="*/ 69 w 176"/>
                  <a:gd name="T35" fmla="*/ 0 h 171"/>
                  <a:gd name="T36" fmla="*/ 55 w 176"/>
                  <a:gd name="T37" fmla="*/ 5 h 171"/>
                  <a:gd name="T38" fmla="*/ 38 w 176"/>
                  <a:gd name="T39" fmla="*/ 12 h 171"/>
                  <a:gd name="T40" fmla="*/ 27 w 176"/>
                  <a:gd name="T41" fmla="*/ 26 h 171"/>
                  <a:gd name="T42" fmla="*/ 12 w 176"/>
                  <a:gd name="T43" fmla="*/ 38 h 171"/>
                  <a:gd name="T44" fmla="*/ 5 w 176"/>
                  <a:gd name="T45" fmla="*/ 52 h 171"/>
                  <a:gd name="T46" fmla="*/ 0 w 176"/>
                  <a:gd name="T47" fmla="*/ 69 h 171"/>
                  <a:gd name="T48" fmla="*/ 0 w 176"/>
                  <a:gd name="T49" fmla="*/ 85 h 171"/>
                  <a:gd name="T50" fmla="*/ 0 w 176"/>
                  <a:gd name="T51" fmla="*/ 102 h 171"/>
                  <a:gd name="T52" fmla="*/ 5 w 176"/>
                  <a:gd name="T53" fmla="*/ 121 h 171"/>
                  <a:gd name="T54" fmla="*/ 12 w 176"/>
                  <a:gd name="T55" fmla="*/ 130 h 171"/>
                  <a:gd name="T56" fmla="*/ 27 w 176"/>
                  <a:gd name="T57" fmla="*/ 145 h 171"/>
                  <a:gd name="T58" fmla="*/ 38 w 176"/>
                  <a:gd name="T59" fmla="*/ 154 h 171"/>
                  <a:gd name="T60" fmla="*/ 55 w 176"/>
                  <a:gd name="T61" fmla="*/ 164 h 171"/>
                  <a:gd name="T62" fmla="*/ 69 w 176"/>
                  <a:gd name="T63" fmla="*/ 168 h 171"/>
                  <a:gd name="T64" fmla="*/ 91 w 176"/>
                  <a:gd name="T65" fmla="*/ 171 h 171"/>
                  <a:gd name="T66" fmla="*/ 91 w 176"/>
                  <a:gd name="T6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1">
                    <a:moveTo>
                      <a:pt x="91" y="171"/>
                    </a:moveTo>
                    <a:lnTo>
                      <a:pt x="107" y="168"/>
                    </a:lnTo>
                    <a:lnTo>
                      <a:pt x="124" y="164"/>
                    </a:lnTo>
                    <a:lnTo>
                      <a:pt x="138" y="154"/>
                    </a:lnTo>
                    <a:lnTo>
                      <a:pt x="150" y="145"/>
                    </a:lnTo>
                    <a:lnTo>
                      <a:pt x="157" y="130"/>
                    </a:lnTo>
                    <a:lnTo>
                      <a:pt x="167" y="121"/>
                    </a:lnTo>
                    <a:lnTo>
                      <a:pt x="172" y="102"/>
                    </a:lnTo>
                    <a:lnTo>
                      <a:pt x="176" y="85"/>
                    </a:lnTo>
                    <a:lnTo>
                      <a:pt x="172" y="69"/>
                    </a:lnTo>
                    <a:lnTo>
                      <a:pt x="167" y="52"/>
                    </a:lnTo>
                    <a:lnTo>
                      <a:pt x="157" y="38"/>
                    </a:lnTo>
                    <a:lnTo>
                      <a:pt x="150" y="26"/>
                    </a:lnTo>
                    <a:lnTo>
                      <a:pt x="138" y="12"/>
                    </a:lnTo>
                    <a:lnTo>
                      <a:pt x="124" y="5"/>
                    </a:lnTo>
                    <a:lnTo>
                      <a:pt x="107" y="0"/>
                    </a:lnTo>
                    <a:lnTo>
                      <a:pt x="91" y="0"/>
                    </a:lnTo>
                    <a:lnTo>
                      <a:pt x="69" y="0"/>
                    </a:lnTo>
                    <a:lnTo>
                      <a:pt x="55" y="5"/>
                    </a:lnTo>
                    <a:lnTo>
                      <a:pt x="38" y="12"/>
                    </a:lnTo>
                    <a:lnTo>
                      <a:pt x="27" y="26"/>
                    </a:lnTo>
                    <a:lnTo>
                      <a:pt x="12" y="38"/>
                    </a:lnTo>
                    <a:lnTo>
                      <a:pt x="5" y="52"/>
                    </a:lnTo>
                    <a:lnTo>
                      <a:pt x="0" y="69"/>
                    </a:lnTo>
                    <a:lnTo>
                      <a:pt x="0" y="85"/>
                    </a:lnTo>
                    <a:lnTo>
                      <a:pt x="0" y="102"/>
                    </a:lnTo>
                    <a:lnTo>
                      <a:pt x="5" y="121"/>
                    </a:lnTo>
                    <a:lnTo>
                      <a:pt x="12" y="130"/>
                    </a:lnTo>
                    <a:lnTo>
                      <a:pt x="27" y="145"/>
                    </a:lnTo>
                    <a:lnTo>
                      <a:pt x="38" y="154"/>
                    </a:lnTo>
                    <a:lnTo>
                      <a:pt x="55" y="164"/>
                    </a:lnTo>
                    <a:lnTo>
                      <a:pt x="69" y="168"/>
                    </a:lnTo>
                    <a:lnTo>
                      <a:pt x="91" y="171"/>
                    </a:lnTo>
                    <a:lnTo>
                      <a:pt x="91" y="17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4" name="Freeform 338"/>
              <p:cNvSpPr>
                <a:spLocks/>
              </p:cNvSpPr>
              <p:nvPr/>
            </p:nvSpPr>
            <p:spPr bwMode="auto">
              <a:xfrm rot="10672221">
                <a:off x="3555" y="3177"/>
                <a:ext cx="176" cy="174"/>
              </a:xfrm>
              <a:custGeom>
                <a:avLst/>
                <a:gdLst>
                  <a:gd name="T0" fmla="*/ 88 w 176"/>
                  <a:gd name="T1" fmla="*/ 174 h 174"/>
                  <a:gd name="T2" fmla="*/ 105 w 176"/>
                  <a:gd name="T3" fmla="*/ 169 h 174"/>
                  <a:gd name="T4" fmla="*/ 122 w 176"/>
                  <a:gd name="T5" fmla="*/ 164 h 174"/>
                  <a:gd name="T6" fmla="*/ 136 w 176"/>
                  <a:gd name="T7" fmla="*/ 155 h 174"/>
                  <a:gd name="T8" fmla="*/ 150 w 176"/>
                  <a:gd name="T9" fmla="*/ 148 h 174"/>
                  <a:gd name="T10" fmla="*/ 160 w 176"/>
                  <a:gd name="T11" fmla="*/ 133 h 174"/>
                  <a:gd name="T12" fmla="*/ 169 w 176"/>
                  <a:gd name="T13" fmla="*/ 119 h 174"/>
                  <a:gd name="T14" fmla="*/ 174 w 176"/>
                  <a:gd name="T15" fmla="*/ 103 h 174"/>
                  <a:gd name="T16" fmla="*/ 176 w 176"/>
                  <a:gd name="T17" fmla="*/ 86 h 174"/>
                  <a:gd name="T18" fmla="*/ 174 w 176"/>
                  <a:gd name="T19" fmla="*/ 65 h 174"/>
                  <a:gd name="T20" fmla="*/ 169 w 176"/>
                  <a:gd name="T21" fmla="*/ 50 h 174"/>
                  <a:gd name="T22" fmla="*/ 160 w 176"/>
                  <a:gd name="T23" fmla="*/ 34 h 174"/>
                  <a:gd name="T24" fmla="*/ 150 w 176"/>
                  <a:gd name="T25" fmla="*/ 24 h 174"/>
                  <a:gd name="T26" fmla="*/ 136 w 176"/>
                  <a:gd name="T27" fmla="*/ 12 h 174"/>
                  <a:gd name="T28" fmla="*/ 122 w 176"/>
                  <a:gd name="T29" fmla="*/ 5 h 174"/>
                  <a:gd name="T30" fmla="*/ 105 w 176"/>
                  <a:gd name="T31" fmla="*/ 0 h 174"/>
                  <a:gd name="T32" fmla="*/ 88 w 176"/>
                  <a:gd name="T33" fmla="*/ 0 h 174"/>
                  <a:gd name="T34" fmla="*/ 69 w 176"/>
                  <a:gd name="T35" fmla="*/ 0 h 174"/>
                  <a:gd name="T36" fmla="*/ 53 w 176"/>
                  <a:gd name="T37" fmla="*/ 5 h 174"/>
                  <a:gd name="T38" fmla="*/ 38 w 176"/>
                  <a:gd name="T39" fmla="*/ 12 h 174"/>
                  <a:gd name="T40" fmla="*/ 26 w 176"/>
                  <a:gd name="T41" fmla="*/ 24 h 174"/>
                  <a:gd name="T42" fmla="*/ 12 w 176"/>
                  <a:gd name="T43" fmla="*/ 34 h 174"/>
                  <a:gd name="T44" fmla="*/ 5 w 176"/>
                  <a:gd name="T45" fmla="*/ 50 h 174"/>
                  <a:gd name="T46" fmla="*/ 0 w 176"/>
                  <a:gd name="T47" fmla="*/ 65 h 174"/>
                  <a:gd name="T48" fmla="*/ 0 w 176"/>
                  <a:gd name="T49" fmla="*/ 86 h 174"/>
                  <a:gd name="T50" fmla="*/ 0 w 176"/>
                  <a:gd name="T51" fmla="*/ 103 h 174"/>
                  <a:gd name="T52" fmla="*/ 5 w 176"/>
                  <a:gd name="T53" fmla="*/ 119 h 174"/>
                  <a:gd name="T54" fmla="*/ 12 w 176"/>
                  <a:gd name="T55" fmla="*/ 133 h 174"/>
                  <a:gd name="T56" fmla="*/ 26 w 176"/>
                  <a:gd name="T57" fmla="*/ 148 h 174"/>
                  <a:gd name="T58" fmla="*/ 38 w 176"/>
                  <a:gd name="T59" fmla="*/ 155 h 174"/>
                  <a:gd name="T60" fmla="*/ 53 w 176"/>
                  <a:gd name="T61" fmla="*/ 164 h 174"/>
                  <a:gd name="T62" fmla="*/ 69 w 176"/>
                  <a:gd name="T63" fmla="*/ 169 h 174"/>
                  <a:gd name="T64" fmla="*/ 88 w 176"/>
                  <a:gd name="T65" fmla="*/ 174 h 174"/>
                  <a:gd name="T66" fmla="*/ 88 w 176"/>
                  <a:gd name="T6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4">
                    <a:moveTo>
                      <a:pt x="88" y="174"/>
                    </a:moveTo>
                    <a:lnTo>
                      <a:pt x="105" y="169"/>
                    </a:lnTo>
                    <a:lnTo>
                      <a:pt x="122" y="164"/>
                    </a:lnTo>
                    <a:lnTo>
                      <a:pt x="136" y="155"/>
                    </a:lnTo>
                    <a:lnTo>
                      <a:pt x="150" y="148"/>
                    </a:lnTo>
                    <a:lnTo>
                      <a:pt x="160" y="133"/>
                    </a:lnTo>
                    <a:lnTo>
                      <a:pt x="169" y="119"/>
                    </a:lnTo>
                    <a:lnTo>
                      <a:pt x="174" y="103"/>
                    </a:lnTo>
                    <a:lnTo>
                      <a:pt x="176" y="86"/>
                    </a:lnTo>
                    <a:lnTo>
                      <a:pt x="174" y="65"/>
                    </a:lnTo>
                    <a:lnTo>
                      <a:pt x="169" y="50"/>
                    </a:lnTo>
                    <a:lnTo>
                      <a:pt x="160" y="34"/>
                    </a:lnTo>
                    <a:lnTo>
                      <a:pt x="150" y="24"/>
                    </a:lnTo>
                    <a:lnTo>
                      <a:pt x="136" y="12"/>
                    </a:lnTo>
                    <a:lnTo>
                      <a:pt x="122" y="5"/>
                    </a:lnTo>
                    <a:lnTo>
                      <a:pt x="105" y="0"/>
                    </a:lnTo>
                    <a:lnTo>
                      <a:pt x="88" y="0"/>
                    </a:lnTo>
                    <a:lnTo>
                      <a:pt x="69" y="0"/>
                    </a:lnTo>
                    <a:lnTo>
                      <a:pt x="53" y="5"/>
                    </a:lnTo>
                    <a:lnTo>
                      <a:pt x="38" y="12"/>
                    </a:lnTo>
                    <a:lnTo>
                      <a:pt x="26" y="24"/>
                    </a:lnTo>
                    <a:lnTo>
                      <a:pt x="12" y="34"/>
                    </a:lnTo>
                    <a:lnTo>
                      <a:pt x="5" y="50"/>
                    </a:lnTo>
                    <a:lnTo>
                      <a:pt x="0" y="65"/>
                    </a:lnTo>
                    <a:lnTo>
                      <a:pt x="0" y="86"/>
                    </a:lnTo>
                    <a:lnTo>
                      <a:pt x="0" y="103"/>
                    </a:lnTo>
                    <a:lnTo>
                      <a:pt x="5" y="119"/>
                    </a:lnTo>
                    <a:lnTo>
                      <a:pt x="12" y="133"/>
                    </a:lnTo>
                    <a:lnTo>
                      <a:pt x="26" y="148"/>
                    </a:lnTo>
                    <a:lnTo>
                      <a:pt x="38" y="155"/>
                    </a:lnTo>
                    <a:lnTo>
                      <a:pt x="53" y="164"/>
                    </a:lnTo>
                    <a:lnTo>
                      <a:pt x="69" y="169"/>
                    </a:lnTo>
                    <a:lnTo>
                      <a:pt x="88" y="174"/>
                    </a:lnTo>
                    <a:lnTo>
                      <a:pt x="88" y="17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5" name="Freeform 339"/>
              <p:cNvSpPr>
                <a:spLocks/>
              </p:cNvSpPr>
              <p:nvPr/>
            </p:nvSpPr>
            <p:spPr bwMode="auto">
              <a:xfrm rot="10672221">
                <a:off x="3730" y="2941"/>
                <a:ext cx="178" cy="176"/>
              </a:xfrm>
              <a:custGeom>
                <a:avLst/>
                <a:gdLst>
                  <a:gd name="T0" fmla="*/ 88 w 178"/>
                  <a:gd name="T1" fmla="*/ 176 h 176"/>
                  <a:gd name="T2" fmla="*/ 105 w 178"/>
                  <a:gd name="T3" fmla="*/ 171 h 176"/>
                  <a:gd name="T4" fmla="*/ 121 w 178"/>
                  <a:gd name="T5" fmla="*/ 167 h 176"/>
                  <a:gd name="T6" fmla="*/ 135 w 178"/>
                  <a:gd name="T7" fmla="*/ 157 h 176"/>
                  <a:gd name="T8" fmla="*/ 150 w 178"/>
                  <a:gd name="T9" fmla="*/ 150 h 176"/>
                  <a:gd name="T10" fmla="*/ 159 w 178"/>
                  <a:gd name="T11" fmla="*/ 136 h 176"/>
                  <a:gd name="T12" fmla="*/ 169 w 178"/>
                  <a:gd name="T13" fmla="*/ 121 h 176"/>
                  <a:gd name="T14" fmla="*/ 173 w 178"/>
                  <a:gd name="T15" fmla="*/ 105 h 176"/>
                  <a:gd name="T16" fmla="*/ 178 w 178"/>
                  <a:gd name="T17" fmla="*/ 88 h 176"/>
                  <a:gd name="T18" fmla="*/ 173 w 178"/>
                  <a:gd name="T19" fmla="*/ 69 h 176"/>
                  <a:gd name="T20" fmla="*/ 169 w 178"/>
                  <a:gd name="T21" fmla="*/ 53 h 176"/>
                  <a:gd name="T22" fmla="*/ 159 w 178"/>
                  <a:gd name="T23" fmla="*/ 38 h 176"/>
                  <a:gd name="T24" fmla="*/ 150 w 178"/>
                  <a:gd name="T25" fmla="*/ 27 h 176"/>
                  <a:gd name="T26" fmla="*/ 135 w 178"/>
                  <a:gd name="T27" fmla="*/ 12 h 176"/>
                  <a:gd name="T28" fmla="*/ 121 w 178"/>
                  <a:gd name="T29" fmla="*/ 5 h 176"/>
                  <a:gd name="T30" fmla="*/ 105 w 178"/>
                  <a:gd name="T31" fmla="*/ 0 h 176"/>
                  <a:gd name="T32" fmla="*/ 88 w 178"/>
                  <a:gd name="T33" fmla="*/ 0 h 176"/>
                  <a:gd name="T34" fmla="*/ 69 w 178"/>
                  <a:gd name="T35" fmla="*/ 0 h 176"/>
                  <a:gd name="T36" fmla="*/ 52 w 178"/>
                  <a:gd name="T37" fmla="*/ 5 h 176"/>
                  <a:gd name="T38" fmla="*/ 38 w 178"/>
                  <a:gd name="T39" fmla="*/ 12 h 176"/>
                  <a:gd name="T40" fmla="*/ 26 w 178"/>
                  <a:gd name="T41" fmla="*/ 27 h 176"/>
                  <a:gd name="T42" fmla="*/ 12 w 178"/>
                  <a:gd name="T43" fmla="*/ 38 h 176"/>
                  <a:gd name="T44" fmla="*/ 5 w 178"/>
                  <a:gd name="T45" fmla="*/ 53 h 176"/>
                  <a:gd name="T46" fmla="*/ 0 w 178"/>
                  <a:gd name="T47" fmla="*/ 69 h 176"/>
                  <a:gd name="T48" fmla="*/ 0 w 178"/>
                  <a:gd name="T49" fmla="*/ 88 h 176"/>
                  <a:gd name="T50" fmla="*/ 0 w 178"/>
                  <a:gd name="T51" fmla="*/ 105 h 176"/>
                  <a:gd name="T52" fmla="*/ 5 w 178"/>
                  <a:gd name="T53" fmla="*/ 121 h 176"/>
                  <a:gd name="T54" fmla="*/ 12 w 178"/>
                  <a:gd name="T55" fmla="*/ 136 h 176"/>
                  <a:gd name="T56" fmla="*/ 26 w 178"/>
                  <a:gd name="T57" fmla="*/ 150 h 176"/>
                  <a:gd name="T58" fmla="*/ 38 w 178"/>
                  <a:gd name="T59" fmla="*/ 157 h 176"/>
                  <a:gd name="T60" fmla="*/ 52 w 178"/>
                  <a:gd name="T61" fmla="*/ 167 h 176"/>
                  <a:gd name="T62" fmla="*/ 69 w 178"/>
                  <a:gd name="T63" fmla="*/ 171 h 176"/>
                  <a:gd name="T64" fmla="*/ 88 w 178"/>
                  <a:gd name="T65" fmla="*/ 176 h 176"/>
                  <a:gd name="T66" fmla="*/ 88 w 178"/>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6">
                    <a:moveTo>
                      <a:pt x="88" y="176"/>
                    </a:moveTo>
                    <a:lnTo>
                      <a:pt x="105" y="171"/>
                    </a:lnTo>
                    <a:lnTo>
                      <a:pt x="121" y="167"/>
                    </a:lnTo>
                    <a:lnTo>
                      <a:pt x="135" y="157"/>
                    </a:lnTo>
                    <a:lnTo>
                      <a:pt x="150" y="150"/>
                    </a:lnTo>
                    <a:lnTo>
                      <a:pt x="159" y="136"/>
                    </a:lnTo>
                    <a:lnTo>
                      <a:pt x="169" y="121"/>
                    </a:lnTo>
                    <a:lnTo>
                      <a:pt x="173" y="105"/>
                    </a:lnTo>
                    <a:lnTo>
                      <a:pt x="178" y="88"/>
                    </a:lnTo>
                    <a:lnTo>
                      <a:pt x="173" y="69"/>
                    </a:lnTo>
                    <a:lnTo>
                      <a:pt x="169" y="53"/>
                    </a:lnTo>
                    <a:lnTo>
                      <a:pt x="159" y="38"/>
                    </a:lnTo>
                    <a:lnTo>
                      <a:pt x="150" y="27"/>
                    </a:lnTo>
                    <a:lnTo>
                      <a:pt x="135" y="12"/>
                    </a:lnTo>
                    <a:lnTo>
                      <a:pt x="121" y="5"/>
                    </a:lnTo>
                    <a:lnTo>
                      <a:pt x="105" y="0"/>
                    </a:lnTo>
                    <a:lnTo>
                      <a:pt x="88" y="0"/>
                    </a:lnTo>
                    <a:lnTo>
                      <a:pt x="69" y="0"/>
                    </a:lnTo>
                    <a:lnTo>
                      <a:pt x="52" y="5"/>
                    </a:lnTo>
                    <a:lnTo>
                      <a:pt x="38" y="12"/>
                    </a:lnTo>
                    <a:lnTo>
                      <a:pt x="26" y="27"/>
                    </a:lnTo>
                    <a:lnTo>
                      <a:pt x="12" y="38"/>
                    </a:lnTo>
                    <a:lnTo>
                      <a:pt x="5" y="53"/>
                    </a:lnTo>
                    <a:lnTo>
                      <a:pt x="0" y="69"/>
                    </a:lnTo>
                    <a:lnTo>
                      <a:pt x="0" y="88"/>
                    </a:lnTo>
                    <a:lnTo>
                      <a:pt x="0" y="105"/>
                    </a:lnTo>
                    <a:lnTo>
                      <a:pt x="5" y="121"/>
                    </a:lnTo>
                    <a:lnTo>
                      <a:pt x="12" y="136"/>
                    </a:lnTo>
                    <a:lnTo>
                      <a:pt x="26" y="150"/>
                    </a:lnTo>
                    <a:lnTo>
                      <a:pt x="38" y="157"/>
                    </a:lnTo>
                    <a:lnTo>
                      <a:pt x="52" y="167"/>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6" name="Freeform 340"/>
              <p:cNvSpPr>
                <a:spLocks/>
              </p:cNvSpPr>
              <p:nvPr/>
            </p:nvSpPr>
            <p:spPr bwMode="auto">
              <a:xfrm rot="10672221">
                <a:off x="4106" y="3879"/>
                <a:ext cx="103" cy="102"/>
              </a:xfrm>
              <a:custGeom>
                <a:avLst/>
                <a:gdLst>
                  <a:gd name="T0" fmla="*/ 53 w 103"/>
                  <a:gd name="T1" fmla="*/ 102 h 102"/>
                  <a:gd name="T2" fmla="*/ 72 w 103"/>
                  <a:gd name="T3" fmla="*/ 98 h 102"/>
                  <a:gd name="T4" fmla="*/ 88 w 103"/>
                  <a:gd name="T5" fmla="*/ 88 h 102"/>
                  <a:gd name="T6" fmla="*/ 98 w 103"/>
                  <a:gd name="T7" fmla="*/ 71 h 102"/>
                  <a:gd name="T8" fmla="*/ 103 w 103"/>
                  <a:gd name="T9" fmla="*/ 52 h 102"/>
                  <a:gd name="T10" fmla="*/ 98 w 103"/>
                  <a:gd name="T11" fmla="*/ 29 h 102"/>
                  <a:gd name="T12" fmla="*/ 88 w 103"/>
                  <a:gd name="T13" fmla="*/ 14 h 102"/>
                  <a:gd name="T14" fmla="*/ 72 w 103"/>
                  <a:gd name="T15" fmla="*/ 3 h 102"/>
                  <a:gd name="T16" fmla="*/ 53 w 103"/>
                  <a:gd name="T17" fmla="*/ 0 h 102"/>
                  <a:gd name="T18" fmla="*/ 31 w 103"/>
                  <a:gd name="T19" fmla="*/ 3 h 102"/>
                  <a:gd name="T20" fmla="*/ 15 w 103"/>
                  <a:gd name="T21" fmla="*/ 14 h 102"/>
                  <a:gd name="T22" fmla="*/ 3 w 103"/>
                  <a:gd name="T23" fmla="*/ 29 h 102"/>
                  <a:gd name="T24" fmla="*/ 0 w 103"/>
                  <a:gd name="T25" fmla="*/ 52 h 102"/>
                  <a:gd name="T26" fmla="*/ 3 w 103"/>
                  <a:gd name="T27" fmla="*/ 71 h 102"/>
                  <a:gd name="T28" fmla="*/ 15 w 103"/>
                  <a:gd name="T29" fmla="*/ 88 h 102"/>
                  <a:gd name="T30" fmla="*/ 31 w 103"/>
                  <a:gd name="T31" fmla="*/ 98 h 102"/>
                  <a:gd name="T32" fmla="*/ 53 w 103"/>
                  <a:gd name="T33" fmla="*/ 102 h 102"/>
                  <a:gd name="T34" fmla="*/ 53 w 103"/>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102">
                    <a:moveTo>
                      <a:pt x="53" y="102"/>
                    </a:moveTo>
                    <a:lnTo>
                      <a:pt x="72" y="98"/>
                    </a:lnTo>
                    <a:lnTo>
                      <a:pt x="88" y="88"/>
                    </a:lnTo>
                    <a:lnTo>
                      <a:pt x="98" y="71"/>
                    </a:lnTo>
                    <a:lnTo>
                      <a:pt x="103" y="52"/>
                    </a:lnTo>
                    <a:lnTo>
                      <a:pt x="98" y="29"/>
                    </a:lnTo>
                    <a:lnTo>
                      <a:pt x="88" y="14"/>
                    </a:lnTo>
                    <a:lnTo>
                      <a:pt x="72" y="3"/>
                    </a:lnTo>
                    <a:lnTo>
                      <a:pt x="53" y="0"/>
                    </a:lnTo>
                    <a:lnTo>
                      <a:pt x="31" y="3"/>
                    </a:lnTo>
                    <a:lnTo>
                      <a:pt x="15" y="14"/>
                    </a:lnTo>
                    <a:lnTo>
                      <a:pt x="3" y="29"/>
                    </a:lnTo>
                    <a:lnTo>
                      <a:pt x="0" y="52"/>
                    </a:lnTo>
                    <a:lnTo>
                      <a:pt x="3" y="71"/>
                    </a:lnTo>
                    <a:lnTo>
                      <a:pt x="15" y="88"/>
                    </a:lnTo>
                    <a:lnTo>
                      <a:pt x="31" y="98"/>
                    </a:lnTo>
                    <a:lnTo>
                      <a:pt x="53" y="102"/>
                    </a:lnTo>
                    <a:lnTo>
                      <a:pt x="53"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7" name="Freeform 341"/>
              <p:cNvSpPr>
                <a:spLocks/>
              </p:cNvSpPr>
              <p:nvPr/>
            </p:nvSpPr>
            <p:spPr bwMode="auto">
              <a:xfrm rot="10672221">
                <a:off x="3764" y="3781"/>
                <a:ext cx="109" cy="110"/>
              </a:xfrm>
              <a:custGeom>
                <a:avLst/>
                <a:gdLst>
                  <a:gd name="T0" fmla="*/ 55 w 109"/>
                  <a:gd name="T1" fmla="*/ 110 h 110"/>
                  <a:gd name="T2" fmla="*/ 74 w 109"/>
                  <a:gd name="T3" fmla="*/ 105 h 110"/>
                  <a:gd name="T4" fmla="*/ 93 w 109"/>
                  <a:gd name="T5" fmla="*/ 93 h 110"/>
                  <a:gd name="T6" fmla="*/ 105 w 109"/>
                  <a:gd name="T7" fmla="*/ 74 h 110"/>
                  <a:gd name="T8" fmla="*/ 109 w 109"/>
                  <a:gd name="T9" fmla="*/ 55 h 110"/>
                  <a:gd name="T10" fmla="*/ 105 w 109"/>
                  <a:gd name="T11" fmla="*/ 34 h 110"/>
                  <a:gd name="T12" fmla="*/ 93 w 109"/>
                  <a:gd name="T13" fmla="*/ 17 h 110"/>
                  <a:gd name="T14" fmla="*/ 74 w 109"/>
                  <a:gd name="T15" fmla="*/ 3 h 110"/>
                  <a:gd name="T16" fmla="*/ 55 w 109"/>
                  <a:gd name="T17" fmla="*/ 0 h 110"/>
                  <a:gd name="T18" fmla="*/ 33 w 109"/>
                  <a:gd name="T19" fmla="*/ 3 h 110"/>
                  <a:gd name="T20" fmla="*/ 17 w 109"/>
                  <a:gd name="T21" fmla="*/ 17 h 110"/>
                  <a:gd name="T22" fmla="*/ 2 w 109"/>
                  <a:gd name="T23" fmla="*/ 34 h 110"/>
                  <a:gd name="T24" fmla="*/ 0 w 109"/>
                  <a:gd name="T25" fmla="*/ 55 h 110"/>
                  <a:gd name="T26" fmla="*/ 2 w 109"/>
                  <a:gd name="T27" fmla="*/ 74 h 110"/>
                  <a:gd name="T28" fmla="*/ 17 w 109"/>
                  <a:gd name="T29" fmla="*/ 93 h 110"/>
                  <a:gd name="T30" fmla="*/ 33 w 109"/>
                  <a:gd name="T31" fmla="*/ 105 h 110"/>
                  <a:gd name="T32" fmla="*/ 55 w 109"/>
                  <a:gd name="T33" fmla="*/ 110 h 110"/>
                  <a:gd name="T34" fmla="*/ 55 w 109"/>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10">
                    <a:moveTo>
                      <a:pt x="55" y="110"/>
                    </a:moveTo>
                    <a:lnTo>
                      <a:pt x="74" y="105"/>
                    </a:lnTo>
                    <a:lnTo>
                      <a:pt x="93" y="93"/>
                    </a:lnTo>
                    <a:lnTo>
                      <a:pt x="105" y="74"/>
                    </a:lnTo>
                    <a:lnTo>
                      <a:pt x="109" y="55"/>
                    </a:lnTo>
                    <a:lnTo>
                      <a:pt x="105" y="34"/>
                    </a:lnTo>
                    <a:lnTo>
                      <a:pt x="93" y="17"/>
                    </a:lnTo>
                    <a:lnTo>
                      <a:pt x="74" y="3"/>
                    </a:lnTo>
                    <a:lnTo>
                      <a:pt x="55" y="0"/>
                    </a:lnTo>
                    <a:lnTo>
                      <a:pt x="33" y="3"/>
                    </a:lnTo>
                    <a:lnTo>
                      <a:pt x="17" y="17"/>
                    </a:lnTo>
                    <a:lnTo>
                      <a:pt x="2" y="34"/>
                    </a:lnTo>
                    <a:lnTo>
                      <a:pt x="0" y="55"/>
                    </a:lnTo>
                    <a:lnTo>
                      <a:pt x="2" y="74"/>
                    </a:lnTo>
                    <a:lnTo>
                      <a:pt x="17" y="93"/>
                    </a:lnTo>
                    <a:lnTo>
                      <a:pt x="33" y="105"/>
                    </a:lnTo>
                    <a:lnTo>
                      <a:pt x="55" y="110"/>
                    </a:lnTo>
                    <a:lnTo>
                      <a:pt x="55" y="11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8" name="Freeform 342"/>
              <p:cNvSpPr>
                <a:spLocks/>
              </p:cNvSpPr>
              <p:nvPr/>
            </p:nvSpPr>
            <p:spPr bwMode="auto">
              <a:xfrm rot="10672221">
                <a:off x="3584" y="3508"/>
                <a:ext cx="97" cy="100"/>
              </a:xfrm>
              <a:custGeom>
                <a:avLst/>
                <a:gdLst>
                  <a:gd name="T0" fmla="*/ 47 w 97"/>
                  <a:gd name="T1" fmla="*/ 100 h 100"/>
                  <a:gd name="T2" fmla="*/ 66 w 97"/>
                  <a:gd name="T3" fmla="*/ 95 h 100"/>
                  <a:gd name="T4" fmla="*/ 83 w 97"/>
                  <a:gd name="T5" fmla="*/ 85 h 100"/>
                  <a:gd name="T6" fmla="*/ 92 w 97"/>
                  <a:gd name="T7" fmla="*/ 66 h 100"/>
                  <a:gd name="T8" fmla="*/ 97 w 97"/>
                  <a:gd name="T9" fmla="*/ 48 h 100"/>
                  <a:gd name="T10" fmla="*/ 92 w 97"/>
                  <a:gd name="T11" fmla="*/ 29 h 100"/>
                  <a:gd name="T12" fmla="*/ 83 w 97"/>
                  <a:gd name="T13" fmla="*/ 14 h 100"/>
                  <a:gd name="T14" fmla="*/ 66 w 97"/>
                  <a:gd name="T15" fmla="*/ 2 h 100"/>
                  <a:gd name="T16" fmla="*/ 47 w 97"/>
                  <a:gd name="T17" fmla="*/ 0 h 100"/>
                  <a:gd name="T18" fmla="*/ 26 w 97"/>
                  <a:gd name="T19" fmla="*/ 2 h 100"/>
                  <a:gd name="T20" fmla="*/ 12 w 97"/>
                  <a:gd name="T21" fmla="*/ 14 h 100"/>
                  <a:gd name="T22" fmla="*/ 2 w 97"/>
                  <a:gd name="T23" fmla="*/ 29 h 100"/>
                  <a:gd name="T24" fmla="*/ 0 w 97"/>
                  <a:gd name="T25" fmla="*/ 48 h 100"/>
                  <a:gd name="T26" fmla="*/ 2 w 97"/>
                  <a:gd name="T27" fmla="*/ 66 h 100"/>
                  <a:gd name="T28" fmla="*/ 12 w 97"/>
                  <a:gd name="T29" fmla="*/ 85 h 100"/>
                  <a:gd name="T30" fmla="*/ 26 w 97"/>
                  <a:gd name="T31" fmla="*/ 95 h 100"/>
                  <a:gd name="T32" fmla="*/ 47 w 97"/>
                  <a:gd name="T33" fmla="*/ 100 h 100"/>
                  <a:gd name="T34" fmla="*/ 47 w 97"/>
                  <a:gd name="T3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100">
                    <a:moveTo>
                      <a:pt x="47" y="100"/>
                    </a:moveTo>
                    <a:lnTo>
                      <a:pt x="66" y="95"/>
                    </a:lnTo>
                    <a:lnTo>
                      <a:pt x="83" y="85"/>
                    </a:lnTo>
                    <a:lnTo>
                      <a:pt x="92" y="66"/>
                    </a:lnTo>
                    <a:lnTo>
                      <a:pt x="97" y="48"/>
                    </a:lnTo>
                    <a:lnTo>
                      <a:pt x="92" y="29"/>
                    </a:lnTo>
                    <a:lnTo>
                      <a:pt x="83" y="14"/>
                    </a:lnTo>
                    <a:lnTo>
                      <a:pt x="66" y="2"/>
                    </a:lnTo>
                    <a:lnTo>
                      <a:pt x="47" y="0"/>
                    </a:lnTo>
                    <a:lnTo>
                      <a:pt x="26" y="2"/>
                    </a:lnTo>
                    <a:lnTo>
                      <a:pt x="12" y="14"/>
                    </a:lnTo>
                    <a:lnTo>
                      <a:pt x="2" y="29"/>
                    </a:lnTo>
                    <a:lnTo>
                      <a:pt x="0" y="48"/>
                    </a:lnTo>
                    <a:lnTo>
                      <a:pt x="2" y="66"/>
                    </a:lnTo>
                    <a:lnTo>
                      <a:pt x="12" y="85"/>
                    </a:lnTo>
                    <a:lnTo>
                      <a:pt x="26" y="95"/>
                    </a:lnTo>
                    <a:lnTo>
                      <a:pt x="47" y="100"/>
                    </a:lnTo>
                    <a:lnTo>
                      <a:pt x="47" y="10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19" name="Freeform 343"/>
              <p:cNvSpPr>
                <a:spLocks/>
              </p:cNvSpPr>
              <p:nvPr/>
            </p:nvSpPr>
            <p:spPr bwMode="auto">
              <a:xfrm rot="10672221">
                <a:off x="3593" y="3219"/>
                <a:ext cx="109" cy="109"/>
              </a:xfrm>
              <a:custGeom>
                <a:avLst/>
                <a:gdLst>
                  <a:gd name="T0" fmla="*/ 54 w 109"/>
                  <a:gd name="T1" fmla="*/ 109 h 109"/>
                  <a:gd name="T2" fmla="*/ 74 w 109"/>
                  <a:gd name="T3" fmla="*/ 104 h 109"/>
                  <a:gd name="T4" fmla="*/ 93 w 109"/>
                  <a:gd name="T5" fmla="*/ 92 h 109"/>
                  <a:gd name="T6" fmla="*/ 104 w 109"/>
                  <a:gd name="T7" fmla="*/ 76 h 109"/>
                  <a:gd name="T8" fmla="*/ 109 w 109"/>
                  <a:gd name="T9" fmla="*/ 54 h 109"/>
                  <a:gd name="T10" fmla="*/ 104 w 109"/>
                  <a:gd name="T11" fmla="*/ 31 h 109"/>
                  <a:gd name="T12" fmla="*/ 93 w 109"/>
                  <a:gd name="T13" fmla="*/ 14 h 109"/>
                  <a:gd name="T14" fmla="*/ 74 w 109"/>
                  <a:gd name="T15" fmla="*/ 2 h 109"/>
                  <a:gd name="T16" fmla="*/ 54 w 109"/>
                  <a:gd name="T17" fmla="*/ 0 h 109"/>
                  <a:gd name="T18" fmla="*/ 33 w 109"/>
                  <a:gd name="T19" fmla="*/ 2 h 109"/>
                  <a:gd name="T20" fmla="*/ 16 w 109"/>
                  <a:gd name="T21" fmla="*/ 14 h 109"/>
                  <a:gd name="T22" fmla="*/ 2 w 109"/>
                  <a:gd name="T23" fmla="*/ 31 h 109"/>
                  <a:gd name="T24" fmla="*/ 0 w 109"/>
                  <a:gd name="T25" fmla="*/ 54 h 109"/>
                  <a:gd name="T26" fmla="*/ 2 w 109"/>
                  <a:gd name="T27" fmla="*/ 76 h 109"/>
                  <a:gd name="T28" fmla="*/ 16 w 109"/>
                  <a:gd name="T29" fmla="*/ 92 h 109"/>
                  <a:gd name="T30" fmla="*/ 33 w 109"/>
                  <a:gd name="T31" fmla="*/ 104 h 109"/>
                  <a:gd name="T32" fmla="*/ 54 w 109"/>
                  <a:gd name="T33" fmla="*/ 109 h 109"/>
                  <a:gd name="T34" fmla="*/ 54 w 109"/>
                  <a:gd name="T3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09">
                    <a:moveTo>
                      <a:pt x="54" y="109"/>
                    </a:moveTo>
                    <a:lnTo>
                      <a:pt x="74" y="104"/>
                    </a:lnTo>
                    <a:lnTo>
                      <a:pt x="93" y="92"/>
                    </a:lnTo>
                    <a:lnTo>
                      <a:pt x="104" y="76"/>
                    </a:lnTo>
                    <a:lnTo>
                      <a:pt x="109" y="54"/>
                    </a:lnTo>
                    <a:lnTo>
                      <a:pt x="104" y="31"/>
                    </a:lnTo>
                    <a:lnTo>
                      <a:pt x="93" y="14"/>
                    </a:lnTo>
                    <a:lnTo>
                      <a:pt x="74" y="2"/>
                    </a:lnTo>
                    <a:lnTo>
                      <a:pt x="54" y="0"/>
                    </a:lnTo>
                    <a:lnTo>
                      <a:pt x="33" y="2"/>
                    </a:lnTo>
                    <a:lnTo>
                      <a:pt x="16" y="14"/>
                    </a:lnTo>
                    <a:lnTo>
                      <a:pt x="2" y="31"/>
                    </a:lnTo>
                    <a:lnTo>
                      <a:pt x="0" y="54"/>
                    </a:lnTo>
                    <a:lnTo>
                      <a:pt x="2" y="76"/>
                    </a:lnTo>
                    <a:lnTo>
                      <a:pt x="16" y="92"/>
                    </a:lnTo>
                    <a:lnTo>
                      <a:pt x="33" y="104"/>
                    </a:lnTo>
                    <a:lnTo>
                      <a:pt x="54" y="109"/>
                    </a:lnTo>
                    <a:lnTo>
                      <a:pt x="54" y="10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0" name="Freeform 344"/>
              <p:cNvSpPr>
                <a:spLocks/>
              </p:cNvSpPr>
              <p:nvPr/>
            </p:nvSpPr>
            <p:spPr bwMode="auto">
              <a:xfrm rot="10672221">
                <a:off x="3776" y="2979"/>
                <a:ext cx="105" cy="105"/>
              </a:xfrm>
              <a:custGeom>
                <a:avLst/>
                <a:gdLst>
                  <a:gd name="T0" fmla="*/ 55 w 105"/>
                  <a:gd name="T1" fmla="*/ 105 h 105"/>
                  <a:gd name="T2" fmla="*/ 74 w 105"/>
                  <a:gd name="T3" fmla="*/ 100 h 105"/>
                  <a:gd name="T4" fmla="*/ 90 w 105"/>
                  <a:gd name="T5" fmla="*/ 88 h 105"/>
                  <a:gd name="T6" fmla="*/ 100 w 105"/>
                  <a:gd name="T7" fmla="*/ 69 h 105"/>
                  <a:gd name="T8" fmla="*/ 105 w 105"/>
                  <a:gd name="T9" fmla="*/ 50 h 105"/>
                  <a:gd name="T10" fmla="*/ 100 w 105"/>
                  <a:gd name="T11" fmla="*/ 29 h 105"/>
                  <a:gd name="T12" fmla="*/ 90 w 105"/>
                  <a:gd name="T13" fmla="*/ 14 h 105"/>
                  <a:gd name="T14" fmla="*/ 74 w 105"/>
                  <a:gd name="T15" fmla="*/ 3 h 105"/>
                  <a:gd name="T16" fmla="*/ 55 w 105"/>
                  <a:gd name="T17" fmla="*/ 0 h 105"/>
                  <a:gd name="T18" fmla="*/ 31 w 105"/>
                  <a:gd name="T19" fmla="*/ 3 h 105"/>
                  <a:gd name="T20" fmla="*/ 14 w 105"/>
                  <a:gd name="T21" fmla="*/ 14 h 105"/>
                  <a:gd name="T22" fmla="*/ 2 w 105"/>
                  <a:gd name="T23" fmla="*/ 29 h 105"/>
                  <a:gd name="T24" fmla="*/ 0 w 105"/>
                  <a:gd name="T25" fmla="*/ 50 h 105"/>
                  <a:gd name="T26" fmla="*/ 2 w 105"/>
                  <a:gd name="T27" fmla="*/ 69 h 105"/>
                  <a:gd name="T28" fmla="*/ 14 w 105"/>
                  <a:gd name="T29" fmla="*/ 88 h 105"/>
                  <a:gd name="T30" fmla="*/ 31 w 105"/>
                  <a:gd name="T31" fmla="*/ 100 h 105"/>
                  <a:gd name="T32" fmla="*/ 55 w 105"/>
                  <a:gd name="T33" fmla="*/ 105 h 105"/>
                  <a:gd name="T34" fmla="*/ 55 w 105"/>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05">
                    <a:moveTo>
                      <a:pt x="55" y="105"/>
                    </a:moveTo>
                    <a:lnTo>
                      <a:pt x="74" y="100"/>
                    </a:lnTo>
                    <a:lnTo>
                      <a:pt x="90" y="88"/>
                    </a:lnTo>
                    <a:lnTo>
                      <a:pt x="100" y="69"/>
                    </a:lnTo>
                    <a:lnTo>
                      <a:pt x="105" y="50"/>
                    </a:lnTo>
                    <a:lnTo>
                      <a:pt x="100" y="29"/>
                    </a:lnTo>
                    <a:lnTo>
                      <a:pt x="90" y="14"/>
                    </a:lnTo>
                    <a:lnTo>
                      <a:pt x="74" y="3"/>
                    </a:lnTo>
                    <a:lnTo>
                      <a:pt x="55" y="0"/>
                    </a:lnTo>
                    <a:lnTo>
                      <a:pt x="31" y="3"/>
                    </a:lnTo>
                    <a:lnTo>
                      <a:pt x="14" y="14"/>
                    </a:lnTo>
                    <a:lnTo>
                      <a:pt x="2" y="29"/>
                    </a:lnTo>
                    <a:lnTo>
                      <a:pt x="0" y="50"/>
                    </a:lnTo>
                    <a:lnTo>
                      <a:pt x="2" y="69"/>
                    </a:lnTo>
                    <a:lnTo>
                      <a:pt x="14" y="88"/>
                    </a:lnTo>
                    <a:lnTo>
                      <a:pt x="31" y="100"/>
                    </a:lnTo>
                    <a:lnTo>
                      <a:pt x="55" y="105"/>
                    </a:lnTo>
                    <a:lnTo>
                      <a:pt x="55" y="10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1" name="Freeform 345"/>
              <p:cNvSpPr>
                <a:spLocks/>
              </p:cNvSpPr>
              <p:nvPr/>
            </p:nvSpPr>
            <p:spPr bwMode="auto">
              <a:xfrm rot="10672221">
                <a:off x="4137" y="3911"/>
                <a:ext cx="52" cy="50"/>
              </a:xfrm>
              <a:custGeom>
                <a:avLst/>
                <a:gdLst>
                  <a:gd name="T0" fmla="*/ 26 w 52"/>
                  <a:gd name="T1" fmla="*/ 50 h 50"/>
                  <a:gd name="T2" fmla="*/ 43 w 52"/>
                  <a:gd name="T3" fmla="*/ 43 h 50"/>
                  <a:gd name="T4" fmla="*/ 52 w 52"/>
                  <a:gd name="T5" fmla="*/ 26 h 50"/>
                  <a:gd name="T6" fmla="*/ 43 w 52"/>
                  <a:gd name="T7" fmla="*/ 7 h 50"/>
                  <a:gd name="T8" fmla="*/ 26 w 52"/>
                  <a:gd name="T9" fmla="*/ 0 h 50"/>
                  <a:gd name="T10" fmla="*/ 7 w 52"/>
                  <a:gd name="T11" fmla="*/ 7 h 50"/>
                  <a:gd name="T12" fmla="*/ 0 w 52"/>
                  <a:gd name="T13" fmla="*/ 26 h 50"/>
                  <a:gd name="T14" fmla="*/ 7 w 52"/>
                  <a:gd name="T15" fmla="*/ 43 h 50"/>
                  <a:gd name="T16" fmla="*/ 26 w 52"/>
                  <a:gd name="T17" fmla="*/ 50 h 50"/>
                  <a:gd name="T18" fmla="*/ 26 w 52"/>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0">
                    <a:moveTo>
                      <a:pt x="26" y="50"/>
                    </a:moveTo>
                    <a:lnTo>
                      <a:pt x="43" y="43"/>
                    </a:lnTo>
                    <a:lnTo>
                      <a:pt x="52" y="26"/>
                    </a:lnTo>
                    <a:lnTo>
                      <a:pt x="43" y="7"/>
                    </a:lnTo>
                    <a:lnTo>
                      <a:pt x="26" y="0"/>
                    </a:lnTo>
                    <a:lnTo>
                      <a:pt x="7" y="7"/>
                    </a:lnTo>
                    <a:lnTo>
                      <a:pt x="0" y="26"/>
                    </a:lnTo>
                    <a:lnTo>
                      <a:pt x="7" y="43"/>
                    </a:lnTo>
                    <a:lnTo>
                      <a:pt x="26" y="50"/>
                    </a:lnTo>
                    <a:lnTo>
                      <a:pt x="26" y="5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2" name="Freeform 346"/>
              <p:cNvSpPr>
                <a:spLocks/>
              </p:cNvSpPr>
              <p:nvPr/>
            </p:nvSpPr>
            <p:spPr bwMode="auto">
              <a:xfrm rot="10672221">
                <a:off x="3794" y="3817"/>
                <a:ext cx="53" cy="52"/>
              </a:xfrm>
              <a:custGeom>
                <a:avLst/>
                <a:gdLst>
                  <a:gd name="T0" fmla="*/ 26 w 53"/>
                  <a:gd name="T1" fmla="*/ 52 h 52"/>
                  <a:gd name="T2" fmla="*/ 43 w 53"/>
                  <a:gd name="T3" fmla="*/ 42 h 52"/>
                  <a:gd name="T4" fmla="*/ 53 w 53"/>
                  <a:gd name="T5" fmla="*/ 26 h 52"/>
                  <a:gd name="T6" fmla="*/ 43 w 53"/>
                  <a:gd name="T7" fmla="*/ 7 h 52"/>
                  <a:gd name="T8" fmla="*/ 26 w 53"/>
                  <a:gd name="T9" fmla="*/ 0 h 52"/>
                  <a:gd name="T10" fmla="*/ 7 w 53"/>
                  <a:gd name="T11" fmla="*/ 7 h 52"/>
                  <a:gd name="T12" fmla="*/ 0 w 53"/>
                  <a:gd name="T13" fmla="*/ 26 h 52"/>
                  <a:gd name="T14" fmla="*/ 7 w 53"/>
                  <a:gd name="T15" fmla="*/ 42 h 52"/>
                  <a:gd name="T16" fmla="*/ 26 w 53"/>
                  <a:gd name="T17" fmla="*/ 52 h 52"/>
                  <a:gd name="T18" fmla="*/ 26 w 53"/>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26" y="52"/>
                    </a:moveTo>
                    <a:lnTo>
                      <a:pt x="43" y="42"/>
                    </a:lnTo>
                    <a:lnTo>
                      <a:pt x="53" y="26"/>
                    </a:lnTo>
                    <a:lnTo>
                      <a:pt x="43" y="7"/>
                    </a:lnTo>
                    <a:lnTo>
                      <a:pt x="26" y="0"/>
                    </a:lnTo>
                    <a:lnTo>
                      <a:pt x="7" y="7"/>
                    </a:lnTo>
                    <a:lnTo>
                      <a:pt x="0" y="26"/>
                    </a:lnTo>
                    <a:lnTo>
                      <a:pt x="7" y="42"/>
                    </a:lnTo>
                    <a:lnTo>
                      <a:pt x="26" y="52"/>
                    </a:lnTo>
                    <a:lnTo>
                      <a:pt x="26" y="5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3" name="Freeform 347"/>
              <p:cNvSpPr>
                <a:spLocks/>
              </p:cNvSpPr>
              <p:nvPr/>
            </p:nvSpPr>
            <p:spPr bwMode="auto">
              <a:xfrm rot="10672221">
                <a:off x="3612" y="3541"/>
                <a:ext cx="50" cy="49"/>
              </a:xfrm>
              <a:custGeom>
                <a:avLst/>
                <a:gdLst>
                  <a:gd name="T0" fmla="*/ 26 w 50"/>
                  <a:gd name="T1" fmla="*/ 49 h 49"/>
                  <a:gd name="T2" fmla="*/ 41 w 50"/>
                  <a:gd name="T3" fmla="*/ 40 h 49"/>
                  <a:gd name="T4" fmla="*/ 50 w 50"/>
                  <a:gd name="T5" fmla="*/ 26 h 49"/>
                  <a:gd name="T6" fmla="*/ 41 w 50"/>
                  <a:gd name="T7" fmla="*/ 7 h 49"/>
                  <a:gd name="T8" fmla="*/ 26 w 50"/>
                  <a:gd name="T9" fmla="*/ 0 h 49"/>
                  <a:gd name="T10" fmla="*/ 5 w 50"/>
                  <a:gd name="T11" fmla="*/ 7 h 49"/>
                  <a:gd name="T12" fmla="*/ 0 w 50"/>
                  <a:gd name="T13" fmla="*/ 26 h 49"/>
                  <a:gd name="T14" fmla="*/ 5 w 50"/>
                  <a:gd name="T15" fmla="*/ 40 h 49"/>
                  <a:gd name="T16" fmla="*/ 26 w 50"/>
                  <a:gd name="T17" fmla="*/ 49 h 49"/>
                  <a:gd name="T18" fmla="*/ 26 w 50"/>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6" y="49"/>
                    </a:moveTo>
                    <a:lnTo>
                      <a:pt x="41" y="40"/>
                    </a:lnTo>
                    <a:lnTo>
                      <a:pt x="50" y="26"/>
                    </a:lnTo>
                    <a:lnTo>
                      <a:pt x="41" y="7"/>
                    </a:lnTo>
                    <a:lnTo>
                      <a:pt x="26" y="0"/>
                    </a:lnTo>
                    <a:lnTo>
                      <a:pt x="5" y="7"/>
                    </a:lnTo>
                    <a:lnTo>
                      <a:pt x="0" y="26"/>
                    </a:lnTo>
                    <a:lnTo>
                      <a:pt x="5" y="40"/>
                    </a:lnTo>
                    <a:lnTo>
                      <a:pt x="26" y="49"/>
                    </a:lnTo>
                    <a:lnTo>
                      <a:pt x="26" y="4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4" name="Freeform 348"/>
              <p:cNvSpPr>
                <a:spLocks/>
              </p:cNvSpPr>
              <p:nvPr/>
            </p:nvSpPr>
            <p:spPr bwMode="auto">
              <a:xfrm rot="10672221">
                <a:off x="3625" y="3252"/>
                <a:ext cx="54" cy="55"/>
              </a:xfrm>
              <a:custGeom>
                <a:avLst/>
                <a:gdLst>
                  <a:gd name="T0" fmla="*/ 23 w 54"/>
                  <a:gd name="T1" fmla="*/ 55 h 55"/>
                  <a:gd name="T2" fmla="*/ 42 w 54"/>
                  <a:gd name="T3" fmla="*/ 45 h 55"/>
                  <a:gd name="T4" fmla="*/ 54 w 54"/>
                  <a:gd name="T5" fmla="*/ 26 h 55"/>
                  <a:gd name="T6" fmla="*/ 42 w 54"/>
                  <a:gd name="T7" fmla="*/ 7 h 55"/>
                  <a:gd name="T8" fmla="*/ 23 w 54"/>
                  <a:gd name="T9" fmla="*/ 0 h 55"/>
                  <a:gd name="T10" fmla="*/ 4 w 54"/>
                  <a:gd name="T11" fmla="*/ 7 h 55"/>
                  <a:gd name="T12" fmla="*/ 0 w 54"/>
                  <a:gd name="T13" fmla="*/ 26 h 55"/>
                  <a:gd name="T14" fmla="*/ 4 w 54"/>
                  <a:gd name="T15" fmla="*/ 45 h 55"/>
                  <a:gd name="T16" fmla="*/ 23 w 54"/>
                  <a:gd name="T17" fmla="*/ 55 h 55"/>
                  <a:gd name="T18" fmla="*/ 23 w 54"/>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5">
                    <a:moveTo>
                      <a:pt x="23" y="55"/>
                    </a:moveTo>
                    <a:lnTo>
                      <a:pt x="42" y="45"/>
                    </a:lnTo>
                    <a:lnTo>
                      <a:pt x="54" y="26"/>
                    </a:lnTo>
                    <a:lnTo>
                      <a:pt x="42" y="7"/>
                    </a:lnTo>
                    <a:lnTo>
                      <a:pt x="23" y="0"/>
                    </a:lnTo>
                    <a:lnTo>
                      <a:pt x="4" y="7"/>
                    </a:lnTo>
                    <a:lnTo>
                      <a:pt x="0" y="26"/>
                    </a:lnTo>
                    <a:lnTo>
                      <a:pt x="4" y="45"/>
                    </a:lnTo>
                    <a:lnTo>
                      <a:pt x="23" y="55"/>
                    </a:lnTo>
                    <a:lnTo>
                      <a:pt x="23" y="5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5" name="Freeform 349"/>
              <p:cNvSpPr>
                <a:spLocks/>
              </p:cNvSpPr>
              <p:nvPr/>
            </p:nvSpPr>
            <p:spPr bwMode="auto">
              <a:xfrm rot="10672221">
                <a:off x="3810" y="3020"/>
                <a:ext cx="47" cy="47"/>
              </a:xfrm>
              <a:custGeom>
                <a:avLst/>
                <a:gdLst>
                  <a:gd name="T0" fmla="*/ 21 w 47"/>
                  <a:gd name="T1" fmla="*/ 47 h 47"/>
                  <a:gd name="T2" fmla="*/ 40 w 47"/>
                  <a:gd name="T3" fmla="*/ 40 h 47"/>
                  <a:gd name="T4" fmla="*/ 47 w 47"/>
                  <a:gd name="T5" fmla="*/ 21 h 47"/>
                  <a:gd name="T6" fmla="*/ 40 w 47"/>
                  <a:gd name="T7" fmla="*/ 7 h 47"/>
                  <a:gd name="T8" fmla="*/ 21 w 47"/>
                  <a:gd name="T9" fmla="*/ 0 h 47"/>
                  <a:gd name="T10" fmla="*/ 7 w 47"/>
                  <a:gd name="T11" fmla="*/ 7 h 47"/>
                  <a:gd name="T12" fmla="*/ 0 w 47"/>
                  <a:gd name="T13" fmla="*/ 21 h 47"/>
                  <a:gd name="T14" fmla="*/ 7 w 47"/>
                  <a:gd name="T15" fmla="*/ 40 h 47"/>
                  <a:gd name="T16" fmla="*/ 21 w 47"/>
                  <a:gd name="T17" fmla="*/ 47 h 47"/>
                  <a:gd name="T18" fmla="*/ 21 w 47"/>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1" y="47"/>
                    </a:moveTo>
                    <a:lnTo>
                      <a:pt x="40" y="40"/>
                    </a:lnTo>
                    <a:lnTo>
                      <a:pt x="47" y="21"/>
                    </a:lnTo>
                    <a:lnTo>
                      <a:pt x="40" y="7"/>
                    </a:lnTo>
                    <a:lnTo>
                      <a:pt x="21" y="0"/>
                    </a:lnTo>
                    <a:lnTo>
                      <a:pt x="7" y="7"/>
                    </a:lnTo>
                    <a:lnTo>
                      <a:pt x="0" y="21"/>
                    </a:lnTo>
                    <a:lnTo>
                      <a:pt x="7" y="40"/>
                    </a:lnTo>
                    <a:lnTo>
                      <a:pt x="21" y="47"/>
                    </a:lnTo>
                    <a:lnTo>
                      <a:pt x="21" y="4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726" name="Freeform 350"/>
            <p:cNvSpPr>
              <a:spLocks/>
            </p:cNvSpPr>
            <p:nvPr/>
          </p:nvSpPr>
          <p:spPr bwMode="auto">
            <a:xfrm>
              <a:off x="7836" y="1018"/>
              <a:ext cx="178" cy="173"/>
            </a:xfrm>
            <a:custGeom>
              <a:avLst/>
              <a:gdLst>
                <a:gd name="T0" fmla="*/ 90 w 178"/>
                <a:gd name="T1" fmla="*/ 173 h 173"/>
                <a:gd name="T2" fmla="*/ 107 w 178"/>
                <a:gd name="T3" fmla="*/ 171 h 173"/>
                <a:gd name="T4" fmla="*/ 124 w 178"/>
                <a:gd name="T5" fmla="*/ 166 h 173"/>
                <a:gd name="T6" fmla="*/ 138 w 178"/>
                <a:gd name="T7" fmla="*/ 157 h 173"/>
                <a:gd name="T8" fmla="*/ 152 w 178"/>
                <a:gd name="T9" fmla="*/ 147 h 173"/>
                <a:gd name="T10" fmla="*/ 159 w 178"/>
                <a:gd name="T11" fmla="*/ 133 h 173"/>
                <a:gd name="T12" fmla="*/ 169 w 178"/>
                <a:gd name="T13" fmla="*/ 119 h 173"/>
                <a:gd name="T14" fmla="*/ 173 w 178"/>
                <a:gd name="T15" fmla="*/ 104 h 173"/>
                <a:gd name="T16" fmla="*/ 178 w 178"/>
                <a:gd name="T17" fmla="*/ 86 h 173"/>
                <a:gd name="T18" fmla="*/ 173 w 178"/>
                <a:gd name="T19" fmla="*/ 69 h 173"/>
                <a:gd name="T20" fmla="*/ 169 w 178"/>
                <a:gd name="T21" fmla="*/ 52 h 173"/>
                <a:gd name="T22" fmla="*/ 159 w 178"/>
                <a:gd name="T23" fmla="*/ 38 h 173"/>
                <a:gd name="T24" fmla="*/ 152 w 178"/>
                <a:gd name="T25" fmla="*/ 26 h 173"/>
                <a:gd name="T26" fmla="*/ 138 w 178"/>
                <a:gd name="T27" fmla="*/ 12 h 173"/>
                <a:gd name="T28" fmla="*/ 124 w 178"/>
                <a:gd name="T29" fmla="*/ 5 h 173"/>
                <a:gd name="T30" fmla="*/ 107 w 178"/>
                <a:gd name="T31" fmla="*/ 0 h 173"/>
                <a:gd name="T32" fmla="*/ 90 w 178"/>
                <a:gd name="T33" fmla="*/ 0 h 173"/>
                <a:gd name="T34" fmla="*/ 69 w 178"/>
                <a:gd name="T35" fmla="*/ 0 h 173"/>
                <a:gd name="T36" fmla="*/ 55 w 178"/>
                <a:gd name="T37" fmla="*/ 5 h 173"/>
                <a:gd name="T38" fmla="*/ 38 w 178"/>
                <a:gd name="T39" fmla="*/ 12 h 173"/>
                <a:gd name="T40" fmla="*/ 26 w 178"/>
                <a:gd name="T41" fmla="*/ 26 h 173"/>
                <a:gd name="T42" fmla="*/ 12 w 178"/>
                <a:gd name="T43" fmla="*/ 38 h 173"/>
                <a:gd name="T44" fmla="*/ 5 w 178"/>
                <a:gd name="T45" fmla="*/ 52 h 173"/>
                <a:gd name="T46" fmla="*/ 0 w 178"/>
                <a:gd name="T47" fmla="*/ 69 h 173"/>
                <a:gd name="T48" fmla="*/ 0 w 178"/>
                <a:gd name="T49" fmla="*/ 86 h 173"/>
                <a:gd name="T50" fmla="*/ 0 w 178"/>
                <a:gd name="T51" fmla="*/ 104 h 173"/>
                <a:gd name="T52" fmla="*/ 5 w 178"/>
                <a:gd name="T53" fmla="*/ 119 h 173"/>
                <a:gd name="T54" fmla="*/ 12 w 178"/>
                <a:gd name="T55" fmla="*/ 133 h 173"/>
                <a:gd name="T56" fmla="*/ 26 w 178"/>
                <a:gd name="T57" fmla="*/ 147 h 173"/>
                <a:gd name="T58" fmla="*/ 38 w 178"/>
                <a:gd name="T59" fmla="*/ 157 h 173"/>
                <a:gd name="T60" fmla="*/ 55 w 178"/>
                <a:gd name="T61" fmla="*/ 166 h 173"/>
                <a:gd name="T62" fmla="*/ 69 w 178"/>
                <a:gd name="T63" fmla="*/ 171 h 173"/>
                <a:gd name="T64" fmla="*/ 90 w 178"/>
                <a:gd name="T65" fmla="*/ 173 h 173"/>
                <a:gd name="T66" fmla="*/ 90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90" y="173"/>
                  </a:moveTo>
                  <a:lnTo>
                    <a:pt x="107" y="171"/>
                  </a:lnTo>
                  <a:lnTo>
                    <a:pt x="124" y="166"/>
                  </a:lnTo>
                  <a:lnTo>
                    <a:pt x="138" y="157"/>
                  </a:lnTo>
                  <a:lnTo>
                    <a:pt x="152" y="147"/>
                  </a:lnTo>
                  <a:lnTo>
                    <a:pt x="159" y="133"/>
                  </a:lnTo>
                  <a:lnTo>
                    <a:pt x="169" y="119"/>
                  </a:lnTo>
                  <a:lnTo>
                    <a:pt x="173" y="104"/>
                  </a:lnTo>
                  <a:lnTo>
                    <a:pt x="178" y="86"/>
                  </a:lnTo>
                  <a:lnTo>
                    <a:pt x="173" y="69"/>
                  </a:lnTo>
                  <a:lnTo>
                    <a:pt x="169" y="52"/>
                  </a:lnTo>
                  <a:lnTo>
                    <a:pt x="159" y="38"/>
                  </a:lnTo>
                  <a:lnTo>
                    <a:pt x="152" y="26"/>
                  </a:lnTo>
                  <a:lnTo>
                    <a:pt x="138" y="12"/>
                  </a:lnTo>
                  <a:lnTo>
                    <a:pt x="124" y="5"/>
                  </a:lnTo>
                  <a:lnTo>
                    <a:pt x="107" y="0"/>
                  </a:lnTo>
                  <a:lnTo>
                    <a:pt x="90" y="0"/>
                  </a:lnTo>
                  <a:lnTo>
                    <a:pt x="69" y="0"/>
                  </a:lnTo>
                  <a:lnTo>
                    <a:pt x="55" y="5"/>
                  </a:lnTo>
                  <a:lnTo>
                    <a:pt x="38" y="12"/>
                  </a:lnTo>
                  <a:lnTo>
                    <a:pt x="26" y="26"/>
                  </a:lnTo>
                  <a:lnTo>
                    <a:pt x="12" y="38"/>
                  </a:lnTo>
                  <a:lnTo>
                    <a:pt x="5" y="52"/>
                  </a:lnTo>
                  <a:lnTo>
                    <a:pt x="0" y="69"/>
                  </a:lnTo>
                  <a:lnTo>
                    <a:pt x="0" y="86"/>
                  </a:lnTo>
                  <a:lnTo>
                    <a:pt x="0" y="104"/>
                  </a:lnTo>
                  <a:lnTo>
                    <a:pt x="5" y="119"/>
                  </a:lnTo>
                  <a:lnTo>
                    <a:pt x="12" y="133"/>
                  </a:lnTo>
                  <a:lnTo>
                    <a:pt x="26" y="147"/>
                  </a:lnTo>
                  <a:lnTo>
                    <a:pt x="38" y="157"/>
                  </a:lnTo>
                  <a:lnTo>
                    <a:pt x="55" y="166"/>
                  </a:lnTo>
                  <a:lnTo>
                    <a:pt x="69" y="171"/>
                  </a:lnTo>
                  <a:lnTo>
                    <a:pt x="90" y="173"/>
                  </a:lnTo>
                  <a:lnTo>
                    <a:pt x="90"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7" name="Freeform 351"/>
            <p:cNvSpPr>
              <a:spLocks/>
            </p:cNvSpPr>
            <p:nvPr/>
          </p:nvSpPr>
          <p:spPr bwMode="auto">
            <a:xfrm>
              <a:off x="7544" y="1114"/>
              <a:ext cx="179" cy="176"/>
            </a:xfrm>
            <a:custGeom>
              <a:avLst/>
              <a:gdLst>
                <a:gd name="T0" fmla="*/ 88 w 179"/>
                <a:gd name="T1" fmla="*/ 176 h 176"/>
                <a:gd name="T2" fmla="*/ 105 w 179"/>
                <a:gd name="T3" fmla="*/ 171 h 176"/>
                <a:gd name="T4" fmla="*/ 121 w 179"/>
                <a:gd name="T5" fmla="*/ 167 h 176"/>
                <a:gd name="T6" fmla="*/ 136 w 179"/>
                <a:gd name="T7" fmla="*/ 157 h 176"/>
                <a:gd name="T8" fmla="*/ 150 w 179"/>
                <a:gd name="T9" fmla="*/ 150 h 176"/>
                <a:gd name="T10" fmla="*/ 160 w 179"/>
                <a:gd name="T11" fmla="*/ 136 h 176"/>
                <a:gd name="T12" fmla="*/ 169 w 179"/>
                <a:gd name="T13" fmla="*/ 122 h 176"/>
                <a:gd name="T14" fmla="*/ 174 w 179"/>
                <a:gd name="T15" fmla="*/ 105 h 176"/>
                <a:gd name="T16" fmla="*/ 179 w 179"/>
                <a:gd name="T17" fmla="*/ 88 h 176"/>
                <a:gd name="T18" fmla="*/ 174 w 179"/>
                <a:gd name="T19" fmla="*/ 67 h 176"/>
                <a:gd name="T20" fmla="*/ 169 w 179"/>
                <a:gd name="T21" fmla="*/ 53 h 176"/>
                <a:gd name="T22" fmla="*/ 160 w 179"/>
                <a:gd name="T23" fmla="*/ 36 h 176"/>
                <a:gd name="T24" fmla="*/ 150 w 179"/>
                <a:gd name="T25" fmla="*/ 24 h 176"/>
                <a:gd name="T26" fmla="*/ 136 w 179"/>
                <a:gd name="T27" fmla="*/ 12 h 176"/>
                <a:gd name="T28" fmla="*/ 121 w 179"/>
                <a:gd name="T29" fmla="*/ 5 h 176"/>
                <a:gd name="T30" fmla="*/ 105 w 179"/>
                <a:gd name="T31" fmla="*/ 0 h 176"/>
                <a:gd name="T32" fmla="*/ 88 w 179"/>
                <a:gd name="T33" fmla="*/ 0 h 176"/>
                <a:gd name="T34" fmla="*/ 69 w 179"/>
                <a:gd name="T35" fmla="*/ 0 h 176"/>
                <a:gd name="T36" fmla="*/ 53 w 179"/>
                <a:gd name="T37" fmla="*/ 5 h 176"/>
                <a:gd name="T38" fmla="*/ 38 w 179"/>
                <a:gd name="T39" fmla="*/ 12 h 176"/>
                <a:gd name="T40" fmla="*/ 26 w 179"/>
                <a:gd name="T41" fmla="*/ 24 h 176"/>
                <a:gd name="T42" fmla="*/ 12 w 179"/>
                <a:gd name="T43" fmla="*/ 36 h 176"/>
                <a:gd name="T44" fmla="*/ 5 w 179"/>
                <a:gd name="T45" fmla="*/ 53 h 176"/>
                <a:gd name="T46" fmla="*/ 0 w 179"/>
                <a:gd name="T47" fmla="*/ 67 h 176"/>
                <a:gd name="T48" fmla="*/ 0 w 179"/>
                <a:gd name="T49" fmla="*/ 88 h 176"/>
                <a:gd name="T50" fmla="*/ 0 w 179"/>
                <a:gd name="T51" fmla="*/ 105 h 176"/>
                <a:gd name="T52" fmla="*/ 5 w 179"/>
                <a:gd name="T53" fmla="*/ 122 h 176"/>
                <a:gd name="T54" fmla="*/ 12 w 179"/>
                <a:gd name="T55" fmla="*/ 136 h 176"/>
                <a:gd name="T56" fmla="*/ 26 w 179"/>
                <a:gd name="T57" fmla="*/ 150 h 176"/>
                <a:gd name="T58" fmla="*/ 38 w 179"/>
                <a:gd name="T59" fmla="*/ 157 h 176"/>
                <a:gd name="T60" fmla="*/ 53 w 179"/>
                <a:gd name="T61" fmla="*/ 167 h 176"/>
                <a:gd name="T62" fmla="*/ 69 w 179"/>
                <a:gd name="T63" fmla="*/ 171 h 176"/>
                <a:gd name="T64" fmla="*/ 88 w 179"/>
                <a:gd name="T65" fmla="*/ 176 h 176"/>
                <a:gd name="T66" fmla="*/ 88 w 179"/>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76">
                  <a:moveTo>
                    <a:pt x="88" y="176"/>
                  </a:moveTo>
                  <a:lnTo>
                    <a:pt x="105" y="171"/>
                  </a:lnTo>
                  <a:lnTo>
                    <a:pt x="121" y="167"/>
                  </a:lnTo>
                  <a:lnTo>
                    <a:pt x="136" y="157"/>
                  </a:lnTo>
                  <a:lnTo>
                    <a:pt x="150" y="150"/>
                  </a:lnTo>
                  <a:lnTo>
                    <a:pt x="160" y="136"/>
                  </a:lnTo>
                  <a:lnTo>
                    <a:pt x="169" y="122"/>
                  </a:lnTo>
                  <a:lnTo>
                    <a:pt x="174" y="105"/>
                  </a:lnTo>
                  <a:lnTo>
                    <a:pt x="179" y="88"/>
                  </a:lnTo>
                  <a:lnTo>
                    <a:pt x="174" y="67"/>
                  </a:lnTo>
                  <a:lnTo>
                    <a:pt x="169" y="53"/>
                  </a:lnTo>
                  <a:lnTo>
                    <a:pt x="160" y="36"/>
                  </a:lnTo>
                  <a:lnTo>
                    <a:pt x="150" y="24"/>
                  </a:lnTo>
                  <a:lnTo>
                    <a:pt x="136" y="12"/>
                  </a:lnTo>
                  <a:lnTo>
                    <a:pt x="121" y="5"/>
                  </a:lnTo>
                  <a:lnTo>
                    <a:pt x="105" y="0"/>
                  </a:lnTo>
                  <a:lnTo>
                    <a:pt x="88" y="0"/>
                  </a:lnTo>
                  <a:lnTo>
                    <a:pt x="69" y="0"/>
                  </a:lnTo>
                  <a:lnTo>
                    <a:pt x="53" y="5"/>
                  </a:lnTo>
                  <a:lnTo>
                    <a:pt x="38" y="12"/>
                  </a:lnTo>
                  <a:lnTo>
                    <a:pt x="26" y="24"/>
                  </a:lnTo>
                  <a:lnTo>
                    <a:pt x="12" y="36"/>
                  </a:lnTo>
                  <a:lnTo>
                    <a:pt x="5" y="53"/>
                  </a:lnTo>
                  <a:lnTo>
                    <a:pt x="0" y="67"/>
                  </a:lnTo>
                  <a:lnTo>
                    <a:pt x="0" y="88"/>
                  </a:lnTo>
                  <a:lnTo>
                    <a:pt x="0" y="105"/>
                  </a:lnTo>
                  <a:lnTo>
                    <a:pt x="5" y="122"/>
                  </a:lnTo>
                  <a:lnTo>
                    <a:pt x="12" y="136"/>
                  </a:lnTo>
                  <a:lnTo>
                    <a:pt x="26" y="150"/>
                  </a:lnTo>
                  <a:lnTo>
                    <a:pt x="38" y="157"/>
                  </a:lnTo>
                  <a:lnTo>
                    <a:pt x="53" y="167"/>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8" name="Freeform 352"/>
            <p:cNvSpPr>
              <a:spLocks/>
            </p:cNvSpPr>
            <p:nvPr/>
          </p:nvSpPr>
          <p:spPr bwMode="auto">
            <a:xfrm>
              <a:off x="7864" y="1031"/>
              <a:ext cx="115" cy="111"/>
            </a:xfrm>
            <a:custGeom>
              <a:avLst/>
              <a:gdLst>
                <a:gd name="T0" fmla="*/ 60 w 115"/>
                <a:gd name="T1" fmla="*/ 111 h 111"/>
                <a:gd name="T2" fmla="*/ 79 w 115"/>
                <a:gd name="T3" fmla="*/ 104 h 111"/>
                <a:gd name="T4" fmla="*/ 98 w 115"/>
                <a:gd name="T5" fmla="*/ 94 h 111"/>
                <a:gd name="T6" fmla="*/ 110 w 115"/>
                <a:gd name="T7" fmla="*/ 75 h 111"/>
                <a:gd name="T8" fmla="*/ 115 w 115"/>
                <a:gd name="T9" fmla="*/ 54 h 111"/>
                <a:gd name="T10" fmla="*/ 110 w 115"/>
                <a:gd name="T11" fmla="*/ 33 h 111"/>
                <a:gd name="T12" fmla="*/ 98 w 115"/>
                <a:gd name="T13" fmla="*/ 16 h 111"/>
                <a:gd name="T14" fmla="*/ 79 w 115"/>
                <a:gd name="T15" fmla="*/ 2 h 111"/>
                <a:gd name="T16" fmla="*/ 60 w 115"/>
                <a:gd name="T17" fmla="*/ 0 h 111"/>
                <a:gd name="T18" fmla="*/ 34 w 115"/>
                <a:gd name="T19" fmla="*/ 2 h 111"/>
                <a:gd name="T20" fmla="*/ 17 w 115"/>
                <a:gd name="T21" fmla="*/ 16 h 111"/>
                <a:gd name="T22" fmla="*/ 3 w 115"/>
                <a:gd name="T23" fmla="*/ 33 h 111"/>
                <a:gd name="T24" fmla="*/ 0 w 115"/>
                <a:gd name="T25" fmla="*/ 54 h 111"/>
                <a:gd name="T26" fmla="*/ 3 w 115"/>
                <a:gd name="T27" fmla="*/ 75 h 111"/>
                <a:gd name="T28" fmla="*/ 17 w 115"/>
                <a:gd name="T29" fmla="*/ 94 h 111"/>
                <a:gd name="T30" fmla="*/ 34 w 115"/>
                <a:gd name="T31" fmla="*/ 104 h 111"/>
                <a:gd name="T32" fmla="*/ 60 w 115"/>
                <a:gd name="T33" fmla="*/ 111 h 111"/>
                <a:gd name="T34" fmla="*/ 60 w 115"/>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111">
                  <a:moveTo>
                    <a:pt x="60" y="111"/>
                  </a:moveTo>
                  <a:lnTo>
                    <a:pt x="79" y="104"/>
                  </a:lnTo>
                  <a:lnTo>
                    <a:pt x="98" y="94"/>
                  </a:lnTo>
                  <a:lnTo>
                    <a:pt x="110" y="75"/>
                  </a:lnTo>
                  <a:lnTo>
                    <a:pt x="115" y="54"/>
                  </a:lnTo>
                  <a:lnTo>
                    <a:pt x="110" y="33"/>
                  </a:lnTo>
                  <a:lnTo>
                    <a:pt x="98" y="16"/>
                  </a:lnTo>
                  <a:lnTo>
                    <a:pt x="79" y="2"/>
                  </a:lnTo>
                  <a:lnTo>
                    <a:pt x="60" y="0"/>
                  </a:lnTo>
                  <a:lnTo>
                    <a:pt x="34" y="2"/>
                  </a:lnTo>
                  <a:lnTo>
                    <a:pt x="17" y="16"/>
                  </a:lnTo>
                  <a:lnTo>
                    <a:pt x="3" y="33"/>
                  </a:lnTo>
                  <a:lnTo>
                    <a:pt x="0" y="54"/>
                  </a:lnTo>
                  <a:lnTo>
                    <a:pt x="3" y="75"/>
                  </a:lnTo>
                  <a:lnTo>
                    <a:pt x="17" y="94"/>
                  </a:lnTo>
                  <a:lnTo>
                    <a:pt x="34" y="104"/>
                  </a:lnTo>
                  <a:lnTo>
                    <a:pt x="60" y="111"/>
                  </a:lnTo>
                  <a:lnTo>
                    <a:pt x="60" y="11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29" name="Freeform 353"/>
            <p:cNvSpPr>
              <a:spLocks/>
            </p:cNvSpPr>
            <p:nvPr/>
          </p:nvSpPr>
          <p:spPr bwMode="auto">
            <a:xfrm>
              <a:off x="7584" y="1149"/>
              <a:ext cx="112" cy="110"/>
            </a:xfrm>
            <a:custGeom>
              <a:avLst/>
              <a:gdLst>
                <a:gd name="T0" fmla="*/ 57 w 112"/>
                <a:gd name="T1" fmla="*/ 110 h 110"/>
                <a:gd name="T2" fmla="*/ 76 w 112"/>
                <a:gd name="T3" fmla="*/ 105 h 110"/>
                <a:gd name="T4" fmla="*/ 95 w 112"/>
                <a:gd name="T5" fmla="*/ 93 h 110"/>
                <a:gd name="T6" fmla="*/ 107 w 112"/>
                <a:gd name="T7" fmla="*/ 74 h 110"/>
                <a:gd name="T8" fmla="*/ 112 w 112"/>
                <a:gd name="T9" fmla="*/ 55 h 110"/>
                <a:gd name="T10" fmla="*/ 107 w 112"/>
                <a:gd name="T11" fmla="*/ 34 h 110"/>
                <a:gd name="T12" fmla="*/ 95 w 112"/>
                <a:gd name="T13" fmla="*/ 17 h 110"/>
                <a:gd name="T14" fmla="*/ 76 w 112"/>
                <a:gd name="T15" fmla="*/ 3 h 110"/>
                <a:gd name="T16" fmla="*/ 57 w 112"/>
                <a:gd name="T17" fmla="*/ 0 h 110"/>
                <a:gd name="T18" fmla="*/ 33 w 112"/>
                <a:gd name="T19" fmla="*/ 3 h 110"/>
                <a:gd name="T20" fmla="*/ 17 w 112"/>
                <a:gd name="T21" fmla="*/ 17 h 110"/>
                <a:gd name="T22" fmla="*/ 2 w 112"/>
                <a:gd name="T23" fmla="*/ 34 h 110"/>
                <a:gd name="T24" fmla="*/ 0 w 112"/>
                <a:gd name="T25" fmla="*/ 55 h 110"/>
                <a:gd name="T26" fmla="*/ 2 w 112"/>
                <a:gd name="T27" fmla="*/ 74 h 110"/>
                <a:gd name="T28" fmla="*/ 17 w 112"/>
                <a:gd name="T29" fmla="*/ 93 h 110"/>
                <a:gd name="T30" fmla="*/ 33 w 112"/>
                <a:gd name="T31" fmla="*/ 105 h 110"/>
                <a:gd name="T32" fmla="*/ 57 w 112"/>
                <a:gd name="T33" fmla="*/ 110 h 110"/>
                <a:gd name="T34" fmla="*/ 57 w 112"/>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10">
                  <a:moveTo>
                    <a:pt x="57" y="110"/>
                  </a:moveTo>
                  <a:lnTo>
                    <a:pt x="76" y="105"/>
                  </a:lnTo>
                  <a:lnTo>
                    <a:pt x="95" y="93"/>
                  </a:lnTo>
                  <a:lnTo>
                    <a:pt x="107" y="74"/>
                  </a:lnTo>
                  <a:lnTo>
                    <a:pt x="112" y="55"/>
                  </a:lnTo>
                  <a:lnTo>
                    <a:pt x="107" y="34"/>
                  </a:lnTo>
                  <a:lnTo>
                    <a:pt x="95" y="17"/>
                  </a:lnTo>
                  <a:lnTo>
                    <a:pt x="76" y="3"/>
                  </a:lnTo>
                  <a:lnTo>
                    <a:pt x="57" y="0"/>
                  </a:lnTo>
                  <a:lnTo>
                    <a:pt x="33" y="3"/>
                  </a:lnTo>
                  <a:lnTo>
                    <a:pt x="17" y="17"/>
                  </a:lnTo>
                  <a:lnTo>
                    <a:pt x="2" y="34"/>
                  </a:lnTo>
                  <a:lnTo>
                    <a:pt x="0" y="55"/>
                  </a:lnTo>
                  <a:lnTo>
                    <a:pt x="2" y="74"/>
                  </a:lnTo>
                  <a:lnTo>
                    <a:pt x="17" y="93"/>
                  </a:lnTo>
                  <a:lnTo>
                    <a:pt x="33" y="105"/>
                  </a:lnTo>
                  <a:lnTo>
                    <a:pt x="57" y="110"/>
                  </a:lnTo>
                  <a:lnTo>
                    <a:pt x="57" y="11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730" name="Group 354"/>
            <p:cNvGrpSpPr>
              <a:grpSpLocks/>
            </p:cNvGrpSpPr>
            <p:nvPr/>
          </p:nvGrpSpPr>
          <p:grpSpPr bwMode="auto">
            <a:xfrm>
              <a:off x="8017" y="1222"/>
              <a:ext cx="176" cy="176"/>
              <a:chOff x="4513" y="1830"/>
              <a:chExt cx="176" cy="176"/>
            </a:xfrm>
          </p:grpSpPr>
          <p:sp>
            <p:nvSpPr>
              <p:cNvPr id="101731" name="Freeform 355"/>
              <p:cNvSpPr>
                <a:spLocks/>
              </p:cNvSpPr>
              <p:nvPr/>
            </p:nvSpPr>
            <p:spPr bwMode="auto">
              <a:xfrm>
                <a:off x="4513" y="1830"/>
                <a:ext cx="176" cy="176"/>
              </a:xfrm>
              <a:custGeom>
                <a:avLst/>
                <a:gdLst>
                  <a:gd name="T0" fmla="*/ 88 w 176"/>
                  <a:gd name="T1" fmla="*/ 176 h 176"/>
                  <a:gd name="T2" fmla="*/ 103 w 176"/>
                  <a:gd name="T3" fmla="*/ 171 h 176"/>
                  <a:gd name="T4" fmla="*/ 119 w 176"/>
                  <a:gd name="T5" fmla="*/ 166 h 176"/>
                  <a:gd name="T6" fmla="*/ 134 w 176"/>
                  <a:gd name="T7" fmla="*/ 157 h 176"/>
                  <a:gd name="T8" fmla="*/ 148 w 176"/>
                  <a:gd name="T9" fmla="*/ 150 h 176"/>
                  <a:gd name="T10" fmla="*/ 157 w 176"/>
                  <a:gd name="T11" fmla="*/ 136 h 176"/>
                  <a:gd name="T12" fmla="*/ 167 w 176"/>
                  <a:gd name="T13" fmla="*/ 121 h 176"/>
                  <a:gd name="T14" fmla="*/ 172 w 176"/>
                  <a:gd name="T15" fmla="*/ 105 h 176"/>
                  <a:gd name="T16" fmla="*/ 176 w 176"/>
                  <a:gd name="T17" fmla="*/ 88 h 176"/>
                  <a:gd name="T18" fmla="*/ 172 w 176"/>
                  <a:gd name="T19" fmla="*/ 69 h 176"/>
                  <a:gd name="T20" fmla="*/ 167 w 176"/>
                  <a:gd name="T21" fmla="*/ 52 h 176"/>
                  <a:gd name="T22" fmla="*/ 157 w 176"/>
                  <a:gd name="T23" fmla="*/ 38 h 176"/>
                  <a:gd name="T24" fmla="*/ 148 w 176"/>
                  <a:gd name="T25" fmla="*/ 26 h 176"/>
                  <a:gd name="T26" fmla="*/ 134 w 176"/>
                  <a:gd name="T27" fmla="*/ 12 h 176"/>
                  <a:gd name="T28" fmla="*/ 119 w 176"/>
                  <a:gd name="T29" fmla="*/ 5 h 176"/>
                  <a:gd name="T30" fmla="*/ 103 w 176"/>
                  <a:gd name="T31" fmla="*/ 0 h 176"/>
                  <a:gd name="T32" fmla="*/ 88 w 176"/>
                  <a:gd name="T33" fmla="*/ 0 h 176"/>
                  <a:gd name="T34" fmla="*/ 69 w 176"/>
                  <a:gd name="T35" fmla="*/ 0 h 176"/>
                  <a:gd name="T36" fmla="*/ 53 w 176"/>
                  <a:gd name="T37" fmla="*/ 5 h 176"/>
                  <a:gd name="T38" fmla="*/ 39 w 176"/>
                  <a:gd name="T39" fmla="*/ 12 h 176"/>
                  <a:gd name="T40" fmla="*/ 27 w 176"/>
                  <a:gd name="T41" fmla="*/ 26 h 176"/>
                  <a:gd name="T42" fmla="*/ 12 w 176"/>
                  <a:gd name="T43" fmla="*/ 38 h 176"/>
                  <a:gd name="T44" fmla="*/ 5 w 176"/>
                  <a:gd name="T45" fmla="*/ 52 h 176"/>
                  <a:gd name="T46" fmla="*/ 0 w 176"/>
                  <a:gd name="T47" fmla="*/ 69 h 176"/>
                  <a:gd name="T48" fmla="*/ 0 w 176"/>
                  <a:gd name="T49" fmla="*/ 88 h 176"/>
                  <a:gd name="T50" fmla="*/ 0 w 176"/>
                  <a:gd name="T51" fmla="*/ 105 h 176"/>
                  <a:gd name="T52" fmla="*/ 5 w 176"/>
                  <a:gd name="T53" fmla="*/ 121 h 176"/>
                  <a:gd name="T54" fmla="*/ 12 w 176"/>
                  <a:gd name="T55" fmla="*/ 136 h 176"/>
                  <a:gd name="T56" fmla="*/ 27 w 176"/>
                  <a:gd name="T57" fmla="*/ 150 h 176"/>
                  <a:gd name="T58" fmla="*/ 39 w 176"/>
                  <a:gd name="T59" fmla="*/ 157 h 176"/>
                  <a:gd name="T60" fmla="*/ 53 w 176"/>
                  <a:gd name="T61" fmla="*/ 166 h 176"/>
                  <a:gd name="T62" fmla="*/ 69 w 176"/>
                  <a:gd name="T63" fmla="*/ 171 h 176"/>
                  <a:gd name="T64" fmla="*/ 88 w 176"/>
                  <a:gd name="T65" fmla="*/ 176 h 176"/>
                  <a:gd name="T66" fmla="*/ 88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88" y="176"/>
                    </a:moveTo>
                    <a:lnTo>
                      <a:pt x="103" y="171"/>
                    </a:lnTo>
                    <a:lnTo>
                      <a:pt x="119" y="166"/>
                    </a:lnTo>
                    <a:lnTo>
                      <a:pt x="134" y="157"/>
                    </a:lnTo>
                    <a:lnTo>
                      <a:pt x="148" y="150"/>
                    </a:lnTo>
                    <a:lnTo>
                      <a:pt x="157" y="136"/>
                    </a:lnTo>
                    <a:lnTo>
                      <a:pt x="167" y="121"/>
                    </a:lnTo>
                    <a:lnTo>
                      <a:pt x="172" y="105"/>
                    </a:lnTo>
                    <a:lnTo>
                      <a:pt x="176" y="88"/>
                    </a:lnTo>
                    <a:lnTo>
                      <a:pt x="172" y="69"/>
                    </a:lnTo>
                    <a:lnTo>
                      <a:pt x="167" y="52"/>
                    </a:lnTo>
                    <a:lnTo>
                      <a:pt x="157" y="38"/>
                    </a:lnTo>
                    <a:lnTo>
                      <a:pt x="148" y="26"/>
                    </a:lnTo>
                    <a:lnTo>
                      <a:pt x="134" y="12"/>
                    </a:lnTo>
                    <a:lnTo>
                      <a:pt x="119" y="5"/>
                    </a:lnTo>
                    <a:lnTo>
                      <a:pt x="103" y="0"/>
                    </a:lnTo>
                    <a:lnTo>
                      <a:pt x="88" y="0"/>
                    </a:lnTo>
                    <a:lnTo>
                      <a:pt x="69" y="0"/>
                    </a:lnTo>
                    <a:lnTo>
                      <a:pt x="53" y="5"/>
                    </a:lnTo>
                    <a:lnTo>
                      <a:pt x="39" y="12"/>
                    </a:lnTo>
                    <a:lnTo>
                      <a:pt x="27" y="26"/>
                    </a:lnTo>
                    <a:lnTo>
                      <a:pt x="12" y="38"/>
                    </a:lnTo>
                    <a:lnTo>
                      <a:pt x="5" y="52"/>
                    </a:lnTo>
                    <a:lnTo>
                      <a:pt x="0" y="69"/>
                    </a:lnTo>
                    <a:lnTo>
                      <a:pt x="0" y="88"/>
                    </a:lnTo>
                    <a:lnTo>
                      <a:pt x="0" y="105"/>
                    </a:lnTo>
                    <a:lnTo>
                      <a:pt x="5" y="121"/>
                    </a:lnTo>
                    <a:lnTo>
                      <a:pt x="12" y="136"/>
                    </a:lnTo>
                    <a:lnTo>
                      <a:pt x="27" y="150"/>
                    </a:lnTo>
                    <a:lnTo>
                      <a:pt x="39" y="157"/>
                    </a:lnTo>
                    <a:lnTo>
                      <a:pt x="53" y="166"/>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2" name="Freeform 356"/>
              <p:cNvSpPr>
                <a:spLocks/>
              </p:cNvSpPr>
              <p:nvPr/>
            </p:nvSpPr>
            <p:spPr bwMode="auto">
              <a:xfrm>
                <a:off x="4558" y="1856"/>
                <a:ext cx="100" cy="102"/>
              </a:xfrm>
              <a:custGeom>
                <a:avLst/>
                <a:gdLst>
                  <a:gd name="T0" fmla="*/ 52 w 100"/>
                  <a:gd name="T1" fmla="*/ 102 h 102"/>
                  <a:gd name="T2" fmla="*/ 71 w 100"/>
                  <a:gd name="T3" fmla="*/ 98 h 102"/>
                  <a:gd name="T4" fmla="*/ 86 w 100"/>
                  <a:gd name="T5" fmla="*/ 86 h 102"/>
                  <a:gd name="T6" fmla="*/ 95 w 100"/>
                  <a:gd name="T7" fmla="*/ 69 h 102"/>
                  <a:gd name="T8" fmla="*/ 100 w 100"/>
                  <a:gd name="T9" fmla="*/ 50 h 102"/>
                  <a:gd name="T10" fmla="*/ 95 w 100"/>
                  <a:gd name="T11" fmla="*/ 31 h 102"/>
                  <a:gd name="T12" fmla="*/ 86 w 100"/>
                  <a:gd name="T13" fmla="*/ 15 h 102"/>
                  <a:gd name="T14" fmla="*/ 71 w 100"/>
                  <a:gd name="T15" fmla="*/ 3 h 102"/>
                  <a:gd name="T16" fmla="*/ 52 w 100"/>
                  <a:gd name="T17" fmla="*/ 0 h 102"/>
                  <a:gd name="T18" fmla="*/ 31 w 100"/>
                  <a:gd name="T19" fmla="*/ 3 h 102"/>
                  <a:gd name="T20" fmla="*/ 14 w 100"/>
                  <a:gd name="T21" fmla="*/ 15 h 102"/>
                  <a:gd name="T22" fmla="*/ 2 w 100"/>
                  <a:gd name="T23" fmla="*/ 31 h 102"/>
                  <a:gd name="T24" fmla="*/ 0 w 100"/>
                  <a:gd name="T25" fmla="*/ 50 h 102"/>
                  <a:gd name="T26" fmla="*/ 2 w 100"/>
                  <a:gd name="T27" fmla="*/ 69 h 102"/>
                  <a:gd name="T28" fmla="*/ 14 w 100"/>
                  <a:gd name="T29" fmla="*/ 86 h 102"/>
                  <a:gd name="T30" fmla="*/ 31 w 100"/>
                  <a:gd name="T31" fmla="*/ 98 h 102"/>
                  <a:gd name="T32" fmla="*/ 52 w 100"/>
                  <a:gd name="T33" fmla="*/ 102 h 102"/>
                  <a:gd name="T34" fmla="*/ 52 w 100"/>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02">
                    <a:moveTo>
                      <a:pt x="52" y="102"/>
                    </a:moveTo>
                    <a:lnTo>
                      <a:pt x="71" y="98"/>
                    </a:lnTo>
                    <a:lnTo>
                      <a:pt x="86" y="86"/>
                    </a:lnTo>
                    <a:lnTo>
                      <a:pt x="95" y="69"/>
                    </a:lnTo>
                    <a:lnTo>
                      <a:pt x="100" y="50"/>
                    </a:lnTo>
                    <a:lnTo>
                      <a:pt x="95" y="31"/>
                    </a:lnTo>
                    <a:lnTo>
                      <a:pt x="86" y="15"/>
                    </a:lnTo>
                    <a:lnTo>
                      <a:pt x="71" y="3"/>
                    </a:lnTo>
                    <a:lnTo>
                      <a:pt x="52" y="0"/>
                    </a:lnTo>
                    <a:lnTo>
                      <a:pt x="31" y="3"/>
                    </a:lnTo>
                    <a:lnTo>
                      <a:pt x="14" y="15"/>
                    </a:lnTo>
                    <a:lnTo>
                      <a:pt x="2" y="31"/>
                    </a:lnTo>
                    <a:lnTo>
                      <a:pt x="0" y="50"/>
                    </a:lnTo>
                    <a:lnTo>
                      <a:pt x="2" y="69"/>
                    </a:lnTo>
                    <a:lnTo>
                      <a:pt x="14" y="86"/>
                    </a:lnTo>
                    <a:lnTo>
                      <a:pt x="31" y="98"/>
                    </a:lnTo>
                    <a:lnTo>
                      <a:pt x="52" y="102"/>
                    </a:lnTo>
                    <a:lnTo>
                      <a:pt x="52"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3" name="Freeform 357"/>
              <p:cNvSpPr>
                <a:spLocks/>
              </p:cNvSpPr>
              <p:nvPr/>
            </p:nvSpPr>
            <p:spPr bwMode="auto">
              <a:xfrm>
                <a:off x="4561" y="1862"/>
                <a:ext cx="52" cy="52"/>
              </a:xfrm>
              <a:custGeom>
                <a:avLst/>
                <a:gdLst>
                  <a:gd name="T0" fmla="*/ 26 w 52"/>
                  <a:gd name="T1" fmla="*/ 52 h 52"/>
                  <a:gd name="T2" fmla="*/ 43 w 52"/>
                  <a:gd name="T3" fmla="*/ 42 h 52"/>
                  <a:gd name="T4" fmla="*/ 52 w 52"/>
                  <a:gd name="T5" fmla="*/ 26 h 52"/>
                  <a:gd name="T6" fmla="*/ 43 w 52"/>
                  <a:gd name="T7" fmla="*/ 7 h 52"/>
                  <a:gd name="T8" fmla="*/ 26 w 52"/>
                  <a:gd name="T9" fmla="*/ 0 h 52"/>
                  <a:gd name="T10" fmla="*/ 7 w 52"/>
                  <a:gd name="T11" fmla="*/ 7 h 52"/>
                  <a:gd name="T12" fmla="*/ 0 w 52"/>
                  <a:gd name="T13" fmla="*/ 26 h 52"/>
                  <a:gd name="T14" fmla="*/ 7 w 52"/>
                  <a:gd name="T15" fmla="*/ 42 h 52"/>
                  <a:gd name="T16" fmla="*/ 26 w 52"/>
                  <a:gd name="T17" fmla="*/ 52 h 52"/>
                  <a:gd name="T18" fmla="*/ 26 w 52"/>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lnTo>
                      <a:pt x="43" y="42"/>
                    </a:lnTo>
                    <a:lnTo>
                      <a:pt x="52" y="26"/>
                    </a:lnTo>
                    <a:lnTo>
                      <a:pt x="43" y="7"/>
                    </a:lnTo>
                    <a:lnTo>
                      <a:pt x="26" y="0"/>
                    </a:lnTo>
                    <a:lnTo>
                      <a:pt x="7" y="7"/>
                    </a:lnTo>
                    <a:lnTo>
                      <a:pt x="0" y="26"/>
                    </a:lnTo>
                    <a:lnTo>
                      <a:pt x="7" y="42"/>
                    </a:lnTo>
                    <a:lnTo>
                      <a:pt x="26" y="52"/>
                    </a:lnTo>
                    <a:lnTo>
                      <a:pt x="26" y="5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734" name="Freeform 358"/>
            <p:cNvSpPr>
              <a:spLocks/>
            </p:cNvSpPr>
            <p:nvPr/>
          </p:nvSpPr>
          <p:spPr bwMode="auto">
            <a:xfrm>
              <a:off x="7883" y="1050"/>
              <a:ext cx="69" cy="66"/>
            </a:xfrm>
            <a:custGeom>
              <a:avLst/>
              <a:gdLst>
                <a:gd name="T0" fmla="*/ 34 w 69"/>
                <a:gd name="T1" fmla="*/ 66 h 66"/>
                <a:gd name="T2" fmla="*/ 46 w 69"/>
                <a:gd name="T3" fmla="*/ 64 h 66"/>
                <a:gd name="T4" fmla="*/ 58 w 69"/>
                <a:gd name="T5" fmla="*/ 56 h 66"/>
                <a:gd name="T6" fmla="*/ 65 w 69"/>
                <a:gd name="T7" fmla="*/ 45 h 66"/>
                <a:gd name="T8" fmla="*/ 69 w 69"/>
                <a:gd name="T9" fmla="*/ 33 h 66"/>
                <a:gd name="T10" fmla="*/ 65 w 69"/>
                <a:gd name="T11" fmla="*/ 19 h 66"/>
                <a:gd name="T12" fmla="*/ 58 w 69"/>
                <a:gd name="T13" fmla="*/ 9 h 66"/>
                <a:gd name="T14" fmla="*/ 46 w 69"/>
                <a:gd name="T15" fmla="*/ 0 h 66"/>
                <a:gd name="T16" fmla="*/ 34 w 69"/>
                <a:gd name="T17" fmla="*/ 0 h 66"/>
                <a:gd name="T18" fmla="*/ 19 w 69"/>
                <a:gd name="T19" fmla="*/ 0 h 66"/>
                <a:gd name="T20" fmla="*/ 10 w 69"/>
                <a:gd name="T21" fmla="*/ 9 h 66"/>
                <a:gd name="T22" fmla="*/ 0 w 69"/>
                <a:gd name="T23" fmla="*/ 19 h 66"/>
                <a:gd name="T24" fmla="*/ 0 w 69"/>
                <a:gd name="T25" fmla="*/ 33 h 66"/>
                <a:gd name="T26" fmla="*/ 0 w 69"/>
                <a:gd name="T27" fmla="*/ 45 h 66"/>
                <a:gd name="T28" fmla="*/ 10 w 69"/>
                <a:gd name="T29" fmla="*/ 56 h 66"/>
                <a:gd name="T30" fmla="*/ 19 w 69"/>
                <a:gd name="T31" fmla="*/ 64 h 66"/>
                <a:gd name="T32" fmla="*/ 34 w 69"/>
                <a:gd name="T33" fmla="*/ 66 h 66"/>
                <a:gd name="T34" fmla="*/ 34 w 69"/>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6">
                  <a:moveTo>
                    <a:pt x="34" y="66"/>
                  </a:moveTo>
                  <a:lnTo>
                    <a:pt x="46" y="64"/>
                  </a:lnTo>
                  <a:lnTo>
                    <a:pt x="58" y="56"/>
                  </a:lnTo>
                  <a:lnTo>
                    <a:pt x="65" y="45"/>
                  </a:lnTo>
                  <a:lnTo>
                    <a:pt x="69" y="33"/>
                  </a:lnTo>
                  <a:lnTo>
                    <a:pt x="65" y="19"/>
                  </a:lnTo>
                  <a:lnTo>
                    <a:pt x="58" y="9"/>
                  </a:lnTo>
                  <a:lnTo>
                    <a:pt x="46" y="0"/>
                  </a:lnTo>
                  <a:lnTo>
                    <a:pt x="34" y="0"/>
                  </a:lnTo>
                  <a:lnTo>
                    <a:pt x="19" y="0"/>
                  </a:lnTo>
                  <a:lnTo>
                    <a:pt x="10" y="9"/>
                  </a:lnTo>
                  <a:lnTo>
                    <a:pt x="0" y="19"/>
                  </a:lnTo>
                  <a:lnTo>
                    <a:pt x="0" y="33"/>
                  </a:lnTo>
                  <a:lnTo>
                    <a:pt x="0" y="45"/>
                  </a:lnTo>
                  <a:lnTo>
                    <a:pt x="10" y="56"/>
                  </a:lnTo>
                  <a:lnTo>
                    <a:pt x="19" y="64"/>
                  </a:lnTo>
                  <a:lnTo>
                    <a:pt x="34" y="66"/>
                  </a:lnTo>
                  <a:lnTo>
                    <a:pt x="34" y="6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5" name="Freeform 359"/>
            <p:cNvSpPr>
              <a:spLocks/>
            </p:cNvSpPr>
            <p:nvPr/>
          </p:nvSpPr>
          <p:spPr bwMode="auto">
            <a:xfrm>
              <a:off x="8104" y="1283"/>
              <a:ext cx="54" cy="54"/>
            </a:xfrm>
            <a:custGeom>
              <a:avLst/>
              <a:gdLst>
                <a:gd name="T0" fmla="*/ 28 w 54"/>
                <a:gd name="T1" fmla="*/ 54 h 54"/>
                <a:gd name="T2" fmla="*/ 45 w 54"/>
                <a:gd name="T3" fmla="*/ 45 h 54"/>
                <a:gd name="T4" fmla="*/ 54 w 54"/>
                <a:gd name="T5" fmla="*/ 26 h 54"/>
                <a:gd name="T6" fmla="*/ 45 w 54"/>
                <a:gd name="T7" fmla="*/ 7 h 54"/>
                <a:gd name="T8" fmla="*/ 28 w 54"/>
                <a:gd name="T9" fmla="*/ 0 h 54"/>
                <a:gd name="T10" fmla="*/ 7 w 54"/>
                <a:gd name="T11" fmla="*/ 7 h 54"/>
                <a:gd name="T12" fmla="*/ 0 w 54"/>
                <a:gd name="T13" fmla="*/ 26 h 54"/>
                <a:gd name="T14" fmla="*/ 7 w 54"/>
                <a:gd name="T15" fmla="*/ 45 h 54"/>
                <a:gd name="T16" fmla="*/ 28 w 54"/>
                <a:gd name="T17" fmla="*/ 54 h 54"/>
                <a:gd name="T18" fmla="*/ 28 w 54"/>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28" y="54"/>
                  </a:moveTo>
                  <a:lnTo>
                    <a:pt x="45" y="45"/>
                  </a:lnTo>
                  <a:lnTo>
                    <a:pt x="54" y="26"/>
                  </a:lnTo>
                  <a:lnTo>
                    <a:pt x="45" y="7"/>
                  </a:lnTo>
                  <a:lnTo>
                    <a:pt x="28" y="0"/>
                  </a:lnTo>
                  <a:lnTo>
                    <a:pt x="7" y="7"/>
                  </a:lnTo>
                  <a:lnTo>
                    <a:pt x="0" y="26"/>
                  </a:lnTo>
                  <a:lnTo>
                    <a:pt x="7" y="45"/>
                  </a:lnTo>
                  <a:lnTo>
                    <a:pt x="28" y="54"/>
                  </a:lnTo>
                  <a:lnTo>
                    <a:pt x="28" y="5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6" name="Freeform 360"/>
            <p:cNvSpPr>
              <a:spLocks/>
            </p:cNvSpPr>
            <p:nvPr/>
          </p:nvSpPr>
          <p:spPr bwMode="auto">
            <a:xfrm rot="10672221">
              <a:off x="7755" y="1252"/>
              <a:ext cx="176" cy="176"/>
            </a:xfrm>
            <a:custGeom>
              <a:avLst/>
              <a:gdLst>
                <a:gd name="T0" fmla="*/ 88 w 176"/>
                <a:gd name="T1" fmla="*/ 176 h 176"/>
                <a:gd name="T2" fmla="*/ 103 w 176"/>
                <a:gd name="T3" fmla="*/ 171 h 176"/>
                <a:gd name="T4" fmla="*/ 119 w 176"/>
                <a:gd name="T5" fmla="*/ 166 h 176"/>
                <a:gd name="T6" fmla="*/ 134 w 176"/>
                <a:gd name="T7" fmla="*/ 157 h 176"/>
                <a:gd name="T8" fmla="*/ 148 w 176"/>
                <a:gd name="T9" fmla="*/ 150 h 176"/>
                <a:gd name="T10" fmla="*/ 157 w 176"/>
                <a:gd name="T11" fmla="*/ 136 h 176"/>
                <a:gd name="T12" fmla="*/ 167 w 176"/>
                <a:gd name="T13" fmla="*/ 121 h 176"/>
                <a:gd name="T14" fmla="*/ 172 w 176"/>
                <a:gd name="T15" fmla="*/ 105 h 176"/>
                <a:gd name="T16" fmla="*/ 176 w 176"/>
                <a:gd name="T17" fmla="*/ 88 h 176"/>
                <a:gd name="T18" fmla="*/ 172 w 176"/>
                <a:gd name="T19" fmla="*/ 69 h 176"/>
                <a:gd name="T20" fmla="*/ 167 w 176"/>
                <a:gd name="T21" fmla="*/ 52 h 176"/>
                <a:gd name="T22" fmla="*/ 157 w 176"/>
                <a:gd name="T23" fmla="*/ 38 h 176"/>
                <a:gd name="T24" fmla="*/ 148 w 176"/>
                <a:gd name="T25" fmla="*/ 26 h 176"/>
                <a:gd name="T26" fmla="*/ 134 w 176"/>
                <a:gd name="T27" fmla="*/ 12 h 176"/>
                <a:gd name="T28" fmla="*/ 119 w 176"/>
                <a:gd name="T29" fmla="*/ 5 h 176"/>
                <a:gd name="T30" fmla="*/ 103 w 176"/>
                <a:gd name="T31" fmla="*/ 0 h 176"/>
                <a:gd name="T32" fmla="*/ 88 w 176"/>
                <a:gd name="T33" fmla="*/ 0 h 176"/>
                <a:gd name="T34" fmla="*/ 69 w 176"/>
                <a:gd name="T35" fmla="*/ 0 h 176"/>
                <a:gd name="T36" fmla="*/ 53 w 176"/>
                <a:gd name="T37" fmla="*/ 5 h 176"/>
                <a:gd name="T38" fmla="*/ 39 w 176"/>
                <a:gd name="T39" fmla="*/ 12 h 176"/>
                <a:gd name="T40" fmla="*/ 27 w 176"/>
                <a:gd name="T41" fmla="*/ 26 h 176"/>
                <a:gd name="T42" fmla="*/ 12 w 176"/>
                <a:gd name="T43" fmla="*/ 38 h 176"/>
                <a:gd name="T44" fmla="*/ 5 w 176"/>
                <a:gd name="T45" fmla="*/ 52 h 176"/>
                <a:gd name="T46" fmla="*/ 0 w 176"/>
                <a:gd name="T47" fmla="*/ 69 h 176"/>
                <a:gd name="T48" fmla="*/ 0 w 176"/>
                <a:gd name="T49" fmla="*/ 88 h 176"/>
                <a:gd name="T50" fmla="*/ 0 w 176"/>
                <a:gd name="T51" fmla="*/ 105 h 176"/>
                <a:gd name="T52" fmla="*/ 5 w 176"/>
                <a:gd name="T53" fmla="*/ 121 h 176"/>
                <a:gd name="T54" fmla="*/ 12 w 176"/>
                <a:gd name="T55" fmla="*/ 136 h 176"/>
                <a:gd name="T56" fmla="*/ 27 w 176"/>
                <a:gd name="T57" fmla="*/ 150 h 176"/>
                <a:gd name="T58" fmla="*/ 39 w 176"/>
                <a:gd name="T59" fmla="*/ 157 h 176"/>
                <a:gd name="T60" fmla="*/ 53 w 176"/>
                <a:gd name="T61" fmla="*/ 166 h 176"/>
                <a:gd name="T62" fmla="*/ 69 w 176"/>
                <a:gd name="T63" fmla="*/ 171 h 176"/>
                <a:gd name="T64" fmla="*/ 88 w 176"/>
                <a:gd name="T65" fmla="*/ 176 h 176"/>
                <a:gd name="T66" fmla="*/ 88 w 176"/>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76">
                  <a:moveTo>
                    <a:pt x="88" y="176"/>
                  </a:moveTo>
                  <a:lnTo>
                    <a:pt x="103" y="171"/>
                  </a:lnTo>
                  <a:lnTo>
                    <a:pt x="119" y="166"/>
                  </a:lnTo>
                  <a:lnTo>
                    <a:pt x="134" y="157"/>
                  </a:lnTo>
                  <a:lnTo>
                    <a:pt x="148" y="150"/>
                  </a:lnTo>
                  <a:lnTo>
                    <a:pt x="157" y="136"/>
                  </a:lnTo>
                  <a:lnTo>
                    <a:pt x="167" y="121"/>
                  </a:lnTo>
                  <a:lnTo>
                    <a:pt x="172" y="105"/>
                  </a:lnTo>
                  <a:lnTo>
                    <a:pt x="176" y="88"/>
                  </a:lnTo>
                  <a:lnTo>
                    <a:pt x="172" y="69"/>
                  </a:lnTo>
                  <a:lnTo>
                    <a:pt x="167" y="52"/>
                  </a:lnTo>
                  <a:lnTo>
                    <a:pt x="157" y="38"/>
                  </a:lnTo>
                  <a:lnTo>
                    <a:pt x="148" y="26"/>
                  </a:lnTo>
                  <a:lnTo>
                    <a:pt x="134" y="12"/>
                  </a:lnTo>
                  <a:lnTo>
                    <a:pt x="119" y="5"/>
                  </a:lnTo>
                  <a:lnTo>
                    <a:pt x="103" y="0"/>
                  </a:lnTo>
                  <a:lnTo>
                    <a:pt x="88" y="0"/>
                  </a:lnTo>
                  <a:lnTo>
                    <a:pt x="69" y="0"/>
                  </a:lnTo>
                  <a:lnTo>
                    <a:pt x="53" y="5"/>
                  </a:lnTo>
                  <a:lnTo>
                    <a:pt x="39" y="12"/>
                  </a:lnTo>
                  <a:lnTo>
                    <a:pt x="27" y="26"/>
                  </a:lnTo>
                  <a:lnTo>
                    <a:pt x="12" y="38"/>
                  </a:lnTo>
                  <a:lnTo>
                    <a:pt x="5" y="52"/>
                  </a:lnTo>
                  <a:lnTo>
                    <a:pt x="0" y="69"/>
                  </a:lnTo>
                  <a:lnTo>
                    <a:pt x="0" y="88"/>
                  </a:lnTo>
                  <a:lnTo>
                    <a:pt x="0" y="105"/>
                  </a:lnTo>
                  <a:lnTo>
                    <a:pt x="5" y="121"/>
                  </a:lnTo>
                  <a:lnTo>
                    <a:pt x="12" y="136"/>
                  </a:lnTo>
                  <a:lnTo>
                    <a:pt x="27" y="150"/>
                  </a:lnTo>
                  <a:lnTo>
                    <a:pt x="39" y="157"/>
                  </a:lnTo>
                  <a:lnTo>
                    <a:pt x="53" y="166"/>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7" name="Freeform 361"/>
            <p:cNvSpPr>
              <a:spLocks/>
            </p:cNvSpPr>
            <p:nvPr/>
          </p:nvSpPr>
          <p:spPr bwMode="auto">
            <a:xfrm rot="10672221">
              <a:off x="7912" y="1448"/>
              <a:ext cx="178" cy="173"/>
            </a:xfrm>
            <a:custGeom>
              <a:avLst/>
              <a:gdLst>
                <a:gd name="T0" fmla="*/ 90 w 178"/>
                <a:gd name="T1" fmla="*/ 173 h 173"/>
                <a:gd name="T2" fmla="*/ 107 w 178"/>
                <a:gd name="T3" fmla="*/ 171 h 173"/>
                <a:gd name="T4" fmla="*/ 124 w 178"/>
                <a:gd name="T5" fmla="*/ 166 h 173"/>
                <a:gd name="T6" fmla="*/ 138 w 178"/>
                <a:gd name="T7" fmla="*/ 157 h 173"/>
                <a:gd name="T8" fmla="*/ 152 w 178"/>
                <a:gd name="T9" fmla="*/ 147 h 173"/>
                <a:gd name="T10" fmla="*/ 159 w 178"/>
                <a:gd name="T11" fmla="*/ 133 h 173"/>
                <a:gd name="T12" fmla="*/ 169 w 178"/>
                <a:gd name="T13" fmla="*/ 119 h 173"/>
                <a:gd name="T14" fmla="*/ 173 w 178"/>
                <a:gd name="T15" fmla="*/ 104 h 173"/>
                <a:gd name="T16" fmla="*/ 178 w 178"/>
                <a:gd name="T17" fmla="*/ 86 h 173"/>
                <a:gd name="T18" fmla="*/ 173 w 178"/>
                <a:gd name="T19" fmla="*/ 69 h 173"/>
                <a:gd name="T20" fmla="*/ 169 w 178"/>
                <a:gd name="T21" fmla="*/ 52 h 173"/>
                <a:gd name="T22" fmla="*/ 159 w 178"/>
                <a:gd name="T23" fmla="*/ 38 h 173"/>
                <a:gd name="T24" fmla="*/ 152 w 178"/>
                <a:gd name="T25" fmla="*/ 26 h 173"/>
                <a:gd name="T26" fmla="*/ 138 w 178"/>
                <a:gd name="T27" fmla="*/ 12 h 173"/>
                <a:gd name="T28" fmla="*/ 124 w 178"/>
                <a:gd name="T29" fmla="*/ 5 h 173"/>
                <a:gd name="T30" fmla="*/ 107 w 178"/>
                <a:gd name="T31" fmla="*/ 0 h 173"/>
                <a:gd name="T32" fmla="*/ 90 w 178"/>
                <a:gd name="T33" fmla="*/ 0 h 173"/>
                <a:gd name="T34" fmla="*/ 69 w 178"/>
                <a:gd name="T35" fmla="*/ 0 h 173"/>
                <a:gd name="T36" fmla="*/ 55 w 178"/>
                <a:gd name="T37" fmla="*/ 5 h 173"/>
                <a:gd name="T38" fmla="*/ 38 w 178"/>
                <a:gd name="T39" fmla="*/ 12 h 173"/>
                <a:gd name="T40" fmla="*/ 26 w 178"/>
                <a:gd name="T41" fmla="*/ 26 h 173"/>
                <a:gd name="T42" fmla="*/ 12 w 178"/>
                <a:gd name="T43" fmla="*/ 38 h 173"/>
                <a:gd name="T44" fmla="*/ 5 w 178"/>
                <a:gd name="T45" fmla="*/ 52 h 173"/>
                <a:gd name="T46" fmla="*/ 0 w 178"/>
                <a:gd name="T47" fmla="*/ 69 h 173"/>
                <a:gd name="T48" fmla="*/ 0 w 178"/>
                <a:gd name="T49" fmla="*/ 86 h 173"/>
                <a:gd name="T50" fmla="*/ 0 w 178"/>
                <a:gd name="T51" fmla="*/ 104 h 173"/>
                <a:gd name="T52" fmla="*/ 5 w 178"/>
                <a:gd name="T53" fmla="*/ 119 h 173"/>
                <a:gd name="T54" fmla="*/ 12 w 178"/>
                <a:gd name="T55" fmla="*/ 133 h 173"/>
                <a:gd name="T56" fmla="*/ 26 w 178"/>
                <a:gd name="T57" fmla="*/ 147 h 173"/>
                <a:gd name="T58" fmla="*/ 38 w 178"/>
                <a:gd name="T59" fmla="*/ 157 h 173"/>
                <a:gd name="T60" fmla="*/ 55 w 178"/>
                <a:gd name="T61" fmla="*/ 166 h 173"/>
                <a:gd name="T62" fmla="*/ 69 w 178"/>
                <a:gd name="T63" fmla="*/ 171 h 173"/>
                <a:gd name="T64" fmla="*/ 90 w 178"/>
                <a:gd name="T65" fmla="*/ 173 h 173"/>
                <a:gd name="T66" fmla="*/ 90 w 178"/>
                <a:gd name="T6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73">
                  <a:moveTo>
                    <a:pt x="90" y="173"/>
                  </a:moveTo>
                  <a:lnTo>
                    <a:pt x="107" y="171"/>
                  </a:lnTo>
                  <a:lnTo>
                    <a:pt x="124" y="166"/>
                  </a:lnTo>
                  <a:lnTo>
                    <a:pt x="138" y="157"/>
                  </a:lnTo>
                  <a:lnTo>
                    <a:pt x="152" y="147"/>
                  </a:lnTo>
                  <a:lnTo>
                    <a:pt x="159" y="133"/>
                  </a:lnTo>
                  <a:lnTo>
                    <a:pt x="169" y="119"/>
                  </a:lnTo>
                  <a:lnTo>
                    <a:pt x="173" y="104"/>
                  </a:lnTo>
                  <a:lnTo>
                    <a:pt x="178" y="86"/>
                  </a:lnTo>
                  <a:lnTo>
                    <a:pt x="173" y="69"/>
                  </a:lnTo>
                  <a:lnTo>
                    <a:pt x="169" y="52"/>
                  </a:lnTo>
                  <a:lnTo>
                    <a:pt x="159" y="38"/>
                  </a:lnTo>
                  <a:lnTo>
                    <a:pt x="152" y="26"/>
                  </a:lnTo>
                  <a:lnTo>
                    <a:pt x="138" y="12"/>
                  </a:lnTo>
                  <a:lnTo>
                    <a:pt x="124" y="5"/>
                  </a:lnTo>
                  <a:lnTo>
                    <a:pt x="107" y="0"/>
                  </a:lnTo>
                  <a:lnTo>
                    <a:pt x="90" y="0"/>
                  </a:lnTo>
                  <a:lnTo>
                    <a:pt x="69" y="0"/>
                  </a:lnTo>
                  <a:lnTo>
                    <a:pt x="55" y="5"/>
                  </a:lnTo>
                  <a:lnTo>
                    <a:pt x="38" y="12"/>
                  </a:lnTo>
                  <a:lnTo>
                    <a:pt x="26" y="26"/>
                  </a:lnTo>
                  <a:lnTo>
                    <a:pt x="12" y="38"/>
                  </a:lnTo>
                  <a:lnTo>
                    <a:pt x="5" y="52"/>
                  </a:lnTo>
                  <a:lnTo>
                    <a:pt x="0" y="69"/>
                  </a:lnTo>
                  <a:lnTo>
                    <a:pt x="0" y="86"/>
                  </a:lnTo>
                  <a:lnTo>
                    <a:pt x="0" y="104"/>
                  </a:lnTo>
                  <a:lnTo>
                    <a:pt x="5" y="119"/>
                  </a:lnTo>
                  <a:lnTo>
                    <a:pt x="12" y="133"/>
                  </a:lnTo>
                  <a:lnTo>
                    <a:pt x="26" y="147"/>
                  </a:lnTo>
                  <a:lnTo>
                    <a:pt x="38" y="157"/>
                  </a:lnTo>
                  <a:lnTo>
                    <a:pt x="55" y="166"/>
                  </a:lnTo>
                  <a:lnTo>
                    <a:pt x="69" y="171"/>
                  </a:lnTo>
                  <a:lnTo>
                    <a:pt x="90" y="173"/>
                  </a:lnTo>
                  <a:lnTo>
                    <a:pt x="90" y="17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8" name="Freeform 362"/>
            <p:cNvSpPr>
              <a:spLocks/>
            </p:cNvSpPr>
            <p:nvPr/>
          </p:nvSpPr>
          <p:spPr bwMode="auto">
            <a:xfrm rot="5272221">
              <a:off x="7553" y="1460"/>
              <a:ext cx="179" cy="176"/>
            </a:xfrm>
            <a:custGeom>
              <a:avLst/>
              <a:gdLst>
                <a:gd name="T0" fmla="*/ 88 w 179"/>
                <a:gd name="T1" fmla="*/ 176 h 176"/>
                <a:gd name="T2" fmla="*/ 105 w 179"/>
                <a:gd name="T3" fmla="*/ 171 h 176"/>
                <a:gd name="T4" fmla="*/ 121 w 179"/>
                <a:gd name="T5" fmla="*/ 167 h 176"/>
                <a:gd name="T6" fmla="*/ 136 w 179"/>
                <a:gd name="T7" fmla="*/ 157 h 176"/>
                <a:gd name="T8" fmla="*/ 150 w 179"/>
                <a:gd name="T9" fmla="*/ 150 h 176"/>
                <a:gd name="T10" fmla="*/ 160 w 179"/>
                <a:gd name="T11" fmla="*/ 136 h 176"/>
                <a:gd name="T12" fmla="*/ 169 w 179"/>
                <a:gd name="T13" fmla="*/ 122 h 176"/>
                <a:gd name="T14" fmla="*/ 174 w 179"/>
                <a:gd name="T15" fmla="*/ 105 h 176"/>
                <a:gd name="T16" fmla="*/ 179 w 179"/>
                <a:gd name="T17" fmla="*/ 88 h 176"/>
                <a:gd name="T18" fmla="*/ 174 w 179"/>
                <a:gd name="T19" fmla="*/ 67 h 176"/>
                <a:gd name="T20" fmla="*/ 169 w 179"/>
                <a:gd name="T21" fmla="*/ 53 h 176"/>
                <a:gd name="T22" fmla="*/ 160 w 179"/>
                <a:gd name="T23" fmla="*/ 36 h 176"/>
                <a:gd name="T24" fmla="*/ 150 w 179"/>
                <a:gd name="T25" fmla="*/ 24 h 176"/>
                <a:gd name="T26" fmla="*/ 136 w 179"/>
                <a:gd name="T27" fmla="*/ 12 h 176"/>
                <a:gd name="T28" fmla="*/ 121 w 179"/>
                <a:gd name="T29" fmla="*/ 5 h 176"/>
                <a:gd name="T30" fmla="*/ 105 w 179"/>
                <a:gd name="T31" fmla="*/ 0 h 176"/>
                <a:gd name="T32" fmla="*/ 88 w 179"/>
                <a:gd name="T33" fmla="*/ 0 h 176"/>
                <a:gd name="T34" fmla="*/ 69 w 179"/>
                <a:gd name="T35" fmla="*/ 0 h 176"/>
                <a:gd name="T36" fmla="*/ 53 w 179"/>
                <a:gd name="T37" fmla="*/ 5 h 176"/>
                <a:gd name="T38" fmla="*/ 38 w 179"/>
                <a:gd name="T39" fmla="*/ 12 h 176"/>
                <a:gd name="T40" fmla="*/ 26 w 179"/>
                <a:gd name="T41" fmla="*/ 24 h 176"/>
                <a:gd name="T42" fmla="*/ 12 w 179"/>
                <a:gd name="T43" fmla="*/ 36 h 176"/>
                <a:gd name="T44" fmla="*/ 5 w 179"/>
                <a:gd name="T45" fmla="*/ 53 h 176"/>
                <a:gd name="T46" fmla="*/ 0 w 179"/>
                <a:gd name="T47" fmla="*/ 67 h 176"/>
                <a:gd name="T48" fmla="*/ 0 w 179"/>
                <a:gd name="T49" fmla="*/ 88 h 176"/>
                <a:gd name="T50" fmla="*/ 0 w 179"/>
                <a:gd name="T51" fmla="*/ 105 h 176"/>
                <a:gd name="T52" fmla="*/ 5 w 179"/>
                <a:gd name="T53" fmla="*/ 122 h 176"/>
                <a:gd name="T54" fmla="*/ 12 w 179"/>
                <a:gd name="T55" fmla="*/ 136 h 176"/>
                <a:gd name="T56" fmla="*/ 26 w 179"/>
                <a:gd name="T57" fmla="*/ 150 h 176"/>
                <a:gd name="T58" fmla="*/ 38 w 179"/>
                <a:gd name="T59" fmla="*/ 157 h 176"/>
                <a:gd name="T60" fmla="*/ 53 w 179"/>
                <a:gd name="T61" fmla="*/ 167 h 176"/>
                <a:gd name="T62" fmla="*/ 69 w 179"/>
                <a:gd name="T63" fmla="*/ 171 h 176"/>
                <a:gd name="T64" fmla="*/ 88 w 179"/>
                <a:gd name="T65" fmla="*/ 176 h 176"/>
                <a:gd name="T66" fmla="*/ 88 w 179"/>
                <a:gd name="T6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76">
                  <a:moveTo>
                    <a:pt x="88" y="176"/>
                  </a:moveTo>
                  <a:lnTo>
                    <a:pt x="105" y="171"/>
                  </a:lnTo>
                  <a:lnTo>
                    <a:pt x="121" y="167"/>
                  </a:lnTo>
                  <a:lnTo>
                    <a:pt x="136" y="157"/>
                  </a:lnTo>
                  <a:lnTo>
                    <a:pt x="150" y="150"/>
                  </a:lnTo>
                  <a:lnTo>
                    <a:pt x="160" y="136"/>
                  </a:lnTo>
                  <a:lnTo>
                    <a:pt x="169" y="122"/>
                  </a:lnTo>
                  <a:lnTo>
                    <a:pt x="174" y="105"/>
                  </a:lnTo>
                  <a:lnTo>
                    <a:pt x="179" y="88"/>
                  </a:lnTo>
                  <a:lnTo>
                    <a:pt x="174" y="67"/>
                  </a:lnTo>
                  <a:lnTo>
                    <a:pt x="169" y="53"/>
                  </a:lnTo>
                  <a:lnTo>
                    <a:pt x="160" y="36"/>
                  </a:lnTo>
                  <a:lnTo>
                    <a:pt x="150" y="24"/>
                  </a:lnTo>
                  <a:lnTo>
                    <a:pt x="136" y="12"/>
                  </a:lnTo>
                  <a:lnTo>
                    <a:pt x="121" y="5"/>
                  </a:lnTo>
                  <a:lnTo>
                    <a:pt x="105" y="0"/>
                  </a:lnTo>
                  <a:lnTo>
                    <a:pt x="88" y="0"/>
                  </a:lnTo>
                  <a:lnTo>
                    <a:pt x="69" y="0"/>
                  </a:lnTo>
                  <a:lnTo>
                    <a:pt x="53" y="5"/>
                  </a:lnTo>
                  <a:lnTo>
                    <a:pt x="38" y="12"/>
                  </a:lnTo>
                  <a:lnTo>
                    <a:pt x="26" y="24"/>
                  </a:lnTo>
                  <a:lnTo>
                    <a:pt x="12" y="36"/>
                  </a:lnTo>
                  <a:lnTo>
                    <a:pt x="5" y="53"/>
                  </a:lnTo>
                  <a:lnTo>
                    <a:pt x="0" y="67"/>
                  </a:lnTo>
                  <a:lnTo>
                    <a:pt x="0" y="88"/>
                  </a:lnTo>
                  <a:lnTo>
                    <a:pt x="0" y="105"/>
                  </a:lnTo>
                  <a:lnTo>
                    <a:pt x="5" y="122"/>
                  </a:lnTo>
                  <a:lnTo>
                    <a:pt x="12" y="136"/>
                  </a:lnTo>
                  <a:lnTo>
                    <a:pt x="26" y="150"/>
                  </a:lnTo>
                  <a:lnTo>
                    <a:pt x="38" y="157"/>
                  </a:lnTo>
                  <a:lnTo>
                    <a:pt x="53" y="167"/>
                  </a:lnTo>
                  <a:lnTo>
                    <a:pt x="69" y="171"/>
                  </a:lnTo>
                  <a:lnTo>
                    <a:pt x="88" y="176"/>
                  </a:lnTo>
                  <a:lnTo>
                    <a:pt x="88" y="17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39" name="Freeform 363"/>
            <p:cNvSpPr>
              <a:spLocks/>
            </p:cNvSpPr>
            <p:nvPr/>
          </p:nvSpPr>
          <p:spPr bwMode="auto">
            <a:xfrm rot="10672221">
              <a:off x="7594" y="1475"/>
              <a:ext cx="100" cy="102"/>
            </a:xfrm>
            <a:custGeom>
              <a:avLst/>
              <a:gdLst>
                <a:gd name="T0" fmla="*/ 52 w 100"/>
                <a:gd name="T1" fmla="*/ 102 h 102"/>
                <a:gd name="T2" fmla="*/ 71 w 100"/>
                <a:gd name="T3" fmla="*/ 98 h 102"/>
                <a:gd name="T4" fmla="*/ 86 w 100"/>
                <a:gd name="T5" fmla="*/ 86 h 102"/>
                <a:gd name="T6" fmla="*/ 95 w 100"/>
                <a:gd name="T7" fmla="*/ 69 h 102"/>
                <a:gd name="T8" fmla="*/ 100 w 100"/>
                <a:gd name="T9" fmla="*/ 50 h 102"/>
                <a:gd name="T10" fmla="*/ 95 w 100"/>
                <a:gd name="T11" fmla="*/ 31 h 102"/>
                <a:gd name="T12" fmla="*/ 86 w 100"/>
                <a:gd name="T13" fmla="*/ 15 h 102"/>
                <a:gd name="T14" fmla="*/ 71 w 100"/>
                <a:gd name="T15" fmla="*/ 3 h 102"/>
                <a:gd name="T16" fmla="*/ 52 w 100"/>
                <a:gd name="T17" fmla="*/ 0 h 102"/>
                <a:gd name="T18" fmla="*/ 31 w 100"/>
                <a:gd name="T19" fmla="*/ 3 h 102"/>
                <a:gd name="T20" fmla="*/ 14 w 100"/>
                <a:gd name="T21" fmla="*/ 15 h 102"/>
                <a:gd name="T22" fmla="*/ 2 w 100"/>
                <a:gd name="T23" fmla="*/ 31 h 102"/>
                <a:gd name="T24" fmla="*/ 0 w 100"/>
                <a:gd name="T25" fmla="*/ 50 h 102"/>
                <a:gd name="T26" fmla="*/ 2 w 100"/>
                <a:gd name="T27" fmla="*/ 69 h 102"/>
                <a:gd name="T28" fmla="*/ 14 w 100"/>
                <a:gd name="T29" fmla="*/ 86 h 102"/>
                <a:gd name="T30" fmla="*/ 31 w 100"/>
                <a:gd name="T31" fmla="*/ 98 h 102"/>
                <a:gd name="T32" fmla="*/ 52 w 100"/>
                <a:gd name="T33" fmla="*/ 102 h 102"/>
                <a:gd name="T34" fmla="*/ 52 w 100"/>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02">
                  <a:moveTo>
                    <a:pt x="52" y="102"/>
                  </a:moveTo>
                  <a:lnTo>
                    <a:pt x="71" y="98"/>
                  </a:lnTo>
                  <a:lnTo>
                    <a:pt x="86" y="86"/>
                  </a:lnTo>
                  <a:lnTo>
                    <a:pt x="95" y="69"/>
                  </a:lnTo>
                  <a:lnTo>
                    <a:pt x="100" y="50"/>
                  </a:lnTo>
                  <a:lnTo>
                    <a:pt x="95" y="31"/>
                  </a:lnTo>
                  <a:lnTo>
                    <a:pt x="86" y="15"/>
                  </a:lnTo>
                  <a:lnTo>
                    <a:pt x="71" y="3"/>
                  </a:lnTo>
                  <a:lnTo>
                    <a:pt x="52" y="0"/>
                  </a:lnTo>
                  <a:lnTo>
                    <a:pt x="31" y="3"/>
                  </a:lnTo>
                  <a:lnTo>
                    <a:pt x="14" y="15"/>
                  </a:lnTo>
                  <a:lnTo>
                    <a:pt x="2" y="31"/>
                  </a:lnTo>
                  <a:lnTo>
                    <a:pt x="0" y="50"/>
                  </a:lnTo>
                  <a:lnTo>
                    <a:pt x="2" y="69"/>
                  </a:lnTo>
                  <a:lnTo>
                    <a:pt x="14" y="86"/>
                  </a:lnTo>
                  <a:lnTo>
                    <a:pt x="31" y="98"/>
                  </a:lnTo>
                  <a:lnTo>
                    <a:pt x="52" y="102"/>
                  </a:lnTo>
                  <a:lnTo>
                    <a:pt x="52"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0" name="Freeform 364"/>
            <p:cNvSpPr>
              <a:spLocks/>
            </p:cNvSpPr>
            <p:nvPr/>
          </p:nvSpPr>
          <p:spPr bwMode="auto">
            <a:xfrm rot="10672221">
              <a:off x="7962" y="1480"/>
              <a:ext cx="115" cy="111"/>
            </a:xfrm>
            <a:custGeom>
              <a:avLst/>
              <a:gdLst>
                <a:gd name="T0" fmla="*/ 60 w 115"/>
                <a:gd name="T1" fmla="*/ 111 h 111"/>
                <a:gd name="T2" fmla="*/ 79 w 115"/>
                <a:gd name="T3" fmla="*/ 104 h 111"/>
                <a:gd name="T4" fmla="*/ 98 w 115"/>
                <a:gd name="T5" fmla="*/ 94 h 111"/>
                <a:gd name="T6" fmla="*/ 110 w 115"/>
                <a:gd name="T7" fmla="*/ 75 h 111"/>
                <a:gd name="T8" fmla="*/ 115 w 115"/>
                <a:gd name="T9" fmla="*/ 54 h 111"/>
                <a:gd name="T10" fmla="*/ 110 w 115"/>
                <a:gd name="T11" fmla="*/ 33 h 111"/>
                <a:gd name="T12" fmla="*/ 98 w 115"/>
                <a:gd name="T13" fmla="*/ 16 h 111"/>
                <a:gd name="T14" fmla="*/ 79 w 115"/>
                <a:gd name="T15" fmla="*/ 2 h 111"/>
                <a:gd name="T16" fmla="*/ 60 w 115"/>
                <a:gd name="T17" fmla="*/ 0 h 111"/>
                <a:gd name="T18" fmla="*/ 34 w 115"/>
                <a:gd name="T19" fmla="*/ 2 h 111"/>
                <a:gd name="T20" fmla="*/ 17 w 115"/>
                <a:gd name="T21" fmla="*/ 16 h 111"/>
                <a:gd name="T22" fmla="*/ 3 w 115"/>
                <a:gd name="T23" fmla="*/ 33 h 111"/>
                <a:gd name="T24" fmla="*/ 0 w 115"/>
                <a:gd name="T25" fmla="*/ 54 h 111"/>
                <a:gd name="T26" fmla="*/ 3 w 115"/>
                <a:gd name="T27" fmla="*/ 75 h 111"/>
                <a:gd name="T28" fmla="*/ 17 w 115"/>
                <a:gd name="T29" fmla="*/ 94 h 111"/>
                <a:gd name="T30" fmla="*/ 34 w 115"/>
                <a:gd name="T31" fmla="*/ 104 h 111"/>
                <a:gd name="T32" fmla="*/ 60 w 115"/>
                <a:gd name="T33" fmla="*/ 111 h 111"/>
                <a:gd name="T34" fmla="*/ 60 w 115"/>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111">
                  <a:moveTo>
                    <a:pt x="60" y="111"/>
                  </a:moveTo>
                  <a:lnTo>
                    <a:pt x="79" y="104"/>
                  </a:lnTo>
                  <a:lnTo>
                    <a:pt x="98" y="94"/>
                  </a:lnTo>
                  <a:lnTo>
                    <a:pt x="110" y="75"/>
                  </a:lnTo>
                  <a:lnTo>
                    <a:pt x="115" y="54"/>
                  </a:lnTo>
                  <a:lnTo>
                    <a:pt x="110" y="33"/>
                  </a:lnTo>
                  <a:lnTo>
                    <a:pt x="98" y="16"/>
                  </a:lnTo>
                  <a:lnTo>
                    <a:pt x="79" y="2"/>
                  </a:lnTo>
                  <a:lnTo>
                    <a:pt x="60" y="0"/>
                  </a:lnTo>
                  <a:lnTo>
                    <a:pt x="34" y="2"/>
                  </a:lnTo>
                  <a:lnTo>
                    <a:pt x="17" y="16"/>
                  </a:lnTo>
                  <a:lnTo>
                    <a:pt x="3" y="33"/>
                  </a:lnTo>
                  <a:lnTo>
                    <a:pt x="0" y="54"/>
                  </a:lnTo>
                  <a:lnTo>
                    <a:pt x="3" y="75"/>
                  </a:lnTo>
                  <a:lnTo>
                    <a:pt x="17" y="94"/>
                  </a:lnTo>
                  <a:lnTo>
                    <a:pt x="34" y="104"/>
                  </a:lnTo>
                  <a:lnTo>
                    <a:pt x="60" y="111"/>
                  </a:lnTo>
                  <a:lnTo>
                    <a:pt x="60" y="11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1" name="Freeform 365"/>
            <p:cNvSpPr>
              <a:spLocks/>
            </p:cNvSpPr>
            <p:nvPr/>
          </p:nvSpPr>
          <p:spPr bwMode="auto">
            <a:xfrm rot="10672221">
              <a:off x="7789" y="1299"/>
              <a:ext cx="112" cy="110"/>
            </a:xfrm>
            <a:custGeom>
              <a:avLst/>
              <a:gdLst>
                <a:gd name="T0" fmla="*/ 57 w 112"/>
                <a:gd name="T1" fmla="*/ 110 h 110"/>
                <a:gd name="T2" fmla="*/ 76 w 112"/>
                <a:gd name="T3" fmla="*/ 105 h 110"/>
                <a:gd name="T4" fmla="*/ 95 w 112"/>
                <a:gd name="T5" fmla="*/ 93 h 110"/>
                <a:gd name="T6" fmla="*/ 107 w 112"/>
                <a:gd name="T7" fmla="*/ 74 h 110"/>
                <a:gd name="T8" fmla="*/ 112 w 112"/>
                <a:gd name="T9" fmla="*/ 55 h 110"/>
                <a:gd name="T10" fmla="*/ 107 w 112"/>
                <a:gd name="T11" fmla="*/ 34 h 110"/>
                <a:gd name="T12" fmla="*/ 95 w 112"/>
                <a:gd name="T13" fmla="*/ 17 h 110"/>
                <a:gd name="T14" fmla="*/ 76 w 112"/>
                <a:gd name="T15" fmla="*/ 3 h 110"/>
                <a:gd name="T16" fmla="*/ 57 w 112"/>
                <a:gd name="T17" fmla="*/ 0 h 110"/>
                <a:gd name="T18" fmla="*/ 33 w 112"/>
                <a:gd name="T19" fmla="*/ 3 h 110"/>
                <a:gd name="T20" fmla="*/ 17 w 112"/>
                <a:gd name="T21" fmla="*/ 17 h 110"/>
                <a:gd name="T22" fmla="*/ 2 w 112"/>
                <a:gd name="T23" fmla="*/ 34 h 110"/>
                <a:gd name="T24" fmla="*/ 0 w 112"/>
                <a:gd name="T25" fmla="*/ 55 h 110"/>
                <a:gd name="T26" fmla="*/ 2 w 112"/>
                <a:gd name="T27" fmla="*/ 74 h 110"/>
                <a:gd name="T28" fmla="*/ 17 w 112"/>
                <a:gd name="T29" fmla="*/ 93 h 110"/>
                <a:gd name="T30" fmla="*/ 33 w 112"/>
                <a:gd name="T31" fmla="*/ 105 h 110"/>
                <a:gd name="T32" fmla="*/ 57 w 112"/>
                <a:gd name="T33" fmla="*/ 110 h 110"/>
                <a:gd name="T34" fmla="*/ 57 w 112"/>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10">
                  <a:moveTo>
                    <a:pt x="57" y="110"/>
                  </a:moveTo>
                  <a:lnTo>
                    <a:pt x="76" y="105"/>
                  </a:lnTo>
                  <a:lnTo>
                    <a:pt x="95" y="93"/>
                  </a:lnTo>
                  <a:lnTo>
                    <a:pt x="107" y="74"/>
                  </a:lnTo>
                  <a:lnTo>
                    <a:pt x="112" y="55"/>
                  </a:lnTo>
                  <a:lnTo>
                    <a:pt x="107" y="34"/>
                  </a:lnTo>
                  <a:lnTo>
                    <a:pt x="95" y="17"/>
                  </a:lnTo>
                  <a:lnTo>
                    <a:pt x="76" y="3"/>
                  </a:lnTo>
                  <a:lnTo>
                    <a:pt x="57" y="0"/>
                  </a:lnTo>
                  <a:lnTo>
                    <a:pt x="33" y="3"/>
                  </a:lnTo>
                  <a:lnTo>
                    <a:pt x="17" y="17"/>
                  </a:lnTo>
                  <a:lnTo>
                    <a:pt x="2" y="34"/>
                  </a:lnTo>
                  <a:lnTo>
                    <a:pt x="0" y="55"/>
                  </a:lnTo>
                  <a:lnTo>
                    <a:pt x="2" y="74"/>
                  </a:lnTo>
                  <a:lnTo>
                    <a:pt x="17" y="93"/>
                  </a:lnTo>
                  <a:lnTo>
                    <a:pt x="33" y="105"/>
                  </a:lnTo>
                  <a:lnTo>
                    <a:pt x="57" y="110"/>
                  </a:lnTo>
                  <a:lnTo>
                    <a:pt x="57" y="11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2" name="Freeform 366"/>
            <p:cNvSpPr>
              <a:spLocks/>
            </p:cNvSpPr>
            <p:nvPr/>
          </p:nvSpPr>
          <p:spPr bwMode="auto">
            <a:xfrm rot="10672221">
              <a:off x="7624" y="1199"/>
              <a:ext cx="52" cy="52"/>
            </a:xfrm>
            <a:custGeom>
              <a:avLst/>
              <a:gdLst>
                <a:gd name="T0" fmla="*/ 26 w 52"/>
                <a:gd name="T1" fmla="*/ 52 h 52"/>
                <a:gd name="T2" fmla="*/ 43 w 52"/>
                <a:gd name="T3" fmla="*/ 42 h 52"/>
                <a:gd name="T4" fmla="*/ 52 w 52"/>
                <a:gd name="T5" fmla="*/ 26 h 52"/>
                <a:gd name="T6" fmla="*/ 43 w 52"/>
                <a:gd name="T7" fmla="*/ 7 h 52"/>
                <a:gd name="T8" fmla="*/ 26 w 52"/>
                <a:gd name="T9" fmla="*/ 0 h 52"/>
                <a:gd name="T10" fmla="*/ 7 w 52"/>
                <a:gd name="T11" fmla="*/ 7 h 52"/>
                <a:gd name="T12" fmla="*/ 0 w 52"/>
                <a:gd name="T13" fmla="*/ 26 h 52"/>
                <a:gd name="T14" fmla="*/ 7 w 52"/>
                <a:gd name="T15" fmla="*/ 42 h 52"/>
                <a:gd name="T16" fmla="*/ 26 w 52"/>
                <a:gd name="T17" fmla="*/ 52 h 52"/>
                <a:gd name="T18" fmla="*/ 26 w 52"/>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lnTo>
                    <a:pt x="43" y="42"/>
                  </a:lnTo>
                  <a:lnTo>
                    <a:pt x="52" y="26"/>
                  </a:lnTo>
                  <a:lnTo>
                    <a:pt x="43" y="7"/>
                  </a:lnTo>
                  <a:lnTo>
                    <a:pt x="26" y="0"/>
                  </a:lnTo>
                  <a:lnTo>
                    <a:pt x="7" y="7"/>
                  </a:lnTo>
                  <a:lnTo>
                    <a:pt x="0" y="26"/>
                  </a:lnTo>
                  <a:lnTo>
                    <a:pt x="7" y="42"/>
                  </a:lnTo>
                  <a:lnTo>
                    <a:pt x="26" y="52"/>
                  </a:lnTo>
                  <a:lnTo>
                    <a:pt x="26" y="5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3" name="Freeform 367"/>
            <p:cNvSpPr>
              <a:spLocks/>
            </p:cNvSpPr>
            <p:nvPr/>
          </p:nvSpPr>
          <p:spPr bwMode="auto">
            <a:xfrm rot="10672221">
              <a:off x="7621" y="1491"/>
              <a:ext cx="69" cy="66"/>
            </a:xfrm>
            <a:custGeom>
              <a:avLst/>
              <a:gdLst>
                <a:gd name="T0" fmla="*/ 34 w 69"/>
                <a:gd name="T1" fmla="*/ 66 h 66"/>
                <a:gd name="T2" fmla="*/ 46 w 69"/>
                <a:gd name="T3" fmla="*/ 64 h 66"/>
                <a:gd name="T4" fmla="*/ 58 w 69"/>
                <a:gd name="T5" fmla="*/ 56 h 66"/>
                <a:gd name="T6" fmla="*/ 65 w 69"/>
                <a:gd name="T7" fmla="*/ 45 h 66"/>
                <a:gd name="T8" fmla="*/ 69 w 69"/>
                <a:gd name="T9" fmla="*/ 33 h 66"/>
                <a:gd name="T10" fmla="*/ 65 w 69"/>
                <a:gd name="T11" fmla="*/ 19 h 66"/>
                <a:gd name="T12" fmla="*/ 58 w 69"/>
                <a:gd name="T13" fmla="*/ 9 h 66"/>
                <a:gd name="T14" fmla="*/ 46 w 69"/>
                <a:gd name="T15" fmla="*/ 0 h 66"/>
                <a:gd name="T16" fmla="*/ 34 w 69"/>
                <a:gd name="T17" fmla="*/ 0 h 66"/>
                <a:gd name="T18" fmla="*/ 19 w 69"/>
                <a:gd name="T19" fmla="*/ 0 h 66"/>
                <a:gd name="T20" fmla="*/ 10 w 69"/>
                <a:gd name="T21" fmla="*/ 9 h 66"/>
                <a:gd name="T22" fmla="*/ 0 w 69"/>
                <a:gd name="T23" fmla="*/ 19 h 66"/>
                <a:gd name="T24" fmla="*/ 0 w 69"/>
                <a:gd name="T25" fmla="*/ 33 h 66"/>
                <a:gd name="T26" fmla="*/ 0 w 69"/>
                <a:gd name="T27" fmla="*/ 45 h 66"/>
                <a:gd name="T28" fmla="*/ 10 w 69"/>
                <a:gd name="T29" fmla="*/ 56 h 66"/>
                <a:gd name="T30" fmla="*/ 19 w 69"/>
                <a:gd name="T31" fmla="*/ 64 h 66"/>
                <a:gd name="T32" fmla="*/ 34 w 69"/>
                <a:gd name="T33" fmla="*/ 66 h 66"/>
                <a:gd name="T34" fmla="*/ 34 w 69"/>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6">
                  <a:moveTo>
                    <a:pt x="34" y="66"/>
                  </a:moveTo>
                  <a:lnTo>
                    <a:pt x="46" y="64"/>
                  </a:lnTo>
                  <a:lnTo>
                    <a:pt x="58" y="56"/>
                  </a:lnTo>
                  <a:lnTo>
                    <a:pt x="65" y="45"/>
                  </a:lnTo>
                  <a:lnTo>
                    <a:pt x="69" y="33"/>
                  </a:lnTo>
                  <a:lnTo>
                    <a:pt x="65" y="19"/>
                  </a:lnTo>
                  <a:lnTo>
                    <a:pt x="58" y="9"/>
                  </a:lnTo>
                  <a:lnTo>
                    <a:pt x="46" y="0"/>
                  </a:lnTo>
                  <a:lnTo>
                    <a:pt x="34" y="0"/>
                  </a:lnTo>
                  <a:lnTo>
                    <a:pt x="19" y="0"/>
                  </a:lnTo>
                  <a:lnTo>
                    <a:pt x="10" y="9"/>
                  </a:lnTo>
                  <a:lnTo>
                    <a:pt x="0" y="19"/>
                  </a:lnTo>
                  <a:lnTo>
                    <a:pt x="0" y="33"/>
                  </a:lnTo>
                  <a:lnTo>
                    <a:pt x="0" y="45"/>
                  </a:lnTo>
                  <a:lnTo>
                    <a:pt x="10" y="56"/>
                  </a:lnTo>
                  <a:lnTo>
                    <a:pt x="19" y="64"/>
                  </a:lnTo>
                  <a:lnTo>
                    <a:pt x="34" y="66"/>
                  </a:lnTo>
                  <a:lnTo>
                    <a:pt x="34" y="6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4" name="Freeform 368"/>
            <p:cNvSpPr>
              <a:spLocks/>
            </p:cNvSpPr>
            <p:nvPr/>
          </p:nvSpPr>
          <p:spPr bwMode="auto">
            <a:xfrm rot="10672221">
              <a:off x="7775" y="1317"/>
              <a:ext cx="54" cy="54"/>
            </a:xfrm>
            <a:custGeom>
              <a:avLst/>
              <a:gdLst>
                <a:gd name="T0" fmla="*/ 28 w 54"/>
                <a:gd name="T1" fmla="*/ 54 h 54"/>
                <a:gd name="T2" fmla="*/ 45 w 54"/>
                <a:gd name="T3" fmla="*/ 45 h 54"/>
                <a:gd name="T4" fmla="*/ 54 w 54"/>
                <a:gd name="T5" fmla="*/ 26 h 54"/>
                <a:gd name="T6" fmla="*/ 45 w 54"/>
                <a:gd name="T7" fmla="*/ 7 h 54"/>
                <a:gd name="T8" fmla="*/ 28 w 54"/>
                <a:gd name="T9" fmla="*/ 0 h 54"/>
                <a:gd name="T10" fmla="*/ 7 w 54"/>
                <a:gd name="T11" fmla="*/ 7 h 54"/>
                <a:gd name="T12" fmla="*/ 0 w 54"/>
                <a:gd name="T13" fmla="*/ 26 h 54"/>
                <a:gd name="T14" fmla="*/ 7 w 54"/>
                <a:gd name="T15" fmla="*/ 45 h 54"/>
                <a:gd name="T16" fmla="*/ 28 w 54"/>
                <a:gd name="T17" fmla="*/ 54 h 54"/>
                <a:gd name="T18" fmla="*/ 28 w 54"/>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28" y="54"/>
                  </a:moveTo>
                  <a:lnTo>
                    <a:pt x="45" y="45"/>
                  </a:lnTo>
                  <a:lnTo>
                    <a:pt x="54" y="26"/>
                  </a:lnTo>
                  <a:lnTo>
                    <a:pt x="45" y="7"/>
                  </a:lnTo>
                  <a:lnTo>
                    <a:pt x="28" y="0"/>
                  </a:lnTo>
                  <a:lnTo>
                    <a:pt x="7" y="7"/>
                  </a:lnTo>
                  <a:lnTo>
                    <a:pt x="0" y="26"/>
                  </a:lnTo>
                  <a:lnTo>
                    <a:pt x="7" y="45"/>
                  </a:lnTo>
                  <a:lnTo>
                    <a:pt x="28" y="54"/>
                  </a:lnTo>
                  <a:lnTo>
                    <a:pt x="28" y="5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745" name="Group 369"/>
          <p:cNvGrpSpPr>
            <a:grpSpLocks/>
          </p:cNvGrpSpPr>
          <p:nvPr/>
        </p:nvGrpSpPr>
        <p:grpSpPr bwMode="auto">
          <a:xfrm>
            <a:off x="5718175" y="5316362"/>
            <a:ext cx="966788" cy="1022671"/>
            <a:chOff x="7308" y="2188"/>
            <a:chExt cx="1537" cy="1517"/>
          </a:xfrm>
        </p:grpSpPr>
        <p:sp>
          <p:nvSpPr>
            <p:cNvPr id="101746" name="Freeform 370"/>
            <p:cNvSpPr>
              <a:spLocks/>
            </p:cNvSpPr>
            <p:nvPr/>
          </p:nvSpPr>
          <p:spPr bwMode="auto">
            <a:xfrm>
              <a:off x="7461" y="2340"/>
              <a:ext cx="1031" cy="1170"/>
            </a:xfrm>
            <a:custGeom>
              <a:avLst/>
              <a:gdLst>
                <a:gd name="T0" fmla="*/ 1031 w 1031"/>
                <a:gd name="T1" fmla="*/ 171 h 1170"/>
                <a:gd name="T2" fmla="*/ 1028 w 1031"/>
                <a:gd name="T3" fmla="*/ 173 h 1170"/>
                <a:gd name="T4" fmla="*/ 1026 w 1031"/>
                <a:gd name="T5" fmla="*/ 176 h 1170"/>
                <a:gd name="T6" fmla="*/ 895 w 1031"/>
                <a:gd name="T7" fmla="*/ 271 h 1170"/>
                <a:gd name="T8" fmla="*/ 774 w 1031"/>
                <a:gd name="T9" fmla="*/ 413 h 1170"/>
                <a:gd name="T10" fmla="*/ 684 w 1031"/>
                <a:gd name="T11" fmla="*/ 593 h 1170"/>
                <a:gd name="T12" fmla="*/ 646 w 1031"/>
                <a:gd name="T13" fmla="*/ 862 h 1170"/>
                <a:gd name="T14" fmla="*/ 644 w 1031"/>
                <a:gd name="T15" fmla="*/ 867 h 1170"/>
                <a:gd name="T16" fmla="*/ 644 w 1031"/>
                <a:gd name="T17" fmla="*/ 888 h 1170"/>
                <a:gd name="T18" fmla="*/ 644 w 1031"/>
                <a:gd name="T19" fmla="*/ 900 h 1170"/>
                <a:gd name="T20" fmla="*/ 644 w 1031"/>
                <a:gd name="T21" fmla="*/ 919 h 1170"/>
                <a:gd name="T22" fmla="*/ 644 w 1031"/>
                <a:gd name="T23" fmla="*/ 938 h 1170"/>
                <a:gd name="T24" fmla="*/ 644 w 1031"/>
                <a:gd name="T25" fmla="*/ 959 h 1170"/>
                <a:gd name="T26" fmla="*/ 644 w 1031"/>
                <a:gd name="T27" fmla="*/ 981 h 1170"/>
                <a:gd name="T28" fmla="*/ 644 w 1031"/>
                <a:gd name="T29" fmla="*/ 1004 h 1170"/>
                <a:gd name="T30" fmla="*/ 644 w 1031"/>
                <a:gd name="T31" fmla="*/ 1028 h 1170"/>
                <a:gd name="T32" fmla="*/ 644 w 1031"/>
                <a:gd name="T33" fmla="*/ 1056 h 1170"/>
                <a:gd name="T34" fmla="*/ 644 w 1031"/>
                <a:gd name="T35" fmla="*/ 1083 h 1170"/>
                <a:gd name="T36" fmla="*/ 644 w 1031"/>
                <a:gd name="T37" fmla="*/ 1109 h 1170"/>
                <a:gd name="T38" fmla="*/ 644 w 1031"/>
                <a:gd name="T39" fmla="*/ 1135 h 1170"/>
                <a:gd name="T40" fmla="*/ 644 w 1031"/>
                <a:gd name="T41" fmla="*/ 1163 h 1170"/>
                <a:gd name="T42" fmla="*/ 629 w 1031"/>
                <a:gd name="T43" fmla="*/ 1166 h 1170"/>
                <a:gd name="T44" fmla="*/ 620 w 1031"/>
                <a:gd name="T45" fmla="*/ 1168 h 1170"/>
                <a:gd name="T46" fmla="*/ 613 w 1031"/>
                <a:gd name="T47" fmla="*/ 1168 h 1170"/>
                <a:gd name="T48" fmla="*/ 613 w 1031"/>
                <a:gd name="T49" fmla="*/ 1170 h 1170"/>
                <a:gd name="T50" fmla="*/ 346 w 1031"/>
                <a:gd name="T51" fmla="*/ 1128 h 1170"/>
                <a:gd name="T52" fmla="*/ 163 w 1031"/>
                <a:gd name="T53" fmla="*/ 1019 h 1170"/>
                <a:gd name="T54" fmla="*/ 35 w 1031"/>
                <a:gd name="T55" fmla="*/ 836 h 1170"/>
                <a:gd name="T56" fmla="*/ 0 w 1031"/>
                <a:gd name="T57" fmla="*/ 665 h 1170"/>
                <a:gd name="T58" fmla="*/ 26 w 1031"/>
                <a:gd name="T59" fmla="*/ 401 h 1170"/>
                <a:gd name="T60" fmla="*/ 102 w 1031"/>
                <a:gd name="T61" fmla="*/ 240 h 1170"/>
                <a:gd name="T62" fmla="*/ 240 w 1031"/>
                <a:gd name="T63" fmla="*/ 93 h 1170"/>
                <a:gd name="T64" fmla="*/ 427 w 1031"/>
                <a:gd name="T65" fmla="*/ 5 h 1170"/>
                <a:gd name="T66" fmla="*/ 653 w 1031"/>
                <a:gd name="T67" fmla="*/ 0 h 1170"/>
                <a:gd name="T68" fmla="*/ 848 w 1031"/>
                <a:gd name="T69" fmla="*/ 40 h 1170"/>
                <a:gd name="T70" fmla="*/ 1005 w 1031"/>
                <a:gd name="T71" fmla="*/ 135 h 1170"/>
                <a:gd name="T72" fmla="*/ 1005 w 1031"/>
                <a:gd name="T73" fmla="*/ 138 h 1170"/>
                <a:gd name="T74" fmla="*/ 1012 w 1031"/>
                <a:gd name="T75" fmla="*/ 145 h 1170"/>
                <a:gd name="T76" fmla="*/ 1019 w 1031"/>
                <a:gd name="T77" fmla="*/ 157 h 1170"/>
                <a:gd name="T78" fmla="*/ 1031 w 1031"/>
                <a:gd name="T79" fmla="*/ 171 h 1170"/>
                <a:gd name="T80" fmla="*/ 1031 w 1031"/>
                <a:gd name="T81" fmla="*/ 17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1" h="1170">
                  <a:moveTo>
                    <a:pt x="1031" y="171"/>
                  </a:moveTo>
                  <a:lnTo>
                    <a:pt x="1028" y="173"/>
                  </a:lnTo>
                  <a:lnTo>
                    <a:pt x="1026" y="176"/>
                  </a:lnTo>
                  <a:lnTo>
                    <a:pt x="895" y="271"/>
                  </a:lnTo>
                  <a:lnTo>
                    <a:pt x="774" y="413"/>
                  </a:lnTo>
                  <a:lnTo>
                    <a:pt x="684" y="593"/>
                  </a:lnTo>
                  <a:lnTo>
                    <a:pt x="646" y="862"/>
                  </a:lnTo>
                  <a:lnTo>
                    <a:pt x="644" y="867"/>
                  </a:lnTo>
                  <a:lnTo>
                    <a:pt x="644" y="888"/>
                  </a:lnTo>
                  <a:lnTo>
                    <a:pt x="644" y="900"/>
                  </a:lnTo>
                  <a:lnTo>
                    <a:pt x="644" y="919"/>
                  </a:lnTo>
                  <a:lnTo>
                    <a:pt x="644" y="938"/>
                  </a:lnTo>
                  <a:lnTo>
                    <a:pt x="644" y="959"/>
                  </a:lnTo>
                  <a:lnTo>
                    <a:pt x="644" y="981"/>
                  </a:lnTo>
                  <a:lnTo>
                    <a:pt x="644" y="1004"/>
                  </a:lnTo>
                  <a:lnTo>
                    <a:pt x="644" y="1028"/>
                  </a:lnTo>
                  <a:lnTo>
                    <a:pt x="644" y="1056"/>
                  </a:lnTo>
                  <a:lnTo>
                    <a:pt x="644" y="1083"/>
                  </a:lnTo>
                  <a:lnTo>
                    <a:pt x="644" y="1109"/>
                  </a:lnTo>
                  <a:lnTo>
                    <a:pt x="644" y="1135"/>
                  </a:lnTo>
                  <a:lnTo>
                    <a:pt x="644" y="1163"/>
                  </a:lnTo>
                  <a:lnTo>
                    <a:pt x="629" y="1166"/>
                  </a:lnTo>
                  <a:lnTo>
                    <a:pt x="620" y="1168"/>
                  </a:lnTo>
                  <a:lnTo>
                    <a:pt x="613" y="1168"/>
                  </a:lnTo>
                  <a:lnTo>
                    <a:pt x="613" y="1170"/>
                  </a:lnTo>
                  <a:lnTo>
                    <a:pt x="346" y="1128"/>
                  </a:lnTo>
                  <a:lnTo>
                    <a:pt x="163" y="1019"/>
                  </a:lnTo>
                  <a:lnTo>
                    <a:pt x="35" y="836"/>
                  </a:lnTo>
                  <a:lnTo>
                    <a:pt x="0" y="665"/>
                  </a:lnTo>
                  <a:lnTo>
                    <a:pt x="26" y="401"/>
                  </a:lnTo>
                  <a:lnTo>
                    <a:pt x="102" y="240"/>
                  </a:lnTo>
                  <a:lnTo>
                    <a:pt x="240" y="93"/>
                  </a:lnTo>
                  <a:lnTo>
                    <a:pt x="427" y="5"/>
                  </a:lnTo>
                  <a:lnTo>
                    <a:pt x="653" y="0"/>
                  </a:lnTo>
                  <a:lnTo>
                    <a:pt x="848" y="40"/>
                  </a:lnTo>
                  <a:lnTo>
                    <a:pt x="1005" y="135"/>
                  </a:lnTo>
                  <a:lnTo>
                    <a:pt x="1005" y="138"/>
                  </a:lnTo>
                  <a:lnTo>
                    <a:pt x="1012" y="145"/>
                  </a:lnTo>
                  <a:lnTo>
                    <a:pt x="1019" y="157"/>
                  </a:lnTo>
                  <a:lnTo>
                    <a:pt x="1031" y="171"/>
                  </a:lnTo>
                  <a:lnTo>
                    <a:pt x="1031" y="17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7" name="Freeform 371"/>
            <p:cNvSpPr>
              <a:spLocks/>
            </p:cNvSpPr>
            <p:nvPr/>
          </p:nvSpPr>
          <p:spPr bwMode="auto">
            <a:xfrm>
              <a:off x="7551" y="2440"/>
              <a:ext cx="775" cy="824"/>
            </a:xfrm>
            <a:custGeom>
              <a:avLst/>
              <a:gdLst>
                <a:gd name="T0" fmla="*/ 432 w 775"/>
                <a:gd name="T1" fmla="*/ 821 h 824"/>
                <a:gd name="T2" fmla="*/ 475 w 775"/>
                <a:gd name="T3" fmla="*/ 819 h 824"/>
                <a:gd name="T4" fmla="*/ 513 w 775"/>
                <a:gd name="T5" fmla="*/ 809 h 824"/>
                <a:gd name="T6" fmla="*/ 554 w 775"/>
                <a:gd name="T7" fmla="*/ 795 h 824"/>
                <a:gd name="T8" fmla="*/ 575 w 775"/>
                <a:gd name="T9" fmla="*/ 626 h 824"/>
                <a:gd name="T10" fmla="*/ 587 w 775"/>
                <a:gd name="T11" fmla="*/ 579 h 824"/>
                <a:gd name="T12" fmla="*/ 594 w 775"/>
                <a:gd name="T13" fmla="*/ 531 h 824"/>
                <a:gd name="T14" fmla="*/ 611 w 775"/>
                <a:gd name="T15" fmla="*/ 484 h 824"/>
                <a:gd name="T16" fmla="*/ 622 w 775"/>
                <a:gd name="T17" fmla="*/ 437 h 824"/>
                <a:gd name="T18" fmla="*/ 630 w 775"/>
                <a:gd name="T19" fmla="*/ 413 h 824"/>
                <a:gd name="T20" fmla="*/ 644 w 775"/>
                <a:gd name="T21" fmla="*/ 382 h 824"/>
                <a:gd name="T22" fmla="*/ 658 w 775"/>
                <a:gd name="T23" fmla="*/ 353 h 824"/>
                <a:gd name="T24" fmla="*/ 665 w 775"/>
                <a:gd name="T25" fmla="*/ 334 h 824"/>
                <a:gd name="T26" fmla="*/ 758 w 775"/>
                <a:gd name="T27" fmla="*/ 192 h 824"/>
                <a:gd name="T28" fmla="*/ 729 w 775"/>
                <a:gd name="T29" fmla="*/ 147 h 824"/>
                <a:gd name="T30" fmla="*/ 691 w 775"/>
                <a:gd name="T31" fmla="*/ 104 h 824"/>
                <a:gd name="T32" fmla="*/ 651 w 775"/>
                <a:gd name="T33" fmla="*/ 71 h 824"/>
                <a:gd name="T34" fmla="*/ 603 w 775"/>
                <a:gd name="T35" fmla="*/ 42 h 824"/>
                <a:gd name="T36" fmla="*/ 554 w 775"/>
                <a:gd name="T37" fmla="*/ 21 h 824"/>
                <a:gd name="T38" fmla="*/ 496 w 775"/>
                <a:gd name="T39" fmla="*/ 7 h 824"/>
                <a:gd name="T40" fmla="*/ 439 w 775"/>
                <a:gd name="T41" fmla="*/ 0 h 824"/>
                <a:gd name="T42" fmla="*/ 368 w 775"/>
                <a:gd name="T43" fmla="*/ 0 h 824"/>
                <a:gd name="T44" fmla="*/ 287 w 775"/>
                <a:gd name="T45" fmla="*/ 14 h 824"/>
                <a:gd name="T46" fmla="*/ 214 w 775"/>
                <a:gd name="T47" fmla="*/ 47 h 824"/>
                <a:gd name="T48" fmla="*/ 150 w 775"/>
                <a:gd name="T49" fmla="*/ 92 h 824"/>
                <a:gd name="T50" fmla="*/ 92 w 775"/>
                <a:gd name="T51" fmla="*/ 147 h 824"/>
                <a:gd name="T52" fmla="*/ 47 w 775"/>
                <a:gd name="T53" fmla="*/ 213 h 824"/>
                <a:gd name="T54" fmla="*/ 14 w 775"/>
                <a:gd name="T55" fmla="*/ 287 h 824"/>
                <a:gd name="T56" fmla="*/ 0 w 775"/>
                <a:gd name="T57" fmla="*/ 370 h 824"/>
                <a:gd name="T58" fmla="*/ 0 w 775"/>
                <a:gd name="T59" fmla="*/ 456 h 824"/>
                <a:gd name="T60" fmla="*/ 14 w 775"/>
                <a:gd name="T61" fmla="*/ 531 h 824"/>
                <a:gd name="T62" fmla="*/ 47 w 775"/>
                <a:gd name="T63" fmla="*/ 603 h 824"/>
                <a:gd name="T64" fmla="*/ 92 w 775"/>
                <a:gd name="T65" fmla="*/ 672 h 824"/>
                <a:gd name="T66" fmla="*/ 150 w 775"/>
                <a:gd name="T67" fmla="*/ 726 h 824"/>
                <a:gd name="T68" fmla="*/ 214 w 775"/>
                <a:gd name="T69" fmla="*/ 771 h 824"/>
                <a:gd name="T70" fmla="*/ 287 w 775"/>
                <a:gd name="T71" fmla="*/ 802 h 824"/>
                <a:gd name="T72" fmla="*/ 368 w 775"/>
                <a:gd name="T73" fmla="*/ 819 h 824"/>
                <a:gd name="T74" fmla="*/ 411 w 775"/>
                <a:gd name="T75"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5" h="824">
                  <a:moveTo>
                    <a:pt x="411" y="824"/>
                  </a:moveTo>
                  <a:lnTo>
                    <a:pt x="432" y="821"/>
                  </a:lnTo>
                  <a:lnTo>
                    <a:pt x="454" y="821"/>
                  </a:lnTo>
                  <a:lnTo>
                    <a:pt x="475" y="819"/>
                  </a:lnTo>
                  <a:lnTo>
                    <a:pt x="496" y="816"/>
                  </a:lnTo>
                  <a:lnTo>
                    <a:pt x="513" y="809"/>
                  </a:lnTo>
                  <a:lnTo>
                    <a:pt x="535" y="805"/>
                  </a:lnTo>
                  <a:lnTo>
                    <a:pt x="554" y="795"/>
                  </a:lnTo>
                  <a:lnTo>
                    <a:pt x="575" y="788"/>
                  </a:lnTo>
                  <a:lnTo>
                    <a:pt x="575" y="626"/>
                  </a:lnTo>
                  <a:lnTo>
                    <a:pt x="582" y="603"/>
                  </a:lnTo>
                  <a:lnTo>
                    <a:pt x="587" y="579"/>
                  </a:lnTo>
                  <a:lnTo>
                    <a:pt x="587" y="553"/>
                  </a:lnTo>
                  <a:lnTo>
                    <a:pt x="594" y="531"/>
                  </a:lnTo>
                  <a:lnTo>
                    <a:pt x="601" y="508"/>
                  </a:lnTo>
                  <a:lnTo>
                    <a:pt x="611" y="484"/>
                  </a:lnTo>
                  <a:lnTo>
                    <a:pt x="615" y="460"/>
                  </a:lnTo>
                  <a:lnTo>
                    <a:pt x="622" y="437"/>
                  </a:lnTo>
                  <a:lnTo>
                    <a:pt x="622" y="425"/>
                  </a:lnTo>
                  <a:lnTo>
                    <a:pt x="630" y="413"/>
                  </a:lnTo>
                  <a:lnTo>
                    <a:pt x="634" y="396"/>
                  </a:lnTo>
                  <a:lnTo>
                    <a:pt x="644" y="382"/>
                  </a:lnTo>
                  <a:lnTo>
                    <a:pt x="651" y="365"/>
                  </a:lnTo>
                  <a:lnTo>
                    <a:pt x="658" y="353"/>
                  </a:lnTo>
                  <a:lnTo>
                    <a:pt x="660" y="339"/>
                  </a:lnTo>
                  <a:lnTo>
                    <a:pt x="665" y="334"/>
                  </a:lnTo>
                  <a:lnTo>
                    <a:pt x="775" y="220"/>
                  </a:lnTo>
                  <a:lnTo>
                    <a:pt x="758" y="192"/>
                  </a:lnTo>
                  <a:lnTo>
                    <a:pt x="746" y="168"/>
                  </a:lnTo>
                  <a:lnTo>
                    <a:pt x="729" y="147"/>
                  </a:lnTo>
                  <a:lnTo>
                    <a:pt x="713" y="125"/>
                  </a:lnTo>
                  <a:lnTo>
                    <a:pt x="691" y="104"/>
                  </a:lnTo>
                  <a:lnTo>
                    <a:pt x="672" y="87"/>
                  </a:lnTo>
                  <a:lnTo>
                    <a:pt x="651" y="71"/>
                  </a:lnTo>
                  <a:lnTo>
                    <a:pt x="630" y="57"/>
                  </a:lnTo>
                  <a:lnTo>
                    <a:pt x="603" y="42"/>
                  </a:lnTo>
                  <a:lnTo>
                    <a:pt x="580" y="30"/>
                  </a:lnTo>
                  <a:lnTo>
                    <a:pt x="554" y="21"/>
                  </a:lnTo>
                  <a:lnTo>
                    <a:pt x="527" y="14"/>
                  </a:lnTo>
                  <a:lnTo>
                    <a:pt x="496" y="7"/>
                  </a:lnTo>
                  <a:lnTo>
                    <a:pt x="468" y="2"/>
                  </a:lnTo>
                  <a:lnTo>
                    <a:pt x="439" y="0"/>
                  </a:lnTo>
                  <a:lnTo>
                    <a:pt x="411" y="0"/>
                  </a:lnTo>
                  <a:lnTo>
                    <a:pt x="368" y="0"/>
                  </a:lnTo>
                  <a:lnTo>
                    <a:pt x="325" y="7"/>
                  </a:lnTo>
                  <a:lnTo>
                    <a:pt x="287" y="14"/>
                  </a:lnTo>
                  <a:lnTo>
                    <a:pt x="252" y="30"/>
                  </a:lnTo>
                  <a:lnTo>
                    <a:pt x="214" y="47"/>
                  </a:lnTo>
                  <a:lnTo>
                    <a:pt x="180" y="68"/>
                  </a:lnTo>
                  <a:lnTo>
                    <a:pt x="150" y="92"/>
                  </a:lnTo>
                  <a:lnTo>
                    <a:pt x="121" y="121"/>
                  </a:lnTo>
                  <a:lnTo>
                    <a:pt x="92" y="147"/>
                  </a:lnTo>
                  <a:lnTo>
                    <a:pt x="69" y="180"/>
                  </a:lnTo>
                  <a:lnTo>
                    <a:pt x="47" y="213"/>
                  </a:lnTo>
                  <a:lnTo>
                    <a:pt x="31" y="251"/>
                  </a:lnTo>
                  <a:lnTo>
                    <a:pt x="14" y="287"/>
                  </a:lnTo>
                  <a:lnTo>
                    <a:pt x="7" y="330"/>
                  </a:lnTo>
                  <a:lnTo>
                    <a:pt x="0" y="370"/>
                  </a:lnTo>
                  <a:lnTo>
                    <a:pt x="0" y="415"/>
                  </a:lnTo>
                  <a:lnTo>
                    <a:pt x="0" y="456"/>
                  </a:lnTo>
                  <a:lnTo>
                    <a:pt x="7" y="493"/>
                  </a:lnTo>
                  <a:lnTo>
                    <a:pt x="14" y="531"/>
                  </a:lnTo>
                  <a:lnTo>
                    <a:pt x="31" y="569"/>
                  </a:lnTo>
                  <a:lnTo>
                    <a:pt x="47" y="603"/>
                  </a:lnTo>
                  <a:lnTo>
                    <a:pt x="69" y="638"/>
                  </a:lnTo>
                  <a:lnTo>
                    <a:pt x="92" y="672"/>
                  </a:lnTo>
                  <a:lnTo>
                    <a:pt x="121" y="702"/>
                  </a:lnTo>
                  <a:lnTo>
                    <a:pt x="150" y="726"/>
                  </a:lnTo>
                  <a:lnTo>
                    <a:pt x="180" y="750"/>
                  </a:lnTo>
                  <a:lnTo>
                    <a:pt x="214" y="771"/>
                  </a:lnTo>
                  <a:lnTo>
                    <a:pt x="252" y="790"/>
                  </a:lnTo>
                  <a:lnTo>
                    <a:pt x="287" y="802"/>
                  </a:lnTo>
                  <a:lnTo>
                    <a:pt x="325" y="814"/>
                  </a:lnTo>
                  <a:lnTo>
                    <a:pt x="368" y="819"/>
                  </a:lnTo>
                  <a:lnTo>
                    <a:pt x="411" y="824"/>
                  </a:lnTo>
                  <a:lnTo>
                    <a:pt x="411" y="82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8" name="Freeform 372"/>
            <p:cNvSpPr>
              <a:spLocks/>
            </p:cNvSpPr>
            <p:nvPr/>
          </p:nvSpPr>
          <p:spPr bwMode="auto">
            <a:xfrm>
              <a:off x="7632" y="2504"/>
              <a:ext cx="568" cy="567"/>
            </a:xfrm>
            <a:custGeom>
              <a:avLst/>
              <a:gdLst>
                <a:gd name="T0" fmla="*/ 309 w 568"/>
                <a:gd name="T1" fmla="*/ 565 h 567"/>
                <a:gd name="T2" fmla="*/ 363 w 568"/>
                <a:gd name="T3" fmla="*/ 551 h 567"/>
                <a:gd name="T4" fmla="*/ 415 w 568"/>
                <a:gd name="T5" fmla="*/ 529 h 567"/>
                <a:gd name="T6" fmla="*/ 461 w 568"/>
                <a:gd name="T7" fmla="*/ 498 h 567"/>
                <a:gd name="T8" fmla="*/ 499 w 568"/>
                <a:gd name="T9" fmla="*/ 460 h 567"/>
                <a:gd name="T10" fmla="*/ 530 w 568"/>
                <a:gd name="T11" fmla="*/ 418 h 567"/>
                <a:gd name="T12" fmla="*/ 551 w 568"/>
                <a:gd name="T13" fmla="*/ 365 h 567"/>
                <a:gd name="T14" fmla="*/ 565 w 568"/>
                <a:gd name="T15" fmla="*/ 311 h 567"/>
                <a:gd name="T16" fmla="*/ 565 w 568"/>
                <a:gd name="T17" fmla="*/ 254 h 567"/>
                <a:gd name="T18" fmla="*/ 551 w 568"/>
                <a:gd name="T19" fmla="*/ 197 h 567"/>
                <a:gd name="T20" fmla="*/ 530 w 568"/>
                <a:gd name="T21" fmla="*/ 147 h 567"/>
                <a:gd name="T22" fmla="*/ 499 w 568"/>
                <a:gd name="T23" fmla="*/ 102 h 567"/>
                <a:gd name="T24" fmla="*/ 461 w 568"/>
                <a:gd name="T25" fmla="*/ 61 h 567"/>
                <a:gd name="T26" fmla="*/ 415 w 568"/>
                <a:gd name="T27" fmla="*/ 31 h 567"/>
                <a:gd name="T28" fmla="*/ 363 w 568"/>
                <a:gd name="T29" fmla="*/ 9 h 567"/>
                <a:gd name="T30" fmla="*/ 309 w 568"/>
                <a:gd name="T31" fmla="*/ 0 h 567"/>
                <a:gd name="T32" fmla="*/ 252 w 568"/>
                <a:gd name="T33" fmla="*/ 0 h 567"/>
                <a:gd name="T34" fmla="*/ 197 w 568"/>
                <a:gd name="T35" fmla="*/ 9 h 567"/>
                <a:gd name="T36" fmla="*/ 147 w 568"/>
                <a:gd name="T37" fmla="*/ 31 h 567"/>
                <a:gd name="T38" fmla="*/ 102 w 568"/>
                <a:gd name="T39" fmla="*/ 61 h 567"/>
                <a:gd name="T40" fmla="*/ 61 w 568"/>
                <a:gd name="T41" fmla="*/ 102 h 567"/>
                <a:gd name="T42" fmla="*/ 31 w 568"/>
                <a:gd name="T43" fmla="*/ 147 h 567"/>
                <a:gd name="T44" fmla="*/ 9 w 568"/>
                <a:gd name="T45" fmla="*/ 197 h 567"/>
                <a:gd name="T46" fmla="*/ 0 w 568"/>
                <a:gd name="T47" fmla="*/ 254 h 567"/>
                <a:gd name="T48" fmla="*/ 0 w 568"/>
                <a:gd name="T49" fmla="*/ 311 h 567"/>
                <a:gd name="T50" fmla="*/ 9 w 568"/>
                <a:gd name="T51" fmla="*/ 365 h 567"/>
                <a:gd name="T52" fmla="*/ 31 w 568"/>
                <a:gd name="T53" fmla="*/ 418 h 567"/>
                <a:gd name="T54" fmla="*/ 61 w 568"/>
                <a:gd name="T55" fmla="*/ 460 h 567"/>
                <a:gd name="T56" fmla="*/ 102 w 568"/>
                <a:gd name="T57" fmla="*/ 498 h 567"/>
                <a:gd name="T58" fmla="*/ 147 w 568"/>
                <a:gd name="T59" fmla="*/ 529 h 567"/>
                <a:gd name="T60" fmla="*/ 197 w 568"/>
                <a:gd name="T61" fmla="*/ 551 h 567"/>
                <a:gd name="T62" fmla="*/ 252 w 568"/>
                <a:gd name="T63" fmla="*/ 565 h 567"/>
                <a:gd name="T64" fmla="*/ 282 w 568"/>
                <a:gd name="T65" fmla="*/ 5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8" h="567">
                  <a:moveTo>
                    <a:pt x="282" y="567"/>
                  </a:moveTo>
                  <a:lnTo>
                    <a:pt x="309" y="565"/>
                  </a:lnTo>
                  <a:lnTo>
                    <a:pt x="337" y="560"/>
                  </a:lnTo>
                  <a:lnTo>
                    <a:pt x="363" y="551"/>
                  </a:lnTo>
                  <a:lnTo>
                    <a:pt x="392" y="543"/>
                  </a:lnTo>
                  <a:lnTo>
                    <a:pt x="415" y="529"/>
                  </a:lnTo>
                  <a:lnTo>
                    <a:pt x="439" y="515"/>
                  </a:lnTo>
                  <a:lnTo>
                    <a:pt x="461" y="498"/>
                  </a:lnTo>
                  <a:lnTo>
                    <a:pt x="482" y="482"/>
                  </a:lnTo>
                  <a:lnTo>
                    <a:pt x="499" y="460"/>
                  </a:lnTo>
                  <a:lnTo>
                    <a:pt x="515" y="439"/>
                  </a:lnTo>
                  <a:lnTo>
                    <a:pt x="530" y="418"/>
                  </a:lnTo>
                  <a:lnTo>
                    <a:pt x="544" y="392"/>
                  </a:lnTo>
                  <a:lnTo>
                    <a:pt x="551" y="365"/>
                  </a:lnTo>
                  <a:lnTo>
                    <a:pt x="560" y="339"/>
                  </a:lnTo>
                  <a:lnTo>
                    <a:pt x="565" y="311"/>
                  </a:lnTo>
                  <a:lnTo>
                    <a:pt x="568" y="285"/>
                  </a:lnTo>
                  <a:lnTo>
                    <a:pt x="565" y="254"/>
                  </a:lnTo>
                  <a:lnTo>
                    <a:pt x="560" y="225"/>
                  </a:lnTo>
                  <a:lnTo>
                    <a:pt x="551" y="197"/>
                  </a:lnTo>
                  <a:lnTo>
                    <a:pt x="544" y="173"/>
                  </a:lnTo>
                  <a:lnTo>
                    <a:pt x="530" y="147"/>
                  </a:lnTo>
                  <a:lnTo>
                    <a:pt x="515" y="123"/>
                  </a:lnTo>
                  <a:lnTo>
                    <a:pt x="499" y="102"/>
                  </a:lnTo>
                  <a:lnTo>
                    <a:pt x="482" y="83"/>
                  </a:lnTo>
                  <a:lnTo>
                    <a:pt x="461" y="61"/>
                  </a:lnTo>
                  <a:lnTo>
                    <a:pt x="439" y="47"/>
                  </a:lnTo>
                  <a:lnTo>
                    <a:pt x="415" y="31"/>
                  </a:lnTo>
                  <a:lnTo>
                    <a:pt x="392" y="21"/>
                  </a:lnTo>
                  <a:lnTo>
                    <a:pt x="363" y="9"/>
                  </a:lnTo>
                  <a:lnTo>
                    <a:pt x="337" y="4"/>
                  </a:lnTo>
                  <a:lnTo>
                    <a:pt x="309" y="0"/>
                  </a:lnTo>
                  <a:lnTo>
                    <a:pt x="282" y="0"/>
                  </a:lnTo>
                  <a:lnTo>
                    <a:pt x="252" y="0"/>
                  </a:lnTo>
                  <a:lnTo>
                    <a:pt x="225" y="4"/>
                  </a:lnTo>
                  <a:lnTo>
                    <a:pt x="197" y="9"/>
                  </a:lnTo>
                  <a:lnTo>
                    <a:pt x="173" y="21"/>
                  </a:lnTo>
                  <a:lnTo>
                    <a:pt x="147" y="31"/>
                  </a:lnTo>
                  <a:lnTo>
                    <a:pt x="123" y="47"/>
                  </a:lnTo>
                  <a:lnTo>
                    <a:pt x="102" y="61"/>
                  </a:lnTo>
                  <a:lnTo>
                    <a:pt x="83" y="83"/>
                  </a:lnTo>
                  <a:lnTo>
                    <a:pt x="61" y="102"/>
                  </a:lnTo>
                  <a:lnTo>
                    <a:pt x="47" y="123"/>
                  </a:lnTo>
                  <a:lnTo>
                    <a:pt x="31" y="147"/>
                  </a:lnTo>
                  <a:lnTo>
                    <a:pt x="21" y="173"/>
                  </a:lnTo>
                  <a:lnTo>
                    <a:pt x="9" y="197"/>
                  </a:lnTo>
                  <a:lnTo>
                    <a:pt x="4" y="225"/>
                  </a:lnTo>
                  <a:lnTo>
                    <a:pt x="0" y="254"/>
                  </a:lnTo>
                  <a:lnTo>
                    <a:pt x="0" y="285"/>
                  </a:lnTo>
                  <a:lnTo>
                    <a:pt x="0" y="311"/>
                  </a:lnTo>
                  <a:lnTo>
                    <a:pt x="4" y="339"/>
                  </a:lnTo>
                  <a:lnTo>
                    <a:pt x="9" y="365"/>
                  </a:lnTo>
                  <a:lnTo>
                    <a:pt x="21" y="392"/>
                  </a:lnTo>
                  <a:lnTo>
                    <a:pt x="31" y="418"/>
                  </a:lnTo>
                  <a:lnTo>
                    <a:pt x="47" y="439"/>
                  </a:lnTo>
                  <a:lnTo>
                    <a:pt x="61" y="460"/>
                  </a:lnTo>
                  <a:lnTo>
                    <a:pt x="83" y="482"/>
                  </a:lnTo>
                  <a:lnTo>
                    <a:pt x="102" y="498"/>
                  </a:lnTo>
                  <a:lnTo>
                    <a:pt x="123" y="515"/>
                  </a:lnTo>
                  <a:lnTo>
                    <a:pt x="147" y="529"/>
                  </a:lnTo>
                  <a:lnTo>
                    <a:pt x="173" y="543"/>
                  </a:lnTo>
                  <a:lnTo>
                    <a:pt x="197" y="551"/>
                  </a:lnTo>
                  <a:lnTo>
                    <a:pt x="225" y="560"/>
                  </a:lnTo>
                  <a:lnTo>
                    <a:pt x="252" y="565"/>
                  </a:lnTo>
                  <a:lnTo>
                    <a:pt x="282" y="567"/>
                  </a:lnTo>
                  <a:lnTo>
                    <a:pt x="282" y="567"/>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49" name="Freeform 373"/>
            <p:cNvSpPr>
              <a:spLocks/>
            </p:cNvSpPr>
            <p:nvPr/>
          </p:nvSpPr>
          <p:spPr bwMode="auto">
            <a:xfrm>
              <a:off x="7727" y="2573"/>
              <a:ext cx="325" cy="330"/>
            </a:xfrm>
            <a:custGeom>
              <a:avLst/>
              <a:gdLst>
                <a:gd name="T0" fmla="*/ 176 w 325"/>
                <a:gd name="T1" fmla="*/ 327 h 330"/>
                <a:gd name="T2" fmla="*/ 206 w 325"/>
                <a:gd name="T3" fmla="*/ 320 h 330"/>
                <a:gd name="T4" fmla="*/ 235 w 325"/>
                <a:gd name="T5" fmla="*/ 306 h 330"/>
                <a:gd name="T6" fmla="*/ 261 w 325"/>
                <a:gd name="T7" fmla="*/ 289 h 330"/>
                <a:gd name="T8" fmla="*/ 285 w 325"/>
                <a:gd name="T9" fmla="*/ 266 h 330"/>
                <a:gd name="T10" fmla="*/ 301 w 325"/>
                <a:gd name="T11" fmla="*/ 239 h 330"/>
                <a:gd name="T12" fmla="*/ 316 w 325"/>
                <a:gd name="T13" fmla="*/ 211 h 330"/>
                <a:gd name="T14" fmla="*/ 323 w 325"/>
                <a:gd name="T15" fmla="*/ 178 h 330"/>
                <a:gd name="T16" fmla="*/ 323 w 325"/>
                <a:gd name="T17" fmla="*/ 144 h 330"/>
                <a:gd name="T18" fmla="*/ 316 w 325"/>
                <a:gd name="T19" fmla="*/ 111 h 330"/>
                <a:gd name="T20" fmla="*/ 301 w 325"/>
                <a:gd name="T21" fmla="*/ 83 h 330"/>
                <a:gd name="T22" fmla="*/ 285 w 325"/>
                <a:gd name="T23" fmla="*/ 57 h 330"/>
                <a:gd name="T24" fmla="*/ 261 w 325"/>
                <a:gd name="T25" fmla="*/ 33 h 330"/>
                <a:gd name="T26" fmla="*/ 235 w 325"/>
                <a:gd name="T27" fmla="*/ 16 h 330"/>
                <a:gd name="T28" fmla="*/ 206 w 325"/>
                <a:gd name="T29" fmla="*/ 4 h 330"/>
                <a:gd name="T30" fmla="*/ 176 w 325"/>
                <a:gd name="T31" fmla="*/ 0 h 330"/>
                <a:gd name="T32" fmla="*/ 145 w 325"/>
                <a:gd name="T33" fmla="*/ 0 h 330"/>
                <a:gd name="T34" fmla="*/ 111 w 325"/>
                <a:gd name="T35" fmla="*/ 4 h 330"/>
                <a:gd name="T36" fmla="*/ 83 w 325"/>
                <a:gd name="T37" fmla="*/ 16 h 330"/>
                <a:gd name="T38" fmla="*/ 57 w 325"/>
                <a:gd name="T39" fmla="*/ 33 h 330"/>
                <a:gd name="T40" fmla="*/ 33 w 325"/>
                <a:gd name="T41" fmla="*/ 57 h 330"/>
                <a:gd name="T42" fmla="*/ 16 w 325"/>
                <a:gd name="T43" fmla="*/ 83 h 330"/>
                <a:gd name="T44" fmla="*/ 4 w 325"/>
                <a:gd name="T45" fmla="*/ 111 h 330"/>
                <a:gd name="T46" fmla="*/ 0 w 325"/>
                <a:gd name="T47" fmla="*/ 144 h 330"/>
                <a:gd name="T48" fmla="*/ 0 w 325"/>
                <a:gd name="T49" fmla="*/ 178 h 330"/>
                <a:gd name="T50" fmla="*/ 4 w 325"/>
                <a:gd name="T51" fmla="*/ 211 h 330"/>
                <a:gd name="T52" fmla="*/ 16 w 325"/>
                <a:gd name="T53" fmla="*/ 239 h 330"/>
                <a:gd name="T54" fmla="*/ 33 w 325"/>
                <a:gd name="T55" fmla="*/ 266 h 330"/>
                <a:gd name="T56" fmla="*/ 57 w 325"/>
                <a:gd name="T57" fmla="*/ 289 h 330"/>
                <a:gd name="T58" fmla="*/ 83 w 325"/>
                <a:gd name="T59" fmla="*/ 306 h 330"/>
                <a:gd name="T60" fmla="*/ 111 w 325"/>
                <a:gd name="T61" fmla="*/ 320 h 330"/>
                <a:gd name="T62" fmla="*/ 145 w 325"/>
                <a:gd name="T63" fmla="*/ 327 h 330"/>
                <a:gd name="T64" fmla="*/ 161 w 325"/>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330">
                  <a:moveTo>
                    <a:pt x="161" y="330"/>
                  </a:moveTo>
                  <a:lnTo>
                    <a:pt x="176" y="327"/>
                  </a:lnTo>
                  <a:lnTo>
                    <a:pt x="192" y="323"/>
                  </a:lnTo>
                  <a:lnTo>
                    <a:pt x="206" y="320"/>
                  </a:lnTo>
                  <a:lnTo>
                    <a:pt x="223" y="315"/>
                  </a:lnTo>
                  <a:lnTo>
                    <a:pt x="235" y="306"/>
                  </a:lnTo>
                  <a:lnTo>
                    <a:pt x="249" y="299"/>
                  </a:lnTo>
                  <a:lnTo>
                    <a:pt x="261" y="289"/>
                  </a:lnTo>
                  <a:lnTo>
                    <a:pt x="275" y="280"/>
                  </a:lnTo>
                  <a:lnTo>
                    <a:pt x="285" y="266"/>
                  </a:lnTo>
                  <a:lnTo>
                    <a:pt x="294" y="254"/>
                  </a:lnTo>
                  <a:lnTo>
                    <a:pt x="301" y="239"/>
                  </a:lnTo>
                  <a:lnTo>
                    <a:pt x="311" y="228"/>
                  </a:lnTo>
                  <a:lnTo>
                    <a:pt x="316" y="211"/>
                  </a:lnTo>
                  <a:lnTo>
                    <a:pt x="320" y="194"/>
                  </a:lnTo>
                  <a:lnTo>
                    <a:pt x="323" y="178"/>
                  </a:lnTo>
                  <a:lnTo>
                    <a:pt x="325" y="163"/>
                  </a:lnTo>
                  <a:lnTo>
                    <a:pt x="323" y="144"/>
                  </a:lnTo>
                  <a:lnTo>
                    <a:pt x="320" y="128"/>
                  </a:lnTo>
                  <a:lnTo>
                    <a:pt x="316" y="111"/>
                  </a:lnTo>
                  <a:lnTo>
                    <a:pt x="311" y="97"/>
                  </a:lnTo>
                  <a:lnTo>
                    <a:pt x="301" y="83"/>
                  </a:lnTo>
                  <a:lnTo>
                    <a:pt x="294" y="68"/>
                  </a:lnTo>
                  <a:lnTo>
                    <a:pt x="285" y="57"/>
                  </a:lnTo>
                  <a:lnTo>
                    <a:pt x="275" y="47"/>
                  </a:lnTo>
                  <a:lnTo>
                    <a:pt x="261" y="33"/>
                  </a:lnTo>
                  <a:lnTo>
                    <a:pt x="249" y="26"/>
                  </a:lnTo>
                  <a:lnTo>
                    <a:pt x="235" y="16"/>
                  </a:lnTo>
                  <a:lnTo>
                    <a:pt x="223" y="11"/>
                  </a:lnTo>
                  <a:lnTo>
                    <a:pt x="206" y="4"/>
                  </a:lnTo>
                  <a:lnTo>
                    <a:pt x="192" y="2"/>
                  </a:lnTo>
                  <a:lnTo>
                    <a:pt x="176" y="0"/>
                  </a:lnTo>
                  <a:lnTo>
                    <a:pt x="161" y="0"/>
                  </a:lnTo>
                  <a:lnTo>
                    <a:pt x="145" y="0"/>
                  </a:lnTo>
                  <a:lnTo>
                    <a:pt x="128" y="2"/>
                  </a:lnTo>
                  <a:lnTo>
                    <a:pt x="111" y="4"/>
                  </a:lnTo>
                  <a:lnTo>
                    <a:pt x="97" y="11"/>
                  </a:lnTo>
                  <a:lnTo>
                    <a:pt x="83" y="16"/>
                  </a:lnTo>
                  <a:lnTo>
                    <a:pt x="69" y="26"/>
                  </a:lnTo>
                  <a:lnTo>
                    <a:pt x="57" y="33"/>
                  </a:lnTo>
                  <a:lnTo>
                    <a:pt x="47" y="47"/>
                  </a:lnTo>
                  <a:lnTo>
                    <a:pt x="33" y="57"/>
                  </a:lnTo>
                  <a:lnTo>
                    <a:pt x="26" y="68"/>
                  </a:lnTo>
                  <a:lnTo>
                    <a:pt x="16" y="83"/>
                  </a:lnTo>
                  <a:lnTo>
                    <a:pt x="12" y="97"/>
                  </a:lnTo>
                  <a:lnTo>
                    <a:pt x="4" y="111"/>
                  </a:lnTo>
                  <a:lnTo>
                    <a:pt x="2" y="128"/>
                  </a:lnTo>
                  <a:lnTo>
                    <a:pt x="0" y="144"/>
                  </a:lnTo>
                  <a:lnTo>
                    <a:pt x="0" y="163"/>
                  </a:lnTo>
                  <a:lnTo>
                    <a:pt x="0" y="178"/>
                  </a:lnTo>
                  <a:lnTo>
                    <a:pt x="2" y="194"/>
                  </a:lnTo>
                  <a:lnTo>
                    <a:pt x="4" y="211"/>
                  </a:lnTo>
                  <a:lnTo>
                    <a:pt x="12" y="228"/>
                  </a:lnTo>
                  <a:lnTo>
                    <a:pt x="16" y="239"/>
                  </a:lnTo>
                  <a:lnTo>
                    <a:pt x="26" y="254"/>
                  </a:lnTo>
                  <a:lnTo>
                    <a:pt x="33" y="266"/>
                  </a:lnTo>
                  <a:lnTo>
                    <a:pt x="47" y="280"/>
                  </a:lnTo>
                  <a:lnTo>
                    <a:pt x="57" y="289"/>
                  </a:lnTo>
                  <a:lnTo>
                    <a:pt x="69" y="299"/>
                  </a:lnTo>
                  <a:lnTo>
                    <a:pt x="83" y="306"/>
                  </a:lnTo>
                  <a:lnTo>
                    <a:pt x="97" y="315"/>
                  </a:lnTo>
                  <a:lnTo>
                    <a:pt x="111" y="320"/>
                  </a:lnTo>
                  <a:lnTo>
                    <a:pt x="128" y="323"/>
                  </a:lnTo>
                  <a:lnTo>
                    <a:pt x="145" y="327"/>
                  </a:lnTo>
                  <a:lnTo>
                    <a:pt x="161" y="330"/>
                  </a:lnTo>
                  <a:lnTo>
                    <a:pt x="161" y="33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0" name="Freeform 374"/>
            <p:cNvSpPr>
              <a:spLocks/>
            </p:cNvSpPr>
            <p:nvPr/>
          </p:nvSpPr>
          <p:spPr bwMode="auto">
            <a:xfrm>
              <a:off x="7796" y="2627"/>
              <a:ext cx="152" cy="155"/>
            </a:xfrm>
            <a:custGeom>
              <a:avLst/>
              <a:gdLst>
                <a:gd name="T0" fmla="*/ 76 w 152"/>
                <a:gd name="T1" fmla="*/ 155 h 155"/>
                <a:gd name="T2" fmla="*/ 88 w 152"/>
                <a:gd name="T3" fmla="*/ 152 h 155"/>
                <a:gd name="T4" fmla="*/ 99 w 152"/>
                <a:gd name="T5" fmla="*/ 147 h 155"/>
                <a:gd name="T6" fmla="*/ 111 w 152"/>
                <a:gd name="T7" fmla="*/ 138 h 155"/>
                <a:gd name="T8" fmla="*/ 126 w 152"/>
                <a:gd name="T9" fmla="*/ 131 h 155"/>
                <a:gd name="T10" fmla="*/ 135 w 152"/>
                <a:gd name="T11" fmla="*/ 119 h 155"/>
                <a:gd name="T12" fmla="*/ 145 w 152"/>
                <a:gd name="T13" fmla="*/ 107 h 155"/>
                <a:gd name="T14" fmla="*/ 149 w 152"/>
                <a:gd name="T15" fmla="*/ 93 h 155"/>
                <a:gd name="T16" fmla="*/ 152 w 152"/>
                <a:gd name="T17" fmla="*/ 79 h 155"/>
                <a:gd name="T18" fmla="*/ 149 w 152"/>
                <a:gd name="T19" fmla="*/ 62 h 155"/>
                <a:gd name="T20" fmla="*/ 145 w 152"/>
                <a:gd name="T21" fmla="*/ 48 h 155"/>
                <a:gd name="T22" fmla="*/ 135 w 152"/>
                <a:gd name="T23" fmla="*/ 33 h 155"/>
                <a:gd name="T24" fmla="*/ 126 w 152"/>
                <a:gd name="T25" fmla="*/ 24 h 155"/>
                <a:gd name="T26" fmla="*/ 111 w 152"/>
                <a:gd name="T27" fmla="*/ 12 h 155"/>
                <a:gd name="T28" fmla="*/ 99 w 152"/>
                <a:gd name="T29" fmla="*/ 5 h 155"/>
                <a:gd name="T30" fmla="*/ 88 w 152"/>
                <a:gd name="T31" fmla="*/ 0 h 155"/>
                <a:gd name="T32" fmla="*/ 76 w 152"/>
                <a:gd name="T33" fmla="*/ 0 h 155"/>
                <a:gd name="T34" fmla="*/ 59 w 152"/>
                <a:gd name="T35" fmla="*/ 0 h 155"/>
                <a:gd name="T36" fmla="*/ 45 w 152"/>
                <a:gd name="T37" fmla="*/ 5 h 155"/>
                <a:gd name="T38" fmla="*/ 30 w 152"/>
                <a:gd name="T39" fmla="*/ 12 h 155"/>
                <a:gd name="T40" fmla="*/ 21 w 152"/>
                <a:gd name="T41" fmla="*/ 24 h 155"/>
                <a:gd name="T42" fmla="*/ 9 w 152"/>
                <a:gd name="T43" fmla="*/ 33 h 155"/>
                <a:gd name="T44" fmla="*/ 4 w 152"/>
                <a:gd name="T45" fmla="*/ 48 h 155"/>
                <a:gd name="T46" fmla="*/ 0 w 152"/>
                <a:gd name="T47" fmla="*/ 62 h 155"/>
                <a:gd name="T48" fmla="*/ 0 w 152"/>
                <a:gd name="T49" fmla="*/ 79 h 155"/>
                <a:gd name="T50" fmla="*/ 0 w 152"/>
                <a:gd name="T51" fmla="*/ 93 h 155"/>
                <a:gd name="T52" fmla="*/ 4 w 152"/>
                <a:gd name="T53" fmla="*/ 107 h 155"/>
                <a:gd name="T54" fmla="*/ 9 w 152"/>
                <a:gd name="T55" fmla="*/ 119 h 155"/>
                <a:gd name="T56" fmla="*/ 21 w 152"/>
                <a:gd name="T57" fmla="*/ 131 h 155"/>
                <a:gd name="T58" fmla="*/ 30 w 152"/>
                <a:gd name="T59" fmla="*/ 138 h 155"/>
                <a:gd name="T60" fmla="*/ 45 w 152"/>
                <a:gd name="T61" fmla="*/ 147 h 155"/>
                <a:gd name="T62" fmla="*/ 59 w 152"/>
                <a:gd name="T63" fmla="*/ 152 h 155"/>
                <a:gd name="T64" fmla="*/ 76 w 152"/>
                <a:gd name="T65" fmla="*/ 155 h 155"/>
                <a:gd name="T66" fmla="*/ 76 w 152"/>
                <a:gd name="T6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5">
                  <a:moveTo>
                    <a:pt x="76" y="155"/>
                  </a:moveTo>
                  <a:lnTo>
                    <a:pt x="88" y="152"/>
                  </a:lnTo>
                  <a:lnTo>
                    <a:pt x="99" y="147"/>
                  </a:lnTo>
                  <a:lnTo>
                    <a:pt x="111" y="138"/>
                  </a:lnTo>
                  <a:lnTo>
                    <a:pt x="126" y="131"/>
                  </a:lnTo>
                  <a:lnTo>
                    <a:pt x="135" y="119"/>
                  </a:lnTo>
                  <a:lnTo>
                    <a:pt x="145" y="107"/>
                  </a:lnTo>
                  <a:lnTo>
                    <a:pt x="149" y="93"/>
                  </a:lnTo>
                  <a:lnTo>
                    <a:pt x="152" y="79"/>
                  </a:lnTo>
                  <a:lnTo>
                    <a:pt x="149" y="62"/>
                  </a:lnTo>
                  <a:lnTo>
                    <a:pt x="145" y="48"/>
                  </a:lnTo>
                  <a:lnTo>
                    <a:pt x="135" y="33"/>
                  </a:lnTo>
                  <a:lnTo>
                    <a:pt x="126" y="24"/>
                  </a:lnTo>
                  <a:lnTo>
                    <a:pt x="111" y="12"/>
                  </a:lnTo>
                  <a:lnTo>
                    <a:pt x="99" y="5"/>
                  </a:lnTo>
                  <a:lnTo>
                    <a:pt x="88" y="0"/>
                  </a:lnTo>
                  <a:lnTo>
                    <a:pt x="76" y="0"/>
                  </a:lnTo>
                  <a:lnTo>
                    <a:pt x="59" y="0"/>
                  </a:lnTo>
                  <a:lnTo>
                    <a:pt x="45" y="5"/>
                  </a:lnTo>
                  <a:lnTo>
                    <a:pt x="30" y="12"/>
                  </a:lnTo>
                  <a:lnTo>
                    <a:pt x="21" y="24"/>
                  </a:lnTo>
                  <a:lnTo>
                    <a:pt x="9" y="33"/>
                  </a:lnTo>
                  <a:lnTo>
                    <a:pt x="4" y="48"/>
                  </a:lnTo>
                  <a:lnTo>
                    <a:pt x="0" y="62"/>
                  </a:lnTo>
                  <a:lnTo>
                    <a:pt x="0" y="79"/>
                  </a:lnTo>
                  <a:lnTo>
                    <a:pt x="0" y="93"/>
                  </a:lnTo>
                  <a:lnTo>
                    <a:pt x="4" y="107"/>
                  </a:lnTo>
                  <a:lnTo>
                    <a:pt x="9" y="119"/>
                  </a:lnTo>
                  <a:lnTo>
                    <a:pt x="21" y="131"/>
                  </a:lnTo>
                  <a:lnTo>
                    <a:pt x="30" y="138"/>
                  </a:lnTo>
                  <a:lnTo>
                    <a:pt x="45" y="147"/>
                  </a:lnTo>
                  <a:lnTo>
                    <a:pt x="59" y="152"/>
                  </a:lnTo>
                  <a:lnTo>
                    <a:pt x="76" y="155"/>
                  </a:lnTo>
                  <a:lnTo>
                    <a:pt x="76" y="155"/>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1" name="Freeform 375"/>
            <p:cNvSpPr>
              <a:spLocks/>
            </p:cNvSpPr>
            <p:nvPr/>
          </p:nvSpPr>
          <p:spPr bwMode="auto">
            <a:xfrm>
              <a:off x="7527" y="2998"/>
              <a:ext cx="580" cy="434"/>
            </a:xfrm>
            <a:custGeom>
              <a:avLst/>
              <a:gdLst>
                <a:gd name="T0" fmla="*/ 0 w 580"/>
                <a:gd name="T1" fmla="*/ 0 h 434"/>
                <a:gd name="T2" fmla="*/ 10 w 580"/>
                <a:gd name="T3" fmla="*/ 66 h 434"/>
                <a:gd name="T4" fmla="*/ 62 w 580"/>
                <a:gd name="T5" fmla="*/ 209 h 434"/>
                <a:gd name="T6" fmla="*/ 112 w 580"/>
                <a:gd name="T7" fmla="*/ 273 h 434"/>
                <a:gd name="T8" fmla="*/ 188 w 580"/>
                <a:gd name="T9" fmla="*/ 342 h 434"/>
                <a:gd name="T10" fmla="*/ 335 w 580"/>
                <a:gd name="T11" fmla="*/ 415 h 434"/>
                <a:gd name="T12" fmla="*/ 442 w 580"/>
                <a:gd name="T13" fmla="*/ 434 h 434"/>
                <a:gd name="T14" fmla="*/ 580 w 580"/>
                <a:gd name="T15" fmla="*/ 429 h 434"/>
                <a:gd name="T16" fmla="*/ 578 w 580"/>
                <a:gd name="T17" fmla="*/ 332 h 434"/>
                <a:gd name="T18" fmla="*/ 430 w 580"/>
                <a:gd name="T19" fmla="*/ 325 h 434"/>
                <a:gd name="T20" fmla="*/ 314 w 580"/>
                <a:gd name="T21" fmla="*/ 306 h 434"/>
                <a:gd name="T22" fmla="*/ 197 w 580"/>
                <a:gd name="T23" fmla="*/ 254 h 434"/>
                <a:gd name="T24" fmla="*/ 105 w 580"/>
                <a:gd name="T25" fmla="*/ 185 h 434"/>
                <a:gd name="T26" fmla="*/ 50 w 580"/>
                <a:gd name="T27" fmla="*/ 106 h 434"/>
                <a:gd name="T28" fmla="*/ 10 w 580"/>
                <a:gd name="T29" fmla="*/ 28 h 434"/>
                <a:gd name="T30" fmla="*/ 0 w 580"/>
                <a:gd name="T31" fmla="*/ 0 h 434"/>
                <a:gd name="T32" fmla="*/ 0 w 580"/>
                <a:gd name="T33"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0" h="434">
                  <a:moveTo>
                    <a:pt x="0" y="0"/>
                  </a:moveTo>
                  <a:lnTo>
                    <a:pt x="10" y="66"/>
                  </a:lnTo>
                  <a:lnTo>
                    <a:pt x="62" y="209"/>
                  </a:lnTo>
                  <a:lnTo>
                    <a:pt x="112" y="273"/>
                  </a:lnTo>
                  <a:lnTo>
                    <a:pt x="188" y="342"/>
                  </a:lnTo>
                  <a:lnTo>
                    <a:pt x="335" y="415"/>
                  </a:lnTo>
                  <a:lnTo>
                    <a:pt x="442" y="434"/>
                  </a:lnTo>
                  <a:lnTo>
                    <a:pt x="580" y="429"/>
                  </a:lnTo>
                  <a:lnTo>
                    <a:pt x="578" y="332"/>
                  </a:lnTo>
                  <a:lnTo>
                    <a:pt x="430" y="325"/>
                  </a:lnTo>
                  <a:lnTo>
                    <a:pt x="314" y="306"/>
                  </a:lnTo>
                  <a:lnTo>
                    <a:pt x="197" y="254"/>
                  </a:lnTo>
                  <a:lnTo>
                    <a:pt x="105" y="185"/>
                  </a:lnTo>
                  <a:lnTo>
                    <a:pt x="50" y="106"/>
                  </a:lnTo>
                  <a:lnTo>
                    <a:pt x="10" y="28"/>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2" name="Freeform 376"/>
            <p:cNvSpPr>
              <a:spLocks/>
            </p:cNvSpPr>
            <p:nvPr/>
          </p:nvSpPr>
          <p:spPr bwMode="auto">
            <a:xfrm>
              <a:off x="8181" y="2447"/>
              <a:ext cx="216" cy="156"/>
            </a:xfrm>
            <a:custGeom>
              <a:avLst/>
              <a:gdLst>
                <a:gd name="T0" fmla="*/ 14 w 216"/>
                <a:gd name="T1" fmla="*/ 9 h 156"/>
                <a:gd name="T2" fmla="*/ 73 w 216"/>
                <a:gd name="T3" fmla="*/ 40 h 156"/>
                <a:gd name="T4" fmla="*/ 135 w 216"/>
                <a:gd name="T5" fmla="*/ 95 h 156"/>
                <a:gd name="T6" fmla="*/ 166 w 216"/>
                <a:gd name="T7" fmla="*/ 156 h 156"/>
                <a:gd name="T8" fmla="*/ 216 w 216"/>
                <a:gd name="T9" fmla="*/ 118 h 156"/>
                <a:gd name="T10" fmla="*/ 156 w 216"/>
                <a:gd name="T11" fmla="*/ 54 h 156"/>
                <a:gd name="T12" fmla="*/ 95 w 216"/>
                <a:gd name="T13" fmla="*/ 16 h 156"/>
                <a:gd name="T14" fmla="*/ 0 w 216"/>
                <a:gd name="T15" fmla="*/ 0 h 156"/>
                <a:gd name="T16" fmla="*/ 14 w 216"/>
                <a:gd name="T17" fmla="*/ 9 h 156"/>
                <a:gd name="T18" fmla="*/ 14 w 216"/>
                <a:gd name="T19"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156">
                  <a:moveTo>
                    <a:pt x="14" y="9"/>
                  </a:moveTo>
                  <a:lnTo>
                    <a:pt x="73" y="40"/>
                  </a:lnTo>
                  <a:lnTo>
                    <a:pt x="135" y="95"/>
                  </a:lnTo>
                  <a:lnTo>
                    <a:pt x="166" y="156"/>
                  </a:lnTo>
                  <a:lnTo>
                    <a:pt x="216" y="118"/>
                  </a:lnTo>
                  <a:lnTo>
                    <a:pt x="156" y="54"/>
                  </a:lnTo>
                  <a:lnTo>
                    <a:pt x="95" y="16"/>
                  </a:lnTo>
                  <a:lnTo>
                    <a:pt x="0" y="0"/>
                  </a:lnTo>
                  <a:lnTo>
                    <a:pt x="14" y="9"/>
                  </a:lnTo>
                  <a:lnTo>
                    <a:pt x="14" y="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3" name="Freeform 377"/>
            <p:cNvSpPr>
              <a:spLocks/>
            </p:cNvSpPr>
            <p:nvPr/>
          </p:nvSpPr>
          <p:spPr bwMode="auto">
            <a:xfrm>
              <a:off x="7308" y="2188"/>
              <a:ext cx="1224" cy="1439"/>
            </a:xfrm>
            <a:custGeom>
              <a:avLst/>
              <a:gdLst>
                <a:gd name="T0" fmla="*/ 979 w 1224"/>
                <a:gd name="T1" fmla="*/ 166 h 1439"/>
                <a:gd name="T2" fmla="*/ 925 w 1224"/>
                <a:gd name="T3" fmla="*/ 152 h 1439"/>
                <a:gd name="T4" fmla="*/ 880 w 1224"/>
                <a:gd name="T5" fmla="*/ 62 h 1439"/>
                <a:gd name="T6" fmla="*/ 789 w 1224"/>
                <a:gd name="T7" fmla="*/ 5 h 1439"/>
                <a:gd name="T8" fmla="*/ 680 w 1224"/>
                <a:gd name="T9" fmla="*/ 17 h 1439"/>
                <a:gd name="T10" fmla="*/ 606 w 1224"/>
                <a:gd name="T11" fmla="*/ 102 h 1439"/>
                <a:gd name="T12" fmla="*/ 549 w 1224"/>
                <a:gd name="T13" fmla="*/ 145 h 1439"/>
                <a:gd name="T14" fmla="*/ 485 w 1224"/>
                <a:gd name="T15" fmla="*/ 166 h 1439"/>
                <a:gd name="T16" fmla="*/ 385 w 1224"/>
                <a:gd name="T17" fmla="*/ 131 h 1439"/>
                <a:gd name="T18" fmla="*/ 281 w 1224"/>
                <a:gd name="T19" fmla="*/ 154 h 1439"/>
                <a:gd name="T20" fmla="*/ 212 w 1224"/>
                <a:gd name="T21" fmla="*/ 230 h 1439"/>
                <a:gd name="T22" fmla="*/ 219 w 1224"/>
                <a:gd name="T23" fmla="*/ 344 h 1439"/>
                <a:gd name="T24" fmla="*/ 191 w 1224"/>
                <a:gd name="T25" fmla="*/ 439 h 1439"/>
                <a:gd name="T26" fmla="*/ 91 w 1224"/>
                <a:gd name="T27" fmla="*/ 470 h 1439"/>
                <a:gd name="T28" fmla="*/ 15 w 1224"/>
                <a:gd name="T29" fmla="*/ 551 h 1439"/>
                <a:gd name="T30" fmla="*/ 3 w 1224"/>
                <a:gd name="T31" fmla="*/ 665 h 1439"/>
                <a:gd name="T32" fmla="*/ 84 w 1224"/>
                <a:gd name="T33" fmla="*/ 755 h 1439"/>
                <a:gd name="T34" fmla="*/ 117 w 1224"/>
                <a:gd name="T35" fmla="*/ 802 h 1439"/>
                <a:gd name="T36" fmla="*/ 55 w 1224"/>
                <a:gd name="T37" fmla="*/ 850 h 1439"/>
                <a:gd name="T38" fmla="*/ 27 w 1224"/>
                <a:gd name="T39" fmla="*/ 921 h 1439"/>
                <a:gd name="T40" fmla="*/ 34 w 1224"/>
                <a:gd name="T41" fmla="*/ 995 h 1439"/>
                <a:gd name="T42" fmla="*/ 72 w 1224"/>
                <a:gd name="T43" fmla="*/ 1052 h 1439"/>
                <a:gd name="T44" fmla="*/ 126 w 1224"/>
                <a:gd name="T45" fmla="*/ 1087 h 1439"/>
                <a:gd name="T46" fmla="*/ 198 w 1224"/>
                <a:gd name="T47" fmla="*/ 1097 h 1439"/>
                <a:gd name="T48" fmla="*/ 252 w 1224"/>
                <a:gd name="T49" fmla="*/ 1142 h 1439"/>
                <a:gd name="T50" fmla="*/ 250 w 1224"/>
                <a:gd name="T51" fmla="*/ 1246 h 1439"/>
                <a:gd name="T52" fmla="*/ 302 w 1224"/>
                <a:gd name="T53" fmla="*/ 1339 h 1439"/>
                <a:gd name="T54" fmla="*/ 400 w 1224"/>
                <a:gd name="T55" fmla="*/ 1379 h 1439"/>
                <a:gd name="T56" fmla="*/ 507 w 1224"/>
                <a:gd name="T57" fmla="*/ 1341 h 1439"/>
                <a:gd name="T58" fmla="*/ 585 w 1224"/>
                <a:gd name="T59" fmla="*/ 1334 h 1439"/>
                <a:gd name="T60" fmla="*/ 625 w 1224"/>
                <a:gd name="T61" fmla="*/ 1375 h 1439"/>
                <a:gd name="T62" fmla="*/ 692 w 1224"/>
                <a:gd name="T63" fmla="*/ 1427 h 1439"/>
                <a:gd name="T64" fmla="*/ 749 w 1224"/>
                <a:gd name="T65" fmla="*/ 1439 h 1439"/>
                <a:gd name="T66" fmla="*/ 797 w 1224"/>
                <a:gd name="T67" fmla="*/ 1420 h 1439"/>
                <a:gd name="T68" fmla="*/ 797 w 1224"/>
                <a:gd name="T69" fmla="*/ 1349 h 1439"/>
                <a:gd name="T70" fmla="*/ 739 w 1224"/>
                <a:gd name="T71" fmla="*/ 1289 h 1439"/>
                <a:gd name="T72" fmla="*/ 526 w 1224"/>
                <a:gd name="T73" fmla="*/ 1254 h 1439"/>
                <a:gd name="T74" fmla="*/ 340 w 1224"/>
                <a:gd name="T75" fmla="*/ 1154 h 1439"/>
                <a:gd name="T76" fmla="*/ 212 w 1224"/>
                <a:gd name="T77" fmla="*/ 985 h 1439"/>
                <a:gd name="T78" fmla="*/ 169 w 1224"/>
                <a:gd name="T79" fmla="*/ 748 h 1439"/>
                <a:gd name="T80" fmla="*/ 212 w 1224"/>
                <a:gd name="T81" fmla="*/ 515 h 1439"/>
                <a:gd name="T82" fmla="*/ 321 w 1224"/>
                <a:gd name="T83" fmla="*/ 342 h 1439"/>
                <a:gd name="T84" fmla="*/ 473 w 1224"/>
                <a:gd name="T85" fmla="*/ 230 h 1439"/>
                <a:gd name="T86" fmla="*/ 642 w 1224"/>
                <a:gd name="T87" fmla="*/ 183 h 1439"/>
                <a:gd name="T88" fmla="*/ 799 w 1224"/>
                <a:gd name="T89" fmla="*/ 180 h 1439"/>
                <a:gd name="T90" fmla="*/ 934 w 1224"/>
                <a:gd name="T91" fmla="*/ 211 h 1439"/>
                <a:gd name="T92" fmla="*/ 1044 w 1224"/>
                <a:gd name="T93" fmla="*/ 259 h 1439"/>
                <a:gd name="T94" fmla="*/ 1124 w 1224"/>
                <a:gd name="T95" fmla="*/ 297 h 1439"/>
                <a:gd name="T96" fmla="*/ 1146 w 1224"/>
                <a:gd name="T97" fmla="*/ 292 h 1439"/>
                <a:gd name="T98" fmla="*/ 1177 w 1224"/>
                <a:gd name="T99" fmla="*/ 311 h 1439"/>
                <a:gd name="T100" fmla="*/ 1203 w 1224"/>
                <a:gd name="T101" fmla="*/ 256 h 1439"/>
                <a:gd name="T102" fmla="*/ 1222 w 1224"/>
                <a:gd name="T103" fmla="*/ 185 h 1439"/>
                <a:gd name="T104" fmla="*/ 1181 w 1224"/>
                <a:gd name="T105" fmla="*/ 138 h 1439"/>
                <a:gd name="T106" fmla="*/ 1127 w 1224"/>
                <a:gd name="T107" fmla="*/ 128 h 1439"/>
                <a:gd name="T108" fmla="*/ 1072 w 1224"/>
                <a:gd name="T109" fmla="*/ 138 h 1439"/>
                <a:gd name="T110" fmla="*/ 1018 w 1224"/>
                <a:gd name="T111" fmla="*/ 18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4" h="1439">
                  <a:moveTo>
                    <a:pt x="1018" y="180"/>
                  </a:moveTo>
                  <a:lnTo>
                    <a:pt x="1006" y="176"/>
                  </a:lnTo>
                  <a:lnTo>
                    <a:pt x="994" y="171"/>
                  </a:lnTo>
                  <a:lnTo>
                    <a:pt x="979" y="166"/>
                  </a:lnTo>
                  <a:lnTo>
                    <a:pt x="968" y="164"/>
                  </a:lnTo>
                  <a:lnTo>
                    <a:pt x="953" y="159"/>
                  </a:lnTo>
                  <a:lnTo>
                    <a:pt x="939" y="157"/>
                  </a:lnTo>
                  <a:lnTo>
                    <a:pt x="925" y="152"/>
                  </a:lnTo>
                  <a:lnTo>
                    <a:pt x="913" y="152"/>
                  </a:lnTo>
                  <a:lnTo>
                    <a:pt x="906" y="116"/>
                  </a:lnTo>
                  <a:lnTo>
                    <a:pt x="894" y="88"/>
                  </a:lnTo>
                  <a:lnTo>
                    <a:pt x="880" y="62"/>
                  </a:lnTo>
                  <a:lnTo>
                    <a:pt x="861" y="43"/>
                  </a:lnTo>
                  <a:lnTo>
                    <a:pt x="837" y="24"/>
                  </a:lnTo>
                  <a:lnTo>
                    <a:pt x="816" y="12"/>
                  </a:lnTo>
                  <a:lnTo>
                    <a:pt x="789" y="5"/>
                  </a:lnTo>
                  <a:lnTo>
                    <a:pt x="763" y="2"/>
                  </a:lnTo>
                  <a:lnTo>
                    <a:pt x="735" y="0"/>
                  </a:lnTo>
                  <a:lnTo>
                    <a:pt x="706" y="7"/>
                  </a:lnTo>
                  <a:lnTo>
                    <a:pt x="680" y="17"/>
                  </a:lnTo>
                  <a:lnTo>
                    <a:pt x="659" y="33"/>
                  </a:lnTo>
                  <a:lnTo>
                    <a:pt x="637" y="52"/>
                  </a:lnTo>
                  <a:lnTo>
                    <a:pt x="621" y="76"/>
                  </a:lnTo>
                  <a:lnTo>
                    <a:pt x="606" y="102"/>
                  </a:lnTo>
                  <a:lnTo>
                    <a:pt x="602" y="138"/>
                  </a:lnTo>
                  <a:lnTo>
                    <a:pt x="585" y="138"/>
                  </a:lnTo>
                  <a:lnTo>
                    <a:pt x="568" y="142"/>
                  </a:lnTo>
                  <a:lnTo>
                    <a:pt x="549" y="145"/>
                  </a:lnTo>
                  <a:lnTo>
                    <a:pt x="533" y="152"/>
                  </a:lnTo>
                  <a:lnTo>
                    <a:pt x="516" y="154"/>
                  </a:lnTo>
                  <a:lnTo>
                    <a:pt x="499" y="159"/>
                  </a:lnTo>
                  <a:lnTo>
                    <a:pt x="485" y="166"/>
                  </a:lnTo>
                  <a:lnTo>
                    <a:pt x="471" y="173"/>
                  </a:lnTo>
                  <a:lnTo>
                    <a:pt x="442" y="152"/>
                  </a:lnTo>
                  <a:lnTo>
                    <a:pt x="414" y="140"/>
                  </a:lnTo>
                  <a:lnTo>
                    <a:pt x="385" y="131"/>
                  </a:lnTo>
                  <a:lnTo>
                    <a:pt x="359" y="131"/>
                  </a:lnTo>
                  <a:lnTo>
                    <a:pt x="331" y="133"/>
                  </a:lnTo>
                  <a:lnTo>
                    <a:pt x="307" y="142"/>
                  </a:lnTo>
                  <a:lnTo>
                    <a:pt x="281" y="154"/>
                  </a:lnTo>
                  <a:lnTo>
                    <a:pt x="262" y="171"/>
                  </a:lnTo>
                  <a:lnTo>
                    <a:pt x="240" y="188"/>
                  </a:lnTo>
                  <a:lnTo>
                    <a:pt x="226" y="209"/>
                  </a:lnTo>
                  <a:lnTo>
                    <a:pt x="212" y="230"/>
                  </a:lnTo>
                  <a:lnTo>
                    <a:pt x="207" y="259"/>
                  </a:lnTo>
                  <a:lnTo>
                    <a:pt x="205" y="285"/>
                  </a:lnTo>
                  <a:lnTo>
                    <a:pt x="210" y="313"/>
                  </a:lnTo>
                  <a:lnTo>
                    <a:pt x="219" y="344"/>
                  </a:lnTo>
                  <a:lnTo>
                    <a:pt x="236" y="375"/>
                  </a:lnTo>
                  <a:lnTo>
                    <a:pt x="219" y="396"/>
                  </a:lnTo>
                  <a:lnTo>
                    <a:pt x="205" y="418"/>
                  </a:lnTo>
                  <a:lnTo>
                    <a:pt x="191" y="439"/>
                  </a:lnTo>
                  <a:lnTo>
                    <a:pt x="181" y="465"/>
                  </a:lnTo>
                  <a:lnTo>
                    <a:pt x="145" y="458"/>
                  </a:lnTo>
                  <a:lnTo>
                    <a:pt x="119" y="461"/>
                  </a:lnTo>
                  <a:lnTo>
                    <a:pt x="91" y="470"/>
                  </a:lnTo>
                  <a:lnTo>
                    <a:pt x="69" y="487"/>
                  </a:lnTo>
                  <a:lnTo>
                    <a:pt x="46" y="503"/>
                  </a:lnTo>
                  <a:lnTo>
                    <a:pt x="29" y="525"/>
                  </a:lnTo>
                  <a:lnTo>
                    <a:pt x="15" y="551"/>
                  </a:lnTo>
                  <a:lnTo>
                    <a:pt x="8" y="579"/>
                  </a:lnTo>
                  <a:lnTo>
                    <a:pt x="0" y="608"/>
                  </a:lnTo>
                  <a:lnTo>
                    <a:pt x="0" y="636"/>
                  </a:lnTo>
                  <a:lnTo>
                    <a:pt x="3" y="665"/>
                  </a:lnTo>
                  <a:lnTo>
                    <a:pt x="15" y="693"/>
                  </a:lnTo>
                  <a:lnTo>
                    <a:pt x="29" y="715"/>
                  </a:lnTo>
                  <a:lnTo>
                    <a:pt x="53" y="736"/>
                  </a:lnTo>
                  <a:lnTo>
                    <a:pt x="84" y="755"/>
                  </a:lnTo>
                  <a:lnTo>
                    <a:pt x="122" y="769"/>
                  </a:lnTo>
                  <a:lnTo>
                    <a:pt x="122" y="781"/>
                  </a:lnTo>
                  <a:lnTo>
                    <a:pt x="122" y="795"/>
                  </a:lnTo>
                  <a:lnTo>
                    <a:pt x="117" y="802"/>
                  </a:lnTo>
                  <a:lnTo>
                    <a:pt x="105" y="810"/>
                  </a:lnTo>
                  <a:lnTo>
                    <a:pt x="91" y="819"/>
                  </a:lnTo>
                  <a:lnTo>
                    <a:pt x="74" y="833"/>
                  </a:lnTo>
                  <a:lnTo>
                    <a:pt x="55" y="850"/>
                  </a:lnTo>
                  <a:lnTo>
                    <a:pt x="41" y="874"/>
                  </a:lnTo>
                  <a:lnTo>
                    <a:pt x="34" y="888"/>
                  </a:lnTo>
                  <a:lnTo>
                    <a:pt x="29" y="905"/>
                  </a:lnTo>
                  <a:lnTo>
                    <a:pt x="27" y="921"/>
                  </a:lnTo>
                  <a:lnTo>
                    <a:pt x="27" y="945"/>
                  </a:lnTo>
                  <a:lnTo>
                    <a:pt x="27" y="962"/>
                  </a:lnTo>
                  <a:lnTo>
                    <a:pt x="29" y="978"/>
                  </a:lnTo>
                  <a:lnTo>
                    <a:pt x="34" y="995"/>
                  </a:lnTo>
                  <a:lnTo>
                    <a:pt x="41" y="1011"/>
                  </a:lnTo>
                  <a:lnTo>
                    <a:pt x="48" y="1026"/>
                  </a:lnTo>
                  <a:lnTo>
                    <a:pt x="60" y="1040"/>
                  </a:lnTo>
                  <a:lnTo>
                    <a:pt x="72" y="1052"/>
                  </a:lnTo>
                  <a:lnTo>
                    <a:pt x="86" y="1066"/>
                  </a:lnTo>
                  <a:lnTo>
                    <a:pt x="98" y="1073"/>
                  </a:lnTo>
                  <a:lnTo>
                    <a:pt x="112" y="1083"/>
                  </a:lnTo>
                  <a:lnTo>
                    <a:pt x="126" y="1087"/>
                  </a:lnTo>
                  <a:lnTo>
                    <a:pt x="145" y="1095"/>
                  </a:lnTo>
                  <a:lnTo>
                    <a:pt x="162" y="1097"/>
                  </a:lnTo>
                  <a:lnTo>
                    <a:pt x="181" y="1099"/>
                  </a:lnTo>
                  <a:lnTo>
                    <a:pt x="198" y="1097"/>
                  </a:lnTo>
                  <a:lnTo>
                    <a:pt x="219" y="1097"/>
                  </a:lnTo>
                  <a:lnTo>
                    <a:pt x="229" y="1111"/>
                  </a:lnTo>
                  <a:lnTo>
                    <a:pt x="240" y="1128"/>
                  </a:lnTo>
                  <a:lnTo>
                    <a:pt x="252" y="1142"/>
                  </a:lnTo>
                  <a:lnTo>
                    <a:pt x="267" y="1159"/>
                  </a:lnTo>
                  <a:lnTo>
                    <a:pt x="255" y="1187"/>
                  </a:lnTo>
                  <a:lnTo>
                    <a:pt x="250" y="1218"/>
                  </a:lnTo>
                  <a:lnTo>
                    <a:pt x="250" y="1246"/>
                  </a:lnTo>
                  <a:lnTo>
                    <a:pt x="259" y="1275"/>
                  </a:lnTo>
                  <a:lnTo>
                    <a:pt x="269" y="1296"/>
                  </a:lnTo>
                  <a:lnTo>
                    <a:pt x="286" y="1320"/>
                  </a:lnTo>
                  <a:lnTo>
                    <a:pt x="302" y="1339"/>
                  </a:lnTo>
                  <a:lnTo>
                    <a:pt x="326" y="1358"/>
                  </a:lnTo>
                  <a:lnTo>
                    <a:pt x="347" y="1368"/>
                  </a:lnTo>
                  <a:lnTo>
                    <a:pt x="374" y="1377"/>
                  </a:lnTo>
                  <a:lnTo>
                    <a:pt x="400" y="1379"/>
                  </a:lnTo>
                  <a:lnTo>
                    <a:pt x="428" y="1379"/>
                  </a:lnTo>
                  <a:lnTo>
                    <a:pt x="454" y="1372"/>
                  </a:lnTo>
                  <a:lnTo>
                    <a:pt x="480" y="1360"/>
                  </a:lnTo>
                  <a:lnTo>
                    <a:pt x="507" y="1341"/>
                  </a:lnTo>
                  <a:lnTo>
                    <a:pt x="533" y="1320"/>
                  </a:lnTo>
                  <a:lnTo>
                    <a:pt x="549" y="1325"/>
                  </a:lnTo>
                  <a:lnTo>
                    <a:pt x="568" y="1330"/>
                  </a:lnTo>
                  <a:lnTo>
                    <a:pt x="585" y="1334"/>
                  </a:lnTo>
                  <a:lnTo>
                    <a:pt x="606" y="1339"/>
                  </a:lnTo>
                  <a:lnTo>
                    <a:pt x="611" y="1351"/>
                  </a:lnTo>
                  <a:lnTo>
                    <a:pt x="618" y="1365"/>
                  </a:lnTo>
                  <a:lnTo>
                    <a:pt x="625" y="1375"/>
                  </a:lnTo>
                  <a:lnTo>
                    <a:pt x="635" y="1387"/>
                  </a:lnTo>
                  <a:lnTo>
                    <a:pt x="654" y="1406"/>
                  </a:lnTo>
                  <a:lnTo>
                    <a:pt x="680" y="1422"/>
                  </a:lnTo>
                  <a:lnTo>
                    <a:pt x="692" y="1427"/>
                  </a:lnTo>
                  <a:lnTo>
                    <a:pt x="706" y="1432"/>
                  </a:lnTo>
                  <a:lnTo>
                    <a:pt x="720" y="1434"/>
                  </a:lnTo>
                  <a:lnTo>
                    <a:pt x="735" y="1439"/>
                  </a:lnTo>
                  <a:lnTo>
                    <a:pt x="749" y="1439"/>
                  </a:lnTo>
                  <a:lnTo>
                    <a:pt x="766" y="1439"/>
                  </a:lnTo>
                  <a:lnTo>
                    <a:pt x="780" y="1436"/>
                  </a:lnTo>
                  <a:lnTo>
                    <a:pt x="797" y="1436"/>
                  </a:lnTo>
                  <a:lnTo>
                    <a:pt x="797" y="1420"/>
                  </a:lnTo>
                  <a:lnTo>
                    <a:pt x="797" y="1403"/>
                  </a:lnTo>
                  <a:lnTo>
                    <a:pt x="797" y="1384"/>
                  </a:lnTo>
                  <a:lnTo>
                    <a:pt x="797" y="1368"/>
                  </a:lnTo>
                  <a:lnTo>
                    <a:pt x="797" y="1349"/>
                  </a:lnTo>
                  <a:lnTo>
                    <a:pt x="797" y="1330"/>
                  </a:lnTo>
                  <a:lnTo>
                    <a:pt x="797" y="1311"/>
                  </a:lnTo>
                  <a:lnTo>
                    <a:pt x="797" y="1292"/>
                  </a:lnTo>
                  <a:lnTo>
                    <a:pt x="739" y="1289"/>
                  </a:lnTo>
                  <a:lnTo>
                    <a:pt x="685" y="1287"/>
                  </a:lnTo>
                  <a:lnTo>
                    <a:pt x="628" y="1280"/>
                  </a:lnTo>
                  <a:lnTo>
                    <a:pt x="578" y="1270"/>
                  </a:lnTo>
                  <a:lnTo>
                    <a:pt x="526" y="1254"/>
                  </a:lnTo>
                  <a:lnTo>
                    <a:pt x="476" y="1235"/>
                  </a:lnTo>
                  <a:lnTo>
                    <a:pt x="428" y="1213"/>
                  </a:lnTo>
                  <a:lnTo>
                    <a:pt x="385" y="1187"/>
                  </a:lnTo>
                  <a:lnTo>
                    <a:pt x="340" y="1154"/>
                  </a:lnTo>
                  <a:lnTo>
                    <a:pt x="302" y="1118"/>
                  </a:lnTo>
                  <a:lnTo>
                    <a:pt x="267" y="1078"/>
                  </a:lnTo>
                  <a:lnTo>
                    <a:pt x="240" y="1035"/>
                  </a:lnTo>
                  <a:lnTo>
                    <a:pt x="212" y="985"/>
                  </a:lnTo>
                  <a:lnTo>
                    <a:pt x="193" y="933"/>
                  </a:lnTo>
                  <a:lnTo>
                    <a:pt x="179" y="876"/>
                  </a:lnTo>
                  <a:lnTo>
                    <a:pt x="174" y="817"/>
                  </a:lnTo>
                  <a:lnTo>
                    <a:pt x="169" y="748"/>
                  </a:lnTo>
                  <a:lnTo>
                    <a:pt x="174" y="686"/>
                  </a:lnTo>
                  <a:lnTo>
                    <a:pt x="181" y="624"/>
                  </a:lnTo>
                  <a:lnTo>
                    <a:pt x="195" y="570"/>
                  </a:lnTo>
                  <a:lnTo>
                    <a:pt x="212" y="515"/>
                  </a:lnTo>
                  <a:lnTo>
                    <a:pt x="236" y="468"/>
                  </a:lnTo>
                  <a:lnTo>
                    <a:pt x="262" y="423"/>
                  </a:lnTo>
                  <a:lnTo>
                    <a:pt x="293" y="382"/>
                  </a:lnTo>
                  <a:lnTo>
                    <a:pt x="321" y="342"/>
                  </a:lnTo>
                  <a:lnTo>
                    <a:pt x="357" y="309"/>
                  </a:lnTo>
                  <a:lnTo>
                    <a:pt x="393" y="278"/>
                  </a:lnTo>
                  <a:lnTo>
                    <a:pt x="435" y="254"/>
                  </a:lnTo>
                  <a:lnTo>
                    <a:pt x="473" y="230"/>
                  </a:lnTo>
                  <a:lnTo>
                    <a:pt x="516" y="214"/>
                  </a:lnTo>
                  <a:lnTo>
                    <a:pt x="559" y="199"/>
                  </a:lnTo>
                  <a:lnTo>
                    <a:pt x="602" y="192"/>
                  </a:lnTo>
                  <a:lnTo>
                    <a:pt x="642" y="183"/>
                  </a:lnTo>
                  <a:lnTo>
                    <a:pt x="682" y="180"/>
                  </a:lnTo>
                  <a:lnTo>
                    <a:pt x="723" y="178"/>
                  </a:lnTo>
                  <a:lnTo>
                    <a:pt x="763" y="180"/>
                  </a:lnTo>
                  <a:lnTo>
                    <a:pt x="799" y="180"/>
                  </a:lnTo>
                  <a:lnTo>
                    <a:pt x="835" y="188"/>
                  </a:lnTo>
                  <a:lnTo>
                    <a:pt x="870" y="195"/>
                  </a:lnTo>
                  <a:lnTo>
                    <a:pt x="906" y="204"/>
                  </a:lnTo>
                  <a:lnTo>
                    <a:pt x="934" y="211"/>
                  </a:lnTo>
                  <a:lnTo>
                    <a:pt x="965" y="223"/>
                  </a:lnTo>
                  <a:lnTo>
                    <a:pt x="994" y="233"/>
                  </a:lnTo>
                  <a:lnTo>
                    <a:pt x="1020" y="247"/>
                  </a:lnTo>
                  <a:lnTo>
                    <a:pt x="1044" y="259"/>
                  </a:lnTo>
                  <a:lnTo>
                    <a:pt x="1067" y="273"/>
                  </a:lnTo>
                  <a:lnTo>
                    <a:pt x="1089" y="285"/>
                  </a:lnTo>
                  <a:lnTo>
                    <a:pt x="1110" y="299"/>
                  </a:lnTo>
                  <a:lnTo>
                    <a:pt x="1124" y="297"/>
                  </a:lnTo>
                  <a:lnTo>
                    <a:pt x="1134" y="294"/>
                  </a:lnTo>
                  <a:lnTo>
                    <a:pt x="1139" y="292"/>
                  </a:lnTo>
                  <a:lnTo>
                    <a:pt x="1143" y="292"/>
                  </a:lnTo>
                  <a:lnTo>
                    <a:pt x="1146" y="292"/>
                  </a:lnTo>
                  <a:lnTo>
                    <a:pt x="1151" y="299"/>
                  </a:lnTo>
                  <a:lnTo>
                    <a:pt x="1158" y="309"/>
                  </a:lnTo>
                  <a:lnTo>
                    <a:pt x="1172" y="328"/>
                  </a:lnTo>
                  <a:lnTo>
                    <a:pt x="1177" y="311"/>
                  </a:lnTo>
                  <a:lnTo>
                    <a:pt x="1184" y="299"/>
                  </a:lnTo>
                  <a:lnTo>
                    <a:pt x="1189" y="285"/>
                  </a:lnTo>
                  <a:lnTo>
                    <a:pt x="1196" y="278"/>
                  </a:lnTo>
                  <a:lnTo>
                    <a:pt x="1203" y="256"/>
                  </a:lnTo>
                  <a:lnTo>
                    <a:pt x="1212" y="242"/>
                  </a:lnTo>
                  <a:lnTo>
                    <a:pt x="1217" y="223"/>
                  </a:lnTo>
                  <a:lnTo>
                    <a:pt x="1222" y="207"/>
                  </a:lnTo>
                  <a:lnTo>
                    <a:pt x="1222" y="185"/>
                  </a:lnTo>
                  <a:lnTo>
                    <a:pt x="1224" y="164"/>
                  </a:lnTo>
                  <a:lnTo>
                    <a:pt x="1210" y="152"/>
                  </a:lnTo>
                  <a:lnTo>
                    <a:pt x="1196" y="145"/>
                  </a:lnTo>
                  <a:lnTo>
                    <a:pt x="1181" y="138"/>
                  </a:lnTo>
                  <a:lnTo>
                    <a:pt x="1170" y="135"/>
                  </a:lnTo>
                  <a:lnTo>
                    <a:pt x="1155" y="128"/>
                  </a:lnTo>
                  <a:lnTo>
                    <a:pt x="1141" y="128"/>
                  </a:lnTo>
                  <a:lnTo>
                    <a:pt x="1127" y="128"/>
                  </a:lnTo>
                  <a:lnTo>
                    <a:pt x="1115" y="131"/>
                  </a:lnTo>
                  <a:lnTo>
                    <a:pt x="1101" y="131"/>
                  </a:lnTo>
                  <a:lnTo>
                    <a:pt x="1086" y="133"/>
                  </a:lnTo>
                  <a:lnTo>
                    <a:pt x="1072" y="138"/>
                  </a:lnTo>
                  <a:lnTo>
                    <a:pt x="1060" y="145"/>
                  </a:lnTo>
                  <a:lnTo>
                    <a:pt x="1034" y="159"/>
                  </a:lnTo>
                  <a:lnTo>
                    <a:pt x="1018" y="180"/>
                  </a:lnTo>
                  <a:lnTo>
                    <a:pt x="1018"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4" name="Freeform 378"/>
            <p:cNvSpPr>
              <a:spLocks/>
            </p:cNvSpPr>
            <p:nvPr/>
          </p:nvSpPr>
          <p:spPr bwMode="auto">
            <a:xfrm>
              <a:off x="7817" y="2504"/>
              <a:ext cx="207" cy="204"/>
            </a:xfrm>
            <a:custGeom>
              <a:avLst/>
              <a:gdLst>
                <a:gd name="T0" fmla="*/ 100 w 207"/>
                <a:gd name="T1" fmla="*/ 204 h 204"/>
                <a:gd name="T2" fmla="*/ 78 w 207"/>
                <a:gd name="T3" fmla="*/ 199 h 204"/>
                <a:gd name="T4" fmla="*/ 59 w 207"/>
                <a:gd name="T5" fmla="*/ 194 h 204"/>
                <a:gd name="T6" fmla="*/ 43 w 207"/>
                <a:gd name="T7" fmla="*/ 185 h 204"/>
                <a:gd name="T8" fmla="*/ 28 w 207"/>
                <a:gd name="T9" fmla="*/ 173 h 204"/>
                <a:gd name="T10" fmla="*/ 14 w 207"/>
                <a:gd name="T11" fmla="*/ 156 h 204"/>
                <a:gd name="T12" fmla="*/ 7 w 207"/>
                <a:gd name="T13" fmla="*/ 140 h 204"/>
                <a:gd name="T14" fmla="*/ 0 w 207"/>
                <a:gd name="T15" fmla="*/ 121 h 204"/>
                <a:gd name="T16" fmla="*/ 0 w 207"/>
                <a:gd name="T17" fmla="*/ 102 h 204"/>
                <a:gd name="T18" fmla="*/ 0 w 207"/>
                <a:gd name="T19" fmla="*/ 80 h 204"/>
                <a:gd name="T20" fmla="*/ 7 w 207"/>
                <a:gd name="T21" fmla="*/ 61 h 204"/>
                <a:gd name="T22" fmla="*/ 14 w 207"/>
                <a:gd name="T23" fmla="*/ 42 h 204"/>
                <a:gd name="T24" fmla="*/ 28 w 207"/>
                <a:gd name="T25" fmla="*/ 28 h 204"/>
                <a:gd name="T26" fmla="*/ 43 w 207"/>
                <a:gd name="T27" fmla="*/ 14 h 204"/>
                <a:gd name="T28" fmla="*/ 59 w 207"/>
                <a:gd name="T29" fmla="*/ 7 h 204"/>
                <a:gd name="T30" fmla="*/ 78 w 207"/>
                <a:gd name="T31" fmla="*/ 0 h 204"/>
                <a:gd name="T32" fmla="*/ 100 w 207"/>
                <a:gd name="T33" fmla="*/ 0 h 204"/>
                <a:gd name="T34" fmla="*/ 119 w 207"/>
                <a:gd name="T35" fmla="*/ 0 h 204"/>
                <a:gd name="T36" fmla="*/ 140 w 207"/>
                <a:gd name="T37" fmla="*/ 7 h 204"/>
                <a:gd name="T38" fmla="*/ 157 w 207"/>
                <a:gd name="T39" fmla="*/ 14 h 204"/>
                <a:gd name="T40" fmla="*/ 173 w 207"/>
                <a:gd name="T41" fmla="*/ 28 h 204"/>
                <a:gd name="T42" fmla="*/ 185 w 207"/>
                <a:gd name="T43" fmla="*/ 42 h 204"/>
                <a:gd name="T44" fmla="*/ 197 w 207"/>
                <a:gd name="T45" fmla="*/ 61 h 204"/>
                <a:gd name="T46" fmla="*/ 202 w 207"/>
                <a:gd name="T47" fmla="*/ 80 h 204"/>
                <a:gd name="T48" fmla="*/ 207 w 207"/>
                <a:gd name="T49" fmla="*/ 102 h 204"/>
                <a:gd name="T50" fmla="*/ 202 w 207"/>
                <a:gd name="T51" fmla="*/ 121 h 204"/>
                <a:gd name="T52" fmla="*/ 197 w 207"/>
                <a:gd name="T53" fmla="*/ 140 h 204"/>
                <a:gd name="T54" fmla="*/ 185 w 207"/>
                <a:gd name="T55" fmla="*/ 156 h 204"/>
                <a:gd name="T56" fmla="*/ 173 w 207"/>
                <a:gd name="T57" fmla="*/ 173 h 204"/>
                <a:gd name="T58" fmla="*/ 157 w 207"/>
                <a:gd name="T59" fmla="*/ 185 h 204"/>
                <a:gd name="T60" fmla="*/ 140 w 207"/>
                <a:gd name="T61" fmla="*/ 194 h 204"/>
                <a:gd name="T62" fmla="*/ 119 w 207"/>
                <a:gd name="T63" fmla="*/ 199 h 204"/>
                <a:gd name="T64" fmla="*/ 100 w 207"/>
                <a:gd name="T65" fmla="*/ 204 h 204"/>
                <a:gd name="T66" fmla="*/ 100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0" y="204"/>
                  </a:moveTo>
                  <a:lnTo>
                    <a:pt x="78" y="199"/>
                  </a:lnTo>
                  <a:lnTo>
                    <a:pt x="59" y="194"/>
                  </a:lnTo>
                  <a:lnTo>
                    <a:pt x="43" y="185"/>
                  </a:lnTo>
                  <a:lnTo>
                    <a:pt x="28" y="173"/>
                  </a:lnTo>
                  <a:lnTo>
                    <a:pt x="14" y="156"/>
                  </a:lnTo>
                  <a:lnTo>
                    <a:pt x="7" y="140"/>
                  </a:lnTo>
                  <a:lnTo>
                    <a:pt x="0" y="121"/>
                  </a:lnTo>
                  <a:lnTo>
                    <a:pt x="0" y="102"/>
                  </a:lnTo>
                  <a:lnTo>
                    <a:pt x="0" y="80"/>
                  </a:lnTo>
                  <a:lnTo>
                    <a:pt x="7" y="61"/>
                  </a:lnTo>
                  <a:lnTo>
                    <a:pt x="14" y="42"/>
                  </a:lnTo>
                  <a:lnTo>
                    <a:pt x="28" y="28"/>
                  </a:lnTo>
                  <a:lnTo>
                    <a:pt x="43" y="14"/>
                  </a:lnTo>
                  <a:lnTo>
                    <a:pt x="59" y="7"/>
                  </a:lnTo>
                  <a:lnTo>
                    <a:pt x="78" y="0"/>
                  </a:lnTo>
                  <a:lnTo>
                    <a:pt x="100" y="0"/>
                  </a:lnTo>
                  <a:lnTo>
                    <a:pt x="119" y="0"/>
                  </a:lnTo>
                  <a:lnTo>
                    <a:pt x="140" y="7"/>
                  </a:lnTo>
                  <a:lnTo>
                    <a:pt x="157" y="14"/>
                  </a:lnTo>
                  <a:lnTo>
                    <a:pt x="173" y="28"/>
                  </a:lnTo>
                  <a:lnTo>
                    <a:pt x="185" y="42"/>
                  </a:lnTo>
                  <a:lnTo>
                    <a:pt x="197" y="61"/>
                  </a:lnTo>
                  <a:lnTo>
                    <a:pt x="202" y="80"/>
                  </a:lnTo>
                  <a:lnTo>
                    <a:pt x="207" y="102"/>
                  </a:lnTo>
                  <a:lnTo>
                    <a:pt x="202" y="121"/>
                  </a:lnTo>
                  <a:lnTo>
                    <a:pt x="197" y="140"/>
                  </a:lnTo>
                  <a:lnTo>
                    <a:pt x="185" y="156"/>
                  </a:lnTo>
                  <a:lnTo>
                    <a:pt x="173" y="173"/>
                  </a:lnTo>
                  <a:lnTo>
                    <a:pt x="157" y="185"/>
                  </a:lnTo>
                  <a:lnTo>
                    <a:pt x="140" y="194"/>
                  </a:lnTo>
                  <a:lnTo>
                    <a:pt x="119" y="199"/>
                  </a:lnTo>
                  <a:lnTo>
                    <a:pt x="100" y="204"/>
                  </a:lnTo>
                  <a:lnTo>
                    <a:pt x="100"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5" name="Freeform 379"/>
            <p:cNvSpPr>
              <a:spLocks/>
            </p:cNvSpPr>
            <p:nvPr/>
          </p:nvSpPr>
          <p:spPr bwMode="auto">
            <a:xfrm>
              <a:off x="7570" y="2376"/>
              <a:ext cx="209" cy="204"/>
            </a:xfrm>
            <a:custGeom>
              <a:avLst/>
              <a:gdLst>
                <a:gd name="T0" fmla="*/ 102 w 209"/>
                <a:gd name="T1" fmla="*/ 204 h 204"/>
                <a:gd name="T2" fmla="*/ 81 w 209"/>
                <a:gd name="T3" fmla="*/ 199 h 204"/>
                <a:gd name="T4" fmla="*/ 62 w 209"/>
                <a:gd name="T5" fmla="*/ 194 h 204"/>
                <a:gd name="T6" fmla="*/ 43 w 209"/>
                <a:gd name="T7" fmla="*/ 185 h 204"/>
                <a:gd name="T8" fmla="*/ 28 w 209"/>
                <a:gd name="T9" fmla="*/ 173 h 204"/>
                <a:gd name="T10" fmla="*/ 14 w 209"/>
                <a:gd name="T11" fmla="*/ 156 h 204"/>
                <a:gd name="T12" fmla="*/ 7 w 209"/>
                <a:gd name="T13" fmla="*/ 140 h 204"/>
                <a:gd name="T14" fmla="*/ 0 w 209"/>
                <a:gd name="T15" fmla="*/ 121 h 204"/>
                <a:gd name="T16" fmla="*/ 0 w 209"/>
                <a:gd name="T17" fmla="*/ 102 h 204"/>
                <a:gd name="T18" fmla="*/ 0 w 209"/>
                <a:gd name="T19" fmla="*/ 80 h 204"/>
                <a:gd name="T20" fmla="*/ 7 w 209"/>
                <a:gd name="T21" fmla="*/ 61 h 204"/>
                <a:gd name="T22" fmla="*/ 14 w 209"/>
                <a:gd name="T23" fmla="*/ 42 h 204"/>
                <a:gd name="T24" fmla="*/ 28 w 209"/>
                <a:gd name="T25" fmla="*/ 28 h 204"/>
                <a:gd name="T26" fmla="*/ 43 w 209"/>
                <a:gd name="T27" fmla="*/ 14 h 204"/>
                <a:gd name="T28" fmla="*/ 62 w 209"/>
                <a:gd name="T29" fmla="*/ 7 h 204"/>
                <a:gd name="T30" fmla="*/ 81 w 209"/>
                <a:gd name="T31" fmla="*/ 0 h 204"/>
                <a:gd name="T32" fmla="*/ 102 w 209"/>
                <a:gd name="T33" fmla="*/ 0 h 204"/>
                <a:gd name="T34" fmla="*/ 121 w 209"/>
                <a:gd name="T35" fmla="*/ 0 h 204"/>
                <a:gd name="T36" fmla="*/ 142 w 209"/>
                <a:gd name="T37" fmla="*/ 7 h 204"/>
                <a:gd name="T38" fmla="*/ 159 w 209"/>
                <a:gd name="T39" fmla="*/ 14 h 204"/>
                <a:gd name="T40" fmla="*/ 176 w 209"/>
                <a:gd name="T41" fmla="*/ 28 h 204"/>
                <a:gd name="T42" fmla="*/ 188 w 209"/>
                <a:gd name="T43" fmla="*/ 42 h 204"/>
                <a:gd name="T44" fmla="*/ 199 w 209"/>
                <a:gd name="T45" fmla="*/ 61 h 204"/>
                <a:gd name="T46" fmla="*/ 204 w 209"/>
                <a:gd name="T47" fmla="*/ 80 h 204"/>
                <a:gd name="T48" fmla="*/ 209 w 209"/>
                <a:gd name="T49" fmla="*/ 102 h 204"/>
                <a:gd name="T50" fmla="*/ 204 w 209"/>
                <a:gd name="T51" fmla="*/ 121 h 204"/>
                <a:gd name="T52" fmla="*/ 199 w 209"/>
                <a:gd name="T53" fmla="*/ 140 h 204"/>
                <a:gd name="T54" fmla="*/ 188 w 209"/>
                <a:gd name="T55" fmla="*/ 156 h 204"/>
                <a:gd name="T56" fmla="*/ 176 w 209"/>
                <a:gd name="T57" fmla="*/ 173 h 204"/>
                <a:gd name="T58" fmla="*/ 159 w 209"/>
                <a:gd name="T59" fmla="*/ 185 h 204"/>
                <a:gd name="T60" fmla="*/ 142 w 209"/>
                <a:gd name="T61" fmla="*/ 194 h 204"/>
                <a:gd name="T62" fmla="*/ 121 w 209"/>
                <a:gd name="T63" fmla="*/ 199 h 204"/>
                <a:gd name="T64" fmla="*/ 102 w 209"/>
                <a:gd name="T65" fmla="*/ 204 h 204"/>
                <a:gd name="T66" fmla="*/ 102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2" y="204"/>
                  </a:moveTo>
                  <a:lnTo>
                    <a:pt x="81" y="199"/>
                  </a:lnTo>
                  <a:lnTo>
                    <a:pt x="62" y="194"/>
                  </a:lnTo>
                  <a:lnTo>
                    <a:pt x="43" y="185"/>
                  </a:lnTo>
                  <a:lnTo>
                    <a:pt x="28" y="173"/>
                  </a:lnTo>
                  <a:lnTo>
                    <a:pt x="14" y="156"/>
                  </a:lnTo>
                  <a:lnTo>
                    <a:pt x="7" y="140"/>
                  </a:lnTo>
                  <a:lnTo>
                    <a:pt x="0" y="121"/>
                  </a:lnTo>
                  <a:lnTo>
                    <a:pt x="0" y="102"/>
                  </a:lnTo>
                  <a:lnTo>
                    <a:pt x="0" y="80"/>
                  </a:lnTo>
                  <a:lnTo>
                    <a:pt x="7" y="61"/>
                  </a:lnTo>
                  <a:lnTo>
                    <a:pt x="14" y="42"/>
                  </a:lnTo>
                  <a:lnTo>
                    <a:pt x="28" y="28"/>
                  </a:lnTo>
                  <a:lnTo>
                    <a:pt x="43" y="14"/>
                  </a:lnTo>
                  <a:lnTo>
                    <a:pt x="62" y="7"/>
                  </a:lnTo>
                  <a:lnTo>
                    <a:pt x="81" y="0"/>
                  </a:lnTo>
                  <a:lnTo>
                    <a:pt x="102" y="0"/>
                  </a:lnTo>
                  <a:lnTo>
                    <a:pt x="121" y="0"/>
                  </a:lnTo>
                  <a:lnTo>
                    <a:pt x="142" y="7"/>
                  </a:lnTo>
                  <a:lnTo>
                    <a:pt x="159" y="14"/>
                  </a:lnTo>
                  <a:lnTo>
                    <a:pt x="176" y="28"/>
                  </a:lnTo>
                  <a:lnTo>
                    <a:pt x="188" y="42"/>
                  </a:lnTo>
                  <a:lnTo>
                    <a:pt x="199" y="61"/>
                  </a:lnTo>
                  <a:lnTo>
                    <a:pt x="204" y="80"/>
                  </a:lnTo>
                  <a:lnTo>
                    <a:pt x="209" y="102"/>
                  </a:lnTo>
                  <a:lnTo>
                    <a:pt x="204" y="121"/>
                  </a:lnTo>
                  <a:lnTo>
                    <a:pt x="199" y="140"/>
                  </a:lnTo>
                  <a:lnTo>
                    <a:pt x="188" y="156"/>
                  </a:lnTo>
                  <a:lnTo>
                    <a:pt x="176" y="173"/>
                  </a:lnTo>
                  <a:lnTo>
                    <a:pt x="159" y="185"/>
                  </a:lnTo>
                  <a:lnTo>
                    <a:pt x="142" y="194"/>
                  </a:lnTo>
                  <a:lnTo>
                    <a:pt x="121" y="199"/>
                  </a:lnTo>
                  <a:lnTo>
                    <a:pt x="102" y="204"/>
                  </a:lnTo>
                  <a:lnTo>
                    <a:pt x="102"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6" name="Freeform 380"/>
            <p:cNvSpPr>
              <a:spLocks/>
            </p:cNvSpPr>
            <p:nvPr/>
          </p:nvSpPr>
          <p:spPr bwMode="auto">
            <a:xfrm>
              <a:off x="7632" y="2698"/>
              <a:ext cx="209" cy="205"/>
            </a:xfrm>
            <a:custGeom>
              <a:avLst/>
              <a:gdLst>
                <a:gd name="T0" fmla="*/ 107 w 209"/>
                <a:gd name="T1" fmla="*/ 205 h 205"/>
                <a:gd name="T2" fmla="*/ 83 w 209"/>
                <a:gd name="T3" fmla="*/ 198 h 205"/>
                <a:gd name="T4" fmla="*/ 64 w 209"/>
                <a:gd name="T5" fmla="*/ 195 h 205"/>
                <a:gd name="T6" fmla="*/ 45 w 209"/>
                <a:gd name="T7" fmla="*/ 186 h 205"/>
                <a:gd name="T8" fmla="*/ 31 w 209"/>
                <a:gd name="T9" fmla="*/ 174 h 205"/>
                <a:gd name="T10" fmla="*/ 16 w 209"/>
                <a:gd name="T11" fmla="*/ 157 h 205"/>
                <a:gd name="T12" fmla="*/ 7 w 209"/>
                <a:gd name="T13" fmla="*/ 141 h 205"/>
                <a:gd name="T14" fmla="*/ 0 w 209"/>
                <a:gd name="T15" fmla="*/ 122 h 205"/>
                <a:gd name="T16" fmla="*/ 0 w 209"/>
                <a:gd name="T17" fmla="*/ 103 h 205"/>
                <a:gd name="T18" fmla="*/ 0 w 209"/>
                <a:gd name="T19" fmla="*/ 81 h 205"/>
                <a:gd name="T20" fmla="*/ 7 w 209"/>
                <a:gd name="T21" fmla="*/ 62 h 205"/>
                <a:gd name="T22" fmla="*/ 16 w 209"/>
                <a:gd name="T23" fmla="*/ 43 h 205"/>
                <a:gd name="T24" fmla="*/ 31 w 209"/>
                <a:gd name="T25" fmla="*/ 29 h 205"/>
                <a:gd name="T26" fmla="*/ 45 w 209"/>
                <a:gd name="T27" fmla="*/ 15 h 205"/>
                <a:gd name="T28" fmla="*/ 64 w 209"/>
                <a:gd name="T29" fmla="*/ 8 h 205"/>
                <a:gd name="T30" fmla="*/ 83 w 209"/>
                <a:gd name="T31" fmla="*/ 0 h 205"/>
                <a:gd name="T32" fmla="*/ 107 w 209"/>
                <a:gd name="T33" fmla="*/ 0 h 205"/>
                <a:gd name="T34" fmla="*/ 126 w 209"/>
                <a:gd name="T35" fmla="*/ 0 h 205"/>
                <a:gd name="T36" fmla="*/ 145 w 209"/>
                <a:gd name="T37" fmla="*/ 8 h 205"/>
                <a:gd name="T38" fmla="*/ 161 w 209"/>
                <a:gd name="T39" fmla="*/ 15 h 205"/>
                <a:gd name="T40" fmla="*/ 178 w 209"/>
                <a:gd name="T41" fmla="*/ 29 h 205"/>
                <a:gd name="T42" fmla="*/ 190 w 209"/>
                <a:gd name="T43" fmla="*/ 43 h 205"/>
                <a:gd name="T44" fmla="*/ 199 w 209"/>
                <a:gd name="T45" fmla="*/ 62 h 205"/>
                <a:gd name="T46" fmla="*/ 204 w 209"/>
                <a:gd name="T47" fmla="*/ 81 h 205"/>
                <a:gd name="T48" fmla="*/ 209 w 209"/>
                <a:gd name="T49" fmla="*/ 103 h 205"/>
                <a:gd name="T50" fmla="*/ 204 w 209"/>
                <a:gd name="T51" fmla="*/ 122 h 205"/>
                <a:gd name="T52" fmla="*/ 199 w 209"/>
                <a:gd name="T53" fmla="*/ 141 h 205"/>
                <a:gd name="T54" fmla="*/ 190 w 209"/>
                <a:gd name="T55" fmla="*/ 157 h 205"/>
                <a:gd name="T56" fmla="*/ 178 w 209"/>
                <a:gd name="T57" fmla="*/ 174 h 205"/>
                <a:gd name="T58" fmla="*/ 161 w 209"/>
                <a:gd name="T59" fmla="*/ 186 h 205"/>
                <a:gd name="T60" fmla="*/ 145 w 209"/>
                <a:gd name="T61" fmla="*/ 195 h 205"/>
                <a:gd name="T62" fmla="*/ 126 w 209"/>
                <a:gd name="T63" fmla="*/ 198 h 205"/>
                <a:gd name="T64" fmla="*/ 107 w 209"/>
                <a:gd name="T65" fmla="*/ 205 h 205"/>
                <a:gd name="T66" fmla="*/ 107 w 209"/>
                <a:gd name="T6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5">
                  <a:moveTo>
                    <a:pt x="107" y="205"/>
                  </a:moveTo>
                  <a:lnTo>
                    <a:pt x="83" y="198"/>
                  </a:lnTo>
                  <a:lnTo>
                    <a:pt x="64" y="195"/>
                  </a:lnTo>
                  <a:lnTo>
                    <a:pt x="45" y="186"/>
                  </a:lnTo>
                  <a:lnTo>
                    <a:pt x="31" y="174"/>
                  </a:lnTo>
                  <a:lnTo>
                    <a:pt x="16" y="157"/>
                  </a:lnTo>
                  <a:lnTo>
                    <a:pt x="7" y="141"/>
                  </a:lnTo>
                  <a:lnTo>
                    <a:pt x="0" y="122"/>
                  </a:lnTo>
                  <a:lnTo>
                    <a:pt x="0" y="103"/>
                  </a:lnTo>
                  <a:lnTo>
                    <a:pt x="0" y="81"/>
                  </a:lnTo>
                  <a:lnTo>
                    <a:pt x="7" y="62"/>
                  </a:lnTo>
                  <a:lnTo>
                    <a:pt x="16" y="43"/>
                  </a:lnTo>
                  <a:lnTo>
                    <a:pt x="31" y="29"/>
                  </a:lnTo>
                  <a:lnTo>
                    <a:pt x="45" y="15"/>
                  </a:lnTo>
                  <a:lnTo>
                    <a:pt x="64" y="8"/>
                  </a:lnTo>
                  <a:lnTo>
                    <a:pt x="83" y="0"/>
                  </a:lnTo>
                  <a:lnTo>
                    <a:pt x="107" y="0"/>
                  </a:lnTo>
                  <a:lnTo>
                    <a:pt x="126" y="0"/>
                  </a:lnTo>
                  <a:lnTo>
                    <a:pt x="145" y="8"/>
                  </a:lnTo>
                  <a:lnTo>
                    <a:pt x="161" y="15"/>
                  </a:lnTo>
                  <a:lnTo>
                    <a:pt x="178" y="29"/>
                  </a:lnTo>
                  <a:lnTo>
                    <a:pt x="190" y="43"/>
                  </a:lnTo>
                  <a:lnTo>
                    <a:pt x="199" y="62"/>
                  </a:lnTo>
                  <a:lnTo>
                    <a:pt x="204" y="81"/>
                  </a:lnTo>
                  <a:lnTo>
                    <a:pt x="209" y="103"/>
                  </a:lnTo>
                  <a:lnTo>
                    <a:pt x="204" y="122"/>
                  </a:lnTo>
                  <a:lnTo>
                    <a:pt x="199" y="141"/>
                  </a:lnTo>
                  <a:lnTo>
                    <a:pt x="190" y="157"/>
                  </a:lnTo>
                  <a:lnTo>
                    <a:pt x="178" y="174"/>
                  </a:lnTo>
                  <a:lnTo>
                    <a:pt x="161" y="186"/>
                  </a:lnTo>
                  <a:lnTo>
                    <a:pt x="145" y="195"/>
                  </a:lnTo>
                  <a:lnTo>
                    <a:pt x="126" y="198"/>
                  </a:lnTo>
                  <a:lnTo>
                    <a:pt x="107" y="205"/>
                  </a:lnTo>
                  <a:lnTo>
                    <a:pt x="107" y="205"/>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7" name="Freeform 381"/>
            <p:cNvSpPr>
              <a:spLocks/>
            </p:cNvSpPr>
            <p:nvPr/>
          </p:nvSpPr>
          <p:spPr bwMode="auto">
            <a:xfrm>
              <a:off x="8107" y="2518"/>
              <a:ext cx="209" cy="204"/>
            </a:xfrm>
            <a:custGeom>
              <a:avLst/>
              <a:gdLst>
                <a:gd name="T0" fmla="*/ 102 w 209"/>
                <a:gd name="T1" fmla="*/ 204 h 204"/>
                <a:gd name="T2" fmla="*/ 81 w 209"/>
                <a:gd name="T3" fmla="*/ 199 h 204"/>
                <a:gd name="T4" fmla="*/ 62 w 209"/>
                <a:gd name="T5" fmla="*/ 195 h 204"/>
                <a:gd name="T6" fmla="*/ 43 w 209"/>
                <a:gd name="T7" fmla="*/ 185 h 204"/>
                <a:gd name="T8" fmla="*/ 28 w 209"/>
                <a:gd name="T9" fmla="*/ 173 h 204"/>
                <a:gd name="T10" fmla="*/ 14 w 209"/>
                <a:gd name="T11" fmla="*/ 157 h 204"/>
                <a:gd name="T12" fmla="*/ 7 w 209"/>
                <a:gd name="T13" fmla="*/ 140 h 204"/>
                <a:gd name="T14" fmla="*/ 0 w 209"/>
                <a:gd name="T15" fmla="*/ 121 h 204"/>
                <a:gd name="T16" fmla="*/ 0 w 209"/>
                <a:gd name="T17" fmla="*/ 102 h 204"/>
                <a:gd name="T18" fmla="*/ 0 w 209"/>
                <a:gd name="T19" fmla="*/ 81 h 204"/>
                <a:gd name="T20" fmla="*/ 7 w 209"/>
                <a:gd name="T21" fmla="*/ 62 h 204"/>
                <a:gd name="T22" fmla="*/ 14 w 209"/>
                <a:gd name="T23" fmla="*/ 43 h 204"/>
                <a:gd name="T24" fmla="*/ 28 w 209"/>
                <a:gd name="T25" fmla="*/ 28 h 204"/>
                <a:gd name="T26" fmla="*/ 43 w 209"/>
                <a:gd name="T27" fmla="*/ 14 h 204"/>
                <a:gd name="T28" fmla="*/ 62 w 209"/>
                <a:gd name="T29" fmla="*/ 7 h 204"/>
                <a:gd name="T30" fmla="*/ 81 w 209"/>
                <a:gd name="T31" fmla="*/ 0 h 204"/>
                <a:gd name="T32" fmla="*/ 102 w 209"/>
                <a:gd name="T33" fmla="*/ 0 h 204"/>
                <a:gd name="T34" fmla="*/ 121 w 209"/>
                <a:gd name="T35" fmla="*/ 0 h 204"/>
                <a:gd name="T36" fmla="*/ 142 w 209"/>
                <a:gd name="T37" fmla="*/ 7 h 204"/>
                <a:gd name="T38" fmla="*/ 159 w 209"/>
                <a:gd name="T39" fmla="*/ 14 h 204"/>
                <a:gd name="T40" fmla="*/ 176 w 209"/>
                <a:gd name="T41" fmla="*/ 28 h 204"/>
                <a:gd name="T42" fmla="*/ 188 w 209"/>
                <a:gd name="T43" fmla="*/ 43 h 204"/>
                <a:gd name="T44" fmla="*/ 200 w 209"/>
                <a:gd name="T45" fmla="*/ 62 h 204"/>
                <a:gd name="T46" fmla="*/ 202 w 209"/>
                <a:gd name="T47" fmla="*/ 81 h 204"/>
                <a:gd name="T48" fmla="*/ 209 w 209"/>
                <a:gd name="T49" fmla="*/ 102 h 204"/>
                <a:gd name="T50" fmla="*/ 202 w 209"/>
                <a:gd name="T51" fmla="*/ 121 h 204"/>
                <a:gd name="T52" fmla="*/ 200 w 209"/>
                <a:gd name="T53" fmla="*/ 140 h 204"/>
                <a:gd name="T54" fmla="*/ 188 w 209"/>
                <a:gd name="T55" fmla="*/ 157 h 204"/>
                <a:gd name="T56" fmla="*/ 176 w 209"/>
                <a:gd name="T57" fmla="*/ 173 h 204"/>
                <a:gd name="T58" fmla="*/ 159 w 209"/>
                <a:gd name="T59" fmla="*/ 185 h 204"/>
                <a:gd name="T60" fmla="*/ 142 w 209"/>
                <a:gd name="T61" fmla="*/ 195 h 204"/>
                <a:gd name="T62" fmla="*/ 121 w 209"/>
                <a:gd name="T63" fmla="*/ 199 h 204"/>
                <a:gd name="T64" fmla="*/ 102 w 209"/>
                <a:gd name="T65" fmla="*/ 204 h 204"/>
                <a:gd name="T66" fmla="*/ 102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2" y="204"/>
                  </a:moveTo>
                  <a:lnTo>
                    <a:pt x="81" y="199"/>
                  </a:lnTo>
                  <a:lnTo>
                    <a:pt x="62" y="195"/>
                  </a:lnTo>
                  <a:lnTo>
                    <a:pt x="43" y="185"/>
                  </a:lnTo>
                  <a:lnTo>
                    <a:pt x="28" y="173"/>
                  </a:lnTo>
                  <a:lnTo>
                    <a:pt x="14" y="157"/>
                  </a:lnTo>
                  <a:lnTo>
                    <a:pt x="7" y="140"/>
                  </a:lnTo>
                  <a:lnTo>
                    <a:pt x="0" y="121"/>
                  </a:lnTo>
                  <a:lnTo>
                    <a:pt x="0" y="102"/>
                  </a:lnTo>
                  <a:lnTo>
                    <a:pt x="0" y="81"/>
                  </a:lnTo>
                  <a:lnTo>
                    <a:pt x="7" y="62"/>
                  </a:lnTo>
                  <a:lnTo>
                    <a:pt x="14" y="43"/>
                  </a:lnTo>
                  <a:lnTo>
                    <a:pt x="28" y="28"/>
                  </a:lnTo>
                  <a:lnTo>
                    <a:pt x="43" y="14"/>
                  </a:lnTo>
                  <a:lnTo>
                    <a:pt x="62" y="7"/>
                  </a:lnTo>
                  <a:lnTo>
                    <a:pt x="81" y="0"/>
                  </a:lnTo>
                  <a:lnTo>
                    <a:pt x="102" y="0"/>
                  </a:lnTo>
                  <a:lnTo>
                    <a:pt x="121" y="0"/>
                  </a:lnTo>
                  <a:lnTo>
                    <a:pt x="142" y="7"/>
                  </a:lnTo>
                  <a:lnTo>
                    <a:pt x="159" y="14"/>
                  </a:lnTo>
                  <a:lnTo>
                    <a:pt x="176" y="28"/>
                  </a:lnTo>
                  <a:lnTo>
                    <a:pt x="188" y="43"/>
                  </a:lnTo>
                  <a:lnTo>
                    <a:pt x="200" y="62"/>
                  </a:lnTo>
                  <a:lnTo>
                    <a:pt x="202" y="81"/>
                  </a:lnTo>
                  <a:lnTo>
                    <a:pt x="209" y="102"/>
                  </a:lnTo>
                  <a:lnTo>
                    <a:pt x="202" y="121"/>
                  </a:lnTo>
                  <a:lnTo>
                    <a:pt x="200" y="140"/>
                  </a:lnTo>
                  <a:lnTo>
                    <a:pt x="188" y="157"/>
                  </a:lnTo>
                  <a:lnTo>
                    <a:pt x="176" y="173"/>
                  </a:lnTo>
                  <a:lnTo>
                    <a:pt x="159" y="185"/>
                  </a:lnTo>
                  <a:lnTo>
                    <a:pt x="142" y="195"/>
                  </a:lnTo>
                  <a:lnTo>
                    <a:pt x="121" y="199"/>
                  </a:lnTo>
                  <a:lnTo>
                    <a:pt x="102" y="204"/>
                  </a:lnTo>
                  <a:lnTo>
                    <a:pt x="102"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8" name="Freeform 382"/>
            <p:cNvSpPr>
              <a:spLocks/>
            </p:cNvSpPr>
            <p:nvPr/>
          </p:nvSpPr>
          <p:spPr bwMode="auto">
            <a:xfrm>
              <a:off x="7368" y="2708"/>
              <a:ext cx="207" cy="204"/>
            </a:xfrm>
            <a:custGeom>
              <a:avLst/>
              <a:gdLst>
                <a:gd name="T0" fmla="*/ 104 w 207"/>
                <a:gd name="T1" fmla="*/ 204 h 204"/>
                <a:gd name="T2" fmla="*/ 83 w 207"/>
                <a:gd name="T3" fmla="*/ 197 h 204"/>
                <a:gd name="T4" fmla="*/ 64 w 207"/>
                <a:gd name="T5" fmla="*/ 195 h 204"/>
                <a:gd name="T6" fmla="*/ 45 w 207"/>
                <a:gd name="T7" fmla="*/ 185 h 204"/>
                <a:gd name="T8" fmla="*/ 31 w 207"/>
                <a:gd name="T9" fmla="*/ 173 h 204"/>
                <a:gd name="T10" fmla="*/ 16 w 207"/>
                <a:gd name="T11" fmla="*/ 157 h 204"/>
                <a:gd name="T12" fmla="*/ 7 w 207"/>
                <a:gd name="T13" fmla="*/ 140 h 204"/>
                <a:gd name="T14" fmla="*/ 0 w 207"/>
                <a:gd name="T15" fmla="*/ 121 h 204"/>
                <a:gd name="T16" fmla="*/ 0 w 207"/>
                <a:gd name="T17" fmla="*/ 102 h 204"/>
                <a:gd name="T18" fmla="*/ 0 w 207"/>
                <a:gd name="T19" fmla="*/ 81 h 204"/>
                <a:gd name="T20" fmla="*/ 7 w 207"/>
                <a:gd name="T21" fmla="*/ 62 h 204"/>
                <a:gd name="T22" fmla="*/ 16 w 207"/>
                <a:gd name="T23" fmla="*/ 43 h 204"/>
                <a:gd name="T24" fmla="*/ 31 w 207"/>
                <a:gd name="T25" fmla="*/ 28 h 204"/>
                <a:gd name="T26" fmla="*/ 45 w 207"/>
                <a:gd name="T27" fmla="*/ 14 h 204"/>
                <a:gd name="T28" fmla="*/ 64 w 207"/>
                <a:gd name="T29" fmla="*/ 7 h 204"/>
                <a:gd name="T30" fmla="*/ 83 w 207"/>
                <a:gd name="T31" fmla="*/ 0 h 204"/>
                <a:gd name="T32" fmla="*/ 104 w 207"/>
                <a:gd name="T33" fmla="*/ 0 h 204"/>
                <a:gd name="T34" fmla="*/ 123 w 207"/>
                <a:gd name="T35" fmla="*/ 0 h 204"/>
                <a:gd name="T36" fmla="*/ 142 w 207"/>
                <a:gd name="T37" fmla="*/ 7 h 204"/>
                <a:gd name="T38" fmla="*/ 159 w 207"/>
                <a:gd name="T39" fmla="*/ 14 h 204"/>
                <a:gd name="T40" fmla="*/ 176 w 207"/>
                <a:gd name="T41" fmla="*/ 28 h 204"/>
                <a:gd name="T42" fmla="*/ 188 w 207"/>
                <a:gd name="T43" fmla="*/ 43 h 204"/>
                <a:gd name="T44" fmla="*/ 197 w 207"/>
                <a:gd name="T45" fmla="*/ 62 h 204"/>
                <a:gd name="T46" fmla="*/ 202 w 207"/>
                <a:gd name="T47" fmla="*/ 81 h 204"/>
                <a:gd name="T48" fmla="*/ 207 w 207"/>
                <a:gd name="T49" fmla="*/ 102 h 204"/>
                <a:gd name="T50" fmla="*/ 202 w 207"/>
                <a:gd name="T51" fmla="*/ 121 h 204"/>
                <a:gd name="T52" fmla="*/ 197 w 207"/>
                <a:gd name="T53" fmla="*/ 140 h 204"/>
                <a:gd name="T54" fmla="*/ 188 w 207"/>
                <a:gd name="T55" fmla="*/ 157 h 204"/>
                <a:gd name="T56" fmla="*/ 176 w 207"/>
                <a:gd name="T57" fmla="*/ 173 h 204"/>
                <a:gd name="T58" fmla="*/ 159 w 207"/>
                <a:gd name="T59" fmla="*/ 185 h 204"/>
                <a:gd name="T60" fmla="*/ 142 w 207"/>
                <a:gd name="T61" fmla="*/ 195 h 204"/>
                <a:gd name="T62" fmla="*/ 123 w 207"/>
                <a:gd name="T63" fmla="*/ 197 h 204"/>
                <a:gd name="T64" fmla="*/ 104 w 207"/>
                <a:gd name="T65" fmla="*/ 204 h 204"/>
                <a:gd name="T66" fmla="*/ 104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4" y="204"/>
                  </a:moveTo>
                  <a:lnTo>
                    <a:pt x="83" y="197"/>
                  </a:lnTo>
                  <a:lnTo>
                    <a:pt x="64" y="195"/>
                  </a:lnTo>
                  <a:lnTo>
                    <a:pt x="45" y="185"/>
                  </a:lnTo>
                  <a:lnTo>
                    <a:pt x="31" y="173"/>
                  </a:lnTo>
                  <a:lnTo>
                    <a:pt x="16" y="157"/>
                  </a:lnTo>
                  <a:lnTo>
                    <a:pt x="7" y="140"/>
                  </a:lnTo>
                  <a:lnTo>
                    <a:pt x="0" y="121"/>
                  </a:lnTo>
                  <a:lnTo>
                    <a:pt x="0" y="102"/>
                  </a:lnTo>
                  <a:lnTo>
                    <a:pt x="0" y="81"/>
                  </a:lnTo>
                  <a:lnTo>
                    <a:pt x="7" y="62"/>
                  </a:lnTo>
                  <a:lnTo>
                    <a:pt x="16" y="43"/>
                  </a:lnTo>
                  <a:lnTo>
                    <a:pt x="31" y="28"/>
                  </a:lnTo>
                  <a:lnTo>
                    <a:pt x="45" y="14"/>
                  </a:lnTo>
                  <a:lnTo>
                    <a:pt x="64" y="7"/>
                  </a:lnTo>
                  <a:lnTo>
                    <a:pt x="83" y="0"/>
                  </a:lnTo>
                  <a:lnTo>
                    <a:pt x="104" y="0"/>
                  </a:lnTo>
                  <a:lnTo>
                    <a:pt x="123" y="0"/>
                  </a:lnTo>
                  <a:lnTo>
                    <a:pt x="142" y="7"/>
                  </a:lnTo>
                  <a:lnTo>
                    <a:pt x="159" y="14"/>
                  </a:lnTo>
                  <a:lnTo>
                    <a:pt x="176" y="28"/>
                  </a:lnTo>
                  <a:lnTo>
                    <a:pt x="188" y="43"/>
                  </a:lnTo>
                  <a:lnTo>
                    <a:pt x="197" y="62"/>
                  </a:lnTo>
                  <a:lnTo>
                    <a:pt x="202" y="81"/>
                  </a:lnTo>
                  <a:lnTo>
                    <a:pt x="207" y="102"/>
                  </a:lnTo>
                  <a:lnTo>
                    <a:pt x="202" y="121"/>
                  </a:lnTo>
                  <a:lnTo>
                    <a:pt x="197" y="140"/>
                  </a:lnTo>
                  <a:lnTo>
                    <a:pt x="188" y="157"/>
                  </a:lnTo>
                  <a:lnTo>
                    <a:pt x="176" y="173"/>
                  </a:lnTo>
                  <a:lnTo>
                    <a:pt x="159" y="185"/>
                  </a:lnTo>
                  <a:lnTo>
                    <a:pt x="142" y="195"/>
                  </a:lnTo>
                  <a:lnTo>
                    <a:pt x="123" y="197"/>
                  </a:lnTo>
                  <a:lnTo>
                    <a:pt x="104" y="204"/>
                  </a:lnTo>
                  <a:lnTo>
                    <a:pt x="104"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59" name="Freeform 383"/>
            <p:cNvSpPr>
              <a:spLocks/>
            </p:cNvSpPr>
            <p:nvPr/>
          </p:nvSpPr>
          <p:spPr bwMode="auto">
            <a:xfrm>
              <a:off x="7598" y="2406"/>
              <a:ext cx="126" cy="124"/>
            </a:xfrm>
            <a:custGeom>
              <a:avLst/>
              <a:gdLst>
                <a:gd name="T0" fmla="*/ 62 w 126"/>
                <a:gd name="T1" fmla="*/ 124 h 124"/>
                <a:gd name="T2" fmla="*/ 84 w 126"/>
                <a:gd name="T3" fmla="*/ 117 h 124"/>
                <a:gd name="T4" fmla="*/ 105 w 126"/>
                <a:gd name="T5" fmla="*/ 105 h 124"/>
                <a:gd name="T6" fmla="*/ 119 w 126"/>
                <a:gd name="T7" fmla="*/ 86 h 124"/>
                <a:gd name="T8" fmla="*/ 126 w 126"/>
                <a:gd name="T9" fmla="*/ 62 h 124"/>
                <a:gd name="T10" fmla="*/ 119 w 126"/>
                <a:gd name="T11" fmla="*/ 36 h 124"/>
                <a:gd name="T12" fmla="*/ 105 w 126"/>
                <a:gd name="T13" fmla="*/ 17 h 124"/>
                <a:gd name="T14" fmla="*/ 84 w 126"/>
                <a:gd name="T15" fmla="*/ 5 h 124"/>
                <a:gd name="T16" fmla="*/ 62 w 126"/>
                <a:gd name="T17" fmla="*/ 0 h 124"/>
                <a:gd name="T18" fmla="*/ 48 w 126"/>
                <a:gd name="T19" fmla="*/ 0 h 124"/>
                <a:gd name="T20" fmla="*/ 36 w 126"/>
                <a:gd name="T21" fmla="*/ 5 h 124"/>
                <a:gd name="T22" fmla="*/ 24 w 126"/>
                <a:gd name="T23" fmla="*/ 10 h 124"/>
                <a:gd name="T24" fmla="*/ 17 w 126"/>
                <a:gd name="T25" fmla="*/ 17 h 124"/>
                <a:gd name="T26" fmla="*/ 3 w 126"/>
                <a:gd name="T27" fmla="*/ 36 h 124"/>
                <a:gd name="T28" fmla="*/ 0 w 126"/>
                <a:gd name="T29" fmla="*/ 62 h 124"/>
                <a:gd name="T30" fmla="*/ 3 w 126"/>
                <a:gd name="T31" fmla="*/ 86 h 124"/>
                <a:gd name="T32" fmla="*/ 17 w 126"/>
                <a:gd name="T33" fmla="*/ 105 h 124"/>
                <a:gd name="T34" fmla="*/ 24 w 126"/>
                <a:gd name="T35" fmla="*/ 110 h 124"/>
                <a:gd name="T36" fmla="*/ 36 w 126"/>
                <a:gd name="T37" fmla="*/ 117 h 124"/>
                <a:gd name="T38" fmla="*/ 48 w 126"/>
                <a:gd name="T39" fmla="*/ 121 h 124"/>
                <a:gd name="T40" fmla="*/ 62 w 126"/>
                <a:gd name="T41" fmla="*/ 124 h 124"/>
                <a:gd name="T42" fmla="*/ 62 w 126"/>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24">
                  <a:moveTo>
                    <a:pt x="62" y="124"/>
                  </a:moveTo>
                  <a:lnTo>
                    <a:pt x="84" y="117"/>
                  </a:lnTo>
                  <a:lnTo>
                    <a:pt x="105" y="105"/>
                  </a:lnTo>
                  <a:lnTo>
                    <a:pt x="119" y="86"/>
                  </a:lnTo>
                  <a:lnTo>
                    <a:pt x="126" y="62"/>
                  </a:lnTo>
                  <a:lnTo>
                    <a:pt x="119" y="36"/>
                  </a:lnTo>
                  <a:lnTo>
                    <a:pt x="105" y="17"/>
                  </a:lnTo>
                  <a:lnTo>
                    <a:pt x="84" y="5"/>
                  </a:lnTo>
                  <a:lnTo>
                    <a:pt x="62" y="0"/>
                  </a:lnTo>
                  <a:lnTo>
                    <a:pt x="48" y="0"/>
                  </a:lnTo>
                  <a:lnTo>
                    <a:pt x="36" y="5"/>
                  </a:lnTo>
                  <a:lnTo>
                    <a:pt x="24" y="10"/>
                  </a:lnTo>
                  <a:lnTo>
                    <a:pt x="17" y="17"/>
                  </a:lnTo>
                  <a:lnTo>
                    <a:pt x="3" y="36"/>
                  </a:lnTo>
                  <a:lnTo>
                    <a:pt x="0" y="62"/>
                  </a:lnTo>
                  <a:lnTo>
                    <a:pt x="3" y="86"/>
                  </a:lnTo>
                  <a:lnTo>
                    <a:pt x="17" y="105"/>
                  </a:lnTo>
                  <a:lnTo>
                    <a:pt x="24" y="110"/>
                  </a:lnTo>
                  <a:lnTo>
                    <a:pt x="36" y="117"/>
                  </a:lnTo>
                  <a:lnTo>
                    <a:pt x="48" y="121"/>
                  </a:lnTo>
                  <a:lnTo>
                    <a:pt x="62" y="124"/>
                  </a:lnTo>
                  <a:lnTo>
                    <a:pt x="62" y="12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0" name="Freeform 384"/>
            <p:cNvSpPr>
              <a:spLocks/>
            </p:cNvSpPr>
            <p:nvPr/>
          </p:nvSpPr>
          <p:spPr bwMode="auto">
            <a:xfrm>
              <a:off x="7843" y="2530"/>
              <a:ext cx="133" cy="135"/>
            </a:xfrm>
            <a:custGeom>
              <a:avLst/>
              <a:gdLst>
                <a:gd name="T0" fmla="*/ 67 w 133"/>
                <a:gd name="T1" fmla="*/ 135 h 135"/>
                <a:gd name="T2" fmla="*/ 79 w 133"/>
                <a:gd name="T3" fmla="*/ 133 h 135"/>
                <a:gd name="T4" fmla="*/ 93 w 133"/>
                <a:gd name="T5" fmla="*/ 128 h 135"/>
                <a:gd name="T6" fmla="*/ 102 w 133"/>
                <a:gd name="T7" fmla="*/ 121 h 135"/>
                <a:gd name="T8" fmla="*/ 114 w 133"/>
                <a:gd name="T9" fmla="*/ 114 h 135"/>
                <a:gd name="T10" fmla="*/ 126 w 133"/>
                <a:gd name="T11" fmla="*/ 90 h 135"/>
                <a:gd name="T12" fmla="*/ 133 w 133"/>
                <a:gd name="T13" fmla="*/ 66 h 135"/>
                <a:gd name="T14" fmla="*/ 131 w 133"/>
                <a:gd name="T15" fmla="*/ 52 h 135"/>
                <a:gd name="T16" fmla="*/ 126 w 133"/>
                <a:gd name="T17" fmla="*/ 38 h 135"/>
                <a:gd name="T18" fmla="*/ 119 w 133"/>
                <a:gd name="T19" fmla="*/ 26 h 135"/>
                <a:gd name="T20" fmla="*/ 114 w 133"/>
                <a:gd name="T21" fmla="*/ 19 h 135"/>
                <a:gd name="T22" fmla="*/ 102 w 133"/>
                <a:gd name="T23" fmla="*/ 9 h 135"/>
                <a:gd name="T24" fmla="*/ 93 w 133"/>
                <a:gd name="T25" fmla="*/ 5 h 135"/>
                <a:gd name="T26" fmla="*/ 79 w 133"/>
                <a:gd name="T27" fmla="*/ 0 h 135"/>
                <a:gd name="T28" fmla="*/ 67 w 133"/>
                <a:gd name="T29" fmla="*/ 0 h 135"/>
                <a:gd name="T30" fmla="*/ 50 w 133"/>
                <a:gd name="T31" fmla="*/ 0 h 135"/>
                <a:gd name="T32" fmla="*/ 41 w 133"/>
                <a:gd name="T33" fmla="*/ 5 h 135"/>
                <a:gd name="T34" fmla="*/ 24 w 133"/>
                <a:gd name="T35" fmla="*/ 9 h 135"/>
                <a:gd name="T36" fmla="*/ 19 w 133"/>
                <a:gd name="T37" fmla="*/ 19 h 135"/>
                <a:gd name="T38" fmla="*/ 10 w 133"/>
                <a:gd name="T39" fmla="*/ 26 h 135"/>
                <a:gd name="T40" fmla="*/ 5 w 133"/>
                <a:gd name="T41" fmla="*/ 38 h 135"/>
                <a:gd name="T42" fmla="*/ 0 w 133"/>
                <a:gd name="T43" fmla="*/ 52 h 135"/>
                <a:gd name="T44" fmla="*/ 0 w 133"/>
                <a:gd name="T45" fmla="*/ 66 h 135"/>
                <a:gd name="T46" fmla="*/ 5 w 133"/>
                <a:gd name="T47" fmla="*/ 90 h 135"/>
                <a:gd name="T48" fmla="*/ 19 w 133"/>
                <a:gd name="T49" fmla="*/ 114 h 135"/>
                <a:gd name="T50" fmla="*/ 24 w 133"/>
                <a:gd name="T51" fmla="*/ 121 h 135"/>
                <a:gd name="T52" fmla="*/ 41 w 133"/>
                <a:gd name="T53" fmla="*/ 128 h 135"/>
                <a:gd name="T54" fmla="*/ 50 w 133"/>
                <a:gd name="T55" fmla="*/ 133 h 135"/>
                <a:gd name="T56" fmla="*/ 67 w 133"/>
                <a:gd name="T57" fmla="*/ 135 h 135"/>
                <a:gd name="T58" fmla="*/ 67 w 133"/>
                <a:gd name="T5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35">
                  <a:moveTo>
                    <a:pt x="67" y="135"/>
                  </a:moveTo>
                  <a:lnTo>
                    <a:pt x="79" y="133"/>
                  </a:lnTo>
                  <a:lnTo>
                    <a:pt x="93" y="128"/>
                  </a:lnTo>
                  <a:lnTo>
                    <a:pt x="102" y="121"/>
                  </a:lnTo>
                  <a:lnTo>
                    <a:pt x="114" y="114"/>
                  </a:lnTo>
                  <a:lnTo>
                    <a:pt x="126" y="90"/>
                  </a:lnTo>
                  <a:lnTo>
                    <a:pt x="133" y="66"/>
                  </a:lnTo>
                  <a:lnTo>
                    <a:pt x="131" y="52"/>
                  </a:lnTo>
                  <a:lnTo>
                    <a:pt x="126" y="38"/>
                  </a:lnTo>
                  <a:lnTo>
                    <a:pt x="119" y="26"/>
                  </a:lnTo>
                  <a:lnTo>
                    <a:pt x="114" y="19"/>
                  </a:lnTo>
                  <a:lnTo>
                    <a:pt x="102" y="9"/>
                  </a:lnTo>
                  <a:lnTo>
                    <a:pt x="93" y="5"/>
                  </a:lnTo>
                  <a:lnTo>
                    <a:pt x="79" y="0"/>
                  </a:lnTo>
                  <a:lnTo>
                    <a:pt x="67" y="0"/>
                  </a:lnTo>
                  <a:lnTo>
                    <a:pt x="50" y="0"/>
                  </a:lnTo>
                  <a:lnTo>
                    <a:pt x="41" y="5"/>
                  </a:lnTo>
                  <a:lnTo>
                    <a:pt x="24" y="9"/>
                  </a:lnTo>
                  <a:lnTo>
                    <a:pt x="19" y="19"/>
                  </a:lnTo>
                  <a:lnTo>
                    <a:pt x="10" y="26"/>
                  </a:lnTo>
                  <a:lnTo>
                    <a:pt x="5" y="38"/>
                  </a:lnTo>
                  <a:lnTo>
                    <a:pt x="0" y="52"/>
                  </a:lnTo>
                  <a:lnTo>
                    <a:pt x="0" y="66"/>
                  </a:lnTo>
                  <a:lnTo>
                    <a:pt x="5" y="90"/>
                  </a:lnTo>
                  <a:lnTo>
                    <a:pt x="19" y="114"/>
                  </a:lnTo>
                  <a:lnTo>
                    <a:pt x="24" y="121"/>
                  </a:lnTo>
                  <a:lnTo>
                    <a:pt x="41" y="128"/>
                  </a:lnTo>
                  <a:lnTo>
                    <a:pt x="50" y="133"/>
                  </a:lnTo>
                  <a:lnTo>
                    <a:pt x="67" y="135"/>
                  </a:lnTo>
                  <a:lnTo>
                    <a:pt x="67" y="13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1" name="Freeform 385"/>
            <p:cNvSpPr>
              <a:spLocks/>
            </p:cNvSpPr>
            <p:nvPr/>
          </p:nvSpPr>
          <p:spPr bwMode="auto">
            <a:xfrm>
              <a:off x="8133" y="2549"/>
              <a:ext cx="131" cy="133"/>
            </a:xfrm>
            <a:custGeom>
              <a:avLst/>
              <a:gdLst>
                <a:gd name="T0" fmla="*/ 67 w 131"/>
                <a:gd name="T1" fmla="*/ 133 h 133"/>
                <a:gd name="T2" fmla="*/ 90 w 131"/>
                <a:gd name="T3" fmla="*/ 126 h 133"/>
                <a:gd name="T4" fmla="*/ 112 w 131"/>
                <a:gd name="T5" fmla="*/ 111 h 133"/>
                <a:gd name="T6" fmla="*/ 116 w 131"/>
                <a:gd name="T7" fmla="*/ 100 h 133"/>
                <a:gd name="T8" fmla="*/ 124 w 131"/>
                <a:gd name="T9" fmla="*/ 90 h 133"/>
                <a:gd name="T10" fmla="*/ 128 w 131"/>
                <a:gd name="T11" fmla="*/ 76 h 133"/>
                <a:gd name="T12" fmla="*/ 131 w 131"/>
                <a:gd name="T13" fmla="*/ 64 h 133"/>
                <a:gd name="T14" fmla="*/ 128 w 131"/>
                <a:gd name="T15" fmla="*/ 50 h 133"/>
                <a:gd name="T16" fmla="*/ 124 w 131"/>
                <a:gd name="T17" fmla="*/ 35 h 133"/>
                <a:gd name="T18" fmla="*/ 116 w 131"/>
                <a:gd name="T19" fmla="*/ 24 h 133"/>
                <a:gd name="T20" fmla="*/ 112 w 131"/>
                <a:gd name="T21" fmla="*/ 16 h 133"/>
                <a:gd name="T22" fmla="*/ 90 w 131"/>
                <a:gd name="T23" fmla="*/ 5 h 133"/>
                <a:gd name="T24" fmla="*/ 67 w 131"/>
                <a:gd name="T25" fmla="*/ 0 h 133"/>
                <a:gd name="T26" fmla="*/ 52 w 131"/>
                <a:gd name="T27" fmla="*/ 0 h 133"/>
                <a:gd name="T28" fmla="*/ 38 w 131"/>
                <a:gd name="T29" fmla="*/ 5 h 133"/>
                <a:gd name="T30" fmla="*/ 26 w 131"/>
                <a:gd name="T31" fmla="*/ 9 h 133"/>
                <a:gd name="T32" fmla="*/ 19 w 131"/>
                <a:gd name="T33" fmla="*/ 16 h 133"/>
                <a:gd name="T34" fmla="*/ 10 w 131"/>
                <a:gd name="T35" fmla="*/ 24 h 133"/>
                <a:gd name="T36" fmla="*/ 5 w 131"/>
                <a:gd name="T37" fmla="*/ 35 h 133"/>
                <a:gd name="T38" fmla="*/ 0 w 131"/>
                <a:gd name="T39" fmla="*/ 50 h 133"/>
                <a:gd name="T40" fmla="*/ 0 w 131"/>
                <a:gd name="T41" fmla="*/ 64 h 133"/>
                <a:gd name="T42" fmla="*/ 0 w 131"/>
                <a:gd name="T43" fmla="*/ 76 h 133"/>
                <a:gd name="T44" fmla="*/ 5 w 131"/>
                <a:gd name="T45" fmla="*/ 90 h 133"/>
                <a:gd name="T46" fmla="*/ 10 w 131"/>
                <a:gd name="T47" fmla="*/ 100 h 133"/>
                <a:gd name="T48" fmla="*/ 19 w 131"/>
                <a:gd name="T49" fmla="*/ 111 h 133"/>
                <a:gd name="T50" fmla="*/ 26 w 131"/>
                <a:gd name="T51" fmla="*/ 119 h 133"/>
                <a:gd name="T52" fmla="*/ 38 w 131"/>
                <a:gd name="T53" fmla="*/ 126 h 133"/>
                <a:gd name="T54" fmla="*/ 52 w 131"/>
                <a:gd name="T55" fmla="*/ 130 h 133"/>
                <a:gd name="T56" fmla="*/ 67 w 131"/>
                <a:gd name="T57" fmla="*/ 133 h 133"/>
                <a:gd name="T58" fmla="*/ 67 w 131"/>
                <a:gd name="T5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33">
                  <a:moveTo>
                    <a:pt x="67" y="133"/>
                  </a:moveTo>
                  <a:lnTo>
                    <a:pt x="90" y="126"/>
                  </a:lnTo>
                  <a:lnTo>
                    <a:pt x="112" y="111"/>
                  </a:lnTo>
                  <a:lnTo>
                    <a:pt x="116" y="100"/>
                  </a:lnTo>
                  <a:lnTo>
                    <a:pt x="124" y="90"/>
                  </a:lnTo>
                  <a:lnTo>
                    <a:pt x="128" y="76"/>
                  </a:lnTo>
                  <a:lnTo>
                    <a:pt x="131" y="64"/>
                  </a:lnTo>
                  <a:lnTo>
                    <a:pt x="128" y="50"/>
                  </a:lnTo>
                  <a:lnTo>
                    <a:pt x="124" y="35"/>
                  </a:lnTo>
                  <a:lnTo>
                    <a:pt x="116" y="24"/>
                  </a:lnTo>
                  <a:lnTo>
                    <a:pt x="112" y="16"/>
                  </a:lnTo>
                  <a:lnTo>
                    <a:pt x="90" y="5"/>
                  </a:lnTo>
                  <a:lnTo>
                    <a:pt x="67" y="0"/>
                  </a:lnTo>
                  <a:lnTo>
                    <a:pt x="52" y="0"/>
                  </a:lnTo>
                  <a:lnTo>
                    <a:pt x="38" y="5"/>
                  </a:lnTo>
                  <a:lnTo>
                    <a:pt x="26" y="9"/>
                  </a:lnTo>
                  <a:lnTo>
                    <a:pt x="19" y="16"/>
                  </a:lnTo>
                  <a:lnTo>
                    <a:pt x="10" y="24"/>
                  </a:lnTo>
                  <a:lnTo>
                    <a:pt x="5" y="35"/>
                  </a:lnTo>
                  <a:lnTo>
                    <a:pt x="0" y="50"/>
                  </a:lnTo>
                  <a:lnTo>
                    <a:pt x="0" y="64"/>
                  </a:lnTo>
                  <a:lnTo>
                    <a:pt x="0" y="76"/>
                  </a:lnTo>
                  <a:lnTo>
                    <a:pt x="5" y="90"/>
                  </a:lnTo>
                  <a:lnTo>
                    <a:pt x="10" y="100"/>
                  </a:lnTo>
                  <a:lnTo>
                    <a:pt x="19" y="111"/>
                  </a:lnTo>
                  <a:lnTo>
                    <a:pt x="26" y="119"/>
                  </a:lnTo>
                  <a:lnTo>
                    <a:pt x="38" y="126"/>
                  </a:lnTo>
                  <a:lnTo>
                    <a:pt x="52" y="130"/>
                  </a:lnTo>
                  <a:lnTo>
                    <a:pt x="67" y="133"/>
                  </a:lnTo>
                  <a:lnTo>
                    <a:pt x="67" y="13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2" name="Freeform 386"/>
            <p:cNvSpPr>
              <a:spLocks/>
            </p:cNvSpPr>
            <p:nvPr/>
          </p:nvSpPr>
          <p:spPr bwMode="auto">
            <a:xfrm>
              <a:off x="7665" y="2729"/>
              <a:ext cx="116" cy="119"/>
            </a:xfrm>
            <a:custGeom>
              <a:avLst/>
              <a:gdLst>
                <a:gd name="T0" fmla="*/ 59 w 116"/>
                <a:gd name="T1" fmla="*/ 119 h 119"/>
                <a:gd name="T2" fmla="*/ 78 w 116"/>
                <a:gd name="T3" fmla="*/ 112 h 119"/>
                <a:gd name="T4" fmla="*/ 97 w 116"/>
                <a:gd name="T5" fmla="*/ 100 h 119"/>
                <a:gd name="T6" fmla="*/ 109 w 116"/>
                <a:gd name="T7" fmla="*/ 81 h 119"/>
                <a:gd name="T8" fmla="*/ 116 w 116"/>
                <a:gd name="T9" fmla="*/ 60 h 119"/>
                <a:gd name="T10" fmla="*/ 109 w 116"/>
                <a:gd name="T11" fmla="*/ 34 h 119"/>
                <a:gd name="T12" fmla="*/ 97 w 116"/>
                <a:gd name="T13" fmla="*/ 17 h 119"/>
                <a:gd name="T14" fmla="*/ 78 w 116"/>
                <a:gd name="T15" fmla="*/ 3 h 119"/>
                <a:gd name="T16" fmla="*/ 59 w 116"/>
                <a:gd name="T17" fmla="*/ 0 h 119"/>
                <a:gd name="T18" fmla="*/ 36 w 116"/>
                <a:gd name="T19" fmla="*/ 3 h 119"/>
                <a:gd name="T20" fmla="*/ 17 w 116"/>
                <a:gd name="T21" fmla="*/ 17 h 119"/>
                <a:gd name="T22" fmla="*/ 5 w 116"/>
                <a:gd name="T23" fmla="*/ 34 h 119"/>
                <a:gd name="T24" fmla="*/ 0 w 116"/>
                <a:gd name="T25" fmla="*/ 60 h 119"/>
                <a:gd name="T26" fmla="*/ 5 w 116"/>
                <a:gd name="T27" fmla="*/ 81 h 119"/>
                <a:gd name="T28" fmla="*/ 17 w 116"/>
                <a:gd name="T29" fmla="*/ 100 h 119"/>
                <a:gd name="T30" fmla="*/ 36 w 116"/>
                <a:gd name="T31" fmla="*/ 112 h 119"/>
                <a:gd name="T32" fmla="*/ 59 w 116"/>
                <a:gd name="T33" fmla="*/ 119 h 119"/>
                <a:gd name="T34" fmla="*/ 59 w 116"/>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9">
                  <a:moveTo>
                    <a:pt x="59" y="119"/>
                  </a:moveTo>
                  <a:lnTo>
                    <a:pt x="78" y="112"/>
                  </a:lnTo>
                  <a:lnTo>
                    <a:pt x="97" y="100"/>
                  </a:lnTo>
                  <a:lnTo>
                    <a:pt x="109" y="81"/>
                  </a:lnTo>
                  <a:lnTo>
                    <a:pt x="116" y="60"/>
                  </a:lnTo>
                  <a:lnTo>
                    <a:pt x="109" y="34"/>
                  </a:lnTo>
                  <a:lnTo>
                    <a:pt x="97" y="17"/>
                  </a:lnTo>
                  <a:lnTo>
                    <a:pt x="78" y="3"/>
                  </a:lnTo>
                  <a:lnTo>
                    <a:pt x="59" y="0"/>
                  </a:lnTo>
                  <a:lnTo>
                    <a:pt x="36" y="3"/>
                  </a:lnTo>
                  <a:lnTo>
                    <a:pt x="17" y="17"/>
                  </a:lnTo>
                  <a:lnTo>
                    <a:pt x="5" y="34"/>
                  </a:lnTo>
                  <a:lnTo>
                    <a:pt x="0" y="60"/>
                  </a:lnTo>
                  <a:lnTo>
                    <a:pt x="5" y="81"/>
                  </a:lnTo>
                  <a:lnTo>
                    <a:pt x="17" y="100"/>
                  </a:lnTo>
                  <a:lnTo>
                    <a:pt x="36" y="112"/>
                  </a:lnTo>
                  <a:lnTo>
                    <a:pt x="59" y="119"/>
                  </a:lnTo>
                  <a:lnTo>
                    <a:pt x="59" y="11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3" name="Freeform 387"/>
            <p:cNvSpPr>
              <a:spLocks/>
            </p:cNvSpPr>
            <p:nvPr/>
          </p:nvSpPr>
          <p:spPr bwMode="auto">
            <a:xfrm>
              <a:off x="7396" y="2741"/>
              <a:ext cx="124" cy="124"/>
            </a:xfrm>
            <a:custGeom>
              <a:avLst/>
              <a:gdLst>
                <a:gd name="T0" fmla="*/ 60 w 124"/>
                <a:gd name="T1" fmla="*/ 124 h 124"/>
                <a:gd name="T2" fmla="*/ 81 w 124"/>
                <a:gd name="T3" fmla="*/ 117 h 124"/>
                <a:gd name="T4" fmla="*/ 103 w 124"/>
                <a:gd name="T5" fmla="*/ 105 h 124"/>
                <a:gd name="T6" fmla="*/ 117 w 124"/>
                <a:gd name="T7" fmla="*/ 83 h 124"/>
                <a:gd name="T8" fmla="*/ 124 w 124"/>
                <a:gd name="T9" fmla="*/ 62 h 124"/>
                <a:gd name="T10" fmla="*/ 117 w 124"/>
                <a:gd name="T11" fmla="*/ 36 h 124"/>
                <a:gd name="T12" fmla="*/ 103 w 124"/>
                <a:gd name="T13" fmla="*/ 17 h 124"/>
                <a:gd name="T14" fmla="*/ 81 w 124"/>
                <a:gd name="T15" fmla="*/ 5 h 124"/>
                <a:gd name="T16" fmla="*/ 60 w 124"/>
                <a:gd name="T17" fmla="*/ 0 h 124"/>
                <a:gd name="T18" fmla="*/ 45 w 124"/>
                <a:gd name="T19" fmla="*/ 0 h 124"/>
                <a:gd name="T20" fmla="*/ 36 w 124"/>
                <a:gd name="T21" fmla="*/ 5 h 124"/>
                <a:gd name="T22" fmla="*/ 24 w 124"/>
                <a:gd name="T23" fmla="*/ 10 h 124"/>
                <a:gd name="T24" fmla="*/ 17 w 124"/>
                <a:gd name="T25" fmla="*/ 17 h 124"/>
                <a:gd name="T26" fmla="*/ 3 w 124"/>
                <a:gd name="T27" fmla="*/ 36 h 124"/>
                <a:gd name="T28" fmla="*/ 0 w 124"/>
                <a:gd name="T29" fmla="*/ 62 h 124"/>
                <a:gd name="T30" fmla="*/ 3 w 124"/>
                <a:gd name="T31" fmla="*/ 83 h 124"/>
                <a:gd name="T32" fmla="*/ 17 w 124"/>
                <a:gd name="T33" fmla="*/ 105 h 124"/>
                <a:gd name="T34" fmla="*/ 24 w 124"/>
                <a:gd name="T35" fmla="*/ 109 h 124"/>
                <a:gd name="T36" fmla="*/ 36 w 124"/>
                <a:gd name="T37" fmla="*/ 117 h 124"/>
                <a:gd name="T38" fmla="*/ 45 w 124"/>
                <a:gd name="T39" fmla="*/ 121 h 124"/>
                <a:gd name="T40" fmla="*/ 60 w 124"/>
                <a:gd name="T41" fmla="*/ 124 h 124"/>
                <a:gd name="T42" fmla="*/ 60 w 124"/>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124">
                  <a:moveTo>
                    <a:pt x="60" y="124"/>
                  </a:moveTo>
                  <a:lnTo>
                    <a:pt x="81" y="117"/>
                  </a:lnTo>
                  <a:lnTo>
                    <a:pt x="103" y="105"/>
                  </a:lnTo>
                  <a:lnTo>
                    <a:pt x="117" y="83"/>
                  </a:lnTo>
                  <a:lnTo>
                    <a:pt x="124" y="62"/>
                  </a:lnTo>
                  <a:lnTo>
                    <a:pt x="117" y="36"/>
                  </a:lnTo>
                  <a:lnTo>
                    <a:pt x="103" y="17"/>
                  </a:lnTo>
                  <a:lnTo>
                    <a:pt x="81" y="5"/>
                  </a:lnTo>
                  <a:lnTo>
                    <a:pt x="60" y="0"/>
                  </a:lnTo>
                  <a:lnTo>
                    <a:pt x="45" y="0"/>
                  </a:lnTo>
                  <a:lnTo>
                    <a:pt x="36" y="5"/>
                  </a:lnTo>
                  <a:lnTo>
                    <a:pt x="24" y="10"/>
                  </a:lnTo>
                  <a:lnTo>
                    <a:pt x="17" y="17"/>
                  </a:lnTo>
                  <a:lnTo>
                    <a:pt x="3" y="36"/>
                  </a:lnTo>
                  <a:lnTo>
                    <a:pt x="0" y="62"/>
                  </a:lnTo>
                  <a:lnTo>
                    <a:pt x="3" y="83"/>
                  </a:lnTo>
                  <a:lnTo>
                    <a:pt x="17" y="105"/>
                  </a:lnTo>
                  <a:lnTo>
                    <a:pt x="24" y="109"/>
                  </a:lnTo>
                  <a:lnTo>
                    <a:pt x="36" y="117"/>
                  </a:lnTo>
                  <a:lnTo>
                    <a:pt x="45" y="121"/>
                  </a:lnTo>
                  <a:lnTo>
                    <a:pt x="60" y="124"/>
                  </a:lnTo>
                  <a:lnTo>
                    <a:pt x="60" y="12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4" name="Freeform 388"/>
            <p:cNvSpPr>
              <a:spLocks/>
            </p:cNvSpPr>
            <p:nvPr/>
          </p:nvSpPr>
          <p:spPr bwMode="auto">
            <a:xfrm>
              <a:off x="7617" y="2423"/>
              <a:ext cx="62" cy="64"/>
            </a:xfrm>
            <a:custGeom>
              <a:avLst/>
              <a:gdLst>
                <a:gd name="T0" fmla="*/ 34 w 62"/>
                <a:gd name="T1" fmla="*/ 64 h 64"/>
                <a:gd name="T2" fmla="*/ 43 w 62"/>
                <a:gd name="T3" fmla="*/ 59 h 64"/>
                <a:gd name="T4" fmla="*/ 53 w 62"/>
                <a:gd name="T5" fmla="*/ 55 h 64"/>
                <a:gd name="T6" fmla="*/ 57 w 62"/>
                <a:gd name="T7" fmla="*/ 45 h 64"/>
                <a:gd name="T8" fmla="*/ 62 w 62"/>
                <a:gd name="T9" fmla="*/ 33 h 64"/>
                <a:gd name="T10" fmla="*/ 53 w 62"/>
                <a:gd name="T11" fmla="*/ 10 h 64"/>
                <a:gd name="T12" fmla="*/ 34 w 62"/>
                <a:gd name="T13" fmla="*/ 0 h 64"/>
                <a:gd name="T14" fmla="*/ 19 w 62"/>
                <a:gd name="T15" fmla="*/ 0 h 64"/>
                <a:gd name="T16" fmla="*/ 10 w 62"/>
                <a:gd name="T17" fmla="*/ 10 h 64"/>
                <a:gd name="T18" fmla="*/ 0 w 62"/>
                <a:gd name="T19" fmla="*/ 19 h 64"/>
                <a:gd name="T20" fmla="*/ 0 w 62"/>
                <a:gd name="T21" fmla="*/ 33 h 64"/>
                <a:gd name="T22" fmla="*/ 0 w 62"/>
                <a:gd name="T23" fmla="*/ 45 h 64"/>
                <a:gd name="T24" fmla="*/ 10 w 62"/>
                <a:gd name="T25" fmla="*/ 55 h 64"/>
                <a:gd name="T26" fmla="*/ 19 w 62"/>
                <a:gd name="T27" fmla="*/ 59 h 64"/>
                <a:gd name="T28" fmla="*/ 34 w 62"/>
                <a:gd name="T29" fmla="*/ 64 h 64"/>
                <a:gd name="T30" fmla="*/ 34 w 62"/>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64">
                  <a:moveTo>
                    <a:pt x="34" y="64"/>
                  </a:moveTo>
                  <a:lnTo>
                    <a:pt x="43" y="59"/>
                  </a:lnTo>
                  <a:lnTo>
                    <a:pt x="53" y="55"/>
                  </a:lnTo>
                  <a:lnTo>
                    <a:pt x="57" y="45"/>
                  </a:lnTo>
                  <a:lnTo>
                    <a:pt x="62" y="33"/>
                  </a:lnTo>
                  <a:lnTo>
                    <a:pt x="53" y="10"/>
                  </a:lnTo>
                  <a:lnTo>
                    <a:pt x="34" y="0"/>
                  </a:lnTo>
                  <a:lnTo>
                    <a:pt x="19" y="0"/>
                  </a:lnTo>
                  <a:lnTo>
                    <a:pt x="10" y="10"/>
                  </a:lnTo>
                  <a:lnTo>
                    <a:pt x="0" y="19"/>
                  </a:lnTo>
                  <a:lnTo>
                    <a:pt x="0" y="33"/>
                  </a:lnTo>
                  <a:lnTo>
                    <a:pt x="0" y="45"/>
                  </a:lnTo>
                  <a:lnTo>
                    <a:pt x="10" y="55"/>
                  </a:lnTo>
                  <a:lnTo>
                    <a:pt x="19" y="59"/>
                  </a:lnTo>
                  <a:lnTo>
                    <a:pt x="34" y="64"/>
                  </a:lnTo>
                  <a:lnTo>
                    <a:pt x="34" y="6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5" name="Freeform 389"/>
            <p:cNvSpPr>
              <a:spLocks/>
            </p:cNvSpPr>
            <p:nvPr/>
          </p:nvSpPr>
          <p:spPr bwMode="auto">
            <a:xfrm>
              <a:off x="8154" y="2570"/>
              <a:ext cx="74" cy="74"/>
            </a:xfrm>
            <a:custGeom>
              <a:avLst/>
              <a:gdLst>
                <a:gd name="T0" fmla="*/ 38 w 74"/>
                <a:gd name="T1" fmla="*/ 74 h 74"/>
                <a:gd name="T2" fmla="*/ 50 w 74"/>
                <a:gd name="T3" fmla="*/ 69 h 74"/>
                <a:gd name="T4" fmla="*/ 62 w 74"/>
                <a:gd name="T5" fmla="*/ 62 h 74"/>
                <a:gd name="T6" fmla="*/ 69 w 74"/>
                <a:gd name="T7" fmla="*/ 48 h 74"/>
                <a:gd name="T8" fmla="*/ 74 w 74"/>
                <a:gd name="T9" fmla="*/ 36 h 74"/>
                <a:gd name="T10" fmla="*/ 69 w 74"/>
                <a:gd name="T11" fmla="*/ 22 h 74"/>
                <a:gd name="T12" fmla="*/ 62 w 74"/>
                <a:gd name="T13" fmla="*/ 10 h 74"/>
                <a:gd name="T14" fmla="*/ 50 w 74"/>
                <a:gd name="T15" fmla="*/ 3 h 74"/>
                <a:gd name="T16" fmla="*/ 38 w 74"/>
                <a:gd name="T17" fmla="*/ 0 h 74"/>
                <a:gd name="T18" fmla="*/ 24 w 74"/>
                <a:gd name="T19" fmla="*/ 3 h 74"/>
                <a:gd name="T20" fmla="*/ 12 w 74"/>
                <a:gd name="T21" fmla="*/ 10 h 74"/>
                <a:gd name="T22" fmla="*/ 3 w 74"/>
                <a:gd name="T23" fmla="*/ 22 h 74"/>
                <a:gd name="T24" fmla="*/ 0 w 74"/>
                <a:gd name="T25" fmla="*/ 36 h 74"/>
                <a:gd name="T26" fmla="*/ 3 w 74"/>
                <a:gd name="T27" fmla="*/ 48 h 74"/>
                <a:gd name="T28" fmla="*/ 12 w 74"/>
                <a:gd name="T29" fmla="*/ 62 h 74"/>
                <a:gd name="T30" fmla="*/ 24 w 74"/>
                <a:gd name="T31" fmla="*/ 69 h 74"/>
                <a:gd name="T32" fmla="*/ 38 w 74"/>
                <a:gd name="T33" fmla="*/ 74 h 74"/>
                <a:gd name="T34" fmla="*/ 38 w 74"/>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38" y="74"/>
                  </a:moveTo>
                  <a:lnTo>
                    <a:pt x="50" y="69"/>
                  </a:lnTo>
                  <a:lnTo>
                    <a:pt x="62" y="62"/>
                  </a:lnTo>
                  <a:lnTo>
                    <a:pt x="69" y="48"/>
                  </a:lnTo>
                  <a:lnTo>
                    <a:pt x="74" y="36"/>
                  </a:lnTo>
                  <a:lnTo>
                    <a:pt x="69" y="22"/>
                  </a:lnTo>
                  <a:lnTo>
                    <a:pt x="62" y="10"/>
                  </a:lnTo>
                  <a:lnTo>
                    <a:pt x="50" y="3"/>
                  </a:lnTo>
                  <a:lnTo>
                    <a:pt x="38" y="0"/>
                  </a:lnTo>
                  <a:lnTo>
                    <a:pt x="24" y="3"/>
                  </a:lnTo>
                  <a:lnTo>
                    <a:pt x="12" y="10"/>
                  </a:lnTo>
                  <a:lnTo>
                    <a:pt x="3" y="22"/>
                  </a:lnTo>
                  <a:lnTo>
                    <a:pt x="0" y="36"/>
                  </a:lnTo>
                  <a:lnTo>
                    <a:pt x="3" y="48"/>
                  </a:lnTo>
                  <a:lnTo>
                    <a:pt x="12" y="62"/>
                  </a:lnTo>
                  <a:lnTo>
                    <a:pt x="24" y="69"/>
                  </a:lnTo>
                  <a:lnTo>
                    <a:pt x="38" y="74"/>
                  </a:lnTo>
                  <a:lnTo>
                    <a:pt x="38" y="7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6" name="Freeform 390"/>
            <p:cNvSpPr>
              <a:spLocks/>
            </p:cNvSpPr>
            <p:nvPr/>
          </p:nvSpPr>
          <p:spPr bwMode="auto">
            <a:xfrm>
              <a:off x="7864" y="2551"/>
              <a:ext cx="72" cy="69"/>
            </a:xfrm>
            <a:custGeom>
              <a:avLst/>
              <a:gdLst>
                <a:gd name="T0" fmla="*/ 36 w 72"/>
                <a:gd name="T1" fmla="*/ 69 h 69"/>
                <a:gd name="T2" fmla="*/ 48 w 72"/>
                <a:gd name="T3" fmla="*/ 64 h 69"/>
                <a:gd name="T4" fmla="*/ 60 w 72"/>
                <a:gd name="T5" fmla="*/ 57 h 69"/>
                <a:gd name="T6" fmla="*/ 67 w 72"/>
                <a:gd name="T7" fmla="*/ 45 h 69"/>
                <a:gd name="T8" fmla="*/ 72 w 72"/>
                <a:gd name="T9" fmla="*/ 33 h 69"/>
                <a:gd name="T10" fmla="*/ 67 w 72"/>
                <a:gd name="T11" fmla="*/ 19 h 69"/>
                <a:gd name="T12" fmla="*/ 60 w 72"/>
                <a:gd name="T13" fmla="*/ 10 h 69"/>
                <a:gd name="T14" fmla="*/ 48 w 72"/>
                <a:gd name="T15" fmla="*/ 0 h 69"/>
                <a:gd name="T16" fmla="*/ 36 w 72"/>
                <a:gd name="T17" fmla="*/ 0 h 69"/>
                <a:gd name="T18" fmla="*/ 22 w 72"/>
                <a:gd name="T19" fmla="*/ 0 h 69"/>
                <a:gd name="T20" fmla="*/ 12 w 72"/>
                <a:gd name="T21" fmla="*/ 10 h 69"/>
                <a:gd name="T22" fmla="*/ 3 w 72"/>
                <a:gd name="T23" fmla="*/ 19 h 69"/>
                <a:gd name="T24" fmla="*/ 0 w 72"/>
                <a:gd name="T25" fmla="*/ 33 h 69"/>
                <a:gd name="T26" fmla="*/ 3 w 72"/>
                <a:gd name="T27" fmla="*/ 45 h 69"/>
                <a:gd name="T28" fmla="*/ 12 w 72"/>
                <a:gd name="T29" fmla="*/ 57 h 69"/>
                <a:gd name="T30" fmla="*/ 22 w 72"/>
                <a:gd name="T31" fmla="*/ 64 h 69"/>
                <a:gd name="T32" fmla="*/ 36 w 72"/>
                <a:gd name="T33" fmla="*/ 69 h 69"/>
                <a:gd name="T34" fmla="*/ 36 w 72"/>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69">
                  <a:moveTo>
                    <a:pt x="36" y="69"/>
                  </a:moveTo>
                  <a:lnTo>
                    <a:pt x="48" y="64"/>
                  </a:lnTo>
                  <a:lnTo>
                    <a:pt x="60" y="57"/>
                  </a:lnTo>
                  <a:lnTo>
                    <a:pt x="67" y="45"/>
                  </a:lnTo>
                  <a:lnTo>
                    <a:pt x="72" y="33"/>
                  </a:lnTo>
                  <a:lnTo>
                    <a:pt x="67" y="19"/>
                  </a:lnTo>
                  <a:lnTo>
                    <a:pt x="60" y="10"/>
                  </a:lnTo>
                  <a:lnTo>
                    <a:pt x="48" y="0"/>
                  </a:lnTo>
                  <a:lnTo>
                    <a:pt x="36" y="0"/>
                  </a:lnTo>
                  <a:lnTo>
                    <a:pt x="22" y="0"/>
                  </a:lnTo>
                  <a:lnTo>
                    <a:pt x="12" y="10"/>
                  </a:lnTo>
                  <a:lnTo>
                    <a:pt x="3" y="19"/>
                  </a:lnTo>
                  <a:lnTo>
                    <a:pt x="0" y="33"/>
                  </a:lnTo>
                  <a:lnTo>
                    <a:pt x="3" y="45"/>
                  </a:lnTo>
                  <a:lnTo>
                    <a:pt x="12" y="57"/>
                  </a:lnTo>
                  <a:lnTo>
                    <a:pt x="22" y="64"/>
                  </a:lnTo>
                  <a:lnTo>
                    <a:pt x="36" y="69"/>
                  </a:lnTo>
                  <a:lnTo>
                    <a:pt x="36" y="6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7" name="Freeform 391"/>
            <p:cNvSpPr>
              <a:spLocks/>
            </p:cNvSpPr>
            <p:nvPr/>
          </p:nvSpPr>
          <p:spPr bwMode="auto">
            <a:xfrm>
              <a:off x="7686" y="2748"/>
              <a:ext cx="60" cy="60"/>
            </a:xfrm>
            <a:custGeom>
              <a:avLst/>
              <a:gdLst>
                <a:gd name="T0" fmla="*/ 29 w 60"/>
                <a:gd name="T1" fmla="*/ 60 h 60"/>
                <a:gd name="T2" fmla="*/ 41 w 60"/>
                <a:gd name="T3" fmla="*/ 55 h 60"/>
                <a:gd name="T4" fmla="*/ 50 w 60"/>
                <a:gd name="T5" fmla="*/ 50 h 60"/>
                <a:gd name="T6" fmla="*/ 55 w 60"/>
                <a:gd name="T7" fmla="*/ 41 h 60"/>
                <a:gd name="T8" fmla="*/ 60 w 60"/>
                <a:gd name="T9" fmla="*/ 29 h 60"/>
                <a:gd name="T10" fmla="*/ 55 w 60"/>
                <a:gd name="T11" fmla="*/ 17 h 60"/>
                <a:gd name="T12" fmla="*/ 50 w 60"/>
                <a:gd name="T13" fmla="*/ 7 h 60"/>
                <a:gd name="T14" fmla="*/ 41 w 60"/>
                <a:gd name="T15" fmla="*/ 0 h 60"/>
                <a:gd name="T16" fmla="*/ 29 w 60"/>
                <a:gd name="T17" fmla="*/ 0 h 60"/>
                <a:gd name="T18" fmla="*/ 7 w 60"/>
                <a:gd name="T19" fmla="*/ 7 h 60"/>
                <a:gd name="T20" fmla="*/ 0 w 60"/>
                <a:gd name="T21" fmla="*/ 29 h 60"/>
                <a:gd name="T22" fmla="*/ 0 w 60"/>
                <a:gd name="T23" fmla="*/ 41 h 60"/>
                <a:gd name="T24" fmla="*/ 7 w 60"/>
                <a:gd name="T25" fmla="*/ 50 h 60"/>
                <a:gd name="T26" fmla="*/ 17 w 60"/>
                <a:gd name="T27" fmla="*/ 55 h 60"/>
                <a:gd name="T28" fmla="*/ 29 w 60"/>
                <a:gd name="T29" fmla="*/ 60 h 60"/>
                <a:gd name="T30" fmla="*/ 29 w 60"/>
                <a:gd name="T3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0">
                  <a:moveTo>
                    <a:pt x="29" y="60"/>
                  </a:moveTo>
                  <a:lnTo>
                    <a:pt x="41" y="55"/>
                  </a:lnTo>
                  <a:lnTo>
                    <a:pt x="50" y="50"/>
                  </a:lnTo>
                  <a:lnTo>
                    <a:pt x="55" y="41"/>
                  </a:lnTo>
                  <a:lnTo>
                    <a:pt x="60" y="29"/>
                  </a:lnTo>
                  <a:lnTo>
                    <a:pt x="55" y="17"/>
                  </a:lnTo>
                  <a:lnTo>
                    <a:pt x="50" y="7"/>
                  </a:lnTo>
                  <a:lnTo>
                    <a:pt x="41" y="0"/>
                  </a:lnTo>
                  <a:lnTo>
                    <a:pt x="29" y="0"/>
                  </a:lnTo>
                  <a:lnTo>
                    <a:pt x="7" y="7"/>
                  </a:lnTo>
                  <a:lnTo>
                    <a:pt x="0" y="29"/>
                  </a:lnTo>
                  <a:lnTo>
                    <a:pt x="0" y="41"/>
                  </a:lnTo>
                  <a:lnTo>
                    <a:pt x="7" y="50"/>
                  </a:lnTo>
                  <a:lnTo>
                    <a:pt x="17" y="55"/>
                  </a:lnTo>
                  <a:lnTo>
                    <a:pt x="29" y="60"/>
                  </a:lnTo>
                  <a:lnTo>
                    <a:pt x="29" y="6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8" name="Freeform 392"/>
            <p:cNvSpPr>
              <a:spLocks/>
            </p:cNvSpPr>
            <p:nvPr/>
          </p:nvSpPr>
          <p:spPr bwMode="auto">
            <a:xfrm>
              <a:off x="7998" y="2836"/>
              <a:ext cx="59" cy="60"/>
            </a:xfrm>
            <a:custGeom>
              <a:avLst/>
              <a:gdLst>
                <a:gd name="T0" fmla="*/ 28 w 59"/>
                <a:gd name="T1" fmla="*/ 60 h 60"/>
                <a:gd name="T2" fmla="*/ 38 w 59"/>
                <a:gd name="T3" fmla="*/ 57 h 60"/>
                <a:gd name="T4" fmla="*/ 49 w 59"/>
                <a:gd name="T5" fmla="*/ 52 h 60"/>
                <a:gd name="T6" fmla="*/ 54 w 59"/>
                <a:gd name="T7" fmla="*/ 41 h 60"/>
                <a:gd name="T8" fmla="*/ 59 w 59"/>
                <a:gd name="T9" fmla="*/ 29 h 60"/>
                <a:gd name="T10" fmla="*/ 49 w 59"/>
                <a:gd name="T11" fmla="*/ 7 h 60"/>
                <a:gd name="T12" fmla="*/ 28 w 59"/>
                <a:gd name="T13" fmla="*/ 0 h 60"/>
                <a:gd name="T14" fmla="*/ 7 w 59"/>
                <a:gd name="T15" fmla="*/ 7 h 60"/>
                <a:gd name="T16" fmla="*/ 0 w 59"/>
                <a:gd name="T17" fmla="*/ 29 h 60"/>
                <a:gd name="T18" fmla="*/ 0 w 59"/>
                <a:gd name="T19" fmla="*/ 41 h 60"/>
                <a:gd name="T20" fmla="*/ 7 w 59"/>
                <a:gd name="T21" fmla="*/ 52 h 60"/>
                <a:gd name="T22" fmla="*/ 14 w 59"/>
                <a:gd name="T23" fmla="*/ 57 h 60"/>
                <a:gd name="T24" fmla="*/ 28 w 59"/>
                <a:gd name="T25" fmla="*/ 60 h 60"/>
                <a:gd name="T26" fmla="*/ 28 w 59"/>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8" y="60"/>
                  </a:moveTo>
                  <a:lnTo>
                    <a:pt x="38" y="57"/>
                  </a:lnTo>
                  <a:lnTo>
                    <a:pt x="49" y="52"/>
                  </a:lnTo>
                  <a:lnTo>
                    <a:pt x="54" y="41"/>
                  </a:lnTo>
                  <a:lnTo>
                    <a:pt x="59" y="29"/>
                  </a:lnTo>
                  <a:lnTo>
                    <a:pt x="49" y="7"/>
                  </a:lnTo>
                  <a:lnTo>
                    <a:pt x="28" y="0"/>
                  </a:lnTo>
                  <a:lnTo>
                    <a:pt x="7" y="7"/>
                  </a:lnTo>
                  <a:lnTo>
                    <a:pt x="0" y="29"/>
                  </a:lnTo>
                  <a:lnTo>
                    <a:pt x="0" y="41"/>
                  </a:lnTo>
                  <a:lnTo>
                    <a:pt x="7" y="52"/>
                  </a:lnTo>
                  <a:lnTo>
                    <a:pt x="14" y="57"/>
                  </a:lnTo>
                  <a:lnTo>
                    <a:pt x="28" y="60"/>
                  </a:lnTo>
                  <a:lnTo>
                    <a:pt x="28" y="6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69" name="Freeform 393"/>
            <p:cNvSpPr>
              <a:spLocks/>
            </p:cNvSpPr>
            <p:nvPr/>
          </p:nvSpPr>
          <p:spPr bwMode="auto">
            <a:xfrm>
              <a:off x="7420" y="2760"/>
              <a:ext cx="62" cy="64"/>
            </a:xfrm>
            <a:custGeom>
              <a:avLst/>
              <a:gdLst>
                <a:gd name="T0" fmla="*/ 31 w 62"/>
                <a:gd name="T1" fmla="*/ 64 h 64"/>
                <a:gd name="T2" fmla="*/ 41 w 62"/>
                <a:gd name="T3" fmla="*/ 60 h 64"/>
                <a:gd name="T4" fmla="*/ 52 w 62"/>
                <a:gd name="T5" fmla="*/ 55 h 64"/>
                <a:gd name="T6" fmla="*/ 57 w 62"/>
                <a:gd name="T7" fmla="*/ 43 h 64"/>
                <a:gd name="T8" fmla="*/ 62 w 62"/>
                <a:gd name="T9" fmla="*/ 31 h 64"/>
                <a:gd name="T10" fmla="*/ 57 w 62"/>
                <a:gd name="T11" fmla="*/ 17 h 64"/>
                <a:gd name="T12" fmla="*/ 52 w 62"/>
                <a:gd name="T13" fmla="*/ 7 h 64"/>
                <a:gd name="T14" fmla="*/ 41 w 62"/>
                <a:gd name="T15" fmla="*/ 0 h 64"/>
                <a:gd name="T16" fmla="*/ 31 w 62"/>
                <a:gd name="T17" fmla="*/ 0 h 64"/>
                <a:gd name="T18" fmla="*/ 7 w 62"/>
                <a:gd name="T19" fmla="*/ 7 h 64"/>
                <a:gd name="T20" fmla="*/ 0 w 62"/>
                <a:gd name="T21" fmla="*/ 31 h 64"/>
                <a:gd name="T22" fmla="*/ 0 w 62"/>
                <a:gd name="T23" fmla="*/ 43 h 64"/>
                <a:gd name="T24" fmla="*/ 7 w 62"/>
                <a:gd name="T25" fmla="*/ 55 h 64"/>
                <a:gd name="T26" fmla="*/ 14 w 62"/>
                <a:gd name="T27" fmla="*/ 60 h 64"/>
                <a:gd name="T28" fmla="*/ 31 w 62"/>
                <a:gd name="T29" fmla="*/ 64 h 64"/>
                <a:gd name="T30" fmla="*/ 31 w 62"/>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64">
                  <a:moveTo>
                    <a:pt x="31" y="64"/>
                  </a:moveTo>
                  <a:lnTo>
                    <a:pt x="41" y="60"/>
                  </a:lnTo>
                  <a:lnTo>
                    <a:pt x="52" y="55"/>
                  </a:lnTo>
                  <a:lnTo>
                    <a:pt x="57" y="43"/>
                  </a:lnTo>
                  <a:lnTo>
                    <a:pt x="62" y="31"/>
                  </a:lnTo>
                  <a:lnTo>
                    <a:pt x="57" y="17"/>
                  </a:lnTo>
                  <a:lnTo>
                    <a:pt x="52" y="7"/>
                  </a:lnTo>
                  <a:lnTo>
                    <a:pt x="41" y="0"/>
                  </a:lnTo>
                  <a:lnTo>
                    <a:pt x="31" y="0"/>
                  </a:lnTo>
                  <a:lnTo>
                    <a:pt x="7" y="7"/>
                  </a:lnTo>
                  <a:lnTo>
                    <a:pt x="0" y="31"/>
                  </a:lnTo>
                  <a:lnTo>
                    <a:pt x="0" y="43"/>
                  </a:lnTo>
                  <a:lnTo>
                    <a:pt x="7" y="55"/>
                  </a:lnTo>
                  <a:lnTo>
                    <a:pt x="14" y="60"/>
                  </a:lnTo>
                  <a:lnTo>
                    <a:pt x="31" y="64"/>
                  </a:lnTo>
                  <a:lnTo>
                    <a:pt x="31" y="6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0" name="Freeform 394"/>
            <p:cNvSpPr>
              <a:spLocks/>
            </p:cNvSpPr>
            <p:nvPr/>
          </p:nvSpPr>
          <p:spPr bwMode="auto">
            <a:xfrm>
              <a:off x="7613" y="3306"/>
              <a:ext cx="209" cy="204"/>
            </a:xfrm>
            <a:custGeom>
              <a:avLst/>
              <a:gdLst>
                <a:gd name="T0" fmla="*/ 107 w 209"/>
                <a:gd name="T1" fmla="*/ 204 h 204"/>
                <a:gd name="T2" fmla="*/ 83 w 209"/>
                <a:gd name="T3" fmla="*/ 200 h 204"/>
                <a:gd name="T4" fmla="*/ 64 w 209"/>
                <a:gd name="T5" fmla="*/ 195 h 204"/>
                <a:gd name="T6" fmla="*/ 45 w 209"/>
                <a:gd name="T7" fmla="*/ 185 h 204"/>
                <a:gd name="T8" fmla="*/ 30 w 209"/>
                <a:gd name="T9" fmla="*/ 174 h 204"/>
                <a:gd name="T10" fmla="*/ 16 w 209"/>
                <a:gd name="T11" fmla="*/ 157 h 204"/>
                <a:gd name="T12" fmla="*/ 7 w 209"/>
                <a:gd name="T13" fmla="*/ 140 h 204"/>
                <a:gd name="T14" fmla="*/ 0 w 209"/>
                <a:gd name="T15" fmla="*/ 121 h 204"/>
                <a:gd name="T16" fmla="*/ 0 w 209"/>
                <a:gd name="T17" fmla="*/ 102 h 204"/>
                <a:gd name="T18" fmla="*/ 0 w 209"/>
                <a:gd name="T19" fmla="*/ 81 h 204"/>
                <a:gd name="T20" fmla="*/ 7 w 209"/>
                <a:gd name="T21" fmla="*/ 62 h 204"/>
                <a:gd name="T22" fmla="*/ 16 w 209"/>
                <a:gd name="T23" fmla="*/ 43 h 204"/>
                <a:gd name="T24" fmla="*/ 30 w 209"/>
                <a:gd name="T25" fmla="*/ 29 h 204"/>
                <a:gd name="T26" fmla="*/ 45 w 209"/>
                <a:gd name="T27" fmla="*/ 15 h 204"/>
                <a:gd name="T28" fmla="*/ 64 w 209"/>
                <a:gd name="T29" fmla="*/ 7 h 204"/>
                <a:gd name="T30" fmla="*/ 83 w 209"/>
                <a:gd name="T31" fmla="*/ 0 h 204"/>
                <a:gd name="T32" fmla="*/ 107 w 209"/>
                <a:gd name="T33" fmla="*/ 0 h 204"/>
                <a:gd name="T34" fmla="*/ 126 w 209"/>
                <a:gd name="T35" fmla="*/ 0 h 204"/>
                <a:gd name="T36" fmla="*/ 145 w 209"/>
                <a:gd name="T37" fmla="*/ 7 h 204"/>
                <a:gd name="T38" fmla="*/ 161 w 209"/>
                <a:gd name="T39" fmla="*/ 15 h 204"/>
                <a:gd name="T40" fmla="*/ 178 w 209"/>
                <a:gd name="T41" fmla="*/ 29 h 204"/>
                <a:gd name="T42" fmla="*/ 190 w 209"/>
                <a:gd name="T43" fmla="*/ 43 h 204"/>
                <a:gd name="T44" fmla="*/ 199 w 209"/>
                <a:gd name="T45" fmla="*/ 62 h 204"/>
                <a:gd name="T46" fmla="*/ 204 w 209"/>
                <a:gd name="T47" fmla="*/ 81 h 204"/>
                <a:gd name="T48" fmla="*/ 209 w 209"/>
                <a:gd name="T49" fmla="*/ 102 h 204"/>
                <a:gd name="T50" fmla="*/ 204 w 209"/>
                <a:gd name="T51" fmla="*/ 121 h 204"/>
                <a:gd name="T52" fmla="*/ 199 w 209"/>
                <a:gd name="T53" fmla="*/ 140 h 204"/>
                <a:gd name="T54" fmla="*/ 190 w 209"/>
                <a:gd name="T55" fmla="*/ 157 h 204"/>
                <a:gd name="T56" fmla="*/ 178 w 209"/>
                <a:gd name="T57" fmla="*/ 174 h 204"/>
                <a:gd name="T58" fmla="*/ 161 w 209"/>
                <a:gd name="T59" fmla="*/ 185 h 204"/>
                <a:gd name="T60" fmla="*/ 145 w 209"/>
                <a:gd name="T61" fmla="*/ 195 h 204"/>
                <a:gd name="T62" fmla="*/ 126 w 209"/>
                <a:gd name="T63" fmla="*/ 200 h 204"/>
                <a:gd name="T64" fmla="*/ 107 w 209"/>
                <a:gd name="T65" fmla="*/ 204 h 204"/>
                <a:gd name="T66" fmla="*/ 107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7" y="204"/>
                  </a:moveTo>
                  <a:lnTo>
                    <a:pt x="83" y="200"/>
                  </a:lnTo>
                  <a:lnTo>
                    <a:pt x="64" y="195"/>
                  </a:lnTo>
                  <a:lnTo>
                    <a:pt x="45" y="185"/>
                  </a:lnTo>
                  <a:lnTo>
                    <a:pt x="30" y="174"/>
                  </a:lnTo>
                  <a:lnTo>
                    <a:pt x="16" y="157"/>
                  </a:lnTo>
                  <a:lnTo>
                    <a:pt x="7" y="140"/>
                  </a:lnTo>
                  <a:lnTo>
                    <a:pt x="0" y="121"/>
                  </a:lnTo>
                  <a:lnTo>
                    <a:pt x="0" y="102"/>
                  </a:lnTo>
                  <a:lnTo>
                    <a:pt x="0" y="81"/>
                  </a:lnTo>
                  <a:lnTo>
                    <a:pt x="7" y="62"/>
                  </a:lnTo>
                  <a:lnTo>
                    <a:pt x="16" y="43"/>
                  </a:lnTo>
                  <a:lnTo>
                    <a:pt x="30" y="29"/>
                  </a:lnTo>
                  <a:lnTo>
                    <a:pt x="45" y="15"/>
                  </a:lnTo>
                  <a:lnTo>
                    <a:pt x="64" y="7"/>
                  </a:lnTo>
                  <a:lnTo>
                    <a:pt x="83" y="0"/>
                  </a:lnTo>
                  <a:lnTo>
                    <a:pt x="107" y="0"/>
                  </a:lnTo>
                  <a:lnTo>
                    <a:pt x="126" y="0"/>
                  </a:lnTo>
                  <a:lnTo>
                    <a:pt x="145" y="7"/>
                  </a:lnTo>
                  <a:lnTo>
                    <a:pt x="161" y="15"/>
                  </a:lnTo>
                  <a:lnTo>
                    <a:pt x="178" y="29"/>
                  </a:lnTo>
                  <a:lnTo>
                    <a:pt x="190" y="43"/>
                  </a:lnTo>
                  <a:lnTo>
                    <a:pt x="199" y="62"/>
                  </a:lnTo>
                  <a:lnTo>
                    <a:pt x="204" y="81"/>
                  </a:lnTo>
                  <a:lnTo>
                    <a:pt x="209" y="102"/>
                  </a:lnTo>
                  <a:lnTo>
                    <a:pt x="204" y="121"/>
                  </a:lnTo>
                  <a:lnTo>
                    <a:pt x="199" y="140"/>
                  </a:lnTo>
                  <a:lnTo>
                    <a:pt x="190" y="157"/>
                  </a:lnTo>
                  <a:lnTo>
                    <a:pt x="178" y="174"/>
                  </a:lnTo>
                  <a:lnTo>
                    <a:pt x="161" y="185"/>
                  </a:lnTo>
                  <a:lnTo>
                    <a:pt x="145" y="195"/>
                  </a:lnTo>
                  <a:lnTo>
                    <a:pt x="126" y="200"/>
                  </a:lnTo>
                  <a:lnTo>
                    <a:pt x="107" y="204"/>
                  </a:lnTo>
                  <a:lnTo>
                    <a:pt x="107"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1" name="Freeform 395"/>
            <p:cNvSpPr>
              <a:spLocks/>
            </p:cNvSpPr>
            <p:nvPr/>
          </p:nvSpPr>
          <p:spPr bwMode="auto">
            <a:xfrm>
              <a:off x="7643" y="3337"/>
              <a:ext cx="126" cy="126"/>
            </a:xfrm>
            <a:custGeom>
              <a:avLst/>
              <a:gdLst>
                <a:gd name="T0" fmla="*/ 62 w 126"/>
                <a:gd name="T1" fmla="*/ 126 h 126"/>
                <a:gd name="T2" fmla="*/ 86 w 126"/>
                <a:gd name="T3" fmla="*/ 119 h 126"/>
                <a:gd name="T4" fmla="*/ 107 w 126"/>
                <a:gd name="T5" fmla="*/ 107 h 126"/>
                <a:gd name="T6" fmla="*/ 119 w 126"/>
                <a:gd name="T7" fmla="*/ 86 h 126"/>
                <a:gd name="T8" fmla="*/ 126 w 126"/>
                <a:gd name="T9" fmla="*/ 62 h 126"/>
                <a:gd name="T10" fmla="*/ 119 w 126"/>
                <a:gd name="T11" fmla="*/ 36 h 126"/>
                <a:gd name="T12" fmla="*/ 107 w 126"/>
                <a:gd name="T13" fmla="*/ 17 h 126"/>
                <a:gd name="T14" fmla="*/ 86 w 126"/>
                <a:gd name="T15" fmla="*/ 5 h 126"/>
                <a:gd name="T16" fmla="*/ 62 w 126"/>
                <a:gd name="T17" fmla="*/ 0 h 126"/>
                <a:gd name="T18" fmla="*/ 36 w 126"/>
                <a:gd name="T19" fmla="*/ 5 h 126"/>
                <a:gd name="T20" fmla="*/ 17 w 126"/>
                <a:gd name="T21" fmla="*/ 17 h 126"/>
                <a:gd name="T22" fmla="*/ 5 w 126"/>
                <a:gd name="T23" fmla="*/ 36 h 126"/>
                <a:gd name="T24" fmla="*/ 0 w 126"/>
                <a:gd name="T25" fmla="*/ 62 h 126"/>
                <a:gd name="T26" fmla="*/ 5 w 126"/>
                <a:gd name="T27" fmla="*/ 86 h 126"/>
                <a:gd name="T28" fmla="*/ 17 w 126"/>
                <a:gd name="T29" fmla="*/ 107 h 126"/>
                <a:gd name="T30" fmla="*/ 36 w 126"/>
                <a:gd name="T31" fmla="*/ 119 h 126"/>
                <a:gd name="T32" fmla="*/ 62 w 126"/>
                <a:gd name="T33" fmla="*/ 126 h 126"/>
                <a:gd name="T34" fmla="*/ 62 w 126"/>
                <a:gd name="T3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6">
                  <a:moveTo>
                    <a:pt x="62" y="126"/>
                  </a:moveTo>
                  <a:lnTo>
                    <a:pt x="86" y="119"/>
                  </a:lnTo>
                  <a:lnTo>
                    <a:pt x="107" y="107"/>
                  </a:lnTo>
                  <a:lnTo>
                    <a:pt x="119" y="86"/>
                  </a:lnTo>
                  <a:lnTo>
                    <a:pt x="126" y="62"/>
                  </a:lnTo>
                  <a:lnTo>
                    <a:pt x="119" y="36"/>
                  </a:lnTo>
                  <a:lnTo>
                    <a:pt x="107" y="17"/>
                  </a:lnTo>
                  <a:lnTo>
                    <a:pt x="86" y="5"/>
                  </a:lnTo>
                  <a:lnTo>
                    <a:pt x="62" y="0"/>
                  </a:lnTo>
                  <a:lnTo>
                    <a:pt x="36" y="5"/>
                  </a:lnTo>
                  <a:lnTo>
                    <a:pt x="17" y="17"/>
                  </a:lnTo>
                  <a:lnTo>
                    <a:pt x="5" y="36"/>
                  </a:lnTo>
                  <a:lnTo>
                    <a:pt x="0" y="62"/>
                  </a:lnTo>
                  <a:lnTo>
                    <a:pt x="5" y="86"/>
                  </a:lnTo>
                  <a:lnTo>
                    <a:pt x="17" y="107"/>
                  </a:lnTo>
                  <a:lnTo>
                    <a:pt x="36" y="119"/>
                  </a:lnTo>
                  <a:lnTo>
                    <a:pt x="62" y="126"/>
                  </a:lnTo>
                  <a:lnTo>
                    <a:pt x="62" y="12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2" name="Freeform 396"/>
            <p:cNvSpPr>
              <a:spLocks/>
            </p:cNvSpPr>
            <p:nvPr/>
          </p:nvSpPr>
          <p:spPr bwMode="auto">
            <a:xfrm>
              <a:off x="7665" y="3354"/>
              <a:ext cx="69" cy="71"/>
            </a:xfrm>
            <a:custGeom>
              <a:avLst/>
              <a:gdLst>
                <a:gd name="T0" fmla="*/ 36 w 69"/>
                <a:gd name="T1" fmla="*/ 71 h 71"/>
                <a:gd name="T2" fmla="*/ 47 w 69"/>
                <a:gd name="T3" fmla="*/ 66 h 71"/>
                <a:gd name="T4" fmla="*/ 59 w 69"/>
                <a:gd name="T5" fmla="*/ 59 h 71"/>
                <a:gd name="T6" fmla="*/ 64 w 69"/>
                <a:gd name="T7" fmla="*/ 45 h 71"/>
                <a:gd name="T8" fmla="*/ 69 w 69"/>
                <a:gd name="T9" fmla="*/ 33 h 71"/>
                <a:gd name="T10" fmla="*/ 64 w 69"/>
                <a:gd name="T11" fmla="*/ 19 h 71"/>
                <a:gd name="T12" fmla="*/ 59 w 69"/>
                <a:gd name="T13" fmla="*/ 9 h 71"/>
                <a:gd name="T14" fmla="*/ 47 w 69"/>
                <a:gd name="T15" fmla="*/ 0 h 71"/>
                <a:gd name="T16" fmla="*/ 36 w 69"/>
                <a:gd name="T17" fmla="*/ 0 h 71"/>
                <a:gd name="T18" fmla="*/ 21 w 69"/>
                <a:gd name="T19" fmla="*/ 0 h 71"/>
                <a:gd name="T20" fmla="*/ 9 w 69"/>
                <a:gd name="T21" fmla="*/ 9 h 71"/>
                <a:gd name="T22" fmla="*/ 2 w 69"/>
                <a:gd name="T23" fmla="*/ 19 h 71"/>
                <a:gd name="T24" fmla="*/ 0 w 69"/>
                <a:gd name="T25" fmla="*/ 33 h 71"/>
                <a:gd name="T26" fmla="*/ 2 w 69"/>
                <a:gd name="T27" fmla="*/ 45 h 71"/>
                <a:gd name="T28" fmla="*/ 9 w 69"/>
                <a:gd name="T29" fmla="*/ 59 h 71"/>
                <a:gd name="T30" fmla="*/ 21 w 69"/>
                <a:gd name="T31" fmla="*/ 66 h 71"/>
                <a:gd name="T32" fmla="*/ 36 w 69"/>
                <a:gd name="T33" fmla="*/ 71 h 71"/>
                <a:gd name="T34" fmla="*/ 36 w 69"/>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1">
                  <a:moveTo>
                    <a:pt x="36" y="71"/>
                  </a:moveTo>
                  <a:lnTo>
                    <a:pt x="47" y="66"/>
                  </a:lnTo>
                  <a:lnTo>
                    <a:pt x="59" y="59"/>
                  </a:lnTo>
                  <a:lnTo>
                    <a:pt x="64" y="45"/>
                  </a:lnTo>
                  <a:lnTo>
                    <a:pt x="69" y="33"/>
                  </a:lnTo>
                  <a:lnTo>
                    <a:pt x="64" y="19"/>
                  </a:lnTo>
                  <a:lnTo>
                    <a:pt x="59" y="9"/>
                  </a:lnTo>
                  <a:lnTo>
                    <a:pt x="47" y="0"/>
                  </a:lnTo>
                  <a:lnTo>
                    <a:pt x="36" y="0"/>
                  </a:lnTo>
                  <a:lnTo>
                    <a:pt x="21" y="0"/>
                  </a:lnTo>
                  <a:lnTo>
                    <a:pt x="9" y="9"/>
                  </a:lnTo>
                  <a:lnTo>
                    <a:pt x="2" y="19"/>
                  </a:lnTo>
                  <a:lnTo>
                    <a:pt x="0" y="33"/>
                  </a:lnTo>
                  <a:lnTo>
                    <a:pt x="2" y="45"/>
                  </a:lnTo>
                  <a:lnTo>
                    <a:pt x="9" y="59"/>
                  </a:lnTo>
                  <a:lnTo>
                    <a:pt x="21" y="66"/>
                  </a:lnTo>
                  <a:lnTo>
                    <a:pt x="36" y="71"/>
                  </a:lnTo>
                  <a:lnTo>
                    <a:pt x="36" y="7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3" name="Freeform 397"/>
            <p:cNvSpPr>
              <a:spLocks/>
            </p:cNvSpPr>
            <p:nvPr/>
          </p:nvSpPr>
          <p:spPr bwMode="auto">
            <a:xfrm>
              <a:off x="7396" y="3038"/>
              <a:ext cx="207" cy="204"/>
            </a:xfrm>
            <a:custGeom>
              <a:avLst/>
              <a:gdLst>
                <a:gd name="T0" fmla="*/ 105 w 207"/>
                <a:gd name="T1" fmla="*/ 204 h 204"/>
                <a:gd name="T2" fmla="*/ 81 w 207"/>
                <a:gd name="T3" fmla="*/ 199 h 204"/>
                <a:gd name="T4" fmla="*/ 62 w 207"/>
                <a:gd name="T5" fmla="*/ 195 h 204"/>
                <a:gd name="T6" fmla="*/ 45 w 207"/>
                <a:gd name="T7" fmla="*/ 185 h 204"/>
                <a:gd name="T8" fmla="*/ 31 w 207"/>
                <a:gd name="T9" fmla="*/ 173 h 204"/>
                <a:gd name="T10" fmla="*/ 17 w 207"/>
                <a:gd name="T11" fmla="*/ 157 h 204"/>
                <a:gd name="T12" fmla="*/ 7 w 207"/>
                <a:gd name="T13" fmla="*/ 140 h 204"/>
                <a:gd name="T14" fmla="*/ 0 w 207"/>
                <a:gd name="T15" fmla="*/ 121 h 204"/>
                <a:gd name="T16" fmla="*/ 0 w 207"/>
                <a:gd name="T17" fmla="*/ 102 h 204"/>
                <a:gd name="T18" fmla="*/ 0 w 207"/>
                <a:gd name="T19" fmla="*/ 78 h 204"/>
                <a:gd name="T20" fmla="*/ 7 w 207"/>
                <a:gd name="T21" fmla="*/ 59 h 204"/>
                <a:gd name="T22" fmla="*/ 17 w 207"/>
                <a:gd name="T23" fmla="*/ 40 h 204"/>
                <a:gd name="T24" fmla="*/ 31 w 207"/>
                <a:gd name="T25" fmla="*/ 28 h 204"/>
                <a:gd name="T26" fmla="*/ 45 w 207"/>
                <a:gd name="T27" fmla="*/ 14 h 204"/>
                <a:gd name="T28" fmla="*/ 62 w 207"/>
                <a:gd name="T29" fmla="*/ 7 h 204"/>
                <a:gd name="T30" fmla="*/ 81 w 207"/>
                <a:gd name="T31" fmla="*/ 0 h 204"/>
                <a:gd name="T32" fmla="*/ 105 w 207"/>
                <a:gd name="T33" fmla="*/ 0 h 204"/>
                <a:gd name="T34" fmla="*/ 124 w 207"/>
                <a:gd name="T35" fmla="*/ 0 h 204"/>
                <a:gd name="T36" fmla="*/ 143 w 207"/>
                <a:gd name="T37" fmla="*/ 7 h 204"/>
                <a:gd name="T38" fmla="*/ 160 w 207"/>
                <a:gd name="T39" fmla="*/ 14 h 204"/>
                <a:gd name="T40" fmla="*/ 176 w 207"/>
                <a:gd name="T41" fmla="*/ 28 h 204"/>
                <a:gd name="T42" fmla="*/ 188 w 207"/>
                <a:gd name="T43" fmla="*/ 40 h 204"/>
                <a:gd name="T44" fmla="*/ 198 w 207"/>
                <a:gd name="T45" fmla="*/ 59 h 204"/>
                <a:gd name="T46" fmla="*/ 202 w 207"/>
                <a:gd name="T47" fmla="*/ 78 h 204"/>
                <a:gd name="T48" fmla="*/ 207 w 207"/>
                <a:gd name="T49" fmla="*/ 102 h 204"/>
                <a:gd name="T50" fmla="*/ 202 w 207"/>
                <a:gd name="T51" fmla="*/ 121 h 204"/>
                <a:gd name="T52" fmla="*/ 198 w 207"/>
                <a:gd name="T53" fmla="*/ 140 h 204"/>
                <a:gd name="T54" fmla="*/ 188 w 207"/>
                <a:gd name="T55" fmla="*/ 157 h 204"/>
                <a:gd name="T56" fmla="*/ 176 w 207"/>
                <a:gd name="T57" fmla="*/ 173 h 204"/>
                <a:gd name="T58" fmla="*/ 160 w 207"/>
                <a:gd name="T59" fmla="*/ 185 h 204"/>
                <a:gd name="T60" fmla="*/ 143 w 207"/>
                <a:gd name="T61" fmla="*/ 195 h 204"/>
                <a:gd name="T62" fmla="*/ 124 w 207"/>
                <a:gd name="T63" fmla="*/ 199 h 204"/>
                <a:gd name="T64" fmla="*/ 105 w 207"/>
                <a:gd name="T65" fmla="*/ 204 h 204"/>
                <a:gd name="T66" fmla="*/ 105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5" y="204"/>
                  </a:moveTo>
                  <a:lnTo>
                    <a:pt x="81" y="199"/>
                  </a:lnTo>
                  <a:lnTo>
                    <a:pt x="62" y="195"/>
                  </a:lnTo>
                  <a:lnTo>
                    <a:pt x="45" y="185"/>
                  </a:lnTo>
                  <a:lnTo>
                    <a:pt x="31" y="173"/>
                  </a:lnTo>
                  <a:lnTo>
                    <a:pt x="17" y="157"/>
                  </a:lnTo>
                  <a:lnTo>
                    <a:pt x="7" y="140"/>
                  </a:lnTo>
                  <a:lnTo>
                    <a:pt x="0" y="121"/>
                  </a:lnTo>
                  <a:lnTo>
                    <a:pt x="0" y="102"/>
                  </a:lnTo>
                  <a:lnTo>
                    <a:pt x="0" y="78"/>
                  </a:lnTo>
                  <a:lnTo>
                    <a:pt x="7" y="59"/>
                  </a:lnTo>
                  <a:lnTo>
                    <a:pt x="17" y="40"/>
                  </a:lnTo>
                  <a:lnTo>
                    <a:pt x="31" y="28"/>
                  </a:lnTo>
                  <a:lnTo>
                    <a:pt x="45" y="14"/>
                  </a:lnTo>
                  <a:lnTo>
                    <a:pt x="62" y="7"/>
                  </a:lnTo>
                  <a:lnTo>
                    <a:pt x="81" y="0"/>
                  </a:lnTo>
                  <a:lnTo>
                    <a:pt x="105" y="0"/>
                  </a:lnTo>
                  <a:lnTo>
                    <a:pt x="124" y="0"/>
                  </a:lnTo>
                  <a:lnTo>
                    <a:pt x="143" y="7"/>
                  </a:lnTo>
                  <a:lnTo>
                    <a:pt x="160" y="14"/>
                  </a:lnTo>
                  <a:lnTo>
                    <a:pt x="176" y="28"/>
                  </a:lnTo>
                  <a:lnTo>
                    <a:pt x="188" y="40"/>
                  </a:lnTo>
                  <a:lnTo>
                    <a:pt x="198" y="59"/>
                  </a:lnTo>
                  <a:lnTo>
                    <a:pt x="202" y="78"/>
                  </a:lnTo>
                  <a:lnTo>
                    <a:pt x="207" y="102"/>
                  </a:lnTo>
                  <a:lnTo>
                    <a:pt x="202" y="121"/>
                  </a:lnTo>
                  <a:lnTo>
                    <a:pt x="198" y="140"/>
                  </a:lnTo>
                  <a:lnTo>
                    <a:pt x="188" y="157"/>
                  </a:lnTo>
                  <a:lnTo>
                    <a:pt x="176" y="173"/>
                  </a:lnTo>
                  <a:lnTo>
                    <a:pt x="160" y="185"/>
                  </a:lnTo>
                  <a:lnTo>
                    <a:pt x="143" y="195"/>
                  </a:lnTo>
                  <a:lnTo>
                    <a:pt x="124" y="199"/>
                  </a:lnTo>
                  <a:lnTo>
                    <a:pt x="105" y="204"/>
                  </a:lnTo>
                  <a:lnTo>
                    <a:pt x="105"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4" name="Freeform 398"/>
            <p:cNvSpPr>
              <a:spLocks/>
            </p:cNvSpPr>
            <p:nvPr/>
          </p:nvSpPr>
          <p:spPr bwMode="auto">
            <a:xfrm>
              <a:off x="7430" y="3074"/>
              <a:ext cx="111" cy="114"/>
            </a:xfrm>
            <a:custGeom>
              <a:avLst/>
              <a:gdLst>
                <a:gd name="T0" fmla="*/ 57 w 111"/>
                <a:gd name="T1" fmla="*/ 114 h 114"/>
                <a:gd name="T2" fmla="*/ 76 w 111"/>
                <a:gd name="T3" fmla="*/ 106 h 114"/>
                <a:gd name="T4" fmla="*/ 95 w 111"/>
                <a:gd name="T5" fmla="*/ 95 h 114"/>
                <a:gd name="T6" fmla="*/ 107 w 111"/>
                <a:gd name="T7" fmla="*/ 76 h 114"/>
                <a:gd name="T8" fmla="*/ 111 w 111"/>
                <a:gd name="T9" fmla="*/ 54 h 114"/>
                <a:gd name="T10" fmla="*/ 107 w 111"/>
                <a:gd name="T11" fmla="*/ 33 h 114"/>
                <a:gd name="T12" fmla="*/ 95 w 111"/>
                <a:gd name="T13" fmla="*/ 16 h 114"/>
                <a:gd name="T14" fmla="*/ 76 w 111"/>
                <a:gd name="T15" fmla="*/ 2 h 114"/>
                <a:gd name="T16" fmla="*/ 57 w 111"/>
                <a:gd name="T17" fmla="*/ 0 h 114"/>
                <a:gd name="T18" fmla="*/ 31 w 111"/>
                <a:gd name="T19" fmla="*/ 2 h 114"/>
                <a:gd name="T20" fmla="*/ 14 w 111"/>
                <a:gd name="T21" fmla="*/ 16 h 114"/>
                <a:gd name="T22" fmla="*/ 2 w 111"/>
                <a:gd name="T23" fmla="*/ 33 h 114"/>
                <a:gd name="T24" fmla="*/ 0 w 111"/>
                <a:gd name="T25" fmla="*/ 54 h 114"/>
                <a:gd name="T26" fmla="*/ 2 w 111"/>
                <a:gd name="T27" fmla="*/ 76 h 114"/>
                <a:gd name="T28" fmla="*/ 14 w 111"/>
                <a:gd name="T29" fmla="*/ 95 h 114"/>
                <a:gd name="T30" fmla="*/ 31 w 111"/>
                <a:gd name="T31" fmla="*/ 106 h 114"/>
                <a:gd name="T32" fmla="*/ 57 w 111"/>
                <a:gd name="T33" fmla="*/ 114 h 114"/>
                <a:gd name="T34" fmla="*/ 57 w 111"/>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4">
                  <a:moveTo>
                    <a:pt x="57" y="114"/>
                  </a:moveTo>
                  <a:lnTo>
                    <a:pt x="76" y="106"/>
                  </a:lnTo>
                  <a:lnTo>
                    <a:pt x="95" y="95"/>
                  </a:lnTo>
                  <a:lnTo>
                    <a:pt x="107" y="76"/>
                  </a:lnTo>
                  <a:lnTo>
                    <a:pt x="111" y="54"/>
                  </a:lnTo>
                  <a:lnTo>
                    <a:pt x="107" y="33"/>
                  </a:lnTo>
                  <a:lnTo>
                    <a:pt x="95" y="16"/>
                  </a:lnTo>
                  <a:lnTo>
                    <a:pt x="76" y="2"/>
                  </a:lnTo>
                  <a:lnTo>
                    <a:pt x="57" y="0"/>
                  </a:lnTo>
                  <a:lnTo>
                    <a:pt x="31" y="2"/>
                  </a:lnTo>
                  <a:lnTo>
                    <a:pt x="14" y="16"/>
                  </a:lnTo>
                  <a:lnTo>
                    <a:pt x="2" y="33"/>
                  </a:lnTo>
                  <a:lnTo>
                    <a:pt x="0" y="54"/>
                  </a:lnTo>
                  <a:lnTo>
                    <a:pt x="2" y="76"/>
                  </a:lnTo>
                  <a:lnTo>
                    <a:pt x="14" y="95"/>
                  </a:lnTo>
                  <a:lnTo>
                    <a:pt x="31" y="106"/>
                  </a:lnTo>
                  <a:lnTo>
                    <a:pt x="57" y="114"/>
                  </a:lnTo>
                  <a:lnTo>
                    <a:pt x="57" y="11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5" name="Freeform 399"/>
            <p:cNvSpPr>
              <a:spLocks/>
            </p:cNvSpPr>
            <p:nvPr/>
          </p:nvSpPr>
          <p:spPr bwMode="auto">
            <a:xfrm>
              <a:off x="7446" y="3093"/>
              <a:ext cx="62" cy="57"/>
            </a:xfrm>
            <a:custGeom>
              <a:avLst/>
              <a:gdLst>
                <a:gd name="T0" fmla="*/ 29 w 62"/>
                <a:gd name="T1" fmla="*/ 57 h 57"/>
                <a:gd name="T2" fmla="*/ 41 w 62"/>
                <a:gd name="T3" fmla="*/ 54 h 57"/>
                <a:gd name="T4" fmla="*/ 53 w 62"/>
                <a:gd name="T5" fmla="*/ 49 h 57"/>
                <a:gd name="T6" fmla="*/ 57 w 62"/>
                <a:gd name="T7" fmla="*/ 40 h 57"/>
                <a:gd name="T8" fmla="*/ 62 w 62"/>
                <a:gd name="T9" fmla="*/ 28 h 57"/>
                <a:gd name="T10" fmla="*/ 57 w 62"/>
                <a:gd name="T11" fmla="*/ 16 h 57"/>
                <a:gd name="T12" fmla="*/ 53 w 62"/>
                <a:gd name="T13" fmla="*/ 7 h 57"/>
                <a:gd name="T14" fmla="*/ 41 w 62"/>
                <a:gd name="T15" fmla="*/ 0 h 57"/>
                <a:gd name="T16" fmla="*/ 29 w 62"/>
                <a:gd name="T17" fmla="*/ 0 h 57"/>
                <a:gd name="T18" fmla="*/ 7 w 62"/>
                <a:gd name="T19" fmla="*/ 7 h 57"/>
                <a:gd name="T20" fmla="*/ 0 w 62"/>
                <a:gd name="T21" fmla="*/ 28 h 57"/>
                <a:gd name="T22" fmla="*/ 0 w 62"/>
                <a:gd name="T23" fmla="*/ 40 h 57"/>
                <a:gd name="T24" fmla="*/ 7 w 62"/>
                <a:gd name="T25" fmla="*/ 49 h 57"/>
                <a:gd name="T26" fmla="*/ 17 w 62"/>
                <a:gd name="T27" fmla="*/ 54 h 57"/>
                <a:gd name="T28" fmla="*/ 29 w 62"/>
                <a:gd name="T29" fmla="*/ 57 h 57"/>
                <a:gd name="T30" fmla="*/ 29 w 62"/>
                <a:gd name="T3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7">
                  <a:moveTo>
                    <a:pt x="29" y="57"/>
                  </a:moveTo>
                  <a:lnTo>
                    <a:pt x="41" y="54"/>
                  </a:lnTo>
                  <a:lnTo>
                    <a:pt x="53" y="49"/>
                  </a:lnTo>
                  <a:lnTo>
                    <a:pt x="57" y="40"/>
                  </a:lnTo>
                  <a:lnTo>
                    <a:pt x="62" y="28"/>
                  </a:lnTo>
                  <a:lnTo>
                    <a:pt x="57" y="16"/>
                  </a:lnTo>
                  <a:lnTo>
                    <a:pt x="53" y="7"/>
                  </a:lnTo>
                  <a:lnTo>
                    <a:pt x="41" y="0"/>
                  </a:lnTo>
                  <a:lnTo>
                    <a:pt x="29" y="0"/>
                  </a:lnTo>
                  <a:lnTo>
                    <a:pt x="7" y="7"/>
                  </a:lnTo>
                  <a:lnTo>
                    <a:pt x="0" y="28"/>
                  </a:lnTo>
                  <a:lnTo>
                    <a:pt x="0" y="40"/>
                  </a:lnTo>
                  <a:lnTo>
                    <a:pt x="7" y="49"/>
                  </a:lnTo>
                  <a:lnTo>
                    <a:pt x="17" y="54"/>
                  </a:lnTo>
                  <a:lnTo>
                    <a:pt x="29" y="57"/>
                  </a:lnTo>
                  <a:lnTo>
                    <a:pt x="29" y="5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6" name="Freeform 400"/>
            <p:cNvSpPr>
              <a:spLocks/>
            </p:cNvSpPr>
            <p:nvPr/>
          </p:nvSpPr>
          <p:spPr bwMode="auto">
            <a:xfrm>
              <a:off x="7677" y="2993"/>
              <a:ext cx="207" cy="204"/>
            </a:xfrm>
            <a:custGeom>
              <a:avLst/>
              <a:gdLst>
                <a:gd name="T0" fmla="*/ 104 w 207"/>
                <a:gd name="T1" fmla="*/ 204 h 204"/>
                <a:gd name="T2" fmla="*/ 83 w 207"/>
                <a:gd name="T3" fmla="*/ 199 h 204"/>
                <a:gd name="T4" fmla="*/ 64 w 207"/>
                <a:gd name="T5" fmla="*/ 195 h 204"/>
                <a:gd name="T6" fmla="*/ 45 w 207"/>
                <a:gd name="T7" fmla="*/ 185 h 204"/>
                <a:gd name="T8" fmla="*/ 31 w 207"/>
                <a:gd name="T9" fmla="*/ 173 h 204"/>
                <a:gd name="T10" fmla="*/ 16 w 207"/>
                <a:gd name="T11" fmla="*/ 157 h 204"/>
                <a:gd name="T12" fmla="*/ 7 w 207"/>
                <a:gd name="T13" fmla="*/ 140 h 204"/>
                <a:gd name="T14" fmla="*/ 0 w 207"/>
                <a:gd name="T15" fmla="*/ 121 h 204"/>
                <a:gd name="T16" fmla="*/ 0 w 207"/>
                <a:gd name="T17" fmla="*/ 102 h 204"/>
                <a:gd name="T18" fmla="*/ 0 w 207"/>
                <a:gd name="T19" fmla="*/ 81 h 204"/>
                <a:gd name="T20" fmla="*/ 7 w 207"/>
                <a:gd name="T21" fmla="*/ 62 h 204"/>
                <a:gd name="T22" fmla="*/ 16 w 207"/>
                <a:gd name="T23" fmla="*/ 43 h 204"/>
                <a:gd name="T24" fmla="*/ 31 w 207"/>
                <a:gd name="T25" fmla="*/ 28 h 204"/>
                <a:gd name="T26" fmla="*/ 45 w 207"/>
                <a:gd name="T27" fmla="*/ 14 h 204"/>
                <a:gd name="T28" fmla="*/ 64 w 207"/>
                <a:gd name="T29" fmla="*/ 7 h 204"/>
                <a:gd name="T30" fmla="*/ 83 w 207"/>
                <a:gd name="T31" fmla="*/ 0 h 204"/>
                <a:gd name="T32" fmla="*/ 104 w 207"/>
                <a:gd name="T33" fmla="*/ 0 h 204"/>
                <a:gd name="T34" fmla="*/ 123 w 207"/>
                <a:gd name="T35" fmla="*/ 0 h 204"/>
                <a:gd name="T36" fmla="*/ 142 w 207"/>
                <a:gd name="T37" fmla="*/ 7 h 204"/>
                <a:gd name="T38" fmla="*/ 159 w 207"/>
                <a:gd name="T39" fmla="*/ 14 h 204"/>
                <a:gd name="T40" fmla="*/ 176 w 207"/>
                <a:gd name="T41" fmla="*/ 28 h 204"/>
                <a:gd name="T42" fmla="*/ 187 w 207"/>
                <a:gd name="T43" fmla="*/ 43 h 204"/>
                <a:gd name="T44" fmla="*/ 197 w 207"/>
                <a:gd name="T45" fmla="*/ 62 h 204"/>
                <a:gd name="T46" fmla="*/ 199 w 207"/>
                <a:gd name="T47" fmla="*/ 81 h 204"/>
                <a:gd name="T48" fmla="*/ 207 w 207"/>
                <a:gd name="T49" fmla="*/ 102 h 204"/>
                <a:gd name="T50" fmla="*/ 199 w 207"/>
                <a:gd name="T51" fmla="*/ 121 h 204"/>
                <a:gd name="T52" fmla="*/ 197 w 207"/>
                <a:gd name="T53" fmla="*/ 140 h 204"/>
                <a:gd name="T54" fmla="*/ 187 w 207"/>
                <a:gd name="T55" fmla="*/ 157 h 204"/>
                <a:gd name="T56" fmla="*/ 176 w 207"/>
                <a:gd name="T57" fmla="*/ 173 h 204"/>
                <a:gd name="T58" fmla="*/ 159 w 207"/>
                <a:gd name="T59" fmla="*/ 185 h 204"/>
                <a:gd name="T60" fmla="*/ 142 w 207"/>
                <a:gd name="T61" fmla="*/ 195 h 204"/>
                <a:gd name="T62" fmla="*/ 123 w 207"/>
                <a:gd name="T63" fmla="*/ 199 h 204"/>
                <a:gd name="T64" fmla="*/ 104 w 207"/>
                <a:gd name="T65" fmla="*/ 204 h 204"/>
                <a:gd name="T66" fmla="*/ 104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4" y="204"/>
                  </a:moveTo>
                  <a:lnTo>
                    <a:pt x="83" y="199"/>
                  </a:lnTo>
                  <a:lnTo>
                    <a:pt x="64" y="195"/>
                  </a:lnTo>
                  <a:lnTo>
                    <a:pt x="45" y="185"/>
                  </a:lnTo>
                  <a:lnTo>
                    <a:pt x="31" y="173"/>
                  </a:lnTo>
                  <a:lnTo>
                    <a:pt x="16" y="157"/>
                  </a:lnTo>
                  <a:lnTo>
                    <a:pt x="7" y="140"/>
                  </a:lnTo>
                  <a:lnTo>
                    <a:pt x="0" y="121"/>
                  </a:lnTo>
                  <a:lnTo>
                    <a:pt x="0" y="102"/>
                  </a:lnTo>
                  <a:lnTo>
                    <a:pt x="0" y="81"/>
                  </a:lnTo>
                  <a:lnTo>
                    <a:pt x="7" y="62"/>
                  </a:lnTo>
                  <a:lnTo>
                    <a:pt x="16" y="43"/>
                  </a:lnTo>
                  <a:lnTo>
                    <a:pt x="31" y="28"/>
                  </a:lnTo>
                  <a:lnTo>
                    <a:pt x="45" y="14"/>
                  </a:lnTo>
                  <a:lnTo>
                    <a:pt x="64" y="7"/>
                  </a:lnTo>
                  <a:lnTo>
                    <a:pt x="83" y="0"/>
                  </a:lnTo>
                  <a:lnTo>
                    <a:pt x="104" y="0"/>
                  </a:lnTo>
                  <a:lnTo>
                    <a:pt x="123" y="0"/>
                  </a:lnTo>
                  <a:lnTo>
                    <a:pt x="142" y="7"/>
                  </a:lnTo>
                  <a:lnTo>
                    <a:pt x="159" y="14"/>
                  </a:lnTo>
                  <a:lnTo>
                    <a:pt x="176" y="28"/>
                  </a:lnTo>
                  <a:lnTo>
                    <a:pt x="187" y="43"/>
                  </a:lnTo>
                  <a:lnTo>
                    <a:pt x="197" y="62"/>
                  </a:lnTo>
                  <a:lnTo>
                    <a:pt x="199" y="81"/>
                  </a:lnTo>
                  <a:lnTo>
                    <a:pt x="207" y="102"/>
                  </a:lnTo>
                  <a:lnTo>
                    <a:pt x="199" y="121"/>
                  </a:lnTo>
                  <a:lnTo>
                    <a:pt x="197" y="140"/>
                  </a:lnTo>
                  <a:lnTo>
                    <a:pt x="187" y="157"/>
                  </a:lnTo>
                  <a:lnTo>
                    <a:pt x="176" y="173"/>
                  </a:lnTo>
                  <a:lnTo>
                    <a:pt x="159" y="185"/>
                  </a:lnTo>
                  <a:lnTo>
                    <a:pt x="142" y="195"/>
                  </a:lnTo>
                  <a:lnTo>
                    <a:pt x="123" y="199"/>
                  </a:lnTo>
                  <a:lnTo>
                    <a:pt x="104" y="204"/>
                  </a:lnTo>
                  <a:lnTo>
                    <a:pt x="104"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7" name="Freeform 401"/>
            <p:cNvSpPr>
              <a:spLocks/>
            </p:cNvSpPr>
            <p:nvPr/>
          </p:nvSpPr>
          <p:spPr bwMode="auto">
            <a:xfrm>
              <a:off x="7712" y="3026"/>
              <a:ext cx="124" cy="121"/>
            </a:xfrm>
            <a:custGeom>
              <a:avLst/>
              <a:gdLst>
                <a:gd name="T0" fmla="*/ 62 w 124"/>
                <a:gd name="T1" fmla="*/ 121 h 121"/>
                <a:gd name="T2" fmla="*/ 84 w 124"/>
                <a:gd name="T3" fmla="*/ 114 h 121"/>
                <a:gd name="T4" fmla="*/ 105 w 124"/>
                <a:gd name="T5" fmla="*/ 102 h 121"/>
                <a:gd name="T6" fmla="*/ 117 w 124"/>
                <a:gd name="T7" fmla="*/ 81 h 121"/>
                <a:gd name="T8" fmla="*/ 124 w 124"/>
                <a:gd name="T9" fmla="*/ 59 h 121"/>
                <a:gd name="T10" fmla="*/ 117 w 124"/>
                <a:gd name="T11" fmla="*/ 33 h 121"/>
                <a:gd name="T12" fmla="*/ 105 w 124"/>
                <a:gd name="T13" fmla="*/ 17 h 121"/>
                <a:gd name="T14" fmla="*/ 84 w 124"/>
                <a:gd name="T15" fmla="*/ 2 h 121"/>
                <a:gd name="T16" fmla="*/ 62 w 124"/>
                <a:gd name="T17" fmla="*/ 0 h 121"/>
                <a:gd name="T18" fmla="*/ 36 w 124"/>
                <a:gd name="T19" fmla="*/ 2 h 121"/>
                <a:gd name="T20" fmla="*/ 17 w 124"/>
                <a:gd name="T21" fmla="*/ 17 h 121"/>
                <a:gd name="T22" fmla="*/ 5 w 124"/>
                <a:gd name="T23" fmla="*/ 33 h 121"/>
                <a:gd name="T24" fmla="*/ 0 w 124"/>
                <a:gd name="T25" fmla="*/ 59 h 121"/>
                <a:gd name="T26" fmla="*/ 5 w 124"/>
                <a:gd name="T27" fmla="*/ 81 h 121"/>
                <a:gd name="T28" fmla="*/ 17 w 124"/>
                <a:gd name="T29" fmla="*/ 102 h 121"/>
                <a:gd name="T30" fmla="*/ 36 w 124"/>
                <a:gd name="T31" fmla="*/ 114 h 121"/>
                <a:gd name="T32" fmla="*/ 62 w 124"/>
                <a:gd name="T33" fmla="*/ 121 h 121"/>
                <a:gd name="T34" fmla="*/ 62 w 124"/>
                <a:gd name="T3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1">
                  <a:moveTo>
                    <a:pt x="62" y="121"/>
                  </a:moveTo>
                  <a:lnTo>
                    <a:pt x="84" y="114"/>
                  </a:lnTo>
                  <a:lnTo>
                    <a:pt x="105" y="102"/>
                  </a:lnTo>
                  <a:lnTo>
                    <a:pt x="117" y="81"/>
                  </a:lnTo>
                  <a:lnTo>
                    <a:pt x="124" y="59"/>
                  </a:lnTo>
                  <a:lnTo>
                    <a:pt x="117" y="33"/>
                  </a:lnTo>
                  <a:lnTo>
                    <a:pt x="105" y="17"/>
                  </a:lnTo>
                  <a:lnTo>
                    <a:pt x="84" y="2"/>
                  </a:lnTo>
                  <a:lnTo>
                    <a:pt x="62" y="0"/>
                  </a:lnTo>
                  <a:lnTo>
                    <a:pt x="36" y="2"/>
                  </a:lnTo>
                  <a:lnTo>
                    <a:pt x="17" y="17"/>
                  </a:lnTo>
                  <a:lnTo>
                    <a:pt x="5" y="33"/>
                  </a:lnTo>
                  <a:lnTo>
                    <a:pt x="0" y="59"/>
                  </a:lnTo>
                  <a:lnTo>
                    <a:pt x="5" y="81"/>
                  </a:lnTo>
                  <a:lnTo>
                    <a:pt x="17" y="102"/>
                  </a:lnTo>
                  <a:lnTo>
                    <a:pt x="36" y="114"/>
                  </a:lnTo>
                  <a:lnTo>
                    <a:pt x="62" y="121"/>
                  </a:lnTo>
                  <a:lnTo>
                    <a:pt x="62" y="12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8" name="Freeform 402"/>
            <p:cNvSpPr>
              <a:spLocks/>
            </p:cNvSpPr>
            <p:nvPr/>
          </p:nvSpPr>
          <p:spPr bwMode="auto">
            <a:xfrm>
              <a:off x="7734" y="3040"/>
              <a:ext cx="69" cy="72"/>
            </a:xfrm>
            <a:custGeom>
              <a:avLst/>
              <a:gdLst>
                <a:gd name="T0" fmla="*/ 35 w 69"/>
                <a:gd name="T1" fmla="*/ 72 h 72"/>
                <a:gd name="T2" fmla="*/ 47 w 69"/>
                <a:gd name="T3" fmla="*/ 67 h 72"/>
                <a:gd name="T4" fmla="*/ 59 w 69"/>
                <a:gd name="T5" fmla="*/ 60 h 72"/>
                <a:gd name="T6" fmla="*/ 64 w 69"/>
                <a:gd name="T7" fmla="*/ 48 h 72"/>
                <a:gd name="T8" fmla="*/ 69 w 69"/>
                <a:gd name="T9" fmla="*/ 38 h 72"/>
                <a:gd name="T10" fmla="*/ 64 w 69"/>
                <a:gd name="T11" fmla="*/ 22 h 72"/>
                <a:gd name="T12" fmla="*/ 59 w 69"/>
                <a:gd name="T13" fmla="*/ 10 h 72"/>
                <a:gd name="T14" fmla="*/ 47 w 69"/>
                <a:gd name="T15" fmla="*/ 0 h 72"/>
                <a:gd name="T16" fmla="*/ 35 w 69"/>
                <a:gd name="T17" fmla="*/ 0 h 72"/>
                <a:gd name="T18" fmla="*/ 21 w 69"/>
                <a:gd name="T19" fmla="*/ 0 h 72"/>
                <a:gd name="T20" fmla="*/ 9 w 69"/>
                <a:gd name="T21" fmla="*/ 10 h 72"/>
                <a:gd name="T22" fmla="*/ 2 w 69"/>
                <a:gd name="T23" fmla="*/ 22 h 72"/>
                <a:gd name="T24" fmla="*/ 0 w 69"/>
                <a:gd name="T25" fmla="*/ 38 h 72"/>
                <a:gd name="T26" fmla="*/ 2 w 69"/>
                <a:gd name="T27" fmla="*/ 48 h 72"/>
                <a:gd name="T28" fmla="*/ 9 w 69"/>
                <a:gd name="T29" fmla="*/ 60 h 72"/>
                <a:gd name="T30" fmla="*/ 21 w 69"/>
                <a:gd name="T31" fmla="*/ 67 h 72"/>
                <a:gd name="T32" fmla="*/ 35 w 69"/>
                <a:gd name="T33" fmla="*/ 72 h 72"/>
                <a:gd name="T34" fmla="*/ 35 w 6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2">
                  <a:moveTo>
                    <a:pt x="35" y="72"/>
                  </a:moveTo>
                  <a:lnTo>
                    <a:pt x="47" y="67"/>
                  </a:lnTo>
                  <a:lnTo>
                    <a:pt x="59" y="60"/>
                  </a:lnTo>
                  <a:lnTo>
                    <a:pt x="64" y="48"/>
                  </a:lnTo>
                  <a:lnTo>
                    <a:pt x="69" y="38"/>
                  </a:lnTo>
                  <a:lnTo>
                    <a:pt x="64" y="22"/>
                  </a:lnTo>
                  <a:lnTo>
                    <a:pt x="59" y="10"/>
                  </a:lnTo>
                  <a:lnTo>
                    <a:pt x="47" y="0"/>
                  </a:lnTo>
                  <a:lnTo>
                    <a:pt x="35" y="0"/>
                  </a:lnTo>
                  <a:lnTo>
                    <a:pt x="21" y="0"/>
                  </a:lnTo>
                  <a:lnTo>
                    <a:pt x="9" y="10"/>
                  </a:lnTo>
                  <a:lnTo>
                    <a:pt x="2" y="22"/>
                  </a:lnTo>
                  <a:lnTo>
                    <a:pt x="0" y="38"/>
                  </a:lnTo>
                  <a:lnTo>
                    <a:pt x="2" y="48"/>
                  </a:lnTo>
                  <a:lnTo>
                    <a:pt x="9" y="60"/>
                  </a:lnTo>
                  <a:lnTo>
                    <a:pt x="21" y="67"/>
                  </a:lnTo>
                  <a:lnTo>
                    <a:pt x="35" y="72"/>
                  </a:lnTo>
                  <a:lnTo>
                    <a:pt x="35" y="7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79" name="Freeform 403"/>
            <p:cNvSpPr>
              <a:spLocks/>
            </p:cNvSpPr>
            <p:nvPr/>
          </p:nvSpPr>
          <p:spPr bwMode="auto">
            <a:xfrm>
              <a:off x="7943" y="3112"/>
              <a:ext cx="176" cy="204"/>
            </a:xfrm>
            <a:custGeom>
              <a:avLst/>
              <a:gdLst>
                <a:gd name="T0" fmla="*/ 0 w 176"/>
                <a:gd name="T1" fmla="*/ 102 h 204"/>
                <a:gd name="T2" fmla="*/ 0 w 176"/>
                <a:gd name="T3" fmla="*/ 78 h 204"/>
                <a:gd name="T4" fmla="*/ 7 w 176"/>
                <a:gd name="T5" fmla="*/ 59 h 204"/>
                <a:gd name="T6" fmla="*/ 17 w 176"/>
                <a:gd name="T7" fmla="*/ 40 h 204"/>
                <a:gd name="T8" fmla="*/ 31 w 176"/>
                <a:gd name="T9" fmla="*/ 28 h 204"/>
                <a:gd name="T10" fmla="*/ 45 w 176"/>
                <a:gd name="T11" fmla="*/ 14 h 204"/>
                <a:gd name="T12" fmla="*/ 64 w 176"/>
                <a:gd name="T13" fmla="*/ 7 h 204"/>
                <a:gd name="T14" fmla="*/ 83 w 176"/>
                <a:gd name="T15" fmla="*/ 0 h 204"/>
                <a:gd name="T16" fmla="*/ 107 w 176"/>
                <a:gd name="T17" fmla="*/ 0 h 204"/>
                <a:gd name="T18" fmla="*/ 123 w 176"/>
                <a:gd name="T19" fmla="*/ 0 h 204"/>
                <a:gd name="T20" fmla="*/ 143 w 176"/>
                <a:gd name="T21" fmla="*/ 7 h 204"/>
                <a:gd name="T22" fmla="*/ 159 w 176"/>
                <a:gd name="T23" fmla="*/ 14 h 204"/>
                <a:gd name="T24" fmla="*/ 176 w 176"/>
                <a:gd name="T25" fmla="*/ 28 h 204"/>
                <a:gd name="T26" fmla="*/ 171 w 176"/>
                <a:gd name="T27" fmla="*/ 47 h 204"/>
                <a:gd name="T28" fmla="*/ 171 w 176"/>
                <a:gd name="T29" fmla="*/ 64 h 204"/>
                <a:gd name="T30" fmla="*/ 171 w 176"/>
                <a:gd name="T31" fmla="*/ 73 h 204"/>
                <a:gd name="T32" fmla="*/ 171 w 176"/>
                <a:gd name="T33" fmla="*/ 78 h 204"/>
                <a:gd name="T34" fmla="*/ 169 w 176"/>
                <a:gd name="T35" fmla="*/ 83 h 204"/>
                <a:gd name="T36" fmla="*/ 169 w 176"/>
                <a:gd name="T37" fmla="*/ 104 h 204"/>
                <a:gd name="T38" fmla="*/ 169 w 176"/>
                <a:gd name="T39" fmla="*/ 118 h 204"/>
                <a:gd name="T40" fmla="*/ 169 w 176"/>
                <a:gd name="T41" fmla="*/ 137 h 204"/>
                <a:gd name="T42" fmla="*/ 169 w 176"/>
                <a:gd name="T43" fmla="*/ 156 h 204"/>
                <a:gd name="T44" fmla="*/ 169 w 176"/>
                <a:gd name="T45" fmla="*/ 180 h 204"/>
                <a:gd name="T46" fmla="*/ 152 w 176"/>
                <a:gd name="T47" fmla="*/ 187 h 204"/>
                <a:gd name="T48" fmla="*/ 138 w 176"/>
                <a:gd name="T49" fmla="*/ 197 h 204"/>
                <a:gd name="T50" fmla="*/ 121 w 176"/>
                <a:gd name="T51" fmla="*/ 201 h 204"/>
                <a:gd name="T52" fmla="*/ 107 w 176"/>
                <a:gd name="T53" fmla="*/ 204 h 204"/>
                <a:gd name="T54" fmla="*/ 83 w 176"/>
                <a:gd name="T55" fmla="*/ 199 h 204"/>
                <a:gd name="T56" fmla="*/ 64 w 176"/>
                <a:gd name="T57" fmla="*/ 194 h 204"/>
                <a:gd name="T58" fmla="*/ 45 w 176"/>
                <a:gd name="T59" fmla="*/ 185 h 204"/>
                <a:gd name="T60" fmla="*/ 31 w 176"/>
                <a:gd name="T61" fmla="*/ 173 h 204"/>
                <a:gd name="T62" fmla="*/ 17 w 176"/>
                <a:gd name="T63" fmla="*/ 156 h 204"/>
                <a:gd name="T64" fmla="*/ 7 w 176"/>
                <a:gd name="T65" fmla="*/ 140 h 204"/>
                <a:gd name="T66" fmla="*/ 0 w 176"/>
                <a:gd name="T67" fmla="*/ 121 h 204"/>
                <a:gd name="T68" fmla="*/ 0 w 176"/>
                <a:gd name="T69" fmla="*/ 102 h 204"/>
                <a:gd name="T70" fmla="*/ 0 w 176"/>
                <a:gd name="T71"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 h="204">
                  <a:moveTo>
                    <a:pt x="0" y="102"/>
                  </a:moveTo>
                  <a:lnTo>
                    <a:pt x="0" y="78"/>
                  </a:lnTo>
                  <a:lnTo>
                    <a:pt x="7" y="59"/>
                  </a:lnTo>
                  <a:lnTo>
                    <a:pt x="17" y="40"/>
                  </a:lnTo>
                  <a:lnTo>
                    <a:pt x="31" y="28"/>
                  </a:lnTo>
                  <a:lnTo>
                    <a:pt x="45" y="14"/>
                  </a:lnTo>
                  <a:lnTo>
                    <a:pt x="64" y="7"/>
                  </a:lnTo>
                  <a:lnTo>
                    <a:pt x="83" y="0"/>
                  </a:lnTo>
                  <a:lnTo>
                    <a:pt x="107" y="0"/>
                  </a:lnTo>
                  <a:lnTo>
                    <a:pt x="123" y="0"/>
                  </a:lnTo>
                  <a:lnTo>
                    <a:pt x="143" y="7"/>
                  </a:lnTo>
                  <a:lnTo>
                    <a:pt x="159" y="14"/>
                  </a:lnTo>
                  <a:lnTo>
                    <a:pt x="176" y="28"/>
                  </a:lnTo>
                  <a:lnTo>
                    <a:pt x="171" y="47"/>
                  </a:lnTo>
                  <a:lnTo>
                    <a:pt x="171" y="64"/>
                  </a:lnTo>
                  <a:lnTo>
                    <a:pt x="171" y="73"/>
                  </a:lnTo>
                  <a:lnTo>
                    <a:pt x="171" y="78"/>
                  </a:lnTo>
                  <a:lnTo>
                    <a:pt x="169" y="83"/>
                  </a:lnTo>
                  <a:lnTo>
                    <a:pt x="169" y="104"/>
                  </a:lnTo>
                  <a:lnTo>
                    <a:pt x="169" y="118"/>
                  </a:lnTo>
                  <a:lnTo>
                    <a:pt x="169" y="137"/>
                  </a:lnTo>
                  <a:lnTo>
                    <a:pt x="169" y="156"/>
                  </a:lnTo>
                  <a:lnTo>
                    <a:pt x="169" y="180"/>
                  </a:lnTo>
                  <a:lnTo>
                    <a:pt x="152" y="187"/>
                  </a:lnTo>
                  <a:lnTo>
                    <a:pt x="138" y="197"/>
                  </a:lnTo>
                  <a:lnTo>
                    <a:pt x="121" y="201"/>
                  </a:lnTo>
                  <a:lnTo>
                    <a:pt x="107" y="204"/>
                  </a:lnTo>
                  <a:lnTo>
                    <a:pt x="83" y="199"/>
                  </a:lnTo>
                  <a:lnTo>
                    <a:pt x="64" y="194"/>
                  </a:lnTo>
                  <a:lnTo>
                    <a:pt x="45" y="185"/>
                  </a:lnTo>
                  <a:lnTo>
                    <a:pt x="31" y="173"/>
                  </a:lnTo>
                  <a:lnTo>
                    <a:pt x="17" y="156"/>
                  </a:lnTo>
                  <a:lnTo>
                    <a:pt x="7" y="140"/>
                  </a:lnTo>
                  <a:lnTo>
                    <a:pt x="0" y="121"/>
                  </a:lnTo>
                  <a:lnTo>
                    <a:pt x="0" y="102"/>
                  </a:lnTo>
                  <a:lnTo>
                    <a:pt x="0" y="10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0" name="Freeform 404"/>
            <p:cNvSpPr>
              <a:spLocks/>
            </p:cNvSpPr>
            <p:nvPr/>
          </p:nvSpPr>
          <p:spPr bwMode="auto">
            <a:xfrm>
              <a:off x="7971" y="3142"/>
              <a:ext cx="129" cy="129"/>
            </a:xfrm>
            <a:custGeom>
              <a:avLst/>
              <a:gdLst>
                <a:gd name="T0" fmla="*/ 65 w 129"/>
                <a:gd name="T1" fmla="*/ 129 h 129"/>
                <a:gd name="T2" fmla="*/ 88 w 129"/>
                <a:gd name="T3" fmla="*/ 122 h 129"/>
                <a:gd name="T4" fmla="*/ 110 w 129"/>
                <a:gd name="T5" fmla="*/ 110 h 129"/>
                <a:gd name="T6" fmla="*/ 122 w 129"/>
                <a:gd name="T7" fmla="*/ 88 h 129"/>
                <a:gd name="T8" fmla="*/ 129 w 129"/>
                <a:gd name="T9" fmla="*/ 65 h 129"/>
                <a:gd name="T10" fmla="*/ 122 w 129"/>
                <a:gd name="T11" fmla="*/ 38 h 129"/>
                <a:gd name="T12" fmla="*/ 110 w 129"/>
                <a:gd name="T13" fmla="*/ 19 h 129"/>
                <a:gd name="T14" fmla="*/ 88 w 129"/>
                <a:gd name="T15" fmla="*/ 5 h 129"/>
                <a:gd name="T16" fmla="*/ 65 w 129"/>
                <a:gd name="T17" fmla="*/ 0 h 129"/>
                <a:gd name="T18" fmla="*/ 38 w 129"/>
                <a:gd name="T19" fmla="*/ 5 h 129"/>
                <a:gd name="T20" fmla="*/ 19 w 129"/>
                <a:gd name="T21" fmla="*/ 19 h 129"/>
                <a:gd name="T22" fmla="*/ 5 w 129"/>
                <a:gd name="T23" fmla="*/ 38 h 129"/>
                <a:gd name="T24" fmla="*/ 0 w 129"/>
                <a:gd name="T25" fmla="*/ 65 h 129"/>
                <a:gd name="T26" fmla="*/ 5 w 129"/>
                <a:gd name="T27" fmla="*/ 88 h 129"/>
                <a:gd name="T28" fmla="*/ 19 w 129"/>
                <a:gd name="T29" fmla="*/ 110 h 129"/>
                <a:gd name="T30" fmla="*/ 38 w 129"/>
                <a:gd name="T31" fmla="*/ 122 h 129"/>
                <a:gd name="T32" fmla="*/ 65 w 129"/>
                <a:gd name="T33" fmla="*/ 129 h 129"/>
                <a:gd name="T34" fmla="*/ 65 w 129"/>
                <a:gd name="T3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29">
                  <a:moveTo>
                    <a:pt x="65" y="129"/>
                  </a:moveTo>
                  <a:lnTo>
                    <a:pt x="88" y="122"/>
                  </a:lnTo>
                  <a:lnTo>
                    <a:pt x="110" y="110"/>
                  </a:lnTo>
                  <a:lnTo>
                    <a:pt x="122" y="88"/>
                  </a:lnTo>
                  <a:lnTo>
                    <a:pt x="129" y="65"/>
                  </a:lnTo>
                  <a:lnTo>
                    <a:pt x="122" y="38"/>
                  </a:lnTo>
                  <a:lnTo>
                    <a:pt x="110" y="19"/>
                  </a:lnTo>
                  <a:lnTo>
                    <a:pt x="88" y="5"/>
                  </a:lnTo>
                  <a:lnTo>
                    <a:pt x="65" y="0"/>
                  </a:lnTo>
                  <a:lnTo>
                    <a:pt x="38" y="5"/>
                  </a:lnTo>
                  <a:lnTo>
                    <a:pt x="19" y="19"/>
                  </a:lnTo>
                  <a:lnTo>
                    <a:pt x="5" y="38"/>
                  </a:lnTo>
                  <a:lnTo>
                    <a:pt x="0" y="65"/>
                  </a:lnTo>
                  <a:lnTo>
                    <a:pt x="5" y="88"/>
                  </a:lnTo>
                  <a:lnTo>
                    <a:pt x="19" y="110"/>
                  </a:lnTo>
                  <a:lnTo>
                    <a:pt x="38" y="122"/>
                  </a:lnTo>
                  <a:lnTo>
                    <a:pt x="65" y="129"/>
                  </a:lnTo>
                  <a:lnTo>
                    <a:pt x="65" y="12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1" name="Freeform 405"/>
            <p:cNvSpPr>
              <a:spLocks/>
            </p:cNvSpPr>
            <p:nvPr/>
          </p:nvSpPr>
          <p:spPr bwMode="auto">
            <a:xfrm>
              <a:off x="7998" y="3166"/>
              <a:ext cx="59" cy="62"/>
            </a:xfrm>
            <a:custGeom>
              <a:avLst/>
              <a:gdLst>
                <a:gd name="T0" fmla="*/ 28 w 59"/>
                <a:gd name="T1" fmla="*/ 62 h 62"/>
                <a:gd name="T2" fmla="*/ 40 w 59"/>
                <a:gd name="T3" fmla="*/ 57 h 62"/>
                <a:gd name="T4" fmla="*/ 49 w 59"/>
                <a:gd name="T5" fmla="*/ 52 h 62"/>
                <a:gd name="T6" fmla="*/ 54 w 59"/>
                <a:gd name="T7" fmla="*/ 41 h 62"/>
                <a:gd name="T8" fmla="*/ 59 w 59"/>
                <a:gd name="T9" fmla="*/ 31 h 62"/>
                <a:gd name="T10" fmla="*/ 54 w 59"/>
                <a:gd name="T11" fmla="*/ 17 h 62"/>
                <a:gd name="T12" fmla="*/ 49 w 59"/>
                <a:gd name="T13" fmla="*/ 7 h 62"/>
                <a:gd name="T14" fmla="*/ 40 w 59"/>
                <a:gd name="T15" fmla="*/ 0 h 62"/>
                <a:gd name="T16" fmla="*/ 28 w 59"/>
                <a:gd name="T17" fmla="*/ 0 h 62"/>
                <a:gd name="T18" fmla="*/ 7 w 59"/>
                <a:gd name="T19" fmla="*/ 7 h 62"/>
                <a:gd name="T20" fmla="*/ 0 w 59"/>
                <a:gd name="T21" fmla="*/ 31 h 62"/>
                <a:gd name="T22" fmla="*/ 7 w 59"/>
                <a:gd name="T23" fmla="*/ 52 h 62"/>
                <a:gd name="T24" fmla="*/ 28 w 59"/>
                <a:gd name="T25" fmla="*/ 62 h 62"/>
                <a:gd name="T26" fmla="*/ 28 w 59"/>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2">
                  <a:moveTo>
                    <a:pt x="28" y="62"/>
                  </a:moveTo>
                  <a:lnTo>
                    <a:pt x="40" y="57"/>
                  </a:lnTo>
                  <a:lnTo>
                    <a:pt x="49" y="52"/>
                  </a:lnTo>
                  <a:lnTo>
                    <a:pt x="54" y="41"/>
                  </a:lnTo>
                  <a:lnTo>
                    <a:pt x="59" y="31"/>
                  </a:lnTo>
                  <a:lnTo>
                    <a:pt x="54" y="17"/>
                  </a:lnTo>
                  <a:lnTo>
                    <a:pt x="49" y="7"/>
                  </a:lnTo>
                  <a:lnTo>
                    <a:pt x="40" y="0"/>
                  </a:lnTo>
                  <a:lnTo>
                    <a:pt x="28" y="0"/>
                  </a:lnTo>
                  <a:lnTo>
                    <a:pt x="7" y="7"/>
                  </a:lnTo>
                  <a:lnTo>
                    <a:pt x="0" y="31"/>
                  </a:lnTo>
                  <a:lnTo>
                    <a:pt x="7" y="52"/>
                  </a:lnTo>
                  <a:lnTo>
                    <a:pt x="28" y="62"/>
                  </a:lnTo>
                  <a:lnTo>
                    <a:pt x="28" y="6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2" name="Freeform 406"/>
            <p:cNvSpPr>
              <a:spLocks/>
            </p:cNvSpPr>
            <p:nvPr/>
          </p:nvSpPr>
          <p:spPr bwMode="auto">
            <a:xfrm>
              <a:off x="7962" y="3373"/>
              <a:ext cx="150" cy="204"/>
            </a:xfrm>
            <a:custGeom>
              <a:avLst/>
              <a:gdLst>
                <a:gd name="T0" fmla="*/ 0 w 150"/>
                <a:gd name="T1" fmla="*/ 102 h 204"/>
                <a:gd name="T2" fmla="*/ 0 w 150"/>
                <a:gd name="T3" fmla="*/ 80 h 204"/>
                <a:gd name="T4" fmla="*/ 7 w 150"/>
                <a:gd name="T5" fmla="*/ 61 h 204"/>
                <a:gd name="T6" fmla="*/ 14 w 150"/>
                <a:gd name="T7" fmla="*/ 42 h 204"/>
                <a:gd name="T8" fmla="*/ 28 w 150"/>
                <a:gd name="T9" fmla="*/ 28 h 204"/>
                <a:gd name="T10" fmla="*/ 43 w 150"/>
                <a:gd name="T11" fmla="*/ 14 h 204"/>
                <a:gd name="T12" fmla="*/ 62 w 150"/>
                <a:gd name="T13" fmla="*/ 7 h 204"/>
                <a:gd name="T14" fmla="*/ 81 w 150"/>
                <a:gd name="T15" fmla="*/ 0 h 204"/>
                <a:gd name="T16" fmla="*/ 102 w 150"/>
                <a:gd name="T17" fmla="*/ 0 h 204"/>
                <a:gd name="T18" fmla="*/ 126 w 150"/>
                <a:gd name="T19" fmla="*/ 2 h 204"/>
                <a:gd name="T20" fmla="*/ 150 w 150"/>
                <a:gd name="T21" fmla="*/ 12 h 204"/>
                <a:gd name="T22" fmla="*/ 147 w 150"/>
                <a:gd name="T23" fmla="*/ 33 h 204"/>
                <a:gd name="T24" fmla="*/ 147 w 150"/>
                <a:gd name="T25" fmla="*/ 57 h 204"/>
                <a:gd name="T26" fmla="*/ 147 w 150"/>
                <a:gd name="T27" fmla="*/ 80 h 204"/>
                <a:gd name="T28" fmla="*/ 147 w 150"/>
                <a:gd name="T29" fmla="*/ 104 h 204"/>
                <a:gd name="T30" fmla="*/ 145 w 150"/>
                <a:gd name="T31" fmla="*/ 126 h 204"/>
                <a:gd name="T32" fmla="*/ 145 w 150"/>
                <a:gd name="T33" fmla="*/ 147 h 204"/>
                <a:gd name="T34" fmla="*/ 145 w 150"/>
                <a:gd name="T35" fmla="*/ 168 h 204"/>
                <a:gd name="T36" fmla="*/ 145 w 150"/>
                <a:gd name="T37" fmla="*/ 192 h 204"/>
                <a:gd name="T38" fmla="*/ 124 w 150"/>
                <a:gd name="T39" fmla="*/ 202 h 204"/>
                <a:gd name="T40" fmla="*/ 102 w 150"/>
                <a:gd name="T41" fmla="*/ 204 h 204"/>
                <a:gd name="T42" fmla="*/ 81 w 150"/>
                <a:gd name="T43" fmla="*/ 199 h 204"/>
                <a:gd name="T44" fmla="*/ 62 w 150"/>
                <a:gd name="T45" fmla="*/ 194 h 204"/>
                <a:gd name="T46" fmla="*/ 43 w 150"/>
                <a:gd name="T47" fmla="*/ 185 h 204"/>
                <a:gd name="T48" fmla="*/ 28 w 150"/>
                <a:gd name="T49" fmla="*/ 173 h 204"/>
                <a:gd name="T50" fmla="*/ 14 w 150"/>
                <a:gd name="T51" fmla="*/ 156 h 204"/>
                <a:gd name="T52" fmla="*/ 7 w 150"/>
                <a:gd name="T53" fmla="*/ 140 h 204"/>
                <a:gd name="T54" fmla="*/ 0 w 150"/>
                <a:gd name="T55" fmla="*/ 121 h 204"/>
                <a:gd name="T56" fmla="*/ 0 w 150"/>
                <a:gd name="T57" fmla="*/ 102 h 204"/>
                <a:gd name="T58" fmla="*/ 0 w 150"/>
                <a:gd name="T5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0" h="204">
                  <a:moveTo>
                    <a:pt x="0" y="102"/>
                  </a:moveTo>
                  <a:lnTo>
                    <a:pt x="0" y="80"/>
                  </a:lnTo>
                  <a:lnTo>
                    <a:pt x="7" y="61"/>
                  </a:lnTo>
                  <a:lnTo>
                    <a:pt x="14" y="42"/>
                  </a:lnTo>
                  <a:lnTo>
                    <a:pt x="28" y="28"/>
                  </a:lnTo>
                  <a:lnTo>
                    <a:pt x="43" y="14"/>
                  </a:lnTo>
                  <a:lnTo>
                    <a:pt x="62" y="7"/>
                  </a:lnTo>
                  <a:lnTo>
                    <a:pt x="81" y="0"/>
                  </a:lnTo>
                  <a:lnTo>
                    <a:pt x="102" y="0"/>
                  </a:lnTo>
                  <a:lnTo>
                    <a:pt x="126" y="2"/>
                  </a:lnTo>
                  <a:lnTo>
                    <a:pt x="150" y="12"/>
                  </a:lnTo>
                  <a:lnTo>
                    <a:pt x="147" y="33"/>
                  </a:lnTo>
                  <a:lnTo>
                    <a:pt x="147" y="57"/>
                  </a:lnTo>
                  <a:lnTo>
                    <a:pt x="147" y="80"/>
                  </a:lnTo>
                  <a:lnTo>
                    <a:pt x="147" y="104"/>
                  </a:lnTo>
                  <a:lnTo>
                    <a:pt x="145" y="126"/>
                  </a:lnTo>
                  <a:lnTo>
                    <a:pt x="145" y="147"/>
                  </a:lnTo>
                  <a:lnTo>
                    <a:pt x="145" y="168"/>
                  </a:lnTo>
                  <a:lnTo>
                    <a:pt x="145" y="192"/>
                  </a:lnTo>
                  <a:lnTo>
                    <a:pt x="124" y="202"/>
                  </a:lnTo>
                  <a:lnTo>
                    <a:pt x="102" y="204"/>
                  </a:lnTo>
                  <a:lnTo>
                    <a:pt x="81" y="199"/>
                  </a:lnTo>
                  <a:lnTo>
                    <a:pt x="62" y="194"/>
                  </a:lnTo>
                  <a:lnTo>
                    <a:pt x="43" y="185"/>
                  </a:lnTo>
                  <a:lnTo>
                    <a:pt x="28" y="173"/>
                  </a:lnTo>
                  <a:lnTo>
                    <a:pt x="14" y="156"/>
                  </a:lnTo>
                  <a:lnTo>
                    <a:pt x="7" y="140"/>
                  </a:lnTo>
                  <a:lnTo>
                    <a:pt x="0" y="121"/>
                  </a:lnTo>
                  <a:lnTo>
                    <a:pt x="0" y="102"/>
                  </a:lnTo>
                  <a:lnTo>
                    <a:pt x="0" y="10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3" name="Freeform 407"/>
            <p:cNvSpPr>
              <a:spLocks/>
            </p:cNvSpPr>
            <p:nvPr/>
          </p:nvSpPr>
          <p:spPr bwMode="auto">
            <a:xfrm>
              <a:off x="7990" y="3401"/>
              <a:ext cx="117" cy="121"/>
            </a:xfrm>
            <a:custGeom>
              <a:avLst/>
              <a:gdLst>
                <a:gd name="T0" fmla="*/ 60 w 117"/>
                <a:gd name="T1" fmla="*/ 121 h 121"/>
                <a:gd name="T2" fmla="*/ 79 w 117"/>
                <a:gd name="T3" fmla="*/ 114 h 121"/>
                <a:gd name="T4" fmla="*/ 98 w 117"/>
                <a:gd name="T5" fmla="*/ 102 h 121"/>
                <a:gd name="T6" fmla="*/ 110 w 117"/>
                <a:gd name="T7" fmla="*/ 83 h 121"/>
                <a:gd name="T8" fmla="*/ 117 w 117"/>
                <a:gd name="T9" fmla="*/ 62 h 121"/>
                <a:gd name="T10" fmla="*/ 110 w 117"/>
                <a:gd name="T11" fmla="*/ 38 h 121"/>
                <a:gd name="T12" fmla="*/ 98 w 117"/>
                <a:gd name="T13" fmla="*/ 19 h 121"/>
                <a:gd name="T14" fmla="*/ 79 w 117"/>
                <a:gd name="T15" fmla="*/ 5 h 121"/>
                <a:gd name="T16" fmla="*/ 60 w 117"/>
                <a:gd name="T17" fmla="*/ 0 h 121"/>
                <a:gd name="T18" fmla="*/ 34 w 117"/>
                <a:gd name="T19" fmla="*/ 5 h 121"/>
                <a:gd name="T20" fmla="*/ 17 w 117"/>
                <a:gd name="T21" fmla="*/ 19 h 121"/>
                <a:gd name="T22" fmla="*/ 3 w 117"/>
                <a:gd name="T23" fmla="*/ 38 h 121"/>
                <a:gd name="T24" fmla="*/ 0 w 117"/>
                <a:gd name="T25" fmla="*/ 62 h 121"/>
                <a:gd name="T26" fmla="*/ 3 w 117"/>
                <a:gd name="T27" fmla="*/ 83 h 121"/>
                <a:gd name="T28" fmla="*/ 17 w 117"/>
                <a:gd name="T29" fmla="*/ 102 h 121"/>
                <a:gd name="T30" fmla="*/ 34 w 117"/>
                <a:gd name="T31" fmla="*/ 114 h 121"/>
                <a:gd name="T32" fmla="*/ 60 w 117"/>
                <a:gd name="T33" fmla="*/ 121 h 121"/>
                <a:gd name="T34" fmla="*/ 60 w 117"/>
                <a:gd name="T3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1">
                  <a:moveTo>
                    <a:pt x="60" y="121"/>
                  </a:moveTo>
                  <a:lnTo>
                    <a:pt x="79" y="114"/>
                  </a:lnTo>
                  <a:lnTo>
                    <a:pt x="98" y="102"/>
                  </a:lnTo>
                  <a:lnTo>
                    <a:pt x="110" y="83"/>
                  </a:lnTo>
                  <a:lnTo>
                    <a:pt x="117" y="62"/>
                  </a:lnTo>
                  <a:lnTo>
                    <a:pt x="110" y="38"/>
                  </a:lnTo>
                  <a:lnTo>
                    <a:pt x="98" y="19"/>
                  </a:lnTo>
                  <a:lnTo>
                    <a:pt x="79" y="5"/>
                  </a:lnTo>
                  <a:lnTo>
                    <a:pt x="60" y="0"/>
                  </a:lnTo>
                  <a:lnTo>
                    <a:pt x="34" y="5"/>
                  </a:lnTo>
                  <a:lnTo>
                    <a:pt x="17" y="19"/>
                  </a:lnTo>
                  <a:lnTo>
                    <a:pt x="3" y="38"/>
                  </a:lnTo>
                  <a:lnTo>
                    <a:pt x="0" y="62"/>
                  </a:lnTo>
                  <a:lnTo>
                    <a:pt x="3" y="83"/>
                  </a:lnTo>
                  <a:lnTo>
                    <a:pt x="17" y="102"/>
                  </a:lnTo>
                  <a:lnTo>
                    <a:pt x="34" y="114"/>
                  </a:lnTo>
                  <a:lnTo>
                    <a:pt x="60" y="121"/>
                  </a:lnTo>
                  <a:lnTo>
                    <a:pt x="60" y="12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4" name="Freeform 408"/>
            <p:cNvSpPr>
              <a:spLocks/>
            </p:cNvSpPr>
            <p:nvPr/>
          </p:nvSpPr>
          <p:spPr bwMode="auto">
            <a:xfrm>
              <a:off x="8009" y="3425"/>
              <a:ext cx="57" cy="62"/>
            </a:xfrm>
            <a:custGeom>
              <a:avLst/>
              <a:gdLst>
                <a:gd name="T0" fmla="*/ 29 w 57"/>
                <a:gd name="T1" fmla="*/ 62 h 62"/>
                <a:gd name="T2" fmla="*/ 38 w 57"/>
                <a:gd name="T3" fmla="*/ 57 h 62"/>
                <a:gd name="T4" fmla="*/ 48 w 57"/>
                <a:gd name="T5" fmla="*/ 52 h 62"/>
                <a:gd name="T6" fmla="*/ 53 w 57"/>
                <a:gd name="T7" fmla="*/ 40 h 62"/>
                <a:gd name="T8" fmla="*/ 57 w 57"/>
                <a:gd name="T9" fmla="*/ 28 h 62"/>
                <a:gd name="T10" fmla="*/ 48 w 57"/>
                <a:gd name="T11" fmla="*/ 7 h 62"/>
                <a:gd name="T12" fmla="*/ 29 w 57"/>
                <a:gd name="T13" fmla="*/ 0 h 62"/>
                <a:gd name="T14" fmla="*/ 15 w 57"/>
                <a:gd name="T15" fmla="*/ 0 h 62"/>
                <a:gd name="T16" fmla="*/ 8 w 57"/>
                <a:gd name="T17" fmla="*/ 7 h 62"/>
                <a:gd name="T18" fmla="*/ 0 w 57"/>
                <a:gd name="T19" fmla="*/ 17 h 62"/>
                <a:gd name="T20" fmla="*/ 0 w 57"/>
                <a:gd name="T21" fmla="*/ 28 h 62"/>
                <a:gd name="T22" fmla="*/ 0 w 57"/>
                <a:gd name="T23" fmla="*/ 40 h 62"/>
                <a:gd name="T24" fmla="*/ 8 w 57"/>
                <a:gd name="T25" fmla="*/ 52 h 62"/>
                <a:gd name="T26" fmla="*/ 15 w 57"/>
                <a:gd name="T27" fmla="*/ 57 h 62"/>
                <a:gd name="T28" fmla="*/ 29 w 57"/>
                <a:gd name="T29" fmla="*/ 62 h 62"/>
                <a:gd name="T30" fmla="*/ 29 w 57"/>
                <a:gd name="T3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62">
                  <a:moveTo>
                    <a:pt x="29" y="62"/>
                  </a:moveTo>
                  <a:lnTo>
                    <a:pt x="38" y="57"/>
                  </a:lnTo>
                  <a:lnTo>
                    <a:pt x="48" y="52"/>
                  </a:lnTo>
                  <a:lnTo>
                    <a:pt x="53" y="40"/>
                  </a:lnTo>
                  <a:lnTo>
                    <a:pt x="57" y="28"/>
                  </a:lnTo>
                  <a:lnTo>
                    <a:pt x="48" y="7"/>
                  </a:lnTo>
                  <a:lnTo>
                    <a:pt x="29" y="0"/>
                  </a:lnTo>
                  <a:lnTo>
                    <a:pt x="15" y="0"/>
                  </a:lnTo>
                  <a:lnTo>
                    <a:pt x="8" y="7"/>
                  </a:lnTo>
                  <a:lnTo>
                    <a:pt x="0" y="17"/>
                  </a:lnTo>
                  <a:lnTo>
                    <a:pt x="0" y="28"/>
                  </a:lnTo>
                  <a:lnTo>
                    <a:pt x="0" y="40"/>
                  </a:lnTo>
                  <a:lnTo>
                    <a:pt x="8" y="52"/>
                  </a:lnTo>
                  <a:lnTo>
                    <a:pt x="15" y="57"/>
                  </a:lnTo>
                  <a:lnTo>
                    <a:pt x="29" y="62"/>
                  </a:lnTo>
                  <a:lnTo>
                    <a:pt x="29" y="6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5" name="Freeform 409"/>
            <p:cNvSpPr>
              <a:spLocks/>
            </p:cNvSpPr>
            <p:nvPr/>
          </p:nvSpPr>
          <p:spPr bwMode="auto">
            <a:xfrm>
              <a:off x="8337" y="2373"/>
              <a:ext cx="202" cy="192"/>
            </a:xfrm>
            <a:custGeom>
              <a:avLst/>
              <a:gdLst>
                <a:gd name="T0" fmla="*/ 0 w 202"/>
                <a:gd name="T1" fmla="*/ 97 h 192"/>
                <a:gd name="T2" fmla="*/ 0 w 202"/>
                <a:gd name="T3" fmla="*/ 76 h 192"/>
                <a:gd name="T4" fmla="*/ 8 w 202"/>
                <a:gd name="T5" fmla="*/ 57 h 192"/>
                <a:gd name="T6" fmla="*/ 15 w 202"/>
                <a:gd name="T7" fmla="*/ 41 h 192"/>
                <a:gd name="T8" fmla="*/ 29 w 202"/>
                <a:gd name="T9" fmla="*/ 26 h 192"/>
                <a:gd name="T10" fmla="*/ 43 w 202"/>
                <a:gd name="T11" fmla="*/ 12 h 192"/>
                <a:gd name="T12" fmla="*/ 62 w 202"/>
                <a:gd name="T13" fmla="*/ 5 h 192"/>
                <a:gd name="T14" fmla="*/ 81 w 202"/>
                <a:gd name="T15" fmla="*/ 0 h 192"/>
                <a:gd name="T16" fmla="*/ 103 w 202"/>
                <a:gd name="T17" fmla="*/ 0 h 192"/>
                <a:gd name="T18" fmla="*/ 119 w 202"/>
                <a:gd name="T19" fmla="*/ 0 h 192"/>
                <a:gd name="T20" fmla="*/ 136 w 202"/>
                <a:gd name="T21" fmla="*/ 5 h 192"/>
                <a:gd name="T22" fmla="*/ 150 w 202"/>
                <a:gd name="T23" fmla="*/ 10 h 192"/>
                <a:gd name="T24" fmla="*/ 164 w 202"/>
                <a:gd name="T25" fmla="*/ 19 h 192"/>
                <a:gd name="T26" fmla="*/ 176 w 202"/>
                <a:gd name="T27" fmla="*/ 26 h 192"/>
                <a:gd name="T28" fmla="*/ 186 w 202"/>
                <a:gd name="T29" fmla="*/ 41 h 192"/>
                <a:gd name="T30" fmla="*/ 193 w 202"/>
                <a:gd name="T31" fmla="*/ 52 h 192"/>
                <a:gd name="T32" fmla="*/ 202 w 202"/>
                <a:gd name="T33" fmla="*/ 69 h 192"/>
                <a:gd name="T34" fmla="*/ 188 w 202"/>
                <a:gd name="T35" fmla="*/ 86 h 192"/>
                <a:gd name="T36" fmla="*/ 174 w 202"/>
                <a:gd name="T37" fmla="*/ 105 h 192"/>
                <a:gd name="T38" fmla="*/ 162 w 202"/>
                <a:gd name="T39" fmla="*/ 121 h 192"/>
                <a:gd name="T40" fmla="*/ 157 w 202"/>
                <a:gd name="T41" fmla="*/ 128 h 192"/>
                <a:gd name="T42" fmla="*/ 152 w 202"/>
                <a:gd name="T43" fmla="*/ 128 h 192"/>
                <a:gd name="T44" fmla="*/ 148 w 202"/>
                <a:gd name="T45" fmla="*/ 133 h 192"/>
                <a:gd name="T46" fmla="*/ 136 w 202"/>
                <a:gd name="T47" fmla="*/ 140 h 192"/>
                <a:gd name="T48" fmla="*/ 124 w 202"/>
                <a:gd name="T49" fmla="*/ 150 h 192"/>
                <a:gd name="T50" fmla="*/ 107 w 202"/>
                <a:gd name="T51" fmla="*/ 159 h 192"/>
                <a:gd name="T52" fmla="*/ 93 w 202"/>
                <a:gd name="T53" fmla="*/ 171 h 192"/>
                <a:gd name="T54" fmla="*/ 79 w 202"/>
                <a:gd name="T55" fmla="*/ 181 h 192"/>
                <a:gd name="T56" fmla="*/ 65 w 202"/>
                <a:gd name="T57" fmla="*/ 192 h 192"/>
                <a:gd name="T58" fmla="*/ 50 w 202"/>
                <a:gd name="T59" fmla="*/ 183 h 192"/>
                <a:gd name="T60" fmla="*/ 36 w 202"/>
                <a:gd name="T61" fmla="*/ 176 h 192"/>
                <a:gd name="T62" fmla="*/ 24 w 202"/>
                <a:gd name="T63" fmla="*/ 164 h 192"/>
                <a:gd name="T64" fmla="*/ 17 w 202"/>
                <a:gd name="T65" fmla="*/ 154 h 192"/>
                <a:gd name="T66" fmla="*/ 8 w 202"/>
                <a:gd name="T67" fmla="*/ 140 h 192"/>
                <a:gd name="T68" fmla="*/ 3 w 202"/>
                <a:gd name="T69" fmla="*/ 128 h 192"/>
                <a:gd name="T70" fmla="*/ 0 w 202"/>
                <a:gd name="T71" fmla="*/ 112 h 192"/>
                <a:gd name="T72" fmla="*/ 0 w 202"/>
                <a:gd name="T73" fmla="*/ 97 h 192"/>
                <a:gd name="T74" fmla="*/ 0 w 202"/>
                <a:gd name="T75" fmla="*/ 9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 h="192">
                  <a:moveTo>
                    <a:pt x="0" y="97"/>
                  </a:moveTo>
                  <a:lnTo>
                    <a:pt x="0" y="76"/>
                  </a:lnTo>
                  <a:lnTo>
                    <a:pt x="8" y="57"/>
                  </a:lnTo>
                  <a:lnTo>
                    <a:pt x="15" y="41"/>
                  </a:lnTo>
                  <a:lnTo>
                    <a:pt x="29" y="26"/>
                  </a:lnTo>
                  <a:lnTo>
                    <a:pt x="43" y="12"/>
                  </a:lnTo>
                  <a:lnTo>
                    <a:pt x="62" y="5"/>
                  </a:lnTo>
                  <a:lnTo>
                    <a:pt x="81" y="0"/>
                  </a:lnTo>
                  <a:lnTo>
                    <a:pt x="103" y="0"/>
                  </a:lnTo>
                  <a:lnTo>
                    <a:pt x="119" y="0"/>
                  </a:lnTo>
                  <a:lnTo>
                    <a:pt x="136" y="5"/>
                  </a:lnTo>
                  <a:lnTo>
                    <a:pt x="150" y="10"/>
                  </a:lnTo>
                  <a:lnTo>
                    <a:pt x="164" y="19"/>
                  </a:lnTo>
                  <a:lnTo>
                    <a:pt x="176" y="26"/>
                  </a:lnTo>
                  <a:lnTo>
                    <a:pt x="186" y="41"/>
                  </a:lnTo>
                  <a:lnTo>
                    <a:pt x="193" y="52"/>
                  </a:lnTo>
                  <a:lnTo>
                    <a:pt x="202" y="69"/>
                  </a:lnTo>
                  <a:lnTo>
                    <a:pt x="188" y="86"/>
                  </a:lnTo>
                  <a:lnTo>
                    <a:pt x="174" y="105"/>
                  </a:lnTo>
                  <a:lnTo>
                    <a:pt x="162" y="121"/>
                  </a:lnTo>
                  <a:lnTo>
                    <a:pt x="157" y="128"/>
                  </a:lnTo>
                  <a:lnTo>
                    <a:pt x="152" y="128"/>
                  </a:lnTo>
                  <a:lnTo>
                    <a:pt x="148" y="133"/>
                  </a:lnTo>
                  <a:lnTo>
                    <a:pt x="136" y="140"/>
                  </a:lnTo>
                  <a:lnTo>
                    <a:pt x="124" y="150"/>
                  </a:lnTo>
                  <a:lnTo>
                    <a:pt x="107" y="159"/>
                  </a:lnTo>
                  <a:lnTo>
                    <a:pt x="93" y="171"/>
                  </a:lnTo>
                  <a:lnTo>
                    <a:pt x="79" y="181"/>
                  </a:lnTo>
                  <a:lnTo>
                    <a:pt x="65" y="192"/>
                  </a:lnTo>
                  <a:lnTo>
                    <a:pt x="50" y="183"/>
                  </a:lnTo>
                  <a:lnTo>
                    <a:pt x="36" y="176"/>
                  </a:lnTo>
                  <a:lnTo>
                    <a:pt x="24" y="164"/>
                  </a:lnTo>
                  <a:lnTo>
                    <a:pt x="17" y="154"/>
                  </a:lnTo>
                  <a:lnTo>
                    <a:pt x="8" y="140"/>
                  </a:lnTo>
                  <a:lnTo>
                    <a:pt x="3" y="128"/>
                  </a:lnTo>
                  <a:lnTo>
                    <a:pt x="0" y="112"/>
                  </a:lnTo>
                  <a:lnTo>
                    <a:pt x="0" y="97"/>
                  </a:lnTo>
                  <a:lnTo>
                    <a:pt x="0" y="97"/>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6" name="Freeform 410"/>
            <p:cNvSpPr>
              <a:spLocks/>
            </p:cNvSpPr>
            <p:nvPr/>
          </p:nvSpPr>
          <p:spPr bwMode="auto">
            <a:xfrm>
              <a:off x="8368" y="2399"/>
              <a:ext cx="131" cy="131"/>
            </a:xfrm>
            <a:custGeom>
              <a:avLst/>
              <a:gdLst>
                <a:gd name="T0" fmla="*/ 64 w 131"/>
                <a:gd name="T1" fmla="*/ 131 h 131"/>
                <a:gd name="T2" fmla="*/ 76 w 131"/>
                <a:gd name="T3" fmla="*/ 128 h 131"/>
                <a:gd name="T4" fmla="*/ 91 w 131"/>
                <a:gd name="T5" fmla="*/ 124 h 131"/>
                <a:gd name="T6" fmla="*/ 100 w 131"/>
                <a:gd name="T7" fmla="*/ 117 h 131"/>
                <a:gd name="T8" fmla="*/ 112 w 131"/>
                <a:gd name="T9" fmla="*/ 112 h 131"/>
                <a:gd name="T10" fmla="*/ 117 w 131"/>
                <a:gd name="T11" fmla="*/ 100 h 131"/>
                <a:gd name="T12" fmla="*/ 124 w 131"/>
                <a:gd name="T13" fmla="*/ 90 h 131"/>
                <a:gd name="T14" fmla="*/ 129 w 131"/>
                <a:gd name="T15" fmla="*/ 76 h 131"/>
                <a:gd name="T16" fmla="*/ 131 w 131"/>
                <a:gd name="T17" fmla="*/ 64 h 131"/>
                <a:gd name="T18" fmla="*/ 129 w 131"/>
                <a:gd name="T19" fmla="*/ 50 h 131"/>
                <a:gd name="T20" fmla="*/ 124 w 131"/>
                <a:gd name="T21" fmla="*/ 36 h 131"/>
                <a:gd name="T22" fmla="*/ 117 w 131"/>
                <a:gd name="T23" fmla="*/ 24 h 131"/>
                <a:gd name="T24" fmla="*/ 112 w 131"/>
                <a:gd name="T25" fmla="*/ 17 h 131"/>
                <a:gd name="T26" fmla="*/ 100 w 131"/>
                <a:gd name="T27" fmla="*/ 10 h 131"/>
                <a:gd name="T28" fmla="*/ 91 w 131"/>
                <a:gd name="T29" fmla="*/ 5 h 131"/>
                <a:gd name="T30" fmla="*/ 76 w 131"/>
                <a:gd name="T31" fmla="*/ 0 h 131"/>
                <a:gd name="T32" fmla="*/ 64 w 131"/>
                <a:gd name="T33" fmla="*/ 0 h 131"/>
                <a:gd name="T34" fmla="*/ 50 w 131"/>
                <a:gd name="T35" fmla="*/ 0 h 131"/>
                <a:gd name="T36" fmla="*/ 36 w 131"/>
                <a:gd name="T37" fmla="*/ 5 h 131"/>
                <a:gd name="T38" fmla="*/ 24 w 131"/>
                <a:gd name="T39" fmla="*/ 10 h 131"/>
                <a:gd name="T40" fmla="*/ 17 w 131"/>
                <a:gd name="T41" fmla="*/ 17 h 131"/>
                <a:gd name="T42" fmla="*/ 10 w 131"/>
                <a:gd name="T43" fmla="*/ 24 h 131"/>
                <a:gd name="T44" fmla="*/ 5 w 131"/>
                <a:gd name="T45" fmla="*/ 36 h 131"/>
                <a:gd name="T46" fmla="*/ 0 w 131"/>
                <a:gd name="T47" fmla="*/ 50 h 131"/>
                <a:gd name="T48" fmla="*/ 0 w 131"/>
                <a:gd name="T49" fmla="*/ 64 h 131"/>
                <a:gd name="T50" fmla="*/ 0 w 131"/>
                <a:gd name="T51" fmla="*/ 76 h 131"/>
                <a:gd name="T52" fmla="*/ 5 w 131"/>
                <a:gd name="T53" fmla="*/ 90 h 131"/>
                <a:gd name="T54" fmla="*/ 10 w 131"/>
                <a:gd name="T55" fmla="*/ 100 h 131"/>
                <a:gd name="T56" fmla="*/ 17 w 131"/>
                <a:gd name="T57" fmla="*/ 112 h 131"/>
                <a:gd name="T58" fmla="*/ 24 w 131"/>
                <a:gd name="T59" fmla="*/ 117 h 131"/>
                <a:gd name="T60" fmla="*/ 36 w 131"/>
                <a:gd name="T61" fmla="*/ 124 h 131"/>
                <a:gd name="T62" fmla="*/ 50 w 131"/>
                <a:gd name="T63" fmla="*/ 128 h 131"/>
                <a:gd name="T64" fmla="*/ 64 w 131"/>
                <a:gd name="T65" fmla="*/ 131 h 131"/>
                <a:gd name="T66" fmla="*/ 64 w 131"/>
                <a:gd name="T6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31">
                  <a:moveTo>
                    <a:pt x="64" y="131"/>
                  </a:moveTo>
                  <a:lnTo>
                    <a:pt x="76" y="128"/>
                  </a:lnTo>
                  <a:lnTo>
                    <a:pt x="91" y="124"/>
                  </a:lnTo>
                  <a:lnTo>
                    <a:pt x="100" y="117"/>
                  </a:lnTo>
                  <a:lnTo>
                    <a:pt x="112" y="112"/>
                  </a:lnTo>
                  <a:lnTo>
                    <a:pt x="117" y="100"/>
                  </a:lnTo>
                  <a:lnTo>
                    <a:pt x="124" y="90"/>
                  </a:lnTo>
                  <a:lnTo>
                    <a:pt x="129" y="76"/>
                  </a:lnTo>
                  <a:lnTo>
                    <a:pt x="131" y="64"/>
                  </a:lnTo>
                  <a:lnTo>
                    <a:pt x="129" y="50"/>
                  </a:lnTo>
                  <a:lnTo>
                    <a:pt x="124" y="36"/>
                  </a:lnTo>
                  <a:lnTo>
                    <a:pt x="117" y="24"/>
                  </a:lnTo>
                  <a:lnTo>
                    <a:pt x="112" y="17"/>
                  </a:lnTo>
                  <a:lnTo>
                    <a:pt x="100" y="10"/>
                  </a:lnTo>
                  <a:lnTo>
                    <a:pt x="91" y="5"/>
                  </a:lnTo>
                  <a:lnTo>
                    <a:pt x="76" y="0"/>
                  </a:lnTo>
                  <a:lnTo>
                    <a:pt x="64" y="0"/>
                  </a:lnTo>
                  <a:lnTo>
                    <a:pt x="50" y="0"/>
                  </a:lnTo>
                  <a:lnTo>
                    <a:pt x="36" y="5"/>
                  </a:lnTo>
                  <a:lnTo>
                    <a:pt x="24" y="10"/>
                  </a:lnTo>
                  <a:lnTo>
                    <a:pt x="17" y="17"/>
                  </a:lnTo>
                  <a:lnTo>
                    <a:pt x="10" y="24"/>
                  </a:lnTo>
                  <a:lnTo>
                    <a:pt x="5" y="36"/>
                  </a:lnTo>
                  <a:lnTo>
                    <a:pt x="0" y="50"/>
                  </a:lnTo>
                  <a:lnTo>
                    <a:pt x="0" y="64"/>
                  </a:lnTo>
                  <a:lnTo>
                    <a:pt x="0" y="76"/>
                  </a:lnTo>
                  <a:lnTo>
                    <a:pt x="5" y="90"/>
                  </a:lnTo>
                  <a:lnTo>
                    <a:pt x="10" y="100"/>
                  </a:lnTo>
                  <a:lnTo>
                    <a:pt x="17" y="112"/>
                  </a:lnTo>
                  <a:lnTo>
                    <a:pt x="24" y="117"/>
                  </a:lnTo>
                  <a:lnTo>
                    <a:pt x="36" y="124"/>
                  </a:lnTo>
                  <a:lnTo>
                    <a:pt x="50" y="128"/>
                  </a:lnTo>
                  <a:lnTo>
                    <a:pt x="64" y="131"/>
                  </a:lnTo>
                  <a:lnTo>
                    <a:pt x="64" y="13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7" name="Freeform 411"/>
            <p:cNvSpPr>
              <a:spLocks/>
            </p:cNvSpPr>
            <p:nvPr/>
          </p:nvSpPr>
          <p:spPr bwMode="auto">
            <a:xfrm>
              <a:off x="8390" y="2416"/>
              <a:ext cx="69" cy="71"/>
            </a:xfrm>
            <a:custGeom>
              <a:avLst/>
              <a:gdLst>
                <a:gd name="T0" fmla="*/ 35 w 69"/>
                <a:gd name="T1" fmla="*/ 71 h 71"/>
                <a:gd name="T2" fmla="*/ 47 w 69"/>
                <a:gd name="T3" fmla="*/ 66 h 71"/>
                <a:gd name="T4" fmla="*/ 59 w 69"/>
                <a:gd name="T5" fmla="*/ 59 h 71"/>
                <a:gd name="T6" fmla="*/ 64 w 69"/>
                <a:gd name="T7" fmla="*/ 47 h 71"/>
                <a:gd name="T8" fmla="*/ 69 w 69"/>
                <a:gd name="T9" fmla="*/ 38 h 71"/>
                <a:gd name="T10" fmla="*/ 64 w 69"/>
                <a:gd name="T11" fmla="*/ 24 h 71"/>
                <a:gd name="T12" fmla="*/ 59 w 69"/>
                <a:gd name="T13" fmla="*/ 12 h 71"/>
                <a:gd name="T14" fmla="*/ 47 w 69"/>
                <a:gd name="T15" fmla="*/ 2 h 71"/>
                <a:gd name="T16" fmla="*/ 35 w 69"/>
                <a:gd name="T17" fmla="*/ 0 h 71"/>
                <a:gd name="T18" fmla="*/ 19 w 69"/>
                <a:gd name="T19" fmla="*/ 2 h 71"/>
                <a:gd name="T20" fmla="*/ 9 w 69"/>
                <a:gd name="T21" fmla="*/ 12 h 71"/>
                <a:gd name="T22" fmla="*/ 0 w 69"/>
                <a:gd name="T23" fmla="*/ 24 h 71"/>
                <a:gd name="T24" fmla="*/ 0 w 69"/>
                <a:gd name="T25" fmla="*/ 38 h 71"/>
                <a:gd name="T26" fmla="*/ 0 w 69"/>
                <a:gd name="T27" fmla="*/ 47 h 71"/>
                <a:gd name="T28" fmla="*/ 9 w 69"/>
                <a:gd name="T29" fmla="*/ 59 h 71"/>
                <a:gd name="T30" fmla="*/ 19 w 69"/>
                <a:gd name="T31" fmla="*/ 66 h 71"/>
                <a:gd name="T32" fmla="*/ 35 w 69"/>
                <a:gd name="T33" fmla="*/ 71 h 71"/>
                <a:gd name="T34" fmla="*/ 35 w 69"/>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1">
                  <a:moveTo>
                    <a:pt x="35" y="71"/>
                  </a:moveTo>
                  <a:lnTo>
                    <a:pt x="47" y="66"/>
                  </a:lnTo>
                  <a:lnTo>
                    <a:pt x="59" y="59"/>
                  </a:lnTo>
                  <a:lnTo>
                    <a:pt x="64" y="47"/>
                  </a:lnTo>
                  <a:lnTo>
                    <a:pt x="69" y="38"/>
                  </a:lnTo>
                  <a:lnTo>
                    <a:pt x="64" y="24"/>
                  </a:lnTo>
                  <a:lnTo>
                    <a:pt x="59" y="12"/>
                  </a:lnTo>
                  <a:lnTo>
                    <a:pt x="47" y="2"/>
                  </a:lnTo>
                  <a:lnTo>
                    <a:pt x="35" y="0"/>
                  </a:lnTo>
                  <a:lnTo>
                    <a:pt x="19" y="2"/>
                  </a:lnTo>
                  <a:lnTo>
                    <a:pt x="9" y="12"/>
                  </a:lnTo>
                  <a:lnTo>
                    <a:pt x="0" y="24"/>
                  </a:lnTo>
                  <a:lnTo>
                    <a:pt x="0" y="38"/>
                  </a:lnTo>
                  <a:lnTo>
                    <a:pt x="0" y="47"/>
                  </a:lnTo>
                  <a:lnTo>
                    <a:pt x="9" y="59"/>
                  </a:lnTo>
                  <a:lnTo>
                    <a:pt x="19" y="66"/>
                  </a:lnTo>
                  <a:lnTo>
                    <a:pt x="35" y="71"/>
                  </a:lnTo>
                  <a:lnTo>
                    <a:pt x="35" y="7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8" name="Freeform 412"/>
            <p:cNvSpPr>
              <a:spLocks/>
            </p:cNvSpPr>
            <p:nvPr/>
          </p:nvSpPr>
          <p:spPr bwMode="auto">
            <a:xfrm rot="10800000">
              <a:off x="7660" y="2311"/>
              <a:ext cx="1031" cy="1234"/>
            </a:xfrm>
            <a:custGeom>
              <a:avLst/>
              <a:gdLst>
                <a:gd name="T0" fmla="*/ 1031 w 1031"/>
                <a:gd name="T1" fmla="*/ 171 h 1170"/>
                <a:gd name="T2" fmla="*/ 1028 w 1031"/>
                <a:gd name="T3" fmla="*/ 173 h 1170"/>
                <a:gd name="T4" fmla="*/ 1026 w 1031"/>
                <a:gd name="T5" fmla="*/ 176 h 1170"/>
                <a:gd name="T6" fmla="*/ 895 w 1031"/>
                <a:gd name="T7" fmla="*/ 271 h 1170"/>
                <a:gd name="T8" fmla="*/ 774 w 1031"/>
                <a:gd name="T9" fmla="*/ 413 h 1170"/>
                <a:gd name="T10" fmla="*/ 684 w 1031"/>
                <a:gd name="T11" fmla="*/ 593 h 1170"/>
                <a:gd name="T12" fmla="*/ 646 w 1031"/>
                <a:gd name="T13" fmla="*/ 862 h 1170"/>
                <a:gd name="T14" fmla="*/ 644 w 1031"/>
                <a:gd name="T15" fmla="*/ 867 h 1170"/>
                <a:gd name="T16" fmla="*/ 644 w 1031"/>
                <a:gd name="T17" fmla="*/ 888 h 1170"/>
                <a:gd name="T18" fmla="*/ 644 w 1031"/>
                <a:gd name="T19" fmla="*/ 900 h 1170"/>
                <a:gd name="T20" fmla="*/ 644 w 1031"/>
                <a:gd name="T21" fmla="*/ 919 h 1170"/>
                <a:gd name="T22" fmla="*/ 644 w 1031"/>
                <a:gd name="T23" fmla="*/ 938 h 1170"/>
                <a:gd name="T24" fmla="*/ 644 w 1031"/>
                <a:gd name="T25" fmla="*/ 959 h 1170"/>
                <a:gd name="T26" fmla="*/ 644 w 1031"/>
                <a:gd name="T27" fmla="*/ 981 h 1170"/>
                <a:gd name="T28" fmla="*/ 644 w 1031"/>
                <a:gd name="T29" fmla="*/ 1004 h 1170"/>
                <a:gd name="T30" fmla="*/ 644 w 1031"/>
                <a:gd name="T31" fmla="*/ 1028 h 1170"/>
                <a:gd name="T32" fmla="*/ 644 w 1031"/>
                <a:gd name="T33" fmla="*/ 1056 h 1170"/>
                <a:gd name="T34" fmla="*/ 644 w 1031"/>
                <a:gd name="T35" fmla="*/ 1083 h 1170"/>
                <a:gd name="T36" fmla="*/ 644 w 1031"/>
                <a:gd name="T37" fmla="*/ 1109 h 1170"/>
                <a:gd name="T38" fmla="*/ 644 w 1031"/>
                <a:gd name="T39" fmla="*/ 1135 h 1170"/>
                <a:gd name="T40" fmla="*/ 644 w 1031"/>
                <a:gd name="T41" fmla="*/ 1163 h 1170"/>
                <a:gd name="T42" fmla="*/ 629 w 1031"/>
                <a:gd name="T43" fmla="*/ 1166 h 1170"/>
                <a:gd name="T44" fmla="*/ 620 w 1031"/>
                <a:gd name="T45" fmla="*/ 1168 h 1170"/>
                <a:gd name="T46" fmla="*/ 613 w 1031"/>
                <a:gd name="T47" fmla="*/ 1168 h 1170"/>
                <a:gd name="T48" fmla="*/ 613 w 1031"/>
                <a:gd name="T49" fmla="*/ 1170 h 1170"/>
                <a:gd name="T50" fmla="*/ 346 w 1031"/>
                <a:gd name="T51" fmla="*/ 1128 h 1170"/>
                <a:gd name="T52" fmla="*/ 163 w 1031"/>
                <a:gd name="T53" fmla="*/ 1019 h 1170"/>
                <a:gd name="T54" fmla="*/ 35 w 1031"/>
                <a:gd name="T55" fmla="*/ 836 h 1170"/>
                <a:gd name="T56" fmla="*/ 0 w 1031"/>
                <a:gd name="T57" fmla="*/ 665 h 1170"/>
                <a:gd name="T58" fmla="*/ 26 w 1031"/>
                <a:gd name="T59" fmla="*/ 401 h 1170"/>
                <a:gd name="T60" fmla="*/ 102 w 1031"/>
                <a:gd name="T61" fmla="*/ 240 h 1170"/>
                <a:gd name="T62" fmla="*/ 240 w 1031"/>
                <a:gd name="T63" fmla="*/ 93 h 1170"/>
                <a:gd name="T64" fmla="*/ 427 w 1031"/>
                <a:gd name="T65" fmla="*/ 5 h 1170"/>
                <a:gd name="T66" fmla="*/ 653 w 1031"/>
                <a:gd name="T67" fmla="*/ 0 h 1170"/>
                <a:gd name="T68" fmla="*/ 848 w 1031"/>
                <a:gd name="T69" fmla="*/ 40 h 1170"/>
                <a:gd name="T70" fmla="*/ 1005 w 1031"/>
                <a:gd name="T71" fmla="*/ 135 h 1170"/>
                <a:gd name="T72" fmla="*/ 1005 w 1031"/>
                <a:gd name="T73" fmla="*/ 138 h 1170"/>
                <a:gd name="T74" fmla="*/ 1012 w 1031"/>
                <a:gd name="T75" fmla="*/ 145 h 1170"/>
                <a:gd name="T76" fmla="*/ 1019 w 1031"/>
                <a:gd name="T77" fmla="*/ 157 h 1170"/>
                <a:gd name="T78" fmla="*/ 1031 w 1031"/>
                <a:gd name="T79" fmla="*/ 171 h 1170"/>
                <a:gd name="T80" fmla="*/ 1031 w 1031"/>
                <a:gd name="T81" fmla="*/ 17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1" h="1170">
                  <a:moveTo>
                    <a:pt x="1031" y="171"/>
                  </a:moveTo>
                  <a:lnTo>
                    <a:pt x="1028" y="173"/>
                  </a:lnTo>
                  <a:lnTo>
                    <a:pt x="1026" y="176"/>
                  </a:lnTo>
                  <a:lnTo>
                    <a:pt x="895" y="271"/>
                  </a:lnTo>
                  <a:lnTo>
                    <a:pt x="774" y="413"/>
                  </a:lnTo>
                  <a:lnTo>
                    <a:pt x="684" y="593"/>
                  </a:lnTo>
                  <a:lnTo>
                    <a:pt x="646" y="862"/>
                  </a:lnTo>
                  <a:lnTo>
                    <a:pt x="644" y="867"/>
                  </a:lnTo>
                  <a:lnTo>
                    <a:pt x="644" y="888"/>
                  </a:lnTo>
                  <a:lnTo>
                    <a:pt x="644" y="900"/>
                  </a:lnTo>
                  <a:lnTo>
                    <a:pt x="644" y="919"/>
                  </a:lnTo>
                  <a:lnTo>
                    <a:pt x="644" y="938"/>
                  </a:lnTo>
                  <a:lnTo>
                    <a:pt x="644" y="959"/>
                  </a:lnTo>
                  <a:lnTo>
                    <a:pt x="644" y="981"/>
                  </a:lnTo>
                  <a:lnTo>
                    <a:pt x="644" y="1004"/>
                  </a:lnTo>
                  <a:lnTo>
                    <a:pt x="644" y="1028"/>
                  </a:lnTo>
                  <a:lnTo>
                    <a:pt x="644" y="1056"/>
                  </a:lnTo>
                  <a:lnTo>
                    <a:pt x="644" y="1083"/>
                  </a:lnTo>
                  <a:lnTo>
                    <a:pt x="644" y="1109"/>
                  </a:lnTo>
                  <a:lnTo>
                    <a:pt x="644" y="1135"/>
                  </a:lnTo>
                  <a:lnTo>
                    <a:pt x="644" y="1163"/>
                  </a:lnTo>
                  <a:lnTo>
                    <a:pt x="629" y="1166"/>
                  </a:lnTo>
                  <a:lnTo>
                    <a:pt x="620" y="1168"/>
                  </a:lnTo>
                  <a:lnTo>
                    <a:pt x="613" y="1168"/>
                  </a:lnTo>
                  <a:lnTo>
                    <a:pt x="613" y="1170"/>
                  </a:lnTo>
                  <a:lnTo>
                    <a:pt x="346" y="1128"/>
                  </a:lnTo>
                  <a:lnTo>
                    <a:pt x="163" y="1019"/>
                  </a:lnTo>
                  <a:lnTo>
                    <a:pt x="35" y="836"/>
                  </a:lnTo>
                  <a:lnTo>
                    <a:pt x="0" y="665"/>
                  </a:lnTo>
                  <a:lnTo>
                    <a:pt x="26" y="401"/>
                  </a:lnTo>
                  <a:lnTo>
                    <a:pt x="102" y="240"/>
                  </a:lnTo>
                  <a:lnTo>
                    <a:pt x="240" y="93"/>
                  </a:lnTo>
                  <a:lnTo>
                    <a:pt x="427" y="5"/>
                  </a:lnTo>
                  <a:lnTo>
                    <a:pt x="653" y="0"/>
                  </a:lnTo>
                  <a:lnTo>
                    <a:pt x="848" y="40"/>
                  </a:lnTo>
                  <a:lnTo>
                    <a:pt x="1005" y="135"/>
                  </a:lnTo>
                  <a:lnTo>
                    <a:pt x="1005" y="138"/>
                  </a:lnTo>
                  <a:lnTo>
                    <a:pt x="1012" y="145"/>
                  </a:lnTo>
                  <a:lnTo>
                    <a:pt x="1019" y="157"/>
                  </a:lnTo>
                  <a:lnTo>
                    <a:pt x="1031" y="171"/>
                  </a:lnTo>
                  <a:lnTo>
                    <a:pt x="1031" y="17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89" name="Freeform 413"/>
            <p:cNvSpPr>
              <a:spLocks/>
            </p:cNvSpPr>
            <p:nvPr/>
          </p:nvSpPr>
          <p:spPr bwMode="auto">
            <a:xfrm rot="10800000">
              <a:off x="7826" y="2572"/>
              <a:ext cx="775" cy="869"/>
            </a:xfrm>
            <a:custGeom>
              <a:avLst/>
              <a:gdLst>
                <a:gd name="T0" fmla="*/ 432 w 775"/>
                <a:gd name="T1" fmla="*/ 821 h 824"/>
                <a:gd name="T2" fmla="*/ 475 w 775"/>
                <a:gd name="T3" fmla="*/ 819 h 824"/>
                <a:gd name="T4" fmla="*/ 513 w 775"/>
                <a:gd name="T5" fmla="*/ 809 h 824"/>
                <a:gd name="T6" fmla="*/ 554 w 775"/>
                <a:gd name="T7" fmla="*/ 795 h 824"/>
                <a:gd name="T8" fmla="*/ 575 w 775"/>
                <a:gd name="T9" fmla="*/ 626 h 824"/>
                <a:gd name="T10" fmla="*/ 587 w 775"/>
                <a:gd name="T11" fmla="*/ 579 h 824"/>
                <a:gd name="T12" fmla="*/ 594 w 775"/>
                <a:gd name="T13" fmla="*/ 531 h 824"/>
                <a:gd name="T14" fmla="*/ 611 w 775"/>
                <a:gd name="T15" fmla="*/ 484 h 824"/>
                <a:gd name="T16" fmla="*/ 622 w 775"/>
                <a:gd name="T17" fmla="*/ 437 h 824"/>
                <a:gd name="T18" fmla="*/ 630 w 775"/>
                <a:gd name="T19" fmla="*/ 413 h 824"/>
                <a:gd name="T20" fmla="*/ 644 w 775"/>
                <a:gd name="T21" fmla="*/ 382 h 824"/>
                <a:gd name="T22" fmla="*/ 658 w 775"/>
                <a:gd name="T23" fmla="*/ 353 h 824"/>
                <a:gd name="T24" fmla="*/ 665 w 775"/>
                <a:gd name="T25" fmla="*/ 334 h 824"/>
                <a:gd name="T26" fmla="*/ 758 w 775"/>
                <a:gd name="T27" fmla="*/ 192 h 824"/>
                <a:gd name="T28" fmla="*/ 729 w 775"/>
                <a:gd name="T29" fmla="*/ 147 h 824"/>
                <a:gd name="T30" fmla="*/ 691 w 775"/>
                <a:gd name="T31" fmla="*/ 104 h 824"/>
                <a:gd name="T32" fmla="*/ 651 w 775"/>
                <a:gd name="T33" fmla="*/ 71 h 824"/>
                <a:gd name="T34" fmla="*/ 603 w 775"/>
                <a:gd name="T35" fmla="*/ 42 h 824"/>
                <a:gd name="T36" fmla="*/ 554 w 775"/>
                <a:gd name="T37" fmla="*/ 21 h 824"/>
                <a:gd name="T38" fmla="*/ 496 w 775"/>
                <a:gd name="T39" fmla="*/ 7 h 824"/>
                <a:gd name="T40" fmla="*/ 439 w 775"/>
                <a:gd name="T41" fmla="*/ 0 h 824"/>
                <a:gd name="T42" fmla="*/ 368 w 775"/>
                <a:gd name="T43" fmla="*/ 0 h 824"/>
                <a:gd name="T44" fmla="*/ 287 w 775"/>
                <a:gd name="T45" fmla="*/ 14 h 824"/>
                <a:gd name="T46" fmla="*/ 214 w 775"/>
                <a:gd name="T47" fmla="*/ 47 h 824"/>
                <a:gd name="T48" fmla="*/ 150 w 775"/>
                <a:gd name="T49" fmla="*/ 92 h 824"/>
                <a:gd name="T50" fmla="*/ 92 w 775"/>
                <a:gd name="T51" fmla="*/ 147 h 824"/>
                <a:gd name="T52" fmla="*/ 47 w 775"/>
                <a:gd name="T53" fmla="*/ 213 h 824"/>
                <a:gd name="T54" fmla="*/ 14 w 775"/>
                <a:gd name="T55" fmla="*/ 287 h 824"/>
                <a:gd name="T56" fmla="*/ 0 w 775"/>
                <a:gd name="T57" fmla="*/ 370 h 824"/>
                <a:gd name="T58" fmla="*/ 0 w 775"/>
                <a:gd name="T59" fmla="*/ 456 h 824"/>
                <a:gd name="T60" fmla="*/ 14 w 775"/>
                <a:gd name="T61" fmla="*/ 531 h 824"/>
                <a:gd name="T62" fmla="*/ 47 w 775"/>
                <a:gd name="T63" fmla="*/ 603 h 824"/>
                <a:gd name="T64" fmla="*/ 92 w 775"/>
                <a:gd name="T65" fmla="*/ 672 h 824"/>
                <a:gd name="T66" fmla="*/ 150 w 775"/>
                <a:gd name="T67" fmla="*/ 726 h 824"/>
                <a:gd name="T68" fmla="*/ 214 w 775"/>
                <a:gd name="T69" fmla="*/ 771 h 824"/>
                <a:gd name="T70" fmla="*/ 287 w 775"/>
                <a:gd name="T71" fmla="*/ 802 h 824"/>
                <a:gd name="T72" fmla="*/ 368 w 775"/>
                <a:gd name="T73" fmla="*/ 819 h 824"/>
                <a:gd name="T74" fmla="*/ 411 w 775"/>
                <a:gd name="T75" fmla="*/ 82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5" h="824">
                  <a:moveTo>
                    <a:pt x="411" y="824"/>
                  </a:moveTo>
                  <a:lnTo>
                    <a:pt x="432" y="821"/>
                  </a:lnTo>
                  <a:lnTo>
                    <a:pt x="454" y="821"/>
                  </a:lnTo>
                  <a:lnTo>
                    <a:pt x="475" y="819"/>
                  </a:lnTo>
                  <a:lnTo>
                    <a:pt x="496" y="816"/>
                  </a:lnTo>
                  <a:lnTo>
                    <a:pt x="513" y="809"/>
                  </a:lnTo>
                  <a:lnTo>
                    <a:pt x="535" y="805"/>
                  </a:lnTo>
                  <a:lnTo>
                    <a:pt x="554" y="795"/>
                  </a:lnTo>
                  <a:lnTo>
                    <a:pt x="575" y="788"/>
                  </a:lnTo>
                  <a:lnTo>
                    <a:pt x="575" y="626"/>
                  </a:lnTo>
                  <a:lnTo>
                    <a:pt x="582" y="603"/>
                  </a:lnTo>
                  <a:lnTo>
                    <a:pt x="587" y="579"/>
                  </a:lnTo>
                  <a:lnTo>
                    <a:pt x="587" y="553"/>
                  </a:lnTo>
                  <a:lnTo>
                    <a:pt x="594" y="531"/>
                  </a:lnTo>
                  <a:lnTo>
                    <a:pt x="601" y="508"/>
                  </a:lnTo>
                  <a:lnTo>
                    <a:pt x="611" y="484"/>
                  </a:lnTo>
                  <a:lnTo>
                    <a:pt x="615" y="460"/>
                  </a:lnTo>
                  <a:lnTo>
                    <a:pt x="622" y="437"/>
                  </a:lnTo>
                  <a:lnTo>
                    <a:pt x="622" y="425"/>
                  </a:lnTo>
                  <a:lnTo>
                    <a:pt x="630" y="413"/>
                  </a:lnTo>
                  <a:lnTo>
                    <a:pt x="634" y="396"/>
                  </a:lnTo>
                  <a:lnTo>
                    <a:pt x="644" y="382"/>
                  </a:lnTo>
                  <a:lnTo>
                    <a:pt x="651" y="365"/>
                  </a:lnTo>
                  <a:lnTo>
                    <a:pt x="658" y="353"/>
                  </a:lnTo>
                  <a:lnTo>
                    <a:pt x="660" y="339"/>
                  </a:lnTo>
                  <a:lnTo>
                    <a:pt x="665" y="334"/>
                  </a:lnTo>
                  <a:lnTo>
                    <a:pt x="775" y="220"/>
                  </a:lnTo>
                  <a:lnTo>
                    <a:pt x="758" y="192"/>
                  </a:lnTo>
                  <a:lnTo>
                    <a:pt x="746" y="168"/>
                  </a:lnTo>
                  <a:lnTo>
                    <a:pt x="729" y="147"/>
                  </a:lnTo>
                  <a:lnTo>
                    <a:pt x="713" y="125"/>
                  </a:lnTo>
                  <a:lnTo>
                    <a:pt x="691" y="104"/>
                  </a:lnTo>
                  <a:lnTo>
                    <a:pt x="672" y="87"/>
                  </a:lnTo>
                  <a:lnTo>
                    <a:pt x="651" y="71"/>
                  </a:lnTo>
                  <a:lnTo>
                    <a:pt x="630" y="57"/>
                  </a:lnTo>
                  <a:lnTo>
                    <a:pt x="603" y="42"/>
                  </a:lnTo>
                  <a:lnTo>
                    <a:pt x="580" y="30"/>
                  </a:lnTo>
                  <a:lnTo>
                    <a:pt x="554" y="21"/>
                  </a:lnTo>
                  <a:lnTo>
                    <a:pt x="527" y="14"/>
                  </a:lnTo>
                  <a:lnTo>
                    <a:pt x="496" y="7"/>
                  </a:lnTo>
                  <a:lnTo>
                    <a:pt x="468" y="2"/>
                  </a:lnTo>
                  <a:lnTo>
                    <a:pt x="439" y="0"/>
                  </a:lnTo>
                  <a:lnTo>
                    <a:pt x="411" y="0"/>
                  </a:lnTo>
                  <a:lnTo>
                    <a:pt x="368" y="0"/>
                  </a:lnTo>
                  <a:lnTo>
                    <a:pt x="325" y="7"/>
                  </a:lnTo>
                  <a:lnTo>
                    <a:pt x="287" y="14"/>
                  </a:lnTo>
                  <a:lnTo>
                    <a:pt x="252" y="30"/>
                  </a:lnTo>
                  <a:lnTo>
                    <a:pt x="214" y="47"/>
                  </a:lnTo>
                  <a:lnTo>
                    <a:pt x="180" y="68"/>
                  </a:lnTo>
                  <a:lnTo>
                    <a:pt x="150" y="92"/>
                  </a:lnTo>
                  <a:lnTo>
                    <a:pt x="121" y="121"/>
                  </a:lnTo>
                  <a:lnTo>
                    <a:pt x="92" y="147"/>
                  </a:lnTo>
                  <a:lnTo>
                    <a:pt x="69" y="180"/>
                  </a:lnTo>
                  <a:lnTo>
                    <a:pt x="47" y="213"/>
                  </a:lnTo>
                  <a:lnTo>
                    <a:pt x="31" y="251"/>
                  </a:lnTo>
                  <a:lnTo>
                    <a:pt x="14" y="287"/>
                  </a:lnTo>
                  <a:lnTo>
                    <a:pt x="7" y="330"/>
                  </a:lnTo>
                  <a:lnTo>
                    <a:pt x="0" y="370"/>
                  </a:lnTo>
                  <a:lnTo>
                    <a:pt x="0" y="415"/>
                  </a:lnTo>
                  <a:lnTo>
                    <a:pt x="0" y="456"/>
                  </a:lnTo>
                  <a:lnTo>
                    <a:pt x="7" y="493"/>
                  </a:lnTo>
                  <a:lnTo>
                    <a:pt x="14" y="531"/>
                  </a:lnTo>
                  <a:lnTo>
                    <a:pt x="31" y="569"/>
                  </a:lnTo>
                  <a:lnTo>
                    <a:pt x="47" y="603"/>
                  </a:lnTo>
                  <a:lnTo>
                    <a:pt x="69" y="638"/>
                  </a:lnTo>
                  <a:lnTo>
                    <a:pt x="92" y="672"/>
                  </a:lnTo>
                  <a:lnTo>
                    <a:pt x="121" y="702"/>
                  </a:lnTo>
                  <a:lnTo>
                    <a:pt x="150" y="726"/>
                  </a:lnTo>
                  <a:lnTo>
                    <a:pt x="180" y="750"/>
                  </a:lnTo>
                  <a:lnTo>
                    <a:pt x="214" y="771"/>
                  </a:lnTo>
                  <a:lnTo>
                    <a:pt x="252" y="790"/>
                  </a:lnTo>
                  <a:lnTo>
                    <a:pt x="287" y="802"/>
                  </a:lnTo>
                  <a:lnTo>
                    <a:pt x="325" y="814"/>
                  </a:lnTo>
                  <a:lnTo>
                    <a:pt x="368" y="819"/>
                  </a:lnTo>
                  <a:lnTo>
                    <a:pt x="411" y="824"/>
                  </a:lnTo>
                  <a:lnTo>
                    <a:pt x="411" y="82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0" name="Freeform 414"/>
            <p:cNvSpPr>
              <a:spLocks/>
            </p:cNvSpPr>
            <p:nvPr/>
          </p:nvSpPr>
          <p:spPr bwMode="auto">
            <a:xfrm rot="10800000">
              <a:off x="7953" y="2774"/>
              <a:ext cx="568" cy="597"/>
            </a:xfrm>
            <a:custGeom>
              <a:avLst/>
              <a:gdLst>
                <a:gd name="T0" fmla="*/ 309 w 568"/>
                <a:gd name="T1" fmla="*/ 565 h 567"/>
                <a:gd name="T2" fmla="*/ 363 w 568"/>
                <a:gd name="T3" fmla="*/ 551 h 567"/>
                <a:gd name="T4" fmla="*/ 415 w 568"/>
                <a:gd name="T5" fmla="*/ 529 h 567"/>
                <a:gd name="T6" fmla="*/ 461 w 568"/>
                <a:gd name="T7" fmla="*/ 498 h 567"/>
                <a:gd name="T8" fmla="*/ 499 w 568"/>
                <a:gd name="T9" fmla="*/ 460 h 567"/>
                <a:gd name="T10" fmla="*/ 530 w 568"/>
                <a:gd name="T11" fmla="*/ 418 h 567"/>
                <a:gd name="T12" fmla="*/ 551 w 568"/>
                <a:gd name="T13" fmla="*/ 365 h 567"/>
                <a:gd name="T14" fmla="*/ 565 w 568"/>
                <a:gd name="T15" fmla="*/ 311 h 567"/>
                <a:gd name="T16" fmla="*/ 565 w 568"/>
                <a:gd name="T17" fmla="*/ 254 h 567"/>
                <a:gd name="T18" fmla="*/ 551 w 568"/>
                <a:gd name="T19" fmla="*/ 197 h 567"/>
                <a:gd name="T20" fmla="*/ 530 w 568"/>
                <a:gd name="T21" fmla="*/ 147 h 567"/>
                <a:gd name="T22" fmla="*/ 499 w 568"/>
                <a:gd name="T23" fmla="*/ 102 h 567"/>
                <a:gd name="T24" fmla="*/ 461 w 568"/>
                <a:gd name="T25" fmla="*/ 61 h 567"/>
                <a:gd name="T26" fmla="*/ 415 w 568"/>
                <a:gd name="T27" fmla="*/ 31 h 567"/>
                <a:gd name="T28" fmla="*/ 363 w 568"/>
                <a:gd name="T29" fmla="*/ 9 h 567"/>
                <a:gd name="T30" fmla="*/ 309 w 568"/>
                <a:gd name="T31" fmla="*/ 0 h 567"/>
                <a:gd name="T32" fmla="*/ 252 w 568"/>
                <a:gd name="T33" fmla="*/ 0 h 567"/>
                <a:gd name="T34" fmla="*/ 197 w 568"/>
                <a:gd name="T35" fmla="*/ 9 h 567"/>
                <a:gd name="T36" fmla="*/ 147 w 568"/>
                <a:gd name="T37" fmla="*/ 31 h 567"/>
                <a:gd name="T38" fmla="*/ 102 w 568"/>
                <a:gd name="T39" fmla="*/ 61 h 567"/>
                <a:gd name="T40" fmla="*/ 61 w 568"/>
                <a:gd name="T41" fmla="*/ 102 h 567"/>
                <a:gd name="T42" fmla="*/ 31 w 568"/>
                <a:gd name="T43" fmla="*/ 147 h 567"/>
                <a:gd name="T44" fmla="*/ 9 w 568"/>
                <a:gd name="T45" fmla="*/ 197 h 567"/>
                <a:gd name="T46" fmla="*/ 0 w 568"/>
                <a:gd name="T47" fmla="*/ 254 h 567"/>
                <a:gd name="T48" fmla="*/ 0 w 568"/>
                <a:gd name="T49" fmla="*/ 311 h 567"/>
                <a:gd name="T50" fmla="*/ 9 w 568"/>
                <a:gd name="T51" fmla="*/ 365 h 567"/>
                <a:gd name="T52" fmla="*/ 31 w 568"/>
                <a:gd name="T53" fmla="*/ 418 h 567"/>
                <a:gd name="T54" fmla="*/ 61 w 568"/>
                <a:gd name="T55" fmla="*/ 460 h 567"/>
                <a:gd name="T56" fmla="*/ 102 w 568"/>
                <a:gd name="T57" fmla="*/ 498 h 567"/>
                <a:gd name="T58" fmla="*/ 147 w 568"/>
                <a:gd name="T59" fmla="*/ 529 h 567"/>
                <a:gd name="T60" fmla="*/ 197 w 568"/>
                <a:gd name="T61" fmla="*/ 551 h 567"/>
                <a:gd name="T62" fmla="*/ 252 w 568"/>
                <a:gd name="T63" fmla="*/ 565 h 567"/>
                <a:gd name="T64" fmla="*/ 282 w 568"/>
                <a:gd name="T65" fmla="*/ 5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8" h="567">
                  <a:moveTo>
                    <a:pt x="282" y="567"/>
                  </a:moveTo>
                  <a:lnTo>
                    <a:pt x="309" y="565"/>
                  </a:lnTo>
                  <a:lnTo>
                    <a:pt x="337" y="560"/>
                  </a:lnTo>
                  <a:lnTo>
                    <a:pt x="363" y="551"/>
                  </a:lnTo>
                  <a:lnTo>
                    <a:pt x="392" y="543"/>
                  </a:lnTo>
                  <a:lnTo>
                    <a:pt x="415" y="529"/>
                  </a:lnTo>
                  <a:lnTo>
                    <a:pt x="439" y="515"/>
                  </a:lnTo>
                  <a:lnTo>
                    <a:pt x="461" y="498"/>
                  </a:lnTo>
                  <a:lnTo>
                    <a:pt x="482" y="482"/>
                  </a:lnTo>
                  <a:lnTo>
                    <a:pt x="499" y="460"/>
                  </a:lnTo>
                  <a:lnTo>
                    <a:pt x="515" y="439"/>
                  </a:lnTo>
                  <a:lnTo>
                    <a:pt x="530" y="418"/>
                  </a:lnTo>
                  <a:lnTo>
                    <a:pt x="544" y="392"/>
                  </a:lnTo>
                  <a:lnTo>
                    <a:pt x="551" y="365"/>
                  </a:lnTo>
                  <a:lnTo>
                    <a:pt x="560" y="339"/>
                  </a:lnTo>
                  <a:lnTo>
                    <a:pt x="565" y="311"/>
                  </a:lnTo>
                  <a:lnTo>
                    <a:pt x="568" y="285"/>
                  </a:lnTo>
                  <a:lnTo>
                    <a:pt x="565" y="254"/>
                  </a:lnTo>
                  <a:lnTo>
                    <a:pt x="560" y="225"/>
                  </a:lnTo>
                  <a:lnTo>
                    <a:pt x="551" y="197"/>
                  </a:lnTo>
                  <a:lnTo>
                    <a:pt x="544" y="173"/>
                  </a:lnTo>
                  <a:lnTo>
                    <a:pt x="530" y="147"/>
                  </a:lnTo>
                  <a:lnTo>
                    <a:pt x="515" y="123"/>
                  </a:lnTo>
                  <a:lnTo>
                    <a:pt x="499" y="102"/>
                  </a:lnTo>
                  <a:lnTo>
                    <a:pt x="482" y="83"/>
                  </a:lnTo>
                  <a:lnTo>
                    <a:pt x="461" y="61"/>
                  </a:lnTo>
                  <a:lnTo>
                    <a:pt x="439" y="47"/>
                  </a:lnTo>
                  <a:lnTo>
                    <a:pt x="415" y="31"/>
                  </a:lnTo>
                  <a:lnTo>
                    <a:pt x="392" y="21"/>
                  </a:lnTo>
                  <a:lnTo>
                    <a:pt x="363" y="9"/>
                  </a:lnTo>
                  <a:lnTo>
                    <a:pt x="337" y="4"/>
                  </a:lnTo>
                  <a:lnTo>
                    <a:pt x="309" y="0"/>
                  </a:lnTo>
                  <a:lnTo>
                    <a:pt x="282" y="0"/>
                  </a:lnTo>
                  <a:lnTo>
                    <a:pt x="252" y="0"/>
                  </a:lnTo>
                  <a:lnTo>
                    <a:pt x="225" y="4"/>
                  </a:lnTo>
                  <a:lnTo>
                    <a:pt x="197" y="9"/>
                  </a:lnTo>
                  <a:lnTo>
                    <a:pt x="173" y="21"/>
                  </a:lnTo>
                  <a:lnTo>
                    <a:pt x="147" y="31"/>
                  </a:lnTo>
                  <a:lnTo>
                    <a:pt x="123" y="47"/>
                  </a:lnTo>
                  <a:lnTo>
                    <a:pt x="102" y="61"/>
                  </a:lnTo>
                  <a:lnTo>
                    <a:pt x="83" y="83"/>
                  </a:lnTo>
                  <a:lnTo>
                    <a:pt x="61" y="102"/>
                  </a:lnTo>
                  <a:lnTo>
                    <a:pt x="47" y="123"/>
                  </a:lnTo>
                  <a:lnTo>
                    <a:pt x="31" y="147"/>
                  </a:lnTo>
                  <a:lnTo>
                    <a:pt x="21" y="173"/>
                  </a:lnTo>
                  <a:lnTo>
                    <a:pt x="9" y="197"/>
                  </a:lnTo>
                  <a:lnTo>
                    <a:pt x="4" y="225"/>
                  </a:lnTo>
                  <a:lnTo>
                    <a:pt x="0" y="254"/>
                  </a:lnTo>
                  <a:lnTo>
                    <a:pt x="0" y="285"/>
                  </a:lnTo>
                  <a:lnTo>
                    <a:pt x="0" y="311"/>
                  </a:lnTo>
                  <a:lnTo>
                    <a:pt x="4" y="339"/>
                  </a:lnTo>
                  <a:lnTo>
                    <a:pt x="9" y="365"/>
                  </a:lnTo>
                  <a:lnTo>
                    <a:pt x="21" y="392"/>
                  </a:lnTo>
                  <a:lnTo>
                    <a:pt x="31" y="418"/>
                  </a:lnTo>
                  <a:lnTo>
                    <a:pt x="47" y="439"/>
                  </a:lnTo>
                  <a:lnTo>
                    <a:pt x="61" y="460"/>
                  </a:lnTo>
                  <a:lnTo>
                    <a:pt x="83" y="482"/>
                  </a:lnTo>
                  <a:lnTo>
                    <a:pt x="102" y="498"/>
                  </a:lnTo>
                  <a:lnTo>
                    <a:pt x="123" y="515"/>
                  </a:lnTo>
                  <a:lnTo>
                    <a:pt x="147" y="529"/>
                  </a:lnTo>
                  <a:lnTo>
                    <a:pt x="173" y="543"/>
                  </a:lnTo>
                  <a:lnTo>
                    <a:pt x="197" y="551"/>
                  </a:lnTo>
                  <a:lnTo>
                    <a:pt x="225" y="560"/>
                  </a:lnTo>
                  <a:lnTo>
                    <a:pt x="252" y="565"/>
                  </a:lnTo>
                  <a:lnTo>
                    <a:pt x="282" y="567"/>
                  </a:lnTo>
                  <a:lnTo>
                    <a:pt x="282" y="567"/>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1" name="Freeform 415"/>
            <p:cNvSpPr>
              <a:spLocks/>
            </p:cNvSpPr>
            <p:nvPr/>
          </p:nvSpPr>
          <p:spPr bwMode="auto">
            <a:xfrm rot="10800000">
              <a:off x="8100" y="2951"/>
              <a:ext cx="325" cy="348"/>
            </a:xfrm>
            <a:custGeom>
              <a:avLst/>
              <a:gdLst>
                <a:gd name="T0" fmla="*/ 176 w 325"/>
                <a:gd name="T1" fmla="*/ 327 h 330"/>
                <a:gd name="T2" fmla="*/ 206 w 325"/>
                <a:gd name="T3" fmla="*/ 320 h 330"/>
                <a:gd name="T4" fmla="*/ 235 w 325"/>
                <a:gd name="T5" fmla="*/ 306 h 330"/>
                <a:gd name="T6" fmla="*/ 261 w 325"/>
                <a:gd name="T7" fmla="*/ 289 h 330"/>
                <a:gd name="T8" fmla="*/ 285 w 325"/>
                <a:gd name="T9" fmla="*/ 266 h 330"/>
                <a:gd name="T10" fmla="*/ 301 w 325"/>
                <a:gd name="T11" fmla="*/ 239 h 330"/>
                <a:gd name="T12" fmla="*/ 316 w 325"/>
                <a:gd name="T13" fmla="*/ 211 h 330"/>
                <a:gd name="T14" fmla="*/ 323 w 325"/>
                <a:gd name="T15" fmla="*/ 178 h 330"/>
                <a:gd name="T16" fmla="*/ 323 w 325"/>
                <a:gd name="T17" fmla="*/ 144 h 330"/>
                <a:gd name="T18" fmla="*/ 316 w 325"/>
                <a:gd name="T19" fmla="*/ 111 h 330"/>
                <a:gd name="T20" fmla="*/ 301 w 325"/>
                <a:gd name="T21" fmla="*/ 83 h 330"/>
                <a:gd name="T22" fmla="*/ 285 w 325"/>
                <a:gd name="T23" fmla="*/ 57 h 330"/>
                <a:gd name="T24" fmla="*/ 261 w 325"/>
                <a:gd name="T25" fmla="*/ 33 h 330"/>
                <a:gd name="T26" fmla="*/ 235 w 325"/>
                <a:gd name="T27" fmla="*/ 16 h 330"/>
                <a:gd name="T28" fmla="*/ 206 w 325"/>
                <a:gd name="T29" fmla="*/ 4 h 330"/>
                <a:gd name="T30" fmla="*/ 176 w 325"/>
                <a:gd name="T31" fmla="*/ 0 h 330"/>
                <a:gd name="T32" fmla="*/ 145 w 325"/>
                <a:gd name="T33" fmla="*/ 0 h 330"/>
                <a:gd name="T34" fmla="*/ 111 w 325"/>
                <a:gd name="T35" fmla="*/ 4 h 330"/>
                <a:gd name="T36" fmla="*/ 83 w 325"/>
                <a:gd name="T37" fmla="*/ 16 h 330"/>
                <a:gd name="T38" fmla="*/ 57 w 325"/>
                <a:gd name="T39" fmla="*/ 33 h 330"/>
                <a:gd name="T40" fmla="*/ 33 w 325"/>
                <a:gd name="T41" fmla="*/ 57 h 330"/>
                <a:gd name="T42" fmla="*/ 16 w 325"/>
                <a:gd name="T43" fmla="*/ 83 h 330"/>
                <a:gd name="T44" fmla="*/ 4 w 325"/>
                <a:gd name="T45" fmla="*/ 111 h 330"/>
                <a:gd name="T46" fmla="*/ 0 w 325"/>
                <a:gd name="T47" fmla="*/ 144 h 330"/>
                <a:gd name="T48" fmla="*/ 0 w 325"/>
                <a:gd name="T49" fmla="*/ 178 h 330"/>
                <a:gd name="T50" fmla="*/ 4 w 325"/>
                <a:gd name="T51" fmla="*/ 211 h 330"/>
                <a:gd name="T52" fmla="*/ 16 w 325"/>
                <a:gd name="T53" fmla="*/ 239 h 330"/>
                <a:gd name="T54" fmla="*/ 33 w 325"/>
                <a:gd name="T55" fmla="*/ 266 h 330"/>
                <a:gd name="T56" fmla="*/ 57 w 325"/>
                <a:gd name="T57" fmla="*/ 289 h 330"/>
                <a:gd name="T58" fmla="*/ 83 w 325"/>
                <a:gd name="T59" fmla="*/ 306 h 330"/>
                <a:gd name="T60" fmla="*/ 111 w 325"/>
                <a:gd name="T61" fmla="*/ 320 h 330"/>
                <a:gd name="T62" fmla="*/ 145 w 325"/>
                <a:gd name="T63" fmla="*/ 327 h 330"/>
                <a:gd name="T64" fmla="*/ 161 w 325"/>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330">
                  <a:moveTo>
                    <a:pt x="161" y="330"/>
                  </a:moveTo>
                  <a:lnTo>
                    <a:pt x="176" y="327"/>
                  </a:lnTo>
                  <a:lnTo>
                    <a:pt x="192" y="323"/>
                  </a:lnTo>
                  <a:lnTo>
                    <a:pt x="206" y="320"/>
                  </a:lnTo>
                  <a:lnTo>
                    <a:pt x="223" y="315"/>
                  </a:lnTo>
                  <a:lnTo>
                    <a:pt x="235" y="306"/>
                  </a:lnTo>
                  <a:lnTo>
                    <a:pt x="249" y="299"/>
                  </a:lnTo>
                  <a:lnTo>
                    <a:pt x="261" y="289"/>
                  </a:lnTo>
                  <a:lnTo>
                    <a:pt x="275" y="280"/>
                  </a:lnTo>
                  <a:lnTo>
                    <a:pt x="285" y="266"/>
                  </a:lnTo>
                  <a:lnTo>
                    <a:pt x="294" y="254"/>
                  </a:lnTo>
                  <a:lnTo>
                    <a:pt x="301" y="239"/>
                  </a:lnTo>
                  <a:lnTo>
                    <a:pt x="311" y="228"/>
                  </a:lnTo>
                  <a:lnTo>
                    <a:pt x="316" y="211"/>
                  </a:lnTo>
                  <a:lnTo>
                    <a:pt x="320" y="194"/>
                  </a:lnTo>
                  <a:lnTo>
                    <a:pt x="323" y="178"/>
                  </a:lnTo>
                  <a:lnTo>
                    <a:pt x="325" y="163"/>
                  </a:lnTo>
                  <a:lnTo>
                    <a:pt x="323" y="144"/>
                  </a:lnTo>
                  <a:lnTo>
                    <a:pt x="320" y="128"/>
                  </a:lnTo>
                  <a:lnTo>
                    <a:pt x="316" y="111"/>
                  </a:lnTo>
                  <a:lnTo>
                    <a:pt x="311" y="97"/>
                  </a:lnTo>
                  <a:lnTo>
                    <a:pt x="301" y="83"/>
                  </a:lnTo>
                  <a:lnTo>
                    <a:pt x="294" y="68"/>
                  </a:lnTo>
                  <a:lnTo>
                    <a:pt x="285" y="57"/>
                  </a:lnTo>
                  <a:lnTo>
                    <a:pt x="275" y="47"/>
                  </a:lnTo>
                  <a:lnTo>
                    <a:pt x="261" y="33"/>
                  </a:lnTo>
                  <a:lnTo>
                    <a:pt x="249" y="26"/>
                  </a:lnTo>
                  <a:lnTo>
                    <a:pt x="235" y="16"/>
                  </a:lnTo>
                  <a:lnTo>
                    <a:pt x="223" y="11"/>
                  </a:lnTo>
                  <a:lnTo>
                    <a:pt x="206" y="4"/>
                  </a:lnTo>
                  <a:lnTo>
                    <a:pt x="192" y="2"/>
                  </a:lnTo>
                  <a:lnTo>
                    <a:pt x="176" y="0"/>
                  </a:lnTo>
                  <a:lnTo>
                    <a:pt x="161" y="0"/>
                  </a:lnTo>
                  <a:lnTo>
                    <a:pt x="145" y="0"/>
                  </a:lnTo>
                  <a:lnTo>
                    <a:pt x="128" y="2"/>
                  </a:lnTo>
                  <a:lnTo>
                    <a:pt x="111" y="4"/>
                  </a:lnTo>
                  <a:lnTo>
                    <a:pt x="97" y="11"/>
                  </a:lnTo>
                  <a:lnTo>
                    <a:pt x="83" y="16"/>
                  </a:lnTo>
                  <a:lnTo>
                    <a:pt x="69" y="26"/>
                  </a:lnTo>
                  <a:lnTo>
                    <a:pt x="57" y="33"/>
                  </a:lnTo>
                  <a:lnTo>
                    <a:pt x="47" y="47"/>
                  </a:lnTo>
                  <a:lnTo>
                    <a:pt x="33" y="57"/>
                  </a:lnTo>
                  <a:lnTo>
                    <a:pt x="26" y="68"/>
                  </a:lnTo>
                  <a:lnTo>
                    <a:pt x="16" y="83"/>
                  </a:lnTo>
                  <a:lnTo>
                    <a:pt x="12" y="97"/>
                  </a:lnTo>
                  <a:lnTo>
                    <a:pt x="4" y="111"/>
                  </a:lnTo>
                  <a:lnTo>
                    <a:pt x="2" y="128"/>
                  </a:lnTo>
                  <a:lnTo>
                    <a:pt x="0" y="144"/>
                  </a:lnTo>
                  <a:lnTo>
                    <a:pt x="0" y="163"/>
                  </a:lnTo>
                  <a:lnTo>
                    <a:pt x="0" y="178"/>
                  </a:lnTo>
                  <a:lnTo>
                    <a:pt x="2" y="194"/>
                  </a:lnTo>
                  <a:lnTo>
                    <a:pt x="4" y="211"/>
                  </a:lnTo>
                  <a:lnTo>
                    <a:pt x="12" y="228"/>
                  </a:lnTo>
                  <a:lnTo>
                    <a:pt x="16" y="239"/>
                  </a:lnTo>
                  <a:lnTo>
                    <a:pt x="26" y="254"/>
                  </a:lnTo>
                  <a:lnTo>
                    <a:pt x="33" y="266"/>
                  </a:lnTo>
                  <a:lnTo>
                    <a:pt x="47" y="280"/>
                  </a:lnTo>
                  <a:lnTo>
                    <a:pt x="57" y="289"/>
                  </a:lnTo>
                  <a:lnTo>
                    <a:pt x="69" y="299"/>
                  </a:lnTo>
                  <a:lnTo>
                    <a:pt x="83" y="306"/>
                  </a:lnTo>
                  <a:lnTo>
                    <a:pt x="97" y="315"/>
                  </a:lnTo>
                  <a:lnTo>
                    <a:pt x="111" y="320"/>
                  </a:lnTo>
                  <a:lnTo>
                    <a:pt x="128" y="323"/>
                  </a:lnTo>
                  <a:lnTo>
                    <a:pt x="145" y="327"/>
                  </a:lnTo>
                  <a:lnTo>
                    <a:pt x="161" y="330"/>
                  </a:lnTo>
                  <a:lnTo>
                    <a:pt x="161" y="33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2" name="Freeform 416"/>
            <p:cNvSpPr>
              <a:spLocks/>
            </p:cNvSpPr>
            <p:nvPr/>
          </p:nvSpPr>
          <p:spPr bwMode="auto">
            <a:xfrm rot="10800000">
              <a:off x="8205" y="3079"/>
              <a:ext cx="152" cy="164"/>
            </a:xfrm>
            <a:custGeom>
              <a:avLst/>
              <a:gdLst>
                <a:gd name="T0" fmla="*/ 76 w 152"/>
                <a:gd name="T1" fmla="*/ 155 h 155"/>
                <a:gd name="T2" fmla="*/ 88 w 152"/>
                <a:gd name="T3" fmla="*/ 152 h 155"/>
                <a:gd name="T4" fmla="*/ 99 w 152"/>
                <a:gd name="T5" fmla="*/ 147 h 155"/>
                <a:gd name="T6" fmla="*/ 111 w 152"/>
                <a:gd name="T7" fmla="*/ 138 h 155"/>
                <a:gd name="T8" fmla="*/ 126 w 152"/>
                <a:gd name="T9" fmla="*/ 131 h 155"/>
                <a:gd name="T10" fmla="*/ 135 w 152"/>
                <a:gd name="T11" fmla="*/ 119 h 155"/>
                <a:gd name="T12" fmla="*/ 145 w 152"/>
                <a:gd name="T13" fmla="*/ 107 h 155"/>
                <a:gd name="T14" fmla="*/ 149 w 152"/>
                <a:gd name="T15" fmla="*/ 93 h 155"/>
                <a:gd name="T16" fmla="*/ 152 w 152"/>
                <a:gd name="T17" fmla="*/ 79 h 155"/>
                <a:gd name="T18" fmla="*/ 149 w 152"/>
                <a:gd name="T19" fmla="*/ 62 h 155"/>
                <a:gd name="T20" fmla="*/ 145 w 152"/>
                <a:gd name="T21" fmla="*/ 48 h 155"/>
                <a:gd name="T22" fmla="*/ 135 w 152"/>
                <a:gd name="T23" fmla="*/ 33 h 155"/>
                <a:gd name="T24" fmla="*/ 126 w 152"/>
                <a:gd name="T25" fmla="*/ 24 h 155"/>
                <a:gd name="T26" fmla="*/ 111 w 152"/>
                <a:gd name="T27" fmla="*/ 12 h 155"/>
                <a:gd name="T28" fmla="*/ 99 w 152"/>
                <a:gd name="T29" fmla="*/ 5 h 155"/>
                <a:gd name="T30" fmla="*/ 88 w 152"/>
                <a:gd name="T31" fmla="*/ 0 h 155"/>
                <a:gd name="T32" fmla="*/ 76 w 152"/>
                <a:gd name="T33" fmla="*/ 0 h 155"/>
                <a:gd name="T34" fmla="*/ 59 w 152"/>
                <a:gd name="T35" fmla="*/ 0 h 155"/>
                <a:gd name="T36" fmla="*/ 45 w 152"/>
                <a:gd name="T37" fmla="*/ 5 h 155"/>
                <a:gd name="T38" fmla="*/ 30 w 152"/>
                <a:gd name="T39" fmla="*/ 12 h 155"/>
                <a:gd name="T40" fmla="*/ 21 w 152"/>
                <a:gd name="T41" fmla="*/ 24 h 155"/>
                <a:gd name="T42" fmla="*/ 9 w 152"/>
                <a:gd name="T43" fmla="*/ 33 h 155"/>
                <a:gd name="T44" fmla="*/ 4 w 152"/>
                <a:gd name="T45" fmla="*/ 48 h 155"/>
                <a:gd name="T46" fmla="*/ 0 w 152"/>
                <a:gd name="T47" fmla="*/ 62 h 155"/>
                <a:gd name="T48" fmla="*/ 0 w 152"/>
                <a:gd name="T49" fmla="*/ 79 h 155"/>
                <a:gd name="T50" fmla="*/ 0 w 152"/>
                <a:gd name="T51" fmla="*/ 93 h 155"/>
                <a:gd name="T52" fmla="*/ 4 w 152"/>
                <a:gd name="T53" fmla="*/ 107 h 155"/>
                <a:gd name="T54" fmla="*/ 9 w 152"/>
                <a:gd name="T55" fmla="*/ 119 h 155"/>
                <a:gd name="T56" fmla="*/ 21 w 152"/>
                <a:gd name="T57" fmla="*/ 131 h 155"/>
                <a:gd name="T58" fmla="*/ 30 w 152"/>
                <a:gd name="T59" fmla="*/ 138 h 155"/>
                <a:gd name="T60" fmla="*/ 45 w 152"/>
                <a:gd name="T61" fmla="*/ 147 h 155"/>
                <a:gd name="T62" fmla="*/ 59 w 152"/>
                <a:gd name="T63" fmla="*/ 152 h 155"/>
                <a:gd name="T64" fmla="*/ 76 w 152"/>
                <a:gd name="T65" fmla="*/ 155 h 155"/>
                <a:gd name="T66" fmla="*/ 76 w 152"/>
                <a:gd name="T6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55">
                  <a:moveTo>
                    <a:pt x="76" y="155"/>
                  </a:moveTo>
                  <a:lnTo>
                    <a:pt x="88" y="152"/>
                  </a:lnTo>
                  <a:lnTo>
                    <a:pt x="99" y="147"/>
                  </a:lnTo>
                  <a:lnTo>
                    <a:pt x="111" y="138"/>
                  </a:lnTo>
                  <a:lnTo>
                    <a:pt x="126" y="131"/>
                  </a:lnTo>
                  <a:lnTo>
                    <a:pt x="135" y="119"/>
                  </a:lnTo>
                  <a:lnTo>
                    <a:pt x="145" y="107"/>
                  </a:lnTo>
                  <a:lnTo>
                    <a:pt x="149" y="93"/>
                  </a:lnTo>
                  <a:lnTo>
                    <a:pt x="152" y="79"/>
                  </a:lnTo>
                  <a:lnTo>
                    <a:pt x="149" y="62"/>
                  </a:lnTo>
                  <a:lnTo>
                    <a:pt x="145" y="48"/>
                  </a:lnTo>
                  <a:lnTo>
                    <a:pt x="135" y="33"/>
                  </a:lnTo>
                  <a:lnTo>
                    <a:pt x="126" y="24"/>
                  </a:lnTo>
                  <a:lnTo>
                    <a:pt x="111" y="12"/>
                  </a:lnTo>
                  <a:lnTo>
                    <a:pt x="99" y="5"/>
                  </a:lnTo>
                  <a:lnTo>
                    <a:pt x="88" y="0"/>
                  </a:lnTo>
                  <a:lnTo>
                    <a:pt x="76" y="0"/>
                  </a:lnTo>
                  <a:lnTo>
                    <a:pt x="59" y="0"/>
                  </a:lnTo>
                  <a:lnTo>
                    <a:pt x="45" y="5"/>
                  </a:lnTo>
                  <a:lnTo>
                    <a:pt x="30" y="12"/>
                  </a:lnTo>
                  <a:lnTo>
                    <a:pt x="21" y="24"/>
                  </a:lnTo>
                  <a:lnTo>
                    <a:pt x="9" y="33"/>
                  </a:lnTo>
                  <a:lnTo>
                    <a:pt x="4" y="48"/>
                  </a:lnTo>
                  <a:lnTo>
                    <a:pt x="0" y="62"/>
                  </a:lnTo>
                  <a:lnTo>
                    <a:pt x="0" y="79"/>
                  </a:lnTo>
                  <a:lnTo>
                    <a:pt x="0" y="93"/>
                  </a:lnTo>
                  <a:lnTo>
                    <a:pt x="4" y="107"/>
                  </a:lnTo>
                  <a:lnTo>
                    <a:pt x="9" y="119"/>
                  </a:lnTo>
                  <a:lnTo>
                    <a:pt x="21" y="131"/>
                  </a:lnTo>
                  <a:lnTo>
                    <a:pt x="30" y="138"/>
                  </a:lnTo>
                  <a:lnTo>
                    <a:pt x="45" y="147"/>
                  </a:lnTo>
                  <a:lnTo>
                    <a:pt x="59" y="152"/>
                  </a:lnTo>
                  <a:lnTo>
                    <a:pt x="76" y="155"/>
                  </a:lnTo>
                  <a:lnTo>
                    <a:pt x="76" y="155"/>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3" name="Freeform 417"/>
            <p:cNvSpPr>
              <a:spLocks/>
            </p:cNvSpPr>
            <p:nvPr/>
          </p:nvSpPr>
          <p:spPr bwMode="auto">
            <a:xfrm rot="10800000">
              <a:off x="8046" y="2395"/>
              <a:ext cx="580" cy="457"/>
            </a:xfrm>
            <a:custGeom>
              <a:avLst/>
              <a:gdLst>
                <a:gd name="T0" fmla="*/ 0 w 580"/>
                <a:gd name="T1" fmla="*/ 0 h 434"/>
                <a:gd name="T2" fmla="*/ 10 w 580"/>
                <a:gd name="T3" fmla="*/ 66 h 434"/>
                <a:gd name="T4" fmla="*/ 62 w 580"/>
                <a:gd name="T5" fmla="*/ 209 h 434"/>
                <a:gd name="T6" fmla="*/ 112 w 580"/>
                <a:gd name="T7" fmla="*/ 273 h 434"/>
                <a:gd name="T8" fmla="*/ 188 w 580"/>
                <a:gd name="T9" fmla="*/ 342 h 434"/>
                <a:gd name="T10" fmla="*/ 335 w 580"/>
                <a:gd name="T11" fmla="*/ 415 h 434"/>
                <a:gd name="T12" fmla="*/ 442 w 580"/>
                <a:gd name="T13" fmla="*/ 434 h 434"/>
                <a:gd name="T14" fmla="*/ 580 w 580"/>
                <a:gd name="T15" fmla="*/ 429 h 434"/>
                <a:gd name="T16" fmla="*/ 578 w 580"/>
                <a:gd name="T17" fmla="*/ 332 h 434"/>
                <a:gd name="T18" fmla="*/ 430 w 580"/>
                <a:gd name="T19" fmla="*/ 325 h 434"/>
                <a:gd name="T20" fmla="*/ 314 w 580"/>
                <a:gd name="T21" fmla="*/ 306 h 434"/>
                <a:gd name="T22" fmla="*/ 197 w 580"/>
                <a:gd name="T23" fmla="*/ 254 h 434"/>
                <a:gd name="T24" fmla="*/ 105 w 580"/>
                <a:gd name="T25" fmla="*/ 185 h 434"/>
                <a:gd name="T26" fmla="*/ 50 w 580"/>
                <a:gd name="T27" fmla="*/ 106 h 434"/>
                <a:gd name="T28" fmla="*/ 10 w 580"/>
                <a:gd name="T29" fmla="*/ 28 h 434"/>
                <a:gd name="T30" fmla="*/ 0 w 580"/>
                <a:gd name="T31" fmla="*/ 0 h 434"/>
                <a:gd name="T32" fmla="*/ 0 w 580"/>
                <a:gd name="T33"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0" h="434">
                  <a:moveTo>
                    <a:pt x="0" y="0"/>
                  </a:moveTo>
                  <a:lnTo>
                    <a:pt x="10" y="66"/>
                  </a:lnTo>
                  <a:lnTo>
                    <a:pt x="62" y="209"/>
                  </a:lnTo>
                  <a:lnTo>
                    <a:pt x="112" y="273"/>
                  </a:lnTo>
                  <a:lnTo>
                    <a:pt x="188" y="342"/>
                  </a:lnTo>
                  <a:lnTo>
                    <a:pt x="335" y="415"/>
                  </a:lnTo>
                  <a:lnTo>
                    <a:pt x="442" y="434"/>
                  </a:lnTo>
                  <a:lnTo>
                    <a:pt x="580" y="429"/>
                  </a:lnTo>
                  <a:lnTo>
                    <a:pt x="578" y="332"/>
                  </a:lnTo>
                  <a:lnTo>
                    <a:pt x="430" y="325"/>
                  </a:lnTo>
                  <a:lnTo>
                    <a:pt x="314" y="306"/>
                  </a:lnTo>
                  <a:lnTo>
                    <a:pt x="197" y="254"/>
                  </a:lnTo>
                  <a:lnTo>
                    <a:pt x="105" y="185"/>
                  </a:lnTo>
                  <a:lnTo>
                    <a:pt x="50" y="106"/>
                  </a:lnTo>
                  <a:lnTo>
                    <a:pt x="10" y="28"/>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4" name="Freeform 418"/>
            <p:cNvSpPr>
              <a:spLocks/>
            </p:cNvSpPr>
            <p:nvPr/>
          </p:nvSpPr>
          <p:spPr bwMode="auto">
            <a:xfrm rot="10800000">
              <a:off x="7756" y="3267"/>
              <a:ext cx="216" cy="164"/>
            </a:xfrm>
            <a:custGeom>
              <a:avLst/>
              <a:gdLst>
                <a:gd name="T0" fmla="*/ 14 w 216"/>
                <a:gd name="T1" fmla="*/ 9 h 156"/>
                <a:gd name="T2" fmla="*/ 73 w 216"/>
                <a:gd name="T3" fmla="*/ 40 h 156"/>
                <a:gd name="T4" fmla="*/ 135 w 216"/>
                <a:gd name="T5" fmla="*/ 95 h 156"/>
                <a:gd name="T6" fmla="*/ 166 w 216"/>
                <a:gd name="T7" fmla="*/ 156 h 156"/>
                <a:gd name="T8" fmla="*/ 216 w 216"/>
                <a:gd name="T9" fmla="*/ 118 h 156"/>
                <a:gd name="T10" fmla="*/ 156 w 216"/>
                <a:gd name="T11" fmla="*/ 54 h 156"/>
                <a:gd name="T12" fmla="*/ 95 w 216"/>
                <a:gd name="T13" fmla="*/ 16 h 156"/>
                <a:gd name="T14" fmla="*/ 0 w 216"/>
                <a:gd name="T15" fmla="*/ 0 h 156"/>
                <a:gd name="T16" fmla="*/ 14 w 216"/>
                <a:gd name="T17" fmla="*/ 9 h 156"/>
                <a:gd name="T18" fmla="*/ 14 w 216"/>
                <a:gd name="T19"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156">
                  <a:moveTo>
                    <a:pt x="14" y="9"/>
                  </a:moveTo>
                  <a:lnTo>
                    <a:pt x="73" y="40"/>
                  </a:lnTo>
                  <a:lnTo>
                    <a:pt x="135" y="95"/>
                  </a:lnTo>
                  <a:lnTo>
                    <a:pt x="166" y="156"/>
                  </a:lnTo>
                  <a:lnTo>
                    <a:pt x="216" y="118"/>
                  </a:lnTo>
                  <a:lnTo>
                    <a:pt x="156" y="54"/>
                  </a:lnTo>
                  <a:lnTo>
                    <a:pt x="95" y="16"/>
                  </a:lnTo>
                  <a:lnTo>
                    <a:pt x="0" y="0"/>
                  </a:lnTo>
                  <a:lnTo>
                    <a:pt x="14" y="9"/>
                  </a:lnTo>
                  <a:lnTo>
                    <a:pt x="14" y="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5" name="Freeform 419"/>
            <p:cNvSpPr>
              <a:spLocks/>
            </p:cNvSpPr>
            <p:nvPr/>
          </p:nvSpPr>
          <p:spPr bwMode="auto">
            <a:xfrm rot="10800000">
              <a:off x="7621" y="2188"/>
              <a:ext cx="1224" cy="1517"/>
            </a:xfrm>
            <a:custGeom>
              <a:avLst/>
              <a:gdLst>
                <a:gd name="T0" fmla="*/ 979 w 1224"/>
                <a:gd name="T1" fmla="*/ 166 h 1439"/>
                <a:gd name="T2" fmla="*/ 925 w 1224"/>
                <a:gd name="T3" fmla="*/ 152 h 1439"/>
                <a:gd name="T4" fmla="*/ 880 w 1224"/>
                <a:gd name="T5" fmla="*/ 62 h 1439"/>
                <a:gd name="T6" fmla="*/ 789 w 1224"/>
                <a:gd name="T7" fmla="*/ 5 h 1439"/>
                <a:gd name="T8" fmla="*/ 680 w 1224"/>
                <a:gd name="T9" fmla="*/ 17 h 1439"/>
                <a:gd name="T10" fmla="*/ 606 w 1224"/>
                <a:gd name="T11" fmla="*/ 102 h 1439"/>
                <a:gd name="T12" fmla="*/ 549 w 1224"/>
                <a:gd name="T13" fmla="*/ 145 h 1439"/>
                <a:gd name="T14" fmla="*/ 485 w 1224"/>
                <a:gd name="T15" fmla="*/ 166 h 1439"/>
                <a:gd name="T16" fmla="*/ 385 w 1224"/>
                <a:gd name="T17" fmla="*/ 131 h 1439"/>
                <a:gd name="T18" fmla="*/ 281 w 1224"/>
                <a:gd name="T19" fmla="*/ 154 h 1439"/>
                <a:gd name="T20" fmla="*/ 212 w 1224"/>
                <a:gd name="T21" fmla="*/ 230 h 1439"/>
                <a:gd name="T22" fmla="*/ 219 w 1224"/>
                <a:gd name="T23" fmla="*/ 344 h 1439"/>
                <a:gd name="T24" fmla="*/ 191 w 1224"/>
                <a:gd name="T25" fmla="*/ 439 h 1439"/>
                <a:gd name="T26" fmla="*/ 91 w 1224"/>
                <a:gd name="T27" fmla="*/ 470 h 1439"/>
                <a:gd name="T28" fmla="*/ 15 w 1224"/>
                <a:gd name="T29" fmla="*/ 551 h 1439"/>
                <a:gd name="T30" fmla="*/ 3 w 1224"/>
                <a:gd name="T31" fmla="*/ 665 h 1439"/>
                <a:gd name="T32" fmla="*/ 84 w 1224"/>
                <a:gd name="T33" fmla="*/ 755 h 1439"/>
                <a:gd name="T34" fmla="*/ 117 w 1224"/>
                <a:gd name="T35" fmla="*/ 802 h 1439"/>
                <a:gd name="T36" fmla="*/ 55 w 1224"/>
                <a:gd name="T37" fmla="*/ 850 h 1439"/>
                <a:gd name="T38" fmla="*/ 27 w 1224"/>
                <a:gd name="T39" fmla="*/ 921 h 1439"/>
                <a:gd name="T40" fmla="*/ 34 w 1224"/>
                <a:gd name="T41" fmla="*/ 995 h 1439"/>
                <a:gd name="T42" fmla="*/ 72 w 1224"/>
                <a:gd name="T43" fmla="*/ 1052 h 1439"/>
                <a:gd name="T44" fmla="*/ 126 w 1224"/>
                <a:gd name="T45" fmla="*/ 1087 h 1439"/>
                <a:gd name="T46" fmla="*/ 198 w 1224"/>
                <a:gd name="T47" fmla="*/ 1097 h 1439"/>
                <a:gd name="T48" fmla="*/ 252 w 1224"/>
                <a:gd name="T49" fmla="*/ 1142 h 1439"/>
                <a:gd name="T50" fmla="*/ 250 w 1224"/>
                <a:gd name="T51" fmla="*/ 1246 h 1439"/>
                <a:gd name="T52" fmla="*/ 302 w 1224"/>
                <a:gd name="T53" fmla="*/ 1339 h 1439"/>
                <a:gd name="T54" fmla="*/ 400 w 1224"/>
                <a:gd name="T55" fmla="*/ 1379 h 1439"/>
                <a:gd name="T56" fmla="*/ 507 w 1224"/>
                <a:gd name="T57" fmla="*/ 1341 h 1439"/>
                <a:gd name="T58" fmla="*/ 585 w 1224"/>
                <a:gd name="T59" fmla="*/ 1334 h 1439"/>
                <a:gd name="T60" fmla="*/ 625 w 1224"/>
                <a:gd name="T61" fmla="*/ 1375 h 1439"/>
                <a:gd name="T62" fmla="*/ 692 w 1224"/>
                <a:gd name="T63" fmla="*/ 1427 h 1439"/>
                <a:gd name="T64" fmla="*/ 749 w 1224"/>
                <a:gd name="T65" fmla="*/ 1439 h 1439"/>
                <a:gd name="T66" fmla="*/ 797 w 1224"/>
                <a:gd name="T67" fmla="*/ 1420 h 1439"/>
                <a:gd name="T68" fmla="*/ 797 w 1224"/>
                <a:gd name="T69" fmla="*/ 1349 h 1439"/>
                <a:gd name="T70" fmla="*/ 739 w 1224"/>
                <a:gd name="T71" fmla="*/ 1289 h 1439"/>
                <a:gd name="T72" fmla="*/ 526 w 1224"/>
                <a:gd name="T73" fmla="*/ 1254 h 1439"/>
                <a:gd name="T74" fmla="*/ 340 w 1224"/>
                <a:gd name="T75" fmla="*/ 1154 h 1439"/>
                <a:gd name="T76" fmla="*/ 212 w 1224"/>
                <a:gd name="T77" fmla="*/ 985 h 1439"/>
                <a:gd name="T78" fmla="*/ 169 w 1224"/>
                <a:gd name="T79" fmla="*/ 748 h 1439"/>
                <a:gd name="T80" fmla="*/ 212 w 1224"/>
                <a:gd name="T81" fmla="*/ 515 h 1439"/>
                <a:gd name="T82" fmla="*/ 321 w 1224"/>
                <a:gd name="T83" fmla="*/ 342 h 1439"/>
                <a:gd name="T84" fmla="*/ 473 w 1224"/>
                <a:gd name="T85" fmla="*/ 230 h 1439"/>
                <a:gd name="T86" fmla="*/ 642 w 1224"/>
                <a:gd name="T87" fmla="*/ 183 h 1439"/>
                <a:gd name="T88" fmla="*/ 799 w 1224"/>
                <a:gd name="T89" fmla="*/ 180 h 1439"/>
                <a:gd name="T90" fmla="*/ 934 w 1224"/>
                <a:gd name="T91" fmla="*/ 211 h 1439"/>
                <a:gd name="T92" fmla="*/ 1044 w 1224"/>
                <a:gd name="T93" fmla="*/ 259 h 1439"/>
                <a:gd name="T94" fmla="*/ 1124 w 1224"/>
                <a:gd name="T95" fmla="*/ 297 h 1439"/>
                <a:gd name="T96" fmla="*/ 1146 w 1224"/>
                <a:gd name="T97" fmla="*/ 292 h 1439"/>
                <a:gd name="T98" fmla="*/ 1177 w 1224"/>
                <a:gd name="T99" fmla="*/ 311 h 1439"/>
                <a:gd name="T100" fmla="*/ 1203 w 1224"/>
                <a:gd name="T101" fmla="*/ 256 h 1439"/>
                <a:gd name="T102" fmla="*/ 1222 w 1224"/>
                <a:gd name="T103" fmla="*/ 185 h 1439"/>
                <a:gd name="T104" fmla="*/ 1181 w 1224"/>
                <a:gd name="T105" fmla="*/ 138 h 1439"/>
                <a:gd name="T106" fmla="*/ 1127 w 1224"/>
                <a:gd name="T107" fmla="*/ 128 h 1439"/>
                <a:gd name="T108" fmla="*/ 1072 w 1224"/>
                <a:gd name="T109" fmla="*/ 138 h 1439"/>
                <a:gd name="T110" fmla="*/ 1018 w 1224"/>
                <a:gd name="T111" fmla="*/ 180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4" h="1439">
                  <a:moveTo>
                    <a:pt x="1018" y="180"/>
                  </a:moveTo>
                  <a:lnTo>
                    <a:pt x="1006" y="176"/>
                  </a:lnTo>
                  <a:lnTo>
                    <a:pt x="994" y="171"/>
                  </a:lnTo>
                  <a:lnTo>
                    <a:pt x="979" y="166"/>
                  </a:lnTo>
                  <a:lnTo>
                    <a:pt x="968" y="164"/>
                  </a:lnTo>
                  <a:lnTo>
                    <a:pt x="953" y="159"/>
                  </a:lnTo>
                  <a:lnTo>
                    <a:pt x="939" y="157"/>
                  </a:lnTo>
                  <a:lnTo>
                    <a:pt x="925" y="152"/>
                  </a:lnTo>
                  <a:lnTo>
                    <a:pt x="913" y="152"/>
                  </a:lnTo>
                  <a:lnTo>
                    <a:pt x="906" y="116"/>
                  </a:lnTo>
                  <a:lnTo>
                    <a:pt x="894" y="88"/>
                  </a:lnTo>
                  <a:lnTo>
                    <a:pt x="880" y="62"/>
                  </a:lnTo>
                  <a:lnTo>
                    <a:pt x="861" y="43"/>
                  </a:lnTo>
                  <a:lnTo>
                    <a:pt x="837" y="24"/>
                  </a:lnTo>
                  <a:lnTo>
                    <a:pt x="816" y="12"/>
                  </a:lnTo>
                  <a:lnTo>
                    <a:pt x="789" y="5"/>
                  </a:lnTo>
                  <a:lnTo>
                    <a:pt x="763" y="2"/>
                  </a:lnTo>
                  <a:lnTo>
                    <a:pt x="735" y="0"/>
                  </a:lnTo>
                  <a:lnTo>
                    <a:pt x="706" y="7"/>
                  </a:lnTo>
                  <a:lnTo>
                    <a:pt x="680" y="17"/>
                  </a:lnTo>
                  <a:lnTo>
                    <a:pt x="659" y="33"/>
                  </a:lnTo>
                  <a:lnTo>
                    <a:pt x="637" y="52"/>
                  </a:lnTo>
                  <a:lnTo>
                    <a:pt x="621" y="76"/>
                  </a:lnTo>
                  <a:lnTo>
                    <a:pt x="606" y="102"/>
                  </a:lnTo>
                  <a:lnTo>
                    <a:pt x="602" y="138"/>
                  </a:lnTo>
                  <a:lnTo>
                    <a:pt x="585" y="138"/>
                  </a:lnTo>
                  <a:lnTo>
                    <a:pt x="568" y="142"/>
                  </a:lnTo>
                  <a:lnTo>
                    <a:pt x="549" y="145"/>
                  </a:lnTo>
                  <a:lnTo>
                    <a:pt x="533" y="152"/>
                  </a:lnTo>
                  <a:lnTo>
                    <a:pt x="516" y="154"/>
                  </a:lnTo>
                  <a:lnTo>
                    <a:pt x="499" y="159"/>
                  </a:lnTo>
                  <a:lnTo>
                    <a:pt x="485" y="166"/>
                  </a:lnTo>
                  <a:lnTo>
                    <a:pt x="471" y="173"/>
                  </a:lnTo>
                  <a:lnTo>
                    <a:pt x="442" y="152"/>
                  </a:lnTo>
                  <a:lnTo>
                    <a:pt x="414" y="140"/>
                  </a:lnTo>
                  <a:lnTo>
                    <a:pt x="385" y="131"/>
                  </a:lnTo>
                  <a:lnTo>
                    <a:pt x="359" y="131"/>
                  </a:lnTo>
                  <a:lnTo>
                    <a:pt x="331" y="133"/>
                  </a:lnTo>
                  <a:lnTo>
                    <a:pt x="307" y="142"/>
                  </a:lnTo>
                  <a:lnTo>
                    <a:pt x="281" y="154"/>
                  </a:lnTo>
                  <a:lnTo>
                    <a:pt x="262" y="171"/>
                  </a:lnTo>
                  <a:lnTo>
                    <a:pt x="240" y="188"/>
                  </a:lnTo>
                  <a:lnTo>
                    <a:pt x="226" y="209"/>
                  </a:lnTo>
                  <a:lnTo>
                    <a:pt x="212" y="230"/>
                  </a:lnTo>
                  <a:lnTo>
                    <a:pt x="207" y="259"/>
                  </a:lnTo>
                  <a:lnTo>
                    <a:pt x="205" y="285"/>
                  </a:lnTo>
                  <a:lnTo>
                    <a:pt x="210" y="313"/>
                  </a:lnTo>
                  <a:lnTo>
                    <a:pt x="219" y="344"/>
                  </a:lnTo>
                  <a:lnTo>
                    <a:pt x="236" y="375"/>
                  </a:lnTo>
                  <a:lnTo>
                    <a:pt x="219" y="396"/>
                  </a:lnTo>
                  <a:lnTo>
                    <a:pt x="205" y="418"/>
                  </a:lnTo>
                  <a:lnTo>
                    <a:pt x="191" y="439"/>
                  </a:lnTo>
                  <a:lnTo>
                    <a:pt x="181" y="465"/>
                  </a:lnTo>
                  <a:lnTo>
                    <a:pt x="145" y="458"/>
                  </a:lnTo>
                  <a:lnTo>
                    <a:pt x="119" y="461"/>
                  </a:lnTo>
                  <a:lnTo>
                    <a:pt x="91" y="470"/>
                  </a:lnTo>
                  <a:lnTo>
                    <a:pt x="69" y="487"/>
                  </a:lnTo>
                  <a:lnTo>
                    <a:pt x="46" y="503"/>
                  </a:lnTo>
                  <a:lnTo>
                    <a:pt x="29" y="525"/>
                  </a:lnTo>
                  <a:lnTo>
                    <a:pt x="15" y="551"/>
                  </a:lnTo>
                  <a:lnTo>
                    <a:pt x="8" y="579"/>
                  </a:lnTo>
                  <a:lnTo>
                    <a:pt x="0" y="608"/>
                  </a:lnTo>
                  <a:lnTo>
                    <a:pt x="0" y="636"/>
                  </a:lnTo>
                  <a:lnTo>
                    <a:pt x="3" y="665"/>
                  </a:lnTo>
                  <a:lnTo>
                    <a:pt x="15" y="693"/>
                  </a:lnTo>
                  <a:lnTo>
                    <a:pt x="29" y="715"/>
                  </a:lnTo>
                  <a:lnTo>
                    <a:pt x="53" y="736"/>
                  </a:lnTo>
                  <a:lnTo>
                    <a:pt x="84" y="755"/>
                  </a:lnTo>
                  <a:lnTo>
                    <a:pt x="122" y="769"/>
                  </a:lnTo>
                  <a:lnTo>
                    <a:pt x="122" y="781"/>
                  </a:lnTo>
                  <a:lnTo>
                    <a:pt x="122" y="795"/>
                  </a:lnTo>
                  <a:lnTo>
                    <a:pt x="117" y="802"/>
                  </a:lnTo>
                  <a:lnTo>
                    <a:pt x="105" y="810"/>
                  </a:lnTo>
                  <a:lnTo>
                    <a:pt x="91" y="819"/>
                  </a:lnTo>
                  <a:lnTo>
                    <a:pt x="74" y="833"/>
                  </a:lnTo>
                  <a:lnTo>
                    <a:pt x="55" y="850"/>
                  </a:lnTo>
                  <a:lnTo>
                    <a:pt x="41" y="874"/>
                  </a:lnTo>
                  <a:lnTo>
                    <a:pt x="34" y="888"/>
                  </a:lnTo>
                  <a:lnTo>
                    <a:pt x="29" y="905"/>
                  </a:lnTo>
                  <a:lnTo>
                    <a:pt x="27" y="921"/>
                  </a:lnTo>
                  <a:lnTo>
                    <a:pt x="27" y="945"/>
                  </a:lnTo>
                  <a:lnTo>
                    <a:pt x="27" y="962"/>
                  </a:lnTo>
                  <a:lnTo>
                    <a:pt x="29" y="978"/>
                  </a:lnTo>
                  <a:lnTo>
                    <a:pt x="34" y="995"/>
                  </a:lnTo>
                  <a:lnTo>
                    <a:pt x="41" y="1011"/>
                  </a:lnTo>
                  <a:lnTo>
                    <a:pt x="48" y="1026"/>
                  </a:lnTo>
                  <a:lnTo>
                    <a:pt x="60" y="1040"/>
                  </a:lnTo>
                  <a:lnTo>
                    <a:pt x="72" y="1052"/>
                  </a:lnTo>
                  <a:lnTo>
                    <a:pt x="86" y="1066"/>
                  </a:lnTo>
                  <a:lnTo>
                    <a:pt x="98" y="1073"/>
                  </a:lnTo>
                  <a:lnTo>
                    <a:pt x="112" y="1083"/>
                  </a:lnTo>
                  <a:lnTo>
                    <a:pt x="126" y="1087"/>
                  </a:lnTo>
                  <a:lnTo>
                    <a:pt x="145" y="1095"/>
                  </a:lnTo>
                  <a:lnTo>
                    <a:pt x="162" y="1097"/>
                  </a:lnTo>
                  <a:lnTo>
                    <a:pt x="181" y="1099"/>
                  </a:lnTo>
                  <a:lnTo>
                    <a:pt x="198" y="1097"/>
                  </a:lnTo>
                  <a:lnTo>
                    <a:pt x="219" y="1097"/>
                  </a:lnTo>
                  <a:lnTo>
                    <a:pt x="229" y="1111"/>
                  </a:lnTo>
                  <a:lnTo>
                    <a:pt x="240" y="1128"/>
                  </a:lnTo>
                  <a:lnTo>
                    <a:pt x="252" y="1142"/>
                  </a:lnTo>
                  <a:lnTo>
                    <a:pt x="267" y="1159"/>
                  </a:lnTo>
                  <a:lnTo>
                    <a:pt x="255" y="1187"/>
                  </a:lnTo>
                  <a:lnTo>
                    <a:pt x="250" y="1218"/>
                  </a:lnTo>
                  <a:lnTo>
                    <a:pt x="250" y="1246"/>
                  </a:lnTo>
                  <a:lnTo>
                    <a:pt x="259" y="1275"/>
                  </a:lnTo>
                  <a:lnTo>
                    <a:pt x="269" y="1296"/>
                  </a:lnTo>
                  <a:lnTo>
                    <a:pt x="286" y="1320"/>
                  </a:lnTo>
                  <a:lnTo>
                    <a:pt x="302" y="1339"/>
                  </a:lnTo>
                  <a:lnTo>
                    <a:pt x="326" y="1358"/>
                  </a:lnTo>
                  <a:lnTo>
                    <a:pt x="347" y="1368"/>
                  </a:lnTo>
                  <a:lnTo>
                    <a:pt x="374" y="1377"/>
                  </a:lnTo>
                  <a:lnTo>
                    <a:pt x="400" y="1379"/>
                  </a:lnTo>
                  <a:lnTo>
                    <a:pt x="428" y="1379"/>
                  </a:lnTo>
                  <a:lnTo>
                    <a:pt x="454" y="1372"/>
                  </a:lnTo>
                  <a:lnTo>
                    <a:pt x="480" y="1360"/>
                  </a:lnTo>
                  <a:lnTo>
                    <a:pt x="507" y="1341"/>
                  </a:lnTo>
                  <a:lnTo>
                    <a:pt x="533" y="1320"/>
                  </a:lnTo>
                  <a:lnTo>
                    <a:pt x="549" y="1325"/>
                  </a:lnTo>
                  <a:lnTo>
                    <a:pt x="568" y="1330"/>
                  </a:lnTo>
                  <a:lnTo>
                    <a:pt x="585" y="1334"/>
                  </a:lnTo>
                  <a:lnTo>
                    <a:pt x="606" y="1339"/>
                  </a:lnTo>
                  <a:lnTo>
                    <a:pt x="611" y="1351"/>
                  </a:lnTo>
                  <a:lnTo>
                    <a:pt x="618" y="1365"/>
                  </a:lnTo>
                  <a:lnTo>
                    <a:pt x="625" y="1375"/>
                  </a:lnTo>
                  <a:lnTo>
                    <a:pt x="635" y="1387"/>
                  </a:lnTo>
                  <a:lnTo>
                    <a:pt x="654" y="1406"/>
                  </a:lnTo>
                  <a:lnTo>
                    <a:pt x="680" y="1422"/>
                  </a:lnTo>
                  <a:lnTo>
                    <a:pt x="692" y="1427"/>
                  </a:lnTo>
                  <a:lnTo>
                    <a:pt x="706" y="1432"/>
                  </a:lnTo>
                  <a:lnTo>
                    <a:pt x="720" y="1434"/>
                  </a:lnTo>
                  <a:lnTo>
                    <a:pt x="735" y="1439"/>
                  </a:lnTo>
                  <a:lnTo>
                    <a:pt x="749" y="1439"/>
                  </a:lnTo>
                  <a:lnTo>
                    <a:pt x="766" y="1439"/>
                  </a:lnTo>
                  <a:lnTo>
                    <a:pt x="780" y="1436"/>
                  </a:lnTo>
                  <a:lnTo>
                    <a:pt x="797" y="1436"/>
                  </a:lnTo>
                  <a:lnTo>
                    <a:pt x="797" y="1420"/>
                  </a:lnTo>
                  <a:lnTo>
                    <a:pt x="797" y="1403"/>
                  </a:lnTo>
                  <a:lnTo>
                    <a:pt x="797" y="1384"/>
                  </a:lnTo>
                  <a:lnTo>
                    <a:pt x="797" y="1368"/>
                  </a:lnTo>
                  <a:lnTo>
                    <a:pt x="797" y="1349"/>
                  </a:lnTo>
                  <a:lnTo>
                    <a:pt x="797" y="1330"/>
                  </a:lnTo>
                  <a:lnTo>
                    <a:pt x="797" y="1311"/>
                  </a:lnTo>
                  <a:lnTo>
                    <a:pt x="797" y="1292"/>
                  </a:lnTo>
                  <a:lnTo>
                    <a:pt x="739" y="1289"/>
                  </a:lnTo>
                  <a:lnTo>
                    <a:pt x="685" y="1287"/>
                  </a:lnTo>
                  <a:lnTo>
                    <a:pt x="628" y="1280"/>
                  </a:lnTo>
                  <a:lnTo>
                    <a:pt x="578" y="1270"/>
                  </a:lnTo>
                  <a:lnTo>
                    <a:pt x="526" y="1254"/>
                  </a:lnTo>
                  <a:lnTo>
                    <a:pt x="476" y="1235"/>
                  </a:lnTo>
                  <a:lnTo>
                    <a:pt x="428" y="1213"/>
                  </a:lnTo>
                  <a:lnTo>
                    <a:pt x="385" y="1187"/>
                  </a:lnTo>
                  <a:lnTo>
                    <a:pt x="340" y="1154"/>
                  </a:lnTo>
                  <a:lnTo>
                    <a:pt x="302" y="1118"/>
                  </a:lnTo>
                  <a:lnTo>
                    <a:pt x="267" y="1078"/>
                  </a:lnTo>
                  <a:lnTo>
                    <a:pt x="240" y="1035"/>
                  </a:lnTo>
                  <a:lnTo>
                    <a:pt x="212" y="985"/>
                  </a:lnTo>
                  <a:lnTo>
                    <a:pt x="193" y="933"/>
                  </a:lnTo>
                  <a:lnTo>
                    <a:pt x="179" y="876"/>
                  </a:lnTo>
                  <a:lnTo>
                    <a:pt x="174" y="817"/>
                  </a:lnTo>
                  <a:lnTo>
                    <a:pt x="169" y="748"/>
                  </a:lnTo>
                  <a:lnTo>
                    <a:pt x="174" y="686"/>
                  </a:lnTo>
                  <a:lnTo>
                    <a:pt x="181" y="624"/>
                  </a:lnTo>
                  <a:lnTo>
                    <a:pt x="195" y="570"/>
                  </a:lnTo>
                  <a:lnTo>
                    <a:pt x="212" y="515"/>
                  </a:lnTo>
                  <a:lnTo>
                    <a:pt x="236" y="468"/>
                  </a:lnTo>
                  <a:lnTo>
                    <a:pt x="262" y="423"/>
                  </a:lnTo>
                  <a:lnTo>
                    <a:pt x="293" y="382"/>
                  </a:lnTo>
                  <a:lnTo>
                    <a:pt x="321" y="342"/>
                  </a:lnTo>
                  <a:lnTo>
                    <a:pt x="357" y="309"/>
                  </a:lnTo>
                  <a:lnTo>
                    <a:pt x="393" y="278"/>
                  </a:lnTo>
                  <a:lnTo>
                    <a:pt x="435" y="254"/>
                  </a:lnTo>
                  <a:lnTo>
                    <a:pt x="473" y="230"/>
                  </a:lnTo>
                  <a:lnTo>
                    <a:pt x="516" y="214"/>
                  </a:lnTo>
                  <a:lnTo>
                    <a:pt x="559" y="199"/>
                  </a:lnTo>
                  <a:lnTo>
                    <a:pt x="602" y="192"/>
                  </a:lnTo>
                  <a:lnTo>
                    <a:pt x="642" y="183"/>
                  </a:lnTo>
                  <a:lnTo>
                    <a:pt x="682" y="180"/>
                  </a:lnTo>
                  <a:lnTo>
                    <a:pt x="723" y="178"/>
                  </a:lnTo>
                  <a:lnTo>
                    <a:pt x="763" y="180"/>
                  </a:lnTo>
                  <a:lnTo>
                    <a:pt x="799" y="180"/>
                  </a:lnTo>
                  <a:lnTo>
                    <a:pt x="835" y="188"/>
                  </a:lnTo>
                  <a:lnTo>
                    <a:pt x="870" y="195"/>
                  </a:lnTo>
                  <a:lnTo>
                    <a:pt x="906" y="204"/>
                  </a:lnTo>
                  <a:lnTo>
                    <a:pt x="934" y="211"/>
                  </a:lnTo>
                  <a:lnTo>
                    <a:pt x="965" y="223"/>
                  </a:lnTo>
                  <a:lnTo>
                    <a:pt x="994" y="233"/>
                  </a:lnTo>
                  <a:lnTo>
                    <a:pt x="1020" y="247"/>
                  </a:lnTo>
                  <a:lnTo>
                    <a:pt x="1044" y="259"/>
                  </a:lnTo>
                  <a:lnTo>
                    <a:pt x="1067" y="273"/>
                  </a:lnTo>
                  <a:lnTo>
                    <a:pt x="1089" y="285"/>
                  </a:lnTo>
                  <a:lnTo>
                    <a:pt x="1110" y="299"/>
                  </a:lnTo>
                  <a:lnTo>
                    <a:pt x="1124" y="297"/>
                  </a:lnTo>
                  <a:lnTo>
                    <a:pt x="1134" y="294"/>
                  </a:lnTo>
                  <a:lnTo>
                    <a:pt x="1139" y="292"/>
                  </a:lnTo>
                  <a:lnTo>
                    <a:pt x="1143" y="292"/>
                  </a:lnTo>
                  <a:lnTo>
                    <a:pt x="1146" y="292"/>
                  </a:lnTo>
                  <a:lnTo>
                    <a:pt x="1151" y="299"/>
                  </a:lnTo>
                  <a:lnTo>
                    <a:pt x="1158" y="309"/>
                  </a:lnTo>
                  <a:lnTo>
                    <a:pt x="1172" y="328"/>
                  </a:lnTo>
                  <a:lnTo>
                    <a:pt x="1177" y="311"/>
                  </a:lnTo>
                  <a:lnTo>
                    <a:pt x="1184" y="299"/>
                  </a:lnTo>
                  <a:lnTo>
                    <a:pt x="1189" y="285"/>
                  </a:lnTo>
                  <a:lnTo>
                    <a:pt x="1196" y="278"/>
                  </a:lnTo>
                  <a:lnTo>
                    <a:pt x="1203" y="256"/>
                  </a:lnTo>
                  <a:lnTo>
                    <a:pt x="1212" y="242"/>
                  </a:lnTo>
                  <a:lnTo>
                    <a:pt x="1217" y="223"/>
                  </a:lnTo>
                  <a:lnTo>
                    <a:pt x="1222" y="207"/>
                  </a:lnTo>
                  <a:lnTo>
                    <a:pt x="1222" y="185"/>
                  </a:lnTo>
                  <a:lnTo>
                    <a:pt x="1224" y="164"/>
                  </a:lnTo>
                  <a:lnTo>
                    <a:pt x="1210" y="152"/>
                  </a:lnTo>
                  <a:lnTo>
                    <a:pt x="1196" y="145"/>
                  </a:lnTo>
                  <a:lnTo>
                    <a:pt x="1181" y="138"/>
                  </a:lnTo>
                  <a:lnTo>
                    <a:pt x="1170" y="135"/>
                  </a:lnTo>
                  <a:lnTo>
                    <a:pt x="1155" y="128"/>
                  </a:lnTo>
                  <a:lnTo>
                    <a:pt x="1141" y="128"/>
                  </a:lnTo>
                  <a:lnTo>
                    <a:pt x="1127" y="128"/>
                  </a:lnTo>
                  <a:lnTo>
                    <a:pt x="1115" y="131"/>
                  </a:lnTo>
                  <a:lnTo>
                    <a:pt x="1101" y="131"/>
                  </a:lnTo>
                  <a:lnTo>
                    <a:pt x="1086" y="133"/>
                  </a:lnTo>
                  <a:lnTo>
                    <a:pt x="1072" y="138"/>
                  </a:lnTo>
                  <a:lnTo>
                    <a:pt x="1060" y="145"/>
                  </a:lnTo>
                  <a:lnTo>
                    <a:pt x="1034" y="159"/>
                  </a:lnTo>
                  <a:lnTo>
                    <a:pt x="1018" y="180"/>
                  </a:lnTo>
                  <a:lnTo>
                    <a:pt x="1018"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6" name="Freeform 420"/>
            <p:cNvSpPr>
              <a:spLocks/>
            </p:cNvSpPr>
            <p:nvPr/>
          </p:nvSpPr>
          <p:spPr bwMode="auto">
            <a:xfrm rot="10800000">
              <a:off x="8128" y="3158"/>
              <a:ext cx="207" cy="214"/>
            </a:xfrm>
            <a:custGeom>
              <a:avLst/>
              <a:gdLst>
                <a:gd name="T0" fmla="*/ 100 w 207"/>
                <a:gd name="T1" fmla="*/ 204 h 204"/>
                <a:gd name="T2" fmla="*/ 78 w 207"/>
                <a:gd name="T3" fmla="*/ 199 h 204"/>
                <a:gd name="T4" fmla="*/ 59 w 207"/>
                <a:gd name="T5" fmla="*/ 194 h 204"/>
                <a:gd name="T6" fmla="*/ 43 w 207"/>
                <a:gd name="T7" fmla="*/ 185 h 204"/>
                <a:gd name="T8" fmla="*/ 28 w 207"/>
                <a:gd name="T9" fmla="*/ 173 h 204"/>
                <a:gd name="T10" fmla="*/ 14 w 207"/>
                <a:gd name="T11" fmla="*/ 156 h 204"/>
                <a:gd name="T12" fmla="*/ 7 w 207"/>
                <a:gd name="T13" fmla="*/ 140 h 204"/>
                <a:gd name="T14" fmla="*/ 0 w 207"/>
                <a:gd name="T15" fmla="*/ 121 h 204"/>
                <a:gd name="T16" fmla="*/ 0 w 207"/>
                <a:gd name="T17" fmla="*/ 102 h 204"/>
                <a:gd name="T18" fmla="*/ 0 w 207"/>
                <a:gd name="T19" fmla="*/ 80 h 204"/>
                <a:gd name="T20" fmla="*/ 7 w 207"/>
                <a:gd name="T21" fmla="*/ 61 h 204"/>
                <a:gd name="T22" fmla="*/ 14 w 207"/>
                <a:gd name="T23" fmla="*/ 42 h 204"/>
                <a:gd name="T24" fmla="*/ 28 w 207"/>
                <a:gd name="T25" fmla="*/ 28 h 204"/>
                <a:gd name="T26" fmla="*/ 43 w 207"/>
                <a:gd name="T27" fmla="*/ 14 h 204"/>
                <a:gd name="T28" fmla="*/ 59 w 207"/>
                <a:gd name="T29" fmla="*/ 7 h 204"/>
                <a:gd name="T30" fmla="*/ 78 w 207"/>
                <a:gd name="T31" fmla="*/ 0 h 204"/>
                <a:gd name="T32" fmla="*/ 100 w 207"/>
                <a:gd name="T33" fmla="*/ 0 h 204"/>
                <a:gd name="T34" fmla="*/ 119 w 207"/>
                <a:gd name="T35" fmla="*/ 0 h 204"/>
                <a:gd name="T36" fmla="*/ 140 w 207"/>
                <a:gd name="T37" fmla="*/ 7 h 204"/>
                <a:gd name="T38" fmla="*/ 157 w 207"/>
                <a:gd name="T39" fmla="*/ 14 h 204"/>
                <a:gd name="T40" fmla="*/ 173 w 207"/>
                <a:gd name="T41" fmla="*/ 28 h 204"/>
                <a:gd name="T42" fmla="*/ 185 w 207"/>
                <a:gd name="T43" fmla="*/ 42 h 204"/>
                <a:gd name="T44" fmla="*/ 197 w 207"/>
                <a:gd name="T45" fmla="*/ 61 h 204"/>
                <a:gd name="T46" fmla="*/ 202 w 207"/>
                <a:gd name="T47" fmla="*/ 80 h 204"/>
                <a:gd name="T48" fmla="*/ 207 w 207"/>
                <a:gd name="T49" fmla="*/ 102 h 204"/>
                <a:gd name="T50" fmla="*/ 202 w 207"/>
                <a:gd name="T51" fmla="*/ 121 h 204"/>
                <a:gd name="T52" fmla="*/ 197 w 207"/>
                <a:gd name="T53" fmla="*/ 140 h 204"/>
                <a:gd name="T54" fmla="*/ 185 w 207"/>
                <a:gd name="T55" fmla="*/ 156 h 204"/>
                <a:gd name="T56" fmla="*/ 173 w 207"/>
                <a:gd name="T57" fmla="*/ 173 h 204"/>
                <a:gd name="T58" fmla="*/ 157 w 207"/>
                <a:gd name="T59" fmla="*/ 185 h 204"/>
                <a:gd name="T60" fmla="*/ 140 w 207"/>
                <a:gd name="T61" fmla="*/ 194 h 204"/>
                <a:gd name="T62" fmla="*/ 119 w 207"/>
                <a:gd name="T63" fmla="*/ 199 h 204"/>
                <a:gd name="T64" fmla="*/ 100 w 207"/>
                <a:gd name="T65" fmla="*/ 204 h 204"/>
                <a:gd name="T66" fmla="*/ 100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0" y="204"/>
                  </a:moveTo>
                  <a:lnTo>
                    <a:pt x="78" y="199"/>
                  </a:lnTo>
                  <a:lnTo>
                    <a:pt x="59" y="194"/>
                  </a:lnTo>
                  <a:lnTo>
                    <a:pt x="43" y="185"/>
                  </a:lnTo>
                  <a:lnTo>
                    <a:pt x="28" y="173"/>
                  </a:lnTo>
                  <a:lnTo>
                    <a:pt x="14" y="156"/>
                  </a:lnTo>
                  <a:lnTo>
                    <a:pt x="7" y="140"/>
                  </a:lnTo>
                  <a:lnTo>
                    <a:pt x="0" y="121"/>
                  </a:lnTo>
                  <a:lnTo>
                    <a:pt x="0" y="102"/>
                  </a:lnTo>
                  <a:lnTo>
                    <a:pt x="0" y="80"/>
                  </a:lnTo>
                  <a:lnTo>
                    <a:pt x="7" y="61"/>
                  </a:lnTo>
                  <a:lnTo>
                    <a:pt x="14" y="42"/>
                  </a:lnTo>
                  <a:lnTo>
                    <a:pt x="28" y="28"/>
                  </a:lnTo>
                  <a:lnTo>
                    <a:pt x="43" y="14"/>
                  </a:lnTo>
                  <a:lnTo>
                    <a:pt x="59" y="7"/>
                  </a:lnTo>
                  <a:lnTo>
                    <a:pt x="78" y="0"/>
                  </a:lnTo>
                  <a:lnTo>
                    <a:pt x="100" y="0"/>
                  </a:lnTo>
                  <a:lnTo>
                    <a:pt x="119" y="0"/>
                  </a:lnTo>
                  <a:lnTo>
                    <a:pt x="140" y="7"/>
                  </a:lnTo>
                  <a:lnTo>
                    <a:pt x="157" y="14"/>
                  </a:lnTo>
                  <a:lnTo>
                    <a:pt x="173" y="28"/>
                  </a:lnTo>
                  <a:lnTo>
                    <a:pt x="185" y="42"/>
                  </a:lnTo>
                  <a:lnTo>
                    <a:pt x="197" y="61"/>
                  </a:lnTo>
                  <a:lnTo>
                    <a:pt x="202" y="80"/>
                  </a:lnTo>
                  <a:lnTo>
                    <a:pt x="207" y="102"/>
                  </a:lnTo>
                  <a:lnTo>
                    <a:pt x="202" y="121"/>
                  </a:lnTo>
                  <a:lnTo>
                    <a:pt x="197" y="140"/>
                  </a:lnTo>
                  <a:lnTo>
                    <a:pt x="185" y="156"/>
                  </a:lnTo>
                  <a:lnTo>
                    <a:pt x="173" y="173"/>
                  </a:lnTo>
                  <a:lnTo>
                    <a:pt x="157" y="185"/>
                  </a:lnTo>
                  <a:lnTo>
                    <a:pt x="140" y="194"/>
                  </a:lnTo>
                  <a:lnTo>
                    <a:pt x="119" y="199"/>
                  </a:lnTo>
                  <a:lnTo>
                    <a:pt x="100" y="204"/>
                  </a:lnTo>
                  <a:lnTo>
                    <a:pt x="100"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7" name="Freeform 421"/>
            <p:cNvSpPr>
              <a:spLocks/>
            </p:cNvSpPr>
            <p:nvPr/>
          </p:nvSpPr>
          <p:spPr bwMode="auto">
            <a:xfrm rot="10800000">
              <a:off x="8373" y="3292"/>
              <a:ext cx="209" cy="215"/>
            </a:xfrm>
            <a:custGeom>
              <a:avLst/>
              <a:gdLst>
                <a:gd name="T0" fmla="*/ 102 w 209"/>
                <a:gd name="T1" fmla="*/ 204 h 204"/>
                <a:gd name="T2" fmla="*/ 81 w 209"/>
                <a:gd name="T3" fmla="*/ 199 h 204"/>
                <a:gd name="T4" fmla="*/ 62 w 209"/>
                <a:gd name="T5" fmla="*/ 194 h 204"/>
                <a:gd name="T6" fmla="*/ 43 w 209"/>
                <a:gd name="T7" fmla="*/ 185 h 204"/>
                <a:gd name="T8" fmla="*/ 28 w 209"/>
                <a:gd name="T9" fmla="*/ 173 h 204"/>
                <a:gd name="T10" fmla="*/ 14 w 209"/>
                <a:gd name="T11" fmla="*/ 156 h 204"/>
                <a:gd name="T12" fmla="*/ 7 w 209"/>
                <a:gd name="T13" fmla="*/ 140 h 204"/>
                <a:gd name="T14" fmla="*/ 0 w 209"/>
                <a:gd name="T15" fmla="*/ 121 h 204"/>
                <a:gd name="T16" fmla="*/ 0 w 209"/>
                <a:gd name="T17" fmla="*/ 102 h 204"/>
                <a:gd name="T18" fmla="*/ 0 w 209"/>
                <a:gd name="T19" fmla="*/ 80 h 204"/>
                <a:gd name="T20" fmla="*/ 7 w 209"/>
                <a:gd name="T21" fmla="*/ 61 h 204"/>
                <a:gd name="T22" fmla="*/ 14 w 209"/>
                <a:gd name="T23" fmla="*/ 42 h 204"/>
                <a:gd name="T24" fmla="*/ 28 w 209"/>
                <a:gd name="T25" fmla="*/ 28 h 204"/>
                <a:gd name="T26" fmla="*/ 43 w 209"/>
                <a:gd name="T27" fmla="*/ 14 h 204"/>
                <a:gd name="T28" fmla="*/ 62 w 209"/>
                <a:gd name="T29" fmla="*/ 7 h 204"/>
                <a:gd name="T30" fmla="*/ 81 w 209"/>
                <a:gd name="T31" fmla="*/ 0 h 204"/>
                <a:gd name="T32" fmla="*/ 102 w 209"/>
                <a:gd name="T33" fmla="*/ 0 h 204"/>
                <a:gd name="T34" fmla="*/ 121 w 209"/>
                <a:gd name="T35" fmla="*/ 0 h 204"/>
                <a:gd name="T36" fmla="*/ 142 w 209"/>
                <a:gd name="T37" fmla="*/ 7 h 204"/>
                <a:gd name="T38" fmla="*/ 159 w 209"/>
                <a:gd name="T39" fmla="*/ 14 h 204"/>
                <a:gd name="T40" fmla="*/ 176 w 209"/>
                <a:gd name="T41" fmla="*/ 28 h 204"/>
                <a:gd name="T42" fmla="*/ 188 w 209"/>
                <a:gd name="T43" fmla="*/ 42 h 204"/>
                <a:gd name="T44" fmla="*/ 199 w 209"/>
                <a:gd name="T45" fmla="*/ 61 h 204"/>
                <a:gd name="T46" fmla="*/ 204 w 209"/>
                <a:gd name="T47" fmla="*/ 80 h 204"/>
                <a:gd name="T48" fmla="*/ 209 w 209"/>
                <a:gd name="T49" fmla="*/ 102 h 204"/>
                <a:gd name="T50" fmla="*/ 204 w 209"/>
                <a:gd name="T51" fmla="*/ 121 h 204"/>
                <a:gd name="T52" fmla="*/ 199 w 209"/>
                <a:gd name="T53" fmla="*/ 140 h 204"/>
                <a:gd name="T54" fmla="*/ 188 w 209"/>
                <a:gd name="T55" fmla="*/ 156 h 204"/>
                <a:gd name="T56" fmla="*/ 176 w 209"/>
                <a:gd name="T57" fmla="*/ 173 h 204"/>
                <a:gd name="T58" fmla="*/ 159 w 209"/>
                <a:gd name="T59" fmla="*/ 185 h 204"/>
                <a:gd name="T60" fmla="*/ 142 w 209"/>
                <a:gd name="T61" fmla="*/ 194 h 204"/>
                <a:gd name="T62" fmla="*/ 121 w 209"/>
                <a:gd name="T63" fmla="*/ 199 h 204"/>
                <a:gd name="T64" fmla="*/ 102 w 209"/>
                <a:gd name="T65" fmla="*/ 204 h 204"/>
                <a:gd name="T66" fmla="*/ 102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2" y="204"/>
                  </a:moveTo>
                  <a:lnTo>
                    <a:pt x="81" y="199"/>
                  </a:lnTo>
                  <a:lnTo>
                    <a:pt x="62" y="194"/>
                  </a:lnTo>
                  <a:lnTo>
                    <a:pt x="43" y="185"/>
                  </a:lnTo>
                  <a:lnTo>
                    <a:pt x="28" y="173"/>
                  </a:lnTo>
                  <a:lnTo>
                    <a:pt x="14" y="156"/>
                  </a:lnTo>
                  <a:lnTo>
                    <a:pt x="7" y="140"/>
                  </a:lnTo>
                  <a:lnTo>
                    <a:pt x="0" y="121"/>
                  </a:lnTo>
                  <a:lnTo>
                    <a:pt x="0" y="102"/>
                  </a:lnTo>
                  <a:lnTo>
                    <a:pt x="0" y="80"/>
                  </a:lnTo>
                  <a:lnTo>
                    <a:pt x="7" y="61"/>
                  </a:lnTo>
                  <a:lnTo>
                    <a:pt x="14" y="42"/>
                  </a:lnTo>
                  <a:lnTo>
                    <a:pt x="28" y="28"/>
                  </a:lnTo>
                  <a:lnTo>
                    <a:pt x="43" y="14"/>
                  </a:lnTo>
                  <a:lnTo>
                    <a:pt x="62" y="7"/>
                  </a:lnTo>
                  <a:lnTo>
                    <a:pt x="81" y="0"/>
                  </a:lnTo>
                  <a:lnTo>
                    <a:pt x="102" y="0"/>
                  </a:lnTo>
                  <a:lnTo>
                    <a:pt x="121" y="0"/>
                  </a:lnTo>
                  <a:lnTo>
                    <a:pt x="142" y="7"/>
                  </a:lnTo>
                  <a:lnTo>
                    <a:pt x="159" y="14"/>
                  </a:lnTo>
                  <a:lnTo>
                    <a:pt x="176" y="28"/>
                  </a:lnTo>
                  <a:lnTo>
                    <a:pt x="188" y="42"/>
                  </a:lnTo>
                  <a:lnTo>
                    <a:pt x="199" y="61"/>
                  </a:lnTo>
                  <a:lnTo>
                    <a:pt x="204" y="80"/>
                  </a:lnTo>
                  <a:lnTo>
                    <a:pt x="209" y="102"/>
                  </a:lnTo>
                  <a:lnTo>
                    <a:pt x="204" y="121"/>
                  </a:lnTo>
                  <a:lnTo>
                    <a:pt x="199" y="140"/>
                  </a:lnTo>
                  <a:lnTo>
                    <a:pt x="188" y="156"/>
                  </a:lnTo>
                  <a:lnTo>
                    <a:pt x="176" y="173"/>
                  </a:lnTo>
                  <a:lnTo>
                    <a:pt x="159" y="185"/>
                  </a:lnTo>
                  <a:lnTo>
                    <a:pt x="142" y="194"/>
                  </a:lnTo>
                  <a:lnTo>
                    <a:pt x="121" y="199"/>
                  </a:lnTo>
                  <a:lnTo>
                    <a:pt x="102" y="204"/>
                  </a:lnTo>
                  <a:lnTo>
                    <a:pt x="102"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8" name="Freeform 422"/>
            <p:cNvSpPr>
              <a:spLocks/>
            </p:cNvSpPr>
            <p:nvPr/>
          </p:nvSpPr>
          <p:spPr bwMode="auto">
            <a:xfrm rot="10800000">
              <a:off x="8311" y="2952"/>
              <a:ext cx="209" cy="216"/>
            </a:xfrm>
            <a:custGeom>
              <a:avLst/>
              <a:gdLst>
                <a:gd name="T0" fmla="*/ 107 w 209"/>
                <a:gd name="T1" fmla="*/ 205 h 205"/>
                <a:gd name="T2" fmla="*/ 83 w 209"/>
                <a:gd name="T3" fmla="*/ 198 h 205"/>
                <a:gd name="T4" fmla="*/ 64 w 209"/>
                <a:gd name="T5" fmla="*/ 195 h 205"/>
                <a:gd name="T6" fmla="*/ 45 w 209"/>
                <a:gd name="T7" fmla="*/ 186 h 205"/>
                <a:gd name="T8" fmla="*/ 31 w 209"/>
                <a:gd name="T9" fmla="*/ 174 h 205"/>
                <a:gd name="T10" fmla="*/ 16 w 209"/>
                <a:gd name="T11" fmla="*/ 157 h 205"/>
                <a:gd name="T12" fmla="*/ 7 w 209"/>
                <a:gd name="T13" fmla="*/ 141 h 205"/>
                <a:gd name="T14" fmla="*/ 0 w 209"/>
                <a:gd name="T15" fmla="*/ 122 h 205"/>
                <a:gd name="T16" fmla="*/ 0 w 209"/>
                <a:gd name="T17" fmla="*/ 103 h 205"/>
                <a:gd name="T18" fmla="*/ 0 w 209"/>
                <a:gd name="T19" fmla="*/ 81 h 205"/>
                <a:gd name="T20" fmla="*/ 7 w 209"/>
                <a:gd name="T21" fmla="*/ 62 h 205"/>
                <a:gd name="T22" fmla="*/ 16 w 209"/>
                <a:gd name="T23" fmla="*/ 43 h 205"/>
                <a:gd name="T24" fmla="*/ 31 w 209"/>
                <a:gd name="T25" fmla="*/ 29 h 205"/>
                <a:gd name="T26" fmla="*/ 45 w 209"/>
                <a:gd name="T27" fmla="*/ 15 h 205"/>
                <a:gd name="T28" fmla="*/ 64 w 209"/>
                <a:gd name="T29" fmla="*/ 8 h 205"/>
                <a:gd name="T30" fmla="*/ 83 w 209"/>
                <a:gd name="T31" fmla="*/ 0 h 205"/>
                <a:gd name="T32" fmla="*/ 107 w 209"/>
                <a:gd name="T33" fmla="*/ 0 h 205"/>
                <a:gd name="T34" fmla="*/ 126 w 209"/>
                <a:gd name="T35" fmla="*/ 0 h 205"/>
                <a:gd name="T36" fmla="*/ 145 w 209"/>
                <a:gd name="T37" fmla="*/ 8 h 205"/>
                <a:gd name="T38" fmla="*/ 161 w 209"/>
                <a:gd name="T39" fmla="*/ 15 h 205"/>
                <a:gd name="T40" fmla="*/ 178 w 209"/>
                <a:gd name="T41" fmla="*/ 29 h 205"/>
                <a:gd name="T42" fmla="*/ 190 w 209"/>
                <a:gd name="T43" fmla="*/ 43 h 205"/>
                <a:gd name="T44" fmla="*/ 199 w 209"/>
                <a:gd name="T45" fmla="*/ 62 h 205"/>
                <a:gd name="T46" fmla="*/ 204 w 209"/>
                <a:gd name="T47" fmla="*/ 81 h 205"/>
                <a:gd name="T48" fmla="*/ 209 w 209"/>
                <a:gd name="T49" fmla="*/ 103 h 205"/>
                <a:gd name="T50" fmla="*/ 204 w 209"/>
                <a:gd name="T51" fmla="*/ 122 h 205"/>
                <a:gd name="T52" fmla="*/ 199 w 209"/>
                <a:gd name="T53" fmla="*/ 141 h 205"/>
                <a:gd name="T54" fmla="*/ 190 w 209"/>
                <a:gd name="T55" fmla="*/ 157 h 205"/>
                <a:gd name="T56" fmla="*/ 178 w 209"/>
                <a:gd name="T57" fmla="*/ 174 h 205"/>
                <a:gd name="T58" fmla="*/ 161 w 209"/>
                <a:gd name="T59" fmla="*/ 186 h 205"/>
                <a:gd name="T60" fmla="*/ 145 w 209"/>
                <a:gd name="T61" fmla="*/ 195 h 205"/>
                <a:gd name="T62" fmla="*/ 126 w 209"/>
                <a:gd name="T63" fmla="*/ 198 h 205"/>
                <a:gd name="T64" fmla="*/ 107 w 209"/>
                <a:gd name="T65" fmla="*/ 205 h 205"/>
                <a:gd name="T66" fmla="*/ 107 w 209"/>
                <a:gd name="T6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5">
                  <a:moveTo>
                    <a:pt x="107" y="205"/>
                  </a:moveTo>
                  <a:lnTo>
                    <a:pt x="83" y="198"/>
                  </a:lnTo>
                  <a:lnTo>
                    <a:pt x="64" y="195"/>
                  </a:lnTo>
                  <a:lnTo>
                    <a:pt x="45" y="186"/>
                  </a:lnTo>
                  <a:lnTo>
                    <a:pt x="31" y="174"/>
                  </a:lnTo>
                  <a:lnTo>
                    <a:pt x="16" y="157"/>
                  </a:lnTo>
                  <a:lnTo>
                    <a:pt x="7" y="141"/>
                  </a:lnTo>
                  <a:lnTo>
                    <a:pt x="0" y="122"/>
                  </a:lnTo>
                  <a:lnTo>
                    <a:pt x="0" y="103"/>
                  </a:lnTo>
                  <a:lnTo>
                    <a:pt x="0" y="81"/>
                  </a:lnTo>
                  <a:lnTo>
                    <a:pt x="7" y="62"/>
                  </a:lnTo>
                  <a:lnTo>
                    <a:pt x="16" y="43"/>
                  </a:lnTo>
                  <a:lnTo>
                    <a:pt x="31" y="29"/>
                  </a:lnTo>
                  <a:lnTo>
                    <a:pt x="45" y="15"/>
                  </a:lnTo>
                  <a:lnTo>
                    <a:pt x="64" y="8"/>
                  </a:lnTo>
                  <a:lnTo>
                    <a:pt x="83" y="0"/>
                  </a:lnTo>
                  <a:lnTo>
                    <a:pt x="107" y="0"/>
                  </a:lnTo>
                  <a:lnTo>
                    <a:pt x="126" y="0"/>
                  </a:lnTo>
                  <a:lnTo>
                    <a:pt x="145" y="8"/>
                  </a:lnTo>
                  <a:lnTo>
                    <a:pt x="161" y="15"/>
                  </a:lnTo>
                  <a:lnTo>
                    <a:pt x="178" y="29"/>
                  </a:lnTo>
                  <a:lnTo>
                    <a:pt x="190" y="43"/>
                  </a:lnTo>
                  <a:lnTo>
                    <a:pt x="199" y="62"/>
                  </a:lnTo>
                  <a:lnTo>
                    <a:pt x="204" y="81"/>
                  </a:lnTo>
                  <a:lnTo>
                    <a:pt x="209" y="103"/>
                  </a:lnTo>
                  <a:lnTo>
                    <a:pt x="204" y="122"/>
                  </a:lnTo>
                  <a:lnTo>
                    <a:pt x="199" y="141"/>
                  </a:lnTo>
                  <a:lnTo>
                    <a:pt x="190" y="157"/>
                  </a:lnTo>
                  <a:lnTo>
                    <a:pt x="178" y="174"/>
                  </a:lnTo>
                  <a:lnTo>
                    <a:pt x="161" y="186"/>
                  </a:lnTo>
                  <a:lnTo>
                    <a:pt x="145" y="195"/>
                  </a:lnTo>
                  <a:lnTo>
                    <a:pt x="126" y="198"/>
                  </a:lnTo>
                  <a:lnTo>
                    <a:pt x="107" y="205"/>
                  </a:lnTo>
                  <a:lnTo>
                    <a:pt x="107" y="205"/>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799" name="Freeform 423"/>
            <p:cNvSpPr>
              <a:spLocks/>
            </p:cNvSpPr>
            <p:nvPr/>
          </p:nvSpPr>
          <p:spPr bwMode="auto">
            <a:xfrm rot="10800000">
              <a:off x="7932" y="2800"/>
              <a:ext cx="207" cy="208"/>
            </a:xfrm>
            <a:custGeom>
              <a:avLst/>
              <a:gdLst>
                <a:gd name="T0" fmla="*/ 105 w 207"/>
                <a:gd name="T1" fmla="*/ 197 h 197"/>
                <a:gd name="T2" fmla="*/ 81 w 207"/>
                <a:gd name="T3" fmla="*/ 192 h 197"/>
                <a:gd name="T4" fmla="*/ 62 w 207"/>
                <a:gd name="T5" fmla="*/ 187 h 197"/>
                <a:gd name="T6" fmla="*/ 43 w 207"/>
                <a:gd name="T7" fmla="*/ 178 h 197"/>
                <a:gd name="T8" fmla="*/ 29 w 207"/>
                <a:gd name="T9" fmla="*/ 168 h 197"/>
                <a:gd name="T10" fmla="*/ 15 w 207"/>
                <a:gd name="T11" fmla="*/ 154 h 197"/>
                <a:gd name="T12" fmla="*/ 8 w 207"/>
                <a:gd name="T13" fmla="*/ 135 h 197"/>
                <a:gd name="T14" fmla="*/ 0 w 207"/>
                <a:gd name="T15" fmla="*/ 116 h 197"/>
                <a:gd name="T16" fmla="*/ 0 w 207"/>
                <a:gd name="T17" fmla="*/ 102 h 197"/>
                <a:gd name="T18" fmla="*/ 0 w 207"/>
                <a:gd name="T19" fmla="*/ 78 h 197"/>
                <a:gd name="T20" fmla="*/ 8 w 207"/>
                <a:gd name="T21" fmla="*/ 59 h 197"/>
                <a:gd name="T22" fmla="*/ 15 w 207"/>
                <a:gd name="T23" fmla="*/ 40 h 197"/>
                <a:gd name="T24" fmla="*/ 29 w 207"/>
                <a:gd name="T25" fmla="*/ 28 h 197"/>
                <a:gd name="T26" fmla="*/ 43 w 207"/>
                <a:gd name="T27" fmla="*/ 14 h 197"/>
                <a:gd name="T28" fmla="*/ 62 w 207"/>
                <a:gd name="T29" fmla="*/ 7 h 197"/>
                <a:gd name="T30" fmla="*/ 81 w 207"/>
                <a:gd name="T31" fmla="*/ 0 h 197"/>
                <a:gd name="T32" fmla="*/ 105 w 207"/>
                <a:gd name="T33" fmla="*/ 0 h 197"/>
                <a:gd name="T34" fmla="*/ 124 w 207"/>
                <a:gd name="T35" fmla="*/ 0 h 197"/>
                <a:gd name="T36" fmla="*/ 143 w 207"/>
                <a:gd name="T37" fmla="*/ 7 h 197"/>
                <a:gd name="T38" fmla="*/ 160 w 207"/>
                <a:gd name="T39" fmla="*/ 14 h 197"/>
                <a:gd name="T40" fmla="*/ 176 w 207"/>
                <a:gd name="T41" fmla="*/ 28 h 197"/>
                <a:gd name="T42" fmla="*/ 188 w 207"/>
                <a:gd name="T43" fmla="*/ 40 h 197"/>
                <a:gd name="T44" fmla="*/ 198 w 207"/>
                <a:gd name="T45" fmla="*/ 59 h 197"/>
                <a:gd name="T46" fmla="*/ 202 w 207"/>
                <a:gd name="T47" fmla="*/ 78 h 197"/>
                <a:gd name="T48" fmla="*/ 207 w 207"/>
                <a:gd name="T49" fmla="*/ 102 h 197"/>
                <a:gd name="T50" fmla="*/ 202 w 207"/>
                <a:gd name="T51" fmla="*/ 116 h 197"/>
                <a:gd name="T52" fmla="*/ 198 w 207"/>
                <a:gd name="T53" fmla="*/ 135 h 197"/>
                <a:gd name="T54" fmla="*/ 188 w 207"/>
                <a:gd name="T55" fmla="*/ 154 h 197"/>
                <a:gd name="T56" fmla="*/ 176 w 207"/>
                <a:gd name="T57" fmla="*/ 168 h 197"/>
                <a:gd name="T58" fmla="*/ 160 w 207"/>
                <a:gd name="T59" fmla="*/ 178 h 197"/>
                <a:gd name="T60" fmla="*/ 143 w 207"/>
                <a:gd name="T61" fmla="*/ 187 h 197"/>
                <a:gd name="T62" fmla="*/ 124 w 207"/>
                <a:gd name="T63" fmla="*/ 192 h 197"/>
                <a:gd name="T64" fmla="*/ 105 w 207"/>
                <a:gd name="T65" fmla="*/ 197 h 197"/>
                <a:gd name="T66" fmla="*/ 105 w 207"/>
                <a:gd name="T6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197">
                  <a:moveTo>
                    <a:pt x="105" y="197"/>
                  </a:moveTo>
                  <a:lnTo>
                    <a:pt x="81" y="192"/>
                  </a:lnTo>
                  <a:lnTo>
                    <a:pt x="62" y="187"/>
                  </a:lnTo>
                  <a:lnTo>
                    <a:pt x="43" y="178"/>
                  </a:lnTo>
                  <a:lnTo>
                    <a:pt x="29" y="168"/>
                  </a:lnTo>
                  <a:lnTo>
                    <a:pt x="15" y="154"/>
                  </a:lnTo>
                  <a:lnTo>
                    <a:pt x="8" y="135"/>
                  </a:lnTo>
                  <a:lnTo>
                    <a:pt x="0" y="116"/>
                  </a:lnTo>
                  <a:lnTo>
                    <a:pt x="0" y="102"/>
                  </a:lnTo>
                  <a:lnTo>
                    <a:pt x="0" y="78"/>
                  </a:lnTo>
                  <a:lnTo>
                    <a:pt x="8" y="59"/>
                  </a:lnTo>
                  <a:lnTo>
                    <a:pt x="15" y="40"/>
                  </a:lnTo>
                  <a:lnTo>
                    <a:pt x="29" y="28"/>
                  </a:lnTo>
                  <a:lnTo>
                    <a:pt x="43" y="14"/>
                  </a:lnTo>
                  <a:lnTo>
                    <a:pt x="62" y="7"/>
                  </a:lnTo>
                  <a:lnTo>
                    <a:pt x="81" y="0"/>
                  </a:lnTo>
                  <a:lnTo>
                    <a:pt x="105" y="0"/>
                  </a:lnTo>
                  <a:lnTo>
                    <a:pt x="124" y="0"/>
                  </a:lnTo>
                  <a:lnTo>
                    <a:pt x="143" y="7"/>
                  </a:lnTo>
                  <a:lnTo>
                    <a:pt x="160" y="14"/>
                  </a:lnTo>
                  <a:lnTo>
                    <a:pt x="176" y="28"/>
                  </a:lnTo>
                  <a:lnTo>
                    <a:pt x="188" y="40"/>
                  </a:lnTo>
                  <a:lnTo>
                    <a:pt x="198" y="59"/>
                  </a:lnTo>
                  <a:lnTo>
                    <a:pt x="202" y="78"/>
                  </a:lnTo>
                  <a:lnTo>
                    <a:pt x="207" y="102"/>
                  </a:lnTo>
                  <a:lnTo>
                    <a:pt x="202" y="116"/>
                  </a:lnTo>
                  <a:lnTo>
                    <a:pt x="198" y="135"/>
                  </a:lnTo>
                  <a:lnTo>
                    <a:pt x="188" y="154"/>
                  </a:lnTo>
                  <a:lnTo>
                    <a:pt x="176" y="168"/>
                  </a:lnTo>
                  <a:lnTo>
                    <a:pt x="160" y="178"/>
                  </a:lnTo>
                  <a:lnTo>
                    <a:pt x="143" y="187"/>
                  </a:lnTo>
                  <a:lnTo>
                    <a:pt x="124" y="192"/>
                  </a:lnTo>
                  <a:lnTo>
                    <a:pt x="105" y="197"/>
                  </a:lnTo>
                  <a:lnTo>
                    <a:pt x="105" y="197"/>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0" name="Freeform 424"/>
            <p:cNvSpPr>
              <a:spLocks/>
            </p:cNvSpPr>
            <p:nvPr/>
          </p:nvSpPr>
          <p:spPr bwMode="auto">
            <a:xfrm rot="10800000">
              <a:off x="7836" y="3142"/>
              <a:ext cx="209" cy="215"/>
            </a:xfrm>
            <a:custGeom>
              <a:avLst/>
              <a:gdLst>
                <a:gd name="T0" fmla="*/ 102 w 209"/>
                <a:gd name="T1" fmla="*/ 204 h 204"/>
                <a:gd name="T2" fmla="*/ 81 w 209"/>
                <a:gd name="T3" fmla="*/ 199 h 204"/>
                <a:gd name="T4" fmla="*/ 62 w 209"/>
                <a:gd name="T5" fmla="*/ 195 h 204"/>
                <a:gd name="T6" fmla="*/ 43 w 209"/>
                <a:gd name="T7" fmla="*/ 185 h 204"/>
                <a:gd name="T8" fmla="*/ 28 w 209"/>
                <a:gd name="T9" fmla="*/ 173 h 204"/>
                <a:gd name="T10" fmla="*/ 14 w 209"/>
                <a:gd name="T11" fmla="*/ 157 h 204"/>
                <a:gd name="T12" fmla="*/ 7 w 209"/>
                <a:gd name="T13" fmla="*/ 140 h 204"/>
                <a:gd name="T14" fmla="*/ 0 w 209"/>
                <a:gd name="T15" fmla="*/ 121 h 204"/>
                <a:gd name="T16" fmla="*/ 0 w 209"/>
                <a:gd name="T17" fmla="*/ 102 h 204"/>
                <a:gd name="T18" fmla="*/ 0 w 209"/>
                <a:gd name="T19" fmla="*/ 81 h 204"/>
                <a:gd name="T20" fmla="*/ 7 w 209"/>
                <a:gd name="T21" fmla="*/ 62 h 204"/>
                <a:gd name="T22" fmla="*/ 14 w 209"/>
                <a:gd name="T23" fmla="*/ 43 h 204"/>
                <a:gd name="T24" fmla="*/ 28 w 209"/>
                <a:gd name="T25" fmla="*/ 28 h 204"/>
                <a:gd name="T26" fmla="*/ 43 w 209"/>
                <a:gd name="T27" fmla="*/ 14 h 204"/>
                <a:gd name="T28" fmla="*/ 62 w 209"/>
                <a:gd name="T29" fmla="*/ 7 h 204"/>
                <a:gd name="T30" fmla="*/ 81 w 209"/>
                <a:gd name="T31" fmla="*/ 0 h 204"/>
                <a:gd name="T32" fmla="*/ 102 w 209"/>
                <a:gd name="T33" fmla="*/ 0 h 204"/>
                <a:gd name="T34" fmla="*/ 121 w 209"/>
                <a:gd name="T35" fmla="*/ 0 h 204"/>
                <a:gd name="T36" fmla="*/ 142 w 209"/>
                <a:gd name="T37" fmla="*/ 7 h 204"/>
                <a:gd name="T38" fmla="*/ 159 w 209"/>
                <a:gd name="T39" fmla="*/ 14 h 204"/>
                <a:gd name="T40" fmla="*/ 176 w 209"/>
                <a:gd name="T41" fmla="*/ 28 h 204"/>
                <a:gd name="T42" fmla="*/ 188 w 209"/>
                <a:gd name="T43" fmla="*/ 43 h 204"/>
                <a:gd name="T44" fmla="*/ 200 w 209"/>
                <a:gd name="T45" fmla="*/ 62 h 204"/>
                <a:gd name="T46" fmla="*/ 202 w 209"/>
                <a:gd name="T47" fmla="*/ 81 h 204"/>
                <a:gd name="T48" fmla="*/ 209 w 209"/>
                <a:gd name="T49" fmla="*/ 102 h 204"/>
                <a:gd name="T50" fmla="*/ 202 w 209"/>
                <a:gd name="T51" fmla="*/ 121 h 204"/>
                <a:gd name="T52" fmla="*/ 200 w 209"/>
                <a:gd name="T53" fmla="*/ 140 h 204"/>
                <a:gd name="T54" fmla="*/ 188 w 209"/>
                <a:gd name="T55" fmla="*/ 157 h 204"/>
                <a:gd name="T56" fmla="*/ 176 w 209"/>
                <a:gd name="T57" fmla="*/ 173 h 204"/>
                <a:gd name="T58" fmla="*/ 159 w 209"/>
                <a:gd name="T59" fmla="*/ 185 h 204"/>
                <a:gd name="T60" fmla="*/ 142 w 209"/>
                <a:gd name="T61" fmla="*/ 195 h 204"/>
                <a:gd name="T62" fmla="*/ 121 w 209"/>
                <a:gd name="T63" fmla="*/ 199 h 204"/>
                <a:gd name="T64" fmla="*/ 102 w 209"/>
                <a:gd name="T65" fmla="*/ 204 h 204"/>
                <a:gd name="T66" fmla="*/ 102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2" y="204"/>
                  </a:moveTo>
                  <a:lnTo>
                    <a:pt x="81" y="199"/>
                  </a:lnTo>
                  <a:lnTo>
                    <a:pt x="62" y="195"/>
                  </a:lnTo>
                  <a:lnTo>
                    <a:pt x="43" y="185"/>
                  </a:lnTo>
                  <a:lnTo>
                    <a:pt x="28" y="173"/>
                  </a:lnTo>
                  <a:lnTo>
                    <a:pt x="14" y="157"/>
                  </a:lnTo>
                  <a:lnTo>
                    <a:pt x="7" y="140"/>
                  </a:lnTo>
                  <a:lnTo>
                    <a:pt x="0" y="121"/>
                  </a:lnTo>
                  <a:lnTo>
                    <a:pt x="0" y="102"/>
                  </a:lnTo>
                  <a:lnTo>
                    <a:pt x="0" y="81"/>
                  </a:lnTo>
                  <a:lnTo>
                    <a:pt x="7" y="62"/>
                  </a:lnTo>
                  <a:lnTo>
                    <a:pt x="14" y="43"/>
                  </a:lnTo>
                  <a:lnTo>
                    <a:pt x="28" y="28"/>
                  </a:lnTo>
                  <a:lnTo>
                    <a:pt x="43" y="14"/>
                  </a:lnTo>
                  <a:lnTo>
                    <a:pt x="62" y="7"/>
                  </a:lnTo>
                  <a:lnTo>
                    <a:pt x="81" y="0"/>
                  </a:lnTo>
                  <a:lnTo>
                    <a:pt x="102" y="0"/>
                  </a:lnTo>
                  <a:lnTo>
                    <a:pt x="121" y="0"/>
                  </a:lnTo>
                  <a:lnTo>
                    <a:pt x="142" y="7"/>
                  </a:lnTo>
                  <a:lnTo>
                    <a:pt x="159" y="14"/>
                  </a:lnTo>
                  <a:lnTo>
                    <a:pt x="176" y="28"/>
                  </a:lnTo>
                  <a:lnTo>
                    <a:pt x="188" y="43"/>
                  </a:lnTo>
                  <a:lnTo>
                    <a:pt x="200" y="62"/>
                  </a:lnTo>
                  <a:lnTo>
                    <a:pt x="202" y="81"/>
                  </a:lnTo>
                  <a:lnTo>
                    <a:pt x="209" y="102"/>
                  </a:lnTo>
                  <a:lnTo>
                    <a:pt x="202" y="121"/>
                  </a:lnTo>
                  <a:lnTo>
                    <a:pt x="200" y="140"/>
                  </a:lnTo>
                  <a:lnTo>
                    <a:pt x="188" y="157"/>
                  </a:lnTo>
                  <a:lnTo>
                    <a:pt x="176" y="173"/>
                  </a:lnTo>
                  <a:lnTo>
                    <a:pt x="159" y="185"/>
                  </a:lnTo>
                  <a:lnTo>
                    <a:pt x="142" y="195"/>
                  </a:lnTo>
                  <a:lnTo>
                    <a:pt x="121" y="199"/>
                  </a:lnTo>
                  <a:lnTo>
                    <a:pt x="102" y="204"/>
                  </a:lnTo>
                  <a:lnTo>
                    <a:pt x="102"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1" name="Freeform 425"/>
            <p:cNvSpPr>
              <a:spLocks/>
            </p:cNvSpPr>
            <p:nvPr/>
          </p:nvSpPr>
          <p:spPr bwMode="auto">
            <a:xfrm rot="10800000">
              <a:off x="8577" y="2942"/>
              <a:ext cx="207" cy="215"/>
            </a:xfrm>
            <a:custGeom>
              <a:avLst/>
              <a:gdLst>
                <a:gd name="T0" fmla="*/ 104 w 207"/>
                <a:gd name="T1" fmla="*/ 204 h 204"/>
                <a:gd name="T2" fmla="*/ 83 w 207"/>
                <a:gd name="T3" fmla="*/ 197 h 204"/>
                <a:gd name="T4" fmla="*/ 64 w 207"/>
                <a:gd name="T5" fmla="*/ 195 h 204"/>
                <a:gd name="T6" fmla="*/ 45 w 207"/>
                <a:gd name="T7" fmla="*/ 185 h 204"/>
                <a:gd name="T8" fmla="*/ 31 w 207"/>
                <a:gd name="T9" fmla="*/ 173 h 204"/>
                <a:gd name="T10" fmla="*/ 16 w 207"/>
                <a:gd name="T11" fmla="*/ 157 h 204"/>
                <a:gd name="T12" fmla="*/ 7 w 207"/>
                <a:gd name="T13" fmla="*/ 140 h 204"/>
                <a:gd name="T14" fmla="*/ 0 w 207"/>
                <a:gd name="T15" fmla="*/ 121 h 204"/>
                <a:gd name="T16" fmla="*/ 0 w 207"/>
                <a:gd name="T17" fmla="*/ 102 h 204"/>
                <a:gd name="T18" fmla="*/ 0 w 207"/>
                <a:gd name="T19" fmla="*/ 81 h 204"/>
                <a:gd name="T20" fmla="*/ 7 w 207"/>
                <a:gd name="T21" fmla="*/ 62 h 204"/>
                <a:gd name="T22" fmla="*/ 16 w 207"/>
                <a:gd name="T23" fmla="*/ 43 h 204"/>
                <a:gd name="T24" fmla="*/ 31 w 207"/>
                <a:gd name="T25" fmla="*/ 28 h 204"/>
                <a:gd name="T26" fmla="*/ 45 w 207"/>
                <a:gd name="T27" fmla="*/ 14 h 204"/>
                <a:gd name="T28" fmla="*/ 64 w 207"/>
                <a:gd name="T29" fmla="*/ 7 h 204"/>
                <a:gd name="T30" fmla="*/ 83 w 207"/>
                <a:gd name="T31" fmla="*/ 0 h 204"/>
                <a:gd name="T32" fmla="*/ 104 w 207"/>
                <a:gd name="T33" fmla="*/ 0 h 204"/>
                <a:gd name="T34" fmla="*/ 123 w 207"/>
                <a:gd name="T35" fmla="*/ 0 h 204"/>
                <a:gd name="T36" fmla="*/ 142 w 207"/>
                <a:gd name="T37" fmla="*/ 7 h 204"/>
                <a:gd name="T38" fmla="*/ 159 w 207"/>
                <a:gd name="T39" fmla="*/ 14 h 204"/>
                <a:gd name="T40" fmla="*/ 176 w 207"/>
                <a:gd name="T41" fmla="*/ 28 h 204"/>
                <a:gd name="T42" fmla="*/ 188 w 207"/>
                <a:gd name="T43" fmla="*/ 43 h 204"/>
                <a:gd name="T44" fmla="*/ 197 w 207"/>
                <a:gd name="T45" fmla="*/ 62 h 204"/>
                <a:gd name="T46" fmla="*/ 202 w 207"/>
                <a:gd name="T47" fmla="*/ 81 h 204"/>
                <a:gd name="T48" fmla="*/ 207 w 207"/>
                <a:gd name="T49" fmla="*/ 102 h 204"/>
                <a:gd name="T50" fmla="*/ 202 w 207"/>
                <a:gd name="T51" fmla="*/ 121 h 204"/>
                <a:gd name="T52" fmla="*/ 197 w 207"/>
                <a:gd name="T53" fmla="*/ 140 h 204"/>
                <a:gd name="T54" fmla="*/ 188 w 207"/>
                <a:gd name="T55" fmla="*/ 157 h 204"/>
                <a:gd name="T56" fmla="*/ 176 w 207"/>
                <a:gd name="T57" fmla="*/ 173 h 204"/>
                <a:gd name="T58" fmla="*/ 159 w 207"/>
                <a:gd name="T59" fmla="*/ 185 h 204"/>
                <a:gd name="T60" fmla="*/ 142 w 207"/>
                <a:gd name="T61" fmla="*/ 195 h 204"/>
                <a:gd name="T62" fmla="*/ 123 w 207"/>
                <a:gd name="T63" fmla="*/ 197 h 204"/>
                <a:gd name="T64" fmla="*/ 104 w 207"/>
                <a:gd name="T65" fmla="*/ 204 h 204"/>
                <a:gd name="T66" fmla="*/ 104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4" y="204"/>
                  </a:moveTo>
                  <a:lnTo>
                    <a:pt x="83" y="197"/>
                  </a:lnTo>
                  <a:lnTo>
                    <a:pt x="64" y="195"/>
                  </a:lnTo>
                  <a:lnTo>
                    <a:pt x="45" y="185"/>
                  </a:lnTo>
                  <a:lnTo>
                    <a:pt x="31" y="173"/>
                  </a:lnTo>
                  <a:lnTo>
                    <a:pt x="16" y="157"/>
                  </a:lnTo>
                  <a:lnTo>
                    <a:pt x="7" y="140"/>
                  </a:lnTo>
                  <a:lnTo>
                    <a:pt x="0" y="121"/>
                  </a:lnTo>
                  <a:lnTo>
                    <a:pt x="0" y="102"/>
                  </a:lnTo>
                  <a:lnTo>
                    <a:pt x="0" y="81"/>
                  </a:lnTo>
                  <a:lnTo>
                    <a:pt x="7" y="62"/>
                  </a:lnTo>
                  <a:lnTo>
                    <a:pt x="16" y="43"/>
                  </a:lnTo>
                  <a:lnTo>
                    <a:pt x="31" y="28"/>
                  </a:lnTo>
                  <a:lnTo>
                    <a:pt x="45" y="14"/>
                  </a:lnTo>
                  <a:lnTo>
                    <a:pt x="64" y="7"/>
                  </a:lnTo>
                  <a:lnTo>
                    <a:pt x="83" y="0"/>
                  </a:lnTo>
                  <a:lnTo>
                    <a:pt x="104" y="0"/>
                  </a:lnTo>
                  <a:lnTo>
                    <a:pt x="123" y="0"/>
                  </a:lnTo>
                  <a:lnTo>
                    <a:pt x="142" y="7"/>
                  </a:lnTo>
                  <a:lnTo>
                    <a:pt x="159" y="14"/>
                  </a:lnTo>
                  <a:lnTo>
                    <a:pt x="176" y="28"/>
                  </a:lnTo>
                  <a:lnTo>
                    <a:pt x="188" y="43"/>
                  </a:lnTo>
                  <a:lnTo>
                    <a:pt x="197" y="62"/>
                  </a:lnTo>
                  <a:lnTo>
                    <a:pt x="202" y="81"/>
                  </a:lnTo>
                  <a:lnTo>
                    <a:pt x="207" y="102"/>
                  </a:lnTo>
                  <a:lnTo>
                    <a:pt x="202" y="121"/>
                  </a:lnTo>
                  <a:lnTo>
                    <a:pt x="197" y="140"/>
                  </a:lnTo>
                  <a:lnTo>
                    <a:pt x="188" y="157"/>
                  </a:lnTo>
                  <a:lnTo>
                    <a:pt x="176" y="173"/>
                  </a:lnTo>
                  <a:lnTo>
                    <a:pt x="159" y="185"/>
                  </a:lnTo>
                  <a:lnTo>
                    <a:pt x="142" y="195"/>
                  </a:lnTo>
                  <a:lnTo>
                    <a:pt x="123" y="197"/>
                  </a:lnTo>
                  <a:lnTo>
                    <a:pt x="104" y="204"/>
                  </a:lnTo>
                  <a:lnTo>
                    <a:pt x="104"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2" name="Freeform 426"/>
            <p:cNvSpPr>
              <a:spLocks/>
            </p:cNvSpPr>
            <p:nvPr/>
          </p:nvSpPr>
          <p:spPr bwMode="auto">
            <a:xfrm rot="10800000">
              <a:off x="8429" y="3346"/>
              <a:ext cx="126" cy="130"/>
            </a:xfrm>
            <a:custGeom>
              <a:avLst/>
              <a:gdLst>
                <a:gd name="T0" fmla="*/ 62 w 126"/>
                <a:gd name="T1" fmla="*/ 124 h 124"/>
                <a:gd name="T2" fmla="*/ 84 w 126"/>
                <a:gd name="T3" fmla="*/ 117 h 124"/>
                <a:gd name="T4" fmla="*/ 105 w 126"/>
                <a:gd name="T5" fmla="*/ 105 h 124"/>
                <a:gd name="T6" fmla="*/ 119 w 126"/>
                <a:gd name="T7" fmla="*/ 86 h 124"/>
                <a:gd name="T8" fmla="*/ 126 w 126"/>
                <a:gd name="T9" fmla="*/ 62 h 124"/>
                <a:gd name="T10" fmla="*/ 119 w 126"/>
                <a:gd name="T11" fmla="*/ 36 h 124"/>
                <a:gd name="T12" fmla="*/ 105 w 126"/>
                <a:gd name="T13" fmla="*/ 17 h 124"/>
                <a:gd name="T14" fmla="*/ 84 w 126"/>
                <a:gd name="T15" fmla="*/ 5 h 124"/>
                <a:gd name="T16" fmla="*/ 62 w 126"/>
                <a:gd name="T17" fmla="*/ 0 h 124"/>
                <a:gd name="T18" fmla="*/ 48 w 126"/>
                <a:gd name="T19" fmla="*/ 0 h 124"/>
                <a:gd name="T20" fmla="*/ 36 w 126"/>
                <a:gd name="T21" fmla="*/ 5 h 124"/>
                <a:gd name="T22" fmla="*/ 24 w 126"/>
                <a:gd name="T23" fmla="*/ 10 h 124"/>
                <a:gd name="T24" fmla="*/ 17 w 126"/>
                <a:gd name="T25" fmla="*/ 17 h 124"/>
                <a:gd name="T26" fmla="*/ 3 w 126"/>
                <a:gd name="T27" fmla="*/ 36 h 124"/>
                <a:gd name="T28" fmla="*/ 0 w 126"/>
                <a:gd name="T29" fmla="*/ 62 h 124"/>
                <a:gd name="T30" fmla="*/ 3 w 126"/>
                <a:gd name="T31" fmla="*/ 86 h 124"/>
                <a:gd name="T32" fmla="*/ 17 w 126"/>
                <a:gd name="T33" fmla="*/ 105 h 124"/>
                <a:gd name="T34" fmla="*/ 24 w 126"/>
                <a:gd name="T35" fmla="*/ 110 h 124"/>
                <a:gd name="T36" fmla="*/ 36 w 126"/>
                <a:gd name="T37" fmla="*/ 117 h 124"/>
                <a:gd name="T38" fmla="*/ 48 w 126"/>
                <a:gd name="T39" fmla="*/ 121 h 124"/>
                <a:gd name="T40" fmla="*/ 62 w 126"/>
                <a:gd name="T41" fmla="*/ 124 h 124"/>
                <a:gd name="T42" fmla="*/ 62 w 126"/>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24">
                  <a:moveTo>
                    <a:pt x="62" y="124"/>
                  </a:moveTo>
                  <a:lnTo>
                    <a:pt x="84" y="117"/>
                  </a:lnTo>
                  <a:lnTo>
                    <a:pt x="105" y="105"/>
                  </a:lnTo>
                  <a:lnTo>
                    <a:pt x="119" y="86"/>
                  </a:lnTo>
                  <a:lnTo>
                    <a:pt x="126" y="62"/>
                  </a:lnTo>
                  <a:lnTo>
                    <a:pt x="119" y="36"/>
                  </a:lnTo>
                  <a:lnTo>
                    <a:pt x="105" y="17"/>
                  </a:lnTo>
                  <a:lnTo>
                    <a:pt x="84" y="5"/>
                  </a:lnTo>
                  <a:lnTo>
                    <a:pt x="62" y="0"/>
                  </a:lnTo>
                  <a:lnTo>
                    <a:pt x="48" y="0"/>
                  </a:lnTo>
                  <a:lnTo>
                    <a:pt x="36" y="5"/>
                  </a:lnTo>
                  <a:lnTo>
                    <a:pt x="24" y="10"/>
                  </a:lnTo>
                  <a:lnTo>
                    <a:pt x="17" y="17"/>
                  </a:lnTo>
                  <a:lnTo>
                    <a:pt x="3" y="36"/>
                  </a:lnTo>
                  <a:lnTo>
                    <a:pt x="0" y="62"/>
                  </a:lnTo>
                  <a:lnTo>
                    <a:pt x="3" y="86"/>
                  </a:lnTo>
                  <a:lnTo>
                    <a:pt x="17" y="105"/>
                  </a:lnTo>
                  <a:lnTo>
                    <a:pt x="24" y="110"/>
                  </a:lnTo>
                  <a:lnTo>
                    <a:pt x="36" y="117"/>
                  </a:lnTo>
                  <a:lnTo>
                    <a:pt x="48" y="121"/>
                  </a:lnTo>
                  <a:lnTo>
                    <a:pt x="62" y="124"/>
                  </a:lnTo>
                  <a:lnTo>
                    <a:pt x="62" y="12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3" name="Freeform 427"/>
            <p:cNvSpPr>
              <a:spLocks/>
            </p:cNvSpPr>
            <p:nvPr/>
          </p:nvSpPr>
          <p:spPr bwMode="auto">
            <a:xfrm rot="10800000">
              <a:off x="8176" y="3203"/>
              <a:ext cx="133" cy="143"/>
            </a:xfrm>
            <a:custGeom>
              <a:avLst/>
              <a:gdLst>
                <a:gd name="T0" fmla="*/ 67 w 133"/>
                <a:gd name="T1" fmla="*/ 135 h 135"/>
                <a:gd name="T2" fmla="*/ 79 w 133"/>
                <a:gd name="T3" fmla="*/ 133 h 135"/>
                <a:gd name="T4" fmla="*/ 93 w 133"/>
                <a:gd name="T5" fmla="*/ 128 h 135"/>
                <a:gd name="T6" fmla="*/ 102 w 133"/>
                <a:gd name="T7" fmla="*/ 121 h 135"/>
                <a:gd name="T8" fmla="*/ 114 w 133"/>
                <a:gd name="T9" fmla="*/ 114 h 135"/>
                <a:gd name="T10" fmla="*/ 126 w 133"/>
                <a:gd name="T11" fmla="*/ 90 h 135"/>
                <a:gd name="T12" fmla="*/ 133 w 133"/>
                <a:gd name="T13" fmla="*/ 66 h 135"/>
                <a:gd name="T14" fmla="*/ 131 w 133"/>
                <a:gd name="T15" fmla="*/ 52 h 135"/>
                <a:gd name="T16" fmla="*/ 126 w 133"/>
                <a:gd name="T17" fmla="*/ 38 h 135"/>
                <a:gd name="T18" fmla="*/ 119 w 133"/>
                <a:gd name="T19" fmla="*/ 26 h 135"/>
                <a:gd name="T20" fmla="*/ 114 w 133"/>
                <a:gd name="T21" fmla="*/ 19 h 135"/>
                <a:gd name="T22" fmla="*/ 102 w 133"/>
                <a:gd name="T23" fmla="*/ 9 h 135"/>
                <a:gd name="T24" fmla="*/ 93 w 133"/>
                <a:gd name="T25" fmla="*/ 5 h 135"/>
                <a:gd name="T26" fmla="*/ 79 w 133"/>
                <a:gd name="T27" fmla="*/ 0 h 135"/>
                <a:gd name="T28" fmla="*/ 67 w 133"/>
                <a:gd name="T29" fmla="*/ 0 h 135"/>
                <a:gd name="T30" fmla="*/ 50 w 133"/>
                <a:gd name="T31" fmla="*/ 0 h 135"/>
                <a:gd name="T32" fmla="*/ 41 w 133"/>
                <a:gd name="T33" fmla="*/ 5 h 135"/>
                <a:gd name="T34" fmla="*/ 24 w 133"/>
                <a:gd name="T35" fmla="*/ 9 h 135"/>
                <a:gd name="T36" fmla="*/ 19 w 133"/>
                <a:gd name="T37" fmla="*/ 19 h 135"/>
                <a:gd name="T38" fmla="*/ 10 w 133"/>
                <a:gd name="T39" fmla="*/ 26 h 135"/>
                <a:gd name="T40" fmla="*/ 5 w 133"/>
                <a:gd name="T41" fmla="*/ 38 h 135"/>
                <a:gd name="T42" fmla="*/ 0 w 133"/>
                <a:gd name="T43" fmla="*/ 52 h 135"/>
                <a:gd name="T44" fmla="*/ 0 w 133"/>
                <a:gd name="T45" fmla="*/ 66 h 135"/>
                <a:gd name="T46" fmla="*/ 5 w 133"/>
                <a:gd name="T47" fmla="*/ 90 h 135"/>
                <a:gd name="T48" fmla="*/ 19 w 133"/>
                <a:gd name="T49" fmla="*/ 114 h 135"/>
                <a:gd name="T50" fmla="*/ 24 w 133"/>
                <a:gd name="T51" fmla="*/ 121 h 135"/>
                <a:gd name="T52" fmla="*/ 41 w 133"/>
                <a:gd name="T53" fmla="*/ 128 h 135"/>
                <a:gd name="T54" fmla="*/ 50 w 133"/>
                <a:gd name="T55" fmla="*/ 133 h 135"/>
                <a:gd name="T56" fmla="*/ 67 w 133"/>
                <a:gd name="T57" fmla="*/ 135 h 135"/>
                <a:gd name="T58" fmla="*/ 67 w 133"/>
                <a:gd name="T5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35">
                  <a:moveTo>
                    <a:pt x="67" y="135"/>
                  </a:moveTo>
                  <a:lnTo>
                    <a:pt x="79" y="133"/>
                  </a:lnTo>
                  <a:lnTo>
                    <a:pt x="93" y="128"/>
                  </a:lnTo>
                  <a:lnTo>
                    <a:pt x="102" y="121"/>
                  </a:lnTo>
                  <a:lnTo>
                    <a:pt x="114" y="114"/>
                  </a:lnTo>
                  <a:lnTo>
                    <a:pt x="126" y="90"/>
                  </a:lnTo>
                  <a:lnTo>
                    <a:pt x="133" y="66"/>
                  </a:lnTo>
                  <a:lnTo>
                    <a:pt x="131" y="52"/>
                  </a:lnTo>
                  <a:lnTo>
                    <a:pt x="126" y="38"/>
                  </a:lnTo>
                  <a:lnTo>
                    <a:pt x="119" y="26"/>
                  </a:lnTo>
                  <a:lnTo>
                    <a:pt x="114" y="19"/>
                  </a:lnTo>
                  <a:lnTo>
                    <a:pt x="102" y="9"/>
                  </a:lnTo>
                  <a:lnTo>
                    <a:pt x="93" y="5"/>
                  </a:lnTo>
                  <a:lnTo>
                    <a:pt x="79" y="0"/>
                  </a:lnTo>
                  <a:lnTo>
                    <a:pt x="67" y="0"/>
                  </a:lnTo>
                  <a:lnTo>
                    <a:pt x="50" y="0"/>
                  </a:lnTo>
                  <a:lnTo>
                    <a:pt x="41" y="5"/>
                  </a:lnTo>
                  <a:lnTo>
                    <a:pt x="24" y="9"/>
                  </a:lnTo>
                  <a:lnTo>
                    <a:pt x="19" y="19"/>
                  </a:lnTo>
                  <a:lnTo>
                    <a:pt x="10" y="26"/>
                  </a:lnTo>
                  <a:lnTo>
                    <a:pt x="5" y="38"/>
                  </a:lnTo>
                  <a:lnTo>
                    <a:pt x="0" y="52"/>
                  </a:lnTo>
                  <a:lnTo>
                    <a:pt x="0" y="66"/>
                  </a:lnTo>
                  <a:lnTo>
                    <a:pt x="5" y="90"/>
                  </a:lnTo>
                  <a:lnTo>
                    <a:pt x="19" y="114"/>
                  </a:lnTo>
                  <a:lnTo>
                    <a:pt x="24" y="121"/>
                  </a:lnTo>
                  <a:lnTo>
                    <a:pt x="41" y="128"/>
                  </a:lnTo>
                  <a:lnTo>
                    <a:pt x="50" y="133"/>
                  </a:lnTo>
                  <a:lnTo>
                    <a:pt x="67" y="135"/>
                  </a:lnTo>
                  <a:lnTo>
                    <a:pt x="67" y="13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4" name="Freeform 428"/>
            <p:cNvSpPr>
              <a:spLocks/>
            </p:cNvSpPr>
            <p:nvPr/>
          </p:nvSpPr>
          <p:spPr bwMode="auto">
            <a:xfrm rot="10800000">
              <a:off x="7888" y="3185"/>
              <a:ext cx="131" cy="139"/>
            </a:xfrm>
            <a:custGeom>
              <a:avLst/>
              <a:gdLst>
                <a:gd name="T0" fmla="*/ 67 w 131"/>
                <a:gd name="T1" fmla="*/ 133 h 133"/>
                <a:gd name="T2" fmla="*/ 90 w 131"/>
                <a:gd name="T3" fmla="*/ 126 h 133"/>
                <a:gd name="T4" fmla="*/ 112 w 131"/>
                <a:gd name="T5" fmla="*/ 111 h 133"/>
                <a:gd name="T6" fmla="*/ 116 w 131"/>
                <a:gd name="T7" fmla="*/ 100 h 133"/>
                <a:gd name="T8" fmla="*/ 124 w 131"/>
                <a:gd name="T9" fmla="*/ 90 h 133"/>
                <a:gd name="T10" fmla="*/ 128 w 131"/>
                <a:gd name="T11" fmla="*/ 76 h 133"/>
                <a:gd name="T12" fmla="*/ 131 w 131"/>
                <a:gd name="T13" fmla="*/ 64 h 133"/>
                <a:gd name="T14" fmla="*/ 128 w 131"/>
                <a:gd name="T15" fmla="*/ 50 h 133"/>
                <a:gd name="T16" fmla="*/ 124 w 131"/>
                <a:gd name="T17" fmla="*/ 35 h 133"/>
                <a:gd name="T18" fmla="*/ 116 w 131"/>
                <a:gd name="T19" fmla="*/ 24 h 133"/>
                <a:gd name="T20" fmla="*/ 112 w 131"/>
                <a:gd name="T21" fmla="*/ 16 h 133"/>
                <a:gd name="T22" fmla="*/ 90 w 131"/>
                <a:gd name="T23" fmla="*/ 5 h 133"/>
                <a:gd name="T24" fmla="*/ 67 w 131"/>
                <a:gd name="T25" fmla="*/ 0 h 133"/>
                <a:gd name="T26" fmla="*/ 52 w 131"/>
                <a:gd name="T27" fmla="*/ 0 h 133"/>
                <a:gd name="T28" fmla="*/ 38 w 131"/>
                <a:gd name="T29" fmla="*/ 5 h 133"/>
                <a:gd name="T30" fmla="*/ 26 w 131"/>
                <a:gd name="T31" fmla="*/ 9 h 133"/>
                <a:gd name="T32" fmla="*/ 19 w 131"/>
                <a:gd name="T33" fmla="*/ 16 h 133"/>
                <a:gd name="T34" fmla="*/ 10 w 131"/>
                <a:gd name="T35" fmla="*/ 24 h 133"/>
                <a:gd name="T36" fmla="*/ 5 w 131"/>
                <a:gd name="T37" fmla="*/ 35 h 133"/>
                <a:gd name="T38" fmla="*/ 0 w 131"/>
                <a:gd name="T39" fmla="*/ 50 h 133"/>
                <a:gd name="T40" fmla="*/ 0 w 131"/>
                <a:gd name="T41" fmla="*/ 64 h 133"/>
                <a:gd name="T42" fmla="*/ 0 w 131"/>
                <a:gd name="T43" fmla="*/ 76 h 133"/>
                <a:gd name="T44" fmla="*/ 5 w 131"/>
                <a:gd name="T45" fmla="*/ 90 h 133"/>
                <a:gd name="T46" fmla="*/ 10 w 131"/>
                <a:gd name="T47" fmla="*/ 100 h 133"/>
                <a:gd name="T48" fmla="*/ 19 w 131"/>
                <a:gd name="T49" fmla="*/ 111 h 133"/>
                <a:gd name="T50" fmla="*/ 26 w 131"/>
                <a:gd name="T51" fmla="*/ 119 h 133"/>
                <a:gd name="T52" fmla="*/ 38 w 131"/>
                <a:gd name="T53" fmla="*/ 126 h 133"/>
                <a:gd name="T54" fmla="*/ 52 w 131"/>
                <a:gd name="T55" fmla="*/ 130 h 133"/>
                <a:gd name="T56" fmla="*/ 67 w 131"/>
                <a:gd name="T57" fmla="*/ 133 h 133"/>
                <a:gd name="T58" fmla="*/ 67 w 131"/>
                <a:gd name="T5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33">
                  <a:moveTo>
                    <a:pt x="67" y="133"/>
                  </a:moveTo>
                  <a:lnTo>
                    <a:pt x="90" y="126"/>
                  </a:lnTo>
                  <a:lnTo>
                    <a:pt x="112" y="111"/>
                  </a:lnTo>
                  <a:lnTo>
                    <a:pt x="116" y="100"/>
                  </a:lnTo>
                  <a:lnTo>
                    <a:pt x="124" y="90"/>
                  </a:lnTo>
                  <a:lnTo>
                    <a:pt x="128" y="76"/>
                  </a:lnTo>
                  <a:lnTo>
                    <a:pt x="131" y="64"/>
                  </a:lnTo>
                  <a:lnTo>
                    <a:pt x="128" y="50"/>
                  </a:lnTo>
                  <a:lnTo>
                    <a:pt x="124" y="35"/>
                  </a:lnTo>
                  <a:lnTo>
                    <a:pt x="116" y="24"/>
                  </a:lnTo>
                  <a:lnTo>
                    <a:pt x="112" y="16"/>
                  </a:lnTo>
                  <a:lnTo>
                    <a:pt x="90" y="5"/>
                  </a:lnTo>
                  <a:lnTo>
                    <a:pt x="67" y="0"/>
                  </a:lnTo>
                  <a:lnTo>
                    <a:pt x="52" y="0"/>
                  </a:lnTo>
                  <a:lnTo>
                    <a:pt x="38" y="5"/>
                  </a:lnTo>
                  <a:lnTo>
                    <a:pt x="26" y="9"/>
                  </a:lnTo>
                  <a:lnTo>
                    <a:pt x="19" y="16"/>
                  </a:lnTo>
                  <a:lnTo>
                    <a:pt x="10" y="24"/>
                  </a:lnTo>
                  <a:lnTo>
                    <a:pt x="5" y="35"/>
                  </a:lnTo>
                  <a:lnTo>
                    <a:pt x="0" y="50"/>
                  </a:lnTo>
                  <a:lnTo>
                    <a:pt x="0" y="64"/>
                  </a:lnTo>
                  <a:lnTo>
                    <a:pt x="0" y="76"/>
                  </a:lnTo>
                  <a:lnTo>
                    <a:pt x="5" y="90"/>
                  </a:lnTo>
                  <a:lnTo>
                    <a:pt x="10" y="100"/>
                  </a:lnTo>
                  <a:lnTo>
                    <a:pt x="19" y="111"/>
                  </a:lnTo>
                  <a:lnTo>
                    <a:pt x="26" y="119"/>
                  </a:lnTo>
                  <a:lnTo>
                    <a:pt x="38" y="126"/>
                  </a:lnTo>
                  <a:lnTo>
                    <a:pt x="52" y="130"/>
                  </a:lnTo>
                  <a:lnTo>
                    <a:pt x="67" y="133"/>
                  </a:lnTo>
                  <a:lnTo>
                    <a:pt x="67" y="13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5" name="Freeform 429"/>
            <p:cNvSpPr>
              <a:spLocks/>
            </p:cNvSpPr>
            <p:nvPr/>
          </p:nvSpPr>
          <p:spPr bwMode="auto">
            <a:xfrm rot="10800000">
              <a:off x="8372" y="3009"/>
              <a:ext cx="116" cy="126"/>
            </a:xfrm>
            <a:custGeom>
              <a:avLst/>
              <a:gdLst>
                <a:gd name="T0" fmla="*/ 59 w 116"/>
                <a:gd name="T1" fmla="*/ 119 h 119"/>
                <a:gd name="T2" fmla="*/ 78 w 116"/>
                <a:gd name="T3" fmla="*/ 112 h 119"/>
                <a:gd name="T4" fmla="*/ 97 w 116"/>
                <a:gd name="T5" fmla="*/ 100 h 119"/>
                <a:gd name="T6" fmla="*/ 109 w 116"/>
                <a:gd name="T7" fmla="*/ 81 h 119"/>
                <a:gd name="T8" fmla="*/ 116 w 116"/>
                <a:gd name="T9" fmla="*/ 60 h 119"/>
                <a:gd name="T10" fmla="*/ 109 w 116"/>
                <a:gd name="T11" fmla="*/ 34 h 119"/>
                <a:gd name="T12" fmla="*/ 97 w 116"/>
                <a:gd name="T13" fmla="*/ 17 h 119"/>
                <a:gd name="T14" fmla="*/ 78 w 116"/>
                <a:gd name="T15" fmla="*/ 3 h 119"/>
                <a:gd name="T16" fmla="*/ 59 w 116"/>
                <a:gd name="T17" fmla="*/ 0 h 119"/>
                <a:gd name="T18" fmla="*/ 36 w 116"/>
                <a:gd name="T19" fmla="*/ 3 h 119"/>
                <a:gd name="T20" fmla="*/ 17 w 116"/>
                <a:gd name="T21" fmla="*/ 17 h 119"/>
                <a:gd name="T22" fmla="*/ 5 w 116"/>
                <a:gd name="T23" fmla="*/ 34 h 119"/>
                <a:gd name="T24" fmla="*/ 0 w 116"/>
                <a:gd name="T25" fmla="*/ 60 h 119"/>
                <a:gd name="T26" fmla="*/ 5 w 116"/>
                <a:gd name="T27" fmla="*/ 81 h 119"/>
                <a:gd name="T28" fmla="*/ 17 w 116"/>
                <a:gd name="T29" fmla="*/ 100 h 119"/>
                <a:gd name="T30" fmla="*/ 36 w 116"/>
                <a:gd name="T31" fmla="*/ 112 h 119"/>
                <a:gd name="T32" fmla="*/ 59 w 116"/>
                <a:gd name="T33" fmla="*/ 119 h 119"/>
                <a:gd name="T34" fmla="*/ 59 w 116"/>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9">
                  <a:moveTo>
                    <a:pt x="59" y="119"/>
                  </a:moveTo>
                  <a:lnTo>
                    <a:pt x="78" y="112"/>
                  </a:lnTo>
                  <a:lnTo>
                    <a:pt x="97" y="100"/>
                  </a:lnTo>
                  <a:lnTo>
                    <a:pt x="109" y="81"/>
                  </a:lnTo>
                  <a:lnTo>
                    <a:pt x="116" y="60"/>
                  </a:lnTo>
                  <a:lnTo>
                    <a:pt x="109" y="34"/>
                  </a:lnTo>
                  <a:lnTo>
                    <a:pt x="97" y="17"/>
                  </a:lnTo>
                  <a:lnTo>
                    <a:pt x="78" y="3"/>
                  </a:lnTo>
                  <a:lnTo>
                    <a:pt x="59" y="0"/>
                  </a:lnTo>
                  <a:lnTo>
                    <a:pt x="36" y="3"/>
                  </a:lnTo>
                  <a:lnTo>
                    <a:pt x="17" y="17"/>
                  </a:lnTo>
                  <a:lnTo>
                    <a:pt x="5" y="34"/>
                  </a:lnTo>
                  <a:lnTo>
                    <a:pt x="0" y="60"/>
                  </a:lnTo>
                  <a:lnTo>
                    <a:pt x="5" y="81"/>
                  </a:lnTo>
                  <a:lnTo>
                    <a:pt x="17" y="100"/>
                  </a:lnTo>
                  <a:lnTo>
                    <a:pt x="36" y="112"/>
                  </a:lnTo>
                  <a:lnTo>
                    <a:pt x="59" y="119"/>
                  </a:lnTo>
                  <a:lnTo>
                    <a:pt x="59" y="11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6" name="Freeform 430"/>
            <p:cNvSpPr>
              <a:spLocks/>
            </p:cNvSpPr>
            <p:nvPr/>
          </p:nvSpPr>
          <p:spPr bwMode="auto">
            <a:xfrm rot="10800000">
              <a:off x="8633" y="2991"/>
              <a:ext cx="124" cy="131"/>
            </a:xfrm>
            <a:custGeom>
              <a:avLst/>
              <a:gdLst>
                <a:gd name="T0" fmla="*/ 60 w 124"/>
                <a:gd name="T1" fmla="*/ 124 h 124"/>
                <a:gd name="T2" fmla="*/ 81 w 124"/>
                <a:gd name="T3" fmla="*/ 117 h 124"/>
                <a:gd name="T4" fmla="*/ 103 w 124"/>
                <a:gd name="T5" fmla="*/ 105 h 124"/>
                <a:gd name="T6" fmla="*/ 117 w 124"/>
                <a:gd name="T7" fmla="*/ 83 h 124"/>
                <a:gd name="T8" fmla="*/ 124 w 124"/>
                <a:gd name="T9" fmla="*/ 62 h 124"/>
                <a:gd name="T10" fmla="*/ 117 w 124"/>
                <a:gd name="T11" fmla="*/ 36 h 124"/>
                <a:gd name="T12" fmla="*/ 103 w 124"/>
                <a:gd name="T13" fmla="*/ 17 h 124"/>
                <a:gd name="T14" fmla="*/ 81 w 124"/>
                <a:gd name="T15" fmla="*/ 5 h 124"/>
                <a:gd name="T16" fmla="*/ 60 w 124"/>
                <a:gd name="T17" fmla="*/ 0 h 124"/>
                <a:gd name="T18" fmla="*/ 45 w 124"/>
                <a:gd name="T19" fmla="*/ 0 h 124"/>
                <a:gd name="T20" fmla="*/ 36 w 124"/>
                <a:gd name="T21" fmla="*/ 5 h 124"/>
                <a:gd name="T22" fmla="*/ 24 w 124"/>
                <a:gd name="T23" fmla="*/ 10 h 124"/>
                <a:gd name="T24" fmla="*/ 17 w 124"/>
                <a:gd name="T25" fmla="*/ 17 h 124"/>
                <a:gd name="T26" fmla="*/ 3 w 124"/>
                <a:gd name="T27" fmla="*/ 36 h 124"/>
                <a:gd name="T28" fmla="*/ 0 w 124"/>
                <a:gd name="T29" fmla="*/ 62 h 124"/>
                <a:gd name="T30" fmla="*/ 3 w 124"/>
                <a:gd name="T31" fmla="*/ 83 h 124"/>
                <a:gd name="T32" fmla="*/ 17 w 124"/>
                <a:gd name="T33" fmla="*/ 105 h 124"/>
                <a:gd name="T34" fmla="*/ 24 w 124"/>
                <a:gd name="T35" fmla="*/ 109 h 124"/>
                <a:gd name="T36" fmla="*/ 36 w 124"/>
                <a:gd name="T37" fmla="*/ 117 h 124"/>
                <a:gd name="T38" fmla="*/ 45 w 124"/>
                <a:gd name="T39" fmla="*/ 121 h 124"/>
                <a:gd name="T40" fmla="*/ 60 w 124"/>
                <a:gd name="T41" fmla="*/ 124 h 124"/>
                <a:gd name="T42" fmla="*/ 60 w 124"/>
                <a:gd name="T4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124">
                  <a:moveTo>
                    <a:pt x="60" y="124"/>
                  </a:moveTo>
                  <a:lnTo>
                    <a:pt x="81" y="117"/>
                  </a:lnTo>
                  <a:lnTo>
                    <a:pt x="103" y="105"/>
                  </a:lnTo>
                  <a:lnTo>
                    <a:pt x="117" y="83"/>
                  </a:lnTo>
                  <a:lnTo>
                    <a:pt x="124" y="62"/>
                  </a:lnTo>
                  <a:lnTo>
                    <a:pt x="117" y="36"/>
                  </a:lnTo>
                  <a:lnTo>
                    <a:pt x="103" y="17"/>
                  </a:lnTo>
                  <a:lnTo>
                    <a:pt x="81" y="5"/>
                  </a:lnTo>
                  <a:lnTo>
                    <a:pt x="60" y="0"/>
                  </a:lnTo>
                  <a:lnTo>
                    <a:pt x="45" y="0"/>
                  </a:lnTo>
                  <a:lnTo>
                    <a:pt x="36" y="5"/>
                  </a:lnTo>
                  <a:lnTo>
                    <a:pt x="24" y="10"/>
                  </a:lnTo>
                  <a:lnTo>
                    <a:pt x="17" y="17"/>
                  </a:lnTo>
                  <a:lnTo>
                    <a:pt x="3" y="36"/>
                  </a:lnTo>
                  <a:lnTo>
                    <a:pt x="0" y="62"/>
                  </a:lnTo>
                  <a:lnTo>
                    <a:pt x="3" y="83"/>
                  </a:lnTo>
                  <a:lnTo>
                    <a:pt x="17" y="105"/>
                  </a:lnTo>
                  <a:lnTo>
                    <a:pt x="24" y="109"/>
                  </a:lnTo>
                  <a:lnTo>
                    <a:pt x="36" y="117"/>
                  </a:lnTo>
                  <a:lnTo>
                    <a:pt x="45" y="121"/>
                  </a:lnTo>
                  <a:lnTo>
                    <a:pt x="60" y="124"/>
                  </a:lnTo>
                  <a:lnTo>
                    <a:pt x="60" y="12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7" name="Freeform 431"/>
            <p:cNvSpPr>
              <a:spLocks/>
            </p:cNvSpPr>
            <p:nvPr/>
          </p:nvSpPr>
          <p:spPr bwMode="auto">
            <a:xfrm rot="10800000">
              <a:off x="7950" y="2824"/>
              <a:ext cx="119" cy="123"/>
            </a:xfrm>
            <a:custGeom>
              <a:avLst/>
              <a:gdLst>
                <a:gd name="T0" fmla="*/ 60 w 119"/>
                <a:gd name="T1" fmla="*/ 116 h 116"/>
                <a:gd name="T2" fmla="*/ 81 w 119"/>
                <a:gd name="T3" fmla="*/ 109 h 116"/>
                <a:gd name="T4" fmla="*/ 100 w 119"/>
                <a:gd name="T5" fmla="*/ 97 h 116"/>
                <a:gd name="T6" fmla="*/ 112 w 119"/>
                <a:gd name="T7" fmla="*/ 79 h 116"/>
                <a:gd name="T8" fmla="*/ 119 w 119"/>
                <a:gd name="T9" fmla="*/ 60 h 116"/>
                <a:gd name="T10" fmla="*/ 112 w 119"/>
                <a:gd name="T11" fmla="*/ 33 h 116"/>
                <a:gd name="T12" fmla="*/ 100 w 119"/>
                <a:gd name="T13" fmla="*/ 17 h 116"/>
                <a:gd name="T14" fmla="*/ 81 w 119"/>
                <a:gd name="T15" fmla="*/ 3 h 116"/>
                <a:gd name="T16" fmla="*/ 60 w 119"/>
                <a:gd name="T17" fmla="*/ 0 h 116"/>
                <a:gd name="T18" fmla="*/ 34 w 119"/>
                <a:gd name="T19" fmla="*/ 3 h 116"/>
                <a:gd name="T20" fmla="*/ 17 w 119"/>
                <a:gd name="T21" fmla="*/ 17 h 116"/>
                <a:gd name="T22" fmla="*/ 3 w 119"/>
                <a:gd name="T23" fmla="*/ 33 h 116"/>
                <a:gd name="T24" fmla="*/ 0 w 119"/>
                <a:gd name="T25" fmla="*/ 60 h 116"/>
                <a:gd name="T26" fmla="*/ 3 w 119"/>
                <a:gd name="T27" fmla="*/ 79 h 116"/>
                <a:gd name="T28" fmla="*/ 17 w 119"/>
                <a:gd name="T29" fmla="*/ 97 h 116"/>
                <a:gd name="T30" fmla="*/ 34 w 119"/>
                <a:gd name="T31" fmla="*/ 109 h 116"/>
                <a:gd name="T32" fmla="*/ 60 w 119"/>
                <a:gd name="T33" fmla="*/ 116 h 116"/>
                <a:gd name="T34" fmla="*/ 60 w 119"/>
                <a:gd name="T3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6">
                  <a:moveTo>
                    <a:pt x="60" y="116"/>
                  </a:moveTo>
                  <a:lnTo>
                    <a:pt x="81" y="109"/>
                  </a:lnTo>
                  <a:lnTo>
                    <a:pt x="100" y="97"/>
                  </a:lnTo>
                  <a:lnTo>
                    <a:pt x="112" y="79"/>
                  </a:lnTo>
                  <a:lnTo>
                    <a:pt x="119" y="60"/>
                  </a:lnTo>
                  <a:lnTo>
                    <a:pt x="112" y="33"/>
                  </a:lnTo>
                  <a:lnTo>
                    <a:pt x="100" y="17"/>
                  </a:lnTo>
                  <a:lnTo>
                    <a:pt x="81" y="3"/>
                  </a:lnTo>
                  <a:lnTo>
                    <a:pt x="60" y="0"/>
                  </a:lnTo>
                  <a:lnTo>
                    <a:pt x="34" y="3"/>
                  </a:lnTo>
                  <a:lnTo>
                    <a:pt x="17" y="17"/>
                  </a:lnTo>
                  <a:lnTo>
                    <a:pt x="3" y="33"/>
                  </a:lnTo>
                  <a:lnTo>
                    <a:pt x="0" y="60"/>
                  </a:lnTo>
                  <a:lnTo>
                    <a:pt x="3" y="79"/>
                  </a:lnTo>
                  <a:lnTo>
                    <a:pt x="17" y="97"/>
                  </a:lnTo>
                  <a:lnTo>
                    <a:pt x="34" y="109"/>
                  </a:lnTo>
                  <a:lnTo>
                    <a:pt x="60" y="116"/>
                  </a:lnTo>
                  <a:lnTo>
                    <a:pt x="60" y="11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8" name="Freeform 432"/>
            <p:cNvSpPr>
              <a:spLocks/>
            </p:cNvSpPr>
            <p:nvPr/>
          </p:nvSpPr>
          <p:spPr bwMode="auto">
            <a:xfrm rot="10800000">
              <a:off x="7925" y="3225"/>
              <a:ext cx="74" cy="78"/>
            </a:xfrm>
            <a:custGeom>
              <a:avLst/>
              <a:gdLst>
                <a:gd name="T0" fmla="*/ 38 w 74"/>
                <a:gd name="T1" fmla="*/ 74 h 74"/>
                <a:gd name="T2" fmla="*/ 50 w 74"/>
                <a:gd name="T3" fmla="*/ 69 h 74"/>
                <a:gd name="T4" fmla="*/ 62 w 74"/>
                <a:gd name="T5" fmla="*/ 62 h 74"/>
                <a:gd name="T6" fmla="*/ 69 w 74"/>
                <a:gd name="T7" fmla="*/ 48 h 74"/>
                <a:gd name="T8" fmla="*/ 74 w 74"/>
                <a:gd name="T9" fmla="*/ 36 h 74"/>
                <a:gd name="T10" fmla="*/ 69 w 74"/>
                <a:gd name="T11" fmla="*/ 22 h 74"/>
                <a:gd name="T12" fmla="*/ 62 w 74"/>
                <a:gd name="T13" fmla="*/ 10 h 74"/>
                <a:gd name="T14" fmla="*/ 50 w 74"/>
                <a:gd name="T15" fmla="*/ 3 h 74"/>
                <a:gd name="T16" fmla="*/ 38 w 74"/>
                <a:gd name="T17" fmla="*/ 0 h 74"/>
                <a:gd name="T18" fmla="*/ 24 w 74"/>
                <a:gd name="T19" fmla="*/ 3 h 74"/>
                <a:gd name="T20" fmla="*/ 12 w 74"/>
                <a:gd name="T21" fmla="*/ 10 h 74"/>
                <a:gd name="T22" fmla="*/ 3 w 74"/>
                <a:gd name="T23" fmla="*/ 22 h 74"/>
                <a:gd name="T24" fmla="*/ 0 w 74"/>
                <a:gd name="T25" fmla="*/ 36 h 74"/>
                <a:gd name="T26" fmla="*/ 3 w 74"/>
                <a:gd name="T27" fmla="*/ 48 h 74"/>
                <a:gd name="T28" fmla="*/ 12 w 74"/>
                <a:gd name="T29" fmla="*/ 62 h 74"/>
                <a:gd name="T30" fmla="*/ 24 w 74"/>
                <a:gd name="T31" fmla="*/ 69 h 74"/>
                <a:gd name="T32" fmla="*/ 38 w 74"/>
                <a:gd name="T33" fmla="*/ 74 h 74"/>
                <a:gd name="T34" fmla="*/ 38 w 74"/>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38" y="74"/>
                  </a:moveTo>
                  <a:lnTo>
                    <a:pt x="50" y="69"/>
                  </a:lnTo>
                  <a:lnTo>
                    <a:pt x="62" y="62"/>
                  </a:lnTo>
                  <a:lnTo>
                    <a:pt x="69" y="48"/>
                  </a:lnTo>
                  <a:lnTo>
                    <a:pt x="74" y="36"/>
                  </a:lnTo>
                  <a:lnTo>
                    <a:pt x="69" y="22"/>
                  </a:lnTo>
                  <a:lnTo>
                    <a:pt x="62" y="10"/>
                  </a:lnTo>
                  <a:lnTo>
                    <a:pt x="50" y="3"/>
                  </a:lnTo>
                  <a:lnTo>
                    <a:pt x="38" y="0"/>
                  </a:lnTo>
                  <a:lnTo>
                    <a:pt x="24" y="3"/>
                  </a:lnTo>
                  <a:lnTo>
                    <a:pt x="12" y="10"/>
                  </a:lnTo>
                  <a:lnTo>
                    <a:pt x="3" y="22"/>
                  </a:lnTo>
                  <a:lnTo>
                    <a:pt x="0" y="36"/>
                  </a:lnTo>
                  <a:lnTo>
                    <a:pt x="3" y="48"/>
                  </a:lnTo>
                  <a:lnTo>
                    <a:pt x="12" y="62"/>
                  </a:lnTo>
                  <a:lnTo>
                    <a:pt x="24" y="69"/>
                  </a:lnTo>
                  <a:lnTo>
                    <a:pt x="38" y="74"/>
                  </a:lnTo>
                  <a:lnTo>
                    <a:pt x="38" y="7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09" name="Freeform 433"/>
            <p:cNvSpPr>
              <a:spLocks/>
            </p:cNvSpPr>
            <p:nvPr/>
          </p:nvSpPr>
          <p:spPr bwMode="auto">
            <a:xfrm rot="10800000">
              <a:off x="8217" y="3250"/>
              <a:ext cx="72" cy="72"/>
            </a:xfrm>
            <a:custGeom>
              <a:avLst/>
              <a:gdLst>
                <a:gd name="T0" fmla="*/ 36 w 72"/>
                <a:gd name="T1" fmla="*/ 69 h 69"/>
                <a:gd name="T2" fmla="*/ 48 w 72"/>
                <a:gd name="T3" fmla="*/ 64 h 69"/>
                <a:gd name="T4" fmla="*/ 60 w 72"/>
                <a:gd name="T5" fmla="*/ 57 h 69"/>
                <a:gd name="T6" fmla="*/ 67 w 72"/>
                <a:gd name="T7" fmla="*/ 45 h 69"/>
                <a:gd name="T8" fmla="*/ 72 w 72"/>
                <a:gd name="T9" fmla="*/ 33 h 69"/>
                <a:gd name="T10" fmla="*/ 67 w 72"/>
                <a:gd name="T11" fmla="*/ 19 h 69"/>
                <a:gd name="T12" fmla="*/ 60 w 72"/>
                <a:gd name="T13" fmla="*/ 10 h 69"/>
                <a:gd name="T14" fmla="*/ 48 w 72"/>
                <a:gd name="T15" fmla="*/ 0 h 69"/>
                <a:gd name="T16" fmla="*/ 36 w 72"/>
                <a:gd name="T17" fmla="*/ 0 h 69"/>
                <a:gd name="T18" fmla="*/ 22 w 72"/>
                <a:gd name="T19" fmla="*/ 0 h 69"/>
                <a:gd name="T20" fmla="*/ 12 w 72"/>
                <a:gd name="T21" fmla="*/ 10 h 69"/>
                <a:gd name="T22" fmla="*/ 3 w 72"/>
                <a:gd name="T23" fmla="*/ 19 h 69"/>
                <a:gd name="T24" fmla="*/ 0 w 72"/>
                <a:gd name="T25" fmla="*/ 33 h 69"/>
                <a:gd name="T26" fmla="*/ 3 w 72"/>
                <a:gd name="T27" fmla="*/ 45 h 69"/>
                <a:gd name="T28" fmla="*/ 12 w 72"/>
                <a:gd name="T29" fmla="*/ 57 h 69"/>
                <a:gd name="T30" fmla="*/ 22 w 72"/>
                <a:gd name="T31" fmla="*/ 64 h 69"/>
                <a:gd name="T32" fmla="*/ 36 w 72"/>
                <a:gd name="T33" fmla="*/ 69 h 69"/>
                <a:gd name="T34" fmla="*/ 36 w 72"/>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69">
                  <a:moveTo>
                    <a:pt x="36" y="69"/>
                  </a:moveTo>
                  <a:lnTo>
                    <a:pt x="48" y="64"/>
                  </a:lnTo>
                  <a:lnTo>
                    <a:pt x="60" y="57"/>
                  </a:lnTo>
                  <a:lnTo>
                    <a:pt x="67" y="45"/>
                  </a:lnTo>
                  <a:lnTo>
                    <a:pt x="72" y="33"/>
                  </a:lnTo>
                  <a:lnTo>
                    <a:pt x="67" y="19"/>
                  </a:lnTo>
                  <a:lnTo>
                    <a:pt x="60" y="10"/>
                  </a:lnTo>
                  <a:lnTo>
                    <a:pt x="48" y="0"/>
                  </a:lnTo>
                  <a:lnTo>
                    <a:pt x="36" y="0"/>
                  </a:lnTo>
                  <a:lnTo>
                    <a:pt x="22" y="0"/>
                  </a:lnTo>
                  <a:lnTo>
                    <a:pt x="12" y="10"/>
                  </a:lnTo>
                  <a:lnTo>
                    <a:pt x="3" y="19"/>
                  </a:lnTo>
                  <a:lnTo>
                    <a:pt x="0" y="33"/>
                  </a:lnTo>
                  <a:lnTo>
                    <a:pt x="3" y="45"/>
                  </a:lnTo>
                  <a:lnTo>
                    <a:pt x="12" y="57"/>
                  </a:lnTo>
                  <a:lnTo>
                    <a:pt x="22" y="64"/>
                  </a:lnTo>
                  <a:lnTo>
                    <a:pt x="36" y="69"/>
                  </a:lnTo>
                  <a:lnTo>
                    <a:pt x="36" y="6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0" name="Freeform 434"/>
            <p:cNvSpPr>
              <a:spLocks/>
            </p:cNvSpPr>
            <p:nvPr/>
          </p:nvSpPr>
          <p:spPr bwMode="auto">
            <a:xfrm rot="10800000">
              <a:off x="8407" y="3052"/>
              <a:ext cx="60" cy="63"/>
            </a:xfrm>
            <a:custGeom>
              <a:avLst/>
              <a:gdLst>
                <a:gd name="T0" fmla="*/ 29 w 60"/>
                <a:gd name="T1" fmla="*/ 60 h 60"/>
                <a:gd name="T2" fmla="*/ 41 w 60"/>
                <a:gd name="T3" fmla="*/ 55 h 60"/>
                <a:gd name="T4" fmla="*/ 50 w 60"/>
                <a:gd name="T5" fmla="*/ 50 h 60"/>
                <a:gd name="T6" fmla="*/ 55 w 60"/>
                <a:gd name="T7" fmla="*/ 41 h 60"/>
                <a:gd name="T8" fmla="*/ 60 w 60"/>
                <a:gd name="T9" fmla="*/ 29 h 60"/>
                <a:gd name="T10" fmla="*/ 55 w 60"/>
                <a:gd name="T11" fmla="*/ 17 h 60"/>
                <a:gd name="T12" fmla="*/ 50 w 60"/>
                <a:gd name="T13" fmla="*/ 7 h 60"/>
                <a:gd name="T14" fmla="*/ 41 w 60"/>
                <a:gd name="T15" fmla="*/ 0 h 60"/>
                <a:gd name="T16" fmla="*/ 29 w 60"/>
                <a:gd name="T17" fmla="*/ 0 h 60"/>
                <a:gd name="T18" fmla="*/ 7 w 60"/>
                <a:gd name="T19" fmla="*/ 7 h 60"/>
                <a:gd name="T20" fmla="*/ 0 w 60"/>
                <a:gd name="T21" fmla="*/ 29 h 60"/>
                <a:gd name="T22" fmla="*/ 0 w 60"/>
                <a:gd name="T23" fmla="*/ 41 h 60"/>
                <a:gd name="T24" fmla="*/ 7 w 60"/>
                <a:gd name="T25" fmla="*/ 50 h 60"/>
                <a:gd name="T26" fmla="*/ 17 w 60"/>
                <a:gd name="T27" fmla="*/ 55 h 60"/>
                <a:gd name="T28" fmla="*/ 29 w 60"/>
                <a:gd name="T29" fmla="*/ 60 h 60"/>
                <a:gd name="T30" fmla="*/ 29 w 60"/>
                <a:gd name="T3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0">
                  <a:moveTo>
                    <a:pt x="29" y="60"/>
                  </a:moveTo>
                  <a:lnTo>
                    <a:pt x="41" y="55"/>
                  </a:lnTo>
                  <a:lnTo>
                    <a:pt x="50" y="50"/>
                  </a:lnTo>
                  <a:lnTo>
                    <a:pt x="55" y="41"/>
                  </a:lnTo>
                  <a:lnTo>
                    <a:pt x="60" y="29"/>
                  </a:lnTo>
                  <a:lnTo>
                    <a:pt x="55" y="17"/>
                  </a:lnTo>
                  <a:lnTo>
                    <a:pt x="50" y="7"/>
                  </a:lnTo>
                  <a:lnTo>
                    <a:pt x="41" y="0"/>
                  </a:lnTo>
                  <a:lnTo>
                    <a:pt x="29" y="0"/>
                  </a:lnTo>
                  <a:lnTo>
                    <a:pt x="7" y="7"/>
                  </a:lnTo>
                  <a:lnTo>
                    <a:pt x="0" y="29"/>
                  </a:lnTo>
                  <a:lnTo>
                    <a:pt x="0" y="41"/>
                  </a:lnTo>
                  <a:lnTo>
                    <a:pt x="7" y="50"/>
                  </a:lnTo>
                  <a:lnTo>
                    <a:pt x="17" y="55"/>
                  </a:lnTo>
                  <a:lnTo>
                    <a:pt x="29" y="60"/>
                  </a:lnTo>
                  <a:lnTo>
                    <a:pt x="29" y="6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1" name="Freeform 435"/>
            <p:cNvSpPr>
              <a:spLocks/>
            </p:cNvSpPr>
            <p:nvPr/>
          </p:nvSpPr>
          <p:spPr bwMode="auto">
            <a:xfrm rot="10800000">
              <a:off x="7967" y="2879"/>
              <a:ext cx="59" cy="63"/>
            </a:xfrm>
            <a:custGeom>
              <a:avLst/>
              <a:gdLst>
                <a:gd name="T0" fmla="*/ 28 w 59"/>
                <a:gd name="T1" fmla="*/ 60 h 60"/>
                <a:gd name="T2" fmla="*/ 38 w 59"/>
                <a:gd name="T3" fmla="*/ 57 h 60"/>
                <a:gd name="T4" fmla="*/ 49 w 59"/>
                <a:gd name="T5" fmla="*/ 52 h 60"/>
                <a:gd name="T6" fmla="*/ 54 w 59"/>
                <a:gd name="T7" fmla="*/ 41 h 60"/>
                <a:gd name="T8" fmla="*/ 59 w 59"/>
                <a:gd name="T9" fmla="*/ 29 h 60"/>
                <a:gd name="T10" fmla="*/ 49 w 59"/>
                <a:gd name="T11" fmla="*/ 7 h 60"/>
                <a:gd name="T12" fmla="*/ 28 w 59"/>
                <a:gd name="T13" fmla="*/ 0 h 60"/>
                <a:gd name="T14" fmla="*/ 7 w 59"/>
                <a:gd name="T15" fmla="*/ 7 h 60"/>
                <a:gd name="T16" fmla="*/ 0 w 59"/>
                <a:gd name="T17" fmla="*/ 29 h 60"/>
                <a:gd name="T18" fmla="*/ 0 w 59"/>
                <a:gd name="T19" fmla="*/ 41 h 60"/>
                <a:gd name="T20" fmla="*/ 7 w 59"/>
                <a:gd name="T21" fmla="*/ 52 h 60"/>
                <a:gd name="T22" fmla="*/ 14 w 59"/>
                <a:gd name="T23" fmla="*/ 57 h 60"/>
                <a:gd name="T24" fmla="*/ 28 w 59"/>
                <a:gd name="T25" fmla="*/ 60 h 60"/>
                <a:gd name="T26" fmla="*/ 28 w 59"/>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0">
                  <a:moveTo>
                    <a:pt x="28" y="60"/>
                  </a:moveTo>
                  <a:lnTo>
                    <a:pt x="38" y="57"/>
                  </a:lnTo>
                  <a:lnTo>
                    <a:pt x="49" y="52"/>
                  </a:lnTo>
                  <a:lnTo>
                    <a:pt x="54" y="41"/>
                  </a:lnTo>
                  <a:lnTo>
                    <a:pt x="59" y="29"/>
                  </a:lnTo>
                  <a:lnTo>
                    <a:pt x="49" y="7"/>
                  </a:lnTo>
                  <a:lnTo>
                    <a:pt x="28" y="0"/>
                  </a:lnTo>
                  <a:lnTo>
                    <a:pt x="7" y="7"/>
                  </a:lnTo>
                  <a:lnTo>
                    <a:pt x="0" y="29"/>
                  </a:lnTo>
                  <a:lnTo>
                    <a:pt x="0" y="41"/>
                  </a:lnTo>
                  <a:lnTo>
                    <a:pt x="7" y="52"/>
                  </a:lnTo>
                  <a:lnTo>
                    <a:pt x="14" y="57"/>
                  </a:lnTo>
                  <a:lnTo>
                    <a:pt x="28" y="60"/>
                  </a:lnTo>
                  <a:lnTo>
                    <a:pt x="28" y="6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2" name="Freeform 436"/>
            <p:cNvSpPr>
              <a:spLocks/>
            </p:cNvSpPr>
            <p:nvPr/>
          </p:nvSpPr>
          <p:spPr bwMode="auto">
            <a:xfrm rot="10800000">
              <a:off x="8671" y="3036"/>
              <a:ext cx="62" cy="67"/>
            </a:xfrm>
            <a:custGeom>
              <a:avLst/>
              <a:gdLst>
                <a:gd name="T0" fmla="*/ 31 w 62"/>
                <a:gd name="T1" fmla="*/ 64 h 64"/>
                <a:gd name="T2" fmla="*/ 41 w 62"/>
                <a:gd name="T3" fmla="*/ 60 h 64"/>
                <a:gd name="T4" fmla="*/ 52 w 62"/>
                <a:gd name="T5" fmla="*/ 55 h 64"/>
                <a:gd name="T6" fmla="*/ 57 w 62"/>
                <a:gd name="T7" fmla="*/ 43 h 64"/>
                <a:gd name="T8" fmla="*/ 62 w 62"/>
                <a:gd name="T9" fmla="*/ 31 h 64"/>
                <a:gd name="T10" fmla="*/ 57 w 62"/>
                <a:gd name="T11" fmla="*/ 17 h 64"/>
                <a:gd name="T12" fmla="*/ 52 w 62"/>
                <a:gd name="T13" fmla="*/ 7 h 64"/>
                <a:gd name="T14" fmla="*/ 41 w 62"/>
                <a:gd name="T15" fmla="*/ 0 h 64"/>
                <a:gd name="T16" fmla="*/ 31 w 62"/>
                <a:gd name="T17" fmla="*/ 0 h 64"/>
                <a:gd name="T18" fmla="*/ 7 w 62"/>
                <a:gd name="T19" fmla="*/ 7 h 64"/>
                <a:gd name="T20" fmla="*/ 0 w 62"/>
                <a:gd name="T21" fmla="*/ 31 h 64"/>
                <a:gd name="T22" fmla="*/ 0 w 62"/>
                <a:gd name="T23" fmla="*/ 43 h 64"/>
                <a:gd name="T24" fmla="*/ 7 w 62"/>
                <a:gd name="T25" fmla="*/ 55 h 64"/>
                <a:gd name="T26" fmla="*/ 14 w 62"/>
                <a:gd name="T27" fmla="*/ 60 h 64"/>
                <a:gd name="T28" fmla="*/ 31 w 62"/>
                <a:gd name="T29" fmla="*/ 64 h 64"/>
                <a:gd name="T30" fmla="*/ 31 w 62"/>
                <a:gd name="T3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64">
                  <a:moveTo>
                    <a:pt x="31" y="64"/>
                  </a:moveTo>
                  <a:lnTo>
                    <a:pt x="41" y="60"/>
                  </a:lnTo>
                  <a:lnTo>
                    <a:pt x="52" y="55"/>
                  </a:lnTo>
                  <a:lnTo>
                    <a:pt x="57" y="43"/>
                  </a:lnTo>
                  <a:lnTo>
                    <a:pt x="62" y="31"/>
                  </a:lnTo>
                  <a:lnTo>
                    <a:pt x="57" y="17"/>
                  </a:lnTo>
                  <a:lnTo>
                    <a:pt x="52" y="7"/>
                  </a:lnTo>
                  <a:lnTo>
                    <a:pt x="41" y="0"/>
                  </a:lnTo>
                  <a:lnTo>
                    <a:pt x="31" y="0"/>
                  </a:lnTo>
                  <a:lnTo>
                    <a:pt x="7" y="7"/>
                  </a:lnTo>
                  <a:lnTo>
                    <a:pt x="0" y="31"/>
                  </a:lnTo>
                  <a:lnTo>
                    <a:pt x="0" y="43"/>
                  </a:lnTo>
                  <a:lnTo>
                    <a:pt x="7" y="55"/>
                  </a:lnTo>
                  <a:lnTo>
                    <a:pt x="14" y="60"/>
                  </a:lnTo>
                  <a:lnTo>
                    <a:pt x="31" y="64"/>
                  </a:lnTo>
                  <a:lnTo>
                    <a:pt x="31" y="6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3" name="Freeform 437"/>
            <p:cNvSpPr>
              <a:spLocks/>
            </p:cNvSpPr>
            <p:nvPr/>
          </p:nvSpPr>
          <p:spPr bwMode="auto">
            <a:xfrm rot="10800000">
              <a:off x="8330" y="2311"/>
              <a:ext cx="209" cy="216"/>
            </a:xfrm>
            <a:custGeom>
              <a:avLst/>
              <a:gdLst>
                <a:gd name="T0" fmla="*/ 107 w 209"/>
                <a:gd name="T1" fmla="*/ 204 h 204"/>
                <a:gd name="T2" fmla="*/ 83 w 209"/>
                <a:gd name="T3" fmla="*/ 200 h 204"/>
                <a:gd name="T4" fmla="*/ 64 w 209"/>
                <a:gd name="T5" fmla="*/ 195 h 204"/>
                <a:gd name="T6" fmla="*/ 45 w 209"/>
                <a:gd name="T7" fmla="*/ 185 h 204"/>
                <a:gd name="T8" fmla="*/ 30 w 209"/>
                <a:gd name="T9" fmla="*/ 174 h 204"/>
                <a:gd name="T10" fmla="*/ 16 w 209"/>
                <a:gd name="T11" fmla="*/ 157 h 204"/>
                <a:gd name="T12" fmla="*/ 7 w 209"/>
                <a:gd name="T13" fmla="*/ 140 h 204"/>
                <a:gd name="T14" fmla="*/ 0 w 209"/>
                <a:gd name="T15" fmla="*/ 121 h 204"/>
                <a:gd name="T16" fmla="*/ 0 w 209"/>
                <a:gd name="T17" fmla="*/ 102 h 204"/>
                <a:gd name="T18" fmla="*/ 0 w 209"/>
                <a:gd name="T19" fmla="*/ 81 h 204"/>
                <a:gd name="T20" fmla="*/ 7 w 209"/>
                <a:gd name="T21" fmla="*/ 62 h 204"/>
                <a:gd name="T22" fmla="*/ 16 w 209"/>
                <a:gd name="T23" fmla="*/ 43 h 204"/>
                <a:gd name="T24" fmla="*/ 30 w 209"/>
                <a:gd name="T25" fmla="*/ 29 h 204"/>
                <a:gd name="T26" fmla="*/ 45 w 209"/>
                <a:gd name="T27" fmla="*/ 15 h 204"/>
                <a:gd name="T28" fmla="*/ 64 w 209"/>
                <a:gd name="T29" fmla="*/ 7 h 204"/>
                <a:gd name="T30" fmla="*/ 83 w 209"/>
                <a:gd name="T31" fmla="*/ 0 h 204"/>
                <a:gd name="T32" fmla="*/ 107 w 209"/>
                <a:gd name="T33" fmla="*/ 0 h 204"/>
                <a:gd name="T34" fmla="*/ 126 w 209"/>
                <a:gd name="T35" fmla="*/ 0 h 204"/>
                <a:gd name="T36" fmla="*/ 145 w 209"/>
                <a:gd name="T37" fmla="*/ 7 h 204"/>
                <a:gd name="T38" fmla="*/ 161 w 209"/>
                <a:gd name="T39" fmla="*/ 15 h 204"/>
                <a:gd name="T40" fmla="*/ 178 w 209"/>
                <a:gd name="T41" fmla="*/ 29 h 204"/>
                <a:gd name="T42" fmla="*/ 190 w 209"/>
                <a:gd name="T43" fmla="*/ 43 h 204"/>
                <a:gd name="T44" fmla="*/ 199 w 209"/>
                <a:gd name="T45" fmla="*/ 62 h 204"/>
                <a:gd name="T46" fmla="*/ 204 w 209"/>
                <a:gd name="T47" fmla="*/ 81 h 204"/>
                <a:gd name="T48" fmla="*/ 209 w 209"/>
                <a:gd name="T49" fmla="*/ 102 h 204"/>
                <a:gd name="T50" fmla="*/ 204 w 209"/>
                <a:gd name="T51" fmla="*/ 121 h 204"/>
                <a:gd name="T52" fmla="*/ 199 w 209"/>
                <a:gd name="T53" fmla="*/ 140 h 204"/>
                <a:gd name="T54" fmla="*/ 190 w 209"/>
                <a:gd name="T55" fmla="*/ 157 h 204"/>
                <a:gd name="T56" fmla="*/ 178 w 209"/>
                <a:gd name="T57" fmla="*/ 174 h 204"/>
                <a:gd name="T58" fmla="*/ 161 w 209"/>
                <a:gd name="T59" fmla="*/ 185 h 204"/>
                <a:gd name="T60" fmla="*/ 145 w 209"/>
                <a:gd name="T61" fmla="*/ 195 h 204"/>
                <a:gd name="T62" fmla="*/ 126 w 209"/>
                <a:gd name="T63" fmla="*/ 200 h 204"/>
                <a:gd name="T64" fmla="*/ 107 w 209"/>
                <a:gd name="T65" fmla="*/ 204 h 204"/>
                <a:gd name="T66" fmla="*/ 107 w 209"/>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4">
                  <a:moveTo>
                    <a:pt x="107" y="204"/>
                  </a:moveTo>
                  <a:lnTo>
                    <a:pt x="83" y="200"/>
                  </a:lnTo>
                  <a:lnTo>
                    <a:pt x="64" y="195"/>
                  </a:lnTo>
                  <a:lnTo>
                    <a:pt x="45" y="185"/>
                  </a:lnTo>
                  <a:lnTo>
                    <a:pt x="30" y="174"/>
                  </a:lnTo>
                  <a:lnTo>
                    <a:pt x="16" y="157"/>
                  </a:lnTo>
                  <a:lnTo>
                    <a:pt x="7" y="140"/>
                  </a:lnTo>
                  <a:lnTo>
                    <a:pt x="0" y="121"/>
                  </a:lnTo>
                  <a:lnTo>
                    <a:pt x="0" y="102"/>
                  </a:lnTo>
                  <a:lnTo>
                    <a:pt x="0" y="81"/>
                  </a:lnTo>
                  <a:lnTo>
                    <a:pt x="7" y="62"/>
                  </a:lnTo>
                  <a:lnTo>
                    <a:pt x="16" y="43"/>
                  </a:lnTo>
                  <a:lnTo>
                    <a:pt x="30" y="29"/>
                  </a:lnTo>
                  <a:lnTo>
                    <a:pt x="45" y="15"/>
                  </a:lnTo>
                  <a:lnTo>
                    <a:pt x="64" y="7"/>
                  </a:lnTo>
                  <a:lnTo>
                    <a:pt x="83" y="0"/>
                  </a:lnTo>
                  <a:lnTo>
                    <a:pt x="107" y="0"/>
                  </a:lnTo>
                  <a:lnTo>
                    <a:pt x="126" y="0"/>
                  </a:lnTo>
                  <a:lnTo>
                    <a:pt x="145" y="7"/>
                  </a:lnTo>
                  <a:lnTo>
                    <a:pt x="161" y="15"/>
                  </a:lnTo>
                  <a:lnTo>
                    <a:pt x="178" y="29"/>
                  </a:lnTo>
                  <a:lnTo>
                    <a:pt x="190" y="43"/>
                  </a:lnTo>
                  <a:lnTo>
                    <a:pt x="199" y="62"/>
                  </a:lnTo>
                  <a:lnTo>
                    <a:pt x="204" y="81"/>
                  </a:lnTo>
                  <a:lnTo>
                    <a:pt x="209" y="102"/>
                  </a:lnTo>
                  <a:lnTo>
                    <a:pt x="204" y="121"/>
                  </a:lnTo>
                  <a:lnTo>
                    <a:pt x="199" y="140"/>
                  </a:lnTo>
                  <a:lnTo>
                    <a:pt x="190" y="157"/>
                  </a:lnTo>
                  <a:lnTo>
                    <a:pt x="178" y="174"/>
                  </a:lnTo>
                  <a:lnTo>
                    <a:pt x="161" y="185"/>
                  </a:lnTo>
                  <a:lnTo>
                    <a:pt x="145" y="195"/>
                  </a:lnTo>
                  <a:lnTo>
                    <a:pt x="126" y="200"/>
                  </a:lnTo>
                  <a:lnTo>
                    <a:pt x="107" y="204"/>
                  </a:lnTo>
                  <a:lnTo>
                    <a:pt x="107"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4" name="Freeform 438"/>
            <p:cNvSpPr>
              <a:spLocks/>
            </p:cNvSpPr>
            <p:nvPr/>
          </p:nvSpPr>
          <p:spPr bwMode="auto">
            <a:xfrm rot="10800000">
              <a:off x="8384" y="2360"/>
              <a:ext cx="126" cy="134"/>
            </a:xfrm>
            <a:custGeom>
              <a:avLst/>
              <a:gdLst>
                <a:gd name="T0" fmla="*/ 62 w 126"/>
                <a:gd name="T1" fmla="*/ 126 h 126"/>
                <a:gd name="T2" fmla="*/ 86 w 126"/>
                <a:gd name="T3" fmla="*/ 119 h 126"/>
                <a:gd name="T4" fmla="*/ 107 w 126"/>
                <a:gd name="T5" fmla="*/ 107 h 126"/>
                <a:gd name="T6" fmla="*/ 119 w 126"/>
                <a:gd name="T7" fmla="*/ 86 h 126"/>
                <a:gd name="T8" fmla="*/ 126 w 126"/>
                <a:gd name="T9" fmla="*/ 62 h 126"/>
                <a:gd name="T10" fmla="*/ 119 w 126"/>
                <a:gd name="T11" fmla="*/ 36 h 126"/>
                <a:gd name="T12" fmla="*/ 107 w 126"/>
                <a:gd name="T13" fmla="*/ 17 h 126"/>
                <a:gd name="T14" fmla="*/ 86 w 126"/>
                <a:gd name="T15" fmla="*/ 5 h 126"/>
                <a:gd name="T16" fmla="*/ 62 w 126"/>
                <a:gd name="T17" fmla="*/ 0 h 126"/>
                <a:gd name="T18" fmla="*/ 36 w 126"/>
                <a:gd name="T19" fmla="*/ 5 h 126"/>
                <a:gd name="T20" fmla="*/ 17 w 126"/>
                <a:gd name="T21" fmla="*/ 17 h 126"/>
                <a:gd name="T22" fmla="*/ 5 w 126"/>
                <a:gd name="T23" fmla="*/ 36 h 126"/>
                <a:gd name="T24" fmla="*/ 0 w 126"/>
                <a:gd name="T25" fmla="*/ 62 h 126"/>
                <a:gd name="T26" fmla="*/ 5 w 126"/>
                <a:gd name="T27" fmla="*/ 86 h 126"/>
                <a:gd name="T28" fmla="*/ 17 w 126"/>
                <a:gd name="T29" fmla="*/ 107 h 126"/>
                <a:gd name="T30" fmla="*/ 36 w 126"/>
                <a:gd name="T31" fmla="*/ 119 h 126"/>
                <a:gd name="T32" fmla="*/ 62 w 126"/>
                <a:gd name="T33" fmla="*/ 126 h 126"/>
                <a:gd name="T34" fmla="*/ 62 w 126"/>
                <a:gd name="T3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26">
                  <a:moveTo>
                    <a:pt x="62" y="126"/>
                  </a:moveTo>
                  <a:lnTo>
                    <a:pt x="86" y="119"/>
                  </a:lnTo>
                  <a:lnTo>
                    <a:pt x="107" y="107"/>
                  </a:lnTo>
                  <a:lnTo>
                    <a:pt x="119" y="86"/>
                  </a:lnTo>
                  <a:lnTo>
                    <a:pt x="126" y="62"/>
                  </a:lnTo>
                  <a:lnTo>
                    <a:pt x="119" y="36"/>
                  </a:lnTo>
                  <a:lnTo>
                    <a:pt x="107" y="17"/>
                  </a:lnTo>
                  <a:lnTo>
                    <a:pt x="86" y="5"/>
                  </a:lnTo>
                  <a:lnTo>
                    <a:pt x="62" y="0"/>
                  </a:lnTo>
                  <a:lnTo>
                    <a:pt x="36" y="5"/>
                  </a:lnTo>
                  <a:lnTo>
                    <a:pt x="17" y="17"/>
                  </a:lnTo>
                  <a:lnTo>
                    <a:pt x="5" y="36"/>
                  </a:lnTo>
                  <a:lnTo>
                    <a:pt x="0" y="62"/>
                  </a:lnTo>
                  <a:lnTo>
                    <a:pt x="5" y="86"/>
                  </a:lnTo>
                  <a:lnTo>
                    <a:pt x="17" y="107"/>
                  </a:lnTo>
                  <a:lnTo>
                    <a:pt x="36" y="119"/>
                  </a:lnTo>
                  <a:lnTo>
                    <a:pt x="62" y="126"/>
                  </a:lnTo>
                  <a:lnTo>
                    <a:pt x="62" y="12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5" name="Freeform 439"/>
            <p:cNvSpPr>
              <a:spLocks/>
            </p:cNvSpPr>
            <p:nvPr/>
          </p:nvSpPr>
          <p:spPr bwMode="auto">
            <a:xfrm rot="10800000">
              <a:off x="8418" y="2401"/>
              <a:ext cx="69" cy="75"/>
            </a:xfrm>
            <a:custGeom>
              <a:avLst/>
              <a:gdLst>
                <a:gd name="T0" fmla="*/ 36 w 69"/>
                <a:gd name="T1" fmla="*/ 71 h 71"/>
                <a:gd name="T2" fmla="*/ 47 w 69"/>
                <a:gd name="T3" fmla="*/ 66 h 71"/>
                <a:gd name="T4" fmla="*/ 59 w 69"/>
                <a:gd name="T5" fmla="*/ 59 h 71"/>
                <a:gd name="T6" fmla="*/ 64 w 69"/>
                <a:gd name="T7" fmla="*/ 45 h 71"/>
                <a:gd name="T8" fmla="*/ 69 w 69"/>
                <a:gd name="T9" fmla="*/ 33 h 71"/>
                <a:gd name="T10" fmla="*/ 64 w 69"/>
                <a:gd name="T11" fmla="*/ 19 h 71"/>
                <a:gd name="T12" fmla="*/ 59 w 69"/>
                <a:gd name="T13" fmla="*/ 9 h 71"/>
                <a:gd name="T14" fmla="*/ 47 w 69"/>
                <a:gd name="T15" fmla="*/ 0 h 71"/>
                <a:gd name="T16" fmla="*/ 36 w 69"/>
                <a:gd name="T17" fmla="*/ 0 h 71"/>
                <a:gd name="T18" fmla="*/ 21 w 69"/>
                <a:gd name="T19" fmla="*/ 0 h 71"/>
                <a:gd name="T20" fmla="*/ 9 w 69"/>
                <a:gd name="T21" fmla="*/ 9 h 71"/>
                <a:gd name="T22" fmla="*/ 2 w 69"/>
                <a:gd name="T23" fmla="*/ 19 h 71"/>
                <a:gd name="T24" fmla="*/ 0 w 69"/>
                <a:gd name="T25" fmla="*/ 33 h 71"/>
                <a:gd name="T26" fmla="*/ 2 w 69"/>
                <a:gd name="T27" fmla="*/ 45 h 71"/>
                <a:gd name="T28" fmla="*/ 9 w 69"/>
                <a:gd name="T29" fmla="*/ 59 h 71"/>
                <a:gd name="T30" fmla="*/ 21 w 69"/>
                <a:gd name="T31" fmla="*/ 66 h 71"/>
                <a:gd name="T32" fmla="*/ 36 w 69"/>
                <a:gd name="T33" fmla="*/ 71 h 71"/>
                <a:gd name="T34" fmla="*/ 36 w 69"/>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1">
                  <a:moveTo>
                    <a:pt x="36" y="71"/>
                  </a:moveTo>
                  <a:lnTo>
                    <a:pt x="47" y="66"/>
                  </a:lnTo>
                  <a:lnTo>
                    <a:pt x="59" y="59"/>
                  </a:lnTo>
                  <a:lnTo>
                    <a:pt x="64" y="45"/>
                  </a:lnTo>
                  <a:lnTo>
                    <a:pt x="69" y="33"/>
                  </a:lnTo>
                  <a:lnTo>
                    <a:pt x="64" y="19"/>
                  </a:lnTo>
                  <a:lnTo>
                    <a:pt x="59" y="9"/>
                  </a:lnTo>
                  <a:lnTo>
                    <a:pt x="47" y="0"/>
                  </a:lnTo>
                  <a:lnTo>
                    <a:pt x="36" y="0"/>
                  </a:lnTo>
                  <a:lnTo>
                    <a:pt x="21" y="0"/>
                  </a:lnTo>
                  <a:lnTo>
                    <a:pt x="9" y="9"/>
                  </a:lnTo>
                  <a:lnTo>
                    <a:pt x="2" y="19"/>
                  </a:lnTo>
                  <a:lnTo>
                    <a:pt x="0" y="33"/>
                  </a:lnTo>
                  <a:lnTo>
                    <a:pt x="2" y="45"/>
                  </a:lnTo>
                  <a:lnTo>
                    <a:pt x="9" y="59"/>
                  </a:lnTo>
                  <a:lnTo>
                    <a:pt x="21" y="66"/>
                  </a:lnTo>
                  <a:lnTo>
                    <a:pt x="36" y="71"/>
                  </a:lnTo>
                  <a:lnTo>
                    <a:pt x="36" y="7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6" name="Freeform 440"/>
            <p:cNvSpPr>
              <a:spLocks/>
            </p:cNvSpPr>
            <p:nvPr/>
          </p:nvSpPr>
          <p:spPr bwMode="auto">
            <a:xfrm rot="10800000">
              <a:off x="8549" y="2594"/>
              <a:ext cx="207" cy="215"/>
            </a:xfrm>
            <a:custGeom>
              <a:avLst/>
              <a:gdLst>
                <a:gd name="T0" fmla="*/ 105 w 207"/>
                <a:gd name="T1" fmla="*/ 204 h 204"/>
                <a:gd name="T2" fmla="*/ 81 w 207"/>
                <a:gd name="T3" fmla="*/ 199 h 204"/>
                <a:gd name="T4" fmla="*/ 62 w 207"/>
                <a:gd name="T5" fmla="*/ 195 h 204"/>
                <a:gd name="T6" fmla="*/ 45 w 207"/>
                <a:gd name="T7" fmla="*/ 185 h 204"/>
                <a:gd name="T8" fmla="*/ 31 w 207"/>
                <a:gd name="T9" fmla="*/ 173 h 204"/>
                <a:gd name="T10" fmla="*/ 17 w 207"/>
                <a:gd name="T11" fmla="*/ 157 h 204"/>
                <a:gd name="T12" fmla="*/ 7 w 207"/>
                <a:gd name="T13" fmla="*/ 140 h 204"/>
                <a:gd name="T14" fmla="*/ 0 w 207"/>
                <a:gd name="T15" fmla="*/ 121 h 204"/>
                <a:gd name="T16" fmla="*/ 0 w 207"/>
                <a:gd name="T17" fmla="*/ 102 h 204"/>
                <a:gd name="T18" fmla="*/ 0 w 207"/>
                <a:gd name="T19" fmla="*/ 78 h 204"/>
                <a:gd name="T20" fmla="*/ 7 w 207"/>
                <a:gd name="T21" fmla="*/ 59 h 204"/>
                <a:gd name="T22" fmla="*/ 17 w 207"/>
                <a:gd name="T23" fmla="*/ 40 h 204"/>
                <a:gd name="T24" fmla="*/ 31 w 207"/>
                <a:gd name="T25" fmla="*/ 28 h 204"/>
                <a:gd name="T26" fmla="*/ 45 w 207"/>
                <a:gd name="T27" fmla="*/ 14 h 204"/>
                <a:gd name="T28" fmla="*/ 62 w 207"/>
                <a:gd name="T29" fmla="*/ 7 h 204"/>
                <a:gd name="T30" fmla="*/ 81 w 207"/>
                <a:gd name="T31" fmla="*/ 0 h 204"/>
                <a:gd name="T32" fmla="*/ 105 w 207"/>
                <a:gd name="T33" fmla="*/ 0 h 204"/>
                <a:gd name="T34" fmla="*/ 124 w 207"/>
                <a:gd name="T35" fmla="*/ 0 h 204"/>
                <a:gd name="T36" fmla="*/ 143 w 207"/>
                <a:gd name="T37" fmla="*/ 7 h 204"/>
                <a:gd name="T38" fmla="*/ 160 w 207"/>
                <a:gd name="T39" fmla="*/ 14 h 204"/>
                <a:gd name="T40" fmla="*/ 176 w 207"/>
                <a:gd name="T41" fmla="*/ 28 h 204"/>
                <a:gd name="T42" fmla="*/ 188 w 207"/>
                <a:gd name="T43" fmla="*/ 40 h 204"/>
                <a:gd name="T44" fmla="*/ 198 w 207"/>
                <a:gd name="T45" fmla="*/ 59 h 204"/>
                <a:gd name="T46" fmla="*/ 202 w 207"/>
                <a:gd name="T47" fmla="*/ 78 h 204"/>
                <a:gd name="T48" fmla="*/ 207 w 207"/>
                <a:gd name="T49" fmla="*/ 102 h 204"/>
                <a:gd name="T50" fmla="*/ 202 w 207"/>
                <a:gd name="T51" fmla="*/ 121 h 204"/>
                <a:gd name="T52" fmla="*/ 198 w 207"/>
                <a:gd name="T53" fmla="*/ 140 h 204"/>
                <a:gd name="T54" fmla="*/ 188 w 207"/>
                <a:gd name="T55" fmla="*/ 157 h 204"/>
                <a:gd name="T56" fmla="*/ 176 w 207"/>
                <a:gd name="T57" fmla="*/ 173 h 204"/>
                <a:gd name="T58" fmla="*/ 160 w 207"/>
                <a:gd name="T59" fmla="*/ 185 h 204"/>
                <a:gd name="T60" fmla="*/ 143 w 207"/>
                <a:gd name="T61" fmla="*/ 195 h 204"/>
                <a:gd name="T62" fmla="*/ 124 w 207"/>
                <a:gd name="T63" fmla="*/ 199 h 204"/>
                <a:gd name="T64" fmla="*/ 105 w 207"/>
                <a:gd name="T65" fmla="*/ 204 h 204"/>
                <a:gd name="T66" fmla="*/ 105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5" y="204"/>
                  </a:moveTo>
                  <a:lnTo>
                    <a:pt x="81" y="199"/>
                  </a:lnTo>
                  <a:lnTo>
                    <a:pt x="62" y="195"/>
                  </a:lnTo>
                  <a:lnTo>
                    <a:pt x="45" y="185"/>
                  </a:lnTo>
                  <a:lnTo>
                    <a:pt x="31" y="173"/>
                  </a:lnTo>
                  <a:lnTo>
                    <a:pt x="17" y="157"/>
                  </a:lnTo>
                  <a:lnTo>
                    <a:pt x="7" y="140"/>
                  </a:lnTo>
                  <a:lnTo>
                    <a:pt x="0" y="121"/>
                  </a:lnTo>
                  <a:lnTo>
                    <a:pt x="0" y="102"/>
                  </a:lnTo>
                  <a:lnTo>
                    <a:pt x="0" y="78"/>
                  </a:lnTo>
                  <a:lnTo>
                    <a:pt x="7" y="59"/>
                  </a:lnTo>
                  <a:lnTo>
                    <a:pt x="17" y="40"/>
                  </a:lnTo>
                  <a:lnTo>
                    <a:pt x="31" y="28"/>
                  </a:lnTo>
                  <a:lnTo>
                    <a:pt x="45" y="14"/>
                  </a:lnTo>
                  <a:lnTo>
                    <a:pt x="62" y="7"/>
                  </a:lnTo>
                  <a:lnTo>
                    <a:pt x="81" y="0"/>
                  </a:lnTo>
                  <a:lnTo>
                    <a:pt x="105" y="0"/>
                  </a:lnTo>
                  <a:lnTo>
                    <a:pt x="124" y="0"/>
                  </a:lnTo>
                  <a:lnTo>
                    <a:pt x="143" y="7"/>
                  </a:lnTo>
                  <a:lnTo>
                    <a:pt x="160" y="14"/>
                  </a:lnTo>
                  <a:lnTo>
                    <a:pt x="176" y="28"/>
                  </a:lnTo>
                  <a:lnTo>
                    <a:pt x="188" y="40"/>
                  </a:lnTo>
                  <a:lnTo>
                    <a:pt x="198" y="59"/>
                  </a:lnTo>
                  <a:lnTo>
                    <a:pt x="202" y="78"/>
                  </a:lnTo>
                  <a:lnTo>
                    <a:pt x="207" y="102"/>
                  </a:lnTo>
                  <a:lnTo>
                    <a:pt x="202" y="121"/>
                  </a:lnTo>
                  <a:lnTo>
                    <a:pt x="198" y="140"/>
                  </a:lnTo>
                  <a:lnTo>
                    <a:pt x="188" y="157"/>
                  </a:lnTo>
                  <a:lnTo>
                    <a:pt x="176" y="173"/>
                  </a:lnTo>
                  <a:lnTo>
                    <a:pt x="160" y="185"/>
                  </a:lnTo>
                  <a:lnTo>
                    <a:pt x="143" y="195"/>
                  </a:lnTo>
                  <a:lnTo>
                    <a:pt x="124" y="199"/>
                  </a:lnTo>
                  <a:lnTo>
                    <a:pt x="105" y="204"/>
                  </a:lnTo>
                  <a:lnTo>
                    <a:pt x="105"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7" name="Freeform 441"/>
            <p:cNvSpPr>
              <a:spLocks/>
            </p:cNvSpPr>
            <p:nvPr/>
          </p:nvSpPr>
          <p:spPr bwMode="auto">
            <a:xfrm rot="10800000">
              <a:off x="8611" y="2651"/>
              <a:ext cx="111" cy="119"/>
            </a:xfrm>
            <a:custGeom>
              <a:avLst/>
              <a:gdLst>
                <a:gd name="T0" fmla="*/ 57 w 111"/>
                <a:gd name="T1" fmla="*/ 114 h 114"/>
                <a:gd name="T2" fmla="*/ 76 w 111"/>
                <a:gd name="T3" fmla="*/ 106 h 114"/>
                <a:gd name="T4" fmla="*/ 95 w 111"/>
                <a:gd name="T5" fmla="*/ 95 h 114"/>
                <a:gd name="T6" fmla="*/ 107 w 111"/>
                <a:gd name="T7" fmla="*/ 76 h 114"/>
                <a:gd name="T8" fmla="*/ 111 w 111"/>
                <a:gd name="T9" fmla="*/ 54 h 114"/>
                <a:gd name="T10" fmla="*/ 107 w 111"/>
                <a:gd name="T11" fmla="*/ 33 h 114"/>
                <a:gd name="T12" fmla="*/ 95 w 111"/>
                <a:gd name="T13" fmla="*/ 16 h 114"/>
                <a:gd name="T14" fmla="*/ 76 w 111"/>
                <a:gd name="T15" fmla="*/ 2 h 114"/>
                <a:gd name="T16" fmla="*/ 57 w 111"/>
                <a:gd name="T17" fmla="*/ 0 h 114"/>
                <a:gd name="T18" fmla="*/ 31 w 111"/>
                <a:gd name="T19" fmla="*/ 2 h 114"/>
                <a:gd name="T20" fmla="*/ 14 w 111"/>
                <a:gd name="T21" fmla="*/ 16 h 114"/>
                <a:gd name="T22" fmla="*/ 2 w 111"/>
                <a:gd name="T23" fmla="*/ 33 h 114"/>
                <a:gd name="T24" fmla="*/ 0 w 111"/>
                <a:gd name="T25" fmla="*/ 54 h 114"/>
                <a:gd name="T26" fmla="*/ 2 w 111"/>
                <a:gd name="T27" fmla="*/ 76 h 114"/>
                <a:gd name="T28" fmla="*/ 14 w 111"/>
                <a:gd name="T29" fmla="*/ 95 h 114"/>
                <a:gd name="T30" fmla="*/ 31 w 111"/>
                <a:gd name="T31" fmla="*/ 106 h 114"/>
                <a:gd name="T32" fmla="*/ 57 w 111"/>
                <a:gd name="T33" fmla="*/ 114 h 114"/>
                <a:gd name="T34" fmla="*/ 57 w 111"/>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4">
                  <a:moveTo>
                    <a:pt x="57" y="114"/>
                  </a:moveTo>
                  <a:lnTo>
                    <a:pt x="76" y="106"/>
                  </a:lnTo>
                  <a:lnTo>
                    <a:pt x="95" y="95"/>
                  </a:lnTo>
                  <a:lnTo>
                    <a:pt x="107" y="76"/>
                  </a:lnTo>
                  <a:lnTo>
                    <a:pt x="111" y="54"/>
                  </a:lnTo>
                  <a:lnTo>
                    <a:pt x="107" y="33"/>
                  </a:lnTo>
                  <a:lnTo>
                    <a:pt x="95" y="16"/>
                  </a:lnTo>
                  <a:lnTo>
                    <a:pt x="76" y="2"/>
                  </a:lnTo>
                  <a:lnTo>
                    <a:pt x="57" y="0"/>
                  </a:lnTo>
                  <a:lnTo>
                    <a:pt x="31" y="2"/>
                  </a:lnTo>
                  <a:lnTo>
                    <a:pt x="14" y="16"/>
                  </a:lnTo>
                  <a:lnTo>
                    <a:pt x="2" y="33"/>
                  </a:lnTo>
                  <a:lnTo>
                    <a:pt x="0" y="54"/>
                  </a:lnTo>
                  <a:lnTo>
                    <a:pt x="2" y="76"/>
                  </a:lnTo>
                  <a:lnTo>
                    <a:pt x="14" y="95"/>
                  </a:lnTo>
                  <a:lnTo>
                    <a:pt x="31" y="106"/>
                  </a:lnTo>
                  <a:lnTo>
                    <a:pt x="57" y="114"/>
                  </a:lnTo>
                  <a:lnTo>
                    <a:pt x="57" y="11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8" name="Freeform 442"/>
            <p:cNvSpPr>
              <a:spLocks/>
            </p:cNvSpPr>
            <p:nvPr/>
          </p:nvSpPr>
          <p:spPr bwMode="auto">
            <a:xfrm rot="10800000">
              <a:off x="8645" y="2691"/>
              <a:ext cx="62" cy="60"/>
            </a:xfrm>
            <a:custGeom>
              <a:avLst/>
              <a:gdLst>
                <a:gd name="T0" fmla="*/ 29 w 62"/>
                <a:gd name="T1" fmla="*/ 57 h 57"/>
                <a:gd name="T2" fmla="*/ 41 w 62"/>
                <a:gd name="T3" fmla="*/ 54 h 57"/>
                <a:gd name="T4" fmla="*/ 53 w 62"/>
                <a:gd name="T5" fmla="*/ 49 h 57"/>
                <a:gd name="T6" fmla="*/ 57 w 62"/>
                <a:gd name="T7" fmla="*/ 40 h 57"/>
                <a:gd name="T8" fmla="*/ 62 w 62"/>
                <a:gd name="T9" fmla="*/ 28 h 57"/>
                <a:gd name="T10" fmla="*/ 57 w 62"/>
                <a:gd name="T11" fmla="*/ 16 h 57"/>
                <a:gd name="T12" fmla="*/ 53 w 62"/>
                <a:gd name="T13" fmla="*/ 7 h 57"/>
                <a:gd name="T14" fmla="*/ 41 w 62"/>
                <a:gd name="T15" fmla="*/ 0 h 57"/>
                <a:gd name="T16" fmla="*/ 29 w 62"/>
                <a:gd name="T17" fmla="*/ 0 h 57"/>
                <a:gd name="T18" fmla="*/ 7 w 62"/>
                <a:gd name="T19" fmla="*/ 7 h 57"/>
                <a:gd name="T20" fmla="*/ 0 w 62"/>
                <a:gd name="T21" fmla="*/ 28 h 57"/>
                <a:gd name="T22" fmla="*/ 0 w 62"/>
                <a:gd name="T23" fmla="*/ 40 h 57"/>
                <a:gd name="T24" fmla="*/ 7 w 62"/>
                <a:gd name="T25" fmla="*/ 49 h 57"/>
                <a:gd name="T26" fmla="*/ 17 w 62"/>
                <a:gd name="T27" fmla="*/ 54 h 57"/>
                <a:gd name="T28" fmla="*/ 29 w 62"/>
                <a:gd name="T29" fmla="*/ 57 h 57"/>
                <a:gd name="T30" fmla="*/ 29 w 62"/>
                <a:gd name="T3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7">
                  <a:moveTo>
                    <a:pt x="29" y="57"/>
                  </a:moveTo>
                  <a:lnTo>
                    <a:pt x="41" y="54"/>
                  </a:lnTo>
                  <a:lnTo>
                    <a:pt x="53" y="49"/>
                  </a:lnTo>
                  <a:lnTo>
                    <a:pt x="57" y="40"/>
                  </a:lnTo>
                  <a:lnTo>
                    <a:pt x="62" y="28"/>
                  </a:lnTo>
                  <a:lnTo>
                    <a:pt x="57" y="16"/>
                  </a:lnTo>
                  <a:lnTo>
                    <a:pt x="53" y="7"/>
                  </a:lnTo>
                  <a:lnTo>
                    <a:pt x="41" y="0"/>
                  </a:lnTo>
                  <a:lnTo>
                    <a:pt x="29" y="0"/>
                  </a:lnTo>
                  <a:lnTo>
                    <a:pt x="7" y="7"/>
                  </a:lnTo>
                  <a:lnTo>
                    <a:pt x="0" y="28"/>
                  </a:lnTo>
                  <a:lnTo>
                    <a:pt x="0" y="40"/>
                  </a:lnTo>
                  <a:lnTo>
                    <a:pt x="7" y="49"/>
                  </a:lnTo>
                  <a:lnTo>
                    <a:pt x="17" y="54"/>
                  </a:lnTo>
                  <a:lnTo>
                    <a:pt x="29" y="57"/>
                  </a:lnTo>
                  <a:lnTo>
                    <a:pt x="29" y="5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19" name="Freeform 443"/>
            <p:cNvSpPr>
              <a:spLocks/>
            </p:cNvSpPr>
            <p:nvPr/>
          </p:nvSpPr>
          <p:spPr bwMode="auto">
            <a:xfrm rot="10800000">
              <a:off x="8268" y="2641"/>
              <a:ext cx="207" cy="215"/>
            </a:xfrm>
            <a:custGeom>
              <a:avLst/>
              <a:gdLst>
                <a:gd name="T0" fmla="*/ 104 w 207"/>
                <a:gd name="T1" fmla="*/ 204 h 204"/>
                <a:gd name="T2" fmla="*/ 83 w 207"/>
                <a:gd name="T3" fmla="*/ 199 h 204"/>
                <a:gd name="T4" fmla="*/ 64 w 207"/>
                <a:gd name="T5" fmla="*/ 195 h 204"/>
                <a:gd name="T6" fmla="*/ 45 w 207"/>
                <a:gd name="T7" fmla="*/ 185 h 204"/>
                <a:gd name="T8" fmla="*/ 31 w 207"/>
                <a:gd name="T9" fmla="*/ 173 h 204"/>
                <a:gd name="T10" fmla="*/ 16 w 207"/>
                <a:gd name="T11" fmla="*/ 157 h 204"/>
                <a:gd name="T12" fmla="*/ 7 w 207"/>
                <a:gd name="T13" fmla="*/ 140 h 204"/>
                <a:gd name="T14" fmla="*/ 0 w 207"/>
                <a:gd name="T15" fmla="*/ 121 h 204"/>
                <a:gd name="T16" fmla="*/ 0 w 207"/>
                <a:gd name="T17" fmla="*/ 102 h 204"/>
                <a:gd name="T18" fmla="*/ 0 w 207"/>
                <a:gd name="T19" fmla="*/ 81 h 204"/>
                <a:gd name="T20" fmla="*/ 7 w 207"/>
                <a:gd name="T21" fmla="*/ 62 h 204"/>
                <a:gd name="T22" fmla="*/ 16 w 207"/>
                <a:gd name="T23" fmla="*/ 43 h 204"/>
                <a:gd name="T24" fmla="*/ 31 w 207"/>
                <a:gd name="T25" fmla="*/ 28 h 204"/>
                <a:gd name="T26" fmla="*/ 45 w 207"/>
                <a:gd name="T27" fmla="*/ 14 h 204"/>
                <a:gd name="T28" fmla="*/ 64 w 207"/>
                <a:gd name="T29" fmla="*/ 7 h 204"/>
                <a:gd name="T30" fmla="*/ 83 w 207"/>
                <a:gd name="T31" fmla="*/ 0 h 204"/>
                <a:gd name="T32" fmla="*/ 104 w 207"/>
                <a:gd name="T33" fmla="*/ 0 h 204"/>
                <a:gd name="T34" fmla="*/ 123 w 207"/>
                <a:gd name="T35" fmla="*/ 0 h 204"/>
                <a:gd name="T36" fmla="*/ 142 w 207"/>
                <a:gd name="T37" fmla="*/ 7 h 204"/>
                <a:gd name="T38" fmla="*/ 159 w 207"/>
                <a:gd name="T39" fmla="*/ 14 h 204"/>
                <a:gd name="T40" fmla="*/ 176 w 207"/>
                <a:gd name="T41" fmla="*/ 28 h 204"/>
                <a:gd name="T42" fmla="*/ 187 w 207"/>
                <a:gd name="T43" fmla="*/ 43 h 204"/>
                <a:gd name="T44" fmla="*/ 197 w 207"/>
                <a:gd name="T45" fmla="*/ 62 h 204"/>
                <a:gd name="T46" fmla="*/ 199 w 207"/>
                <a:gd name="T47" fmla="*/ 81 h 204"/>
                <a:gd name="T48" fmla="*/ 207 w 207"/>
                <a:gd name="T49" fmla="*/ 102 h 204"/>
                <a:gd name="T50" fmla="*/ 199 w 207"/>
                <a:gd name="T51" fmla="*/ 121 h 204"/>
                <a:gd name="T52" fmla="*/ 197 w 207"/>
                <a:gd name="T53" fmla="*/ 140 h 204"/>
                <a:gd name="T54" fmla="*/ 187 w 207"/>
                <a:gd name="T55" fmla="*/ 157 h 204"/>
                <a:gd name="T56" fmla="*/ 176 w 207"/>
                <a:gd name="T57" fmla="*/ 173 h 204"/>
                <a:gd name="T58" fmla="*/ 159 w 207"/>
                <a:gd name="T59" fmla="*/ 185 h 204"/>
                <a:gd name="T60" fmla="*/ 142 w 207"/>
                <a:gd name="T61" fmla="*/ 195 h 204"/>
                <a:gd name="T62" fmla="*/ 123 w 207"/>
                <a:gd name="T63" fmla="*/ 199 h 204"/>
                <a:gd name="T64" fmla="*/ 104 w 207"/>
                <a:gd name="T65" fmla="*/ 204 h 204"/>
                <a:gd name="T66" fmla="*/ 104 w 207"/>
                <a:gd name="T6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204">
                  <a:moveTo>
                    <a:pt x="104" y="204"/>
                  </a:moveTo>
                  <a:lnTo>
                    <a:pt x="83" y="199"/>
                  </a:lnTo>
                  <a:lnTo>
                    <a:pt x="64" y="195"/>
                  </a:lnTo>
                  <a:lnTo>
                    <a:pt x="45" y="185"/>
                  </a:lnTo>
                  <a:lnTo>
                    <a:pt x="31" y="173"/>
                  </a:lnTo>
                  <a:lnTo>
                    <a:pt x="16" y="157"/>
                  </a:lnTo>
                  <a:lnTo>
                    <a:pt x="7" y="140"/>
                  </a:lnTo>
                  <a:lnTo>
                    <a:pt x="0" y="121"/>
                  </a:lnTo>
                  <a:lnTo>
                    <a:pt x="0" y="102"/>
                  </a:lnTo>
                  <a:lnTo>
                    <a:pt x="0" y="81"/>
                  </a:lnTo>
                  <a:lnTo>
                    <a:pt x="7" y="62"/>
                  </a:lnTo>
                  <a:lnTo>
                    <a:pt x="16" y="43"/>
                  </a:lnTo>
                  <a:lnTo>
                    <a:pt x="31" y="28"/>
                  </a:lnTo>
                  <a:lnTo>
                    <a:pt x="45" y="14"/>
                  </a:lnTo>
                  <a:lnTo>
                    <a:pt x="64" y="7"/>
                  </a:lnTo>
                  <a:lnTo>
                    <a:pt x="83" y="0"/>
                  </a:lnTo>
                  <a:lnTo>
                    <a:pt x="104" y="0"/>
                  </a:lnTo>
                  <a:lnTo>
                    <a:pt x="123" y="0"/>
                  </a:lnTo>
                  <a:lnTo>
                    <a:pt x="142" y="7"/>
                  </a:lnTo>
                  <a:lnTo>
                    <a:pt x="159" y="14"/>
                  </a:lnTo>
                  <a:lnTo>
                    <a:pt x="176" y="28"/>
                  </a:lnTo>
                  <a:lnTo>
                    <a:pt x="187" y="43"/>
                  </a:lnTo>
                  <a:lnTo>
                    <a:pt x="197" y="62"/>
                  </a:lnTo>
                  <a:lnTo>
                    <a:pt x="199" y="81"/>
                  </a:lnTo>
                  <a:lnTo>
                    <a:pt x="207" y="102"/>
                  </a:lnTo>
                  <a:lnTo>
                    <a:pt x="199" y="121"/>
                  </a:lnTo>
                  <a:lnTo>
                    <a:pt x="197" y="140"/>
                  </a:lnTo>
                  <a:lnTo>
                    <a:pt x="187" y="157"/>
                  </a:lnTo>
                  <a:lnTo>
                    <a:pt x="176" y="173"/>
                  </a:lnTo>
                  <a:lnTo>
                    <a:pt x="159" y="185"/>
                  </a:lnTo>
                  <a:lnTo>
                    <a:pt x="142" y="195"/>
                  </a:lnTo>
                  <a:lnTo>
                    <a:pt x="123" y="199"/>
                  </a:lnTo>
                  <a:lnTo>
                    <a:pt x="104" y="204"/>
                  </a:lnTo>
                  <a:lnTo>
                    <a:pt x="104" y="20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0" name="Freeform 444"/>
            <p:cNvSpPr>
              <a:spLocks/>
            </p:cNvSpPr>
            <p:nvPr/>
          </p:nvSpPr>
          <p:spPr bwMode="auto">
            <a:xfrm rot="10800000">
              <a:off x="8317" y="2694"/>
              <a:ext cx="124" cy="127"/>
            </a:xfrm>
            <a:custGeom>
              <a:avLst/>
              <a:gdLst>
                <a:gd name="T0" fmla="*/ 62 w 124"/>
                <a:gd name="T1" fmla="*/ 121 h 121"/>
                <a:gd name="T2" fmla="*/ 84 w 124"/>
                <a:gd name="T3" fmla="*/ 114 h 121"/>
                <a:gd name="T4" fmla="*/ 105 w 124"/>
                <a:gd name="T5" fmla="*/ 102 h 121"/>
                <a:gd name="T6" fmla="*/ 117 w 124"/>
                <a:gd name="T7" fmla="*/ 81 h 121"/>
                <a:gd name="T8" fmla="*/ 124 w 124"/>
                <a:gd name="T9" fmla="*/ 59 h 121"/>
                <a:gd name="T10" fmla="*/ 117 w 124"/>
                <a:gd name="T11" fmla="*/ 33 h 121"/>
                <a:gd name="T12" fmla="*/ 105 w 124"/>
                <a:gd name="T13" fmla="*/ 17 h 121"/>
                <a:gd name="T14" fmla="*/ 84 w 124"/>
                <a:gd name="T15" fmla="*/ 2 h 121"/>
                <a:gd name="T16" fmla="*/ 62 w 124"/>
                <a:gd name="T17" fmla="*/ 0 h 121"/>
                <a:gd name="T18" fmla="*/ 36 w 124"/>
                <a:gd name="T19" fmla="*/ 2 h 121"/>
                <a:gd name="T20" fmla="*/ 17 w 124"/>
                <a:gd name="T21" fmla="*/ 17 h 121"/>
                <a:gd name="T22" fmla="*/ 5 w 124"/>
                <a:gd name="T23" fmla="*/ 33 h 121"/>
                <a:gd name="T24" fmla="*/ 0 w 124"/>
                <a:gd name="T25" fmla="*/ 59 h 121"/>
                <a:gd name="T26" fmla="*/ 5 w 124"/>
                <a:gd name="T27" fmla="*/ 81 h 121"/>
                <a:gd name="T28" fmla="*/ 17 w 124"/>
                <a:gd name="T29" fmla="*/ 102 h 121"/>
                <a:gd name="T30" fmla="*/ 36 w 124"/>
                <a:gd name="T31" fmla="*/ 114 h 121"/>
                <a:gd name="T32" fmla="*/ 62 w 124"/>
                <a:gd name="T33" fmla="*/ 121 h 121"/>
                <a:gd name="T34" fmla="*/ 62 w 124"/>
                <a:gd name="T3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1">
                  <a:moveTo>
                    <a:pt x="62" y="121"/>
                  </a:moveTo>
                  <a:lnTo>
                    <a:pt x="84" y="114"/>
                  </a:lnTo>
                  <a:lnTo>
                    <a:pt x="105" y="102"/>
                  </a:lnTo>
                  <a:lnTo>
                    <a:pt x="117" y="81"/>
                  </a:lnTo>
                  <a:lnTo>
                    <a:pt x="124" y="59"/>
                  </a:lnTo>
                  <a:lnTo>
                    <a:pt x="117" y="33"/>
                  </a:lnTo>
                  <a:lnTo>
                    <a:pt x="105" y="17"/>
                  </a:lnTo>
                  <a:lnTo>
                    <a:pt x="84" y="2"/>
                  </a:lnTo>
                  <a:lnTo>
                    <a:pt x="62" y="0"/>
                  </a:lnTo>
                  <a:lnTo>
                    <a:pt x="36" y="2"/>
                  </a:lnTo>
                  <a:lnTo>
                    <a:pt x="17" y="17"/>
                  </a:lnTo>
                  <a:lnTo>
                    <a:pt x="5" y="33"/>
                  </a:lnTo>
                  <a:lnTo>
                    <a:pt x="0" y="59"/>
                  </a:lnTo>
                  <a:lnTo>
                    <a:pt x="5" y="81"/>
                  </a:lnTo>
                  <a:lnTo>
                    <a:pt x="17" y="102"/>
                  </a:lnTo>
                  <a:lnTo>
                    <a:pt x="36" y="114"/>
                  </a:lnTo>
                  <a:lnTo>
                    <a:pt x="62" y="121"/>
                  </a:lnTo>
                  <a:lnTo>
                    <a:pt x="62" y="12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1" name="Freeform 445"/>
            <p:cNvSpPr>
              <a:spLocks/>
            </p:cNvSpPr>
            <p:nvPr/>
          </p:nvSpPr>
          <p:spPr bwMode="auto">
            <a:xfrm rot="10800000">
              <a:off x="8349" y="2731"/>
              <a:ext cx="69" cy="76"/>
            </a:xfrm>
            <a:custGeom>
              <a:avLst/>
              <a:gdLst>
                <a:gd name="T0" fmla="*/ 35 w 69"/>
                <a:gd name="T1" fmla="*/ 72 h 72"/>
                <a:gd name="T2" fmla="*/ 47 w 69"/>
                <a:gd name="T3" fmla="*/ 67 h 72"/>
                <a:gd name="T4" fmla="*/ 59 w 69"/>
                <a:gd name="T5" fmla="*/ 60 h 72"/>
                <a:gd name="T6" fmla="*/ 64 w 69"/>
                <a:gd name="T7" fmla="*/ 48 h 72"/>
                <a:gd name="T8" fmla="*/ 69 w 69"/>
                <a:gd name="T9" fmla="*/ 38 h 72"/>
                <a:gd name="T10" fmla="*/ 64 w 69"/>
                <a:gd name="T11" fmla="*/ 22 h 72"/>
                <a:gd name="T12" fmla="*/ 59 w 69"/>
                <a:gd name="T13" fmla="*/ 10 h 72"/>
                <a:gd name="T14" fmla="*/ 47 w 69"/>
                <a:gd name="T15" fmla="*/ 0 h 72"/>
                <a:gd name="T16" fmla="*/ 35 w 69"/>
                <a:gd name="T17" fmla="*/ 0 h 72"/>
                <a:gd name="T18" fmla="*/ 21 w 69"/>
                <a:gd name="T19" fmla="*/ 0 h 72"/>
                <a:gd name="T20" fmla="*/ 9 w 69"/>
                <a:gd name="T21" fmla="*/ 10 h 72"/>
                <a:gd name="T22" fmla="*/ 2 w 69"/>
                <a:gd name="T23" fmla="*/ 22 h 72"/>
                <a:gd name="T24" fmla="*/ 0 w 69"/>
                <a:gd name="T25" fmla="*/ 38 h 72"/>
                <a:gd name="T26" fmla="*/ 2 w 69"/>
                <a:gd name="T27" fmla="*/ 48 h 72"/>
                <a:gd name="T28" fmla="*/ 9 w 69"/>
                <a:gd name="T29" fmla="*/ 60 h 72"/>
                <a:gd name="T30" fmla="*/ 21 w 69"/>
                <a:gd name="T31" fmla="*/ 67 h 72"/>
                <a:gd name="T32" fmla="*/ 35 w 69"/>
                <a:gd name="T33" fmla="*/ 72 h 72"/>
                <a:gd name="T34" fmla="*/ 35 w 6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2">
                  <a:moveTo>
                    <a:pt x="35" y="72"/>
                  </a:moveTo>
                  <a:lnTo>
                    <a:pt x="47" y="67"/>
                  </a:lnTo>
                  <a:lnTo>
                    <a:pt x="59" y="60"/>
                  </a:lnTo>
                  <a:lnTo>
                    <a:pt x="64" y="48"/>
                  </a:lnTo>
                  <a:lnTo>
                    <a:pt x="69" y="38"/>
                  </a:lnTo>
                  <a:lnTo>
                    <a:pt x="64" y="22"/>
                  </a:lnTo>
                  <a:lnTo>
                    <a:pt x="59" y="10"/>
                  </a:lnTo>
                  <a:lnTo>
                    <a:pt x="47" y="0"/>
                  </a:lnTo>
                  <a:lnTo>
                    <a:pt x="35" y="0"/>
                  </a:lnTo>
                  <a:lnTo>
                    <a:pt x="21" y="0"/>
                  </a:lnTo>
                  <a:lnTo>
                    <a:pt x="9" y="10"/>
                  </a:lnTo>
                  <a:lnTo>
                    <a:pt x="2" y="22"/>
                  </a:lnTo>
                  <a:lnTo>
                    <a:pt x="0" y="38"/>
                  </a:lnTo>
                  <a:lnTo>
                    <a:pt x="2" y="48"/>
                  </a:lnTo>
                  <a:lnTo>
                    <a:pt x="9" y="60"/>
                  </a:lnTo>
                  <a:lnTo>
                    <a:pt x="21" y="67"/>
                  </a:lnTo>
                  <a:lnTo>
                    <a:pt x="35" y="72"/>
                  </a:lnTo>
                  <a:lnTo>
                    <a:pt x="35" y="7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2" name="Freeform 446"/>
            <p:cNvSpPr>
              <a:spLocks/>
            </p:cNvSpPr>
            <p:nvPr/>
          </p:nvSpPr>
          <p:spPr bwMode="auto">
            <a:xfrm rot="10800000">
              <a:off x="8034" y="2515"/>
              <a:ext cx="176" cy="216"/>
            </a:xfrm>
            <a:custGeom>
              <a:avLst/>
              <a:gdLst>
                <a:gd name="T0" fmla="*/ 0 w 176"/>
                <a:gd name="T1" fmla="*/ 102 h 204"/>
                <a:gd name="T2" fmla="*/ 0 w 176"/>
                <a:gd name="T3" fmla="*/ 78 h 204"/>
                <a:gd name="T4" fmla="*/ 7 w 176"/>
                <a:gd name="T5" fmla="*/ 59 h 204"/>
                <a:gd name="T6" fmla="*/ 17 w 176"/>
                <a:gd name="T7" fmla="*/ 40 h 204"/>
                <a:gd name="T8" fmla="*/ 31 w 176"/>
                <a:gd name="T9" fmla="*/ 28 h 204"/>
                <a:gd name="T10" fmla="*/ 45 w 176"/>
                <a:gd name="T11" fmla="*/ 14 h 204"/>
                <a:gd name="T12" fmla="*/ 64 w 176"/>
                <a:gd name="T13" fmla="*/ 7 h 204"/>
                <a:gd name="T14" fmla="*/ 83 w 176"/>
                <a:gd name="T15" fmla="*/ 0 h 204"/>
                <a:gd name="T16" fmla="*/ 107 w 176"/>
                <a:gd name="T17" fmla="*/ 0 h 204"/>
                <a:gd name="T18" fmla="*/ 123 w 176"/>
                <a:gd name="T19" fmla="*/ 0 h 204"/>
                <a:gd name="T20" fmla="*/ 143 w 176"/>
                <a:gd name="T21" fmla="*/ 7 h 204"/>
                <a:gd name="T22" fmla="*/ 159 w 176"/>
                <a:gd name="T23" fmla="*/ 14 h 204"/>
                <a:gd name="T24" fmla="*/ 176 w 176"/>
                <a:gd name="T25" fmla="*/ 28 h 204"/>
                <a:gd name="T26" fmla="*/ 171 w 176"/>
                <a:gd name="T27" fmla="*/ 47 h 204"/>
                <a:gd name="T28" fmla="*/ 171 w 176"/>
                <a:gd name="T29" fmla="*/ 64 h 204"/>
                <a:gd name="T30" fmla="*/ 171 w 176"/>
                <a:gd name="T31" fmla="*/ 73 h 204"/>
                <a:gd name="T32" fmla="*/ 171 w 176"/>
                <a:gd name="T33" fmla="*/ 78 h 204"/>
                <a:gd name="T34" fmla="*/ 169 w 176"/>
                <a:gd name="T35" fmla="*/ 83 h 204"/>
                <a:gd name="T36" fmla="*/ 169 w 176"/>
                <a:gd name="T37" fmla="*/ 104 h 204"/>
                <a:gd name="T38" fmla="*/ 169 w 176"/>
                <a:gd name="T39" fmla="*/ 118 h 204"/>
                <a:gd name="T40" fmla="*/ 169 w 176"/>
                <a:gd name="T41" fmla="*/ 137 h 204"/>
                <a:gd name="T42" fmla="*/ 169 w 176"/>
                <a:gd name="T43" fmla="*/ 156 h 204"/>
                <a:gd name="T44" fmla="*/ 169 w 176"/>
                <a:gd name="T45" fmla="*/ 180 h 204"/>
                <a:gd name="T46" fmla="*/ 152 w 176"/>
                <a:gd name="T47" fmla="*/ 187 h 204"/>
                <a:gd name="T48" fmla="*/ 138 w 176"/>
                <a:gd name="T49" fmla="*/ 197 h 204"/>
                <a:gd name="T50" fmla="*/ 121 w 176"/>
                <a:gd name="T51" fmla="*/ 201 h 204"/>
                <a:gd name="T52" fmla="*/ 107 w 176"/>
                <a:gd name="T53" fmla="*/ 204 h 204"/>
                <a:gd name="T54" fmla="*/ 83 w 176"/>
                <a:gd name="T55" fmla="*/ 199 h 204"/>
                <a:gd name="T56" fmla="*/ 64 w 176"/>
                <a:gd name="T57" fmla="*/ 194 h 204"/>
                <a:gd name="T58" fmla="*/ 45 w 176"/>
                <a:gd name="T59" fmla="*/ 185 h 204"/>
                <a:gd name="T60" fmla="*/ 31 w 176"/>
                <a:gd name="T61" fmla="*/ 173 h 204"/>
                <a:gd name="T62" fmla="*/ 17 w 176"/>
                <a:gd name="T63" fmla="*/ 156 h 204"/>
                <a:gd name="T64" fmla="*/ 7 w 176"/>
                <a:gd name="T65" fmla="*/ 140 h 204"/>
                <a:gd name="T66" fmla="*/ 0 w 176"/>
                <a:gd name="T67" fmla="*/ 121 h 204"/>
                <a:gd name="T68" fmla="*/ 0 w 176"/>
                <a:gd name="T69" fmla="*/ 102 h 204"/>
                <a:gd name="T70" fmla="*/ 0 w 176"/>
                <a:gd name="T71"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 h="204">
                  <a:moveTo>
                    <a:pt x="0" y="102"/>
                  </a:moveTo>
                  <a:lnTo>
                    <a:pt x="0" y="78"/>
                  </a:lnTo>
                  <a:lnTo>
                    <a:pt x="7" y="59"/>
                  </a:lnTo>
                  <a:lnTo>
                    <a:pt x="17" y="40"/>
                  </a:lnTo>
                  <a:lnTo>
                    <a:pt x="31" y="28"/>
                  </a:lnTo>
                  <a:lnTo>
                    <a:pt x="45" y="14"/>
                  </a:lnTo>
                  <a:lnTo>
                    <a:pt x="64" y="7"/>
                  </a:lnTo>
                  <a:lnTo>
                    <a:pt x="83" y="0"/>
                  </a:lnTo>
                  <a:lnTo>
                    <a:pt x="107" y="0"/>
                  </a:lnTo>
                  <a:lnTo>
                    <a:pt x="123" y="0"/>
                  </a:lnTo>
                  <a:lnTo>
                    <a:pt x="143" y="7"/>
                  </a:lnTo>
                  <a:lnTo>
                    <a:pt x="159" y="14"/>
                  </a:lnTo>
                  <a:lnTo>
                    <a:pt x="176" y="28"/>
                  </a:lnTo>
                  <a:lnTo>
                    <a:pt x="171" y="47"/>
                  </a:lnTo>
                  <a:lnTo>
                    <a:pt x="171" y="64"/>
                  </a:lnTo>
                  <a:lnTo>
                    <a:pt x="171" y="73"/>
                  </a:lnTo>
                  <a:lnTo>
                    <a:pt x="171" y="78"/>
                  </a:lnTo>
                  <a:lnTo>
                    <a:pt x="169" y="83"/>
                  </a:lnTo>
                  <a:lnTo>
                    <a:pt x="169" y="104"/>
                  </a:lnTo>
                  <a:lnTo>
                    <a:pt x="169" y="118"/>
                  </a:lnTo>
                  <a:lnTo>
                    <a:pt x="169" y="137"/>
                  </a:lnTo>
                  <a:lnTo>
                    <a:pt x="169" y="156"/>
                  </a:lnTo>
                  <a:lnTo>
                    <a:pt x="169" y="180"/>
                  </a:lnTo>
                  <a:lnTo>
                    <a:pt x="152" y="187"/>
                  </a:lnTo>
                  <a:lnTo>
                    <a:pt x="138" y="197"/>
                  </a:lnTo>
                  <a:lnTo>
                    <a:pt x="121" y="201"/>
                  </a:lnTo>
                  <a:lnTo>
                    <a:pt x="107" y="204"/>
                  </a:lnTo>
                  <a:lnTo>
                    <a:pt x="83" y="199"/>
                  </a:lnTo>
                  <a:lnTo>
                    <a:pt x="64" y="194"/>
                  </a:lnTo>
                  <a:lnTo>
                    <a:pt x="45" y="185"/>
                  </a:lnTo>
                  <a:lnTo>
                    <a:pt x="31" y="173"/>
                  </a:lnTo>
                  <a:lnTo>
                    <a:pt x="17" y="156"/>
                  </a:lnTo>
                  <a:lnTo>
                    <a:pt x="7" y="140"/>
                  </a:lnTo>
                  <a:lnTo>
                    <a:pt x="0" y="121"/>
                  </a:lnTo>
                  <a:lnTo>
                    <a:pt x="0" y="102"/>
                  </a:lnTo>
                  <a:lnTo>
                    <a:pt x="0" y="10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3" name="Freeform 447"/>
            <p:cNvSpPr>
              <a:spLocks/>
            </p:cNvSpPr>
            <p:nvPr/>
          </p:nvSpPr>
          <p:spPr bwMode="auto">
            <a:xfrm rot="10800000">
              <a:off x="8052" y="2563"/>
              <a:ext cx="129" cy="136"/>
            </a:xfrm>
            <a:custGeom>
              <a:avLst/>
              <a:gdLst>
                <a:gd name="T0" fmla="*/ 65 w 129"/>
                <a:gd name="T1" fmla="*/ 129 h 129"/>
                <a:gd name="T2" fmla="*/ 88 w 129"/>
                <a:gd name="T3" fmla="*/ 122 h 129"/>
                <a:gd name="T4" fmla="*/ 110 w 129"/>
                <a:gd name="T5" fmla="*/ 110 h 129"/>
                <a:gd name="T6" fmla="*/ 122 w 129"/>
                <a:gd name="T7" fmla="*/ 88 h 129"/>
                <a:gd name="T8" fmla="*/ 129 w 129"/>
                <a:gd name="T9" fmla="*/ 65 h 129"/>
                <a:gd name="T10" fmla="*/ 122 w 129"/>
                <a:gd name="T11" fmla="*/ 38 h 129"/>
                <a:gd name="T12" fmla="*/ 110 w 129"/>
                <a:gd name="T13" fmla="*/ 19 h 129"/>
                <a:gd name="T14" fmla="*/ 88 w 129"/>
                <a:gd name="T15" fmla="*/ 5 h 129"/>
                <a:gd name="T16" fmla="*/ 65 w 129"/>
                <a:gd name="T17" fmla="*/ 0 h 129"/>
                <a:gd name="T18" fmla="*/ 38 w 129"/>
                <a:gd name="T19" fmla="*/ 5 h 129"/>
                <a:gd name="T20" fmla="*/ 19 w 129"/>
                <a:gd name="T21" fmla="*/ 19 h 129"/>
                <a:gd name="T22" fmla="*/ 5 w 129"/>
                <a:gd name="T23" fmla="*/ 38 h 129"/>
                <a:gd name="T24" fmla="*/ 0 w 129"/>
                <a:gd name="T25" fmla="*/ 65 h 129"/>
                <a:gd name="T26" fmla="*/ 5 w 129"/>
                <a:gd name="T27" fmla="*/ 88 h 129"/>
                <a:gd name="T28" fmla="*/ 19 w 129"/>
                <a:gd name="T29" fmla="*/ 110 h 129"/>
                <a:gd name="T30" fmla="*/ 38 w 129"/>
                <a:gd name="T31" fmla="*/ 122 h 129"/>
                <a:gd name="T32" fmla="*/ 65 w 129"/>
                <a:gd name="T33" fmla="*/ 129 h 129"/>
                <a:gd name="T34" fmla="*/ 65 w 129"/>
                <a:gd name="T3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29">
                  <a:moveTo>
                    <a:pt x="65" y="129"/>
                  </a:moveTo>
                  <a:lnTo>
                    <a:pt x="88" y="122"/>
                  </a:lnTo>
                  <a:lnTo>
                    <a:pt x="110" y="110"/>
                  </a:lnTo>
                  <a:lnTo>
                    <a:pt x="122" y="88"/>
                  </a:lnTo>
                  <a:lnTo>
                    <a:pt x="129" y="65"/>
                  </a:lnTo>
                  <a:lnTo>
                    <a:pt x="122" y="38"/>
                  </a:lnTo>
                  <a:lnTo>
                    <a:pt x="110" y="19"/>
                  </a:lnTo>
                  <a:lnTo>
                    <a:pt x="88" y="5"/>
                  </a:lnTo>
                  <a:lnTo>
                    <a:pt x="65" y="0"/>
                  </a:lnTo>
                  <a:lnTo>
                    <a:pt x="38" y="5"/>
                  </a:lnTo>
                  <a:lnTo>
                    <a:pt x="19" y="19"/>
                  </a:lnTo>
                  <a:lnTo>
                    <a:pt x="5" y="38"/>
                  </a:lnTo>
                  <a:lnTo>
                    <a:pt x="0" y="65"/>
                  </a:lnTo>
                  <a:lnTo>
                    <a:pt x="5" y="88"/>
                  </a:lnTo>
                  <a:lnTo>
                    <a:pt x="19" y="110"/>
                  </a:lnTo>
                  <a:lnTo>
                    <a:pt x="38" y="122"/>
                  </a:lnTo>
                  <a:lnTo>
                    <a:pt x="65" y="129"/>
                  </a:lnTo>
                  <a:lnTo>
                    <a:pt x="65" y="12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4" name="Freeform 448"/>
            <p:cNvSpPr>
              <a:spLocks/>
            </p:cNvSpPr>
            <p:nvPr/>
          </p:nvSpPr>
          <p:spPr bwMode="auto">
            <a:xfrm rot="10800000">
              <a:off x="8095" y="2609"/>
              <a:ext cx="59" cy="66"/>
            </a:xfrm>
            <a:custGeom>
              <a:avLst/>
              <a:gdLst>
                <a:gd name="T0" fmla="*/ 28 w 59"/>
                <a:gd name="T1" fmla="*/ 62 h 62"/>
                <a:gd name="T2" fmla="*/ 40 w 59"/>
                <a:gd name="T3" fmla="*/ 57 h 62"/>
                <a:gd name="T4" fmla="*/ 49 w 59"/>
                <a:gd name="T5" fmla="*/ 52 h 62"/>
                <a:gd name="T6" fmla="*/ 54 w 59"/>
                <a:gd name="T7" fmla="*/ 41 h 62"/>
                <a:gd name="T8" fmla="*/ 59 w 59"/>
                <a:gd name="T9" fmla="*/ 31 h 62"/>
                <a:gd name="T10" fmla="*/ 54 w 59"/>
                <a:gd name="T11" fmla="*/ 17 h 62"/>
                <a:gd name="T12" fmla="*/ 49 w 59"/>
                <a:gd name="T13" fmla="*/ 7 h 62"/>
                <a:gd name="T14" fmla="*/ 40 w 59"/>
                <a:gd name="T15" fmla="*/ 0 h 62"/>
                <a:gd name="T16" fmla="*/ 28 w 59"/>
                <a:gd name="T17" fmla="*/ 0 h 62"/>
                <a:gd name="T18" fmla="*/ 7 w 59"/>
                <a:gd name="T19" fmla="*/ 7 h 62"/>
                <a:gd name="T20" fmla="*/ 0 w 59"/>
                <a:gd name="T21" fmla="*/ 31 h 62"/>
                <a:gd name="T22" fmla="*/ 7 w 59"/>
                <a:gd name="T23" fmla="*/ 52 h 62"/>
                <a:gd name="T24" fmla="*/ 28 w 59"/>
                <a:gd name="T25" fmla="*/ 62 h 62"/>
                <a:gd name="T26" fmla="*/ 28 w 59"/>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2">
                  <a:moveTo>
                    <a:pt x="28" y="62"/>
                  </a:moveTo>
                  <a:lnTo>
                    <a:pt x="40" y="57"/>
                  </a:lnTo>
                  <a:lnTo>
                    <a:pt x="49" y="52"/>
                  </a:lnTo>
                  <a:lnTo>
                    <a:pt x="54" y="41"/>
                  </a:lnTo>
                  <a:lnTo>
                    <a:pt x="59" y="31"/>
                  </a:lnTo>
                  <a:lnTo>
                    <a:pt x="54" y="17"/>
                  </a:lnTo>
                  <a:lnTo>
                    <a:pt x="49" y="7"/>
                  </a:lnTo>
                  <a:lnTo>
                    <a:pt x="40" y="0"/>
                  </a:lnTo>
                  <a:lnTo>
                    <a:pt x="28" y="0"/>
                  </a:lnTo>
                  <a:lnTo>
                    <a:pt x="7" y="7"/>
                  </a:lnTo>
                  <a:lnTo>
                    <a:pt x="0" y="31"/>
                  </a:lnTo>
                  <a:lnTo>
                    <a:pt x="7" y="52"/>
                  </a:lnTo>
                  <a:lnTo>
                    <a:pt x="28" y="62"/>
                  </a:lnTo>
                  <a:lnTo>
                    <a:pt x="28" y="6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825" name="Group 449"/>
            <p:cNvGrpSpPr>
              <a:grpSpLocks/>
            </p:cNvGrpSpPr>
            <p:nvPr/>
          </p:nvGrpSpPr>
          <p:grpSpPr bwMode="auto">
            <a:xfrm>
              <a:off x="7973" y="2220"/>
              <a:ext cx="209" cy="202"/>
              <a:chOff x="1157" y="3772"/>
              <a:chExt cx="209" cy="202"/>
            </a:xfrm>
          </p:grpSpPr>
          <p:sp>
            <p:nvSpPr>
              <p:cNvPr id="101826" name="Freeform 450"/>
              <p:cNvSpPr>
                <a:spLocks/>
              </p:cNvSpPr>
              <p:nvPr/>
            </p:nvSpPr>
            <p:spPr bwMode="auto">
              <a:xfrm>
                <a:off x="1157" y="3772"/>
                <a:ext cx="209" cy="202"/>
              </a:xfrm>
              <a:custGeom>
                <a:avLst/>
                <a:gdLst>
                  <a:gd name="T0" fmla="*/ 107 w 209"/>
                  <a:gd name="T1" fmla="*/ 202 h 202"/>
                  <a:gd name="T2" fmla="*/ 83 w 209"/>
                  <a:gd name="T3" fmla="*/ 197 h 202"/>
                  <a:gd name="T4" fmla="*/ 64 w 209"/>
                  <a:gd name="T5" fmla="*/ 192 h 202"/>
                  <a:gd name="T6" fmla="*/ 45 w 209"/>
                  <a:gd name="T7" fmla="*/ 183 h 202"/>
                  <a:gd name="T8" fmla="*/ 31 w 209"/>
                  <a:gd name="T9" fmla="*/ 171 h 202"/>
                  <a:gd name="T10" fmla="*/ 17 w 209"/>
                  <a:gd name="T11" fmla="*/ 154 h 202"/>
                  <a:gd name="T12" fmla="*/ 7 w 209"/>
                  <a:gd name="T13" fmla="*/ 138 h 202"/>
                  <a:gd name="T14" fmla="*/ 0 w 209"/>
                  <a:gd name="T15" fmla="*/ 119 h 202"/>
                  <a:gd name="T16" fmla="*/ 0 w 209"/>
                  <a:gd name="T17" fmla="*/ 100 h 202"/>
                  <a:gd name="T18" fmla="*/ 0 w 209"/>
                  <a:gd name="T19" fmla="*/ 78 h 202"/>
                  <a:gd name="T20" fmla="*/ 7 w 209"/>
                  <a:gd name="T21" fmla="*/ 59 h 202"/>
                  <a:gd name="T22" fmla="*/ 17 w 209"/>
                  <a:gd name="T23" fmla="*/ 43 h 202"/>
                  <a:gd name="T24" fmla="*/ 31 w 209"/>
                  <a:gd name="T25" fmla="*/ 29 h 202"/>
                  <a:gd name="T26" fmla="*/ 45 w 209"/>
                  <a:gd name="T27" fmla="*/ 14 h 202"/>
                  <a:gd name="T28" fmla="*/ 64 w 209"/>
                  <a:gd name="T29" fmla="*/ 7 h 202"/>
                  <a:gd name="T30" fmla="*/ 83 w 209"/>
                  <a:gd name="T31" fmla="*/ 0 h 202"/>
                  <a:gd name="T32" fmla="*/ 107 w 209"/>
                  <a:gd name="T33" fmla="*/ 0 h 202"/>
                  <a:gd name="T34" fmla="*/ 126 w 209"/>
                  <a:gd name="T35" fmla="*/ 0 h 202"/>
                  <a:gd name="T36" fmla="*/ 145 w 209"/>
                  <a:gd name="T37" fmla="*/ 7 h 202"/>
                  <a:gd name="T38" fmla="*/ 162 w 209"/>
                  <a:gd name="T39" fmla="*/ 14 h 202"/>
                  <a:gd name="T40" fmla="*/ 178 w 209"/>
                  <a:gd name="T41" fmla="*/ 29 h 202"/>
                  <a:gd name="T42" fmla="*/ 190 w 209"/>
                  <a:gd name="T43" fmla="*/ 43 h 202"/>
                  <a:gd name="T44" fmla="*/ 200 w 209"/>
                  <a:gd name="T45" fmla="*/ 59 h 202"/>
                  <a:gd name="T46" fmla="*/ 205 w 209"/>
                  <a:gd name="T47" fmla="*/ 78 h 202"/>
                  <a:gd name="T48" fmla="*/ 209 w 209"/>
                  <a:gd name="T49" fmla="*/ 100 h 202"/>
                  <a:gd name="T50" fmla="*/ 205 w 209"/>
                  <a:gd name="T51" fmla="*/ 119 h 202"/>
                  <a:gd name="T52" fmla="*/ 200 w 209"/>
                  <a:gd name="T53" fmla="*/ 138 h 202"/>
                  <a:gd name="T54" fmla="*/ 190 w 209"/>
                  <a:gd name="T55" fmla="*/ 154 h 202"/>
                  <a:gd name="T56" fmla="*/ 178 w 209"/>
                  <a:gd name="T57" fmla="*/ 171 h 202"/>
                  <a:gd name="T58" fmla="*/ 162 w 209"/>
                  <a:gd name="T59" fmla="*/ 183 h 202"/>
                  <a:gd name="T60" fmla="*/ 145 w 209"/>
                  <a:gd name="T61" fmla="*/ 192 h 202"/>
                  <a:gd name="T62" fmla="*/ 126 w 209"/>
                  <a:gd name="T63" fmla="*/ 197 h 202"/>
                  <a:gd name="T64" fmla="*/ 107 w 209"/>
                  <a:gd name="T65" fmla="*/ 202 h 202"/>
                  <a:gd name="T66" fmla="*/ 107 w 209"/>
                  <a:gd name="T6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2">
                    <a:moveTo>
                      <a:pt x="107" y="202"/>
                    </a:moveTo>
                    <a:lnTo>
                      <a:pt x="83" y="197"/>
                    </a:lnTo>
                    <a:lnTo>
                      <a:pt x="64" y="192"/>
                    </a:lnTo>
                    <a:lnTo>
                      <a:pt x="45" y="183"/>
                    </a:lnTo>
                    <a:lnTo>
                      <a:pt x="31" y="171"/>
                    </a:lnTo>
                    <a:lnTo>
                      <a:pt x="17" y="154"/>
                    </a:lnTo>
                    <a:lnTo>
                      <a:pt x="7" y="138"/>
                    </a:lnTo>
                    <a:lnTo>
                      <a:pt x="0" y="119"/>
                    </a:lnTo>
                    <a:lnTo>
                      <a:pt x="0" y="100"/>
                    </a:lnTo>
                    <a:lnTo>
                      <a:pt x="0" y="78"/>
                    </a:lnTo>
                    <a:lnTo>
                      <a:pt x="7" y="59"/>
                    </a:lnTo>
                    <a:lnTo>
                      <a:pt x="17" y="43"/>
                    </a:lnTo>
                    <a:lnTo>
                      <a:pt x="31" y="29"/>
                    </a:lnTo>
                    <a:lnTo>
                      <a:pt x="45" y="14"/>
                    </a:lnTo>
                    <a:lnTo>
                      <a:pt x="64" y="7"/>
                    </a:lnTo>
                    <a:lnTo>
                      <a:pt x="83" y="0"/>
                    </a:lnTo>
                    <a:lnTo>
                      <a:pt x="107" y="0"/>
                    </a:lnTo>
                    <a:lnTo>
                      <a:pt x="126" y="0"/>
                    </a:lnTo>
                    <a:lnTo>
                      <a:pt x="145" y="7"/>
                    </a:lnTo>
                    <a:lnTo>
                      <a:pt x="162" y="14"/>
                    </a:lnTo>
                    <a:lnTo>
                      <a:pt x="178" y="29"/>
                    </a:lnTo>
                    <a:lnTo>
                      <a:pt x="190" y="43"/>
                    </a:lnTo>
                    <a:lnTo>
                      <a:pt x="200" y="59"/>
                    </a:lnTo>
                    <a:lnTo>
                      <a:pt x="205" y="78"/>
                    </a:lnTo>
                    <a:lnTo>
                      <a:pt x="209" y="100"/>
                    </a:lnTo>
                    <a:lnTo>
                      <a:pt x="205" y="119"/>
                    </a:lnTo>
                    <a:lnTo>
                      <a:pt x="200" y="138"/>
                    </a:lnTo>
                    <a:lnTo>
                      <a:pt x="190" y="154"/>
                    </a:lnTo>
                    <a:lnTo>
                      <a:pt x="178" y="171"/>
                    </a:lnTo>
                    <a:lnTo>
                      <a:pt x="162" y="183"/>
                    </a:lnTo>
                    <a:lnTo>
                      <a:pt x="145" y="192"/>
                    </a:lnTo>
                    <a:lnTo>
                      <a:pt x="126" y="197"/>
                    </a:lnTo>
                    <a:lnTo>
                      <a:pt x="107" y="202"/>
                    </a:lnTo>
                    <a:lnTo>
                      <a:pt x="107" y="20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7" name="Freeform 451"/>
              <p:cNvSpPr>
                <a:spLocks/>
              </p:cNvSpPr>
              <p:nvPr/>
            </p:nvSpPr>
            <p:spPr bwMode="auto">
              <a:xfrm>
                <a:off x="1193" y="3817"/>
                <a:ext cx="72" cy="69"/>
              </a:xfrm>
              <a:custGeom>
                <a:avLst/>
                <a:gdLst>
                  <a:gd name="T0" fmla="*/ 36 w 72"/>
                  <a:gd name="T1" fmla="*/ 69 h 69"/>
                  <a:gd name="T2" fmla="*/ 48 w 72"/>
                  <a:gd name="T3" fmla="*/ 64 h 69"/>
                  <a:gd name="T4" fmla="*/ 60 w 72"/>
                  <a:gd name="T5" fmla="*/ 57 h 69"/>
                  <a:gd name="T6" fmla="*/ 67 w 72"/>
                  <a:gd name="T7" fmla="*/ 45 h 69"/>
                  <a:gd name="T8" fmla="*/ 72 w 72"/>
                  <a:gd name="T9" fmla="*/ 33 h 69"/>
                  <a:gd name="T10" fmla="*/ 67 w 72"/>
                  <a:gd name="T11" fmla="*/ 19 h 69"/>
                  <a:gd name="T12" fmla="*/ 60 w 72"/>
                  <a:gd name="T13" fmla="*/ 10 h 69"/>
                  <a:gd name="T14" fmla="*/ 48 w 72"/>
                  <a:gd name="T15" fmla="*/ 0 h 69"/>
                  <a:gd name="T16" fmla="*/ 36 w 72"/>
                  <a:gd name="T17" fmla="*/ 0 h 69"/>
                  <a:gd name="T18" fmla="*/ 22 w 72"/>
                  <a:gd name="T19" fmla="*/ 0 h 69"/>
                  <a:gd name="T20" fmla="*/ 10 w 72"/>
                  <a:gd name="T21" fmla="*/ 10 h 69"/>
                  <a:gd name="T22" fmla="*/ 0 w 72"/>
                  <a:gd name="T23" fmla="*/ 19 h 69"/>
                  <a:gd name="T24" fmla="*/ 0 w 72"/>
                  <a:gd name="T25" fmla="*/ 33 h 69"/>
                  <a:gd name="T26" fmla="*/ 0 w 72"/>
                  <a:gd name="T27" fmla="*/ 45 h 69"/>
                  <a:gd name="T28" fmla="*/ 10 w 72"/>
                  <a:gd name="T29" fmla="*/ 57 h 69"/>
                  <a:gd name="T30" fmla="*/ 22 w 72"/>
                  <a:gd name="T31" fmla="*/ 64 h 69"/>
                  <a:gd name="T32" fmla="*/ 36 w 72"/>
                  <a:gd name="T33" fmla="*/ 69 h 69"/>
                  <a:gd name="T34" fmla="*/ 36 w 72"/>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69">
                    <a:moveTo>
                      <a:pt x="36" y="69"/>
                    </a:moveTo>
                    <a:lnTo>
                      <a:pt x="48" y="64"/>
                    </a:lnTo>
                    <a:lnTo>
                      <a:pt x="60" y="57"/>
                    </a:lnTo>
                    <a:lnTo>
                      <a:pt x="67" y="45"/>
                    </a:lnTo>
                    <a:lnTo>
                      <a:pt x="72" y="33"/>
                    </a:lnTo>
                    <a:lnTo>
                      <a:pt x="67" y="19"/>
                    </a:lnTo>
                    <a:lnTo>
                      <a:pt x="60" y="10"/>
                    </a:lnTo>
                    <a:lnTo>
                      <a:pt x="48" y="0"/>
                    </a:lnTo>
                    <a:lnTo>
                      <a:pt x="36" y="0"/>
                    </a:lnTo>
                    <a:lnTo>
                      <a:pt x="22" y="0"/>
                    </a:lnTo>
                    <a:lnTo>
                      <a:pt x="10" y="10"/>
                    </a:lnTo>
                    <a:lnTo>
                      <a:pt x="0" y="19"/>
                    </a:lnTo>
                    <a:lnTo>
                      <a:pt x="0" y="33"/>
                    </a:lnTo>
                    <a:lnTo>
                      <a:pt x="0" y="45"/>
                    </a:lnTo>
                    <a:lnTo>
                      <a:pt x="10" y="57"/>
                    </a:lnTo>
                    <a:lnTo>
                      <a:pt x="22" y="64"/>
                    </a:lnTo>
                    <a:lnTo>
                      <a:pt x="36" y="69"/>
                    </a:lnTo>
                    <a:lnTo>
                      <a:pt x="36" y="6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28" name="Freeform 452"/>
              <p:cNvSpPr>
                <a:spLocks/>
              </p:cNvSpPr>
              <p:nvPr/>
            </p:nvSpPr>
            <p:spPr bwMode="auto">
              <a:xfrm rot="10800000">
                <a:off x="1181" y="3803"/>
                <a:ext cx="117" cy="128"/>
              </a:xfrm>
              <a:custGeom>
                <a:avLst/>
                <a:gdLst>
                  <a:gd name="T0" fmla="*/ 60 w 117"/>
                  <a:gd name="T1" fmla="*/ 121 h 121"/>
                  <a:gd name="T2" fmla="*/ 79 w 117"/>
                  <a:gd name="T3" fmla="*/ 114 h 121"/>
                  <a:gd name="T4" fmla="*/ 98 w 117"/>
                  <a:gd name="T5" fmla="*/ 102 h 121"/>
                  <a:gd name="T6" fmla="*/ 110 w 117"/>
                  <a:gd name="T7" fmla="*/ 83 h 121"/>
                  <a:gd name="T8" fmla="*/ 117 w 117"/>
                  <a:gd name="T9" fmla="*/ 62 h 121"/>
                  <a:gd name="T10" fmla="*/ 110 w 117"/>
                  <a:gd name="T11" fmla="*/ 38 h 121"/>
                  <a:gd name="T12" fmla="*/ 98 w 117"/>
                  <a:gd name="T13" fmla="*/ 19 h 121"/>
                  <a:gd name="T14" fmla="*/ 79 w 117"/>
                  <a:gd name="T15" fmla="*/ 5 h 121"/>
                  <a:gd name="T16" fmla="*/ 60 w 117"/>
                  <a:gd name="T17" fmla="*/ 0 h 121"/>
                  <a:gd name="T18" fmla="*/ 34 w 117"/>
                  <a:gd name="T19" fmla="*/ 5 h 121"/>
                  <a:gd name="T20" fmla="*/ 17 w 117"/>
                  <a:gd name="T21" fmla="*/ 19 h 121"/>
                  <a:gd name="T22" fmla="*/ 3 w 117"/>
                  <a:gd name="T23" fmla="*/ 38 h 121"/>
                  <a:gd name="T24" fmla="*/ 0 w 117"/>
                  <a:gd name="T25" fmla="*/ 62 h 121"/>
                  <a:gd name="T26" fmla="*/ 3 w 117"/>
                  <a:gd name="T27" fmla="*/ 83 h 121"/>
                  <a:gd name="T28" fmla="*/ 17 w 117"/>
                  <a:gd name="T29" fmla="*/ 102 h 121"/>
                  <a:gd name="T30" fmla="*/ 34 w 117"/>
                  <a:gd name="T31" fmla="*/ 114 h 121"/>
                  <a:gd name="T32" fmla="*/ 60 w 117"/>
                  <a:gd name="T33" fmla="*/ 121 h 121"/>
                  <a:gd name="T34" fmla="*/ 60 w 117"/>
                  <a:gd name="T3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21">
                    <a:moveTo>
                      <a:pt x="60" y="121"/>
                    </a:moveTo>
                    <a:lnTo>
                      <a:pt x="79" y="114"/>
                    </a:lnTo>
                    <a:lnTo>
                      <a:pt x="98" y="102"/>
                    </a:lnTo>
                    <a:lnTo>
                      <a:pt x="110" y="83"/>
                    </a:lnTo>
                    <a:lnTo>
                      <a:pt x="117" y="62"/>
                    </a:lnTo>
                    <a:lnTo>
                      <a:pt x="110" y="38"/>
                    </a:lnTo>
                    <a:lnTo>
                      <a:pt x="98" y="19"/>
                    </a:lnTo>
                    <a:lnTo>
                      <a:pt x="79" y="5"/>
                    </a:lnTo>
                    <a:lnTo>
                      <a:pt x="60" y="0"/>
                    </a:lnTo>
                    <a:lnTo>
                      <a:pt x="34" y="5"/>
                    </a:lnTo>
                    <a:lnTo>
                      <a:pt x="17" y="19"/>
                    </a:lnTo>
                    <a:lnTo>
                      <a:pt x="3" y="38"/>
                    </a:lnTo>
                    <a:lnTo>
                      <a:pt x="0" y="62"/>
                    </a:lnTo>
                    <a:lnTo>
                      <a:pt x="3" y="83"/>
                    </a:lnTo>
                    <a:lnTo>
                      <a:pt x="17" y="102"/>
                    </a:lnTo>
                    <a:lnTo>
                      <a:pt x="34" y="114"/>
                    </a:lnTo>
                    <a:lnTo>
                      <a:pt x="60" y="121"/>
                    </a:lnTo>
                    <a:lnTo>
                      <a:pt x="60" y="12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829" name="Freeform 453"/>
            <p:cNvSpPr>
              <a:spLocks/>
            </p:cNvSpPr>
            <p:nvPr/>
          </p:nvSpPr>
          <p:spPr bwMode="auto">
            <a:xfrm rot="10800000">
              <a:off x="7614" y="3307"/>
              <a:ext cx="202" cy="203"/>
            </a:xfrm>
            <a:custGeom>
              <a:avLst/>
              <a:gdLst>
                <a:gd name="T0" fmla="*/ 0 w 202"/>
                <a:gd name="T1" fmla="*/ 97 h 192"/>
                <a:gd name="T2" fmla="*/ 0 w 202"/>
                <a:gd name="T3" fmla="*/ 76 h 192"/>
                <a:gd name="T4" fmla="*/ 8 w 202"/>
                <a:gd name="T5" fmla="*/ 57 h 192"/>
                <a:gd name="T6" fmla="*/ 15 w 202"/>
                <a:gd name="T7" fmla="*/ 41 h 192"/>
                <a:gd name="T8" fmla="*/ 29 w 202"/>
                <a:gd name="T9" fmla="*/ 26 h 192"/>
                <a:gd name="T10" fmla="*/ 43 w 202"/>
                <a:gd name="T11" fmla="*/ 12 h 192"/>
                <a:gd name="T12" fmla="*/ 62 w 202"/>
                <a:gd name="T13" fmla="*/ 5 h 192"/>
                <a:gd name="T14" fmla="*/ 81 w 202"/>
                <a:gd name="T15" fmla="*/ 0 h 192"/>
                <a:gd name="T16" fmla="*/ 103 w 202"/>
                <a:gd name="T17" fmla="*/ 0 h 192"/>
                <a:gd name="T18" fmla="*/ 119 w 202"/>
                <a:gd name="T19" fmla="*/ 0 h 192"/>
                <a:gd name="T20" fmla="*/ 136 w 202"/>
                <a:gd name="T21" fmla="*/ 5 h 192"/>
                <a:gd name="T22" fmla="*/ 150 w 202"/>
                <a:gd name="T23" fmla="*/ 10 h 192"/>
                <a:gd name="T24" fmla="*/ 164 w 202"/>
                <a:gd name="T25" fmla="*/ 19 h 192"/>
                <a:gd name="T26" fmla="*/ 176 w 202"/>
                <a:gd name="T27" fmla="*/ 26 h 192"/>
                <a:gd name="T28" fmla="*/ 186 w 202"/>
                <a:gd name="T29" fmla="*/ 41 h 192"/>
                <a:gd name="T30" fmla="*/ 193 w 202"/>
                <a:gd name="T31" fmla="*/ 52 h 192"/>
                <a:gd name="T32" fmla="*/ 202 w 202"/>
                <a:gd name="T33" fmla="*/ 69 h 192"/>
                <a:gd name="T34" fmla="*/ 188 w 202"/>
                <a:gd name="T35" fmla="*/ 86 h 192"/>
                <a:gd name="T36" fmla="*/ 174 w 202"/>
                <a:gd name="T37" fmla="*/ 105 h 192"/>
                <a:gd name="T38" fmla="*/ 162 w 202"/>
                <a:gd name="T39" fmla="*/ 121 h 192"/>
                <a:gd name="T40" fmla="*/ 157 w 202"/>
                <a:gd name="T41" fmla="*/ 128 h 192"/>
                <a:gd name="T42" fmla="*/ 152 w 202"/>
                <a:gd name="T43" fmla="*/ 128 h 192"/>
                <a:gd name="T44" fmla="*/ 148 w 202"/>
                <a:gd name="T45" fmla="*/ 133 h 192"/>
                <a:gd name="T46" fmla="*/ 136 w 202"/>
                <a:gd name="T47" fmla="*/ 140 h 192"/>
                <a:gd name="T48" fmla="*/ 124 w 202"/>
                <a:gd name="T49" fmla="*/ 150 h 192"/>
                <a:gd name="T50" fmla="*/ 107 w 202"/>
                <a:gd name="T51" fmla="*/ 159 h 192"/>
                <a:gd name="T52" fmla="*/ 93 w 202"/>
                <a:gd name="T53" fmla="*/ 171 h 192"/>
                <a:gd name="T54" fmla="*/ 79 w 202"/>
                <a:gd name="T55" fmla="*/ 181 h 192"/>
                <a:gd name="T56" fmla="*/ 65 w 202"/>
                <a:gd name="T57" fmla="*/ 192 h 192"/>
                <a:gd name="T58" fmla="*/ 50 w 202"/>
                <a:gd name="T59" fmla="*/ 183 h 192"/>
                <a:gd name="T60" fmla="*/ 36 w 202"/>
                <a:gd name="T61" fmla="*/ 176 h 192"/>
                <a:gd name="T62" fmla="*/ 24 w 202"/>
                <a:gd name="T63" fmla="*/ 164 h 192"/>
                <a:gd name="T64" fmla="*/ 17 w 202"/>
                <a:gd name="T65" fmla="*/ 154 h 192"/>
                <a:gd name="T66" fmla="*/ 8 w 202"/>
                <a:gd name="T67" fmla="*/ 140 h 192"/>
                <a:gd name="T68" fmla="*/ 3 w 202"/>
                <a:gd name="T69" fmla="*/ 128 h 192"/>
                <a:gd name="T70" fmla="*/ 0 w 202"/>
                <a:gd name="T71" fmla="*/ 112 h 192"/>
                <a:gd name="T72" fmla="*/ 0 w 202"/>
                <a:gd name="T73" fmla="*/ 97 h 192"/>
                <a:gd name="T74" fmla="*/ 0 w 202"/>
                <a:gd name="T75" fmla="*/ 9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 h="192">
                  <a:moveTo>
                    <a:pt x="0" y="97"/>
                  </a:moveTo>
                  <a:lnTo>
                    <a:pt x="0" y="76"/>
                  </a:lnTo>
                  <a:lnTo>
                    <a:pt x="8" y="57"/>
                  </a:lnTo>
                  <a:lnTo>
                    <a:pt x="15" y="41"/>
                  </a:lnTo>
                  <a:lnTo>
                    <a:pt x="29" y="26"/>
                  </a:lnTo>
                  <a:lnTo>
                    <a:pt x="43" y="12"/>
                  </a:lnTo>
                  <a:lnTo>
                    <a:pt x="62" y="5"/>
                  </a:lnTo>
                  <a:lnTo>
                    <a:pt x="81" y="0"/>
                  </a:lnTo>
                  <a:lnTo>
                    <a:pt x="103" y="0"/>
                  </a:lnTo>
                  <a:lnTo>
                    <a:pt x="119" y="0"/>
                  </a:lnTo>
                  <a:lnTo>
                    <a:pt x="136" y="5"/>
                  </a:lnTo>
                  <a:lnTo>
                    <a:pt x="150" y="10"/>
                  </a:lnTo>
                  <a:lnTo>
                    <a:pt x="164" y="19"/>
                  </a:lnTo>
                  <a:lnTo>
                    <a:pt x="176" y="26"/>
                  </a:lnTo>
                  <a:lnTo>
                    <a:pt x="186" y="41"/>
                  </a:lnTo>
                  <a:lnTo>
                    <a:pt x="193" y="52"/>
                  </a:lnTo>
                  <a:lnTo>
                    <a:pt x="202" y="69"/>
                  </a:lnTo>
                  <a:lnTo>
                    <a:pt x="188" y="86"/>
                  </a:lnTo>
                  <a:lnTo>
                    <a:pt x="174" y="105"/>
                  </a:lnTo>
                  <a:lnTo>
                    <a:pt x="162" y="121"/>
                  </a:lnTo>
                  <a:lnTo>
                    <a:pt x="157" y="128"/>
                  </a:lnTo>
                  <a:lnTo>
                    <a:pt x="152" y="128"/>
                  </a:lnTo>
                  <a:lnTo>
                    <a:pt x="148" y="133"/>
                  </a:lnTo>
                  <a:lnTo>
                    <a:pt x="136" y="140"/>
                  </a:lnTo>
                  <a:lnTo>
                    <a:pt x="124" y="150"/>
                  </a:lnTo>
                  <a:lnTo>
                    <a:pt x="107" y="159"/>
                  </a:lnTo>
                  <a:lnTo>
                    <a:pt x="93" y="171"/>
                  </a:lnTo>
                  <a:lnTo>
                    <a:pt x="79" y="181"/>
                  </a:lnTo>
                  <a:lnTo>
                    <a:pt x="65" y="192"/>
                  </a:lnTo>
                  <a:lnTo>
                    <a:pt x="50" y="183"/>
                  </a:lnTo>
                  <a:lnTo>
                    <a:pt x="36" y="176"/>
                  </a:lnTo>
                  <a:lnTo>
                    <a:pt x="24" y="164"/>
                  </a:lnTo>
                  <a:lnTo>
                    <a:pt x="17" y="154"/>
                  </a:lnTo>
                  <a:lnTo>
                    <a:pt x="8" y="140"/>
                  </a:lnTo>
                  <a:lnTo>
                    <a:pt x="3" y="128"/>
                  </a:lnTo>
                  <a:lnTo>
                    <a:pt x="0" y="112"/>
                  </a:lnTo>
                  <a:lnTo>
                    <a:pt x="0" y="97"/>
                  </a:lnTo>
                  <a:lnTo>
                    <a:pt x="0" y="97"/>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0" name="Freeform 454"/>
            <p:cNvSpPr>
              <a:spLocks/>
            </p:cNvSpPr>
            <p:nvPr/>
          </p:nvSpPr>
          <p:spPr bwMode="auto">
            <a:xfrm rot="10800000">
              <a:off x="7653" y="3345"/>
              <a:ext cx="131" cy="137"/>
            </a:xfrm>
            <a:custGeom>
              <a:avLst/>
              <a:gdLst>
                <a:gd name="T0" fmla="*/ 64 w 131"/>
                <a:gd name="T1" fmla="*/ 131 h 131"/>
                <a:gd name="T2" fmla="*/ 76 w 131"/>
                <a:gd name="T3" fmla="*/ 128 h 131"/>
                <a:gd name="T4" fmla="*/ 91 w 131"/>
                <a:gd name="T5" fmla="*/ 124 h 131"/>
                <a:gd name="T6" fmla="*/ 100 w 131"/>
                <a:gd name="T7" fmla="*/ 117 h 131"/>
                <a:gd name="T8" fmla="*/ 112 w 131"/>
                <a:gd name="T9" fmla="*/ 112 h 131"/>
                <a:gd name="T10" fmla="*/ 117 w 131"/>
                <a:gd name="T11" fmla="*/ 100 h 131"/>
                <a:gd name="T12" fmla="*/ 124 w 131"/>
                <a:gd name="T13" fmla="*/ 90 h 131"/>
                <a:gd name="T14" fmla="*/ 129 w 131"/>
                <a:gd name="T15" fmla="*/ 76 h 131"/>
                <a:gd name="T16" fmla="*/ 131 w 131"/>
                <a:gd name="T17" fmla="*/ 64 h 131"/>
                <a:gd name="T18" fmla="*/ 129 w 131"/>
                <a:gd name="T19" fmla="*/ 50 h 131"/>
                <a:gd name="T20" fmla="*/ 124 w 131"/>
                <a:gd name="T21" fmla="*/ 36 h 131"/>
                <a:gd name="T22" fmla="*/ 117 w 131"/>
                <a:gd name="T23" fmla="*/ 24 h 131"/>
                <a:gd name="T24" fmla="*/ 112 w 131"/>
                <a:gd name="T25" fmla="*/ 17 h 131"/>
                <a:gd name="T26" fmla="*/ 100 w 131"/>
                <a:gd name="T27" fmla="*/ 10 h 131"/>
                <a:gd name="T28" fmla="*/ 91 w 131"/>
                <a:gd name="T29" fmla="*/ 5 h 131"/>
                <a:gd name="T30" fmla="*/ 76 w 131"/>
                <a:gd name="T31" fmla="*/ 0 h 131"/>
                <a:gd name="T32" fmla="*/ 64 w 131"/>
                <a:gd name="T33" fmla="*/ 0 h 131"/>
                <a:gd name="T34" fmla="*/ 50 w 131"/>
                <a:gd name="T35" fmla="*/ 0 h 131"/>
                <a:gd name="T36" fmla="*/ 36 w 131"/>
                <a:gd name="T37" fmla="*/ 5 h 131"/>
                <a:gd name="T38" fmla="*/ 24 w 131"/>
                <a:gd name="T39" fmla="*/ 10 h 131"/>
                <a:gd name="T40" fmla="*/ 17 w 131"/>
                <a:gd name="T41" fmla="*/ 17 h 131"/>
                <a:gd name="T42" fmla="*/ 10 w 131"/>
                <a:gd name="T43" fmla="*/ 24 h 131"/>
                <a:gd name="T44" fmla="*/ 5 w 131"/>
                <a:gd name="T45" fmla="*/ 36 h 131"/>
                <a:gd name="T46" fmla="*/ 0 w 131"/>
                <a:gd name="T47" fmla="*/ 50 h 131"/>
                <a:gd name="T48" fmla="*/ 0 w 131"/>
                <a:gd name="T49" fmla="*/ 64 h 131"/>
                <a:gd name="T50" fmla="*/ 0 w 131"/>
                <a:gd name="T51" fmla="*/ 76 h 131"/>
                <a:gd name="T52" fmla="*/ 5 w 131"/>
                <a:gd name="T53" fmla="*/ 90 h 131"/>
                <a:gd name="T54" fmla="*/ 10 w 131"/>
                <a:gd name="T55" fmla="*/ 100 h 131"/>
                <a:gd name="T56" fmla="*/ 17 w 131"/>
                <a:gd name="T57" fmla="*/ 112 h 131"/>
                <a:gd name="T58" fmla="*/ 24 w 131"/>
                <a:gd name="T59" fmla="*/ 117 h 131"/>
                <a:gd name="T60" fmla="*/ 36 w 131"/>
                <a:gd name="T61" fmla="*/ 124 h 131"/>
                <a:gd name="T62" fmla="*/ 50 w 131"/>
                <a:gd name="T63" fmla="*/ 128 h 131"/>
                <a:gd name="T64" fmla="*/ 64 w 131"/>
                <a:gd name="T65" fmla="*/ 131 h 131"/>
                <a:gd name="T66" fmla="*/ 64 w 131"/>
                <a:gd name="T6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31">
                  <a:moveTo>
                    <a:pt x="64" y="131"/>
                  </a:moveTo>
                  <a:lnTo>
                    <a:pt x="76" y="128"/>
                  </a:lnTo>
                  <a:lnTo>
                    <a:pt x="91" y="124"/>
                  </a:lnTo>
                  <a:lnTo>
                    <a:pt x="100" y="117"/>
                  </a:lnTo>
                  <a:lnTo>
                    <a:pt x="112" y="112"/>
                  </a:lnTo>
                  <a:lnTo>
                    <a:pt x="117" y="100"/>
                  </a:lnTo>
                  <a:lnTo>
                    <a:pt x="124" y="90"/>
                  </a:lnTo>
                  <a:lnTo>
                    <a:pt x="129" y="76"/>
                  </a:lnTo>
                  <a:lnTo>
                    <a:pt x="131" y="64"/>
                  </a:lnTo>
                  <a:lnTo>
                    <a:pt x="129" y="50"/>
                  </a:lnTo>
                  <a:lnTo>
                    <a:pt x="124" y="36"/>
                  </a:lnTo>
                  <a:lnTo>
                    <a:pt x="117" y="24"/>
                  </a:lnTo>
                  <a:lnTo>
                    <a:pt x="112" y="17"/>
                  </a:lnTo>
                  <a:lnTo>
                    <a:pt x="100" y="10"/>
                  </a:lnTo>
                  <a:lnTo>
                    <a:pt x="91" y="5"/>
                  </a:lnTo>
                  <a:lnTo>
                    <a:pt x="76" y="0"/>
                  </a:lnTo>
                  <a:lnTo>
                    <a:pt x="64" y="0"/>
                  </a:lnTo>
                  <a:lnTo>
                    <a:pt x="50" y="0"/>
                  </a:lnTo>
                  <a:lnTo>
                    <a:pt x="36" y="5"/>
                  </a:lnTo>
                  <a:lnTo>
                    <a:pt x="24" y="10"/>
                  </a:lnTo>
                  <a:lnTo>
                    <a:pt x="17" y="17"/>
                  </a:lnTo>
                  <a:lnTo>
                    <a:pt x="10" y="24"/>
                  </a:lnTo>
                  <a:lnTo>
                    <a:pt x="5" y="36"/>
                  </a:lnTo>
                  <a:lnTo>
                    <a:pt x="0" y="50"/>
                  </a:lnTo>
                  <a:lnTo>
                    <a:pt x="0" y="64"/>
                  </a:lnTo>
                  <a:lnTo>
                    <a:pt x="0" y="76"/>
                  </a:lnTo>
                  <a:lnTo>
                    <a:pt x="5" y="90"/>
                  </a:lnTo>
                  <a:lnTo>
                    <a:pt x="10" y="100"/>
                  </a:lnTo>
                  <a:lnTo>
                    <a:pt x="17" y="112"/>
                  </a:lnTo>
                  <a:lnTo>
                    <a:pt x="24" y="117"/>
                  </a:lnTo>
                  <a:lnTo>
                    <a:pt x="36" y="124"/>
                  </a:lnTo>
                  <a:lnTo>
                    <a:pt x="50" y="128"/>
                  </a:lnTo>
                  <a:lnTo>
                    <a:pt x="64" y="131"/>
                  </a:lnTo>
                  <a:lnTo>
                    <a:pt x="64" y="13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1" name="Freeform 455"/>
            <p:cNvSpPr>
              <a:spLocks/>
            </p:cNvSpPr>
            <p:nvPr/>
          </p:nvSpPr>
          <p:spPr bwMode="auto">
            <a:xfrm rot="10800000">
              <a:off x="7693" y="3390"/>
              <a:ext cx="69" cy="74"/>
            </a:xfrm>
            <a:custGeom>
              <a:avLst/>
              <a:gdLst>
                <a:gd name="T0" fmla="*/ 35 w 69"/>
                <a:gd name="T1" fmla="*/ 71 h 71"/>
                <a:gd name="T2" fmla="*/ 47 w 69"/>
                <a:gd name="T3" fmla="*/ 66 h 71"/>
                <a:gd name="T4" fmla="*/ 59 w 69"/>
                <a:gd name="T5" fmla="*/ 59 h 71"/>
                <a:gd name="T6" fmla="*/ 64 w 69"/>
                <a:gd name="T7" fmla="*/ 47 h 71"/>
                <a:gd name="T8" fmla="*/ 69 w 69"/>
                <a:gd name="T9" fmla="*/ 38 h 71"/>
                <a:gd name="T10" fmla="*/ 64 w 69"/>
                <a:gd name="T11" fmla="*/ 24 h 71"/>
                <a:gd name="T12" fmla="*/ 59 w 69"/>
                <a:gd name="T13" fmla="*/ 12 h 71"/>
                <a:gd name="T14" fmla="*/ 47 w 69"/>
                <a:gd name="T15" fmla="*/ 2 h 71"/>
                <a:gd name="T16" fmla="*/ 35 w 69"/>
                <a:gd name="T17" fmla="*/ 0 h 71"/>
                <a:gd name="T18" fmla="*/ 19 w 69"/>
                <a:gd name="T19" fmla="*/ 2 h 71"/>
                <a:gd name="T20" fmla="*/ 9 w 69"/>
                <a:gd name="T21" fmla="*/ 12 h 71"/>
                <a:gd name="T22" fmla="*/ 0 w 69"/>
                <a:gd name="T23" fmla="*/ 24 h 71"/>
                <a:gd name="T24" fmla="*/ 0 w 69"/>
                <a:gd name="T25" fmla="*/ 38 h 71"/>
                <a:gd name="T26" fmla="*/ 0 w 69"/>
                <a:gd name="T27" fmla="*/ 47 h 71"/>
                <a:gd name="T28" fmla="*/ 9 w 69"/>
                <a:gd name="T29" fmla="*/ 59 h 71"/>
                <a:gd name="T30" fmla="*/ 19 w 69"/>
                <a:gd name="T31" fmla="*/ 66 h 71"/>
                <a:gd name="T32" fmla="*/ 35 w 69"/>
                <a:gd name="T33" fmla="*/ 71 h 71"/>
                <a:gd name="T34" fmla="*/ 35 w 69"/>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1">
                  <a:moveTo>
                    <a:pt x="35" y="71"/>
                  </a:moveTo>
                  <a:lnTo>
                    <a:pt x="47" y="66"/>
                  </a:lnTo>
                  <a:lnTo>
                    <a:pt x="59" y="59"/>
                  </a:lnTo>
                  <a:lnTo>
                    <a:pt x="64" y="47"/>
                  </a:lnTo>
                  <a:lnTo>
                    <a:pt x="69" y="38"/>
                  </a:lnTo>
                  <a:lnTo>
                    <a:pt x="64" y="24"/>
                  </a:lnTo>
                  <a:lnTo>
                    <a:pt x="59" y="12"/>
                  </a:lnTo>
                  <a:lnTo>
                    <a:pt x="47" y="2"/>
                  </a:lnTo>
                  <a:lnTo>
                    <a:pt x="35" y="0"/>
                  </a:lnTo>
                  <a:lnTo>
                    <a:pt x="19" y="2"/>
                  </a:lnTo>
                  <a:lnTo>
                    <a:pt x="9" y="12"/>
                  </a:lnTo>
                  <a:lnTo>
                    <a:pt x="0" y="24"/>
                  </a:lnTo>
                  <a:lnTo>
                    <a:pt x="0" y="38"/>
                  </a:lnTo>
                  <a:lnTo>
                    <a:pt x="0" y="47"/>
                  </a:lnTo>
                  <a:lnTo>
                    <a:pt x="9" y="59"/>
                  </a:lnTo>
                  <a:lnTo>
                    <a:pt x="19" y="66"/>
                  </a:lnTo>
                  <a:lnTo>
                    <a:pt x="35" y="71"/>
                  </a:lnTo>
                  <a:lnTo>
                    <a:pt x="35" y="7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2" name="Freeform 456"/>
            <p:cNvSpPr>
              <a:spLocks/>
            </p:cNvSpPr>
            <p:nvPr/>
          </p:nvSpPr>
          <p:spPr bwMode="auto">
            <a:xfrm rot="10800000">
              <a:off x="7986" y="3424"/>
              <a:ext cx="209" cy="213"/>
            </a:xfrm>
            <a:custGeom>
              <a:avLst/>
              <a:gdLst>
                <a:gd name="T0" fmla="*/ 107 w 209"/>
                <a:gd name="T1" fmla="*/ 202 h 202"/>
                <a:gd name="T2" fmla="*/ 83 w 209"/>
                <a:gd name="T3" fmla="*/ 197 h 202"/>
                <a:gd name="T4" fmla="*/ 64 w 209"/>
                <a:gd name="T5" fmla="*/ 192 h 202"/>
                <a:gd name="T6" fmla="*/ 45 w 209"/>
                <a:gd name="T7" fmla="*/ 183 h 202"/>
                <a:gd name="T8" fmla="*/ 31 w 209"/>
                <a:gd name="T9" fmla="*/ 171 h 202"/>
                <a:gd name="T10" fmla="*/ 17 w 209"/>
                <a:gd name="T11" fmla="*/ 154 h 202"/>
                <a:gd name="T12" fmla="*/ 7 w 209"/>
                <a:gd name="T13" fmla="*/ 138 h 202"/>
                <a:gd name="T14" fmla="*/ 0 w 209"/>
                <a:gd name="T15" fmla="*/ 119 h 202"/>
                <a:gd name="T16" fmla="*/ 0 w 209"/>
                <a:gd name="T17" fmla="*/ 100 h 202"/>
                <a:gd name="T18" fmla="*/ 0 w 209"/>
                <a:gd name="T19" fmla="*/ 78 h 202"/>
                <a:gd name="T20" fmla="*/ 7 w 209"/>
                <a:gd name="T21" fmla="*/ 59 h 202"/>
                <a:gd name="T22" fmla="*/ 17 w 209"/>
                <a:gd name="T23" fmla="*/ 43 h 202"/>
                <a:gd name="T24" fmla="*/ 31 w 209"/>
                <a:gd name="T25" fmla="*/ 29 h 202"/>
                <a:gd name="T26" fmla="*/ 45 w 209"/>
                <a:gd name="T27" fmla="*/ 14 h 202"/>
                <a:gd name="T28" fmla="*/ 64 w 209"/>
                <a:gd name="T29" fmla="*/ 7 h 202"/>
                <a:gd name="T30" fmla="*/ 83 w 209"/>
                <a:gd name="T31" fmla="*/ 0 h 202"/>
                <a:gd name="T32" fmla="*/ 107 w 209"/>
                <a:gd name="T33" fmla="*/ 0 h 202"/>
                <a:gd name="T34" fmla="*/ 126 w 209"/>
                <a:gd name="T35" fmla="*/ 0 h 202"/>
                <a:gd name="T36" fmla="*/ 145 w 209"/>
                <a:gd name="T37" fmla="*/ 7 h 202"/>
                <a:gd name="T38" fmla="*/ 162 w 209"/>
                <a:gd name="T39" fmla="*/ 14 h 202"/>
                <a:gd name="T40" fmla="*/ 178 w 209"/>
                <a:gd name="T41" fmla="*/ 29 h 202"/>
                <a:gd name="T42" fmla="*/ 190 w 209"/>
                <a:gd name="T43" fmla="*/ 43 h 202"/>
                <a:gd name="T44" fmla="*/ 200 w 209"/>
                <a:gd name="T45" fmla="*/ 59 h 202"/>
                <a:gd name="T46" fmla="*/ 205 w 209"/>
                <a:gd name="T47" fmla="*/ 78 h 202"/>
                <a:gd name="T48" fmla="*/ 209 w 209"/>
                <a:gd name="T49" fmla="*/ 100 h 202"/>
                <a:gd name="T50" fmla="*/ 205 w 209"/>
                <a:gd name="T51" fmla="*/ 119 h 202"/>
                <a:gd name="T52" fmla="*/ 200 w 209"/>
                <a:gd name="T53" fmla="*/ 138 h 202"/>
                <a:gd name="T54" fmla="*/ 190 w 209"/>
                <a:gd name="T55" fmla="*/ 154 h 202"/>
                <a:gd name="T56" fmla="*/ 178 w 209"/>
                <a:gd name="T57" fmla="*/ 171 h 202"/>
                <a:gd name="T58" fmla="*/ 162 w 209"/>
                <a:gd name="T59" fmla="*/ 183 h 202"/>
                <a:gd name="T60" fmla="*/ 145 w 209"/>
                <a:gd name="T61" fmla="*/ 192 h 202"/>
                <a:gd name="T62" fmla="*/ 126 w 209"/>
                <a:gd name="T63" fmla="*/ 197 h 202"/>
                <a:gd name="T64" fmla="*/ 107 w 209"/>
                <a:gd name="T65" fmla="*/ 202 h 202"/>
                <a:gd name="T66" fmla="*/ 107 w 209"/>
                <a:gd name="T6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202">
                  <a:moveTo>
                    <a:pt x="107" y="202"/>
                  </a:moveTo>
                  <a:lnTo>
                    <a:pt x="83" y="197"/>
                  </a:lnTo>
                  <a:lnTo>
                    <a:pt x="64" y="192"/>
                  </a:lnTo>
                  <a:lnTo>
                    <a:pt x="45" y="183"/>
                  </a:lnTo>
                  <a:lnTo>
                    <a:pt x="31" y="171"/>
                  </a:lnTo>
                  <a:lnTo>
                    <a:pt x="17" y="154"/>
                  </a:lnTo>
                  <a:lnTo>
                    <a:pt x="7" y="138"/>
                  </a:lnTo>
                  <a:lnTo>
                    <a:pt x="0" y="119"/>
                  </a:lnTo>
                  <a:lnTo>
                    <a:pt x="0" y="100"/>
                  </a:lnTo>
                  <a:lnTo>
                    <a:pt x="0" y="78"/>
                  </a:lnTo>
                  <a:lnTo>
                    <a:pt x="7" y="59"/>
                  </a:lnTo>
                  <a:lnTo>
                    <a:pt x="17" y="43"/>
                  </a:lnTo>
                  <a:lnTo>
                    <a:pt x="31" y="29"/>
                  </a:lnTo>
                  <a:lnTo>
                    <a:pt x="45" y="14"/>
                  </a:lnTo>
                  <a:lnTo>
                    <a:pt x="64" y="7"/>
                  </a:lnTo>
                  <a:lnTo>
                    <a:pt x="83" y="0"/>
                  </a:lnTo>
                  <a:lnTo>
                    <a:pt x="107" y="0"/>
                  </a:lnTo>
                  <a:lnTo>
                    <a:pt x="126" y="0"/>
                  </a:lnTo>
                  <a:lnTo>
                    <a:pt x="145" y="7"/>
                  </a:lnTo>
                  <a:lnTo>
                    <a:pt x="162" y="14"/>
                  </a:lnTo>
                  <a:lnTo>
                    <a:pt x="178" y="29"/>
                  </a:lnTo>
                  <a:lnTo>
                    <a:pt x="190" y="43"/>
                  </a:lnTo>
                  <a:lnTo>
                    <a:pt x="200" y="59"/>
                  </a:lnTo>
                  <a:lnTo>
                    <a:pt x="205" y="78"/>
                  </a:lnTo>
                  <a:lnTo>
                    <a:pt x="209" y="100"/>
                  </a:lnTo>
                  <a:lnTo>
                    <a:pt x="205" y="119"/>
                  </a:lnTo>
                  <a:lnTo>
                    <a:pt x="200" y="138"/>
                  </a:lnTo>
                  <a:lnTo>
                    <a:pt x="190" y="154"/>
                  </a:lnTo>
                  <a:lnTo>
                    <a:pt x="178" y="171"/>
                  </a:lnTo>
                  <a:lnTo>
                    <a:pt x="162" y="183"/>
                  </a:lnTo>
                  <a:lnTo>
                    <a:pt x="145" y="192"/>
                  </a:lnTo>
                  <a:lnTo>
                    <a:pt x="126" y="197"/>
                  </a:lnTo>
                  <a:lnTo>
                    <a:pt x="107" y="202"/>
                  </a:lnTo>
                  <a:lnTo>
                    <a:pt x="107" y="20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3" name="Freeform 457"/>
            <p:cNvSpPr>
              <a:spLocks/>
            </p:cNvSpPr>
            <p:nvPr/>
          </p:nvSpPr>
          <p:spPr bwMode="auto">
            <a:xfrm rot="10800000">
              <a:off x="8031" y="3472"/>
              <a:ext cx="133" cy="140"/>
            </a:xfrm>
            <a:custGeom>
              <a:avLst/>
              <a:gdLst>
                <a:gd name="T0" fmla="*/ 64 w 133"/>
                <a:gd name="T1" fmla="*/ 133 h 133"/>
                <a:gd name="T2" fmla="*/ 76 w 133"/>
                <a:gd name="T3" fmla="*/ 130 h 133"/>
                <a:gd name="T4" fmla="*/ 90 w 133"/>
                <a:gd name="T5" fmla="*/ 126 h 133"/>
                <a:gd name="T6" fmla="*/ 100 w 133"/>
                <a:gd name="T7" fmla="*/ 119 h 133"/>
                <a:gd name="T8" fmla="*/ 112 w 133"/>
                <a:gd name="T9" fmla="*/ 111 h 133"/>
                <a:gd name="T10" fmla="*/ 126 w 133"/>
                <a:gd name="T11" fmla="*/ 88 h 133"/>
                <a:gd name="T12" fmla="*/ 133 w 133"/>
                <a:gd name="T13" fmla="*/ 64 h 133"/>
                <a:gd name="T14" fmla="*/ 131 w 133"/>
                <a:gd name="T15" fmla="*/ 50 h 133"/>
                <a:gd name="T16" fmla="*/ 126 w 133"/>
                <a:gd name="T17" fmla="*/ 35 h 133"/>
                <a:gd name="T18" fmla="*/ 119 w 133"/>
                <a:gd name="T19" fmla="*/ 24 h 133"/>
                <a:gd name="T20" fmla="*/ 112 w 133"/>
                <a:gd name="T21" fmla="*/ 16 h 133"/>
                <a:gd name="T22" fmla="*/ 100 w 133"/>
                <a:gd name="T23" fmla="*/ 9 h 133"/>
                <a:gd name="T24" fmla="*/ 90 w 133"/>
                <a:gd name="T25" fmla="*/ 5 h 133"/>
                <a:gd name="T26" fmla="*/ 76 w 133"/>
                <a:gd name="T27" fmla="*/ 0 h 133"/>
                <a:gd name="T28" fmla="*/ 64 w 133"/>
                <a:gd name="T29" fmla="*/ 0 h 133"/>
                <a:gd name="T30" fmla="*/ 50 w 133"/>
                <a:gd name="T31" fmla="*/ 0 h 133"/>
                <a:gd name="T32" fmla="*/ 36 w 133"/>
                <a:gd name="T33" fmla="*/ 5 h 133"/>
                <a:gd name="T34" fmla="*/ 24 w 133"/>
                <a:gd name="T35" fmla="*/ 9 h 133"/>
                <a:gd name="T36" fmla="*/ 17 w 133"/>
                <a:gd name="T37" fmla="*/ 16 h 133"/>
                <a:gd name="T38" fmla="*/ 10 w 133"/>
                <a:gd name="T39" fmla="*/ 24 h 133"/>
                <a:gd name="T40" fmla="*/ 5 w 133"/>
                <a:gd name="T41" fmla="*/ 35 h 133"/>
                <a:gd name="T42" fmla="*/ 0 w 133"/>
                <a:gd name="T43" fmla="*/ 50 h 133"/>
                <a:gd name="T44" fmla="*/ 0 w 133"/>
                <a:gd name="T45" fmla="*/ 64 h 133"/>
                <a:gd name="T46" fmla="*/ 5 w 133"/>
                <a:gd name="T47" fmla="*/ 88 h 133"/>
                <a:gd name="T48" fmla="*/ 17 w 133"/>
                <a:gd name="T49" fmla="*/ 111 h 133"/>
                <a:gd name="T50" fmla="*/ 24 w 133"/>
                <a:gd name="T51" fmla="*/ 119 h 133"/>
                <a:gd name="T52" fmla="*/ 36 w 133"/>
                <a:gd name="T53" fmla="*/ 126 h 133"/>
                <a:gd name="T54" fmla="*/ 50 w 133"/>
                <a:gd name="T55" fmla="*/ 130 h 133"/>
                <a:gd name="T56" fmla="*/ 64 w 133"/>
                <a:gd name="T57" fmla="*/ 133 h 133"/>
                <a:gd name="T58" fmla="*/ 64 w 133"/>
                <a:gd name="T5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33">
                  <a:moveTo>
                    <a:pt x="64" y="133"/>
                  </a:moveTo>
                  <a:lnTo>
                    <a:pt x="76" y="130"/>
                  </a:lnTo>
                  <a:lnTo>
                    <a:pt x="90" y="126"/>
                  </a:lnTo>
                  <a:lnTo>
                    <a:pt x="100" y="119"/>
                  </a:lnTo>
                  <a:lnTo>
                    <a:pt x="112" y="111"/>
                  </a:lnTo>
                  <a:lnTo>
                    <a:pt x="126" y="88"/>
                  </a:lnTo>
                  <a:lnTo>
                    <a:pt x="133" y="64"/>
                  </a:lnTo>
                  <a:lnTo>
                    <a:pt x="131" y="50"/>
                  </a:lnTo>
                  <a:lnTo>
                    <a:pt x="126" y="35"/>
                  </a:lnTo>
                  <a:lnTo>
                    <a:pt x="119" y="24"/>
                  </a:lnTo>
                  <a:lnTo>
                    <a:pt x="112" y="16"/>
                  </a:lnTo>
                  <a:lnTo>
                    <a:pt x="100" y="9"/>
                  </a:lnTo>
                  <a:lnTo>
                    <a:pt x="90" y="5"/>
                  </a:lnTo>
                  <a:lnTo>
                    <a:pt x="76" y="0"/>
                  </a:lnTo>
                  <a:lnTo>
                    <a:pt x="64" y="0"/>
                  </a:lnTo>
                  <a:lnTo>
                    <a:pt x="50" y="0"/>
                  </a:lnTo>
                  <a:lnTo>
                    <a:pt x="36" y="5"/>
                  </a:lnTo>
                  <a:lnTo>
                    <a:pt x="24" y="9"/>
                  </a:lnTo>
                  <a:lnTo>
                    <a:pt x="17" y="16"/>
                  </a:lnTo>
                  <a:lnTo>
                    <a:pt x="10" y="24"/>
                  </a:lnTo>
                  <a:lnTo>
                    <a:pt x="5" y="35"/>
                  </a:lnTo>
                  <a:lnTo>
                    <a:pt x="0" y="50"/>
                  </a:lnTo>
                  <a:lnTo>
                    <a:pt x="0" y="64"/>
                  </a:lnTo>
                  <a:lnTo>
                    <a:pt x="5" y="88"/>
                  </a:lnTo>
                  <a:lnTo>
                    <a:pt x="17" y="111"/>
                  </a:lnTo>
                  <a:lnTo>
                    <a:pt x="24" y="119"/>
                  </a:lnTo>
                  <a:lnTo>
                    <a:pt x="36" y="126"/>
                  </a:lnTo>
                  <a:lnTo>
                    <a:pt x="50" y="130"/>
                  </a:lnTo>
                  <a:lnTo>
                    <a:pt x="64" y="133"/>
                  </a:lnTo>
                  <a:lnTo>
                    <a:pt x="64" y="13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4" name="Freeform 458"/>
            <p:cNvSpPr>
              <a:spLocks/>
            </p:cNvSpPr>
            <p:nvPr/>
          </p:nvSpPr>
          <p:spPr bwMode="auto">
            <a:xfrm rot="10800000">
              <a:off x="8072" y="3517"/>
              <a:ext cx="72" cy="72"/>
            </a:xfrm>
            <a:custGeom>
              <a:avLst/>
              <a:gdLst>
                <a:gd name="T0" fmla="*/ 36 w 72"/>
                <a:gd name="T1" fmla="*/ 69 h 69"/>
                <a:gd name="T2" fmla="*/ 48 w 72"/>
                <a:gd name="T3" fmla="*/ 64 h 69"/>
                <a:gd name="T4" fmla="*/ 60 w 72"/>
                <a:gd name="T5" fmla="*/ 57 h 69"/>
                <a:gd name="T6" fmla="*/ 67 w 72"/>
                <a:gd name="T7" fmla="*/ 45 h 69"/>
                <a:gd name="T8" fmla="*/ 72 w 72"/>
                <a:gd name="T9" fmla="*/ 33 h 69"/>
                <a:gd name="T10" fmla="*/ 67 w 72"/>
                <a:gd name="T11" fmla="*/ 19 h 69"/>
                <a:gd name="T12" fmla="*/ 60 w 72"/>
                <a:gd name="T13" fmla="*/ 10 h 69"/>
                <a:gd name="T14" fmla="*/ 48 w 72"/>
                <a:gd name="T15" fmla="*/ 0 h 69"/>
                <a:gd name="T16" fmla="*/ 36 w 72"/>
                <a:gd name="T17" fmla="*/ 0 h 69"/>
                <a:gd name="T18" fmla="*/ 22 w 72"/>
                <a:gd name="T19" fmla="*/ 0 h 69"/>
                <a:gd name="T20" fmla="*/ 10 w 72"/>
                <a:gd name="T21" fmla="*/ 10 h 69"/>
                <a:gd name="T22" fmla="*/ 0 w 72"/>
                <a:gd name="T23" fmla="*/ 19 h 69"/>
                <a:gd name="T24" fmla="*/ 0 w 72"/>
                <a:gd name="T25" fmla="*/ 33 h 69"/>
                <a:gd name="T26" fmla="*/ 0 w 72"/>
                <a:gd name="T27" fmla="*/ 45 h 69"/>
                <a:gd name="T28" fmla="*/ 10 w 72"/>
                <a:gd name="T29" fmla="*/ 57 h 69"/>
                <a:gd name="T30" fmla="*/ 22 w 72"/>
                <a:gd name="T31" fmla="*/ 64 h 69"/>
                <a:gd name="T32" fmla="*/ 36 w 72"/>
                <a:gd name="T33" fmla="*/ 69 h 69"/>
                <a:gd name="T34" fmla="*/ 36 w 72"/>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69">
                  <a:moveTo>
                    <a:pt x="36" y="69"/>
                  </a:moveTo>
                  <a:lnTo>
                    <a:pt x="48" y="64"/>
                  </a:lnTo>
                  <a:lnTo>
                    <a:pt x="60" y="57"/>
                  </a:lnTo>
                  <a:lnTo>
                    <a:pt x="67" y="45"/>
                  </a:lnTo>
                  <a:lnTo>
                    <a:pt x="72" y="33"/>
                  </a:lnTo>
                  <a:lnTo>
                    <a:pt x="67" y="19"/>
                  </a:lnTo>
                  <a:lnTo>
                    <a:pt x="60" y="10"/>
                  </a:lnTo>
                  <a:lnTo>
                    <a:pt x="48" y="0"/>
                  </a:lnTo>
                  <a:lnTo>
                    <a:pt x="36" y="0"/>
                  </a:lnTo>
                  <a:lnTo>
                    <a:pt x="22" y="0"/>
                  </a:lnTo>
                  <a:lnTo>
                    <a:pt x="10" y="10"/>
                  </a:lnTo>
                  <a:lnTo>
                    <a:pt x="0" y="19"/>
                  </a:lnTo>
                  <a:lnTo>
                    <a:pt x="0" y="33"/>
                  </a:lnTo>
                  <a:lnTo>
                    <a:pt x="0" y="45"/>
                  </a:lnTo>
                  <a:lnTo>
                    <a:pt x="10" y="57"/>
                  </a:lnTo>
                  <a:lnTo>
                    <a:pt x="22" y="64"/>
                  </a:lnTo>
                  <a:lnTo>
                    <a:pt x="36" y="69"/>
                  </a:lnTo>
                  <a:lnTo>
                    <a:pt x="36" y="6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835" name="Group 459"/>
          <p:cNvGrpSpPr>
            <a:grpSpLocks/>
          </p:cNvGrpSpPr>
          <p:nvPr/>
        </p:nvGrpSpPr>
        <p:grpSpPr bwMode="auto">
          <a:xfrm>
            <a:off x="7566025" y="4109000"/>
            <a:ext cx="566738" cy="604444"/>
            <a:chOff x="1553" y="5905"/>
            <a:chExt cx="901" cy="897"/>
          </a:xfrm>
        </p:grpSpPr>
        <p:sp>
          <p:nvSpPr>
            <p:cNvPr id="101836" name="Freeform 460"/>
            <p:cNvSpPr>
              <a:spLocks/>
            </p:cNvSpPr>
            <p:nvPr/>
          </p:nvSpPr>
          <p:spPr bwMode="auto">
            <a:xfrm>
              <a:off x="1986" y="6035"/>
              <a:ext cx="351" cy="667"/>
            </a:xfrm>
            <a:custGeom>
              <a:avLst/>
              <a:gdLst>
                <a:gd name="T0" fmla="*/ 16 w 351"/>
                <a:gd name="T1" fmla="*/ 667 h 667"/>
                <a:gd name="T2" fmla="*/ 14 w 351"/>
                <a:gd name="T3" fmla="*/ 620 h 667"/>
                <a:gd name="T4" fmla="*/ 11 w 351"/>
                <a:gd name="T5" fmla="*/ 572 h 667"/>
                <a:gd name="T6" fmla="*/ 11 w 351"/>
                <a:gd name="T7" fmla="*/ 525 h 667"/>
                <a:gd name="T8" fmla="*/ 11 w 351"/>
                <a:gd name="T9" fmla="*/ 477 h 667"/>
                <a:gd name="T10" fmla="*/ 9 w 351"/>
                <a:gd name="T11" fmla="*/ 427 h 667"/>
                <a:gd name="T12" fmla="*/ 7 w 351"/>
                <a:gd name="T13" fmla="*/ 380 h 667"/>
                <a:gd name="T14" fmla="*/ 7 w 351"/>
                <a:gd name="T15" fmla="*/ 333 h 667"/>
                <a:gd name="T16" fmla="*/ 7 w 351"/>
                <a:gd name="T17" fmla="*/ 287 h 667"/>
                <a:gd name="T18" fmla="*/ 4 w 351"/>
                <a:gd name="T19" fmla="*/ 240 h 667"/>
                <a:gd name="T20" fmla="*/ 4 w 351"/>
                <a:gd name="T21" fmla="*/ 197 h 667"/>
                <a:gd name="T22" fmla="*/ 2 w 351"/>
                <a:gd name="T23" fmla="*/ 154 h 667"/>
                <a:gd name="T24" fmla="*/ 2 w 351"/>
                <a:gd name="T25" fmla="*/ 116 h 667"/>
                <a:gd name="T26" fmla="*/ 0 w 351"/>
                <a:gd name="T27" fmla="*/ 78 h 667"/>
                <a:gd name="T28" fmla="*/ 0 w 351"/>
                <a:gd name="T29" fmla="*/ 48 h 667"/>
                <a:gd name="T30" fmla="*/ 0 w 351"/>
                <a:gd name="T31" fmla="*/ 19 h 667"/>
                <a:gd name="T32" fmla="*/ 0 w 351"/>
                <a:gd name="T33" fmla="*/ 0 h 667"/>
                <a:gd name="T34" fmla="*/ 11 w 351"/>
                <a:gd name="T35" fmla="*/ 2 h 667"/>
                <a:gd name="T36" fmla="*/ 23 w 351"/>
                <a:gd name="T37" fmla="*/ 7 h 667"/>
                <a:gd name="T38" fmla="*/ 38 w 351"/>
                <a:gd name="T39" fmla="*/ 10 h 667"/>
                <a:gd name="T40" fmla="*/ 52 w 351"/>
                <a:gd name="T41" fmla="*/ 14 h 667"/>
                <a:gd name="T42" fmla="*/ 64 w 351"/>
                <a:gd name="T43" fmla="*/ 17 h 667"/>
                <a:gd name="T44" fmla="*/ 76 w 351"/>
                <a:gd name="T45" fmla="*/ 21 h 667"/>
                <a:gd name="T46" fmla="*/ 90 w 351"/>
                <a:gd name="T47" fmla="*/ 26 h 667"/>
                <a:gd name="T48" fmla="*/ 104 w 351"/>
                <a:gd name="T49" fmla="*/ 31 h 667"/>
                <a:gd name="T50" fmla="*/ 116 w 351"/>
                <a:gd name="T51" fmla="*/ 33 h 667"/>
                <a:gd name="T52" fmla="*/ 128 w 351"/>
                <a:gd name="T53" fmla="*/ 38 h 667"/>
                <a:gd name="T54" fmla="*/ 142 w 351"/>
                <a:gd name="T55" fmla="*/ 40 h 667"/>
                <a:gd name="T56" fmla="*/ 156 w 351"/>
                <a:gd name="T57" fmla="*/ 48 h 667"/>
                <a:gd name="T58" fmla="*/ 168 w 351"/>
                <a:gd name="T59" fmla="*/ 50 h 667"/>
                <a:gd name="T60" fmla="*/ 180 w 351"/>
                <a:gd name="T61" fmla="*/ 55 h 667"/>
                <a:gd name="T62" fmla="*/ 194 w 351"/>
                <a:gd name="T63" fmla="*/ 57 h 667"/>
                <a:gd name="T64" fmla="*/ 209 w 351"/>
                <a:gd name="T65" fmla="*/ 64 h 667"/>
                <a:gd name="T66" fmla="*/ 294 w 351"/>
                <a:gd name="T67" fmla="*/ 145 h 667"/>
                <a:gd name="T68" fmla="*/ 344 w 351"/>
                <a:gd name="T69" fmla="*/ 252 h 667"/>
                <a:gd name="T70" fmla="*/ 351 w 351"/>
                <a:gd name="T71" fmla="*/ 373 h 667"/>
                <a:gd name="T72" fmla="*/ 301 w 351"/>
                <a:gd name="T73" fmla="*/ 489 h 667"/>
                <a:gd name="T74" fmla="*/ 209 w 351"/>
                <a:gd name="T75" fmla="*/ 598 h 667"/>
                <a:gd name="T76" fmla="*/ 126 w 351"/>
                <a:gd name="T77" fmla="*/ 646 h 667"/>
                <a:gd name="T78" fmla="*/ 121 w 351"/>
                <a:gd name="T79" fmla="*/ 646 h 667"/>
                <a:gd name="T80" fmla="*/ 111 w 351"/>
                <a:gd name="T81" fmla="*/ 646 h 667"/>
                <a:gd name="T82" fmla="*/ 97 w 351"/>
                <a:gd name="T83" fmla="*/ 648 h 667"/>
                <a:gd name="T84" fmla="*/ 85 w 351"/>
                <a:gd name="T85" fmla="*/ 653 h 667"/>
                <a:gd name="T86" fmla="*/ 66 w 351"/>
                <a:gd name="T87" fmla="*/ 655 h 667"/>
                <a:gd name="T88" fmla="*/ 47 w 351"/>
                <a:gd name="T89" fmla="*/ 660 h 667"/>
                <a:gd name="T90" fmla="*/ 31 w 351"/>
                <a:gd name="T91" fmla="*/ 663 h 667"/>
                <a:gd name="T92" fmla="*/ 16 w 351"/>
                <a:gd name="T93" fmla="*/ 667 h 667"/>
                <a:gd name="T94" fmla="*/ 16 w 351"/>
                <a:gd name="T95"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1" h="667">
                  <a:moveTo>
                    <a:pt x="16" y="667"/>
                  </a:moveTo>
                  <a:lnTo>
                    <a:pt x="14" y="620"/>
                  </a:lnTo>
                  <a:lnTo>
                    <a:pt x="11" y="572"/>
                  </a:lnTo>
                  <a:lnTo>
                    <a:pt x="11" y="525"/>
                  </a:lnTo>
                  <a:lnTo>
                    <a:pt x="11" y="477"/>
                  </a:lnTo>
                  <a:lnTo>
                    <a:pt x="9" y="427"/>
                  </a:lnTo>
                  <a:lnTo>
                    <a:pt x="7" y="380"/>
                  </a:lnTo>
                  <a:lnTo>
                    <a:pt x="7" y="333"/>
                  </a:lnTo>
                  <a:lnTo>
                    <a:pt x="7" y="287"/>
                  </a:lnTo>
                  <a:lnTo>
                    <a:pt x="4" y="240"/>
                  </a:lnTo>
                  <a:lnTo>
                    <a:pt x="4" y="197"/>
                  </a:lnTo>
                  <a:lnTo>
                    <a:pt x="2" y="154"/>
                  </a:lnTo>
                  <a:lnTo>
                    <a:pt x="2" y="116"/>
                  </a:lnTo>
                  <a:lnTo>
                    <a:pt x="0" y="78"/>
                  </a:lnTo>
                  <a:lnTo>
                    <a:pt x="0" y="48"/>
                  </a:lnTo>
                  <a:lnTo>
                    <a:pt x="0" y="19"/>
                  </a:lnTo>
                  <a:lnTo>
                    <a:pt x="0" y="0"/>
                  </a:lnTo>
                  <a:lnTo>
                    <a:pt x="11" y="2"/>
                  </a:lnTo>
                  <a:lnTo>
                    <a:pt x="23" y="7"/>
                  </a:lnTo>
                  <a:lnTo>
                    <a:pt x="38" y="10"/>
                  </a:lnTo>
                  <a:lnTo>
                    <a:pt x="52" y="14"/>
                  </a:lnTo>
                  <a:lnTo>
                    <a:pt x="64" y="17"/>
                  </a:lnTo>
                  <a:lnTo>
                    <a:pt x="76" y="21"/>
                  </a:lnTo>
                  <a:lnTo>
                    <a:pt x="90" y="26"/>
                  </a:lnTo>
                  <a:lnTo>
                    <a:pt x="104" y="31"/>
                  </a:lnTo>
                  <a:lnTo>
                    <a:pt x="116" y="33"/>
                  </a:lnTo>
                  <a:lnTo>
                    <a:pt x="128" y="38"/>
                  </a:lnTo>
                  <a:lnTo>
                    <a:pt x="142" y="40"/>
                  </a:lnTo>
                  <a:lnTo>
                    <a:pt x="156" y="48"/>
                  </a:lnTo>
                  <a:lnTo>
                    <a:pt x="168" y="50"/>
                  </a:lnTo>
                  <a:lnTo>
                    <a:pt x="180" y="55"/>
                  </a:lnTo>
                  <a:lnTo>
                    <a:pt x="194" y="57"/>
                  </a:lnTo>
                  <a:lnTo>
                    <a:pt x="209" y="64"/>
                  </a:lnTo>
                  <a:lnTo>
                    <a:pt x="294" y="145"/>
                  </a:lnTo>
                  <a:lnTo>
                    <a:pt x="344" y="252"/>
                  </a:lnTo>
                  <a:lnTo>
                    <a:pt x="351" y="373"/>
                  </a:lnTo>
                  <a:lnTo>
                    <a:pt x="301" y="489"/>
                  </a:lnTo>
                  <a:lnTo>
                    <a:pt x="209" y="598"/>
                  </a:lnTo>
                  <a:lnTo>
                    <a:pt x="126" y="646"/>
                  </a:lnTo>
                  <a:lnTo>
                    <a:pt x="121" y="646"/>
                  </a:lnTo>
                  <a:lnTo>
                    <a:pt x="111" y="646"/>
                  </a:lnTo>
                  <a:lnTo>
                    <a:pt x="97" y="648"/>
                  </a:lnTo>
                  <a:lnTo>
                    <a:pt x="85" y="653"/>
                  </a:lnTo>
                  <a:lnTo>
                    <a:pt x="66" y="655"/>
                  </a:lnTo>
                  <a:lnTo>
                    <a:pt x="47" y="660"/>
                  </a:lnTo>
                  <a:lnTo>
                    <a:pt x="31" y="663"/>
                  </a:lnTo>
                  <a:lnTo>
                    <a:pt x="16" y="667"/>
                  </a:lnTo>
                  <a:lnTo>
                    <a:pt x="16" y="667"/>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7" name="Freeform 461"/>
            <p:cNvSpPr>
              <a:spLocks/>
            </p:cNvSpPr>
            <p:nvPr/>
          </p:nvSpPr>
          <p:spPr bwMode="auto">
            <a:xfrm>
              <a:off x="2009" y="6116"/>
              <a:ext cx="271" cy="525"/>
            </a:xfrm>
            <a:custGeom>
              <a:avLst/>
              <a:gdLst>
                <a:gd name="T0" fmla="*/ 138 w 271"/>
                <a:gd name="T1" fmla="*/ 31 h 525"/>
                <a:gd name="T2" fmla="*/ 167 w 271"/>
                <a:gd name="T3" fmla="*/ 78 h 525"/>
                <a:gd name="T4" fmla="*/ 186 w 271"/>
                <a:gd name="T5" fmla="*/ 138 h 525"/>
                <a:gd name="T6" fmla="*/ 198 w 271"/>
                <a:gd name="T7" fmla="*/ 228 h 525"/>
                <a:gd name="T8" fmla="*/ 171 w 271"/>
                <a:gd name="T9" fmla="*/ 292 h 525"/>
                <a:gd name="T10" fmla="*/ 145 w 271"/>
                <a:gd name="T11" fmla="*/ 354 h 525"/>
                <a:gd name="T12" fmla="*/ 55 w 271"/>
                <a:gd name="T13" fmla="*/ 441 h 525"/>
                <a:gd name="T14" fmla="*/ 0 w 271"/>
                <a:gd name="T15" fmla="*/ 468 h 525"/>
                <a:gd name="T16" fmla="*/ 8 w 271"/>
                <a:gd name="T17" fmla="*/ 525 h 525"/>
                <a:gd name="T18" fmla="*/ 84 w 271"/>
                <a:gd name="T19" fmla="*/ 515 h 525"/>
                <a:gd name="T20" fmla="*/ 131 w 271"/>
                <a:gd name="T21" fmla="*/ 489 h 525"/>
                <a:gd name="T22" fmla="*/ 174 w 271"/>
                <a:gd name="T23" fmla="*/ 451 h 525"/>
                <a:gd name="T24" fmla="*/ 231 w 271"/>
                <a:gd name="T25" fmla="*/ 380 h 525"/>
                <a:gd name="T26" fmla="*/ 257 w 271"/>
                <a:gd name="T27" fmla="*/ 325 h 525"/>
                <a:gd name="T28" fmla="*/ 267 w 271"/>
                <a:gd name="T29" fmla="*/ 270 h 525"/>
                <a:gd name="T30" fmla="*/ 271 w 271"/>
                <a:gd name="T31" fmla="*/ 195 h 525"/>
                <a:gd name="T32" fmla="*/ 250 w 271"/>
                <a:gd name="T33" fmla="*/ 130 h 525"/>
                <a:gd name="T34" fmla="*/ 209 w 271"/>
                <a:gd name="T35" fmla="*/ 78 h 525"/>
                <a:gd name="T36" fmla="*/ 160 w 271"/>
                <a:gd name="T37" fmla="*/ 28 h 525"/>
                <a:gd name="T38" fmla="*/ 103 w 271"/>
                <a:gd name="T39" fmla="*/ 0 h 525"/>
                <a:gd name="T40" fmla="*/ 138 w 271"/>
                <a:gd name="T41" fmla="*/ 31 h 525"/>
                <a:gd name="T42" fmla="*/ 138 w 271"/>
                <a:gd name="T43" fmla="*/ 3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1" h="525">
                  <a:moveTo>
                    <a:pt x="138" y="31"/>
                  </a:moveTo>
                  <a:lnTo>
                    <a:pt x="167" y="78"/>
                  </a:lnTo>
                  <a:lnTo>
                    <a:pt x="186" y="138"/>
                  </a:lnTo>
                  <a:lnTo>
                    <a:pt x="198" y="228"/>
                  </a:lnTo>
                  <a:lnTo>
                    <a:pt x="171" y="292"/>
                  </a:lnTo>
                  <a:lnTo>
                    <a:pt x="145" y="354"/>
                  </a:lnTo>
                  <a:lnTo>
                    <a:pt x="55" y="441"/>
                  </a:lnTo>
                  <a:lnTo>
                    <a:pt x="0" y="468"/>
                  </a:lnTo>
                  <a:lnTo>
                    <a:pt x="8" y="525"/>
                  </a:lnTo>
                  <a:lnTo>
                    <a:pt x="84" y="515"/>
                  </a:lnTo>
                  <a:lnTo>
                    <a:pt x="131" y="489"/>
                  </a:lnTo>
                  <a:lnTo>
                    <a:pt x="174" y="451"/>
                  </a:lnTo>
                  <a:lnTo>
                    <a:pt x="231" y="380"/>
                  </a:lnTo>
                  <a:lnTo>
                    <a:pt x="257" y="325"/>
                  </a:lnTo>
                  <a:lnTo>
                    <a:pt x="267" y="270"/>
                  </a:lnTo>
                  <a:lnTo>
                    <a:pt x="271" y="195"/>
                  </a:lnTo>
                  <a:lnTo>
                    <a:pt x="250" y="130"/>
                  </a:lnTo>
                  <a:lnTo>
                    <a:pt x="209" y="78"/>
                  </a:lnTo>
                  <a:lnTo>
                    <a:pt x="160" y="28"/>
                  </a:lnTo>
                  <a:lnTo>
                    <a:pt x="103" y="0"/>
                  </a:lnTo>
                  <a:lnTo>
                    <a:pt x="138" y="31"/>
                  </a:lnTo>
                  <a:lnTo>
                    <a:pt x="138" y="31"/>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8" name="Freeform 462"/>
            <p:cNvSpPr>
              <a:spLocks/>
            </p:cNvSpPr>
            <p:nvPr/>
          </p:nvSpPr>
          <p:spPr bwMode="auto">
            <a:xfrm>
              <a:off x="1997" y="6078"/>
              <a:ext cx="169" cy="453"/>
            </a:xfrm>
            <a:custGeom>
              <a:avLst/>
              <a:gdLst>
                <a:gd name="T0" fmla="*/ 15 w 169"/>
                <a:gd name="T1" fmla="*/ 453 h 453"/>
                <a:gd name="T2" fmla="*/ 12 w 169"/>
                <a:gd name="T3" fmla="*/ 427 h 453"/>
                <a:gd name="T4" fmla="*/ 12 w 169"/>
                <a:gd name="T5" fmla="*/ 401 h 453"/>
                <a:gd name="T6" fmla="*/ 10 w 169"/>
                <a:gd name="T7" fmla="*/ 373 h 453"/>
                <a:gd name="T8" fmla="*/ 10 w 169"/>
                <a:gd name="T9" fmla="*/ 344 h 453"/>
                <a:gd name="T10" fmla="*/ 8 w 169"/>
                <a:gd name="T11" fmla="*/ 316 h 453"/>
                <a:gd name="T12" fmla="*/ 8 w 169"/>
                <a:gd name="T13" fmla="*/ 285 h 453"/>
                <a:gd name="T14" fmla="*/ 8 w 169"/>
                <a:gd name="T15" fmla="*/ 254 h 453"/>
                <a:gd name="T16" fmla="*/ 8 w 169"/>
                <a:gd name="T17" fmla="*/ 223 h 453"/>
                <a:gd name="T18" fmla="*/ 5 w 169"/>
                <a:gd name="T19" fmla="*/ 190 h 453"/>
                <a:gd name="T20" fmla="*/ 5 w 169"/>
                <a:gd name="T21" fmla="*/ 159 h 453"/>
                <a:gd name="T22" fmla="*/ 3 w 169"/>
                <a:gd name="T23" fmla="*/ 128 h 453"/>
                <a:gd name="T24" fmla="*/ 3 w 169"/>
                <a:gd name="T25" fmla="*/ 100 h 453"/>
                <a:gd name="T26" fmla="*/ 0 w 169"/>
                <a:gd name="T27" fmla="*/ 71 h 453"/>
                <a:gd name="T28" fmla="*/ 0 w 169"/>
                <a:gd name="T29" fmla="*/ 45 h 453"/>
                <a:gd name="T30" fmla="*/ 0 w 169"/>
                <a:gd name="T31" fmla="*/ 21 h 453"/>
                <a:gd name="T32" fmla="*/ 0 w 169"/>
                <a:gd name="T33" fmla="*/ 0 h 453"/>
                <a:gd name="T34" fmla="*/ 17 w 169"/>
                <a:gd name="T35" fmla="*/ 5 h 453"/>
                <a:gd name="T36" fmla="*/ 34 w 169"/>
                <a:gd name="T37" fmla="*/ 12 h 453"/>
                <a:gd name="T38" fmla="*/ 50 w 169"/>
                <a:gd name="T39" fmla="*/ 21 h 453"/>
                <a:gd name="T40" fmla="*/ 67 w 169"/>
                <a:gd name="T41" fmla="*/ 33 h 453"/>
                <a:gd name="T42" fmla="*/ 79 w 169"/>
                <a:gd name="T43" fmla="*/ 43 h 453"/>
                <a:gd name="T44" fmla="*/ 93 w 169"/>
                <a:gd name="T45" fmla="*/ 57 h 453"/>
                <a:gd name="T46" fmla="*/ 105 w 169"/>
                <a:gd name="T47" fmla="*/ 71 h 453"/>
                <a:gd name="T48" fmla="*/ 119 w 169"/>
                <a:gd name="T49" fmla="*/ 85 h 453"/>
                <a:gd name="T50" fmla="*/ 129 w 169"/>
                <a:gd name="T51" fmla="*/ 100 h 453"/>
                <a:gd name="T52" fmla="*/ 138 w 169"/>
                <a:gd name="T53" fmla="*/ 116 h 453"/>
                <a:gd name="T54" fmla="*/ 145 w 169"/>
                <a:gd name="T55" fmla="*/ 133 h 453"/>
                <a:gd name="T56" fmla="*/ 155 w 169"/>
                <a:gd name="T57" fmla="*/ 152 h 453"/>
                <a:gd name="T58" fmla="*/ 160 w 169"/>
                <a:gd name="T59" fmla="*/ 168 h 453"/>
                <a:gd name="T60" fmla="*/ 164 w 169"/>
                <a:gd name="T61" fmla="*/ 187 h 453"/>
                <a:gd name="T62" fmla="*/ 167 w 169"/>
                <a:gd name="T63" fmla="*/ 209 h 453"/>
                <a:gd name="T64" fmla="*/ 169 w 169"/>
                <a:gd name="T65" fmla="*/ 230 h 453"/>
                <a:gd name="T66" fmla="*/ 167 w 169"/>
                <a:gd name="T67" fmla="*/ 247 h 453"/>
                <a:gd name="T68" fmla="*/ 164 w 169"/>
                <a:gd name="T69" fmla="*/ 266 h 453"/>
                <a:gd name="T70" fmla="*/ 160 w 169"/>
                <a:gd name="T71" fmla="*/ 282 h 453"/>
                <a:gd name="T72" fmla="*/ 157 w 169"/>
                <a:gd name="T73" fmla="*/ 299 h 453"/>
                <a:gd name="T74" fmla="*/ 150 w 169"/>
                <a:gd name="T75" fmla="*/ 318 h 453"/>
                <a:gd name="T76" fmla="*/ 143 w 169"/>
                <a:gd name="T77" fmla="*/ 332 h 453"/>
                <a:gd name="T78" fmla="*/ 134 w 169"/>
                <a:gd name="T79" fmla="*/ 349 h 453"/>
                <a:gd name="T80" fmla="*/ 126 w 169"/>
                <a:gd name="T81" fmla="*/ 365 h 453"/>
                <a:gd name="T82" fmla="*/ 115 w 169"/>
                <a:gd name="T83" fmla="*/ 377 h 453"/>
                <a:gd name="T84" fmla="*/ 103 w 169"/>
                <a:gd name="T85" fmla="*/ 392 h 453"/>
                <a:gd name="T86" fmla="*/ 88 w 169"/>
                <a:gd name="T87" fmla="*/ 403 h 453"/>
                <a:gd name="T88" fmla="*/ 77 w 169"/>
                <a:gd name="T89" fmla="*/ 415 h 453"/>
                <a:gd name="T90" fmla="*/ 60 w 169"/>
                <a:gd name="T91" fmla="*/ 425 h 453"/>
                <a:gd name="T92" fmla="*/ 46 w 169"/>
                <a:gd name="T93" fmla="*/ 434 h 453"/>
                <a:gd name="T94" fmla="*/ 29 w 169"/>
                <a:gd name="T95" fmla="*/ 444 h 453"/>
                <a:gd name="T96" fmla="*/ 15 w 169"/>
                <a:gd name="T97" fmla="*/ 453 h 453"/>
                <a:gd name="T98" fmla="*/ 15 w 169"/>
                <a:gd name="T9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453">
                  <a:moveTo>
                    <a:pt x="15" y="453"/>
                  </a:moveTo>
                  <a:lnTo>
                    <a:pt x="12" y="427"/>
                  </a:lnTo>
                  <a:lnTo>
                    <a:pt x="12" y="401"/>
                  </a:lnTo>
                  <a:lnTo>
                    <a:pt x="10" y="373"/>
                  </a:lnTo>
                  <a:lnTo>
                    <a:pt x="10" y="344"/>
                  </a:lnTo>
                  <a:lnTo>
                    <a:pt x="8" y="316"/>
                  </a:lnTo>
                  <a:lnTo>
                    <a:pt x="8" y="285"/>
                  </a:lnTo>
                  <a:lnTo>
                    <a:pt x="8" y="254"/>
                  </a:lnTo>
                  <a:lnTo>
                    <a:pt x="8" y="223"/>
                  </a:lnTo>
                  <a:lnTo>
                    <a:pt x="5" y="190"/>
                  </a:lnTo>
                  <a:lnTo>
                    <a:pt x="5" y="159"/>
                  </a:lnTo>
                  <a:lnTo>
                    <a:pt x="3" y="128"/>
                  </a:lnTo>
                  <a:lnTo>
                    <a:pt x="3" y="100"/>
                  </a:lnTo>
                  <a:lnTo>
                    <a:pt x="0" y="71"/>
                  </a:lnTo>
                  <a:lnTo>
                    <a:pt x="0" y="45"/>
                  </a:lnTo>
                  <a:lnTo>
                    <a:pt x="0" y="21"/>
                  </a:lnTo>
                  <a:lnTo>
                    <a:pt x="0" y="0"/>
                  </a:lnTo>
                  <a:lnTo>
                    <a:pt x="17" y="5"/>
                  </a:lnTo>
                  <a:lnTo>
                    <a:pt x="34" y="12"/>
                  </a:lnTo>
                  <a:lnTo>
                    <a:pt x="50" y="21"/>
                  </a:lnTo>
                  <a:lnTo>
                    <a:pt x="67" y="33"/>
                  </a:lnTo>
                  <a:lnTo>
                    <a:pt x="79" y="43"/>
                  </a:lnTo>
                  <a:lnTo>
                    <a:pt x="93" y="57"/>
                  </a:lnTo>
                  <a:lnTo>
                    <a:pt x="105" y="71"/>
                  </a:lnTo>
                  <a:lnTo>
                    <a:pt x="119" y="85"/>
                  </a:lnTo>
                  <a:lnTo>
                    <a:pt x="129" y="100"/>
                  </a:lnTo>
                  <a:lnTo>
                    <a:pt x="138" y="116"/>
                  </a:lnTo>
                  <a:lnTo>
                    <a:pt x="145" y="133"/>
                  </a:lnTo>
                  <a:lnTo>
                    <a:pt x="155" y="152"/>
                  </a:lnTo>
                  <a:lnTo>
                    <a:pt x="160" y="168"/>
                  </a:lnTo>
                  <a:lnTo>
                    <a:pt x="164" y="187"/>
                  </a:lnTo>
                  <a:lnTo>
                    <a:pt x="167" y="209"/>
                  </a:lnTo>
                  <a:lnTo>
                    <a:pt x="169" y="230"/>
                  </a:lnTo>
                  <a:lnTo>
                    <a:pt x="167" y="247"/>
                  </a:lnTo>
                  <a:lnTo>
                    <a:pt x="164" y="266"/>
                  </a:lnTo>
                  <a:lnTo>
                    <a:pt x="160" y="282"/>
                  </a:lnTo>
                  <a:lnTo>
                    <a:pt x="157" y="299"/>
                  </a:lnTo>
                  <a:lnTo>
                    <a:pt x="150" y="318"/>
                  </a:lnTo>
                  <a:lnTo>
                    <a:pt x="143" y="332"/>
                  </a:lnTo>
                  <a:lnTo>
                    <a:pt x="134" y="349"/>
                  </a:lnTo>
                  <a:lnTo>
                    <a:pt x="126" y="365"/>
                  </a:lnTo>
                  <a:lnTo>
                    <a:pt x="115" y="377"/>
                  </a:lnTo>
                  <a:lnTo>
                    <a:pt x="103" y="392"/>
                  </a:lnTo>
                  <a:lnTo>
                    <a:pt x="88" y="403"/>
                  </a:lnTo>
                  <a:lnTo>
                    <a:pt x="77" y="415"/>
                  </a:lnTo>
                  <a:lnTo>
                    <a:pt x="60" y="425"/>
                  </a:lnTo>
                  <a:lnTo>
                    <a:pt x="46" y="434"/>
                  </a:lnTo>
                  <a:lnTo>
                    <a:pt x="29" y="444"/>
                  </a:lnTo>
                  <a:lnTo>
                    <a:pt x="15" y="453"/>
                  </a:lnTo>
                  <a:lnTo>
                    <a:pt x="15" y="45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39" name="Freeform 463"/>
            <p:cNvSpPr>
              <a:spLocks/>
            </p:cNvSpPr>
            <p:nvPr/>
          </p:nvSpPr>
          <p:spPr bwMode="auto">
            <a:xfrm>
              <a:off x="1995" y="5905"/>
              <a:ext cx="459" cy="897"/>
            </a:xfrm>
            <a:custGeom>
              <a:avLst/>
              <a:gdLst>
                <a:gd name="T0" fmla="*/ 14 w 459"/>
                <a:gd name="T1" fmla="*/ 0 h 897"/>
                <a:gd name="T2" fmla="*/ 48 w 459"/>
                <a:gd name="T3" fmla="*/ 14 h 897"/>
                <a:gd name="T4" fmla="*/ 79 w 459"/>
                <a:gd name="T5" fmla="*/ 42 h 897"/>
                <a:gd name="T6" fmla="*/ 93 w 459"/>
                <a:gd name="T7" fmla="*/ 73 h 897"/>
                <a:gd name="T8" fmla="*/ 100 w 459"/>
                <a:gd name="T9" fmla="*/ 102 h 897"/>
                <a:gd name="T10" fmla="*/ 126 w 459"/>
                <a:gd name="T11" fmla="*/ 123 h 897"/>
                <a:gd name="T12" fmla="*/ 166 w 459"/>
                <a:gd name="T13" fmla="*/ 140 h 897"/>
                <a:gd name="T14" fmla="*/ 204 w 459"/>
                <a:gd name="T15" fmla="*/ 130 h 897"/>
                <a:gd name="T16" fmla="*/ 250 w 459"/>
                <a:gd name="T17" fmla="*/ 111 h 897"/>
                <a:gd name="T18" fmla="*/ 295 w 459"/>
                <a:gd name="T19" fmla="*/ 116 h 897"/>
                <a:gd name="T20" fmla="*/ 335 w 459"/>
                <a:gd name="T21" fmla="*/ 137 h 897"/>
                <a:gd name="T22" fmla="*/ 364 w 459"/>
                <a:gd name="T23" fmla="*/ 173 h 897"/>
                <a:gd name="T24" fmla="*/ 378 w 459"/>
                <a:gd name="T25" fmla="*/ 218 h 897"/>
                <a:gd name="T26" fmla="*/ 378 w 459"/>
                <a:gd name="T27" fmla="*/ 263 h 897"/>
                <a:gd name="T28" fmla="*/ 357 w 459"/>
                <a:gd name="T29" fmla="*/ 308 h 897"/>
                <a:gd name="T30" fmla="*/ 342 w 459"/>
                <a:gd name="T31" fmla="*/ 344 h 897"/>
                <a:gd name="T32" fmla="*/ 371 w 459"/>
                <a:gd name="T33" fmla="*/ 360 h 897"/>
                <a:gd name="T34" fmla="*/ 411 w 459"/>
                <a:gd name="T35" fmla="*/ 379 h 897"/>
                <a:gd name="T36" fmla="*/ 440 w 459"/>
                <a:gd name="T37" fmla="*/ 408 h 897"/>
                <a:gd name="T38" fmla="*/ 454 w 459"/>
                <a:gd name="T39" fmla="*/ 451 h 897"/>
                <a:gd name="T40" fmla="*/ 456 w 459"/>
                <a:gd name="T41" fmla="*/ 491 h 897"/>
                <a:gd name="T42" fmla="*/ 445 w 459"/>
                <a:gd name="T43" fmla="*/ 527 h 897"/>
                <a:gd name="T44" fmla="*/ 421 w 459"/>
                <a:gd name="T45" fmla="*/ 560 h 897"/>
                <a:gd name="T46" fmla="*/ 383 w 459"/>
                <a:gd name="T47" fmla="*/ 584 h 897"/>
                <a:gd name="T48" fmla="*/ 371 w 459"/>
                <a:gd name="T49" fmla="*/ 612 h 897"/>
                <a:gd name="T50" fmla="*/ 383 w 459"/>
                <a:gd name="T51" fmla="*/ 655 h 897"/>
                <a:gd name="T52" fmla="*/ 378 w 459"/>
                <a:gd name="T53" fmla="*/ 695 h 897"/>
                <a:gd name="T54" fmla="*/ 361 w 459"/>
                <a:gd name="T55" fmla="*/ 731 h 897"/>
                <a:gd name="T56" fmla="*/ 333 w 459"/>
                <a:gd name="T57" fmla="*/ 759 h 897"/>
                <a:gd name="T58" fmla="*/ 297 w 459"/>
                <a:gd name="T59" fmla="*/ 776 h 897"/>
                <a:gd name="T60" fmla="*/ 257 w 459"/>
                <a:gd name="T61" fmla="*/ 783 h 897"/>
                <a:gd name="T62" fmla="*/ 216 w 459"/>
                <a:gd name="T63" fmla="*/ 771 h 897"/>
                <a:gd name="T64" fmla="*/ 183 w 459"/>
                <a:gd name="T65" fmla="*/ 771 h 897"/>
                <a:gd name="T66" fmla="*/ 162 w 459"/>
                <a:gd name="T67" fmla="*/ 797 h 897"/>
                <a:gd name="T68" fmla="*/ 155 w 459"/>
                <a:gd name="T69" fmla="*/ 826 h 897"/>
                <a:gd name="T70" fmla="*/ 136 w 459"/>
                <a:gd name="T71" fmla="*/ 859 h 897"/>
                <a:gd name="T72" fmla="*/ 98 w 459"/>
                <a:gd name="T73" fmla="*/ 888 h 897"/>
                <a:gd name="T74" fmla="*/ 60 w 459"/>
                <a:gd name="T75" fmla="*/ 897 h 897"/>
                <a:gd name="T76" fmla="*/ 33 w 459"/>
                <a:gd name="T77" fmla="*/ 897 h 897"/>
                <a:gd name="T78" fmla="*/ 19 w 459"/>
                <a:gd name="T79" fmla="*/ 873 h 897"/>
                <a:gd name="T80" fmla="*/ 14 w 459"/>
                <a:gd name="T81" fmla="*/ 840 h 897"/>
                <a:gd name="T82" fmla="*/ 7 w 459"/>
                <a:gd name="T83" fmla="*/ 807 h 897"/>
                <a:gd name="T84" fmla="*/ 12 w 459"/>
                <a:gd name="T85" fmla="*/ 785 h 897"/>
                <a:gd name="T86" fmla="*/ 31 w 459"/>
                <a:gd name="T87" fmla="*/ 776 h 897"/>
                <a:gd name="T88" fmla="*/ 55 w 459"/>
                <a:gd name="T89" fmla="*/ 771 h 897"/>
                <a:gd name="T90" fmla="*/ 100 w 459"/>
                <a:gd name="T91" fmla="*/ 757 h 897"/>
                <a:gd name="T92" fmla="*/ 155 w 459"/>
                <a:gd name="T93" fmla="*/ 728 h 897"/>
                <a:gd name="T94" fmla="*/ 204 w 459"/>
                <a:gd name="T95" fmla="*/ 690 h 897"/>
                <a:gd name="T96" fmla="*/ 247 w 459"/>
                <a:gd name="T97" fmla="*/ 645 h 897"/>
                <a:gd name="T98" fmla="*/ 281 w 459"/>
                <a:gd name="T99" fmla="*/ 593 h 897"/>
                <a:gd name="T100" fmla="*/ 304 w 459"/>
                <a:gd name="T101" fmla="*/ 534 h 897"/>
                <a:gd name="T102" fmla="*/ 316 w 459"/>
                <a:gd name="T103" fmla="*/ 472 h 897"/>
                <a:gd name="T104" fmla="*/ 316 w 459"/>
                <a:gd name="T105" fmla="*/ 413 h 897"/>
                <a:gd name="T106" fmla="*/ 300 w 459"/>
                <a:gd name="T107" fmla="*/ 351 h 897"/>
                <a:gd name="T108" fmla="*/ 271 w 459"/>
                <a:gd name="T109" fmla="*/ 299 h 897"/>
                <a:gd name="T110" fmla="*/ 238 w 459"/>
                <a:gd name="T111" fmla="*/ 256 h 897"/>
                <a:gd name="T112" fmla="*/ 202 w 459"/>
                <a:gd name="T113" fmla="*/ 220 h 897"/>
                <a:gd name="T114" fmla="*/ 159 w 459"/>
                <a:gd name="T115" fmla="*/ 194 h 897"/>
                <a:gd name="T116" fmla="*/ 114 w 459"/>
                <a:gd name="T117" fmla="*/ 173 h 897"/>
                <a:gd name="T118" fmla="*/ 69 w 459"/>
                <a:gd name="T119" fmla="*/ 159 h 897"/>
                <a:gd name="T120" fmla="*/ 24 w 459"/>
                <a:gd name="T121" fmla="*/ 151 h 897"/>
                <a:gd name="T122" fmla="*/ 0 w 459"/>
                <a:gd name="T12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9" h="897">
                  <a:moveTo>
                    <a:pt x="0" y="0"/>
                  </a:moveTo>
                  <a:lnTo>
                    <a:pt x="14" y="0"/>
                  </a:lnTo>
                  <a:lnTo>
                    <a:pt x="33" y="7"/>
                  </a:lnTo>
                  <a:lnTo>
                    <a:pt x="48" y="14"/>
                  </a:lnTo>
                  <a:lnTo>
                    <a:pt x="67" y="28"/>
                  </a:lnTo>
                  <a:lnTo>
                    <a:pt x="79" y="42"/>
                  </a:lnTo>
                  <a:lnTo>
                    <a:pt x="90" y="64"/>
                  </a:lnTo>
                  <a:lnTo>
                    <a:pt x="93" y="73"/>
                  </a:lnTo>
                  <a:lnTo>
                    <a:pt x="98" y="87"/>
                  </a:lnTo>
                  <a:lnTo>
                    <a:pt x="100" y="102"/>
                  </a:lnTo>
                  <a:lnTo>
                    <a:pt x="105" y="118"/>
                  </a:lnTo>
                  <a:lnTo>
                    <a:pt x="126" y="123"/>
                  </a:lnTo>
                  <a:lnTo>
                    <a:pt x="147" y="132"/>
                  </a:lnTo>
                  <a:lnTo>
                    <a:pt x="166" y="140"/>
                  </a:lnTo>
                  <a:lnTo>
                    <a:pt x="185" y="151"/>
                  </a:lnTo>
                  <a:lnTo>
                    <a:pt x="204" y="130"/>
                  </a:lnTo>
                  <a:lnTo>
                    <a:pt x="228" y="118"/>
                  </a:lnTo>
                  <a:lnTo>
                    <a:pt x="250" y="111"/>
                  </a:lnTo>
                  <a:lnTo>
                    <a:pt x="273" y="111"/>
                  </a:lnTo>
                  <a:lnTo>
                    <a:pt x="295" y="116"/>
                  </a:lnTo>
                  <a:lnTo>
                    <a:pt x="316" y="125"/>
                  </a:lnTo>
                  <a:lnTo>
                    <a:pt x="335" y="137"/>
                  </a:lnTo>
                  <a:lnTo>
                    <a:pt x="352" y="156"/>
                  </a:lnTo>
                  <a:lnTo>
                    <a:pt x="364" y="173"/>
                  </a:lnTo>
                  <a:lnTo>
                    <a:pt x="373" y="194"/>
                  </a:lnTo>
                  <a:lnTo>
                    <a:pt x="378" y="218"/>
                  </a:lnTo>
                  <a:lnTo>
                    <a:pt x="383" y="242"/>
                  </a:lnTo>
                  <a:lnTo>
                    <a:pt x="378" y="263"/>
                  </a:lnTo>
                  <a:lnTo>
                    <a:pt x="371" y="287"/>
                  </a:lnTo>
                  <a:lnTo>
                    <a:pt x="357" y="308"/>
                  </a:lnTo>
                  <a:lnTo>
                    <a:pt x="335" y="330"/>
                  </a:lnTo>
                  <a:lnTo>
                    <a:pt x="342" y="344"/>
                  </a:lnTo>
                  <a:lnTo>
                    <a:pt x="347" y="358"/>
                  </a:lnTo>
                  <a:lnTo>
                    <a:pt x="371" y="360"/>
                  </a:lnTo>
                  <a:lnTo>
                    <a:pt x="392" y="368"/>
                  </a:lnTo>
                  <a:lnTo>
                    <a:pt x="411" y="379"/>
                  </a:lnTo>
                  <a:lnTo>
                    <a:pt x="428" y="394"/>
                  </a:lnTo>
                  <a:lnTo>
                    <a:pt x="440" y="408"/>
                  </a:lnTo>
                  <a:lnTo>
                    <a:pt x="449" y="429"/>
                  </a:lnTo>
                  <a:lnTo>
                    <a:pt x="454" y="451"/>
                  </a:lnTo>
                  <a:lnTo>
                    <a:pt x="459" y="472"/>
                  </a:lnTo>
                  <a:lnTo>
                    <a:pt x="456" y="491"/>
                  </a:lnTo>
                  <a:lnTo>
                    <a:pt x="452" y="510"/>
                  </a:lnTo>
                  <a:lnTo>
                    <a:pt x="445" y="527"/>
                  </a:lnTo>
                  <a:lnTo>
                    <a:pt x="435" y="546"/>
                  </a:lnTo>
                  <a:lnTo>
                    <a:pt x="421" y="560"/>
                  </a:lnTo>
                  <a:lnTo>
                    <a:pt x="404" y="574"/>
                  </a:lnTo>
                  <a:lnTo>
                    <a:pt x="383" y="584"/>
                  </a:lnTo>
                  <a:lnTo>
                    <a:pt x="361" y="593"/>
                  </a:lnTo>
                  <a:lnTo>
                    <a:pt x="371" y="612"/>
                  </a:lnTo>
                  <a:lnTo>
                    <a:pt x="380" y="633"/>
                  </a:lnTo>
                  <a:lnTo>
                    <a:pt x="383" y="655"/>
                  </a:lnTo>
                  <a:lnTo>
                    <a:pt x="383" y="676"/>
                  </a:lnTo>
                  <a:lnTo>
                    <a:pt x="378" y="695"/>
                  </a:lnTo>
                  <a:lnTo>
                    <a:pt x="371" y="714"/>
                  </a:lnTo>
                  <a:lnTo>
                    <a:pt x="361" y="731"/>
                  </a:lnTo>
                  <a:lnTo>
                    <a:pt x="349" y="747"/>
                  </a:lnTo>
                  <a:lnTo>
                    <a:pt x="333" y="759"/>
                  </a:lnTo>
                  <a:lnTo>
                    <a:pt x="316" y="769"/>
                  </a:lnTo>
                  <a:lnTo>
                    <a:pt x="297" y="776"/>
                  </a:lnTo>
                  <a:lnTo>
                    <a:pt x="278" y="783"/>
                  </a:lnTo>
                  <a:lnTo>
                    <a:pt x="257" y="783"/>
                  </a:lnTo>
                  <a:lnTo>
                    <a:pt x="238" y="781"/>
                  </a:lnTo>
                  <a:lnTo>
                    <a:pt x="216" y="771"/>
                  </a:lnTo>
                  <a:lnTo>
                    <a:pt x="200" y="762"/>
                  </a:lnTo>
                  <a:lnTo>
                    <a:pt x="183" y="771"/>
                  </a:lnTo>
                  <a:lnTo>
                    <a:pt x="166" y="783"/>
                  </a:lnTo>
                  <a:lnTo>
                    <a:pt x="162" y="797"/>
                  </a:lnTo>
                  <a:lnTo>
                    <a:pt x="159" y="812"/>
                  </a:lnTo>
                  <a:lnTo>
                    <a:pt x="155" y="826"/>
                  </a:lnTo>
                  <a:lnTo>
                    <a:pt x="150" y="840"/>
                  </a:lnTo>
                  <a:lnTo>
                    <a:pt x="136" y="859"/>
                  </a:lnTo>
                  <a:lnTo>
                    <a:pt x="119" y="878"/>
                  </a:lnTo>
                  <a:lnTo>
                    <a:pt x="98" y="888"/>
                  </a:lnTo>
                  <a:lnTo>
                    <a:pt x="74" y="897"/>
                  </a:lnTo>
                  <a:lnTo>
                    <a:pt x="60" y="897"/>
                  </a:lnTo>
                  <a:lnTo>
                    <a:pt x="48" y="897"/>
                  </a:lnTo>
                  <a:lnTo>
                    <a:pt x="33" y="897"/>
                  </a:lnTo>
                  <a:lnTo>
                    <a:pt x="22" y="897"/>
                  </a:lnTo>
                  <a:lnTo>
                    <a:pt x="19" y="873"/>
                  </a:lnTo>
                  <a:lnTo>
                    <a:pt x="17" y="857"/>
                  </a:lnTo>
                  <a:lnTo>
                    <a:pt x="14" y="840"/>
                  </a:lnTo>
                  <a:lnTo>
                    <a:pt x="12" y="828"/>
                  </a:lnTo>
                  <a:lnTo>
                    <a:pt x="7" y="807"/>
                  </a:lnTo>
                  <a:lnTo>
                    <a:pt x="10" y="795"/>
                  </a:lnTo>
                  <a:lnTo>
                    <a:pt x="12" y="785"/>
                  </a:lnTo>
                  <a:lnTo>
                    <a:pt x="24" y="778"/>
                  </a:lnTo>
                  <a:lnTo>
                    <a:pt x="31" y="776"/>
                  </a:lnTo>
                  <a:lnTo>
                    <a:pt x="41" y="774"/>
                  </a:lnTo>
                  <a:lnTo>
                    <a:pt x="55" y="771"/>
                  </a:lnTo>
                  <a:lnTo>
                    <a:pt x="71" y="769"/>
                  </a:lnTo>
                  <a:lnTo>
                    <a:pt x="100" y="757"/>
                  </a:lnTo>
                  <a:lnTo>
                    <a:pt x="128" y="745"/>
                  </a:lnTo>
                  <a:lnTo>
                    <a:pt x="155" y="728"/>
                  </a:lnTo>
                  <a:lnTo>
                    <a:pt x="183" y="712"/>
                  </a:lnTo>
                  <a:lnTo>
                    <a:pt x="204" y="690"/>
                  </a:lnTo>
                  <a:lnTo>
                    <a:pt x="228" y="669"/>
                  </a:lnTo>
                  <a:lnTo>
                    <a:pt x="247" y="645"/>
                  </a:lnTo>
                  <a:lnTo>
                    <a:pt x="269" y="622"/>
                  </a:lnTo>
                  <a:lnTo>
                    <a:pt x="281" y="593"/>
                  </a:lnTo>
                  <a:lnTo>
                    <a:pt x="295" y="565"/>
                  </a:lnTo>
                  <a:lnTo>
                    <a:pt x="304" y="534"/>
                  </a:lnTo>
                  <a:lnTo>
                    <a:pt x="314" y="505"/>
                  </a:lnTo>
                  <a:lnTo>
                    <a:pt x="316" y="472"/>
                  </a:lnTo>
                  <a:lnTo>
                    <a:pt x="319" y="444"/>
                  </a:lnTo>
                  <a:lnTo>
                    <a:pt x="316" y="413"/>
                  </a:lnTo>
                  <a:lnTo>
                    <a:pt x="311" y="384"/>
                  </a:lnTo>
                  <a:lnTo>
                    <a:pt x="300" y="351"/>
                  </a:lnTo>
                  <a:lnTo>
                    <a:pt x="288" y="325"/>
                  </a:lnTo>
                  <a:lnTo>
                    <a:pt x="271" y="299"/>
                  </a:lnTo>
                  <a:lnTo>
                    <a:pt x="257" y="277"/>
                  </a:lnTo>
                  <a:lnTo>
                    <a:pt x="238" y="256"/>
                  </a:lnTo>
                  <a:lnTo>
                    <a:pt x="223" y="237"/>
                  </a:lnTo>
                  <a:lnTo>
                    <a:pt x="202" y="220"/>
                  </a:lnTo>
                  <a:lnTo>
                    <a:pt x="183" y="208"/>
                  </a:lnTo>
                  <a:lnTo>
                    <a:pt x="159" y="194"/>
                  </a:lnTo>
                  <a:lnTo>
                    <a:pt x="138" y="182"/>
                  </a:lnTo>
                  <a:lnTo>
                    <a:pt x="114" y="173"/>
                  </a:lnTo>
                  <a:lnTo>
                    <a:pt x="93" y="166"/>
                  </a:lnTo>
                  <a:lnTo>
                    <a:pt x="69" y="159"/>
                  </a:lnTo>
                  <a:lnTo>
                    <a:pt x="45" y="154"/>
                  </a:lnTo>
                  <a:lnTo>
                    <a:pt x="24" y="151"/>
                  </a:lnTo>
                  <a:lnTo>
                    <a:pt x="2" y="15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0" name="Freeform 464"/>
            <p:cNvSpPr>
              <a:spLocks/>
            </p:cNvSpPr>
            <p:nvPr/>
          </p:nvSpPr>
          <p:spPr bwMode="auto">
            <a:xfrm>
              <a:off x="2017" y="6612"/>
              <a:ext cx="104" cy="150"/>
            </a:xfrm>
            <a:custGeom>
              <a:avLst/>
              <a:gdLst>
                <a:gd name="T0" fmla="*/ 33 w 104"/>
                <a:gd name="T1" fmla="*/ 150 h 150"/>
                <a:gd name="T2" fmla="*/ 14 w 104"/>
                <a:gd name="T3" fmla="*/ 145 h 150"/>
                <a:gd name="T4" fmla="*/ 2 w 104"/>
                <a:gd name="T5" fmla="*/ 143 h 150"/>
                <a:gd name="T6" fmla="*/ 0 w 104"/>
                <a:gd name="T7" fmla="*/ 126 h 150"/>
                <a:gd name="T8" fmla="*/ 0 w 104"/>
                <a:gd name="T9" fmla="*/ 112 h 150"/>
                <a:gd name="T10" fmla="*/ 0 w 104"/>
                <a:gd name="T11" fmla="*/ 95 h 150"/>
                <a:gd name="T12" fmla="*/ 0 w 104"/>
                <a:gd name="T13" fmla="*/ 78 h 150"/>
                <a:gd name="T14" fmla="*/ 0 w 104"/>
                <a:gd name="T15" fmla="*/ 59 h 150"/>
                <a:gd name="T16" fmla="*/ 0 w 104"/>
                <a:gd name="T17" fmla="*/ 43 h 150"/>
                <a:gd name="T18" fmla="*/ 0 w 104"/>
                <a:gd name="T19" fmla="*/ 26 h 150"/>
                <a:gd name="T20" fmla="*/ 0 w 104"/>
                <a:gd name="T21" fmla="*/ 10 h 150"/>
                <a:gd name="T22" fmla="*/ 14 w 104"/>
                <a:gd name="T23" fmla="*/ 0 h 150"/>
                <a:gd name="T24" fmla="*/ 33 w 104"/>
                <a:gd name="T25" fmla="*/ 0 h 150"/>
                <a:gd name="T26" fmla="*/ 45 w 104"/>
                <a:gd name="T27" fmla="*/ 0 h 150"/>
                <a:gd name="T28" fmla="*/ 59 w 104"/>
                <a:gd name="T29" fmla="*/ 5 h 150"/>
                <a:gd name="T30" fmla="*/ 71 w 104"/>
                <a:gd name="T31" fmla="*/ 10 h 150"/>
                <a:gd name="T32" fmla="*/ 83 w 104"/>
                <a:gd name="T33" fmla="*/ 21 h 150"/>
                <a:gd name="T34" fmla="*/ 90 w 104"/>
                <a:gd name="T35" fmla="*/ 31 h 150"/>
                <a:gd name="T36" fmla="*/ 97 w 104"/>
                <a:gd name="T37" fmla="*/ 45 h 150"/>
                <a:gd name="T38" fmla="*/ 102 w 104"/>
                <a:gd name="T39" fmla="*/ 59 h 150"/>
                <a:gd name="T40" fmla="*/ 104 w 104"/>
                <a:gd name="T41" fmla="*/ 76 h 150"/>
                <a:gd name="T42" fmla="*/ 102 w 104"/>
                <a:gd name="T43" fmla="*/ 88 h 150"/>
                <a:gd name="T44" fmla="*/ 97 w 104"/>
                <a:gd name="T45" fmla="*/ 102 h 150"/>
                <a:gd name="T46" fmla="*/ 90 w 104"/>
                <a:gd name="T47" fmla="*/ 114 h 150"/>
                <a:gd name="T48" fmla="*/ 83 w 104"/>
                <a:gd name="T49" fmla="*/ 126 h 150"/>
                <a:gd name="T50" fmla="*/ 71 w 104"/>
                <a:gd name="T51" fmla="*/ 133 h 150"/>
                <a:gd name="T52" fmla="*/ 59 w 104"/>
                <a:gd name="T53" fmla="*/ 143 h 150"/>
                <a:gd name="T54" fmla="*/ 45 w 104"/>
                <a:gd name="T55" fmla="*/ 147 h 150"/>
                <a:gd name="T56" fmla="*/ 33 w 104"/>
                <a:gd name="T57" fmla="*/ 150 h 150"/>
                <a:gd name="T58" fmla="*/ 33 w 104"/>
                <a:gd name="T5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50">
                  <a:moveTo>
                    <a:pt x="33" y="150"/>
                  </a:moveTo>
                  <a:lnTo>
                    <a:pt x="14" y="145"/>
                  </a:lnTo>
                  <a:lnTo>
                    <a:pt x="2" y="143"/>
                  </a:lnTo>
                  <a:lnTo>
                    <a:pt x="0" y="126"/>
                  </a:lnTo>
                  <a:lnTo>
                    <a:pt x="0" y="112"/>
                  </a:lnTo>
                  <a:lnTo>
                    <a:pt x="0" y="95"/>
                  </a:lnTo>
                  <a:lnTo>
                    <a:pt x="0" y="78"/>
                  </a:lnTo>
                  <a:lnTo>
                    <a:pt x="0" y="59"/>
                  </a:lnTo>
                  <a:lnTo>
                    <a:pt x="0" y="43"/>
                  </a:lnTo>
                  <a:lnTo>
                    <a:pt x="0" y="26"/>
                  </a:lnTo>
                  <a:lnTo>
                    <a:pt x="0" y="10"/>
                  </a:lnTo>
                  <a:lnTo>
                    <a:pt x="14" y="0"/>
                  </a:lnTo>
                  <a:lnTo>
                    <a:pt x="33" y="0"/>
                  </a:lnTo>
                  <a:lnTo>
                    <a:pt x="45" y="0"/>
                  </a:lnTo>
                  <a:lnTo>
                    <a:pt x="59" y="5"/>
                  </a:lnTo>
                  <a:lnTo>
                    <a:pt x="71" y="10"/>
                  </a:lnTo>
                  <a:lnTo>
                    <a:pt x="83" y="21"/>
                  </a:lnTo>
                  <a:lnTo>
                    <a:pt x="90" y="31"/>
                  </a:lnTo>
                  <a:lnTo>
                    <a:pt x="97" y="45"/>
                  </a:lnTo>
                  <a:lnTo>
                    <a:pt x="102" y="59"/>
                  </a:lnTo>
                  <a:lnTo>
                    <a:pt x="104" y="76"/>
                  </a:lnTo>
                  <a:lnTo>
                    <a:pt x="102" y="88"/>
                  </a:lnTo>
                  <a:lnTo>
                    <a:pt x="97" y="102"/>
                  </a:lnTo>
                  <a:lnTo>
                    <a:pt x="90" y="114"/>
                  </a:lnTo>
                  <a:lnTo>
                    <a:pt x="83" y="126"/>
                  </a:lnTo>
                  <a:lnTo>
                    <a:pt x="71" y="133"/>
                  </a:lnTo>
                  <a:lnTo>
                    <a:pt x="59" y="143"/>
                  </a:lnTo>
                  <a:lnTo>
                    <a:pt x="45" y="147"/>
                  </a:lnTo>
                  <a:lnTo>
                    <a:pt x="33" y="150"/>
                  </a:lnTo>
                  <a:lnTo>
                    <a:pt x="33"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1" name="Freeform 465"/>
            <p:cNvSpPr>
              <a:spLocks/>
            </p:cNvSpPr>
            <p:nvPr/>
          </p:nvSpPr>
          <p:spPr bwMode="auto">
            <a:xfrm>
              <a:off x="2012" y="6111"/>
              <a:ext cx="147" cy="145"/>
            </a:xfrm>
            <a:custGeom>
              <a:avLst/>
              <a:gdLst>
                <a:gd name="T0" fmla="*/ 73 w 147"/>
                <a:gd name="T1" fmla="*/ 145 h 145"/>
                <a:gd name="T2" fmla="*/ 85 w 147"/>
                <a:gd name="T3" fmla="*/ 143 h 145"/>
                <a:gd name="T4" fmla="*/ 100 w 147"/>
                <a:gd name="T5" fmla="*/ 138 h 145"/>
                <a:gd name="T6" fmla="*/ 111 w 147"/>
                <a:gd name="T7" fmla="*/ 131 h 145"/>
                <a:gd name="T8" fmla="*/ 123 w 147"/>
                <a:gd name="T9" fmla="*/ 124 h 145"/>
                <a:gd name="T10" fmla="*/ 130 w 147"/>
                <a:gd name="T11" fmla="*/ 112 h 145"/>
                <a:gd name="T12" fmla="*/ 140 w 147"/>
                <a:gd name="T13" fmla="*/ 100 h 145"/>
                <a:gd name="T14" fmla="*/ 145 w 147"/>
                <a:gd name="T15" fmla="*/ 86 h 145"/>
                <a:gd name="T16" fmla="*/ 147 w 147"/>
                <a:gd name="T17" fmla="*/ 74 h 145"/>
                <a:gd name="T18" fmla="*/ 145 w 147"/>
                <a:gd name="T19" fmla="*/ 57 h 145"/>
                <a:gd name="T20" fmla="*/ 140 w 147"/>
                <a:gd name="T21" fmla="*/ 43 h 145"/>
                <a:gd name="T22" fmla="*/ 130 w 147"/>
                <a:gd name="T23" fmla="*/ 29 h 145"/>
                <a:gd name="T24" fmla="*/ 123 w 147"/>
                <a:gd name="T25" fmla="*/ 21 h 145"/>
                <a:gd name="T26" fmla="*/ 111 w 147"/>
                <a:gd name="T27" fmla="*/ 10 h 145"/>
                <a:gd name="T28" fmla="*/ 100 w 147"/>
                <a:gd name="T29" fmla="*/ 5 h 145"/>
                <a:gd name="T30" fmla="*/ 85 w 147"/>
                <a:gd name="T31" fmla="*/ 0 h 145"/>
                <a:gd name="T32" fmla="*/ 73 w 147"/>
                <a:gd name="T33" fmla="*/ 0 h 145"/>
                <a:gd name="T34" fmla="*/ 57 w 147"/>
                <a:gd name="T35" fmla="*/ 0 h 145"/>
                <a:gd name="T36" fmla="*/ 43 w 147"/>
                <a:gd name="T37" fmla="*/ 5 h 145"/>
                <a:gd name="T38" fmla="*/ 28 w 147"/>
                <a:gd name="T39" fmla="*/ 10 h 145"/>
                <a:gd name="T40" fmla="*/ 21 w 147"/>
                <a:gd name="T41" fmla="*/ 21 h 145"/>
                <a:gd name="T42" fmla="*/ 9 w 147"/>
                <a:gd name="T43" fmla="*/ 29 h 145"/>
                <a:gd name="T44" fmla="*/ 5 w 147"/>
                <a:gd name="T45" fmla="*/ 43 h 145"/>
                <a:gd name="T46" fmla="*/ 0 w 147"/>
                <a:gd name="T47" fmla="*/ 57 h 145"/>
                <a:gd name="T48" fmla="*/ 0 w 147"/>
                <a:gd name="T49" fmla="*/ 74 h 145"/>
                <a:gd name="T50" fmla="*/ 0 w 147"/>
                <a:gd name="T51" fmla="*/ 86 h 145"/>
                <a:gd name="T52" fmla="*/ 5 w 147"/>
                <a:gd name="T53" fmla="*/ 100 h 145"/>
                <a:gd name="T54" fmla="*/ 9 w 147"/>
                <a:gd name="T55" fmla="*/ 112 h 145"/>
                <a:gd name="T56" fmla="*/ 21 w 147"/>
                <a:gd name="T57" fmla="*/ 124 h 145"/>
                <a:gd name="T58" fmla="*/ 28 w 147"/>
                <a:gd name="T59" fmla="*/ 131 h 145"/>
                <a:gd name="T60" fmla="*/ 43 w 147"/>
                <a:gd name="T61" fmla="*/ 138 h 145"/>
                <a:gd name="T62" fmla="*/ 57 w 147"/>
                <a:gd name="T63" fmla="*/ 143 h 145"/>
                <a:gd name="T64" fmla="*/ 73 w 147"/>
                <a:gd name="T65" fmla="*/ 145 h 145"/>
                <a:gd name="T66" fmla="*/ 73 w 147"/>
                <a:gd name="T6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5">
                  <a:moveTo>
                    <a:pt x="73" y="145"/>
                  </a:moveTo>
                  <a:lnTo>
                    <a:pt x="85" y="143"/>
                  </a:lnTo>
                  <a:lnTo>
                    <a:pt x="100" y="138"/>
                  </a:lnTo>
                  <a:lnTo>
                    <a:pt x="111" y="131"/>
                  </a:lnTo>
                  <a:lnTo>
                    <a:pt x="123" y="124"/>
                  </a:lnTo>
                  <a:lnTo>
                    <a:pt x="130" y="112"/>
                  </a:lnTo>
                  <a:lnTo>
                    <a:pt x="140" y="100"/>
                  </a:lnTo>
                  <a:lnTo>
                    <a:pt x="145" y="86"/>
                  </a:lnTo>
                  <a:lnTo>
                    <a:pt x="147" y="74"/>
                  </a:lnTo>
                  <a:lnTo>
                    <a:pt x="145" y="57"/>
                  </a:lnTo>
                  <a:lnTo>
                    <a:pt x="140" y="43"/>
                  </a:lnTo>
                  <a:lnTo>
                    <a:pt x="130" y="29"/>
                  </a:lnTo>
                  <a:lnTo>
                    <a:pt x="123" y="21"/>
                  </a:lnTo>
                  <a:lnTo>
                    <a:pt x="111" y="10"/>
                  </a:lnTo>
                  <a:lnTo>
                    <a:pt x="100" y="5"/>
                  </a:lnTo>
                  <a:lnTo>
                    <a:pt x="85" y="0"/>
                  </a:lnTo>
                  <a:lnTo>
                    <a:pt x="73" y="0"/>
                  </a:lnTo>
                  <a:lnTo>
                    <a:pt x="57" y="0"/>
                  </a:lnTo>
                  <a:lnTo>
                    <a:pt x="43" y="5"/>
                  </a:lnTo>
                  <a:lnTo>
                    <a:pt x="28" y="10"/>
                  </a:lnTo>
                  <a:lnTo>
                    <a:pt x="21" y="21"/>
                  </a:lnTo>
                  <a:lnTo>
                    <a:pt x="9" y="29"/>
                  </a:lnTo>
                  <a:lnTo>
                    <a:pt x="5" y="43"/>
                  </a:lnTo>
                  <a:lnTo>
                    <a:pt x="0" y="57"/>
                  </a:lnTo>
                  <a:lnTo>
                    <a:pt x="0" y="74"/>
                  </a:lnTo>
                  <a:lnTo>
                    <a:pt x="0" y="86"/>
                  </a:lnTo>
                  <a:lnTo>
                    <a:pt x="5" y="100"/>
                  </a:lnTo>
                  <a:lnTo>
                    <a:pt x="9" y="112"/>
                  </a:lnTo>
                  <a:lnTo>
                    <a:pt x="21" y="124"/>
                  </a:lnTo>
                  <a:lnTo>
                    <a:pt x="28" y="131"/>
                  </a:lnTo>
                  <a:lnTo>
                    <a:pt x="43" y="138"/>
                  </a:lnTo>
                  <a:lnTo>
                    <a:pt x="57" y="143"/>
                  </a:lnTo>
                  <a:lnTo>
                    <a:pt x="73" y="145"/>
                  </a:lnTo>
                  <a:lnTo>
                    <a:pt x="73" y="145"/>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2" name="Freeform 466"/>
            <p:cNvSpPr>
              <a:spLocks/>
            </p:cNvSpPr>
            <p:nvPr/>
          </p:nvSpPr>
          <p:spPr bwMode="auto">
            <a:xfrm>
              <a:off x="2107" y="6261"/>
              <a:ext cx="147" cy="144"/>
            </a:xfrm>
            <a:custGeom>
              <a:avLst/>
              <a:gdLst>
                <a:gd name="T0" fmla="*/ 73 w 147"/>
                <a:gd name="T1" fmla="*/ 144 h 144"/>
                <a:gd name="T2" fmla="*/ 83 w 147"/>
                <a:gd name="T3" fmla="*/ 140 h 144"/>
                <a:gd name="T4" fmla="*/ 100 w 147"/>
                <a:gd name="T5" fmla="*/ 135 h 144"/>
                <a:gd name="T6" fmla="*/ 111 w 147"/>
                <a:gd name="T7" fmla="*/ 128 h 144"/>
                <a:gd name="T8" fmla="*/ 123 w 147"/>
                <a:gd name="T9" fmla="*/ 123 h 144"/>
                <a:gd name="T10" fmla="*/ 131 w 147"/>
                <a:gd name="T11" fmla="*/ 111 h 144"/>
                <a:gd name="T12" fmla="*/ 140 w 147"/>
                <a:gd name="T13" fmla="*/ 99 h 144"/>
                <a:gd name="T14" fmla="*/ 145 w 147"/>
                <a:gd name="T15" fmla="*/ 85 h 144"/>
                <a:gd name="T16" fmla="*/ 147 w 147"/>
                <a:gd name="T17" fmla="*/ 73 h 144"/>
                <a:gd name="T18" fmla="*/ 145 w 147"/>
                <a:gd name="T19" fmla="*/ 57 h 144"/>
                <a:gd name="T20" fmla="*/ 140 w 147"/>
                <a:gd name="T21" fmla="*/ 42 h 144"/>
                <a:gd name="T22" fmla="*/ 131 w 147"/>
                <a:gd name="T23" fmla="*/ 28 h 144"/>
                <a:gd name="T24" fmla="*/ 123 w 147"/>
                <a:gd name="T25" fmla="*/ 21 h 144"/>
                <a:gd name="T26" fmla="*/ 111 w 147"/>
                <a:gd name="T27" fmla="*/ 9 h 144"/>
                <a:gd name="T28" fmla="*/ 100 w 147"/>
                <a:gd name="T29" fmla="*/ 4 h 144"/>
                <a:gd name="T30" fmla="*/ 83 w 147"/>
                <a:gd name="T31" fmla="*/ 0 h 144"/>
                <a:gd name="T32" fmla="*/ 73 w 147"/>
                <a:gd name="T33" fmla="*/ 0 h 144"/>
                <a:gd name="T34" fmla="*/ 57 w 147"/>
                <a:gd name="T35" fmla="*/ 0 h 144"/>
                <a:gd name="T36" fmla="*/ 43 w 147"/>
                <a:gd name="T37" fmla="*/ 4 h 144"/>
                <a:gd name="T38" fmla="*/ 28 w 147"/>
                <a:gd name="T39" fmla="*/ 9 h 144"/>
                <a:gd name="T40" fmla="*/ 21 w 147"/>
                <a:gd name="T41" fmla="*/ 21 h 144"/>
                <a:gd name="T42" fmla="*/ 9 w 147"/>
                <a:gd name="T43" fmla="*/ 28 h 144"/>
                <a:gd name="T44" fmla="*/ 5 w 147"/>
                <a:gd name="T45" fmla="*/ 42 h 144"/>
                <a:gd name="T46" fmla="*/ 0 w 147"/>
                <a:gd name="T47" fmla="*/ 57 h 144"/>
                <a:gd name="T48" fmla="*/ 0 w 147"/>
                <a:gd name="T49" fmla="*/ 73 h 144"/>
                <a:gd name="T50" fmla="*/ 0 w 147"/>
                <a:gd name="T51" fmla="*/ 85 h 144"/>
                <a:gd name="T52" fmla="*/ 5 w 147"/>
                <a:gd name="T53" fmla="*/ 99 h 144"/>
                <a:gd name="T54" fmla="*/ 9 w 147"/>
                <a:gd name="T55" fmla="*/ 111 h 144"/>
                <a:gd name="T56" fmla="*/ 21 w 147"/>
                <a:gd name="T57" fmla="*/ 123 h 144"/>
                <a:gd name="T58" fmla="*/ 28 w 147"/>
                <a:gd name="T59" fmla="*/ 128 h 144"/>
                <a:gd name="T60" fmla="*/ 43 w 147"/>
                <a:gd name="T61" fmla="*/ 135 h 144"/>
                <a:gd name="T62" fmla="*/ 57 w 147"/>
                <a:gd name="T63" fmla="*/ 140 h 144"/>
                <a:gd name="T64" fmla="*/ 73 w 147"/>
                <a:gd name="T65" fmla="*/ 144 h 144"/>
                <a:gd name="T66" fmla="*/ 73 w 147"/>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4">
                  <a:moveTo>
                    <a:pt x="73" y="144"/>
                  </a:moveTo>
                  <a:lnTo>
                    <a:pt x="83" y="140"/>
                  </a:lnTo>
                  <a:lnTo>
                    <a:pt x="100" y="135"/>
                  </a:lnTo>
                  <a:lnTo>
                    <a:pt x="111" y="128"/>
                  </a:lnTo>
                  <a:lnTo>
                    <a:pt x="123" y="123"/>
                  </a:lnTo>
                  <a:lnTo>
                    <a:pt x="131" y="111"/>
                  </a:lnTo>
                  <a:lnTo>
                    <a:pt x="140" y="99"/>
                  </a:lnTo>
                  <a:lnTo>
                    <a:pt x="145" y="85"/>
                  </a:lnTo>
                  <a:lnTo>
                    <a:pt x="147" y="73"/>
                  </a:lnTo>
                  <a:lnTo>
                    <a:pt x="145" y="57"/>
                  </a:lnTo>
                  <a:lnTo>
                    <a:pt x="140" y="42"/>
                  </a:lnTo>
                  <a:lnTo>
                    <a:pt x="131" y="28"/>
                  </a:lnTo>
                  <a:lnTo>
                    <a:pt x="123" y="21"/>
                  </a:lnTo>
                  <a:lnTo>
                    <a:pt x="111" y="9"/>
                  </a:lnTo>
                  <a:lnTo>
                    <a:pt x="100" y="4"/>
                  </a:lnTo>
                  <a:lnTo>
                    <a:pt x="83" y="0"/>
                  </a:lnTo>
                  <a:lnTo>
                    <a:pt x="73" y="0"/>
                  </a:lnTo>
                  <a:lnTo>
                    <a:pt x="57" y="0"/>
                  </a:lnTo>
                  <a:lnTo>
                    <a:pt x="43" y="4"/>
                  </a:lnTo>
                  <a:lnTo>
                    <a:pt x="28" y="9"/>
                  </a:lnTo>
                  <a:lnTo>
                    <a:pt x="21" y="21"/>
                  </a:lnTo>
                  <a:lnTo>
                    <a:pt x="9" y="28"/>
                  </a:lnTo>
                  <a:lnTo>
                    <a:pt x="5" y="42"/>
                  </a:lnTo>
                  <a:lnTo>
                    <a:pt x="0" y="57"/>
                  </a:lnTo>
                  <a:lnTo>
                    <a:pt x="0" y="73"/>
                  </a:lnTo>
                  <a:lnTo>
                    <a:pt x="0" y="85"/>
                  </a:lnTo>
                  <a:lnTo>
                    <a:pt x="5" y="99"/>
                  </a:lnTo>
                  <a:lnTo>
                    <a:pt x="9" y="111"/>
                  </a:lnTo>
                  <a:lnTo>
                    <a:pt x="21" y="123"/>
                  </a:lnTo>
                  <a:lnTo>
                    <a:pt x="28" y="128"/>
                  </a:lnTo>
                  <a:lnTo>
                    <a:pt x="43" y="135"/>
                  </a:lnTo>
                  <a:lnTo>
                    <a:pt x="57" y="140"/>
                  </a:lnTo>
                  <a:lnTo>
                    <a:pt x="73" y="144"/>
                  </a:lnTo>
                  <a:lnTo>
                    <a:pt x="73" y="144"/>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3" name="Freeform 467"/>
            <p:cNvSpPr>
              <a:spLocks/>
            </p:cNvSpPr>
            <p:nvPr/>
          </p:nvSpPr>
          <p:spPr bwMode="auto">
            <a:xfrm>
              <a:off x="2188" y="6498"/>
              <a:ext cx="142" cy="147"/>
            </a:xfrm>
            <a:custGeom>
              <a:avLst/>
              <a:gdLst>
                <a:gd name="T0" fmla="*/ 71 w 142"/>
                <a:gd name="T1" fmla="*/ 147 h 147"/>
                <a:gd name="T2" fmla="*/ 83 w 142"/>
                <a:gd name="T3" fmla="*/ 145 h 147"/>
                <a:gd name="T4" fmla="*/ 97 w 142"/>
                <a:gd name="T5" fmla="*/ 140 h 147"/>
                <a:gd name="T6" fmla="*/ 109 w 142"/>
                <a:gd name="T7" fmla="*/ 131 h 147"/>
                <a:gd name="T8" fmla="*/ 121 w 142"/>
                <a:gd name="T9" fmla="*/ 124 h 147"/>
                <a:gd name="T10" fmla="*/ 128 w 142"/>
                <a:gd name="T11" fmla="*/ 112 h 147"/>
                <a:gd name="T12" fmla="*/ 135 w 142"/>
                <a:gd name="T13" fmla="*/ 100 h 147"/>
                <a:gd name="T14" fmla="*/ 140 w 142"/>
                <a:gd name="T15" fmla="*/ 86 h 147"/>
                <a:gd name="T16" fmla="*/ 142 w 142"/>
                <a:gd name="T17" fmla="*/ 74 h 147"/>
                <a:gd name="T18" fmla="*/ 140 w 142"/>
                <a:gd name="T19" fmla="*/ 57 h 147"/>
                <a:gd name="T20" fmla="*/ 135 w 142"/>
                <a:gd name="T21" fmla="*/ 43 h 147"/>
                <a:gd name="T22" fmla="*/ 128 w 142"/>
                <a:gd name="T23" fmla="*/ 29 h 147"/>
                <a:gd name="T24" fmla="*/ 121 w 142"/>
                <a:gd name="T25" fmla="*/ 21 h 147"/>
                <a:gd name="T26" fmla="*/ 109 w 142"/>
                <a:gd name="T27" fmla="*/ 10 h 147"/>
                <a:gd name="T28" fmla="*/ 97 w 142"/>
                <a:gd name="T29" fmla="*/ 5 h 147"/>
                <a:gd name="T30" fmla="*/ 83 w 142"/>
                <a:gd name="T31" fmla="*/ 0 h 147"/>
                <a:gd name="T32" fmla="*/ 71 w 142"/>
                <a:gd name="T33" fmla="*/ 0 h 147"/>
                <a:gd name="T34" fmla="*/ 54 w 142"/>
                <a:gd name="T35" fmla="*/ 0 h 147"/>
                <a:gd name="T36" fmla="*/ 40 w 142"/>
                <a:gd name="T37" fmla="*/ 5 h 147"/>
                <a:gd name="T38" fmla="*/ 26 w 142"/>
                <a:gd name="T39" fmla="*/ 10 h 147"/>
                <a:gd name="T40" fmla="*/ 21 w 142"/>
                <a:gd name="T41" fmla="*/ 21 h 147"/>
                <a:gd name="T42" fmla="*/ 9 w 142"/>
                <a:gd name="T43" fmla="*/ 29 h 147"/>
                <a:gd name="T44" fmla="*/ 2 w 142"/>
                <a:gd name="T45" fmla="*/ 43 h 147"/>
                <a:gd name="T46" fmla="*/ 0 w 142"/>
                <a:gd name="T47" fmla="*/ 57 h 147"/>
                <a:gd name="T48" fmla="*/ 0 w 142"/>
                <a:gd name="T49" fmla="*/ 74 h 147"/>
                <a:gd name="T50" fmla="*/ 0 w 142"/>
                <a:gd name="T51" fmla="*/ 86 h 147"/>
                <a:gd name="T52" fmla="*/ 2 w 142"/>
                <a:gd name="T53" fmla="*/ 100 h 147"/>
                <a:gd name="T54" fmla="*/ 9 w 142"/>
                <a:gd name="T55" fmla="*/ 112 h 147"/>
                <a:gd name="T56" fmla="*/ 21 w 142"/>
                <a:gd name="T57" fmla="*/ 124 h 147"/>
                <a:gd name="T58" fmla="*/ 26 w 142"/>
                <a:gd name="T59" fmla="*/ 131 h 147"/>
                <a:gd name="T60" fmla="*/ 40 w 142"/>
                <a:gd name="T61" fmla="*/ 140 h 147"/>
                <a:gd name="T62" fmla="*/ 54 w 142"/>
                <a:gd name="T63" fmla="*/ 145 h 147"/>
                <a:gd name="T64" fmla="*/ 71 w 142"/>
                <a:gd name="T65" fmla="*/ 147 h 147"/>
                <a:gd name="T66" fmla="*/ 71 w 142"/>
                <a:gd name="T6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2" h="147">
                  <a:moveTo>
                    <a:pt x="71" y="147"/>
                  </a:moveTo>
                  <a:lnTo>
                    <a:pt x="83" y="145"/>
                  </a:lnTo>
                  <a:lnTo>
                    <a:pt x="97" y="140"/>
                  </a:lnTo>
                  <a:lnTo>
                    <a:pt x="109" y="131"/>
                  </a:lnTo>
                  <a:lnTo>
                    <a:pt x="121" y="124"/>
                  </a:lnTo>
                  <a:lnTo>
                    <a:pt x="128" y="112"/>
                  </a:lnTo>
                  <a:lnTo>
                    <a:pt x="135" y="100"/>
                  </a:lnTo>
                  <a:lnTo>
                    <a:pt x="140" y="86"/>
                  </a:lnTo>
                  <a:lnTo>
                    <a:pt x="142" y="74"/>
                  </a:lnTo>
                  <a:lnTo>
                    <a:pt x="140" y="57"/>
                  </a:lnTo>
                  <a:lnTo>
                    <a:pt x="135" y="43"/>
                  </a:lnTo>
                  <a:lnTo>
                    <a:pt x="128" y="29"/>
                  </a:lnTo>
                  <a:lnTo>
                    <a:pt x="121" y="21"/>
                  </a:lnTo>
                  <a:lnTo>
                    <a:pt x="109" y="10"/>
                  </a:lnTo>
                  <a:lnTo>
                    <a:pt x="97" y="5"/>
                  </a:lnTo>
                  <a:lnTo>
                    <a:pt x="83" y="0"/>
                  </a:lnTo>
                  <a:lnTo>
                    <a:pt x="71" y="0"/>
                  </a:lnTo>
                  <a:lnTo>
                    <a:pt x="54" y="0"/>
                  </a:lnTo>
                  <a:lnTo>
                    <a:pt x="40" y="5"/>
                  </a:lnTo>
                  <a:lnTo>
                    <a:pt x="26" y="10"/>
                  </a:lnTo>
                  <a:lnTo>
                    <a:pt x="21" y="21"/>
                  </a:lnTo>
                  <a:lnTo>
                    <a:pt x="9" y="29"/>
                  </a:lnTo>
                  <a:lnTo>
                    <a:pt x="2" y="43"/>
                  </a:lnTo>
                  <a:lnTo>
                    <a:pt x="0" y="57"/>
                  </a:lnTo>
                  <a:lnTo>
                    <a:pt x="0" y="74"/>
                  </a:lnTo>
                  <a:lnTo>
                    <a:pt x="0" y="86"/>
                  </a:lnTo>
                  <a:lnTo>
                    <a:pt x="2" y="100"/>
                  </a:lnTo>
                  <a:lnTo>
                    <a:pt x="9" y="112"/>
                  </a:lnTo>
                  <a:lnTo>
                    <a:pt x="21" y="124"/>
                  </a:lnTo>
                  <a:lnTo>
                    <a:pt x="26" y="131"/>
                  </a:lnTo>
                  <a:lnTo>
                    <a:pt x="40" y="140"/>
                  </a:lnTo>
                  <a:lnTo>
                    <a:pt x="54" y="145"/>
                  </a:lnTo>
                  <a:lnTo>
                    <a:pt x="71" y="147"/>
                  </a:lnTo>
                  <a:lnTo>
                    <a:pt x="71"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4" name="Freeform 468"/>
            <p:cNvSpPr>
              <a:spLocks/>
            </p:cNvSpPr>
            <p:nvPr/>
          </p:nvSpPr>
          <p:spPr bwMode="auto">
            <a:xfrm>
              <a:off x="2033" y="6436"/>
              <a:ext cx="147" cy="148"/>
            </a:xfrm>
            <a:custGeom>
              <a:avLst/>
              <a:gdLst>
                <a:gd name="T0" fmla="*/ 74 w 147"/>
                <a:gd name="T1" fmla="*/ 148 h 148"/>
                <a:gd name="T2" fmla="*/ 86 w 147"/>
                <a:gd name="T3" fmla="*/ 145 h 148"/>
                <a:gd name="T4" fmla="*/ 100 w 147"/>
                <a:gd name="T5" fmla="*/ 140 h 148"/>
                <a:gd name="T6" fmla="*/ 112 w 147"/>
                <a:gd name="T7" fmla="*/ 131 h 148"/>
                <a:gd name="T8" fmla="*/ 124 w 147"/>
                <a:gd name="T9" fmla="*/ 124 h 148"/>
                <a:gd name="T10" fmla="*/ 131 w 147"/>
                <a:gd name="T11" fmla="*/ 112 h 148"/>
                <a:gd name="T12" fmla="*/ 140 w 147"/>
                <a:gd name="T13" fmla="*/ 100 h 148"/>
                <a:gd name="T14" fmla="*/ 145 w 147"/>
                <a:gd name="T15" fmla="*/ 86 h 148"/>
                <a:gd name="T16" fmla="*/ 147 w 147"/>
                <a:gd name="T17" fmla="*/ 74 h 148"/>
                <a:gd name="T18" fmla="*/ 145 w 147"/>
                <a:gd name="T19" fmla="*/ 57 h 148"/>
                <a:gd name="T20" fmla="*/ 140 w 147"/>
                <a:gd name="T21" fmla="*/ 43 h 148"/>
                <a:gd name="T22" fmla="*/ 131 w 147"/>
                <a:gd name="T23" fmla="*/ 29 h 148"/>
                <a:gd name="T24" fmla="*/ 124 w 147"/>
                <a:gd name="T25" fmla="*/ 22 h 148"/>
                <a:gd name="T26" fmla="*/ 112 w 147"/>
                <a:gd name="T27" fmla="*/ 10 h 148"/>
                <a:gd name="T28" fmla="*/ 100 w 147"/>
                <a:gd name="T29" fmla="*/ 5 h 148"/>
                <a:gd name="T30" fmla="*/ 86 w 147"/>
                <a:gd name="T31" fmla="*/ 0 h 148"/>
                <a:gd name="T32" fmla="*/ 74 w 147"/>
                <a:gd name="T33" fmla="*/ 0 h 148"/>
                <a:gd name="T34" fmla="*/ 57 w 147"/>
                <a:gd name="T35" fmla="*/ 0 h 148"/>
                <a:gd name="T36" fmla="*/ 43 w 147"/>
                <a:gd name="T37" fmla="*/ 5 h 148"/>
                <a:gd name="T38" fmla="*/ 29 w 147"/>
                <a:gd name="T39" fmla="*/ 10 h 148"/>
                <a:gd name="T40" fmla="*/ 22 w 147"/>
                <a:gd name="T41" fmla="*/ 22 h 148"/>
                <a:gd name="T42" fmla="*/ 10 w 147"/>
                <a:gd name="T43" fmla="*/ 29 h 148"/>
                <a:gd name="T44" fmla="*/ 5 w 147"/>
                <a:gd name="T45" fmla="*/ 43 h 148"/>
                <a:gd name="T46" fmla="*/ 0 w 147"/>
                <a:gd name="T47" fmla="*/ 57 h 148"/>
                <a:gd name="T48" fmla="*/ 0 w 147"/>
                <a:gd name="T49" fmla="*/ 74 h 148"/>
                <a:gd name="T50" fmla="*/ 0 w 147"/>
                <a:gd name="T51" fmla="*/ 86 h 148"/>
                <a:gd name="T52" fmla="*/ 5 w 147"/>
                <a:gd name="T53" fmla="*/ 100 h 148"/>
                <a:gd name="T54" fmla="*/ 10 w 147"/>
                <a:gd name="T55" fmla="*/ 112 h 148"/>
                <a:gd name="T56" fmla="*/ 22 w 147"/>
                <a:gd name="T57" fmla="*/ 124 h 148"/>
                <a:gd name="T58" fmla="*/ 29 w 147"/>
                <a:gd name="T59" fmla="*/ 131 h 148"/>
                <a:gd name="T60" fmla="*/ 43 w 147"/>
                <a:gd name="T61" fmla="*/ 140 h 148"/>
                <a:gd name="T62" fmla="*/ 57 w 147"/>
                <a:gd name="T63" fmla="*/ 145 h 148"/>
                <a:gd name="T64" fmla="*/ 74 w 147"/>
                <a:gd name="T65" fmla="*/ 148 h 148"/>
                <a:gd name="T66" fmla="*/ 74 w 147"/>
                <a:gd name="T6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8">
                  <a:moveTo>
                    <a:pt x="74" y="148"/>
                  </a:moveTo>
                  <a:lnTo>
                    <a:pt x="86" y="145"/>
                  </a:lnTo>
                  <a:lnTo>
                    <a:pt x="100" y="140"/>
                  </a:lnTo>
                  <a:lnTo>
                    <a:pt x="112" y="131"/>
                  </a:lnTo>
                  <a:lnTo>
                    <a:pt x="124" y="124"/>
                  </a:lnTo>
                  <a:lnTo>
                    <a:pt x="131" y="112"/>
                  </a:lnTo>
                  <a:lnTo>
                    <a:pt x="140" y="100"/>
                  </a:lnTo>
                  <a:lnTo>
                    <a:pt x="145" y="86"/>
                  </a:lnTo>
                  <a:lnTo>
                    <a:pt x="147" y="74"/>
                  </a:lnTo>
                  <a:lnTo>
                    <a:pt x="145" y="57"/>
                  </a:lnTo>
                  <a:lnTo>
                    <a:pt x="140" y="43"/>
                  </a:lnTo>
                  <a:lnTo>
                    <a:pt x="131" y="29"/>
                  </a:lnTo>
                  <a:lnTo>
                    <a:pt x="124" y="22"/>
                  </a:lnTo>
                  <a:lnTo>
                    <a:pt x="112" y="10"/>
                  </a:lnTo>
                  <a:lnTo>
                    <a:pt x="100" y="5"/>
                  </a:lnTo>
                  <a:lnTo>
                    <a:pt x="86" y="0"/>
                  </a:lnTo>
                  <a:lnTo>
                    <a:pt x="74" y="0"/>
                  </a:lnTo>
                  <a:lnTo>
                    <a:pt x="57" y="0"/>
                  </a:lnTo>
                  <a:lnTo>
                    <a:pt x="43" y="5"/>
                  </a:lnTo>
                  <a:lnTo>
                    <a:pt x="29" y="10"/>
                  </a:lnTo>
                  <a:lnTo>
                    <a:pt x="22" y="22"/>
                  </a:lnTo>
                  <a:lnTo>
                    <a:pt x="10" y="29"/>
                  </a:lnTo>
                  <a:lnTo>
                    <a:pt x="5" y="43"/>
                  </a:lnTo>
                  <a:lnTo>
                    <a:pt x="0" y="57"/>
                  </a:lnTo>
                  <a:lnTo>
                    <a:pt x="0" y="74"/>
                  </a:lnTo>
                  <a:lnTo>
                    <a:pt x="0" y="86"/>
                  </a:lnTo>
                  <a:lnTo>
                    <a:pt x="5" y="100"/>
                  </a:lnTo>
                  <a:lnTo>
                    <a:pt x="10" y="112"/>
                  </a:lnTo>
                  <a:lnTo>
                    <a:pt x="22" y="124"/>
                  </a:lnTo>
                  <a:lnTo>
                    <a:pt x="29" y="131"/>
                  </a:lnTo>
                  <a:lnTo>
                    <a:pt x="43" y="140"/>
                  </a:lnTo>
                  <a:lnTo>
                    <a:pt x="57" y="145"/>
                  </a:lnTo>
                  <a:lnTo>
                    <a:pt x="74" y="148"/>
                  </a:lnTo>
                  <a:lnTo>
                    <a:pt x="74" y="148"/>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5" name="Freeform 469"/>
            <p:cNvSpPr>
              <a:spLocks/>
            </p:cNvSpPr>
            <p:nvPr/>
          </p:nvSpPr>
          <p:spPr bwMode="auto">
            <a:xfrm>
              <a:off x="2266" y="6311"/>
              <a:ext cx="150" cy="147"/>
            </a:xfrm>
            <a:custGeom>
              <a:avLst/>
              <a:gdLst>
                <a:gd name="T0" fmla="*/ 76 w 150"/>
                <a:gd name="T1" fmla="*/ 147 h 147"/>
                <a:gd name="T2" fmla="*/ 88 w 150"/>
                <a:gd name="T3" fmla="*/ 144 h 147"/>
                <a:gd name="T4" fmla="*/ 102 w 150"/>
                <a:gd name="T5" fmla="*/ 140 h 147"/>
                <a:gd name="T6" fmla="*/ 114 w 150"/>
                <a:gd name="T7" fmla="*/ 132 h 147"/>
                <a:gd name="T8" fmla="*/ 126 w 150"/>
                <a:gd name="T9" fmla="*/ 125 h 147"/>
                <a:gd name="T10" fmla="*/ 133 w 150"/>
                <a:gd name="T11" fmla="*/ 113 h 147"/>
                <a:gd name="T12" fmla="*/ 143 w 150"/>
                <a:gd name="T13" fmla="*/ 104 h 147"/>
                <a:gd name="T14" fmla="*/ 147 w 150"/>
                <a:gd name="T15" fmla="*/ 87 h 147"/>
                <a:gd name="T16" fmla="*/ 150 w 150"/>
                <a:gd name="T17" fmla="*/ 75 h 147"/>
                <a:gd name="T18" fmla="*/ 147 w 150"/>
                <a:gd name="T19" fmla="*/ 61 h 147"/>
                <a:gd name="T20" fmla="*/ 143 w 150"/>
                <a:gd name="T21" fmla="*/ 47 h 147"/>
                <a:gd name="T22" fmla="*/ 133 w 150"/>
                <a:gd name="T23" fmla="*/ 33 h 147"/>
                <a:gd name="T24" fmla="*/ 126 w 150"/>
                <a:gd name="T25" fmla="*/ 23 h 147"/>
                <a:gd name="T26" fmla="*/ 114 w 150"/>
                <a:gd name="T27" fmla="*/ 11 h 147"/>
                <a:gd name="T28" fmla="*/ 102 w 150"/>
                <a:gd name="T29" fmla="*/ 4 h 147"/>
                <a:gd name="T30" fmla="*/ 88 w 150"/>
                <a:gd name="T31" fmla="*/ 0 h 147"/>
                <a:gd name="T32" fmla="*/ 76 w 150"/>
                <a:gd name="T33" fmla="*/ 0 h 147"/>
                <a:gd name="T34" fmla="*/ 57 w 150"/>
                <a:gd name="T35" fmla="*/ 0 h 147"/>
                <a:gd name="T36" fmla="*/ 43 w 150"/>
                <a:gd name="T37" fmla="*/ 4 h 147"/>
                <a:gd name="T38" fmla="*/ 29 w 150"/>
                <a:gd name="T39" fmla="*/ 11 h 147"/>
                <a:gd name="T40" fmla="*/ 19 w 150"/>
                <a:gd name="T41" fmla="*/ 23 h 147"/>
                <a:gd name="T42" fmla="*/ 10 w 150"/>
                <a:gd name="T43" fmla="*/ 33 h 147"/>
                <a:gd name="T44" fmla="*/ 5 w 150"/>
                <a:gd name="T45" fmla="*/ 47 h 147"/>
                <a:gd name="T46" fmla="*/ 0 w 150"/>
                <a:gd name="T47" fmla="*/ 61 h 147"/>
                <a:gd name="T48" fmla="*/ 0 w 150"/>
                <a:gd name="T49" fmla="*/ 75 h 147"/>
                <a:gd name="T50" fmla="*/ 0 w 150"/>
                <a:gd name="T51" fmla="*/ 87 h 147"/>
                <a:gd name="T52" fmla="*/ 5 w 150"/>
                <a:gd name="T53" fmla="*/ 104 h 147"/>
                <a:gd name="T54" fmla="*/ 10 w 150"/>
                <a:gd name="T55" fmla="*/ 113 h 147"/>
                <a:gd name="T56" fmla="*/ 19 w 150"/>
                <a:gd name="T57" fmla="*/ 125 h 147"/>
                <a:gd name="T58" fmla="*/ 29 w 150"/>
                <a:gd name="T59" fmla="*/ 132 h 147"/>
                <a:gd name="T60" fmla="*/ 43 w 150"/>
                <a:gd name="T61" fmla="*/ 140 h 147"/>
                <a:gd name="T62" fmla="*/ 57 w 150"/>
                <a:gd name="T63" fmla="*/ 144 h 147"/>
                <a:gd name="T64" fmla="*/ 76 w 150"/>
                <a:gd name="T65" fmla="*/ 147 h 147"/>
                <a:gd name="T66" fmla="*/ 76 w 150"/>
                <a:gd name="T6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147">
                  <a:moveTo>
                    <a:pt x="76" y="147"/>
                  </a:moveTo>
                  <a:lnTo>
                    <a:pt x="88" y="144"/>
                  </a:lnTo>
                  <a:lnTo>
                    <a:pt x="102" y="140"/>
                  </a:lnTo>
                  <a:lnTo>
                    <a:pt x="114" y="132"/>
                  </a:lnTo>
                  <a:lnTo>
                    <a:pt x="126" y="125"/>
                  </a:lnTo>
                  <a:lnTo>
                    <a:pt x="133" y="113"/>
                  </a:lnTo>
                  <a:lnTo>
                    <a:pt x="143" y="104"/>
                  </a:lnTo>
                  <a:lnTo>
                    <a:pt x="147" y="87"/>
                  </a:lnTo>
                  <a:lnTo>
                    <a:pt x="150" y="75"/>
                  </a:lnTo>
                  <a:lnTo>
                    <a:pt x="147" y="61"/>
                  </a:lnTo>
                  <a:lnTo>
                    <a:pt x="143" y="47"/>
                  </a:lnTo>
                  <a:lnTo>
                    <a:pt x="133" y="33"/>
                  </a:lnTo>
                  <a:lnTo>
                    <a:pt x="126" y="23"/>
                  </a:lnTo>
                  <a:lnTo>
                    <a:pt x="114" y="11"/>
                  </a:lnTo>
                  <a:lnTo>
                    <a:pt x="102" y="4"/>
                  </a:lnTo>
                  <a:lnTo>
                    <a:pt x="88" y="0"/>
                  </a:lnTo>
                  <a:lnTo>
                    <a:pt x="76" y="0"/>
                  </a:lnTo>
                  <a:lnTo>
                    <a:pt x="57" y="0"/>
                  </a:lnTo>
                  <a:lnTo>
                    <a:pt x="43" y="4"/>
                  </a:lnTo>
                  <a:lnTo>
                    <a:pt x="29" y="11"/>
                  </a:lnTo>
                  <a:lnTo>
                    <a:pt x="19" y="23"/>
                  </a:lnTo>
                  <a:lnTo>
                    <a:pt x="10" y="33"/>
                  </a:lnTo>
                  <a:lnTo>
                    <a:pt x="5" y="47"/>
                  </a:lnTo>
                  <a:lnTo>
                    <a:pt x="0" y="61"/>
                  </a:lnTo>
                  <a:lnTo>
                    <a:pt x="0" y="75"/>
                  </a:lnTo>
                  <a:lnTo>
                    <a:pt x="0" y="87"/>
                  </a:lnTo>
                  <a:lnTo>
                    <a:pt x="5" y="104"/>
                  </a:lnTo>
                  <a:lnTo>
                    <a:pt x="10" y="113"/>
                  </a:lnTo>
                  <a:lnTo>
                    <a:pt x="19" y="125"/>
                  </a:lnTo>
                  <a:lnTo>
                    <a:pt x="29" y="132"/>
                  </a:lnTo>
                  <a:lnTo>
                    <a:pt x="43" y="140"/>
                  </a:lnTo>
                  <a:lnTo>
                    <a:pt x="57" y="144"/>
                  </a:lnTo>
                  <a:lnTo>
                    <a:pt x="76" y="147"/>
                  </a:lnTo>
                  <a:lnTo>
                    <a:pt x="76"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6" name="Freeform 470"/>
            <p:cNvSpPr>
              <a:spLocks/>
            </p:cNvSpPr>
            <p:nvPr/>
          </p:nvSpPr>
          <p:spPr bwMode="auto">
            <a:xfrm>
              <a:off x="2002" y="5950"/>
              <a:ext cx="55" cy="142"/>
            </a:xfrm>
            <a:custGeom>
              <a:avLst/>
              <a:gdLst>
                <a:gd name="T0" fmla="*/ 0 w 55"/>
                <a:gd name="T1" fmla="*/ 142 h 142"/>
                <a:gd name="T2" fmla="*/ 0 w 55"/>
                <a:gd name="T3" fmla="*/ 121 h 142"/>
                <a:gd name="T4" fmla="*/ 0 w 55"/>
                <a:gd name="T5" fmla="*/ 99 h 142"/>
                <a:gd name="T6" fmla="*/ 0 w 55"/>
                <a:gd name="T7" fmla="*/ 78 h 142"/>
                <a:gd name="T8" fmla="*/ 0 w 55"/>
                <a:gd name="T9" fmla="*/ 61 h 142"/>
                <a:gd name="T10" fmla="*/ 0 w 55"/>
                <a:gd name="T11" fmla="*/ 42 h 142"/>
                <a:gd name="T12" fmla="*/ 0 w 55"/>
                <a:gd name="T13" fmla="*/ 26 h 142"/>
                <a:gd name="T14" fmla="*/ 0 w 55"/>
                <a:gd name="T15" fmla="*/ 11 h 142"/>
                <a:gd name="T16" fmla="*/ 0 w 55"/>
                <a:gd name="T17" fmla="*/ 0 h 142"/>
                <a:gd name="T18" fmla="*/ 19 w 55"/>
                <a:gd name="T19" fmla="*/ 9 h 142"/>
                <a:gd name="T20" fmla="*/ 38 w 55"/>
                <a:gd name="T21" fmla="*/ 26 h 142"/>
                <a:gd name="T22" fmla="*/ 43 w 55"/>
                <a:gd name="T23" fmla="*/ 33 h 142"/>
                <a:gd name="T24" fmla="*/ 50 w 55"/>
                <a:gd name="T25" fmla="*/ 45 h 142"/>
                <a:gd name="T26" fmla="*/ 53 w 55"/>
                <a:gd name="T27" fmla="*/ 59 h 142"/>
                <a:gd name="T28" fmla="*/ 55 w 55"/>
                <a:gd name="T29" fmla="*/ 73 h 142"/>
                <a:gd name="T30" fmla="*/ 50 w 55"/>
                <a:gd name="T31" fmla="*/ 95 h 142"/>
                <a:gd name="T32" fmla="*/ 38 w 55"/>
                <a:gd name="T33" fmla="*/ 116 h 142"/>
                <a:gd name="T34" fmla="*/ 19 w 55"/>
                <a:gd name="T35" fmla="*/ 130 h 142"/>
                <a:gd name="T36" fmla="*/ 0 w 55"/>
                <a:gd name="T37" fmla="*/ 142 h 142"/>
                <a:gd name="T38" fmla="*/ 0 w 55"/>
                <a:gd name="T39"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42">
                  <a:moveTo>
                    <a:pt x="0" y="142"/>
                  </a:moveTo>
                  <a:lnTo>
                    <a:pt x="0" y="121"/>
                  </a:lnTo>
                  <a:lnTo>
                    <a:pt x="0" y="99"/>
                  </a:lnTo>
                  <a:lnTo>
                    <a:pt x="0" y="78"/>
                  </a:lnTo>
                  <a:lnTo>
                    <a:pt x="0" y="61"/>
                  </a:lnTo>
                  <a:lnTo>
                    <a:pt x="0" y="42"/>
                  </a:lnTo>
                  <a:lnTo>
                    <a:pt x="0" y="26"/>
                  </a:lnTo>
                  <a:lnTo>
                    <a:pt x="0" y="11"/>
                  </a:lnTo>
                  <a:lnTo>
                    <a:pt x="0" y="0"/>
                  </a:lnTo>
                  <a:lnTo>
                    <a:pt x="19" y="9"/>
                  </a:lnTo>
                  <a:lnTo>
                    <a:pt x="38" y="26"/>
                  </a:lnTo>
                  <a:lnTo>
                    <a:pt x="43" y="33"/>
                  </a:lnTo>
                  <a:lnTo>
                    <a:pt x="50" y="45"/>
                  </a:lnTo>
                  <a:lnTo>
                    <a:pt x="53" y="59"/>
                  </a:lnTo>
                  <a:lnTo>
                    <a:pt x="55" y="73"/>
                  </a:lnTo>
                  <a:lnTo>
                    <a:pt x="50" y="95"/>
                  </a:lnTo>
                  <a:lnTo>
                    <a:pt x="38" y="116"/>
                  </a:lnTo>
                  <a:lnTo>
                    <a:pt x="19" y="130"/>
                  </a:lnTo>
                  <a:lnTo>
                    <a:pt x="0" y="142"/>
                  </a:lnTo>
                  <a:lnTo>
                    <a:pt x="0" y="142"/>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7" name="Freeform 471"/>
            <p:cNvSpPr>
              <a:spLocks/>
            </p:cNvSpPr>
            <p:nvPr/>
          </p:nvSpPr>
          <p:spPr bwMode="auto">
            <a:xfrm>
              <a:off x="2002" y="6289"/>
              <a:ext cx="69" cy="147"/>
            </a:xfrm>
            <a:custGeom>
              <a:avLst/>
              <a:gdLst>
                <a:gd name="T0" fmla="*/ 3 w 69"/>
                <a:gd name="T1" fmla="*/ 147 h 147"/>
                <a:gd name="T2" fmla="*/ 0 w 69"/>
                <a:gd name="T3" fmla="*/ 126 h 147"/>
                <a:gd name="T4" fmla="*/ 0 w 69"/>
                <a:gd name="T5" fmla="*/ 109 h 147"/>
                <a:gd name="T6" fmla="*/ 0 w 69"/>
                <a:gd name="T7" fmla="*/ 88 h 147"/>
                <a:gd name="T8" fmla="*/ 0 w 69"/>
                <a:gd name="T9" fmla="*/ 74 h 147"/>
                <a:gd name="T10" fmla="*/ 0 w 69"/>
                <a:gd name="T11" fmla="*/ 55 h 147"/>
                <a:gd name="T12" fmla="*/ 0 w 69"/>
                <a:gd name="T13" fmla="*/ 36 h 147"/>
                <a:gd name="T14" fmla="*/ 0 w 69"/>
                <a:gd name="T15" fmla="*/ 17 h 147"/>
                <a:gd name="T16" fmla="*/ 0 w 69"/>
                <a:gd name="T17" fmla="*/ 0 h 147"/>
                <a:gd name="T18" fmla="*/ 24 w 69"/>
                <a:gd name="T19" fmla="*/ 7 h 147"/>
                <a:gd name="T20" fmla="*/ 48 w 69"/>
                <a:gd name="T21" fmla="*/ 24 h 147"/>
                <a:gd name="T22" fmla="*/ 55 w 69"/>
                <a:gd name="T23" fmla="*/ 33 h 147"/>
                <a:gd name="T24" fmla="*/ 62 w 69"/>
                <a:gd name="T25" fmla="*/ 48 h 147"/>
                <a:gd name="T26" fmla="*/ 67 w 69"/>
                <a:gd name="T27" fmla="*/ 62 h 147"/>
                <a:gd name="T28" fmla="*/ 69 w 69"/>
                <a:gd name="T29" fmla="*/ 76 h 147"/>
                <a:gd name="T30" fmla="*/ 67 w 69"/>
                <a:gd name="T31" fmla="*/ 88 h 147"/>
                <a:gd name="T32" fmla="*/ 62 w 69"/>
                <a:gd name="T33" fmla="*/ 100 h 147"/>
                <a:gd name="T34" fmla="*/ 55 w 69"/>
                <a:gd name="T35" fmla="*/ 112 h 147"/>
                <a:gd name="T36" fmla="*/ 48 w 69"/>
                <a:gd name="T37" fmla="*/ 126 h 147"/>
                <a:gd name="T38" fmla="*/ 26 w 69"/>
                <a:gd name="T39" fmla="*/ 138 h 147"/>
                <a:gd name="T40" fmla="*/ 3 w 69"/>
                <a:gd name="T41" fmla="*/ 147 h 147"/>
                <a:gd name="T42" fmla="*/ 3 w 69"/>
                <a:gd name="T43"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147">
                  <a:moveTo>
                    <a:pt x="3" y="147"/>
                  </a:moveTo>
                  <a:lnTo>
                    <a:pt x="0" y="126"/>
                  </a:lnTo>
                  <a:lnTo>
                    <a:pt x="0" y="109"/>
                  </a:lnTo>
                  <a:lnTo>
                    <a:pt x="0" y="88"/>
                  </a:lnTo>
                  <a:lnTo>
                    <a:pt x="0" y="74"/>
                  </a:lnTo>
                  <a:lnTo>
                    <a:pt x="0" y="55"/>
                  </a:lnTo>
                  <a:lnTo>
                    <a:pt x="0" y="36"/>
                  </a:lnTo>
                  <a:lnTo>
                    <a:pt x="0" y="17"/>
                  </a:lnTo>
                  <a:lnTo>
                    <a:pt x="0" y="0"/>
                  </a:lnTo>
                  <a:lnTo>
                    <a:pt x="24" y="7"/>
                  </a:lnTo>
                  <a:lnTo>
                    <a:pt x="48" y="24"/>
                  </a:lnTo>
                  <a:lnTo>
                    <a:pt x="55" y="33"/>
                  </a:lnTo>
                  <a:lnTo>
                    <a:pt x="62" y="48"/>
                  </a:lnTo>
                  <a:lnTo>
                    <a:pt x="67" y="62"/>
                  </a:lnTo>
                  <a:lnTo>
                    <a:pt x="69" y="76"/>
                  </a:lnTo>
                  <a:lnTo>
                    <a:pt x="67" y="88"/>
                  </a:lnTo>
                  <a:lnTo>
                    <a:pt x="62" y="100"/>
                  </a:lnTo>
                  <a:lnTo>
                    <a:pt x="55" y="112"/>
                  </a:lnTo>
                  <a:lnTo>
                    <a:pt x="48" y="126"/>
                  </a:lnTo>
                  <a:lnTo>
                    <a:pt x="26" y="138"/>
                  </a:lnTo>
                  <a:lnTo>
                    <a:pt x="3" y="147"/>
                  </a:lnTo>
                  <a:lnTo>
                    <a:pt x="3"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8" name="Freeform 472"/>
            <p:cNvSpPr>
              <a:spLocks/>
            </p:cNvSpPr>
            <p:nvPr/>
          </p:nvSpPr>
          <p:spPr bwMode="auto">
            <a:xfrm>
              <a:off x="2033" y="6132"/>
              <a:ext cx="93" cy="93"/>
            </a:xfrm>
            <a:custGeom>
              <a:avLst/>
              <a:gdLst>
                <a:gd name="T0" fmla="*/ 45 w 93"/>
                <a:gd name="T1" fmla="*/ 93 h 93"/>
                <a:gd name="T2" fmla="*/ 62 w 93"/>
                <a:gd name="T3" fmla="*/ 88 h 93"/>
                <a:gd name="T4" fmla="*/ 79 w 93"/>
                <a:gd name="T5" fmla="*/ 76 h 93"/>
                <a:gd name="T6" fmla="*/ 88 w 93"/>
                <a:gd name="T7" fmla="*/ 62 h 93"/>
                <a:gd name="T8" fmla="*/ 93 w 93"/>
                <a:gd name="T9" fmla="*/ 46 h 93"/>
                <a:gd name="T10" fmla="*/ 88 w 93"/>
                <a:gd name="T11" fmla="*/ 24 h 93"/>
                <a:gd name="T12" fmla="*/ 79 w 93"/>
                <a:gd name="T13" fmla="*/ 12 h 93"/>
                <a:gd name="T14" fmla="*/ 62 w 93"/>
                <a:gd name="T15" fmla="*/ 3 h 93"/>
                <a:gd name="T16" fmla="*/ 45 w 93"/>
                <a:gd name="T17" fmla="*/ 0 h 93"/>
                <a:gd name="T18" fmla="*/ 26 w 93"/>
                <a:gd name="T19" fmla="*/ 3 h 93"/>
                <a:gd name="T20" fmla="*/ 14 w 93"/>
                <a:gd name="T21" fmla="*/ 12 h 93"/>
                <a:gd name="T22" fmla="*/ 3 w 93"/>
                <a:gd name="T23" fmla="*/ 24 h 93"/>
                <a:gd name="T24" fmla="*/ 0 w 93"/>
                <a:gd name="T25" fmla="*/ 46 h 93"/>
                <a:gd name="T26" fmla="*/ 3 w 93"/>
                <a:gd name="T27" fmla="*/ 62 h 93"/>
                <a:gd name="T28" fmla="*/ 14 w 93"/>
                <a:gd name="T29" fmla="*/ 76 h 93"/>
                <a:gd name="T30" fmla="*/ 26 w 93"/>
                <a:gd name="T31" fmla="*/ 88 h 93"/>
                <a:gd name="T32" fmla="*/ 45 w 93"/>
                <a:gd name="T33" fmla="*/ 93 h 93"/>
                <a:gd name="T34" fmla="*/ 45 w 93"/>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3">
                  <a:moveTo>
                    <a:pt x="45" y="93"/>
                  </a:moveTo>
                  <a:lnTo>
                    <a:pt x="62" y="88"/>
                  </a:lnTo>
                  <a:lnTo>
                    <a:pt x="79" y="76"/>
                  </a:lnTo>
                  <a:lnTo>
                    <a:pt x="88" y="62"/>
                  </a:lnTo>
                  <a:lnTo>
                    <a:pt x="93" y="46"/>
                  </a:lnTo>
                  <a:lnTo>
                    <a:pt x="88" y="24"/>
                  </a:lnTo>
                  <a:lnTo>
                    <a:pt x="79" y="12"/>
                  </a:lnTo>
                  <a:lnTo>
                    <a:pt x="62" y="3"/>
                  </a:lnTo>
                  <a:lnTo>
                    <a:pt x="45" y="0"/>
                  </a:lnTo>
                  <a:lnTo>
                    <a:pt x="26" y="3"/>
                  </a:lnTo>
                  <a:lnTo>
                    <a:pt x="14" y="12"/>
                  </a:lnTo>
                  <a:lnTo>
                    <a:pt x="3" y="24"/>
                  </a:lnTo>
                  <a:lnTo>
                    <a:pt x="0" y="46"/>
                  </a:lnTo>
                  <a:lnTo>
                    <a:pt x="3" y="62"/>
                  </a:lnTo>
                  <a:lnTo>
                    <a:pt x="14" y="76"/>
                  </a:lnTo>
                  <a:lnTo>
                    <a:pt x="26" y="88"/>
                  </a:lnTo>
                  <a:lnTo>
                    <a:pt x="45" y="93"/>
                  </a:lnTo>
                  <a:lnTo>
                    <a:pt x="45"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49" name="Freeform 473"/>
            <p:cNvSpPr>
              <a:spLocks/>
            </p:cNvSpPr>
            <p:nvPr/>
          </p:nvSpPr>
          <p:spPr bwMode="auto">
            <a:xfrm>
              <a:off x="2128" y="6282"/>
              <a:ext cx="86" cy="86"/>
            </a:xfrm>
            <a:custGeom>
              <a:avLst/>
              <a:gdLst>
                <a:gd name="T0" fmla="*/ 45 w 86"/>
                <a:gd name="T1" fmla="*/ 86 h 86"/>
                <a:gd name="T2" fmla="*/ 60 w 86"/>
                <a:gd name="T3" fmla="*/ 83 h 86"/>
                <a:gd name="T4" fmla="*/ 71 w 86"/>
                <a:gd name="T5" fmla="*/ 74 h 86"/>
                <a:gd name="T6" fmla="*/ 81 w 86"/>
                <a:gd name="T7" fmla="*/ 59 h 86"/>
                <a:gd name="T8" fmla="*/ 86 w 86"/>
                <a:gd name="T9" fmla="*/ 45 h 86"/>
                <a:gd name="T10" fmla="*/ 81 w 86"/>
                <a:gd name="T11" fmla="*/ 24 h 86"/>
                <a:gd name="T12" fmla="*/ 71 w 86"/>
                <a:gd name="T13" fmla="*/ 12 h 86"/>
                <a:gd name="T14" fmla="*/ 60 w 86"/>
                <a:gd name="T15" fmla="*/ 2 h 86"/>
                <a:gd name="T16" fmla="*/ 45 w 86"/>
                <a:gd name="T17" fmla="*/ 0 h 86"/>
                <a:gd name="T18" fmla="*/ 24 w 86"/>
                <a:gd name="T19" fmla="*/ 2 h 86"/>
                <a:gd name="T20" fmla="*/ 12 w 86"/>
                <a:gd name="T21" fmla="*/ 12 h 86"/>
                <a:gd name="T22" fmla="*/ 3 w 86"/>
                <a:gd name="T23" fmla="*/ 24 h 86"/>
                <a:gd name="T24" fmla="*/ 0 w 86"/>
                <a:gd name="T25" fmla="*/ 45 h 86"/>
                <a:gd name="T26" fmla="*/ 3 w 86"/>
                <a:gd name="T27" fmla="*/ 59 h 86"/>
                <a:gd name="T28" fmla="*/ 12 w 86"/>
                <a:gd name="T29" fmla="*/ 74 h 86"/>
                <a:gd name="T30" fmla="*/ 24 w 86"/>
                <a:gd name="T31" fmla="*/ 83 h 86"/>
                <a:gd name="T32" fmla="*/ 45 w 86"/>
                <a:gd name="T33" fmla="*/ 86 h 86"/>
                <a:gd name="T34" fmla="*/ 45 w 86"/>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6">
                  <a:moveTo>
                    <a:pt x="45" y="86"/>
                  </a:moveTo>
                  <a:lnTo>
                    <a:pt x="60" y="83"/>
                  </a:lnTo>
                  <a:lnTo>
                    <a:pt x="71" y="74"/>
                  </a:lnTo>
                  <a:lnTo>
                    <a:pt x="81" y="59"/>
                  </a:lnTo>
                  <a:lnTo>
                    <a:pt x="86" y="45"/>
                  </a:lnTo>
                  <a:lnTo>
                    <a:pt x="81" y="24"/>
                  </a:lnTo>
                  <a:lnTo>
                    <a:pt x="71" y="12"/>
                  </a:lnTo>
                  <a:lnTo>
                    <a:pt x="60" y="2"/>
                  </a:lnTo>
                  <a:lnTo>
                    <a:pt x="45" y="0"/>
                  </a:lnTo>
                  <a:lnTo>
                    <a:pt x="24" y="2"/>
                  </a:lnTo>
                  <a:lnTo>
                    <a:pt x="12" y="12"/>
                  </a:lnTo>
                  <a:lnTo>
                    <a:pt x="3" y="24"/>
                  </a:lnTo>
                  <a:lnTo>
                    <a:pt x="0" y="45"/>
                  </a:lnTo>
                  <a:lnTo>
                    <a:pt x="3" y="59"/>
                  </a:lnTo>
                  <a:lnTo>
                    <a:pt x="12" y="74"/>
                  </a:lnTo>
                  <a:lnTo>
                    <a:pt x="24" y="83"/>
                  </a:lnTo>
                  <a:lnTo>
                    <a:pt x="45" y="86"/>
                  </a:lnTo>
                  <a:lnTo>
                    <a:pt x="45" y="86"/>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0" name="Freeform 474"/>
            <p:cNvSpPr>
              <a:spLocks/>
            </p:cNvSpPr>
            <p:nvPr/>
          </p:nvSpPr>
          <p:spPr bwMode="auto">
            <a:xfrm>
              <a:off x="2287" y="6334"/>
              <a:ext cx="95" cy="93"/>
            </a:xfrm>
            <a:custGeom>
              <a:avLst/>
              <a:gdLst>
                <a:gd name="T0" fmla="*/ 48 w 95"/>
                <a:gd name="T1" fmla="*/ 93 h 93"/>
                <a:gd name="T2" fmla="*/ 65 w 95"/>
                <a:gd name="T3" fmla="*/ 88 h 93"/>
                <a:gd name="T4" fmla="*/ 81 w 95"/>
                <a:gd name="T5" fmla="*/ 76 h 93"/>
                <a:gd name="T6" fmla="*/ 91 w 95"/>
                <a:gd name="T7" fmla="*/ 62 h 93"/>
                <a:gd name="T8" fmla="*/ 95 w 95"/>
                <a:gd name="T9" fmla="*/ 45 h 93"/>
                <a:gd name="T10" fmla="*/ 91 w 95"/>
                <a:gd name="T11" fmla="*/ 26 h 93"/>
                <a:gd name="T12" fmla="*/ 81 w 95"/>
                <a:gd name="T13" fmla="*/ 12 h 93"/>
                <a:gd name="T14" fmla="*/ 65 w 95"/>
                <a:gd name="T15" fmla="*/ 3 h 93"/>
                <a:gd name="T16" fmla="*/ 48 w 95"/>
                <a:gd name="T17" fmla="*/ 0 h 93"/>
                <a:gd name="T18" fmla="*/ 27 w 95"/>
                <a:gd name="T19" fmla="*/ 3 h 93"/>
                <a:gd name="T20" fmla="*/ 12 w 95"/>
                <a:gd name="T21" fmla="*/ 12 h 93"/>
                <a:gd name="T22" fmla="*/ 3 w 95"/>
                <a:gd name="T23" fmla="*/ 26 h 93"/>
                <a:gd name="T24" fmla="*/ 0 w 95"/>
                <a:gd name="T25" fmla="*/ 45 h 93"/>
                <a:gd name="T26" fmla="*/ 3 w 95"/>
                <a:gd name="T27" fmla="*/ 62 h 93"/>
                <a:gd name="T28" fmla="*/ 12 w 95"/>
                <a:gd name="T29" fmla="*/ 76 h 93"/>
                <a:gd name="T30" fmla="*/ 27 w 95"/>
                <a:gd name="T31" fmla="*/ 88 h 93"/>
                <a:gd name="T32" fmla="*/ 48 w 95"/>
                <a:gd name="T33" fmla="*/ 93 h 93"/>
                <a:gd name="T34" fmla="*/ 48 w 9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3">
                  <a:moveTo>
                    <a:pt x="48" y="93"/>
                  </a:moveTo>
                  <a:lnTo>
                    <a:pt x="65" y="88"/>
                  </a:lnTo>
                  <a:lnTo>
                    <a:pt x="81" y="76"/>
                  </a:lnTo>
                  <a:lnTo>
                    <a:pt x="91" y="62"/>
                  </a:lnTo>
                  <a:lnTo>
                    <a:pt x="95" y="45"/>
                  </a:lnTo>
                  <a:lnTo>
                    <a:pt x="91" y="26"/>
                  </a:lnTo>
                  <a:lnTo>
                    <a:pt x="81" y="12"/>
                  </a:lnTo>
                  <a:lnTo>
                    <a:pt x="65" y="3"/>
                  </a:lnTo>
                  <a:lnTo>
                    <a:pt x="48" y="0"/>
                  </a:lnTo>
                  <a:lnTo>
                    <a:pt x="27" y="3"/>
                  </a:lnTo>
                  <a:lnTo>
                    <a:pt x="12" y="12"/>
                  </a:lnTo>
                  <a:lnTo>
                    <a:pt x="3" y="26"/>
                  </a:lnTo>
                  <a:lnTo>
                    <a:pt x="0" y="45"/>
                  </a:lnTo>
                  <a:lnTo>
                    <a:pt x="3" y="62"/>
                  </a:lnTo>
                  <a:lnTo>
                    <a:pt x="12" y="76"/>
                  </a:lnTo>
                  <a:lnTo>
                    <a:pt x="27" y="88"/>
                  </a:lnTo>
                  <a:lnTo>
                    <a:pt x="48" y="93"/>
                  </a:lnTo>
                  <a:lnTo>
                    <a:pt x="48"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1" name="Freeform 475"/>
            <p:cNvSpPr>
              <a:spLocks/>
            </p:cNvSpPr>
            <p:nvPr/>
          </p:nvSpPr>
          <p:spPr bwMode="auto">
            <a:xfrm>
              <a:off x="2052" y="6462"/>
              <a:ext cx="88" cy="88"/>
            </a:xfrm>
            <a:custGeom>
              <a:avLst/>
              <a:gdLst>
                <a:gd name="T0" fmla="*/ 43 w 88"/>
                <a:gd name="T1" fmla="*/ 88 h 88"/>
                <a:gd name="T2" fmla="*/ 60 w 88"/>
                <a:gd name="T3" fmla="*/ 84 h 88"/>
                <a:gd name="T4" fmla="*/ 74 w 88"/>
                <a:gd name="T5" fmla="*/ 74 h 88"/>
                <a:gd name="T6" fmla="*/ 83 w 88"/>
                <a:gd name="T7" fmla="*/ 60 h 88"/>
                <a:gd name="T8" fmla="*/ 88 w 88"/>
                <a:gd name="T9" fmla="*/ 43 h 88"/>
                <a:gd name="T10" fmla="*/ 83 w 88"/>
                <a:gd name="T11" fmla="*/ 24 h 88"/>
                <a:gd name="T12" fmla="*/ 74 w 88"/>
                <a:gd name="T13" fmla="*/ 12 h 88"/>
                <a:gd name="T14" fmla="*/ 60 w 88"/>
                <a:gd name="T15" fmla="*/ 3 h 88"/>
                <a:gd name="T16" fmla="*/ 43 w 88"/>
                <a:gd name="T17" fmla="*/ 0 h 88"/>
                <a:gd name="T18" fmla="*/ 24 w 88"/>
                <a:gd name="T19" fmla="*/ 3 h 88"/>
                <a:gd name="T20" fmla="*/ 12 w 88"/>
                <a:gd name="T21" fmla="*/ 12 h 88"/>
                <a:gd name="T22" fmla="*/ 3 w 88"/>
                <a:gd name="T23" fmla="*/ 24 h 88"/>
                <a:gd name="T24" fmla="*/ 0 w 88"/>
                <a:gd name="T25" fmla="*/ 43 h 88"/>
                <a:gd name="T26" fmla="*/ 3 w 88"/>
                <a:gd name="T27" fmla="*/ 60 h 88"/>
                <a:gd name="T28" fmla="*/ 12 w 88"/>
                <a:gd name="T29" fmla="*/ 74 h 88"/>
                <a:gd name="T30" fmla="*/ 24 w 88"/>
                <a:gd name="T31" fmla="*/ 84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4"/>
                  </a:lnTo>
                  <a:lnTo>
                    <a:pt x="74" y="74"/>
                  </a:lnTo>
                  <a:lnTo>
                    <a:pt x="83" y="60"/>
                  </a:lnTo>
                  <a:lnTo>
                    <a:pt x="88" y="43"/>
                  </a:lnTo>
                  <a:lnTo>
                    <a:pt x="83" y="24"/>
                  </a:lnTo>
                  <a:lnTo>
                    <a:pt x="74" y="12"/>
                  </a:lnTo>
                  <a:lnTo>
                    <a:pt x="60" y="3"/>
                  </a:lnTo>
                  <a:lnTo>
                    <a:pt x="43" y="0"/>
                  </a:lnTo>
                  <a:lnTo>
                    <a:pt x="24" y="3"/>
                  </a:lnTo>
                  <a:lnTo>
                    <a:pt x="12" y="12"/>
                  </a:lnTo>
                  <a:lnTo>
                    <a:pt x="3" y="24"/>
                  </a:lnTo>
                  <a:lnTo>
                    <a:pt x="0" y="43"/>
                  </a:lnTo>
                  <a:lnTo>
                    <a:pt x="3" y="60"/>
                  </a:lnTo>
                  <a:lnTo>
                    <a:pt x="12" y="74"/>
                  </a:lnTo>
                  <a:lnTo>
                    <a:pt x="24" y="84"/>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2" name="Freeform 476"/>
            <p:cNvSpPr>
              <a:spLocks/>
            </p:cNvSpPr>
            <p:nvPr/>
          </p:nvSpPr>
          <p:spPr bwMode="auto">
            <a:xfrm>
              <a:off x="2209" y="6519"/>
              <a:ext cx="88" cy="93"/>
            </a:xfrm>
            <a:custGeom>
              <a:avLst/>
              <a:gdLst>
                <a:gd name="T0" fmla="*/ 40 w 88"/>
                <a:gd name="T1" fmla="*/ 93 h 93"/>
                <a:gd name="T2" fmla="*/ 57 w 88"/>
                <a:gd name="T3" fmla="*/ 88 h 93"/>
                <a:gd name="T4" fmla="*/ 74 w 88"/>
                <a:gd name="T5" fmla="*/ 79 h 93"/>
                <a:gd name="T6" fmla="*/ 83 w 88"/>
                <a:gd name="T7" fmla="*/ 62 h 93"/>
                <a:gd name="T8" fmla="*/ 88 w 88"/>
                <a:gd name="T9" fmla="*/ 46 h 93"/>
                <a:gd name="T10" fmla="*/ 83 w 88"/>
                <a:gd name="T11" fmla="*/ 24 h 93"/>
                <a:gd name="T12" fmla="*/ 74 w 88"/>
                <a:gd name="T13" fmla="*/ 12 h 93"/>
                <a:gd name="T14" fmla="*/ 57 w 88"/>
                <a:gd name="T15" fmla="*/ 3 h 93"/>
                <a:gd name="T16" fmla="*/ 40 w 88"/>
                <a:gd name="T17" fmla="*/ 0 h 93"/>
                <a:gd name="T18" fmla="*/ 21 w 88"/>
                <a:gd name="T19" fmla="*/ 3 h 93"/>
                <a:gd name="T20" fmla="*/ 9 w 88"/>
                <a:gd name="T21" fmla="*/ 12 h 93"/>
                <a:gd name="T22" fmla="*/ 0 w 88"/>
                <a:gd name="T23" fmla="*/ 24 h 93"/>
                <a:gd name="T24" fmla="*/ 0 w 88"/>
                <a:gd name="T25" fmla="*/ 46 h 93"/>
                <a:gd name="T26" fmla="*/ 0 w 88"/>
                <a:gd name="T27" fmla="*/ 62 h 93"/>
                <a:gd name="T28" fmla="*/ 9 w 88"/>
                <a:gd name="T29" fmla="*/ 79 h 93"/>
                <a:gd name="T30" fmla="*/ 21 w 88"/>
                <a:gd name="T31" fmla="*/ 88 h 93"/>
                <a:gd name="T32" fmla="*/ 40 w 88"/>
                <a:gd name="T33" fmla="*/ 93 h 93"/>
                <a:gd name="T34" fmla="*/ 40 w 88"/>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3">
                  <a:moveTo>
                    <a:pt x="40" y="93"/>
                  </a:moveTo>
                  <a:lnTo>
                    <a:pt x="57" y="88"/>
                  </a:lnTo>
                  <a:lnTo>
                    <a:pt x="74" y="79"/>
                  </a:lnTo>
                  <a:lnTo>
                    <a:pt x="83" y="62"/>
                  </a:lnTo>
                  <a:lnTo>
                    <a:pt x="88" y="46"/>
                  </a:lnTo>
                  <a:lnTo>
                    <a:pt x="83" y="24"/>
                  </a:lnTo>
                  <a:lnTo>
                    <a:pt x="74" y="12"/>
                  </a:lnTo>
                  <a:lnTo>
                    <a:pt x="57" y="3"/>
                  </a:lnTo>
                  <a:lnTo>
                    <a:pt x="40" y="0"/>
                  </a:lnTo>
                  <a:lnTo>
                    <a:pt x="21" y="3"/>
                  </a:lnTo>
                  <a:lnTo>
                    <a:pt x="9" y="12"/>
                  </a:lnTo>
                  <a:lnTo>
                    <a:pt x="0" y="24"/>
                  </a:lnTo>
                  <a:lnTo>
                    <a:pt x="0" y="46"/>
                  </a:lnTo>
                  <a:lnTo>
                    <a:pt x="0" y="62"/>
                  </a:lnTo>
                  <a:lnTo>
                    <a:pt x="9" y="79"/>
                  </a:lnTo>
                  <a:lnTo>
                    <a:pt x="21" y="88"/>
                  </a:lnTo>
                  <a:lnTo>
                    <a:pt x="40" y="93"/>
                  </a:lnTo>
                  <a:lnTo>
                    <a:pt x="40"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3" name="Freeform 477"/>
            <p:cNvSpPr>
              <a:spLocks/>
            </p:cNvSpPr>
            <p:nvPr/>
          </p:nvSpPr>
          <p:spPr bwMode="auto">
            <a:xfrm>
              <a:off x="2009" y="6633"/>
              <a:ext cx="86" cy="84"/>
            </a:xfrm>
            <a:custGeom>
              <a:avLst/>
              <a:gdLst>
                <a:gd name="T0" fmla="*/ 43 w 86"/>
                <a:gd name="T1" fmla="*/ 84 h 84"/>
                <a:gd name="T2" fmla="*/ 60 w 86"/>
                <a:gd name="T3" fmla="*/ 79 h 84"/>
                <a:gd name="T4" fmla="*/ 74 w 86"/>
                <a:gd name="T5" fmla="*/ 72 h 84"/>
                <a:gd name="T6" fmla="*/ 81 w 86"/>
                <a:gd name="T7" fmla="*/ 57 h 84"/>
                <a:gd name="T8" fmla="*/ 86 w 86"/>
                <a:gd name="T9" fmla="*/ 41 h 84"/>
                <a:gd name="T10" fmla="*/ 81 w 86"/>
                <a:gd name="T11" fmla="*/ 24 h 84"/>
                <a:gd name="T12" fmla="*/ 74 w 86"/>
                <a:gd name="T13" fmla="*/ 12 h 84"/>
                <a:gd name="T14" fmla="*/ 60 w 86"/>
                <a:gd name="T15" fmla="*/ 3 h 84"/>
                <a:gd name="T16" fmla="*/ 43 w 86"/>
                <a:gd name="T17" fmla="*/ 0 h 84"/>
                <a:gd name="T18" fmla="*/ 27 w 86"/>
                <a:gd name="T19" fmla="*/ 3 h 84"/>
                <a:gd name="T20" fmla="*/ 12 w 86"/>
                <a:gd name="T21" fmla="*/ 12 h 84"/>
                <a:gd name="T22" fmla="*/ 3 w 86"/>
                <a:gd name="T23" fmla="*/ 24 h 84"/>
                <a:gd name="T24" fmla="*/ 0 w 86"/>
                <a:gd name="T25" fmla="*/ 41 h 84"/>
                <a:gd name="T26" fmla="*/ 3 w 86"/>
                <a:gd name="T27" fmla="*/ 57 h 84"/>
                <a:gd name="T28" fmla="*/ 12 w 86"/>
                <a:gd name="T29" fmla="*/ 72 h 84"/>
                <a:gd name="T30" fmla="*/ 27 w 86"/>
                <a:gd name="T31" fmla="*/ 79 h 84"/>
                <a:gd name="T32" fmla="*/ 43 w 86"/>
                <a:gd name="T33" fmla="*/ 84 h 84"/>
                <a:gd name="T34" fmla="*/ 43 w 86"/>
                <a:gd name="T3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4">
                  <a:moveTo>
                    <a:pt x="43" y="84"/>
                  </a:moveTo>
                  <a:lnTo>
                    <a:pt x="60" y="79"/>
                  </a:lnTo>
                  <a:lnTo>
                    <a:pt x="74" y="72"/>
                  </a:lnTo>
                  <a:lnTo>
                    <a:pt x="81" y="57"/>
                  </a:lnTo>
                  <a:lnTo>
                    <a:pt x="86" y="41"/>
                  </a:lnTo>
                  <a:lnTo>
                    <a:pt x="81" y="24"/>
                  </a:lnTo>
                  <a:lnTo>
                    <a:pt x="74" y="12"/>
                  </a:lnTo>
                  <a:lnTo>
                    <a:pt x="60" y="3"/>
                  </a:lnTo>
                  <a:lnTo>
                    <a:pt x="43" y="0"/>
                  </a:lnTo>
                  <a:lnTo>
                    <a:pt x="27" y="3"/>
                  </a:lnTo>
                  <a:lnTo>
                    <a:pt x="12" y="12"/>
                  </a:lnTo>
                  <a:lnTo>
                    <a:pt x="3" y="24"/>
                  </a:lnTo>
                  <a:lnTo>
                    <a:pt x="0" y="41"/>
                  </a:lnTo>
                  <a:lnTo>
                    <a:pt x="3" y="57"/>
                  </a:lnTo>
                  <a:lnTo>
                    <a:pt x="12" y="72"/>
                  </a:lnTo>
                  <a:lnTo>
                    <a:pt x="27" y="79"/>
                  </a:lnTo>
                  <a:lnTo>
                    <a:pt x="43" y="84"/>
                  </a:lnTo>
                  <a:lnTo>
                    <a:pt x="43" y="84"/>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4" name="Freeform 478"/>
            <p:cNvSpPr>
              <a:spLocks/>
            </p:cNvSpPr>
            <p:nvPr/>
          </p:nvSpPr>
          <p:spPr bwMode="auto">
            <a:xfrm>
              <a:off x="2050" y="6147"/>
              <a:ext cx="45" cy="47"/>
            </a:xfrm>
            <a:custGeom>
              <a:avLst/>
              <a:gdLst>
                <a:gd name="T0" fmla="*/ 21 w 45"/>
                <a:gd name="T1" fmla="*/ 47 h 47"/>
                <a:gd name="T2" fmla="*/ 38 w 45"/>
                <a:gd name="T3" fmla="*/ 40 h 47"/>
                <a:gd name="T4" fmla="*/ 45 w 45"/>
                <a:gd name="T5" fmla="*/ 23 h 47"/>
                <a:gd name="T6" fmla="*/ 38 w 45"/>
                <a:gd name="T7" fmla="*/ 7 h 47"/>
                <a:gd name="T8" fmla="*/ 21 w 45"/>
                <a:gd name="T9" fmla="*/ 0 h 47"/>
                <a:gd name="T10" fmla="*/ 5 w 45"/>
                <a:gd name="T11" fmla="*/ 7 h 47"/>
                <a:gd name="T12" fmla="*/ 0 w 45"/>
                <a:gd name="T13" fmla="*/ 23 h 47"/>
                <a:gd name="T14" fmla="*/ 5 w 45"/>
                <a:gd name="T15" fmla="*/ 40 h 47"/>
                <a:gd name="T16" fmla="*/ 21 w 45"/>
                <a:gd name="T17" fmla="*/ 47 h 47"/>
                <a:gd name="T18" fmla="*/ 21 w 45"/>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21" y="47"/>
                  </a:moveTo>
                  <a:lnTo>
                    <a:pt x="38" y="40"/>
                  </a:lnTo>
                  <a:lnTo>
                    <a:pt x="45" y="23"/>
                  </a:lnTo>
                  <a:lnTo>
                    <a:pt x="38" y="7"/>
                  </a:lnTo>
                  <a:lnTo>
                    <a:pt x="21" y="0"/>
                  </a:lnTo>
                  <a:lnTo>
                    <a:pt x="5" y="7"/>
                  </a:lnTo>
                  <a:lnTo>
                    <a:pt x="0" y="23"/>
                  </a:lnTo>
                  <a:lnTo>
                    <a:pt x="5" y="40"/>
                  </a:lnTo>
                  <a:lnTo>
                    <a:pt x="21" y="47"/>
                  </a:lnTo>
                  <a:lnTo>
                    <a:pt x="21" y="47"/>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855" name="Group 479"/>
            <p:cNvGrpSpPr>
              <a:grpSpLocks/>
            </p:cNvGrpSpPr>
            <p:nvPr/>
          </p:nvGrpSpPr>
          <p:grpSpPr bwMode="auto">
            <a:xfrm>
              <a:off x="2195" y="6068"/>
              <a:ext cx="147" cy="150"/>
              <a:chOff x="2195" y="6068"/>
              <a:chExt cx="147" cy="150"/>
            </a:xfrm>
          </p:grpSpPr>
          <p:sp>
            <p:nvSpPr>
              <p:cNvPr id="101856" name="Freeform 480"/>
              <p:cNvSpPr>
                <a:spLocks/>
              </p:cNvSpPr>
              <p:nvPr/>
            </p:nvSpPr>
            <p:spPr bwMode="auto">
              <a:xfrm>
                <a:off x="2195" y="6068"/>
                <a:ext cx="147" cy="150"/>
              </a:xfrm>
              <a:custGeom>
                <a:avLst/>
                <a:gdLst>
                  <a:gd name="T0" fmla="*/ 71 w 147"/>
                  <a:gd name="T1" fmla="*/ 150 h 150"/>
                  <a:gd name="T2" fmla="*/ 83 w 147"/>
                  <a:gd name="T3" fmla="*/ 148 h 150"/>
                  <a:gd name="T4" fmla="*/ 97 w 147"/>
                  <a:gd name="T5" fmla="*/ 143 h 150"/>
                  <a:gd name="T6" fmla="*/ 109 w 147"/>
                  <a:gd name="T7" fmla="*/ 133 h 150"/>
                  <a:gd name="T8" fmla="*/ 123 w 147"/>
                  <a:gd name="T9" fmla="*/ 124 h 150"/>
                  <a:gd name="T10" fmla="*/ 130 w 147"/>
                  <a:gd name="T11" fmla="*/ 110 h 150"/>
                  <a:gd name="T12" fmla="*/ 140 w 147"/>
                  <a:gd name="T13" fmla="*/ 98 h 150"/>
                  <a:gd name="T14" fmla="*/ 145 w 147"/>
                  <a:gd name="T15" fmla="*/ 83 h 150"/>
                  <a:gd name="T16" fmla="*/ 147 w 147"/>
                  <a:gd name="T17" fmla="*/ 72 h 150"/>
                  <a:gd name="T18" fmla="*/ 145 w 147"/>
                  <a:gd name="T19" fmla="*/ 55 h 150"/>
                  <a:gd name="T20" fmla="*/ 140 w 147"/>
                  <a:gd name="T21" fmla="*/ 41 h 150"/>
                  <a:gd name="T22" fmla="*/ 130 w 147"/>
                  <a:gd name="T23" fmla="*/ 29 h 150"/>
                  <a:gd name="T24" fmla="*/ 123 w 147"/>
                  <a:gd name="T25" fmla="*/ 19 h 150"/>
                  <a:gd name="T26" fmla="*/ 109 w 147"/>
                  <a:gd name="T27" fmla="*/ 10 h 150"/>
                  <a:gd name="T28" fmla="*/ 97 w 147"/>
                  <a:gd name="T29" fmla="*/ 5 h 150"/>
                  <a:gd name="T30" fmla="*/ 83 w 147"/>
                  <a:gd name="T31" fmla="*/ 0 h 150"/>
                  <a:gd name="T32" fmla="*/ 71 w 147"/>
                  <a:gd name="T33" fmla="*/ 0 h 150"/>
                  <a:gd name="T34" fmla="*/ 54 w 147"/>
                  <a:gd name="T35" fmla="*/ 0 h 150"/>
                  <a:gd name="T36" fmla="*/ 40 w 147"/>
                  <a:gd name="T37" fmla="*/ 5 h 150"/>
                  <a:gd name="T38" fmla="*/ 26 w 147"/>
                  <a:gd name="T39" fmla="*/ 10 h 150"/>
                  <a:gd name="T40" fmla="*/ 19 w 147"/>
                  <a:gd name="T41" fmla="*/ 19 h 150"/>
                  <a:gd name="T42" fmla="*/ 7 w 147"/>
                  <a:gd name="T43" fmla="*/ 29 h 150"/>
                  <a:gd name="T44" fmla="*/ 4 w 147"/>
                  <a:gd name="T45" fmla="*/ 41 h 150"/>
                  <a:gd name="T46" fmla="*/ 0 w 147"/>
                  <a:gd name="T47" fmla="*/ 55 h 150"/>
                  <a:gd name="T48" fmla="*/ 0 w 147"/>
                  <a:gd name="T49" fmla="*/ 72 h 150"/>
                  <a:gd name="T50" fmla="*/ 0 w 147"/>
                  <a:gd name="T51" fmla="*/ 83 h 150"/>
                  <a:gd name="T52" fmla="*/ 4 w 147"/>
                  <a:gd name="T53" fmla="*/ 98 h 150"/>
                  <a:gd name="T54" fmla="*/ 7 w 147"/>
                  <a:gd name="T55" fmla="*/ 110 h 150"/>
                  <a:gd name="T56" fmla="*/ 19 w 147"/>
                  <a:gd name="T57" fmla="*/ 124 h 150"/>
                  <a:gd name="T58" fmla="*/ 26 w 147"/>
                  <a:gd name="T59" fmla="*/ 133 h 150"/>
                  <a:gd name="T60" fmla="*/ 40 w 147"/>
                  <a:gd name="T61" fmla="*/ 143 h 150"/>
                  <a:gd name="T62" fmla="*/ 54 w 147"/>
                  <a:gd name="T63" fmla="*/ 148 h 150"/>
                  <a:gd name="T64" fmla="*/ 71 w 147"/>
                  <a:gd name="T65" fmla="*/ 150 h 150"/>
                  <a:gd name="T66" fmla="*/ 71 w 147"/>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50">
                    <a:moveTo>
                      <a:pt x="71" y="150"/>
                    </a:moveTo>
                    <a:lnTo>
                      <a:pt x="83" y="148"/>
                    </a:lnTo>
                    <a:lnTo>
                      <a:pt x="97" y="143"/>
                    </a:lnTo>
                    <a:lnTo>
                      <a:pt x="109" y="133"/>
                    </a:lnTo>
                    <a:lnTo>
                      <a:pt x="123" y="124"/>
                    </a:lnTo>
                    <a:lnTo>
                      <a:pt x="130" y="110"/>
                    </a:lnTo>
                    <a:lnTo>
                      <a:pt x="140" y="98"/>
                    </a:lnTo>
                    <a:lnTo>
                      <a:pt x="145" y="83"/>
                    </a:lnTo>
                    <a:lnTo>
                      <a:pt x="147" y="72"/>
                    </a:lnTo>
                    <a:lnTo>
                      <a:pt x="145" y="55"/>
                    </a:lnTo>
                    <a:lnTo>
                      <a:pt x="140" y="41"/>
                    </a:lnTo>
                    <a:lnTo>
                      <a:pt x="130" y="29"/>
                    </a:lnTo>
                    <a:lnTo>
                      <a:pt x="123" y="19"/>
                    </a:lnTo>
                    <a:lnTo>
                      <a:pt x="109" y="10"/>
                    </a:lnTo>
                    <a:lnTo>
                      <a:pt x="97" y="5"/>
                    </a:lnTo>
                    <a:lnTo>
                      <a:pt x="83" y="0"/>
                    </a:lnTo>
                    <a:lnTo>
                      <a:pt x="71" y="0"/>
                    </a:lnTo>
                    <a:lnTo>
                      <a:pt x="54" y="0"/>
                    </a:lnTo>
                    <a:lnTo>
                      <a:pt x="40" y="5"/>
                    </a:lnTo>
                    <a:lnTo>
                      <a:pt x="26" y="10"/>
                    </a:lnTo>
                    <a:lnTo>
                      <a:pt x="19" y="19"/>
                    </a:lnTo>
                    <a:lnTo>
                      <a:pt x="7" y="29"/>
                    </a:lnTo>
                    <a:lnTo>
                      <a:pt x="4" y="41"/>
                    </a:lnTo>
                    <a:lnTo>
                      <a:pt x="0" y="55"/>
                    </a:lnTo>
                    <a:lnTo>
                      <a:pt x="0" y="72"/>
                    </a:lnTo>
                    <a:lnTo>
                      <a:pt x="0" y="83"/>
                    </a:lnTo>
                    <a:lnTo>
                      <a:pt x="4" y="98"/>
                    </a:lnTo>
                    <a:lnTo>
                      <a:pt x="7" y="110"/>
                    </a:lnTo>
                    <a:lnTo>
                      <a:pt x="19" y="124"/>
                    </a:lnTo>
                    <a:lnTo>
                      <a:pt x="26" y="133"/>
                    </a:lnTo>
                    <a:lnTo>
                      <a:pt x="40" y="143"/>
                    </a:lnTo>
                    <a:lnTo>
                      <a:pt x="54" y="148"/>
                    </a:lnTo>
                    <a:lnTo>
                      <a:pt x="71" y="150"/>
                    </a:lnTo>
                    <a:lnTo>
                      <a:pt x="71"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7" name="Freeform 481"/>
              <p:cNvSpPr>
                <a:spLocks/>
              </p:cNvSpPr>
              <p:nvPr/>
            </p:nvSpPr>
            <p:spPr bwMode="auto">
              <a:xfrm>
                <a:off x="2218" y="6090"/>
                <a:ext cx="88" cy="88"/>
              </a:xfrm>
              <a:custGeom>
                <a:avLst/>
                <a:gdLst>
                  <a:gd name="T0" fmla="*/ 43 w 88"/>
                  <a:gd name="T1" fmla="*/ 88 h 88"/>
                  <a:gd name="T2" fmla="*/ 60 w 88"/>
                  <a:gd name="T3" fmla="*/ 83 h 88"/>
                  <a:gd name="T4" fmla="*/ 74 w 88"/>
                  <a:gd name="T5" fmla="*/ 73 h 88"/>
                  <a:gd name="T6" fmla="*/ 84 w 88"/>
                  <a:gd name="T7" fmla="*/ 59 h 88"/>
                  <a:gd name="T8" fmla="*/ 88 w 88"/>
                  <a:gd name="T9" fmla="*/ 42 h 88"/>
                  <a:gd name="T10" fmla="*/ 84 w 88"/>
                  <a:gd name="T11" fmla="*/ 23 h 88"/>
                  <a:gd name="T12" fmla="*/ 74 w 88"/>
                  <a:gd name="T13" fmla="*/ 9 h 88"/>
                  <a:gd name="T14" fmla="*/ 60 w 88"/>
                  <a:gd name="T15" fmla="*/ 0 h 88"/>
                  <a:gd name="T16" fmla="*/ 43 w 88"/>
                  <a:gd name="T17" fmla="*/ 0 h 88"/>
                  <a:gd name="T18" fmla="*/ 24 w 88"/>
                  <a:gd name="T19" fmla="*/ 0 h 88"/>
                  <a:gd name="T20" fmla="*/ 10 w 88"/>
                  <a:gd name="T21" fmla="*/ 9 h 88"/>
                  <a:gd name="T22" fmla="*/ 0 w 88"/>
                  <a:gd name="T23" fmla="*/ 23 h 88"/>
                  <a:gd name="T24" fmla="*/ 0 w 88"/>
                  <a:gd name="T25" fmla="*/ 42 h 88"/>
                  <a:gd name="T26" fmla="*/ 0 w 88"/>
                  <a:gd name="T27" fmla="*/ 59 h 88"/>
                  <a:gd name="T28" fmla="*/ 10 w 88"/>
                  <a:gd name="T29" fmla="*/ 73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3"/>
                    </a:lnTo>
                    <a:lnTo>
                      <a:pt x="74" y="73"/>
                    </a:lnTo>
                    <a:lnTo>
                      <a:pt x="84" y="59"/>
                    </a:lnTo>
                    <a:lnTo>
                      <a:pt x="88" y="42"/>
                    </a:lnTo>
                    <a:lnTo>
                      <a:pt x="84" y="23"/>
                    </a:lnTo>
                    <a:lnTo>
                      <a:pt x="74" y="9"/>
                    </a:lnTo>
                    <a:lnTo>
                      <a:pt x="60" y="0"/>
                    </a:lnTo>
                    <a:lnTo>
                      <a:pt x="43" y="0"/>
                    </a:lnTo>
                    <a:lnTo>
                      <a:pt x="24" y="0"/>
                    </a:lnTo>
                    <a:lnTo>
                      <a:pt x="10" y="9"/>
                    </a:lnTo>
                    <a:lnTo>
                      <a:pt x="0" y="23"/>
                    </a:lnTo>
                    <a:lnTo>
                      <a:pt x="0" y="42"/>
                    </a:lnTo>
                    <a:lnTo>
                      <a:pt x="0" y="59"/>
                    </a:lnTo>
                    <a:lnTo>
                      <a:pt x="10" y="73"/>
                    </a:lnTo>
                    <a:lnTo>
                      <a:pt x="24" y="83"/>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58" name="Freeform 482"/>
              <p:cNvSpPr>
                <a:spLocks/>
              </p:cNvSpPr>
              <p:nvPr/>
            </p:nvSpPr>
            <p:spPr bwMode="auto">
              <a:xfrm>
                <a:off x="2233" y="6104"/>
                <a:ext cx="43" cy="43"/>
              </a:xfrm>
              <a:custGeom>
                <a:avLst/>
                <a:gdLst>
                  <a:gd name="T0" fmla="*/ 21 w 43"/>
                  <a:gd name="T1" fmla="*/ 43 h 43"/>
                  <a:gd name="T2" fmla="*/ 35 w 43"/>
                  <a:gd name="T3" fmla="*/ 36 h 43"/>
                  <a:gd name="T4" fmla="*/ 43 w 43"/>
                  <a:gd name="T5" fmla="*/ 21 h 43"/>
                  <a:gd name="T6" fmla="*/ 35 w 43"/>
                  <a:gd name="T7" fmla="*/ 7 h 43"/>
                  <a:gd name="T8" fmla="*/ 21 w 43"/>
                  <a:gd name="T9" fmla="*/ 0 h 43"/>
                  <a:gd name="T10" fmla="*/ 5 w 43"/>
                  <a:gd name="T11" fmla="*/ 7 h 43"/>
                  <a:gd name="T12" fmla="*/ 0 w 43"/>
                  <a:gd name="T13" fmla="*/ 21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7"/>
                    </a:lnTo>
                    <a:lnTo>
                      <a:pt x="21" y="0"/>
                    </a:lnTo>
                    <a:lnTo>
                      <a:pt x="5" y="7"/>
                    </a:lnTo>
                    <a:lnTo>
                      <a:pt x="0" y="21"/>
                    </a:lnTo>
                    <a:lnTo>
                      <a:pt x="5"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859" name="Freeform 483"/>
            <p:cNvSpPr>
              <a:spLocks/>
            </p:cNvSpPr>
            <p:nvPr/>
          </p:nvSpPr>
          <p:spPr bwMode="auto">
            <a:xfrm>
              <a:off x="2142" y="6296"/>
              <a:ext cx="46" cy="48"/>
            </a:xfrm>
            <a:custGeom>
              <a:avLst/>
              <a:gdLst>
                <a:gd name="T0" fmla="*/ 24 w 46"/>
                <a:gd name="T1" fmla="*/ 48 h 48"/>
                <a:gd name="T2" fmla="*/ 38 w 46"/>
                <a:gd name="T3" fmla="*/ 41 h 48"/>
                <a:gd name="T4" fmla="*/ 46 w 46"/>
                <a:gd name="T5" fmla="*/ 26 h 48"/>
                <a:gd name="T6" fmla="*/ 38 w 46"/>
                <a:gd name="T7" fmla="*/ 7 h 48"/>
                <a:gd name="T8" fmla="*/ 24 w 46"/>
                <a:gd name="T9" fmla="*/ 0 h 48"/>
                <a:gd name="T10" fmla="*/ 8 w 46"/>
                <a:gd name="T11" fmla="*/ 7 h 48"/>
                <a:gd name="T12" fmla="*/ 0 w 46"/>
                <a:gd name="T13" fmla="*/ 26 h 48"/>
                <a:gd name="T14" fmla="*/ 8 w 46"/>
                <a:gd name="T15" fmla="*/ 41 h 48"/>
                <a:gd name="T16" fmla="*/ 24 w 46"/>
                <a:gd name="T17" fmla="*/ 48 h 48"/>
                <a:gd name="T18" fmla="*/ 24 w 46"/>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24" y="48"/>
                  </a:moveTo>
                  <a:lnTo>
                    <a:pt x="38" y="41"/>
                  </a:lnTo>
                  <a:lnTo>
                    <a:pt x="46" y="26"/>
                  </a:lnTo>
                  <a:lnTo>
                    <a:pt x="38" y="7"/>
                  </a:lnTo>
                  <a:lnTo>
                    <a:pt x="24" y="0"/>
                  </a:lnTo>
                  <a:lnTo>
                    <a:pt x="8" y="7"/>
                  </a:lnTo>
                  <a:lnTo>
                    <a:pt x="0" y="26"/>
                  </a:lnTo>
                  <a:lnTo>
                    <a:pt x="8" y="41"/>
                  </a:lnTo>
                  <a:lnTo>
                    <a:pt x="24" y="48"/>
                  </a:lnTo>
                  <a:lnTo>
                    <a:pt x="24" y="48"/>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0" name="Freeform 484"/>
            <p:cNvSpPr>
              <a:spLocks/>
            </p:cNvSpPr>
            <p:nvPr/>
          </p:nvSpPr>
          <p:spPr bwMode="auto">
            <a:xfrm>
              <a:off x="2302" y="6349"/>
              <a:ext cx="50" cy="52"/>
            </a:xfrm>
            <a:custGeom>
              <a:avLst/>
              <a:gdLst>
                <a:gd name="T0" fmla="*/ 26 w 50"/>
                <a:gd name="T1" fmla="*/ 52 h 52"/>
                <a:gd name="T2" fmla="*/ 42 w 50"/>
                <a:gd name="T3" fmla="*/ 45 h 52"/>
                <a:gd name="T4" fmla="*/ 50 w 50"/>
                <a:gd name="T5" fmla="*/ 28 h 52"/>
                <a:gd name="T6" fmla="*/ 42 w 50"/>
                <a:gd name="T7" fmla="*/ 7 h 52"/>
                <a:gd name="T8" fmla="*/ 26 w 50"/>
                <a:gd name="T9" fmla="*/ 0 h 52"/>
                <a:gd name="T10" fmla="*/ 7 w 50"/>
                <a:gd name="T11" fmla="*/ 7 h 52"/>
                <a:gd name="T12" fmla="*/ 0 w 50"/>
                <a:gd name="T13" fmla="*/ 28 h 52"/>
                <a:gd name="T14" fmla="*/ 7 w 50"/>
                <a:gd name="T15" fmla="*/ 45 h 52"/>
                <a:gd name="T16" fmla="*/ 26 w 50"/>
                <a:gd name="T17" fmla="*/ 52 h 52"/>
                <a:gd name="T18" fmla="*/ 26 w 50"/>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6" y="52"/>
                  </a:moveTo>
                  <a:lnTo>
                    <a:pt x="42" y="45"/>
                  </a:lnTo>
                  <a:lnTo>
                    <a:pt x="50" y="28"/>
                  </a:lnTo>
                  <a:lnTo>
                    <a:pt x="42" y="7"/>
                  </a:lnTo>
                  <a:lnTo>
                    <a:pt x="26" y="0"/>
                  </a:lnTo>
                  <a:lnTo>
                    <a:pt x="7" y="7"/>
                  </a:lnTo>
                  <a:lnTo>
                    <a:pt x="0" y="28"/>
                  </a:lnTo>
                  <a:lnTo>
                    <a:pt x="7" y="45"/>
                  </a:lnTo>
                  <a:lnTo>
                    <a:pt x="26" y="52"/>
                  </a:lnTo>
                  <a:lnTo>
                    <a:pt x="26" y="52"/>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1" name="Freeform 485"/>
            <p:cNvSpPr>
              <a:spLocks/>
            </p:cNvSpPr>
            <p:nvPr/>
          </p:nvSpPr>
          <p:spPr bwMode="auto">
            <a:xfrm>
              <a:off x="2066" y="6477"/>
              <a:ext cx="46" cy="47"/>
            </a:xfrm>
            <a:custGeom>
              <a:avLst/>
              <a:gdLst>
                <a:gd name="T0" fmla="*/ 22 w 46"/>
                <a:gd name="T1" fmla="*/ 47 h 47"/>
                <a:gd name="T2" fmla="*/ 36 w 46"/>
                <a:gd name="T3" fmla="*/ 38 h 47"/>
                <a:gd name="T4" fmla="*/ 46 w 46"/>
                <a:gd name="T5" fmla="*/ 21 h 47"/>
                <a:gd name="T6" fmla="*/ 36 w 46"/>
                <a:gd name="T7" fmla="*/ 7 h 47"/>
                <a:gd name="T8" fmla="*/ 22 w 46"/>
                <a:gd name="T9" fmla="*/ 0 h 47"/>
                <a:gd name="T10" fmla="*/ 5 w 46"/>
                <a:gd name="T11" fmla="*/ 7 h 47"/>
                <a:gd name="T12" fmla="*/ 0 w 46"/>
                <a:gd name="T13" fmla="*/ 21 h 47"/>
                <a:gd name="T14" fmla="*/ 5 w 46"/>
                <a:gd name="T15" fmla="*/ 38 h 47"/>
                <a:gd name="T16" fmla="*/ 22 w 46"/>
                <a:gd name="T17" fmla="*/ 47 h 47"/>
                <a:gd name="T18" fmla="*/ 22 w 46"/>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22" y="47"/>
                  </a:moveTo>
                  <a:lnTo>
                    <a:pt x="36" y="38"/>
                  </a:lnTo>
                  <a:lnTo>
                    <a:pt x="46" y="21"/>
                  </a:lnTo>
                  <a:lnTo>
                    <a:pt x="36" y="7"/>
                  </a:lnTo>
                  <a:lnTo>
                    <a:pt x="22" y="0"/>
                  </a:lnTo>
                  <a:lnTo>
                    <a:pt x="5" y="7"/>
                  </a:lnTo>
                  <a:lnTo>
                    <a:pt x="0" y="21"/>
                  </a:lnTo>
                  <a:lnTo>
                    <a:pt x="5" y="38"/>
                  </a:lnTo>
                  <a:lnTo>
                    <a:pt x="22" y="47"/>
                  </a:lnTo>
                  <a:lnTo>
                    <a:pt x="22" y="47"/>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2" name="Freeform 486"/>
            <p:cNvSpPr>
              <a:spLocks/>
            </p:cNvSpPr>
            <p:nvPr/>
          </p:nvSpPr>
          <p:spPr bwMode="auto">
            <a:xfrm>
              <a:off x="2221" y="6536"/>
              <a:ext cx="47" cy="48"/>
            </a:xfrm>
            <a:custGeom>
              <a:avLst/>
              <a:gdLst>
                <a:gd name="T0" fmla="*/ 21 w 47"/>
                <a:gd name="T1" fmla="*/ 48 h 48"/>
                <a:gd name="T2" fmla="*/ 40 w 47"/>
                <a:gd name="T3" fmla="*/ 38 h 48"/>
                <a:gd name="T4" fmla="*/ 47 w 47"/>
                <a:gd name="T5" fmla="*/ 24 h 48"/>
                <a:gd name="T6" fmla="*/ 40 w 47"/>
                <a:gd name="T7" fmla="*/ 5 h 48"/>
                <a:gd name="T8" fmla="*/ 21 w 47"/>
                <a:gd name="T9" fmla="*/ 0 h 48"/>
                <a:gd name="T10" fmla="*/ 7 w 47"/>
                <a:gd name="T11" fmla="*/ 5 h 48"/>
                <a:gd name="T12" fmla="*/ 0 w 47"/>
                <a:gd name="T13" fmla="*/ 24 h 48"/>
                <a:gd name="T14" fmla="*/ 7 w 47"/>
                <a:gd name="T15" fmla="*/ 38 h 48"/>
                <a:gd name="T16" fmla="*/ 21 w 47"/>
                <a:gd name="T17" fmla="*/ 48 h 48"/>
                <a:gd name="T18" fmla="*/ 21 w 47"/>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21" y="48"/>
                  </a:moveTo>
                  <a:lnTo>
                    <a:pt x="40" y="38"/>
                  </a:lnTo>
                  <a:lnTo>
                    <a:pt x="47" y="24"/>
                  </a:lnTo>
                  <a:lnTo>
                    <a:pt x="40" y="5"/>
                  </a:lnTo>
                  <a:lnTo>
                    <a:pt x="21" y="0"/>
                  </a:lnTo>
                  <a:lnTo>
                    <a:pt x="7" y="5"/>
                  </a:lnTo>
                  <a:lnTo>
                    <a:pt x="0" y="24"/>
                  </a:lnTo>
                  <a:lnTo>
                    <a:pt x="7" y="38"/>
                  </a:lnTo>
                  <a:lnTo>
                    <a:pt x="21" y="48"/>
                  </a:lnTo>
                  <a:lnTo>
                    <a:pt x="21" y="48"/>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3" name="Freeform 487"/>
            <p:cNvSpPr>
              <a:spLocks/>
            </p:cNvSpPr>
            <p:nvPr/>
          </p:nvSpPr>
          <p:spPr bwMode="auto">
            <a:xfrm>
              <a:off x="2024" y="6645"/>
              <a:ext cx="47" cy="43"/>
            </a:xfrm>
            <a:custGeom>
              <a:avLst/>
              <a:gdLst>
                <a:gd name="T0" fmla="*/ 21 w 47"/>
                <a:gd name="T1" fmla="*/ 43 h 43"/>
                <a:gd name="T2" fmla="*/ 38 w 47"/>
                <a:gd name="T3" fmla="*/ 36 h 43"/>
                <a:gd name="T4" fmla="*/ 47 w 47"/>
                <a:gd name="T5" fmla="*/ 22 h 43"/>
                <a:gd name="T6" fmla="*/ 38 w 47"/>
                <a:gd name="T7" fmla="*/ 5 h 43"/>
                <a:gd name="T8" fmla="*/ 21 w 47"/>
                <a:gd name="T9" fmla="*/ 0 h 43"/>
                <a:gd name="T10" fmla="*/ 4 w 47"/>
                <a:gd name="T11" fmla="*/ 5 h 43"/>
                <a:gd name="T12" fmla="*/ 0 w 47"/>
                <a:gd name="T13" fmla="*/ 22 h 43"/>
                <a:gd name="T14" fmla="*/ 4 w 47"/>
                <a:gd name="T15" fmla="*/ 36 h 43"/>
                <a:gd name="T16" fmla="*/ 21 w 47"/>
                <a:gd name="T17" fmla="*/ 43 h 43"/>
                <a:gd name="T18" fmla="*/ 21 w 47"/>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3">
                  <a:moveTo>
                    <a:pt x="21" y="43"/>
                  </a:moveTo>
                  <a:lnTo>
                    <a:pt x="38" y="36"/>
                  </a:lnTo>
                  <a:lnTo>
                    <a:pt x="47" y="22"/>
                  </a:lnTo>
                  <a:lnTo>
                    <a:pt x="38" y="5"/>
                  </a:lnTo>
                  <a:lnTo>
                    <a:pt x="21" y="0"/>
                  </a:lnTo>
                  <a:lnTo>
                    <a:pt x="4" y="5"/>
                  </a:lnTo>
                  <a:lnTo>
                    <a:pt x="0" y="22"/>
                  </a:lnTo>
                  <a:lnTo>
                    <a:pt x="4"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4" name="Freeform 488"/>
            <p:cNvSpPr>
              <a:spLocks/>
            </p:cNvSpPr>
            <p:nvPr/>
          </p:nvSpPr>
          <p:spPr bwMode="auto">
            <a:xfrm rot="10800000">
              <a:off x="1674" y="6005"/>
              <a:ext cx="363" cy="667"/>
            </a:xfrm>
            <a:custGeom>
              <a:avLst/>
              <a:gdLst>
                <a:gd name="T0" fmla="*/ 16 w 351"/>
                <a:gd name="T1" fmla="*/ 667 h 667"/>
                <a:gd name="T2" fmla="*/ 14 w 351"/>
                <a:gd name="T3" fmla="*/ 620 h 667"/>
                <a:gd name="T4" fmla="*/ 11 w 351"/>
                <a:gd name="T5" fmla="*/ 572 h 667"/>
                <a:gd name="T6" fmla="*/ 11 w 351"/>
                <a:gd name="T7" fmla="*/ 525 h 667"/>
                <a:gd name="T8" fmla="*/ 11 w 351"/>
                <a:gd name="T9" fmla="*/ 477 h 667"/>
                <a:gd name="T10" fmla="*/ 9 w 351"/>
                <a:gd name="T11" fmla="*/ 427 h 667"/>
                <a:gd name="T12" fmla="*/ 7 w 351"/>
                <a:gd name="T13" fmla="*/ 380 h 667"/>
                <a:gd name="T14" fmla="*/ 7 w 351"/>
                <a:gd name="T15" fmla="*/ 333 h 667"/>
                <a:gd name="T16" fmla="*/ 7 w 351"/>
                <a:gd name="T17" fmla="*/ 287 h 667"/>
                <a:gd name="T18" fmla="*/ 4 w 351"/>
                <a:gd name="T19" fmla="*/ 240 h 667"/>
                <a:gd name="T20" fmla="*/ 4 w 351"/>
                <a:gd name="T21" fmla="*/ 197 h 667"/>
                <a:gd name="T22" fmla="*/ 2 w 351"/>
                <a:gd name="T23" fmla="*/ 154 h 667"/>
                <a:gd name="T24" fmla="*/ 2 w 351"/>
                <a:gd name="T25" fmla="*/ 116 h 667"/>
                <a:gd name="T26" fmla="*/ 0 w 351"/>
                <a:gd name="T27" fmla="*/ 78 h 667"/>
                <a:gd name="T28" fmla="*/ 0 w 351"/>
                <a:gd name="T29" fmla="*/ 48 h 667"/>
                <a:gd name="T30" fmla="*/ 0 w 351"/>
                <a:gd name="T31" fmla="*/ 19 h 667"/>
                <a:gd name="T32" fmla="*/ 0 w 351"/>
                <a:gd name="T33" fmla="*/ 0 h 667"/>
                <a:gd name="T34" fmla="*/ 11 w 351"/>
                <a:gd name="T35" fmla="*/ 2 h 667"/>
                <a:gd name="T36" fmla="*/ 23 w 351"/>
                <a:gd name="T37" fmla="*/ 7 h 667"/>
                <a:gd name="T38" fmla="*/ 38 w 351"/>
                <a:gd name="T39" fmla="*/ 10 h 667"/>
                <a:gd name="T40" fmla="*/ 52 w 351"/>
                <a:gd name="T41" fmla="*/ 14 h 667"/>
                <a:gd name="T42" fmla="*/ 64 w 351"/>
                <a:gd name="T43" fmla="*/ 17 h 667"/>
                <a:gd name="T44" fmla="*/ 76 w 351"/>
                <a:gd name="T45" fmla="*/ 21 h 667"/>
                <a:gd name="T46" fmla="*/ 90 w 351"/>
                <a:gd name="T47" fmla="*/ 26 h 667"/>
                <a:gd name="T48" fmla="*/ 104 w 351"/>
                <a:gd name="T49" fmla="*/ 31 h 667"/>
                <a:gd name="T50" fmla="*/ 116 w 351"/>
                <a:gd name="T51" fmla="*/ 33 h 667"/>
                <a:gd name="T52" fmla="*/ 128 w 351"/>
                <a:gd name="T53" fmla="*/ 38 h 667"/>
                <a:gd name="T54" fmla="*/ 142 w 351"/>
                <a:gd name="T55" fmla="*/ 40 h 667"/>
                <a:gd name="T56" fmla="*/ 156 w 351"/>
                <a:gd name="T57" fmla="*/ 48 h 667"/>
                <a:gd name="T58" fmla="*/ 168 w 351"/>
                <a:gd name="T59" fmla="*/ 50 h 667"/>
                <a:gd name="T60" fmla="*/ 180 w 351"/>
                <a:gd name="T61" fmla="*/ 55 h 667"/>
                <a:gd name="T62" fmla="*/ 194 w 351"/>
                <a:gd name="T63" fmla="*/ 57 h 667"/>
                <a:gd name="T64" fmla="*/ 209 w 351"/>
                <a:gd name="T65" fmla="*/ 64 h 667"/>
                <a:gd name="T66" fmla="*/ 294 w 351"/>
                <a:gd name="T67" fmla="*/ 145 h 667"/>
                <a:gd name="T68" fmla="*/ 344 w 351"/>
                <a:gd name="T69" fmla="*/ 252 h 667"/>
                <a:gd name="T70" fmla="*/ 351 w 351"/>
                <a:gd name="T71" fmla="*/ 373 h 667"/>
                <a:gd name="T72" fmla="*/ 301 w 351"/>
                <a:gd name="T73" fmla="*/ 489 h 667"/>
                <a:gd name="T74" fmla="*/ 209 w 351"/>
                <a:gd name="T75" fmla="*/ 598 h 667"/>
                <a:gd name="T76" fmla="*/ 126 w 351"/>
                <a:gd name="T77" fmla="*/ 646 h 667"/>
                <a:gd name="T78" fmla="*/ 121 w 351"/>
                <a:gd name="T79" fmla="*/ 646 h 667"/>
                <a:gd name="T80" fmla="*/ 111 w 351"/>
                <a:gd name="T81" fmla="*/ 646 h 667"/>
                <a:gd name="T82" fmla="*/ 97 w 351"/>
                <a:gd name="T83" fmla="*/ 648 h 667"/>
                <a:gd name="T84" fmla="*/ 85 w 351"/>
                <a:gd name="T85" fmla="*/ 653 h 667"/>
                <a:gd name="T86" fmla="*/ 66 w 351"/>
                <a:gd name="T87" fmla="*/ 655 h 667"/>
                <a:gd name="T88" fmla="*/ 47 w 351"/>
                <a:gd name="T89" fmla="*/ 660 h 667"/>
                <a:gd name="T90" fmla="*/ 31 w 351"/>
                <a:gd name="T91" fmla="*/ 663 h 667"/>
                <a:gd name="T92" fmla="*/ 16 w 351"/>
                <a:gd name="T93" fmla="*/ 667 h 667"/>
                <a:gd name="T94" fmla="*/ 16 w 351"/>
                <a:gd name="T95"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1" h="667">
                  <a:moveTo>
                    <a:pt x="16" y="667"/>
                  </a:moveTo>
                  <a:lnTo>
                    <a:pt x="14" y="620"/>
                  </a:lnTo>
                  <a:lnTo>
                    <a:pt x="11" y="572"/>
                  </a:lnTo>
                  <a:lnTo>
                    <a:pt x="11" y="525"/>
                  </a:lnTo>
                  <a:lnTo>
                    <a:pt x="11" y="477"/>
                  </a:lnTo>
                  <a:lnTo>
                    <a:pt x="9" y="427"/>
                  </a:lnTo>
                  <a:lnTo>
                    <a:pt x="7" y="380"/>
                  </a:lnTo>
                  <a:lnTo>
                    <a:pt x="7" y="333"/>
                  </a:lnTo>
                  <a:lnTo>
                    <a:pt x="7" y="287"/>
                  </a:lnTo>
                  <a:lnTo>
                    <a:pt x="4" y="240"/>
                  </a:lnTo>
                  <a:lnTo>
                    <a:pt x="4" y="197"/>
                  </a:lnTo>
                  <a:lnTo>
                    <a:pt x="2" y="154"/>
                  </a:lnTo>
                  <a:lnTo>
                    <a:pt x="2" y="116"/>
                  </a:lnTo>
                  <a:lnTo>
                    <a:pt x="0" y="78"/>
                  </a:lnTo>
                  <a:lnTo>
                    <a:pt x="0" y="48"/>
                  </a:lnTo>
                  <a:lnTo>
                    <a:pt x="0" y="19"/>
                  </a:lnTo>
                  <a:lnTo>
                    <a:pt x="0" y="0"/>
                  </a:lnTo>
                  <a:lnTo>
                    <a:pt x="11" y="2"/>
                  </a:lnTo>
                  <a:lnTo>
                    <a:pt x="23" y="7"/>
                  </a:lnTo>
                  <a:lnTo>
                    <a:pt x="38" y="10"/>
                  </a:lnTo>
                  <a:lnTo>
                    <a:pt x="52" y="14"/>
                  </a:lnTo>
                  <a:lnTo>
                    <a:pt x="64" y="17"/>
                  </a:lnTo>
                  <a:lnTo>
                    <a:pt x="76" y="21"/>
                  </a:lnTo>
                  <a:lnTo>
                    <a:pt x="90" y="26"/>
                  </a:lnTo>
                  <a:lnTo>
                    <a:pt x="104" y="31"/>
                  </a:lnTo>
                  <a:lnTo>
                    <a:pt x="116" y="33"/>
                  </a:lnTo>
                  <a:lnTo>
                    <a:pt x="128" y="38"/>
                  </a:lnTo>
                  <a:lnTo>
                    <a:pt x="142" y="40"/>
                  </a:lnTo>
                  <a:lnTo>
                    <a:pt x="156" y="48"/>
                  </a:lnTo>
                  <a:lnTo>
                    <a:pt x="168" y="50"/>
                  </a:lnTo>
                  <a:lnTo>
                    <a:pt x="180" y="55"/>
                  </a:lnTo>
                  <a:lnTo>
                    <a:pt x="194" y="57"/>
                  </a:lnTo>
                  <a:lnTo>
                    <a:pt x="209" y="64"/>
                  </a:lnTo>
                  <a:lnTo>
                    <a:pt x="294" y="145"/>
                  </a:lnTo>
                  <a:lnTo>
                    <a:pt x="344" y="252"/>
                  </a:lnTo>
                  <a:lnTo>
                    <a:pt x="351" y="373"/>
                  </a:lnTo>
                  <a:lnTo>
                    <a:pt x="301" y="489"/>
                  </a:lnTo>
                  <a:lnTo>
                    <a:pt x="209" y="598"/>
                  </a:lnTo>
                  <a:lnTo>
                    <a:pt x="126" y="646"/>
                  </a:lnTo>
                  <a:lnTo>
                    <a:pt x="121" y="646"/>
                  </a:lnTo>
                  <a:lnTo>
                    <a:pt x="111" y="646"/>
                  </a:lnTo>
                  <a:lnTo>
                    <a:pt x="97" y="648"/>
                  </a:lnTo>
                  <a:lnTo>
                    <a:pt x="85" y="653"/>
                  </a:lnTo>
                  <a:lnTo>
                    <a:pt x="66" y="655"/>
                  </a:lnTo>
                  <a:lnTo>
                    <a:pt x="47" y="660"/>
                  </a:lnTo>
                  <a:lnTo>
                    <a:pt x="31" y="663"/>
                  </a:lnTo>
                  <a:lnTo>
                    <a:pt x="16" y="667"/>
                  </a:lnTo>
                  <a:lnTo>
                    <a:pt x="16" y="667"/>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5" name="Freeform 489"/>
            <p:cNvSpPr>
              <a:spLocks/>
            </p:cNvSpPr>
            <p:nvPr/>
          </p:nvSpPr>
          <p:spPr bwMode="auto">
            <a:xfrm rot="10800000">
              <a:off x="1734" y="6066"/>
              <a:ext cx="280" cy="525"/>
            </a:xfrm>
            <a:custGeom>
              <a:avLst/>
              <a:gdLst>
                <a:gd name="T0" fmla="*/ 138 w 271"/>
                <a:gd name="T1" fmla="*/ 31 h 525"/>
                <a:gd name="T2" fmla="*/ 167 w 271"/>
                <a:gd name="T3" fmla="*/ 78 h 525"/>
                <a:gd name="T4" fmla="*/ 186 w 271"/>
                <a:gd name="T5" fmla="*/ 138 h 525"/>
                <a:gd name="T6" fmla="*/ 198 w 271"/>
                <a:gd name="T7" fmla="*/ 228 h 525"/>
                <a:gd name="T8" fmla="*/ 171 w 271"/>
                <a:gd name="T9" fmla="*/ 292 h 525"/>
                <a:gd name="T10" fmla="*/ 145 w 271"/>
                <a:gd name="T11" fmla="*/ 354 h 525"/>
                <a:gd name="T12" fmla="*/ 55 w 271"/>
                <a:gd name="T13" fmla="*/ 441 h 525"/>
                <a:gd name="T14" fmla="*/ 0 w 271"/>
                <a:gd name="T15" fmla="*/ 468 h 525"/>
                <a:gd name="T16" fmla="*/ 8 w 271"/>
                <a:gd name="T17" fmla="*/ 525 h 525"/>
                <a:gd name="T18" fmla="*/ 84 w 271"/>
                <a:gd name="T19" fmla="*/ 515 h 525"/>
                <a:gd name="T20" fmla="*/ 131 w 271"/>
                <a:gd name="T21" fmla="*/ 489 h 525"/>
                <a:gd name="T22" fmla="*/ 174 w 271"/>
                <a:gd name="T23" fmla="*/ 451 h 525"/>
                <a:gd name="T24" fmla="*/ 231 w 271"/>
                <a:gd name="T25" fmla="*/ 380 h 525"/>
                <a:gd name="T26" fmla="*/ 257 w 271"/>
                <a:gd name="T27" fmla="*/ 325 h 525"/>
                <a:gd name="T28" fmla="*/ 267 w 271"/>
                <a:gd name="T29" fmla="*/ 270 h 525"/>
                <a:gd name="T30" fmla="*/ 271 w 271"/>
                <a:gd name="T31" fmla="*/ 195 h 525"/>
                <a:gd name="T32" fmla="*/ 250 w 271"/>
                <a:gd name="T33" fmla="*/ 130 h 525"/>
                <a:gd name="T34" fmla="*/ 209 w 271"/>
                <a:gd name="T35" fmla="*/ 78 h 525"/>
                <a:gd name="T36" fmla="*/ 160 w 271"/>
                <a:gd name="T37" fmla="*/ 28 h 525"/>
                <a:gd name="T38" fmla="*/ 103 w 271"/>
                <a:gd name="T39" fmla="*/ 0 h 525"/>
                <a:gd name="T40" fmla="*/ 138 w 271"/>
                <a:gd name="T41" fmla="*/ 31 h 525"/>
                <a:gd name="T42" fmla="*/ 138 w 271"/>
                <a:gd name="T43" fmla="*/ 3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1" h="525">
                  <a:moveTo>
                    <a:pt x="138" y="31"/>
                  </a:moveTo>
                  <a:lnTo>
                    <a:pt x="167" y="78"/>
                  </a:lnTo>
                  <a:lnTo>
                    <a:pt x="186" y="138"/>
                  </a:lnTo>
                  <a:lnTo>
                    <a:pt x="198" y="228"/>
                  </a:lnTo>
                  <a:lnTo>
                    <a:pt x="171" y="292"/>
                  </a:lnTo>
                  <a:lnTo>
                    <a:pt x="145" y="354"/>
                  </a:lnTo>
                  <a:lnTo>
                    <a:pt x="55" y="441"/>
                  </a:lnTo>
                  <a:lnTo>
                    <a:pt x="0" y="468"/>
                  </a:lnTo>
                  <a:lnTo>
                    <a:pt x="8" y="525"/>
                  </a:lnTo>
                  <a:lnTo>
                    <a:pt x="84" y="515"/>
                  </a:lnTo>
                  <a:lnTo>
                    <a:pt x="131" y="489"/>
                  </a:lnTo>
                  <a:lnTo>
                    <a:pt x="174" y="451"/>
                  </a:lnTo>
                  <a:lnTo>
                    <a:pt x="231" y="380"/>
                  </a:lnTo>
                  <a:lnTo>
                    <a:pt x="257" y="325"/>
                  </a:lnTo>
                  <a:lnTo>
                    <a:pt x="267" y="270"/>
                  </a:lnTo>
                  <a:lnTo>
                    <a:pt x="271" y="195"/>
                  </a:lnTo>
                  <a:lnTo>
                    <a:pt x="250" y="130"/>
                  </a:lnTo>
                  <a:lnTo>
                    <a:pt x="209" y="78"/>
                  </a:lnTo>
                  <a:lnTo>
                    <a:pt x="160" y="28"/>
                  </a:lnTo>
                  <a:lnTo>
                    <a:pt x="103" y="0"/>
                  </a:lnTo>
                  <a:lnTo>
                    <a:pt x="138" y="31"/>
                  </a:lnTo>
                  <a:lnTo>
                    <a:pt x="138" y="31"/>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6" name="Freeform 490"/>
            <p:cNvSpPr>
              <a:spLocks/>
            </p:cNvSpPr>
            <p:nvPr/>
          </p:nvSpPr>
          <p:spPr bwMode="auto">
            <a:xfrm rot="10800000">
              <a:off x="1851" y="6176"/>
              <a:ext cx="175" cy="453"/>
            </a:xfrm>
            <a:custGeom>
              <a:avLst/>
              <a:gdLst>
                <a:gd name="T0" fmla="*/ 15 w 169"/>
                <a:gd name="T1" fmla="*/ 453 h 453"/>
                <a:gd name="T2" fmla="*/ 12 w 169"/>
                <a:gd name="T3" fmla="*/ 427 h 453"/>
                <a:gd name="T4" fmla="*/ 12 w 169"/>
                <a:gd name="T5" fmla="*/ 401 h 453"/>
                <a:gd name="T6" fmla="*/ 10 w 169"/>
                <a:gd name="T7" fmla="*/ 373 h 453"/>
                <a:gd name="T8" fmla="*/ 10 w 169"/>
                <a:gd name="T9" fmla="*/ 344 h 453"/>
                <a:gd name="T10" fmla="*/ 8 w 169"/>
                <a:gd name="T11" fmla="*/ 316 h 453"/>
                <a:gd name="T12" fmla="*/ 8 w 169"/>
                <a:gd name="T13" fmla="*/ 285 h 453"/>
                <a:gd name="T14" fmla="*/ 8 w 169"/>
                <a:gd name="T15" fmla="*/ 254 h 453"/>
                <a:gd name="T16" fmla="*/ 8 w 169"/>
                <a:gd name="T17" fmla="*/ 223 h 453"/>
                <a:gd name="T18" fmla="*/ 5 w 169"/>
                <a:gd name="T19" fmla="*/ 190 h 453"/>
                <a:gd name="T20" fmla="*/ 5 w 169"/>
                <a:gd name="T21" fmla="*/ 159 h 453"/>
                <a:gd name="T22" fmla="*/ 3 w 169"/>
                <a:gd name="T23" fmla="*/ 128 h 453"/>
                <a:gd name="T24" fmla="*/ 3 w 169"/>
                <a:gd name="T25" fmla="*/ 100 h 453"/>
                <a:gd name="T26" fmla="*/ 0 w 169"/>
                <a:gd name="T27" fmla="*/ 71 h 453"/>
                <a:gd name="T28" fmla="*/ 0 w 169"/>
                <a:gd name="T29" fmla="*/ 45 h 453"/>
                <a:gd name="T30" fmla="*/ 0 w 169"/>
                <a:gd name="T31" fmla="*/ 21 h 453"/>
                <a:gd name="T32" fmla="*/ 0 w 169"/>
                <a:gd name="T33" fmla="*/ 0 h 453"/>
                <a:gd name="T34" fmla="*/ 17 w 169"/>
                <a:gd name="T35" fmla="*/ 5 h 453"/>
                <a:gd name="T36" fmla="*/ 34 w 169"/>
                <a:gd name="T37" fmla="*/ 12 h 453"/>
                <a:gd name="T38" fmla="*/ 50 w 169"/>
                <a:gd name="T39" fmla="*/ 21 h 453"/>
                <a:gd name="T40" fmla="*/ 67 w 169"/>
                <a:gd name="T41" fmla="*/ 33 h 453"/>
                <a:gd name="T42" fmla="*/ 79 w 169"/>
                <a:gd name="T43" fmla="*/ 43 h 453"/>
                <a:gd name="T44" fmla="*/ 93 w 169"/>
                <a:gd name="T45" fmla="*/ 57 h 453"/>
                <a:gd name="T46" fmla="*/ 105 w 169"/>
                <a:gd name="T47" fmla="*/ 71 h 453"/>
                <a:gd name="T48" fmla="*/ 119 w 169"/>
                <a:gd name="T49" fmla="*/ 85 h 453"/>
                <a:gd name="T50" fmla="*/ 129 w 169"/>
                <a:gd name="T51" fmla="*/ 100 h 453"/>
                <a:gd name="T52" fmla="*/ 138 w 169"/>
                <a:gd name="T53" fmla="*/ 116 h 453"/>
                <a:gd name="T54" fmla="*/ 145 w 169"/>
                <a:gd name="T55" fmla="*/ 133 h 453"/>
                <a:gd name="T56" fmla="*/ 155 w 169"/>
                <a:gd name="T57" fmla="*/ 152 h 453"/>
                <a:gd name="T58" fmla="*/ 160 w 169"/>
                <a:gd name="T59" fmla="*/ 168 h 453"/>
                <a:gd name="T60" fmla="*/ 164 w 169"/>
                <a:gd name="T61" fmla="*/ 187 h 453"/>
                <a:gd name="T62" fmla="*/ 167 w 169"/>
                <a:gd name="T63" fmla="*/ 209 h 453"/>
                <a:gd name="T64" fmla="*/ 169 w 169"/>
                <a:gd name="T65" fmla="*/ 230 h 453"/>
                <a:gd name="T66" fmla="*/ 167 w 169"/>
                <a:gd name="T67" fmla="*/ 247 h 453"/>
                <a:gd name="T68" fmla="*/ 164 w 169"/>
                <a:gd name="T69" fmla="*/ 266 h 453"/>
                <a:gd name="T70" fmla="*/ 160 w 169"/>
                <a:gd name="T71" fmla="*/ 282 h 453"/>
                <a:gd name="T72" fmla="*/ 157 w 169"/>
                <a:gd name="T73" fmla="*/ 299 h 453"/>
                <a:gd name="T74" fmla="*/ 150 w 169"/>
                <a:gd name="T75" fmla="*/ 318 h 453"/>
                <a:gd name="T76" fmla="*/ 143 w 169"/>
                <a:gd name="T77" fmla="*/ 332 h 453"/>
                <a:gd name="T78" fmla="*/ 134 w 169"/>
                <a:gd name="T79" fmla="*/ 349 h 453"/>
                <a:gd name="T80" fmla="*/ 126 w 169"/>
                <a:gd name="T81" fmla="*/ 365 h 453"/>
                <a:gd name="T82" fmla="*/ 115 w 169"/>
                <a:gd name="T83" fmla="*/ 377 h 453"/>
                <a:gd name="T84" fmla="*/ 103 w 169"/>
                <a:gd name="T85" fmla="*/ 392 h 453"/>
                <a:gd name="T86" fmla="*/ 88 w 169"/>
                <a:gd name="T87" fmla="*/ 403 h 453"/>
                <a:gd name="T88" fmla="*/ 77 w 169"/>
                <a:gd name="T89" fmla="*/ 415 h 453"/>
                <a:gd name="T90" fmla="*/ 60 w 169"/>
                <a:gd name="T91" fmla="*/ 425 h 453"/>
                <a:gd name="T92" fmla="*/ 46 w 169"/>
                <a:gd name="T93" fmla="*/ 434 h 453"/>
                <a:gd name="T94" fmla="*/ 29 w 169"/>
                <a:gd name="T95" fmla="*/ 444 h 453"/>
                <a:gd name="T96" fmla="*/ 15 w 169"/>
                <a:gd name="T97" fmla="*/ 453 h 453"/>
                <a:gd name="T98" fmla="*/ 15 w 169"/>
                <a:gd name="T9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453">
                  <a:moveTo>
                    <a:pt x="15" y="453"/>
                  </a:moveTo>
                  <a:lnTo>
                    <a:pt x="12" y="427"/>
                  </a:lnTo>
                  <a:lnTo>
                    <a:pt x="12" y="401"/>
                  </a:lnTo>
                  <a:lnTo>
                    <a:pt x="10" y="373"/>
                  </a:lnTo>
                  <a:lnTo>
                    <a:pt x="10" y="344"/>
                  </a:lnTo>
                  <a:lnTo>
                    <a:pt x="8" y="316"/>
                  </a:lnTo>
                  <a:lnTo>
                    <a:pt x="8" y="285"/>
                  </a:lnTo>
                  <a:lnTo>
                    <a:pt x="8" y="254"/>
                  </a:lnTo>
                  <a:lnTo>
                    <a:pt x="8" y="223"/>
                  </a:lnTo>
                  <a:lnTo>
                    <a:pt x="5" y="190"/>
                  </a:lnTo>
                  <a:lnTo>
                    <a:pt x="5" y="159"/>
                  </a:lnTo>
                  <a:lnTo>
                    <a:pt x="3" y="128"/>
                  </a:lnTo>
                  <a:lnTo>
                    <a:pt x="3" y="100"/>
                  </a:lnTo>
                  <a:lnTo>
                    <a:pt x="0" y="71"/>
                  </a:lnTo>
                  <a:lnTo>
                    <a:pt x="0" y="45"/>
                  </a:lnTo>
                  <a:lnTo>
                    <a:pt x="0" y="21"/>
                  </a:lnTo>
                  <a:lnTo>
                    <a:pt x="0" y="0"/>
                  </a:lnTo>
                  <a:lnTo>
                    <a:pt x="17" y="5"/>
                  </a:lnTo>
                  <a:lnTo>
                    <a:pt x="34" y="12"/>
                  </a:lnTo>
                  <a:lnTo>
                    <a:pt x="50" y="21"/>
                  </a:lnTo>
                  <a:lnTo>
                    <a:pt x="67" y="33"/>
                  </a:lnTo>
                  <a:lnTo>
                    <a:pt x="79" y="43"/>
                  </a:lnTo>
                  <a:lnTo>
                    <a:pt x="93" y="57"/>
                  </a:lnTo>
                  <a:lnTo>
                    <a:pt x="105" y="71"/>
                  </a:lnTo>
                  <a:lnTo>
                    <a:pt x="119" y="85"/>
                  </a:lnTo>
                  <a:lnTo>
                    <a:pt x="129" y="100"/>
                  </a:lnTo>
                  <a:lnTo>
                    <a:pt x="138" y="116"/>
                  </a:lnTo>
                  <a:lnTo>
                    <a:pt x="145" y="133"/>
                  </a:lnTo>
                  <a:lnTo>
                    <a:pt x="155" y="152"/>
                  </a:lnTo>
                  <a:lnTo>
                    <a:pt x="160" y="168"/>
                  </a:lnTo>
                  <a:lnTo>
                    <a:pt x="164" y="187"/>
                  </a:lnTo>
                  <a:lnTo>
                    <a:pt x="167" y="209"/>
                  </a:lnTo>
                  <a:lnTo>
                    <a:pt x="169" y="230"/>
                  </a:lnTo>
                  <a:lnTo>
                    <a:pt x="167" y="247"/>
                  </a:lnTo>
                  <a:lnTo>
                    <a:pt x="164" y="266"/>
                  </a:lnTo>
                  <a:lnTo>
                    <a:pt x="160" y="282"/>
                  </a:lnTo>
                  <a:lnTo>
                    <a:pt x="157" y="299"/>
                  </a:lnTo>
                  <a:lnTo>
                    <a:pt x="150" y="318"/>
                  </a:lnTo>
                  <a:lnTo>
                    <a:pt x="143" y="332"/>
                  </a:lnTo>
                  <a:lnTo>
                    <a:pt x="134" y="349"/>
                  </a:lnTo>
                  <a:lnTo>
                    <a:pt x="126" y="365"/>
                  </a:lnTo>
                  <a:lnTo>
                    <a:pt x="115" y="377"/>
                  </a:lnTo>
                  <a:lnTo>
                    <a:pt x="103" y="392"/>
                  </a:lnTo>
                  <a:lnTo>
                    <a:pt x="88" y="403"/>
                  </a:lnTo>
                  <a:lnTo>
                    <a:pt x="77" y="415"/>
                  </a:lnTo>
                  <a:lnTo>
                    <a:pt x="60" y="425"/>
                  </a:lnTo>
                  <a:lnTo>
                    <a:pt x="46" y="434"/>
                  </a:lnTo>
                  <a:lnTo>
                    <a:pt x="29" y="444"/>
                  </a:lnTo>
                  <a:lnTo>
                    <a:pt x="15" y="453"/>
                  </a:lnTo>
                  <a:lnTo>
                    <a:pt x="15" y="45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7" name="Freeform 491"/>
            <p:cNvSpPr>
              <a:spLocks/>
            </p:cNvSpPr>
            <p:nvPr/>
          </p:nvSpPr>
          <p:spPr bwMode="auto">
            <a:xfrm rot="10800000">
              <a:off x="1553" y="5905"/>
              <a:ext cx="475" cy="897"/>
            </a:xfrm>
            <a:custGeom>
              <a:avLst/>
              <a:gdLst>
                <a:gd name="T0" fmla="*/ 14 w 459"/>
                <a:gd name="T1" fmla="*/ 0 h 897"/>
                <a:gd name="T2" fmla="*/ 48 w 459"/>
                <a:gd name="T3" fmla="*/ 14 h 897"/>
                <a:gd name="T4" fmla="*/ 79 w 459"/>
                <a:gd name="T5" fmla="*/ 42 h 897"/>
                <a:gd name="T6" fmla="*/ 93 w 459"/>
                <a:gd name="T7" fmla="*/ 73 h 897"/>
                <a:gd name="T8" fmla="*/ 100 w 459"/>
                <a:gd name="T9" fmla="*/ 102 h 897"/>
                <a:gd name="T10" fmla="*/ 126 w 459"/>
                <a:gd name="T11" fmla="*/ 123 h 897"/>
                <a:gd name="T12" fmla="*/ 166 w 459"/>
                <a:gd name="T13" fmla="*/ 140 h 897"/>
                <a:gd name="T14" fmla="*/ 204 w 459"/>
                <a:gd name="T15" fmla="*/ 130 h 897"/>
                <a:gd name="T16" fmla="*/ 250 w 459"/>
                <a:gd name="T17" fmla="*/ 111 h 897"/>
                <a:gd name="T18" fmla="*/ 295 w 459"/>
                <a:gd name="T19" fmla="*/ 116 h 897"/>
                <a:gd name="T20" fmla="*/ 335 w 459"/>
                <a:gd name="T21" fmla="*/ 137 h 897"/>
                <a:gd name="T22" fmla="*/ 364 w 459"/>
                <a:gd name="T23" fmla="*/ 173 h 897"/>
                <a:gd name="T24" fmla="*/ 378 w 459"/>
                <a:gd name="T25" fmla="*/ 218 h 897"/>
                <a:gd name="T26" fmla="*/ 378 w 459"/>
                <a:gd name="T27" fmla="*/ 263 h 897"/>
                <a:gd name="T28" fmla="*/ 357 w 459"/>
                <a:gd name="T29" fmla="*/ 308 h 897"/>
                <a:gd name="T30" fmla="*/ 342 w 459"/>
                <a:gd name="T31" fmla="*/ 344 h 897"/>
                <a:gd name="T32" fmla="*/ 371 w 459"/>
                <a:gd name="T33" fmla="*/ 360 h 897"/>
                <a:gd name="T34" fmla="*/ 411 w 459"/>
                <a:gd name="T35" fmla="*/ 379 h 897"/>
                <a:gd name="T36" fmla="*/ 440 w 459"/>
                <a:gd name="T37" fmla="*/ 408 h 897"/>
                <a:gd name="T38" fmla="*/ 454 w 459"/>
                <a:gd name="T39" fmla="*/ 451 h 897"/>
                <a:gd name="T40" fmla="*/ 456 w 459"/>
                <a:gd name="T41" fmla="*/ 491 h 897"/>
                <a:gd name="T42" fmla="*/ 445 w 459"/>
                <a:gd name="T43" fmla="*/ 527 h 897"/>
                <a:gd name="T44" fmla="*/ 421 w 459"/>
                <a:gd name="T45" fmla="*/ 560 h 897"/>
                <a:gd name="T46" fmla="*/ 383 w 459"/>
                <a:gd name="T47" fmla="*/ 584 h 897"/>
                <a:gd name="T48" fmla="*/ 371 w 459"/>
                <a:gd name="T49" fmla="*/ 612 h 897"/>
                <a:gd name="T50" fmla="*/ 383 w 459"/>
                <a:gd name="T51" fmla="*/ 655 h 897"/>
                <a:gd name="T52" fmla="*/ 378 w 459"/>
                <a:gd name="T53" fmla="*/ 695 h 897"/>
                <a:gd name="T54" fmla="*/ 361 w 459"/>
                <a:gd name="T55" fmla="*/ 731 h 897"/>
                <a:gd name="T56" fmla="*/ 333 w 459"/>
                <a:gd name="T57" fmla="*/ 759 h 897"/>
                <a:gd name="T58" fmla="*/ 297 w 459"/>
                <a:gd name="T59" fmla="*/ 776 h 897"/>
                <a:gd name="T60" fmla="*/ 257 w 459"/>
                <a:gd name="T61" fmla="*/ 783 h 897"/>
                <a:gd name="T62" fmla="*/ 216 w 459"/>
                <a:gd name="T63" fmla="*/ 771 h 897"/>
                <a:gd name="T64" fmla="*/ 183 w 459"/>
                <a:gd name="T65" fmla="*/ 771 h 897"/>
                <a:gd name="T66" fmla="*/ 162 w 459"/>
                <a:gd name="T67" fmla="*/ 797 h 897"/>
                <a:gd name="T68" fmla="*/ 155 w 459"/>
                <a:gd name="T69" fmla="*/ 826 h 897"/>
                <a:gd name="T70" fmla="*/ 136 w 459"/>
                <a:gd name="T71" fmla="*/ 859 h 897"/>
                <a:gd name="T72" fmla="*/ 98 w 459"/>
                <a:gd name="T73" fmla="*/ 888 h 897"/>
                <a:gd name="T74" fmla="*/ 60 w 459"/>
                <a:gd name="T75" fmla="*/ 897 h 897"/>
                <a:gd name="T76" fmla="*/ 33 w 459"/>
                <a:gd name="T77" fmla="*/ 897 h 897"/>
                <a:gd name="T78" fmla="*/ 19 w 459"/>
                <a:gd name="T79" fmla="*/ 873 h 897"/>
                <a:gd name="T80" fmla="*/ 14 w 459"/>
                <a:gd name="T81" fmla="*/ 840 h 897"/>
                <a:gd name="T82" fmla="*/ 7 w 459"/>
                <a:gd name="T83" fmla="*/ 807 h 897"/>
                <a:gd name="T84" fmla="*/ 12 w 459"/>
                <a:gd name="T85" fmla="*/ 785 h 897"/>
                <a:gd name="T86" fmla="*/ 31 w 459"/>
                <a:gd name="T87" fmla="*/ 776 h 897"/>
                <a:gd name="T88" fmla="*/ 55 w 459"/>
                <a:gd name="T89" fmla="*/ 771 h 897"/>
                <a:gd name="T90" fmla="*/ 100 w 459"/>
                <a:gd name="T91" fmla="*/ 757 h 897"/>
                <a:gd name="T92" fmla="*/ 155 w 459"/>
                <a:gd name="T93" fmla="*/ 728 h 897"/>
                <a:gd name="T94" fmla="*/ 204 w 459"/>
                <a:gd name="T95" fmla="*/ 690 h 897"/>
                <a:gd name="T96" fmla="*/ 247 w 459"/>
                <a:gd name="T97" fmla="*/ 645 h 897"/>
                <a:gd name="T98" fmla="*/ 281 w 459"/>
                <a:gd name="T99" fmla="*/ 593 h 897"/>
                <a:gd name="T100" fmla="*/ 304 w 459"/>
                <a:gd name="T101" fmla="*/ 534 h 897"/>
                <a:gd name="T102" fmla="*/ 316 w 459"/>
                <a:gd name="T103" fmla="*/ 472 h 897"/>
                <a:gd name="T104" fmla="*/ 316 w 459"/>
                <a:gd name="T105" fmla="*/ 413 h 897"/>
                <a:gd name="T106" fmla="*/ 300 w 459"/>
                <a:gd name="T107" fmla="*/ 351 h 897"/>
                <a:gd name="T108" fmla="*/ 271 w 459"/>
                <a:gd name="T109" fmla="*/ 299 h 897"/>
                <a:gd name="T110" fmla="*/ 238 w 459"/>
                <a:gd name="T111" fmla="*/ 256 h 897"/>
                <a:gd name="T112" fmla="*/ 202 w 459"/>
                <a:gd name="T113" fmla="*/ 220 h 897"/>
                <a:gd name="T114" fmla="*/ 159 w 459"/>
                <a:gd name="T115" fmla="*/ 194 h 897"/>
                <a:gd name="T116" fmla="*/ 114 w 459"/>
                <a:gd name="T117" fmla="*/ 173 h 897"/>
                <a:gd name="T118" fmla="*/ 69 w 459"/>
                <a:gd name="T119" fmla="*/ 159 h 897"/>
                <a:gd name="T120" fmla="*/ 24 w 459"/>
                <a:gd name="T121" fmla="*/ 151 h 897"/>
                <a:gd name="T122" fmla="*/ 0 w 459"/>
                <a:gd name="T12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9" h="897">
                  <a:moveTo>
                    <a:pt x="0" y="0"/>
                  </a:moveTo>
                  <a:lnTo>
                    <a:pt x="14" y="0"/>
                  </a:lnTo>
                  <a:lnTo>
                    <a:pt x="33" y="7"/>
                  </a:lnTo>
                  <a:lnTo>
                    <a:pt x="48" y="14"/>
                  </a:lnTo>
                  <a:lnTo>
                    <a:pt x="67" y="28"/>
                  </a:lnTo>
                  <a:lnTo>
                    <a:pt x="79" y="42"/>
                  </a:lnTo>
                  <a:lnTo>
                    <a:pt x="90" y="64"/>
                  </a:lnTo>
                  <a:lnTo>
                    <a:pt x="93" y="73"/>
                  </a:lnTo>
                  <a:lnTo>
                    <a:pt x="98" y="87"/>
                  </a:lnTo>
                  <a:lnTo>
                    <a:pt x="100" y="102"/>
                  </a:lnTo>
                  <a:lnTo>
                    <a:pt x="105" y="118"/>
                  </a:lnTo>
                  <a:lnTo>
                    <a:pt x="126" y="123"/>
                  </a:lnTo>
                  <a:lnTo>
                    <a:pt x="147" y="132"/>
                  </a:lnTo>
                  <a:lnTo>
                    <a:pt x="166" y="140"/>
                  </a:lnTo>
                  <a:lnTo>
                    <a:pt x="185" y="151"/>
                  </a:lnTo>
                  <a:lnTo>
                    <a:pt x="204" y="130"/>
                  </a:lnTo>
                  <a:lnTo>
                    <a:pt x="228" y="118"/>
                  </a:lnTo>
                  <a:lnTo>
                    <a:pt x="250" y="111"/>
                  </a:lnTo>
                  <a:lnTo>
                    <a:pt x="273" y="111"/>
                  </a:lnTo>
                  <a:lnTo>
                    <a:pt x="295" y="116"/>
                  </a:lnTo>
                  <a:lnTo>
                    <a:pt x="316" y="125"/>
                  </a:lnTo>
                  <a:lnTo>
                    <a:pt x="335" y="137"/>
                  </a:lnTo>
                  <a:lnTo>
                    <a:pt x="352" y="156"/>
                  </a:lnTo>
                  <a:lnTo>
                    <a:pt x="364" y="173"/>
                  </a:lnTo>
                  <a:lnTo>
                    <a:pt x="373" y="194"/>
                  </a:lnTo>
                  <a:lnTo>
                    <a:pt x="378" y="218"/>
                  </a:lnTo>
                  <a:lnTo>
                    <a:pt x="383" y="242"/>
                  </a:lnTo>
                  <a:lnTo>
                    <a:pt x="378" y="263"/>
                  </a:lnTo>
                  <a:lnTo>
                    <a:pt x="371" y="287"/>
                  </a:lnTo>
                  <a:lnTo>
                    <a:pt x="357" y="308"/>
                  </a:lnTo>
                  <a:lnTo>
                    <a:pt x="335" y="330"/>
                  </a:lnTo>
                  <a:lnTo>
                    <a:pt x="342" y="344"/>
                  </a:lnTo>
                  <a:lnTo>
                    <a:pt x="347" y="358"/>
                  </a:lnTo>
                  <a:lnTo>
                    <a:pt x="371" y="360"/>
                  </a:lnTo>
                  <a:lnTo>
                    <a:pt x="392" y="368"/>
                  </a:lnTo>
                  <a:lnTo>
                    <a:pt x="411" y="379"/>
                  </a:lnTo>
                  <a:lnTo>
                    <a:pt x="428" y="394"/>
                  </a:lnTo>
                  <a:lnTo>
                    <a:pt x="440" y="408"/>
                  </a:lnTo>
                  <a:lnTo>
                    <a:pt x="449" y="429"/>
                  </a:lnTo>
                  <a:lnTo>
                    <a:pt x="454" y="451"/>
                  </a:lnTo>
                  <a:lnTo>
                    <a:pt x="459" y="472"/>
                  </a:lnTo>
                  <a:lnTo>
                    <a:pt x="456" y="491"/>
                  </a:lnTo>
                  <a:lnTo>
                    <a:pt x="452" y="510"/>
                  </a:lnTo>
                  <a:lnTo>
                    <a:pt x="445" y="527"/>
                  </a:lnTo>
                  <a:lnTo>
                    <a:pt x="435" y="546"/>
                  </a:lnTo>
                  <a:lnTo>
                    <a:pt x="421" y="560"/>
                  </a:lnTo>
                  <a:lnTo>
                    <a:pt x="404" y="574"/>
                  </a:lnTo>
                  <a:lnTo>
                    <a:pt x="383" y="584"/>
                  </a:lnTo>
                  <a:lnTo>
                    <a:pt x="361" y="593"/>
                  </a:lnTo>
                  <a:lnTo>
                    <a:pt x="371" y="612"/>
                  </a:lnTo>
                  <a:lnTo>
                    <a:pt x="380" y="633"/>
                  </a:lnTo>
                  <a:lnTo>
                    <a:pt x="383" y="655"/>
                  </a:lnTo>
                  <a:lnTo>
                    <a:pt x="383" y="676"/>
                  </a:lnTo>
                  <a:lnTo>
                    <a:pt x="378" y="695"/>
                  </a:lnTo>
                  <a:lnTo>
                    <a:pt x="371" y="714"/>
                  </a:lnTo>
                  <a:lnTo>
                    <a:pt x="361" y="731"/>
                  </a:lnTo>
                  <a:lnTo>
                    <a:pt x="349" y="747"/>
                  </a:lnTo>
                  <a:lnTo>
                    <a:pt x="333" y="759"/>
                  </a:lnTo>
                  <a:lnTo>
                    <a:pt x="316" y="769"/>
                  </a:lnTo>
                  <a:lnTo>
                    <a:pt x="297" y="776"/>
                  </a:lnTo>
                  <a:lnTo>
                    <a:pt x="278" y="783"/>
                  </a:lnTo>
                  <a:lnTo>
                    <a:pt x="257" y="783"/>
                  </a:lnTo>
                  <a:lnTo>
                    <a:pt x="238" y="781"/>
                  </a:lnTo>
                  <a:lnTo>
                    <a:pt x="216" y="771"/>
                  </a:lnTo>
                  <a:lnTo>
                    <a:pt x="200" y="762"/>
                  </a:lnTo>
                  <a:lnTo>
                    <a:pt x="183" y="771"/>
                  </a:lnTo>
                  <a:lnTo>
                    <a:pt x="166" y="783"/>
                  </a:lnTo>
                  <a:lnTo>
                    <a:pt x="162" y="797"/>
                  </a:lnTo>
                  <a:lnTo>
                    <a:pt x="159" y="812"/>
                  </a:lnTo>
                  <a:lnTo>
                    <a:pt x="155" y="826"/>
                  </a:lnTo>
                  <a:lnTo>
                    <a:pt x="150" y="840"/>
                  </a:lnTo>
                  <a:lnTo>
                    <a:pt x="136" y="859"/>
                  </a:lnTo>
                  <a:lnTo>
                    <a:pt x="119" y="878"/>
                  </a:lnTo>
                  <a:lnTo>
                    <a:pt x="98" y="888"/>
                  </a:lnTo>
                  <a:lnTo>
                    <a:pt x="74" y="897"/>
                  </a:lnTo>
                  <a:lnTo>
                    <a:pt x="60" y="897"/>
                  </a:lnTo>
                  <a:lnTo>
                    <a:pt x="48" y="897"/>
                  </a:lnTo>
                  <a:lnTo>
                    <a:pt x="33" y="897"/>
                  </a:lnTo>
                  <a:lnTo>
                    <a:pt x="22" y="897"/>
                  </a:lnTo>
                  <a:lnTo>
                    <a:pt x="19" y="873"/>
                  </a:lnTo>
                  <a:lnTo>
                    <a:pt x="17" y="857"/>
                  </a:lnTo>
                  <a:lnTo>
                    <a:pt x="14" y="840"/>
                  </a:lnTo>
                  <a:lnTo>
                    <a:pt x="12" y="828"/>
                  </a:lnTo>
                  <a:lnTo>
                    <a:pt x="7" y="807"/>
                  </a:lnTo>
                  <a:lnTo>
                    <a:pt x="10" y="795"/>
                  </a:lnTo>
                  <a:lnTo>
                    <a:pt x="12" y="785"/>
                  </a:lnTo>
                  <a:lnTo>
                    <a:pt x="24" y="778"/>
                  </a:lnTo>
                  <a:lnTo>
                    <a:pt x="31" y="776"/>
                  </a:lnTo>
                  <a:lnTo>
                    <a:pt x="41" y="774"/>
                  </a:lnTo>
                  <a:lnTo>
                    <a:pt x="55" y="771"/>
                  </a:lnTo>
                  <a:lnTo>
                    <a:pt x="71" y="769"/>
                  </a:lnTo>
                  <a:lnTo>
                    <a:pt x="100" y="757"/>
                  </a:lnTo>
                  <a:lnTo>
                    <a:pt x="128" y="745"/>
                  </a:lnTo>
                  <a:lnTo>
                    <a:pt x="155" y="728"/>
                  </a:lnTo>
                  <a:lnTo>
                    <a:pt x="183" y="712"/>
                  </a:lnTo>
                  <a:lnTo>
                    <a:pt x="204" y="690"/>
                  </a:lnTo>
                  <a:lnTo>
                    <a:pt x="228" y="669"/>
                  </a:lnTo>
                  <a:lnTo>
                    <a:pt x="247" y="645"/>
                  </a:lnTo>
                  <a:lnTo>
                    <a:pt x="269" y="622"/>
                  </a:lnTo>
                  <a:lnTo>
                    <a:pt x="281" y="593"/>
                  </a:lnTo>
                  <a:lnTo>
                    <a:pt x="295" y="565"/>
                  </a:lnTo>
                  <a:lnTo>
                    <a:pt x="304" y="534"/>
                  </a:lnTo>
                  <a:lnTo>
                    <a:pt x="314" y="505"/>
                  </a:lnTo>
                  <a:lnTo>
                    <a:pt x="316" y="472"/>
                  </a:lnTo>
                  <a:lnTo>
                    <a:pt x="319" y="444"/>
                  </a:lnTo>
                  <a:lnTo>
                    <a:pt x="316" y="413"/>
                  </a:lnTo>
                  <a:lnTo>
                    <a:pt x="311" y="384"/>
                  </a:lnTo>
                  <a:lnTo>
                    <a:pt x="300" y="351"/>
                  </a:lnTo>
                  <a:lnTo>
                    <a:pt x="288" y="325"/>
                  </a:lnTo>
                  <a:lnTo>
                    <a:pt x="271" y="299"/>
                  </a:lnTo>
                  <a:lnTo>
                    <a:pt x="257" y="277"/>
                  </a:lnTo>
                  <a:lnTo>
                    <a:pt x="238" y="256"/>
                  </a:lnTo>
                  <a:lnTo>
                    <a:pt x="223" y="237"/>
                  </a:lnTo>
                  <a:lnTo>
                    <a:pt x="202" y="220"/>
                  </a:lnTo>
                  <a:lnTo>
                    <a:pt x="183" y="208"/>
                  </a:lnTo>
                  <a:lnTo>
                    <a:pt x="159" y="194"/>
                  </a:lnTo>
                  <a:lnTo>
                    <a:pt x="138" y="182"/>
                  </a:lnTo>
                  <a:lnTo>
                    <a:pt x="114" y="173"/>
                  </a:lnTo>
                  <a:lnTo>
                    <a:pt x="93" y="166"/>
                  </a:lnTo>
                  <a:lnTo>
                    <a:pt x="69" y="159"/>
                  </a:lnTo>
                  <a:lnTo>
                    <a:pt x="45" y="154"/>
                  </a:lnTo>
                  <a:lnTo>
                    <a:pt x="24" y="151"/>
                  </a:lnTo>
                  <a:lnTo>
                    <a:pt x="2" y="15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8" name="Freeform 492"/>
            <p:cNvSpPr>
              <a:spLocks/>
            </p:cNvSpPr>
            <p:nvPr/>
          </p:nvSpPr>
          <p:spPr bwMode="auto">
            <a:xfrm rot="10800000">
              <a:off x="1897" y="5946"/>
              <a:ext cx="107" cy="150"/>
            </a:xfrm>
            <a:custGeom>
              <a:avLst/>
              <a:gdLst>
                <a:gd name="T0" fmla="*/ 33 w 104"/>
                <a:gd name="T1" fmla="*/ 150 h 150"/>
                <a:gd name="T2" fmla="*/ 14 w 104"/>
                <a:gd name="T3" fmla="*/ 145 h 150"/>
                <a:gd name="T4" fmla="*/ 2 w 104"/>
                <a:gd name="T5" fmla="*/ 143 h 150"/>
                <a:gd name="T6" fmla="*/ 0 w 104"/>
                <a:gd name="T7" fmla="*/ 126 h 150"/>
                <a:gd name="T8" fmla="*/ 0 w 104"/>
                <a:gd name="T9" fmla="*/ 112 h 150"/>
                <a:gd name="T10" fmla="*/ 0 w 104"/>
                <a:gd name="T11" fmla="*/ 95 h 150"/>
                <a:gd name="T12" fmla="*/ 0 w 104"/>
                <a:gd name="T13" fmla="*/ 78 h 150"/>
                <a:gd name="T14" fmla="*/ 0 w 104"/>
                <a:gd name="T15" fmla="*/ 59 h 150"/>
                <a:gd name="T16" fmla="*/ 0 w 104"/>
                <a:gd name="T17" fmla="*/ 43 h 150"/>
                <a:gd name="T18" fmla="*/ 0 w 104"/>
                <a:gd name="T19" fmla="*/ 26 h 150"/>
                <a:gd name="T20" fmla="*/ 0 w 104"/>
                <a:gd name="T21" fmla="*/ 10 h 150"/>
                <a:gd name="T22" fmla="*/ 14 w 104"/>
                <a:gd name="T23" fmla="*/ 0 h 150"/>
                <a:gd name="T24" fmla="*/ 33 w 104"/>
                <a:gd name="T25" fmla="*/ 0 h 150"/>
                <a:gd name="T26" fmla="*/ 45 w 104"/>
                <a:gd name="T27" fmla="*/ 0 h 150"/>
                <a:gd name="T28" fmla="*/ 59 w 104"/>
                <a:gd name="T29" fmla="*/ 5 h 150"/>
                <a:gd name="T30" fmla="*/ 71 w 104"/>
                <a:gd name="T31" fmla="*/ 10 h 150"/>
                <a:gd name="T32" fmla="*/ 83 w 104"/>
                <a:gd name="T33" fmla="*/ 21 h 150"/>
                <a:gd name="T34" fmla="*/ 90 w 104"/>
                <a:gd name="T35" fmla="*/ 31 h 150"/>
                <a:gd name="T36" fmla="*/ 97 w 104"/>
                <a:gd name="T37" fmla="*/ 45 h 150"/>
                <a:gd name="T38" fmla="*/ 102 w 104"/>
                <a:gd name="T39" fmla="*/ 59 h 150"/>
                <a:gd name="T40" fmla="*/ 104 w 104"/>
                <a:gd name="T41" fmla="*/ 76 h 150"/>
                <a:gd name="T42" fmla="*/ 102 w 104"/>
                <a:gd name="T43" fmla="*/ 88 h 150"/>
                <a:gd name="T44" fmla="*/ 97 w 104"/>
                <a:gd name="T45" fmla="*/ 102 h 150"/>
                <a:gd name="T46" fmla="*/ 90 w 104"/>
                <a:gd name="T47" fmla="*/ 114 h 150"/>
                <a:gd name="T48" fmla="*/ 83 w 104"/>
                <a:gd name="T49" fmla="*/ 126 h 150"/>
                <a:gd name="T50" fmla="*/ 71 w 104"/>
                <a:gd name="T51" fmla="*/ 133 h 150"/>
                <a:gd name="T52" fmla="*/ 59 w 104"/>
                <a:gd name="T53" fmla="*/ 143 h 150"/>
                <a:gd name="T54" fmla="*/ 45 w 104"/>
                <a:gd name="T55" fmla="*/ 147 h 150"/>
                <a:gd name="T56" fmla="*/ 33 w 104"/>
                <a:gd name="T57" fmla="*/ 150 h 150"/>
                <a:gd name="T58" fmla="*/ 33 w 104"/>
                <a:gd name="T5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50">
                  <a:moveTo>
                    <a:pt x="33" y="150"/>
                  </a:moveTo>
                  <a:lnTo>
                    <a:pt x="14" y="145"/>
                  </a:lnTo>
                  <a:lnTo>
                    <a:pt x="2" y="143"/>
                  </a:lnTo>
                  <a:lnTo>
                    <a:pt x="0" y="126"/>
                  </a:lnTo>
                  <a:lnTo>
                    <a:pt x="0" y="112"/>
                  </a:lnTo>
                  <a:lnTo>
                    <a:pt x="0" y="95"/>
                  </a:lnTo>
                  <a:lnTo>
                    <a:pt x="0" y="78"/>
                  </a:lnTo>
                  <a:lnTo>
                    <a:pt x="0" y="59"/>
                  </a:lnTo>
                  <a:lnTo>
                    <a:pt x="0" y="43"/>
                  </a:lnTo>
                  <a:lnTo>
                    <a:pt x="0" y="26"/>
                  </a:lnTo>
                  <a:lnTo>
                    <a:pt x="0" y="10"/>
                  </a:lnTo>
                  <a:lnTo>
                    <a:pt x="14" y="0"/>
                  </a:lnTo>
                  <a:lnTo>
                    <a:pt x="33" y="0"/>
                  </a:lnTo>
                  <a:lnTo>
                    <a:pt x="45" y="0"/>
                  </a:lnTo>
                  <a:lnTo>
                    <a:pt x="59" y="5"/>
                  </a:lnTo>
                  <a:lnTo>
                    <a:pt x="71" y="10"/>
                  </a:lnTo>
                  <a:lnTo>
                    <a:pt x="83" y="21"/>
                  </a:lnTo>
                  <a:lnTo>
                    <a:pt x="90" y="31"/>
                  </a:lnTo>
                  <a:lnTo>
                    <a:pt x="97" y="45"/>
                  </a:lnTo>
                  <a:lnTo>
                    <a:pt x="102" y="59"/>
                  </a:lnTo>
                  <a:lnTo>
                    <a:pt x="104" y="76"/>
                  </a:lnTo>
                  <a:lnTo>
                    <a:pt x="102" y="88"/>
                  </a:lnTo>
                  <a:lnTo>
                    <a:pt x="97" y="102"/>
                  </a:lnTo>
                  <a:lnTo>
                    <a:pt x="90" y="114"/>
                  </a:lnTo>
                  <a:lnTo>
                    <a:pt x="83" y="126"/>
                  </a:lnTo>
                  <a:lnTo>
                    <a:pt x="71" y="133"/>
                  </a:lnTo>
                  <a:lnTo>
                    <a:pt x="59" y="143"/>
                  </a:lnTo>
                  <a:lnTo>
                    <a:pt x="45" y="147"/>
                  </a:lnTo>
                  <a:lnTo>
                    <a:pt x="33" y="150"/>
                  </a:lnTo>
                  <a:lnTo>
                    <a:pt x="33"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69" name="Freeform 493"/>
            <p:cNvSpPr>
              <a:spLocks/>
            </p:cNvSpPr>
            <p:nvPr/>
          </p:nvSpPr>
          <p:spPr bwMode="auto">
            <a:xfrm rot="10800000">
              <a:off x="1859" y="6451"/>
              <a:ext cx="152" cy="145"/>
            </a:xfrm>
            <a:custGeom>
              <a:avLst/>
              <a:gdLst>
                <a:gd name="T0" fmla="*/ 73 w 147"/>
                <a:gd name="T1" fmla="*/ 145 h 145"/>
                <a:gd name="T2" fmla="*/ 85 w 147"/>
                <a:gd name="T3" fmla="*/ 143 h 145"/>
                <a:gd name="T4" fmla="*/ 100 w 147"/>
                <a:gd name="T5" fmla="*/ 138 h 145"/>
                <a:gd name="T6" fmla="*/ 111 w 147"/>
                <a:gd name="T7" fmla="*/ 131 h 145"/>
                <a:gd name="T8" fmla="*/ 123 w 147"/>
                <a:gd name="T9" fmla="*/ 124 h 145"/>
                <a:gd name="T10" fmla="*/ 130 w 147"/>
                <a:gd name="T11" fmla="*/ 112 h 145"/>
                <a:gd name="T12" fmla="*/ 140 w 147"/>
                <a:gd name="T13" fmla="*/ 100 h 145"/>
                <a:gd name="T14" fmla="*/ 145 w 147"/>
                <a:gd name="T15" fmla="*/ 86 h 145"/>
                <a:gd name="T16" fmla="*/ 147 w 147"/>
                <a:gd name="T17" fmla="*/ 74 h 145"/>
                <a:gd name="T18" fmla="*/ 145 w 147"/>
                <a:gd name="T19" fmla="*/ 57 h 145"/>
                <a:gd name="T20" fmla="*/ 140 w 147"/>
                <a:gd name="T21" fmla="*/ 43 h 145"/>
                <a:gd name="T22" fmla="*/ 130 w 147"/>
                <a:gd name="T23" fmla="*/ 29 h 145"/>
                <a:gd name="T24" fmla="*/ 123 w 147"/>
                <a:gd name="T25" fmla="*/ 21 h 145"/>
                <a:gd name="T26" fmla="*/ 111 w 147"/>
                <a:gd name="T27" fmla="*/ 10 h 145"/>
                <a:gd name="T28" fmla="*/ 100 w 147"/>
                <a:gd name="T29" fmla="*/ 5 h 145"/>
                <a:gd name="T30" fmla="*/ 85 w 147"/>
                <a:gd name="T31" fmla="*/ 0 h 145"/>
                <a:gd name="T32" fmla="*/ 73 w 147"/>
                <a:gd name="T33" fmla="*/ 0 h 145"/>
                <a:gd name="T34" fmla="*/ 57 w 147"/>
                <a:gd name="T35" fmla="*/ 0 h 145"/>
                <a:gd name="T36" fmla="*/ 43 w 147"/>
                <a:gd name="T37" fmla="*/ 5 h 145"/>
                <a:gd name="T38" fmla="*/ 28 w 147"/>
                <a:gd name="T39" fmla="*/ 10 h 145"/>
                <a:gd name="T40" fmla="*/ 21 w 147"/>
                <a:gd name="T41" fmla="*/ 21 h 145"/>
                <a:gd name="T42" fmla="*/ 9 w 147"/>
                <a:gd name="T43" fmla="*/ 29 h 145"/>
                <a:gd name="T44" fmla="*/ 5 w 147"/>
                <a:gd name="T45" fmla="*/ 43 h 145"/>
                <a:gd name="T46" fmla="*/ 0 w 147"/>
                <a:gd name="T47" fmla="*/ 57 h 145"/>
                <a:gd name="T48" fmla="*/ 0 w 147"/>
                <a:gd name="T49" fmla="*/ 74 h 145"/>
                <a:gd name="T50" fmla="*/ 0 w 147"/>
                <a:gd name="T51" fmla="*/ 86 h 145"/>
                <a:gd name="T52" fmla="*/ 5 w 147"/>
                <a:gd name="T53" fmla="*/ 100 h 145"/>
                <a:gd name="T54" fmla="*/ 9 w 147"/>
                <a:gd name="T55" fmla="*/ 112 h 145"/>
                <a:gd name="T56" fmla="*/ 21 w 147"/>
                <a:gd name="T57" fmla="*/ 124 h 145"/>
                <a:gd name="T58" fmla="*/ 28 w 147"/>
                <a:gd name="T59" fmla="*/ 131 h 145"/>
                <a:gd name="T60" fmla="*/ 43 w 147"/>
                <a:gd name="T61" fmla="*/ 138 h 145"/>
                <a:gd name="T62" fmla="*/ 57 w 147"/>
                <a:gd name="T63" fmla="*/ 143 h 145"/>
                <a:gd name="T64" fmla="*/ 73 w 147"/>
                <a:gd name="T65" fmla="*/ 145 h 145"/>
                <a:gd name="T66" fmla="*/ 73 w 147"/>
                <a:gd name="T6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5">
                  <a:moveTo>
                    <a:pt x="73" y="145"/>
                  </a:moveTo>
                  <a:lnTo>
                    <a:pt x="85" y="143"/>
                  </a:lnTo>
                  <a:lnTo>
                    <a:pt x="100" y="138"/>
                  </a:lnTo>
                  <a:lnTo>
                    <a:pt x="111" y="131"/>
                  </a:lnTo>
                  <a:lnTo>
                    <a:pt x="123" y="124"/>
                  </a:lnTo>
                  <a:lnTo>
                    <a:pt x="130" y="112"/>
                  </a:lnTo>
                  <a:lnTo>
                    <a:pt x="140" y="100"/>
                  </a:lnTo>
                  <a:lnTo>
                    <a:pt x="145" y="86"/>
                  </a:lnTo>
                  <a:lnTo>
                    <a:pt x="147" y="74"/>
                  </a:lnTo>
                  <a:lnTo>
                    <a:pt x="145" y="57"/>
                  </a:lnTo>
                  <a:lnTo>
                    <a:pt x="140" y="43"/>
                  </a:lnTo>
                  <a:lnTo>
                    <a:pt x="130" y="29"/>
                  </a:lnTo>
                  <a:lnTo>
                    <a:pt x="123" y="21"/>
                  </a:lnTo>
                  <a:lnTo>
                    <a:pt x="111" y="10"/>
                  </a:lnTo>
                  <a:lnTo>
                    <a:pt x="100" y="5"/>
                  </a:lnTo>
                  <a:lnTo>
                    <a:pt x="85" y="0"/>
                  </a:lnTo>
                  <a:lnTo>
                    <a:pt x="73" y="0"/>
                  </a:lnTo>
                  <a:lnTo>
                    <a:pt x="57" y="0"/>
                  </a:lnTo>
                  <a:lnTo>
                    <a:pt x="43" y="5"/>
                  </a:lnTo>
                  <a:lnTo>
                    <a:pt x="28" y="10"/>
                  </a:lnTo>
                  <a:lnTo>
                    <a:pt x="21" y="21"/>
                  </a:lnTo>
                  <a:lnTo>
                    <a:pt x="9" y="29"/>
                  </a:lnTo>
                  <a:lnTo>
                    <a:pt x="5" y="43"/>
                  </a:lnTo>
                  <a:lnTo>
                    <a:pt x="0" y="57"/>
                  </a:lnTo>
                  <a:lnTo>
                    <a:pt x="0" y="74"/>
                  </a:lnTo>
                  <a:lnTo>
                    <a:pt x="0" y="86"/>
                  </a:lnTo>
                  <a:lnTo>
                    <a:pt x="5" y="100"/>
                  </a:lnTo>
                  <a:lnTo>
                    <a:pt x="9" y="112"/>
                  </a:lnTo>
                  <a:lnTo>
                    <a:pt x="21" y="124"/>
                  </a:lnTo>
                  <a:lnTo>
                    <a:pt x="28" y="131"/>
                  </a:lnTo>
                  <a:lnTo>
                    <a:pt x="43" y="138"/>
                  </a:lnTo>
                  <a:lnTo>
                    <a:pt x="57" y="143"/>
                  </a:lnTo>
                  <a:lnTo>
                    <a:pt x="73" y="145"/>
                  </a:lnTo>
                  <a:lnTo>
                    <a:pt x="73" y="145"/>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0" name="Freeform 494"/>
            <p:cNvSpPr>
              <a:spLocks/>
            </p:cNvSpPr>
            <p:nvPr/>
          </p:nvSpPr>
          <p:spPr bwMode="auto">
            <a:xfrm rot="10800000">
              <a:off x="1669" y="6490"/>
              <a:ext cx="151" cy="150"/>
            </a:xfrm>
            <a:custGeom>
              <a:avLst/>
              <a:gdLst>
                <a:gd name="T0" fmla="*/ 71 w 147"/>
                <a:gd name="T1" fmla="*/ 150 h 150"/>
                <a:gd name="T2" fmla="*/ 83 w 147"/>
                <a:gd name="T3" fmla="*/ 148 h 150"/>
                <a:gd name="T4" fmla="*/ 97 w 147"/>
                <a:gd name="T5" fmla="*/ 143 h 150"/>
                <a:gd name="T6" fmla="*/ 109 w 147"/>
                <a:gd name="T7" fmla="*/ 133 h 150"/>
                <a:gd name="T8" fmla="*/ 123 w 147"/>
                <a:gd name="T9" fmla="*/ 124 h 150"/>
                <a:gd name="T10" fmla="*/ 130 w 147"/>
                <a:gd name="T11" fmla="*/ 110 h 150"/>
                <a:gd name="T12" fmla="*/ 140 w 147"/>
                <a:gd name="T13" fmla="*/ 98 h 150"/>
                <a:gd name="T14" fmla="*/ 145 w 147"/>
                <a:gd name="T15" fmla="*/ 83 h 150"/>
                <a:gd name="T16" fmla="*/ 147 w 147"/>
                <a:gd name="T17" fmla="*/ 72 h 150"/>
                <a:gd name="T18" fmla="*/ 145 w 147"/>
                <a:gd name="T19" fmla="*/ 55 h 150"/>
                <a:gd name="T20" fmla="*/ 140 w 147"/>
                <a:gd name="T21" fmla="*/ 41 h 150"/>
                <a:gd name="T22" fmla="*/ 130 w 147"/>
                <a:gd name="T23" fmla="*/ 29 h 150"/>
                <a:gd name="T24" fmla="*/ 123 w 147"/>
                <a:gd name="T25" fmla="*/ 19 h 150"/>
                <a:gd name="T26" fmla="*/ 109 w 147"/>
                <a:gd name="T27" fmla="*/ 10 h 150"/>
                <a:gd name="T28" fmla="*/ 97 w 147"/>
                <a:gd name="T29" fmla="*/ 5 h 150"/>
                <a:gd name="T30" fmla="*/ 83 w 147"/>
                <a:gd name="T31" fmla="*/ 0 h 150"/>
                <a:gd name="T32" fmla="*/ 71 w 147"/>
                <a:gd name="T33" fmla="*/ 0 h 150"/>
                <a:gd name="T34" fmla="*/ 54 w 147"/>
                <a:gd name="T35" fmla="*/ 0 h 150"/>
                <a:gd name="T36" fmla="*/ 40 w 147"/>
                <a:gd name="T37" fmla="*/ 5 h 150"/>
                <a:gd name="T38" fmla="*/ 26 w 147"/>
                <a:gd name="T39" fmla="*/ 10 h 150"/>
                <a:gd name="T40" fmla="*/ 19 w 147"/>
                <a:gd name="T41" fmla="*/ 19 h 150"/>
                <a:gd name="T42" fmla="*/ 7 w 147"/>
                <a:gd name="T43" fmla="*/ 29 h 150"/>
                <a:gd name="T44" fmla="*/ 4 w 147"/>
                <a:gd name="T45" fmla="*/ 41 h 150"/>
                <a:gd name="T46" fmla="*/ 0 w 147"/>
                <a:gd name="T47" fmla="*/ 55 h 150"/>
                <a:gd name="T48" fmla="*/ 0 w 147"/>
                <a:gd name="T49" fmla="*/ 72 h 150"/>
                <a:gd name="T50" fmla="*/ 0 w 147"/>
                <a:gd name="T51" fmla="*/ 83 h 150"/>
                <a:gd name="T52" fmla="*/ 4 w 147"/>
                <a:gd name="T53" fmla="*/ 98 h 150"/>
                <a:gd name="T54" fmla="*/ 7 w 147"/>
                <a:gd name="T55" fmla="*/ 110 h 150"/>
                <a:gd name="T56" fmla="*/ 19 w 147"/>
                <a:gd name="T57" fmla="*/ 124 h 150"/>
                <a:gd name="T58" fmla="*/ 26 w 147"/>
                <a:gd name="T59" fmla="*/ 133 h 150"/>
                <a:gd name="T60" fmla="*/ 40 w 147"/>
                <a:gd name="T61" fmla="*/ 143 h 150"/>
                <a:gd name="T62" fmla="*/ 54 w 147"/>
                <a:gd name="T63" fmla="*/ 148 h 150"/>
                <a:gd name="T64" fmla="*/ 71 w 147"/>
                <a:gd name="T65" fmla="*/ 150 h 150"/>
                <a:gd name="T66" fmla="*/ 71 w 147"/>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50">
                  <a:moveTo>
                    <a:pt x="71" y="150"/>
                  </a:moveTo>
                  <a:lnTo>
                    <a:pt x="83" y="148"/>
                  </a:lnTo>
                  <a:lnTo>
                    <a:pt x="97" y="143"/>
                  </a:lnTo>
                  <a:lnTo>
                    <a:pt x="109" y="133"/>
                  </a:lnTo>
                  <a:lnTo>
                    <a:pt x="123" y="124"/>
                  </a:lnTo>
                  <a:lnTo>
                    <a:pt x="130" y="110"/>
                  </a:lnTo>
                  <a:lnTo>
                    <a:pt x="140" y="98"/>
                  </a:lnTo>
                  <a:lnTo>
                    <a:pt x="145" y="83"/>
                  </a:lnTo>
                  <a:lnTo>
                    <a:pt x="147" y="72"/>
                  </a:lnTo>
                  <a:lnTo>
                    <a:pt x="145" y="55"/>
                  </a:lnTo>
                  <a:lnTo>
                    <a:pt x="140" y="41"/>
                  </a:lnTo>
                  <a:lnTo>
                    <a:pt x="130" y="29"/>
                  </a:lnTo>
                  <a:lnTo>
                    <a:pt x="123" y="19"/>
                  </a:lnTo>
                  <a:lnTo>
                    <a:pt x="109" y="10"/>
                  </a:lnTo>
                  <a:lnTo>
                    <a:pt x="97" y="5"/>
                  </a:lnTo>
                  <a:lnTo>
                    <a:pt x="83" y="0"/>
                  </a:lnTo>
                  <a:lnTo>
                    <a:pt x="71" y="0"/>
                  </a:lnTo>
                  <a:lnTo>
                    <a:pt x="54" y="0"/>
                  </a:lnTo>
                  <a:lnTo>
                    <a:pt x="40" y="5"/>
                  </a:lnTo>
                  <a:lnTo>
                    <a:pt x="26" y="10"/>
                  </a:lnTo>
                  <a:lnTo>
                    <a:pt x="19" y="19"/>
                  </a:lnTo>
                  <a:lnTo>
                    <a:pt x="7" y="29"/>
                  </a:lnTo>
                  <a:lnTo>
                    <a:pt x="4" y="41"/>
                  </a:lnTo>
                  <a:lnTo>
                    <a:pt x="0" y="55"/>
                  </a:lnTo>
                  <a:lnTo>
                    <a:pt x="0" y="72"/>
                  </a:lnTo>
                  <a:lnTo>
                    <a:pt x="0" y="83"/>
                  </a:lnTo>
                  <a:lnTo>
                    <a:pt x="4" y="98"/>
                  </a:lnTo>
                  <a:lnTo>
                    <a:pt x="7" y="110"/>
                  </a:lnTo>
                  <a:lnTo>
                    <a:pt x="19" y="124"/>
                  </a:lnTo>
                  <a:lnTo>
                    <a:pt x="26" y="133"/>
                  </a:lnTo>
                  <a:lnTo>
                    <a:pt x="40" y="143"/>
                  </a:lnTo>
                  <a:lnTo>
                    <a:pt x="54" y="148"/>
                  </a:lnTo>
                  <a:lnTo>
                    <a:pt x="71" y="150"/>
                  </a:lnTo>
                  <a:lnTo>
                    <a:pt x="71"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1" name="Freeform 495"/>
            <p:cNvSpPr>
              <a:spLocks/>
            </p:cNvSpPr>
            <p:nvPr/>
          </p:nvSpPr>
          <p:spPr bwMode="auto">
            <a:xfrm rot="10800000">
              <a:off x="1760" y="6303"/>
              <a:ext cx="152" cy="144"/>
            </a:xfrm>
            <a:custGeom>
              <a:avLst/>
              <a:gdLst>
                <a:gd name="T0" fmla="*/ 73 w 147"/>
                <a:gd name="T1" fmla="*/ 144 h 144"/>
                <a:gd name="T2" fmla="*/ 83 w 147"/>
                <a:gd name="T3" fmla="*/ 140 h 144"/>
                <a:gd name="T4" fmla="*/ 100 w 147"/>
                <a:gd name="T5" fmla="*/ 135 h 144"/>
                <a:gd name="T6" fmla="*/ 111 w 147"/>
                <a:gd name="T7" fmla="*/ 128 h 144"/>
                <a:gd name="T8" fmla="*/ 123 w 147"/>
                <a:gd name="T9" fmla="*/ 123 h 144"/>
                <a:gd name="T10" fmla="*/ 131 w 147"/>
                <a:gd name="T11" fmla="*/ 111 h 144"/>
                <a:gd name="T12" fmla="*/ 140 w 147"/>
                <a:gd name="T13" fmla="*/ 99 h 144"/>
                <a:gd name="T14" fmla="*/ 145 w 147"/>
                <a:gd name="T15" fmla="*/ 85 h 144"/>
                <a:gd name="T16" fmla="*/ 147 w 147"/>
                <a:gd name="T17" fmla="*/ 73 h 144"/>
                <a:gd name="T18" fmla="*/ 145 w 147"/>
                <a:gd name="T19" fmla="*/ 57 h 144"/>
                <a:gd name="T20" fmla="*/ 140 w 147"/>
                <a:gd name="T21" fmla="*/ 42 h 144"/>
                <a:gd name="T22" fmla="*/ 131 w 147"/>
                <a:gd name="T23" fmla="*/ 28 h 144"/>
                <a:gd name="T24" fmla="*/ 123 w 147"/>
                <a:gd name="T25" fmla="*/ 21 h 144"/>
                <a:gd name="T26" fmla="*/ 111 w 147"/>
                <a:gd name="T27" fmla="*/ 9 h 144"/>
                <a:gd name="T28" fmla="*/ 100 w 147"/>
                <a:gd name="T29" fmla="*/ 4 h 144"/>
                <a:gd name="T30" fmla="*/ 83 w 147"/>
                <a:gd name="T31" fmla="*/ 0 h 144"/>
                <a:gd name="T32" fmla="*/ 73 w 147"/>
                <a:gd name="T33" fmla="*/ 0 h 144"/>
                <a:gd name="T34" fmla="*/ 57 w 147"/>
                <a:gd name="T35" fmla="*/ 0 h 144"/>
                <a:gd name="T36" fmla="*/ 43 w 147"/>
                <a:gd name="T37" fmla="*/ 4 h 144"/>
                <a:gd name="T38" fmla="*/ 28 w 147"/>
                <a:gd name="T39" fmla="*/ 9 h 144"/>
                <a:gd name="T40" fmla="*/ 21 w 147"/>
                <a:gd name="T41" fmla="*/ 21 h 144"/>
                <a:gd name="T42" fmla="*/ 9 w 147"/>
                <a:gd name="T43" fmla="*/ 28 h 144"/>
                <a:gd name="T44" fmla="*/ 5 w 147"/>
                <a:gd name="T45" fmla="*/ 42 h 144"/>
                <a:gd name="T46" fmla="*/ 0 w 147"/>
                <a:gd name="T47" fmla="*/ 57 h 144"/>
                <a:gd name="T48" fmla="*/ 0 w 147"/>
                <a:gd name="T49" fmla="*/ 73 h 144"/>
                <a:gd name="T50" fmla="*/ 0 w 147"/>
                <a:gd name="T51" fmla="*/ 85 h 144"/>
                <a:gd name="T52" fmla="*/ 5 w 147"/>
                <a:gd name="T53" fmla="*/ 99 h 144"/>
                <a:gd name="T54" fmla="*/ 9 w 147"/>
                <a:gd name="T55" fmla="*/ 111 h 144"/>
                <a:gd name="T56" fmla="*/ 21 w 147"/>
                <a:gd name="T57" fmla="*/ 123 h 144"/>
                <a:gd name="T58" fmla="*/ 28 w 147"/>
                <a:gd name="T59" fmla="*/ 128 h 144"/>
                <a:gd name="T60" fmla="*/ 43 w 147"/>
                <a:gd name="T61" fmla="*/ 135 h 144"/>
                <a:gd name="T62" fmla="*/ 57 w 147"/>
                <a:gd name="T63" fmla="*/ 140 h 144"/>
                <a:gd name="T64" fmla="*/ 73 w 147"/>
                <a:gd name="T65" fmla="*/ 144 h 144"/>
                <a:gd name="T66" fmla="*/ 73 w 147"/>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4">
                  <a:moveTo>
                    <a:pt x="73" y="144"/>
                  </a:moveTo>
                  <a:lnTo>
                    <a:pt x="83" y="140"/>
                  </a:lnTo>
                  <a:lnTo>
                    <a:pt x="100" y="135"/>
                  </a:lnTo>
                  <a:lnTo>
                    <a:pt x="111" y="128"/>
                  </a:lnTo>
                  <a:lnTo>
                    <a:pt x="123" y="123"/>
                  </a:lnTo>
                  <a:lnTo>
                    <a:pt x="131" y="111"/>
                  </a:lnTo>
                  <a:lnTo>
                    <a:pt x="140" y="99"/>
                  </a:lnTo>
                  <a:lnTo>
                    <a:pt x="145" y="85"/>
                  </a:lnTo>
                  <a:lnTo>
                    <a:pt x="147" y="73"/>
                  </a:lnTo>
                  <a:lnTo>
                    <a:pt x="145" y="57"/>
                  </a:lnTo>
                  <a:lnTo>
                    <a:pt x="140" y="42"/>
                  </a:lnTo>
                  <a:lnTo>
                    <a:pt x="131" y="28"/>
                  </a:lnTo>
                  <a:lnTo>
                    <a:pt x="123" y="21"/>
                  </a:lnTo>
                  <a:lnTo>
                    <a:pt x="111" y="9"/>
                  </a:lnTo>
                  <a:lnTo>
                    <a:pt x="100" y="4"/>
                  </a:lnTo>
                  <a:lnTo>
                    <a:pt x="83" y="0"/>
                  </a:lnTo>
                  <a:lnTo>
                    <a:pt x="73" y="0"/>
                  </a:lnTo>
                  <a:lnTo>
                    <a:pt x="57" y="0"/>
                  </a:lnTo>
                  <a:lnTo>
                    <a:pt x="43" y="4"/>
                  </a:lnTo>
                  <a:lnTo>
                    <a:pt x="28" y="9"/>
                  </a:lnTo>
                  <a:lnTo>
                    <a:pt x="21" y="21"/>
                  </a:lnTo>
                  <a:lnTo>
                    <a:pt x="9" y="28"/>
                  </a:lnTo>
                  <a:lnTo>
                    <a:pt x="5" y="42"/>
                  </a:lnTo>
                  <a:lnTo>
                    <a:pt x="0" y="57"/>
                  </a:lnTo>
                  <a:lnTo>
                    <a:pt x="0" y="73"/>
                  </a:lnTo>
                  <a:lnTo>
                    <a:pt x="0" y="85"/>
                  </a:lnTo>
                  <a:lnTo>
                    <a:pt x="5" y="99"/>
                  </a:lnTo>
                  <a:lnTo>
                    <a:pt x="9" y="111"/>
                  </a:lnTo>
                  <a:lnTo>
                    <a:pt x="21" y="123"/>
                  </a:lnTo>
                  <a:lnTo>
                    <a:pt x="28" y="128"/>
                  </a:lnTo>
                  <a:lnTo>
                    <a:pt x="43" y="135"/>
                  </a:lnTo>
                  <a:lnTo>
                    <a:pt x="57" y="140"/>
                  </a:lnTo>
                  <a:lnTo>
                    <a:pt x="73" y="144"/>
                  </a:lnTo>
                  <a:lnTo>
                    <a:pt x="73" y="144"/>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2" name="Freeform 496"/>
            <p:cNvSpPr>
              <a:spLocks/>
            </p:cNvSpPr>
            <p:nvPr/>
          </p:nvSpPr>
          <p:spPr bwMode="auto">
            <a:xfrm rot="10800000">
              <a:off x="1681" y="6062"/>
              <a:ext cx="147" cy="147"/>
            </a:xfrm>
            <a:custGeom>
              <a:avLst/>
              <a:gdLst>
                <a:gd name="T0" fmla="*/ 71 w 142"/>
                <a:gd name="T1" fmla="*/ 147 h 147"/>
                <a:gd name="T2" fmla="*/ 83 w 142"/>
                <a:gd name="T3" fmla="*/ 145 h 147"/>
                <a:gd name="T4" fmla="*/ 97 w 142"/>
                <a:gd name="T5" fmla="*/ 140 h 147"/>
                <a:gd name="T6" fmla="*/ 109 w 142"/>
                <a:gd name="T7" fmla="*/ 131 h 147"/>
                <a:gd name="T8" fmla="*/ 121 w 142"/>
                <a:gd name="T9" fmla="*/ 124 h 147"/>
                <a:gd name="T10" fmla="*/ 128 w 142"/>
                <a:gd name="T11" fmla="*/ 112 h 147"/>
                <a:gd name="T12" fmla="*/ 135 w 142"/>
                <a:gd name="T13" fmla="*/ 100 h 147"/>
                <a:gd name="T14" fmla="*/ 140 w 142"/>
                <a:gd name="T15" fmla="*/ 86 h 147"/>
                <a:gd name="T16" fmla="*/ 142 w 142"/>
                <a:gd name="T17" fmla="*/ 74 h 147"/>
                <a:gd name="T18" fmla="*/ 140 w 142"/>
                <a:gd name="T19" fmla="*/ 57 h 147"/>
                <a:gd name="T20" fmla="*/ 135 w 142"/>
                <a:gd name="T21" fmla="*/ 43 h 147"/>
                <a:gd name="T22" fmla="*/ 128 w 142"/>
                <a:gd name="T23" fmla="*/ 29 h 147"/>
                <a:gd name="T24" fmla="*/ 121 w 142"/>
                <a:gd name="T25" fmla="*/ 21 h 147"/>
                <a:gd name="T26" fmla="*/ 109 w 142"/>
                <a:gd name="T27" fmla="*/ 10 h 147"/>
                <a:gd name="T28" fmla="*/ 97 w 142"/>
                <a:gd name="T29" fmla="*/ 5 h 147"/>
                <a:gd name="T30" fmla="*/ 83 w 142"/>
                <a:gd name="T31" fmla="*/ 0 h 147"/>
                <a:gd name="T32" fmla="*/ 71 w 142"/>
                <a:gd name="T33" fmla="*/ 0 h 147"/>
                <a:gd name="T34" fmla="*/ 54 w 142"/>
                <a:gd name="T35" fmla="*/ 0 h 147"/>
                <a:gd name="T36" fmla="*/ 40 w 142"/>
                <a:gd name="T37" fmla="*/ 5 h 147"/>
                <a:gd name="T38" fmla="*/ 26 w 142"/>
                <a:gd name="T39" fmla="*/ 10 h 147"/>
                <a:gd name="T40" fmla="*/ 21 w 142"/>
                <a:gd name="T41" fmla="*/ 21 h 147"/>
                <a:gd name="T42" fmla="*/ 9 w 142"/>
                <a:gd name="T43" fmla="*/ 29 h 147"/>
                <a:gd name="T44" fmla="*/ 2 w 142"/>
                <a:gd name="T45" fmla="*/ 43 h 147"/>
                <a:gd name="T46" fmla="*/ 0 w 142"/>
                <a:gd name="T47" fmla="*/ 57 h 147"/>
                <a:gd name="T48" fmla="*/ 0 w 142"/>
                <a:gd name="T49" fmla="*/ 74 h 147"/>
                <a:gd name="T50" fmla="*/ 0 w 142"/>
                <a:gd name="T51" fmla="*/ 86 h 147"/>
                <a:gd name="T52" fmla="*/ 2 w 142"/>
                <a:gd name="T53" fmla="*/ 100 h 147"/>
                <a:gd name="T54" fmla="*/ 9 w 142"/>
                <a:gd name="T55" fmla="*/ 112 h 147"/>
                <a:gd name="T56" fmla="*/ 21 w 142"/>
                <a:gd name="T57" fmla="*/ 124 h 147"/>
                <a:gd name="T58" fmla="*/ 26 w 142"/>
                <a:gd name="T59" fmla="*/ 131 h 147"/>
                <a:gd name="T60" fmla="*/ 40 w 142"/>
                <a:gd name="T61" fmla="*/ 140 h 147"/>
                <a:gd name="T62" fmla="*/ 54 w 142"/>
                <a:gd name="T63" fmla="*/ 145 h 147"/>
                <a:gd name="T64" fmla="*/ 71 w 142"/>
                <a:gd name="T65" fmla="*/ 147 h 147"/>
                <a:gd name="T66" fmla="*/ 71 w 142"/>
                <a:gd name="T6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2" h="147">
                  <a:moveTo>
                    <a:pt x="71" y="147"/>
                  </a:moveTo>
                  <a:lnTo>
                    <a:pt x="83" y="145"/>
                  </a:lnTo>
                  <a:lnTo>
                    <a:pt x="97" y="140"/>
                  </a:lnTo>
                  <a:lnTo>
                    <a:pt x="109" y="131"/>
                  </a:lnTo>
                  <a:lnTo>
                    <a:pt x="121" y="124"/>
                  </a:lnTo>
                  <a:lnTo>
                    <a:pt x="128" y="112"/>
                  </a:lnTo>
                  <a:lnTo>
                    <a:pt x="135" y="100"/>
                  </a:lnTo>
                  <a:lnTo>
                    <a:pt x="140" y="86"/>
                  </a:lnTo>
                  <a:lnTo>
                    <a:pt x="142" y="74"/>
                  </a:lnTo>
                  <a:lnTo>
                    <a:pt x="140" y="57"/>
                  </a:lnTo>
                  <a:lnTo>
                    <a:pt x="135" y="43"/>
                  </a:lnTo>
                  <a:lnTo>
                    <a:pt x="128" y="29"/>
                  </a:lnTo>
                  <a:lnTo>
                    <a:pt x="121" y="21"/>
                  </a:lnTo>
                  <a:lnTo>
                    <a:pt x="109" y="10"/>
                  </a:lnTo>
                  <a:lnTo>
                    <a:pt x="97" y="5"/>
                  </a:lnTo>
                  <a:lnTo>
                    <a:pt x="83" y="0"/>
                  </a:lnTo>
                  <a:lnTo>
                    <a:pt x="71" y="0"/>
                  </a:lnTo>
                  <a:lnTo>
                    <a:pt x="54" y="0"/>
                  </a:lnTo>
                  <a:lnTo>
                    <a:pt x="40" y="5"/>
                  </a:lnTo>
                  <a:lnTo>
                    <a:pt x="26" y="10"/>
                  </a:lnTo>
                  <a:lnTo>
                    <a:pt x="21" y="21"/>
                  </a:lnTo>
                  <a:lnTo>
                    <a:pt x="9" y="29"/>
                  </a:lnTo>
                  <a:lnTo>
                    <a:pt x="2" y="43"/>
                  </a:lnTo>
                  <a:lnTo>
                    <a:pt x="0" y="57"/>
                  </a:lnTo>
                  <a:lnTo>
                    <a:pt x="0" y="74"/>
                  </a:lnTo>
                  <a:lnTo>
                    <a:pt x="0" y="86"/>
                  </a:lnTo>
                  <a:lnTo>
                    <a:pt x="2" y="100"/>
                  </a:lnTo>
                  <a:lnTo>
                    <a:pt x="9" y="112"/>
                  </a:lnTo>
                  <a:lnTo>
                    <a:pt x="21" y="124"/>
                  </a:lnTo>
                  <a:lnTo>
                    <a:pt x="26" y="131"/>
                  </a:lnTo>
                  <a:lnTo>
                    <a:pt x="40" y="140"/>
                  </a:lnTo>
                  <a:lnTo>
                    <a:pt x="54" y="145"/>
                  </a:lnTo>
                  <a:lnTo>
                    <a:pt x="71" y="147"/>
                  </a:lnTo>
                  <a:lnTo>
                    <a:pt x="71"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3" name="Freeform 497"/>
            <p:cNvSpPr>
              <a:spLocks/>
            </p:cNvSpPr>
            <p:nvPr/>
          </p:nvSpPr>
          <p:spPr bwMode="auto">
            <a:xfrm rot="10800000">
              <a:off x="1837" y="6124"/>
              <a:ext cx="152" cy="148"/>
            </a:xfrm>
            <a:custGeom>
              <a:avLst/>
              <a:gdLst>
                <a:gd name="T0" fmla="*/ 74 w 147"/>
                <a:gd name="T1" fmla="*/ 148 h 148"/>
                <a:gd name="T2" fmla="*/ 86 w 147"/>
                <a:gd name="T3" fmla="*/ 145 h 148"/>
                <a:gd name="T4" fmla="*/ 100 w 147"/>
                <a:gd name="T5" fmla="*/ 140 h 148"/>
                <a:gd name="T6" fmla="*/ 112 w 147"/>
                <a:gd name="T7" fmla="*/ 131 h 148"/>
                <a:gd name="T8" fmla="*/ 124 w 147"/>
                <a:gd name="T9" fmla="*/ 124 h 148"/>
                <a:gd name="T10" fmla="*/ 131 w 147"/>
                <a:gd name="T11" fmla="*/ 112 h 148"/>
                <a:gd name="T12" fmla="*/ 140 w 147"/>
                <a:gd name="T13" fmla="*/ 100 h 148"/>
                <a:gd name="T14" fmla="*/ 145 w 147"/>
                <a:gd name="T15" fmla="*/ 86 h 148"/>
                <a:gd name="T16" fmla="*/ 147 w 147"/>
                <a:gd name="T17" fmla="*/ 74 h 148"/>
                <a:gd name="T18" fmla="*/ 145 w 147"/>
                <a:gd name="T19" fmla="*/ 57 h 148"/>
                <a:gd name="T20" fmla="*/ 140 w 147"/>
                <a:gd name="T21" fmla="*/ 43 h 148"/>
                <a:gd name="T22" fmla="*/ 131 w 147"/>
                <a:gd name="T23" fmla="*/ 29 h 148"/>
                <a:gd name="T24" fmla="*/ 124 w 147"/>
                <a:gd name="T25" fmla="*/ 22 h 148"/>
                <a:gd name="T26" fmla="*/ 112 w 147"/>
                <a:gd name="T27" fmla="*/ 10 h 148"/>
                <a:gd name="T28" fmla="*/ 100 w 147"/>
                <a:gd name="T29" fmla="*/ 5 h 148"/>
                <a:gd name="T30" fmla="*/ 86 w 147"/>
                <a:gd name="T31" fmla="*/ 0 h 148"/>
                <a:gd name="T32" fmla="*/ 74 w 147"/>
                <a:gd name="T33" fmla="*/ 0 h 148"/>
                <a:gd name="T34" fmla="*/ 57 w 147"/>
                <a:gd name="T35" fmla="*/ 0 h 148"/>
                <a:gd name="T36" fmla="*/ 43 w 147"/>
                <a:gd name="T37" fmla="*/ 5 h 148"/>
                <a:gd name="T38" fmla="*/ 29 w 147"/>
                <a:gd name="T39" fmla="*/ 10 h 148"/>
                <a:gd name="T40" fmla="*/ 22 w 147"/>
                <a:gd name="T41" fmla="*/ 22 h 148"/>
                <a:gd name="T42" fmla="*/ 10 w 147"/>
                <a:gd name="T43" fmla="*/ 29 h 148"/>
                <a:gd name="T44" fmla="*/ 5 w 147"/>
                <a:gd name="T45" fmla="*/ 43 h 148"/>
                <a:gd name="T46" fmla="*/ 0 w 147"/>
                <a:gd name="T47" fmla="*/ 57 h 148"/>
                <a:gd name="T48" fmla="*/ 0 w 147"/>
                <a:gd name="T49" fmla="*/ 74 h 148"/>
                <a:gd name="T50" fmla="*/ 0 w 147"/>
                <a:gd name="T51" fmla="*/ 86 h 148"/>
                <a:gd name="T52" fmla="*/ 5 w 147"/>
                <a:gd name="T53" fmla="*/ 100 h 148"/>
                <a:gd name="T54" fmla="*/ 10 w 147"/>
                <a:gd name="T55" fmla="*/ 112 h 148"/>
                <a:gd name="T56" fmla="*/ 22 w 147"/>
                <a:gd name="T57" fmla="*/ 124 h 148"/>
                <a:gd name="T58" fmla="*/ 29 w 147"/>
                <a:gd name="T59" fmla="*/ 131 h 148"/>
                <a:gd name="T60" fmla="*/ 43 w 147"/>
                <a:gd name="T61" fmla="*/ 140 h 148"/>
                <a:gd name="T62" fmla="*/ 57 w 147"/>
                <a:gd name="T63" fmla="*/ 145 h 148"/>
                <a:gd name="T64" fmla="*/ 74 w 147"/>
                <a:gd name="T65" fmla="*/ 148 h 148"/>
                <a:gd name="T66" fmla="*/ 74 w 147"/>
                <a:gd name="T6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8">
                  <a:moveTo>
                    <a:pt x="74" y="148"/>
                  </a:moveTo>
                  <a:lnTo>
                    <a:pt x="86" y="145"/>
                  </a:lnTo>
                  <a:lnTo>
                    <a:pt x="100" y="140"/>
                  </a:lnTo>
                  <a:lnTo>
                    <a:pt x="112" y="131"/>
                  </a:lnTo>
                  <a:lnTo>
                    <a:pt x="124" y="124"/>
                  </a:lnTo>
                  <a:lnTo>
                    <a:pt x="131" y="112"/>
                  </a:lnTo>
                  <a:lnTo>
                    <a:pt x="140" y="100"/>
                  </a:lnTo>
                  <a:lnTo>
                    <a:pt x="145" y="86"/>
                  </a:lnTo>
                  <a:lnTo>
                    <a:pt x="147" y="74"/>
                  </a:lnTo>
                  <a:lnTo>
                    <a:pt x="145" y="57"/>
                  </a:lnTo>
                  <a:lnTo>
                    <a:pt x="140" y="43"/>
                  </a:lnTo>
                  <a:lnTo>
                    <a:pt x="131" y="29"/>
                  </a:lnTo>
                  <a:lnTo>
                    <a:pt x="124" y="22"/>
                  </a:lnTo>
                  <a:lnTo>
                    <a:pt x="112" y="10"/>
                  </a:lnTo>
                  <a:lnTo>
                    <a:pt x="100" y="5"/>
                  </a:lnTo>
                  <a:lnTo>
                    <a:pt x="86" y="0"/>
                  </a:lnTo>
                  <a:lnTo>
                    <a:pt x="74" y="0"/>
                  </a:lnTo>
                  <a:lnTo>
                    <a:pt x="57" y="0"/>
                  </a:lnTo>
                  <a:lnTo>
                    <a:pt x="43" y="5"/>
                  </a:lnTo>
                  <a:lnTo>
                    <a:pt x="29" y="10"/>
                  </a:lnTo>
                  <a:lnTo>
                    <a:pt x="22" y="22"/>
                  </a:lnTo>
                  <a:lnTo>
                    <a:pt x="10" y="29"/>
                  </a:lnTo>
                  <a:lnTo>
                    <a:pt x="5" y="43"/>
                  </a:lnTo>
                  <a:lnTo>
                    <a:pt x="0" y="57"/>
                  </a:lnTo>
                  <a:lnTo>
                    <a:pt x="0" y="74"/>
                  </a:lnTo>
                  <a:lnTo>
                    <a:pt x="0" y="86"/>
                  </a:lnTo>
                  <a:lnTo>
                    <a:pt x="5" y="100"/>
                  </a:lnTo>
                  <a:lnTo>
                    <a:pt x="10" y="112"/>
                  </a:lnTo>
                  <a:lnTo>
                    <a:pt x="22" y="124"/>
                  </a:lnTo>
                  <a:lnTo>
                    <a:pt x="29" y="131"/>
                  </a:lnTo>
                  <a:lnTo>
                    <a:pt x="43" y="140"/>
                  </a:lnTo>
                  <a:lnTo>
                    <a:pt x="57" y="145"/>
                  </a:lnTo>
                  <a:lnTo>
                    <a:pt x="74" y="148"/>
                  </a:lnTo>
                  <a:lnTo>
                    <a:pt x="74" y="148"/>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4" name="Freeform 498"/>
            <p:cNvSpPr>
              <a:spLocks/>
            </p:cNvSpPr>
            <p:nvPr/>
          </p:nvSpPr>
          <p:spPr bwMode="auto">
            <a:xfrm rot="10800000">
              <a:off x="1592" y="6249"/>
              <a:ext cx="155" cy="147"/>
            </a:xfrm>
            <a:custGeom>
              <a:avLst/>
              <a:gdLst>
                <a:gd name="T0" fmla="*/ 76 w 150"/>
                <a:gd name="T1" fmla="*/ 147 h 147"/>
                <a:gd name="T2" fmla="*/ 88 w 150"/>
                <a:gd name="T3" fmla="*/ 144 h 147"/>
                <a:gd name="T4" fmla="*/ 102 w 150"/>
                <a:gd name="T5" fmla="*/ 140 h 147"/>
                <a:gd name="T6" fmla="*/ 114 w 150"/>
                <a:gd name="T7" fmla="*/ 132 h 147"/>
                <a:gd name="T8" fmla="*/ 126 w 150"/>
                <a:gd name="T9" fmla="*/ 125 h 147"/>
                <a:gd name="T10" fmla="*/ 133 w 150"/>
                <a:gd name="T11" fmla="*/ 113 h 147"/>
                <a:gd name="T12" fmla="*/ 143 w 150"/>
                <a:gd name="T13" fmla="*/ 104 h 147"/>
                <a:gd name="T14" fmla="*/ 147 w 150"/>
                <a:gd name="T15" fmla="*/ 87 h 147"/>
                <a:gd name="T16" fmla="*/ 150 w 150"/>
                <a:gd name="T17" fmla="*/ 75 h 147"/>
                <a:gd name="T18" fmla="*/ 147 w 150"/>
                <a:gd name="T19" fmla="*/ 61 h 147"/>
                <a:gd name="T20" fmla="*/ 143 w 150"/>
                <a:gd name="T21" fmla="*/ 47 h 147"/>
                <a:gd name="T22" fmla="*/ 133 w 150"/>
                <a:gd name="T23" fmla="*/ 33 h 147"/>
                <a:gd name="T24" fmla="*/ 126 w 150"/>
                <a:gd name="T25" fmla="*/ 23 h 147"/>
                <a:gd name="T26" fmla="*/ 114 w 150"/>
                <a:gd name="T27" fmla="*/ 11 h 147"/>
                <a:gd name="T28" fmla="*/ 102 w 150"/>
                <a:gd name="T29" fmla="*/ 4 h 147"/>
                <a:gd name="T30" fmla="*/ 88 w 150"/>
                <a:gd name="T31" fmla="*/ 0 h 147"/>
                <a:gd name="T32" fmla="*/ 76 w 150"/>
                <a:gd name="T33" fmla="*/ 0 h 147"/>
                <a:gd name="T34" fmla="*/ 57 w 150"/>
                <a:gd name="T35" fmla="*/ 0 h 147"/>
                <a:gd name="T36" fmla="*/ 43 w 150"/>
                <a:gd name="T37" fmla="*/ 4 h 147"/>
                <a:gd name="T38" fmla="*/ 29 w 150"/>
                <a:gd name="T39" fmla="*/ 11 h 147"/>
                <a:gd name="T40" fmla="*/ 19 w 150"/>
                <a:gd name="T41" fmla="*/ 23 h 147"/>
                <a:gd name="T42" fmla="*/ 10 w 150"/>
                <a:gd name="T43" fmla="*/ 33 h 147"/>
                <a:gd name="T44" fmla="*/ 5 w 150"/>
                <a:gd name="T45" fmla="*/ 47 h 147"/>
                <a:gd name="T46" fmla="*/ 0 w 150"/>
                <a:gd name="T47" fmla="*/ 61 h 147"/>
                <a:gd name="T48" fmla="*/ 0 w 150"/>
                <a:gd name="T49" fmla="*/ 75 h 147"/>
                <a:gd name="T50" fmla="*/ 0 w 150"/>
                <a:gd name="T51" fmla="*/ 87 h 147"/>
                <a:gd name="T52" fmla="*/ 5 w 150"/>
                <a:gd name="T53" fmla="*/ 104 h 147"/>
                <a:gd name="T54" fmla="*/ 10 w 150"/>
                <a:gd name="T55" fmla="*/ 113 h 147"/>
                <a:gd name="T56" fmla="*/ 19 w 150"/>
                <a:gd name="T57" fmla="*/ 125 h 147"/>
                <a:gd name="T58" fmla="*/ 29 w 150"/>
                <a:gd name="T59" fmla="*/ 132 h 147"/>
                <a:gd name="T60" fmla="*/ 43 w 150"/>
                <a:gd name="T61" fmla="*/ 140 h 147"/>
                <a:gd name="T62" fmla="*/ 57 w 150"/>
                <a:gd name="T63" fmla="*/ 144 h 147"/>
                <a:gd name="T64" fmla="*/ 76 w 150"/>
                <a:gd name="T65" fmla="*/ 147 h 147"/>
                <a:gd name="T66" fmla="*/ 76 w 150"/>
                <a:gd name="T6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147">
                  <a:moveTo>
                    <a:pt x="76" y="147"/>
                  </a:moveTo>
                  <a:lnTo>
                    <a:pt x="88" y="144"/>
                  </a:lnTo>
                  <a:lnTo>
                    <a:pt x="102" y="140"/>
                  </a:lnTo>
                  <a:lnTo>
                    <a:pt x="114" y="132"/>
                  </a:lnTo>
                  <a:lnTo>
                    <a:pt x="126" y="125"/>
                  </a:lnTo>
                  <a:lnTo>
                    <a:pt x="133" y="113"/>
                  </a:lnTo>
                  <a:lnTo>
                    <a:pt x="143" y="104"/>
                  </a:lnTo>
                  <a:lnTo>
                    <a:pt x="147" y="87"/>
                  </a:lnTo>
                  <a:lnTo>
                    <a:pt x="150" y="75"/>
                  </a:lnTo>
                  <a:lnTo>
                    <a:pt x="147" y="61"/>
                  </a:lnTo>
                  <a:lnTo>
                    <a:pt x="143" y="47"/>
                  </a:lnTo>
                  <a:lnTo>
                    <a:pt x="133" y="33"/>
                  </a:lnTo>
                  <a:lnTo>
                    <a:pt x="126" y="23"/>
                  </a:lnTo>
                  <a:lnTo>
                    <a:pt x="114" y="11"/>
                  </a:lnTo>
                  <a:lnTo>
                    <a:pt x="102" y="4"/>
                  </a:lnTo>
                  <a:lnTo>
                    <a:pt x="88" y="0"/>
                  </a:lnTo>
                  <a:lnTo>
                    <a:pt x="76" y="0"/>
                  </a:lnTo>
                  <a:lnTo>
                    <a:pt x="57" y="0"/>
                  </a:lnTo>
                  <a:lnTo>
                    <a:pt x="43" y="4"/>
                  </a:lnTo>
                  <a:lnTo>
                    <a:pt x="29" y="11"/>
                  </a:lnTo>
                  <a:lnTo>
                    <a:pt x="19" y="23"/>
                  </a:lnTo>
                  <a:lnTo>
                    <a:pt x="10" y="33"/>
                  </a:lnTo>
                  <a:lnTo>
                    <a:pt x="5" y="47"/>
                  </a:lnTo>
                  <a:lnTo>
                    <a:pt x="0" y="61"/>
                  </a:lnTo>
                  <a:lnTo>
                    <a:pt x="0" y="75"/>
                  </a:lnTo>
                  <a:lnTo>
                    <a:pt x="0" y="87"/>
                  </a:lnTo>
                  <a:lnTo>
                    <a:pt x="5" y="104"/>
                  </a:lnTo>
                  <a:lnTo>
                    <a:pt x="10" y="113"/>
                  </a:lnTo>
                  <a:lnTo>
                    <a:pt x="19" y="125"/>
                  </a:lnTo>
                  <a:lnTo>
                    <a:pt x="29" y="132"/>
                  </a:lnTo>
                  <a:lnTo>
                    <a:pt x="43" y="140"/>
                  </a:lnTo>
                  <a:lnTo>
                    <a:pt x="57" y="144"/>
                  </a:lnTo>
                  <a:lnTo>
                    <a:pt x="76" y="147"/>
                  </a:lnTo>
                  <a:lnTo>
                    <a:pt x="76"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5" name="Freeform 499"/>
            <p:cNvSpPr>
              <a:spLocks/>
            </p:cNvSpPr>
            <p:nvPr/>
          </p:nvSpPr>
          <p:spPr bwMode="auto">
            <a:xfrm rot="10800000">
              <a:off x="1963" y="6616"/>
              <a:ext cx="57" cy="142"/>
            </a:xfrm>
            <a:custGeom>
              <a:avLst/>
              <a:gdLst>
                <a:gd name="T0" fmla="*/ 0 w 55"/>
                <a:gd name="T1" fmla="*/ 142 h 142"/>
                <a:gd name="T2" fmla="*/ 0 w 55"/>
                <a:gd name="T3" fmla="*/ 121 h 142"/>
                <a:gd name="T4" fmla="*/ 0 w 55"/>
                <a:gd name="T5" fmla="*/ 99 h 142"/>
                <a:gd name="T6" fmla="*/ 0 w 55"/>
                <a:gd name="T7" fmla="*/ 78 h 142"/>
                <a:gd name="T8" fmla="*/ 0 w 55"/>
                <a:gd name="T9" fmla="*/ 61 h 142"/>
                <a:gd name="T10" fmla="*/ 0 w 55"/>
                <a:gd name="T11" fmla="*/ 42 h 142"/>
                <a:gd name="T12" fmla="*/ 0 w 55"/>
                <a:gd name="T13" fmla="*/ 26 h 142"/>
                <a:gd name="T14" fmla="*/ 0 w 55"/>
                <a:gd name="T15" fmla="*/ 11 h 142"/>
                <a:gd name="T16" fmla="*/ 0 w 55"/>
                <a:gd name="T17" fmla="*/ 0 h 142"/>
                <a:gd name="T18" fmla="*/ 19 w 55"/>
                <a:gd name="T19" fmla="*/ 9 h 142"/>
                <a:gd name="T20" fmla="*/ 38 w 55"/>
                <a:gd name="T21" fmla="*/ 26 h 142"/>
                <a:gd name="T22" fmla="*/ 43 w 55"/>
                <a:gd name="T23" fmla="*/ 33 h 142"/>
                <a:gd name="T24" fmla="*/ 50 w 55"/>
                <a:gd name="T25" fmla="*/ 45 h 142"/>
                <a:gd name="T26" fmla="*/ 53 w 55"/>
                <a:gd name="T27" fmla="*/ 59 h 142"/>
                <a:gd name="T28" fmla="*/ 55 w 55"/>
                <a:gd name="T29" fmla="*/ 73 h 142"/>
                <a:gd name="T30" fmla="*/ 50 w 55"/>
                <a:gd name="T31" fmla="*/ 95 h 142"/>
                <a:gd name="T32" fmla="*/ 38 w 55"/>
                <a:gd name="T33" fmla="*/ 116 h 142"/>
                <a:gd name="T34" fmla="*/ 19 w 55"/>
                <a:gd name="T35" fmla="*/ 130 h 142"/>
                <a:gd name="T36" fmla="*/ 0 w 55"/>
                <a:gd name="T37" fmla="*/ 142 h 142"/>
                <a:gd name="T38" fmla="*/ 0 w 55"/>
                <a:gd name="T39"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42">
                  <a:moveTo>
                    <a:pt x="0" y="142"/>
                  </a:moveTo>
                  <a:lnTo>
                    <a:pt x="0" y="121"/>
                  </a:lnTo>
                  <a:lnTo>
                    <a:pt x="0" y="99"/>
                  </a:lnTo>
                  <a:lnTo>
                    <a:pt x="0" y="78"/>
                  </a:lnTo>
                  <a:lnTo>
                    <a:pt x="0" y="61"/>
                  </a:lnTo>
                  <a:lnTo>
                    <a:pt x="0" y="42"/>
                  </a:lnTo>
                  <a:lnTo>
                    <a:pt x="0" y="26"/>
                  </a:lnTo>
                  <a:lnTo>
                    <a:pt x="0" y="11"/>
                  </a:lnTo>
                  <a:lnTo>
                    <a:pt x="0" y="0"/>
                  </a:lnTo>
                  <a:lnTo>
                    <a:pt x="19" y="9"/>
                  </a:lnTo>
                  <a:lnTo>
                    <a:pt x="38" y="26"/>
                  </a:lnTo>
                  <a:lnTo>
                    <a:pt x="43" y="33"/>
                  </a:lnTo>
                  <a:lnTo>
                    <a:pt x="50" y="45"/>
                  </a:lnTo>
                  <a:lnTo>
                    <a:pt x="53" y="59"/>
                  </a:lnTo>
                  <a:lnTo>
                    <a:pt x="55" y="73"/>
                  </a:lnTo>
                  <a:lnTo>
                    <a:pt x="50" y="95"/>
                  </a:lnTo>
                  <a:lnTo>
                    <a:pt x="38" y="116"/>
                  </a:lnTo>
                  <a:lnTo>
                    <a:pt x="19" y="130"/>
                  </a:lnTo>
                  <a:lnTo>
                    <a:pt x="0" y="142"/>
                  </a:lnTo>
                  <a:lnTo>
                    <a:pt x="0" y="142"/>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6" name="Freeform 500"/>
            <p:cNvSpPr>
              <a:spLocks/>
            </p:cNvSpPr>
            <p:nvPr/>
          </p:nvSpPr>
          <p:spPr bwMode="auto">
            <a:xfrm rot="10800000">
              <a:off x="1949" y="6271"/>
              <a:ext cx="71" cy="147"/>
            </a:xfrm>
            <a:custGeom>
              <a:avLst/>
              <a:gdLst>
                <a:gd name="T0" fmla="*/ 3 w 69"/>
                <a:gd name="T1" fmla="*/ 147 h 147"/>
                <a:gd name="T2" fmla="*/ 0 w 69"/>
                <a:gd name="T3" fmla="*/ 126 h 147"/>
                <a:gd name="T4" fmla="*/ 0 w 69"/>
                <a:gd name="T5" fmla="*/ 109 h 147"/>
                <a:gd name="T6" fmla="*/ 0 w 69"/>
                <a:gd name="T7" fmla="*/ 88 h 147"/>
                <a:gd name="T8" fmla="*/ 0 w 69"/>
                <a:gd name="T9" fmla="*/ 74 h 147"/>
                <a:gd name="T10" fmla="*/ 0 w 69"/>
                <a:gd name="T11" fmla="*/ 55 h 147"/>
                <a:gd name="T12" fmla="*/ 0 w 69"/>
                <a:gd name="T13" fmla="*/ 36 h 147"/>
                <a:gd name="T14" fmla="*/ 0 w 69"/>
                <a:gd name="T15" fmla="*/ 17 h 147"/>
                <a:gd name="T16" fmla="*/ 0 w 69"/>
                <a:gd name="T17" fmla="*/ 0 h 147"/>
                <a:gd name="T18" fmla="*/ 24 w 69"/>
                <a:gd name="T19" fmla="*/ 7 h 147"/>
                <a:gd name="T20" fmla="*/ 48 w 69"/>
                <a:gd name="T21" fmla="*/ 24 h 147"/>
                <a:gd name="T22" fmla="*/ 55 w 69"/>
                <a:gd name="T23" fmla="*/ 33 h 147"/>
                <a:gd name="T24" fmla="*/ 62 w 69"/>
                <a:gd name="T25" fmla="*/ 48 h 147"/>
                <a:gd name="T26" fmla="*/ 67 w 69"/>
                <a:gd name="T27" fmla="*/ 62 h 147"/>
                <a:gd name="T28" fmla="*/ 69 w 69"/>
                <a:gd name="T29" fmla="*/ 76 h 147"/>
                <a:gd name="T30" fmla="*/ 67 w 69"/>
                <a:gd name="T31" fmla="*/ 88 h 147"/>
                <a:gd name="T32" fmla="*/ 62 w 69"/>
                <a:gd name="T33" fmla="*/ 100 h 147"/>
                <a:gd name="T34" fmla="*/ 55 w 69"/>
                <a:gd name="T35" fmla="*/ 112 h 147"/>
                <a:gd name="T36" fmla="*/ 48 w 69"/>
                <a:gd name="T37" fmla="*/ 126 h 147"/>
                <a:gd name="T38" fmla="*/ 26 w 69"/>
                <a:gd name="T39" fmla="*/ 138 h 147"/>
                <a:gd name="T40" fmla="*/ 3 w 69"/>
                <a:gd name="T41" fmla="*/ 147 h 147"/>
                <a:gd name="T42" fmla="*/ 3 w 69"/>
                <a:gd name="T43"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147">
                  <a:moveTo>
                    <a:pt x="3" y="147"/>
                  </a:moveTo>
                  <a:lnTo>
                    <a:pt x="0" y="126"/>
                  </a:lnTo>
                  <a:lnTo>
                    <a:pt x="0" y="109"/>
                  </a:lnTo>
                  <a:lnTo>
                    <a:pt x="0" y="88"/>
                  </a:lnTo>
                  <a:lnTo>
                    <a:pt x="0" y="74"/>
                  </a:lnTo>
                  <a:lnTo>
                    <a:pt x="0" y="55"/>
                  </a:lnTo>
                  <a:lnTo>
                    <a:pt x="0" y="36"/>
                  </a:lnTo>
                  <a:lnTo>
                    <a:pt x="0" y="17"/>
                  </a:lnTo>
                  <a:lnTo>
                    <a:pt x="0" y="0"/>
                  </a:lnTo>
                  <a:lnTo>
                    <a:pt x="24" y="7"/>
                  </a:lnTo>
                  <a:lnTo>
                    <a:pt x="48" y="24"/>
                  </a:lnTo>
                  <a:lnTo>
                    <a:pt x="55" y="33"/>
                  </a:lnTo>
                  <a:lnTo>
                    <a:pt x="62" y="48"/>
                  </a:lnTo>
                  <a:lnTo>
                    <a:pt x="67" y="62"/>
                  </a:lnTo>
                  <a:lnTo>
                    <a:pt x="69" y="76"/>
                  </a:lnTo>
                  <a:lnTo>
                    <a:pt x="67" y="88"/>
                  </a:lnTo>
                  <a:lnTo>
                    <a:pt x="62" y="100"/>
                  </a:lnTo>
                  <a:lnTo>
                    <a:pt x="55" y="112"/>
                  </a:lnTo>
                  <a:lnTo>
                    <a:pt x="48" y="126"/>
                  </a:lnTo>
                  <a:lnTo>
                    <a:pt x="26" y="138"/>
                  </a:lnTo>
                  <a:lnTo>
                    <a:pt x="3" y="147"/>
                  </a:lnTo>
                  <a:lnTo>
                    <a:pt x="3" y="147"/>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7" name="Freeform 501"/>
            <p:cNvSpPr>
              <a:spLocks/>
            </p:cNvSpPr>
            <p:nvPr/>
          </p:nvSpPr>
          <p:spPr bwMode="auto">
            <a:xfrm rot="10800000">
              <a:off x="1706" y="6530"/>
              <a:ext cx="91" cy="88"/>
            </a:xfrm>
            <a:custGeom>
              <a:avLst/>
              <a:gdLst>
                <a:gd name="T0" fmla="*/ 43 w 88"/>
                <a:gd name="T1" fmla="*/ 88 h 88"/>
                <a:gd name="T2" fmla="*/ 60 w 88"/>
                <a:gd name="T3" fmla="*/ 83 h 88"/>
                <a:gd name="T4" fmla="*/ 74 w 88"/>
                <a:gd name="T5" fmla="*/ 73 h 88"/>
                <a:gd name="T6" fmla="*/ 84 w 88"/>
                <a:gd name="T7" fmla="*/ 59 h 88"/>
                <a:gd name="T8" fmla="*/ 88 w 88"/>
                <a:gd name="T9" fmla="*/ 42 h 88"/>
                <a:gd name="T10" fmla="*/ 84 w 88"/>
                <a:gd name="T11" fmla="*/ 23 h 88"/>
                <a:gd name="T12" fmla="*/ 74 w 88"/>
                <a:gd name="T13" fmla="*/ 9 h 88"/>
                <a:gd name="T14" fmla="*/ 60 w 88"/>
                <a:gd name="T15" fmla="*/ 0 h 88"/>
                <a:gd name="T16" fmla="*/ 43 w 88"/>
                <a:gd name="T17" fmla="*/ 0 h 88"/>
                <a:gd name="T18" fmla="*/ 24 w 88"/>
                <a:gd name="T19" fmla="*/ 0 h 88"/>
                <a:gd name="T20" fmla="*/ 10 w 88"/>
                <a:gd name="T21" fmla="*/ 9 h 88"/>
                <a:gd name="T22" fmla="*/ 0 w 88"/>
                <a:gd name="T23" fmla="*/ 23 h 88"/>
                <a:gd name="T24" fmla="*/ 0 w 88"/>
                <a:gd name="T25" fmla="*/ 42 h 88"/>
                <a:gd name="T26" fmla="*/ 0 w 88"/>
                <a:gd name="T27" fmla="*/ 59 h 88"/>
                <a:gd name="T28" fmla="*/ 10 w 88"/>
                <a:gd name="T29" fmla="*/ 73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3"/>
                  </a:lnTo>
                  <a:lnTo>
                    <a:pt x="74" y="73"/>
                  </a:lnTo>
                  <a:lnTo>
                    <a:pt x="84" y="59"/>
                  </a:lnTo>
                  <a:lnTo>
                    <a:pt x="88" y="42"/>
                  </a:lnTo>
                  <a:lnTo>
                    <a:pt x="84" y="23"/>
                  </a:lnTo>
                  <a:lnTo>
                    <a:pt x="74" y="9"/>
                  </a:lnTo>
                  <a:lnTo>
                    <a:pt x="60" y="0"/>
                  </a:lnTo>
                  <a:lnTo>
                    <a:pt x="43" y="0"/>
                  </a:lnTo>
                  <a:lnTo>
                    <a:pt x="24" y="0"/>
                  </a:lnTo>
                  <a:lnTo>
                    <a:pt x="10" y="9"/>
                  </a:lnTo>
                  <a:lnTo>
                    <a:pt x="0" y="23"/>
                  </a:lnTo>
                  <a:lnTo>
                    <a:pt x="0" y="42"/>
                  </a:lnTo>
                  <a:lnTo>
                    <a:pt x="0" y="59"/>
                  </a:lnTo>
                  <a:lnTo>
                    <a:pt x="10" y="73"/>
                  </a:lnTo>
                  <a:lnTo>
                    <a:pt x="24" y="83"/>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8" name="Freeform 502"/>
            <p:cNvSpPr>
              <a:spLocks/>
            </p:cNvSpPr>
            <p:nvPr/>
          </p:nvSpPr>
          <p:spPr bwMode="auto">
            <a:xfrm rot="10800000">
              <a:off x="1893" y="6482"/>
              <a:ext cx="96" cy="93"/>
            </a:xfrm>
            <a:custGeom>
              <a:avLst/>
              <a:gdLst>
                <a:gd name="T0" fmla="*/ 45 w 93"/>
                <a:gd name="T1" fmla="*/ 93 h 93"/>
                <a:gd name="T2" fmla="*/ 62 w 93"/>
                <a:gd name="T3" fmla="*/ 88 h 93"/>
                <a:gd name="T4" fmla="*/ 79 w 93"/>
                <a:gd name="T5" fmla="*/ 76 h 93"/>
                <a:gd name="T6" fmla="*/ 88 w 93"/>
                <a:gd name="T7" fmla="*/ 62 h 93"/>
                <a:gd name="T8" fmla="*/ 93 w 93"/>
                <a:gd name="T9" fmla="*/ 46 h 93"/>
                <a:gd name="T10" fmla="*/ 88 w 93"/>
                <a:gd name="T11" fmla="*/ 24 h 93"/>
                <a:gd name="T12" fmla="*/ 79 w 93"/>
                <a:gd name="T13" fmla="*/ 12 h 93"/>
                <a:gd name="T14" fmla="*/ 62 w 93"/>
                <a:gd name="T15" fmla="*/ 3 h 93"/>
                <a:gd name="T16" fmla="*/ 45 w 93"/>
                <a:gd name="T17" fmla="*/ 0 h 93"/>
                <a:gd name="T18" fmla="*/ 26 w 93"/>
                <a:gd name="T19" fmla="*/ 3 h 93"/>
                <a:gd name="T20" fmla="*/ 14 w 93"/>
                <a:gd name="T21" fmla="*/ 12 h 93"/>
                <a:gd name="T22" fmla="*/ 3 w 93"/>
                <a:gd name="T23" fmla="*/ 24 h 93"/>
                <a:gd name="T24" fmla="*/ 0 w 93"/>
                <a:gd name="T25" fmla="*/ 46 h 93"/>
                <a:gd name="T26" fmla="*/ 3 w 93"/>
                <a:gd name="T27" fmla="*/ 62 h 93"/>
                <a:gd name="T28" fmla="*/ 14 w 93"/>
                <a:gd name="T29" fmla="*/ 76 h 93"/>
                <a:gd name="T30" fmla="*/ 26 w 93"/>
                <a:gd name="T31" fmla="*/ 88 h 93"/>
                <a:gd name="T32" fmla="*/ 45 w 93"/>
                <a:gd name="T33" fmla="*/ 93 h 93"/>
                <a:gd name="T34" fmla="*/ 45 w 93"/>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3">
                  <a:moveTo>
                    <a:pt x="45" y="93"/>
                  </a:moveTo>
                  <a:lnTo>
                    <a:pt x="62" y="88"/>
                  </a:lnTo>
                  <a:lnTo>
                    <a:pt x="79" y="76"/>
                  </a:lnTo>
                  <a:lnTo>
                    <a:pt x="88" y="62"/>
                  </a:lnTo>
                  <a:lnTo>
                    <a:pt x="93" y="46"/>
                  </a:lnTo>
                  <a:lnTo>
                    <a:pt x="88" y="24"/>
                  </a:lnTo>
                  <a:lnTo>
                    <a:pt x="79" y="12"/>
                  </a:lnTo>
                  <a:lnTo>
                    <a:pt x="62" y="3"/>
                  </a:lnTo>
                  <a:lnTo>
                    <a:pt x="45" y="0"/>
                  </a:lnTo>
                  <a:lnTo>
                    <a:pt x="26" y="3"/>
                  </a:lnTo>
                  <a:lnTo>
                    <a:pt x="14" y="12"/>
                  </a:lnTo>
                  <a:lnTo>
                    <a:pt x="3" y="24"/>
                  </a:lnTo>
                  <a:lnTo>
                    <a:pt x="0" y="46"/>
                  </a:lnTo>
                  <a:lnTo>
                    <a:pt x="3" y="62"/>
                  </a:lnTo>
                  <a:lnTo>
                    <a:pt x="14" y="76"/>
                  </a:lnTo>
                  <a:lnTo>
                    <a:pt x="26" y="88"/>
                  </a:lnTo>
                  <a:lnTo>
                    <a:pt x="45" y="93"/>
                  </a:lnTo>
                  <a:lnTo>
                    <a:pt x="45"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79" name="Freeform 503"/>
            <p:cNvSpPr>
              <a:spLocks/>
            </p:cNvSpPr>
            <p:nvPr/>
          </p:nvSpPr>
          <p:spPr bwMode="auto">
            <a:xfrm rot="10800000">
              <a:off x="1801" y="6340"/>
              <a:ext cx="89" cy="86"/>
            </a:xfrm>
            <a:custGeom>
              <a:avLst/>
              <a:gdLst>
                <a:gd name="T0" fmla="*/ 45 w 86"/>
                <a:gd name="T1" fmla="*/ 86 h 86"/>
                <a:gd name="T2" fmla="*/ 60 w 86"/>
                <a:gd name="T3" fmla="*/ 83 h 86"/>
                <a:gd name="T4" fmla="*/ 71 w 86"/>
                <a:gd name="T5" fmla="*/ 74 h 86"/>
                <a:gd name="T6" fmla="*/ 81 w 86"/>
                <a:gd name="T7" fmla="*/ 59 h 86"/>
                <a:gd name="T8" fmla="*/ 86 w 86"/>
                <a:gd name="T9" fmla="*/ 45 h 86"/>
                <a:gd name="T10" fmla="*/ 81 w 86"/>
                <a:gd name="T11" fmla="*/ 24 h 86"/>
                <a:gd name="T12" fmla="*/ 71 w 86"/>
                <a:gd name="T13" fmla="*/ 12 h 86"/>
                <a:gd name="T14" fmla="*/ 60 w 86"/>
                <a:gd name="T15" fmla="*/ 2 h 86"/>
                <a:gd name="T16" fmla="*/ 45 w 86"/>
                <a:gd name="T17" fmla="*/ 0 h 86"/>
                <a:gd name="T18" fmla="*/ 24 w 86"/>
                <a:gd name="T19" fmla="*/ 2 h 86"/>
                <a:gd name="T20" fmla="*/ 12 w 86"/>
                <a:gd name="T21" fmla="*/ 12 h 86"/>
                <a:gd name="T22" fmla="*/ 3 w 86"/>
                <a:gd name="T23" fmla="*/ 24 h 86"/>
                <a:gd name="T24" fmla="*/ 0 w 86"/>
                <a:gd name="T25" fmla="*/ 45 h 86"/>
                <a:gd name="T26" fmla="*/ 3 w 86"/>
                <a:gd name="T27" fmla="*/ 59 h 86"/>
                <a:gd name="T28" fmla="*/ 12 w 86"/>
                <a:gd name="T29" fmla="*/ 74 h 86"/>
                <a:gd name="T30" fmla="*/ 24 w 86"/>
                <a:gd name="T31" fmla="*/ 83 h 86"/>
                <a:gd name="T32" fmla="*/ 45 w 86"/>
                <a:gd name="T33" fmla="*/ 86 h 86"/>
                <a:gd name="T34" fmla="*/ 45 w 86"/>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6">
                  <a:moveTo>
                    <a:pt x="45" y="86"/>
                  </a:moveTo>
                  <a:lnTo>
                    <a:pt x="60" y="83"/>
                  </a:lnTo>
                  <a:lnTo>
                    <a:pt x="71" y="74"/>
                  </a:lnTo>
                  <a:lnTo>
                    <a:pt x="81" y="59"/>
                  </a:lnTo>
                  <a:lnTo>
                    <a:pt x="86" y="45"/>
                  </a:lnTo>
                  <a:lnTo>
                    <a:pt x="81" y="24"/>
                  </a:lnTo>
                  <a:lnTo>
                    <a:pt x="71" y="12"/>
                  </a:lnTo>
                  <a:lnTo>
                    <a:pt x="60" y="2"/>
                  </a:lnTo>
                  <a:lnTo>
                    <a:pt x="45" y="0"/>
                  </a:lnTo>
                  <a:lnTo>
                    <a:pt x="24" y="2"/>
                  </a:lnTo>
                  <a:lnTo>
                    <a:pt x="12" y="12"/>
                  </a:lnTo>
                  <a:lnTo>
                    <a:pt x="3" y="24"/>
                  </a:lnTo>
                  <a:lnTo>
                    <a:pt x="0" y="45"/>
                  </a:lnTo>
                  <a:lnTo>
                    <a:pt x="3" y="59"/>
                  </a:lnTo>
                  <a:lnTo>
                    <a:pt x="12" y="74"/>
                  </a:lnTo>
                  <a:lnTo>
                    <a:pt x="24" y="83"/>
                  </a:lnTo>
                  <a:lnTo>
                    <a:pt x="45" y="86"/>
                  </a:lnTo>
                  <a:lnTo>
                    <a:pt x="45" y="86"/>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0" name="Freeform 504"/>
            <p:cNvSpPr>
              <a:spLocks/>
            </p:cNvSpPr>
            <p:nvPr/>
          </p:nvSpPr>
          <p:spPr bwMode="auto">
            <a:xfrm rot="10800000">
              <a:off x="1628" y="6280"/>
              <a:ext cx="98" cy="93"/>
            </a:xfrm>
            <a:custGeom>
              <a:avLst/>
              <a:gdLst>
                <a:gd name="T0" fmla="*/ 48 w 95"/>
                <a:gd name="T1" fmla="*/ 93 h 93"/>
                <a:gd name="T2" fmla="*/ 65 w 95"/>
                <a:gd name="T3" fmla="*/ 88 h 93"/>
                <a:gd name="T4" fmla="*/ 81 w 95"/>
                <a:gd name="T5" fmla="*/ 76 h 93"/>
                <a:gd name="T6" fmla="*/ 91 w 95"/>
                <a:gd name="T7" fmla="*/ 62 h 93"/>
                <a:gd name="T8" fmla="*/ 95 w 95"/>
                <a:gd name="T9" fmla="*/ 45 h 93"/>
                <a:gd name="T10" fmla="*/ 91 w 95"/>
                <a:gd name="T11" fmla="*/ 26 h 93"/>
                <a:gd name="T12" fmla="*/ 81 w 95"/>
                <a:gd name="T13" fmla="*/ 12 h 93"/>
                <a:gd name="T14" fmla="*/ 65 w 95"/>
                <a:gd name="T15" fmla="*/ 3 h 93"/>
                <a:gd name="T16" fmla="*/ 48 w 95"/>
                <a:gd name="T17" fmla="*/ 0 h 93"/>
                <a:gd name="T18" fmla="*/ 27 w 95"/>
                <a:gd name="T19" fmla="*/ 3 h 93"/>
                <a:gd name="T20" fmla="*/ 12 w 95"/>
                <a:gd name="T21" fmla="*/ 12 h 93"/>
                <a:gd name="T22" fmla="*/ 3 w 95"/>
                <a:gd name="T23" fmla="*/ 26 h 93"/>
                <a:gd name="T24" fmla="*/ 0 w 95"/>
                <a:gd name="T25" fmla="*/ 45 h 93"/>
                <a:gd name="T26" fmla="*/ 3 w 95"/>
                <a:gd name="T27" fmla="*/ 62 h 93"/>
                <a:gd name="T28" fmla="*/ 12 w 95"/>
                <a:gd name="T29" fmla="*/ 76 h 93"/>
                <a:gd name="T30" fmla="*/ 27 w 95"/>
                <a:gd name="T31" fmla="*/ 88 h 93"/>
                <a:gd name="T32" fmla="*/ 48 w 95"/>
                <a:gd name="T33" fmla="*/ 93 h 93"/>
                <a:gd name="T34" fmla="*/ 48 w 9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3">
                  <a:moveTo>
                    <a:pt x="48" y="93"/>
                  </a:moveTo>
                  <a:lnTo>
                    <a:pt x="65" y="88"/>
                  </a:lnTo>
                  <a:lnTo>
                    <a:pt x="81" y="76"/>
                  </a:lnTo>
                  <a:lnTo>
                    <a:pt x="91" y="62"/>
                  </a:lnTo>
                  <a:lnTo>
                    <a:pt x="95" y="45"/>
                  </a:lnTo>
                  <a:lnTo>
                    <a:pt x="91" y="26"/>
                  </a:lnTo>
                  <a:lnTo>
                    <a:pt x="81" y="12"/>
                  </a:lnTo>
                  <a:lnTo>
                    <a:pt x="65" y="3"/>
                  </a:lnTo>
                  <a:lnTo>
                    <a:pt x="48" y="0"/>
                  </a:lnTo>
                  <a:lnTo>
                    <a:pt x="27" y="3"/>
                  </a:lnTo>
                  <a:lnTo>
                    <a:pt x="12" y="12"/>
                  </a:lnTo>
                  <a:lnTo>
                    <a:pt x="3" y="26"/>
                  </a:lnTo>
                  <a:lnTo>
                    <a:pt x="0" y="45"/>
                  </a:lnTo>
                  <a:lnTo>
                    <a:pt x="3" y="62"/>
                  </a:lnTo>
                  <a:lnTo>
                    <a:pt x="12" y="76"/>
                  </a:lnTo>
                  <a:lnTo>
                    <a:pt x="27" y="88"/>
                  </a:lnTo>
                  <a:lnTo>
                    <a:pt x="48" y="93"/>
                  </a:lnTo>
                  <a:lnTo>
                    <a:pt x="48"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1" name="Freeform 505"/>
            <p:cNvSpPr>
              <a:spLocks/>
            </p:cNvSpPr>
            <p:nvPr/>
          </p:nvSpPr>
          <p:spPr bwMode="auto">
            <a:xfrm rot="10800000">
              <a:off x="1877" y="6158"/>
              <a:ext cx="91" cy="88"/>
            </a:xfrm>
            <a:custGeom>
              <a:avLst/>
              <a:gdLst>
                <a:gd name="T0" fmla="*/ 43 w 88"/>
                <a:gd name="T1" fmla="*/ 88 h 88"/>
                <a:gd name="T2" fmla="*/ 60 w 88"/>
                <a:gd name="T3" fmla="*/ 84 h 88"/>
                <a:gd name="T4" fmla="*/ 74 w 88"/>
                <a:gd name="T5" fmla="*/ 74 h 88"/>
                <a:gd name="T6" fmla="*/ 83 w 88"/>
                <a:gd name="T7" fmla="*/ 60 h 88"/>
                <a:gd name="T8" fmla="*/ 88 w 88"/>
                <a:gd name="T9" fmla="*/ 43 h 88"/>
                <a:gd name="T10" fmla="*/ 83 w 88"/>
                <a:gd name="T11" fmla="*/ 24 h 88"/>
                <a:gd name="T12" fmla="*/ 74 w 88"/>
                <a:gd name="T13" fmla="*/ 12 h 88"/>
                <a:gd name="T14" fmla="*/ 60 w 88"/>
                <a:gd name="T15" fmla="*/ 3 h 88"/>
                <a:gd name="T16" fmla="*/ 43 w 88"/>
                <a:gd name="T17" fmla="*/ 0 h 88"/>
                <a:gd name="T18" fmla="*/ 24 w 88"/>
                <a:gd name="T19" fmla="*/ 3 h 88"/>
                <a:gd name="T20" fmla="*/ 12 w 88"/>
                <a:gd name="T21" fmla="*/ 12 h 88"/>
                <a:gd name="T22" fmla="*/ 3 w 88"/>
                <a:gd name="T23" fmla="*/ 24 h 88"/>
                <a:gd name="T24" fmla="*/ 0 w 88"/>
                <a:gd name="T25" fmla="*/ 43 h 88"/>
                <a:gd name="T26" fmla="*/ 3 w 88"/>
                <a:gd name="T27" fmla="*/ 60 h 88"/>
                <a:gd name="T28" fmla="*/ 12 w 88"/>
                <a:gd name="T29" fmla="*/ 74 h 88"/>
                <a:gd name="T30" fmla="*/ 24 w 88"/>
                <a:gd name="T31" fmla="*/ 84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4"/>
                  </a:lnTo>
                  <a:lnTo>
                    <a:pt x="74" y="74"/>
                  </a:lnTo>
                  <a:lnTo>
                    <a:pt x="83" y="60"/>
                  </a:lnTo>
                  <a:lnTo>
                    <a:pt x="88" y="43"/>
                  </a:lnTo>
                  <a:lnTo>
                    <a:pt x="83" y="24"/>
                  </a:lnTo>
                  <a:lnTo>
                    <a:pt x="74" y="12"/>
                  </a:lnTo>
                  <a:lnTo>
                    <a:pt x="60" y="3"/>
                  </a:lnTo>
                  <a:lnTo>
                    <a:pt x="43" y="0"/>
                  </a:lnTo>
                  <a:lnTo>
                    <a:pt x="24" y="3"/>
                  </a:lnTo>
                  <a:lnTo>
                    <a:pt x="12" y="12"/>
                  </a:lnTo>
                  <a:lnTo>
                    <a:pt x="3" y="24"/>
                  </a:lnTo>
                  <a:lnTo>
                    <a:pt x="0" y="43"/>
                  </a:lnTo>
                  <a:lnTo>
                    <a:pt x="3" y="60"/>
                  </a:lnTo>
                  <a:lnTo>
                    <a:pt x="12" y="74"/>
                  </a:lnTo>
                  <a:lnTo>
                    <a:pt x="24" y="84"/>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2" name="Freeform 506"/>
            <p:cNvSpPr>
              <a:spLocks/>
            </p:cNvSpPr>
            <p:nvPr/>
          </p:nvSpPr>
          <p:spPr bwMode="auto">
            <a:xfrm rot="10800000">
              <a:off x="1715" y="6095"/>
              <a:ext cx="91" cy="93"/>
            </a:xfrm>
            <a:custGeom>
              <a:avLst/>
              <a:gdLst>
                <a:gd name="T0" fmla="*/ 40 w 88"/>
                <a:gd name="T1" fmla="*/ 93 h 93"/>
                <a:gd name="T2" fmla="*/ 57 w 88"/>
                <a:gd name="T3" fmla="*/ 88 h 93"/>
                <a:gd name="T4" fmla="*/ 74 w 88"/>
                <a:gd name="T5" fmla="*/ 79 h 93"/>
                <a:gd name="T6" fmla="*/ 83 w 88"/>
                <a:gd name="T7" fmla="*/ 62 h 93"/>
                <a:gd name="T8" fmla="*/ 88 w 88"/>
                <a:gd name="T9" fmla="*/ 46 h 93"/>
                <a:gd name="T10" fmla="*/ 83 w 88"/>
                <a:gd name="T11" fmla="*/ 24 h 93"/>
                <a:gd name="T12" fmla="*/ 74 w 88"/>
                <a:gd name="T13" fmla="*/ 12 h 93"/>
                <a:gd name="T14" fmla="*/ 57 w 88"/>
                <a:gd name="T15" fmla="*/ 3 h 93"/>
                <a:gd name="T16" fmla="*/ 40 w 88"/>
                <a:gd name="T17" fmla="*/ 0 h 93"/>
                <a:gd name="T18" fmla="*/ 21 w 88"/>
                <a:gd name="T19" fmla="*/ 3 h 93"/>
                <a:gd name="T20" fmla="*/ 9 w 88"/>
                <a:gd name="T21" fmla="*/ 12 h 93"/>
                <a:gd name="T22" fmla="*/ 0 w 88"/>
                <a:gd name="T23" fmla="*/ 24 h 93"/>
                <a:gd name="T24" fmla="*/ 0 w 88"/>
                <a:gd name="T25" fmla="*/ 46 h 93"/>
                <a:gd name="T26" fmla="*/ 0 w 88"/>
                <a:gd name="T27" fmla="*/ 62 h 93"/>
                <a:gd name="T28" fmla="*/ 9 w 88"/>
                <a:gd name="T29" fmla="*/ 79 h 93"/>
                <a:gd name="T30" fmla="*/ 21 w 88"/>
                <a:gd name="T31" fmla="*/ 88 h 93"/>
                <a:gd name="T32" fmla="*/ 40 w 88"/>
                <a:gd name="T33" fmla="*/ 93 h 93"/>
                <a:gd name="T34" fmla="*/ 40 w 88"/>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3">
                  <a:moveTo>
                    <a:pt x="40" y="93"/>
                  </a:moveTo>
                  <a:lnTo>
                    <a:pt x="57" y="88"/>
                  </a:lnTo>
                  <a:lnTo>
                    <a:pt x="74" y="79"/>
                  </a:lnTo>
                  <a:lnTo>
                    <a:pt x="83" y="62"/>
                  </a:lnTo>
                  <a:lnTo>
                    <a:pt x="88" y="46"/>
                  </a:lnTo>
                  <a:lnTo>
                    <a:pt x="83" y="24"/>
                  </a:lnTo>
                  <a:lnTo>
                    <a:pt x="74" y="12"/>
                  </a:lnTo>
                  <a:lnTo>
                    <a:pt x="57" y="3"/>
                  </a:lnTo>
                  <a:lnTo>
                    <a:pt x="40" y="0"/>
                  </a:lnTo>
                  <a:lnTo>
                    <a:pt x="21" y="3"/>
                  </a:lnTo>
                  <a:lnTo>
                    <a:pt x="9" y="12"/>
                  </a:lnTo>
                  <a:lnTo>
                    <a:pt x="0" y="24"/>
                  </a:lnTo>
                  <a:lnTo>
                    <a:pt x="0" y="46"/>
                  </a:lnTo>
                  <a:lnTo>
                    <a:pt x="0" y="62"/>
                  </a:lnTo>
                  <a:lnTo>
                    <a:pt x="9" y="79"/>
                  </a:lnTo>
                  <a:lnTo>
                    <a:pt x="21" y="88"/>
                  </a:lnTo>
                  <a:lnTo>
                    <a:pt x="40" y="93"/>
                  </a:lnTo>
                  <a:lnTo>
                    <a:pt x="40" y="9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3" name="Freeform 507"/>
            <p:cNvSpPr>
              <a:spLocks/>
            </p:cNvSpPr>
            <p:nvPr/>
          </p:nvSpPr>
          <p:spPr bwMode="auto">
            <a:xfrm rot="10800000">
              <a:off x="1924" y="5991"/>
              <a:ext cx="89" cy="84"/>
            </a:xfrm>
            <a:custGeom>
              <a:avLst/>
              <a:gdLst>
                <a:gd name="T0" fmla="*/ 43 w 86"/>
                <a:gd name="T1" fmla="*/ 84 h 84"/>
                <a:gd name="T2" fmla="*/ 60 w 86"/>
                <a:gd name="T3" fmla="*/ 79 h 84"/>
                <a:gd name="T4" fmla="*/ 74 w 86"/>
                <a:gd name="T5" fmla="*/ 72 h 84"/>
                <a:gd name="T6" fmla="*/ 81 w 86"/>
                <a:gd name="T7" fmla="*/ 57 h 84"/>
                <a:gd name="T8" fmla="*/ 86 w 86"/>
                <a:gd name="T9" fmla="*/ 41 h 84"/>
                <a:gd name="T10" fmla="*/ 81 w 86"/>
                <a:gd name="T11" fmla="*/ 24 h 84"/>
                <a:gd name="T12" fmla="*/ 74 w 86"/>
                <a:gd name="T13" fmla="*/ 12 h 84"/>
                <a:gd name="T14" fmla="*/ 60 w 86"/>
                <a:gd name="T15" fmla="*/ 3 h 84"/>
                <a:gd name="T16" fmla="*/ 43 w 86"/>
                <a:gd name="T17" fmla="*/ 0 h 84"/>
                <a:gd name="T18" fmla="*/ 27 w 86"/>
                <a:gd name="T19" fmla="*/ 3 h 84"/>
                <a:gd name="T20" fmla="*/ 12 w 86"/>
                <a:gd name="T21" fmla="*/ 12 h 84"/>
                <a:gd name="T22" fmla="*/ 3 w 86"/>
                <a:gd name="T23" fmla="*/ 24 h 84"/>
                <a:gd name="T24" fmla="*/ 0 w 86"/>
                <a:gd name="T25" fmla="*/ 41 h 84"/>
                <a:gd name="T26" fmla="*/ 3 w 86"/>
                <a:gd name="T27" fmla="*/ 57 h 84"/>
                <a:gd name="T28" fmla="*/ 12 w 86"/>
                <a:gd name="T29" fmla="*/ 72 h 84"/>
                <a:gd name="T30" fmla="*/ 27 w 86"/>
                <a:gd name="T31" fmla="*/ 79 h 84"/>
                <a:gd name="T32" fmla="*/ 43 w 86"/>
                <a:gd name="T33" fmla="*/ 84 h 84"/>
                <a:gd name="T34" fmla="*/ 43 w 86"/>
                <a:gd name="T3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4">
                  <a:moveTo>
                    <a:pt x="43" y="84"/>
                  </a:moveTo>
                  <a:lnTo>
                    <a:pt x="60" y="79"/>
                  </a:lnTo>
                  <a:lnTo>
                    <a:pt x="74" y="72"/>
                  </a:lnTo>
                  <a:lnTo>
                    <a:pt x="81" y="57"/>
                  </a:lnTo>
                  <a:lnTo>
                    <a:pt x="86" y="41"/>
                  </a:lnTo>
                  <a:lnTo>
                    <a:pt x="81" y="24"/>
                  </a:lnTo>
                  <a:lnTo>
                    <a:pt x="74" y="12"/>
                  </a:lnTo>
                  <a:lnTo>
                    <a:pt x="60" y="3"/>
                  </a:lnTo>
                  <a:lnTo>
                    <a:pt x="43" y="0"/>
                  </a:lnTo>
                  <a:lnTo>
                    <a:pt x="27" y="3"/>
                  </a:lnTo>
                  <a:lnTo>
                    <a:pt x="12" y="12"/>
                  </a:lnTo>
                  <a:lnTo>
                    <a:pt x="3" y="24"/>
                  </a:lnTo>
                  <a:lnTo>
                    <a:pt x="0" y="41"/>
                  </a:lnTo>
                  <a:lnTo>
                    <a:pt x="3" y="57"/>
                  </a:lnTo>
                  <a:lnTo>
                    <a:pt x="12" y="72"/>
                  </a:lnTo>
                  <a:lnTo>
                    <a:pt x="27" y="79"/>
                  </a:lnTo>
                  <a:lnTo>
                    <a:pt x="43" y="84"/>
                  </a:lnTo>
                  <a:lnTo>
                    <a:pt x="43" y="84"/>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4" name="Freeform 508"/>
            <p:cNvSpPr>
              <a:spLocks/>
            </p:cNvSpPr>
            <p:nvPr/>
          </p:nvSpPr>
          <p:spPr bwMode="auto">
            <a:xfrm rot="10800000">
              <a:off x="1925" y="6513"/>
              <a:ext cx="46" cy="47"/>
            </a:xfrm>
            <a:custGeom>
              <a:avLst/>
              <a:gdLst>
                <a:gd name="T0" fmla="*/ 21 w 45"/>
                <a:gd name="T1" fmla="*/ 47 h 47"/>
                <a:gd name="T2" fmla="*/ 38 w 45"/>
                <a:gd name="T3" fmla="*/ 40 h 47"/>
                <a:gd name="T4" fmla="*/ 45 w 45"/>
                <a:gd name="T5" fmla="*/ 23 h 47"/>
                <a:gd name="T6" fmla="*/ 38 w 45"/>
                <a:gd name="T7" fmla="*/ 7 h 47"/>
                <a:gd name="T8" fmla="*/ 21 w 45"/>
                <a:gd name="T9" fmla="*/ 0 h 47"/>
                <a:gd name="T10" fmla="*/ 5 w 45"/>
                <a:gd name="T11" fmla="*/ 7 h 47"/>
                <a:gd name="T12" fmla="*/ 0 w 45"/>
                <a:gd name="T13" fmla="*/ 23 h 47"/>
                <a:gd name="T14" fmla="*/ 5 w 45"/>
                <a:gd name="T15" fmla="*/ 40 h 47"/>
                <a:gd name="T16" fmla="*/ 21 w 45"/>
                <a:gd name="T17" fmla="*/ 47 h 47"/>
                <a:gd name="T18" fmla="*/ 21 w 45"/>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7">
                  <a:moveTo>
                    <a:pt x="21" y="47"/>
                  </a:moveTo>
                  <a:lnTo>
                    <a:pt x="38" y="40"/>
                  </a:lnTo>
                  <a:lnTo>
                    <a:pt x="45" y="23"/>
                  </a:lnTo>
                  <a:lnTo>
                    <a:pt x="38" y="7"/>
                  </a:lnTo>
                  <a:lnTo>
                    <a:pt x="21" y="0"/>
                  </a:lnTo>
                  <a:lnTo>
                    <a:pt x="5" y="7"/>
                  </a:lnTo>
                  <a:lnTo>
                    <a:pt x="0" y="23"/>
                  </a:lnTo>
                  <a:lnTo>
                    <a:pt x="5" y="40"/>
                  </a:lnTo>
                  <a:lnTo>
                    <a:pt x="21" y="47"/>
                  </a:lnTo>
                  <a:lnTo>
                    <a:pt x="21" y="47"/>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5" name="Freeform 509"/>
            <p:cNvSpPr>
              <a:spLocks/>
            </p:cNvSpPr>
            <p:nvPr/>
          </p:nvSpPr>
          <p:spPr bwMode="auto">
            <a:xfrm rot="10800000">
              <a:off x="1738" y="6560"/>
              <a:ext cx="44" cy="43"/>
            </a:xfrm>
            <a:custGeom>
              <a:avLst/>
              <a:gdLst>
                <a:gd name="T0" fmla="*/ 21 w 43"/>
                <a:gd name="T1" fmla="*/ 43 h 43"/>
                <a:gd name="T2" fmla="*/ 35 w 43"/>
                <a:gd name="T3" fmla="*/ 36 h 43"/>
                <a:gd name="T4" fmla="*/ 43 w 43"/>
                <a:gd name="T5" fmla="*/ 21 h 43"/>
                <a:gd name="T6" fmla="*/ 35 w 43"/>
                <a:gd name="T7" fmla="*/ 7 h 43"/>
                <a:gd name="T8" fmla="*/ 21 w 43"/>
                <a:gd name="T9" fmla="*/ 0 h 43"/>
                <a:gd name="T10" fmla="*/ 5 w 43"/>
                <a:gd name="T11" fmla="*/ 7 h 43"/>
                <a:gd name="T12" fmla="*/ 0 w 43"/>
                <a:gd name="T13" fmla="*/ 21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7"/>
                  </a:lnTo>
                  <a:lnTo>
                    <a:pt x="21" y="0"/>
                  </a:lnTo>
                  <a:lnTo>
                    <a:pt x="5" y="7"/>
                  </a:lnTo>
                  <a:lnTo>
                    <a:pt x="0" y="21"/>
                  </a:lnTo>
                  <a:lnTo>
                    <a:pt x="5"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6" name="Freeform 510"/>
            <p:cNvSpPr>
              <a:spLocks/>
            </p:cNvSpPr>
            <p:nvPr/>
          </p:nvSpPr>
          <p:spPr bwMode="auto">
            <a:xfrm rot="10800000">
              <a:off x="1828" y="6364"/>
              <a:ext cx="47" cy="48"/>
            </a:xfrm>
            <a:custGeom>
              <a:avLst/>
              <a:gdLst>
                <a:gd name="T0" fmla="*/ 24 w 46"/>
                <a:gd name="T1" fmla="*/ 48 h 48"/>
                <a:gd name="T2" fmla="*/ 38 w 46"/>
                <a:gd name="T3" fmla="*/ 41 h 48"/>
                <a:gd name="T4" fmla="*/ 46 w 46"/>
                <a:gd name="T5" fmla="*/ 26 h 48"/>
                <a:gd name="T6" fmla="*/ 38 w 46"/>
                <a:gd name="T7" fmla="*/ 7 h 48"/>
                <a:gd name="T8" fmla="*/ 24 w 46"/>
                <a:gd name="T9" fmla="*/ 0 h 48"/>
                <a:gd name="T10" fmla="*/ 8 w 46"/>
                <a:gd name="T11" fmla="*/ 7 h 48"/>
                <a:gd name="T12" fmla="*/ 0 w 46"/>
                <a:gd name="T13" fmla="*/ 26 h 48"/>
                <a:gd name="T14" fmla="*/ 8 w 46"/>
                <a:gd name="T15" fmla="*/ 41 h 48"/>
                <a:gd name="T16" fmla="*/ 24 w 46"/>
                <a:gd name="T17" fmla="*/ 48 h 48"/>
                <a:gd name="T18" fmla="*/ 24 w 46"/>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24" y="48"/>
                  </a:moveTo>
                  <a:lnTo>
                    <a:pt x="38" y="41"/>
                  </a:lnTo>
                  <a:lnTo>
                    <a:pt x="46" y="26"/>
                  </a:lnTo>
                  <a:lnTo>
                    <a:pt x="38" y="7"/>
                  </a:lnTo>
                  <a:lnTo>
                    <a:pt x="24" y="0"/>
                  </a:lnTo>
                  <a:lnTo>
                    <a:pt x="8" y="7"/>
                  </a:lnTo>
                  <a:lnTo>
                    <a:pt x="0" y="26"/>
                  </a:lnTo>
                  <a:lnTo>
                    <a:pt x="8" y="41"/>
                  </a:lnTo>
                  <a:lnTo>
                    <a:pt x="24" y="48"/>
                  </a:lnTo>
                  <a:lnTo>
                    <a:pt x="24" y="48"/>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7" name="Freeform 511"/>
            <p:cNvSpPr>
              <a:spLocks/>
            </p:cNvSpPr>
            <p:nvPr/>
          </p:nvSpPr>
          <p:spPr bwMode="auto">
            <a:xfrm rot="10800000">
              <a:off x="1659" y="6307"/>
              <a:ext cx="52" cy="52"/>
            </a:xfrm>
            <a:custGeom>
              <a:avLst/>
              <a:gdLst>
                <a:gd name="T0" fmla="*/ 26 w 50"/>
                <a:gd name="T1" fmla="*/ 52 h 52"/>
                <a:gd name="T2" fmla="*/ 42 w 50"/>
                <a:gd name="T3" fmla="*/ 45 h 52"/>
                <a:gd name="T4" fmla="*/ 50 w 50"/>
                <a:gd name="T5" fmla="*/ 28 h 52"/>
                <a:gd name="T6" fmla="*/ 42 w 50"/>
                <a:gd name="T7" fmla="*/ 7 h 52"/>
                <a:gd name="T8" fmla="*/ 26 w 50"/>
                <a:gd name="T9" fmla="*/ 0 h 52"/>
                <a:gd name="T10" fmla="*/ 7 w 50"/>
                <a:gd name="T11" fmla="*/ 7 h 52"/>
                <a:gd name="T12" fmla="*/ 0 w 50"/>
                <a:gd name="T13" fmla="*/ 28 h 52"/>
                <a:gd name="T14" fmla="*/ 7 w 50"/>
                <a:gd name="T15" fmla="*/ 45 h 52"/>
                <a:gd name="T16" fmla="*/ 26 w 50"/>
                <a:gd name="T17" fmla="*/ 52 h 52"/>
                <a:gd name="T18" fmla="*/ 26 w 50"/>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2">
                  <a:moveTo>
                    <a:pt x="26" y="52"/>
                  </a:moveTo>
                  <a:lnTo>
                    <a:pt x="42" y="45"/>
                  </a:lnTo>
                  <a:lnTo>
                    <a:pt x="50" y="28"/>
                  </a:lnTo>
                  <a:lnTo>
                    <a:pt x="42" y="7"/>
                  </a:lnTo>
                  <a:lnTo>
                    <a:pt x="26" y="0"/>
                  </a:lnTo>
                  <a:lnTo>
                    <a:pt x="7" y="7"/>
                  </a:lnTo>
                  <a:lnTo>
                    <a:pt x="0" y="28"/>
                  </a:lnTo>
                  <a:lnTo>
                    <a:pt x="7" y="45"/>
                  </a:lnTo>
                  <a:lnTo>
                    <a:pt x="26" y="52"/>
                  </a:lnTo>
                  <a:lnTo>
                    <a:pt x="26" y="52"/>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8" name="Freeform 512"/>
            <p:cNvSpPr>
              <a:spLocks/>
            </p:cNvSpPr>
            <p:nvPr/>
          </p:nvSpPr>
          <p:spPr bwMode="auto">
            <a:xfrm rot="10800000">
              <a:off x="1907" y="6183"/>
              <a:ext cx="48" cy="47"/>
            </a:xfrm>
            <a:custGeom>
              <a:avLst/>
              <a:gdLst>
                <a:gd name="T0" fmla="*/ 22 w 46"/>
                <a:gd name="T1" fmla="*/ 47 h 47"/>
                <a:gd name="T2" fmla="*/ 36 w 46"/>
                <a:gd name="T3" fmla="*/ 38 h 47"/>
                <a:gd name="T4" fmla="*/ 46 w 46"/>
                <a:gd name="T5" fmla="*/ 21 h 47"/>
                <a:gd name="T6" fmla="*/ 36 w 46"/>
                <a:gd name="T7" fmla="*/ 7 h 47"/>
                <a:gd name="T8" fmla="*/ 22 w 46"/>
                <a:gd name="T9" fmla="*/ 0 h 47"/>
                <a:gd name="T10" fmla="*/ 5 w 46"/>
                <a:gd name="T11" fmla="*/ 7 h 47"/>
                <a:gd name="T12" fmla="*/ 0 w 46"/>
                <a:gd name="T13" fmla="*/ 21 h 47"/>
                <a:gd name="T14" fmla="*/ 5 w 46"/>
                <a:gd name="T15" fmla="*/ 38 h 47"/>
                <a:gd name="T16" fmla="*/ 22 w 46"/>
                <a:gd name="T17" fmla="*/ 47 h 47"/>
                <a:gd name="T18" fmla="*/ 22 w 46"/>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22" y="47"/>
                  </a:moveTo>
                  <a:lnTo>
                    <a:pt x="36" y="38"/>
                  </a:lnTo>
                  <a:lnTo>
                    <a:pt x="46" y="21"/>
                  </a:lnTo>
                  <a:lnTo>
                    <a:pt x="36" y="7"/>
                  </a:lnTo>
                  <a:lnTo>
                    <a:pt x="22" y="0"/>
                  </a:lnTo>
                  <a:lnTo>
                    <a:pt x="5" y="7"/>
                  </a:lnTo>
                  <a:lnTo>
                    <a:pt x="0" y="21"/>
                  </a:lnTo>
                  <a:lnTo>
                    <a:pt x="5" y="38"/>
                  </a:lnTo>
                  <a:lnTo>
                    <a:pt x="22" y="47"/>
                  </a:lnTo>
                  <a:lnTo>
                    <a:pt x="22" y="47"/>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89" name="Freeform 513"/>
            <p:cNvSpPr>
              <a:spLocks/>
            </p:cNvSpPr>
            <p:nvPr/>
          </p:nvSpPr>
          <p:spPr bwMode="auto">
            <a:xfrm rot="10800000">
              <a:off x="1745" y="6124"/>
              <a:ext cx="49" cy="48"/>
            </a:xfrm>
            <a:custGeom>
              <a:avLst/>
              <a:gdLst>
                <a:gd name="T0" fmla="*/ 21 w 47"/>
                <a:gd name="T1" fmla="*/ 48 h 48"/>
                <a:gd name="T2" fmla="*/ 40 w 47"/>
                <a:gd name="T3" fmla="*/ 38 h 48"/>
                <a:gd name="T4" fmla="*/ 47 w 47"/>
                <a:gd name="T5" fmla="*/ 24 h 48"/>
                <a:gd name="T6" fmla="*/ 40 w 47"/>
                <a:gd name="T7" fmla="*/ 5 h 48"/>
                <a:gd name="T8" fmla="*/ 21 w 47"/>
                <a:gd name="T9" fmla="*/ 0 h 48"/>
                <a:gd name="T10" fmla="*/ 7 w 47"/>
                <a:gd name="T11" fmla="*/ 5 h 48"/>
                <a:gd name="T12" fmla="*/ 0 w 47"/>
                <a:gd name="T13" fmla="*/ 24 h 48"/>
                <a:gd name="T14" fmla="*/ 7 w 47"/>
                <a:gd name="T15" fmla="*/ 38 h 48"/>
                <a:gd name="T16" fmla="*/ 21 w 47"/>
                <a:gd name="T17" fmla="*/ 48 h 48"/>
                <a:gd name="T18" fmla="*/ 21 w 47"/>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8">
                  <a:moveTo>
                    <a:pt x="21" y="48"/>
                  </a:moveTo>
                  <a:lnTo>
                    <a:pt x="40" y="38"/>
                  </a:lnTo>
                  <a:lnTo>
                    <a:pt x="47" y="24"/>
                  </a:lnTo>
                  <a:lnTo>
                    <a:pt x="40" y="5"/>
                  </a:lnTo>
                  <a:lnTo>
                    <a:pt x="21" y="0"/>
                  </a:lnTo>
                  <a:lnTo>
                    <a:pt x="7" y="5"/>
                  </a:lnTo>
                  <a:lnTo>
                    <a:pt x="0" y="24"/>
                  </a:lnTo>
                  <a:lnTo>
                    <a:pt x="7" y="38"/>
                  </a:lnTo>
                  <a:lnTo>
                    <a:pt x="21" y="48"/>
                  </a:lnTo>
                  <a:lnTo>
                    <a:pt x="21" y="48"/>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0" name="Freeform 514"/>
            <p:cNvSpPr>
              <a:spLocks/>
            </p:cNvSpPr>
            <p:nvPr/>
          </p:nvSpPr>
          <p:spPr bwMode="auto">
            <a:xfrm rot="10800000">
              <a:off x="1950" y="6019"/>
              <a:ext cx="48" cy="43"/>
            </a:xfrm>
            <a:custGeom>
              <a:avLst/>
              <a:gdLst>
                <a:gd name="T0" fmla="*/ 21 w 47"/>
                <a:gd name="T1" fmla="*/ 43 h 43"/>
                <a:gd name="T2" fmla="*/ 38 w 47"/>
                <a:gd name="T3" fmla="*/ 36 h 43"/>
                <a:gd name="T4" fmla="*/ 47 w 47"/>
                <a:gd name="T5" fmla="*/ 22 h 43"/>
                <a:gd name="T6" fmla="*/ 38 w 47"/>
                <a:gd name="T7" fmla="*/ 5 h 43"/>
                <a:gd name="T8" fmla="*/ 21 w 47"/>
                <a:gd name="T9" fmla="*/ 0 h 43"/>
                <a:gd name="T10" fmla="*/ 4 w 47"/>
                <a:gd name="T11" fmla="*/ 5 h 43"/>
                <a:gd name="T12" fmla="*/ 0 w 47"/>
                <a:gd name="T13" fmla="*/ 22 h 43"/>
                <a:gd name="T14" fmla="*/ 4 w 47"/>
                <a:gd name="T15" fmla="*/ 36 h 43"/>
                <a:gd name="T16" fmla="*/ 21 w 47"/>
                <a:gd name="T17" fmla="*/ 43 h 43"/>
                <a:gd name="T18" fmla="*/ 21 w 47"/>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3">
                  <a:moveTo>
                    <a:pt x="21" y="43"/>
                  </a:moveTo>
                  <a:lnTo>
                    <a:pt x="38" y="36"/>
                  </a:lnTo>
                  <a:lnTo>
                    <a:pt x="47" y="22"/>
                  </a:lnTo>
                  <a:lnTo>
                    <a:pt x="38" y="5"/>
                  </a:lnTo>
                  <a:lnTo>
                    <a:pt x="21" y="0"/>
                  </a:lnTo>
                  <a:lnTo>
                    <a:pt x="4" y="5"/>
                  </a:lnTo>
                  <a:lnTo>
                    <a:pt x="0" y="22"/>
                  </a:lnTo>
                  <a:lnTo>
                    <a:pt x="4"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891" name="Group 515"/>
            <p:cNvGrpSpPr>
              <a:grpSpLocks/>
            </p:cNvGrpSpPr>
            <p:nvPr/>
          </p:nvGrpSpPr>
          <p:grpSpPr bwMode="auto">
            <a:xfrm>
              <a:off x="1907" y="5940"/>
              <a:ext cx="147" cy="150"/>
              <a:chOff x="2195" y="6068"/>
              <a:chExt cx="147" cy="150"/>
            </a:xfrm>
          </p:grpSpPr>
          <p:sp>
            <p:nvSpPr>
              <p:cNvPr id="101892" name="Freeform 516"/>
              <p:cNvSpPr>
                <a:spLocks/>
              </p:cNvSpPr>
              <p:nvPr/>
            </p:nvSpPr>
            <p:spPr bwMode="auto">
              <a:xfrm>
                <a:off x="2195" y="6068"/>
                <a:ext cx="147" cy="150"/>
              </a:xfrm>
              <a:custGeom>
                <a:avLst/>
                <a:gdLst>
                  <a:gd name="T0" fmla="*/ 71 w 147"/>
                  <a:gd name="T1" fmla="*/ 150 h 150"/>
                  <a:gd name="T2" fmla="*/ 83 w 147"/>
                  <a:gd name="T3" fmla="*/ 148 h 150"/>
                  <a:gd name="T4" fmla="*/ 97 w 147"/>
                  <a:gd name="T5" fmla="*/ 143 h 150"/>
                  <a:gd name="T6" fmla="*/ 109 w 147"/>
                  <a:gd name="T7" fmla="*/ 133 h 150"/>
                  <a:gd name="T8" fmla="*/ 123 w 147"/>
                  <a:gd name="T9" fmla="*/ 124 h 150"/>
                  <a:gd name="T10" fmla="*/ 130 w 147"/>
                  <a:gd name="T11" fmla="*/ 110 h 150"/>
                  <a:gd name="T12" fmla="*/ 140 w 147"/>
                  <a:gd name="T13" fmla="*/ 98 h 150"/>
                  <a:gd name="T14" fmla="*/ 145 w 147"/>
                  <a:gd name="T15" fmla="*/ 83 h 150"/>
                  <a:gd name="T16" fmla="*/ 147 w 147"/>
                  <a:gd name="T17" fmla="*/ 72 h 150"/>
                  <a:gd name="T18" fmla="*/ 145 w 147"/>
                  <a:gd name="T19" fmla="*/ 55 h 150"/>
                  <a:gd name="T20" fmla="*/ 140 w 147"/>
                  <a:gd name="T21" fmla="*/ 41 h 150"/>
                  <a:gd name="T22" fmla="*/ 130 w 147"/>
                  <a:gd name="T23" fmla="*/ 29 h 150"/>
                  <a:gd name="T24" fmla="*/ 123 w 147"/>
                  <a:gd name="T25" fmla="*/ 19 h 150"/>
                  <a:gd name="T26" fmla="*/ 109 w 147"/>
                  <a:gd name="T27" fmla="*/ 10 h 150"/>
                  <a:gd name="T28" fmla="*/ 97 w 147"/>
                  <a:gd name="T29" fmla="*/ 5 h 150"/>
                  <a:gd name="T30" fmla="*/ 83 w 147"/>
                  <a:gd name="T31" fmla="*/ 0 h 150"/>
                  <a:gd name="T32" fmla="*/ 71 w 147"/>
                  <a:gd name="T33" fmla="*/ 0 h 150"/>
                  <a:gd name="T34" fmla="*/ 54 w 147"/>
                  <a:gd name="T35" fmla="*/ 0 h 150"/>
                  <a:gd name="T36" fmla="*/ 40 w 147"/>
                  <a:gd name="T37" fmla="*/ 5 h 150"/>
                  <a:gd name="T38" fmla="*/ 26 w 147"/>
                  <a:gd name="T39" fmla="*/ 10 h 150"/>
                  <a:gd name="T40" fmla="*/ 19 w 147"/>
                  <a:gd name="T41" fmla="*/ 19 h 150"/>
                  <a:gd name="T42" fmla="*/ 7 w 147"/>
                  <a:gd name="T43" fmla="*/ 29 h 150"/>
                  <a:gd name="T44" fmla="*/ 4 w 147"/>
                  <a:gd name="T45" fmla="*/ 41 h 150"/>
                  <a:gd name="T46" fmla="*/ 0 w 147"/>
                  <a:gd name="T47" fmla="*/ 55 h 150"/>
                  <a:gd name="T48" fmla="*/ 0 w 147"/>
                  <a:gd name="T49" fmla="*/ 72 h 150"/>
                  <a:gd name="T50" fmla="*/ 0 w 147"/>
                  <a:gd name="T51" fmla="*/ 83 h 150"/>
                  <a:gd name="T52" fmla="*/ 4 w 147"/>
                  <a:gd name="T53" fmla="*/ 98 h 150"/>
                  <a:gd name="T54" fmla="*/ 7 w 147"/>
                  <a:gd name="T55" fmla="*/ 110 h 150"/>
                  <a:gd name="T56" fmla="*/ 19 w 147"/>
                  <a:gd name="T57" fmla="*/ 124 h 150"/>
                  <a:gd name="T58" fmla="*/ 26 w 147"/>
                  <a:gd name="T59" fmla="*/ 133 h 150"/>
                  <a:gd name="T60" fmla="*/ 40 w 147"/>
                  <a:gd name="T61" fmla="*/ 143 h 150"/>
                  <a:gd name="T62" fmla="*/ 54 w 147"/>
                  <a:gd name="T63" fmla="*/ 148 h 150"/>
                  <a:gd name="T64" fmla="*/ 71 w 147"/>
                  <a:gd name="T65" fmla="*/ 150 h 150"/>
                  <a:gd name="T66" fmla="*/ 71 w 147"/>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50">
                    <a:moveTo>
                      <a:pt x="71" y="150"/>
                    </a:moveTo>
                    <a:lnTo>
                      <a:pt x="83" y="148"/>
                    </a:lnTo>
                    <a:lnTo>
                      <a:pt x="97" y="143"/>
                    </a:lnTo>
                    <a:lnTo>
                      <a:pt x="109" y="133"/>
                    </a:lnTo>
                    <a:lnTo>
                      <a:pt x="123" y="124"/>
                    </a:lnTo>
                    <a:lnTo>
                      <a:pt x="130" y="110"/>
                    </a:lnTo>
                    <a:lnTo>
                      <a:pt x="140" y="98"/>
                    </a:lnTo>
                    <a:lnTo>
                      <a:pt x="145" y="83"/>
                    </a:lnTo>
                    <a:lnTo>
                      <a:pt x="147" y="72"/>
                    </a:lnTo>
                    <a:lnTo>
                      <a:pt x="145" y="55"/>
                    </a:lnTo>
                    <a:lnTo>
                      <a:pt x="140" y="41"/>
                    </a:lnTo>
                    <a:lnTo>
                      <a:pt x="130" y="29"/>
                    </a:lnTo>
                    <a:lnTo>
                      <a:pt x="123" y="19"/>
                    </a:lnTo>
                    <a:lnTo>
                      <a:pt x="109" y="10"/>
                    </a:lnTo>
                    <a:lnTo>
                      <a:pt x="97" y="5"/>
                    </a:lnTo>
                    <a:lnTo>
                      <a:pt x="83" y="0"/>
                    </a:lnTo>
                    <a:lnTo>
                      <a:pt x="71" y="0"/>
                    </a:lnTo>
                    <a:lnTo>
                      <a:pt x="54" y="0"/>
                    </a:lnTo>
                    <a:lnTo>
                      <a:pt x="40" y="5"/>
                    </a:lnTo>
                    <a:lnTo>
                      <a:pt x="26" y="10"/>
                    </a:lnTo>
                    <a:lnTo>
                      <a:pt x="19" y="19"/>
                    </a:lnTo>
                    <a:lnTo>
                      <a:pt x="7" y="29"/>
                    </a:lnTo>
                    <a:lnTo>
                      <a:pt x="4" y="41"/>
                    </a:lnTo>
                    <a:lnTo>
                      <a:pt x="0" y="55"/>
                    </a:lnTo>
                    <a:lnTo>
                      <a:pt x="0" y="72"/>
                    </a:lnTo>
                    <a:lnTo>
                      <a:pt x="0" y="83"/>
                    </a:lnTo>
                    <a:lnTo>
                      <a:pt x="4" y="98"/>
                    </a:lnTo>
                    <a:lnTo>
                      <a:pt x="7" y="110"/>
                    </a:lnTo>
                    <a:lnTo>
                      <a:pt x="19" y="124"/>
                    </a:lnTo>
                    <a:lnTo>
                      <a:pt x="26" y="133"/>
                    </a:lnTo>
                    <a:lnTo>
                      <a:pt x="40" y="143"/>
                    </a:lnTo>
                    <a:lnTo>
                      <a:pt x="54" y="148"/>
                    </a:lnTo>
                    <a:lnTo>
                      <a:pt x="71" y="150"/>
                    </a:lnTo>
                    <a:lnTo>
                      <a:pt x="71"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3" name="Freeform 517"/>
              <p:cNvSpPr>
                <a:spLocks/>
              </p:cNvSpPr>
              <p:nvPr/>
            </p:nvSpPr>
            <p:spPr bwMode="auto">
              <a:xfrm>
                <a:off x="2218" y="6090"/>
                <a:ext cx="88" cy="88"/>
              </a:xfrm>
              <a:custGeom>
                <a:avLst/>
                <a:gdLst>
                  <a:gd name="T0" fmla="*/ 43 w 88"/>
                  <a:gd name="T1" fmla="*/ 88 h 88"/>
                  <a:gd name="T2" fmla="*/ 60 w 88"/>
                  <a:gd name="T3" fmla="*/ 83 h 88"/>
                  <a:gd name="T4" fmla="*/ 74 w 88"/>
                  <a:gd name="T5" fmla="*/ 73 h 88"/>
                  <a:gd name="T6" fmla="*/ 84 w 88"/>
                  <a:gd name="T7" fmla="*/ 59 h 88"/>
                  <a:gd name="T8" fmla="*/ 88 w 88"/>
                  <a:gd name="T9" fmla="*/ 42 h 88"/>
                  <a:gd name="T10" fmla="*/ 84 w 88"/>
                  <a:gd name="T11" fmla="*/ 23 h 88"/>
                  <a:gd name="T12" fmla="*/ 74 w 88"/>
                  <a:gd name="T13" fmla="*/ 9 h 88"/>
                  <a:gd name="T14" fmla="*/ 60 w 88"/>
                  <a:gd name="T15" fmla="*/ 0 h 88"/>
                  <a:gd name="T16" fmla="*/ 43 w 88"/>
                  <a:gd name="T17" fmla="*/ 0 h 88"/>
                  <a:gd name="T18" fmla="*/ 24 w 88"/>
                  <a:gd name="T19" fmla="*/ 0 h 88"/>
                  <a:gd name="T20" fmla="*/ 10 w 88"/>
                  <a:gd name="T21" fmla="*/ 9 h 88"/>
                  <a:gd name="T22" fmla="*/ 0 w 88"/>
                  <a:gd name="T23" fmla="*/ 23 h 88"/>
                  <a:gd name="T24" fmla="*/ 0 w 88"/>
                  <a:gd name="T25" fmla="*/ 42 h 88"/>
                  <a:gd name="T26" fmla="*/ 0 w 88"/>
                  <a:gd name="T27" fmla="*/ 59 h 88"/>
                  <a:gd name="T28" fmla="*/ 10 w 88"/>
                  <a:gd name="T29" fmla="*/ 73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3"/>
                    </a:lnTo>
                    <a:lnTo>
                      <a:pt x="74" y="73"/>
                    </a:lnTo>
                    <a:lnTo>
                      <a:pt x="84" y="59"/>
                    </a:lnTo>
                    <a:lnTo>
                      <a:pt x="88" y="42"/>
                    </a:lnTo>
                    <a:lnTo>
                      <a:pt x="84" y="23"/>
                    </a:lnTo>
                    <a:lnTo>
                      <a:pt x="74" y="9"/>
                    </a:lnTo>
                    <a:lnTo>
                      <a:pt x="60" y="0"/>
                    </a:lnTo>
                    <a:lnTo>
                      <a:pt x="43" y="0"/>
                    </a:lnTo>
                    <a:lnTo>
                      <a:pt x="24" y="0"/>
                    </a:lnTo>
                    <a:lnTo>
                      <a:pt x="10" y="9"/>
                    </a:lnTo>
                    <a:lnTo>
                      <a:pt x="0" y="23"/>
                    </a:lnTo>
                    <a:lnTo>
                      <a:pt x="0" y="42"/>
                    </a:lnTo>
                    <a:lnTo>
                      <a:pt x="0" y="59"/>
                    </a:lnTo>
                    <a:lnTo>
                      <a:pt x="10" y="73"/>
                    </a:lnTo>
                    <a:lnTo>
                      <a:pt x="24" y="83"/>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4" name="Freeform 518"/>
              <p:cNvSpPr>
                <a:spLocks/>
              </p:cNvSpPr>
              <p:nvPr/>
            </p:nvSpPr>
            <p:spPr bwMode="auto">
              <a:xfrm>
                <a:off x="2233" y="6104"/>
                <a:ext cx="43" cy="43"/>
              </a:xfrm>
              <a:custGeom>
                <a:avLst/>
                <a:gdLst>
                  <a:gd name="T0" fmla="*/ 21 w 43"/>
                  <a:gd name="T1" fmla="*/ 43 h 43"/>
                  <a:gd name="T2" fmla="*/ 35 w 43"/>
                  <a:gd name="T3" fmla="*/ 36 h 43"/>
                  <a:gd name="T4" fmla="*/ 43 w 43"/>
                  <a:gd name="T5" fmla="*/ 21 h 43"/>
                  <a:gd name="T6" fmla="*/ 35 w 43"/>
                  <a:gd name="T7" fmla="*/ 7 h 43"/>
                  <a:gd name="T8" fmla="*/ 21 w 43"/>
                  <a:gd name="T9" fmla="*/ 0 h 43"/>
                  <a:gd name="T10" fmla="*/ 5 w 43"/>
                  <a:gd name="T11" fmla="*/ 7 h 43"/>
                  <a:gd name="T12" fmla="*/ 0 w 43"/>
                  <a:gd name="T13" fmla="*/ 21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7"/>
                    </a:lnTo>
                    <a:lnTo>
                      <a:pt x="21" y="0"/>
                    </a:lnTo>
                    <a:lnTo>
                      <a:pt x="5" y="7"/>
                    </a:lnTo>
                    <a:lnTo>
                      <a:pt x="0" y="21"/>
                    </a:lnTo>
                    <a:lnTo>
                      <a:pt x="5"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895" name="Group 519"/>
            <p:cNvGrpSpPr>
              <a:grpSpLocks/>
            </p:cNvGrpSpPr>
            <p:nvPr/>
          </p:nvGrpSpPr>
          <p:grpSpPr bwMode="auto">
            <a:xfrm>
              <a:off x="1955" y="6596"/>
              <a:ext cx="147" cy="150"/>
              <a:chOff x="2195" y="6068"/>
              <a:chExt cx="147" cy="150"/>
            </a:xfrm>
          </p:grpSpPr>
          <p:sp>
            <p:nvSpPr>
              <p:cNvPr id="101896" name="Freeform 520"/>
              <p:cNvSpPr>
                <a:spLocks/>
              </p:cNvSpPr>
              <p:nvPr/>
            </p:nvSpPr>
            <p:spPr bwMode="auto">
              <a:xfrm>
                <a:off x="2195" y="6068"/>
                <a:ext cx="147" cy="150"/>
              </a:xfrm>
              <a:custGeom>
                <a:avLst/>
                <a:gdLst>
                  <a:gd name="T0" fmla="*/ 71 w 147"/>
                  <a:gd name="T1" fmla="*/ 150 h 150"/>
                  <a:gd name="T2" fmla="*/ 83 w 147"/>
                  <a:gd name="T3" fmla="*/ 148 h 150"/>
                  <a:gd name="T4" fmla="*/ 97 w 147"/>
                  <a:gd name="T5" fmla="*/ 143 h 150"/>
                  <a:gd name="T6" fmla="*/ 109 w 147"/>
                  <a:gd name="T7" fmla="*/ 133 h 150"/>
                  <a:gd name="T8" fmla="*/ 123 w 147"/>
                  <a:gd name="T9" fmla="*/ 124 h 150"/>
                  <a:gd name="T10" fmla="*/ 130 w 147"/>
                  <a:gd name="T11" fmla="*/ 110 h 150"/>
                  <a:gd name="T12" fmla="*/ 140 w 147"/>
                  <a:gd name="T13" fmla="*/ 98 h 150"/>
                  <a:gd name="T14" fmla="*/ 145 w 147"/>
                  <a:gd name="T15" fmla="*/ 83 h 150"/>
                  <a:gd name="T16" fmla="*/ 147 w 147"/>
                  <a:gd name="T17" fmla="*/ 72 h 150"/>
                  <a:gd name="T18" fmla="*/ 145 w 147"/>
                  <a:gd name="T19" fmla="*/ 55 h 150"/>
                  <a:gd name="T20" fmla="*/ 140 w 147"/>
                  <a:gd name="T21" fmla="*/ 41 h 150"/>
                  <a:gd name="T22" fmla="*/ 130 w 147"/>
                  <a:gd name="T23" fmla="*/ 29 h 150"/>
                  <a:gd name="T24" fmla="*/ 123 w 147"/>
                  <a:gd name="T25" fmla="*/ 19 h 150"/>
                  <a:gd name="T26" fmla="*/ 109 w 147"/>
                  <a:gd name="T27" fmla="*/ 10 h 150"/>
                  <a:gd name="T28" fmla="*/ 97 w 147"/>
                  <a:gd name="T29" fmla="*/ 5 h 150"/>
                  <a:gd name="T30" fmla="*/ 83 w 147"/>
                  <a:gd name="T31" fmla="*/ 0 h 150"/>
                  <a:gd name="T32" fmla="*/ 71 w 147"/>
                  <a:gd name="T33" fmla="*/ 0 h 150"/>
                  <a:gd name="T34" fmla="*/ 54 w 147"/>
                  <a:gd name="T35" fmla="*/ 0 h 150"/>
                  <a:gd name="T36" fmla="*/ 40 w 147"/>
                  <a:gd name="T37" fmla="*/ 5 h 150"/>
                  <a:gd name="T38" fmla="*/ 26 w 147"/>
                  <a:gd name="T39" fmla="*/ 10 h 150"/>
                  <a:gd name="T40" fmla="*/ 19 w 147"/>
                  <a:gd name="T41" fmla="*/ 19 h 150"/>
                  <a:gd name="T42" fmla="*/ 7 w 147"/>
                  <a:gd name="T43" fmla="*/ 29 h 150"/>
                  <a:gd name="T44" fmla="*/ 4 w 147"/>
                  <a:gd name="T45" fmla="*/ 41 h 150"/>
                  <a:gd name="T46" fmla="*/ 0 w 147"/>
                  <a:gd name="T47" fmla="*/ 55 h 150"/>
                  <a:gd name="T48" fmla="*/ 0 w 147"/>
                  <a:gd name="T49" fmla="*/ 72 h 150"/>
                  <a:gd name="T50" fmla="*/ 0 w 147"/>
                  <a:gd name="T51" fmla="*/ 83 h 150"/>
                  <a:gd name="T52" fmla="*/ 4 w 147"/>
                  <a:gd name="T53" fmla="*/ 98 h 150"/>
                  <a:gd name="T54" fmla="*/ 7 w 147"/>
                  <a:gd name="T55" fmla="*/ 110 h 150"/>
                  <a:gd name="T56" fmla="*/ 19 w 147"/>
                  <a:gd name="T57" fmla="*/ 124 h 150"/>
                  <a:gd name="T58" fmla="*/ 26 w 147"/>
                  <a:gd name="T59" fmla="*/ 133 h 150"/>
                  <a:gd name="T60" fmla="*/ 40 w 147"/>
                  <a:gd name="T61" fmla="*/ 143 h 150"/>
                  <a:gd name="T62" fmla="*/ 54 w 147"/>
                  <a:gd name="T63" fmla="*/ 148 h 150"/>
                  <a:gd name="T64" fmla="*/ 71 w 147"/>
                  <a:gd name="T65" fmla="*/ 150 h 150"/>
                  <a:gd name="T66" fmla="*/ 71 w 147"/>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50">
                    <a:moveTo>
                      <a:pt x="71" y="150"/>
                    </a:moveTo>
                    <a:lnTo>
                      <a:pt x="83" y="148"/>
                    </a:lnTo>
                    <a:lnTo>
                      <a:pt x="97" y="143"/>
                    </a:lnTo>
                    <a:lnTo>
                      <a:pt x="109" y="133"/>
                    </a:lnTo>
                    <a:lnTo>
                      <a:pt x="123" y="124"/>
                    </a:lnTo>
                    <a:lnTo>
                      <a:pt x="130" y="110"/>
                    </a:lnTo>
                    <a:lnTo>
                      <a:pt x="140" y="98"/>
                    </a:lnTo>
                    <a:lnTo>
                      <a:pt x="145" y="83"/>
                    </a:lnTo>
                    <a:lnTo>
                      <a:pt x="147" y="72"/>
                    </a:lnTo>
                    <a:lnTo>
                      <a:pt x="145" y="55"/>
                    </a:lnTo>
                    <a:lnTo>
                      <a:pt x="140" y="41"/>
                    </a:lnTo>
                    <a:lnTo>
                      <a:pt x="130" y="29"/>
                    </a:lnTo>
                    <a:lnTo>
                      <a:pt x="123" y="19"/>
                    </a:lnTo>
                    <a:lnTo>
                      <a:pt x="109" y="10"/>
                    </a:lnTo>
                    <a:lnTo>
                      <a:pt x="97" y="5"/>
                    </a:lnTo>
                    <a:lnTo>
                      <a:pt x="83" y="0"/>
                    </a:lnTo>
                    <a:lnTo>
                      <a:pt x="71" y="0"/>
                    </a:lnTo>
                    <a:lnTo>
                      <a:pt x="54" y="0"/>
                    </a:lnTo>
                    <a:lnTo>
                      <a:pt x="40" y="5"/>
                    </a:lnTo>
                    <a:lnTo>
                      <a:pt x="26" y="10"/>
                    </a:lnTo>
                    <a:lnTo>
                      <a:pt x="19" y="19"/>
                    </a:lnTo>
                    <a:lnTo>
                      <a:pt x="7" y="29"/>
                    </a:lnTo>
                    <a:lnTo>
                      <a:pt x="4" y="41"/>
                    </a:lnTo>
                    <a:lnTo>
                      <a:pt x="0" y="55"/>
                    </a:lnTo>
                    <a:lnTo>
                      <a:pt x="0" y="72"/>
                    </a:lnTo>
                    <a:lnTo>
                      <a:pt x="0" y="83"/>
                    </a:lnTo>
                    <a:lnTo>
                      <a:pt x="4" y="98"/>
                    </a:lnTo>
                    <a:lnTo>
                      <a:pt x="7" y="110"/>
                    </a:lnTo>
                    <a:lnTo>
                      <a:pt x="19" y="124"/>
                    </a:lnTo>
                    <a:lnTo>
                      <a:pt x="26" y="133"/>
                    </a:lnTo>
                    <a:lnTo>
                      <a:pt x="40" y="143"/>
                    </a:lnTo>
                    <a:lnTo>
                      <a:pt x="54" y="148"/>
                    </a:lnTo>
                    <a:lnTo>
                      <a:pt x="71" y="150"/>
                    </a:lnTo>
                    <a:lnTo>
                      <a:pt x="71"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7" name="Freeform 521"/>
              <p:cNvSpPr>
                <a:spLocks/>
              </p:cNvSpPr>
              <p:nvPr/>
            </p:nvSpPr>
            <p:spPr bwMode="auto">
              <a:xfrm>
                <a:off x="2218" y="6090"/>
                <a:ext cx="88" cy="88"/>
              </a:xfrm>
              <a:custGeom>
                <a:avLst/>
                <a:gdLst>
                  <a:gd name="T0" fmla="*/ 43 w 88"/>
                  <a:gd name="T1" fmla="*/ 88 h 88"/>
                  <a:gd name="T2" fmla="*/ 60 w 88"/>
                  <a:gd name="T3" fmla="*/ 83 h 88"/>
                  <a:gd name="T4" fmla="*/ 74 w 88"/>
                  <a:gd name="T5" fmla="*/ 73 h 88"/>
                  <a:gd name="T6" fmla="*/ 84 w 88"/>
                  <a:gd name="T7" fmla="*/ 59 h 88"/>
                  <a:gd name="T8" fmla="*/ 88 w 88"/>
                  <a:gd name="T9" fmla="*/ 42 h 88"/>
                  <a:gd name="T10" fmla="*/ 84 w 88"/>
                  <a:gd name="T11" fmla="*/ 23 h 88"/>
                  <a:gd name="T12" fmla="*/ 74 w 88"/>
                  <a:gd name="T13" fmla="*/ 9 h 88"/>
                  <a:gd name="T14" fmla="*/ 60 w 88"/>
                  <a:gd name="T15" fmla="*/ 0 h 88"/>
                  <a:gd name="T16" fmla="*/ 43 w 88"/>
                  <a:gd name="T17" fmla="*/ 0 h 88"/>
                  <a:gd name="T18" fmla="*/ 24 w 88"/>
                  <a:gd name="T19" fmla="*/ 0 h 88"/>
                  <a:gd name="T20" fmla="*/ 10 w 88"/>
                  <a:gd name="T21" fmla="*/ 9 h 88"/>
                  <a:gd name="T22" fmla="*/ 0 w 88"/>
                  <a:gd name="T23" fmla="*/ 23 h 88"/>
                  <a:gd name="T24" fmla="*/ 0 w 88"/>
                  <a:gd name="T25" fmla="*/ 42 h 88"/>
                  <a:gd name="T26" fmla="*/ 0 w 88"/>
                  <a:gd name="T27" fmla="*/ 59 h 88"/>
                  <a:gd name="T28" fmla="*/ 10 w 88"/>
                  <a:gd name="T29" fmla="*/ 73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3"/>
                    </a:lnTo>
                    <a:lnTo>
                      <a:pt x="74" y="73"/>
                    </a:lnTo>
                    <a:lnTo>
                      <a:pt x="84" y="59"/>
                    </a:lnTo>
                    <a:lnTo>
                      <a:pt x="88" y="42"/>
                    </a:lnTo>
                    <a:lnTo>
                      <a:pt x="84" y="23"/>
                    </a:lnTo>
                    <a:lnTo>
                      <a:pt x="74" y="9"/>
                    </a:lnTo>
                    <a:lnTo>
                      <a:pt x="60" y="0"/>
                    </a:lnTo>
                    <a:lnTo>
                      <a:pt x="43" y="0"/>
                    </a:lnTo>
                    <a:lnTo>
                      <a:pt x="24" y="0"/>
                    </a:lnTo>
                    <a:lnTo>
                      <a:pt x="10" y="9"/>
                    </a:lnTo>
                    <a:lnTo>
                      <a:pt x="0" y="23"/>
                    </a:lnTo>
                    <a:lnTo>
                      <a:pt x="0" y="42"/>
                    </a:lnTo>
                    <a:lnTo>
                      <a:pt x="0" y="59"/>
                    </a:lnTo>
                    <a:lnTo>
                      <a:pt x="10" y="73"/>
                    </a:lnTo>
                    <a:lnTo>
                      <a:pt x="24" y="83"/>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898" name="Freeform 522"/>
              <p:cNvSpPr>
                <a:spLocks/>
              </p:cNvSpPr>
              <p:nvPr/>
            </p:nvSpPr>
            <p:spPr bwMode="auto">
              <a:xfrm>
                <a:off x="2233" y="6104"/>
                <a:ext cx="43" cy="43"/>
              </a:xfrm>
              <a:custGeom>
                <a:avLst/>
                <a:gdLst>
                  <a:gd name="T0" fmla="*/ 21 w 43"/>
                  <a:gd name="T1" fmla="*/ 43 h 43"/>
                  <a:gd name="T2" fmla="*/ 35 w 43"/>
                  <a:gd name="T3" fmla="*/ 36 h 43"/>
                  <a:gd name="T4" fmla="*/ 43 w 43"/>
                  <a:gd name="T5" fmla="*/ 21 h 43"/>
                  <a:gd name="T6" fmla="*/ 35 w 43"/>
                  <a:gd name="T7" fmla="*/ 7 h 43"/>
                  <a:gd name="T8" fmla="*/ 21 w 43"/>
                  <a:gd name="T9" fmla="*/ 0 h 43"/>
                  <a:gd name="T10" fmla="*/ 5 w 43"/>
                  <a:gd name="T11" fmla="*/ 7 h 43"/>
                  <a:gd name="T12" fmla="*/ 0 w 43"/>
                  <a:gd name="T13" fmla="*/ 21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7"/>
                    </a:lnTo>
                    <a:lnTo>
                      <a:pt x="21" y="0"/>
                    </a:lnTo>
                    <a:lnTo>
                      <a:pt x="5" y="7"/>
                    </a:lnTo>
                    <a:lnTo>
                      <a:pt x="0" y="21"/>
                    </a:lnTo>
                    <a:lnTo>
                      <a:pt x="5"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1899" name="Group 523"/>
            <p:cNvGrpSpPr>
              <a:grpSpLocks/>
            </p:cNvGrpSpPr>
            <p:nvPr/>
          </p:nvGrpSpPr>
          <p:grpSpPr bwMode="auto">
            <a:xfrm>
              <a:off x="1939" y="6292"/>
              <a:ext cx="163" cy="118"/>
              <a:chOff x="2195" y="6068"/>
              <a:chExt cx="147" cy="150"/>
            </a:xfrm>
          </p:grpSpPr>
          <p:sp>
            <p:nvSpPr>
              <p:cNvPr id="101900" name="Freeform 524"/>
              <p:cNvSpPr>
                <a:spLocks/>
              </p:cNvSpPr>
              <p:nvPr/>
            </p:nvSpPr>
            <p:spPr bwMode="auto">
              <a:xfrm>
                <a:off x="2195" y="6068"/>
                <a:ext cx="147" cy="150"/>
              </a:xfrm>
              <a:custGeom>
                <a:avLst/>
                <a:gdLst>
                  <a:gd name="T0" fmla="*/ 71 w 147"/>
                  <a:gd name="T1" fmla="*/ 150 h 150"/>
                  <a:gd name="T2" fmla="*/ 83 w 147"/>
                  <a:gd name="T3" fmla="*/ 148 h 150"/>
                  <a:gd name="T4" fmla="*/ 97 w 147"/>
                  <a:gd name="T5" fmla="*/ 143 h 150"/>
                  <a:gd name="T6" fmla="*/ 109 w 147"/>
                  <a:gd name="T7" fmla="*/ 133 h 150"/>
                  <a:gd name="T8" fmla="*/ 123 w 147"/>
                  <a:gd name="T9" fmla="*/ 124 h 150"/>
                  <a:gd name="T10" fmla="*/ 130 w 147"/>
                  <a:gd name="T11" fmla="*/ 110 h 150"/>
                  <a:gd name="T12" fmla="*/ 140 w 147"/>
                  <a:gd name="T13" fmla="*/ 98 h 150"/>
                  <a:gd name="T14" fmla="*/ 145 w 147"/>
                  <a:gd name="T15" fmla="*/ 83 h 150"/>
                  <a:gd name="T16" fmla="*/ 147 w 147"/>
                  <a:gd name="T17" fmla="*/ 72 h 150"/>
                  <a:gd name="T18" fmla="*/ 145 w 147"/>
                  <a:gd name="T19" fmla="*/ 55 h 150"/>
                  <a:gd name="T20" fmla="*/ 140 w 147"/>
                  <a:gd name="T21" fmla="*/ 41 h 150"/>
                  <a:gd name="T22" fmla="*/ 130 w 147"/>
                  <a:gd name="T23" fmla="*/ 29 h 150"/>
                  <a:gd name="T24" fmla="*/ 123 w 147"/>
                  <a:gd name="T25" fmla="*/ 19 h 150"/>
                  <a:gd name="T26" fmla="*/ 109 w 147"/>
                  <a:gd name="T27" fmla="*/ 10 h 150"/>
                  <a:gd name="T28" fmla="*/ 97 w 147"/>
                  <a:gd name="T29" fmla="*/ 5 h 150"/>
                  <a:gd name="T30" fmla="*/ 83 w 147"/>
                  <a:gd name="T31" fmla="*/ 0 h 150"/>
                  <a:gd name="T32" fmla="*/ 71 w 147"/>
                  <a:gd name="T33" fmla="*/ 0 h 150"/>
                  <a:gd name="T34" fmla="*/ 54 w 147"/>
                  <a:gd name="T35" fmla="*/ 0 h 150"/>
                  <a:gd name="T36" fmla="*/ 40 w 147"/>
                  <a:gd name="T37" fmla="*/ 5 h 150"/>
                  <a:gd name="T38" fmla="*/ 26 w 147"/>
                  <a:gd name="T39" fmla="*/ 10 h 150"/>
                  <a:gd name="T40" fmla="*/ 19 w 147"/>
                  <a:gd name="T41" fmla="*/ 19 h 150"/>
                  <a:gd name="T42" fmla="*/ 7 w 147"/>
                  <a:gd name="T43" fmla="*/ 29 h 150"/>
                  <a:gd name="T44" fmla="*/ 4 w 147"/>
                  <a:gd name="T45" fmla="*/ 41 h 150"/>
                  <a:gd name="T46" fmla="*/ 0 w 147"/>
                  <a:gd name="T47" fmla="*/ 55 h 150"/>
                  <a:gd name="T48" fmla="*/ 0 w 147"/>
                  <a:gd name="T49" fmla="*/ 72 h 150"/>
                  <a:gd name="T50" fmla="*/ 0 w 147"/>
                  <a:gd name="T51" fmla="*/ 83 h 150"/>
                  <a:gd name="T52" fmla="*/ 4 w 147"/>
                  <a:gd name="T53" fmla="*/ 98 h 150"/>
                  <a:gd name="T54" fmla="*/ 7 w 147"/>
                  <a:gd name="T55" fmla="*/ 110 h 150"/>
                  <a:gd name="T56" fmla="*/ 19 w 147"/>
                  <a:gd name="T57" fmla="*/ 124 h 150"/>
                  <a:gd name="T58" fmla="*/ 26 w 147"/>
                  <a:gd name="T59" fmla="*/ 133 h 150"/>
                  <a:gd name="T60" fmla="*/ 40 w 147"/>
                  <a:gd name="T61" fmla="*/ 143 h 150"/>
                  <a:gd name="T62" fmla="*/ 54 w 147"/>
                  <a:gd name="T63" fmla="*/ 148 h 150"/>
                  <a:gd name="T64" fmla="*/ 71 w 147"/>
                  <a:gd name="T65" fmla="*/ 150 h 150"/>
                  <a:gd name="T66" fmla="*/ 71 w 147"/>
                  <a:gd name="T6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50">
                    <a:moveTo>
                      <a:pt x="71" y="150"/>
                    </a:moveTo>
                    <a:lnTo>
                      <a:pt x="83" y="148"/>
                    </a:lnTo>
                    <a:lnTo>
                      <a:pt x="97" y="143"/>
                    </a:lnTo>
                    <a:lnTo>
                      <a:pt x="109" y="133"/>
                    </a:lnTo>
                    <a:lnTo>
                      <a:pt x="123" y="124"/>
                    </a:lnTo>
                    <a:lnTo>
                      <a:pt x="130" y="110"/>
                    </a:lnTo>
                    <a:lnTo>
                      <a:pt x="140" y="98"/>
                    </a:lnTo>
                    <a:lnTo>
                      <a:pt x="145" y="83"/>
                    </a:lnTo>
                    <a:lnTo>
                      <a:pt x="147" y="72"/>
                    </a:lnTo>
                    <a:lnTo>
                      <a:pt x="145" y="55"/>
                    </a:lnTo>
                    <a:lnTo>
                      <a:pt x="140" y="41"/>
                    </a:lnTo>
                    <a:lnTo>
                      <a:pt x="130" y="29"/>
                    </a:lnTo>
                    <a:lnTo>
                      <a:pt x="123" y="19"/>
                    </a:lnTo>
                    <a:lnTo>
                      <a:pt x="109" y="10"/>
                    </a:lnTo>
                    <a:lnTo>
                      <a:pt x="97" y="5"/>
                    </a:lnTo>
                    <a:lnTo>
                      <a:pt x="83" y="0"/>
                    </a:lnTo>
                    <a:lnTo>
                      <a:pt x="71" y="0"/>
                    </a:lnTo>
                    <a:lnTo>
                      <a:pt x="54" y="0"/>
                    </a:lnTo>
                    <a:lnTo>
                      <a:pt x="40" y="5"/>
                    </a:lnTo>
                    <a:lnTo>
                      <a:pt x="26" y="10"/>
                    </a:lnTo>
                    <a:lnTo>
                      <a:pt x="19" y="19"/>
                    </a:lnTo>
                    <a:lnTo>
                      <a:pt x="7" y="29"/>
                    </a:lnTo>
                    <a:lnTo>
                      <a:pt x="4" y="41"/>
                    </a:lnTo>
                    <a:lnTo>
                      <a:pt x="0" y="55"/>
                    </a:lnTo>
                    <a:lnTo>
                      <a:pt x="0" y="72"/>
                    </a:lnTo>
                    <a:lnTo>
                      <a:pt x="0" y="83"/>
                    </a:lnTo>
                    <a:lnTo>
                      <a:pt x="4" y="98"/>
                    </a:lnTo>
                    <a:lnTo>
                      <a:pt x="7" y="110"/>
                    </a:lnTo>
                    <a:lnTo>
                      <a:pt x="19" y="124"/>
                    </a:lnTo>
                    <a:lnTo>
                      <a:pt x="26" y="133"/>
                    </a:lnTo>
                    <a:lnTo>
                      <a:pt x="40" y="143"/>
                    </a:lnTo>
                    <a:lnTo>
                      <a:pt x="54" y="148"/>
                    </a:lnTo>
                    <a:lnTo>
                      <a:pt x="71" y="150"/>
                    </a:lnTo>
                    <a:lnTo>
                      <a:pt x="71" y="15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01" name="Freeform 525"/>
              <p:cNvSpPr>
                <a:spLocks/>
              </p:cNvSpPr>
              <p:nvPr/>
            </p:nvSpPr>
            <p:spPr bwMode="auto">
              <a:xfrm>
                <a:off x="2218" y="6090"/>
                <a:ext cx="88" cy="88"/>
              </a:xfrm>
              <a:custGeom>
                <a:avLst/>
                <a:gdLst>
                  <a:gd name="T0" fmla="*/ 43 w 88"/>
                  <a:gd name="T1" fmla="*/ 88 h 88"/>
                  <a:gd name="T2" fmla="*/ 60 w 88"/>
                  <a:gd name="T3" fmla="*/ 83 h 88"/>
                  <a:gd name="T4" fmla="*/ 74 w 88"/>
                  <a:gd name="T5" fmla="*/ 73 h 88"/>
                  <a:gd name="T6" fmla="*/ 84 w 88"/>
                  <a:gd name="T7" fmla="*/ 59 h 88"/>
                  <a:gd name="T8" fmla="*/ 88 w 88"/>
                  <a:gd name="T9" fmla="*/ 42 h 88"/>
                  <a:gd name="T10" fmla="*/ 84 w 88"/>
                  <a:gd name="T11" fmla="*/ 23 h 88"/>
                  <a:gd name="T12" fmla="*/ 74 w 88"/>
                  <a:gd name="T13" fmla="*/ 9 h 88"/>
                  <a:gd name="T14" fmla="*/ 60 w 88"/>
                  <a:gd name="T15" fmla="*/ 0 h 88"/>
                  <a:gd name="T16" fmla="*/ 43 w 88"/>
                  <a:gd name="T17" fmla="*/ 0 h 88"/>
                  <a:gd name="T18" fmla="*/ 24 w 88"/>
                  <a:gd name="T19" fmla="*/ 0 h 88"/>
                  <a:gd name="T20" fmla="*/ 10 w 88"/>
                  <a:gd name="T21" fmla="*/ 9 h 88"/>
                  <a:gd name="T22" fmla="*/ 0 w 88"/>
                  <a:gd name="T23" fmla="*/ 23 h 88"/>
                  <a:gd name="T24" fmla="*/ 0 w 88"/>
                  <a:gd name="T25" fmla="*/ 42 h 88"/>
                  <a:gd name="T26" fmla="*/ 0 w 88"/>
                  <a:gd name="T27" fmla="*/ 59 h 88"/>
                  <a:gd name="T28" fmla="*/ 10 w 88"/>
                  <a:gd name="T29" fmla="*/ 73 h 88"/>
                  <a:gd name="T30" fmla="*/ 24 w 88"/>
                  <a:gd name="T31" fmla="*/ 83 h 88"/>
                  <a:gd name="T32" fmla="*/ 43 w 88"/>
                  <a:gd name="T33" fmla="*/ 88 h 88"/>
                  <a:gd name="T34" fmla="*/ 43 w 88"/>
                  <a:gd name="T3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8">
                    <a:moveTo>
                      <a:pt x="43" y="88"/>
                    </a:moveTo>
                    <a:lnTo>
                      <a:pt x="60" y="83"/>
                    </a:lnTo>
                    <a:lnTo>
                      <a:pt x="74" y="73"/>
                    </a:lnTo>
                    <a:lnTo>
                      <a:pt x="84" y="59"/>
                    </a:lnTo>
                    <a:lnTo>
                      <a:pt x="88" y="42"/>
                    </a:lnTo>
                    <a:lnTo>
                      <a:pt x="84" y="23"/>
                    </a:lnTo>
                    <a:lnTo>
                      <a:pt x="74" y="9"/>
                    </a:lnTo>
                    <a:lnTo>
                      <a:pt x="60" y="0"/>
                    </a:lnTo>
                    <a:lnTo>
                      <a:pt x="43" y="0"/>
                    </a:lnTo>
                    <a:lnTo>
                      <a:pt x="24" y="0"/>
                    </a:lnTo>
                    <a:lnTo>
                      <a:pt x="10" y="9"/>
                    </a:lnTo>
                    <a:lnTo>
                      <a:pt x="0" y="23"/>
                    </a:lnTo>
                    <a:lnTo>
                      <a:pt x="0" y="42"/>
                    </a:lnTo>
                    <a:lnTo>
                      <a:pt x="0" y="59"/>
                    </a:lnTo>
                    <a:lnTo>
                      <a:pt x="10" y="73"/>
                    </a:lnTo>
                    <a:lnTo>
                      <a:pt x="24" y="83"/>
                    </a:lnTo>
                    <a:lnTo>
                      <a:pt x="43" y="88"/>
                    </a:lnTo>
                    <a:lnTo>
                      <a:pt x="43" y="8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902" name="Freeform 526"/>
              <p:cNvSpPr>
                <a:spLocks/>
              </p:cNvSpPr>
              <p:nvPr/>
            </p:nvSpPr>
            <p:spPr bwMode="auto">
              <a:xfrm>
                <a:off x="2233" y="6104"/>
                <a:ext cx="43" cy="43"/>
              </a:xfrm>
              <a:custGeom>
                <a:avLst/>
                <a:gdLst>
                  <a:gd name="T0" fmla="*/ 21 w 43"/>
                  <a:gd name="T1" fmla="*/ 43 h 43"/>
                  <a:gd name="T2" fmla="*/ 35 w 43"/>
                  <a:gd name="T3" fmla="*/ 36 h 43"/>
                  <a:gd name="T4" fmla="*/ 43 w 43"/>
                  <a:gd name="T5" fmla="*/ 21 h 43"/>
                  <a:gd name="T6" fmla="*/ 35 w 43"/>
                  <a:gd name="T7" fmla="*/ 7 h 43"/>
                  <a:gd name="T8" fmla="*/ 21 w 43"/>
                  <a:gd name="T9" fmla="*/ 0 h 43"/>
                  <a:gd name="T10" fmla="*/ 5 w 43"/>
                  <a:gd name="T11" fmla="*/ 7 h 43"/>
                  <a:gd name="T12" fmla="*/ 0 w 43"/>
                  <a:gd name="T13" fmla="*/ 21 h 43"/>
                  <a:gd name="T14" fmla="*/ 5 w 43"/>
                  <a:gd name="T15" fmla="*/ 36 h 43"/>
                  <a:gd name="T16" fmla="*/ 21 w 43"/>
                  <a:gd name="T17" fmla="*/ 43 h 43"/>
                  <a:gd name="T18" fmla="*/ 21 w 43"/>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1" y="43"/>
                    </a:moveTo>
                    <a:lnTo>
                      <a:pt x="35" y="36"/>
                    </a:lnTo>
                    <a:lnTo>
                      <a:pt x="43" y="21"/>
                    </a:lnTo>
                    <a:lnTo>
                      <a:pt x="35" y="7"/>
                    </a:lnTo>
                    <a:lnTo>
                      <a:pt x="21" y="0"/>
                    </a:lnTo>
                    <a:lnTo>
                      <a:pt x="5" y="7"/>
                    </a:lnTo>
                    <a:lnTo>
                      <a:pt x="0" y="21"/>
                    </a:lnTo>
                    <a:lnTo>
                      <a:pt x="5" y="36"/>
                    </a:lnTo>
                    <a:lnTo>
                      <a:pt x="21" y="43"/>
                    </a:lnTo>
                    <a:lnTo>
                      <a:pt x="21" y="4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737243521"/>
      </p:ext>
    </p:extLst>
  </p:cSld>
  <p:clrMapOvr>
    <a:masterClrMapping/>
  </p:clrMapOvr>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p:txBody>
          <a:bodyPr/>
          <a:lstStyle/>
          <a:p>
            <a:r>
              <a:rPr lang="en-US" sz="3600" b="1" u="sng" dirty="0"/>
              <a:t>Hepatitis B Virus (HBV)</a:t>
            </a:r>
            <a:br>
              <a:rPr lang="en-US" sz="3600" b="1" u="sng" dirty="0"/>
            </a:br>
            <a:r>
              <a:rPr lang="en-US" sz="3200" dirty="0"/>
              <a:t>(continued)</a:t>
            </a:r>
          </a:p>
        </p:txBody>
      </p:sp>
      <p:sp>
        <p:nvSpPr>
          <p:cNvPr id="102403" name="Rectangle 3"/>
          <p:cNvSpPr>
            <a:spLocks noGrp="1" noChangeArrowheads="1"/>
          </p:cNvSpPr>
          <p:nvPr>
            <p:ph type="body" sz="half" idx="1"/>
          </p:nvPr>
        </p:nvSpPr>
        <p:spPr>
          <a:xfrm>
            <a:off x="476251" y="4183792"/>
            <a:ext cx="4970463" cy="1714118"/>
          </a:xfrm>
        </p:spPr>
        <p:txBody>
          <a:bodyPr/>
          <a:lstStyle/>
          <a:p>
            <a:r>
              <a:rPr lang="en-US" sz="3600" dirty="0"/>
              <a:t>HBV preventable with use of HBV vaccine </a:t>
            </a:r>
          </a:p>
        </p:txBody>
      </p:sp>
      <p:sp>
        <p:nvSpPr>
          <p:cNvPr id="240843" name="Rectangle 1227"/>
          <p:cNvSpPr>
            <a:spLocks noGrp="1" noChangeArrowheads="1"/>
          </p:cNvSpPr>
          <p:nvPr>
            <p:ph type="body" sz="half" idx="2"/>
          </p:nvPr>
        </p:nvSpPr>
        <p:spPr>
          <a:xfrm>
            <a:off x="406401" y="1582850"/>
            <a:ext cx="8043863" cy="2698630"/>
          </a:xfrm>
        </p:spPr>
        <p:txBody>
          <a:bodyPr/>
          <a:lstStyle/>
          <a:p>
            <a:pPr>
              <a:lnSpc>
                <a:spcPct val="90000"/>
              </a:lnSpc>
            </a:pPr>
            <a:r>
              <a:rPr lang="en-US" sz="3600" dirty="0"/>
              <a:t>Six to ten percent of HBV infected persons become chronic carriers (may or may not have active infection, few or no symptoms, but can transmit disease)</a:t>
            </a:r>
            <a:endParaRPr lang="en-US" dirty="0"/>
          </a:p>
        </p:txBody>
      </p:sp>
      <p:grpSp>
        <p:nvGrpSpPr>
          <p:cNvPr id="240844" name="Group 1228"/>
          <p:cNvGrpSpPr>
            <a:grpSpLocks/>
          </p:cNvGrpSpPr>
          <p:nvPr/>
        </p:nvGrpSpPr>
        <p:grpSpPr bwMode="auto">
          <a:xfrm>
            <a:off x="5743576" y="3538136"/>
            <a:ext cx="2728913" cy="2681840"/>
            <a:chOff x="3365" y="2410"/>
            <a:chExt cx="1719" cy="1757"/>
          </a:xfrm>
        </p:grpSpPr>
        <p:grpSp>
          <p:nvGrpSpPr>
            <p:cNvPr id="103220" name="Group 820"/>
            <p:cNvGrpSpPr>
              <a:grpSpLocks/>
            </p:cNvGrpSpPr>
            <p:nvPr/>
          </p:nvGrpSpPr>
          <p:grpSpPr bwMode="auto">
            <a:xfrm>
              <a:off x="3365" y="2410"/>
              <a:ext cx="1719" cy="1757"/>
              <a:chOff x="3775" y="1704"/>
              <a:chExt cx="1610" cy="1583"/>
            </a:xfrm>
          </p:grpSpPr>
          <p:sp>
            <p:nvSpPr>
              <p:cNvPr id="103020" name="Freeform 620"/>
              <p:cNvSpPr>
                <a:spLocks/>
              </p:cNvSpPr>
              <p:nvPr/>
            </p:nvSpPr>
            <p:spPr bwMode="auto">
              <a:xfrm>
                <a:off x="3899" y="1878"/>
                <a:ext cx="1373" cy="1265"/>
              </a:xfrm>
              <a:custGeom>
                <a:avLst/>
                <a:gdLst>
                  <a:gd name="T0" fmla="*/ 0 w 2746"/>
                  <a:gd name="T1" fmla="*/ 12 h 2532"/>
                  <a:gd name="T2" fmla="*/ 256 w 2746"/>
                  <a:gd name="T3" fmla="*/ 20 h 2532"/>
                  <a:gd name="T4" fmla="*/ 812 w 2746"/>
                  <a:gd name="T5" fmla="*/ 20 h 2532"/>
                  <a:gd name="T6" fmla="*/ 1533 w 2746"/>
                  <a:gd name="T7" fmla="*/ 0 h 2532"/>
                  <a:gd name="T8" fmla="*/ 2714 w 2746"/>
                  <a:gd name="T9" fmla="*/ 5 h 2532"/>
                  <a:gd name="T10" fmla="*/ 2724 w 2746"/>
                  <a:gd name="T11" fmla="*/ 565 h 2532"/>
                  <a:gd name="T12" fmla="*/ 2736 w 2746"/>
                  <a:gd name="T13" fmla="*/ 1326 h 2532"/>
                  <a:gd name="T14" fmla="*/ 2742 w 2746"/>
                  <a:gd name="T15" fmla="*/ 1937 h 2532"/>
                  <a:gd name="T16" fmla="*/ 2746 w 2746"/>
                  <a:gd name="T17" fmla="*/ 2532 h 2532"/>
                  <a:gd name="T18" fmla="*/ 2174 w 2746"/>
                  <a:gd name="T19" fmla="*/ 2530 h 2532"/>
                  <a:gd name="T20" fmla="*/ 1578 w 2746"/>
                  <a:gd name="T21" fmla="*/ 2532 h 2532"/>
                  <a:gd name="T22" fmla="*/ 906 w 2746"/>
                  <a:gd name="T23" fmla="*/ 2463 h 2532"/>
                  <a:gd name="T24" fmla="*/ 57 w 2746"/>
                  <a:gd name="T25" fmla="*/ 2455 h 2532"/>
                  <a:gd name="T26" fmla="*/ 55 w 2746"/>
                  <a:gd name="T27" fmla="*/ 1927 h 2532"/>
                  <a:gd name="T28" fmla="*/ 13 w 2746"/>
                  <a:gd name="T29" fmla="*/ 1393 h 2532"/>
                  <a:gd name="T30" fmla="*/ 8 w 2746"/>
                  <a:gd name="T31" fmla="*/ 741 h 2532"/>
                  <a:gd name="T32" fmla="*/ 0 w 2746"/>
                  <a:gd name="T33" fmla="*/ 12 h 2532"/>
                  <a:gd name="T34" fmla="*/ 0 w 2746"/>
                  <a:gd name="T35" fmla="*/ 12 h 2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6" h="2532">
                    <a:moveTo>
                      <a:pt x="0" y="12"/>
                    </a:moveTo>
                    <a:lnTo>
                      <a:pt x="256" y="20"/>
                    </a:lnTo>
                    <a:lnTo>
                      <a:pt x="812" y="20"/>
                    </a:lnTo>
                    <a:lnTo>
                      <a:pt x="1533" y="0"/>
                    </a:lnTo>
                    <a:lnTo>
                      <a:pt x="2714" y="5"/>
                    </a:lnTo>
                    <a:lnTo>
                      <a:pt x="2724" y="565"/>
                    </a:lnTo>
                    <a:lnTo>
                      <a:pt x="2736" y="1326"/>
                    </a:lnTo>
                    <a:lnTo>
                      <a:pt x="2742" y="1937"/>
                    </a:lnTo>
                    <a:lnTo>
                      <a:pt x="2746" y="2532"/>
                    </a:lnTo>
                    <a:lnTo>
                      <a:pt x="2174" y="2530"/>
                    </a:lnTo>
                    <a:lnTo>
                      <a:pt x="1578" y="2532"/>
                    </a:lnTo>
                    <a:lnTo>
                      <a:pt x="906" y="2463"/>
                    </a:lnTo>
                    <a:lnTo>
                      <a:pt x="57" y="2455"/>
                    </a:lnTo>
                    <a:lnTo>
                      <a:pt x="55" y="1927"/>
                    </a:lnTo>
                    <a:lnTo>
                      <a:pt x="13" y="1393"/>
                    </a:lnTo>
                    <a:lnTo>
                      <a:pt x="8" y="741"/>
                    </a:lnTo>
                    <a:lnTo>
                      <a:pt x="0" y="12"/>
                    </a:lnTo>
                    <a:lnTo>
                      <a:pt x="0" y="12"/>
                    </a:lnTo>
                    <a:close/>
                  </a:path>
                </a:pathLst>
              </a:custGeom>
              <a:solidFill>
                <a:srgbClr val="5E75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1" name="Freeform 621"/>
              <p:cNvSpPr>
                <a:spLocks/>
              </p:cNvSpPr>
              <p:nvPr/>
            </p:nvSpPr>
            <p:spPr bwMode="auto">
              <a:xfrm>
                <a:off x="5147" y="2467"/>
                <a:ext cx="124" cy="248"/>
              </a:xfrm>
              <a:custGeom>
                <a:avLst/>
                <a:gdLst>
                  <a:gd name="T0" fmla="*/ 242 w 247"/>
                  <a:gd name="T1" fmla="*/ 0 h 495"/>
                  <a:gd name="T2" fmla="*/ 242 w 247"/>
                  <a:gd name="T3" fmla="*/ 25 h 495"/>
                  <a:gd name="T4" fmla="*/ 242 w 247"/>
                  <a:gd name="T5" fmla="*/ 54 h 495"/>
                  <a:gd name="T6" fmla="*/ 242 w 247"/>
                  <a:gd name="T7" fmla="*/ 80 h 495"/>
                  <a:gd name="T8" fmla="*/ 242 w 247"/>
                  <a:gd name="T9" fmla="*/ 112 h 495"/>
                  <a:gd name="T10" fmla="*/ 242 w 247"/>
                  <a:gd name="T11" fmla="*/ 142 h 495"/>
                  <a:gd name="T12" fmla="*/ 242 w 247"/>
                  <a:gd name="T13" fmla="*/ 176 h 495"/>
                  <a:gd name="T14" fmla="*/ 242 w 247"/>
                  <a:gd name="T15" fmla="*/ 207 h 495"/>
                  <a:gd name="T16" fmla="*/ 244 w 247"/>
                  <a:gd name="T17" fmla="*/ 243 h 495"/>
                  <a:gd name="T18" fmla="*/ 244 w 247"/>
                  <a:gd name="T19" fmla="*/ 274 h 495"/>
                  <a:gd name="T20" fmla="*/ 244 w 247"/>
                  <a:gd name="T21" fmla="*/ 308 h 495"/>
                  <a:gd name="T22" fmla="*/ 244 w 247"/>
                  <a:gd name="T23" fmla="*/ 340 h 495"/>
                  <a:gd name="T24" fmla="*/ 246 w 247"/>
                  <a:gd name="T25" fmla="*/ 373 h 495"/>
                  <a:gd name="T26" fmla="*/ 246 w 247"/>
                  <a:gd name="T27" fmla="*/ 405 h 495"/>
                  <a:gd name="T28" fmla="*/ 246 w 247"/>
                  <a:gd name="T29" fmla="*/ 437 h 495"/>
                  <a:gd name="T30" fmla="*/ 246 w 247"/>
                  <a:gd name="T31" fmla="*/ 465 h 495"/>
                  <a:gd name="T32" fmla="*/ 247 w 247"/>
                  <a:gd name="T33" fmla="*/ 495 h 495"/>
                  <a:gd name="T34" fmla="*/ 237 w 247"/>
                  <a:gd name="T35" fmla="*/ 495 h 495"/>
                  <a:gd name="T36" fmla="*/ 227 w 247"/>
                  <a:gd name="T37" fmla="*/ 495 h 495"/>
                  <a:gd name="T38" fmla="*/ 217 w 247"/>
                  <a:gd name="T39" fmla="*/ 495 h 495"/>
                  <a:gd name="T40" fmla="*/ 211 w 247"/>
                  <a:gd name="T41" fmla="*/ 495 h 495"/>
                  <a:gd name="T42" fmla="*/ 199 w 247"/>
                  <a:gd name="T43" fmla="*/ 495 h 495"/>
                  <a:gd name="T44" fmla="*/ 196 w 247"/>
                  <a:gd name="T45" fmla="*/ 495 h 495"/>
                  <a:gd name="T46" fmla="*/ 119 w 247"/>
                  <a:gd name="T47" fmla="*/ 453 h 495"/>
                  <a:gd name="T48" fmla="*/ 43 w 247"/>
                  <a:gd name="T49" fmla="*/ 381 h 495"/>
                  <a:gd name="T50" fmla="*/ 15 w 247"/>
                  <a:gd name="T51" fmla="*/ 318 h 495"/>
                  <a:gd name="T52" fmla="*/ 0 w 247"/>
                  <a:gd name="T53" fmla="*/ 223 h 495"/>
                  <a:gd name="T54" fmla="*/ 22 w 247"/>
                  <a:gd name="T55" fmla="*/ 141 h 495"/>
                  <a:gd name="T56" fmla="*/ 85 w 247"/>
                  <a:gd name="T57" fmla="*/ 57 h 495"/>
                  <a:gd name="T58" fmla="*/ 160 w 247"/>
                  <a:gd name="T59" fmla="*/ 9 h 495"/>
                  <a:gd name="T60" fmla="*/ 160 w 247"/>
                  <a:gd name="T61" fmla="*/ 7 h 495"/>
                  <a:gd name="T62" fmla="*/ 167 w 247"/>
                  <a:gd name="T63" fmla="*/ 7 h 495"/>
                  <a:gd name="T64" fmla="*/ 176 w 247"/>
                  <a:gd name="T65" fmla="*/ 5 h 495"/>
                  <a:gd name="T66" fmla="*/ 189 w 247"/>
                  <a:gd name="T67" fmla="*/ 5 h 495"/>
                  <a:gd name="T68" fmla="*/ 201 w 247"/>
                  <a:gd name="T69" fmla="*/ 3 h 495"/>
                  <a:gd name="T70" fmla="*/ 216 w 247"/>
                  <a:gd name="T71" fmla="*/ 2 h 495"/>
                  <a:gd name="T72" fmla="*/ 229 w 247"/>
                  <a:gd name="T73" fmla="*/ 0 h 495"/>
                  <a:gd name="T74" fmla="*/ 242 w 247"/>
                  <a:gd name="T75" fmla="*/ 0 h 495"/>
                  <a:gd name="T76" fmla="*/ 242 w 247"/>
                  <a:gd name="T7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95">
                    <a:moveTo>
                      <a:pt x="242" y="0"/>
                    </a:moveTo>
                    <a:lnTo>
                      <a:pt x="242" y="25"/>
                    </a:lnTo>
                    <a:lnTo>
                      <a:pt x="242" y="54"/>
                    </a:lnTo>
                    <a:lnTo>
                      <a:pt x="242" y="80"/>
                    </a:lnTo>
                    <a:lnTo>
                      <a:pt x="242" y="112"/>
                    </a:lnTo>
                    <a:lnTo>
                      <a:pt x="242" y="142"/>
                    </a:lnTo>
                    <a:lnTo>
                      <a:pt x="242" y="176"/>
                    </a:lnTo>
                    <a:lnTo>
                      <a:pt x="242" y="207"/>
                    </a:lnTo>
                    <a:lnTo>
                      <a:pt x="244" y="243"/>
                    </a:lnTo>
                    <a:lnTo>
                      <a:pt x="244" y="274"/>
                    </a:lnTo>
                    <a:lnTo>
                      <a:pt x="244" y="308"/>
                    </a:lnTo>
                    <a:lnTo>
                      <a:pt x="244" y="340"/>
                    </a:lnTo>
                    <a:lnTo>
                      <a:pt x="246" y="373"/>
                    </a:lnTo>
                    <a:lnTo>
                      <a:pt x="246" y="405"/>
                    </a:lnTo>
                    <a:lnTo>
                      <a:pt x="246" y="437"/>
                    </a:lnTo>
                    <a:lnTo>
                      <a:pt x="246" y="465"/>
                    </a:lnTo>
                    <a:lnTo>
                      <a:pt x="247" y="495"/>
                    </a:lnTo>
                    <a:lnTo>
                      <a:pt x="237" y="495"/>
                    </a:lnTo>
                    <a:lnTo>
                      <a:pt x="227" y="495"/>
                    </a:lnTo>
                    <a:lnTo>
                      <a:pt x="217" y="495"/>
                    </a:lnTo>
                    <a:lnTo>
                      <a:pt x="211" y="495"/>
                    </a:lnTo>
                    <a:lnTo>
                      <a:pt x="199" y="495"/>
                    </a:lnTo>
                    <a:lnTo>
                      <a:pt x="196" y="495"/>
                    </a:lnTo>
                    <a:lnTo>
                      <a:pt x="119" y="453"/>
                    </a:lnTo>
                    <a:lnTo>
                      <a:pt x="43" y="381"/>
                    </a:lnTo>
                    <a:lnTo>
                      <a:pt x="15" y="318"/>
                    </a:lnTo>
                    <a:lnTo>
                      <a:pt x="0" y="223"/>
                    </a:lnTo>
                    <a:lnTo>
                      <a:pt x="22" y="141"/>
                    </a:lnTo>
                    <a:lnTo>
                      <a:pt x="85" y="57"/>
                    </a:lnTo>
                    <a:lnTo>
                      <a:pt x="160" y="9"/>
                    </a:lnTo>
                    <a:lnTo>
                      <a:pt x="160" y="7"/>
                    </a:lnTo>
                    <a:lnTo>
                      <a:pt x="167" y="7"/>
                    </a:lnTo>
                    <a:lnTo>
                      <a:pt x="176" y="5"/>
                    </a:lnTo>
                    <a:lnTo>
                      <a:pt x="189" y="5"/>
                    </a:lnTo>
                    <a:lnTo>
                      <a:pt x="201" y="3"/>
                    </a:lnTo>
                    <a:lnTo>
                      <a:pt x="216" y="2"/>
                    </a:lnTo>
                    <a:lnTo>
                      <a:pt x="229" y="0"/>
                    </a:lnTo>
                    <a:lnTo>
                      <a:pt x="242" y="0"/>
                    </a:lnTo>
                    <a:lnTo>
                      <a:pt x="242"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2" name="Freeform 622"/>
              <p:cNvSpPr>
                <a:spLocks/>
              </p:cNvSpPr>
              <p:nvPr/>
            </p:nvSpPr>
            <p:spPr bwMode="auto">
              <a:xfrm>
                <a:off x="5170" y="2499"/>
                <a:ext cx="101" cy="159"/>
              </a:xfrm>
              <a:custGeom>
                <a:avLst/>
                <a:gdLst>
                  <a:gd name="T0" fmla="*/ 157 w 200"/>
                  <a:gd name="T1" fmla="*/ 317 h 317"/>
                  <a:gd name="T2" fmla="*/ 140 w 200"/>
                  <a:gd name="T3" fmla="*/ 316 h 317"/>
                  <a:gd name="T4" fmla="*/ 123 w 200"/>
                  <a:gd name="T5" fmla="*/ 312 h 317"/>
                  <a:gd name="T6" fmla="*/ 108 w 200"/>
                  <a:gd name="T7" fmla="*/ 307 h 317"/>
                  <a:gd name="T8" fmla="*/ 95 w 200"/>
                  <a:gd name="T9" fmla="*/ 304 h 317"/>
                  <a:gd name="T10" fmla="*/ 80 w 200"/>
                  <a:gd name="T11" fmla="*/ 296 h 317"/>
                  <a:gd name="T12" fmla="*/ 68 w 200"/>
                  <a:gd name="T13" fmla="*/ 289 h 317"/>
                  <a:gd name="T14" fmla="*/ 57 w 200"/>
                  <a:gd name="T15" fmla="*/ 279 h 317"/>
                  <a:gd name="T16" fmla="*/ 47 w 200"/>
                  <a:gd name="T17" fmla="*/ 271 h 317"/>
                  <a:gd name="T18" fmla="*/ 35 w 200"/>
                  <a:gd name="T19" fmla="*/ 257 h 317"/>
                  <a:gd name="T20" fmla="*/ 26 w 200"/>
                  <a:gd name="T21" fmla="*/ 245 h 317"/>
                  <a:gd name="T22" fmla="*/ 16 w 200"/>
                  <a:gd name="T23" fmla="*/ 232 h 317"/>
                  <a:gd name="T24" fmla="*/ 11 w 200"/>
                  <a:gd name="T25" fmla="*/ 219 h 317"/>
                  <a:gd name="T26" fmla="*/ 5 w 200"/>
                  <a:gd name="T27" fmla="*/ 204 h 317"/>
                  <a:gd name="T28" fmla="*/ 1 w 200"/>
                  <a:gd name="T29" fmla="*/ 189 h 317"/>
                  <a:gd name="T30" fmla="*/ 0 w 200"/>
                  <a:gd name="T31" fmla="*/ 174 h 317"/>
                  <a:gd name="T32" fmla="*/ 0 w 200"/>
                  <a:gd name="T33" fmla="*/ 159 h 317"/>
                  <a:gd name="T34" fmla="*/ 0 w 200"/>
                  <a:gd name="T35" fmla="*/ 142 h 317"/>
                  <a:gd name="T36" fmla="*/ 1 w 200"/>
                  <a:gd name="T37" fmla="*/ 125 h 317"/>
                  <a:gd name="T38" fmla="*/ 5 w 200"/>
                  <a:gd name="T39" fmla="*/ 110 h 317"/>
                  <a:gd name="T40" fmla="*/ 11 w 200"/>
                  <a:gd name="T41" fmla="*/ 97 h 317"/>
                  <a:gd name="T42" fmla="*/ 16 w 200"/>
                  <a:gd name="T43" fmla="*/ 82 h 317"/>
                  <a:gd name="T44" fmla="*/ 26 w 200"/>
                  <a:gd name="T45" fmla="*/ 68 h 317"/>
                  <a:gd name="T46" fmla="*/ 35 w 200"/>
                  <a:gd name="T47" fmla="*/ 57 h 317"/>
                  <a:gd name="T48" fmla="*/ 47 w 200"/>
                  <a:gd name="T49" fmla="*/ 47 h 317"/>
                  <a:gd name="T50" fmla="*/ 57 w 200"/>
                  <a:gd name="T51" fmla="*/ 35 h 317"/>
                  <a:gd name="T52" fmla="*/ 68 w 200"/>
                  <a:gd name="T53" fmla="*/ 26 h 317"/>
                  <a:gd name="T54" fmla="*/ 80 w 200"/>
                  <a:gd name="T55" fmla="*/ 16 h 317"/>
                  <a:gd name="T56" fmla="*/ 95 w 200"/>
                  <a:gd name="T57" fmla="*/ 13 h 317"/>
                  <a:gd name="T58" fmla="*/ 108 w 200"/>
                  <a:gd name="T59" fmla="*/ 6 h 317"/>
                  <a:gd name="T60" fmla="*/ 123 w 200"/>
                  <a:gd name="T61" fmla="*/ 1 h 317"/>
                  <a:gd name="T62" fmla="*/ 140 w 200"/>
                  <a:gd name="T63" fmla="*/ 0 h 317"/>
                  <a:gd name="T64" fmla="*/ 157 w 200"/>
                  <a:gd name="T65" fmla="*/ 0 h 317"/>
                  <a:gd name="T66" fmla="*/ 165 w 200"/>
                  <a:gd name="T67" fmla="*/ 0 h 317"/>
                  <a:gd name="T68" fmla="*/ 175 w 200"/>
                  <a:gd name="T69" fmla="*/ 0 h 317"/>
                  <a:gd name="T70" fmla="*/ 184 w 200"/>
                  <a:gd name="T71" fmla="*/ 0 h 317"/>
                  <a:gd name="T72" fmla="*/ 194 w 200"/>
                  <a:gd name="T73" fmla="*/ 6 h 317"/>
                  <a:gd name="T74" fmla="*/ 194 w 200"/>
                  <a:gd name="T75" fmla="*/ 20 h 317"/>
                  <a:gd name="T76" fmla="*/ 194 w 200"/>
                  <a:gd name="T77" fmla="*/ 35 h 317"/>
                  <a:gd name="T78" fmla="*/ 194 w 200"/>
                  <a:gd name="T79" fmla="*/ 50 h 317"/>
                  <a:gd name="T80" fmla="*/ 194 w 200"/>
                  <a:gd name="T81" fmla="*/ 70 h 317"/>
                  <a:gd name="T82" fmla="*/ 194 w 200"/>
                  <a:gd name="T83" fmla="*/ 90 h 317"/>
                  <a:gd name="T84" fmla="*/ 195 w 200"/>
                  <a:gd name="T85" fmla="*/ 110 h 317"/>
                  <a:gd name="T86" fmla="*/ 195 w 200"/>
                  <a:gd name="T87" fmla="*/ 130 h 317"/>
                  <a:gd name="T88" fmla="*/ 197 w 200"/>
                  <a:gd name="T89" fmla="*/ 152 h 317"/>
                  <a:gd name="T90" fmla="*/ 197 w 200"/>
                  <a:gd name="T91" fmla="*/ 172 h 317"/>
                  <a:gd name="T92" fmla="*/ 197 w 200"/>
                  <a:gd name="T93" fmla="*/ 194 h 317"/>
                  <a:gd name="T94" fmla="*/ 197 w 200"/>
                  <a:gd name="T95" fmla="*/ 214 h 317"/>
                  <a:gd name="T96" fmla="*/ 197 w 200"/>
                  <a:gd name="T97" fmla="*/ 235 h 317"/>
                  <a:gd name="T98" fmla="*/ 197 w 200"/>
                  <a:gd name="T99" fmla="*/ 254 h 317"/>
                  <a:gd name="T100" fmla="*/ 199 w 200"/>
                  <a:gd name="T101" fmla="*/ 274 h 317"/>
                  <a:gd name="T102" fmla="*/ 199 w 200"/>
                  <a:gd name="T103" fmla="*/ 291 h 317"/>
                  <a:gd name="T104" fmla="*/ 200 w 200"/>
                  <a:gd name="T105" fmla="*/ 309 h 317"/>
                  <a:gd name="T106" fmla="*/ 189 w 200"/>
                  <a:gd name="T107" fmla="*/ 312 h 317"/>
                  <a:gd name="T108" fmla="*/ 179 w 200"/>
                  <a:gd name="T109" fmla="*/ 316 h 317"/>
                  <a:gd name="T110" fmla="*/ 167 w 200"/>
                  <a:gd name="T111" fmla="*/ 316 h 317"/>
                  <a:gd name="T112" fmla="*/ 157 w 200"/>
                  <a:gd name="T113" fmla="*/ 317 h 317"/>
                  <a:gd name="T114" fmla="*/ 157 w 200"/>
                  <a:gd name="T115"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 h="317">
                    <a:moveTo>
                      <a:pt x="157" y="317"/>
                    </a:moveTo>
                    <a:lnTo>
                      <a:pt x="140" y="316"/>
                    </a:lnTo>
                    <a:lnTo>
                      <a:pt x="123" y="312"/>
                    </a:lnTo>
                    <a:lnTo>
                      <a:pt x="108" y="307"/>
                    </a:lnTo>
                    <a:lnTo>
                      <a:pt x="95" y="304"/>
                    </a:lnTo>
                    <a:lnTo>
                      <a:pt x="80" y="296"/>
                    </a:lnTo>
                    <a:lnTo>
                      <a:pt x="68" y="289"/>
                    </a:lnTo>
                    <a:lnTo>
                      <a:pt x="57" y="279"/>
                    </a:lnTo>
                    <a:lnTo>
                      <a:pt x="47" y="271"/>
                    </a:lnTo>
                    <a:lnTo>
                      <a:pt x="35" y="257"/>
                    </a:lnTo>
                    <a:lnTo>
                      <a:pt x="26" y="245"/>
                    </a:lnTo>
                    <a:lnTo>
                      <a:pt x="16" y="232"/>
                    </a:lnTo>
                    <a:lnTo>
                      <a:pt x="11" y="219"/>
                    </a:lnTo>
                    <a:lnTo>
                      <a:pt x="5" y="204"/>
                    </a:lnTo>
                    <a:lnTo>
                      <a:pt x="1" y="189"/>
                    </a:lnTo>
                    <a:lnTo>
                      <a:pt x="0" y="174"/>
                    </a:lnTo>
                    <a:lnTo>
                      <a:pt x="0" y="159"/>
                    </a:lnTo>
                    <a:lnTo>
                      <a:pt x="0" y="142"/>
                    </a:lnTo>
                    <a:lnTo>
                      <a:pt x="1" y="125"/>
                    </a:lnTo>
                    <a:lnTo>
                      <a:pt x="5" y="110"/>
                    </a:lnTo>
                    <a:lnTo>
                      <a:pt x="11" y="97"/>
                    </a:lnTo>
                    <a:lnTo>
                      <a:pt x="16" y="82"/>
                    </a:lnTo>
                    <a:lnTo>
                      <a:pt x="26" y="68"/>
                    </a:lnTo>
                    <a:lnTo>
                      <a:pt x="35" y="57"/>
                    </a:lnTo>
                    <a:lnTo>
                      <a:pt x="47" y="47"/>
                    </a:lnTo>
                    <a:lnTo>
                      <a:pt x="57" y="35"/>
                    </a:lnTo>
                    <a:lnTo>
                      <a:pt x="68" y="26"/>
                    </a:lnTo>
                    <a:lnTo>
                      <a:pt x="80" y="16"/>
                    </a:lnTo>
                    <a:lnTo>
                      <a:pt x="95" y="13"/>
                    </a:lnTo>
                    <a:lnTo>
                      <a:pt x="108" y="6"/>
                    </a:lnTo>
                    <a:lnTo>
                      <a:pt x="123" y="1"/>
                    </a:lnTo>
                    <a:lnTo>
                      <a:pt x="140" y="0"/>
                    </a:lnTo>
                    <a:lnTo>
                      <a:pt x="157" y="0"/>
                    </a:lnTo>
                    <a:lnTo>
                      <a:pt x="165" y="0"/>
                    </a:lnTo>
                    <a:lnTo>
                      <a:pt x="175" y="0"/>
                    </a:lnTo>
                    <a:lnTo>
                      <a:pt x="184" y="0"/>
                    </a:lnTo>
                    <a:lnTo>
                      <a:pt x="194" y="6"/>
                    </a:lnTo>
                    <a:lnTo>
                      <a:pt x="194" y="20"/>
                    </a:lnTo>
                    <a:lnTo>
                      <a:pt x="194" y="35"/>
                    </a:lnTo>
                    <a:lnTo>
                      <a:pt x="194" y="50"/>
                    </a:lnTo>
                    <a:lnTo>
                      <a:pt x="194" y="70"/>
                    </a:lnTo>
                    <a:lnTo>
                      <a:pt x="194" y="90"/>
                    </a:lnTo>
                    <a:lnTo>
                      <a:pt x="195" y="110"/>
                    </a:lnTo>
                    <a:lnTo>
                      <a:pt x="195" y="130"/>
                    </a:lnTo>
                    <a:lnTo>
                      <a:pt x="197" y="152"/>
                    </a:lnTo>
                    <a:lnTo>
                      <a:pt x="197" y="172"/>
                    </a:lnTo>
                    <a:lnTo>
                      <a:pt x="197" y="194"/>
                    </a:lnTo>
                    <a:lnTo>
                      <a:pt x="197" y="214"/>
                    </a:lnTo>
                    <a:lnTo>
                      <a:pt x="197" y="235"/>
                    </a:lnTo>
                    <a:lnTo>
                      <a:pt x="197" y="254"/>
                    </a:lnTo>
                    <a:lnTo>
                      <a:pt x="199" y="274"/>
                    </a:lnTo>
                    <a:lnTo>
                      <a:pt x="199" y="291"/>
                    </a:lnTo>
                    <a:lnTo>
                      <a:pt x="200" y="309"/>
                    </a:lnTo>
                    <a:lnTo>
                      <a:pt x="189" y="312"/>
                    </a:lnTo>
                    <a:lnTo>
                      <a:pt x="179" y="316"/>
                    </a:lnTo>
                    <a:lnTo>
                      <a:pt x="167" y="316"/>
                    </a:lnTo>
                    <a:lnTo>
                      <a:pt x="157" y="317"/>
                    </a:lnTo>
                    <a:lnTo>
                      <a:pt x="157" y="31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3" name="Freeform 623"/>
              <p:cNvSpPr>
                <a:spLocks/>
              </p:cNvSpPr>
              <p:nvPr/>
            </p:nvSpPr>
            <p:spPr bwMode="auto">
              <a:xfrm>
                <a:off x="5185" y="2513"/>
                <a:ext cx="87" cy="110"/>
              </a:xfrm>
              <a:custGeom>
                <a:avLst/>
                <a:gdLst>
                  <a:gd name="T0" fmla="*/ 109 w 176"/>
                  <a:gd name="T1" fmla="*/ 221 h 221"/>
                  <a:gd name="T2" fmla="*/ 95 w 176"/>
                  <a:gd name="T3" fmla="*/ 219 h 221"/>
                  <a:gd name="T4" fmla="*/ 84 w 176"/>
                  <a:gd name="T5" fmla="*/ 217 h 221"/>
                  <a:gd name="T6" fmla="*/ 74 w 176"/>
                  <a:gd name="T7" fmla="*/ 214 h 221"/>
                  <a:gd name="T8" fmla="*/ 65 w 176"/>
                  <a:gd name="T9" fmla="*/ 211 h 221"/>
                  <a:gd name="T10" fmla="*/ 45 w 176"/>
                  <a:gd name="T11" fmla="*/ 201 h 221"/>
                  <a:gd name="T12" fmla="*/ 32 w 176"/>
                  <a:gd name="T13" fmla="*/ 187 h 221"/>
                  <a:gd name="T14" fmla="*/ 24 w 176"/>
                  <a:gd name="T15" fmla="*/ 177 h 221"/>
                  <a:gd name="T16" fmla="*/ 17 w 176"/>
                  <a:gd name="T17" fmla="*/ 169 h 221"/>
                  <a:gd name="T18" fmla="*/ 12 w 176"/>
                  <a:gd name="T19" fmla="*/ 159 h 221"/>
                  <a:gd name="T20" fmla="*/ 9 w 176"/>
                  <a:gd name="T21" fmla="*/ 151 h 221"/>
                  <a:gd name="T22" fmla="*/ 4 w 176"/>
                  <a:gd name="T23" fmla="*/ 141 h 221"/>
                  <a:gd name="T24" fmla="*/ 2 w 176"/>
                  <a:gd name="T25" fmla="*/ 131 h 221"/>
                  <a:gd name="T26" fmla="*/ 0 w 176"/>
                  <a:gd name="T27" fmla="*/ 121 h 221"/>
                  <a:gd name="T28" fmla="*/ 0 w 176"/>
                  <a:gd name="T29" fmla="*/ 110 h 221"/>
                  <a:gd name="T30" fmla="*/ 0 w 176"/>
                  <a:gd name="T31" fmla="*/ 97 h 221"/>
                  <a:gd name="T32" fmla="*/ 2 w 176"/>
                  <a:gd name="T33" fmla="*/ 85 h 221"/>
                  <a:gd name="T34" fmla="*/ 4 w 176"/>
                  <a:gd name="T35" fmla="*/ 75 h 221"/>
                  <a:gd name="T36" fmla="*/ 9 w 176"/>
                  <a:gd name="T37" fmla="*/ 65 h 221"/>
                  <a:gd name="T38" fmla="*/ 17 w 176"/>
                  <a:gd name="T39" fmla="*/ 47 h 221"/>
                  <a:gd name="T40" fmla="*/ 32 w 176"/>
                  <a:gd name="T41" fmla="*/ 32 h 221"/>
                  <a:gd name="T42" fmla="*/ 45 w 176"/>
                  <a:gd name="T43" fmla="*/ 17 h 221"/>
                  <a:gd name="T44" fmla="*/ 65 w 176"/>
                  <a:gd name="T45" fmla="*/ 8 h 221"/>
                  <a:gd name="T46" fmla="*/ 74 w 176"/>
                  <a:gd name="T47" fmla="*/ 3 h 221"/>
                  <a:gd name="T48" fmla="*/ 84 w 176"/>
                  <a:gd name="T49" fmla="*/ 2 h 221"/>
                  <a:gd name="T50" fmla="*/ 95 w 176"/>
                  <a:gd name="T51" fmla="*/ 0 h 221"/>
                  <a:gd name="T52" fmla="*/ 109 w 176"/>
                  <a:gd name="T53" fmla="*/ 0 h 221"/>
                  <a:gd name="T54" fmla="*/ 124 w 176"/>
                  <a:gd name="T55" fmla="*/ 0 h 221"/>
                  <a:gd name="T56" fmla="*/ 141 w 176"/>
                  <a:gd name="T57" fmla="*/ 5 h 221"/>
                  <a:gd name="T58" fmla="*/ 156 w 176"/>
                  <a:gd name="T59" fmla="*/ 10 h 221"/>
                  <a:gd name="T60" fmla="*/ 171 w 176"/>
                  <a:gd name="T61" fmla="*/ 20 h 221"/>
                  <a:gd name="T62" fmla="*/ 171 w 176"/>
                  <a:gd name="T63" fmla="*/ 29 h 221"/>
                  <a:gd name="T64" fmla="*/ 171 w 176"/>
                  <a:gd name="T65" fmla="*/ 39 h 221"/>
                  <a:gd name="T66" fmla="*/ 171 w 176"/>
                  <a:gd name="T67" fmla="*/ 49 h 221"/>
                  <a:gd name="T68" fmla="*/ 171 w 176"/>
                  <a:gd name="T69" fmla="*/ 60 h 221"/>
                  <a:gd name="T70" fmla="*/ 171 w 176"/>
                  <a:gd name="T71" fmla="*/ 70 h 221"/>
                  <a:gd name="T72" fmla="*/ 171 w 176"/>
                  <a:gd name="T73" fmla="*/ 82 h 221"/>
                  <a:gd name="T74" fmla="*/ 171 w 176"/>
                  <a:gd name="T75" fmla="*/ 94 h 221"/>
                  <a:gd name="T76" fmla="*/ 172 w 176"/>
                  <a:gd name="T77" fmla="*/ 105 h 221"/>
                  <a:gd name="T78" fmla="*/ 172 w 176"/>
                  <a:gd name="T79" fmla="*/ 115 h 221"/>
                  <a:gd name="T80" fmla="*/ 172 w 176"/>
                  <a:gd name="T81" fmla="*/ 127 h 221"/>
                  <a:gd name="T82" fmla="*/ 172 w 176"/>
                  <a:gd name="T83" fmla="*/ 139 h 221"/>
                  <a:gd name="T84" fmla="*/ 172 w 176"/>
                  <a:gd name="T85" fmla="*/ 151 h 221"/>
                  <a:gd name="T86" fmla="*/ 172 w 176"/>
                  <a:gd name="T87" fmla="*/ 161 h 221"/>
                  <a:gd name="T88" fmla="*/ 174 w 176"/>
                  <a:gd name="T89" fmla="*/ 174 h 221"/>
                  <a:gd name="T90" fmla="*/ 174 w 176"/>
                  <a:gd name="T91" fmla="*/ 184 h 221"/>
                  <a:gd name="T92" fmla="*/ 176 w 176"/>
                  <a:gd name="T93" fmla="*/ 197 h 221"/>
                  <a:gd name="T94" fmla="*/ 159 w 176"/>
                  <a:gd name="T95" fmla="*/ 204 h 221"/>
                  <a:gd name="T96" fmla="*/ 144 w 176"/>
                  <a:gd name="T97" fmla="*/ 212 h 221"/>
                  <a:gd name="T98" fmla="*/ 126 w 176"/>
                  <a:gd name="T99" fmla="*/ 217 h 221"/>
                  <a:gd name="T100" fmla="*/ 109 w 176"/>
                  <a:gd name="T101" fmla="*/ 221 h 221"/>
                  <a:gd name="T102" fmla="*/ 109 w 176"/>
                  <a:gd name="T10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221">
                    <a:moveTo>
                      <a:pt x="109" y="221"/>
                    </a:moveTo>
                    <a:lnTo>
                      <a:pt x="95" y="219"/>
                    </a:lnTo>
                    <a:lnTo>
                      <a:pt x="84" y="217"/>
                    </a:lnTo>
                    <a:lnTo>
                      <a:pt x="74" y="214"/>
                    </a:lnTo>
                    <a:lnTo>
                      <a:pt x="65" y="211"/>
                    </a:lnTo>
                    <a:lnTo>
                      <a:pt x="45" y="201"/>
                    </a:lnTo>
                    <a:lnTo>
                      <a:pt x="32" y="187"/>
                    </a:lnTo>
                    <a:lnTo>
                      <a:pt x="24" y="177"/>
                    </a:lnTo>
                    <a:lnTo>
                      <a:pt x="17" y="169"/>
                    </a:lnTo>
                    <a:lnTo>
                      <a:pt x="12" y="159"/>
                    </a:lnTo>
                    <a:lnTo>
                      <a:pt x="9" y="151"/>
                    </a:lnTo>
                    <a:lnTo>
                      <a:pt x="4" y="141"/>
                    </a:lnTo>
                    <a:lnTo>
                      <a:pt x="2" y="131"/>
                    </a:lnTo>
                    <a:lnTo>
                      <a:pt x="0" y="121"/>
                    </a:lnTo>
                    <a:lnTo>
                      <a:pt x="0" y="110"/>
                    </a:lnTo>
                    <a:lnTo>
                      <a:pt x="0" y="97"/>
                    </a:lnTo>
                    <a:lnTo>
                      <a:pt x="2" y="85"/>
                    </a:lnTo>
                    <a:lnTo>
                      <a:pt x="4" y="75"/>
                    </a:lnTo>
                    <a:lnTo>
                      <a:pt x="9" y="65"/>
                    </a:lnTo>
                    <a:lnTo>
                      <a:pt x="17" y="47"/>
                    </a:lnTo>
                    <a:lnTo>
                      <a:pt x="32" y="32"/>
                    </a:lnTo>
                    <a:lnTo>
                      <a:pt x="45" y="17"/>
                    </a:lnTo>
                    <a:lnTo>
                      <a:pt x="65" y="8"/>
                    </a:lnTo>
                    <a:lnTo>
                      <a:pt x="74" y="3"/>
                    </a:lnTo>
                    <a:lnTo>
                      <a:pt x="84" y="2"/>
                    </a:lnTo>
                    <a:lnTo>
                      <a:pt x="95" y="0"/>
                    </a:lnTo>
                    <a:lnTo>
                      <a:pt x="109" y="0"/>
                    </a:lnTo>
                    <a:lnTo>
                      <a:pt x="124" y="0"/>
                    </a:lnTo>
                    <a:lnTo>
                      <a:pt x="141" y="5"/>
                    </a:lnTo>
                    <a:lnTo>
                      <a:pt x="156" y="10"/>
                    </a:lnTo>
                    <a:lnTo>
                      <a:pt x="171" y="20"/>
                    </a:lnTo>
                    <a:lnTo>
                      <a:pt x="171" y="29"/>
                    </a:lnTo>
                    <a:lnTo>
                      <a:pt x="171" y="39"/>
                    </a:lnTo>
                    <a:lnTo>
                      <a:pt x="171" y="49"/>
                    </a:lnTo>
                    <a:lnTo>
                      <a:pt x="171" y="60"/>
                    </a:lnTo>
                    <a:lnTo>
                      <a:pt x="171" y="70"/>
                    </a:lnTo>
                    <a:lnTo>
                      <a:pt x="171" y="82"/>
                    </a:lnTo>
                    <a:lnTo>
                      <a:pt x="171" y="94"/>
                    </a:lnTo>
                    <a:lnTo>
                      <a:pt x="172" y="105"/>
                    </a:lnTo>
                    <a:lnTo>
                      <a:pt x="172" y="115"/>
                    </a:lnTo>
                    <a:lnTo>
                      <a:pt x="172" y="127"/>
                    </a:lnTo>
                    <a:lnTo>
                      <a:pt x="172" y="139"/>
                    </a:lnTo>
                    <a:lnTo>
                      <a:pt x="172" y="151"/>
                    </a:lnTo>
                    <a:lnTo>
                      <a:pt x="172" y="161"/>
                    </a:lnTo>
                    <a:lnTo>
                      <a:pt x="174" y="174"/>
                    </a:lnTo>
                    <a:lnTo>
                      <a:pt x="174" y="184"/>
                    </a:lnTo>
                    <a:lnTo>
                      <a:pt x="176" y="197"/>
                    </a:lnTo>
                    <a:lnTo>
                      <a:pt x="159" y="204"/>
                    </a:lnTo>
                    <a:lnTo>
                      <a:pt x="144" y="212"/>
                    </a:lnTo>
                    <a:lnTo>
                      <a:pt x="126" y="217"/>
                    </a:lnTo>
                    <a:lnTo>
                      <a:pt x="109" y="221"/>
                    </a:lnTo>
                    <a:lnTo>
                      <a:pt x="109" y="221"/>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4" name="Freeform 624"/>
              <p:cNvSpPr>
                <a:spLocks/>
              </p:cNvSpPr>
              <p:nvPr/>
            </p:nvSpPr>
            <p:spPr bwMode="auto">
              <a:xfrm>
                <a:off x="5199" y="2524"/>
                <a:ext cx="68" cy="69"/>
              </a:xfrm>
              <a:custGeom>
                <a:avLst/>
                <a:gdLst>
                  <a:gd name="T0" fmla="*/ 66 w 137"/>
                  <a:gd name="T1" fmla="*/ 139 h 139"/>
                  <a:gd name="T2" fmla="*/ 80 w 137"/>
                  <a:gd name="T3" fmla="*/ 135 h 139"/>
                  <a:gd name="T4" fmla="*/ 93 w 137"/>
                  <a:gd name="T5" fmla="*/ 132 h 139"/>
                  <a:gd name="T6" fmla="*/ 103 w 137"/>
                  <a:gd name="T7" fmla="*/ 125 h 139"/>
                  <a:gd name="T8" fmla="*/ 115 w 137"/>
                  <a:gd name="T9" fmla="*/ 119 h 139"/>
                  <a:gd name="T10" fmla="*/ 123 w 137"/>
                  <a:gd name="T11" fmla="*/ 107 h 139"/>
                  <a:gd name="T12" fmla="*/ 130 w 137"/>
                  <a:gd name="T13" fmla="*/ 95 h 139"/>
                  <a:gd name="T14" fmla="*/ 133 w 137"/>
                  <a:gd name="T15" fmla="*/ 82 h 139"/>
                  <a:gd name="T16" fmla="*/ 137 w 137"/>
                  <a:gd name="T17" fmla="*/ 70 h 139"/>
                  <a:gd name="T18" fmla="*/ 133 w 137"/>
                  <a:gd name="T19" fmla="*/ 55 h 139"/>
                  <a:gd name="T20" fmla="*/ 130 w 137"/>
                  <a:gd name="T21" fmla="*/ 42 h 139"/>
                  <a:gd name="T22" fmla="*/ 123 w 137"/>
                  <a:gd name="T23" fmla="*/ 30 h 139"/>
                  <a:gd name="T24" fmla="*/ 115 w 137"/>
                  <a:gd name="T25" fmla="*/ 20 h 139"/>
                  <a:gd name="T26" fmla="*/ 103 w 137"/>
                  <a:gd name="T27" fmla="*/ 10 h 139"/>
                  <a:gd name="T28" fmla="*/ 93 w 137"/>
                  <a:gd name="T29" fmla="*/ 5 h 139"/>
                  <a:gd name="T30" fmla="*/ 80 w 137"/>
                  <a:gd name="T31" fmla="*/ 0 h 139"/>
                  <a:gd name="T32" fmla="*/ 66 w 137"/>
                  <a:gd name="T33" fmla="*/ 0 h 139"/>
                  <a:gd name="T34" fmla="*/ 51 w 137"/>
                  <a:gd name="T35" fmla="*/ 0 h 139"/>
                  <a:gd name="T36" fmla="*/ 38 w 137"/>
                  <a:gd name="T37" fmla="*/ 5 h 139"/>
                  <a:gd name="T38" fmla="*/ 28 w 137"/>
                  <a:gd name="T39" fmla="*/ 10 h 139"/>
                  <a:gd name="T40" fmla="*/ 16 w 137"/>
                  <a:gd name="T41" fmla="*/ 20 h 139"/>
                  <a:gd name="T42" fmla="*/ 8 w 137"/>
                  <a:gd name="T43" fmla="*/ 30 h 139"/>
                  <a:gd name="T44" fmla="*/ 3 w 137"/>
                  <a:gd name="T45" fmla="*/ 42 h 139"/>
                  <a:gd name="T46" fmla="*/ 0 w 137"/>
                  <a:gd name="T47" fmla="*/ 55 h 139"/>
                  <a:gd name="T48" fmla="*/ 0 w 137"/>
                  <a:gd name="T49" fmla="*/ 70 h 139"/>
                  <a:gd name="T50" fmla="*/ 0 w 137"/>
                  <a:gd name="T51" fmla="*/ 82 h 139"/>
                  <a:gd name="T52" fmla="*/ 3 w 137"/>
                  <a:gd name="T53" fmla="*/ 95 h 139"/>
                  <a:gd name="T54" fmla="*/ 8 w 137"/>
                  <a:gd name="T55" fmla="*/ 107 h 139"/>
                  <a:gd name="T56" fmla="*/ 16 w 137"/>
                  <a:gd name="T57" fmla="*/ 119 h 139"/>
                  <a:gd name="T58" fmla="*/ 28 w 137"/>
                  <a:gd name="T59" fmla="*/ 125 h 139"/>
                  <a:gd name="T60" fmla="*/ 38 w 137"/>
                  <a:gd name="T61" fmla="*/ 132 h 139"/>
                  <a:gd name="T62" fmla="*/ 51 w 137"/>
                  <a:gd name="T63" fmla="*/ 135 h 139"/>
                  <a:gd name="T64" fmla="*/ 66 w 137"/>
                  <a:gd name="T65" fmla="*/ 139 h 139"/>
                  <a:gd name="T66" fmla="*/ 66 w 137"/>
                  <a:gd name="T6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39">
                    <a:moveTo>
                      <a:pt x="66" y="139"/>
                    </a:moveTo>
                    <a:lnTo>
                      <a:pt x="80" y="135"/>
                    </a:lnTo>
                    <a:lnTo>
                      <a:pt x="93" y="132"/>
                    </a:lnTo>
                    <a:lnTo>
                      <a:pt x="103" y="125"/>
                    </a:lnTo>
                    <a:lnTo>
                      <a:pt x="115" y="119"/>
                    </a:lnTo>
                    <a:lnTo>
                      <a:pt x="123" y="107"/>
                    </a:lnTo>
                    <a:lnTo>
                      <a:pt x="130" y="95"/>
                    </a:lnTo>
                    <a:lnTo>
                      <a:pt x="133" y="82"/>
                    </a:lnTo>
                    <a:lnTo>
                      <a:pt x="137" y="70"/>
                    </a:lnTo>
                    <a:lnTo>
                      <a:pt x="133" y="55"/>
                    </a:lnTo>
                    <a:lnTo>
                      <a:pt x="130" y="42"/>
                    </a:lnTo>
                    <a:lnTo>
                      <a:pt x="123" y="30"/>
                    </a:lnTo>
                    <a:lnTo>
                      <a:pt x="115" y="20"/>
                    </a:lnTo>
                    <a:lnTo>
                      <a:pt x="103" y="10"/>
                    </a:lnTo>
                    <a:lnTo>
                      <a:pt x="93" y="5"/>
                    </a:lnTo>
                    <a:lnTo>
                      <a:pt x="80" y="0"/>
                    </a:lnTo>
                    <a:lnTo>
                      <a:pt x="66" y="0"/>
                    </a:lnTo>
                    <a:lnTo>
                      <a:pt x="51" y="0"/>
                    </a:lnTo>
                    <a:lnTo>
                      <a:pt x="38" y="5"/>
                    </a:lnTo>
                    <a:lnTo>
                      <a:pt x="28" y="10"/>
                    </a:lnTo>
                    <a:lnTo>
                      <a:pt x="16" y="20"/>
                    </a:lnTo>
                    <a:lnTo>
                      <a:pt x="8" y="30"/>
                    </a:lnTo>
                    <a:lnTo>
                      <a:pt x="3" y="42"/>
                    </a:lnTo>
                    <a:lnTo>
                      <a:pt x="0" y="55"/>
                    </a:lnTo>
                    <a:lnTo>
                      <a:pt x="0" y="70"/>
                    </a:lnTo>
                    <a:lnTo>
                      <a:pt x="0" y="82"/>
                    </a:lnTo>
                    <a:lnTo>
                      <a:pt x="3" y="95"/>
                    </a:lnTo>
                    <a:lnTo>
                      <a:pt x="8" y="107"/>
                    </a:lnTo>
                    <a:lnTo>
                      <a:pt x="16" y="119"/>
                    </a:lnTo>
                    <a:lnTo>
                      <a:pt x="28" y="125"/>
                    </a:lnTo>
                    <a:lnTo>
                      <a:pt x="38" y="132"/>
                    </a:lnTo>
                    <a:lnTo>
                      <a:pt x="51" y="135"/>
                    </a:lnTo>
                    <a:lnTo>
                      <a:pt x="66" y="139"/>
                    </a:lnTo>
                    <a:lnTo>
                      <a:pt x="66" y="139"/>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5" name="Freeform 625"/>
              <p:cNvSpPr>
                <a:spLocks/>
              </p:cNvSpPr>
              <p:nvPr/>
            </p:nvSpPr>
            <p:spPr bwMode="auto">
              <a:xfrm>
                <a:off x="5211" y="2536"/>
                <a:ext cx="35" cy="38"/>
              </a:xfrm>
              <a:custGeom>
                <a:avLst/>
                <a:gdLst>
                  <a:gd name="T0" fmla="*/ 33 w 72"/>
                  <a:gd name="T1" fmla="*/ 77 h 77"/>
                  <a:gd name="T2" fmla="*/ 49 w 72"/>
                  <a:gd name="T3" fmla="*/ 74 h 77"/>
                  <a:gd name="T4" fmla="*/ 60 w 72"/>
                  <a:gd name="T5" fmla="*/ 65 h 77"/>
                  <a:gd name="T6" fmla="*/ 69 w 72"/>
                  <a:gd name="T7" fmla="*/ 52 h 77"/>
                  <a:gd name="T8" fmla="*/ 72 w 72"/>
                  <a:gd name="T9" fmla="*/ 39 h 77"/>
                  <a:gd name="T10" fmla="*/ 69 w 72"/>
                  <a:gd name="T11" fmla="*/ 22 h 77"/>
                  <a:gd name="T12" fmla="*/ 60 w 72"/>
                  <a:gd name="T13" fmla="*/ 10 h 77"/>
                  <a:gd name="T14" fmla="*/ 49 w 72"/>
                  <a:gd name="T15" fmla="*/ 2 h 77"/>
                  <a:gd name="T16" fmla="*/ 33 w 72"/>
                  <a:gd name="T17" fmla="*/ 0 h 77"/>
                  <a:gd name="T18" fmla="*/ 18 w 72"/>
                  <a:gd name="T19" fmla="*/ 2 h 77"/>
                  <a:gd name="T20" fmla="*/ 8 w 72"/>
                  <a:gd name="T21" fmla="*/ 10 h 77"/>
                  <a:gd name="T22" fmla="*/ 0 w 72"/>
                  <a:gd name="T23" fmla="*/ 22 h 77"/>
                  <a:gd name="T24" fmla="*/ 0 w 72"/>
                  <a:gd name="T25" fmla="*/ 39 h 77"/>
                  <a:gd name="T26" fmla="*/ 0 w 72"/>
                  <a:gd name="T27" fmla="*/ 52 h 77"/>
                  <a:gd name="T28" fmla="*/ 8 w 72"/>
                  <a:gd name="T29" fmla="*/ 65 h 77"/>
                  <a:gd name="T30" fmla="*/ 18 w 72"/>
                  <a:gd name="T31" fmla="*/ 74 h 77"/>
                  <a:gd name="T32" fmla="*/ 33 w 72"/>
                  <a:gd name="T33" fmla="*/ 77 h 77"/>
                  <a:gd name="T34" fmla="*/ 33 w 72"/>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7">
                    <a:moveTo>
                      <a:pt x="33" y="77"/>
                    </a:moveTo>
                    <a:lnTo>
                      <a:pt x="49" y="74"/>
                    </a:lnTo>
                    <a:lnTo>
                      <a:pt x="60" y="65"/>
                    </a:lnTo>
                    <a:lnTo>
                      <a:pt x="69" y="52"/>
                    </a:lnTo>
                    <a:lnTo>
                      <a:pt x="72" y="39"/>
                    </a:lnTo>
                    <a:lnTo>
                      <a:pt x="69" y="22"/>
                    </a:lnTo>
                    <a:lnTo>
                      <a:pt x="60" y="10"/>
                    </a:lnTo>
                    <a:lnTo>
                      <a:pt x="49" y="2"/>
                    </a:lnTo>
                    <a:lnTo>
                      <a:pt x="33" y="0"/>
                    </a:lnTo>
                    <a:lnTo>
                      <a:pt x="18" y="2"/>
                    </a:lnTo>
                    <a:lnTo>
                      <a:pt x="8" y="10"/>
                    </a:lnTo>
                    <a:lnTo>
                      <a:pt x="0" y="22"/>
                    </a:lnTo>
                    <a:lnTo>
                      <a:pt x="0" y="39"/>
                    </a:lnTo>
                    <a:lnTo>
                      <a:pt x="0" y="52"/>
                    </a:lnTo>
                    <a:lnTo>
                      <a:pt x="8" y="65"/>
                    </a:lnTo>
                    <a:lnTo>
                      <a:pt x="18" y="74"/>
                    </a:lnTo>
                    <a:lnTo>
                      <a:pt x="33" y="77"/>
                    </a:lnTo>
                    <a:lnTo>
                      <a:pt x="33" y="77"/>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6" name="Freeform 626"/>
              <p:cNvSpPr>
                <a:spLocks/>
              </p:cNvSpPr>
              <p:nvPr/>
            </p:nvSpPr>
            <p:spPr bwMode="auto">
              <a:xfrm>
                <a:off x="5175" y="2631"/>
                <a:ext cx="95" cy="69"/>
              </a:xfrm>
              <a:custGeom>
                <a:avLst/>
                <a:gdLst>
                  <a:gd name="T0" fmla="*/ 0 w 189"/>
                  <a:gd name="T1" fmla="*/ 0 h 139"/>
                  <a:gd name="T2" fmla="*/ 18 w 189"/>
                  <a:gd name="T3" fmla="*/ 35 h 139"/>
                  <a:gd name="T4" fmla="*/ 48 w 189"/>
                  <a:gd name="T5" fmla="*/ 72 h 139"/>
                  <a:gd name="T6" fmla="*/ 98 w 189"/>
                  <a:gd name="T7" fmla="*/ 112 h 139"/>
                  <a:gd name="T8" fmla="*/ 152 w 189"/>
                  <a:gd name="T9" fmla="*/ 134 h 139"/>
                  <a:gd name="T10" fmla="*/ 189 w 189"/>
                  <a:gd name="T11" fmla="*/ 139 h 139"/>
                  <a:gd name="T12" fmla="*/ 189 w 189"/>
                  <a:gd name="T13" fmla="*/ 90 h 139"/>
                  <a:gd name="T14" fmla="*/ 127 w 189"/>
                  <a:gd name="T15" fmla="*/ 77 h 139"/>
                  <a:gd name="T16" fmla="*/ 83 w 189"/>
                  <a:gd name="T17" fmla="*/ 67 h 139"/>
                  <a:gd name="T18" fmla="*/ 42 w 189"/>
                  <a:gd name="T19" fmla="*/ 43 h 139"/>
                  <a:gd name="T20" fmla="*/ 15 w 189"/>
                  <a:gd name="T21" fmla="*/ 20 h 139"/>
                  <a:gd name="T22" fmla="*/ 0 w 189"/>
                  <a:gd name="T23" fmla="*/ 0 h 139"/>
                  <a:gd name="T24" fmla="*/ 0 w 18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39">
                    <a:moveTo>
                      <a:pt x="0" y="0"/>
                    </a:moveTo>
                    <a:lnTo>
                      <a:pt x="18" y="35"/>
                    </a:lnTo>
                    <a:lnTo>
                      <a:pt x="48" y="72"/>
                    </a:lnTo>
                    <a:lnTo>
                      <a:pt x="98" y="112"/>
                    </a:lnTo>
                    <a:lnTo>
                      <a:pt x="152" y="134"/>
                    </a:lnTo>
                    <a:lnTo>
                      <a:pt x="189" y="139"/>
                    </a:lnTo>
                    <a:lnTo>
                      <a:pt x="189" y="90"/>
                    </a:lnTo>
                    <a:lnTo>
                      <a:pt x="127" y="77"/>
                    </a:lnTo>
                    <a:lnTo>
                      <a:pt x="83" y="67"/>
                    </a:lnTo>
                    <a:lnTo>
                      <a:pt x="42" y="43"/>
                    </a:lnTo>
                    <a:lnTo>
                      <a:pt x="15" y="2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7" name="Freeform 627"/>
              <p:cNvSpPr>
                <a:spLocks/>
              </p:cNvSpPr>
              <p:nvPr/>
            </p:nvSpPr>
            <p:spPr bwMode="auto">
              <a:xfrm>
                <a:off x="5012" y="2047"/>
                <a:ext cx="321" cy="306"/>
              </a:xfrm>
              <a:custGeom>
                <a:avLst/>
                <a:gdLst>
                  <a:gd name="T0" fmla="*/ 570 w 640"/>
                  <a:gd name="T1" fmla="*/ 102 h 612"/>
                  <a:gd name="T2" fmla="*/ 622 w 640"/>
                  <a:gd name="T3" fmla="*/ 182 h 612"/>
                  <a:gd name="T4" fmla="*/ 640 w 640"/>
                  <a:gd name="T5" fmla="*/ 297 h 612"/>
                  <a:gd name="T6" fmla="*/ 617 w 640"/>
                  <a:gd name="T7" fmla="*/ 431 h 612"/>
                  <a:gd name="T8" fmla="*/ 548 w 640"/>
                  <a:gd name="T9" fmla="*/ 521 h 612"/>
                  <a:gd name="T10" fmla="*/ 433 w 640"/>
                  <a:gd name="T11" fmla="*/ 593 h 612"/>
                  <a:gd name="T12" fmla="*/ 326 w 640"/>
                  <a:gd name="T13" fmla="*/ 612 h 612"/>
                  <a:gd name="T14" fmla="*/ 205 w 640"/>
                  <a:gd name="T15" fmla="*/ 585 h 612"/>
                  <a:gd name="T16" fmla="*/ 125 w 640"/>
                  <a:gd name="T17" fmla="*/ 541 h 612"/>
                  <a:gd name="T18" fmla="*/ 43 w 640"/>
                  <a:gd name="T19" fmla="*/ 441 h 612"/>
                  <a:gd name="T20" fmla="*/ 0 w 640"/>
                  <a:gd name="T21" fmla="*/ 337 h 612"/>
                  <a:gd name="T22" fmla="*/ 1 w 640"/>
                  <a:gd name="T23" fmla="*/ 225 h 612"/>
                  <a:gd name="T24" fmla="*/ 48 w 640"/>
                  <a:gd name="T25" fmla="*/ 130 h 612"/>
                  <a:gd name="T26" fmla="*/ 125 w 640"/>
                  <a:gd name="T27" fmla="*/ 58 h 612"/>
                  <a:gd name="T28" fmla="*/ 264 w 640"/>
                  <a:gd name="T29" fmla="*/ 0 h 612"/>
                  <a:gd name="T30" fmla="*/ 383 w 640"/>
                  <a:gd name="T31" fmla="*/ 0 h 612"/>
                  <a:gd name="T32" fmla="*/ 478 w 640"/>
                  <a:gd name="T33" fmla="*/ 33 h 612"/>
                  <a:gd name="T34" fmla="*/ 570 w 640"/>
                  <a:gd name="T35" fmla="*/ 102 h 612"/>
                  <a:gd name="T36" fmla="*/ 570 w 640"/>
                  <a:gd name="T37" fmla="*/ 10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0" h="612">
                    <a:moveTo>
                      <a:pt x="570" y="102"/>
                    </a:moveTo>
                    <a:lnTo>
                      <a:pt x="622" y="182"/>
                    </a:lnTo>
                    <a:lnTo>
                      <a:pt x="640" y="297"/>
                    </a:lnTo>
                    <a:lnTo>
                      <a:pt x="617" y="431"/>
                    </a:lnTo>
                    <a:lnTo>
                      <a:pt x="548" y="521"/>
                    </a:lnTo>
                    <a:lnTo>
                      <a:pt x="433" y="593"/>
                    </a:lnTo>
                    <a:lnTo>
                      <a:pt x="326" y="612"/>
                    </a:lnTo>
                    <a:lnTo>
                      <a:pt x="205" y="585"/>
                    </a:lnTo>
                    <a:lnTo>
                      <a:pt x="125" y="541"/>
                    </a:lnTo>
                    <a:lnTo>
                      <a:pt x="43" y="441"/>
                    </a:lnTo>
                    <a:lnTo>
                      <a:pt x="0" y="337"/>
                    </a:lnTo>
                    <a:lnTo>
                      <a:pt x="1" y="225"/>
                    </a:lnTo>
                    <a:lnTo>
                      <a:pt x="48" y="130"/>
                    </a:lnTo>
                    <a:lnTo>
                      <a:pt x="125" y="58"/>
                    </a:lnTo>
                    <a:lnTo>
                      <a:pt x="264" y="0"/>
                    </a:lnTo>
                    <a:lnTo>
                      <a:pt x="383" y="0"/>
                    </a:lnTo>
                    <a:lnTo>
                      <a:pt x="478" y="33"/>
                    </a:lnTo>
                    <a:lnTo>
                      <a:pt x="570" y="102"/>
                    </a:lnTo>
                    <a:lnTo>
                      <a:pt x="570" y="10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8" name="Freeform 628"/>
              <p:cNvSpPr>
                <a:spLocks/>
              </p:cNvSpPr>
              <p:nvPr/>
            </p:nvSpPr>
            <p:spPr bwMode="auto">
              <a:xfrm>
                <a:off x="5054" y="2074"/>
                <a:ext cx="194" cy="196"/>
              </a:xfrm>
              <a:custGeom>
                <a:avLst/>
                <a:gdLst>
                  <a:gd name="T0" fmla="*/ 213 w 388"/>
                  <a:gd name="T1" fmla="*/ 390 h 392"/>
                  <a:gd name="T2" fmla="*/ 251 w 388"/>
                  <a:gd name="T3" fmla="*/ 380 h 392"/>
                  <a:gd name="T4" fmla="*/ 285 w 388"/>
                  <a:gd name="T5" fmla="*/ 365 h 392"/>
                  <a:gd name="T6" fmla="*/ 315 w 388"/>
                  <a:gd name="T7" fmla="*/ 345 h 392"/>
                  <a:gd name="T8" fmla="*/ 341 w 388"/>
                  <a:gd name="T9" fmla="*/ 318 h 392"/>
                  <a:gd name="T10" fmla="*/ 362 w 388"/>
                  <a:gd name="T11" fmla="*/ 288 h 392"/>
                  <a:gd name="T12" fmla="*/ 377 w 388"/>
                  <a:gd name="T13" fmla="*/ 253 h 392"/>
                  <a:gd name="T14" fmla="*/ 387 w 388"/>
                  <a:gd name="T15" fmla="*/ 214 h 392"/>
                  <a:gd name="T16" fmla="*/ 387 w 388"/>
                  <a:gd name="T17" fmla="*/ 174 h 392"/>
                  <a:gd name="T18" fmla="*/ 377 w 388"/>
                  <a:gd name="T19" fmla="*/ 136 h 392"/>
                  <a:gd name="T20" fmla="*/ 362 w 388"/>
                  <a:gd name="T21" fmla="*/ 101 h 392"/>
                  <a:gd name="T22" fmla="*/ 341 w 388"/>
                  <a:gd name="T23" fmla="*/ 69 h 392"/>
                  <a:gd name="T24" fmla="*/ 315 w 388"/>
                  <a:gd name="T25" fmla="*/ 42 h 392"/>
                  <a:gd name="T26" fmla="*/ 285 w 388"/>
                  <a:gd name="T27" fmla="*/ 22 h 392"/>
                  <a:gd name="T28" fmla="*/ 251 w 388"/>
                  <a:gd name="T29" fmla="*/ 7 h 392"/>
                  <a:gd name="T30" fmla="*/ 213 w 388"/>
                  <a:gd name="T31" fmla="*/ 0 h 392"/>
                  <a:gd name="T32" fmla="*/ 173 w 388"/>
                  <a:gd name="T33" fmla="*/ 0 h 392"/>
                  <a:gd name="T34" fmla="*/ 134 w 388"/>
                  <a:gd name="T35" fmla="*/ 7 h 392"/>
                  <a:gd name="T36" fmla="*/ 99 w 388"/>
                  <a:gd name="T37" fmla="*/ 22 h 392"/>
                  <a:gd name="T38" fmla="*/ 67 w 388"/>
                  <a:gd name="T39" fmla="*/ 42 h 392"/>
                  <a:gd name="T40" fmla="*/ 40 w 388"/>
                  <a:gd name="T41" fmla="*/ 69 h 392"/>
                  <a:gd name="T42" fmla="*/ 20 w 388"/>
                  <a:gd name="T43" fmla="*/ 101 h 392"/>
                  <a:gd name="T44" fmla="*/ 7 w 388"/>
                  <a:gd name="T45" fmla="*/ 136 h 392"/>
                  <a:gd name="T46" fmla="*/ 0 w 388"/>
                  <a:gd name="T47" fmla="*/ 174 h 392"/>
                  <a:gd name="T48" fmla="*/ 0 w 388"/>
                  <a:gd name="T49" fmla="*/ 214 h 392"/>
                  <a:gd name="T50" fmla="*/ 7 w 388"/>
                  <a:gd name="T51" fmla="*/ 253 h 392"/>
                  <a:gd name="T52" fmla="*/ 20 w 388"/>
                  <a:gd name="T53" fmla="*/ 288 h 392"/>
                  <a:gd name="T54" fmla="*/ 40 w 388"/>
                  <a:gd name="T55" fmla="*/ 318 h 392"/>
                  <a:gd name="T56" fmla="*/ 67 w 388"/>
                  <a:gd name="T57" fmla="*/ 345 h 392"/>
                  <a:gd name="T58" fmla="*/ 99 w 388"/>
                  <a:gd name="T59" fmla="*/ 365 h 392"/>
                  <a:gd name="T60" fmla="*/ 134 w 388"/>
                  <a:gd name="T61" fmla="*/ 380 h 392"/>
                  <a:gd name="T62" fmla="*/ 173 w 388"/>
                  <a:gd name="T63" fmla="*/ 390 h 392"/>
                  <a:gd name="T64" fmla="*/ 194 w 388"/>
                  <a:gd name="T65"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8" h="392">
                    <a:moveTo>
                      <a:pt x="194" y="392"/>
                    </a:moveTo>
                    <a:lnTo>
                      <a:pt x="213" y="390"/>
                    </a:lnTo>
                    <a:lnTo>
                      <a:pt x="233" y="386"/>
                    </a:lnTo>
                    <a:lnTo>
                      <a:pt x="251" y="380"/>
                    </a:lnTo>
                    <a:lnTo>
                      <a:pt x="270" y="375"/>
                    </a:lnTo>
                    <a:lnTo>
                      <a:pt x="285" y="365"/>
                    </a:lnTo>
                    <a:lnTo>
                      <a:pt x="301" y="356"/>
                    </a:lnTo>
                    <a:lnTo>
                      <a:pt x="315" y="345"/>
                    </a:lnTo>
                    <a:lnTo>
                      <a:pt x="330" y="333"/>
                    </a:lnTo>
                    <a:lnTo>
                      <a:pt x="341" y="318"/>
                    </a:lnTo>
                    <a:lnTo>
                      <a:pt x="353" y="303"/>
                    </a:lnTo>
                    <a:lnTo>
                      <a:pt x="362" y="288"/>
                    </a:lnTo>
                    <a:lnTo>
                      <a:pt x="372" y="271"/>
                    </a:lnTo>
                    <a:lnTo>
                      <a:pt x="377" y="253"/>
                    </a:lnTo>
                    <a:lnTo>
                      <a:pt x="383" y="234"/>
                    </a:lnTo>
                    <a:lnTo>
                      <a:pt x="387" y="214"/>
                    </a:lnTo>
                    <a:lnTo>
                      <a:pt x="388" y="196"/>
                    </a:lnTo>
                    <a:lnTo>
                      <a:pt x="387" y="174"/>
                    </a:lnTo>
                    <a:lnTo>
                      <a:pt x="383" y="154"/>
                    </a:lnTo>
                    <a:lnTo>
                      <a:pt x="377" y="136"/>
                    </a:lnTo>
                    <a:lnTo>
                      <a:pt x="372" y="119"/>
                    </a:lnTo>
                    <a:lnTo>
                      <a:pt x="362" y="101"/>
                    </a:lnTo>
                    <a:lnTo>
                      <a:pt x="353" y="86"/>
                    </a:lnTo>
                    <a:lnTo>
                      <a:pt x="341" y="69"/>
                    </a:lnTo>
                    <a:lnTo>
                      <a:pt x="330" y="57"/>
                    </a:lnTo>
                    <a:lnTo>
                      <a:pt x="315" y="42"/>
                    </a:lnTo>
                    <a:lnTo>
                      <a:pt x="301" y="32"/>
                    </a:lnTo>
                    <a:lnTo>
                      <a:pt x="285" y="22"/>
                    </a:lnTo>
                    <a:lnTo>
                      <a:pt x="270" y="15"/>
                    </a:lnTo>
                    <a:lnTo>
                      <a:pt x="251" y="7"/>
                    </a:lnTo>
                    <a:lnTo>
                      <a:pt x="233" y="4"/>
                    </a:lnTo>
                    <a:lnTo>
                      <a:pt x="213" y="0"/>
                    </a:lnTo>
                    <a:lnTo>
                      <a:pt x="194" y="0"/>
                    </a:lnTo>
                    <a:lnTo>
                      <a:pt x="173" y="0"/>
                    </a:lnTo>
                    <a:lnTo>
                      <a:pt x="152" y="4"/>
                    </a:lnTo>
                    <a:lnTo>
                      <a:pt x="134" y="7"/>
                    </a:lnTo>
                    <a:lnTo>
                      <a:pt x="117" y="15"/>
                    </a:lnTo>
                    <a:lnTo>
                      <a:pt x="99" y="22"/>
                    </a:lnTo>
                    <a:lnTo>
                      <a:pt x="84" y="32"/>
                    </a:lnTo>
                    <a:lnTo>
                      <a:pt x="67" y="42"/>
                    </a:lnTo>
                    <a:lnTo>
                      <a:pt x="55" y="57"/>
                    </a:lnTo>
                    <a:lnTo>
                      <a:pt x="40" y="69"/>
                    </a:lnTo>
                    <a:lnTo>
                      <a:pt x="30" y="86"/>
                    </a:lnTo>
                    <a:lnTo>
                      <a:pt x="20" y="101"/>
                    </a:lnTo>
                    <a:lnTo>
                      <a:pt x="15" y="119"/>
                    </a:lnTo>
                    <a:lnTo>
                      <a:pt x="7" y="136"/>
                    </a:lnTo>
                    <a:lnTo>
                      <a:pt x="2" y="154"/>
                    </a:lnTo>
                    <a:lnTo>
                      <a:pt x="0" y="174"/>
                    </a:lnTo>
                    <a:lnTo>
                      <a:pt x="0" y="196"/>
                    </a:lnTo>
                    <a:lnTo>
                      <a:pt x="0" y="214"/>
                    </a:lnTo>
                    <a:lnTo>
                      <a:pt x="2" y="234"/>
                    </a:lnTo>
                    <a:lnTo>
                      <a:pt x="7" y="253"/>
                    </a:lnTo>
                    <a:lnTo>
                      <a:pt x="15" y="271"/>
                    </a:lnTo>
                    <a:lnTo>
                      <a:pt x="20" y="288"/>
                    </a:lnTo>
                    <a:lnTo>
                      <a:pt x="30" y="303"/>
                    </a:lnTo>
                    <a:lnTo>
                      <a:pt x="40" y="318"/>
                    </a:lnTo>
                    <a:lnTo>
                      <a:pt x="55" y="333"/>
                    </a:lnTo>
                    <a:lnTo>
                      <a:pt x="67" y="345"/>
                    </a:lnTo>
                    <a:lnTo>
                      <a:pt x="84" y="356"/>
                    </a:lnTo>
                    <a:lnTo>
                      <a:pt x="99" y="365"/>
                    </a:lnTo>
                    <a:lnTo>
                      <a:pt x="117" y="375"/>
                    </a:lnTo>
                    <a:lnTo>
                      <a:pt x="134" y="380"/>
                    </a:lnTo>
                    <a:lnTo>
                      <a:pt x="152" y="386"/>
                    </a:lnTo>
                    <a:lnTo>
                      <a:pt x="173" y="390"/>
                    </a:lnTo>
                    <a:lnTo>
                      <a:pt x="194" y="392"/>
                    </a:lnTo>
                    <a:lnTo>
                      <a:pt x="194" y="39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9" name="Freeform 629"/>
              <p:cNvSpPr>
                <a:spLocks/>
              </p:cNvSpPr>
              <p:nvPr/>
            </p:nvSpPr>
            <p:spPr bwMode="auto">
              <a:xfrm>
                <a:off x="5078" y="2093"/>
                <a:ext cx="128" cy="127"/>
              </a:xfrm>
              <a:custGeom>
                <a:avLst/>
                <a:gdLst>
                  <a:gd name="T0" fmla="*/ 141 w 258"/>
                  <a:gd name="T1" fmla="*/ 252 h 254"/>
                  <a:gd name="T2" fmla="*/ 164 w 258"/>
                  <a:gd name="T3" fmla="*/ 245 h 254"/>
                  <a:gd name="T4" fmla="*/ 187 w 258"/>
                  <a:gd name="T5" fmla="*/ 235 h 254"/>
                  <a:gd name="T6" fmla="*/ 209 w 258"/>
                  <a:gd name="T7" fmla="*/ 222 h 254"/>
                  <a:gd name="T8" fmla="*/ 226 w 258"/>
                  <a:gd name="T9" fmla="*/ 205 h 254"/>
                  <a:gd name="T10" fmla="*/ 239 w 258"/>
                  <a:gd name="T11" fmla="*/ 184 h 254"/>
                  <a:gd name="T12" fmla="*/ 249 w 258"/>
                  <a:gd name="T13" fmla="*/ 160 h 254"/>
                  <a:gd name="T14" fmla="*/ 256 w 258"/>
                  <a:gd name="T15" fmla="*/ 137 h 254"/>
                  <a:gd name="T16" fmla="*/ 256 w 258"/>
                  <a:gd name="T17" fmla="*/ 110 h 254"/>
                  <a:gd name="T18" fmla="*/ 249 w 258"/>
                  <a:gd name="T19" fmla="*/ 85 h 254"/>
                  <a:gd name="T20" fmla="*/ 239 w 258"/>
                  <a:gd name="T21" fmla="*/ 63 h 254"/>
                  <a:gd name="T22" fmla="*/ 226 w 258"/>
                  <a:gd name="T23" fmla="*/ 43 h 254"/>
                  <a:gd name="T24" fmla="*/ 209 w 258"/>
                  <a:gd name="T25" fmla="*/ 26 h 254"/>
                  <a:gd name="T26" fmla="*/ 187 w 258"/>
                  <a:gd name="T27" fmla="*/ 13 h 254"/>
                  <a:gd name="T28" fmla="*/ 164 w 258"/>
                  <a:gd name="T29" fmla="*/ 3 h 254"/>
                  <a:gd name="T30" fmla="*/ 141 w 258"/>
                  <a:gd name="T31" fmla="*/ 0 h 254"/>
                  <a:gd name="T32" fmla="*/ 114 w 258"/>
                  <a:gd name="T33" fmla="*/ 0 h 254"/>
                  <a:gd name="T34" fmla="*/ 89 w 258"/>
                  <a:gd name="T35" fmla="*/ 3 h 254"/>
                  <a:gd name="T36" fmla="*/ 67 w 258"/>
                  <a:gd name="T37" fmla="*/ 13 h 254"/>
                  <a:gd name="T38" fmla="*/ 47 w 258"/>
                  <a:gd name="T39" fmla="*/ 26 h 254"/>
                  <a:gd name="T40" fmla="*/ 29 w 258"/>
                  <a:gd name="T41" fmla="*/ 43 h 254"/>
                  <a:gd name="T42" fmla="*/ 15 w 258"/>
                  <a:gd name="T43" fmla="*/ 63 h 254"/>
                  <a:gd name="T44" fmla="*/ 5 w 258"/>
                  <a:gd name="T45" fmla="*/ 85 h 254"/>
                  <a:gd name="T46" fmla="*/ 0 w 258"/>
                  <a:gd name="T47" fmla="*/ 110 h 254"/>
                  <a:gd name="T48" fmla="*/ 0 w 258"/>
                  <a:gd name="T49" fmla="*/ 137 h 254"/>
                  <a:gd name="T50" fmla="*/ 5 w 258"/>
                  <a:gd name="T51" fmla="*/ 160 h 254"/>
                  <a:gd name="T52" fmla="*/ 15 w 258"/>
                  <a:gd name="T53" fmla="*/ 184 h 254"/>
                  <a:gd name="T54" fmla="*/ 29 w 258"/>
                  <a:gd name="T55" fmla="*/ 205 h 254"/>
                  <a:gd name="T56" fmla="*/ 47 w 258"/>
                  <a:gd name="T57" fmla="*/ 222 h 254"/>
                  <a:gd name="T58" fmla="*/ 67 w 258"/>
                  <a:gd name="T59" fmla="*/ 235 h 254"/>
                  <a:gd name="T60" fmla="*/ 89 w 258"/>
                  <a:gd name="T61" fmla="*/ 245 h 254"/>
                  <a:gd name="T62" fmla="*/ 114 w 258"/>
                  <a:gd name="T63" fmla="*/ 252 h 254"/>
                  <a:gd name="T64" fmla="*/ 129 w 258"/>
                  <a:gd name="T6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254">
                    <a:moveTo>
                      <a:pt x="129" y="254"/>
                    </a:moveTo>
                    <a:lnTo>
                      <a:pt x="141" y="252"/>
                    </a:lnTo>
                    <a:lnTo>
                      <a:pt x="152" y="251"/>
                    </a:lnTo>
                    <a:lnTo>
                      <a:pt x="164" y="245"/>
                    </a:lnTo>
                    <a:lnTo>
                      <a:pt x="177" y="242"/>
                    </a:lnTo>
                    <a:lnTo>
                      <a:pt x="187" y="235"/>
                    </a:lnTo>
                    <a:lnTo>
                      <a:pt x="199" y="230"/>
                    </a:lnTo>
                    <a:lnTo>
                      <a:pt x="209" y="222"/>
                    </a:lnTo>
                    <a:lnTo>
                      <a:pt x="219" y="215"/>
                    </a:lnTo>
                    <a:lnTo>
                      <a:pt x="226" y="205"/>
                    </a:lnTo>
                    <a:lnTo>
                      <a:pt x="234" y="195"/>
                    </a:lnTo>
                    <a:lnTo>
                      <a:pt x="239" y="184"/>
                    </a:lnTo>
                    <a:lnTo>
                      <a:pt x="246" y="174"/>
                    </a:lnTo>
                    <a:lnTo>
                      <a:pt x="249" y="160"/>
                    </a:lnTo>
                    <a:lnTo>
                      <a:pt x="254" y="149"/>
                    </a:lnTo>
                    <a:lnTo>
                      <a:pt x="256" y="137"/>
                    </a:lnTo>
                    <a:lnTo>
                      <a:pt x="258" y="125"/>
                    </a:lnTo>
                    <a:lnTo>
                      <a:pt x="256" y="110"/>
                    </a:lnTo>
                    <a:lnTo>
                      <a:pt x="254" y="98"/>
                    </a:lnTo>
                    <a:lnTo>
                      <a:pt x="249" y="85"/>
                    </a:lnTo>
                    <a:lnTo>
                      <a:pt x="246" y="75"/>
                    </a:lnTo>
                    <a:lnTo>
                      <a:pt x="239" y="63"/>
                    </a:lnTo>
                    <a:lnTo>
                      <a:pt x="234" y="53"/>
                    </a:lnTo>
                    <a:lnTo>
                      <a:pt x="226" y="43"/>
                    </a:lnTo>
                    <a:lnTo>
                      <a:pt x="219" y="36"/>
                    </a:lnTo>
                    <a:lnTo>
                      <a:pt x="209" y="26"/>
                    </a:lnTo>
                    <a:lnTo>
                      <a:pt x="199" y="20"/>
                    </a:lnTo>
                    <a:lnTo>
                      <a:pt x="187" y="13"/>
                    </a:lnTo>
                    <a:lnTo>
                      <a:pt x="177" y="8"/>
                    </a:lnTo>
                    <a:lnTo>
                      <a:pt x="164" y="3"/>
                    </a:lnTo>
                    <a:lnTo>
                      <a:pt x="152" y="1"/>
                    </a:lnTo>
                    <a:lnTo>
                      <a:pt x="141" y="0"/>
                    </a:lnTo>
                    <a:lnTo>
                      <a:pt x="129" y="0"/>
                    </a:lnTo>
                    <a:lnTo>
                      <a:pt x="114" y="0"/>
                    </a:lnTo>
                    <a:lnTo>
                      <a:pt x="102" y="1"/>
                    </a:lnTo>
                    <a:lnTo>
                      <a:pt x="89" y="3"/>
                    </a:lnTo>
                    <a:lnTo>
                      <a:pt x="79" y="8"/>
                    </a:lnTo>
                    <a:lnTo>
                      <a:pt x="67" y="13"/>
                    </a:lnTo>
                    <a:lnTo>
                      <a:pt x="57" y="20"/>
                    </a:lnTo>
                    <a:lnTo>
                      <a:pt x="47" y="26"/>
                    </a:lnTo>
                    <a:lnTo>
                      <a:pt x="39" y="36"/>
                    </a:lnTo>
                    <a:lnTo>
                      <a:pt x="29" y="43"/>
                    </a:lnTo>
                    <a:lnTo>
                      <a:pt x="22" y="53"/>
                    </a:lnTo>
                    <a:lnTo>
                      <a:pt x="15" y="63"/>
                    </a:lnTo>
                    <a:lnTo>
                      <a:pt x="10" y="75"/>
                    </a:lnTo>
                    <a:lnTo>
                      <a:pt x="5" y="85"/>
                    </a:lnTo>
                    <a:lnTo>
                      <a:pt x="2" y="98"/>
                    </a:lnTo>
                    <a:lnTo>
                      <a:pt x="0" y="110"/>
                    </a:lnTo>
                    <a:lnTo>
                      <a:pt x="0" y="125"/>
                    </a:lnTo>
                    <a:lnTo>
                      <a:pt x="0" y="137"/>
                    </a:lnTo>
                    <a:lnTo>
                      <a:pt x="2" y="149"/>
                    </a:lnTo>
                    <a:lnTo>
                      <a:pt x="5" y="160"/>
                    </a:lnTo>
                    <a:lnTo>
                      <a:pt x="10" y="174"/>
                    </a:lnTo>
                    <a:lnTo>
                      <a:pt x="15" y="184"/>
                    </a:lnTo>
                    <a:lnTo>
                      <a:pt x="22" y="195"/>
                    </a:lnTo>
                    <a:lnTo>
                      <a:pt x="29" y="205"/>
                    </a:lnTo>
                    <a:lnTo>
                      <a:pt x="39" y="215"/>
                    </a:lnTo>
                    <a:lnTo>
                      <a:pt x="47" y="222"/>
                    </a:lnTo>
                    <a:lnTo>
                      <a:pt x="57" y="230"/>
                    </a:lnTo>
                    <a:lnTo>
                      <a:pt x="67" y="235"/>
                    </a:lnTo>
                    <a:lnTo>
                      <a:pt x="79" y="242"/>
                    </a:lnTo>
                    <a:lnTo>
                      <a:pt x="89" y="245"/>
                    </a:lnTo>
                    <a:lnTo>
                      <a:pt x="102" y="251"/>
                    </a:lnTo>
                    <a:lnTo>
                      <a:pt x="114" y="252"/>
                    </a:lnTo>
                    <a:lnTo>
                      <a:pt x="129" y="254"/>
                    </a:lnTo>
                    <a:lnTo>
                      <a:pt x="129" y="254"/>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0" name="Freeform 630"/>
              <p:cNvSpPr>
                <a:spLocks/>
              </p:cNvSpPr>
              <p:nvPr/>
            </p:nvSpPr>
            <p:spPr bwMode="auto">
              <a:xfrm>
                <a:off x="5098" y="2106"/>
                <a:ext cx="77" cy="78"/>
              </a:xfrm>
              <a:custGeom>
                <a:avLst/>
                <a:gdLst>
                  <a:gd name="T0" fmla="*/ 77 w 154"/>
                  <a:gd name="T1" fmla="*/ 155 h 155"/>
                  <a:gd name="T2" fmla="*/ 90 w 154"/>
                  <a:gd name="T3" fmla="*/ 152 h 155"/>
                  <a:gd name="T4" fmla="*/ 105 w 154"/>
                  <a:gd name="T5" fmla="*/ 149 h 155"/>
                  <a:gd name="T6" fmla="*/ 119 w 154"/>
                  <a:gd name="T7" fmla="*/ 140 h 155"/>
                  <a:gd name="T8" fmla="*/ 130 w 154"/>
                  <a:gd name="T9" fmla="*/ 132 h 155"/>
                  <a:gd name="T10" fmla="*/ 139 w 154"/>
                  <a:gd name="T11" fmla="*/ 120 h 155"/>
                  <a:gd name="T12" fmla="*/ 147 w 154"/>
                  <a:gd name="T13" fmla="*/ 107 h 155"/>
                  <a:gd name="T14" fmla="*/ 150 w 154"/>
                  <a:gd name="T15" fmla="*/ 92 h 155"/>
                  <a:gd name="T16" fmla="*/ 154 w 154"/>
                  <a:gd name="T17" fmla="*/ 77 h 155"/>
                  <a:gd name="T18" fmla="*/ 150 w 154"/>
                  <a:gd name="T19" fmla="*/ 62 h 155"/>
                  <a:gd name="T20" fmla="*/ 147 w 154"/>
                  <a:gd name="T21" fmla="*/ 47 h 155"/>
                  <a:gd name="T22" fmla="*/ 139 w 154"/>
                  <a:gd name="T23" fmla="*/ 33 h 155"/>
                  <a:gd name="T24" fmla="*/ 130 w 154"/>
                  <a:gd name="T25" fmla="*/ 23 h 155"/>
                  <a:gd name="T26" fmla="*/ 119 w 154"/>
                  <a:gd name="T27" fmla="*/ 11 h 155"/>
                  <a:gd name="T28" fmla="*/ 105 w 154"/>
                  <a:gd name="T29" fmla="*/ 5 h 155"/>
                  <a:gd name="T30" fmla="*/ 90 w 154"/>
                  <a:gd name="T31" fmla="*/ 0 h 155"/>
                  <a:gd name="T32" fmla="*/ 77 w 154"/>
                  <a:gd name="T33" fmla="*/ 0 h 155"/>
                  <a:gd name="T34" fmla="*/ 60 w 154"/>
                  <a:gd name="T35" fmla="*/ 0 h 155"/>
                  <a:gd name="T36" fmla="*/ 45 w 154"/>
                  <a:gd name="T37" fmla="*/ 5 h 155"/>
                  <a:gd name="T38" fmla="*/ 32 w 154"/>
                  <a:gd name="T39" fmla="*/ 11 h 155"/>
                  <a:gd name="T40" fmla="*/ 22 w 154"/>
                  <a:gd name="T41" fmla="*/ 23 h 155"/>
                  <a:gd name="T42" fmla="*/ 12 w 154"/>
                  <a:gd name="T43" fmla="*/ 33 h 155"/>
                  <a:gd name="T44" fmla="*/ 5 w 154"/>
                  <a:gd name="T45" fmla="*/ 47 h 155"/>
                  <a:gd name="T46" fmla="*/ 0 w 154"/>
                  <a:gd name="T47" fmla="*/ 62 h 155"/>
                  <a:gd name="T48" fmla="*/ 0 w 154"/>
                  <a:gd name="T49" fmla="*/ 77 h 155"/>
                  <a:gd name="T50" fmla="*/ 0 w 154"/>
                  <a:gd name="T51" fmla="*/ 92 h 155"/>
                  <a:gd name="T52" fmla="*/ 5 w 154"/>
                  <a:gd name="T53" fmla="*/ 107 h 155"/>
                  <a:gd name="T54" fmla="*/ 12 w 154"/>
                  <a:gd name="T55" fmla="*/ 120 h 155"/>
                  <a:gd name="T56" fmla="*/ 22 w 154"/>
                  <a:gd name="T57" fmla="*/ 132 h 155"/>
                  <a:gd name="T58" fmla="*/ 32 w 154"/>
                  <a:gd name="T59" fmla="*/ 140 h 155"/>
                  <a:gd name="T60" fmla="*/ 45 w 154"/>
                  <a:gd name="T61" fmla="*/ 149 h 155"/>
                  <a:gd name="T62" fmla="*/ 60 w 154"/>
                  <a:gd name="T63" fmla="*/ 152 h 155"/>
                  <a:gd name="T64" fmla="*/ 77 w 154"/>
                  <a:gd name="T65" fmla="*/ 155 h 155"/>
                  <a:gd name="T66" fmla="*/ 77 w 154"/>
                  <a:gd name="T6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55">
                    <a:moveTo>
                      <a:pt x="77" y="155"/>
                    </a:moveTo>
                    <a:lnTo>
                      <a:pt x="90" y="152"/>
                    </a:lnTo>
                    <a:lnTo>
                      <a:pt x="105" y="149"/>
                    </a:lnTo>
                    <a:lnTo>
                      <a:pt x="119" y="140"/>
                    </a:lnTo>
                    <a:lnTo>
                      <a:pt x="130" y="132"/>
                    </a:lnTo>
                    <a:lnTo>
                      <a:pt x="139" y="120"/>
                    </a:lnTo>
                    <a:lnTo>
                      <a:pt x="147" y="107"/>
                    </a:lnTo>
                    <a:lnTo>
                      <a:pt x="150" y="92"/>
                    </a:lnTo>
                    <a:lnTo>
                      <a:pt x="154" y="77"/>
                    </a:lnTo>
                    <a:lnTo>
                      <a:pt x="150" y="62"/>
                    </a:lnTo>
                    <a:lnTo>
                      <a:pt x="147" y="47"/>
                    </a:lnTo>
                    <a:lnTo>
                      <a:pt x="139" y="33"/>
                    </a:lnTo>
                    <a:lnTo>
                      <a:pt x="130" y="23"/>
                    </a:lnTo>
                    <a:lnTo>
                      <a:pt x="119" y="11"/>
                    </a:lnTo>
                    <a:lnTo>
                      <a:pt x="105" y="5"/>
                    </a:lnTo>
                    <a:lnTo>
                      <a:pt x="90" y="0"/>
                    </a:lnTo>
                    <a:lnTo>
                      <a:pt x="77" y="0"/>
                    </a:lnTo>
                    <a:lnTo>
                      <a:pt x="60" y="0"/>
                    </a:lnTo>
                    <a:lnTo>
                      <a:pt x="45" y="5"/>
                    </a:lnTo>
                    <a:lnTo>
                      <a:pt x="32" y="11"/>
                    </a:lnTo>
                    <a:lnTo>
                      <a:pt x="22" y="23"/>
                    </a:lnTo>
                    <a:lnTo>
                      <a:pt x="12" y="33"/>
                    </a:lnTo>
                    <a:lnTo>
                      <a:pt x="5" y="47"/>
                    </a:lnTo>
                    <a:lnTo>
                      <a:pt x="0" y="62"/>
                    </a:lnTo>
                    <a:lnTo>
                      <a:pt x="0" y="77"/>
                    </a:lnTo>
                    <a:lnTo>
                      <a:pt x="0" y="92"/>
                    </a:lnTo>
                    <a:lnTo>
                      <a:pt x="5" y="107"/>
                    </a:lnTo>
                    <a:lnTo>
                      <a:pt x="12" y="120"/>
                    </a:lnTo>
                    <a:lnTo>
                      <a:pt x="22" y="132"/>
                    </a:lnTo>
                    <a:lnTo>
                      <a:pt x="32" y="140"/>
                    </a:lnTo>
                    <a:lnTo>
                      <a:pt x="45" y="149"/>
                    </a:lnTo>
                    <a:lnTo>
                      <a:pt x="60" y="152"/>
                    </a:lnTo>
                    <a:lnTo>
                      <a:pt x="77" y="155"/>
                    </a:lnTo>
                    <a:lnTo>
                      <a:pt x="77" y="15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1" name="Freeform 631"/>
              <p:cNvSpPr>
                <a:spLocks/>
              </p:cNvSpPr>
              <p:nvPr/>
            </p:nvSpPr>
            <p:spPr bwMode="auto">
              <a:xfrm>
                <a:off x="5039" y="2082"/>
                <a:ext cx="269" cy="245"/>
              </a:xfrm>
              <a:custGeom>
                <a:avLst/>
                <a:gdLst>
                  <a:gd name="T0" fmla="*/ 381 w 539"/>
                  <a:gd name="T1" fmla="*/ 24 h 492"/>
                  <a:gd name="T2" fmla="*/ 425 w 539"/>
                  <a:gd name="T3" fmla="*/ 76 h 492"/>
                  <a:gd name="T4" fmla="*/ 458 w 539"/>
                  <a:gd name="T5" fmla="*/ 144 h 492"/>
                  <a:gd name="T6" fmla="*/ 458 w 539"/>
                  <a:gd name="T7" fmla="*/ 214 h 492"/>
                  <a:gd name="T8" fmla="*/ 443 w 539"/>
                  <a:gd name="T9" fmla="*/ 281 h 492"/>
                  <a:gd name="T10" fmla="*/ 395 w 539"/>
                  <a:gd name="T11" fmla="*/ 358 h 492"/>
                  <a:gd name="T12" fmla="*/ 350 w 539"/>
                  <a:gd name="T13" fmla="*/ 387 h 492"/>
                  <a:gd name="T14" fmla="*/ 248 w 539"/>
                  <a:gd name="T15" fmla="*/ 415 h 492"/>
                  <a:gd name="T16" fmla="*/ 182 w 539"/>
                  <a:gd name="T17" fmla="*/ 412 h 492"/>
                  <a:gd name="T18" fmla="*/ 89 w 539"/>
                  <a:gd name="T19" fmla="*/ 371 h 492"/>
                  <a:gd name="T20" fmla="*/ 42 w 539"/>
                  <a:gd name="T21" fmla="*/ 325 h 492"/>
                  <a:gd name="T22" fmla="*/ 19 w 539"/>
                  <a:gd name="T23" fmla="*/ 278 h 492"/>
                  <a:gd name="T24" fmla="*/ 2 w 539"/>
                  <a:gd name="T25" fmla="*/ 216 h 492"/>
                  <a:gd name="T26" fmla="*/ 0 w 539"/>
                  <a:gd name="T27" fmla="*/ 268 h 492"/>
                  <a:gd name="T28" fmla="*/ 12 w 539"/>
                  <a:gd name="T29" fmla="*/ 325 h 492"/>
                  <a:gd name="T30" fmla="*/ 42 w 539"/>
                  <a:gd name="T31" fmla="*/ 385 h 492"/>
                  <a:gd name="T32" fmla="*/ 109 w 539"/>
                  <a:gd name="T33" fmla="*/ 445 h 492"/>
                  <a:gd name="T34" fmla="*/ 177 w 539"/>
                  <a:gd name="T35" fmla="*/ 479 h 492"/>
                  <a:gd name="T36" fmla="*/ 258 w 539"/>
                  <a:gd name="T37" fmla="*/ 492 h 492"/>
                  <a:gd name="T38" fmla="*/ 315 w 539"/>
                  <a:gd name="T39" fmla="*/ 484 h 492"/>
                  <a:gd name="T40" fmla="*/ 373 w 539"/>
                  <a:gd name="T41" fmla="*/ 467 h 492"/>
                  <a:gd name="T42" fmla="*/ 443 w 539"/>
                  <a:gd name="T43" fmla="*/ 430 h 492"/>
                  <a:gd name="T44" fmla="*/ 495 w 539"/>
                  <a:gd name="T45" fmla="*/ 385 h 492"/>
                  <a:gd name="T46" fmla="*/ 520 w 539"/>
                  <a:gd name="T47" fmla="*/ 335 h 492"/>
                  <a:gd name="T48" fmla="*/ 529 w 539"/>
                  <a:gd name="T49" fmla="*/ 278 h 492"/>
                  <a:gd name="T50" fmla="*/ 539 w 539"/>
                  <a:gd name="T51" fmla="*/ 219 h 492"/>
                  <a:gd name="T52" fmla="*/ 529 w 539"/>
                  <a:gd name="T53" fmla="*/ 159 h 492"/>
                  <a:gd name="T54" fmla="*/ 497 w 539"/>
                  <a:gd name="T55" fmla="*/ 101 h 492"/>
                  <a:gd name="T56" fmla="*/ 457 w 539"/>
                  <a:gd name="T57" fmla="*/ 54 h 492"/>
                  <a:gd name="T58" fmla="*/ 407 w 539"/>
                  <a:gd name="T59" fmla="*/ 19 h 492"/>
                  <a:gd name="T60" fmla="*/ 350 w 539"/>
                  <a:gd name="T61" fmla="*/ 0 h 492"/>
                  <a:gd name="T62" fmla="*/ 381 w 539"/>
                  <a:gd name="T63" fmla="*/ 24 h 492"/>
                  <a:gd name="T64" fmla="*/ 381 w 539"/>
                  <a:gd name="T65" fmla="*/ 2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9" h="492">
                    <a:moveTo>
                      <a:pt x="381" y="24"/>
                    </a:moveTo>
                    <a:lnTo>
                      <a:pt x="425" y="76"/>
                    </a:lnTo>
                    <a:lnTo>
                      <a:pt x="458" y="144"/>
                    </a:lnTo>
                    <a:lnTo>
                      <a:pt x="458" y="214"/>
                    </a:lnTo>
                    <a:lnTo>
                      <a:pt x="443" y="281"/>
                    </a:lnTo>
                    <a:lnTo>
                      <a:pt x="395" y="358"/>
                    </a:lnTo>
                    <a:lnTo>
                      <a:pt x="350" y="387"/>
                    </a:lnTo>
                    <a:lnTo>
                      <a:pt x="248" y="415"/>
                    </a:lnTo>
                    <a:lnTo>
                      <a:pt x="182" y="412"/>
                    </a:lnTo>
                    <a:lnTo>
                      <a:pt x="89" y="371"/>
                    </a:lnTo>
                    <a:lnTo>
                      <a:pt x="42" y="325"/>
                    </a:lnTo>
                    <a:lnTo>
                      <a:pt x="19" y="278"/>
                    </a:lnTo>
                    <a:lnTo>
                      <a:pt x="2" y="216"/>
                    </a:lnTo>
                    <a:lnTo>
                      <a:pt x="0" y="268"/>
                    </a:lnTo>
                    <a:lnTo>
                      <a:pt x="12" y="325"/>
                    </a:lnTo>
                    <a:lnTo>
                      <a:pt x="42" y="385"/>
                    </a:lnTo>
                    <a:lnTo>
                      <a:pt x="109" y="445"/>
                    </a:lnTo>
                    <a:lnTo>
                      <a:pt x="177" y="479"/>
                    </a:lnTo>
                    <a:lnTo>
                      <a:pt x="258" y="492"/>
                    </a:lnTo>
                    <a:lnTo>
                      <a:pt x="315" y="484"/>
                    </a:lnTo>
                    <a:lnTo>
                      <a:pt x="373" y="467"/>
                    </a:lnTo>
                    <a:lnTo>
                      <a:pt x="443" y="430"/>
                    </a:lnTo>
                    <a:lnTo>
                      <a:pt x="495" y="385"/>
                    </a:lnTo>
                    <a:lnTo>
                      <a:pt x="520" y="335"/>
                    </a:lnTo>
                    <a:lnTo>
                      <a:pt x="529" y="278"/>
                    </a:lnTo>
                    <a:lnTo>
                      <a:pt x="539" y="219"/>
                    </a:lnTo>
                    <a:lnTo>
                      <a:pt x="529" y="159"/>
                    </a:lnTo>
                    <a:lnTo>
                      <a:pt x="497" y="101"/>
                    </a:lnTo>
                    <a:lnTo>
                      <a:pt x="457" y="54"/>
                    </a:lnTo>
                    <a:lnTo>
                      <a:pt x="407" y="19"/>
                    </a:lnTo>
                    <a:lnTo>
                      <a:pt x="350" y="0"/>
                    </a:lnTo>
                    <a:lnTo>
                      <a:pt x="381" y="24"/>
                    </a:lnTo>
                    <a:lnTo>
                      <a:pt x="381" y="2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2" name="Freeform 632"/>
              <p:cNvSpPr>
                <a:spLocks/>
              </p:cNvSpPr>
              <p:nvPr/>
            </p:nvSpPr>
            <p:spPr bwMode="auto">
              <a:xfrm>
                <a:off x="4137" y="2297"/>
                <a:ext cx="363" cy="412"/>
              </a:xfrm>
              <a:custGeom>
                <a:avLst/>
                <a:gdLst>
                  <a:gd name="T0" fmla="*/ 725 w 725"/>
                  <a:gd name="T1" fmla="*/ 120 h 824"/>
                  <a:gd name="T2" fmla="*/ 724 w 725"/>
                  <a:gd name="T3" fmla="*/ 122 h 824"/>
                  <a:gd name="T4" fmla="*/ 722 w 725"/>
                  <a:gd name="T5" fmla="*/ 124 h 824"/>
                  <a:gd name="T6" fmla="*/ 630 w 725"/>
                  <a:gd name="T7" fmla="*/ 191 h 824"/>
                  <a:gd name="T8" fmla="*/ 545 w 725"/>
                  <a:gd name="T9" fmla="*/ 291 h 824"/>
                  <a:gd name="T10" fmla="*/ 481 w 725"/>
                  <a:gd name="T11" fmla="*/ 418 h 824"/>
                  <a:gd name="T12" fmla="*/ 455 w 725"/>
                  <a:gd name="T13" fmla="*/ 607 h 824"/>
                  <a:gd name="T14" fmla="*/ 453 w 725"/>
                  <a:gd name="T15" fmla="*/ 610 h 824"/>
                  <a:gd name="T16" fmla="*/ 453 w 725"/>
                  <a:gd name="T17" fmla="*/ 625 h 824"/>
                  <a:gd name="T18" fmla="*/ 453 w 725"/>
                  <a:gd name="T19" fmla="*/ 634 h 824"/>
                  <a:gd name="T20" fmla="*/ 453 w 725"/>
                  <a:gd name="T21" fmla="*/ 647 h 824"/>
                  <a:gd name="T22" fmla="*/ 453 w 725"/>
                  <a:gd name="T23" fmla="*/ 661 h 824"/>
                  <a:gd name="T24" fmla="*/ 453 w 725"/>
                  <a:gd name="T25" fmla="*/ 676 h 824"/>
                  <a:gd name="T26" fmla="*/ 453 w 725"/>
                  <a:gd name="T27" fmla="*/ 691 h 824"/>
                  <a:gd name="T28" fmla="*/ 453 w 725"/>
                  <a:gd name="T29" fmla="*/ 707 h 824"/>
                  <a:gd name="T30" fmla="*/ 453 w 725"/>
                  <a:gd name="T31" fmla="*/ 724 h 824"/>
                  <a:gd name="T32" fmla="*/ 453 w 725"/>
                  <a:gd name="T33" fmla="*/ 744 h 824"/>
                  <a:gd name="T34" fmla="*/ 453 w 725"/>
                  <a:gd name="T35" fmla="*/ 763 h 824"/>
                  <a:gd name="T36" fmla="*/ 453 w 725"/>
                  <a:gd name="T37" fmla="*/ 781 h 824"/>
                  <a:gd name="T38" fmla="*/ 453 w 725"/>
                  <a:gd name="T39" fmla="*/ 799 h 824"/>
                  <a:gd name="T40" fmla="*/ 453 w 725"/>
                  <a:gd name="T41" fmla="*/ 819 h 824"/>
                  <a:gd name="T42" fmla="*/ 443 w 725"/>
                  <a:gd name="T43" fmla="*/ 821 h 824"/>
                  <a:gd name="T44" fmla="*/ 436 w 725"/>
                  <a:gd name="T45" fmla="*/ 823 h 824"/>
                  <a:gd name="T46" fmla="*/ 431 w 725"/>
                  <a:gd name="T47" fmla="*/ 823 h 824"/>
                  <a:gd name="T48" fmla="*/ 431 w 725"/>
                  <a:gd name="T49" fmla="*/ 824 h 824"/>
                  <a:gd name="T50" fmla="*/ 244 w 725"/>
                  <a:gd name="T51" fmla="*/ 794 h 824"/>
                  <a:gd name="T52" fmla="*/ 115 w 725"/>
                  <a:gd name="T53" fmla="*/ 717 h 824"/>
                  <a:gd name="T54" fmla="*/ 25 w 725"/>
                  <a:gd name="T55" fmla="*/ 589 h 824"/>
                  <a:gd name="T56" fmla="*/ 0 w 725"/>
                  <a:gd name="T57" fmla="*/ 468 h 824"/>
                  <a:gd name="T58" fmla="*/ 18 w 725"/>
                  <a:gd name="T59" fmla="*/ 283 h 824"/>
                  <a:gd name="T60" fmla="*/ 72 w 725"/>
                  <a:gd name="T61" fmla="*/ 169 h 824"/>
                  <a:gd name="T62" fmla="*/ 169 w 725"/>
                  <a:gd name="T63" fmla="*/ 65 h 824"/>
                  <a:gd name="T64" fmla="*/ 301 w 725"/>
                  <a:gd name="T65" fmla="*/ 3 h 824"/>
                  <a:gd name="T66" fmla="*/ 460 w 725"/>
                  <a:gd name="T67" fmla="*/ 0 h 824"/>
                  <a:gd name="T68" fmla="*/ 597 w 725"/>
                  <a:gd name="T69" fmla="*/ 28 h 824"/>
                  <a:gd name="T70" fmla="*/ 707 w 725"/>
                  <a:gd name="T71" fmla="*/ 95 h 824"/>
                  <a:gd name="T72" fmla="*/ 707 w 725"/>
                  <a:gd name="T73" fmla="*/ 97 h 824"/>
                  <a:gd name="T74" fmla="*/ 712 w 725"/>
                  <a:gd name="T75" fmla="*/ 102 h 824"/>
                  <a:gd name="T76" fmla="*/ 717 w 725"/>
                  <a:gd name="T77" fmla="*/ 110 h 824"/>
                  <a:gd name="T78" fmla="*/ 725 w 725"/>
                  <a:gd name="T79" fmla="*/ 120 h 824"/>
                  <a:gd name="T80" fmla="*/ 725 w 725"/>
                  <a:gd name="T81" fmla="*/ 12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5" h="824">
                    <a:moveTo>
                      <a:pt x="725" y="120"/>
                    </a:moveTo>
                    <a:lnTo>
                      <a:pt x="724" y="122"/>
                    </a:lnTo>
                    <a:lnTo>
                      <a:pt x="722" y="124"/>
                    </a:lnTo>
                    <a:lnTo>
                      <a:pt x="630" y="191"/>
                    </a:lnTo>
                    <a:lnTo>
                      <a:pt x="545" y="291"/>
                    </a:lnTo>
                    <a:lnTo>
                      <a:pt x="481" y="418"/>
                    </a:lnTo>
                    <a:lnTo>
                      <a:pt x="455" y="607"/>
                    </a:lnTo>
                    <a:lnTo>
                      <a:pt x="453" y="610"/>
                    </a:lnTo>
                    <a:lnTo>
                      <a:pt x="453" y="625"/>
                    </a:lnTo>
                    <a:lnTo>
                      <a:pt x="453" y="634"/>
                    </a:lnTo>
                    <a:lnTo>
                      <a:pt x="453" y="647"/>
                    </a:lnTo>
                    <a:lnTo>
                      <a:pt x="453" y="661"/>
                    </a:lnTo>
                    <a:lnTo>
                      <a:pt x="453" y="676"/>
                    </a:lnTo>
                    <a:lnTo>
                      <a:pt x="453" y="691"/>
                    </a:lnTo>
                    <a:lnTo>
                      <a:pt x="453" y="707"/>
                    </a:lnTo>
                    <a:lnTo>
                      <a:pt x="453" y="724"/>
                    </a:lnTo>
                    <a:lnTo>
                      <a:pt x="453" y="744"/>
                    </a:lnTo>
                    <a:lnTo>
                      <a:pt x="453" y="763"/>
                    </a:lnTo>
                    <a:lnTo>
                      <a:pt x="453" y="781"/>
                    </a:lnTo>
                    <a:lnTo>
                      <a:pt x="453" y="799"/>
                    </a:lnTo>
                    <a:lnTo>
                      <a:pt x="453" y="819"/>
                    </a:lnTo>
                    <a:lnTo>
                      <a:pt x="443" y="821"/>
                    </a:lnTo>
                    <a:lnTo>
                      <a:pt x="436" y="823"/>
                    </a:lnTo>
                    <a:lnTo>
                      <a:pt x="431" y="823"/>
                    </a:lnTo>
                    <a:lnTo>
                      <a:pt x="431" y="824"/>
                    </a:lnTo>
                    <a:lnTo>
                      <a:pt x="244" y="794"/>
                    </a:lnTo>
                    <a:lnTo>
                      <a:pt x="115" y="717"/>
                    </a:lnTo>
                    <a:lnTo>
                      <a:pt x="25" y="589"/>
                    </a:lnTo>
                    <a:lnTo>
                      <a:pt x="0" y="468"/>
                    </a:lnTo>
                    <a:lnTo>
                      <a:pt x="18" y="283"/>
                    </a:lnTo>
                    <a:lnTo>
                      <a:pt x="72" y="169"/>
                    </a:lnTo>
                    <a:lnTo>
                      <a:pt x="169" y="65"/>
                    </a:lnTo>
                    <a:lnTo>
                      <a:pt x="301" y="3"/>
                    </a:lnTo>
                    <a:lnTo>
                      <a:pt x="460" y="0"/>
                    </a:lnTo>
                    <a:lnTo>
                      <a:pt x="597" y="28"/>
                    </a:lnTo>
                    <a:lnTo>
                      <a:pt x="707" y="95"/>
                    </a:lnTo>
                    <a:lnTo>
                      <a:pt x="707" y="97"/>
                    </a:lnTo>
                    <a:lnTo>
                      <a:pt x="712" y="102"/>
                    </a:lnTo>
                    <a:lnTo>
                      <a:pt x="717" y="110"/>
                    </a:lnTo>
                    <a:lnTo>
                      <a:pt x="725" y="120"/>
                    </a:lnTo>
                    <a:lnTo>
                      <a:pt x="725" y="12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3" name="Freeform 633"/>
              <p:cNvSpPr>
                <a:spLocks/>
              </p:cNvSpPr>
              <p:nvPr/>
            </p:nvSpPr>
            <p:spPr bwMode="auto">
              <a:xfrm>
                <a:off x="4169" y="2332"/>
                <a:ext cx="272" cy="290"/>
              </a:xfrm>
              <a:custGeom>
                <a:avLst/>
                <a:gdLst>
                  <a:gd name="T0" fmla="*/ 305 w 545"/>
                  <a:gd name="T1" fmla="*/ 579 h 580"/>
                  <a:gd name="T2" fmla="*/ 335 w 545"/>
                  <a:gd name="T3" fmla="*/ 577 h 580"/>
                  <a:gd name="T4" fmla="*/ 361 w 545"/>
                  <a:gd name="T5" fmla="*/ 570 h 580"/>
                  <a:gd name="T6" fmla="*/ 390 w 545"/>
                  <a:gd name="T7" fmla="*/ 560 h 580"/>
                  <a:gd name="T8" fmla="*/ 405 w 545"/>
                  <a:gd name="T9" fmla="*/ 442 h 580"/>
                  <a:gd name="T10" fmla="*/ 413 w 545"/>
                  <a:gd name="T11" fmla="*/ 408 h 580"/>
                  <a:gd name="T12" fmla="*/ 418 w 545"/>
                  <a:gd name="T13" fmla="*/ 375 h 580"/>
                  <a:gd name="T14" fmla="*/ 430 w 545"/>
                  <a:gd name="T15" fmla="*/ 341 h 580"/>
                  <a:gd name="T16" fmla="*/ 438 w 545"/>
                  <a:gd name="T17" fmla="*/ 308 h 580"/>
                  <a:gd name="T18" fmla="*/ 443 w 545"/>
                  <a:gd name="T19" fmla="*/ 291 h 580"/>
                  <a:gd name="T20" fmla="*/ 453 w 545"/>
                  <a:gd name="T21" fmla="*/ 269 h 580"/>
                  <a:gd name="T22" fmla="*/ 463 w 545"/>
                  <a:gd name="T23" fmla="*/ 249 h 580"/>
                  <a:gd name="T24" fmla="*/ 468 w 545"/>
                  <a:gd name="T25" fmla="*/ 236 h 580"/>
                  <a:gd name="T26" fmla="*/ 534 w 545"/>
                  <a:gd name="T27" fmla="*/ 136 h 580"/>
                  <a:gd name="T28" fmla="*/ 514 w 545"/>
                  <a:gd name="T29" fmla="*/ 104 h 580"/>
                  <a:gd name="T30" fmla="*/ 487 w 545"/>
                  <a:gd name="T31" fmla="*/ 74 h 580"/>
                  <a:gd name="T32" fmla="*/ 458 w 545"/>
                  <a:gd name="T33" fmla="*/ 50 h 580"/>
                  <a:gd name="T34" fmla="*/ 425 w 545"/>
                  <a:gd name="T35" fmla="*/ 30 h 580"/>
                  <a:gd name="T36" fmla="*/ 390 w 545"/>
                  <a:gd name="T37" fmla="*/ 15 h 580"/>
                  <a:gd name="T38" fmla="*/ 350 w 545"/>
                  <a:gd name="T39" fmla="*/ 5 h 580"/>
                  <a:gd name="T40" fmla="*/ 310 w 545"/>
                  <a:gd name="T41" fmla="*/ 0 h 580"/>
                  <a:gd name="T42" fmla="*/ 259 w 545"/>
                  <a:gd name="T43" fmla="*/ 0 h 580"/>
                  <a:gd name="T44" fmla="*/ 203 w 545"/>
                  <a:gd name="T45" fmla="*/ 10 h 580"/>
                  <a:gd name="T46" fmla="*/ 151 w 545"/>
                  <a:gd name="T47" fmla="*/ 34 h 580"/>
                  <a:gd name="T48" fmla="*/ 106 w 545"/>
                  <a:gd name="T49" fmla="*/ 65 h 580"/>
                  <a:gd name="T50" fmla="*/ 65 w 545"/>
                  <a:gd name="T51" fmla="*/ 104 h 580"/>
                  <a:gd name="T52" fmla="*/ 34 w 545"/>
                  <a:gd name="T53" fmla="*/ 151 h 580"/>
                  <a:gd name="T54" fmla="*/ 10 w 545"/>
                  <a:gd name="T55" fmla="*/ 203 h 580"/>
                  <a:gd name="T56" fmla="*/ 0 w 545"/>
                  <a:gd name="T57" fmla="*/ 261 h 580"/>
                  <a:gd name="T58" fmla="*/ 0 w 545"/>
                  <a:gd name="T59" fmla="*/ 321 h 580"/>
                  <a:gd name="T60" fmla="*/ 10 w 545"/>
                  <a:gd name="T61" fmla="*/ 375 h 580"/>
                  <a:gd name="T62" fmla="*/ 34 w 545"/>
                  <a:gd name="T63" fmla="*/ 425 h 580"/>
                  <a:gd name="T64" fmla="*/ 65 w 545"/>
                  <a:gd name="T65" fmla="*/ 473 h 580"/>
                  <a:gd name="T66" fmla="*/ 106 w 545"/>
                  <a:gd name="T67" fmla="*/ 512 h 580"/>
                  <a:gd name="T68" fmla="*/ 151 w 545"/>
                  <a:gd name="T69" fmla="*/ 544 h 580"/>
                  <a:gd name="T70" fmla="*/ 203 w 545"/>
                  <a:gd name="T71" fmla="*/ 565 h 580"/>
                  <a:gd name="T72" fmla="*/ 259 w 545"/>
                  <a:gd name="T73" fmla="*/ 577 h 580"/>
                  <a:gd name="T74" fmla="*/ 289 w 545"/>
                  <a:gd name="T7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580">
                    <a:moveTo>
                      <a:pt x="289" y="580"/>
                    </a:moveTo>
                    <a:lnTo>
                      <a:pt x="305" y="579"/>
                    </a:lnTo>
                    <a:lnTo>
                      <a:pt x="320" y="579"/>
                    </a:lnTo>
                    <a:lnTo>
                      <a:pt x="335" y="577"/>
                    </a:lnTo>
                    <a:lnTo>
                      <a:pt x="350" y="575"/>
                    </a:lnTo>
                    <a:lnTo>
                      <a:pt x="361" y="570"/>
                    </a:lnTo>
                    <a:lnTo>
                      <a:pt x="376" y="567"/>
                    </a:lnTo>
                    <a:lnTo>
                      <a:pt x="390" y="560"/>
                    </a:lnTo>
                    <a:lnTo>
                      <a:pt x="405" y="555"/>
                    </a:lnTo>
                    <a:lnTo>
                      <a:pt x="405" y="442"/>
                    </a:lnTo>
                    <a:lnTo>
                      <a:pt x="410" y="425"/>
                    </a:lnTo>
                    <a:lnTo>
                      <a:pt x="413" y="408"/>
                    </a:lnTo>
                    <a:lnTo>
                      <a:pt x="413" y="390"/>
                    </a:lnTo>
                    <a:lnTo>
                      <a:pt x="418" y="375"/>
                    </a:lnTo>
                    <a:lnTo>
                      <a:pt x="423" y="358"/>
                    </a:lnTo>
                    <a:lnTo>
                      <a:pt x="430" y="341"/>
                    </a:lnTo>
                    <a:lnTo>
                      <a:pt x="433" y="325"/>
                    </a:lnTo>
                    <a:lnTo>
                      <a:pt x="438" y="308"/>
                    </a:lnTo>
                    <a:lnTo>
                      <a:pt x="438" y="300"/>
                    </a:lnTo>
                    <a:lnTo>
                      <a:pt x="443" y="291"/>
                    </a:lnTo>
                    <a:lnTo>
                      <a:pt x="447" y="280"/>
                    </a:lnTo>
                    <a:lnTo>
                      <a:pt x="453" y="269"/>
                    </a:lnTo>
                    <a:lnTo>
                      <a:pt x="458" y="258"/>
                    </a:lnTo>
                    <a:lnTo>
                      <a:pt x="463" y="249"/>
                    </a:lnTo>
                    <a:lnTo>
                      <a:pt x="465" y="239"/>
                    </a:lnTo>
                    <a:lnTo>
                      <a:pt x="468" y="236"/>
                    </a:lnTo>
                    <a:lnTo>
                      <a:pt x="545" y="156"/>
                    </a:lnTo>
                    <a:lnTo>
                      <a:pt x="534" y="136"/>
                    </a:lnTo>
                    <a:lnTo>
                      <a:pt x="525" y="119"/>
                    </a:lnTo>
                    <a:lnTo>
                      <a:pt x="514" y="104"/>
                    </a:lnTo>
                    <a:lnTo>
                      <a:pt x="502" y="89"/>
                    </a:lnTo>
                    <a:lnTo>
                      <a:pt x="487" y="74"/>
                    </a:lnTo>
                    <a:lnTo>
                      <a:pt x="473" y="62"/>
                    </a:lnTo>
                    <a:lnTo>
                      <a:pt x="458" y="50"/>
                    </a:lnTo>
                    <a:lnTo>
                      <a:pt x="443" y="40"/>
                    </a:lnTo>
                    <a:lnTo>
                      <a:pt x="425" y="30"/>
                    </a:lnTo>
                    <a:lnTo>
                      <a:pt x="408" y="22"/>
                    </a:lnTo>
                    <a:lnTo>
                      <a:pt x="390" y="15"/>
                    </a:lnTo>
                    <a:lnTo>
                      <a:pt x="371" y="10"/>
                    </a:lnTo>
                    <a:lnTo>
                      <a:pt x="350" y="5"/>
                    </a:lnTo>
                    <a:lnTo>
                      <a:pt x="330" y="2"/>
                    </a:lnTo>
                    <a:lnTo>
                      <a:pt x="310" y="0"/>
                    </a:lnTo>
                    <a:lnTo>
                      <a:pt x="289" y="0"/>
                    </a:lnTo>
                    <a:lnTo>
                      <a:pt x="259" y="0"/>
                    </a:lnTo>
                    <a:lnTo>
                      <a:pt x="229" y="5"/>
                    </a:lnTo>
                    <a:lnTo>
                      <a:pt x="203" y="10"/>
                    </a:lnTo>
                    <a:lnTo>
                      <a:pt x="177" y="22"/>
                    </a:lnTo>
                    <a:lnTo>
                      <a:pt x="151" y="34"/>
                    </a:lnTo>
                    <a:lnTo>
                      <a:pt x="127" y="49"/>
                    </a:lnTo>
                    <a:lnTo>
                      <a:pt x="106" y="65"/>
                    </a:lnTo>
                    <a:lnTo>
                      <a:pt x="85" y="86"/>
                    </a:lnTo>
                    <a:lnTo>
                      <a:pt x="65" y="104"/>
                    </a:lnTo>
                    <a:lnTo>
                      <a:pt x="49" y="127"/>
                    </a:lnTo>
                    <a:lnTo>
                      <a:pt x="34" y="151"/>
                    </a:lnTo>
                    <a:lnTo>
                      <a:pt x="22" y="178"/>
                    </a:lnTo>
                    <a:lnTo>
                      <a:pt x="10" y="203"/>
                    </a:lnTo>
                    <a:lnTo>
                      <a:pt x="5" y="233"/>
                    </a:lnTo>
                    <a:lnTo>
                      <a:pt x="0" y="261"/>
                    </a:lnTo>
                    <a:lnTo>
                      <a:pt x="0" y="293"/>
                    </a:lnTo>
                    <a:lnTo>
                      <a:pt x="0" y="321"/>
                    </a:lnTo>
                    <a:lnTo>
                      <a:pt x="5" y="348"/>
                    </a:lnTo>
                    <a:lnTo>
                      <a:pt x="10" y="375"/>
                    </a:lnTo>
                    <a:lnTo>
                      <a:pt x="22" y="402"/>
                    </a:lnTo>
                    <a:lnTo>
                      <a:pt x="34" y="425"/>
                    </a:lnTo>
                    <a:lnTo>
                      <a:pt x="49" y="450"/>
                    </a:lnTo>
                    <a:lnTo>
                      <a:pt x="65" y="473"/>
                    </a:lnTo>
                    <a:lnTo>
                      <a:pt x="85" y="495"/>
                    </a:lnTo>
                    <a:lnTo>
                      <a:pt x="106" y="512"/>
                    </a:lnTo>
                    <a:lnTo>
                      <a:pt x="127" y="529"/>
                    </a:lnTo>
                    <a:lnTo>
                      <a:pt x="151" y="544"/>
                    </a:lnTo>
                    <a:lnTo>
                      <a:pt x="177" y="557"/>
                    </a:lnTo>
                    <a:lnTo>
                      <a:pt x="203" y="565"/>
                    </a:lnTo>
                    <a:lnTo>
                      <a:pt x="229" y="574"/>
                    </a:lnTo>
                    <a:lnTo>
                      <a:pt x="259" y="577"/>
                    </a:lnTo>
                    <a:lnTo>
                      <a:pt x="289" y="580"/>
                    </a:lnTo>
                    <a:lnTo>
                      <a:pt x="289" y="58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4" name="Freeform 634"/>
              <p:cNvSpPr>
                <a:spLocks/>
              </p:cNvSpPr>
              <p:nvPr/>
            </p:nvSpPr>
            <p:spPr bwMode="auto">
              <a:xfrm>
                <a:off x="4197" y="2354"/>
                <a:ext cx="200" cy="200"/>
              </a:xfrm>
              <a:custGeom>
                <a:avLst/>
                <a:gdLst>
                  <a:gd name="T0" fmla="*/ 217 w 400"/>
                  <a:gd name="T1" fmla="*/ 398 h 400"/>
                  <a:gd name="T2" fmla="*/ 256 w 400"/>
                  <a:gd name="T3" fmla="*/ 388 h 400"/>
                  <a:gd name="T4" fmla="*/ 293 w 400"/>
                  <a:gd name="T5" fmla="*/ 373 h 400"/>
                  <a:gd name="T6" fmla="*/ 324 w 400"/>
                  <a:gd name="T7" fmla="*/ 352 h 400"/>
                  <a:gd name="T8" fmla="*/ 351 w 400"/>
                  <a:gd name="T9" fmla="*/ 325 h 400"/>
                  <a:gd name="T10" fmla="*/ 373 w 400"/>
                  <a:gd name="T11" fmla="*/ 295 h 400"/>
                  <a:gd name="T12" fmla="*/ 388 w 400"/>
                  <a:gd name="T13" fmla="*/ 258 h 400"/>
                  <a:gd name="T14" fmla="*/ 398 w 400"/>
                  <a:gd name="T15" fmla="*/ 219 h 400"/>
                  <a:gd name="T16" fmla="*/ 398 w 400"/>
                  <a:gd name="T17" fmla="*/ 179 h 400"/>
                  <a:gd name="T18" fmla="*/ 388 w 400"/>
                  <a:gd name="T19" fmla="*/ 139 h 400"/>
                  <a:gd name="T20" fmla="*/ 373 w 400"/>
                  <a:gd name="T21" fmla="*/ 104 h 400"/>
                  <a:gd name="T22" fmla="*/ 351 w 400"/>
                  <a:gd name="T23" fmla="*/ 72 h 400"/>
                  <a:gd name="T24" fmla="*/ 324 w 400"/>
                  <a:gd name="T25" fmla="*/ 44 h 400"/>
                  <a:gd name="T26" fmla="*/ 293 w 400"/>
                  <a:gd name="T27" fmla="*/ 22 h 400"/>
                  <a:gd name="T28" fmla="*/ 256 w 400"/>
                  <a:gd name="T29" fmla="*/ 7 h 400"/>
                  <a:gd name="T30" fmla="*/ 217 w 400"/>
                  <a:gd name="T31" fmla="*/ 0 h 400"/>
                  <a:gd name="T32" fmla="*/ 177 w 400"/>
                  <a:gd name="T33" fmla="*/ 0 h 400"/>
                  <a:gd name="T34" fmla="*/ 139 w 400"/>
                  <a:gd name="T35" fmla="*/ 7 h 400"/>
                  <a:gd name="T36" fmla="*/ 104 w 400"/>
                  <a:gd name="T37" fmla="*/ 22 h 400"/>
                  <a:gd name="T38" fmla="*/ 72 w 400"/>
                  <a:gd name="T39" fmla="*/ 44 h 400"/>
                  <a:gd name="T40" fmla="*/ 44 w 400"/>
                  <a:gd name="T41" fmla="*/ 72 h 400"/>
                  <a:gd name="T42" fmla="*/ 22 w 400"/>
                  <a:gd name="T43" fmla="*/ 104 h 400"/>
                  <a:gd name="T44" fmla="*/ 7 w 400"/>
                  <a:gd name="T45" fmla="*/ 139 h 400"/>
                  <a:gd name="T46" fmla="*/ 0 w 400"/>
                  <a:gd name="T47" fmla="*/ 179 h 400"/>
                  <a:gd name="T48" fmla="*/ 0 w 400"/>
                  <a:gd name="T49" fmla="*/ 219 h 400"/>
                  <a:gd name="T50" fmla="*/ 7 w 400"/>
                  <a:gd name="T51" fmla="*/ 258 h 400"/>
                  <a:gd name="T52" fmla="*/ 22 w 400"/>
                  <a:gd name="T53" fmla="*/ 295 h 400"/>
                  <a:gd name="T54" fmla="*/ 44 w 400"/>
                  <a:gd name="T55" fmla="*/ 325 h 400"/>
                  <a:gd name="T56" fmla="*/ 72 w 400"/>
                  <a:gd name="T57" fmla="*/ 352 h 400"/>
                  <a:gd name="T58" fmla="*/ 104 w 400"/>
                  <a:gd name="T59" fmla="*/ 373 h 400"/>
                  <a:gd name="T60" fmla="*/ 139 w 400"/>
                  <a:gd name="T61" fmla="*/ 388 h 400"/>
                  <a:gd name="T62" fmla="*/ 177 w 400"/>
                  <a:gd name="T63" fmla="*/ 398 h 400"/>
                  <a:gd name="T64" fmla="*/ 199 w 400"/>
                  <a:gd name="T65"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199" y="400"/>
                    </a:moveTo>
                    <a:lnTo>
                      <a:pt x="217" y="398"/>
                    </a:lnTo>
                    <a:lnTo>
                      <a:pt x="238" y="395"/>
                    </a:lnTo>
                    <a:lnTo>
                      <a:pt x="256" y="388"/>
                    </a:lnTo>
                    <a:lnTo>
                      <a:pt x="276" y="383"/>
                    </a:lnTo>
                    <a:lnTo>
                      <a:pt x="293" y="373"/>
                    </a:lnTo>
                    <a:lnTo>
                      <a:pt x="309" y="363"/>
                    </a:lnTo>
                    <a:lnTo>
                      <a:pt x="324" y="352"/>
                    </a:lnTo>
                    <a:lnTo>
                      <a:pt x="340" y="340"/>
                    </a:lnTo>
                    <a:lnTo>
                      <a:pt x="351" y="325"/>
                    </a:lnTo>
                    <a:lnTo>
                      <a:pt x="363" y="310"/>
                    </a:lnTo>
                    <a:lnTo>
                      <a:pt x="373" y="295"/>
                    </a:lnTo>
                    <a:lnTo>
                      <a:pt x="383" y="276"/>
                    </a:lnTo>
                    <a:lnTo>
                      <a:pt x="388" y="258"/>
                    </a:lnTo>
                    <a:lnTo>
                      <a:pt x="395" y="240"/>
                    </a:lnTo>
                    <a:lnTo>
                      <a:pt x="398" y="219"/>
                    </a:lnTo>
                    <a:lnTo>
                      <a:pt x="400" y="201"/>
                    </a:lnTo>
                    <a:lnTo>
                      <a:pt x="398" y="179"/>
                    </a:lnTo>
                    <a:lnTo>
                      <a:pt x="395" y="159"/>
                    </a:lnTo>
                    <a:lnTo>
                      <a:pt x="388" y="139"/>
                    </a:lnTo>
                    <a:lnTo>
                      <a:pt x="383" y="122"/>
                    </a:lnTo>
                    <a:lnTo>
                      <a:pt x="373" y="104"/>
                    </a:lnTo>
                    <a:lnTo>
                      <a:pt x="363" y="87"/>
                    </a:lnTo>
                    <a:lnTo>
                      <a:pt x="351" y="72"/>
                    </a:lnTo>
                    <a:lnTo>
                      <a:pt x="340" y="59"/>
                    </a:lnTo>
                    <a:lnTo>
                      <a:pt x="324" y="44"/>
                    </a:lnTo>
                    <a:lnTo>
                      <a:pt x="309" y="34"/>
                    </a:lnTo>
                    <a:lnTo>
                      <a:pt x="293" y="22"/>
                    </a:lnTo>
                    <a:lnTo>
                      <a:pt x="276" y="15"/>
                    </a:lnTo>
                    <a:lnTo>
                      <a:pt x="256" y="7"/>
                    </a:lnTo>
                    <a:lnTo>
                      <a:pt x="238" y="4"/>
                    </a:lnTo>
                    <a:lnTo>
                      <a:pt x="217" y="0"/>
                    </a:lnTo>
                    <a:lnTo>
                      <a:pt x="199" y="0"/>
                    </a:lnTo>
                    <a:lnTo>
                      <a:pt x="177" y="0"/>
                    </a:lnTo>
                    <a:lnTo>
                      <a:pt x="159" y="4"/>
                    </a:lnTo>
                    <a:lnTo>
                      <a:pt x="139" y="7"/>
                    </a:lnTo>
                    <a:lnTo>
                      <a:pt x="122" y="15"/>
                    </a:lnTo>
                    <a:lnTo>
                      <a:pt x="104" y="22"/>
                    </a:lnTo>
                    <a:lnTo>
                      <a:pt x="87" y="34"/>
                    </a:lnTo>
                    <a:lnTo>
                      <a:pt x="72" y="44"/>
                    </a:lnTo>
                    <a:lnTo>
                      <a:pt x="59" y="59"/>
                    </a:lnTo>
                    <a:lnTo>
                      <a:pt x="44" y="72"/>
                    </a:lnTo>
                    <a:lnTo>
                      <a:pt x="33" y="87"/>
                    </a:lnTo>
                    <a:lnTo>
                      <a:pt x="22" y="104"/>
                    </a:lnTo>
                    <a:lnTo>
                      <a:pt x="15" y="122"/>
                    </a:lnTo>
                    <a:lnTo>
                      <a:pt x="7" y="139"/>
                    </a:lnTo>
                    <a:lnTo>
                      <a:pt x="3" y="159"/>
                    </a:lnTo>
                    <a:lnTo>
                      <a:pt x="0" y="179"/>
                    </a:lnTo>
                    <a:lnTo>
                      <a:pt x="0" y="201"/>
                    </a:lnTo>
                    <a:lnTo>
                      <a:pt x="0" y="219"/>
                    </a:lnTo>
                    <a:lnTo>
                      <a:pt x="3" y="240"/>
                    </a:lnTo>
                    <a:lnTo>
                      <a:pt x="7" y="258"/>
                    </a:lnTo>
                    <a:lnTo>
                      <a:pt x="15" y="276"/>
                    </a:lnTo>
                    <a:lnTo>
                      <a:pt x="22" y="295"/>
                    </a:lnTo>
                    <a:lnTo>
                      <a:pt x="33" y="310"/>
                    </a:lnTo>
                    <a:lnTo>
                      <a:pt x="44" y="325"/>
                    </a:lnTo>
                    <a:lnTo>
                      <a:pt x="59" y="340"/>
                    </a:lnTo>
                    <a:lnTo>
                      <a:pt x="72" y="352"/>
                    </a:lnTo>
                    <a:lnTo>
                      <a:pt x="87" y="363"/>
                    </a:lnTo>
                    <a:lnTo>
                      <a:pt x="104" y="373"/>
                    </a:lnTo>
                    <a:lnTo>
                      <a:pt x="122" y="383"/>
                    </a:lnTo>
                    <a:lnTo>
                      <a:pt x="139" y="388"/>
                    </a:lnTo>
                    <a:lnTo>
                      <a:pt x="159" y="395"/>
                    </a:lnTo>
                    <a:lnTo>
                      <a:pt x="177" y="398"/>
                    </a:lnTo>
                    <a:lnTo>
                      <a:pt x="199" y="400"/>
                    </a:lnTo>
                    <a:lnTo>
                      <a:pt x="199" y="40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5" name="Freeform 635"/>
              <p:cNvSpPr>
                <a:spLocks/>
              </p:cNvSpPr>
              <p:nvPr/>
            </p:nvSpPr>
            <p:spPr bwMode="auto">
              <a:xfrm>
                <a:off x="4230" y="2378"/>
                <a:ext cx="115" cy="117"/>
              </a:xfrm>
              <a:custGeom>
                <a:avLst/>
                <a:gdLst>
                  <a:gd name="T0" fmla="*/ 124 w 229"/>
                  <a:gd name="T1" fmla="*/ 231 h 232"/>
                  <a:gd name="T2" fmla="*/ 145 w 229"/>
                  <a:gd name="T3" fmla="*/ 226 h 232"/>
                  <a:gd name="T4" fmla="*/ 165 w 229"/>
                  <a:gd name="T5" fmla="*/ 216 h 232"/>
                  <a:gd name="T6" fmla="*/ 184 w 229"/>
                  <a:gd name="T7" fmla="*/ 204 h 232"/>
                  <a:gd name="T8" fmla="*/ 201 w 229"/>
                  <a:gd name="T9" fmla="*/ 187 h 232"/>
                  <a:gd name="T10" fmla="*/ 212 w 229"/>
                  <a:gd name="T11" fmla="*/ 169 h 232"/>
                  <a:gd name="T12" fmla="*/ 222 w 229"/>
                  <a:gd name="T13" fmla="*/ 149 h 232"/>
                  <a:gd name="T14" fmla="*/ 227 w 229"/>
                  <a:gd name="T15" fmla="*/ 125 h 232"/>
                  <a:gd name="T16" fmla="*/ 227 w 229"/>
                  <a:gd name="T17" fmla="*/ 102 h 232"/>
                  <a:gd name="T18" fmla="*/ 222 w 229"/>
                  <a:gd name="T19" fmla="*/ 78 h 232"/>
                  <a:gd name="T20" fmla="*/ 212 w 229"/>
                  <a:gd name="T21" fmla="*/ 58 h 232"/>
                  <a:gd name="T22" fmla="*/ 201 w 229"/>
                  <a:gd name="T23" fmla="*/ 40 h 232"/>
                  <a:gd name="T24" fmla="*/ 184 w 229"/>
                  <a:gd name="T25" fmla="*/ 23 h 232"/>
                  <a:gd name="T26" fmla="*/ 165 w 229"/>
                  <a:gd name="T27" fmla="*/ 12 h 232"/>
                  <a:gd name="T28" fmla="*/ 145 w 229"/>
                  <a:gd name="T29" fmla="*/ 3 h 232"/>
                  <a:gd name="T30" fmla="*/ 124 w 229"/>
                  <a:gd name="T31" fmla="*/ 0 h 232"/>
                  <a:gd name="T32" fmla="*/ 102 w 229"/>
                  <a:gd name="T33" fmla="*/ 0 h 232"/>
                  <a:gd name="T34" fmla="*/ 79 w 229"/>
                  <a:gd name="T35" fmla="*/ 3 h 232"/>
                  <a:gd name="T36" fmla="*/ 58 w 229"/>
                  <a:gd name="T37" fmla="*/ 12 h 232"/>
                  <a:gd name="T38" fmla="*/ 40 w 229"/>
                  <a:gd name="T39" fmla="*/ 23 h 232"/>
                  <a:gd name="T40" fmla="*/ 23 w 229"/>
                  <a:gd name="T41" fmla="*/ 40 h 232"/>
                  <a:gd name="T42" fmla="*/ 12 w 229"/>
                  <a:gd name="T43" fmla="*/ 58 h 232"/>
                  <a:gd name="T44" fmla="*/ 3 w 229"/>
                  <a:gd name="T45" fmla="*/ 78 h 232"/>
                  <a:gd name="T46" fmla="*/ 0 w 229"/>
                  <a:gd name="T47" fmla="*/ 102 h 232"/>
                  <a:gd name="T48" fmla="*/ 0 w 229"/>
                  <a:gd name="T49" fmla="*/ 125 h 232"/>
                  <a:gd name="T50" fmla="*/ 3 w 229"/>
                  <a:gd name="T51" fmla="*/ 149 h 232"/>
                  <a:gd name="T52" fmla="*/ 12 w 229"/>
                  <a:gd name="T53" fmla="*/ 169 h 232"/>
                  <a:gd name="T54" fmla="*/ 23 w 229"/>
                  <a:gd name="T55" fmla="*/ 187 h 232"/>
                  <a:gd name="T56" fmla="*/ 40 w 229"/>
                  <a:gd name="T57" fmla="*/ 204 h 232"/>
                  <a:gd name="T58" fmla="*/ 58 w 229"/>
                  <a:gd name="T59" fmla="*/ 216 h 232"/>
                  <a:gd name="T60" fmla="*/ 79 w 229"/>
                  <a:gd name="T61" fmla="*/ 226 h 232"/>
                  <a:gd name="T62" fmla="*/ 102 w 229"/>
                  <a:gd name="T63" fmla="*/ 231 h 232"/>
                  <a:gd name="T64" fmla="*/ 114 w 229"/>
                  <a:gd name="T65"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232">
                    <a:moveTo>
                      <a:pt x="114" y="232"/>
                    </a:moveTo>
                    <a:lnTo>
                      <a:pt x="124" y="231"/>
                    </a:lnTo>
                    <a:lnTo>
                      <a:pt x="135" y="227"/>
                    </a:lnTo>
                    <a:lnTo>
                      <a:pt x="145" y="226"/>
                    </a:lnTo>
                    <a:lnTo>
                      <a:pt x="157" y="222"/>
                    </a:lnTo>
                    <a:lnTo>
                      <a:pt x="165" y="216"/>
                    </a:lnTo>
                    <a:lnTo>
                      <a:pt x="176" y="211"/>
                    </a:lnTo>
                    <a:lnTo>
                      <a:pt x="184" y="204"/>
                    </a:lnTo>
                    <a:lnTo>
                      <a:pt x="194" y="197"/>
                    </a:lnTo>
                    <a:lnTo>
                      <a:pt x="201" y="187"/>
                    </a:lnTo>
                    <a:lnTo>
                      <a:pt x="207" y="179"/>
                    </a:lnTo>
                    <a:lnTo>
                      <a:pt x="212" y="169"/>
                    </a:lnTo>
                    <a:lnTo>
                      <a:pt x="219" y="160"/>
                    </a:lnTo>
                    <a:lnTo>
                      <a:pt x="222" y="149"/>
                    </a:lnTo>
                    <a:lnTo>
                      <a:pt x="226" y="137"/>
                    </a:lnTo>
                    <a:lnTo>
                      <a:pt x="227" y="125"/>
                    </a:lnTo>
                    <a:lnTo>
                      <a:pt x="229" y="115"/>
                    </a:lnTo>
                    <a:lnTo>
                      <a:pt x="227" y="102"/>
                    </a:lnTo>
                    <a:lnTo>
                      <a:pt x="226" y="90"/>
                    </a:lnTo>
                    <a:lnTo>
                      <a:pt x="222" y="78"/>
                    </a:lnTo>
                    <a:lnTo>
                      <a:pt x="219" y="68"/>
                    </a:lnTo>
                    <a:lnTo>
                      <a:pt x="212" y="58"/>
                    </a:lnTo>
                    <a:lnTo>
                      <a:pt x="207" y="48"/>
                    </a:lnTo>
                    <a:lnTo>
                      <a:pt x="201" y="40"/>
                    </a:lnTo>
                    <a:lnTo>
                      <a:pt x="194" y="33"/>
                    </a:lnTo>
                    <a:lnTo>
                      <a:pt x="184" y="23"/>
                    </a:lnTo>
                    <a:lnTo>
                      <a:pt x="176" y="18"/>
                    </a:lnTo>
                    <a:lnTo>
                      <a:pt x="165" y="12"/>
                    </a:lnTo>
                    <a:lnTo>
                      <a:pt x="157" y="8"/>
                    </a:lnTo>
                    <a:lnTo>
                      <a:pt x="145" y="3"/>
                    </a:lnTo>
                    <a:lnTo>
                      <a:pt x="135" y="2"/>
                    </a:lnTo>
                    <a:lnTo>
                      <a:pt x="124" y="0"/>
                    </a:lnTo>
                    <a:lnTo>
                      <a:pt x="114" y="0"/>
                    </a:lnTo>
                    <a:lnTo>
                      <a:pt x="102" y="0"/>
                    </a:lnTo>
                    <a:lnTo>
                      <a:pt x="90" y="2"/>
                    </a:lnTo>
                    <a:lnTo>
                      <a:pt x="79" y="3"/>
                    </a:lnTo>
                    <a:lnTo>
                      <a:pt x="68" y="8"/>
                    </a:lnTo>
                    <a:lnTo>
                      <a:pt x="58" y="12"/>
                    </a:lnTo>
                    <a:lnTo>
                      <a:pt x="48" y="18"/>
                    </a:lnTo>
                    <a:lnTo>
                      <a:pt x="40" y="23"/>
                    </a:lnTo>
                    <a:lnTo>
                      <a:pt x="33" y="33"/>
                    </a:lnTo>
                    <a:lnTo>
                      <a:pt x="23" y="40"/>
                    </a:lnTo>
                    <a:lnTo>
                      <a:pt x="18" y="48"/>
                    </a:lnTo>
                    <a:lnTo>
                      <a:pt x="12" y="58"/>
                    </a:lnTo>
                    <a:lnTo>
                      <a:pt x="8" y="68"/>
                    </a:lnTo>
                    <a:lnTo>
                      <a:pt x="3" y="78"/>
                    </a:lnTo>
                    <a:lnTo>
                      <a:pt x="2" y="90"/>
                    </a:lnTo>
                    <a:lnTo>
                      <a:pt x="0" y="102"/>
                    </a:lnTo>
                    <a:lnTo>
                      <a:pt x="0" y="115"/>
                    </a:lnTo>
                    <a:lnTo>
                      <a:pt x="0" y="125"/>
                    </a:lnTo>
                    <a:lnTo>
                      <a:pt x="2" y="137"/>
                    </a:lnTo>
                    <a:lnTo>
                      <a:pt x="3" y="149"/>
                    </a:lnTo>
                    <a:lnTo>
                      <a:pt x="8" y="160"/>
                    </a:lnTo>
                    <a:lnTo>
                      <a:pt x="12" y="169"/>
                    </a:lnTo>
                    <a:lnTo>
                      <a:pt x="18" y="179"/>
                    </a:lnTo>
                    <a:lnTo>
                      <a:pt x="23" y="187"/>
                    </a:lnTo>
                    <a:lnTo>
                      <a:pt x="33" y="197"/>
                    </a:lnTo>
                    <a:lnTo>
                      <a:pt x="40" y="204"/>
                    </a:lnTo>
                    <a:lnTo>
                      <a:pt x="48" y="211"/>
                    </a:lnTo>
                    <a:lnTo>
                      <a:pt x="58" y="216"/>
                    </a:lnTo>
                    <a:lnTo>
                      <a:pt x="68" y="222"/>
                    </a:lnTo>
                    <a:lnTo>
                      <a:pt x="79" y="226"/>
                    </a:lnTo>
                    <a:lnTo>
                      <a:pt x="90" y="227"/>
                    </a:lnTo>
                    <a:lnTo>
                      <a:pt x="102" y="231"/>
                    </a:lnTo>
                    <a:lnTo>
                      <a:pt x="114" y="232"/>
                    </a:lnTo>
                    <a:lnTo>
                      <a:pt x="114" y="23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6" name="Freeform 636"/>
              <p:cNvSpPr>
                <a:spLocks/>
              </p:cNvSpPr>
              <p:nvPr/>
            </p:nvSpPr>
            <p:spPr bwMode="auto">
              <a:xfrm>
                <a:off x="4255" y="2398"/>
                <a:ext cx="53" cy="54"/>
              </a:xfrm>
              <a:custGeom>
                <a:avLst/>
                <a:gdLst>
                  <a:gd name="T0" fmla="*/ 54 w 107"/>
                  <a:gd name="T1" fmla="*/ 109 h 109"/>
                  <a:gd name="T2" fmla="*/ 62 w 107"/>
                  <a:gd name="T3" fmla="*/ 107 h 109"/>
                  <a:gd name="T4" fmla="*/ 71 w 107"/>
                  <a:gd name="T5" fmla="*/ 104 h 109"/>
                  <a:gd name="T6" fmla="*/ 79 w 107"/>
                  <a:gd name="T7" fmla="*/ 97 h 109"/>
                  <a:gd name="T8" fmla="*/ 89 w 107"/>
                  <a:gd name="T9" fmla="*/ 92 h 109"/>
                  <a:gd name="T10" fmla="*/ 96 w 107"/>
                  <a:gd name="T11" fmla="*/ 84 h 109"/>
                  <a:gd name="T12" fmla="*/ 102 w 107"/>
                  <a:gd name="T13" fmla="*/ 76 h 109"/>
                  <a:gd name="T14" fmla="*/ 106 w 107"/>
                  <a:gd name="T15" fmla="*/ 66 h 109"/>
                  <a:gd name="T16" fmla="*/ 107 w 107"/>
                  <a:gd name="T17" fmla="*/ 56 h 109"/>
                  <a:gd name="T18" fmla="*/ 106 w 107"/>
                  <a:gd name="T19" fmla="*/ 44 h 109"/>
                  <a:gd name="T20" fmla="*/ 102 w 107"/>
                  <a:gd name="T21" fmla="*/ 34 h 109"/>
                  <a:gd name="T22" fmla="*/ 96 w 107"/>
                  <a:gd name="T23" fmla="*/ 24 h 109"/>
                  <a:gd name="T24" fmla="*/ 89 w 107"/>
                  <a:gd name="T25" fmla="*/ 17 h 109"/>
                  <a:gd name="T26" fmla="*/ 79 w 107"/>
                  <a:gd name="T27" fmla="*/ 9 h 109"/>
                  <a:gd name="T28" fmla="*/ 71 w 107"/>
                  <a:gd name="T29" fmla="*/ 4 h 109"/>
                  <a:gd name="T30" fmla="*/ 62 w 107"/>
                  <a:gd name="T31" fmla="*/ 0 h 109"/>
                  <a:gd name="T32" fmla="*/ 54 w 107"/>
                  <a:gd name="T33" fmla="*/ 0 h 109"/>
                  <a:gd name="T34" fmla="*/ 42 w 107"/>
                  <a:gd name="T35" fmla="*/ 0 h 109"/>
                  <a:gd name="T36" fmla="*/ 32 w 107"/>
                  <a:gd name="T37" fmla="*/ 4 h 109"/>
                  <a:gd name="T38" fmla="*/ 22 w 107"/>
                  <a:gd name="T39" fmla="*/ 9 h 109"/>
                  <a:gd name="T40" fmla="*/ 15 w 107"/>
                  <a:gd name="T41" fmla="*/ 17 h 109"/>
                  <a:gd name="T42" fmla="*/ 7 w 107"/>
                  <a:gd name="T43" fmla="*/ 24 h 109"/>
                  <a:gd name="T44" fmla="*/ 4 w 107"/>
                  <a:gd name="T45" fmla="*/ 34 h 109"/>
                  <a:gd name="T46" fmla="*/ 0 w 107"/>
                  <a:gd name="T47" fmla="*/ 44 h 109"/>
                  <a:gd name="T48" fmla="*/ 0 w 107"/>
                  <a:gd name="T49" fmla="*/ 56 h 109"/>
                  <a:gd name="T50" fmla="*/ 0 w 107"/>
                  <a:gd name="T51" fmla="*/ 66 h 109"/>
                  <a:gd name="T52" fmla="*/ 4 w 107"/>
                  <a:gd name="T53" fmla="*/ 76 h 109"/>
                  <a:gd name="T54" fmla="*/ 7 w 107"/>
                  <a:gd name="T55" fmla="*/ 84 h 109"/>
                  <a:gd name="T56" fmla="*/ 15 w 107"/>
                  <a:gd name="T57" fmla="*/ 92 h 109"/>
                  <a:gd name="T58" fmla="*/ 22 w 107"/>
                  <a:gd name="T59" fmla="*/ 97 h 109"/>
                  <a:gd name="T60" fmla="*/ 32 w 107"/>
                  <a:gd name="T61" fmla="*/ 104 h 109"/>
                  <a:gd name="T62" fmla="*/ 42 w 107"/>
                  <a:gd name="T63" fmla="*/ 107 h 109"/>
                  <a:gd name="T64" fmla="*/ 54 w 107"/>
                  <a:gd name="T65" fmla="*/ 109 h 109"/>
                  <a:gd name="T66" fmla="*/ 54 w 107"/>
                  <a:gd name="T6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9">
                    <a:moveTo>
                      <a:pt x="54" y="109"/>
                    </a:moveTo>
                    <a:lnTo>
                      <a:pt x="62" y="107"/>
                    </a:lnTo>
                    <a:lnTo>
                      <a:pt x="71" y="104"/>
                    </a:lnTo>
                    <a:lnTo>
                      <a:pt x="79" y="97"/>
                    </a:lnTo>
                    <a:lnTo>
                      <a:pt x="89" y="92"/>
                    </a:lnTo>
                    <a:lnTo>
                      <a:pt x="96" y="84"/>
                    </a:lnTo>
                    <a:lnTo>
                      <a:pt x="102" y="76"/>
                    </a:lnTo>
                    <a:lnTo>
                      <a:pt x="106" y="66"/>
                    </a:lnTo>
                    <a:lnTo>
                      <a:pt x="107" y="56"/>
                    </a:lnTo>
                    <a:lnTo>
                      <a:pt x="106" y="44"/>
                    </a:lnTo>
                    <a:lnTo>
                      <a:pt x="102" y="34"/>
                    </a:lnTo>
                    <a:lnTo>
                      <a:pt x="96" y="24"/>
                    </a:lnTo>
                    <a:lnTo>
                      <a:pt x="89" y="17"/>
                    </a:lnTo>
                    <a:lnTo>
                      <a:pt x="79" y="9"/>
                    </a:lnTo>
                    <a:lnTo>
                      <a:pt x="71" y="4"/>
                    </a:lnTo>
                    <a:lnTo>
                      <a:pt x="62" y="0"/>
                    </a:lnTo>
                    <a:lnTo>
                      <a:pt x="54" y="0"/>
                    </a:lnTo>
                    <a:lnTo>
                      <a:pt x="42" y="0"/>
                    </a:lnTo>
                    <a:lnTo>
                      <a:pt x="32" y="4"/>
                    </a:lnTo>
                    <a:lnTo>
                      <a:pt x="22" y="9"/>
                    </a:lnTo>
                    <a:lnTo>
                      <a:pt x="15" y="17"/>
                    </a:lnTo>
                    <a:lnTo>
                      <a:pt x="7" y="24"/>
                    </a:lnTo>
                    <a:lnTo>
                      <a:pt x="4" y="34"/>
                    </a:lnTo>
                    <a:lnTo>
                      <a:pt x="0" y="44"/>
                    </a:lnTo>
                    <a:lnTo>
                      <a:pt x="0" y="56"/>
                    </a:lnTo>
                    <a:lnTo>
                      <a:pt x="0" y="66"/>
                    </a:lnTo>
                    <a:lnTo>
                      <a:pt x="4" y="76"/>
                    </a:lnTo>
                    <a:lnTo>
                      <a:pt x="7" y="84"/>
                    </a:lnTo>
                    <a:lnTo>
                      <a:pt x="15" y="92"/>
                    </a:lnTo>
                    <a:lnTo>
                      <a:pt x="22" y="97"/>
                    </a:lnTo>
                    <a:lnTo>
                      <a:pt x="32" y="104"/>
                    </a:lnTo>
                    <a:lnTo>
                      <a:pt x="42" y="107"/>
                    </a:lnTo>
                    <a:lnTo>
                      <a:pt x="54" y="109"/>
                    </a:lnTo>
                    <a:lnTo>
                      <a:pt x="54" y="109"/>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7" name="Freeform 637"/>
              <p:cNvSpPr>
                <a:spLocks/>
              </p:cNvSpPr>
              <p:nvPr/>
            </p:nvSpPr>
            <p:spPr bwMode="auto">
              <a:xfrm>
                <a:off x="4160" y="2528"/>
                <a:ext cx="204" cy="153"/>
              </a:xfrm>
              <a:custGeom>
                <a:avLst/>
                <a:gdLst>
                  <a:gd name="T0" fmla="*/ 0 w 409"/>
                  <a:gd name="T1" fmla="*/ 0 h 306"/>
                  <a:gd name="T2" fmla="*/ 7 w 409"/>
                  <a:gd name="T3" fmla="*/ 47 h 306"/>
                  <a:gd name="T4" fmla="*/ 44 w 409"/>
                  <a:gd name="T5" fmla="*/ 147 h 306"/>
                  <a:gd name="T6" fmla="*/ 79 w 409"/>
                  <a:gd name="T7" fmla="*/ 193 h 306"/>
                  <a:gd name="T8" fmla="*/ 133 w 409"/>
                  <a:gd name="T9" fmla="*/ 241 h 306"/>
                  <a:gd name="T10" fmla="*/ 236 w 409"/>
                  <a:gd name="T11" fmla="*/ 293 h 306"/>
                  <a:gd name="T12" fmla="*/ 312 w 409"/>
                  <a:gd name="T13" fmla="*/ 306 h 306"/>
                  <a:gd name="T14" fmla="*/ 409 w 409"/>
                  <a:gd name="T15" fmla="*/ 303 h 306"/>
                  <a:gd name="T16" fmla="*/ 407 w 409"/>
                  <a:gd name="T17" fmla="*/ 234 h 306"/>
                  <a:gd name="T18" fmla="*/ 303 w 409"/>
                  <a:gd name="T19" fmla="*/ 229 h 306"/>
                  <a:gd name="T20" fmla="*/ 221 w 409"/>
                  <a:gd name="T21" fmla="*/ 216 h 306"/>
                  <a:gd name="T22" fmla="*/ 139 w 409"/>
                  <a:gd name="T23" fmla="*/ 179 h 306"/>
                  <a:gd name="T24" fmla="*/ 74 w 409"/>
                  <a:gd name="T25" fmla="*/ 131 h 306"/>
                  <a:gd name="T26" fmla="*/ 36 w 409"/>
                  <a:gd name="T27" fmla="*/ 75 h 306"/>
                  <a:gd name="T28" fmla="*/ 7 w 409"/>
                  <a:gd name="T29" fmla="*/ 20 h 306"/>
                  <a:gd name="T30" fmla="*/ 0 w 409"/>
                  <a:gd name="T31" fmla="*/ 0 h 306"/>
                  <a:gd name="T32" fmla="*/ 0 w 409"/>
                  <a:gd name="T33"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9" h="306">
                    <a:moveTo>
                      <a:pt x="0" y="0"/>
                    </a:moveTo>
                    <a:lnTo>
                      <a:pt x="7" y="47"/>
                    </a:lnTo>
                    <a:lnTo>
                      <a:pt x="44" y="147"/>
                    </a:lnTo>
                    <a:lnTo>
                      <a:pt x="79" y="193"/>
                    </a:lnTo>
                    <a:lnTo>
                      <a:pt x="133" y="241"/>
                    </a:lnTo>
                    <a:lnTo>
                      <a:pt x="236" y="293"/>
                    </a:lnTo>
                    <a:lnTo>
                      <a:pt x="312" y="306"/>
                    </a:lnTo>
                    <a:lnTo>
                      <a:pt x="409" y="303"/>
                    </a:lnTo>
                    <a:lnTo>
                      <a:pt x="407" y="234"/>
                    </a:lnTo>
                    <a:lnTo>
                      <a:pt x="303" y="229"/>
                    </a:lnTo>
                    <a:lnTo>
                      <a:pt x="221" y="216"/>
                    </a:lnTo>
                    <a:lnTo>
                      <a:pt x="139" y="179"/>
                    </a:lnTo>
                    <a:lnTo>
                      <a:pt x="74" y="131"/>
                    </a:lnTo>
                    <a:lnTo>
                      <a:pt x="36" y="75"/>
                    </a:lnTo>
                    <a:lnTo>
                      <a:pt x="7" y="2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8" name="Freeform 638"/>
              <p:cNvSpPr>
                <a:spLocks/>
              </p:cNvSpPr>
              <p:nvPr/>
            </p:nvSpPr>
            <p:spPr bwMode="auto">
              <a:xfrm>
                <a:off x="4390" y="2334"/>
                <a:ext cx="76" cy="55"/>
              </a:xfrm>
              <a:custGeom>
                <a:avLst/>
                <a:gdLst>
                  <a:gd name="T0" fmla="*/ 10 w 153"/>
                  <a:gd name="T1" fmla="*/ 7 h 111"/>
                  <a:gd name="T2" fmla="*/ 52 w 153"/>
                  <a:gd name="T3" fmla="*/ 29 h 111"/>
                  <a:gd name="T4" fmla="*/ 96 w 153"/>
                  <a:gd name="T5" fmla="*/ 67 h 111"/>
                  <a:gd name="T6" fmla="*/ 117 w 153"/>
                  <a:gd name="T7" fmla="*/ 111 h 111"/>
                  <a:gd name="T8" fmla="*/ 153 w 153"/>
                  <a:gd name="T9" fmla="*/ 84 h 111"/>
                  <a:gd name="T10" fmla="*/ 111 w 153"/>
                  <a:gd name="T11" fmla="*/ 39 h 111"/>
                  <a:gd name="T12" fmla="*/ 67 w 153"/>
                  <a:gd name="T13" fmla="*/ 12 h 111"/>
                  <a:gd name="T14" fmla="*/ 0 w 153"/>
                  <a:gd name="T15" fmla="*/ 0 h 111"/>
                  <a:gd name="T16" fmla="*/ 10 w 153"/>
                  <a:gd name="T17" fmla="*/ 7 h 111"/>
                  <a:gd name="T18" fmla="*/ 10 w 153"/>
                  <a:gd name="T19" fmla="*/ 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11">
                    <a:moveTo>
                      <a:pt x="10" y="7"/>
                    </a:moveTo>
                    <a:lnTo>
                      <a:pt x="52" y="29"/>
                    </a:lnTo>
                    <a:lnTo>
                      <a:pt x="96" y="67"/>
                    </a:lnTo>
                    <a:lnTo>
                      <a:pt x="117" y="111"/>
                    </a:lnTo>
                    <a:lnTo>
                      <a:pt x="153" y="84"/>
                    </a:lnTo>
                    <a:lnTo>
                      <a:pt x="111" y="39"/>
                    </a:lnTo>
                    <a:lnTo>
                      <a:pt x="67" y="12"/>
                    </a:lnTo>
                    <a:lnTo>
                      <a:pt x="0" y="0"/>
                    </a:lnTo>
                    <a:lnTo>
                      <a:pt x="10" y="7"/>
                    </a:lnTo>
                    <a:lnTo>
                      <a:pt x="10" y="7"/>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9" name="Freeform 639"/>
              <p:cNvSpPr>
                <a:spLocks/>
              </p:cNvSpPr>
              <p:nvPr/>
            </p:nvSpPr>
            <p:spPr bwMode="auto">
              <a:xfrm>
                <a:off x="3812" y="1950"/>
                <a:ext cx="357" cy="352"/>
              </a:xfrm>
              <a:custGeom>
                <a:avLst/>
                <a:gdLst>
                  <a:gd name="T0" fmla="*/ 57 w 712"/>
                  <a:gd name="T1" fmla="*/ 152 h 704"/>
                  <a:gd name="T2" fmla="*/ 20 w 712"/>
                  <a:gd name="T3" fmla="*/ 231 h 704"/>
                  <a:gd name="T4" fmla="*/ 0 w 712"/>
                  <a:gd name="T5" fmla="*/ 355 h 704"/>
                  <a:gd name="T6" fmla="*/ 15 w 712"/>
                  <a:gd name="T7" fmla="*/ 480 h 704"/>
                  <a:gd name="T8" fmla="*/ 95 w 712"/>
                  <a:gd name="T9" fmla="*/ 599 h 704"/>
                  <a:gd name="T10" fmla="*/ 182 w 712"/>
                  <a:gd name="T11" fmla="*/ 664 h 704"/>
                  <a:gd name="T12" fmla="*/ 343 w 712"/>
                  <a:gd name="T13" fmla="*/ 704 h 704"/>
                  <a:gd name="T14" fmla="*/ 506 w 712"/>
                  <a:gd name="T15" fmla="*/ 679 h 704"/>
                  <a:gd name="T16" fmla="*/ 617 w 712"/>
                  <a:gd name="T17" fmla="*/ 612 h 704"/>
                  <a:gd name="T18" fmla="*/ 692 w 712"/>
                  <a:gd name="T19" fmla="*/ 507 h 704"/>
                  <a:gd name="T20" fmla="*/ 712 w 712"/>
                  <a:gd name="T21" fmla="*/ 401 h 704"/>
                  <a:gd name="T22" fmla="*/ 697 w 712"/>
                  <a:gd name="T23" fmla="*/ 239 h 704"/>
                  <a:gd name="T24" fmla="*/ 654 w 712"/>
                  <a:gd name="T25" fmla="*/ 144 h 704"/>
                  <a:gd name="T26" fmla="*/ 570 w 712"/>
                  <a:gd name="T27" fmla="*/ 54 h 704"/>
                  <a:gd name="T28" fmla="*/ 458 w 712"/>
                  <a:gd name="T29" fmla="*/ 2 h 704"/>
                  <a:gd name="T30" fmla="*/ 321 w 712"/>
                  <a:gd name="T31" fmla="*/ 0 h 704"/>
                  <a:gd name="T32" fmla="*/ 202 w 712"/>
                  <a:gd name="T33" fmla="*/ 20 h 704"/>
                  <a:gd name="T34" fmla="*/ 108 w 712"/>
                  <a:gd name="T35" fmla="*/ 80 h 704"/>
                  <a:gd name="T36" fmla="*/ 57 w 712"/>
                  <a:gd name="T37" fmla="*/ 152 h 704"/>
                  <a:gd name="T38" fmla="*/ 57 w 712"/>
                  <a:gd name="T39" fmla="*/ 152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2" h="704">
                    <a:moveTo>
                      <a:pt x="57" y="152"/>
                    </a:moveTo>
                    <a:lnTo>
                      <a:pt x="20" y="231"/>
                    </a:lnTo>
                    <a:lnTo>
                      <a:pt x="0" y="355"/>
                    </a:lnTo>
                    <a:lnTo>
                      <a:pt x="15" y="480"/>
                    </a:lnTo>
                    <a:lnTo>
                      <a:pt x="95" y="599"/>
                    </a:lnTo>
                    <a:lnTo>
                      <a:pt x="182" y="664"/>
                    </a:lnTo>
                    <a:lnTo>
                      <a:pt x="343" y="704"/>
                    </a:lnTo>
                    <a:lnTo>
                      <a:pt x="506" y="679"/>
                    </a:lnTo>
                    <a:lnTo>
                      <a:pt x="617" y="612"/>
                    </a:lnTo>
                    <a:lnTo>
                      <a:pt x="692" y="507"/>
                    </a:lnTo>
                    <a:lnTo>
                      <a:pt x="712" y="401"/>
                    </a:lnTo>
                    <a:lnTo>
                      <a:pt x="697" y="239"/>
                    </a:lnTo>
                    <a:lnTo>
                      <a:pt x="654" y="144"/>
                    </a:lnTo>
                    <a:lnTo>
                      <a:pt x="570" y="54"/>
                    </a:lnTo>
                    <a:lnTo>
                      <a:pt x="458" y="2"/>
                    </a:lnTo>
                    <a:lnTo>
                      <a:pt x="321" y="0"/>
                    </a:lnTo>
                    <a:lnTo>
                      <a:pt x="202" y="20"/>
                    </a:lnTo>
                    <a:lnTo>
                      <a:pt x="108" y="80"/>
                    </a:lnTo>
                    <a:lnTo>
                      <a:pt x="57" y="152"/>
                    </a:lnTo>
                    <a:lnTo>
                      <a:pt x="57" y="152"/>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0" name="Freeform 640"/>
              <p:cNvSpPr>
                <a:spLocks/>
              </p:cNvSpPr>
              <p:nvPr/>
            </p:nvSpPr>
            <p:spPr bwMode="auto">
              <a:xfrm>
                <a:off x="3847" y="1978"/>
                <a:ext cx="245" cy="247"/>
              </a:xfrm>
              <a:custGeom>
                <a:avLst/>
                <a:gdLst>
                  <a:gd name="T0" fmla="*/ 270 w 492"/>
                  <a:gd name="T1" fmla="*/ 488 h 493"/>
                  <a:gd name="T2" fmla="*/ 316 w 492"/>
                  <a:gd name="T3" fmla="*/ 480 h 493"/>
                  <a:gd name="T4" fmla="*/ 360 w 492"/>
                  <a:gd name="T5" fmla="*/ 461 h 493"/>
                  <a:gd name="T6" fmla="*/ 400 w 492"/>
                  <a:gd name="T7" fmla="*/ 433 h 493"/>
                  <a:gd name="T8" fmla="*/ 432 w 492"/>
                  <a:gd name="T9" fmla="*/ 401 h 493"/>
                  <a:gd name="T10" fmla="*/ 460 w 492"/>
                  <a:gd name="T11" fmla="*/ 361 h 493"/>
                  <a:gd name="T12" fmla="*/ 479 w 492"/>
                  <a:gd name="T13" fmla="*/ 318 h 493"/>
                  <a:gd name="T14" fmla="*/ 489 w 492"/>
                  <a:gd name="T15" fmla="*/ 269 h 493"/>
                  <a:gd name="T16" fmla="*/ 489 w 492"/>
                  <a:gd name="T17" fmla="*/ 219 h 493"/>
                  <a:gd name="T18" fmla="*/ 479 w 492"/>
                  <a:gd name="T19" fmla="*/ 170 h 493"/>
                  <a:gd name="T20" fmla="*/ 460 w 492"/>
                  <a:gd name="T21" fmla="*/ 125 h 493"/>
                  <a:gd name="T22" fmla="*/ 432 w 492"/>
                  <a:gd name="T23" fmla="*/ 87 h 493"/>
                  <a:gd name="T24" fmla="*/ 400 w 492"/>
                  <a:gd name="T25" fmla="*/ 53 h 493"/>
                  <a:gd name="T26" fmla="*/ 360 w 492"/>
                  <a:gd name="T27" fmla="*/ 27 h 493"/>
                  <a:gd name="T28" fmla="*/ 316 w 492"/>
                  <a:gd name="T29" fmla="*/ 8 h 493"/>
                  <a:gd name="T30" fmla="*/ 270 w 492"/>
                  <a:gd name="T31" fmla="*/ 0 h 493"/>
                  <a:gd name="T32" fmla="*/ 221 w 492"/>
                  <a:gd name="T33" fmla="*/ 0 h 493"/>
                  <a:gd name="T34" fmla="*/ 173 w 492"/>
                  <a:gd name="T35" fmla="*/ 8 h 493"/>
                  <a:gd name="T36" fmla="*/ 127 w 492"/>
                  <a:gd name="T37" fmla="*/ 27 h 493"/>
                  <a:gd name="T38" fmla="*/ 87 w 492"/>
                  <a:gd name="T39" fmla="*/ 53 h 493"/>
                  <a:gd name="T40" fmla="*/ 54 w 492"/>
                  <a:gd name="T41" fmla="*/ 87 h 493"/>
                  <a:gd name="T42" fmla="*/ 27 w 492"/>
                  <a:gd name="T43" fmla="*/ 125 h 493"/>
                  <a:gd name="T44" fmla="*/ 9 w 492"/>
                  <a:gd name="T45" fmla="*/ 170 h 493"/>
                  <a:gd name="T46" fmla="*/ 0 w 492"/>
                  <a:gd name="T47" fmla="*/ 219 h 493"/>
                  <a:gd name="T48" fmla="*/ 0 w 492"/>
                  <a:gd name="T49" fmla="*/ 269 h 493"/>
                  <a:gd name="T50" fmla="*/ 9 w 492"/>
                  <a:gd name="T51" fmla="*/ 318 h 493"/>
                  <a:gd name="T52" fmla="*/ 27 w 492"/>
                  <a:gd name="T53" fmla="*/ 361 h 493"/>
                  <a:gd name="T54" fmla="*/ 54 w 492"/>
                  <a:gd name="T55" fmla="*/ 401 h 493"/>
                  <a:gd name="T56" fmla="*/ 87 w 492"/>
                  <a:gd name="T57" fmla="*/ 433 h 493"/>
                  <a:gd name="T58" fmla="*/ 127 w 492"/>
                  <a:gd name="T59" fmla="*/ 461 h 493"/>
                  <a:gd name="T60" fmla="*/ 173 w 492"/>
                  <a:gd name="T61" fmla="*/ 480 h 493"/>
                  <a:gd name="T62" fmla="*/ 221 w 492"/>
                  <a:gd name="T63" fmla="*/ 488 h 493"/>
                  <a:gd name="T64" fmla="*/ 248 w 492"/>
                  <a:gd name="T65"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2" h="493">
                    <a:moveTo>
                      <a:pt x="248" y="493"/>
                    </a:moveTo>
                    <a:lnTo>
                      <a:pt x="270" y="488"/>
                    </a:lnTo>
                    <a:lnTo>
                      <a:pt x="295" y="487"/>
                    </a:lnTo>
                    <a:lnTo>
                      <a:pt x="316" y="480"/>
                    </a:lnTo>
                    <a:lnTo>
                      <a:pt x="340" y="473"/>
                    </a:lnTo>
                    <a:lnTo>
                      <a:pt x="360" y="461"/>
                    </a:lnTo>
                    <a:lnTo>
                      <a:pt x="382" y="448"/>
                    </a:lnTo>
                    <a:lnTo>
                      <a:pt x="400" y="433"/>
                    </a:lnTo>
                    <a:lnTo>
                      <a:pt x="418" y="420"/>
                    </a:lnTo>
                    <a:lnTo>
                      <a:pt x="432" y="401"/>
                    </a:lnTo>
                    <a:lnTo>
                      <a:pt x="447" y="383"/>
                    </a:lnTo>
                    <a:lnTo>
                      <a:pt x="460" y="361"/>
                    </a:lnTo>
                    <a:lnTo>
                      <a:pt x="472" y="341"/>
                    </a:lnTo>
                    <a:lnTo>
                      <a:pt x="479" y="318"/>
                    </a:lnTo>
                    <a:lnTo>
                      <a:pt x="485" y="294"/>
                    </a:lnTo>
                    <a:lnTo>
                      <a:pt x="489" y="269"/>
                    </a:lnTo>
                    <a:lnTo>
                      <a:pt x="492" y="246"/>
                    </a:lnTo>
                    <a:lnTo>
                      <a:pt x="489" y="219"/>
                    </a:lnTo>
                    <a:lnTo>
                      <a:pt x="485" y="194"/>
                    </a:lnTo>
                    <a:lnTo>
                      <a:pt x="479" y="170"/>
                    </a:lnTo>
                    <a:lnTo>
                      <a:pt x="472" y="149"/>
                    </a:lnTo>
                    <a:lnTo>
                      <a:pt x="460" y="125"/>
                    </a:lnTo>
                    <a:lnTo>
                      <a:pt x="447" y="107"/>
                    </a:lnTo>
                    <a:lnTo>
                      <a:pt x="432" y="87"/>
                    </a:lnTo>
                    <a:lnTo>
                      <a:pt x="418" y="72"/>
                    </a:lnTo>
                    <a:lnTo>
                      <a:pt x="400" y="53"/>
                    </a:lnTo>
                    <a:lnTo>
                      <a:pt x="382" y="40"/>
                    </a:lnTo>
                    <a:lnTo>
                      <a:pt x="360" y="27"/>
                    </a:lnTo>
                    <a:lnTo>
                      <a:pt x="340" y="18"/>
                    </a:lnTo>
                    <a:lnTo>
                      <a:pt x="316" y="8"/>
                    </a:lnTo>
                    <a:lnTo>
                      <a:pt x="295" y="3"/>
                    </a:lnTo>
                    <a:lnTo>
                      <a:pt x="270" y="0"/>
                    </a:lnTo>
                    <a:lnTo>
                      <a:pt x="248" y="0"/>
                    </a:lnTo>
                    <a:lnTo>
                      <a:pt x="221" y="0"/>
                    </a:lnTo>
                    <a:lnTo>
                      <a:pt x="196" y="3"/>
                    </a:lnTo>
                    <a:lnTo>
                      <a:pt x="173" y="8"/>
                    </a:lnTo>
                    <a:lnTo>
                      <a:pt x="151" y="18"/>
                    </a:lnTo>
                    <a:lnTo>
                      <a:pt x="127" y="27"/>
                    </a:lnTo>
                    <a:lnTo>
                      <a:pt x="107" y="40"/>
                    </a:lnTo>
                    <a:lnTo>
                      <a:pt x="87" y="53"/>
                    </a:lnTo>
                    <a:lnTo>
                      <a:pt x="72" y="72"/>
                    </a:lnTo>
                    <a:lnTo>
                      <a:pt x="54" y="87"/>
                    </a:lnTo>
                    <a:lnTo>
                      <a:pt x="40" y="107"/>
                    </a:lnTo>
                    <a:lnTo>
                      <a:pt x="27" y="125"/>
                    </a:lnTo>
                    <a:lnTo>
                      <a:pt x="19" y="149"/>
                    </a:lnTo>
                    <a:lnTo>
                      <a:pt x="9" y="170"/>
                    </a:lnTo>
                    <a:lnTo>
                      <a:pt x="4" y="194"/>
                    </a:lnTo>
                    <a:lnTo>
                      <a:pt x="0" y="219"/>
                    </a:lnTo>
                    <a:lnTo>
                      <a:pt x="0" y="246"/>
                    </a:lnTo>
                    <a:lnTo>
                      <a:pt x="0" y="269"/>
                    </a:lnTo>
                    <a:lnTo>
                      <a:pt x="4" y="294"/>
                    </a:lnTo>
                    <a:lnTo>
                      <a:pt x="9" y="318"/>
                    </a:lnTo>
                    <a:lnTo>
                      <a:pt x="19" y="341"/>
                    </a:lnTo>
                    <a:lnTo>
                      <a:pt x="27" y="361"/>
                    </a:lnTo>
                    <a:lnTo>
                      <a:pt x="40" y="383"/>
                    </a:lnTo>
                    <a:lnTo>
                      <a:pt x="54" y="401"/>
                    </a:lnTo>
                    <a:lnTo>
                      <a:pt x="72" y="420"/>
                    </a:lnTo>
                    <a:lnTo>
                      <a:pt x="87" y="433"/>
                    </a:lnTo>
                    <a:lnTo>
                      <a:pt x="107" y="448"/>
                    </a:lnTo>
                    <a:lnTo>
                      <a:pt x="127" y="461"/>
                    </a:lnTo>
                    <a:lnTo>
                      <a:pt x="151" y="473"/>
                    </a:lnTo>
                    <a:lnTo>
                      <a:pt x="173" y="480"/>
                    </a:lnTo>
                    <a:lnTo>
                      <a:pt x="196" y="487"/>
                    </a:lnTo>
                    <a:lnTo>
                      <a:pt x="221" y="488"/>
                    </a:lnTo>
                    <a:lnTo>
                      <a:pt x="248" y="493"/>
                    </a:lnTo>
                    <a:lnTo>
                      <a:pt x="248" y="493"/>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1" name="Freeform 641"/>
              <p:cNvSpPr>
                <a:spLocks/>
              </p:cNvSpPr>
              <p:nvPr/>
            </p:nvSpPr>
            <p:spPr bwMode="auto">
              <a:xfrm>
                <a:off x="3874" y="2001"/>
                <a:ext cx="168" cy="168"/>
              </a:xfrm>
              <a:custGeom>
                <a:avLst/>
                <a:gdLst>
                  <a:gd name="T0" fmla="*/ 184 w 337"/>
                  <a:gd name="T1" fmla="*/ 334 h 336"/>
                  <a:gd name="T2" fmla="*/ 215 w 337"/>
                  <a:gd name="T3" fmla="*/ 326 h 336"/>
                  <a:gd name="T4" fmla="*/ 245 w 337"/>
                  <a:gd name="T5" fmla="*/ 312 h 336"/>
                  <a:gd name="T6" fmla="*/ 273 w 337"/>
                  <a:gd name="T7" fmla="*/ 296 h 336"/>
                  <a:gd name="T8" fmla="*/ 296 w 337"/>
                  <a:gd name="T9" fmla="*/ 272 h 336"/>
                  <a:gd name="T10" fmla="*/ 313 w 337"/>
                  <a:gd name="T11" fmla="*/ 246 h 336"/>
                  <a:gd name="T12" fmla="*/ 327 w 337"/>
                  <a:gd name="T13" fmla="*/ 215 h 336"/>
                  <a:gd name="T14" fmla="*/ 335 w 337"/>
                  <a:gd name="T15" fmla="*/ 184 h 336"/>
                  <a:gd name="T16" fmla="*/ 335 w 337"/>
                  <a:gd name="T17" fmla="*/ 149 h 336"/>
                  <a:gd name="T18" fmla="*/ 327 w 337"/>
                  <a:gd name="T19" fmla="*/ 115 h 336"/>
                  <a:gd name="T20" fmla="*/ 313 w 337"/>
                  <a:gd name="T21" fmla="*/ 85 h 336"/>
                  <a:gd name="T22" fmla="*/ 296 w 337"/>
                  <a:gd name="T23" fmla="*/ 58 h 336"/>
                  <a:gd name="T24" fmla="*/ 273 w 337"/>
                  <a:gd name="T25" fmla="*/ 37 h 336"/>
                  <a:gd name="T26" fmla="*/ 245 w 337"/>
                  <a:gd name="T27" fmla="*/ 16 h 336"/>
                  <a:gd name="T28" fmla="*/ 215 w 337"/>
                  <a:gd name="T29" fmla="*/ 5 h 336"/>
                  <a:gd name="T30" fmla="*/ 184 w 337"/>
                  <a:gd name="T31" fmla="*/ 0 h 336"/>
                  <a:gd name="T32" fmla="*/ 151 w 337"/>
                  <a:gd name="T33" fmla="*/ 0 h 336"/>
                  <a:gd name="T34" fmla="*/ 118 w 337"/>
                  <a:gd name="T35" fmla="*/ 5 h 336"/>
                  <a:gd name="T36" fmla="*/ 87 w 337"/>
                  <a:gd name="T37" fmla="*/ 16 h 336"/>
                  <a:gd name="T38" fmla="*/ 59 w 337"/>
                  <a:gd name="T39" fmla="*/ 37 h 336"/>
                  <a:gd name="T40" fmla="*/ 37 w 337"/>
                  <a:gd name="T41" fmla="*/ 58 h 336"/>
                  <a:gd name="T42" fmla="*/ 17 w 337"/>
                  <a:gd name="T43" fmla="*/ 85 h 336"/>
                  <a:gd name="T44" fmla="*/ 5 w 337"/>
                  <a:gd name="T45" fmla="*/ 115 h 336"/>
                  <a:gd name="T46" fmla="*/ 0 w 337"/>
                  <a:gd name="T47" fmla="*/ 149 h 336"/>
                  <a:gd name="T48" fmla="*/ 0 w 337"/>
                  <a:gd name="T49" fmla="*/ 184 h 336"/>
                  <a:gd name="T50" fmla="*/ 5 w 337"/>
                  <a:gd name="T51" fmla="*/ 215 h 336"/>
                  <a:gd name="T52" fmla="*/ 17 w 337"/>
                  <a:gd name="T53" fmla="*/ 246 h 336"/>
                  <a:gd name="T54" fmla="*/ 37 w 337"/>
                  <a:gd name="T55" fmla="*/ 272 h 336"/>
                  <a:gd name="T56" fmla="*/ 59 w 337"/>
                  <a:gd name="T57" fmla="*/ 296 h 336"/>
                  <a:gd name="T58" fmla="*/ 87 w 337"/>
                  <a:gd name="T59" fmla="*/ 312 h 336"/>
                  <a:gd name="T60" fmla="*/ 118 w 337"/>
                  <a:gd name="T61" fmla="*/ 326 h 336"/>
                  <a:gd name="T62" fmla="*/ 151 w 337"/>
                  <a:gd name="T63" fmla="*/ 334 h 336"/>
                  <a:gd name="T64" fmla="*/ 169 w 337"/>
                  <a:gd name="T65"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7" h="336">
                    <a:moveTo>
                      <a:pt x="169" y="336"/>
                    </a:moveTo>
                    <a:lnTo>
                      <a:pt x="184" y="334"/>
                    </a:lnTo>
                    <a:lnTo>
                      <a:pt x="201" y="331"/>
                    </a:lnTo>
                    <a:lnTo>
                      <a:pt x="215" y="326"/>
                    </a:lnTo>
                    <a:lnTo>
                      <a:pt x="231" y="321"/>
                    </a:lnTo>
                    <a:lnTo>
                      <a:pt x="245" y="312"/>
                    </a:lnTo>
                    <a:lnTo>
                      <a:pt x="260" y="306"/>
                    </a:lnTo>
                    <a:lnTo>
                      <a:pt x="273" y="296"/>
                    </a:lnTo>
                    <a:lnTo>
                      <a:pt x="286" y="286"/>
                    </a:lnTo>
                    <a:lnTo>
                      <a:pt x="296" y="272"/>
                    </a:lnTo>
                    <a:lnTo>
                      <a:pt x="307" y="261"/>
                    </a:lnTo>
                    <a:lnTo>
                      <a:pt x="313" y="246"/>
                    </a:lnTo>
                    <a:lnTo>
                      <a:pt x="322" y="232"/>
                    </a:lnTo>
                    <a:lnTo>
                      <a:pt x="327" y="215"/>
                    </a:lnTo>
                    <a:lnTo>
                      <a:pt x="332" y="200"/>
                    </a:lnTo>
                    <a:lnTo>
                      <a:pt x="335" y="184"/>
                    </a:lnTo>
                    <a:lnTo>
                      <a:pt x="337" y="169"/>
                    </a:lnTo>
                    <a:lnTo>
                      <a:pt x="335" y="149"/>
                    </a:lnTo>
                    <a:lnTo>
                      <a:pt x="332" y="132"/>
                    </a:lnTo>
                    <a:lnTo>
                      <a:pt x="327" y="115"/>
                    </a:lnTo>
                    <a:lnTo>
                      <a:pt x="322" y="100"/>
                    </a:lnTo>
                    <a:lnTo>
                      <a:pt x="313" y="85"/>
                    </a:lnTo>
                    <a:lnTo>
                      <a:pt x="307" y="72"/>
                    </a:lnTo>
                    <a:lnTo>
                      <a:pt x="296" y="58"/>
                    </a:lnTo>
                    <a:lnTo>
                      <a:pt x="286" y="48"/>
                    </a:lnTo>
                    <a:lnTo>
                      <a:pt x="273" y="37"/>
                    </a:lnTo>
                    <a:lnTo>
                      <a:pt x="260" y="26"/>
                    </a:lnTo>
                    <a:lnTo>
                      <a:pt x="245" y="16"/>
                    </a:lnTo>
                    <a:lnTo>
                      <a:pt x="231" y="11"/>
                    </a:lnTo>
                    <a:lnTo>
                      <a:pt x="215" y="5"/>
                    </a:lnTo>
                    <a:lnTo>
                      <a:pt x="201" y="1"/>
                    </a:lnTo>
                    <a:lnTo>
                      <a:pt x="184" y="0"/>
                    </a:lnTo>
                    <a:lnTo>
                      <a:pt x="169" y="0"/>
                    </a:lnTo>
                    <a:lnTo>
                      <a:pt x="151" y="0"/>
                    </a:lnTo>
                    <a:lnTo>
                      <a:pt x="134" y="1"/>
                    </a:lnTo>
                    <a:lnTo>
                      <a:pt x="118" y="5"/>
                    </a:lnTo>
                    <a:lnTo>
                      <a:pt x="102" y="11"/>
                    </a:lnTo>
                    <a:lnTo>
                      <a:pt x="87" y="16"/>
                    </a:lnTo>
                    <a:lnTo>
                      <a:pt x="72" y="26"/>
                    </a:lnTo>
                    <a:lnTo>
                      <a:pt x="59" y="37"/>
                    </a:lnTo>
                    <a:lnTo>
                      <a:pt x="49" y="48"/>
                    </a:lnTo>
                    <a:lnTo>
                      <a:pt x="37" y="58"/>
                    </a:lnTo>
                    <a:lnTo>
                      <a:pt x="27" y="72"/>
                    </a:lnTo>
                    <a:lnTo>
                      <a:pt x="17" y="85"/>
                    </a:lnTo>
                    <a:lnTo>
                      <a:pt x="12" y="100"/>
                    </a:lnTo>
                    <a:lnTo>
                      <a:pt x="5" y="115"/>
                    </a:lnTo>
                    <a:lnTo>
                      <a:pt x="2" y="132"/>
                    </a:lnTo>
                    <a:lnTo>
                      <a:pt x="0" y="149"/>
                    </a:lnTo>
                    <a:lnTo>
                      <a:pt x="0" y="169"/>
                    </a:lnTo>
                    <a:lnTo>
                      <a:pt x="0" y="184"/>
                    </a:lnTo>
                    <a:lnTo>
                      <a:pt x="2" y="200"/>
                    </a:lnTo>
                    <a:lnTo>
                      <a:pt x="5" y="215"/>
                    </a:lnTo>
                    <a:lnTo>
                      <a:pt x="12" y="232"/>
                    </a:lnTo>
                    <a:lnTo>
                      <a:pt x="17" y="246"/>
                    </a:lnTo>
                    <a:lnTo>
                      <a:pt x="27" y="261"/>
                    </a:lnTo>
                    <a:lnTo>
                      <a:pt x="37" y="272"/>
                    </a:lnTo>
                    <a:lnTo>
                      <a:pt x="49" y="286"/>
                    </a:lnTo>
                    <a:lnTo>
                      <a:pt x="59" y="296"/>
                    </a:lnTo>
                    <a:lnTo>
                      <a:pt x="72" y="306"/>
                    </a:lnTo>
                    <a:lnTo>
                      <a:pt x="87" y="312"/>
                    </a:lnTo>
                    <a:lnTo>
                      <a:pt x="102" y="321"/>
                    </a:lnTo>
                    <a:lnTo>
                      <a:pt x="118" y="326"/>
                    </a:lnTo>
                    <a:lnTo>
                      <a:pt x="134" y="331"/>
                    </a:lnTo>
                    <a:lnTo>
                      <a:pt x="151" y="334"/>
                    </a:lnTo>
                    <a:lnTo>
                      <a:pt x="169" y="336"/>
                    </a:lnTo>
                    <a:lnTo>
                      <a:pt x="169" y="336"/>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2" name="Freeform 642"/>
              <p:cNvSpPr>
                <a:spLocks/>
              </p:cNvSpPr>
              <p:nvPr/>
            </p:nvSpPr>
            <p:spPr bwMode="auto">
              <a:xfrm>
                <a:off x="3842" y="1988"/>
                <a:ext cx="302" cy="289"/>
              </a:xfrm>
              <a:custGeom>
                <a:avLst/>
                <a:gdLst>
                  <a:gd name="T0" fmla="*/ 448 w 606"/>
                  <a:gd name="T1" fmla="*/ 15 h 579"/>
                  <a:gd name="T2" fmla="*/ 484 w 606"/>
                  <a:gd name="T3" fmla="*/ 59 h 579"/>
                  <a:gd name="T4" fmla="*/ 517 w 606"/>
                  <a:gd name="T5" fmla="*/ 114 h 579"/>
                  <a:gd name="T6" fmla="*/ 539 w 606"/>
                  <a:gd name="T7" fmla="*/ 186 h 579"/>
                  <a:gd name="T8" fmla="*/ 540 w 606"/>
                  <a:gd name="T9" fmla="*/ 268 h 579"/>
                  <a:gd name="T10" fmla="*/ 525 w 606"/>
                  <a:gd name="T11" fmla="*/ 349 h 579"/>
                  <a:gd name="T12" fmla="*/ 484 w 606"/>
                  <a:gd name="T13" fmla="*/ 430 h 579"/>
                  <a:gd name="T14" fmla="*/ 400 w 606"/>
                  <a:gd name="T15" fmla="*/ 477 h 579"/>
                  <a:gd name="T16" fmla="*/ 310 w 606"/>
                  <a:gd name="T17" fmla="*/ 510 h 579"/>
                  <a:gd name="T18" fmla="*/ 226 w 606"/>
                  <a:gd name="T19" fmla="*/ 512 h 579"/>
                  <a:gd name="T20" fmla="*/ 149 w 606"/>
                  <a:gd name="T21" fmla="*/ 497 h 579"/>
                  <a:gd name="T22" fmla="*/ 82 w 606"/>
                  <a:gd name="T23" fmla="*/ 462 h 579"/>
                  <a:gd name="T24" fmla="*/ 34 w 606"/>
                  <a:gd name="T25" fmla="*/ 406 h 579"/>
                  <a:gd name="T26" fmla="*/ 0 w 606"/>
                  <a:gd name="T27" fmla="*/ 326 h 579"/>
                  <a:gd name="T28" fmla="*/ 27 w 606"/>
                  <a:gd name="T29" fmla="*/ 426 h 579"/>
                  <a:gd name="T30" fmla="*/ 60 w 606"/>
                  <a:gd name="T31" fmla="*/ 483 h 579"/>
                  <a:gd name="T32" fmla="*/ 124 w 606"/>
                  <a:gd name="T33" fmla="*/ 540 h 579"/>
                  <a:gd name="T34" fmla="*/ 209 w 606"/>
                  <a:gd name="T35" fmla="*/ 572 h 579"/>
                  <a:gd name="T36" fmla="*/ 275 w 606"/>
                  <a:gd name="T37" fmla="*/ 579 h 579"/>
                  <a:gd name="T38" fmla="*/ 363 w 606"/>
                  <a:gd name="T39" fmla="*/ 577 h 579"/>
                  <a:gd name="T40" fmla="*/ 448 w 606"/>
                  <a:gd name="T41" fmla="*/ 548 h 579"/>
                  <a:gd name="T42" fmla="*/ 529 w 606"/>
                  <a:gd name="T43" fmla="*/ 502 h 579"/>
                  <a:gd name="T44" fmla="*/ 572 w 606"/>
                  <a:gd name="T45" fmla="*/ 440 h 579"/>
                  <a:gd name="T46" fmla="*/ 601 w 606"/>
                  <a:gd name="T47" fmla="*/ 349 h 579"/>
                  <a:gd name="T48" fmla="*/ 606 w 606"/>
                  <a:gd name="T49" fmla="*/ 296 h 579"/>
                  <a:gd name="T50" fmla="*/ 604 w 606"/>
                  <a:gd name="T51" fmla="*/ 219 h 579"/>
                  <a:gd name="T52" fmla="*/ 577 w 606"/>
                  <a:gd name="T53" fmla="*/ 125 h 579"/>
                  <a:gd name="T54" fmla="*/ 540 w 606"/>
                  <a:gd name="T55" fmla="*/ 70 h 579"/>
                  <a:gd name="T56" fmla="*/ 487 w 606"/>
                  <a:gd name="T57" fmla="*/ 28 h 579"/>
                  <a:gd name="T58" fmla="*/ 433 w 606"/>
                  <a:gd name="T59" fmla="*/ 0 h 579"/>
                  <a:gd name="T60" fmla="*/ 448 w 606"/>
                  <a:gd name="T61" fmla="*/ 15 h 579"/>
                  <a:gd name="T62" fmla="*/ 448 w 606"/>
                  <a:gd name="T63" fmla="*/ 15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6" h="579">
                    <a:moveTo>
                      <a:pt x="448" y="15"/>
                    </a:moveTo>
                    <a:lnTo>
                      <a:pt x="484" y="59"/>
                    </a:lnTo>
                    <a:lnTo>
                      <a:pt x="517" y="114"/>
                    </a:lnTo>
                    <a:lnTo>
                      <a:pt x="539" y="186"/>
                    </a:lnTo>
                    <a:lnTo>
                      <a:pt x="540" y="268"/>
                    </a:lnTo>
                    <a:lnTo>
                      <a:pt x="525" y="349"/>
                    </a:lnTo>
                    <a:lnTo>
                      <a:pt x="484" y="430"/>
                    </a:lnTo>
                    <a:lnTo>
                      <a:pt x="400" y="477"/>
                    </a:lnTo>
                    <a:lnTo>
                      <a:pt x="310" y="510"/>
                    </a:lnTo>
                    <a:lnTo>
                      <a:pt x="226" y="512"/>
                    </a:lnTo>
                    <a:lnTo>
                      <a:pt x="149" y="497"/>
                    </a:lnTo>
                    <a:lnTo>
                      <a:pt x="82" y="462"/>
                    </a:lnTo>
                    <a:lnTo>
                      <a:pt x="34" y="406"/>
                    </a:lnTo>
                    <a:lnTo>
                      <a:pt x="0" y="326"/>
                    </a:lnTo>
                    <a:lnTo>
                      <a:pt x="27" y="426"/>
                    </a:lnTo>
                    <a:lnTo>
                      <a:pt x="60" y="483"/>
                    </a:lnTo>
                    <a:lnTo>
                      <a:pt x="124" y="540"/>
                    </a:lnTo>
                    <a:lnTo>
                      <a:pt x="209" y="572"/>
                    </a:lnTo>
                    <a:lnTo>
                      <a:pt x="275" y="579"/>
                    </a:lnTo>
                    <a:lnTo>
                      <a:pt x="363" y="577"/>
                    </a:lnTo>
                    <a:lnTo>
                      <a:pt x="448" y="548"/>
                    </a:lnTo>
                    <a:lnTo>
                      <a:pt x="529" y="502"/>
                    </a:lnTo>
                    <a:lnTo>
                      <a:pt x="572" y="440"/>
                    </a:lnTo>
                    <a:lnTo>
                      <a:pt x="601" y="349"/>
                    </a:lnTo>
                    <a:lnTo>
                      <a:pt x="606" y="296"/>
                    </a:lnTo>
                    <a:lnTo>
                      <a:pt x="604" y="219"/>
                    </a:lnTo>
                    <a:lnTo>
                      <a:pt x="577" y="125"/>
                    </a:lnTo>
                    <a:lnTo>
                      <a:pt x="540" y="70"/>
                    </a:lnTo>
                    <a:lnTo>
                      <a:pt x="487" y="28"/>
                    </a:lnTo>
                    <a:lnTo>
                      <a:pt x="433" y="0"/>
                    </a:lnTo>
                    <a:lnTo>
                      <a:pt x="448" y="15"/>
                    </a:lnTo>
                    <a:lnTo>
                      <a:pt x="448" y="15"/>
                    </a:lnTo>
                    <a:close/>
                  </a:path>
                </a:pathLst>
              </a:custGeom>
              <a:solidFill>
                <a:srgbClr val="A6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3" name="Freeform 643"/>
              <p:cNvSpPr>
                <a:spLocks/>
              </p:cNvSpPr>
              <p:nvPr/>
            </p:nvSpPr>
            <p:spPr bwMode="auto">
              <a:xfrm>
                <a:off x="3901" y="2024"/>
                <a:ext cx="93" cy="94"/>
              </a:xfrm>
              <a:custGeom>
                <a:avLst/>
                <a:gdLst>
                  <a:gd name="T0" fmla="*/ 95 w 186"/>
                  <a:gd name="T1" fmla="*/ 187 h 187"/>
                  <a:gd name="T2" fmla="*/ 112 w 186"/>
                  <a:gd name="T3" fmla="*/ 184 h 187"/>
                  <a:gd name="T4" fmla="*/ 129 w 186"/>
                  <a:gd name="T5" fmla="*/ 179 h 187"/>
                  <a:gd name="T6" fmla="*/ 144 w 186"/>
                  <a:gd name="T7" fmla="*/ 170 h 187"/>
                  <a:gd name="T8" fmla="*/ 157 w 186"/>
                  <a:gd name="T9" fmla="*/ 160 h 187"/>
                  <a:gd name="T10" fmla="*/ 167 w 186"/>
                  <a:gd name="T11" fmla="*/ 145 h 187"/>
                  <a:gd name="T12" fmla="*/ 177 w 186"/>
                  <a:gd name="T13" fmla="*/ 130 h 187"/>
                  <a:gd name="T14" fmla="*/ 182 w 186"/>
                  <a:gd name="T15" fmla="*/ 112 h 187"/>
                  <a:gd name="T16" fmla="*/ 186 w 186"/>
                  <a:gd name="T17" fmla="*/ 95 h 187"/>
                  <a:gd name="T18" fmla="*/ 184 w 186"/>
                  <a:gd name="T19" fmla="*/ 85 h 187"/>
                  <a:gd name="T20" fmla="*/ 182 w 186"/>
                  <a:gd name="T21" fmla="*/ 75 h 187"/>
                  <a:gd name="T22" fmla="*/ 179 w 186"/>
                  <a:gd name="T23" fmla="*/ 65 h 187"/>
                  <a:gd name="T24" fmla="*/ 177 w 186"/>
                  <a:gd name="T25" fmla="*/ 57 h 187"/>
                  <a:gd name="T26" fmla="*/ 167 w 186"/>
                  <a:gd name="T27" fmla="*/ 40 h 187"/>
                  <a:gd name="T28" fmla="*/ 157 w 186"/>
                  <a:gd name="T29" fmla="*/ 27 h 187"/>
                  <a:gd name="T30" fmla="*/ 144 w 186"/>
                  <a:gd name="T31" fmla="*/ 15 h 187"/>
                  <a:gd name="T32" fmla="*/ 129 w 186"/>
                  <a:gd name="T33" fmla="*/ 7 h 187"/>
                  <a:gd name="T34" fmla="*/ 112 w 186"/>
                  <a:gd name="T35" fmla="*/ 0 h 187"/>
                  <a:gd name="T36" fmla="*/ 95 w 186"/>
                  <a:gd name="T37" fmla="*/ 0 h 187"/>
                  <a:gd name="T38" fmla="*/ 85 w 186"/>
                  <a:gd name="T39" fmla="*/ 0 h 187"/>
                  <a:gd name="T40" fmla="*/ 75 w 186"/>
                  <a:gd name="T41" fmla="*/ 0 h 187"/>
                  <a:gd name="T42" fmla="*/ 65 w 186"/>
                  <a:gd name="T43" fmla="*/ 2 h 187"/>
                  <a:gd name="T44" fmla="*/ 57 w 186"/>
                  <a:gd name="T45" fmla="*/ 7 h 187"/>
                  <a:gd name="T46" fmla="*/ 40 w 186"/>
                  <a:gd name="T47" fmla="*/ 15 h 187"/>
                  <a:gd name="T48" fmla="*/ 27 w 186"/>
                  <a:gd name="T49" fmla="*/ 27 h 187"/>
                  <a:gd name="T50" fmla="*/ 15 w 186"/>
                  <a:gd name="T51" fmla="*/ 40 h 187"/>
                  <a:gd name="T52" fmla="*/ 7 w 186"/>
                  <a:gd name="T53" fmla="*/ 57 h 187"/>
                  <a:gd name="T54" fmla="*/ 2 w 186"/>
                  <a:gd name="T55" fmla="*/ 65 h 187"/>
                  <a:gd name="T56" fmla="*/ 0 w 186"/>
                  <a:gd name="T57" fmla="*/ 75 h 187"/>
                  <a:gd name="T58" fmla="*/ 0 w 186"/>
                  <a:gd name="T59" fmla="*/ 85 h 187"/>
                  <a:gd name="T60" fmla="*/ 0 w 186"/>
                  <a:gd name="T61" fmla="*/ 95 h 187"/>
                  <a:gd name="T62" fmla="*/ 0 w 186"/>
                  <a:gd name="T63" fmla="*/ 112 h 187"/>
                  <a:gd name="T64" fmla="*/ 7 w 186"/>
                  <a:gd name="T65" fmla="*/ 130 h 187"/>
                  <a:gd name="T66" fmla="*/ 15 w 186"/>
                  <a:gd name="T67" fmla="*/ 145 h 187"/>
                  <a:gd name="T68" fmla="*/ 27 w 186"/>
                  <a:gd name="T69" fmla="*/ 160 h 187"/>
                  <a:gd name="T70" fmla="*/ 40 w 186"/>
                  <a:gd name="T71" fmla="*/ 170 h 187"/>
                  <a:gd name="T72" fmla="*/ 57 w 186"/>
                  <a:gd name="T73" fmla="*/ 179 h 187"/>
                  <a:gd name="T74" fmla="*/ 65 w 186"/>
                  <a:gd name="T75" fmla="*/ 180 h 187"/>
                  <a:gd name="T76" fmla="*/ 75 w 186"/>
                  <a:gd name="T77" fmla="*/ 184 h 187"/>
                  <a:gd name="T78" fmla="*/ 85 w 186"/>
                  <a:gd name="T79" fmla="*/ 186 h 187"/>
                  <a:gd name="T80" fmla="*/ 95 w 186"/>
                  <a:gd name="T81" fmla="*/ 187 h 187"/>
                  <a:gd name="T82" fmla="*/ 95 w 186"/>
                  <a:gd name="T8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187">
                    <a:moveTo>
                      <a:pt x="95" y="187"/>
                    </a:moveTo>
                    <a:lnTo>
                      <a:pt x="112" y="184"/>
                    </a:lnTo>
                    <a:lnTo>
                      <a:pt x="129" y="179"/>
                    </a:lnTo>
                    <a:lnTo>
                      <a:pt x="144" y="170"/>
                    </a:lnTo>
                    <a:lnTo>
                      <a:pt x="157" y="160"/>
                    </a:lnTo>
                    <a:lnTo>
                      <a:pt x="167" y="145"/>
                    </a:lnTo>
                    <a:lnTo>
                      <a:pt x="177" y="130"/>
                    </a:lnTo>
                    <a:lnTo>
                      <a:pt x="182" y="112"/>
                    </a:lnTo>
                    <a:lnTo>
                      <a:pt x="186" y="95"/>
                    </a:lnTo>
                    <a:lnTo>
                      <a:pt x="184" y="85"/>
                    </a:lnTo>
                    <a:lnTo>
                      <a:pt x="182" y="75"/>
                    </a:lnTo>
                    <a:lnTo>
                      <a:pt x="179" y="65"/>
                    </a:lnTo>
                    <a:lnTo>
                      <a:pt x="177" y="57"/>
                    </a:lnTo>
                    <a:lnTo>
                      <a:pt x="167" y="40"/>
                    </a:lnTo>
                    <a:lnTo>
                      <a:pt x="157" y="27"/>
                    </a:lnTo>
                    <a:lnTo>
                      <a:pt x="144" y="15"/>
                    </a:lnTo>
                    <a:lnTo>
                      <a:pt x="129" y="7"/>
                    </a:lnTo>
                    <a:lnTo>
                      <a:pt x="112" y="0"/>
                    </a:lnTo>
                    <a:lnTo>
                      <a:pt x="95" y="0"/>
                    </a:lnTo>
                    <a:lnTo>
                      <a:pt x="85" y="0"/>
                    </a:lnTo>
                    <a:lnTo>
                      <a:pt x="75" y="0"/>
                    </a:lnTo>
                    <a:lnTo>
                      <a:pt x="65" y="2"/>
                    </a:lnTo>
                    <a:lnTo>
                      <a:pt x="57" y="7"/>
                    </a:lnTo>
                    <a:lnTo>
                      <a:pt x="40" y="15"/>
                    </a:lnTo>
                    <a:lnTo>
                      <a:pt x="27" y="27"/>
                    </a:lnTo>
                    <a:lnTo>
                      <a:pt x="15" y="40"/>
                    </a:lnTo>
                    <a:lnTo>
                      <a:pt x="7" y="57"/>
                    </a:lnTo>
                    <a:lnTo>
                      <a:pt x="2" y="65"/>
                    </a:lnTo>
                    <a:lnTo>
                      <a:pt x="0" y="75"/>
                    </a:lnTo>
                    <a:lnTo>
                      <a:pt x="0" y="85"/>
                    </a:lnTo>
                    <a:lnTo>
                      <a:pt x="0" y="95"/>
                    </a:lnTo>
                    <a:lnTo>
                      <a:pt x="0" y="112"/>
                    </a:lnTo>
                    <a:lnTo>
                      <a:pt x="7" y="130"/>
                    </a:lnTo>
                    <a:lnTo>
                      <a:pt x="15" y="145"/>
                    </a:lnTo>
                    <a:lnTo>
                      <a:pt x="27" y="160"/>
                    </a:lnTo>
                    <a:lnTo>
                      <a:pt x="40" y="170"/>
                    </a:lnTo>
                    <a:lnTo>
                      <a:pt x="57" y="179"/>
                    </a:lnTo>
                    <a:lnTo>
                      <a:pt x="65" y="180"/>
                    </a:lnTo>
                    <a:lnTo>
                      <a:pt x="75" y="184"/>
                    </a:lnTo>
                    <a:lnTo>
                      <a:pt x="85" y="186"/>
                    </a:lnTo>
                    <a:lnTo>
                      <a:pt x="95" y="187"/>
                    </a:lnTo>
                    <a:lnTo>
                      <a:pt x="95" y="187"/>
                    </a:lnTo>
                    <a:close/>
                  </a:path>
                </a:pathLst>
              </a:custGeom>
              <a:solidFill>
                <a:srgbClr val="E6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4" name="Freeform 644"/>
              <p:cNvSpPr>
                <a:spLocks/>
              </p:cNvSpPr>
              <p:nvPr/>
            </p:nvSpPr>
            <p:spPr bwMode="auto">
              <a:xfrm>
                <a:off x="3920" y="2040"/>
                <a:ext cx="48" cy="48"/>
              </a:xfrm>
              <a:custGeom>
                <a:avLst/>
                <a:gdLst>
                  <a:gd name="T0" fmla="*/ 49 w 96"/>
                  <a:gd name="T1" fmla="*/ 97 h 97"/>
                  <a:gd name="T2" fmla="*/ 57 w 96"/>
                  <a:gd name="T3" fmla="*/ 95 h 97"/>
                  <a:gd name="T4" fmla="*/ 67 w 96"/>
                  <a:gd name="T5" fmla="*/ 92 h 97"/>
                  <a:gd name="T6" fmla="*/ 74 w 96"/>
                  <a:gd name="T7" fmla="*/ 87 h 97"/>
                  <a:gd name="T8" fmla="*/ 82 w 96"/>
                  <a:gd name="T9" fmla="*/ 82 h 97"/>
                  <a:gd name="T10" fmla="*/ 91 w 96"/>
                  <a:gd name="T11" fmla="*/ 65 h 97"/>
                  <a:gd name="T12" fmla="*/ 96 w 96"/>
                  <a:gd name="T13" fmla="*/ 48 h 97"/>
                  <a:gd name="T14" fmla="*/ 94 w 96"/>
                  <a:gd name="T15" fmla="*/ 38 h 97"/>
                  <a:gd name="T16" fmla="*/ 91 w 96"/>
                  <a:gd name="T17" fmla="*/ 28 h 97"/>
                  <a:gd name="T18" fmla="*/ 86 w 96"/>
                  <a:gd name="T19" fmla="*/ 18 h 97"/>
                  <a:gd name="T20" fmla="*/ 82 w 96"/>
                  <a:gd name="T21" fmla="*/ 13 h 97"/>
                  <a:gd name="T22" fmla="*/ 74 w 96"/>
                  <a:gd name="T23" fmla="*/ 6 h 97"/>
                  <a:gd name="T24" fmla="*/ 67 w 96"/>
                  <a:gd name="T25" fmla="*/ 3 h 97"/>
                  <a:gd name="T26" fmla="*/ 57 w 96"/>
                  <a:gd name="T27" fmla="*/ 0 h 97"/>
                  <a:gd name="T28" fmla="*/ 49 w 96"/>
                  <a:gd name="T29" fmla="*/ 0 h 97"/>
                  <a:gd name="T30" fmla="*/ 37 w 96"/>
                  <a:gd name="T31" fmla="*/ 0 h 97"/>
                  <a:gd name="T32" fmla="*/ 29 w 96"/>
                  <a:gd name="T33" fmla="*/ 3 h 97"/>
                  <a:gd name="T34" fmla="*/ 19 w 96"/>
                  <a:gd name="T35" fmla="*/ 6 h 97"/>
                  <a:gd name="T36" fmla="*/ 14 w 96"/>
                  <a:gd name="T37" fmla="*/ 13 h 97"/>
                  <a:gd name="T38" fmla="*/ 7 w 96"/>
                  <a:gd name="T39" fmla="*/ 18 h 97"/>
                  <a:gd name="T40" fmla="*/ 4 w 96"/>
                  <a:gd name="T41" fmla="*/ 28 h 97"/>
                  <a:gd name="T42" fmla="*/ 0 w 96"/>
                  <a:gd name="T43" fmla="*/ 38 h 97"/>
                  <a:gd name="T44" fmla="*/ 0 w 96"/>
                  <a:gd name="T45" fmla="*/ 48 h 97"/>
                  <a:gd name="T46" fmla="*/ 4 w 96"/>
                  <a:gd name="T47" fmla="*/ 65 h 97"/>
                  <a:gd name="T48" fmla="*/ 14 w 96"/>
                  <a:gd name="T49" fmla="*/ 82 h 97"/>
                  <a:gd name="T50" fmla="*/ 19 w 96"/>
                  <a:gd name="T51" fmla="*/ 87 h 97"/>
                  <a:gd name="T52" fmla="*/ 29 w 96"/>
                  <a:gd name="T53" fmla="*/ 92 h 97"/>
                  <a:gd name="T54" fmla="*/ 37 w 96"/>
                  <a:gd name="T55" fmla="*/ 95 h 97"/>
                  <a:gd name="T56" fmla="*/ 49 w 96"/>
                  <a:gd name="T57" fmla="*/ 97 h 97"/>
                  <a:gd name="T58" fmla="*/ 49 w 96"/>
                  <a:gd name="T5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97">
                    <a:moveTo>
                      <a:pt x="49" y="97"/>
                    </a:moveTo>
                    <a:lnTo>
                      <a:pt x="57" y="95"/>
                    </a:lnTo>
                    <a:lnTo>
                      <a:pt x="67" y="92"/>
                    </a:lnTo>
                    <a:lnTo>
                      <a:pt x="74" y="87"/>
                    </a:lnTo>
                    <a:lnTo>
                      <a:pt x="82" y="82"/>
                    </a:lnTo>
                    <a:lnTo>
                      <a:pt x="91" y="65"/>
                    </a:lnTo>
                    <a:lnTo>
                      <a:pt x="96" y="48"/>
                    </a:lnTo>
                    <a:lnTo>
                      <a:pt x="94" y="38"/>
                    </a:lnTo>
                    <a:lnTo>
                      <a:pt x="91" y="28"/>
                    </a:lnTo>
                    <a:lnTo>
                      <a:pt x="86" y="18"/>
                    </a:lnTo>
                    <a:lnTo>
                      <a:pt x="82" y="13"/>
                    </a:lnTo>
                    <a:lnTo>
                      <a:pt x="74" y="6"/>
                    </a:lnTo>
                    <a:lnTo>
                      <a:pt x="67" y="3"/>
                    </a:lnTo>
                    <a:lnTo>
                      <a:pt x="57" y="0"/>
                    </a:lnTo>
                    <a:lnTo>
                      <a:pt x="49" y="0"/>
                    </a:lnTo>
                    <a:lnTo>
                      <a:pt x="37" y="0"/>
                    </a:lnTo>
                    <a:lnTo>
                      <a:pt x="29" y="3"/>
                    </a:lnTo>
                    <a:lnTo>
                      <a:pt x="19" y="6"/>
                    </a:lnTo>
                    <a:lnTo>
                      <a:pt x="14" y="13"/>
                    </a:lnTo>
                    <a:lnTo>
                      <a:pt x="7" y="18"/>
                    </a:lnTo>
                    <a:lnTo>
                      <a:pt x="4" y="28"/>
                    </a:lnTo>
                    <a:lnTo>
                      <a:pt x="0" y="38"/>
                    </a:lnTo>
                    <a:lnTo>
                      <a:pt x="0" y="48"/>
                    </a:lnTo>
                    <a:lnTo>
                      <a:pt x="4" y="65"/>
                    </a:lnTo>
                    <a:lnTo>
                      <a:pt x="14" y="82"/>
                    </a:lnTo>
                    <a:lnTo>
                      <a:pt x="19" y="87"/>
                    </a:lnTo>
                    <a:lnTo>
                      <a:pt x="29" y="92"/>
                    </a:lnTo>
                    <a:lnTo>
                      <a:pt x="37" y="95"/>
                    </a:lnTo>
                    <a:lnTo>
                      <a:pt x="49" y="97"/>
                    </a:lnTo>
                    <a:lnTo>
                      <a:pt x="49" y="9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5" name="Freeform 645"/>
              <p:cNvSpPr>
                <a:spLocks/>
              </p:cNvSpPr>
              <p:nvPr/>
            </p:nvSpPr>
            <p:spPr bwMode="auto">
              <a:xfrm>
                <a:off x="4654" y="1748"/>
                <a:ext cx="358" cy="353"/>
              </a:xfrm>
              <a:custGeom>
                <a:avLst/>
                <a:gdLst>
                  <a:gd name="T0" fmla="*/ 659 w 716"/>
                  <a:gd name="T1" fmla="*/ 154 h 706"/>
                  <a:gd name="T2" fmla="*/ 697 w 716"/>
                  <a:gd name="T3" fmla="*/ 236 h 706"/>
                  <a:gd name="T4" fmla="*/ 716 w 716"/>
                  <a:gd name="T5" fmla="*/ 356 h 706"/>
                  <a:gd name="T6" fmla="*/ 699 w 716"/>
                  <a:gd name="T7" fmla="*/ 480 h 706"/>
                  <a:gd name="T8" fmla="*/ 620 w 716"/>
                  <a:gd name="T9" fmla="*/ 600 h 706"/>
                  <a:gd name="T10" fmla="*/ 533 w 716"/>
                  <a:gd name="T11" fmla="*/ 667 h 706"/>
                  <a:gd name="T12" fmla="*/ 369 w 716"/>
                  <a:gd name="T13" fmla="*/ 706 h 706"/>
                  <a:gd name="T14" fmla="*/ 206 w 716"/>
                  <a:gd name="T15" fmla="*/ 681 h 706"/>
                  <a:gd name="T16" fmla="*/ 100 w 716"/>
                  <a:gd name="T17" fmla="*/ 614 h 706"/>
                  <a:gd name="T18" fmla="*/ 20 w 716"/>
                  <a:gd name="T19" fmla="*/ 507 h 706"/>
                  <a:gd name="T20" fmla="*/ 0 w 716"/>
                  <a:gd name="T21" fmla="*/ 403 h 706"/>
                  <a:gd name="T22" fmla="*/ 15 w 716"/>
                  <a:gd name="T23" fmla="*/ 243 h 706"/>
                  <a:gd name="T24" fmla="*/ 62 w 716"/>
                  <a:gd name="T25" fmla="*/ 146 h 706"/>
                  <a:gd name="T26" fmla="*/ 145 w 716"/>
                  <a:gd name="T27" fmla="*/ 55 h 706"/>
                  <a:gd name="T28" fmla="*/ 257 w 716"/>
                  <a:gd name="T29" fmla="*/ 2 h 706"/>
                  <a:gd name="T30" fmla="*/ 396 w 716"/>
                  <a:gd name="T31" fmla="*/ 0 h 706"/>
                  <a:gd name="T32" fmla="*/ 512 w 716"/>
                  <a:gd name="T33" fmla="*/ 22 h 706"/>
                  <a:gd name="T34" fmla="*/ 607 w 716"/>
                  <a:gd name="T35" fmla="*/ 82 h 706"/>
                  <a:gd name="T36" fmla="*/ 659 w 716"/>
                  <a:gd name="T37" fmla="*/ 154 h 706"/>
                  <a:gd name="T38" fmla="*/ 659 w 716"/>
                  <a:gd name="T39" fmla="*/ 154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6" h="706">
                    <a:moveTo>
                      <a:pt x="659" y="154"/>
                    </a:moveTo>
                    <a:lnTo>
                      <a:pt x="697" y="236"/>
                    </a:lnTo>
                    <a:lnTo>
                      <a:pt x="716" y="356"/>
                    </a:lnTo>
                    <a:lnTo>
                      <a:pt x="699" y="480"/>
                    </a:lnTo>
                    <a:lnTo>
                      <a:pt x="620" y="600"/>
                    </a:lnTo>
                    <a:lnTo>
                      <a:pt x="533" y="667"/>
                    </a:lnTo>
                    <a:lnTo>
                      <a:pt x="369" y="706"/>
                    </a:lnTo>
                    <a:lnTo>
                      <a:pt x="206" y="681"/>
                    </a:lnTo>
                    <a:lnTo>
                      <a:pt x="100" y="614"/>
                    </a:lnTo>
                    <a:lnTo>
                      <a:pt x="20" y="507"/>
                    </a:lnTo>
                    <a:lnTo>
                      <a:pt x="0" y="403"/>
                    </a:lnTo>
                    <a:lnTo>
                      <a:pt x="15" y="243"/>
                    </a:lnTo>
                    <a:lnTo>
                      <a:pt x="62" y="146"/>
                    </a:lnTo>
                    <a:lnTo>
                      <a:pt x="145" y="55"/>
                    </a:lnTo>
                    <a:lnTo>
                      <a:pt x="257" y="2"/>
                    </a:lnTo>
                    <a:lnTo>
                      <a:pt x="396" y="0"/>
                    </a:lnTo>
                    <a:lnTo>
                      <a:pt x="512" y="22"/>
                    </a:lnTo>
                    <a:lnTo>
                      <a:pt x="607" y="82"/>
                    </a:lnTo>
                    <a:lnTo>
                      <a:pt x="659" y="154"/>
                    </a:lnTo>
                    <a:lnTo>
                      <a:pt x="659" y="154"/>
                    </a:lnTo>
                    <a:close/>
                  </a:path>
                </a:pathLst>
              </a:custGeom>
              <a:solidFill>
                <a:srgbClr val="FF33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6" name="Freeform 646"/>
              <p:cNvSpPr>
                <a:spLocks/>
              </p:cNvSpPr>
              <p:nvPr/>
            </p:nvSpPr>
            <p:spPr bwMode="auto">
              <a:xfrm>
                <a:off x="4691" y="1775"/>
                <a:ext cx="230" cy="230"/>
              </a:xfrm>
              <a:custGeom>
                <a:avLst/>
                <a:gdLst>
                  <a:gd name="T0" fmla="*/ 251 w 460"/>
                  <a:gd name="T1" fmla="*/ 458 h 459"/>
                  <a:gd name="T2" fmla="*/ 296 w 460"/>
                  <a:gd name="T3" fmla="*/ 448 h 459"/>
                  <a:gd name="T4" fmla="*/ 338 w 460"/>
                  <a:gd name="T5" fmla="*/ 428 h 459"/>
                  <a:gd name="T6" fmla="*/ 375 w 460"/>
                  <a:gd name="T7" fmla="*/ 404 h 459"/>
                  <a:gd name="T8" fmla="*/ 407 w 460"/>
                  <a:gd name="T9" fmla="*/ 374 h 459"/>
                  <a:gd name="T10" fmla="*/ 429 w 460"/>
                  <a:gd name="T11" fmla="*/ 337 h 459"/>
                  <a:gd name="T12" fmla="*/ 449 w 460"/>
                  <a:gd name="T13" fmla="*/ 297 h 459"/>
                  <a:gd name="T14" fmla="*/ 459 w 460"/>
                  <a:gd name="T15" fmla="*/ 252 h 459"/>
                  <a:gd name="T16" fmla="*/ 459 w 460"/>
                  <a:gd name="T17" fmla="*/ 205 h 459"/>
                  <a:gd name="T18" fmla="*/ 449 w 460"/>
                  <a:gd name="T19" fmla="*/ 160 h 459"/>
                  <a:gd name="T20" fmla="*/ 429 w 460"/>
                  <a:gd name="T21" fmla="*/ 120 h 459"/>
                  <a:gd name="T22" fmla="*/ 407 w 460"/>
                  <a:gd name="T23" fmla="*/ 82 h 459"/>
                  <a:gd name="T24" fmla="*/ 375 w 460"/>
                  <a:gd name="T25" fmla="*/ 50 h 459"/>
                  <a:gd name="T26" fmla="*/ 338 w 460"/>
                  <a:gd name="T27" fmla="*/ 25 h 459"/>
                  <a:gd name="T28" fmla="*/ 296 w 460"/>
                  <a:gd name="T29" fmla="*/ 8 h 459"/>
                  <a:gd name="T30" fmla="*/ 251 w 460"/>
                  <a:gd name="T31" fmla="*/ 0 h 459"/>
                  <a:gd name="T32" fmla="*/ 204 w 460"/>
                  <a:gd name="T33" fmla="*/ 0 h 459"/>
                  <a:gd name="T34" fmla="*/ 159 w 460"/>
                  <a:gd name="T35" fmla="*/ 8 h 459"/>
                  <a:gd name="T36" fmla="*/ 118 w 460"/>
                  <a:gd name="T37" fmla="*/ 25 h 459"/>
                  <a:gd name="T38" fmla="*/ 82 w 460"/>
                  <a:gd name="T39" fmla="*/ 50 h 459"/>
                  <a:gd name="T40" fmla="*/ 51 w 460"/>
                  <a:gd name="T41" fmla="*/ 82 h 459"/>
                  <a:gd name="T42" fmla="*/ 26 w 460"/>
                  <a:gd name="T43" fmla="*/ 120 h 459"/>
                  <a:gd name="T44" fmla="*/ 9 w 460"/>
                  <a:gd name="T45" fmla="*/ 160 h 459"/>
                  <a:gd name="T46" fmla="*/ 0 w 460"/>
                  <a:gd name="T47" fmla="*/ 205 h 459"/>
                  <a:gd name="T48" fmla="*/ 0 w 460"/>
                  <a:gd name="T49" fmla="*/ 252 h 459"/>
                  <a:gd name="T50" fmla="*/ 9 w 460"/>
                  <a:gd name="T51" fmla="*/ 297 h 459"/>
                  <a:gd name="T52" fmla="*/ 26 w 460"/>
                  <a:gd name="T53" fmla="*/ 337 h 459"/>
                  <a:gd name="T54" fmla="*/ 51 w 460"/>
                  <a:gd name="T55" fmla="*/ 374 h 459"/>
                  <a:gd name="T56" fmla="*/ 82 w 460"/>
                  <a:gd name="T57" fmla="*/ 404 h 459"/>
                  <a:gd name="T58" fmla="*/ 118 w 460"/>
                  <a:gd name="T59" fmla="*/ 428 h 459"/>
                  <a:gd name="T60" fmla="*/ 159 w 460"/>
                  <a:gd name="T61" fmla="*/ 448 h 459"/>
                  <a:gd name="T62" fmla="*/ 204 w 460"/>
                  <a:gd name="T63" fmla="*/ 458 h 459"/>
                  <a:gd name="T64" fmla="*/ 230 w 460"/>
                  <a:gd name="T65"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0" h="459">
                    <a:moveTo>
                      <a:pt x="230" y="459"/>
                    </a:moveTo>
                    <a:lnTo>
                      <a:pt x="251" y="458"/>
                    </a:lnTo>
                    <a:lnTo>
                      <a:pt x="275" y="454"/>
                    </a:lnTo>
                    <a:lnTo>
                      <a:pt x="296" y="448"/>
                    </a:lnTo>
                    <a:lnTo>
                      <a:pt x="318" y="439"/>
                    </a:lnTo>
                    <a:lnTo>
                      <a:pt x="338" y="428"/>
                    </a:lnTo>
                    <a:lnTo>
                      <a:pt x="358" y="418"/>
                    </a:lnTo>
                    <a:lnTo>
                      <a:pt x="375" y="404"/>
                    </a:lnTo>
                    <a:lnTo>
                      <a:pt x="393" y="391"/>
                    </a:lnTo>
                    <a:lnTo>
                      <a:pt x="407" y="374"/>
                    </a:lnTo>
                    <a:lnTo>
                      <a:pt x="420" y="357"/>
                    </a:lnTo>
                    <a:lnTo>
                      <a:pt x="429" y="337"/>
                    </a:lnTo>
                    <a:lnTo>
                      <a:pt x="440" y="319"/>
                    </a:lnTo>
                    <a:lnTo>
                      <a:pt x="449" y="297"/>
                    </a:lnTo>
                    <a:lnTo>
                      <a:pt x="455" y="275"/>
                    </a:lnTo>
                    <a:lnTo>
                      <a:pt x="459" y="252"/>
                    </a:lnTo>
                    <a:lnTo>
                      <a:pt x="460" y="230"/>
                    </a:lnTo>
                    <a:lnTo>
                      <a:pt x="459" y="205"/>
                    </a:lnTo>
                    <a:lnTo>
                      <a:pt x="455" y="184"/>
                    </a:lnTo>
                    <a:lnTo>
                      <a:pt x="449" y="160"/>
                    </a:lnTo>
                    <a:lnTo>
                      <a:pt x="440" y="140"/>
                    </a:lnTo>
                    <a:lnTo>
                      <a:pt x="429" y="120"/>
                    </a:lnTo>
                    <a:lnTo>
                      <a:pt x="420" y="100"/>
                    </a:lnTo>
                    <a:lnTo>
                      <a:pt x="407" y="82"/>
                    </a:lnTo>
                    <a:lnTo>
                      <a:pt x="393" y="66"/>
                    </a:lnTo>
                    <a:lnTo>
                      <a:pt x="375" y="50"/>
                    </a:lnTo>
                    <a:lnTo>
                      <a:pt x="358" y="36"/>
                    </a:lnTo>
                    <a:lnTo>
                      <a:pt x="338" y="25"/>
                    </a:lnTo>
                    <a:lnTo>
                      <a:pt x="318" y="16"/>
                    </a:lnTo>
                    <a:lnTo>
                      <a:pt x="296" y="8"/>
                    </a:lnTo>
                    <a:lnTo>
                      <a:pt x="275" y="3"/>
                    </a:lnTo>
                    <a:lnTo>
                      <a:pt x="251" y="0"/>
                    </a:lnTo>
                    <a:lnTo>
                      <a:pt x="230" y="0"/>
                    </a:lnTo>
                    <a:lnTo>
                      <a:pt x="204" y="0"/>
                    </a:lnTo>
                    <a:lnTo>
                      <a:pt x="181" y="3"/>
                    </a:lnTo>
                    <a:lnTo>
                      <a:pt x="159" y="8"/>
                    </a:lnTo>
                    <a:lnTo>
                      <a:pt x="139" y="16"/>
                    </a:lnTo>
                    <a:lnTo>
                      <a:pt x="118" y="25"/>
                    </a:lnTo>
                    <a:lnTo>
                      <a:pt x="101" y="36"/>
                    </a:lnTo>
                    <a:lnTo>
                      <a:pt x="82" y="50"/>
                    </a:lnTo>
                    <a:lnTo>
                      <a:pt x="67" y="66"/>
                    </a:lnTo>
                    <a:lnTo>
                      <a:pt x="51" y="82"/>
                    </a:lnTo>
                    <a:lnTo>
                      <a:pt x="37" y="100"/>
                    </a:lnTo>
                    <a:lnTo>
                      <a:pt x="26" y="120"/>
                    </a:lnTo>
                    <a:lnTo>
                      <a:pt x="17" y="140"/>
                    </a:lnTo>
                    <a:lnTo>
                      <a:pt x="9" y="160"/>
                    </a:lnTo>
                    <a:lnTo>
                      <a:pt x="4" y="184"/>
                    </a:lnTo>
                    <a:lnTo>
                      <a:pt x="0" y="205"/>
                    </a:lnTo>
                    <a:lnTo>
                      <a:pt x="0" y="230"/>
                    </a:lnTo>
                    <a:lnTo>
                      <a:pt x="0" y="252"/>
                    </a:lnTo>
                    <a:lnTo>
                      <a:pt x="4" y="275"/>
                    </a:lnTo>
                    <a:lnTo>
                      <a:pt x="9" y="297"/>
                    </a:lnTo>
                    <a:lnTo>
                      <a:pt x="17" y="319"/>
                    </a:lnTo>
                    <a:lnTo>
                      <a:pt x="26" y="337"/>
                    </a:lnTo>
                    <a:lnTo>
                      <a:pt x="37" y="357"/>
                    </a:lnTo>
                    <a:lnTo>
                      <a:pt x="51" y="374"/>
                    </a:lnTo>
                    <a:lnTo>
                      <a:pt x="67" y="391"/>
                    </a:lnTo>
                    <a:lnTo>
                      <a:pt x="82" y="404"/>
                    </a:lnTo>
                    <a:lnTo>
                      <a:pt x="101" y="418"/>
                    </a:lnTo>
                    <a:lnTo>
                      <a:pt x="118" y="428"/>
                    </a:lnTo>
                    <a:lnTo>
                      <a:pt x="139" y="439"/>
                    </a:lnTo>
                    <a:lnTo>
                      <a:pt x="159" y="448"/>
                    </a:lnTo>
                    <a:lnTo>
                      <a:pt x="181" y="454"/>
                    </a:lnTo>
                    <a:lnTo>
                      <a:pt x="204" y="458"/>
                    </a:lnTo>
                    <a:lnTo>
                      <a:pt x="230" y="459"/>
                    </a:lnTo>
                    <a:lnTo>
                      <a:pt x="230" y="459"/>
                    </a:lnTo>
                    <a:close/>
                  </a:path>
                </a:pathLst>
              </a:custGeom>
              <a:solidFill>
                <a:srgbClr val="FF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7" name="Freeform 647"/>
              <p:cNvSpPr>
                <a:spLocks/>
              </p:cNvSpPr>
              <p:nvPr/>
            </p:nvSpPr>
            <p:spPr bwMode="auto">
              <a:xfrm>
                <a:off x="4715" y="1797"/>
                <a:ext cx="154" cy="155"/>
              </a:xfrm>
              <a:custGeom>
                <a:avLst/>
                <a:gdLst>
                  <a:gd name="T0" fmla="*/ 167 w 308"/>
                  <a:gd name="T1" fmla="*/ 309 h 311"/>
                  <a:gd name="T2" fmla="*/ 197 w 308"/>
                  <a:gd name="T3" fmla="*/ 301 h 311"/>
                  <a:gd name="T4" fmla="*/ 224 w 308"/>
                  <a:gd name="T5" fmla="*/ 289 h 311"/>
                  <a:gd name="T6" fmla="*/ 249 w 308"/>
                  <a:gd name="T7" fmla="*/ 273 h 311"/>
                  <a:gd name="T8" fmla="*/ 269 w 308"/>
                  <a:gd name="T9" fmla="*/ 251 h 311"/>
                  <a:gd name="T10" fmla="*/ 286 w 308"/>
                  <a:gd name="T11" fmla="*/ 226 h 311"/>
                  <a:gd name="T12" fmla="*/ 298 w 308"/>
                  <a:gd name="T13" fmla="*/ 199 h 311"/>
                  <a:gd name="T14" fmla="*/ 306 w 308"/>
                  <a:gd name="T15" fmla="*/ 169 h 311"/>
                  <a:gd name="T16" fmla="*/ 306 w 308"/>
                  <a:gd name="T17" fmla="*/ 137 h 311"/>
                  <a:gd name="T18" fmla="*/ 298 w 308"/>
                  <a:gd name="T19" fmla="*/ 105 h 311"/>
                  <a:gd name="T20" fmla="*/ 286 w 308"/>
                  <a:gd name="T21" fmla="*/ 77 h 311"/>
                  <a:gd name="T22" fmla="*/ 269 w 308"/>
                  <a:gd name="T23" fmla="*/ 54 h 311"/>
                  <a:gd name="T24" fmla="*/ 249 w 308"/>
                  <a:gd name="T25" fmla="*/ 33 h 311"/>
                  <a:gd name="T26" fmla="*/ 224 w 308"/>
                  <a:gd name="T27" fmla="*/ 17 h 311"/>
                  <a:gd name="T28" fmla="*/ 197 w 308"/>
                  <a:gd name="T29" fmla="*/ 5 h 311"/>
                  <a:gd name="T30" fmla="*/ 167 w 308"/>
                  <a:gd name="T31" fmla="*/ 0 h 311"/>
                  <a:gd name="T32" fmla="*/ 137 w 308"/>
                  <a:gd name="T33" fmla="*/ 0 h 311"/>
                  <a:gd name="T34" fmla="*/ 105 w 308"/>
                  <a:gd name="T35" fmla="*/ 5 h 311"/>
                  <a:gd name="T36" fmla="*/ 77 w 308"/>
                  <a:gd name="T37" fmla="*/ 17 h 311"/>
                  <a:gd name="T38" fmla="*/ 55 w 308"/>
                  <a:gd name="T39" fmla="*/ 33 h 311"/>
                  <a:gd name="T40" fmla="*/ 33 w 308"/>
                  <a:gd name="T41" fmla="*/ 54 h 311"/>
                  <a:gd name="T42" fmla="*/ 17 w 308"/>
                  <a:gd name="T43" fmla="*/ 77 h 311"/>
                  <a:gd name="T44" fmla="*/ 5 w 308"/>
                  <a:gd name="T45" fmla="*/ 105 h 311"/>
                  <a:gd name="T46" fmla="*/ 0 w 308"/>
                  <a:gd name="T47" fmla="*/ 137 h 311"/>
                  <a:gd name="T48" fmla="*/ 0 w 308"/>
                  <a:gd name="T49" fmla="*/ 169 h 311"/>
                  <a:gd name="T50" fmla="*/ 5 w 308"/>
                  <a:gd name="T51" fmla="*/ 199 h 311"/>
                  <a:gd name="T52" fmla="*/ 17 w 308"/>
                  <a:gd name="T53" fmla="*/ 226 h 311"/>
                  <a:gd name="T54" fmla="*/ 33 w 308"/>
                  <a:gd name="T55" fmla="*/ 251 h 311"/>
                  <a:gd name="T56" fmla="*/ 55 w 308"/>
                  <a:gd name="T57" fmla="*/ 273 h 311"/>
                  <a:gd name="T58" fmla="*/ 77 w 308"/>
                  <a:gd name="T59" fmla="*/ 289 h 311"/>
                  <a:gd name="T60" fmla="*/ 105 w 308"/>
                  <a:gd name="T61" fmla="*/ 301 h 311"/>
                  <a:gd name="T62" fmla="*/ 137 w 308"/>
                  <a:gd name="T63" fmla="*/ 309 h 311"/>
                  <a:gd name="T64" fmla="*/ 154 w 308"/>
                  <a:gd name="T65"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8" h="311">
                    <a:moveTo>
                      <a:pt x="154" y="311"/>
                    </a:moveTo>
                    <a:lnTo>
                      <a:pt x="167" y="309"/>
                    </a:lnTo>
                    <a:lnTo>
                      <a:pt x="182" y="306"/>
                    </a:lnTo>
                    <a:lnTo>
                      <a:pt x="197" y="301"/>
                    </a:lnTo>
                    <a:lnTo>
                      <a:pt x="212" y="298"/>
                    </a:lnTo>
                    <a:lnTo>
                      <a:pt x="224" y="289"/>
                    </a:lnTo>
                    <a:lnTo>
                      <a:pt x="237" y="283"/>
                    </a:lnTo>
                    <a:lnTo>
                      <a:pt x="249" y="273"/>
                    </a:lnTo>
                    <a:lnTo>
                      <a:pt x="261" y="264"/>
                    </a:lnTo>
                    <a:lnTo>
                      <a:pt x="269" y="251"/>
                    </a:lnTo>
                    <a:lnTo>
                      <a:pt x="279" y="239"/>
                    </a:lnTo>
                    <a:lnTo>
                      <a:pt x="286" y="226"/>
                    </a:lnTo>
                    <a:lnTo>
                      <a:pt x="294" y="214"/>
                    </a:lnTo>
                    <a:lnTo>
                      <a:pt x="298" y="199"/>
                    </a:lnTo>
                    <a:lnTo>
                      <a:pt x="303" y="184"/>
                    </a:lnTo>
                    <a:lnTo>
                      <a:pt x="306" y="169"/>
                    </a:lnTo>
                    <a:lnTo>
                      <a:pt x="308" y="154"/>
                    </a:lnTo>
                    <a:lnTo>
                      <a:pt x="306" y="137"/>
                    </a:lnTo>
                    <a:lnTo>
                      <a:pt x="303" y="120"/>
                    </a:lnTo>
                    <a:lnTo>
                      <a:pt x="298" y="105"/>
                    </a:lnTo>
                    <a:lnTo>
                      <a:pt x="294" y="92"/>
                    </a:lnTo>
                    <a:lnTo>
                      <a:pt x="286" y="77"/>
                    </a:lnTo>
                    <a:lnTo>
                      <a:pt x="279" y="65"/>
                    </a:lnTo>
                    <a:lnTo>
                      <a:pt x="269" y="54"/>
                    </a:lnTo>
                    <a:lnTo>
                      <a:pt x="261" y="44"/>
                    </a:lnTo>
                    <a:lnTo>
                      <a:pt x="249" y="33"/>
                    </a:lnTo>
                    <a:lnTo>
                      <a:pt x="237" y="25"/>
                    </a:lnTo>
                    <a:lnTo>
                      <a:pt x="224" y="17"/>
                    </a:lnTo>
                    <a:lnTo>
                      <a:pt x="212" y="12"/>
                    </a:lnTo>
                    <a:lnTo>
                      <a:pt x="197" y="5"/>
                    </a:lnTo>
                    <a:lnTo>
                      <a:pt x="182" y="2"/>
                    </a:lnTo>
                    <a:lnTo>
                      <a:pt x="167" y="0"/>
                    </a:lnTo>
                    <a:lnTo>
                      <a:pt x="154" y="0"/>
                    </a:lnTo>
                    <a:lnTo>
                      <a:pt x="137" y="0"/>
                    </a:lnTo>
                    <a:lnTo>
                      <a:pt x="120" y="2"/>
                    </a:lnTo>
                    <a:lnTo>
                      <a:pt x="105" y="5"/>
                    </a:lnTo>
                    <a:lnTo>
                      <a:pt x="92" y="12"/>
                    </a:lnTo>
                    <a:lnTo>
                      <a:pt x="77" y="17"/>
                    </a:lnTo>
                    <a:lnTo>
                      <a:pt x="67" y="25"/>
                    </a:lnTo>
                    <a:lnTo>
                      <a:pt x="55" y="33"/>
                    </a:lnTo>
                    <a:lnTo>
                      <a:pt x="45" y="44"/>
                    </a:lnTo>
                    <a:lnTo>
                      <a:pt x="33" y="54"/>
                    </a:lnTo>
                    <a:lnTo>
                      <a:pt x="25" y="65"/>
                    </a:lnTo>
                    <a:lnTo>
                      <a:pt x="17" y="77"/>
                    </a:lnTo>
                    <a:lnTo>
                      <a:pt x="12" y="92"/>
                    </a:lnTo>
                    <a:lnTo>
                      <a:pt x="5" y="105"/>
                    </a:lnTo>
                    <a:lnTo>
                      <a:pt x="2" y="120"/>
                    </a:lnTo>
                    <a:lnTo>
                      <a:pt x="0" y="137"/>
                    </a:lnTo>
                    <a:lnTo>
                      <a:pt x="0" y="154"/>
                    </a:lnTo>
                    <a:lnTo>
                      <a:pt x="0" y="169"/>
                    </a:lnTo>
                    <a:lnTo>
                      <a:pt x="2" y="184"/>
                    </a:lnTo>
                    <a:lnTo>
                      <a:pt x="5" y="199"/>
                    </a:lnTo>
                    <a:lnTo>
                      <a:pt x="12" y="214"/>
                    </a:lnTo>
                    <a:lnTo>
                      <a:pt x="17" y="226"/>
                    </a:lnTo>
                    <a:lnTo>
                      <a:pt x="25" y="239"/>
                    </a:lnTo>
                    <a:lnTo>
                      <a:pt x="33" y="251"/>
                    </a:lnTo>
                    <a:lnTo>
                      <a:pt x="45" y="264"/>
                    </a:lnTo>
                    <a:lnTo>
                      <a:pt x="55" y="273"/>
                    </a:lnTo>
                    <a:lnTo>
                      <a:pt x="67" y="283"/>
                    </a:lnTo>
                    <a:lnTo>
                      <a:pt x="77" y="289"/>
                    </a:lnTo>
                    <a:lnTo>
                      <a:pt x="92" y="298"/>
                    </a:lnTo>
                    <a:lnTo>
                      <a:pt x="105" y="301"/>
                    </a:lnTo>
                    <a:lnTo>
                      <a:pt x="120" y="306"/>
                    </a:lnTo>
                    <a:lnTo>
                      <a:pt x="137" y="309"/>
                    </a:lnTo>
                    <a:lnTo>
                      <a:pt x="154" y="311"/>
                    </a:lnTo>
                    <a:lnTo>
                      <a:pt x="154" y="311"/>
                    </a:lnTo>
                    <a:close/>
                  </a:path>
                </a:pathLst>
              </a:custGeom>
              <a:solidFill>
                <a:srgbClr val="FF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8" name="Freeform 648"/>
              <p:cNvSpPr>
                <a:spLocks/>
              </p:cNvSpPr>
              <p:nvPr/>
            </p:nvSpPr>
            <p:spPr bwMode="auto">
              <a:xfrm>
                <a:off x="4674" y="1777"/>
                <a:ext cx="312" cy="300"/>
              </a:xfrm>
              <a:custGeom>
                <a:avLst/>
                <a:gdLst>
                  <a:gd name="T0" fmla="*/ 420 w 624"/>
                  <a:gd name="T1" fmla="*/ 15 h 598"/>
                  <a:gd name="T2" fmla="*/ 457 w 624"/>
                  <a:gd name="T3" fmla="*/ 45 h 598"/>
                  <a:gd name="T4" fmla="*/ 490 w 624"/>
                  <a:gd name="T5" fmla="*/ 85 h 598"/>
                  <a:gd name="T6" fmla="*/ 515 w 624"/>
                  <a:gd name="T7" fmla="*/ 145 h 598"/>
                  <a:gd name="T8" fmla="*/ 527 w 624"/>
                  <a:gd name="T9" fmla="*/ 205 h 598"/>
                  <a:gd name="T10" fmla="*/ 518 w 624"/>
                  <a:gd name="T11" fmla="*/ 306 h 598"/>
                  <a:gd name="T12" fmla="*/ 503 w 624"/>
                  <a:gd name="T13" fmla="*/ 356 h 598"/>
                  <a:gd name="T14" fmla="*/ 477 w 624"/>
                  <a:gd name="T15" fmla="*/ 401 h 598"/>
                  <a:gd name="T16" fmla="*/ 420 w 624"/>
                  <a:gd name="T17" fmla="*/ 453 h 598"/>
                  <a:gd name="T18" fmla="*/ 358 w 624"/>
                  <a:gd name="T19" fmla="*/ 483 h 598"/>
                  <a:gd name="T20" fmla="*/ 268 w 624"/>
                  <a:gd name="T21" fmla="*/ 498 h 598"/>
                  <a:gd name="T22" fmla="*/ 222 w 624"/>
                  <a:gd name="T23" fmla="*/ 498 h 598"/>
                  <a:gd name="T24" fmla="*/ 152 w 624"/>
                  <a:gd name="T25" fmla="*/ 480 h 598"/>
                  <a:gd name="T26" fmla="*/ 99 w 624"/>
                  <a:gd name="T27" fmla="*/ 444 h 598"/>
                  <a:gd name="T28" fmla="*/ 60 w 624"/>
                  <a:gd name="T29" fmla="*/ 398 h 598"/>
                  <a:gd name="T30" fmla="*/ 27 w 624"/>
                  <a:gd name="T31" fmla="*/ 341 h 598"/>
                  <a:gd name="T32" fmla="*/ 10 w 624"/>
                  <a:gd name="T33" fmla="*/ 289 h 598"/>
                  <a:gd name="T34" fmla="*/ 8 w 624"/>
                  <a:gd name="T35" fmla="*/ 244 h 598"/>
                  <a:gd name="T36" fmla="*/ 0 w 624"/>
                  <a:gd name="T37" fmla="*/ 294 h 598"/>
                  <a:gd name="T38" fmla="*/ 8 w 624"/>
                  <a:gd name="T39" fmla="*/ 364 h 598"/>
                  <a:gd name="T40" fmla="*/ 37 w 624"/>
                  <a:gd name="T41" fmla="*/ 458 h 598"/>
                  <a:gd name="T42" fmla="*/ 65 w 624"/>
                  <a:gd name="T43" fmla="*/ 496 h 598"/>
                  <a:gd name="T44" fmla="*/ 124 w 624"/>
                  <a:gd name="T45" fmla="*/ 540 h 598"/>
                  <a:gd name="T46" fmla="*/ 189 w 624"/>
                  <a:gd name="T47" fmla="*/ 580 h 598"/>
                  <a:gd name="T48" fmla="*/ 281 w 624"/>
                  <a:gd name="T49" fmla="*/ 598 h 598"/>
                  <a:gd name="T50" fmla="*/ 361 w 624"/>
                  <a:gd name="T51" fmla="*/ 597 h 598"/>
                  <a:gd name="T52" fmla="*/ 420 w 624"/>
                  <a:gd name="T53" fmla="*/ 583 h 598"/>
                  <a:gd name="T54" fmla="*/ 475 w 624"/>
                  <a:gd name="T55" fmla="*/ 558 h 598"/>
                  <a:gd name="T56" fmla="*/ 549 w 624"/>
                  <a:gd name="T57" fmla="*/ 506 h 598"/>
                  <a:gd name="T58" fmla="*/ 577 w 624"/>
                  <a:gd name="T59" fmla="*/ 464 h 598"/>
                  <a:gd name="T60" fmla="*/ 600 w 624"/>
                  <a:gd name="T61" fmla="*/ 414 h 598"/>
                  <a:gd name="T62" fmla="*/ 619 w 624"/>
                  <a:gd name="T63" fmla="*/ 339 h 598"/>
                  <a:gd name="T64" fmla="*/ 624 w 624"/>
                  <a:gd name="T65" fmla="*/ 287 h 598"/>
                  <a:gd name="T66" fmla="*/ 620 w 624"/>
                  <a:gd name="T67" fmla="*/ 234 h 598"/>
                  <a:gd name="T68" fmla="*/ 597 w 624"/>
                  <a:gd name="T69" fmla="*/ 162 h 598"/>
                  <a:gd name="T70" fmla="*/ 570 w 624"/>
                  <a:gd name="T71" fmla="*/ 102 h 598"/>
                  <a:gd name="T72" fmla="*/ 500 w 624"/>
                  <a:gd name="T73" fmla="*/ 45 h 598"/>
                  <a:gd name="T74" fmla="*/ 448 w 624"/>
                  <a:gd name="T75" fmla="*/ 15 h 598"/>
                  <a:gd name="T76" fmla="*/ 396 w 624"/>
                  <a:gd name="T77" fmla="*/ 0 h 598"/>
                  <a:gd name="T78" fmla="*/ 420 w 624"/>
                  <a:gd name="T79" fmla="*/ 15 h 598"/>
                  <a:gd name="T80" fmla="*/ 420 w 624"/>
                  <a:gd name="T81" fmla="*/ 1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4" h="598">
                    <a:moveTo>
                      <a:pt x="420" y="15"/>
                    </a:moveTo>
                    <a:lnTo>
                      <a:pt x="457" y="45"/>
                    </a:lnTo>
                    <a:lnTo>
                      <a:pt x="490" y="85"/>
                    </a:lnTo>
                    <a:lnTo>
                      <a:pt x="515" y="145"/>
                    </a:lnTo>
                    <a:lnTo>
                      <a:pt x="527" y="205"/>
                    </a:lnTo>
                    <a:lnTo>
                      <a:pt x="518" y="306"/>
                    </a:lnTo>
                    <a:lnTo>
                      <a:pt x="503" y="356"/>
                    </a:lnTo>
                    <a:lnTo>
                      <a:pt x="477" y="401"/>
                    </a:lnTo>
                    <a:lnTo>
                      <a:pt x="420" y="453"/>
                    </a:lnTo>
                    <a:lnTo>
                      <a:pt x="358" y="483"/>
                    </a:lnTo>
                    <a:lnTo>
                      <a:pt x="268" y="498"/>
                    </a:lnTo>
                    <a:lnTo>
                      <a:pt x="222" y="498"/>
                    </a:lnTo>
                    <a:lnTo>
                      <a:pt x="152" y="480"/>
                    </a:lnTo>
                    <a:lnTo>
                      <a:pt x="99" y="444"/>
                    </a:lnTo>
                    <a:lnTo>
                      <a:pt x="60" y="398"/>
                    </a:lnTo>
                    <a:lnTo>
                      <a:pt x="27" y="341"/>
                    </a:lnTo>
                    <a:lnTo>
                      <a:pt x="10" y="289"/>
                    </a:lnTo>
                    <a:lnTo>
                      <a:pt x="8" y="244"/>
                    </a:lnTo>
                    <a:lnTo>
                      <a:pt x="0" y="294"/>
                    </a:lnTo>
                    <a:lnTo>
                      <a:pt x="8" y="364"/>
                    </a:lnTo>
                    <a:lnTo>
                      <a:pt x="37" y="458"/>
                    </a:lnTo>
                    <a:lnTo>
                      <a:pt x="65" y="496"/>
                    </a:lnTo>
                    <a:lnTo>
                      <a:pt x="124" y="540"/>
                    </a:lnTo>
                    <a:lnTo>
                      <a:pt x="189" y="580"/>
                    </a:lnTo>
                    <a:lnTo>
                      <a:pt x="281" y="598"/>
                    </a:lnTo>
                    <a:lnTo>
                      <a:pt x="361" y="597"/>
                    </a:lnTo>
                    <a:lnTo>
                      <a:pt x="420" y="583"/>
                    </a:lnTo>
                    <a:lnTo>
                      <a:pt x="475" y="558"/>
                    </a:lnTo>
                    <a:lnTo>
                      <a:pt x="549" y="506"/>
                    </a:lnTo>
                    <a:lnTo>
                      <a:pt x="577" y="464"/>
                    </a:lnTo>
                    <a:lnTo>
                      <a:pt x="600" y="414"/>
                    </a:lnTo>
                    <a:lnTo>
                      <a:pt x="619" y="339"/>
                    </a:lnTo>
                    <a:lnTo>
                      <a:pt x="624" y="287"/>
                    </a:lnTo>
                    <a:lnTo>
                      <a:pt x="620" y="234"/>
                    </a:lnTo>
                    <a:lnTo>
                      <a:pt x="597" y="162"/>
                    </a:lnTo>
                    <a:lnTo>
                      <a:pt x="570" y="102"/>
                    </a:lnTo>
                    <a:lnTo>
                      <a:pt x="500" y="45"/>
                    </a:lnTo>
                    <a:lnTo>
                      <a:pt x="448" y="15"/>
                    </a:lnTo>
                    <a:lnTo>
                      <a:pt x="396" y="0"/>
                    </a:lnTo>
                    <a:lnTo>
                      <a:pt x="420" y="15"/>
                    </a:lnTo>
                    <a:lnTo>
                      <a:pt x="420" y="15"/>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9" name="Freeform 649"/>
              <p:cNvSpPr>
                <a:spLocks/>
              </p:cNvSpPr>
              <p:nvPr/>
            </p:nvSpPr>
            <p:spPr bwMode="auto">
              <a:xfrm>
                <a:off x="4736" y="1813"/>
                <a:ext cx="97" cy="98"/>
              </a:xfrm>
              <a:custGeom>
                <a:avLst/>
                <a:gdLst>
                  <a:gd name="T0" fmla="*/ 95 w 194"/>
                  <a:gd name="T1" fmla="*/ 196 h 196"/>
                  <a:gd name="T2" fmla="*/ 103 w 194"/>
                  <a:gd name="T3" fmla="*/ 194 h 196"/>
                  <a:gd name="T4" fmla="*/ 113 w 194"/>
                  <a:gd name="T5" fmla="*/ 193 h 196"/>
                  <a:gd name="T6" fmla="*/ 122 w 194"/>
                  <a:gd name="T7" fmla="*/ 189 h 196"/>
                  <a:gd name="T8" fmla="*/ 132 w 194"/>
                  <a:gd name="T9" fmla="*/ 188 h 196"/>
                  <a:gd name="T10" fmla="*/ 149 w 194"/>
                  <a:gd name="T11" fmla="*/ 178 h 196"/>
                  <a:gd name="T12" fmla="*/ 164 w 194"/>
                  <a:gd name="T13" fmla="*/ 166 h 196"/>
                  <a:gd name="T14" fmla="*/ 175 w 194"/>
                  <a:gd name="T15" fmla="*/ 149 h 196"/>
                  <a:gd name="T16" fmla="*/ 185 w 194"/>
                  <a:gd name="T17" fmla="*/ 134 h 196"/>
                  <a:gd name="T18" fmla="*/ 187 w 194"/>
                  <a:gd name="T19" fmla="*/ 124 h 196"/>
                  <a:gd name="T20" fmla="*/ 190 w 194"/>
                  <a:gd name="T21" fmla="*/ 116 h 196"/>
                  <a:gd name="T22" fmla="*/ 192 w 194"/>
                  <a:gd name="T23" fmla="*/ 106 h 196"/>
                  <a:gd name="T24" fmla="*/ 194 w 194"/>
                  <a:gd name="T25" fmla="*/ 97 h 196"/>
                  <a:gd name="T26" fmla="*/ 192 w 194"/>
                  <a:gd name="T27" fmla="*/ 87 h 196"/>
                  <a:gd name="T28" fmla="*/ 190 w 194"/>
                  <a:gd name="T29" fmla="*/ 77 h 196"/>
                  <a:gd name="T30" fmla="*/ 187 w 194"/>
                  <a:gd name="T31" fmla="*/ 67 h 196"/>
                  <a:gd name="T32" fmla="*/ 185 w 194"/>
                  <a:gd name="T33" fmla="*/ 59 h 196"/>
                  <a:gd name="T34" fmla="*/ 175 w 194"/>
                  <a:gd name="T35" fmla="*/ 42 h 196"/>
                  <a:gd name="T36" fmla="*/ 164 w 194"/>
                  <a:gd name="T37" fmla="*/ 29 h 196"/>
                  <a:gd name="T38" fmla="*/ 149 w 194"/>
                  <a:gd name="T39" fmla="*/ 16 h 196"/>
                  <a:gd name="T40" fmla="*/ 132 w 194"/>
                  <a:gd name="T41" fmla="*/ 7 h 196"/>
                  <a:gd name="T42" fmla="*/ 122 w 194"/>
                  <a:gd name="T43" fmla="*/ 2 h 196"/>
                  <a:gd name="T44" fmla="*/ 113 w 194"/>
                  <a:gd name="T45" fmla="*/ 0 h 196"/>
                  <a:gd name="T46" fmla="*/ 103 w 194"/>
                  <a:gd name="T47" fmla="*/ 0 h 196"/>
                  <a:gd name="T48" fmla="*/ 95 w 194"/>
                  <a:gd name="T49" fmla="*/ 0 h 196"/>
                  <a:gd name="T50" fmla="*/ 85 w 194"/>
                  <a:gd name="T51" fmla="*/ 0 h 196"/>
                  <a:gd name="T52" fmla="*/ 75 w 194"/>
                  <a:gd name="T53" fmla="*/ 0 h 196"/>
                  <a:gd name="T54" fmla="*/ 65 w 194"/>
                  <a:gd name="T55" fmla="*/ 2 h 196"/>
                  <a:gd name="T56" fmla="*/ 57 w 194"/>
                  <a:gd name="T57" fmla="*/ 7 h 196"/>
                  <a:gd name="T58" fmla="*/ 40 w 194"/>
                  <a:gd name="T59" fmla="*/ 16 h 196"/>
                  <a:gd name="T60" fmla="*/ 27 w 194"/>
                  <a:gd name="T61" fmla="*/ 29 h 196"/>
                  <a:gd name="T62" fmla="*/ 15 w 194"/>
                  <a:gd name="T63" fmla="*/ 42 h 196"/>
                  <a:gd name="T64" fmla="*/ 6 w 194"/>
                  <a:gd name="T65" fmla="*/ 59 h 196"/>
                  <a:gd name="T66" fmla="*/ 1 w 194"/>
                  <a:gd name="T67" fmla="*/ 67 h 196"/>
                  <a:gd name="T68" fmla="*/ 0 w 194"/>
                  <a:gd name="T69" fmla="*/ 77 h 196"/>
                  <a:gd name="T70" fmla="*/ 0 w 194"/>
                  <a:gd name="T71" fmla="*/ 87 h 196"/>
                  <a:gd name="T72" fmla="*/ 0 w 194"/>
                  <a:gd name="T73" fmla="*/ 97 h 196"/>
                  <a:gd name="T74" fmla="*/ 0 w 194"/>
                  <a:gd name="T75" fmla="*/ 106 h 196"/>
                  <a:gd name="T76" fmla="*/ 0 w 194"/>
                  <a:gd name="T77" fmla="*/ 116 h 196"/>
                  <a:gd name="T78" fmla="*/ 1 w 194"/>
                  <a:gd name="T79" fmla="*/ 124 h 196"/>
                  <a:gd name="T80" fmla="*/ 6 w 194"/>
                  <a:gd name="T81" fmla="*/ 134 h 196"/>
                  <a:gd name="T82" fmla="*/ 15 w 194"/>
                  <a:gd name="T83" fmla="*/ 149 h 196"/>
                  <a:gd name="T84" fmla="*/ 27 w 194"/>
                  <a:gd name="T85" fmla="*/ 166 h 196"/>
                  <a:gd name="T86" fmla="*/ 40 w 194"/>
                  <a:gd name="T87" fmla="*/ 178 h 196"/>
                  <a:gd name="T88" fmla="*/ 57 w 194"/>
                  <a:gd name="T89" fmla="*/ 188 h 196"/>
                  <a:gd name="T90" fmla="*/ 65 w 194"/>
                  <a:gd name="T91" fmla="*/ 189 h 196"/>
                  <a:gd name="T92" fmla="*/ 75 w 194"/>
                  <a:gd name="T93" fmla="*/ 193 h 196"/>
                  <a:gd name="T94" fmla="*/ 85 w 194"/>
                  <a:gd name="T95" fmla="*/ 194 h 196"/>
                  <a:gd name="T96" fmla="*/ 95 w 194"/>
                  <a:gd name="T97" fmla="*/ 196 h 196"/>
                  <a:gd name="T98" fmla="*/ 95 w 194"/>
                  <a:gd name="T9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4" h="196">
                    <a:moveTo>
                      <a:pt x="95" y="196"/>
                    </a:moveTo>
                    <a:lnTo>
                      <a:pt x="103" y="194"/>
                    </a:lnTo>
                    <a:lnTo>
                      <a:pt x="113" y="193"/>
                    </a:lnTo>
                    <a:lnTo>
                      <a:pt x="122" y="189"/>
                    </a:lnTo>
                    <a:lnTo>
                      <a:pt x="132" y="188"/>
                    </a:lnTo>
                    <a:lnTo>
                      <a:pt x="149" y="178"/>
                    </a:lnTo>
                    <a:lnTo>
                      <a:pt x="164" y="166"/>
                    </a:lnTo>
                    <a:lnTo>
                      <a:pt x="175" y="149"/>
                    </a:lnTo>
                    <a:lnTo>
                      <a:pt x="185" y="134"/>
                    </a:lnTo>
                    <a:lnTo>
                      <a:pt x="187" y="124"/>
                    </a:lnTo>
                    <a:lnTo>
                      <a:pt x="190" y="116"/>
                    </a:lnTo>
                    <a:lnTo>
                      <a:pt x="192" y="106"/>
                    </a:lnTo>
                    <a:lnTo>
                      <a:pt x="194" y="97"/>
                    </a:lnTo>
                    <a:lnTo>
                      <a:pt x="192" y="87"/>
                    </a:lnTo>
                    <a:lnTo>
                      <a:pt x="190" y="77"/>
                    </a:lnTo>
                    <a:lnTo>
                      <a:pt x="187" y="67"/>
                    </a:lnTo>
                    <a:lnTo>
                      <a:pt x="185" y="59"/>
                    </a:lnTo>
                    <a:lnTo>
                      <a:pt x="175" y="42"/>
                    </a:lnTo>
                    <a:lnTo>
                      <a:pt x="164" y="29"/>
                    </a:lnTo>
                    <a:lnTo>
                      <a:pt x="149" y="16"/>
                    </a:lnTo>
                    <a:lnTo>
                      <a:pt x="132" y="7"/>
                    </a:lnTo>
                    <a:lnTo>
                      <a:pt x="122" y="2"/>
                    </a:lnTo>
                    <a:lnTo>
                      <a:pt x="113" y="0"/>
                    </a:lnTo>
                    <a:lnTo>
                      <a:pt x="103" y="0"/>
                    </a:lnTo>
                    <a:lnTo>
                      <a:pt x="95" y="0"/>
                    </a:lnTo>
                    <a:lnTo>
                      <a:pt x="85" y="0"/>
                    </a:lnTo>
                    <a:lnTo>
                      <a:pt x="75" y="0"/>
                    </a:lnTo>
                    <a:lnTo>
                      <a:pt x="65" y="2"/>
                    </a:lnTo>
                    <a:lnTo>
                      <a:pt x="57" y="7"/>
                    </a:lnTo>
                    <a:lnTo>
                      <a:pt x="40" y="16"/>
                    </a:lnTo>
                    <a:lnTo>
                      <a:pt x="27" y="29"/>
                    </a:lnTo>
                    <a:lnTo>
                      <a:pt x="15" y="42"/>
                    </a:lnTo>
                    <a:lnTo>
                      <a:pt x="6" y="59"/>
                    </a:lnTo>
                    <a:lnTo>
                      <a:pt x="1" y="67"/>
                    </a:lnTo>
                    <a:lnTo>
                      <a:pt x="0" y="77"/>
                    </a:lnTo>
                    <a:lnTo>
                      <a:pt x="0" y="87"/>
                    </a:lnTo>
                    <a:lnTo>
                      <a:pt x="0" y="97"/>
                    </a:lnTo>
                    <a:lnTo>
                      <a:pt x="0" y="106"/>
                    </a:lnTo>
                    <a:lnTo>
                      <a:pt x="0" y="116"/>
                    </a:lnTo>
                    <a:lnTo>
                      <a:pt x="1" y="124"/>
                    </a:lnTo>
                    <a:lnTo>
                      <a:pt x="6" y="134"/>
                    </a:lnTo>
                    <a:lnTo>
                      <a:pt x="15" y="149"/>
                    </a:lnTo>
                    <a:lnTo>
                      <a:pt x="27" y="166"/>
                    </a:lnTo>
                    <a:lnTo>
                      <a:pt x="40" y="178"/>
                    </a:lnTo>
                    <a:lnTo>
                      <a:pt x="57" y="188"/>
                    </a:lnTo>
                    <a:lnTo>
                      <a:pt x="65" y="189"/>
                    </a:lnTo>
                    <a:lnTo>
                      <a:pt x="75" y="193"/>
                    </a:lnTo>
                    <a:lnTo>
                      <a:pt x="85" y="194"/>
                    </a:lnTo>
                    <a:lnTo>
                      <a:pt x="95" y="196"/>
                    </a:lnTo>
                    <a:lnTo>
                      <a:pt x="95" y="196"/>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0" name="Freeform 650"/>
              <p:cNvSpPr>
                <a:spLocks/>
              </p:cNvSpPr>
              <p:nvPr/>
            </p:nvSpPr>
            <p:spPr bwMode="auto">
              <a:xfrm>
                <a:off x="4756" y="1830"/>
                <a:ext cx="47" cy="48"/>
              </a:xfrm>
              <a:custGeom>
                <a:avLst/>
                <a:gdLst>
                  <a:gd name="T0" fmla="*/ 45 w 94"/>
                  <a:gd name="T1" fmla="*/ 95 h 95"/>
                  <a:gd name="T2" fmla="*/ 53 w 94"/>
                  <a:gd name="T3" fmla="*/ 94 h 95"/>
                  <a:gd name="T4" fmla="*/ 63 w 94"/>
                  <a:gd name="T5" fmla="*/ 90 h 95"/>
                  <a:gd name="T6" fmla="*/ 70 w 94"/>
                  <a:gd name="T7" fmla="*/ 85 h 95"/>
                  <a:gd name="T8" fmla="*/ 78 w 94"/>
                  <a:gd name="T9" fmla="*/ 80 h 95"/>
                  <a:gd name="T10" fmla="*/ 89 w 94"/>
                  <a:gd name="T11" fmla="*/ 65 h 95"/>
                  <a:gd name="T12" fmla="*/ 94 w 94"/>
                  <a:gd name="T13" fmla="*/ 48 h 95"/>
                  <a:gd name="T14" fmla="*/ 92 w 94"/>
                  <a:gd name="T15" fmla="*/ 38 h 95"/>
                  <a:gd name="T16" fmla="*/ 89 w 94"/>
                  <a:gd name="T17" fmla="*/ 28 h 95"/>
                  <a:gd name="T18" fmla="*/ 84 w 94"/>
                  <a:gd name="T19" fmla="*/ 20 h 95"/>
                  <a:gd name="T20" fmla="*/ 78 w 94"/>
                  <a:gd name="T21" fmla="*/ 13 h 95"/>
                  <a:gd name="T22" fmla="*/ 70 w 94"/>
                  <a:gd name="T23" fmla="*/ 7 h 95"/>
                  <a:gd name="T24" fmla="*/ 63 w 94"/>
                  <a:gd name="T25" fmla="*/ 3 h 95"/>
                  <a:gd name="T26" fmla="*/ 53 w 94"/>
                  <a:gd name="T27" fmla="*/ 0 h 95"/>
                  <a:gd name="T28" fmla="*/ 45 w 94"/>
                  <a:gd name="T29" fmla="*/ 0 h 95"/>
                  <a:gd name="T30" fmla="*/ 35 w 94"/>
                  <a:gd name="T31" fmla="*/ 0 h 95"/>
                  <a:gd name="T32" fmla="*/ 25 w 94"/>
                  <a:gd name="T33" fmla="*/ 3 h 95"/>
                  <a:gd name="T34" fmla="*/ 17 w 94"/>
                  <a:gd name="T35" fmla="*/ 7 h 95"/>
                  <a:gd name="T36" fmla="*/ 12 w 94"/>
                  <a:gd name="T37" fmla="*/ 13 h 95"/>
                  <a:gd name="T38" fmla="*/ 7 w 94"/>
                  <a:gd name="T39" fmla="*/ 20 h 95"/>
                  <a:gd name="T40" fmla="*/ 3 w 94"/>
                  <a:gd name="T41" fmla="*/ 28 h 95"/>
                  <a:gd name="T42" fmla="*/ 0 w 94"/>
                  <a:gd name="T43" fmla="*/ 38 h 95"/>
                  <a:gd name="T44" fmla="*/ 0 w 94"/>
                  <a:gd name="T45" fmla="*/ 48 h 95"/>
                  <a:gd name="T46" fmla="*/ 3 w 94"/>
                  <a:gd name="T47" fmla="*/ 65 h 95"/>
                  <a:gd name="T48" fmla="*/ 12 w 94"/>
                  <a:gd name="T49" fmla="*/ 80 h 95"/>
                  <a:gd name="T50" fmla="*/ 17 w 94"/>
                  <a:gd name="T51" fmla="*/ 85 h 95"/>
                  <a:gd name="T52" fmla="*/ 25 w 94"/>
                  <a:gd name="T53" fmla="*/ 90 h 95"/>
                  <a:gd name="T54" fmla="*/ 35 w 94"/>
                  <a:gd name="T55" fmla="*/ 94 h 95"/>
                  <a:gd name="T56" fmla="*/ 45 w 94"/>
                  <a:gd name="T57" fmla="*/ 95 h 95"/>
                  <a:gd name="T58" fmla="*/ 45 w 94"/>
                  <a:gd name="T5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95">
                    <a:moveTo>
                      <a:pt x="45" y="95"/>
                    </a:moveTo>
                    <a:lnTo>
                      <a:pt x="53" y="94"/>
                    </a:lnTo>
                    <a:lnTo>
                      <a:pt x="63" y="90"/>
                    </a:lnTo>
                    <a:lnTo>
                      <a:pt x="70" y="85"/>
                    </a:lnTo>
                    <a:lnTo>
                      <a:pt x="78" y="80"/>
                    </a:lnTo>
                    <a:lnTo>
                      <a:pt x="89" y="65"/>
                    </a:lnTo>
                    <a:lnTo>
                      <a:pt x="94" y="48"/>
                    </a:lnTo>
                    <a:lnTo>
                      <a:pt x="92" y="38"/>
                    </a:lnTo>
                    <a:lnTo>
                      <a:pt x="89" y="28"/>
                    </a:lnTo>
                    <a:lnTo>
                      <a:pt x="84" y="20"/>
                    </a:lnTo>
                    <a:lnTo>
                      <a:pt x="78" y="13"/>
                    </a:lnTo>
                    <a:lnTo>
                      <a:pt x="70" y="7"/>
                    </a:lnTo>
                    <a:lnTo>
                      <a:pt x="63" y="3"/>
                    </a:lnTo>
                    <a:lnTo>
                      <a:pt x="53" y="0"/>
                    </a:lnTo>
                    <a:lnTo>
                      <a:pt x="45" y="0"/>
                    </a:lnTo>
                    <a:lnTo>
                      <a:pt x="35" y="0"/>
                    </a:lnTo>
                    <a:lnTo>
                      <a:pt x="25" y="3"/>
                    </a:lnTo>
                    <a:lnTo>
                      <a:pt x="17" y="7"/>
                    </a:lnTo>
                    <a:lnTo>
                      <a:pt x="12" y="13"/>
                    </a:lnTo>
                    <a:lnTo>
                      <a:pt x="7" y="20"/>
                    </a:lnTo>
                    <a:lnTo>
                      <a:pt x="3" y="28"/>
                    </a:lnTo>
                    <a:lnTo>
                      <a:pt x="0" y="38"/>
                    </a:lnTo>
                    <a:lnTo>
                      <a:pt x="0" y="48"/>
                    </a:lnTo>
                    <a:lnTo>
                      <a:pt x="3" y="65"/>
                    </a:lnTo>
                    <a:lnTo>
                      <a:pt x="12" y="80"/>
                    </a:lnTo>
                    <a:lnTo>
                      <a:pt x="17" y="85"/>
                    </a:lnTo>
                    <a:lnTo>
                      <a:pt x="25" y="90"/>
                    </a:lnTo>
                    <a:lnTo>
                      <a:pt x="35" y="94"/>
                    </a:lnTo>
                    <a:lnTo>
                      <a:pt x="45" y="95"/>
                    </a:lnTo>
                    <a:lnTo>
                      <a:pt x="45" y="95"/>
                    </a:lnTo>
                    <a:close/>
                  </a:path>
                </a:pathLst>
              </a:custGeom>
              <a:solidFill>
                <a:srgbClr val="FF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1" name="Freeform 651"/>
              <p:cNvSpPr>
                <a:spLocks/>
              </p:cNvSpPr>
              <p:nvPr/>
            </p:nvSpPr>
            <p:spPr bwMode="auto">
              <a:xfrm>
                <a:off x="4578" y="3107"/>
                <a:ext cx="125" cy="91"/>
              </a:xfrm>
              <a:custGeom>
                <a:avLst/>
                <a:gdLst>
                  <a:gd name="T0" fmla="*/ 62 w 249"/>
                  <a:gd name="T1" fmla="*/ 0 h 183"/>
                  <a:gd name="T2" fmla="*/ 249 w 249"/>
                  <a:gd name="T3" fmla="*/ 141 h 183"/>
                  <a:gd name="T4" fmla="*/ 235 w 249"/>
                  <a:gd name="T5" fmla="*/ 163 h 183"/>
                  <a:gd name="T6" fmla="*/ 219 w 249"/>
                  <a:gd name="T7" fmla="*/ 183 h 183"/>
                  <a:gd name="T8" fmla="*/ 0 w 249"/>
                  <a:gd name="T9" fmla="*/ 72 h 183"/>
                  <a:gd name="T10" fmla="*/ 16 w 249"/>
                  <a:gd name="T11" fmla="*/ 29 h 183"/>
                  <a:gd name="T12" fmla="*/ 62 w 249"/>
                  <a:gd name="T13" fmla="*/ 0 h 183"/>
                  <a:gd name="T14" fmla="*/ 62 w 249"/>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183">
                    <a:moveTo>
                      <a:pt x="62" y="0"/>
                    </a:moveTo>
                    <a:lnTo>
                      <a:pt x="249" y="141"/>
                    </a:lnTo>
                    <a:lnTo>
                      <a:pt x="235" y="163"/>
                    </a:lnTo>
                    <a:lnTo>
                      <a:pt x="219" y="183"/>
                    </a:lnTo>
                    <a:lnTo>
                      <a:pt x="0" y="72"/>
                    </a:lnTo>
                    <a:lnTo>
                      <a:pt x="16" y="29"/>
                    </a:lnTo>
                    <a:lnTo>
                      <a:pt x="62" y="0"/>
                    </a:lnTo>
                    <a:lnTo>
                      <a:pt x="62" y="0"/>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2" name="Freeform 652"/>
              <p:cNvSpPr>
                <a:spLocks/>
              </p:cNvSpPr>
              <p:nvPr/>
            </p:nvSpPr>
            <p:spPr bwMode="auto">
              <a:xfrm>
                <a:off x="4540" y="3081"/>
                <a:ext cx="64" cy="77"/>
              </a:xfrm>
              <a:custGeom>
                <a:avLst/>
                <a:gdLst>
                  <a:gd name="T0" fmla="*/ 129 w 129"/>
                  <a:gd name="T1" fmla="*/ 53 h 153"/>
                  <a:gd name="T2" fmla="*/ 129 w 129"/>
                  <a:gd name="T3" fmla="*/ 15 h 153"/>
                  <a:gd name="T4" fmla="*/ 108 w 129"/>
                  <a:gd name="T5" fmla="*/ 0 h 153"/>
                  <a:gd name="T6" fmla="*/ 58 w 129"/>
                  <a:gd name="T7" fmla="*/ 5 h 153"/>
                  <a:gd name="T8" fmla="*/ 15 w 129"/>
                  <a:gd name="T9" fmla="*/ 51 h 153"/>
                  <a:gd name="T10" fmla="*/ 0 w 129"/>
                  <a:gd name="T11" fmla="*/ 113 h 153"/>
                  <a:gd name="T12" fmla="*/ 20 w 129"/>
                  <a:gd name="T13" fmla="*/ 153 h 153"/>
                  <a:gd name="T14" fmla="*/ 60 w 129"/>
                  <a:gd name="T15" fmla="*/ 148 h 153"/>
                  <a:gd name="T16" fmla="*/ 82 w 129"/>
                  <a:gd name="T17" fmla="*/ 123 h 153"/>
                  <a:gd name="T18" fmla="*/ 87 w 129"/>
                  <a:gd name="T19" fmla="*/ 80 h 153"/>
                  <a:gd name="T20" fmla="*/ 129 w 129"/>
                  <a:gd name="T21" fmla="*/ 53 h 153"/>
                  <a:gd name="T22" fmla="*/ 129 w 129"/>
                  <a:gd name="T23" fmla="*/ 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153">
                    <a:moveTo>
                      <a:pt x="129" y="53"/>
                    </a:moveTo>
                    <a:lnTo>
                      <a:pt x="129" y="15"/>
                    </a:lnTo>
                    <a:lnTo>
                      <a:pt x="108" y="0"/>
                    </a:lnTo>
                    <a:lnTo>
                      <a:pt x="58" y="5"/>
                    </a:lnTo>
                    <a:lnTo>
                      <a:pt x="15" y="51"/>
                    </a:lnTo>
                    <a:lnTo>
                      <a:pt x="0" y="113"/>
                    </a:lnTo>
                    <a:lnTo>
                      <a:pt x="20" y="153"/>
                    </a:lnTo>
                    <a:lnTo>
                      <a:pt x="60" y="148"/>
                    </a:lnTo>
                    <a:lnTo>
                      <a:pt x="82" y="123"/>
                    </a:lnTo>
                    <a:lnTo>
                      <a:pt x="87" y="80"/>
                    </a:lnTo>
                    <a:lnTo>
                      <a:pt x="129" y="53"/>
                    </a:lnTo>
                    <a:lnTo>
                      <a:pt x="129" y="53"/>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3" name="Freeform 653"/>
              <p:cNvSpPr>
                <a:spLocks/>
              </p:cNvSpPr>
              <p:nvPr/>
            </p:nvSpPr>
            <p:spPr bwMode="auto">
              <a:xfrm>
                <a:off x="4481" y="3039"/>
                <a:ext cx="117" cy="104"/>
              </a:xfrm>
              <a:custGeom>
                <a:avLst/>
                <a:gdLst>
                  <a:gd name="T0" fmla="*/ 95 w 232"/>
                  <a:gd name="T1" fmla="*/ 0 h 207"/>
                  <a:gd name="T2" fmla="*/ 232 w 232"/>
                  <a:gd name="T3" fmla="*/ 79 h 207"/>
                  <a:gd name="T4" fmla="*/ 177 w 232"/>
                  <a:gd name="T5" fmla="*/ 92 h 207"/>
                  <a:gd name="T6" fmla="*/ 132 w 232"/>
                  <a:gd name="T7" fmla="*/ 140 h 207"/>
                  <a:gd name="T8" fmla="*/ 122 w 232"/>
                  <a:gd name="T9" fmla="*/ 207 h 207"/>
                  <a:gd name="T10" fmla="*/ 57 w 232"/>
                  <a:gd name="T11" fmla="*/ 174 h 207"/>
                  <a:gd name="T12" fmla="*/ 6 w 232"/>
                  <a:gd name="T13" fmla="*/ 142 h 207"/>
                  <a:gd name="T14" fmla="*/ 0 w 232"/>
                  <a:gd name="T15" fmla="*/ 89 h 207"/>
                  <a:gd name="T16" fmla="*/ 36 w 232"/>
                  <a:gd name="T17" fmla="*/ 25 h 207"/>
                  <a:gd name="T18" fmla="*/ 95 w 232"/>
                  <a:gd name="T19" fmla="*/ 0 h 207"/>
                  <a:gd name="T20" fmla="*/ 95 w 232"/>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207">
                    <a:moveTo>
                      <a:pt x="95" y="0"/>
                    </a:moveTo>
                    <a:lnTo>
                      <a:pt x="232" y="79"/>
                    </a:lnTo>
                    <a:lnTo>
                      <a:pt x="177" y="92"/>
                    </a:lnTo>
                    <a:lnTo>
                      <a:pt x="132" y="140"/>
                    </a:lnTo>
                    <a:lnTo>
                      <a:pt x="122" y="207"/>
                    </a:lnTo>
                    <a:lnTo>
                      <a:pt x="57" y="174"/>
                    </a:lnTo>
                    <a:lnTo>
                      <a:pt x="6" y="142"/>
                    </a:lnTo>
                    <a:lnTo>
                      <a:pt x="0" y="89"/>
                    </a:lnTo>
                    <a:lnTo>
                      <a:pt x="36" y="25"/>
                    </a:lnTo>
                    <a:lnTo>
                      <a:pt x="95" y="0"/>
                    </a:lnTo>
                    <a:lnTo>
                      <a:pt x="95" y="0"/>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4" name="Freeform 654"/>
              <p:cNvSpPr>
                <a:spLocks/>
              </p:cNvSpPr>
              <p:nvPr/>
            </p:nvSpPr>
            <p:spPr bwMode="auto">
              <a:xfrm>
                <a:off x="4441" y="3005"/>
                <a:ext cx="121" cy="140"/>
              </a:xfrm>
              <a:custGeom>
                <a:avLst/>
                <a:gdLst>
                  <a:gd name="T0" fmla="*/ 241 w 241"/>
                  <a:gd name="T1" fmla="*/ 99 h 281"/>
                  <a:gd name="T2" fmla="*/ 238 w 241"/>
                  <a:gd name="T3" fmla="*/ 54 h 281"/>
                  <a:gd name="T4" fmla="*/ 213 w 241"/>
                  <a:gd name="T5" fmla="*/ 14 h 281"/>
                  <a:gd name="T6" fmla="*/ 156 w 241"/>
                  <a:gd name="T7" fmla="*/ 0 h 281"/>
                  <a:gd name="T8" fmla="*/ 87 w 241"/>
                  <a:gd name="T9" fmla="*/ 25 h 281"/>
                  <a:gd name="T10" fmla="*/ 32 w 241"/>
                  <a:gd name="T11" fmla="*/ 71 h 281"/>
                  <a:gd name="T12" fmla="*/ 0 w 241"/>
                  <a:gd name="T13" fmla="*/ 146 h 281"/>
                  <a:gd name="T14" fmla="*/ 15 w 241"/>
                  <a:gd name="T15" fmla="*/ 239 h 281"/>
                  <a:gd name="T16" fmla="*/ 66 w 241"/>
                  <a:gd name="T17" fmla="*/ 278 h 281"/>
                  <a:gd name="T18" fmla="*/ 99 w 241"/>
                  <a:gd name="T19" fmla="*/ 281 h 281"/>
                  <a:gd name="T20" fmla="*/ 148 w 241"/>
                  <a:gd name="T21" fmla="*/ 263 h 281"/>
                  <a:gd name="T22" fmla="*/ 79 w 241"/>
                  <a:gd name="T23" fmla="*/ 214 h 281"/>
                  <a:gd name="T24" fmla="*/ 79 w 241"/>
                  <a:gd name="T25" fmla="*/ 141 h 281"/>
                  <a:gd name="T26" fmla="*/ 127 w 241"/>
                  <a:gd name="T27" fmla="*/ 76 h 281"/>
                  <a:gd name="T28" fmla="*/ 189 w 241"/>
                  <a:gd name="T29" fmla="*/ 71 h 281"/>
                  <a:gd name="T30" fmla="*/ 241 w 241"/>
                  <a:gd name="T31" fmla="*/ 99 h 281"/>
                  <a:gd name="T32" fmla="*/ 241 w 241"/>
                  <a:gd name="T33"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281">
                    <a:moveTo>
                      <a:pt x="241" y="99"/>
                    </a:moveTo>
                    <a:lnTo>
                      <a:pt x="238" y="54"/>
                    </a:lnTo>
                    <a:lnTo>
                      <a:pt x="213" y="14"/>
                    </a:lnTo>
                    <a:lnTo>
                      <a:pt x="156" y="0"/>
                    </a:lnTo>
                    <a:lnTo>
                      <a:pt x="87" y="25"/>
                    </a:lnTo>
                    <a:lnTo>
                      <a:pt x="32" y="71"/>
                    </a:lnTo>
                    <a:lnTo>
                      <a:pt x="0" y="146"/>
                    </a:lnTo>
                    <a:lnTo>
                      <a:pt x="15" y="239"/>
                    </a:lnTo>
                    <a:lnTo>
                      <a:pt x="66" y="278"/>
                    </a:lnTo>
                    <a:lnTo>
                      <a:pt x="99" y="281"/>
                    </a:lnTo>
                    <a:lnTo>
                      <a:pt x="148" y="263"/>
                    </a:lnTo>
                    <a:lnTo>
                      <a:pt x="79" y="214"/>
                    </a:lnTo>
                    <a:lnTo>
                      <a:pt x="79" y="141"/>
                    </a:lnTo>
                    <a:lnTo>
                      <a:pt x="127" y="76"/>
                    </a:lnTo>
                    <a:lnTo>
                      <a:pt x="189" y="71"/>
                    </a:lnTo>
                    <a:lnTo>
                      <a:pt x="241" y="99"/>
                    </a:lnTo>
                    <a:lnTo>
                      <a:pt x="241" y="99"/>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5" name="Freeform 655"/>
              <p:cNvSpPr>
                <a:spLocks/>
              </p:cNvSpPr>
              <p:nvPr/>
            </p:nvSpPr>
            <p:spPr bwMode="auto">
              <a:xfrm>
                <a:off x="4228" y="2885"/>
                <a:ext cx="305" cy="246"/>
              </a:xfrm>
              <a:custGeom>
                <a:avLst/>
                <a:gdLst>
                  <a:gd name="T0" fmla="*/ 157 w 610"/>
                  <a:gd name="T1" fmla="*/ 0 h 492"/>
                  <a:gd name="T2" fmla="*/ 405 w 610"/>
                  <a:gd name="T3" fmla="*/ 132 h 492"/>
                  <a:gd name="T4" fmla="*/ 610 w 610"/>
                  <a:gd name="T5" fmla="*/ 238 h 492"/>
                  <a:gd name="T6" fmla="*/ 548 w 610"/>
                  <a:gd name="T7" fmla="*/ 244 h 492"/>
                  <a:gd name="T8" fmla="*/ 482 w 610"/>
                  <a:gd name="T9" fmla="*/ 283 h 492"/>
                  <a:gd name="T10" fmla="*/ 441 w 610"/>
                  <a:gd name="T11" fmla="*/ 351 h 492"/>
                  <a:gd name="T12" fmla="*/ 426 w 610"/>
                  <a:gd name="T13" fmla="*/ 420 h 492"/>
                  <a:gd name="T14" fmla="*/ 438 w 610"/>
                  <a:gd name="T15" fmla="*/ 492 h 492"/>
                  <a:gd name="T16" fmla="*/ 249 w 610"/>
                  <a:gd name="T17" fmla="*/ 390 h 492"/>
                  <a:gd name="T18" fmla="*/ 10 w 610"/>
                  <a:gd name="T19" fmla="*/ 263 h 492"/>
                  <a:gd name="T20" fmla="*/ 0 w 610"/>
                  <a:gd name="T21" fmla="*/ 177 h 492"/>
                  <a:gd name="T22" fmla="*/ 18 w 610"/>
                  <a:gd name="T23" fmla="*/ 96 h 492"/>
                  <a:gd name="T24" fmla="*/ 68 w 610"/>
                  <a:gd name="T25" fmla="*/ 42 h 492"/>
                  <a:gd name="T26" fmla="*/ 157 w 610"/>
                  <a:gd name="T27" fmla="*/ 0 h 492"/>
                  <a:gd name="T28" fmla="*/ 157 w 610"/>
                  <a:gd name="T29"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0" h="492">
                    <a:moveTo>
                      <a:pt x="157" y="0"/>
                    </a:moveTo>
                    <a:lnTo>
                      <a:pt x="405" y="132"/>
                    </a:lnTo>
                    <a:lnTo>
                      <a:pt x="610" y="238"/>
                    </a:lnTo>
                    <a:lnTo>
                      <a:pt x="548" y="244"/>
                    </a:lnTo>
                    <a:lnTo>
                      <a:pt x="482" y="283"/>
                    </a:lnTo>
                    <a:lnTo>
                      <a:pt x="441" y="351"/>
                    </a:lnTo>
                    <a:lnTo>
                      <a:pt x="426" y="420"/>
                    </a:lnTo>
                    <a:lnTo>
                      <a:pt x="438" y="492"/>
                    </a:lnTo>
                    <a:lnTo>
                      <a:pt x="249" y="390"/>
                    </a:lnTo>
                    <a:lnTo>
                      <a:pt x="10" y="263"/>
                    </a:lnTo>
                    <a:lnTo>
                      <a:pt x="0" y="177"/>
                    </a:lnTo>
                    <a:lnTo>
                      <a:pt x="18" y="96"/>
                    </a:lnTo>
                    <a:lnTo>
                      <a:pt x="68" y="42"/>
                    </a:lnTo>
                    <a:lnTo>
                      <a:pt x="157" y="0"/>
                    </a:lnTo>
                    <a:lnTo>
                      <a:pt x="157" y="0"/>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6" name="Freeform 656"/>
              <p:cNvSpPr>
                <a:spLocks/>
              </p:cNvSpPr>
              <p:nvPr/>
            </p:nvSpPr>
            <p:spPr bwMode="auto">
              <a:xfrm>
                <a:off x="4359" y="2419"/>
                <a:ext cx="546" cy="774"/>
              </a:xfrm>
              <a:custGeom>
                <a:avLst/>
                <a:gdLst>
                  <a:gd name="T0" fmla="*/ 4 w 1093"/>
                  <a:gd name="T1" fmla="*/ 998 h 1549"/>
                  <a:gd name="T2" fmla="*/ 5 w 1093"/>
                  <a:gd name="T3" fmla="*/ 754 h 1549"/>
                  <a:gd name="T4" fmla="*/ 0 w 1093"/>
                  <a:gd name="T5" fmla="*/ 492 h 1549"/>
                  <a:gd name="T6" fmla="*/ 14 w 1093"/>
                  <a:gd name="T7" fmla="*/ 315 h 1549"/>
                  <a:gd name="T8" fmla="*/ 29 w 1093"/>
                  <a:gd name="T9" fmla="*/ 201 h 1549"/>
                  <a:gd name="T10" fmla="*/ 62 w 1093"/>
                  <a:gd name="T11" fmla="*/ 102 h 1549"/>
                  <a:gd name="T12" fmla="*/ 131 w 1093"/>
                  <a:gd name="T13" fmla="*/ 5 h 1549"/>
                  <a:gd name="T14" fmla="*/ 153 w 1093"/>
                  <a:gd name="T15" fmla="*/ 52 h 1549"/>
                  <a:gd name="T16" fmla="*/ 235 w 1093"/>
                  <a:gd name="T17" fmla="*/ 87 h 1549"/>
                  <a:gd name="T18" fmla="*/ 340 w 1093"/>
                  <a:gd name="T19" fmla="*/ 107 h 1549"/>
                  <a:gd name="T20" fmla="*/ 485 w 1093"/>
                  <a:gd name="T21" fmla="*/ 116 h 1549"/>
                  <a:gd name="T22" fmla="*/ 611 w 1093"/>
                  <a:gd name="T23" fmla="*/ 121 h 1549"/>
                  <a:gd name="T24" fmla="*/ 740 w 1093"/>
                  <a:gd name="T25" fmla="*/ 114 h 1549"/>
                  <a:gd name="T26" fmla="*/ 873 w 1093"/>
                  <a:gd name="T27" fmla="*/ 82 h 1549"/>
                  <a:gd name="T28" fmla="*/ 935 w 1093"/>
                  <a:gd name="T29" fmla="*/ 52 h 1549"/>
                  <a:gd name="T30" fmla="*/ 965 w 1093"/>
                  <a:gd name="T31" fmla="*/ 0 h 1549"/>
                  <a:gd name="T32" fmla="*/ 1009 w 1093"/>
                  <a:gd name="T33" fmla="*/ 54 h 1549"/>
                  <a:gd name="T34" fmla="*/ 1051 w 1093"/>
                  <a:gd name="T35" fmla="*/ 141 h 1549"/>
                  <a:gd name="T36" fmla="*/ 1069 w 1093"/>
                  <a:gd name="T37" fmla="*/ 223 h 1549"/>
                  <a:gd name="T38" fmla="*/ 1081 w 1093"/>
                  <a:gd name="T39" fmla="*/ 415 h 1549"/>
                  <a:gd name="T40" fmla="*/ 1093 w 1093"/>
                  <a:gd name="T41" fmla="*/ 885 h 1549"/>
                  <a:gd name="T42" fmla="*/ 1079 w 1093"/>
                  <a:gd name="T43" fmla="*/ 1345 h 1549"/>
                  <a:gd name="T44" fmla="*/ 1027 w 1093"/>
                  <a:gd name="T45" fmla="*/ 1406 h 1549"/>
                  <a:gd name="T46" fmla="*/ 917 w 1093"/>
                  <a:gd name="T47" fmla="*/ 1483 h 1549"/>
                  <a:gd name="T48" fmla="*/ 770 w 1093"/>
                  <a:gd name="T49" fmla="*/ 1534 h 1549"/>
                  <a:gd name="T50" fmla="*/ 691 w 1093"/>
                  <a:gd name="T51" fmla="*/ 1549 h 1549"/>
                  <a:gd name="T52" fmla="*/ 686 w 1093"/>
                  <a:gd name="T53" fmla="*/ 1522 h 1549"/>
                  <a:gd name="T54" fmla="*/ 621 w 1093"/>
                  <a:gd name="T55" fmla="*/ 1467 h 1549"/>
                  <a:gd name="T56" fmla="*/ 485 w 1093"/>
                  <a:gd name="T57" fmla="*/ 1371 h 1549"/>
                  <a:gd name="T58" fmla="*/ 487 w 1093"/>
                  <a:gd name="T59" fmla="*/ 1340 h 1549"/>
                  <a:gd name="T60" fmla="*/ 449 w 1093"/>
                  <a:gd name="T61" fmla="*/ 1301 h 1549"/>
                  <a:gd name="T62" fmla="*/ 402 w 1093"/>
                  <a:gd name="T63" fmla="*/ 1276 h 1549"/>
                  <a:gd name="T64" fmla="*/ 397 w 1093"/>
                  <a:gd name="T65" fmla="*/ 1216 h 1549"/>
                  <a:gd name="T66" fmla="*/ 353 w 1093"/>
                  <a:gd name="T67" fmla="*/ 1172 h 1549"/>
                  <a:gd name="T68" fmla="*/ 210 w 1093"/>
                  <a:gd name="T69" fmla="*/ 1095 h 1549"/>
                  <a:gd name="T70" fmla="*/ 4 w 1093"/>
                  <a:gd name="T71" fmla="*/ 998 h 1549"/>
                  <a:gd name="T72" fmla="*/ 4 w 1093"/>
                  <a:gd name="T73" fmla="*/ 998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3" h="1549">
                    <a:moveTo>
                      <a:pt x="4" y="998"/>
                    </a:moveTo>
                    <a:lnTo>
                      <a:pt x="5" y="754"/>
                    </a:lnTo>
                    <a:lnTo>
                      <a:pt x="0" y="492"/>
                    </a:lnTo>
                    <a:lnTo>
                      <a:pt x="14" y="315"/>
                    </a:lnTo>
                    <a:lnTo>
                      <a:pt x="29" y="201"/>
                    </a:lnTo>
                    <a:lnTo>
                      <a:pt x="62" y="102"/>
                    </a:lnTo>
                    <a:lnTo>
                      <a:pt x="131" y="5"/>
                    </a:lnTo>
                    <a:lnTo>
                      <a:pt x="153" y="52"/>
                    </a:lnTo>
                    <a:lnTo>
                      <a:pt x="235" y="87"/>
                    </a:lnTo>
                    <a:lnTo>
                      <a:pt x="340" y="107"/>
                    </a:lnTo>
                    <a:lnTo>
                      <a:pt x="485" y="116"/>
                    </a:lnTo>
                    <a:lnTo>
                      <a:pt x="611" y="121"/>
                    </a:lnTo>
                    <a:lnTo>
                      <a:pt x="740" y="114"/>
                    </a:lnTo>
                    <a:lnTo>
                      <a:pt x="873" y="82"/>
                    </a:lnTo>
                    <a:lnTo>
                      <a:pt x="935" y="52"/>
                    </a:lnTo>
                    <a:lnTo>
                      <a:pt x="965" y="0"/>
                    </a:lnTo>
                    <a:lnTo>
                      <a:pt x="1009" y="54"/>
                    </a:lnTo>
                    <a:lnTo>
                      <a:pt x="1051" y="141"/>
                    </a:lnTo>
                    <a:lnTo>
                      <a:pt x="1069" y="223"/>
                    </a:lnTo>
                    <a:lnTo>
                      <a:pt x="1081" y="415"/>
                    </a:lnTo>
                    <a:lnTo>
                      <a:pt x="1093" y="885"/>
                    </a:lnTo>
                    <a:lnTo>
                      <a:pt x="1079" y="1345"/>
                    </a:lnTo>
                    <a:lnTo>
                      <a:pt x="1027" y="1406"/>
                    </a:lnTo>
                    <a:lnTo>
                      <a:pt x="917" y="1483"/>
                    </a:lnTo>
                    <a:lnTo>
                      <a:pt x="770" y="1534"/>
                    </a:lnTo>
                    <a:lnTo>
                      <a:pt x="691" y="1549"/>
                    </a:lnTo>
                    <a:lnTo>
                      <a:pt x="686" y="1522"/>
                    </a:lnTo>
                    <a:lnTo>
                      <a:pt x="621" y="1467"/>
                    </a:lnTo>
                    <a:lnTo>
                      <a:pt x="485" y="1371"/>
                    </a:lnTo>
                    <a:lnTo>
                      <a:pt x="487" y="1340"/>
                    </a:lnTo>
                    <a:lnTo>
                      <a:pt x="449" y="1301"/>
                    </a:lnTo>
                    <a:lnTo>
                      <a:pt x="402" y="1276"/>
                    </a:lnTo>
                    <a:lnTo>
                      <a:pt x="397" y="1216"/>
                    </a:lnTo>
                    <a:lnTo>
                      <a:pt x="353" y="1172"/>
                    </a:lnTo>
                    <a:lnTo>
                      <a:pt x="210" y="1095"/>
                    </a:lnTo>
                    <a:lnTo>
                      <a:pt x="4" y="998"/>
                    </a:lnTo>
                    <a:lnTo>
                      <a:pt x="4" y="998"/>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7" name="Freeform 657"/>
              <p:cNvSpPr>
                <a:spLocks/>
              </p:cNvSpPr>
              <p:nvPr/>
            </p:nvSpPr>
            <p:spPr bwMode="auto">
              <a:xfrm>
                <a:off x="4390" y="2443"/>
                <a:ext cx="169" cy="580"/>
              </a:xfrm>
              <a:custGeom>
                <a:avLst/>
                <a:gdLst>
                  <a:gd name="T0" fmla="*/ 96 w 338"/>
                  <a:gd name="T1" fmla="*/ 0 h 1160"/>
                  <a:gd name="T2" fmla="*/ 52 w 338"/>
                  <a:gd name="T3" fmla="*/ 70 h 1160"/>
                  <a:gd name="T4" fmla="*/ 20 w 338"/>
                  <a:gd name="T5" fmla="*/ 160 h 1160"/>
                  <a:gd name="T6" fmla="*/ 10 w 338"/>
                  <a:gd name="T7" fmla="*/ 324 h 1160"/>
                  <a:gd name="T8" fmla="*/ 0 w 338"/>
                  <a:gd name="T9" fmla="*/ 729 h 1160"/>
                  <a:gd name="T10" fmla="*/ 9 w 338"/>
                  <a:gd name="T11" fmla="*/ 973 h 1160"/>
                  <a:gd name="T12" fmla="*/ 161 w 338"/>
                  <a:gd name="T13" fmla="*/ 1060 h 1160"/>
                  <a:gd name="T14" fmla="*/ 293 w 338"/>
                  <a:gd name="T15" fmla="*/ 1127 h 1160"/>
                  <a:gd name="T16" fmla="*/ 338 w 338"/>
                  <a:gd name="T17" fmla="*/ 1160 h 1160"/>
                  <a:gd name="T18" fmla="*/ 335 w 338"/>
                  <a:gd name="T19" fmla="*/ 980 h 1160"/>
                  <a:gd name="T20" fmla="*/ 338 w 338"/>
                  <a:gd name="T21" fmla="*/ 898 h 1160"/>
                  <a:gd name="T22" fmla="*/ 335 w 338"/>
                  <a:gd name="T23" fmla="*/ 327 h 1160"/>
                  <a:gd name="T24" fmla="*/ 330 w 338"/>
                  <a:gd name="T25" fmla="*/ 174 h 1160"/>
                  <a:gd name="T26" fmla="*/ 311 w 338"/>
                  <a:gd name="T27" fmla="*/ 70 h 1160"/>
                  <a:gd name="T28" fmla="*/ 199 w 338"/>
                  <a:gd name="T29" fmla="*/ 46 h 1160"/>
                  <a:gd name="T30" fmla="*/ 114 w 338"/>
                  <a:gd name="T31" fmla="*/ 20 h 1160"/>
                  <a:gd name="T32" fmla="*/ 96 w 338"/>
                  <a:gd name="T33" fmla="*/ 0 h 1160"/>
                  <a:gd name="T34" fmla="*/ 96 w 338"/>
                  <a:gd name="T35"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8" h="1160">
                    <a:moveTo>
                      <a:pt x="96" y="0"/>
                    </a:moveTo>
                    <a:lnTo>
                      <a:pt x="52" y="70"/>
                    </a:lnTo>
                    <a:lnTo>
                      <a:pt x="20" y="160"/>
                    </a:lnTo>
                    <a:lnTo>
                      <a:pt x="10" y="324"/>
                    </a:lnTo>
                    <a:lnTo>
                      <a:pt x="0" y="729"/>
                    </a:lnTo>
                    <a:lnTo>
                      <a:pt x="9" y="973"/>
                    </a:lnTo>
                    <a:lnTo>
                      <a:pt x="161" y="1060"/>
                    </a:lnTo>
                    <a:lnTo>
                      <a:pt x="293" y="1127"/>
                    </a:lnTo>
                    <a:lnTo>
                      <a:pt x="338" y="1160"/>
                    </a:lnTo>
                    <a:lnTo>
                      <a:pt x="335" y="980"/>
                    </a:lnTo>
                    <a:lnTo>
                      <a:pt x="338" y="898"/>
                    </a:lnTo>
                    <a:lnTo>
                      <a:pt x="335" y="327"/>
                    </a:lnTo>
                    <a:lnTo>
                      <a:pt x="330" y="174"/>
                    </a:lnTo>
                    <a:lnTo>
                      <a:pt x="311" y="70"/>
                    </a:lnTo>
                    <a:lnTo>
                      <a:pt x="199" y="46"/>
                    </a:lnTo>
                    <a:lnTo>
                      <a:pt x="114" y="20"/>
                    </a:lnTo>
                    <a:lnTo>
                      <a:pt x="96" y="0"/>
                    </a:lnTo>
                    <a:lnTo>
                      <a:pt x="96" y="0"/>
                    </a:lnTo>
                    <a:close/>
                  </a:path>
                </a:pathLst>
              </a:custGeom>
              <a:solidFill>
                <a:srgbClr val="E8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8" name="Freeform 658"/>
              <p:cNvSpPr>
                <a:spLocks/>
              </p:cNvSpPr>
              <p:nvPr/>
            </p:nvSpPr>
            <p:spPr bwMode="auto">
              <a:xfrm>
                <a:off x="4623" y="2414"/>
                <a:ext cx="278" cy="275"/>
              </a:xfrm>
              <a:custGeom>
                <a:avLst/>
                <a:gdLst>
                  <a:gd name="T0" fmla="*/ 0 w 555"/>
                  <a:gd name="T1" fmla="*/ 131 h 550"/>
                  <a:gd name="T2" fmla="*/ 20 w 555"/>
                  <a:gd name="T3" fmla="*/ 259 h 550"/>
                  <a:gd name="T4" fmla="*/ 28 w 555"/>
                  <a:gd name="T5" fmla="*/ 403 h 550"/>
                  <a:gd name="T6" fmla="*/ 20 w 555"/>
                  <a:gd name="T7" fmla="*/ 550 h 550"/>
                  <a:gd name="T8" fmla="*/ 211 w 555"/>
                  <a:gd name="T9" fmla="*/ 537 h 550"/>
                  <a:gd name="T10" fmla="*/ 406 w 555"/>
                  <a:gd name="T11" fmla="*/ 487 h 550"/>
                  <a:gd name="T12" fmla="*/ 555 w 555"/>
                  <a:gd name="T13" fmla="*/ 416 h 550"/>
                  <a:gd name="T14" fmla="*/ 542 w 555"/>
                  <a:gd name="T15" fmla="*/ 281 h 550"/>
                  <a:gd name="T16" fmla="*/ 527 w 555"/>
                  <a:gd name="T17" fmla="*/ 166 h 550"/>
                  <a:gd name="T18" fmla="*/ 487 w 555"/>
                  <a:gd name="T19" fmla="*/ 79 h 550"/>
                  <a:gd name="T20" fmla="*/ 430 w 555"/>
                  <a:gd name="T21" fmla="*/ 0 h 550"/>
                  <a:gd name="T22" fmla="*/ 411 w 555"/>
                  <a:gd name="T23" fmla="*/ 44 h 550"/>
                  <a:gd name="T24" fmla="*/ 339 w 555"/>
                  <a:gd name="T25" fmla="*/ 95 h 550"/>
                  <a:gd name="T26" fmla="*/ 241 w 555"/>
                  <a:gd name="T27" fmla="*/ 126 h 550"/>
                  <a:gd name="T28" fmla="*/ 74 w 555"/>
                  <a:gd name="T29" fmla="*/ 134 h 550"/>
                  <a:gd name="T30" fmla="*/ 0 w 555"/>
                  <a:gd name="T31" fmla="*/ 131 h 550"/>
                  <a:gd name="T32" fmla="*/ 0 w 555"/>
                  <a:gd name="T33" fmla="*/ 13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550">
                    <a:moveTo>
                      <a:pt x="0" y="131"/>
                    </a:moveTo>
                    <a:lnTo>
                      <a:pt x="20" y="259"/>
                    </a:lnTo>
                    <a:lnTo>
                      <a:pt x="28" y="403"/>
                    </a:lnTo>
                    <a:lnTo>
                      <a:pt x="20" y="550"/>
                    </a:lnTo>
                    <a:lnTo>
                      <a:pt x="211" y="537"/>
                    </a:lnTo>
                    <a:lnTo>
                      <a:pt x="406" y="487"/>
                    </a:lnTo>
                    <a:lnTo>
                      <a:pt x="555" y="416"/>
                    </a:lnTo>
                    <a:lnTo>
                      <a:pt x="542" y="281"/>
                    </a:lnTo>
                    <a:lnTo>
                      <a:pt x="527" y="166"/>
                    </a:lnTo>
                    <a:lnTo>
                      <a:pt x="487" y="79"/>
                    </a:lnTo>
                    <a:lnTo>
                      <a:pt x="430" y="0"/>
                    </a:lnTo>
                    <a:lnTo>
                      <a:pt x="411" y="44"/>
                    </a:lnTo>
                    <a:lnTo>
                      <a:pt x="339" y="95"/>
                    </a:lnTo>
                    <a:lnTo>
                      <a:pt x="241" y="126"/>
                    </a:lnTo>
                    <a:lnTo>
                      <a:pt x="74" y="134"/>
                    </a:lnTo>
                    <a:lnTo>
                      <a:pt x="0" y="131"/>
                    </a:lnTo>
                    <a:lnTo>
                      <a:pt x="0" y="131"/>
                    </a:lnTo>
                    <a:close/>
                  </a:path>
                </a:pathLst>
              </a:custGeom>
              <a:solidFill>
                <a:srgbClr val="BDD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9" name="Freeform 659"/>
              <p:cNvSpPr>
                <a:spLocks/>
              </p:cNvSpPr>
              <p:nvPr/>
            </p:nvSpPr>
            <p:spPr bwMode="auto">
              <a:xfrm>
                <a:off x="4626" y="2820"/>
                <a:ext cx="277" cy="369"/>
              </a:xfrm>
              <a:custGeom>
                <a:avLst/>
                <a:gdLst>
                  <a:gd name="T0" fmla="*/ 0 w 554"/>
                  <a:gd name="T1" fmla="*/ 157 h 737"/>
                  <a:gd name="T2" fmla="*/ 5 w 554"/>
                  <a:gd name="T3" fmla="*/ 388 h 737"/>
                  <a:gd name="T4" fmla="*/ 5 w 554"/>
                  <a:gd name="T5" fmla="*/ 597 h 737"/>
                  <a:gd name="T6" fmla="*/ 152 w 554"/>
                  <a:gd name="T7" fmla="*/ 709 h 737"/>
                  <a:gd name="T8" fmla="*/ 152 w 554"/>
                  <a:gd name="T9" fmla="*/ 737 h 737"/>
                  <a:gd name="T10" fmla="*/ 226 w 554"/>
                  <a:gd name="T11" fmla="*/ 727 h 737"/>
                  <a:gd name="T12" fmla="*/ 358 w 554"/>
                  <a:gd name="T13" fmla="*/ 689 h 737"/>
                  <a:gd name="T14" fmla="*/ 487 w 554"/>
                  <a:gd name="T15" fmla="*/ 612 h 737"/>
                  <a:gd name="T16" fmla="*/ 545 w 554"/>
                  <a:gd name="T17" fmla="*/ 540 h 737"/>
                  <a:gd name="T18" fmla="*/ 554 w 554"/>
                  <a:gd name="T19" fmla="*/ 306 h 737"/>
                  <a:gd name="T20" fmla="*/ 554 w 554"/>
                  <a:gd name="T21" fmla="*/ 0 h 737"/>
                  <a:gd name="T22" fmla="*/ 458 w 554"/>
                  <a:gd name="T23" fmla="*/ 63 h 737"/>
                  <a:gd name="T24" fmla="*/ 301 w 554"/>
                  <a:gd name="T25" fmla="*/ 125 h 737"/>
                  <a:gd name="T26" fmla="*/ 72 w 554"/>
                  <a:gd name="T27" fmla="*/ 154 h 737"/>
                  <a:gd name="T28" fmla="*/ 0 w 554"/>
                  <a:gd name="T29" fmla="*/ 157 h 737"/>
                  <a:gd name="T30" fmla="*/ 0 w 554"/>
                  <a:gd name="T31" fmla="*/ 15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737">
                    <a:moveTo>
                      <a:pt x="0" y="157"/>
                    </a:moveTo>
                    <a:lnTo>
                      <a:pt x="5" y="388"/>
                    </a:lnTo>
                    <a:lnTo>
                      <a:pt x="5" y="597"/>
                    </a:lnTo>
                    <a:lnTo>
                      <a:pt x="152" y="709"/>
                    </a:lnTo>
                    <a:lnTo>
                      <a:pt x="152" y="737"/>
                    </a:lnTo>
                    <a:lnTo>
                      <a:pt x="226" y="727"/>
                    </a:lnTo>
                    <a:lnTo>
                      <a:pt x="358" y="689"/>
                    </a:lnTo>
                    <a:lnTo>
                      <a:pt x="487" y="612"/>
                    </a:lnTo>
                    <a:lnTo>
                      <a:pt x="545" y="540"/>
                    </a:lnTo>
                    <a:lnTo>
                      <a:pt x="554" y="306"/>
                    </a:lnTo>
                    <a:lnTo>
                      <a:pt x="554" y="0"/>
                    </a:lnTo>
                    <a:lnTo>
                      <a:pt x="458" y="63"/>
                    </a:lnTo>
                    <a:lnTo>
                      <a:pt x="301" y="125"/>
                    </a:lnTo>
                    <a:lnTo>
                      <a:pt x="72" y="154"/>
                    </a:lnTo>
                    <a:lnTo>
                      <a:pt x="0" y="157"/>
                    </a:lnTo>
                    <a:lnTo>
                      <a:pt x="0" y="157"/>
                    </a:lnTo>
                    <a:close/>
                  </a:path>
                </a:pathLst>
              </a:custGeom>
              <a:solidFill>
                <a:srgbClr val="BDD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0" name="Freeform 660"/>
              <p:cNvSpPr>
                <a:spLocks/>
              </p:cNvSpPr>
              <p:nvPr/>
            </p:nvSpPr>
            <p:spPr bwMode="auto">
              <a:xfrm>
                <a:off x="4681" y="2439"/>
                <a:ext cx="194" cy="242"/>
              </a:xfrm>
              <a:custGeom>
                <a:avLst/>
                <a:gdLst>
                  <a:gd name="T0" fmla="*/ 0 w 388"/>
                  <a:gd name="T1" fmla="*/ 94 h 483"/>
                  <a:gd name="T2" fmla="*/ 30 w 388"/>
                  <a:gd name="T3" fmla="*/ 206 h 483"/>
                  <a:gd name="T4" fmla="*/ 49 w 388"/>
                  <a:gd name="T5" fmla="*/ 380 h 483"/>
                  <a:gd name="T6" fmla="*/ 49 w 388"/>
                  <a:gd name="T7" fmla="*/ 483 h 483"/>
                  <a:gd name="T8" fmla="*/ 194 w 388"/>
                  <a:gd name="T9" fmla="*/ 465 h 483"/>
                  <a:gd name="T10" fmla="*/ 320 w 388"/>
                  <a:gd name="T11" fmla="*/ 426 h 483"/>
                  <a:gd name="T12" fmla="*/ 388 w 388"/>
                  <a:gd name="T13" fmla="*/ 385 h 483"/>
                  <a:gd name="T14" fmla="*/ 383 w 388"/>
                  <a:gd name="T15" fmla="*/ 269 h 483"/>
                  <a:gd name="T16" fmla="*/ 363 w 388"/>
                  <a:gd name="T17" fmla="*/ 139 h 483"/>
                  <a:gd name="T18" fmla="*/ 333 w 388"/>
                  <a:gd name="T19" fmla="*/ 64 h 483"/>
                  <a:gd name="T20" fmla="*/ 305 w 388"/>
                  <a:gd name="T21" fmla="*/ 0 h 483"/>
                  <a:gd name="T22" fmla="*/ 206 w 388"/>
                  <a:gd name="T23" fmla="*/ 53 h 483"/>
                  <a:gd name="T24" fmla="*/ 81 w 388"/>
                  <a:gd name="T25" fmla="*/ 82 h 483"/>
                  <a:gd name="T26" fmla="*/ 0 w 388"/>
                  <a:gd name="T27" fmla="*/ 94 h 483"/>
                  <a:gd name="T28" fmla="*/ 0 w 388"/>
                  <a:gd name="T29" fmla="*/ 9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8" h="483">
                    <a:moveTo>
                      <a:pt x="0" y="94"/>
                    </a:moveTo>
                    <a:lnTo>
                      <a:pt x="30" y="206"/>
                    </a:lnTo>
                    <a:lnTo>
                      <a:pt x="49" y="380"/>
                    </a:lnTo>
                    <a:lnTo>
                      <a:pt x="49" y="483"/>
                    </a:lnTo>
                    <a:lnTo>
                      <a:pt x="194" y="465"/>
                    </a:lnTo>
                    <a:lnTo>
                      <a:pt x="320" y="426"/>
                    </a:lnTo>
                    <a:lnTo>
                      <a:pt x="388" y="385"/>
                    </a:lnTo>
                    <a:lnTo>
                      <a:pt x="383" y="269"/>
                    </a:lnTo>
                    <a:lnTo>
                      <a:pt x="363" y="139"/>
                    </a:lnTo>
                    <a:lnTo>
                      <a:pt x="333" y="64"/>
                    </a:lnTo>
                    <a:lnTo>
                      <a:pt x="305" y="0"/>
                    </a:lnTo>
                    <a:lnTo>
                      <a:pt x="206" y="53"/>
                    </a:lnTo>
                    <a:lnTo>
                      <a:pt x="81" y="82"/>
                    </a:lnTo>
                    <a:lnTo>
                      <a:pt x="0" y="94"/>
                    </a:lnTo>
                    <a:lnTo>
                      <a:pt x="0" y="94"/>
                    </a:lnTo>
                    <a:close/>
                  </a:path>
                </a:pathLst>
              </a:custGeom>
              <a:solidFill>
                <a:srgbClr val="ADCC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1" name="Freeform 661"/>
              <p:cNvSpPr>
                <a:spLocks/>
              </p:cNvSpPr>
              <p:nvPr/>
            </p:nvSpPr>
            <p:spPr bwMode="auto">
              <a:xfrm>
                <a:off x="4249" y="2888"/>
                <a:ext cx="442" cy="289"/>
              </a:xfrm>
              <a:custGeom>
                <a:avLst/>
                <a:gdLst>
                  <a:gd name="T0" fmla="*/ 0 w 884"/>
                  <a:gd name="T1" fmla="*/ 77 h 579"/>
                  <a:gd name="T2" fmla="*/ 110 w 884"/>
                  <a:gd name="T3" fmla="*/ 137 h 579"/>
                  <a:gd name="T4" fmla="*/ 297 w 884"/>
                  <a:gd name="T5" fmla="*/ 234 h 579"/>
                  <a:gd name="T6" fmla="*/ 416 w 884"/>
                  <a:gd name="T7" fmla="*/ 296 h 579"/>
                  <a:gd name="T8" fmla="*/ 478 w 884"/>
                  <a:gd name="T9" fmla="*/ 338 h 579"/>
                  <a:gd name="T10" fmla="*/ 510 w 884"/>
                  <a:gd name="T11" fmla="*/ 341 h 579"/>
                  <a:gd name="T12" fmla="*/ 622 w 884"/>
                  <a:gd name="T13" fmla="*/ 413 h 579"/>
                  <a:gd name="T14" fmla="*/ 620 w 884"/>
                  <a:gd name="T15" fmla="*/ 433 h 579"/>
                  <a:gd name="T16" fmla="*/ 669 w 884"/>
                  <a:gd name="T17" fmla="*/ 453 h 579"/>
                  <a:gd name="T18" fmla="*/ 697 w 884"/>
                  <a:gd name="T19" fmla="*/ 462 h 579"/>
                  <a:gd name="T20" fmla="*/ 884 w 884"/>
                  <a:gd name="T21" fmla="*/ 579 h 579"/>
                  <a:gd name="T22" fmla="*/ 721 w 884"/>
                  <a:gd name="T23" fmla="*/ 445 h 579"/>
                  <a:gd name="T24" fmla="*/ 705 w 884"/>
                  <a:gd name="T25" fmla="*/ 390 h 579"/>
                  <a:gd name="T26" fmla="*/ 630 w 884"/>
                  <a:gd name="T27" fmla="*/ 335 h 579"/>
                  <a:gd name="T28" fmla="*/ 612 w 884"/>
                  <a:gd name="T29" fmla="*/ 281 h 579"/>
                  <a:gd name="T30" fmla="*/ 575 w 884"/>
                  <a:gd name="T31" fmla="*/ 234 h 579"/>
                  <a:gd name="T32" fmla="*/ 419 w 884"/>
                  <a:gd name="T33" fmla="*/ 161 h 579"/>
                  <a:gd name="T34" fmla="*/ 105 w 884"/>
                  <a:gd name="T35" fmla="*/ 0 h 579"/>
                  <a:gd name="T36" fmla="*/ 38 w 884"/>
                  <a:gd name="T37" fmla="*/ 24 h 579"/>
                  <a:gd name="T38" fmla="*/ 0 w 884"/>
                  <a:gd name="T39" fmla="*/ 77 h 579"/>
                  <a:gd name="T40" fmla="*/ 0 w 884"/>
                  <a:gd name="T41" fmla="*/ 77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4" h="579">
                    <a:moveTo>
                      <a:pt x="0" y="77"/>
                    </a:moveTo>
                    <a:lnTo>
                      <a:pt x="110" y="137"/>
                    </a:lnTo>
                    <a:lnTo>
                      <a:pt x="297" y="234"/>
                    </a:lnTo>
                    <a:lnTo>
                      <a:pt x="416" y="296"/>
                    </a:lnTo>
                    <a:lnTo>
                      <a:pt x="478" y="338"/>
                    </a:lnTo>
                    <a:lnTo>
                      <a:pt x="510" y="341"/>
                    </a:lnTo>
                    <a:lnTo>
                      <a:pt x="622" y="413"/>
                    </a:lnTo>
                    <a:lnTo>
                      <a:pt x="620" y="433"/>
                    </a:lnTo>
                    <a:lnTo>
                      <a:pt x="669" y="453"/>
                    </a:lnTo>
                    <a:lnTo>
                      <a:pt x="697" y="462"/>
                    </a:lnTo>
                    <a:lnTo>
                      <a:pt x="884" y="579"/>
                    </a:lnTo>
                    <a:lnTo>
                      <a:pt x="721" y="445"/>
                    </a:lnTo>
                    <a:lnTo>
                      <a:pt x="705" y="390"/>
                    </a:lnTo>
                    <a:lnTo>
                      <a:pt x="630" y="335"/>
                    </a:lnTo>
                    <a:lnTo>
                      <a:pt x="612" y="281"/>
                    </a:lnTo>
                    <a:lnTo>
                      <a:pt x="575" y="234"/>
                    </a:lnTo>
                    <a:lnTo>
                      <a:pt x="419" y="161"/>
                    </a:lnTo>
                    <a:lnTo>
                      <a:pt x="105" y="0"/>
                    </a:lnTo>
                    <a:lnTo>
                      <a:pt x="38" y="24"/>
                    </a:lnTo>
                    <a:lnTo>
                      <a:pt x="0" y="77"/>
                    </a:lnTo>
                    <a:lnTo>
                      <a:pt x="0" y="77"/>
                    </a:lnTo>
                    <a:close/>
                  </a:path>
                </a:pathLst>
              </a:custGeom>
              <a:solidFill>
                <a:srgbClr val="E8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2" name="Freeform 662"/>
              <p:cNvSpPr>
                <a:spLocks/>
              </p:cNvSpPr>
              <p:nvPr/>
            </p:nvSpPr>
            <p:spPr bwMode="auto">
              <a:xfrm>
                <a:off x="4703" y="2848"/>
                <a:ext cx="171" cy="342"/>
              </a:xfrm>
              <a:custGeom>
                <a:avLst/>
                <a:gdLst>
                  <a:gd name="T0" fmla="*/ 20 w 343"/>
                  <a:gd name="T1" fmla="*/ 92 h 684"/>
                  <a:gd name="T2" fmla="*/ 20 w 343"/>
                  <a:gd name="T3" fmla="*/ 332 h 684"/>
                  <a:gd name="T4" fmla="*/ 28 w 343"/>
                  <a:gd name="T5" fmla="*/ 588 h 684"/>
                  <a:gd name="T6" fmla="*/ 0 w 343"/>
                  <a:gd name="T7" fmla="*/ 645 h 684"/>
                  <a:gd name="T8" fmla="*/ 8 w 343"/>
                  <a:gd name="T9" fmla="*/ 684 h 684"/>
                  <a:gd name="T10" fmla="*/ 85 w 343"/>
                  <a:gd name="T11" fmla="*/ 667 h 684"/>
                  <a:gd name="T12" fmla="*/ 157 w 343"/>
                  <a:gd name="T13" fmla="*/ 647 h 684"/>
                  <a:gd name="T14" fmla="*/ 271 w 343"/>
                  <a:gd name="T15" fmla="*/ 595 h 684"/>
                  <a:gd name="T16" fmla="*/ 328 w 343"/>
                  <a:gd name="T17" fmla="*/ 556 h 684"/>
                  <a:gd name="T18" fmla="*/ 343 w 343"/>
                  <a:gd name="T19" fmla="*/ 421 h 684"/>
                  <a:gd name="T20" fmla="*/ 343 w 343"/>
                  <a:gd name="T21" fmla="*/ 145 h 684"/>
                  <a:gd name="T22" fmla="*/ 338 w 343"/>
                  <a:gd name="T23" fmla="*/ 0 h 684"/>
                  <a:gd name="T24" fmla="*/ 196 w 343"/>
                  <a:gd name="T25" fmla="*/ 53 h 684"/>
                  <a:gd name="T26" fmla="*/ 20 w 343"/>
                  <a:gd name="T27" fmla="*/ 92 h 684"/>
                  <a:gd name="T28" fmla="*/ 20 w 343"/>
                  <a:gd name="T29" fmla="*/ 92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3" h="684">
                    <a:moveTo>
                      <a:pt x="20" y="92"/>
                    </a:moveTo>
                    <a:lnTo>
                      <a:pt x="20" y="332"/>
                    </a:lnTo>
                    <a:lnTo>
                      <a:pt x="28" y="588"/>
                    </a:lnTo>
                    <a:lnTo>
                      <a:pt x="0" y="645"/>
                    </a:lnTo>
                    <a:lnTo>
                      <a:pt x="8" y="684"/>
                    </a:lnTo>
                    <a:lnTo>
                      <a:pt x="85" y="667"/>
                    </a:lnTo>
                    <a:lnTo>
                      <a:pt x="157" y="647"/>
                    </a:lnTo>
                    <a:lnTo>
                      <a:pt x="271" y="595"/>
                    </a:lnTo>
                    <a:lnTo>
                      <a:pt x="328" y="556"/>
                    </a:lnTo>
                    <a:lnTo>
                      <a:pt x="343" y="421"/>
                    </a:lnTo>
                    <a:lnTo>
                      <a:pt x="343" y="145"/>
                    </a:lnTo>
                    <a:lnTo>
                      <a:pt x="338" y="0"/>
                    </a:lnTo>
                    <a:lnTo>
                      <a:pt x="196" y="53"/>
                    </a:lnTo>
                    <a:lnTo>
                      <a:pt x="20" y="92"/>
                    </a:lnTo>
                    <a:lnTo>
                      <a:pt x="20" y="92"/>
                    </a:lnTo>
                    <a:close/>
                  </a:path>
                </a:pathLst>
              </a:custGeom>
              <a:solidFill>
                <a:srgbClr val="ADCC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3" name="Freeform 663"/>
              <p:cNvSpPr>
                <a:spLocks/>
              </p:cNvSpPr>
              <p:nvPr/>
            </p:nvSpPr>
            <p:spPr bwMode="auto">
              <a:xfrm>
                <a:off x="4756" y="2471"/>
                <a:ext cx="99" cy="199"/>
              </a:xfrm>
              <a:custGeom>
                <a:avLst/>
                <a:gdLst>
                  <a:gd name="T0" fmla="*/ 0 w 197"/>
                  <a:gd name="T1" fmla="*/ 46 h 397"/>
                  <a:gd name="T2" fmla="*/ 17 w 197"/>
                  <a:gd name="T3" fmla="*/ 132 h 397"/>
                  <a:gd name="T4" fmla="*/ 32 w 197"/>
                  <a:gd name="T5" fmla="*/ 267 h 397"/>
                  <a:gd name="T6" fmla="*/ 38 w 197"/>
                  <a:gd name="T7" fmla="*/ 397 h 397"/>
                  <a:gd name="T8" fmla="*/ 104 w 197"/>
                  <a:gd name="T9" fmla="*/ 377 h 397"/>
                  <a:gd name="T10" fmla="*/ 197 w 197"/>
                  <a:gd name="T11" fmla="*/ 342 h 397"/>
                  <a:gd name="T12" fmla="*/ 189 w 197"/>
                  <a:gd name="T13" fmla="*/ 198 h 397"/>
                  <a:gd name="T14" fmla="*/ 169 w 197"/>
                  <a:gd name="T15" fmla="*/ 83 h 397"/>
                  <a:gd name="T16" fmla="*/ 135 w 197"/>
                  <a:gd name="T17" fmla="*/ 0 h 397"/>
                  <a:gd name="T18" fmla="*/ 68 w 197"/>
                  <a:gd name="T19" fmla="*/ 28 h 397"/>
                  <a:gd name="T20" fmla="*/ 20 w 197"/>
                  <a:gd name="T21" fmla="*/ 40 h 397"/>
                  <a:gd name="T22" fmla="*/ 0 w 197"/>
                  <a:gd name="T23" fmla="*/ 46 h 397"/>
                  <a:gd name="T24" fmla="*/ 0 w 197"/>
                  <a:gd name="T25" fmla="*/ 4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397">
                    <a:moveTo>
                      <a:pt x="0" y="46"/>
                    </a:moveTo>
                    <a:lnTo>
                      <a:pt x="17" y="132"/>
                    </a:lnTo>
                    <a:lnTo>
                      <a:pt x="32" y="267"/>
                    </a:lnTo>
                    <a:lnTo>
                      <a:pt x="38" y="397"/>
                    </a:lnTo>
                    <a:lnTo>
                      <a:pt x="104" y="377"/>
                    </a:lnTo>
                    <a:lnTo>
                      <a:pt x="197" y="342"/>
                    </a:lnTo>
                    <a:lnTo>
                      <a:pt x="189" y="198"/>
                    </a:lnTo>
                    <a:lnTo>
                      <a:pt x="169" y="83"/>
                    </a:lnTo>
                    <a:lnTo>
                      <a:pt x="135" y="0"/>
                    </a:lnTo>
                    <a:lnTo>
                      <a:pt x="68" y="28"/>
                    </a:lnTo>
                    <a:lnTo>
                      <a:pt x="20" y="40"/>
                    </a:lnTo>
                    <a:lnTo>
                      <a:pt x="0" y="46"/>
                    </a:lnTo>
                    <a:lnTo>
                      <a:pt x="0" y="46"/>
                    </a:lnTo>
                    <a:close/>
                  </a:path>
                </a:pathLst>
              </a:custGeom>
              <a:solidFill>
                <a:srgbClr val="96B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4" name="Freeform 664"/>
              <p:cNvSpPr>
                <a:spLocks/>
              </p:cNvSpPr>
              <p:nvPr/>
            </p:nvSpPr>
            <p:spPr bwMode="auto">
              <a:xfrm>
                <a:off x="4761" y="2861"/>
                <a:ext cx="85" cy="296"/>
              </a:xfrm>
              <a:custGeom>
                <a:avLst/>
                <a:gdLst>
                  <a:gd name="T0" fmla="*/ 38 w 169"/>
                  <a:gd name="T1" fmla="*/ 42 h 592"/>
                  <a:gd name="T2" fmla="*/ 43 w 169"/>
                  <a:gd name="T3" fmla="*/ 262 h 592"/>
                  <a:gd name="T4" fmla="*/ 38 w 169"/>
                  <a:gd name="T5" fmla="*/ 463 h 592"/>
                  <a:gd name="T6" fmla="*/ 22 w 169"/>
                  <a:gd name="T7" fmla="*/ 553 h 592"/>
                  <a:gd name="T8" fmla="*/ 0 w 169"/>
                  <a:gd name="T9" fmla="*/ 592 h 592"/>
                  <a:gd name="T10" fmla="*/ 50 w 169"/>
                  <a:gd name="T11" fmla="*/ 573 h 592"/>
                  <a:gd name="T12" fmla="*/ 132 w 169"/>
                  <a:gd name="T13" fmla="*/ 538 h 592"/>
                  <a:gd name="T14" fmla="*/ 159 w 169"/>
                  <a:gd name="T15" fmla="*/ 501 h 592"/>
                  <a:gd name="T16" fmla="*/ 169 w 169"/>
                  <a:gd name="T17" fmla="*/ 287 h 592"/>
                  <a:gd name="T18" fmla="*/ 165 w 169"/>
                  <a:gd name="T19" fmla="*/ 57 h 592"/>
                  <a:gd name="T20" fmla="*/ 164 w 169"/>
                  <a:gd name="T21" fmla="*/ 0 h 592"/>
                  <a:gd name="T22" fmla="*/ 38 w 169"/>
                  <a:gd name="T23" fmla="*/ 42 h 592"/>
                  <a:gd name="T24" fmla="*/ 38 w 169"/>
                  <a:gd name="T25" fmla="*/ 4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592">
                    <a:moveTo>
                      <a:pt x="38" y="42"/>
                    </a:moveTo>
                    <a:lnTo>
                      <a:pt x="43" y="262"/>
                    </a:lnTo>
                    <a:lnTo>
                      <a:pt x="38" y="463"/>
                    </a:lnTo>
                    <a:lnTo>
                      <a:pt x="22" y="553"/>
                    </a:lnTo>
                    <a:lnTo>
                      <a:pt x="0" y="592"/>
                    </a:lnTo>
                    <a:lnTo>
                      <a:pt x="50" y="573"/>
                    </a:lnTo>
                    <a:lnTo>
                      <a:pt x="132" y="538"/>
                    </a:lnTo>
                    <a:lnTo>
                      <a:pt x="159" y="501"/>
                    </a:lnTo>
                    <a:lnTo>
                      <a:pt x="169" y="287"/>
                    </a:lnTo>
                    <a:lnTo>
                      <a:pt x="165" y="57"/>
                    </a:lnTo>
                    <a:lnTo>
                      <a:pt x="164" y="0"/>
                    </a:lnTo>
                    <a:lnTo>
                      <a:pt x="38" y="42"/>
                    </a:lnTo>
                    <a:lnTo>
                      <a:pt x="38" y="42"/>
                    </a:lnTo>
                    <a:close/>
                  </a:path>
                </a:pathLst>
              </a:custGeom>
              <a:solidFill>
                <a:srgbClr val="96B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5" name="Freeform 665"/>
              <p:cNvSpPr>
                <a:spLocks/>
              </p:cNvSpPr>
              <p:nvPr/>
            </p:nvSpPr>
            <p:spPr bwMode="auto">
              <a:xfrm>
                <a:off x="4416" y="2455"/>
                <a:ext cx="63" cy="215"/>
              </a:xfrm>
              <a:custGeom>
                <a:avLst/>
                <a:gdLst>
                  <a:gd name="T0" fmla="*/ 50 w 126"/>
                  <a:gd name="T1" fmla="*/ 33 h 429"/>
                  <a:gd name="T2" fmla="*/ 22 w 126"/>
                  <a:gd name="T3" fmla="*/ 97 h 429"/>
                  <a:gd name="T4" fmla="*/ 7 w 126"/>
                  <a:gd name="T5" fmla="*/ 184 h 429"/>
                  <a:gd name="T6" fmla="*/ 0 w 126"/>
                  <a:gd name="T7" fmla="*/ 297 h 429"/>
                  <a:gd name="T8" fmla="*/ 0 w 126"/>
                  <a:gd name="T9" fmla="*/ 394 h 429"/>
                  <a:gd name="T10" fmla="*/ 87 w 126"/>
                  <a:gd name="T11" fmla="*/ 429 h 429"/>
                  <a:gd name="T12" fmla="*/ 91 w 126"/>
                  <a:gd name="T13" fmla="*/ 309 h 429"/>
                  <a:gd name="T14" fmla="*/ 99 w 126"/>
                  <a:gd name="T15" fmla="*/ 179 h 429"/>
                  <a:gd name="T16" fmla="*/ 111 w 126"/>
                  <a:gd name="T17" fmla="*/ 62 h 429"/>
                  <a:gd name="T18" fmla="*/ 126 w 126"/>
                  <a:gd name="T19" fmla="*/ 18 h 429"/>
                  <a:gd name="T20" fmla="*/ 75 w 126"/>
                  <a:gd name="T21" fmla="*/ 0 h 429"/>
                  <a:gd name="T22" fmla="*/ 50 w 126"/>
                  <a:gd name="T23" fmla="*/ 33 h 429"/>
                  <a:gd name="T24" fmla="*/ 50 w 126"/>
                  <a:gd name="T25" fmla="*/ 3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429">
                    <a:moveTo>
                      <a:pt x="50" y="33"/>
                    </a:moveTo>
                    <a:lnTo>
                      <a:pt x="22" y="97"/>
                    </a:lnTo>
                    <a:lnTo>
                      <a:pt x="7" y="184"/>
                    </a:lnTo>
                    <a:lnTo>
                      <a:pt x="0" y="297"/>
                    </a:lnTo>
                    <a:lnTo>
                      <a:pt x="0" y="394"/>
                    </a:lnTo>
                    <a:lnTo>
                      <a:pt x="87" y="429"/>
                    </a:lnTo>
                    <a:lnTo>
                      <a:pt x="91" y="309"/>
                    </a:lnTo>
                    <a:lnTo>
                      <a:pt x="99" y="179"/>
                    </a:lnTo>
                    <a:lnTo>
                      <a:pt x="111" y="62"/>
                    </a:lnTo>
                    <a:lnTo>
                      <a:pt x="126" y="18"/>
                    </a:lnTo>
                    <a:lnTo>
                      <a:pt x="75" y="0"/>
                    </a:lnTo>
                    <a:lnTo>
                      <a:pt x="50" y="33"/>
                    </a:lnTo>
                    <a:lnTo>
                      <a:pt x="5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6" name="Freeform 666"/>
              <p:cNvSpPr>
                <a:spLocks/>
              </p:cNvSpPr>
              <p:nvPr/>
            </p:nvSpPr>
            <p:spPr bwMode="auto">
              <a:xfrm>
                <a:off x="4480" y="2470"/>
                <a:ext cx="43" cy="212"/>
              </a:xfrm>
              <a:custGeom>
                <a:avLst/>
                <a:gdLst>
                  <a:gd name="T0" fmla="*/ 23 w 85"/>
                  <a:gd name="T1" fmla="*/ 0 h 425"/>
                  <a:gd name="T2" fmla="*/ 10 w 85"/>
                  <a:gd name="T3" fmla="*/ 75 h 425"/>
                  <a:gd name="T4" fmla="*/ 2 w 85"/>
                  <a:gd name="T5" fmla="*/ 179 h 425"/>
                  <a:gd name="T6" fmla="*/ 0 w 85"/>
                  <a:gd name="T7" fmla="*/ 323 h 425"/>
                  <a:gd name="T8" fmla="*/ 2 w 85"/>
                  <a:gd name="T9" fmla="*/ 413 h 425"/>
                  <a:gd name="T10" fmla="*/ 82 w 85"/>
                  <a:gd name="T11" fmla="*/ 425 h 425"/>
                  <a:gd name="T12" fmla="*/ 85 w 85"/>
                  <a:gd name="T13" fmla="*/ 308 h 425"/>
                  <a:gd name="T14" fmla="*/ 80 w 85"/>
                  <a:gd name="T15" fmla="*/ 151 h 425"/>
                  <a:gd name="T16" fmla="*/ 69 w 85"/>
                  <a:gd name="T17" fmla="*/ 65 h 425"/>
                  <a:gd name="T18" fmla="*/ 62 w 85"/>
                  <a:gd name="T19" fmla="*/ 0 h 425"/>
                  <a:gd name="T20" fmla="*/ 23 w 85"/>
                  <a:gd name="T21" fmla="*/ 0 h 425"/>
                  <a:gd name="T22" fmla="*/ 23 w 85"/>
                  <a:gd name="T2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425">
                    <a:moveTo>
                      <a:pt x="23" y="0"/>
                    </a:moveTo>
                    <a:lnTo>
                      <a:pt x="10" y="75"/>
                    </a:lnTo>
                    <a:lnTo>
                      <a:pt x="2" y="179"/>
                    </a:lnTo>
                    <a:lnTo>
                      <a:pt x="0" y="323"/>
                    </a:lnTo>
                    <a:lnTo>
                      <a:pt x="2" y="413"/>
                    </a:lnTo>
                    <a:lnTo>
                      <a:pt x="82" y="425"/>
                    </a:lnTo>
                    <a:lnTo>
                      <a:pt x="85" y="308"/>
                    </a:lnTo>
                    <a:lnTo>
                      <a:pt x="80" y="151"/>
                    </a:lnTo>
                    <a:lnTo>
                      <a:pt x="69" y="65"/>
                    </a:lnTo>
                    <a:lnTo>
                      <a:pt x="62" y="0"/>
                    </a:lnTo>
                    <a:lnTo>
                      <a:pt x="23"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7" name="Freeform 667"/>
              <p:cNvSpPr>
                <a:spLocks/>
              </p:cNvSpPr>
              <p:nvPr/>
            </p:nvSpPr>
            <p:spPr bwMode="auto">
              <a:xfrm>
                <a:off x="4416" y="2863"/>
                <a:ext cx="44" cy="106"/>
              </a:xfrm>
              <a:custGeom>
                <a:avLst/>
                <a:gdLst>
                  <a:gd name="T0" fmla="*/ 2 w 87"/>
                  <a:gd name="T1" fmla="*/ 0 h 210"/>
                  <a:gd name="T2" fmla="*/ 0 w 87"/>
                  <a:gd name="T3" fmla="*/ 157 h 210"/>
                  <a:gd name="T4" fmla="*/ 87 w 87"/>
                  <a:gd name="T5" fmla="*/ 210 h 210"/>
                  <a:gd name="T6" fmla="*/ 87 w 87"/>
                  <a:gd name="T7" fmla="*/ 32 h 210"/>
                  <a:gd name="T8" fmla="*/ 2 w 87"/>
                  <a:gd name="T9" fmla="*/ 0 h 210"/>
                  <a:gd name="T10" fmla="*/ 2 w 87"/>
                  <a:gd name="T11" fmla="*/ 0 h 210"/>
                </a:gdLst>
                <a:ahLst/>
                <a:cxnLst>
                  <a:cxn ang="0">
                    <a:pos x="T0" y="T1"/>
                  </a:cxn>
                  <a:cxn ang="0">
                    <a:pos x="T2" y="T3"/>
                  </a:cxn>
                  <a:cxn ang="0">
                    <a:pos x="T4" y="T5"/>
                  </a:cxn>
                  <a:cxn ang="0">
                    <a:pos x="T6" y="T7"/>
                  </a:cxn>
                  <a:cxn ang="0">
                    <a:pos x="T8" y="T9"/>
                  </a:cxn>
                  <a:cxn ang="0">
                    <a:pos x="T10" y="T11"/>
                  </a:cxn>
                </a:cxnLst>
                <a:rect l="0" t="0" r="r" b="b"/>
                <a:pathLst>
                  <a:path w="87" h="210">
                    <a:moveTo>
                      <a:pt x="2" y="0"/>
                    </a:moveTo>
                    <a:lnTo>
                      <a:pt x="0" y="157"/>
                    </a:lnTo>
                    <a:lnTo>
                      <a:pt x="87" y="210"/>
                    </a:lnTo>
                    <a:lnTo>
                      <a:pt x="87" y="32"/>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8" name="Freeform 668"/>
              <p:cNvSpPr>
                <a:spLocks/>
              </p:cNvSpPr>
              <p:nvPr/>
            </p:nvSpPr>
            <p:spPr bwMode="auto">
              <a:xfrm>
                <a:off x="4474" y="2887"/>
                <a:ext cx="41" cy="103"/>
              </a:xfrm>
              <a:custGeom>
                <a:avLst/>
                <a:gdLst>
                  <a:gd name="T0" fmla="*/ 0 w 82"/>
                  <a:gd name="T1" fmla="*/ 0 h 207"/>
                  <a:gd name="T2" fmla="*/ 3 w 82"/>
                  <a:gd name="T3" fmla="*/ 173 h 207"/>
                  <a:gd name="T4" fmla="*/ 80 w 82"/>
                  <a:gd name="T5" fmla="*/ 207 h 207"/>
                  <a:gd name="T6" fmla="*/ 82 w 82"/>
                  <a:gd name="T7" fmla="*/ 13 h 207"/>
                  <a:gd name="T8" fmla="*/ 0 w 82"/>
                  <a:gd name="T9" fmla="*/ 0 h 207"/>
                  <a:gd name="T10" fmla="*/ 0 w 82"/>
                  <a:gd name="T11" fmla="*/ 0 h 207"/>
                </a:gdLst>
                <a:ahLst/>
                <a:cxnLst>
                  <a:cxn ang="0">
                    <a:pos x="T0" y="T1"/>
                  </a:cxn>
                  <a:cxn ang="0">
                    <a:pos x="T2" y="T3"/>
                  </a:cxn>
                  <a:cxn ang="0">
                    <a:pos x="T4" y="T5"/>
                  </a:cxn>
                  <a:cxn ang="0">
                    <a:pos x="T6" y="T7"/>
                  </a:cxn>
                  <a:cxn ang="0">
                    <a:pos x="T8" y="T9"/>
                  </a:cxn>
                  <a:cxn ang="0">
                    <a:pos x="T10" y="T11"/>
                  </a:cxn>
                </a:cxnLst>
                <a:rect l="0" t="0" r="r" b="b"/>
                <a:pathLst>
                  <a:path w="82" h="207">
                    <a:moveTo>
                      <a:pt x="0" y="0"/>
                    </a:moveTo>
                    <a:lnTo>
                      <a:pt x="3" y="173"/>
                    </a:lnTo>
                    <a:lnTo>
                      <a:pt x="80" y="207"/>
                    </a:lnTo>
                    <a:lnTo>
                      <a:pt x="82" y="1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9" name="Freeform 669"/>
              <p:cNvSpPr>
                <a:spLocks/>
              </p:cNvSpPr>
              <p:nvPr/>
            </p:nvSpPr>
            <p:spPr bwMode="auto">
              <a:xfrm>
                <a:off x="4226" y="2945"/>
                <a:ext cx="472" cy="254"/>
              </a:xfrm>
              <a:custGeom>
                <a:avLst/>
                <a:gdLst>
                  <a:gd name="T0" fmla="*/ 13 w 943"/>
                  <a:gd name="T1" fmla="*/ 0 h 506"/>
                  <a:gd name="T2" fmla="*/ 314 w 943"/>
                  <a:gd name="T3" fmla="*/ 142 h 506"/>
                  <a:gd name="T4" fmla="*/ 441 w 943"/>
                  <a:gd name="T5" fmla="*/ 204 h 506"/>
                  <a:gd name="T6" fmla="*/ 441 w 943"/>
                  <a:gd name="T7" fmla="*/ 245 h 506"/>
                  <a:gd name="T8" fmla="*/ 526 w 943"/>
                  <a:gd name="T9" fmla="*/ 242 h 506"/>
                  <a:gd name="T10" fmla="*/ 657 w 943"/>
                  <a:gd name="T11" fmla="*/ 322 h 506"/>
                  <a:gd name="T12" fmla="*/ 647 w 943"/>
                  <a:gd name="T13" fmla="*/ 347 h 506"/>
                  <a:gd name="T14" fmla="*/ 714 w 943"/>
                  <a:gd name="T15" fmla="*/ 356 h 506"/>
                  <a:gd name="T16" fmla="*/ 750 w 943"/>
                  <a:gd name="T17" fmla="*/ 362 h 506"/>
                  <a:gd name="T18" fmla="*/ 943 w 943"/>
                  <a:gd name="T19" fmla="*/ 490 h 506"/>
                  <a:gd name="T20" fmla="*/ 928 w 943"/>
                  <a:gd name="T21" fmla="*/ 506 h 506"/>
                  <a:gd name="T22" fmla="*/ 714 w 943"/>
                  <a:gd name="T23" fmla="*/ 396 h 506"/>
                  <a:gd name="T24" fmla="*/ 643 w 943"/>
                  <a:gd name="T25" fmla="*/ 413 h 506"/>
                  <a:gd name="T26" fmla="*/ 577 w 943"/>
                  <a:gd name="T27" fmla="*/ 376 h 506"/>
                  <a:gd name="T28" fmla="*/ 536 w 943"/>
                  <a:gd name="T29" fmla="*/ 399 h 506"/>
                  <a:gd name="T30" fmla="*/ 456 w 943"/>
                  <a:gd name="T31" fmla="*/ 384 h 506"/>
                  <a:gd name="T32" fmla="*/ 264 w 943"/>
                  <a:gd name="T33" fmla="*/ 276 h 506"/>
                  <a:gd name="T34" fmla="*/ 8 w 943"/>
                  <a:gd name="T35" fmla="*/ 142 h 506"/>
                  <a:gd name="T36" fmla="*/ 0 w 943"/>
                  <a:gd name="T37" fmla="*/ 67 h 506"/>
                  <a:gd name="T38" fmla="*/ 13 w 943"/>
                  <a:gd name="T39" fmla="*/ 0 h 506"/>
                  <a:gd name="T40" fmla="*/ 13 w 943"/>
                  <a:gd name="T4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3" h="506">
                    <a:moveTo>
                      <a:pt x="13" y="0"/>
                    </a:moveTo>
                    <a:lnTo>
                      <a:pt x="314" y="142"/>
                    </a:lnTo>
                    <a:lnTo>
                      <a:pt x="441" y="204"/>
                    </a:lnTo>
                    <a:lnTo>
                      <a:pt x="441" y="245"/>
                    </a:lnTo>
                    <a:lnTo>
                      <a:pt x="526" y="242"/>
                    </a:lnTo>
                    <a:lnTo>
                      <a:pt x="657" y="322"/>
                    </a:lnTo>
                    <a:lnTo>
                      <a:pt x="647" y="347"/>
                    </a:lnTo>
                    <a:lnTo>
                      <a:pt x="714" y="356"/>
                    </a:lnTo>
                    <a:lnTo>
                      <a:pt x="750" y="362"/>
                    </a:lnTo>
                    <a:lnTo>
                      <a:pt x="943" y="490"/>
                    </a:lnTo>
                    <a:lnTo>
                      <a:pt x="928" y="506"/>
                    </a:lnTo>
                    <a:lnTo>
                      <a:pt x="714" y="396"/>
                    </a:lnTo>
                    <a:lnTo>
                      <a:pt x="643" y="413"/>
                    </a:lnTo>
                    <a:lnTo>
                      <a:pt x="577" y="376"/>
                    </a:lnTo>
                    <a:lnTo>
                      <a:pt x="536" y="399"/>
                    </a:lnTo>
                    <a:lnTo>
                      <a:pt x="456" y="384"/>
                    </a:lnTo>
                    <a:lnTo>
                      <a:pt x="264" y="276"/>
                    </a:lnTo>
                    <a:lnTo>
                      <a:pt x="8" y="142"/>
                    </a:lnTo>
                    <a:lnTo>
                      <a:pt x="0" y="67"/>
                    </a:lnTo>
                    <a:lnTo>
                      <a:pt x="13" y="0"/>
                    </a:lnTo>
                    <a:lnTo>
                      <a:pt x="13" y="0"/>
                    </a:lnTo>
                    <a:close/>
                  </a:path>
                </a:pathLst>
              </a:custGeom>
              <a:solidFill>
                <a:srgbClr val="BDD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0" name="Freeform 670"/>
              <p:cNvSpPr>
                <a:spLocks/>
              </p:cNvSpPr>
              <p:nvPr/>
            </p:nvSpPr>
            <p:spPr bwMode="auto">
              <a:xfrm>
                <a:off x="4359" y="3086"/>
                <a:ext cx="310" cy="109"/>
              </a:xfrm>
              <a:custGeom>
                <a:avLst/>
                <a:gdLst>
                  <a:gd name="T0" fmla="*/ 0 w 619"/>
                  <a:gd name="T1" fmla="*/ 0 h 219"/>
                  <a:gd name="T2" fmla="*/ 0 w 619"/>
                  <a:gd name="T3" fmla="*/ 76 h 219"/>
                  <a:gd name="T4" fmla="*/ 81 w 619"/>
                  <a:gd name="T5" fmla="*/ 123 h 219"/>
                  <a:gd name="T6" fmla="*/ 228 w 619"/>
                  <a:gd name="T7" fmla="*/ 172 h 219"/>
                  <a:gd name="T8" fmla="*/ 382 w 619"/>
                  <a:gd name="T9" fmla="*/ 214 h 219"/>
                  <a:gd name="T10" fmla="*/ 536 w 619"/>
                  <a:gd name="T11" fmla="*/ 219 h 219"/>
                  <a:gd name="T12" fmla="*/ 619 w 619"/>
                  <a:gd name="T13" fmla="*/ 210 h 219"/>
                  <a:gd name="T14" fmla="*/ 457 w 619"/>
                  <a:gd name="T15" fmla="*/ 120 h 219"/>
                  <a:gd name="T16" fmla="*/ 395 w 619"/>
                  <a:gd name="T17" fmla="*/ 132 h 219"/>
                  <a:gd name="T18" fmla="*/ 307 w 619"/>
                  <a:gd name="T19" fmla="*/ 93 h 219"/>
                  <a:gd name="T20" fmla="*/ 273 w 619"/>
                  <a:gd name="T21" fmla="*/ 118 h 219"/>
                  <a:gd name="T22" fmla="*/ 215 w 619"/>
                  <a:gd name="T23" fmla="*/ 115 h 219"/>
                  <a:gd name="T24" fmla="*/ 161 w 619"/>
                  <a:gd name="T25" fmla="*/ 76 h 219"/>
                  <a:gd name="T26" fmla="*/ 0 w 619"/>
                  <a:gd name="T27" fmla="*/ 0 h 219"/>
                  <a:gd name="T28" fmla="*/ 0 w 619"/>
                  <a:gd name="T2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9" h="219">
                    <a:moveTo>
                      <a:pt x="0" y="0"/>
                    </a:moveTo>
                    <a:lnTo>
                      <a:pt x="0" y="76"/>
                    </a:lnTo>
                    <a:lnTo>
                      <a:pt x="81" y="123"/>
                    </a:lnTo>
                    <a:lnTo>
                      <a:pt x="228" y="172"/>
                    </a:lnTo>
                    <a:lnTo>
                      <a:pt x="382" y="214"/>
                    </a:lnTo>
                    <a:lnTo>
                      <a:pt x="536" y="219"/>
                    </a:lnTo>
                    <a:lnTo>
                      <a:pt x="619" y="210"/>
                    </a:lnTo>
                    <a:lnTo>
                      <a:pt x="457" y="120"/>
                    </a:lnTo>
                    <a:lnTo>
                      <a:pt x="395" y="132"/>
                    </a:lnTo>
                    <a:lnTo>
                      <a:pt x="307" y="93"/>
                    </a:lnTo>
                    <a:lnTo>
                      <a:pt x="273" y="118"/>
                    </a:lnTo>
                    <a:lnTo>
                      <a:pt x="215" y="115"/>
                    </a:lnTo>
                    <a:lnTo>
                      <a:pt x="161" y="76"/>
                    </a:lnTo>
                    <a:lnTo>
                      <a:pt x="0" y="0"/>
                    </a:lnTo>
                    <a:lnTo>
                      <a:pt x="0" y="0"/>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1" name="Freeform 671"/>
              <p:cNvSpPr>
                <a:spLocks/>
              </p:cNvSpPr>
              <p:nvPr/>
            </p:nvSpPr>
            <p:spPr bwMode="auto">
              <a:xfrm>
                <a:off x="4380" y="3099"/>
                <a:ext cx="76" cy="36"/>
              </a:xfrm>
              <a:custGeom>
                <a:avLst/>
                <a:gdLst>
                  <a:gd name="T0" fmla="*/ 0 w 152"/>
                  <a:gd name="T1" fmla="*/ 0 h 72"/>
                  <a:gd name="T2" fmla="*/ 7 w 152"/>
                  <a:gd name="T3" fmla="*/ 29 h 72"/>
                  <a:gd name="T4" fmla="*/ 40 w 152"/>
                  <a:gd name="T5" fmla="*/ 45 h 72"/>
                  <a:gd name="T6" fmla="*/ 97 w 152"/>
                  <a:gd name="T7" fmla="*/ 62 h 72"/>
                  <a:gd name="T8" fmla="*/ 152 w 152"/>
                  <a:gd name="T9" fmla="*/ 72 h 72"/>
                  <a:gd name="T10" fmla="*/ 50 w 152"/>
                  <a:gd name="T11" fmla="*/ 12 h 72"/>
                  <a:gd name="T12" fmla="*/ 0 w 152"/>
                  <a:gd name="T13" fmla="*/ 0 h 72"/>
                  <a:gd name="T14" fmla="*/ 0 w 152"/>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72">
                    <a:moveTo>
                      <a:pt x="0" y="0"/>
                    </a:moveTo>
                    <a:lnTo>
                      <a:pt x="7" y="29"/>
                    </a:lnTo>
                    <a:lnTo>
                      <a:pt x="40" y="45"/>
                    </a:lnTo>
                    <a:lnTo>
                      <a:pt x="97" y="62"/>
                    </a:lnTo>
                    <a:lnTo>
                      <a:pt x="152" y="72"/>
                    </a:lnTo>
                    <a:lnTo>
                      <a:pt x="50" y="12"/>
                    </a:lnTo>
                    <a:lnTo>
                      <a:pt x="0" y="0"/>
                    </a:lnTo>
                    <a:lnTo>
                      <a:pt x="0" y="0"/>
                    </a:lnTo>
                    <a:close/>
                  </a:path>
                </a:pathLst>
              </a:custGeom>
              <a:solidFill>
                <a:srgbClr val="E8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2" name="Freeform 672"/>
              <p:cNvSpPr>
                <a:spLocks/>
              </p:cNvSpPr>
              <p:nvPr/>
            </p:nvSpPr>
            <p:spPr bwMode="auto">
              <a:xfrm>
                <a:off x="3899" y="2375"/>
                <a:ext cx="124" cy="235"/>
              </a:xfrm>
              <a:custGeom>
                <a:avLst/>
                <a:gdLst>
                  <a:gd name="T0" fmla="*/ 11 w 247"/>
                  <a:gd name="T1" fmla="*/ 470 h 470"/>
                  <a:gd name="T2" fmla="*/ 10 w 247"/>
                  <a:gd name="T3" fmla="*/ 437 h 470"/>
                  <a:gd name="T4" fmla="*/ 8 w 247"/>
                  <a:gd name="T5" fmla="*/ 403 h 470"/>
                  <a:gd name="T6" fmla="*/ 8 w 247"/>
                  <a:gd name="T7" fmla="*/ 370 h 470"/>
                  <a:gd name="T8" fmla="*/ 8 w 247"/>
                  <a:gd name="T9" fmla="*/ 336 h 470"/>
                  <a:gd name="T10" fmla="*/ 6 w 247"/>
                  <a:gd name="T11" fmla="*/ 301 h 470"/>
                  <a:gd name="T12" fmla="*/ 5 w 247"/>
                  <a:gd name="T13" fmla="*/ 268 h 470"/>
                  <a:gd name="T14" fmla="*/ 5 w 247"/>
                  <a:gd name="T15" fmla="*/ 234 h 470"/>
                  <a:gd name="T16" fmla="*/ 5 w 247"/>
                  <a:gd name="T17" fmla="*/ 203 h 470"/>
                  <a:gd name="T18" fmla="*/ 3 w 247"/>
                  <a:gd name="T19" fmla="*/ 169 h 470"/>
                  <a:gd name="T20" fmla="*/ 3 w 247"/>
                  <a:gd name="T21" fmla="*/ 139 h 470"/>
                  <a:gd name="T22" fmla="*/ 1 w 247"/>
                  <a:gd name="T23" fmla="*/ 109 h 470"/>
                  <a:gd name="T24" fmla="*/ 1 w 247"/>
                  <a:gd name="T25" fmla="*/ 82 h 470"/>
                  <a:gd name="T26" fmla="*/ 0 w 247"/>
                  <a:gd name="T27" fmla="*/ 55 h 470"/>
                  <a:gd name="T28" fmla="*/ 0 w 247"/>
                  <a:gd name="T29" fmla="*/ 34 h 470"/>
                  <a:gd name="T30" fmla="*/ 0 w 247"/>
                  <a:gd name="T31" fmla="*/ 14 h 470"/>
                  <a:gd name="T32" fmla="*/ 0 w 247"/>
                  <a:gd name="T33" fmla="*/ 0 h 470"/>
                  <a:gd name="T34" fmla="*/ 8 w 247"/>
                  <a:gd name="T35" fmla="*/ 2 h 470"/>
                  <a:gd name="T36" fmla="*/ 16 w 247"/>
                  <a:gd name="T37" fmla="*/ 5 h 470"/>
                  <a:gd name="T38" fmla="*/ 26 w 247"/>
                  <a:gd name="T39" fmla="*/ 7 h 470"/>
                  <a:gd name="T40" fmla="*/ 36 w 247"/>
                  <a:gd name="T41" fmla="*/ 10 h 470"/>
                  <a:gd name="T42" fmla="*/ 45 w 247"/>
                  <a:gd name="T43" fmla="*/ 12 h 470"/>
                  <a:gd name="T44" fmla="*/ 53 w 247"/>
                  <a:gd name="T45" fmla="*/ 15 h 470"/>
                  <a:gd name="T46" fmla="*/ 63 w 247"/>
                  <a:gd name="T47" fmla="*/ 19 h 470"/>
                  <a:gd name="T48" fmla="*/ 73 w 247"/>
                  <a:gd name="T49" fmla="*/ 22 h 470"/>
                  <a:gd name="T50" fmla="*/ 82 w 247"/>
                  <a:gd name="T51" fmla="*/ 24 h 470"/>
                  <a:gd name="T52" fmla="*/ 90 w 247"/>
                  <a:gd name="T53" fmla="*/ 27 h 470"/>
                  <a:gd name="T54" fmla="*/ 100 w 247"/>
                  <a:gd name="T55" fmla="*/ 29 h 470"/>
                  <a:gd name="T56" fmla="*/ 110 w 247"/>
                  <a:gd name="T57" fmla="*/ 34 h 470"/>
                  <a:gd name="T58" fmla="*/ 118 w 247"/>
                  <a:gd name="T59" fmla="*/ 35 h 470"/>
                  <a:gd name="T60" fmla="*/ 127 w 247"/>
                  <a:gd name="T61" fmla="*/ 39 h 470"/>
                  <a:gd name="T62" fmla="*/ 137 w 247"/>
                  <a:gd name="T63" fmla="*/ 40 h 470"/>
                  <a:gd name="T64" fmla="*/ 147 w 247"/>
                  <a:gd name="T65" fmla="*/ 45 h 470"/>
                  <a:gd name="T66" fmla="*/ 207 w 247"/>
                  <a:gd name="T67" fmla="*/ 102 h 470"/>
                  <a:gd name="T68" fmla="*/ 242 w 247"/>
                  <a:gd name="T69" fmla="*/ 177 h 470"/>
                  <a:gd name="T70" fmla="*/ 247 w 247"/>
                  <a:gd name="T71" fmla="*/ 263 h 470"/>
                  <a:gd name="T72" fmla="*/ 212 w 247"/>
                  <a:gd name="T73" fmla="*/ 345 h 470"/>
                  <a:gd name="T74" fmla="*/ 147 w 247"/>
                  <a:gd name="T75" fmla="*/ 422 h 470"/>
                  <a:gd name="T76" fmla="*/ 88 w 247"/>
                  <a:gd name="T77" fmla="*/ 455 h 470"/>
                  <a:gd name="T78" fmla="*/ 85 w 247"/>
                  <a:gd name="T79" fmla="*/ 455 h 470"/>
                  <a:gd name="T80" fmla="*/ 78 w 247"/>
                  <a:gd name="T81" fmla="*/ 455 h 470"/>
                  <a:gd name="T82" fmla="*/ 68 w 247"/>
                  <a:gd name="T83" fmla="*/ 457 h 470"/>
                  <a:gd name="T84" fmla="*/ 60 w 247"/>
                  <a:gd name="T85" fmla="*/ 460 h 470"/>
                  <a:gd name="T86" fmla="*/ 46 w 247"/>
                  <a:gd name="T87" fmla="*/ 462 h 470"/>
                  <a:gd name="T88" fmla="*/ 33 w 247"/>
                  <a:gd name="T89" fmla="*/ 465 h 470"/>
                  <a:gd name="T90" fmla="*/ 21 w 247"/>
                  <a:gd name="T91" fmla="*/ 467 h 470"/>
                  <a:gd name="T92" fmla="*/ 11 w 247"/>
                  <a:gd name="T93" fmla="*/ 470 h 470"/>
                  <a:gd name="T94" fmla="*/ 11 w 247"/>
                  <a:gd name="T95"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470">
                    <a:moveTo>
                      <a:pt x="11" y="470"/>
                    </a:moveTo>
                    <a:lnTo>
                      <a:pt x="10" y="437"/>
                    </a:lnTo>
                    <a:lnTo>
                      <a:pt x="8" y="403"/>
                    </a:lnTo>
                    <a:lnTo>
                      <a:pt x="8" y="370"/>
                    </a:lnTo>
                    <a:lnTo>
                      <a:pt x="8" y="336"/>
                    </a:lnTo>
                    <a:lnTo>
                      <a:pt x="6" y="301"/>
                    </a:lnTo>
                    <a:lnTo>
                      <a:pt x="5" y="268"/>
                    </a:lnTo>
                    <a:lnTo>
                      <a:pt x="5" y="234"/>
                    </a:lnTo>
                    <a:lnTo>
                      <a:pt x="5" y="203"/>
                    </a:lnTo>
                    <a:lnTo>
                      <a:pt x="3" y="169"/>
                    </a:lnTo>
                    <a:lnTo>
                      <a:pt x="3" y="139"/>
                    </a:lnTo>
                    <a:lnTo>
                      <a:pt x="1" y="109"/>
                    </a:lnTo>
                    <a:lnTo>
                      <a:pt x="1" y="82"/>
                    </a:lnTo>
                    <a:lnTo>
                      <a:pt x="0" y="55"/>
                    </a:lnTo>
                    <a:lnTo>
                      <a:pt x="0" y="34"/>
                    </a:lnTo>
                    <a:lnTo>
                      <a:pt x="0" y="14"/>
                    </a:lnTo>
                    <a:lnTo>
                      <a:pt x="0" y="0"/>
                    </a:lnTo>
                    <a:lnTo>
                      <a:pt x="8" y="2"/>
                    </a:lnTo>
                    <a:lnTo>
                      <a:pt x="16" y="5"/>
                    </a:lnTo>
                    <a:lnTo>
                      <a:pt x="26" y="7"/>
                    </a:lnTo>
                    <a:lnTo>
                      <a:pt x="36" y="10"/>
                    </a:lnTo>
                    <a:lnTo>
                      <a:pt x="45" y="12"/>
                    </a:lnTo>
                    <a:lnTo>
                      <a:pt x="53" y="15"/>
                    </a:lnTo>
                    <a:lnTo>
                      <a:pt x="63" y="19"/>
                    </a:lnTo>
                    <a:lnTo>
                      <a:pt x="73" y="22"/>
                    </a:lnTo>
                    <a:lnTo>
                      <a:pt x="82" y="24"/>
                    </a:lnTo>
                    <a:lnTo>
                      <a:pt x="90" y="27"/>
                    </a:lnTo>
                    <a:lnTo>
                      <a:pt x="100" y="29"/>
                    </a:lnTo>
                    <a:lnTo>
                      <a:pt x="110" y="34"/>
                    </a:lnTo>
                    <a:lnTo>
                      <a:pt x="118" y="35"/>
                    </a:lnTo>
                    <a:lnTo>
                      <a:pt x="127" y="39"/>
                    </a:lnTo>
                    <a:lnTo>
                      <a:pt x="137" y="40"/>
                    </a:lnTo>
                    <a:lnTo>
                      <a:pt x="147" y="45"/>
                    </a:lnTo>
                    <a:lnTo>
                      <a:pt x="207" y="102"/>
                    </a:lnTo>
                    <a:lnTo>
                      <a:pt x="242" y="177"/>
                    </a:lnTo>
                    <a:lnTo>
                      <a:pt x="247" y="263"/>
                    </a:lnTo>
                    <a:lnTo>
                      <a:pt x="212" y="345"/>
                    </a:lnTo>
                    <a:lnTo>
                      <a:pt x="147" y="422"/>
                    </a:lnTo>
                    <a:lnTo>
                      <a:pt x="88" y="455"/>
                    </a:lnTo>
                    <a:lnTo>
                      <a:pt x="85" y="455"/>
                    </a:lnTo>
                    <a:lnTo>
                      <a:pt x="78" y="455"/>
                    </a:lnTo>
                    <a:lnTo>
                      <a:pt x="68" y="457"/>
                    </a:lnTo>
                    <a:lnTo>
                      <a:pt x="60" y="460"/>
                    </a:lnTo>
                    <a:lnTo>
                      <a:pt x="46" y="462"/>
                    </a:lnTo>
                    <a:lnTo>
                      <a:pt x="33" y="465"/>
                    </a:lnTo>
                    <a:lnTo>
                      <a:pt x="21" y="467"/>
                    </a:lnTo>
                    <a:lnTo>
                      <a:pt x="11" y="470"/>
                    </a:lnTo>
                    <a:lnTo>
                      <a:pt x="11" y="47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3" name="Freeform 673"/>
              <p:cNvSpPr>
                <a:spLocks/>
              </p:cNvSpPr>
              <p:nvPr/>
            </p:nvSpPr>
            <p:spPr bwMode="auto">
              <a:xfrm>
                <a:off x="3908" y="2404"/>
                <a:ext cx="95" cy="184"/>
              </a:xfrm>
              <a:custGeom>
                <a:avLst/>
                <a:gdLst>
                  <a:gd name="T0" fmla="*/ 97 w 191"/>
                  <a:gd name="T1" fmla="*/ 22 h 370"/>
                  <a:gd name="T2" fmla="*/ 117 w 191"/>
                  <a:gd name="T3" fmla="*/ 55 h 370"/>
                  <a:gd name="T4" fmla="*/ 131 w 191"/>
                  <a:gd name="T5" fmla="*/ 97 h 370"/>
                  <a:gd name="T6" fmla="*/ 139 w 191"/>
                  <a:gd name="T7" fmla="*/ 161 h 370"/>
                  <a:gd name="T8" fmla="*/ 121 w 191"/>
                  <a:gd name="T9" fmla="*/ 206 h 370"/>
                  <a:gd name="T10" fmla="*/ 102 w 191"/>
                  <a:gd name="T11" fmla="*/ 249 h 370"/>
                  <a:gd name="T12" fmla="*/ 39 w 191"/>
                  <a:gd name="T13" fmla="*/ 311 h 370"/>
                  <a:gd name="T14" fmla="*/ 0 w 191"/>
                  <a:gd name="T15" fmla="*/ 329 h 370"/>
                  <a:gd name="T16" fmla="*/ 5 w 191"/>
                  <a:gd name="T17" fmla="*/ 370 h 370"/>
                  <a:gd name="T18" fmla="*/ 59 w 191"/>
                  <a:gd name="T19" fmla="*/ 363 h 370"/>
                  <a:gd name="T20" fmla="*/ 92 w 191"/>
                  <a:gd name="T21" fmla="*/ 345 h 370"/>
                  <a:gd name="T22" fmla="*/ 122 w 191"/>
                  <a:gd name="T23" fmla="*/ 318 h 370"/>
                  <a:gd name="T24" fmla="*/ 163 w 191"/>
                  <a:gd name="T25" fmla="*/ 268 h 370"/>
                  <a:gd name="T26" fmla="*/ 181 w 191"/>
                  <a:gd name="T27" fmla="*/ 229 h 370"/>
                  <a:gd name="T28" fmla="*/ 188 w 191"/>
                  <a:gd name="T29" fmla="*/ 191 h 370"/>
                  <a:gd name="T30" fmla="*/ 191 w 191"/>
                  <a:gd name="T31" fmla="*/ 137 h 370"/>
                  <a:gd name="T32" fmla="*/ 176 w 191"/>
                  <a:gd name="T33" fmla="*/ 92 h 370"/>
                  <a:gd name="T34" fmla="*/ 148 w 191"/>
                  <a:gd name="T35" fmla="*/ 55 h 370"/>
                  <a:gd name="T36" fmla="*/ 112 w 191"/>
                  <a:gd name="T37" fmla="*/ 20 h 370"/>
                  <a:gd name="T38" fmla="*/ 72 w 191"/>
                  <a:gd name="T39" fmla="*/ 0 h 370"/>
                  <a:gd name="T40" fmla="*/ 97 w 191"/>
                  <a:gd name="T41" fmla="*/ 22 h 370"/>
                  <a:gd name="T42" fmla="*/ 97 w 191"/>
                  <a:gd name="T43" fmla="*/ 2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370">
                    <a:moveTo>
                      <a:pt x="97" y="22"/>
                    </a:moveTo>
                    <a:lnTo>
                      <a:pt x="117" y="55"/>
                    </a:lnTo>
                    <a:lnTo>
                      <a:pt x="131" y="97"/>
                    </a:lnTo>
                    <a:lnTo>
                      <a:pt x="139" y="161"/>
                    </a:lnTo>
                    <a:lnTo>
                      <a:pt x="121" y="206"/>
                    </a:lnTo>
                    <a:lnTo>
                      <a:pt x="102" y="249"/>
                    </a:lnTo>
                    <a:lnTo>
                      <a:pt x="39" y="311"/>
                    </a:lnTo>
                    <a:lnTo>
                      <a:pt x="0" y="329"/>
                    </a:lnTo>
                    <a:lnTo>
                      <a:pt x="5" y="370"/>
                    </a:lnTo>
                    <a:lnTo>
                      <a:pt x="59" y="363"/>
                    </a:lnTo>
                    <a:lnTo>
                      <a:pt x="92" y="345"/>
                    </a:lnTo>
                    <a:lnTo>
                      <a:pt x="122" y="318"/>
                    </a:lnTo>
                    <a:lnTo>
                      <a:pt x="163" y="268"/>
                    </a:lnTo>
                    <a:lnTo>
                      <a:pt x="181" y="229"/>
                    </a:lnTo>
                    <a:lnTo>
                      <a:pt x="188" y="191"/>
                    </a:lnTo>
                    <a:lnTo>
                      <a:pt x="191" y="137"/>
                    </a:lnTo>
                    <a:lnTo>
                      <a:pt x="176" y="92"/>
                    </a:lnTo>
                    <a:lnTo>
                      <a:pt x="148" y="55"/>
                    </a:lnTo>
                    <a:lnTo>
                      <a:pt x="112" y="20"/>
                    </a:lnTo>
                    <a:lnTo>
                      <a:pt x="72" y="0"/>
                    </a:lnTo>
                    <a:lnTo>
                      <a:pt x="97" y="22"/>
                    </a:lnTo>
                    <a:lnTo>
                      <a:pt x="97" y="22"/>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4" name="Freeform 674"/>
              <p:cNvSpPr>
                <a:spLocks/>
              </p:cNvSpPr>
              <p:nvPr/>
            </p:nvSpPr>
            <p:spPr bwMode="auto">
              <a:xfrm>
                <a:off x="3904" y="2390"/>
                <a:ext cx="59" cy="160"/>
              </a:xfrm>
              <a:custGeom>
                <a:avLst/>
                <a:gdLst>
                  <a:gd name="T0" fmla="*/ 10 w 119"/>
                  <a:gd name="T1" fmla="*/ 320 h 320"/>
                  <a:gd name="T2" fmla="*/ 8 w 119"/>
                  <a:gd name="T3" fmla="*/ 301 h 320"/>
                  <a:gd name="T4" fmla="*/ 8 w 119"/>
                  <a:gd name="T5" fmla="*/ 283 h 320"/>
                  <a:gd name="T6" fmla="*/ 7 w 119"/>
                  <a:gd name="T7" fmla="*/ 263 h 320"/>
                  <a:gd name="T8" fmla="*/ 7 w 119"/>
                  <a:gd name="T9" fmla="*/ 243 h 320"/>
                  <a:gd name="T10" fmla="*/ 5 w 119"/>
                  <a:gd name="T11" fmla="*/ 223 h 320"/>
                  <a:gd name="T12" fmla="*/ 5 w 119"/>
                  <a:gd name="T13" fmla="*/ 201 h 320"/>
                  <a:gd name="T14" fmla="*/ 5 w 119"/>
                  <a:gd name="T15" fmla="*/ 179 h 320"/>
                  <a:gd name="T16" fmla="*/ 5 w 119"/>
                  <a:gd name="T17" fmla="*/ 157 h 320"/>
                  <a:gd name="T18" fmla="*/ 3 w 119"/>
                  <a:gd name="T19" fmla="*/ 134 h 320"/>
                  <a:gd name="T20" fmla="*/ 3 w 119"/>
                  <a:gd name="T21" fmla="*/ 112 h 320"/>
                  <a:gd name="T22" fmla="*/ 2 w 119"/>
                  <a:gd name="T23" fmla="*/ 91 h 320"/>
                  <a:gd name="T24" fmla="*/ 2 w 119"/>
                  <a:gd name="T25" fmla="*/ 71 h 320"/>
                  <a:gd name="T26" fmla="*/ 0 w 119"/>
                  <a:gd name="T27" fmla="*/ 50 h 320"/>
                  <a:gd name="T28" fmla="*/ 0 w 119"/>
                  <a:gd name="T29" fmla="*/ 32 h 320"/>
                  <a:gd name="T30" fmla="*/ 0 w 119"/>
                  <a:gd name="T31" fmla="*/ 15 h 320"/>
                  <a:gd name="T32" fmla="*/ 0 w 119"/>
                  <a:gd name="T33" fmla="*/ 0 h 320"/>
                  <a:gd name="T34" fmla="*/ 12 w 119"/>
                  <a:gd name="T35" fmla="*/ 4 h 320"/>
                  <a:gd name="T36" fmla="*/ 23 w 119"/>
                  <a:gd name="T37" fmla="*/ 9 h 320"/>
                  <a:gd name="T38" fmla="*/ 35 w 119"/>
                  <a:gd name="T39" fmla="*/ 15 h 320"/>
                  <a:gd name="T40" fmla="*/ 47 w 119"/>
                  <a:gd name="T41" fmla="*/ 24 h 320"/>
                  <a:gd name="T42" fmla="*/ 55 w 119"/>
                  <a:gd name="T43" fmla="*/ 30 h 320"/>
                  <a:gd name="T44" fmla="*/ 65 w 119"/>
                  <a:gd name="T45" fmla="*/ 40 h 320"/>
                  <a:gd name="T46" fmla="*/ 74 w 119"/>
                  <a:gd name="T47" fmla="*/ 50 h 320"/>
                  <a:gd name="T48" fmla="*/ 84 w 119"/>
                  <a:gd name="T49" fmla="*/ 61 h 320"/>
                  <a:gd name="T50" fmla="*/ 90 w 119"/>
                  <a:gd name="T51" fmla="*/ 71 h 320"/>
                  <a:gd name="T52" fmla="*/ 97 w 119"/>
                  <a:gd name="T53" fmla="*/ 82 h 320"/>
                  <a:gd name="T54" fmla="*/ 102 w 119"/>
                  <a:gd name="T55" fmla="*/ 94 h 320"/>
                  <a:gd name="T56" fmla="*/ 109 w 119"/>
                  <a:gd name="T57" fmla="*/ 107 h 320"/>
                  <a:gd name="T58" fmla="*/ 112 w 119"/>
                  <a:gd name="T59" fmla="*/ 119 h 320"/>
                  <a:gd name="T60" fmla="*/ 115 w 119"/>
                  <a:gd name="T61" fmla="*/ 132 h 320"/>
                  <a:gd name="T62" fmla="*/ 117 w 119"/>
                  <a:gd name="T63" fmla="*/ 147 h 320"/>
                  <a:gd name="T64" fmla="*/ 119 w 119"/>
                  <a:gd name="T65" fmla="*/ 163 h 320"/>
                  <a:gd name="T66" fmla="*/ 117 w 119"/>
                  <a:gd name="T67" fmla="*/ 174 h 320"/>
                  <a:gd name="T68" fmla="*/ 115 w 119"/>
                  <a:gd name="T69" fmla="*/ 188 h 320"/>
                  <a:gd name="T70" fmla="*/ 112 w 119"/>
                  <a:gd name="T71" fmla="*/ 199 h 320"/>
                  <a:gd name="T72" fmla="*/ 110 w 119"/>
                  <a:gd name="T73" fmla="*/ 211 h 320"/>
                  <a:gd name="T74" fmla="*/ 105 w 119"/>
                  <a:gd name="T75" fmla="*/ 224 h 320"/>
                  <a:gd name="T76" fmla="*/ 100 w 119"/>
                  <a:gd name="T77" fmla="*/ 234 h 320"/>
                  <a:gd name="T78" fmla="*/ 94 w 119"/>
                  <a:gd name="T79" fmla="*/ 246 h 320"/>
                  <a:gd name="T80" fmla="*/ 89 w 119"/>
                  <a:gd name="T81" fmla="*/ 258 h 320"/>
                  <a:gd name="T82" fmla="*/ 80 w 119"/>
                  <a:gd name="T83" fmla="*/ 266 h 320"/>
                  <a:gd name="T84" fmla="*/ 72 w 119"/>
                  <a:gd name="T85" fmla="*/ 276 h 320"/>
                  <a:gd name="T86" fmla="*/ 62 w 119"/>
                  <a:gd name="T87" fmla="*/ 285 h 320"/>
                  <a:gd name="T88" fmla="*/ 54 w 119"/>
                  <a:gd name="T89" fmla="*/ 293 h 320"/>
                  <a:gd name="T90" fmla="*/ 42 w 119"/>
                  <a:gd name="T91" fmla="*/ 300 h 320"/>
                  <a:gd name="T92" fmla="*/ 32 w 119"/>
                  <a:gd name="T93" fmla="*/ 306 h 320"/>
                  <a:gd name="T94" fmla="*/ 20 w 119"/>
                  <a:gd name="T95" fmla="*/ 313 h 320"/>
                  <a:gd name="T96" fmla="*/ 10 w 119"/>
                  <a:gd name="T97" fmla="*/ 320 h 320"/>
                  <a:gd name="T98" fmla="*/ 10 w 119"/>
                  <a:gd name="T99"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320">
                    <a:moveTo>
                      <a:pt x="10" y="320"/>
                    </a:moveTo>
                    <a:lnTo>
                      <a:pt x="8" y="301"/>
                    </a:lnTo>
                    <a:lnTo>
                      <a:pt x="8" y="283"/>
                    </a:lnTo>
                    <a:lnTo>
                      <a:pt x="7" y="263"/>
                    </a:lnTo>
                    <a:lnTo>
                      <a:pt x="7" y="243"/>
                    </a:lnTo>
                    <a:lnTo>
                      <a:pt x="5" y="223"/>
                    </a:lnTo>
                    <a:lnTo>
                      <a:pt x="5" y="201"/>
                    </a:lnTo>
                    <a:lnTo>
                      <a:pt x="5" y="179"/>
                    </a:lnTo>
                    <a:lnTo>
                      <a:pt x="5" y="157"/>
                    </a:lnTo>
                    <a:lnTo>
                      <a:pt x="3" y="134"/>
                    </a:lnTo>
                    <a:lnTo>
                      <a:pt x="3" y="112"/>
                    </a:lnTo>
                    <a:lnTo>
                      <a:pt x="2" y="91"/>
                    </a:lnTo>
                    <a:lnTo>
                      <a:pt x="2" y="71"/>
                    </a:lnTo>
                    <a:lnTo>
                      <a:pt x="0" y="50"/>
                    </a:lnTo>
                    <a:lnTo>
                      <a:pt x="0" y="32"/>
                    </a:lnTo>
                    <a:lnTo>
                      <a:pt x="0" y="15"/>
                    </a:lnTo>
                    <a:lnTo>
                      <a:pt x="0" y="0"/>
                    </a:lnTo>
                    <a:lnTo>
                      <a:pt x="12" y="4"/>
                    </a:lnTo>
                    <a:lnTo>
                      <a:pt x="23" y="9"/>
                    </a:lnTo>
                    <a:lnTo>
                      <a:pt x="35" y="15"/>
                    </a:lnTo>
                    <a:lnTo>
                      <a:pt x="47" y="24"/>
                    </a:lnTo>
                    <a:lnTo>
                      <a:pt x="55" y="30"/>
                    </a:lnTo>
                    <a:lnTo>
                      <a:pt x="65" y="40"/>
                    </a:lnTo>
                    <a:lnTo>
                      <a:pt x="74" y="50"/>
                    </a:lnTo>
                    <a:lnTo>
                      <a:pt x="84" y="61"/>
                    </a:lnTo>
                    <a:lnTo>
                      <a:pt x="90" y="71"/>
                    </a:lnTo>
                    <a:lnTo>
                      <a:pt x="97" y="82"/>
                    </a:lnTo>
                    <a:lnTo>
                      <a:pt x="102" y="94"/>
                    </a:lnTo>
                    <a:lnTo>
                      <a:pt x="109" y="107"/>
                    </a:lnTo>
                    <a:lnTo>
                      <a:pt x="112" y="119"/>
                    </a:lnTo>
                    <a:lnTo>
                      <a:pt x="115" y="132"/>
                    </a:lnTo>
                    <a:lnTo>
                      <a:pt x="117" y="147"/>
                    </a:lnTo>
                    <a:lnTo>
                      <a:pt x="119" y="163"/>
                    </a:lnTo>
                    <a:lnTo>
                      <a:pt x="117" y="174"/>
                    </a:lnTo>
                    <a:lnTo>
                      <a:pt x="115" y="188"/>
                    </a:lnTo>
                    <a:lnTo>
                      <a:pt x="112" y="199"/>
                    </a:lnTo>
                    <a:lnTo>
                      <a:pt x="110" y="211"/>
                    </a:lnTo>
                    <a:lnTo>
                      <a:pt x="105" y="224"/>
                    </a:lnTo>
                    <a:lnTo>
                      <a:pt x="100" y="234"/>
                    </a:lnTo>
                    <a:lnTo>
                      <a:pt x="94" y="246"/>
                    </a:lnTo>
                    <a:lnTo>
                      <a:pt x="89" y="258"/>
                    </a:lnTo>
                    <a:lnTo>
                      <a:pt x="80" y="266"/>
                    </a:lnTo>
                    <a:lnTo>
                      <a:pt x="72" y="276"/>
                    </a:lnTo>
                    <a:lnTo>
                      <a:pt x="62" y="285"/>
                    </a:lnTo>
                    <a:lnTo>
                      <a:pt x="54" y="293"/>
                    </a:lnTo>
                    <a:lnTo>
                      <a:pt x="42" y="300"/>
                    </a:lnTo>
                    <a:lnTo>
                      <a:pt x="32" y="306"/>
                    </a:lnTo>
                    <a:lnTo>
                      <a:pt x="20" y="313"/>
                    </a:lnTo>
                    <a:lnTo>
                      <a:pt x="10" y="320"/>
                    </a:lnTo>
                    <a:lnTo>
                      <a:pt x="10" y="32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5" name="Freeform 675"/>
              <p:cNvSpPr>
                <a:spLocks/>
              </p:cNvSpPr>
              <p:nvPr/>
            </p:nvSpPr>
            <p:spPr bwMode="auto">
              <a:xfrm>
                <a:off x="3903" y="2329"/>
                <a:ext cx="161" cy="316"/>
              </a:xfrm>
              <a:custGeom>
                <a:avLst/>
                <a:gdLst>
                  <a:gd name="T0" fmla="*/ 10 w 323"/>
                  <a:gd name="T1" fmla="*/ 0 h 632"/>
                  <a:gd name="T2" fmla="*/ 34 w 323"/>
                  <a:gd name="T3" fmla="*/ 10 h 632"/>
                  <a:gd name="T4" fmla="*/ 56 w 323"/>
                  <a:gd name="T5" fmla="*/ 30 h 632"/>
                  <a:gd name="T6" fmla="*/ 66 w 323"/>
                  <a:gd name="T7" fmla="*/ 52 h 632"/>
                  <a:gd name="T8" fmla="*/ 71 w 323"/>
                  <a:gd name="T9" fmla="*/ 72 h 632"/>
                  <a:gd name="T10" fmla="*/ 89 w 323"/>
                  <a:gd name="T11" fmla="*/ 87 h 632"/>
                  <a:gd name="T12" fmla="*/ 117 w 323"/>
                  <a:gd name="T13" fmla="*/ 99 h 632"/>
                  <a:gd name="T14" fmla="*/ 144 w 323"/>
                  <a:gd name="T15" fmla="*/ 92 h 632"/>
                  <a:gd name="T16" fmla="*/ 176 w 323"/>
                  <a:gd name="T17" fmla="*/ 79 h 632"/>
                  <a:gd name="T18" fmla="*/ 208 w 323"/>
                  <a:gd name="T19" fmla="*/ 82 h 632"/>
                  <a:gd name="T20" fmla="*/ 236 w 323"/>
                  <a:gd name="T21" fmla="*/ 97 h 632"/>
                  <a:gd name="T22" fmla="*/ 256 w 323"/>
                  <a:gd name="T23" fmla="*/ 122 h 632"/>
                  <a:gd name="T24" fmla="*/ 266 w 323"/>
                  <a:gd name="T25" fmla="*/ 154 h 632"/>
                  <a:gd name="T26" fmla="*/ 266 w 323"/>
                  <a:gd name="T27" fmla="*/ 186 h 632"/>
                  <a:gd name="T28" fmla="*/ 251 w 323"/>
                  <a:gd name="T29" fmla="*/ 218 h 632"/>
                  <a:gd name="T30" fmla="*/ 241 w 323"/>
                  <a:gd name="T31" fmla="*/ 243 h 632"/>
                  <a:gd name="T32" fmla="*/ 261 w 323"/>
                  <a:gd name="T33" fmla="*/ 254 h 632"/>
                  <a:gd name="T34" fmla="*/ 290 w 323"/>
                  <a:gd name="T35" fmla="*/ 268 h 632"/>
                  <a:gd name="T36" fmla="*/ 310 w 323"/>
                  <a:gd name="T37" fmla="*/ 288 h 632"/>
                  <a:gd name="T38" fmla="*/ 320 w 323"/>
                  <a:gd name="T39" fmla="*/ 318 h 632"/>
                  <a:gd name="T40" fmla="*/ 321 w 323"/>
                  <a:gd name="T41" fmla="*/ 346 h 632"/>
                  <a:gd name="T42" fmla="*/ 313 w 323"/>
                  <a:gd name="T43" fmla="*/ 371 h 632"/>
                  <a:gd name="T44" fmla="*/ 296 w 323"/>
                  <a:gd name="T45" fmla="*/ 395 h 632"/>
                  <a:gd name="T46" fmla="*/ 270 w 323"/>
                  <a:gd name="T47" fmla="*/ 412 h 632"/>
                  <a:gd name="T48" fmla="*/ 261 w 323"/>
                  <a:gd name="T49" fmla="*/ 432 h 632"/>
                  <a:gd name="T50" fmla="*/ 270 w 323"/>
                  <a:gd name="T51" fmla="*/ 462 h 632"/>
                  <a:gd name="T52" fmla="*/ 266 w 323"/>
                  <a:gd name="T53" fmla="*/ 490 h 632"/>
                  <a:gd name="T54" fmla="*/ 255 w 323"/>
                  <a:gd name="T55" fmla="*/ 515 h 632"/>
                  <a:gd name="T56" fmla="*/ 234 w 323"/>
                  <a:gd name="T57" fmla="*/ 535 h 632"/>
                  <a:gd name="T58" fmla="*/ 209 w 323"/>
                  <a:gd name="T59" fmla="*/ 547 h 632"/>
                  <a:gd name="T60" fmla="*/ 181 w 323"/>
                  <a:gd name="T61" fmla="*/ 552 h 632"/>
                  <a:gd name="T62" fmla="*/ 153 w 323"/>
                  <a:gd name="T63" fmla="*/ 544 h 632"/>
                  <a:gd name="T64" fmla="*/ 129 w 323"/>
                  <a:gd name="T65" fmla="*/ 544 h 632"/>
                  <a:gd name="T66" fmla="*/ 114 w 323"/>
                  <a:gd name="T67" fmla="*/ 562 h 632"/>
                  <a:gd name="T68" fmla="*/ 109 w 323"/>
                  <a:gd name="T69" fmla="*/ 582 h 632"/>
                  <a:gd name="T70" fmla="*/ 96 w 323"/>
                  <a:gd name="T71" fmla="*/ 606 h 632"/>
                  <a:gd name="T72" fmla="*/ 69 w 323"/>
                  <a:gd name="T73" fmla="*/ 626 h 632"/>
                  <a:gd name="T74" fmla="*/ 42 w 323"/>
                  <a:gd name="T75" fmla="*/ 632 h 632"/>
                  <a:gd name="T76" fmla="*/ 24 w 323"/>
                  <a:gd name="T77" fmla="*/ 632 h 632"/>
                  <a:gd name="T78" fmla="*/ 14 w 323"/>
                  <a:gd name="T79" fmla="*/ 616 h 632"/>
                  <a:gd name="T80" fmla="*/ 10 w 323"/>
                  <a:gd name="T81" fmla="*/ 592 h 632"/>
                  <a:gd name="T82" fmla="*/ 5 w 323"/>
                  <a:gd name="T83" fmla="*/ 569 h 632"/>
                  <a:gd name="T84" fmla="*/ 9 w 323"/>
                  <a:gd name="T85" fmla="*/ 554 h 632"/>
                  <a:gd name="T86" fmla="*/ 22 w 323"/>
                  <a:gd name="T87" fmla="*/ 547 h 632"/>
                  <a:gd name="T88" fmla="*/ 39 w 323"/>
                  <a:gd name="T89" fmla="*/ 544 h 632"/>
                  <a:gd name="T90" fmla="*/ 71 w 323"/>
                  <a:gd name="T91" fmla="*/ 534 h 632"/>
                  <a:gd name="T92" fmla="*/ 109 w 323"/>
                  <a:gd name="T93" fmla="*/ 514 h 632"/>
                  <a:gd name="T94" fmla="*/ 144 w 323"/>
                  <a:gd name="T95" fmla="*/ 487 h 632"/>
                  <a:gd name="T96" fmla="*/ 174 w 323"/>
                  <a:gd name="T97" fmla="*/ 455 h 632"/>
                  <a:gd name="T98" fmla="*/ 198 w 323"/>
                  <a:gd name="T99" fmla="*/ 418 h 632"/>
                  <a:gd name="T100" fmla="*/ 214 w 323"/>
                  <a:gd name="T101" fmla="*/ 376 h 632"/>
                  <a:gd name="T102" fmla="*/ 223 w 323"/>
                  <a:gd name="T103" fmla="*/ 333 h 632"/>
                  <a:gd name="T104" fmla="*/ 223 w 323"/>
                  <a:gd name="T105" fmla="*/ 291 h 632"/>
                  <a:gd name="T106" fmla="*/ 211 w 323"/>
                  <a:gd name="T107" fmla="*/ 248 h 632"/>
                  <a:gd name="T108" fmla="*/ 191 w 323"/>
                  <a:gd name="T109" fmla="*/ 211 h 632"/>
                  <a:gd name="T110" fmla="*/ 168 w 323"/>
                  <a:gd name="T111" fmla="*/ 181 h 632"/>
                  <a:gd name="T112" fmla="*/ 142 w 323"/>
                  <a:gd name="T113" fmla="*/ 156 h 632"/>
                  <a:gd name="T114" fmla="*/ 112 w 323"/>
                  <a:gd name="T115" fmla="*/ 137 h 632"/>
                  <a:gd name="T116" fmla="*/ 81 w 323"/>
                  <a:gd name="T117" fmla="*/ 122 h 632"/>
                  <a:gd name="T118" fmla="*/ 49 w 323"/>
                  <a:gd name="T119" fmla="*/ 112 h 632"/>
                  <a:gd name="T120" fmla="*/ 17 w 323"/>
                  <a:gd name="T121" fmla="*/ 107 h 632"/>
                  <a:gd name="T122" fmla="*/ 0 w 323"/>
                  <a:gd name="T12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632">
                    <a:moveTo>
                      <a:pt x="0" y="0"/>
                    </a:moveTo>
                    <a:lnTo>
                      <a:pt x="10" y="0"/>
                    </a:lnTo>
                    <a:lnTo>
                      <a:pt x="24" y="5"/>
                    </a:lnTo>
                    <a:lnTo>
                      <a:pt x="34" y="10"/>
                    </a:lnTo>
                    <a:lnTo>
                      <a:pt x="47" y="20"/>
                    </a:lnTo>
                    <a:lnTo>
                      <a:pt x="56" y="30"/>
                    </a:lnTo>
                    <a:lnTo>
                      <a:pt x="64" y="45"/>
                    </a:lnTo>
                    <a:lnTo>
                      <a:pt x="66" y="52"/>
                    </a:lnTo>
                    <a:lnTo>
                      <a:pt x="69" y="62"/>
                    </a:lnTo>
                    <a:lnTo>
                      <a:pt x="71" y="72"/>
                    </a:lnTo>
                    <a:lnTo>
                      <a:pt x="74" y="84"/>
                    </a:lnTo>
                    <a:lnTo>
                      <a:pt x="89" y="87"/>
                    </a:lnTo>
                    <a:lnTo>
                      <a:pt x="104" y="94"/>
                    </a:lnTo>
                    <a:lnTo>
                      <a:pt x="117" y="99"/>
                    </a:lnTo>
                    <a:lnTo>
                      <a:pt x="131" y="107"/>
                    </a:lnTo>
                    <a:lnTo>
                      <a:pt x="144" y="92"/>
                    </a:lnTo>
                    <a:lnTo>
                      <a:pt x="161" y="84"/>
                    </a:lnTo>
                    <a:lnTo>
                      <a:pt x="176" y="79"/>
                    </a:lnTo>
                    <a:lnTo>
                      <a:pt x="193" y="79"/>
                    </a:lnTo>
                    <a:lnTo>
                      <a:pt x="208" y="82"/>
                    </a:lnTo>
                    <a:lnTo>
                      <a:pt x="223" y="89"/>
                    </a:lnTo>
                    <a:lnTo>
                      <a:pt x="236" y="97"/>
                    </a:lnTo>
                    <a:lnTo>
                      <a:pt x="248" y="111"/>
                    </a:lnTo>
                    <a:lnTo>
                      <a:pt x="256" y="122"/>
                    </a:lnTo>
                    <a:lnTo>
                      <a:pt x="263" y="137"/>
                    </a:lnTo>
                    <a:lnTo>
                      <a:pt x="266" y="154"/>
                    </a:lnTo>
                    <a:lnTo>
                      <a:pt x="270" y="171"/>
                    </a:lnTo>
                    <a:lnTo>
                      <a:pt x="266" y="186"/>
                    </a:lnTo>
                    <a:lnTo>
                      <a:pt x="261" y="203"/>
                    </a:lnTo>
                    <a:lnTo>
                      <a:pt x="251" y="218"/>
                    </a:lnTo>
                    <a:lnTo>
                      <a:pt x="236" y="233"/>
                    </a:lnTo>
                    <a:lnTo>
                      <a:pt x="241" y="243"/>
                    </a:lnTo>
                    <a:lnTo>
                      <a:pt x="245" y="253"/>
                    </a:lnTo>
                    <a:lnTo>
                      <a:pt x="261" y="254"/>
                    </a:lnTo>
                    <a:lnTo>
                      <a:pt x="276" y="259"/>
                    </a:lnTo>
                    <a:lnTo>
                      <a:pt x="290" y="268"/>
                    </a:lnTo>
                    <a:lnTo>
                      <a:pt x="301" y="278"/>
                    </a:lnTo>
                    <a:lnTo>
                      <a:pt x="310" y="288"/>
                    </a:lnTo>
                    <a:lnTo>
                      <a:pt x="316" y="303"/>
                    </a:lnTo>
                    <a:lnTo>
                      <a:pt x="320" y="318"/>
                    </a:lnTo>
                    <a:lnTo>
                      <a:pt x="323" y="333"/>
                    </a:lnTo>
                    <a:lnTo>
                      <a:pt x="321" y="346"/>
                    </a:lnTo>
                    <a:lnTo>
                      <a:pt x="318" y="360"/>
                    </a:lnTo>
                    <a:lnTo>
                      <a:pt x="313" y="371"/>
                    </a:lnTo>
                    <a:lnTo>
                      <a:pt x="306" y="385"/>
                    </a:lnTo>
                    <a:lnTo>
                      <a:pt x="296" y="395"/>
                    </a:lnTo>
                    <a:lnTo>
                      <a:pt x="285" y="405"/>
                    </a:lnTo>
                    <a:lnTo>
                      <a:pt x="270" y="412"/>
                    </a:lnTo>
                    <a:lnTo>
                      <a:pt x="255" y="418"/>
                    </a:lnTo>
                    <a:lnTo>
                      <a:pt x="261" y="432"/>
                    </a:lnTo>
                    <a:lnTo>
                      <a:pt x="268" y="447"/>
                    </a:lnTo>
                    <a:lnTo>
                      <a:pt x="270" y="462"/>
                    </a:lnTo>
                    <a:lnTo>
                      <a:pt x="270" y="477"/>
                    </a:lnTo>
                    <a:lnTo>
                      <a:pt x="266" y="490"/>
                    </a:lnTo>
                    <a:lnTo>
                      <a:pt x="261" y="504"/>
                    </a:lnTo>
                    <a:lnTo>
                      <a:pt x="255" y="515"/>
                    </a:lnTo>
                    <a:lnTo>
                      <a:pt x="246" y="527"/>
                    </a:lnTo>
                    <a:lnTo>
                      <a:pt x="234" y="535"/>
                    </a:lnTo>
                    <a:lnTo>
                      <a:pt x="223" y="542"/>
                    </a:lnTo>
                    <a:lnTo>
                      <a:pt x="209" y="547"/>
                    </a:lnTo>
                    <a:lnTo>
                      <a:pt x="196" y="552"/>
                    </a:lnTo>
                    <a:lnTo>
                      <a:pt x="181" y="552"/>
                    </a:lnTo>
                    <a:lnTo>
                      <a:pt x="168" y="550"/>
                    </a:lnTo>
                    <a:lnTo>
                      <a:pt x="153" y="544"/>
                    </a:lnTo>
                    <a:lnTo>
                      <a:pt x="141" y="537"/>
                    </a:lnTo>
                    <a:lnTo>
                      <a:pt x="129" y="544"/>
                    </a:lnTo>
                    <a:lnTo>
                      <a:pt x="117" y="552"/>
                    </a:lnTo>
                    <a:lnTo>
                      <a:pt x="114" y="562"/>
                    </a:lnTo>
                    <a:lnTo>
                      <a:pt x="112" y="572"/>
                    </a:lnTo>
                    <a:lnTo>
                      <a:pt x="109" y="582"/>
                    </a:lnTo>
                    <a:lnTo>
                      <a:pt x="106" y="592"/>
                    </a:lnTo>
                    <a:lnTo>
                      <a:pt x="96" y="606"/>
                    </a:lnTo>
                    <a:lnTo>
                      <a:pt x="84" y="619"/>
                    </a:lnTo>
                    <a:lnTo>
                      <a:pt x="69" y="626"/>
                    </a:lnTo>
                    <a:lnTo>
                      <a:pt x="52" y="632"/>
                    </a:lnTo>
                    <a:lnTo>
                      <a:pt x="42" y="632"/>
                    </a:lnTo>
                    <a:lnTo>
                      <a:pt x="34" y="632"/>
                    </a:lnTo>
                    <a:lnTo>
                      <a:pt x="24" y="632"/>
                    </a:lnTo>
                    <a:lnTo>
                      <a:pt x="15" y="632"/>
                    </a:lnTo>
                    <a:lnTo>
                      <a:pt x="14" y="616"/>
                    </a:lnTo>
                    <a:lnTo>
                      <a:pt x="12" y="604"/>
                    </a:lnTo>
                    <a:lnTo>
                      <a:pt x="10" y="592"/>
                    </a:lnTo>
                    <a:lnTo>
                      <a:pt x="9" y="584"/>
                    </a:lnTo>
                    <a:lnTo>
                      <a:pt x="5" y="569"/>
                    </a:lnTo>
                    <a:lnTo>
                      <a:pt x="7" y="560"/>
                    </a:lnTo>
                    <a:lnTo>
                      <a:pt x="9" y="554"/>
                    </a:lnTo>
                    <a:lnTo>
                      <a:pt x="17" y="549"/>
                    </a:lnTo>
                    <a:lnTo>
                      <a:pt x="22" y="547"/>
                    </a:lnTo>
                    <a:lnTo>
                      <a:pt x="29" y="545"/>
                    </a:lnTo>
                    <a:lnTo>
                      <a:pt x="39" y="544"/>
                    </a:lnTo>
                    <a:lnTo>
                      <a:pt x="51" y="542"/>
                    </a:lnTo>
                    <a:lnTo>
                      <a:pt x="71" y="534"/>
                    </a:lnTo>
                    <a:lnTo>
                      <a:pt x="91" y="525"/>
                    </a:lnTo>
                    <a:lnTo>
                      <a:pt x="109" y="514"/>
                    </a:lnTo>
                    <a:lnTo>
                      <a:pt x="129" y="502"/>
                    </a:lnTo>
                    <a:lnTo>
                      <a:pt x="144" y="487"/>
                    </a:lnTo>
                    <a:lnTo>
                      <a:pt x="161" y="472"/>
                    </a:lnTo>
                    <a:lnTo>
                      <a:pt x="174" y="455"/>
                    </a:lnTo>
                    <a:lnTo>
                      <a:pt x="189" y="438"/>
                    </a:lnTo>
                    <a:lnTo>
                      <a:pt x="198" y="418"/>
                    </a:lnTo>
                    <a:lnTo>
                      <a:pt x="208" y="398"/>
                    </a:lnTo>
                    <a:lnTo>
                      <a:pt x="214" y="376"/>
                    </a:lnTo>
                    <a:lnTo>
                      <a:pt x="221" y="356"/>
                    </a:lnTo>
                    <a:lnTo>
                      <a:pt x="223" y="333"/>
                    </a:lnTo>
                    <a:lnTo>
                      <a:pt x="224" y="313"/>
                    </a:lnTo>
                    <a:lnTo>
                      <a:pt x="223" y="291"/>
                    </a:lnTo>
                    <a:lnTo>
                      <a:pt x="219" y="271"/>
                    </a:lnTo>
                    <a:lnTo>
                      <a:pt x="211" y="248"/>
                    </a:lnTo>
                    <a:lnTo>
                      <a:pt x="203" y="229"/>
                    </a:lnTo>
                    <a:lnTo>
                      <a:pt x="191" y="211"/>
                    </a:lnTo>
                    <a:lnTo>
                      <a:pt x="181" y="196"/>
                    </a:lnTo>
                    <a:lnTo>
                      <a:pt x="168" y="181"/>
                    </a:lnTo>
                    <a:lnTo>
                      <a:pt x="158" y="167"/>
                    </a:lnTo>
                    <a:lnTo>
                      <a:pt x="142" y="156"/>
                    </a:lnTo>
                    <a:lnTo>
                      <a:pt x="129" y="147"/>
                    </a:lnTo>
                    <a:lnTo>
                      <a:pt x="112" y="137"/>
                    </a:lnTo>
                    <a:lnTo>
                      <a:pt x="97" y="129"/>
                    </a:lnTo>
                    <a:lnTo>
                      <a:pt x="81" y="122"/>
                    </a:lnTo>
                    <a:lnTo>
                      <a:pt x="66" y="117"/>
                    </a:lnTo>
                    <a:lnTo>
                      <a:pt x="49" y="112"/>
                    </a:lnTo>
                    <a:lnTo>
                      <a:pt x="32" y="109"/>
                    </a:lnTo>
                    <a:lnTo>
                      <a:pt x="17" y="107"/>
                    </a:lnTo>
                    <a:lnTo>
                      <a:pt x="2" y="107"/>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6" name="Freeform 676"/>
              <p:cNvSpPr>
                <a:spLocks/>
              </p:cNvSpPr>
              <p:nvPr/>
            </p:nvSpPr>
            <p:spPr bwMode="auto">
              <a:xfrm>
                <a:off x="4269" y="1859"/>
                <a:ext cx="260" cy="249"/>
              </a:xfrm>
              <a:custGeom>
                <a:avLst/>
                <a:gdLst>
                  <a:gd name="T0" fmla="*/ 55 w 520"/>
                  <a:gd name="T1" fmla="*/ 86 h 497"/>
                  <a:gd name="T2" fmla="*/ 15 w 520"/>
                  <a:gd name="T3" fmla="*/ 149 h 497"/>
                  <a:gd name="T4" fmla="*/ 0 w 520"/>
                  <a:gd name="T5" fmla="*/ 243 h 497"/>
                  <a:gd name="T6" fmla="*/ 18 w 520"/>
                  <a:gd name="T7" fmla="*/ 350 h 497"/>
                  <a:gd name="T8" fmla="*/ 73 w 520"/>
                  <a:gd name="T9" fmla="*/ 425 h 497"/>
                  <a:gd name="T10" fmla="*/ 167 w 520"/>
                  <a:gd name="T11" fmla="*/ 482 h 497"/>
                  <a:gd name="T12" fmla="*/ 256 w 520"/>
                  <a:gd name="T13" fmla="*/ 497 h 497"/>
                  <a:gd name="T14" fmla="*/ 351 w 520"/>
                  <a:gd name="T15" fmla="*/ 477 h 497"/>
                  <a:gd name="T16" fmla="*/ 415 w 520"/>
                  <a:gd name="T17" fmla="*/ 440 h 497"/>
                  <a:gd name="T18" fmla="*/ 485 w 520"/>
                  <a:gd name="T19" fmla="*/ 362 h 497"/>
                  <a:gd name="T20" fmla="*/ 520 w 520"/>
                  <a:gd name="T21" fmla="*/ 273 h 497"/>
                  <a:gd name="T22" fmla="*/ 515 w 520"/>
                  <a:gd name="T23" fmla="*/ 186 h 497"/>
                  <a:gd name="T24" fmla="*/ 480 w 520"/>
                  <a:gd name="T25" fmla="*/ 109 h 497"/>
                  <a:gd name="T26" fmla="*/ 415 w 520"/>
                  <a:gd name="T27" fmla="*/ 49 h 497"/>
                  <a:gd name="T28" fmla="*/ 304 w 520"/>
                  <a:gd name="T29" fmla="*/ 0 h 497"/>
                  <a:gd name="T30" fmla="*/ 209 w 520"/>
                  <a:gd name="T31" fmla="*/ 0 h 497"/>
                  <a:gd name="T32" fmla="*/ 129 w 520"/>
                  <a:gd name="T33" fmla="*/ 29 h 497"/>
                  <a:gd name="T34" fmla="*/ 55 w 520"/>
                  <a:gd name="T35" fmla="*/ 86 h 497"/>
                  <a:gd name="T36" fmla="*/ 55 w 520"/>
                  <a:gd name="T37" fmla="*/ 8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0" h="497">
                    <a:moveTo>
                      <a:pt x="55" y="86"/>
                    </a:moveTo>
                    <a:lnTo>
                      <a:pt x="15" y="149"/>
                    </a:lnTo>
                    <a:lnTo>
                      <a:pt x="0" y="243"/>
                    </a:lnTo>
                    <a:lnTo>
                      <a:pt x="18" y="350"/>
                    </a:lnTo>
                    <a:lnTo>
                      <a:pt x="73" y="425"/>
                    </a:lnTo>
                    <a:lnTo>
                      <a:pt x="167" y="482"/>
                    </a:lnTo>
                    <a:lnTo>
                      <a:pt x="256" y="497"/>
                    </a:lnTo>
                    <a:lnTo>
                      <a:pt x="351" y="477"/>
                    </a:lnTo>
                    <a:lnTo>
                      <a:pt x="415" y="440"/>
                    </a:lnTo>
                    <a:lnTo>
                      <a:pt x="485" y="362"/>
                    </a:lnTo>
                    <a:lnTo>
                      <a:pt x="520" y="273"/>
                    </a:lnTo>
                    <a:lnTo>
                      <a:pt x="515" y="186"/>
                    </a:lnTo>
                    <a:lnTo>
                      <a:pt x="480" y="109"/>
                    </a:lnTo>
                    <a:lnTo>
                      <a:pt x="415" y="49"/>
                    </a:lnTo>
                    <a:lnTo>
                      <a:pt x="304" y="0"/>
                    </a:lnTo>
                    <a:lnTo>
                      <a:pt x="209" y="0"/>
                    </a:lnTo>
                    <a:lnTo>
                      <a:pt x="129" y="29"/>
                    </a:lnTo>
                    <a:lnTo>
                      <a:pt x="55" y="86"/>
                    </a:lnTo>
                    <a:lnTo>
                      <a:pt x="55" y="86"/>
                    </a:lnTo>
                    <a:close/>
                  </a:path>
                </a:pathLst>
              </a:custGeom>
              <a:solidFill>
                <a:srgbClr val="FF59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7" name="Freeform 677"/>
              <p:cNvSpPr>
                <a:spLocks/>
              </p:cNvSpPr>
              <p:nvPr/>
            </p:nvSpPr>
            <p:spPr bwMode="auto">
              <a:xfrm>
                <a:off x="4289" y="1885"/>
                <a:ext cx="221" cy="201"/>
              </a:xfrm>
              <a:custGeom>
                <a:avLst/>
                <a:gdLst>
                  <a:gd name="T0" fmla="*/ 324 w 442"/>
                  <a:gd name="T1" fmla="*/ 20 h 402"/>
                  <a:gd name="T2" fmla="*/ 339 w 442"/>
                  <a:gd name="T3" fmla="*/ 52 h 402"/>
                  <a:gd name="T4" fmla="*/ 353 w 442"/>
                  <a:gd name="T5" fmla="*/ 91 h 402"/>
                  <a:gd name="T6" fmla="*/ 358 w 442"/>
                  <a:gd name="T7" fmla="*/ 124 h 402"/>
                  <a:gd name="T8" fmla="*/ 358 w 442"/>
                  <a:gd name="T9" fmla="*/ 183 h 402"/>
                  <a:gd name="T10" fmla="*/ 350 w 442"/>
                  <a:gd name="T11" fmla="*/ 214 h 402"/>
                  <a:gd name="T12" fmla="*/ 334 w 442"/>
                  <a:gd name="T13" fmla="*/ 244 h 402"/>
                  <a:gd name="T14" fmla="*/ 311 w 442"/>
                  <a:gd name="T15" fmla="*/ 278 h 402"/>
                  <a:gd name="T16" fmla="*/ 266 w 442"/>
                  <a:gd name="T17" fmla="*/ 315 h 402"/>
                  <a:gd name="T18" fmla="*/ 221 w 442"/>
                  <a:gd name="T19" fmla="*/ 330 h 402"/>
                  <a:gd name="T20" fmla="*/ 156 w 442"/>
                  <a:gd name="T21" fmla="*/ 331 h 402"/>
                  <a:gd name="T22" fmla="*/ 117 w 442"/>
                  <a:gd name="T23" fmla="*/ 320 h 402"/>
                  <a:gd name="T24" fmla="*/ 69 w 442"/>
                  <a:gd name="T25" fmla="*/ 293 h 402"/>
                  <a:gd name="T26" fmla="*/ 35 w 442"/>
                  <a:gd name="T27" fmla="*/ 254 h 402"/>
                  <a:gd name="T28" fmla="*/ 20 w 442"/>
                  <a:gd name="T29" fmla="*/ 219 h 402"/>
                  <a:gd name="T30" fmla="*/ 12 w 442"/>
                  <a:gd name="T31" fmla="*/ 178 h 402"/>
                  <a:gd name="T32" fmla="*/ 10 w 442"/>
                  <a:gd name="T33" fmla="*/ 134 h 402"/>
                  <a:gd name="T34" fmla="*/ 12 w 442"/>
                  <a:gd name="T35" fmla="*/ 106 h 402"/>
                  <a:gd name="T36" fmla="*/ 5 w 442"/>
                  <a:gd name="T37" fmla="*/ 131 h 402"/>
                  <a:gd name="T38" fmla="*/ 0 w 442"/>
                  <a:gd name="T39" fmla="*/ 173 h 402"/>
                  <a:gd name="T40" fmla="*/ 0 w 442"/>
                  <a:gd name="T41" fmla="*/ 211 h 402"/>
                  <a:gd name="T42" fmla="*/ 5 w 442"/>
                  <a:gd name="T43" fmla="*/ 253 h 402"/>
                  <a:gd name="T44" fmla="*/ 15 w 442"/>
                  <a:gd name="T45" fmla="*/ 283 h 402"/>
                  <a:gd name="T46" fmla="*/ 33 w 442"/>
                  <a:gd name="T47" fmla="*/ 320 h 402"/>
                  <a:gd name="T48" fmla="*/ 64 w 442"/>
                  <a:gd name="T49" fmla="*/ 345 h 402"/>
                  <a:gd name="T50" fmla="*/ 122 w 442"/>
                  <a:gd name="T51" fmla="*/ 382 h 402"/>
                  <a:gd name="T52" fmla="*/ 172 w 442"/>
                  <a:gd name="T53" fmla="*/ 397 h 402"/>
                  <a:gd name="T54" fmla="*/ 221 w 442"/>
                  <a:gd name="T55" fmla="*/ 402 h 402"/>
                  <a:gd name="T56" fmla="*/ 283 w 442"/>
                  <a:gd name="T57" fmla="*/ 393 h 402"/>
                  <a:gd name="T58" fmla="*/ 326 w 442"/>
                  <a:gd name="T59" fmla="*/ 373 h 402"/>
                  <a:gd name="T60" fmla="*/ 363 w 442"/>
                  <a:gd name="T61" fmla="*/ 350 h 402"/>
                  <a:gd name="T62" fmla="*/ 406 w 442"/>
                  <a:gd name="T63" fmla="*/ 298 h 402"/>
                  <a:gd name="T64" fmla="*/ 426 w 442"/>
                  <a:gd name="T65" fmla="*/ 265 h 402"/>
                  <a:gd name="T66" fmla="*/ 440 w 442"/>
                  <a:gd name="T67" fmla="*/ 229 h 402"/>
                  <a:gd name="T68" fmla="*/ 442 w 442"/>
                  <a:gd name="T69" fmla="*/ 173 h 402"/>
                  <a:gd name="T70" fmla="*/ 435 w 442"/>
                  <a:gd name="T71" fmla="*/ 134 h 402"/>
                  <a:gd name="T72" fmla="*/ 416 w 442"/>
                  <a:gd name="T73" fmla="*/ 97 h 402"/>
                  <a:gd name="T74" fmla="*/ 385 w 442"/>
                  <a:gd name="T75" fmla="*/ 62 h 402"/>
                  <a:gd name="T76" fmla="*/ 358 w 442"/>
                  <a:gd name="T77" fmla="*/ 29 h 402"/>
                  <a:gd name="T78" fmla="*/ 326 w 442"/>
                  <a:gd name="T79" fmla="*/ 10 h 402"/>
                  <a:gd name="T80" fmla="*/ 293 w 442"/>
                  <a:gd name="T81" fmla="*/ 0 h 402"/>
                  <a:gd name="T82" fmla="*/ 324 w 442"/>
                  <a:gd name="T83" fmla="*/ 20 h 402"/>
                  <a:gd name="T84" fmla="*/ 324 w 442"/>
                  <a:gd name="T85" fmla="*/ 2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2" h="402">
                    <a:moveTo>
                      <a:pt x="324" y="20"/>
                    </a:moveTo>
                    <a:lnTo>
                      <a:pt x="339" y="52"/>
                    </a:lnTo>
                    <a:lnTo>
                      <a:pt x="353" y="91"/>
                    </a:lnTo>
                    <a:lnTo>
                      <a:pt x="358" y="124"/>
                    </a:lnTo>
                    <a:lnTo>
                      <a:pt x="358" y="183"/>
                    </a:lnTo>
                    <a:lnTo>
                      <a:pt x="350" y="214"/>
                    </a:lnTo>
                    <a:lnTo>
                      <a:pt x="334" y="244"/>
                    </a:lnTo>
                    <a:lnTo>
                      <a:pt x="311" y="278"/>
                    </a:lnTo>
                    <a:lnTo>
                      <a:pt x="266" y="315"/>
                    </a:lnTo>
                    <a:lnTo>
                      <a:pt x="221" y="330"/>
                    </a:lnTo>
                    <a:lnTo>
                      <a:pt x="156" y="331"/>
                    </a:lnTo>
                    <a:lnTo>
                      <a:pt x="117" y="320"/>
                    </a:lnTo>
                    <a:lnTo>
                      <a:pt x="69" y="293"/>
                    </a:lnTo>
                    <a:lnTo>
                      <a:pt x="35" y="254"/>
                    </a:lnTo>
                    <a:lnTo>
                      <a:pt x="20" y="219"/>
                    </a:lnTo>
                    <a:lnTo>
                      <a:pt x="12" y="178"/>
                    </a:lnTo>
                    <a:lnTo>
                      <a:pt x="10" y="134"/>
                    </a:lnTo>
                    <a:lnTo>
                      <a:pt x="12" y="106"/>
                    </a:lnTo>
                    <a:lnTo>
                      <a:pt x="5" y="131"/>
                    </a:lnTo>
                    <a:lnTo>
                      <a:pt x="0" y="173"/>
                    </a:lnTo>
                    <a:lnTo>
                      <a:pt x="0" y="211"/>
                    </a:lnTo>
                    <a:lnTo>
                      <a:pt x="5" y="253"/>
                    </a:lnTo>
                    <a:lnTo>
                      <a:pt x="15" y="283"/>
                    </a:lnTo>
                    <a:lnTo>
                      <a:pt x="33" y="320"/>
                    </a:lnTo>
                    <a:lnTo>
                      <a:pt x="64" y="345"/>
                    </a:lnTo>
                    <a:lnTo>
                      <a:pt x="122" y="382"/>
                    </a:lnTo>
                    <a:lnTo>
                      <a:pt x="172" y="397"/>
                    </a:lnTo>
                    <a:lnTo>
                      <a:pt x="221" y="402"/>
                    </a:lnTo>
                    <a:lnTo>
                      <a:pt x="283" y="393"/>
                    </a:lnTo>
                    <a:lnTo>
                      <a:pt x="326" y="373"/>
                    </a:lnTo>
                    <a:lnTo>
                      <a:pt x="363" y="350"/>
                    </a:lnTo>
                    <a:lnTo>
                      <a:pt x="406" y="298"/>
                    </a:lnTo>
                    <a:lnTo>
                      <a:pt x="426" y="265"/>
                    </a:lnTo>
                    <a:lnTo>
                      <a:pt x="440" y="229"/>
                    </a:lnTo>
                    <a:lnTo>
                      <a:pt x="442" y="173"/>
                    </a:lnTo>
                    <a:lnTo>
                      <a:pt x="435" y="134"/>
                    </a:lnTo>
                    <a:lnTo>
                      <a:pt x="416" y="97"/>
                    </a:lnTo>
                    <a:lnTo>
                      <a:pt x="385" y="62"/>
                    </a:lnTo>
                    <a:lnTo>
                      <a:pt x="358" y="29"/>
                    </a:lnTo>
                    <a:lnTo>
                      <a:pt x="326" y="10"/>
                    </a:lnTo>
                    <a:lnTo>
                      <a:pt x="293" y="0"/>
                    </a:lnTo>
                    <a:lnTo>
                      <a:pt x="324" y="20"/>
                    </a:lnTo>
                    <a:lnTo>
                      <a:pt x="324" y="20"/>
                    </a:lnTo>
                    <a:close/>
                  </a:path>
                </a:pathLst>
              </a:custGeom>
              <a:solidFill>
                <a:srgbClr val="FF4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8" name="Freeform 678"/>
              <p:cNvSpPr>
                <a:spLocks/>
              </p:cNvSpPr>
              <p:nvPr/>
            </p:nvSpPr>
            <p:spPr bwMode="auto">
              <a:xfrm>
                <a:off x="4302" y="1880"/>
                <a:ext cx="154" cy="153"/>
              </a:xfrm>
              <a:custGeom>
                <a:avLst/>
                <a:gdLst>
                  <a:gd name="T0" fmla="*/ 171 w 309"/>
                  <a:gd name="T1" fmla="*/ 305 h 306"/>
                  <a:gd name="T2" fmla="*/ 201 w 309"/>
                  <a:gd name="T3" fmla="*/ 296 h 306"/>
                  <a:gd name="T4" fmla="*/ 228 w 309"/>
                  <a:gd name="T5" fmla="*/ 285 h 306"/>
                  <a:gd name="T6" fmla="*/ 253 w 309"/>
                  <a:gd name="T7" fmla="*/ 268 h 306"/>
                  <a:gd name="T8" fmla="*/ 273 w 309"/>
                  <a:gd name="T9" fmla="*/ 248 h 306"/>
                  <a:gd name="T10" fmla="*/ 288 w 309"/>
                  <a:gd name="T11" fmla="*/ 223 h 306"/>
                  <a:gd name="T12" fmla="*/ 299 w 309"/>
                  <a:gd name="T13" fmla="*/ 196 h 306"/>
                  <a:gd name="T14" fmla="*/ 308 w 309"/>
                  <a:gd name="T15" fmla="*/ 166 h 306"/>
                  <a:gd name="T16" fmla="*/ 308 w 309"/>
                  <a:gd name="T17" fmla="*/ 137 h 306"/>
                  <a:gd name="T18" fmla="*/ 299 w 309"/>
                  <a:gd name="T19" fmla="*/ 106 h 306"/>
                  <a:gd name="T20" fmla="*/ 288 w 309"/>
                  <a:gd name="T21" fmla="*/ 77 h 306"/>
                  <a:gd name="T22" fmla="*/ 273 w 309"/>
                  <a:gd name="T23" fmla="*/ 54 h 306"/>
                  <a:gd name="T24" fmla="*/ 253 w 309"/>
                  <a:gd name="T25" fmla="*/ 34 h 306"/>
                  <a:gd name="T26" fmla="*/ 228 w 309"/>
                  <a:gd name="T27" fmla="*/ 17 h 306"/>
                  <a:gd name="T28" fmla="*/ 201 w 309"/>
                  <a:gd name="T29" fmla="*/ 5 h 306"/>
                  <a:gd name="T30" fmla="*/ 171 w 309"/>
                  <a:gd name="T31" fmla="*/ 0 h 306"/>
                  <a:gd name="T32" fmla="*/ 141 w 309"/>
                  <a:gd name="T33" fmla="*/ 0 h 306"/>
                  <a:gd name="T34" fmla="*/ 109 w 309"/>
                  <a:gd name="T35" fmla="*/ 5 h 306"/>
                  <a:gd name="T36" fmla="*/ 80 w 309"/>
                  <a:gd name="T37" fmla="*/ 17 h 306"/>
                  <a:gd name="T38" fmla="*/ 55 w 309"/>
                  <a:gd name="T39" fmla="*/ 34 h 306"/>
                  <a:gd name="T40" fmla="*/ 34 w 309"/>
                  <a:gd name="T41" fmla="*/ 54 h 306"/>
                  <a:gd name="T42" fmla="*/ 17 w 309"/>
                  <a:gd name="T43" fmla="*/ 77 h 306"/>
                  <a:gd name="T44" fmla="*/ 5 w 309"/>
                  <a:gd name="T45" fmla="*/ 106 h 306"/>
                  <a:gd name="T46" fmla="*/ 0 w 309"/>
                  <a:gd name="T47" fmla="*/ 137 h 306"/>
                  <a:gd name="T48" fmla="*/ 0 w 309"/>
                  <a:gd name="T49" fmla="*/ 166 h 306"/>
                  <a:gd name="T50" fmla="*/ 5 w 309"/>
                  <a:gd name="T51" fmla="*/ 196 h 306"/>
                  <a:gd name="T52" fmla="*/ 17 w 309"/>
                  <a:gd name="T53" fmla="*/ 223 h 306"/>
                  <a:gd name="T54" fmla="*/ 34 w 309"/>
                  <a:gd name="T55" fmla="*/ 248 h 306"/>
                  <a:gd name="T56" fmla="*/ 55 w 309"/>
                  <a:gd name="T57" fmla="*/ 268 h 306"/>
                  <a:gd name="T58" fmla="*/ 80 w 309"/>
                  <a:gd name="T59" fmla="*/ 285 h 306"/>
                  <a:gd name="T60" fmla="*/ 109 w 309"/>
                  <a:gd name="T61" fmla="*/ 296 h 306"/>
                  <a:gd name="T62" fmla="*/ 141 w 309"/>
                  <a:gd name="T63" fmla="*/ 305 h 306"/>
                  <a:gd name="T64" fmla="*/ 157 w 309"/>
                  <a:gd name="T65"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306">
                    <a:moveTo>
                      <a:pt x="157" y="306"/>
                    </a:moveTo>
                    <a:lnTo>
                      <a:pt x="171" y="305"/>
                    </a:lnTo>
                    <a:lnTo>
                      <a:pt x="186" y="301"/>
                    </a:lnTo>
                    <a:lnTo>
                      <a:pt x="201" y="296"/>
                    </a:lnTo>
                    <a:lnTo>
                      <a:pt x="216" y="293"/>
                    </a:lnTo>
                    <a:lnTo>
                      <a:pt x="228" y="285"/>
                    </a:lnTo>
                    <a:lnTo>
                      <a:pt x="241" y="278"/>
                    </a:lnTo>
                    <a:lnTo>
                      <a:pt x="253" y="268"/>
                    </a:lnTo>
                    <a:lnTo>
                      <a:pt x="264" y="259"/>
                    </a:lnTo>
                    <a:lnTo>
                      <a:pt x="273" y="248"/>
                    </a:lnTo>
                    <a:lnTo>
                      <a:pt x="281" y="236"/>
                    </a:lnTo>
                    <a:lnTo>
                      <a:pt x="288" y="223"/>
                    </a:lnTo>
                    <a:lnTo>
                      <a:pt x="296" y="211"/>
                    </a:lnTo>
                    <a:lnTo>
                      <a:pt x="299" y="196"/>
                    </a:lnTo>
                    <a:lnTo>
                      <a:pt x="304" y="181"/>
                    </a:lnTo>
                    <a:lnTo>
                      <a:pt x="308" y="166"/>
                    </a:lnTo>
                    <a:lnTo>
                      <a:pt x="309" y="152"/>
                    </a:lnTo>
                    <a:lnTo>
                      <a:pt x="308" y="137"/>
                    </a:lnTo>
                    <a:lnTo>
                      <a:pt x="304" y="121"/>
                    </a:lnTo>
                    <a:lnTo>
                      <a:pt x="299" y="106"/>
                    </a:lnTo>
                    <a:lnTo>
                      <a:pt x="296" y="92"/>
                    </a:lnTo>
                    <a:lnTo>
                      <a:pt x="288" y="77"/>
                    </a:lnTo>
                    <a:lnTo>
                      <a:pt x="281" y="65"/>
                    </a:lnTo>
                    <a:lnTo>
                      <a:pt x="273" y="54"/>
                    </a:lnTo>
                    <a:lnTo>
                      <a:pt x="264" y="44"/>
                    </a:lnTo>
                    <a:lnTo>
                      <a:pt x="253" y="34"/>
                    </a:lnTo>
                    <a:lnTo>
                      <a:pt x="241" y="25"/>
                    </a:lnTo>
                    <a:lnTo>
                      <a:pt x="228" y="17"/>
                    </a:lnTo>
                    <a:lnTo>
                      <a:pt x="216" y="12"/>
                    </a:lnTo>
                    <a:lnTo>
                      <a:pt x="201" y="5"/>
                    </a:lnTo>
                    <a:lnTo>
                      <a:pt x="186" y="2"/>
                    </a:lnTo>
                    <a:lnTo>
                      <a:pt x="171" y="0"/>
                    </a:lnTo>
                    <a:lnTo>
                      <a:pt x="157" y="0"/>
                    </a:lnTo>
                    <a:lnTo>
                      <a:pt x="141" y="0"/>
                    </a:lnTo>
                    <a:lnTo>
                      <a:pt x="124" y="2"/>
                    </a:lnTo>
                    <a:lnTo>
                      <a:pt x="109" y="5"/>
                    </a:lnTo>
                    <a:lnTo>
                      <a:pt x="95" y="12"/>
                    </a:lnTo>
                    <a:lnTo>
                      <a:pt x="80" y="17"/>
                    </a:lnTo>
                    <a:lnTo>
                      <a:pt x="69" y="25"/>
                    </a:lnTo>
                    <a:lnTo>
                      <a:pt x="55" y="34"/>
                    </a:lnTo>
                    <a:lnTo>
                      <a:pt x="45" y="44"/>
                    </a:lnTo>
                    <a:lnTo>
                      <a:pt x="34" y="54"/>
                    </a:lnTo>
                    <a:lnTo>
                      <a:pt x="25" y="65"/>
                    </a:lnTo>
                    <a:lnTo>
                      <a:pt x="17" y="77"/>
                    </a:lnTo>
                    <a:lnTo>
                      <a:pt x="12" y="92"/>
                    </a:lnTo>
                    <a:lnTo>
                      <a:pt x="5" y="106"/>
                    </a:lnTo>
                    <a:lnTo>
                      <a:pt x="2" y="121"/>
                    </a:lnTo>
                    <a:lnTo>
                      <a:pt x="0" y="137"/>
                    </a:lnTo>
                    <a:lnTo>
                      <a:pt x="0" y="152"/>
                    </a:lnTo>
                    <a:lnTo>
                      <a:pt x="0" y="166"/>
                    </a:lnTo>
                    <a:lnTo>
                      <a:pt x="2" y="181"/>
                    </a:lnTo>
                    <a:lnTo>
                      <a:pt x="5" y="196"/>
                    </a:lnTo>
                    <a:lnTo>
                      <a:pt x="12" y="211"/>
                    </a:lnTo>
                    <a:lnTo>
                      <a:pt x="17" y="223"/>
                    </a:lnTo>
                    <a:lnTo>
                      <a:pt x="25" y="236"/>
                    </a:lnTo>
                    <a:lnTo>
                      <a:pt x="34" y="248"/>
                    </a:lnTo>
                    <a:lnTo>
                      <a:pt x="45" y="259"/>
                    </a:lnTo>
                    <a:lnTo>
                      <a:pt x="55" y="268"/>
                    </a:lnTo>
                    <a:lnTo>
                      <a:pt x="69" y="278"/>
                    </a:lnTo>
                    <a:lnTo>
                      <a:pt x="80" y="285"/>
                    </a:lnTo>
                    <a:lnTo>
                      <a:pt x="95" y="293"/>
                    </a:lnTo>
                    <a:lnTo>
                      <a:pt x="109" y="296"/>
                    </a:lnTo>
                    <a:lnTo>
                      <a:pt x="124" y="301"/>
                    </a:lnTo>
                    <a:lnTo>
                      <a:pt x="141" y="305"/>
                    </a:lnTo>
                    <a:lnTo>
                      <a:pt x="157" y="306"/>
                    </a:lnTo>
                    <a:lnTo>
                      <a:pt x="157" y="306"/>
                    </a:lnTo>
                    <a:close/>
                  </a:path>
                </a:pathLst>
              </a:custGeom>
              <a:solidFill>
                <a:srgbClr val="FF73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9" name="Freeform 679"/>
              <p:cNvSpPr>
                <a:spLocks/>
              </p:cNvSpPr>
              <p:nvPr/>
            </p:nvSpPr>
            <p:spPr bwMode="auto">
              <a:xfrm>
                <a:off x="4321" y="1891"/>
                <a:ext cx="108" cy="107"/>
              </a:xfrm>
              <a:custGeom>
                <a:avLst/>
                <a:gdLst>
                  <a:gd name="T0" fmla="*/ 108 w 215"/>
                  <a:gd name="T1" fmla="*/ 214 h 214"/>
                  <a:gd name="T2" fmla="*/ 118 w 215"/>
                  <a:gd name="T3" fmla="*/ 212 h 214"/>
                  <a:gd name="T4" fmla="*/ 128 w 215"/>
                  <a:gd name="T5" fmla="*/ 211 h 214"/>
                  <a:gd name="T6" fmla="*/ 138 w 215"/>
                  <a:gd name="T7" fmla="*/ 207 h 214"/>
                  <a:gd name="T8" fmla="*/ 148 w 215"/>
                  <a:gd name="T9" fmla="*/ 206 h 214"/>
                  <a:gd name="T10" fmla="*/ 157 w 215"/>
                  <a:gd name="T11" fmla="*/ 199 h 214"/>
                  <a:gd name="T12" fmla="*/ 167 w 215"/>
                  <a:gd name="T13" fmla="*/ 194 h 214"/>
                  <a:gd name="T14" fmla="*/ 175 w 215"/>
                  <a:gd name="T15" fmla="*/ 187 h 214"/>
                  <a:gd name="T16" fmla="*/ 184 w 215"/>
                  <a:gd name="T17" fmla="*/ 182 h 214"/>
                  <a:gd name="T18" fmla="*/ 195 w 215"/>
                  <a:gd name="T19" fmla="*/ 166 h 214"/>
                  <a:gd name="T20" fmla="*/ 205 w 215"/>
                  <a:gd name="T21" fmla="*/ 149 h 214"/>
                  <a:gd name="T22" fmla="*/ 209 w 215"/>
                  <a:gd name="T23" fmla="*/ 137 h 214"/>
                  <a:gd name="T24" fmla="*/ 212 w 215"/>
                  <a:gd name="T25" fmla="*/ 129 h 214"/>
                  <a:gd name="T26" fmla="*/ 214 w 215"/>
                  <a:gd name="T27" fmla="*/ 119 h 214"/>
                  <a:gd name="T28" fmla="*/ 215 w 215"/>
                  <a:gd name="T29" fmla="*/ 109 h 214"/>
                  <a:gd name="T30" fmla="*/ 214 w 215"/>
                  <a:gd name="T31" fmla="*/ 97 h 214"/>
                  <a:gd name="T32" fmla="*/ 212 w 215"/>
                  <a:gd name="T33" fmla="*/ 85 h 214"/>
                  <a:gd name="T34" fmla="*/ 209 w 215"/>
                  <a:gd name="T35" fmla="*/ 75 h 214"/>
                  <a:gd name="T36" fmla="*/ 205 w 215"/>
                  <a:gd name="T37" fmla="*/ 65 h 214"/>
                  <a:gd name="T38" fmla="*/ 195 w 215"/>
                  <a:gd name="T39" fmla="*/ 47 h 214"/>
                  <a:gd name="T40" fmla="*/ 184 w 215"/>
                  <a:gd name="T41" fmla="*/ 32 h 214"/>
                  <a:gd name="T42" fmla="*/ 175 w 215"/>
                  <a:gd name="T43" fmla="*/ 23 h 214"/>
                  <a:gd name="T44" fmla="*/ 167 w 215"/>
                  <a:gd name="T45" fmla="*/ 17 h 214"/>
                  <a:gd name="T46" fmla="*/ 157 w 215"/>
                  <a:gd name="T47" fmla="*/ 12 h 214"/>
                  <a:gd name="T48" fmla="*/ 148 w 215"/>
                  <a:gd name="T49" fmla="*/ 8 h 214"/>
                  <a:gd name="T50" fmla="*/ 138 w 215"/>
                  <a:gd name="T51" fmla="*/ 3 h 214"/>
                  <a:gd name="T52" fmla="*/ 128 w 215"/>
                  <a:gd name="T53" fmla="*/ 2 h 214"/>
                  <a:gd name="T54" fmla="*/ 118 w 215"/>
                  <a:gd name="T55" fmla="*/ 0 h 214"/>
                  <a:gd name="T56" fmla="*/ 108 w 215"/>
                  <a:gd name="T57" fmla="*/ 0 h 214"/>
                  <a:gd name="T58" fmla="*/ 95 w 215"/>
                  <a:gd name="T59" fmla="*/ 0 h 214"/>
                  <a:gd name="T60" fmla="*/ 83 w 215"/>
                  <a:gd name="T61" fmla="*/ 2 h 214"/>
                  <a:gd name="T62" fmla="*/ 73 w 215"/>
                  <a:gd name="T63" fmla="*/ 3 h 214"/>
                  <a:gd name="T64" fmla="*/ 63 w 215"/>
                  <a:gd name="T65" fmla="*/ 8 h 214"/>
                  <a:gd name="T66" fmla="*/ 45 w 215"/>
                  <a:gd name="T67" fmla="*/ 17 h 214"/>
                  <a:gd name="T68" fmla="*/ 30 w 215"/>
                  <a:gd name="T69" fmla="*/ 32 h 214"/>
                  <a:gd name="T70" fmla="*/ 16 w 215"/>
                  <a:gd name="T71" fmla="*/ 47 h 214"/>
                  <a:gd name="T72" fmla="*/ 6 w 215"/>
                  <a:gd name="T73" fmla="*/ 65 h 214"/>
                  <a:gd name="T74" fmla="*/ 1 w 215"/>
                  <a:gd name="T75" fmla="*/ 75 h 214"/>
                  <a:gd name="T76" fmla="*/ 0 w 215"/>
                  <a:gd name="T77" fmla="*/ 85 h 214"/>
                  <a:gd name="T78" fmla="*/ 0 w 215"/>
                  <a:gd name="T79" fmla="*/ 97 h 214"/>
                  <a:gd name="T80" fmla="*/ 0 w 215"/>
                  <a:gd name="T81" fmla="*/ 109 h 214"/>
                  <a:gd name="T82" fmla="*/ 0 w 215"/>
                  <a:gd name="T83" fmla="*/ 119 h 214"/>
                  <a:gd name="T84" fmla="*/ 0 w 215"/>
                  <a:gd name="T85" fmla="*/ 129 h 214"/>
                  <a:gd name="T86" fmla="*/ 1 w 215"/>
                  <a:gd name="T87" fmla="*/ 137 h 214"/>
                  <a:gd name="T88" fmla="*/ 6 w 215"/>
                  <a:gd name="T89" fmla="*/ 149 h 214"/>
                  <a:gd name="T90" fmla="*/ 16 w 215"/>
                  <a:gd name="T91" fmla="*/ 166 h 214"/>
                  <a:gd name="T92" fmla="*/ 30 w 215"/>
                  <a:gd name="T93" fmla="*/ 182 h 214"/>
                  <a:gd name="T94" fmla="*/ 45 w 215"/>
                  <a:gd name="T95" fmla="*/ 194 h 214"/>
                  <a:gd name="T96" fmla="*/ 63 w 215"/>
                  <a:gd name="T97" fmla="*/ 206 h 214"/>
                  <a:gd name="T98" fmla="*/ 73 w 215"/>
                  <a:gd name="T99" fmla="*/ 207 h 214"/>
                  <a:gd name="T100" fmla="*/ 83 w 215"/>
                  <a:gd name="T101" fmla="*/ 211 h 214"/>
                  <a:gd name="T102" fmla="*/ 95 w 215"/>
                  <a:gd name="T103" fmla="*/ 212 h 214"/>
                  <a:gd name="T104" fmla="*/ 108 w 215"/>
                  <a:gd name="T105" fmla="*/ 214 h 214"/>
                  <a:gd name="T106" fmla="*/ 108 w 215"/>
                  <a:gd name="T107"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214">
                    <a:moveTo>
                      <a:pt x="108" y="214"/>
                    </a:moveTo>
                    <a:lnTo>
                      <a:pt x="118" y="212"/>
                    </a:lnTo>
                    <a:lnTo>
                      <a:pt x="128" y="211"/>
                    </a:lnTo>
                    <a:lnTo>
                      <a:pt x="138" y="207"/>
                    </a:lnTo>
                    <a:lnTo>
                      <a:pt x="148" y="206"/>
                    </a:lnTo>
                    <a:lnTo>
                      <a:pt x="157" y="199"/>
                    </a:lnTo>
                    <a:lnTo>
                      <a:pt x="167" y="194"/>
                    </a:lnTo>
                    <a:lnTo>
                      <a:pt x="175" y="187"/>
                    </a:lnTo>
                    <a:lnTo>
                      <a:pt x="184" y="182"/>
                    </a:lnTo>
                    <a:lnTo>
                      <a:pt x="195" y="166"/>
                    </a:lnTo>
                    <a:lnTo>
                      <a:pt x="205" y="149"/>
                    </a:lnTo>
                    <a:lnTo>
                      <a:pt x="209" y="137"/>
                    </a:lnTo>
                    <a:lnTo>
                      <a:pt x="212" y="129"/>
                    </a:lnTo>
                    <a:lnTo>
                      <a:pt x="214" y="119"/>
                    </a:lnTo>
                    <a:lnTo>
                      <a:pt x="215" y="109"/>
                    </a:lnTo>
                    <a:lnTo>
                      <a:pt x="214" y="97"/>
                    </a:lnTo>
                    <a:lnTo>
                      <a:pt x="212" y="85"/>
                    </a:lnTo>
                    <a:lnTo>
                      <a:pt x="209" y="75"/>
                    </a:lnTo>
                    <a:lnTo>
                      <a:pt x="205" y="65"/>
                    </a:lnTo>
                    <a:lnTo>
                      <a:pt x="195" y="47"/>
                    </a:lnTo>
                    <a:lnTo>
                      <a:pt x="184" y="32"/>
                    </a:lnTo>
                    <a:lnTo>
                      <a:pt x="175" y="23"/>
                    </a:lnTo>
                    <a:lnTo>
                      <a:pt x="167" y="17"/>
                    </a:lnTo>
                    <a:lnTo>
                      <a:pt x="157" y="12"/>
                    </a:lnTo>
                    <a:lnTo>
                      <a:pt x="148" y="8"/>
                    </a:lnTo>
                    <a:lnTo>
                      <a:pt x="138" y="3"/>
                    </a:lnTo>
                    <a:lnTo>
                      <a:pt x="128" y="2"/>
                    </a:lnTo>
                    <a:lnTo>
                      <a:pt x="118" y="0"/>
                    </a:lnTo>
                    <a:lnTo>
                      <a:pt x="108" y="0"/>
                    </a:lnTo>
                    <a:lnTo>
                      <a:pt x="95" y="0"/>
                    </a:lnTo>
                    <a:lnTo>
                      <a:pt x="83" y="2"/>
                    </a:lnTo>
                    <a:lnTo>
                      <a:pt x="73" y="3"/>
                    </a:lnTo>
                    <a:lnTo>
                      <a:pt x="63" y="8"/>
                    </a:lnTo>
                    <a:lnTo>
                      <a:pt x="45" y="17"/>
                    </a:lnTo>
                    <a:lnTo>
                      <a:pt x="30" y="32"/>
                    </a:lnTo>
                    <a:lnTo>
                      <a:pt x="16" y="47"/>
                    </a:lnTo>
                    <a:lnTo>
                      <a:pt x="6" y="65"/>
                    </a:lnTo>
                    <a:lnTo>
                      <a:pt x="1" y="75"/>
                    </a:lnTo>
                    <a:lnTo>
                      <a:pt x="0" y="85"/>
                    </a:lnTo>
                    <a:lnTo>
                      <a:pt x="0" y="97"/>
                    </a:lnTo>
                    <a:lnTo>
                      <a:pt x="0" y="109"/>
                    </a:lnTo>
                    <a:lnTo>
                      <a:pt x="0" y="119"/>
                    </a:lnTo>
                    <a:lnTo>
                      <a:pt x="0" y="129"/>
                    </a:lnTo>
                    <a:lnTo>
                      <a:pt x="1" y="137"/>
                    </a:lnTo>
                    <a:lnTo>
                      <a:pt x="6" y="149"/>
                    </a:lnTo>
                    <a:lnTo>
                      <a:pt x="16" y="166"/>
                    </a:lnTo>
                    <a:lnTo>
                      <a:pt x="30" y="182"/>
                    </a:lnTo>
                    <a:lnTo>
                      <a:pt x="45" y="194"/>
                    </a:lnTo>
                    <a:lnTo>
                      <a:pt x="63" y="206"/>
                    </a:lnTo>
                    <a:lnTo>
                      <a:pt x="73" y="207"/>
                    </a:lnTo>
                    <a:lnTo>
                      <a:pt x="83" y="211"/>
                    </a:lnTo>
                    <a:lnTo>
                      <a:pt x="95" y="212"/>
                    </a:lnTo>
                    <a:lnTo>
                      <a:pt x="108" y="214"/>
                    </a:lnTo>
                    <a:lnTo>
                      <a:pt x="108" y="214"/>
                    </a:lnTo>
                    <a:close/>
                  </a:path>
                </a:pathLst>
              </a:custGeom>
              <a:solidFill>
                <a:srgbClr val="FF8C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0" name="Freeform 680"/>
              <p:cNvSpPr>
                <a:spLocks/>
              </p:cNvSpPr>
              <p:nvPr/>
            </p:nvSpPr>
            <p:spPr bwMode="auto">
              <a:xfrm>
                <a:off x="4336" y="1904"/>
                <a:ext cx="63" cy="62"/>
              </a:xfrm>
              <a:custGeom>
                <a:avLst/>
                <a:gdLst>
                  <a:gd name="T0" fmla="*/ 62 w 127"/>
                  <a:gd name="T1" fmla="*/ 124 h 124"/>
                  <a:gd name="T2" fmla="*/ 73 w 127"/>
                  <a:gd name="T3" fmla="*/ 122 h 124"/>
                  <a:gd name="T4" fmla="*/ 87 w 127"/>
                  <a:gd name="T5" fmla="*/ 117 h 124"/>
                  <a:gd name="T6" fmla="*/ 97 w 127"/>
                  <a:gd name="T7" fmla="*/ 110 h 124"/>
                  <a:gd name="T8" fmla="*/ 107 w 127"/>
                  <a:gd name="T9" fmla="*/ 103 h 124"/>
                  <a:gd name="T10" fmla="*/ 113 w 127"/>
                  <a:gd name="T11" fmla="*/ 95 h 124"/>
                  <a:gd name="T12" fmla="*/ 120 w 127"/>
                  <a:gd name="T13" fmla="*/ 85 h 124"/>
                  <a:gd name="T14" fmla="*/ 123 w 127"/>
                  <a:gd name="T15" fmla="*/ 73 h 124"/>
                  <a:gd name="T16" fmla="*/ 127 w 127"/>
                  <a:gd name="T17" fmla="*/ 62 h 124"/>
                  <a:gd name="T18" fmla="*/ 123 w 127"/>
                  <a:gd name="T19" fmla="*/ 48 h 124"/>
                  <a:gd name="T20" fmla="*/ 120 w 127"/>
                  <a:gd name="T21" fmla="*/ 37 h 124"/>
                  <a:gd name="T22" fmla="*/ 113 w 127"/>
                  <a:gd name="T23" fmla="*/ 27 h 124"/>
                  <a:gd name="T24" fmla="*/ 107 w 127"/>
                  <a:gd name="T25" fmla="*/ 18 h 124"/>
                  <a:gd name="T26" fmla="*/ 97 w 127"/>
                  <a:gd name="T27" fmla="*/ 8 h 124"/>
                  <a:gd name="T28" fmla="*/ 87 w 127"/>
                  <a:gd name="T29" fmla="*/ 3 h 124"/>
                  <a:gd name="T30" fmla="*/ 73 w 127"/>
                  <a:gd name="T31" fmla="*/ 0 h 124"/>
                  <a:gd name="T32" fmla="*/ 62 w 127"/>
                  <a:gd name="T33" fmla="*/ 0 h 124"/>
                  <a:gd name="T34" fmla="*/ 48 w 127"/>
                  <a:gd name="T35" fmla="*/ 0 h 124"/>
                  <a:gd name="T36" fmla="*/ 36 w 127"/>
                  <a:gd name="T37" fmla="*/ 3 h 124"/>
                  <a:gd name="T38" fmla="*/ 26 w 127"/>
                  <a:gd name="T39" fmla="*/ 8 h 124"/>
                  <a:gd name="T40" fmla="*/ 18 w 127"/>
                  <a:gd name="T41" fmla="*/ 18 h 124"/>
                  <a:gd name="T42" fmla="*/ 8 w 127"/>
                  <a:gd name="T43" fmla="*/ 27 h 124"/>
                  <a:gd name="T44" fmla="*/ 3 w 127"/>
                  <a:gd name="T45" fmla="*/ 37 h 124"/>
                  <a:gd name="T46" fmla="*/ 0 w 127"/>
                  <a:gd name="T47" fmla="*/ 48 h 124"/>
                  <a:gd name="T48" fmla="*/ 0 w 127"/>
                  <a:gd name="T49" fmla="*/ 62 h 124"/>
                  <a:gd name="T50" fmla="*/ 0 w 127"/>
                  <a:gd name="T51" fmla="*/ 73 h 124"/>
                  <a:gd name="T52" fmla="*/ 3 w 127"/>
                  <a:gd name="T53" fmla="*/ 85 h 124"/>
                  <a:gd name="T54" fmla="*/ 8 w 127"/>
                  <a:gd name="T55" fmla="*/ 95 h 124"/>
                  <a:gd name="T56" fmla="*/ 18 w 127"/>
                  <a:gd name="T57" fmla="*/ 103 h 124"/>
                  <a:gd name="T58" fmla="*/ 26 w 127"/>
                  <a:gd name="T59" fmla="*/ 110 h 124"/>
                  <a:gd name="T60" fmla="*/ 36 w 127"/>
                  <a:gd name="T61" fmla="*/ 117 h 124"/>
                  <a:gd name="T62" fmla="*/ 48 w 127"/>
                  <a:gd name="T63" fmla="*/ 122 h 124"/>
                  <a:gd name="T64" fmla="*/ 62 w 127"/>
                  <a:gd name="T65" fmla="*/ 124 h 124"/>
                  <a:gd name="T66" fmla="*/ 62 w 127"/>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24">
                    <a:moveTo>
                      <a:pt x="62" y="124"/>
                    </a:moveTo>
                    <a:lnTo>
                      <a:pt x="73" y="122"/>
                    </a:lnTo>
                    <a:lnTo>
                      <a:pt x="87" y="117"/>
                    </a:lnTo>
                    <a:lnTo>
                      <a:pt x="97" y="110"/>
                    </a:lnTo>
                    <a:lnTo>
                      <a:pt x="107" y="103"/>
                    </a:lnTo>
                    <a:lnTo>
                      <a:pt x="113" y="95"/>
                    </a:lnTo>
                    <a:lnTo>
                      <a:pt x="120" y="85"/>
                    </a:lnTo>
                    <a:lnTo>
                      <a:pt x="123" y="73"/>
                    </a:lnTo>
                    <a:lnTo>
                      <a:pt x="127" y="62"/>
                    </a:lnTo>
                    <a:lnTo>
                      <a:pt x="123" y="48"/>
                    </a:lnTo>
                    <a:lnTo>
                      <a:pt x="120" y="37"/>
                    </a:lnTo>
                    <a:lnTo>
                      <a:pt x="113" y="27"/>
                    </a:lnTo>
                    <a:lnTo>
                      <a:pt x="107" y="18"/>
                    </a:lnTo>
                    <a:lnTo>
                      <a:pt x="97" y="8"/>
                    </a:lnTo>
                    <a:lnTo>
                      <a:pt x="87" y="3"/>
                    </a:lnTo>
                    <a:lnTo>
                      <a:pt x="73" y="0"/>
                    </a:lnTo>
                    <a:lnTo>
                      <a:pt x="62" y="0"/>
                    </a:lnTo>
                    <a:lnTo>
                      <a:pt x="48" y="0"/>
                    </a:lnTo>
                    <a:lnTo>
                      <a:pt x="36" y="3"/>
                    </a:lnTo>
                    <a:lnTo>
                      <a:pt x="26" y="8"/>
                    </a:lnTo>
                    <a:lnTo>
                      <a:pt x="18" y="18"/>
                    </a:lnTo>
                    <a:lnTo>
                      <a:pt x="8" y="27"/>
                    </a:lnTo>
                    <a:lnTo>
                      <a:pt x="3" y="37"/>
                    </a:lnTo>
                    <a:lnTo>
                      <a:pt x="0" y="48"/>
                    </a:lnTo>
                    <a:lnTo>
                      <a:pt x="0" y="62"/>
                    </a:lnTo>
                    <a:lnTo>
                      <a:pt x="0" y="73"/>
                    </a:lnTo>
                    <a:lnTo>
                      <a:pt x="3" y="85"/>
                    </a:lnTo>
                    <a:lnTo>
                      <a:pt x="8" y="95"/>
                    </a:lnTo>
                    <a:lnTo>
                      <a:pt x="18" y="103"/>
                    </a:lnTo>
                    <a:lnTo>
                      <a:pt x="26" y="110"/>
                    </a:lnTo>
                    <a:lnTo>
                      <a:pt x="36" y="117"/>
                    </a:lnTo>
                    <a:lnTo>
                      <a:pt x="48" y="122"/>
                    </a:lnTo>
                    <a:lnTo>
                      <a:pt x="62" y="124"/>
                    </a:lnTo>
                    <a:lnTo>
                      <a:pt x="62" y="124"/>
                    </a:lnTo>
                    <a:close/>
                  </a:path>
                </a:pathLst>
              </a:custGeom>
              <a:solidFill>
                <a:srgbClr val="FFA6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1" name="Freeform 681"/>
              <p:cNvSpPr>
                <a:spLocks/>
              </p:cNvSpPr>
              <p:nvPr/>
            </p:nvSpPr>
            <p:spPr bwMode="auto">
              <a:xfrm>
                <a:off x="5109" y="2421"/>
                <a:ext cx="162" cy="335"/>
              </a:xfrm>
              <a:custGeom>
                <a:avLst/>
                <a:gdLst>
                  <a:gd name="T0" fmla="*/ 322 w 322"/>
                  <a:gd name="T1" fmla="*/ 597 h 671"/>
                  <a:gd name="T2" fmla="*/ 322 w 322"/>
                  <a:gd name="T3" fmla="*/ 631 h 671"/>
                  <a:gd name="T4" fmla="*/ 322 w 322"/>
                  <a:gd name="T5" fmla="*/ 666 h 671"/>
                  <a:gd name="T6" fmla="*/ 291 w 322"/>
                  <a:gd name="T7" fmla="*/ 671 h 671"/>
                  <a:gd name="T8" fmla="*/ 262 w 322"/>
                  <a:gd name="T9" fmla="*/ 666 h 671"/>
                  <a:gd name="T10" fmla="*/ 229 w 322"/>
                  <a:gd name="T11" fmla="*/ 646 h 671"/>
                  <a:gd name="T12" fmla="*/ 209 w 322"/>
                  <a:gd name="T13" fmla="*/ 612 h 671"/>
                  <a:gd name="T14" fmla="*/ 194 w 322"/>
                  <a:gd name="T15" fmla="*/ 597 h 671"/>
                  <a:gd name="T16" fmla="*/ 155 w 322"/>
                  <a:gd name="T17" fmla="*/ 607 h 671"/>
                  <a:gd name="T18" fmla="*/ 118 w 322"/>
                  <a:gd name="T19" fmla="*/ 594 h 671"/>
                  <a:gd name="T20" fmla="*/ 90 w 322"/>
                  <a:gd name="T21" fmla="*/ 574 h 671"/>
                  <a:gd name="T22" fmla="*/ 75 w 322"/>
                  <a:gd name="T23" fmla="*/ 544 h 671"/>
                  <a:gd name="T24" fmla="*/ 72 w 322"/>
                  <a:gd name="T25" fmla="*/ 514 h 671"/>
                  <a:gd name="T26" fmla="*/ 83 w 322"/>
                  <a:gd name="T27" fmla="*/ 482 h 671"/>
                  <a:gd name="T28" fmla="*/ 80 w 322"/>
                  <a:gd name="T29" fmla="*/ 445 h 671"/>
                  <a:gd name="T30" fmla="*/ 40 w 322"/>
                  <a:gd name="T31" fmla="*/ 432 h 671"/>
                  <a:gd name="T32" fmla="*/ 6 w 322"/>
                  <a:gd name="T33" fmla="*/ 396 h 671"/>
                  <a:gd name="T34" fmla="*/ 0 w 322"/>
                  <a:gd name="T35" fmla="*/ 366 h 671"/>
                  <a:gd name="T36" fmla="*/ 6 w 322"/>
                  <a:gd name="T37" fmla="*/ 328 h 671"/>
                  <a:gd name="T38" fmla="*/ 30 w 322"/>
                  <a:gd name="T39" fmla="*/ 298 h 671"/>
                  <a:gd name="T40" fmla="*/ 70 w 322"/>
                  <a:gd name="T41" fmla="*/ 281 h 671"/>
                  <a:gd name="T42" fmla="*/ 80 w 322"/>
                  <a:gd name="T43" fmla="*/ 239 h 671"/>
                  <a:gd name="T44" fmla="*/ 62 w 322"/>
                  <a:gd name="T45" fmla="*/ 197 h 671"/>
                  <a:gd name="T46" fmla="*/ 55 w 322"/>
                  <a:gd name="T47" fmla="*/ 169 h 671"/>
                  <a:gd name="T48" fmla="*/ 58 w 322"/>
                  <a:gd name="T49" fmla="*/ 136 h 671"/>
                  <a:gd name="T50" fmla="*/ 77 w 322"/>
                  <a:gd name="T51" fmla="*/ 106 h 671"/>
                  <a:gd name="T52" fmla="*/ 107 w 322"/>
                  <a:gd name="T53" fmla="*/ 89 h 671"/>
                  <a:gd name="T54" fmla="*/ 138 w 322"/>
                  <a:gd name="T55" fmla="*/ 80 h 671"/>
                  <a:gd name="T56" fmla="*/ 175 w 322"/>
                  <a:gd name="T57" fmla="*/ 87 h 671"/>
                  <a:gd name="T58" fmla="*/ 209 w 322"/>
                  <a:gd name="T59" fmla="*/ 97 h 671"/>
                  <a:gd name="T60" fmla="*/ 225 w 322"/>
                  <a:gd name="T61" fmla="*/ 57 h 671"/>
                  <a:gd name="T62" fmla="*/ 257 w 322"/>
                  <a:gd name="T63" fmla="*/ 14 h 671"/>
                  <a:gd name="T64" fmla="*/ 294 w 322"/>
                  <a:gd name="T65" fmla="*/ 2 h 671"/>
                  <a:gd name="T66" fmla="*/ 317 w 322"/>
                  <a:gd name="T67" fmla="*/ 14 h 671"/>
                  <a:gd name="T68" fmla="*/ 317 w 322"/>
                  <a:gd name="T69" fmla="*/ 49 h 671"/>
                  <a:gd name="T70" fmla="*/ 317 w 322"/>
                  <a:gd name="T71" fmla="*/ 89 h 671"/>
                  <a:gd name="T72" fmla="*/ 294 w 322"/>
                  <a:gd name="T73" fmla="*/ 104 h 671"/>
                  <a:gd name="T74" fmla="*/ 259 w 322"/>
                  <a:gd name="T75" fmla="*/ 107 h 671"/>
                  <a:gd name="T76" fmla="*/ 230 w 322"/>
                  <a:gd name="T77" fmla="*/ 119 h 671"/>
                  <a:gd name="T78" fmla="*/ 192 w 322"/>
                  <a:gd name="T79" fmla="*/ 139 h 671"/>
                  <a:gd name="T80" fmla="*/ 155 w 322"/>
                  <a:gd name="T81" fmla="*/ 177 h 671"/>
                  <a:gd name="T82" fmla="*/ 122 w 322"/>
                  <a:gd name="T83" fmla="*/ 229 h 671"/>
                  <a:gd name="T84" fmla="*/ 100 w 322"/>
                  <a:gd name="T85" fmla="*/ 291 h 671"/>
                  <a:gd name="T86" fmla="*/ 93 w 322"/>
                  <a:gd name="T87" fmla="*/ 358 h 671"/>
                  <a:gd name="T88" fmla="*/ 105 w 322"/>
                  <a:gd name="T89" fmla="*/ 418 h 671"/>
                  <a:gd name="T90" fmla="*/ 133 w 322"/>
                  <a:gd name="T91" fmla="*/ 470 h 671"/>
                  <a:gd name="T92" fmla="*/ 175 w 322"/>
                  <a:gd name="T93" fmla="*/ 517 h 671"/>
                  <a:gd name="T94" fmla="*/ 222 w 322"/>
                  <a:gd name="T95" fmla="*/ 549 h 671"/>
                  <a:gd name="T96" fmla="*/ 281 w 322"/>
                  <a:gd name="T97" fmla="*/ 569 h 671"/>
                  <a:gd name="T98" fmla="*/ 322 w 322"/>
                  <a:gd name="T99" fmla="*/ 574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2" h="671">
                    <a:moveTo>
                      <a:pt x="322" y="574"/>
                    </a:moveTo>
                    <a:lnTo>
                      <a:pt x="322" y="585"/>
                    </a:lnTo>
                    <a:lnTo>
                      <a:pt x="322" y="597"/>
                    </a:lnTo>
                    <a:lnTo>
                      <a:pt x="322" y="609"/>
                    </a:lnTo>
                    <a:lnTo>
                      <a:pt x="322" y="621"/>
                    </a:lnTo>
                    <a:lnTo>
                      <a:pt x="322" y="631"/>
                    </a:lnTo>
                    <a:lnTo>
                      <a:pt x="322" y="642"/>
                    </a:lnTo>
                    <a:lnTo>
                      <a:pt x="322" y="654"/>
                    </a:lnTo>
                    <a:lnTo>
                      <a:pt x="322" y="666"/>
                    </a:lnTo>
                    <a:lnTo>
                      <a:pt x="311" y="667"/>
                    </a:lnTo>
                    <a:lnTo>
                      <a:pt x="301" y="671"/>
                    </a:lnTo>
                    <a:lnTo>
                      <a:pt x="291" y="671"/>
                    </a:lnTo>
                    <a:lnTo>
                      <a:pt x="281" y="671"/>
                    </a:lnTo>
                    <a:lnTo>
                      <a:pt x="271" y="667"/>
                    </a:lnTo>
                    <a:lnTo>
                      <a:pt x="262" y="666"/>
                    </a:lnTo>
                    <a:lnTo>
                      <a:pt x="252" y="662"/>
                    </a:lnTo>
                    <a:lnTo>
                      <a:pt x="245" y="659"/>
                    </a:lnTo>
                    <a:lnTo>
                      <a:pt x="229" y="646"/>
                    </a:lnTo>
                    <a:lnTo>
                      <a:pt x="217" y="631"/>
                    </a:lnTo>
                    <a:lnTo>
                      <a:pt x="212" y="621"/>
                    </a:lnTo>
                    <a:lnTo>
                      <a:pt x="209" y="612"/>
                    </a:lnTo>
                    <a:lnTo>
                      <a:pt x="207" y="602"/>
                    </a:lnTo>
                    <a:lnTo>
                      <a:pt x="207" y="592"/>
                    </a:lnTo>
                    <a:lnTo>
                      <a:pt x="194" y="597"/>
                    </a:lnTo>
                    <a:lnTo>
                      <a:pt x="180" y="602"/>
                    </a:lnTo>
                    <a:lnTo>
                      <a:pt x="167" y="606"/>
                    </a:lnTo>
                    <a:lnTo>
                      <a:pt x="155" y="607"/>
                    </a:lnTo>
                    <a:lnTo>
                      <a:pt x="140" y="602"/>
                    </a:lnTo>
                    <a:lnTo>
                      <a:pt x="128" y="599"/>
                    </a:lnTo>
                    <a:lnTo>
                      <a:pt x="118" y="594"/>
                    </a:lnTo>
                    <a:lnTo>
                      <a:pt x="108" y="589"/>
                    </a:lnTo>
                    <a:lnTo>
                      <a:pt x="98" y="580"/>
                    </a:lnTo>
                    <a:lnTo>
                      <a:pt x="90" y="574"/>
                    </a:lnTo>
                    <a:lnTo>
                      <a:pt x="83" y="564"/>
                    </a:lnTo>
                    <a:lnTo>
                      <a:pt x="80" y="555"/>
                    </a:lnTo>
                    <a:lnTo>
                      <a:pt x="75" y="544"/>
                    </a:lnTo>
                    <a:lnTo>
                      <a:pt x="72" y="534"/>
                    </a:lnTo>
                    <a:lnTo>
                      <a:pt x="70" y="524"/>
                    </a:lnTo>
                    <a:lnTo>
                      <a:pt x="72" y="514"/>
                    </a:lnTo>
                    <a:lnTo>
                      <a:pt x="73" y="502"/>
                    </a:lnTo>
                    <a:lnTo>
                      <a:pt x="78" y="492"/>
                    </a:lnTo>
                    <a:lnTo>
                      <a:pt x="83" y="482"/>
                    </a:lnTo>
                    <a:lnTo>
                      <a:pt x="93" y="472"/>
                    </a:lnTo>
                    <a:lnTo>
                      <a:pt x="87" y="458"/>
                    </a:lnTo>
                    <a:lnTo>
                      <a:pt x="80" y="445"/>
                    </a:lnTo>
                    <a:lnTo>
                      <a:pt x="67" y="442"/>
                    </a:lnTo>
                    <a:lnTo>
                      <a:pt x="53" y="438"/>
                    </a:lnTo>
                    <a:lnTo>
                      <a:pt x="40" y="432"/>
                    </a:lnTo>
                    <a:lnTo>
                      <a:pt x="28" y="425"/>
                    </a:lnTo>
                    <a:lnTo>
                      <a:pt x="15" y="412"/>
                    </a:lnTo>
                    <a:lnTo>
                      <a:pt x="6" y="396"/>
                    </a:lnTo>
                    <a:lnTo>
                      <a:pt x="1" y="386"/>
                    </a:lnTo>
                    <a:lnTo>
                      <a:pt x="1" y="378"/>
                    </a:lnTo>
                    <a:lnTo>
                      <a:pt x="0" y="366"/>
                    </a:lnTo>
                    <a:lnTo>
                      <a:pt x="1" y="355"/>
                    </a:lnTo>
                    <a:lnTo>
                      <a:pt x="1" y="340"/>
                    </a:lnTo>
                    <a:lnTo>
                      <a:pt x="6" y="328"/>
                    </a:lnTo>
                    <a:lnTo>
                      <a:pt x="11" y="316"/>
                    </a:lnTo>
                    <a:lnTo>
                      <a:pt x="21" y="308"/>
                    </a:lnTo>
                    <a:lnTo>
                      <a:pt x="30" y="298"/>
                    </a:lnTo>
                    <a:lnTo>
                      <a:pt x="41" y="289"/>
                    </a:lnTo>
                    <a:lnTo>
                      <a:pt x="55" y="284"/>
                    </a:lnTo>
                    <a:lnTo>
                      <a:pt x="70" y="281"/>
                    </a:lnTo>
                    <a:lnTo>
                      <a:pt x="72" y="266"/>
                    </a:lnTo>
                    <a:lnTo>
                      <a:pt x="75" y="253"/>
                    </a:lnTo>
                    <a:lnTo>
                      <a:pt x="80" y="239"/>
                    </a:lnTo>
                    <a:lnTo>
                      <a:pt x="85" y="229"/>
                    </a:lnTo>
                    <a:lnTo>
                      <a:pt x="70" y="213"/>
                    </a:lnTo>
                    <a:lnTo>
                      <a:pt x="62" y="197"/>
                    </a:lnTo>
                    <a:lnTo>
                      <a:pt x="57" y="187"/>
                    </a:lnTo>
                    <a:lnTo>
                      <a:pt x="55" y="179"/>
                    </a:lnTo>
                    <a:lnTo>
                      <a:pt x="55" y="169"/>
                    </a:lnTo>
                    <a:lnTo>
                      <a:pt x="55" y="162"/>
                    </a:lnTo>
                    <a:lnTo>
                      <a:pt x="55" y="147"/>
                    </a:lnTo>
                    <a:lnTo>
                      <a:pt x="58" y="136"/>
                    </a:lnTo>
                    <a:lnTo>
                      <a:pt x="63" y="124"/>
                    </a:lnTo>
                    <a:lnTo>
                      <a:pt x="70" y="116"/>
                    </a:lnTo>
                    <a:lnTo>
                      <a:pt x="77" y="106"/>
                    </a:lnTo>
                    <a:lnTo>
                      <a:pt x="85" y="99"/>
                    </a:lnTo>
                    <a:lnTo>
                      <a:pt x="95" y="92"/>
                    </a:lnTo>
                    <a:lnTo>
                      <a:pt x="107" y="89"/>
                    </a:lnTo>
                    <a:lnTo>
                      <a:pt x="117" y="84"/>
                    </a:lnTo>
                    <a:lnTo>
                      <a:pt x="128" y="82"/>
                    </a:lnTo>
                    <a:lnTo>
                      <a:pt x="138" y="80"/>
                    </a:lnTo>
                    <a:lnTo>
                      <a:pt x="152" y="82"/>
                    </a:lnTo>
                    <a:lnTo>
                      <a:pt x="164" y="82"/>
                    </a:lnTo>
                    <a:lnTo>
                      <a:pt x="175" y="87"/>
                    </a:lnTo>
                    <a:lnTo>
                      <a:pt x="187" y="92"/>
                    </a:lnTo>
                    <a:lnTo>
                      <a:pt x="199" y="102"/>
                    </a:lnTo>
                    <a:lnTo>
                      <a:pt x="209" y="97"/>
                    </a:lnTo>
                    <a:lnTo>
                      <a:pt x="220" y="92"/>
                    </a:lnTo>
                    <a:lnTo>
                      <a:pt x="220" y="74"/>
                    </a:lnTo>
                    <a:lnTo>
                      <a:pt x="225" y="57"/>
                    </a:lnTo>
                    <a:lnTo>
                      <a:pt x="232" y="40"/>
                    </a:lnTo>
                    <a:lnTo>
                      <a:pt x="244" y="27"/>
                    </a:lnTo>
                    <a:lnTo>
                      <a:pt x="257" y="14"/>
                    </a:lnTo>
                    <a:lnTo>
                      <a:pt x="274" y="7"/>
                    </a:lnTo>
                    <a:lnTo>
                      <a:pt x="284" y="2"/>
                    </a:lnTo>
                    <a:lnTo>
                      <a:pt x="294" y="2"/>
                    </a:lnTo>
                    <a:lnTo>
                      <a:pt x="304" y="0"/>
                    </a:lnTo>
                    <a:lnTo>
                      <a:pt x="317" y="4"/>
                    </a:lnTo>
                    <a:lnTo>
                      <a:pt x="317" y="14"/>
                    </a:lnTo>
                    <a:lnTo>
                      <a:pt x="317" y="24"/>
                    </a:lnTo>
                    <a:lnTo>
                      <a:pt x="317" y="35"/>
                    </a:lnTo>
                    <a:lnTo>
                      <a:pt x="317" y="49"/>
                    </a:lnTo>
                    <a:lnTo>
                      <a:pt x="317" y="60"/>
                    </a:lnTo>
                    <a:lnTo>
                      <a:pt x="317" y="74"/>
                    </a:lnTo>
                    <a:lnTo>
                      <a:pt x="317" y="89"/>
                    </a:lnTo>
                    <a:lnTo>
                      <a:pt x="317" y="106"/>
                    </a:lnTo>
                    <a:lnTo>
                      <a:pt x="304" y="104"/>
                    </a:lnTo>
                    <a:lnTo>
                      <a:pt x="294" y="104"/>
                    </a:lnTo>
                    <a:lnTo>
                      <a:pt x="281" y="104"/>
                    </a:lnTo>
                    <a:lnTo>
                      <a:pt x="271" y="107"/>
                    </a:lnTo>
                    <a:lnTo>
                      <a:pt x="259" y="107"/>
                    </a:lnTo>
                    <a:lnTo>
                      <a:pt x="249" y="111"/>
                    </a:lnTo>
                    <a:lnTo>
                      <a:pt x="239" y="114"/>
                    </a:lnTo>
                    <a:lnTo>
                      <a:pt x="230" y="119"/>
                    </a:lnTo>
                    <a:lnTo>
                      <a:pt x="217" y="122"/>
                    </a:lnTo>
                    <a:lnTo>
                      <a:pt x="204" y="131"/>
                    </a:lnTo>
                    <a:lnTo>
                      <a:pt x="192" y="139"/>
                    </a:lnTo>
                    <a:lnTo>
                      <a:pt x="180" y="149"/>
                    </a:lnTo>
                    <a:lnTo>
                      <a:pt x="167" y="162"/>
                    </a:lnTo>
                    <a:lnTo>
                      <a:pt x="155" y="177"/>
                    </a:lnTo>
                    <a:lnTo>
                      <a:pt x="143" y="192"/>
                    </a:lnTo>
                    <a:lnTo>
                      <a:pt x="133" y="213"/>
                    </a:lnTo>
                    <a:lnTo>
                      <a:pt x="122" y="229"/>
                    </a:lnTo>
                    <a:lnTo>
                      <a:pt x="113" y="249"/>
                    </a:lnTo>
                    <a:lnTo>
                      <a:pt x="105" y="269"/>
                    </a:lnTo>
                    <a:lnTo>
                      <a:pt x="100" y="291"/>
                    </a:lnTo>
                    <a:lnTo>
                      <a:pt x="95" y="313"/>
                    </a:lnTo>
                    <a:lnTo>
                      <a:pt x="93" y="336"/>
                    </a:lnTo>
                    <a:lnTo>
                      <a:pt x="93" y="358"/>
                    </a:lnTo>
                    <a:lnTo>
                      <a:pt x="97" y="381"/>
                    </a:lnTo>
                    <a:lnTo>
                      <a:pt x="100" y="400"/>
                    </a:lnTo>
                    <a:lnTo>
                      <a:pt x="105" y="418"/>
                    </a:lnTo>
                    <a:lnTo>
                      <a:pt x="113" y="437"/>
                    </a:lnTo>
                    <a:lnTo>
                      <a:pt x="123" y="455"/>
                    </a:lnTo>
                    <a:lnTo>
                      <a:pt x="133" y="470"/>
                    </a:lnTo>
                    <a:lnTo>
                      <a:pt x="145" y="487"/>
                    </a:lnTo>
                    <a:lnTo>
                      <a:pt x="159" y="502"/>
                    </a:lnTo>
                    <a:lnTo>
                      <a:pt x="175" y="517"/>
                    </a:lnTo>
                    <a:lnTo>
                      <a:pt x="190" y="527"/>
                    </a:lnTo>
                    <a:lnTo>
                      <a:pt x="207" y="539"/>
                    </a:lnTo>
                    <a:lnTo>
                      <a:pt x="222" y="549"/>
                    </a:lnTo>
                    <a:lnTo>
                      <a:pt x="242" y="557"/>
                    </a:lnTo>
                    <a:lnTo>
                      <a:pt x="261" y="562"/>
                    </a:lnTo>
                    <a:lnTo>
                      <a:pt x="281" y="569"/>
                    </a:lnTo>
                    <a:lnTo>
                      <a:pt x="301" y="572"/>
                    </a:lnTo>
                    <a:lnTo>
                      <a:pt x="322" y="574"/>
                    </a:lnTo>
                    <a:lnTo>
                      <a:pt x="322" y="5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2" name="Freeform 682"/>
              <p:cNvSpPr>
                <a:spLocks/>
              </p:cNvSpPr>
              <p:nvPr/>
            </p:nvSpPr>
            <p:spPr bwMode="auto">
              <a:xfrm>
                <a:off x="4045" y="2816"/>
                <a:ext cx="261" cy="201"/>
              </a:xfrm>
              <a:custGeom>
                <a:avLst/>
                <a:gdLst>
                  <a:gd name="T0" fmla="*/ 269 w 521"/>
                  <a:gd name="T1" fmla="*/ 0 h 403"/>
                  <a:gd name="T2" fmla="*/ 184 w 521"/>
                  <a:gd name="T3" fmla="*/ 19 h 403"/>
                  <a:gd name="T4" fmla="*/ 122 w 521"/>
                  <a:gd name="T5" fmla="*/ 61 h 403"/>
                  <a:gd name="T6" fmla="*/ 93 w 521"/>
                  <a:gd name="T7" fmla="*/ 109 h 403"/>
                  <a:gd name="T8" fmla="*/ 80 w 521"/>
                  <a:gd name="T9" fmla="*/ 173 h 403"/>
                  <a:gd name="T10" fmla="*/ 0 w 521"/>
                  <a:gd name="T11" fmla="*/ 233 h 403"/>
                  <a:gd name="T12" fmla="*/ 41 w 521"/>
                  <a:gd name="T13" fmla="*/ 306 h 403"/>
                  <a:gd name="T14" fmla="*/ 83 w 521"/>
                  <a:gd name="T15" fmla="*/ 348 h 403"/>
                  <a:gd name="T16" fmla="*/ 170 w 521"/>
                  <a:gd name="T17" fmla="*/ 291 h 403"/>
                  <a:gd name="T18" fmla="*/ 304 w 521"/>
                  <a:gd name="T19" fmla="*/ 363 h 403"/>
                  <a:gd name="T20" fmla="*/ 376 w 521"/>
                  <a:gd name="T21" fmla="*/ 403 h 403"/>
                  <a:gd name="T22" fmla="*/ 366 w 521"/>
                  <a:gd name="T23" fmla="*/ 325 h 403"/>
                  <a:gd name="T24" fmla="*/ 376 w 521"/>
                  <a:gd name="T25" fmla="*/ 243 h 403"/>
                  <a:gd name="T26" fmla="*/ 448 w 521"/>
                  <a:gd name="T27" fmla="*/ 171 h 403"/>
                  <a:gd name="T28" fmla="*/ 521 w 521"/>
                  <a:gd name="T29" fmla="*/ 144 h 403"/>
                  <a:gd name="T30" fmla="*/ 356 w 521"/>
                  <a:gd name="T31" fmla="*/ 57 h 403"/>
                  <a:gd name="T32" fmla="*/ 269 w 521"/>
                  <a:gd name="T33" fmla="*/ 0 h 403"/>
                  <a:gd name="T34" fmla="*/ 269 w 521"/>
                  <a:gd name="T3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1" h="403">
                    <a:moveTo>
                      <a:pt x="269" y="0"/>
                    </a:moveTo>
                    <a:lnTo>
                      <a:pt x="184" y="19"/>
                    </a:lnTo>
                    <a:lnTo>
                      <a:pt x="122" y="61"/>
                    </a:lnTo>
                    <a:lnTo>
                      <a:pt x="93" y="109"/>
                    </a:lnTo>
                    <a:lnTo>
                      <a:pt x="80" y="173"/>
                    </a:lnTo>
                    <a:lnTo>
                      <a:pt x="0" y="233"/>
                    </a:lnTo>
                    <a:lnTo>
                      <a:pt x="41" y="306"/>
                    </a:lnTo>
                    <a:lnTo>
                      <a:pt x="83" y="348"/>
                    </a:lnTo>
                    <a:lnTo>
                      <a:pt x="170" y="291"/>
                    </a:lnTo>
                    <a:lnTo>
                      <a:pt x="304" y="363"/>
                    </a:lnTo>
                    <a:lnTo>
                      <a:pt x="376" y="403"/>
                    </a:lnTo>
                    <a:lnTo>
                      <a:pt x="366" y="325"/>
                    </a:lnTo>
                    <a:lnTo>
                      <a:pt x="376" y="243"/>
                    </a:lnTo>
                    <a:lnTo>
                      <a:pt x="448" y="171"/>
                    </a:lnTo>
                    <a:lnTo>
                      <a:pt x="521" y="144"/>
                    </a:lnTo>
                    <a:lnTo>
                      <a:pt x="356" y="57"/>
                    </a:lnTo>
                    <a:lnTo>
                      <a:pt x="269" y="0"/>
                    </a:lnTo>
                    <a:lnTo>
                      <a:pt x="269" y="0"/>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3" name="Freeform 683"/>
              <p:cNvSpPr>
                <a:spLocks/>
              </p:cNvSpPr>
              <p:nvPr/>
            </p:nvSpPr>
            <p:spPr bwMode="auto">
              <a:xfrm>
                <a:off x="4189" y="2791"/>
                <a:ext cx="73" cy="67"/>
              </a:xfrm>
              <a:custGeom>
                <a:avLst/>
                <a:gdLst>
                  <a:gd name="T0" fmla="*/ 120 w 145"/>
                  <a:gd name="T1" fmla="*/ 132 h 132"/>
                  <a:gd name="T2" fmla="*/ 145 w 145"/>
                  <a:gd name="T3" fmla="*/ 90 h 132"/>
                  <a:gd name="T4" fmla="*/ 130 w 145"/>
                  <a:gd name="T5" fmla="*/ 52 h 132"/>
                  <a:gd name="T6" fmla="*/ 74 w 145"/>
                  <a:gd name="T7" fmla="*/ 0 h 132"/>
                  <a:gd name="T8" fmla="*/ 0 w 145"/>
                  <a:gd name="T9" fmla="*/ 57 h 132"/>
                  <a:gd name="T10" fmla="*/ 120 w 145"/>
                  <a:gd name="T11" fmla="*/ 132 h 132"/>
                  <a:gd name="T12" fmla="*/ 120 w 145"/>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145" h="132">
                    <a:moveTo>
                      <a:pt x="120" y="132"/>
                    </a:moveTo>
                    <a:lnTo>
                      <a:pt x="145" y="90"/>
                    </a:lnTo>
                    <a:lnTo>
                      <a:pt x="130" y="52"/>
                    </a:lnTo>
                    <a:lnTo>
                      <a:pt x="74" y="0"/>
                    </a:lnTo>
                    <a:lnTo>
                      <a:pt x="0" y="57"/>
                    </a:lnTo>
                    <a:lnTo>
                      <a:pt x="120" y="132"/>
                    </a:lnTo>
                    <a:lnTo>
                      <a:pt x="120" y="132"/>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4" name="Freeform 684"/>
              <p:cNvSpPr>
                <a:spLocks/>
              </p:cNvSpPr>
              <p:nvPr/>
            </p:nvSpPr>
            <p:spPr bwMode="auto">
              <a:xfrm>
                <a:off x="3922" y="2742"/>
                <a:ext cx="190" cy="156"/>
              </a:xfrm>
              <a:custGeom>
                <a:avLst/>
                <a:gdLst>
                  <a:gd name="T0" fmla="*/ 82 w 379"/>
                  <a:gd name="T1" fmla="*/ 0 h 313"/>
                  <a:gd name="T2" fmla="*/ 239 w 379"/>
                  <a:gd name="T3" fmla="*/ 94 h 313"/>
                  <a:gd name="T4" fmla="*/ 379 w 379"/>
                  <a:gd name="T5" fmla="*/ 186 h 313"/>
                  <a:gd name="T6" fmla="*/ 349 w 379"/>
                  <a:gd name="T7" fmla="*/ 233 h 313"/>
                  <a:gd name="T8" fmla="*/ 326 w 379"/>
                  <a:gd name="T9" fmla="*/ 313 h 313"/>
                  <a:gd name="T10" fmla="*/ 135 w 379"/>
                  <a:gd name="T11" fmla="*/ 209 h 313"/>
                  <a:gd name="T12" fmla="*/ 0 w 379"/>
                  <a:gd name="T13" fmla="*/ 132 h 313"/>
                  <a:gd name="T14" fmla="*/ 0 w 379"/>
                  <a:gd name="T15" fmla="*/ 84 h 313"/>
                  <a:gd name="T16" fmla="*/ 20 w 379"/>
                  <a:gd name="T17" fmla="*/ 27 h 313"/>
                  <a:gd name="T18" fmla="*/ 82 w 379"/>
                  <a:gd name="T19" fmla="*/ 0 h 313"/>
                  <a:gd name="T20" fmla="*/ 82 w 379"/>
                  <a:gd name="T2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9" h="313">
                    <a:moveTo>
                      <a:pt x="82" y="0"/>
                    </a:moveTo>
                    <a:lnTo>
                      <a:pt x="239" y="94"/>
                    </a:lnTo>
                    <a:lnTo>
                      <a:pt x="379" y="186"/>
                    </a:lnTo>
                    <a:lnTo>
                      <a:pt x="349" y="233"/>
                    </a:lnTo>
                    <a:lnTo>
                      <a:pt x="326" y="313"/>
                    </a:lnTo>
                    <a:lnTo>
                      <a:pt x="135" y="209"/>
                    </a:lnTo>
                    <a:lnTo>
                      <a:pt x="0" y="132"/>
                    </a:lnTo>
                    <a:lnTo>
                      <a:pt x="0" y="84"/>
                    </a:lnTo>
                    <a:lnTo>
                      <a:pt x="20" y="27"/>
                    </a:lnTo>
                    <a:lnTo>
                      <a:pt x="82" y="0"/>
                    </a:lnTo>
                    <a:lnTo>
                      <a:pt x="82" y="0"/>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5" name="Freeform 685"/>
              <p:cNvSpPr>
                <a:spLocks/>
              </p:cNvSpPr>
              <p:nvPr/>
            </p:nvSpPr>
            <p:spPr bwMode="auto">
              <a:xfrm>
                <a:off x="3856" y="2689"/>
                <a:ext cx="155" cy="165"/>
              </a:xfrm>
              <a:custGeom>
                <a:avLst/>
                <a:gdLst>
                  <a:gd name="T0" fmla="*/ 296 w 309"/>
                  <a:gd name="T1" fmla="*/ 161 h 331"/>
                  <a:gd name="T2" fmla="*/ 309 w 309"/>
                  <a:gd name="T3" fmla="*/ 121 h 331"/>
                  <a:gd name="T4" fmla="*/ 306 w 309"/>
                  <a:gd name="T5" fmla="*/ 62 h 331"/>
                  <a:gd name="T6" fmla="*/ 286 w 309"/>
                  <a:gd name="T7" fmla="*/ 15 h 331"/>
                  <a:gd name="T8" fmla="*/ 224 w 309"/>
                  <a:gd name="T9" fmla="*/ 0 h 331"/>
                  <a:gd name="T10" fmla="*/ 154 w 309"/>
                  <a:gd name="T11" fmla="*/ 7 h 331"/>
                  <a:gd name="T12" fmla="*/ 90 w 309"/>
                  <a:gd name="T13" fmla="*/ 49 h 331"/>
                  <a:gd name="T14" fmla="*/ 28 w 309"/>
                  <a:gd name="T15" fmla="*/ 121 h 331"/>
                  <a:gd name="T16" fmla="*/ 0 w 309"/>
                  <a:gd name="T17" fmla="*/ 221 h 331"/>
                  <a:gd name="T18" fmla="*/ 10 w 309"/>
                  <a:gd name="T19" fmla="*/ 293 h 331"/>
                  <a:gd name="T20" fmla="*/ 77 w 309"/>
                  <a:gd name="T21" fmla="*/ 331 h 331"/>
                  <a:gd name="T22" fmla="*/ 149 w 309"/>
                  <a:gd name="T23" fmla="*/ 325 h 331"/>
                  <a:gd name="T24" fmla="*/ 214 w 309"/>
                  <a:gd name="T25" fmla="*/ 286 h 331"/>
                  <a:gd name="T26" fmla="*/ 132 w 309"/>
                  <a:gd name="T27" fmla="*/ 239 h 331"/>
                  <a:gd name="T28" fmla="*/ 133 w 309"/>
                  <a:gd name="T29" fmla="*/ 174 h 331"/>
                  <a:gd name="T30" fmla="*/ 172 w 309"/>
                  <a:gd name="T31" fmla="*/ 116 h 331"/>
                  <a:gd name="T32" fmla="*/ 219 w 309"/>
                  <a:gd name="T33" fmla="*/ 106 h 331"/>
                  <a:gd name="T34" fmla="*/ 296 w 309"/>
                  <a:gd name="T35" fmla="*/ 161 h 331"/>
                  <a:gd name="T36" fmla="*/ 296 w 309"/>
                  <a:gd name="T37" fmla="*/ 16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9" h="331">
                    <a:moveTo>
                      <a:pt x="296" y="161"/>
                    </a:moveTo>
                    <a:lnTo>
                      <a:pt x="309" y="121"/>
                    </a:lnTo>
                    <a:lnTo>
                      <a:pt x="306" y="62"/>
                    </a:lnTo>
                    <a:lnTo>
                      <a:pt x="286" y="15"/>
                    </a:lnTo>
                    <a:lnTo>
                      <a:pt x="224" y="0"/>
                    </a:lnTo>
                    <a:lnTo>
                      <a:pt x="154" y="7"/>
                    </a:lnTo>
                    <a:lnTo>
                      <a:pt x="90" y="49"/>
                    </a:lnTo>
                    <a:lnTo>
                      <a:pt x="28" y="121"/>
                    </a:lnTo>
                    <a:lnTo>
                      <a:pt x="0" y="221"/>
                    </a:lnTo>
                    <a:lnTo>
                      <a:pt x="10" y="293"/>
                    </a:lnTo>
                    <a:lnTo>
                      <a:pt x="77" y="331"/>
                    </a:lnTo>
                    <a:lnTo>
                      <a:pt x="149" y="325"/>
                    </a:lnTo>
                    <a:lnTo>
                      <a:pt x="214" y="286"/>
                    </a:lnTo>
                    <a:lnTo>
                      <a:pt x="132" y="239"/>
                    </a:lnTo>
                    <a:lnTo>
                      <a:pt x="133" y="174"/>
                    </a:lnTo>
                    <a:lnTo>
                      <a:pt x="172" y="116"/>
                    </a:lnTo>
                    <a:lnTo>
                      <a:pt x="219" y="106"/>
                    </a:lnTo>
                    <a:lnTo>
                      <a:pt x="296" y="161"/>
                    </a:lnTo>
                    <a:lnTo>
                      <a:pt x="296" y="161"/>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6" name="Freeform 686"/>
              <p:cNvSpPr>
                <a:spLocks/>
              </p:cNvSpPr>
              <p:nvPr/>
            </p:nvSpPr>
            <p:spPr bwMode="auto">
              <a:xfrm>
                <a:off x="3836" y="2664"/>
                <a:ext cx="132" cy="161"/>
              </a:xfrm>
              <a:custGeom>
                <a:avLst/>
                <a:gdLst>
                  <a:gd name="T0" fmla="*/ 264 w 264"/>
                  <a:gd name="T1" fmla="*/ 35 h 321"/>
                  <a:gd name="T2" fmla="*/ 194 w 264"/>
                  <a:gd name="T3" fmla="*/ 50 h 321"/>
                  <a:gd name="T4" fmla="*/ 133 w 264"/>
                  <a:gd name="T5" fmla="*/ 88 h 321"/>
                  <a:gd name="T6" fmla="*/ 81 w 264"/>
                  <a:gd name="T7" fmla="*/ 145 h 321"/>
                  <a:gd name="T8" fmla="*/ 50 w 264"/>
                  <a:gd name="T9" fmla="*/ 195 h 321"/>
                  <a:gd name="T10" fmla="*/ 45 w 264"/>
                  <a:gd name="T11" fmla="*/ 249 h 321"/>
                  <a:gd name="T12" fmla="*/ 45 w 264"/>
                  <a:gd name="T13" fmla="*/ 321 h 321"/>
                  <a:gd name="T14" fmla="*/ 1 w 264"/>
                  <a:gd name="T15" fmla="*/ 307 h 321"/>
                  <a:gd name="T16" fmla="*/ 0 w 264"/>
                  <a:gd name="T17" fmla="*/ 215 h 321"/>
                  <a:gd name="T18" fmla="*/ 35 w 264"/>
                  <a:gd name="T19" fmla="*/ 117 h 321"/>
                  <a:gd name="T20" fmla="*/ 97 w 264"/>
                  <a:gd name="T21" fmla="*/ 43 h 321"/>
                  <a:gd name="T22" fmla="*/ 197 w 264"/>
                  <a:gd name="T23" fmla="*/ 0 h 321"/>
                  <a:gd name="T24" fmla="*/ 237 w 264"/>
                  <a:gd name="T25" fmla="*/ 15 h 321"/>
                  <a:gd name="T26" fmla="*/ 264 w 264"/>
                  <a:gd name="T27" fmla="*/ 35 h 321"/>
                  <a:gd name="T28" fmla="*/ 264 w 264"/>
                  <a:gd name="T29" fmla="*/ 35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4" h="321">
                    <a:moveTo>
                      <a:pt x="264" y="35"/>
                    </a:moveTo>
                    <a:lnTo>
                      <a:pt x="194" y="50"/>
                    </a:lnTo>
                    <a:lnTo>
                      <a:pt x="133" y="88"/>
                    </a:lnTo>
                    <a:lnTo>
                      <a:pt x="81" y="145"/>
                    </a:lnTo>
                    <a:lnTo>
                      <a:pt x="50" y="195"/>
                    </a:lnTo>
                    <a:lnTo>
                      <a:pt x="45" y="249"/>
                    </a:lnTo>
                    <a:lnTo>
                      <a:pt x="45" y="321"/>
                    </a:lnTo>
                    <a:lnTo>
                      <a:pt x="1" y="307"/>
                    </a:lnTo>
                    <a:lnTo>
                      <a:pt x="0" y="215"/>
                    </a:lnTo>
                    <a:lnTo>
                      <a:pt x="35" y="117"/>
                    </a:lnTo>
                    <a:lnTo>
                      <a:pt x="97" y="43"/>
                    </a:lnTo>
                    <a:lnTo>
                      <a:pt x="197" y="0"/>
                    </a:lnTo>
                    <a:lnTo>
                      <a:pt x="237" y="15"/>
                    </a:lnTo>
                    <a:lnTo>
                      <a:pt x="264" y="35"/>
                    </a:lnTo>
                    <a:lnTo>
                      <a:pt x="264" y="35"/>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7" name="Freeform 687"/>
              <p:cNvSpPr>
                <a:spLocks/>
              </p:cNvSpPr>
              <p:nvPr/>
            </p:nvSpPr>
            <p:spPr bwMode="auto">
              <a:xfrm>
                <a:off x="3892" y="1876"/>
                <a:ext cx="441" cy="94"/>
              </a:xfrm>
              <a:custGeom>
                <a:avLst/>
                <a:gdLst>
                  <a:gd name="T0" fmla="*/ 873 w 883"/>
                  <a:gd name="T1" fmla="*/ 7 h 189"/>
                  <a:gd name="T2" fmla="*/ 853 w 883"/>
                  <a:gd name="T3" fmla="*/ 27 h 189"/>
                  <a:gd name="T4" fmla="*/ 826 w 883"/>
                  <a:gd name="T5" fmla="*/ 38 h 189"/>
                  <a:gd name="T6" fmla="*/ 794 w 883"/>
                  <a:gd name="T7" fmla="*/ 38 h 189"/>
                  <a:gd name="T8" fmla="*/ 762 w 883"/>
                  <a:gd name="T9" fmla="*/ 38 h 189"/>
                  <a:gd name="T10" fmla="*/ 732 w 883"/>
                  <a:gd name="T11" fmla="*/ 38 h 189"/>
                  <a:gd name="T12" fmla="*/ 700 w 883"/>
                  <a:gd name="T13" fmla="*/ 40 h 189"/>
                  <a:gd name="T14" fmla="*/ 667 w 883"/>
                  <a:gd name="T15" fmla="*/ 40 h 189"/>
                  <a:gd name="T16" fmla="*/ 635 w 883"/>
                  <a:gd name="T17" fmla="*/ 40 h 189"/>
                  <a:gd name="T18" fmla="*/ 605 w 883"/>
                  <a:gd name="T19" fmla="*/ 42 h 189"/>
                  <a:gd name="T20" fmla="*/ 508 w 883"/>
                  <a:gd name="T21" fmla="*/ 43 h 189"/>
                  <a:gd name="T22" fmla="*/ 369 w 883"/>
                  <a:gd name="T23" fmla="*/ 43 h 189"/>
                  <a:gd name="T24" fmla="*/ 260 w 883"/>
                  <a:gd name="T25" fmla="*/ 45 h 189"/>
                  <a:gd name="T26" fmla="*/ 179 w 883"/>
                  <a:gd name="T27" fmla="*/ 45 h 189"/>
                  <a:gd name="T28" fmla="*/ 118 w 883"/>
                  <a:gd name="T29" fmla="*/ 43 h 189"/>
                  <a:gd name="T30" fmla="*/ 77 w 883"/>
                  <a:gd name="T31" fmla="*/ 43 h 189"/>
                  <a:gd name="T32" fmla="*/ 53 w 883"/>
                  <a:gd name="T33" fmla="*/ 43 h 189"/>
                  <a:gd name="T34" fmla="*/ 43 w 883"/>
                  <a:gd name="T35" fmla="*/ 43 h 189"/>
                  <a:gd name="T36" fmla="*/ 41 w 883"/>
                  <a:gd name="T37" fmla="*/ 47 h 189"/>
                  <a:gd name="T38" fmla="*/ 41 w 883"/>
                  <a:gd name="T39" fmla="*/ 65 h 189"/>
                  <a:gd name="T40" fmla="*/ 41 w 883"/>
                  <a:gd name="T41" fmla="*/ 80 h 189"/>
                  <a:gd name="T42" fmla="*/ 41 w 883"/>
                  <a:gd name="T43" fmla="*/ 100 h 189"/>
                  <a:gd name="T44" fmla="*/ 41 w 883"/>
                  <a:gd name="T45" fmla="*/ 127 h 189"/>
                  <a:gd name="T46" fmla="*/ 41 w 883"/>
                  <a:gd name="T47" fmla="*/ 160 h 189"/>
                  <a:gd name="T48" fmla="*/ 21 w 883"/>
                  <a:gd name="T49" fmla="*/ 172 h 189"/>
                  <a:gd name="T50" fmla="*/ 3 w 883"/>
                  <a:gd name="T51" fmla="*/ 189 h 189"/>
                  <a:gd name="T52" fmla="*/ 1 w 883"/>
                  <a:gd name="T53" fmla="*/ 142 h 189"/>
                  <a:gd name="T54" fmla="*/ 0 w 883"/>
                  <a:gd name="T55" fmla="*/ 102 h 189"/>
                  <a:gd name="T56" fmla="*/ 0 w 883"/>
                  <a:gd name="T57" fmla="*/ 70 h 189"/>
                  <a:gd name="T58" fmla="*/ 0 w 883"/>
                  <a:gd name="T59" fmla="*/ 45 h 189"/>
                  <a:gd name="T60" fmla="*/ 0 w 883"/>
                  <a:gd name="T61" fmla="*/ 25 h 189"/>
                  <a:gd name="T62" fmla="*/ 0 w 883"/>
                  <a:gd name="T63" fmla="*/ 13 h 189"/>
                  <a:gd name="T64" fmla="*/ 0 w 883"/>
                  <a:gd name="T65" fmla="*/ 5 h 189"/>
                  <a:gd name="T66" fmla="*/ 10 w 883"/>
                  <a:gd name="T67" fmla="*/ 5 h 189"/>
                  <a:gd name="T68" fmla="*/ 28 w 883"/>
                  <a:gd name="T69" fmla="*/ 5 h 189"/>
                  <a:gd name="T70" fmla="*/ 61 w 883"/>
                  <a:gd name="T71" fmla="*/ 5 h 189"/>
                  <a:gd name="T72" fmla="*/ 110 w 883"/>
                  <a:gd name="T73" fmla="*/ 5 h 189"/>
                  <a:gd name="T74" fmla="*/ 180 w 883"/>
                  <a:gd name="T75" fmla="*/ 5 h 189"/>
                  <a:gd name="T76" fmla="*/ 276 w 883"/>
                  <a:gd name="T77" fmla="*/ 5 h 189"/>
                  <a:gd name="T78" fmla="*/ 401 w 883"/>
                  <a:gd name="T79" fmla="*/ 5 h 189"/>
                  <a:gd name="T80" fmla="*/ 449 w 883"/>
                  <a:gd name="T81" fmla="*/ 3 h 189"/>
                  <a:gd name="T82" fmla="*/ 501 w 883"/>
                  <a:gd name="T83" fmla="*/ 3 h 189"/>
                  <a:gd name="T84" fmla="*/ 560 w 883"/>
                  <a:gd name="T85" fmla="*/ 3 h 189"/>
                  <a:gd name="T86" fmla="*/ 622 w 883"/>
                  <a:gd name="T87" fmla="*/ 3 h 189"/>
                  <a:gd name="T88" fmla="*/ 684 w 883"/>
                  <a:gd name="T89" fmla="*/ 2 h 189"/>
                  <a:gd name="T90" fmla="*/ 749 w 883"/>
                  <a:gd name="T91" fmla="*/ 2 h 189"/>
                  <a:gd name="T92" fmla="*/ 814 w 883"/>
                  <a:gd name="T93" fmla="*/ 0 h 189"/>
                  <a:gd name="T94" fmla="*/ 883 w 883"/>
                  <a:gd name="T9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3" h="189">
                    <a:moveTo>
                      <a:pt x="883" y="0"/>
                    </a:moveTo>
                    <a:lnTo>
                      <a:pt x="873" y="7"/>
                    </a:lnTo>
                    <a:lnTo>
                      <a:pt x="864" y="17"/>
                    </a:lnTo>
                    <a:lnTo>
                      <a:pt x="853" y="27"/>
                    </a:lnTo>
                    <a:lnTo>
                      <a:pt x="842" y="38"/>
                    </a:lnTo>
                    <a:lnTo>
                      <a:pt x="826" y="38"/>
                    </a:lnTo>
                    <a:lnTo>
                      <a:pt x="809" y="38"/>
                    </a:lnTo>
                    <a:lnTo>
                      <a:pt x="794" y="38"/>
                    </a:lnTo>
                    <a:lnTo>
                      <a:pt x="779" y="38"/>
                    </a:lnTo>
                    <a:lnTo>
                      <a:pt x="762" y="38"/>
                    </a:lnTo>
                    <a:lnTo>
                      <a:pt x="747" y="38"/>
                    </a:lnTo>
                    <a:lnTo>
                      <a:pt x="732" y="38"/>
                    </a:lnTo>
                    <a:lnTo>
                      <a:pt x="717" y="40"/>
                    </a:lnTo>
                    <a:lnTo>
                      <a:pt x="700" y="40"/>
                    </a:lnTo>
                    <a:lnTo>
                      <a:pt x="684" y="40"/>
                    </a:lnTo>
                    <a:lnTo>
                      <a:pt x="667" y="40"/>
                    </a:lnTo>
                    <a:lnTo>
                      <a:pt x="652" y="40"/>
                    </a:lnTo>
                    <a:lnTo>
                      <a:pt x="635" y="40"/>
                    </a:lnTo>
                    <a:lnTo>
                      <a:pt x="620" y="42"/>
                    </a:lnTo>
                    <a:lnTo>
                      <a:pt x="605" y="42"/>
                    </a:lnTo>
                    <a:lnTo>
                      <a:pt x="590" y="43"/>
                    </a:lnTo>
                    <a:lnTo>
                      <a:pt x="508" y="43"/>
                    </a:lnTo>
                    <a:lnTo>
                      <a:pt x="436" y="43"/>
                    </a:lnTo>
                    <a:lnTo>
                      <a:pt x="369" y="43"/>
                    </a:lnTo>
                    <a:lnTo>
                      <a:pt x="312" y="45"/>
                    </a:lnTo>
                    <a:lnTo>
                      <a:pt x="260" y="45"/>
                    </a:lnTo>
                    <a:lnTo>
                      <a:pt x="215" y="45"/>
                    </a:lnTo>
                    <a:lnTo>
                      <a:pt x="179" y="45"/>
                    </a:lnTo>
                    <a:lnTo>
                      <a:pt x="147" y="45"/>
                    </a:lnTo>
                    <a:lnTo>
                      <a:pt x="118" y="43"/>
                    </a:lnTo>
                    <a:lnTo>
                      <a:pt x="95" y="43"/>
                    </a:lnTo>
                    <a:lnTo>
                      <a:pt x="77" y="43"/>
                    </a:lnTo>
                    <a:lnTo>
                      <a:pt x="65" y="43"/>
                    </a:lnTo>
                    <a:lnTo>
                      <a:pt x="53" y="43"/>
                    </a:lnTo>
                    <a:lnTo>
                      <a:pt x="46" y="43"/>
                    </a:lnTo>
                    <a:lnTo>
                      <a:pt x="43" y="43"/>
                    </a:lnTo>
                    <a:lnTo>
                      <a:pt x="41" y="43"/>
                    </a:lnTo>
                    <a:lnTo>
                      <a:pt x="41" y="47"/>
                    </a:lnTo>
                    <a:lnTo>
                      <a:pt x="41" y="53"/>
                    </a:lnTo>
                    <a:lnTo>
                      <a:pt x="41" y="65"/>
                    </a:lnTo>
                    <a:lnTo>
                      <a:pt x="41" y="70"/>
                    </a:lnTo>
                    <a:lnTo>
                      <a:pt x="41" y="80"/>
                    </a:lnTo>
                    <a:lnTo>
                      <a:pt x="41" y="89"/>
                    </a:lnTo>
                    <a:lnTo>
                      <a:pt x="41" y="100"/>
                    </a:lnTo>
                    <a:lnTo>
                      <a:pt x="41" y="112"/>
                    </a:lnTo>
                    <a:lnTo>
                      <a:pt x="41" y="127"/>
                    </a:lnTo>
                    <a:lnTo>
                      <a:pt x="41" y="142"/>
                    </a:lnTo>
                    <a:lnTo>
                      <a:pt x="41" y="160"/>
                    </a:lnTo>
                    <a:lnTo>
                      <a:pt x="31" y="165"/>
                    </a:lnTo>
                    <a:lnTo>
                      <a:pt x="21" y="172"/>
                    </a:lnTo>
                    <a:lnTo>
                      <a:pt x="11" y="181"/>
                    </a:lnTo>
                    <a:lnTo>
                      <a:pt x="3" y="189"/>
                    </a:lnTo>
                    <a:lnTo>
                      <a:pt x="1" y="164"/>
                    </a:lnTo>
                    <a:lnTo>
                      <a:pt x="1" y="142"/>
                    </a:lnTo>
                    <a:lnTo>
                      <a:pt x="0" y="120"/>
                    </a:lnTo>
                    <a:lnTo>
                      <a:pt x="0" y="102"/>
                    </a:lnTo>
                    <a:lnTo>
                      <a:pt x="0" y="84"/>
                    </a:lnTo>
                    <a:lnTo>
                      <a:pt x="0" y="70"/>
                    </a:lnTo>
                    <a:lnTo>
                      <a:pt x="0" y="55"/>
                    </a:lnTo>
                    <a:lnTo>
                      <a:pt x="0" y="45"/>
                    </a:lnTo>
                    <a:lnTo>
                      <a:pt x="0" y="33"/>
                    </a:lnTo>
                    <a:lnTo>
                      <a:pt x="0" y="25"/>
                    </a:lnTo>
                    <a:lnTo>
                      <a:pt x="0" y="18"/>
                    </a:lnTo>
                    <a:lnTo>
                      <a:pt x="0" y="13"/>
                    </a:lnTo>
                    <a:lnTo>
                      <a:pt x="0" y="7"/>
                    </a:lnTo>
                    <a:lnTo>
                      <a:pt x="0" y="5"/>
                    </a:lnTo>
                    <a:lnTo>
                      <a:pt x="1" y="5"/>
                    </a:lnTo>
                    <a:lnTo>
                      <a:pt x="10" y="5"/>
                    </a:lnTo>
                    <a:lnTo>
                      <a:pt x="16" y="5"/>
                    </a:lnTo>
                    <a:lnTo>
                      <a:pt x="28" y="5"/>
                    </a:lnTo>
                    <a:lnTo>
                      <a:pt x="41" y="5"/>
                    </a:lnTo>
                    <a:lnTo>
                      <a:pt x="61" y="5"/>
                    </a:lnTo>
                    <a:lnTo>
                      <a:pt x="83" y="5"/>
                    </a:lnTo>
                    <a:lnTo>
                      <a:pt x="110" y="5"/>
                    </a:lnTo>
                    <a:lnTo>
                      <a:pt x="142" y="5"/>
                    </a:lnTo>
                    <a:lnTo>
                      <a:pt x="180" y="5"/>
                    </a:lnTo>
                    <a:lnTo>
                      <a:pt x="224" y="5"/>
                    </a:lnTo>
                    <a:lnTo>
                      <a:pt x="276" y="5"/>
                    </a:lnTo>
                    <a:lnTo>
                      <a:pt x="334" y="5"/>
                    </a:lnTo>
                    <a:lnTo>
                      <a:pt x="401" y="5"/>
                    </a:lnTo>
                    <a:lnTo>
                      <a:pt x="423" y="3"/>
                    </a:lnTo>
                    <a:lnTo>
                      <a:pt x="449" y="3"/>
                    </a:lnTo>
                    <a:lnTo>
                      <a:pt x="475" y="3"/>
                    </a:lnTo>
                    <a:lnTo>
                      <a:pt x="501" y="3"/>
                    </a:lnTo>
                    <a:lnTo>
                      <a:pt x="530" y="3"/>
                    </a:lnTo>
                    <a:lnTo>
                      <a:pt x="560" y="3"/>
                    </a:lnTo>
                    <a:lnTo>
                      <a:pt x="590" y="3"/>
                    </a:lnTo>
                    <a:lnTo>
                      <a:pt x="622" y="3"/>
                    </a:lnTo>
                    <a:lnTo>
                      <a:pt x="652" y="2"/>
                    </a:lnTo>
                    <a:lnTo>
                      <a:pt x="684" y="2"/>
                    </a:lnTo>
                    <a:lnTo>
                      <a:pt x="715" y="2"/>
                    </a:lnTo>
                    <a:lnTo>
                      <a:pt x="749" y="2"/>
                    </a:lnTo>
                    <a:lnTo>
                      <a:pt x="782" y="0"/>
                    </a:lnTo>
                    <a:lnTo>
                      <a:pt x="814" y="0"/>
                    </a:lnTo>
                    <a:lnTo>
                      <a:pt x="848" y="0"/>
                    </a:lnTo>
                    <a:lnTo>
                      <a:pt x="883" y="0"/>
                    </a:lnTo>
                    <a:lnTo>
                      <a:pt x="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8" name="Freeform 688"/>
              <p:cNvSpPr>
                <a:spLocks/>
              </p:cNvSpPr>
              <p:nvPr/>
            </p:nvSpPr>
            <p:spPr bwMode="auto">
              <a:xfrm>
                <a:off x="4462" y="1868"/>
                <a:ext cx="209" cy="23"/>
              </a:xfrm>
              <a:custGeom>
                <a:avLst/>
                <a:gdLst>
                  <a:gd name="T0" fmla="*/ 418 w 418"/>
                  <a:gd name="T1" fmla="*/ 0 h 45"/>
                  <a:gd name="T2" fmla="*/ 415 w 418"/>
                  <a:gd name="T3" fmla="*/ 38 h 45"/>
                  <a:gd name="T4" fmla="*/ 412 w 418"/>
                  <a:gd name="T5" fmla="*/ 38 h 45"/>
                  <a:gd name="T6" fmla="*/ 407 w 418"/>
                  <a:gd name="T7" fmla="*/ 38 h 45"/>
                  <a:gd name="T8" fmla="*/ 397 w 418"/>
                  <a:gd name="T9" fmla="*/ 38 h 45"/>
                  <a:gd name="T10" fmla="*/ 387 w 418"/>
                  <a:gd name="T11" fmla="*/ 38 h 45"/>
                  <a:gd name="T12" fmla="*/ 371 w 418"/>
                  <a:gd name="T13" fmla="*/ 38 h 45"/>
                  <a:gd name="T14" fmla="*/ 355 w 418"/>
                  <a:gd name="T15" fmla="*/ 38 h 45"/>
                  <a:gd name="T16" fmla="*/ 335 w 418"/>
                  <a:gd name="T17" fmla="*/ 38 h 45"/>
                  <a:gd name="T18" fmla="*/ 315 w 418"/>
                  <a:gd name="T19" fmla="*/ 38 h 45"/>
                  <a:gd name="T20" fmla="*/ 288 w 418"/>
                  <a:gd name="T21" fmla="*/ 38 h 45"/>
                  <a:gd name="T22" fmla="*/ 263 w 418"/>
                  <a:gd name="T23" fmla="*/ 38 h 45"/>
                  <a:gd name="T24" fmla="*/ 233 w 418"/>
                  <a:gd name="T25" fmla="*/ 38 h 45"/>
                  <a:gd name="T26" fmla="*/ 203 w 418"/>
                  <a:gd name="T27" fmla="*/ 40 h 45"/>
                  <a:gd name="T28" fmla="*/ 167 w 418"/>
                  <a:gd name="T29" fmla="*/ 40 h 45"/>
                  <a:gd name="T30" fmla="*/ 134 w 418"/>
                  <a:gd name="T31" fmla="*/ 42 h 45"/>
                  <a:gd name="T32" fmla="*/ 97 w 418"/>
                  <a:gd name="T33" fmla="*/ 43 h 45"/>
                  <a:gd name="T34" fmla="*/ 60 w 418"/>
                  <a:gd name="T35" fmla="*/ 45 h 45"/>
                  <a:gd name="T36" fmla="*/ 45 w 418"/>
                  <a:gd name="T37" fmla="*/ 35 h 45"/>
                  <a:gd name="T38" fmla="*/ 30 w 418"/>
                  <a:gd name="T39" fmla="*/ 27 h 45"/>
                  <a:gd name="T40" fmla="*/ 14 w 418"/>
                  <a:gd name="T41" fmla="*/ 17 h 45"/>
                  <a:gd name="T42" fmla="*/ 0 w 418"/>
                  <a:gd name="T43" fmla="*/ 10 h 45"/>
                  <a:gd name="T44" fmla="*/ 42 w 418"/>
                  <a:gd name="T45" fmla="*/ 8 h 45"/>
                  <a:gd name="T46" fmla="*/ 84 w 418"/>
                  <a:gd name="T47" fmla="*/ 7 h 45"/>
                  <a:gd name="T48" fmla="*/ 124 w 418"/>
                  <a:gd name="T49" fmla="*/ 5 h 45"/>
                  <a:gd name="T50" fmla="*/ 164 w 418"/>
                  <a:gd name="T51" fmla="*/ 5 h 45"/>
                  <a:gd name="T52" fmla="*/ 199 w 418"/>
                  <a:gd name="T53" fmla="*/ 3 h 45"/>
                  <a:gd name="T54" fmla="*/ 234 w 418"/>
                  <a:gd name="T55" fmla="*/ 3 h 45"/>
                  <a:gd name="T56" fmla="*/ 264 w 418"/>
                  <a:gd name="T57" fmla="*/ 2 h 45"/>
                  <a:gd name="T58" fmla="*/ 296 w 418"/>
                  <a:gd name="T59" fmla="*/ 2 h 45"/>
                  <a:gd name="T60" fmla="*/ 321 w 418"/>
                  <a:gd name="T61" fmla="*/ 0 h 45"/>
                  <a:gd name="T62" fmla="*/ 345 w 418"/>
                  <a:gd name="T63" fmla="*/ 0 h 45"/>
                  <a:gd name="T64" fmla="*/ 365 w 418"/>
                  <a:gd name="T65" fmla="*/ 0 h 45"/>
                  <a:gd name="T66" fmla="*/ 385 w 418"/>
                  <a:gd name="T67" fmla="*/ 0 h 45"/>
                  <a:gd name="T68" fmla="*/ 398 w 418"/>
                  <a:gd name="T69" fmla="*/ 0 h 45"/>
                  <a:gd name="T70" fmla="*/ 408 w 418"/>
                  <a:gd name="T71" fmla="*/ 0 h 45"/>
                  <a:gd name="T72" fmla="*/ 415 w 418"/>
                  <a:gd name="T73" fmla="*/ 0 h 45"/>
                  <a:gd name="T74" fmla="*/ 418 w 418"/>
                  <a:gd name="T75" fmla="*/ 0 h 45"/>
                  <a:gd name="T76" fmla="*/ 418 w 418"/>
                  <a:gd name="T7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8" h="45">
                    <a:moveTo>
                      <a:pt x="418" y="0"/>
                    </a:moveTo>
                    <a:lnTo>
                      <a:pt x="415" y="38"/>
                    </a:lnTo>
                    <a:lnTo>
                      <a:pt x="412" y="38"/>
                    </a:lnTo>
                    <a:lnTo>
                      <a:pt x="407" y="38"/>
                    </a:lnTo>
                    <a:lnTo>
                      <a:pt x="397" y="38"/>
                    </a:lnTo>
                    <a:lnTo>
                      <a:pt x="387" y="38"/>
                    </a:lnTo>
                    <a:lnTo>
                      <a:pt x="371" y="38"/>
                    </a:lnTo>
                    <a:lnTo>
                      <a:pt x="355" y="38"/>
                    </a:lnTo>
                    <a:lnTo>
                      <a:pt x="335" y="38"/>
                    </a:lnTo>
                    <a:lnTo>
                      <a:pt x="315" y="38"/>
                    </a:lnTo>
                    <a:lnTo>
                      <a:pt x="288" y="38"/>
                    </a:lnTo>
                    <a:lnTo>
                      <a:pt x="263" y="38"/>
                    </a:lnTo>
                    <a:lnTo>
                      <a:pt x="233" y="38"/>
                    </a:lnTo>
                    <a:lnTo>
                      <a:pt x="203" y="40"/>
                    </a:lnTo>
                    <a:lnTo>
                      <a:pt x="167" y="40"/>
                    </a:lnTo>
                    <a:lnTo>
                      <a:pt x="134" y="42"/>
                    </a:lnTo>
                    <a:lnTo>
                      <a:pt x="97" y="43"/>
                    </a:lnTo>
                    <a:lnTo>
                      <a:pt x="60" y="45"/>
                    </a:lnTo>
                    <a:lnTo>
                      <a:pt x="45" y="35"/>
                    </a:lnTo>
                    <a:lnTo>
                      <a:pt x="30" y="27"/>
                    </a:lnTo>
                    <a:lnTo>
                      <a:pt x="14" y="17"/>
                    </a:lnTo>
                    <a:lnTo>
                      <a:pt x="0" y="10"/>
                    </a:lnTo>
                    <a:lnTo>
                      <a:pt x="42" y="8"/>
                    </a:lnTo>
                    <a:lnTo>
                      <a:pt x="84" y="7"/>
                    </a:lnTo>
                    <a:lnTo>
                      <a:pt x="124" y="5"/>
                    </a:lnTo>
                    <a:lnTo>
                      <a:pt x="164" y="5"/>
                    </a:lnTo>
                    <a:lnTo>
                      <a:pt x="199" y="3"/>
                    </a:lnTo>
                    <a:lnTo>
                      <a:pt x="234" y="3"/>
                    </a:lnTo>
                    <a:lnTo>
                      <a:pt x="264" y="2"/>
                    </a:lnTo>
                    <a:lnTo>
                      <a:pt x="296" y="2"/>
                    </a:lnTo>
                    <a:lnTo>
                      <a:pt x="321" y="0"/>
                    </a:lnTo>
                    <a:lnTo>
                      <a:pt x="345" y="0"/>
                    </a:lnTo>
                    <a:lnTo>
                      <a:pt x="365" y="0"/>
                    </a:lnTo>
                    <a:lnTo>
                      <a:pt x="385" y="0"/>
                    </a:lnTo>
                    <a:lnTo>
                      <a:pt x="398" y="0"/>
                    </a:lnTo>
                    <a:lnTo>
                      <a:pt x="408" y="0"/>
                    </a:lnTo>
                    <a:lnTo>
                      <a:pt x="415" y="0"/>
                    </a:lnTo>
                    <a:lnTo>
                      <a:pt x="418" y="0"/>
                    </a:lnTo>
                    <a:lnTo>
                      <a:pt x="4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9" name="Freeform 689"/>
              <p:cNvSpPr>
                <a:spLocks/>
              </p:cNvSpPr>
              <p:nvPr/>
            </p:nvSpPr>
            <p:spPr bwMode="auto">
              <a:xfrm>
                <a:off x="4399" y="2617"/>
                <a:ext cx="504" cy="280"/>
              </a:xfrm>
              <a:custGeom>
                <a:avLst/>
                <a:gdLst>
                  <a:gd name="T0" fmla="*/ 25 w 1007"/>
                  <a:gd name="T1" fmla="*/ 69 h 561"/>
                  <a:gd name="T2" fmla="*/ 1 w 1007"/>
                  <a:gd name="T3" fmla="*/ 163 h 561"/>
                  <a:gd name="T4" fmla="*/ 0 w 1007"/>
                  <a:gd name="T5" fmla="*/ 465 h 561"/>
                  <a:gd name="T6" fmla="*/ 110 w 1007"/>
                  <a:gd name="T7" fmla="*/ 514 h 561"/>
                  <a:gd name="T8" fmla="*/ 311 w 1007"/>
                  <a:gd name="T9" fmla="*/ 554 h 561"/>
                  <a:gd name="T10" fmla="*/ 530 w 1007"/>
                  <a:gd name="T11" fmla="*/ 561 h 561"/>
                  <a:gd name="T12" fmla="*/ 674 w 1007"/>
                  <a:gd name="T13" fmla="*/ 554 h 561"/>
                  <a:gd name="T14" fmla="*/ 884 w 1007"/>
                  <a:gd name="T15" fmla="*/ 494 h 561"/>
                  <a:gd name="T16" fmla="*/ 1007 w 1007"/>
                  <a:gd name="T17" fmla="*/ 415 h 561"/>
                  <a:gd name="T18" fmla="*/ 1007 w 1007"/>
                  <a:gd name="T19" fmla="*/ 184 h 561"/>
                  <a:gd name="T20" fmla="*/ 998 w 1007"/>
                  <a:gd name="T21" fmla="*/ 0 h 561"/>
                  <a:gd name="T22" fmla="*/ 884 w 1007"/>
                  <a:gd name="T23" fmla="*/ 64 h 561"/>
                  <a:gd name="T24" fmla="*/ 654 w 1007"/>
                  <a:gd name="T25" fmla="*/ 129 h 561"/>
                  <a:gd name="T26" fmla="*/ 471 w 1007"/>
                  <a:gd name="T27" fmla="*/ 141 h 561"/>
                  <a:gd name="T28" fmla="*/ 226 w 1007"/>
                  <a:gd name="T29" fmla="*/ 131 h 561"/>
                  <a:gd name="T30" fmla="*/ 108 w 1007"/>
                  <a:gd name="T31" fmla="*/ 106 h 561"/>
                  <a:gd name="T32" fmla="*/ 25 w 1007"/>
                  <a:gd name="T33" fmla="*/ 69 h 561"/>
                  <a:gd name="T34" fmla="*/ 25 w 1007"/>
                  <a:gd name="T35" fmla="*/ 6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561">
                    <a:moveTo>
                      <a:pt x="25" y="69"/>
                    </a:moveTo>
                    <a:lnTo>
                      <a:pt x="1" y="163"/>
                    </a:lnTo>
                    <a:lnTo>
                      <a:pt x="0" y="465"/>
                    </a:lnTo>
                    <a:lnTo>
                      <a:pt x="110" y="514"/>
                    </a:lnTo>
                    <a:lnTo>
                      <a:pt x="311" y="554"/>
                    </a:lnTo>
                    <a:lnTo>
                      <a:pt x="530" y="561"/>
                    </a:lnTo>
                    <a:lnTo>
                      <a:pt x="674" y="554"/>
                    </a:lnTo>
                    <a:lnTo>
                      <a:pt x="884" y="494"/>
                    </a:lnTo>
                    <a:lnTo>
                      <a:pt x="1007" y="415"/>
                    </a:lnTo>
                    <a:lnTo>
                      <a:pt x="1007" y="184"/>
                    </a:lnTo>
                    <a:lnTo>
                      <a:pt x="998" y="0"/>
                    </a:lnTo>
                    <a:lnTo>
                      <a:pt x="884" y="64"/>
                    </a:lnTo>
                    <a:lnTo>
                      <a:pt x="654" y="129"/>
                    </a:lnTo>
                    <a:lnTo>
                      <a:pt x="471" y="141"/>
                    </a:lnTo>
                    <a:lnTo>
                      <a:pt x="226" y="131"/>
                    </a:lnTo>
                    <a:lnTo>
                      <a:pt x="108" y="106"/>
                    </a:lnTo>
                    <a:lnTo>
                      <a:pt x="25" y="69"/>
                    </a:lnTo>
                    <a:lnTo>
                      <a:pt x="25" y="6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0" name="Freeform 690"/>
              <p:cNvSpPr>
                <a:spLocks/>
              </p:cNvSpPr>
              <p:nvPr/>
            </p:nvSpPr>
            <p:spPr bwMode="auto">
              <a:xfrm>
                <a:off x="4487" y="2179"/>
                <a:ext cx="295" cy="108"/>
              </a:xfrm>
              <a:custGeom>
                <a:avLst/>
                <a:gdLst>
                  <a:gd name="T0" fmla="*/ 15 w 589"/>
                  <a:gd name="T1" fmla="*/ 0 h 216"/>
                  <a:gd name="T2" fmla="*/ 0 w 589"/>
                  <a:gd name="T3" fmla="*/ 137 h 216"/>
                  <a:gd name="T4" fmla="*/ 92 w 589"/>
                  <a:gd name="T5" fmla="*/ 191 h 216"/>
                  <a:gd name="T6" fmla="*/ 226 w 589"/>
                  <a:gd name="T7" fmla="*/ 211 h 216"/>
                  <a:gd name="T8" fmla="*/ 340 w 589"/>
                  <a:gd name="T9" fmla="*/ 214 h 216"/>
                  <a:gd name="T10" fmla="*/ 460 w 589"/>
                  <a:gd name="T11" fmla="*/ 216 h 216"/>
                  <a:gd name="T12" fmla="*/ 559 w 589"/>
                  <a:gd name="T13" fmla="*/ 186 h 216"/>
                  <a:gd name="T14" fmla="*/ 589 w 589"/>
                  <a:gd name="T15" fmla="*/ 144 h 216"/>
                  <a:gd name="T16" fmla="*/ 571 w 589"/>
                  <a:gd name="T17" fmla="*/ 33 h 216"/>
                  <a:gd name="T18" fmla="*/ 470 w 589"/>
                  <a:gd name="T19" fmla="*/ 73 h 216"/>
                  <a:gd name="T20" fmla="*/ 298 w 589"/>
                  <a:gd name="T21" fmla="*/ 85 h 216"/>
                  <a:gd name="T22" fmla="*/ 156 w 589"/>
                  <a:gd name="T23" fmla="*/ 72 h 216"/>
                  <a:gd name="T24" fmla="*/ 61 w 589"/>
                  <a:gd name="T25" fmla="*/ 43 h 216"/>
                  <a:gd name="T26" fmla="*/ 15 w 589"/>
                  <a:gd name="T27" fmla="*/ 0 h 216"/>
                  <a:gd name="T28" fmla="*/ 15 w 589"/>
                  <a:gd name="T2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9" h="216">
                    <a:moveTo>
                      <a:pt x="15" y="0"/>
                    </a:moveTo>
                    <a:lnTo>
                      <a:pt x="0" y="137"/>
                    </a:lnTo>
                    <a:lnTo>
                      <a:pt x="92" y="191"/>
                    </a:lnTo>
                    <a:lnTo>
                      <a:pt x="226" y="211"/>
                    </a:lnTo>
                    <a:lnTo>
                      <a:pt x="340" y="214"/>
                    </a:lnTo>
                    <a:lnTo>
                      <a:pt x="460" y="216"/>
                    </a:lnTo>
                    <a:lnTo>
                      <a:pt x="559" y="186"/>
                    </a:lnTo>
                    <a:lnTo>
                      <a:pt x="589" y="144"/>
                    </a:lnTo>
                    <a:lnTo>
                      <a:pt x="571" y="33"/>
                    </a:lnTo>
                    <a:lnTo>
                      <a:pt x="470" y="73"/>
                    </a:lnTo>
                    <a:lnTo>
                      <a:pt x="298" y="85"/>
                    </a:lnTo>
                    <a:lnTo>
                      <a:pt x="156" y="72"/>
                    </a:lnTo>
                    <a:lnTo>
                      <a:pt x="61" y="43"/>
                    </a:lnTo>
                    <a:lnTo>
                      <a:pt x="15" y="0"/>
                    </a:lnTo>
                    <a:lnTo>
                      <a:pt x="1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1" name="Freeform 691"/>
              <p:cNvSpPr>
                <a:spLocks/>
              </p:cNvSpPr>
              <p:nvPr/>
            </p:nvSpPr>
            <p:spPr bwMode="auto">
              <a:xfrm>
                <a:off x="4497" y="2137"/>
                <a:ext cx="275" cy="85"/>
              </a:xfrm>
              <a:custGeom>
                <a:avLst/>
                <a:gdLst>
                  <a:gd name="T0" fmla="*/ 235 w 551"/>
                  <a:gd name="T1" fmla="*/ 3 h 170"/>
                  <a:gd name="T2" fmla="*/ 136 w 551"/>
                  <a:gd name="T3" fmla="*/ 8 h 170"/>
                  <a:gd name="T4" fmla="*/ 54 w 551"/>
                  <a:gd name="T5" fmla="*/ 21 h 170"/>
                  <a:gd name="T6" fmla="*/ 7 w 551"/>
                  <a:gd name="T7" fmla="*/ 51 h 170"/>
                  <a:gd name="T8" fmla="*/ 0 w 551"/>
                  <a:gd name="T9" fmla="*/ 87 h 170"/>
                  <a:gd name="T10" fmla="*/ 34 w 551"/>
                  <a:gd name="T11" fmla="*/ 137 h 170"/>
                  <a:gd name="T12" fmla="*/ 136 w 551"/>
                  <a:gd name="T13" fmla="*/ 167 h 170"/>
                  <a:gd name="T14" fmla="*/ 271 w 551"/>
                  <a:gd name="T15" fmla="*/ 170 h 170"/>
                  <a:gd name="T16" fmla="*/ 398 w 551"/>
                  <a:gd name="T17" fmla="*/ 167 h 170"/>
                  <a:gd name="T18" fmla="*/ 489 w 551"/>
                  <a:gd name="T19" fmla="*/ 153 h 170"/>
                  <a:gd name="T20" fmla="*/ 546 w 551"/>
                  <a:gd name="T21" fmla="*/ 123 h 170"/>
                  <a:gd name="T22" fmla="*/ 551 w 551"/>
                  <a:gd name="T23" fmla="*/ 75 h 170"/>
                  <a:gd name="T24" fmla="*/ 499 w 551"/>
                  <a:gd name="T25" fmla="*/ 31 h 170"/>
                  <a:gd name="T26" fmla="*/ 393 w 551"/>
                  <a:gd name="T27" fmla="*/ 8 h 170"/>
                  <a:gd name="T28" fmla="*/ 271 w 551"/>
                  <a:gd name="T29" fmla="*/ 0 h 170"/>
                  <a:gd name="T30" fmla="*/ 235 w 551"/>
                  <a:gd name="T31" fmla="*/ 3 h 170"/>
                  <a:gd name="T32" fmla="*/ 235 w 551"/>
                  <a:gd name="T33" fmla="*/ 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1" h="170">
                    <a:moveTo>
                      <a:pt x="235" y="3"/>
                    </a:moveTo>
                    <a:lnTo>
                      <a:pt x="136" y="8"/>
                    </a:lnTo>
                    <a:lnTo>
                      <a:pt x="54" y="21"/>
                    </a:lnTo>
                    <a:lnTo>
                      <a:pt x="7" y="51"/>
                    </a:lnTo>
                    <a:lnTo>
                      <a:pt x="0" y="87"/>
                    </a:lnTo>
                    <a:lnTo>
                      <a:pt x="34" y="137"/>
                    </a:lnTo>
                    <a:lnTo>
                      <a:pt x="136" y="167"/>
                    </a:lnTo>
                    <a:lnTo>
                      <a:pt x="271" y="170"/>
                    </a:lnTo>
                    <a:lnTo>
                      <a:pt x="398" y="167"/>
                    </a:lnTo>
                    <a:lnTo>
                      <a:pt x="489" y="153"/>
                    </a:lnTo>
                    <a:lnTo>
                      <a:pt x="546" y="123"/>
                    </a:lnTo>
                    <a:lnTo>
                      <a:pt x="551" y="75"/>
                    </a:lnTo>
                    <a:lnTo>
                      <a:pt x="499" y="31"/>
                    </a:lnTo>
                    <a:lnTo>
                      <a:pt x="393" y="8"/>
                    </a:lnTo>
                    <a:lnTo>
                      <a:pt x="271" y="0"/>
                    </a:lnTo>
                    <a:lnTo>
                      <a:pt x="235" y="3"/>
                    </a:lnTo>
                    <a:lnTo>
                      <a:pt x="235"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2" name="Freeform 692"/>
              <p:cNvSpPr>
                <a:spLocks/>
              </p:cNvSpPr>
              <p:nvPr/>
            </p:nvSpPr>
            <p:spPr bwMode="auto">
              <a:xfrm>
                <a:off x="4589" y="2159"/>
                <a:ext cx="93" cy="35"/>
              </a:xfrm>
              <a:custGeom>
                <a:avLst/>
                <a:gdLst>
                  <a:gd name="T0" fmla="*/ 74 w 186"/>
                  <a:gd name="T1" fmla="*/ 65 h 70"/>
                  <a:gd name="T2" fmla="*/ 25 w 186"/>
                  <a:gd name="T3" fmla="*/ 60 h 70"/>
                  <a:gd name="T4" fmla="*/ 0 w 186"/>
                  <a:gd name="T5" fmla="*/ 37 h 70"/>
                  <a:gd name="T6" fmla="*/ 22 w 186"/>
                  <a:gd name="T7" fmla="*/ 8 h 70"/>
                  <a:gd name="T8" fmla="*/ 76 w 186"/>
                  <a:gd name="T9" fmla="*/ 0 h 70"/>
                  <a:gd name="T10" fmla="*/ 131 w 186"/>
                  <a:gd name="T11" fmla="*/ 5 h 70"/>
                  <a:gd name="T12" fmla="*/ 186 w 186"/>
                  <a:gd name="T13" fmla="*/ 24 h 70"/>
                  <a:gd name="T14" fmla="*/ 181 w 186"/>
                  <a:gd name="T15" fmla="*/ 47 h 70"/>
                  <a:gd name="T16" fmla="*/ 143 w 186"/>
                  <a:gd name="T17" fmla="*/ 70 h 70"/>
                  <a:gd name="T18" fmla="*/ 74 w 186"/>
                  <a:gd name="T19" fmla="*/ 65 h 70"/>
                  <a:gd name="T20" fmla="*/ 74 w 186"/>
                  <a:gd name="T21"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70">
                    <a:moveTo>
                      <a:pt x="74" y="65"/>
                    </a:moveTo>
                    <a:lnTo>
                      <a:pt x="25" y="60"/>
                    </a:lnTo>
                    <a:lnTo>
                      <a:pt x="0" y="37"/>
                    </a:lnTo>
                    <a:lnTo>
                      <a:pt x="22" y="8"/>
                    </a:lnTo>
                    <a:lnTo>
                      <a:pt x="76" y="0"/>
                    </a:lnTo>
                    <a:lnTo>
                      <a:pt x="131" y="5"/>
                    </a:lnTo>
                    <a:lnTo>
                      <a:pt x="186" y="24"/>
                    </a:lnTo>
                    <a:lnTo>
                      <a:pt x="181" y="47"/>
                    </a:lnTo>
                    <a:lnTo>
                      <a:pt x="143" y="70"/>
                    </a:lnTo>
                    <a:lnTo>
                      <a:pt x="74" y="65"/>
                    </a:lnTo>
                    <a:lnTo>
                      <a:pt x="74" y="6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3" name="Freeform 693"/>
              <p:cNvSpPr>
                <a:spLocks/>
              </p:cNvSpPr>
              <p:nvPr/>
            </p:nvSpPr>
            <p:spPr bwMode="auto">
              <a:xfrm>
                <a:off x="5032" y="1867"/>
                <a:ext cx="238" cy="197"/>
              </a:xfrm>
              <a:custGeom>
                <a:avLst/>
                <a:gdLst>
                  <a:gd name="T0" fmla="*/ 19 w 477"/>
                  <a:gd name="T1" fmla="*/ 50 h 394"/>
                  <a:gd name="T2" fmla="*/ 40 w 477"/>
                  <a:gd name="T3" fmla="*/ 48 h 394"/>
                  <a:gd name="T4" fmla="*/ 82 w 477"/>
                  <a:gd name="T5" fmla="*/ 46 h 394"/>
                  <a:gd name="T6" fmla="*/ 137 w 477"/>
                  <a:gd name="T7" fmla="*/ 43 h 394"/>
                  <a:gd name="T8" fmla="*/ 202 w 477"/>
                  <a:gd name="T9" fmla="*/ 41 h 394"/>
                  <a:gd name="T10" fmla="*/ 273 w 477"/>
                  <a:gd name="T11" fmla="*/ 40 h 394"/>
                  <a:gd name="T12" fmla="*/ 341 w 477"/>
                  <a:gd name="T13" fmla="*/ 40 h 394"/>
                  <a:gd name="T14" fmla="*/ 405 w 477"/>
                  <a:gd name="T15" fmla="*/ 40 h 394"/>
                  <a:gd name="T16" fmla="*/ 435 w 477"/>
                  <a:gd name="T17" fmla="*/ 48 h 394"/>
                  <a:gd name="T18" fmla="*/ 435 w 477"/>
                  <a:gd name="T19" fmla="*/ 70 h 394"/>
                  <a:gd name="T20" fmla="*/ 437 w 477"/>
                  <a:gd name="T21" fmla="*/ 103 h 394"/>
                  <a:gd name="T22" fmla="*/ 438 w 477"/>
                  <a:gd name="T23" fmla="*/ 148 h 394"/>
                  <a:gd name="T24" fmla="*/ 438 w 477"/>
                  <a:gd name="T25" fmla="*/ 197 h 394"/>
                  <a:gd name="T26" fmla="*/ 440 w 477"/>
                  <a:gd name="T27" fmla="*/ 252 h 394"/>
                  <a:gd name="T28" fmla="*/ 440 w 477"/>
                  <a:gd name="T29" fmla="*/ 309 h 394"/>
                  <a:gd name="T30" fmla="*/ 440 w 477"/>
                  <a:gd name="T31" fmla="*/ 367 h 394"/>
                  <a:gd name="T32" fmla="*/ 445 w 477"/>
                  <a:gd name="T33" fmla="*/ 386 h 394"/>
                  <a:gd name="T34" fmla="*/ 458 w 477"/>
                  <a:gd name="T35" fmla="*/ 394 h 394"/>
                  <a:gd name="T36" fmla="*/ 477 w 477"/>
                  <a:gd name="T37" fmla="*/ 394 h 394"/>
                  <a:gd name="T38" fmla="*/ 477 w 477"/>
                  <a:gd name="T39" fmla="*/ 381 h 394"/>
                  <a:gd name="T40" fmla="*/ 477 w 477"/>
                  <a:gd name="T41" fmla="*/ 346 h 394"/>
                  <a:gd name="T42" fmla="*/ 477 w 477"/>
                  <a:gd name="T43" fmla="*/ 294 h 394"/>
                  <a:gd name="T44" fmla="*/ 477 w 477"/>
                  <a:gd name="T45" fmla="*/ 234 h 394"/>
                  <a:gd name="T46" fmla="*/ 475 w 477"/>
                  <a:gd name="T47" fmla="*/ 168 h 394"/>
                  <a:gd name="T48" fmla="*/ 475 w 477"/>
                  <a:gd name="T49" fmla="*/ 105 h 394"/>
                  <a:gd name="T50" fmla="*/ 473 w 477"/>
                  <a:gd name="T51" fmla="*/ 45 h 394"/>
                  <a:gd name="T52" fmla="*/ 473 w 477"/>
                  <a:gd name="T53" fmla="*/ 0 h 394"/>
                  <a:gd name="T54" fmla="*/ 460 w 477"/>
                  <a:gd name="T55" fmla="*/ 0 h 394"/>
                  <a:gd name="T56" fmla="*/ 425 w 477"/>
                  <a:gd name="T57" fmla="*/ 0 h 394"/>
                  <a:gd name="T58" fmla="*/ 371 w 477"/>
                  <a:gd name="T59" fmla="*/ 1 h 394"/>
                  <a:gd name="T60" fmla="*/ 310 w 477"/>
                  <a:gd name="T61" fmla="*/ 3 h 394"/>
                  <a:gd name="T62" fmla="*/ 236 w 477"/>
                  <a:gd name="T63" fmla="*/ 5 h 394"/>
                  <a:gd name="T64" fmla="*/ 164 w 477"/>
                  <a:gd name="T65" fmla="*/ 6 h 394"/>
                  <a:gd name="T66" fmla="*/ 94 w 477"/>
                  <a:gd name="T67" fmla="*/ 8 h 394"/>
                  <a:gd name="T68" fmla="*/ 35 w 477"/>
                  <a:gd name="T69" fmla="*/ 10 h 394"/>
                  <a:gd name="T70" fmla="*/ 15 w 477"/>
                  <a:gd name="T71" fmla="*/ 10 h 394"/>
                  <a:gd name="T72" fmla="*/ 5 w 477"/>
                  <a:gd name="T73" fmla="*/ 15 h 394"/>
                  <a:gd name="T74" fmla="*/ 2 w 477"/>
                  <a:gd name="T75" fmla="*/ 30 h 394"/>
                  <a:gd name="T76" fmla="*/ 17 w 477"/>
                  <a:gd name="T77" fmla="*/ 5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394">
                    <a:moveTo>
                      <a:pt x="17" y="51"/>
                    </a:moveTo>
                    <a:lnTo>
                      <a:pt x="19" y="50"/>
                    </a:lnTo>
                    <a:lnTo>
                      <a:pt x="29" y="50"/>
                    </a:lnTo>
                    <a:lnTo>
                      <a:pt x="40" y="48"/>
                    </a:lnTo>
                    <a:lnTo>
                      <a:pt x="60" y="48"/>
                    </a:lnTo>
                    <a:lnTo>
                      <a:pt x="82" y="46"/>
                    </a:lnTo>
                    <a:lnTo>
                      <a:pt x="109" y="45"/>
                    </a:lnTo>
                    <a:lnTo>
                      <a:pt x="137" y="43"/>
                    </a:lnTo>
                    <a:lnTo>
                      <a:pt x="171" y="43"/>
                    </a:lnTo>
                    <a:lnTo>
                      <a:pt x="202" y="41"/>
                    </a:lnTo>
                    <a:lnTo>
                      <a:pt x="238" y="40"/>
                    </a:lnTo>
                    <a:lnTo>
                      <a:pt x="273" y="40"/>
                    </a:lnTo>
                    <a:lnTo>
                      <a:pt x="308" y="40"/>
                    </a:lnTo>
                    <a:lnTo>
                      <a:pt x="341" y="40"/>
                    </a:lnTo>
                    <a:lnTo>
                      <a:pt x="373" y="40"/>
                    </a:lnTo>
                    <a:lnTo>
                      <a:pt x="405" y="40"/>
                    </a:lnTo>
                    <a:lnTo>
                      <a:pt x="435" y="41"/>
                    </a:lnTo>
                    <a:lnTo>
                      <a:pt x="435" y="48"/>
                    </a:lnTo>
                    <a:lnTo>
                      <a:pt x="435" y="56"/>
                    </a:lnTo>
                    <a:lnTo>
                      <a:pt x="435" y="70"/>
                    </a:lnTo>
                    <a:lnTo>
                      <a:pt x="435" y="85"/>
                    </a:lnTo>
                    <a:lnTo>
                      <a:pt x="437" y="103"/>
                    </a:lnTo>
                    <a:lnTo>
                      <a:pt x="437" y="123"/>
                    </a:lnTo>
                    <a:lnTo>
                      <a:pt x="438" y="148"/>
                    </a:lnTo>
                    <a:lnTo>
                      <a:pt x="438" y="170"/>
                    </a:lnTo>
                    <a:lnTo>
                      <a:pt x="438" y="197"/>
                    </a:lnTo>
                    <a:lnTo>
                      <a:pt x="438" y="222"/>
                    </a:lnTo>
                    <a:lnTo>
                      <a:pt x="440" y="252"/>
                    </a:lnTo>
                    <a:lnTo>
                      <a:pt x="440" y="280"/>
                    </a:lnTo>
                    <a:lnTo>
                      <a:pt x="440" y="309"/>
                    </a:lnTo>
                    <a:lnTo>
                      <a:pt x="440" y="337"/>
                    </a:lnTo>
                    <a:lnTo>
                      <a:pt x="440" y="367"/>
                    </a:lnTo>
                    <a:lnTo>
                      <a:pt x="440" y="377"/>
                    </a:lnTo>
                    <a:lnTo>
                      <a:pt x="445" y="386"/>
                    </a:lnTo>
                    <a:lnTo>
                      <a:pt x="450" y="391"/>
                    </a:lnTo>
                    <a:lnTo>
                      <a:pt x="458" y="394"/>
                    </a:lnTo>
                    <a:lnTo>
                      <a:pt x="470" y="394"/>
                    </a:lnTo>
                    <a:lnTo>
                      <a:pt x="477" y="394"/>
                    </a:lnTo>
                    <a:lnTo>
                      <a:pt x="477" y="389"/>
                    </a:lnTo>
                    <a:lnTo>
                      <a:pt x="477" y="381"/>
                    </a:lnTo>
                    <a:lnTo>
                      <a:pt x="477" y="366"/>
                    </a:lnTo>
                    <a:lnTo>
                      <a:pt x="477" y="346"/>
                    </a:lnTo>
                    <a:lnTo>
                      <a:pt x="477" y="321"/>
                    </a:lnTo>
                    <a:lnTo>
                      <a:pt x="477" y="294"/>
                    </a:lnTo>
                    <a:lnTo>
                      <a:pt x="477" y="264"/>
                    </a:lnTo>
                    <a:lnTo>
                      <a:pt x="477" y="234"/>
                    </a:lnTo>
                    <a:lnTo>
                      <a:pt x="475" y="200"/>
                    </a:lnTo>
                    <a:lnTo>
                      <a:pt x="475" y="168"/>
                    </a:lnTo>
                    <a:lnTo>
                      <a:pt x="475" y="135"/>
                    </a:lnTo>
                    <a:lnTo>
                      <a:pt x="475" y="105"/>
                    </a:lnTo>
                    <a:lnTo>
                      <a:pt x="473" y="73"/>
                    </a:lnTo>
                    <a:lnTo>
                      <a:pt x="473" y="45"/>
                    </a:lnTo>
                    <a:lnTo>
                      <a:pt x="473" y="20"/>
                    </a:lnTo>
                    <a:lnTo>
                      <a:pt x="473" y="0"/>
                    </a:lnTo>
                    <a:lnTo>
                      <a:pt x="468" y="0"/>
                    </a:lnTo>
                    <a:lnTo>
                      <a:pt x="460" y="0"/>
                    </a:lnTo>
                    <a:lnTo>
                      <a:pt x="445" y="0"/>
                    </a:lnTo>
                    <a:lnTo>
                      <a:pt x="425" y="0"/>
                    </a:lnTo>
                    <a:lnTo>
                      <a:pt x="400" y="0"/>
                    </a:lnTo>
                    <a:lnTo>
                      <a:pt x="371" y="1"/>
                    </a:lnTo>
                    <a:lnTo>
                      <a:pt x="341" y="1"/>
                    </a:lnTo>
                    <a:lnTo>
                      <a:pt x="310" y="3"/>
                    </a:lnTo>
                    <a:lnTo>
                      <a:pt x="273" y="3"/>
                    </a:lnTo>
                    <a:lnTo>
                      <a:pt x="236" y="5"/>
                    </a:lnTo>
                    <a:lnTo>
                      <a:pt x="199" y="5"/>
                    </a:lnTo>
                    <a:lnTo>
                      <a:pt x="164" y="6"/>
                    </a:lnTo>
                    <a:lnTo>
                      <a:pt x="127" y="6"/>
                    </a:lnTo>
                    <a:lnTo>
                      <a:pt x="94" y="8"/>
                    </a:lnTo>
                    <a:lnTo>
                      <a:pt x="62" y="8"/>
                    </a:lnTo>
                    <a:lnTo>
                      <a:pt x="35" y="10"/>
                    </a:lnTo>
                    <a:lnTo>
                      <a:pt x="24" y="10"/>
                    </a:lnTo>
                    <a:lnTo>
                      <a:pt x="15" y="10"/>
                    </a:lnTo>
                    <a:lnTo>
                      <a:pt x="8" y="11"/>
                    </a:lnTo>
                    <a:lnTo>
                      <a:pt x="5" y="15"/>
                    </a:lnTo>
                    <a:lnTo>
                      <a:pt x="0" y="21"/>
                    </a:lnTo>
                    <a:lnTo>
                      <a:pt x="2" y="30"/>
                    </a:lnTo>
                    <a:lnTo>
                      <a:pt x="10" y="43"/>
                    </a:lnTo>
                    <a:lnTo>
                      <a:pt x="17" y="51"/>
                    </a:lnTo>
                    <a:lnTo>
                      <a:pt x="17"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4" name="Freeform 694"/>
              <p:cNvSpPr>
                <a:spLocks/>
              </p:cNvSpPr>
              <p:nvPr/>
            </p:nvSpPr>
            <p:spPr bwMode="auto">
              <a:xfrm>
                <a:off x="3920" y="2854"/>
                <a:ext cx="446" cy="264"/>
              </a:xfrm>
              <a:custGeom>
                <a:avLst/>
                <a:gdLst>
                  <a:gd name="T0" fmla="*/ 0 w 892"/>
                  <a:gd name="T1" fmla="*/ 2 h 529"/>
                  <a:gd name="T2" fmla="*/ 0 w 892"/>
                  <a:gd name="T3" fmla="*/ 25 h 529"/>
                  <a:gd name="T4" fmla="*/ 0 w 892"/>
                  <a:gd name="T5" fmla="*/ 69 h 529"/>
                  <a:gd name="T6" fmla="*/ 0 w 892"/>
                  <a:gd name="T7" fmla="*/ 131 h 529"/>
                  <a:gd name="T8" fmla="*/ 2 w 892"/>
                  <a:gd name="T9" fmla="*/ 204 h 529"/>
                  <a:gd name="T10" fmla="*/ 2 w 892"/>
                  <a:gd name="T11" fmla="*/ 288 h 529"/>
                  <a:gd name="T12" fmla="*/ 2 w 892"/>
                  <a:gd name="T13" fmla="*/ 377 h 529"/>
                  <a:gd name="T14" fmla="*/ 2 w 892"/>
                  <a:gd name="T15" fmla="*/ 469 h 529"/>
                  <a:gd name="T16" fmla="*/ 9 w 892"/>
                  <a:gd name="T17" fmla="*/ 515 h 529"/>
                  <a:gd name="T18" fmla="*/ 31 w 892"/>
                  <a:gd name="T19" fmla="*/ 517 h 529"/>
                  <a:gd name="T20" fmla="*/ 64 w 892"/>
                  <a:gd name="T21" fmla="*/ 519 h 529"/>
                  <a:gd name="T22" fmla="*/ 111 w 892"/>
                  <a:gd name="T23" fmla="*/ 522 h 529"/>
                  <a:gd name="T24" fmla="*/ 168 w 892"/>
                  <a:gd name="T25" fmla="*/ 524 h 529"/>
                  <a:gd name="T26" fmla="*/ 238 w 892"/>
                  <a:gd name="T27" fmla="*/ 525 h 529"/>
                  <a:gd name="T28" fmla="*/ 317 w 892"/>
                  <a:gd name="T29" fmla="*/ 527 h 529"/>
                  <a:gd name="T30" fmla="*/ 407 w 892"/>
                  <a:gd name="T31" fmla="*/ 529 h 529"/>
                  <a:gd name="T32" fmla="*/ 497 w 892"/>
                  <a:gd name="T33" fmla="*/ 529 h 529"/>
                  <a:gd name="T34" fmla="*/ 586 w 892"/>
                  <a:gd name="T35" fmla="*/ 529 h 529"/>
                  <a:gd name="T36" fmla="*/ 669 w 892"/>
                  <a:gd name="T37" fmla="*/ 529 h 529"/>
                  <a:gd name="T38" fmla="*/ 741 w 892"/>
                  <a:gd name="T39" fmla="*/ 529 h 529"/>
                  <a:gd name="T40" fmla="*/ 802 w 892"/>
                  <a:gd name="T41" fmla="*/ 529 h 529"/>
                  <a:gd name="T42" fmla="*/ 850 w 892"/>
                  <a:gd name="T43" fmla="*/ 529 h 529"/>
                  <a:gd name="T44" fmla="*/ 880 w 892"/>
                  <a:gd name="T45" fmla="*/ 529 h 529"/>
                  <a:gd name="T46" fmla="*/ 892 w 892"/>
                  <a:gd name="T47" fmla="*/ 529 h 529"/>
                  <a:gd name="T48" fmla="*/ 887 w 892"/>
                  <a:gd name="T49" fmla="*/ 492 h 529"/>
                  <a:gd name="T50" fmla="*/ 852 w 892"/>
                  <a:gd name="T51" fmla="*/ 492 h 529"/>
                  <a:gd name="T52" fmla="*/ 792 w 892"/>
                  <a:gd name="T53" fmla="*/ 492 h 529"/>
                  <a:gd name="T54" fmla="*/ 715 w 892"/>
                  <a:gd name="T55" fmla="*/ 492 h 529"/>
                  <a:gd name="T56" fmla="*/ 623 w 892"/>
                  <a:gd name="T57" fmla="*/ 492 h 529"/>
                  <a:gd name="T58" fmla="*/ 529 w 892"/>
                  <a:gd name="T59" fmla="*/ 492 h 529"/>
                  <a:gd name="T60" fmla="*/ 439 w 892"/>
                  <a:gd name="T61" fmla="*/ 492 h 529"/>
                  <a:gd name="T62" fmla="*/ 365 w 892"/>
                  <a:gd name="T63" fmla="*/ 492 h 529"/>
                  <a:gd name="T64" fmla="*/ 305 w 892"/>
                  <a:gd name="T65" fmla="*/ 490 h 529"/>
                  <a:gd name="T66" fmla="*/ 246 w 892"/>
                  <a:gd name="T67" fmla="*/ 490 h 529"/>
                  <a:gd name="T68" fmla="*/ 194 w 892"/>
                  <a:gd name="T69" fmla="*/ 489 h 529"/>
                  <a:gd name="T70" fmla="*/ 148 w 892"/>
                  <a:gd name="T71" fmla="*/ 489 h 529"/>
                  <a:gd name="T72" fmla="*/ 109 w 892"/>
                  <a:gd name="T73" fmla="*/ 487 h 529"/>
                  <a:gd name="T74" fmla="*/ 77 w 892"/>
                  <a:gd name="T75" fmla="*/ 485 h 529"/>
                  <a:gd name="T76" fmla="*/ 54 w 892"/>
                  <a:gd name="T77" fmla="*/ 485 h 529"/>
                  <a:gd name="T78" fmla="*/ 42 w 892"/>
                  <a:gd name="T79" fmla="*/ 485 h 529"/>
                  <a:gd name="T80" fmla="*/ 41 w 892"/>
                  <a:gd name="T81" fmla="*/ 469 h 529"/>
                  <a:gd name="T82" fmla="*/ 39 w 892"/>
                  <a:gd name="T83" fmla="*/ 428 h 529"/>
                  <a:gd name="T84" fmla="*/ 37 w 892"/>
                  <a:gd name="T85" fmla="*/ 368 h 529"/>
                  <a:gd name="T86" fmla="*/ 36 w 892"/>
                  <a:gd name="T87" fmla="*/ 296 h 529"/>
                  <a:gd name="T88" fmla="*/ 32 w 892"/>
                  <a:gd name="T89" fmla="*/ 216 h 529"/>
                  <a:gd name="T90" fmla="*/ 32 w 892"/>
                  <a:gd name="T91" fmla="*/ 136 h 529"/>
                  <a:gd name="T92" fmla="*/ 31 w 892"/>
                  <a:gd name="T93" fmla="*/ 61 h 529"/>
                  <a:gd name="T94" fmla="*/ 34 w 892"/>
                  <a:gd name="T95" fmla="*/ 0 h 529"/>
                  <a:gd name="T96" fmla="*/ 0 w 892"/>
                  <a:gd name="T97"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529">
                    <a:moveTo>
                      <a:pt x="0" y="0"/>
                    </a:moveTo>
                    <a:lnTo>
                      <a:pt x="0" y="2"/>
                    </a:lnTo>
                    <a:lnTo>
                      <a:pt x="0" y="12"/>
                    </a:lnTo>
                    <a:lnTo>
                      <a:pt x="0" y="25"/>
                    </a:lnTo>
                    <a:lnTo>
                      <a:pt x="0" y="46"/>
                    </a:lnTo>
                    <a:lnTo>
                      <a:pt x="0" y="69"/>
                    </a:lnTo>
                    <a:lnTo>
                      <a:pt x="0" y="99"/>
                    </a:lnTo>
                    <a:lnTo>
                      <a:pt x="0" y="131"/>
                    </a:lnTo>
                    <a:lnTo>
                      <a:pt x="2" y="168"/>
                    </a:lnTo>
                    <a:lnTo>
                      <a:pt x="2" y="204"/>
                    </a:lnTo>
                    <a:lnTo>
                      <a:pt x="2" y="245"/>
                    </a:lnTo>
                    <a:lnTo>
                      <a:pt x="2" y="288"/>
                    </a:lnTo>
                    <a:lnTo>
                      <a:pt x="2" y="333"/>
                    </a:lnTo>
                    <a:lnTo>
                      <a:pt x="2" y="377"/>
                    </a:lnTo>
                    <a:lnTo>
                      <a:pt x="2" y="423"/>
                    </a:lnTo>
                    <a:lnTo>
                      <a:pt x="2" y="469"/>
                    </a:lnTo>
                    <a:lnTo>
                      <a:pt x="4" y="515"/>
                    </a:lnTo>
                    <a:lnTo>
                      <a:pt x="9" y="515"/>
                    </a:lnTo>
                    <a:lnTo>
                      <a:pt x="17" y="515"/>
                    </a:lnTo>
                    <a:lnTo>
                      <a:pt x="31" y="517"/>
                    </a:lnTo>
                    <a:lnTo>
                      <a:pt x="44" y="517"/>
                    </a:lnTo>
                    <a:lnTo>
                      <a:pt x="64" y="519"/>
                    </a:lnTo>
                    <a:lnTo>
                      <a:pt x="86" y="520"/>
                    </a:lnTo>
                    <a:lnTo>
                      <a:pt x="111" y="522"/>
                    </a:lnTo>
                    <a:lnTo>
                      <a:pt x="138" y="522"/>
                    </a:lnTo>
                    <a:lnTo>
                      <a:pt x="168" y="524"/>
                    </a:lnTo>
                    <a:lnTo>
                      <a:pt x="201" y="524"/>
                    </a:lnTo>
                    <a:lnTo>
                      <a:pt x="238" y="525"/>
                    </a:lnTo>
                    <a:lnTo>
                      <a:pt x="275" y="525"/>
                    </a:lnTo>
                    <a:lnTo>
                      <a:pt x="317" y="527"/>
                    </a:lnTo>
                    <a:lnTo>
                      <a:pt x="360" y="527"/>
                    </a:lnTo>
                    <a:lnTo>
                      <a:pt x="407" y="529"/>
                    </a:lnTo>
                    <a:lnTo>
                      <a:pt x="450" y="529"/>
                    </a:lnTo>
                    <a:lnTo>
                      <a:pt x="497" y="529"/>
                    </a:lnTo>
                    <a:lnTo>
                      <a:pt x="541" y="529"/>
                    </a:lnTo>
                    <a:lnTo>
                      <a:pt x="586" y="529"/>
                    </a:lnTo>
                    <a:lnTo>
                      <a:pt x="628" y="529"/>
                    </a:lnTo>
                    <a:lnTo>
                      <a:pt x="669" y="529"/>
                    </a:lnTo>
                    <a:lnTo>
                      <a:pt x="706" y="529"/>
                    </a:lnTo>
                    <a:lnTo>
                      <a:pt x="741" y="529"/>
                    </a:lnTo>
                    <a:lnTo>
                      <a:pt x="771" y="529"/>
                    </a:lnTo>
                    <a:lnTo>
                      <a:pt x="802" y="529"/>
                    </a:lnTo>
                    <a:lnTo>
                      <a:pt x="827" y="529"/>
                    </a:lnTo>
                    <a:lnTo>
                      <a:pt x="850" y="529"/>
                    </a:lnTo>
                    <a:lnTo>
                      <a:pt x="867" y="529"/>
                    </a:lnTo>
                    <a:lnTo>
                      <a:pt x="880" y="529"/>
                    </a:lnTo>
                    <a:lnTo>
                      <a:pt x="889" y="529"/>
                    </a:lnTo>
                    <a:lnTo>
                      <a:pt x="892" y="529"/>
                    </a:lnTo>
                    <a:lnTo>
                      <a:pt x="892" y="492"/>
                    </a:lnTo>
                    <a:lnTo>
                      <a:pt x="887" y="492"/>
                    </a:lnTo>
                    <a:lnTo>
                      <a:pt x="873" y="492"/>
                    </a:lnTo>
                    <a:lnTo>
                      <a:pt x="852" y="492"/>
                    </a:lnTo>
                    <a:lnTo>
                      <a:pt x="825" y="492"/>
                    </a:lnTo>
                    <a:lnTo>
                      <a:pt x="792" y="492"/>
                    </a:lnTo>
                    <a:lnTo>
                      <a:pt x="755" y="492"/>
                    </a:lnTo>
                    <a:lnTo>
                      <a:pt x="715" y="492"/>
                    </a:lnTo>
                    <a:lnTo>
                      <a:pt x="671" y="492"/>
                    </a:lnTo>
                    <a:lnTo>
                      <a:pt x="623" y="492"/>
                    </a:lnTo>
                    <a:lnTo>
                      <a:pt x="576" y="492"/>
                    </a:lnTo>
                    <a:lnTo>
                      <a:pt x="529" y="492"/>
                    </a:lnTo>
                    <a:lnTo>
                      <a:pt x="484" y="492"/>
                    </a:lnTo>
                    <a:lnTo>
                      <a:pt x="439" y="492"/>
                    </a:lnTo>
                    <a:lnTo>
                      <a:pt x="402" y="492"/>
                    </a:lnTo>
                    <a:lnTo>
                      <a:pt x="365" y="492"/>
                    </a:lnTo>
                    <a:lnTo>
                      <a:pt x="335" y="492"/>
                    </a:lnTo>
                    <a:lnTo>
                      <a:pt x="305" y="490"/>
                    </a:lnTo>
                    <a:lnTo>
                      <a:pt x="275" y="490"/>
                    </a:lnTo>
                    <a:lnTo>
                      <a:pt x="246" y="490"/>
                    </a:lnTo>
                    <a:lnTo>
                      <a:pt x="221" y="490"/>
                    </a:lnTo>
                    <a:lnTo>
                      <a:pt x="194" y="489"/>
                    </a:lnTo>
                    <a:lnTo>
                      <a:pt x="171" y="489"/>
                    </a:lnTo>
                    <a:lnTo>
                      <a:pt x="148" y="489"/>
                    </a:lnTo>
                    <a:lnTo>
                      <a:pt x="128" y="489"/>
                    </a:lnTo>
                    <a:lnTo>
                      <a:pt x="109" y="487"/>
                    </a:lnTo>
                    <a:lnTo>
                      <a:pt x="92" y="487"/>
                    </a:lnTo>
                    <a:lnTo>
                      <a:pt x="77" y="485"/>
                    </a:lnTo>
                    <a:lnTo>
                      <a:pt x="66" y="485"/>
                    </a:lnTo>
                    <a:lnTo>
                      <a:pt x="54" y="485"/>
                    </a:lnTo>
                    <a:lnTo>
                      <a:pt x="47" y="485"/>
                    </a:lnTo>
                    <a:lnTo>
                      <a:pt x="42" y="485"/>
                    </a:lnTo>
                    <a:lnTo>
                      <a:pt x="41" y="480"/>
                    </a:lnTo>
                    <a:lnTo>
                      <a:pt x="41" y="469"/>
                    </a:lnTo>
                    <a:lnTo>
                      <a:pt x="39" y="450"/>
                    </a:lnTo>
                    <a:lnTo>
                      <a:pt x="39" y="428"/>
                    </a:lnTo>
                    <a:lnTo>
                      <a:pt x="37" y="398"/>
                    </a:lnTo>
                    <a:lnTo>
                      <a:pt x="37" y="368"/>
                    </a:lnTo>
                    <a:lnTo>
                      <a:pt x="36" y="333"/>
                    </a:lnTo>
                    <a:lnTo>
                      <a:pt x="36" y="296"/>
                    </a:lnTo>
                    <a:lnTo>
                      <a:pt x="34" y="256"/>
                    </a:lnTo>
                    <a:lnTo>
                      <a:pt x="32" y="216"/>
                    </a:lnTo>
                    <a:lnTo>
                      <a:pt x="32" y="174"/>
                    </a:lnTo>
                    <a:lnTo>
                      <a:pt x="32" y="136"/>
                    </a:lnTo>
                    <a:lnTo>
                      <a:pt x="31" y="96"/>
                    </a:lnTo>
                    <a:lnTo>
                      <a:pt x="31" y="61"/>
                    </a:lnTo>
                    <a:lnTo>
                      <a:pt x="32" y="27"/>
                    </a:lnTo>
                    <a:lnTo>
                      <a:pt x="34"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5" name="Freeform 695"/>
              <p:cNvSpPr>
                <a:spLocks/>
              </p:cNvSpPr>
              <p:nvPr/>
            </p:nvSpPr>
            <p:spPr bwMode="auto">
              <a:xfrm>
                <a:off x="4178" y="2786"/>
                <a:ext cx="93" cy="75"/>
              </a:xfrm>
              <a:custGeom>
                <a:avLst/>
                <a:gdLst>
                  <a:gd name="T0" fmla="*/ 0 w 185"/>
                  <a:gd name="T1" fmla="*/ 59 h 151"/>
                  <a:gd name="T2" fmla="*/ 3 w 185"/>
                  <a:gd name="T3" fmla="*/ 55 h 151"/>
                  <a:gd name="T4" fmla="*/ 13 w 185"/>
                  <a:gd name="T5" fmla="*/ 47 h 151"/>
                  <a:gd name="T6" fmla="*/ 26 w 185"/>
                  <a:gd name="T7" fmla="*/ 37 h 151"/>
                  <a:gd name="T8" fmla="*/ 45 w 185"/>
                  <a:gd name="T9" fmla="*/ 27 h 151"/>
                  <a:gd name="T10" fmla="*/ 53 w 185"/>
                  <a:gd name="T11" fmla="*/ 20 h 151"/>
                  <a:gd name="T12" fmla="*/ 63 w 185"/>
                  <a:gd name="T13" fmla="*/ 15 h 151"/>
                  <a:gd name="T14" fmla="*/ 71 w 185"/>
                  <a:gd name="T15" fmla="*/ 10 h 151"/>
                  <a:gd name="T16" fmla="*/ 82 w 185"/>
                  <a:gd name="T17" fmla="*/ 7 h 151"/>
                  <a:gd name="T18" fmla="*/ 95 w 185"/>
                  <a:gd name="T19" fmla="*/ 0 h 151"/>
                  <a:gd name="T20" fmla="*/ 108 w 185"/>
                  <a:gd name="T21" fmla="*/ 2 h 151"/>
                  <a:gd name="T22" fmla="*/ 117 w 185"/>
                  <a:gd name="T23" fmla="*/ 5 h 151"/>
                  <a:gd name="T24" fmla="*/ 128 w 185"/>
                  <a:gd name="T25" fmla="*/ 14 h 151"/>
                  <a:gd name="T26" fmla="*/ 140 w 185"/>
                  <a:gd name="T27" fmla="*/ 27 h 151"/>
                  <a:gd name="T28" fmla="*/ 153 w 185"/>
                  <a:gd name="T29" fmla="*/ 42 h 151"/>
                  <a:gd name="T30" fmla="*/ 163 w 185"/>
                  <a:gd name="T31" fmla="*/ 57 h 151"/>
                  <a:gd name="T32" fmla="*/ 175 w 185"/>
                  <a:gd name="T33" fmla="*/ 72 h 151"/>
                  <a:gd name="T34" fmla="*/ 182 w 185"/>
                  <a:gd name="T35" fmla="*/ 84 h 151"/>
                  <a:gd name="T36" fmla="*/ 185 w 185"/>
                  <a:gd name="T37" fmla="*/ 94 h 151"/>
                  <a:gd name="T38" fmla="*/ 182 w 185"/>
                  <a:gd name="T39" fmla="*/ 101 h 151"/>
                  <a:gd name="T40" fmla="*/ 179 w 185"/>
                  <a:gd name="T41" fmla="*/ 109 h 151"/>
                  <a:gd name="T42" fmla="*/ 172 w 185"/>
                  <a:gd name="T43" fmla="*/ 119 h 151"/>
                  <a:gd name="T44" fmla="*/ 167 w 185"/>
                  <a:gd name="T45" fmla="*/ 129 h 151"/>
                  <a:gd name="T46" fmla="*/ 153 w 185"/>
                  <a:gd name="T47" fmla="*/ 144 h 151"/>
                  <a:gd name="T48" fmla="*/ 148 w 185"/>
                  <a:gd name="T49" fmla="*/ 151 h 151"/>
                  <a:gd name="T50" fmla="*/ 125 w 185"/>
                  <a:gd name="T51" fmla="*/ 136 h 151"/>
                  <a:gd name="T52" fmla="*/ 128 w 185"/>
                  <a:gd name="T53" fmla="*/ 129 h 151"/>
                  <a:gd name="T54" fmla="*/ 138 w 185"/>
                  <a:gd name="T55" fmla="*/ 119 h 151"/>
                  <a:gd name="T56" fmla="*/ 148 w 185"/>
                  <a:gd name="T57" fmla="*/ 106 h 151"/>
                  <a:gd name="T58" fmla="*/ 153 w 185"/>
                  <a:gd name="T59" fmla="*/ 97 h 151"/>
                  <a:gd name="T60" fmla="*/ 152 w 185"/>
                  <a:gd name="T61" fmla="*/ 91 h 151"/>
                  <a:gd name="T62" fmla="*/ 147 w 185"/>
                  <a:gd name="T63" fmla="*/ 82 h 151"/>
                  <a:gd name="T64" fmla="*/ 140 w 185"/>
                  <a:gd name="T65" fmla="*/ 72 h 151"/>
                  <a:gd name="T66" fmla="*/ 132 w 185"/>
                  <a:gd name="T67" fmla="*/ 64 h 151"/>
                  <a:gd name="T68" fmla="*/ 122 w 185"/>
                  <a:gd name="T69" fmla="*/ 54 h 151"/>
                  <a:gd name="T70" fmla="*/ 112 w 185"/>
                  <a:gd name="T71" fmla="*/ 44 h 151"/>
                  <a:gd name="T72" fmla="*/ 103 w 185"/>
                  <a:gd name="T73" fmla="*/ 37 h 151"/>
                  <a:gd name="T74" fmla="*/ 97 w 185"/>
                  <a:gd name="T75" fmla="*/ 35 h 151"/>
                  <a:gd name="T76" fmla="*/ 88 w 185"/>
                  <a:gd name="T77" fmla="*/ 35 h 151"/>
                  <a:gd name="T78" fmla="*/ 80 w 185"/>
                  <a:gd name="T79" fmla="*/ 40 h 151"/>
                  <a:gd name="T80" fmla="*/ 68 w 185"/>
                  <a:gd name="T81" fmla="*/ 45 h 151"/>
                  <a:gd name="T82" fmla="*/ 58 w 185"/>
                  <a:gd name="T83" fmla="*/ 55 h 151"/>
                  <a:gd name="T84" fmla="*/ 48 w 185"/>
                  <a:gd name="T85" fmla="*/ 62 h 151"/>
                  <a:gd name="T86" fmla="*/ 40 w 185"/>
                  <a:gd name="T87" fmla="*/ 69 h 151"/>
                  <a:gd name="T88" fmla="*/ 33 w 185"/>
                  <a:gd name="T89" fmla="*/ 74 h 151"/>
                  <a:gd name="T90" fmla="*/ 33 w 185"/>
                  <a:gd name="T91" fmla="*/ 77 h 151"/>
                  <a:gd name="T92" fmla="*/ 0 w 185"/>
                  <a:gd name="T93" fmla="*/ 59 h 151"/>
                  <a:gd name="T94" fmla="*/ 0 w 185"/>
                  <a:gd name="T95" fmla="*/ 5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5" h="151">
                    <a:moveTo>
                      <a:pt x="0" y="59"/>
                    </a:moveTo>
                    <a:lnTo>
                      <a:pt x="3" y="55"/>
                    </a:lnTo>
                    <a:lnTo>
                      <a:pt x="13" y="47"/>
                    </a:lnTo>
                    <a:lnTo>
                      <a:pt x="26" y="37"/>
                    </a:lnTo>
                    <a:lnTo>
                      <a:pt x="45" y="27"/>
                    </a:lnTo>
                    <a:lnTo>
                      <a:pt x="53" y="20"/>
                    </a:lnTo>
                    <a:lnTo>
                      <a:pt x="63" y="15"/>
                    </a:lnTo>
                    <a:lnTo>
                      <a:pt x="71" y="10"/>
                    </a:lnTo>
                    <a:lnTo>
                      <a:pt x="82" y="7"/>
                    </a:lnTo>
                    <a:lnTo>
                      <a:pt x="95" y="0"/>
                    </a:lnTo>
                    <a:lnTo>
                      <a:pt x="108" y="2"/>
                    </a:lnTo>
                    <a:lnTo>
                      <a:pt x="117" y="5"/>
                    </a:lnTo>
                    <a:lnTo>
                      <a:pt x="128" y="14"/>
                    </a:lnTo>
                    <a:lnTo>
                      <a:pt x="140" y="27"/>
                    </a:lnTo>
                    <a:lnTo>
                      <a:pt x="153" y="42"/>
                    </a:lnTo>
                    <a:lnTo>
                      <a:pt x="163" y="57"/>
                    </a:lnTo>
                    <a:lnTo>
                      <a:pt x="175" y="72"/>
                    </a:lnTo>
                    <a:lnTo>
                      <a:pt x="182" y="84"/>
                    </a:lnTo>
                    <a:lnTo>
                      <a:pt x="185" y="94"/>
                    </a:lnTo>
                    <a:lnTo>
                      <a:pt x="182" y="101"/>
                    </a:lnTo>
                    <a:lnTo>
                      <a:pt x="179" y="109"/>
                    </a:lnTo>
                    <a:lnTo>
                      <a:pt x="172" y="119"/>
                    </a:lnTo>
                    <a:lnTo>
                      <a:pt x="167" y="129"/>
                    </a:lnTo>
                    <a:lnTo>
                      <a:pt x="153" y="144"/>
                    </a:lnTo>
                    <a:lnTo>
                      <a:pt x="148" y="151"/>
                    </a:lnTo>
                    <a:lnTo>
                      <a:pt x="125" y="136"/>
                    </a:lnTo>
                    <a:lnTo>
                      <a:pt x="128" y="129"/>
                    </a:lnTo>
                    <a:lnTo>
                      <a:pt x="138" y="119"/>
                    </a:lnTo>
                    <a:lnTo>
                      <a:pt x="148" y="106"/>
                    </a:lnTo>
                    <a:lnTo>
                      <a:pt x="153" y="97"/>
                    </a:lnTo>
                    <a:lnTo>
                      <a:pt x="152" y="91"/>
                    </a:lnTo>
                    <a:lnTo>
                      <a:pt x="147" y="82"/>
                    </a:lnTo>
                    <a:lnTo>
                      <a:pt x="140" y="72"/>
                    </a:lnTo>
                    <a:lnTo>
                      <a:pt x="132" y="64"/>
                    </a:lnTo>
                    <a:lnTo>
                      <a:pt x="122" y="54"/>
                    </a:lnTo>
                    <a:lnTo>
                      <a:pt x="112" y="44"/>
                    </a:lnTo>
                    <a:lnTo>
                      <a:pt x="103" y="37"/>
                    </a:lnTo>
                    <a:lnTo>
                      <a:pt x="97" y="35"/>
                    </a:lnTo>
                    <a:lnTo>
                      <a:pt x="88" y="35"/>
                    </a:lnTo>
                    <a:lnTo>
                      <a:pt x="80" y="40"/>
                    </a:lnTo>
                    <a:lnTo>
                      <a:pt x="68" y="45"/>
                    </a:lnTo>
                    <a:lnTo>
                      <a:pt x="58" y="55"/>
                    </a:lnTo>
                    <a:lnTo>
                      <a:pt x="48" y="62"/>
                    </a:lnTo>
                    <a:lnTo>
                      <a:pt x="40" y="69"/>
                    </a:lnTo>
                    <a:lnTo>
                      <a:pt x="33" y="74"/>
                    </a:lnTo>
                    <a:lnTo>
                      <a:pt x="33" y="77"/>
                    </a:lnTo>
                    <a:lnTo>
                      <a:pt x="0" y="59"/>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6" name="Freeform 696"/>
              <p:cNvSpPr>
                <a:spLocks/>
              </p:cNvSpPr>
              <p:nvPr/>
            </p:nvSpPr>
            <p:spPr bwMode="auto">
              <a:xfrm>
                <a:off x="4434" y="2998"/>
                <a:ext cx="134" cy="154"/>
              </a:xfrm>
              <a:custGeom>
                <a:avLst/>
                <a:gdLst>
                  <a:gd name="T0" fmla="*/ 246 w 270"/>
                  <a:gd name="T1" fmla="*/ 109 h 308"/>
                  <a:gd name="T2" fmla="*/ 244 w 270"/>
                  <a:gd name="T3" fmla="*/ 95 h 308"/>
                  <a:gd name="T4" fmla="*/ 241 w 270"/>
                  <a:gd name="T5" fmla="*/ 75 h 308"/>
                  <a:gd name="T6" fmla="*/ 229 w 270"/>
                  <a:gd name="T7" fmla="*/ 55 h 308"/>
                  <a:gd name="T8" fmla="*/ 211 w 270"/>
                  <a:gd name="T9" fmla="*/ 42 h 308"/>
                  <a:gd name="T10" fmla="*/ 194 w 270"/>
                  <a:gd name="T11" fmla="*/ 33 h 308"/>
                  <a:gd name="T12" fmla="*/ 176 w 270"/>
                  <a:gd name="T13" fmla="*/ 30 h 308"/>
                  <a:gd name="T14" fmla="*/ 154 w 270"/>
                  <a:gd name="T15" fmla="*/ 32 h 308"/>
                  <a:gd name="T16" fmla="*/ 131 w 270"/>
                  <a:gd name="T17" fmla="*/ 37 h 308"/>
                  <a:gd name="T18" fmla="*/ 109 w 270"/>
                  <a:gd name="T19" fmla="*/ 47 h 308"/>
                  <a:gd name="T20" fmla="*/ 87 w 270"/>
                  <a:gd name="T21" fmla="*/ 64 h 308"/>
                  <a:gd name="T22" fmla="*/ 67 w 270"/>
                  <a:gd name="T23" fmla="*/ 84 h 308"/>
                  <a:gd name="T24" fmla="*/ 50 w 270"/>
                  <a:gd name="T25" fmla="*/ 112 h 308"/>
                  <a:gd name="T26" fmla="*/ 40 w 270"/>
                  <a:gd name="T27" fmla="*/ 139 h 308"/>
                  <a:gd name="T28" fmla="*/ 34 w 270"/>
                  <a:gd name="T29" fmla="*/ 164 h 308"/>
                  <a:gd name="T30" fmla="*/ 34 w 270"/>
                  <a:gd name="T31" fmla="*/ 187 h 308"/>
                  <a:gd name="T32" fmla="*/ 35 w 270"/>
                  <a:gd name="T33" fmla="*/ 211 h 308"/>
                  <a:gd name="T34" fmla="*/ 40 w 270"/>
                  <a:gd name="T35" fmla="*/ 231 h 308"/>
                  <a:gd name="T36" fmla="*/ 56 w 270"/>
                  <a:gd name="T37" fmla="*/ 256 h 308"/>
                  <a:gd name="T38" fmla="*/ 84 w 270"/>
                  <a:gd name="T39" fmla="*/ 274 h 308"/>
                  <a:gd name="T40" fmla="*/ 111 w 270"/>
                  <a:gd name="T41" fmla="*/ 278 h 308"/>
                  <a:gd name="T42" fmla="*/ 132 w 270"/>
                  <a:gd name="T43" fmla="*/ 273 h 308"/>
                  <a:gd name="T44" fmla="*/ 147 w 270"/>
                  <a:gd name="T45" fmla="*/ 266 h 308"/>
                  <a:gd name="T46" fmla="*/ 179 w 270"/>
                  <a:gd name="T47" fmla="*/ 279 h 308"/>
                  <a:gd name="T48" fmla="*/ 168 w 270"/>
                  <a:gd name="T49" fmla="*/ 286 h 308"/>
                  <a:gd name="T50" fmla="*/ 137 w 270"/>
                  <a:gd name="T51" fmla="*/ 301 h 308"/>
                  <a:gd name="T52" fmla="*/ 116 w 270"/>
                  <a:gd name="T53" fmla="*/ 306 h 308"/>
                  <a:gd name="T54" fmla="*/ 94 w 270"/>
                  <a:gd name="T55" fmla="*/ 308 h 308"/>
                  <a:gd name="T56" fmla="*/ 69 w 270"/>
                  <a:gd name="T57" fmla="*/ 301 h 308"/>
                  <a:gd name="T58" fmla="*/ 45 w 270"/>
                  <a:gd name="T59" fmla="*/ 289 h 308"/>
                  <a:gd name="T60" fmla="*/ 24 w 270"/>
                  <a:gd name="T61" fmla="*/ 268 h 308"/>
                  <a:gd name="T62" fmla="*/ 10 w 270"/>
                  <a:gd name="T63" fmla="*/ 242 h 308"/>
                  <a:gd name="T64" fmla="*/ 2 w 270"/>
                  <a:gd name="T65" fmla="*/ 212 h 308"/>
                  <a:gd name="T66" fmla="*/ 2 w 270"/>
                  <a:gd name="T67" fmla="*/ 182 h 308"/>
                  <a:gd name="T68" fmla="*/ 4 w 270"/>
                  <a:gd name="T69" fmla="*/ 149 h 308"/>
                  <a:gd name="T70" fmla="*/ 12 w 270"/>
                  <a:gd name="T71" fmla="*/ 120 h 308"/>
                  <a:gd name="T72" fmla="*/ 24 w 270"/>
                  <a:gd name="T73" fmla="*/ 92 h 308"/>
                  <a:gd name="T74" fmla="*/ 40 w 270"/>
                  <a:gd name="T75" fmla="*/ 72 h 308"/>
                  <a:gd name="T76" fmla="*/ 57 w 270"/>
                  <a:gd name="T77" fmla="*/ 50 h 308"/>
                  <a:gd name="T78" fmla="*/ 81 w 270"/>
                  <a:gd name="T79" fmla="*/ 33 h 308"/>
                  <a:gd name="T80" fmla="*/ 104 w 270"/>
                  <a:gd name="T81" fmla="*/ 18 h 308"/>
                  <a:gd name="T82" fmla="*/ 131 w 270"/>
                  <a:gd name="T83" fmla="*/ 8 h 308"/>
                  <a:gd name="T84" fmla="*/ 156 w 270"/>
                  <a:gd name="T85" fmla="*/ 2 h 308"/>
                  <a:gd name="T86" fmla="*/ 183 w 270"/>
                  <a:gd name="T87" fmla="*/ 2 h 308"/>
                  <a:gd name="T88" fmla="*/ 206 w 270"/>
                  <a:gd name="T89" fmla="*/ 5 h 308"/>
                  <a:gd name="T90" fmla="*/ 229 w 270"/>
                  <a:gd name="T91" fmla="*/ 17 h 308"/>
                  <a:gd name="T92" fmla="*/ 246 w 270"/>
                  <a:gd name="T93" fmla="*/ 30 h 308"/>
                  <a:gd name="T94" fmla="*/ 258 w 270"/>
                  <a:gd name="T95" fmla="*/ 48 h 308"/>
                  <a:gd name="T96" fmla="*/ 265 w 270"/>
                  <a:gd name="T97" fmla="*/ 69 h 308"/>
                  <a:gd name="T98" fmla="*/ 270 w 270"/>
                  <a:gd name="T99" fmla="*/ 89 h 308"/>
                  <a:gd name="T100" fmla="*/ 268 w 270"/>
                  <a:gd name="T101" fmla="*/ 107 h 308"/>
                  <a:gd name="T102" fmla="*/ 268 w 270"/>
                  <a:gd name="T103" fmla="*/ 122 h 308"/>
                  <a:gd name="T104" fmla="*/ 268 w 270"/>
                  <a:gd name="T105" fmla="*/ 137 h 308"/>
                  <a:gd name="T106" fmla="*/ 246 w 270"/>
                  <a:gd name="T107" fmla="*/ 11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0" h="308">
                    <a:moveTo>
                      <a:pt x="246" y="112"/>
                    </a:moveTo>
                    <a:lnTo>
                      <a:pt x="246" y="109"/>
                    </a:lnTo>
                    <a:lnTo>
                      <a:pt x="246" y="104"/>
                    </a:lnTo>
                    <a:lnTo>
                      <a:pt x="244" y="95"/>
                    </a:lnTo>
                    <a:lnTo>
                      <a:pt x="244" y="89"/>
                    </a:lnTo>
                    <a:lnTo>
                      <a:pt x="241" y="75"/>
                    </a:lnTo>
                    <a:lnTo>
                      <a:pt x="236" y="67"/>
                    </a:lnTo>
                    <a:lnTo>
                      <a:pt x="229" y="55"/>
                    </a:lnTo>
                    <a:lnTo>
                      <a:pt x="219" y="47"/>
                    </a:lnTo>
                    <a:lnTo>
                      <a:pt x="211" y="42"/>
                    </a:lnTo>
                    <a:lnTo>
                      <a:pt x="204" y="37"/>
                    </a:lnTo>
                    <a:lnTo>
                      <a:pt x="194" y="33"/>
                    </a:lnTo>
                    <a:lnTo>
                      <a:pt x="186" y="33"/>
                    </a:lnTo>
                    <a:lnTo>
                      <a:pt x="176" y="30"/>
                    </a:lnTo>
                    <a:lnTo>
                      <a:pt x="166" y="32"/>
                    </a:lnTo>
                    <a:lnTo>
                      <a:pt x="154" y="32"/>
                    </a:lnTo>
                    <a:lnTo>
                      <a:pt x="144" y="35"/>
                    </a:lnTo>
                    <a:lnTo>
                      <a:pt x="131" y="37"/>
                    </a:lnTo>
                    <a:lnTo>
                      <a:pt x="121" y="42"/>
                    </a:lnTo>
                    <a:lnTo>
                      <a:pt x="109" y="47"/>
                    </a:lnTo>
                    <a:lnTo>
                      <a:pt x="99" y="57"/>
                    </a:lnTo>
                    <a:lnTo>
                      <a:pt x="87" y="64"/>
                    </a:lnTo>
                    <a:lnTo>
                      <a:pt x="77" y="75"/>
                    </a:lnTo>
                    <a:lnTo>
                      <a:pt x="67" y="84"/>
                    </a:lnTo>
                    <a:lnTo>
                      <a:pt x="61" y="99"/>
                    </a:lnTo>
                    <a:lnTo>
                      <a:pt x="50" y="112"/>
                    </a:lnTo>
                    <a:lnTo>
                      <a:pt x="45" y="125"/>
                    </a:lnTo>
                    <a:lnTo>
                      <a:pt x="40" y="139"/>
                    </a:lnTo>
                    <a:lnTo>
                      <a:pt x="37" y="152"/>
                    </a:lnTo>
                    <a:lnTo>
                      <a:pt x="34" y="164"/>
                    </a:lnTo>
                    <a:lnTo>
                      <a:pt x="34" y="176"/>
                    </a:lnTo>
                    <a:lnTo>
                      <a:pt x="34" y="187"/>
                    </a:lnTo>
                    <a:lnTo>
                      <a:pt x="35" y="201"/>
                    </a:lnTo>
                    <a:lnTo>
                      <a:pt x="35" y="211"/>
                    </a:lnTo>
                    <a:lnTo>
                      <a:pt x="37" y="221"/>
                    </a:lnTo>
                    <a:lnTo>
                      <a:pt x="40" y="231"/>
                    </a:lnTo>
                    <a:lnTo>
                      <a:pt x="45" y="241"/>
                    </a:lnTo>
                    <a:lnTo>
                      <a:pt x="56" y="256"/>
                    </a:lnTo>
                    <a:lnTo>
                      <a:pt x="71" y="269"/>
                    </a:lnTo>
                    <a:lnTo>
                      <a:pt x="84" y="274"/>
                    </a:lnTo>
                    <a:lnTo>
                      <a:pt x="97" y="278"/>
                    </a:lnTo>
                    <a:lnTo>
                      <a:pt x="111" y="278"/>
                    </a:lnTo>
                    <a:lnTo>
                      <a:pt x="124" y="276"/>
                    </a:lnTo>
                    <a:lnTo>
                      <a:pt x="132" y="273"/>
                    </a:lnTo>
                    <a:lnTo>
                      <a:pt x="142" y="269"/>
                    </a:lnTo>
                    <a:lnTo>
                      <a:pt x="147" y="266"/>
                    </a:lnTo>
                    <a:lnTo>
                      <a:pt x="151" y="266"/>
                    </a:lnTo>
                    <a:lnTo>
                      <a:pt x="179" y="279"/>
                    </a:lnTo>
                    <a:lnTo>
                      <a:pt x="176" y="281"/>
                    </a:lnTo>
                    <a:lnTo>
                      <a:pt x="168" y="286"/>
                    </a:lnTo>
                    <a:lnTo>
                      <a:pt x="153" y="293"/>
                    </a:lnTo>
                    <a:lnTo>
                      <a:pt x="137" y="301"/>
                    </a:lnTo>
                    <a:lnTo>
                      <a:pt x="126" y="303"/>
                    </a:lnTo>
                    <a:lnTo>
                      <a:pt x="116" y="306"/>
                    </a:lnTo>
                    <a:lnTo>
                      <a:pt x="104" y="306"/>
                    </a:lnTo>
                    <a:lnTo>
                      <a:pt x="94" y="308"/>
                    </a:lnTo>
                    <a:lnTo>
                      <a:pt x="81" y="304"/>
                    </a:lnTo>
                    <a:lnTo>
                      <a:pt x="69" y="301"/>
                    </a:lnTo>
                    <a:lnTo>
                      <a:pt x="57" y="296"/>
                    </a:lnTo>
                    <a:lnTo>
                      <a:pt x="45" y="289"/>
                    </a:lnTo>
                    <a:lnTo>
                      <a:pt x="32" y="278"/>
                    </a:lnTo>
                    <a:lnTo>
                      <a:pt x="24" y="268"/>
                    </a:lnTo>
                    <a:lnTo>
                      <a:pt x="15" y="254"/>
                    </a:lnTo>
                    <a:lnTo>
                      <a:pt x="10" y="242"/>
                    </a:lnTo>
                    <a:lnTo>
                      <a:pt x="4" y="227"/>
                    </a:lnTo>
                    <a:lnTo>
                      <a:pt x="2" y="212"/>
                    </a:lnTo>
                    <a:lnTo>
                      <a:pt x="0" y="197"/>
                    </a:lnTo>
                    <a:lnTo>
                      <a:pt x="2" y="182"/>
                    </a:lnTo>
                    <a:lnTo>
                      <a:pt x="2" y="166"/>
                    </a:lnTo>
                    <a:lnTo>
                      <a:pt x="4" y="149"/>
                    </a:lnTo>
                    <a:lnTo>
                      <a:pt x="9" y="134"/>
                    </a:lnTo>
                    <a:lnTo>
                      <a:pt x="12" y="120"/>
                    </a:lnTo>
                    <a:lnTo>
                      <a:pt x="17" y="105"/>
                    </a:lnTo>
                    <a:lnTo>
                      <a:pt x="24" y="92"/>
                    </a:lnTo>
                    <a:lnTo>
                      <a:pt x="30" y="82"/>
                    </a:lnTo>
                    <a:lnTo>
                      <a:pt x="40" y="72"/>
                    </a:lnTo>
                    <a:lnTo>
                      <a:pt x="47" y="60"/>
                    </a:lnTo>
                    <a:lnTo>
                      <a:pt x="57" y="50"/>
                    </a:lnTo>
                    <a:lnTo>
                      <a:pt x="67" y="40"/>
                    </a:lnTo>
                    <a:lnTo>
                      <a:pt x="81" y="33"/>
                    </a:lnTo>
                    <a:lnTo>
                      <a:pt x="91" y="23"/>
                    </a:lnTo>
                    <a:lnTo>
                      <a:pt x="104" y="18"/>
                    </a:lnTo>
                    <a:lnTo>
                      <a:pt x="116" y="12"/>
                    </a:lnTo>
                    <a:lnTo>
                      <a:pt x="131" y="8"/>
                    </a:lnTo>
                    <a:lnTo>
                      <a:pt x="142" y="3"/>
                    </a:lnTo>
                    <a:lnTo>
                      <a:pt x="156" y="2"/>
                    </a:lnTo>
                    <a:lnTo>
                      <a:pt x="169" y="0"/>
                    </a:lnTo>
                    <a:lnTo>
                      <a:pt x="183" y="2"/>
                    </a:lnTo>
                    <a:lnTo>
                      <a:pt x="194" y="2"/>
                    </a:lnTo>
                    <a:lnTo>
                      <a:pt x="206" y="5"/>
                    </a:lnTo>
                    <a:lnTo>
                      <a:pt x="218" y="8"/>
                    </a:lnTo>
                    <a:lnTo>
                      <a:pt x="229" y="17"/>
                    </a:lnTo>
                    <a:lnTo>
                      <a:pt x="238" y="22"/>
                    </a:lnTo>
                    <a:lnTo>
                      <a:pt x="246" y="30"/>
                    </a:lnTo>
                    <a:lnTo>
                      <a:pt x="251" y="38"/>
                    </a:lnTo>
                    <a:lnTo>
                      <a:pt x="258" y="48"/>
                    </a:lnTo>
                    <a:lnTo>
                      <a:pt x="261" y="59"/>
                    </a:lnTo>
                    <a:lnTo>
                      <a:pt x="265" y="69"/>
                    </a:lnTo>
                    <a:lnTo>
                      <a:pt x="266" y="79"/>
                    </a:lnTo>
                    <a:lnTo>
                      <a:pt x="270" y="89"/>
                    </a:lnTo>
                    <a:lnTo>
                      <a:pt x="268" y="97"/>
                    </a:lnTo>
                    <a:lnTo>
                      <a:pt x="268" y="107"/>
                    </a:lnTo>
                    <a:lnTo>
                      <a:pt x="268" y="114"/>
                    </a:lnTo>
                    <a:lnTo>
                      <a:pt x="268" y="122"/>
                    </a:lnTo>
                    <a:lnTo>
                      <a:pt x="268" y="132"/>
                    </a:lnTo>
                    <a:lnTo>
                      <a:pt x="268" y="137"/>
                    </a:lnTo>
                    <a:lnTo>
                      <a:pt x="246" y="112"/>
                    </a:lnTo>
                    <a:lnTo>
                      <a:pt x="246"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7" name="Freeform 697"/>
              <p:cNvSpPr>
                <a:spLocks/>
              </p:cNvSpPr>
              <p:nvPr/>
            </p:nvSpPr>
            <p:spPr bwMode="auto">
              <a:xfrm>
                <a:off x="4534" y="3074"/>
                <a:ext cx="82" cy="86"/>
              </a:xfrm>
              <a:custGeom>
                <a:avLst/>
                <a:gdLst>
                  <a:gd name="T0" fmla="*/ 104 w 164"/>
                  <a:gd name="T1" fmla="*/ 152 h 172"/>
                  <a:gd name="T2" fmla="*/ 92 w 164"/>
                  <a:gd name="T3" fmla="*/ 159 h 172"/>
                  <a:gd name="T4" fmla="*/ 80 w 164"/>
                  <a:gd name="T5" fmla="*/ 166 h 172"/>
                  <a:gd name="T6" fmla="*/ 69 w 164"/>
                  <a:gd name="T7" fmla="*/ 169 h 172"/>
                  <a:gd name="T8" fmla="*/ 59 w 164"/>
                  <a:gd name="T9" fmla="*/ 172 h 172"/>
                  <a:gd name="T10" fmla="*/ 47 w 164"/>
                  <a:gd name="T11" fmla="*/ 172 h 172"/>
                  <a:gd name="T12" fmla="*/ 37 w 164"/>
                  <a:gd name="T13" fmla="*/ 172 h 172"/>
                  <a:gd name="T14" fmla="*/ 27 w 164"/>
                  <a:gd name="T15" fmla="*/ 169 h 172"/>
                  <a:gd name="T16" fmla="*/ 18 w 164"/>
                  <a:gd name="T17" fmla="*/ 166 h 172"/>
                  <a:gd name="T18" fmla="*/ 8 w 164"/>
                  <a:gd name="T19" fmla="*/ 156 h 172"/>
                  <a:gd name="T20" fmla="*/ 5 w 164"/>
                  <a:gd name="T21" fmla="*/ 146 h 172"/>
                  <a:gd name="T22" fmla="*/ 0 w 164"/>
                  <a:gd name="T23" fmla="*/ 131 h 172"/>
                  <a:gd name="T24" fmla="*/ 2 w 164"/>
                  <a:gd name="T25" fmla="*/ 117 h 172"/>
                  <a:gd name="T26" fmla="*/ 2 w 164"/>
                  <a:gd name="T27" fmla="*/ 107 h 172"/>
                  <a:gd name="T28" fmla="*/ 3 w 164"/>
                  <a:gd name="T29" fmla="*/ 99 h 172"/>
                  <a:gd name="T30" fmla="*/ 7 w 164"/>
                  <a:gd name="T31" fmla="*/ 89 h 172"/>
                  <a:gd name="T32" fmla="*/ 12 w 164"/>
                  <a:gd name="T33" fmla="*/ 80 h 172"/>
                  <a:gd name="T34" fmla="*/ 22 w 164"/>
                  <a:gd name="T35" fmla="*/ 62 h 172"/>
                  <a:gd name="T36" fmla="*/ 37 w 164"/>
                  <a:gd name="T37" fmla="*/ 45 h 172"/>
                  <a:gd name="T38" fmla="*/ 43 w 164"/>
                  <a:gd name="T39" fmla="*/ 35 h 172"/>
                  <a:gd name="T40" fmla="*/ 52 w 164"/>
                  <a:gd name="T41" fmla="*/ 27 h 172"/>
                  <a:gd name="T42" fmla="*/ 60 w 164"/>
                  <a:gd name="T43" fmla="*/ 20 h 172"/>
                  <a:gd name="T44" fmla="*/ 69 w 164"/>
                  <a:gd name="T45" fmla="*/ 15 h 172"/>
                  <a:gd name="T46" fmla="*/ 85 w 164"/>
                  <a:gd name="T47" fmla="*/ 7 h 172"/>
                  <a:gd name="T48" fmla="*/ 102 w 164"/>
                  <a:gd name="T49" fmla="*/ 3 h 172"/>
                  <a:gd name="T50" fmla="*/ 114 w 164"/>
                  <a:gd name="T51" fmla="*/ 0 h 172"/>
                  <a:gd name="T52" fmla="*/ 127 w 164"/>
                  <a:gd name="T53" fmla="*/ 2 h 172"/>
                  <a:gd name="T54" fmla="*/ 135 w 164"/>
                  <a:gd name="T55" fmla="*/ 3 h 172"/>
                  <a:gd name="T56" fmla="*/ 146 w 164"/>
                  <a:gd name="T57" fmla="*/ 9 h 172"/>
                  <a:gd name="T58" fmla="*/ 156 w 164"/>
                  <a:gd name="T59" fmla="*/ 17 h 172"/>
                  <a:gd name="T60" fmla="*/ 162 w 164"/>
                  <a:gd name="T61" fmla="*/ 32 h 172"/>
                  <a:gd name="T62" fmla="*/ 162 w 164"/>
                  <a:gd name="T63" fmla="*/ 39 h 172"/>
                  <a:gd name="T64" fmla="*/ 164 w 164"/>
                  <a:gd name="T65" fmla="*/ 49 h 172"/>
                  <a:gd name="T66" fmla="*/ 162 w 164"/>
                  <a:gd name="T67" fmla="*/ 59 h 172"/>
                  <a:gd name="T68" fmla="*/ 161 w 164"/>
                  <a:gd name="T69" fmla="*/ 70 h 172"/>
                  <a:gd name="T70" fmla="*/ 127 w 164"/>
                  <a:gd name="T71" fmla="*/ 72 h 172"/>
                  <a:gd name="T72" fmla="*/ 127 w 164"/>
                  <a:gd name="T73" fmla="*/ 67 h 172"/>
                  <a:gd name="T74" fmla="*/ 129 w 164"/>
                  <a:gd name="T75" fmla="*/ 59 h 172"/>
                  <a:gd name="T76" fmla="*/ 129 w 164"/>
                  <a:gd name="T77" fmla="*/ 49 h 172"/>
                  <a:gd name="T78" fmla="*/ 127 w 164"/>
                  <a:gd name="T79" fmla="*/ 40 h 172"/>
                  <a:gd name="T80" fmla="*/ 120 w 164"/>
                  <a:gd name="T81" fmla="*/ 35 h 172"/>
                  <a:gd name="T82" fmla="*/ 112 w 164"/>
                  <a:gd name="T83" fmla="*/ 32 h 172"/>
                  <a:gd name="T84" fmla="*/ 102 w 164"/>
                  <a:gd name="T85" fmla="*/ 30 h 172"/>
                  <a:gd name="T86" fmla="*/ 94 w 164"/>
                  <a:gd name="T87" fmla="*/ 32 h 172"/>
                  <a:gd name="T88" fmla="*/ 82 w 164"/>
                  <a:gd name="T89" fmla="*/ 34 h 172"/>
                  <a:gd name="T90" fmla="*/ 72 w 164"/>
                  <a:gd name="T91" fmla="*/ 40 h 172"/>
                  <a:gd name="T92" fmla="*/ 60 w 164"/>
                  <a:gd name="T93" fmla="*/ 50 h 172"/>
                  <a:gd name="T94" fmla="*/ 52 w 164"/>
                  <a:gd name="T95" fmla="*/ 65 h 172"/>
                  <a:gd name="T96" fmla="*/ 42 w 164"/>
                  <a:gd name="T97" fmla="*/ 79 h 172"/>
                  <a:gd name="T98" fmla="*/ 37 w 164"/>
                  <a:gd name="T99" fmla="*/ 90 h 172"/>
                  <a:gd name="T100" fmla="*/ 32 w 164"/>
                  <a:gd name="T101" fmla="*/ 100 h 172"/>
                  <a:gd name="T102" fmla="*/ 32 w 164"/>
                  <a:gd name="T103" fmla="*/ 111 h 172"/>
                  <a:gd name="T104" fmla="*/ 33 w 164"/>
                  <a:gd name="T105" fmla="*/ 124 h 172"/>
                  <a:gd name="T106" fmla="*/ 38 w 164"/>
                  <a:gd name="T107" fmla="*/ 134 h 172"/>
                  <a:gd name="T108" fmla="*/ 49 w 164"/>
                  <a:gd name="T109" fmla="*/ 139 h 172"/>
                  <a:gd name="T110" fmla="*/ 65 w 164"/>
                  <a:gd name="T111" fmla="*/ 139 h 172"/>
                  <a:gd name="T112" fmla="*/ 80 w 164"/>
                  <a:gd name="T113" fmla="*/ 134 h 172"/>
                  <a:gd name="T114" fmla="*/ 94 w 164"/>
                  <a:gd name="T115" fmla="*/ 124 h 172"/>
                  <a:gd name="T116" fmla="*/ 104 w 164"/>
                  <a:gd name="T117" fmla="*/ 152 h 172"/>
                  <a:gd name="T118" fmla="*/ 104 w 164"/>
                  <a:gd name="T119" fmla="*/ 15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 h="172">
                    <a:moveTo>
                      <a:pt x="104" y="152"/>
                    </a:moveTo>
                    <a:lnTo>
                      <a:pt x="92" y="159"/>
                    </a:lnTo>
                    <a:lnTo>
                      <a:pt x="80" y="166"/>
                    </a:lnTo>
                    <a:lnTo>
                      <a:pt x="69" y="169"/>
                    </a:lnTo>
                    <a:lnTo>
                      <a:pt x="59" y="172"/>
                    </a:lnTo>
                    <a:lnTo>
                      <a:pt x="47" y="172"/>
                    </a:lnTo>
                    <a:lnTo>
                      <a:pt x="37" y="172"/>
                    </a:lnTo>
                    <a:lnTo>
                      <a:pt x="27" y="169"/>
                    </a:lnTo>
                    <a:lnTo>
                      <a:pt x="18" y="166"/>
                    </a:lnTo>
                    <a:lnTo>
                      <a:pt x="8" y="156"/>
                    </a:lnTo>
                    <a:lnTo>
                      <a:pt x="5" y="146"/>
                    </a:lnTo>
                    <a:lnTo>
                      <a:pt x="0" y="131"/>
                    </a:lnTo>
                    <a:lnTo>
                      <a:pt x="2" y="117"/>
                    </a:lnTo>
                    <a:lnTo>
                      <a:pt x="2" y="107"/>
                    </a:lnTo>
                    <a:lnTo>
                      <a:pt x="3" y="99"/>
                    </a:lnTo>
                    <a:lnTo>
                      <a:pt x="7" y="89"/>
                    </a:lnTo>
                    <a:lnTo>
                      <a:pt x="12" y="80"/>
                    </a:lnTo>
                    <a:lnTo>
                      <a:pt x="22" y="62"/>
                    </a:lnTo>
                    <a:lnTo>
                      <a:pt x="37" y="45"/>
                    </a:lnTo>
                    <a:lnTo>
                      <a:pt x="43" y="35"/>
                    </a:lnTo>
                    <a:lnTo>
                      <a:pt x="52" y="27"/>
                    </a:lnTo>
                    <a:lnTo>
                      <a:pt x="60" y="20"/>
                    </a:lnTo>
                    <a:lnTo>
                      <a:pt x="69" y="15"/>
                    </a:lnTo>
                    <a:lnTo>
                      <a:pt x="85" y="7"/>
                    </a:lnTo>
                    <a:lnTo>
                      <a:pt x="102" y="3"/>
                    </a:lnTo>
                    <a:lnTo>
                      <a:pt x="114" y="0"/>
                    </a:lnTo>
                    <a:lnTo>
                      <a:pt x="127" y="2"/>
                    </a:lnTo>
                    <a:lnTo>
                      <a:pt x="135" y="3"/>
                    </a:lnTo>
                    <a:lnTo>
                      <a:pt x="146" y="9"/>
                    </a:lnTo>
                    <a:lnTo>
                      <a:pt x="156" y="17"/>
                    </a:lnTo>
                    <a:lnTo>
                      <a:pt x="162" y="32"/>
                    </a:lnTo>
                    <a:lnTo>
                      <a:pt x="162" y="39"/>
                    </a:lnTo>
                    <a:lnTo>
                      <a:pt x="164" y="49"/>
                    </a:lnTo>
                    <a:lnTo>
                      <a:pt x="162" y="59"/>
                    </a:lnTo>
                    <a:lnTo>
                      <a:pt x="161" y="70"/>
                    </a:lnTo>
                    <a:lnTo>
                      <a:pt x="127" y="72"/>
                    </a:lnTo>
                    <a:lnTo>
                      <a:pt x="127" y="67"/>
                    </a:lnTo>
                    <a:lnTo>
                      <a:pt x="129" y="59"/>
                    </a:lnTo>
                    <a:lnTo>
                      <a:pt x="129" y="49"/>
                    </a:lnTo>
                    <a:lnTo>
                      <a:pt x="127" y="40"/>
                    </a:lnTo>
                    <a:lnTo>
                      <a:pt x="120" y="35"/>
                    </a:lnTo>
                    <a:lnTo>
                      <a:pt x="112" y="32"/>
                    </a:lnTo>
                    <a:lnTo>
                      <a:pt x="102" y="30"/>
                    </a:lnTo>
                    <a:lnTo>
                      <a:pt x="94" y="32"/>
                    </a:lnTo>
                    <a:lnTo>
                      <a:pt x="82" y="34"/>
                    </a:lnTo>
                    <a:lnTo>
                      <a:pt x="72" y="40"/>
                    </a:lnTo>
                    <a:lnTo>
                      <a:pt x="60" y="50"/>
                    </a:lnTo>
                    <a:lnTo>
                      <a:pt x="52" y="65"/>
                    </a:lnTo>
                    <a:lnTo>
                      <a:pt x="42" y="79"/>
                    </a:lnTo>
                    <a:lnTo>
                      <a:pt x="37" y="90"/>
                    </a:lnTo>
                    <a:lnTo>
                      <a:pt x="32" y="100"/>
                    </a:lnTo>
                    <a:lnTo>
                      <a:pt x="32" y="111"/>
                    </a:lnTo>
                    <a:lnTo>
                      <a:pt x="33" y="124"/>
                    </a:lnTo>
                    <a:lnTo>
                      <a:pt x="38" y="134"/>
                    </a:lnTo>
                    <a:lnTo>
                      <a:pt x="49" y="139"/>
                    </a:lnTo>
                    <a:lnTo>
                      <a:pt x="65" y="139"/>
                    </a:lnTo>
                    <a:lnTo>
                      <a:pt x="80" y="134"/>
                    </a:lnTo>
                    <a:lnTo>
                      <a:pt x="94" y="124"/>
                    </a:lnTo>
                    <a:lnTo>
                      <a:pt x="104" y="152"/>
                    </a:lnTo>
                    <a:lnTo>
                      <a:pt x="104"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8" name="Freeform 698"/>
              <p:cNvSpPr>
                <a:spLocks/>
              </p:cNvSpPr>
              <p:nvPr/>
            </p:nvSpPr>
            <p:spPr bwMode="auto">
              <a:xfrm>
                <a:off x="4471" y="3030"/>
                <a:ext cx="137" cy="127"/>
              </a:xfrm>
              <a:custGeom>
                <a:avLst/>
                <a:gdLst>
                  <a:gd name="T0" fmla="*/ 266 w 272"/>
                  <a:gd name="T1" fmla="*/ 91 h 254"/>
                  <a:gd name="T2" fmla="*/ 245 w 272"/>
                  <a:gd name="T3" fmla="*/ 76 h 254"/>
                  <a:gd name="T4" fmla="*/ 224 w 272"/>
                  <a:gd name="T5" fmla="*/ 63 h 254"/>
                  <a:gd name="T6" fmla="*/ 199 w 272"/>
                  <a:gd name="T7" fmla="*/ 46 h 254"/>
                  <a:gd name="T8" fmla="*/ 172 w 272"/>
                  <a:gd name="T9" fmla="*/ 31 h 254"/>
                  <a:gd name="T10" fmla="*/ 147 w 272"/>
                  <a:gd name="T11" fmla="*/ 16 h 254"/>
                  <a:gd name="T12" fmla="*/ 125 w 272"/>
                  <a:gd name="T13" fmla="*/ 5 h 254"/>
                  <a:gd name="T14" fmla="*/ 115 w 272"/>
                  <a:gd name="T15" fmla="*/ 0 h 254"/>
                  <a:gd name="T16" fmla="*/ 97 w 272"/>
                  <a:gd name="T17" fmla="*/ 0 h 254"/>
                  <a:gd name="T18" fmla="*/ 66 w 272"/>
                  <a:gd name="T19" fmla="*/ 8 h 254"/>
                  <a:gd name="T20" fmla="*/ 41 w 272"/>
                  <a:gd name="T21" fmla="*/ 25 h 254"/>
                  <a:gd name="T22" fmla="*/ 25 w 272"/>
                  <a:gd name="T23" fmla="*/ 46 h 254"/>
                  <a:gd name="T24" fmla="*/ 11 w 272"/>
                  <a:gd name="T25" fmla="*/ 73 h 254"/>
                  <a:gd name="T26" fmla="*/ 3 w 272"/>
                  <a:gd name="T27" fmla="*/ 98 h 254"/>
                  <a:gd name="T28" fmla="*/ 0 w 272"/>
                  <a:gd name="T29" fmla="*/ 118 h 254"/>
                  <a:gd name="T30" fmla="*/ 1 w 272"/>
                  <a:gd name="T31" fmla="*/ 137 h 254"/>
                  <a:gd name="T32" fmla="*/ 5 w 272"/>
                  <a:gd name="T33" fmla="*/ 158 h 254"/>
                  <a:gd name="T34" fmla="*/ 11 w 272"/>
                  <a:gd name="T35" fmla="*/ 175 h 254"/>
                  <a:gd name="T36" fmla="*/ 16 w 272"/>
                  <a:gd name="T37" fmla="*/ 178 h 254"/>
                  <a:gd name="T38" fmla="*/ 36 w 272"/>
                  <a:gd name="T39" fmla="*/ 193 h 254"/>
                  <a:gd name="T40" fmla="*/ 61 w 272"/>
                  <a:gd name="T41" fmla="*/ 210 h 254"/>
                  <a:gd name="T42" fmla="*/ 82 w 272"/>
                  <a:gd name="T43" fmla="*/ 222 h 254"/>
                  <a:gd name="T44" fmla="*/ 105 w 272"/>
                  <a:gd name="T45" fmla="*/ 234 h 254"/>
                  <a:gd name="T46" fmla="*/ 130 w 272"/>
                  <a:gd name="T47" fmla="*/ 247 h 254"/>
                  <a:gd name="T48" fmla="*/ 137 w 272"/>
                  <a:gd name="T49" fmla="*/ 212 h 254"/>
                  <a:gd name="T50" fmla="*/ 122 w 272"/>
                  <a:gd name="T51" fmla="*/ 204 h 254"/>
                  <a:gd name="T52" fmla="*/ 90 w 272"/>
                  <a:gd name="T53" fmla="*/ 185 h 254"/>
                  <a:gd name="T54" fmla="*/ 71 w 272"/>
                  <a:gd name="T55" fmla="*/ 173 h 254"/>
                  <a:gd name="T56" fmla="*/ 55 w 272"/>
                  <a:gd name="T57" fmla="*/ 163 h 254"/>
                  <a:gd name="T58" fmla="*/ 36 w 272"/>
                  <a:gd name="T59" fmla="*/ 148 h 254"/>
                  <a:gd name="T60" fmla="*/ 35 w 272"/>
                  <a:gd name="T61" fmla="*/ 140 h 254"/>
                  <a:gd name="T62" fmla="*/ 35 w 272"/>
                  <a:gd name="T63" fmla="*/ 123 h 254"/>
                  <a:gd name="T64" fmla="*/ 38 w 272"/>
                  <a:gd name="T65" fmla="*/ 98 h 254"/>
                  <a:gd name="T66" fmla="*/ 53 w 272"/>
                  <a:gd name="T67" fmla="*/ 73 h 254"/>
                  <a:gd name="T68" fmla="*/ 75 w 272"/>
                  <a:gd name="T69" fmla="*/ 53 h 254"/>
                  <a:gd name="T70" fmla="*/ 98 w 272"/>
                  <a:gd name="T71" fmla="*/ 43 h 254"/>
                  <a:gd name="T72" fmla="*/ 120 w 272"/>
                  <a:gd name="T73" fmla="*/ 40 h 254"/>
                  <a:gd name="T74" fmla="*/ 130 w 272"/>
                  <a:gd name="T75" fmla="*/ 43 h 254"/>
                  <a:gd name="T76" fmla="*/ 157 w 272"/>
                  <a:gd name="T77" fmla="*/ 58 h 254"/>
                  <a:gd name="T78" fmla="*/ 174 w 272"/>
                  <a:gd name="T79" fmla="*/ 66 h 254"/>
                  <a:gd name="T80" fmla="*/ 192 w 272"/>
                  <a:gd name="T81" fmla="*/ 76 h 254"/>
                  <a:gd name="T82" fmla="*/ 212 w 272"/>
                  <a:gd name="T83" fmla="*/ 88 h 254"/>
                  <a:gd name="T84" fmla="*/ 232 w 272"/>
                  <a:gd name="T85" fmla="*/ 102 h 254"/>
                  <a:gd name="T86" fmla="*/ 272 w 272"/>
                  <a:gd name="T87" fmla="*/ 9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54">
                    <a:moveTo>
                      <a:pt x="272" y="97"/>
                    </a:moveTo>
                    <a:lnTo>
                      <a:pt x="266" y="91"/>
                    </a:lnTo>
                    <a:lnTo>
                      <a:pt x="254" y="83"/>
                    </a:lnTo>
                    <a:lnTo>
                      <a:pt x="245" y="76"/>
                    </a:lnTo>
                    <a:lnTo>
                      <a:pt x="235" y="70"/>
                    </a:lnTo>
                    <a:lnTo>
                      <a:pt x="224" y="63"/>
                    </a:lnTo>
                    <a:lnTo>
                      <a:pt x="212" y="56"/>
                    </a:lnTo>
                    <a:lnTo>
                      <a:pt x="199" y="46"/>
                    </a:lnTo>
                    <a:lnTo>
                      <a:pt x="185" y="38"/>
                    </a:lnTo>
                    <a:lnTo>
                      <a:pt x="172" y="31"/>
                    </a:lnTo>
                    <a:lnTo>
                      <a:pt x="160" y="25"/>
                    </a:lnTo>
                    <a:lnTo>
                      <a:pt x="147" y="16"/>
                    </a:lnTo>
                    <a:lnTo>
                      <a:pt x="137" y="10"/>
                    </a:lnTo>
                    <a:lnTo>
                      <a:pt x="125" y="5"/>
                    </a:lnTo>
                    <a:lnTo>
                      <a:pt x="118" y="1"/>
                    </a:lnTo>
                    <a:lnTo>
                      <a:pt x="115" y="0"/>
                    </a:lnTo>
                    <a:lnTo>
                      <a:pt x="108" y="0"/>
                    </a:lnTo>
                    <a:lnTo>
                      <a:pt x="97" y="0"/>
                    </a:lnTo>
                    <a:lnTo>
                      <a:pt x="83" y="3"/>
                    </a:lnTo>
                    <a:lnTo>
                      <a:pt x="66" y="8"/>
                    </a:lnTo>
                    <a:lnTo>
                      <a:pt x="50" y="18"/>
                    </a:lnTo>
                    <a:lnTo>
                      <a:pt x="41" y="25"/>
                    </a:lnTo>
                    <a:lnTo>
                      <a:pt x="33" y="35"/>
                    </a:lnTo>
                    <a:lnTo>
                      <a:pt x="25" y="46"/>
                    </a:lnTo>
                    <a:lnTo>
                      <a:pt x="20" y="61"/>
                    </a:lnTo>
                    <a:lnTo>
                      <a:pt x="11" y="73"/>
                    </a:lnTo>
                    <a:lnTo>
                      <a:pt x="8" y="86"/>
                    </a:lnTo>
                    <a:lnTo>
                      <a:pt x="3" y="98"/>
                    </a:lnTo>
                    <a:lnTo>
                      <a:pt x="3" y="110"/>
                    </a:lnTo>
                    <a:lnTo>
                      <a:pt x="0" y="118"/>
                    </a:lnTo>
                    <a:lnTo>
                      <a:pt x="0" y="128"/>
                    </a:lnTo>
                    <a:lnTo>
                      <a:pt x="1" y="137"/>
                    </a:lnTo>
                    <a:lnTo>
                      <a:pt x="3" y="147"/>
                    </a:lnTo>
                    <a:lnTo>
                      <a:pt x="5" y="158"/>
                    </a:lnTo>
                    <a:lnTo>
                      <a:pt x="10" y="170"/>
                    </a:lnTo>
                    <a:lnTo>
                      <a:pt x="11" y="175"/>
                    </a:lnTo>
                    <a:lnTo>
                      <a:pt x="15" y="178"/>
                    </a:lnTo>
                    <a:lnTo>
                      <a:pt x="16" y="178"/>
                    </a:lnTo>
                    <a:lnTo>
                      <a:pt x="25" y="185"/>
                    </a:lnTo>
                    <a:lnTo>
                      <a:pt x="36" y="193"/>
                    </a:lnTo>
                    <a:lnTo>
                      <a:pt x="53" y="205"/>
                    </a:lnTo>
                    <a:lnTo>
                      <a:pt x="61" y="210"/>
                    </a:lnTo>
                    <a:lnTo>
                      <a:pt x="71" y="215"/>
                    </a:lnTo>
                    <a:lnTo>
                      <a:pt x="82" y="222"/>
                    </a:lnTo>
                    <a:lnTo>
                      <a:pt x="93" y="229"/>
                    </a:lnTo>
                    <a:lnTo>
                      <a:pt x="105" y="234"/>
                    </a:lnTo>
                    <a:lnTo>
                      <a:pt x="118" y="240"/>
                    </a:lnTo>
                    <a:lnTo>
                      <a:pt x="130" y="247"/>
                    </a:lnTo>
                    <a:lnTo>
                      <a:pt x="143" y="254"/>
                    </a:lnTo>
                    <a:lnTo>
                      <a:pt x="137" y="212"/>
                    </a:lnTo>
                    <a:lnTo>
                      <a:pt x="132" y="209"/>
                    </a:lnTo>
                    <a:lnTo>
                      <a:pt x="122" y="204"/>
                    </a:lnTo>
                    <a:lnTo>
                      <a:pt x="107" y="193"/>
                    </a:lnTo>
                    <a:lnTo>
                      <a:pt x="90" y="185"/>
                    </a:lnTo>
                    <a:lnTo>
                      <a:pt x="80" y="178"/>
                    </a:lnTo>
                    <a:lnTo>
                      <a:pt x="71" y="173"/>
                    </a:lnTo>
                    <a:lnTo>
                      <a:pt x="61" y="168"/>
                    </a:lnTo>
                    <a:lnTo>
                      <a:pt x="55" y="163"/>
                    </a:lnTo>
                    <a:lnTo>
                      <a:pt x="43" y="153"/>
                    </a:lnTo>
                    <a:lnTo>
                      <a:pt x="36" y="148"/>
                    </a:lnTo>
                    <a:lnTo>
                      <a:pt x="35" y="145"/>
                    </a:lnTo>
                    <a:lnTo>
                      <a:pt x="35" y="140"/>
                    </a:lnTo>
                    <a:lnTo>
                      <a:pt x="33" y="132"/>
                    </a:lnTo>
                    <a:lnTo>
                      <a:pt x="35" y="123"/>
                    </a:lnTo>
                    <a:lnTo>
                      <a:pt x="35" y="110"/>
                    </a:lnTo>
                    <a:lnTo>
                      <a:pt x="38" y="98"/>
                    </a:lnTo>
                    <a:lnTo>
                      <a:pt x="43" y="85"/>
                    </a:lnTo>
                    <a:lnTo>
                      <a:pt x="53" y="73"/>
                    </a:lnTo>
                    <a:lnTo>
                      <a:pt x="63" y="61"/>
                    </a:lnTo>
                    <a:lnTo>
                      <a:pt x="75" y="53"/>
                    </a:lnTo>
                    <a:lnTo>
                      <a:pt x="87" y="46"/>
                    </a:lnTo>
                    <a:lnTo>
                      <a:pt x="98" y="43"/>
                    </a:lnTo>
                    <a:lnTo>
                      <a:pt x="113" y="40"/>
                    </a:lnTo>
                    <a:lnTo>
                      <a:pt x="120" y="40"/>
                    </a:lnTo>
                    <a:lnTo>
                      <a:pt x="122" y="40"/>
                    </a:lnTo>
                    <a:lnTo>
                      <a:pt x="130" y="43"/>
                    </a:lnTo>
                    <a:lnTo>
                      <a:pt x="140" y="48"/>
                    </a:lnTo>
                    <a:lnTo>
                      <a:pt x="157" y="58"/>
                    </a:lnTo>
                    <a:lnTo>
                      <a:pt x="163" y="61"/>
                    </a:lnTo>
                    <a:lnTo>
                      <a:pt x="174" y="66"/>
                    </a:lnTo>
                    <a:lnTo>
                      <a:pt x="182" y="71"/>
                    </a:lnTo>
                    <a:lnTo>
                      <a:pt x="192" y="76"/>
                    </a:lnTo>
                    <a:lnTo>
                      <a:pt x="202" y="81"/>
                    </a:lnTo>
                    <a:lnTo>
                      <a:pt x="212" y="88"/>
                    </a:lnTo>
                    <a:lnTo>
                      <a:pt x="222" y="95"/>
                    </a:lnTo>
                    <a:lnTo>
                      <a:pt x="232" y="102"/>
                    </a:lnTo>
                    <a:lnTo>
                      <a:pt x="272" y="97"/>
                    </a:lnTo>
                    <a:lnTo>
                      <a:pt x="27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9" name="Freeform 699"/>
              <p:cNvSpPr>
                <a:spLocks/>
              </p:cNvSpPr>
              <p:nvPr/>
            </p:nvSpPr>
            <p:spPr bwMode="auto">
              <a:xfrm>
                <a:off x="4572" y="3099"/>
                <a:ext cx="39" cy="49"/>
              </a:xfrm>
              <a:custGeom>
                <a:avLst/>
                <a:gdLst>
                  <a:gd name="T0" fmla="*/ 65 w 77"/>
                  <a:gd name="T1" fmla="*/ 2 h 97"/>
                  <a:gd name="T2" fmla="*/ 58 w 77"/>
                  <a:gd name="T3" fmla="*/ 0 h 97"/>
                  <a:gd name="T4" fmla="*/ 45 w 77"/>
                  <a:gd name="T5" fmla="*/ 5 h 97"/>
                  <a:gd name="T6" fmla="*/ 37 w 77"/>
                  <a:gd name="T7" fmla="*/ 9 h 97"/>
                  <a:gd name="T8" fmla="*/ 28 w 77"/>
                  <a:gd name="T9" fmla="*/ 15 h 97"/>
                  <a:gd name="T10" fmla="*/ 18 w 77"/>
                  <a:gd name="T11" fmla="*/ 24 h 97"/>
                  <a:gd name="T12" fmla="*/ 12 w 77"/>
                  <a:gd name="T13" fmla="*/ 39 h 97"/>
                  <a:gd name="T14" fmla="*/ 5 w 77"/>
                  <a:gd name="T15" fmla="*/ 50 h 97"/>
                  <a:gd name="T16" fmla="*/ 2 w 77"/>
                  <a:gd name="T17" fmla="*/ 62 h 97"/>
                  <a:gd name="T18" fmla="*/ 0 w 77"/>
                  <a:gd name="T19" fmla="*/ 72 h 97"/>
                  <a:gd name="T20" fmla="*/ 0 w 77"/>
                  <a:gd name="T21" fmla="*/ 82 h 97"/>
                  <a:gd name="T22" fmla="*/ 2 w 77"/>
                  <a:gd name="T23" fmla="*/ 92 h 97"/>
                  <a:gd name="T24" fmla="*/ 3 w 77"/>
                  <a:gd name="T25" fmla="*/ 97 h 97"/>
                  <a:gd name="T26" fmla="*/ 30 w 77"/>
                  <a:gd name="T27" fmla="*/ 94 h 97"/>
                  <a:gd name="T28" fmla="*/ 30 w 77"/>
                  <a:gd name="T29" fmla="*/ 91 h 97"/>
                  <a:gd name="T30" fmla="*/ 30 w 77"/>
                  <a:gd name="T31" fmla="*/ 86 h 97"/>
                  <a:gd name="T32" fmla="*/ 30 w 77"/>
                  <a:gd name="T33" fmla="*/ 76 h 97"/>
                  <a:gd name="T34" fmla="*/ 33 w 77"/>
                  <a:gd name="T35" fmla="*/ 67 h 97"/>
                  <a:gd name="T36" fmla="*/ 37 w 77"/>
                  <a:gd name="T37" fmla="*/ 55 h 97"/>
                  <a:gd name="T38" fmla="*/ 45 w 77"/>
                  <a:gd name="T39" fmla="*/ 45 h 97"/>
                  <a:gd name="T40" fmla="*/ 50 w 77"/>
                  <a:gd name="T41" fmla="*/ 40 h 97"/>
                  <a:gd name="T42" fmla="*/ 57 w 77"/>
                  <a:gd name="T43" fmla="*/ 35 h 97"/>
                  <a:gd name="T44" fmla="*/ 65 w 77"/>
                  <a:gd name="T45" fmla="*/ 32 h 97"/>
                  <a:gd name="T46" fmla="*/ 77 w 77"/>
                  <a:gd name="T47" fmla="*/ 30 h 97"/>
                  <a:gd name="T48" fmla="*/ 65 w 77"/>
                  <a:gd name="T49" fmla="*/ 2 h 97"/>
                  <a:gd name="T50" fmla="*/ 65 w 77"/>
                  <a:gd name="T5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 h="97">
                    <a:moveTo>
                      <a:pt x="65" y="2"/>
                    </a:moveTo>
                    <a:lnTo>
                      <a:pt x="58" y="0"/>
                    </a:lnTo>
                    <a:lnTo>
                      <a:pt x="45" y="5"/>
                    </a:lnTo>
                    <a:lnTo>
                      <a:pt x="37" y="9"/>
                    </a:lnTo>
                    <a:lnTo>
                      <a:pt x="28" y="15"/>
                    </a:lnTo>
                    <a:lnTo>
                      <a:pt x="18" y="24"/>
                    </a:lnTo>
                    <a:lnTo>
                      <a:pt x="12" y="39"/>
                    </a:lnTo>
                    <a:lnTo>
                      <a:pt x="5" y="50"/>
                    </a:lnTo>
                    <a:lnTo>
                      <a:pt x="2" y="62"/>
                    </a:lnTo>
                    <a:lnTo>
                      <a:pt x="0" y="72"/>
                    </a:lnTo>
                    <a:lnTo>
                      <a:pt x="0" y="82"/>
                    </a:lnTo>
                    <a:lnTo>
                      <a:pt x="2" y="92"/>
                    </a:lnTo>
                    <a:lnTo>
                      <a:pt x="3" y="97"/>
                    </a:lnTo>
                    <a:lnTo>
                      <a:pt x="30" y="94"/>
                    </a:lnTo>
                    <a:lnTo>
                      <a:pt x="30" y="91"/>
                    </a:lnTo>
                    <a:lnTo>
                      <a:pt x="30" y="86"/>
                    </a:lnTo>
                    <a:lnTo>
                      <a:pt x="30" y="76"/>
                    </a:lnTo>
                    <a:lnTo>
                      <a:pt x="33" y="67"/>
                    </a:lnTo>
                    <a:lnTo>
                      <a:pt x="37" y="55"/>
                    </a:lnTo>
                    <a:lnTo>
                      <a:pt x="45" y="45"/>
                    </a:lnTo>
                    <a:lnTo>
                      <a:pt x="50" y="40"/>
                    </a:lnTo>
                    <a:lnTo>
                      <a:pt x="57" y="35"/>
                    </a:lnTo>
                    <a:lnTo>
                      <a:pt x="65" y="32"/>
                    </a:lnTo>
                    <a:lnTo>
                      <a:pt x="77" y="30"/>
                    </a:lnTo>
                    <a:lnTo>
                      <a:pt x="65" y="2"/>
                    </a:lnTo>
                    <a:lnTo>
                      <a:pt x="6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0" name="Freeform 700"/>
              <p:cNvSpPr>
                <a:spLocks/>
              </p:cNvSpPr>
              <p:nvPr/>
            </p:nvSpPr>
            <p:spPr bwMode="auto">
              <a:xfrm>
                <a:off x="4695" y="3184"/>
                <a:ext cx="183" cy="103"/>
              </a:xfrm>
              <a:custGeom>
                <a:avLst/>
                <a:gdLst>
                  <a:gd name="T0" fmla="*/ 25 w 364"/>
                  <a:gd name="T1" fmla="*/ 0 h 208"/>
                  <a:gd name="T2" fmla="*/ 27 w 364"/>
                  <a:gd name="T3" fmla="*/ 0 h 208"/>
                  <a:gd name="T4" fmla="*/ 33 w 364"/>
                  <a:gd name="T5" fmla="*/ 4 h 208"/>
                  <a:gd name="T6" fmla="*/ 43 w 364"/>
                  <a:gd name="T7" fmla="*/ 9 h 208"/>
                  <a:gd name="T8" fmla="*/ 60 w 364"/>
                  <a:gd name="T9" fmla="*/ 17 h 208"/>
                  <a:gd name="T10" fmla="*/ 77 w 364"/>
                  <a:gd name="T11" fmla="*/ 25 h 208"/>
                  <a:gd name="T12" fmla="*/ 97 w 364"/>
                  <a:gd name="T13" fmla="*/ 35 h 208"/>
                  <a:gd name="T14" fmla="*/ 117 w 364"/>
                  <a:gd name="T15" fmla="*/ 47 h 208"/>
                  <a:gd name="T16" fmla="*/ 142 w 364"/>
                  <a:gd name="T17" fmla="*/ 60 h 208"/>
                  <a:gd name="T18" fmla="*/ 164 w 364"/>
                  <a:gd name="T19" fmla="*/ 72 h 208"/>
                  <a:gd name="T20" fmla="*/ 187 w 364"/>
                  <a:gd name="T21" fmla="*/ 84 h 208"/>
                  <a:gd name="T22" fmla="*/ 211 w 364"/>
                  <a:gd name="T23" fmla="*/ 96 h 208"/>
                  <a:gd name="T24" fmla="*/ 232 w 364"/>
                  <a:gd name="T25" fmla="*/ 109 h 208"/>
                  <a:gd name="T26" fmla="*/ 251 w 364"/>
                  <a:gd name="T27" fmla="*/ 119 h 208"/>
                  <a:gd name="T28" fmla="*/ 269 w 364"/>
                  <a:gd name="T29" fmla="*/ 129 h 208"/>
                  <a:gd name="T30" fmla="*/ 284 w 364"/>
                  <a:gd name="T31" fmla="*/ 136 h 208"/>
                  <a:gd name="T32" fmla="*/ 296 w 364"/>
                  <a:gd name="T33" fmla="*/ 144 h 208"/>
                  <a:gd name="T34" fmla="*/ 311 w 364"/>
                  <a:gd name="T35" fmla="*/ 154 h 208"/>
                  <a:gd name="T36" fmla="*/ 326 w 364"/>
                  <a:gd name="T37" fmla="*/ 164 h 208"/>
                  <a:gd name="T38" fmla="*/ 336 w 364"/>
                  <a:gd name="T39" fmla="*/ 174 h 208"/>
                  <a:gd name="T40" fmla="*/ 348 w 364"/>
                  <a:gd name="T41" fmla="*/ 186 h 208"/>
                  <a:gd name="T42" fmla="*/ 359 w 364"/>
                  <a:gd name="T43" fmla="*/ 201 h 208"/>
                  <a:gd name="T44" fmla="*/ 364 w 364"/>
                  <a:gd name="T45" fmla="*/ 208 h 208"/>
                  <a:gd name="T46" fmla="*/ 361 w 364"/>
                  <a:gd name="T47" fmla="*/ 206 h 208"/>
                  <a:gd name="T48" fmla="*/ 358 w 364"/>
                  <a:gd name="T49" fmla="*/ 206 h 208"/>
                  <a:gd name="T50" fmla="*/ 349 w 364"/>
                  <a:gd name="T51" fmla="*/ 203 h 208"/>
                  <a:gd name="T52" fmla="*/ 339 w 364"/>
                  <a:gd name="T53" fmla="*/ 201 h 208"/>
                  <a:gd name="T54" fmla="*/ 324 w 364"/>
                  <a:gd name="T55" fmla="*/ 194 h 208"/>
                  <a:gd name="T56" fmla="*/ 308 w 364"/>
                  <a:gd name="T57" fmla="*/ 189 h 208"/>
                  <a:gd name="T58" fmla="*/ 296 w 364"/>
                  <a:gd name="T59" fmla="*/ 184 h 208"/>
                  <a:gd name="T60" fmla="*/ 286 w 364"/>
                  <a:gd name="T61" fmla="*/ 181 h 208"/>
                  <a:gd name="T62" fmla="*/ 274 w 364"/>
                  <a:gd name="T63" fmla="*/ 176 h 208"/>
                  <a:gd name="T64" fmla="*/ 264 w 364"/>
                  <a:gd name="T65" fmla="*/ 172 h 208"/>
                  <a:gd name="T66" fmla="*/ 249 w 364"/>
                  <a:gd name="T67" fmla="*/ 164 h 208"/>
                  <a:gd name="T68" fmla="*/ 232 w 364"/>
                  <a:gd name="T69" fmla="*/ 156 h 208"/>
                  <a:gd name="T70" fmla="*/ 212 w 364"/>
                  <a:gd name="T71" fmla="*/ 146 h 208"/>
                  <a:gd name="T72" fmla="*/ 194 w 364"/>
                  <a:gd name="T73" fmla="*/ 136 h 208"/>
                  <a:gd name="T74" fmla="*/ 170 w 364"/>
                  <a:gd name="T75" fmla="*/ 122 h 208"/>
                  <a:gd name="T76" fmla="*/ 149 w 364"/>
                  <a:gd name="T77" fmla="*/ 112 h 208"/>
                  <a:gd name="T78" fmla="*/ 125 w 364"/>
                  <a:gd name="T79" fmla="*/ 99 h 208"/>
                  <a:gd name="T80" fmla="*/ 107 w 364"/>
                  <a:gd name="T81" fmla="*/ 89 h 208"/>
                  <a:gd name="T82" fmla="*/ 85 w 364"/>
                  <a:gd name="T83" fmla="*/ 75 h 208"/>
                  <a:gd name="T84" fmla="*/ 65 w 364"/>
                  <a:gd name="T85" fmla="*/ 65 h 208"/>
                  <a:gd name="T86" fmla="*/ 47 w 364"/>
                  <a:gd name="T87" fmla="*/ 54 h 208"/>
                  <a:gd name="T88" fmla="*/ 32 w 364"/>
                  <a:gd name="T89" fmla="*/ 47 h 208"/>
                  <a:gd name="T90" fmla="*/ 17 w 364"/>
                  <a:gd name="T91" fmla="*/ 39 h 208"/>
                  <a:gd name="T92" fmla="*/ 8 w 364"/>
                  <a:gd name="T93" fmla="*/ 34 h 208"/>
                  <a:gd name="T94" fmla="*/ 1 w 364"/>
                  <a:gd name="T95" fmla="*/ 30 h 208"/>
                  <a:gd name="T96" fmla="*/ 0 w 364"/>
                  <a:gd name="T97" fmla="*/ 30 h 208"/>
                  <a:gd name="T98" fmla="*/ 25 w 364"/>
                  <a:gd name="T99" fmla="*/ 0 h 208"/>
                  <a:gd name="T100" fmla="*/ 25 w 364"/>
                  <a:gd name="T10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208">
                    <a:moveTo>
                      <a:pt x="25" y="0"/>
                    </a:moveTo>
                    <a:lnTo>
                      <a:pt x="27" y="0"/>
                    </a:lnTo>
                    <a:lnTo>
                      <a:pt x="33" y="4"/>
                    </a:lnTo>
                    <a:lnTo>
                      <a:pt x="43" y="9"/>
                    </a:lnTo>
                    <a:lnTo>
                      <a:pt x="60" y="17"/>
                    </a:lnTo>
                    <a:lnTo>
                      <a:pt x="77" y="25"/>
                    </a:lnTo>
                    <a:lnTo>
                      <a:pt x="97" y="35"/>
                    </a:lnTo>
                    <a:lnTo>
                      <a:pt x="117" y="47"/>
                    </a:lnTo>
                    <a:lnTo>
                      <a:pt x="142" y="60"/>
                    </a:lnTo>
                    <a:lnTo>
                      <a:pt x="164" y="72"/>
                    </a:lnTo>
                    <a:lnTo>
                      <a:pt x="187" y="84"/>
                    </a:lnTo>
                    <a:lnTo>
                      <a:pt x="211" y="96"/>
                    </a:lnTo>
                    <a:lnTo>
                      <a:pt x="232" y="109"/>
                    </a:lnTo>
                    <a:lnTo>
                      <a:pt x="251" y="119"/>
                    </a:lnTo>
                    <a:lnTo>
                      <a:pt x="269" y="129"/>
                    </a:lnTo>
                    <a:lnTo>
                      <a:pt x="284" y="136"/>
                    </a:lnTo>
                    <a:lnTo>
                      <a:pt x="296" y="144"/>
                    </a:lnTo>
                    <a:lnTo>
                      <a:pt x="311" y="154"/>
                    </a:lnTo>
                    <a:lnTo>
                      <a:pt x="326" y="164"/>
                    </a:lnTo>
                    <a:lnTo>
                      <a:pt x="336" y="174"/>
                    </a:lnTo>
                    <a:lnTo>
                      <a:pt x="348" y="186"/>
                    </a:lnTo>
                    <a:lnTo>
                      <a:pt x="359" y="201"/>
                    </a:lnTo>
                    <a:lnTo>
                      <a:pt x="364" y="208"/>
                    </a:lnTo>
                    <a:lnTo>
                      <a:pt x="361" y="206"/>
                    </a:lnTo>
                    <a:lnTo>
                      <a:pt x="358" y="206"/>
                    </a:lnTo>
                    <a:lnTo>
                      <a:pt x="349" y="203"/>
                    </a:lnTo>
                    <a:lnTo>
                      <a:pt x="339" y="201"/>
                    </a:lnTo>
                    <a:lnTo>
                      <a:pt x="324" y="194"/>
                    </a:lnTo>
                    <a:lnTo>
                      <a:pt x="308" y="189"/>
                    </a:lnTo>
                    <a:lnTo>
                      <a:pt x="296" y="184"/>
                    </a:lnTo>
                    <a:lnTo>
                      <a:pt x="286" y="181"/>
                    </a:lnTo>
                    <a:lnTo>
                      <a:pt x="274" y="176"/>
                    </a:lnTo>
                    <a:lnTo>
                      <a:pt x="264" y="172"/>
                    </a:lnTo>
                    <a:lnTo>
                      <a:pt x="249" y="164"/>
                    </a:lnTo>
                    <a:lnTo>
                      <a:pt x="232" y="156"/>
                    </a:lnTo>
                    <a:lnTo>
                      <a:pt x="212" y="146"/>
                    </a:lnTo>
                    <a:lnTo>
                      <a:pt x="194" y="136"/>
                    </a:lnTo>
                    <a:lnTo>
                      <a:pt x="170" y="122"/>
                    </a:lnTo>
                    <a:lnTo>
                      <a:pt x="149" y="112"/>
                    </a:lnTo>
                    <a:lnTo>
                      <a:pt x="125" y="99"/>
                    </a:lnTo>
                    <a:lnTo>
                      <a:pt x="107" y="89"/>
                    </a:lnTo>
                    <a:lnTo>
                      <a:pt x="85" y="75"/>
                    </a:lnTo>
                    <a:lnTo>
                      <a:pt x="65" y="65"/>
                    </a:lnTo>
                    <a:lnTo>
                      <a:pt x="47" y="54"/>
                    </a:lnTo>
                    <a:lnTo>
                      <a:pt x="32" y="47"/>
                    </a:lnTo>
                    <a:lnTo>
                      <a:pt x="17" y="39"/>
                    </a:lnTo>
                    <a:lnTo>
                      <a:pt x="8" y="34"/>
                    </a:lnTo>
                    <a:lnTo>
                      <a:pt x="1" y="30"/>
                    </a:lnTo>
                    <a:lnTo>
                      <a:pt x="0" y="30"/>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1" name="Freeform 701"/>
              <p:cNvSpPr>
                <a:spLocks/>
              </p:cNvSpPr>
              <p:nvPr/>
            </p:nvSpPr>
            <p:spPr bwMode="auto">
              <a:xfrm>
                <a:off x="3775" y="1904"/>
                <a:ext cx="439" cy="433"/>
              </a:xfrm>
              <a:custGeom>
                <a:avLst/>
                <a:gdLst>
                  <a:gd name="T0" fmla="*/ 248 w 878"/>
                  <a:gd name="T1" fmla="*/ 152 h 868"/>
                  <a:gd name="T2" fmla="*/ 337 w 878"/>
                  <a:gd name="T3" fmla="*/ 120 h 868"/>
                  <a:gd name="T4" fmla="*/ 444 w 878"/>
                  <a:gd name="T5" fmla="*/ 104 h 868"/>
                  <a:gd name="T6" fmla="*/ 571 w 878"/>
                  <a:gd name="T7" fmla="*/ 126 h 868"/>
                  <a:gd name="T8" fmla="*/ 686 w 878"/>
                  <a:gd name="T9" fmla="*/ 202 h 868"/>
                  <a:gd name="T10" fmla="*/ 761 w 878"/>
                  <a:gd name="T11" fmla="*/ 343 h 868"/>
                  <a:gd name="T12" fmla="*/ 771 w 878"/>
                  <a:gd name="T13" fmla="*/ 532 h 868"/>
                  <a:gd name="T14" fmla="*/ 686 w 878"/>
                  <a:gd name="T15" fmla="*/ 684 h 868"/>
                  <a:gd name="T16" fmla="*/ 532 w 878"/>
                  <a:gd name="T17" fmla="*/ 763 h 868"/>
                  <a:gd name="T18" fmla="*/ 358 w 878"/>
                  <a:gd name="T19" fmla="*/ 771 h 868"/>
                  <a:gd name="T20" fmla="*/ 213 w 878"/>
                  <a:gd name="T21" fmla="*/ 709 h 868"/>
                  <a:gd name="T22" fmla="*/ 131 w 878"/>
                  <a:gd name="T23" fmla="*/ 607 h 868"/>
                  <a:gd name="T24" fmla="*/ 96 w 878"/>
                  <a:gd name="T25" fmla="*/ 483 h 868"/>
                  <a:gd name="T26" fmla="*/ 102 w 878"/>
                  <a:gd name="T27" fmla="*/ 365 h 868"/>
                  <a:gd name="T28" fmla="*/ 136 w 878"/>
                  <a:gd name="T29" fmla="*/ 273 h 868"/>
                  <a:gd name="T30" fmla="*/ 171 w 878"/>
                  <a:gd name="T31" fmla="*/ 221 h 868"/>
                  <a:gd name="T32" fmla="*/ 123 w 878"/>
                  <a:gd name="T33" fmla="*/ 229 h 868"/>
                  <a:gd name="T34" fmla="*/ 52 w 878"/>
                  <a:gd name="T35" fmla="*/ 266 h 868"/>
                  <a:gd name="T36" fmla="*/ 4 w 878"/>
                  <a:gd name="T37" fmla="*/ 328 h 868"/>
                  <a:gd name="T38" fmla="*/ 17 w 878"/>
                  <a:gd name="T39" fmla="*/ 400 h 868"/>
                  <a:gd name="T40" fmla="*/ 64 w 878"/>
                  <a:gd name="T41" fmla="*/ 452 h 868"/>
                  <a:gd name="T42" fmla="*/ 24 w 878"/>
                  <a:gd name="T43" fmla="*/ 503 h 868"/>
                  <a:gd name="T44" fmla="*/ 12 w 878"/>
                  <a:gd name="T45" fmla="*/ 582 h 868"/>
                  <a:gd name="T46" fmla="*/ 64 w 878"/>
                  <a:gd name="T47" fmla="*/ 641 h 868"/>
                  <a:gd name="T48" fmla="*/ 138 w 878"/>
                  <a:gd name="T49" fmla="*/ 666 h 868"/>
                  <a:gd name="T50" fmla="*/ 128 w 878"/>
                  <a:gd name="T51" fmla="*/ 748 h 868"/>
                  <a:gd name="T52" fmla="*/ 184 w 878"/>
                  <a:gd name="T53" fmla="*/ 803 h 868"/>
                  <a:gd name="T54" fmla="*/ 265 w 878"/>
                  <a:gd name="T55" fmla="*/ 794 h 868"/>
                  <a:gd name="T56" fmla="*/ 338 w 878"/>
                  <a:gd name="T57" fmla="*/ 799 h 868"/>
                  <a:gd name="T58" fmla="*/ 383 w 878"/>
                  <a:gd name="T59" fmla="*/ 856 h 868"/>
                  <a:gd name="T60" fmla="*/ 452 w 878"/>
                  <a:gd name="T61" fmla="*/ 863 h 868"/>
                  <a:gd name="T62" fmla="*/ 507 w 878"/>
                  <a:gd name="T63" fmla="*/ 818 h 868"/>
                  <a:gd name="T64" fmla="*/ 562 w 878"/>
                  <a:gd name="T65" fmla="*/ 794 h 868"/>
                  <a:gd name="T66" fmla="*/ 636 w 878"/>
                  <a:gd name="T67" fmla="*/ 828 h 868"/>
                  <a:gd name="T68" fmla="*/ 706 w 878"/>
                  <a:gd name="T69" fmla="*/ 793 h 868"/>
                  <a:gd name="T70" fmla="*/ 726 w 878"/>
                  <a:gd name="T71" fmla="*/ 714 h 868"/>
                  <a:gd name="T72" fmla="*/ 750 w 878"/>
                  <a:gd name="T73" fmla="*/ 661 h 868"/>
                  <a:gd name="T74" fmla="*/ 798 w 878"/>
                  <a:gd name="T75" fmla="*/ 657 h 868"/>
                  <a:gd name="T76" fmla="*/ 853 w 878"/>
                  <a:gd name="T77" fmla="*/ 615 h 868"/>
                  <a:gd name="T78" fmla="*/ 863 w 878"/>
                  <a:gd name="T79" fmla="*/ 555 h 868"/>
                  <a:gd name="T80" fmla="*/ 837 w 878"/>
                  <a:gd name="T81" fmla="*/ 503 h 868"/>
                  <a:gd name="T82" fmla="*/ 810 w 878"/>
                  <a:gd name="T83" fmla="*/ 472 h 868"/>
                  <a:gd name="T84" fmla="*/ 868 w 878"/>
                  <a:gd name="T85" fmla="*/ 416 h 868"/>
                  <a:gd name="T86" fmla="*/ 870 w 878"/>
                  <a:gd name="T87" fmla="*/ 330 h 868"/>
                  <a:gd name="T88" fmla="*/ 808 w 878"/>
                  <a:gd name="T89" fmla="*/ 276 h 868"/>
                  <a:gd name="T90" fmla="*/ 748 w 878"/>
                  <a:gd name="T91" fmla="*/ 236 h 868"/>
                  <a:gd name="T92" fmla="*/ 753 w 878"/>
                  <a:gd name="T93" fmla="*/ 156 h 868"/>
                  <a:gd name="T94" fmla="*/ 706 w 878"/>
                  <a:gd name="T95" fmla="*/ 89 h 868"/>
                  <a:gd name="T96" fmla="*/ 631 w 878"/>
                  <a:gd name="T97" fmla="*/ 82 h 868"/>
                  <a:gd name="T98" fmla="*/ 571 w 878"/>
                  <a:gd name="T99" fmla="*/ 92 h 868"/>
                  <a:gd name="T100" fmla="*/ 519 w 878"/>
                  <a:gd name="T101" fmla="*/ 80 h 868"/>
                  <a:gd name="T102" fmla="*/ 465 w 878"/>
                  <a:gd name="T103" fmla="*/ 8 h 868"/>
                  <a:gd name="T104" fmla="*/ 388 w 878"/>
                  <a:gd name="T105" fmla="*/ 8 h 868"/>
                  <a:gd name="T106" fmla="*/ 335 w 878"/>
                  <a:gd name="T107" fmla="*/ 70 h 868"/>
                  <a:gd name="T108" fmla="*/ 268 w 878"/>
                  <a:gd name="T109" fmla="*/ 109 h 868"/>
                  <a:gd name="T110" fmla="*/ 176 w 878"/>
                  <a:gd name="T111" fmla="*/ 162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8" h="868">
                    <a:moveTo>
                      <a:pt x="176" y="162"/>
                    </a:moveTo>
                    <a:lnTo>
                      <a:pt x="211" y="177"/>
                    </a:lnTo>
                    <a:lnTo>
                      <a:pt x="221" y="169"/>
                    </a:lnTo>
                    <a:lnTo>
                      <a:pt x="235" y="161"/>
                    </a:lnTo>
                    <a:lnTo>
                      <a:pt x="248" y="152"/>
                    </a:lnTo>
                    <a:lnTo>
                      <a:pt x="265" y="146"/>
                    </a:lnTo>
                    <a:lnTo>
                      <a:pt x="280" y="137"/>
                    </a:lnTo>
                    <a:lnTo>
                      <a:pt x="298" y="132"/>
                    </a:lnTo>
                    <a:lnTo>
                      <a:pt x="317" y="126"/>
                    </a:lnTo>
                    <a:lnTo>
                      <a:pt x="337" y="120"/>
                    </a:lnTo>
                    <a:lnTo>
                      <a:pt x="357" y="115"/>
                    </a:lnTo>
                    <a:lnTo>
                      <a:pt x="377" y="110"/>
                    </a:lnTo>
                    <a:lnTo>
                      <a:pt x="398" y="105"/>
                    </a:lnTo>
                    <a:lnTo>
                      <a:pt x="420" y="105"/>
                    </a:lnTo>
                    <a:lnTo>
                      <a:pt x="444" y="104"/>
                    </a:lnTo>
                    <a:lnTo>
                      <a:pt x="469" y="105"/>
                    </a:lnTo>
                    <a:lnTo>
                      <a:pt x="494" y="109"/>
                    </a:lnTo>
                    <a:lnTo>
                      <a:pt x="521" y="112"/>
                    </a:lnTo>
                    <a:lnTo>
                      <a:pt x="546" y="117"/>
                    </a:lnTo>
                    <a:lnTo>
                      <a:pt x="571" y="126"/>
                    </a:lnTo>
                    <a:lnTo>
                      <a:pt x="596" y="136"/>
                    </a:lnTo>
                    <a:lnTo>
                      <a:pt x="621" y="151"/>
                    </a:lnTo>
                    <a:lnTo>
                      <a:pt x="643" y="164"/>
                    </a:lnTo>
                    <a:lnTo>
                      <a:pt x="666" y="184"/>
                    </a:lnTo>
                    <a:lnTo>
                      <a:pt x="686" y="202"/>
                    </a:lnTo>
                    <a:lnTo>
                      <a:pt x="705" y="228"/>
                    </a:lnTo>
                    <a:lnTo>
                      <a:pt x="721" y="251"/>
                    </a:lnTo>
                    <a:lnTo>
                      <a:pt x="738" y="279"/>
                    </a:lnTo>
                    <a:lnTo>
                      <a:pt x="750" y="309"/>
                    </a:lnTo>
                    <a:lnTo>
                      <a:pt x="761" y="343"/>
                    </a:lnTo>
                    <a:lnTo>
                      <a:pt x="770" y="376"/>
                    </a:lnTo>
                    <a:lnTo>
                      <a:pt x="775" y="413"/>
                    </a:lnTo>
                    <a:lnTo>
                      <a:pt x="778" y="452"/>
                    </a:lnTo>
                    <a:lnTo>
                      <a:pt x="778" y="493"/>
                    </a:lnTo>
                    <a:lnTo>
                      <a:pt x="771" y="532"/>
                    </a:lnTo>
                    <a:lnTo>
                      <a:pt x="761" y="569"/>
                    </a:lnTo>
                    <a:lnTo>
                      <a:pt x="746" y="602"/>
                    </a:lnTo>
                    <a:lnTo>
                      <a:pt x="730" y="634"/>
                    </a:lnTo>
                    <a:lnTo>
                      <a:pt x="710" y="659"/>
                    </a:lnTo>
                    <a:lnTo>
                      <a:pt x="686" y="684"/>
                    </a:lnTo>
                    <a:lnTo>
                      <a:pt x="659" y="706"/>
                    </a:lnTo>
                    <a:lnTo>
                      <a:pt x="633" y="726"/>
                    </a:lnTo>
                    <a:lnTo>
                      <a:pt x="601" y="741"/>
                    </a:lnTo>
                    <a:lnTo>
                      <a:pt x="567" y="754"/>
                    </a:lnTo>
                    <a:lnTo>
                      <a:pt x="532" y="763"/>
                    </a:lnTo>
                    <a:lnTo>
                      <a:pt x="499" y="771"/>
                    </a:lnTo>
                    <a:lnTo>
                      <a:pt x="462" y="774"/>
                    </a:lnTo>
                    <a:lnTo>
                      <a:pt x="427" y="776"/>
                    </a:lnTo>
                    <a:lnTo>
                      <a:pt x="393" y="774"/>
                    </a:lnTo>
                    <a:lnTo>
                      <a:pt x="358" y="771"/>
                    </a:lnTo>
                    <a:lnTo>
                      <a:pt x="322" y="763"/>
                    </a:lnTo>
                    <a:lnTo>
                      <a:pt x="291" y="753"/>
                    </a:lnTo>
                    <a:lnTo>
                      <a:pt x="261" y="739"/>
                    </a:lnTo>
                    <a:lnTo>
                      <a:pt x="238" y="726"/>
                    </a:lnTo>
                    <a:lnTo>
                      <a:pt x="213" y="709"/>
                    </a:lnTo>
                    <a:lnTo>
                      <a:pt x="193" y="691"/>
                    </a:lnTo>
                    <a:lnTo>
                      <a:pt x="174" y="671"/>
                    </a:lnTo>
                    <a:lnTo>
                      <a:pt x="159" y="652"/>
                    </a:lnTo>
                    <a:lnTo>
                      <a:pt x="143" y="631"/>
                    </a:lnTo>
                    <a:lnTo>
                      <a:pt x="131" y="607"/>
                    </a:lnTo>
                    <a:lnTo>
                      <a:pt x="119" y="582"/>
                    </a:lnTo>
                    <a:lnTo>
                      <a:pt x="113" y="559"/>
                    </a:lnTo>
                    <a:lnTo>
                      <a:pt x="104" y="534"/>
                    </a:lnTo>
                    <a:lnTo>
                      <a:pt x="101" y="508"/>
                    </a:lnTo>
                    <a:lnTo>
                      <a:pt x="96" y="483"/>
                    </a:lnTo>
                    <a:lnTo>
                      <a:pt x="96" y="460"/>
                    </a:lnTo>
                    <a:lnTo>
                      <a:pt x="96" y="435"/>
                    </a:lnTo>
                    <a:lnTo>
                      <a:pt x="96" y="410"/>
                    </a:lnTo>
                    <a:lnTo>
                      <a:pt x="97" y="386"/>
                    </a:lnTo>
                    <a:lnTo>
                      <a:pt x="102" y="365"/>
                    </a:lnTo>
                    <a:lnTo>
                      <a:pt x="107" y="343"/>
                    </a:lnTo>
                    <a:lnTo>
                      <a:pt x="114" y="324"/>
                    </a:lnTo>
                    <a:lnTo>
                      <a:pt x="121" y="304"/>
                    </a:lnTo>
                    <a:lnTo>
                      <a:pt x="129" y="289"/>
                    </a:lnTo>
                    <a:lnTo>
                      <a:pt x="136" y="273"/>
                    </a:lnTo>
                    <a:lnTo>
                      <a:pt x="143" y="259"/>
                    </a:lnTo>
                    <a:lnTo>
                      <a:pt x="149" y="248"/>
                    </a:lnTo>
                    <a:lnTo>
                      <a:pt x="158" y="239"/>
                    </a:lnTo>
                    <a:lnTo>
                      <a:pt x="166" y="224"/>
                    </a:lnTo>
                    <a:lnTo>
                      <a:pt x="171" y="221"/>
                    </a:lnTo>
                    <a:lnTo>
                      <a:pt x="148" y="197"/>
                    </a:lnTo>
                    <a:lnTo>
                      <a:pt x="144" y="201"/>
                    </a:lnTo>
                    <a:lnTo>
                      <a:pt x="136" y="211"/>
                    </a:lnTo>
                    <a:lnTo>
                      <a:pt x="129" y="217"/>
                    </a:lnTo>
                    <a:lnTo>
                      <a:pt x="123" y="229"/>
                    </a:lnTo>
                    <a:lnTo>
                      <a:pt x="116" y="239"/>
                    </a:lnTo>
                    <a:lnTo>
                      <a:pt x="109" y="254"/>
                    </a:lnTo>
                    <a:lnTo>
                      <a:pt x="89" y="254"/>
                    </a:lnTo>
                    <a:lnTo>
                      <a:pt x="69" y="259"/>
                    </a:lnTo>
                    <a:lnTo>
                      <a:pt x="52" y="266"/>
                    </a:lnTo>
                    <a:lnTo>
                      <a:pt x="39" y="276"/>
                    </a:lnTo>
                    <a:lnTo>
                      <a:pt x="26" y="286"/>
                    </a:lnTo>
                    <a:lnTo>
                      <a:pt x="16" y="299"/>
                    </a:lnTo>
                    <a:lnTo>
                      <a:pt x="7" y="313"/>
                    </a:lnTo>
                    <a:lnTo>
                      <a:pt x="4" y="328"/>
                    </a:lnTo>
                    <a:lnTo>
                      <a:pt x="0" y="343"/>
                    </a:lnTo>
                    <a:lnTo>
                      <a:pt x="0" y="358"/>
                    </a:lnTo>
                    <a:lnTo>
                      <a:pt x="2" y="373"/>
                    </a:lnTo>
                    <a:lnTo>
                      <a:pt x="9" y="388"/>
                    </a:lnTo>
                    <a:lnTo>
                      <a:pt x="17" y="400"/>
                    </a:lnTo>
                    <a:lnTo>
                      <a:pt x="29" y="413"/>
                    </a:lnTo>
                    <a:lnTo>
                      <a:pt x="44" y="423"/>
                    </a:lnTo>
                    <a:lnTo>
                      <a:pt x="64" y="433"/>
                    </a:lnTo>
                    <a:lnTo>
                      <a:pt x="64" y="442"/>
                    </a:lnTo>
                    <a:lnTo>
                      <a:pt x="64" y="452"/>
                    </a:lnTo>
                    <a:lnTo>
                      <a:pt x="64" y="460"/>
                    </a:lnTo>
                    <a:lnTo>
                      <a:pt x="67" y="470"/>
                    </a:lnTo>
                    <a:lnTo>
                      <a:pt x="49" y="478"/>
                    </a:lnTo>
                    <a:lnTo>
                      <a:pt x="36" y="490"/>
                    </a:lnTo>
                    <a:lnTo>
                      <a:pt x="24" y="503"/>
                    </a:lnTo>
                    <a:lnTo>
                      <a:pt x="16" y="518"/>
                    </a:lnTo>
                    <a:lnTo>
                      <a:pt x="9" y="534"/>
                    </a:lnTo>
                    <a:lnTo>
                      <a:pt x="7" y="549"/>
                    </a:lnTo>
                    <a:lnTo>
                      <a:pt x="7" y="565"/>
                    </a:lnTo>
                    <a:lnTo>
                      <a:pt x="12" y="582"/>
                    </a:lnTo>
                    <a:lnTo>
                      <a:pt x="16" y="595"/>
                    </a:lnTo>
                    <a:lnTo>
                      <a:pt x="26" y="610"/>
                    </a:lnTo>
                    <a:lnTo>
                      <a:pt x="34" y="622"/>
                    </a:lnTo>
                    <a:lnTo>
                      <a:pt x="49" y="634"/>
                    </a:lnTo>
                    <a:lnTo>
                      <a:pt x="64" y="641"/>
                    </a:lnTo>
                    <a:lnTo>
                      <a:pt x="82" y="644"/>
                    </a:lnTo>
                    <a:lnTo>
                      <a:pt x="101" y="646"/>
                    </a:lnTo>
                    <a:lnTo>
                      <a:pt x="124" y="646"/>
                    </a:lnTo>
                    <a:lnTo>
                      <a:pt x="129" y="657"/>
                    </a:lnTo>
                    <a:lnTo>
                      <a:pt x="138" y="666"/>
                    </a:lnTo>
                    <a:lnTo>
                      <a:pt x="128" y="681"/>
                    </a:lnTo>
                    <a:lnTo>
                      <a:pt x="124" y="699"/>
                    </a:lnTo>
                    <a:lnTo>
                      <a:pt x="123" y="714"/>
                    </a:lnTo>
                    <a:lnTo>
                      <a:pt x="124" y="733"/>
                    </a:lnTo>
                    <a:lnTo>
                      <a:pt x="128" y="748"/>
                    </a:lnTo>
                    <a:lnTo>
                      <a:pt x="136" y="763"/>
                    </a:lnTo>
                    <a:lnTo>
                      <a:pt x="144" y="774"/>
                    </a:lnTo>
                    <a:lnTo>
                      <a:pt x="158" y="788"/>
                    </a:lnTo>
                    <a:lnTo>
                      <a:pt x="169" y="796"/>
                    </a:lnTo>
                    <a:lnTo>
                      <a:pt x="184" y="803"/>
                    </a:lnTo>
                    <a:lnTo>
                      <a:pt x="199" y="808"/>
                    </a:lnTo>
                    <a:lnTo>
                      <a:pt x="216" y="811"/>
                    </a:lnTo>
                    <a:lnTo>
                      <a:pt x="231" y="808"/>
                    </a:lnTo>
                    <a:lnTo>
                      <a:pt x="250" y="804"/>
                    </a:lnTo>
                    <a:lnTo>
                      <a:pt x="265" y="794"/>
                    </a:lnTo>
                    <a:lnTo>
                      <a:pt x="283" y="784"/>
                    </a:lnTo>
                    <a:lnTo>
                      <a:pt x="296" y="788"/>
                    </a:lnTo>
                    <a:lnTo>
                      <a:pt x="310" y="791"/>
                    </a:lnTo>
                    <a:lnTo>
                      <a:pt x="323" y="794"/>
                    </a:lnTo>
                    <a:lnTo>
                      <a:pt x="338" y="799"/>
                    </a:lnTo>
                    <a:lnTo>
                      <a:pt x="343" y="813"/>
                    </a:lnTo>
                    <a:lnTo>
                      <a:pt x="352" y="828"/>
                    </a:lnTo>
                    <a:lnTo>
                      <a:pt x="360" y="838"/>
                    </a:lnTo>
                    <a:lnTo>
                      <a:pt x="372" y="850"/>
                    </a:lnTo>
                    <a:lnTo>
                      <a:pt x="383" y="856"/>
                    </a:lnTo>
                    <a:lnTo>
                      <a:pt x="397" y="863"/>
                    </a:lnTo>
                    <a:lnTo>
                      <a:pt x="410" y="866"/>
                    </a:lnTo>
                    <a:lnTo>
                      <a:pt x="425" y="868"/>
                    </a:lnTo>
                    <a:lnTo>
                      <a:pt x="439" y="866"/>
                    </a:lnTo>
                    <a:lnTo>
                      <a:pt x="452" y="863"/>
                    </a:lnTo>
                    <a:lnTo>
                      <a:pt x="464" y="856"/>
                    </a:lnTo>
                    <a:lnTo>
                      <a:pt x="477" y="851"/>
                    </a:lnTo>
                    <a:lnTo>
                      <a:pt x="487" y="841"/>
                    </a:lnTo>
                    <a:lnTo>
                      <a:pt x="499" y="831"/>
                    </a:lnTo>
                    <a:lnTo>
                      <a:pt x="507" y="818"/>
                    </a:lnTo>
                    <a:lnTo>
                      <a:pt x="516" y="804"/>
                    </a:lnTo>
                    <a:lnTo>
                      <a:pt x="527" y="801"/>
                    </a:lnTo>
                    <a:lnTo>
                      <a:pt x="541" y="799"/>
                    </a:lnTo>
                    <a:lnTo>
                      <a:pt x="551" y="796"/>
                    </a:lnTo>
                    <a:lnTo>
                      <a:pt x="562" y="794"/>
                    </a:lnTo>
                    <a:lnTo>
                      <a:pt x="574" y="808"/>
                    </a:lnTo>
                    <a:lnTo>
                      <a:pt x="589" y="818"/>
                    </a:lnTo>
                    <a:lnTo>
                      <a:pt x="604" y="824"/>
                    </a:lnTo>
                    <a:lnTo>
                      <a:pt x="621" y="829"/>
                    </a:lnTo>
                    <a:lnTo>
                      <a:pt x="636" y="828"/>
                    </a:lnTo>
                    <a:lnTo>
                      <a:pt x="653" y="826"/>
                    </a:lnTo>
                    <a:lnTo>
                      <a:pt x="668" y="821"/>
                    </a:lnTo>
                    <a:lnTo>
                      <a:pt x="684" y="816"/>
                    </a:lnTo>
                    <a:lnTo>
                      <a:pt x="696" y="804"/>
                    </a:lnTo>
                    <a:lnTo>
                      <a:pt x="706" y="793"/>
                    </a:lnTo>
                    <a:lnTo>
                      <a:pt x="715" y="779"/>
                    </a:lnTo>
                    <a:lnTo>
                      <a:pt x="723" y="766"/>
                    </a:lnTo>
                    <a:lnTo>
                      <a:pt x="726" y="749"/>
                    </a:lnTo>
                    <a:lnTo>
                      <a:pt x="728" y="733"/>
                    </a:lnTo>
                    <a:lnTo>
                      <a:pt x="726" y="714"/>
                    </a:lnTo>
                    <a:lnTo>
                      <a:pt x="721" y="696"/>
                    </a:lnTo>
                    <a:lnTo>
                      <a:pt x="728" y="687"/>
                    </a:lnTo>
                    <a:lnTo>
                      <a:pt x="736" y="679"/>
                    </a:lnTo>
                    <a:lnTo>
                      <a:pt x="743" y="671"/>
                    </a:lnTo>
                    <a:lnTo>
                      <a:pt x="750" y="661"/>
                    </a:lnTo>
                    <a:lnTo>
                      <a:pt x="760" y="661"/>
                    </a:lnTo>
                    <a:lnTo>
                      <a:pt x="770" y="661"/>
                    </a:lnTo>
                    <a:lnTo>
                      <a:pt x="780" y="659"/>
                    </a:lnTo>
                    <a:lnTo>
                      <a:pt x="790" y="659"/>
                    </a:lnTo>
                    <a:lnTo>
                      <a:pt x="798" y="657"/>
                    </a:lnTo>
                    <a:lnTo>
                      <a:pt x="808" y="652"/>
                    </a:lnTo>
                    <a:lnTo>
                      <a:pt x="817" y="649"/>
                    </a:lnTo>
                    <a:lnTo>
                      <a:pt x="827" y="644"/>
                    </a:lnTo>
                    <a:lnTo>
                      <a:pt x="842" y="631"/>
                    </a:lnTo>
                    <a:lnTo>
                      <a:pt x="853" y="615"/>
                    </a:lnTo>
                    <a:lnTo>
                      <a:pt x="857" y="604"/>
                    </a:lnTo>
                    <a:lnTo>
                      <a:pt x="862" y="594"/>
                    </a:lnTo>
                    <a:lnTo>
                      <a:pt x="863" y="582"/>
                    </a:lnTo>
                    <a:lnTo>
                      <a:pt x="865" y="570"/>
                    </a:lnTo>
                    <a:lnTo>
                      <a:pt x="863" y="555"/>
                    </a:lnTo>
                    <a:lnTo>
                      <a:pt x="862" y="545"/>
                    </a:lnTo>
                    <a:lnTo>
                      <a:pt x="858" y="535"/>
                    </a:lnTo>
                    <a:lnTo>
                      <a:pt x="855" y="527"/>
                    </a:lnTo>
                    <a:lnTo>
                      <a:pt x="845" y="512"/>
                    </a:lnTo>
                    <a:lnTo>
                      <a:pt x="837" y="503"/>
                    </a:lnTo>
                    <a:lnTo>
                      <a:pt x="827" y="495"/>
                    </a:lnTo>
                    <a:lnTo>
                      <a:pt x="818" y="488"/>
                    </a:lnTo>
                    <a:lnTo>
                      <a:pt x="812" y="483"/>
                    </a:lnTo>
                    <a:lnTo>
                      <a:pt x="810" y="480"/>
                    </a:lnTo>
                    <a:lnTo>
                      <a:pt x="810" y="472"/>
                    </a:lnTo>
                    <a:lnTo>
                      <a:pt x="810" y="465"/>
                    </a:lnTo>
                    <a:lnTo>
                      <a:pt x="830" y="455"/>
                    </a:lnTo>
                    <a:lnTo>
                      <a:pt x="847" y="445"/>
                    </a:lnTo>
                    <a:lnTo>
                      <a:pt x="858" y="430"/>
                    </a:lnTo>
                    <a:lnTo>
                      <a:pt x="868" y="416"/>
                    </a:lnTo>
                    <a:lnTo>
                      <a:pt x="873" y="400"/>
                    </a:lnTo>
                    <a:lnTo>
                      <a:pt x="878" y="383"/>
                    </a:lnTo>
                    <a:lnTo>
                      <a:pt x="878" y="365"/>
                    </a:lnTo>
                    <a:lnTo>
                      <a:pt x="877" y="348"/>
                    </a:lnTo>
                    <a:lnTo>
                      <a:pt x="870" y="330"/>
                    </a:lnTo>
                    <a:lnTo>
                      <a:pt x="862" y="314"/>
                    </a:lnTo>
                    <a:lnTo>
                      <a:pt x="850" y="301"/>
                    </a:lnTo>
                    <a:lnTo>
                      <a:pt x="840" y="291"/>
                    </a:lnTo>
                    <a:lnTo>
                      <a:pt x="823" y="281"/>
                    </a:lnTo>
                    <a:lnTo>
                      <a:pt x="808" y="276"/>
                    </a:lnTo>
                    <a:lnTo>
                      <a:pt x="790" y="274"/>
                    </a:lnTo>
                    <a:lnTo>
                      <a:pt x="773" y="279"/>
                    </a:lnTo>
                    <a:lnTo>
                      <a:pt x="765" y="264"/>
                    </a:lnTo>
                    <a:lnTo>
                      <a:pt x="756" y="249"/>
                    </a:lnTo>
                    <a:lnTo>
                      <a:pt x="748" y="236"/>
                    </a:lnTo>
                    <a:lnTo>
                      <a:pt x="740" y="222"/>
                    </a:lnTo>
                    <a:lnTo>
                      <a:pt x="746" y="204"/>
                    </a:lnTo>
                    <a:lnTo>
                      <a:pt x="751" y="189"/>
                    </a:lnTo>
                    <a:lnTo>
                      <a:pt x="753" y="171"/>
                    </a:lnTo>
                    <a:lnTo>
                      <a:pt x="753" y="156"/>
                    </a:lnTo>
                    <a:lnTo>
                      <a:pt x="746" y="139"/>
                    </a:lnTo>
                    <a:lnTo>
                      <a:pt x="740" y="124"/>
                    </a:lnTo>
                    <a:lnTo>
                      <a:pt x="730" y="110"/>
                    </a:lnTo>
                    <a:lnTo>
                      <a:pt x="721" y="100"/>
                    </a:lnTo>
                    <a:lnTo>
                      <a:pt x="706" y="89"/>
                    </a:lnTo>
                    <a:lnTo>
                      <a:pt x="695" y="82"/>
                    </a:lnTo>
                    <a:lnTo>
                      <a:pt x="679" y="77"/>
                    </a:lnTo>
                    <a:lnTo>
                      <a:pt x="664" y="75"/>
                    </a:lnTo>
                    <a:lnTo>
                      <a:pt x="648" y="75"/>
                    </a:lnTo>
                    <a:lnTo>
                      <a:pt x="631" y="82"/>
                    </a:lnTo>
                    <a:lnTo>
                      <a:pt x="616" y="90"/>
                    </a:lnTo>
                    <a:lnTo>
                      <a:pt x="601" y="104"/>
                    </a:lnTo>
                    <a:lnTo>
                      <a:pt x="591" y="97"/>
                    </a:lnTo>
                    <a:lnTo>
                      <a:pt x="581" y="95"/>
                    </a:lnTo>
                    <a:lnTo>
                      <a:pt x="571" y="92"/>
                    </a:lnTo>
                    <a:lnTo>
                      <a:pt x="561" y="90"/>
                    </a:lnTo>
                    <a:lnTo>
                      <a:pt x="549" y="87"/>
                    </a:lnTo>
                    <a:lnTo>
                      <a:pt x="539" y="85"/>
                    </a:lnTo>
                    <a:lnTo>
                      <a:pt x="529" y="82"/>
                    </a:lnTo>
                    <a:lnTo>
                      <a:pt x="519" y="80"/>
                    </a:lnTo>
                    <a:lnTo>
                      <a:pt x="512" y="59"/>
                    </a:lnTo>
                    <a:lnTo>
                      <a:pt x="504" y="42"/>
                    </a:lnTo>
                    <a:lnTo>
                      <a:pt x="492" y="27"/>
                    </a:lnTo>
                    <a:lnTo>
                      <a:pt x="480" y="18"/>
                    </a:lnTo>
                    <a:lnTo>
                      <a:pt x="465" y="8"/>
                    </a:lnTo>
                    <a:lnTo>
                      <a:pt x="450" y="3"/>
                    </a:lnTo>
                    <a:lnTo>
                      <a:pt x="434" y="0"/>
                    </a:lnTo>
                    <a:lnTo>
                      <a:pt x="419" y="2"/>
                    </a:lnTo>
                    <a:lnTo>
                      <a:pt x="402" y="3"/>
                    </a:lnTo>
                    <a:lnTo>
                      <a:pt x="388" y="8"/>
                    </a:lnTo>
                    <a:lnTo>
                      <a:pt x="373" y="15"/>
                    </a:lnTo>
                    <a:lnTo>
                      <a:pt x="362" y="27"/>
                    </a:lnTo>
                    <a:lnTo>
                      <a:pt x="350" y="39"/>
                    </a:lnTo>
                    <a:lnTo>
                      <a:pt x="342" y="54"/>
                    </a:lnTo>
                    <a:lnTo>
                      <a:pt x="335" y="70"/>
                    </a:lnTo>
                    <a:lnTo>
                      <a:pt x="333" y="92"/>
                    </a:lnTo>
                    <a:lnTo>
                      <a:pt x="315" y="95"/>
                    </a:lnTo>
                    <a:lnTo>
                      <a:pt x="298" y="97"/>
                    </a:lnTo>
                    <a:lnTo>
                      <a:pt x="281" y="104"/>
                    </a:lnTo>
                    <a:lnTo>
                      <a:pt x="268" y="109"/>
                    </a:lnTo>
                    <a:lnTo>
                      <a:pt x="253" y="112"/>
                    </a:lnTo>
                    <a:lnTo>
                      <a:pt x="243" y="117"/>
                    </a:lnTo>
                    <a:lnTo>
                      <a:pt x="231" y="124"/>
                    </a:lnTo>
                    <a:lnTo>
                      <a:pt x="225" y="129"/>
                    </a:lnTo>
                    <a:lnTo>
                      <a:pt x="176" y="162"/>
                    </a:lnTo>
                    <a:lnTo>
                      <a:pt x="176"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2" name="Freeform 702"/>
              <p:cNvSpPr>
                <a:spLocks/>
              </p:cNvSpPr>
              <p:nvPr/>
            </p:nvSpPr>
            <p:spPr bwMode="auto">
              <a:xfrm>
                <a:off x="3827" y="1943"/>
                <a:ext cx="87" cy="83"/>
              </a:xfrm>
              <a:custGeom>
                <a:avLst/>
                <a:gdLst>
                  <a:gd name="T0" fmla="*/ 172 w 172"/>
                  <a:gd name="T1" fmla="*/ 38 h 165"/>
                  <a:gd name="T2" fmla="*/ 162 w 172"/>
                  <a:gd name="T3" fmla="*/ 45 h 165"/>
                  <a:gd name="T4" fmla="*/ 150 w 172"/>
                  <a:gd name="T5" fmla="*/ 52 h 165"/>
                  <a:gd name="T6" fmla="*/ 135 w 172"/>
                  <a:gd name="T7" fmla="*/ 62 h 165"/>
                  <a:gd name="T8" fmla="*/ 120 w 172"/>
                  <a:gd name="T9" fmla="*/ 72 h 165"/>
                  <a:gd name="T10" fmla="*/ 105 w 172"/>
                  <a:gd name="T11" fmla="*/ 78 h 165"/>
                  <a:gd name="T12" fmla="*/ 93 w 172"/>
                  <a:gd name="T13" fmla="*/ 87 h 165"/>
                  <a:gd name="T14" fmla="*/ 85 w 172"/>
                  <a:gd name="T15" fmla="*/ 92 h 165"/>
                  <a:gd name="T16" fmla="*/ 83 w 172"/>
                  <a:gd name="T17" fmla="*/ 95 h 165"/>
                  <a:gd name="T18" fmla="*/ 80 w 172"/>
                  <a:gd name="T19" fmla="*/ 97 h 165"/>
                  <a:gd name="T20" fmla="*/ 75 w 172"/>
                  <a:gd name="T21" fmla="*/ 103 h 165"/>
                  <a:gd name="T22" fmla="*/ 67 w 172"/>
                  <a:gd name="T23" fmla="*/ 112 h 165"/>
                  <a:gd name="T24" fmla="*/ 60 w 172"/>
                  <a:gd name="T25" fmla="*/ 125 h 165"/>
                  <a:gd name="T26" fmla="*/ 52 w 172"/>
                  <a:gd name="T27" fmla="*/ 135 h 165"/>
                  <a:gd name="T28" fmla="*/ 43 w 172"/>
                  <a:gd name="T29" fmla="*/ 147 h 165"/>
                  <a:gd name="T30" fmla="*/ 37 w 172"/>
                  <a:gd name="T31" fmla="*/ 157 h 165"/>
                  <a:gd name="T32" fmla="*/ 33 w 172"/>
                  <a:gd name="T33" fmla="*/ 165 h 165"/>
                  <a:gd name="T34" fmla="*/ 25 w 172"/>
                  <a:gd name="T35" fmla="*/ 157 h 165"/>
                  <a:gd name="T36" fmla="*/ 18 w 172"/>
                  <a:gd name="T37" fmla="*/ 149 h 165"/>
                  <a:gd name="T38" fmla="*/ 13 w 172"/>
                  <a:gd name="T39" fmla="*/ 140 h 165"/>
                  <a:gd name="T40" fmla="*/ 8 w 172"/>
                  <a:gd name="T41" fmla="*/ 132 h 165"/>
                  <a:gd name="T42" fmla="*/ 3 w 172"/>
                  <a:gd name="T43" fmla="*/ 122 h 165"/>
                  <a:gd name="T44" fmla="*/ 1 w 172"/>
                  <a:gd name="T45" fmla="*/ 112 h 165"/>
                  <a:gd name="T46" fmla="*/ 0 w 172"/>
                  <a:gd name="T47" fmla="*/ 102 h 165"/>
                  <a:gd name="T48" fmla="*/ 0 w 172"/>
                  <a:gd name="T49" fmla="*/ 93 h 165"/>
                  <a:gd name="T50" fmla="*/ 0 w 172"/>
                  <a:gd name="T51" fmla="*/ 83 h 165"/>
                  <a:gd name="T52" fmla="*/ 0 w 172"/>
                  <a:gd name="T53" fmla="*/ 73 h 165"/>
                  <a:gd name="T54" fmla="*/ 1 w 172"/>
                  <a:gd name="T55" fmla="*/ 63 h 165"/>
                  <a:gd name="T56" fmla="*/ 7 w 172"/>
                  <a:gd name="T57" fmla="*/ 55 h 165"/>
                  <a:gd name="T58" fmla="*/ 15 w 172"/>
                  <a:gd name="T59" fmla="*/ 38 h 165"/>
                  <a:gd name="T60" fmla="*/ 27 w 172"/>
                  <a:gd name="T61" fmla="*/ 25 h 165"/>
                  <a:gd name="T62" fmla="*/ 40 w 172"/>
                  <a:gd name="T63" fmla="*/ 15 h 165"/>
                  <a:gd name="T64" fmla="*/ 55 w 172"/>
                  <a:gd name="T65" fmla="*/ 6 h 165"/>
                  <a:gd name="T66" fmla="*/ 63 w 172"/>
                  <a:gd name="T67" fmla="*/ 1 h 165"/>
                  <a:gd name="T68" fmla="*/ 73 w 172"/>
                  <a:gd name="T69" fmla="*/ 0 h 165"/>
                  <a:gd name="T70" fmla="*/ 83 w 172"/>
                  <a:gd name="T71" fmla="*/ 0 h 165"/>
                  <a:gd name="T72" fmla="*/ 93 w 172"/>
                  <a:gd name="T73" fmla="*/ 0 h 165"/>
                  <a:gd name="T74" fmla="*/ 105 w 172"/>
                  <a:gd name="T75" fmla="*/ 0 h 165"/>
                  <a:gd name="T76" fmla="*/ 117 w 172"/>
                  <a:gd name="T77" fmla="*/ 1 h 165"/>
                  <a:gd name="T78" fmla="*/ 127 w 172"/>
                  <a:gd name="T79" fmla="*/ 5 h 165"/>
                  <a:gd name="T80" fmla="*/ 139 w 172"/>
                  <a:gd name="T81" fmla="*/ 11 h 165"/>
                  <a:gd name="T82" fmla="*/ 147 w 172"/>
                  <a:gd name="T83" fmla="*/ 16 h 165"/>
                  <a:gd name="T84" fmla="*/ 157 w 172"/>
                  <a:gd name="T85" fmla="*/ 23 h 165"/>
                  <a:gd name="T86" fmla="*/ 164 w 172"/>
                  <a:gd name="T87" fmla="*/ 30 h 165"/>
                  <a:gd name="T88" fmla="*/ 172 w 172"/>
                  <a:gd name="T89" fmla="*/ 38 h 165"/>
                  <a:gd name="T90" fmla="*/ 172 w 172"/>
                  <a:gd name="T91"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65">
                    <a:moveTo>
                      <a:pt x="172" y="38"/>
                    </a:moveTo>
                    <a:lnTo>
                      <a:pt x="162" y="45"/>
                    </a:lnTo>
                    <a:lnTo>
                      <a:pt x="150" y="52"/>
                    </a:lnTo>
                    <a:lnTo>
                      <a:pt x="135" y="62"/>
                    </a:lnTo>
                    <a:lnTo>
                      <a:pt x="120" y="72"/>
                    </a:lnTo>
                    <a:lnTo>
                      <a:pt x="105" y="78"/>
                    </a:lnTo>
                    <a:lnTo>
                      <a:pt x="93" y="87"/>
                    </a:lnTo>
                    <a:lnTo>
                      <a:pt x="85" y="92"/>
                    </a:lnTo>
                    <a:lnTo>
                      <a:pt x="83" y="95"/>
                    </a:lnTo>
                    <a:lnTo>
                      <a:pt x="80" y="97"/>
                    </a:lnTo>
                    <a:lnTo>
                      <a:pt x="75" y="103"/>
                    </a:lnTo>
                    <a:lnTo>
                      <a:pt x="67" y="112"/>
                    </a:lnTo>
                    <a:lnTo>
                      <a:pt x="60" y="125"/>
                    </a:lnTo>
                    <a:lnTo>
                      <a:pt x="52" y="135"/>
                    </a:lnTo>
                    <a:lnTo>
                      <a:pt x="43" y="147"/>
                    </a:lnTo>
                    <a:lnTo>
                      <a:pt x="37" y="157"/>
                    </a:lnTo>
                    <a:lnTo>
                      <a:pt x="33" y="165"/>
                    </a:lnTo>
                    <a:lnTo>
                      <a:pt x="25" y="157"/>
                    </a:lnTo>
                    <a:lnTo>
                      <a:pt x="18" y="149"/>
                    </a:lnTo>
                    <a:lnTo>
                      <a:pt x="13" y="140"/>
                    </a:lnTo>
                    <a:lnTo>
                      <a:pt x="8" y="132"/>
                    </a:lnTo>
                    <a:lnTo>
                      <a:pt x="3" y="122"/>
                    </a:lnTo>
                    <a:lnTo>
                      <a:pt x="1" y="112"/>
                    </a:lnTo>
                    <a:lnTo>
                      <a:pt x="0" y="102"/>
                    </a:lnTo>
                    <a:lnTo>
                      <a:pt x="0" y="93"/>
                    </a:lnTo>
                    <a:lnTo>
                      <a:pt x="0" y="83"/>
                    </a:lnTo>
                    <a:lnTo>
                      <a:pt x="0" y="73"/>
                    </a:lnTo>
                    <a:lnTo>
                      <a:pt x="1" y="63"/>
                    </a:lnTo>
                    <a:lnTo>
                      <a:pt x="7" y="55"/>
                    </a:lnTo>
                    <a:lnTo>
                      <a:pt x="15" y="38"/>
                    </a:lnTo>
                    <a:lnTo>
                      <a:pt x="27" y="25"/>
                    </a:lnTo>
                    <a:lnTo>
                      <a:pt x="40" y="15"/>
                    </a:lnTo>
                    <a:lnTo>
                      <a:pt x="55" y="6"/>
                    </a:lnTo>
                    <a:lnTo>
                      <a:pt x="63" y="1"/>
                    </a:lnTo>
                    <a:lnTo>
                      <a:pt x="73" y="0"/>
                    </a:lnTo>
                    <a:lnTo>
                      <a:pt x="83" y="0"/>
                    </a:lnTo>
                    <a:lnTo>
                      <a:pt x="93" y="0"/>
                    </a:lnTo>
                    <a:lnTo>
                      <a:pt x="105" y="0"/>
                    </a:lnTo>
                    <a:lnTo>
                      <a:pt x="117" y="1"/>
                    </a:lnTo>
                    <a:lnTo>
                      <a:pt x="127" y="5"/>
                    </a:lnTo>
                    <a:lnTo>
                      <a:pt x="139" y="11"/>
                    </a:lnTo>
                    <a:lnTo>
                      <a:pt x="147" y="16"/>
                    </a:lnTo>
                    <a:lnTo>
                      <a:pt x="157" y="23"/>
                    </a:lnTo>
                    <a:lnTo>
                      <a:pt x="164" y="30"/>
                    </a:lnTo>
                    <a:lnTo>
                      <a:pt x="172" y="38"/>
                    </a:lnTo>
                    <a:lnTo>
                      <a:pt x="17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3" name="Freeform 703"/>
              <p:cNvSpPr>
                <a:spLocks/>
              </p:cNvSpPr>
              <p:nvPr/>
            </p:nvSpPr>
            <p:spPr bwMode="auto">
              <a:xfrm>
                <a:off x="4823" y="3049"/>
                <a:ext cx="461" cy="104"/>
              </a:xfrm>
              <a:custGeom>
                <a:avLst/>
                <a:gdLst>
                  <a:gd name="T0" fmla="*/ 77 w 923"/>
                  <a:gd name="T1" fmla="*/ 167 h 207"/>
                  <a:gd name="T2" fmla="*/ 97 w 923"/>
                  <a:gd name="T3" fmla="*/ 167 h 207"/>
                  <a:gd name="T4" fmla="*/ 135 w 923"/>
                  <a:gd name="T5" fmla="*/ 167 h 207"/>
                  <a:gd name="T6" fmla="*/ 189 w 923"/>
                  <a:gd name="T7" fmla="*/ 167 h 207"/>
                  <a:gd name="T8" fmla="*/ 256 w 923"/>
                  <a:gd name="T9" fmla="*/ 169 h 207"/>
                  <a:gd name="T10" fmla="*/ 333 w 923"/>
                  <a:gd name="T11" fmla="*/ 169 h 207"/>
                  <a:gd name="T12" fmla="*/ 413 w 923"/>
                  <a:gd name="T13" fmla="*/ 171 h 207"/>
                  <a:gd name="T14" fmla="*/ 498 w 923"/>
                  <a:gd name="T15" fmla="*/ 171 h 207"/>
                  <a:gd name="T16" fmla="*/ 580 w 923"/>
                  <a:gd name="T17" fmla="*/ 171 h 207"/>
                  <a:gd name="T18" fmla="*/ 654 w 923"/>
                  <a:gd name="T19" fmla="*/ 169 h 207"/>
                  <a:gd name="T20" fmla="*/ 717 w 923"/>
                  <a:gd name="T21" fmla="*/ 169 h 207"/>
                  <a:gd name="T22" fmla="*/ 769 w 923"/>
                  <a:gd name="T23" fmla="*/ 169 h 207"/>
                  <a:gd name="T24" fmla="*/ 813 w 923"/>
                  <a:gd name="T25" fmla="*/ 169 h 207"/>
                  <a:gd name="T26" fmla="*/ 845 w 923"/>
                  <a:gd name="T27" fmla="*/ 169 h 207"/>
                  <a:gd name="T28" fmla="*/ 866 w 923"/>
                  <a:gd name="T29" fmla="*/ 171 h 207"/>
                  <a:gd name="T30" fmla="*/ 878 w 923"/>
                  <a:gd name="T31" fmla="*/ 171 h 207"/>
                  <a:gd name="T32" fmla="*/ 881 w 923"/>
                  <a:gd name="T33" fmla="*/ 169 h 207"/>
                  <a:gd name="T34" fmla="*/ 881 w 923"/>
                  <a:gd name="T35" fmla="*/ 147 h 207"/>
                  <a:gd name="T36" fmla="*/ 881 w 923"/>
                  <a:gd name="T37" fmla="*/ 120 h 207"/>
                  <a:gd name="T38" fmla="*/ 881 w 923"/>
                  <a:gd name="T39" fmla="*/ 95 h 207"/>
                  <a:gd name="T40" fmla="*/ 881 w 923"/>
                  <a:gd name="T41" fmla="*/ 69 h 207"/>
                  <a:gd name="T42" fmla="*/ 881 w 923"/>
                  <a:gd name="T43" fmla="*/ 38 h 207"/>
                  <a:gd name="T44" fmla="*/ 890 w 923"/>
                  <a:gd name="T45" fmla="*/ 15 h 207"/>
                  <a:gd name="T46" fmla="*/ 906 w 923"/>
                  <a:gd name="T47" fmla="*/ 3 h 207"/>
                  <a:gd name="T48" fmla="*/ 916 w 923"/>
                  <a:gd name="T49" fmla="*/ 22 h 207"/>
                  <a:gd name="T50" fmla="*/ 916 w 923"/>
                  <a:gd name="T51" fmla="*/ 65 h 207"/>
                  <a:gd name="T52" fmla="*/ 918 w 923"/>
                  <a:gd name="T53" fmla="*/ 102 h 207"/>
                  <a:gd name="T54" fmla="*/ 918 w 923"/>
                  <a:gd name="T55" fmla="*/ 135 h 207"/>
                  <a:gd name="T56" fmla="*/ 920 w 923"/>
                  <a:gd name="T57" fmla="*/ 162 h 207"/>
                  <a:gd name="T58" fmla="*/ 920 w 923"/>
                  <a:gd name="T59" fmla="*/ 182 h 207"/>
                  <a:gd name="T60" fmla="*/ 922 w 923"/>
                  <a:gd name="T61" fmla="*/ 202 h 207"/>
                  <a:gd name="T62" fmla="*/ 915 w 923"/>
                  <a:gd name="T63" fmla="*/ 206 h 207"/>
                  <a:gd name="T64" fmla="*/ 855 w 923"/>
                  <a:gd name="T65" fmla="*/ 206 h 207"/>
                  <a:gd name="T66" fmla="*/ 751 w 923"/>
                  <a:gd name="T67" fmla="*/ 206 h 207"/>
                  <a:gd name="T68" fmla="*/ 615 w 923"/>
                  <a:gd name="T69" fmla="*/ 206 h 207"/>
                  <a:gd name="T70" fmla="*/ 465 w 923"/>
                  <a:gd name="T71" fmla="*/ 206 h 207"/>
                  <a:gd name="T72" fmla="*/ 308 w 923"/>
                  <a:gd name="T73" fmla="*/ 206 h 207"/>
                  <a:gd name="T74" fmla="*/ 162 w 923"/>
                  <a:gd name="T75" fmla="*/ 206 h 207"/>
                  <a:gd name="T76" fmla="*/ 45 w 923"/>
                  <a:gd name="T77" fmla="*/ 206 h 207"/>
                  <a:gd name="T78" fmla="*/ 75 w 923"/>
                  <a:gd name="T79" fmla="*/ 16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3" h="207">
                    <a:moveTo>
                      <a:pt x="75" y="167"/>
                    </a:moveTo>
                    <a:lnTo>
                      <a:pt x="77" y="167"/>
                    </a:lnTo>
                    <a:lnTo>
                      <a:pt x="85" y="167"/>
                    </a:lnTo>
                    <a:lnTo>
                      <a:pt x="97" y="167"/>
                    </a:lnTo>
                    <a:lnTo>
                      <a:pt x="115" y="167"/>
                    </a:lnTo>
                    <a:lnTo>
                      <a:pt x="135" y="167"/>
                    </a:lnTo>
                    <a:lnTo>
                      <a:pt x="161" y="167"/>
                    </a:lnTo>
                    <a:lnTo>
                      <a:pt x="189" y="167"/>
                    </a:lnTo>
                    <a:lnTo>
                      <a:pt x="222" y="169"/>
                    </a:lnTo>
                    <a:lnTo>
                      <a:pt x="256" y="169"/>
                    </a:lnTo>
                    <a:lnTo>
                      <a:pt x="294" y="169"/>
                    </a:lnTo>
                    <a:lnTo>
                      <a:pt x="333" y="169"/>
                    </a:lnTo>
                    <a:lnTo>
                      <a:pt x="373" y="171"/>
                    </a:lnTo>
                    <a:lnTo>
                      <a:pt x="413" y="171"/>
                    </a:lnTo>
                    <a:lnTo>
                      <a:pt x="457" y="171"/>
                    </a:lnTo>
                    <a:lnTo>
                      <a:pt x="498" y="171"/>
                    </a:lnTo>
                    <a:lnTo>
                      <a:pt x="542" y="172"/>
                    </a:lnTo>
                    <a:lnTo>
                      <a:pt x="580" y="171"/>
                    </a:lnTo>
                    <a:lnTo>
                      <a:pt x="620" y="169"/>
                    </a:lnTo>
                    <a:lnTo>
                      <a:pt x="654" y="169"/>
                    </a:lnTo>
                    <a:lnTo>
                      <a:pt x="689" y="169"/>
                    </a:lnTo>
                    <a:lnTo>
                      <a:pt x="717" y="169"/>
                    </a:lnTo>
                    <a:lnTo>
                      <a:pt x="748" y="169"/>
                    </a:lnTo>
                    <a:lnTo>
                      <a:pt x="769" y="169"/>
                    </a:lnTo>
                    <a:lnTo>
                      <a:pt x="794" y="169"/>
                    </a:lnTo>
                    <a:lnTo>
                      <a:pt x="813" y="169"/>
                    </a:lnTo>
                    <a:lnTo>
                      <a:pt x="831" y="169"/>
                    </a:lnTo>
                    <a:lnTo>
                      <a:pt x="845" y="169"/>
                    </a:lnTo>
                    <a:lnTo>
                      <a:pt x="858" y="171"/>
                    </a:lnTo>
                    <a:lnTo>
                      <a:pt x="866" y="171"/>
                    </a:lnTo>
                    <a:lnTo>
                      <a:pt x="875" y="171"/>
                    </a:lnTo>
                    <a:lnTo>
                      <a:pt x="878" y="171"/>
                    </a:lnTo>
                    <a:lnTo>
                      <a:pt x="881" y="172"/>
                    </a:lnTo>
                    <a:lnTo>
                      <a:pt x="881" y="169"/>
                    </a:lnTo>
                    <a:lnTo>
                      <a:pt x="881" y="161"/>
                    </a:lnTo>
                    <a:lnTo>
                      <a:pt x="881" y="147"/>
                    </a:lnTo>
                    <a:lnTo>
                      <a:pt x="881" y="132"/>
                    </a:lnTo>
                    <a:lnTo>
                      <a:pt x="881" y="120"/>
                    </a:lnTo>
                    <a:lnTo>
                      <a:pt x="881" y="109"/>
                    </a:lnTo>
                    <a:lnTo>
                      <a:pt x="881" y="95"/>
                    </a:lnTo>
                    <a:lnTo>
                      <a:pt x="881" y="84"/>
                    </a:lnTo>
                    <a:lnTo>
                      <a:pt x="881" y="69"/>
                    </a:lnTo>
                    <a:lnTo>
                      <a:pt x="881" y="53"/>
                    </a:lnTo>
                    <a:lnTo>
                      <a:pt x="881" y="38"/>
                    </a:lnTo>
                    <a:lnTo>
                      <a:pt x="881" y="23"/>
                    </a:lnTo>
                    <a:lnTo>
                      <a:pt x="890" y="15"/>
                    </a:lnTo>
                    <a:lnTo>
                      <a:pt x="898" y="8"/>
                    </a:lnTo>
                    <a:lnTo>
                      <a:pt x="906" y="3"/>
                    </a:lnTo>
                    <a:lnTo>
                      <a:pt x="916" y="0"/>
                    </a:lnTo>
                    <a:lnTo>
                      <a:pt x="916" y="22"/>
                    </a:lnTo>
                    <a:lnTo>
                      <a:pt x="916" y="45"/>
                    </a:lnTo>
                    <a:lnTo>
                      <a:pt x="916" y="65"/>
                    </a:lnTo>
                    <a:lnTo>
                      <a:pt x="918" y="85"/>
                    </a:lnTo>
                    <a:lnTo>
                      <a:pt x="918" y="102"/>
                    </a:lnTo>
                    <a:lnTo>
                      <a:pt x="918" y="120"/>
                    </a:lnTo>
                    <a:lnTo>
                      <a:pt x="918" y="135"/>
                    </a:lnTo>
                    <a:lnTo>
                      <a:pt x="920" y="150"/>
                    </a:lnTo>
                    <a:lnTo>
                      <a:pt x="920" y="162"/>
                    </a:lnTo>
                    <a:lnTo>
                      <a:pt x="920" y="174"/>
                    </a:lnTo>
                    <a:lnTo>
                      <a:pt x="920" y="182"/>
                    </a:lnTo>
                    <a:lnTo>
                      <a:pt x="922" y="192"/>
                    </a:lnTo>
                    <a:lnTo>
                      <a:pt x="922" y="202"/>
                    </a:lnTo>
                    <a:lnTo>
                      <a:pt x="923" y="207"/>
                    </a:lnTo>
                    <a:lnTo>
                      <a:pt x="915" y="206"/>
                    </a:lnTo>
                    <a:lnTo>
                      <a:pt x="891" y="206"/>
                    </a:lnTo>
                    <a:lnTo>
                      <a:pt x="855" y="206"/>
                    </a:lnTo>
                    <a:lnTo>
                      <a:pt x="808" y="206"/>
                    </a:lnTo>
                    <a:lnTo>
                      <a:pt x="751" y="206"/>
                    </a:lnTo>
                    <a:lnTo>
                      <a:pt x="687" y="206"/>
                    </a:lnTo>
                    <a:lnTo>
                      <a:pt x="615" y="206"/>
                    </a:lnTo>
                    <a:lnTo>
                      <a:pt x="542" y="206"/>
                    </a:lnTo>
                    <a:lnTo>
                      <a:pt x="465" y="206"/>
                    </a:lnTo>
                    <a:lnTo>
                      <a:pt x="386" y="206"/>
                    </a:lnTo>
                    <a:lnTo>
                      <a:pt x="308" y="206"/>
                    </a:lnTo>
                    <a:lnTo>
                      <a:pt x="234" y="206"/>
                    </a:lnTo>
                    <a:lnTo>
                      <a:pt x="162" y="206"/>
                    </a:lnTo>
                    <a:lnTo>
                      <a:pt x="100" y="206"/>
                    </a:lnTo>
                    <a:lnTo>
                      <a:pt x="45" y="206"/>
                    </a:lnTo>
                    <a:lnTo>
                      <a:pt x="0" y="207"/>
                    </a:lnTo>
                    <a:lnTo>
                      <a:pt x="75" y="167"/>
                    </a:lnTo>
                    <a:lnTo>
                      <a:pt x="75"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4" name="Freeform 704"/>
              <p:cNvSpPr>
                <a:spLocks/>
              </p:cNvSpPr>
              <p:nvPr/>
            </p:nvSpPr>
            <p:spPr bwMode="auto">
              <a:xfrm>
                <a:off x="3944" y="2853"/>
                <a:ext cx="393" cy="237"/>
              </a:xfrm>
              <a:custGeom>
                <a:avLst/>
                <a:gdLst>
                  <a:gd name="T0" fmla="*/ 0 w 786"/>
                  <a:gd name="T1" fmla="*/ 23 h 473"/>
                  <a:gd name="T2" fmla="*/ 0 w 786"/>
                  <a:gd name="T3" fmla="*/ 128 h 473"/>
                  <a:gd name="T4" fmla="*/ 3 w 786"/>
                  <a:gd name="T5" fmla="*/ 274 h 473"/>
                  <a:gd name="T6" fmla="*/ 13 w 786"/>
                  <a:gd name="T7" fmla="*/ 460 h 473"/>
                  <a:gd name="T8" fmla="*/ 132 w 786"/>
                  <a:gd name="T9" fmla="*/ 468 h 473"/>
                  <a:gd name="T10" fmla="*/ 348 w 786"/>
                  <a:gd name="T11" fmla="*/ 473 h 473"/>
                  <a:gd name="T12" fmla="*/ 513 w 786"/>
                  <a:gd name="T13" fmla="*/ 473 h 473"/>
                  <a:gd name="T14" fmla="*/ 786 w 786"/>
                  <a:gd name="T15" fmla="*/ 473 h 473"/>
                  <a:gd name="T16" fmla="*/ 677 w 786"/>
                  <a:gd name="T17" fmla="*/ 419 h 473"/>
                  <a:gd name="T18" fmla="*/ 378 w 786"/>
                  <a:gd name="T19" fmla="*/ 259 h 473"/>
                  <a:gd name="T20" fmla="*/ 329 w 786"/>
                  <a:gd name="T21" fmla="*/ 284 h 473"/>
                  <a:gd name="T22" fmla="*/ 289 w 786"/>
                  <a:gd name="T23" fmla="*/ 307 h 473"/>
                  <a:gd name="T24" fmla="*/ 261 w 786"/>
                  <a:gd name="T25" fmla="*/ 307 h 473"/>
                  <a:gd name="T26" fmla="*/ 232 w 786"/>
                  <a:gd name="T27" fmla="*/ 294 h 473"/>
                  <a:gd name="T28" fmla="*/ 212 w 786"/>
                  <a:gd name="T29" fmla="*/ 256 h 473"/>
                  <a:gd name="T30" fmla="*/ 179 w 786"/>
                  <a:gd name="T31" fmla="*/ 187 h 473"/>
                  <a:gd name="T32" fmla="*/ 167 w 786"/>
                  <a:gd name="T33" fmla="*/ 152 h 473"/>
                  <a:gd name="T34" fmla="*/ 179 w 786"/>
                  <a:gd name="T35" fmla="*/ 130 h 473"/>
                  <a:gd name="T36" fmla="*/ 201 w 786"/>
                  <a:gd name="T37" fmla="*/ 107 h 473"/>
                  <a:gd name="T38" fmla="*/ 219 w 786"/>
                  <a:gd name="T39" fmla="*/ 92 h 473"/>
                  <a:gd name="T40" fmla="*/ 48 w 786"/>
                  <a:gd name="T41" fmla="*/ 0 h 473"/>
                  <a:gd name="T42" fmla="*/ 27 w 786"/>
                  <a:gd name="T43" fmla="*/ 13 h 473"/>
                  <a:gd name="T44" fmla="*/ 0 w 786"/>
                  <a:gd name="T45" fmla="*/ 23 h 473"/>
                  <a:gd name="T46" fmla="*/ 0 w 786"/>
                  <a:gd name="T47" fmla="*/ 2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6" h="473">
                    <a:moveTo>
                      <a:pt x="0" y="23"/>
                    </a:moveTo>
                    <a:lnTo>
                      <a:pt x="0" y="128"/>
                    </a:lnTo>
                    <a:lnTo>
                      <a:pt x="3" y="274"/>
                    </a:lnTo>
                    <a:lnTo>
                      <a:pt x="13" y="460"/>
                    </a:lnTo>
                    <a:lnTo>
                      <a:pt x="132" y="468"/>
                    </a:lnTo>
                    <a:lnTo>
                      <a:pt x="348" y="473"/>
                    </a:lnTo>
                    <a:lnTo>
                      <a:pt x="513" y="473"/>
                    </a:lnTo>
                    <a:lnTo>
                      <a:pt x="786" y="473"/>
                    </a:lnTo>
                    <a:lnTo>
                      <a:pt x="677" y="419"/>
                    </a:lnTo>
                    <a:lnTo>
                      <a:pt x="378" y="259"/>
                    </a:lnTo>
                    <a:lnTo>
                      <a:pt x="329" y="284"/>
                    </a:lnTo>
                    <a:lnTo>
                      <a:pt x="289" y="307"/>
                    </a:lnTo>
                    <a:lnTo>
                      <a:pt x="261" y="307"/>
                    </a:lnTo>
                    <a:lnTo>
                      <a:pt x="232" y="294"/>
                    </a:lnTo>
                    <a:lnTo>
                      <a:pt x="212" y="256"/>
                    </a:lnTo>
                    <a:lnTo>
                      <a:pt x="179" y="187"/>
                    </a:lnTo>
                    <a:lnTo>
                      <a:pt x="167" y="152"/>
                    </a:lnTo>
                    <a:lnTo>
                      <a:pt x="179" y="130"/>
                    </a:lnTo>
                    <a:lnTo>
                      <a:pt x="201" y="107"/>
                    </a:lnTo>
                    <a:lnTo>
                      <a:pt x="219" y="92"/>
                    </a:lnTo>
                    <a:lnTo>
                      <a:pt x="48" y="0"/>
                    </a:lnTo>
                    <a:lnTo>
                      <a:pt x="27" y="13"/>
                    </a:lnTo>
                    <a:lnTo>
                      <a:pt x="0" y="23"/>
                    </a:lnTo>
                    <a:lnTo>
                      <a:pt x="0" y="23"/>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5" name="Freeform 705"/>
              <p:cNvSpPr>
                <a:spLocks/>
              </p:cNvSpPr>
              <p:nvPr/>
            </p:nvSpPr>
            <p:spPr bwMode="auto">
              <a:xfrm>
                <a:off x="4993" y="2807"/>
                <a:ext cx="284" cy="273"/>
              </a:xfrm>
              <a:custGeom>
                <a:avLst/>
                <a:gdLst>
                  <a:gd name="T0" fmla="*/ 60 w 569"/>
                  <a:gd name="T1" fmla="*/ 88 h 545"/>
                  <a:gd name="T2" fmla="*/ 15 w 569"/>
                  <a:gd name="T3" fmla="*/ 160 h 545"/>
                  <a:gd name="T4" fmla="*/ 0 w 569"/>
                  <a:gd name="T5" fmla="*/ 264 h 545"/>
                  <a:gd name="T6" fmla="*/ 20 w 569"/>
                  <a:gd name="T7" fmla="*/ 384 h 545"/>
                  <a:gd name="T8" fmla="*/ 79 w 569"/>
                  <a:gd name="T9" fmla="*/ 463 h 545"/>
                  <a:gd name="T10" fmla="*/ 181 w 569"/>
                  <a:gd name="T11" fmla="*/ 526 h 545"/>
                  <a:gd name="T12" fmla="*/ 278 w 569"/>
                  <a:gd name="T13" fmla="*/ 545 h 545"/>
                  <a:gd name="T14" fmla="*/ 385 w 569"/>
                  <a:gd name="T15" fmla="*/ 518 h 545"/>
                  <a:gd name="T16" fmla="*/ 453 w 569"/>
                  <a:gd name="T17" fmla="*/ 483 h 545"/>
                  <a:gd name="T18" fmla="*/ 530 w 569"/>
                  <a:gd name="T19" fmla="*/ 394 h 545"/>
                  <a:gd name="T20" fmla="*/ 569 w 569"/>
                  <a:gd name="T21" fmla="*/ 299 h 545"/>
                  <a:gd name="T22" fmla="*/ 564 w 569"/>
                  <a:gd name="T23" fmla="*/ 199 h 545"/>
                  <a:gd name="T24" fmla="*/ 522 w 569"/>
                  <a:gd name="T25" fmla="*/ 117 h 545"/>
                  <a:gd name="T26" fmla="*/ 453 w 569"/>
                  <a:gd name="T27" fmla="*/ 50 h 545"/>
                  <a:gd name="T28" fmla="*/ 331 w 569"/>
                  <a:gd name="T29" fmla="*/ 0 h 545"/>
                  <a:gd name="T30" fmla="*/ 229 w 569"/>
                  <a:gd name="T31" fmla="*/ 0 h 545"/>
                  <a:gd name="T32" fmla="*/ 139 w 569"/>
                  <a:gd name="T33" fmla="*/ 28 h 545"/>
                  <a:gd name="T34" fmla="*/ 60 w 569"/>
                  <a:gd name="T35" fmla="*/ 88 h 545"/>
                  <a:gd name="T36" fmla="*/ 60 w 569"/>
                  <a:gd name="T37" fmla="*/ 8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9" h="545">
                    <a:moveTo>
                      <a:pt x="60" y="88"/>
                    </a:moveTo>
                    <a:lnTo>
                      <a:pt x="15" y="160"/>
                    </a:lnTo>
                    <a:lnTo>
                      <a:pt x="0" y="264"/>
                    </a:lnTo>
                    <a:lnTo>
                      <a:pt x="20" y="384"/>
                    </a:lnTo>
                    <a:lnTo>
                      <a:pt x="79" y="463"/>
                    </a:lnTo>
                    <a:lnTo>
                      <a:pt x="181" y="526"/>
                    </a:lnTo>
                    <a:lnTo>
                      <a:pt x="278" y="545"/>
                    </a:lnTo>
                    <a:lnTo>
                      <a:pt x="385" y="518"/>
                    </a:lnTo>
                    <a:lnTo>
                      <a:pt x="453" y="483"/>
                    </a:lnTo>
                    <a:lnTo>
                      <a:pt x="530" y="394"/>
                    </a:lnTo>
                    <a:lnTo>
                      <a:pt x="569" y="299"/>
                    </a:lnTo>
                    <a:lnTo>
                      <a:pt x="564" y="199"/>
                    </a:lnTo>
                    <a:lnTo>
                      <a:pt x="522" y="117"/>
                    </a:lnTo>
                    <a:lnTo>
                      <a:pt x="453" y="50"/>
                    </a:lnTo>
                    <a:lnTo>
                      <a:pt x="331" y="0"/>
                    </a:lnTo>
                    <a:lnTo>
                      <a:pt x="229" y="0"/>
                    </a:lnTo>
                    <a:lnTo>
                      <a:pt x="139" y="28"/>
                    </a:lnTo>
                    <a:lnTo>
                      <a:pt x="60" y="88"/>
                    </a:lnTo>
                    <a:lnTo>
                      <a:pt x="60" y="88"/>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6" name="Freeform 706"/>
              <p:cNvSpPr>
                <a:spLocks/>
              </p:cNvSpPr>
              <p:nvPr/>
            </p:nvSpPr>
            <p:spPr bwMode="auto">
              <a:xfrm>
                <a:off x="5022" y="2827"/>
                <a:ext cx="184" cy="185"/>
              </a:xfrm>
              <a:custGeom>
                <a:avLst/>
                <a:gdLst>
                  <a:gd name="T0" fmla="*/ 200 w 368"/>
                  <a:gd name="T1" fmla="*/ 368 h 369"/>
                  <a:gd name="T2" fmla="*/ 236 w 368"/>
                  <a:gd name="T3" fmla="*/ 359 h 369"/>
                  <a:gd name="T4" fmla="*/ 269 w 368"/>
                  <a:gd name="T5" fmla="*/ 344 h 369"/>
                  <a:gd name="T6" fmla="*/ 297 w 368"/>
                  <a:gd name="T7" fmla="*/ 324 h 369"/>
                  <a:gd name="T8" fmla="*/ 322 w 368"/>
                  <a:gd name="T9" fmla="*/ 299 h 369"/>
                  <a:gd name="T10" fmla="*/ 343 w 368"/>
                  <a:gd name="T11" fmla="*/ 271 h 369"/>
                  <a:gd name="T12" fmla="*/ 358 w 368"/>
                  <a:gd name="T13" fmla="*/ 237 h 369"/>
                  <a:gd name="T14" fmla="*/ 366 w 368"/>
                  <a:gd name="T15" fmla="*/ 202 h 369"/>
                  <a:gd name="T16" fmla="*/ 366 w 368"/>
                  <a:gd name="T17" fmla="*/ 165 h 369"/>
                  <a:gd name="T18" fmla="*/ 358 w 368"/>
                  <a:gd name="T19" fmla="*/ 127 h 369"/>
                  <a:gd name="T20" fmla="*/ 343 w 368"/>
                  <a:gd name="T21" fmla="*/ 95 h 369"/>
                  <a:gd name="T22" fmla="*/ 322 w 368"/>
                  <a:gd name="T23" fmla="*/ 65 h 369"/>
                  <a:gd name="T24" fmla="*/ 297 w 368"/>
                  <a:gd name="T25" fmla="*/ 40 h 369"/>
                  <a:gd name="T26" fmla="*/ 269 w 368"/>
                  <a:gd name="T27" fmla="*/ 20 h 369"/>
                  <a:gd name="T28" fmla="*/ 236 w 368"/>
                  <a:gd name="T29" fmla="*/ 7 h 369"/>
                  <a:gd name="T30" fmla="*/ 200 w 368"/>
                  <a:gd name="T31" fmla="*/ 0 h 369"/>
                  <a:gd name="T32" fmla="*/ 162 w 368"/>
                  <a:gd name="T33" fmla="*/ 0 h 369"/>
                  <a:gd name="T34" fmla="*/ 125 w 368"/>
                  <a:gd name="T35" fmla="*/ 7 h 369"/>
                  <a:gd name="T36" fmla="*/ 92 w 368"/>
                  <a:gd name="T37" fmla="*/ 20 h 369"/>
                  <a:gd name="T38" fmla="*/ 65 w 368"/>
                  <a:gd name="T39" fmla="*/ 40 h 369"/>
                  <a:gd name="T40" fmla="*/ 40 w 368"/>
                  <a:gd name="T41" fmla="*/ 65 h 369"/>
                  <a:gd name="T42" fmla="*/ 20 w 368"/>
                  <a:gd name="T43" fmla="*/ 95 h 369"/>
                  <a:gd name="T44" fmla="*/ 6 w 368"/>
                  <a:gd name="T45" fmla="*/ 127 h 369"/>
                  <a:gd name="T46" fmla="*/ 0 w 368"/>
                  <a:gd name="T47" fmla="*/ 165 h 369"/>
                  <a:gd name="T48" fmla="*/ 0 w 368"/>
                  <a:gd name="T49" fmla="*/ 202 h 369"/>
                  <a:gd name="T50" fmla="*/ 6 w 368"/>
                  <a:gd name="T51" fmla="*/ 237 h 369"/>
                  <a:gd name="T52" fmla="*/ 20 w 368"/>
                  <a:gd name="T53" fmla="*/ 271 h 369"/>
                  <a:gd name="T54" fmla="*/ 40 w 368"/>
                  <a:gd name="T55" fmla="*/ 299 h 369"/>
                  <a:gd name="T56" fmla="*/ 65 w 368"/>
                  <a:gd name="T57" fmla="*/ 324 h 369"/>
                  <a:gd name="T58" fmla="*/ 92 w 368"/>
                  <a:gd name="T59" fmla="*/ 344 h 369"/>
                  <a:gd name="T60" fmla="*/ 125 w 368"/>
                  <a:gd name="T61" fmla="*/ 359 h 369"/>
                  <a:gd name="T62" fmla="*/ 162 w 368"/>
                  <a:gd name="T63" fmla="*/ 368 h 369"/>
                  <a:gd name="T64" fmla="*/ 182 w 368"/>
                  <a:gd name="T65"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8" h="369">
                    <a:moveTo>
                      <a:pt x="182" y="369"/>
                    </a:moveTo>
                    <a:lnTo>
                      <a:pt x="200" y="368"/>
                    </a:lnTo>
                    <a:lnTo>
                      <a:pt x="219" y="364"/>
                    </a:lnTo>
                    <a:lnTo>
                      <a:pt x="236" y="359"/>
                    </a:lnTo>
                    <a:lnTo>
                      <a:pt x="254" y="354"/>
                    </a:lnTo>
                    <a:lnTo>
                      <a:pt x="269" y="344"/>
                    </a:lnTo>
                    <a:lnTo>
                      <a:pt x="284" y="336"/>
                    </a:lnTo>
                    <a:lnTo>
                      <a:pt x="297" y="324"/>
                    </a:lnTo>
                    <a:lnTo>
                      <a:pt x="312" y="314"/>
                    </a:lnTo>
                    <a:lnTo>
                      <a:pt x="322" y="299"/>
                    </a:lnTo>
                    <a:lnTo>
                      <a:pt x="334" y="286"/>
                    </a:lnTo>
                    <a:lnTo>
                      <a:pt x="343" y="271"/>
                    </a:lnTo>
                    <a:lnTo>
                      <a:pt x="353" y="256"/>
                    </a:lnTo>
                    <a:lnTo>
                      <a:pt x="358" y="237"/>
                    </a:lnTo>
                    <a:lnTo>
                      <a:pt x="363" y="221"/>
                    </a:lnTo>
                    <a:lnTo>
                      <a:pt x="366" y="202"/>
                    </a:lnTo>
                    <a:lnTo>
                      <a:pt x="368" y="185"/>
                    </a:lnTo>
                    <a:lnTo>
                      <a:pt x="366" y="165"/>
                    </a:lnTo>
                    <a:lnTo>
                      <a:pt x="363" y="145"/>
                    </a:lnTo>
                    <a:lnTo>
                      <a:pt x="358" y="127"/>
                    </a:lnTo>
                    <a:lnTo>
                      <a:pt x="353" y="112"/>
                    </a:lnTo>
                    <a:lnTo>
                      <a:pt x="343" y="95"/>
                    </a:lnTo>
                    <a:lnTo>
                      <a:pt x="334" y="80"/>
                    </a:lnTo>
                    <a:lnTo>
                      <a:pt x="322" y="65"/>
                    </a:lnTo>
                    <a:lnTo>
                      <a:pt x="312" y="53"/>
                    </a:lnTo>
                    <a:lnTo>
                      <a:pt x="297" y="40"/>
                    </a:lnTo>
                    <a:lnTo>
                      <a:pt x="284" y="30"/>
                    </a:lnTo>
                    <a:lnTo>
                      <a:pt x="269" y="20"/>
                    </a:lnTo>
                    <a:lnTo>
                      <a:pt x="254" y="13"/>
                    </a:lnTo>
                    <a:lnTo>
                      <a:pt x="236" y="7"/>
                    </a:lnTo>
                    <a:lnTo>
                      <a:pt x="219" y="3"/>
                    </a:lnTo>
                    <a:lnTo>
                      <a:pt x="200" y="0"/>
                    </a:lnTo>
                    <a:lnTo>
                      <a:pt x="182" y="0"/>
                    </a:lnTo>
                    <a:lnTo>
                      <a:pt x="162" y="0"/>
                    </a:lnTo>
                    <a:lnTo>
                      <a:pt x="144" y="3"/>
                    </a:lnTo>
                    <a:lnTo>
                      <a:pt x="125" y="7"/>
                    </a:lnTo>
                    <a:lnTo>
                      <a:pt x="108" y="13"/>
                    </a:lnTo>
                    <a:lnTo>
                      <a:pt x="92" y="20"/>
                    </a:lnTo>
                    <a:lnTo>
                      <a:pt x="78" y="30"/>
                    </a:lnTo>
                    <a:lnTo>
                      <a:pt x="65" y="40"/>
                    </a:lnTo>
                    <a:lnTo>
                      <a:pt x="53" y="53"/>
                    </a:lnTo>
                    <a:lnTo>
                      <a:pt x="40" y="65"/>
                    </a:lnTo>
                    <a:lnTo>
                      <a:pt x="30" y="80"/>
                    </a:lnTo>
                    <a:lnTo>
                      <a:pt x="20" y="95"/>
                    </a:lnTo>
                    <a:lnTo>
                      <a:pt x="13" y="112"/>
                    </a:lnTo>
                    <a:lnTo>
                      <a:pt x="6" y="127"/>
                    </a:lnTo>
                    <a:lnTo>
                      <a:pt x="3" y="145"/>
                    </a:lnTo>
                    <a:lnTo>
                      <a:pt x="0" y="165"/>
                    </a:lnTo>
                    <a:lnTo>
                      <a:pt x="0" y="185"/>
                    </a:lnTo>
                    <a:lnTo>
                      <a:pt x="0" y="202"/>
                    </a:lnTo>
                    <a:lnTo>
                      <a:pt x="3" y="221"/>
                    </a:lnTo>
                    <a:lnTo>
                      <a:pt x="6" y="237"/>
                    </a:lnTo>
                    <a:lnTo>
                      <a:pt x="13" y="256"/>
                    </a:lnTo>
                    <a:lnTo>
                      <a:pt x="20" y="271"/>
                    </a:lnTo>
                    <a:lnTo>
                      <a:pt x="30" y="286"/>
                    </a:lnTo>
                    <a:lnTo>
                      <a:pt x="40" y="299"/>
                    </a:lnTo>
                    <a:lnTo>
                      <a:pt x="53" y="314"/>
                    </a:lnTo>
                    <a:lnTo>
                      <a:pt x="65" y="324"/>
                    </a:lnTo>
                    <a:lnTo>
                      <a:pt x="78" y="336"/>
                    </a:lnTo>
                    <a:lnTo>
                      <a:pt x="92" y="344"/>
                    </a:lnTo>
                    <a:lnTo>
                      <a:pt x="108" y="354"/>
                    </a:lnTo>
                    <a:lnTo>
                      <a:pt x="125" y="359"/>
                    </a:lnTo>
                    <a:lnTo>
                      <a:pt x="144" y="364"/>
                    </a:lnTo>
                    <a:lnTo>
                      <a:pt x="162" y="368"/>
                    </a:lnTo>
                    <a:lnTo>
                      <a:pt x="182" y="369"/>
                    </a:lnTo>
                    <a:lnTo>
                      <a:pt x="182" y="369"/>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7" name="Freeform 707"/>
              <p:cNvSpPr>
                <a:spLocks/>
              </p:cNvSpPr>
              <p:nvPr/>
            </p:nvSpPr>
            <p:spPr bwMode="auto">
              <a:xfrm>
                <a:off x="5039" y="2841"/>
                <a:ext cx="126" cy="128"/>
              </a:xfrm>
              <a:custGeom>
                <a:avLst/>
                <a:gdLst>
                  <a:gd name="T0" fmla="*/ 136 w 253"/>
                  <a:gd name="T1" fmla="*/ 254 h 255"/>
                  <a:gd name="T2" fmla="*/ 159 w 253"/>
                  <a:gd name="T3" fmla="*/ 247 h 255"/>
                  <a:gd name="T4" fmla="*/ 182 w 253"/>
                  <a:gd name="T5" fmla="*/ 237 h 255"/>
                  <a:gd name="T6" fmla="*/ 204 w 253"/>
                  <a:gd name="T7" fmla="*/ 224 h 255"/>
                  <a:gd name="T8" fmla="*/ 221 w 253"/>
                  <a:gd name="T9" fmla="*/ 207 h 255"/>
                  <a:gd name="T10" fmla="*/ 234 w 253"/>
                  <a:gd name="T11" fmla="*/ 185 h 255"/>
                  <a:gd name="T12" fmla="*/ 244 w 253"/>
                  <a:gd name="T13" fmla="*/ 162 h 255"/>
                  <a:gd name="T14" fmla="*/ 251 w 253"/>
                  <a:gd name="T15" fmla="*/ 138 h 255"/>
                  <a:gd name="T16" fmla="*/ 251 w 253"/>
                  <a:gd name="T17" fmla="*/ 112 h 255"/>
                  <a:gd name="T18" fmla="*/ 244 w 253"/>
                  <a:gd name="T19" fmla="*/ 87 h 255"/>
                  <a:gd name="T20" fmla="*/ 234 w 253"/>
                  <a:gd name="T21" fmla="*/ 65 h 255"/>
                  <a:gd name="T22" fmla="*/ 221 w 253"/>
                  <a:gd name="T23" fmla="*/ 45 h 255"/>
                  <a:gd name="T24" fmla="*/ 204 w 253"/>
                  <a:gd name="T25" fmla="*/ 26 h 255"/>
                  <a:gd name="T26" fmla="*/ 182 w 253"/>
                  <a:gd name="T27" fmla="*/ 13 h 255"/>
                  <a:gd name="T28" fmla="*/ 159 w 253"/>
                  <a:gd name="T29" fmla="*/ 3 h 255"/>
                  <a:gd name="T30" fmla="*/ 136 w 253"/>
                  <a:gd name="T31" fmla="*/ 0 h 255"/>
                  <a:gd name="T32" fmla="*/ 109 w 253"/>
                  <a:gd name="T33" fmla="*/ 0 h 255"/>
                  <a:gd name="T34" fmla="*/ 84 w 253"/>
                  <a:gd name="T35" fmla="*/ 3 h 255"/>
                  <a:gd name="T36" fmla="*/ 62 w 253"/>
                  <a:gd name="T37" fmla="*/ 13 h 255"/>
                  <a:gd name="T38" fmla="*/ 42 w 253"/>
                  <a:gd name="T39" fmla="*/ 26 h 255"/>
                  <a:gd name="T40" fmla="*/ 25 w 253"/>
                  <a:gd name="T41" fmla="*/ 45 h 255"/>
                  <a:gd name="T42" fmla="*/ 14 w 253"/>
                  <a:gd name="T43" fmla="*/ 65 h 255"/>
                  <a:gd name="T44" fmla="*/ 4 w 253"/>
                  <a:gd name="T45" fmla="*/ 87 h 255"/>
                  <a:gd name="T46" fmla="*/ 0 w 253"/>
                  <a:gd name="T47" fmla="*/ 112 h 255"/>
                  <a:gd name="T48" fmla="*/ 0 w 253"/>
                  <a:gd name="T49" fmla="*/ 138 h 255"/>
                  <a:gd name="T50" fmla="*/ 4 w 253"/>
                  <a:gd name="T51" fmla="*/ 162 h 255"/>
                  <a:gd name="T52" fmla="*/ 14 w 253"/>
                  <a:gd name="T53" fmla="*/ 185 h 255"/>
                  <a:gd name="T54" fmla="*/ 25 w 253"/>
                  <a:gd name="T55" fmla="*/ 207 h 255"/>
                  <a:gd name="T56" fmla="*/ 42 w 253"/>
                  <a:gd name="T57" fmla="*/ 224 h 255"/>
                  <a:gd name="T58" fmla="*/ 62 w 253"/>
                  <a:gd name="T59" fmla="*/ 237 h 255"/>
                  <a:gd name="T60" fmla="*/ 84 w 253"/>
                  <a:gd name="T61" fmla="*/ 247 h 255"/>
                  <a:gd name="T62" fmla="*/ 109 w 253"/>
                  <a:gd name="T63" fmla="*/ 254 h 255"/>
                  <a:gd name="T64" fmla="*/ 124 w 253"/>
                  <a:gd name="T65"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3" h="255">
                    <a:moveTo>
                      <a:pt x="124" y="255"/>
                    </a:moveTo>
                    <a:lnTo>
                      <a:pt x="136" y="254"/>
                    </a:lnTo>
                    <a:lnTo>
                      <a:pt x="147" y="252"/>
                    </a:lnTo>
                    <a:lnTo>
                      <a:pt x="159" y="247"/>
                    </a:lnTo>
                    <a:lnTo>
                      <a:pt x="172" y="244"/>
                    </a:lnTo>
                    <a:lnTo>
                      <a:pt x="182" y="237"/>
                    </a:lnTo>
                    <a:lnTo>
                      <a:pt x="194" y="232"/>
                    </a:lnTo>
                    <a:lnTo>
                      <a:pt x="204" y="224"/>
                    </a:lnTo>
                    <a:lnTo>
                      <a:pt x="214" y="217"/>
                    </a:lnTo>
                    <a:lnTo>
                      <a:pt x="221" y="207"/>
                    </a:lnTo>
                    <a:lnTo>
                      <a:pt x="229" y="197"/>
                    </a:lnTo>
                    <a:lnTo>
                      <a:pt x="234" y="185"/>
                    </a:lnTo>
                    <a:lnTo>
                      <a:pt x="241" y="175"/>
                    </a:lnTo>
                    <a:lnTo>
                      <a:pt x="244" y="162"/>
                    </a:lnTo>
                    <a:lnTo>
                      <a:pt x="249" y="150"/>
                    </a:lnTo>
                    <a:lnTo>
                      <a:pt x="251" y="138"/>
                    </a:lnTo>
                    <a:lnTo>
                      <a:pt x="253" y="127"/>
                    </a:lnTo>
                    <a:lnTo>
                      <a:pt x="251" y="112"/>
                    </a:lnTo>
                    <a:lnTo>
                      <a:pt x="249" y="100"/>
                    </a:lnTo>
                    <a:lnTo>
                      <a:pt x="244" y="87"/>
                    </a:lnTo>
                    <a:lnTo>
                      <a:pt x="241" y="77"/>
                    </a:lnTo>
                    <a:lnTo>
                      <a:pt x="234" y="65"/>
                    </a:lnTo>
                    <a:lnTo>
                      <a:pt x="229" y="55"/>
                    </a:lnTo>
                    <a:lnTo>
                      <a:pt x="221" y="45"/>
                    </a:lnTo>
                    <a:lnTo>
                      <a:pt x="214" y="36"/>
                    </a:lnTo>
                    <a:lnTo>
                      <a:pt x="204" y="26"/>
                    </a:lnTo>
                    <a:lnTo>
                      <a:pt x="194" y="20"/>
                    </a:lnTo>
                    <a:lnTo>
                      <a:pt x="182" y="13"/>
                    </a:lnTo>
                    <a:lnTo>
                      <a:pt x="172" y="8"/>
                    </a:lnTo>
                    <a:lnTo>
                      <a:pt x="159" y="3"/>
                    </a:lnTo>
                    <a:lnTo>
                      <a:pt x="147" y="1"/>
                    </a:lnTo>
                    <a:lnTo>
                      <a:pt x="136" y="0"/>
                    </a:lnTo>
                    <a:lnTo>
                      <a:pt x="124" y="0"/>
                    </a:lnTo>
                    <a:lnTo>
                      <a:pt x="109" y="0"/>
                    </a:lnTo>
                    <a:lnTo>
                      <a:pt x="97" y="1"/>
                    </a:lnTo>
                    <a:lnTo>
                      <a:pt x="84" y="3"/>
                    </a:lnTo>
                    <a:lnTo>
                      <a:pt x="74" y="8"/>
                    </a:lnTo>
                    <a:lnTo>
                      <a:pt x="62" y="13"/>
                    </a:lnTo>
                    <a:lnTo>
                      <a:pt x="52" y="20"/>
                    </a:lnTo>
                    <a:lnTo>
                      <a:pt x="42" y="26"/>
                    </a:lnTo>
                    <a:lnTo>
                      <a:pt x="37" y="36"/>
                    </a:lnTo>
                    <a:lnTo>
                      <a:pt x="25" y="45"/>
                    </a:lnTo>
                    <a:lnTo>
                      <a:pt x="20" y="55"/>
                    </a:lnTo>
                    <a:lnTo>
                      <a:pt x="14" y="65"/>
                    </a:lnTo>
                    <a:lnTo>
                      <a:pt x="9" y="77"/>
                    </a:lnTo>
                    <a:lnTo>
                      <a:pt x="4" y="87"/>
                    </a:lnTo>
                    <a:lnTo>
                      <a:pt x="2" y="100"/>
                    </a:lnTo>
                    <a:lnTo>
                      <a:pt x="0" y="112"/>
                    </a:lnTo>
                    <a:lnTo>
                      <a:pt x="0" y="127"/>
                    </a:lnTo>
                    <a:lnTo>
                      <a:pt x="0" y="138"/>
                    </a:lnTo>
                    <a:lnTo>
                      <a:pt x="2" y="150"/>
                    </a:lnTo>
                    <a:lnTo>
                      <a:pt x="4" y="162"/>
                    </a:lnTo>
                    <a:lnTo>
                      <a:pt x="9" y="175"/>
                    </a:lnTo>
                    <a:lnTo>
                      <a:pt x="14" y="185"/>
                    </a:lnTo>
                    <a:lnTo>
                      <a:pt x="20" y="197"/>
                    </a:lnTo>
                    <a:lnTo>
                      <a:pt x="25" y="207"/>
                    </a:lnTo>
                    <a:lnTo>
                      <a:pt x="37" y="217"/>
                    </a:lnTo>
                    <a:lnTo>
                      <a:pt x="42" y="224"/>
                    </a:lnTo>
                    <a:lnTo>
                      <a:pt x="52" y="232"/>
                    </a:lnTo>
                    <a:lnTo>
                      <a:pt x="62" y="237"/>
                    </a:lnTo>
                    <a:lnTo>
                      <a:pt x="74" y="244"/>
                    </a:lnTo>
                    <a:lnTo>
                      <a:pt x="84" y="247"/>
                    </a:lnTo>
                    <a:lnTo>
                      <a:pt x="97" y="252"/>
                    </a:lnTo>
                    <a:lnTo>
                      <a:pt x="109" y="254"/>
                    </a:lnTo>
                    <a:lnTo>
                      <a:pt x="124" y="255"/>
                    </a:lnTo>
                    <a:lnTo>
                      <a:pt x="124" y="255"/>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8" name="Freeform 708"/>
              <p:cNvSpPr>
                <a:spLocks/>
              </p:cNvSpPr>
              <p:nvPr/>
            </p:nvSpPr>
            <p:spPr bwMode="auto">
              <a:xfrm>
                <a:off x="5054" y="2853"/>
                <a:ext cx="83" cy="84"/>
              </a:xfrm>
              <a:custGeom>
                <a:avLst/>
                <a:gdLst>
                  <a:gd name="T0" fmla="*/ 81 w 166"/>
                  <a:gd name="T1" fmla="*/ 167 h 167"/>
                  <a:gd name="T2" fmla="*/ 96 w 166"/>
                  <a:gd name="T3" fmla="*/ 164 h 167"/>
                  <a:gd name="T4" fmla="*/ 112 w 166"/>
                  <a:gd name="T5" fmla="*/ 159 h 167"/>
                  <a:gd name="T6" fmla="*/ 126 w 166"/>
                  <a:gd name="T7" fmla="*/ 150 h 167"/>
                  <a:gd name="T8" fmla="*/ 141 w 166"/>
                  <a:gd name="T9" fmla="*/ 142 h 167"/>
                  <a:gd name="T10" fmla="*/ 149 w 166"/>
                  <a:gd name="T11" fmla="*/ 128 h 167"/>
                  <a:gd name="T12" fmla="*/ 157 w 166"/>
                  <a:gd name="T13" fmla="*/ 115 h 167"/>
                  <a:gd name="T14" fmla="*/ 162 w 166"/>
                  <a:gd name="T15" fmla="*/ 100 h 167"/>
                  <a:gd name="T16" fmla="*/ 166 w 166"/>
                  <a:gd name="T17" fmla="*/ 85 h 167"/>
                  <a:gd name="T18" fmla="*/ 162 w 166"/>
                  <a:gd name="T19" fmla="*/ 67 h 167"/>
                  <a:gd name="T20" fmla="*/ 157 w 166"/>
                  <a:gd name="T21" fmla="*/ 52 h 167"/>
                  <a:gd name="T22" fmla="*/ 149 w 166"/>
                  <a:gd name="T23" fmla="*/ 36 h 167"/>
                  <a:gd name="T24" fmla="*/ 141 w 166"/>
                  <a:gd name="T25" fmla="*/ 25 h 167"/>
                  <a:gd name="T26" fmla="*/ 126 w 166"/>
                  <a:gd name="T27" fmla="*/ 13 h 167"/>
                  <a:gd name="T28" fmla="*/ 112 w 166"/>
                  <a:gd name="T29" fmla="*/ 5 h 167"/>
                  <a:gd name="T30" fmla="*/ 96 w 166"/>
                  <a:gd name="T31" fmla="*/ 0 h 167"/>
                  <a:gd name="T32" fmla="*/ 81 w 166"/>
                  <a:gd name="T33" fmla="*/ 0 h 167"/>
                  <a:gd name="T34" fmla="*/ 62 w 166"/>
                  <a:gd name="T35" fmla="*/ 0 h 167"/>
                  <a:gd name="T36" fmla="*/ 47 w 166"/>
                  <a:gd name="T37" fmla="*/ 5 h 167"/>
                  <a:gd name="T38" fmla="*/ 32 w 166"/>
                  <a:gd name="T39" fmla="*/ 13 h 167"/>
                  <a:gd name="T40" fmla="*/ 22 w 166"/>
                  <a:gd name="T41" fmla="*/ 25 h 167"/>
                  <a:gd name="T42" fmla="*/ 10 w 166"/>
                  <a:gd name="T43" fmla="*/ 36 h 167"/>
                  <a:gd name="T44" fmla="*/ 4 w 166"/>
                  <a:gd name="T45" fmla="*/ 52 h 167"/>
                  <a:gd name="T46" fmla="*/ 0 w 166"/>
                  <a:gd name="T47" fmla="*/ 67 h 167"/>
                  <a:gd name="T48" fmla="*/ 0 w 166"/>
                  <a:gd name="T49" fmla="*/ 85 h 167"/>
                  <a:gd name="T50" fmla="*/ 0 w 166"/>
                  <a:gd name="T51" fmla="*/ 100 h 167"/>
                  <a:gd name="T52" fmla="*/ 4 w 166"/>
                  <a:gd name="T53" fmla="*/ 115 h 167"/>
                  <a:gd name="T54" fmla="*/ 10 w 166"/>
                  <a:gd name="T55" fmla="*/ 128 h 167"/>
                  <a:gd name="T56" fmla="*/ 22 w 166"/>
                  <a:gd name="T57" fmla="*/ 142 h 167"/>
                  <a:gd name="T58" fmla="*/ 32 w 166"/>
                  <a:gd name="T59" fmla="*/ 150 h 167"/>
                  <a:gd name="T60" fmla="*/ 47 w 166"/>
                  <a:gd name="T61" fmla="*/ 159 h 167"/>
                  <a:gd name="T62" fmla="*/ 62 w 166"/>
                  <a:gd name="T63" fmla="*/ 164 h 167"/>
                  <a:gd name="T64" fmla="*/ 81 w 166"/>
                  <a:gd name="T65" fmla="*/ 167 h 167"/>
                  <a:gd name="T66" fmla="*/ 81 w 166"/>
                  <a:gd name="T6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167">
                    <a:moveTo>
                      <a:pt x="81" y="167"/>
                    </a:moveTo>
                    <a:lnTo>
                      <a:pt x="96" y="164"/>
                    </a:lnTo>
                    <a:lnTo>
                      <a:pt x="112" y="159"/>
                    </a:lnTo>
                    <a:lnTo>
                      <a:pt x="126" y="150"/>
                    </a:lnTo>
                    <a:lnTo>
                      <a:pt x="141" y="142"/>
                    </a:lnTo>
                    <a:lnTo>
                      <a:pt x="149" y="128"/>
                    </a:lnTo>
                    <a:lnTo>
                      <a:pt x="157" y="115"/>
                    </a:lnTo>
                    <a:lnTo>
                      <a:pt x="162" y="100"/>
                    </a:lnTo>
                    <a:lnTo>
                      <a:pt x="166" y="85"/>
                    </a:lnTo>
                    <a:lnTo>
                      <a:pt x="162" y="67"/>
                    </a:lnTo>
                    <a:lnTo>
                      <a:pt x="157" y="52"/>
                    </a:lnTo>
                    <a:lnTo>
                      <a:pt x="149" y="36"/>
                    </a:lnTo>
                    <a:lnTo>
                      <a:pt x="141" y="25"/>
                    </a:lnTo>
                    <a:lnTo>
                      <a:pt x="126" y="13"/>
                    </a:lnTo>
                    <a:lnTo>
                      <a:pt x="112" y="5"/>
                    </a:lnTo>
                    <a:lnTo>
                      <a:pt x="96" y="0"/>
                    </a:lnTo>
                    <a:lnTo>
                      <a:pt x="81" y="0"/>
                    </a:lnTo>
                    <a:lnTo>
                      <a:pt x="62" y="0"/>
                    </a:lnTo>
                    <a:lnTo>
                      <a:pt x="47" y="5"/>
                    </a:lnTo>
                    <a:lnTo>
                      <a:pt x="32" y="13"/>
                    </a:lnTo>
                    <a:lnTo>
                      <a:pt x="22" y="25"/>
                    </a:lnTo>
                    <a:lnTo>
                      <a:pt x="10" y="36"/>
                    </a:lnTo>
                    <a:lnTo>
                      <a:pt x="4" y="52"/>
                    </a:lnTo>
                    <a:lnTo>
                      <a:pt x="0" y="67"/>
                    </a:lnTo>
                    <a:lnTo>
                      <a:pt x="0" y="85"/>
                    </a:lnTo>
                    <a:lnTo>
                      <a:pt x="0" y="100"/>
                    </a:lnTo>
                    <a:lnTo>
                      <a:pt x="4" y="115"/>
                    </a:lnTo>
                    <a:lnTo>
                      <a:pt x="10" y="128"/>
                    </a:lnTo>
                    <a:lnTo>
                      <a:pt x="22" y="142"/>
                    </a:lnTo>
                    <a:lnTo>
                      <a:pt x="32" y="150"/>
                    </a:lnTo>
                    <a:lnTo>
                      <a:pt x="47" y="159"/>
                    </a:lnTo>
                    <a:lnTo>
                      <a:pt x="62" y="164"/>
                    </a:lnTo>
                    <a:lnTo>
                      <a:pt x="81" y="167"/>
                    </a:lnTo>
                    <a:lnTo>
                      <a:pt x="81" y="167"/>
                    </a:lnTo>
                    <a:close/>
                  </a:path>
                </a:pathLst>
              </a:custGeom>
              <a:solidFill>
                <a:srgbClr val="E6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9" name="Freeform 709"/>
              <p:cNvSpPr>
                <a:spLocks/>
              </p:cNvSpPr>
              <p:nvPr/>
            </p:nvSpPr>
            <p:spPr bwMode="auto">
              <a:xfrm>
                <a:off x="5065" y="2863"/>
                <a:ext cx="50" cy="52"/>
              </a:xfrm>
              <a:custGeom>
                <a:avLst/>
                <a:gdLst>
                  <a:gd name="T0" fmla="*/ 52 w 100"/>
                  <a:gd name="T1" fmla="*/ 103 h 103"/>
                  <a:gd name="T2" fmla="*/ 60 w 100"/>
                  <a:gd name="T3" fmla="*/ 102 h 103"/>
                  <a:gd name="T4" fmla="*/ 70 w 100"/>
                  <a:gd name="T5" fmla="*/ 98 h 103"/>
                  <a:gd name="T6" fmla="*/ 77 w 100"/>
                  <a:gd name="T7" fmla="*/ 92 h 103"/>
                  <a:gd name="T8" fmla="*/ 85 w 100"/>
                  <a:gd name="T9" fmla="*/ 87 h 103"/>
                  <a:gd name="T10" fmla="*/ 90 w 100"/>
                  <a:gd name="T11" fmla="*/ 78 h 103"/>
                  <a:gd name="T12" fmla="*/ 95 w 100"/>
                  <a:gd name="T13" fmla="*/ 70 h 103"/>
                  <a:gd name="T14" fmla="*/ 99 w 100"/>
                  <a:gd name="T15" fmla="*/ 60 h 103"/>
                  <a:gd name="T16" fmla="*/ 100 w 100"/>
                  <a:gd name="T17" fmla="*/ 52 h 103"/>
                  <a:gd name="T18" fmla="*/ 99 w 100"/>
                  <a:gd name="T19" fmla="*/ 40 h 103"/>
                  <a:gd name="T20" fmla="*/ 95 w 100"/>
                  <a:gd name="T21" fmla="*/ 30 h 103"/>
                  <a:gd name="T22" fmla="*/ 90 w 100"/>
                  <a:gd name="T23" fmla="*/ 20 h 103"/>
                  <a:gd name="T24" fmla="*/ 85 w 100"/>
                  <a:gd name="T25" fmla="*/ 15 h 103"/>
                  <a:gd name="T26" fmla="*/ 77 w 100"/>
                  <a:gd name="T27" fmla="*/ 6 h 103"/>
                  <a:gd name="T28" fmla="*/ 70 w 100"/>
                  <a:gd name="T29" fmla="*/ 3 h 103"/>
                  <a:gd name="T30" fmla="*/ 60 w 100"/>
                  <a:gd name="T31" fmla="*/ 0 h 103"/>
                  <a:gd name="T32" fmla="*/ 52 w 100"/>
                  <a:gd name="T33" fmla="*/ 0 h 103"/>
                  <a:gd name="T34" fmla="*/ 40 w 100"/>
                  <a:gd name="T35" fmla="*/ 0 h 103"/>
                  <a:gd name="T36" fmla="*/ 30 w 100"/>
                  <a:gd name="T37" fmla="*/ 3 h 103"/>
                  <a:gd name="T38" fmla="*/ 20 w 100"/>
                  <a:gd name="T39" fmla="*/ 6 h 103"/>
                  <a:gd name="T40" fmla="*/ 15 w 100"/>
                  <a:gd name="T41" fmla="*/ 15 h 103"/>
                  <a:gd name="T42" fmla="*/ 7 w 100"/>
                  <a:gd name="T43" fmla="*/ 20 h 103"/>
                  <a:gd name="T44" fmla="*/ 3 w 100"/>
                  <a:gd name="T45" fmla="*/ 30 h 103"/>
                  <a:gd name="T46" fmla="*/ 0 w 100"/>
                  <a:gd name="T47" fmla="*/ 40 h 103"/>
                  <a:gd name="T48" fmla="*/ 0 w 100"/>
                  <a:gd name="T49" fmla="*/ 52 h 103"/>
                  <a:gd name="T50" fmla="*/ 0 w 100"/>
                  <a:gd name="T51" fmla="*/ 60 h 103"/>
                  <a:gd name="T52" fmla="*/ 3 w 100"/>
                  <a:gd name="T53" fmla="*/ 70 h 103"/>
                  <a:gd name="T54" fmla="*/ 7 w 100"/>
                  <a:gd name="T55" fmla="*/ 78 h 103"/>
                  <a:gd name="T56" fmla="*/ 15 w 100"/>
                  <a:gd name="T57" fmla="*/ 87 h 103"/>
                  <a:gd name="T58" fmla="*/ 20 w 100"/>
                  <a:gd name="T59" fmla="*/ 92 h 103"/>
                  <a:gd name="T60" fmla="*/ 30 w 100"/>
                  <a:gd name="T61" fmla="*/ 98 h 103"/>
                  <a:gd name="T62" fmla="*/ 40 w 100"/>
                  <a:gd name="T63" fmla="*/ 102 h 103"/>
                  <a:gd name="T64" fmla="*/ 52 w 100"/>
                  <a:gd name="T65" fmla="*/ 103 h 103"/>
                  <a:gd name="T66" fmla="*/ 52 w 100"/>
                  <a:gd name="T6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3">
                    <a:moveTo>
                      <a:pt x="52" y="103"/>
                    </a:moveTo>
                    <a:lnTo>
                      <a:pt x="60" y="102"/>
                    </a:lnTo>
                    <a:lnTo>
                      <a:pt x="70" y="98"/>
                    </a:lnTo>
                    <a:lnTo>
                      <a:pt x="77" y="92"/>
                    </a:lnTo>
                    <a:lnTo>
                      <a:pt x="85" y="87"/>
                    </a:lnTo>
                    <a:lnTo>
                      <a:pt x="90" y="78"/>
                    </a:lnTo>
                    <a:lnTo>
                      <a:pt x="95" y="70"/>
                    </a:lnTo>
                    <a:lnTo>
                      <a:pt x="99" y="60"/>
                    </a:lnTo>
                    <a:lnTo>
                      <a:pt x="100" y="52"/>
                    </a:lnTo>
                    <a:lnTo>
                      <a:pt x="99" y="40"/>
                    </a:lnTo>
                    <a:lnTo>
                      <a:pt x="95" y="30"/>
                    </a:lnTo>
                    <a:lnTo>
                      <a:pt x="90" y="20"/>
                    </a:lnTo>
                    <a:lnTo>
                      <a:pt x="85" y="15"/>
                    </a:lnTo>
                    <a:lnTo>
                      <a:pt x="77" y="6"/>
                    </a:lnTo>
                    <a:lnTo>
                      <a:pt x="70" y="3"/>
                    </a:lnTo>
                    <a:lnTo>
                      <a:pt x="60" y="0"/>
                    </a:lnTo>
                    <a:lnTo>
                      <a:pt x="52" y="0"/>
                    </a:lnTo>
                    <a:lnTo>
                      <a:pt x="40" y="0"/>
                    </a:lnTo>
                    <a:lnTo>
                      <a:pt x="30" y="3"/>
                    </a:lnTo>
                    <a:lnTo>
                      <a:pt x="20" y="6"/>
                    </a:lnTo>
                    <a:lnTo>
                      <a:pt x="15" y="15"/>
                    </a:lnTo>
                    <a:lnTo>
                      <a:pt x="7" y="20"/>
                    </a:lnTo>
                    <a:lnTo>
                      <a:pt x="3" y="30"/>
                    </a:lnTo>
                    <a:lnTo>
                      <a:pt x="0" y="40"/>
                    </a:lnTo>
                    <a:lnTo>
                      <a:pt x="0" y="52"/>
                    </a:lnTo>
                    <a:lnTo>
                      <a:pt x="0" y="60"/>
                    </a:lnTo>
                    <a:lnTo>
                      <a:pt x="3" y="70"/>
                    </a:lnTo>
                    <a:lnTo>
                      <a:pt x="7" y="78"/>
                    </a:lnTo>
                    <a:lnTo>
                      <a:pt x="15" y="87"/>
                    </a:lnTo>
                    <a:lnTo>
                      <a:pt x="20" y="92"/>
                    </a:lnTo>
                    <a:lnTo>
                      <a:pt x="30" y="98"/>
                    </a:lnTo>
                    <a:lnTo>
                      <a:pt x="40" y="102"/>
                    </a:lnTo>
                    <a:lnTo>
                      <a:pt x="52" y="103"/>
                    </a:lnTo>
                    <a:lnTo>
                      <a:pt x="52" y="103"/>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0" name="Freeform 710"/>
              <p:cNvSpPr>
                <a:spLocks/>
              </p:cNvSpPr>
              <p:nvPr/>
            </p:nvSpPr>
            <p:spPr bwMode="auto">
              <a:xfrm>
                <a:off x="5013" y="2838"/>
                <a:ext cx="240" cy="217"/>
              </a:xfrm>
              <a:custGeom>
                <a:avLst/>
                <a:gdLst>
                  <a:gd name="T0" fmla="*/ 373 w 480"/>
                  <a:gd name="T1" fmla="*/ 26 h 433"/>
                  <a:gd name="T2" fmla="*/ 400 w 480"/>
                  <a:gd name="T3" fmla="*/ 78 h 433"/>
                  <a:gd name="T4" fmla="*/ 415 w 480"/>
                  <a:gd name="T5" fmla="*/ 145 h 433"/>
                  <a:gd name="T6" fmla="*/ 413 w 480"/>
                  <a:gd name="T7" fmla="*/ 214 h 433"/>
                  <a:gd name="T8" fmla="*/ 402 w 480"/>
                  <a:gd name="T9" fmla="*/ 260 h 433"/>
                  <a:gd name="T10" fmla="*/ 377 w 480"/>
                  <a:gd name="T11" fmla="*/ 307 h 433"/>
                  <a:gd name="T12" fmla="*/ 296 w 480"/>
                  <a:gd name="T13" fmla="*/ 361 h 433"/>
                  <a:gd name="T14" fmla="*/ 229 w 480"/>
                  <a:gd name="T15" fmla="*/ 379 h 433"/>
                  <a:gd name="T16" fmla="*/ 146 w 480"/>
                  <a:gd name="T17" fmla="*/ 369 h 433"/>
                  <a:gd name="T18" fmla="*/ 82 w 480"/>
                  <a:gd name="T19" fmla="*/ 341 h 433"/>
                  <a:gd name="T20" fmla="*/ 42 w 480"/>
                  <a:gd name="T21" fmla="*/ 299 h 433"/>
                  <a:gd name="T22" fmla="*/ 15 w 480"/>
                  <a:gd name="T23" fmla="*/ 252 h 433"/>
                  <a:gd name="T24" fmla="*/ 0 w 480"/>
                  <a:gd name="T25" fmla="*/ 194 h 433"/>
                  <a:gd name="T26" fmla="*/ 0 w 480"/>
                  <a:gd name="T27" fmla="*/ 265 h 433"/>
                  <a:gd name="T28" fmla="*/ 19 w 480"/>
                  <a:gd name="T29" fmla="*/ 322 h 433"/>
                  <a:gd name="T30" fmla="*/ 57 w 480"/>
                  <a:gd name="T31" fmla="*/ 371 h 433"/>
                  <a:gd name="T32" fmla="*/ 153 w 480"/>
                  <a:gd name="T33" fmla="*/ 421 h 433"/>
                  <a:gd name="T34" fmla="*/ 224 w 480"/>
                  <a:gd name="T35" fmla="*/ 433 h 433"/>
                  <a:gd name="T36" fmla="*/ 301 w 480"/>
                  <a:gd name="T37" fmla="*/ 431 h 433"/>
                  <a:gd name="T38" fmla="*/ 363 w 480"/>
                  <a:gd name="T39" fmla="*/ 408 h 433"/>
                  <a:gd name="T40" fmla="*/ 418 w 480"/>
                  <a:gd name="T41" fmla="*/ 361 h 433"/>
                  <a:gd name="T42" fmla="*/ 457 w 480"/>
                  <a:gd name="T43" fmla="*/ 309 h 433"/>
                  <a:gd name="T44" fmla="*/ 477 w 480"/>
                  <a:gd name="T45" fmla="*/ 259 h 433"/>
                  <a:gd name="T46" fmla="*/ 480 w 480"/>
                  <a:gd name="T47" fmla="*/ 199 h 433"/>
                  <a:gd name="T48" fmla="*/ 477 w 480"/>
                  <a:gd name="T49" fmla="*/ 148 h 433"/>
                  <a:gd name="T50" fmla="*/ 452 w 480"/>
                  <a:gd name="T51" fmla="*/ 83 h 433"/>
                  <a:gd name="T52" fmla="*/ 410 w 480"/>
                  <a:gd name="T53" fmla="*/ 48 h 433"/>
                  <a:gd name="T54" fmla="*/ 382 w 480"/>
                  <a:gd name="T55" fmla="*/ 16 h 433"/>
                  <a:gd name="T56" fmla="*/ 340 w 480"/>
                  <a:gd name="T57" fmla="*/ 0 h 433"/>
                  <a:gd name="T58" fmla="*/ 373 w 480"/>
                  <a:gd name="T59" fmla="*/ 26 h 433"/>
                  <a:gd name="T60" fmla="*/ 373 w 480"/>
                  <a:gd name="T61" fmla="*/ 2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33">
                    <a:moveTo>
                      <a:pt x="373" y="26"/>
                    </a:moveTo>
                    <a:lnTo>
                      <a:pt x="400" y="78"/>
                    </a:lnTo>
                    <a:lnTo>
                      <a:pt x="415" y="145"/>
                    </a:lnTo>
                    <a:lnTo>
                      <a:pt x="413" y="214"/>
                    </a:lnTo>
                    <a:lnTo>
                      <a:pt x="402" y="260"/>
                    </a:lnTo>
                    <a:lnTo>
                      <a:pt x="377" y="307"/>
                    </a:lnTo>
                    <a:lnTo>
                      <a:pt x="296" y="361"/>
                    </a:lnTo>
                    <a:lnTo>
                      <a:pt x="229" y="379"/>
                    </a:lnTo>
                    <a:lnTo>
                      <a:pt x="146" y="369"/>
                    </a:lnTo>
                    <a:lnTo>
                      <a:pt x="82" y="341"/>
                    </a:lnTo>
                    <a:lnTo>
                      <a:pt x="42" y="299"/>
                    </a:lnTo>
                    <a:lnTo>
                      <a:pt x="15" y="252"/>
                    </a:lnTo>
                    <a:lnTo>
                      <a:pt x="0" y="194"/>
                    </a:lnTo>
                    <a:lnTo>
                      <a:pt x="0" y="265"/>
                    </a:lnTo>
                    <a:lnTo>
                      <a:pt x="19" y="322"/>
                    </a:lnTo>
                    <a:lnTo>
                      <a:pt x="57" y="371"/>
                    </a:lnTo>
                    <a:lnTo>
                      <a:pt x="153" y="421"/>
                    </a:lnTo>
                    <a:lnTo>
                      <a:pt x="224" y="433"/>
                    </a:lnTo>
                    <a:lnTo>
                      <a:pt x="301" y="431"/>
                    </a:lnTo>
                    <a:lnTo>
                      <a:pt x="363" y="408"/>
                    </a:lnTo>
                    <a:lnTo>
                      <a:pt x="418" y="361"/>
                    </a:lnTo>
                    <a:lnTo>
                      <a:pt x="457" y="309"/>
                    </a:lnTo>
                    <a:lnTo>
                      <a:pt x="477" y="259"/>
                    </a:lnTo>
                    <a:lnTo>
                      <a:pt x="480" y="199"/>
                    </a:lnTo>
                    <a:lnTo>
                      <a:pt x="477" y="148"/>
                    </a:lnTo>
                    <a:lnTo>
                      <a:pt x="452" y="83"/>
                    </a:lnTo>
                    <a:lnTo>
                      <a:pt x="410" y="48"/>
                    </a:lnTo>
                    <a:lnTo>
                      <a:pt x="382" y="16"/>
                    </a:lnTo>
                    <a:lnTo>
                      <a:pt x="340" y="0"/>
                    </a:lnTo>
                    <a:lnTo>
                      <a:pt x="373" y="26"/>
                    </a:lnTo>
                    <a:lnTo>
                      <a:pt x="373" y="26"/>
                    </a:lnTo>
                    <a:close/>
                  </a:path>
                </a:pathLst>
              </a:custGeom>
              <a:solidFill>
                <a:srgbClr val="A6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1" name="Freeform 711"/>
              <p:cNvSpPr>
                <a:spLocks/>
              </p:cNvSpPr>
              <p:nvPr/>
            </p:nvSpPr>
            <p:spPr bwMode="auto">
              <a:xfrm>
                <a:off x="4985" y="2791"/>
                <a:ext cx="89" cy="89"/>
              </a:xfrm>
              <a:custGeom>
                <a:avLst/>
                <a:gdLst>
                  <a:gd name="T0" fmla="*/ 0 w 179"/>
                  <a:gd name="T1" fmla="*/ 95 h 177"/>
                  <a:gd name="T2" fmla="*/ 0 w 179"/>
                  <a:gd name="T3" fmla="*/ 85 h 177"/>
                  <a:gd name="T4" fmla="*/ 0 w 179"/>
                  <a:gd name="T5" fmla="*/ 75 h 177"/>
                  <a:gd name="T6" fmla="*/ 2 w 179"/>
                  <a:gd name="T7" fmla="*/ 65 h 177"/>
                  <a:gd name="T8" fmla="*/ 7 w 179"/>
                  <a:gd name="T9" fmla="*/ 57 h 177"/>
                  <a:gd name="T10" fmla="*/ 16 w 179"/>
                  <a:gd name="T11" fmla="*/ 40 h 177"/>
                  <a:gd name="T12" fmla="*/ 27 w 179"/>
                  <a:gd name="T13" fmla="*/ 27 h 177"/>
                  <a:gd name="T14" fmla="*/ 41 w 179"/>
                  <a:gd name="T15" fmla="*/ 15 h 177"/>
                  <a:gd name="T16" fmla="*/ 57 w 179"/>
                  <a:gd name="T17" fmla="*/ 7 h 177"/>
                  <a:gd name="T18" fmla="*/ 66 w 179"/>
                  <a:gd name="T19" fmla="*/ 2 h 177"/>
                  <a:gd name="T20" fmla="*/ 76 w 179"/>
                  <a:gd name="T21" fmla="*/ 0 h 177"/>
                  <a:gd name="T22" fmla="*/ 86 w 179"/>
                  <a:gd name="T23" fmla="*/ 0 h 177"/>
                  <a:gd name="T24" fmla="*/ 96 w 179"/>
                  <a:gd name="T25" fmla="*/ 0 h 177"/>
                  <a:gd name="T26" fmla="*/ 109 w 179"/>
                  <a:gd name="T27" fmla="*/ 0 h 177"/>
                  <a:gd name="T28" fmla="*/ 123 w 179"/>
                  <a:gd name="T29" fmla="*/ 3 h 177"/>
                  <a:gd name="T30" fmla="*/ 134 w 179"/>
                  <a:gd name="T31" fmla="*/ 7 h 177"/>
                  <a:gd name="T32" fmla="*/ 146 w 179"/>
                  <a:gd name="T33" fmla="*/ 13 h 177"/>
                  <a:gd name="T34" fmla="*/ 154 w 179"/>
                  <a:gd name="T35" fmla="*/ 20 h 177"/>
                  <a:gd name="T36" fmla="*/ 164 w 179"/>
                  <a:gd name="T37" fmla="*/ 30 h 177"/>
                  <a:gd name="T38" fmla="*/ 171 w 179"/>
                  <a:gd name="T39" fmla="*/ 40 h 177"/>
                  <a:gd name="T40" fmla="*/ 179 w 179"/>
                  <a:gd name="T41" fmla="*/ 52 h 177"/>
                  <a:gd name="T42" fmla="*/ 168 w 179"/>
                  <a:gd name="T43" fmla="*/ 53 h 177"/>
                  <a:gd name="T44" fmla="*/ 164 w 179"/>
                  <a:gd name="T45" fmla="*/ 57 h 177"/>
                  <a:gd name="T46" fmla="*/ 86 w 179"/>
                  <a:gd name="T47" fmla="*/ 119 h 177"/>
                  <a:gd name="T48" fmla="*/ 84 w 179"/>
                  <a:gd name="T49" fmla="*/ 119 h 177"/>
                  <a:gd name="T50" fmla="*/ 81 w 179"/>
                  <a:gd name="T51" fmla="*/ 124 h 177"/>
                  <a:gd name="T52" fmla="*/ 76 w 179"/>
                  <a:gd name="T53" fmla="*/ 130 h 177"/>
                  <a:gd name="T54" fmla="*/ 71 w 179"/>
                  <a:gd name="T55" fmla="*/ 140 h 177"/>
                  <a:gd name="T56" fmla="*/ 64 w 179"/>
                  <a:gd name="T57" fmla="*/ 149 h 177"/>
                  <a:gd name="T58" fmla="*/ 57 w 179"/>
                  <a:gd name="T59" fmla="*/ 159 h 177"/>
                  <a:gd name="T60" fmla="*/ 52 w 179"/>
                  <a:gd name="T61" fmla="*/ 167 h 177"/>
                  <a:gd name="T62" fmla="*/ 47 w 179"/>
                  <a:gd name="T63" fmla="*/ 177 h 177"/>
                  <a:gd name="T64" fmla="*/ 36 w 179"/>
                  <a:gd name="T65" fmla="*/ 169 h 177"/>
                  <a:gd name="T66" fmla="*/ 27 w 179"/>
                  <a:gd name="T67" fmla="*/ 160 h 177"/>
                  <a:gd name="T68" fmla="*/ 17 w 179"/>
                  <a:gd name="T69" fmla="*/ 150 h 177"/>
                  <a:gd name="T70" fmla="*/ 12 w 179"/>
                  <a:gd name="T71" fmla="*/ 140 h 177"/>
                  <a:gd name="T72" fmla="*/ 5 w 179"/>
                  <a:gd name="T73" fmla="*/ 129 h 177"/>
                  <a:gd name="T74" fmla="*/ 2 w 179"/>
                  <a:gd name="T75" fmla="*/ 119 h 177"/>
                  <a:gd name="T76" fmla="*/ 0 w 179"/>
                  <a:gd name="T77" fmla="*/ 107 h 177"/>
                  <a:gd name="T78" fmla="*/ 0 w 179"/>
                  <a:gd name="T79" fmla="*/ 95 h 177"/>
                  <a:gd name="T80" fmla="*/ 0 w 179"/>
                  <a:gd name="T81" fmla="*/ 9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9" h="177">
                    <a:moveTo>
                      <a:pt x="0" y="95"/>
                    </a:moveTo>
                    <a:lnTo>
                      <a:pt x="0" y="85"/>
                    </a:lnTo>
                    <a:lnTo>
                      <a:pt x="0" y="75"/>
                    </a:lnTo>
                    <a:lnTo>
                      <a:pt x="2" y="65"/>
                    </a:lnTo>
                    <a:lnTo>
                      <a:pt x="7" y="57"/>
                    </a:lnTo>
                    <a:lnTo>
                      <a:pt x="16" y="40"/>
                    </a:lnTo>
                    <a:lnTo>
                      <a:pt x="27" y="27"/>
                    </a:lnTo>
                    <a:lnTo>
                      <a:pt x="41" y="15"/>
                    </a:lnTo>
                    <a:lnTo>
                      <a:pt x="57" y="7"/>
                    </a:lnTo>
                    <a:lnTo>
                      <a:pt x="66" y="2"/>
                    </a:lnTo>
                    <a:lnTo>
                      <a:pt x="76" y="0"/>
                    </a:lnTo>
                    <a:lnTo>
                      <a:pt x="86" y="0"/>
                    </a:lnTo>
                    <a:lnTo>
                      <a:pt x="96" y="0"/>
                    </a:lnTo>
                    <a:lnTo>
                      <a:pt x="109" y="0"/>
                    </a:lnTo>
                    <a:lnTo>
                      <a:pt x="123" y="3"/>
                    </a:lnTo>
                    <a:lnTo>
                      <a:pt x="134" y="7"/>
                    </a:lnTo>
                    <a:lnTo>
                      <a:pt x="146" y="13"/>
                    </a:lnTo>
                    <a:lnTo>
                      <a:pt x="154" y="20"/>
                    </a:lnTo>
                    <a:lnTo>
                      <a:pt x="164" y="30"/>
                    </a:lnTo>
                    <a:lnTo>
                      <a:pt x="171" y="40"/>
                    </a:lnTo>
                    <a:lnTo>
                      <a:pt x="179" y="52"/>
                    </a:lnTo>
                    <a:lnTo>
                      <a:pt x="168" y="53"/>
                    </a:lnTo>
                    <a:lnTo>
                      <a:pt x="164" y="57"/>
                    </a:lnTo>
                    <a:lnTo>
                      <a:pt x="86" y="119"/>
                    </a:lnTo>
                    <a:lnTo>
                      <a:pt x="84" y="119"/>
                    </a:lnTo>
                    <a:lnTo>
                      <a:pt x="81" y="124"/>
                    </a:lnTo>
                    <a:lnTo>
                      <a:pt x="76" y="130"/>
                    </a:lnTo>
                    <a:lnTo>
                      <a:pt x="71" y="140"/>
                    </a:lnTo>
                    <a:lnTo>
                      <a:pt x="64" y="149"/>
                    </a:lnTo>
                    <a:lnTo>
                      <a:pt x="57" y="159"/>
                    </a:lnTo>
                    <a:lnTo>
                      <a:pt x="52" y="167"/>
                    </a:lnTo>
                    <a:lnTo>
                      <a:pt x="47" y="177"/>
                    </a:lnTo>
                    <a:lnTo>
                      <a:pt x="36" y="169"/>
                    </a:lnTo>
                    <a:lnTo>
                      <a:pt x="27" y="160"/>
                    </a:lnTo>
                    <a:lnTo>
                      <a:pt x="17" y="150"/>
                    </a:lnTo>
                    <a:lnTo>
                      <a:pt x="12" y="140"/>
                    </a:lnTo>
                    <a:lnTo>
                      <a:pt x="5" y="129"/>
                    </a:lnTo>
                    <a:lnTo>
                      <a:pt x="2" y="119"/>
                    </a:lnTo>
                    <a:lnTo>
                      <a:pt x="0" y="107"/>
                    </a:lnTo>
                    <a:lnTo>
                      <a:pt x="0" y="95"/>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2" name="Freeform 712"/>
              <p:cNvSpPr>
                <a:spLocks/>
              </p:cNvSpPr>
              <p:nvPr/>
            </p:nvSpPr>
            <p:spPr bwMode="auto">
              <a:xfrm>
                <a:off x="4944" y="2754"/>
                <a:ext cx="380" cy="364"/>
              </a:xfrm>
              <a:custGeom>
                <a:avLst/>
                <a:gdLst>
                  <a:gd name="T0" fmla="*/ 143 w 760"/>
                  <a:gd name="T1" fmla="*/ 192 h 729"/>
                  <a:gd name="T2" fmla="*/ 110 w 760"/>
                  <a:gd name="T3" fmla="*/ 232 h 729"/>
                  <a:gd name="T4" fmla="*/ 88 w 760"/>
                  <a:gd name="T5" fmla="*/ 284 h 729"/>
                  <a:gd name="T6" fmla="*/ 48 w 760"/>
                  <a:gd name="T7" fmla="*/ 327 h 729"/>
                  <a:gd name="T8" fmla="*/ 5 w 760"/>
                  <a:gd name="T9" fmla="*/ 379 h 729"/>
                  <a:gd name="T10" fmla="*/ 0 w 760"/>
                  <a:gd name="T11" fmla="*/ 414 h 729"/>
                  <a:gd name="T12" fmla="*/ 8 w 760"/>
                  <a:gd name="T13" fmla="*/ 455 h 729"/>
                  <a:gd name="T14" fmla="*/ 46 w 760"/>
                  <a:gd name="T15" fmla="*/ 493 h 729"/>
                  <a:gd name="T16" fmla="*/ 86 w 760"/>
                  <a:gd name="T17" fmla="*/ 505 h 729"/>
                  <a:gd name="T18" fmla="*/ 125 w 760"/>
                  <a:gd name="T19" fmla="*/ 535 h 729"/>
                  <a:gd name="T20" fmla="*/ 105 w 760"/>
                  <a:gd name="T21" fmla="*/ 608 h 729"/>
                  <a:gd name="T22" fmla="*/ 145 w 760"/>
                  <a:gd name="T23" fmla="*/ 665 h 729"/>
                  <a:gd name="T24" fmla="*/ 212 w 760"/>
                  <a:gd name="T25" fmla="*/ 684 h 729"/>
                  <a:gd name="T26" fmla="*/ 279 w 760"/>
                  <a:gd name="T27" fmla="*/ 647 h 729"/>
                  <a:gd name="T28" fmla="*/ 337 w 760"/>
                  <a:gd name="T29" fmla="*/ 659 h 729"/>
                  <a:gd name="T30" fmla="*/ 376 w 760"/>
                  <a:gd name="T31" fmla="*/ 714 h 729"/>
                  <a:gd name="T32" fmla="*/ 436 w 760"/>
                  <a:gd name="T33" fmla="*/ 729 h 729"/>
                  <a:gd name="T34" fmla="*/ 493 w 760"/>
                  <a:gd name="T35" fmla="*/ 702 h 729"/>
                  <a:gd name="T36" fmla="*/ 526 w 760"/>
                  <a:gd name="T37" fmla="*/ 630 h 729"/>
                  <a:gd name="T38" fmla="*/ 575 w 760"/>
                  <a:gd name="T39" fmla="*/ 625 h 729"/>
                  <a:gd name="T40" fmla="*/ 623 w 760"/>
                  <a:gd name="T41" fmla="*/ 627 h 729"/>
                  <a:gd name="T42" fmla="*/ 668 w 760"/>
                  <a:gd name="T43" fmla="*/ 605 h 729"/>
                  <a:gd name="T44" fmla="*/ 695 w 760"/>
                  <a:gd name="T45" fmla="*/ 563 h 729"/>
                  <a:gd name="T46" fmla="*/ 694 w 760"/>
                  <a:gd name="T47" fmla="*/ 506 h 729"/>
                  <a:gd name="T48" fmla="*/ 717 w 760"/>
                  <a:gd name="T49" fmla="*/ 466 h 729"/>
                  <a:gd name="T50" fmla="*/ 757 w 760"/>
                  <a:gd name="T51" fmla="*/ 413 h 729"/>
                  <a:gd name="T52" fmla="*/ 752 w 760"/>
                  <a:gd name="T53" fmla="*/ 348 h 729"/>
                  <a:gd name="T54" fmla="*/ 707 w 760"/>
                  <a:gd name="T55" fmla="*/ 297 h 729"/>
                  <a:gd name="T56" fmla="*/ 663 w 760"/>
                  <a:gd name="T57" fmla="*/ 267 h 729"/>
                  <a:gd name="T58" fmla="*/ 695 w 760"/>
                  <a:gd name="T59" fmla="*/ 217 h 729"/>
                  <a:gd name="T60" fmla="*/ 694 w 760"/>
                  <a:gd name="T61" fmla="*/ 162 h 729"/>
                  <a:gd name="T62" fmla="*/ 662 w 760"/>
                  <a:gd name="T63" fmla="*/ 115 h 729"/>
                  <a:gd name="T64" fmla="*/ 605 w 760"/>
                  <a:gd name="T65" fmla="*/ 97 h 729"/>
                  <a:gd name="T66" fmla="*/ 566 w 760"/>
                  <a:gd name="T67" fmla="*/ 103 h 729"/>
                  <a:gd name="T68" fmla="*/ 510 w 760"/>
                  <a:gd name="T69" fmla="*/ 108 h 729"/>
                  <a:gd name="T70" fmla="*/ 473 w 760"/>
                  <a:gd name="T71" fmla="*/ 75 h 729"/>
                  <a:gd name="T72" fmla="*/ 448 w 760"/>
                  <a:gd name="T73" fmla="*/ 28 h 729"/>
                  <a:gd name="T74" fmla="*/ 381 w 760"/>
                  <a:gd name="T75" fmla="*/ 0 h 729"/>
                  <a:gd name="T76" fmla="*/ 339 w 760"/>
                  <a:gd name="T77" fmla="*/ 6 h 729"/>
                  <a:gd name="T78" fmla="*/ 297 w 760"/>
                  <a:gd name="T79" fmla="*/ 43 h 729"/>
                  <a:gd name="T80" fmla="*/ 284 w 760"/>
                  <a:gd name="T81" fmla="*/ 80 h 729"/>
                  <a:gd name="T82" fmla="*/ 255 w 760"/>
                  <a:gd name="T83" fmla="*/ 110 h 729"/>
                  <a:gd name="T84" fmla="*/ 220 w 760"/>
                  <a:gd name="T85" fmla="*/ 128 h 729"/>
                  <a:gd name="T86" fmla="*/ 244 w 760"/>
                  <a:gd name="T87" fmla="*/ 147 h 729"/>
                  <a:gd name="T88" fmla="*/ 282 w 760"/>
                  <a:gd name="T89" fmla="*/ 132 h 729"/>
                  <a:gd name="T90" fmla="*/ 334 w 760"/>
                  <a:gd name="T91" fmla="*/ 122 h 729"/>
                  <a:gd name="T92" fmla="*/ 399 w 760"/>
                  <a:gd name="T93" fmla="*/ 122 h 729"/>
                  <a:gd name="T94" fmla="*/ 474 w 760"/>
                  <a:gd name="T95" fmla="*/ 137 h 729"/>
                  <a:gd name="T96" fmla="*/ 548 w 760"/>
                  <a:gd name="T97" fmla="*/ 175 h 729"/>
                  <a:gd name="T98" fmla="*/ 610 w 760"/>
                  <a:gd name="T99" fmla="*/ 240 h 729"/>
                  <a:gd name="T100" fmla="*/ 647 w 760"/>
                  <a:gd name="T101" fmla="*/ 334 h 729"/>
                  <a:gd name="T102" fmla="*/ 638 w 760"/>
                  <a:gd name="T103" fmla="*/ 433 h 729"/>
                  <a:gd name="T104" fmla="*/ 592 w 760"/>
                  <a:gd name="T105" fmla="*/ 521 h 729"/>
                  <a:gd name="T106" fmla="*/ 518 w 760"/>
                  <a:gd name="T107" fmla="*/ 590 h 729"/>
                  <a:gd name="T108" fmla="*/ 423 w 760"/>
                  <a:gd name="T109" fmla="*/ 623 h 729"/>
                  <a:gd name="T110" fmla="*/ 322 w 760"/>
                  <a:gd name="T111" fmla="*/ 615 h 729"/>
                  <a:gd name="T112" fmla="*/ 232 w 760"/>
                  <a:gd name="T113" fmla="*/ 580 h 729"/>
                  <a:gd name="T114" fmla="*/ 165 w 760"/>
                  <a:gd name="T115" fmla="*/ 531 h 729"/>
                  <a:gd name="T116" fmla="*/ 132 w 760"/>
                  <a:gd name="T117" fmla="*/ 478 h 729"/>
                  <a:gd name="T118" fmla="*/ 115 w 760"/>
                  <a:gd name="T119" fmla="*/ 413 h 729"/>
                  <a:gd name="T120" fmla="*/ 115 w 760"/>
                  <a:gd name="T121" fmla="*/ 337 h 729"/>
                  <a:gd name="T122" fmla="*/ 135 w 760"/>
                  <a:gd name="T123" fmla="*/ 262 h 729"/>
                  <a:gd name="T124" fmla="*/ 170 w 760"/>
                  <a:gd name="T125" fmla="*/ 214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0" h="729">
                    <a:moveTo>
                      <a:pt x="170" y="214"/>
                    </a:moveTo>
                    <a:lnTo>
                      <a:pt x="153" y="185"/>
                    </a:lnTo>
                    <a:lnTo>
                      <a:pt x="150" y="185"/>
                    </a:lnTo>
                    <a:lnTo>
                      <a:pt x="143" y="192"/>
                    </a:lnTo>
                    <a:lnTo>
                      <a:pt x="133" y="200"/>
                    </a:lnTo>
                    <a:lnTo>
                      <a:pt x="123" y="215"/>
                    </a:lnTo>
                    <a:lnTo>
                      <a:pt x="117" y="222"/>
                    </a:lnTo>
                    <a:lnTo>
                      <a:pt x="110" y="232"/>
                    </a:lnTo>
                    <a:lnTo>
                      <a:pt x="105" y="242"/>
                    </a:lnTo>
                    <a:lnTo>
                      <a:pt x="100" y="257"/>
                    </a:lnTo>
                    <a:lnTo>
                      <a:pt x="93" y="269"/>
                    </a:lnTo>
                    <a:lnTo>
                      <a:pt x="88" y="284"/>
                    </a:lnTo>
                    <a:lnTo>
                      <a:pt x="83" y="299"/>
                    </a:lnTo>
                    <a:lnTo>
                      <a:pt x="81" y="319"/>
                    </a:lnTo>
                    <a:lnTo>
                      <a:pt x="63" y="321"/>
                    </a:lnTo>
                    <a:lnTo>
                      <a:pt x="48" y="327"/>
                    </a:lnTo>
                    <a:lnTo>
                      <a:pt x="33" y="336"/>
                    </a:lnTo>
                    <a:lnTo>
                      <a:pt x="23" y="349"/>
                    </a:lnTo>
                    <a:lnTo>
                      <a:pt x="11" y="363"/>
                    </a:lnTo>
                    <a:lnTo>
                      <a:pt x="5" y="379"/>
                    </a:lnTo>
                    <a:lnTo>
                      <a:pt x="1" y="386"/>
                    </a:lnTo>
                    <a:lnTo>
                      <a:pt x="0" y="394"/>
                    </a:lnTo>
                    <a:lnTo>
                      <a:pt x="0" y="404"/>
                    </a:lnTo>
                    <a:lnTo>
                      <a:pt x="0" y="414"/>
                    </a:lnTo>
                    <a:lnTo>
                      <a:pt x="0" y="424"/>
                    </a:lnTo>
                    <a:lnTo>
                      <a:pt x="1" y="434"/>
                    </a:lnTo>
                    <a:lnTo>
                      <a:pt x="3" y="445"/>
                    </a:lnTo>
                    <a:lnTo>
                      <a:pt x="8" y="455"/>
                    </a:lnTo>
                    <a:lnTo>
                      <a:pt x="16" y="470"/>
                    </a:lnTo>
                    <a:lnTo>
                      <a:pt x="31" y="485"/>
                    </a:lnTo>
                    <a:lnTo>
                      <a:pt x="38" y="488"/>
                    </a:lnTo>
                    <a:lnTo>
                      <a:pt x="46" y="493"/>
                    </a:lnTo>
                    <a:lnTo>
                      <a:pt x="56" y="496"/>
                    </a:lnTo>
                    <a:lnTo>
                      <a:pt x="66" y="501"/>
                    </a:lnTo>
                    <a:lnTo>
                      <a:pt x="76" y="503"/>
                    </a:lnTo>
                    <a:lnTo>
                      <a:pt x="86" y="505"/>
                    </a:lnTo>
                    <a:lnTo>
                      <a:pt x="98" y="505"/>
                    </a:lnTo>
                    <a:lnTo>
                      <a:pt x="110" y="506"/>
                    </a:lnTo>
                    <a:lnTo>
                      <a:pt x="117" y="520"/>
                    </a:lnTo>
                    <a:lnTo>
                      <a:pt x="125" y="535"/>
                    </a:lnTo>
                    <a:lnTo>
                      <a:pt x="112" y="553"/>
                    </a:lnTo>
                    <a:lnTo>
                      <a:pt x="105" y="570"/>
                    </a:lnTo>
                    <a:lnTo>
                      <a:pt x="102" y="590"/>
                    </a:lnTo>
                    <a:lnTo>
                      <a:pt x="105" y="608"/>
                    </a:lnTo>
                    <a:lnTo>
                      <a:pt x="108" y="623"/>
                    </a:lnTo>
                    <a:lnTo>
                      <a:pt x="118" y="640"/>
                    </a:lnTo>
                    <a:lnTo>
                      <a:pt x="130" y="654"/>
                    </a:lnTo>
                    <a:lnTo>
                      <a:pt x="145" y="665"/>
                    </a:lnTo>
                    <a:lnTo>
                      <a:pt x="158" y="674"/>
                    </a:lnTo>
                    <a:lnTo>
                      <a:pt x="175" y="679"/>
                    </a:lnTo>
                    <a:lnTo>
                      <a:pt x="194" y="682"/>
                    </a:lnTo>
                    <a:lnTo>
                      <a:pt x="212" y="684"/>
                    </a:lnTo>
                    <a:lnTo>
                      <a:pt x="229" y="679"/>
                    </a:lnTo>
                    <a:lnTo>
                      <a:pt x="245" y="672"/>
                    </a:lnTo>
                    <a:lnTo>
                      <a:pt x="262" y="662"/>
                    </a:lnTo>
                    <a:lnTo>
                      <a:pt x="279" y="647"/>
                    </a:lnTo>
                    <a:lnTo>
                      <a:pt x="291" y="650"/>
                    </a:lnTo>
                    <a:lnTo>
                      <a:pt x="306" y="654"/>
                    </a:lnTo>
                    <a:lnTo>
                      <a:pt x="321" y="655"/>
                    </a:lnTo>
                    <a:lnTo>
                      <a:pt x="337" y="659"/>
                    </a:lnTo>
                    <a:lnTo>
                      <a:pt x="342" y="675"/>
                    </a:lnTo>
                    <a:lnTo>
                      <a:pt x="351" y="690"/>
                    </a:lnTo>
                    <a:lnTo>
                      <a:pt x="361" y="702"/>
                    </a:lnTo>
                    <a:lnTo>
                      <a:pt x="376" y="714"/>
                    </a:lnTo>
                    <a:lnTo>
                      <a:pt x="388" y="720"/>
                    </a:lnTo>
                    <a:lnTo>
                      <a:pt x="403" y="725"/>
                    </a:lnTo>
                    <a:lnTo>
                      <a:pt x="419" y="727"/>
                    </a:lnTo>
                    <a:lnTo>
                      <a:pt x="436" y="729"/>
                    </a:lnTo>
                    <a:lnTo>
                      <a:pt x="449" y="724"/>
                    </a:lnTo>
                    <a:lnTo>
                      <a:pt x="464" y="720"/>
                    </a:lnTo>
                    <a:lnTo>
                      <a:pt x="478" y="710"/>
                    </a:lnTo>
                    <a:lnTo>
                      <a:pt x="493" y="702"/>
                    </a:lnTo>
                    <a:lnTo>
                      <a:pt x="503" y="687"/>
                    </a:lnTo>
                    <a:lnTo>
                      <a:pt x="513" y="670"/>
                    </a:lnTo>
                    <a:lnTo>
                      <a:pt x="520" y="650"/>
                    </a:lnTo>
                    <a:lnTo>
                      <a:pt x="526" y="630"/>
                    </a:lnTo>
                    <a:lnTo>
                      <a:pt x="538" y="625"/>
                    </a:lnTo>
                    <a:lnTo>
                      <a:pt x="551" y="615"/>
                    </a:lnTo>
                    <a:lnTo>
                      <a:pt x="561" y="620"/>
                    </a:lnTo>
                    <a:lnTo>
                      <a:pt x="575" y="625"/>
                    </a:lnTo>
                    <a:lnTo>
                      <a:pt x="587" y="628"/>
                    </a:lnTo>
                    <a:lnTo>
                      <a:pt x="600" y="630"/>
                    </a:lnTo>
                    <a:lnTo>
                      <a:pt x="612" y="628"/>
                    </a:lnTo>
                    <a:lnTo>
                      <a:pt x="623" y="627"/>
                    </a:lnTo>
                    <a:lnTo>
                      <a:pt x="635" y="623"/>
                    </a:lnTo>
                    <a:lnTo>
                      <a:pt x="648" y="620"/>
                    </a:lnTo>
                    <a:lnTo>
                      <a:pt x="658" y="612"/>
                    </a:lnTo>
                    <a:lnTo>
                      <a:pt x="668" y="605"/>
                    </a:lnTo>
                    <a:lnTo>
                      <a:pt x="677" y="595"/>
                    </a:lnTo>
                    <a:lnTo>
                      <a:pt x="685" y="587"/>
                    </a:lnTo>
                    <a:lnTo>
                      <a:pt x="690" y="577"/>
                    </a:lnTo>
                    <a:lnTo>
                      <a:pt x="695" y="563"/>
                    </a:lnTo>
                    <a:lnTo>
                      <a:pt x="699" y="552"/>
                    </a:lnTo>
                    <a:lnTo>
                      <a:pt x="700" y="540"/>
                    </a:lnTo>
                    <a:lnTo>
                      <a:pt x="697" y="521"/>
                    </a:lnTo>
                    <a:lnTo>
                      <a:pt x="694" y="506"/>
                    </a:lnTo>
                    <a:lnTo>
                      <a:pt x="687" y="491"/>
                    </a:lnTo>
                    <a:lnTo>
                      <a:pt x="682" y="481"/>
                    </a:lnTo>
                    <a:lnTo>
                      <a:pt x="700" y="475"/>
                    </a:lnTo>
                    <a:lnTo>
                      <a:pt x="717" y="466"/>
                    </a:lnTo>
                    <a:lnTo>
                      <a:pt x="732" y="455"/>
                    </a:lnTo>
                    <a:lnTo>
                      <a:pt x="744" y="443"/>
                    </a:lnTo>
                    <a:lnTo>
                      <a:pt x="750" y="428"/>
                    </a:lnTo>
                    <a:lnTo>
                      <a:pt x="757" y="413"/>
                    </a:lnTo>
                    <a:lnTo>
                      <a:pt x="759" y="396"/>
                    </a:lnTo>
                    <a:lnTo>
                      <a:pt x="760" y="381"/>
                    </a:lnTo>
                    <a:lnTo>
                      <a:pt x="757" y="363"/>
                    </a:lnTo>
                    <a:lnTo>
                      <a:pt x="752" y="348"/>
                    </a:lnTo>
                    <a:lnTo>
                      <a:pt x="744" y="331"/>
                    </a:lnTo>
                    <a:lnTo>
                      <a:pt x="735" y="319"/>
                    </a:lnTo>
                    <a:lnTo>
                      <a:pt x="722" y="306"/>
                    </a:lnTo>
                    <a:lnTo>
                      <a:pt x="707" y="297"/>
                    </a:lnTo>
                    <a:lnTo>
                      <a:pt x="690" y="291"/>
                    </a:lnTo>
                    <a:lnTo>
                      <a:pt x="672" y="291"/>
                    </a:lnTo>
                    <a:lnTo>
                      <a:pt x="667" y="279"/>
                    </a:lnTo>
                    <a:lnTo>
                      <a:pt x="663" y="267"/>
                    </a:lnTo>
                    <a:lnTo>
                      <a:pt x="673" y="256"/>
                    </a:lnTo>
                    <a:lnTo>
                      <a:pt x="684" y="244"/>
                    </a:lnTo>
                    <a:lnTo>
                      <a:pt x="690" y="230"/>
                    </a:lnTo>
                    <a:lnTo>
                      <a:pt x="695" y="217"/>
                    </a:lnTo>
                    <a:lnTo>
                      <a:pt x="697" y="202"/>
                    </a:lnTo>
                    <a:lnTo>
                      <a:pt x="699" y="189"/>
                    </a:lnTo>
                    <a:lnTo>
                      <a:pt x="697" y="174"/>
                    </a:lnTo>
                    <a:lnTo>
                      <a:pt x="694" y="162"/>
                    </a:lnTo>
                    <a:lnTo>
                      <a:pt x="687" y="147"/>
                    </a:lnTo>
                    <a:lnTo>
                      <a:pt x="680" y="135"/>
                    </a:lnTo>
                    <a:lnTo>
                      <a:pt x="670" y="123"/>
                    </a:lnTo>
                    <a:lnTo>
                      <a:pt x="662" y="115"/>
                    </a:lnTo>
                    <a:lnTo>
                      <a:pt x="648" y="105"/>
                    </a:lnTo>
                    <a:lnTo>
                      <a:pt x="635" y="100"/>
                    </a:lnTo>
                    <a:lnTo>
                      <a:pt x="620" y="97"/>
                    </a:lnTo>
                    <a:lnTo>
                      <a:pt x="605" y="97"/>
                    </a:lnTo>
                    <a:lnTo>
                      <a:pt x="595" y="97"/>
                    </a:lnTo>
                    <a:lnTo>
                      <a:pt x="585" y="97"/>
                    </a:lnTo>
                    <a:lnTo>
                      <a:pt x="575" y="98"/>
                    </a:lnTo>
                    <a:lnTo>
                      <a:pt x="566" y="103"/>
                    </a:lnTo>
                    <a:lnTo>
                      <a:pt x="550" y="112"/>
                    </a:lnTo>
                    <a:lnTo>
                      <a:pt x="540" y="123"/>
                    </a:lnTo>
                    <a:lnTo>
                      <a:pt x="525" y="115"/>
                    </a:lnTo>
                    <a:lnTo>
                      <a:pt x="510" y="108"/>
                    </a:lnTo>
                    <a:lnTo>
                      <a:pt x="493" y="102"/>
                    </a:lnTo>
                    <a:lnTo>
                      <a:pt x="476" y="97"/>
                    </a:lnTo>
                    <a:lnTo>
                      <a:pt x="474" y="85"/>
                    </a:lnTo>
                    <a:lnTo>
                      <a:pt x="473" y="75"/>
                    </a:lnTo>
                    <a:lnTo>
                      <a:pt x="469" y="65"/>
                    </a:lnTo>
                    <a:lnTo>
                      <a:pt x="468" y="57"/>
                    </a:lnTo>
                    <a:lnTo>
                      <a:pt x="458" y="40"/>
                    </a:lnTo>
                    <a:lnTo>
                      <a:pt x="448" y="28"/>
                    </a:lnTo>
                    <a:lnTo>
                      <a:pt x="431" y="15"/>
                    </a:lnTo>
                    <a:lnTo>
                      <a:pt x="416" y="6"/>
                    </a:lnTo>
                    <a:lnTo>
                      <a:pt x="398" y="0"/>
                    </a:lnTo>
                    <a:lnTo>
                      <a:pt x="381" y="0"/>
                    </a:lnTo>
                    <a:lnTo>
                      <a:pt x="367" y="0"/>
                    </a:lnTo>
                    <a:lnTo>
                      <a:pt x="357" y="0"/>
                    </a:lnTo>
                    <a:lnTo>
                      <a:pt x="347" y="1"/>
                    </a:lnTo>
                    <a:lnTo>
                      <a:pt x="339" y="6"/>
                    </a:lnTo>
                    <a:lnTo>
                      <a:pt x="322" y="16"/>
                    </a:lnTo>
                    <a:lnTo>
                      <a:pt x="309" y="30"/>
                    </a:lnTo>
                    <a:lnTo>
                      <a:pt x="302" y="36"/>
                    </a:lnTo>
                    <a:lnTo>
                      <a:pt x="297" y="43"/>
                    </a:lnTo>
                    <a:lnTo>
                      <a:pt x="292" y="52"/>
                    </a:lnTo>
                    <a:lnTo>
                      <a:pt x="289" y="62"/>
                    </a:lnTo>
                    <a:lnTo>
                      <a:pt x="285" y="70"/>
                    </a:lnTo>
                    <a:lnTo>
                      <a:pt x="284" y="80"/>
                    </a:lnTo>
                    <a:lnTo>
                      <a:pt x="284" y="90"/>
                    </a:lnTo>
                    <a:lnTo>
                      <a:pt x="284" y="102"/>
                    </a:lnTo>
                    <a:lnTo>
                      <a:pt x="269" y="105"/>
                    </a:lnTo>
                    <a:lnTo>
                      <a:pt x="255" y="110"/>
                    </a:lnTo>
                    <a:lnTo>
                      <a:pt x="244" y="113"/>
                    </a:lnTo>
                    <a:lnTo>
                      <a:pt x="235" y="118"/>
                    </a:lnTo>
                    <a:lnTo>
                      <a:pt x="222" y="125"/>
                    </a:lnTo>
                    <a:lnTo>
                      <a:pt x="220" y="128"/>
                    </a:lnTo>
                    <a:lnTo>
                      <a:pt x="229" y="157"/>
                    </a:lnTo>
                    <a:lnTo>
                      <a:pt x="230" y="154"/>
                    </a:lnTo>
                    <a:lnTo>
                      <a:pt x="239" y="150"/>
                    </a:lnTo>
                    <a:lnTo>
                      <a:pt x="244" y="147"/>
                    </a:lnTo>
                    <a:lnTo>
                      <a:pt x="252" y="144"/>
                    </a:lnTo>
                    <a:lnTo>
                      <a:pt x="260" y="140"/>
                    </a:lnTo>
                    <a:lnTo>
                      <a:pt x="272" y="137"/>
                    </a:lnTo>
                    <a:lnTo>
                      <a:pt x="282" y="132"/>
                    </a:lnTo>
                    <a:lnTo>
                      <a:pt x="292" y="130"/>
                    </a:lnTo>
                    <a:lnTo>
                      <a:pt x="304" y="127"/>
                    </a:lnTo>
                    <a:lnTo>
                      <a:pt x="319" y="125"/>
                    </a:lnTo>
                    <a:lnTo>
                      <a:pt x="334" y="122"/>
                    </a:lnTo>
                    <a:lnTo>
                      <a:pt x="349" y="120"/>
                    </a:lnTo>
                    <a:lnTo>
                      <a:pt x="364" y="120"/>
                    </a:lnTo>
                    <a:lnTo>
                      <a:pt x="382" y="122"/>
                    </a:lnTo>
                    <a:lnTo>
                      <a:pt x="399" y="122"/>
                    </a:lnTo>
                    <a:lnTo>
                      <a:pt x="418" y="123"/>
                    </a:lnTo>
                    <a:lnTo>
                      <a:pt x="436" y="127"/>
                    </a:lnTo>
                    <a:lnTo>
                      <a:pt x="456" y="132"/>
                    </a:lnTo>
                    <a:lnTo>
                      <a:pt x="474" y="137"/>
                    </a:lnTo>
                    <a:lnTo>
                      <a:pt x="495" y="145"/>
                    </a:lnTo>
                    <a:lnTo>
                      <a:pt x="513" y="154"/>
                    </a:lnTo>
                    <a:lnTo>
                      <a:pt x="533" y="165"/>
                    </a:lnTo>
                    <a:lnTo>
                      <a:pt x="548" y="175"/>
                    </a:lnTo>
                    <a:lnTo>
                      <a:pt x="566" y="190"/>
                    </a:lnTo>
                    <a:lnTo>
                      <a:pt x="582" y="204"/>
                    </a:lnTo>
                    <a:lnTo>
                      <a:pt x="598" y="222"/>
                    </a:lnTo>
                    <a:lnTo>
                      <a:pt x="610" y="240"/>
                    </a:lnTo>
                    <a:lnTo>
                      <a:pt x="623" y="262"/>
                    </a:lnTo>
                    <a:lnTo>
                      <a:pt x="633" y="284"/>
                    </a:lnTo>
                    <a:lnTo>
                      <a:pt x="643" y="309"/>
                    </a:lnTo>
                    <a:lnTo>
                      <a:pt x="647" y="334"/>
                    </a:lnTo>
                    <a:lnTo>
                      <a:pt x="648" y="359"/>
                    </a:lnTo>
                    <a:lnTo>
                      <a:pt x="648" y="384"/>
                    </a:lnTo>
                    <a:lnTo>
                      <a:pt x="645" y="409"/>
                    </a:lnTo>
                    <a:lnTo>
                      <a:pt x="638" y="433"/>
                    </a:lnTo>
                    <a:lnTo>
                      <a:pt x="632" y="458"/>
                    </a:lnTo>
                    <a:lnTo>
                      <a:pt x="620" y="480"/>
                    </a:lnTo>
                    <a:lnTo>
                      <a:pt x="608" y="503"/>
                    </a:lnTo>
                    <a:lnTo>
                      <a:pt x="592" y="521"/>
                    </a:lnTo>
                    <a:lnTo>
                      <a:pt x="575" y="541"/>
                    </a:lnTo>
                    <a:lnTo>
                      <a:pt x="556" y="560"/>
                    </a:lnTo>
                    <a:lnTo>
                      <a:pt x="540" y="577"/>
                    </a:lnTo>
                    <a:lnTo>
                      <a:pt x="518" y="590"/>
                    </a:lnTo>
                    <a:lnTo>
                      <a:pt x="496" y="602"/>
                    </a:lnTo>
                    <a:lnTo>
                      <a:pt x="473" y="610"/>
                    </a:lnTo>
                    <a:lnTo>
                      <a:pt x="449" y="620"/>
                    </a:lnTo>
                    <a:lnTo>
                      <a:pt x="423" y="623"/>
                    </a:lnTo>
                    <a:lnTo>
                      <a:pt x="398" y="625"/>
                    </a:lnTo>
                    <a:lnTo>
                      <a:pt x="372" y="623"/>
                    </a:lnTo>
                    <a:lnTo>
                      <a:pt x="347" y="622"/>
                    </a:lnTo>
                    <a:lnTo>
                      <a:pt x="322" y="615"/>
                    </a:lnTo>
                    <a:lnTo>
                      <a:pt x="299" y="608"/>
                    </a:lnTo>
                    <a:lnTo>
                      <a:pt x="275" y="600"/>
                    </a:lnTo>
                    <a:lnTo>
                      <a:pt x="255" y="592"/>
                    </a:lnTo>
                    <a:lnTo>
                      <a:pt x="232" y="580"/>
                    </a:lnTo>
                    <a:lnTo>
                      <a:pt x="215" y="570"/>
                    </a:lnTo>
                    <a:lnTo>
                      <a:pt x="195" y="557"/>
                    </a:lnTo>
                    <a:lnTo>
                      <a:pt x="180" y="545"/>
                    </a:lnTo>
                    <a:lnTo>
                      <a:pt x="165" y="531"/>
                    </a:lnTo>
                    <a:lnTo>
                      <a:pt x="153" y="518"/>
                    </a:lnTo>
                    <a:lnTo>
                      <a:pt x="143" y="505"/>
                    </a:lnTo>
                    <a:lnTo>
                      <a:pt x="138" y="493"/>
                    </a:lnTo>
                    <a:lnTo>
                      <a:pt x="132" y="478"/>
                    </a:lnTo>
                    <a:lnTo>
                      <a:pt x="127" y="463"/>
                    </a:lnTo>
                    <a:lnTo>
                      <a:pt x="122" y="446"/>
                    </a:lnTo>
                    <a:lnTo>
                      <a:pt x="118" y="431"/>
                    </a:lnTo>
                    <a:lnTo>
                      <a:pt x="115" y="413"/>
                    </a:lnTo>
                    <a:lnTo>
                      <a:pt x="113" y="394"/>
                    </a:lnTo>
                    <a:lnTo>
                      <a:pt x="113" y="376"/>
                    </a:lnTo>
                    <a:lnTo>
                      <a:pt x="115" y="358"/>
                    </a:lnTo>
                    <a:lnTo>
                      <a:pt x="115" y="337"/>
                    </a:lnTo>
                    <a:lnTo>
                      <a:pt x="120" y="319"/>
                    </a:lnTo>
                    <a:lnTo>
                      <a:pt x="123" y="299"/>
                    </a:lnTo>
                    <a:lnTo>
                      <a:pt x="130" y="281"/>
                    </a:lnTo>
                    <a:lnTo>
                      <a:pt x="135" y="262"/>
                    </a:lnTo>
                    <a:lnTo>
                      <a:pt x="145" y="246"/>
                    </a:lnTo>
                    <a:lnTo>
                      <a:pt x="155" y="229"/>
                    </a:lnTo>
                    <a:lnTo>
                      <a:pt x="170" y="214"/>
                    </a:lnTo>
                    <a:lnTo>
                      <a:pt x="170"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3" name="Freeform 713"/>
              <p:cNvSpPr>
                <a:spLocks/>
              </p:cNvSpPr>
              <p:nvPr/>
            </p:nvSpPr>
            <p:spPr bwMode="auto">
              <a:xfrm>
                <a:off x="4262" y="1845"/>
                <a:ext cx="82" cy="81"/>
              </a:xfrm>
              <a:custGeom>
                <a:avLst/>
                <a:gdLst>
                  <a:gd name="T0" fmla="*/ 0 w 164"/>
                  <a:gd name="T1" fmla="*/ 87 h 162"/>
                  <a:gd name="T2" fmla="*/ 0 w 164"/>
                  <a:gd name="T3" fmla="*/ 69 h 162"/>
                  <a:gd name="T4" fmla="*/ 4 w 164"/>
                  <a:gd name="T5" fmla="*/ 54 h 162"/>
                  <a:gd name="T6" fmla="*/ 9 w 164"/>
                  <a:gd name="T7" fmla="*/ 40 h 162"/>
                  <a:gd name="T8" fmla="*/ 19 w 164"/>
                  <a:gd name="T9" fmla="*/ 30 h 162"/>
                  <a:gd name="T10" fmla="*/ 29 w 164"/>
                  <a:gd name="T11" fmla="*/ 18 h 162"/>
                  <a:gd name="T12" fmla="*/ 41 w 164"/>
                  <a:gd name="T13" fmla="*/ 12 h 162"/>
                  <a:gd name="T14" fmla="*/ 51 w 164"/>
                  <a:gd name="T15" fmla="*/ 5 h 162"/>
                  <a:gd name="T16" fmla="*/ 66 w 164"/>
                  <a:gd name="T17" fmla="*/ 3 h 162"/>
                  <a:gd name="T18" fmla="*/ 77 w 164"/>
                  <a:gd name="T19" fmla="*/ 0 h 162"/>
                  <a:gd name="T20" fmla="*/ 92 w 164"/>
                  <a:gd name="T21" fmla="*/ 0 h 162"/>
                  <a:gd name="T22" fmla="*/ 106 w 164"/>
                  <a:gd name="T23" fmla="*/ 2 h 162"/>
                  <a:gd name="T24" fmla="*/ 119 w 164"/>
                  <a:gd name="T25" fmla="*/ 8 h 162"/>
                  <a:gd name="T26" fmla="*/ 131 w 164"/>
                  <a:gd name="T27" fmla="*/ 13 h 162"/>
                  <a:gd name="T28" fmla="*/ 144 w 164"/>
                  <a:gd name="T29" fmla="*/ 23 h 162"/>
                  <a:gd name="T30" fmla="*/ 154 w 164"/>
                  <a:gd name="T31" fmla="*/ 33 h 162"/>
                  <a:gd name="T32" fmla="*/ 164 w 164"/>
                  <a:gd name="T33" fmla="*/ 49 h 162"/>
                  <a:gd name="T34" fmla="*/ 148 w 164"/>
                  <a:gd name="T35" fmla="*/ 57 h 162"/>
                  <a:gd name="T36" fmla="*/ 136 w 164"/>
                  <a:gd name="T37" fmla="*/ 65 h 162"/>
                  <a:gd name="T38" fmla="*/ 124 w 164"/>
                  <a:gd name="T39" fmla="*/ 70 h 162"/>
                  <a:gd name="T40" fmla="*/ 116 w 164"/>
                  <a:gd name="T41" fmla="*/ 77 h 162"/>
                  <a:gd name="T42" fmla="*/ 101 w 164"/>
                  <a:gd name="T43" fmla="*/ 87 h 162"/>
                  <a:gd name="T44" fmla="*/ 91 w 164"/>
                  <a:gd name="T45" fmla="*/ 97 h 162"/>
                  <a:gd name="T46" fmla="*/ 79 w 164"/>
                  <a:gd name="T47" fmla="*/ 105 h 162"/>
                  <a:gd name="T48" fmla="*/ 69 w 164"/>
                  <a:gd name="T49" fmla="*/ 119 h 162"/>
                  <a:gd name="T50" fmla="*/ 62 w 164"/>
                  <a:gd name="T51" fmla="*/ 125 h 162"/>
                  <a:gd name="T52" fmla="*/ 56 w 164"/>
                  <a:gd name="T53" fmla="*/ 135 h 162"/>
                  <a:gd name="T54" fmla="*/ 47 w 164"/>
                  <a:gd name="T55" fmla="*/ 147 h 162"/>
                  <a:gd name="T56" fmla="*/ 42 w 164"/>
                  <a:gd name="T57" fmla="*/ 162 h 162"/>
                  <a:gd name="T58" fmla="*/ 32 w 164"/>
                  <a:gd name="T59" fmla="*/ 154 h 162"/>
                  <a:gd name="T60" fmla="*/ 24 w 164"/>
                  <a:gd name="T61" fmla="*/ 147 h 162"/>
                  <a:gd name="T62" fmla="*/ 17 w 164"/>
                  <a:gd name="T63" fmla="*/ 139 h 162"/>
                  <a:gd name="T64" fmla="*/ 12 w 164"/>
                  <a:gd name="T65" fmla="*/ 130 h 162"/>
                  <a:gd name="T66" fmla="*/ 5 w 164"/>
                  <a:gd name="T67" fmla="*/ 120 h 162"/>
                  <a:gd name="T68" fmla="*/ 2 w 164"/>
                  <a:gd name="T69" fmla="*/ 110 h 162"/>
                  <a:gd name="T70" fmla="*/ 0 w 164"/>
                  <a:gd name="T71" fmla="*/ 99 h 162"/>
                  <a:gd name="T72" fmla="*/ 0 w 164"/>
                  <a:gd name="T73" fmla="*/ 87 h 162"/>
                  <a:gd name="T74" fmla="*/ 0 w 164"/>
                  <a:gd name="T75" fmla="*/ 8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162">
                    <a:moveTo>
                      <a:pt x="0" y="87"/>
                    </a:moveTo>
                    <a:lnTo>
                      <a:pt x="0" y="69"/>
                    </a:lnTo>
                    <a:lnTo>
                      <a:pt x="4" y="54"/>
                    </a:lnTo>
                    <a:lnTo>
                      <a:pt x="9" y="40"/>
                    </a:lnTo>
                    <a:lnTo>
                      <a:pt x="19" y="30"/>
                    </a:lnTo>
                    <a:lnTo>
                      <a:pt x="29" y="18"/>
                    </a:lnTo>
                    <a:lnTo>
                      <a:pt x="41" y="12"/>
                    </a:lnTo>
                    <a:lnTo>
                      <a:pt x="51" y="5"/>
                    </a:lnTo>
                    <a:lnTo>
                      <a:pt x="66" y="3"/>
                    </a:lnTo>
                    <a:lnTo>
                      <a:pt x="77" y="0"/>
                    </a:lnTo>
                    <a:lnTo>
                      <a:pt x="92" y="0"/>
                    </a:lnTo>
                    <a:lnTo>
                      <a:pt x="106" y="2"/>
                    </a:lnTo>
                    <a:lnTo>
                      <a:pt x="119" y="8"/>
                    </a:lnTo>
                    <a:lnTo>
                      <a:pt x="131" y="13"/>
                    </a:lnTo>
                    <a:lnTo>
                      <a:pt x="144" y="23"/>
                    </a:lnTo>
                    <a:lnTo>
                      <a:pt x="154" y="33"/>
                    </a:lnTo>
                    <a:lnTo>
                      <a:pt x="164" y="49"/>
                    </a:lnTo>
                    <a:lnTo>
                      <a:pt x="148" y="57"/>
                    </a:lnTo>
                    <a:lnTo>
                      <a:pt x="136" y="65"/>
                    </a:lnTo>
                    <a:lnTo>
                      <a:pt x="124" y="70"/>
                    </a:lnTo>
                    <a:lnTo>
                      <a:pt x="116" y="77"/>
                    </a:lnTo>
                    <a:lnTo>
                      <a:pt x="101" y="87"/>
                    </a:lnTo>
                    <a:lnTo>
                      <a:pt x="91" y="97"/>
                    </a:lnTo>
                    <a:lnTo>
                      <a:pt x="79" y="105"/>
                    </a:lnTo>
                    <a:lnTo>
                      <a:pt x="69" y="119"/>
                    </a:lnTo>
                    <a:lnTo>
                      <a:pt x="62" y="125"/>
                    </a:lnTo>
                    <a:lnTo>
                      <a:pt x="56" y="135"/>
                    </a:lnTo>
                    <a:lnTo>
                      <a:pt x="47" y="147"/>
                    </a:lnTo>
                    <a:lnTo>
                      <a:pt x="42" y="162"/>
                    </a:lnTo>
                    <a:lnTo>
                      <a:pt x="32" y="154"/>
                    </a:lnTo>
                    <a:lnTo>
                      <a:pt x="24" y="147"/>
                    </a:lnTo>
                    <a:lnTo>
                      <a:pt x="17" y="139"/>
                    </a:lnTo>
                    <a:lnTo>
                      <a:pt x="12" y="130"/>
                    </a:lnTo>
                    <a:lnTo>
                      <a:pt x="5" y="120"/>
                    </a:lnTo>
                    <a:lnTo>
                      <a:pt x="2" y="110"/>
                    </a:lnTo>
                    <a:lnTo>
                      <a:pt x="0" y="99"/>
                    </a:lnTo>
                    <a:lnTo>
                      <a:pt x="0" y="87"/>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4" name="Freeform 714"/>
              <p:cNvSpPr>
                <a:spLocks/>
              </p:cNvSpPr>
              <p:nvPr/>
            </p:nvSpPr>
            <p:spPr bwMode="auto">
              <a:xfrm>
                <a:off x="4225" y="1811"/>
                <a:ext cx="347" cy="333"/>
              </a:xfrm>
              <a:custGeom>
                <a:avLst/>
                <a:gdLst>
                  <a:gd name="T0" fmla="*/ 129 w 694"/>
                  <a:gd name="T1" fmla="*/ 176 h 666"/>
                  <a:gd name="T2" fmla="*/ 100 w 694"/>
                  <a:gd name="T3" fmla="*/ 215 h 666"/>
                  <a:gd name="T4" fmla="*/ 82 w 694"/>
                  <a:gd name="T5" fmla="*/ 261 h 666"/>
                  <a:gd name="T6" fmla="*/ 45 w 694"/>
                  <a:gd name="T7" fmla="*/ 301 h 666"/>
                  <a:gd name="T8" fmla="*/ 5 w 694"/>
                  <a:gd name="T9" fmla="*/ 343 h 666"/>
                  <a:gd name="T10" fmla="*/ 5 w 694"/>
                  <a:gd name="T11" fmla="*/ 408 h 666"/>
                  <a:gd name="T12" fmla="*/ 52 w 694"/>
                  <a:gd name="T13" fmla="*/ 455 h 666"/>
                  <a:gd name="T14" fmla="*/ 87 w 694"/>
                  <a:gd name="T15" fmla="*/ 464 h 666"/>
                  <a:gd name="T16" fmla="*/ 112 w 694"/>
                  <a:gd name="T17" fmla="*/ 485 h 666"/>
                  <a:gd name="T18" fmla="*/ 97 w 694"/>
                  <a:gd name="T19" fmla="*/ 537 h 666"/>
                  <a:gd name="T20" fmla="*/ 120 w 694"/>
                  <a:gd name="T21" fmla="*/ 597 h 666"/>
                  <a:gd name="T22" fmla="*/ 162 w 694"/>
                  <a:gd name="T23" fmla="*/ 621 h 666"/>
                  <a:gd name="T24" fmla="*/ 202 w 694"/>
                  <a:gd name="T25" fmla="*/ 621 h 666"/>
                  <a:gd name="T26" fmla="*/ 252 w 694"/>
                  <a:gd name="T27" fmla="*/ 591 h 666"/>
                  <a:gd name="T28" fmla="*/ 309 w 694"/>
                  <a:gd name="T29" fmla="*/ 602 h 666"/>
                  <a:gd name="T30" fmla="*/ 339 w 694"/>
                  <a:gd name="T31" fmla="*/ 648 h 666"/>
                  <a:gd name="T32" fmla="*/ 391 w 694"/>
                  <a:gd name="T33" fmla="*/ 666 h 666"/>
                  <a:gd name="T34" fmla="*/ 435 w 694"/>
                  <a:gd name="T35" fmla="*/ 654 h 666"/>
                  <a:gd name="T36" fmla="*/ 472 w 694"/>
                  <a:gd name="T37" fmla="*/ 602 h 666"/>
                  <a:gd name="T38" fmla="*/ 502 w 694"/>
                  <a:gd name="T39" fmla="*/ 564 h 666"/>
                  <a:gd name="T40" fmla="*/ 550 w 694"/>
                  <a:gd name="T41" fmla="*/ 579 h 666"/>
                  <a:gd name="T42" fmla="*/ 612 w 694"/>
                  <a:gd name="T43" fmla="*/ 552 h 666"/>
                  <a:gd name="T44" fmla="*/ 639 w 694"/>
                  <a:gd name="T45" fmla="*/ 492 h 666"/>
                  <a:gd name="T46" fmla="*/ 620 w 694"/>
                  <a:gd name="T47" fmla="*/ 440 h 666"/>
                  <a:gd name="T48" fmla="*/ 672 w 694"/>
                  <a:gd name="T49" fmla="*/ 408 h 666"/>
                  <a:gd name="T50" fmla="*/ 694 w 694"/>
                  <a:gd name="T51" fmla="*/ 353 h 666"/>
                  <a:gd name="T52" fmla="*/ 671 w 694"/>
                  <a:gd name="T53" fmla="*/ 291 h 666"/>
                  <a:gd name="T54" fmla="*/ 612 w 694"/>
                  <a:gd name="T55" fmla="*/ 266 h 666"/>
                  <a:gd name="T56" fmla="*/ 632 w 694"/>
                  <a:gd name="T57" fmla="*/ 213 h 666"/>
                  <a:gd name="T58" fmla="*/ 634 w 694"/>
                  <a:gd name="T59" fmla="*/ 146 h 666"/>
                  <a:gd name="T60" fmla="*/ 587 w 694"/>
                  <a:gd name="T61" fmla="*/ 96 h 666"/>
                  <a:gd name="T62" fmla="*/ 520 w 694"/>
                  <a:gd name="T63" fmla="*/ 92 h 666"/>
                  <a:gd name="T64" fmla="*/ 460 w 694"/>
                  <a:gd name="T65" fmla="*/ 101 h 666"/>
                  <a:gd name="T66" fmla="*/ 423 w 694"/>
                  <a:gd name="T67" fmla="*/ 49 h 666"/>
                  <a:gd name="T68" fmla="*/ 376 w 694"/>
                  <a:gd name="T69" fmla="*/ 5 h 666"/>
                  <a:gd name="T70" fmla="*/ 311 w 694"/>
                  <a:gd name="T71" fmla="*/ 5 h 666"/>
                  <a:gd name="T72" fmla="*/ 264 w 694"/>
                  <a:gd name="T73" fmla="*/ 52 h 666"/>
                  <a:gd name="T74" fmla="*/ 232 w 694"/>
                  <a:gd name="T75" fmla="*/ 102 h 666"/>
                  <a:gd name="T76" fmla="*/ 199 w 694"/>
                  <a:gd name="T77" fmla="*/ 121 h 666"/>
                  <a:gd name="T78" fmla="*/ 222 w 694"/>
                  <a:gd name="T79" fmla="*/ 136 h 666"/>
                  <a:gd name="T80" fmla="*/ 256 w 694"/>
                  <a:gd name="T81" fmla="*/ 123 h 666"/>
                  <a:gd name="T82" fmla="*/ 304 w 694"/>
                  <a:gd name="T83" fmla="*/ 113 h 666"/>
                  <a:gd name="T84" fmla="*/ 364 w 694"/>
                  <a:gd name="T85" fmla="*/ 113 h 666"/>
                  <a:gd name="T86" fmla="*/ 433 w 694"/>
                  <a:gd name="T87" fmla="*/ 128 h 666"/>
                  <a:gd name="T88" fmla="*/ 500 w 694"/>
                  <a:gd name="T89" fmla="*/ 163 h 666"/>
                  <a:gd name="T90" fmla="*/ 553 w 694"/>
                  <a:gd name="T91" fmla="*/ 220 h 666"/>
                  <a:gd name="T92" fmla="*/ 587 w 694"/>
                  <a:gd name="T93" fmla="*/ 305 h 666"/>
                  <a:gd name="T94" fmla="*/ 580 w 694"/>
                  <a:gd name="T95" fmla="*/ 397 h 666"/>
                  <a:gd name="T96" fmla="*/ 538 w 694"/>
                  <a:gd name="T97" fmla="*/ 477 h 666"/>
                  <a:gd name="T98" fmla="*/ 470 w 694"/>
                  <a:gd name="T99" fmla="*/ 539 h 666"/>
                  <a:gd name="T100" fmla="*/ 385 w 694"/>
                  <a:gd name="T101" fmla="*/ 571 h 666"/>
                  <a:gd name="T102" fmla="*/ 293 w 694"/>
                  <a:gd name="T103" fmla="*/ 562 h 666"/>
                  <a:gd name="T104" fmla="*/ 211 w 694"/>
                  <a:gd name="T105" fmla="*/ 531 h 666"/>
                  <a:gd name="T106" fmla="*/ 147 w 694"/>
                  <a:gd name="T107" fmla="*/ 484 h 666"/>
                  <a:gd name="T108" fmla="*/ 117 w 694"/>
                  <a:gd name="T109" fmla="*/ 437 h 666"/>
                  <a:gd name="T110" fmla="*/ 104 w 694"/>
                  <a:gd name="T111" fmla="*/ 377 h 666"/>
                  <a:gd name="T112" fmla="*/ 104 w 694"/>
                  <a:gd name="T113" fmla="*/ 310 h 666"/>
                  <a:gd name="T114" fmla="*/ 120 w 694"/>
                  <a:gd name="T115" fmla="*/ 241 h 666"/>
                  <a:gd name="T116" fmla="*/ 152 w 694"/>
                  <a:gd name="T117" fmla="*/ 198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4" h="666">
                    <a:moveTo>
                      <a:pt x="152" y="198"/>
                    </a:moveTo>
                    <a:lnTo>
                      <a:pt x="137" y="169"/>
                    </a:lnTo>
                    <a:lnTo>
                      <a:pt x="134" y="169"/>
                    </a:lnTo>
                    <a:lnTo>
                      <a:pt x="129" y="176"/>
                    </a:lnTo>
                    <a:lnTo>
                      <a:pt x="120" y="184"/>
                    </a:lnTo>
                    <a:lnTo>
                      <a:pt x="112" y="198"/>
                    </a:lnTo>
                    <a:lnTo>
                      <a:pt x="105" y="204"/>
                    </a:lnTo>
                    <a:lnTo>
                      <a:pt x="100" y="215"/>
                    </a:lnTo>
                    <a:lnTo>
                      <a:pt x="95" y="223"/>
                    </a:lnTo>
                    <a:lnTo>
                      <a:pt x="92" y="236"/>
                    </a:lnTo>
                    <a:lnTo>
                      <a:pt x="87" y="246"/>
                    </a:lnTo>
                    <a:lnTo>
                      <a:pt x="82" y="261"/>
                    </a:lnTo>
                    <a:lnTo>
                      <a:pt x="78" y="276"/>
                    </a:lnTo>
                    <a:lnTo>
                      <a:pt x="77" y="291"/>
                    </a:lnTo>
                    <a:lnTo>
                      <a:pt x="60" y="295"/>
                    </a:lnTo>
                    <a:lnTo>
                      <a:pt x="45" y="301"/>
                    </a:lnTo>
                    <a:lnTo>
                      <a:pt x="32" y="306"/>
                    </a:lnTo>
                    <a:lnTo>
                      <a:pt x="22" y="318"/>
                    </a:lnTo>
                    <a:lnTo>
                      <a:pt x="12" y="328"/>
                    </a:lnTo>
                    <a:lnTo>
                      <a:pt x="5" y="343"/>
                    </a:lnTo>
                    <a:lnTo>
                      <a:pt x="0" y="358"/>
                    </a:lnTo>
                    <a:lnTo>
                      <a:pt x="0" y="375"/>
                    </a:lnTo>
                    <a:lnTo>
                      <a:pt x="0" y="392"/>
                    </a:lnTo>
                    <a:lnTo>
                      <a:pt x="5" y="408"/>
                    </a:lnTo>
                    <a:lnTo>
                      <a:pt x="13" y="424"/>
                    </a:lnTo>
                    <a:lnTo>
                      <a:pt x="25" y="437"/>
                    </a:lnTo>
                    <a:lnTo>
                      <a:pt x="37" y="447"/>
                    </a:lnTo>
                    <a:lnTo>
                      <a:pt x="52" y="455"/>
                    </a:lnTo>
                    <a:lnTo>
                      <a:pt x="58" y="457"/>
                    </a:lnTo>
                    <a:lnTo>
                      <a:pt x="67" y="460"/>
                    </a:lnTo>
                    <a:lnTo>
                      <a:pt x="77" y="462"/>
                    </a:lnTo>
                    <a:lnTo>
                      <a:pt x="87" y="464"/>
                    </a:lnTo>
                    <a:lnTo>
                      <a:pt x="94" y="464"/>
                    </a:lnTo>
                    <a:lnTo>
                      <a:pt x="100" y="464"/>
                    </a:lnTo>
                    <a:lnTo>
                      <a:pt x="105" y="474"/>
                    </a:lnTo>
                    <a:lnTo>
                      <a:pt x="112" y="485"/>
                    </a:lnTo>
                    <a:lnTo>
                      <a:pt x="104" y="497"/>
                    </a:lnTo>
                    <a:lnTo>
                      <a:pt x="100" y="510"/>
                    </a:lnTo>
                    <a:lnTo>
                      <a:pt x="97" y="522"/>
                    </a:lnTo>
                    <a:lnTo>
                      <a:pt x="97" y="537"/>
                    </a:lnTo>
                    <a:lnTo>
                      <a:pt x="97" y="552"/>
                    </a:lnTo>
                    <a:lnTo>
                      <a:pt x="102" y="569"/>
                    </a:lnTo>
                    <a:lnTo>
                      <a:pt x="109" y="584"/>
                    </a:lnTo>
                    <a:lnTo>
                      <a:pt x="120" y="597"/>
                    </a:lnTo>
                    <a:lnTo>
                      <a:pt x="132" y="607"/>
                    </a:lnTo>
                    <a:lnTo>
                      <a:pt x="147" y="616"/>
                    </a:lnTo>
                    <a:lnTo>
                      <a:pt x="154" y="618"/>
                    </a:lnTo>
                    <a:lnTo>
                      <a:pt x="162" y="621"/>
                    </a:lnTo>
                    <a:lnTo>
                      <a:pt x="172" y="623"/>
                    </a:lnTo>
                    <a:lnTo>
                      <a:pt x="182" y="624"/>
                    </a:lnTo>
                    <a:lnTo>
                      <a:pt x="192" y="623"/>
                    </a:lnTo>
                    <a:lnTo>
                      <a:pt x="202" y="621"/>
                    </a:lnTo>
                    <a:lnTo>
                      <a:pt x="212" y="618"/>
                    </a:lnTo>
                    <a:lnTo>
                      <a:pt x="222" y="614"/>
                    </a:lnTo>
                    <a:lnTo>
                      <a:pt x="237" y="604"/>
                    </a:lnTo>
                    <a:lnTo>
                      <a:pt x="252" y="591"/>
                    </a:lnTo>
                    <a:lnTo>
                      <a:pt x="264" y="592"/>
                    </a:lnTo>
                    <a:lnTo>
                      <a:pt x="279" y="596"/>
                    </a:lnTo>
                    <a:lnTo>
                      <a:pt x="293" y="599"/>
                    </a:lnTo>
                    <a:lnTo>
                      <a:pt x="309" y="602"/>
                    </a:lnTo>
                    <a:lnTo>
                      <a:pt x="313" y="614"/>
                    </a:lnTo>
                    <a:lnTo>
                      <a:pt x="319" y="628"/>
                    </a:lnTo>
                    <a:lnTo>
                      <a:pt x="328" y="638"/>
                    </a:lnTo>
                    <a:lnTo>
                      <a:pt x="339" y="648"/>
                    </a:lnTo>
                    <a:lnTo>
                      <a:pt x="349" y="654"/>
                    </a:lnTo>
                    <a:lnTo>
                      <a:pt x="363" y="661"/>
                    </a:lnTo>
                    <a:lnTo>
                      <a:pt x="376" y="664"/>
                    </a:lnTo>
                    <a:lnTo>
                      <a:pt x="391" y="666"/>
                    </a:lnTo>
                    <a:lnTo>
                      <a:pt x="403" y="663"/>
                    </a:lnTo>
                    <a:lnTo>
                      <a:pt x="416" y="661"/>
                    </a:lnTo>
                    <a:lnTo>
                      <a:pt x="426" y="658"/>
                    </a:lnTo>
                    <a:lnTo>
                      <a:pt x="435" y="654"/>
                    </a:lnTo>
                    <a:lnTo>
                      <a:pt x="448" y="643"/>
                    </a:lnTo>
                    <a:lnTo>
                      <a:pt x="460" y="631"/>
                    </a:lnTo>
                    <a:lnTo>
                      <a:pt x="465" y="616"/>
                    </a:lnTo>
                    <a:lnTo>
                      <a:pt x="472" y="602"/>
                    </a:lnTo>
                    <a:lnTo>
                      <a:pt x="473" y="589"/>
                    </a:lnTo>
                    <a:lnTo>
                      <a:pt x="477" y="579"/>
                    </a:lnTo>
                    <a:lnTo>
                      <a:pt x="490" y="571"/>
                    </a:lnTo>
                    <a:lnTo>
                      <a:pt x="502" y="564"/>
                    </a:lnTo>
                    <a:lnTo>
                      <a:pt x="512" y="569"/>
                    </a:lnTo>
                    <a:lnTo>
                      <a:pt x="523" y="574"/>
                    </a:lnTo>
                    <a:lnTo>
                      <a:pt x="537" y="577"/>
                    </a:lnTo>
                    <a:lnTo>
                      <a:pt x="550" y="579"/>
                    </a:lnTo>
                    <a:lnTo>
                      <a:pt x="567" y="576"/>
                    </a:lnTo>
                    <a:lnTo>
                      <a:pt x="584" y="571"/>
                    </a:lnTo>
                    <a:lnTo>
                      <a:pt x="599" y="562"/>
                    </a:lnTo>
                    <a:lnTo>
                      <a:pt x="612" y="552"/>
                    </a:lnTo>
                    <a:lnTo>
                      <a:pt x="622" y="539"/>
                    </a:lnTo>
                    <a:lnTo>
                      <a:pt x="630" y="524"/>
                    </a:lnTo>
                    <a:lnTo>
                      <a:pt x="635" y="507"/>
                    </a:lnTo>
                    <a:lnTo>
                      <a:pt x="639" y="492"/>
                    </a:lnTo>
                    <a:lnTo>
                      <a:pt x="635" y="475"/>
                    </a:lnTo>
                    <a:lnTo>
                      <a:pt x="632" y="462"/>
                    </a:lnTo>
                    <a:lnTo>
                      <a:pt x="625" y="449"/>
                    </a:lnTo>
                    <a:lnTo>
                      <a:pt x="620" y="440"/>
                    </a:lnTo>
                    <a:lnTo>
                      <a:pt x="634" y="434"/>
                    </a:lnTo>
                    <a:lnTo>
                      <a:pt x="649" y="429"/>
                    </a:lnTo>
                    <a:lnTo>
                      <a:pt x="660" y="419"/>
                    </a:lnTo>
                    <a:lnTo>
                      <a:pt x="672" y="408"/>
                    </a:lnTo>
                    <a:lnTo>
                      <a:pt x="681" y="395"/>
                    </a:lnTo>
                    <a:lnTo>
                      <a:pt x="687" y="383"/>
                    </a:lnTo>
                    <a:lnTo>
                      <a:pt x="691" y="368"/>
                    </a:lnTo>
                    <a:lnTo>
                      <a:pt x="694" y="353"/>
                    </a:lnTo>
                    <a:lnTo>
                      <a:pt x="691" y="335"/>
                    </a:lnTo>
                    <a:lnTo>
                      <a:pt x="687" y="320"/>
                    </a:lnTo>
                    <a:lnTo>
                      <a:pt x="679" y="303"/>
                    </a:lnTo>
                    <a:lnTo>
                      <a:pt x="671" y="291"/>
                    </a:lnTo>
                    <a:lnTo>
                      <a:pt x="657" y="281"/>
                    </a:lnTo>
                    <a:lnTo>
                      <a:pt x="644" y="275"/>
                    </a:lnTo>
                    <a:lnTo>
                      <a:pt x="627" y="268"/>
                    </a:lnTo>
                    <a:lnTo>
                      <a:pt x="612" y="266"/>
                    </a:lnTo>
                    <a:lnTo>
                      <a:pt x="609" y="256"/>
                    </a:lnTo>
                    <a:lnTo>
                      <a:pt x="605" y="246"/>
                    </a:lnTo>
                    <a:lnTo>
                      <a:pt x="620" y="230"/>
                    </a:lnTo>
                    <a:lnTo>
                      <a:pt x="632" y="213"/>
                    </a:lnTo>
                    <a:lnTo>
                      <a:pt x="639" y="196"/>
                    </a:lnTo>
                    <a:lnTo>
                      <a:pt x="642" y="179"/>
                    </a:lnTo>
                    <a:lnTo>
                      <a:pt x="639" y="161"/>
                    </a:lnTo>
                    <a:lnTo>
                      <a:pt x="634" y="146"/>
                    </a:lnTo>
                    <a:lnTo>
                      <a:pt x="625" y="129"/>
                    </a:lnTo>
                    <a:lnTo>
                      <a:pt x="615" y="118"/>
                    </a:lnTo>
                    <a:lnTo>
                      <a:pt x="600" y="104"/>
                    </a:lnTo>
                    <a:lnTo>
                      <a:pt x="587" y="96"/>
                    </a:lnTo>
                    <a:lnTo>
                      <a:pt x="570" y="89"/>
                    </a:lnTo>
                    <a:lnTo>
                      <a:pt x="555" y="87"/>
                    </a:lnTo>
                    <a:lnTo>
                      <a:pt x="537" y="87"/>
                    </a:lnTo>
                    <a:lnTo>
                      <a:pt x="520" y="92"/>
                    </a:lnTo>
                    <a:lnTo>
                      <a:pt x="503" y="101"/>
                    </a:lnTo>
                    <a:lnTo>
                      <a:pt x="490" y="116"/>
                    </a:lnTo>
                    <a:lnTo>
                      <a:pt x="475" y="108"/>
                    </a:lnTo>
                    <a:lnTo>
                      <a:pt x="460" y="101"/>
                    </a:lnTo>
                    <a:lnTo>
                      <a:pt x="445" y="92"/>
                    </a:lnTo>
                    <a:lnTo>
                      <a:pt x="431" y="87"/>
                    </a:lnTo>
                    <a:lnTo>
                      <a:pt x="426" y="66"/>
                    </a:lnTo>
                    <a:lnTo>
                      <a:pt x="423" y="49"/>
                    </a:lnTo>
                    <a:lnTo>
                      <a:pt x="413" y="34"/>
                    </a:lnTo>
                    <a:lnTo>
                      <a:pt x="403" y="24"/>
                    </a:lnTo>
                    <a:lnTo>
                      <a:pt x="390" y="12"/>
                    </a:lnTo>
                    <a:lnTo>
                      <a:pt x="376" y="5"/>
                    </a:lnTo>
                    <a:lnTo>
                      <a:pt x="359" y="0"/>
                    </a:lnTo>
                    <a:lnTo>
                      <a:pt x="344" y="0"/>
                    </a:lnTo>
                    <a:lnTo>
                      <a:pt x="328" y="0"/>
                    </a:lnTo>
                    <a:lnTo>
                      <a:pt x="311" y="5"/>
                    </a:lnTo>
                    <a:lnTo>
                      <a:pt x="296" y="11"/>
                    </a:lnTo>
                    <a:lnTo>
                      <a:pt x="284" y="22"/>
                    </a:lnTo>
                    <a:lnTo>
                      <a:pt x="272" y="36"/>
                    </a:lnTo>
                    <a:lnTo>
                      <a:pt x="264" y="52"/>
                    </a:lnTo>
                    <a:lnTo>
                      <a:pt x="257" y="71"/>
                    </a:lnTo>
                    <a:lnTo>
                      <a:pt x="257" y="96"/>
                    </a:lnTo>
                    <a:lnTo>
                      <a:pt x="242" y="99"/>
                    </a:lnTo>
                    <a:lnTo>
                      <a:pt x="232" y="102"/>
                    </a:lnTo>
                    <a:lnTo>
                      <a:pt x="221" y="106"/>
                    </a:lnTo>
                    <a:lnTo>
                      <a:pt x="214" y="111"/>
                    </a:lnTo>
                    <a:lnTo>
                      <a:pt x="202" y="118"/>
                    </a:lnTo>
                    <a:lnTo>
                      <a:pt x="199" y="121"/>
                    </a:lnTo>
                    <a:lnTo>
                      <a:pt x="209" y="146"/>
                    </a:lnTo>
                    <a:lnTo>
                      <a:pt x="211" y="143"/>
                    </a:lnTo>
                    <a:lnTo>
                      <a:pt x="217" y="139"/>
                    </a:lnTo>
                    <a:lnTo>
                      <a:pt x="222" y="136"/>
                    </a:lnTo>
                    <a:lnTo>
                      <a:pt x="229" y="133"/>
                    </a:lnTo>
                    <a:lnTo>
                      <a:pt x="237" y="129"/>
                    </a:lnTo>
                    <a:lnTo>
                      <a:pt x="247" y="128"/>
                    </a:lnTo>
                    <a:lnTo>
                      <a:pt x="256" y="123"/>
                    </a:lnTo>
                    <a:lnTo>
                      <a:pt x="266" y="121"/>
                    </a:lnTo>
                    <a:lnTo>
                      <a:pt x="278" y="118"/>
                    </a:lnTo>
                    <a:lnTo>
                      <a:pt x="291" y="116"/>
                    </a:lnTo>
                    <a:lnTo>
                      <a:pt x="304" y="113"/>
                    </a:lnTo>
                    <a:lnTo>
                      <a:pt x="318" y="111"/>
                    </a:lnTo>
                    <a:lnTo>
                      <a:pt x="333" y="111"/>
                    </a:lnTo>
                    <a:lnTo>
                      <a:pt x="349" y="113"/>
                    </a:lnTo>
                    <a:lnTo>
                      <a:pt x="364" y="113"/>
                    </a:lnTo>
                    <a:lnTo>
                      <a:pt x="381" y="114"/>
                    </a:lnTo>
                    <a:lnTo>
                      <a:pt x="398" y="118"/>
                    </a:lnTo>
                    <a:lnTo>
                      <a:pt x="416" y="123"/>
                    </a:lnTo>
                    <a:lnTo>
                      <a:pt x="433" y="128"/>
                    </a:lnTo>
                    <a:lnTo>
                      <a:pt x="450" y="134"/>
                    </a:lnTo>
                    <a:lnTo>
                      <a:pt x="466" y="143"/>
                    </a:lnTo>
                    <a:lnTo>
                      <a:pt x="485" y="153"/>
                    </a:lnTo>
                    <a:lnTo>
                      <a:pt x="500" y="163"/>
                    </a:lnTo>
                    <a:lnTo>
                      <a:pt x="515" y="174"/>
                    </a:lnTo>
                    <a:lnTo>
                      <a:pt x="528" y="188"/>
                    </a:lnTo>
                    <a:lnTo>
                      <a:pt x="543" y="204"/>
                    </a:lnTo>
                    <a:lnTo>
                      <a:pt x="553" y="220"/>
                    </a:lnTo>
                    <a:lnTo>
                      <a:pt x="565" y="240"/>
                    </a:lnTo>
                    <a:lnTo>
                      <a:pt x="575" y="260"/>
                    </a:lnTo>
                    <a:lnTo>
                      <a:pt x="584" y="283"/>
                    </a:lnTo>
                    <a:lnTo>
                      <a:pt x="587" y="305"/>
                    </a:lnTo>
                    <a:lnTo>
                      <a:pt x="590" y="328"/>
                    </a:lnTo>
                    <a:lnTo>
                      <a:pt x="589" y="352"/>
                    </a:lnTo>
                    <a:lnTo>
                      <a:pt x="587" y="375"/>
                    </a:lnTo>
                    <a:lnTo>
                      <a:pt x="580" y="397"/>
                    </a:lnTo>
                    <a:lnTo>
                      <a:pt x="574" y="419"/>
                    </a:lnTo>
                    <a:lnTo>
                      <a:pt x="563" y="439"/>
                    </a:lnTo>
                    <a:lnTo>
                      <a:pt x="553" y="460"/>
                    </a:lnTo>
                    <a:lnTo>
                      <a:pt x="538" y="477"/>
                    </a:lnTo>
                    <a:lnTo>
                      <a:pt x="523" y="495"/>
                    </a:lnTo>
                    <a:lnTo>
                      <a:pt x="507" y="510"/>
                    </a:lnTo>
                    <a:lnTo>
                      <a:pt x="490" y="527"/>
                    </a:lnTo>
                    <a:lnTo>
                      <a:pt x="470" y="539"/>
                    </a:lnTo>
                    <a:lnTo>
                      <a:pt x="450" y="551"/>
                    </a:lnTo>
                    <a:lnTo>
                      <a:pt x="428" y="561"/>
                    </a:lnTo>
                    <a:lnTo>
                      <a:pt x="410" y="569"/>
                    </a:lnTo>
                    <a:lnTo>
                      <a:pt x="385" y="571"/>
                    </a:lnTo>
                    <a:lnTo>
                      <a:pt x="361" y="572"/>
                    </a:lnTo>
                    <a:lnTo>
                      <a:pt x="338" y="571"/>
                    </a:lnTo>
                    <a:lnTo>
                      <a:pt x="316" y="569"/>
                    </a:lnTo>
                    <a:lnTo>
                      <a:pt x="293" y="562"/>
                    </a:lnTo>
                    <a:lnTo>
                      <a:pt x="271" y="557"/>
                    </a:lnTo>
                    <a:lnTo>
                      <a:pt x="251" y="549"/>
                    </a:lnTo>
                    <a:lnTo>
                      <a:pt x="231" y="542"/>
                    </a:lnTo>
                    <a:lnTo>
                      <a:pt x="211" y="531"/>
                    </a:lnTo>
                    <a:lnTo>
                      <a:pt x="192" y="521"/>
                    </a:lnTo>
                    <a:lnTo>
                      <a:pt x="175" y="509"/>
                    </a:lnTo>
                    <a:lnTo>
                      <a:pt x="162" y="497"/>
                    </a:lnTo>
                    <a:lnTo>
                      <a:pt x="147" y="484"/>
                    </a:lnTo>
                    <a:lnTo>
                      <a:pt x="137" y="474"/>
                    </a:lnTo>
                    <a:lnTo>
                      <a:pt x="129" y="460"/>
                    </a:lnTo>
                    <a:lnTo>
                      <a:pt x="124" y="450"/>
                    </a:lnTo>
                    <a:lnTo>
                      <a:pt x="117" y="437"/>
                    </a:lnTo>
                    <a:lnTo>
                      <a:pt x="114" y="424"/>
                    </a:lnTo>
                    <a:lnTo>
                      <a:pt x="109" y="408"/>
                    </a:lnTo>
                    <a:lnTo>
                      <a:pt x="107" y="393"/>
                    </a:lnTo>
                    <a:lnTo>
                      <a:pt x="104" y="377"/>
                    </a:lnTo>
                    <a:lnTo>
                      <a:pt x="102" y="360"/>
                    </a:lnTo>
                    <a:lnTo>
                      <a:pt x="102" y="343"/>
                    </a:lnTo>
                    <a:lnTo>
                      <a:pt x="104" y="328"/>
                    </a:lnTo>
                    <a:lnTo>
                      <a:pt x="104" y="310"/>
                    </a:lnTo>
                    <a:lnTo>
                      <a:pt x="107" y="291"/>
                    </a:lnTo>
                    <a:lnTo>
                      <a:pt x="109" y="275"/>
                    </a:lnTo>
                    <a:lnTo>
                      <a:pt x="115" y="260"/>
                    </a:lnTo>
                    <a:lnTo>
                      <a:pt x="120" y="241"/>
                    </a:lnTo>
                    <a:lnTo>
                      <a:pt x="130" y="226"/>
                    </a:lnTo>
                    <a:lnTo>
                      <a:pt x="139" y="211"/>
                    </a:lnTo>
                    <a:lnTo>
                      <a:pt x="152" y="198"/>
                    </a:lnTo>
                    <a:lnTo>
                      <a:pt x="152"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5" name="Freeform 715"/>
              <p:cNvSpPr>
                <a:spLocks/>
              </p:cNvSpPr>
              <p:nvPr/>
            </p:nvSpPr>
            <p:spPr bwMode="auto">
              <a:xfrm>
                <a:off x="5239" y="2029"/>
                <a:ext cx="103" cy="100"/>
              </a:xfrm>
              <a:custGeom>
                <a:avLst/>
                <a:gdLst>
                  <a:gd name="T0" fmla="*/ 206 w 206"/>
                  <a:gd name="T1" fmla="*/ 109 h 201"/>
                  <a:gd name="T2" fmla="*/ 204 w 206"/>
                  <a:gd name="T3" fmla="*/ 97 h 201"/>
                  <a:gd name="T4" fmla="*/ 202 w 206"/>
                  <a:gd name="T5" fmla="*/ 85 h 201"/>
                  <a:gd name="T6" fmla="*/ 199 w 206"/>
                  <a:gd name="T7" fmla="*/ 75 h 201"/>
                  <a:gd name="T8" fmla="*/ 196 w 206"/>
                  <a:gd name="T9" fmla="*/ 65 h 201"/>
                  <a:gd name="T10" fmla="*/ 191 w 206"/>
                  <a:gd name="T11" fmla="*/ 55 h 201"/>
                  <a:gd name="T12" fmla="*/ 186 w 206"/>
                  <a:gd name="T13" fmla="*/ 45 h 201"/>
                  <a:gd name="T14" fmla="*/ 179 w 206"/>
                  <a:gd name="T15" fmla="*/ 37 h 201"/>
                  <a:gd name="T16" fmla="*/ 172 w 206"/>
                  <a:gd name="T17" fmla="*/ 32 h 201"/>
                  <a:gd name="T18" fmla="*/ 164 w 206"/>
                  <a:gd name="T19" fmla="*/ 23 h 201"/>
                  <a:gd name="T20" fmla="*/ 155 w 206"/>
                  <a:gd name="T21" fmla="*/ 17 h 201"/>
                  <a:gd name="T22" fmla="*/ 145 w 206"/>
                  <a:gd name="T23" fmla="*/ 12 h 201"/>
                  <a:gd name="T24" fmla="*/ 137 w 206"/>
                  <a:gd name="T25" fmla="*/ 8 h 201"/>
                  <a:gd name="T26" fmla="*/ 125 w 206"/>
                  <a:gd name="T27" fmla="*/ 3 h 201"/>
                  <a:gd name="T28" fmla="*/ 115 w 206"/>
                  <a:gd name="T29" fmla="*/ 2 h 201"/>
                  <a:gd name="T30" fmla="*/ 105 w 206"/>
                  <a:gd name="T31" fmla="*/ 0 h 201"/>
                  <a:gd name="T32" fmla="*/ 95 w 206"/>
                  <a:gd name="T33" fmla="*/ 0 h 201"/>
                  <a:gd name="T34" fmla="*/ 78 w 206"/>
                  <a:gd name="T35" fmla="*/ 0 h 201"/>
                  <a:gd name="T36" fmla="*/ 63 w 206"/>
                  <a:gd name="T37" fmla="*/ 3 h 201"/>
                  <a:gd name="T38" fmla="*/ 50 w 206"/>
                  <a:gd name="T39" fmla="*/ 7 h 201"/>
                  <a:gd name="T40" fmla="*/ 38 w 206"/>
                  <a:gd name="T41" fmla="*/ 15 h 201"/>
                  <a:gd name="T42" fmla="*/ 25 w 206"/>
                  <a:gd name="T43" fmla="*/ 23 h 201"/>
                  <a:gd name="T44" fmla="*/ 15 w 206"/>
                  <a:gd name="T45" fmla="*/ 35 h 201"/>
                  <a:gd name="T46" fmla="*/ 5 w 206"/>
                  <a:gd name="T47" fmla="*/ 45 h 201"/>
                  <a:gd name="T48" fmla="*/ 0 w 206"/>
                  <a:gd name="T49" fmla="*/ 60 h 201"/>
                  <a:gd name="T50" fmla="*/ 12 w 206"/>
                  <a:gd name="T51" fmla="*/ 62 h 201"/>
                  <a:gd name="T52" fmla="*/ 18 w 206"/>
                  <a:gd name="T53" fmla="*/ 65 h 201"/>
                  <a:gd name="T54" fmla="*/ 110 w 206"/>
                  <a:gd name="T55" fmla="*/ 134 h 201"/>
                  <a:gd name="T56" fmla="*/ 114 w 206"/>
                  <a:gd name="T57" fmla="*/ 140 h 201"/>
                  <a:gd name="T58" fmla="*/ 119 w 206"/>
                  <a:gd name="T59" fmla="*/ 147 h 201"/>
                  <a:gd name="T60" fmla="*/ 125 w 206"/>
                  <a:gd name="T61" fmla="*/ 157 h 201"/>
                  <a:gd name="T62" fmla="*/ 132 w 206"/>
                  <a:gd name="T63" fmla="*/ 167 h 201"/>
                  <a:gd name="T64" fmla="*/ 139 w 206"/>
                  <a:gd name="T65" fmla="*/ 179 h 201"/>
                  <a:gd name="T66" fmla="*/ 145 w 206"/>
                  <a:gd name="T67" fmla="*/ 189 h 201"/>
                  <a:gd name="T68" fmla="*/ 154 w 206"/>
                  <a:gd name="T69" fmla="*/ 201 h 201"/>
                  <a:gd name="T70" fmla="*/ 164 w 206"/>
                  <a:gd name="T71" fmla="*/ 191 h 201"/>
                  <a:gd name="T72" fmla="*/ 174 w 206"/>
                  <a:gd name="T73" fmla="*/ 182 h 201"/>
                  <a:gd name="T74" fmla="*/ 182 w 206"/>
                  <a:gd name="T75" fmla="*/ 170 h 201"/>
                  <a:gd name="T76" fmla="*/ 191 w 206"/>
                  <a:gd name="T77" fmla="*/ 160 h 201"/>
                  <a:gd name="T78" fmla="*/ 196 w 206"/>
                  <a:gd name="T79" fmla="*/ 147 h 201"/>
                  <a:gd name="T80" fmla="*/ 201 w 206"/>
                  <a:gd name="T81" fmla="*/ 135 h 201"/>
                  <a:gd name="T82" fmla="*/ 204 w 206"/>
                  <a:gd name="T83" fmla="*/ 122 h 201"/>
                  <a:gd name="T84" fmla="*/ 206 w 206"/>
                  <a:gd name="T85" fmla="*/ 109 h 201"/>
                  <a:gd name="T86" fmla="*/ 206 w 206"/>
                  <a:gd name="T87"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201">
                    <a:moveTo>
                      <a:pt x="206" y="109"/>
                    </a:moveTo>
                    <a:lnTo>
                      <a:pt x="204" y="97"/>
                    </a:lnTo>
                    <a:lnTo>
                      <a:pt x="202" y="85"/>
                    </a:lnTo>
                    <a:lnTo>
                      <a:pt x="199" y="75"/>
                    </a:lnTo>
                    <a:lnTo>
                      <a:pt x="196" y="65"/>
                    </a:lnTo>
                    <a:lnTo>
                      <a:pt x="191" y="55"/>
                    </a:lnTo>
                    <a:lnTo>
                      <a:pt x="186" y="45"/>
                    </a:lnTo>
                    <a:lnTo>
                      <a:pt x="179" y="37"/>
                    </a:lnTo>
                    <a:lnTo>
                      <a:pt x="172" y="32"/>
                    </a:lnTo>
                    <a:lnTo>
                      <a:pt x="164" y="23"/>
                    </a:lnTo>
                    <a:lnTo>
                      <a:pt x="155" y="17"/>
                    </a:lnTo>
                    <a:lnTo>
                      <a:pt x="145" y="12"/>
                    </a:lnTo>
                    <a:lnTo>
                      <a:pt x="137" y="8"/>
                    </a:lnTo>
                    <a:lnTo>
                      <a:pt x="125" y="3"/>
                    </a:lnTo>
                    <a:lnTo>
                      <a:pt x="115" y="2"/>
                    </a:lnTo>
                    <a:lnTo>
                      <a:pt x="105" y="0"/>
                    </a:lnTo>
                    <a:lnTo>
                      <a:pt x="95" y="0"/>
                    </a:lnTo>
                    <a:lnTo>
                      <a:pt x="78" y="0"/>
                    </a:lnTo>
                    <a:lnTo>
                      <a:pt x="63" y="3"/>
                    </a:lnTo>
                    <a:lnTo>
                      <a:pt x="50" y="7"/>
                    </a:lnTo>
                    <a:lnTo>
                      <a:pt x="38" y="15"/>
                    </a:lnTo>
                    <a:lnTo>
                      <a:pt x="25" y="23"/>
                    </a:lnTo>
                    <a:lnTo>
                      <a:pt x="15" y="35"/>
                    </a:lnTo>
                    <a:lnTo>
                      <a:pt x="5" y="45"/>
                    </a:lnTo>
                    <a:lnTo>
                      <a:pt x="0" y="60"/>
                    </a:lnTo>
                    <a:lnTo>
                      <a:pt x="12" y="62"/>
                    </a:lnTo>
                    <a:lnTo>
                      <a:pt x="18" y="65"/>
                    </a:lnTo>
                    <a:lnTo>
                      <a:pt x="110" y="134"/>
                    </a:lnTo>
                    <a:lnTo>
                      <a:pt x="114" y="140"/>
                    </a:lnTo>
                    <a:lnTo>
                      <a:pt x="119" y="147"/>
                    </a:lnTo>
                    <a:lnTo>
                      <a:pt x="125" y="157"/>
                    </a:lnTo>
                    <a:lnTo>
                      <a:pt x="132" y="167"/>
                    </a:lnTo>
                    <a:lnTo>
                      <a:pt x="139" y="179"/>
                    </a:lnTo>
                    <a:lnTo>
                      <a:pt x="145" y="189"/>
                    </a:lnTo>
                    <a:lnTo>
                      <a:pt x="154" y="201"/>
                    </a:lnTo>
                    <a:lnTo>
                      <a:pt x="164" y="191"/>
                    </a:lnTo>
                    <a:lnTo>
                      <a:pt x="174" y="182"/>
                    </a:lnTo>
                    <a:lnTo>
                      <a:pt x="182" y="170"/>
                    </a:lnTo>
                    <a:lnTo>
                      <a:pt x="191" y="160"/>
                    </a:lnTo>
                    <a:lnTo>
                      <a:pt x="196" y="147"/>
                    </a:lnTo>
                    <a:lnTo>
                      <a:pt x="201" y="135"/>
                    </a:lnTo>
                    <a:lnTo>
                      <a:pt x="204" y="122"/>
                    </a:lnTo>
                    <a:lnTo>
                      <a:pt x="206" y="109"/>
                    </a:lnTo>
                    <a:lnTo>
                      <a:pt x="20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6" name="Freeform 716"/>
              <p:cNvSpPr>
                <a:spLocks/>
              </p:cNvSpPr>
              <p:nvPr/>
            </p:nvSpPr>
            <p:spPr bwMode="auto">
              <a:xfrm>
                <a:off x="4957" y="1987"/>
                <a:ext cx="428" cy="412"/>
              </a:xfrm>
              <a:custGeom>
                <a:avLst/>
                <a:gdLst>
                  <a:gd name="T0" fmla="*/ 699 w 857"/>
                  <a:gd name="T1" fmla="*/ 219 h 823"/>
                  <a:gd name="T2" fmla="*/ 731 w 857"/>
                  <a:gd name="T3" fmla="*/ 263 h 823"/>
                  <a:gd name="T4" fmla="*/ 761 w 857"/>
                  <a:gd name="T5" fmla="*/ 338 h 823"/>
                  <a:gd name="T6" fmla="*/ 801 w 857"/>
                  <a:gd name="T7" fmla="*/ 370 h 823"/>
                  <a:gd name="T8" fmla="*/ 843 w 857"/>
                  <a:gd name="T9" fmla="*/ 417 h 823"/>
                  <a:gd name="T10" fmla="*/ 857 w 857"/>
                  <a:gd name="T11" fmla="*/ 467 h 823"/>
                  <a:gd name="T12" fmla="*/ 838 w 857"/>
                  <a:gd name="T13" fmla="*/ 515 h 823"/>
                  <a:gd name="T14" fmla="*/ 800 w 857"/>
                  <a:gd name="T15" fmla="*/ 557 h 823"/>
                  <a:gd name="T16" fmla="*/ 746 w 857"/>
                  <a:gd name="T17" fmla="*/ 571 h 823"/>
                  <a:gd name="T18" fmla="*/ 734 w 857"/>
                  <a:gd name="T19" fmla="*/ 629 h 823"/>
                  <a:gd name="T20" fmla="*/ 726 w 857"/>
                  <a:gd name="T21" fmla="*/ 713 h 823"/>
                  <a:gd name="T22" fmla="*/ 666 w 857"/>
                  <a:gd name="T23" fmla="*/ 766 h 823"/>
                  <a:gd name="T24" fmla="*/ 584 w 857"/>
                  <a:gd name="T25" fmla="*/ 761 h 823"/>
                  <a:gd name="T26" fmla="*/ 514 w 857"/>
                  <a:gd name="T27" fmla="*/ 736 h 823"/>
                  <a:gd name="T28" fmla="*/ 445 w 857"/>
                  <a:gd name="T29" fmla="*/ 791 h 823"/>
                  <a:gd name="T30" fmla="*/ 365 w 857"/>
                  <a:gd name="T31" fmla="*/ 823 h 823"/>
                  <a:gd name="T32" fmla="*/ 286 w 857"/>
                  <a:gd name="T33" fmla="*/ 776 h 823"/>
                  <a:gd name="T34" fmla="*/ 239 w 857"/>
                  <a:gd name="T35" fmla="*/ 694 h 823"/>
                  <a:gd name="T36" fmla="*/ 166 w 857"/>
                  <a:gd name="T37" fmla="*/ 711 h 823"/>
                  <a:gd name="T38" fmla="*/ 104 w 857"/>
                  <a:gd name="T39" fmla="*/ 683 h 823"/>
                  <a:gd name="T40" fmla="*/ 72 w 857"/>
                  <a:gd name="T41" fmla="*/ 619 h 823"/>
                  <a:gd name="T42" fmla="*/ 77 w 857"/>
                  <a:gd name="T43" fmla="*/ 569 h 823"/>
                  <a:gd name="T44" fmla="*/ 62 w 857"/>
                  <a:gd name="T45" fmla="*/ 530 h 823"/>
                  <a:gd name="T46" fmla="*/ 7 w 857"/>
                  <a:gd name="T47" fmla="*/ 474 h 823"/>
                  <a:gd name="T48" fmla="*/ 0 w 857"/>
                  <a:gd name="T49" fmla="*/ 425 h 823"/>
                  <a:gd name="T50" fmla="*/ 29 w 857"/>
                  <a:gd name="T51" fmla="*/ 360 h 823"/>
                  <a:gd name="T52" fmla="*/ 91 w 857"/>
                  <a:gd name="T53" fmla="*/ 328 h 823"/>
                  <a:gd name="T54" fmla="*/ 94 w 857"/>
                  <a:gd name="T55" fmla="*/ 283 h 823"/>
                  <a:gd name="T56" fmla="*/ 69 w 857"/>
                  <a:gd name="T57" fmla="*/ 228 h 823"/>
                  <a:gd name="T58" fmla="*/ 87 w 857"/>
                  <a:gd name="T59" fmla="*/ 152 h 823"/>
                  <a:gd name="T60" fmla="*/ 147 w 857"/>
                  <a:gd name="T61" fmla="*/ 107 h 823"/>
                  <a:gd name="T62" fmla="*/ 223 w 857"/>
                  <a:gd name="T63" fmla="*/ 117 h 823"/>
                  <a:gd name="T64" fmla="*/ 291 w 857"/>
                  <a:gd name="T65" fmla="*/ 116 h 823"/>
                  <a:gd name="T66" fmla="*/ 325 w 857"/>
                  <a:gd name="T67" fmla="*/ 84 h 823"/>
                  <a:gd name="T68" fmla="*/ 370 w 857"/>
                  <a:gd name="T69" fmla="*/ 17 h 823"/>
                  <a:gd name="T70" fmla="*/ 432 w 857"/>
                  <a:gd name="T71" fmla="*/ 0 h 823"/>
                  <a:gd name="T72" fmla="*/ 484 w 857"/>
                  <a:gd name="T73" fmla="*/ 12 h 823"/>
                  <a:gd name="T74" fmla="*/ 520 w 857"/>
                  <a:gd name="T75" fmla="*/ 49 h 823"/>
                  <a:gd name="T76" fmla="*/ 535 w 857"/>
                  <a:gd name="T77" fmla="*/ 102 h 823"/>
                  <a:gd name="T78" fmla="*/ 592 w 857"/>
                  <a:gd name="T79" fmla="*/ 134 h 823"/>
                  <a:gd name="T80" fmla="*/ 586 w 857"/>
                  <a:gd name="T81" fmla="*/ 171 h 823"/>
                  <a:gd name="T82" fmla="*/ 535 w 857"/>
                  <a:gd name="T83" fmla="*/ 151 h 823"/>
                  <a:gd name="T84" fmla="*/ 462 w 857"/>
                  <a:gd name="T85" fmla="*/ 136 h 823"/>
                  <a:gd name="T86" fmla="*/ 363 w 857"/>
                  <a:gd name="T87" fmla="*/ 142 h 823"/>
                  <a:gd name="T88" fmla="*/ 258 w 857"/>
                  <a:gd name="T89" fmla="*/ 186 h 823"/>
                  <a:gd name="T90" fmla="*/ 168 w 857"/>
                  <a:gd name="T91" fmla="*/ 271 h 823"/>
                  <a:gd name="T92" fmla="*/ 124 w 857"/>
                  <a:gd name="T93" fmla="*/ 403 h 823"/>
                  <a:gd name="T94" fmla="*/ 156 w 857"/>
                  <a:gd name="T95" fmla="*/ 539 h 823"/>
                  <a:gd name="T96" fmla="*/ 249 w 857"/>
                  <a:gd name="T97" fmla="*/ 649 h 823"/>
                  <a:gd name="T98" fmla="*/ 382 w 857"/>
                  <a:gd name="T99" fmla="*/ 703 h 823"/>
                  <a:gd name="T100" fmla="*/ 520 w 857"/>
                  <a:gd name="T101" fmla="*/ 688 h 823"/>
                  <a:gd name="T102" fmla="*/ 634 w 857"/>
                  <a:gd name="T103" fmla="*/ 627 h 823"/>
                  <a:gd name="T104" fmla="*/ 704 w 857"/>
                  <a:gd name="T105" fmla="*/ 555 h 823"/>
                  <a:gd name="T106" fmla="*/ 726 w 857"/>
                  <a:gd name="T107" fmla="*/ 467 h 823"/>
                  <a:gd name="T108" fmla="*/ 723 w 857"/>
                  <a:gd name="T109" fmla="*/ 362 h 823"/>
                  <a:gd name="T110" fmla="*/ 681 w 857"/>
                  <a:gd name="T111" fmla="*/ 258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7" h="823">
                    <a:moveTo>
                      <a:pt x="669" y="241"/>
                    </a:moveTo>
                    <a:lnTo>
                      <a:pt x="686" y="208"/>
                    </a:lnTo>
                    <a:lnTo>
                      <a:pt x="688" y="208"/>
                    </a:lnTo>
                    <a:lnTo>
                      <a:pt x="694" y="214"/>
                    </a:lnTo>
                    <a:lnTo>
                      <a:pt x="699" y="219"/>
                    </a:lnTo>
                    <a:lnTo>
                      <a:pt x="704" y="226"/>
                    </a:lnTo>
                    <a:lnTo>
                      <a:pt x="711" y="233"/>
                    </a:lnTo>
                    <a:lnTo>
                      <a:pt x="718" y="243"/>
                    </a:lnTo>
                    <a:lnTo>
                      <a:pt x="723" y="251"/>
                    </a:lnTo>
                    <a:lnTo>
                      <a:pt x="731" y="263"/>
                    </a:lnTo>
                    <a:lnTo>
                      <a:pt x="736" y="273"/>
                    </a:lnTo>
                    <a:lnTo>
                      <a:pt x="744" y="288"/>
                    </a:lnTo>
                    <a:lnTo>
                      <a:pt x="750" y="303"/>
                    </a:lnTo>
                    <a:lnTo>
                      <a:pt x="756" y="320"/>
                    </a:lnTo>
                    <a:lnTo>
                      <a:pt x="761" y="338"/>
                    </a:lnTo>
                    <a:lnTo>
                      <a:pt x="766" y="360"/>
                    </a:lnTo>
                    <a:lnTo>
                      <a:pt x="775" y="360"/>
                    </a:lnTo>
                    <a:lnTo>
                      <a:pt x="785" y="363"/>
                    </a:lnTo>
                    <a:lnTo>
                      <a:pt x="793" y="365"/>
                    </a:lnTo>
                    <a:lnTo>
                      <a:pt x="801" y="370"/>
                    </a:lnTo>
                    <a:lnTo>
                      <a:pt x="816" y="380"/>
                    </a:lnTo>
                    <a:lnTo>
                      <a:pt x="830" y="393"/>
                    </a:lnTo>
                    <a:lnTo>
                      <a:pt x="835" y="400"/>
                    </a:lnTo>
                    <a:lnTo>
                      <a:pt x="840" y="408"/>
                    </a:lnTo>
                    <a:lnTo>
                      <a:pt x="843" y="417"/>
                    </a:lnTo>
                    <a:lnTo>
                      <a:pt x="848" y="427"/>
                    </a:lnTo>
                    <a:lnTo>
                      <a:pt x="850" y="435"/>
                    </a:lnTo>
                    <a:lnTo>
                      <a:pt x="853" y="445"/>
                    </a:lnTo>
                    <a:lnTo>
                      <a:pt x="855" y="455"/>
                    </a:lnTo>
                    <a:lnTo>
                      <a:pt x="857" y="467"/>
                    </a:lnTo>
                    <a:lnTo>
                      <a:pt x="855" y="477"/>
                    </a:lnTo>
                    <a:lnTo>
                      <a:pt x="853" y="485"/>
                    </a:lnTo>
                    <a:lnTo>
                      <a:pt x="848" y="497"/>
                    </a:lnTo>
                    <a:lnTo>
                      <a:pt x="845" y="507"/>
                    </a:lnTo>
                    <a:lnTo>
                      <a:pt x="838" y="515"/>
                    </a:lnTo>
                    <a:lnTo>
                      <a:pt x="833" y="525"/>
                    </a:lnTo>
                    <a:lnTo>
                      <a:pt x="825" y="535"/>
                    </a:lnTo>
                    <a:lnTo>
                      <a:pt x="820" y="545"/>
                    </a:lnTo>
                    <a:lnTo>
                      <a:pt x="810" y="550"/>
                    </a:lnTo>
                    <a:lnTo>
                      <a:pt x="800" y="557"/>
                    </a:lnTo>
                    <a:lnTo>
                      <a:pt x="790" y="562"/>
                    </a:lnTo>
                    <a:lnTo>
                      <a:pt x="781" y="567"/>
                    </a:lnTo>
                    <a:lnTo>
                      <a:pt x="770" y="569"/>
                    </a:lnTo>
                    <a:lnTo>
                      <a:pt x="758" y="571"/>
                    </a:lnTo>
                    <a:lnTo>
                      <a:pt x="746" y="571"/>
                    </a:lnTo>
                    <a:lnTo>
                      <a:pt x="736" y="571"/>
                    </a:lnTo>
                    <a:lnTo>
                      <a:pt x="728" y="586"/>
                    </a:lnTo>
                    <a:lnTo>
                      <a:pt x="719" y="601"/>
                    </a:lnTo>
                    <a:lnTo>
                      <a:pt x="728" y="614"/>
                    </a:lnTo>
                    <a:lnTo>
                      <a:pt x="734" y="629"/>
                    </a:lnTo>
                    <a:lnTo>
                      <a:pt x="738" y="644"/>
                    </a:lnTo>
                    <a:lnTo>
                      <a:pt x="741" y="662"/>
                    </a:lnTo>
                    <a:lnTo>
                      <a:pt x="738" y="679"/>
                    </a:lnTo>
                    <a:lnTo>
                      <a:pt x="734" y="698"/>
                    </a:lnTo>
                    <a:lnTo>
                      <a:pt x="726" y="713"/>
                    </a:lnTo>
                    <a:lnTo>
                      <a:pt x="718" y="728"/>
                    </a:lnTo>
                    <a:lnTo>
                      <a:pt x="706" y="738"/>
                    </a:lnTo>
                    <a:lnTo>
                      <a:pt x="694" y="749"/>
                    </a:lnTo>
                    <a:lnTo>
                      <a:pt x="679" y="758"/>
                    </a:lnTo>
                    <a:lnTo>
                      <a:pt x="666" y="766"/>
                    </a:lnTo>
                    <a:lnTo>
                      <a:pt x="649" y="770"/>
                    </a:lnTo>
                    <a:lnTo>
                      <a:pt x="632" y="771"/>
                    </a:lnTo>
                    <a:lnTo>
                      <a:pt x="616" y="770"/>
                    </a:lnTo>
                    <a:lnTo>
                      <a:pt x="601" y="768"/>
                    </a:lnTo>
                    <a:lnTo>
                      <a:pt x="584" y="761"/>
                    </a:lnTo>
                    <a:lnTo>
                      <a:pt x="571" y="753"/>
                    </a:lnTo>
                    <a:lnTo>
                      <a:pt x="556" y="741"/>
                    </a:lnTo>
                    <a:lnTo>
                      <a:pt x="545" y="728"/>
                    </a:lnTo>
                    <a:lnTo>
                      <a:pt x="529" y="731"/>
                    </a:lnTo>
                    <a:lnTo>
                      <a:pt x="514" y="736"/>
                    </a:lnTo>
                    <a:lnTo>
                      <a:pt x="495" y="739"/>
                    </a:lnTo>
                    <a:lnTo>
                      <a:pt x="479" y="743"/>
                    </a:lnTo>
                    <a:lnTo>
                      <a:pt x="469" y="761"/>
                    </a:lnTo>
                    <a:lnTo>
                      <a:pt x="460" y="778"/>
                    </a:lnTo>
                    <a:lnTo>
                      <a:pt x="445" y="791"/>
                    </a:lnTo>
                    <a:lnTo>
                      <a:pt x="432" y="805"/>
                    </a:lnTo>
                    <a:lnTo>
                      <a:pt x="415" y="813"/>
                    </a:lnTo>
                    <a:lnTo>
                      <a:pt x="398" y="818"/>
                    </a:lnTo>
                    <a:lnTo>
                      <a:pt x="382" y="821"/>
                    </a:lnTo>
                    <a:lnTo>
                      <a:pt x="365" y="823"/>
                    </a:lnTo>
                    <a:lnTo>
                      <a:pt x="346" y="818"/>
                    </a:lnTo>
                    <a:lnTo>
                      <a:pt x="330" y="813"/>
                    </a:lnTo>
                    <a:lnTo>
                      <a:pt x="313" y="803"/>
                    </a:lnTo>
                    <a:lnTo>
                      <a:pt x="300" y="793"/>
                    </a:lnTo>
                    <a:lnTo>
                      <a:pt x="286" y="776"/>
                    </a:lnTo>
                    <a:lnTo>
                      <a:pt x="278" y="758"/>
                    </a:lnTo>
                    <a:lnTo>
                      <a:pt x="270" y="736"/>
                    </a:lnTo>
                    <a:lnTo>
                      <a:pt x="268" y="711"/>
                    </a:lnTo>
                    <a:lnTo>
                      <a:pt x="251" y="703"/>
                    </a:lnTo>
                    <a:lnTo>
                      <a:pt x="239" y="694"/>
                    </a:lnTo>
                    <a:lnTo>
                      <a:pt x="224" y="701"/>
                    </a:lnTo>
                    <a:lnTo>
                      <a:pt x="209" y="708"/>
                    </a:lnTo>
                    <a:lnTo>
                      <a:pt x="196" y="711"/>
                    </a:lnTo>
                    <a:lnTo>
                      <a:pt x="181" y="713"/>
                    </a:lnTo>
                    <a:lnTo>
                      <a:pt x="166" y="711"/>
                    </a:lnTo>
                    <a:lnTo>
                      <a:pt x="151" y="708"/>
                    </a:lnTo>
                    <a:lnTo>
                      <a:pt x="137" y="703"/>
                    </a:lnTo>
                    <a:lnTo>
                      <a:pt x="127" y="699"/>
                    </a:lnTo>
                    <a:lnTo>
                      <a:pt x="114" y="691"/>
                    </a:lnTo>
                    <a:lnTo>
                      <a:pt x="104" y="683"/>
                    </a:lnTo>
                    <a:lnTo>
                      <a:pt x="94" y="671"/>
                    </a:lnTo>
                    <a:lnTo>
                      <a:pt x="87" y="661"/>
                    </a:lnTo>
                    <a:lnTo>
                      <a:pt x="79" y="647"/>
                    </a:lnTo>
                    <a:lnTo>
                      <a:pt x="76" y="634"/>
                    </a:lnTo>
                    <a:lnTo>
                      <a:pt x="72" y="619"/>
                    </a:lnTo>
                    <a:lnTo>
                      <a:pt x="72" y="606"/>
                    </a:lnTo>
                    <a:lnTo>
                      <a:pt x="72" y="596"/>
                    </a:lnTo>
                    <a:lnTo>
                      <a:pt x="72" y="586"/>
                    </a:lnTo>
                    <a:lnTo>
                      <a:pt x="74" y="577"/>
                    </a:lnTo>
                    <a:lnTo>
                      <a:pt x="77" y="569"/>
                    </a:lnTo>
                    <a:lnTo>
                      <a:pt x="82" y="554"/>
                    </a:lnTo>
                    <a:lnTo>
                      <a:pt x="92" y="540"/>
                    </a:lnTo>
                    <a:lnTo>
                      <a:pt x="82" y="537"/>
                    </a:lnTo>
                    <a:lnTo>
                      <a:pt x="72" y="534"/>
                    </a:lnTo>
                    <a:lnTo>
                      <a:pt x="62" y="530"/>
                    </a:lnTo>
                    <a:lnTo>
                      <a:pt x="54" y="527"/>
                    </a:lnTo>
                    <a:lnTo>
                      <a:pt x="39" y="515"/>
                    </a:lnTo>
                    <a:lnTo>
                      <a:pt x="25" y="504"/>
                    </a:lnTo>
                    <a:lnTo>
                      <a:pt x="14" y="489"/>
                    </a:lnTo>
                    <a:lnTo>
                      <a:pt x="7" y="474"/>
                    </a:lnTo>
                    <a:lnTo>
                      <a:pt x="2" y="464"/>
                    </a:lnTo>
                    <a:lnTo>
                      <a:pt x="0" y="455"/>
                    </a:lnTo>
                    <a:lnTo>
                      <a:pt x="0" y="445"/>
                    </a:lnTo>
                    <a:lnTo>
                      <a:pt x="0" y="437"/>
                    </a:lnTo>
                    <a:lnTo>
                      <a:pt x="0" y="425"/>
                    </a:lnTo>
                    <a:lnTo>
                      <a:pt x="0" y="413"/>
                    </a:lnTo>
                    <a:lnTo>
                      <a:pt x="2" y="403"/>
                    </a:lnTo>
                    <a:lnTo>
                      <a:pt x="7" y="393"/>
                    </a:lnTo>
                    <a:lnTo>
                      <a:pt x="15" y="375"/>
                    </a:lnTo>
                    <a:lnTo>
                      <a:pt x="29" y="360"/>
                    </a:lnTo>
                    <a:lnTo>
                      <a:pt x="42" y="346"/>
                    </a:lnTo>
                    <a:lnTo>
                      <a:pt x="60" y="336"/>
                    </a:lnTo>
                    <a:lnTo>
                      <a:pt x="71" y="331"/>
                    </a:lnTo>
                    <a:lnTo>
                      <a:pt x="81" y="330"/>
                    </a:lnTo>
                    <a:lnTo>
                      <a:pt x="91" y="328"/>
                    </a:lnTo>
                    <a:lnTo>
                      <a:pt x="102" y="328"/>
                    </a:lnTo>
                    <a:lnTo>
                      <a:pt x="107" y="313"/>
                    </a:lnTo>
                    <a:lnTo>
                      <a:pt x="112" y="303"/>
                    </a:lnTo>
                    <a:lnTo>
                      <a:pt x="102" y="293"/>
                    </a:lnTo>
                    <a:lnTo>
                      <a:pt x="94" y="283"/>
                    </a:lnTo>
                    <a:lnTo>
                      <a:pt x="86" y="273"/>
                    </a:lnTo>
                    <a:lnTo>
                      <a:pt x="81" y="265"/>
                    </a:lnTo>
                    <a:lnTo>
                      <a:pt x="74" y="251"/>
                    </a:lnTo>
                    <a:lnTo>
                      <a:pt x="71" y="239"/>
                    </a:lnTo>
                    <a:lnTo>
                      <a:pt x="69" y="228"/>
                    </a:lnTo>
                    <a:lnTo>
                      <a:pt x="69" y="216"/>
                    </a:lnTo>
                    <a:lnTo>
                      <a:pt x="69" y="196"/>
                    </a:lnTo>
                    <a:lnTo>
                      <a:pt x="72" y="181"/>
                    </a:lnTo>
                    <a:lnTo>
                      <a:pt x="77" y="164"/>
                    </a:lnTo>
                    <a:lnTo>
                      <a:pt x="87" y="152"/>
                    </a:lnTo>
                    <a:lnTo>
                      <a:pt x="96" y="139"/>
                    </a:lnTo>
                    <a:lnTo>
                      <a:pt x="107" y="129"/>
                    </a:lnTo>
                    <a:lnTo>
                      <a:pt x="119" y="119"/>
                    </a:lnTo>
                    <a:lnTo>
                      <a:pt x="134" y="114"/>
                    </a:lnTo>
                    <a:lnTo>
                      <a:pt x="147" y="107"/>
                    </a:lnTo>
                    <a:lnTo>
                      <a:pt x="162" y="106"/>
                    </a:lnTo>
                    <a:lnTo>
                      <a:pt x="178" y="104"/>
                    </a:lnTo>
                    <a:lnTo>
                      <a:pt x="194" y="107"/>
                    </a:lnTo>
                    <a:lnTo>
                      <a:pt x="209" y="111"/>
                    </a:lnTo>
                    <a:lnTo>
                      <a:pt x="223" y="117"/>
                    </a:lnTo>
                    <a:lnTo>
                      <a:pt x="238" y="126"/>
                    </a:lnTo>
                    <a:lnTo>
                      <a:pt x="253" y="139"/>
                    </a:lnTo>
                    <a:lnTo>
                      <a:pt x="268" y="129"/>
                    </a:lnTo>
                    <a:lnTo>
                      <a:pt x="283" y="121"/>
                    </a:lnTo>
                    <a:lnTo>
                      <a:pt x="291" y="116"/>
                    </a:lnTo>
                    <a:lnTo>
                      <a:pt x="301" y="114"/>
                    </a:lnTo>
                    <a:lnTo>
                      <a:pt x="311" y="109"/>
                    </a:lnTo>
                    <a:lnTo>
                      <a:pt x="325" y="107"/>
                    </a:lnTo>
                    <a:lnTo>
                      <a:pt x="325" y="96"/>
                    </a:lnTo>
                    <a:lnTo>
                      <a:pt x="325" y="84"/>
                    </a:lnTo>
                    <a:lnTo>
                      <a:pt x="326" y="74"/>
                    </a:lnTo>
                    <a:lnTo>
                      <a:pt x="331" y="64"/>
                    </a:lnTo>
                    <a:lnTo>
                      <a:pt x="341" y="45"/>
                    </a:lnTo>
                    <a:lnTo>
                      <a:pt x="355" y="30"/>
                    </a:lnTo>
                    <a:lnTo>
                      <a:pt x="370" y="17"/>
                    </a:lnTo>
                    <a:lnTo>
                      <a:pt x="388" y="7"/>
                    </a:lnTo>
                    <a:lnTo>
                      <a:pt x="398" y="2"/>
                    </a:lnTo>
                    <a:lnTo>
                      <a:pt x="408" y="0"/>
                    </a:lnTo>
                    <a:lnTo>
                      <a:pt x="420" y="0"/>
                    </a:lnTo>
                    <a:lnTo>
                      <a:pt x="432" y="0"/>
                    </a:lnTo>
                    <a:lnTo>
                      <a:pt x="443" y="0"/>
                    </a:lnTo>
                    <a:lnTo>
                      <a:pt x="455" y="2"/>
                    </a:lnTo>
                    <a:lnTo>
                      <a:pt x="465" y="4"/>
                    </a:lnTo>
                    <a:lnTo>
                      <a:pt x="475" y="9"/>
                    </a:lnTo>
                    <a:lnTo>
                      <a:pt x="484" y="12"/>
                    </a:lnTo>
                    <a:lnTo>
                      <a:pt x="494" y="17"/>
                    </a:lnTo>
                    <a:lnTo>
                      <a:pt x="500" y="24"/>
                    </a:lnTo>
                    <a:lnTo>
                      <a:pt x="509" y="32"/>
                    </a:lnTo>
                    <a:lnTo>
                      <a:pt x="514" y="39"/>
                    </a:lnTo>
                    <a:lnTo>
                      <a:pt x="520" y="49"/>
                    </a:lnTo>
                    <a:lnTo>
                      <a:pt x="524" y="59"/>
                    </a:lnTo>
                    <a:lnTo>
                      <a:pt x="529" y="69"/>
                    </a:lnTo>
                    <a:lnTo>
                      <a:pt x="530" y="79"/>
                    </a:lnTo>
                    <a:lnTo>
                      <a:pt x="534" y="91"/>
                    </a:lnTo>
                    <a:lnTo>
                      <a:pt x="535" y="102"/>
                    </a:lnTo>
                    <a:lnTo>
                      <a:pt x="537" y="116"/>
                    </a:lnTo>
                    <a:lnTo>
                      <a:pt x="552" y="119"/>
                    </a:lnTo>
                    <a:lnTo>
                      <a:pt x="567" y="124"/>
                    </a:lnTo>
                    <a:lnTo>
                      <a:pt x="581" y="129"/>
                    </a:lnTo>
                    <a:lnTo>
                      <a:pt x="592" y="134"/>
                    </a:lnTo>
                    <a:lnTo>
                      <a:pt x="606" y="142"/>
                    </a:lnTo>
                    <a:lnTo>
                      <a:pt x="612" y="146"/>
                    </a:lnTo>
                    <a:lnTo>
                      <a:pt x="599" y="179"/>
                    </a:lnTo>
                    <a:lnTo>
                      <a:pt x="594" y="176"/>
                    </a:lnTo>
                    <a:lnTo>
                      <a:pt x="586" y="171"/>
                    </a:lnTo>
                    <a:lnTo>
                      <a:pt x="577" y="166"/>
                    </a:lnTo>
                    <a:lnTo>
                      <a:pt x="569" y="163"/>
                    </a:lnTo>
                    <a:lnTo>
                      <a:pt x="559" y="159"/>
                    </a:lnTo>
                    <a:lnTo>
                      <a:pt x="549" y="156"/>
                    </a:lnTo>
                    <a:lnTo>
                      <a:pt x="535" y="151"/>
                    </a:lnTo>
                    <a:lnTo>
                      <a:pt x="524" y="146"/>
                    </a:lnTo>
                    <a:lnTo>
                      <a:pt x="509" y="142"/>
                    </a:lnTo>
                    <a:lnTo>
                      <a:pt x="495" y="141"/>
                    </a:lnTo>
                    <a:lnTo>
                      <a:pt x="479" y="136"/>
                    </a:lnTo>
                    <a:lnTo>
                      <a:pt x="462" y="136"/>
                    </a:lnTo>
                    <a:lnTo>
                      <a:pt x="443" y="134"/>
                    </a:lnTo>
                    <a:lnTo>
                      <a:pt x="427" y="136"/>
                    </a:lnTo>
                    <a:lnTo>
                      <a:pt x="405" y="136"/>
                    </a:lnTo>
                    <a:lnTo>
                      <a:pt x="385" y="139"/>
                    </a:lnTo>
                    <a:lnTo>
                      <a:pt x="363" y="142"/>
                    </a:lnTo>
                    <a:lnTo>
                      <a:pt x="343" y="147"/>
                    </a:lnTo>
                    <a:lnTo>
                      <a:pt x="320" y="152"/>
                    </a:lnTo>
                    <a:lnTo>
                      <a:pt x="300" y="163"/>
                    </a:lnTo>
                    <a:lnTo>
                      <a:pt x="278" y="173"/>
                    </a:lnTo>
                    <a:lnTo>
                      <a:pt x="258" y="186"/>
                    </a:lnTo>
                    <a:lnTo>
                      <a:pt x="236" y="198"/>
                    </a:lnTo>
                    <a:lnTo>
                      <a:pt x="218" y="214"/>
                    </a:lnTo>
                    <a:lnTo>
                      <a:pt x="198" y="231"/>
                    </a:lnTo>
                    <a:lnTo>
                      <a:pt x="184" y="251"/>
                    </a:lnTo>
                    <a:lnTo>
                      <a:pt x="168" y="271"/>
                    </a:lnTo>
                    <a:lnTo>
                      <a:pt x="154" y="295"/>
                    </a:lnTo>
                    <a:lnTo>
                      <a:pt x="144" y="320"/>
                    </a:lnTo>
                    <a:lnTo>
                      <a:pt x="136" y="348"/>
                    </a:lnTo>
                    <a:lnTo>
                      <a:pt x="127" y="375"/>
                    </a:lnTo>
                    <a:lnTo>
                      <a:pt x="124" y="403"/>
                    </a:lnTo>
                    <a:lnTo>
                      <a:pt x="124" y="432"/>
                    </a:lnTo>
                    <a:lnTo>
                      <a:pt x="129" y="460"/>
                    </a:lnTo>
                    <a:lnTo>
                      <a:pt x="134" y="485"/>
                    </a:lnTo>
                    <a:lnTo>
                      <a:pt x="144" y="514"/>
                    </a:lnTo>
                    <a:lnTo>
                      <a:pt x="156" y="539"/>
                    </a:lnTo>
                    <a:lnTo>
                      <a:pt x="173" y="566"/>
                    </a:lnTo>
                    <a:lnTo>
                      <a:pt x="188" y="587"/>
                    </a:lnTo>
                    <a:lnTo>
                      <a:pt x="204" y="609"/>
                    </a:lnTo>
                    <a:lnTo>
                      <a:pt x="224" y="629"/>
                    </a:lnTo>
                    <a:lnTo>
                      <a:pt x="249" y="649"/>
                    </a:lnTo>
                    <a:lnTo>
                      <a:pt x="273" y="664"/>
                    </a:lnTo>
                    <a:lnTo>
                      <a:pt x="298" y="679"/>
                    </a:lnTo>
                    <a:lnTo>
                      <a:pt x="325" y="689"/>
                    </a:lnTo>
                    <a:lnTo>
                      <a:pt x="355" y="699"/>
                    </a:lnTo>
                    <a:lnTo>
                      <a:pt x="382" y="703"/>
                    </a:lnTo>
                    <a:lnTo>
                      <a:pt x="410" y="704"/>
                    </a:lnTo>
                    <a:lnTo>
                      <a:pt x="437" y="704"/>
                    </a:lnTo>
                    <a:lnTo>
                      <a:pt x="465" y="701"/>
                    </a:lnTo>
                    <a:lnTo>
                      <a:pt x="492" y="694"/>
                    </a:lnTo>
                    <a:lnTo>
                      <a:pt x="520" y="688"/>
                    </a:lnTo>
                    <a:lnTo>
                      <a:pt x="544" y="678"/>
                    </a:lnTo>
                    <a:lnTo>
                      <a:pt x="571" y="669"/>
                    </a:lnTo>
                    <a:lnTo>
                      <a:pt x="592" y="656"/>
                    </a:lnTo>
                    <a:lnTo>
                      <a:pt x="614" y="642"/>
                    </a:lnTo>
                    <a:lnTo>
                      <a:pt x="634" y="627"/>
                    </a:lnTo>
                    <a:lnTo>
                      <a:pt x="654" y="614"/>
                    </a:lnTo>
                    <a:lnTo>
                      <a:pt x="669" y="599"/>
                    </a:lnTo>
                    <a:lnTo>
                      <a:pt x="684" y="584"/>
                    </a:lnTo>
                    <a:lnTo>
                      <a:pt x="694" y="569"/>
                    </a:lnTo>
                    <a:lnTo>
                      <a:pt x="704" y="555"/>
                    </a:lnTo>
                    <a:lnTo>
                      <a:pt x="709" y="539"/>
                    </a:lnTo>
                    <a:lnTo>
                      <a:pt x="714" y="522"/>
                    </a:lnTo>
                    <a:lnTo>
                      <a:pt x="719" y="504"/>
                    </a:lnTo>
                    <a:lnTo>
                      <a:pt x="724" y="489"/>
                    </a:lnTo>
                    <a:lnTo>
                      <a:pt x="726" y="467"/>
                    </a:lnTo>
                    <a:lnTo>
                      <a:pt x="729" y="447"/>
                    </a:lnTo>
                    <a:lnTo>
                      <a:pt x="729" y="425"/>
                    </a:lnTo>
                    <a:lnTo>
                      <a:pt x="729" y="405"/>
                    </a:lnTo>
                    <a:lnTo>
                      <a:pt x="726" y="382"/>
                    </a:lnTo>
                    <a:lnTo>
                      <a:pt x="723" y="362"/>
                    </a:lnTo>
                    <a:lnTo>
                      <a:pt x="716" y="338"/>
                    </a:lnTo>
                    <a:lnTo>
                      <a:pt x="711" y="318"/>
                    </a:lnTo>
                    <a:lnTo>
                      <a:pt x="703" y="298"/>
                    </a:lnTo>
                    <a:lnTo>
                      <a:pt x="693" y="278"/>
                    </a:lnTo>
                    <a:lnTo>
                      <a:pt x="681" y="258"/>
                    </a:lnTo>
                    <a:lnTo>
                      <a:pt x="669" y="241"/>
                    </a:lnTo>
                    <a:lnTo>
                      <a:pt x="669" y="2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7" name="Freeform 717"/>
              <p:cNvSpPr>
                <a:spLocks/>
              </p:cNvSpPr>
              <p:nvPr/>
            </p:nvSpPr>
            <p:spPr bwMode="auto">
              <a:xfrm>
                <a:off x="4608" y="1704"/>
                <a:ext cx="440" cy="434"/>
              </a:xfrm>
              <a:custGeom>
                <a:avLst/>
                <a:gdLst>
                  <a:gd name="T0" fmla="*/ 632 w 882"/>
                  <a:gd name="T1" fmla="*/ 151 h 868"/>
                  <a:gd name="T2" fmla="*/ 547 w 882"/>
                  <a:gd name="T3" fmla="*/ 119 h 868"/>
                  <a:gd name="T4" fmla="*/ 435 w 882"/>
                  <a:gd name="T5" fmla="*/ 102 h 868"/>
                  <a:gd name="T6" fmla="*/ 311 w 882"/>
                  <a:gd name="T7" fmla="*/ 124 h 868"/>
                  <a:gd name="T8" fmla="*/ 196 w 882"/>
                  <a:gd name="T9" fmla="*/ 201 h 868"/>
                  <a:gd name="T10" fmla="*/ 119 w 882"/>
                  <a:gd name="T11" fmla="*/ 342 h 868"/>
                  <a:gd name="T12" fmla="*/ 109 w 882"/>
                  <a:gd name="T13" fmla="*/ 529 h 868"/>
                  <a:gd name="T14" fmla="*/ 196 w 882"/>
                  <a:gd name="T15" fmla="*/ 683 h 868"/>
                  <a:gd name="T16" fmla="*/ 346 w 882"/>
                  <a:gd name="T17" fmla="*/ 761 h 868"/>
                  <a:gd name="T18" fmla="*/ 525 w 882"/>
                  <a:gd name="T19" fmla="*/ 771 h 868"/>
                  <a:gd name="T20" fmla="*/ 666 w 882"/>
                  <a:gd name="T21" fmla="*/ 708 h 868"/>
                  <a:gd name="T22" fmla="*/ 748 w 882"/>
                  <a:gd name="T23" fmla="*/ 604 h 868"/>
                  <a:gd name="T24" fmla="*/ 783 w 882"/>
                  <a:gd name="T25" fmla="*/ 482 h 868"/>
                  <a:gd name="T26" fmla="*/ 780 w 882"/>
                  <a:gd name="T27" fmla="*/ 363 h 868"/>
                  <a:gd name="T28" fmla="*/ 746 w 882"/>
                  <a:gd name="T29" fmla="*/ 271 h 868"/>
                  <a:gd name="T30" fmla="*/ 714 w 882"/>
                  <a:gd name="T31" fmla="*/ 219 h 868"/>
                  <a:gd name="T32" fmla="*/ 759 w 882"/>
                  <a:gd name="T33" fmla="*/ 228 h 868"/>
                  <a:gd name="T34" fmla="*/ 805 w 882"/>
                  <a:gd name="T35" fmla="*/ 255 h 868"/>
                  <a:gd name="T36" fmla="*/ 872 w 882"/>
                  <a:gd name="T37" fmla="*/ 303 h 868"/>
                  <a:gd name="T38" fmla="*/ 880 w 882"/>
                  <a:gd name="T39" fmla="*/ 358 h 868"/>
                  <a:gd name="T40" fmla="*/ 845 w 882"/>
                  <a:gd name="T41" fmla="*/ 420 h 868"/>
                  <a:gd name="T42" fmla="*/ 820 w 882"/>
                  <a:gd name="T43" fmla="*/ 459 h 868"/>
                  <a:gd name="T44" fmla="*/ 858 w 882"/>
                  <a:gd name="T45" fmla="*/ 500 h 868"/>
                  <a:gd name="T46" fmla="*/ 872 w 882"/>
                  <a:gd name="T47" fmla="*/ 561 h 868"/>
                  <a:gd name="T48" fmla="*/ 836 w 882"/>
                  <a:gd name="T49" fmla="*/ 626 h 868"/>
                  <a:gd name="T50" fmla="*/ 790 w 882"/>
                  <a:gd name="T51" fmla="*/ 643 h 868"/>
                  <a:gd name="T52" fmla="*/ 744 w 882"/>
                  <a:gd name="T53" fmla="*/ 666 h 868"/>
                  <a:gd name="T54" fmla="*/ 756 w 882"/>
                  <a:gd name="T55" fmla="*/ 724 h 868"/>
                  <a:gd name="T56" fmla="*/ 731 w 882"/>
                  <a:gd name="T57" fmla="*/ 778 h 868"/>
                  <a:gd name="T58" fmla="*/ 678 w 882"/>
                  <a:gd name="T59" fmla="*/ 806 h 868"/>
                  <a:gd name="T60" fmla="*/ 627 w 882"/>
                  <a:gd name="T61" fmla="*/ 800 h 868"/>
                  <a:gd name="T62" fmla="*/ 559 w 882"/>
                  <a:gd name="T63" fmla="*/ 793 h 868"/>
                  <a:gd name="T64" fmla="*/ 510 w 882"/>
                  <a:gd name="T65" fmla="*/ 850 h 868"/>
                  <a:gd name="T66" fmla="*/ 442 w 882"/>
                  <a:gd name="T67" fmla="*/ 867 h 868"/>
                  <a:gd name="T68" fmla="*/ 380 w 882"/>
                  <a:gd name="T69" fmla="*/ 832 h 868"/>
                  <a:gd name="T70" fmla="*/ 331 w 882"/>
                  <a:gd name="T71" fmla="*/ 796 h 868"/>
                  <a:gd name="T72" fmla="*/ 271 w 882"/>
                  <a:gd name="T73" fmla="*/ 827 h 868"/>
                  <a:gd name="T74" fmla="*/ 203 w 882"/>
                  <a:gd name="T75" fmla="*/ 818 h 868"/>
                  <a:gd name="T76" fmla="*/ 159 w 882"/>
                  <a:gd name="T77" fmla="*/ 766 h 868"/>
                  <a:gd name="T78" fmla="*/ 157 w 882"/>
                  <a:gd name="T79" fmla="*/ 704 h 868"/>
                  <a:gd name="T80" fmla="*/ 132 w 882"/>
                  <a:gd name="T81" fmla="*/ 659 h 868"/>
                  <a:gd name="T82" fmla="*/ 80 w 882"/>
                  <a:gd name="T83" fmla="*/ 654 h 868"/>
                  <a:gd name="T84" fmla="*/ 37 w 882"/>
                  <a:gd name="T85" fmla="*/ 624 h 868"/>
                  <a:gd name="T86" fmla="*/ 17 w 882"/>
                  <a:gd name="T87" fmla="*/ 576 h 868"/>
                  <a:gd name="T88" fmla="*/ 25 w 882"/>
                  <a:gd name="T89" fmla="*/ 524 h 868"/>
                  <a:gd name="T90" fmla="*/ 72 w 882"/>
                  <a:gd name="T91" fmla="*/ 482 h 868"/>
                  <a:gd name="T92" fmla="*/ 37 w 882"/>
                  <a:gd name="T93" fmla="*/ 445 h 868"/>
                  <a:gd name="T94" fmla="*/ 0 w 882"/>
                  <a:gd name="T95" fmla="*/ 375 h 868"/>
                  <a:gd name="T96" fmla="*/ 30 w 882"/>
                  <a:gd name="T97" fmla="*/ 301 h 868"/>
                  <a:gd name="T98" fmla="*/ 102 w 882"/>
                  <a:gd name="T99" fmla="*/ 278 h 868"/>
                  <a:gd name="T100" fmla="*/ 142 w 882"/>
                  <a:gd name="T101" fmla="*/ 221 h 868"/>
                  <a:gd name="T102" fmla="*/ 131 w 882"/>
                  <a:gd name="T103" fmla="*/ 138 h 868"/>
                  <a:gd name="T104" fmla="*/ 186 w 882"/>
                  <a:gd name="T105" fmla="*/ 81 h 868"/>
                  <a:gd name="T106" fmla="*/ 268 w 882"/>
                  <a:gd name="T107" fmla="*/ 87 h 868"/>
                  <a:gd name="T108" fmla="*/ 321 w 882"/>
                  <a:gd name="T109" fmla="*/ 87 h 868"/>
                  <a:gd name="T110" fmla="*/ 366 w 882"/>
                  <a:gd name="T111" fmla="*/ 62 h 868"/>
                  <a:gd name="T112" fmla="*/ 423 w 882"/>
                  <a:gd name="T113" fmla="*/ 5 h 868"/>
                  <a:gd name="T114" fmla="*/ 475 w 882"/>
                  <a:gd name="T115" fmla="*/ 0 h 868"/>
                  <a:gd name="T116" fmla="*/ 542 w 882"/>
                  <a:gd name="T117" fmla="*/ 52 h 868"/>
                  <a:gd name="T118" fmla="*/ 569 w 882"/>
                  <a:gd name="T119" fmla="*/ 92 h 868"/>
                  <a:gd name="T120" fmla="*/ 639 w 882"/>
                  <a:gd name="T121" fmla="*/ 117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2" h="868">
                    <a:moveTo>
                      <a:pt x="709" y="161"/>
                    </a:moveTo>
                    <a:lnTo>
                      <a:pt x="673" y="176"/>
                    </a:lnTo>
                    <a:lnTo>
                      <a:pt x="659" y="168"/>
                    </a:lnTo>
                    <a:lnTo>
                      <a:pt x="647" y="159"/>
                    </a:lnTo>
                    <a:lnTo>
                      <a:pt x="632" y="151"/>
                    </a:lnTo>
                    <a:lnTo>
                      <a:pt x="617" y="144"/>
                    </a:lnTo>
                    <a:lnTo>
                      <a:pt x="599" y="136"/>
                    </a:lnTo>
                    <a:lnTo>
                      <a:pt x="584" y="131"/>
                    </a:lnTo>
                    <a:lnTo>
                      <a:pt x="565" y="124"/>
                    </a:lnTo>
                    <a:lnTo>
                      <a:pt x="547" y="119"/>
                    </a:lnTo>
                    <a:lnTo>
                      <a:pt x="525" y="112"/>
                    </a:lnTo>
                    <a:lnTo>
                      <a:pt x="504" y="109"/>
                    </a:lnTo>
                    <a:lnTo>
                      <a:pt x="482" y="104"/>
                    </a:lnTo>
                    <a:lnTo>
                      <a:pt x="460" y="104"/>
                    </a:lnTo>
                    <a:lnTo>
                      <a:pt x="435" y="102"/>
                    </a:lnTo>
                    <a:lnTo>
                      <a:pt x="412" y="104"/>
                    </a:lnTo>
                    <a:lnTo>
                      <a:pt x="387" y="106"/>
                    </a:lnTo>
                    <a:lnTo>
                      <a:pt x="363" y="111"/>
                    </a:lnTo>
                    <a:lnTo>
                      <a:pt x="336" y="116"/>
                    </a:lnTo>
                    <a:lnTo>
                      <a:pt x="311" y="124"/>
                    </a:lnTo>
                    <a:lnTo>
                      <a:pt x="286" y="134"/>
                    </a:lnTo>
                    <a:lnTo>
                      <a:pt x="263" y="149"/>
                    </a:lnTo>
                    <a:lnTo>
                      <a:pt x="238" y="163"/>
                    </a:lnTo>
                    <a:lnTo>
                      <a:pt x="218" y="183"/>
                    </a:lnTo>
                    <a:lnTo>
                      <a:pt x="196" y="201"/>
                    </a:lnTo>
                    <a:lnTo>
                      <a:pt x="177" y="226"/>
                    </a:lnTo>
                    <a:lnTo>
                      <a:pt x="157" y="250"/>
                    </a:lnTo>
                    <a:lnTo>
                      <a:pt x="142" y="278"/>
                    </a:lnTo>
                    <a:lnTo>
                      <a:pt x="129" y="308"/>
                    </a:lnTo>
                    <a:lnTo>
                      <a:pt x="119" y="342"/>
                    </a:lnTo>
                    <a:lnTo>
                      <a:pt x="109" y="375"/>
                    </a:lnTo>
                    <a:lnTo>
                      <a:pt x="104" y="412"/>
                    </a:lnTo>
                    <a:lnTo>
                      <a:pt x="102" y="450"/>
                    </a:lnTo>
                    <a:lnTo>
                      <a:pt x="106" y="492"/>
                    </a:lnTo>
                    <a:lnTo>
                      <a:pt x="109" y="529"/>
                    </a:lnTo>
                    <a:lnTo>
                      <a:pt x="119" y="566"/>
                    </a:lnTo>
                    <a:lnTo>
                      <a:pt x="132" y="599"/>
                    </a:lnTo>
                    <a:lnTo>
                      <a:pt x="151" y="631"/>
                    </a:lnTo>
                    <a:lnTo>
                      <a:pt x="171" y="658"/>
                    </a:lnTo>
                    <a:lnTo>
                      <a:pt x="196" y="683"/>
                    </a:lnTo>
                    <a:lnTo>
                      <a:pt x="221" y="704"/>
                    </a:lnTo>
                    <a:lnTo>
                      <a:pt x="251" y="724"/>
                    </a:lnTo>
                    <a:lnTo>
                      <a:pt x="279" y="740"/>
                    </a:lnTo>
                    <a:lnTo>
                      <a:pt x="313" y="753"/>
                    </a:lnTo>
                    <a:lnTo>
                      <a:pt x="346" y="761"/>
                    </a:lnTo>
                    <a:lnTo>
                      <a:pt x="382" y="770"/>
                    </a:lnTo>
                    <a:lnTo>
                      <a:pt x="417" y="773"/>
                    </a:lnTo>
                    <a:lnTo>
                      <a:pt x="452" y="775"/>
                    </a:lnTo>
                    <a:lnTo>
                      <a:pt x="489" y="775"/>
                    </a:lnTo>
                    <a:lnTo>
                      <a:pt x="525" y="771"/>
                    </a:lnTo>
                    <a:lnTo>
                      <a:pt x="559" y="761"/>
                    </a:lnTo>
                    <a:lnTo>
                      <a:pt x="589" y="753"/>
                    </a:lnTo>
                    <a:lnTo>
                      <a:pt x="616" y="738"/>
                    </a:lnTo>
                    <a:lnTo>
                      <a:pt x="642" y="724"/>
                    </a:lnTo>
                    <a:lnTo>
                      <a:pt x="666" y="708"/>
                    </a:lnTo>
                    <a:lnTo>
                      <a:pt x="688" y="689"/>
                    </a:lnTo>
                    <a:lnTo>
                      <a:pt x="706" y="669"/>
                    </a:lnTo>
                    <a:lnTo>
                      <a:pt x="723" y="649"/>
                    </a:lnTo>
                    <a:lnTo>
                      <a:pt x="736" y="626"/>
                    </a:lnTo>
                    <a:lnTo>
                      <a:pt x="748" y="604"/>
                    </a:lnTo>
                    <a:lnTo>
                      <a:pt x="758" y="579"/>
                    </a:lnTo>
                    <a:lnTo>
                      <a:pt x="768" y="556"/>
                    </a:lnTo>
                    <a:lnTo>
                      <a:pt x="775" y="531"/>
                    </a:lnTo>
                    <a:lnTo>
                      <a:pt x="780" y="505"/>
                    </a:lnTo>
                    <a:lnTo>
                      <a:pt x="783" y="482"/>
                    </a:lnTo>
                    <a:lnTo>
                      <a:pt x="788" y="459"/>
                    </a:lnTo>
                    <a:lnTo>
                      <a:pt x="786" y="434"/>
                    </a:lnTo>
                    <a:lnTo>
                      <a:pt x="786" y="408"/>
                    </a:lnTo>
                    <a:lnTo>
                      <a:pt x="783" y="385"/>
                    </a:lnTo>
                    <a:lnTo>
                      <a:pt x="780" y="363"/>
                    </a:lnTo>
                    <a:lnTo>
                      <a:pt x="773" y="342"/>
                    </a:lnTo>
                    <a:lnTo>
                      <a:pt x="768" y="323"/>
                    </a:lnTo>
                    <a:lnTo>
                      <a:pt x="761" y="303"/>
                    </a:lnTo>
                    <a:lnTo>
                      <a:pt x="754" y="288"/>
                    </a:lnTo>
                    <a:lnTo>
                      <a:pt x="746" y="271"/>
                    </a:lnTo>
                    <a:lnTo>
                      <a:pt x="739" y="258"/>
                    </a:lnTo>
                    <a:lnTo>
                      <a:pt x="731" y="246"/>
                    </a:lnTo>
                    <a:lnTo>
                      <a:pt x="726" y="238"/>
                    </a:lnTo>
                    <a:lnTo>
                      <a:pt x="718" y="223"/>
                    </a:lnTo>
                    <a:lnTo>
                      <a:pt x="714" y="219"/>
                    </a:lnTo>
                    <a:lnTo>
                      <a:pt x="738" y="199"/>
                    </a:lnTo>
                    <a:lnTo>
                      <a:pt x="739" y="201"/>
                    </a:lnTo>
                    <a:lnTo>
                      <a:pt x="748" y="211"/>
                    </a:lnTo>
                    <a:lnTo>
                      <a:pt x="753" y="218"/>
                    </a:lnTo>
                    <a:lnTo>
                      <a:pt x="759" y="228"/>
                    </a:lnTo>
                    <a:lnTo>
                      <a:pt x="766" y="238"/>
                    </a:lnTo>
                    <a:lnTo>
                      <a:pt x="776" y="253"/>
                    </a:lnTo>
                    <a:lnTo>
                      <a:pt x="785" y="253"/>
                    </a:lnTo>
                    <a:lnTo>
                      <a:pt x="795" y="253"/>
                    </a:lnTo>
                    <a:lnTo>
                      <a:pt x="805" y="255"/>
                    </a:lnTo>
                    <a:lnTo>
                      <a:pt x="815" y="258"/>
                    </a:lnTo>
                    <a:lnTo>
                      <a:pt x="831" y="263"/>
                    </a:lnTo>
                    <a:lnTo>
                      <a:pt x="848" y="275"/>
                    </a:lnTo>
                    <a:lnTo>
                      <a:pt x="861" y="286"/>
                    </a:lnTo>
                    <a:lnTo>
                      <a:pt x="872" y="303"/>
                    </a:lnTo>
                    <a:lnTo>
                      <a:pt x="875" y="311"/>
                    </a:lnTo>
                    <a:lnTo>
                      <a:pt x="878" y="322"/>
                    </a:lnTo>
                    <a:lnTo>
                      <a:pt x="880" y="332"/>
                    </a:lnTo>
                    <a:lnTo>
                      <a:pt x="882" y="345"/>
                    </a:lnTo>
                    <a:lnTo>
                      <a:pt x="880" y="358"/>
                    </a:lnTo>
                    <a:lnTo>
                      <a:pt x="877" y="373"/>
                    </a:lnTo>
                    <a:lnTo>
                      <a:pt x="870" y="387"/>
                    </a:lnTo>
                    <a:lnTo>
                      <a:pt x="863" y="400"/>
                    </a:lnTo>
                    <a:lnTo>
                      <a:pt x="853" y="410"/>
                    </a:lnTo>
                    <a:lnTo>
                      <a:pt x="845" y="420"/>
                    </a:lnTo>
                    <a:lnTo>
                      <a:pt x="833" y="427"/>
                    </a:lnTo>
                    <a:lnTo>
                      <a:pt x="821" y="435"/>
                    </a:lnTo>
                    <a:lnTo>
                      <a:pt x="820" y="442"/>
                    </a:lnTo>
                    <a:lnTo>
                      <a:pt x="820" y="450"/>
                    </a:lnTo>
                    <a:lnTo>
                      <a:pt x="820" y="459"/>
                    </a:lnTo>
                    <a:lnTo>
                      <a:pt x="820" y="469"/>
                    </a:lnTo>
                    <a:lnTo>
                      <a:pt x="830" y="474"/>
                    </a:lnTo>
                    <a:lnTo>
                      <a:pt x="841" y="482"/>
                    </a:lnTo>
                    <a:lnTo>
                      <a:pt x="850" y="490"/>
                    </a:lnTo>
                    <a:lnTo>
                      <a:pt x="858" y="500"/>
                    </a:lnTo>
                    <a:lnTo>
                      <a:pt x="863" y="510"/>
                    </a:lnTo>
                    <a:lnTo>
                      <a:pt x="868" y="524"/>
                    </a:lnTo>
                    <a:lnTo>
                      <a:pt x="872" y="536"/>
                    </a:lnTo>
                    <a:lnTo>
                      <a:pt x="873" y="551"/>
                    </a:lnTo>
                    <a:lnTo>
                      <a:pt x="872" y="561"/>
                    </a:lnTo>
                    <a:lnTo>
                      <a:pt x="870" y="572"/>
                    </a:lnTo>
                    <a:lnTo>
                      <a:pt x="865" y="582"/>
                    </a:lnTo>
                    <a:lnTo>
                      <a:pt x="861" y="594"/>
                    </a:lnTo>
                    <a:lnTo>
                      <a:pt x="850" y="611"/>
                    </a:lnTo>
                    <a:lnTo>
                      <a:pt x="836" y="626"/>
                    </a:lnTo>
                    <a:lnTo>
                      <a:pt x="826" y="631"/>
                    </a:lnTo>
                    <a:lnTo>
                      <a:pt x="818" y="636"/>
                    </a:lnTo>
                    <a:lnTo>
                      <a:pt x="808" y="639"/>
                    </a:lnTo>
                    <a:lnTo>
                      <a:pt x="800" y="643"/>
                    </a:lnTo>
                    <a:lnTo>
                      <a:pt x="790" y="643"/>
                    </a:lnTo>
                    <a:lnTo>
                      <a:pt x="780" y="644"/>
                    </a:lnTo>
                    <a:lnTo>
                      <a:pt x="770" y="644"/>
                    </a:lnTo>
                    <a:lnTo>
                      <a:pt x="759" y="644"/>
                    </a:lnTo>
                    <a:lnTo>
                      <a:pt x="751" y="654"/>
                    </a:lnTo>
                    <a:lnTo>
                      <a:pt x="744" y="666"/>
                    </a:lnTo>
                    <a:lnTo>
                      <a:pt x="748" y="676"/>
                    </a:lnTo>
                    <a:lnTo>
                      <a:pt x="753" y="688"/>
                    </a:lnTo>
                    <a:lnTo>
                      <a:pt x="756" y="699"/>
                    </a:lnTo>
                    <a:lnTo>
                      <a:pt x="758" y="713"/>
                    </a:lnTo>
                    <a:lnTo>
                      <a:pt x="756" y="724"/>
                    </a:lnTo>
                    <a:lnTo>
                      <a:pt x="754" y="736"/>
                    </a:lnTo>
                    <a:lnTo>
                      <a:pt x="749" y="748"/>
                    </a:lnTo>
                    <a:lnTo>
                      <a:pt x="746" y="760"/>
                    </a:lnTo>
                    <a:lnTo>
                      <a:pt x="738" y="768"/>
                    </a:lnTo>
                    <a:lnTo>
                      <a:pt x="731" y="778"/>
                    </a:lnTo>
                    <a:lnTo>
                      <a:pt x="721" y="785"/>
                    </a:lnTo>
                    <a:lnTo>
                      <a:pt x="713" y="793"/>
                    </a:lnTo>
                    <a:lnTo>
                      <a:pt x="701" y="798"/>
                    </a:lnTo>
                    <a:lnTo>
                      <a:pt x="691" y="803"/>
                    </a:lnTo>
                    <a:lnTo>
                      <a:pt x="678" y="806"/>
                    </a:lnTo>
                    <a:lnTo>
                      <a:pt x="666" y="808"/>
                    </a:lnTo>
                    <a:lnTo>
                      <a:pt x="656" y="806"/>
                    </a:lnTo>
                    <a:lnTo>
                      <a:pt x="646" y="805"/>
                    </a:lnTo>
                    <a:lnTo>
                      <a:pt x="636" y="801"/>
                    </a:lnTo>
                    <a:lnTo>
                      <a:pt x="627" y="800"/>
                    </a:lnTo>
                    <a:lnTo>
                      <a:pt x="612" y="791"/>
                    </a:lnTo>
                    <a:lnTo>
                      <a:pt x="599" y="783"/>
                    </a:lnTo>
                    <a:lnTo>
                      <a:pt x="587" y="786"/>
                    </a:lnTo>
                    <a:lnTo>
                      <a:pt x="574" y="790"/>
                    </a:lnTo>
                    <a:lnTo>
                      <a:pt x="559" y="793"/>
                    </a:lnTo>
                    <a:lnTo>
                      <a:pt x="545" y="798"/>
                    </a:lnTo>
                    <a:lnTo>
                      <a:pt x="539" y="813"/>
                    </a:lnTo>
                    <a:lnTo>
                      <a:pt x="530" y="828"/>
                    </a:lnTo>
                    <a:lnTo>
                      <a:pt x="520" y="838"/>
                    </a:lnTo>
                    <a:lnTo>
                      <a:pt x="510" y="850"/>
                    </a:lnTo>
                    <a:lnTo>
                      <a:pt x="497" y="857"/>
                    </a:lnTo>
                    <a:lnTo>
                      <a:pt x="484" y="863"/>
                    </a:lnTo>
                    <a:lnTo>
                      <a:pt x="470" y="867"/>
                    </a:lnTo>
                    <a:lnTo>
                      <a:pt x="457" y="868"/>
                    </a:lnTo>
                    <a:lnTo>
                      <a:pt x="442" y="867"/>
                    </a:lnTo>
                    <a:lnTo>
                      <a:pt x="428" y="863"/>
                    </a:lnTo>
                    <a:lnTo>
                      <a:pt x="413" y="857"/>
                    </a:lnTo>
                    <a:lnTo>
                      <a:pt x="403" y="852"/>
                    </a:lnTo>
                    <a:lnTo>
                      <a:pt x="390" y="842"/>
                    </a:lnTo>
                    <a:lnTo>
                      <a:pt x="380" y="832"/>
                    </a:lnTo>
                    <a:lnTo>
                      <a:pt x="371" y="818"/>
                    </a:lnTo>
                    <a:lnTo>
                      <a:pt x="366" y="805"/>
                    </a:lnTo>
                    <a:lnTo>
                      <a:pt x="355" y="801"/>
                    </a:lnTo>
                    <a:lnTo>
                      <a:pt x="343" y="800"/>
                    </a:lnTo>
                    <a:lnTo>
                      <a:pt x="331" y="796"/>
                    </a:lnTo>
                    <a:lnTo>
                      <a:pt x="320" y="795"/>
                    </a:lnTo>
                    <a:lnTo>
                      <a:pt x="308" y="805"/>
                    </a:lnTo>
                    <a:lnTo>
                      <a:pt x="296" y="815"/>
                    </a:lnTo>
                    <a:lnTo>
                      <a:pt x="285" y="820"/>
                    </a:lnTo>
                    <a:lnTo>
                      <a:pt x="271" y="827"/>
                    </a:lnTo>
                    <a:lnTo>
                      <a:pt x="258" y="828"/>
                    </a:lnTo>
                    <a:lnTo>
                      <a:pt x="244" y="828"/>
                    </a:lnTo>
                    <a:lnTo>
                      <a:pt x="229" y="827"/>
                    </a:lnTo>
                    <a:lnTo>
                      <a:pt x="218" y="825"/>
                    </a:lnTo>
                    <a:lnTo>
                      <a:pt x="203" y="818"/>
                    </a:lnTo>
                    <a:lnTo>
                      <a:pt x="193" y="811"/>
                    </a:lnTo>
                    <a:lnTo>
                      <a:pt x="181" y="801"/>
                    </a:lnTo>
                    <a:lnTo>
                      <a:pt x="172" y="793"/>
                    </a:lnTo>
                    <a:lnTo>
                      <a:pt x="164" y="780"/>
                    </a:lnTo>
                    <a:lnTo>
                      <a:pt x="159" y="766"/>
                    </a:lnTo>
                    <a:lnTo>
                      <a:pt x="156" y="751"/>
                    </a:lnTo>
                    <a:lnTo>
                      <a:pt x="156" y="736"/>
                    </a:lnTo>
                    <a:lnTo>
                      <a:pt x="156" y="724"/>
                    </a:lnTo>
                    <a:lnTo>
                      <a:pt x="156" y="714"/>
                    </a:lnTo>
                    <a:lnTo>
                      <a:pt x="157" y="704"/>
                    </a:lnTo>
                    <a:lnTo>
                      <a:pt x="162" y="698"/>
                    </a:lnTo>
                    <a:lnTo>
                      <a:pt x="154" y="688"/>
                    </a:lnTo>
                    <a:lnTo>
                      <a:pt x="147" y="678"/>
                    </a:lnTo>
                    <a:lnTo>
                      <a:pt x="139" y="668"/>
                    </a:lnTo>
                    <a:lnTo>
                      <a:pt x="132" y="659"/>
                    </a:lnTo>
                    <a:lnTo>
                      <a:pt x="121" y="661"/>
                    </a:lnTo>
                    <a:lnTo>
                      <a:pt x="111" y="663"/>
                    </a:lnTo>
                    <a:lnTo>
                      <a:pt x="101" y="661"/>
                    </a:lnTo>
                    <a:lnTo>
                      <a:pt x="91" y="659"/>
                    </a:lnTo>
                    <a:lnTo>
                      <a:pt x="80" y="654"/>
                    </a:lnTo>
                    <a:lnTo>
                      <a:pt x="70" y="651"/>
                    </a:lnTo>
                    <a:lnTo>
                      <a:pt x="62" y="646"/>
                    </a:lnTo>
                    <a:lnTo>
                      <a:pt x="54" y="641"/>
                    </a:lnTo>
                    <a:lnTo>
                      <a:pt x="44" y="633"/>
                    </a:lnTo>
                    <a:lnTo>
                      <a:pt x="37" y="624"/>
                    </a:lnTo>
                    <a:lnTo>
                      <a:pt x="32" y="614"/>
                    </a:lnTo>
                    <a:lnTo>
                      <a:pt x="27" y="606"/>
                    </a:lnTo>
                    <a:lnTo>
                      <a:pt x="22" y="596"/>
                    </a:lnTo>
                    <a:lnTo>
                      <a:pt x="19" y="586"/>
                    </a:lnTo>
                    <a:lnTo>
                      <a:pt x="17" y="576"/>
                    </a:lnTo>
                    <a:lnTo>
                      <a:pt x="17" y="567"/>
                    </a:lnTo>
                    <a:lnTo>
                      <a:pt x="17" y="552"/>
                    </a:lnTo>
                    <a:lnTo>
                      <a:pt x="19" y="542"/>
                    </a:lnTo>
                    <a:lnTo>
                      <a:pt x="20" y="532"/>
                    </a:lnTo>
                    <a:lnTo>
                      <a:pt x="25" y="524"/>
                    </a:lnTo>
                    <a:lnTo>
                      <a:pt x="34" y="510"/>
                    </a:lnTo>
                    <a:lnTo>
                      <a:pt x="45" y="502"/>
                    </a:lnTo>
                    <a:lnTo>
                      <a:pt x="55" y="494"/>
                    </a:lnTo>
                    <a:lnTo>
                      <a:pt x="65" y="487"/>
                    </a:lnTo>
                    <a:lnTo>
                      <a:pt x="72" y="482"/>
                    </a:lnTo>
                    <a:lnTo>
                      <a:pt x="75" y="479"/>
                    </a:lnTo>
                    <a:lnTo>
                      <a:pt x="74" y="470"/>
                    </a:lnTo>
                    <a:lnTo>
                      <a:pt x="72" y="464"/>
                    </a:lnTo>
                    <a:lnTo>
                      <a:pt x="52" y="455"/>
                    </a:lnTo>
                    <a:lnTo>
                      <a:pt x="37" y="445"/>
                    </a:lnTo>
                    <a:lnTo>
                      <a:pt x="22" y="434"/>
                    </a:lnTo>
                    <a:lnTo>
                      <a:pt x="14" y="422"/>
                    </a:lnTo>
                    <a:lnTo>
                      <a:pt x="5" y="405"/>
                    </a:lnTo>
                    <a:lnTo>
                      <a:pt x="2" y="390"/>
                    </a:lnTo>
                    <a:lnTo>
                      <a:pt x="0" y="375"/>
                    </a:lnTo>
                    <a:lnTo>
                      <a:pt x="2" y="360"/>
                    </a:lnTo>
                    <a:lnTo>
                      <a:pt x="5" y="343"/>
                    </a:lnTo>
                    <a:lnTo>
                      <a:pt x="10" y="328"/>
                    </a:lnTo>
                    <a:lnTo>
                      <a:pt x="19" y="313"/>
                    </a:lnTo>
                    <a:lnTo>
                      <a:pt x="30" y="301"/>
                    </a:lnTo>
                    <a:lnTo>
                      <a:pt x="44" y="290"/>
                    </a:lnTo>
                    <a:lnTo>
                      <a:pt x="59" y="283"/>
                    </a:lnTo>
                    <a:lnTo>
                      <a:pt x="77" y="278"/>
                    </a:lnTo>
                    <a:lnTo>
                      <a:pt x="99" y="278"/>
                    </a:lnTo>
                    <a:lnTo>
                      <a:pt x="102" y="278"/>
                    </a:lnTo>
                    <a:lnTo>
                      <a:pt x="111" y="278"/>
                    </a:lnTo>
                    <a:lnTo>
                      <a:pt x="116" y="263"/>
                    </a:lnTo>
                    <a:lnTo>
                      <a:pt x="126" y="248"/>
                    </a:lnTo>
                    <a:lnTo>
                      <a:pt x="134" y="235"/>
                    </a:lnTo>
                    <a:lnTo>
                      <a:pt x="142" y="221"/>
                    </a:lnTo>
                    <a:lnTo>
                      <a:pt x="132" y="203"/>
                    </a:lnTo>
                    <a:lnTo>
                      <a:pt x="127" y="188"/>
                    </a:lnTo>
                    <a:lnTo>
                      <a:pt x="124" y="169"/>
                    </a:lnTo>
                    <a:lnTo>
                      <a:pt x="127" y="154"/>
                    </a:lnTo>
                    <a:lnTo>
                      <a:pt x="131" y="138"/>
                    </a:lnTo>
                    <a:lnTo>
                      <a:pt x="137" y="123"/>
                    </a:lnTo>
                    <a:lnTo>
                      <a:pt x="146" y="109"/>
                    </a:lnTo>
                    <a:lnTo>
                      <a:pt x="159" y="99"/>
                    </a:lnTo>
                    <a:lnTo>
                      <a:pt x="171" y="87"/>
                    </a:lnTo>
                    <a:lnTo>
                      <a:pt x="186" y="81"/>
                    </a:lnTo>
                    <a:lnTo>
                      <a:pt x="201" y="76"/>
                    </a:lnTo>
                    <a:lnTo>
                      <a:pt x="218" y="74"/>
                    </a:lnTo>
                    <a:lnTo>
                      <a:pt x="233" y="74"/>
                    </a:lnTo>
                    <a:lnTo>
                      <a:pt x="251" y="79"/>
                    </a:lnTo>
                    <a:lnTo>
                      <a:pt x="268" y="87"/>
                    </a:lnTo>
                    <a:lnTo>
                      <a:pt x="285" y="101"/>
                    </a:lnTo>
                    <a:lnTo>
                      <a:pt x="293" y="96"/>
                    </a:lnTo>
                    <a:lnTo>
                      <a:pt x="301" y="92"/>
                    </a:lnTo>
                    <a:lnTo>
                      <a:pt x="311" y="89"/>
                    </a:lnTo>
                    <a:lnTo>
                      <a:pt x="321" y="87"/>
                    </a:lnTo>
                    <a:lnTo>
                      <a:pt x="331" y="84"/>
                    </a:lnTo>
                    <a:lnTo>
                      <a:pt x="341" y="82"/>
                    </a:lnTo>
                    <a:lnTo>
                      <a:pt x="351" y="81"/>
                    </a:lnTo>
                    <a:lnTo>
                      <a:pt x="363" y="81"/>
                    </a:lnTo>
                    <a:lnTo>
                      <a:pt x="366" y="62"/>
                    </a:lnTo>
                    <a:lnTo>
                      <a:pt x="373" y="47"/>
                    </a:lnTo>
                    <a:lnTo>
                      <a:pt x="382" y="32"/>
                    </a:lnTo>
                    <a:lnTo>
                      <a:pt x="395" y="22"/>
                    </a:lnTo>
                    <a:lnTo>
                      <a:pt x="407" y="12"/>
                    </a:lnTo>
                    <a:lnTo>
                      <a:pt x="423" y="5"/>
                    </a:lnTo>
                    <a:lnTo>
                      <a:pt x="430" y="2"/>
                    </a:lnTo>
                    <a:lnTo>
                      <a:pt x="438" y="0"/>
                    </a:lnTo>
                    <a:lnTo>
                      <a:pt x="448" y="0"/>
                    </a:lnTo>
                    <a:lnTo>
                      <a:pt x="458" y="0"/>
                    </a:lnTo>
                    <a:lnTo>
                      <a:pt x="475" y="0"/>
                    </a:lnTo>
                    <a:lnTo>
                      <a:pt x="492" y="5"/>
                    </a:lnTo>
                    <a:lnTo>
                      <a:pt x="507" y="14"/>
                    </a:lnTo>
                    <a:lnTo>
                      <a:pt x="522" y="26"/>
                    </a:lnTo>
                    <a:lnTo>
                      <a:pt x="532" y="37"/>
                    </a:lnTo>
                    <a:lnTo>
                      <a:pt x="542" y="52"/>
                    </a:lnTo>
                    <a:lnTo>
                      <a:pt x="544" y="61"/>
                    </a:lnTo>
                    <a:lnTo>
                      <a:pt x="547" y="69"/>
                    </a:lnTo>
                    <a:lnTo>
                      <a:pt x="549" y="79"/>
                    </a:lnTo>
                    <a:lnTo>
                      <a:pt x="552" y="89"/>
                    </a:lnTo>
                    <a:lnTo>
                      <a:pt x="569" y="92"/>
                    </a:lnTo>
                    <a:lnTo>
                      <a:pt x="584" y="96"/>
                    </a:lnTo>
                    <a:lnTo>
                      <a:pt x="599" y="101"/>
                    </a:lnTo>
                    <a:lnTo>
                      <a:pt x="614" y="106"/>
                    </a:lnTo>
                    <a:lnTo>
                      <a:pt x="626" y="111"/>
                    </a:lnTo>
                    <a:lnTo>
                      <a:pt x="639" y="117"/>
                    </a:lnTo>
                    <a:lnTo>
                      <a:pt x="649" y="123"/>
                    </a:lnTo>
                    <a:lnTo>
                      <a:pt x="661" y="129"/>
                    </a:lnTo>
                    <a:lnTo>
                      <a:pt x="709" y="161"/>
                    </a:lnTo>
                    <a:lnTo>
                      <a:pt x="70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8" name="Freeform 718"/>
              <p:cNvSpPr>
                <a:spLocks/>
              </p:cNvSpPr>
              <p:nvPr/>
            </p:nvSpPr>
            <p:spPr bwMode="auto">
              <a:xfrm>
                <a:off x="4910" y="1741"/>
                <a:ext cx="86" cy="84"/>
              </a:xfrm>
              <a:custGeom>
                <a:avLst/>
                <a:gdLst>
                  <a:gd name="T0" fmla="*/ 0 w 172"/>
                  <a:gd name="T1" fmla="*/ 43 h 167"/>
                  <a:gd name="T2" fmla="*/ 6 w 172"/>
                  <a:gd name="T3" fmla="*/ 47 h 167"/>
                  <a:gd name="T4" fmla="*/ 20 w 172"/>
                  <a:gd name="T5" fmla="*/ 55 h 167"/>
                  <a:gd name="T6" fmla="*/ 35 w 172"/>
                  <a:gd name="T7" fmla="*/ 63 h 167"/>
                  <a:gd name="T8" fmla="*/ 51 w 172"/>
                  <a:gd name="T9" fmla="*/ 73 h 167"/>
                  <a:gd name="T10" fmla="*/ 65 w 172"/>
                  <a:gd name="T11" fmla="*/ 80 h 167"/>
                  <a:gd name="T12" fmla="*/ 78 w 172"/>
                  <a:gd name="T13" fmla="*/ 88 h 167"/>
                  <a:gd name="T14" fmla="*/ 87 w 172"/>
                  <a:gd name="T15" fmla="*/ 93 h 167"/>
                  <a:gd name="T16" fmla="*/ 90 w 172"/>
                  <a:gd name="T17" fmla="*/ 97 h 167"/>
                  <a:gd name="T18" fmla="*/ 90 w 172"/>
                  <a:gd name="T19" fmla="*/ 98 h 167"/>
                  <a:gd name="T20" fmla="*/ 95 w 172"/>
                  <a:gd name="T21" fmla="*/ 105 h 167"/>
                  <a:gd name="T22" fmla="*/ 100 w 172"/>
                  <a:gd name="T23" fmla="*/ 113 h 167"/>
                  <a:gd name="T24" fmla="*/ 110 w 172"/>
                  <a:gd name="T25" fmla="*/ 127 h 167"/>
                  <a:gd name="T26" fmla="*/ 117 w 172"/>
                  <a:gd name="T27" fmla="*/ 137 h 167"/>
                  <a:gd name="T28" fmla="*/ 125 w 172"/>
                  <a:gd name="T29" fmla="*/ 149 h 167"/>
                  <a:gd name="T30" fmla="*/ 132 w 172"/>
                  <a:gd name="T31" fmla="*/ 159 h 167"/>
                  <a:gd name="T32" fmla="*/ 138 w 172"/>
                  <a:gd name="T33" fmla="*/ 167 h 167"/>
                  <a:gd name="T34" fmla="*/ 152 w 172"/>
                  <a:gd name="T35" fmla="*/ 152 h 167"/>
                  <a:gd name="T36" fmla="*/ 162 w 172"/>
                  <a:gd name="T37" fmla="*/ 135 h 167"/>
                  <a:gd name="T38" fmla="*/ 165 w 172"/>
                  <a:gd name="T39" fmla="*/ 125 h 167"/>
                  <a:gd name="T40" fmla="*/ 169 w 172"/>
                  <a:gd name="T41" fmla="*/ 115 h 167"/>
                  <a:gd name="T42" fmla="*/ 170 w 172"/>
                  <a:gd name="T43" fmla="*/ 105 h 167"/>
                  <a:gd name="T44" fmla="*/ 172 w 172"/>
                  <a:gd name="T45" fmla="*/ 95 h 167"/>
                  <a:gd name="T46" fmla="*/ 170 w 172"/>
                  <a:gd name="T47" fmla="*/ 85 h 167"/>
                  <a:gd name="T48" fmla="*/ 169 w 172"/>
                  <a:gd name="T49" fmla="*/ 75 h 167"/>
                  <a:gd name="T50" fmla="*/ 165 w 172"/>
                  <a:gd name="T51" fmla="*/ 65 h 167"/>
                  <a:gd name="T52" fmla="*/ 164 w 172"/>
                  <a:gd name="T53" fmla="*/ 57 h 167"/>
                  <a:gd name="T54" fmla="*/ 153 w 172"/>
                  <a:gd name="T55" fmla="*/ 40 h 167"/>
                  <a:gd name="T56" fmla="*/ 143 w 172"/>
                  <a:gd name="T57" fmla="*/ 26 h 167"/>
                  <a:gd name="T58" fmla="*/ 127 w 172"/>
                  <a:gd name="T59" fmla="*/ 15 h 167"/>
                  <a:gd name="T60" fmla="*/ 112 w 172"/>
                  <a:gd name="T61" fmla="*/ 6 h 167"/>
                  <a:gd name="T62" fmla="*/ 93 w 172"/>
                  <a:gd name="T63" fmla="*/ 0 h 167"/>
                  <a:gd name="T64" fmla="*/ 77 w 172"/>
                  <a:gd name="T65" fmla="*/ 0 h 167"/>
                  <a:gd name="T66" fmla="*/ 63 w 172"/>
                  <a:gd name="T67" fmla="*/ 0 h 167"/>
                  <a:gd name="T68" fmla="*/ 51 w 172"/>
                  <a:gd name="T69" fmla="*/ 1 h 167"/>
                  <a:gd name="T70" fmla="*/ 40 w 172"/>
                  <a:gd name="T71" fmla="*/ 5 h 167"/>
                  <a:gd name="T72" fmla="*/ 30 w 172"/>
                  <a:gd name="T73" fmla="*/ 11 h 167"/>
                  <a:gd name="T74" fmla="*/ 20 w 172"/>
                  <a:gd name="T75" fmla="*/ 16 h 167"/>
                  <a:gd name="T76" fmla="*/ 11 w 172"/>
                  <a:gd name="T77" fmla="*/ 25 h 167"/>
                  <a:gd name="T78" fmla="*/ 5 w 172"/>
                  <a:gd name="T79" fmla="*/ 33 h 167"/>
                  <a:gd name="T80" fmla="*/ 0 w 172"/>
                  <a:gd name="T81" fmla="*/ 43 h 167"/>
                  <a:gd name="T82" fmla="*/ 0 w 172"/>
                  <a:gd name="T83" fmla="*/ 4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67">
                    <a:moveTo>
                      <a:pt x="0" y="43"/>
                    </a:moveTo>
                    <a:lnTo>
                      <a:pt x="6" y="47"/>
                    </a:lnTo>
                    <a:lnTo>
                      <a:pt x="20" y="55"/>
                    </a:lnTo>
                    <a:lnTo>
                      <a:pt x="35" y="63"/>
                    </a:lnTo>
                    <a:lnTo>
                      <a:pt x="51" y="73"/>
                    </a:lnTo>
                    <a:lnTo>
                      <a:pt x="65" y="80"/>
                    </a:lnTo>
                    <a:lnTo>
                      <a:pt x="78" y="88"/>
                    </a:lnTo>
                    <a:lnTo>
                      <a:pt x="87" y="93"/>
                    </a:lnTo>
                    <a:lnTo>
                      <a:pt x="90" y="97"/>
                    </a:lnTo>
                    <a:lnTo>
                      <a:pt x="90" y="98"/>
                    </a:lnTo>
                    <a:lnTo>
                      <a:pt x="95" y="105"/>
                    </a:lnTo>
                    <a:lnTo>
                      <a:pt x="100" y="113"/>
                    </a:lnTo>
                    <a:lnTo>
                      <a:pt x="110" y="127"/>
                    </a:lnTo>
                    <a:lnTo>
                      <a:pt x="117" y="137"/>
                    </a:lnTo>
                    <a:lnTo>
                      <a:pt x="125" y="149"/>
                    </a:lnTo>
                    <a:lnTo>
                      <a:pt x="132" y="159"/>
                    </a:lnTo>
                    <a:lnTo>
                      <a:pt x="138" y="167"/>
                    </a:lnTo>
                    <a:lnTo>
                      <a:pt x="152" y="152"/>
                    </a:lnTo>
                    <a:lnTo>
                      <a:pt x="162" y="135"/>
                    </a:lnTo>
                    <a:lnTo>
                      <a:pt x="165" y="125"/>
                    </a:lnTo>
                    <a:lnTo>
                      <a:pt x="169" y="115"/>
                    </a:lnTo>
                    <a:lnTo>
                      <a:pt x="170" y="105"/>
                    </a:lnTo>
                    <a:lnTo>
                      <a:pt x="172" y="95"/>
                    </a:lnTo>
                    <a:lnTo>
                      <a:pt x="170" y="85"/>
                    </a:lnTo>
                    <a:lnTo>
                      <a:pt x="169" y="75"/>
                    </a:lnTo>
                    <a:lnTo>
                      <a:pt x="165" y="65"/>
                    </a:lnTo>
                    <a:lnTo>
                      <a:pt x="164" y="57"/>
                    </a:lnTo>
                    <a:lnTo>
                      <a:pt x="153" y="40"/>
                    </a:lnTo>
                    <a:lnTo>
                      <a:pt x="143" y="26"/>
                    </a:lnTo>
                    <a:lnTo>
                      <a:pt x="127" y="15"/>
                    </a:lnTo>
                    <a:lnTo>
                      <a:pt x="112" y="6"/>
                    </a:lnTo>
                    <a:lnTo>
                      <a:pt x="93" y="0"/>
                    </a:lnTo>
                    <a:lnTo>
                      <a:pt x="77" y="0"/>
                    </a:lnTo>
                    <a:lnTo>
                      <a:pt x="63" y="0"/>
                    </a:lnTo>
                    <a:lnTo>
                      <a:pt x="51" y="1"/>
                    </a:lnTo>
                    <a:lnTo>
                      <a:pt x="40" y="5"/>
                    </a:lnTo>
                    <a:lnTo>
                      <a:pt x="30" y="11"/>
                    </a:lnTo>
                    <a:lnTo>
                      <a:pt x="20" y="16"/>
                    </a:lnTo>
                    <a:lnTo>
                      <a:pt x="11" y="25"/>
                    </a:lnTo>
                    <a:lnTo>
                      <a:pt x="5" y="33"/>
                    </a:lnTo>
                    <a:lnTo>
                      <a:pt x="0" y="4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9" name="Freeform 719"/>
              <p:cNvSpPr>
                <a:spLocks/>
              </p:cNvSpPr>
              <p:nvPr/>
            </p:nvSpPr>
            <p:spPr bwMode="auto">
              <a:xfrm>
                <a:off x="4782" y="2354"/>
                <a:ext cx="255" cy="346"/>
              </a:xfrm>
              <a:custGeom>
                <a:avLst/>
                <a:gdLst>
                  <a:gd name="T0" fmla="*/ 243 w 510"/>
                  <a:gd name="T1" fmla="*/ 693 h 693"/>
                  <a:gd name="T2" fmla="*/ 243 w 510"/>
                  <a:gd name="T3" fmla="*/ 681 h 693"/>
                  <a:gd name="T4" fmla="*/ 243 w 510"/>
                  <a:gd name="T5" fmla="*/ 671 h 693"/>
                  <a:gd name="T6" fmla="*/ 243 w 510"/>
                  <a:gd name="T7" fmla="*/ 661 h 693"/>
                  <a:gd name="T8" fmla="*/ 243 w 510"/>
                  <a:gd name="T9" fmla="*/ 651 h 693"/>
                  <a:gd name="T10" fmla="*/ 243 w 510"/>
                  <a:gd name="T11" fmla="*/ 632 h 693"/>
                  <a:gd name="T12" fmla="*/ 243 w 510"/>
                  <a:gd name="T13" fmla="*/ 619 h 693"/>
                  <a:gd name="T14" fmla="*/ 243 w 510"/>
                  <a:gd name="T15" fmla="*/ 604 h 693"/>
                  <a:gd name="T16" fmla="*/ 243 w 510"/>
                  <a:gd name="T17" fmla="*/ 596 h 693"/>
                  <a:gd name="T18" fmla="*/ 243 w 510"/>
                  <a:gd name="T19" fmla="*/ 589 h 693"/>
                  <a:gd name="T20" fmla="*/ 243 w 510"/>
                  <a:gd name="T21" fmla="*/ 587 h 693"/>
                  <a:gd name="T22" fmla="*/ 229 w 510"/>
                  <a:gd name="T23" fmla="*/ 425 h 693"/>
                  <a:gd name="T24" fmla="*/ 206 w 510"/>
                  <a:gd name="T25" fmla="*/ 285 h 693"/>
                  <a:gd name="T26" fmla="*/ 162 w 510"/>
                  <a:gd name="T27" fmla="*/ 181 h 693"/>
                  <a:gd name="T28" fmla="*/ 82 w 510"/>
                  <a:gd name="T29" fmla="*/ 86 h 693"/>
                  <a:gd name="T30" fmla="*/ 79 w 510"/>
                  <a:gd name="T31" fmla="*/ 82 h 693"/>
                  <a:gd name="T32" fmla="*/ 72 w 510"/>
                  <a:gd name="T33" fmla="*/ 79 h 693"/>
                  <a:gd name="T34" fmla="*/ 62 w 510"/>
                  <a:gd name="T35" fmla="*/ 71 h 693"/>
                  <a:gd name="T36" fmla="*/ 54 w 510"/>
                  <a:gd name="T37" fmla="*/ 64 h 693"/>
                  <a:gd name="T38" fmla="*/ 40 w 510"/>
                  <a:gd name="T39" fmla="*/ 52 h 693"/>
                  <a:gd name="T40" fmla="*/ 27 w 510"/>
                  <a:gd name="T41" fmla="*/ 42 h 693"/>
                  <a:gd name="T42" fmla="*/ 12 w 510"/>
                  <a:gd name="T43" fmla="*/ 32 h 693"/>
                  <a:gd name="T44" fmla="*/ 0 w 510"/>
                  <a:gd name="T45" fmla="*/ 24 h 693"/>
                  <a:gd name="T46" fmla="*/ 10 w 510"/>
                  <a:gd name="T47" fmla="*/ 20 h 693"/>
                  <a:gd name="T48" fmla="*/ 25 w 510"/>
                  <a:gd name="T49" fmla="*/ 17 h 693"/>
                  <a:gd name="T50" fmla="*/ 34 w 510"/>
                  <a:gd name="T51" fmla="*/ 14 h 693"/>
                  <a:gd name="T52" fmla="*/ 44 w 510"/>
                  <a:gd name="T53" fmla="*/ 14 h 693"/>
                  <a:gd name="T54" fmla="*/ 54 w 510"/>
                  <a:gd name="T55" fmla="*/ 10 h 693"/>
                  <a:gd name="T56" fmla="*/ 65 w 510"/>
                  <a:gd name="T57" fmla="*/ 10 h 693"/>
                  <a:gd name="T58" fmla="*/ 74 w 510"/>
                  <a:gd name="T59" fmla="*/ 7 h 693"/>
                  <a:gd name="T60" fmla="*/ 84 w 510"/>
                  <a:gd name="T61" fmla="*/ 5 h 693"/>
                  <a:gd name="T62" fmla="*/ 92 w 510"/>
                  <a:gd name="T63" fmla="*/ 4 h 693"/>
                  <a:gd name="T64" fmla="*/ 100 w 510"/>
                  <a:gd name="T65" fmla="*/ 2 h 693"/>
                  <a:gd name="T66" fmla="*/ 110 w 510"/>
                  <a:gd name="T67" fmla="*/ 0 h 693"/>
                  <a:gd name="T68" fmla="*/ 115 w 510"/>
                  <a:gd name="T69" fmla="*/ 0 h 693"/>
                  <a:gd name="T70" fmla="*/ 253 w 510"/>
                  <a:gd name="T71" fmla="*/ 4 h 693"/>
                  <a:gd name="T72" fmla="*/ 366 w 510"/>
                  <a:gd name="T73" fmla="*/ 57 h 693"/>
                  <a:gd name="T74" fmla="*/ 450 w 510"/>
                  <a:gd name="T75" fmla="*/ 148 h 693"/>
                  <a:gd name="T76" fmla="*/ 495 w 510"/>
                  <a:gd name="T77" fmla="*/ 245 h 693"/>
                  <a:gd name="T78" fmla="*/ 510 w 510"/>
                  <a:gd name="T79" fmla="*/ 402 h 693"/>
                  <a:gd name="T80" fmla="*/ 488 w 510"/>
                  <a:gd name="T81" fmla="*/ 507 h 693"/>
                  <a:gd name="T82" fmla="*/ 411 w 510"/>
                  <a:gd name="T83" fmla="*/ 616 h 693"/>
                  <a:gd name="T84" fmla="*/ 301 w 510"/>
                  <a:gd name="T85" fmla="*/ 683 h 693"/>
                  <a:gd name="T86" fmla="*/ 296 w 510"/>
                  <a:gd name="T87" fmla="*/ 683 h 693"/>
                  <a:gd name="T88" fmla="*/ 284 w 510"/>
                  <a:gd name="T89" fmla="*/ 684 h 693"/>
                  <a:gd name="T90" fmla="*/ 274 w 510"/>
                  <a:gd name="T91" fmla="*/ 686 h 693"/>
                  <a:gd name="T92" fmla="*/ 264 w 510"/>
                  <a:gd name="T93" fmla="*/ 688 h 693"/>
                  <a:gd name="T94" fmla="*/ 253 w 510"/>
                  <a:gd name="T95" fmla="*/ 689 h 693"/>
                  <a:gd name="T96" fmla="*/ 243 w 510"/>
                  <a:gd name="T97" fmla="*/ 693 h 693"/>
                  <a:gd name="T98" fmla="*/ 243 w 510"/>
                  <a:gd name="T99"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0" h="693">
                    <a:moveTo>
                      <a:pt x="243" y="693"/>
                    </a:moveTo>
                    <a:lnTo>
                      <a:pt x="243" y="681"/>
                    </a:lnTo>
                    <a:lnTo>
                      <a:pt x="243" y="671"/>
                    </a:lnTo>
                    <a:lnTo>
                      <a:pt x="243" y="661"/>
                    </a:lnTo>
                    <a:lnTo>
                      <a:pt x="243" y="651"/>
                    </a:lnTo>
                    <a:lnTo>
                      <a:pt x="243" y="632"/>
                    </a:lnTo>
                    <a:lnTo>
                      <a:pt x="243" y="619"/>
                    </a:lnTo>
                    <a:lnTo>
                      <a:pt x="243" y="604"/>
                    </a:lnTo>
                    <a:lnTo>
                      <a:pt x="243" y="596"/>
                    </a:lnTo>
                    <a:lnTo>
                      <a:pt x="243" y="589"/>
                    </a:lnTo>
                    <a:lnTo>
                      <a:pt x="243" y="587"/>
                    </a:lnTo>
                    <a:lnTo>
                      <a:pt x="229" y="425"/>
                    </a:lnTo>
                    <a:lnTo>
                      <a:pt x="206" y="285"/>
                    </a:lnTo>
                    <a:lnTo>
                      <a:pt x="162" y="181"/>
                    </a:lnTo>
                    <a:lnTo>
                      <a:pt x="82" y="86"/>
                    </a:lnTo>
                    <a:lnTo>
                      <a:pt x="79" y="82"/>
                    </a:lnTo>
                    <a:lnTo>
                      <a:pt x="72" y="79"/>
                    </a:lnTo>
                    <a:lnTo>
                      <a:pt x="62" y="71"/>
                    </a:lnTo>
                    <a:lnTo>
                      <a:pt x="54" y="64"/>
                    </a:lnTo>
                    <a:lnTo>
                      <a:pt x="40" y="52"/>
                    </a:lnTo>
                    <a:lnTo>
                      <a:pt x="27" y="42"/>
                    </a:lnTo>
                    <a:lnTo>
                      <a:pt x="12" y="32"/>
                    </a:lnTo>
                    <a:lnTo>
                      <a:pt x="0" y="24"/>
                    </a:lnTo>
                    <a:lnTo>
                      <a:pt x="10" y="20"/>
                    </a:lnTo>
                    <a:lnTo>
                      <a:pt x="25" y="17"/>
                    </a:lnTo>
                    <a:lnTo>
                      <a:pt x="34" y="14"/>
                    </a:lnTo>
                    <a:lnTo>
                      <a:pt x="44" y="14"/>
                    </a:lnTo>
                    <a:lnTo>
                      <a:pt x="54" y="10"/>
                    </a:lnTo>
                    <a:lnTo>
                      <a:pt x="65" y="10"/>
                    </a:lnTo>
                    <a:lnTo>
                      <a:pt x="74" y="7"/>
                    </a:lnTo>
                    <a:lnTo>
                      <a:pt x="84" y="5"/>
                    </a:lnTo>
                    <a:lnTo>
                      <a:pt x="92" y="4"/>
                    </a:lnTo>
                    <a:lnTo>
                      <a:pt x="100" y="2"/>
                    </a:lnTo>
                    <a:lnTo>
                      <a:pt x="110" y="0"/>
                    </a:lnTo>
                    <a:lnTo>
                      <a:pt x="115" y="0"/>
                    </a:lnTo>
                    <a:lnTo>
                      <a:pt x="253" y="4"/>
                    </a:lnTo>
                    <a:lnTo>
                      <a:pt x="366" y="57"/>
                    </a:lnTo>
                    <a:lnTo>
                      <a:pt x="450" y="148"/>
                    </a:lnTo>
                    <a:lnTo>
                      <a:pt x="495" y="245"/>
                    </a:lnTo>
                    <a:lnTo>
                      <a:pt x="510" y="402"/>
                    </a:lnTo>
                    <a:lnTo>
                      <a:pt x="488" y="507"/>
                    </a:lnTo>
                    <a:lnTo>
                      <a:pt x="411" y="616"/>
                    </a:lnTo>
                    <a:lnTo>
                      <a:pt x="301" y="683"/>
                    </a:lnTo>
                    <a:lnTo>
                      <a:pt x="296" y="683"/>
                    </a:lnTo>
                    <a:lnTo>
                      <a:pt x="284" y="684"/>
                    </a:lnTo>
                    <a:lnTo>
                      <a:pt x="274" y="686"/>
                    </a:lnTo>
                    <a:lnTo>
                      <a:pt x="264" y="688"/>
                    </a:lnTo>
                    <a:lnTo>
                      <a:pt x="253" y="689"/>
                    </a:lnTo>
                    <a:lnTo>
                      <a:pt x="243" y="693"/>
                    </a:lnTo>
                    <a:lnTo>
                      <a:pt x="243" y="69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0" name="Freeform 720"/>
              <p:cNvSpPr>
                <a:spLocks/>
              </p:cNvSpPr>
              <p:nvPr/>
            </p:nvSpPr>
            <p:spPr bwMode="auto">
              <a:xfrm>
                <a:off x="4810" y="2378"/>
                <a:ext cx="162" cy="232"/>
              </a:xfrm>
              <a:custGeom>
                <a:avLst/>
                <a:gdLst>
                  <a:gd name="T0" fmla="*/ 179 w 324"/>
                  <a:gd name="T1" fmla="*/ 463 h 463"/>
                  <a:gd name="T2" fmla="*/ 177 w 324"/>
                  <a:gd name="T3" fmla="*/ 453 h 463"/>
                  <a:gd name="T4" fmla="*/ 177 w 324"/>
                  <a:gd name="T5" fmla="*/ 443 h 463"/>
                  <a:gd name="T6" fmla="*/ 176 w 324"/>
                  <a:gd name="T7" fmla="*/ 433 h 463"/>
                  <a:gd name="T8" fmla="*/ 176 w 324"/>
                  <a:gd name="T9" fmla="*/ 423 h 463"/>
                  <a:gd name="T10" fmla="*/ 174 w 324"/>
                  <a:gd name="T11" fmla="*/ 413 h 463"/>
                  <a:gd name="T12" fmla="*/ 174 w 324"/>
                  <a:gd name="T13" fmla="*/ 403 h 463"/>
                  <a:gd name="T14" fmla="*/ 174 w 324"/>
                  <a:gd name="T15" fmla="*/ 393 h 463"/>
                  <a:gd name="T16" fmla="*/ 174 w 324"/>
                  <a:gd name="T17" fmla="*/ 384 h 463"/>
                  <a:gd name="T18" fmla="*/ 172 w 324"/>
                  <a:gd name="T19" fmla="*/ 374 h 463"/>
                  <a:gd name="T20" fmla="*/ 172 w 324"/>
                  <a:gd name="T21" fmla="*/ 366 h 463"/>
                  <a:gd name="T22" fmla="*/ 172 w 324"/>
                  <a:gd name="T23" fmla="*/ 358 h 463"/>
                  <a:gd name="T24" fmla="*/ 172 w 324"/>
                  <a:gd name="T25" fmla="*/ 353 h 463"/>
                  <a:gd name="T26" fmla="*/ 172 w 324"/>
                  <a:gd name="T27" fmla="*/ 343 h 463"/>
                  <a:gd name="T28" fmla="*/ 172 w 324"/>
                  <a:gd name="T29" fmla="*/ 341 h 463"/>
                  <a:gd name="T30" fmla="*/ 154 w 324"/>
                  <a:gd name="T31" fmla="*/ 232 h 463"/>
                  <a:gd name="T32" fmla="*/ 110 w 324"/>
                  <a:gd name="T33" fmla="*/ 137 h 463"/>
                  <a:gd name="T34" fmla="*/ 42 w 324"/>
                  <a:gd name="T35" fmla="*/ 52 h 463"/>
                  <a:gd name="T36" fmla="*/ 37 w 324"/>
                  <a:gd name="T37" fmla="*/ 48 h 463"/>
                  <a:gd name="T38" fmla="*/ 28 w 324"/>
                  <a:gd name="T39" fmla="*/ 40 h 463"/>
                  <a:gd name="T40" fmla="*/ 13 w 324"/>
                  <a:gd name="T41" fmla="*/ 28 h 463"/>
                  <a:gd name="T42" fmla="*/ 0 w 324"/>
                  <a:gd name="T43" fmla="*/ 17 h 463"/>
                  <a:gd name="T44" fmla="*/ 8 w 324"/>
                  <a:gd name="T45" fmla="*/ 12 h 463"/>
                  <a:gd name="T46" fmla="*/ 18 w 324"/>
                  <a:gd name="T47" fmla="*/ 8 h 463"/>
                  <a:gd name="T48" fmla="*/ 28 w 324"/>
                  <a:gd name="T49" fmla="*/ 5 h 463"/>
                  <a:gd name="T50" fmla="*/ 40 w 324"/>
                  <a:gd name="T51" fmla="*/ 3 h 463"/>
                  <a:gd name="T52" fmla="*/ 50 w 324"/>
                  <a:gd name="T53" fmla="*/ 0 h 463"/>
                  <a:gd name="T54" fmla="*/ 60 w 324"/>
                  <a:gd name="T55" fmla="*/ 0 h 463"/>
                  <a:gd name="T56" fmla="*/ 72 w 324"/>
                  <a:gd name="T57" fmla="*/ 0 h 463"/>
                  <a:gd name="T58" fmla="*/ 85 w 324"/>
                  <a:gd name="T59" fmla="*/ 0 h 463"/>
                  <a:gd name="T60" fmla="*/ 109 w 324"/>
                  <a:gd name="T61" fmla="*/ 0 h 463"/>
                  <a:gd name="T62" fmla="*/ 132 w 324"/>
                  <a:gd name="T63" fmla="*/ 3 h 463"/>
                  <a:gd name="T64" fmla="*/ 154 w 324"/>
                  <a:gd name="T65" fmla="*/ 8 h 463"/>
                  <a:gd name="T66" fmla="*/ 177 w 324"/>
                  <a:gd name="T67" fmla="*/ 18 h 463"/>
                  <a:gd name="T68" fmla="*/ 196 w 324"/>
                  <a:gd name="T69" fmla="*/ 27 h 463"/>
                  <a:gd name="T70" fmla="*/ 216 w 324"/>
                  <a:gd name="T71" fmla="*/ 40 h 463"/>
                  <a:gd name="T72" fmla="*/ 234 w 324"/>
                  <a:gd name="T73" fmla="*/ 53 h 463"/>
                  <a:gd name="T74" fmla="*/ 252 w 324"/>
                  <a:gd name="T75" fmla="*/ 70 h 463"/>
                  <a:gd name="T76" fmla="*/ 266 w 324"/>
                  <a:gd name="T77" fmla="*/ 85 h 463"/>
                  <a:gd name="T78" fmla="*/ 281 w 324"/>
                  <a:gd name="T79" fmla="*/ 105 h 463"/>
                  <a:gd name="T80" fmla="*/ 293 w 324"/>
                  <a:gd name="T81" fmla="*/ 124 h 463"/>
                  <a:gd name="T82" fmla="*/ 304 w 324"/>
                  <a:gd name="T83" fmla="*/ 147 h 463"/>
                  <a:gd name="T84" fmla="*/ 311 w 324"/>
                  <a:gd name="T85" fmla="*/ 167 h 463"/>
                  <a:gd name="T86" fmla="*/ 318 w 324"/>
                  <a:gd name="T87" fmla="*/ 192 h 463"/>
                  <a:gd name="T88" fmla="*/ 321 w 324"/>
                  <a:gd name="T89" fmla="*/ 217 h 463"/>
                  <a:gd name="T90" fmla="*/ 324 w 324"/>
                  <a:gd name="T91" fmla="*/ 241 h 463"/>
                  <a:gd name="T92" fmla="*/ 323 w 324"/>
                  <a:gd name="T93" fmla="*/ 257 h 463"/>
                  <a:gd name="T94" fmla="*/ 321 w 324"/>
                  <a:gd name="T95" fmla="*/ 276 h 463"/>
                  <a:gd name="T96" fmla="*/ 316 w 324"/>
                  <a:gd name="T97" fmla="*/ 293 h 463"/>
                  <a:gd name="T98" fmla="*/ 313 w 324"/>
                  <a:gd name="T99" fmla="*/ 311 h 463"/>
                  <a:gd name="T100" fmla="*/ 304 w 324"/>
                  <a:gd name="T101" fmla="*/ 326 h 463"/>
                  <a:gd name="T102" fmla="*/ 298 w 324"/>
                  <a:gd name="T103" fmla="*/ 343 h 463"/>
                  <a:gd name="T104" fmla="*/ 289 w 324"/>
                  <a:gd name="T105" fmla="*/ 358 h 463"/>
                  <a:gd name="T106" fmla="*/ 283 w 324"/>
                  <a:gd name="T107" fmla="*/ 374 h 463"/>
                  <a:gd name="T108" fmla="*/ 271 w 324"/>
                  <a:gd name="T109" fmla="*/ 386 h 463"/>
                  <a:gd name="T110" fmla="*/ 259 w 324"/>
                  <a:gd name="T111" fmla="*/ 400 h 463"/>
                  <a:gd name="T112" fmla="*/ 246 w 324"/>
                  <a:gd name="T113" fmla="*/ 411 h 463"/>
                  <a:gd name="T114" fmla="*/ 234 w 324"/>
                  <a:gd name="T115" fmla="*/ 425 h 463"/>
                  <a:gd name="T116" fmla="*/ 219 w 324"/>
                  <a:gd name="T117" fmla="*/ 435 h 463"/>
                  <a:gd name="T118" fmla="*/ 206 w 324"/>
                  <a:gd name="T119" fmla="*/ 445 h 463"/>
                  <a:gd name="T120" fmla="*/ 191 w 324"/>
                  <a:gd name="T121" fmla="*/ 453 h 463"/>
                  <a:gd name="T122" fmla="*/ 179 w 324"/>
                  <a:gd name="T123" fmla="*/ 463 h 463"/>
                  <a:gd name="T124" fmla="*/ 179 w 324"/>
                  <a:gd name="T12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4" h="463">
                    <a:moveTo>
                      <a:pt x="179" y="463"/>
                    </a:moveTo>
                    <a:lnTo>
                      <a:pt x="177" y="453"/>
                    </a:lnTo>
                    <a:lnTo>
                      <a:pt x="177" y="443"/>
                    </a:lnTo>
                    <a:lnTo>
                      <a:pt x="176" y="433"/>
                    </a:lnTo>
                    <a:lnTo>
                      <a:pt x="176" y="423"/>
                    </a:lnTo>
                    <a:lnTo>
                      <a:pt x="174" y="413"/>
                    </a:lnTo>
                    <a:lnTo>
                      <a:pt x="174" y="403"/>
                    </a:lnTo>
                    <a:lnTo>
                      <a:pt x="174" y="393"/>
                    </a:lnTo>
                    <a:lnTo>
                      <a:pt x="174" y="384"/>
                    </a:lnTo>
                    <a:lnTo>
                      <a:pt x="172" y="374"/>
                    </a:lnTo>
                    <a:lnTo>
                      <a:pt x="172" y="366"/>
                    </a:lnTo>
                    <a:lnTo>
                      <a:pt x="172" y="358"/>
                    </a:lnTo>
                    <a:lnTo>
                      <a:pt x="172" y="353"/>
                    </a:lnTo>
                    <a:lnTo>
                      <a:pt x="172" y="343"/>
                    </a:lnTo>
                    <a:lnTo>
                      <a:pt x="172" y="341"/>
                    </a:lnTo>
                    <a:lnTo>
                      <a:pt x="154" y="232"/>
                    </a:lnTo>
                    <a:lnTo>
                      <a:pt x="110" y="137"/>
                    </a:lnTo>
                    <a:lnTo>
                      <a:pt x="42" y="52"/>
                    </a:lnTo>
                    <a:lnTo>
                      <a:pt x="37" y="48"/>
                    </a:lnTo>
                    <a:lnTo>
                      <a:pt x="28" y="40"/>
                    </a:lnTo>
                    <a:lnTo>
                      <a:pt x="13" y="28"/>
                    </a:lnTo>
                    <a:lnTo>
                      <a:pt x="0" y="17"/>
                    </a:lnTo>
                    <a:lnTo>
                      <a:pt x="8" y="12"/>
                    </a:lnTo>
                    <a:lnTo>
                      <a:pt x="18" y="8"/>
                    </a:lnTo>
                    <a:lnTo>
                      <a:pt x="28" y="5"/>
                    </a:lnTo>
                    <a:lnTo>
                      <a:pt x="40" y="3"/>
                    </a:lnTo>
                    <a:lnTo>
                      <a:pt x="50" y="0"/>
                    </a:lnTo>
                    <a:lnTo>
                      <a:pt x="60" y="0"/>
                    </a:lnTo>
                    <a:lnTo>
                      <a:pt x="72" y="0"/>
                    </a:lnTo>
                    <a:lnTo>
                      <a:pt x="85" y="0"/>
                    </a:lnTo>
                    <a:lnTo>
                      <a:pt x="109" y="0"/>
                    </a:lnTo>
                    <a:lnTo>
                      <a:pt x="132" y="3"/>
                    </a:lnTo>
                    <a:lnTo>
                      <a:pt x="154" y="8"/>
                    </a:lnTo>
                    <a:lnTo>
                      <a:pt x="177" y="18"/>
                    </a:lnTo>
                    <a:lnTo>
                      <a:pt x="196" y="27"/>
                    </a:lnTo>
                    <a:lnTo>
                      <a:pt x="216" y="40"/>
                    </a:lnTo>
                    <a:lnTo>
                      <a:pt x="234" y="53"/>
                    </a:lnTo>
                    <a:lnTo>
                      <a:pt x="252" y="70"/>
                    </a:lnTo>
                    <a:lnTo>
                      <a:pt x="266" y="85"/>
                    </a:lnTo>
                    <a:lnTo>
                      <a:pt x="281" y="105"/>
                    </a:lnTo>
                    <a:lnTo>
                      <a:pt x="293" y="124"/>
                    </a:lnTo>
                    <a:lnTo>
                      <a:pt x="304" y="147"/>
                    </a:lnTo>
                    <a:lnTo>
                      <a:pt x="311" y="167"/>
                    </a:lnTo>
                    <a:lnTo>
                      <a:pt x="318" y="192"/>
                    </a:lnTo>
                    <a:lnTo>
                      <a:pt x="321" y="217"/>
                    </a:lnTo>
                    <a:lnTo>
                      <a:pt x="324" y="241"/>
                    </a:lnTo>
                    <a:lnTo>
                      <a:pt x="323" y="257"/>
                    </a:lnTo>
                    <a:lnTo>
                      <a:pt x="321" y="276"/>
                    </a:lnTo>
                    <a:lnTo>
                      <a:pt x="316" y="293"/>
                    </a:lnTo>
                    <a:lnTo>
                      <a:pt x="313" y="311"/>
                    </a:lnTo>
                    <a:lnTo>
                      <a:pt x="304" y="326"/>
                    </a:lnTo>
                    <a:lnTo>
                      <a:pt x="298" y="343"/>
                    </a:lnTo>
                    <a:lnTo>
                      <a:pt x="289" y="358"/>
                    </a:lnTo>
                    <a:lnTo>
                      <a:pt x="283" y="374"/>
                    </a:lnTo>
                    <a:lnTo>
                      <a:pt x="271" y="386"/>
                    </a:lnTo>
                    <a:lnTo>
                      <a:pt x="259" y="400"/>
                    </a:lnTo>
                    <a:lnTo>
                      <a:pt x="246" y="411"/>
                    </a:lnTo>
                    <a:lnTo>
                      <a:pt x="234" y="425"/>
                    </a:lnTo>
                    <a:lnTo>
                      <a:pt x="219" y="435"/>
                    </a:lnTo>
                    <a:lnTo>
                      <a:pt x="206" y="445"/>
                    </a:lnTo>
                    <a:lnTo>
                      <a:pt x="191" y="453"/>
                    </a:lnTo>
                    <a:lnTo>
                      <a:pt x="179" y="463"/>
                    </a:lnTo>
                    <a:lnTo>
                      <a:pt x="179" y="46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1" name="Freeform 721"/>
              <p:cNvSpPr>
                <a:spLocks/>
              </p:cNvSpPr>
              <p:nvPr/>
            </p:nvSpPr>
            <p:spPr bwMode="auto">
              <a:xfrm>
                <a:off x="4828" y="2399"/>
                <a:ext cx="94" cy="143"/>
              </a:xfrm>
              <a:custGeom>
                <a:avLst/>
                <a:gdLst>
                  <a:gd name="T0" fmla="*/ 127 w 189"/>
                  <a:gd name="T1" fmla="*/ 286 h 286"/>
                  <a:gd name="T2" fmla="*/ 125 w 189"/>
                  <a:gd name="T3" fmla="*/ 277 h 286"/>
                  <a:gd name="T4" fmla="*/ 124 w 189"/>
                  <a:gd name="T5" fmla="*/ 264 h 286"/>
                  <a:gd name="T6" fmla="*/ 122 w 189"/>
                  <a:gd name="T7" fmla="*/ 254 h 286"/>
                  <a:gd name="T8" fmla="*/ 120 w 189"/>
                  <a:gd name="T9" fmla="*/ 246 h 286"/>
                  <a:gd name="T10" fmla="*/ 119 w 189"/>
                  <a:gd name="T11" fmla="*/ 235 h 286"/>
                  <a:gd name="T12" fmla="*/ 119 w 189"/>
                  <a:gd name="T13" fmla="*/ 227 h 286"/>
                  <a:gd name="T14" fmla="*/ 117 w 189"/>
                  <a:gd name="T15" fmla="*/ 219 h 286"/>
                  <a:gd name="T16" fmla="*/ 115 w 189"/>
                  <a:gd name="T17" fmla="*/ 207 h 286"/>
                  <a:gd name="T18" fmla="*/ 114 w 189"/>
                  <a:gd name="T19" fmla="*/ 199 h 286"/>
                  <a:gd name="T20" fmla="*/ 114 w 189"/>
                  <a:gd name="T21" fmla="*/ 192 h 286"/>
                  <a:gd name="T22" fmla="*/ 112 w 189"/>
                  <a:gd name="T23" fmla="*/ 182 h 286"/>
                  <a:gd name="T24" fmla="*/ 112 w 189"/>
                  <a:gd name="T25" fmla="*/ 179 h 286"/>
                  <a:gd name="T26" fmla="*/ 67 w 189"/>
                  <a:gd name="T27" fmla="*/ 85 h 286"/>
                  <a:gd name="T28" fmla="*/ 64 w 189"/>
                  <a:gd name="T29" fmla="*/ 82 h 286"/>
                  <a:gd name="T30" fmla="*/ 57 w 189"/>
                  <a:gd name="T31" fmla="*/ 73 h 286"/>
                  <a:gd name="T32" fmla="*/ 47 w 189"/>
                  <a:gd name="T33" fmla="*/ 62 h 286"/>
                  <a:gd name="T34" fmla="*/ 39 w 189"/>
                  <a:gd name="T35" fmla="*/ 50 h 286"/>
                  <a:gd name="T36" fmla="*/ 27 w 189"/>
                  <a:gd name="T37" fmla="*/ 35 h 286"/>
                  <a:gd name="T38" fmla="*/ 17 w 189"/>
                  <a:gd name="T39" fmla="*/ 21 h 286"/>
                  <a:gd name="T40" fmla="*/ 7 w 189"/>
                  <a:gd name="T41" fmla="*/ 8 h 286"/>
                  <a:gd name="T42" fmla="*/ 0 w 189"/>
                  <a:gd name="T43" fmla="*/ 1 h 286"/>
                  <a:gd name="T44" fmla="*/ 15 w 189"/>
                  <a:gd name="T45" fmla="*/ 0 h 286"/>
                  <a:gd name="T46" fmla="*/ 32 w 189"/>
                  <a:gd name="T47" fmla="*/ 0 h 286"/>
                  <a:gd name="T48" fmla="*/ 47 w 189"/>
                  <a:gd name="T49" fmla="*/ 0 h 286"/>
                  <a:gd name="T50" fmla="*/ 62 w 189"/>
                  <a:gd name="T51" fmla="*/ 1 h 286"/>
                  <a:gd name="T52" fmla="*/ 77 w 189"/>
                  <a:gd name="T53" fmla="*/ 5 h 286"/>
                  <a:gd name="T54" fmla="*/ 92 w 189"/>
                  <a:gd name="T55" fmla="*/ 11 h 286"/>
                  <a:gd name="T56" fmla="*/ 105 w 189"/>
                  <a:gd name="T57" fmla="*/ 16 h 286"/>
                  <a:gd name="T58" fmla="*/ 119 w 189"/>
                  <a:gd name="T59" fmla="*/ 26 h 286"/>
                  <a:gd name="T60" fmla="*/ 130 w 189"/>
                  <a:gd name="T61" fmla="*/ 35 h 286"/>
                  <a:gd name="T62" fmla="*/ 144 w 189"/>
                  <a:gd name="T63" fmla="*/ 47 h 286"/>
                  <a:gd name="T64" fmla="*/ 151 w 189"/>
                  <a:gd name="T65" fmla="*/ 57 h 286"/>
                  <a:gd name="T66" fmla="*/ 161 w 189"/>
                  <a:gd name="T67" fmla="*/ 68 h 286"/>
                  <a:gd name="T68" fmla="*/ 167 w 189"/>
                  <a:gd name="T69" fmla="*/ 82 h 286"/>
                  <a:gd name="T70" fmla="*/ 176 w 189"/>
                  <a:gd name="T71" fmla="*/ 97 h 286"/>
                  <a:gd name="T72" fmla="*/ 179 w 189"/>
                  <a:gd name="T73" fmla="*/ 112 h 286"/>
                  <a:gd name="T74" fmla="*/ 184 w 189"/>
                  <a:gd name="T75" fmla="*/ 127 h 286"/>
                  <a:gd name="T76" fmla="*/ 187 w 189"/>
                  <a:gd name="T77" fmla="*/ 144 h 286"/>
                  <a:gd name="T78" fmla="*/ 189 w 189"/>
                  <a:gd name="T79" fmla="*/ 162 h 286"/>
                  <a:gd name="T80" fmla="*/ 187 w 189"/>
                  <a:gd name="T81" fmla="*/ 179 h 286"/>
                  <a:gd name="T82" fmla="*/ 184 w 189"/>
                  <a:gd name="T83" fmla="*/ 197 h 286"/>
                  <a:gd name="T84" fmla="*/ 177 w 189"/>
                  <a:gd name="T85" fmla="*/ 212 h 286"/>
                  <a:gd name="T86" fmla="*/ 171 w 189"/>
                  <a:gd name="T87" fmla="*/ 230 h 286"/>
                  <a:gd name="T88" fmla="*/ 161 w 189"/>
                  <a:gd name="T89" fmla="*/ 246 h 286"/>
                  <a:gd name="T90" fmla="*/ 151 w 189"/>
                  <a:gd name="T91" fmla="*/ 261 h 286"/>
                  <a:gd name="T92" fmla="*/ 139 w 189"/>
                  <a:gd name="T93" fmla="*/ 272 h 286"/>
                  <a:gd name="T94" fmla="*/ 127 w 189"/>
                  <a:gd name="T95" fmla="*/ 286 h 286"/>
                  <a:gd name="T96" fmla="*/ 127 w 189"/>
                  <a:gd name="T9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9" h="286">
                    <a:moveTo>
                      <a:pt x="127" y="286"/>
                    </a:moveTo>
                    <a:lnTo>
                      <a:pt x="125" y="277"/>
                    </a:lnTo>
                    <a:lnTo>
                      <a:pt x="124" y="264"/>
                    </a:lnTo>
                    <a:lnTo>
                      <a:pt x="122" y="254"/>
                    </a:lnTo>
                    <a:lnTo>
                      <a:pt x="120" y="246"/>
                    </a:lnTo>
                    <a:lnTo>
                      <a:pt x="119" y="235"/>
                    </a:lnTo>
                    <a:lnTo>
                      <a:pt x="119" y="227"/>
                    </a:lnTo>
                    <a:lnTo>
                      <a:pt x="117" y="219"/>
                    </a:lnTo>
                    <a:lnTo>
                      <a:pt x="115" y="207"/>
                    </a:lnTo>
                    <a:lnTo>
                      <a:pt x="114" y="199"/>
                    </a:lnTo>
                    <a:lnTo>
                      <a:pt x="114" y="192"/>
                    </a:lnTo>
                    <a:lnTo>
                      <a:pt x="112" y="182"/>
                    </a:lnTo>
                    <a:lnTo>
                      <a:pt x="112" y="179"/>
                    </a:lnTo>
                    <a:lnTo>
                      <a:pt x="67" y="85"/>
                    </a:lnTo>
                    <a:lnTo>
                      <a:pt x="64" y="82"/>
                    </a:lnTo>
                    <a:lnTo>
                      <a:pt x="57" y="73"/>
                    </a:lnTo>
                    <a:lnTo>
                      <a:pt x="47" y="62"/>
                    </a:lnTo>
                    <a:lnTo>
                      <a:pt x="39" y="50"/>
                    </a:lnTo>
                    <a:lnTo>
                      <a:pt x="27" y="35"/>
                    </a:lnTo>
                    <a:lnTo>
                      <a:pt x="17" y="21"/>
                    </a:lnTo>
                    <a:lnTo>
                      <a:pt x="7" y="8"/>
                    </a:lnTo>
                    <a:lnTo>
                      <a:pt x="0" y="1"/>
                    </a:lnTo>
                    <a:lnTo>
                      <a:pt x="15" y="0"/>
                    </a:lnTo>
                    <a:lnTo>
                      <a:pt x="32" y="0"/>
                    </a:lnTo>
                    <a:lnTo>
                      <a:pt x="47" y="0"/>
                    </a:lnTo>
                    <a:lnTo>
                      <a:pt x="62" y="1"/>
                    </a:lnTo>
                    <a:lnTo>
                      <a:pt x="77" y="5"/>
                    </a:lnTo>
                    <a:lnTo>
                      <a:pt x="92" y="11"/>
                    </a:lnTo>
                    <a:lnTo>
                      <a:pt x="105" y="16"/>
                    </a:lnTo>
                    <a:lnTo>
                      <a:pt x="119" y="26"/>
                    </a:lnTo>
                    <a:lnTo>
                      <a:pt x="130" y="35"/>
                    </a:lnTo>
                    <a:lnTo>
                      <a:pt x="144" y="47"/>
                    </a:lnTo>
                    <a:lnTo>
                      <a:pt x="151" y="57"/>
                    </a:lnTo>
                    <a:lnTo>
                      <a:pt x="161" y="68"/>
                    </a:lnTo>
                    <a:lnTo>
                      <a:pt x="167" y="82"/>
                    </a:lnTo>
                    <a:lnTo>
                      <a:pt x="176" y="97"/>
                    </a:lnTo>
                    <a:lnTo>
                      <a:pt x="179" y="112"/>
                    </a:lnTo>
                    <a:lnTo>
                      <a:pt x="184" y="127"/>
                    </a:lnTo>
                    <a:lnTo>
                      <a:pt x="187" y="144"/>
                    </a:lnTo>
                    <a:lnTo>
                      <a:pt x="189" y="162"/>
                    </a:lnTo>
                    <a:lnTo>
                      <a:pt x="187" y="179"/>
                    </a:lnTo>
                    <a:lnTo>
                      <a:pt x="184" y="197"/>
                    </a:lnTo>
                    <a:lnTo>
                      <a:pt x="177" y="212"/>
                    </a:lnTo>
                    <a:lnTo>
                      <a:pt x="171" y="230"/>
                    </a:lnTo>
                    <a:lnTo>
                      <a:pt x="161" y="246"/>
                    </a:lnTo>
                    <a:lnTo>
                      <a:pt x="151" y="261"/>
                    </a:lnTo>
                    <a:lnTo>
                      <a:pt x="139" y="272"/>
                    </a:lnTo>
                    <a:lnTo>
                      <a:pt x="127" y="286"/>
                    </a:lnTo>
                    <a:lnTo>
                      <a:pt x="127" y="286"/>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2" name="Freeform 722"/>
              <p:cNvSpPr>
                <a:spLocks/>
              </p:cNvSpPr>
              <p:nvPr/>
            </p:nvSpPr>
            <p:spPr bwMode="auto">
              <a:xfrm>
                <a:off x="4841" y="2416"/>
                <a:ext cx="50" cy="73"/>
              </a:xfrm>
              <a:custGeom>
                <a:avLst/>
                <a:gdLst>
                  <a:gd name="T0" fmla="*/ 90 w 100"/>
                  <a:gd name="T1" fmla="*/ 146 h 146"/>
                  <a:gd name="T2" fmla="*/ 83 w 100"/>
                  <a:gd name="T3" fmla="*/ 134 h 146"/>
                  <a:gd name="T4" fmla="*/ 78 w 100"/>
                  <a:gd name="T5" fmla="*/ 121 h 146"/>
                  <a:gd name="T6" fmla="*/ 72 w 100"/>
                  <a:gd name="T7" fmla="*/ 107 h 146"/>
                  <a:gd name="T8" fmla="*/ 67 w 100"/>
                  <a:gd name="T9" fmla="*/ 94 h 146"/>
                  <a:gd name="T10" fmla="*/ 60 w 100"/>
                  <a:gd name="T11" fmla="*/ 80 h 146"/>
                  <a:gd name="T12" fmla="*/ 57 w 100"/>
                  <a:gd name="T13" fmla="*/ 72 h 146"/>
                  <a:gd name="T14" fmla="*/ 53 w 100"/>
                  <a:gd name="T15" fmla="*/ 65 h 146"/>
                  <a:gd name="T16" fmla="*/ 53 w 100"/>
                  <a:gd name="T17" fmla="*/ 64 h 146"/>
                  <a:gd name="T18" fmla="*/ 50 w 100"/>
                  <a:gd name="T19" fmla="*/ 60 h 146"/>
                  <a:gd name="T20" fmla="*/ 47 w 100"/>
                  <a:gd name="T21" fmla="*/ 57 h 146"/>
                  <a:gd name="T22" fmla="*/ 40 w 100"/>
                  <a:gd name="T23" fmla="*/ 49 h 146"/>
                  <a:gd name="T24" fmla="*/ 33 w 100"/>
                  <a:gd name="T25" fmla="*/ 40 h 146"/>
                  <a:gd name="T26" fmla="*/ 25 w 100"/>
                  <a:gd name="T27" fmla="*/ 30 h 146"/>
                  <a:gd name="T28" fmla="*/ 17 w 100"/>
                  <a:gd name="T29" fmla="*/ 20 h 146"/>
                  <a:gd name="T30" fmla="*/ 6 w 100"/>
                  <a:gd name="T31" fmla="*/ 9 h 146"/>
                  <a:gd name="T32" fmla="*/ 0 w 100"/>
                  <a:gd name="T33" fmla="*/ 0 h 146"/>
                  <a:gd name="T34" fmla="*/ 8 w 100"/>
                  <a:gd name="T35" fmla="*/ 0 h 146"/>
                  <a:gd name="T36" fmla="*/ 18 w 100"/>
                  <a:gd name="T37" fmla="*/ 0 h 146"/>
                  <a:gd name="T38" fmla="*/ 28 w 100"/>
                  <a:gd name="T39" fmla="*/ 2 h 146"/>
                  <a:gd name="T40" fmla="*/ 38 w 100"/>
                  <a:gd name="T41" fmla="*/ 7 h 146"/>
                  <a:gd name="T42" fmla="*/ 55 w 100"/>
                  <a:gd name="T43" fmla="*/ 17 h 146"/>
                  <a:gd name="T44" fmla="*/ 70 w 100"/>
                  <a:gd name="T45" fmla="*/ 30 h 146"/>
                  <a:gd name="T46" fmla="*/ 82 w 100"/>
                  <a:gd name="T47" fmla="*/ 44 h 146"/>
                  <a:gd name="T48" fmla="*/ 92 w 100"/>
                  <a:gd name="T49" fmla="*/ 62 h 146"/>
                  <a:gd name="T50" fmla="*/ 93 w 100"/>
                  <a:gd name="T51" fmla="*/ 70 h 146"/>
                  <a:gd name="T52" fmla="*/ 97 w 100"/>
                  <a:gd name="T53" fmla="*/ 80 h 146"/>
                  <a:gd name="T54" fmla="*/ 98 w 100"/>
                  <a:gd name="T55" fmla="*/ 90 h 146"/>
                  <a:gd name="T56" fmla="*/ 100 w 100"/>
                  <a:gd name="T57" fmla="*/ 102 h 146"/>
                  <a:gd name="T58" fmla="*/ 98 w 100"/>
                  <a:gd name="T59" fmla="*/ 114 h 146"/>
                  <a:gd name="T60" fmla="*/ 97 w 100"/>
                  <a:gd name="T61" fmla="*/ 126 h 146"/>
                  <a:gd name="T62" fmla="*/ 93 w 100"/>
                  <a:gd name="T63" fmla="*/ 136 h 146"/>
                  <a:gd name="T64" fmla="*/ 90 w 100"/>
                  <a:gd name="T65" fmla="*/ 146 h 146"/>
                  <a:gd name="T66" fmla="*/ 90 w 100"/>
                  <a:gd name="T6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46">
                    <a:moveTo>
                      <a:pt x="90" y="146"/>
                    </a:moveTo>
                    <a:lnTo>
                      <a:pt x="83" y="134"/>
                    </a:lnTo>
                    <a:lnTo>
                      <a:pt x="78" y="121"/>
                    </a:lnTo>
                    <a:lnTo>
                      <a:pt x="72" y="107"/>
                    </a:lnTo>
                    <a:lnTo>
                      <a:pt x="67" y="94"/>
                    </a:lnTo>
                    <a:lnTo>
                      <a:pt x="60" y="80"/>
                    </a:lnTo>
                    <a:lnTo>
                      <a:pt x="57" y="72"/>
                    </a:lnTo>
                    <a:lnTo>
                      <a:pt x="53" y="65"/>
                    </a:lnTo>
                    <a:lnTo>
                      <a:pt x="53" y="64"/>
                    </a:lnTo>
                    <a:lnTo>
                      <a:pt x="50" y="60"/>
                    </a:lnTo>
                    <a:lnTo>
                      <a:pt x="47" y="57"/>
                    </a:lnTo>
                    <a:lnTo>
                      <a:pt x="40" y="49"/>
                    </a:lnTo>
                    <a:lnTo>
                      <a:pt x="33" y="40"/>
                    </a:lnTo>
                    <a:lnTo>
                      <a:pt x="25" y="30"/>
                    </a:lnTo>
                    <a:lnTo>
                      <a:pt x="17" y="20"/>
                    </a:lnTo>
                    <a:lnTo>
                      <a:pt x="6" y="9"/>
                    </a:lnTo>
                    <a:lnTo>
                      <a:pt x="0" y="0"/>
                    </a:lnTo>
                    <a:lnTo>
                      <a:pt x="8" y="0"/>
                    </a:lnTo>
                    <a:lnTo>
                      <a:pt x="18" y="0"/>
                    </a:lnTo>
                    <a:lnTo>
                      <a:pt x="28" y="2"/>
                    </a:lnTo>
                    <a:lnTo>
                      <a:pt x="38" y="7"/>
                    </a:lnTo>
                    <a:lnTo>
                      <a:pt x="55" y="17"/>
                    </a:lnTo>
                    <a:lnTo>
                      <a:pt x="70" y="30"/>
                    </a:lnTo>
                    <a:lnTo>
                      <a:pt x="82" y="44"/>
                    </a:lnTo>
                    <a:lnTo>
                      <a:pt x="92" y="62"/>
                    </a:lnTo>
                    <a:lnTo>
                      <a:pt x="93" y="70"/>
                    </a:lnTo>
                    <a:lnTo>
                      <a:pt x="97" y="80"/>
                    </a:lnTo>
                    <a:lnTo>
                      <a:pt x="98" y="90"/>
                    </a:lnTo>
                    <a:lnTo>
                      <a:pt x="100" y="102"/>
                    </a:lnTo>
                    <a:lnTo>
                      <a:pt x="98" y="114"/>
                    </a:lnTo>
                    <a:lnTo>
                      <a:pt x="97" y="126"/>
                    </a:lnTo>
                    <a:lnTo>
                      <a:pt x="93" y="136"/>
                    </a:lnTo>
                    <a:lnTo>
                      <a:pt x="90" y="146"/>
                    </a:lnTo>
                    <a:lnTo>
                      <a:pt x="90" y="146"/>
                    </a:lnTo>
                    <a:close/>
                  </a:path>
                </a:pathLst>
              </a:custGeom>
              <a:solidFill>
                <a:srgbClr val="E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3" name="Freeform 723"/>
              <p:cNvSpPr>
                <a:spLocks/>
              </p:cNvSpPr>
              <p:nvPr/>
            </p:nvSpPr>
            <p:spPr bwMode="auto">
              <a:xfrm>
                <a:off x="4899" y="2411"/>
                <a:ext cx="116" cy="266"/>
              </a:xfrm>
              <a:custGeom>
                <a:avLst/>
                <a:gdLst>
                  <a:gd name="T0" fmla="*/ 132 w 233"/>
                  <a:gd name="T1" fmla="*/ 20 h 532"/>
                  <a:gd name="T2" fmla="*/ 156 w 233"/>
                  <a:gd name="T3" fmla="*/ 69 h 532"/>
                  <a:gd name="T4" fmla="*/ 176 w 233"/>
                  <a:gd name="T5" fmla="*/ 144 h 532"/>
                  <a:gd name="T6" fmla="*/ 176 w 233"/>
                  <a:gd name="T7" fmla="*/ 221 h 532"/>
                  <a:gd name="T8" fmla="*/ 156 w 233"/>
                  <a:gd name="T9" fmla="*/ 296 h 532"/>
                  <a:gd name="T10" fmla="*/ 109 w 233"/>
                  <a:gd name="T11" fmla="*/ 360 h 532"/>
                  <a:gd name="T12" fmla="*/ 50 w 233"/>
                  <a:gd name="T13" fmla="*/ 411 h 532"/>
                  <a:gd name="T14" fmla="*/ 0 w 233"/>
                  <a:gd name="T15" fmla="*/ 432 h 532"/>
                  <a:gd name="T16" fmla="*/ 9 w 233"/>
                  <a:gd name="T17" fmla="*/ 532 h 532"/>
                  <a:gd name="T18" fmla="*/ 52 w 233"/>
                  <a:gd name="T19" fmla="*/ 518 h 532"/>
                  <a:gd name="T20" fmla="*/ 127 w 233"/>
                  <a:gd name="T21" fmla="*/ 478 h 532"/>
                  <a:gd name="T22" fmla="*/ 172 w 233"/>
                  <a:gd name="T23" fmla="*/ 435 h 532"/>
                  <a:gd name="T24" fmla="*/ 214 w 233"/>
                  <a:gd name="T25" fmla="*/ 373 h 532"/>
                  <a:gd name="T26" fmla="*/ 233 w 233"/>
                  <a:gd name="T27" fmla="*/ 283 h 532"/>
                  <a:gd name="T28" fmla="*/ 233 w 233"/>
                  <a:gd name="T29" fmla="*/ 206 h 532"/>
                  <a:gd name="T30" fmla="*/ 206 w 233"/>
                  <a:gd name="T31" fmla="*/ 107 h 532"/>
                  <a:gd name="T32" fmla="*/ 166 w 233"/>
                  <a:gd name="T33" fmla="*/ 44 h 532"/>
                  <a:gd name="T34" fmla="*/ 122 w 233"/>
                  <a:gd name="T35" fmla="*/ 0 h 532"/>
                  <a:gd name="T36" fmla="*/ 132 w 233"/>
                  <a:gd name="T37" fmla="*/ 20 h 532"/>
                  <a:gd name="T38" fmla="*/ 132 w 233"/>
                  <a:gd name="T39" fmla="*/ 2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532">
                    <a:moveTo>
                      <a:pt x="132" y="20"/>
                    </a:moveTo>
                    <a:lnTo>
                      <a:pt x="156" y="69"/>
                    </a:lnTo>
                    <a:lnTo>
                      <a:pt x="176" y="144"/>
                    </a:lnTo>
                    <a:lnTo>
                      <a:pt x="176" y="221"/>
                    </a:lnTo>
                    <a:lnTo>
                      <a:pt x="156" y="296"/>
                    </a:lnTo>
                    <a:lnTo>
                      <a:pt x="109" y="360"/>
                    </a:lnTo>
                    <a:lnTo>
                      <a:pt x="50" y="411"/>
                    </a:lnTo>
                    <a:lnTo>
                      <a:pt x="0" y="432"/>
                    </a:lnTo>
                    <a:lnTo>
                      <a:pt x="9" y="532"/>
                    </a:lnTo>
                    <a:lnTo>
                      <a:pt x="52" y="518"/>
                    </a:lnTo>
                    <a:lnTo>
                      <a:pt x="127" y="478"/>
                    </a:lnTo>
                    <a:lnTo>
                      <a:pt x="172" y="435"/>
                    </a:lnTo>
                    <a:lnTo>
                      <a:pt x="214" y="373"/>
                    </a:lnTo>
                    <a:lnTo>
                      <a:pt x="233" y="283"/>
                    </a:lnTo>
                    <a:lnTo>
                      <a:pt x="233" y="206"/>
                    </a:lnTo>
                    <a:lnTo>
                      <a:pt x="206" y="107"/>
                    </a:lnTo>
                    <a:lnTo>
                      <a:pt x="166" y="44"/>
                    </a:lnTo>
                    <a:lnTo>
                      <a:pt x="122" y="0"/>
                    </a:lnTo>
                    <a:lnTo>
                      <a:pt x="132" y="20"/>
                    </a:lnTo>
                    <a:lnTo>
                      <a:pt x="132" y="20"/>
                    </a:lnTo>
                    <a:close/>
                  </a:path>
                </a:pathLst>
              </a:custGeom>
              <a:solidFill>
                <a:srgbClr val="00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4" name="Freeform 724"/>
              <p:cNvSpPr>
                <a:spLocks/>
              </p:cNvSpPr>
              <p:nvPr/>
            </p:nvSpPr>
            <p:spPr bwMode="auto">
              <a:xfrm>
                <a:off x="4782" y="2311"/>
                <a:ext cx="300" cy="414"/>
              </a:xfrm>
              <a:custGeom>
                <a:avLst/>
                <a:gdLst>
                  <a:gd name="T0" fmla="*/ 15 w 600"/>
                  <a:gd name="T1" fmla="*/ 114 h 828"/>
                  <a:gd name="T2" fmla="*/ 10 w 600"/>
                  <a:gd name="T3" fmla="*/ 97 h 828"/>
                  <a:gd name="T4" fmla="*/ 52 w 600"/>
                  <a:gd name="T5" fmla="*/ 87 h 828"/>
                  <a:gd name="T6" fmla="*/ 55 w 600"/>
                  <a:gd name="T7" fmla="*/ 59 h 828"/>
                  <a:gd name="T8" fmla="*/ 82 w 600"/>
                  <a:gd name="T9" fmla="*/ 26 h 828"/>
                  <a:gd name="T10" fmla="*/ 119 w 600"/>
                  <a:gd name="T11" fmla="*/ 2 h 828"/>
                  <a:gd name="T12" fmla="*/ 147 w 600"/>
                  <a:gd name="T13" fmla="*/ 0 h 828"/>
                  <a:gd name="T14" fmla="*/ 192 w 600"/>
                  <a:gd name="T15" fmla="*/ 12 h 828"/>
                  <a:gd name="T16" fmla="*/ 228 w 600"/>
                  <a:gd name="T17" fmla="*/ 47 h 828"/>
                  <a:gd name="T18" fmla="*/ 248 w 600"/>
                  <a:gd name="T19" fmla="*/ 81 h 828"/>
                  <a:gd name="T20" fmla="*/ 279 w 600"/>
                  <a:gd name="T21" fmla="*/ 87 h 828"/>
                  <a:gd name="T22" fmla="*/ 309 w 600"/>
                  <a:gd name="T23" fmla="*/ 96 h 828"/>
                  <a:gd name="T24" fmla="*/ 346 w 600"/>
                  <a:gd name="T25" fmla="*/ 84 h 828"/>
                  <a:gd name="T26" fmla="*/ 398 w 600"/>
                  <a:gd name="T27" fmla="*/ 77 h 828"/>
                  <a:gd name="T28" fmla="*/ 448 w 600"/>
                  <a:gd name="T29" fmla="*/ 104 h 828"/>
                  <a:gd name="T30" fmla="*/ 470 w 600"/>
                  <a:gd name="T31" fmla="*/ 143 h 828"/>
                  <a:gd name="T32" fmla="*/ 477 w 600"/>
                  <a:gd name="T33" fmla="*/ 173 h 828"/>
                  <a:gd name="T34" fmla="*/ 467 w 600"/>
                  <a:gd name="T35" fmla="*/ 211 h 828"/>
                  <a:gd name="T36" fmla="*/ 478 w 600"/>
                  <a:gd name="T37" fmla="*/ 248 h 828"/>
                  <a:gd name="T38" fmla="*/ 503 w 600"/>
                  <a:gd name="T39" fmla="*/ 275 h 828"/>
                  <a:gd name="T40" fmla="*/ 532 w 600"/>
                  <a:gd name="T41" fmla="*/ 278 h 828"/>
                  <a:gd name="T42" fmla="*/ 557 w 600"/>
                  <a:gd name="T43" fmla="*/ 290 h 828"/>
                  <a:gd name="T44" fmla="*/ 579 w 600"/>
                  <a:gd name="T45" fmla="*/ 311 h 828"/>
                  <a:gd name="T46" fmla="*/ 594 w 600"/>
                  <a:gd name="T47" fmla="*/ 340 h 828"/>
                  <a:gd name="T48" fmla="*/ 600 w 600"/>
                  <a:gd name="T49" fmla="*/ 372 h 828"/>
                  <a:gd name="T50" fmla="*/ 587 w 600"/>
                  <a:gd name="T51" fmla="*/ 415 h 828"/>
                  <a:gd name="T52" fmla="*/ 555 w 600"/>
                  <a:gd name="T53" fmla="*/ 447 h 828"/>
                  <a:gd name="T54" fmla="*/ 530 w 600"/>
                  <a:gd name="T55" fmla="*/ 467 h 828"/>
                  <a:gd name="T56" fmla="*/ 539 w 600"/>
                  <a:gd name="T57" fmla="*/ 485 h 828"/>
                  <a:gd name="T58" fmla="*/ 565 w 600"/>
                  <a:gd name="T59" fmla="*/ 509 h 828"/>
                  <a:gd name="T60" fmla="*/ 582 w 600"/>
                  <a:gd name="T61" fmla="*/ 541 h 828"/>
                  <a:gd name="T62" fmla="*/ 584 w 600"/>
                  <a:gd name="T63" fmla="*/ 576 h 828"/>
                  <a:gd name="T64" fmla="*/ 574 w 600"/>
                  <a:gd name="T65" fmla="*/ 606 h 828"/>
                  <a:gd name="T66" fmla="*/ 539 w 600"/>
                  <a:gd name="T67" fmla="*/ 644 h 828"/>
                  <a:gd name="T68" fmla="*/ 512 w 600"/>
                  <a:gd name="T69" fmla="*/ 659 h 828"/>
                  <a:gd name="T70" fmla="*/ 482 w 600"/>
                  <a:gd name="T71" fmla="*/ 659 h 828"/>
                  <a:gd name="T72" fmla="*/ 457 w 600"/>
                  <a:gd name="T73" fmla="*/ 678 h 828"/>
                  <a:gd name="T74" fmla="*/ 445 w 600"/>
                  <a:gd name="T75" fmla="*/ 704 h 828"/>
                  <a:gd name="T76" fmla="*/ 450 w 600"/>
                  <a:gd name="T77" fmla="*/ 736 h 828"/>
                  <a:gd name="T78" fmla="*/ 437 w 600"/>
                  <a:gd name="T79" fmla="*/ 778 h 828"/>
                  <a:gd name="T80" fmla="*/ 408 w 600"/>
                  <a:gd name="T81" fmla="*/ 810 h 828"/>
                  <a:gd name="T82" fmla="*/ 370 w 600"/>
                  <a:gd name="T83" fmla="*/ 827 h 828"/>
                  <a:gd name="T84" fmla="*/ 330 w 600"/>
                  <a:gd name="T85" fmla="*/ 827 h 828"/>
                  <a:gd name="T86" fmla="*/ 291 w 600"/>
                  <a:gd name="T87" fmla="*/ 805 h 828"/>
                  <a:gd name="T88" fmla="*/ 263 w 600"/>
                  <a:gd name="T89" fmla="*/ 798 h 828"/>
                  <a:gd name="T90" fmla="*/ 248 w 600"/>
                  <a:gd name="T91" fmla="*/ 793 h 828"/>
                  <a:gd name="T92" fmla="*/ 248 w 600"/>
                  <a:gd name="T93" fmla="*/ 766 h 828"/>
                  <a:gd name="T94" fmla="*/ 314 w 600"/>
                  <a:gd name="T95" fmla="*/ 741 h 828"/>
                  <a:gd name="T96" fmla="*/ 378 w 600"/>
                  <a:gd name="T97" fmla="*/ 704 h 828"/>
                  <a:gd name="T98" fmla="*/ 432 w 600"/>
                  <a:gd name="T99" fmla="*/ 654 h 828"/>
                  <a:gd name="T100" fmla="*/ 472 w 600"/>
                  <a:gd name="T101" fmla="*/ 594 h 828"/>
                  <a:gd name="T102" fmla="*/ 495 w 600"/>
                  <a:gd name="T103" fmla="*/ 515 h 828"/>
                  <a:gd name="T104" fmla="*/ 497 w 600"/>
                  <a:gd name="T105" fmla="*/ 408 h 828"/>
                  <a:gd name="T106" fmla="*/ 472 w 600"/>
                  <a:gd name="T107" fmla="*/ 306 h 828"/>
                  <a:gd name="T108" fmla="*/ 427 w 600"/>
                  <a:gd name="T109" fmla="*/ 226 h 828"/>
                  <a:gd name="T110" fmla="*/ 361 w 600"/>
                  <a:gd name="T111" fmla="*/ 163 h 828"/>
                  <a:gd name="T112" fmla="*/ 289 w 600"/>
                  <a:gd name="T113" fmla="*/ 124 h 828"/>
                  <a:gd name="T114" fmla="*/ 228 w 600"/>
                  <a:gd name="T115" fmla="*/ 107 h 828"/>
                  <a:gd name="T116" fmla="*/ 182 w 600"/>
                  <a:gd name="T117" fmla="*/ 104 h 828"/>
                  <a:gd name="T118" fmla="*/ 141 w 600"/>
                  <a:gd name="T119" fmla="*/ 104 h 828"/>
                  <a:gd name="T120" fmla="*/ 102 w 600"/>
                  <a:gd name="T121" fmla="*/ 107 h 828"/>
                  <a:gd name="T122" fmla="*/ 64 w 600"/>
                  <a:gd name="T123" fmla="*/ 114 h 828"/>
                  <a:gd name="T124" fmla="*/ 32 w 600"/>
                  <a:gd name="T125" fmla="*/ 12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0" h="828">
                    <a:moveTo>
                      <a:pt x="32" y="126"/>
                    </a:moveTo>
                    <a:lnTo>
                      <a:pt x="23" y="119"/>
                    </a:lnTo>
                    <a:lnTo>
                      <a:pt x="15" y="114"/>
                    </a:lnTo>
                    <a:lnTo>
                      <a:pt x="5" y="107"/>
                    </a:lnTo>
                    <a:lnTo>
                      <a:pt x="0" y="102"/>
                    </a:lnTo>
                    <a:lnTo>
                      <a:pt x="10" y="97"/>
                    </a:lnTo>
                    <a:lnTo>
                      <a:pt x="23" y="94"/>
                    </a:lnTo>
                    <a:lnTo>
                      <a:pt x="37" y="91"/>
                    </a:lnTo>
                    <a:lnTo>
                      <a:pt x="52" y="87"/>
                    </a:lnTo>
                    <a:lnTo>
                      <a:pt x="52" y="77"/>
                    </a:lnTo>
                    <a:lnTo>
                      <a:pt x="54" y="67"/>
                    </a:lnTo>
                    <a:lnTo>
                      <a:pt x="55" y="59"/>
                    </a:lnTo>
                    <a:lnTo>
                      <a:pt x="60" y="52"/>
                    </a:lnTo>
                    <a:lnTo>
                      <a:pt x="69" y="37"/>
                    </a:lnTo>
                    <a:lnTo>
                      <a:pt x="82" y="26"/>
                    </a:lnTo>
                    <a:lnTo>
                      <a:pt x="95" y="14"/>
                    </a:lnTo>
                    <a:lnTo>
                      <a:pt x="112" y="5"/>
                    </a:lnTo>
                    <a:lnTo>
                      <a:pt x="119" y="2"/>
                    </a:lnTo>
                    <a:lnTo>
                      <a:pt x="127" y="0"/>
                    </a:lnTo>
                    <a:lnTo>
                      <a:pt x="137" y="0"/>
                    </a:lnTo>
                    <a:lnTo>
                      <a:pt x="147" y="0"/>
                    </a:lnTo>
                    <a:lnTo>
                      <a:pt x="162" y="0"/>
                    </a:lnTo>
                    <a:lnTo>
                      <a:pt x="179" y="5"/>
                    </a:lnTo>
                    <a:lnTo>
                      <a:pt x="192" y="12"/>
                    </a:lnTo>
                    <a:lnTo>
                      <a:pt x="207" y="22"/>
                    </a:lnTo>
                    <a:lnTo>
                      <a:pt x="217" y="32"/>
                    </a:lnTo>
                    <a:lnTo>
                      <a:pt x="228" y="47"/>
                    </a:lnTo>
                    <a:lnTo>
                      <a:pt x="234" y="62"/>
                    </a:lnTo>
                    <a:lnTo>
                      <a:pt x="239" y="81"/>
                    </a:lnTo>
                    <a:lnTo>
                      <a:pt x="248" y="81"/>
                    </a:lnTo>
                    <a:lnTo>
                      <a:pt x="258" y="82"/>
                    </a:lnTo>
                    <a:lnTo>
                      <a:pt x="268" y="84"/>
                    </a:lnTo>
                    <a:lnTo>
                      <a:pt x="279" y="87"/>
                    </a:lnTo>
                    <a:lnTo>
                      <a:pt x="289" y="89"/>
                    </a:lnTo>
                    <a:lnTo>
                      <a:pt x="299" y="92"/>
                    </a:lnTo>
                    <a:lnTo>
                      <a:pt x="309" y="96"/>
                    </a:lnTo>
                    <a:lnTo>
                      <a:pt x="319" y="101"/>
                    </a:lnTo>
                    <a:lnTo>
                      <a:pt x="331" y="91"/>
                    </a:lnTo>
                    <a:lnTo>
                      <a:pt x="346" y="84"/>
                    </a:lnTo>
                    <a:lnTo>
                      <a:pt x="363" y="77"/>
                    </a:lnTo>
                    <a:lnTo>
                      <a:pt x="381" y="77"/>
                    </a:lnTo>
                    <a:lnTo>
                      <a:pt x="398" y="77"/>
                    </a:lnTo>
                    <a:lnTo>
                      <a:pt x="416" y="84"/>
                    </a:lnTo>
                    <a:lnTo>
                      <a:pt x="432" y="92"/>
                    </a:lnTo>
                    <a:lnTo>
                      <a:pt x="448" y="104"/>
                    </a:lnTo>
                    <a:lnTo>
                      <a:pt x="458" y="118"/>
                    </a:lnTo>
                    <a:lnTo>
                      <a:pt x="468" y="134"/>
                    </a:lnTo>
                    <a:lnTo>
                      <a:pt x="470" y="143"/>
                    </a:lnTo>
                    <a:lnTo>
                      <a:pt x="473" y="153"/>
                    </a:lnTo>
                    <a:lnTo>
                      <a:pt x="475" y="163"/>
                    </a:lnTo>
                    <a:lnTo>
                      <a:pt x="477" y="173"/>
                    </a:lnTo>
                    <a:lnTo>
                      <a:pt x="475" y="184"/>
                    </a:lnTo>
                    <a:lnTo>
                      <a:pt x="472" y="198"/>
                    </a:lnTo>
                    <a:lnTo>
                      <a:pt x="467" y="211"/>
                    </a:lnTo>
                    <a:lnTo>
                      <a:pt x="462" y="225"/>
                    </a:lnTo>
                    <a:lnTo>
                      <a:pt x="468" y="235"/>
                    </a:lnTo>
                    <a:lnTo>
                      <a:pt x="478" y="248"/>
                    </a:lnTo>
                    <a:lnTo>
                      <a:pt x="485" y="263"/>
                    </a:lnTo>
                    <a:lnTo>
                      <a:pt x="495" y="278"/>
                    </a:lnTo>
                    <a:lnTo>
                      <a:pt x="503" y="275"/>
                    </a:lnTo>
                    <a:lnTo>
                      <a:pt x="513" y="275"/>
                    </a:lnTo>
                    <a:lnTo>
                      <a:pt x="522" y="275"/>
                    </a:lnTo>
                    <a:lnTo>
                      <a:pt x="532" y="278"/>
                    </a:lnTo>
                    <a:lnTo>
                      <a:pt x="540" y="280"/>
                    </a:lnTo>
                    <a:lnTo>
                      <a:pt x="549" y="285"/>
                    </a:lnTo>
                    <a:lnTo>
                      <a:pt x="557" y="290"/>
                    </a:lnTo>
                    <a:lnTo>
                      <a:pt x="565" y="298"/>
                    </a:lnTo>
                    <a:lnTo>
                      <a:pt x="572" y="303"/>
                    </a:lnTo>
                    <a:lnTo>
                      <a:pt x="579" y="311"/>
                    </a:lnTo>
                    <a:lnTo>
                      <a:pt x="584" y="320"/>
                    </a:lnTo>
                    <a:lnTo>
                      <a:pt x="590" y="330"/>
                    </a:lnTo>
                    <a:lnTo>
                      <a:pt x="594" y="340"/>
                    </a:lnTo>
                    <a:lnTo>
                      <a:pt x="597" y="350"/>
                    </a:lnTo>
                    <a:lnTo>
                      <a:pt x="599" y="362"/>
                    </a:lnTo>
                    <a:lnTo>
                      <a:pt x="600" y="372"/>
                    </a:lnTo>
                    <a:lnTo>
                      <a:pt x="597" y="387"/>
                    </a:lnTo>
                    <a:lnTo>
                      <a:pt x="594" y="402"/>
                    </a:lnTo>
                    <a:lnTo>
                      <a:pt x="587" y="415"/>
                    </a:lnTo>
                    <a:lnTo>
                      <a:pt x="579" y="429"/>
                    </a:lnTo>
                    <a:lnTo>
                      <a:pt x="567" y="437"/>
                    </a:lnTo>
                    <a:lnTo>
                      <a:pt x="555" y="447"/>
                    </a:lnTo>
                    <a:lnTo>
                      <a:pt x="544" y="454"/>
                    </a:lnTo>
                    <a:lnTo>
                      <a:pt x="530" y="460"/>
                    </a:lnTo>
                    <a:lnTo>
                      <a:pt x="530" y="467"/>
                    </a:lnTo>
                    <a:lnTo>
                      <a:pt x="530" y="477"/>
                    </a:lnTo>
                    <a:lnTo>
                      <a:pt x="532" y="480"/>
                    </a:lnTo>
                    <a:lnTo>
                      <a:pt x="539" y="485"/>
                    </a:lnTo>
                    <a:lnTo>
                      <a:pt x="547" y="490"/>
                    </a:lnTo>
                    <a:lnTo>
                      <a:pt x="557" y="499"/>
                    </a:lnTo>
                    <a:lnTo>
                      <a:pt x="565" y="509"/>
                    </a:lnTo>
                    <a:lnTo>
                      <a:pt x="575" y="524"/>
                    </a:lnTo>
                    <a:lnTo>
                      <a:pt x="579" y="531"/>
                    </a:lnTo>
                    <a:lnTo>
                      <a:pt x="582" y="541"/>
                    </a:lnTo>
                    <a:lnTo>
                      <a:pt x="584" y="551"/>
                    </a:lnTo>
                    <a:lnTo>
                      <a:pt x="585" y="566"/>
                    </a:lnTo>
                    <a:lnTo>
                      <a:pt x="584" y="576"/>
                    </a:lnTo>
                    <a:lnTo>
                      <a:pt x="582" y="586"/>
                    </a:lnTo>
                    <a:lnTo>
                      <a:pt x="577" y="596"/>
                    </a:lnTo>
                    <a:lnTo>
                      <a:pt x="574" y="606"/>
                    </a:lnTo>
                    <a:lnTo>
                      <a:pt x="562" y="622"/>
                    </a:lnTo>
                    <a:lnTo>
                      <a:pt x="547" y="639"/>
                    </a:lnTo>
                    <a:lnTo>
                      <a:pt x="539" y="644"/>
                    </a:lnTo>
                    <a:lnTo>
                      <a:pt x="530" y="649"/>
                    </a:lnTo>
                    <a:lnTo>
                      <a:pt x="520" y="654"/>
                    </a:lnTo>
                    <a:lnTo>
                      <a:pt x="512" y="659"/>
                    </a:lnTo>
                    <a:lnTo>
                      <a:pt x="502" y="659"/>
                    </a:lnTo>
                    <a:lnTo>
                      <a:pt x="492" y="661"/>
                    </a:lnTo>
                    <a:lnTo>
                      <a:pt x="482" y="659"/>
                    </a:lnTo>
                    <a:lnTo>
                      <a:pt x="472" y="659"/>
                    </a:lnTo>
                    <a:lnTo>
                      <a:pt x="463" y="668"/>
                    </a:lnTo>
                    <a:lnTo>
                      <a:pt x="457" y="678"/>
                    </a:lnTo>
                    <a:lnTo>
                      <a:pt x="450" y="688"/>
                    </a:lnTo>
                    <a:lnTo>
                      <a:pt x="443" y="698"/>
                    </a:lnTo>
                    <a:lnTo>
                      <a:pt x="445" y="704"/>
                    </a:lnTo>
                    <a:lnTo>
                      <a:pt x="448" y="714"/>
                    </a:lnTo>
                    <a:lnTo>
                      <a:pt x="448" y="723"/>
                    </a:lnTo>
                    <a:lnTo>
                      <a:pt x="450" y="736"/>
                    </a:lnTo>
                    <a:lnTo>
                      <a:pt x="447" y="751"/>
                    </a:lnTo>
                    <a:lnTo>
                      <a:pt x="443" y="766"/>
                    </a:lnTo>
                    <a:lnTo>
                      <a:pt x="437" y="778"/>
                    </a:lnTo>
                    <a:lnTo>
                      <a:pt x="430" y="791"/>
                    </a:lnTo>
                    <a:lnTo>
                      <a:pt x="418" y="800"/>
                    </a:lnTo>
                    <a:lnTo>
                      <a:pt x="408" y="810"/>
                    </a:lnTo>
                    <a:lnTo>
                      <a:pt x="396" y="816"/>
                    </a:lnTo>
                    <a:lnTo>
                      <a:pt x="385" y="823"/>
                    </a:lnTo>
                    <a:lnTo>
                      <a:pt x="370" y="827"/>
                    </a:lnTo>
                    <a:lnTo>
                      <a:pt x="356" y="828"/>
                    </a:lnTo>
                    <a:lnTo>
                      <a:pt x="343" y="827"/>
                    </a:lnTo>
                    <a:lnTo>
                      <a:pt x="330" y="827"/>
                    </a:lnTo>
                    <a:lnTo>
                      <a:pt x="314" y="820"/>
                    </a:lnTo>
                    <a:lnTo>
                      <a:pt x="303" y="815"/>
                    </a:lnTo>
                    <a:lnTo>
                      <a:pt x="291" y="805"/>
                    </a:lnTo>
                    <a:lnTo>
                      <a:pt x="281" y="795"/>
                    </a:lnTo>
                    <a:lnTo>
                      <a:pt x="271" y="795"/>
                    </a:lnTo>
                    <a:lnTo>
                      <a:pt x="263" y="798"/>
                    </a:lnTo>
                    <a:lnTo>
                      <a:pt x="254" y="800"/>
                    </a:lnTo>
                    <a:lnTo>
                      <a:pt x="248" y="803"/>
                    </a:lnTo>
                    <a:lnTo>
                      <a:pt x="248" y="793"/>
                    </a:lnTo>
                    <a:lnTo>
                      <a:pt x="248" y="785"/>
                    </a:lnTo>
                    <a:lnTo>
                      <a:pt x="248" y="775"/>
                    </a:lnTo>
                    <a:lnTo>
                      <a:pt x="248" y="766"/>
                    </a:lnTo>
                    <a:lnTo>
                      <a:pt x="269" y="758"/>
                    </a:lnTo>
                    <a:lnTo>
                      <a:pt x="293" y="751"/>
                    </a:lnTo>
                    <a:lnTo>
                      <a:pt x="314" y="741"/>
                    </a:lnTo>
                    <a:lnTo>
                      <a:pt x="338" y="731"/>
                    </a:lnTo>
                    <a:lnTo>
                      <a:pt x="358" y="718"/>
                    </a:lnTo>
                    <a:lnTo>
                      <a:pt x="378" y="704"/>
                    </a:lnTo>
                    <a:lnTo>
                      <a:pt x="396" y="689"/>
                    </a:lnTo>
                    <a:lnTo>
                      <a:pt x="416" y="674"/>
                    </a:lnTo>
                    <a:lnTo>
                      <a:pt x="432" y="654"/>
                    </a:lnTo>
                    <a:lnTo>
                      <a:pt x="447" y="636"/>
                    </a:lnTo>
                    <a:lnTo>
                      <a:pt x="460" y="614"/>
                    </a:lnTo>
                    <a:lnTo>
                      <a:pt x="472" y="594"/>
                    </a:lnTo>
                    <a:lnTo>
                      <a:pt x="480" y="569"/>
                    </a:lnTo>
                    <a:lnTo>
                      <a:pt x="490" y="544"/>
                    </a:lnTo>
                    <a:lnTo>
                      <a:pt x="495" y="515"/>
                    </a:lnTo>
                    <a:lnTo>
                      <a:pt x="500" y="489"/>
                    </a:lnTo>
                    <a:lnTo>
                      <a:pt x="500" y="447"/>
                    </a:lnTo>
                    <a:lnTo>
                      <a:pt x="497" y="408"/>
                    </a:lnTo>
                    <a:lnTo>
                      <a:pt x="492" y="372"/>
                    </a:lnTo>
                    <a:lnTo>
                      <a:pt x="483" y="340"/>
                    </a:lnTo>
                    <a:lnTo>
                      <a:pt x="472" y="306"/>
                    </a:lnTo>
                    <a:lnTo>
                      <a:pt x="460" y="278"/>
                    </a:lnTo>
                    <a:lnTo>
                      <a:pt x="443" y="250"/>
                    </a:lnTo>
                    <a:lnTo>
                      <a:pt x="427" y="226"/>
                    </a:lnTo>
                    <a:lnTo>
                      <a:pt x="405" y="201"/>
                    </a:lnTo>
                    <a:lnTo>
                      <a:pt x="385" y="181"/>
                    </a:lnTo>
                    <a:lnTo>
                      <a:pt x="361" y="163"/>
                    </a:lnTo>
                    <a:lnTo>
                      <a:pt x="340" y="148"/>
                    </a:lnTo>
                    <a:lnTo>
                      <a:pt x="314" y="133"/>
                    </a:lnTo>
                    <a:lnTo>
                      <a:pt x="289" y="124"/>
                    </a:lnTo>
                    <a:lnTo>
                      <a:pt x="264" y="114"/>
                    </a:lnTo>
                    <a:lnTo>
                      <a:pt x="243" y="111"/>
                    </a:lnTo>
                    <a:lnTo>
                      <a:pt x="228" y="107"/>
                    </a:lnTo>
                    <a:lnTo>
                      <a:pt x="212" y="106"/>
                    </a:lnTo>
                    <a:lnTo>
                      <a:pt x="197" y="104"/>
                    </a:lnTo>
                    <a:lnTo>
                      <a:pt x="182" y="104"/>
                    </a:lnTo>
                    <a:lnTo>
                      <a:pt x="167" y="102"/>
                    </a:lnTo>
                    <a:lnTo>
                      <a:pt x="154" y="102"/>
                    </a:lnTo>
                    <a:lnTo>
                      <a:pt x="141" y="104"/>
                    </a:lnTo>
                    <a:lnTo>
                      <a:pt x="129" y="106"/>
                    </a:lnTo>
                    <a:lnTo>
                      <a:pt x="114" y="106"/>
                    </a:lnTo>
                    <a:lnTo>
                      <a:pt x="102" y="107"/>
                    </a:lnTo>
                    <a:lnTo>
                      <a:pt x="89" y="109"/>
                    </a:lnTo>
                    <a:lnTo>
                      <a:pt x="77" y="112"/>
                    </a:lnTo>
                    <a:lnTo>
                      <a:pt x="64" y="114"/>
                    </a:lnTo>
                    <a:lnTo>
                      <a:pt x="52" y="118"/>
                    </a:lnTo>
                    <a:lnTo>
                      <a:pt x="42" y="121"/>
                    </a:lnTo>
                    <a:lnTo>
                      <a:pt x="32" y="126"/>
                    </a:lnTo>
                    <a:lnTo>
                      <a:pt x="32"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5" name="Freeform 725"/>
              <p:cNvSpPr>
                <a:spLocks/>
              </p:cNvSpPr>
              <p:nvPr/>
            </p:nvSpPr>
            <p:spPr bwMode="auto">
              <a:xfrm>
                <a:off x="4083" y="2243"/>
                <a:ext cx="431" cy="507"/>
              </a:xfrm>
              <a:custGeom>
                <a:avLst/>
                <a:gdLst>
                  <a:gd name="T0" fmla="*/ 689 w 861"/>
                  <a:gd name="T1" fmla="*/ 117 h 1013"/>
                  <a:gd name="T2" fmla="*/ 650 w 861"/>
                  <a:gd name="T3" fmla="*/ 107 h 1013"/>
                  <a:gd name="T4" fmla="*/ 618 w 861"/>
                  <a:gd name="T5" fmla="*/ 43 h 1013"/>
                  <a:gd name="T6" fmla="*/ 555 w 861"/>
                  <a:gd name="T7" fmla="*/ 3 h 1013"/>
                  <a:gd name="T8" fmla="*/ 478 w 861"/>
                  <a:gd name="T9" fmla="*/ 12 h 1013"/>
                  <a:gd name="T10" fmla="*/ 426 w 861"/>
                  <a:gd name="T11" fmla="*/ 72 h 1013"/>
                  <a:gd name="T12" fmla="*/ 386 w 861"/>
                  <a:gd name="T13" fmla="*/ 102 h 1013"/>
                  <a:gd name="T14" fmla="*/ 341 w 861"/>
                  <a:gd name="T15" fmla="*/ 117 h 1013"/>
                  <a:gd name="T16" fmla="*/ 271 w 861"/>
                  <a:gd name="T17" fmla="*/ 92 h 1013"/>
                  <a:gd name="T18" fmla="*/ 197 w 861"/>
                  <a:gd name="T19" fmla="*/ 109 h 1013"/>
                  <a:gd name="T20" fmla="*/ 148 w 861"/>
                  <a:gd name="T21" fmla="*/ 162 h 1013"/>
                  <a:gd name="T22" fmla="*/ 153 w 861"/>
                  <a:gd name="T23" fmla="*/ 242 h 1013"/>
                  <a:gd name="T24" fmla="*/ 133 w 861"/>
                  <a:gd name="T25" fmla="*/ 309 h 1013"/>
                  <a:gd name="T26" fmla="*/ 63 w 861"/>
                  <a:gd name="T27" fmla="*/ 331 h 1013"/>
                  <a:gd name="T28" fmla="*/ 10 w 861"/>
                  <a:gd name="T29" fmla="*/ 388 h 1013"/>
                  <a:gd name="T30" fmla="*/ 1 w 861"/>
                  <a:gd name="T31" fmla="*/ 468 h 1013"/>
                  <a:gd name="T32" fmla="*/ 58 w 861"/>
                  <a:gd name="T33" fmla="*/ 532 h 1013"/>
                  <a:gd name="T34" fmla="*/ 82 w 861"/>
                  <a:gd name="T35" fmla="*/ 565 h 1013"/>
                  <a:gd name="T36" fmla="*/ 38 w 861"/>
                  <a:gd name="T37" fmla="*/ 599 h 1013"/>
                  <a:gd name="T38" fmla="*/ 18 w 861"/>
                  <a:gd name="T39" fmla="*/ 649 h 1013"/>
                  <a:gd name="T40" fmla="*/ 23 w 861"/>
                  <a:gd name="T41" fmla="*/ 701 h 1013"/>
                  <a:gd name="T42" fmla="*/ 50 w 861"/>
                  <a:gd name="T43" fmla="*/ 741 h 1013"/>
                  <a:gd name="T44" fmla="*/ 88 w 861"/>
                  <a:gd name="T45" fmla="*/ 766 h 1013"/>
                  <a:gd name="T46" fmla="*/ 138 w 861"/>
                  <a:gd name="T47" fmla="*/ 773 h 1013"/>
                  <a:gd name="T48" fmla="*/ 177 w 861"/>
                  <a:gd name="T49" fmla="*/ 804 h 1013"/>
                  <a:gd name="T50" fmla="*/ 175 w 861"/>
                  <a:gd name="T51" fmla="*/ 878 h 1013"/>
                  <a:gd name="T52" fmla="*/ 212 w 861"/>
                  <a:gd name="T53" fmla="*/ 943 h 1013"/>
                  <a:gd name="T54" fmla="*/ 281 w 861"/>
                  <a:gd name="T55" fmla="*/ 972 h 1013"/>
                  <a:gd name="T56" fmla="*/ 356 w 861"/>
                  <a:gd name="T57" fmla="*/ 945 h 1013"/>
                  <a:gd name="T58" fmla="*/ 411 w 861"/>
                  <a:gd name="T59" fmla="*/ 940 h 1013"/>
                  <a:gd name="T60" fmla="*/ 439 w 861"/>
                  <a:gd name="T61" fmla="*/ 968 h 1013"/>
                  <a:gd name="T62" fmla="*/ 486 w 861"/>
                  <a:gd name="T63" fmla="*/ 1005 h 1013"/>
                  <a:gd name="T64" fmla="*/ 526 w 861"/>
                  <a:gd name="T65" fmla="*/ 1013 h 1013"/>
                  <a:gd name="T66" fmla="*/ 560 w 861"/>
                  <a:gd name="T67" fmla="*/ 1000 h 1013"/>
                  <a:gd name="T68" fmla="*/ 560 w 861"/>
                  <a:gd name="T69" fmla="*/ 950 h 1013"/>
                  <a:gd name="T70" fmla="*/ 520 w 861"/>
                  <a:gd name="T71" fmla="*/ 908 h 1013"/>
                  <a:gd name="T72" fmla="*/ 369 w 861"/>
                  <a:gd name="T73" fmla="*/ 883 h 1013"/>
                  <a:gd name="T74" fmla="*/ 239 w 861"/>
                  <a:gd name="T75" fmla="*/ 813 h 1013"/>
                  <a:gd name="T76" fmla="*/ 148 w 861"/>
                  <a:gd name="T77" fmla="*/ 694 h 1013"/>
                  <a:gd name="T78" fmla="*/ 118 w 861"/>
                  <a:gd name="T79" fmla="*/ 527 h 1013"/>
                  <a:gd name="T80" fmla="*/ 148 w 861"/>
                  <a:gd name="T81" fmla="*/ 363 h 1013"/>
                  <a:gd name="T82" fmla="*/ 225 w 861"/>
                  <a:gd name="T83" fmla="*/ 241 h 1013"/>
                  <a:gd name="T84" fmla="*/ 332 w 861"/>
                  <a:gd name="T85" fmla="*/ 162 h 1013"/>
                  <a:gd name="T86" fmla="*/ 451 w 861"/>
                  <a:gd name="T87" fmla="*/ 129 h 1013"/>
                  <a:gd name="T88" fmla="*/ 562 w 861"/>
                  <a:gd name="T89" fmla="*/ 127 h 1013"/>
                  <a:gd name="T90" fmla="*/ 657 w 861"/>
                  <a:gd name="T91" fmla="*/ 149 h 1013"/>
                  <a:gd name="T92" fmla="*/ 734 w 861"/>
                  <a:gd name="T93" fmla="*/ 182 h 1013"/>
                  <a:gd name="T94" fmla="*/ 791 w 861"/>
                  <a:gd name="T95" fmla="*/ 209 h 1013"/>
                  <a:gd name="T96" fmla="*/ 806 w 861"/>
                  <a:gd name="T97" fmla="*/ 206 h 1013"/>
                  <a:gd name="T98" fmla="*/ 827 w 861"/>
                  <a:gd name="T99" fmla="*/ 219 h 1013"/>
                  <a:gd name="T100" fmla="*/ 846 w 861"/>
                  <a:gd name="T101" fmla="*/ 181 h 1013"/>
                  <a:gd name="T102" fmla="*/ 859 w 861"/>
                  <a:gd name="T103" fmla="*/ 130 h 1013"/>
                  <a:gd name="T104" fmla="*/ 831 w 861"/>
                  <a:gd name="T105" fmla="*/ 97 h 1013"/>
                  <a:gd name="T106" fmla="*/ 792 w 861"/>
                  <a:gd name="T107" fmla="*/ 90 h 1013"/>
                  <a:gd name="T108" fmla="*/ 754 w 861"/>
                  <a:gd name="T109" fmla="*/ 97 h 1013"/>
                  <a:gd name="T110" fmla="*/ 715 w 861"/>
                  <a:gd name="T111" fmla="*/ 127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1" h="1013">
                    <a:moveTo>
                      <a:pt x="715" y="127"/>
                    </a:moveTo>
                    <a:lnTo>
                      <a:pt x="707" y="124"/>
                    </a:lnTo>
                    <a:lnTo>
                      <a:pt x="699" y="120"/>
                    </a:lnTo>
                    <a:lnTo>
                      <a:pt x="689" y="117"/>
                    </a:lnTo>
                    <a:lnTo>
                      <a:pt x="680" y="115"/>
                    </a:lnTo>
                    <a:lnTo>
                      <a:pt x="670" y="112"/>
                    </a:lnTo>
                    <a:lnTo>
                      <a:pt x="660" y="110"/>
                    </a:lnTo>
                    <a:lnTo>
                      <a:pt x="650" y="107"/>
                    </a:lnTo>
                    <a:lnTo>
                      <a:pt x="642" y="107"/>
                    </a:lnTo>
                    <a:lnTo>
                      <a:pt x="637" y="82"/>
                    </a:lnTo>
                    <a:lnTo>
                      <a:pt x="628" y="62"/>
                    </a:lnTo>
                    <a:lnTo>
                      <a:pt x="618" y="43"/>
                    </a:lnTo>
                    <a:lnTo>
                      <a:pt x="605" y="30"/>
                    </a:lnTo>
                    <a:lnTo>
                      <a:pt x="588" y="17"/>
                    </a:lnTo>
                    <a:lnTo>
                      <a:pt x="573" y="8"/>
                    </a:lnTo>
                    <a:lnTo>
                      <a:pt x="555" y="3"/>
                    </a:lnTo>
                    <a:lnTo>
                      <a:pt x="536" y="2"/>
                    </a:lnTo>
                    <a:lnTo>
                      <a:pt x="516" y="0"/>
                    </a:lnTo>
                    <a:lnTo>
                      <a:pt x="496" y="5"/>
                    </a:lnTo>
                    <a:lnTo>
                      <a:pt x="478" y="12"/>
                    </a:lnTo>
                    <a:lnTo>
                      <a:pt x="463" y="23"/>
                    </a:lnTo>
                    <a:lnTo>
                      <a:pt x="448" y="37"/>
                    </a:lnTo>
                    <a:lnTo>
                      <a:pt x="436" y="54"/>
                    </a:lnTo>
                    <a:lnTo>
                      <a:pt x="426" y="72"/>
                    </a:lnTo>
                    <a:lnTo>
                      <a:pt x="423" y="97"/>
                    </a:lnTo>
                    <a:lnTo>
                      <a:pt x="411" y="97"/>
                    </a:lnTo>
                    <a:lnTo>
                      <a:pt x="399" y="100"/>
                    </a:lnTo>
                    <a:lnTo>
                      <a:pt x="386" y="102"/>
                    </a:lnTo>
                    <a:lnTo>
                      <a:pt x="374" y="107"/>
                    </a:lnTo>
                    <a:lnTo>
                      <a:pt x="362" y="109"/>
                    </a:lnTo>
                    <a:lnTo>
                      <a:pt x="351" y="112"/>
                    </a:lnTo>
                    <a:lnTo>
                      <a:pt x="341" y="117"/>
                    </a:lnTo>
                    <a:lnTo>
                      <a:pt x="331" y="122"/>
                    </a:lnTo>
                    <a:lnTo>
                      <a:pt x="311" y="107"/>
                    </a:lnTo>
                    <a:lnTo>
                      <a:pt x="291" y="99"/>
                    </a:lnTo>
                    <a:lnTo>
                      <a:pt x="271" y="92"/>
                    </a:lnTo>
                    <a:lnTo>
                      <a:pt x="252" y="92"/>
                    </a:lnTo>
                    <a:lnTo>
                      <a:pt x="232" y="94"/>
                    </a:lnTo>
                    <a:lnTo>
                      <a:pt x="215" y="100"/>
                    </a:lnTo>
                    <a:lnTo>
                      <a:pt x="197" y="109"/>
                    </a:lnTo>
                    <a:lnTo>
                      <a:pt x="184" y="120"/>
                    </a:lnTo>
                    <a:lnTo>
                      <a:pt x="168" y="132"/>
                    </a:lnTo>
                    <a:lnTo>
                      <a:pt x="158" y="147"/>
                    </a:lnTo>
                    <a:lnTo>
                      <a:pt x="148" y="162"/>
                    </a:lnTo>
                    <a:lnTo>
                      <a:pt x="145" y="182"/>
                    </a:lnTo>
                    <a:lnTo>
                      <a:pt x="143" y="201"/>
                    </a:lnTo>
                    <a:lnTo>
                      <a:pt x="147" y="221"/>
                    </a:lnTo>
                    <a:lnTo>
                      <a:pt x="153" y="242"/>
                    </a:lnTo>
                    <a:lnTo>
                      <a:pt x="165" y="264"/>
                    </a:lnTo>
                    <a:lnTo>
                      <a:pt x="153" y="279"/>
                    </a:lnTo>
                    <a:lnTo>
                      <a:pt x="143" y="294"/>
                    </a:lnTo>
                    <a:lnTo>
                      <a:pt x="133" y="309"/>
                    </a:lnTo>
                    <a:lnTo>
                      <a:pt x="127" y="328"/>
                    </a:lnTo>
                    <a:lnTo>
                      <a:pt x="102" y="323"/>
                    </a:lnTo>
                    <a:lnTo>
                      <a:pt x="83" y="324"/>
                    </a:lnTo>
                    <a:lnTo>
                      <a:pt x="63" y="331"/>
                    </a:lnTo>
                    <a:lnTo>
                      <a:pt x="48" y="343"/>
                    </a:lnTo>
                    <a:lnTo>
                      <a:pt x="31" y="355"/>
                    </a:lnTo>
                    <a:lnTo>
                      <a:pt x="20" y="370"/>
                    </a:lnTo>
                    <a:lnTo>
                      <a:pt x="10" y="388"/>
                    </a:lnTo>
                    <a:lnTo>
                      <a:pt x="5" y="408"/>
                    </a:lnTo>
                    <a:lnTo>
                      <a:pt x="0" y="428"/>
                    </a:lnTo>
                    <a:lnTo>
                      <a:pt x="0" y="448"/>
                    </a:lnTo>
                    <a:lnTo>
                      <a:pt x="1" y="468"/>
                    </a:lnTo>
                    <a:lnTo>
                      <a:pt x="10" y="488"/>
                    </a:lnTo>
                    <a:lnTo>
                      <a:pt x="20" y="503"/>
                    </a:lnTo>
                    <a:lnTo>
                      <a:pt x="36" y="518"/>
                    </a:lnTo>
                    <a:lnTo>
                      <a:pt x="58" y="532"/>
                    </a:lnTo>
                    <a:lnTo>
                      <a:pt x="85" y="542"/>
                    </a:lnTo>
                    <a:lnTo>
                      <a:pt x="85" y="550"/>
                    </a:lnTo>
                    <a:lnTo>
                      <a:pt x="85" y="560"/>
                    </a:lnTo>
                    <a:lnTo>
                      <a:pt x="82" y="565"/>
                    </a:lnTo>
                    <a:lnTo>
                      <a:pt x="73" y="570"/>
                    </a:lnTo>
                    <a:lnTo>
                      <a:pt x="63" y="577"/>
                    </a:lnTo>
                    <a:lnTo>
                      <a:pt x="51" y="587"/>
                    </a:lnTo>
                    <a:lnTo>
                      <a:pt x="38" y="599"/>
                    </a:lnTo>
                    <a:lnTo>
                      <a:pt x="28" y="615"/>
                    </a:lnTo>
                    <a:lnTo>
                      <a:pt x="23" y="625"/>
                    </a:lnTo>
                    <a:lnTo>
                      <a:pt x="20" y="637"/>
                    </a:lnTo>
                    <a:lnTo>
                      <a:pt x="18" y="649"/>
                    </a:lnTo>
                    <a:lnTo>
                      <a:pt x="18" y="666"/>
                    </a:lnTo>
                    <a:lnTo>
                      <a:pt x="18" y="677"/>
                    </a:lnTo>
                    <a:lnTo>
                      <a:pt x="20" y="689"/>
                    </a:lnTo>
                    <a:lnTo>
                      <a:pt x="23" y="701"/>
                    </a:lnTo>
                    <a:lnTo>
                      <a:pt x="28" y="712"/>
                    </a:lnTo>
                    <a:lnTo>
                      <a:pt x="33" y="722"/>
                    </a:lnTo>
                    <a:lnTo>
                      <a:pt x="41" y="732"/>
                    </a:lnTo>
                    <a:lnTo>
                      <a:pt x="50" y="741"/>
                    </a:lnTo>
                    <a:lnTo>
                      <a:pt x="60" y="751"/>
                    </a:lnTo>
                    <a:lnTo>
                      <a:pt x="68" y="756"/>
                    </a:lnTo>
                    <a:lnTo>
                      <a:pt x="78" y="763"/>
                    </a:lnTo>
                    <a:lnTo>
                      <a:pt x="88" y="766"/>
                    </a:lnTo>
                    <a:lnTo>
                      <a:pt x="102" y="771"/>
                    </a:lnTo>
                    <a:lnTo>
                      <a:pt x="113" y="773"/>
                    </a:lnTo>
                    <a:lnTo>
                      <a:pt x="127" y="774"/>
                    </a:lnTo>
                    <a:lnTo>
                      <a:pt x="138" y="773"/>
                    </a:lnTo>
                    <a:lnTo>
                      <a:pt x="153" y="773"/>
                    </a:lnTo>
                    <a:lnTo>
                      <a:pt x="160" y="783"/>
                    </a:lnTo>
                    <a:lnTo>
                      <a:pt x="168" y="794"/>
                    </a:lnTo>
                    <a:lnTo>
                      <a:pt x="177" y="804"/>
                    </a:lnTo>
                    <a:lnTo>
                      <a:pt x="187" y="816"/>
                    </a:lnTo>
                    <a:lnTo>
                      <a:pt x="179" y="836"/>
                    </a:lnTo>
                    <a:lnTo>
                      <a:pt x="175" y="858"/>
                    </a:lnTo>
                    <a:lnTo>
                      <a:pt x="175" y="878"/>
                    </a:lnTo>
                    <a:lnTo>
                      <a:pt x="182" y="898"/>
                    </a:lnTo>
                    <a:lnTo>
                      <a:pt x="189" y="913"/>
                    </a:lnTo>
                    <a:lnTo>
                      <a:pt x="200" y="930"/>
                    </a:lnTo>
                    <a:lnTo>
                      <a:pt x="212" y="943"/>
                    </a:lnTo>
                    <a:lnTo>
                      <a:pt x="229" y="956"/>
                    </a:lnTo>
                    <a:lnTo>
                      <a:pt x="244" y="963"/>
                    </a:lnTo>
                    <a:lnTo>
                      <a:pt x="262" y="970"/>
                    </a:lnTo>
                    <a:lnTo>
                      <a:pt x="281" y="972"/>
                    </a:lnTo>
                    <a:lnTo>
                      <a:pt x="301" y="972"/>
                    </a:lnTo>
                    <a:lnTo>
                      <a:pt x="319" y="967"/>
                    </a:lnTo>
                    <a:lnTo>
                      <a:pt x="337" y="958"/>
                    </a:lnTo>
                    <a:lnTo>
                      <a:pt x="356" y="945"/>
                    </a:lnTo>
                    <a:lnTo>
                      <a:pt x="374" y="930"/>
                    </a:lnTo>
                    <a:lnTo>
                      <a:pt x="386" y="933"/>
                    </a:lnTo>
                    <a:lnTo>
                      <a:pt x="399" y="936"/>
                    </a:lnTo>
                    <a:lnTo>
                      <a:pt x="411" y="940"/>
                    </a:lnTo>
                    <a:lnTo>
                      <a:pt x="426" y="943"/>
                    </a:lnTo>
                    <a:lnTo>
                      <a:pt x="429" y="951"/>
                    </a:lnTo>
                    <a:lnTo>
                      <a:pt x="434" y="962"/>
                    </a:lnTo>
                    <a:lnTo>
                      <a:pt x="439" y="968"/>
                    </a:lnTo>
                    <a:lnTo>
                      <a:pt x="446" y="977"/>
                    </a:lnTo>
                    <a:lnTo>
                      <a:pt x="459" y="990"/>
                    </a:lnTo>
                    <a:lnTo>
                      <a:pt x="478" y="1002"/>
                    </a:lnTo>
                    <a:lnTo>
                      <a:pt x="486" y="1005"/>
                    </a:lnTo>
                    <a:lnTo>
                      <a:pt x="496" y="1008"/>
                    </a:lnTo>
                    <a:lnTo>
                      <a:pt x="506" y="1010"/>
                    </a:lnTo>
                    <a:lnTo>
                      <a:pt x="516" y="1013"/>
                    </a:lnTo>
                    <a:lnTo>
                      <a:pt x="526" y="1013"/>
                    </a:lnTo>
                    <a:lnTo>
                      <a:pt x="538" y="1013"/>
                    </a:lnTo>
                    <a:lnTo>
                      <a:pt x="548" y="1012"/>
                    </a:lnTo>
                    <a:lnTo>
                      <a:pt x="560" y="1012"/>
                    </a:lnTo>
                    <a:lnTo>
                      <a:pt x="560" y="1000"/>
                    </a:lnTo>
                    <a:lnTo>
                      <a:pt x="560" y="988"/>
                    </a:lnTo>
                    <a:lnTo>
                      <a:pt x="560" y="975"/>
                    </a:lnTo>
                    <a:lnTo>
                      <a:pt x="560" y="963"/>
                    </a:lnTo>
                    <a:lnTo>
                      <a:pt x="560" y="950"/>
                    </a:lnTo>
                    <a:lnTo>
                      <a:pt x="560" y="936"/>
                    </a:lnTo>
                    <a:lnTo>
                      <a:pt x="560" y="923"/>
                    </a:lnTo>
                    <a:lnTo>
                      <a:pt x="560" y="910"/>
                    </a:lnTo>
                    <a:lnTo>
                      <a:pt x="520" y="908"/>
                    </a:lnTo>
                    <a:lnTo>
                      <a:pt x="481" y="906"/>
                    </a:lnTo>
                    <a:lnTo>
                      <a:pt x="441" y="901"/>
                    </a:lnTo>
                    <a:lnTo>
                      <a:pt x="406" y="895"/>
                    </a:lnTo>
                    <a:lnTo>
                      <a:pt x="369" y="883"/>
                    </a:lnTo>
                    <a:lnTo>
                      <a:pt x="334" y="870"/>
                    </a:lnTo>
                    <a:lnTo>
                      <a:pt x="301" y="854"/>
                    </a:lnTo>
                    <a:lnTo>
                      <a:pt x="271" y="836"/>
                    </a:lnTo>
                    <a:lnTo>
                      <a:pt x="239" y="813"/>
                    </a:lnTo>
                    <a:lnTo>
                      <a:pt x="212" y="788"/>
                    </a:lnTo>
                    <a:lnTo>
                      <a:pt x="187" y="759"/>
                    </a:lnTo>
                    <a:lnTo>
                      <a:pt x="168" y="729"/>
                    </a:lnTo>
                    <a:lnTo>
                      <a:pt x="148" y="694"/>
                    </a:lnTo>
                    <a:lnTo>
                      <a:pt x="135" y="657"/>
                    </a:lnTo>
                    <a:lnTo>
                      <a:pt x="125" y="617"/>
                    </a:lnTo>
                    <a:lnTo>
                      <a:pt x="122" y="575"/>
                    </a:lnTo>
                    <a:lnTo>
                      <a:pt x="118" y="527"/>
                    </a:lnTo>
                    <a:lnTo>
                      <a:pt x="122" y="483"/>
                    </a:lnTo>
                    <a:lnTo>
                      <a:pt x="127" y="440"/>
                    </a:lnTo>
                    <a:lnTo>
                      <a:pt x="137" y="401"/>
                    </a:lnTo>
                    <a:lnTo>
                      <a:pt x="148" y="363"/>
                    </a:lnTo>
                    <a:lnTo>
                      <a:pt x="165" y="329"/>
                    </a:lnTo>
                    <a:lnTo>
                      <a:pt x="184" y="298"/>
                    </a:lnTo>
                    <a:lnTo>
                      <a:pt x="205" y="269"/>
                    </a:lnTo>
                    <a:lnTo>
                      <a:pt x="225" y="241"/>
                    </a:lnTo>
                    <a:lnTo>
                      <a:pt x="250" y="217"/>
                    </a:lnTo>
                    <a:lnTo>
                      <a:pt x="276" y="196"/>
                    </a:lnTo>
                    <a:lnTo>
                      <a:pt x="306" y="179"/>
                    </a:lnTo>
                    <a:lnTo>
                      <a:pt x="332" y="162"/>
                    </a:lnTo>
                    <a:lnTo>
                      <a:pt x="362" y="150"/>
                    </a:lnTo>
                    <a:lnTo>
                      <a:pt x="393" y="140"/>
                    </a:lnTo>
                    <a:lnTo>
                      <a:pt x="423" y="135"/>
                    </a:lnTo>
                    <a:lnTo>
                      <a:pt x="451" y="129"/>
                    </a:lnTo>
                    <a:lnTo>
                      <a:pt x="480" y="127"/>
                    </a:lnTo>
                    <a:lnTo>
                      <a:pt x="508" y="125"/>
                    </a:lnTo>
                    <a:lnTo>
                      <a:pt x="536" y="127"/>
                    </a:lnTo>
                    <a:lnTo>
                      <a:pt x="562" y="127"/>
                    </a:lnTo>
                    <a:lnTo>
                      <a:pt x="587" y="132"/>
                    </a:lnTo>
                    <a:lnTo>
                      <a:pt x="612" y="137"/>
                    </a:lnTo>
                    <a:lnTo>
                      <a:pt x="637" y="144"/>
                    </a:lnTo>
                    <a:lnTo>
                      <a:pt x="657" y="149"/>
                    </a:lnTo>
                    <a:lnTo>
                      <a:pt x="679" y="157"/>
                    </a:lnTo>
                    <a:lnTo>
                      <a:pt x="699" y="164"/>
                    </a:lnTo>
                    <a:lnTo>
                      <a:pt x="717" y="174"/>
                    </a:lnTo>
                    <a:lnTo>
                      <a:pt x="734" y="182"/>
                    </a:lnTo>
                    <a:lnTo>
                      <a:pt x="750" y="192"/>
                    </a:lnTo>
                    <a:lnTo>
                      <a:pt x="766" y="201"/>
                    </a:lnTo>
                    <a:lnTo>
                      <a:pt x="781" y="211"/>
                    </a:lnTo>
                    <a:lnTo>
                      <a:pt x="791" y="209"/>
                    </a:lnTo>
                    <a:lnTo>
                      <a:pt x="797" y="207"/>
                    </a:lnTo>
                    <a:lnTo>
                      <a:pt x="801" y="206"/>
                    </a:lnTo>
                    <a:lnTo>
                      <a:pt x="804" y="206"/>
                    </a:lnTo>
                    <a:lnTo>
                      <a:pt x="806" y="206"/>
                    </a:lnTo>
                    <a:lnTo>
                      <a:pt x="809" y="211"/>
                    </a:lnTo>
                    <a:lnTo>
                      <a:pt x="814" y="217"/>
                    </a:lnTo>
                    <a:lnTo>
                      <a:pt x="824" y="231"/>
                    </a:lnTo>
                    <a:lnTo>
                      <a:pt x="827" y="219"/>
                    </a:lnTo>
                    <a:lnTo>
                      <a:pt x="832" y="211"/>
                    </a:lnTo>
                    <a:lnTo>
                      <a:pt x="836" y="201"/>
                    </a:lnTo>
                    <a:lnTo>
                      <a:pt x="841" y="196"/>
                    </a:lnTo>
                    <a:lnTo>
                      <a:pt x="846" y="181"/>
                    </a:lnTo>
                    <a:lnTo>
                      <a:pt x="853" y="171"/>
                    </a:lnTo>
                    <a:lnTo>
                      <a:pt x="856" y="157"/>
                    </a:lnTo>
                    <a:lnTo>
                      <a:pt x="859" y="145"/>
                    </a:lnTo>
                    <a:lnTo>
                      <a:pt x="859" y="130"/>
                    </a:lnTo>
                    <a:lnTo>
                      <a:pt x="861" y="115"/>
                    </a:lnTo>
                    <a:lnTo>
                      <a:pt x="851" y="107"/>
                    </a:lnTo>
                    <a:lnTo>
                      <a:pt x="841" y="102"/>
                    </a:lnTo>
                    <a:lnTo>
                      <a:pt x="831" y="97"/>
                    </a:lnTo>
                    <a:lnTo>
                      <a:pt x="822" y="95"/>
                    </a:lnTo>
                    <a:lnTo>
                      <a:pt x="812" y="90"/>
                    </a:lnTo>
                    <a:lnTo>
                      <a:pt x="802" y="90"/>
                    </a:lnTo>
                    <a:lnTo>
                      <a:pt x="792" y="90"/>
                    </a:lnTo>
                    <a:lnTo>
                      <a:pt x="784" y="92"/>
                    </a:lnTo>
                    <a:lnTo>
                      <a:pt x="774" y="92"/>
                    </a:lnTo>
                    <a:lnTo>
                      <a:pt x="764" y="94"/>
                    </a:lnTo>
                    <a:lnTo>
                      <a:pt x="754" y="97"/>
                    </a:lnTo>
                    <a:lnTo>
                      <a:pt x="745" y="102"/>
                    </a:lnTo>
                    <a:lnTo>
                      <a:pt x="727" y="112"/>
                    </a:lnTo>
                    <a:lnTo>
                      <a:pt x="715" y="127"/>
                    </a:lnTo>
                    <a:lnTo>
                      <a:pt x="715"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6" name="Freeform 726"/>
              <p:cNvSpPr>
                <a:spLocks/>
              </p:cNvSpPr>
              <p:nvPr/>
            </p:nvSpPr>
            <p:spPr bwMode="auto">
              <a:xfrm>
                <a:off x="3958" y="1922"/>
                <a:ext cx="62" cy="61"/>
              </a:xfrm>
              <a:custGeom>
                <a:avLst/>
                <a:gdLst>
                  <a:gd name="T0" fmla="*/ 62 w 123"/>
                  <a:gd name="T1" fmla="*/ 122 h 122"/>
                  <a:gd name="T2" fmla="*/ 73 w 123"/>
                  <a:gd name="T3" fmla="*/ 119 h 122"/>
                  <a:gd name="T4" fmla="*/ 85 w 123"/>
                  <a:gd name="T5" fmla="*/ 115 h 122"/>
                  <a:gd name="T6" fmla="*/ 95 w 123"/>
                  <a:gd name="T7" fmla="*/ 109 h 122"/>
                  <a:gd name="T8" fmla="*/ 105 w 123"/>
                  <a:gd name="T9" fmla="*/ 104 h 122"/>
                  <a:gd name="T10" fmla="*/ 110 w 123"/>
                  <a:gd name="T11" fmla="*/ 94 h 122"/>
                  <a:gd name="T12" fmla="*/ 117 w 123"/>
                  <a:gd name="T13" fmla="*/ 83 h 122"/>
                  <a:gd name="T14" fmla="*/ 120 w 123"/>
                  <a:gd name="T15" fmla="*/ 73 h 122"/>
                  <a:gd name="T16" fmla="*/ 123 w 123"/>
                  <a:gd name="T17" fmla="*/ 60 h 122"/>
                  <a:gd name="T18" fmla="*/ 120 w 123"/>
                  <a:gd name="T19" fmla="*/ 48 h 122"/>
                  <a:gd name="T20" fmla="*/ 117 w 123"/>
                  <a:gd name="T21" fmla="*/ 37 h 122"/>
                  <a:gd name="T22" fmla="*/ 110 w 123"/>
                  <a:gd name="T23" fmla="*/ 27 h 122"/>
                  <a:gd name="T24" fmla="*/ 105 w 123"/>
                  <a:gd name="T25" fmla="*/ 18 h 122"/>
                  <a:gd name="T26" fmla="*/ 95 w 123"/>
                  <a:gd name="T27" fmla="*/ 8 h 122"/>
                  <a:gd name="T28" fmla="*/ 85 w 123"/>
                  <a:gd name="T29" fmla="*/ 3 h 122"/>
                  <a:gd name="T30" fmla="*/ 73 w 123"/>
                  <a:gd name="T31" fmla="*/ 0 h 122"/>
                  <a:gd name="T32" fmla="*/ 62 w 123"/>
                  <a:gd name="T33" fmla="*/ 0 h 122"/>
                  <a:gd name="T34" fmla="*/ 47 w 123"/>
                  <a:gd name="T35" fmla="*/ 0 h 122"/>
                  <a:gd name="T36" fmla="*/ 35 w 123"/>
                  <a:gd name="T37" fmla="*/ 3 h 122"/>
                  <a:gd name="T38" fmla="*/ 25 w 123"/>
                  <a:gd name="T39" fmla="*/ 8 h 122"/>
                  <a:gd name="T40" fmla="*/ 16 w 123"/>
                  <a:gd name="T41" fmla="*/ 18 h 122"/>
                  <a:gd name="T42" fmla="*/ 8 w 123"/>
                  <a:gd name="T43" fmla="*/ 27 h 122"/>
                  <a:gd name="T44" fmla="*/ 3 w 123"/>
                  <a:gd name="T45" fmla="*/ 37 h 122"/>
                  <a:gd name="T46" fmla="*/ 0 w 123"/>
                  <a:gd name="T47" fmla="*/ 48 h 122"/>
                  <a:gd name="T48" fmla="*/ 0 w 123"/>
                  <a:gd name="T49" fmla="*/ 60 h 122"/>
                  <a:gd name="T50" fmla="*/ 0 w 123"/>
                  <a:gd name="T51" fmla="*/ 73 h 122"/>
                  <a:gd name="T52" fmla="*/ 3 w 123"/>
                  <a:gd name="T53" fmla="*/ 83 h 122"/>
                  <a:gd name="T54" fmla="*/ 8 w 123"/>
                  <a:gd name="T55" fmla="*/ 94 h 122"/>
                  <a:gd name="T56" fmla="*/ 16 w 123"/>
                  <a:gd name="T57" fmla="*/ 104 h 122"/>
                  <a:gd name="T58" fmla="*/ 25 w 123"/>
                  <a:gd name="T59" fmla="*/ 109 h 122"/>
                  <a:gd name="T60" fmla="*/ 35 w 123"/>
                  <a:gd name="T61" fmla="*/ 115 h 122"/>
                  <a:gd name="T62" fmla="*/ 47 w 123"/>
                  <a:gd name="T63" fmla="*/ 119 h 122"/>
                  <a:gd name="T64" fmla="*/ 62 w 123"/>
                  <a:gd name="T65" fmla="*/ 122 h 122"/>
                  <a:gd name="T66" fmla="*/ 62 w 123"/>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122">
                    <a:moveTo>
                      <a:pt x="62" y="122"/>
                    </a:moveTo>
                    <a:lnTo>
                      <a:pt x="73" y="119"/>
                    </a:lnTo>
                    <a:lnTo>
                      <a:pt x="85" y="115"/>
                    </a:lnTo>
                    <a:lnTo>
                      <a:pt x="95" y="109"/>
                    </a:lnTo>
                    <a:lnTo>
                      <a:pt x="105" y="104"/>
                    </a:lnTo>
                    <a:lnTo>
                      <a:pt x="110" y="94"/>
                    </a:lnTo>
                    <a:lnTo>
                      <a:pt x="117" y="83"/>
                    </a:lnTo>
                    <a:lnTo>
                      <a:pt x="120" y="73"/>
                    </a:lnTo>
                    <a:lnTo>
                      <a:pt x="123" y="60"/>
                    </a:lnTo>
                    <a:lnTo>
                      <a:pt x="120" y="48"/>
                    </a:lnTo>
                    <a:lnTo>
                      <a:pt x="117" y="37"/>
                    </a:lnTo>
                    <a:lnTo>
                      <a:pt x="110" y="27"/>
                    </a:lnTo>
                    <a:lnTo>
                      <a:pt x="105" y="18"/>
                    </a:lnTo>
                    <a:lnTo>
                      <a:pt x="95" y="8"/>
                    </a:lnTo>
                    <a:lnTo>
                      <a:pt x="85" y="3"/>
                    </a:lnTo>
                    <a:lnTo>
                      <a:pt x="73" y="0"/>
                    </a:lnTo>
                    <a:lnTo>
                      <a:pt x="62" y="0"/>
                    </a:lnTo>
                    <a:lnTo>
                      <a:pt x="47" y="0"/>
                    </a:lnTo>
                    <a:lnTo>
                      <a:pt x="35" y="3"/>
                    </a:lnTo>
                    <a:lnTo>
                      <a:pt x="25" y="8"/>
                    </a:lnTo>
                    <a:lnTo>
                      <a:pt x="16" y="18"/>
                    </a:lnTo>
                    <a:lnTo>
                      <a:pt x="8" y="27"/>
                    </a:lnTo>
                    <a:lnTo>
                      <a:pt x="3" y="37"/>
                    </a:lnTo>
                    <a:lnTo>
                      <a:pt x="0" y="48"/>
                    </a:lnTo>
                    <a:lnTo>
                      <a:pt x="0" y="60"/>
                    </a:lnTo>
                    <a:lnTo>
                      <a:pt x="0" y="73"/>
                    </a:lnTo>
                    <a:lnTo>
                      <a:pt x="3" y="83"/>
                    </a:lnTo>
                    <a:lnTo>
                      <a:pt x="8" y="94"/>
                    </a:lnTo>
                    <a:lnTo>
                      <a:pt x="16" y="104"/>
                    </a:lnTo>
                    <a:lnTo>
                      <a:pt x="25" y="109"/>
                    </a:lnTo>
                    <a:lnTo>
                      <a:pt x="35" y="115"/>
                    </a:lnTo>
                    <a:lnTo>
                      <a:pt x="47" y="119"/>
                    </a:lnTo>
                    <a:lnTo>
                      <a:pt x="62" y="122"/>
                    </a:lnTo>
                    <a:lnTo>
                      <a:pt x="62"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7" name="Freeform 727"/>
              <p:cNvSpPr>
                <a:spLocks/>
              </p:cNvSpPr>
              <p:nvPr/>
            </p:nvSpPr>
            <p:spPr bwMode="auto">
              <a:xfrm>
                <a:off x="4001" y="1998"/>
                <a:ext cx="62" cy="62"/>
              </a:xfrm>
              <a:custGeom>
                <a:avLst/>
                <a:gdLst>
                  <a:gd name="T0" fmla="*/ 62 w 125"/>
                  <a:gd name="T1" fmla="*/ 124 h 124"/>
                  <a:gd name="T2" fmla="*/ 74 w 125"/>
                  <a:gd name="T3" fmla="*/ 120 h 124"/>
                  <a:gd name="T4" fmla="*/ 85 w 125"/>
                  <a:gd name="T5" fmla="*/ 117 h 124"/>
                  <a:gd name="T6" fmla="*/ 95 w 125"/>
                  <a:gd name="T7" fmla="*/ 110 h 124"/>
                  <a:gd name="T8" fmla="*/ 105 w 125"/>
                  <a:gd name="T9" fmla="*/ 105 h 124"/>
                  <a:gd name="T10" fmla="*/ 112 w 125"/>
                  <a:gd name="T11" fmla="*/ 95 h 124"/>
                  <a:gd name="T12" fmla="*/ 119 w 125"/>
                  <a:gd name="T13" fmla="*/ 85 h 124"/>
                  <a:gd name="T14" fmla="*/ 122 w 125"/>
                  <a:gd name="T15" fmla="*/ 74 h 124"/>
                  <a:gd name="T16" fmla="*/ 125 w 125"/>
                  <a:gd name="T17" fmla="*/ 62 h 124"/>
                  <a:gd name="T18" fmla="*/ 122 w 125"/>
                  <a:gd name="T19" fmla="*/ 49 h 124"/>
                  <a:gd name="T20" fmla="*/ 119 w 125"/>
                  <a:gd name="T21" fmla="*/ 37 h 124"/>
                  <a:gd name="T22" fmla="*/ 112 w 125"/>
                  <a:gd name="T23" fmla="*/ 27 h 124"/>
                  <a:gd name="T24" fmla="*/ 105 w 125"/>
                  <a:gd name="T25" fmla="*/ 18 h 124"/>
                  <a:gd name="T26" fmla="*/ 95 w 125"/>
                  <a:gd name="T27" fmla="*/ 8 h 124"/>
                  <a:gd name="T28" fmla="*/ 85 w 125"/>
                  <a:gd name="T29" fmla="*/ 3 h 124"/>
                  <a:gd name="T30" fmla="*/ 74 w 125"/>
                  <a:gd name="T31" fmla="*/ 0 h 124"/>
                  <a:gd name="T32" fmla="*/ 62 w 125"/>
                  <a:gd name="T33" fmla="*/ 0 h 124"/>
                  <a:gd name="T34" fmla="*/ 49 w 125"/>
                  <a:gd name="T35" fmla="*/ 0 h 124"/>
                  <a:gd name="T36" fmla="*/ 37 w 125"/>
                  <a:gd name="T37" fmla="*/ 3 h 124"/>
                  <a:gd name="T38" fmla="*/ 27 w 125"/>
                  <a:gd name="T39" fmla="*/ 8 h 124"/>
                  <a:gd name="T40" fmla="*/ 18 w 125"/>
                  <a:gd name="T41" fmla="*/ 18 h 124"/>
                  <a:gd name="T42" fmla="*/ 8 w 125"/>
                  <a:gd name="T43" fmla="*/ 27 h 124"/>
                  <a:gd name="T44" fmla="*/ 3 w 125"/>
                  <a:gd name="T45" fmla="*/ 37 h 124"/>
                  <a:gd name="T46" fmla="*/ 0 w 125"/>
                  <a:gd name="T47" fmla="*/ 49 h 124"/>
                  <a:gd name="T48" fmla="*/ 0 w 125"/>
                  <a:gd name="T49" fmla="*/ 62 h 124"/>
                  <a:gd name="T50" fmla="*/ 0 w 125"/>
                  <a:gd name="T51" fmla="*/ 74 h 124"/>
                  <a:gd name="T52" fmla="*/ 3 w 125"/>
                  <a:gd name="T53" fmla="*/ 85 h 124"/>
                  <a:gd name="T54" fmla="*/ 8 w 125"/>
                  <a:gd name="T55" fmla="*/ 95 h 124"/>
                  <a:gd name="T56" fmla="*/ 18 w 125"/>
                  <a:gd name="T57" fmla="*/ 105 h 124"/>
                  <a:gd name="T58" fmla="*/ 27 w 125"/>
                  <a:gd name="T59" fmla="*/ 110 h 124"/>
                  <a:gd name="T60" fmla="*/ 37 w 125"/>
                  <a:gd name="T61" fmla="*/ 117 h 124"/>
                  <a:gd name="T62" fmla="*/ 49 w 125"/>
                  <a:gd name="T63" fmla="*/ 120 h 124"/>
                  <a:gd name="T64" fmla="*/ 62 w 125"/>
                  <a:gd name="T65" fmla="*/ 124 h 124"/>
                  <a:gd name="T66" fmla="*/ 62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2" y="124"/>
                    </a:moveTo>
                    <a:lnTo>
                      <a:pt x="74" y="120"/>
                    </a:lnTo>
                    <a:lnTo>
                      <a:pt x="85" y="117"/>
                    </a:lnTo>
                    <a:lnTo>
                      <a:pt x="95" y="110"/>
                    </a:lnTo>
                    <a:lnTo>
                      <a:pt x="105" y="105"/>
                    </a:lnTo>
                    <a:lnTo>
                      <a:pt x="112" y="95"/>
                    </a:lnTo>
                    <a:lnTo>
                      <a:pt x="119" y="85"/>
                    </a:lnTo>
                    <a:lnTo>
                      <a:pt x="122" y="74"/>
                    </a:lnTo>
                    <a:lnTo>
                      <a:pt x="125" y="62"/>
                    </a:lnTo>
                    <a:lnTo>
                      <a:pt x="122" y="49"/>
                    </a:lnTo>
                    <a:lnTo>
                      <a:pt x="119" y="37"/>
                    </a:lnTo>
                    <a:lnTo>
                      <a:pt x="112" y="27"/>
                    </a:lnTo>
                    <a:lnTo>
                      <a:pt x="105" y="18"/>
                    </a:lnTo>
                    <a:lnTo>
                      <a:pt x="95" y="8"/>
                    </a:lnTo>
                    <a:lnTo>
                      <a:pt x="85" y="3"/>
                    </a:lnTo>
                    <a:lnTo>
                      <a:pt x="74" y="0"/>
                    </a:lnTo>
                    <a:lnTo>
                      <a:pt x="62" y="0"/>
                    </a:lnTo>
                    <a:lnTo>
                      <a:pt x="49" y="0"/>
                    </a:lnTo>
                    <a:lnTo>
                      <a:pt x="37" y="3"/>
                    </a:lnTo>
                    <a:lnTo>
                      <a:pt x="27" y="8"/>
                    </a:lnTo>
                    <a:lnTo>
                      <a:pt x="18" y="18"/>
                    </a:lnTo>
                    <a:lnTo>
                      <a:pt x="8" y="27"/>
                    </a:lnTo>
                    <a:lnTo>
                      <a:pt x="3" y="37"/>
                    </a:lnTo>
                    <a:lnTo>
                      <a:pt x="0" y="49"/>
                    </a:lnTo>
                    <a:lnTo>
                      <a:pt x="0" y="62"/>
                    </a:lnTo>
                    <a:lnTo>
                      <a:pt x="0" y="74"/>
                    </a:lnTo>
                    <a:lnTo>
                      <a:pt x="3" y="85"/>
                    </a:lnTo>
                    <a:lnTo>
                      <a:pt x="8" y="95"/>
                    </a:lnTo>
                    <a:lnTo>
                      <a:pt x="18" y="105"/>
                    </a:lnTo>
                    <a:lnTo>
                      <a:pt x="27" y="110"/>
                    </a:lnTo>
                    <a:lnTo>
                      <a:pt x="37" y="117"/>
                    </a:lnTo>
                    <a:lnTo>
                      <a:pt x="49" y="120"/>
                    </a:lnTo>
                    <a:lnTo>
                      <a:pt x="62" y="124"/>
                    </a:lnTo>
                    <a:lnTo>
                      <a:pt x="62"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8" name="Freeform 728"/>
              <p:cNvSpPr>
                <a:spLocks/>
              </p:cNvSpPr>
              <p:nvPr/>
            </p:nvSpPr>
            <p:spPr bwMode="auto">
              <a:xfrm>
                <a:off x="4075" y="1960"/>
                <a:ext cx="62" cy="61"/>
              </a:xfrm>
              <a:custGeom>
                <a:avLst/>
                <a:gdLst>
                  <a:gd name="T0" fmla="*/ 63 w 124"/>
                  <a:gd name="T1" fmla="*/ 124 h 124"/>
                  <a:gd name="T2" fmla="*/ 75 w 124"/>
                  <a:gd name="T3" fmla="*/ 121 h 124"/>
                  <a:gd name="T4" fmla="*/ 87 w 124"/>
                  <a:gd name="T5" fmla="*/ 117 h 124"/>
                  <a:gd name="T6" fmla="*/ 97 w 124"/>
                  <a:gd name="T7" fmla="*/ 110 h 124"/>
                  <a:gd name="T8" fmla="*/ 105 w 124"/>
                  <a:gd name="T9" fmla="*/ 105 h 124"/>
                  <a:gd name="T10" fmla="*/ 110 w 124"/>
                  <a:gd name="T11" fmla="*/ 95 h 124"/>
                  <a:gd name="T12" fmla="*/ 117 w 124"/>
                  <a:gd name="T13" fmla="*/ 85 h 124"/>
                  <a:gd name="T14" fmla="*/ 120 w 124"/>
                  <a:gd name="T15" fmla="*/ 74 h 124"/>
                  <a:gd name="T16" fmla="*/ 124 w 124"/>
                  <a:gd name="T17" fmla="*/ 62 h 124"/>
                  <a:gd name="T18" fmla="*/ 120 w 124"/>
                  <a:gd name="T19" fmla="*/ 47 h 124"/>
                  <a:gd name="T20" fmla="*/ 117 w 124"/>
                  <a:gd name="T21" fmla="*/ 37 h 124"/>
                  <a:gd name="T22" fmla="*/ 110 w 124"/>
                  <a:gd name="T23" fmla="*/ 25 h 124"/>
                  <a:gd name="T24" fmla="*/ 105 w 124"/>
                  <a:gd name="T25" fmla="*/ 17 h 124"/>
                  <a:gd name="T26" fmla="*/ 97 w 124"/>
                  <a:gd name="T27" fmla="*/ 8 h 124"/>
                  <a:gd name="T28" fmla="*/ 87 w 124"/>
                  <a:gd name="T29" fmla="*/ 5 h 124"/>
                  <a:gd name="T30" fmla="*/ 75 w 124"/>
                  <a:gd name="T31" fmla="*/ 0 h 124"/>
                  <a:gd name="T32" fmla="*/ 63 w 124"/>
                  <a:gd name="T33" fmla="*/ 0 h 124"/>
                  <a:gd name="T34" fmla="*/ 48 w 124"/>
                  <a:gd name="T35" fmla="*/ 0 h 124"/>
                  <a:gd name="T36" fmla="*/ 38 w 124"/>
                  <a:gd name="T37" fmla="*/ 5 h 124"/>
                  <a:gd name="T38" fmla="*/ 27 w 124"/>
                  <a:gd name="T39" fmla="*/ 8 h 124"/>
                  <a:gd name="T40" fmla="*/ 18 w 124"/>
                  <a:gd name="T41" fmla="*/ 17 h 124"/>
                  <a:gd name="T42" fmla="*/ 8 w 124"/>
                  <a:gd name="T43" fmla="*/ 25 h 124"/>
                  <a:gd name="T44" fmla="*/ 3 w 124"/>
                  <a:gd name="T45" fmla="*/ 37 h 124"/>
                  <a:gd name="T46" fmla="*/ 0 w 124"/>
                  <a:gd name="T47" fmla="*/ 47 h 124"/>
                  <a:gd name="T48" fmla="*/ 0 w 124"/>
                  <a:gd name="T49" fmla="*/ 62 h 124"/>
                  <a:gd name="T50" fmla="*/ 0 w 124"/>
                  <a:gd name="T51" fmla="*/ 74 h 124"/>
                  <a:gd name="T52" fmla="*/ 3 w 124"/>
                  <a:gd name="T53" fmla="*/ 85 h 124"/>
                  <a:gd name="T54" fmla="*/ 8 w 124"/>
                  <a:gd name="T55" fmla="*/ 95 h 124"/>
                  <a:gd name="T56" fmla="*/ 18 w 124"/>
                  <a:gd name="T57" fmla="*/ 105 h 124"/>
                  <a:gd name="T58" fmla="*/ 27 w 124"/>
                  <a:gd name="T59" fmla="*/ 110 h 124"/>
                  <a:gd name="T60" fmla="*/ 38 w 124"/>
                  <a:gd name="T61" fmla="*/ 117 h 124"/>
                  <a:gd name="T62" fmla="*/ 48 w 124"/>
                  <a:gd name="T63" fmla="*/ 121 h 124"/>
                  <a:gd name="T64" fmla="*/ 63 w 124"/>
                  <a:gd name="T65" fmla="*/ 124 h 124"/>
                  <a:gd name="T66" fmla="*/ 63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3" y="124"/>
                    </a:moveTo>
                    <a:lnTo>
                      <a:pt x="75" y="121"/>
                    </a:lnTo>
                    <a:lnTo>
                      <a:pt x="87" y="117"/>
                    </a:lnTo>
                    <a:lnTo>
                      <a:pt x="97" y="110"/>
                    </a:lnTo>
                    <a:lnTo>
                      <a:pt x="105" y="105"/>
                    </a:lnTo>
                    <a:lnTo>
                      <a:pt x="110" y="95"/>
                    </a:lnTo>
                    <a:lnTo>
                      <a:pt x="117" y="85"/>
                    </a:lnTo>
                    <a:lnTo>
                      <a:pt x="120" y="74"/>
                    </a:lnTo>
                    <a:lnTo>
                      <a:pt x="124" y="62"/>
                    </a:lnTo>
                    <a:lnTo>
                      <a:pt x="120" y="47"/>
                    </a:lnTo>
                    <a:lnTo>
                      <a:pt x="117" y="37"/>
                    </a:lnTo>
                    <a:lnTo>
                      <a:pt x="110" y="25"/>
                    </a:lnTo>
                    <a:lnTo>
                      <a:pt x="105" y="17"/>
                    </a:lnTo>
                    <a:lnTo>
                      <a:pt x="97" y="8"/>
                    </a:lnTo>
                    <a:lnTo>
                      <a:pt x="87" y="5"/>
                    </a:lnTo>
                    <a:lnTo>
                      <a:pt x="75" y="0"/>
                    </a:lnTo>
                    <a:lnTo>
                      <a:pt x="63" y="0"/>
                    </a:lnTo>
                    <a:lnTo>
                      <a:pt x="48" y="0"/>
                    </a:lnTo>
                    <a:lnTo>
                      <a:pt x="38" y="5"/>
                    </a:lnTo>
                    <a:lnTo>
                      <a:pt x="27" y="8"/>
                    </a:lnTo>
                    <a:lnTo>
                      <a:pt x="18" y="17"/>
                    </a:lnTo>
                    <a:lnTo>
                      <a:pt x="8" y="25"/>
                    </a:lnTo>
                    <a:lnTo>
                      <a:pt x="3" y="37"/>
                    </a:lnTo>
                    <a:lnTo>
                      <a:pt x="0" y="47"/>
                    </a:lnTo>
                    <a:lnTo>
                      <a:pt x="0" y="62"/>
                    </a:lnTo>
                    <a:lnTo>
                      <a:pt x="0" y="74"/>
                    </a:lnTo>
                    <a:lnTo>
                      <a:pt x="3" y="85"/>
                    </a:lnTo>
                    <a:lnTo>
                      <a:pt x="8" y="95"/>
                    </a:lnTo>
                    <a:lnTo>
                      <a:pt x="18" y="105"/>
                    </a:lnTo>
                    <a:lnTo>
                      <a:pt x="27" y="110"/>
                    </a:lnTo>
                    <a:lnTo>
                      <a:pt x="38" y="117"/>
                    </a:lnTo>
                    <a:lnTo>
                      <a:pt x="48" y="121"/>
                    </a:lnTo>
                    <a:lnTo>
                      <a:pt x="63" y="124"/>
                    </a:lnTo>
                    <a:lnTo>
                      <a:pt x="63"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9" name="Freeform 729"/>
              <p:cNvSpPr>
                <a:spLocks/>
              </p:cNvSpPr>
              <p:nvPr/>
            </p:nvSpPr>
            <p:spPr bwMode="auto">
              <a:xfrm>
                <a:off x="4056" y="2057"/>
                <a:ext cx="62" cy="61"/>
              </a:xfrm>
              <a:custGeom>
                <a:avLst/>
                <a:gdLst>
                  <a:gd name="T0" fmla="*/ 64 w 126"/>
                  <a:gd name="T1" fmla="*/ 122 h 122"/>
                  <a:gd name="T2" fmla="*/ 76 w 126"/>
                  <a:gd name="T3" fmla="*/ 119 h 122"/>
                  <a:gd name="T4" fmla="*/ 87 w 126"/>
                  <a:gd name="T5" fmla="*/ 115 h 122"/>
                  <a:gd name="T6" fmla="*/ 97 w 126"/>
                  <a:gd name="T7" fmla="*/ 109 h 122"/>
                  <a:gd name="T8" fmla="*/ 107 w 126"/>
                  <a:gd name="T9" fmla="*/ 104 h 122"/>
                  <a:gd name="T10" fmla="*/ 112 w 126"/>
                  <a:gd name="T11" fmla="*/ 94 h 122"/>
                  <a:gd name="T12" fmla="*/ 119 w 126"/>
                  <a:gd name="T13" fmla="*/ 84 h 122"/>
                  <a:gd name="T14" fmla="*/ 122 w 126"/>
                  <a:gd name="T15" fmla="*/ 72 h 122"/>
                  <a:gd name="T16" fmla="*/ 126 w 126"/>
                  <a:gd name="T17" fmla="*/ 60 h 122"/>
                  <a:gd name="T18" fmla="*/ 122 w 126"/>
                  <a:gd name="T19" fmla="*/ 47 h 122"/>
                  <a:gd name="T20" fmla="*/ 119 w 126"/>
                  <a:gd name="T21" fmla="*/ 35 h 122"/>
                  <a:gd name="T22" fmla="*/ 112 w 126"/>
                  <a:gd name="T23" fmla="*/ 25 h 122"/>
                  <a:gd name="T24" fmla="*/ 107 w 126"/>
                  <a:gd name="T25" fmla="*/ 17 h 122"/>
                  <a:gd name="T26" fmla="*/ 97 w 126"/>
                  <a:gd name="T27" fmla="*/ 8 h 122"/>
                  <a:gd name="T28" fmla="*/ 87 w 126"/>
                  <a:gd name="T29" fmla="*/ 3 h 122"/>
                  <a:gd name="T30" fmla="*/ 76 w 126"/>
                  <a:gd name="T31" fmla="*/ 0 h 122"/>
                  <a:gd name="T32" fmla="*/ 64 w 126"/>
                  <a:gd name="T33" fmla="*/ 0 h 122"/>
                  <a:gd name="T34" fmla="*/ 49 w 126"/>
                  <a:gd name="T35" fmla="*/ 0 h 122"/>
                  <a:gd name="T36" fmla="*/ 39 w 126"/>
                  <a:gd name="T37" fmla="*/ 3 h 122"/>
                  <a:gd name="T38" fmla="*/ 27 w 126"/>
                  <a:gd name="T39" fmla="*/ 8 h 122"/>
                  <a:gd name="T40" fmla="*/ 19 w 126"/>
                  <a:gd name="T41" fmla="*/ 17 h 122"/>
                  <a:gd name="T42" fmla="*/ 9 w 126"/>
                  <a:gd name="T43" fmla="*/ 25 h 122"/>
                  <a:gd name="T44" fmla="*/ 4 w 126"/>
                  <a:gd name="T45" fmla="*/ 35 h 122"/>
                  <a:gd name="T46" fmla="*/ 0 w 126"/>
                  <a:gd name="T47" fmla="*/ 47 h 122"/>
                  <a:gd name="T48" fmla="*/ 0 w 126"/>
                  <a:gd name="T49" fmla="*/ 60 h 122"/>
                  <a:gd name="T50" fmla="*/ 0 w 126"/>
                  <a:gd name="T51" fmla="*/ 72 h 122"/>
                  <a:gd name="T52" fmla="*/ 4 w 126"/>
                  <a:gd name="T53" fmla="*/ 84 h 122"/>
                  <a:gd name="T54" fmla="*/ 9 w 126"/>
                  <a:gd name="T55" fmla="*/ 94 h 122"/>
                  <a:gd name="T56" fmla="*/ 19 w 126"/>
                  <a:gd name="T57" fmla="*/ 104 h 122"/>
                  <a:gd name="T58" fmla="*/ 27 w 126"/>
                  <a:gd name="T59" fmla="*/ 109 h 122"/>
                  <a:gd name="T60" fmla="*/ 39 w 126"/>
                  <a:gd name="T61" fmla="*/ 115 h 122"/>
                  <a:gd name="T62" fmla="*/ 49 w 126"/>
                  <a:gd name="T63" fmla="*/ 119 h 122"/>
                  <a:gd name="T64" fmla="*/ 64 w 126"/>
                  <a:gd name="T65" fmla="*/ 122 h 122"/>
                  <a:gd name="T66" fmla="*/ 64 w 126"/>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2">
                    <a:moveTo>
                      <a:pt x="64" y="122"/>
                    </a:moveTo>
                    <a:lnTo>
                      <a:pt x="76" y="119"/>
                    </a:lnTo>
                    <a:lnTo>
                      <a:pt x="87" y="115"/>
                    </a:lnTo>
                    <a:lnTo>
                      <a:pt x="97" y="109"/>
                    </a:lnTo>
                    <a:lnTo>
                      <a:pt x="107" y="104"/>
                    </a:lnTo>
                    <a:lnTo>
                      <a:pt x="112" y="94"/>
                    </a:lnTo>
                    <a:lnTo>
                      <a:pt x="119" y="84"/>
                    </a:lnTo>
                    <a:lnTo>
                      <a:pt x="122" y="72"/>
                    </a:lnTo>
                    <a:lnTo>
                      <a:pt x="126" y="60"/>
                    </a:lnTo>
                    <a:lnTo>
                      <a:pt x="122" y="47"/>
                    </a:lnTo>
                    <a:lnTo>
                      <a:pt x="119" y="35"/>
                    </a:lnTo>
                    <a:lnTo>
                      <a:pt x="112" y="25"/>
                    </a:lnTo>
                    <a:lnTo>
                      <a:pt x="107" y="17"/>
                    </a:lnTo>
                    <a:lnTo>
                      <a:pt x="97" y="8"/>
                    </a:lnTo>
                    <a:lnTo>
                      <a:pt x="87" y="3"/>
                    </a:lnTo>
                    <a:lnTo>
                      <a:pt x="76" y="0"/>
                    </a:lnTo>
                    <a:lnTo>
                      <a:pt x="64" y="0"/>
                    </a:lnTo>
                    <a:lnTo>
                      <a:pt x="49" y="0"/>
                    </a:lnTo>
                    <a:lnTo>
                      <a:pt x="39" y="3"/>
                    </a:lnTo>
                    <a:lnTo>
                      <a:pt x="27" y="8"/>
                    </a:lnTo>
                    <a:lnTo>
                      <a:pt x="19" y="17"/>
                    </a:lnTo>
                    <a:lnTo>
                      <a:pt x="9" y="25"/>
                    </a:lnTo>
                    <a:lnTo>
                      <a:pt x="4" y="35"/>
                    </a:lnTo>
                    <a:lnTo>
                      <a:pt x="0" y="47"/>
                    </a:lnTo>
                    <a:lnTo>
                      <a:pt x="0" y="60"/>
                    </a:lnTo>
                    <a:lnTo>
                      <a:pt x="0" y="72"/>
                    </a:lnTo>
                    <a:lnTo>
                      <a:pt x="4" y="84"/>
                    </a:lnTo>
                    <a:lnTo>
                      <a:pt x="9" y="94"/>
                    </a:lnTo>
                    <a:lnTo>
                      <a:pt x="19" y="104"/>
                    </a:lnTo>
                    <a:lnTo>
                      <a:pt x="27" y="109"/>
                    </a:lnTo>
                    <a:lnTo>
                      <a:pt x="39" y="115"/>
                    </a:lnTo>
                    <a:lnTo>
                      <a:pt x="49" y="119"/>
                    </a:lnTo>
                    <a:lnTo>
                      <a:pt x="64" y="122"/>
                    </a:lnTo>
                    <a:lnTo>
                      <a:pt x="64"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0" name="Freeform 730"/>
              <p:cNvSpPr>
                <a:spLocks/>
              </p:cNvSpPr>
              <p:nvPr/>
            </p:nvSpPr>
            <p:spPr bwMode="auto">
              <a:xfrm>
                <a:off x="3965" y="2083"/>
                <a:ext cx="62" cy="61"/>
              </a:xfrm>
              <a:custGeom>
                <a:avLst/>
                <a:gdLst>
                  <a:gd name="T0" fmla="*/ 60 w 124"/>
                  <a:gd name="T1" fmla="*/ 122 h 122"/>
                  <a:gd name="T2" fmla="*/ 72 w 124"/>
                  <a:gd name="T3" fmla="*/ 120 h 122"/>
                  <a:gd name="T4" fmla="*/ 83 w 124"/>
                  <a:gd name="T5" fmla="*/ 117 h 122"/>
                  <a:gd name="T6" fmla="*/ 93 w 124"/>
                  <a:gd name="T7" fmla="*/ 110 h 122"/>
                  <a:gd name="T8" fmla="*/ 103 w 124"/>
                  <a:gd name="T9" fmla="*/ 103 h 122"/>
                  <a:gd name="T10" fmla="*/ 110 w 124"/>
                  <a:gd name="T11" fmla="*/ 93 h 122"/>
                  <a:gd name="T12" fmla="*/ 117 w 124"/>
                  <a:gd name="T13" fmla="*/ 85 h 122"/>
                  <a:gd name="T14" fmla="*/ 120 w 124"/>
                  <a:gd name="T15" fmla="*/ 73 h 122"/>
                  <a:gd name="T16" fmla="*/ 124 w 124"/>
                  <a:gd name="T17" fmla="*/ 61 h 122"/>
                  <a:gd name="T18" fmla="*/ 120 w 124"/>
                  <a:gd name="T19" fmla="*/ 48 h 122"/>
                  <a:gd name="T20" fmla="*/ 117 w 124"/>
                  <a:gd name="T21" fmla="*/ 36 h 122"/>
                  <a:gd name="T22" fmla="*/ 110 w 124"/>
                  <a:gd name="T23" fmla="*/ 26 h 122"/>
                  <a:gd name="T24" fmla="*/ 103 w 124"/>
                  <a:gd name="T25" fmla="*/ 18 h 122"/>
                  <a:gd name="T26" fmla="*/ 93 w 124"/>
                  <a:gd name="T27" fmla="*/ 8 h 122"/>
                  <a:gd name="T28" fmla="*/ 83 w 124"/>
                  <a:gd name="T29" fmla="*/ 3 h 122"/>
                  <a:gd name="T30" fmla="*/ 72 w 124"/>
                  <a:gd name="T31" fmla="*/ 0 h 122"/>
                  <a:gd name="T32" fmla="*/ 60 w 124"/>
                  <a:gd name="T33" fmla="*/ 0 h 122"/>
                  <a:gd name="T34" fmla="*/ 47 w 124"/>
                  <a:gd name="T35" fmla="*/ 0 h 122"/>
                  <a:gd name="T36" fmla="*/ 35 w 124"/>
                  <a:gd name="T37" fmla="*/ 3 h 122"/>
                  <a:gd name="T38" fmla="*/ 25 w 124"/>
                  <a:gd name="T39" fmla="*/ 8 h 122"/>
                  <a:gd name="T40" fmla="*/ 18 w 124"/>
                  <a:gd name="T41" fmla="*/ 18 h 122"/>
                  <a:gd name="T42" fmla="*/ 8 w 124"/>
                  <a:gd name="T43" fmla="*/ 26 h 122"/>
                  <a:gd name="T44" fmla="*/ 3 w 124"/>
                  <a:gd name="T45" fmla="*/ 36 h 122"/>
                  <a:gd name="T46" fmla="*/ 0 w 124"/>
                  <a:gd name="T47" fmla="*/ 48 h 122"/>
                  <a:gd name="T48" fmla="*/ 0 w 124"/>
                  <a:gd name="T49" fmla="*/ 61 h 122"/>
                  <a:gd name="T50" fmla="*/ 0 w 124"/>
                  <a:gd name="T51" fmla="*/ 73 h 122"/>
                  <a:gd name="T52" fmla="*/ 3 w 124"/>
                  <a:gd name="T53" fmla="*/ 85 h 122"/>
                  <a:gd name="T54" fmla="*/ 8 w 124"/>
                  <a:gd name="T55" fmla="*/ 93 h 122"/>
                  <a:gd name="T56" fmla="*/ 18 w 124"/>
                  <a:gd name="T57" fmla="*/ 103 h 122"/>
                  <a:gd name="T58" fmla="*/ 25 w 124"/>
                  <a:gd name="T59" fmla="*/ 110 h 122"/>
                  <a:gd name="T60" fmla="*/ 35 w 124"/>
                  <a:gd name="T61" fmla="*/ 117 h 122"/>
                  <a:gd name="T62" fmla="*/ 47 w 124"/>
                  <a:gd name="T63" fmla="*/ 120 h 122"/>
                  <a:gd name="T64" fmla="*/ 60 w 124"/>
                  <a:gd name="T65" fmla="*/ 122 h 122"/>
                  <a:gd name="T66" fmla="*/ 60 w 124"/>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2">
                    <a:moveTo>
                      <a:pt x="60" y="122"/>
                    </a:moveTo>
                    <a:lnTo>
                      <a:pt x="72" y="120"/>
                    </a:lnTo>
                    <a:lnTo>
                      <a:pt x="83" y="117"/>
                    </a:lnTo>
                    <a:lnTo>
                      <a:pt x="93" y="110"/>
                    </a:lnTo>
                    <a:lnTo>
                      <a:pt x="103" y="103"/>
                    </a:lnTo>
                    <a:lnTo>
                      <a:pt x="110" y="93"/>
                    </a:lnTo>
                    <a:lnTo>
                      <a:pt x="117" y="85"/>
                    </a:lnTo>
                    <a:lnTo>
                      <a:pt x="120" y="73"/>
                    </a:lnTo>
                    <a:lnTo>
                      <a:pt x="124" y="61"/>
                    </a:lnTo>
                    <a:lnTo>
                      <a:pt x="120" y="48"/>
                    </a:lnTo>
                    <a:lnTo>
                      <a:pt x="117" y="36"/>
                    </a:lnTo>
                    <a:lnTo>
                      <a:pt x="110" y="26"/>
                    </a:lnTo>
                    <a:lnTo>
                      <a:pt x="103" y="18"/>
                    </a:lnTo>
                    <a:lnTo>
                      <a:pt x="93" y="8"/>
                    </a:lnTo>
                    <a:lnTo>
                      <a:pt x="83" y="3"/>
                    </a:lnTo>
                    <a:lnTo>
                      <a:pt x="72" y="0"/>
                    </a:lnTo>
                    <a:lnTo>
                      <a:pt x="60" y="0"/>
                    </a:lnTo>
                    <a:lnTo>
                      <a:pt x="47" y="0"/>
                    </a:lnTo>
                    <a:lnTo>
                      <a:pt x="35" y="3"/>
                    </a:lnTo>
                    <a:lnTo>
                      <a:pt x="25" y="8"/>
                    </a:lnTo>
                    <a:lnTo>
                      <a:pt x="18" y="18"/>
                    </a:lnTo>
                    <a:lnTo>
                      <a:pt x="8" y="26"/>
                    </a:lnTo>
                    <a:lnTo>
                      <a:pt x="3" y="36"/>
                    </a:lnTo>
                    <a:lnTo>
                      <a:pt x="0" y="48"/>
                    </a:lnTo>
                    <a:lnTo>
                      <a:pt x="0" y="61"/>
                    </a:lnTo>
                    <a:lnTo>
                      <a:pt x="0" y="73"/>
                    </a:lnTo>
                    <a:lnTo>
                      <a:pt x="3" y="85"/>
                    </a:lnTo>
                    <a:lnTo>
                      <a:pt x="8" y="93"/>
                    </a:lnTo>
                    <a:lnTo>
                      <a:pt x="18" y="103"/>
                    </a:lnTo>
                    <a:lnTo>
                      <a:pt x="25" y="110"/>
                    </a:lnTo>
                    <a:lnTo>
                      <a:pt x="35" y="117"/>
                    </a:lnTo>
                    <a:lnTo>
                      <a:pt x="47" y="120"/>
                    </a:lnTo>
                    <a:lnTo>
                      <a:pt x="60" y="122"/>
                    </a:lnTo>
                    <a:lnTo>
                      <a:pt x="60"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1" name="Freeform 731"/>
              <p:cNvSpPr>
                <a:spLocks/>
              </p:cNvSpPr>
              <p:nvPr/>
            </p:nvSpPr>
            <p:spPr bwMode="auto">
              <a:xfrm>
                <a:off x="3870" y="2072"/>
                <a:ext cx="63" cy="61"/>
              </a:xfrm>
              <a:custGeom>
                <a:avLst/>
                <a:gdLst>
                  <a:gd name="T0" fmla="*/ 65 w 126"/>
                  <a:gd name="T1" fmla="*/ 124 h 124"/>
                  <a:gd name="T2" fmla="*/ 75 w 126"/>
                  <a:gd name="T3" fmla="*/ 121 h 124"/>
                  <a:gd name="T4" fmla="*/ 87 w 126"/>
                  <a:gd name="T5" fmla="*/ 117 h 124"/>
                  <a:gd name="T6" fmla="*/ 97 w 126"/>
                  <a:gd name="T7" fmla="*/ 111 h 124"/>
                  <a:gd name="T8" fmla="*/ 107 w 126"/>
                  <a:gd name="T9" fmla="*/ 106 h 124"/>
                  <a:gd name="T10" fmla="*/ 112 w 126"/>
                  <a:gd name="T11" fmla="*/ 96 h 124"/>
                  <a:gd name="T12" fmla="*/ 119 w 126"/>
                  <a:gd name="T13" fmla="*/ 85 h 124"/>
                  <a:gd name="T14" fmla="*/ 122 w 126"/>
                  <a:gd name="T15" fmla="*/ 74 h 124"/>
                  <a:gd name="T16" fmla="*/ 126 w 126"/>
                  <a:gd name="T17" fmla="*/ 62 h 124"/>
                  <a:gd name="T18" fmla="*/ 122 w 126"/>
                  <a:gd name="T19" fmla="*/ 47 h 124"/>
                  <a:gd name="T20" fmla="*/ 119 w 126"/>
                  <a:gd name="T21" fmla="*/ 35 h 124"/>
                  <a:gd name="T22" fmla="*/ 112 w 126"/>
                  <a:gd name="T23" fmla="*/ 25 h 124"/>
                  <a:gd name="T24" fmla="*/ 107 w 126"/>
                  <a:gd name="T25" fmla="*/ 17 h 124"/>
                  <a:gd name="T26" fmla="*/ 97 w 126"/>
                  <a:gd name="T27" fmla="*/ 9 h 124"/>
                  <a:gd name="T28" fmla="*/ 87 w 126"/>
                  <a:gd name="T29" fmla="*/ 4 h 124"/>
                  <a:gd name="T30" fmla="*/ 75 w 126"/>
                  <a:gd name="T31" fmla="*/ 0 h 124"/>
                  <a:gd name="T32" fmla="*/ 65 w 126"/>
                  <a:gd name="T33" fmla="*/ 0 h 124"/>
                  <a:gd name="T34" fmla="*/ 50 w 126"/>
                  <a:gd name="T35" fmla="*/ 0 h 124"/>
                  <a:gd name="T36" fmla="*/ 39 w 126"/>
                  <a:gd name="T37" fmla="*/ 4 h 124"/>
                  <a:gd name="T38" fmla="*/ 27 w 126"/>
                  <a:gd name="T39" fmla="*/ 9 h 124"/>
                  <a:gd name="T40" fmla="*/ 19 w 126"/>
                  <a:gd name="T41" fmla="*/ 17 h 124"/>
                  <a:gd name="T42" fmla="*/ 8 w 126"/>
                  <a:gd name="T43" fmla="*/ 25 h 124"/>
                  <a:gd name="T44" fmla="*/ 3 w 126"/>
                  <a:gd name="T45" fmla="*/ 35 h 124"/>
                  <a:gd name="T46" fmla="*/ 0 w 126"/>
                  <a:gd name="T47" fmla="*/ 47 h 124"/>
                  <a:gd name="T48" fmla="*/ 0 w 126"/>
                  <a:gd name="T49" fmla="*/ 62 h 124"/>
                  <a:gd name="T50" fmla="*/ 0 w 126"/>
                  <a:gd name="T51" fmla="*/ 74 h 124"/>
                  <a:gd name="T52" fmla="*/ 3 w 126"/>
                  <a:gd name="T53" fmla="*/ 85 h 124"/>
                  <a:gd name="T54" fmla="*/ 8 w 126"/>
                  <a:gd name="T55" fmla="*/ 96 h 124"/>
                  <a:gd name="T56" fmla="*/ 19 w 126"/>
                  <a:gd name="T57" fmla="*/ 106 h 124"/>
                  <a:gd name="T58" fmla="*/ 27 w 126"/>
                  <a:gd name="T59" fmla="*/ 111 h 124"/>
                  <a:gd name="T60" fmla="*/ 39 w 126"/>
                  <a:gd name="T61" fmla="*/ 117 h 124"/>
                  <a:gd name="T62" fmla="*/ 50 w 126"/>
                  <a:gd name="T63" fmla="*/ 121 h 124"/>
                  <a:gd name="T64" fmla="*/ 65 w 126"/>
                  <a:gd name="T65" fmla="*/ 124 h 124"/>
                  <a:gd name="T66" fmla="*/ 65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5" y="124"/>
                    </a:moveTo>
                    <a:lnTo>
                      <a:pt x="75" y="121"/>
                    </a:lnTo>
                    <a:lnTo>
                      <a:pt x="87" y="117"/>
                    </a:lnTo>
                    <a:lnTo>
                      <a:pt x="97" y="111"/>
                    </a:lnTo>
                    <a:lnTo>
                      <a:pt x="107" y="106"/>
                    </a:lnTo>
                    <a:lnTo>
                      <a:pt x="112" y="96"/>
                    </a:lnTo>
                    <a:lnTo>
                      <a:pt x="119" y="85"/>
                    </a:lnTo>
                    <a:lnTo>
                      <a:pt x="122" y="74"/>
                    </a:lnTo>
                    <a:lnTo>
                      <a:pt x="126" y="62"/>
                    </a:lnTo>
                    <a:lnTo>
                      <a:pt x="122" y="47"/>
                    </a:lnTo>
                    <a:lnTo>
                      <a:pt x="119" y="35"/>
                    </a:lnTo>
                    <a:lnTo>
                      <a:pt x="112" y="25"/>
                    </a:lnTo>
                    <a:lnTo>
                      <a:pt x="107" y="17"/>
                    </a:lnTo>
                    <a:lnTo>
                      <a:pt x="97" y="9"/>
                    </a:lnTo>
                    <a:lnTo>
                      <a:pt x="87" y="4"/>
                    </a:lnTo>
                    <a:lnTo>
                      <a:pt x="75" y="0"/>
                    </a:lnTo>
                    <a:lnTo>
                      <a:pt x="65" y="0"/>
                    </a:lnTo>
                    <a:lnTo>
                      <a:pt x="50" y="0"/>
                    </a:lnTo>
                    <a:lnTo>
                      <a:pt x="39" y="4"/>
                    </a:lnTo>
                    <a:lnTo>
                      <a:pt x="27" y="9"/>
                    </a:lnTo>
                    <a:lnTo>
                      <a:pt x="19" y="17"/>
                    </a:lnTo>
                    <a:lnTo>
                      <a:pt x="8" y="25"/>
                    </a:lnTo>
                    <a:lnTo>
                      <a:pt x="3" y="35"/>
                    </a:lnTo>
                    <a:lnTo>
                      <a:pt x="0" y="47"/>
                    </a:lnTo>
                    <a:lnTo>
                      <a:pt x="0" y="62"/>
                    </a:lnTo>
                    <a:lnTo>
                      <a:pt x="0" y="74"/>
                    </a:lnTo>
                    <a:lnTo>
                      <a:pt x="3" y="85"/>
                    </a:lnTo>
                    <a:lnTo>
                      <a:pt x="8" y="96"/>
                    </a:lnTo>
                    <a:lnTo>
                      <a:pt x="19" y="106"/>
                    </a:lnTo>
                    <a:lnTo>
                      <a:pt x="27" y="111"/>
                    </a:lnTo>
                    <a:lnTo>
                      <a:pt x="39" y="117"/>
                    </a:lnTo>
                    <a:lnTo>
                      <a:pt x="50" y="121"/>
                    </a:lnTo>
                    <a:lnTo>
                      <a:pt x="65" y="124"/>
                    </a:lnTo>
                    <a:lnTo>
                      <a:pt x="65"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2" name="Freeform 732"/>
              <p:cNvSpPr>
                <a:spLocks/>
              </p:cNvSpPr>
              <p:nvPr/>
            </p:nvSpPr>
            <p:spPr bwMode="auto">
              <a:xfrm>
                <a:off x="3792" y="2046"/>
                <a:ext cx="63" cy="62"/>
              </a:xfrm>
              <a:custGeom>
                <a:avLst/>
                <a:gdLst>
                  <a:gd name="T0" fmla="*/ 65 w 125"/>
                  <a:gd name="T1" fmla="*/ 124 h 124"/>
                  <a:gd name="T2" fmla="*/ 75 w 125"/>
                  <a:gd name="T3" fmla="*/ 121 h 124"/>
                  <a:gd name="T4" fmla="*/ 87 w 125"/>
                  <a:gd name="T5" fmla="*/ 117 h 124"/>
                  <a:gd name="T6" fmla="*/ 97 w 125"/>
                  <a:gd name="T7" fmla="*/ 111 h 124"/>
                  <a:gd name="T8" fmla="*/ 107 w 125"/>
                  <a:gd name="T9" fmla="*/ 106 h 124"/>
                  <a:gd name="T10" fmla="*/ 112 w 125"/>
                  <a:gd name="T11" fmla="*/ 96 h 124"/>
                  <a:gd name="T12" fmla="*/ 118 w 125"/>
                  <a:gd name="T13" fmla="*/ 86 h 124"/>
                  <a:gd name="T14" fmla="*/ 122 w 125"/>
                  <a:gd name="T15" fmla="*/ 74 h 124"/>
                  <a:gd name="T16" fmla="*/ 125 w 125"/>
                  <a:gd name="T17" fmla="*/ 62 h 124"/>
                  <a:gd name="T18" fmla="*/ 122 w 125"/>
                  <a:gd name="T19" fmla="*/ 49 h 124"/>
                  <a:gd name="T20" fmla="*/ 118 w 125"/>
                  <a:gd name="T21" fmla="*/ 37 h 124"/>
                  <a:gd name="T22" fmla="*/ 112 w 125"/>
                  <a:gd name="T23" fmla="*/ 27 h 124"/>
                  <a:gd name="T24" fmla="*/ 107 w 125"/>
                  <a:gd name="T25" fmla="*/ 19 h 124"/>
                  <a:gd name="T26" fmla="*/ 97 w 125"/>
                  <a:gd name="T27" fmla="*/ 9 h 124"/>
                  <a:gd name="T28" fmla="*/ 87 w 125"/>
                  <a:gd name="T29" fmla="*/ 4 h 124"/>
                  <a:gd name="T30" fmla="*/ 75 w 125"/>
                  <a:gd name="T31" fmla="*/ 0 h 124"/>
                  <a:gd name="T32" fmla="*/ 65 w 125"/>
                  <a:gd name="T33" fmla="*/ 0 h 124"/>
                  <a:gd name="T34" fmla="*/ 50 w 125"/>
                  <a:gd name="T35" fmla="*/ 0 h 124"/>
                  <a:gd name="T36" fmla="*/ 38 w 125"/>
                  <a:gd name="T37" fmla="*/ 4 h 124"/>
                  <a:gd name="T38" fmla="*/ 26 w 125"/>
                  <a:gd name="T39" fmla="*/ 9 h 124"/>
                  <a:gd name="T40" fmla="*/ 18 w 125"/>
                  <a:gd name="T41" fmla="*/ 19 h 124"/>
                  <a:gd name="T42" fmla="*/ 8 w 125"/>
                  <a:gd name="T43" fmla="*/ 27 h 124"/>
                  <a:gd name="T44" fmla="*/ 3 w 125"/>
                  <a:gd name="T45" fmla="*/ 37 h 124"/>
                  <a:gd name="T46" fmla="*/ 0 w 125"/>
                  <a:gd name="T47" fmla="*/ 49 h 124"/>
                  <a:gd name="T48" fmla="*/ 0 w 125"/>
                  <a:gd name="T49" fmla="*/ 62 h 124"/>
                  <a:gd name="T50" fmla="*/ 0 w 125"/>
                  <a:gd name="T51" fmla="*/ 74 h 124"/>
                  <a:gd name="T52" fmla="*/ 3 w 125"/>
                  <a:gd name="T53" fmla="*/ 86 h 124"/>
                  <a:gd name="T54" fmla="*/ 8 w 125"/>
                  <a:gd name="T55" fmla="*/ 96 h 124"/>
                  <a:gd name="T56" fmla="*/ 18 w 125"/>
                  <a:gd name="T57" fmla="*/ 106 h 124"/>
                  <a:gd name="T58" fmla="*/ 26 w 125"/>
                  <a:gd name="T59" fmla="*/ 111 h 124"/>
                  <a:gd name="T60" fmla="*/ 38 w 125"/>
                  <a:gd name="T61" fmla="*/ 117 h 124"/>
                  <a:gd name="T62" fmla="*/ 50 w 125"/>
                  <a:gd name="T63" fmla="*/ 121 h 124"/>
                  <a:gd name="T64" fmla="*/ 65 w 125"/>
                  <a:gd name="T65" fmla="*/ 124 h 124"/>
                  <a:gd name="T66" fmla="*/ 65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5" y="124"/>
                    </a:moveTo>
                    <a:lnTo>
                      <a:pt x="75" y="121"/>
                    </a:lnTo>
                    <a:lnTo>
                      <a:pt x="87" y="117"/>
                    </a:lnTo>
                    <a:lnTo>
                      <a:pt x="97" y="111"/>
                    </a:lnTo>
                    <a:lnTo>
                      <a:pt x="107" y="106"/>
                    </a:lnTo>
                    <a:lnTo>
                      <a:pt x="112" y="96"/>
                    </a:lnTo>
                    <a:lnTo>
                      <a:pt x="118" y="86"/>
                    </a:lnTo>
                    <a:lnTo>
                      <a:pt x="122" y="74"/>
                    </a:lnTo>
                    <a:lnTo>
                      <a:pt x="125" y="62"/>
                    </a:lnTo>
                    <a:lnTo>
                      <a:pt x="122" y="49"/>
                    </a:lnTo>
                    <a:lnTo>
                      <a:pt x="118" y="37"/>
                    </a:lnTo>
                    <a:lnTo>
                      <a:pt x="112" y="27"/>
                    </a:lnTo>
                    <a:lnTo>
                      <a:pt x="107" y="19"/>
                    </a:lnTo>
                    <a:lnTo>
                      <a:pt x="97" y="9"/>
                    </a:lnTo>
                    <a:lnTo>
                      <a:pt x="87" y="4"/>
                    </a:lnTo>
                    <a:lnTo>
                      <a:pt x="75" y="0"/>
                    </a:lnTo>
                    <a:lnTo>
                      <a:pt x="65" y="0"/>
                    </a:lnTo>
                    <a:lnTo>
                      <a:pt x="50" y="0"/>
                    </a:lnTo>
                    <a:lnTo>
                      <a:pt x="38" y="4"/>
                    </a:lnTo>
                    <a:lnTo>
                      <a:pt x="26" y="9"/>
                    </a:lnTo>
                    <a:lnTo>
                      <a:pt x="18" y="19"/>
                    </a:lnTo>
                    <a:lnTo>
                      <a:pt x="8" y="27"/>
                    </a:lnTo>
                    <a:lnTo>
                      <a:pt x="3" y="37"/>
                    </a:lnTo>
                    <a:lnTo>
                      <a:pt x="0" y="49"/>
                    </a:lnTo>
                    <a:lnTo>
                      <a:pt x="0" y="62"/>
                    </a:lnTo>
                    <a:lnTo>
                      <a:pt x="0" y="74"/>
                    </a:lnTo>
                    <a:lnTo>
                      <a:pt x="3" y="86"/>
                    </a:lnTo>
                    <a:lnTo>
                      <a:pt x="8" y="96"/>
                    </a:lnTo>
                    <a:lnTo>
                      <a:pt x="18" y="106"/>
                    </a:lnTo>
                    <a:lnTo>
                      <a:pt x="26" y="111"/>
                    </a:lnTo>
                    <a:lnTo>
                      <a:pt x="38" y="117"/>
                    </a:lnTo>
                    <a:lnTo>
                      <a:pt x="50" y="121"/>
                    </a:lnTo>
                    <a:lnTo>
                      <a:pt x="65" y="124"/>
                    </a:lnTo>
                    <a:lnTo>
                      <a:pt x="65"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3" name="Freeform 733"/>
              <p:cNvSpPr>
                <a:spLocks/>
              </p:cNvSpPr>
              <p:nvPr/>
            </p:nvSpPr>
            <p:spPr bwMode="auto">
              <a:xfrm>
                <a:off x="3884" y="2153"/>
                <a:ext cx="63" cy="61"/>
              </a:xfrm>
              <a:custGeom>
                <a:avLst/>
                <a:gdLst>
                  <a:gd name="T0" fmla="*/ 61 w 125"/>
                  <a:gd name="T1" fmla="*/ 122 h 122"/>
                  <a:gd name="T2" fmla="*/ 73 w 125"/>
                  <a:gd name="T3" fmla="*/ 119 h 122"/>
                  <a:gd name="T4" fmla="*/ 85 w 125"/>
                  <a:gd name="T5" fmla="*/ 116 h 122"/>
                  <a:gd name="T6" fmla="*/ 95 w 125"/>
                  <a:gd name="T7" fmla="*/ 109 h 122"/>
                  <a:gd name="T8" fmla="*/ 105 w 125"/>
                  <a:gd name="T9" fmla="*/ 104 h 122"/>
                  <a:gd name="T10" fmla="*/ 112 w 125"/>
                  <a:gd name="T11" fmla="*/ 94 h 122"/>
                  <a:gd name="T12" fmla="*/ 118 w 125"/>
                  <a:gd name="T13" fmla="*/ 84 h 122"/>
                  <a:gd name="T14" fmla="*/ 122 w 125"/>
                  <a:gd name="T15" fmla="*/ 72 h 122"/>
                  <a:gd name="T16" fmla="*/ 125 w 125"/>
                  <a:gd name="T17" fmla="*/ 62 h 122"/>
                  <a:gd name="T18" fmla="*/ 122 w 125"/>
                  <a:gd name="T19" fmla="*/ 47 h 122"/>
                  <a:gd name="T20" fmla="*/ 118 w 125"/>
                  <a:gd name="T21" fmla="*/ 36 h 122"/>
                  <a:gd name="T22" fmla="*/ 112 w 125"/>
                  <a:gd name="T23" fmla="*/ 25 h 122"/>
                  <a:gd name="T24" fmla="*/ 105 w 125"/>
                  <a:gd name="T25" fmla="*/ 17 h 122"/>
                  <a:gd name="T26" fmla="*/ 95 w 125"/>
                  <a:gd name="T27" fmla="*/ 9 h 122"/>
                  <a:gd name="T28" fmla="*/ 85 w 125"/>
                  <a:gd name="T29" fmla="*/ 4 h 122"/>
                  <a:gd name="T30" fmla="*/ 73 w 125"/>
                  <a:gd name="T31" fmla="*/ 0 h 122"/>
                  <a:gd name="T32" fmla="*/ 61 w 125"/>
                  <a:gd name="T33" fmla="*/ 0 h 122"/>
                  <a:gd name="T34" fmla="*/ 48 w 125"/>
                  <a:gd name="T35" fmla="*/ 0 h 122"/>
                  <a:gd name="T36" fmla="*/ 36 w 125"/>
                  <a:gd name="T37" fmla="*/ 4 h 122"/>
                  <a:gd name="T38" fmla="*/ 26 w 125"/>
                  <a:gd name="T39" fmla="*/ 9 h 122"/>
                  <a:gd name="T40" fmla="*/ 18 w 125"/>
                  <a:gd name="T41" fmla="*/ 17 h 122"/>
                  <a:gd name="T42" fmla="*/ 8 w 125"/>
                  <a:gd name="T43" fmla="*/ 25 h 122"/>
                  <a:gd name="T44" fmla="*/ 3 w 125"/>
                  <a:gd name="T45" fmla="*/ 36 h 122"/>
                  <a:gd name="T46" fmla="*/ 0 w 125"/>
                  <a:gd name="T47" fmla="*/ 47 h 122"/>
                  <a:gd name="T48" fmla="*/ 0 w 125"/>
                  <a:gd name="T49" fmla="*/ 62 h 122"/>
                  <a:gd name="T50" fmla="*/ 0 w 125"/>
                  <a:gd name="T51" fmla="*/ 72 h 122"/>
                  <a:gd name="T52" fmla="*/ 3 w 125"/>
                  <a:gd name="T53" fmla="*/ 84 h 122"/>
                  <a:gd name="T54" fmla="*/ 8 w 125"/>
                  <a:gd name="T55" fmla="*/ 94 h 122"/>
                  <a:gd name="T56" fmla="*/ 18 w 125"/>
                  <a:gd name="T57" fmla="*/ 104 h 122"/>
                  <a:gd name="T58" fmla="*/ 26 w 125"/>
                  <a:gd name="T59" fmla="*/ 109 h 122"/>
                  <a:gd name="T60" fmla="*/ 36 w 125"/>
                  <a:gd name="T61" fmla="*/ 116 h 122"/>
                  <a:gd name="T62" fmla="*/ 48 w 125"/>
                  <a:gd name="T63" fmla="*/ 119 h 122"/>
                  <a:gd name="T64" fmla="*/ 61 w 125"/>
                  <a:gd name="T65" fmla="*/ 122 h 122"/>
                  <a:gd name="T66" fmla="*/ 61 w 125"/>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2">
                    <a:moveTo>
                      <a:pt x="61" y="122"/>
                    </a:moveTo>
                    <a:lnTo>
                      <a:pt x="73" y="119"/>
                    </a:lnTo>
                    <a:lnTo>
                      <a:pt x="85" y="116"/>
                    </a:lnTo>
                    <a:lnTo>
                      <a:pt x="95" y="109"/>
                    </a:lnTo>
                    <a:lnTo>
                      <a:pt x="105" y="104"/>
                    </a:lnTo>
                    <a:lnTo>
                      <a:pt x="112" y="94"/>
                    </a:lnTo>
                    <a:lnTo>
                      <a:pt x="118" y="84"/>
                    </a:lnTo>
                    <a:lnTo>
                      <a:pt x="122" y="72"/>
                    </a:lnTo>
                    <a:lnTo>
                      <a:pt x="125" y="62"/>
                    </a:lnTo>
                    <a:lnTo>
                      <a:pt x="122" y="47"/>
                    </a:lnTo>
                    <a:lnTo>
                      <a:pt x="118" y="36"/>
                    </a:lnTo>
                    <a:lnTo>
                      <a:pt x="112" y="25"/>
                    </a:lnTo>
                    <a:lnTo>
                      <a:pt x="105" y="17"/>
                    </a:lnTo>
                    <a:lnTo>
                      <a:pt x="95" y="9"/>
                    </a:lnTo>
                    <a:lnTo>
                      <a:pt x="85" y="4"/>
                    </a:lnTo>
                    <a:lnTo>
                      <a:pt x="73" y="0"/>
                    </a:lnTo>
                    <a:lnTo>
                      <a:pt x="61" y="0"/>
                    </a:lnTo>
                    <a:lnTo>
                      <a:pt x="48" y="0"/>
                    </a:lnTo>
                    <a:lnTo>
                      <a:pt x="36" y="4"/>
                    </a:lnTo>
                    <a:lnTo>
                      <a:pt x="26" y="9"/>
                    </a:lnTo>
                    <a:lnTo>
                      <a:pt x="18" y="17"/>
                    </a:lnTo>
                    <a:lnTo>
                      <a:pt x="8" y="25"/>
                    </a:lnTo>
                    <a:lnTo>
                      <a:pt x="3" y="36"/>
                    </a:lnTo>
                    <a:lnTo>
                      <a:pt x="0" y="47"/>
                    </a:lnTo>
                    <a:lnTo>
                      <a:pt x="0" y="62"/>
                    </a:lnTo>
                    <a:lnTo>
                      <a:pt x="0" y="72"/>
                    </a:lnTo>
                    <a:lnTo>
                      <a:pt x="3" y="84"/>
                    </a:lnTo>
                    <a:lnTo>
                      <a:pt x="8" y="94"/>
                    </a:lnTo>
                    <a:lnTo>
                      <a:pt x="18" y="104"/>
                    </a:lnTo>
                    <a:lnTo>
                      <a:pt x="26" y="109"/>
                    </a:lnTo>
                    <a:lnTo>
                      <a:pt x="36" y="116"/>
                    </a:lnTo>
                    <a:lnTo>
                      <a:pt x="48" y="119"/>
                    </a:lnTo>
                    <a:lnTo>
                      <a:pt x="61" y="122"/>
                    </a:lnTo>
                    <a:lnTo>
                      <a:pt x="61"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4" name="Freeform 734"/>
              <p:cNvSpPr>
                <a:spLocks/>
              </p:cNvSpPr>
              <p:nvPr/>
            </p:nvSpPr>
            <p:spPr bwMode="auto">
              <a:xfrm>
                <a:off x="3961" y="2182"/>
                <a:ext cx="62" cy="61"/>
              </a:xfrm>
              <a:custGeom>
                <a:avLst/>
                <a:gdLst>
                  <a:gd name="T0" fmla="*/ 62 w 124"/>
                  <a:gd name="T1" fmla="*/ 122 h 122"/>
                  <a:gd name="T2" fmla="*/ 74 w 124"/>
                  <a:gd name="T3" fmla="*/ 119 h 122"/>
                  <a:gd name="T4" fmla="*/ 86 w 124"/>
                  <a:gd name="T5" fmla="*/ 115 h 122"/>
                  <a:gd name="T6" fmla="*/ 96 w 124"/>
                  <a:gd name="T7" fmla="*/ 109 h 122"/>
                  <a:gd name="T8" fmla="*/ 106 w 124"/>
                  <a:gd name="T9" fmla="*/ 104 h 122"/>
                  <a:gd name="T10" fmla="*/ 111 w 124"/>
                  <a:gd name="T11" fmla="*/ 94 h 122"/>
                  <a:gd name="T12" fmla="*/ 117 w 124"/>
                  <a:gd name="T13" fmla="*/ 85 h 122"/>
                  <a:gd name="T14" fmla="*/ 121 w 124"/>
                  <a:gd name="T15" fmla="*/ 74 h 122"/>
                  <a:gd name="T16" fmla="*/ 124 w 124"/>
                  <a:gd name="T17" fmla="*/ 62 h 122"/>
                  <a:gd name="T18" fmla="*/ 121 w 124"/>
                  <a:gd name="T19" fmla="*/ 48 h 122"/>
                  <a:gd name="T20" fmla="*/ 117 w 124"/>
                  <a:gd name="T21" fmla="*/ 37 h 122"/>
                  <a:gd name="T22" fmla="*/ 111 w 124"/>
                  <a:gd name="T23" fmla="*/ 27 h 122"/>
                  <a:gd name="T24" fmla="*/ 106 w 124"/>
                  <a:gd name="T25" fmla="*/ 18 h 122"/>
                  <a:gd name="T26" fmla="*/ 96 w 124"/>
                  <a:gd name="T27" fmla="*/ 8 h 122"/>
                  <a:gd name="T28" fmla="*/ 86 w 124"/>
                  <a:gd name="T29" fmla="*/ 3 h 122"/>
                  <a:gd name="T30" fmla="*/ 74 w 124"/>
                  <a:gd name="T31" fmla="*/ 0 h 122"/>
                  <a:gd name="T32" fmla="*/ 62 w 124"/>
                  <a:gd name="T33" fmla="*/ 0 h 122"/>
                  <a:gd name="T34" fmla="*/ 47 w 124"/>
                  <a:gd name="T35" fmla="*/ 0 h 122"/>
                  <a:gd name="T36" fmla="*/ 37 w 124"/>
                  <a:gd name="T37" fmla="*/ 3 h 122"/>
                  <a:gd name="T38" fmla="*/ 27 w 124"/>
                  <a:gd name="T39" fmla="*/ 8 h 122"/>
                  <a:gd name="T40" fmla="*/ 19 w 124"/>
                  <a:gd name="T41" fmla="*/ 18 h 122"/>
                  <a:gd name="T42" fmla="*/ 9 w 124"/>
                  <a:gd name="T43" fmla="*/ 27 h 122"/>
                  <a:gd name="T44" fmla="*/ 4 w 124"/>
                  <a:gd name="T45" fmla="*/ 37 h 122"/>
                  <a:gd name="T46" fmla="*/ 0 w 124"/>
                  <a:gd name="T47" fmla="*/ 48 h 122"/>
                  <a:gd name="T48" fmla="*/ 0 w 124"/>
                  <a:gd name="T49" fmla="*/ 62 h 122"/>
                  <a:gd name="T50" fmla="*/ 0 w 124"/>
                  <a:gd name="T51" fmla="*/ 74 h 122"/>
                  <a:gd name="T52" fmla="*/ 4 w 124"/>
                  <a:gd name="T53" fmla="*/ 85 h 122"/>
                  <a:gd name="T54" fmla="*/ 9 w 124"/>
                  <a:gd name="T55" fmla="*/ 94 h 122"/>
                  <a:gd name="T56" fmla="*/ 19 w 124"/>
                  <a:gd name="T57" fmla="*/ 104 h 122"/>
                  <a:gd name="T58" fmla="*/ 27 w 124"/>
                  <a:gd name="T59" fmla="*/ 109 h 122"/>
                  <a:gd name="T60" fmla="*/ 37 w 124"/>
                  <a:gd name="T61" fmla="*/ 115 h 122"/>
                  <a:gd name="T62" fmla="*/ 47 w 124"/>
                  <a:gd name="T63" fmla="*/ 119 h 122"/>
                  <a:gd name="T64" fmla="*/ 62 w 124"/>
                  <a:gd name="T65" fmla="*/ 122 h 122"/>
                  <a:gd name="T66" fmla="*/ 62 w 124"/>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2">
                    <a:moveTo>
                      <a:pt x="62" y="122"/>
                    </a:moveTo>
                    <a:lnTo>
                      <a:pt x="74" y="119"/>
                    </a:lnTo>
                    <a:lnTo>
                      <a:pt x="86" y="115"/>
                    </a:lnTo>
                    <a:lnTo>
                      <a:pt x="96" y="109"/>
                    </a:lnTo>
                    <a:lnTo>
                      <a:pt x="106" y="104"/>
                    </a:lnTo>
                    <a:lnTo>
                      <a:pt x="111" y="94"/>
                    </a:lnTo>
                    <a:lnTo>
                      <a:pt x="117" y="85"/>
                    </a:lnTo>
                    <a:lnTo>
                      <a:pt x="121" y="74"/>
                    </a:lnTo>
                    <a:lnTo>
                      <a:pt x="124" y="62"/>
                    </a:lnTo>
                    <a:lnTo>
                      <a:pt x="121" y="48"/>
                    </a:lnTo>
                    <a:lnTo>
                      <a:pt x="117" y="37"/>
                    </a:lnTo>
                    <a:lnTo>
                      <a:pt x="111" y="27"/>
                    </a:lnTo>
                    <a:lnTo>
                      <a:pt x="106" y="18"/>
                    </a:lnTo>
                    <a:lnTo>
                      <a:pt x="96" y="8"/>
                    </a:lnTo>
                    <a:lnTo>
                      <a:pt x="86" y="3"/>
                    </a:lnTo>
                    <a:lnTo>
                      <a:pt x="74" y="0"/>
                    </a:lnTo>
                    <a:lnTo>
                      <a:pt x="62" y="0"/>
                    </a:lnTo>
                    <a:lnTo>
                      <a:pt x="47" y="0"/>
                    </a:lnTo>
                    <a:lnTo>
                      <a:pt x="37" y="3"/>
                    </a:lnTo>
                    <a:lnTo>
                      <a:pt x="27" y="8"/>
                    </a:lnTo>
                    <a:lnTo>
                      <a:pt x="19" y="18"/>
                    </a:lnTo>
                    <a:lnTo>
                      <a:pt x="9" y="27"/>
                    </a:lnTo>
                    <a:lnTo>
                      <a:pt x="4" y="37"/>
                    </a:lnTo>
                    <a:lnTo>
                      <a:pt x="0" y="48"/>
                    </a:lnTo>
                    <a:lnTo>
                      <a:pt x="0" y="62"/>
                    </a:lnTo>
                    <a:lnTo>
                      <a:pt x="0" y="74"/>
                    </a:lnTo>
                    <a:lnTo>
                      <a:pt x="4" y="85"/>
                    </a:lnTo>
                    <a:lnTo>
                      <a:pt x="9" y="94"/>
                    </a:lnTo>
                    <a:lnTo>
                      <a:pt x="19" y="104"/>
                    </a:lnTo>
                    <a:lnTo>
                      <a:pt x="27" y="109"/>
                    </a:lnTo>
                    <a:lnTo>
                      <a:pt x="37" y="115"/>
                    </a:lnTo>
                    <a:lnTo>
                      <a:pt x="47" y="119"/>
                    </a:lnTo>
                    <a:lnTo>
                      <a:pt x="62" y="122"/>
                    </a:lnTo>
                    <a:lnTo>
                      <a:pt x="62"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5" name="Freeform 735"/>
              <p:cNvSpPr>
                <a:spLocks/>
              </p:cNvSpPr>
              <p:nvPr/>
            </p:nvSpPr>
            <p:spPr bwMode="auto">
              <a:xfrm>
                <a:off x="4042" y="2146"/>
                <a:ext cx="64" cy="62"/>
              </a:xfrm>
              <a:custGeom>
                <a:avLst/>
                <a:gdLst>
                  <a:gd name="T0" fmla="*/ 62 w 127"/>
                  <a:gd name="T1" fmla="*/ 124 h 124"/>
                  <a:gd name="T2" fmla="*/ 73 w 127"/>
                  <a:gd name="T3" fmla="*/ 122 h 124"/>
                  <a:gd name="T4" fmla="*/ 87 w 127"/>
                  <a:gd name="T5" fmla="*/ 119 h 124"/>
                  <a:gd name="T6" fmla="*/ 97 w 127"/>
                  <a:gd name="T7" fmla="*/ 112 h 124"/>
                  <a:gd name="T8" fmla="*/ 107 w 127"/>
                  <a:gd name="T9" fmla="*/ 105 h 124"/>
                  <a:gd name="T10" fmla="*/ 113 w 127"/>
                  <a:gd name="T11" fmla="*/ 95 h 124"/>
                  <a:gd name="T12" fmla="*/ 120 w 127"/>
                  <a:gd name="T13" fmla="*/ 85 h 124"/>
                  <a:gd name="T14" fmla="*/ 123 w 127"/>
                  <a:gd name="T15" fmla="*/ 74 h 124"/>
                  <a:gd name="T16" fmla="*/ 127 w 127"/>
                  <a:gd name="T17" fmla="*/ 62 h 124"/>
                  <a:gd name="T18" fmla="*/ 123 w 127"/>
                  <a:gd name="T19" fmla="*/ 49 h 124"/>
                  <a:gd name="T20" fmla="*/ 120 w 127"/>
                  <a:gd name="T21" fmla="*/ 37 h 124"/>
                  <a:gd name="T22" fmla="*/ 113 w 127"/>
                  <a:gd name="T23" fmla="*/ 27 h 124"/>
                  <a:gd name="T24" fmla="*/ 107 w 127"/>
                  <a:gd name="T25" fmla="*/ 18 h 124"/>
                  <a:gd name="T26" fmla="*/ 97 w 127"/>
                  <a:gd name="T27" fmla="*/ 8 h 124"/>
                  <a:gd name="T28" fmla="*/ 87 w 127"/>
                  <a:gd name="T29" fmla="*/ 3 h 124"/>
                  <a:gd name="T30" fmla="*/ 73 w 127"/>
                  <a:gd name="T31" fmla="*/ 0 h 124"/>
                  <a:gd name="T32" fmla="*/ 62 w 127"/>
                  <a:gd name="T33" fmla="*/ 0 h 124"/>
                  <a:gd name="T34" fmla="*/ 48 w 127"/>
                  <a:gd name="T35" fmla="*/ 0 h 124"/>
                  <a:gd name="T36" fmla="*/ 36 w 127"/>
                  <a:gd name="T37" fmla="*/ 3 h 124"/>
                  <a:gd name="T38" fmla="*/ 26 w 127"/>
                  <a:gd name="T39" fmla="*/ 8 h 124"/>
                  <a:gd name="T40" fmla="*/ 18 w 127"/>
                  <a:gd name="T41" fmla="*/ 18 h 124"/>
                  <a:gd name="T42" fmla="*/ 8 w 127"/>
                  <a:gd name="T43" fmla="*/ 27 h 124"/>
                  <a:gd name="T44" fmla="*/ 3 w 127"/>
                  <a:gd name="T45" fmla="*/ 37 h 124"/>
                  <a:gd name="T46" fmla="*/ 0 w 127"/>
                  <a:gd name="T47" fmla="*/ 49 h 124"/>
                  <a:gd name="T48" fmla="*/ 0 w 127"/>
                  <a:gd name="T49" fmla="*/ 62 h 124"/>
                  <a:gd name="T50" fmla="*/ 0 w 127"/>
                  <a:gd name="T51" fmla="*/ 74 h 124"/>
                  <a:gd name="T52" fmla="*/ 3 w 127"/>
                  <a:gd name="T53" fmla="*/ 85 h 124"/>
                  <a:gd name="T54" fmla="*/ 8 w 127"/>
                  <a:gd name="T55" fmla="*/ 95 h 124"/>
                  <a:gd name="T56" fmla="*/ 18 w 127"/>
                  <a:gd name="T57" fmla="*/ 105 h 124"/>
                  <a:gd name="T58" fmla="*/ 26 w 127"/>
                  <a:gd name="T59" fmla="*/ 112 h 124"/>
                  <a:gd name="T60" fmla="*/ 36 w 127"/>
                  <a:gd name="T61" fmla="*/ 119 h 124"/>
                  <a:gd name="T62" fmla="*/ 48 w 127"/>
                  <a:gd name="T63" fmla="*/ 122 h 124"/>
                  <a:gd name="T64" fmla="*/ 62 w 127"/>
                  <a:gd name="T65" fmla="*/ 124 h 124"/>
                  <a:gd name="T66" fmla="*/ 62 w 127"/>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24">
                    <a:moveTo>
                      <a:pt x="62" y="124"/>
                    </a:moveTo>
                    <a:lnTo>
                      <a:pt x="73" y="122"/>
                    </a:lnTo>
                    <a:lnTo>
                      <a:pt x="87" y="119"/>
                    </a:lnTo>
                    <a:lnTo>
                      <a:pt x="97" y="112"/>
                    </a:lnTo>
                    <a:lnTo>
                      <a:pt x="107" y="105"/>
                    </a:lnTo>
                    <a:lnTo>
                      <a:pt x="113" y="95"/>
                    </a:lnTo>
                    <a:lnTo>
                      <a:pt x="120" y="85"/>
                    </a:lnTo>
                    <a:lnTo>
                      <a:pt x="123" y="74"/>
                    </a:lnTo>
                    <a:lnTo>
                      <a:pt x="127" y="62"/>
                    </a:lnTo>
                    <a:lnTo>
                      <a:pt x="123" y="49"/>
                    </a:lnTo>
                    <a:lnTo>
                      <a:pt x="120" y="37"/>
                    </a:lnTo>
                    <a:lnTo>
                      <a:pt x="113" y="27"/>
                    </a:lnTo>
                    <a:lnTo>
                      <a:pt x="107" y="18"/>
                    </a:lnTo>
                    <a:lnTo>
                      <a:pt x="97" y="8"/>
                    </a:lnTo>
                    <a:lnTo>
                      <a:pt x="87" y="3"/>
                    </a:lnTo>
                    <a:lnTo>
                      <a:pt x="73" y="0"/>
                    </a:lnTo>
                    <a:lnTo>
                      <a:pt x="62" y="0"/>
                    </a:lnTo>
                    <a:lnTo>
                      <a:pt x="48" y="0"/>
                    </a:lnTo>
                    <a:lnTo>
                      <a:pt x="36" y="3"/>
                    </a:lnTo>
                    <a:lnTo>
                      <a:pt x="26" y="8"/>
                    </a:lnTo>
                    <a:lnTo>
                      <a:pt x="18" y="18"/>
                    </a:lnTo>
                    <a:lnTo>
                      <a:pt x="8" y="27"/>
                    </a:lnTo>
                    <a:lnTo>
                      <a:pt x="3" y="37"/>
                    </a:lnTo>
                    <a:lnTo>
                      <a:pt x="0" y="49"/>
                    </a:lnTo>
                    <a:lnTo>
                      <a:pt x="0" y="62"/>
                    </a:lnTo>
                    <a:lnTo>
                      <a:pt x="0" y="74"/>
                    </a:lnTo>
                    <a:lnTo>
                      <a:pt x="3" y="85"/>
                    </a:lnTo>
                    <a:lnTo>
                      <a:pt x="8" y="95"/>
                    </a:lnTo>
                    <a:lnTo>
                      <a:pt x="18" y="105"/>
                    </a:lnTo>
                    <a:lnTo>
                      <a:pt x="26" y="112"/>
                    </a:lnTo>
                    <a:lnTo>
                      <a:pt x="36" y="119"/>
                    </a:lnTo>
                    <a:lnTo>
                      <a:pt x="48" y="122"/>
                    </a:lnTo>
                    <a:lnTo>
                      <a:pt x="62" y="124"/>
                    </a:lnTo>
                    <a:lnTo>
                      <a:pt x="62"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6" name="Freeform 736"/>
              <p:cNvSpPr>
                <a:spLocks/>
              </p:cNvSpPr>
              <p:nvPr/>
            </p:nvSpPr>
            <p:spPr bwMode="auto">
              <a:xfrm>
                <a:off x="3913" y="2002"/>
                <a:ext cx="62" cy="62"/>
              </a:xfrm>
              <a:custGeom>
                <a:avLst/>
                <a:gdLst>
                  <a:gd name="T0" fmla="*/ 64 w 124"/>
                  <a:gd name="T1" fmla="*/ 124 h 124"/>
                  <a:gd name="T2" fmla="*/ 76 w 124"/>
                  <a:gd name="T3" fmla="*/ 121 h 124"/>
                  <a:gd name="T4" fmla="*/ 87 w 124"/>
                  <a:gd name="T5" fmla="*/ 117 h 124"/>
                  <a:gd name="T6" fmla="*/ 97 w 124"/>
                  <a:gd name="T7" fmla="*/ 111 h 124"/>
                  <a:gd name="T8" fmla="*/ 107 w 124"/>
                  <a:gd name="T9" fmla="*/ 106 h 124"/>
                  <a:gd name="T10" fmla="*/ 112 w 124"/>
                  <a:gd name="T11" fmla="*/ 96 h 124"/>
                  <a:gd name="T12" fmla="*/ 117 w 124"/>
                  <a:gd name="T13" fmla="*/ 86 h 124"/>
                  <a:gd name="T14" fmla="*/ 122 w 124"/>
                  <a:gd name="T15" fmla="*/ 74 h 124"/>
                  <a:gd name="T16" fmla="*/ 124 w 124"/>
                  <a:gd name="T17" fmla="*/ 62 h 124"/>
                  <a:gd name="T18" fmla="*/ 122 w 124"/>
                  <a:gd name="T19" fmla="*/ 49 h 124"/>
                  <a:gd name="T20" fmla="*/ 117 w 124"/>
                  <a:gd name="T21" fmla="*/ 37 h 124"/>
                  <a:gd name="T22" fmla="*/ 112 w 124"/>
                  <a:gd name="T23" fmla="*/ 27 h 124"/>
                  <a:gd name="T24" fmla="*/ 107 w 124"/>
                  <a:gd name="T25" fmla="*/ 19 h 124"/>
                  <a:gd name="T26" fmla="*/ 97 w 124"/>
                  <a:gd name="T27" fmla="*/ 9 h 124"/>
                  <a:gd name="T28" fmla="*/ 87 w 124"/>
                  <a:gd name="T29" fmla="*/ 4 h 124"/>
                  <a:gd name="T30" fmla="*/ 76 w 124"/>
                  <a:gd name="T31" fmla="*/ 0 h 124"/>
                  <a:gd name="T32" fmla="*/ 64 w 124"/>
                  <a:gd name="T33" fmla="*/ 0 h 124"/>
                  <a:gd name="T34" fmla="*/ 49 w 124"/>
                  <a:gd name="T35" fmla="*/ 0 h 124"/>
                  <a:gd name="T36" fmla="*/ 39 w 124"/>
                  <a:gd name="T37" fmla="*/ 4 h 124"/>
                  <a:gd name="T38" fmla="*/ 27 w 124"/>
                  <a:gd name="T39" fmla="*/ 9 h 124"/>
                  <a:gd name="T40" fmla="*/ 19 w 124"/>
                  <a:gd name="T41" fmla="*/ 19 h 124"/>
                  <a:gd name="T42" fmla="*/ 9 w 124"/>
                  <a:gd name="T43" fmla="*/ 27 h 124"/>
                  <a:gd name="T44" fmla="*/ 4 w 124"/>
                  <a:gd name="T45" fmla="*/ 37 h 124"/>
                  <a:gd name="T46" fmla="*/ 0 w 124"/>
                  <a:gd name="T47" fmla="*/ 49 h 124"/>
                  <a:gd name="T48" fmla="*/ 0 w 124"/>
                  <a:gd name="T49" fmla="*/ 62 h 124"/>
                  <a:gd name="T50" fmla="*/ 0 w 124"/>
                  <a:gd name="T51" fmla="*/ 74 h 124"/>
                  <a:gd name="T52" fmla="*/ 4 w 124"/>
                  <a:gd name="T53" fmla="*/ 86 h 124"/>
                  <a:gd name="T54" fmla="*/ 9 w 124"/>
                  <a:gd name="T55" fmla="*/ 96 h 124"/>
                  <a:gd name="T56" fmla="*/ 19 w 124"/>
                  <a:gd name="T57" fmla="*/ 106 h 124"/>
                  <a:gd name="T58" fmla="*/ 27 w 124"/>
                  <a:gd name="T59" fmla="*/ 111 h 124"/>
                  <a:gd name="T60" fmla="*/ 39 w 124"/>
                  <a:gd name="T61" fmla="*/ 117 h 124"/>
                  <a:gd name="T62" fmla="*/ 49 w 124"/>
                  <a:gd name="T63" fmla="*/ 121 h 124"/>
                  <a:gd name="T64" fmla="*/ 64 w 124"/>
                  <a:gd name="T65" fmla="*/ 124 h 124"/>
                  <a:gd name="T66" fmla="*/ 64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4" y="124"/>
                    </a:moveTo>
                    <a:lnTo>
                      <a:pt x="76" y="121"/>
                    </a:lnTo>
                    <a:lnTo>
                      <a:pt x="87" y="117"/>
                    </a:lnTo>
                    <a:lnTo>
                      <a:pt x="97" y="111"/>
                    </a:lnTo>
                    <a:lnTo>
                      <a:pt x="107" y="106"/>
                    </a:lnTo>
                    <a:lnTo>
                      <a:pt x="112" y="96"/>
                    </a:lnTo>
                    <a:lnTo>
                      <a:pt x="117" y="86"/>
                    </a:lnTo>
                    <a:lnTo>
                      <a:pt x="122" y="74"/>
                    </a:lnTo>
                    <a:lnTo>
                      <a:pt x="124" y="62"/>
                    </a:lnTo>
                    <a:lnTo>
                      <a:pt x="122" y="49"/>
                    </a:lnTo>
                    <a:lnTo>
                      <a:pt x="117" y="37"/>
                    </a:lnTo>
                    <a:lnTo>
                      <a:pt x="112" y="27"/>
                    </a:lnTo>
                    <a:lnTo>
                      <a:pt x="107" y="19"/>
                    </a:lnTo>
                    <a:lnTo>
                      <a:pt x="97" y="9"/>
                    </a:lnTo>
                    <a:lnTo>
                      <a:pt x="87" y="4"/>
                    </a:lnTo>
                    <a:lnTo>
                      <a:pt x="76" y="0"/>
                    </a:lnTo>
                    <a:lnTo>
                      <a:pt x="64" y="0"/>
                    </a:lnTo>
                    <a:lnTo>
                      <a:pt x="49" y="0"/>
                    </a:lnTo>
                    <a:lnTo>
                      <a:pt x="39" y="4"/>
                    </a:lnTo>
                    <a:lnTo>
                      <a:pt x="27" y="9"/>
                    </a:lnTo>
                    <a:lnTo>
                      <a:pt x="19" y="19"/>
                    </a:lnTo>
                    <a:lnTo>
                      <a:pt x="9" y="27"/>
                    </a:lnTo>
                    <a:lnTo>
                      <a:pt x="4" y="37"/>
                    </a:lnTo>
                    <a:lnTo>
                      <a:pt x="0" y="49"/>
                    </a:lnTo>
                    <a:lnTo>
                      <a:pt x="0" y="62"/>
                    </a:lnTo>
                    <a:lnTo>
                      <a:pt x="0" y="74"/>
                    </a:lnTo>
                    <a:lnTo>
                      <a:pt x="4" y="86"/>
                    </a:lnTo>
                    <a:lnTo>
                      <a:pt x="9" y="96"/>
                    </a:lnTo>
                    <a:lnTo>
                      <a:pt x="19" y="106"/>
                    </a:lnTo>
                    <a:lnTo>
                      <a:pt x="27" y="111"/>
                    </a:lnTo>
                    <a:lnTo>
                      <a:pt x="39" y="117"/>
                    </a:lnTo>
                    <a:lnTo>
                      <a:pt x="49" y="121"/>
                    </a:lnTo>
                    <a:lnTo>
                      <a:pt x="64" y="124"/>
                    </a:lnTo>
                    <a:lnTo>
                      <a:pt x="64"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7" name="Freeform 737"/>
              <p:cNvSpPr>
                <a:spLocks/>
              </p:cNvSpPr>
              <p:nvPr/>
            </p:nvSpPr>
            <p:spPr bwMode="auto">
              <a:xfrm>
                <a:off x="4135" y="2060"/>
                <a:ext cx="64" cy="62"/>
              </a:xfrm>
              <a:custGeom>
                <a:avLst/>
                <a:gdLst>
                  <a:gd name="T0" fmla="*/ 62 w 127"/>
                  <a:gd name="T1" fmla="*/ 124 h 124"/>
                  <a:gd name="T2" fmla="*/ 74 w 127"/>
                  <a:gd name="T3" fmla="*/ 120 h 124"/>
                  <a:gd name="T4" fmla="*/ 87 w 127"/>
                  <a:gd name="T5" fmla="*/ 117 h 124"/>
                  <a:gd name="T6" fmla="*/ 97 w 127"/>
                  <a:gd name="T7" fmla="*/ 110 h 124"/>
                  <a:gd name="T8" fmla="*/ 107 w 127"/>
                  <a:gd name="T9" fmla="*/ 105 h 124"/>
                  <a:gd name="T10" fmla="*/ 114 w 127"/>
                  <a:gd name="T11" fmla="*/ 95 h 124"/>
                  <a:gd name="T12" fmla="*/ 121 w 127"/>
                  <a:gd name="T13" fmla="*/ 85 h 124"/>
                  <a:gd name="T14" fmla="*/ 124 w 127"/>
                  <a:gd name="T15" fmla="*/ 73 h 124"/>
                  <a:gd name="T16" fmla="*/ 127 w 127"/>
                  <a:gd name="T17" fmla="*/ 62 h 124"/>
                  <a:gd name="T18" fmla="*/ 124 w 127"/>
                  <a:gd name="T19" fmla="*/ 48 h 124"/>
                  <a:gd name="T20" fmla="*/ 121 w 127"/>
                  <a:gd name="T21" fmla="*/ 37 h 124"/>
                  <a:gd name="T22" fmla="*/ 114 w 127"/>
                  <a:gd name="T23" fmla="*/ 27 h 124"/>
                  <a:gd name="T24" fmla="*/ 107 w 127"/>
                  <a:gd name="T25" fmla="*/ 18 h 124"/>
                  <a:gd name="T26" fmla="*/ 97 w 127"/>
                  <a:gd name="T27" fmla="*/ 8 h 124"/>
                  <a:gd name="T28" fmla="*/ 87 w 127"/>
                  <a:gd name="T29" fmla="*/ 3 h 124"/>
                  <a:gd name="T30" fmla="*/ 74 w 127"/>
                  <a:gd name="T31" fmla="*/ 0 h 124"/>
                  <a:gd name="T32" fmla="*/ 62 w 127"/>
                  <a:gd name="T33" fmla="*/ 0 h 124"/>
                  <a:gd name="T34" fmla="*/ 49 w 127"/>
                  <a:gd name="T35" fmla="*/ 0 h 124"/>
                  <a:gd name="T36" fmla="*/ 37 w 127"/>
                  <a:gd name="T37" fmla="*/ 3 h 124"/>
                  <a:gd name="T38" fmla="*/ 27 w 127"/>
                  <a:gd name="T39" fmla="*/ 8 h 124"/>
                  <a:gd name="T40" fmla="*/ 19 w 127"/>
                  <a:gd name="T41" fmla="*/ 18 h 124"/>
                  <a:gd name="T42" fmla="*/ 9 w 127"/>
                  <a:gd name="T43" fmla="*/ 27 h 124"/>
                  <a:gd name="T44" fmla="*/ 4 w 127"/>
                  <a:gd name="T45" fmla="*/ 37 h 124"/>
                  <a:gd name="T46" fmla="*/ 0 w 127"/>
                  <a:gd name="T47" fmla="*/ 48 h 124"/>
                  <a:gd name="T48" fmla="*/ 0 w 127"/>
                  <a:gd name="T49" fmla="*/ 62 h 124"/>
                  <a:gd name="T50" fmla="*/ 0 w 127"/>
                  <a:gd name="T51" fmla="*/ 73 h 124"/>
                  <a:gd name="T52" fmla="*/ 4 w 127"/>
                  <a:gd name="T53" fmla="*/ 85 h 124"/>
                  <a:gd name="T54" fmla="*/ 9 w 127"/>
                  <a:gd name="T55" fmla="*/ 95 h 124"/>
                  <a:gd name="T56" fmla="*/ 19 w 127"/>
                  <a:gd name="T57" fmla="*/ 105 h 124"/>
                  <a:gd name="T58" fmla="*/ 27 w 127"/>
                  <a:gd name="T59" fmla="*/ 110 h 124"/>
                  <a:gd name="T60" fmla="*/ 37 w 127"/>
                  <a:gd name="T61" fmla="*/ 117 h 124"/>
                  <a:gd name="T62" fmla="*/ 49 w 127"/>
                  <a:gd name="T63" fmla="*/ 120 h 124"/>
                  <a:gd name="T64" fmla="*/ 62 w 127"/>
                  <a:gd name="T65" fmla="*/ 124 h 124"/>
                  <a:gd name="T66" fmla="*/ 62 w 127"/>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24">
                    <a:moveTo>
                      <a:pt x="62" y="124"/>
                    </a:moveTo>
                    <a:lnTo>
                      <a:pt x="74" y="120"/>
                    </a:lnTo>
                    <a:lnTo>
                      <a:pt x="87" y="117"/>
                    </a:lnTo>
                    <a:lnTo>
                      <a:pt x="97" y="110"/>
                    </a:lnTo>
                    <a:lnTo>
                      <a:pt x="107" y="105"/>
                    </a:lnTo>
                    <a:lnTo>
                      <a:pt x="114" y="95"/>
                    </a:lnTo>
                    <a:lnTo>
                      <a:pt x="121" y="85"/>
                    </a:lnTo>
                    <a:lnTo>
                      <a:pt x="124" y="73"/>
                    </a:lnTo>
                    <a:lnTo>
                      <a:pt x="127" y="62"/>
                    </a:lnTo>
                    <a:lnTo>
                      <a:pt x="124" y="48"/>
                    </a:lnTo>
                    <a:lnTo>
                      <a:pt x="121" y="37"/>
                    </a:lnTo>
                    <a:lnTo>
                      <a:pt x="114" y="27"/>
                    </a:lnTo>
                    <a:lnTo>
                      <a:pt x="107" y="18"/>
                    </a:lnTo>
                    <a:lnTo>
                      <a:pt x="97" y="8"/>
                    </a:lnTo>
                    <a:lnTo>
                      <a:pt x="87" y="3"/>
                    </a:lnTo>
                    <a:lnTo>
                      <a:pt x="74" y="0"/>
                    </a:lnTo>
                    <a:lnTo>
                      <a:pt x="62" y="0"/>
                    </a:lnTo>
                    <a:lnTo>
                      <a:pt x="49" y="0"/>
                    </a:lnTo>
                    <a:lnTo>
                      <a:pt x="37" y="3"/>
                    </a:lnTo>
                    <a:lnTo>
                      <a:pt x="27" y="8"/>
                    </a:lnTo>
                    <a:lnTo>
                      <a:pt x="19" y="18"/>
                    </a:lnTo>
                    <a:lnTo>
                      <a:pt x="9" y="27"/>
                    </a:lnTo>
                    <a:lnTo>
                      <a:pt x="4" y="37"/>
                    </a:lnTo>
                    <a:lnTo>
                      <a:pt x="0" y="48"/>
                    </a:lnTo>
                    <a:lnTo>
                      <a:pt x="0" y="62"/>
                    </a:lnTo>
                    <a:lnTo>
                      <a:pt x="0" y="73"/>
                    </a:lnTo>
                    <a:lnTo>
                      <a:pt x="4" y="85"/>
                    </a:lnTo>
                    <a:lnTo>
                      <a:pt x="9" y="95"/>
                    </a:lnTo>
                    <a:lnTo>
                      <a:pt x="19" y="105"/>
                    </a:lnTo>
                    <a:lnTo>
                      <a:pt x="27" y="110"/>
                    </a:lnTo>
                    <a:lnTo>
                      <a:pt x="37" y="117"/>
                    </a:lnTo>
                    <a:lnTo>
                      <a:pt x="49" y="120"/>
                    </a:lnTo>
                    <a:lnTo>
                      <a:pt x="62" y="124"/>
                    </a:lnTo>
                    <a:lnTo>
                      <a:pt x="62"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8" name="Freeform 738"/>
              <p:cNvSpPr>
                <a:spLocks/>
              </p:cNvSpPr>
              <p:nvPr/>
            </p:nvSpPr>
            <p:spPr bwMode="auto">
              <a:xfrm>
                <a:off x="4127" y="2159"/>
                <a:ext cx="62" cy="61"/>
              </a:xfrm>
              <a:custGeom>
                <a:avLst/>
                <a:gdLst>
                  <a:gd name="T0" fmla="*/ 61 w 125"/>
                  <a:gd name="T1" fmla="*/ 124 h 124"/>
                  <a:gd name="T2" fmla="*/ 73 w 125"/>
                  <a:gd name="T3" fmla="*/ 122 h 124"/>
                  <a:gd name="T4" fmla="*/ 85 w 125"/>
                  <a:gd name="T5" fmla="*/ 119 h 124"/>
                  <a:gd name="T6" fmla="*/ 95 w 125"/>
                  <a:gd name="T7" fmla="*/ 112 h 124"/>
                  <a:gd name="T8" fmla="*/ 105 w 125"/>
                  <a:gd name="T9" fmla="*/ 105 h 124"/>
                  <a:gd name="T10" fmla="*/ 112 w 125"/>
                  <a:gd name="T11" fmla="*/ 95 h 124"/>
                  <a:gd name="T12" fmla="*/ 118 w 125"/>
                  <a:gd name="T13" fmla="*/ 85 h 124"/>
                  <a:gd name="T14" fmla="*/ 122 w 125"/>
                  <a:gd name="T15" fmla="*/ 74 h 124"/>
                  <a:gd name="T16" fmla="*/ 125 w 125"/>
                  <a:gd name="T17" fmla="*/ 62 h 124"/>
                  <a:gd name="T18" fmla="*/ 122 w 125"/>
                  <a:gd name="T19" fmla="*/ 49 h 124"/>
                  <a:gd name="T20" fmla="*/ 118 w 125"/>
                  <a:gd name="T21" fmla="*/ 37 h 124"/>
                  <a:gd name="T22" fmla="*/ 112 w 125"/>
                  <a:gd name="T23" fmla="*/ 27 h 124"/>
                  <a:gd name="T24" fmla="*/ 105 w 125"/>
                  <a:gd name="T25" fmla="*/ 19 h 124"/>
                  <a:gd name="T26" fmla="*/ 95 w 125"/>
                  <a:gd name="T27" fmla="*/ 8 h 124"/>
                  <a:gd name="T28" fmla="*/ 85 w 125"/>
                  <a:gd name="T29" fmla="*/ 3 h 124"/>
                  <a:gd name="T30" fmla="*/ 73 w 125"/>
                  <a:gd name="T31" fmla="*/ 0 h 124"/>
                  <a:gd name="T32" fmla="*/ 61 w 125"/>
                  <a:gd name="T33" fmla="*/ 0 h 124"/>
                  <a:gd name="T34" fmla="*/ 48 w 125"/>
                  <a:gd name="T35" fmla="*/ 0 h 124"/>
                  <a:gd name="T36" fmla="*/ 36 w 125"/>
                  <a:gd name="T37" fmla="*/ 3 h 124"/>
                  <a:gd name="T38" fmla="*/ 26 w 125"/>
                  <a:gd name="T39" fmla="*/ 8 h 124"/>
                  <a:gd name="T40" fmla="*/ 18 w 125"/>
                  <a:gd name="T41" fmla="*/ 19 h 124"/>
                  <a:gd name="T42" fmla="*/ 8 w 125"/>
                  <a:gd name="T43" fmla="*/ 27 h 124"/>
                  <a:gd name="T44" fmla="*/ 5 w 125"/>
                  <a:gd name="T45" fmla="*/ 37 h 124"/>
                  <a:gd name="T46" fmla="*/ 0 w 125"/>
                  <a:gd name="T47" fmla="*/ 49 h 124"/>
                  <a:gd name="T48" fmla="*/ 0 w 125"/>
                  <a:gd name="T49" fmla="*/ 62 h 124"/>
                  <a:gd name="T50" fmla="*/ 0 w 125"/>
                  <a:gd name="T51" fmla="*/ 74 h 124"/>
                  <a:gd name="T52" fmla="*/ 5 w 125"/>
                  <a:gd name="T53" fmla="*/ 85 h 124"/>
                  <a:gd name="T54" fmla="*/ 8 w 125"/>
                  <a:gd name="T55" fmla="*/ 95 h 124"/>
                  <a:gd name="T56" fmla="*/ 18 w 125"/>
                  <a:gd name="T57" fmla="*/ 105 h 124"/>
                  <a:gd name="T58" fmla="*/ 26 w 125"/>
                  <a:gd name="T59" fmla="*/ 112 h 124"/>
                  <a:gd name="T60" fmla="*/ 36 w 125"/>
                  <a:gd name="T61" fmla="*/ 119 h 124"/>
                  <a:gd name="T62" fmla="*/ 48 w 125"/>
                  <a:gd name="T63" fmla="*/ 122 h 124"/>
                  <a:gd name="T64" fmla="*/ 61 w 125"/>
                  <a:gd name="T65" fmla="*/ 124 h 124"/>
                  <a:gd name="T66" fmla="*/ 61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1" y="124"/>
                    </a:moveTo>
                    <a:lnTo>
                      <a:pt x="73" y="122"/>
                    </a:lnTo>
                    <a:lnTo>
                      <a:pt x="85" y="119"/>
                    </a:lnTo>
                    <a:lnTo>
                      <a:pt x="95" y="112"/>
                    </a:lnTo>
                    <a:lnTo>
                      <a:pt x="105" y="105"/>
                    </a:lnTo>
                    <a:lnTo>
                      <a:pt x="112" y="95"/>
                    </a:lnTo>
                    <a:lnTo>
                      <a:pt x="118" y="85"/>
                    </a:lnTo>
                    <a:lnTo>
                      <a:pt x="122" y="74"/>
                    </a:lnTo>
                    <a:lnTo>
                      <a:pt x="125" y="62"/>
                    </a:lnTo>
                    <a:lnTo>
                      <a:pt x="122" y="49"/>
                    </a:lnTo>
                    <a:lnTo>
                      <a:pt x="118" y="37"/>
                    </a:lnTo>
                    <a:lnTo>
                      <a:pt x="112" y="27"/>
                    </a:lnTo>
                    <a:lnTo>
                      <a:pt x="105" y="19"/>
                    </a:lnTo>
                    <a:lnTo>
                      <a:pt x="95" y="8"/>
                    </a:lnTo>
                    <a:lnTo>
                      <a:pt x="85" y="3"/>
                    </a:lnTo>
                    <a:lnTo>
                      <a:pt x="73" y="0"/>
                    </a:lnTo>
                    <a:lnTo>
                      <a:pt x="61" y="0"/>
                    </a:lnTo>
                    <a:lnTo>
                      <a:pt x="48" y="0"/>
                    </a:lnTo>
                    <a:lnTo>
                      <a:pt x="36" y="3"/>
                    </a:lnTo>
                    <a:lnTo>
                      <a:pt x="26" y="8"/>
                    </a:lnTo>
                    <a:lnTo>
                      <a:pt x="18" y="19"/>
                    </a:lnTo>
                    <a:lnTo>
                      <a:pt x="8" y="27"/>
                    </a:lnTo>
                    <a:lnTo>
                      <a:pt x="5" y="37"/>
                    </a:lnTo>
                    <a:lnTo>
                      <a:pt x="0" y="49"/>
                    </a:lnTo>
                    <a:lnTo>
                      <a:pt x="0" y="62"/>
                    </a:lnTo>
                    <a:lnTo>
                      <a:pt x="0" y="74"/>
                    </a:lnTo>
                    <a:lnTo>
                      <a:pt x="5" y="85"/>
                    </a:lnTo>
                    <a:lnTo>
                      <a:pt x="8" y="95"/>
                    </a:lnTo>
                    <a:lnTo>
                      <a:pt x="18" y="105"/>
                    </a:lnTo>
                    <a:lnTo>
                      <a:pt x="26" y="112"/>
                    </a:lnTo>
                    <a:lnTo>
                      <a:pt x="36" y="119"/>
                    </a:lnTo>
                    <a:lnTo>
                      <a:pt x="48" y="122"/>
                    </a:lnTo>
                    <a:lnTo>
                      <a:pt x="61" y="124"/>
                    </a:lnTo>
                    <a:lnTo>
                      <a:pt x="61"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9" name="Freeform 739"/>
              <p:cNvSpPr>
                <a:spLocks/>
              </p:cNvSpPr>
              <p:nvPr/>
            </p:nvSpPr>
            <p:spPr bwMode="auto">
              <a:xfrm>
                <a:off x="3958" y="2260"/>
                <a:ext cx="60" cy="61"/>
              </a:xfrm>
              <a:custGeom>
                <a:avLst/>
                <a:gdLst>
                  <a:gd name="T0" fmla="*/ 58 w 120"/>
                  <a:gd name="T1" fmla="*/ 123 h 123"/>
                  <a:gd name="T2" fmla="*/ 70 w 120"/>
                  <a:gd name="T3" fmla="*/ 121 h 123"/>
                  <a:gd name="T4" fmla="*/ 82 w 120"/>
                  <a:gd name="T5" fmla="*/ 117 h 123"/>
                  <a:gd name="T6" fmla="*/ 92 w 120"/>
                  <a:gd name="T7" fmla="*/ 111 h 123"/>
                  <a:gd name="T8" fmla="*/ 102 w 120"/>
                  <a:gd name="T9" fmla="*/ 104 h 123"/>
                  <a:gd name="T10" fmla="*/ 108 w 120"/>
                  <a:gd name="T11" fmla="*/ 94 h 123"/>
                  <a:gd name="T12" fmla="*/ 115 w 120"/>
                  <a:gd name="T13" fmla="*/ 84 h 123"/>
                  <a:gd name="T14" fmla="*/ 118 w 120"/>
                  <a:gd name="T15" fmla="*/ 72 h 123"/>
                  <a:gd name="T16" fmla="*/ 120 w 120"/>
                  <a:gd name="T17" fmla="*/ 61 h 123"/>
                  <a:gd name="T18" fmla="*/ 118 w 120"/>
                  <a:gd name="T19" fmla="*/ 47 h 123"/>
                  <a:gd name="T20" fmla="*/ 115 w 120"/>
                  <a:gd name="T21" fmla="*/ 36 h 123"/>
                  <a:gd name="T22" fmla="*/ 108 w 120"/>
                  <a:gd name="T23" fmla="*/ 26 h 123"/>
                  <a:gd name="T24" fmla="*/ 102 w 120"/>
                  <a:gd name="T25" fmla="*/ 17 h 123"/>
                  <a:gd name="T26" fmla="*/ 92 w 120"/>
                  <a:gd name="T27" fmla="*/ 9 h 123"/>
                  <a:gd name="T28" fmla="*/ 82 w 120"/>
                  <a:gd name="T29" fmla="*/ 4 h 123"/>
                  <a:gd name="T30" fmla="*/ 70 w 120"/>
                  <a:gd name="T31" fmla="*/ 0 h 123"/>
                  <a:gd name="T32" fmla="*/ 58 w 120"/>
                  <a:gd name="T33" fmla="*/ 0 h 123"/>
                  <a:gd name="T34" fmla="*/ 47 w 120"/>
                  <a:gd name="T35" fmla="*/ 0 h 123"/>
                  <a:gd name="T36" fmla="*/ 33 w 120"/>
                  <a:gd name="T37" fmla="*/ 4 h 123"/>
                  <a:gd name="T38" fmla="*/ 25 w 120"/>
                  <a:gd name="T39" fmla="*/ 9 h 123"/>
                  <a:gd name="T40" fmla="*/ 16 w 120"/>
                  <a:gd name="T41" fmla="*/ 17 h 123"/>
                  <a:gd name="T42" fmla="*/ 8 w 120"/>
                  <a:gd name="T43" fmla="*/ 26 h 123"/>
                  <a:gd name="T44" fmla="*/ 3 w 120"/>
                  <a:gd name="T45" fmla="*/ 36 h 123"/>
                  <a:gd name="T46" fmla="*/ 0 w 120"/>
                  <a:gd name="T47" fmla="*/ 47 h 123"/>
                  <a:gd name="T48" fmla="*/ 0 w 120"/>
                  <a:gd name="T49" fmla="*/ 61 h 123"/>
                  <a:gd name="T50" fmla="*/ 0 w 120"/>
                  <a:gd name="T51" fmla="*/ 72 h 123"/>
                  <a:gd name="T52" fmla="*/ 3 w 120"/>
                  <a:gd name="T53" fmla="*/ 84 h 123"/>
                  <a:gd name="T54" fmla="*/ 8 w 120"/>
                  <a:gd name="T55" fmla="*/ 94 h 123"/>
                  <a:gd name="T56" fmla="*/ 16 w 120"/>
                  <a:gd name="T57" fmla="*/ 104 h 123"/>
                  <a:gd name="T58" fmla="*/ 25 w 120"/>
                  <a:gd name="T59" fmla="*/ 111 h 123"/>
                  <a:gd name="T60" fmla="*/ 33 w 120"/>
                  <a:gd name="T61" fmla="*/ 117 h 123"/>
                  <a:gd name="T62" fmla="*/ 47 w 120"/>
                  <a:gd name="T63" fmla="*/ 121 h 123"/>
                  <a:gd name="T64" fmla="*/ 58 w 120"/>
                  <a:gd name="T65" fmla="*/ 123 h 123"/>
                  <a:gd name="T66" fmla="*/ 58 w 120"/>
                  <a:gd name="T6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123">
                    <a:moveTo>
                      <a:pt x="58" y="123"/>
                    </a:moveTo>
                    <a:lnTo>
                      <a:pt x="70" y="121"/>
                    </a:lnTo>
                    <a:lnTo>
                      <a:pt x="82" y="117"/>
                    </a:lnTo>
                    <a:lnTo>
                      <a:pt x="92" y="111"/>
                    </a:lnTo>
                    <a:lnTo>
                      <a:pt x="102" y="104"/>
                    </a:lnTo>
                    <a:lnTo>
                      <a:pt x="108" y="94"/>
                    </a:lnTo>
                    <a:lnTo>
                      <a:pt x="115" y="84"/>
                    </a:lnTo>
                    <a:lnTo>
                      <a:pt x="118" y="72"/>
                    </a:lnTo>
                    <a:lnTo>
                      <a:pt x="120" y="61"/>
                    </a:lnTo>
                    <a:lnTo>
                      <a:pt x="118" y="47"/>
                    </a:lnTo>
                    <a:lnTo>
                      <a:pt x="115" y="36"/>
                    </a:lnTo>
                    <a:lnTo>
                      <a:pt x="108" y="26"/>
                    </a:lnTo>
                    <a:lnTo>
                      <a:pt x="102" y="17"/>
                    </a:lnTo>
                    <a:lnTo>
                      <a:pt x="92" y="9"/>
                    </a:lnTo>
                    <a:lnTo>
                      <a:pt x="82" y="4"/>
                    </a:lnTo>
                    <a:lnTo>
                      <a:pt x="70" y="0"/>
                    </a:lnTo>
                    <a:lnTo>
                      <a:pt x="58" y="0"/>
                    </a:lnTo>
                    <a:lnTo>
                      <a:pt x="47" y="0"/>
                    </a:lnTo>
                    <a:lnTo>
                      <a:pt x="33" y="4"/>
                    </a:lnTo>
                    <a:lnTo>
                      <a:pt x="25" y="9"/>
                    </a:lnTo>
                    <a:lnTo>
                      <a:pt x="16" y="17"/>
                    </a:lnTo>
                    <a:lnTo>
                      <a:pt x="8" y="26"/>
                    </a:lnTo>
                    <a:lnTo>
                      <a:pt x="3" y="36"/>
                    </a:lnTo>
                    <a:lnTo>
                      <a:pt x="0" y="47"/>
                    </a:lnTo>
                    <a:lnTo>
                      <a:pt x="0" y="61"/>
                    </a:lnTo>
                    <a:lnTo>
                      <a:pt x="0" y="72"/>
                    </a:lnTo>
                    <a:lnTo>
                      <a:pt x="3" y="84"/>
                    </a:lnTo>
                    <a:lnTo>
                      <a:pt x="8" y="94"/>
                    </a:lnTo>
                    <a:lnTo>
                      <a:pt x="16" y="104"/>
                    </a:lnTo>
                    <a:lnTo>
                      <a:pt x="25" y="111"/>
                    </a:lnTo>
                    <a:lnTo>
                      <a:pt x="33" y="117"/>
                    </a:lnTo>
                    <a:lnTo>
                      <a:pt x="47" y="121"/>
                    </a:lnTo>
                    <a:lnTo>
                      <a:pt x="58" y="123"/>
                    </a:lnTo>
                    <a:lnTo>
                      <a:pt x="58" y="1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0" name="Freeform 740"/>
              <p:cNvSpPr>
                <a:spLocks/>
              </p:cNvSpPr>
              <p:nvPr/>
            </p:nvSpPr>
            <p:spPr bwMode="auto">
              <a:xfrm>
                <a:off x="3853" y="2229"/>
                <a:ext cx="63" cy="61"/>
              </a:xfrm>
              <a:custGeom>
                <a:avLst/>
                <a:gdLst>
                  <a:gd name="T0" fmla="*/ 62 w 125"/>
                  <a:gd name="T1" fmla="*/ 122 h 122"/>
                  <a:gd name="T2" fmla="*/ 73 w 125"/>
                  <a:gd name="T3" fmla="*/ 120 h 122"/>
                  <a:gd name="T4" fmla="*/ 87 w 125"/>
                  <a:gd name="T5" fmla="*/ 117 h 122"/>
                  <a:gd name="T6" fmla="*/ 97 w 125"/>
                  <a:gd name="T7" fmla="*/ 110 h 122"/>
                  <a:gd name="T8" fmla="*/ 107 w 125"/>
                  <a:gd name="T9" fmla="*/ 103 h 122"/>
                  <a:gd name="T10" fmla="*/ 113 w 125"/>
                  <a:gd name="T11" fmla="*/ 93 h 122"/>
                  <a:gd name="T12" fmla="*/ 120 w 125"/>
                  <a:gd name="T13" fmla="*/ 85 h 122"/>
                  <a:gd name="T14" fmla="*/ 123 w 125"/>
                  <a:gd name="T15" fmla="*/ 73 h 122"/>
                  <a:gd name="T16" fmla="*/ 125 w 125"/>
                  <a:gd name="T17" fmla="*/ 61 h 122"/>
                  <a:gd name="T18" fmla="*/ 123 w 125"/>
                  <a:gd name="T19" fmla="*/ 48 h 122"/>
                  <a:gd name="T20" fmla="*/ 120 w 125"/>
                  <a:gd name="T21" fmla="*/ 36 h 122"/>
                  <a:gd name="T22" fmla="*/ 113 w 125"/>
                  <a:gd name="T23" fmla="*/ 26 h 122"/>
                  <a:gd name="T24" fmla="*/ 107 w 125"/>
                  <a:gd name="T25" fmla="*/ 20 h 122"/>
                  <a:gd name="T26" fmla="*/ 97 w 125"/>
                  <a:gd name="T27" fmla="*/ 8 h 122"/>
                  <a:gd name="T28" fmla="*/ 87 w 125"/>
                  <a:gd name="T29" fmla="*/ 5 h 122"/>
                  <a:gd name="T30" fmla="*/ 73 w 125"/>
                  <a:gd name="T31" fmla="*/ 0 h 122"/>
                  <a:gd name="T32" fmla="*/ 62 w 125"/>
                  <a:gd name="T33" fmla="*/ 0 h 122"/>
                  <a:gd name="T34" fmla="*/ 48 w 125"/>
                  <a:gd name="T35" fmla="*/ 0 h 122"/>
                  <a:gd name="T36" fmla="*/ 36 w 125"/>
                  <a:gd name="T37" fmla="*/ 5 h 122"/>
                  <a:gd name="T38" fmla="*/ 26 w 125"/>
                  <a:gd name="T39" fmla="*/ 8 h 122"/>
                  <a:gd name="T40" fmla="*/ 18 w 125"/>
                  <a:gd name="T41" fmla="*/ 20 h 122"/>
                  <a:gd name="T42" fmla="*/ 8 w 125"/>
                  <a:gd name="T43" fmla="*/ 26 h 122"/>
                  <a:gd name="T44" fmla="*/ 3 w 125"/>
                  <a:gd name="T45" fmla="*/ 36 h 122"/>
                  <a:gd name="T46" fmla="*/ 0 w 125"/>
                  <a:gd name="T47" fmla="*/ 48 h 122"/>
                  <a:gd name="T48" fmla="*/ 0 w 125"/>
                  <a:gd name="T49" fmla="*/ 61 h 122"/>
                  <a:gd name="T50" fmla="*/ 0 w 125"/>
                  <a:gd name="T51" fmla="*/ 73 h 122"/>
                  <a:gd name="T52" fmla="*/ 3 w 125"/>
                  <a:gd name="T53" fmla="*/ 85 h 122"/>
                  <a:gd name="T54" fmla="*/ 8 w 125"/>
                  <a:gd name="T55" fmla="*/ 93 h 122"/>
                  <a:gd name="T56" fmla="*/ 18 w 125"/>
                  <a:gd name="T57" fmla="*/ 103 h 122"/>
                  <a:gd name="T58" fmla="*/ 26 w 125"/>
                  <a:gd name="T59" fmla="*/ 110 h 122"/>
                  <a:gd name="T60" fmla="*/ 36 w 125"/>
                  <a:gd name="T61" fmla="*/ 117 h 122"/>
                  <a:gd name="T62" fmla="*/ 48 w 125"/>
                  <a:gd name="T63" fmla="*/ 120 h 122"/>
                  <a:gd name="T64" fmla="*/ 62 w 125"/>
                  <a:gd name="T65" fmla="*/ 122 h 122"/>
                  <a:gd name="T66" fmla="*/ 62 w 125"/>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2">
                    <a:moveTo>
                      <a:pt x="62" y="122"/>
                    </a:moveTo>
                    <a:lnTo>
                      <a:pt x="73" y="120"/>
                    </a:lnTo>
                    <a:lnTo>
                      <a:pt x="87" y="117"/>
                    </a:lnTo>
                    <a:lnTo>
                      <a:pt x="97" y="110"/>
                    </a:lnTo>
                    <a:lnTo>
                      <a:pt x="107" y="103"/>
                    </a:lnTo>
                    <a:lnTo>
                      <a:pt x="113" y="93"/>
                    </a:lnTo>
                    <a:lnTo>
                      <a:pt x="120" y="85"/>
                    </a:lnTo>
                    <a:lnTo>
                      <a:pt x="123" y="73"/>
                    </a:lnTo>
                    <a:lnTo>
                      <a:pt x="125" y="61"/>
                    </a:lnTo>
                    <a:lnTo>
                      <a:pt x="123" y="48"/>
                    </a:lnTo>
                    <a:lnTo>
                      <a:pt x="120" y="36"/>
                    </a:lnTo>
                    <a:lnTo>
                      <a:pt x="113" y="26"/>
                    </a:lnTo>
                    <a:lnTo>
                      <a:pt x="107" y="20"/>
                    </a:lnTo>
                    <a:lnTo>
                      <a:pt x="97" y="8"/>
                    </a:lnTo>
                    <a:lnTo>
                      <a:pt x="87" y="5"/>
                    </a:lnTo>
                    <a:lnTo>
                      <a:pt x="73" y="0"/>
                    </a:lnTo>
                    <a:lnTo>
                      <a:pt x="62" y="0"/>
                    </a:lnTo>
                    <a:lnTo>
                      <a:pt x="48" y="0"/>
                    </a:lnTo>
                    <a:lnTo>
                      <a:pt x="36" y="5"/>
                    </a:lnTo>
                    <a:lnTo>
                      <a:pt x="26" y="8"/>
                    </a:lnTo>
                    <a:lnTo>
                      <a:pt x="18" y="20"/>
                    </a:lnTo>
                    <a:lnTo>
                      <a:pt x="8" y="26"/>
                    </a:lnTo>
                    <a:lnTo>
                      <a:pt x="3" y="36"/>
                    </a:lnTo>
                    <a:lnTo>
                      <a:pt x="0" y="48"/>
                    </a:lnTo>
                    <a:lnTo>
                      <a:pt x="0" y="61"/>
                    </a:lnTo>
                    <a:lnTo>
                      <a:pt x="0" y="73"/>
                    </a:lnTo>
                    <a:lnTo>
                      <a:pt x="3" y="85"/>
                    </a:lnTo>
                    <a:lnTo>
                      <a:pt x="8" y="93"/>
                    </a:lnTo>
                    <a:lnTo>
                      <a:pt x="18" y="103"/>
                    </a:lnTo>
                    <a:lnTo>
                      <a:pt x="26" y="110"/>
                    </a:lnTo>
                    <a:lnTo>
                      <a:pt x="36" y="117"/>
                    </a:lnTo>
                    <a:lnTo>
                      <a:pt x="48" y="120"/>
                    </a:lnTo>
                    <a:lnTo>
                      <a:pt x="62" y="122"/>
                    </a:lnTo>
                    <a:lnTo>
                      <a:pt x="62"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1" name="Freeform 741"/>
              <p:cNvSpPr>
                <a:spLocks/>
              </p:cNvSpPr>
              <p:nvPr/>
            </p:nvSpPr>
            <p:spPr bwMode="auto">
              <a:xfrm>
                <a:off x="3796" y="2150"/>
                <a:ext cx="62" cy="61"/>
              </a:xfrm>
              <a:custGeom>
                <a:avLst/>
                <a:gdLst>
                  <a:gd name="T0" fmla="*/ 60 w 122"/>
                  <a:gd name="T1" fmla="*/ 122 h 122"/>
                  <a:gd name="T2" fmla="*/ 72 w 122"/>
                  <a:gd name="T3" fmla="*/ 119 h 122"/>
                  <a:gd name="T4" fmla="*/ 84 w 122"/>
                  <a:gd name="T5" fmla="*/ 116 h 122"/>
                  <a:gd name="T6" fmla="*/ 94 w 122"/>
                  <a:gd name="T7" fmla="*/ 109 h 122"/>
                  <a:gd name="T8" fmla="*/ 104 w 122"/>
                  <a:gd name="T9" fmla="*/ 104 h 122"/>
                  <a:gd name="T10" fmla="*/ 109 w 122"/>
                  <a:gd name="T11" fmla="*/ 94 h 122"/>
                  <a:gd name="T12" fmla="*/ 115 w 122"/>
                  <a:gd name="T13" fmla="*/ 84 h 122"/>
                  <a:gd name="T14" fmla="*/ 119 w 122"/>
                  <a:gd name="T15" fmla="*/ 72 h 122"/>
                  <a:gd name="T16" fmla="*/ 122 w 122"/>
                  <a:gd name="T17" fmla="*/ 61 h 122"/>
                  <a:gd name="T18" fmla="*/ 119 w 122"/>
                  <a:gd name="T19" fmla="*/ 46 h 122"/>
                  <a:gd name="T20" fmla="*/ 115 w 122"/>
                  <a:gd name="T21" fmla="*/ 36 h 122"/>
                  <a:gd name="T22" fmla="*/ 109 w 122"/>
                  <a:gd name="T23" fmla="*/ 24 h 122"/>
                  <a:gd name="T24" fmla="*/ 104 w 122"/>
                  <a:gd name="T25" fmla="*/ 17 h 122"/>
                  <a:gd name="T26" fmla="*/ 94 w 122"/>
                  <a:gd name="T27" fmla="*/ 9 h 122"/>
                  <a:gd name="T28" fmla="*/ 84 w 122"/>
                  <a:gd name="T29" fmla="*/ 4 h 122"/>
                  <a:gd name="T30" fmla="*/ 72 w 122"/>
                  <a:gd name="T31" fmla="*/ 0 h 122"/>
                  <a:gd name="T32" fmla="*/ 60 w 122"/>
                  <a:gd name="T33" fmla="*/ 0 h 122"/>
                  <a:gd name="T34" fmla="*/ 47 w 122"/>
                  <a:gd name="T35" fmla="*/ 0 h 122"/>
                  <a:gd name="T36" fmla="*/ 37 w 122"/>
                  <a:gd name="T37" fmla="*/ 4 h 122"/>
                  <a:gd name="T38" fmla="*/ 27 w 122"/>
                  <a:gd name="T39" fmla="*/ 9 h 122"/>
                  <a:gd name="T40" fmla="*/ 18 w 122"/>
                  <a:gd name="T41" fmla="*/ 17 h 122"/>
                  <a:gd name="T42" fmla="*/ 8 w 122"/>
                  <a:gd name="T43" fmla="*/ 24 h 122"/>
                  <a:gd name="T44" fmla="*/ 3 w 122"/>
                  <a:gd name="T45" fmla="*/ 36 h 122"/>
                  <a:gd name="T46" fmla="*/ 0 w 122"/>
                  <a:gd name="T47" fmla="*/ 46 h 122"/>
                  <a:gd name="T48" fmla="*/ 0 w 122"/>
                  <a:gd name="T49" fmla="*/ 61 h 122"/>
                  <a:gd name="T50" fmla="*/ 0 w 122"/>
                  <a:gd name="T51" fmla="*/ 72 h 122"/>
                  <a:gd name="T52" fmla="*/ 3 w 122"/>
                  <a:gd name="T53" fmla="*/ 84 h 122"/>
                  <a:gd name="T54" fmla="*/ 8 w 122"/>
                  <a:gd name="T55" fmla="*/ 94 h 122"/>
                  <a:gd name="T56" fmla="*/ 18 w 122"/>
                  <a:gd name="T57" fmla="*/ 104 h 122"/>
                  <a:gd name="T58" fmla="*/ 27 w 122"/>
                  <a:gd name="T59" fmla="*/ 109 h 122"/>
                  <a:gd name="T60" fmla="*/ 37 w 122"/>
                  <a:gd name="T61" fmla="*/ 116 h 122"/>
                  <a:gd name="T62" fmla="*/ 47 w 122"/>
                  <a:gd name="T63" fmla="*/ 119 h 122"/>
                  <a:gd name="T64" fmla="*/ 60 w 122"/>
                  <a:gd name="T65" fmla="*/ 122 h 122"/>
                  <a:gd name="T66" fmla="*/ 60 w 122"/>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22">
                    <a:moveTo>
                      <a:pt x="60" y="122"/>
                    </a:moveTo>
                    <a:lnTo>
                      <a:pt x="72" y="119"/>
                    </a:lnTo>
                    <a:lnTo>
                      <a:pt x="84" y="116"/>
                    </a:lnTo>
                    <a:lnTo>
                      <a:pt x="94" y="109"/>
                    </a:lnTo>
                    <a:lnTo>
                      <a:pt x="104" y="104"/>
                    </a:lnTo>
                    <a:lnTo>
                      <a:pt x="109" y="94"/>
                    </a:lnTo>
                    <a:lnTo>
                      <a:pt x="115" y="84"/>
                    </a:lnTo>
                    <a:lnTo>
                      <a:pt x="119" y="72"/>
                    </a:lnTo>
                    <a:lnTo>
                      <a:pt x="122" y="61"/>
                    </a:lnTo>
                    <a:lnTo>
                      <a:pt x="119" y="46"/>
                    </a:lnTo>
                    <a:lnTo>
                      <a:pt x="115" y="36"/>
                    </a:lnTo>
                    <a:lnTo>
                      <a:pt x="109" y="24"/>
                    </a:lnTo>
                    <a:lnTo>
                      <a:pt x="104" y="17"/>
                    </a:lnTo>
                    <a:lnTo>
                      <a:pt x="94" y="9"/>
                    </a:lnTo>
                    <a:lnTo>
                      <a:pt x="84" y="4"/>
                    </a:lnTo>
                    <a:lnTo>
                      <a:pt x="72" y="0"/>
                    </a:lnTo>
                    <a:lnTo>
                      <a:pt x="60" y="0"/>
                    </a:lnTo>
                    <a:lnTo>
                      <a:pt x="47" y="0"/>
                    </a:lnTo>
                    <a:lnTo>
                      <a:pt x="37" y="4"/>
                    </a:lnTo>
                    <a:lnTo>
                      <a:pt x="27" y="9"/>
                    </a:lnTo>
                    <a:lnTo>
                      <a:pt x="18" y="17"/>
                    </a:lnTo>
                    <a:lnTo>
                      <a:pt x="8" y="24"/>
                    </a:lnTo>
                    <a:lnTo>
                      <a:pt x="3" y="36"/>
                    </a:lnTo>
                    <a:lnTo>
                      <a:pt x="0" y="46"/>
                    </a:lnTo>
                    <a:lnTo>
                      <a:pt x="0" y="61"/>
                    </a:lnTo>
                    <a:lnTo>
                      <a:pt x="0" y="72"/>
                    </a:lnTo>
                    <a:lnTo>
                      <a:pt x="3" y="84"/>
                    </a:lnTo>
                    <a:lnTo>
                      <a:pt x="8" y="94"/>
                    </a:lnTo>
                    <a:lnTo>
                      <a:pt x="18" y="104"/>
                    </a:lnTo>
                    <a:lnTo>
                      <a:pt x="27" y="109"/>
                    </a:lnTo>
                    <a:lnTo>
                      <a:pt x="37" y="116"/>
                    </a:lnTo>
                    <a:lnTo>
                      <a:pt x="47" y="119"/>
                    </a:lnTo>
                    <a:lnTo>
                      <a:pt x="60" y="122"/>
                    </a:lnTo>
                    <a:lnTo>
                      <a:pt x="60"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2" name="Freeform 742"/>
              <p:cNvSpPr>
                <a:spLocks/>
              </p:cNvSpPr>
              <p:nvPr/>
            </p:nvSpPr>
            <p:spPr bwMode="auto">
              <a:xfrm>
                <a:off x="3842" y="1958"/>
                <a:ext cx="63" cy="61"/>
              </a:xfrm>
              <a:custGeom>
                <a:avLst/>
                <a:gdLst>
                  <a:gd name="T0" fmla="*/ 65 w 127"/>
                  <a:gd name="T1" fmla="*/ 122 h 122"/>
                  <a:gd name="T2" fmla="*/ 77 w 127"/>
                  <a:gd name="T3" fmla="*/ 120 h 122"/>
                  <a:gd name="T4" fmla="*/ 89 w 127"/>
                  <a:gd name="T5" fmla="*/ 117 h 122"/>
                  <a:gd name="T6" fmla="*/ 99 w 127"/>
                  <a:gd name="T7" fmla="*/ 110 h 122"/>
                  <a:gd name="T8" fmla="*/ 109 w 127"/>
                  <a:gd name="T9" fmla="*/ 103 h 122"/>
                  <a:gd name="T10" fmla="*/ 114 w 127"/>
                  <a:gd name="T11" fmla="*/ 93 h 122"/>
                  <a:gd name="T12" fmla="*/ 121 w 127"/>
                  <a:gd name="T13" fmla="*/ 83 h 122"/>
                  <a:gd name="T14" fmla="*/ 124 w 127"/>
                  <a:gd name="T15" fmla="*/ 72 h 122"/>
                  <a:gd name="T16" fmla="*/ 127 w 127"/>
                  <a:gd name="T17" fmla="*/ 60 h 122"/>
                  <a:gd name="T18" fmla="*/ 124 w 127"/>
                  <a:gd name="T19" fmla="*/ 47 h 122"/>
                  <a:gd name="T20" fmla="*/ 121 w 127"/>
                  <a:gd name="T21" fmla="*/ 35 h 122"/>
                  <a:gd name="T22" fmla="*/ 114 w 127"/>
                  <a:gd name="T23" fmla="*/ 25 h 122"/>
                  <a:gd name="T24" fmla="*/ 109 w 127"/>
                  <a:gd name="T25" fmla="*/ 17 h 122"/>
                  <a:gd name="T26" fmla="*/ 99 w 127"/>
                  <a:gd name="T27" fmla="*/ 8 h 122"/>
                  <a:gd name="T28" fmla="*/ 89 w 127"/>
                  <a:gd name="T29" fmla="*/ 1 h 122"/>
                  <a:gd name="T30" fmla="*/ 77 w 127"/>
                  <a:gd name="T31" fmla="*/ 0 h 122"/>
                  <a:gd name="T32" fmla="*/ 65 w 127"/>
                  <a:gd name="T33" fmla="*/ 0 h 122"/>
                  <a:gd name="T34" fmla="*/ 50 w 127"/>
                  <a:gd name="T35" fmla="*/ 0 h 122"/>
                  <a:gd name="T36" fmla="*/ 39 w 127"/>
                  <a:gd name="T37" fmla="*/ 1 h 122"/>
                  <a:gd name="T38" fmla="*/ 27 w 127"/>
                  <a:gd name="T39" fmla="*/ 8 h 122"/>
                  <a:gd name="T40" fmla="*/ 19 w 127"/>
                  <a:gd name="T41" fmla="*/ 17 h 122"/>
                  <a:gd name="T42" fmla="*/ 9 w 127"/>
                  <a:gd name="T43" fmla="*/ 25 h 122"/>
                  <a:gd name="T44" fmla="*/ 4 w 127"/>
                  <a:gd name="T45" fmla="*/ 35 h 122"/>
                  <a:gd name="T46" fmla="*/ 0 w 127"/>
                  <a:gd name="T47" fmla="*/ 47 h 122"/>
                  <a:gd name="T48" fmla="*/ 0 w 127"/>
                  <a:gd name="T49" fmla="*/ 60 h 122"/>
                  <a:gd name="T50" fmla="*/ 0 w 127"/>
                  <a:gd name="T51" fmla="*/ 72 h 122"/>
                  <a:gd name="T52" fmla="*/ 4 w 127"/>
                  <a:gd name="T53" fmla="*/ 83 h 122"/>
                  <a:gd name="T54" fmla="*/ 9 w 127"/>
                  <a:gd name="T55" fmla="*/ 93 h 122"/>
                  <a:gd name="T56" fmla="*/ 19 w 127"/>
                  <a:gd name="T57" fmla="*/ 103 h 122"/>
                  <a:gd name="T58" fmla="*/ 27 w 127"/>
                  <a:gd name="T59" fmla="*/ 110 h 122"/>
                  <a:gd name="T60" fmla="*/ 39 w 127"/>
                  <a:gd name="T61" fmla="*/ 117 h 122"/>
                  <a:gd name="T62" fmla="*/ 50 w 127"/>
                  <a:gd name="T63" fmla="*/ 120 h 122"/>
                  <a:gd name="T64" fmla="*/ 65 w 127"/>
                  <a:gd name="T65" fmla="*/ 122 h 122"/>
                  <a:gd name="T66" fmla="*/ 65 w 127"/>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22">
                    <a:moveTo>
                      <a:pt x="65" y="122"/>
                    </a:moveTo>
                    <a:lnTo>
                      <a:pt x="77" y="120"/>
                    </a:lnTo>
                    <a:lnTo>
                      <a:pt x="89" y="117"/>
                    </a:lnTo>
                    <a:lnTo>
                      <a:pt x="99" y="110"/>
                    </a:lnTo>
                    <a:lnTo>
                      <a:pt x="109" y="103"/>
                    </a:lnTo>
                    <a:lnTo>
                      <a:pt x="114" y="93"/>
                    </a:lnTo>
                    <a:lnTo>
                      <a:pt x="121" y="83"/>
                    </a:lnTo>
                    <a:lnTo>
                      <a:pt x="124" y="72"/>
                    </a:lnTo>
                    <a:lnTo>
                      <a:pt x="127" y="60"/>
                    </a:lnTo>
                    <a:lnTo>
                      <a:pt x="124" y="47"/>
                    </a:lnTo>
                    <a:lnTo>
                      <a:pt x="121" y="35"/>
                    </a:lnTo>
                    <a:lnTo>
                      <a:pt x="114" y="25"/>
                    </a:lnTo>
                    <a:lnTo>
                      <a:pt x="109" y="17"/>
                    </a:lnTo>
                    <a:lnTo>
                      <a:pt x="99" y="8"/>
                    </a:lnTo>
                    <a:lnTo>
                      <a:pt x="89" y="1"/>
                    </a:lnTo>
                    <a:lnTo>
                      <a:pt x="77" y="0"/>
                    </a:lnTo>
                    <a:lnTo>
                      <a:pt x="65" y="0"/>
                    </a:lnTo>
                    <a:lnTo>
                      <a:pt x="50" y="0"/>
                    </a:lnTo>
                    <a:lnTo>
                      <a:pt x="39" y="1"/>
                    </a:lnTo>
                    <a:lnTo>
                      <a:pt x="27" y="8"/>
                    </a:lnTo>
                    <a:lnTo>
                      <a:pt x="19" y="17"/>
                    </a:lnTo>
                    <a:lnTo>
                      <a:pt x="9" y="25"/>
                    </a:lnTo>
                    <a:lnTo>
                      <a:pt x="4" y="35"/>
                    </a:lnTo>
                    <a:lnTo>
                      <a:pt x="0" y="47"/>
                    </a:lnTo>
                    <a:lnTo>
                      <a:pt x="0" y="60"/>
                    </a:lnTo>
                    <a:lnTo>
                      <a:pt x="0" y="72"/>
                    </a:lnTo>
                    <a:lnTo>
                      <a:pt x="4" y="83"/>
                    </a:lnTo>
                    <a:lnTo>
                      <a:pt x="9" y="93"/>
                    </a:lnTo>
                    <a:lnTo>
                      <a:pt x="19" y="103"/>
                    </a:lnTo>
                    <a:lnTo>
                      <a:pt x="27" y="110"/>
                    </a:lnTo>
                    <a:lnTo>
                      <a:pt x="39" y="117"/>
                    </a:lnTo>
                    <a:lnTo>
                      <a:pt x="50" y="120"/>
                    </a:lnTo>
                    <a:lnTo>
                      <a:pt x="65" y="122"/>
                    </a:lnTo>
                    <a:lnTo>
                      <a:pt x="65"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3" name="Freeform 743"/>
              <p:cNvSpPr>
                <a:spLocks/>
              </p:cNvSpPr>
              <p:nvPr/>
            </p:nvSpPr>
            <p:spPr bwMode="auto">
              <a:xfrm>
                <a:off x="4062" y="2240"/>
                <a:ext cx="61" cy="62"/>
              </a:xfrm>
              <a:custGeom>
                <a:avLst/>
                <a:gdLst>
                  <a:gd name="T0" fmla="*/ 62 w 124"/>
                  <a:gd name="T1" fmla="*/ 122 h 122"/>
                  <a:gd name="T2" fmla="*/ 74 w 124"/>
                  <a:gd name="T3" fmla="*/ 119 h 122"/>
                  <a:gd name="T4" fmla="*/ 85 w 124"/>
                  <a:gd name="T5" fmla="*/ 115 h 122"/>
                  <a:gd name="T6" fmla="*/ 95 w 124"/>
                  <a:gd name="T7" fmla="*/ 109 h 122"/>
                  <a:gd name="T8" fmla="*/ 105 w 124"/>
                  <a:gd name="T9" fmla="*/ 104 h 122"/>
                  <a:gd name="T10" fmla="*/ 112 w 124"/>
                  <a:gd name="T11" fmla="*/ 94 h 122"/>
                  <a:gd name="T12" fmla="*/ 119 w 124"/>
                  <a:gd name="T13" fmla="*/ 84 h 122"/>
                  <a:gd name="T14" fmla="*/ 122 w 124"/>
                  <a:gd name="T15" fmla="*/ 72 h 122"/>
                  <a:gd name="T16" fmla="*/ 124 w 124"/>
                  <a:gd name="T17" fmla="*/ 60 h 122"/>
                  <a:gd name="T18" fmla="*/ 122 w 124"/>
                  <a:gd name="T19" fmla="*/ 47 h 122"/>
                  <a:gd name="T20" fmla="*/ 119 w 124"/>
                  <a:gd name="T21" fmla="*/ 35 h 122"/>
                  <a:gd name="T22" fmla="*/ 112 w 124"/>
                  <a:gd name="T23" fmla="*/ 25 h 122"/>
                  <a:gd name="T24" fmla="*/ 105 w 124"/>
                  <a:gd name="T25" fmla="*/ 17 h 122"/>
                  <a:gd name="T26" fmla="*/ 95 w 124"/>
                  <a:gd name="T27" fmla="*/ 8 h 122"/>
                  <a:gd name="T28" fmla="*/ 85 w 124"/>
                  <a:gd name="T29" fmla="*/ 3 h 122"/>
                  <a:gd name="T30" fmla="*/ 74 w 124"/>
                  <a:gd name="T31" fmla="*/ 0 h 122"/>
                  <a:gd name="T32" fmla="*/ 62 w 124"/>
                  <a:gd name="T33" fmla="*/ 0 h 122"/>
                  <a:gd name="T34" fmla="*/ 49 w 124"/>
                  <a:gd name="T35" fmla="*/ 0 h 122"/>
                  <a:gd name="T36" fmla="*/ 37 w 124"/>
                  <a:gd name="T37" fmla="*/ 3 h 122"/>
                  <a:gd name="T38" fmla="*/ 27 w 124"/>
                  <a:gd name="T39" fmla="*/ 8 h 122"/>
                  <a:gd name="T40" fmla="*/ 18 w 124"/>
                  <a:gd name="T41" fmla="*/ 17 h 122"/>
                  <a:gd name="T42" fmla="*/ 8 w 124"/>
                  <a:gd name="T43" fmla="*/ 25 h 122"/>
                  <a:gd name="T44" fmla="*/ 3 w 124"/>
                  <a:gd name="T45" fmla="*/ 35 h 122"/>
                  <a:gd name="T46" fmla="*/ 0 w 124"/>
                  <a:gd name="T47" fmla="*/ 47 h 122"/>
                  <a:gd name="T48" fmla="*/ 0 w 124"/>
                  <a:gd name="T49" fmla="*/ 60 h 122"/>
                  <a:gd name="T50" fmla="*/ 0 w 124"/>
                  <a:gd name="T51" fmla="*/ 72 h 122"/>
                  <a:gd name="T52" fmla="*/ 3 w 124"/>
                  <a:gd name="T53" fmla="*/ 84 h 122"/>
                  <a:gd name="T54" fmla="*/ 8 w 124"/>
                  <a:gd name="T55" fmla="*/ 94 h 122"/>
                  <a:gd name="T56" fmla="*/ 18 w 124"/>
                  <a:gd name="T57" fmla="*/ 104 h 122"/>
                  <a:gd name="T58" fmla="*/ 27 w 124"/>
                  <a:gd name="T59" fmla="*/ 109 h 122"/>
                  <a:gd name="T60" fmla="*/ 37 w 124"/>
                  <a:gd name="T61" fmla="*/ 115 h 122"/>
                  <a:gd name="T62" fmla="*/ 49 w 124"/>
                  <a:gd name="T63" fmla="*/ 119 h 122"/>
                  <a:gd name="T64" fmla="*/ 62 w 124"/>
                  <a:gd name="T65" fmla="*/ 122 h 122"/>
                  <a:gd name="T66" fmla="*/ 62 w 124"/>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2">
                    <a:moveTo>
                      <a:pt x="62" y="122"/>
                    </a:moveTo>
                    <a:lnTo>
                      <a:pt x="74" y="119"/>
                    </a:lnTo>
                    <a:lnTo>
                      <a:pt x="85" y="115"/>
                    </a:lnTo>
                    <a:lnTo>
                      <a:pt x="95" y="109"/>
                    </a:lnTo>
                    <a:lnTo>
                      <a:pt x="105" y="104"/>
                    </a:lnTo>
                    <a:lnTo>
                      <a:pt x="112" y="94"/>
                    </a:lnTo>
                    <a:lnTo>
                      <a:pt x="119" y="84"/>
                    </a:lnTo>
                    <a:lnTo>
                      <a:pt x="122" y="72"/>
                    </a:lnTo>
                    <a:lnTo>
                      <a:pt x="124" y="60"/>
                    </a:lnTo>
                    <a:lnTo>
                      <a:pt x="122" y="47"/>
                    </a:lnTo>
                    <a:lnTo>
                      <a:pt x="119" y="35"/>
                    </a:lnTo>
                    <a:lnTo>
                      <a:pt x="112" y="25"/>
                    </a:lnTo>
                    <a:lnTo>
                      <a:pt x="105" y="17"/>
                    </a:lnTo>
                    <a:lnTo>
                      <a:pt x="95" y="8"/>
                    </a:lnTo>
                    <a:lnTo>
                      <a:pt x="85" y="3"/>
                    </a:lnTo>
                    <a:lnTo>
                      <a:pt x="74" y="0"/>
                    </a:lnTo>
                    <a:lnTo>
                      <a:pt x="62" y="0"/>
                    </a:lnTo>
                    <a:lnTo>
                      <a:pt x="49" y="0"/>
                    </a:lnTo>
                    <a:lnTo>
                      <a:pt x="37" y="3"/>
                    </a:lnTo>
                    <a:lnTo>
                      <a:pt x="27" y="8"/>
                    </a:lnTo>
                    <a:lnTo>
                      <a:pt x="18" y="17"/>
                    </a:lnTo>
                    <a:lnTo>
                      <a:pt x="8" y="25"/>
                    </a:lnTo>
                    <a:lnTo>
                      <a:pt x="3" y="35"/>
                    </a:lnTo>
                    <a:lnTo>
                      <a:pt x="0" y="47"/>
                    </a:lnTo>
                    <a:lnTo>
                      <a:pt x="0" y="60"/>
                    </a:lnTo>
                    <a:lnTo>
                      <a:pt x="0" y="72"/>
                    </a:lnTo>
                    <a:lnTo>
                      <a:pt x="3" y="84"/>
                    </a:lnTo>
                    <a:lnTo>
                      <a:pt x="8" y="94"/>
                    </a:lnTo>
                    <a:lnTo>
                      <a:pt x="18" y="104"/>
                    </a:lnTo>
                    <a:lnTo>
                      <a:pt x="27" y="109"/>
                    </a:lnTo>
                    <a:lnTo>
                      <a:pt x="37" y="115"/>
                    </a:lnTo>
                    <a:lnTo>
                      <a:pt x="49" y="119"/>
                    </a:lnTo>
                    <a:lnTo>
                      <a:pt x="62" y="122"/>
                    </a:lnTo>
                    <a:lnTo>
                      <a:pt x="62"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4" name="Freeform 744"/>
              <p:cNvSpPr>
                <a:spLocks/>
              </p:cNvSpPr>
              <p:nvPr/>
            </p:nvSpPr>
            <p:spPr bwMode="auto">
              <a:xfrm>
                <a:off x="3804" y="2057"/>
                <a:ext cx="32" cy="32"/>
              </a:xfrm>
              <a:custGeom>
                <a:avLst/>
                <a:gdLst>
                  <a:gd name="T0" fmla="*/ 32 w 64"/>
                  <a:gd name="T1" fmla="*/ 65 h 65"/>
                  <a:gd name="T2" fmla="*/ 43 w 64"/>
                  <a:gd name="T3" fmla="*/ 62 h 65"/>
                  <a:gd name="T4" fmla="*/ 54 w 64"/>
                  <a:gd name="T5" fmla="*/ 55 h 65"/>
                  <a:gd name="T6" fmla="*/ 60 w 64"/>
                  <a:gd name="T7" fmla="*/ 44 h 65"/>
                  <a:gd name="T8" fmla="*/ 64 w 64"/>
                  <a:gd name="T9" fmla="*/ 32 h 65"/>
                  <a:gd name="T10" fmla="*/ 60 w 64"/>
                  <a:gd name="T11" fmla="*/ 18 h 65"/>
                  <a:gd name="T12" fmla="*/ 54 w 64"/>
                  <a:gd name="T13" fmla="*/ 8 h 65"/>
                  <a:gd name="T14" fmla="*/ 43 w 64"/>
                  <a:gd name="T15" fmla="*/ 2 h 65"/>
                  <a:gd name="T16" fmla="*/ 32 w 64"/>
                  <a:gd name="T17" fmla="*/ 0 h 65"/>
                  <a:gd name="T18" fmla="*/ 20 w 64"/>
                  <a:gd name="T19" fmla="*/ 2 h 65"/>
                  <a:gd name="T20" fmla="*/ 10 w 64"/>
                  <a:gd name="T21" fmla="*/ 8 h 65"/>
                  <a:gd name="T22" fmla="*/ 2 w 64"/>
                  <a:gd name="T23" fmla="*/ 18 h 65"/>
                  <a:gd name="T24" fmla="*/ 0 w 64"/>
                  <a:gd name="T25" fmla="*/ 32 h 65"/>
                  <a:gd name="T26" fmla="*/ 2 w 64"/>
                  <a:gd name="T27" fmla="*/ 44 h 65"/>
                  <a:gd name="T28" fmla="*/ 10 w 64"/>
                  <a:gd name="T29" fmla="*/ 55 h 65"/>
                  <a:gd name="T30" fmla="*/ 20 w 64"/>
                  <a:gd name="T31" fmla="*/ 62 h 65"/>
                  <a:gd name="T32" fmla="*/ 32 w 64"/>
                  <a:gd name="T33" fmla="*/ 65 h 65"/>
                  <a:gd name="T34" fmla="*/ 32 w 64"/>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5">
                    <a:moveTo>
                      <a:pt x="32" y="65"/>
                    </a:moveTo>
                    <a:lnTo>
                      <a:pt x="43" y="62"/>
                    </a:lnTo>
                    <a:lnTo>
                      <a:pt x="54" y="55"/>
                    </a:lnTo>
                    <a:lnTo>
                      <a:pt x="60" y="44"/>
                    </a:lnTo>
                    <a:lnTo>
                      <a:pt x="64" y="32"/>
                    </a:lnTo>
                    <a:lnTo>
                      <a:pt x="60" y="18"/>
                    </a:lnTo>
                    <a:lnTo>
                      <a:pt x="54" y="8"/>
                    </a:lnTo>
                    <a:lnTo>
                      <a:pt x="43" y="2"/>
                    </a:lnTo>
                    <a:lnTo>
                      <a:pt x="32" y="0"/>
                    </a:lnTo>
                    <a:lnTo>
                      <a:pt x="20" y="2"/>
                    </a:lnTo>
                    <a:lnTo>
                      <a:pt x="10" y="8"/>
                    </a:lnTo>
                    <a:lnTo>
                      <a:pt x="2" y="18"/>
                    </a:lnTo>
                    <a:lnTo>
                      <a:pt x="0" y="32"/>
                    </a:lnTo>
                    <a:lnTo>
                      <a:pt x="2" y="44"/>
                    </a:lnTo>
                    <a:lnTo>
                      <a:pt x="10" y="55"/>
                    </a:lnTo>
                    <a:lnTo>
                      <a:pt x="20" y="62"/>
                    </a:lnTo>
                    <a:lnTo>
                      <a:pt x="32" y="65"/>
                    </a:lnTo>
                    <a:lnTo>
                      <a:pt x="32" y="6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5" name="Freeform 745"/>
              <p:cNvSpPr>
                <a:spLocks/>
              </p:cNvSpPr>
              <p:nvPr/>
            </p:nvSpPr>
            <p:spPr bwMode="auto">
              <a:xfrm>
                <a:off x="3882" y="2082"/>
                <a:ext cx="33" cy="35"/>
              </a:xfrm>
              <a:custGeom>
                <a:avLst/>
                <a:gdLst>
                  <a:gd name="T0" fmla="*/ 33 w 66"/>
                  <a:gd name="T1" fmla="*/ 71 h 71"/>
                  <a:gd name="T2" fmla="*/ 45 w 66"/>
                  <a:gd name="T3" fmla="*/ 67 h 71"/>
                  <a:gd name="T4" fmla="*/ 56 w 66"/>
                  <a:gd name="T5" fmla="*/ 59 h 71"/>
                  <a:gd name="T6" fmla="*/ 63 w 66"/>
                  <a:gd name="T7" fmla="*/ 47 h 71"/>
                  <a:gd name="T8" fmla="*/ 66 w 66"/>
                  <a:gd name="T9" fmla="*/ 34 h 71"/>
                  <a:gd name="T10" fmla="*/ 63 w 66"/>
                  <a:gd name="T11" fmla="*/ 19 h 71"/>
                  <a:gd name="T12" fmla="*/ 56 w 66"/>
                  <a:gd name="T13" fmla="*/ 9 h 71"/>
                  <a:gd name="T14" fmla="*/ 45 w 66"/>
                  <a:gd name="T15" fmla="*/ 2 h 71"/>
                  <a:gd name="T16" fmla="*/ 33 w 66"/>
                  <a:gd name="T17" fmla="*/ 0 h 71"/>
                  <a:gd name="T18" fmla="*/ 18 w 66"/>
                  <a:gd name="T19" fmla="*/ 2 h 71"/>
                  <a:gd name="T20" fmla="*/ 8 w 66"/>
                  <a:gd name="T21" fmla="*/ 9 h 71"/>
                  <a:gd name="T22" fmla="*/ 1 w 66"/>
                  <a:gd name="T23" fmla="*/ 19 h 71"/>
                  <a:gd name="T24" fmla="*/ 0 w 66"/>
                  <a:gd name="T25" fmla="*/ 34 h 71"/>
                  <a:gd name="T26" fmla="*/ 1 w 66"/>
                  <a:gd name="T27" fmla="*/ 47 h 71"/>
                  <a:gd name="T28" fmla="*/ 8 w 66"/>
                  <a:gd name="T29" fmla="*/ 59 h 71"/>
                  <a:gd name="T30" fmla="*/ 18 w 66"/>
                  <a:gd name="T31" fmla="*/ 67 h 71"/>
                  <a:gd name="T32" fmla="*/ 33 w 66"/>
                  <a:gd name="T33" fmla="*/ 71 h 71"/>
                  <a:gd name="T34" fmla="*/ 33 w 66"/>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1">
                    <a:moveTo>
                      <a:pt x="33" y="71"/>
                    </a:moveTo>
                    <a:lnTo>
                      <a:pt x="45" y="67"/>
                    </a:lnTo>
                    <a:lnTo>
                      <a:pt x="56" y="59"/>
                    </a:lnTo>
                    <a:lnTo>
                      <a:pt x="63" y="47"/>
                    </a:lnTo>
                    <a:lnTo>
                      <a:pt x="66" y="34"/>
                    </a:lnTo>
                    <a:lnTo>
                      <a:pt x="63" y="19"/>
                    </a:lnTo>
                    <a:lnTo>
                      <a:pt x="56" y="9"/>
                    </a:lnTo>
                    <a:lnTo>
                      <a:pt x="45" y="2"/>
                    </a:lnTo>
                    <a:lnTo>
                      <a:pt x="33" y="0"/>
                    </a:lnTo>
                    <a:lnTo>
                      <a:pt x="18" y="2"/>
                    </a:lnTo>
                    <a:lnTo>
                      <a:pt x="8" y="9"/>
                    </a:lnTo>
                    <a:lnTo>
                      <a:pt x="1" y="19"/>
                    </a:lnTo>
                    <a:lnTo>
                      <a:pt x="0" y="34"/>
                    </a:lnTo>
                    <a:lnTo>
                      <a:pt x="1" y="47"/>
                    </a:lnTo>
                    <a:lnTo>
                      <a:pt x="8" y="59"/>
                    </a:lnTo>
                    <a:lnTo>
                      <a:pt x="18" y="67"/>
                    </a:lnTo>
                    <a:lnTo>
                      <a:pt x="33" y="71"/>
                    </a:lnTo>
                    <a:lnTo>
                      <a:pt x="33" y="7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6" name="Freeform 746"/>
              <p:cNvSpPr>
                <a:spLocks/>
              </p:cNvSpPr>
              <p:nvPr/>
            </p:nvSpPr>
            <p:spPr bwMode="auto">
              <a:xfrm>
                <a:off x="3923" y="2011"/>
                <a:ext cx="36" cy="36"/>
              </a:xfrm>
              <a:custGeom>
                <a:avLst/>
                <a:gdLst>
                  <a:gd name="T0" fmla="*/ 37 w 72"/>
                  <a:gd name="T1" fmla="*/ 72 h 72"/>
                  <a:gd name="T2" fmla="*/ 51 w 72"/>
                  <a:gd name="T3" fmla="*/ 68 h 72"/>
                  <a:gd name="T4" fmla="*/ 62 w 72"/>
                  <a:gd name="T5" fmla="*/ 60 h 72"/>
                  <a:gd name="T6" fmla="*/ 69 w 72"/>
                  <a:gd name="T7" fmla="*/ 48 h 72"/>
                  <a:gd name="T8" fmla="*/ 72 w 72"/>
                  <a:gd name="T9" fmla="*/ 35 h 72"/>
                  <a:gd name="T10" fmla="*/ 69 w 72"/>
                  <a:gd name="T11" fmla="*/ 22 h 72"/>
                  <a:gd name="T12" fmla="*/ 62 w 72"/>
                  <a:gd name="T13" fmla="*/ 10 h 72"/>
                  <a:gd name="T14" fmla="*/ 51 w 72"/>
                  <a:gd name="T15" fmla="*/ 1 h 72"/>
                  <a:gd name="T16" fmla="*/ 37 w 72"/>
                  <a:gd name="T17" fmla="*/ 0 h 72"/>
                  <a:gd name="T18" fmla="*/ 21 w 72"/>
                  <a:gd name="T19" fmla="*/ 1 h 72"/>
                  <a:gd name="T20" fmla="*/ 11 w 72"/>
                  <a:gd name="T21" fmla="*/ 10 h 72"/>
                  <a:gd name="T22" fmla="*/ 2 w 72"/>
                  <a:gd name="T23" fmla="*/ 22 h 72"/>
                  <a:gd name="T24" fmla="*/ 0 w 72"/>
                  <a:gd name="T25" fmla="*/ 35 h 72"/>
                  <a:gd name="T26" fmla="*/ 2 w 72"/>
                  <a:gd name="T27" fmla="*/ 48 h 72"/>
                  <a:gd name="T28" fmla="*/ 11 w 72"/>
                  <a:gd name="T29" fmla="*/ 60 h 72"/>
                  <a:gd name="T30" fmla="*/ 21 w 72"/>
                  <a:gd name="T31" fmla="*/ 68 h 72"/>
                  <a:gd name="T32" fmla="*/ 37 w 72"/>
                  <a:gd name="T33" fmla="*/ 72 h 72"/>
                  <a:gd name="T34" fmla="*/ 37 w 72"/>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7" y="72"/>
                    </a:moveTo>
                    <a:lnTo>
                      <a:pt x="51" y="68"/>
                    </a:lnTo>
                    <a:lnTo>
                      <a:pt x="62" y="60"/>
                    </a:lnTo>
                    <a:lnTo>
                      <a:pt x="69" y="48"/>
                    </a:lnTo>
                    <a:lnTo>
                      <a:pt x="72" y="35"/>
                    </a:lnTo>
                    <a:lnTo>
                      <a:pt x="69" y="22"/>
                    </a:lnTo>
                    <a:lnTo>
                      <a:pt x="62" y="10"/>
                    </a:lnTo>
                    <a:lnTo>
                      <a:pt x="51" y="1"/>
                    </a:lnTo>
                    <a:lnTo>
                      <a:pt x="37" y="0"/>
                    </a:lnTo>
                    <a:lnTo>
                      <a:pt x="21" y="1"/>
                    </a:lnTo>
                    <a:lnTo>
                      <a:pt x="11" y="10"/>
                    </a:lnTo>
                    <a:lnTo>
                      <a:pt x="2" y="22"/>
                    </a:lnTo>
                    <a:lnTo>
                      <a:pt x="0" y="35"/>
                    </a:lnTo>
                    <a:lnTo>
                      <a:pt x="2" y="48"/>
                    </a:lnTo>
                    <a:lnTo>
                      <a:pt x="11" y="60"/>
                    </a:lnTo>
                    <a:lnTo>
                      <a:pt x="21" y="68"/>
                    </a:lnTo>
                    <a:lnTo>
                      <a:pt x="37" y="72"/>
                    </a:lnTo>
                    <a:lnTo>
                      <a:pt x="37" y="7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7" name="Freeform 747"/>
              <p:cNvSpPr>
                <a:spLocks/>
              </p:cNvSpPr>
              <p:nvPr/>
            </p:nvSpPr>
            <p:spPr bwMode="auto">
              <a:xfrm>
                <a:off x="3852" y="1966"/>
                <a:ext cx="36" cy="36"/>
              </a:xfrm>
              <a:custGeom>
                <a:avLst/>
                <a:gdLst>
                  <a:gd name="T0" fmla="*/ 35 w 72"/>
                  <a:gd name="T1" fmla="*/ 71 h 71"/>
                  <a:gd name="T2" fmla="*/ 48 w 72"/>
                  <a:gd name="T3" fmla="*/ 68 h 71"/>
                  <a:gd name="T4" fmla="*/ 60 w 72"/>
                  <a:gd name="T5" fmla="*/ 61 h 71"/>
                  <a:gd name="T6" fmla="*/ 69 w 72"/>
                  <a:gd name="T7" fmla="*/ 50 h 71"/>
                  <a:gd name="T8" fmla="*/ 72 w 72"/>
                  <a:gd name="T9" fmla="*/ 36 h 71"/>
                  <a:gd name="T10" fmla="*/ 69 w 72"/>
                  <a:gd name="T11" fmla="*/ 20 h 71"/>
                  <a:gd name="T12" fmla="*/ 60 w 72"/>
                  <a:gd name="T13" fmla="*/ 10 h 71"/>
                  <a:gd name="T14" fmla="*/ 48 w 72"/>
                  <a:gd name="T15" fmla="*/ 1 h 71"/>
                  <a:gd name="T16" fmla="*/ 35 w 72"/>
                  <a:gd name="T17" fmla="*/ 0 h 71"/>
                  <a:gd name="T18" fmla="*/ 20 w 72"/>
                  <a:gd name="T19" fmla="*/ 1 h 71"/>
                  <a:gd name="T20" fmla="*/ 10 w 72"/>
                  <a:gd name="T21" fmla="*/ 10 h 71"/>
                  <a:gd name="T22" fmla="*/ 2 w 72"/>
                  <a:gd name="T23" fmla="*/ 20 h 71"/>
                  <a:gd name="T24" fmla="*/ 0 w 72"/>
                  <a:gd name="T25" fmla="*/ 36 h 71"/>
                  <a:gd name="T26" fmla="*/ 2 w 72"/>
                  <a:gd name="T27" fmla="*/ 50 h 71"/>
                  <a:gd name="T28" fmla="*/ 10 w 72"/>
                  <a:gd name="T29" fmla="*/ 61 h 71"/>
                  <a:gd name="T30" fmla="*/ 20 w 72"/>
                  <a:gd name="T31" fmla="*/ 68 h 71"/>
                  <a:gd name="T32" fmla="*/ 35 w 72"/>
                  <a:gd name="T33" fmla="*/ 71 h 71"/>
                  <a:gd name="T34" fmla="*/ 35 w 72"/>
                  <a:gd name="T3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1">
                    <a:moveTo>
                      <a:pt x="35" y="71"/>
                    </a:moveTo>
                    <a:lnTo>
                      <a:pt x="48" y="68"/>
                    </a:lnTo>
                    <a:lnTo>
                      <a:pt x="60" y="61"/>
                    </a:lnTo>
                    <a:lnTo>
                      <a:pt x="69" y="50"/>
                    </a:lnTo>
                    <a:lnTo>
                      <a:pt x="72" y="36"/>
                    </a:lnTo>
                    <a:lnTo>
                      <a:pt x="69" y="20"/>
                    </a:lnTo>
                    <a:lnTo>
                      <a:pt x="60" y="10"/>
                    </a:lnTo>
                    <a:lnTo>
                      <a:pt x="48" y="1"/>
                    </a:lnTo>
                    <a:lnTo>
                      <a:pt x="35" y="0"/>
                    </a:lnTo>
                    <a:lnTo>
                      <a:pt x="20" y="1"/>
                    </a:lnTo>
                    <a:lnTo>
                      <a:pt x="10" y="10"/>
                    </a:lnTo>
                    <a:lnTo>
                      <a:pt x="2" y="20"/>
                    </a:lnTo>
                    <a:lnTo>
                      <a:pt x="0" y="36"/>
                    </a:lnTo>
                    <a:lnTo>
                      <a:pt x="2" y="50"/>
                    </a:lnTo>
                    <a:lnTo>
                      <a:pt x="10" y="61"/>
                    </a:lnTo>
                    <a:lnTo>
                      <a:pt x="20" y="68"/>
                    </a:lnTo>
                    <a:lnTo>
                      <a:pt x="35" y="71"/>
                    </a:lnTo>
                    <a:lnTo>
                      <a:pt x="35" y="71"/>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8" name="Freeform 748"/>
              <p:cNvSpPr>
                <a:spLocks/>
              </p:cNvSpPr>
              <p:nvPr/>
            </p:nvSpPr>
            <p:spPr bwMode="auto">
              <a:xfrm>
                <a:off x="3969" y="1931"/>
                <a:ext cx="34" cy="34"/>
              </a:xfrm>
              <a:custGeom>
                <a:avLst/>
                <a:gdLst>
                  <a:gd name="T0" fmla="*/ 32 w 69"/>
                  <a:gd name="T1" fmla="*/ 69 h 69"/>
                  <a:gd name="T2" fmla="*/ 46 w 69"/>
                  <a:gd name="T3" fmla="*/ 65 h 69"/>
                  <a:gd name="T4" fmla="*/ 57 w 69"/>
                  <a:gd name="T5" fmla="*/ 57 h 69"/>
                  <a:gd name="T6" fmla="*/ 66 w 69"/>
                  <a:gd name="T7" fmla="*/ 47 h 69"/>
                  <a:gd name="T8" fmla="*/ 69 w 69"/>
                  <a:gd name="T9" fmla="*/ 34 h 69"/>
                  <a:gd name="T10" fmla="*/ 66 w 69"/>
                  <a:gd name="T11" fmla="*/ 19 h 69"/>
                  <a:gd name="T12" fmla="*/ 57 w 69"/>
                  <a:gd name="T13" fmla="*/ 9 h 69"/>
                  <a:gd name="T14" fmla="*/ 46 w 69"/>
                  <a:gd name="T15" fmla="*/ 2 h 69"/>
                  <a:gd name="T16" fmla="*/ 32 w 69"/>
                  <a:gd name="T17" fmla="*/ 0 h 69"/>
                  <a:gd name="T18" fmla="*/ 19 w 69"/>
                  <a:gd name="T19" fmla="*/ 2 h 69"/>
                  <a:gd name="T20" fmla="*/ 10 w 69"/>
                  <a:gd name="T21" fmla="*/ 9 h 69"/>
                  <a:gd name="T22" fmla="*/ 2 w 69"/>
                  <a:gd name="T23" fmla="*/ 19 h 69"/>
                  <a:gd name="T24" fmla="*/ 0 w 69"/>
                  <a:gd name="T25" fmla="*/ 34 h 69"/>
                  <a:gd name="T26" fmla="*/ 2 w 69"/>
                  <a:gd name="T27" fmla="*/ 47 h 69"/>
                  <a:gd name="T28" fmla="*/ 10 w 69"/>
                  <a:gd name="T29" fmla="*/ 57 h 69"/>
                  <a:gd name="T30" fmla="*/ 19 w 69"/>
                  <a:gd name="T31" fmla="*/ 65 h 69"/>
                  <a:gd name="T32" fmla="*/ 32 w 69"/>
                  <a:gd name="T33" fmla="*/ 69 h 69"/>
                  <a:gd name="T34" fmla="*/ 32 w 69"/>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2" y="69"/>
                    </a:moveTo>
                    <a:lnTo>
                      <a:pt x="46" y="65"/>
                    </a:lnTo>
                    <a:lnTo>
                      <a:pt x="57" y="57"/>
                    </a:lnTo>
                    <a:lnTo>
                      <a:pt x="66" y="47"/>
                    </a:lnTo>
                    <a:lnTo>
                      <a:pt x="69" y="34"/>
                    </a:lnTo>
                    <a:lnTo>
                      <a:pt x="66" y="19"/>
                    </a:lnTo>
                    <a:lnTo>
                      <a:pt x="57" y="9"/>
                    </a:lnTo>
                    <a:lnTo>
                      <a:pt x="46" y="2"/>
                    </a:lnTo>
                    <a:lnTo>
                      <a:pt x="32" y="0"/>
                    </a:lnTo>
                    <a:lnTo>
                      <a:pt x="19" y="2"/>
                    </a:lnTo>
                    <a:lnTo>
                      <a:pt x="10" y="9"/>
                    </a:lnTo>
                    <a:lnTo>
                      <a:pt x="2" y="19"/>
                    </a:lnTo>
                    <a:lnTo>
                      <a:pt x="0" y="34"/>
                    </a:lnTo>
                    <a:lnTo>
                      <a:pt x="2" y="47"/>
                    </a:lnTo>
                    <a:lnTo>
                      <a:pt x="10" y="57"/>
                    </a:lnTo>
                    <a:lnTo>
                      <a:pt x="19" y="65"/>
                    </a:lnTo>
                    <a:lnTo>
                      <a:pt x="32" y="69"/>
                    </a:lnTo>
                    <a:lnTo>
                      <a:pt x="32" y="6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9" name="Freeform 749"/>
              <p:cNvSpPr>
                <a:spLocks/>
              </p:cNvSpPr>
              <p:nvPr/>
            </p:nvSpPr>
            <p:spPr bwMode="auto">
              <a:xfrm>
                <a:off x="4012" y="2010"/>
                <a:ext cx="33" cy="33"/>
              </a:xfrm>
              <a:custGeom>
                <a:avLst/>
                <a:gdLst>
                  <a:gd name="T0" fmla="*/ 32 w 66"/>
                  <a:gd name="T1" fmla="*/ 67 h 67"/>
                  <a:gd name="T2" fmla="*/ 44 w 66"/>
                  <a:gd name="T3" fmla="*/ 64 h 67"/>
                  <a:gd name="T4" fmla="*/ 56 w 66"/>
                  <a:gd name="T5" fmla="*/ 57 h 67"/>
                  <a:gd name="T6" fmla="*/ 62 w 66"/>
                  <a:gd name="T7" fmla="*/ 46 h 67"/>
                  <a:gd name="T8" fmla="*/ 66 w 66"/>
                  <a:gd name="T9" fmla="*/ 34 h 67"/>
                  <a:gd name="T10" fmla="*/ 62 w 66"/>
                  <a:gd name="T11" fmla="*/ 19 h 67"/>
                  <a:gd name="T12" fmla="*/ 56 w 66"/>
                  <a:gd name="T13" fmla="*/ 9 h 67"/>
                  <a:gd name="T14" fmla="*/ 44 w 66"/>
                  <a:gd name="T15" fmla="*/ 2 h 67"/>
                  <a:gd name="T16" fmla="*/ 32 w 66"/>
                  <a:gd name="T17" fmla="*/ 0 h 67"/>
                  <a:gd name="T18" fmla="*/ 19 w 66"/>
                  <a:gd name="T19" fmla="*/ 2 h 67"/>
                  <a:gd name="T20" fmla="*/ 9 w 66"/>
                  <a:gd name="T21" fmla="*/ 9 h 67"/>
                  <a:gd name="T22" fmla="*/ 2 w 66"/>
                  <a:gd name="T23" fmla="*/ 19 h 67"/>
                  <a:gd name="T24" fmla="*/ 0 w 66"/>
                  <a:gd name="T25" fmla="*/ 34 h 67"/>
                  <a:gd name="T26" fmla="*/ 2 w 66"/>
                  <a:gd name="T27" fmla="*/ 46 h 67"/>
                  <a:gd name="T28" fmla="*/ 9 w 66"/>
                  <a:gd name="T29" fmla="*/ 57 h 67"/>
                  <a:gd name="T30" fmla="*/ 19 w 66"/>
                  <a:gd name="T31" fmla="*/ 64 h 67"/>
                  <a:gd name="T32" fmla="*/ 32 w 66"/>
                  <a:gd name="T33" fmla="*/ 67 h 67"/>
                  <a:gd name="T34" fmla="*/ 32 w 66"/>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7">
                    <a:moveTo>
                      <a:pt x="32" y="67"/>
                    </a:moveTo>
                    <a:lnTo>
                      <a:pt x="44" y="64"/>
                    </a:lnTo>
                    <a:lnTo>
                      <a:pt x="56" y="57"/>
                    </a:lnTo>
                    <a:lnTo>
                      <a:pt x="62" y="46"/>
                    </a:lnTo>
                    <a:lnTo>
                      <a:pt x="66" y="34"/>
                    </a:lnTo>
                    <a:lnTo>
                      <a:pt x="62" y="19"/>
                    </a:lnTo>
                    <a:lnTo>
                      <a:pt x="56" y="9"/>
                    </a:lnTo>
                    <a:lnTo>
                      <a:pt x="44" y="2"/>
                    </a:lnTo>
                    <a:lnTo>
                      <a:pt x="32" y="0"/>
                    </a:lnTo>
                    <a:lnTo>
                      <a:pt x="19" y="2"/>
                    </a:lnTo>
                    <a:lnTo>
                      <a:pt x="9" y="9"/>
                    </a:lnTo>
                    <a:lnTo>
                      <a:pt x="2" y="19"/>
                    </a:lnTo>
                    <a:lnTo>
                      <a:pt x="0" y="34"/>
                    </a:lnTo>
                    <a:lnTo>
                      <a:pt x="2" y="46"/>
                    </a:lnTo>
                    <a:lnTo>
                      <a:pt x="9" y="57"/>
                    </a:lnTo>
                    <a:lnTo>
                      <a:pt x="19" y="64"/>
                    </a:lnTo>
                    <a:lnTo>
                      <a:pt x="32" y="67"/>
                    </a:lnTo>
                    <a:lnTo>
                      <a:pt x="32" y="6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0" name="Freeform 750"/>
              <p:cNvSpPr>
                <a:spLocks/>
              </p:cNvSpPr>
              <p:nvPr/>
            </p:nvSpPr>
            <p:spPr bwMode="auto">
              <a:xfrm>
                <a:off x="4087" y="1968"/>
                <a:ext cx="32" cy="32"/>
              </a:xfrm>
              <a:custGeom>
                <a:avLst/>
                <a:gdLst>
                  <a:gd name="T0" fmla="*/ 34 w 65"/>
                  <a:gd name="T1" fmla="*/ 63 h 63"/>
                  <a:gd name="T2" fmla="*/ 44 w 65"/>
                  <a:gd name="T3" fmla="*/ 60 h 63"/>
                  <a:gd name="T4" fmla="*/ 55 w 65"/>
                  <a:gd name="T5" fmla="*/ 53 h 63"/>
                  <a:gd name="T6" fmla="*/ 62 w 65"/>
                  <a:gd name="T7" fmla="*/ 42 h 63"/>
                  <a:gd name="T8" fmla="*/ 65 w 65"/>
                  <a:gd name="T9" fmla="*/ 30 h 63"/>
                  <a:gd name="T10" fmla="*/ 62 w 65"/>
                  <a:gd name="T11" fmla="*/ 17 h 63"/>
                  <a:gd name="T12" fmla="*/ 55 w 65"/>
                  <a:gd name="T13" fmla="*/ 7 h 63"/>
                  <a:gd name="T14" fmla="*/ 44 w 65"/>
                  <a:gd name="T15" fmla="*/ 0 h 63"/>
                  <a:gd name="T16" fmla="*/ 34 w 65"/>
                  <a:gd name="T17" fmla="*/ 0 h 63"/>
                  <a:gd name="T18" fmla="*/ 19 w 65"/>
                  <a:gd name="T19" fmla="*/ 0 h 63"/>
                  <a:gd name="T20" fmla="*/ 9 w 65"/>
                  <a:gd name="T21" fmla="*/ 7 h 63"/>
                  <a:gd name="T22" fmla="*/ 2 w 65"/>
                  <a:gd name="T23" fmla="*/ 17 h 63"/>
                  <a:gd name="T24" fmla="*/ 0 w 65"/>
                  <a:gd name="T25" fmla="*/ 30 h 63"/>
                  <a:gd name="T26" fmla="*/ 2 w 65"/>
                  <a:gd name="T27" fmla="*/ 42 h 63"/>
                  <a:gd name="T28" fmla="*/ 9 w 65"/>
                  <a:gd name="T29" fmla="*/ 53 h 63"/>
                  <a:gd name="T30" fmla="*/ 19 w 65"/>
                  <a:gd name="T31" fmla="*/ 60 h 63"/>
                  <a:gd name="T32" fmla="*/ 34 w 65"/>
                  <a:gd name="T33" fmla="*/ 63 h 63"/>
                  <a:gd name="T34" fmla="*/ 34 w 65"/>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3">
                    <a:moveTo>
                      <a:pt x="34" y="63"/>
                    </a:moveTo>
                    <a:lnTo>
                      <a:pt x="44" y="60"/>
                    </a:lnTo>
                    <a:lnTo>
                      <a:pt x="55" y="53"/>
                    </a:lnTo>
                    <a:lnTo>
                      <a:pt x="62" y="42"/>
                    </a:lnTo>
                    <a:lnTo>
                      <a:pt x="65" y="30"/>
                    </a:lnTo>
                    <a:lnTo>
                      <a:pt x="62" y="17"/>
                    </a:lnTo>
                    <a:lnTo>
                      <a:pt x="55" y="7"/>
                    </a:lnTo>
                    <a:lnTo>
                      <a:pt x="44" y="0"/>
                    </a:lnTo>
                    <a:lnTo>
                      <a:pt x="34" y="0"/>
                    </a:lnTo>
                    <a:lnTo>
                      <a:pt x="19" y="0"/>
                    </a:lnTo>
                    <a:lnTo>
                      <a:pt x="9" y="7"/>
                    </a:lnTo>
                    <a:lnTo>
                      <a:pt x="2" y="17"/>
                    </a:lnTo>
                    <a:lnTo>
                      <a:pt x="0" y="30"/>
                    </a:lnTo>
                    <a:lnTo>
                      <a:pt x="2" y="42"/>
                    </a:lnTo>
                    <a:lnTo>
                      <a:pt x="9" y="53"/>
                    </a:lnTo>
                    <a:lnTo>
                      <a:pt x="19" y="60"/>
                    </a:lnTo>
                    <a:lnTo>
                      <a:pt x="34" y="63"/>
                    </a:lnTo>
                    <a:lnTo>
                      <a:pt x="34" y="6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1" name="Freeform 751"/>
              <p:cNvSpPr>
                <a:spLocks/>
              </p:cNvSpPr>
              <p:nvPr/>
            </p:nvSpPr>
            <p:spPr bwMode="auto">
              <a:xfrm>
                <a:off x="4067" y="2067"/>
                <a:ext cx="32" cy="31"/>
              </a:xfrm>
              <a:custGeom>
                <a:avLst/>
                <a:gdLst>
                  <a:gd name="T0" fmla="*/ 32 w 63"/>
                  <a:gd name="T1" fmla="*/ 64 h 64"/>
                  <a:gd name="T2" fmla="*/ 43 w 63"/>
                  <a:gd name="T3" fmla="*/ 60 h 64"/>
                  <a:gd name="T4" fmla="*/ 53 w 63"/>
                  <a:gd name="T5" fmla="*/ 55 h 64"/>
                  <a:gd name="T6" fmla="*/ 60 w 63"/>
                  <a:gd name="T7" fmla="*/ 45 h 64"/>
                  <a:gd name="T8" fmla="*/ 63 w 63"/>
                  <a:gd name="T9" fmla="*/ 34 h 64"/>
                  <a:gd name="T10" fmla="*/ 60 w 63"/>
                  <a:gd name="T11" fmla="*/ 19 h 64"/>
                  <a:gd name="T12" fmla="*/ 53 w 63"/>
                  <a:gd name="T13" fmla="*/ 9 h 64"/>
                  <a:gd name="T14" fmla="*/ 43 w 63"/>
                  <a:gd name="T15" fmla="*/ 2 h 64"/>
                  <a:gd name="T16" fmla="*/ 32 w 63"/>
                  <a:gd name="T17" fmla="*/ 0 h 64"/>
                  <a:gd name="T18" fmla="*/ 18 w 63"/>
                  <a:gd name="T19" fmla="*/ 2 h 64"/>
                  <a:gd name="T20" fmla="*/ 8 w 63"/>
                  <a:gd name="T21" fmla="*/ 9 h 64"/>
                  <a:gd name="T22" fmla="*/ 1 w 63"/>
                  <a:gd name="T23" fmla="*/ 19 h 64"/>
                  <a:gd name="T24" fmla="*/ 0 w 63"/>
                  <a:gd name="T25" fmla="*/ 34 h 64"/>
                  <a:gd name="T26" fmla="*/ 1 w 63"/>
                  <a:gd name="T27" fmla="*/ 45 h 64"/>
                  <a:gd name="T28" fmla="*/ 8 w 63"/>
                  <a:gd name="T29" fmla="*/ 55 h 64"/>
                  <a:gd name="T30" fmla="*/ 18 w 63"/>
                  <a:gd name="T31" fmla="*/ 60 h 64"/>
                  <a:gd name="T32" fmla="*/ 32 w 63"/>
                  <a:gd name="T33" fmla="*/ 64 h 64"/>
                  <a:gd name="T34" fmla="*/ 32 w 63"/>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4">
                    <a:moveTo>
                      <a:pt x="32" y="64"/>
                    </a:moveTo>
                    <a:lnTo>
                      <a:pt x="43" y="60"/>
                    </a:lnTo>
                    <a:lnTo>
                      <a:pt x="53" y="55"/>
                    </a:lnTo>
                    <a:lnTo>
                      <a:pt x="60" y="45"/>
                    </a:lnTo>
                    <a:lnTo>
                      <a:pt x="63" y="34"/>
                    </a:lnTo>
                    <a:lnTo>
                      <a:pt x="60" y="19"/>
                    </a:lnTo>
                    <a:lnTo>
                      <a:pt x="53" y="9"/>
                    </a:lnTo>
                    <a:lnTo>
                      <a:pt x="43" y="2"/>
                    </a:lnTo>
                    <a:lnTo>
                      <a:pt x="32" y="0"/>
                    </a:lnTo>
                    <a:lnTo>
                      <a:pt x="18" y="2"/>
                    </a:lnTo>
                    <a:lnTo>
                      <a:pt x="8" y="9"/>
                    </a:lnTo>
                    <a:lnTo>
                      <a:pt x="1" y="19"/>
                    </a:lnTo>
                    <a:lnTo>
                      <a:pt x="0" y="34"/>
                    </a:lnTo>
                    <a:lnTo>
                      <a:pt x="1" y="45"/>
                    </a:lnTo>
                    <a:lnTo>
                      <a:pt x="8" y="55"/>
                    </a:lnTo>
                    <a:lnTo>
                      <a:pt x="18" y="60"/>
                    </a:lnTo>
                    <a:lnTo>
                      <a:pt x="32" y="64"/>
                    </a:lnTo>
                    <a:lnTo>
                      <a:pt x="32" y="6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2" name="Freeform 752"/>
              <p:cNvSpPr>
                <a:spLocks/>
              </p:cNvSpPr>
              <p:nvPr/>
            </p:nvSpPr>
            <p:spPr bwMode="auto">
              <a:xfrm>
                <a:off x="4146" y="2069"/>
                <a:ext cx="37" cy="37"/>
              </a:xfrm>
              <a:custGeom>
                <a:avLst/>
                <a:gdLst>
                  <a:gd name="T0" fmla="*/ 38 w 74"/>
                  <a:gd name="T1" fmla="*/ 74 h 74"/>
                  <a:gd name="T2" fmla="*/ 52 w 74"/>
                  <a:gd name="T3" fmla="*/ 70 h 74"/>
                  <a:gd name="T4" fmla="*/ 64 w 74"/>
                  <a:gd name="T5" fmla="*/ 62 h 74"/>
                  <a:gd name="T6" fmla="*/ 70 w 74"/>
                  <a:gd name="T7" fmla="*/ 49 h 74"/>
                  <a:gd name="T8" fmla="*/ 74 w 74"/>
                  <a:gd name="T9" fmla="*/ 35 h 74"/>
                  <a:gd name="T10" fmla="*/ 70 w 74"/>
                  <a:gd name="T11" fmla="*/ 20 h 74"/>
                  <a:gd name="T12" fmla="*/ 64 w 74"/>
                  <a:gd name="T13" fmla="*/ 10 h 74"/>
                  <a:gd name="T14" fmla="*/ 52 w 74"/>
                  <a:gd name="T15" fmla="*/ 2 h 74"/>
                  <a:gd name="T16" fmla="*/ 38 w 74"/>
                  <a:gd name="T17" fmla="*/ 0 h 74"/>
                  <a:gd name="T18" fmla="*/ 22 w 74"/>
                  <a:gd name="T19" fmla="*/ 2 h 74"/>
                  <a:gd name="T20" fmla="*/ 10 w 74"/>
                  <a:gd name="T21" fmla="*/ 10 h 74"/>
                  <a:gd name="T22" fmla="*/ 2 w 74"/>
                  <a:gd name="T23" fmla="*/ 20 h 74"/>
                  <a:gd name="T24" fmla="*/ 0 w 74"/>
                  <a:gd name="T25" fmla="*/ 35 h 74"/>
                  <a:gd name="T26" fmla="*/ 2 w 74"/>
                  <a:gd name="T27" fmla="*/ 49 h 74"/>
                  <a:gd name="T28" fmla="*/ 10 w 74"/>
                  <a:gd name="T29" fmla="*/ 62 h 74"/>
                  <a:gd name="T30" fmla="*/ 22 w 74"/>
                  <a:gd name="T31" fmla="*/ 70 h 74"/>
                  <a:gd name="T32" fmla="*/ 38 w 74"/>
                  <a:gd name="T33" fmla="*/ 74 h 74"/>
                  <a:gd name="T34" fmla="*/ 38 w 74"/>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38" y="74"/>
                    </a:moveTo>
                    <a:lnTo>
                      <a:pt x="52" y="70"/>
                    </a:lnTo>
                    <a:lnTo>
                      <a:pt x="64" y="62"/>
                    </a:lnTo>
                    <a:lnTo>
                      <a:pt x="70" y="49"/>
                    </a:lnTo>
                    <a:lnTo>
                      <a:pt x="74" y="35"/>
                    </a:lnTo>
                    <a:lnTo>
                      <a:pt x="70" y="20"/>
                    </a:lnTo>
                    <a:lnTo>
                      <a:pt x="64" y="10"/>
                    </a:lnTo>
                    <a:lnTo>
                      <a:pt x="52" y="2"/>
                    </a:lnTo>
                    <a:lnTo>
                      <a:pt x="38" y="0"/>
                    </a:lnTo>
                    <a:lnTo>
                      <a:pt x="22" y="2"/>
                    </a:lnTo>
                    <a:lnTo>
                      <a:pt x="10" y="10"/>
                    </a:lnTo>
                    <a:lnTo>
                      <a:pt x="2" y="20"/>
                    </a:lnTo>
                    <a:lnTo>
                      <a:pt x="0" y="35"/>
                    </a:lnTo>
                    <a:lnTo>
                      <a:pt x="2" y="49"/>
                    </a:lnTo>
                    <a:lnTo>
                      <a:pt x="10" y="62"/>
                    </a:lnTo>
                    <a:lnTo>
                      <a:pt x="22" y="70"/>
                    </a:lnTo>
                    <a:lnTo>
                      <a:pt x="38" y="74"/>
                    </a:lnTo>
                    <a:lnTo>
                      <a:pt x="38" y="7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3" name="Freeform 753"/>
              <p:cNvSpPr>
                <a:spLocks/>
              </p:cNvSpPr>
              <p:nvPr/>
            </p:nvSpPr>
            <p:spPr bwMode="auto">
              <a:xfrm>
                <a:off x="3978" y="2095"/>
                <a:ext cx="31" cy="32"/>
              </a:xfrm>
              <a:custGeom>
                <a:avLst/>
                <a:gdLst>
                  <a:gd name="T0" fmla="*/ 32 w 62"/>
                  <a:gd name="T1" fmla="*/ 64 h 64"/>
                  <a:gd name="T2" fmla="*/ 42 w 62"/>
                  <a:gd name="T3" fmla="*/ 60 h 64"/>
                  <a:gd name="T4" fmla="*/ 52 w 62"/>
                  <a:gd name="T5" fmla="*/ 54 h 64"/>
                  <a:gd name="T6" fmla="*/ 58 w 62"/>
                  <a:gd name="T7" fmla="*/ 42 h 64"/>
                  <a:gd name="T8" fmla="*/ 62 w 62"/>
                  <a:gd name="T9" fmla="*/ 30 h 64"/>
                  <a:gd name="T10" fmla="*/ 58 w 62"/>
                  <a:gd name="T11" fmla="*/ 17 h 64"/>
                  <a:gd name="T12" fmla="*/ 52 w 62"/>
                  <a:gd name="T13" fmla="*/ 7 h 64"/>
                  <a:gd name="T14" fmla="*/ 42 w 62"/>
                  <a:gd name="T15" fmla="*/ 0 h 64"/>
                  <a:gd name="T16" fmla="*/ 32 w 62"/>
                  <a:gd name="T17" fmla="*/ 0 h 64"/>
                  <a:gd name="T18" fmla="*/ 17 w 62"/>
                  <a:gd name="T19" fmla="*/ 0 h 64"/>
                  <a:gd name="T20" fmla="*/ 7 w 62"/>
                  <a:gd name="T21" fmla="*/ 7 h 64"/>
                  <a:gd name="T22" fmla="*/ 0 w 62"/>
                  <a:gd name="T23" fmla="*/ 17 h 64"/>
                  <a:gd name="T24" fmla="*/ 0 w 62"/>
                  <a:gd name="T25" fmla="*/ 30 h 64"/>
                  <a:gd name="T26" fmla="*/ 0 w 62"/>
                  <a:gd name="T27" fmla="*/ 42 h 64"/>
                  <a:gd name="T28" fmla="*/ 7 w 62"/>
                  <a:gd name="T29" fmla="*/ 54 h 64"/>
                  <a:gd name="T30" fmla="*/ 17 w 62"/>
                  <a:gd name="T31" fmla="*/ 60 h 64"/>
                  <a:gd name="T32" fmla="*/ 32 w 62"/>
                  <a:gd name="T33" fmla="*/ 64 h 64"/>
                  <a:gd name="T34" fmla="*/ 32 w 62"/>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4">
                    <a:moveTo>
                      <a:pt x="32" y="64"/>
                    </a:moveTo>
                    <a:lnTo>
                      <a:pt x="42" y="60"/>
                    </a:lnTo>
                    <a:lnTo>
                      <a:pt x="52" y="54"/>
                    </a:lnTo>
                    <a:lnTo>
                      <a:pt x="58" y="42"/>
                    </a:lnTo>
                    <a:lnTo>
                      <a:pt x="62" y="30"/>
                    </a:lnTo>
                    <a:lnTo>
                      <a:pt x="58" y="17"/>
                    </a:lnTo>
                    <a:lnTo>
                      <a:pt x="52" y="7"/>
                    </a:lnTo>
                    <a:lnTo>
                      <a:pt x="42" y="0"/>
                    </a:lnTo>
                    <a:lnTo>
                      <a:pt x="32" y="0"/>
                    </a:lnTo>
                    <a:lnTo>
                      <a:pt x="17" y="0"/>
                    </a:lnTo>
                    <a:lnTo>
                      <a:pt x="7" y="7"/>
                    </a:lnTo>
                    <a:lnTo>
                      <a:pt x="0" y="17"/>
                    </a:lnTo>
                    <a:lnTo>
                      <a:pt x="0" y="30"/>
                    </a:lnTo>
                    <a:lnTo>
                      <a:pt x="0" y="42"/>
                    </a:lnTo>
                    <a:lnTo>
                      <a:pt x="7" y="54"/>
                    </a:lnTo>
                    <a:lnTo>
                      <a:pt x="17" y="60"/>
                    </a:lnTo>
                    <a:lnTo>
                      <a:pt x="32" y="64"/>
                    </a:lnTo>
                    <a:lnTo>
                      <a:pt x="32" y="6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4" name="Freeform 754"/>
              <p:cNvSpPr>
                <a:spLocks/>
              </p:cNvSpPr>
              <p:nvPr/>
            </p:nvSpPr>
            <p:spPr bwMode="auto">
              <a:xfrm>
                <a:off x="4053" y="2156"/>
                <a:ext cx="34" cy="35"/>
              </a:xfrm>
              <a:custGeom>
                <a:avLst/>
                <a:gdLst>
                  <a:gd name="T0" fmla="*/ 34 w 69"/>
                  <a:gd name="T1" fmla="*/ 70 h 70"/>
                  <a:gd name="T2" fmla="*/ 47 w 69"/>
                  <a:gd name="T3" fmla="*/ 67 h 70"/>
                  <a:gd name="T4" fmla="*/ 59 w 69"/>
                  <a:gd name="T5" fmla="*/ 59 h 70"/>
                  <a:gd name="T6" fmla="*/ 66 w 69"/>
                  <a:gd name="T7" fmla="*/ 47 h 70"/>
                  <a:gd name="T8" fmla="*/ 69 w 69"/>
                  <a:gd name="T9" fmla="*/ 34 h 70"/>
                  <a:gd name="T10" fmla="*/ 66 w 69"/>
                  <a:gd name="T11" fmla="*/ 18 h 70"/>
                  <a:gd name="T12" fmla="*/ 59 w 69"/>
                  <a:gd name="T13" fmla="*/ 8 h 70"/>
                  <a:gd name="T14" fmla="*/ 47 w 69"/>
                  <a:gd name="T15" fmla="*/ 2 h 70"/>
                  <a:gd name="T16" fmla="*/ 34 w 69"/>
                  <a:gd name="T17" fmla="*/ 0 h 70"/>
                  <a:gd name="T18" fmla="*/ 19 w 69"/>
                  <a:gd name="T19" fmla="*/ 2 h 70"/>
                  <a:gd name="T20" fmla="*/ 9 w 69"/>
                  <a:gd name="T21" fmla="*/ 8 h 70"/>
                  <a:gd name="T22" fmla="*/ 2 w 69"/>
                  <a:gd name="T23" fmla="*/ 18 h 70"/>
                  <a:gd name="T24" fmla="*/ 0 w 69"/>
                  <a:gd name="T25" fmla="*/ 34 h 70"/>
                  <a:gd name="T26" fmla="*/ 2 w 69"/>
                  <a:gd name="T27" fmla="*/ 47 h 70"/>
                  <a:gd name="T28" fmla="*/ 9 w 69"/>
                  <a:gd name="T29" fmla="*/ 59 h 70"/>
                  <a:gd name="T30" fmla="*/ 19 w 69"/>
                  <a:gd name="T31" fmla="*/ 67 h 70"/>
                  <a:gd name="T32" fmla="*/ 34 w 69"/>
                  <a:gd name="T33" fmla="*/ 70 h 70"/>
                  <a:gd name="T34" fmla="*/ 34 w 69"/>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70">
                    <a:moveTo>
                      <a:pt x="34" y="70"/>
                    </a:moveTo>
                    <a:lnTo>
                      <a:pt x="47" y="67"/>
                    </a:lnTo>
                    <a:lnTo>
                      <a:pt x="59" y="59"/>
                    </a:lnTo>
                    <a:lnTo>
                      <a:pt x="66" y="47"/>
                    </a:lnTo>
                    <a:lnTo>
                      <a:pt x="69" y="34"/>
                    </a:lnTo>
                    <a:lnTo>
                      <a:pt x="66" y="18"/>
                    </a:lnTo>
                    <a:lnTo>
                      <a:pt x="59" y="8"/>
                    </a:lnTo>
                    <a:lnTo>
                      <a:pt x="47" y="2"/>
                    </a:lnTo>
                    <a:lnTo>
                      <a:pt x="34" y="0"/>
                    </a:lnTo>
                    <a:lnTo>
                      <a:pt x="19" y="2"/>
                    </a:lnTo>
                    <a:lnTo>
                      <a:pt x="9" y="8"/>
                    </a:lnTo>
                    <a:lnTo>
                      <a:pt x="2" y="18"/>
                    </a:lnTo>
                    <a:lnTo>
                      <a:pt x="0" y="34"/>
                    </a:lnTo>
                    <a:lnTo>
                      <a:pt x="2" y="47"/>
                    </a:lnTo>
                    <a:lnTo>
                      <a:pt x="9" y="59"/>
                    </a:lnTo>
                    <a:lnTo>
                      <a:pt x="19" y="67"/>
                    </a:lnTo>
                    <a:lnTo>
                      <a:pt x="34" y="70"/>
                    </a:lnTo>
                    <a:lnTo>
                      <a:pt x="34" y="7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5" name="Freeform 755"/>
              <p:cNvSpPr>
                <a:spLocks/>
              </p:cNvSpPr>
              <p:nvPr/>
            </p:nvSpPr>
            <p:spPr bwMode="auto">
              <a:xfrm>
                <a:off x="4135" y="2168"/>
                <a:ext cx="38" cy="37"/>
              </a:xfrm>
              <a:custGeom>
                <a:avLst/>
                <a:gdLst>
                  <a:gd name="T0" fmla="*/ 39 w 76"/>
                  <a:gd name="T1" fmla="*/ 75 h 75"/>
                  <a:gd name="T2" fmla="*/ 50 w 76"/>
                  <a:gd name="T3" fmla="*/ 71 h 75"/>
                  <a:gd name="T4" fmla="*/ 64 w 76"/>
                  <a:gd name="T5" fmla="*/ 63 h 75"/>
                  <a:gd name="T6" fmla="*/ 72 w 76"/>
                  <a:gd name="T7" fmla="*/ 50 h 75"/>
                  <a:gd name="T8" fmla="*/ 76 w 76"/>
                  <a:gd name="T9" fmla="*/ 36 h 75"/>
                  <a:gd name="T10" fmla="*/ 72 w 76"/>
                  <a:gd name="T11" fmla="*/ 21 h 75"/>
                  <a:gd name="T12" fmla="*/ 64 w 76"/>
                  <a:gd name="T13" fmla="*/ 10 h 75"/>
                  <a:gd name="T14" fmla="*/ 50 w 76"/>
                  <a:gd name="T15" fmla="*/ 1 h 75"/>
                  <a:gd name="T16" fmla="*/ 39 w 76"/>
                  <a:gd name="T17" fmla="*/ 0 h 75"/>
                  <a:gd name="T18" fmla="*/ 24 w 76"/>
                  <a:gd name="T19" fmla="*/ 1 h 75"/>
                  <a:gd name="T20" fmla="*/ 12 w 76"/>
                  <a:gd name="T21" fmla="*/ 10 h 75"/>
                  <a:gd name="T22" fmla="*/ 2 w 76"/>
                  <a:gd name="T23" fmla="*/ 21 h 75"/>
                  <a:gd name="T24" fmla="*/ 0 w 76"/>
                  <a:gd name="T25" fmla="*/ 36 h 75"/>
                  <a:gd name="T26" fmla="*/ 2 w 76"/>
                  <a:gd name="T27" fmla="*/ 50 h 75"/>
                  <a:gd name="T28" fmla="*/ 12 w 76"/>
                  <a:gd name="T29" fmla="*/ 63 h 75"/>
                  <a:gd name="T30" fmla="*/ 24 w 76"/>
                  <a:gd name="T31" fmla="*/ 71 h 75"/>
                  <a:gd name="T32" fmla="*/ 39 w 76"/>
                  <a:gd name="T33" fmla="*/ 75 h 75"/>
                  <a:gd name="T34" fmla="*/ 39 w 76"/>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5">
                    <a:moveTo>
                      <a:pt x="39" y="75"/>
                    </a:moveTo>
                    <a:lnTo>
                      <a:pt x="50" y="71"/>
                    </a:lnTo>
                    <a:lnTo>
                      <a:pt x="64" y="63"/>
                    </a:lnTo>
                    <a:lnTo>
                      <a:pt x="72" y="50"/>
                    </a:lnTo>
                    <a:lnTo>
                      <a:pt x="76" y="36"/>
                    </a:lnTo>
                    <a:lnTo>
                      <a:pt x="72" y="21"/>
                    </a:lnTo>
                    <a:lnTo>
                      <a:pt x="64" y="10"/>
                    </a:lnTo>
                    <a:lnTo>
                      <a:pt x="50" y="1"/>
                    </a:lnTo>
                    <a:lnTo>
                      <a:pt x="39" y="0"/>
                    </a:lnTo>
                    <a:lnTo>
                      <a:pt x="24" y="1"/>
                    </a:lnTo>
                    <a:lnTo>
                      <a:pt x="12" y="10"/>
                    </a:lnTo>
                    <a:lnTo>
                      <a:pt x="2" y="21"/>
                    </a:lnTo>
                    <a:lnTo>
                      <a:pt x="0" y="36"/>
                    </a:lnTo>
                    <a:lnTo>
                      <a:pt x="2" y="50"/>
                    </a:lnTo>
                    <a:lnTo>
                      <a:pt x="12" y="63"/>
                    </a:lnTo>
                    <a:lnTo>
                      <a:pt x="24" y="71"/>
                    </a:lnTo>
                    <a:lnTo>
                      <a:pt x="39" y="75"/>
                    </a:lnTo>
                    <a:lnTo>
                      <a:pt x="39" y="7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6" name="Freeform 756"/>
              <p:cNvSpPr>
                <a:spLocks/>
              </p:cNvSpPr>
              <p:nvPr/>
            </p:nvSpPr>
            <p:spPr bwMode="auto">
              <a:xfrm>
                <a:off x="4072" y="2251"/>
                <a:ext cx="35" cy="33"/>
              </a:xfrm>
              <a:custGeom>
                <a:avLst/>
                <a:gdLst>
                  <a:gd name="T0" fmla="*/ 33 w 68"/>
                  <a:gd name="T1" fmla="*/ 67 h 67"/>
                  <a:gd name="T2" fmla="*/ 47 w 68"/>
                  <a:gd name="T3" fmla="*/ 64 h 67"/>
                  <a:gd name="T4" fmla="*/ 58 w 68"/>
                  <a:gd name="T5" fmla="*/ 57 h 67"/>
                  <a:gd name="T6" fmla="*/ 65 w 68"/>
                  <a:gd name="T7" fmla="*/ 45 h 67"/>
                  <a:gd name="T8" fmla="*/ 68 w 68"/>
                  <a:gd name="T9" fmla="*/ 33 h 67"/>
                  <a:gd name="T10" fmla="*/ 65 w 68"/>
                  <a:gd name="T11" fmla="*/ 18 h 67"/>
                  <a:gd name="T12" fmla="*/ 58 w 68"/>
                  <a:gd name="T13" fmla="*/ 8 h 67"/>
                  <a:gd name="T14" fmla="*/ 47 w 68"/>
                  <a:gd name="T15" fmla="*/ 2 h 67"/>
                  <a:gd name="T16" fmla="*/ 33 w 68"/>
                  <a:gd name="T17" fmla="*/ 0 h 67"/>
                  <a:gd name="T18" fmla="*/ 18 w 68"/>
                  <a:gd name="T19" fmla="*/ 2 h 67"/>
                  <a:gd name="T20" fmla="*/ 8 w 68"/>
                  <a:gd name="T21" fmla="*/ 8 h 67"/>
                  <a:gd name="T22" fmla="*/ 2 w 68"/>
                  <a:gd name="T23" fmla="*/ 18 h 67"/>
                  <a:gd name="T24" fmla="*/ 0 w 68"/>
                  <a:gd name="T25" fmla="*/ 33 h 67"/>
                  <a:gd name="T26" fmla="*/ 2 w 68"/>
                  <a:gd name="T27" fmla="*/ 45 h 67"/>
                  <a:gd name="T28" fmla="*/ 8 w 68"/>
                  <a:gd name="T29" fmla="*/ 57 h 67"/>
                  <a:gd name="T30" fmla="*/ 18 w 68"/>
                  <a:gd name="T31" fmla="*/ 64 h 67"/>
                  <a:gd name="T32" fmla="*/ 33 w 68"/>
                  <a:gd name="T33" fmla="*/ 67 h 67"/>
                  <a:gd name="T34" fmla="*/ 33 w 68"/>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7">
                    <a:moveTo>
                      <a:pt x="33" y="67"/>
                    </a:moveTo>
                    <a:lnTo>
                      <a:pt x="47" y="64"/>
                    </a:lnTo>
                    <a:lnTo>
                      <a:pt x="58" y="57"/>
                    </a:lnTo>
                    <a:lnTo>
                      <a:pt x="65" y="45"/>
                    </a:lnTo>
                    <a:lnTo>
                      <a:pt x="68" y="33"/>
                    </a:lnTo>
                    <a:lnTo>
                      <a:pt x="65" y="18"/>
                    </a:lnTo>
                    <a:lnTo>
                      <a:pt x="58" y="8"/>
                    </a:lnTo>
                    <a:lnTo>
                      <a:pt x="47" y="2"/>
                    </a:lnTo>
                    <a:lnTo>
                      <a:pt x="33" y="0"/>
                    </a:lnTo>
                    <a:lnTo>
                      <a:pt x="18" y="2"/>
                    </a:lnTo>
                    <a:lnTo>
                      <a:pt x="8" y="8"/>
                    </a:lnTo>
                    <a:lnTo>
                      <a:pt x="2" y="18"/>
                    </a:lnTo>
                    <a:lnTo>
                      <a:pt x="0" y="33"/>
                    </a:lnTo>
                    <a:lnTo>
                      <a:pt x="2" y="45"/>
                    </a:lnTo>
                    <a:lnTo>
                      <a:pt x="8" y="57"/>
                    </a:lnTo>
                    <a:lnTo>
                      <a:pt x="18" y="64"/>
                    </a:lnTo>
                    <a:lnTo>
                      <a:pt x="33" y="67"/>
                    </a:lnTo>
                    <a:lnTo>
                      <a:pt x="33" y="6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7" name="Freeform 757"/>
              <p:cNvSpPr>
                <a:spLocks/>
              </p:cNvSpPr>
              <p:nvPr/>
            </p:nvSpPr>
            <p:spPr bwMode="auto">
              <a:xfrm>
                <a:off x="3969" y="2271"/>
                <a:ext cx="32" cy="32"/>
              </a:xfrm>
              <a:custGeom>
                <a:avLst/>
                <a:gdLst>
                  <a:gd name="T0" fmla="*/ 31 w 64"/>
                  <a:gd name="T1" fmla="*/ 65 h 65"/>
                  <a:gd name="T2" fmla="*/ 42 w 64"/>
                  <a:gd name="T3" fmla="*/ 62 h 65"/>
                  <a:gd name="T4" fmla="*/ 52 w 64"/>
                  <a:gd name="T5" fmla="*/ 55 h 65"/>
                  <a:gd name="T6" fmla="*/ 61 w 64"/>
                  <a:gd name="T7" fmla="*/ 44 h 65"/>
                  <a:gd name="T8" fmla="*/ 64 w 64"/>
                  <a:gd name="T9" fmla="*/ 32 h 65"/>
                  <a:gd name="T10" fmla="*/ 61 w 64"/>
                  <a:gd name="T11" fmla="*/ 17 h 65"/>
                  <a:gd name="T12" fmla="*/ 52 w 64"/>
                  <a:gd name="T13" fmla="*/ 9 h 65"/>
                  <a:gd name="T14" fmla="*/ 42 w 64"/>
                  <a:gd name="T15" fmla="*/ 2 h 65"/>
                  <a:gd name="T16" fmla="*/ 31 w 64"/>
                  <a:gd name="T17" fmla="*/ 0 h 65"/>
                  <a:gd name="T18" fmla="*/ 17 w 64"/>
                  <a:gd name="T19" fmla="*/ 2 h 65"/>
                  <a:gd name="T20" fmla="*/ 9 w 64"/>
                  <a:gd name="T21" fmla="*/ 9 h 65"/>
                  <a:gd name="T22" fmla="*/ 2 w 64"/>
                  <a:gd name="T23" fmla="*/ 17 h 65"/>
                  <a:gd name="T24" fmla="*/ 0 w 64"/>
                  <a:gd name="T25" fmla="*/ 32 h 65"/>
                  <a:gd name="T26" fmla="*/ 2 w 64"/>
                  <a:gd name="T27" fmla="*/ 44 h 65"/>
                  <a:gd name="T28" fmla="*/ 9 w 64"/>
                  <a:gd name="T29" fmla="*/ 55 h 65"/>
                  <a:gd name="T30" fmla="*/ 17 w 64"/>
                  <a:gd name="T31" fmla="*/ 62 h 65"/>
                  <a:gd name="T32" fmla="*/ 31 w 64"/>
                  <a:gd name="T33" fmla="*/ 65 h 65"/>
                  <a:gd name="T34" fmla="*/ 31 w 64"/>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5">
                    <a:moveTo>
                      <a:pt x="31" y="65"/>
                    </a:moveTo>
                    <a:lnTo>
                      <a:pt x="42" y="62"/>
                    </a:lnTo>
                    <a:lnTo>
                      <a:pt x="52" y="55"/>
                    </a:lnTo>
                    <a:lnTo>
                      <a:pt x="61" y="44"/>
                    </a:lnTo>
                    <a:lnTo>
                      <a:pt x="64" y="32"/>
                    </a:lnTo>
                    <a:lnTo>
                      <a:pt x="61" y="17"/>
                    </a:lnTo>
                    <a:lnTo>
                      <a:pt x="52" y="9"/>
                    </a:lnTo>
                    <a:lnTo>
                      <a:pt x="42" y="2"/>
                    </a:lnTo>
                    <a:lnTo>
                      <a:pt x="31" y="0"/>
                    </a:lnTo>
                    <a:lnTo>
                      <a:pt x="17" y="2"/>
                    </a:lnTo>
                    <a:lnTo>
                      <a:pt x="9" y="9"/>
                    </a:lnTo>
                    <a:lnTo>
                      <a:pt x="2" y="17"/>
                    </a:lnTo>
                    <a:lnTo>
                      <a:pt x="0" y="32"/>
                    </a:lnTo>
                    <a:lnTo>
                      <a:pt x="2" y="44"/>
                    </a:lnTo>
                    <a:lnTo>
                      <a:pt x="9" y="55"/>
                    </a:lnTo>
                    <a:lnTo>
                      <a:pt x="17" y="62"/>
                    </a:lnTo>
                    <a:lnTo>
                      <a:pt x="31" y="65"/>
                    </a:lnTo>
                    <a:lnTo>
                      <a:pt x="31" y="65"/>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8" name="Freeform 758"/>
              <p:cNvSpPr>
                <a:spLocks/>
              </p:cNvSpPr>
              <p:nvPr/>
            </p:nvSpPr>
            <p:spPr bwMode="auto">
              <a:xfrm>
                <a:off x="3971" y="2192"/>
                <a:ext cx="35" cy="34"/>
              </a:xfrm>
              <a:custGeom>
                <a:avLst/>
                <a:gdLst>
                  <a:gd name="T0" fmla="*/ 36 w 69"/>
                  <a:gd name="T1" fmla="*/ 69 h 69"/>
                  <a:gd name="T2" fmla="*/ 47 w 69"/>
                  <a:gd name="T3" fmla="*/ 67 h 69"/>
                  <a:gd name="T4" fmla="*/ 59 w 69"/>
                  <a:gd name="T5" fmla="*/ 59 h 69"/>
                  <a:gd name="T6" fmla="*/ 66 w 69"/>
                  <a:gd name="T7" fmla="*/ 48 h 69"/>
                  <a:gd name="T8" fmla="*/ 69 w 69"/>
                  <a:gd name="T9" fmla="*/ 37 h 69"/>
                  <a:gd name="T10" fmla="*/ 66 w 69"/>
                  <a:gd name="T11" fmla="*/ 20 h 69"/>
                  <a:gd name="T12" fmla="*/ 59 w 69"/>
                  <a:gd name="T13" fmla="*/ 10 h 69"/>
                  <a:gd name="T14" fmla="*/ 47 w 69"/>
                  <a:gd name="T15" fmla="*/ 2 h 69"/>
                  <a:gd name="T16" fmla="*/ 36 w 69"/>
                  <a:gd name="T17" fmla="*/ 0 h 69"/>
                  <a:gd name="T18" fmla="*/ 21 w 69"/>
                  <a:gd name="T19" fmla="*/ 2 h 69"/>
                  <a:gd name="T20" fmla="*/ 9 w 69"/>
                  <a:gd name="T21" fmla="*/ 10 h 69"/>
                  <a:gd name="T22" fmla="*/ 0 w 69"/>
                  <a:gd name="T23" fmla="*/ 20 h 69"/>
                  <a:gd name="T24" fmla="*/ 0 w 69"/>
                  <a:gd name="T25" fmla="*/ 37 h 69"/>
                  <a:gd name="T26" fmla="*/ 0 w 69"/>
                  <a:gd name="T27" fmla="*/ 48 h 69"/>
                  <a:gd name="T28" fmla="*/ 9 w 69"/>
                  <a:gd name="T29" fmla="*/ 59 h 69"/>
                  <a:gd name="T30" fmla="*/ 21 w 69"/>
                  <a:gd name="T31" fmla="*/ 67 h 69"/>
                  <a:gd name="T32" fmla="*/ 36 w 69"/>
                  <a:gd name="T33" fmla="*/ 69 h 69"/>
                  <a:gd name="T34" fmla="*/ 36 w 69"/>
                  <a:gd name="T3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6" y="69"/>
                    </a:moveTo>
                    <a:lnTo>
                      <a:pt x="47" y="67"/>
                    </a:lnTo>
                    <a:lnTo>
                      <a:pt x="59" y="59"/>
                    </a:lnTo>
                    <a:lnTo>
                      <a:pt x="66" y="48"/>
                    </a:lnTo>
                    <a:lnTo>
                      <a:pt x="69" y="37"/>
                    </a:lnTo>
                    <a:lnTo>
                      <a:pt x="66" y="20"/>
                    </a:lnTo>
                    <a:lnTo>
                      <a:pt x="59" y="10"/>
                    </a:lnTo>
                    <a:lnTo>
                      <a:pt x="47" y="2"/>
                    </a:lnTo>
                    <a:lnTo>
                      <a:pt x="36" y="0"/>
                    </a:lnTo>
                    <a:lnTo>
                      <a:pt x="21" y="2"/>
                    </a:lnTo>
                    <a:lnTo>
                      <a:pt x="9" y="10"/>
                    </a:lnTo>
                    <a:lnTo>
                      <a:pt x="0" y="20"/>
                    </a:lnTo>
                    <a:lnTo>
                      <a:pt x="0" y="37"/>
                    </a:lnTo>
                    <a:lnTo>
                      <a:pt x="0" y="48"/>
                    </a:lnTo>
                    <a:lnTo>
                      <a:pt x="9" y="59"/>
                    </a:lnTo>
                    <a:lnTo>
                      <a:pt x="21" y="67"/>
                    </a:lnTo>
                    <a:lnTo>
                      <a:pt x="36" y="69"/>
                    </a:lnTo>
                    <a:lnTo>
                      <a:pt x="36" y="6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9" name="Freeform 759"/>
              <p:cNvSpPr>
                <a:spLocks/>
              </p:cNvSpPr>
              <p:nvPr/>
            </p:nvSpPr>
            <p:spPr bwMode="auto">
              <a:xfrm>
                <a:off x="3894" y="2163"/>
                <a:ext cx="35" cy="33"/>
              </a:xfrm>
              <a:custGeom>
                <a:avLst/>
                <a:gdLst>
                  <a:gd name="T0" fmla="*/ 33 w 70"/>
                  <a:gd name="T1" fmla="*/ 67 h 67"/>
                  <a:gd name="T2" fmla="*/ 46 w 70"/>
                  <a:gd name="T3" fmla="*/ 64 h 67"/>
                  <a:gd name="T4" fmla="*/ 58 w 70"/>
                  <a:gd name="T5" fmla="*/ 57 h 67"/>
                  <a:gd name="T6" fmla="*/ 67 w 70"/>
                  <a:gd name="T7" fmla="*/ 46 h 67"/>
                  <a:gd name="T8" fmla="*/ 70 w 70"/>
                  <a:gd name="T9" fmla="*/ 34 h 67"/>
                  <a:gd name="T10" fmla="*/ 67 w 70"/>
                  <a:gd name="T11" fmla="*/ 19 h 67"/>
                  <a:gd name="T12" fmla="*/ 58 w 70"/>
                  <a:gd name="T13" fmla="*/ 9 h 67"/>
                  <a:gd name="T14" fmla="*/ 46 w 70"/>
                  <a:gd name="T15" fmla="*/ 2 h 67"/>
                  <a:gd name="T16" fmla="*/ 33 w 70"/>
                  <a:gd name="T17" fmla="*/ 0 h 67"/>
                  <a:gd name="T18" fmla="*/ 20 w 70"/>
                  <a:gd name="T19" fmla="*/ 2 h 67"/>
                  <a:gd name="T20" fmla="*/ 10 w 70"/>
                  <a:gd name="T21" fmla="*/ 9 h 67"/>
                  <a:gd name="T22" fmla="*/ 1 w 70"/>
                  <a:gd name="T23" fmla="*/ 19 h 67"/>
                  <a:gd name="T24" fmla="*/ 0 w 70"/>
                  <a:gd name="T25" fmla="*/ 34 h 67"/>
                  <a:gd name="T26" fmla="*/ 1 w 70"/>
                  <a:gd name="T27" fmla="*/ 46 h 67"/>
                  <a:gd name="T28" fmla="*/ 10 w 70"/>
                  <a:gd name="T29" fmla="*/ 57 h 67"/>
                  <a:gd name="T30" fmla="*/ 20 w 70"/>
                  <a:gd name="T31" fmla="*/ 64 h 67"/>
                  <a:gd name="T32" fmla="*/ 33 w 70"/>
                  <a:gd name="T33" fmla="*/ 67 h 67"/>
                  <a:gd name="T34" fmla="*/ 33 w 70"/>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7">
                    <a:moveTo>
                      <a:pt x="33" y="67"/>
                    </a:moveTo>
                    <a:lnTo>
                      <a:pt x="46" y="64"/>
                    </a:lnTo>
                    <a:lnTo>
                      <a:pt x="58" y="57"/>
                    </a:lnTo>
                    <a:lnTo>
                      <a:pt x="67" y="46"/>
                    </a:lnTo>
                    <a:lnTo>
                      <a:pt x="70" y="34"/>
                    </a:lnTo>
                    <a:lnTo>
                      <a:pt x="67" y="19"/>
                    </a:lnTo>
                    <a:lnTo>
                      <a:pt x="58" y="9"/>
                    </a:lnTo>
                    <a:lnTo>
                      <a:pt x="46" y="2"/>
                    </a:lnTo>
                    <a:lnTo>
                      <a:pt x="33" y="0"/>
                    </a:lnTo>
                    <a:lnTo>
                      <a:pt x="20" y="2"/>
                    </a:lnTo>
                    <a:lnTo>
                      <a:pt x="10" y="9"/>
                    </a:lnTo>
                    <a:lnTo>
                      <a:pt x="1" y="19"/>
                    </a:lnTo>
                    <a:lnTo>
                      <a:pt x="0" y="34"/>
                    </a:lnTo>
                    <a:lnTo>
                      <a:pt x="1" y="46"/>
                    </a:lnTo>
                    <a:lnTo>
                      <a:pt x="10" y="57"/>
                    </a:lnTo>
                    <a:lnTo>
                      <a:pt x="20" y="64"/>
                    </a:lnTo>
                    <a:lnTo>
                      <a:pt x="33" y="67"/>
                    </a:lnTo>
                    <a:lnTo>
                      <a:pt x="33" y="6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0" name="Freeform 760"/>
              <p:cNvSpPr>
                <a:spLocks/>
              </p:cNvSpPr>
              <p:nvPr/>
            </p:nvSpPr>
            <p:spPr bwMode="auto">
              <a:xfrm>
                <a:off x="3806" y="2161"/>
                <a:ext cx="32" cy="34"/>
              </a:xfrm>
              <a:custGeom>
                <a:avLst/>
                <a:gdLst>
                  <a:gd name="T0" fmla="*/ 34 w 66"/>
                  <a:gd name="T1" fmla="*/ 67 h 67"/>
                  <a:gd name="T2" fmla="*/ 44 w 66"/>
                  <a:gd name="T3" fmla="*/ 64 h 67"/>
                  <a:gd name="T4" fmla="*/ 56 w 66"/>
                  <a:gd name="T5" fmla="*/ 57 h 67"/>
                  <a:gd name="T6" fmla="*/ 62 w 66"/>
                  <a:gd name="T7" fmla="*/ 45 h 67"/>
                  <a:gd name="T8" fmla="*/ 66 w 66"/>
                  <a:gd name="T9" fmla="*/ 34 h 67"/>
                  <a:gd name="T10" fmla="*/ 62 w 66"/>
                  <a:gd name="T11" fmla="*/ 20 h 67"/>
                  <a:gd name="T12" fmla="*/ 56 w 66"/>
                  <a:gd name="T13" fmla="*/ 10 h 67"/>
                  <a:gd name="T14" fmla="*/ 44 w 66"/>
                  <a:gd name="T15" fmla="*/ 2 h 67"/>
                  <a:gd name="T16" fmla="*/ 34 w 66"/>
                  <a:gd name="T17" fmla="*/ 0 h 67"/>
                  <a:gd name="T18" fmla="*/ 19 w 66"/>
                  <a:gd name="T19" fmla="*/ 2 h 67"/>
                  <a:gd name="T20" fmla="*/ 9 w 66"/>
                  <a:gd name="T21" fmla="*/ 10 h 67"/>
                  <a:gd name="T22" fmla="*/ 2 w 66"/>
                  <a:gd name="T23" fmla="*/ 20 h 67"/>
                  <a:gd name="T24" fmla="*/ 0 w 66"/>
                  <a:gd name="T25" fmla="*/ 34 h 67"/>
                  <a:gd name="T26" fmla="*/ 2 w 66"/>
                  <a:gd name="T27" fmla="*/ 45 h 67"/>
                  <a:gd name="T28" fmla="*/ 9 w 66"/>
                  <a:gd name="T29" fmla="*/ 57 h 67"/>
                  <a:gd name="T30" fmla="*/ 19 w 66"/>
                  <a:gd name="T31" fmla="*/ 64 h 67"/>
                  <a:gd name="T32" fmla="*/ 34 w 66"/>
                  <a:gd name="T33" fmla="*/ 67 h 67"/>
                  <a:gd name="T34" fmla="*/ 34 w 66"/>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7">
                    <a:moveTo>
                      <a:pt x="34" y="67"/>
                    </a:moveTo>
                    <a:lnTo>
                      <a:pt x="44" y="64"/>
                    </a:lnTo>
                    <a:lnTo>
                      <a:pt x="56" y="57"/>
                    </a:lnTo>
                    <a:lnTo>
                      <a:pt x="62" y="45"/>
                    </a:lnTo>
                    <a:lnTo>
                      <a:pt x="66" y="34"/>
                    </a:lnTo>
                    <a:lnTo>
                      <a:pt x="62" y="20"/>
                    </a:lnTo>
                    <a:lnTo>
                      <a:pt x="56" y="10"/>
                    </a:lnTo>
                    <a:lnTo>
                      <a:pt x="44" y="2"/>
                    </a:lnTo>
                    <a:lnTo>
                      <a:pt x="34" y="0"/>
                    </a:lnTo>
                    <a:lnTo>
                      <a:pt x="19" y="2"/>
                    </a:lnTo>
                    <a:lnTo>
                      <a:pt x="9" y="10"/>
                    </a:lnTo>
                    <a:lnTo>
                      <a:pt x="2" y="20"/>
                    </a:lnTo>
                    <a:lnTo>
                      <a:pt x="0" y="34"/>
                    </a:lnTo>
                    <a:lnTo>
                      <a:pt x="2" y="45"/>
                    </a:lnTo>
                    <a:lnTo>
                      <a:pt x="9" y="57"/>
                    </a:lnTo>
                    <a:lnTo>
                      <a:pt x="19" y="64"/>
                    </a:lnTo>
                    <a:lnTo>
                      <a:pt x="34" y="67"/>
                    </a:lnTo>
                    <a:lnTo>
                      <a:pt x="34" y="6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1" name="Freeform 761"/>
              <p:cNvSpPr>
                <a:spLocks/>
              </p:cNvSpPr>
              <p:nvPr/>
            </p:nvSpPr>
            <p:spPr bwMode="auto">
              <a:xfrm>
                <a:off x="3863" y="2240"/>
                <a:ext cx="34" cy="34"/>
              </a:xfrm>
              <a:custGeom>
                <a:avLst/>
                <a:gdLst>
                  <a:gd name="T0" fmla="*/ 33 w 67"/>
                  <a:gd name="T1" fmla="*/ 67 h 67"/>
                  <a:gd name="T2" fmla="*/ 45 w 67"/>
                  <a:gd name="T3" fmla="*/ 64 h 67"/>
                  <a:gd name="T4" fmla="*/ 57 w 67"/>
                  <a:gd name="T5" fmla="*/ 55 h 67"/>
                  <a:gd name="T6" fmla="*/ 63 w 67"/>
                  <a:gd name="T7" fmla="*/ 45 h 67"/>
                  <a:gd name="T8" fmla="*/ 67 w 67"/>
                  <a:gd name="T9" fmla="*/ 33 h 67"/>
                  <a:gd name="T10" fmla="*/ 63 w 67"/>
                  <a:gd name="T11" fmla="*/ 18 h 67"/>
                  <a:gd name="T12" fmla="*/ 57 w 67"/>
                  <a:gd name="T13" fmla="*/ 8 h 67"/>
                  <a:gd name="T14" fmla="*/ 45 w 67"/>
                  <a:gd name="T15" fmla="*/ 2 h 67"/>
                  <a:gd name="T16" fmla="*/ 33 w 67"/>
                  <a:gd name="T17" fmla="*/ 0 h 67"/>
                  <a:gd name="T18" fmla="*/ 20 w 67"/>
                  <a:gd name="T19" fmla="*/ 2 h 67"/>
                  <a:gd name="T20" fmla="*/ 10 w 67"/>
                  <a:gd name="T21" fmla="*/ 8 h 67"/>
                  <a:gd name="T22" fmla="*/ 1 w 67"/>
                  <a:gd name="T23" fmla="*/ 18 h 67"/>
                  <a:gd name="T24" fmla="*/ 0 w 67"/>
                  <a:gd name="T25" fmla="*/ 33 h 67"/>
                  <a:gd name="T26" fmla="*/ 1 w 67"/>
                  <a:gd name="T27" fmla="*/ 45 h 67"/>
                  <a:gd name="T28" fmla="*/ 10 w 67"/>
                  <a:gd name="T29" fmla="*/ 55 h 67"/>
                  <a:gd name="T30" fmla="*/ 20 w 67"/>
                  <a:gd name="T31" fmla="*/ 64 h 67"/>
                  <a:gd name="T32" fmla="*/ 33 w 67"/>
                  <a:gd name="T33" fmla="*/ 67 h 67"/>
                  <a:gd name="T34" fmla="*/ 33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33" y="67"/>
                    </a:moveTo>
                    <a:lnTo>
                      <a:pt x="45" y="64"/>
                    </a:lnTo>
                    <a:lnTo>
                      <a:pt x="57" y="55"/>
                    </a:lnTo>
                    <a:lnTo>
                      <a:pt x="63" y="45"/>
                    </a:lnTo>
                    <a:lnTo>
                      <a:pt x="67" y="33"/>
                    </a:lnTo>
                    <a:lnTo>
                      <a:pt x="63" y="18"/>
                    </a:lnTo>
                    <a:lnTo>
                      <a:pt x="57" y="8"/>
                    </a:lnTo>
                    <a:lnTo>
                      <a:pt x="45" y="2"/>
                    </a:lnTo>
                    <a:lnTo>
                      <a:pt x="33" y="0"/>
                    </a:lnTo>
                    <a:lnTo>
                      <a:pt x="20" y="2"/>
                    </a:lnTo>
                    <a:lnTo>
                      <a:pt x="10" y="8"/>
                    </a:lnTo>
                    <a:lnTo>
                      <a:pt x="1" y="18"/>
                    </a:lnTo>
                    <a:lnTo>
                      <a:pt x="0" y="33"/>
                    </a:lnTo>
                    <a:lnTo>
                      <a:pt x="1" y="45"/>
                    </a:lnTo>
                    <a:lnTo>
                      <a:pt x="10" y="55"/>
                    </a:lnTo>
                    <a:lnTo>
                      <a:pt x="20" y="64"/>
                    </a:lnTo>
                    <a:lnTo>
                      <a:pt x="33" y="67"/>
                    </a:lnTo>
                    <a:lnTo>
                      <a:pt x="33" y="6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2" name="Freeform 762"/>
              <p:cNvSpPr>
                <a:spLocks/>
              </p:cNvSpPr>
              <p:nvPr/>
            </p:nvSpPr>
            <p:spPr bwMode="auto">
              <a:xfrm>
                <a:off x="3858" y="1973"/>
                <a:ext cx="20" cy="19"/>
              </a:xfrm>
              <a:custGeom>
                <a:avLst/>
                <a:gdLst>
                  <a:gd name="T0" fmla="*/ 21 w 38"/>
                  <a:gd name="T1" fmla="*/ 38 h 38"/>
                  <a:gd name="T2" fmla="*/ 33 w 38"/>
                  <a:gd name="T3" fmla="*/ 32 h 38"/>
                  <a:gd name="T4" fmla="*/ 38 w 38"/>
                  <a:gd name="T5" fmla="*/ 17 h 38"/>
                  <a:gd name="T6" fmla="*/ 33 w 38"/>
                  <a:gd name="T7" fmla="*/ 3 h 38"/>
                  <a:gd name="T8" fmla="*/ 21 w 38"/>
                  <a:gd name="T9" fmla="*/ 0 h 38"/>
                  <a:gd name="T10" fmla="*/ 5 w 38"/>
                  <a:gd name="T11" fmla="*/ 3 h 38"/>
                  <a:gd name="T12" fmla="*/ 0 w 38"/>
                  <a:gd name="T13" fmla="*/ 17 h 38"/>
                  <a:gd name="T14" fmla="*/ 5 w 38"/>
                  <a:gd name="T15" fmla="*/ 32 h 38"/>
                  <a:gd name="T16" fmla="*/ 21 w 38"/>
                  <a:gd name="T17" fmla="*/ 38 h 38"/>
                  <a:gd name="T18" fmla="*/ 21 w 38"/>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21" y="38"/>
                    </a:moveTo>
                    <a:lnTo>
                      <a:pt x="33" y="32"/>
                    </a:lnTo>
                    <a:lnTo>
                      <a:pt x="38" y="17"/>
                    </a:lnTo>
                    <a:lnTo>
                      <a:pt x="33" y="3"/>
                    </a:lnTo>
                    <a:lnTo>
                      <a:pt x="21" y="0"/>
                    </a:lnTo>
                    <a:lnTo>
                      <a:pt x="5" y="3"/>
                    </a:lnTo>
                    <a:lnTo>
                      <a:pt x="0" y="17"/>
                    </a:lnTo>
                    <a:lnTo>
                      <a:pt x="5" y="32"/>
                    </a:lnTo>
                    <a:lnTo>
                      <a:pt x="21" y="38"/>
                    </a:lnTo>
                    <a:lnTo>
                      <a:pt x="21" y="3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3" name="Freeform 763"/>
              <p:cNvSpPr>
                <a:spLocks/>
              </p:cNvSpPr>
              <p:nvPr/>
            </p:nvSpPr>
            <p:spPr bwMode="auto">
              <a:xfrm>
                <a:off x="3975" y="1938"/>
                <a:ext cx="17" cy="17"/>
              </a:xfrm>
              <a:custGeom>
                <a:avLst/>
                <a:gdLst>
                  <a:gd name="T0" fmla="*/ 19 w 35"/>
                  <a:gd name="T1" fmla="*/ 33 h 33"/>
                  <a:gd name="T2" fmla="*/ 30 w 35"/>
                  <a:gd name="T3" fmla="*/ 28 h 33"/>
                  <a:gd name="T4" fmla="*/ 35 w 35"/>
                  <a:gd name="T5" fmla="*/ 18 h 33"/>
                  <a:gd name="T6" fmla="*/ 30 w 35"/>
                  <a:gd name="T7" fmla="*/ 3 h 33"/>
                  <a:gd name="T8" fmla="*/ 19 w 35"/>
                  <a:gd name="T9" fmla="*/ 0 h 33"/>
                  <a:gd name="T10" fmla="*/ 7 w 35"/>
                  <a:gd name="T11" fmla="*/ 3 h 33"/>
                  <a:gd name="T12" fmla="*/ 0 w 35"/>
                  <a:gd name="T13" fmla="*/ 18 h 33"/>
                  <a:gd name="T14" fmla="*/ 7 w 35"/>
                  <a:gd name="T15" fmla="*/ 28 h 33"/>
                  <a:gd name="T16" fmla="*/ 19 w 35"/>
                  <a:gd name="T17" fmla="*/ 33 h 33"/>
                  <a:gd name="T18" fmla="*/ 19 w 35"/>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3">
                    <a:moveTo>
                      <a:pt x="19" y="33"/>
                    </a:moveTo>
                    <a:lnTo>
                      <a:pt x="30" y="28"/>
                    </a:lnTo>
                    <a:lnTo>
                      <a:pt x="35" y="18"/>
                    </a:lnTo>
                    <a:lnTo>
                      <a:pt x="30" y="3"/>
                    </a:lnTo>
                    <a:lnTo>
                      <a:pt x="19" y="0"/>
                    </a:lnTo>
                    <a:lnTo>
                      <a:pt x="7" y="3"/>
                    </a:lnTo>
                    <a:lnTo>
                      <a:pt x="0" y="18"/>
                    </a:lnTo>
                    <a:lnTo>
                      <a:pt x="7" y="28"/>
                    </a:lnTo>
                    <a:lnTo>
                      <a:pt x="19" y="33"/>
                    </a:lnTo>
                    <a:lnTo>
                      <a:pt x="19" y="3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4" name="Freeform 764"/>
              <p:cNvSpPr>
                <a:spLocks/>
              </p:cNvSpPr>
              <p:nvPr/>
            </p:nvSpPr>
            <p:spPr bwMode="auto">
              <a:xfrm>
                <a:off x="4094" y="1974"/>
                <a:ext cx="15" cy="16"/>
              </a:xfrm>
              <a:custGeom>
                <a:avLst/>
                <a:gdLst>
                  <a:gd name="T0" fmla="*/ 15 w 30"/>
                  <a:gd name="T1" fmla="*/ 31 h 31"/>
                  <a:gd name="T2" fmla="*/ 25 w 30"/>
                  <a:gd name="T3" fmla="*/ 25 h 31"/>
                  <a:gd name="T4" fmla="*/ 30 w 30"/>
                  <a:gd name="T5" fmla="*/ 15 h 31"/>
                  <a:gd name="T6" fmla="*/ 25 w 30"/>
                  <a:gd name="T7" fmla="*/ 5 h 31"/>
                  <a:gd name="T8" fmla="*/ 15 w 30"/>
                  <a:gd name="T9" fmla="*/ 0 h 31"/>
                  <a:gd name="T10" fmla="*/ 4 w 30"/>
                  <a:gd name="T11" fmla="*/ 5 h 31"/>
                  <a:gd name="T12" fmla="*/ 0 w 30"/>
                  <a:gd name="T13" fmla="*/ 15 h 31"/>
                  <a:gd name="T14" fmla="*/ 4 w 30"/>
                  <a:gd name="T15" fmla="*/ 25 h 31"/>
                  <a:gd name="T16" fmla="*/ 15 w 30"/>
                  <a:gd name="T17" fmla="*/ 31 h 31"/>
                  <a:gd name="T18" fmla="*/ 15 w 30"/>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31"/>
                    </a:moveTo>
                    <a:lnTo>
                      <a:pt x="25" y="25"/>
                    </a:lnTo>
                    <a:lnTo>
                      <a:pt x="30" y="15"/>
                    </a:lnTo>
                    <a:lnTo>
                      <a:pt x="25" y="5"/>
                    </a:lnTo>
                    <a:lnTo>
                      <a:pt x="15" y="0"/>
                    </a:lnTo>
                    <a:lnTo>
                      <a:pt x="4" y="5"/>
                    </a:lnTo>
                    <a:lnTo>
                      <a:pt x="0" y="15"/>
                    </a:lnTo>
                    <a:lnTo>
                      <a:pt x="4" y="25"/>
                    </a:lnTo>
                    <a:lnTo>
                      <a:pt x="15" y="31"/>
                    </a:lnTo>
                    <a:lnTo>
                      <a:pt x="15" y="3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5" name="Freeform 765"/>
              <p:cNvSpPr>
                <a:spLocks/>
              </p:cNvSpPr>
              <p:nvPr/>
            </p:nvSpPr>
            <p:spPr bwMode="auto">
              <a:xfrm>
                <a:off x="4020" y="2016"/>
                <a:ext cx="15" cy="15"/>
              </a:xfrm>
              <a:custGeom>
                <a:avLst/>
                <a:gdLst>
                  <a:gd name="T0" fmla="*/ 16 w 31"/>
                  <a:gd name="T1" fmla="*/ 30 h 30"/>
                  <a:gd name="T2" fmla="*/ 26 w 31"/>
                  <a:gd name="T3" fmla="*/ 25 h 30"/>
                  <a:gd name="T4" fmla="*/ 31 w 31"/>
                  <a:gd name="T5" fmla="*/ 15 h 30"/>
                  <a:gd name="T6" fmla="*/ 26 w 31"/>
                  <a:gd name="T7" fmla="*/ 5 h 30"/>
                  <a:gd name="T8" fmla="*/ 16 w 31"/>
                  <a:gd name="T9" fmla="*/ 0 h 30"/>
                  <a:gd name="T10" fmla="*/ 4 w 31"/>
                  <a:gd name="T11" fmla="*/ 5 h 30"/>
                  <a:gd name="T12" fmla="*/ 0 w 31"/>
                  <a:gd name="T13" fmla="*/ 15 h 30"/>
                  <a:gd name="T14" fmla="*/ 4 w 31"/>
                  <a:gd name="T15" fmla="*/ 25 h 30"/>
                  <a:gd name="T16" fmla="*/ 16 w 31"/>
                  <a:gd name="T17" fmla="*/ 30 h 30"/>
                  <a:gd name="T18" fmla="*/ 16 w 3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30"/>
                    </a:moveTo>
                    <a:lnTo>
                      <a:pt x="26" y="25"/>
                    </a:lnTo>
                    <a:lnTo>
                      <a:pt x="31" y="15"/>
                    </a:lnTo>
                    <a:lnTo>
                      <a:pt x="26" y="5"/>
                    </a:lnTo>
                    <a:lnTo>
                      <a:pt x="16" y="0"/>
                    </a:lnTo>
                    <a:lnTo>
                      <a:pt x="4" y="5"/>
                    </a:lnTo>
                    <a:lnTo>
                      <a:pt x="0" y="15"/>
                    </a:lnTo>
                    <a:lnTo>
                      <a:pt x="4" y="25"/>
                    </a:lnTo>
                    <a:lnTo>
                      <a:pt x="16" y="30"/>
                    </a:lnTo>
                    <a:lnTo>
                      <a:pt x="16" y="3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6" name="Freeform 766"/>
              <p:cNvSpPr>
                <a:spLocks/>
              </p:cNvSpPr>
              <p:nvPr/>
            </p:nvSpPr>
            <p:spPr bwMode="auto">
              <a:xfrm>
                <a:off x="3930" y="2019"/>
                <a:ext cx="19" cy="17"/>
              </a:xfrm>
              <a:custGeom>
                <a:avLst/>
                <a:gdLst>
                  <a:gd name="T0" fmla="*/ 18 w 36"/>
                  <a:gd name="T1" fmla="*/ 33 h 33"/>
                  <a:gd name="T2" fmla="*/ 30 w 36"/>
                  <a:gd name="T3" fmla="*/ 28 h 33"/>
                  <a:gd name="T4" fmla="*/ 36 w 36"/>
                  <a:gd name="T5" fmla="*/ 18 h 33"/>
                  <a:gd name="T6" fmla="*/ 30 w 36"/>
                  <a:gd name="T7" fmla="*/ 5 h 33"/>
                  <a:gd name="T8" fmla="*/ 18 w 36"/>
                  <a:gd name="T9" fmla="*/ 0 h 33"/>
                  <a:gd name="T10" fmla="*/ 5 w 36"/>
                  <a:gd name="T11" fmla="*/ 5 h 33"/>
                  <a:gd name="T12" fmla="*/ 0 w 36"/>
                  <a:gd name="T13" fmla="*/ 18 h 33"/>
                  <a:gd name="T14" fmla="*/ 5 w 36"/>
                  <a:gd name="T15" fmla="*/ 28 h 33"/>
                  <a:gd name="T16" fmla="*/ 18 w 36"/>
                  <a:gd name="T17" fmla="*/ 33 h 33"/>
                  <a:gd name="T18" fmla="*/ 18 w 36"/>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3">
                    <a:moveTo>
                      <a:pt x="18" y="33"/>
                    </a:moveTo>
                    <a:lnTo>
                      <a:pt x="30" y="28"/>
                    </a:lnTo>
                    <a:lnTo>
                      <a:pt x="36" y="18"/>
                    </a:lnTo>
                    <a:lnTo>
                      <a:pt x="30" y="5"/>
                    </a:lnTo>
                    <a:lnTo>
                      <a:pt x="18" y="0"/>
                    </a:lnTo>
                    <a:lnTo>
                      <a:pt x="5" y="5"/>
                    </a:lnTo>
                    <a:lnTo>
                      <a:pt x="0" y="18"/>
                    </a:lnTo>
                    <a:lnTo>
                      <a:pt x="5" y="28"/>
                    </a:lnTo>
                    <a:lnTo>
                      <a:pt x="18" y="33"/>
                    </a:lnTo>
                    <a:lnTo>
                      <a:pt x="18" y="3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7" name="Freeform 767"/>
              <p:cNvSpPr>
                <a:spLocks/>
              </p:cNvSpPr>
              <p:nvPr/>
            </p:nvSpPr>
            <p:spPr bwMode="auto">
              <a:xfrm>
                <a:off x="3888" y="2089"/>
                <a:ext cx="17" cy="16"/>
              </a:xfrm>
              <a:custGeom>
                <a:avLst/>
                <a:gdLst>
                  <a:gd name="T0" fmla="*/ 17 w 33"/>
                  <a:gd name="T1" fmla="*/ 32 h 32"/>
                  <a:gd name="T2" fmla="*/ 27 w 33"/>
                  <a:gd name="T3" fmla="*/ 27 h 32"/>
                  <a:gd name="T4" fmla="*/ 33 w 33"/>
                  <a:gd name="T5" fmla="*/ 17 h 32"/>
                  <a:gd name="T6" fmla="*/ 27 w 33"/>
                  <a:gd name="T7" fmla="*/ 4 h 32"/>
                  <a:gd name="T8" fmla="*/ 17 w 33"/>
                  <a:gd name="T9" fmla="*/ 0 h 32"/>
                  <a:gd name="T10" fmla="*/ 3 w 33"/>
                  <a:gd name="T11" fmla="*/ 4 h 32"/>
                  <a:gd name="T12" fmla="*/ 0 w 33"/>
                  <a:gd name="T13" fmla="*/ 17 h 32"/>
                  <a:gd name="T14" fmla="*/ 3 w 33"/>
                  <a:gd name="T15" fmla="*/ 27 h 32"/>
                  <a:gd name="T16" fmla="*/ 17 w 33"/>
                  <a:gd name="T17" fmla="*/ 32 h 32"/>
                  <a:gd name="T18" fmla="*/ 17 w 33"/>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32"/>
                    </a:moveTo>
                    <a:lnTo>
                      <a:pt x="27" y="27"/>
                    </a:lnTo>
                    <a:lnTo>
                      <a:pt x="33" y="17"/>
                    </a:lnTo>
                    <a:lnTo>
                      <a:pt x="27" y="4"/>
                    </a:lnTo>
                    <a:lnTo>
                      <a:pt x="17" y="0"/>
                    </a:lnTo>
                    <a:lnTo>
                      <a:pt x="3" y="4"/>
                    </a:lnTo>
                    <a:lnTo>
                      <a:pt x="0" y="17"/>
                    </a:lnTo>
                    <a:lnTo>
                      <a:pt x="3" y="27"/>
                    </a:lnTo>
                    <a:lnTo>
                      <a:pt x="17" y="32"/>
                    </a:lnTo>
                    <a:lnTo>
                      <a:pt x="17" y="3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8" name="Freeform 768"/>
              <p:cNvSpPr>
                <a:spLocks/>
              </p:cNvSpPr>
              <p:nvPr/>
            </p:nvSpPr>
            <p:spPr bwMode="auto">
              <a:xfrm>
                <a:off x="3811" y="2062"/>
                <a:ext cx="16" cy="17"/>
              </a:xfrm>
              <a:custGeom>
                <a:avLst/>
                <a:gdLst>
                  <a:gd name="T0" fmla="*/ 15 w 32"/>
                  <a:gd name="T1" fmla="*/ 33 h 33"/>
                  <a:gd name="T2" fmla="*/ 25 w 32"/>
                  <a:gd name="T3" fmla="*/ 28 h 33"/>
                  <a:gd name="T4" fmla="*/ 32 w 32"/>
                  <a:gd name="T5" fmla="*/ 15 h 33"/>
                  <a:gd name="T6" fmla="*/ 25 w 32"/>
                  <a:gd name="T7" fmla="*/ 5 h 33"/>
                  <a:gd name="T8" fmla="*/ 15 w 32"/>
                  <a:gd name="T9" fmla="*/ 0 h 33"/>
                  <a:gd name="T10" fmla="*/ 5 w 32"/>
                  <a:gd name="T11" fmla="*/ 5 h 33"/>
                  <a:gd name="T12" fmla="*/ 0 w 32"/>
                  <a:gd name="T13" fmla="*/ 15 h 33"/>
                  <a:gd name="T14" fmla="*/ 5 w 32"/>
                  <a:gd name="T15" fmla="*/ 28 h 33"/>
                  <a:gd name="T16" fmla="*/ 15 w 32"/>
                  <a:gd name="T17" fmla="*/ 33 h 33"/>
                  <a:gd name="T18" fmla="*/ 15 w 32"/>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5" y="33"/>
                    </a:moveTo>
                    <a:lnTo>
                      <a:pt x="25" y="28"/>
                    </a:lnTo>
                    <a:lnTo>
                      <a:pt x="32" y="15"/>
                    </a:lnTo>
                    <a:lnTo>
                      <a:pt x="25" y="5"/>
                    </a:lnTo>
                    <a:lnTo>
                      <a:pt x="15" y="0"/>
                    </a:lnTo>
                    <a:lnTo>
                      <a:pt x="5" y="5"/>
                    </a:lnTo>
                    <a:lnTo>
                      <a:pt x="0" y="15"/>
                    </a:lnTo>
                    <a:lnTo>
                      <a:pt x="5" y="28"/>
                    </a:lnTo>
                    <a:lnTo>
                      <a:pt x="15" y="33"/>
                    </a:lnTo>
                    <a:lnTo>
                      <a:pt x="15" y="3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69" name="Freeform 769"/>
              <p:cNvSpPr>
                <a:spLocks/>
              </p:cNvSpPr>
              <p:nvPr/>
            </p:nvSpPr>
            <p:spPr bwMode="auto">
              <a:xfrm>
                <a:off x="3813" y="2169"/>
                <a:ext cx="14" cy="15"/>
              </a:xfrm>
              <a:custGeom>
                <a:avLst/>
                <a:gdLst>
                  <a:gd name="T0" fmla="*/ 14 w 29"/>
                  <a:gd name="T1" fmla="*/ 30 h 30"/>
                  <a:gd name="T2" fmla="*/ 24 w 29"/>
                  <a:gd name="T3" fmla="*/ 25 h 30"/>
                  <a:gd name="T4" fmla="*/ 29 w 29"/>
                  <a:gd name="T5" fmla="*/ 15 h 30"/>
                  <a:gd name="T6" fmla="*/ 24 w 29"/>
                  <a:gd name="T7" fmla="*/ 3 h 30"/>
                  <a:gd name="T8" fmla="*/ 14 w 29"/>
                  <a:gd name="T9" fmla="*/ 0 h 30"/>
                  <a:gd name="T10" fmla="*/ 4 w 29"/>
                  <a:gd name="T11" fmla="*/ 3 h 30"/>
                  <a:gd name="T12" fmla="*/ 0 w 29"/>
                  <a:gd name="T13" fmla="*/ 15 h 30"/>
                  <a:gd name="T14" fmla="*/ 4 w 29"/>
                  <a:gd name="T15" fmla="*/ 25 h 30"/>
                  <a:gd name="T16" fmla="*/ 14 w 29"/>
                  <a:gd name="T17" fmla="*/ 30 h 30"/>
                  <a:gd name="T18" fmla="*/ 14 w 2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0">
                    <a:moveTo>
                      <a:pt x="14" y="30"/>
                    </a:moveTo>
                    <a:lnTo>
                      <a:pt x="24" y="25"/>
                    </a:lnTo>
                    <a:lnTo>
                      <a:pt x="29" y="15"/>
                    </a:lnTo>
                    <a:lnTo>
                      <a:pt x="24" y="3"/>
                    </a:lnTo>
                    <a:lnTo>
                      <a:pt x="14" y="0"/>
                    </a:lnTo>
                    <a:lnTo>
                      <a:pt x="4" y="3"/>
                    </a:lnTo>
                    <a:lnTo>
                      <a:pt x="0" y="15"/>
                    </a:lnTo>
                    <a:lnTo>
                      <a:pt x="4" y="25"/>
                    </a:lnTo>
                    <a:lnTo>
                      <a:pt x="14" y="30"/>
                    </a:lnTo>
                    <a:lnTo>
                      <a:pt x="14" y="3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0" name="Freeform 770"/>
              <p:cNvSpPr>
                <a:spLocks/>
              </p:cNvSpPr>
              <p:nvPr/>
            </p:nvSpPr>
            <p:spPr bwMode="auto">
              <a:xfrm>
                <a:off x="3901" y="2169"/>
                <a:ext cx="18" cy="18"/>
              </a:xfrm>
              <a:custGeom>
                <a:avLst/>
                <a:gdLst>
                  <a:gd name="T0" fmla="*/ 18 w 35"/>
                  <a:gd name="T1" fmla="*/ 35 h 35"/>
                  <a:gd name="T2" fmla="*/ 30 w 35"/>
                  <a:gd name="T3" fmla="*/ 28 h 35"/>
                  <a:gd name="T4" fmla="*/ 35 w 35"/>
                  <a:gd name="T5" fmla="*/ 17 h 35"/>
                  <a:gd name="T6" fmla="*/ 30 w 35"/>
                  <a:gd name="T7" fmla="*/ 3 h 35"/>
                  <a:gd name="T8" fmla="*/ 18 w 35"/>
                  <a:gd name="T9" fmla="*/ 0 h 35"/>
                  <a:gd name="T10" fmla="*/ 5 w 35"/>
                  <a:gd name="T11" fmla="*/ 3 h 35"/>
                  <a:gd name="T12" fmla="*/ 0 w 35"/>
                  <a:gd name="T13" fmla="*/ 17 h 35"/>
                  <a:gd name="T14" fmla="*/ 5 w 35"/>
                  <a:gd name="T15" fmla="*/ 28 h 35"/>
                  <a:gd name="T16" fmla="*/ 18 w 35"/>
                  <a:gd name="T17" fmla="*/ 35 h 35"/>
                  <a:gd name="T18" fmla="*/ 18 w 35"/>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lnTo>
                      <a:pt x="30" y="28"/>
                    </a:lnTo>
                    <a:lnTo>
                      <a:pt x="35" y="17"/>
                    </a:lnTo>
                    <a:lnTo>
                      <a:pt x="30" y="3"/>
                    </a:lnTo>
                    <a:lnTo>
                      <a:pt x="18" y="0"/>
                    </a:lnTo>
                    <a:lnTo>
                      <a:pt x="5" y="3"/>
                    </a:lnTo>
                    <a:lnTo>
                      <a:pt x="0" y="17"/>
                    </a:lnTo>
                    <a:lnTo>
                      <a:pt x="5" y="28"/>
                    </a:lnTo>
                    <a:lnTo>
                      <a:pt x="18" y="35"/>
                    </a:lnTo>
                    <a:lnTo>
                      <a:pt x="18" y="3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1" name="Freeform 771"/>
              <p:cNvSpPr>
                <a:spLocks/>
              </p:cNvSpPr>
              <p:nvPr/>
            </p:nvSpPr>
            <p:spPr bwMode="auto">
              <a:xfrm>
                <a:off x="3979" y="2200"/>
                <a:ext cx="16" cy="15"/>
              </a:xfrm>
              <a:custGeom>
                <a:avLst/>
                <a:gdLst>
                  <a:gd name="T0" fmla="*/ 15 w 33"/>
                  <a:gd name="T1" fmla="*/ 32 h 32"/>
                  <a:gd name="T2" fmla="*/ 26 w 33"/>
                  <a:gd name="T3" fmla="*/ 27 h 32"/>
                  <a:gd name="T4" fmla="*/ 33 w 33"/>
                  <a:gd name="T5" fmla="*/ 17 h 32"/>
                  <a:gd name="T6" fmla="*/ 26 w 33"/>
                  <a:gd name="T7" fmla="*/ 5 h 32"/>
                  <a:gd name="T8" fmla="*/ 15 w 33"/>
                  <a:gd name="T9" fmla="*/ 0 h 32"/>
                  <a:gd name="T10" fmla="*/ 5 w 33"/>
                  <a:gd name="T11" fmla="*/ 5 h 32"/>
                  <a:gd name="T12" fmla="*/ 0 w 33"/>
                  <a:gd name="T13" fmla="*/ 17 h 32"/>
                  <a:gd name="T14" fmla="*/ 5 w 33"/>
                  <a:gd name="T15" fmla="*/ 27 h 32"/>
                  <a:gd name="T16" fmla="*/ 15 w 33"/>
                  <a:gd name="T17" fmla="*/ 32 h 32"/>
                  <a:gd name="T18" fmla="*/ 15 w 33"/>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5" y="32"/>
                    </a:moveTo>
                    <a:lnTo>
                      <a:pt x="26" y="27"/>
                    </a:lnTo>
                    <a:lnTo>
                      <a:pt x="33" y="17"/>
                    </a:lnTo>
                    <a:lnTo>
                      <a:pt x="26" y="5"/>
                    </a:lnTo>
                    <a:lnTo>
                      <a:pt x="15" y="0"/>
                    </a:lnTo>
                    <a:lnTo>
                      <a:pt x="5" y="5"/>
                    </a:lnTo>
                    <a:lnTo>
                      <a:pt x="0" y="17"/>
                    </a:lnTo>
                    <a:lnTo>
                      <a:pt x="5" y="27"/>
                    </a:lnTo>
                    <a:lnTo>
                      <a:pt x="15" y="32"/>
                    </a:lnTo>
                    <a:lnTo>
                      <a:pt x="15" y="3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2" name="Freeform 772"/>
              <p:cNvSpPr>
                <a:spLocks/>
              </p:cNvSpPr>
              <p:nvPr/>
            </p:nvSpPr>
            <p:spPr bwMode="auto">
              <a:xfrm>
                <a:off x="4059" y="2163"/>
                <a:ext cx="17" cy="16"/>
              </a:xfrm>
              <a:custGeom>
                <a:avLst/>
                <a:gdLst>
                  <a:gd name="T0" fmla="*/ 18 w 34"/>
                  <a:gd name="T1" fmla="*/ 34 h 34"/>
                  <a:gd name="T2" fmla="*/ 29 w 34"/>
                  <a:gd name="T3" fmla="*/ 27 h 34"/>
                  <a:gd name="T4" fmla="*/ 34 w 34"/>
                  <a:gd name="T5" fmla="*/ 16 h 34"/>
                  <a:gd name="T6" fmla="*/ 29 w 34"/>
                  <a:gd name="T7" fmla="*/ 5 h 34"/>
                  <a:gd name="T8" fmla="*/ 18 w 34"/>
                  <a:gd name="T9" fmla="*/ 0 h 34"/>
                  <a:gd name="T10" fmla="*/ 5 w 34"/>
                  <a:gd name="T11" fmla="*/ 5 h 34"/>
                  <a:gd name="T12" fmla="*/ 0 w 34"/>
                  <a:gd name="T13" fmla="*/ 16 h 34"/>
                  <a:gd name="T14" fmla="*/ 5 w 34"/>
                  <a:gd name="T15" fmla="*/ 27 h 34"/>
                  <a:gd name="T16" fmla="*/ 18 w 34"/>
                  <a:gd name="T17" fmla="*/ 34 h 34"/>
                  <a:gd name="T18" fmla="*/ 18 w 34"/>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8" y="34"/>
                    </a:moveTo>
                    <a:lnTo>
                      <a:pt x="29" y="27"/>
                    </a:lnTo>
                    <a:lnTo>
                      <a:pt x="34" y="16"/>
                    </a:lnTo>
                    <a:lnTo>
                      <a:pt x="29" y="5"/>
                    </a:lnTo>
                    <a:lnTo>
                      <a:pt x="18" y="0"/>
                    </a:lnTo>
                    <a:lnTo>
                      <a:pt x="5" y="5"/>
                    </a:lnTo>
                    <a:lnTo>
                      <a:pt x="0" y="16"/>
                    </a:lnTo>
                    <a:lnTo>
                      <a:pt x="5" y="27"/>
                    </a:lnTo>
                    <a:lnTo>
                      <a:pt x="18" y="34"/>
                    </a:lnTo>
                    <a:lnTo>
                      <a:pt x="18" y="3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3" name="Freeform 773"/>
              <p:cNvSpPr>
                <a:spLocks/>
              </p:cNvSpPr>
              <p:nvPr/>
            </p:nvSpPr>
            <p:spPr bwMode="auto">
              <a:xfrm>
                <a:off x="4144" y="2175"/>
                <a:ext cx="17" cy="17"/>
              </a:xfrm>
              <a:custGeom>
                <a:avLst/>
                <a:gdLst>
                  <a:gd name="T0" fmla="*/ 15 w 33"/>
                  <a:gd name="T1" fmla="*/ 33 h 33"/>
                  <a:gd name="T2" fmla="*/ 28 w 33"/>
                  <a:gd name="T3" fmla="*/ 28 h 33"/>
                  <a:gd name="T4" fmla="*/ 33 w 33"/>
                  <a:gd name="T5" fmla="*/ 18 h 33"/>
                  <a:gd name="T6" fmla="*/ 28 w 33"/>
                  <a:gd name="T7" fmla="*/ 5 h 33"/>
                  <a:gd name="T8" fmla="*/ 15 w 33"/>
                  <a:gd name="T9" fmla="*/ 0 h 33"/>
                  <a:gd name="T10" fmla="*/ 5 w 33"/>
                  <a:gd name="T11" fmla="*/ 5 h 33"/>
                  <a:gd name="T12" fmla="*/ 0 w 33"/>
                  <a:gd name="T13" fmla="*/ 18 h 33"/>
                  <a:gd name="T14" fmla="*/ 5 w 33"/>
                  <a:gd name="T15" fmla="*/ 28 h 33"/>
                  <a:gd name="T16" fmla="*/ 15 w 33"/>
                  <a:gd name="T17" fmla="*/ 33 h 33"/>
                  <a:gd name="T18" fmla="*/ 15 w 3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5" y="33"/>
                    </a:moveTo>
                    <a:lnTo>
                      <a:pt x="28" y="28"/>
                    </a:lnTo>
                    <a:lnTo>
                      <a:pt x="33" y="18"/>
                    </a:lnTo>
                    <a:lnTo>
                      <a:pt x="28" y="5"/>
                    </a:lnTo>
                    <a:lnTo>
                      <a:pt x="15" y="0"/>
                    </a:lnTo>
                    <a:lnTo>
                      <a:pt x="5" y="5"/>
                    </a:lnTo>
                    <a:lnTo>
                      <a:pt x="0" y="18"/>
                    </a:lnTo>
                    <a:lnTo>
                      <a:pt x="5" y="28"/>
                    </a:lnTo>
                    <a:lnTo>
                      <a:pt x="15" y="33"/>
                    </a:lnTo>
                    <a:lnTo>
                      <a:pt x="15" y="3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4" name="Freeform 774"/>
              <p:cNvSpPr>
                <a:spLocks/>
              </p:cNvSpPr>
              <p:nvPr/>
            </p:nvSpPr>
            <p:spPr bwMode="auto">
              <a:xfrm>
                <a:off x="4080" y="2257"/>
                <a:ext cx="15" cy="15"/>
              </a:xfrm>
              <a:custGeom>
                <a:avLst/>
                <a:gdLst>
                  <a:gd name="T0" fmla="*/ 15 w 30"/>
                  <a:gd name="T1" fmla="*/ 31 h 31"/>
                  <a:gd name="T2" fmla="*/ 25 w 30"/>
                  <a:gd name="T3" fmla="*/ 26 h 31"/>
                  <a:gd name="T4" fmla="*/ 30 w 30"/>
                  <a:gd name="T5" fmla="*/ 15 h 31"/>
                  <a:gd name="T6" fmla="*/ 25 w 30"/>
                  <a:gd name="T7" fmla="*/ 4 h 31"/>
                  <a:gd name="T8" fmla="*/ 15 w 30"/>
                  <a:gd name="T9" fmla="*/ 0 h 31"/>
                  <a:gd name="T10" fmla="*/ 3 w 30"/>
                  <a:gd name="T11" fmla="*/ 4 h 31"/>
                  <a:gd name="T12" fmla="*/ 0 w 30"/>
                  <a:gd name="T13" fmla="*/ 15 h 31"/>
                  <a:gd name="T14" fmla="*/ 3 w 30"/>
                  <a:gd name="T15" fmla="*/ 26 h 31"/>
                  <a:gd name="T16" fmla="*/ 15 w 30"/>
                  <a:gd name="T17" fmla="*/ 31 h 31"/>
                  <a:gd name="T18" fmla="*/ 15 w 30"/>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31"/>
                    </a:moveTo>
                    <a:lnTo>
                      <a:pt x="25" y="26"/>
                    </a:lnTo>
                    <a:lnTo>
                      <a:pt x="30" y="15"/>
                    </a:lnTo>
                    <a:lnTo>
                      <a:pt x="25" y="4"/>
                    </a:lnTo>
                    <a:lnTo>
                      <a:pt x="15" y="0"/>
                    </a:lnTo>
                    <a:lnTo>
                      <a:pt x="3" y="4"/>
                    </a:lnTo>
                    <a:lnTo>
                      <a:pt x="0" y="15"/>
                    </a:lnTo>
                    <a:lnTo>
                      <a:pt x="3" y="26"/>
                    </a:lnTo>
                    <a:lnTo>
                      <a:pt x="15" y="31"/>
                    </a:lnTo>
                    <a:lnTo>
                      <a:pt x="15" y="3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5" name="Freeform 775"/>
              <p:cNvSpPr>
                <a:spLocks/>
              </p:cNvSpPr>
              <p:nvPr/>
            </p:nvSpPr>
            <p:spPr bwMode="auto">
              <a:xfrm>
                <a:off x="3975" y="2276"/>
                <a:ext cx="15" cy="17"/>
              </a:xfrm>
              <a:custGeom>
                <a:avLst/>
                <a:gdLst>
                  <a:gd name="T0" fmla="*/ 15 w 30"/>
                  <a:gd name="T1" fmla="*/ 33 h 33"/>
                  <a:gd name="T2" fmla="*/ 25 w 30"/>
                  <a:gd name="T3" fmla="*/ 27 h 33"/>
                  <a:gd name="T4" fmla="*/ 30 w 30"/>
                  <a:gd name="T5" fmla="*/ 15 h 33"/>
                  <a:gd name="T6" fmla="*/ 25 w 30"/>
                  <a:gd name="T7" fmla="*/ 3 h 33"/>
                  <a:gd name="T8" fmla="*/ 15 w 30"/>
                  <a:gd name="T9" fmla="*/ 0 h 33"/>
                  <a:gd name="T10" fmla="*/ 7 w 30"/>
                  <a:gd name="T11" fmla="*/ 3 h 33"/>
                  <a:gd name="T12" fmla="*/ 0 w 30"/>
                  <a:gd name="T13" fmla="*/ 15 h 33"/>
                  <a:gd name="T14" fmla="*/ 7 w 30"/>
                  <a:gd name="T15" fmla="*/ 27 h 33"/>
                  <a:gd name="T16" fmla="*/ 15 w 30"/>
                  <a:gd name="T17" fmla="*/ 33 h 33"/>
                  <a:gd name="T18" fmla="*/ 15 w 30"/>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3">
                    <a:moveTo>
                      <a:pt x="15" y="33"/>
                    </a:moveTo>
                    <a:lnTo>
                      <a:pt x="25" y="27"/>
                    </a:lnTo>
                    <a:lnTo>
                      <a:pt x="30" y="15"/>
                    </a:lnTo>
                    <a:lnTo>
                      <a:pt x="25" y="3"/>
                    </a:lnTo>
                    <a:lnTo>
                      <a:pt x="15" y="0"/>
                    </a:lnTo>
                    <a:lnTo>
                      <a:pt x="7" y="3"/>
                    </a:lnTo>
                    <a:lnTo>
                      <a:pt x="0" y="15"/>
                    </a:lnTo>
                    <a:lnTo>
                      <a:pt x="7" y="27"/>
                    </a:lnTo>
                    <a:lnTo>
                      <a:pt x="15" y="33"/>
                    </a:lnTo>
                    <a:lnTo>
                      <a:pt x="15" y="3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6" name="Freeform 776"/>
              <p:cNvSpPr>
                <a:spLocks/>
              </p:cNvSpPr>
              <p:nvPr/>
            </p:nvSpPr>
            <p:spPr bwMode="auto">
              <a:xfrm>
                <a:off x="3872" y="2246"/>
                <a:ext cx="15" cy="16"/>
              </a:xfrm>
              <a:custGeom>
                <a:avLst/>
                <a:gdLst>
                  <a:gd name="T0" fmla="*/ 16 w 31"/>
                  <a:gd name="T1" fmla="*/ 31 h 31"/>
                  <a:gd name="T2" fmla="*/ 26 w 31"/>
                  <a:gd name="T3" fmla="*/ 25 h 31"/>
                  <a:gd name="T4" fmla="*/ 31 w 31"/>
                  <a:gd name="T5" fmla="*/ 15 h 31"/>
                  <a:gd name="T6" fmla="*/ 26 w 31"/>
                  <a:gd name="T7" fmla="*/ 5 h 31"/>
                  <a:gd name="T8" fmla="*/ 16 w 31"/>
                  <a:gd name="T9" fmla="*/ 0 h 31"/>
                  <a:gd name="T10" fmla="*/ 4 w 31"/>
                  <a:gd name="T11" fmla="*/ 5 h 31"/>
                  <a:gd name="T12" fmla="*/ 0 w 31"/>
                  <a:gd name="T13" fmla="*/ 15 h 31"/>
                  <a:gd name="T14" fmla="*/ 4 w 31"/>
                  <a:gd name="T15" fmla="*/ 25 h 31"/>
                  <a:gd name="T16" fmla="*/ 16 w 31"/>
                  <a:gd name="T17" fmla="*/ 31 h 31"/>
                  <a:gd name="T18" fmla="*/ 16 w 31"/>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31"/>
                    </a:moveTo>
                    <a:lnTo>
                      <a:pt x="26" y="25"/>
                    </a:lnTo>
                    <a:lnTo>
                      <a:pt x="31" y="15"/>
                    </a:lnTo>
                    <a:lnTo>
                      <a:pt x="26" y="5"/>
                    </a:lnTo>
                    <a:lnTo>
                      <a:pt x="16" y="0"/>
                    </a:lnTo>
                    <a:lnTo>
                      <a:pt x="4" y="5"/>
                    </a:lnTo>
                    <a:lnTo>
                      <a:pt x="0" y="15"/>
                    </a:lnTo>
                    <a:lnTo>
                      <a:pt x="4" y="25"/>
                    </a:lnTo>
                    <a:lnTo>
                      <a:pt x="16" y="31"/>
                    </a:lnTo>
                    <a:lnTo>
                      <a:pt x="16" y="3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7" name="Freeform 777"/>
              <p:cNvSpPr>
                <a:spLocks/>
              </p:cNvSpPr>
              <p:nvPr/>
            </p:nvSpPr>
            <p:spPr bwMode="auto">
              <a:xfrm>
                <a:off x="3985" y="2101"/>
                <a:ext cx="14" cy="14"/>
              </a:xfrm>
              <a:custGeom>
                <a:avLst/>
                <a:gdLst>
                  <a:gd name="T0" fmla="*/ 15 w 29"/>
                  <a:gd name="T1" fmla="*/ 28 h 28"/>
                  <a:gd name="T2" fmla="*/ 24 w 29"/>
                  <a:gd name="T3" fmla="*/ 23 h 28"/>
                  <a:gd name="T4" fmla="*/ 29 w 29"/>
                  <a:gd name="T5" fmla="*/ 15 h 28"/>
                  <a:gd name="T6" fmla="*/ 24 w 29"/>
                  <a:gd name="T7" fmla="*/ 5 h 28"/>
                  <a:gd name="T8" fmla="*/ 15 w 29"/>
                  <a:gd name="T9" fmla="*/ 0 h 28"/>
                  <a:gd name="T10" fmla="*/ 5 w 29"/>
                  <a:gd name="T11" fmla="*/ 5 h 28"/>
                  <a:gd name="T12" fmla="*/ 0 w 29"/>
                  <a:gd name="T13" fmla="*/ 15 h 28"/>
                  <a:gd name="T14" fmla="*/ 5 w 29"/>
                  <a:gd name="T15" fmla="*/ 23 h 28"/>
                  <a:gd name="T16" fmla="*/ 15 w 29"/>
                  <a:gd name="T17" fmla="*/ 28 h 28"/>
                  <a:gd name="T18" fmla="*/ 15 w 29"/>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5" y="28"/>
                    </a:moveTo>
                    <a:lnTo>
                      <a:pt x="24" y="23"/>
                    </a:lnTo>
                    <a:lnTo>
                      <a:pt x="29" y="15"/>
                    </a:lnTo>
                    <a:lnTo>
                      <a:pt x="24" y="5"/>
                    </a:lnTo>
                    <a:lnTo>
                      <a:pt x="15" y="0"/>
                    </a:lnTo>
                    <a:lnTo>
                      <a:pt x="5" y="5"/>
                    </a:lnTo>
                    <a:lnTo>
                      <a:pt x="0" y="15"/>
                    </a:lnTo>
                    <a:lnTo>
                      <a:pt x="5" y="23"/>
                    </a:lnTo>
                    <a:lnTo>
                      <a:pt x="15" y="28"/>
                    </a:lnTo>
                    <a:lnTo>
                      <a:pt x="15" y="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8" name="Freeform 778"/>
              <p:cNvSpPr>
                <a:spLocks/>
              </p:cNvSpPr>
              <p:nvPr/>
            </p:nvSpPr>
            <p:spPr bwMode="auto">
              <a:xfrm>
                <a:off x="4076" y="2074"/>
                <a:ext cx="13" cy="14"/>
              </a:xfrm>
              <a:custGeom>
                <a:avLst/>
                <a:gdLst>
                  <a:gd name="T0" fmla="*/ 13 w 26"/>
                  <a:gd name="T1" fmla="*/ 29 h 29"/>
                  <a:gd name="T2" fmla="*/ 21 w 26"/>
                  <a:gd name="T3" fmla="*/ 24 h 29"/>
                  <a:gd name="T4" fmla="*/ 26 w 26"/>
                  <a:gd name="T5" fmla="*/ 14 h 29"/>
                  <a:gd name="T6" fmla="*/ 21 w 26"/>
                  <a:gd name="T7" fmla="*/ 4 h 29"/>
                  <a:gd name="T8" fmla="*/ 13 w 26"/>
                  <a:gd name="T9" fmla="*/ 0 h 29"/>
                  <a:gd name="T10" fmla="*/ 3 w 26"/>
                  <a:gd name="T11" fmla="*/ 4 h 29"/>
                  <a:gd name="T12" fmla="*/ 0 w 26"/>
                  <a:gd name="T13" fmla="*/ 14 h 29"/>
                  <a:gd name="T14" fmla="*/ 3 w 26"/>
                  <a:gd name="T15" fmla="*/ 24 h 29"/>
                  <a:gd name="T16" fmla="*/ 13 w 26"/>
                  <a:gd name="T17" fmla="*/ 29 h 29"/>
                  <a:gd name="T18" fmla="*/ 13 w 26"/>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3" y="29"/>
                    </a:moveTo>
                    <a:lnTo>
                      <a:pt x="21" y="24"/>
                    </a:lnTo>
                    <a:lnTo>
                      <a:pt x="26" y="14"/>
                    </a:lnTo>
                    <a:lnTo>
                      <a:pt x="21" y="4"/>
                    </a:lnTo>
                    <a:lnTo>
                      <a:pt x="13" y="0"/>
                    </a:lnTo>
                    <a:lnTo>
                      <a:pt x="3" y="4"/>
                    </a:lnTo>
                    <a:lnTo>
                      <a:pt x="0" y="14"/>
                    </a:lnTo>
                    <a:lnTo>
                      <a:pt x="3" y="24"/>
                    </a:lnTo>
                    <a:lnTo>
                      <a:pt x="13" y="29"/>
                    </a:lnTo>
                    <a:lnTo>
                      <a:pt x="13" y="2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9" name="Freeform 779"/>
              <p:cNvSpPr>
                <a:spLocks/>
              </p:cNvSpPr>
              <p:nvPr/>
            </p:nvSpPr>
            <p:spPr bwMode="auto">
              <a:xfrm>
                <a:off x="4152" y="2076"/>
                <a:ext cx="19" cy="17"/>
              </a:xfrm>
              <a:custGeom>
                <a:avLst/>
                <a:gdLst>
                  <a:gd name="T0" fmla="*/ 21 w 38"/>
                  <a:gd name="T1" fmla="*/ 35 h 35"/>
                  <a:gd name="T2" fmla="*/ 33 w 38"/>
                  <a:gd name="T3" fmla="*/ 28 h 35"/>
                  <a:gd name="T4" fmla="*/ 38 w 38"/>
                  <a:gd name="T5" fmla="*/ 16 h 35"/>
                  <a:gd name="T6" fmla="*/ 33 w 38"/>
                  <a:gd name="T7" fmla="*/ 3 h 35"/>
                  <a:gd name="T8" fmla="*/ 21 w 38"/>
                  <a:gd name="T9" fmla="*/ 0 h 35"/>
                  <a:gd name="T10" fmla="*/ 6 w 38"/>
                  <a:gd name="T11" fmla="*/ 3 h 35"/>
                  <a:gd name="T12" fmla="*/ 0 w 38"/>
                  <a:gd name="T13" fmla="*/ 16 h 35"/>
                  <a:gd name="T14" fmla="*/ 6 w 38"/>
                  <a:gd name="T15" fmla="*/ 28 h 35"/>
                  <a:gd name="T16" fmla="*/ 21 w 38"/>
                  <a:gd name="T17" fmla="*/ 35 h 35"/>
                  <a:gd name="T18" fmla="*/ 21 w 3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5">
                    <a:moveTo>
                      <a:pt x="21" y="35"/>
                    </a:moveTo>
                    <a:lnTo>
                      <a:pt x="33" y="28"/>
                    </a:lnTo>
                    <a:lnTo>
                      <a:pt x="38" y="16"/>
                    </a:lnTo>
                    <a:lnTo>
                      <a:pt x="33" y="3"/>
                    </a:lnTo>
                    <a:lnTo>
                      <a:pt x="21" y="0"/>
                    </a:lnTo>
                    <a:lnTo>
                      <a:pt x="6" y="3"/>
                    </a:lnTo>
                    <a:lnTo>
                      <a:pt x="0" y="16"/>
                    </a:lnTo>
                    <a:lnTo>
                      <a:pt x="6" y="28"/>
                    </a:lnTo>
                    <a:lnTo>
                      <a:pt x="21" y="35"/>
                    </a:lnTo>
                    <a:lnTo>
                      <a:pt x="21" y="3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0" name="Freeform 780"/>
              <p:cNvSpPr>
                <a:spLocks/>
              </p:cNvSpPr>
              <p:nvPr/>
            </p:nvSpPr>
            <p:spPr bwMode="auto">
              <a:xfrm>
                <a:off x="4824" y="2327"/>
                <a:ext cx="63" cy="62"/>
              </a:xfrm>
              <a:custGeom>
                <a:avLst/>
                <a:gdLst>
                  <a:gd name="T0" fmla="*/ 64 w 126"/>
                  <a:gd name="T1" fmla="*/ 124 h 124"/>
                  <a:gd name="T2" fmla="*/ 76 w 126"/>
                  <a:gd name="T3" fmla="*/ 120 h 124"/>
                  <a:gd name="T4" fmla="*/ 87 w 126"/>
                  <a:gd name="T5" fmla="*/ 117 h 124"/>
                  <a:gd name="T6" fmla="*/ 97 w 126"/>
                  <a:gd name="T7" fmla="*/ 110 h 124"/>
                  <a:gd name="T8" fmla="*/ 107 w 126"/>
                  <a:gd name="T9" fmla="*/ 105 h 124"/>
                  <a:gd name="T10" fmla="*/ 112 w 126"/>
                  <a:gd name="T11" fmla="*/ 95 h 124"/>
                  <a:gd name="T12" fmla="*/ 119 w 126"/>
                  <a:gd name="T13" fmla="*/ 85 h 124"/>
                  <a:gd name="T14" fmla="*/ 122 w 126"/>
                  <a:gd name="T15" fmla="*/ 73 h 124"/>
                  <a:gd name="T16" fmla="*/ 126 w 126"/>
                  <a:gd name="T17" fmla="*/ 62 h 124"/>
                  <a:gd name="T18" fmla="*/ 122 w 126"/>
                  <a:gd name="T19" fmla="*/ 48 h 124"/>
                  <a:gd name="T20" fmla="*/ 119 w 126"/>
                  <a:gd name="T21" fmla="*/ 37 h 124"/>
                  <a:gd name="T22" fmla="*/ 112 w 126"/>
                  <a:gd name="T23" fmla="*/ 27 h 124"/>
                  <a:gd name="T24" fmla="*/ 107 w 126"/>
                  <a:gd name="T25" fmla="*/ 18 h 124"/>
                  <a:gd name="T26" fmla="*/ 97 w 126"/>
                  <a:gd name="T27" fmla="*/ 8 h 124"/>
                  <a:gd name="T28" fmla="*/ 87 w 126"/>
                  <a:gd name="T29" fmla="*/ 3 h 124"/>
                  <a:gd name="T30" fmla="*/ 76 w 126"/>
                  <a:gd name="T31" fmla="*/ 0 h 124"/>
                  <a:gd name="T32" fmla="*/ 64 w 126"/>
                  <a:gd name="T33" fmla="*/ 0 h 124"/>
                  <a:gd name="T34" fmla="*/ 49 w 126"/>
                  <a:gd name="T35" fmla="*/ 0 h 124"/>
                  <a:gd name="T36" fmla="*/ 39 w 126"/>
                  <a:gd name="T37" fmla="*/ 3 h 124"/>
                  <a:gd name="T38" fmla="*/ 27 w 126"/>
                  <a:gd name="T39" fmla="*/ 8 h 124"/>
                  <a:gd name="T40" fmla="*/ 19 w 126"/>
                  <a:gd name="T41" fmla="*/ 18 h 124"/>
                  <a:gd name="T42" fmla="*/ 9 w 126"/>
                  <a:gd name="T43" fmla="*/ 27 h 124"/>
                  <a:gd name="T44" fmla="*/ 4 w 126"/>
                  <a:gd name="T45" fmla="*/ 37 h 124"/>
                  <a:gd name="T46" fmla="*/ 0 w 126"/>
                  <a:gd name="T47" fmla="*/ 48 h 124"/>
                  <a:gd name="T48" fmla="*/ 0 w 126"/>
                  <a:gd name="T49" fmla="*/ 62 h 124"/>
                  <a:gd name="T50" fmla="*/ 0 w 126"/>
                  <a:gd name="T51" fmla="*/ 73 h 124"/>
                  <a:gd name="T52" fmla="*/ 4 w 126"/>
                  <a:gd name="T53" fmla="*/ 85 h 124"/>
                  <a:gd name="T54" fmla="*/ 9 w 126"/>
                  <a:gd name="T55" fmla="*/ 95 h 124"/>
                  <a:gd name="T56" fmla="*/ 19 w 126"/>
                  <a:gd name="T57" fmla="*/ 105 h 124"/>
                  <a:gd name="T58" fmla="*/ 27 w 126"/>
                  <a:gd name="T59" fmla="*/ 110 h 124"/>
                  <a:gd name="T60" fmla="*/ 39 w 126"/>
                  <a:gd name="T61" fmla="*/ 117 h 124"/>
                  <a:gd name="T62" fmla="*/ 49 w 126"/>
                  <a:gd name="T63" fmla="*/ 120 h 124"/>
                  <a:gd name="T64" fmla="*/ 64 w 126"/>
                  <a:gd name="T65" fmla="*/ 124 h 124"/>
                  <a:gd name="T66" fmla="*/ 64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4" y="124"/>
                    </a:moveTo>
                    <a:lnTo>
                      <a:pt x="76" y="120"/>
                    </a:lnTo>
                    <a:lnTo>
                      <a:pt x="87" y="117"/>
                    </a:lnTo>
                    <a:lnTo>
                      <a:pt x="97" y="110"/>
                    </a:lnTo>
                    <a:lnTo>
                      <a:pt x="107" y="105"/>
                    </a:lnTo>
                    <a:lnTo>
                      <a:pt x="112" y="95"/>
                    </a:lnTo>
                    <a:lnTo>
                      <a:pt x="119" y="85"/>
                    </a:lnTo>
                    <a:lnTo>
                      <a:pt x="122" y="73"/>
                    </a:lnTo>
                    <a:lnTo>
                      <a:pt x="126" y="62"/>
                    </a:lnTo>
                    <a:lnTo>
                      <a:pt x="122" y="48"/>
                    </a:lnTo>
                    <a:lnTo>
                      <a:pt x="119" y="37"/>
                    </a:lnTo>
                    <a:lnTo>
                      <a:pt x="112" y="27"/>
                    </a:lnTo>
                    <a:lnTo>
                      <a:pt x="107" y="18"/>
                    </a:lnTo>
                    <a:lnTo>
                      <a:pt x="97" y="8"/>
                    </a:lnTo>
                    <a:lnTo>
                      <a:pt x="87" y="3"/>
                    </a:lnTo>
                    <a:lnTo>
                      <a:pt x="76" y="0"/>
                    </a:lnTo>
                    <a:lnTo>
                      <a:pt x="64" y="0"/>
                    </a:lnTo>
                    <a:lnTo>
                      <a:pt x="49" y="0"/>
                    </a:lnTo>
                    <a:lnTo>
                      <a:pt x="39" y="3"/>
                    </a:lnTo>
                    <a:lnTo>
                      <a:pt x="27" y="8"/>
                    </a:lnTo>
                    <a:lnTo>
                      <a:pt x="19" y="18"/>
                    </a:lnTo>
                    <a:lnTo>
                      <a:pt x="9" y="27"/>
                    </a:lnTo>
                    <a:lnTo>
                      <a:pt x="4" y="37"/>
                    </a:lnTo>
                    <a:lnTo>
                      <a:pt x="0" y="48"/>
                    </a:lnTo>
                    <a:lnTo>
                      <a:pt x="0" y="62"/>
                    </a:lnTo>
                    <a:lnTo>
                      <a:pt x="0" y="73"/>
                    </a:lnTo>
                    <a:lnTo>
                      <a:pt x="4" y="85"/>
                    </a:lnTo>
                    <a:lnTo>
                      <a:pt x="9" y="95"/>
                    </a:lnTo>
                    <a:lnTo>
                      <a:pt x="19" y="105"/>
                    </a:lnTo>
                    <a:lnTo>
                      <a:pt x="27" y="110"/>
                    </a:lnTo>
                    <a:lnTo>
                      <a:pt x="39" y="117"/>
                    </a:lnTo>
                    <a:lnTo>
                      <a:pt x="49" y="120"/>
                    </a:lnTo>
                    <a:lnTo>
                      <a:pt x="64" y="124"/>
                    </a:lnTo>
                    <a:lnTo>
                      <a:pt x="64"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1" name="Freeform 781"/>
              <p:cNvSpPr>
                <a:spLocks/>
              </p:cNvSpPr>
              <p:nvPr/>
            </p:nvSpPr>
            <p:spPr bwMode="auto">
              <a:xfrm>
                <a:off x="4868" y="2404"/>
                <a:ext cx="62" cy="62"/>
              </a:xfrm>
              <a:custGeom>
                <a:avLst/>
                <a:gdLst>
                  <a:gd name="T0" fmla="*/ 62 w 124"/>
                  <a:gd name="T1" fmla="*/ 123 h 123"/>
                  <a:gd name="T2" fmla="*/ 72 w 124"/>
                  <a:gd name="T3" fmla="*/ 120 h 123"/>
                  <a:gd name="T4" fmla="*/ 84 w 124"/>
                  <a:gd name="T5" fmla="*/ 117 h 123"/>
                  <a:gd name="T6" fmla="*/ 94 w 124"/>
                  <a:gd name="T7" fmla="*/ 110 h 123"/>
                  <a:gd name="T8" fmla="*/ 104 w 124"/>
                  <a:gd name="T9" fmla="*/ 105 h 123"/>
                  <a:gd name="T10" fmla="*/ 111 w 124"/>
                  <a:gd name="T11" fmla="*/ 95 h 123"/>
                  <a:gd name="T12" fmla="*/ 117 w 124"/>
                  <a:gd name="T13" fmla="*/ 85 h 123"/>
                  <a:gd name="T14" fmla="*/ 121 w 124"/>
                  <a:gd name="T15" fmla="*/ 73 h 123"/>
                  <a:gd name="T16" fmla="*/ 124 w 124"/>
                  <a:gd name="T17" fmla="*/ 62 h 123"/>
                  <a:gd name="T18" fmla="*/ 121 w 124"/>
                  <a:gd name="T19" fmla="*/ 48 h 123"/>
                  <a:gd name="T20" fmla="*/ 117 w 124"/>
                  <a:gd name="T21" fmla="*/ 37 h 123"/>
                  <a:gd name="T22" fmla="*/ 111 w 124"/>
                  <a:gd name="T23" fmla="*/ 26 h 123"/>
                  <a:gd name="T24" fmla="*/ 104 w 124"/>
                  <a:gd name="T25" fmla="*/ 18 h 123"/>
                  <a:gd name="T26" fmla="*/ 94 w 124"/>
                  <a:gd name="T27" fmla="*/ 8 h 123"/>
                  <a:gd name="T28" fmla="*/ 84 w 124"/>
                  <a:gd name="T29" fmla="*/ 3 h 123"/>
                  <a:gd name="T30" fmla="*/ 72 w 124"/>
                  <a:gd name="T31" fmla="*/ 0 h 123"/>
                  <a:gd name="T32" fmla="*/ 62 w 124"/>
                  <a:gd name="T33" fmla="*/ 0 h 123"/>
                  <a:gd name="T34" fmla="*/ 49 w 124"/>
                  <a:gd name="T35" fmla="*/ 0 h 123"/>
                  <a:gd name="T36" fmla="*/ 37 w 124"/>
                  <a:gd name="T37" fmla="*/ 3 h 123"/>
                  <a:gd name="T38" fmla="*/ 27 w 124"/>
                  <a:gd name="T39" fmla="*/ 8 h 123"/>
                  <a:gd name="T40" fmla="*/ 19 w 124"/>
                  <a:gd name="T41" fmla="*/ 18 h 123"/>
                  <a:gd name="T42" fmla="*/ 9 w 124"/>
                  <a:gd name="T43" fmla="*/ 26 h 123"/>
                  <a:gd name="T44" fmla="*/ 4 w 124"/>
                  <a:gd name="T45" fmla="*/ 37 h 123"/>
                  <a:gd name="T46" fmla="*/ 0 w 124"/>
                  <a:gd name="T47" fmla="*/ 48 h 123"/>
                  <a:gd name="T48" fmla="*/ 0 w 124"/>
                  <a:gd name="T49" fmla="*/ 62 h 123"/>
                  <a:gd name="T50" fmla="*/ 0 w 124"/>
                  <a:gd name="T51" fmla="*/ 73 h 123"/>
                  <a:gd name="T52" fmla="*/ 4 w 124"/>
                  <a:gd name="T53" fmla="*/ 85 h 123"/>
                  <a:gd name="T54" fmla="*/ 9 w 124"/>
                  <a:gd name="T55" fmla="*/ 95 h 123"/>
                  <a:gd name="T56" fmla="*/ 19 w 124"/>
                  <a:gd name="T57" fmla="*/ 105 h 123"/>
                  <a:gd name="T58" fmla="*/ 27 w 124"/>
                  <a:gd name="T59" fmla="*/ 110 h 123"/>
                  <a:gd name="T60" fmla="*/ 37 w 124"/>
                  <a:gd name="T61" fmla="*/ 117 h 123"/>
                  <a:gd name="T62" fmla="*/ 49 w 124"/>
                  <a:gd name="T63" fmla="*/ 120 h 123"/>
                  <a:gd name="T64" fmla="*/ 62 w 124"/>
                  <a:gd name="T65" fmla="*/ 123 h 123"/>
                  <a:gd name="T66" fmla="*/ 62 w 124"/>
                  <a:gd name="T6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62" y="123"/>
                    </a:moveTo>
                    <a:lnTo>
                      <a:pt x="72" y="120"/>
                    </a:lnTo>
                    <a:lnTo>
                      <a:pt x="84" y="117"/>
                    </a:lnTo>
                    <a:lnTo>
                      <a:pt x="94" y="110"/>
                    </a:lnTo>
                    <a:lnTo>
                      <a:pt x="104" y="105"/>
                    </a:lnTo>
                    <a:lnTo>
                      <a:pt x="111" y="95"/>
                    </a:lnTo>
                    <a:lnTo>
                      <a:pt x="117" y="85"/>
                    </a:lnTo>
                    <a:lnTo>
                      <a:pt x="121" y="73"/>
                    </a:lnTo>
                    <a:lnTo>
                      <a:pt x="124" y="62"/>
                    </a:lnTo>
                    <a:lnTo>
                      <a:pt x="121" y="48"/>
                    </a:lnTo>
                    <a:lnTo>
                      <a:pt x="117" y="37"/>
                    </a:lnTo>
                    <a:lnTo>
                      <a:pt x="111" y="26"/>
                    </a:lnTo>
                    <a:lnTo>
                      <a:pt x="104" y="18"/>
                    </a:lnTo>
                    <a:lnTo>
                      <a:pt x="94" y="8"/>
                    </a:lnTo>
                    <a:lnTo>
                      <a:pt x="84" y="3"/>
                    </a:lnTo>
                    <a:lnTo>
                      <a:pt x="72" y="0"/>
                    </a:lnTo>
                    <a:lnTo>
                      <a:pt x="62" y="0"/>
                    </a:lnTo>
                    <a:lnTo>
                      <a:pt x="49" y="0"/>
                    </a:lnTo>
                    <a:lnTo>
                      <a:pt x="37" y="3"/>
                    </a:lnTo>
                    <a:lnTo>
                      <a:pt x="27" y="8"/>
                    </a:lnTo>
                    <a:lnTo>
                      <a:pt x="19" y="18"/>
                    </a:lnTo>
                    <a:lnTo>
                      <a:pt x="9" y="26"/>
                    </a:lnTo>
                    <a:lnTo>
                      <a:pt x="4" y="37"/>
                    </a:lnTo>
                    <a:lnTo>
                      <a:pt x="0" y="48"/>
                    </a:lnTo>
                    <a:lnTo>
                      <a:pt x="0" y="62"/>
                    </a:lnTo>
                    <a:lnTo>
                      <a:pt x="0" y="73"/>
                    </a:lnTo>
                    <a:lnTo>
                      <a:pt x="4" y="85"/>
                    </a:lnTo>
                    <a:lnTo>
                      <a:pt x="9" y="95"/>
                    </a:lnTo>
                    <a:lnTo>
                      <a:pt x="19" y="105"/>
                    </a:lnTo>
                    <a:lnTo>
                      <a:pt x="27" y="110"/>
                    </a:lnTo>
                    <a:lnTo>
                      <a:pt x="37" y="117"/>
                    </a:lnTo>
                    <a:lnTo>
                      <a:pt x="49" y="120"/>
                    </a:lnTo>
                    <a:lnTo>
                      <a:pt x="62" y="123"/>
                    </a:lnTo>
                    <a:lnTo>
                      <a:pt x="62" y="1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2" name="Freeform 782"/>
              <p:cNvSpPr>
                <a:spLocks/>
              </p:cNvSpPr>
              <p:nvPr/>
            </p:nvSpPr>
            <p:spPr bwMode="auto">
              <a:xfrm>
                <a:off x="4941" y="2366"/>
                <a:ext cx="63" cy="62"/>
              </a:xfrm>
              <a:custGeom>
                <a:avLst/>
                <a:gdLst>
                  <a:gd name="T0" fmla="*/ 64 w 126"/>
                  <a:gd name="T1" fmla="*/ 124 h 124"/>
                  <a:gd name="T2" fmla="*/ 76 w 126"/>
                  <a:gd name="T3" fmla="*/ 120 h 124"/>
                  <a:gd name="T4" fmla="*/ 87 w 126"/>
                  <a:gd name="T5" fmla="*/ 117 h 124"/>
                  <a:gd name="T6" fmla="*/ 97 w 126"/>
                  <a:gd name="T7" fmla="*/ 110 h 124"/>
                  <a:gd name="T8" fmla="*/ 108 w 126"/>
                  <a:gd name="T9" fmla="*/ 105 h 124"/>
                  <a:gd name="T10" fmla="*/ 113 w 126"/>
                  <a:gd name="T11" fmla="*/ 95 h 124"/>
                  <a:gd name="T12" fmla="*/ 119 w 126"/>
                  <a:gd name="T13" fmla="*/ 85 h 124"/>
                  <a:gd name="T14" fmla="*/ 123 w 126"/>
                  <a:gd name="T15" fmla="*/ 73 h 124"/>
                  <a:gd name="T16" fmla="*/ 126 w 126"/>
                  <a:gd name="T17" fmla="*/ 62 h 124"/>
                  <a:gd name="T18" fmla="*/ 123 w 126"/>
                  <a:gd name="T19" fmla="*/ 48 h 124"/>
                  <a:gd name="T20" fmla="*/ 119 w 126"/>
                  <a:gd name="T21" fmla="*/ 37 h 124"/>
                  <a:gd name="T22" fmla="*/ 113 w 126"/>
                  <a:gd name="T23" fmla="*/ 27 h 124"/>
                  <a:gd name="T24" fmla="*/ 108 w 126"/>
                  <a:gd name="T25" fmla="*/ 18 h 124"/>
                  <a:gd name="T26" fmla="*/ 97 w 126"/>
                  <a:gd name="T27" fmla="*/ 8 h 124"/>
                  <a:gd name="T28" fmla="*/ 87 w 126"/>
                  <a:gd name="T29" fmla="*/ 3 h 124"/>
                  <a:gd name="T30" fmla="*/ 76 w 126"/>
                  <a:gd name="T31" fmla="*/ 0 h 124"/>
                  <a:gd name="T32" fmla="*/ 64 w 126"/>
                  <a:gd name="T33" fmla="*/ 0 h 124"/>
                  <a:gd name="T34" fmla="*/ 49 w 126"/>
                  <a:gd name="T35" fmla="*/ 0 h 124"/>
                  <a:gd name="T36" fmla="*/ 39 w 126"/>
                  <a:gd name="T37" fmla="*/ 3 h 124"/>
                  <a:gd name="T38" fmla="*/ 27 w 126"/>
                  <a:gd name="T39" fmla="*/ 8 h 124"/>
                  <a:gd name="T40" fmla="*/ 19 w 126"/>
                  <a:gd name="T41" fmla="*/ 18 h 124"/>
                  <a:gd name="T42" fmla="*/ 9 w 126"/>
                  <a:gd name="T43" fmla="*/ 27 h 124"/>
                  <a:gd name="T44" fmla="*/ 4 w 126"/>
                  <a:gd name="T45" fmla="*/ 37 h 124"/>
                  <a:gd name="T46" fmla="*/ 0 w 126"/>
                  <a:gd name="T47" fmla="*/ 48 h 124"/>
                  <a:gd name="T48" fmla="*/ 0 w 126"/>
                  <a:gd name="T49" fmla="*/ 62 h 124"/>
                  <a:gd name="T50" fmla="*/ 0 w 126"/>
                  <a:gd name="T51" fmla="*/ 73 h 124"/>
                  <a:gd name="T52" fmla="*/ 4 w 126"/>
                  <a:gd name="T53" fmla="*/ 85 h 124"/>
                  <a:gd name="T54" fmla="*/ 9 w 126"/>
                  <a:gd name="T55" fmla="*/ 95 h 124"/>
                  <a:gd name="T56" fmla="*/ 19 w 126"/>
                  <a:gd name="T57" fmla="*/ 105 h 124"/>
                  <a:gd name="T58" fmla="*/ 27 w 126"/>
                  <a:gd name="T59" fmla="*/ 110 h 124"/>
                  <a:gd name="T60" fmla="*/ 39 w 126"/>
                  <a:gd name="T61" fmla="*/ 117 h 124"/>
                  <a:gd name="T62" fmla="*/ 49 w 126"/>
                  <a:gd name="T63" fmla="*/ 120 h 124"/>
                  <a:gd name="T64" fmla="*/ 64 w 126"/>
                  <a:gd name="T65" fmla="*/ 124 h 124"/>
                  <a:gd name="T66" fmla="*/ 64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4" y="124"/>
                    </a:moveTo>
                    <a:lnTo>
                      <a:pt x="76" y="120"/>
                    </a:lnTo>
                    <a:lnTo>
                      <a:pt x="87" y="117"/>
                    </a:lnTo>
                    <a:lnTo>
                      <a:pt x="97" y="110"/>
                    </a:lnTo>
                    <a:lnTo>
                      <a:pt x="108" y="105"/>
                    </a:lnTo>
                    <a:lnTo>
                      <a:pt x="113" y="95"/>
                    </a:lnTo>
                    <a:lnTo>
                      <a:pt x="119" y="85"/>
                    </a:lnTo>
                    <a:lnTo>
                      <a:pt x="123" y="73"/>
                    </a:lnTo>
                    <a:lnTo>
                      <a:pt x="126" y="62"/>
                    </a:lnTo>
                    <a:lnTo>
                      <a:pt x="123" y="48"/>
                    </a:lnTo>
                    <a:lnTo>
                      <a:pt x="119" y="37"/>
                    </a:lnTo>
                    <a:lnTo>
                      <a:pt x="113" y="27"/>
                    </a:lnTo>
                    <a:lnTo>
                      <a:pt x="108" y="18"/>
                    </a:lnTo>
                    <a:lnTo>
                      <a:pt x="97" y="8"/>
                    </a:lnTo>
                    <a:lnTo>
                      <a:pt x="87" y="3"/>
                    </a:lnTo>
                    <a:lnTo>
                      <a:pt x="76" y="0"/>
                    </a:lnTo>
                    <a:lnTo>
                      <a:pt x="64" y="0"/>
                    </a:lnTo>
                    <a:lnTo>
                      <a:pt x="49" y="0"/>
                    </a:lnTo>
                    <a:lnTo>
                      <a:pt x="39" y="3"/>
                    </a:lnTo>
                    <a:lnTo>
                      <a:pt x="27" y="8"/>
                    </a:lnTo>
                    <a:lnTo>
                      <a:pt x="19" y="18"/>
                    </a:lnTo>
                    <a:lnTo>
                      <a:pt x="9" y="27"/>
                    </a:lnTo>
                    <a:lnTo>
                      <a:pt x="4" y="37"/>
                    </a:lnTo>
                    <a:lnTo>
                      <a:pt x="0" y="48"/>
                    </a:lnTo>
                    <a:lnTo>
                      <a:pt x="0" y="62"/>
                    </a:lnTo>
                    <a:lnTo>
                      <a:pt x="0" y="73"/>
                    </a:lnTo>
                    <a:lnTo>
                      <a:pt x="4" y="85"/>
                    </a:lnTo>
                    <a:lnTo>
                      <a:pt x="9" y="95"/>
                    </a:lnTo>
                    <a:lnTo>
                      <a:pt x="19" y="105"/>
                    </a:lnTo>
                    <a:lnTo>
                      <a:pt x="27" y="110"/>
                    </a:lnTo>
                    <a:lnTo>
                      <a:pt x="39" y="117"/>
                    </a:lnTo>
                    <a:lnTo>
                      <a:pt x="49" y="120"/>
                    </a:lnTo>
                    <a:lnTo>
                      <a:pt x="64" y="124"/>
                    </a:lnTo>
                    <a:lnTo>
                      <a:pt x="64"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3" name="Freeform 783"/>
              <p:cNvSpPr>
                <a:spLocks/>
              </p:cNvSpPr>
              <p:nvPr/>
            </p:nvSpPr>
            <p:spPr bwMode="auto">
              <a:xfrm>
                <a:off x="4922" y="2462"/>
                <a:ext cx="63" cy="61"/>
              </a:xfrm>
              <a:custGeom>
                <a:avLst/>
                <a:gdLst>
                  <a:gd name="T0" fmla="*/ 64 w 125"/>
                  <a:gd name="T1" fmla="*/ 122 h 122"/>
                  <a:gd name="T2" fmla="*/ 75 w 125"/>
                  <a:gd name="T3" fmla="*/ 121 h 122"/>
                  <a:gd name="T4" fmla="*/ 87 w 125"/>
                  <a:gd name="T5" fmla="*/ 117 h 122"/>
                  <a:gd name="T6" fmla="*/ 97 w 125"/>
                  <a:gd name="T7" fmla="*/ 110 h 122"/>
                  <a:gd name="T8" fmla="*/ 107 w 125"/>
                  <a:gd name="T9" fmla="*/ 104 h 122"/>
                  <a:gd name="T10" fmla="*/ 112 w 125"/>
                  <a:gd name="T11" fmla="*/ 94 h 122"/>
                  <a:gd name="T12" fmla="*/ 119 w 125"/>
                  <a:gd name="T13" fmla="*/ 84 h 122"/>
                  <a:gd name="T14" fmla="*/ 122 w 125"/>
                  <a:gd name="T15" fmla="*/ 74 h 122"/>
                  <a:gd name="T16" fmla="*/ 125 w 125"/>
                  <a:gd name="T17" fmla="*/ 60 h 122"/>
                  <a:gd name="T18" fmla="*/ 122 w 125"/>
                  <a:gd name="T19" fmla="*/ 49 h 122"/>
                  <a:gd name="T20" fmla="*/ 119 w 125"/>
                  <a:gd name="T21" fmla="*/ 37 h 122"/>
                  <a:gd name="T22" fmla="*/ 112 w 125"/>
                  <a:gd name="T23" fmla="*/ 27 h 122"/>
                  <a:gd name="T24" fmla="*/ 107 w 125"/>
                  <a:gd name="T25" fmla="*/ 19 h 122"/>
                  <a:gd name="T26" fmla="*/ 97 w 125"/>
                  <a:gd name="T27" fmla="*/ 8 h 122"/>
                  <a:gd name="T28" fmla="*/ 87 w 125"/>
                  <a:gd name="T29" fmla="*/ 3 h 122"/>
                  <a:gd name="T30" fmla="*/ 75 w 125"/>
                  <a:gd name="T31" fmla="*/ 0 h 122"/>
                  <a:gd name="T32" fmla="*/ 64 w 125"/>
                  <a:gd name="T33" fmla="*/ 0 h 122"/>
                  <a:gd name="T34" fmla="*/ 49 w 125"/>
                  <a:gd name="T35" fmla="*/ 0 h 122"/>
                  <a:gd name="T36" fmla="*/ 38 w 125"/>
                  <a:gd name="T37" fmla="*/ 3 h 122"/>
                  <a:gd name="T38" fmla="*/ 27 w 125"/>
                  <a:gd name="T39" fmla="*/ 8 h 122"/>
                  <a:gd name="T40" fmla="*/ 18 w 125"/>
                  <a:gd name="T41" fmla="*/ 19 h 122"/>
                  <a:gd name="T42" fmla="*/ 8 w 125"/>
                  <a:gd name="T43" fmla="*/ 27 h 122"/>
                  <a:gd name="T44" fmla="*/ 3 w 125"/>
                  <a:gd name="T45" fmla="*/ 37 h 122"/>
                  <a:gd name="T46" fmla="*/ 0 w 125"/>
                  <a:gd name="T47" fmla="*/ 49 h 122"/>
                  <a:gd name="T48" fmla="*/ 0 w 125"/>
                  <a:gd name="T49" fmla="*/ 60 h 122"/>
                  <a:gd name="T50" fmla="*/ 0 w 125"/>
                  <a:gd name="T51" fmla="*/ 74 h 122"/>
                  <a:gd name="T52" fmla="*/ 3 w 125"/>
                  <a:gd name="T53" fmla="*/ 84 h 122"/>
                  <a:gd name="T54" fmla="*/ 8 w 125"/>
                  <a:gd name="T55" fmla="*/ 94 h 122"/>
                  <a:gd name="T56" fmla="*/ 18 w 125"/>
                  <a:gd name="T57" fmla="*/ 104 h 122"/>
                  <a:gd name="T58" fmla="*/ 27 w 125"/>
                  <a:gd name="T59" fmla="*/ 110 h 122"/>
                  <a:gd name="T60" fmla="*/ 38 w 125"/>
                  <a:gd name="T61" fmla="*/ 117 h 122"/>
                  <a:gd name="T62" fmla="*/ 49 w 125"/>
                  <a:gd name="T63" fmla="*/ 121 h 122"/>
                  <a:gd name="T64" fmla="*/ 64 w 125"/>
                  <a:gd name="T65" fmla="*/ 122 h 122"/>
                  <a:gd name="T66" fmla="*/ 64 w 125"/>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2">
                    <a:moveTo>
                      <a:pt x="64" y="122"/>
                    </a:moveTo>
                    <a:lnTo>
                      <a:pt x="75" y="121"/>
                    </a:lnTo>
                    <a:lnTo>
                      <a:pt x="87" y="117"/>
                    </a:lnTo>
                    <a:lnTo>
                      <a:pt x="97" y="110"/>
                    </a:lnTo>
                    <a:lnTo>
                      <a:pt x="107" y="104"/>
                    </a:lnTo>
                    <a:lnTo>
                      <a:pt x="112" y="94"/>
                    </a:lnTo>
                    <a:lnTo>
                      <a:pt x="119" y="84"/>
                    </a:lnTo>
                    <a:lnTo>
                      <a:pt x="122" y="74"/>
                    </a:lnTo>
                    <a:lnTo>
                      <a:pt x="125" y="60"/>
                    </a:lnTo>
                    <a:lnTo>
                      <a:pt x="122" y="49"/>
                    </a:lnTo>
                    <a:lnTo>
                      <a:pt x="119" y="37"/>
                    </a:lnTo>
                    <a:lnTo>
                      <a:pt x="112" y="27"/>
                    </a:lnTo>
                    <a:lnTo>
                      <a:pt x="107" y="19"/>
                    </a:lnTo>
                    <a:lnTo>
                      <a:pt x="97" y="8"/>
                    </a:lnTo>
                    <a:lnTo>
                      <a:pt x="87" y="3"/>
                    </a:lnTo>
                    <a:lnTo>
                      <a:pt x="75" y="0"/>
                    </a:lnTo>
                    <a:lnTo>
                      <a:pt x="64" y="0"/>
                    </a:lnTo>
                    <a:lnTo>
                      <a:pt x="49" y="0"/>
                    </a:lnTo>
                    <a:lnTo>
                      <a:pt x="38" y="3"/>
                    </a:lnTo>
                    <a:lnTo>
                      <a:pt x="27" y="8"/>
                    </a:lnTo>
                    <a:lnTo>
                      <a:pt x="18" y="19"/>
                    </a:lnTo>
                    <a:lnTo>
                      <a:pt x="8" y="27"/>
                    </a:lnTo>
                    <a:lnTo>
                      <a:pt x="3" y="37"/>
                    </a:lnTo>
                    <a:lnTo>
                      <a:pt x="0" y="49"/>
                    </a:lnTo>
                    <a:lnTo>
                      <a:pt x="0" y="60"/>
                    </a:lnTo>
                    <a:lnTo>
                      <a:pt x="0" y="74"/>
                    </a:lnTo>
                    <a:lnTo>
                      <a:pt x="3" y="84"/>
                    </a:lnTo>
                    <a:lnTo>
                      <a:pt x="8" y="94"/>
                    </a:lnTo>
                    <a:lnTo>
                      <a:pt x="18" y="104"/>
                    </a:lnTo>
                    <a:lnTo>
                      <a:pt x="27" y="110"/>
                    </a:lnTo>
                    <a:lnTo>
                      <a:pt x="38" y="117"/>
                    </a:lnTo>
                    <a:lnTo>
                      <a:pt x="49" y="121"/>
                    </a:lnTo>
                    <a:lnTo>
                      <a:pt x="64" y="122"/>
                    </a:lnTo>
                    <a:lnTo>
                      <a:pt x="64" y="1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4" name="Freeform 784"/>
              <p:cNvSpPr>
                <a:spLocks/>
              </p:cNvSpPr>
              <p:nvPr/>
            </p:nvSpPr>
            <p:spPr bwMode="auto">
              <a:xfrm>
                <a:off x="4909" y="2552"/>
                <a:ext cx="63" cy="62"/>
              </a:xfrm>
              <a:custGeom>
                <a:avLst/>
                <a:gdLst>
                  <a:gd name="T0" fmla="*/ 62 w 125"/>
                  <a:gd name="T1" fmla="*/ 123 h 123"/>
                  <a:gd name="T2" fmla="*/ 74 w 125"/>
                  <a:gd name="T3" fmla="*/ 120 h 123"/>
                  <a:gd name="T4" fmla="*/ 85 w 125"/>
                  <a:gd name="T5" fmla="*/ 117 h 123"/>
                  <a:gd name="T6" fmla="*/ 95 w 125"/>
                  <a:gd name="T7" fmla="*/ 110 h 123"/>
                  <a:gd name="T8" fmla="*/ 105 w 125"/>
                  <a:gd name="T9" fmla="*/ 105 h 123"/>
                  <a:gd name="T10" fmla="*/ 112 w 125"/>
                  <a:gd name="T11" fmla="*/ 95 h 123"/>
                  <a:gd name="T12" fmla="*/ 119 w 125"/>
                  <a:gd name="T13" fmla="*/ 85 h 123"/>
                  <a:gd name="T14" fmla="*/ 122 w 125"/>
                  <a:gd name="T15" fmla="*/ 73 h 123"/>
                  <a:gd name="T16" fmla="*/ 125 w 125"/>
                  <a:gd name="T17" fmla="*/ 62 h 123"/>
                  <a:gd name="T18" fmla="*/ 122 w 125"/>
                  <a:gd name="T19" fmla="*/ 47 h 123"/>
                  <a:gd name="T20" fmla="*/ 119 w 125"/>
                  <a:gd name="T21" fmla="*/ 36 h 123"/>
                  <a:gd name="T22" fmla="*/ 112 w 125"/>
                  <a:gd name="T23" fmla="*/ 25 h 123"/>
                  <a:gd name="T24" fmla="*/ 105 w 125"/>
                  <a:gd name="T25" fmla="*/ 16 h 123"/>
                  <a:gd name="T26" fmla="*/ 95 w 125"/>
                  <a:gd name="T27" fmla="*/ 8 h 123"/>
                  <a:gd name="T28" fmla="*/ 85 w 125"/>
                  <a:gd name="T29" fmla="*/ 3 h 123"/>
                  <a:gd name="T30" fmla="*/ 74 w 125"/>
                  <a:gd name="T31" fmla="*/ 0 h 123"/>
                  <a:gd name="T32" fmla="*/ 62 w 125"/>
                  <a:gd name="T33" fmla="*/ 0 h 123"/>
                  <a:gd name="T34" fmla="*/ 48 w 125"/>
                  <a:gd name="T35" fmla="*/ 0 h 123"/>
                  <a:gd name="T36" fmla="*/ 37 w 125"/>
                  <a:gd name="T37" fmla="*/ 3 h 123"/>
                  <a:gd name="T38" fmla="*/ 27 w 125"/>
                  <a:gd name="T39" fmla="*/ 8 h 123"/>
                  <a:gd name="T40" fmla="*/ 18 w 125"/>
                  <a:gd name="T41" fmla="*/ 16 h 123"/>
                  <a:gd name="T42" fmla="*/ 8 w 125"/>
                  <a:gd name="T43" fmla="*/ 25 h 123"/>
                  <a:gd name="T44" fmla="*/ 3 w 125"/>
                  <a:gd name="T45" fmla="*/ 36 h 123"/>
                  <a:gd name="T46" fmla="*/ 0 w 125"/>
                  <a:gd name="T47" fmla="*/ 47 h 123"/>
                  <a:gd name="T48" fmla="*/ 0 w 125"/>
                  <a:gd name="T49" fmla="*/ 62 h 123"/>
                  <a:gd name="T50" fmla="*/ 0 w 125"/>
                  <a:gd name="T51" fmla="*/ 73 h 123"/>
                  <a:gd name="T52" fmla="*/ 3 w 125"/>
                  <a:gd name="T53" fmla="*/ 85 h 123"/>
                  <a:gd name="T54" fmla="*/ 8 w 125"/>
                  <a:gd name="T55" fmla="*/ 95 h 123"/>
                  <a:gd name="T56" fmla="*/ 18 w 125"/>
                  <a:gd name="T57" fmla="*/ 105 h 123"/>
                  <a:gd name="T58" fmla="*/ 27 w 125"/>
                  <a:gd name="T59" fmla="*/ 110 h 123"/>
                  <a:gd name="T60" fmla="*/ 37 w 125"/>
                  <a:gd name="T61" fmla="*/ 117 h 123"/>
                  <a:gd name="T62" fmla="*/ 48 w 125"/>
                  <a:gd name="T63" fmla="*/ 120 h 123"/>
                  <a:gd name="T64" fmla="*/ 62 w 125"/>
                  <a:gd name="T65" fmla="*/ 123 h 123"/>
                  <a:gd name="T66" fmla="*/ 62 w 125"/>
                  <a:gd name="T6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3">
                    <a:moveTo>
                      <a:pt x="62" y="123"/>
                    </a:moveTo>
                    <a:lnTo>
                      <a:pt x="74" y="120"/>
                    </a:lnTo>
                    <a:lnTo>
                      <a:pt x="85" y="117"/>
                    </a:lnTo>
                    <a:lnTo>
                      <a:pt x="95" y="110"/>
                    </a:lnTo>
                    <a:lnTo>
                      <a:pt x="105" y="105"/>
                    </a:lnTo>
                    <a:lnTo>
                      <a:pt x="112" y="95"/>
                    </a:lnTo>
                    <a:lnTo>
                      <a:pt x="119" y="85"/>
                    </a:lnTo>
                    <a:lnTo>
                      <a:pt x="122" y="73"/>
                    </a:lnTo>
                    <a:lnTo>
                      <a:pt x="125" y="62"/>
                    </a:lnTo>
                    <a:lnTo>
                      <a:pt x="122" y="47"/>
                    </a:lnTo>
                    <a:lnTo>
                      <a:pt x="119" y="36"/>
                    </a:lnTo>
                    <a:lnTo>
                      <a:pt x="112" y="25"/>
                    </a:lnTo>
                    <a:lnTo>
                      <a:pt x="105" y="16"/>
                    </a:lnTo>
                    <a:lnTo>
                      <a:pt x="95" y="8"/>
                    </a:lnTo>
                    <a:lnTo>
                      <a:pt x="85" y="3"/>
                    </a:lnTo>
                    <a:lnTo>
                      <a:pt x="74" y="0"/>
                    </a:lnTo>
                    <a:lnTo>
                      <a:pt x="62" y="0"/>
                    </a:lnTo>
                    <a:lnTo>
                      <a:pt x="48" y="0"/>
                    </a:lnTo>
                    <a:lnTo>
                      <a:pt x="37" y="3"/>
                    </a:lnTo>
                    <a:lnTo>
                      <a:pt x="27" y="8"/>
                    </a:lnTo>
                    <a:lnTo>
                      <a:pt x="18" y="16"/>
                    </a:lnTo>
                    <a:lnTo>
                      <a:pt x="8" y="25"/>
                    </a:lnTo>
                    <a:lnTo>
                      <a:pt x="3" y="36"/>
                    </a:lnTo>
                    <a:lnTo>
                      <a:pt x="0" y="47"/>
                    </a:lnTo>
                    <a:lnTo>
                      <a:pt x="0" y="62"/>
                    </a:lnTo>
                    <a:lnTo>
                      <a:pt x="0" y="73"/>
                    </a:lnTo>
                    <a:lnTo>
                      <a:pt x="3" y="85"/>
                    </a:lnTo>
                    <a:lnTo>
                      <a:pt x="8" y="95"/>
                    </a:lnTo>
                    <a:lnTo>
                      <a:pt x="18" y="105"/>
                    </a:lnTo>
                    <a:lnTo>
                      <a:pt x="27" y="110"/>
                    </a:lnTo>
                    <a:lnTo>
                      <a:pt x="37" y="117"/>
                    </a:lnTo>
                    <a:lnTo>
                      <a:pt x="48" y="120"/>
                    </a:lnTo>
                    <a:lnTo>
                      <a:pt x="62" y="123"/>
                    </a:lnTo>
                    <a:lnTo>
                      <a:pt x="62" y="1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5" name="Freeform 785"/>
              <p:cNvSpPr>
                <a:spLocks/>
              </p:cNvSpPr>
              <p:nvPr/>
            </p:nvSpPr>
            <p:spPr bwMode="auto">
              <a:xfrm>
                <a:off x="5003" y="2466"/>
                <a:ext cx="62" cy="60"/>
              </a:xfrm>
              <a:custGeom>
                <a:avLst/>
                <a:gdLst>
                  <a:gd name="T0" fmla="*/ 64 w 124"/>
                  <a:gd name="T1" fmla="*/ 121 h 121"/>
                  <a:gd name="T2" fmla="*/ 76 w 124"/>
                  <a:gd name="T3" fmla="*/ 119 h 121"/>
                  <a:gd name="T4" fmla="*/ 87 w 124"/>
                  <a:gd name="T5" fmla="*/ 116 h 121"/>
                  <a:gd name="T6" fmla="*/ 97 w 124"/>
                  <a:gd name="T7" fmla="*/ 109 h 121"/>
                  <a:gd name="T8" fmla="*/ 106 w 124"/>
                  <a:gd name="T9" fmla="*/ 102 h 121"/>
                  <a:gd name="T10" fmla="*/ 111 w 124"/>
                  <a:gd name="T11" fmla="*/ 92 h 121"/>
                  <a:gd name="T12" fmla="*/ 117 w 124"/>
                  <a:gd name="T13" fmla="*/ 86 h 121"/>
                  <a:gd name="T14" fmla="*/ 121 w 124"/>
                  <a:gd name="T15" fmla="*/ 72 h 121"/>
                  <a:gd name="T16" fmla="*/ 124 w 124"/>
                  <a:gd name="T17" fmla="*/ 61 h 121"/>
                  <a:gd name="T18" fmla="*/ 121 w 124"/>
                  <a:gd name="T19" fmla="*/ 49 h 121"/>
                  <a:gd name="T20" fmla="*/ 117 w 124"/>
                  <a:gd name="T21" fmla="*/ 37 h 121"/>
                  <a:gd name="T22" fmla="*/ 111 w 124"/>
                  <a:gd name="T23" fmla="*/ 27 h 121"/>
                  <a:gd name="T24" fmla="*/ 106 w 124"/>
                  <a:gd name="T25" fmla="*/ 19 h 121"/>
                  <a:gd name="T26" fmla="*/ 97 w 124"/>
                  <a:gd name="T27" fmla="*/ 9 h 121"/>
                  <a:gd name="T28" fmla="*/ 87 w 124"/>
                  <a:gd name="T29" fmla="*/ 4 h 121"/>
                  <a:gd name="T30" fmla="*/ 76 w 124"/>
                  <a:gd name="T31" fmla="*/ 0 h 121"/>
                  <a:gd name="T32" fmla="*/ 64 w 124"/>
                  <a:gd name="T33" fmla="*/ 0 h 121"/>
                  <a:gd name="T34" fmla="*/ 49 w 124"/>
                  <a:gd name="T35" fmla="*/ 0 h 121"/>
                  <a:gd name="T36" fmla="*/ 39 w 124"/>
                  <a:gd name="T37" fmla="*/ 4 h 121"/>
                  <a:gd name="T38" fmla="*/ 27 w 124"/>
                  <a:gd name="T39" fmla="*/ 9 h 121"/>
                  <a:gd name="T40" fmla="*/ 19 w 124"/>
                  <a:gd name="T41" fmla="*/ 19 h 121"/>
                  <a:gd name="T42" fmla="*/ 9 w 124"/>
                  <a:gd name="T43" fmla="*/ 27 h 121"/>
                  <a:gd name="T44" fmla="*/ 4 w 124"/>
                  <a:gd name="T45" fmla="*/ 37 h 121"/>
                  <a:gd name="T46" fmla="*/ 0 w 124"/>
                  <a:gd name="T47" fmla="*/ 49 h 121"/>
                  <a:gd name="T48" fmla="*/ 0 w 124"/>
                  <a:gd name="T49" fmla="*/ 61 h 121"/>
                  <a:gd name="T50" fmla="*/ 0 w 124"/>
                  <a:gd name="T51" fmla="*/ 72 h 121"/>
                  <a:gd name="T52" fmla="*/ 4 w 124"/>
                  <a:gd name="T53" fmla="*/ 86 h 121"/>
                  <a:gd name="T54" fmla="*/ 9 w 124"/>
                  <a:gd name="T55" fmla="*/ 92 h 121"/>
                  <a:gd name="T56" fmla="*/ 19 w 124"/>
                  <a:gd name="T57" fmla="*/ 102 h 121"/>
                  <a:gd name="T58" fmla="*/ 27 w 124"/>
                  <a:gd name="T59" fmla="*/ 109 h 121"/>
                  <a:gd name="T60" fmla="*/ 39 w 124"/>
                  <a:gd name="T61" fmla="*/ 116 h 121"/>
                  <a:gd name="T62" fmla="*/ 49 w 124"/>
                  <a:gd name="T63" fmla="*/ 119 h 121"/>
                  <a:gd name="T64" fmla="*/ 64 w 124"/>
                  <a:gd name="T65" fmla="*/ 121 h 121"/>
                  <a:gd name="T66" fmla="*/ 64 w 124"/>
                  <a:gd name="T6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1">
                    <a:moveTo>
                      <a:pt x="64" y="121"/>
                    </a:moveTo>
                    <a:lnTo>
                      <a:pt x="76" y="119"/>
                    </a:lnTo>
                    <a:lnTo>
                      <a:pt x="87" y="116"/>
                    </a:lnTo>
                    <a:lnTo>
                      <a:pt x="97" y="109"/>
                    </a:lnTo>
                    <a:lnTo>
                      <a:pt x="106" y="102"/>
                    </a:lnTo>
                    <a:lnTo>
                      <a:pt x="111" y="92"/>
                    </a:lnTo>
                    <a:lnTo>
                      <a:pt x="117" y="86"/>
                    </a:lnTo>
                    <a:lnTo>
                      <a:pt x="121" y="72"/>
                    </a:lnTo>
                    <a:lnTo>
                      <a:pt x="124" y="61"/>
                    </a:lnTo>
                    <a:lnTo>
                      <a:pt x="121" y="49"/>
                    </a:lnTo>
                    <a:lnTo>
                      <a:pt x="117" y="37"/>
                    </a:lnTo>
                    <a:lnTo>
                      <a:pt x="111" y="27"/>
                    </a:lnTo>
                    <a:lnTo>
                      <a:pt x="106" y="19"/>
                    </a:lnTo>
                    <a:lnTo>
                      <a:pt x="97" y="9"/>
                    </a:lnTo>
                    <a:lnTo>
                      <a:pt x="87" y="4"/>
                    </a:lnTo>
                    <a:lnTo>
                      <a:pt x="76" y="0"/>
                    </a:lnTo>
                    <a:lnTo>
                      <a:pt x="64" y="0"/>
                    </a:lnTo>
                    <a:lnTo>
                      <a:pt x="49" y="0"/>
                    </a:lnTo>
                    <a:lnTo>
                      <a:pt x="39" y="4"/>
                    </a:lnTo>
                    <a:lnTo>
                      <a:pt x="27" y="9"/>
                    </a:lnTo>
                    <a:lnTo>
                      <a:pt x="19" y="19"/>
                    </a:lnTo>
                    <a:lnTo>
                      <a:pt x="9" y="27"/>
                    </a:lnTo>
                    <a:lnTo>
                      <a:pt x="4" y="37"/>
                    </a:lnTo>
                    <a:lnTo>
                      <a:pt x="0" y="49"/>
                    </a:lnTo>
                    <a:lnTo>
                      <a:pt x="0" y="61"/>
                    </a:lnTo>
                    <a:lnTo>
                      <a:pt x="0" y="72"/>
                    </a:lnTo>
                    <a:lnTo>
                      <a:pt x="4" y="86"/>
                    </a:lnTo>
                    <a:lnTo>
                      <a:pt x="9" y="92"/>
                    </a:lnTo>
                    <a:lnTo>
                      <a:pt x="19" y="102"/>
                    </a:lnTo>
                    <a:lnTo>
                      <a:pt x="27" y="109"/>
                    </a:lnTo>
                    <a:lnTo>
                      <a:pt x="39" y="116"/>
                    </a:lnTo>
                    <a:lnTo>
                      <a:pt x="49" y="119"/>
                    </a:lnTo>
                    <a:lnTo>
                      <a:pt x="64" y="121"/>
                    </a:lnTo>
                    <a:lnTo>
                      <a:pt x="64" y="12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6" name="Freeform 786"/>
              <p:cNvSpPr>
                <a:spLocks/>
              </p:cNvSpPr>
              <p:nvPr/>
            </p:nvSpPr>
            <p:spPr bwMode="auto">
              <a:xfrm>
                <a:off x="4994" y="2566"/>
                <a:ext cx="62" cy="61"/>
              </a:xfrm>
              <a:custGeom>
                <a:avLst/>
                <a:gdLst>
                  <a:gd name="T0" fmla="*/ 62 w 124"/>
                  <a:gd name="T1" fmla="*/ 123 h 123"/>
                  <a:gd name="T2" fmla="*/ 73 w 124"/>
                  <a:gd name="T3" fmla="*/ 119 h 123"/>
                  <a:gd name="T4" fmla="*/ 85 w 124"/>
                  <a:gd name="T5" fmla="*/ 116 h 123"/>
                  <a:gd name="T6" fmla="*/ 95 w 124"/>
                  <a:gd name="T7" fmla="*/ 109 h 123"/>
                  <a:gd name="T8" fmla="*/ 105 w 124"/>
                  <a:gd name="T9" fmla="*/ 104 h 123"/>
                  <a:gd name="T10" fmla="*/ 112 w 124"/>
                  <a:gd name="T11" fmla="*/ 94 h 123"/>
                  <a:gd name="T12" fmla="*/ 119 w 124"/>
                  <a:gd name="T13" fmla="*/ 84 h 123"/>
                  <a:gd name="T14" fmla="*/ 122 w 124"/>
                  <a:gd name="T15" fmla="*/ 72 h 123"/>
                  <a:gd name="T16" fmla="*/ 124 w 124"/>
                  <a:gd name="T17" fmla="*/ 61 h 123"/>
                  <a:gd name="T18" fmla="*/ 122 w 124"/>
                  <a:gd name="T19" fmla="*/ 46 h 123"/>
                  <a:gd name="T20" fmla="*/ 119 w 124"/>
                  <a:gd name="T21" fmla="*/ 36 h 123"/>
                  <a:gd name="T22" fmla="*/ 112 w 124"/>
                  <a:gd name="T23" fmla="*/ 24 h 123"/>
                  <a:gd name="T24" fmla="*/ 105 w 124"/>
                  <a:gd name="T25" fmla="*/ 17 h 123"/>
                  <a:gd name="T26" fmla="*/ 95 w 124"/>
                  <a:gd name="T27" fmla="*/ 9 h 123"/>
                  <a:gd name="T28" fmla="*/ 85 w 124"/>
                  <a:gd name="T29" fmla="*/ 4 h 123"/>
                  <a:gd name="T30" fmla="*/ 73 w 124"/>
                  <a:gd name="T31" fmla="*/ 0 h 123"/>
                  <a:gd name="T32" fmla="*/ 62 w 124"/>
                  <a:gd name="T33" fmla="*/ 0 h 123"/>
                  <a:gd name="T34" fmla="*/ 48 w 124"/>
                  <a:gd name="T35" fmla="*/ 0 h 123"/>
                  <a:gd name="T36" fmla="*/ 37 w 124"/>
                  <a:gd name="T37" fmla="*/ 4 h 123"/>
                  <a:gd name="T38" fmla="*/ 27 w 124"/>
                  <a:gd name="T39" fmla="*/ 9 h 123"/>
                  <a:gd name="T40" fmla="*/ 18 w 124"/>
                  <a:gd name="T41" fmla="*/ 17 h 123"/>
                  <a:gd name="T42" fmla="*/ 8 w 124"/>
                  <a:gd name="T43" fmla="*/ 24 h 123"/>
                  <a:gd name="T44" fmla="*/ 3 w 124"/>
                  <a:gd name="T45" fmla="*/ 36 h 123"/>
                  <a:gd name="T46" fmla="*/ 0 w 124"/>
                  <a:gd name="T47" fmla="*/ 46 h 123"/>
                  <a:gd name="T48" fmla="*/ 0 w 124"/>
                  <a:gd name="T49" fmla="*/ 61 h 123"/>
                  <a:gd name="T50" fmla="*/ 0 w 124"/>
                  <a:gd name="T51" fmla="*/ 72 h 123"/>
                  <a:gd name="T52" fmla="*/ 3 w 124"/>
                  <a:gd name="T53" fmla="*/ 84 h 123"/>
                  <a:gd name="T54" fmla="*/ 8 w 124"/>
                  <a:gd name="T55" fmla="*/ 94 h 123"/>
                  <a:gd name="T56" fmla="*/ 18 w 124"/>
                  <a:gd name="T57" fmla="*/ 104 h 123"/>
                  <a:gd name="T58" fmla="*/ 27 w 124"/>
                  <a:gd name="T59" fmla="*/ 109 h 123"/>
                  <a:gd name="T60" fmla="*/ 37 w 124"/>
                  <a:gd name="T61" fmla="*/ 116 h 123"/>
                  <a:gd name="T62" fmla="*/ 48 w 124"/>
                  <a:gd name="T63" fmla="*/ 119 h 123"/>
                  <a:gd name="T64" fmla="*/ 62 w 124"/>
                  <a:gd name="T65" fmla="*/ 123 h 123"/>
                  <a:gd name="T66" fmla="*/ 62 w 124"/>
                  <a:gd name="T6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3">
                    <a:moveTo>
                      <a:pt x="62" y="123"/>
                    </a:moveTo>
                    <a:lnTo>
                      <a:pt x="73" y="119"/>
                    </a:lnTo>
                    <a:lnTo>
                      <a:pt x="85" y="116"/>
                    </a:lnTo>
                    <a:lnTo>
                      <a:pt x="95" y="109"/>
                    </a:lnTo>
                    <a:lnTo>
                      <a:pt x="105" y="104"/>
                    </a:lnTo>
                    <a:lnTo>
                      <a:pt x="112" y="94"/>
                    </a:lnTo>
                    <a:lnTo>
                      <a:pt x="119" y="84"/>
                    </a:lnTo>
                    <a:lnTo>
                      <a:pt x="122" y="72"/>
                    </a:lnTo>
                    <a:lnTo>
                      <a:pt x="124" y="61"/>
                    </a:lnTo>
                    <a:lnTo>
                      <a:pt x="122" y="46"/>
                    </a:lnTo>
                    <a:lnTo>
                      <a:pt x="119" y="36"/>
                    </a:lnTo>
                    <a:lnTo>
                      <a:pt x="112" y="24"/>
                    </a:lnTo>
                    <a:lnTo>
                      <a:pt x="105" y="17"/>
                    </a:lnTo>
                    <a:lnTo>
                      <a:pt x="95" y="9"/>
                    </a:lnTo>
                    <a:lnTo>
                      <a:pt x="85" y="4"/>
                    </a:lnTo>
                    <a:lnTo>
                      <a:pt x="73" y="0"/>
                    </a:lnTo>
                    <a:lnTo>
                      <a:pt x="62" y="0"/>
                    </a:lnTo>
                    <a:lnTo>
                      <a:pt x="48" y="0"/>
                    </a:lnTo>
                    <a:lnTo>
                      <a:pt x="37" y="4"/>
                    </a:lnTo>
                    <a:lnTo>
                      <a:pt x="27" y="9"/>
                    </a:lnTo>
                    <a:lnTo>
                      <a:pt x="18" y="17"/>
                    </a:lnTo>
                    <a:lnTo>
                      <a:pt x="8" y="24"/>
                    </a:lnTo>
                    <a:lnTo>
                      <a:pt x="3" y="36"/>
                    </a:lnTo>
                    <a:lnTo>
                      <a:pt x="0" y="46"/>
                    </a:lnTo>
                    <a:lnTo>
                      <a:pt x="0" y="61"/>
                    </a:lnTo>
                    <a:lnTo>
                      <a:pt x="0" y="72"/>
                    </a:lnTo>
                    <a:lnTo>
                      <a:pt x="3" y="84"/>
                    </a:lnTo>
                    <a:lnTo>
                      <a:pt x="8" y="94"/>
                    </a:lnTo>
                    <a:lnTo>
                      <a:pt x="18" y="104"/>
                    </a:lnTo>
                    <a:lnTo>
                      <a:pt x="27" y="109"/>
                    </a:lnTo>
                    <a:lnTo>
                      <a:pt x="37" y="116"/>
                    </a:lnTo>
                    <a:lnTo>
                      <a:pt x="48" y="119"/>
                    </a:lnTo>
                    <a:lnTo>
                      <a:pt x="62" y="123"/>
                    </a:lnTo>
                    <a:lnTo>
                      <a:pt x="62" y="12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7" name="Freeform 787"/>
              <p:cNvSpPr>
                <a:spLocks/>
              </p:cNvSpPr>
              <p:nvPr/>
            </p:nvSpPr>
            <p:spPr bwMode="auto">
              <a:xfrm>
                <a:off x="4929" y="2646"/>
                <a:ext cx="62" cy="62"/>
              </a:xfrm>
              <a:custGeom>
                <a:avLst/>
                <a:gdLst>
                  <a:gd name="T0" fmla="*/ 62 w 126"/>
                  <a:gd name="T1" fmla="*/ 124 h 124"/>
                  <a:gd name="T2" fmla="*/ 74 w 126"/>
                  <a:gd name="T3" fmla="*/ 120 h 124"/>
                  <a:gd name="T4" fmla="*/ 86 w 126"/>
                  <a:gd name="T5" fmla="*/ 117 h 124"/>
                  <a:gd name="T6" fmla="*/ 96 w 126"/>
                  <a:gd name="T7" fmla="*/ 110 h 124"/>
                  <a:gd name="T8" fmla="*/ 106 w 126"/>
                  <a:gd name="T9" fmla="*/ 105 h 124"/>
                  <a:gd name="T10" fmla="*/ 112 w 126"/>
                  <a:gd name="T11" fmla="*/ 95 h 124"/>
                  <a:gd name="T12" fmla="*/ 119 w 126"/>
                  <a:gd name="T13" fmla="*/ 85 h 124"/>
                  <a:gd name="T14" fmla="*/ 122 w 126"/>
                  <a:gd name="T15" fmla="*/ 74 h 124"/>
                  <a:gd name="T16" fmla="*/ 126 w 126"/>
                  <a:gd name="T17" fmla="*/ 62 h 124"/>
                  <a:gd name="T18" fmla="*/ 122 w 126"/>
                  <a:gd name="T19" fmla="*/ 48 h 124"/>
                  <a:gd name="T20" fmla="*/ 119 w 126"/>
                  <a:gd name="T21" fmla="*/ 37 h 124"/>
                  <a:gd name="T22" fmla="*/ 112 w 126"/>
                  <a:gd name="T23" fmla="*/ 27 h 124"/>
                  <a:gd name="T24" fmla="*/ 106 w 126"/>
                  <a:gd name="T25" fmla="*/ 18 h 124"/>
                  <a:gd name="T26" fmla="*/ 96 w 126"/>
                  <a:gd name="T27" fmla="*/ 8 h 124"/>
                  <a:gd name="T28" fmla="*/ 86 w 126"/>
                  <a:gd name="T29" fmla="*/ 3 h 124"/>
                  <a:gd name="T30" fmla="*/ 74 w 126"/>
                  <a:gd name="T31" fmla="*/ 0 h 124"/>
                  <a:gd name="T32" fmla="*/ 62 w 126"/>
                  <a:gd name="T33" fmla="*/ 0 h 124"/>
                  <a:gd name="T34" fmla="*/ 49 w 126"/>
                  <a:gd name="T35" fmla="*/ 0 h 124"/>
                  <a:gd name="T36" fmla="*/ 37 w 126"/>
                  <a:gd name="T37" fmla="*/ 3 h 124"/>
                  <a:gd name="T38" fmla="*/ 27 w 126"/>
                  <a:gd name="T39" fmla="*/ 8 h 124"/>
                  <a:gd name="T40" fmla="*/ 19 w 126"/>
                  <a:gd name="T41" fmla="*/ 18 h 124"/>
                  <a:gd name="T42" fmla="*/ 9 w 126"/>
                  <a:gd name="T43" fmla="*/ 27 h 124"/>
                  <a:gd name="T44" fmla="*/ 4 w 126"/>
                  <a:gd name="T45" fmla="*/ 37 h 124"/>
                  <a:gd name="T46" fmla="*/ 0 w 126"/>
                  <a:gd name="T47" fmla="*/ 48 h 124"/>
                  <a:gd name="T48" fmla="*/ 0 w 126"/>
                  <a:gd name="T49" fmla="*/ 62 h 124"/>
                  <a:gd name="T50" fmla="*/ 0 w 126"/>
                  <a:gd name="T51" fmla="*/ 74 h 124"/>
                  <a:gd name="T52" fmla="*/ 4 w 126"/>
                  <a:gd name="T53" fmla="*/ 85 h 124"/>
                  <a:gd name="T54" fmla="*/ 9 w 126"/>
                  <a:gd name="T55" fmla="*/ 95 h 124"/>
                  <a:gd name="T56" fmla="*/ 19 w 126"/>
                  <a:gd name="T57" fmla="*/ 105 h 124"/>
                  <a:gd name="T58" fmla="*/ 27 w 126"/>
                  <a:gd name="T59" fmla="*/ 110 h 124"/>
                  <a:gd name="T60" fmla="*/ 37 w 126"/>
                  <a:gd name="T61" fmla="*/ 117 h 124"/>
                  <a:gd name="T62" fmla="*/ 49 w 126"/>
                  <a:gd name="T63" fmla="*/ 120 h 124"/>
                  <a:gd name="T64" fmla="*/ 62 w 126"/>
                  <a:gd name="T65" fmla="*/ 124 h 124"/>
                  <a:gd name="T66" fmla="*/ 62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2" y="124"/>
                    </a:moveTo>
                    <a:lnTo>
                      <a:pt x="74" y="120"/>
                    </a:lnTo>
                    <a:lnTo>
                      <a:pt x="86" y="117"/>
                    </a:lnTo>
                    <a:lnTo>
                      <a:pt x="96" y="110"/>
                    </a:lnTo>
                    <a:lnTo>
                      <a:pt x="106" y="105"/>
                    </a:lnTo>
                    <a:lnTo>
                      <a:pt x="112" y="95"/>
                    </a:lnTo>
                    <a:lnTo>
                      <a:pt x="119" y="85"/>
                    </a:lnTo>
                    <a:lnTo>
                      <a:pt x="122" y="74"/>
                    </a:lnTo>
                    <a:lnTo>
                      <a:pt x="126" y="62"/>
                    </a:lnTo>
                    <a:lnTo>
                      <a:pt x="122" y="48"/>
                    </a:lnTo>
                    <a:lnTo>
                      <a:pt x="119" y="37"/>
                    </a:lnTo>
                    <a:lnTo>
                      <a:pt x="112" y="27"/>
                    </a:lnTo>
                    <a:lnTo>
                      <a:pt x="106" y="18"/>
                    </a:lnTo>
                    <a:lnTo>
                      <a:pt x="96" y="8"/>
                    </a:lnTo>
                    <a:lnTo>
                      <a:pt x="86" y="3"/>
                    </a:lnTo>
                    <a:lnTo>
                      <a:pt x="74" y="0"/>
                    </a:lnTo>
                    <a:lnTo>
                      <a:pt x="62" y="0"/>
                    </a:lnTo>
                    <a:lnTo>
                      <a:pt x="49" y="0"/>
                    </a:lnTo>
                    <a:lnTo>
                      <a:pt x="37" y="3"/>
                    </a:lnTo>
                    <a:lnTo>
                      <a:pt x="27" y="8"/>
                    </a:lnTo>
                    <a:lnTo>
                      <a:pt x="19" y="18"/>
                    </a:lnTo>
                    <a:lnTo>
                      <a:pt x="9" y="27"/>
                    </a:lnTo>
                    <a:lnTo>
                      <a:pt x="4" y="37"/>
                    </a:lnTo>
                    <a:lnTo>
                      <a:pt x="0" y="48"/>
                    </a:lnTo>
                    <a:lnTo>
                      <a:pt x="0" y="62"/>
                    </a:lnTo>
                    <a:lnTo>
                      <a:pt x="0" y="74"/>
                    </a:lnTo>
                    <a:lnTo>
                      <a:pt x="4" y="85"/>
                    </a:lnTo>
                    <a:lnTo>
                      <a:pt x="9" y="95"/>
                    </a:lnTo>
                    <a:lnTo>
                      <a:pt x="19" y="105"/>
                    </a:lnTo>
                    <a:lnTo>
                      <a:pt x="27" y="110"/>
                    </a:lnTo>
                    <a:lnTo>
                      <a:pt x="37" y="117"/>
                    </a:lnTo>
                    <a:lnTo>
                      <a:pt x="49" y="120"/>
                    </a:lnTo>
                    <a:lnTo>
                      <a:pt x="62" y="124"/>
                    </a:lnTo>
                    <a:lnTo>
                      <a:pt x="62" y="124"/>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8" name="Freeform 788"/>
              <p:cNvSpPr>
                <a:spLocks/>
              </p:cNvSpPr>
              <p:nvPr/>
            </p:nvSpPr>
            <p:spPr bwMode="auto">
              <a:xfrm>
                <a:off x="4834" y="2337"/>
                <a:ext cx="36" cy="36"/>
              </a:xfrm>
              <a:custGeom>
                <a:avLst/>
                <a:gdLst>
                  <a:gd name="T0" fmla="*/ 37 w 72"/>
                  <a:gd name="T1" fmla="*/ 72 h 72"/>
                  <a:gd name="T2" fmla="*/ 51 w 72"/>
                  <a:gd name="T3" fmla="*/ 69 h 72"/>
                  <a:gd name="T4" fmla="*/ 62 w 72"/>
                  <a:gd name="T5" fmla="*/ 62 h 72"/>
                  <a:gd name="T6" fmla="*/ 69 w 72"/>
                  <a:gd name="T7" fmla="*/ 50 h 72"/>
                  <a:gd name="T8" fmla="*/ 72 w 72"/>
                  <a:gd name="T9" fmla="*/ 37 h 72"/>
                  <a:gd name="T10" fmla="*/ 69 w 72"/>
                  <a:gd name="T11" fmla="*/ 20 h 72"/>
                  <a:gd name="T12" fmla="*/ 62 w 72"/>
                  <a:gd name="T13" fmla="*/ 10 h 72"/>
                  <a:gd name="T14" fmla="*/ 51 w 72"/>
                  <a:gd name="T15" fmla="*/ 2 h 72"/>
                  <a:gd name="T16" fmla="*/ 37 w 72"/>
                  <a:gd name="T17" fmla="*/ 0 h 72"/>
                  <a:gd name="T18" fmla="*/ 22 w 72"/>
                  <a:gd name="T19" fmla="*/ 2 h 72"/>
                  <a:gd name="T20" fmla="*/ 10 w 72"/>
                  <a:gd name="T21" fmla="*/ 10 h 72"/>
                  <a:gd name="T22" fmla="*/ 2 w 72"/>
                  <a:gd name="T23" fmla="*/ 20 h 72"/>
                  <a:gd name="T24" fmla="*/ 0 w 72"/>
                  <a:gd name="T25" fmla="*/ 37 h 72"/>
                  <a:gd name="T26" fmla="*/ 2 w 72"/>
                  <a:gd name="T27" fmla="*/ 50 h 72"/>
                  <a:gd name="T28" fmla="*/ 10 w 72"/>
                  <a:gd name="T29" fmla="*/ 62 h 72"/>
                  <a:gd name="T30" fmla="*/ 22 w 72"/>
                  <a:gd name="T31" fmla="*/ 69 h 72"/>
                  <a:gd name="T32" fmla="*/ 37 w 72"/>
                  <a:gd name="T33" fmla="*/ 72 h 72"/>
                  <a:gd name="T34" fmla="*/ 37 w 72"/>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7" y="72"/>
                    </a:moveTo>
                    <a:lnTo>
                      <a:pt x="51" y="69"/>
                    </a:lnTo>
                    <a:lnTo>
                      <a:pt x="62" y="62"/>
                    </a:lnTo>
                    <a:lnTo>
                      <a:pt x="69" y="50"/>
                    </a:lnTo>
                    <a:lnTo>
                      <a:pt x="72" y="37"/>
                    </a:lnTo>
                    <a:lnTo>
                      <a:pt x="69" y="20"/>
                    </a:lnTo>
                    <a:lnTo>
                      <a:pt x="62" y="10"/>
                    </a:lnTo>
                    <a:lnTo>
                      <a:pt x="51" y="2"/>
                    </a:lnTo>
                    <a:lnTo>
                      <a:pt x="37" y="0"/>
                    </a:lnTo>
                    <a:lnTo>
                      <a:pt x="22" y="2"/>
                    </a:lnTo>
                    <a:lnTo>
                      <a:pt x="10" y="10"/>
                    </a:lnTo>
                    <a:lnTo>
                      <a:pt x="2" y="20"/>
                    </a:lnTo>
                    <a:lnTo>
                      <a:pt x="0" y="37"/>
                    </a:lnTo>
                    <a:lnTo>
                      <a:pt x="2" y="50"/>
                    </a:lnTo>
                    <a:lnTo>
                      <a:pt x="10" y="62"/>
                    </a:lnTo>
                    <a:lnTo>
                      <a:pt x="22" y="69"/>
                    </a:lnTo>
                    <a:lnTo>
                      <a:pt x="37" y="72"/>
                    </a:lnTo>
                    <a:lnTo>
                      <a:pt x="37" y="7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89" name="Freeform 789"/>
              <p:cNvSpPr>
                <a:spLocks/>
              </p:cNvSpPr>
              <p:nvPr/>
            </p:nvSpPr>
            <p:spPr bwMode="auto">
              <a:xfrm>
                <a:off x="4951" y="2373"/>
                <a:ext cx="39" cy="39"/>
              </a:xfrm>
              <a:custGeom>
                <a:avLst/>
                <a:gdLst>
                  <a:gd name="T0" fmla="*/ 38 w 76"/>
                  <a:gd name="T1" fmla="*/ 77 h 77"/>
                  <a:gd name="T2" fmla="*/ 51 w 76"/>
                  <a:gd name="T3" fmla="*/ 73 h 77"/>
                  <a:gd name="T4" fmla="*/ 65 w 76"/>
                  <a:gd name="T5" fmla="*/ 65 h 77"/>
                  <a:gd name="T6" fmla="*/ 73 w 76"/>
                  <a:gd name="T7" fmla="*/ 52 h 77"/>
                  <a:gd name="T8" fmla="*/ 76 w 76"/>
                  <a:gd name="T9" fmla="*/ 38 h 77"/>
                  <a:gd name="T10" fmla="*/ 73 w 76"/>
                  <a:gd name="T11" fmla="*/ 23 h 77"/>
                  <a:gd name="T12" fmla="*/ 65 w 76"/>
                  <a:gd name="T13" fmla="*/ 12 h 77"/>
                  <a:gd name="T14" fmla="*/ 51 w 76"/>
                  <a:gd name="T15" fmla="*/ 2 h 77"/>
                  <a:gd name="T16" fmla="*/ 38 w 76"/>
                  <a:gd name="T17" fmla="*/ 0 h 77"/>
                  <a:gd name="T18" fmla="*/ 23 w 76"/>
                  <a:gd name="T19" fmla="*/ 2 h 77"/>
                  <a:gd name="T20" fmla="*/ 11 w 76"/>
                  <a:gd name="T21" fmla="*/ 12 h 77"/>
                  <a:gd name="T22" fmla="*/ 1 w 76"/>
                  <a:gd name="T23" fmla="*/ 23 h 77"/>
                  <a:gd name="T24" fmla="*/ 0 w 76"/>
                  <a:gd name="T25" fmla="*/ 38 h 77"/>
                  <a:gd name="T26" fmla="*/ 1 w 76"/>
                  <a:gd name="T27" fmla="*/ 52 h 77"/>
                  <a:gd name="T28" fmla="*/ 11 w 76"/>
                  <a:gd name="T29" fmla="*/ 65 h 77"/>
                  <a:gd name="T30" fmla="*/ 23 w 76"/>
                  <a:gd name="T31" fmla="*/ 73 h 77"/>
                  <a:gd name="T32" fmla="*/ 38 w 76"/>
                  <a:gd name="T33" fmla="*/ 77 h 77"/>
                  <a:gd name="T34" fmla="*/ 38 w 76"/>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7">
                    <a:moveTo>
                      <a:pt x="38" y="77"/>
                    </a:moveTo>
                    <a:lnTo>
                      <a:pt x="51" y="73"/>
                    </a:lnTo>
                    <a:lnTo>
                      <a:pt x="65" y="65"/>
                    </a:lnTo>
                    <a:lnTo>
                      <a:pt x="73" y="52"/>
                    </a:lnTo>
                    <a:lnTo>
                      <a:pt x="76" y="38"/>
                    </a:lnTo>
                    <a:lnTo>
                      <a:pt x="73" y="23"/>
                    </a:lnTo>
                    <a:lnTo>
                      <a:pt x="65" y="12"/>
                    </a:lnTo>
                    <a:lnTo>
                      <a:pt x="51" y="2"/>
                    </a:lnTo>
                    <a:lnTo>
                      <a:pt x="38" y="0"/>
                    </a:lnTo>
                    <a:lnTo>
                      <a:pt x="23" y="2"/>
                    </a:lnTo>
                    <a:lnTo>
                      <a:pt x="11" y="12"/>
                    </a:lnTo>
                    <a:lnTo>
                      <a:pt x="1" y="23"/>
                    </a:lnTo>
                    <a:lnTo>
                      <a:pt x="0" y="38"/>
                    </a:lnTo>
                    <a:lnTo>
                      <a:pt x="1" y="52"/>
                    </a:lnTo>
                    <a:lnTo>
                      <a:pt x="11" y="65"/>
                    </a:lnTo>
                    <a:lnTo>
                      <a:pt x="23" y="73"/>
                    </a:lnTo>
                    <a:lnTo>
                      <a:pt x="38" y="77"/>
                    </a:lnTo>
                    <a:lnTo>
                      <a:pt x="38" y="7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0" name="Freeform 790"/>
              <p:cNvSpPr>
                <a:spLocks/>
              </p:cNvSpPr>
              <p:nvPr/>
            </p:nvSpPr>
            <p:spPr bwMode="auto">
              <a:xfrm>
                <a:off x="4878" y="2414"/>
                <a:ext cx="35" cy="36"/>
              </a:xfrm>
              <a:custGeom>
                <a:avLst/>
                <a:gdLst>
                  <a:gd name="T0" fmla="*/ 37 w 71"/>
                  <a:gd name="T1" fmla="*/ 72 h 72"/>
                  <a:gd name="T2" fmla="*/ 51 w 71"/>
                  <a:gd name="T3" fmla="*/ 69 h 72"/>
                  <a:gd name="T4" fmla="*/ 61 w 71"/>
                  <a:gd name="T5" fmla="*/ 60 h 72"/>
                  <a:gd name="T6" fmla="*/ 67 w 71"/>
                  <a:gd name="T7" fmla="*/ 49 h 72"/>
                  <a:gd name="T8" fmla="*/ 71 w 71"/>
                  <a:gd name="T9" fmla="*/ 35 h 72"/>
                  <a:gd name="T10" fmla="*/ 67 w 71"/>
                  <a:gd name="T11" fmla="*/ 22 h 72"/>
                  <a:gd name="T12" fmla="*/ 61 w 71"/>
                  <a:gd name="T13" fmla="*/ 10 h 72"/>
                  <a:gd name="T14" fmla="*/ 51 w 71"/>
                  <a:gd name="T15" fmla="*/ 2 h 72"/>
                  <a:gd name="T16" fmla="*/ 37 w 71"/>
                  <a:gd name="T17" fmla="*/ 0 h 72"/>
                  <a:gd name="T18" fmla="*/ 22 w 71"/>
                  <a:gd name="T19" fmla="*/ 2 h 72"/>
                  <a:gd name="T20" fmla="*/ 10 w 71"/>
                  <a:gd name="T21" fmla="*/ 10 h 72"/>
                  <a:gd name="T22" fmla="*/ 2 w 71"/>
                  <a:gd name="T23" fmla="*/ 22 h 72"/>
                  <a:gd name="T24" fmla="*/ 0 w 71"/>
                  <a:gd name="T25" fmla="*/ 35 h 72"/>
                  <a:gd name="T26" fmla="*/ 2 w 71"/>
                  <a:gd name="T27" fmla="*/ 49 h 72"/>
                  <a:gd name="T28" fmla="*/ 10 w 71"/>
                  <a:gd name="T29" fmla="*/ 60 h 72"/>
                  <a:gd name="T30" fmla="*/ 22 w 71"/>
                  <a:gd name="T31" fmla="*/ 69 h 72"/>
                  <a:gd name="T32" fmla="*/ 37 w 71"/>
                  <a:gd name="T33" fmla="*/ 72 h 72"/>
                  <a:gd name="T34" fmla="*/ 37 w 71"/>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72">
                    <a:moveTo>
                      <a:pt x="37" y="72"/>
                    </a:moveTo>
                    <a:lnTo>
                      <a:pt x="51" y="69"/>
                    </a:lnTo>
                    <a:lnTo>
                      <a:pt x="61" y="60"/>
                    </a:lnTo>
                    <a:lnTo>
                      <a:pt x="67" y="49"/>
                    </a:lnTo>
                    <a:lnTo>
                      <a:pt x="71" y="35"/>
                    </a:lnTo>
                    <a:lnTo>
                      <a:pt x="67" y="22"/>
                    </a:lnTo>
                    <a:lnTo>
                      <a:pt x="61" y="10"/>
                    </a:lnTo>
                    <a:lnTo>
                      <a:pt x="51" y="2"/>
                    </a:lnTo>
                    <a:lnTo>
                      <a:pt x="37" y="0"/>
                    </a:lnTo>
                    <a:lnTo>
                      <a:pt x="22" y="2"/>
                    </a:lnTo>
                    <a:lnTo>
                      <a:pt x="10" y="10"/>
                    </a:lnTo>
                    <a:lnTo>
                      <a:pt x="2" y="22"/>
                    </a:lnTo>
                    <a:lnTo>
                      <a:pt x="0" y="35"/>
                    </a:lnTo>
                    <a:lnTo>
                      <a:pt x="2" y="49"/>
                    </a:lnTo>
                    <a:lnTo>
                      <a:pt x="10" y="60"/>
                    </a:lnTo>
                    <a:lnTo>
                      <a:pt x="22" y="69"/>
                    </a:lnTo>
                    <a:lnTo>
                      <a:pt x="37" y="72"/>
                    </a:lnTo>
                    <a:lnTo>
                      <a:pt x="37" y="72"/>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1" name="Freeform 791"/>
              <p:cNvSpPr>
                <a:spLocks/>
              </p:cNvSpPr>
              <p:nvPr/>
            </p:nvSpPr>
            <p:spPr bwMode="auto">
              <a:xfrm>
                <a:off x="4932" y="2472"/>
                <a:ext cx="40" cy="39"/>
              </a:xfrm>
              <a:custGeom>
                <a:avLst/>
                <a:gdLst>
                  <a:gd name="T0" fmla="*/ 42 w 80"/>
                  <a:gd name="T1" fmla="*/ 79 h 79"/>
                  <a:gd name="T2" fmla="*/ 55 w 80"/>
                  <a:gd name="T3" fmla="*/ 74 h 79"/>
                  <a:gd name="T4" fmla="*/ 69 w 80"/>
                  <a:gd name="T5" fmla="*/ 67 h 79"/>
                  <a:gd name="T6" fmla="*/ 77 w 80"/>
                  <a:gd name="T7" fmla="*/ 54 h 79"/>
                  <a:gd name="T8" fmla="*/ 80 w 80"/>
                  <a:gd name="T9" fmla="*/ 39 h 79"/>
                  <a:gd name="T10" fmla="*/ 77 w 80"/>
                  <a:gd name="T11" fmla="*/ 24 h 79"/>
                  <a:gd name="T12" fmla="*/ 69 w 80"/>
                  <a:gd name="T13" fmla="*/ 12 h 79"/>
                  <a:gd name="T14" fmla="*/ 55 w 80"/>
                  <a:gd name="T15" fmla="*/ 2 h 79"/>
                  <a:gd name="T16" fmla="*/ 42 w 80"/>
                  <a:gd name="T17" fmla="*/ 0 h 79"/>
                  <a:gd name="T18" fmla="*/ 24 w 80"/>
                  <a:gd name="T19" fmla="*/ 2 h 79"/>
                  <a:gd name="T20" fmla="*/ 12 w 80"/>
                  <a:gd name="T21" fmla="*/ 12 h 79"/>
                  <a:gd name="T22" fmla="*/ 2 w 80"/>
                  <a:gd name="T23" fmla="*/ 24 h 79"/>
                  <a:gd name="T24" fmla="*/ 0 w 80"/>
                  <a:gd name="T25" fmla="*/ 39 h 79"/>
                  <a:gd name="T26" fmla="*/ 2 w 80"/>
                  <a:gd name="T27" fmla="*/ 54 h 79"/>
                  <a:gd name="T28" fmla="*/ 12 w 80"/>
                  <a:gd name="T29" fmla="*/ 67 h 79"/>
                  <a:gd name="T30" fmla="*/ 24 w 80"/>
                  <a:gd name="T31" fmla="*/ 74 h 79"/>
                  <a:gd name="T32" fmla="*/ 42 w 80"/>
                  <a:gd name="T33" fmla="*/ 79 h 79"/>
                  <a:gd name="T34" fmla="*/ 42 w 80"/>
                  <a:gd name="T3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79">
                    <a:moveTo>
                      <a:pt x="42" y="79"/>
                    </a:moveTo>
                    <a:lnTo>
                      <a:pt x="55" y="74"/>
                    </a:lnTo>
                    <a:lnTo>
                      <a:pt x="69" y="67"/>
                    </a:lnTo>
                    <a:lnTo>
                      <a:pt x="77" y="54"/>
                    </a:lnTo>
                    <a:lnTo>
                      <a:pt x="80" y="39"/>
                    </a:lnTo>
                    <a:lnTo>
                      <a:pt x="77" y="24"/>
                    </a:lnTo>
                    <a:lnTo>
                      <a:pt x="69" y="12"/>
                    </a:lnTo>
                    <a:lnTo>
                      <a:pt x="55" y="2"/>
                    </a:lnTo>
                    <a:lnTo>
                      <a:pt x="42" y="0"/>
                    </a:lnTo>
                    <a:lnTo>
                      <a:pt x="24" y="2"/>
                    </a:lnTo>
                    <a:lnTo>
                      <a:pt x="12" y="12"/>
                    </a:lnTo>
                    <a:lnTo>
                      <a:pt x="2" y="24"/>
                    </a:lnTo>
                    <a:lnTo>
                      <a:pt x="0" y="39"/>
                    </a:lnTo>
                    <a:lnTo>
                      <a:pt x="2" y="54"/>
                    </a:lnTo>
                    <a:lnTo>
                      <a:pt x="12" y="67"/>
                    </a:lnTo>
                    <a:lnTo>
                      <a:pt x="24" y="74"/>
                    </a:lnTo>
                    <a:lnTo>
                      <a:pt x="42" y="79"/>
                    </a:lnTo>
                    <a:lnTo>
                      <a:pt x="42" y="79"/>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2" name="Freeform 792"/>
              <p:cNvSpPr>
                <a:spLocks/>
              </p:cNvSpPr>
              <p:nvPr/>
            </p:nvSpPr>
            <p:spPr bwMode="auto">
              <a:xfrm>
                <a:off x="5015" y="2475"/>
                <a:ext cx="34" cy="36"/>
              </a:xfrm>
              <a:custGeom>
                <a:avLst/>
                <a:gdLst>
                  <a:gd name="T0" fmla="*/ 33 w 68"/>
                  <a:gd name="T1" fmla="*/ 70 h 70"/>
                  <a:gd name="T2" fmla="*/ 46 w 68"/>
                  <a:gd name="T3" fmla="*/ 67 h 70"/>
                  <a:gd name="T4" fmla="*/ 58 w 68"/>
                  <a:gd name="T5" fmla="*/ 60 h 70"/>
                  <a:gd name="T6" fmla="*/ 65 w 68"/>
                  <a:gd name="T7" fmla="*/ 47 h 70"/>
                  <a:gd name="T8" fmla="*/ 68 w 68"/>
                  <a:gd name="T9" fmla="*/ 33 h 70"/>
                  <a:gd name="T10" fmla="*/ 65 w 68"/>
                  <a:gd name="T11" fmla="*/ 20 h 70"/>
                  <a:gd name="T12" fmla="*/ 58 w 68"/>
                  <a:gd name="T13" fmla="*/ 10 h 70"/>
                  <a:gd name="T14" fmla="*/ 46 w 68"/>
                  <a:gd name="T15" fmla="*/ 2 h 70"/>
                  <a:gd name="T16" fmla="*/ 33 w 68"/>
                  <a:gd name="T17" fmla="*/ 0 h 70"/>
                  <a:gd name="T18" fmla="*/ 18 w 68"/>
                  <a:gd name="T19" fmla="*/ 2 h 70"/>
                  <a:gd name="T20" fmla="*/ 8 w 68"/>
                  <a:gd name="T21" fmla="*/ 10 h 70"/>
                  <a:gd name="T22" fmla="*/ 1 w 68"/>
                  <a:gd name="T23" fmla="*/ 20 h 70"/>
                  <a:gd name="T24" fmla="*/ 0 w 68"/>
                  <a:gd name="T25" fmla="*/ 33 h 70"/>
                  <a:gd name="T26" fmla="*/ 1 w 68"/>
                  <a:gd name="T27" fmla="*/ 47 h 70"/>
                  <a:gd name="T28" fmla="*/ 8 w 68"/>
                  <a:gd name="T29" fmla="*/ 60 h 70"/>
                  <a:gd name="T30" fmla="*/ 18 w 68"/>
                  <a:gd name="T31" fmla="*/ 67 h 70"/>
                  <a:gd name="T32" fmla="*/ 33 w 68"/>
                  <a:gd name="T33" fmla="*/ 70 h 70"/>
                  <a:gd name="T34" fmla="*/ 33 w 68"/>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0">
                    <a:moveTo>
                      <a:pt x="33" y="70"/>
                    </a:moveTo>
                    <a:lnTo>
                      <a:pt x="46" y="67"/>
                    </a:lnTo>
                    <a:lnTo>
                      <a:pt x="58" y="60"/>
                    </a:lnTo>
                    <a:lnTo>
                      <a:pt x="65" y="47"/>
                    </a:lnTo>
                    <a:lnTo>
                      <a:pt x="68" y="33"/>
                    </a:lnTo>
                    <a:lnTo>
                      <a:pt x="65" y="20"/>
                    </a:lnTo>
                    <a:lnTo>
                      <a:pt x="58" y="10"/>
                    </a:lnTo>
                    <a:lnTo>
                      <a:pt x="46" y="2"/>
                    </a:lnTo>
                    <a:lnTo>
                      <a:pt x="33" y="0"/>
                    </a:lnTo>
                    <a:lnTo>
                      <a:pt x="18" y="2"/>
                    </a:lnTo>
                    <a:lnTo>
                      <a:pt x="8" y="10"/>
                    </a:lnTo>
                    <a:lnTo>
                      <a:pt x="1" y="20"/>
                    </a:lnTo>
                    <a:lnTo>
                      <a:pt x="0" y="33"/>
                    </a:lnTo>
                    <a:lnTo>
                      <a:pt x="1" y="47"/>
                    </a:lnTo>
                    <a:lnTo>
                      <a:pt x="8" y="60"/>
                    </a:lnTo>
                    <a:lnTo>
                      <a:pt x="18" y="67"/>
                    </a:lnTo>
                    <a:lnTo>
                      <a:pt x="33" y="70"/>
                    </a:lnTo>
                    <a:lnTo>
                      <a:pt x="33" y="7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3" name="Freeform 793"/>
              <p:cNvSpPr>
                <a:spLocks/>
              </p:cNvSpPr>
              <p:nvPr/>
            </p:nvSpPr>
            <p:spPr bwMode="auto">
              <a:xfrm>
                <a:off x="5004" y="2573"/>
                <a:ext cx="38" cy="39"/>
              </a:xfrm>
              <a:custGeom>
                <a:avLst/>
                <a:gdLst>
                  <a:gd name="T0" fmla="*/ 38 w 77"/>
                  <a:gd name="T1" fmla="*/ 76 h 76"/>
                  <a:gd name="T2" fmla="*/ 52 w 77"/>
                  <a:gd name="T3" fmla="*/ 73 h 76"/>
                  <a:gd name="T4" fmla="*/ 65 w 77"/>
                  <a:gd name="T5" fmla="*/ 65 h 76"/>
                  <a:gd name="T6" fmla="*/ 74 w 77"/>
                  <a:gd name="T7" fmla="*/ 53 h 76"/>
                  <a:gd name="T8" fmla="*/ 77 w 77"/>
                  <a:gd name="T9" fmla="*/ 38 h 76"/>
                  <a:gd name="T10" fmla="*/ 74 w 77"/>
                  <a:gd name="T11" fmla="*/ 21 h 76"/>
                  <a:gd name="T12" fmla="*/ 65 w 77"/>
                  <a:gd name="T13" fmla="*/ 10 h 76"/>
                  <a:gd name="T14" fmla="*/ 52 w 77"/>
                  <a:gd name="T15" fmla="*/ 1 h 76"/>
                  <a:gd name="T16" fmla="*/ 38 w 77"/>
                  <a:gd name="T17" fmla="*/ 0 h 76"/>
                  <a:gd name="T18" fmla="*/ 23 w 77"/>
                  <a:gd name="T19" fmla="*/ 1 h 76"/>
                  <a:gd name="T20" fmla="*/ 12 w 77"/>
                  <a:gd name="T21" fmla="*/ 10 h 76"/>
                  <a:gd name="T22" fmla="*/ 2 w 77"/>
                  <a:gd name="T23" fmla="*/ 21 h 76"/>
                  <a:gd name="T24" fmla="*/ 0 w 77"/>
                  <a:gd name="T25" fmla="*/ 38 h 76"/>
                  <a:gd name="T26" fmla="*/ 2 w 77"/>
                  <a:gd name="T27" fmla="*/ 53 h 76"/>
                  <a:gd name="T28" fmla="*/ 12 w 77"/>
                  <a:gd name="T29" fmla="*/ 65 h 76"/>
                  <a:gd name="T30" fmla="*/ 23 w 77"/>
                  <a:gd name="T31" fmla="*/ 73 h 76"/>
                  <a:gd name="T32" fmla="*/ 38 w 77"/>
                  <a:gd name="T33" fmla="*/ 76 h 76"/>
                  <a:gd name="T34" fmla="*/ 38 w 77"/>
                  <a:gd name="T3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6">
                    <a:moveTo>
                      <a:pt x="38" y="76"/>
                    </a:moveTo>
                    <a:lnTo>
                      <a:pt x="52" y="73"/>
                    </a:lnTo>
                    <a:lnTo>
                      <a:pt x="65" y="65"/>
                    </a:lnTo>
                    <a:lnTo>
                      <a:pt x="74" y="53"/>
                    </a:lnTo>
                    <a:lnTo>
                      <a:pt x="77" y="38"/>
                    </a:lnTo>
                    <a:lnTo>
                      <a:pt x="74" y="21"/>
                    </a:lnTo>
                    <a:lnTo>
                      <a:pt x="65" y="10"/>
                    </a:lnTo>
                    <a:lnTo>
                      <a:pt x="52" y="1"/>
                    </a:lnTo>
                    <a:lnTo>
                      <a:pt x="38" y="0"/>
                    </a:lnTo>
                    <a:lnTo>
                      <a:pt x="23" y="1"/>
                    </a:lnTo>
                    <a:lnTo>
                      <a:pt x="12" y="10"/>
                    </a:lnTo>
                    <a:lnTo>
                      <a:pt x="2" y="21"/>
                    </a:lnTo>
                    <a:lnTo>
                      <a:pt x="0" y="38"/>
                    </a:lnTo>
                    <a:lnTo>
                      <a:pt x="2" y="53"/>
                    </a:lnTo>
                    <a:lnTo>
                      <a:pt x="12" y="65"/>
                    </a:lnTo>
                    <a:lnTo>
                      <a:pt x="23" y="73"/>
                    </a:lnTo>
                    <a:lnTo>
                      <a:pt x="38" y="76"/>
                    </a:lnTo>
                    <a:lnTo>
                      <a:pt x="38" y="76"/>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4" name="Freeform 794"/>
              <p:cNvSpPr>
                <a:spLocks/>
              </p:cNvSpPr>
              <p:nvPr/>
            </p:nvSpPr>
            <p:spPr bwMode="auto">
              <a:xfrm>
                <a:off x="4918" y="2559"/>
                <a:ext cx="39" cy="39"/>
              </a:xfrm>
              <a:custGeom>
                <a:avLst/>
                <a:gdLst>
                  <a:gd name="T0" fmla="*/ 40 w 78"/>
                  <a:gd name="T1" fmla="*/ 77 h 77"/>
                  <a:gd name="T2" fmla="*/ 53 w 78"/>
                  <a:gd name="T3" fmla="*/ 74 h 77"/>
                  <a:gd name="T4" fmla="*/ 67 w 78"/>
                  <a:gd name="T5" fmla="*/ 65 h 77"/>
                  <a:gd name="T6" fmla="*/ 75 w 78"/>
                  <a:gd name="T7" fmla="*/ 52 h 77"/>
                  <a:gd name="T8" fmla="*/ 78 w 78"/>
                  <a:gd name="T9" fmla="*/ 39 h 77"/>
                  <a:gd name="T10" fmla="*/ 75 w 78"/>
                  <a:gd name="T11" fmla="*/ 23 h 77"/>
                  <a:gd name="T12" fmla="*/ 67 w 78"/>
                  <a:gd name="T13" fmla="*/ 12 h 77"/>
                  <a:gd name="T14" fmla="*/ 53 w 78"/>
                  <a:gd name="T15" fmla="*/ 2 h 77"/>
                  <a:gd name="T16" fmla="*/ 40 w 78"/>
                  <a:gd name="T17" fmla="*/ 0 h 77"/>
                  <a:gd name="T18" fmla="*/ 23 w 78"/>
                  <a:gd name="T19" fmla="*/ 2 h 77"/>
                  <a:gd name="T20" fmla="*/ 11 w 78"/>
                  <a:gd name="T21" fmla="*/ 12 h 77"/>
                  <a:gd name="T22" fmla="*/ 1 w 78"/>
                  <a:gd name="T23" fmla="*/ 23 h 77"/>
                  <a:gd name="T24" fmla="*/ 0 w 78"/>
                  <a:gd name="T25" fmla="*/ 39 h 77"/>
                  <a:gd name="T26" fmla="*/ 1 w 78"/>
                  <a:gd name="T27" fmla="*/ 52 h 77"/>
                  <a:gd name="T28" fmla="*/ 11 w 78"/>
                  <a:gd name="T29" fmla="*/ 65 h 77"/>
                  <a:gd name="T30" fmla="*/ 23 w 78"/>
                  <a:gd name="T31" fmla="*/ 74 h 77"/>
                  <a:gd name="T32" fmla="*/ 40 w 78"/>
                  <a:gd name="T33" fmla="*/ 77 h 77"/>
                  <a:gd name="T34" fmla="*/ 40 w 78"/>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77">
                    <a:moveTo>
                      <a:pt x="40" y="77"/>
                    </a:moveTo>
                    <a:lnTo>
                      <a:pt x="53" y="74"/>
                    </a:lnTo>
                    <a:lnTo>
                      <a:pt x="67" y="65"/>
                    </a:lnTo>
                    <a:lnTo>
                      <a:pt x="75" y="52"/>
                    </a:lnTo>
                    <a:lnTo>
                      <a:pt x="78" y="39"/>
                    </a:lnTo>
                    <a:lnTo>
                      <a:pt x="75" y="23"/>
                    </a:lnTo>
                    <a:lnTo>
                      <a:pt x="67" y="12"/>
                    </a:lnTo>
                    <a:lnTo>
                      <a:pt x="53" y="2"/>
                    </a:lnTo>
                    <a:lnTo>
                      <a:pt x="40" y="0"/>
                    </a:lnTo>
                    <a:lnTo>
                      <a:pt x="23" y="2"/>
                    </a:lnTo>
                    <a:lnTo>
                      <a:pt x="11" y="12"/>
                    </a:lnTo>
                    <a:lnTo>
                      <a:pt x="1" y="23"/>
                    </a:lnTo>
                    <a:lnTo>
                      <a:pt x="0" y="39"/>
                    </a:lnTo>
                    <a:lnTo>
                      <a:pt x="1" y="52"/>
                    </a:lnTo>
                    <a:lnTo>
                      <a:pt x="11" y="65"/>
                    </a:lnTo>
                    <a:lnTo>
                      <a:pt x="23" y="74"/>
                    </a:lnTo>
                    <a:lnTo>
                      <a:pt x="40" y="77"/>
                    </a:lnTo>
                    <a:lnTo>
                      <a:pt x="40" y="77"/>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5" name="Freeform 795"/>
              <p:cNvSpPr>
                <a:spLocks/>
              </p:cNvSpPr>
              <p:nvPr/>
            </p:nvSpPr>
            <p:spPr bwMode="auto">
              <a:xfrm>
                <a:off x="4938" y="2657"/>
                <a:ext cx="37" cy="37"/>
              </a:xfrm>
              <a:custGeom>
                <a:avLst/>
                <a:gdLst>
                  <a:gd name="T0" fmla="*/ 38 w 73"/>
                  <a:gd name="T1" fmla="*/ 73 h 73"/>
                  <a:gd name="T2" fmla="*/ 52 w 73"/>
                  <a:gd name="T3" fmla="*/ 70 h 73"/>
                  <a:gd name="T4" fmla="*/ 63 w 73"/>
                  <a:gd name="T5" fmla="*/ 62 h 73"/>
                  <a:gd name="T6" fmla="*/ 70 w 73"/>
                  <a:gd name="T7" fmla="*/ 48 h 73"/>
                  <a:gd name="T8" fmla="*/ 73 w 73"/>
                  <a:gd name="T9" fmla="*/ 35 h 73"/>
                  <a:gd name="T10" fmla="*/ 70 w 73"/>
                  <a:gd name="T11" fmla="*/ 20 h 73"/>
                  <a:gd name="T12" fmla="*/ 63 w 73"/>
                  <a:gd name="T13" fmla="*/ 10 h 73"/>
                  <a:gd name="T14" fmla="*/ 52 w 73"/>
                  <a:gd name="T15" fmla="*/ 1 h 73"/>
                  <a:gd name="T16" fmla="*/ 38 w 73"/>
                  <a:gd name="T17" fmla="*/ 0 h 73"/>
                  <a:gd name="T18" fmla="*/ 22 w 73"/>
                  <a:gd name="T19" fmla="*/ 1 h 73"/>
                  <a:gd name="T20" fmla="*/ 10 w 73"/>
                  <a:gd name="T21" fmla="*/ 10 h 73"/>
                  <a:gd name="T22" fmla="*/ 1 w 73"/>
                  <a:gd name="T23" fmla="*/ 20 h 73"/>
                  <a:gd name="T24" fmla="*/ 0 w 73"/>
                  <a:gd name="T25" fmla="*/ 35 h 73"/>
                  <a:gd name="T26" fmla="*/ 1 w 73"/>
                  <a:gd name="T27" fmla="*/ 48 h 73"/>
                  <a:gd name="T28" fmla="*/ 10 w 73"/>
                  <a:gd name="T29" fmla="*/ 62 h 73"/>
                  <a:gd name="T30" fmla="*/ 22 w 73"/>
                  <a:gd name="T31" fmla="*/ 70 h 73"/>
                  <a:gd name="T32" fmla="*/ 38 w 73"/>
                  <a:gd name="T33" fmla="*/ 73 h 73"/>
                  <a:gd name="T34" fmla="*/ 38 w 73"/>
                  <a:gd name="T3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3">
                    <a:moveTo>
                      <a:pt x="38" y="73"/>
                    </a:moveTo>
                    <a:lnTo>
                      <a:pt x="52" y="70"/>
                    </a:lnTo>
                    <a:lnTo>
                      <a:pt x="63" y="62"/>
                    </a:lnTo>
                    <a:lnTo>
                      <a:pt x="70" y="48"/>
                    </a:lnTo>
                    <a:lnTo>
                      <a:pt x="73" y="35"/>
                    </a:lnTo>
                    <a:lnTo>
                      <a:pt x="70" y="20"/>
                    </a:lnTo>
                    <a:lnTo>
                      <a:pt x="63" y="10"/>
                    </a:lnTo>
                    <a:lnTo>
                      <a:pt x="52" y="1"/>
                    </a:lnTo>
                    <a:lnTo>
                      <a:pt x="38" y="0"/>
                    </a:lnTo>
                    <a:lnTo>
                      <a:pt x="22" y="1"/>
                    </a:lnTo>
                    <a:lnTo>
                      <a:pt x="10" y="10"/>
                    </a:lnTo>
                    <a:lnTo>
                      <a:pt x="1" y="20"/>
                    </a:lnTo>
                    <a:lnTo>
                      <a:pt x="0" y="35"/>
                    </a:lnTo>
                    <a:lnTo>
                      <a:pt x="1" y="48"/>
                    </a:lnTo>
                    <a:lnTo>
                      <a:pt x="10" y="62"/>
                    </a:lnTo>
                    <a:lnTo>
                      <a:pt x="22" y="70"/>
                    </a:lnTo>
                    <a:lnTo>
                      <a:pt x="38" y="73"/>
                    </a:lnTo>
                    <a:lnTo>
                      <a:pt x="38" y="7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6" name="Freeform 796"/>
              <p:cNvSpPr>
                <a:spLocks/>
              </p:cNvSpPr>
              <p:nvPr/>
            </p:nvSpPr>
            <p:spPr bwMode="auto">
              <a:xfrm>
                <a:off x="4842" y="2344"/>
                <a:ext cx="18" cy="18"/>
              </a:xfrm>
              <a:custGeom>
                <a:avLst/>
                <a:gdLst>
                  <a:gd name="T0" fmla="*/ 19 w 37"/>
                  <a:gd name="T1" fmla="*/ 35 h 35"/>
                  <a:gd name="T2" fmla="*/ 31 w 37"/>
                  <a:gd name="T3" fmla="*/ 30 h 35"/>
                  <a:gd name="T4" fmla="*/ 37 w 37"/>
                  <a:gd name="T5" fmla="*/ 19 h 35"/>
                  <a:gd name="T6" fmla="*/ 31 w 37"/>
                  <a:gd name="T7" fmla="*/ 5 h 35"/>
                  <a:gd name="T8" fmla="*/ 19 w 37"/>
                  <a:gd name="T9" fmla="*/ 0 h 35"/>
                  <a:gd name="T10" fmla="*/ 5 w 37"/>
                  <a:gd name="T11" fmla="*/ 5 h 35"/>
                  <a:gd name="T12" fmla="*/ 0 w 37"/>
                  <a:gd name="T13" fmla="*/ 19 h 35"/>
                  <a:gd name="T14" fmla="*/ 5 w 37"/>
                  <a:gd name="T15" fmla="*/ 30 h 35"/>
                  <a:gd name="T16" fmla="*/ 19 w 37"/>
                  <a:gd name="T17" fmla="*/ 35 h 35"/>
                  <a:gd name="T18" fmla="*/ 19 w 37"/>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5">
                    <a:moveTo>
                      <a:pt x="19" y="35"/>
                    </a:moveTo>
                    <a:lnTo>
                      <a:pt x="31" y="30"/>
                    </a:lnTo>
                    <a:lnTo>
                      <a:pt x="37" y="19"/>
                    </a:lnTo>
                    <a:lnTo>
                      <a:pt x="31" y="5"/>
                    </a:lnTo>
                    <a:lnTo>
                      <a:pt x="19" y="0"/>
                    </a:lnTo>
                    <a:lnTo>
                      <a:pt x="5" y="5"/>
                    </a:lnTo>
                    <a:lnTo>
                      <a:pt x="0" y="19"/>
                    </a:lnTo>
                    <a:lnTo>
                      <a:pt x="5" y="30"/>
                    </a:lnTo>
                    <a:lnTo>
                      <a:pt x="19" y="35"/>
                    </a:lnTo>
                    <a:lnTo>
                      <a:pt x="19" y="3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7" name="Freeform 797"/>
              <p:cNvSpPr>
                <a:spLocks/>
              </p:cNvSpPr>
              <p:nvPr/>
            </p:nvSpPr>
            <p:spPr bwMode="auto">
              <a:xfrm>
                <a:off x="4960" y="2381"/>
                <a:ext cx="19" cy="18"/>
              </a:xfrm>
              <a:custGeom>
                <a:avLst/>
                <a:gdLst>
                  <a:gd name="T0" fmla="*/ 18 w 37"/>
                  <a:gd name="T1" fmla="*/ 37 h 37"/>
                  <a:gd name="T2" fmla="*/ 30 w 37"/>
                  <a:gd name="T3" fmla="*/ 30 h 37"/>
                  <a:gd name="T4" fmla="*/ 37 w 37"/>
                  <a:gd name="T5" fmla="*/ 18 h 37"/>
                  <a:gd name="T6" fmla="*/ 30 w 37"/>
                  <a:gd name="T7" fmla="*/ 5 h 37"/>
                  <a:gd name="T8" fmla="*/ 18 w 37"/>
                  <a:gd name="T9" fmla="*/ 0 h 37"/>
                  <a:gd name="T10" fmla="*/ 5 w 37"/>
                  <a:gd name="T11" fmla="*/ 5 h 37"/>
                  <a:gd name="T12" fmla="*/ 0 w 37"/>
                  <a:gd name="T13" fmla="*/ 18 h 37"/>
                  <a:gd name="T14" fmla="*/ 5 w 37"/>
                  <a:gd name="T15" fmla="*/ 30 h 37"/>
                  <a:gd name="T16" fmla="*/ 18 w 37"/>
                  <a:gd name="T17" fmla="*/ 37 h 37"/>
                  <a:gd name="T18" fmla="*/ 18 w 37"/>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8" y="37"/>
                    </a:moveTo>
                    <a:lnTo>
                      <a:pt x="30" y="30"/>
                    </a:lnTo>
                    <a:lnTo>
                      <a:pt x="37" y="18"/>
                    </a:lnTo>
                    <a:lnTo>
                      <a:pt x="30" y="5"/>
                    </a:lnTo>
                    <a:lnTo>
                      <a:pt x="18" y="0"/>
                    </a:lnTo>
                    <a:lnTo>
                      <a:pt x="5" y="5"/>
                    </a:lnTo>
                    <a:lnTo>
                      <a:pt x="0" y="18"/>
                    </a:lnTo>
                    <a:lnTo>
                      <a:pt x="5" y="30"/>
                    </a:lnTo>
                    <a:lnTo>
                      <a:pt x="18" y="37"/>
                    </a:lnTo>
                    <a:lnTo>
                      <a:pt x="18" y="3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8" name="Freeform 798"/>
              <p:cNvSpPr>
                <a:spLocks/>
              </p:cNvSpPr>
              <p:nvPr/>
            </p:nvSpPr>
            <p:spPr bwMode="auto">
              <a:xfrm>
                <a:off x="4884" y="2421"/>
                <a:ext cx="19" cy="18"/>
              </a:xfrm>
              <a:custGeom>
                <a:avLst/>
                <a:gdLst>
                  <a:gd name="T0" fmla="*/ 18 w 37"/>
                  <a:gd name="T1" fmla="*/ 37 h 37"/>
                  <a:gd name="T2" fmla="*/ 30 w 37"/>
                  <a:gd name="T3" fmla="*/ 30 h 37"/>
                  <a:gd name="T4" fmla="*/ 37 w 37"/>
                  <a:gd name="T5" fmla="*/ 19 h 37"/>
                  <a:gd name="T6" fmla="*/ 30 w 37"/>
                  <a:gd name="T7" fmla="*/ 5 h 37"/>
                  <a:gd name="T8" fmla="*/ 18 w 37"/>
                  <a:gd name="T9" fmla="*/ 0 h 37"/>
                  <a:gd name="T10" fmla="*/ 5 w 37"/>
                  <a:gd name="T11" fmla="*/ 5 h 37"/>
                  <a:gd name="T12" fmla="*/ 0 w 37"/>
                  <a:gd name="T13" fmla="*/ 19 h 37"/>
                  <a:gd name="T14" fmla="*/ 5 w 37"/>
                  <a:gd name="T15" fmla="*/ 30 h 37"/>
                  <a:gd name="T16" fmla="*/ 18 w 37"/>
                  <a:gd name="T17" fmla="*/ 37 h 37"/>
                  <a:gd name="T18" fmla="*/ 18 w 37"/>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8" y="37"/>
                    </a:moveTo>
                    <a:lnTo>
                      <a:pt x="30" y="30"/>
                    </a:lnTo>
                    <a:lnTo>
                      <a:pt x="37" y="19"/>
                    </a:lnTo>
                    <a:lnTo>
                      <a:pt x="30" y="5"/>
                    </a:lnTo>
                    <a:lnTo>
                      <a:pt x="18" y="0"/>
                    </a:lnTo>
                    <a:lnTo>
                      <a:pt x="5" y="5"/>
                    </a:lnTo>
                    <a:lnTo>
                      <a:pt x="0" y="19"/>
                    </a:lnTo>
                    <a:lnTo>
                      <a:pt x="5" y="30"/>
                    </a:lnTo>
                    <a:lnTo>
                      <a:pt x="18" y="37"/>
                    </a:lnTo>
                    <a:lnTo>
                      <a:pt x="18" y="3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9" name="Freeform 799"/>
              <p:cNvSpPr>
                <a:spLocks/>
              </p:cNvSpPr>
              <p:nvPr/>
            </p:nvSpPr>
            <p:spPr bwMode="auto">
              <a:xfrm>
                <a:off x="4939" y="2479"/>
                <a:ext cx="24" cy="23"/>
              </a:xfrm>
              <a:custGeom>
                <a:avLst/>
                <a:gdLst>
                  <a:gd name="T0" fmla="*/ 24 w 49"/>
                  <a:gd name="T1" fmla="*/ 46 h 46"/>
                  <a:gd name="T2" fmla="*/ 32 w 49"/>
                  <a:gd name="T3" fmla="*/ 45 h 46"/>
                  <a:gd name="T4" fmla="*/ 41 w 49"/>
                  <a:gd name="T5" fmla="*/ 40 h 46"/>
                  <a:gd name="T6" fmla="*/ 46 w 49"/>
                  <a:gd name="T7" fmla="*/ 31 h 46"/>
                  <a:gd name="T8" fmla="*/ 49 w 49"/>
                  <a:gd name="T9" fmla="*/ 23 h 46"/>
                  <a:gd name="T10" fmla="*/ 46 w 49"/>
                  <a:gd name="T11" fmla="*/ 13 h 46"/>
                  <a:gd name="T12" fmla="*/ 41 w 49"/>
                  <a:gd name="T13" fmla="*/ 6 h 46"/>
                  <a:gd name="T14" fmla="*/ 32 w 49"/>
                  <a:gd name="T15" fmla="*/ 0 h 46"/>
                  <a:gd name="T16" fmla="*/ 24 w 49"/>
                  <a:gd name="T17" fmla="*/ 0 h 46"/>
                  <a:gd name="T18" fmla="*/ 14 w 49"/>
                  <a:gd name="T19" fmla="*/ 0 h 46"/>
                  <a:gd name="T20" fmla="*/ 7 w 49"/>
                  <a:gd name="T21" fmla="*/ 6 h 46"/>
                  <a:gd name="T22" fmla="*/ 0 w 49"/>
                  <a:gd name="T23" fmla="*/ 13 h 46"/>
                  <a:gd name="T24" fmla="*/ 0 w 49"/>
                  <a:gd name="T25" fmla="*/ 23 h 46"/>
                  <a:gd name="T26" fmla="*/ 0 w 49"/>
                  <a:gd name="T27" fmla="*/ 31 h 46"/>
                  <a:gd name="T28" fmla="*/ 7 w 49"/>
                  <a:gd name="T29" fmla="*/ 40 h 46"/>
                  <a:gd name="T30" fmla="*/ 14 w 49"/>
                  <a:gd name="T31" fmla="*/ 45 h 46"/>
                  <a:gd name="T32" fmla="*/ 24 w 49"/>
                  <a:gd name="T33" fmla="*/ 46 h 46"/>
                  <a:gd name="T34" fmla="*/ 24 w 49"/>
                  <a:gd name="T3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6">
                    <a:moveTo>
                      <a:pt x="24" y="46"/>
                    </a:moveTo>
                    <a:lnTo>
                      <a:pt x="32" y="45"/>
                    </a:lnTo>
                    <a:lnTo>
                      <a:pt x="41" y="40"/>
                    </a:lnTo>
                    <a:lnTo>
                      <a:pt x="46" y="31"/>
                    </a:lnTo>
                    <a:lnTo>
                      <a:pt x="49" y="23"/>
                    </a:lnTo>
                    <a:lnTo>
                      <a:pt x="46" y="13"/>
                    </a:lnTo>
                    <a:lnTo>
                      <a:pt x="41" y="6"/>
                    </a:lnTo>
                    <a:lnTo>
                      <a:pt x="32" y="0"/>
                    </a:lnTo>
                    <a:lnTo>
                      <a:pt x="24" y="0"/>
                    </a:lnTo>
                    <a:lnTo>
                      <a:pt x="14" y="0"/>
                    </a:lnTo>
                    <a:lnTo>
                      <a:pt x="7" y="6"/>
                    </a:lnTo>
                    <a:lnTo>
                      <a:pt x="0" y="13"/>
                    </a:lnTo>
                    <a:lnTo>
                      <a:pt x="0" y="23"/>
                    </a:lnTo>
                    <a:lnTo>
                      <a:pt x="0" y="31"/>
                    </a:lnTo>
                    <a:lnTo>
                      <a:pt x="7" y="40"/>
                    </a:lnTo>
                    <a:lnTo>
                      <a:pt x="14" y="45"/>
                    </a:lnTo>
                    <a:lnTo>
                      <a:pt x="24" y="46"/>
                    </a:lnTo>
                    <a:lnTo>
                      <a:pt x="24" y="4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0" name="Freeform 800"/>
              <p:cNvSpPr>
                <a:spLocks/>
              </p:cNvSpPr>
              <p:nvPr/>
            </p:nvSpPr>
            <p:spPr bwMode="auto">
              <a:xfrm>
                <a:off x="5022" y="2481"/>
                <a:ext cx="18" cy="18"/>
              </a:xfrm>
              <a:custGeom>
                <a:avLst/>
                <a:gdLst>
                  <a:gd name="T0" fmla="*/ 18 w 35"/>
                  <a:gd name="T1" fmla="*/ 35 h 35"/>
                  <a:gd name="T2" fmla="*/ 28 w 35"/>
                  <a:gd name="T3" fmla="*/ 28 h 35"/>
                  <a:gd name="T4" fmla="*/ 35 w 35"/>
                  <a:gd name="T5" fmla="*/ 18 h 35"/>
                  <a:gd name="T6" fmla="*/ 28 w 35"/>
                  <a:gd name="T7" fmla="*/ 5 h 35"/>
                  <a:gd name="T8" fmla="*/ 18 w 35"/>
                  <a:gd name="T9" fmla="*/ 0 h 35"/>
                  <a:gd name="T10" fmla="*/ 3 w 35"/>
                  <a:gd name="T11" fmla="*/ 5 h 35"/>
                  <a:gd name="T12" fmla="*/ 0 w 35"/>
                  <a:gd name="T13" fmla="*/ 18 h 35"/>
                  <a:gd name="T14" fmla="*/ 3 w 35"/>
                  <a:gd name="T15" fmla="*/ 28 h 35"/>
                  <a:gd name="T16" fmla="*/ 18 w 35"/>
                  <a:gd name="T17" fmla="*/ 35 h 35"/>
                  <a:gd name="T18" fmla="*/ 18 w 35"/>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lnTo>
                      <a:pt x="28" y="28"/>
                    </a:lnTo>
                    <a:lnTo>
                      <a:pt x="35" y="18"/>
                    </a:lnTo>
                    <a:lnTo>
                      <a:pt x="28" y="5"/>
                    </a:lnTo>
                    <a:lnTo>
                      <a:pt x="18" y="0"/>
                    </a:lnTo>
                    <a:lnTo>
                      <a:pt x="3" y="5"/>
                    </a:lnTo>
                    <a:lnTo>
                      <a:pt x="0" y="18"/>
                    </a:lnTo>
                    <a:lnTo>
                      <a:pt x="3" y="28"/>
                    </a:lnTo>
                    <a:lnTo>
                      <a:pt x="18" y="35"/>
                    </a:lnTo>
                    <a:lnTo>
                      <a:pt x="18" y="3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1" name="Freeform 801"/>
              <p:cNvSpPr>
                <a:spLocks/>
              </p:cNvSpPr>
              <p:nvPr/>
            </p:nvSpPr>
            <p:spPr bwMode="auto">
              <a:xfrm>
                <a:off x="5012" y="2581"/>
                <a:ext cx="20" cy="19"/>
              </a:xfrm>
              <a:custGeom>
                <a:avLst/>
                <a:gdLst>
                  <a:gd name="T0" fmla="*/ 16 w 38"/>
                  <a:gd name="T1" fmla="*/ 38 h 38"/>
                  <a:gd name="T2" fmla="*/ 30 w 38"/>
                  <a:gd name="T3" fmla="*/ 31 h 38"/>
                  <a:gd name="T4" fmla="*/ 38 w 38"/>
                  <a:gd name="T5" fmla="*/ 18 h 38"/>
                  <a:gd name="T6" fmla="*/ 30 w 38"/>
                  <a:gd name="T7" fmla="*/ 5 h 38"/>
                  <a:gd name="T8" fmla="*/ 16 w 38"/>
                  <a:gd name="T9" fmla="*/ 0 h 38"/>
                  <a:gd name="T10" fmla="*/ 3 w 38"/>
                  <a:gd name="T11" fmla="*/ 5 h 38"/>
                  <a:gd name="T12" fmla="*/ 0 w 38"/>
                  <a:gd name="T13" fmla="*/ 18 h 38"/>
                  <a:gd name="T14" fmla="*/ 3 w 38"/>
                  <a:gd name="T15" fmla="*/ 31 h 38"/>
                  <a:gd name="T16" fmla="*/ 16 w 38"/>
                  <a:gd name="T17" fmla="*/ 38 h 38"/>
                  <a:gd name="T18" fmla="*/ 16 w 38"/>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6" y="38"/>
                    </a:moveTo>
                    <a:lnTo>
                      <a:pt x="30" y="31"/>
                    </a:lnTo>
                    <a:lnTo>
                      <a:pt x="38" y="18"/>
                    </a:lnTo>
                    <a:lnTo>
                      <a:pt x="30" y="5"/>
                    </a:lnTo>
                    <a:lnTo>
                      <a:pt x="16" y="0"/>
                    </a:lnTo>
                    <a:lnTo>
                      <a:pt x="3" y="5"/>
                    </a:lnTo>
                    <a:lnTo>
                      <a:pt x="0" y="18"/>
                    </a:lnTo>
                    <a:lnTo>
                      <a:pt x="3" y="31"/>
                    </a:lnTo>
                    <a:lnTo>
                      <a:pt x="16" y="38"/>
                    </a:lnTo>
                    <a:lnTo>
                      <a:pt x="16" y="3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2" name="Freeform 802"/>
              <p:cNvSpPr>
                <a:spLocks/>
              </p:cNvSpPr>
              <p:nvPr/>
            </p:nvSpPr>
            <p:spPr bwMode="auto">
              <a:xfrm>
                <a:off x="4926" y="2567"/>
                <a:ext cx="19" cy="19"/>
              </a:xfrm>
              <a:custGeom>
                <a:avLst/>
                <a:gdLst>
                  <a:gd name="T0" fmla="*/ 20 w 39"/>
                  <a:gd name="T1" fmla="*/ 39 h 39"/>
                  <a:gd name="T2" fmla="*/ 32 w 39"/>
                  <a:gd name="T3" fmla="*/ 32 h 39"/>
                  <a:gd name="T4" fmla="*/ 39 w 39"/>
                  <a:gd name="T5" fmla="*/ 19 h 39"/>
                  <a:gd name="T6" fmla="*/ 32 w 39"/>
                  <a:gd name="T7" fmla="*/ 5 h 39"/>
                  <a:gd name="T8" fmla="*/ 20 w 39"/>
                  <a:gd name="T9" fmla="*/ 0 h 39"/>
                  <a:gd name="T10" fmla="*/ 5 w 39"/>
                  <a:gd name="T11" fmla="*/ 5 h 39"/>
                  <a:gd name="T12" fmla="*/ 0 w 39"/>
                  <a:gd name="T13" fmla="*/ 19 h 39"/>
                  <a:gd name="T14" fmla="*/ 5 w 39"/>
                  <a:gd name="T15" fmla="*/ 32 h 39"/>
                  <a:gd name="T16" fmla="*/ 20 w 39"/>
                  <a:gd name="T17" fmla="*/ 39 h 39"/>
                  <a:gd name="T18" fmla="*/ 20 w 39"/>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39"/>
                    </a:moveTo>
                    <a:lnTo>
                      <a:pt x="32" y="32"/>
                    </a:lnTo>
                    <a:lnTo>
                      <a:pt x="39" y="19"/>
                    </a:lnTo>
                    <a:lnTo>
                      <a:pt x="32" y="5"/>
                    </a:lnTo>
                    <a:lnTo>
                      <a:pt x="20" y="0"/>
                    </a:lnTo>
                    <a:lnTo>
                      <a:pt x="5" y="5"/>
                    </a:lnTo>
                    <a:lnTo>
                      <a:pt x="0" y="19"/>
                    </a:lnTo>
                    <a:lnTo>
                      <a:pt x="5" y="32"/>
                    </a:lnTo>
                    <a:lnTo>
                      <a:pt x="20" y="39"/>
                    </a:lnTo>
                    <a:lnTo>
                      <a:pt x="20" y="3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3" name="Freeform 803"/>
              <p:cNvSpPr>
                <a:spLocks/>
              </p:cNvSpPr>
              <p:nvPr/>
            </p:nvSpPr>
            <p:spPr bwMode="auto">
              <a:xfrm>
                <a:off x="4946" y="2663"/>
                <a:ext cx="17" cy="16"/>
              </a:xfrm>
              <a:custGeom>
                <a:avLst/>
                <a:gdLst>
                  <a:gd name="T0" fmla="*/ 15 w 33"/>
                  <a:gd name="T1" fmla="*/ 34 h 34"/>
                  <a:gd name="T2" fmla="*/ 28 w 33"/>
                  <a:gd name="T3" fmla="*/ 29 h 34"/>
                  <a:gd name="T4" fmla="*/ 33 w 33"/>
                  <a:gd name="T5" fmla="*/ 15 h 34"/>
                  <a:gd name="T6" fmla="*/ 28 w 33"/>
                  <a:gd name="T7" fmla="*/ 5 h 34"/>
                  <a:gd name="T8" fmla="*/ 15 w 33"/>
                  <a:gd name="T9" fmla="*/ 0 h 34"/>
                  <a:gd name="T10" fmla="*/ 5 w 33"/>
                  <a:gd name="T11" fmla="*/ 5 h 34"/>
                  <a:gd name="T12" fmla="*/ 0 w 33"/>
                  <a:gd name="T13" fmla="*/ 15 h 34"/>
                  <a:gd name="T14" fmla="*/ 5 w 33"/>
                  <a:gd name="T15" fmla="*/ 29 h 34"/>
                  <a:gd name="T16" fmla="*/ 15 w 33"/>
                  <a:gd name="T17" fmla="*/ 34 h 34"/>
                  <a:gd name="T18" fmla="*/ 15 w 33"/>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5" y="34"/>
                    </a:moveTo>
                    <a:lnTo>
                      <a:pt x="28" y="29"/>
                    </a:lnTo>
                    <a:lnTo>
                      <a:pt x="33" y="15"/>
                    </a:lnTo>
                    <a:lnTo>
                      <a:pt x="28" y="5"/>
                    </a:lnTo>
                    <a:lnTo>
                      <a:pt x="15" y="0"/>
                    </a:lnTo>
                    <a:lnTo>
                      <a:pt x="5" y="5"/>
                    </a:lnTo>
                    <a:lnTo>
                      <a:pt x="0" y="15"/>
                    </a:lnTo>
                    <a:lnTo>
                      <a:pt x="5" y="29"/>
                    </a:lnTo>
                    <a:lnTo>
                      <a:pt x="15" y="34"/>
                    </a:lnTo>
                    <a:lnTo>
                      <a:pt x="15" y="3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4" name="Freeform 804"/>
              <p:cNvSpPr>
                <a:spLocks/>
              </p:cNvSpPr>
              <p:nvPr/>
            </p:nvSpPr>
            <p:spPr bwMode="auto">
              <a:xfrm>
                <a:off x="4297" y="1929"/>
                <a:ext cx="53" cy="52"/>
              </a:xfrm>
              <a:custGeom>
                <a:avLst/>
                <a:gdLst>
                  <a:gd name="T0" fmla="*/ 54 w 107"/>
                  <a:gd name="T1" fmla="*/ 106 h 106"/>
                  <a:gd name="T2" fmla="*/ 64 w 107"/>
                  <a:gd name="T3" fmla="*/ 104 h 106"/>
                  <a:gd name="T4" fmla="*/ 74 w 107"/>
                  <a:gd name="T5" fmla="*/ 101 h 106"/>
                  <a:gd name="T6" fmla="*/ 82 w 107"/>
                  <a:gd name="T7" fmla="*/ 96 h 106"/>
                  <a:gd name="T8" fmla="*/ 92 w 107"/>
                  <a:gd name="T9" fmla="*/ 91 h 106"/>
                  <a:gd name="T10" fmla="*/ 97 w 107"/>
                  <a:gd name="T11" fmla="*/ 81 h 106"/>
                  <a:gd name="T12" fmla="*/ 102 w 107"/>
                  <a:gd name="T13" fmla="*/ 74 h 106"/>
                  <a:gd name="T14" fmla="*/ 105 w 107"/>
                  <a:gd name="T15" fmla="*/ 62 h 106"/>
                  <a:gd name="T16" fmla="*/ 107 w 107"/>
                  <a:gd name="T17" fmla="*/ 54 h 106"/>
                  <a:gd name="T18" fmla="*/ 105 w 107"/>
                  <a:gd name="T19" fmla="*/ 42 h 106"/>
                  <a:gd name="T20" fmla="*/ 102 w 107"/>
                  <a:gd name="T21" fmla="*/ 32 h 106"/>
                  <a:gd name="T22" fmla="*/ 97 w 107"/>
                  <a:gd name="T23" fmla="*/ 22 h 106"/>
                  <a:gd name="T24" fmla="*/ 92 w 107"/>
                  <a:gd name="T25" fmla="*/ 15 h 106"/>
                  <a:gd name="T26" fmla="*/ 82 w 107"/>
                  <a:gd name="T27" fmla="*/ 7 h 106"/>
                  <a:gd name="T28" fmla="*/ 74 w 107"/>
                  <a:gd name="T29" fmla="*/ 4 h 106"/>
                  <a:gd name="T30" fmla="*/ 64 w 107"/>
                  <a:gd name="T31" fmla="*/ 0 h 106"/>
                  <a:gd name="T32" fmla="*/ 54 w 107"/>
                  <a:gd name="T33" fmla="*/ 0 h 106"/>
                  <a:gd name="T34" fmla="*/ 42 w 107"/>
                  <a:gd name="T35" fmla="*/ 0 h 106"/>
                  <a:gd name="T36" fmla="*/ 32 w 107"/>
                  <a:gd name="T37" fmla="*/ 4 h 106"/>
                  <a:gd name="T38" fmla="*/ 22 w 107"/>
                  <a:gd name="T39" fmla="*/ 7 h 106"/>
                  <a:gd name="T40" fmla="*/ 15 w 107"/>
                  <a:gd name="T41" fmla="*/ 15 h 106"/>
                  <a:gd name="T42" fmla="*/ 7 w 107"/>
                  <a:gd name="T43" fmla="*/ 22 h 106"/>
                  <a:gd name="T44" fmla="*/ 3 w 107"/>
                  <a:gd name="T45" fmla="*/ 32 h 106"/>
                  <a:gd name="T46" fmla="*/ 0 w 107"/>
                  <a:gd name="T47" fmla="*/ 42 h 106"/>
                  <a:gd name="T48" fmla="*/ 0 w 107"/>
                  <a:gd name="T49" fmla="*/ 54 h 106"/>
                  <a:gd name="T50" fmla="*/ 0 w 107"/>
                  <a:gd name="T51" fmla="*/ 62 h 106"/>
                  <a:gd name="T52" fmla="*/ 3 w 107"/>
                  <a:gd name="T53" fmla="*/ 74 h 106"/>
                  <a:gd name="T54" fmla="*/ 7 w 107"/>
                  <a:gd name="T55" fmla="*/ 81 h 106"/>
                  <a:gd name="T56" fmla="*/ 15 w 107"/>
                  <a:gd name="T57" fmla="*/ 91 h 106"/>
                  <a:gd name="T58" fmla="*/ 22 w 107"/>
                  <a:gd name="T59" fmla="*/ 96 h 106"/>
                  <a:gd name="T60" fmla="*/ 32 w 107"/>
                  <a:gd name="T61" fmla="*/ 101 h 106"/>
                  <a:gd name="T62" fmla="*/ 42 w 107"/>
                  <a:gd name="T63" fmla="*/ 104 h 106"/>
                  <a:gd name="T64" fmla="*/ 54 w 107"/>
                  <a:gd name="T65" fmla="*/ 106 h 106"/>
                  <a:gd name="T66" fmla="*/ 54 w 107"/>
                  <a:gd name="T6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6">
                    <a:moveTo>
                      <a:pt x="54" y="106"/>
                    </a:moveTo>
                    <a:lnTo>
                      <a:pt x="64" y="104"/>
                    </a:lnTo>
                    <a:lnTo>
                      <a:pt x="74" y="101"/>
                    </a:lnTo>
                    <a:lnTo>
                      <a:pt x="82" y="96"/>
                    </a:lnTo>
                    <a:lnTo>
                      <a:pt x="92" y="91"/>
                    </a:lnTo>
                    <a:lnTo>
                      <a:pt x="97" y="81"/>
                    </a:lnTo>
                    <a:lnTo>
                      <a:pt x="102" y="74"/>
                    </a:lnTo>
                    <a:lnTo>
                      <a:pt x="105" y="62"/>
                    </a:lnTo>
                    <a:lnTo>
                      <a:pt x="107" y="54"/>
                    </a:lnTo>
                    <a:lnTo>
                      <a:pt x="105" y="42"/>
                    </a:lnTo>
                    <a:lnTo>
                      <a:pt x="102" y="32"/>
                    </a:lnTo>
                    <a:lnTo>
                      <a:pt x="97" y="22"/>
                    </a:lnTo>
                    <a:lnTo>
                      <a:pt x="92" y="15"/>
                    </a:lnTo>
                    <a:lnTo>
                      <a:pt x="82" y="7"/>
                    </a:lnTo>
                    <a:lnTo>
                      <a:pt x="74" y="4"/>
                    </a:lnTo>
                    <a:lnTo>
                      <a:pt x="64" y="0"/>
                    </a:lnTo>
                    <a:lnTo>
                      <a:pt x="54" y="0"/>
                    </a:lnTo>
                    <a:lnTo>
                      <a:pt x="42" y="0"/>
                    </a:lnTo>
                    <a:lnTo>
                      <a:pt x="32" y="4"/>
                    </a:lnTo>
                    <a:lnTo>
                      <a:pt x="22" y="7"/>
                    </a:lnTo>
                    <a:lnTo>
                      <a:pt x="15" y="15"/>
                    </a:lnTo>
                    <a:lnTo>
                      <a:pt x="7" y="22"/>
                    </a:lnTo>
                    <a:lnTo>
                      <a:pt x="3" y="32"/>
                    </a:lnTo>
                    <a:lnTo>
                      <a:pt x="0" y="42"/>
                    </a:lnTo>
                    <a:lnTo>
                      <a:pt x="0" y="54"/>
                    </a:lnTo>
                    <a:lnTo>
                      <a:pt x="0" y="62"/>
                    </a:lnTo>
                    <a:lnTo>
                      <a:pt x="3" y="74"/>
                    </a:lnTo>
                    <a:lnTo>
                      <a:pt x="7" y="81"/>
                    </a:lnTo>
                    <a:lnTo>
                      <a:pt x="15" y="91"/>
                    </a:lnTo>
                    <a:lnTo>
                      <a:pt x="22" y="96"/>
                    </a:lnTo>
                    <a:lnTo>
                      <a:pt x="32" y="101"/>
                    </a:lnTo>
                    <a:lnTo>
                      <a:pt x="42" y="104"/>
                    </a:lnTo>
                    <a:lnTo>
                      <a:pt x="54" y="106"/>
                    </a:lnTo>
                    <a:lnTo>
                      <a:pt x="54" y="106"/>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5" name="Freeform 805"/>
              <p:cNvSpPr>
                <a:spLocks/>
              </p:cNvSpPr>
              <p:nvPr/>
            </p:nvSpPr>
            <p:spPr bwMode="auto">
              <a:xfrm>
                <a:off x="4344" y="1888"/>
                <a:ext cx="54" cy="53"/>
              </a:xfrm>
              <a:custGeom>
                <a:avLst/>
                <a:gdLst>
                  <a:gd name="T0" fmla="*/ 54 w 107"/>
                  <a:gd name="T1" fmla="*/ 107 h 107"/>
                  <a:gd name="T2" fmla="*/ 64 w 107"/>
                  <a:gd name="T3" fmla="*/ 106 h 107"/>
                  <a:gd name="T4" fmla="*/ 74 w 107"/>
                  <a:gd name="T5" fmla="*/ 102 h 107"/>
                  <a:gd name="T6" fmla="*/ 82 w 107"/>
                  <a:gd name="T7" fmla="*/ 97 h 107"/>
                  <a:gd name="T8" fmla="*/ 91 w 107"/>
                  <a:gd name="T9" fmla="*/ 92 h 107"/>
                  <a:gd name="T10" fmla="*/ 96 w 107"/>
                  <a:gd name="T11" fmla="*/ 82 h 107"/>
                  <a:gd name="T12" fmla="*/ 102 w 107"/>
                  <a:gd name="T13" fmla="*/ 74 h 107"/>
                  <a:gd name="T14" fmla="*/ 106 w 107"/>
                  <a:gd name="T15" fmla="*/ 64 h 107"/>
                  <a:gd name="T16" fmla="*/ 107 w 107"/>
                  <a:gd name="T17" fmla="*/ 54 h 107"/>
                  <a:gd name="T18" fmla="*/ 106 w 107"/>
                  <a:gd name="T19" fmla="*/ 42 h 107"/>
                  <a:gd name="T20" fmla="*/ 102 w 107"/>
                  <a:gd name="T21" fmla="*/ 32 h 107"/>
                  <a:gd name="T22" fmla="*/ 96 w 107"/>
                  <a:gd name="T23" fmla="*/ 22 h 107"/>
                  <a:gd name="T24" fmla="*/ 91 w 107"/>
                  <a:gd name="T25" fmla="*/ 15 h 107"/>
                  <a:gd name="T26" fmla="*/ 82 w 107"/>
                  <a:gd name="T27" fmla="*/ 7 h 107"/>
                  <a:gd name="T28" fmla="*/ 74 w 107"/>
                  <a:gd name="T29" fmla="*/ 4 h 107"/>
                  <a:gd name="T30" fmla="*/ 64 w 107"/>
                  <a:gd name="T31" fmla="*/ 0 h 107"/>
                  <a:gd name="T32" fmla="*/ 54 w 107"/>
                  <a:gd name="T33" fmla="*/ 0 h 107"/>
                  <a:gd name="T34" fmla="*/ 41 w 107"/>
                  <a:gd name="T35" fmla="*/ 0 h 107"/>
                  <a:gd name="T36" fmla="*/ 30 w 107"/>
                  <a:gd name="T37" fmla="*/ 4 h 107"/>
                  <a:gd name="T38" fmla="*/ 20 w 107"/>
                  <a:gd name="T39" fmla="*/ 7 h 107"/>
                  <a:gd name="T40" fmla="*/ 14 w 107"/>
                  <a:gd name="T41" fmla="*/ 15 h 107"/>
                  <a:gd name="T42" fmla="*/ 7 w 107"/>
                  <a:gd name="T43" fmla="*/ 22 h 107"/>
                  <a:gd name="T44" fmla="*/ 4 w 107"/>
                  <a:gd name="T45" fmla="*/ 32 h 107"/>
                  <a:gd name="T46" fmla="*/ 0 w 107"/>
                  <a:gd name="T47" fmla="*/ 42 h 107"/>
                  <a:gd name="T48" fmla="*/ 0 w 107"/>
                  <a:gd name="T49" fmla="*/ 54 h 107"/>
                  <a:gd name="T50" fmla="*/ 0 w 107"/>
                  <a:gd name="T51" fmla="*/ 64 h 107"/>
                  <a:gd name="T52" fmla="*/ 4 w 107"/>
                  <a:gd name="T53" fmla="*/ 74 h 107"/>
                  <a:gd name="T54" fmla="*/ 7 w 107"/>
                  <a:gd name="T55" fmla="*/ 82 h 107"/>
                  <a:gd name="T56" fmla="*/ 14 w 107"/>
                  <a:gd name="T57" fmla="*/ 92 h 107"/>
                  <a:gd name="T58" fmla="*/ 20 w 107"/>
                  <a:gd name="T59" fmla="*/ 97 h 107"/>
                  <a:gd name="T60" fmla="*/ 30 w 107"/>
                  <a:gd name="T61" fmla="*/ 102 h 107"/>
                  <a:gd name="T62" fmla="*/ 41 w 107"/>
                  <a:gd name="T63" fmla="*/ 106 h 107"/>
                  <a:gd name="T64" fmla="*/ 54 w 107"/>
                  <a:gd name="T65" fmla="*/ 107 h 107"/>
                  <a:gd name="T66" fmla="*/ 54 w 107"/>
                  <a:gd name="T6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7">
                    <a:moveTo>
                      <a:pt x="54" y="107"/>
                    </a:moveTo>
                    <a:lnTo>
                      <a:pt x="64" y="106"/>
                    </a:lnTo>
                    <a:lnTo>
                      <a:pt x="74" y="102"/>
                    </a:lnTo>
                    <a:lnTo>
                      <a:pt x="82" y="97"/>
                    </a:lnTo>
                    <a:lnTo>
                      <a:pt x="91" y="92"/>
                    </a:lnTo>
                    <a:lnTo>
                      <a:pt x="96" y="82"/>
                    </a:lnTo>
                    <a:lnTo>
                      <a:pt x="102" y="74"/>
                    </a:lnTo>
                    <a:lnTo>
                      <a:pt x="106" y="64"/>
                    </a:lnTo>
                    <a:lnTo>
                      <a:pt x="107" y="54"/>
                    </a:lnTo>
                    <a:lnTo>
                      <a:pt x="106" y="42"/>
                    </a:lnTo>
                    <a:lnTo>
                      <a:pt x="102" y="32"/>
                    </a:lnTo>
                    <a:lnTo>
                      <a:pt x="96" y="22"/>
                    </a:lnTo>
                    <a:lnTo>
                      <a:pt x="91" y="15"/>
                    </a:lnTo>
                    <a:lnTo>
                      <a:pt x="82" y="7"/>
                    </a:lnTo>
                    <a:lnTo>
                      <a:pt x="74" y="4"/>
                    </a:lnTo>
                    <a:lnTo>
                      <a:pt x="64" y="0"/>
                    </a:lnTo>
                    <a:lnTo>
                      <a:pt x="54" y="0"/>
                    </a:lnTo>
                    <a:lnTo>
                      <a:pt x="41" y="0"/>
                    </a:lnTo>
                    <a:lnTo>
                      <a:pt x="30" y="4"/>
                    </a:lnTo>
                    <a:lnTo>
                      <a:pt x="20" y="7"/>
                    </a:lnTo>
                    <a:lnTo>
                      <a:pt x="14" y="15"/>
                    </a:lnTo>
                    <a:lnTo>
                      <a:pt x="7" y="22"/>
                    </a:lnTo>
                    <a:lnTo>
                      <a:pt x="4" y="32"/>
                    </a:lnTo>
                    <a:lnTo>
                      <a:pt x="0" y="42"/>
                    </a:lnTo>
                    <a:lnTo>
                      <a:pt x="0" y="54"/>
                    </a:lnTo>
                    <a:lnTo>
                      <a:pt x="0" y="64"/>
                    </a:lnTo>
                    <a:lnTo>
                      <a:pt x="4" y="74"/>
                    </a:lnTo>
                    <a:lnTo>
                      <a:pt x="7" y="82"/>
                    </a:lnTo>
                    <a:lnTo>
                      <a:pt x="14" y="92"/>
                    </a:lnTo>
                    <a:lnTo>
                      <a:pt x="20" y="97"/>
                    </a:lnTo>
                    <a:lnTo>
                      <a:pt x="30" y="102"/>
                    </a:lnTo>
                    <a:lnTo>
                      <a:pt x="41" y="106"/>
                    </a:lnTo>
                    <a:lnTo>
                      <a:pt x="54" y="107"/>
                    </a:lnTo>
                    <a:lnTo>
                      <a:pt x="54" y="10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6" name="Freeform 806"/>
              <p:cNvSpPr>
                <a:spLocks/>
              </p:cNvSpPr>
              <p:nvPr/>
            </p:nvSpPr>
            <p:spPr bwMode="auto">
              <a:xfrm>
                <a:off x="4409" y="1888"/>
                <a:ext cx="53" cy="53"/>
              </a:xfrm>
              <a:custGeom>
                <a:avLst/>
                <a:gdLst>
                  <a:gd name="T0" fmla="*/ 52 w 105"/>
                  <a:gd name="T1" fmla="*/ 107 h 107"/>
                  <a:gd name="T2" fmla="*/ 63 w 105"/>
                  <a:gd name="T3" fmla="*/ 106 h 107"/>
                  <a:gd name="T4" fmla="*/ 72 w 105"/>
                  <a:gd name="T5" fmla="*/ 102 h 107"/>
                  <a:gd name="T6" fmla="*/ 80 w 105"/>
                  <a:gd name="T7" fmla="*/ 97 h 107"/>
                  <a:gd name="T8" fmla="*/ 90 w 105"/>
                  <a:gd name="T9" fmla="*/ 92 h 107"/>
                  <a:gd name="T10" fmla="*/ 95 w 105"/>
                  <a:gd name="T11" fmla="*/ 82 h 107"/>
                  <a:gd name="T12" fmla="*/ 100 w 105"/>
                  <a:gd name="T13" fmla="*/ 74 h 107"/>
                  <a:gd name="T14" fmla="*/ 104 w 105"/>
                  <a:gd name="T15" fmla="*/ 64 h 107"/>
                  <a:gd name="T16" fmla="*/ 105 w 105"/>
                  <a:gd name="T17" fmla="*/ 54 h 107"/>
                  <a:gd name="T18" fmla="*/ 104 w 105"/>
                  <a:gd name="T19" fmla="*/ 42 h 107"/>
                  <a:gd name="T20" fmla="*/ 100 w 105"/>
                  <a:gd name="T21" fmla="*/ 32 h 107"/>
                  <a:gd name="T22" fmla="*/ 95 w 105"/>
                  <a:gd name="T23" fmla="*/ 22 h 107"/>
                  <a:gd name="T24" fmla="*/ 90 w 105"/>
                  <a:gd name="T25" fmla="*/ 15 h 107"/>
                  <a:gd name="T26" fmla="*/ 80 w 105"/>
                  <a:gd name="T27" fmla="*/ 7 h 107"/>
                  <a:gd name="T28" fmla="*/ 72 w 105"/>
                  <a:gd name="T29" fmla="*/ 4 h 107"/>
                  <a:gd name="T30" fmla="*/ 63 w 105"/>
                  <a:gd name="T31" fmla="*/ 0 h 107"/>
                  <a:gd name="T32" fmla="*/ 52 w 105"/>
                  <a:gd name="T33" fmla="*/ 0 h 107"/>
                  <a:gd name="T34" fmla="*/ 42 w 105"/>
                  <a:gd name="T35" fmla="*/ 0 h 107"/>
                  <a:gd name="T36" fmla="*/ 32 w 105"/>
                  <a:gd name="T37" fmla="*/ 4 h 107"/>
                  <a:gd name="T38" fmla="*/ 22 w 105"/>
                  <a:gd name="T39" fmla="*/ 7 h 107"/>
                  <a:gd name="T40" fmla="*/ 15 w 105"/>
                  <a:gd name="T41" fmla="*/ 15 h 107"/>
                  <a:gd name="T42" fmla="*/ 7 w 105"/>
                  <a:gd name="T43" fmla="*/ 22 h 107"/>
                  <a:gd name="T44" fmla="*/ 3 w 105"/>
                  <a:gd name="T45" fmla="*/ 32 h 107"/>
                  <a:gd name="T46" fmla="*/ 0 w 105"/>
                  <a:gd name="T47" fmla="*/ 42 h 107"/>
                  <a:gd name="T48" fmla="*/ 0 w 105"/>
                  <a:gd name="T49" fmla="*/ 54 h 107"/>
                  <a:gd name="T50" fmla="*/ 0 w 105"/>
                  <a:gd name="T51" fmla="*/ 64 h 107"/>
                  <a:gd name="T52" fmla="*/ 3 w 105"/>
                  <a:gd name="T53" fmla="*/ 74 h 107"/>
                  <a:gd name="T54" fmla="*/ 7 w 105"/>
                  <a:gd name="T55" fmla="*/ 82 h 107"/>
                  <a:gd name="T56" fmla="*/ 15 w 105"/>
                  <a:gd name="T57" fmla="*/ 92 h 107"/>
                  <a:gd name="T58" fmla="*/ 22 w 105"/>
                  <a:gd name="T59" fmla="*/ 97 h 107"/>
                  <a:gd name="T60" fmla="*/ 32 w 105"/>
                  <a:gd name="T61" fmla="*/ 102 h 107"/>
                  <a:gd name="T62" fmla="*/ 42 w 105"/>
                  <a:gd name="T63" fmla="*/ 106 h 107"/>
                  <a:gd name="T64" fmla="*/ 52 w 105"/>
                  <a:gd name="T65" fmla="*/ 107 h 107"/>
                  <a:gd name="T66" fmla="*/ 52 w 105"/>
                  <a:gd name="T6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7">
                    <a:moveTo>
                      <a:pt x="52" y="107"/>
                    </a:moveTo>
                    <a:lnTo>
                      <a:pt x="63" y="106"/>
                    </a:lnTo>
                    <a:lnTo>
                      <a:pt x="72" y="102"/>
                    </a:lnTo>
                    <a:lnTo>
                      <a:pt x="80" y="97"/>
                    </a:lnTo>
                    <a:lnTo>
                      <a:pt x="90" y="92"/>
                    </a:lnTo>
                    <a:lnTo>
                      <a:pt x="95" y="82"/>
                    </a:lnTo>
                    <a:lnTo>
                      <a:pt x="100" y="74"/>
                    </a:lnTo>
                    <a:lnTo>
                      <a:pt x="104" y="64"/>
                    </a:lnTo>
                    <a:lnTo>
                      <a:pt x="105" y="54"/>
                    </a:lnTo>
                    <a:lnTo>
                      <a:pt x="104" y="42"/>
                    </a:lnTo>
                    <a:lnTo>
                      <a:pt x="100" y="32"/>
                    </a:lnTo>
                    <a:lnTo>
                      <a:pt x="95" y="22"/>
                    </a:lnTo>
                    <a:lnTo>
                      <a:pt x="90" y="15"/>
                    </a:lnTo>
                    <a:lnTo>
                      <a:pt x="80" y="7"/>
                    </a:lnTo>
                    <a:lnTo>
                      <a:pt x="72" y="4"/>
                    </a:lnTo>
                    <a:lnTo>
                      <a:pt x="63" y="0"/>
                    </a:lnTo>
                    <a:lnTo>
                      <a:pt x="52" y="0"/>
                    </a:lnTo>
                    <a:lnTo>
                      <a:pt x="42" y="0"/>
                    </a:lnTo>
                    <a:lnTo>
                      <a:pt x="32" y="4"/>
                    </a:lnTo>
                    <a:lnTo>
                      <a:pt x="22" y="7"/>
                    </a:lnTo>
                    <a:lnTo>
                      <a:pt x="15" y="15"/>
                    </a:lnTo>
                    <a:lnTo>
                      <a:pt x="7" y="22"/>
                    </a:lnTo>
                    <a:lnTo>
                      <a:pt x="3" y="32"/>
                    </a:lnTo>
                    <a:lnTo>
                      <a:pt x="0" y="42"/>
                    </a:lnTo>
                    <a:lnTo>
                      <a:pt x="0" y="54"/>
                    </a:lnTo>
                    <a:lnTo>
                      <a:pt x="0" y="64"/>
                    </a:lnTo>
                    <a:lnTo>
                      <a:pt x="3" y="74"/>
                    </a:lnTo>
                    <a:lnTo>
                      <a:pt x="7" y="82"/>
                    </a:lnTo>
                    <a:lnTo>
                      <a:pt x="15" y="92"/>
                    </a:lnTo>
                    <a:lnTo>
                      <a:pt x="22" y="97"/>
                    </a:lnTo>
                    <a:lnTo>
                      <a:pt x="32" y="102"/>
                    </a:lnTo>
                    <a:lnTo>
                      <a:pt x="42" y="106"/>
                    </a:lnTo>
                    <a:lnTo>
                      <a:pt x="52" y="107"/>
                    </a:lnTo>
                    <a:lnTo>
                      <a:pt x="52" y="10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7" name="Freeform 807"/>
              <p:cNvSpPr>
                <a:spLocks/>
              </p:cNvSpPr>
              <p:nvPr/>
            </p:nvSpPr>
            <p:spPr bwMode="auto">
              <a:xfrm>
                <a:off x="4475" y="1872"/>
                <a:ext cx="56" cy="54"/>
              </a:xfrm>
              <a:custGeom>
                <a:avLst/>
                <a:gdLst>
                  <a:gd name="T0" fmla="*/ 57 w 110"/>
                  <a:gd name="T1" fmla="*/ 108 h 108"/>
                  <a:gd name="T2" fmla="*/ 65 w 110"/>
                  <a:gd name="T3" fmla="*/ 107 h 108"/>
                  <a:gd name="T4" fmla="*/ 75 w 110"/>
                  <a:gd name="T5" fmla="*/ 103 h 108"/>
                  <a:gd name="T6" fmla="*/ 84 w 110"/>
                  <a:gd name="T7" fmla="*/ 97 h 108"/>
                  <a:gd name="T8" fmla="*/ 94 w 110"/>
                  <a:gd name="T9" fmla="*/ 92 h 108"/>
                  <a:gd name="T10" fmla="*/ 99 w 110"/>
                  <a:gd name="T11" fmla="*/ 81 h 108"/>
                  <a:gd name="T12" fmla="*/ 105 w 110"/>
                  <a:gd name="T13" fmla="*/ 73 h 108"/>
                  <a:gd name="T14" fmla="*/ 109 w 110"/>
                  <a:gd name="T15" fmla="*/ 63 h 108"/>
                  <a:gd name="T16" fmla="*/ 110 w 110"/>
                  <a:gd name="T17" fmla="*/ 55 h 108"/>
                  <a:gd name="T18" fmla="*/ 109 w 110"/>
                  <a:gd name="T19" fmla="*/ 41 h 108"/>
                  <a:gd name="T20" fmla="*/ 105 w 110"/>
                  <a:gd name="T21" fmla="*/ 31 h 108"/>
                  <a:gd name="T22" fmla="*/ 99 w 110"/>
                  <a:gd name="T23" fmla="*/ 21 h 108"/>
                  <a:gd name="T24" fmla="*/ 94 w 110"/>
                  <a:gd name="T25" fmla="*/ 15 h 108"/>
                  <a:gd name="T26" fmla="*/ 84 w 110"/>
                  <a:gd name="T27" fmla="*/ 6 h 108"/>
                  <a:gd name="T28" fmla="*/ 75 w 110"/>
                  <a:gd name="T29" fmla="*/ 3 h 108"/>
                  <a:gd name="T30" fmla="*/ 65 w 110"/>
                  <a:gd name="T31" fmla="*/ 0 h 108"/>
                  <a:gd name="T32" fmla="*/ 57 w 110"/>
                  <a:gd name="T33" fmla="*/ 0 h 108"/>
                  <a:gd name="T34" fmla="*/ 43 w 110"/>
                  <a:gd name="T35" fmla="*/ 0 h 108"/>
                  <a:gd name="T36" fmla="*/ 33 w 110"/>
                  <a:gd name="T37" fmla="*/ 3 h 108"/>
                  <a:gd name="T38" fmla="*/ 23 w 110"/>
                  <a:gd name="T39" fmla="*/ 6 h 108"/>
                  <a:gd name="T40" fmla="*/ 15 w 110"/>
                  <a:gd name="T41" fmla="*/ 15 h 108"/>
                  <a:gd name="T42" fmla="*/ 7 w 110"/>
                  <a:gd name="T43" fmla="*/ 21 h 108"/>
                  <a:gd name="T44" fmla="*/ 3 w 110"/>
                  <a:gd name="T45" fmla="*/ 31 h 108"/>
                  <a:gd name="T46" fmla="*/ 0 w 110"/>
                  <a:gd name="T47" fmla="*/ 41 h 108"/>
                  <a:gd name="T48" fmla="*/ 0 w 110"/>
                  <a:gd name="T49" fmla="*/ 55 h 108"/>
                  <a:gd name="T50" fmla="*/ 0 w 110"/>
                  <a:gd name="T51" fmla="*/ 63 h 108"/>
                  <a:gd name="T52" fmla="*/ 3 w 110"/>
                  <a:gd name="T53" fmla="*/ 73 h 108"/>
                  <a:gd name="T54" fmla="*/ 7 w 110"/>
                  <a:gd name="T55" fmla="*/ 81 h 108"/>
                  <a:gd name="T56" fmla="*/ 15 w 110"/>
                  <a:gd name="T57" fmla="*/ 92 h 108"/>
                  <a:gd name="T58" fmla="*/ 23 w 110"/>
                  <a:gd name="T59" fmla="*/ 97 h 108"/>
                  <a:gd name="T60" fmla="*/ 33 w 110"/>
                  <a:gd name="T61" fmla="*/ 103 h 108"/>
                  <a:gd name="T62" fmla="*/ 43 w 110"/>
                  <a:gd name="T63" fmla="*/ 107 h 108"/>
                  <a:gd name="T64" fmla="*/ 57 w 110"/>
                  <a:gd name="T65" fmla="*/ 108 h 108"/>
                  <a:gd name="T66" fmla="*/ 57 w 110"/>
                  <a:gd name="T6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8">
                    <a:moveTo>
                      <a:pt x="57" y="108"/>
                    </a:moveTo>
                    <a:lnTo>
                      <a:pt x="65" y="107"/>
                    </a:lnTo>
                    <a:lnTo>
                      <a:pt x="75" y="103"/>
                    </a:lnTo>
                    <a:lnTo>
                      <a:pt x="84" y="97"/>
                    </a:lnTo>
                    <a:lnTo>
                      <a:pt x="94" y="92"/>
                    </a:lnTo>
                    <a:lnTo>
                      <a:pt x="99" y="81"/>
                    </a:lnTo>
                    <a:lnTo>
                      <a:pt x="105" y="73"/>
                    </a:lnTo>
                    <a:lnTo>
                      <a:pt x="109" y="63"/>
                    </a:lnTo>
                    <a:lnTo>
                      <a:pt x="110" y="55"/>
                    </a:lnTo>
                    <a:lnTo>
                      <a:pt x="109" y="41"/>
                    </a:lnTo>
                    <a:lnTo>
                      <a:pt x="105" y="31"/>
                    </a:lnTo>
                    <a:lnTo>
                      <a:pt x="99" y="21"/>
                    </a:lnTo>
                    <a:lnTo>
                      <a:pt x="94" y="15"/>
                    </a:lnTo>
                    <a:lnTo>
                      <a:pt x="84" y="6"/>
                    </a:lnTo>
                    <a:lnTo>
                      <a:pt x="75" y="3"/>
                    </a:lnTo>
                    <a:lnTo>
                      <a:pt x="65" y="0"/>
                    </a:lnTo>
                    <a:lnTo>
                      <a:pt x="57" y="0"/>
                    </a:lnTo>
                    <a:lnTo>
                      <a:pt x="43" y="0"/>
                    </a:lnTo>
                    <a:lnTo>
                      <a:pt x="33" y="3"/>
                    </a:lnTo>
                    <a:lnTo>
                      <a:pt x="23" y="6"/>
                    </a:lnTo>
                    <a:lnTo>
                      <a:pt x="15" y="15"/>
                    </a:lnTo>
                    <a:lnTo>
                      <a:pt x="7" y="21"/>
                    </a:lnTo>
                    <a:lnTo>
                      <a:pt x="3" y="31"/>
                    </a:lnTo>
                    <a:lnTo>
                      <a:pt x="0" y="41"/>
                    </a:lnTo>
                    <a:lnTo>
                      <a:pt x="0" y="55"/>
                    </a:lnTo>
                    <a:lnTo>
                      <a:pt x="0" y="63"/>
                    </a:lnTo>
                    <a:lnTo>
                      <a:pt x="3" y="73"/>
                    </a:lnTo>
                    <a:lnTo>
                      <a:pt x="7" y="81"/>
                    </a:lnTo>
                    <a:lnTo>
                      <a:pt x="15" y="92"/>
                    </a:lnTo>
                    <a:lnTo>
                      <a:pt x="23" y="97"/>
                    </a:lnTo>
                    <a:lnTo>
                      <a:pt x="33" y="103"/>
                    </a:lnTo>
                    <a:lnTo>
                      <a:pt x="43" y="107"/>
                    </a:lnTo>
                    <a:lnTo>
                      <a:pt x="57" y="108"/>
                    </a:lnTo>
                    <a:lnTo>
                      <a:pt x="57" y="108"/>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8" name="Freeform 808"/>
              <p:cNvSpPr>
                <a:spLocks/>
              </p:cNvSpPr>
              <p:nvPr/>
            </p:nvSpPr>
            <p:spPr bwMode="auto">
              <a:xfrm>
                <a:off x="4443" y="1943"/>
                <a:ext cx="55" cy="53"/>
              </a:xfrm>
              <a:custGeom>
                <a:avLst/>
                <a:gdLst>
                  <a:gd name="T0" fmla="*/ 57 w 110"/>
                  <a:gd name="T1" fmla="*/ 105 h 105"/>
                  <a:gd name="T2" fmla="*/ 65 w 110"/>
                  <a:gd name="T3" fmla="*/ 103 h 105"/>
                  <a:gd name="T4" fmla="*/ 75 w 110"/>
                  <a:gd name="T5" fmla="*/ 100 h 105"/>
                  <a:gd name="T6" fmla="*/ 83 w 110"/>
                  <a:gd name="T7" fmla="*/ 95 h 105"/>
                  <a:gd name="T8" fmla="*/ 93 w 110"/>
                  <a:gd name="T9" fmla="*/ 90 h 105"/>
                  <a:gd name="T10" fmla="*/ 98 w 110"/>
                  <a:gd name="T11" fmla="*/ 80 h 105"/>
                  <a:gd name="T12" fmla="*/ 105 w 110"/>
                  <a:gd name="T13" fmla="*/ 72 h 105"/>
                  <a:gd name="T14" fmla="*/ 108 w 110"/>
                  <a:gd name="T15" fmla="*/ 62 h 105"/>
                  <a:gd name="T16" fmla="*/ 110 w 110"/>
                  <a:gd name="T17" fmla="*/ 52 h 105"/>
                  <a:gd name="T18" fmla="*/ 108 w 110"/>
                  <a:gd name="T19" fmla="*/ 40 h 105"/>
                  <a:gd name="T20" fmla="*/ 105 w 110"/>
                  <a:gd name="T21" fmla="*/ 31 h 105"/>
                  <a:gd name="T22" fmla="*/ 98 w 110"/>
                  <a:gd name="T23" fmla="*/ 21 h 105"/>
                  <a:gd name="T24" fmla="*/ 93 w 110"/>
                  <a:gd name="T25" fmla="*/ 15 h 105"/>
                  <a:gd name="T26" fmla="*/ 83 w 110"/>
                  <a:gd name="T27" fmla="*/ 6 h 105"/>
                  <a:gd name="T28" fmla="*/ 75 w 110"/>
                  <a:gd name="T29" fmla="*/ 3 h 105"/>
                  <a:gd name="T30" fmla="*/ 65 w 110"/>
                  <a:gd name="T31" fmla="*/ 0 h 105"/>
                  <a:gd name="T32" fmla="*/ 57 w 110"/>
                  <a:gd name="T33" fmla="*/ 0 h 105"/>
                  <a:gd name="T34" fmla="*/ 45 w 110"/>
                  <a:gd name="T35" fmla="*/ 0 h 105"/>
                  <a:gd name="T36" fmla="*/ 33 w 110"/>
                  <a:gd name="T37" fmla="*/ 3 h 105"/>
                  <a:gd name="T38" fmla="*/ 23 w 110"/>
                  <a:gd name="T39" fmla="*/ 6 h 105"/>
                  <a:gd name="T40" fmla="*/ 16 w 110"/>
                  <a:gd name="T41" fmla="*/ 15 h 105"/>
                  <a:gd name="T42" fmla="*/ 8 w 110"/>
                  <a:gd name="T43" fmla="*/ 21 h 105"/>
                  <a:gd name="T44" fmla="*/ 3 w 110"/>
                  <a:gd name="T45" fmla="*/ 31 h 105"/>
                  <a:gd name="T46" fmla="*/ 0 w 110"/>
                  <a:gd name="T47" fmla="*/ 40 h 105"/>
                  <a:gd name="T48" fmla="*/ 0 w 110"/>
                  <a:gd name="T49" fmla="*/ 52 h 105"/>
                  <a:gd name="T50" fmla="*/ 0 w 110"/>
                  <a:gd name="T51" fmla="*/ 62 h 105"/>
                  <a:gd name="T52" fmla="*/ 3 w 110"/>
                  <a:gd name="T53" fmla="*/ 72 h 105"/>
                  <a:gd name="T54" fmla="*/ 8 w 110"/>
                  <a:gd name="T55" fmla="*/ 80 h 105"/>
                  <a:gd name="T56" fmla="*/ 16 w 110"/>
                  <a:gd name="T57" fmla="*/ 90 h 105"/>
                  <a:gd name="T58" fmla="*/ 23 w 110"/>
                  <a:gd name="T59" fmla="*/ 95 h 105"/>
                  <a:gd name="T60" fmla="*/ 33 w 110"/>
                  <a:gd name="T61" fmla="*/ 100 h 105"/>
                  <a:gd name="T62" fmla="*/ 45 w 110"/>
                  <a:gd name="T63" fmla="*/ 103 h 105"/>
                  <a:gd name="T64" fmla="*/ 57 w 110"/>
                  <a:gd name="T65" fmla="*/ 105 h 105"/>
                  <a:gd name="T66" fmla="*/ 57 w 110"/>
                  <a:gd name="T6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5">
                    <a:moveTo>
                      <a:pt x="57" y="105"/>
                    </a:moveTo>
                    <a:lnTo>
                      <a:pt x="65" y="103"/>
                    </a:lnTo>
                    <a:lnTo>
                      <a:pt x="75" y="100"/>
                    </a:lnTo>
                    <a:lnTo>
                      <a:pt x="83" y="95"/>
                    </a:lnTo>
                    <a:lnTo>
                      <a:pt x="93" y="90"/>
                    </a:lnTo>
                    <a:lnTo>
                      <a:pt x="98" y="80"/>
                    </a:lnTo>
                    <a:lnTo>
                      <a:pt x="105" y="72"/>
                    </a:lnTo>
                    <a:lnTo>
                      <a:pt x="108" y="62"/>
                    </a:lnTo>
                    <a:lnTo>
                      <a:pt x="110" y="52"/>
                    </a:lnTo>
                    <a:lnTo>
                      <a:pt x="108" y="40"/>
                    </a:lnTo>
                    <a:lnTo>
                      <a:pt x="105" y="31"/>
                    </a:lnTo>
                    <a:lnTo>
                      <a:pt x="98" y="21"/>
                    </a:lnTo>
                    <a:lnTo>
                      <a:pt x="93" y="15"/>
                    </a:lnTo>
                    <a:lnTo>
                      <a:pt x="83" y="6"/>
                    </a:lnTo>
                    <a:lnTo>
                      <a:pt x="75" y="3"/>
                    </a:lnTo>
                    <a:lnTo>
                      <a:pt x="65" y="0"/>
                    </a:lnTo>
                    <a:lnTo>
                      <a:pt x="57" y="0"/>
                    </a:lnTo>
                    <a:lnTo>
                      <a:pt x="45" y="0"/>
                    </a:lnTo>
                    <a:lnTo>
                      <a:pt x="33" y="3"/>
                    </a:lnTo>
                    <a:lnTo>
                      <a:pt x="23" y="6"/>
                    </a:lnTo>
                    <a:lnTo>
                      <a:pt x="16" y="15"/>
                    </a:lnTo>
                    <a:lnTo>
                      <a:pt x="8" y="21"/>
                    </a:lnTo>
                    <a:lnTo>
                      <a:pt x="3" y="31"/>
                    </a:lnTo>
                    <a:lnTo>
                      <a:pt x="0" y="40"/>
                    </a:lnTo>
                    <a:lnTo>
                      <a:pt x="0" y="52"/>
                    </a:lnTo>
                    <a:lnTo>
                      <a:pt x="0" y="62"/>
                    </a:lnTo>
                    <a:lnTo>
                      <a:pt x="3" y="72"/>
                    </a:lnTo>
                    <a:lnTo>
                      <a:pt x="8" y="80"/>
                    </a:lnTo>
                    <a:lnTo>
                      <a:pt x="16" y="90"/>
                    </a:lnTo>
                    <a:lnTo>
                      <a:pt x="23" y="95"/>
                    </a:lnTo>
                    <a:lnTo>
                      <a:pt x="33" y="100"/>
                    </a:lnTo>
                    <a:lnTo>
                      <a:pt x="45" y="103"/>
                    </a:lnTo>
                    <a:lnTo>
                      <a:pt x="57" y="105"/>
                    </a:lnTo>
                    <a:lnTo>
                      <a:pt x="57" y="10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09" name="Freeform 809"/>
              <p:cNvSpPr>
                <a:spLocks/>
              </p:cNvSpPr>
              <p:nvPr/>
            </p:nvSpPr>
            <p:spPr bwMode="auto">
              <a:xfrm>
                <a:off x="4369" y="1955"/>
                <a:ext cx="55" cy="52"/>
              </a:xfrm>
              <a:custGeom>
                <a:avLst/>
                <a:gdLst>
                  <a:gd name="T0" fmla="*/ 55 w 108"/>
                  <a:gd name="T1" fmla="*/ 105 h 105"/>
                  <a:gd name="T2" fmla="*/ 65 w 108"/>
                  <a:gd name="T3" fmla="*/ 104 h 105"/>
                  <a:gd name="T4" fmla="*/ 75 w 108"/>
                  <a:gd name="T5" fmla="*/ 100 h 105"/>
                  <a:gd name="T6" fmla="*/ 83 w 108"/>
                  <a:gd name="T7" fmla="*/ 94 h 105"/>
                  <a:gd name="T8" fmla="*/ 92 w 108"/>
                  <a:gd name="T9" fmla="*/ 89 h 105"/>
                  <a:gd name="T10" fmla="*/ 97 w 108"/>
                  <a:gd name="T11" fmla="*/ 79 h 105"/>
                  <a:gd name="T12" fmla="*/ 103 w 108"/>
                  <a:gd name="T13" fmla="*/ 70 h 105"/>
                  <a:gd name="T14" fmla="*/ 107 w 108"/>
                  <a:gd name="T15" fmla="*/ 60 h 105"/>
                  <a:gd name="T16" fmla="*/ 108 w 108"/>
                  <a:gd name="T17" fmla="*/ 52 h 105"/>
                  <a:gd name="T18" fmla="*/ 107 w 108"/>
                  <a:gd name="T19" fmla="*/ 40 h 105"/>
                  <a:gd name="T20" fmla="*/ 103 w 108"/>
                  <a:gd name="T21" fmla="*/ 30 h 105"/>
                  <a:gd name="T22" fmla="*/ 97 w 108"/>
                  <a:gd name="T23" fmla="*/ 22 h 105"/>
                  <a:gd name="T24" fmla="*/ 92 w 108"/>
                  <a:gd name="T25" fmla="*/ 15 h 105"/>
                  <a:gd name="T26" fmla="*/ 83 w 108"/>
                  <a:gd name="T27" fmla="*/ 7 h 105"/>
                  <a:gd name="T28" fmla="*/ 75 w 108"/>
                  <a:gd name="T29" fmla="*/ 2 h 105"/>
                  <a:gd name="T30" fmla="*/ 65 w 108"/>
                  <a:gd name="T31" fmla="*/ 0 h 105"/>
                  <a:gd name="T32" fmla="*/ 55 w 108"/>
                  <a:gd name="T33" fmla="*/ 0 h 105"/>
                  <a:gd name="T34" fmla="*/ 41 w 108"/>
                  <a:gd name="T35" fmla="*/ 0 h 105"/>
                  <a:gd name="T36" fmla="*/ 31 w 108"/>
                  <a:gd name="T37" fmla="*/ 2 h 105"/>
                  <a:gd name="T38" fmla="*/ 21 w 108"/>
                  <a:gd name="T39" fmla="*/ 7 h 105"/>
                  <a:gd name="T40" fmla="*/ 15 w 108"/>
                  <a:gd name="T41" fmla="*/ 15 h 105"/>
                  <a:gd name="T42" fmla="*/ 6 w 108"/>
                  <a:gd name="T43" fmla="*/ 22 h 105"/>
                  <a:gd name="T44" fmla="*/ 3 w 108"/>
                  <a:gd name="T45" fmla="*/ 30 h 105"/>
                  <a:gd name="T46" fmla="*/ 0 w 108"/>
                  <a:gd name="T47" fmla="*/ 40 h 105"/>
                  <a:gd name="T48" fmla="*/ 0 w 108"/>
                  <a:gd name="T49" fmla="*/ 52 h 105"/>
                  <a:gd name="T50" fmla="*/ 0 w 108"/>
                  <a:gd name="T51" fmla="*/ 60 h 105"/>
                  <a:gd name="T52" fmla="*/ 3 w 108"/>
                  <a:gd name="T53" fmla="*/ 70 h 105"/>
                  <a:gd name="T54" fmla="*/ 6 w 108"/>
                  <a:gd name="T55" fmla="*/ 79 h 105"/>
                  <a:gd name="T56" fmla="*/ 15 w 108"/>
                  <a:gd name="T57" fmla="*/ 89 h 105"/>
                  <a:gd name="T58" fmla="*/ 21 w 108"/>
                  <a:gd name="T59" fmla="*/ 94 h 105"/>
                  <a:gd name="T60" fmla="*/ 31 w 108"/>
                  <a:gd name="T61" fmla="*/ 100 h 105"/>
                  <a:gd name="T62" fmla="*/ 41 w 108"/>
                  <a:gd name="T63" fmla="*/ 104 h 105"/>
                  <a:gd name="T64" fmla="*/ 55 w 108"/>
                  <a:gd name="T65" fmla="*/ 105 h 105"/>
                  <a:gd name="T66" fmla="*/ 55 w 108"/>
                  <a:gd name="T6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105">
                    <a:moveTo>
                      <a:pt x="55" y="105"/>
                    </a:moveTo>
                    <a:lnTo>
                      <a:pt x="65" y="104"/>
                    </a:lnTo>
                    <a:lnTo>
                      <a:pt x="75" y="100"/>
                    </a:lnTo>
                    <a:lnTo>
                      <a:pt x="83" y="94"/>
                    </a:lnTo>
                    <a:lnTo>
                      <a:pt x="92" y="89"/>
                    </a:lnTo>
                    <a:lnTo>
                      <a:pt x="97" y="79"/>
                    </a:lnTo>
                    <a:lnTo>
                      <a:pt x="103" y="70"/>
                    </a:lnTo>
                    <a:lnTo>
                      <a:pt x="107" y="60"/>
                    </a:lnTo>
                    <a:lnTo>
                      <a:pt x="108" y="52"/>
                    </a:lnTo>
                    <a:lnTo>
                      <a:pt x="107" y="40"/>
                    </a:lnTo>
                    <a:lnTo>
                      <a:pt x="103" y="30"/>
                    </a:lnTo>
                    <a:lnTo>
                      <a:pt x="97" y="22"/>
                    </a:lnTo>
                    <a:lnTo>
                      <a:pt x="92" y="15"/>
                    </a:lnTo>
                    <a:lnTo>
                      <a:pt x="83" y="7"/>
                    </a:lnTo>
                    <a:lnTo>
                      <a:pt x="75" y="2"/>
                    </a:lnTo>
                    <a:lnTo>
                      <a:pt x="65" y="0"/>
                    </a:lnTo>
                    <a:lnTo>
                      <a:pt x="55" y="0"/>
                    </a:lnTo>
                    <a:lnTo>
                      <a:pt x="41" y="0"/>
                    </a:lnTo>
                    <a:lnTo>
                      <a:pt x="31" y="2"/>
                    </a:lnTo>
                    <a:lnTo>
                      <a:pt x="21" y="7"/>
                    </a:lnTo>
                    <a:lnTo>
                      <a:pt x="15" y="15"/>
                    </a:lnTo>
                    <a:lnTo>
                      <a:pt x="6" y="22"/>
                    </a:lnTo>
                    <a:lnTo>
                      <a:pt x="3" y="30"/>
                    </a:lnTo>
                    <a:lnTo>
                      <a:pt x="0" y="40"/>
                    </a:lnTo>
                    <a:lnTo>
                      <a:pt x="0" y="52"/>
                    </a:lnTo>
                    <a:lnTo>
                      <a:pt x="0" y="60"/>
                    </a:lnTo>
                    <a:lnTo>
                      <a:pt x="3" y="70"/>
                    </a:lnTo>
                    <a:lnTo>
                      <a:pt x="6" y="79"/>
                    </a:lnTo>
                    <a:lnTo>
                      <a:pt x="15" y="89"/>
                    </a:lnTo>
                    <a:lnTo>
                      <a:pt x="21" y="94"/>
                    </a:lnTo>
                    <a:lnTo>
                      <a:pt x="31" y="100"/>
                    </a:lnTo>
                    <a:lnTo>
                      <a:pt x="41" y="104"/>
                    </a:lnTo>
                    <a:lnTo>
                      <a:pt x="55" y="105"/>
                    </a:lnTo>
                    <a:lnTo>
                      <a:pt x="55" y="10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0" name="Freeform 810"/>
              <p:cNvSpPr>
                <a:spLocks/>
              </p:cNvSpPr>
              <p:nvPr/>
            </p:nvSpPr>
            <p:spPr bwMode="auto">
              <a:xfrm>
                <a:off x="4308" y="1987"/>
                <a:ext cx="54" cy="55"/>
              </a:xfrm>
              <a:custGeom>
                <a:avLst/>
                <a:gdLst>
                  <a:gd name="T0" fmla="*/ 54 w 107"/>
                  <a:gd name="T1" fmla="*/ 111 h 111"/>
                  <a:gd name="T2" fmla="*/ 62 w 107"/>
                  <a:gd name="T3" fmla="*/ 109 h 111"/>
                  <a:gd name="T4" fmla="*/ 72 w 107"/>
                  <a:gd name="T5" fmla="*/ 106 h 111"/>
                  <a:gd name="T6" fmla="*/ 81 w 107"/>
                  <a:gd name="T7" fmla="*/ 99 h 111"/>
                  <a:gd name="T8" fmla="*/ 91 w 107"/>
                  <a:gd name="T9" fmla="*/ 92 h 111"/>
                  <a:gd name="T10" fmla="*/ 96 w 107"/>
                  <a:gd name="T11" fmla="*/ 82 h 111"/>
                  <a:gd name="T12" fmla="*/ 102 w 107"/>
                  <a:gd name="T13" fmla="*/ 74 h 111"/>
                  <a:gd name="T14" fmla="*/ 106 w 107"/>
                  <a:gd name="T15" fmla="*/ 64 h 111"/>
                  <a:gd name="T16" fmla="*/ 107 w 107"/>
                  <a:gd name="T17" fmla="*/ 55 h 111"/>
                  <a:gd name="T18" fmla="*/ 106 w 107"/>
                  <a:gd name="T19" fmla="*/ 44 h 111"/>
                  <a:gd name="T20" fmla="*/ 102 w 107"/>
                  <a:gd name="T21" fmla="*/ 32 h 111"/>
                  <a:gd name="T22" fmla="*/ 96 w 107"/>
                  <a:gd name="T23" fmla="*/ 22 h 111"/>
                  <a:gd name="T24" fmla="*/ 91 w 107"/>
                  <a:gd name="T25" fmla="*/ 15 h 111"/>
                  <a:gd name="T26" fmla="*/ 81 w 107"/>
                  <a:gd name="T27" fmla="*/ 7 h 111"/>
                  <a:gd name="T28" fmla="*/ 72 w 107"/>
                  <a:gd name="T29" fmla="*/ 4 h 111"/>
                  <a:gd name="T30" fmla="*/ 62 w 107"/>
                  <a:gd name="T31" fmla="*/ 0 h 111"/>
                  <a:gd name="T32" fmla="*/ 54 w 107"/>
                  <a:gd name="T33" fmla="*/ 0 h 111"/>
                  <a:gd name="T34" fmla="*/ 41 w 107"/>
                  <a:gd name="T35" fmla="*/ 0 h 111"/>
                  <a:gd name="T36" fmla="*/ 31 w 107"/>
                  <a:gd name="T37" fmla="*/ 4 h 111"/>
                  <a:gd name="T38" fmla="*/ 21 w 107"/>
                  <a:gd name="T39" fmla="*/ 7 h 111"/>
                  <a:gd name="T40" fmla="*/ 14 w 107"/>
                  <a:gd name="T41" fmla="*/ 15 h 111"/>
                  <a:gd name="T42" fmla="*/ 7 w 107"/>
                  <a:gd name="T43" fmla="*/ 22 h 111"/>
                  <a:gd name="T44" fmla="*/ 4 w 107"/>
                  <a:gd name="T45" fmla="*/ 32 h 111"/>
                  <a:gd name="T46" fmla="*/ 0 w 107"/>
                  <a:gd name="T47" fmla="*/ 44 h 111"/>
                  <a:gd name="T48" fmla="*/ 0 w 107"/>
                  <a:gd name="T49" fmla="*/ 55 h 111"/>
                  <a:gd name="T50" fmla="*/ 0 w 107"/>
                  <a:gd name="T51" fmla="*/ 64 h 111"/>
                  <a:gd name="T52" fmla="*/ 4 w 107"/>
                  <a:gd name="T53" fmla="*/ 74 h 111"/>
                  <a:gd name="T54" fmla="*/ 7 w 107"/>
                  <a:gd name="T55" fmla="*/ 82 h 111"/>
                  <a:gd name="T56" fmla="*/ 14 w 107"/>
                  <a:gd name="T57" fmla="*/ 92 h 111"/>
                  <a:gd name="T58" fmla="*/ 21 w 107"/>
                  <a:gd name="T59" fmla="*/ 99 h 111"/>
                  <a:gd name="T60" fmla="*/ 31 w 107"/>
                  <a:gd name="T61" fmla="*/ 106 h 111"/>
                  <a:gd name="T62" fmla="*/ 41 w 107"/>
                  <a:gd name="T63" fmla="*/ 109 h 111"/>
                  <a:gd name="T64" fmla="*/ 54 w 107"/>
                  <a:gd name="T65" fmla="*/ 111 h 111"/>
                  <a:gd name="T66" fmla="*/ 54 w 107"/>
                  <a:gd name="T6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11">
                    <a:moveTo>
                      <a:pt x="54" y="111"/>
                    </a:moveTo>
                    <a:lnTo>
                      <a:pt x="62" y="109"/>
                    </a:lnTo>
                    <a:lnTo>
                      <a:pt x="72" y="106"/>
                    </a:lnTo>
                    <a:lnTo>
                      <a:pt x="81" y="99"/>
                    </a:lnTo>
                    <a:lnTo>
                      <a:pt x="91" y="92"/>
                    </a:lnTo>
                    <a:lnTo>
                      <a:pt x="96" y="82"/>
                    </a:lnTo>
                    <a:lnTo>
                      <a:pt x="102" y="74"/>
                    </a:lnTo>
                    <a:lnTo>
                      <a:pt x="106" y="64"/>
                    </a:lnTo>
                    <a:lnTo>
                      <a:pt x="107" y="55"/>
                    </a:lnTo>
                    <a:lnTo>
                      <a:pt x="106" y="44"/>
                    </a:lnTo>
                    <a:lnTo>
                      <a:pt x="102" y="32"/>
                    </a:lnTo>
                    <a:lnTo>
                      <a:pt x="96" y="22"/>
                    </a:lnTo>
                    <a:lnTo>
                      <a:pt x="91" y="15"/>
                    </a:lnTo>
                    <a:lnTo>
                      <a:pt x="81" y="7"/>
                    </a:lnTo>
                    <a:lnTo>
                      <a:pt x="72" y="4"/>
                    </a:lnTo>
                    <a:lnTo>
                      <a:pt x="62" y="0"/>
                    </a:lnTo>
                    <a:lnTo>
                      <a:pt x="54" y="0"/>
                    </a:lnTo>
                    <a:lnTo>
                      <a:pt x="41" y="0"/>
                    </a:lnTo>
                    <a:lnTo>
                      <a:pt x="31" y="4"/>
                    </a:lnTo>
                    <a:lnTo>
                      <a:pt x="21" y="7"/>
                    </a:lnTo>
                    <a:lnTo>
                      <a:pt x="14" y="15"/>
                    </a:lnTo>
                    <a:lnTo>
                      <a:pt x="7" y="22"/>
                    </a:lnTo>
                    <a:lnTo>
                      <a:pt x="4" y="32"/>
                    </a:lnTo>
                    <a:lnTo>
                      <a:pt x="0" y="44"/>
                    </a:lnTo>
                    <a:lnTo>
                      <a:pt x="0" y="55"/>
                    </a:lnTo>
                    <a:lnTo>
                      <a:pt x="0" y="64"/>
                    </a:lnTo>
                    <a:lnTo>
                      <a:pt x="4" y="74"/>
                    </a:lnTo>
                    <a:lnTo>
                      <a:pt x="7" y="82"/>
                    </a:lnTo>
                    <a:lnTo>
                      <a:pt x="14" y="92"/>
                    </a:lnTo>
                    <a:lnTo>
                      <a:pt x="21" y="99"/>
                    </a:lnTo>
                    <a:lnTo>
                      <a:pt x="31" y="106"/>
                    </a:lnTo>
                    <a:lnTo>
                      <a:pt x="41" y="109"/>
                    </a:lnTo>
                    <a:lnTo>
                      <a:pt x="54" y="111"/>
                    </a:lnTo>
                    <a:lnTo>
                      <a:pt x="54" y="111"/>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1" name="Freeform 811"/>
              <p:cNvSpPr>
                <a:spLocks/>
              </p:cNvSpPr>
              <p:nvPr/>
            </p:nvSpPr>
            <p:spPr bwMode="auto">
              <a:xfrm>
                <a:off x="4280" y="1862"/>
                <a:ext cx="53" cy="55"/>
              </a:xfrm>
              <a:custGeom>
                <a:avLst/>
                <a:gdLst>
                  <a:gd name="T0" fmla="*/ 53 w 107"/>
                  <a:gd name="T1" fmla="*/ 111 h 111"/>
                  <a:gd name="T2" fmla="*/ 61 w 107"/>
                  <a:gd name="T3" fmla="*/ 109 h 111"/>
                  <a:gd name="T4" fmla="*/ 72 w 107"/>
                  <a:gd name="T5" fmla="*/ 106 h 111"/>
                  <a:gd name="T6" fmla="*/ 80 w 107"/>
                  <a:gd name="T7" fmla="*/ 99 h 111"/>
                  <a:gd name="T8" fmla="*/ 90 w 107"/>
                  <a:gd name="T9" fmla="*/ 94 h 111"/>
                  <a:gd name="T10" fmla="*/ 95 w 107"/>
                  <a:gd name="T11" fmla="*/ 84 h 111"/>
                  <a:gd name="T12" fmla="*/ 102 w 107"/>
                  <a:gd name="T13" fmla="*/ 76 h 111"/>
                  <a:gd name="T14" fmla="*/ 105 w 107"/>
                  <a:gd name="T15" fmla="*/ 64 h 111"/>
                  <a:gd name="T16" fmla="*/ 107 w 107"/>
                  <a:gd name="T17" fmla="*/ 54 h 111"/>
                  <a:gd name="T18" fmla="*/ 105 w 107"/>
                  <a:gd name="T19" fmla="*/ 44 h 111"/>
                  <a:gd name="T20" fmla="*/ 102 w 107"/>
                  <a:gd name="T21" fmla="*/ 34 h 111"/>
                  <a:gd name="T22" fmla="*/ 95 w 107"/>
                  <a:gd name="T23" fmla="*/ 24 h 111"/>
                  <a:gd name="T24" fmla="*/ 90 w 107"/>
                  <a:gd name="T25" fmla="*/ 17 h 111"/>
                  <a:gd name="T26" fmla="*/ 80 w 107"/>
                  <a:gd name="T27" fmla="*/ 9 h 111"/>
                  <a:gd name="T28" fmla="*/ 72 w 107"/>
                  <a:gd name="T29" fmla="*/ 4 h 111"/>
                  <a:gd name="T30" fmla="*/ 61 w 107"/>
                  <a:gd name="T31" fmla="*/ 0 h 111"/>
                  <a:gd name="T32" fmla="*/ 53 w 107"/>
                  <a:gd name="T33" fmla="*/ 0 h 111"/>
                  <a:gd name="T34" fmla="*/ 41 w 107"/>
                  <a:gd name="T35" fmla="*/ 0 h 111"/>
                  <a:gd name="T36" fmla="*/ 31 w 107"/>
                  <a:gd name="T37" fmla="*/ 4 h 111"/>
                  <a:gd name="T38" fmla="*/ 21 w 107"/>
                  <a:gd name="T39" fmla="*/ 9 h 111"/>
                  <a:gd name="T40" fmla="*/ 15 w 107"/>
                  <a:gd name="T41" fmla="*/ 17 h 111"/>
                  <a:gd name="T42" fmla="*/ 6 w 107"/>
                  <a:gd name="T43" fmla="*/ 24 h 111"/>
                  <a:gd name="T44" fmla="*/ 5 w 107"/>
                  <a:gd name="T45" fmla="*/ 34 h 111"/>
                  <a:gd name="T46" fmla="*/ 0 w 107"/>
                  <a:gd name="T47" fmla="*/ 44 h 111"/>
                  <a:gd name="T48" fmla="*/ 0 w 107"/>
                  <a:gd name="T49" fmla="*/ 54 h 111"/>
                  <a:gd name="T50" fmla="*/ 0 w 107"/>
                  <a:gd name="T51" fmla="*/ 64 h 111"/>
                  <a:gd name="T52" fmla="*/ 5 w 107"/>
                  <a:gd name="T53" fmla="*/ 76 h 111"/>
                  <a:gd name="T54" fmla="*/ 6 w 107"/>
                  <a:gd name="T55" fmla="*/ 84 h 111"/>
                  <a:gd name="T56" fmla="*/ 15 w 107"/>
                  <a:gd name="T57" fmla="*/ 94 h 111"/>
                  <a:gd name="T58" fmla="*/ 21 w 107"/>
                  <a:gd name="T59" fmla="*/ 99 h 111"/>
                  <a:gd name="T60" fmla="*/ 31 w 107"/>
                  <a:gd name="T61" fmla="*/ 106 h 111"/>
                  <a:gd name="T62" fmla="*/ 41 w 107"/>
                  <a:gd name="T63" fmla="*/ 109 h 111"/>
                  <a:gd name="T64" fmla="*/ 53 w 107"/>
                  <a:gd name="T65" fmla="*/ 111 h 111"/>
                  <a:gd name="T66" fmla="*/ 53 w 107"/>
                  <a:gd name="T6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11">
                    <a:moveTo>
                      <a:pt x="53" y="111"/>
                    </a:moveTo>
                    <a:lnTo>
                      <a:pt x="61" y="109"/>
                    </a:lnTo>
                    <a:lnTo>
                      <a:pt x="72" y="106"/>
                    </a:lnTo>
                    <a:lnTo>
                      <a:pt x="80" y="99"/>
                    </a:lnTo>
                    <a:lnTo>
                      <a:pt x="90" y="94"/>
                    </a:lnTo>
                    <a:lnTo>
                      <a:pt x="95" y="84"/>
                    </a:lnTo>
                    <a:lnTo>
                      <a:pt x="102" y="76"/>
                    </a:lnTo>
                    <a:lnTo>
                      <a:pt x="105" y="64"/>
                    </a:lnTo>
                    <a:lnTo>
                      <a:pt x="107" y="54"/>
                    </a:lnTo>
                    <a:lnTo>
                      <a:pt x="105" y="44"/>
                    </a:lnTo>
                    <a:lnTo>
                      <a:pt x="102" y="34"/>
                    </a:lnTo>
                    <a:lnTo>
                      <a:pt x="95" y="24"/>
                    </a:lnTo>
                    <a:lnTo>
                      <a:pt x="90" y="17"/>
                    </a:lnTo>
                    <a:lnTo>
                      <a:pt x="80" y="9"/>
                    </a:lnTo>
                    <a:lnTo>
                      <a:pt x="72" y="4"/>
                    </a:lnTo>
                    <a:lnTo>
                      <a:pt x="61" y="0"/>
                    </a:lnTo>
                    <a:lnTo>
                      <a:pt x="53" y="0"/>
                    </a:lnTo>
                    <a:lnTo>
                      <a:pt x="41" y="0"/>
                    </a:lnTo>
                    <a:lnTo>
                      <a:pt x="31" y="4"/>
                    </a:lnTo>
                    <a:lnTo>
                      <a:pt x="21" y="9"/>
                    </a:lnTo>
                    <a:lnTo>
                      <a:pt x="15" y="17"/>
                    </a:lnTo>
                    <a:lnTo>
                      <a:pt x="6" y="24"/>
                    </a:lnTo>
                    <a:lnTo>
                      <a:pt x="5" y="34"/>
                    </a:lnTo>
                    <a:lnTo>
                      <a:pt x="0" y="44"/>
                    </a:lnTo>
                    <a:lnTo>
                      <a:pt x="0" y="54"/>
                    </a:lnTo>
                    <a:lnTo>
                      <a:pt x="0" y="64"/>
                    </a:lnTo>
                    <a:lnTo>
                      <a:pt x="5" y="76"/>
                    </a:lnTo>
                    <a:lnTo>
                      <a:pt x="6" y="84"/>
                    </a:lnTo>
                    <a:lnTo>
                      <a:pt x="15" y="94"/>
                    </a:lnTo>
                    <a:lnTo>
                      <a:pt x="21" y="99"/>
                    </a:lnTo>
                    <a:lnTo>
                      <a:pt x="31" y="106"/>
                    </a:lnTo>
                    <a:lnTo>
                      <a:pt x="41" y="109"/>
                    </a:lnTo>
                    <a:lnTo>
                      <a:pt x="53" y="111"/>
                    </a:lnTo>
                    <a:lnTo>
                      <a:pt x="53" y="111"/>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2" name="Freeform 812"/>
              <p:cNvSpPr>
                <a:spLocks/>
              </p:cNvSpPr>
              <p:nvPr/>
            </p:nvSpPr>
            <p:spPr bwMode="auto">
              <a:xfrm>
                <a:off x="4371" y="1827"/>
                <a:ext cx="55" cy="56"/>
              </a:xfrm>
              <a:custGeom>
                <a:avLst/>
                <a:gdLst>
                  <a:gd name="T0" fmla="*/ 53 w 110"/>
                  <a:gd name="T1" fmla="*/ 110 h 110"/>
                  <a:gd name="T2" fmla="*/ 63 w 110"/>
                  <a:gd name="T3" fmla="*/ 109 h 110"/>
                  <a:gd name="T4" fmla="*/ 75 w 110"/>
                  <a:gd name="T5" fmla="*/ 105 h 110"/>
                  <a:gd name="T6" fmla="*/ 84 w 110"/>
                  <a:gd name="T7" fmla="*/ 99 h 110"/>
                  <a:gd name="T8" fmla="*/ 94 w 110"/>
                  <a:gd name="T9" fmla="*/ 94 h 110"/>
                  <a:gd name="T10" fmla="*/ 99 w 110"/>
                  <a:gd name="T11" fmla="*/ 84 h 110"/>
                  <a:gd name="T12" fmla="*/ 105 w 110"/>
                  <a:gd name="T13" fmla="*/ 75 h 110"/>
                  <a:gd name="T14" fmla="*/ 109 w 110"/>
                  <a:gd name="T15" fmla="*/ 65 h 110"/>
                  <a:gd name="T16" fmla="*/ 110 w 110"/>
                  <a:gd name="T17" fmla="*/ 57 h 110"/>
                  <a:gd name="T18" fmla="*/ 109 w 110"/>
                  <a:gd name="T19" fmla="*/ 43 h 110"/>
                  <a:gd name="T20" fmla="*/ 105 w 110"/>
                  <a:gd name="T21" fmla="*/ 33 h 110"/>
                  <a:gd name="T22" fmla="*/ 99 w 110"/>
                  <a:gd name="T23" fmla="*/ 23 h 110"/>
                  <a:gd name="T24" fmla="*/ 94 w 110"/>
                  <a:gd name="T25" fmla="*/ 15 h 110"/>
                  <a:gd name="T26" fmla="*/ 84 w 110"/>
                  <a:gd name="T27" fmla="*/ 7 h 110"/>
                  <a:gd name="T28" fmla="*/ 75 w 110"/>
                  <a:gd name="T29" fmla="*/ 3 h 110"/>
                  <a:gd name="T30" fmla="*/ 63 w 110"/>
                  <a:gd name="T31" fmla="*/ 0 h 110"/>
                  <a:gd name="T32" fmla="*/ 53 w 110"/>
                  <a:gd name="T33" fmla="*/ 0 h 110"/>
                  <a:gd name="T34" fmla="*/ 42 w 110"/>
                  <a:gd name="T35" fmla="*/ 0 h 110"/>
                  <a:gd name="T36" fmla="*/ 32 w 110"/>
                  <a:gd name="T37" fmla="*/ 3 h 110"/>
                  <a:gd name="T38" fmla="*/ 22 w 110"/>
                  <a:gd name="T39" fmla="*/ 7 h 110"/>
                  <a:gd name="T40" fmla="*/ 15 w 110"/>
                  <a:gd name="T41" fmla="*/ 15 h 110"/>
                  <a:gd name="T42" fmla="*/ 7 w 110"/>
                  <a:gd name="T43" fmla="*/ 23 h 110"/>
                  <a:gd name="T44" fmla="*/ 3 w 110"/>
                  <a:gd name="T45" fmla="*/ 33 h 110"/>
                  <a:gd name="T46" fmla="*/ 0 w 110"/>
                  <a:gd name="T47" fmla="*/ 43 h 110"/>
                  <a:gd name="T48" fmla="*/ 0 w 110"/>
                  <a:gd name="T49" fmla="*/ 57 h 110"/>
                  <a:gd name="T50" fmla="*/ 0 w 110"/>
                  <a:gd name="T51" fmla="*/ 65 h 110"/>
                  <a:gd name="T52" fmla="*/ 3 w 110"/>
                  <a:gd name="T53" fmla="*/ 75 h 110"/>
                  <a:gd name="T54" fmla="*/ 7 w 110"/>
                  <a:gd name="T55" fmla="*/ 84 h 110"/>
                  <a:gd name="T56" fmla="*/ 15 w 110"/>
                  <a:gd name="T57" fmla="*/ 94 h 110"/>
                  <a:gd name="T58" fmla="*/ 22 w 110"/>
                  <a:gd name="T59" fmla="*/ 99 h 110"/>
                  <a:gd name="T60" fmla="*/ 32 w 110"/>
                  <a:gd name="T61" fmla="*/ 105 h 110"/>
                  <a:gd name="T62" fmla="*/ 42 w 110"/>
                  <a:gd name="T63" fmla="*/ 109 h 110"/>
                  <a:gd name="T64" fmla="*/ 53 w 110"/>
                  <a:gd name="T65" fmla="*/ 110 h 110"/>
                  <a:gd name="T66" fmla="*/ 53 w 110"/>
                  <a:gd name="T6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10">
                    <a:moveTo>
                      <a:pt x="53" y="110"/>
                    </a:moveTo>
                    <a:lnTo>
                      <a:pt x="63" y="109"/>
                    </a:lnTo>
                    <a:lnTo>
                      <a:pt x="75" y="105"/>
                    </a:lnTo>
                    <a:lnTo>
                      <a:pt x="84" y="99"/>
                    </a:lnTo>
                    <a:lnTo>
                      <a:pt x="94" y="94"/>
                    </a:lnTo>
                    <a:lnTo>
                      <a:pt x="99" y="84"/>
                    </a:lnTo>
                    <a:lnTo>
                      <a:pt x="105" y="75"/>
                    </a:lnTo>
                    <a:lnTo>
                      <a:pt x="109" y="65"/>
                    </a:lnTo>
                    <a:lnTo>
                      <a:pt x="110" y="57"/>
                    </a:lnTo>
                    <a:lnTo>
                      <a:pt x="109" y="43"/>
                    </a:lnTo>
                    <a:lnTo>
                      <a:pt x="105" y="33"/>
                    </a:lnTo>
                    <a:lnTo>
                      <a:pt x="99" y="23"/>
                    </a:lnTo>
                    <a:lnTo>
                      <a:pt x="94" y="15"/>
                    </a:lnTo>
                    <a:lnTo>
                      <a:pt x="84" y="7"/>
                    </a:lnTo>
                    <a:lnTo>
                      <a:pt x="75" y="3"/>
                    </a:lnTo>
                    <a:lnTo>
                      <a:pt x="63" y="0"/>
                    </a:lnTo>
                    <a:lnTo>
                      <a:pt x="53" y="0"/>
                    </a:lnTo>
                    <a:lnTo>
                      <a:pt x="42" y="0"/>
                    </a:lnTo>
                    <a:lnTo>
                      <a:pt x="32" y="3"/>
                    </a:lnTo>
                    <a:lnTo>
                      <a:pt x="22" y="7"/>
                    </a:lnTo>
                    <a:lnTo>
                      <a:pt x="15" y="15"/>
                    </a:lnTo>
                    <a:lnTo>
                      <a:pt x="7" y="23"/>
                    </a:lnTo>
                    <a:lnTo>
                      <a:pt x="3" y="33"/>
                    </a:lnTo>
                    <a:lnTo>
                      <a:pt x="0" y="43"/>
                    </a:lnTo>
                    <a:lnTo>
                      <a:pt x="0" y="57"/>
                    </a:lnTo>
                    <a:lnTo>
                      <a:pt x="0" y="65"/>
                    </a:lnTo>
                    <a:lnTo>
                      <a:pt x="3" y="75"/>
                    </a:lnTo>
                    <a:lnTo>
                      <a:pt x="7" y="84"/>
                    </a:lnTo>
                    <a:lnTo>
                      <a:pt x="15" y="94"/>
                    </a:lnTo>
                    <a:lnTo>
                      <a:pt x="22" y="99"/>
                    </a:lnTo>
                    <a:lnTo>
                      <a:pt x="32" y="105"/>
                    </a:lnTo>
                    <a:lnTo>
                      <a:pt x="42" y="109"/>
                    </a:lnTo>
                    <a:lnTo>
                      <a:pt x="53" y="110"/>
                    </a:lnTo>
                    <a:lnTo>
                      <a:pt x="53" y="110"/>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3" name="Freeform 813"/>
              <p:cNvSpPr>
                <a:spLocks/>
              </p:cNvSpPr>
              <p:nvPr/>
            </p:nvSpPr>
            <p:spPr bwMode="auto">
              <a:xfrm>
                <a:off x="4473" y="2031"/>
                <a:ext cx="55" cy="53"/>
              </a:xfrm>
              <a:custGeom>
                <a:avLst/>
                <a:gdLst>
                  <a:gd name="T0" fmla="*/ 53 w 110"/>
                  <a:gd name="T1" fmla="*/ 107 h 107"/>
                  <a:gd name="T2" fmla="*/ 63 w 110"/>
                  <a:gd name="T3" fmla="*/ 106 h 107"/>
                  <a:gd name="T4" fmla="*/ 74 w 110"/>
                  <a:gd name="T5" fmla="*/ 102 h 107"/>
                  <a:gd name="T6" fmla="*/ 82 w 110"/>
                  <a:gd name="T7" fmla="*/ 96 h 107"/>
                  <a:gd name="T8" fmla="*/ 92 w 110"/>
                  <a:gd name="T9" fmla="*/ 91 h 107"/>
                  <a:gd name="T10" fmla="*/ 99 w 110"/>
                  <a:gd name="T11" fmla="*/ 81 h 107"/>
                  <a:gd name="T12" fmla="*/ 105 w 110"/>
                  <a:gd name="T13" fmla="*/ 72 h 107"/>
                  <a:gd name="T14" fmla="*/ 109 w 110"/>
                  <a:gd name="T15" fmla="*/ 62 h 107"/>
                  <a:gd name="T16" fmla="*/ 110 w 110"/>
                  <a:gd name="T17" fmla="*/ 54 h 107"/>
                  <a:gd name="T18" fmla="*/ 109 w 110"/>
                  <a:gd name="T19" fmla="*/ 42 h 107"/>
                  <a:gd name="T20" fmla="*/ 105 w 110"/>
                  <a:gd name="T21" fmla="*/ 32 h 107"/>
                  <a:gd name="T22" fmla="*/ 99 w 110"/>
                  <a:gd name="T23" fmla="*/ 22 h 107"/>
                  <a:gd name="T24" fmla="*/ 92 w 110"/>
                  <a:gd name="T25" fmla="*/ 15 h 107"/>
                  <a:gd name="T26" fmla="*/ 82 w 110"/>
                  <a:gd name="T27" fmla="*/ 7 h 107"/>
                  <a:gd name="T28" fmla="*/ 74 w 110"/>
                  <a:gd name="T29" fmla="*/ 4 h 107"/>
                  <a:gd name="T30" fmla="*/ 63 w 110"/>
                  <a:gd name="T31" fmla="*/ 0 h 107"/>
                  <a:gd name="T32" fmla="*/ 53 w 110"/>
                  <a:gd name="T33" fmla="*/ 0 h 107"/>
                  <a:gd name="T34" fmla="*/ 42 w 110"/>
                  <a:gd name="T35" fmla="*/ 0 h 107"/>
                  <a:gd name="T36" fmla="*/ 32 w 110"/>
                  <a:gd name="T37" fmla="*/ 4 h 107"/>
                  <a:gd name="T38" fmla="*/ 22 w 110"/>
                  <a:gd name="T39" fmla="*/ 7 h 107"/>
                  <a:gd name="T40" fmla="*/ 15 w 110"/>
                  <a:gd name="T41" fmla="*/ 15 h 107"/>
                  <a:gd name="T42" fmla="*/ 7 w 110"/>
                  <a:gd name="T43" fmla="*/ 22 h 107"/>
                  <a:gd name="T44" fmla="*/ 3 w 110"/>
                  <a:gd name="T45" fmla="*/ 32 h 107"/>
                  <a:gd name="T46" fmla="*/ 0 w 110"/>
                  <a:gd name="T47" fmla="*/ 42 h 107"/>
                  <a:gd name="T48" fmla="*/ 0 w 110"/>
                  <a:gd name="T49" fmla="*/ 54 h 107"/>
                  <a:gd name="T50" fmla="*/ 0 w 110"/>
                  <a:gd name="T51" fmla="*/ 62 h 107"/>
                  <a:gd name="T52" fmla="*/ 3 w 110"/>
                  <a:gd name="T53" fmla="*/ 72 h 107"/>
                  <a:gd name="T54" fmla="*/ 7 w 110"/>
                  <a:gd name="T55" fmla="*/ 81 h 107"/>
                  <a:gd name="T56" fmla="*/ 15 w 110"/>
                  <a:gd name="T57" fmla="*/ 91 h 107"/>
                  <a:gd name="T58" fmla="*/ 22 w 110"/>
                  <a:gd name="T59" fmla="*/ 96 h 107"/>
                  <a:gd name="T60" fmla="*/ 32 w 110"/>
                  <a:gd name="T61" fmla="*/ 102 h 107"/>
                  <a:gd name="T62" fmla="*/ 42 w 110"/>
                  <a:gd name="T63" fmla="*/ 106 h 107"/>
                  <a:gd name="T64" fmla="*/ 53 w 110"/>
                  <a:gd name="T65" fmla="*/ 107 h 107"/>
                  <a:gd name="T66" fmla="*/ 53 w 110"/>
                  <a:gd name="T6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07">
                    <a:moveTo>
                      <a:pt x="53" y="107"/>
                    </a:moveTo>
                    <a:lnTo>
                      <a:pt x="63" y="106"/>
                    </a:lnTo>
                    <a:lnTo>
                      <a:pt x="74" y="102"/>
                    </a:lnTo>
                    <a:lnTo>
                      <a:pt x="82" y="96"/>
                    </a:lnTo>
                    <a:lnTo>
                      <a:pt x="92" y="91"/>
                    </a:lnTo>
                    <a:lnTo>
                      <a:pt x="99" y="81"/>
                    </a:lnTo>
                    <a:lnTo>
                      <a:pt x="105" y="72"/>
                    </a:lnTo>
                    <a:lnTo>
                      <a:pt x="109" y="62"/>
                    </a:lnTo>
                    <a:lnTo>
                      <a:pt x="110" y="54"/>
                    </a:lnTo>
                    <a:lnTo>
                      <a:pt x="109" y="42"/>
                    </a:lnTo>
                    <a:lnTo>
                      <a:pt x="105" y="32"/>
                    </a:lnTo>
                    <a:lnTo>
                      <a:pt x="99" y="22"/>
                    </a:lnTo>
                    <a:lnTo>
                      <a:pt x="92" y="15"/>
                    </a:lnTo>
                    <a:lnTo>
                      <a:pt x="82" y="7"/>
                    </a:lnTo>
                    <a:lnTo>
                      <a:pt x="74" y="4"/>
                    </a:lnTo>
                    <a:lnTo>
                      <a:pt x="63" y="0"/>
                    </a:lnTo>
                    <a:lnTo>
                      <a:pt x="53" y="0"/>
                    </a:lnTo>
                    <a:lnTo>
                      <a:pt x="42" y="0"/>
                    </a:lnTo>
                    <a:lnTo>
                      <a:pt x="32" y="4"/>
                    </a:lnTo>
                    <a:lnTo>
                      <a:pt x="22" y="7"/>
                    </a:lnTo>
                    <a:lnTo>
                      <a:pt x="15" y="15"/>
                    </a:lnTo>
                    <a:lnTo>
                      <a:pt x="7" y="22"/>
                    </a:lnTo>
                    <a:lnTo>
                      <a:pt x="3" y="32"/>
                    </a:lnTo>
                    <a:lnTo>
                      <a:pt x="0" y="42"/>
                    </a:lnTo>
                    <a:lnTo>
                      <a:pt x="0" y="54"/>
                    </a:lnTo>
                    <a:lnTo>
                      <a:pt x="0" y="62"/>
                    </a:lnTo>
                    <a:lnTo>
                      <a:pt x="3" y="72"/>
                    </a:lnTo>
                    <a:lnTo>
                      <a:pt x="7" y="81"/>
                    </a:lnTo>
                    <a:lnTo>
                      <a:pt x="15" y="91"/>
                    </a:lnTo>
                    <a:lnTo>
                      <a:pt x="22" y="96"/>
                    </a:lnTo>
                    <a:lnTo>
                      <a:pt x="32" y="102"/>
                    </a:lnTo>
                    <a:lnTo>
                      <a:pt x="42" y="106"/>
                    </a:lnTo>
                    <a:lnTo>
                      <a:pt x="53" y="107"/>
                    </a:lnTo>
                    <a:lnTo>
                      <a:pt x="53" y="10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4" name="Freeform 814"/>
              <p:cNvSpPr>
                <a:spLocks/>
              </p:cNvSpPr>
              <p:nvPr/>
            </p:nvSpPr>
            <p:spPr bwMode="auto">
              <a:xfrm>
                <a:off x="4417" y="2007"/>
                <a:ext cx="53" cy="55"/>
              </a:xfrm>
              <a:custGeom>
                <a:avLst/>
                <a:gdLst>
                  <a:gd name="T0" fmla="*/ 52 w 107"/>
                  <a:gd name="T1" fmla="*/ 109 h 109"/>
                  <a:gd name="T2" fmla="*/ 62 w 107"/>
                  <a:gd name="T3" fmla="*/ 107 h 109"/>
                  <a:gd name="T4" fmla="*/ 72 w 107"/>
                  <a:gd name="T5" fmla="*/ 104 h 109"/>
                  <a:gd name="T6" fmla="*/ 80 w 107"/>
                  <a:gd name="T7" fmla="*/ 97 h 109"/>
                  <a:gd name="T8" fmla="*/ 90 w 107"/>
                  <a:gd name="T9" fmla="*/ 92 h 109"/>
                  <a:gd name="T10" fmla="*/ 95 w 107"/>
                  <a:gd name="T11" fmla="*/ 82 h 109"/>
                  <a:gd name="T12" fmla="*/ 102 w 107"/>
                  <a:gd name="T13" fmla="*/ 74 h 109"/>
                  <a:gd name="T14" fmla="*/ 105 w 107"/>
                  <a:gd name="T15" fmla="*/ 64 h 109"/>
                  <a:gd name="T16" fmla="*/ 107 w 107"/>
                  <a:gd name="T17" fmla="*/ 54 h 109"/>
                  <a:gd name="T18" fmla="*/ 105 w 107"/>
                  <a:gd name="T19" fmla="*/ 42 h 109"/>
                  <a:gd name="T20" fmla="*/ 102 w 107"/>
                  <a:gd name="T21" fmla="*/ 32 h 109"/>
                  <a:gd name="T22" fmla="*/ 95 w 107"/>
                  <a:gd name="T23" fmla="*/ 22 h 109"/>
                  <a:gd name="T24" fmla="*/ 90 w 107"/>
                  <a:gd name="T25" fmla="*/ 15 h 109"/>
                  <a:gd name="T26" fmla="*/ 80 w 107"/>
                  <a:gd name="T27" fmla="*/ 7 h 109"/>
                  <a:gd name="T28" fmla="*/ 72 w 107"/>
                  <a:gd name="T29" fmla="*/ 4 h 109"/>
                  <a:gd name="T30" fmla="*/ 62 w 107"/>
                  <a:gd name="T31" fmla="*/ 0 h 109"/>
                  <a:gd name="T32" fmla="*/ 52 w 107"/>
                  <a:gd name="T33" fmla="*/ 0 h 109"/>
                  <a:gd name="T34" fmla="*/ 43 w 107"/>
                  <a:gd name="T35" fmla="*/ 0 h 109"/>
                  <a:gd name="T36" fmla="*/ 33 w 107"/>
                  <a:gd name="T37" fmla="*/ 4 h 109"/>
                  <a:gd name="T38" fmla="*/ 23 w 107"/>
                  <a:gd name="T39" fmla="*/ 7 h 109"/>
                  <a:gd name="T40" fmla="*/ 17 w 107"/>
                  <a:gd name="T41" fmla="*/ 15 h 109"/>
                  <a:gd name="T42" fmla="*/ 8 w 107"/>
                  <a:gd name="T43" fmla="*/ 22 h 109"/>
                  <a:gd name="T44" fmla="*/ 3 w 107"/>
                  <a:gd name="T45" fmla="*/ 32 h 109"/>
                  <a:gd name="T46" fmla="*/ 0 w 107"/>
                  <a:gd name="T47" fmla="*/ 42 h 109"/>
                  <a:gd name="T48" fmla="*/ 0 w 107"/>
                  <a:gd name="T49" fmla="*/ 54 h 109"/>
                  <a:gd name="T50" fmla="*/ 0 w 107"/>
                  <a:gd name="T51" fmla="*/ 64 h 109"/>
                  <a:gd name="T52" fmla="*/ 3 w 107"/>
                  <a:gd name="T53" fmla="*/ 74 h 109"/>
                  <a:gd name="T54" fmla="*/ 8 w 107"/>
                  <a:gd name="T55" fmla="*/ 82 h 109"/>
                  <a:gd name="T56" fmla="*/ 17 w 107"/>
                  <a:gd name="T57" fmla="*/ 92 h 109"/>
                  <a:gd name="T58" fmla="*/ 23 w 107"/>
                  <a:gd name="T59" fmla="*/ 97 h 109"/>
                  <a:gd name="T60" fmla="*/ 33 w 107"/>
                  <a:gd name="T61" fmla="*/ 104 h 109"/>
                  <a:gd name="T62" fmla="*/ 43 w 107"/>
                  <a:gd name="T63" fmla="*/ 107 h 109"/>
                  <a:gd name="T64" fmla="*/ 52 w 107"/>
                  <a:gd name="T65" fmla="*/ 109 h 109"/>
                  <a:gd name="T66" fmla="*/ 52 w 107"/>
                  <a:gd name="T6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9">
                    <a:moveTo>
                      <a:pt x="52" y="109"/>
                    </a:moveTo>
                    <a:lnTo>
                      <a:pt x="62" y="107"/>
                    </a:lnTo>
                    <a:lnTo>
                      <a:pt x="72" y="104"/>
                    </a:lnTo>
                    <a:lnTo>
                      <a:pt x="80" y="97"/>
                    </a:lnTo>
                    <a:lnTo>
                      <a:pt x="90" y="92"/>
                    </a:lnTo>
                    <a:lnTo>
                      <a:pt x="95" y="82"/>
                    </a:lnTo>
                    <a:lnTo>
                      <a:pt x="102" y="74"/>
                    </a:lnTo>
                    <a:lnTo>
                      <a:pt x="105" y="64"/>
                    </a:lnTo>
                    <a:lnTo>
                      <a:pt x="107" y="54"/>
                    </a:lnTo>
                    <a:lnTo>
                      <a:pt x="105" y="42"/>
                    </a:lnTo>
                    <a:lnTo>
                      <a:pt x="102" y="32"/>
                    </a:lnTo>
                    <a:lnTo>
                      <a:pt x="95" y="22"/>
                    </a:lnTo>
                    <a:lnTo>
                      <a:pt x="90" y="15"/>
                    </a:lnTo>
                    <a:lnTo>
                      <a:pt x="80" y="7"/>
                    </a:lnTo>
                    <a:lnTo>
                      <a:pt x="72" y="4"/>
                    </a:lnTo>
                    <a:lnTo>
                      <a:pt x="62" y="0"/>
                    </a:lnTo>
                    <a:lnTo>
                      <a:pt x="52" y="0"/>
                    </a:lnTo>
                    <a:lnTo>
                      <a:pt x="43" y="0"/>
                    </a:lnTo>
                    <a:lnTo>
                      <a:pt x="33" y="4"/>
                    </a:lnTo>
                    <a:lnTo>
                      <a:pt x="23" y="7"/>
                    </a:lnTo>
                    <a:lnTo>
                      <a:pt x="17" y="15"/>
                    </a:lnTo>
                    <a:lnTo>
                      <a:pt x="8" y="22"/>
                    </a:lnTo>
                    <a:lnTo>
                      <a:pt x="3" y="32"/>
                    </a:lnTo>
                    <a:lnTo>
                      <a:pt x="0" y="42"/>
                    </a:lnTo>
                    <a:lnTo>
                      <a:pt x="0" y="54"/>
                    </a:lnTo>
                    <a:lnTo>
                      <a:pt x="0" y="64"/>
                    </a:lnTo>
                    <a:lnTo>
                      <a:pt x="3" y="74"/>
                    </a:lnTo>
                    <a:lnTo>
                      <a:pt x="8" y="82"/>
                    </a:lnTo>
                    <a:lnTo>
                      <a:pt x="17" y="92"/>
                    </a:lnTo>
                    <a:lnTo>
                      <a:pt x="23" y="97"/>
                    </a:lnTo>
                    <a:lnTo>
                      <a:pt x="33" y="104"/>
                    </a:lnTo>
                    <a:lnTo>
                      <a:pt x="43" y="107"/>
                    </a:lnTo>
                    <a:lnTo>
                      <a:pt x="52" y="109"/>
                    </a:lnTo>
                    <a:lnTo>
                      <a:pt x="52" y="109"/>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5" name="Freeform 815"/>
              <p:cNvSpPr>
                <a:spLocks/>
              </p:cNvSpPr>
              <p:nvPr/>
            </p:nvSpPr>
            <p:spPr bwMode="auto">
              <a:xfrm>
                <a:off x="4242" y="1971"/>
                <a:ext cx="53" cy="55"/>
              </a:xfrm>
              <a:custGeom>
                <a:avLst/>
                <a:gdLst>
                  <a:gd name="T0" fmla="*/ 54 w 106"/>
                  <a:gd name="T1" fmla="*/ 108 h 108"/>
                  <a:gd name="T2" fmla="*/ 64 w 106"/>
                  <a:gd name="T3" fmla="*/ 107 h 108"/>
                  <a:gd name="T4" fmla="*/ 74 w 106"/>
                  <a:gd name="T5" fmla="*/ 103 h 108"/>
                  <a:gd name="T6" fmla="*/ 82 w 106"/>
                  <a:gd name="T7" fmla="*/ 97 h 108"/>
                  <a:gd name="T8" fmla="*/ 91 w 106"/>
                  <a:gd name="T9" fmla="*/ 92 h 108"/>
                  <a:gd name="T10" fmla="*/ 96 w 106"/>
                  <a:gd name="T11" fmla="*/ 81 h 108"/>
                  <a:gd name="T12" fmla="*/ 101 w 106"/>
                  <a:gd name="T13" fmla="*/ 73 h 108"/>
                  <a:gd name="T14" fmla="*/ 104 w 106"/>
                  <a:gd name="T15" fmla="*/ 63 h 108"/>
                  <a:gd name="T16" fmla="*/ 106 w 106"/>
                  <a:gd name="T17" fmla="*/ 53 h 108"/>
                  <a:gd name="T18" fmla="*/ 104 w 106"/>
                  <a:gd name="T19" fmla="*/ 43 h 108"/>
                  <a:gd name="T20" fmla="*/ 101 w 106"/>
                  <a:gd name="T21" fmla="*/ 33 h 108"/>
                  <a:gd name="T22" fmla="*/ 96 w 106"/>
                  <a:gd name="T23" fmla="*/ 23 h 108"/>
                  <a:gd name="T24" fmla="*/ 91 w 106"/>
                  <a:gd name="T25" fmla="*/ 16 h 108"/>
                  <a:gd name="T26" fmla="*/ 82 w 106"/>
                  <a:gd name="T27" fmla="*/ 8 h 108"/>
                  <a:gd name="T28" fmla="*/ 74 w 106"/>
                  <a:gd name="T29" fmla="*/ 3 h 108"/>
                  <a:gd name="T30" fmla="*/ 64 w 106"/>
                  <a:gd name="T31" fmla="*/ 0 h 108"/>
                  <a:gd name="T32" fmla="*/ 54 w 106"/>
                  <a:gd name="T33" fmla="*/ 0 h 108"/>
                  <a:gd name="T34" fmla="*/ 42 w 106"/>
                  <a:gd name="T35" fmla="*/ 0 h 108"/>
                  <a:gd name="T36" fmla="*/ 32 w 106"/>
                  <a:gd name="T37" fmla="*/ 3 h 108"/>
                  <a:gd name="T38" fmla="*/ 22 w 106"/>
                  <a:gd name="T39" fmla="*/ 8 h 108"/>
                  <a:gd name="T40" fmla="*/ 15 w 106"/>
                  <a:gd name="T41" fmla="*/ 16 h 108"/>
                  <a:gd name="T42" fmla="*/ 7 w 106"/>
                  <a:gd name="T43" fmla="*/ 23 h 108"/>
                  <a:gd name="T44" fmla="*/ 4 w 106"/>
                  <a:gd name="T45" fmla="*/ 33 h 108"/>
                  <a:gd name="T46" fmla="*/ 0 w 106"/>
                  <a:gd name="T47" fmla="*/ 43 h 108"/>
                  <a:gd name="T48" fmla="*/ 0 w 106"/>
                  <a:gd name="T49" fmla="*/ 53 h 108"/>
                  <a:gd name="T50" fmla="*/ 0 w 106"/>
                  <a:gd name="T51" fmla="*/ 63 h 108"/>
                  <a:gd name="T52" fmla="*/ 4 w 106"/>
                  <a:gd name="T53" fmla="*/ 73 h 108"/>
                  <a:gd name="T54" fmla="*/ 7 w 106"/>
                  <a:gd name="T55" fmla="*/ 81 h 108"/>
                  <a:gd name="T56" fmla="*/ 15 w 106"/>
                  <a:gd name="T57" fmla="*/ 92 h 108"/>
                  <a:gd name="T58" fmla="*/ 22 w 106"/>
                  <a:gd name="T59" fmla="*/ 97 h 108"/>
                  <a:gd name="T60" fmla="*/ 32 w 106"/>
                  <a:gd name="T61" fmla="*/ 103 h 108"/>
                  <a:gd name="T62" fmla="*/ 42 w 106"/>
                  <a:gd name="T63" fmla="*/ 107 h 108"/>
                  <a:gd name="T64" fmla="*/ 54 w 106"/>
                  <a:gd name="T65" fmla="*/ 108 h 108"/>
                  <a:gd name="T66" fmla="*/ 54 w 106"/>
                  <a:gd name="T6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08">
                    <a:moveTo>
                      <a:pt x="54" y="108"/>
                    </a:moveTo>
                    <a:lnTo>
                      <a:pt x="64" y="107"/>
                    </a:lnTo>
                    <a:lnTo>
                      <a:pt x="74" y="103"/>
                    </a:lnTo>
                    <a:lnTo>
                      <a:pt x="82" y="97"/>
                    </a:lnTo>
                    <a:lnTo>
                      <a:pt x="91" y="92"/>
                    </a:lnTo>
                    <a:lnTo>
                      <a:pt x="96" y="81"/>
                    </a:lnTo>
                    <a:lnTo>
                      <a:pt x="101" y="73"/>
                    </a:lnTo>
                    <a:lnTo>
                      <a:pt x="104" y="63"/>
                    </a:lnTo>
                    <a:lnTo>
                      <a:pt x="106" y="53"/>
                    </a:lnTo>
                    <a:lnTo>
                      <a:pt x="104" y="43"/>
                    </a:lnTo>
                    <a:lnTo>
                      <a:pt x="101" y="33"/>
                    </a:lnTo>
                    <a:lnTo>
                      <a:pt x="96" y="23"/>
                    </a:lnTo>
                    <a:lnTo>
                      <a:pt x="91" y="16"/>
                    </a:lnTo>
                    <a:lnTo>
                      <a:pt x="82" y="8"/>
                    </a:lnTo>
                    <a:lnTo>
                      <a:pt x="74" y="3"/>
                    </a:lnTo>
                    <a:lnTo>
                      <a:pt x="64" y="0"/>
                    </a:lnTo>
                    <a:lnTo>
                      <a:pt x="54" y="0"/>
                    </a:lnTo>
                    <a:lnTo>
                      <a:pt x="42" y="0"/>
                    </a:lnTo>
                    <a:lnTo>
                      <a:pt x="32" y="3"/>
                    </a:lnTo>
                    <a:lnTo>
                      <a:pt x="22" y="8"/>
                    </a:lnTo>
                    <a:lnTo>
                      <a:pt x="15" y="16"/>
                    </a:lnTo>
                    <a:lnTo>
                      <a:pt x="7" y="23"/>
                    </a:lnTo>
                    <a:lnTo>
                      <a:pt x="4" y="33"/>
                    </a:lnTo>
                    <a:lnTo>
                      <a:pt x="0" y="43"/>
                    </a:lnTo>
                    <a:lnTo>
                      <a:pt x="0" y="53"/>
                    </a:lnTo>
                    <a:lnTo>
                      <a:pt x="0" y="63"/>
                    </a:lnTo>
                    <a:lnTo>
                      <a:pt x="4" y="73"/>
                    </a:lnTo>
                    <a:lnTo>
                      <a:pt x="7" y="81"/>
                    </a:lnTo>
                    <a:lnTo>
                      <a:pt x="15" y="92"/>
                    </a:lnTo>
                    <a:lnTo>
                      <a:pt x="22" y="97"/>
                    </a:lnTo>
                    <a:lnTo>
                      <a:pt x="32" y="103"/>
                    </a:lnTo>
                    <a:lnTo>
                      <a:pt x="42" y="107"/>
                    </a:lnTo>
                    <a:lnTo>
                      <a:pt x="54" y="108"/>
                    </a:lnTo>
                    <a:lnTo>
                      <a:pt x="54" y="108"/>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6" name="Freeform 816"/>
              <p:cNvSpPr>
                <a:spLocks/>
              </p:cNvSpPr>
              <p:nvPr/>
            </p:nvSpPr>
            <p:spPr bwMode="auto">
              <a:xfrm>
                <a:off x="4355" y="2024"/>
                <a:ext cx="54" cy="54"/>
              </a:xfrm>
              <a:custGeom>
                <a:avLst/>
                <a:gdLst>
                  <a:gd name="T0" fmla="*/ 55 w 109"/>
                  <a:gd name="T1" fmla="*/ 109 h 109"/>
                  <a:gd name="T2" fmla="*/ 65 w 109"/>
                  <a:gd name="T3" fmla="*/ 107 h 109"/>
                  <a:gd name="T4" fmla="*/ 75 w 109"/>
                  <a:gd name="T5" fmla="*/ 104 h 109"/>
                  <a:gd name="T6" fmla="*/ 84 w 109"/>
                  <a:gd name="T7" fmla="*/ 97 h 109"/>
                  <a:gd name="T8" fmla="*/ 92 w 109"/>
                  <a:gd name="T9" fmla="*/ 90 h 109"/>
                  <a:gd name="T10" fmla="*/ 97 w 109"/>
                  <a:gd name="T11" fmla="*/ 80 h 109"/>
                  <a:gd name="T12" fmla="*/ 104 w 109"/>
                  <a:gd name="T13" fmla="*/ 72 h 109"/>
                  <a:gd name="T14" fmla="*/ 107 w 109"/>
                  <a:gd name="T15" fmla="*/ 62 h 109"/>
                  <a:gd name="T16" fmla="*/ 109 w 109"/>
                  <a:gd name="T17" fmla="*/ 53 h 109"/>
                  <a:gd name="T18" fmla="*/ 107 w 109"/>
                  <a:gd name="T19" fmla="*/ 42 h 109"/>
                  <a:gd name="T20" fmla="*/ 104 w 109"/>
                  <a:gd name="T21" fmla="*/ 32 h 109"/>
                  <a:gd name="T22" fmla="*/ 97 w 109"/>
                  <a:gd name="T23" fmla="*/ 22 h 109"/>
                  <a:gd name="T24" fmla="*/ 92 w 109"/>
                  <a:gd name="T25" fmla="*/ 15 h 109"/>
                  <a:gd name="T26" fmla="*/ 84 w 109"/>
                  <a:gd name="T27" fmla="*/ 7 h 109"/>
                  <a:gd name="T28" fmla="*/ 75 w 109"/>
                  <a:gd name="T29" fmla="*/ 3 h 109"/>
                  <a:gd name="T30" fmla="*/ 65 w 109"/>
                  <a:gd name="T31" fmla="*/ 0 h 109"/>
                  <a:gd name="T32" fmla="*/ 55 w 109"/>
                  <a:gd name="T33" fmla="*/ 0 h 109"/>
                  <a:gd name="T34" fmla="*/ 44 w 109"/>
                  <a:gd name="T35" fmla="*/ 0 h 109"/>
                  <a:gd name="T36" fmla="*/ 34 w 109"/>
                  <a:gd name="T37" fmla="*/ 3 h 109"/>
                  <a:gd name="T38" fmla="*/ 24 w 109"/>
                  <a:gd name="T39" fmla="*/ 7 h 109"/>
                  <a:gd name="T40" fmla="*/ 17 w 109"/>
                  <a:gd name="T41" fmla="*/ 15 h 109"/>
                  <a:gd name="T42" fmla="*/ 8 w 109"/>
                  <a:gd name="T43" fmla="*/ 22 h 109"/>
                  <a:gd name="T44" fmla="*/ 3 w 109"/>
                  <a:gd name="T45" fmla="*/ 32 h 109"/>
                  <a:gd name="T46" fmla="*/ 0 w 109"/>
                  <a:gd name="T47" fmla="*/ 42 h 109"/>
                  <a:gd name="T48" fmla="*/ 0 w 109"/>
                  <a:gd name="T49" fmla="*/ 53 h 109"/>
                  <a:gd name="T50" fmla="*/ 0 w 109"/>
                  <a:gd name="T51" fmla="*/ 62 h 109"/>
                  <a:gd name="T52" fmla="*/ 3 w 109"/>
                  <a:gd name="T53" fmla="*/ 72 h 109"/>
                  <a:gd name="T54" fmla="*/ 8 w 109"/>
                  <a:gd name="T55" fmla="*/ 80 h 109"/>
                  <a:gd name="T56" fmla="*/ 17 w 109"/>
                  <a:gd name="T57" fmla="*/ 90 h 109"/>
                  <a:gd name="T58" fmla="*/ 24 w 109"/>
                  <a:gd name="T59" fmla="*/ 97 h 109"/>
                  <a:gd name="T60" fmla="*/ 34 w 109"/>
                  <a:gd name="T61" fmla="*/ 104 h 109"/>
                  <a:gd name="T62" fmla="*/ 44 w 109"/>
                  <a:gd name="T63" fmla="*/ 107 h 109"/>
                  <a:gd name="T64" fmla="*/ 55 w 109"/>
                  <a:gd name="T65" fmla="*/ 109 h 109"/>
                  <a:gd name="T66" fmla="*/ 55 w 109"/>
                  <a:gd name="T6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109">
                    <a:moveTo>
                      <a:pt x="55" y="109"/>
                    </a:moveTo>
                    <a:lnTo>
                      <a:pt x="65" y="107"/>
                    </a:lnTo>
                    <a:lnTo>
                      <a:pt x="75" y="104"/>
                    </a:lnTo>
                    <a:lnTo>
                      <a:pt x="84" y="97"/>
                    </a:lnTo>
                    <a:lnTo>
                      <a:pt x="92" y="90"/>
                    </a:lnTo>
                    <a:lnTo>
                      <a:pt x="97" y="80"/>
                    </a:lnTo>
                    <a:lnTo>
                      <a:pt x="104" y="72"/>
                    </a:lnTo>
                    <a:lnTo>
                      <a:pt x="107" y="62"/>
                    </a:lnTo>
                    <a:lnTo>
                      <a:pt x="109" y="53"/>
                    </a:lnTo>
                    <a:lnTo>
                      <a:pt x="107" y="42"/>
                    </a:lnTo>
                    <a:lnTo>
                      <a:pt x="104" y="32"/>
                    </a:lnTo>
                    <a:lnTo>
                      <a:pt x="97" y="22"/>
                    </a:lnTo>
                    <a:lnTo>
                      <a:pt x="92" y="15"/>
                    </a:lnTo>
                    <a:lnTo>
                      <a:pt x="84" y="7"/>
                    </a:lnTo>
                    <a:lnTo>
                      <a:pt x="75" y="3"/>
                    </a:lnTo>
                    <a:lnTo>
                      <a:pt x="65" y="0"/>
                    </a:lnTo>
                    <a:lnTo>
                      <a:pt x="55" y="0"/>
                    </a:lnTo>
                    <a:lnTo>
                      <a:pt x="44" y="0"/>
                    </a:lnTo>
                    <a:lnTo>
                      <a:pt x="34" y="3"/>
                    </a:lnTo>
                    <a:lnTo>
                      <a:pt x="24" y="7"/>
                    </a:lnTo>
                    <a:lnTo>
                      <a:pt x="17" y="15"/>
                    </a:lnTo>
                    <a:lnTo>
                      <a:pt x="8" y="22"/>
                    </a:lnTo>
                    <a:lnTo>
                      <a:pt x="3" y="32"/>
                    </a:lnTo>
                    <a:lnTo>
                      <a:pt x="0" y="42"/>
                    </a:lnTo>
                    <a:lnTo>
                      <a:pt x="0" y="53"/>
                    </a:lnTo>
                    <a:lnTo>
                      <a:pt x="0" y="62"/>
                    </a:lnTo>
                    <a:lnTo>
                      <a:pt x="3" y="72"/>
                    </a:lnTo>
                    <a:lnTo>
                      <a:pt x="8" y="80"/>
                    </a:lnTo>
                    <a:lnTo>
                      <a:pt x="17" y="90"/>
                    </a:lnTo>
                    <a:lnTo>
                      <a:pt x="24" y="97"/>
                    </a:lnTo>
                    <a:lnTo>
                      <a:pt x="34" y="104"/>
                    </a:lnTo>
                    <a:lnTo>
                      <a:pt x="44" y="107"/>
                    </a:lnTo>
                    <a:lnTo>
                      <a:pt x="55" y="109"/>
                    </a:lnTo>
                    <a:lnTo>
                      <a:pt x="55" y="109"/>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7" name="Freeform 817"/>
              <p:cNvSpPr>
                <a:spLocks/>
              </p:cNvSpPr>
              <p:nvPr/>
            </p:nvSpPr>
            <p:spPr bwMode="auto">
              <a:xfrm>
                <a:off x="4393" y="2076"/>
                <a:ext cx="54" cy="53"/>
              </a:xfrm>
              <a:custGeom>
                <a:avLst/>
                <a:gdLst>
                  <a:gd name="T0" fmla="*/ 54 w 109"/>
                  <a:gd name="T1" fmla="*/ 107 h 107"/>
                  <a:gd name="T2" fmla="*/ 64 w 109"/>
                  <a:gd name="T3" fmla="*/ 105 h 107"/>
                  <a:gd name="T4" fmla="*/ 76 w 109"/>
                  <a:gd name="T5" fmla="*/ 102 h 107"/>
                  <a:gd name="T6" fmla="*/ 84 w 109"/>
                  <a:gd name="T7" fmla="*/ 95 h 107"/>
                  <a:gd name="T8" fmla="*/ 92 w 109"/>
                  <a:gd name="T9" fmla="*/ 90 h 107"/>
                  <a:gd name="T10" fmla="*/ 99 w 109"/>
                  <a:gd name="T11" fmla="*/ 80 h 107"/>
                  <a:gd name="T12" fmla="*/ 104 w 109"/>
                  <a:gd name="T13" fmla="*/ 71 h 107"/>
                  <a:gd name="T14" fmla="*/ 107 w 109"/>
                  <a:gd name="T15" fmla="*/ 61 h 107"/>
                  <a:gd name="T16" fmla="*/ 109 w 109"/>
                  <a:gd name="T17" fmla="*/ 53 h 107"/>
                  <a:gd name="T18" fmla="*/ 107 w 109"/>
                  <a:gd name="T19" fmla="*/ 40 h 107"/>
                  <a:gd name="T20" fmla="*/ 104 w 109"/>
                  <a:gd name="T21" fmla="*/ 30 h 107"/>
                  <a:gd name="T22" fmla="*/ 99 w 109"/>
                  <a:gd name="T23" fmla="*/ 20 h 107"/>
                  <a:gd name="T24" fmla="*/ 92 w 109"/>
                  <a:gd name="T25" fmla="*/ 13 h 107"/>
                  <a:gd name="T26" fmla="*/ 84 w 109"/>
                  <a:gd name="T27" fmla="*/ 6 h 107"/>
                  <a:gd name="T28" fmla="*/ 76 w 109"/>
                  <a:gd name="T29" fmla="*/ 3 h 107"/>
                  <a:gd name="T30" fmla="*/ 64 w 109"/>
                  <a:gd name="T31" fmla="*/ 0 h 107"/>
                  <a:gd name="T32" fmla="*/ 54 w 109"/>
                  <a:gd name="T33" fmla="*/ 0 h 107"/>
                  <a:gd name="T34" fmla="*/ 42 w 109"/>
                  <a:gd name="T35" fmla="*/ 0 h 107"/>
                  <a:gd name="T36" fmla="*/ 32 w 109"/>
                  <a:gd name="T37" fmla="*/ 3 h 107"/>
                  <a:gd name="T38" fmla="*/ 22 w 109"/>
                  <a:gd name="T39" fmla="*/ 6 h 107"/>
                  <a:gd name="T40" fmla="*/ 15 w 109"/>
                  <a:gd name="T41" fmla="*/ 13 h 107"/>
                  <a:gd name="T42" fmla="*/ 7 w 109"/>
                  <a:gd name="T43" fmla="*/ 20 h 107"/>
                  <a:gd name="T44" fmla="*/ 4 w 109"/>
                  <a:gd name="T45" fmla="*/ 30 h 107"/>
                  <a:gd name="T46" fmla="*/ 0 w 109"/>
                  <a:gd name="T47" fmla="*/ 40 h 107"/>
                  <a:gd name="T48" fmla="*/ 0 w 109"/>
                  <a:gd name="T49" fmla="*/ 53 h 107"/>
                  <a:gd name="T50" fmla="*/ 0 w 109"/>
                  <a:gd name="T51" fmla="*/ 61 h 107"/>
                  <a:gd name="T52" fmla="*/ 4 w 109"/>
                  <a:gd name="T53" fmla="*/ 71 h 107"/>
                  <a:gd name="T54" fmla="*/ 7 w 109"/>
                  <a:gd name="T55" fmla="*/ 80 h 107"/>
                  <a:gd name="T56" fmla="*/ 15 w 109"/>
                  <a:gd name="T57" fmla="*/ 90 h 107"/>
                  <a:gd name="T58" fmla="*/ 22 w 109"/>
                  <a:gd name="T59" fmla="*/ 95 h 107"/>
                  <a:gd name="T60" fmla="*/ 32 w 109"/>
                  <a:gd name="T61" fmla="*/ 102 h 107"/>
                  <a:gd name="T62" fmla="*/ 42 w 109"/>
                  <a:gd name="T63" fmla="*/ 105 h 107"/>
                  <a:gd name="T64" fmla="*/ 54 w 109"/>
                  <a:gd name="T65" fmla="*/ 107 h 107"/>
                  <a:gd name="T66" fmla="*/ 54 w 109"/>
                  <a:gd name="T6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107">
                    <a:moveTo>
                      <a:pt x="54" y="107"/>
                    </a:moveTo>
                    <a:lnTo>
                      <a:pt x="64" y="105"/>
                    </a:lnTo>
                    <a:lnTo>
                      <a:pt x="76" y="102"/>
                    </a:lnTo>
                    <a:lnTo>
                      <a:pt x="84" y="95"/>
                    </a:lnTo>
                    <a:lnTo>
                      <a:pt x="92" y="90"/>
                    </a:lnTo>
                    <a:lnTo>
                      <a:pt x="99" y="80"/>
                    </a:lnTo>
                    <a:lnTo>
                      <a:pt x="104" y="71"/>
                    </a:lnTo>
                    <a:lnTo>
                      <a:pt x="107" y="61"/>
                    </a:lnTo>
                    <a:lnTo>
                      <a:pt x="109" y="53"/>
                    </a:lnTo>
                    <a:lnTo>
                      <a:pt x="107" y="40"/>
                    </a:lnTo>
                    <a:lnTo>
                      <a:pt x="104" y="30"/>
                    </a:lnTo>
                    <a:lnTo>
                      <a:pt x="99" y="20"/>
                    </a:lnTo>
                    <a:lnTo>
                      <a:pt x="92" y="13"/>
                    </a:lnTo>
                    <a:lnTo>
                      <a:pt x="84" y="6"/>
                    </a:lnTo>
                    <a:lnTo>
                      <a:pt x="76" y="3"/>
                    </a:lnTo>
                    <a:lnTo>
                      <a:pt x="64" y="0"/>
                    </a:lnTo>
                    <a:lnTo>
                      <a:pt x="54" y="0"/>
                    </a:lnTo>
                    <a:lnTo>
                      <a:pt x="42" y="0"/>
                    </a:lnTo>
                    <a:lnTo>
                      <a:pt x="32" y="3"/>
                    </a:lnTo>
                    <a:lnTo>
                      <a:pt x="22" y="6"/>
                    </a:lnTo>
                    <a:lnTo>
                      <a:pt x="15" y="13"/>
                    </a:lnTo>
                    <a:lnTo>
                      <a:pt x="7" y="20"/>
                    </a:lnTo>
                    <a:lnTo>
                      <a:pt x="4" y="30"/>
                    </a:lnTo>
                    <a:lnTo>
                      <a:pt x="0" y="40"/>
                    </a:lnTo>
                    <a:lnTo>
                      <a:pt x="0" y="53"/>
                    </a:lnTo>
                    <a:lnTo>
                      <a:pt x="0" y="61"/>
                    </a:lnTo>
                    <a:lnTo>
                      <a:pt x="4" y="71"/>
                    </a:lnTo>
                    <a:lnTo>
                      <a:pt x="7" y="80"/>
                    </a:lnTo>
                    <a:lnTo>
                      <a:pt x="15" y="90"/>
                    </a:lnTo>
                    <a:lnTo>
                      <a:pt x="22" y="95"/>
                    </a:lnTo>
                    <a:lnTo>
                      <a:pt x="32" y="102"/>
                    </a:lnTo>
                    <a:lnTo>
                      <a:pt x="42" y="105"/>
                    </a:lnTo>
                    <a:lnTo>
                      <a:pt x="54" y="107"/>
                    </a:lnTo>
                    <a:lnTo>
                      <a:pt x="54" y="107"/>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8" name="Freeform 818"/>
              <p:cNvSpPr>
                <a:spLocks/>
              </p:cNvSpPr>
              <p:nvPr/>
            </p:nvSpPr>
            <p:spPr bwMode="auto">
              <a:xfrm>
                <a:off x="4289" y="2052"/>
                <a:ext cx="55" cy="56"/>
              </a:xfrm>
              <a:custGeom>
                <a:avLst/>
                <a:gdLst>
                  <a:gd name="T0" fmla="*/ 54 w 110"/>
                  <a:gd name="T1" fmla="*/ 110 h 110"/>
                  <a:gd name="T2" fmla="*/ 64 w 110"/>
                  <a:gd name="T3" fmla="*/ 108 h 110"/>
                  <a:gd name="T4" fmla="*/ 74 w 110"/>
                  <a:gd name="T5" fmla="*/ 105 h 110"/>
                  <a:gd name="T6" fmla="*/ 82 w 110"/>
                  <a:gd name="T7" fmla="*/ 98 h 110"/>
                  <a:gd name="T8" fmla="*/ 92 w 110"/>
                  <a:gd name="T9" fmla="*/ 93 h 110"/>
                  <a:gd name="T10" fmla="*/ 99 w 110"/>
                  <a:gd name="T11" fmla="*/ 83 h 110"/>
                  <a:gd name="T12" fmla="*/ 105 w 110"/>
                  <a:gd name="T13" fmla="*/ 75 h 110"/>
                  <a:gd name="T14" fmla="*/ 109 w 110"/>
                  <a:gd name="T15" fmla="*/ 63 h 110"/>
                  <a:gd name="T16" fmla="*/ 110 w 110"/>
                  <a:gd name="T17" fmla="*/ 53 h 110"/>
                  <a:gd name="T18" fmla="*/ 109 w 110"/>
                  <a:gd name="T19" fmla="*/ 42 h 110"/>
                  <a:gd name="T20" fmla="*/ 105 w 110"/>
                  <a:gd name="T21" fmla="*/ 32 h 110"/>
                  <a:gd name="T22" fmla="*/ 99 w 110"/>
                  <a:gd name="T23" fmla="*/ 21 h 110"/>
                  <a:gd name="T24" fmla="*/ 92 w 110"/>
                  <a:gd name="T25" fmla="*/ 15 h 110"/>
                  <a:gd name="T26" fmla="*/ 82 w 110"/>
                  <a:gd name="T27" fmla="*/ 6 h 110"/>
                  <a:gd name="T28" fmla="*/ 74 w 110"/>
                  <a:gd name="T29" fmla="*/ 3 h 110"/>
                  <a:gd name="T30" fmla="*/ 64 w 110"/>
                  <a:gd name="T31" fmla="*/ 0 h 110"/>
                  <a:gd name="T32" fmla="*/ 54 w 110"/>
                  <a:gd name="T33" fmla="*/ 0 h 110"/>
                  <a:gd name="T34" fmla="*/ 42 w 110"/>
                  <a:gd name="T35" fmla="*/ 0 h 110"/>
                  <a:gd name="T36" fmla="*/ 32 w 110"/>
                  <a:gd name="T37" fmla="*/ 3 h 110"/>
                  <a:gd name="T38" fmla="*/ 22 w 110"/>
                  <a:gd name="T39" fmla="*/ 6 h 110"/>
                  <a:gd name="T40" fmla="*/ 15 w 110"/>
                  <a:gd name="T41" fmla="*/ 15 h 110"/>
                  <a:gd name="T42" fmla="*/ 7 w 110"/>
                  <a:gd name="T43" fmla="*/ 21 h 110"/>
                  <a:gd name="T44" fmla="*/ 3 w 110"/>
                  <a:gd name="T45" fmla="*/ 32 h 110"/>
                  <a:gd name="T46" fmla="*/ 0 w 110"/>
                  <a:gd name="T47" fmla="*/ 42 h 110"/>
                  <a:gd name="T48" fmla="*/ 0 w 110"/>
                  <a:gd name="T49" fmla="*/ 53 h 110"/>
                  <a:gd name="T50" fmla="*/ 0 w 110"/>
                  <a:gd name="T51" fmla="*/ 63 h 110"/>
                  <a:gd name="T52" fmla="*/ 3 w 110"/>
                  <a:gd name="T53" fmla="*/ 75 h 110"/>
                  <a:gd name="T54" fmla="*/ 7 w 110"/>
                  <a:gd name="T55" fmla="*/ 83 h 110"/>
                  <a:gd name="T56" fmla="*/ 15 w 110"/>
                  <a:gd name="T57" fmla="*/ 93 h 110"/>
                  <a:gd name="T58" fmla="*/ 22 w 110"/>
                  <a:gd name="T59" fmla="*/ 98 h 110"/>
                  <a:gd name="T60" fmla="*/ 32 w 110"/>
                  <a:gd name="T61" fmla="*/ 105 h 110"/>
                  <a:gd name="T62" fmla="*/ 42 w 110"/>
                  <a:gd name="T63" fmla="*/ 108 h 110"/>
                  <a:gd name="T64" fmla="*/ 54 w 110"/>
                  <a:gd name="T65" fmla="*/ 110 h 110"/>
                  <a:gd name="T66" fmla="*/ 54 w 110"/>
                  <a:gd name="T6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10">
                    <a:moveTo>
                      <a:pt x="54" y="110"/>
                    </a:moveTo>
                    <a:lnTo>
                      <a:pt x="64" y="108"/>
                    </a:lnTo>
                    <a:lnTo>
                      <a:pt x="74" y="105"/>
                    </a:lnTo>
                    <a:lnTo>
                      <a:pt x="82" y="98"/>
                    </a:lnTo>
                    <a:lnTo>
                      <a:pt x="92" y="93"/>
                    </a:lnTo>
                    <a:lnTo>
                      <a:pt x="99" y="83"/>
                    </a:lnTo>
                    <a:lnTo>
                      <a:pt x="105" y="75"/>
                    </a:lnTo>
                    <a:lnTo>
                      <a:pt x="109" y="63"/>
                    </a:lnTo>
                    <a:lnTo>
                      <a:pt x="110" y="53"/>
                    </a:lnTo>
                    <a:lnTo>
                      <a:pt x="109" y="42"/>
                    </a:lnTo>
                    <a:lnTo>
                      <a:pt x="105" y="32"/>
                    </a:lnTo>
                    <a:lnTo>
                      <a:pt x="99" y="21"/>
                    </a:lnTo>
                    <a:lnTo>
                      <a:pt x="92" y="15"/>
                    </a:lnTo>
                    <a:lnTo>
                      <a:pt x="82" y="6"/>
                    </a:lnTo>
                    <a:lnTo>
                      <a:pt x="74" y="3"/>
                    </a:lnTo>
                    <a:lnTo>
                      <a:pt x="64" y="0"/>
                    </a:lnTo>
                    <a:lnTo>
                      <a:pt x="54" y="0"/>
                    </a:lnTo>
                    <a:lnTo>
                      <a:pt x="42" y="0"/>
                    </a:lnTo>
                    <a:lnTo>
                      <a:pt x="32" y="3"/>
                    </a:lnTo>
                    <a:lnTo>
                      <a:pt x="22" y="6"/>
                    </a:lnTo>
                    <a:lnTo>
                      <a:pt x="15" y="15"/>
                    </a:lnTo>
                    <a:lnTo>
                      <a:pt x="7" y="21"/>
                    </a:lnTo>
                    <a:lnTo>
                      <a:pt x="3" y="32"/>
                    </a:lnTo>
                    <a:lnTo>
                      <a:pt x="0" y="42"/>
                    </a:lnTo>
                    <a:lnTo>
                      <a:pt x="0" y="53"/>
                    </a:lnTo>
                    <a:lnTo>
                      <a:pt x="0" y="63"/>
                    </a:lnTo>
                    <a:lnTo>
                      <a:pt x="3" y="75"/>
                    </a:lnTo>
                    <a:lnTo>
                      <a:pt x="7" y="83"/>
                    </a:lnTo>
                    <a:lnTo>
                      <a:pt x="15" y="93"/>
                    </a:lnTo>
                    <a:lnTo>
                      <a:pt x="22" y="98"/>
                    </a:lnTo>
                    <a:lnTo>
                      <a:pt x="32" y="105"/>
                    </a:lnTo>
                    <a:lnTo>
                      <a:pt x="42" y="108"/>
                    </a:lnTo>
                    <a:lnTo>
                      <a:pt x="54" y="110"/>
                    </a:lnTo>
                    <a:lnTo>
                      <a:pt x="54" y="110"/>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9" name="Freeform 819"/>
              <p:cNvSpPr>
                <a:spLocks/>
              </p:cNvSpPr>
              <p:nvPr/>
            </p:nvSpPr>
            <p:spPr bwMode="auto">
              <a:xfrm>
                <a:off x="4504" y="1962"/>
                <a:ext cx="53" cy="53"/>
              </a:xfrm>
              <a:custGeom>
                <a:avLst/>
                <a:gdLst>
                  <a:gd name="T0" fmla="*/ 53 w 107"/>
                  <a:gd name="T1" fmla="*/ 105 h 105"/>
                  <a:gd name="T2" fmla="*/ 62 w 107"/>
                  <a:gd name="T3" fmla="*/ 104 h 105"/>
                  <a:gd name="T4" fmla="*/ 72 w 107"/>
                  <a:gd name="T5" fmla="*/ 100 h 105"/>
                  <a:gd name="T6" fmla="*/ 80 w 107"/>
                  <a:gd name="T7" fmla="*/ 95 h 105"/>
                  <a:gd name="T8" fmla="*/ 90 w 107"/>
                  <a:gd name="T9" fmla="*/ 90 h 105"/>
                  <a:gd name="T10" fmla="*/ 95 w 107"/>
                  <a:gd name="T11" fmla="*/ 80 h 105"/>
                  <a:gd name="T12" fmla="*/ 102 w 107"/>
                  <a:gd name="T13" fmla="*/ 72 h 105"/>
                  <a:gd name="T14" fmla="*/ 105 w 107"/>
                  <a:gd name="T15" fmla="*/ 62 h 105"/>
                  <a:gd name="T16" fmla="*/ 107 w 107"/>
                  <a:gd name="T17" fmla="*/ 52 h 105"/>
                  <a:gd name="T18" fmla="*/ 105 w 107"/>
                  <a:gd name="T19" fmla="*/ 40 h 105"/>
                  <a:gd name="T20" fmla="*/ 102 w 107"/>
                  <a:gd name="T21" fmla="*/ 30 h 105"/>
                  <a:gd name="T22" fmla="*/ 95 w 107"/>
                  <a:gd name="T23" fmla="*/ 20 h 105"/>
                  <a:gd name="T24" fmla="*/ 90 w 107"/>
                  <a:gd name="T25" fmla="*/ 14 h 105"/>
                  <a:gd name="T26" fmla="*/ 80 w 107"/>
                  <a:gd name="T27" fmla="*/ 7 h 105"/>
                  <a:gd name="T28" fmla="*/ 72 w 107"/>
                  <a:gd name="T29" fmla="*/ 2 h 105"/>
                  <a:gd name="T30" fmla="*/ 62 w 107"/>
                  <a:gd name="T31" fmla="*/ 0 h 105"/>
                  <a:gd name="T32" fmla="*/ 53 w 107"/>
                  <a:gd name="T33" fmla="*/ 0 h 105"/>
                  <a:gd name="T34" fmla="*/ 40 w 107"/>
                  <a:gd name="T35" fmla="*/ 0 h 105"/>
                  <a:gd name="T36" fmla="*/ 30 w 107"/>
                  <a:gd name="T37" fmla="*/ 2 h 105"/>
                  <a:gd name="T38" fmla="*/ 20 w 107"/>
                  <a:gd name="T39" fmla="*/ 7 h 105"/>
                  <a:gd name="T40" fmla="*/ 13 w 107"/>
                  <a:gd name="T41" fmla="*/ 14 h 105"/>
                  <a:gd name="T42" fmla="*/ 6 w 107"/>
                  <a:gd name="T43" fmla="*/ 20 h 105"/>
                  <a:gd name="T44" fmla="*/ 3 w 107"/>
                  <a:gd name="T45" fmla="*/ 30 h 105"/>
                  <a:gd name="T46" fmla="*/ 0 w 107"/>
                  <a:gd name="T47" fmla="*/ 40 h 105"/>
                  <a:gd name="T48" fmla="*/ 0 w 107"/>
                  <a:gd name="T49" fmla="*/ 52 h 105"/>
                  <a:gd name="T50" fmla="*/ 0 w 107"/>
                  <a:gd name="T51" fmla="*/ 62 h 105"/>
                  <a:gd name="T52" fmla="*/ 3 w 107"/>
                  <a:gd name="T53" fmla="*/ 72 h 105"/>
                  <a:gd name="T54" fmla="*/ 6 w 107"/>
                  <a:gd name="T55" fmla="*/ 80 h 105"/>
                  <a:gd name="T56" fmla="*/ 13 w 107"/>
                  <a:gd name="T57" fmla="*/ 90 h 105"/>
                  <a:gd name="T58" fmla="*/ 20 w 107"/>
                  <a:gd name="T59" fmla="*/ 95 h 105"/>
                  <a:gd name="T60" fmla="*/ 30 w 107"/>
                  <a:gd name="T61" fmla="*/ 100 h 105"/>
                  <a:gd name="T62" fmla="*/ 40 w 107"/>
                  <a:gd name="T63" fmla="*/ 104 h 105"/>
                  <a:gd name="T64" fmla="*/ 53 w 107"/>
                  <a:gd name="T65" fmla="*/ 105 h 105"/>
                  <a:gd name="T66" fmla="*/ 53 w 107"/>
                  <a:gd name="T6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5">
                    <a:moveTo>
                      <a:pt x="53" y="105"/>
                    </a:moveTo>
                    <a:lnTo>
                      <a:pt x="62" y="104"/>
                    </a:lnTo>
                    <a:lnTo>
                      <a:pt x="72" y="100"/>
                    </a:lnTo>
                    <a:lnTo>
                      <a:pt x="80" y="95"/>
                    </a:lnTo>
                    <a:lnTo>
                      <a:pt x="90" y="90"/>
                    </a:lnTo>
                    <a:lnTo>
                      <a:pt x="95" y="80"/>
                    </a:lnTo>
                    <a:lnTo>
                      <a:pt x="102" y="72"/>
                    </a:lnTo>
                    <a:lnTo>
                      <a:pt x="105" y="62"/>
                    </a:lnTo>
                    <a:lnTo>
                      <a:pt x="107" y="52"/>
                    </a:lnTo>
                    <a:lnTo>
                      <a:pt x="105" y="40"/>
                    </a:lnTo>
                    <a:lnTo>
                      <a:pt x="102" y="30"/>
                    </a:lnTo>
                    <a:lnTo>
                      <a:pt x="95" y="20"/>
                    </a:lnTo>
                    <a:lnTo>
                      <a:pt x="90" y="14"/>
                    </a:lnTo>
                    <a:lnTo>
                      <a:pt x="80" y="7"/>
                    </a:lnTo>
                    <a:lnTo>
                      <a:pt x="72" y="2"/>
                    </a:lnTo>
                    <a:lnTo>
                      <a:pt x="62" y="0"/>
                    </a:lnTo>
                    <a:lnTo>
                      <a:pt x="53" y="0"/>
                    </a:lnTo>
                    <a:lnTo>
                      <a:pt x="40" y="0"/>
                    </a:lnTo>
                    <a:lnTo>
                      <a:pt x="30" y="2"/>
                    </a:lnTo>
                    <a:lnTo>
                      <a:pt x="20" y="7"/>
                    </a:lnTo>
                    <a:lnTo>
                      <a:pt x="13" y="14"/>
                    </a:lnTo>
                    <a:lnTo>
                      <a:pt x="6" y="20"/>
                    </a:lnTo>
                    <a:lnTo>
                      <a:pt x="3" y="30"/>
                    </a:lnTo>
                    <a:lnTo>
                      <a:pt x="0" y="40"/>
                    </a:lnTo>
                    <a:lnTo>
                      <a:pt x="0" y="52"/>
                    </a:lnTo>
                    <a:lnTo>
                      <a:pt x="0" y="62"/>
                    </a:lnTo>
                    <a:lnTo>
                      <a:pt x="3" y="72"/>
                    </a:lnTo>
                    <a:lnTo>
                      <a:pt x="6" y="80"/>
                    </a:lnTo>
                    <a:lnTo>
                      <a:pt x="13" y="90"/>
                    </a:lnTo>
                    <a:lnTo>
                      <a:pt x="20" y="95"/>
                    </a:lnTo>
                    <a:lnTo>
                      <a:pt x="30" y="100"/>
                    </a:lnTo>
                    <a:lnTo>
                      <a:pt x="40" y="104"/>
                    </a:lnTo>
                    <a:lnTo>
                      <a:pt x="53" y="105"/>
                    </a:lnTo>
                    <a:lnTo>
                      <a:pt x="53" y="105"/>
                    </a:lnTo>
                    <a:close/>
                  </a:path>
                </a:pathLst>
              </a:custGeom>
              <a:solidFill>
                <a:srgbClr val="B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3421" name="Group 1021"/>
            <p:cNvGrpSpPr>
              <a:grpSpLocks/>
            </p:cNvGrpSpPr>
            <p:nvPr/>
          </p:nvGrpSpPr>
          <p:grpSpPr bwMode="auto">
            <a:xfrm>
              <a:off x="3495" y="2428"/>
              <a:ext cx="1570" cy="1535"/>
              <a:chOff x="3897" y="1720"/>
              <a:chExt cx="1470" cy="1383"/>
            </a:xfrm>
          </p:grpSpPr>
          <p:sp>
            <p:nvSpPr>
              <p:cNvPr id="103221" name="Freeform 821"/>
              <p:cNvSpPr>
                <a:spLocks/>
              </p:cNvSpPr>
              <p:nvPr/>
            </p:nvSpPr>
            <p:spPr bwMode="auto">
              <a:xfrm>
                <a:off x="4289" y="1871"/>
                <a:ext cx="30" cy="31"/>
              </a:xfrm>
              <a:custGeom>
                <a:avLst/>
                <a:gdLst>
                  <a:gd name="T0" fmla="*/ 30 w 60"/>
                  <a:gd name="T1" fmla="*/ 62 h 62"/>
                  <a:gd name="T2" fmla="*/ 40 w 60"/>
                  <a:gd name="T3" fmla="*/ 58 h 62"/>
                  <a:gd name="T4" fmla="*/ 50 w 60"/>
                  <a:gd name="T5" fmla="*/ 52 h 62"/>
                  <a:gd name="T6" fmla="*/ 57 w 60"/>
                  <a:gd name="T7" fmla="*/ 40 h 62"/>
                  <a:gd name="T8" fmla="*/ 60 w 60"/>
                  <a:gd name="T9" fmla="*/ 30 h 62"/>
                  <a:gd name="T10" fmla="*/ 57 w 60"/>
                  <a:gd name="T11" fmla="*/ 17 h 62"/>
                  <a:gd name="T12" fmla="*/ 50 w 60"/>
                  <a:gd name="T13" fmla="*/ 8 h 62"/>
                  <a:gd name="T14" fmla="*/ 40 w 60"/>
                  <a:gd name="T15" fmla="*/ 2 h 62"/>
                  <a:gd name="T16" fmla="*/ 30 w 60"/>
                  <a:gd name="T17" fmla="*/ 0 h 62"/>
                  <a:gd name="T18" fmla="*/ 17 w 60"/>
                  <a:gd name="T19" fmla="*/ 2 h 62"/>
                  <a:gd name="T20" fmla="*/ 7 w 60"/>
                  <a:gd name="T21" fmla="*/ 8 h 62"/>
                  <a:gd name="T22" fmla="*/ 0 w 60"/>
                  <a:gd name="T23" fmla="*/ 17 h 62"/>
                  <a:gd name="T24" fmla="*/ 0 w 60"/>
                  <a:gd name="T25" fmla="*/ 30 h 62"/>
                  <a:gd name="T26" fmla="*/ 0 w 60"/>
                  <a:gd name="T27" fmla="*/ 40 h 62"/>
                  <a:gd name="T28" fmla="*/ 7 w 60"/>
                  <a:gd name="T29" fmla="*/ 52 h 62"/>
                  <a:gd name="T30" fmla="*/ 17 w 60"/>
                  <a:gd name="T31" fmla="*/ 58 h 62"/>
                  <a:gd name="T32" fmla="*/ 30 w 60"/>
                  <a:gd name="T33" fmla="*/ 62 h 62"/>
                  <a:gd name="T34" fmla="*/ 30 w 60"/>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2">
                    <a:moveTo>
                      <a:pt x="30" y="62"/>
                    </a:moveTo>
                    <a:lnTo>
                      <a:pt x="40" y="58"/>
                    </a:lnTo>
                    <a:lnTo>
                      <a:pt x="50" y="52"/>
                    </a:lnTo>
                    <a:lnTo>
                      <a:pt x="57" y="40"/>
                    </a:lnTo>
                    <a:lnTo>
                      <a:pt x="60" y="30"/>
                    </a:lnTo>
                    <a:lnTo>
                      <a:pt x="57" y="17"/>
                    </a:lnTo>
                    <a:lnTo>
                      <a:pt x="50" y="8"/>
                    </a:lnTo>
                    <a:lnTo>
                      <a:pt x="40" y="2"/>
                    </a:lnTo>
                    <a:lnTo>
                      <a:pt x="30" y="0"/>
                    </a:lnTo>
                    <a:lnTo>
                      <a:pt x="17" y="2"/>
                    </a:lnTo>
                    <a:lnTo>
                      <a:pt x="7" y="8"/>
                    </a:lnTo>
                    <a:lnTo>
                      <a:pt x="0" y="17"/>
                    </a:lnTo>
                    <a:lnTo>
                      <a:pt x="0" y="30"/>
                    </a:lnTo>
                    <a:lnTo>
                      <a:pt x="0" y="40"/>
                    </a:lnTo>
                    <a:lnTo>
                      <a:pt x="7" y="52"/>
                    </a:lnTo>
                    <a:lnTo>
                      <a:pt x="17" y="58"/>
                    </a:lnTo>
                    <a:lnTo>
                      <a:pt x="30" y="62"/>
                    </a:lnTo>
                    <a:lnTo>
                      <a:pt x="30" y="62"/>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2" name="Freeform 822"/>
              <p:cNvSpPr>
                <a:spLocks/>
              </p:cNvSpPr>
              <p:nvPr/>
            </p:nvSpPr>
            <p:spPr bwMode="auto">
              <a:xfrm>
                <a:off x="4381" y="1835"/>
                <a:ext cx="33" cy="32"/>
              </a:xfrm>
              <a:custGeom>
                <a:avLst/>
                <a:gdLst>
                  <a:gd name="T0" fmla="*/ 32 w 65"/>
                  <a:gd name="T1" fmla="*/ 64 h 64"/>
                  <a:gd name="T2" fmla="*/ 43 w 65"/>
                  <a:gd name="T3" fmla="*/ 60 h 64"/>
                  <a:gd name="T4" fmla="*/ 53 w 65"/>
                  <a:gd name="T5" fmla="*/ 55 h 64"/>
                  <a:gd name="T6" fmla="*/ 62 w 65"/>
                  <a:gd name="T7" fmla="*/ 45 h 64"/>
                  <a:gd name="T8" fmla="*/ 65 w 65"/>
                  <a:gd name="T9" fmla="*/ 33 h 64"/>
                  <a:gd name="T10" fmla="*/ 62 w 65"/>
                  <a:gd name="T11" fmla="*/ 18 h 64"/>
                  <a:gd name="T12" fmla="*/ 53 w 65"/>
                  <a:gd name="T13" fmla="*/ 8 h 64"/>
                  <a:gd name="T14" fmla="*/ 43 w 65"/>
                  <a:gd name="T15" fmla="*/ 2 h 64"/>
                  <a:gd name="T16" fmla="*/ 32 w 65"/>
                  <a:gd name="T17" fmla="*/ 0 h 64"/>
                  <a:gd name="T18" fmla="*/ 17 w 65"/>
                  <a:gd name="T19" fmla="*/ 2 h 64"/>
                  <a:gd name="T20" fmla="*/ 8 w 65"/>
                  <a:gd name="T21" fmla="*/ 8 h 64"/>
                  <a:gd name="T22" fmla="*/ 2 w 65"/>
                  <a:gd name="T23" fmla="*/ 18 h 64"/>
                  <a:gd name="T24" fmla="*/ 0 w 65"/>
                  <a:gd name="T25" fmla="*/ 33 h 64"/>
                  <a:gd name="T26" fmla="*/ 2 w 65"/>
                  <a:gd name="T27" fmla="*/ 45 h 64"/>
                  <a:gd name="T28" fmla="*/ 8 w 65"/>
                  <a:gd name="T29" fmla="*/ 55 h 64"/>
                  <a:gd name="T30" fmla="*/ 17 w 65"/>
                  <a:gd name="T31" fmla="*/ 60 h 64"/>
                  <a:gd name="T32" fmla="*/ 32 w 65"/>
                  <a:gd name="T33" fmla="*/ 64 h 64"/>
                  <a:gd name="T34" fmla="*/ 32 w 65"/>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2" y="64"/>
                    </a:moveTo>
                    <a:lnTo>
                      <a:pt x="43" y="60"/>
                    </a:lnTo>
                    <a:lnTo>
                      <a:pt x="53" y="55"/>
                    </a:lnTo>
                    <a:lnTo>
                      <a:pt x="62" y="45"/>
                    </a:lnTo>
                    <a:lnTo>
                      <a:pt x="65" y="33"/>
                    </a:lnTo>
                    <a:lnTo>
                      <a:pt x="62" y="18"/>
                    </a:lnTo>
                    <a:lnTo>
                      <a:pt x="53" y="8"/>
                    </a:lnTo>
                    <a:lnTo>
                      <a:pt x="43" y="2"/>
                    </a:lnTo>
                    <a:lnTo>
                      <a:pt x="32" y="0"/>
                    </a:lnTo>
                    <a:lnTo>
                      <a:pt x="17" y="2"/>
                    </a:lnTo>
                    <a:lnTo>
                      <a:pt x="8" y="8"/>
                    </a:lnTo>
                    <a:lnTo>
                      <a:pt x="2" y="18"/>
                    </a:lnTo>
                    <a:lnTo>
                      <a:pt x="0" y="33"/>
                    </a:lnTo>
                    <a:lnTo>
                      <a:pt x="2" y="45"/>
                    </a:lnTo>
                    <a:lnTo>
                      <a:pt x="8" y="55"/>
                    </a:lnTo>
                    <a:lnTo>
                      <a:pt x="17" y="60"/>
                    </a:lnTo>
                    <a:lnTo>
                      <a:pt x="32" y="64"/>
                    </a:lnTo>
                    <a:lnTo>
                      <a:pt x="32"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3" name="Freeform 823"/>
              <p:cNvSpPr>
                <a:spLocks/>
              </p:cNvSpPr>
              <p:nvPr/>
            </p:nvSpPr>
            <p:spPr bwMode="auto">
              <a:xfrm>
                <a:off x="4485" y="1878"/>
                <a:ext cx="32" cy="34"/>
              </a:xfrm>
              <a:custGeom>
                <a:avLst/>
                <a:gdLst>
                  <a:gd name="T0" fmla="*/ 32 w 66"/>
                  <a:gd name="T1" fmla="*/ 67 h 67"/>
                  <a:gd name="T2" fmla="*/ 44 w 66"/>
                  <a:gd name="T3" fmla="*/ 63 h 67"/>
                  <a:gd name="T4" fmla="*/ 56 w 66"/>
                  <a:gd name="T5" fmla="*/ 57 h 67"/>
                  <a:gd name="T6" fmla="*/ 62 w 66"/>
                  <a:gd name="T7" fmla="*/ 45 h 67"/>
                  <a:gd name="T8" fmla="*/ 66 w 66"/>
                  <a:gd name="T9" fmla="*/ 33 h 67"/>
                  <a:gd name="T10" fmla="*/ 62 w 66"/>
                  <a:gd name="T11" fmla="*/ 18 h 67"/>
                  <a:gd name="T12" fmla="*/ 56 w 66"/>
                  <a:gd name="T13" fmla="*/ 8 h 67"/>
                  <a:gd name="T14" fmla="*/ 44 w 66"/>
                  <a:gd name="T15" fmla="*/ 2 h 67"/>
                  <a:gd name="T16" fmla="*/ 32 w 66"/>
                  <a:gd name="T17" fmla="*/ 0 h 67"/>
                  <a:gd name="T18" fmla="*/ 19 w 66"/>
                  <a:gd name="T19" fmla="*/ 2 h 67"/>
                  <a:gd name="T20" fmla="*/ 9 w 66"/>
                  <a:gd name="T21" fmla="*/ 8 h 67"/>
                  <a:gd name="T22" fmla="*/ 2 w 66"/>
                  <a:gd name="T23" fmla="*/ 18 h 67"/>
                  <a:gd name="T24" fmla="*/ 0 w 66"/>
                  <a:gd name="T25" fmla="*/ 33 h 67"/>
                  <a:gd name="T26" fmla="*/ 2 w 66"/>
                  <a:gd name="T27" fmla="*/ 45 h 67"/>
                  <a:gd name="T28" fmla="*/ 9 w 66"/>
                  <a:gd name="T29" fmla="*/ 57 h 67"/>
                  <a:gd name="T30" fmla="*/ 19 w 66"/>
                  <a:gd name="T31" fmla="*/ 63 h 67"/>
                  <a:gd name="T32" fmla="*/ 32 w 66"/>
                  <a:gd name="T33" fmla="*/ 67 h 67"/>
                  <a:gd name="T34" fmla="*/ 32 w 66"/>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7">
                    <a:moveTo>
                      <a:pt x="32" y="67"/>
                    </a:moveTo>
                    <a:lnTo>
                      <a:pt x="44" y="63"/>
                    </a:lnTo>
                    <a:lnTo>
                      <a:pt x="56" y="57"/>
                    </a:lnTo>
                    <a:lnTo>
                      <a:pt x="62" y="45"/>
                    </a:lnTo>
                    <a:lnTo>
                      <a:pt x="66" y="33"/>
                    </a:lnTo>
                    <a:lnTo>
                      <a:pt x="62" y="18"/>
                    </a:lnTo>
                    <a:lnTo>
                      <a:pt x="56" y="8"/>
                    </a:lnTo>
                    <a:lnTo>
                      <a:pt x="44" y="2"/>
                    </a:lnTo>
                    <a:lnTo>
                      <a:pt x="32" y="0"/>
                    </a:lnTo>
                    <a:lnTo>
                      <a:pt x="19" y="2"/>
                    </a:lnTo>
                    <a:lnTo>
                      <a:pt x="9" y="8"/>
                    </a:lnTo>
                    <a:lnTo>
                      <a:pt x="2" y="18"/>
                    </a:lnTo>
                    <a:lnTo>
                      <a:pt x="0" y="33"/>
                    </a:lnTo>
                    <a:lnTo>
                      <a:pt x="2" y="45"/>
                    </a:lnTo>
                    <a:lnTo>
                      <a:pt x="9" y="57"/>
                    </a:lnTo>
                    <a:lnTo>
                      <a:pt x="19" y="63"/>
                    </a:lnTo>
                    <a:lnTo>
                      <a:pt x="32" y="67"/>
                    </a:lnTo>
                    <a:lnTo>
                      <a:pt x="32" y="67"/>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4" name="Freeform 824"/>
              <p:cNvSpPr>
                <a:spLocks/>
              </p:cNvSpPr>
              <p:nvPr/>
            </p:nvSpPr>
            <p:spPr bwMode="auto">
              <a:xfrm>
                <a:off x="4417" y="1894"/>
                <a:ext cx="34" cy="35"/>
              </a:xfrm>
              <a:custGeom>
                <a:avLst/>
                <a:gdLst>
                  <a:gd name="T0" fmla="*/ 33 w 68"/>
                  <a:gd name="T1" fmla="*/ 68 h 68"/>
                  <a:gd name="T2" fmla="*/ 45 w 68"/>
                  <a:gd name="T3" fmla="*/ 65 h 68"/>
                  <a:gd name="T4" fmla="*/ 57 w 68"/>
                  <a:gd name="T5" fmla="*/ 58 h 68"/>
                  <a:gd name="T6" fmla="*/ 65 w 68"/>
                  <a:gd name="T7" fmla="*/ 47 h 68"/>
                  <a:gd name="T8" fmla="*/ 68 w 68"/>
                  <a:gd name="T9" fmla="*/ 35 h 68"/>
                  <a:gd name="T10" fmla="*/ 65 w 68"/>
                  <a:gd name="T11" fmla="*/ 20 h 68"/>
                  <a:gd name="T12" fmla="*/ 57 w 68"/>
                  <a:gd name="T13" fmla="*/ 10 h 68"/>
                  <a:gd name="T14" fmla="*/ 45 w 68"/>
                  <a:gd name="T15" fmla="*/ 1 h 68"/>
                  <a:gd name="T16" fmla="*/ 33 w 68"/>
                  <a:gd name="T17" fmla="*/ 0 h 68"/>
                  <a:gd name="T18" fmla="*/ 18 w 68"/>
                  <a:gd name="T19" fmla="*/ 1 h 68"/>
                  <a:gd name="T20" fmla="*/ 8 w 68"/>
                  <a:gd name="T21" fmla="*/ 10 h 68"/>
                  <a:gd name="T22" fmla="*/ 2 w 68"/>
                  <a:gd name="T23" fmla="*/ 20 h 68"/>
                  <a:gd name="T24" fmla="*/ 0 w 68"/>
                  <a:gd name="T25" fmla="*/ 35 h 68"/>
                  <a:gd name="T26" fmla="*/ 2 w 68"/>
                  <a:gd name="T27" fmla="*/ 47 h 68"/>
                  <a:gd name="T28" fmla="*/ 8 w 68"/>
                  <a:gd name="T29" fmla="*/ 58 h 68"/>
                  <a:gd name="T30" fmla="*/ 18 w 68"/>
                  <a:gd name="T31" fmla="*/ 65 h 68"/>
                  <a:gd name="T32" fmla="*/ 33 w 68"/>
                  <a:gd name="T33" fmla="*/ 68 h 68"/>
                  <a:gd name="T34" fmla="*/ 33 w 68"/>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8">
                    <a:moveTo>
                      <a:pt x="33" y="68"/>
                    </a:moveTo>
                    <a:lnTo>
                      <a:pt x="45" y="65"/>
                    </a:lnTo>
                    <a:lnTo>
                      <a:pt x="57" y="58"/>
                    </a:lnTo>
                    <a:lnTo>
                      <a:pt x="65" y="47"/>
                    </a:lnTo>
                    <a:lnTo>
                      <a:pt x="68" y="35"/>
                    </a:lnTo>
                    <a:lnTo>
                      <a:pt x="65" y="20"/>
                    </a:lnTo>
                    <a:lnTo>
                      <a:pt x="57" y="10"/>
                    </a:lnTo>
                    <a:lnTo>
                      <a:pt x="45" y="1"/>
                    </a:lnTo>
                    <a:lnTo>
                      <a:pt x="33" y="0"/>
                    </a:lnTo>
                    <a:lnTo>
                      <a:pt x="18" y="1"/>
                    </a:lnTo>
                    <a:lnTo>
                      <a:pt x="8" y="10"/>
                    </a:lnTo>
                    <a:lnTo>
                      <a:pt x="2" y="20"/>
                    </a:lnTo>
                    <a:lnTo>
                      <a:pt x="0" y="35"/>
                    </a:lnTo>
                    <a:lnTo>
                      <a:pt x="2" y="47"/>
                    </a:lnTo>
                    <a:lnTo>
                      <a:pt x="8" y="58"/>
                    </a:lnTo>
                    <a:lnTo>
                      <a:pt x="18" y="65"/>
                    </a:lnTo>
                    <a:lnTo>
                      <a:pt x="33" y="68"/>
                    </a:lnTo>
                    <a:lnTo>
                      <a:pt x="33" y="68"/>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5" name="Freeform 825"/>
              <p:cNvSpPr>
                <a:spLocks/>
              </p:cNvSpPr>
              <p:nvPr/>
            </p:nvSpPr>
            <p:spPr bwMode="auto">
              <a:xfrm>
                <a:off x="4353" y="1895"/>
                <a:ext cx="32" cy="32"/>
              </a:xfrm>
              <a:custGeom>
                <a:avLst/>
                <a:gdLst>
                  <a:gd name="T0" fmla="*/ 32 w 65"/>
                  <a:gd name="T1" fmla="*/ 64 h 64"/>
                  <a:gd name="T2" fmla="*/ 44 w 65"/>
                  <a:gd name="T3" fmla="*/ 61 h 64"/>
                  <a:gd name="T4" fmla="*/ 55 w 65"/>
                  <a:gd name="T5" fmla="*/ 54 h 64"/>
                  <a:gd name="T6" fmla="*/ 62 w 65"/>
                  <a:gd name="T7" fmla="*/ 42 h 64"/>
                  <a:gd name="T8" fmla="*/ 65 w 65"/>
                  <a:gd name="T9" fmla="*/ 32 h 64"/>
                  <a:gd name="T10" fmla="*/ 62 w 65"/>
                  <a:gd name="T11" fmla="*/ 17 h 64"/>
                  <a:gd name="T12" fmla="*/ 55 w 65"/>
                  <a:gd name="T13" fmla="*/ 9 h 64"/>
                  <a:gd name="T14" fmla="*/ 44 w 65"/>
                  <a:gd name="T15" fmla="*/ 2 h 64"/>
                  <a:gd name="T16" fmla="*/ 32 w 65"/>
                  <a:gd name="T17" fmla="*/ 0 h 64"/>
                  <a:gd name="T18" fmla="*/ 17 w 65"/>
                  <a:gd name="T19" fmla="*/ 2 h 64"/>
                  <a:gd name="T20" fmla="*/ 8 w 65"/>
                  <a:gd name="T21" fmla="*/ 9 h 64"/>
                  <a:gd name="T22" fmla="*/ 2 w 65"/>
                  <a:gd name="T23" fmla="*/ 17 h 64"/>
                  <a:gd name="T24" fmla="*/ 0 w 65"/>
                  <a:gd name="T25" fmla="*/ 32 h 64"/>
                  <a:gd name="T26" fmla="*/ 2 w 65"/>
                  <a:gd name="T27" fmla="*/ 42 h 64"/>
                  <a:gd name="T28" fmla="*/ 8 w 65"/>
                  <a:gd name="T29" fmla="*/ 54 h 64"/>
                  <a:gd name="T30" fmla="*/ 17 w 65"/>
                  <a:gd name="T31" fmla="*/ 61 h 64"/>
                  <a:gd name="T32" fmla="*/ 32 w 65"/>
                  <a:gd name="T33" fmla="*/ 64 h 64"/>
                  <a:gd name="T34" fmla="*/ 32 w 65"/>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2" y="64"/>
                    </a:moveTo>
                    <a:lnTo>
                      <a:pt x="44" y="61"/>
                    </a:lnTo>
                    <a:lnTo>
                      <a:pt x="55" y="54"/>
                    </a:lnTo>
                    <a:lnTo>
                      <a:pt x="62" y="42"/>
                    </a:lnTo>
                    <a:lnTo>
                      <a:pt x="65" y="32"/>
                    </a:lnTo>
                    <a:lnTo>
                      <a:pt x="62" y="17"/>
                    </a:lnTo>
                    <a:lnTo>
                      <a:pt x="55" y="9"/>
                    </a:lnTo>
                    <a:lnTo>
                      <a:pt x="44" y="2"/>
                    </a:lnTo>
                    <a:lnTo>
                      <a:pt x="32" y="0"/>
                    </a:lnTo>
                    <a:lnTo>
                      <a:pt x="17" y="2"/>
                    </a:lnTo>
                    <a:lnTo>
                      <a:pt x="8" y="9"/>
                    </a:lnTo>
                    <a:lnTo>
                      <a:pt x="2" y="17"/>
                    </a:lnTo>
                    <a:lnTo>
                      <a:pt x="0" y="32"/>
                    </a:lnTo>
                    <a:lnTo>
                      <a:pt x="2" y="42"/>
                    </a:lnTo>
                    <a:lnTo>
                      <a:pt x="8" y="54"/>
                    </a:lnTo>
                    <a:lnTo>
                      <a:pt x="17" y="61"/>
                    </a:lnTo>
                    <a:lnTo>
                      <a:pt x="32" y="64"/>
                    </a:lnTo>
                    <a:lnTo>
                      <a:pt x="32"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6" name="Freeform 826"/>
              <p:cNvSpPr>
                <a:spLocks/>
              </p:cNvSpPr>
              <p:nvPr/>
            </p:nvSpPr>
            <p:spPr bwMode="auto">
              <a:xfrm>
                <a:off x="4306" y="1936"/>
                <a:ext cx="31" cy="32"/>
              </a:xfrm>
              <a:custGeom>
                <a:avLst/>
                <a:gdLst>
                  <a:gd name="T0" fmla="*/ 31 w 64"/>
                  <a:gd name="T1" fmla="*/ 64 h 64"/>
                  <a:gd name="T2" fmla="*/ 42 w 64"/>
                  <a:gd name="T3" fmla="*/ 61 h 64"/>
                  <a:gd name="T4" fmla="*/ 54 w 64"/>
                  <a:gd name="T5" fmla="*/ 52 h 64"/>
                  <a:gd name="T6" fmla="*/ 61 w 64"/>
                  <a:gd name="T7" fmla="*/ 44 h 64"/>
                  <a:gd name="T8" fmla="*/ 64 w 64"/>
                  <a:gd name="T9" fmla="*/ 32 h 64"/>
                  <a:gd name="T10" fmla="*/ 61 w 64"/>
                  <a:gd name="T11" fmla="*/ 19 h 64"/>
                  <a:gd name="T12" fmla="*/ 54 w 64"/>
                  <a:gd name="T13" fmla="*/ 9 h 64"/>
                  <a:gd name="T14" fmla="*/ 42 w 64"/>
                  <a:gd name="T15" fmla="*/ 2 h 64"/>
                  <a:gd name="T16" fmla="*/ 31 w 64"/>
                  <a:gd name="T17" fmla="*/ 0 h 64"/>
                  <a:gd name="T18" fmla="*/ 19 w 64"/>
                  <a:gd name="T19" fmla="*/ 2 h 64"/>
                  <a:gd name="T20" fmla="*/ 9 w 64"/>
                  <a:gd name="T21" fmla="*/ 9 h 64"/>
                  <a:gd name="T22" fmla="*/ 2 w 64"/>
                  <a:gd name="T23" fmla="*/ 19 h 64"/>
                  <a:gd name="T24" fmla="*/ 0 w 64"/>
                  <a:gd name="T25" fmla="*/ 32 h 64"/>
                  <a:gd name="T26" fmla="*/ 2 w 64"/>
                  <a:gd name="T27" fmla="*/ 44 h 64"/>
                  <a:gd name="T28" fmla="*/ 9 w 64"/>
                  <a:gd name="T29" fmla="*/ 52 h 64"/>
                  <a:gd name="T30" fmla="*/ 19 w 64"/>
                  <a:gd name="T31" fmla="*/ 61 h 64"/>
                  <a:gd name="T32" fmla="*/ 31 w 64"/>
                  <a:gd name="T33" fmla="*/ 64 h 64"/>
                  <a:gd name="T34" fmla="*/ 31 w 64"/>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4">
                    <a:moveTo>
                      <a:pt x="31" y="64"/>
                    </a:moveTo>
                    <a:lnTo>
                      <a:pt x="42" y="61"/>
                    </a:lnTo>
                    <a:lnTo>
                      <a:pt x="54" y="52"/>
                    </a:lnTo>
                    <a:lnTo>
                      <a:pt x="61" y="44"/>
                    </a:lnTo>
                    <a:lnTo>
                      <a:pt x="64" y="32"/>
                    </a:lnTo>
                    <a:lnTo>
                      <a:pt x="61" y="19"/>
                    </a:lnTo>
                    <a:lnTo>
                      <a:pt x="54" y="9"/>
                    </a:lnTo>
                    <a:lnTo>
                      <a:pt x="42" y="2"/>
                    </a:lnTo>
                    <a:lnTo>
                      <a:pt x="31" y="0"/>
                    </a:lnTo>
                    <a:lnTo>
                      <a:pt x="19" y="2"/>
                    </a:lnTo>
                    <a:lnTo>
                      <a:pt x="9" y="9"/>
                    </a:lnTo>
                    <a:lnTo>
                      <a:pt x="2" y="19"/>
                    </a:lnTo>
                    <a:lnTo>
                      <a:pt x="0" y="32"/>
                    </a:lnTo>
                    <a:lnTo>
                      <a:pt x="2" y="44"/>
                    </a:lnTo>
                    <a:lnTo>
                      <a:pt x="9" y="52"/>
                    </a:lnTo>
                    <a:lnTo>
                      <a:pt x="19" y="61"/>
                    </a:lnTo>
                    <a:lnTo>
                      <a:pt x="31" y="64"/>
                    </a:lnTo>
                    <a:lnTo>
                      <a:pt x="31"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7" name="Freeform 827"/>
              <p:cNvSpPr>
                <a:spLocks/>
              </p:cNvSpPr>
              <p:nvPr/>
            </p:nvSpPr>
            <p:spPr bwMode="auto">
              <a:xfrm>
                <a:off x="4250" y="1980"/>
                <a:ext cx="33" cy="34"/>
              </a:xfrm>
              <a:custGeom>
                <a:avLst/>
                <a:gdLst>
                  <a:gd name="T0" fmla="*/ 34 w 67"/>
                  <a:gd name="T1" fmla="*/ 67 h 67"/>
                  <a:gd name="T2" fmla="*/ 46 w 67"/>
                  <a:gd name="T3" fmla="*/ 63 h 67"/>
                  <a:gd name="T4" fmla="*/ 57 w 67"/>
                  <a:gd name="T5" fmla="*/ 57 h 67"/>
                  <a:gd name="T6" fmla="*/ 64 w 67"/>
                  <a:gd name="T7" fmla="*/ 45 h 67"/>
                  <a:gd name="T8" fmla="*/ 67 w 67"/>
                  <a:gd name="T9" fmla="*/ 33 h 67"/>
                  <a:gd name="T10" fmla="*/ 64 w 67"/>
                  <a:gd name="T11" fmla="*/ 18 h 67"/>
                  <a:gd name="T12" fmla="*/ 57 w 67"/>
                  <a:gd name="T13" fmla="*/ 8 h 67"/>
                  <a:gd name="T14" fmla="*/ 46 w 67"/>
                  <a:gd name="T15" fmla="*/ 2 h 67"/>
                  <a:gd name="T16" fmla="*/ 34 w 67"/>
                  <a:gd name="T17" fmla="*/ 0 h 67"/>
                  <a:gd name="T18" fmla="*/ 19 w 67"/>
                  <a:gd name="T19" fmla="*/ 2 h 67"/>
                  <a:gd name="T20" fmla="*/ 9 w 67"/>
                  <a:gd name="T21" fmla="*/ 8 h 67"/>
                  <a:gd name="T22" fmla="*/ 2 w 67"/>
                  <a:gd name="T23" fmla="*/ 18 h 67"/>
                  <a:gd name="T24" fmla="*/ 0 w 67"/>
                  <a:gd name="T25" fmla="*/ 33 h 67"/>
                  <a:gd name="T26" fmla="*/ 2 w 67"/>
                  <a:gd name="T27" fmla="*/ 45 h 67"/>
                  <a:gd name="T28" fmla="*/ 9 w 67"/>
                  <a:gd name="T29" fmla="*/ 57 h 67"/>
                  <a:gd name="T30" fmla="*/ 19 w 67"/>
                  <a:gd name="T31" fmla="*/ 63 h 67"/>
                  <a:gd name="T32" fmla="*/ 34 w 67"/>
                  <a:gd name="T33" fmla="*/ 67 h 67"/>
                  <a:gd name="T34" fmla="*/ 34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34" y="67"/>
                    </a:moveTo>
                    <a:lnTo>
                      <a:pt x="46" y="63"/>
                    </a:lnTo>
                    <a:lnTo>
                      <a:pt x="57" y="57"/>
                    </a:lnTo>
                    <a:lnTo>
                      <a:pt x="64" y="45"/>
                    </a:lnTo>
                    <a:lnTo>
                      <a:pt x="67" y="33"/>
                    </a:lnTo>
                    <a:lnTo>
                      <a:pt x="64" y="18"/>
                    </a:lnTo>
                    <a:lnTo>
                      <a:pt x="57" y="8"/>
                    </a:lnTo>
                    <a:lnTo>
                      <a:pt x="46" y="2"/>
                    </a:lnTo>
                    <a:lnTo>
                      <a:pt x="34" y="0"/>
                    </a:lnTo>
                    <a:lnTo>
                      <a:pt x="19" y="2"/>
                    </a:lnTo>
                    <a:lnTo>
                      <a:pt x="9" y="8"/>
                    </a:lnTo>
                    <a:lnTo>
                      <a:pt x="2" y="18"/>
                    </a:lnTo>
                    <a:lnTo>
                      <a:pt x="0" y="33"/>
                    </a:lnTo>
                    <a:lnTo>
                      <a:pt x="2" y="45"/>
                    </a:lnTo>
                    <a:lnTo>
                      <a:pt x="9" y="57"/>
                    </a:lnTo>
                    <a:lnTo>
                      <a:pt x="19" y="63"/>
                    </a:lnTo>
                    <a:lnTo>
                      <a:pt x="34" y="67"/>
                    </a:lnTo>
                    <a:lnTo>
                      <a:pt x="34" y="67"/>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8" name="Freeform 828"/>
              <p:cNvSpPr>
                <a:spLocks/>
              </p:cNvSpPr>
              <p:nvPr/>
            </p:nvSpPr>
            <p:spPr bwMode="auto">
              <a:xfrm>
                <a:off x="4317" y="1995"/>
                <a:ext cx="32" cy="31"/>
              </a:xfrm>
              <a:custGeom>
                <a:avLst/>
                <a:gdLst>
                  <a:gd name="T0" fmla="*/ 34 w 65"/>
                  <a:gd name="T1" fmla="*/ 64 h 64"/>
                  <a:gd name="T2" fmla="*/ 44 w 65"/>
                  <a:gd name="T3" fmla="*/ 61 h 64"/>
                  <a:gd name="T4" fmla="*/ 55 w 65"/>
                  <a:gd name="T5" fmla="*/ 54 h 64"/>
                  <a:gd name="T6" fmla="*/ 62 w 65"/>
                  <a:gd name="T7" fmla="*/ 44 h 64"/>
                  <a:gd name="T8" fmla="*/ 65 w 65"/>
                  <a:gd name="T9" fmla="*/ 34 h 64"/>
                  <a:gd name="T10" fmla="*/ 62 w 65"/>
                  <a:gd name="T11" fmla="*/ 19 h 64"/>
                  <a:gd name="T12" fmla="*/ 55 w 65"/>
                  <a:gd name="T13" fmla="*/ 9 h 64"/>
                  <a:gd name="T14" fmla="*/ 44 w 65"/>
                  <a:gd name="T15" fmla="*/ 2 h 64"/>
                  <a:gd name="T16" fmla="*/ 34 w 65"/>
                  <a:gd name="T17" fmla="*/ 0 h 64"/>
                  <a:gd name="T18" fmla="*/ 20 w 65"/>
                  <a:gd name="T19" fmla="*/ 2 h 64"/>
                  <a:gd name="T20" fmla="*/ 10 w 65"/>
                  <a:gd name="T21" fmla="*/ 9 h 64"/>
                  <a:gd name="T22" fmla="*/ 2 w 65"/>
                  <a:gd name="T23" fmla="*/ 19 h 64"/>
                  <a:gd name="T24" fmla="*/ 0 w 65"/>
                  <a:gd name="T25" fmla="*/ 34 h 64"/>
                  <a:gd name="T26" fmla="*/ 2 w 65"/>
                  <a:gd name="T27" fmla="*/ 44 h 64"/>
                  <a:gd name="T28" fmla="*/ 10 w 65"/>
                  <a:gd name="T29" fmla="*/ 54 h 64"/>
                  <a:gd name="T30" fmla="*/ 20 w 65"/>
                  <a:gd name="T31" fmla="*/ 61 h 64"/>
                  <a:gd name="T32" fmla="*/ 34 w 65"/>
                  <a:gd name="T33" fmla="*/ 64 h 64"/>
                  <a:gd name="T34" fmla="*/ 34 w 65"/>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4" y="64"/>
                    </a:moveTo>
                    <a:lnTo>
                      <a:pt x="44" y="61"/>
                    </a:lnTo>
                    <a:lnTo>
                      <a:pt x="55" y="54"/>
                    </a:lnTo>
                    <a:lnTo>
                      <a:pt x="62" y="44"/>
                    </a:lnTo>
                    <a:lnTo>
                      <a:pt x="65" y="34"/>
                    </a:lnTo>
                    <a:lnTo>
                      <a:pt x="62" y="19"/>
                    </a:lnTo>
                    <a:lnTo>
                      <a:pt x="55" y="9"/>
                    </a:lnTo>
                    <a:lnTo>
                      <a:pt x="44" y="2"/>
                    </a:lnTo>
                    <a:lnTo>
                      <a:pt x="34" y="0"/>
                    </a:lnTo>
                    <a:lnTo>
                      <a:pt x="20" y="2"/>
                    </a:lnTo>
                    <a:lnTo>
                      <a:pt x="10" y="9"/>
                    </a:lnTo>
                    <a:lnTo>
                      <a:pt x="2" y="19"/>
                    </a:lnTo>
                    <a:lnTo>
                      <a:pt x="0" y="34"/>
                    </a:lnTo>
                    <a:lnTo>
                      <a:pt x="2" y="44"/>
                    </a:lnTo>
                    <a:lnTo>
                      <a:pt x="10" y="54"/>
                    </a:lnTo>
                    <a:lnTo>
                      <a:pt x="20" y="61"/>
                    </a:lnTo>
                    <a:lnTo>
                      <a:pt x="34" y="64"/>
                    </a:lnTo>
                    <a:lnTo>
                      <a:pt x="34"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29" name="Freeform 829"/>
              <p:cNvSpPr>
                <a:spLocks/>
              </p:cNvSpPr>
              <p:nvPr/>
            </p:nvSpPr>
            <p:spPr bwMode="auto">
              <a:xfrm>
                <a:off x="4378" y="1962"/>
                <a:ext cx="32" cy="33"/>
              </a:xfrm>
              <a:custGeom>
                <a:avLst/>
                <a:gdLst>
                  <a:gd name="T0" fmla="*/ 33 w 63"/>
                  <a:gd name="T1" fmla="*/ 65 h 65"/>
                  <a:gd name="T2" fmla="*/ 45 w 63"/>
                  <a:gd name="T3" fmla="*/ 62 h 65"/>
                  <a:gd name="T4" fmla="*/ 55 w 63"/>
                  <a:gd name="T5" fmla="*/ 55 h 65"/>
                  <a:gd name="T6" fmla="*/ 60 w 63"/>
                  <a:gd name="T7" fmla="*/ 44 h 65"/>
                  <a:gd name="T8" fmla="*/ 63 w 63"/>
                  <a:gd name="T9" fmla="*/ 32 h 65"/>
                  <a:gd name="T10" fmla="*/ 60 w 63"/>
                  <a:gd name="T11" fmla="*/ 17 h 65"/>
                  <a:gd name="T12" fmla="*/ 55 w 63"/>
                  <a:gd name="T13" fmla="*/ 9 h 65"/>
                  <a:gd name="T14" fmla="*/ 45 w 63"/>
                  <a:gd name="T15" fmla="*/ 2 h 65"/>
                  <a:gd name="T16" fmla="*/ 33 w 63"/>
                  <a:gd name="T17" fmla="*/ 0 h 65"/>
                  <a:gd name="T18" fmla="*/ 18 w 63"/>
                  <a:gd name="T19" fmla="*/ 2 h 65"/>
                  <a:gd name="T20" fmla="*/ 8 w 63"/>
                  <a:gd name="T21" fmla="*/ 9 h 65"/>
                  <a:gd name="T22" fmla="*/ 2 w 63"/>
                  <a:gd name="T23" fmla="*/ 17 h 65"/>
                  <a:gd name="T24" fmla="*/ 0 w 63"/>
                  <a:gd name="T25" fmla="*/ 32 h 65"/>
                  <a:gd name="T26" fmla="*/ 2 w 63"/>
                  <a:gd name="T27" fmla="*/ 44 h 65"/>
                  <a:gd name="T28" fmla="*/ 8 w 63"/>
                  <a:gd name="T29" fmla="*/ 55 h 65"/>
                  <a:gd name="T30" fmla="*/ 18 w 63"/>
                  <a:gd name="T31" fmla="*/ 62 h 65"/>
                  <a:gd name="T32" fmla="*/ 33 w 63"/>
                  <a:gd name="T33" fmla="*/ 65 h 65"/>
                  <a:gd name="T34" fmla="*/ 33 w 63"/>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5">
                    <a:moveTo>
                      <a:pt x="33" y="65"/>
                    </a:moveTo>
                    <a:lnTo>
                      <a:pt x="45" y="62"/>
                    </a:lnTo>
                    <a:lnTo>
                      <a:pt x="55" y="55"/>
                    </a:lnTo>
                    <a:lnTo>
                      <a:pt x="60" y="44"/>
                    </a:lnTo>
                    <a:lnTo>
                      <a:pt x="63" y="32"/>
                    </a:lnTo>
                    <a:lnTo>
                      <a:pt x="60" y="17"/>
                    </a:lnTo>
                    <a:lnTo>
                      <a:pt x="55" y="9"/>
                    </a:lnTo>
                    <a:lnTo>
                      <a:pt x="45" y="2"/>
                    </a:lnTo>
                    <a:lnTo>
                      <a:pt x="33" y="0"/>
                    </a:lnTo>
                    <a:lnTo>
                      <a:pt x="18" y="2"/>
                    </a:lnTo>
                    <a:lnTo>
                      <a:pt x="8" y="9"/>
                    </a:lnTo>
                    <a:lnTo>
                      <a:pt x="2" y="17"/>
                    </a:lnTo>
                    <a:lnTo>
                      <a:pt x="0" y="32"/>
                    </a:lnTo>
                    <a:lnTo>
                      <a:pt x="2" y="44"/>
                    </a:lnTo>
                    <a:lnTo>
                      <a:pt x="8" y="55"/>
                    </a:lnTo>
                    <a:lnTo>
                      <a:pt x="18" y="62"/>
                    </a:lnTo>
                    <a:lnTo>
                      <a:pt x="33" y="65"/>
                    </a:lnTo>
                    <a:lnTo>
                      <a:pt x="33" y="65"/>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0" name="Freeform 830"/>
              <p:cNvSpPr>
                <a:spLocks/>
              </p:cNvSpPr>
              <p:nvPr/>
            </p:nvSpPr>
            <p:spPr bwMode="auto">
              <a:xfrm>
                <a:off x="4454" y="1950"/>
                <a:ext cx="33" cy="31"/>
              </a:xfrm>
              <a:custGeom>
                <a:avLst/>
                <a:gdLst>
                  <a:gd name="T0" fmla="*/ 34 w 67"/>
                  <a:gd name="T1" fmla="*/ 64 h 64"/>
                  <a:gd name="T2" fmla="*/ 46 w 67"/>
                  <a:gd name="T3" fmla="*/ 60 h 64"/>
                  <a:gd name="T4" fmla="*/ 56 w 67"/>
                  <a:gd name="T5" fmla="*/ 54 h 64"/>
                  <a:gd name="T6" fmla="*/ 64 w 67"/>
                  <a:gd name="T7" fmla="*/ 42 h 64"/>
                  <a:gd name="T8" fmla="*/ 67 w 67"/>
                  <a:gd name="T9" fmla="*/ 32 h 64"/>
                  <a:gd name="T10" fmla="*/ 64 w 67"/>
                  <a:gd name="T11" fmla="*/ 18 h 64"/>
                  <a:gd name="T12" fmla="*/ 56 w 67"/>
                  <a:gd name="T13" fmla="*/ 8 h 64"/>
                  <a:gd name="T14" fmla="*/ 46 w 67"/>
                  <a:gd name="T15" fmla="*/ 2 h 64"/>
                  <a:gd name="T16" fmla="*/ 34 w 67"/>
                  <a:gd name="T17" fmla="*/ 0 h 64"/>
                  <a:gd name="T18" fmla="*/ 19 w 67"/>
                  <a:gd name="T19" fmla="*/ 2 h 64"/>
                  <a:gd name="T20" fmla="*/ 9 w 67"/>
                  <a:gd name="T21" fmla="*/ 8 h 64"/>
                  <a:gd name="T22" fmla="*/ 2 w 67"/>
                  <a:gd name="T23" fmla="*/ 18 h 64"/>
                  <a:gd name="T24" fmla="*/ 0 w 67"/>
                  <a:gd name="T25" fmla="*/ 32 h 64"/>
                  <a:gd name="T26" fmla="*/ 2 w 67"/>
                  <a:gd name="T27" fmla="*/ 42 h 64"/>
                  <a:gd name="T28" fmla="*/ 9 w 67"/>
                  <a:gd name="T29" fmla="*/ 54 h 64"/>
                  <a:gd name="T30" fmla="*/ 19 w 67"/>
                  <a:gd name="T31" fmla="*/ 60 h 64"/>
                  <a:gd name="T32" fmla="*/ 34 w 67"/>
                  <a:gd name="T33" fmla="*/ 64 h 64"/>
                  <a:gd name="T34" fmla="*/ 34 w 67"/>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4">
                    <a:moveTo>
                      <a:pt x="34" y="64"/>
                    </a:moveTo>
                    <a:lnTo>
                      <a:pt x="46" y="60"/>
                    </a:lnTo>
                    <a:lnTo>
                      <a:pt x="56" y="54"/>
                    </a:lnTo>
                    <a:lnTo>
                      <a:pt x="64" y="42"/>
                    </a:lnTo>
                    <a:lnTo>
                      <a:pt x="67" y="32"/>
                    </a:lnTo>
                    <a:lnTo>
                      <a:pt x="64" y="18"/>
                    </a:lnTo>
                    <a:lnTo>
                      <a:pt x="56" y="8"/>
                    </a:lnTo>
                    <a:lnTo>
                      <a:pt x="46" y="2"/>
                    </a:lnTo>
                    <a:lnTo>
                      <a:pt x="34" y="0"/>
                    </a:lnTo>
                    <a:lnTo>
                      <a:pt x="19" y="2"/>
                    </a:lnTo>
                    <a:lnTo>
                      <a:pt x="9" y="8"/>
                    </a:lnTo>
                    <a:lnTo>
                      <a:pt x="2" y="18"/>
                    </a:lnTo>
                    <a:lnTo>
                      <a:pt x="0" y="32"/>
                    </a:lnTo>
                    <a:lnTo>
                      <a:pt x="2" y="42"/>
                    </a:lnTo>
                    <a:lnTo>
                      <a:pt x="9" y="54"/>
                    </a:lnTo>
                    <a:lnTo>
                      <a:pt x="19" y="60"/>
                    </a:lnTo>
                    <a:lnTo>
                      <a:pt x="34" y="64"/>
                    </a:lnTo>
                    <a:lnTo>
                      <a:pt x="34"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1" name="Freeform 831"/>
              <p:cNvSpPr>
                <a:spLocks/>
              </p:cNvSpPr>
              <p:nvPr/>
            </p:nvSpPr>
            <p:spPr bwMode="auto">
              <a:xfrm>
                <a:off x="4512" y="1969"/>
                <a:ext cx="33" cy="33"/>
              </a:xfrm>
              <a:custGeom>
                <a:avLst/>
                <a:gdLst>
                  <a:gd name="T0" fmla="*/ 33 w 65"/>
                  <a:gd name="T1" fmla="*/ 66 h 66"/>
                  <a:gd name="T2" fmla="*/ 45 w 65"/>
                  <a:gd name="T3" fmla="*/ 63 h 66"/>
                  <a:gd name="T4" fmla="*/ 55 w 65"/>
                  <a:gd name="T5" fmla="*/ 56 h 66"/>
                  <a:gd name="T6" fmla="*/ 61 w 65"/>
                  <a:gd name="T7" fmla="*/ 45 h 66"/>
                  <a:gd name="T8" fmla="*/ 65 w 65"/>
                  <a:gd name="T9" fmla="*/ 33 h 66"/>
                  <a:gd name="T10" fmla="*/ 61 w 65"/>
                  <a:gd name="T11" fmla="*/ 18 h 66"/>
                  <a:gd name="T12" fmla="*/ 55 w 65"/>
                  <a:gd name="T13" fmla="*/ 8 h 66"/>
                  <a:gd name="T14" fmla="*/ 45 w 65"/>
                  <a:gd name="T15" fmla="*/ 1 h 66"/>
                  <a:gd name="T16" fmla="*/ 33 w 65"/>
                  <a:gd name="T17" fmla="*/ 0 h 66"/>
                  <a:gd name="T18" fmla="*/ 20 w 65"/>
                  <a:gd name="T19" fmla="*/ 1 h 66"/>
                  <a:gd name="T20" fmla="*/ 10 w 65"/>
                  <a:gd name="T21" fmla="*/ 8 h 66"/>
                  <a:gd name="T22" fmla="*/ 1 w 65"/>
                  <a:gd name="T23" fmla="*/ 18 h 66"/>
                  <a:gd name="T24" fmla="*/ 0 w 65"/>
                  <a:gd name="T25" fmla="*/ 33 h 66"/>
                  <a:gd name="T26" fmla="*/ 1 w 65"/>
                  <a:gd name="T27" fmla="*/ 45 h 66"/>
                  <a:gd name="T28" fmla="*/ 10 w 65"/>
                  <a:gd name="T29" fmla="*/ 56 h 66"/>
                  <a:gd name="T30" fmla="*/ 20 w 65"/>
                  <a:gd name="T31" fmla="*/ 63 h 66"/>
                  <a:gd name="T32" fmla="*/ 33 w 65"/>
                  <a:gd name="T33" fmla="*/ 66 h 66"/>
                  <a:gd name="T34" fmla="*/ 33 w 65"/>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6">
                    <a:moveTo>
                      <a:pt x="33" y="66"/>
                    </a:moveTo>
                    <a:lnTo>
                      <a:pt x="45" y="63"/>
                    </a:lnTo>
                    <a:lnTo>
                      <a:pt x="55" y="56"/>
                    </a:lnTo>
                    <a:lnTo>
                      <a:pt x="61" y="45"/>
                    </a:lnTo>
                    <a:lnTo>
                      <a:pt x="65" y="33"/>
                    </a:lnTo>
                    <a:lnTo>
                      <a:pt x="61" y="18"/>
                    </a:lnTo>
                    <a:lnTo>
                      <a:pt x="55" y="8"/>
                    </a:lnTo>
                    <a:lnTo>
                      <a:pt x="45" y="1"/>
                    </a:lnTo>
                    <a:lnTo>
                      <a:pt x="33" y="0"/>
                    </a:lnTo>
                    <a:lnTo>
                      <a:pt x="20" y="1"/>
                    </a:lnTo>
                    <a:lnTo>
                      <a:pt x="10" y="8"/>
                    </a:lnTo>
                    <a:lnTo>
                      <a:pt x="1" y="18"/>
                    </a:lnTo>
                    <a:lnTo>
                      <a:pt x="0" y="33"/>
                    </a:lnTo>
                    <a:lnTo>
                      <a:pt x="1" y="45"/>
                    </a:lnTo>
                    <a:lnTo>
                      <a:pt x="10" y="56"/>
                    </a:lnTo>
                    <a:lnTo>
                      <a:pt x="20" y="63"/>
                    </a:lnTo>
                    <a:lnTo>
                      <a:pt x="33" y="66"/>
                    </a:lnTo>
                    <a:lnTo>
                      <a:pt x="33" y="66"/>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2" name="Freeform 832"/>
              <p:cNvSpPr>
                <a:spLocks/>
              </p:cNvSpPr>
              <p:nvPr/>
            </p:nvSpPr>
            <p:spPr bwMode="auto">
              <a:xfrm>
                <a:off x="4483" y="2038"/>
                <a:ext cx="31" cy="31"/>
              </a:xfrm>
              <a:custGeom>
                <a:avLst/>
                <a:gdLst>
                  <a:gd name="T0" fmla="*/ 30 w 62"/>
                  <a:gd name="T1" fmla="*/ 62 h 62"/>
                  <a:gd name="T2" fmla="*/ 40 w 62"/>
                  <a:gd name="T3" fmla="*/ 59 h 62"/>
                  <a:gd name="T4" fmla="*/ 52 w 62"/>
                  <a:gd name="T5" fmla="*/ 52 h 62"/>
                  <a:gd name="T6" fmla="*/ 59 w 62"/>
                  <a:gd name="T7" fmla="*/ 42 h 62"/>
                  <a:gd name="T8" fmla="*/ 62 w 62"/>
                  <a:gd name="T9" fmla="*/ 30 h 62"/>
                  <a:gd name="T10" fmla="*/ 59 w 62"/>
                  <a:gd name="T11" fmla="*/ 17 h 62"/>
                  <a:gd name="T12" fmla="*/ 52 w 62"/>
                  <a:gd name="T13" fmla="*/ 9 h 62"/>
                  <a:gd name="T14" fmla="*/ 40 w 62"/>
                  <a:gd name="T15" fmla="*/ 2 h 62"/>
                  <a:gd name="T16" fmla="*/ 30 w 62"/>
                  <a:gd name="T17" fmla="*/ 0 h 62"/>
                  <a:gd name="T18" fmla="*/ 17 w 62"/>
                  <a:gd name="T19" fmla="*/ 2 h 62"/>
                  <a:gd name="T20" fmla="*/ 8 w 62"/>
                  <a:gd name="T21" fmla="*/ 9 h 62"/>
                  <a:gd name="T22" fmla="*/ 2 w 62"/>
                  <a:gd name="T23" fmla="*/ 17 h 62"/>
                  <a:gd name="T24" fmla="*/ 0 w 62"/>
                  <a:gd name="T25" fmla="*/ 30 h 62"/>
                  <a:gd name="T26" fmla="*/ 2 w 62"/>
                  <a:gd name="T27" fmla="*/ 42 h 62"/>
                  <a:gd name="T28" fmla="*/ 8 w 62"/>
                  <a:gd name="T29" fmla="*/ 52 h 62"/>
                  <a:gd name="T30" fmla="*/ 17 w 62"/>
                  <a:gd name="T31" fmla="*/ 59 h 62"/>
                  <a:gd name="T32" fmla="*/ 30 w 62"/>
                  <a:gd name="T33" fmla="*/ 62 h 62"/>
                  <a:gd name="T34" fmla="*/ 30 w 62"/>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2">
                    <a:moveTo>
                      <a:pt x="30" y="62"/>
                    </a:moveTo>
                    <a:lnTo>
                      <a:pt x="40" y="59"/>
                    </a:lnTo>
                    <a:lnTo>
                      <a:pt x="52" y="52"/>
                    </a:lnTo>
                    <a:lnTo>
                      <a:pt x="59" y="42"/>
                    </a:lnTo>
                    <a:lnTo>
                      <a:pt x="62" y="30"/>
                    </a:lnTo>
                    <a:lnTo>
                      <a:pt x="59" y="17"/>
                    </a:lnTo>
                    <a:lnTo>
                      <a:pt x="52" y="9"/>
                    </a:lnTo>
                    <a:lnTo>
                      <a:pt x="40" y="2"/>
                    </a:lnTo>
                    <a:lnTo>
                      <a:pt x="30" y="0"/>
                    </a:lnTo>
                    <a:lnTo>
                      <a:pt x="17" y="2"/>
                    </a:lnTo>
                    <a:lnTo>
                      <a:pt x="8" y="9"/>
                    </a:lnTo>
                    <a:lnTo>
                      <a:pt x="2" y="17"/>
                    </a:lnTo>
                    <a:lnTo>
                      <a:pt x="0" y="30"/>
                    </a:lnTo>
                    <a:lnTo>
                      <a:pt x="2" y="42"/>
                    </a:lnTo>
                    <a:lnTo>
                      <a:pt x="8" y="52"/>
                    </a:lnTo>
                    <a:lnTo>
                      <a:pt x="17" y="59"/>
                    </a:lnTo>
                    <a:lnTo>
                      <a:pt x="30" y="62"/>
                    </a:lnTo>
                    <a:lnTo>
                      <a:pt x="30" y="62"/>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3" name="Freeform 833"/>
              <p:cNvSpPr>
                <a:spLocks/>
              </p:cNvSpPr>
              <p:nvPr/>
            </p:nvSpPr>
            <p:spPr bwMode="auto">
              <a:xfrm>
                <a:off x="4427" y="2015"/>
                <a:ext cx="30" cy="31"/>
              </a:xfrm>
              <a:custGeom>
                <a:avLst/>
                <a:gdLst>
                  <a:gd name="T0" fmla="*/ 30 w 60"/>
                  <a:gd name="T1" fmla="*/ 62 h 62"/>
                  <a:gd name="T2" fmla="*/ 40 w 60"/>
                  <a:gd name="T3" fmla="*/ 59 h 62"/>
                  <a:gd name="T4" fmla="*/ 50 w 60"/>
                  <a:gd name="T5" fmla="*/ 54 h 62"/>
                  <a:gd name="T6" fmla="*/ 57 w 60"/>
                  <a:gd name="T7" fmla="*/ 44 h 62"/>
                  <a:gd name="T8" fmla="*/ 60 w 60"/>
                  <a:gd name="T9" fmla="*/ 32 h 62"/>
                  <a:gd name="T10" fmla="*/ 57 w 60"/>
                  <a:gd name="T11" fmla="*/ 19 h 62"/>
                  <a:gd name="T12" fmla="*/ 50 w 60"/>
                  <a:gd name="T13" fmla="*/ 11 h 62"/>
                  <a:gd name="T14" fmla="*/ 40 w 60"/>
                  <a:gd name="T15" fmla="*/ 2 h 62"/>
                  <a:gd name="T16" fmla="*/ 30 w 60"/>
                  <a:gd name="T17" fmla="*/ 0 h 62"/>
                  <a:gd name="T18" fmla="*/ 17 w 60"/>
                  <a:gd name="T19" fmla="*/ 2 h 62"/>
                  <a:gd name="T20" fmla="*/ 8 w 60"/>
                  <a:gd name="T21" fmla="*/ 11 h 62"/>
                  <a:gd name="T22" fmla="*/ 2 w 60"/>
                  <a:gd name="T23" fmla="*/ 19 h 62"/>
                  <a:gd name="T24" fmla="*/ 0 w 60"/>
                  <a:gd name="T25" fmla="*/ 32 h 62"/>
                  <a:gd name="T26" fmla="*/ 2 w 60"/>
                  <a:gd name="T27" fmla="*/ 44 h 62"/>
                  <a:gd name="T28" fmla="*/ 8 w 60"/>
                  <a:gd name="T29" fmla="*/ 54 h 62"/>
                  <a:gd name="T30" fmla="*/ 17 w 60"/>
                  <a:gd name="T31" fmla="*/ 59 h 62"/>
                  <a:gd name="T32" fmla="*/ 30 w 60"/>
                  <a:gd name="T33" fmla="*/ 62 h 62"/>
                  <a:gd name="T34" fmla="*/ 30 w 60"/>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2">
                    <a:moveTo>
                      <a:pt x="30" y="62"/>
                    </a:moveTo>
                    <a:lnTo>
                      <a:pt x="40" y="59"/>
                    </a:lnTo>
                    <a:lnTo>
                      <a:pt x="50" y="54"/>
                    </a:lnTo>
                    <a:lnTo>
                      <a:pt x="57" y="44"/>
                    </a:lnTo>
                    <a:lnTo>
                      <a:pt x="60" y="32"/>
                    </a:lnTo>
                    <a:lnTo>
                      <a:pt x="57" y="19"/>
                    </a:lnTo>
                    <a:lnTo>
                      <a:pt x="50" y="11"/>
                    </a:lnTo>
                    <a:lnTo>
                      <a:pt x="40" y="2"/>
                    </a:lnTo>
                    <a:lnTo>
                      <a:pt x="30" y="0"/>
                    </a:lnTo>
                    <a:lnTo>
                      <a:pt x="17" y="2"/>
                    </a:lnTo>
                    <a:lnTo>
                      <a:pt x="8" y="11"/>
                    </a:lnTo>
                    <a:lnTo>
                      <a:pt x="2" y="19"/>
                    </a:lnTo>
                    <a:lnTo>
                      <a:pt x="0" y="32"/>
                    </a:lnTo>
                    <a:lnTo>
                      <a:pt x="2" y="44"/>
                    </a:lnTo>
                    <a:lnTo>
                      <a:pt x="8" y="54"/>
                    </a:lnTo>
                    <a:lnTo>
                      <a:pt x="17" y="59"/>
                    </a:lnTo>
                    <a:lnTo>
                      <a:pt x="30" y="62"/>
                    </a:lnTo>
                    <a:lnTo>
                      <a:pt x="30" y="62"/>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4" name="Freeform 834"/>
              <p:cNvSpPr>
                <a:spLocks/>
              </p:cNvSpPr>
              <p:nvPr/>
            </p:nvSpPr>
            <p:spPr bwMode="auto">
              <a:xfrm>
                <a:off x="4364" y="2031"/>
                <a:ext cx="31" cy="31"/>
              </a:xfrm>
              <a:custGeom>
                <a:avLst/>
                <a:gdLst>
                  <a:gd name="T0" fmla="*/ 31 w 61"/>
                  <a:gd name="T1" fmla="*/ 62 h 62"/>
                  <a:gd name="T2" fmla="*/ 41 w 61"/>
                  <a:gd name="T3" fmla="*/ 59 h 62"/>
                  <a:gd name="T4" fmla="*/ 51 w 61"/>
                  <a:gd name="T5" fmla="*/ 52 h 62"/>
                  <a:gd name="T6" fmla="*/ 58 w 61"/>
                  <a:gd name="T7" fmla="*/ 42 h 62"/>
                  <a:gd name="T8" fmla="*/ 61 w 61"/>
                  <a:gd name="T9" fmla="*/ 30 h 62"/>
                  <a:gd name="T10" fmla="*/ 58 w 61"/>
                  <a:gd name="T11" fmla="*/ 19 h 62"/>
                  <a:gd name="T12" fmla="*/ 51 w 61"/>
                  <a:gd name="T13" fmla="*/ 9 h 62"/>
                  <a:gd name="T14" fmla="*/ 41 w 61"/>
                  <a:gd name="T15" fmla="*/ 2 h 62"/>
                  <a:gd name="T16" fmla="*/ 31 w 61"/>
                  <a:gd name="T17" fmla="*/ 0 h 62"/>
                  <a:gd name="T18" fmla="*/ 18 w 61"/>
                  <a:gd name="T19" fmla="*/ 2 h 62"/>
                  <a:gd name="T20" fmla="*/ 8 w 61"/>
                  <a:gd name="T21" fmla="*/ 9 h 62"/>
                  <a:gd name="T22" fmla="*/ 1 w 61"/>
                  <a:gd name="T23" fmla="*/ 19 h 62"/>
                  <a:gd name="T24" fmla="*/ 0 w 61"/>
                  <a:gd name="T25" fmla="*/ 30 h 62"/>
                  <a:gd name="T26" fmla="*/ 1 w 61"/>
                  <a:gd name="T27" fmla="*/ 42 h 62"/>
                  <a:gd name="T28" fmla="*/ 8 w 61"/>
                  <a:gd name="T29" fmla="*/ 52 h 62"/>
                  <a:gd name="T30" fmla="*/ 18 w 61"/>
                  <a:gd name="T31" fmla="*/ 59 h 62"/>
                  <a:gd name="T32" fmla="*/ 31 w 61"/>
                  <a:gd name="T33" fmla="*/ 62 h 62"/>
                  <a:gd name="T34" fmla="*/ 31 w 61"/>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
                    <a:moveTo>
                      <a:pt x="31" y="62"/>
                    </a:moveTo>
                    <a:lnTo>
                      <a:pt x="41" y="59"/>
                    </a:lnTo>
                    <a:lnTo>
                      <a:pt x="51" y="52"/>
                    </a:lnTo>
                    <a:lnTo>
                      <a:pt x="58" y="42"/>
                    </a:lnTo>
                    <a:lnTo>
                      <a:pt x="61" y="30"/>
                    </a:lnTo>
                    <a:lnTo>
                      <a:pt x="58" y="19"/>
                    </a:lnTo>
                    <a:lnTo>
                      <a:pt x="51" y="9"/>
                    </a:lnTo>
                    <a:lnTo>
                      <a:pt x="41" y="2"/>
                    </a:lnTo>
                    <a:lnTo>
                      <a:pt x="31" y="0"/>
                    </a:lnTo>
                    <a:lnTo>
                      <a:pt x="18" y="2"/>
                    </a:lnTo>
                    <a:lnTo>
                      <a:pt x="8" y="9"/>
                    </a:lnTo>
                    <a:lnTo>
                      <a:pt x="1" y="19"/>
                    </a:lnTo>
                    <a:lnTo>
                      <a:pt x="0" y="30"/>
                    </a:lnTo>
                    <a:lnTo>
                      <a:pt x="1" y="42"/>
                    </a:lnTo>
                    <a:lnTo>
                      <a:pt x="8" y="52"/>
                    </a:lnTo>
                    <a:lnTo>
                      <a:pt x="18" y="59"/>
                    </a:lnTo>
                    <a:lnTo>
                      <a:pt x="31" y="62"/>
                    </a:lnTo>
                    <a:lnTo>
                      <a:pt x="31" y="62"/>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5" name="Freeform 835"/>
              <p:cNvSpPr>
                <a:spLocks/>
              </p:cNvSpPr>
              <p:nvPr/>
            </p:nvSpPr>
            <p:spPr bwMode="auto">
              <a:xfrm>
                <a:off x="4402" y="2083"/>
                <a:ext cx="31" cy="31"/>
              </a:xfrm>
              <a:custGeom>
                <a:avLst/>
                <a:gdLst>
                  <a:gd name="T0" fmla="*/ 30 w 62"/>
                  <a:gd name="T1" fmla="*/ 61 h 61"/>
                  <a:gd name="T2" fmla="*/ 42 w 62"/>
                  <a:gd name="T3" fmla="*/ 58 h 61"/>
                  <a:gd name="T4" fmla="*/ 52 w 62"/>
                  <a:gd name="T5" fmla="*/ 50 h 61"/>
                  <a:gd name="T6" fmla="*/ 58 w 62"/>
                  <a:gd name="T7" fmla="*/ 40 h 61"/>
                  <a:gd name="T8" fmla="*/ 62 w 62"/>
                  <a:gd name="T9" fmla="*/ 30 h 61"/>
                  <a:gd name="T10" fmla="*/ 58 w 62"/>
                  <a:gd name="T11" fmla="*/ 16 h 61"/>
                  <a:gd name="T12" fmla="*/ 52 w 62"/>
                  <a:gd name="T13" fmla="*/ 6 h 61"/>
                  <a:gd name="T14" fmla="*/ 42 w 62"/>
                  <a:gd name="T15" fmla="*/ 0 h 61"/>
                  <a:gd name="T16" fmla="*/ 30 w 62"/>
                  <a:gd name="T17" fmla="*/ 0 h 61"/>
                  <a:gd name="T18" fmla="*/ 16 w 62"/>
                  <a:gd name="T19" fmla="*/ 0 h 61"/>
                  <a:gd name="T20" fmla="*/ 6 w 62"/>
                  <a:gd name="T21" fmla="*/ 6 h 61"/>
                  <a:gd name="T22" fmla="*/ 0 w 62"/>
                  <a:gd name="T23" fmla="*/ 16 h 61"/>
                  <a:gd name="T24" fmla="*/ 0 w 62"/>
                  <a:gd name="T25" fmla="*/ 30 h 61"/>
                  <a:gd name="T26" fmla="*/ 0 w 62"/>
                  <a:gd name="T27" fmla="*/ 40 h 61"/>
                  <a:gd name="T28" fmla="*/ 6 w 62"/>
                  <a:gd name="T29" fmla="*/ 50 h 61"/>
                  <a:gd name="T30" fmla="*/ 16 w 62"/>
                  <a:gd name="T31" fmla="*/ 58 h 61"/>
                  <a:gd name="T32" fmla="*/ 30 w 62"/>
                  <a:gd name="T33" fmla="*/ 61 h 61"/>
                  <a:gd name="T34" fmla="*/ 30 w 62"/>
                  <a:gd name="T3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1">
                    <a:moveTo>
                      <a:pt x="30" y="61"/>
                    </a:moveTo>
                    <a:lnTo>
                      <a:pt x="42" y="58"/>
                    </a:lnTo>
                    <a:lnTo>
                      <a:pt x="52" y="50"/>
                    </a:lnTo>
                    <a:lnTo>
                      <a:pt x="58" y="40"/>
                    </a:lnTo>
                    <a:lnTo>
                      <a:pt x="62" y="30"/>
                    </a:lnTo>
                    <a:lnTo>
                      <a:pt x="58" y="16"/>
                    </a:lnTo>
                    <a:lnTo>
                      <a:pt x="52" y="6"/>
                    </a:lnTo>
                    <a:lnTo>
                      <a:pt x="42" y="0"/>
                    </a:lnTo>
                    <a:lnTo>
                      <a:pt x="30" y="0"/>
                    </a:lnTo>
                    <a:lnTo>
                      <a:pt x="16" y="0"/>
                    </a:lnTo>
                    <a:lnTo>
                      <a:pt x="6" y="6"/>
                    </a:lnTo>
                    <a:lnTo>
                      <a:pt x="0" y="16"/>
                    </a:lnTo>
                    <a:lnTo>
                      <a:pt x="0" y="30"/>
                    </a:lnTo>
                    <a:lnTo>
                      <a:pt x="0" y="40"/>
                    </a:lnTo>
                    <a:lnTo>
                      <a:pt x="6" y="50"/>
                    </a:lnTo>
                    <a:lnTo>
                      <a:pt x="16" y="58"/>
                    </a:lnTo>
                    <a:lnTo>
                      <a:pt x="30" y="61"/>
                    </a:lnTo>
                    <a:lnTo>
                      <a:pt x="30" y="61"/>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6" name="Freeform 836"/>
              <p:cNvSpPr>
                <a:spLocks/>
              </p:cNvSpPr>
              <p:nvPr/>
            </p:nvSpPr>
            <p:spPr bwMode="auto">
              <a:xfrm>
                <a:off x="4297" y="2062"/>
                <a:ext cx="31" cy="31"/>
              </a:xfrm>
              <a:custGeom>
                <a:avLst/>
                <a:gdLst>
                  <a:gd name="T0" fmla="*/ 31 w 62"/>
                  <a:gd name="T1" fmla="*/ 64 h 64"/>
                  <a:gd name="T2" fmla="*/ 43 w 62"/>
                  <a:gd name="T3" fmla="*/ 60 h 64"/>
                  <a:gd name="T4" fmla="*/ 53 w 62"/>
                  <a:gd name="T5" fmla="*/ 54 h 64"/>
                  <a:gd name="T6" fmla="*/ 58 w 62"/>
                  <a:gd name="T7" fmla="*/ 42 h 64"/>
                  <a:gd name="T8" fmla="*/ 62 w 62"/>
                  <a:gd name="T9" fmla="*/ 30 h 64"/>
                  <a:gd name="T10" fmla="*/ 58 w 62"/>
                  <a:gd name="T11" fmla="*/ 19 h 64"/>
                  <a:gd name="T12" fmla="*/ 53 w 62"/>
                  <a:gd name="T13" fmla="*/ 8 h 64"/>
                  <a:gd name="T14" fmla="*/ 43 w 62"/>
                  <a:gd name="T15" fmla="*/ 2 h 64"/>
                  <a:gd name="T16" fmla="*/ 31 w 62"/>
                  <a:gd name="T17" fmla="*/ 0 h 64"/>
                  <a:gd name="T18" fmla="*/ 16 w 62"/>
                  <a:gd name="T19" fmla="*/ 2 h 64"/>
                  <a:gd name="T20" fmla="*/ 8 w 62"/>
                  <a:gd name="T21" fmla="*/ 8 h 64"/>
                  <a:gd name="T22" fmla="*/ 1 w 62"/>
                  <a:gd name="T23" fmla="*/ 19 h 64"/>
                  <a:gd name="T24" fmla="*/ 0 w 62"/>
                  <a:gd name="T25" fmla="*/ 30 h 64"/>
                  <a:gd name="T26" fmla="*/ 1 w 62"/>
                  <a:gd name="T27" fmla="*/ 42 h 64"/>
                  <a:gd name="T28" fmla="*/ 8 w 62"/>
                  <a:gd name="T29" fmla="*/ 54 h 64"/>
                  <a:gd name="T30" fmla="*/ 16 w 62"/>
                  <a:gd name="T31" fmla="*/ 60 h 64"/>
                  <a:gd name="T32" fmla="*/ 31 w 62"/>
                  <a:gd name="T33" fmla="*/ 64 h 64"/>
                  <a:gd name="T34" fmla="*/ 31 w 62"/>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4">
                    <a:moveTo>
                      <a:pt x="31" y="64"/>
                    </a:moveTo>
                    <a:lnTo>
                      <a:pt x="43" y="60"/>
                    </a:lnTo>
                    <a:lnTo>
                      <a:pt x="53" y="54"/>
                    </a:lnTo>
                    <a:lnTo>
                      <a:pt x="58" y="42"/>
                    </a:lnTo>
                    <a:lnTo>
                      <a:pt x="62" y="30"/>
                    </a:lnTo>
                    <a:lnTo>
                      <a:pt x="58" y="19"/>
                    </a:lnTo>
                    <a:lnTo>
                      <a:pt x="53" y="8"/>
                    </a:lnTo>
                    <a:lnTo>
                      <a:pt x="43" y="2"/>
                    </a:lnTo>
                    <a:lnTo>
                      <a:pt x="31" y="0"/>
                    </a:lnTo>
                    <a:lnTo>
                      <a:pt x="16" y="2"/>
                    </a:lnTo>
                    <a:lnTo>
                      <a:pt x="8" y="8"/>
                    </a:lnTo>
                    <a:lnTo>
                      <a:pt x="1" y="19"/>
                    </a:lnTo>
                    <a:lnTo>
                      <a:pt x="0" y="30"/>
                    </a:lnTo>
                    <a:lnTo>
                      <a:pt x="1" y="42"/>
                    </a:lnTo>
                    <a:lnTo>
                      <a:pt x="8" y="54"/>
                    </a:lnTo>
                    <a:lnTo>
                      <a:pt x="16" y="60"/>
                    </a:lnTo>
                    <a:lnTo>
                      <a:pt x="31" y="64"/>
                    </a:lnTo>
                    <a:lnTo>
                      <a:pt x="31" y="64"/>
                    </a:lnTo>
                    <a:close/>
                  </a:path>
                </a:pathLst>
              </a:custGeom>
              <a:solidFill>
                <a:srgbClr val="D9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7" name="Freeform 837"/>
              <p:cNvSpPr>
                <a:spLocks/>
              </p:cNvSpPr>
              <p:nvPr/>
            </p:nvSpPr>
            <p:spPr bwMode="auto">
              <a:xfrm>
                <a:off x="4386" y="1840"/>
                <a:ext cx="18" cy="17"/>
              </a:xfrm>
              <a:custGeom>
                <a:avLst/>
                <a:gdLst>
                  <a:gd name="T0" fmla="*/ 18 w 37"/>
                  <a:gd name="T1" fmla="*/ 33 h 33"/>
                  <a:gd name="T2" fmla="*/ 30 w 37"/>
                  <a:gd name="T3" fmla="*/ 28 h 33"/>
                  <a:gd name="T4" fmla="*/ 37 w 37"/>
                  <a:gd name="T5" fmla="*/ 18 h 33"/>
                  <a:gd name="T6" fmla="*/ 30 w 37"/>
                  <a:gd name="T7" fmla="*/ 5 h 33"/>
                  <a:gd name="T8" fmla="*/ 18 w 37"/>
                  <a:gd name="T9" fmla="*/ 0 h 33"/>
                  <a:gd name="T10" fmla="*/ 5 w 37"/>
                  <a:gd name="T11" fmla="*/ 5 h 33"/>
                  <a:gd name="T12" fmla="*/ 0 w 37"/>
                  <a:gd name="T13" fmla="*/ 18 h 33"/>
                  <a:gd name="T14" fmla="*/ 5 w 37"/>
                  <a:gd name="T15" fmla="*/ 28 h 33"/>
                  <a:gd name="T16" fmla="*/ 18 w 37"/>
                  <a:gd name="T17" fmla="*/ 33 h 33"/>
                  <a:gd name="T18" fmla="*/ 18 w 37"/>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3">
                    <a:moveTo>
                      <a:pt x="18" y="33"/>
                    </a:moveTo>
                    <a:lnTo>
                      <a:pt x="30" y="28"/>
                    </a:lnTo>
                    <a:lnTo>
                      <a:pt x="37" y="18"/>
                    </a:lnTo>
                    <a:lnTo>
                      <a:pt x="30" y="5"/>
                    </a:lnTo>
                    <a:lnTo>
                      <a:pt x="18" y="0"/>
                    </a:lnTo>
                    <a:lnTo>
                      <a:pt x="5" y="5"/>
                    </a:lnTo>
                    <a:lnTo>
                      <a:pt x="0" y="18"/>
                    </a:lnTo>
                    <a:lnTo>
                      <a:pt x="5" y="28"/>
                    </a:lnTo>
                    <a:lnTo>
                      <a:pt x="18" y="33"/>
                    </a:lnTo>
                    <a:lnTo>
                      <a:pt x="18" y="3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8" name="Freeform 838"/>
              <p:cNvSpPr>
                <a:spLocks/>
              </p:cNvSpPr>
              <p:nvPr/>
            </p:nvSpPr>
            <p:spPr bwMode="auto">
              <a:xfrm>
                <a:off x="4424" y="1900"/>
                <a:ext cx="17" cy="17"/>
              </a:xfrm>
              <a:custGeom>
                <a:avLst/>
                <a:gdLst>
                  <a:gd name="T0" fmla="*/ 17 w 33"/>
                  <a:gd name="T1" fmla="*/ 34 h 34"/>
                  <a:gd name="T2" fmla="*/ 28 w 33"/>
                  <a:gd name="T3" fmla="*/ 29 h 34"/>
                  <a:gd name="T4" fmla="*/ 33 w 33"/>
                  <a:gd name="T5" fmla="*/ 19 h 34"/>
                  <a:gd name="T6" fmla="*/ 28 w 33"/>
                  <a:gd name="T7" fmla="*/ 5 h 34"/>
                  <a:gd name="T8" fmla="*/ 17 w 33"/>
                  <a:gd name="T9" fmla="*/ 0 h 34"/>
                  <a:gd name="T10" fmla="*/ 5 w 33"/>
                  <a:gd name="T11" fmla="*/ 5 h 34"/>
                  <a:gd name="T12" fmla="*/ 0 w 33"/>
                  <a:gd name="T13" fmla="*/ 19 h 34"/>
                  <a:gd name="T14" fmla="*/ 5 w 33"/>
                  <a:gd name="T15" fmla="*/ 29 h 34"/>
                  <a:gd name="T16" fmla="*/ 17 w 33"/>
                  <a:gd name="T17" fmla="*/ 34 h 34"/>
                  <a:gd name="T18" fmla="*/ 17 w 33"/>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7" y="34"/>
                    </a:moveTo>
                    <a:lnTo>
                      <a:pt x="28" y="29"/>
                    </a:lnTo>
                    <a:lnTo>
                      <a:pt x="33" y="19"/>
                    </a:lnTo>
                    <a:lnTo>
                      <a:pt x="28" y="5"/>
                    </a:lnTo>
                    <a:lnTo>
                      <a:pt x="17" y="0"/>
                    </a:lnTo>
                    <a:lnTo>
                      <a:pt x="5" y="5"/>
                    </a:lnTo>
                    <a:lnTo>
                      <a:pt x="0" y="19"/>
                    </a:lnTo>
                    <a:lnTo>
                      <a:pt x="5" y="29"/>
                    </a:lnTo>
                    <a:lnTo>
                      <a:pt x="17" y="34"/>
                    </a:lnTo>
                    <a:lnTo>
                      <a:pt x="17" y="34"/>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9" name="Freeform 839"/>
              <p:cNvSpPr>
                <a:spLocks/>
              </p:cNvSpPr>
              <p:nvPr/>
            </p:nvSpPr>
            <p:spPr bwMode="auto">
              <a:xfrm>
                <a:off x="4493" y="1886"/>
                <a:ext cx="16" cy="16"/>
              </a:xfrm>
              <a:custGeom>
                <a:avLst/>
                <a:gdLst>
                  <a:gd name="T0" fmla="*/ 15 w 32"/>
                  <a:gd name="T1" fmla="*/ 32 h 32"/>
                  <a:gd name="T2" fmla="*/ 25 w 32"/>
                  <a:gd name="T3" fmla="*/ 27 h 32"/>
                  <a:gd name="T4" fmla="*/ 32 w 32"/>
                  <a:gd name="T5" fmla="*/ 17 h 32"/>
                  <a:gd name="T6" fmla="*/ 25 w 32"/>
                  <a:gd name="T7" fmla="*/ 3 h 32"/>
                  <a:gd name="T8" fmla="*/ 15 w 32"/>
                  <a:gd name="T9" fmla="*/ 0 h 32"/>
                  <a:gd name="T10" fmla="*/ 5 w 32"/>
                  <a:gd name="T11" fmla="*/ 3 h 32"/>
                  <a:gd name="T12" fmla="*/ 0 w 32"/>
                  <a:gd name="T13" fmla="*/ 17 h 32"/>
                  <a:gd name="T14" fmla="*/ 5 w 32"/>
                  <a:gd name="T15" fmla="*/ 27 h 32"/>
                  <a:gd name="T16" fmla="*/ 15 w 32"/>
                  <a:gd name="T17" fmla="*/ 32 h 32"/>
                  <a:gd name="T18" fmla="*/ 15 w 32"/>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5" y="32"/>
                    </a:moveTo>
                    <a:lnTo>
                      <a:pt x="25" y="27"/>
                    </a:lnTo>
                    <a:lnTo>
                      <a:pt x="32" y="17"/>
                    </a:lnTo>
                    <a:lnTo>
                      <a:pt x="25" y="3"/>
                    </a:lnTo>
                    <a:lnTo>
                      <a:pt x="15" y="0"/>
                    </a:lnTo>
                    <a:lnTo>
                      <a:pt x="5" y="3"/>
                    </a:lnTo>
                    <a:lnTo>
                      <a:pt x="0" y="17"/>
                    </a:lnTo>
                    <a:lnTo>
                      <a:pt x="5" y="27"/>
                    </a:lnTo>
                    <a:lnTo>
                      <a:pt x="15" y="32"/>
                    </a:lnTo>
                    <a:lnTo>
                      <a:pt x="15" y="32"/>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0" name="Freeform 840"/>
              <p:cNvSpPr>
                <a:spLocks/>
              </p:cNvSpPr>
              <p:nvPr/>
            </p:nvSpPr>
            <p:spPr bwMode="auto">
              <a:xfrm>
                <a:off x="4460" y="1955"/>
                <a:ext cx="16" cy="14"/>
              </a:xfrm>
              <a:custGeom>
                <a:avLst/>
                <a:gdLst>
                  <a:gd name="T0" fmla="*/ 17 w 34"/>
                  <a:gd name="T1" fmla="*/ 29 h 29"/>
                  <a:gd name="T2" fmla="*/ 29 w 34"/>
                  <a:gd name="T3" fmla="*/ 24 h 29"/>
                  <a:gd name="T4" fmla="*/ 34 w 34"/>
                  <a:gd name="T5" fmla="*/ 15 h 29"/>
                  <a:gd name="T6" fmla="*/ 29 w 34"/>
                  <a:gd name="T7" fmla="*/ 2 h 29"/>
                  <a:gd name="T8" fmla="*/ 17 w 34"/>
                  <a:gd name="T9" fmla="*/ 0 h 29"/>
                  <a:gd name="T10" fmla="*/ 5 w 34"/>
                  <a:gd name="T11" fmla="*/ 2 h 29"/>
                  <a:gd name="T12" fmla="*/ 0 w 34"/>
                  <a:gd name="T13" fmla="*/ 15 h 29"/>
                  <a:gd name="T14" fmla="*/ 5 w 34"/>
                  <a:gd name="T15" fmla="*/ 24 h 29"/>
                  <a:gd name="T16" fmla="*/ 17 w 34"/>
                  <a:gd name="T17" fmla="*/ 29 h 29"/>
                  <a:gd name="T18" fmla="*/ 17 w 34"/>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9">
                    <a:moveTo>
                      <a:pt x="17" y="29"/>
                    </a:moveTo>
                    <a:lnTo>
                      <a:pt x="29" y="24"/>
                    </a:lnTo>
                    <a:lnTo>
                      <a:pt x="34" y="15"/>
                    </a:lnTo>
                    <a:lnTo>
                      <a:pt x="29" y="2"/>
                    </a:lnTo>
                    <a:lnTo>
                      <a:pt x="17" y="0"/>
                    </a:lnTo>
                    <a:lnTo>
                      <a:pt x="5" y="2"/>
                    </a:lnTo>
                    <a:lnTo>
                      <a:pt x="0" y="15"/>
                    </a:lnTo>
                    <a:lnTo>
                      <a:pt x="5" y="24"/>
                    </a:lnTo>
                    <a:lnTo>
                      <a:pt x="17" y="29"/>
                    </a:lnTo>
                    <a:lnTo>
                      <a:pt x="17" y="29"/>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1" name="Freeform 841"/>
              <p:cNvSpPr>
                <a:spLocks/>
              </p:cNvSpPr>
              <p:nvPr/>
            </p:nvSpPr>
            <p:spPr bwMode="auto">
              <a:xfrm>
                <a:off x="4519" y="1975"/>
                <a:ext cx="15" cy="16"/>
              </a:xfrm>
              <a:custGeom>
                <a:avLst/>
                <a:gdLst>
                  <a:gd name="T0" fmla="*/ 15 w 30"/>
                  <a:gd name="T1" fmla="*/ 30 h 30"/>
                  <a:gd name="T2" fmla="*/ 25 w 30"/>
                  <a:gd name="T3" fmla="*/ 25 h 30"/>
                  <a:gd name="T4" fmla="*/ 30 w 30"/>
                  <a:gd name="T5" fmla="*/ 15 h 30"/>
                  <a:gd name="T6" fmla="*/ 25 w 30"/>
                  <a:gd name="T7" fmla="*/ 3 h 30"/>
                  <a:gd name="T8" fmla="*/ 15 w 30"/>
                  <a:gd name="T9" fmla="*/ 0 h 30"/>
                  <a:gd name="T10" fmla="*/ 5 w 30"/>
                  <a:gd name="T11" fmla="*/ 3 h 30"/>
                  <a:gd name="T12" fmla="*/ 0 w 30"/>
                  <a:gd name="T13" fmla="*/ 15 h 30"/>
                  <a:gd name="T14" fmla="*/ 5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3"/>
                    </a:lnTo>
                    <a:lnTo>
                      <a:pt x="15" y="0"/>
                    </a:lnTo>
                    <a:lnTo>
                      <a:pt x="5" y="3"/>
                    </a:lnTo>
                    <a:lnTo>
                      <a:pt x="0" y="15"/>
                    </a:lnTo>
                    <a:lnTo>
                      <a:pt x="5" y="25"/>
                    </a:lnTo>
                    <a:lnTo>
                      <a:pt x="15" y="30"/>
                    </a:lnTo>
                    <a:lnTo>
                      <a:pt x="15" y="3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2" name="Freeform 842"/>
              <p:cNvSpPr>
                <a:spLocks/>
              </p:cNvSpPr>
              <p:nvPr/>
            </p:nvSpPr>
            <p:spPr bwMode="auto">
              <a:xfrm>
                <a:off x="4488" y="2043"/>
                <a:ext cx="16" cy="16"/>
              </a:xfrm>
              <a:custGeom>
                <a:avLst/>
                <a:gdLst>
                  <a:gd name="T0" fmla="*/ 15 w 32"/>
                  <a:gd name="T1" fmla="*/ 32 h 32"/>
                  <a:gd name="T2" fmla="*/ 25 w 32"/>
                  <a:gd name="T3" fmla="*/ 25 h 32"/>
                  <a:gd name="T4" fmla="*/ 32 w 32"/>
                  <a:gd name="T5" fmla="*/ 15 h 32"/>
                  <a:gd name="T6" fmla="*/ 25 w 32"/>
                  <a:gd name="T7" fmla="*/ 5 h 32"/>
                  <a:gd name="T8" fmla="*/ 15 w 32"/>
                  <a:gd name="T9" fmla="*/ 0 h 32"/>
                  <a:gd name="T10" fmla="*/ 5 w 32"/>
                  <a:gd name="T11" fmla="*/ 5 h 32"/>
                  <a:gd name="T12" fmla="*/ 0 w 32"/>
                  <a:gd name="T13" fmla="*/ 15 h 32"/>
                  <a:gd name="T14" fmla="*/ 5 w 32"/>
                  <a:gd name="T15" fmla="*/ 25 h 32"/>
                  <a:gd name="T16" fmla="*/ 15 w 32"/>
                  <a:gd name="T17" fmla="*/ 32 h 32"/>
                  <a:gd name="T18" fmla="*/ 15 w 32"/>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5" y="32"/>
                    </a:moveTo>
                    <a:lnTo>
                      <a:pt x="25" y="25"/>
                    </a:lnTo>
                    <a:lnTo>
                      <a:pt x="32" y="15"/>
                    </a:lnTo>
                    <a:lnTo>
                      <a:pt x="25" y="5"/>
                    </a:lnTo>
                    <a:lnTo>
                      <a:pt x="15" y="0"/>
                    </a:lnTo>
                    <a:lnTo>
                      <a:pt x="5" y="5"/>
                    </a:lnTo>
                    <a:lnTo>
                      <a:pt x="0" y="15"/>
                    </a:lnTo>
                    <a:lnTo>
                      <a:pt x="5" y="25"/>
                    </a:lnTo>
                    <a:lnTo>
                      <a:pt x="15" y="32"/>
                    </a:lnTo>
                    <a:lnTo>
                      <a:pt x="15" y="32"/>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3" name="Freeform 843"/>
              <p:cNvSpPr>
                <a:spLocks/>
              </p:cNvSpPr>
              <p:nvPr/>
            </p:nvSpPr>
            <p:spPr bwMode="auto">
              <a:xfrm>
                <a:off x="4434" y="2021"/>
                <a:ext cx="15" cy="15"/>
              </a:xfrm>
              <a:custGeom>
                <a:avLst/>
                <a:gdLst>
                  <a:gd name="T0" fmla="*/ 15 w 30"/>
                  <a:gd name="T1" fmla="*/ 30 h 30"/>
                  <a:gd name="T2" fmla="*/ 24 w 30"/>
                  <a:gd name="T3" fmla="*/ 25 h 30"/>
                  <a:gd name="T4" fmla="*/ 30 w 30"/>
                  <a:gd name="T5" fmla="*/ 15 h 30"/>
                  <a:gd name="T6" fmla="*/ 24 w 30"/>
                  <a:gd name="T7" fmla="*/ 3 h 30"/>
                  <a:gd name="T8" fmla="*/ 15 w 30"/>
                  <a:gd name="T9" fmla="*/ 0 h 30"/>
                  <a:gd name="T10" fmla="*/ 4 w 30"/>
                  <a:gd name="T11" fmla="*/ 3 h 30"/>
                  <a:gd name="T12" fmla="*/ 0 w 30"/>
                  <a:gd name="T13" fmla="*/ 15 h 30"/>
                  <a:gd name="T14" fmla="*/ 4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4" y="25"/>
                    </a:lnTo>
                    <a:lnTo>
                      <a:pt x="30" y="15"/>
                    </a:lnTo>
                    <a:lnTo>
                      <a:pt x="24" y="3"/>
                    </a:lnTo>
                    <a:lnTo>
                      <a:pt x="15" y="0"/>
                    </a:lnTo>
                    <a:lnTo>
                      <a:pt x="4" y="3"/>
                    </a:lnTo>
                    <a:lnTo>
                      <a:pt x="0" y="15"/>
                    </a:lnTo>
                    <a:lnTo>
                      <a:pt x="4" y="25"/>
                    </a:lnTo>
                    <a:lnTo>
                      <a:pt x="15" y="30"/>
                    </a:lnTo>
                    <a:lnTo>
                      <a:pt x="15" y="3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4" name="Freeform 844"/>
              <p:cNvSpPr>
                <a:spLocks/>
              </p:cNvSpPr>
              <p:nvPr/>
            </p:nvSpPr>
            <p:spPr bwMode="auto">
              <a:xfrm>
                <a:off x="4409" y="2089"/>
                <a:ext cx="15" cy="14"/>
              </a:xfrm>
              <a:custGeom>
                <a:avLst/>
                <a:gdLst>
                  <a:gd name="T0" fmla="*/ 13 w 28"/>
                  <a:gd name="T1" fmla="*/ 29 h 29"/>
                  <a:gd name="T2" fmla="*/ 23 w 28"/>
                  <a:gd name="T3" fmla="*/ 24 h 29"/>
                  <a:gd name="T4" fmla="*/ 28 w 28"/>
                  <a:gd name="T5" fmla="*/ 14 h 29"/>
                  <a:gd name="T6" fmla="*/ 23 w 28"/>
                  <a:gd name="T7" fmla="*/ 4 h 29"/>
                  <a:gd name="T8" fmla="*/ 13 w 28"/>
                  <a:gd name="T9" fmla="*/ 0 h 29"/>
                  <a:gd name="T10" fmla="*/ 3 w 28"/>
                  <a:gd name="T11" fmla="*/ 4 h 29"/>
                  <a:gd name="T12" fmla="*/ 0 w 28"/>
                  <a:gd name="T13" fmla="*/ 14 h 29"/>
                  <a:gd name="T14" fmla="*/ 3 w 28"/>
                  <a:gd name="T15" fmla="*/ 24 h 29"/>
                  <a:gd name="T16" fmla="*/ 13 w 28"/>
                  <a:gd name="T17" fmla="*/ 29 h 29"/>
                  <a:gd name="T18" fmla="*/ 13 w 28"/>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13" y="29"/>
                    </a:moveTo>
                    <a:lnTo>
                      <a:pt x="23" y="24"/>
                    </a:lnTo>
                    <a:lnTo>
                      <a:pt x="28" y="14"/>
                    </a:lnTo>
                    <a:lnTo>
                      <a:pt x="23" y="4"/>
                    </a:lnTo>
                    <a:lnTo>
                      <a:pt x="13" y="0"/>
                    </a:lnTo>
                    <a:lnTo>
                      <a:pt x="3" y="4"/>
                    </a:lnTo>
                    <a:lnTo>
                      <a:pt x="0" y="14"/>
                    </a:lnTo>
                    <a:lnTo>
                      <a:pt x="3" y="24"/>
                    </a:lnTo>
                    <a:lnTo>
                      <a:pt x="13" y="29"/>
                    </a:lnTo>
                    <a:lnTo>
                      <a:pt x="13" y="29"/>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5" name="Freeform 845"/>
              <p:cNvSpPr>
                <a:spLocks/>
              </p:cNvSpPr>
              <p:nvPr/>
            </p:nvSpPr>
            <p:spPr bwMode="auto">
              <a:xfrm>
                <a:off x="4371" y="2036"/>
                <a:ext cx="15" cy="16"/>
              </a:xfrm>
              <a:custGeom>
                <a:avLst/>
                <a:gdLst>
                  <a:gd name="T0" fmla="*/ 15 w 30"/>
                  <a:gd name="T1" fmla="*/ 32 h 32"/>
                  <a:gd name="T2" fmla="*/ 25 w 30"/>
                  <a:gd name="T3" fmla="*/ 27 h 32"/>
                  <a:gd name="T4" fmla="*/ 30 w 30"/>
                  <a:gd name="T5" fmla="*/ 17 h 32"/>
                  <a:gd name="T6" fmla="*/ 25 w 30"/>
                  <a:gd name="T7" fmla="*/ 3 h 32"/>
                  <a:gd name="T8" fmla="*/ 15 w 30"/>
                  <a:gd name="T9" fmla="*/ 0 h 32"/>
                  <a:gd name="T10" fmla="*/ 3 w 30"/>
                  <a:gd name="T11" fmla="*/ 3 h 32"/>
                  <a:gd name="T12" fmla="*/ 0 w 30"/>
                  <a:gd name="T13" fmla="*/ 17 h 32"/>
                  <a:gd name="T14" fmla="*/ 3 w 30"/>
                  <a:gd name="T15" fmla="*/ 27 h 32"/>
                  <a:gd name="T16" fmla="*/ 15 w 30"/>
                  <a:gd name="T17" fmla="*/ 32 h 32"/>
                  <a:gd name="T18" fmla="*/ 15 w 30"/>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2">
                    <a:moveTo>
                      <a:pt x="15" y="32"/>
                    </a:moveTo>
                    <a:lnTo>
                      <a:pt x="25" y="27"/>
                    </a:lnTo>
                    <a:lnTo>
                      <a:pt x="30" y="17"/>
                    </a:lnTo>
                    <a:lnTo>
                      <a:pt x="25" y="3"/>
                    </a:lnTo>
                    <a:lnTo>
                      <a:pt x="15" y="0"/>
                    </a:lnTo>
                    <a:lnTo>
                      <a:pt x="3" y="3"/>
                    </a:lnTo>
                    <a:lnTo>
                      <a:pt x="0" y="17"/>
                    </a:lnTo>
                    <a:lnTo>
                      <a:pt x="3" y="27"/>
                    </a:lnTo>
                    <a:lnTo>
                      <a:pt x="15" y="32"/>
                    </a:lnTo>
                    <a:lnTo>
                      <a:pt x="15" y="32"/>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6" name="Freeform 846"/>
              <p:cNvSpPr>
                <a:spLocks/>
              </p:cNvSpPr>
              <p:nvPr/>
            </p:nvSpPr>
            <p:spPr bwMode="auto">
              <a:xfrm>
                <a:off x="4304" y="2067"/>
                <a:ext cx="15" cy="15"/>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5 w 30"/>
                  <a:gd name="T11" fmla="*/ 4 h 30"/>
                  <a:gd name="T12" fmla="*/ 0 w 30"/>
                  <a:gd name="T13" fmla="*/ 15 h 30"/>
                  <a:gd name="T14" fmla="*/ 5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4"/>
                    </a:lnTo>
                    <a:lnTo>
                      <a:pt x="15" y="0"/>
                    </a:lnTo>
                    <a:lnTo>
                      <a:pt x="5" y="4"/>
                    </a:lnTo>
                    <a:lnTo>
                      <a:pt x="0" y="15"/>
                    </a:lnTo>
                    <a:lnTo>
                      <a:pt x="5" y="25"/>
                    </a:lnTo>
                    <a:lnTo>
                      <a:pt x="15" y="30"/>
                    </a:lnTo>
                    <a:lnTo>
                      <a:pt x="15" y="3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7" name="Freeform 847"/>
              <p:cNvSpPr>
                <a:spLocks/>
              </p:cNvSpPr>
              <p:nvPr/>
            </p:nvSpPr>
            <p:spPr bwMode="auto">
              <a:xfrm>
                <a:off x="4323" y="2000"/>
                <a:ext cx="16" cy="15"/>
              </a:xfrm>
              <a:custGeom>
                <a:avLst/>
                <a:gdLst>
                  <a:gd name="T0" fmla="*/ 15 w 31"/>
                  <a:gd name="T1" fmla="*/ 30 h 30"/>
                  <a:gd name="T2" fmla="*/ 25 w 31"/>
                  <a:gd name="T3" fmla="*/ 25 h 30"/>
                  <a:gd name="T4" fmla="*/ 31 w 31"/>
                  <a:gd name="T5" fmla="*/ 15 h 30"/>
                  <a:gd name="T6" fmla="*/ 25 w 31"/>
                  <a:gd name="T7" fmla="*/ 5 h 30"/>
                  <a:gd name="T8" fmla="*/ 15 w 31"/>
                  <a:gd name="T9" fmla="*/ 0 h 30"/>
                  <a:gd name="T10" fmla="*/ 5 w 31"/>
                  <a:gd name="T11" fmla="*/ 5 h 30"/>
                  <a:gd name="T12" fmla="*/ 0 w 31"/>
                  <a:gd name="T13" fmla="*/ 15 h 30"/>
                  <a:gd name="T14" fmla="*/ 5 w 31"/>
                  <a:gd name="T15" fmla="*/ 25 h 30"/>
                  <a:gd name="T16" fmla="*/ 15 w 31"/>
                  <a:gd name="T17" fmla="*/ 30 h 30"/>
                  <a:gd name="T18" fmla="*/ 15 w 3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30"/>
                    </a:moveTo>
                    <a:lnTo>
                      <a:pt x="25" y="25"/>
                    </a:lnTo>
                    <a:lnTo>
                      <a:pt x="31" y="15"/>
                    </a:lnTo>
                    <a:lnTo>
                      <a:pt x="25" y="5"/>
                    </a:lnTo>
                    <a:lnTo>
                      <a:pt x="15" y="0"/>
                    </a:lnTo>
                    <a:lnTo>
                      <a:pt x="5" y="5"/>
                    </a:lnTo>
                    <a:lnTo>
                      <a:pt x="0" y="15"/>
                    </a:lnTo>
                    <a:lnTo>
                      <a:pt x="5" y="25"/>
                    </a:lnTo>
                    <a:lnTo>
                      <a:pt x="15" y="30"/>
                    </a:lnTo>
                    <a:lnTo>
                      <a:pt x="15" y="3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8" name="Freeform 848"/>
              <p:cNvSpPr>
                <a:spLocks/>
              </p:cNvSpPr>
              <p:nvPr/>
            </p:nvSpPr>
            <p:spPr bwMode="auto">
              <a:xfrm>
                <a:off x="4385" y="1968"/>
                <a:ext cx="17" cy="17"/>
              </a:xfrm>
              <a:custGeom>
                <a:avLst/>
                <a:gdLst>
                  <a:gd name="T0" fmla="*/ 19 w 34"/>
                  <a:gd name="T1" fmla="*/ 33 h 33"/>
                  <a:gd name="T2" fmla="*/ 29 w 34"/>
                  <a:gd name="T3" fmla="*/ 27 h 33"/>
                  <a:gd name="T4" fmla="*/ 34 w 34"/>
                  <a:gd name="T5" fmla="*/ 17 h 33"/>
                  <a:gd name="T6" fmla="*/ 29 w 34"/>
                  <a:gd name="T7" fmla="*/ 3 h 33"/>
                  <a:gd name="T8" fmla="*/ 19 w 34"/>
                  <a:gd name="T9" fmla="*/ 0 h 33"/>
                  <a:gd name="T10" fmla="*/ 4 w 34"/>
                  <a:gd name="T11" fmla="*/ 3 h 33"/>
                  <a:gd name="T12" fmla="*/ 0 w 34"/>
                  <a:gd name="T13" fmla="*/ 17 h 33"/>
                  <a:gd name="T14" fmla="*/ 4 w 34"/>
                  <a:gd name="T15" fmla="*/ 27 h 33"/>
                  <a:gd name="T16" fmla="*/ 19 w 34"/>
                  <a:gd name="T17" fmla="*/ 33 h 33"/>
                  <a:gd name="T18" fmla="*/ 19 w 34"/>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9" y="33"/>
                    </a:moveTo>
                    <a:lnTo>
                      <a:pt x="29" y="27"/>
                    </a:lnTo>
                    <a:lnTo>
                      <a:pt x="34" y="17"/>
                    </a:lnTo>
                    <a:lnTo>
                      <a:pt x="29" y="3"/>
                    </a:lnTo>
                    <a:lnTo>
                      <a:pt x="19" y="0"/>
                    </a:lnTo>
                    <a:lnTo>
                      <a:pt x="4" y="3"/>
                    </a:lnTo>
                    <a:lnTo>
                      <a:pt x="0" y="17"/>
                    </a:lnTo>
                    <a:lnTo>
                      <a:pt x="4" y="27"/>
                    </a:lnTo>
                    <a:lnTo>
                      <a:pt x="19" y="33"/>
                    </a:lnTo>
                    <a:lnTo>
                      <a:pt x="19" y="33"/>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9" name="Freeform 849"/>
              <p:cNvSpPr>
                <a:spLocks/>
              </p:cNvSpPr>
              <p:nvPr/>
            </p:nvSpPr>
            <p:spPr bwMode="auto">
              <a:xfrm>
                <a:off x="4312" y="1941"/>
                <a:ext cx="16" cy="17"/>
              </a:xfrm>
              <a:custGeom>
                <a:avLst/>
                <a:gdLst>
                  <a:gd name="T0" fmla="*/ 15 w 34"/>
                  <a:gd name="T1" fmla="*/ 34 h 34"/>
                  <a:gd name="T2" fmla="*/ 29 w 34"/>
                  <a:gd name="T3" fmla="*/ 29 h 34"/>
                  <a:gd name="T4" fmla="*/ 34 w 34"/>
                  <a:gd name="T5" fmla="*/ 17 h 34"/>
                  <a:gd name="T6" fmla="*/ 29 w 34"/>
                  <a:gd name="T7" fmla="*/ 5 h 34"/>
                  <a:gd name="T8" fmla="*/ 15 w 34"/>
                  <a:gd name="T9" fmla="*/ 0 h 34"/>
                  <a:gd name="T10" fmla="*/ 5 w 34"/>
                  <a:gd name="T11" fmla="*/ 5 h 34"/>
                  <a:gd name="T12" fmla="*/ 0 w 34"/>
                  <a:gd name="T13" fmla="*/ 17 h 34"/>
                  <a:gd name="T14" fmla="*/ 5 w 34"/>
                  <a:gd name="T15" fmla="*/ 29 h 34"/>
                  <a:gd name="T16" fmla="*/ 15 w 34"/>
                  <a:gd name="T17" fmla="*/ 34 h 34"/>
                  <a:gd name="T18" fmla="*/ 15 w 34"/>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5" y="34"/>
                    </a:moveTo>
                    <a:lnTo>
                      <a:pt x="29" y="29"/>
                    </a:lnTo>
                    <a:lnTo>
                      <a:pt x="34" y="17"/>
                    </a:lnTo>
                    <a:lnTo>
                      <a:pt x="29" y="5"/>
                    </a:lnTo>
                    <a:lnTo>
                      <a:pt x="15" y="0"/>
                    </a:lnTo>
                    <a:lnTo>
                      <a:pt x="5" y="5"/>
                    </a:lnTo>
                    <a:lnTo>
                      <a:pt x="0" y="17"/>
                    </a:lnTo>
                    <a:lnTo>
                      <a:pt x="5" y="29"/>
                    </a:lnTo>
                    <a:lnTo>
                      <a:pt x="15" y="34"/>
                    </a:lnTo>
                    <a:lnTo>
                      <a:pt x="15" y="34"/>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0" name="Freeform 850"/>
              <p:cNvSpPr>
                <a:spLocks/>
              </p:cNvSpPr>
              <p:nvPr/>
            </p:nvSpPr>
            <p:spPr bwMode="auto">
              <a:xfrm>
                <a:off x="4359" y="1900"/>
                <a:ext cx="16" cy="16"/>
              </a:xfrm>
              <a:custGeom>
                <a:avLst/>
                <a:gdLst>
                  <a:gd name="T0" fmla="*/ 16 w 32"/>
                  <a:gd name="T1" fmla="*/ 32 h 32"/>
                  <a:gd name="T2" fmla="*/ 26 w 32"/>
                  <a:gd name="T3" fmla="*/ 25 h 32"/>
                  <a:gd name="T4" fmla="*/ 32 w 32"/>
                  <a:gd name="T5" fmla="*/ 15 h 32"/>
                  <a:gd name="T6" fmla="*/ 26 w 32"/>
                  <a:gd name="T7" fmla="*/ 4 h 32"/>
                  <a:gd name="T8" fmla="*/ 16 w 32"/>
                  <a:gd name="T9" fmla="*/ 0 h 32"/>
                  <a:gd name="T10" fmla="*/ 4 w 32"/>
                  <a:gd name="T11" fmla="*/ 4 h 32"/>
                  <a:gd name="T12" fmla="*/ 0 w 32"/>
                  <a:gd name="T13" fmla="*/ 15 h 32"/>
                  <a:gd name="T14" fmla="*/ 4 w 32"/>
                  <a:gd name="T15" fmla="*/ 25 h 32"/>
                  <a:gd name="T16" fmla="*/ 16 w 32"/>
                  <a:gd name="T17" fmla="*/ 32 h 32"/>
                  <a:gd name="T18" fmla="*/ 16 w 32"/>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lnTo>
                      <a:pt x="26" y="25"/>
                    </a:lnTo>
                    <a:lnTo>
                      <a:pt x="32" y="15"/>
                    </a:lnTo>
                    <a:lnTo>
                      <a:pt x="26" y="4"/>
                    </a:lnTo>
                    <a:lnTo>
                      <a:pt x="16" y="0"/>
                    </a:lnTo>
                    <a:lnTo>
                      <a:pt x="4" y="4"/>
                    </a:lnTo>
                    <a:lnTo>
                      <a:pt x="0" y="15"/>
                    </a:lnTo>
                    <a:lnTo>
                      <a:pt x="4" y="25"/>
                    </a:lnTo>
                    <a:lnTo>
                      <a:pt x="16" y="32"/>
                    </a:lnTo>
                    <a:lnTo>
                      <a:pt x="16" y="32"/>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1" name="Freeform 851"/>
              <p:cNvSpPr>
                <a:spLocks/>
              </p:cNvSpPr>
              <p:nvPr/>
            </p:nvSpPr>
            <p:spPr bwMode="auto">
              <a:xfrm>
                <a:off x="4295" y="1878"/>
                <a:ext cx="16" cy="15"/>
              </a:xfrm>
              <a:custGeom>
                <a:avLst/>
                <a:gdLst>
                  <a:gd name="T0" fmla="*/ 16 w 31"/>
                  <a:gd name="T1" fmla="*/ 30 h 30"/>
                  <a:gd name="T2" fmla="*/ 26 w 31"/>
                  <a:gd name="T3" fmla="*/ 25 h 30"/>
                  <a:gd name="T4" fmla="*/ 31 w 31"/>
                  <a:gd name="T5" fmla="*/ 15 h 30"/>
                  <a:gd name="T6" fmla="*/ 26 w 31"/>
                  <a:gd name="T7" fmla="*/ 4 h 30"/>
                  <a:gd name="T8" fmla="*/ 16 w 31"/>
                  <a:gd name="T9" fmla="*/ 0 h 30"/>
                  <a:gd name="T10" fmla="*/ 3 w 31"/>
                  <a:gd name="T11" fmla="*/ 4 h 30"/>
                  <a:gd name="T12" fmla="*/ 0 w 31"/>
                  <a:gd name="T13" fmla="*/ 15 h 30"/>
                  <a:gd name="T14" fmla="*/ 3 w 31"/>
                  <a:gd name="T15" fmla="*/ 25 h 30"/>
                  <a:gd name="T16" fmla="*/ 16 w 31"/>
                  <a:gd name="T17" fmla="*/ 30 h 30"/>
                  <a:gd name="T18" fmla="*/ 16 w 3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30"/>
                    </a:moveTo>
                    <a:lnTo>
                      <a:pt x="26" y="25"/>
                    </a:lnTo>
                    <a:lnTo>
                      <a:pt x="31" y="15"/>
                    </a:lnTo>
                    <a:lnTo>
                      <a:pt x="26" y="4"/>
                    </a:lnTo>
                    <a:lnTo>
                      <a:pt x="16" y="0"/>
                    </a:lnTo>
                    <a:lnTo>
                      <a:pt x="3" y="4"/>
                    </a:lnTo>
                    <a:lnTo>
                      <a:pt x="0" y="15"/>
                    </a:lnTo>
                    <a:lnTo>
                      <a:pt x="3" y="25"/>
                    </a:lnTo>
                    <a:lnTo>
                      <a:pt x="16" y="30"/>
                    </a:lnTo>
                    <a:lnTo>
                      <a:pt x="16" y="30"/>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2" name="Freeform 852"/>
              <p:cNvSpPr>
                <a:spLocks/>
              </p:cNvSpPr>
              <p:nvPr/>
            </p:nvSpPr>
            <p:spPr bwMode="auto">
              <a:xfrm>
                <a:off x="4256" y="1987"/>
                <a:ext cx="17" cy="17"/>
              </a:xfrm>
              <a:custGeom>
                <a:avLst/>
                <a:gdLst>
                  <a:gd name="T0" fmla="*/ 16 w 33"/>
                  <a:gd name="T1" fmla="*/ 34 h 34"/>
                  <a:gd name="T2" fmla="*/ 27 w 33"/>
                  <a:gd name="T3" fmla="*/ 27 h 34"/>
                  <a:gd name="T4" fmla="*/ 33 w 33"/>
                  <a:gd name="T5" fmla="*/ 15 h 34"/>
                  <a:gd name="T6" fmla="*/ 27 w 33"/>
                  <a:gd name="T7" fmla="*/ 4 h 34"/>
                  <a:gd name="T8" fmla="*/ 16 w 33"/>
                  <a:gd name="T9" fmla="*/ 0 h 34"/>
                  <a:gd name="T10" fmla="*/ 3 w 33"/>
                  <a:gd name="T11" fmla="*/ 4 h 34"/>
                  <a:gd name="T12" fmla="*/ 0 w 33"/>
                  <a:gd name="T13" fmla="*/ 15 h 34"/>
                  <a:gd name="T14" fmla="*/ 3 w 33"/>
                  <a:gd name="T15" fmla="*/ 27 h 34"/>
                  <a:gd name="T16" fmla="*/ 16 w 33"/>
                  <a:gd name="T17" fmla="*/ 34 h 34"/>
                  <a:gd name="T18" fmla="*/ 16 w 33"/>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6" y="34"/>
                    </a:moveTo>
                    <a:lnTo>
                      <a:pt x="27" y="27"/>
                    </a:lnTo>
                    <a:lnTo>
                      <a:pt x="33" y="15"/>
                    </a:lnTo>
                    <a:lnTo>
                      <a:pt x="27" y="4"/>
                    </a:lnTo>
                    <a:lnTo>
                      <a:pt x="16" y="0"/>
                    </a:lnTo>
                    <a:lnTo>
                      <a:pt x="3" y="4"/>
                    </a:lnTo>
                    <a:lnTo>
                      <a:pt x="0" y="15"/>
                    </a:lnTo>
                    <a:lnTo>
                      <a:pt x="3" y="27"/>
                    </a:lnTo>
                    <a:lnTo>
                      <a:pt x="16" y="34"/>
                    </a:lnTo>
                    <a:lnTo>
                      <a:pt x="16" y="34"/>
                    </a:lnTo>
                    <a:close/>
                  </a:path>
                </a:pathLst>
              </a:custGeom>
              <a:solidFill>
                <a:srgbClr val="E6FF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3" name="Freeform 853"/>
              <p:cNvSpPr>
                <a:spLocks/>
              </p:cNvSpPr>
              <p:nvPr/>
            </p:nvSpPr>
            <p:spPr bwMode="auto">
              <a:xfrm>
                <a:off x="4805" y="1720"/>
                <a:ext cx="63" cy="62"/>
              </a:xfrm>
              <a:custGeom>
                <a:avLst/>
                <a:gdLst>
                  <a:gd name="T0" fmla="*/ 62 w 125"/>
                  <a:gd name="T1" fmla="*/ 124 h 124"/>
                  <a:gd name="T2" fmla="*/ 48 w 125"/>
                  <a:gd name="T3" fmla="*/ 120 h 124"/>
                  <a:gd name="T4" fmla="*/ 37 w 125"/>
                  <a:gd name="T5" fmla="*/ 117 h 124"/>
                  <a:gd name="T6" fmla="*/ 27 w 125"/>
                  <a:gd name="T7" fmla="*/ 110 h 124"/>
                  <a:gd name="T8" fmla="*/ 18 w 125"/>
                  <a:gd name="T9" fmla="*/ 105 h 124"/>
                  <a:gd name="T10" fmla="*/ 8 w 125"/>
                  <a:gd name="T11" fmla="*/ 95 h 124"/>
                  <a:gd name="T12" fmla="*/ 3 w 125"/>
                  <a:gd name="T13" fmla="*/ 85 h 124"/>
                  <a:gd name="T14" fmla="*/ 0 w 125"/>
                  <a:gd name="T15" fmla="*/ 73 h 124"/>
                  <a:gd name="T16" fmla="*/ 0 w 125"/>
                  <a:gd name="T17" fmla="*/ 62 h 124"/>
                  <a:gd name="T18" fmla="*/ 0 w 125"/>
                  <a:gd name="T19" fmla="*/ 48 h 124"/>
                  <a:gd name="T20" fmla="*/ 3 w 125"/>
                  <a:gd name="T21" fmla="*/ 37 h 124"/>
                  <a:gd name="T22" fmla="*/ 8 w 125"/>
                  <a:gd name="T23" fmla="*/ 27 h 124"/>
                  <a:gd name="T24" fmla="*/ 18 w 125"/>
                  <a:gd name="T25" fmla="*/ 18 h 124"/>
                  <a:gd name="T26" fmla="*/ 27 w 125"/>
                  <a:gd name="T27" fmla="*/ 8 h 124"/>
                  <a:gd name="T28" fmla="*/ 37 w 125"/>
                  <a:gd name="T29" fmla="*/ 3 h 124"/>
                  <a:gd name="T30" fmla="*/ 48 w 125"/>
                  <a:gd name="T31" fmla="*/ 0 h 124"/>
                  <a:gd name="T32" fmla="*/ 62 w 125"/>
                  <a:gd name="T33" fmla="*/ 0 h 124"/>
                  <a:gd name="T34" fmla="*/ 73 w 125"/>
                  <a:gd name="T35" fmla="*/ 0 h 124"/>
                  <a:gd name="T36" fmla="*/ 85 w 125"/>
                  <a:gd name="T37" fmla="*/ 3 h 124"/>
                  <a:gd name="T38" fmla="*/ 95 w 125"/>
                  <a:gd name="T39" fmla="*/ 8 h 124"/>
                  <a:gd name="T40" fmla="*/ 105 w 125"/>
                  <a:gd name="T41" fmla="*/ 18 h 124"/>
                  <a:gd name="T42" fmla="*/ 112 w 125"/>
                  <a:gd name="T43" fmla="*/ 27 h 124"/>
                  <a:gd name="T44" fmla="*/ 119 w 125"/>
                  <a:gd name="T45" fmla="*/ 37 h 124"/>
                  <a:gd name="T46" fmla="*/ 122 w 125"/>
                  <a:gd name="T47" fmla="*/ 48 h 124"/>
                  <a:gd name="T48" fmla="*/ 125 w 125"/>
                  <a:gd name="T49" fmla="*/ 62 h 124"/>
                  <a:gd name="T50" fmla="*/ 122 w 125"/>
                  <a:gd name="T51" fmla="*/ 73 h 124"/>
                  <a:gd name="T52" fmla="*/ 119 w 125"/>
                  <a:gd name="T53" fmla="*/ 85 h 124"/>
                  <a:gd name="T54" fmla="*/ 112 w 125"/>
                  <a:gd name="T55" fmla="*/ 95 h 124"/>
                  <a:gd name="T56" fmla="*/ 105 w 125"/>
                  <a:gd name="T57" fmla="*/ 105 h 124"/>
                  <a:gd name="T58" fmla="*/ 95 w 125"/>
                  <a:gd name="T59" fmla="*/ 110 h 124"/>
                  <a:gd name="T60" fmla="*/ 85 w 125"/>
                  <a:gd name="T61" fmla="*/ 117 h 124"/>
                  <a:gd name="T62" fmla="*/ 73 w 125"/>
                  <a:gd name="T63" fmla="*/ 120 h 124"/>
                  <a:gd name="T64" fmla="*/ 62 w 125"/>
                  <a:gd name="T65" fmla="*/ 124 h 124"/>
                  <a:gd name="T66" fmla="*/ 62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2" y="124"/>
                    </a:moveTo>
                    <a:lnTo>
                      <a:pt x="48" y="120"/>
                    </a:lnTo>
                    <a:lnTo>
                      <a:pt x="37" y="117"/>
                    </a:lnTo>
                    <a:lnTo>
                      <a:pt x="27" y="110"/>
                    </a:lnTo>
                    <a:lnTo>
                      <a:pt x="18" y="105"/>
                    </a:lnTo>
                    <a:lnTo>
                      <a:pt x="8" y="95"/>
                    </a:lnTo>
                    <a:lnTo>
                      <a:pt x="3" y="85"/>
                    </a:lnTo>
                    <a:lnTo>
                      <a:pt x="0" y="73"/>
                    </a:lnTo>
                    <a:lnTo>
                      <a:pt x="0" y="62"/>
                    </a:lnTo>
                    <a:lnTo>
                      <a:pt x="0" y="48"/>
                    </a:lnTo>
                    <a:lnTo>
                      <a:pt x="3" y="37"/>
                    </a:lnTo>
                    <a:lnTo>
                      <a:pt x="8" y="27"/>
                    </a:lnTo>
                    <a:lnTo>
                      <a:pt x="18" y="18"/>
                    </a:lnTo>
                    <a:lnTo>
                      <a:pt x="27" y="8"/>
                    </a:lnTo>
                    <a:lnTo>
                      <a:pt x="37" y="3"/>
                    </a:lnTo>
                    <a:lnTo>
                      <a:pt x="48" y="0"/>
                    </a:lnTo>
                    <a:lnTo>
                      <a:pt x="62" y="0"/>
                    </a:lnTo>
                    <a:lnTo>
                      <a:pt x="73" y="0"/>
                    </a:lnTo>
                    <a:lnTo>
                      <a:pt x="85" y="3"/>
                    </a:lnTo>
                    <a:lnTo>
                      <a:pt x="95" y="8"/>
                    </a:lnTo>
                    <a:lnTo>
                      <a:pt x="105" y="18"/>
                    </a:lnTo>
                    <a:lnTo>
                      <a:pt x="112" y="27"/>
                    </a:lnTo>
                    <a:lnTo>
                      <a:pt x="119" y="37"/>
                    </a:lnTo>
                    <a:lnTo>
                      <a:pt x="122" y="48"/>
                    </a:lnTo>
                    <a:lnTo>
                      <a:pt x="125" y="62"/>
                    </a:lnTo>
                    <a:lnTo>
                      <a:pt x="122" y="73"/>
                    </a:lnTo>
                    <a:lnTo>
                      <a:pt x="119" y="85"/>
                    </a:lnTo>
                    <a:lnTo>
                      <a:pt x="112" y="95"/>
                    </a:lnTo>
                    <a:lnTo>
                      <a:pt x="105" y="105"/>
                    </a:lnTo>
                    <a:lnTo>
                      <a:pt x="95" y="110"/>
                    </a:lnTo>
                    <a:lnTo>
                      <a:pt x="85" y="117"/>
                    </a:lnTo>
                    <a:lnTo>
                      <a:pt x="73" y="120"/>
                    </a:lnTo>
                    <a:lnTo>
                      <a:pt x="62" y="124"/>
                    </a:lnTo>
                    <a:lnTo>
                      <a:pt x="62"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4" name="Freeform 854"/>
              <p:cNvSpPr>
                <a:spLocks/>
              </p:cNvSpPr>
              <p:nvPr/>
            </p:nvSpPr>
            <p:spPr bwMode="auto">
              <a:xfrm>
                <a:off x="4761" y="1797"/>
                <a:ext cx="63" cy="62"/>
              </a:xfrm>
              <a:custGeom>
                <a:avLst/>
                <a:gdLst>
                  <a:gd name="T0" fmla="*/ 62 w 125"/>
                  <a:gd name="T1" fmla="*/ 123 h 123"/>
                  <a:gd name="T2" fmla="*/ 48 w 125"/>
                  <a:gd name="T3" fmla="*/ 120 h 123"/>
                  <a:gd name="T4" fmla="*/ 37 w 125"/>
                  <a:gd name="T5" fmla="*/ 117 h 123"/>
                  <a:gd name="T6" fmla="*/ 27 w 125"/>
                  <a:gd name="T7" fmla="*/ 110 h 123"/>
                  <a:gd name="T8" fmla="*/ 18 w 125"/>
                  <a:gd name="T9" fmla="*/ 105 h 123"/>
                  <a:gd name="T10" fmla="*/ 8 w 125"/>
                  <a:gd name="T11" fmla="*/ 95 h 123"/>
                  <a:gd name="T12" fmla="*/ 3 w 125"/>
                  <a:gd name="T13" fmla="*/ 85 h 123"/>
                  <a:gd name="T14" fmla="*/ 0 w 125"/>
                  <a:gd name="T15" fmla="*/ 73 h 123"/>
                  <a:gd name="T16" fmla="*/ 0 w 125"/>
                  <a:gd name="T17" fmla="*/ 62 h 123"/>
                  <a:gd name="T18" fmla="*/ 0 w 125"/>
                  <a:gd name="T19" fmla="*/ 48 h 123"/>
                  <a:gd name="T20" fmla="*/ 3 w 125"/>
                  <a:gd name="T21" fmla="*/ 37 h 123"/>
                  <a:gd name="T22" fmla="*/ 8 w 125"/>
                  <a:gd name="T23" fmla="*/ 26 h 123"/>
                  <a:gd name="T24" fmla="*/ 18 w 125"/>
                  <a:gd name="T25" fmla="*/ 18 h 123"/>
                  <a:gd name="T26" fmla="*/ 27 w 125"/>
                  <a:gd name="T27" fmla="*/ 8 h 123"/>
                  <a:gd name="T28" fmla="*/ 37 w 125"/>
                  <a:gd name="T29" fmla="*/ 3 h 123"/>
                  <a:gd name="T30" fmla="*/ 48 w 125"/>
                  <a:gd name="T31" fmla="*/ 0 h 123"/>
                  <a:gd name="T32" fmla="*/ 62 w 125"/>
                  <a:gd name="T33" fmla="*/ 0 h 123"/>
                  <a:gd name="T34" fmla="*/ 74 w 125"/>
                  <a:gd name="T35" fmla="*/ 0 h 123"/>
                  <a:gd name="T36" fmla="*/ 85 w 125"/>
                  <a:gd name="T37" fmla="*/ 3 h 123"/>
                  <a:gd name="T38" fmla="*/ 95 w 125"/>
                  <a:gd name="T39" fmla="*/ 8 h 123"/>
                  <a:gd name="T40" fmla="*/ 105 w 125"/>
                  <a:gd name="T41" fmla="*/ 18 h 123"/>
                  <a:gd name="T42" fmla="*/ 112 w 125"/>
                  <a:gd name="T43" fmla="*/ 26 h 123"/>
                  <a:gd name="T44" fmla="*/ 119 w 125"/>
                  <a:gd name="T45" fmla="*/ 37 h 123"/>
                  <a:gd name="T46" fmla="*/ 122 w 125"/>
                  <a:gd name="T47" fmla="*/ 48 h 123"/>
                  <a:gd name="T48" fmla="*/ 125 w 125"/>
                  <a:gd name="T49" fmla="*/ 62 h 123"/>
                  <a:gd name="T50" fmla="*/ 122 w 125"/>
                  <a:gd name="T51" fmla="*/ 73 h 123"/>
                  <a:gd name="T52" fmla="*/ 119 w 125"/>
                  <a:gd name="T53" fmla="*/ 85 h 123"/>
                  <a:gd name="T54" fmla="*/ 112 w 125"/>
                  <a:gd name="T55" fmla="*/ 95 h 123"/>
                  <a:gd name="T56" fmla="*/ 105 w 125"/>
                  <a:gd name="T57" fmla="*/ 105 h 123"/>
                  <a:gd name="T58" fmla="*/ 95 w 125"/>
                  <a:gd name="T59" fmla="*/ 110 h 123"/>
                  <a:gd name="T60" fmla="*/ 85 w 125"/>
                  <a:gd name="T61" fmla="*/ 117 h 123"/>
                  <a:gd name="T62" fmla="*/ 74 w 125"/>
                  <a:gd name="T63" fmla="*/ 120 h 123"/>
                  <a:gd name="T64" fmla="*/ 62 w 125"/>
                  <a:gd name="T65" fmla="*/ 123 h 123"/>
                  <a:gd name="T66" fmla="*/ 62 w 125"/>
                  <a:gd name="T6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3">
                    <a:moveTo>
                      <a:pt x="62" y="123"/>
                    </a:moveTo>
                    <a:lnTo>
                      <a:pt x="48" y="120"/>
                    </a:lnTo>
                    <a:lnTo>
                      <a:pt x="37" y="117"/>
                    </a:lnTo>
                    <a:lnTo>
                      <a:pt x="27" y="110"/>
                    </a:lnTo>
                    <a:lnTo>
                      <a:pt x="18" y="105"/>
                    </a:lnTo>
                    <a:lnTo>
                      <a:pt x="8" y="95"/>
                    </a:lnTo>
                    <a:lnTo>
                      <a:pt x="3" y="85"/>
                    </a:lnTo>
                    <a:lnTo>
                      <a:pt x="0" y="73"/>
                    </a:lnTo>
                    <a:lnTo>
                      <a:pt x="0" y="62"/>
                    </a:lnTo>
                    <a:lnTo>
                      <a:pt x="0" y="48"/>
                    </a:lnTo>
                    <a:lnTo>
                      <a:pt x="3" y="37"/>
                    </a:lnTo>
                    <a:lnTo>
                      <a:pt x="8" y="26"/>
                    </a:lnTo>
                    <a:lnTo>
                      <a:pt x="18" y="18"/>
                    </a:lnTo>
                    <a:lnTo>
                      <a:pt x="27" y="8"/>
                    </a:lnTo>
                    <a:lnTo>
                      <a:pt x="37" y="3"/>
                    </a:lnTo>
                    <a:lnTo>
                      <a:pt x="48" y="0"/>
                    </a:lnTo>
                    <a:lnTo>
                      <a:pt x="62" y="0"/>
                    </a:lnTo>
                    <a:lnTo>
                      <a:pt x="74" y="0"/>
                    </a:lnTo>
                    <a:lnTo>
                      <a:pt x="85" y="3"/>
                    </a:lnTo>
                    <a:lnTo>
                      <a:pt x="95" y="8"/>
                    </a:lnTo>
                    <a:lnTo>
                      <a:pt x="105" y="18"/>
                    </a:lnTo>
                    <a:lnTo>
                      <a:pt x="112" y="26"/>
                    </a:lnTo>
                    <a:lnTo>
                      <a:pt x="119" y="37"/>
                    </a:lnTo>
                    <a:lnTo>
                      <a:pt x="122" y="48"/>
                    </a:lnTo>
                    <a:lnTo>
                      <a:pt x="125" y="62"/>
                    </a:lnTo>
                    <a:lnTo>
                      <a:pt x="122" y="73"/>
                    </a:lnTo>
                    <a:lnTo>
                      <a:pt x="119" y="85"/>
                    </a:lnTo>
                    <a:lnTo>
                      <a:pt x="112" y="95"/>
                    </a:lnTo>
                    <a:lnTo>
                      <a:pt x="105" y="105"/>
                    </a:lnTo>
                    <a:lnTo>
                      <a:pt x="95" y="110"/>
                    </a:lnTo>
                    <a:lnTo>
                      <a:pt x="85" y="117"/>
                    </a:lnTo>
                    <a:lnTo>
                      <a:pt x="74" y="120"/>
                    </a:lnTo>
                    <a:lnTo>
                      <a:pt x="62" y="123"/>
                    </a:lnTo>
                    <a:lnTo>
                      <a:pt x="62" y="123"/>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5" name="Freeform 855"/>
              <p:cNvSpPr>
                <a:spLocks/>
              </p:cNvSpPr>
              <p:nvPr/>
            </p:nvSpPr>
            <p:spPr bwMode="auto">
              <a:xfrm>
                <a:off x="4688" y="1759"/>
                <a:ext cx="62" cy="62"/>
              </a:xfrm>
              <a:custGeom>
                <a:avLst/>
                <a:gdLst>
                  <a:gd name="T0" fmla="*/ 60 w 124"/>
                  <a:gd name="T1" fmla="*/ 124 h 124"/>
                  <a:gd name="T2" fmla="*/ 47 w 124"/>
                  <a:gd name="T3" fmla="*/ 120 h 124"/>
                  <a:gd name="T4" fmla="*/ 35 w 124"/>
                  <a:gd name="T5" fmla="*/ 117 h 124"/>
                  <a:gd name="T6" fmla="*/ 25 w 124"/>
                  <a:gd name="T7" fmla="*/ 110 h 124"/>
                  <a:gd name="T8" fmla="*/ 16 w 124"/>
                  <a:gd name="T9" fmla="*/ 105 h 124"/>
                  <a:gd name="T10" fmla="*/ 8 w 124"/>
                  <a:gd name="T11" fmla="*/ 95 h 124"/>
                  <a:gd name="T12" fmla="*/ 3 w 124"/>
                  <a:gd name="T13" fmla="*/ 85 h 124"/>
                  <a:gd name="T14" fmla="*/ 0 w 124"/>
                  <a:gd name="T15" fmla="*/ 73 h 124"/>
                  <a:gd name="T16" fmla="*/ 0 w 124"/>
                  <a:gd name="T17" fmla="*/ 62 h 124"/>
                  <a:gd name="T18" fmla="*/ 0 w 124"/>
                  <a:gd name="T19" fmla="*/ 47 h 124"/>
                  <a:gd name="T20" fmla="*/ 3 w 124"/>
                  <a:gd name="T21" fmla="*/ 37 h 124"/>
                  <a:gd name="T22" fmla="*/ 8 w 124"/>
                  <a:gd name="T23" fmla="*/ 25 h 124"/>
                  <a:gd name="T24" fmla="*/ 16 w 124"/>
                  <a:gd name="T25" fmla="*/ 17 h 124"/>
                  <a:gd name="T26" fmla="*/ 25 w 124"/>
                  <a:gd name="T27" fmla="*/ 8 h 124"/>
                  <a:gd name="T28" fmla="*/ 35 w 124"/>
                  <a:gd name="T29" fmla="*/ 3 h 124"/>
                  <a:gd name="T30" fmla="*/ 47 w 124"/>
                  <a:gd name="T31" fmla="*/ 0 h 124"/>
                  <a:gd name="T32" fmla="*/ 60 w 124"/>
                  <a:gd name="T33" fmla="*/ 0 h 124"/>
                  <a:gd name="T34" fmla="*/ 72 w 124"/>
                  <a:gd name="T35" fmla="*/ 0 h 124"/>
                  <a:gd name="T36" fmla="*/ 85 w 124"/>
                  <a:gd name="T37" fmla="*/ 3 h 124"/>
                  <a:gd name="T38" fmla="*/ 95 w 124"/>
                  <a:gd name="T39" fmla="*/ 8 h 124"/>
                  <a:gd name="T40" fmla="*/ 105 w 124"/>
                  <a:gd name="T41" fmla="*/ 17 h 124"/>
                  <a:gd name="T42" fmla="*/ 112 w 124"/>
                  <a:gd name="T43" fmla="*/ 25 h 124"/>
                  <a:gd name="T44" fmla="*/ 117 w 124"/>
                  <a:gd name="T45" fmla="*/ 37 h 124"/>
                  <a:gd name="T46" fmla="*/ 122 w 124"/>
                  <a:gd name="T47" fmla="*/ 47 h 124"/>
                  <a:gd name="T48" fmla="*/ 124 w 124"/>
                  <a:gd name="T49" fmla="*/ 62 h 124"/>
                  <a:gd name="T50" fmla="*/ 122 w 124"/>
                  <a:gd name="T51" fmla="*/ 73 h 124"/>
                  <a:gd name="T52" fmla="*/ 117 w 124"/>
                  <a:gd name="T53" fmla="*/ 85 h 124"/>
                  <a:gd name="T54" fmla="*/ 112 w 124"/>
                  <a:gd name="T55" fmla="*/ 95 h 124"/>
                  <a:gd name="T56" fmla="*/ 105 w 124"/>
                  <a:gd name="T57" fmla="*/ 105 h 124"/>
                  <a:gd name="T58" fmla="*/ 95 w 124"/>
                  <a:gd name="T59" fmla="*/ 110 h 124"/>
                  <a:gd name="T60" fmla="*/ 85 w 124"/>
                  <a:gd name="T61" fmla="*/ 117 h 124"/>
                  <a:gd name="T62" fmla="*/ 72 w 124"/>
                  <a:gd name="T63" fmla="*/ 120 h 124"/>
                  <a:gd name="T64" fmla="*/ 60 w 124"/>
                  <a:gd name="T65" fmla="*/ 124 h 124"/>
                  <a:gd name="T66" fmla="*/ 60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0" y="124"/>
                    </a:moveTo>
                    <a:lnTo>
                      <a:pt x="47" y="120"/>
                    </a:lnTo>
                    <a:lnTo>
                      <a:pt x="35" y="117"/>
                    </a:lnTo>
                    <a:lnTo>
                      <a:pt x="25" y="110"/>
                    </a:lnTo>
                    <a:lnTo>
                      <a:pt x="16" y="105"/>
                    </a:lnTo>
                    <a:lnTo>
                      <a:pt x="8" y="95"/>
                    </a:lnTo>
                    <a:lnTo>
                      <a:pt x="3" y="85"/>
                    </a:lnTo>
                    <a:lnTo>
                      <a:pt x="0" y="73"/>
                    </a:lnTo>
                    <a:lnTo>
                      <a:pt x="0" y="62"/>
                    </a:lnTo>
                    <a:lnTo>
                      <a:pt x="0" y="47"/>
                    </a:lnTo>
                    <a:lnTo>
                      <a:pt x="3" y="37"/>
                    </a:lnTo>
                    <a:lnTo>
                      <a:pt x="8" y="25"/>
                    </a:lnTo>
                    <a:lnTo>
                      <a:pt x="16" y="17"/>
                    </a:lnTo>
                    <a:lnTo>
                      <a:pt x="25" y="8"/>
                    </a:lnTo>
                    <a:lnTo>
                      <a:pt x="35" y="3"/>
                    </a:lnTo>
                    <a:lnTo>
                      <a:pt x="47" y="0"/>
                    </a:lnTo>
                    <a:lnTo>
                      <a:pt x="60" y="0"/>
                    </a:lnTo>
                    <a:lnTo>
                      <a:pt x="72" y="0"/>
                    </a:lnTo>
                    <a:lnTo>
                      <a:pt x="85" y="3"/>
                    </a:lnTo>
                    <a:lnTo>
                      <a:pt x="95" y="8"/>
                    </a:lnTo>
                    <a:lnTo>
                      <a:pt x="105" y="17"/>
                    </a:lnTo>
                    <a:lnTo>
                      <a:pt x="112" y="25"/>
                    </a:lnTo>
                    <a:lnTo>
                      <a:pt x="117" y="37"/>
                    </a:lnTo>
                    <a:lnTo>
                      <a:pt x="122" y="47"/>
                    </a:lnTo>
                    <a:lnTo>
                      <a:pt x="124" y="62"/>
                    </a:lnTo>
                    <a:lnTo>
                      <a:pt x="122" y="73"/>
                    </a:lnTo>
                    <a:lnTo>
                      <a:pt x="117" y="85"/>
                    </a:lnTo>
                    <a:lnTo>
                      <a:pt x="112" y="95"/>
                    </a:lnTo>
                    <a:lnTo>
                      <a:pt x="105" y="105"/>
                    </a:lnTo>
                    <a:lnTo>
                      <a:pt x="95" y="110"/>
                    </a:lnTo>
                    <a:lnTo>
                      <a:pt x="85" y="117"/>
                    </a:lnTo>
                    <a:lnTo>
                      <a:pt x="72" y="120"/>
                    </a:lnTo>
                    <a:lnTo>
                      <a:pt x="60" y="124"/>
                    </a:lnTo>
                    <a:lnTo>
                      <a:pt x="60"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6" name="Freeform 856"/>
              <p:cNvSpPr>
                <a:spLocks/>
              </p:cNvSpPr>
              <p:nvPr/>
            </p:nvSpPr>
            <p:spPr bwMode="auto">
              <a:xfrm>
                <a:off x="4707" y="1856"/>
                <a:ext cx="62" cy="61"/>
              </a:xfrm>
              <a:custGeom>
                <a:avLst/>
                <a:gdLst>
                  <a:gd name="T0" fmla="*/ 60 w 124"/>
                  <a:gd name="T1" fmla="*/ 122 h 122"/>
                  <a:gd name="T2" fmla="*/ 47 w 124"/>
                  <a:gd name="T3" fmla="*/ 120 h 122"/>
                  <a:gd name="T4" fmla="*/ 35 w 124"/>
                  <a:gd name="T5" fmla="*/ 117 h 122"/>
                  <a:gd name="T6" fmla="*/ 25 w 124"/>
                  <a:gd name="T7" fmla="*/ 110 h 122"/>
                  <a:gd name="T8" fmla="*/ 17 w 124"/>
                  <a:gd name="T9" fmla="*/ 103 h 122"/>
                  <a:gd name="T10" fmla="*/ 9 w 124"/>
                  <a:gd name="T11" fmla="*/ 93 h 122"/>
                  <a:gd name="T12" fmla="*/ 4 w 124"/>
                  <a:gd name="T13" fmla="*/ 83 h 122"/>
                  <a:gd name="T14" fmla="*/ 0 w 124"/>
                  <a:gd name="T15" fmla="*/ 72 h 122"/>
                  <a:gd name="T16" fmla="*/ 0 w 124"/>
                  <a:gd name="T17" fmla="*/ 60 h 122"/>
                  <a:gd name="T18" fmla="*/ 0 w 124"/>
                  <a:gd name="T19" fmla="*/ 47 h 122"/>
                  <a:gd name="T20" fmla="*/ 4 w 124"/>
                  <a:gd name="T21" fmla="*/ 35 h 122"/>
                  <a:gd name="T22" fmla="*/ 9 w 124"/>
                  <a:gd name="T23" fmla="*/ 25 h 122"/>
                  <a:gd name="T24" fmla="*/ 17 w 124"/>
                  <a:gd name="T25" fmla="*/ 17 h 122"/>
                  <a:gd name="T26" fmla="*/ 25 w 124"/>
                  <a:gd name="T27" fmla="*/ 8 h 122"/>
                  <a:gd name="T28" fmla="*/ 35 w 124"/>
                  <a:gd name="T29" fmla="*/ 3 h 122"/>
                  <a:gd name="T30" fmla="*/ 47 w 124"/>
                  <a:gd name="T31" fmla="*/ 0 h 122"/>
                  <a:gd name="T32" fmla="*/ 60 w 124"/>
                  <a:gd name="T33" fmla="*/ 0 h 122"/>
                  <a:gd name="T34" fmla="*/ 72 w 124"/>
                  <a:gd name="T35" fmla="*/ 0 h 122"/>
                  <a:gd name="T36" fmla="*/ 86 w 124"/>
                  <a:gd name="T37" fmla="*/ 3 h 122"/>
                  <a:gd name="T38" fmla="*/ 94 w 124"/>
                  <a:gd name="T39" fmla="*/ 8 h 122"/>
                  <a:gd name="T40" fmla="*/ 104 w 124"/>
                  <a:gd name="T41" fmla="*/ 17 h 122"/>
                  <a:gd name="T42" fmla="*/ 111 w 124"/>
                  <a:gd name="T43" fmla="*/ 25 h 122"/>
                  <a:gd name="T44" fmla="*/ 117 w 124"/>
                  <a:gd name="T45" fmla="*/ 35 h 122"/>
                  <a:gd name="T46" fmla="*/ 121 w 124"/>
                  <a:gd name="T47" fmla="*/ 47 h 122"/>
                  <a:gd name="T48" fmla="*/ 124 w 124"/>
                  <a:gd name="T49" fmla="*/ 60 h 122"/>
                  <a:gd name="T50" fmla="*/ 121 w 124"/>
                  <a:gd name="T51" fmla="*/ 72 h 122"/>
                  <a:gd name="T52" fmla="*/ 117 w 124"/>
                  <a:gd name="T53" fmla="*/ 83 h 122"/>
                  <a:gd name="T54" fmla="*/ 111 w 124"/>
                  <a:gd name="T55" fmla="*/ 93 h 122"/>
                  <a:gd name="T56" fmla="*/ 104 w 124"/>
                  <a:gd name="T57" fmla="*/ 103 h 122"/>
                  <a:gd name="T58" fmla="*/ 94 w 124"/>
                  <a:gd name="T59" fmla="*/ 110 h 122"/>
                  <a:gd name="T60" fmla="*/ 86 w 124"/>
                  <a:gd name="T61" fmla="*/ 117 h 122"/>
                  <a:gd name="T62" fmla="*/ 72 w 124"/>
                  <a:gd name="T63" fmla="*/ 120 h 122"/>
                  <a:gd name="T64" fmla="*/ 60 w 124"/>
                  <a:gd name="T65" fmla="*/ 122 h 122"/>
                  <a:gd name="T66" fmla="*/ 60 w 124"/>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2">
                    <a:moveTo>
                      <a:pt x="60" y="122"/>
                    </a:moveTo>
                    <a:lnTo>
                      <a:pt x="47" y="120"/>
                    </a:lnTo>
                    <a:lnTo>
                      <a:pt x="35" y="117"/>
                    </a:lnTo>
                    <a:lnTo>
                      <a:pt x="25" y="110"/>
                    </a:lnTo>
                    <a:lnTo>
                      <a:pt x="17" y="103"/>
                    </a:lnTo>
                    <a:lnTo>
                      <a:pt x="9" y="93"/>
                    </a:lnTo>
                    <a:lnTo>
                      <a:pt x="4" y="83"/>
                    </a:lnTo>
                    <a:lnTo>
                      <a:pt x="0" y="72"/>
                    </a:lnTo>
                    <a:lnTo>
                      <a:pt x="0" y="60"/>
                    </a:lnTo>
                    <a:lnTo>
                      <a:pt x="0" y="47"/>
                    </a:lnTo>
                    <a:lnTo>
                      <a:pt x="4" y="35"/>
                    </a:lnTo>
                    <a:lnTo>
                      <a:pt x="9" y="25"/>
                    </a:lnTo>
                    <a:lnTo>
                      <a:pt x="17" y="17"/>
                    </a:lnTo>
                    <a:lnTo>
                      <a:pt x="25" y="8"/>
                    </a:lnTo>
                    <a:lnTo>
                      <a:pt x="35" y="3"/>
                    </a:lnTo>
                    <a:lnTo>
                      <a:pt x="47" y="0"/>
                    </a:lnTo>
                    <a:lnTo>
                      <a:pt x="60" y="0"/>
                    </a:lnTo>
                    <a:lnTo>
                      <a:pt x="72" y="0"/>
                    </a:lnTo>
                    <a:lnTo>
                      <a:pt x="86" y="3"/>
                    </a:lnTo>
                    <a:lnTo>
                      <a:pt x="94" y="8"/>
                    </a:lnTo>
                    <a:lnTo>
                      <a:pt x="104" y="17"/>
                    </a:lnTo>
                    <a:lnTo>
                      <a:pt x="111" y="25"/>
                    </a:lnTo>
                    <a:lnTo>
                      <a:pt x="117" y="35"/>
                    </a:lnTo>
                    <a:lnTo>
                      <a:pt x="121" y="47"/>
                    </a:lnTo>
                    <a:lnTo>
                      <a:pt x="124" y="60"/>
                    </a:lnTo>
                    <a:lnTo>
                      <a:pt x="121" y="72"/>
                    </a:lnTo>
                    <a:lnTo>
                      <a:pt x="117" y="83"/>
                    </a:lnTo>
                    <a:lnTo>
                      <a:pt x="111" y="93"/>
                    </a:lnTo>
                    <a:lnTo>
                      <a:pt x="104" y="103"/>
                    </a:lnTo>
                    <a:lnTo>
                      <a:pt x="94" y="110"/>
                    </a:lnTo>
                    <a:lnTo>
                      <a:pt x="86" y="117"/>
                    </a:lnTo>
                    <a:lnTo>
                      <a:pt x="72" y="120"/>
                    </a:lnTo>
                    <a:lnTo>
                      <a:pt x="60" y="122"/>
                    </a:lnTo>
                    <a:lnTo>
                      <a:pt x="60" y="122"/>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7" name="Freeform 857"/>
              <p:cNvSpPr>
                <a:spLocks/>
              </p:cNvSpPr>
              <p:nvPr/>
            </p:nvSpPr>
            <p:spPr bwMode="auto">
              <a:xfrm>
                <a:off x="4797" y="1883"/>
                <a:ext cx="63" cy="61"/>
              </a:xfrm>
              <a:custGeom>
                <a:avLst/>
                <a:gdLst>
                  <a:gd name="T0" fmla="*/ 60 w 125"/>
                  <a:gd name="T1" fmla="*/ 122 h 122"/>
                  <a:gd name="T2" fmla="*/ 47 w 125"/>
                  <a:gd name="T3" fmla="*/ 121 h 122"/>
                  <a:gd name="T4" fmla="*/ 35 w 125"/>
                  <a:gd name="T5" fmla="*/ 117 h 122"/>
                  <a:gd name="T6" fmla="*/ 25 w 125"/>
                  <a:gd name="T7" fmla="*/ 111 h 122"/>
                  <a:gd name="T8" fmla="*/ 17 w 125"/>
                  <a:gd name="T9" fmla="*/ 104 h 122"/>
                  <a:gd name="T10" fmla="*/ 8 w 125"/>
                  <a:gd name="T11" fmla="*/ 94 h 122"/>
                  <a:gd name="T12" fmla="*/ 3 w 125"/>
                  <a:gd name="T13" fmla="*/ 86 h 122"/>
                  <a:gd name="T14" fmla="*/ 0 w 125"/>
                  <a:gd name="T15" fmla="*/ 74 h 122"/>
                  <a:gd name="T16" fmla="*/ 0 w 125"/>
                  <a:gd name="T17" fmla="*/ 62 h 122"/>
                  <a:gd name="T18" fmla="*/ 0 w 125"/>
                  <a:gd name="T19" fmla="*/ 49 h 122"/>
                  <a:gd name="T20" fmla="*/ 3 w 125"/>
                  <a:gd name="T21" fmla="*/ 37 h 122"/>
                  <a:gd name="T22" fmla="*/ 8 w 125"/>
                  <a:gd name="T23" fmla="*/ 27 h 122"/>
                  <a:gd name="T24" fmla="*/ 17 w 125"/>
                  <a:gd name="T25" fmla="*/ 19 h 122"/>
                  <a:gd name="T26" fmla="*/ 25 w 125"/>
                  <a:gd name="T27" fmla="*/ 9 h 122"/>
                  <a:gd name="T28" fmla="*/ 35 w 125"/>
                  <a:gd name="T29" fmla="*/ 4 h 122"/>
                  <a:gd name="T30" fmla="*/ 47 w 125"/>
                  <a:gd name="T31" fmla="*/ 0 h 122"/>
                  <a:gd name="T32" fmla="*/ 60 w 125"/>
                  <a:gd name="T33" fmla="*/ 0 h 122"/>
                  <a:gd name="T34" fmla="*/ 72 w 125"/>
                  <a:gd name="T35" fmla="*/ 0 h 122"/>
                  <a:gd name="T36" fmla="*/ 85 w 125"/>
                  <a:gd name="T37" fmla="*/ 4 h 122"/>
                  <a:gd name="T38" fmla="*/ 95 w 125"/>
                  <a:gd name="T39" fmla="*/ 9 h 122"/>
                  <a:gd name="T40" fmla="*/ 105 w 125"/>
                  <a:gd name="T41" fmla="*/ 19 h 122"/>
                  <a:gd name="T42" fmla="*/ 112 w 125"/>
                  <a:gd name="T43" fmla="*/ 27 h 122"/>
                  <a:gd name="T44" fmla="*/ 119 w 125"/>
                  <a:gd name="T45" fmla="*/ 37 h 122"/>
                  <a:gd name="T46" fmla="*/ 122 w 125"/>
                  <a:gd name="T47" fmla="*/ 49 h 122"/>
                  <a:gd name="T48" fmla="*/ 125 w 125"/>
                  <a:gd name="T49" fmla="*/ 62 h 122"/>
                  <a:gd name="T50" fmla="*/ 122 w 125"/>
                  <a:gd name="T51" fmla="*/ 74 h 122"/>
                  <a:gd name="T52" fmla="*/ 119 w 125"/>
                  <a:gd name="T53" fmla="*/ 86 h 122"/>
                  <a:gd name="T54" fmla="*/ 112 w 125"/>
                  <a:gd name="T55" fmla="*/ 94 h 122"/>
                  <a:gd name="T56" fmla="*/ 105 w 125"/>
                  <a:gd name="T57" fmla="*/ 104 h 122"/>
                  <a:gd name="T58" fmla="*/ 95 w 125"/>
                  <a:gd name="T59" fmla="*/ 111 h 122"/>
                  <a:gd name="T60" fmla="*/ 85 w 125"/>
                  <a:gd name="T61" fmla="*/ 117 h 122"/>
                  <a:gd name="T62" fmla="*/ 72 w 125"/>
                  <a:gd name="T63" fmla="*/ 121 h 122"/>
                  <a:gd name="T64" fmla="*/ 60 w 125"/>
                  <a:gd name="T65" fmla="*/ 122 h 122"/>
                  <a:gd name="T66" fmla="*/ 60 w 125"/>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2">
                    <a:moveTo>
                      <a:pt x="60" y="122"/>
                    </a:moveTo>
                    <a:lnTo>
                      <a:pt x="47" y="121"/>
                    </a:lnTo>
                    <a:lnTo>
                      <a:pt x="35" y="117"/>
                    </a:lnTo>
                    <a:lnTo>
                      <a:pt x="25" y="111"/>
                    </a:lnTo>
                    <a:lnTo>
                      <a:pt x="17" y="104"/>
                    </a:lnTo>
                    <a:lnTo>
                      <a:pt x="8" y="94"/>
                    </a:lnTo>
                    <a:lnTo>
                      <a:pt x="3" y="86"/>
                    </a:lnTo>
                    <a:lnTo>
                      <a:pt x="0" y="74"/>
                    </a:lnTo>
                    <a:lnTo>
                      <a:pt x="0" y="62"/>
                    </a:lnTo>
                    <a:lnTo>
                      <a:pt x="0" y="49"/>
                    </a:lnTo>
                    <a:lnTo>
                      <a:pt x="3" y="37"/>
                    </a:lnTo>
                    <a:lnTo>
                      <a:pt x="8" y="27"/>
                    </a:lnTo>
                    <a:lnTo>
                      <a:pt x="17" y="19"/>
                    </a:lnTo>
                    <a:lnTo>
                      <a:pt x="25" y="9"/>
                    </a:lnTo>
                    <a:lnTo>
                      <a:pt x="35" y="4"/>
                    </a:lnTo>
                    <a:lnTo>
                      <a:pt x="47" y="0"/>
                    </a:lnTo>
                    <a:lnTo>
                      <a:pt x="60" y="0"/>
                    </a:lnTo>
                    <a:lnTo>
                      <a:pt x="72" y="0"/>
                    </a:lnTo>
                    <a:lnTo>
                      <a:pt x="85" y="4"/>
                    </a:lnTo>
                    <a:lnTo>
                      <a:pt x="95" y="9"/>
                    </a:lnTo>
                    <a:lnTo>
                      <a:pt x="105" y="19"/>
                    </a:lnTo>
                    <a:lnTo>
                      <a:pt x="112" y="27"/>
                    </a:lnTo>
                    <a:lnTo>
                      <a:pt x="119" y="37"/>
                    </a:lnTo>
                    <a:lnTo>
                      <a:pt x="122" y="49"/>
                    </a:lnTo>
                    <a:lnTo>
                      <a:pt x="125" y="62"/>
                    </a:lnTo>
                    <a:lnTo>
                      <a:pt x="122" y="74"/>
                    </a:lnTo>
                    <a:lnTo>
                      <a:pt x="119" y="86"/>
                    </a:lnTo>
                    <a:lnTo>
                      <a:pt x="112" y="94"/>
                    </a:lnTo>
                    <a:lnTo>
                      <a:pt x="105" y="104"/>
                    </a:lnTo>
                    <a:lnTo>
                      <a:pt x="95" y="111"/>
                    </a:lnTo>
                    <a:lnTo>
                      <a:pt x="85" y="117"/>
                    </a:lnTo>
                    <a:lnTo>
                      <a:pt x="72" y="121"/>
                    </a:lnTo>
                    <a:lnTo>
                      <a:pt x="60" y="122"/>
                    </a:lnTo>
                    <a:lnTo>
                      <a:pt x="60" y="122"/>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8" name="Freeform 858"/>
              <p:cNvSpPr>
                <a:spLocks/>
              </p:cNvSpPr>
              <p:nvPr/>
            </p:nvSpPr>
            <p:spPr bwMode="auto">
              <a:xfrm>
                <a:off x="4892" y="1871"/>
                <a:ext cx="62" cy="62"/>
              </a:xfrm>
              <a:custGeom>
                <a:avLst/>
                <a:gdLst>
                  <a:gd name="T0" fmla="*/ 60 w 124"/>
                  <a:gd name="T1" fmla="*/ 124 h 124"/>
                  <a:gd name="T2" fmla="*/ 47 w 124"/>
                  <a:gd name="T3" fmla="*/ 120 h 124"/>
                  <a:gd name="T4" fmla="*/ 35 w 124"/>
                  <a:gd name="T5" fmla="*/ 117 h 124"/>
                  <a:gd name="T6" fmla="*/ 27 w 124"/>
                  <a:gd name="T7" fmla="*/ 110 h 124"/>
                  <a:gd name="T8" fmla="*/ 18 w 124"/>
                  <a:gd name="T9" fmla="*/ 105 h 124"/>
                  <a:gd name="T10" fmla="*/ 8 w 124"/>
                  <a:gd name="T11" fmla="*/ 95 h 124"/>
                  <a:gd name="T12" fmla="*/ 3 w 124"/>
                  <a:gd name="T13" fmla="*/ 85 h 124"/>
                  <a:gd name="T14" fmla="*/ 0 w 124"/>
                  <a:gd name="T15" fmla="*/ 73 h 124"/>
                  <a:gd name="T16" fmla="*/ 0 w 124"/>
                  <a:gd name="T17" fmla="*/ 62 h 124"/>
                  <a:gd name="T18" fmla="*/ 0 w 124"/>
                  <a:gd name="T19" fmla="*/ 48 h 124"/>
                  <a:gd name="T20" fmla="*/ 3 w 124"/>
                  <a:gd name="T21" fmla="*/ 37 h 124"/>
                  <a:gd name="T22" fmla="*/ 8 w 124"/>
                  <a:gd name="T23" fmla="*/ 27 h 124"/>
                  <a:gd name="T24" fmla="*/ 18 w 124"/>
                  <a:gd name="T25" fmla="*/ 18 h 124"/>
                  <a:gd name="T26" fmla="*/ 27 w 124"/>
                  <a:gd name="T27" fmla="*/ 8 h 124"/>
                  <a:gd name="T28" fmla="*/ 35 w 124"/>
                  <a:gd name="T29" fmla="*/ 3 h 124"/>
                  <a:gd name="T30" fmla="*/ 47 w 124"/>
                  <a:gd name="T31" fmla="*/ 0 h 124"/>
                  <a:gd name="T32" fmla="*/ 60 w 124"/>
                  <a:gd name="T33" fmla="*/ 0 h 124"/>
                  <a:gd name="T34" fmla="*/ 72 w 124"/>
                  <a:gd name="T35" fmla="*/ 0 h 124"/>
                  <a:gd name="T36" fmla="*/ 85 w 124"/>
                  <a:gd name="T37" fmla="*/ 3 h 124"/>
                  <a:gd name="T38" fmla="*/ 95 w 124"/>
                  <a:gd name="T39" fmla="*/ 8 h 124"/>
                  <a:gd name="T40" fmla="*/ 105 w 124"/>
                  <a:gd name="T41" fmla="*/ 18 h 124"/>
                  <a:gd name="T42" fmla="*/ 112 w 124"/>
                  <a:gd name="T43" fmla="*/ 27 h 124"/>
                  <a:gd name="T44" fmla="*/ 119 w 124"/>
                  <a:gd name="T45" fmla="*/ 37 h 124"/>
                  <a:gd name="T46" fmla="*/ 122 w 124"/>
                  <a:gd name="T47" fmla="*/ 48 h 124"/>
                  <a:gd name="T48" fmla="*/ 124 w 124"/>
                  <a:gd name="T49" fmla="*/ 62 h 124"/>
                  <a:gd name="T50" fmla="*/ 122 w 124"/>
                  <a:gd name="T51" fmla="*/ 73 h 124"/>
                  <a:gd name="T52" fmla="*/ 119 w 124"/>
                  <a:gd name="T53" fmla="*/ 85 h 124"/>
                  <a:gd name="T54" fmla="*/ 112 w 124"/>
                  <a:gd name="T55" fmla="*/ 95 h 124"/>
                  <a:gd name="T56" fmla="*/ 105 w 124"/>
                  <a:gd name="T57" fmla="*/ 105 h 124"/>
                  <a:gd name="T58" fmla="*/ 95 w 124"/>
                  <a:gd name="T59" fmla="*/ 110 h 124"/>
                  <a:gd name="T60" fmla="*/ 85 w 124"/>
                  <a:gd name="T61" fmla="*/ 117 h 124"/>
                  <a:gd name="T62" fmla="*/ 72 w 124"/>
                  <a:gd name="T63" fmla="*/ 120 h 124"/>
                  <a:gd name="T64" fmla="*/ 60 w 124"/>
                  <a:gd name="T65" fmla="*/ 124 h 124"/>
                  <a:gd name="T66" fmla="*/ 60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0" y="124"/>
                    </a:moveTo>
                    <a:lnTo>
                      <a:pt x="47" y="120"/>
                    </a:lnTo>
                    <a:lnTo>
                      <a:pt x="35" y="117"/>
                    </a:lnTo>
                    <a:lnTo>
                      <a:pt x="27" y="110"/>
                    </a:lnTo>
                    <a:lnTo>
                      <a:pt x="18" y="105"/>
                    </a:lnTo>
                    <a:lnTo>
                      <a:pt x="8" y="95"/>
                    </a:lnTo>
                    <a:lnTo>
                      <a:pt x="3" y="85"/>
                    </a:lnTo>
                    <a:lnTo>
                      <a:pt x="0" y="73"/>
                    </a:lnTo>
                    <a:lnTo>
                      <a:pt x="0" y="62"/>
                    </a:lnTo>
                    <a:lnTo>
                      <a:pt x="0" y="48"/>
                    </a:lnTo>
                    <a:lnTo>
                      <a:pt x="3" y="37"/>
                    </a:lnTo>
                    <a:lnTo>
                      <a:pt x="8" y="27"/>
                    </a:lnTo>
                    <a:lnTo>
                      <a:pt x="18" y="18"/>
                    </a:lnTo>
                    <a:lnTo>
                      <a:pt x="27" y="8"/>
                    </a:lnTo>
                    <a:lnTo>
                      <a:pt x="35" y="3"/>
                    </a:lnTo>
                    <a:lnTo>
                      <a:pt x="47" y="0"/>
                    </a:lnTo>
                    <a:lnTo>
                      <a:pt x="60" y="0"/>
                    </a:lnTo>
                    <a:lnTo>
                      <a:pt x="72" y="0"/>
                    </a:lnTo>
                    <a:lnTo>
                      <a:pt x="85" y="3"/>
                    </a:lnTo>
                    <a:lnTo>
                      <a:pt x="95" y="8"/>
                    </a:lnTo>
                    <a:lnTo>
                      <a:pt x="105" y="18"/>
                    </a:lnTo>
                    <a:lnTo>
                      <a:pt x="112" y="27"/>
                    </a:lnTo>
                    <a:lnTo>
                      <a:pt x="119" y="37"/>
                    </a:lnTo>
                    <a:lnTo>
                      <a:pt x="122" y="48"/>
                    </a:lnTo>
                    <a:lnTo>
                      <a:pt x="124" y="62"/>
                    </a:lnTo>
                    <a:lnTo>
                      <a:pt x="122" y="73"/>
                    </a:lnTo>
                    <a:lnTo>
                      <a:pt x="119" y="85"/>
                    </a:lnTo>
                    <a:lnTo>
                      <a:pt x="112" y="95"/>
                    </a:lnTo>
                    <a:lnTo>
                      <a:pt x="105" y="105"/>
                    </a:lnTo>
                    <a:lnTo>
                      <a:pt x="95" y="110"/>
                    </a:lnTo>
                    <a:lnTo>
                      <a:pt x="85" y="117"/>
                    </a:lnTo>
                    <a:lnTo>
                      <a:pt x="72" y="120"/>
                    </a:lnTo>
                    <a:lnTo>
                      <a:pt x="60" y="124"/>
                    </a:lnTo>
                    <a:lnTo>
                      <a:pt x="60"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59" name="Freeform 859"/>
              <p:cNvSpPr>
                <a:spLocks/>
              </p:cNvSpPr>
              <p:nvPr/>
            </p:nvSpPr>
            <p:spPr bwMode="auto">
              <a:xfrm>
                <a:off x="4970" y="1845"/>
                <a:ext cx="62" cy="62"/>
              </a:xfrm>
              <a:custGeom>
                <a:avLst/>
                <a:gdLst>
                  <a:gd name="T0" fmla="*/ 62 w 126"/>
                  <a:gd name="T1" fmla="*/ 124 h 124"/>
                  <a:gd name="T2" fmla="*/ 49 w 126"/>
                  <a:gd name="T3" fmla="*/ 120 h 124"/>
                  <a:gd name="T4" fmla="*/ 37 w 126"/>
                  <a:gd name="T5" fmla="*/ 117 h 124"/>
                  <a:gd name="T6" fmla="*/ 27 w 126"/>
                  <a:gd name="T7" fmla="*/ 110 h 124"/>
                  <a:gd name="T8" fmla="*/ 19 w 126"/>
                  <a:gd name="T9" fmla="*/ 105 h 124"/>
                  <a:gd name="T10" fmla="*/ 9 w 126"/>
                  <a:gd name="T11" fmla="*/ 95 h 124"/>
                  <a:gd name="T12" fmla="*/ 4 w 126"/>
                  <a:gd name="T13" fmla="*/ 85 h 124"/>
                  <a:gd name="T14" fmla="*/ 0 w 126"/>
                  <a:gd name="T15" fmla="*/ 74 h 124"/>
                  <a:gd name="T16" fmla="*/ 0 w 126"/>
                  <a:gd name="T17" fmla="*/ 62 h 124"/>
                  <a:gd name="T18" fmla="*/ 0 w 126"/>
                  <a:gd name="T19" fmla="*/ 49 h 124"/>
                  <a:gd name="T20" fmla="*/ 4 w 126"/>
                  <a:gd name="T21" fmla="*/ 37 h 124"/>
                  <a:gd name="T22" fmla="*/ 9 w 126"/>
                  <a:gd name="T23" fmla="*/ 27 h 124"/>
                  <a:gd name="T24" fmla="*/ 19 w 126"/>
                  <a:gd name="T25" fmla="*/ 18 h 124"/>
                  <a:gd name="T26" fmla="*/ 27 w 126"/>
                  <a:gd name="T27" fmla="*/ 8 h 124"/>
                  <a:gd name="T28" fmla="*/ 37 w 126"/>
                  <a:gd name="T29" fmla="*/ 3 h 124"/>
                  <a:gd name="T30" fmla="*/ 49 w 126"/>
                  <a:gd name="T31" fmla="*/ 0 h 124"/>
                  <a:gd name="T32" fmla="*/ 62 w 126"/>
                  <a:gd name="T33" fmla="*/ 0 h 124"/>
                  <a:gd name="T34" fmla="*/ 74 w 126"/>
                  <a:gd name="T35" fmla="*/ 0 h 124"/>
                  <a:gd name="T36" fmla="*/ 86 w 126"/>
                  <a:gd name="T37" fmla="*/ 3 h 124"/>
                  <a:gd name="T38" fmla="*/ 96 w 126"/>
                  <a:gd name="T39" fmla="*/ 8 h 124"/>
                  <a:gd name="T40" fmla="*/ 106 w 126"/>
                  <a:gd name="T41" fmla="*/ 18 h 124"/>
                  <a:gd name="T42" fmla="*/ 112 w 126"/>
                  <a:gd name="T43" fmla="*/ 27 h 124"/>
                  <a:gd name="T44" fmla="*/ 119 w 126"/>
                  <a:gd name="T45" fmla="*/ 37 h 124"/>
                  <a:gd name="T46" fmla="*/ 122 w 126"/>
                  <a:gd name="T47" fmla="*/ 49 h 124"/>
                  <a:gd name="T48" fmla="*/ 126 w 126"/>
                  <a:gd name="T49" fmla="*/ 62 h 124"/>
                  <a:gd name="T50" fmla="*/ 122 w 126"/>
                  <a:gd name="T51" fmla="*/ 74 h 124"/>
                  <a:gd name="T52" fmla="*/ 119 w 126"/>
                  <a:gd name="T53" fmla="*/ 85 h 124"/>
                  <a:gd name="T54" fmla="*/ 112 w 126"/>
                  <a:gd name="T55" fmla="*/ 95 h 124"/>
                  <a:gd name="T56" fmla="*/ 106 w 126"/>
                  <a:gd name="T57" fmla="*/ 105 h 124"/>
                  <a:gd name="T58" fmla="*/ 96 w 126"/>
                  <a:gd name="T59" fmla="*/ 110 h 124"/>
                  <a:gd name="T60" fmla="*/ 86 w 126"/>
                  <a:gd name="T61" fmla="*/ 117 h 124"/>
                  <a:gd name="T62" fmla="*/ 74 w 126"/>
                  <a:gd name="T63" fmla="*/ 120 h 124"/>
                  <a:gd name="T64" fmla="*/ 62 w 126"/>
                  <a:gd name="T65" fmla="*/ 124 h 124"/>
                  <a:gd name="T66" fmla="*/ 62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2" y="124"/>
                    </a:moveTo>
                    <a:lnTo>
                      <a:pt x="49" y="120"/>
                    </a:lnTo>
                    <a:lnTo>
                      <a:pt x="37" y="117"/>
                    </a:lnTo>
                    <a:lnTo>
                      <a:pt x="27" y="110"/>
                    </a:lnTo>
                    <a:lnTo>
                      <a:pt x="19" y="105"/>
                    </a:lnTo>
                    <a:lnTo>
                      <a:pt x="9" y="95"/>
                    </a:lnTo>
                    <a:lnTo>
                      <a:pt x="4" y="85"/>
                    </a:lnTo>
                    <a:lnTo>
                      <a:pt x="0" y="74"/>
                    </a:lnTo>
                    <a:lnTo>
                      <a:pt x="0" y="62"/>
                    </a:lnTo>
                    <a:lnTo>
                      <a:pt x="0" y="49"/>
                    </a:lnTo>
                    <a:lnTo>
                      <a:pt x="4" y="37"/>
                    </a:lnTo>
                    <a:lnTo>
                      <a:pt x="9" y="27"/>
                    </a:lnTo>
                    <a:lnTo>
                      <a:pt x="19" y="18"/>
                    </a:lnTo>
                    <a:lnTo>
                      <a:pt x="27" y="8"/>
                    </a:lnTo>
                    <a:lnTo>
                      <a:pt x="37" y="3"/>
                    </a:lnTo>
                    <a:lnTo>
                      <a:pt x="49" y="0"/>
                    </a:lnTo>
                    <a:lnTo>
                      <a:pt x="62" y="0"/>
                    </a:lnTo>
                    <a:lnTo>
                      <a:pt x="74" y="0"/>
                    </a:lnTo>
                    <a:lnTo>
                      <a:pt x="86" y="3"/>
                    </a:lnTo>
                    <a:lnTo>
                      <a:pt x="96" y="8"/>
                    </a:lnTo>
                    <a:lnTo>
                      <a:pt x="106" y="18"/>
                    </a:lnTo>
                    <a:lnTo>
                      <a:pt x="112" y="27"/>
                    </a:lnTo>
                    <a:lnTo>
                      <a:pt x="119" y="37"/>
                    </a:lnTo>
                    <a:lnTo>
                      <a:pt x="122" y="49"/>
                    </a:lnTo>
                    <a:lnTo>
                      <a:pt x="126" y="62"/>
                    </a:lnTo>
                    <a:lnTo>
                      <a:pt x="122" y="74"/>
                    </a:lnTo>
                    <a:lnTo>
                      <a:pt x="119" y="85"/>
                    </a:lnTo>
                    <a:lnTo>
                      <a:pt x="112" y="95"/>
                    </a:lnTo>
                    <a:lnTo>
                      <a:pt x="106" y="105"/>
                    </a:lnTo>
                    <a:lnTo>
                      <a:pt x="96" y="110"/>
                    </a:lnTo>
                    <a:lnTo>
                      <a:pt x="86" y="117"/>
                    </a:lnTo>
                    <a:lnTo>
                      <a:pt x="74" y="120"/>
                    </a:lnTo>
                    <a:lnTo>
                      <a:pt x="62" y="124"/>
                    </a:lnTo>
                    <a:lnTo>
                      <a:pt x="62"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0" name="Freeform 860"/>
              <p:cNvSpPr>
                <a:spLocks/>
              </p:cNvSpPr>
              <p:nvPr/>
            </p:nvSpPr>
            <p:spPr bwMode="auto">
              <a:xfrm>
                <a:off x="4878" y="1952"/>
                <a:ext cx="62" cy="60"/>
              </a:xfrm>
              <a:custGeom>
                <a:avLst/>
                <a:gdLst>
                  <a:gd name="T0" fmla="*/ 64 w 126"/>
                  <a:gd name="T1" fmla="*/ 120 h 120"/>
                  <a:gd name="T2" fmla="*/ 51 w 126"/>
                  <a:gd name="T3" fmla="*/ 117 h 120"/>
                  <a:gd name="T4" fmla="*/ 39 w 126"/>
                  <a:gd name="T5" fmla="*/ 114 h 120"/>
                  <a:gd name="T6" fmla="*/ 27 w 126"/>
                  <a:gd name="T7" fmla="*/ 107 h 120"/>
                  <a:gd name="T8" fmla="*/ 19 w 126"/>
                  <a:gd name="T9" fmla="*/ 102 h 120"/>
                  <a:gd name="T10" fmla="*/ 9 w 126"/>
                  <a:gd name="T11" fmla="*/ 92 h 120"/>
                  <a:gd name="T12" fmla="*/ 4 w 126"/>
                  <a:gd name="T13" fmla="*/ 82 h 120"/>
                  <a:gd name="T14" fmla="*/ 0 w 126"/>
                  <a:gd name="T15" fmla="*/ 70 h 120"/>
                  <a:gd name="T16" fmla="*/ 0 w 126"/>
                  <a:gd name="T17" fmla="*/ 59 h 120"/>
                  <a:gd name="T18" fmla="*/ 0 w 126"/>
                  <a:gd name="T19" fmla="*/ 45 h 120"/>
                  <a:gd name="T20" fmla="*/ 4 w 126"/>
                  <a:gd name="T21" fmla="*/ 34 h 120"/>
                  <a:gd name="T22" fmla="*/ 9 w 126"/>
                  <a:gd name="T23" fmla="*/ 23 h 120"/>
                  <a:gd name="T24" fmla="*/ 19 w 126"/>
                  <a:gd name="T25" fmla="*/ 15 h 120"/>
                  <a:gd name="T26" fmla="*/ 27 w 126"/>
                  <a:gd name="T27" fmla="*/ 7 h 120"/>
                  <a:gd name="T28" fmla="*/ 39 w 126"/>
                  <a:gd name="T29" fmla="*/ 3 h 120"/>
                  <a:gd name="T30" fmla="*/ 51 w 126"/>
                  <a:gd name="T31" fmla="*/ 0 h 120"/>
                  <a:gd name="T32" fmla="*/ 64 w 126"/>
                  <a:gd name="T33" fmla="*/ 0 h 120"/>
                  <a:gd name="T34" fmla="*/ 76 w 126"/>
                  <a:gd name="T35" fmla="*/ 0 h 120"/>
                  <a:gd name="T36" fmla="*/ 87 w 126"/>
                  <a:gd name="T37" fmla="*/ 3 h 120"/>
                  <a:gd name="T38" fmla="*/ 97 w 126"/>
                  <a:gd name="T39" fmla="*/ 7 h 120"/>
                  <a:gd name="T40" fmla="*/ 107 w 126"/>
                  <a:gd name="T41" fmla="*/ 15 h 120"/>
                  <a:gd name="T42" fmla="*/ 112 w 126"/>
                  <a:gd name="T43" fmla="*/ 23 h 120"/>
                  <a:gd name="T44" fmla="*/ 119 w 126"/>
                  <a:gd name="T45" fmla="*/ 34 h 120"/>
                  <a:gd name="T46" fmla="*/ 122 w 126"/>
                  <a:gd name="T47" fmla="*/ 45 h 120"/>
                  <a:gd name="T48" fmla="*/ 126 w 126"/>
                  <a:gd name="T49" fmla="*/ 59 h 120"/>
                  <a:gd name="T50" fmla="*/ 122 w 126"/>
                  <a:gd name="T51" fmla="*/ 70 h 120"/>
                  <a:gd name="T52" fmla="*/ 119 w 126"/>
                  <a:gd name="T53" fmla="*/ 82 h 120"/>
                  <a:gd name="T54" fmla="*/ 112 w 126"/>
                  <a:gd name="T55" fmla="*/ 92 h 120"/>
                  <a:gd name="T56" fmla="*/ 107 w 126"/>
                  <a:gd name="T57" fmla="*/ 102 h 120"/>
                  <a:gd name="T58" fmla="*/ 97 w 126"/>
                  <a:gd name="T59" fmla="*/ 107 h 120"/>
                  <a:gd name="T60" fmla="*/ 87 w 126"/>
                  <a:gd name="T61" fmla="*/ 114 h 120"/>
                  <a:gd name="T62" fmla="*/ 76 w 126"/>
                  <a:gd name="T63" fmla="*/ 117 h 120"/>
                  <a:gd name="T64" fmla="*/ 64 w 126"/>
                  <a:gd name="T65" fmla="*/ 120 h 120"/>
                  <a:gd name="T66" fmla="*/ 64 w 126"/>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0">
                    <a:moveTo>
                      <a:pt x="64" y="120"/>
                    </a:moveTo>
                    <a:lnTo>
                      <a:pt x="51" y="117"/>
                    </a:lnTo>
                    <a:lnTo>
                      <a:pt x="39" y="114"/>
                    </a:lnTo>
                    <a:lnTo>
                      <a:pt x="27" y="107"/>
                    </a:lnTo>
                    <a:lnTo>
                      <a:pt x="19" y="102"/>
                    </a:lnTo>
                    <a:lnTo>
                      <a:pt x="9" y="92"/>
                    </a:lnTo>
                    <a:lnTo>
                      <a:pt x="4" y="82"/>
                    </a:lnTo>
                    <a:lnTo>
                      <a:pt x="0" y="70"/>
                    </a:lnTo>
                    <a:lnTo>
                      <a:pt x="0" y="59"/>
                    </a:lnTo>
                    <a:lnTo>
                      <a:pt x="0" y="45"/>
                    </a:lnTo>
                    <a:lnTo>
                      <a:pt x="4" y="34"/>
                    </a:lnTo>
                    <a:lnTo>
                      <a:pt x="9" y="23"/>
                    </a:lnTo>
                    <a:lnTo>
                      <a:pt x="19" y="15"/>
                    </a:lnTo>
                    <a:lnTo>
                      <a:pt x="27" y="7"/>
                    </a:lnTo>
                    <a:lnTo>
                      <a:pt x="39" y="3"/>
                    </a:lnTo>
                    <a:lnTo>
                      <a:pt x="51" y="0"/>
                    </a:lnTo>
                    <a:lnTo>
                      <a:pt x="64" y="0"/>
                    </a:lnTo>
                    <a:lnTo>
                      <a:pt x="76" y="0"/>
                    </a:lnTo>
                    <a:lnTo>
                      <a:pt x="87" y="3"/>
                    </a:lnTo>
                    <a:lnTo>
                      <a:pt x="97" y="7"/>
                    </a:lnTo>
                    <a:lnTo>
                      <a:pt x="107" y="15"/>
                    </a:lnTo>
                    <a:lnTo>
                      <a:pt x="112" y="23"/>
                    </a:lnTo>
                    <a:lnTo>
                      <a:pt x="119" y="34"/>
                    </a:lnTo>
                    <a:lnTo>
                      <a:pt x="122" y="45"/>
                    </a:lnTo>
                    <a:lnTo>
                      <a:pt x="126" y="59"/>
                    </a:lnTo>
                    <a:lnTo>
                      <a:pt x="122" y="70"/>
                    </a:lnTo>
                    <a:lnTo>
                      <a:pt x="119" y="82"/>
                    </a:lnTo>
                    <a:lnTo>
                      <a:pt x="112" y="92"/>
                    </a:lnTo>
                    <a:lnTo>
                      <a:pt x="107" y="102"/>
                    </a:lnTo>
                    <a:lnTo>
                      <a:pt x="97" y="107"/>
                    </a:lnTo>
                    <a:lnTo>
                      <a:pt x="87" y="114"/>
                    </a:lnTo>
                    <a:lnTo>
                      <a:pt x="76" y="117"/>
                    </a:lnTo>
                    <a:lnTo>
                      <a:pt x="64" y="120"/>
                    </a:lnTo>
                    <a:lnTo>
                      <a:pt x="64" y="120"/>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1" name="Freeform 861"/>
              <p:cNvSpPr>
                <a:spLocks/>
              </p:cNvSpPr>
              <p:nvPr/>
            </p:nvSpPr>
            <p:spPr bwMode="auto">
              <a:xfrm>
                <a:off x="4800" y="1980"/>
                <a:ext cx="63" cy="62"/>
              </a:xfrm>
              <a:custGeom>
                <a:avLst/>
                <a:gdLst>
                  <a:gd name="T0" fmla="*/ 63 w 125"/>
                  <a:gd name="T1" fmla="*/ 124 h 124"/>
                  <a:gd name="T2" fmla="*/ 48 w 125"/>
                  <a:gd name="T3" fmla="*/ 120 h 124"/>
                  <a:gd name="T4" fmla="*/ 38 w 125"/>
                  <a:gd name="T5" fmla="*/ 117 h 124"/>
                  <a:gd name="T6" fmla="*/ 27 w 125"/>
                  <a:gd name="T7" fmla="*/ 110 h 124"/>
                  <a:gd name="T8" fmla="*/ 18 w 125"/>
                  <a:gd name="T9" fmla="*/ 105 h 124"/>
                  <a:gd name="T10" fmla="*/ 8 w 125"/>
                  <a:gd name="T11" fmla="*/ 95 h 124"/>
                  <a:gd name="T12" fmla="*/ 3 w 125"/>
                  <a:gd name="T13" fmla="*/ 85 h 124"/>
                  <a:gd name="T14" fmla="*/ 0 w 125"/>
                  <a:gd name="T15" fmla="*/ 74 h 124"/>
                  <a:gd name="T16" fmla="*/ 0 w 125"/>
                  <a:gd name="T17" fmla="*/ 62 h 124"/>
                  <a:gd name="T18" fmla="*/ 0 w 125"/>
                  <a:gd name="T19" fmla="*/ 48 h 124"/>
                  <a:gd name="T20" fmla="*/ 3 w 125"/>
                  <a:gd name="T21" fmla="*/ 37 h 124"/>
                  <a:gd name="T22" fmla="*/ 8 w 125"/>
                  <a:gd name="T23" fmla="*/ 27 h 124"/>
                  <a:gd name="T24" fmla="*/ 18 w 125"/>
                  <a:gd name="T25" fmla="*/ 18 h 124"/>
                  <a:gd name="T26" fmla="*/ 27 w 125"/>
                  <a:gd name="T27" fmla="*/ 8 h 124"/>
                  <a:gd name="T28" fmla="*/ 38 w 125"/>
                  <a:gd name="T29" fmla="*/ 3 h 124"/>
                  <a:gd name="T30" fmla="*/ 48 w 125"/>
                  <a:gd name="T31" fmla="*/ 0 h 124"/>
                  <a:gd name="T32" fmla="*/ 63 w 125"/>
                  <a:gd name="T33" fmla="*/ 0 h 124"/>
                  <a:gd name="T34" fmla="*/ 75 w 125"/>
                  <a:gd name="T35" fmla="*/ 0 h 124"/>
                  <a:gd name="T36" fmla="*/ 87 w 125"/>
                  <a:gd name="T37" fmla="*/ 3 h 124"/>
                  <a:gd name="T38" fmla="*/ 97 w 125"/>
                  <a:gd name="T39" fmla="*/ 8 h 124"/>
                  <a:gd name="T40" fmla="*/ 107 w 125"/>
                  <a:gd name="T41" fmla="*/ 18 h 124"/>
                  <a:gd name="T42" fmla="*/ 112 w 125"/>
                  <a:gd name="T43" fmla="*/ 27 h 124"/>
                  <a:gd name="T44" fmla="*/ 119 w 125"/>
                  <a:gd name="T45" fmla="*/ 37 h 124"/>
                  <a:gd name="T46" fmla="*/ 122 w 125"/>
                  <a:gd name="T47" fmla="*/ 48 h 124"/>
                  <a:gd name="T48" fmla="*/ 125 w 125"/>
                  <a:gd name="T49" fmla="*/ 62 h 124"/>
                  <a:gd name="T50" fmla="*/ 122 w 125"/>
                  <a:gd name="T51" fmla="*/ 74 h 124"/>
                  <a:gd name="T52" fmla="*/ 119 w 125"/>
                  <a:gd name="T53" fmla="*/ 85 h 124"/>
                  <a:gd name="T54" fmla="*/ 112 w 125"/>
                  <a:gd name="T55" fmla="*/ 95 h 124"/>
                  <a:gd name="T56" fmla="*/ 107 w 125"/>
                  <a:gd name="T57" fmla="*/ 105 h 124"/>
                  <a:gd name="T58" fmla="*/ 97 w 125"/>
                  <a:gd name="T59" fmla="*/ 110 h 124"/>
                  <a:gd name="T60" fmla="*/ 87 w 125"/>
                  <a:gd name="T61" fmla="*/ 117 h 124"/>
                  <a:gd name="T62" fmla="*/ 75 w 125"/>
                  <a:gd name="T63" fmla="*/ 120 h 124"/>
                  <a:gd name="T64" fmla="*/ 63 w 125"/>
                  <a:gd name="T65" fmla="*/ 124 h 124"/>
                  <a:gd name="T66" fmla="*/ 63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3" y="124"/>
                    </a:moveTo>
                    <a:lnTo>
                      <a:pt x="48" y="120"/>
                    </a:lnTo>
                    <a:lnTo>
                      <a:pt x="38" y="117"/>
                    </a:lnTo>
                    <a:lnTo>
                      <a:pt x="27" y="110"/>
                    </a:lnTo>
                    <a:lnTo>
                      <a:pt x="18" y="105"/>
                    </a:lnTo>
                    <a:lnTo>
                      <a:pt x="8" y="95"/>
                    </a:lnTo>
                    <a:lnTo>
                      <a:pt x="3" y="85"/>
                    </a:lnTo>
                    <a:lnTo>
                      <a:pt x="0" y="74"/>
                    </a:lnTo>
                    <a:lnTo>
                      <a:pt x="0" y="62"/>
                    </a:lnTo>
                    <a:lnTo>
                      <a:pt x="0" y="48"/>
                    </a:lnTo>
                    <a:lnTo>
                      <a:pt x="3" y="37"/>
                    </a:lnTo>
                    <a:lnTo>
                      <a:pt x="8" y="27"/>
                    </a:lnTo>
                    <a:lnTo>
                      <a:pt x="18" y="18"/>
                    </a:lnTo>
                    <a:lnTo>
                      <a:pt x="27" y="8"/>
                    </a:lnTo>
                    <a:lnTo>
                      <a:pt x="38" y="3"/>
                    </a:lnTo>
                    <a:lnTo>
                      <a:pt x="48" y="0"/>
                    </a:lnTo>
                    <a:lnTo>
                      <a:pt x="63" y="0"/>
                    </a:lnTo>
                    <a:lnTo>
                      <a:pt x="75" y="0"/>
                    </a:lnTo>
                    <a:lnTo>
                      <a:pt x="87" y="3"/>
                    </a:lnTo>
                    <a:lnTo>
                      <a:pt x="97" y="8"/>
                    </a:lnTo>
                    <a:lnTo>
                      <a:pt x="107" y="18"/>
                    </a:lnTo>
                    <a:lnTo>
                      <a:pt x="112" y="27"/>
                    </a:lnTo>
                    <a:lnTo>
                      <a:pt x="119" y="37"/>
                    </a:lnTo>
                    <a:lnTo>
                      <a:pt x="122" y="48"/>
                    </a:lnTo>
                    <a:lnTo>
                      <a:pt x="125" y="62"/>
                    </a:lnTo>
                    <a:lnTo>
                      <a:pt x="122" y="74"/>
                    </a:lnTo>
                    <a:lnTo>
                      <a:pt x="119" y="85"/>
                    </a:lnTo>
                    <a:lnTo>
                      <a:pt x="112" y="95"/>
                    </a:lnTo>
                    <a:lnTo>
                      <a:pt x="107" y="105"/>
                    </a:lnTo>
                    <a:lnTo>
                      <a:pt x="97" y="110"/>
                    </a:lnTo>
                    <a:lnTo>
                      <a:pt x="87" y="117"/>
                    </a:lnTo>
                    <a:lnTo>
                      <a:pt x="75" y="120"/>
                    </a:lnTo>
                    <a:lnTo>
                      <a:pt x="63" y="124"/>
                    </a:lnTo>
                    <a:lnTo>
                      <a:pt x="63"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2" name="Freeform 862"/>
              <p:cNvSpPr>
                <a:spLocks/>
              </p:cNvSpPr>
              <p:nvPr/>
            </p:nvSpPr>
            <p:spPr bwMode="auto">
              <a:xfrm>
                <a:off x="4720" y="1947"/>
                <a:ext cx="62" cy="60"/>
              </a:xfrm>
              <a:custGeom>
                <a:avLst/>
                <a:gdLst>
                  <a:gd name="T0" fmla="*/ 61 w 124"/>
                  <a:gd name="T1" fmla="*/ 120 h 120"/>
                  <a:gd name="T2" fmla="*/ 49 w 124"/>
                  <a:gd name="T3" fmla="*/ 117 h 120"/>
                  <a:gd name="T4" fmla="*/ 37 w 124"/>
                  <a:gd name="T5" fmla="*/ 114 h 120"/>
                  <a:gd name="T6" fmla="*/ 27 w 124"/>
                  <a:gd name="T7" fmla="*/ 107 h 120"/>
                  <a:gd name="T8" fmla="*/ 19 w 124"/>
                  <a:gd name="T9" fmla="*/ 102 h 120"/>
                  <a:gd name="T10" fmla="*/ 9 w 124"/>
                  <a:gd name="T11" fmla="*/ 92 h 120"/>
                  <a:gd name="T12" fmla="*/ 4 w 124"/>
                  <a:gd name="T13" fmla="*/ 82 h 120"/>
                  <a:gd name="T14" fmla="*/ 0 w 124"/>
                  <a:gd name="T15" fmla="*/ 70 h 120"/>
                  <a:gd name="T16" fmla="*/ 0 w 124"/>
                  <a:gd name="T17" fmla="*/ 59 h 120"/>
                  <a:gd name="T18" fmla="*/ 0 w 124"/>
                  <a:gd name="T19" fmla="*/ 44 h 120"/>
                  <a:gd name="T20" fmla="*/ 4 w 124"/>
                  <a:gd name="T21" fmla="*/ 33 h 120"/>
                  <a:gd name="T22" fmla="*/ 9 w 124"/>
                  <a:gd name="T23" fmla="*/ 23 h 120"/>
                  <a:gd name="T24" fmla="*/ 19 w 124"/>
                  <a:gd name="T25" fmla="*/ 17 h 120"/>
                  <a:gd name="T26" fmla="*/ 27 w 124"/>
                  <a:gd name="T27" fmla="*/ 8 h 120"/>
                  <a:gd name="T28" fmla="*/ 37 w 124"/>
                  <a:gd name="T29" fmla="*/ 3 h 120"/>
                  <a:gd name="T30" fmla="*/ 49 w 124"/>
                  <a:gd name="T31" fmla="*/ 0 h 120"/>
                  <a:gd name="T32" fmla="*/ 61 w 124"/>
                  <a:gd name="T33" fmla="*/ 0 h 120"/>
                  <a:gd name="T34" fmla="*/ 72 w 124"/>
                  <a:gd name="T35" fmla="*/ 0 h 120"/>
                  <a:gd name="T36" fmla="*/ 84 w 124"/>
                  <a:gd name="T37" fmla="*/ 3 h 120"/>
                  <a:gd name="T38" fmla="*/ 94 w 124"/>
                  <a:gd name="T39" fmla="*/ 8 h 120"/>
                  <a:gd name="T40" fmla="*/ 104 w 124"/>
                  <a:gd name="T41" fmla="*/ 17 h 120"/>
                  <a:gd name="T42" fmla="*/ 111 w 124"/>
                  <a:gd name="T43" fmla="*/ 23 h 120"/>
                  <a:gd name="T44" fmla="*/ 117 w 124"/>
                  <a:gd name="T45" fmla="*/ 33 h 120"/>
                  <a:gd name="T46" fmla="*/ 121 w 124"/>
                  <a:gd name="T47" fmla="*/ 44 h 120"/>
                  <a:gd name="T48" fmla="*/ 124 w 124"/>
                  <a:gd name="T49" fmla="*/ 59 h 120"/>
                  <a:gd name="T50" fmla="*/ 121 w 124"/>
                  <a:gd name="T51" fmla="*/ 70 h 120"/>
                  <a:gd name="T52" fmla="*/ 117 w 124"/>
                  <a:gd name="T53" fmla="*/ 82 h 120"/>
                  <a:gd name="T54" fmla="*/ 111 w 124"/>
                  <a:gd name="T55" fmla="*/ 92 h 120"/>
                  <a:gd name="T56" fmla="*/ 104 w 124"/>
                  <a:gd name="T57" fmla="*/ 102 h 120"/>
                  <a:gd name="T58" fmla="*/ 94 w 124"/>
                  <a:gd name="T59" fmla="*/ 107 h 120"/>
                  <a:gd name="T60" fmla="*/ 84 w 124"/>
                  <a:gd name="T61" fmla="*/ 114 h 120"/>
                  <a:gd name="T62" fmla="*/ 72 w 124"/>
                  <a:gd name="T63" fmla="*/ 117 h 120"/>
                  <a:gd name="T64" fmla="*/ 61 w 124"/>
                  <a:gd name="T65" fmla="*/ 120 h 120"/>
                  <a:gd name="T66" fmla="*/ 61 w 124"/>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0">
                    <a:moveTo>
                      <a:pt x="61" y="120"/>
                    </a:moveTo>
                    <a:lnTo>
                      <a:pt x="49" y="117"/>
                    </a:lnTo>
                    <a:lnTo>
                      <a:pt x="37" y="114"/>
                    </a:lnTo>
                    <a:lnTo>
                      <a:pt x="27" y="107"/>
                    </a:lnTo>
                    <a:lnTo>
                      <a:pt x="19" y="102"/>
                    </a:lnTo>
                    <a:lnTo>
                      <a:pt x="9" y="92"/>
                    </a:lnTo>
                    <a:lnTo>
                      <a:pt x="4" y="82"/>
                    </a:lnTo>
                    <a:lnTo>
                      <a:pt x="0" y="70"/>
                    </a:lnTo>
                    <a:lnTo>
                      <a:pt x="0" y="59"/>
                    </a:lnTo>
                    <a:lnTo>
                      <a:pt x="0" y="44"/>
                    </a:lnTo>
                    <a:lnTo>
                      <a:pt x="4" y="33"/>
                    </a:lnTo>
                    <a:lnTo>
                      <a:pt x="9" y="23"/>
                    </a:lnTo>
                    <a:lnTo>
                      <a:pt x="19" y="17"/>
                    </a:lnTo>
                    <a:lnTo>
                      <a:pt x="27" y="8"/>
                    </a:lnTo>
                    <a:lnTo>
                      <a:pt x="37" y="3"/>
                    </a:lnTo>
                    <a:lnTo>
                      <a:pt x="49" y="0"/>
                    </a:lnTo>
                    <a:lnTo>
                      <a:pt x="61" y="0"/>
                    </a:lnTo>
                    <a:lnTo>
                      <a:pt x="72" y="0"/>
                    </a:lnTo>
                    <a:lnTo>
                      <a:pt x="84" y="3"/>
                    </a:lnTo>
                    <a:lnTo>
                      <a:pt x="94" y="8"/>
                    </a:lnTo>
                    <a:lnTo>
                      <a:pt x="104" y="17"/>
                    </a:lnTo>
                    <a:lnTo>
                      <a:pt x="111" y="23"/>
                    </a:lnTo>
                    <a:lnTo>
                      <a:pt x="117" y="33"/>
                    </a:lnTo>
                    <a:lnTo>
                      <a:pt x="121" y="44"/>
                    </a:lnTo>
                    <a:lnTo>
                      <a:pt x="124" y="59"/>
                    </a:lnTo>
                    <a:lnTo>
                      <a:pt x="121" y="70"/>
                    </a:lnTo>
                    <a:lnTo>
                      <a:pt x="117" y="82"/>
                    </a:lnTo>
                    <a:lnTo>
                      <a:pt x="111" y="92"/>
                    </a:lnTo>
                    <a:lnTo>
                      <a:pt x="104" y="102"/>
                    </a:lnTo>
                    <a:lnTo>
                      <a:pt x="94" y="107"/>
                    </a:lnTo>
                    <a:lnTo>
                      <a:pt x="84" y="114"/>
                    </a:lnTo>
                    <a:lnTo>
                      <a:pt x="72" y="117"/>
                    </a:lnTo>
                    <a:lnTo>
                      <a:pt x="61" y="120"/>
                    </a:lnTo>
                    <a:lnTo>
                      <a:pt x="61" y="120"/>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3" name="Freeform 863"/>
              <p:cNvSpPr>
                <a:spLocks/>
              </p:cNvSpPr>
              <p:nvPr/>
            </p:nvSpPr>
            <p:spPr bwMode="auto">
              <a:xfrm>
                <a:off x="4848" y="1802"/>
                <a:ext cx="62" cy="61"/>
              </a:xfrm>
              <a:custGeom>
                <a:avLst/>
                <a:gdLst>
                  <a:gd name="T0" fmla="*/ 63 w 124"/>
                  <a:gd name="T1" fmla="*/ 124 h 124"/>
                  <a:gd name="T2" fmla="*/ 48 w 124"/>
                  <a:gd name="T3" fmla="*/ 120 h 124"/>
                  <a:gd name="T4" fmla="*/ 38 w 124"/>
                  <a:gd name="T5" fmla="*/ 117 h 124"/>
                  <a:gd name="T6" fmla="*/ 27 w 124"/>
                  <a:gd name="T7" fmla="*/ 110 h 124"/>
                  <a:gd name="T8" fmla="*/ 18 w 124"/>
                  <a:gd name="T9" fmla="*/ 105 h 124"/>
                  <a:gd name="T10" fmla="*/ 8 w 124"/>
                  <a:gd name="T11" fmla="*/ 95 h 124"/>
                  <a:gd name="T12" fmla="*/ 3 w 124"/>
                  <a:gd name="T13" fmla="*/ 85 h 124"/>
                  <a:gd name="T14" fmla="*/ 0 w 124"/>
                  <a:gd name="T15" fmla="*/ 74 h 124"/>
                  <a:gd name="T16" fmla="*/ 0 w 124"/>
                  <a:gd name="T17" fmla="*/ 62 h 124"/>
                  <a:gd name="T18" fmla="*/ 0 w 124"/>
                  <a:gd name="T19" fmla="*/ 49 h 124"/>
                  <a:gd name="T20" fmla="*/ 3 w 124"/>
                  <a:gd name="T21" fmla="*/ 37 h 124"/>
                  <a:gd name="T22" fmla="*/ 8 w 124"/>
                  <a:gd name="T23" fmla="*/ 27 h 124"/>
                  <a:gd name="T24" fmla="*/ 18 w 124"/>
                  <a:gd name="T25" fmla="*/ 18 h 124"/>
                  <a:gd name="T26" fmla="*/ 27 w 124"/>
                  <a:gd name="T27" fmla="*/ 8 h 124"/>
                  <a:gd name="T28" fmla="*/ 38 w 124"/>
                  <a:gd name="T29" fmla="*/ 3 h 124"/>
                  <a:gd name="T30" fmla="*/ 48 w 124"/>
                  <a:gd name="T31" fmla="*/ 0 h 124"/>
                  <a:gd name="T32" fmla="*/ 63 w 124"/>
                  <a:gd name="T33" fmla="*/ 0 h 124"/>
                  <a:gd name="T34" fmla="*/ 75 w 124"/>
                  <a:gd name="T35" fmla="*/ 0 h 124"/>
                  <a:gd name="T36" fmla="*/ 87 w 124"/>
                  <a:gd name="T37" fmla="*/ 3 h 124"/>
                  <a:gd name="T38" fmla="*/ 97 w 124"/>
                  <a:gd name="T39" fmla="*/ 8 h 124"/>
                  <a:gd name="T40" fmla="*/ 107 w 124"/>
                  <a:gd name="T41" fmla="*/ 18 h 124"/>
                  <a:gd name="T42" fmla="*/ 110 w 124"/>
                  <a:gd name="T43" fmla="*/ 27 h 124"/>
                  <a:gd name="T44" fmla="*/ 117 w 124"/>
                  <a:gd name="T45" fmla="*/ 37 h 124"/>
                  <a:gd name="T46" fmla="*/ 120 w 124"/>
                  <a:gd name="T47" fmla="*/ 49 h 124"/>
                  <a:gd name="T48" fmla="*/ 124 w 124"/>
                  <a:gd name="T49" fmla="*/ 62 h 124"/>
                  <a:gd name="T50" fmla="*/ 120 w 124"/>
                  <a:gd name="T51" fmla="*/ 74 h 124"/>
                  <a:gd name="T52" fmla="*/ 117 w 124"/>
                  <a:gd name="T53" fmla="*/ 85 h 124"/>
                  <a:gd name="T54" fmla="*/ 110 w 124"/>
                  <a:gd name="T55" fmla="*/ 95 h 124"/>
                  <a:gd name="T56" fmla="*/ 107 w 124"/>
                  <a:gd name="T57" fmla="*/ 105 h 124"/>
                  <a:gd name="T58" fmla="*/ 97 w 124"/>
                  <a:gd name="T59" fmla="*/ 110 h 124"/>
                  <a:gd name="T60" fmla="*/ 87 w 124"/>
                  <a:gd name="T61" fmla="*/ 117 h 124"/>
                  <a:gd name="T62" fmla="*/ 75 w 124"/>
                  <a:gd name="T63" fmla="*/ 120 h 124"/>
                  <a:gd name="T64" fmla="*/ 63 w 124"/>
                  <a:gd name="T65" fmla="*/ 124 h 124"/>
                  <a:gd name="T66" fmla="*/ 63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3" y="124"/>
                    </a:moveTo>
                    <a:lnTo>
                      <a:pt x="48" y="120"/>
                    </a:lnTo>
                    <a:lnTo>
                      <a:pt x="38" y="117"/>
                    </a:lnTo>
                    <a:lnTo>
                      <a:pt x="27" y="110"/>
                    </a:lnTo>
                    <a:lnTo>
                      <a:pt x="18" y="105"/>
                    </a:lnTo>
                    <a:lnTo>
                      <a:pt x="8" y="95"/>
                    </a:lnTo>
                    <a:lnTo>
                      <a:pt x="3" y="85"/>
                    </a:lnTo>
                    <a:lnTo>
                      <a:pt x="0" y="74"/>
                    </a:lnTo>
                    <a:lnTo>
                      <a:pt x="0" y="62"/>
                    </a:lnTo>
                    <a:lnTo>
                      <a:pt x="0" y="49"/>
                    </a:lnTo>
                    <a:lnTo>
                      <a:pt x="3" y="37"/>
                    </a:lnTo>
                    <a:lnTo>
                      <a:pt x="8" y="27"/>
                    </a:lnTo>
                    <a:lnTo>
                      <a:pt x="18" y="18"/>
                    </a:lnTo>
                    <a:lnTo>
                      <a:pt x="27" y="8"/>
                    </a:lnTo>
                    <a:lnTo>
                      <a:pt x="38" y="3"/>
                    </a:lnTo>
                    <a:lnTo>
                      <a:pt x="48" y="0"/>
                    </a:lnTo>
                    <a:lnTo>
                      <a:pt x="63" y="0"/>
                    </a:lnTo>
                    <a:lnTo>
                      <a:pt x="75" y="0"/>
                    </a:lnTo>
                    <a:lnTo>
                      <a:pt x="87" y="3"/>
                    </a:lnTo>
                    <a:lnTo>
                      <a:pt x="97" y="8"/>
                    </a:lnTo>
                    <a:lnTo>
                      <a:pt x="107" y="18"/>
                    </a:lnTo>
                    <a:lnTo>
                      <a:pt x="110" y="27"/>
                    </a:lnTo>
                    <a:lnTo>
                      <a:pt x="117" y="37"/>
                    </a:lnTo>
                    <a:lnTo>
                      <a:pt x="120" y="49"/>
                    </a:lnTo>
                    <a:lnTo>
                      <a:pt x="124" y="62"/>
                    </a:lnTo>
                    <a:lnTo>
                      <a:pt x="120" y="74"/>
                    </a:lnTo>
                    <a:lnTo>
                      <a:pt x="117" y="85"/>
                    </a:lnTo>
                    <a:lnTo>
                      <a:pt x="110" y="95"/>
                    </a:lnTo>
                    <a:lnTo>
                      <a:pt x="107" y="105"/>
                    </a:lnTo>
                    <a:lnTo>
                      <a:pt x="97" y="110"/>
                    </a:lnTo>
                    <a:lnTo>
                      <a:pt x="87" y="117"/>
                    </a:lnTo>
                    <a:lnTo>
                      <a:pt x="75" y="120"/>
                    </a:lnTo>
                    <a:lnTo>
                      <a:pt x="63" y="124"/>
                    </a:lnTo>
                    <a:lnTo>
                      <a:pt x="63"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4" name="Freeform 864"/>
              <p:cNvSpPr>
                <a:spLocks/>
              </p:cNvSpPr>
              <p:nvPr/>
            </p:nvSpPr>
            <p:spPr bwMode="auto">
              <a:xfrm>
                <a:off x="4626" y="1859"/>
                <a:ext cx="63" cy="62"/>
              </a:xfrm>
              <a:custGeom>
                <a:avLst/>
                <a:gdLst>
                  <a:gd name="T0" fmla="*/ 62 w 125"/>
                  <a:gd name="T1" fmla="*/ 124 h 124"/>
                  <a:gd name="T2" fmla="*/ 48 w 125"/>
                  <a:gd name="T3" fmla="*/ 121 h 124"/>
                  <a:gd name="T4" fmla="*/ 37 w 125"/>
                  <a:gd name="T5" fmla="*/ 118 h 124"/>
                  <a:gd name="T6" fmla="*/ 27 w 125"/>
                  <a:gd name="T7" fmla="*/ 111 h 124"/>
                  <a:gd name="T8" fmla="*/ 18 w 125"/>
                  <a:gd name="T9" fmla="*/ 106 h 124"/>
                  <a:gd name="T10" fmla="*/ 8 w 125"/>
                  <a:gd name="T11" fmla="*/ 96 h 124"/>
                  <a:gd name="T12" fmla="*/ 3 w 125"/>
                  <a:gd name="T13" fmla="*/ 86 h 124"/>
                  <a:gd name="T14" fmla="*/ 0 w 125"/>
                  <a:gd name="T15" fmla="*/ 74 h 124"/>
                  <a:gd name="T16" fmla="*/ 0 w 125"/>
                  <a:gd name="T17" fmla="*/ 62 h 124"/>
                  <a:gd name="T18" fmla="*/ 0 w 125"/>
                  <a:gd name="T19" fmla="*/ 49 h 124"/>
                  <a:gd name="T20" fmla="*/ 3 w 125"/>
                  <a:gd name="T21" fmla="*/ 37 h 124"/>
                  <a:gd name="T22" fmla="*/ 8 w 125"/>
                  <a:gd name="T23" fmla="*/ 27 h 124"/>
                  <a:gd name="T24" fmla="*/ 18 w 125"/>
                  <a:gd name="T25" fmla="*/ 19 h 124"/>
                  <a:gd name="T26" fmla="*/ 27 w 125"/>
                  <a:gd name="T27" fmla="*/ 9 h 124"/>
                  <a:gd name="T28" fmla="*/ 37 w 125"/>
                  <a:gd name="T29" fmla="*/ 4 h 124"/>
                  <a:gd name="T30" fmla="*/ 48 w 125"/>
                  <a:gd name="T31" fmla="*/ 0 h 124"/>
                  <a:gd name="T32" fmla="*/ 62 w 125"/>
                  <a:gd name="T33" fmla="*/ 0 h 124"/>
                  <a:gd name="T34" fmla="*/ 74 w 125"/>
                  <a:gd name="T35" fmla="*/ 0 h 124"/>
                  <a:gd name="T36" fmla="*/ 85 w 125"/>
                  <a:gd name="T37" fmla="*/ 4 h 124"/>
                  <a:gd name="T38" fmla="*/ 95 w 125"/>
                  <a:gd name="T39" fmla="*/ 9 h 124"/>
                  <a:gd name="T40" fmla="*/ 105 w 125"/>
                  <a:gd name="T41" fmla="*/ 19 h 124"/>
                  <a:gd name="T42" fmla="*/ 112 w 125"/>
                  <a:gd name="T43" fmla="*/ 27 h 124"/>
                  <a:gd name="T44" fmla="*/ 119 w 125"/>
                  <a:gd name="T45" fmla="*/ 37 h 124"/>
                  <a:gd name="T46" fmla="*/ 122 w 125"/>
                  <a:gd name="T47" fmla="*/ 49 h 124"/>
                  <a:gd name="T48" fmla="*/ 125 w 125"/>
                  <a:gd name="T49" fmla="*/ 62 h 124"/>
                  <a:gd name="T50" fmla="*/ 122 w 125"/>
                  <a:gd name="T51" fmla="*/ 74 h 124"/>
                  <a:gd name="T52" fmla="*/ 119 w 125"/>
                  <a:gd name="T53" fmla="*/ 86 h 124"/>
                  <a:gd name="T54" fmla="*/ 112 w 125"/>
                  <a:gd name="T55" fmla="*/ 96 h 124"/>
                  <a:gd name="T56" fmla="*/ 105 w 125"/>
                  <a:gd name="T57" fmla="*/ 106 h 124"/>
                  <a:gd name="T58" fmla="*/ 95 w 125"/>
                  <a:gd name="T59" fmla="*/ 111 h 124"/>
                  <a:gd name="T60" fmla="*/ 85 w 125"/>
                  <a:gd name="T61" fmla="*/ 118 h 124"/>
                  <a:gd name="T62" fmla="*/ 74 w 125"/>
                  <a:gd name="T63" fmla="*/ 121 h 124"/>
                  <a:gd name="T64" fmla="*/ 62 w 125"/>
                  <a:gd name="T65" fmla="*/ 124 h 124"/>
                  <a:gd name="T66" fmla="*/ 62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2" y="124"/>
                    </a:moveTo>
                    <a:lnTo>
                      <a:pt x="48" y="121"/>
                    </a:lnTo>
                    <a:lnTo>
                      <a:pt x="37" y="118"/>
                    </a:lnTo>
                    <a:lnTo>
                      <a:pt x="27" y="111"/>
                    </a:lnTo>
                    <a:lnTo>
                      <a:pt x="18" y="106"/>
                    </a:lnTo>
                    <a:lnTo>
                      <a:pt x="8" y="96"/>
                    </a:lnTo>
                    <a:lnTo>
                      <a:pt x="3" y="86"/>
                    </a:lnTo>
                    <a:lnTo>
                      <a:pt x="0" y="74"/>
                    </a:lnTo>
                    <a:lnTo>
                      <a:pt x="0" y="62"/>
                    </a:lnTo>
                    <a:lnTo>
                      <a:pt x="0" y="49"/>
                    </a:lnTo>
                    <a:lnTo>
                      <a:pt x="3" y="37"/>
                    </a:lnTo>
                    <a:lnTo>
                      <a:pt x="8" y="27"/>
                    </a:lnTo>
                    <a:lnTo>
                      <a:pt x="18" y="19"/>
                    </a:lnTo>
                    <a:lnTo>
                      <a:pt x="27" y="9"/>
                    </a:lnTo>
                    <a:lnTo>
                      <a:pt x="37" y="4"/>
                    </a:lnTo>
                    <a:lnTo>
                      <a:pt x="48" y="0"/>
                    </a:lnTo>
                    <a:lnTo>
                      <a:pt x="62" y="0"/>
                    </a:lnTo>
                    <a:lnTo>
                      <a:pt x="74" y="0"/>
                    </a:lnTo>
                    <a:lnTo>
                      <a:pt x="85" y="4"/>
                    </a:lnTo>
                    <a:lnTo>
                      <a:pt x="95" y="9"/>
                    </a:lnTo>
                    <a:lnTo>
                      <a:pt x="105" y="19"/>
                    </a:lnTo>
                    <a:lnTo>
                      <a:pt x="112" y="27"/>
                    </a:lnTo>
                    <a:lnTo>
                      <a:pt x="119" y="37"/>
                    </a:lnTo>
                    <a:lnTo>
                      <a:pt x="122" y="49"/>
                    </a:lnTo>
                    <a:lnTo>
                      <a:pt x="125" y="62"/>
                    </a:lnTo>
                    <a:lnTo>
                      <a:pt x="122" y="74"/>
                    </a:lnTo>
                    <a:lnTo>
                      <a:pt x="119" y="86"/>
                    </a:lnTo>
                    <a:lnTo>
                      <a:pt x="112" y="96"/>
                    </a:lnTo>
                    <a:lnTo>
                      <a:pt x="105" y="106"/>
                    </a:lnTo>
                    <a:lnTo>
                      <a:pt x="95" y="111"/>
                    </a:lnTo>
                    <a:lnTo>
                      <a:pt x="85" y="118"/>
                    </a:lnTo>
                    <a:lnTo>
                      <a:pt x="74" y="121"/>
                    </a:lnTo>
                    <a:lnTo>
                      <a:pt x="62" y="124"/>
                    </a:lnTo>
                    <a:lnTo>
                      <a:pt x="62"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5" name="Freeform 865"/>
              <p:cNvSpPr>
                <a:spLocks/>
              </p:cNvSpPr>
              <p:nvPr/>
            </p:nvSpPr>
            <p:spPr bwMode="auto">
              <a:xfrm>
                <a:off x="4635" y="1959"/>
                <a:ext cx="63" cy="62"/>
              </a:xfrm>
              <a:custGeom>
                <a:avLst/>
                <a:gdLst>
                  <a:gd name="T0" fmla="*/ 62 w 126"/>
                  <a:gd name="T1" fmla="*/ 124 h 124"/>
                  <a:gd name="T2" fmla="*/ 49 w 126"/>
                  <a:gd name="T3" fmla="*/ 121 h 124"/>
                  <a:gd name="T4" fmla="*/ 37 w 126"/>
                  <a:gd name="T5" fmla="*/ 118 h 124"/>
                  <a:gd name="T6" fmla="*/ 27 w 126"/>
                  <a:gd name="T7" fmla="*/ 111 h 124"/>
                  <a:gd name="T8" fmla="*/ 19 w 126"/>
                  <a:gd name="T9" fmla="*/ 106 h 124"/>
                  <a:gd name="T10" fmla="*/ 9 w 126"/>
                  <a:gd name="T11" fmla="*/ 96 h 124"/>
                  <a:gd name="T12" fmla="*/ 4 w 126"/>
                  <a:gd name="T13" fmla="*/ 86 h 124"/>
                  <a:gd name="T14" fmla="*/ 0 w 126"/>
                  <a:gd name="T15" fmla="*/ 74 h 124"/>
                  <a:gd name="T16" fmla="*/ 0 w 126"/>
                  <a:gd name="T17" fmla="*/ 62 h 124"/>
                  <a:gd name="T18" fmla="*/ 0 w 126"/>
                  <a:gd name="T19" fmla="*/ 47 h 124"/>
                  <a:gd name="T20" fmla="*/ 4 w 126"/>
                  <a:gd name="T21" fmla="*/ 36 h 124"/>
                  <a:gd name="T22" fmla="*/ 9 w 126"/>
                  <a:gd name="T23" fmla="*/ 26 h 124"/>
                  <a:gd name="T24" fmla="*/ 19 w 126"/>
                  <a:gd name="T25" fmla="*/ 17 h 124"/>
                  <a:gd name="T26" fmla="*/ 27 w 126"/>
                  <a:gd name="T27" fmla="*/ 9 h 124"/>
                  <a:gd name="T28" fmla="*/ 37 w 126"/>
                  <a:gd name="T29" fmla="*/ 5 h 124"/>
                  <a:gd name="T30" fmla="*/ 49 w 126"/>
                  <a:gd name="T31" fmla="*/ 0 h 124"/>
                  <a:gd name="T32" fmla="*/ 62 w 126"/>
                  <a:gd name="T33" fmla="*/ 0 h 124"/>
                  <a:gd name="T34" fmla="*/ 74 w 126"/>
                  <a:gd name="T35" fmla="*/ 0 h 124"/>
                  <a:gd name="T36" fmla="*/ 86 w 126"/>
                  <a:gd name="T37" fmla="*/ 5 h 124"/>
                  <a:gd name="T38" fmla="*/ 96 w 126"/>
                  <a:gd name="T39" fmla="*/ 9 h 124"/>
                  <a:gd name="T40" fmla="*/ 106 w 126"/>
                  <a:gd name="T41" fmla="*/ 17 h 124"/>
                  <a:gd name="T42" fmla="*/ 112 w 126"/>
                  <a:gd name="T43" fmla="*/ 26 h 124"/>
                  <a:gd name="T44" fmla="*/ 119 w 126"/>
                  <a:gd name="T45" fmla="*/ 36 h 124"/>
                  <a:gd name="T46" fmla="*/ 122 w 126"/>
                  <a:gd name="T47" fmla="*/ 47 h 124"/>
                  <a:gd name="T48" fmla="*/ 126 w 126"/>
                  <a:gd name="T49" fmla="*/ 62 h 124"/>
                  <a:gd name="T50" fmla="*/ 122 w 126"/>
                  <a:gd name="T51" fmla="*/ 74 h 124"/>
                  <a:gd name="T52" fmla="*/ 119 w 126"/>
                  <a:gd name="T53" fmla="*/ 86 h 124"/>
                  <a:gd name="T54" fmla="*/ 112 w 126"/>
                  <a:gd name="T55" fmla="*/ 96 h 124"/>
                  <a:gd name="T56" fmla="*/ 106 w 126"/>
                  <a:gd name="T57" fmla="*/ 106 h 124"/>
                  <a:gd name="T58" fmla="*/ 96 w 126"/>
                  <a:gd name="T59" fmla="*/ 111 h 124"/>
                  <a:gd name="T60" fmla="*/ 86 w 126"/>
                  <a:gd name="T61" fmla="*/ 118 h 124"/>
                  <a:gd name="T62" fmla="*/ 74 w 126"/>
                  <a:gd name="T63" fmla="*/ 121 h 124"/>
                  <a:gd name="T64" fmla="*/ 62 w 126"/>
                  <a:gd name="T65" fmla="*/ 124 h 124"/>
                  <a:gd name="T66" fmla="*/ 62 w 126"/>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4">
                    <a:moveTo>
                      <a:pt x="62" y="124"/>
                    </a:moveTo>
                    <a:lnTo>
                      <a:pt x="49" y="121"/>
                    </a:lnTo>
                    <a:lnTo>
                      <a:pt x="37" y="118"/>
                    </a:lnTo>
                    <a:lnTo>
                      <a:pt x="27" y="111"/>
                    </a:lnTo>
                    <a:lnTo>
                      <a:pt x="19" y="106"/>
                    </a:lnTo>
                    <a:lnTo>
                      <a:pt x="9" y="96"/>
                    </a:lnTo>
                    <a:lnTo>
                      <a:pt x="4" y="86"/>
                    </a:lnTo>
                    <a:lnTo>
                      <a:pt x="0" y="74"/>
                    </a:lnTo>
                    <a:lnTo>
                      <a:pt x="0" y="62"/>
                    </a:lnTo>
                    <a:lnTo>
                      <a:pt x="0" y="47"/>
                    </a:lnTo>
                    <a:lnTo>
                      <a:pt x="4" y="36"/>
                    </a:lnTo>
                    <a:lnTo>
                      <a:pt x="9" y="26"/>
                    </a:lnTo>
                    <a:lnTo>
                      <a:pt x="19" y="17"/>
                    </a:lnTo>
                    <a:lnTo>
                      <a:pt x="27" y="9"/>
                    </a:lnTo>
                    <a:lnTo>
                      <a:pt x="37" y="5"/>
                    </a:lnTo>
                    <a:lnTo>
                      <a:pt x="49" y="0"/>
                    </a:lnTo>
                    <a:lnTo>
                      <a:pt x="62" y="0"/>
                    </a:lnTo>
                    <a:lnTo>
                      <a:pt x="74" y="0"/>
                    </a:lnTo>
                    <a:lnTo>
                      <a:pt x="86" y="5"/>
                    </a:lnTo>
                    <a:lnTo>
                      <a:pt x="96" y="9"/>
                    </a:lnTo>
                    <a:lnTo>
                      <a:pt x="106" y="17"/>
                    </a:lnTo>
                    <a:lnTo>
                      <a:pt x="112" y="26"/>
                    </a:lnTo>
                    <a:lnTo>
                      <a:pt x="119" y="36"/>
                    </a:lnTo>
                    <a:lnTo>
                      <a:pt x="122" y="47"/>
                    </a:lnTo>
                    <a:lnTo>
                      <a:pt x="126" y="62"/>
                    </a:lnTo>
                    <a:lnTo>
                      <a:pt x="122" y="74"/>
                    </a:lnTo>
                    <a:lnTo>
                      <a:pt x="119" y="86"/>
                    </a:lnTo>
                    <a:lnTo>
                      <a:pt x="112" y="96"/>
                    </a:lnTo>
                    <a:lnTo>
                      <a:pt x="106" y="106"/>
                    </a:lnTo>
                    <a:lnTo>
                      <a:pt x="96" y="111"/>
                    </a:lnTo>
                    <a:lnTo>
                      <a:pt x="86" y="118"/>
                    </a:lnTo>
                    <a:lnTo>
                      <a:pt x="74" y="121"/>
                    </a:lnTo>
                    <a:lnTo>
                      <a:pt x="62" y="124"/>
                    </a:lnTo>
                    <a:lnTo>
                      <a:pt x="62"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6" name="Freeform 866"/>
              <p:cNvSpPr>
                <a:spLocks/>
              </p:cNvSpPr>
              <p:nvPr/>
            </p:nvSpPr>
            <p:spPr bwMode="auto">
              <a:xfrm>
                <a:off x="4805" y="2060"/>
                <a:ext cx="63" cy="62"/>
              </a:xfrm>
              <a:custGeom>
                <a:avLst/>
                <a:gdLst>
                  <a:gd name="T0" fmla="*/ 63 w 125"/>
                  <a:gd name="T1" fmla="*/ 124 h 124"/>
                  <a:gd name="T2" fmla="*/ 48 w 125"/>
                  <a:gd name="T3" fmla="*/ 120 h 124"/>
                  <a:gd name="T4" fmla="*/ 38 w 125"/>
                  <a:gd name="T5" fmla="*/ 117 h 124"/>
                  <a:gd name="T6" fmla="*/ 27 w 125"/>
                  <a:gd name="T7" fmla="*/ 110 h 124"/>
                  <a:gd name="T8" fmla="*/ 18 w 125"/>
                  <a:gd name="T9" fmla="*/ 105 h 124"/>
                  <a:gd name="T10" fmla="*/ 8 w 125"/>
                  <a:gd name="T11" fmla="*/ 95 h 124"/>
                  <a:gd name="T12" fmla="*/ 3 w 125"/>
                  <a:gd name="T13" fmla="*/ 85 h 124"/>
                  <a:gd name="T14" fmla="*/ 0 w 125"/>
                  <a:gd name="T15" fmla="*/ 73 h 124"/>
                  <a:gd name="T16" fmla="*/ 0 w 125"/>
                  <a:gd name="T17" fmla="*/ 62 h 124"/>
                  <a:gd name="T18" fmla="*/ 0 w 125"/>
                  <a:gd name="T19" fmla="*/ 47 h 124"/>
                  <a:gd name="T20" fmla="*/ 3 w 125"/>
                  <a:gd name="T21" fmla="*/ 35 h 124"/>
                  <a:gd name="T22" fmla="*/ 8 w 125"/>
                  <a:gd name="T23" fmla="*/ 25 h 124"/>
                  <a:gd name="T24" fmla="*/ 18 w 125"/>
                  <a:gd name="T25" fmla="*/ 17 h 124"/>
                  <a:gd name="T26" fmla="*/ 27 w 125"/>
                  <a:gd name="T27" fmla="*/ 8 h 124"/>
                  <a:gd name="T28" fmla="*/ 38 w 125"/>
                  <a:gd name="T29" fmla="*/ 3 h 124"/>
                  <a:gd name="T30" fmla="*/ 48 w 125"/>
                  <a:gd name="T31" fmla="*/ 0 h 124"/>
                  <a:gd name="T32" fmla="*/ 63 w 125"/>
                  <a:gd name="T33" fmla="*/ 0 h 124"/>
                  <a:gd name="T34" fmla="*/ 75 w 125"/>
                  <a:gd name="T35" fmla="*/ 0 h 124"/>
                  <a:gd name="T36" fmla="*/ 87 w 125"/>
                  <a:gd name="T37" fmla="*/ 3 h 124"/>
                  <a:gd name="T38" fmla="*/ 97 w 125"/>
                  <a:gd name="T39" fmla="*/ 8 h 124"/>
                  <a:gd name="T40" fmla="*/ 107 w 125"/>
                  <a:gd name="T41" fmla="*/ 17 h 124"/>
                  <a:gd name="T42" fmla="*/ 112 w 125"/>
                  <a:gd name="T43" fmla="*/ 25 h 124"/>
                  <a:gd name="T44" fmla="*/ 119 w 125"/>
                  <a:gd name="T45" fmla="*/ 35 h 124"/>
                  <a:gd name="T46" fmla="*/ 122 w 125"/>
                  <a:gd name="T47" fmla="*/ 47 h 124"/>
                  <a:gd name="T48" fmla="*/ 125 w 125"/>
                  <a:gd name="T49" fmla="*/ 62 h 124"/>
                  <a:gd name="T50" fmla="*/ 122 w 125"/>
                  <a:gd name="T51" fmla="*/ 73 h 124"/>
                  <a:gd name="T52" fmla="*/ 119 w 125"/>
                  <a:gd name="T53" fmla="*/ 85 h 124"/>
                  <a:gd name="T54" fmla="*/ 112 w 125"/>
                  <a:gd name="T55" fmla="*/ 95 h 124"/>
                  <a:gd name="T56" fmla="*/ 107 w 125"/>
                  <a:gd name="T57" fmla="*/ 105 h 124"/>
                  <a:gd name="T58" fmla="*/ 97 w 125"/>
                  <a:gd name="T59" fmla="*/ 110 h 124"/>
                  <a:gd name="T60" fmla="*/ 87 w 125"/>
                  <a:gd name="T61" fmla="*/ 117 h 124"/>
                  <a:gd name="T62" fmla="*/ 75 w 125"/>
                  <a:gd name="T63" fmla="*/ 120 h 124"/>
                  <a:gd name="T64" fmla="*/ 63 w 125"/>
                  <a:gd name="T65" fmla="*/ 124 h 124"/>
                  <a:gd name="T66" fmla="*/ 63 w 125"/>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4">
                    <a:moveTo>
                      <a:pt x="63" y="124"/>
                    </a:moveTo>
                    <a:lnTo>
                      <a:pt x="48" y="120"/>
                    </a:lnTo>
                    <a:lnTo>
                      <a:pt x="38" y="117"/>
                    </a:lnTo>
                    <a:lnTo>
                      <a:pt x="27" y="110"/>
                    </a:lnTo>
                    <a:lnTo>
                      <a:pt x="18" y="105"/>
                    </a:lnTo>
                    <a:lnTo>
                      <a:pt x="8" y="95"/>
                    </a:lnTo>
                    <a:lnTo>
                      <a:pt x="3" y="85"/>
                    </a:lnTo>
                    <a:lnTo>
                      <a:pt x="0" y="73"/>
                    </a:lnTo>
                    <a:lnTo>
                      <a:pt x="0" y="62"/>
                    </a:lnTo>
                    <a:lnTo>
                      <a:pt x="0" y="47"/>
                    </a:lnTo>
                    <a:lnTo>
                      <a:pt x="3" y="35"/>
                    </a:lnTo>
                    <a:lnTo>
                      <a:pt x="8" y="25"/>
                    </a:lnTo>
                    <a:lnTo>
                      <a:pt x="18" y="17"/>
                    </a:lnTo>
                    <a:lnTo>
                      <a:pt x="27" y="8"/>
                    </a:lnTo>
                    <a:lnTo>
                      <a:pt x="38" y="3"/>
                    </a:lnTo>
                    <a:lnTo>
                      <a:pt x="48" y="0"/>
                    </a:lnTo>
                    <a:lnTo>
                      <a:pt x="63" y="0"/>
                    </a:lnTo>
                    <a:lnTo>
                      <a:pt x="75" y="0"/>
                    </a:lnTo>
                    <a:lnTo>
                      <a:pt x="87" y="3"/>
                    </a:lnTo>
                    <a:lnTo>
                      <a:pt x="97" y="8"/>
                    </a:lnTo>
                    <a:lnTo>
                      <a:pt x="107" y="17"/>
                    </a:lnTo>
                    <a:lnTo>
                      <a:pt x="112" y="25"/>
                    </a:lnTo>
                    <a:lnTo>
                      <a:pt x="119" y="35"/>
                    </a:lnTo>
                    <a:lnTo>
                      <a:pt x="122" y="47"/>
                    </a:lnTo>
                    <a:lnTo>
                      <a:pt x="125" y="62"/>
                    </a:lnTo>
                    <a:lnTo>
                      <a:pt x="122" y="73"/>
                    </a:lnTo>
                    <a:lnTo>
                      <a:pt x="119" y="85"/>
                    </a:lnTo>
                    <a:lnTo>
                      <a:pt x="112" y="95"/>
                    </a:lnTo>
                    <a:lnTo>
                      <a:pt x="107" y="105"/>
                    </a:lnTo>
                    <a:lnTo>
                      <a:pt x="97" y="110"/>
                    </a:lnTo>
                    <a:lnTo>
                      <a:pt x="87" y="117"/>
                    </a:lnTo>
                    <a:lnTo>
                      <a:pt x="75" y="120"/>
                    </a:lnTo>
                    <a:lnTo>
                      <a:pt x="63" y="124"/>
                    </a:lnTo>
                    <a:lnTo>
                      <a:pt x="63"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7" name="Freeform 867"/>
              <p:cNvSpPr>
                <a:spLocks/>
              </p:cNvSpPr>
              <p:nvPr/>
            </p:nvSpPr>
            <p:spPr bwMode="auto">
              <a:xfrm>
                <a:off x="4908" y="2028"/>
                <a:ext cx="63" cy="61"/>
              </a:xfrm>
              <a:custGeom>
                <a:avLst/>
                <a:gdLst>
                  <a:gd name="T0" fmla="*/ 61 w 125"/>
                  <a:gd name="T1" fmla="*/ 122 h 122"/>
                  <a:gd name="T2" fmla="*/ 48 w 125"/>
                  <a:gd name="T3" fmla="*/ 121 h 122"/>
                  <a:gd name="T4" fmla="*/ 36 w 125"/>
                  <a:gd name="T5" fmla="*/ 117 h 122"/>
                  <a:gd name="T6" fmla="*/ 26 w 125"/>
                  <a:gd name="T7" fmla="*/ 111 h 122"/>
                  <a:gd name="T8" fmla="*/ 18 w 125"/>
                  <a:gd name="T9" fmla="*/ 104 h 122"/>
                  <a:gd name="T10" fmla="*/ 8 w 125"/>
                  <a:gd name="T11" fmla="*/ 94 h 122"/>
                  <a:gd name="T12" fmla="*/ 3 w 125"/>
                  <a:gd name="T13" fmla="*/ 86 h 122"/>
                  <a:gd name="T14" fmla="*/ 0 w 125"/>
                  <a:gd name="T15" fmla="*/ 74 h 122"/>
                  <a:gd name="T16" fmla="*/ 0 w 125"/>
                  <a:gd name="T17" fmla="*/ 62 h 122"/>
                  <a:gd name="T18" fmla="*/ 0 w 125"/>
                  <a:gd name="T19" fmla="*/ 49 h 122"/>
                  <a:gd name="T20" fmla="*/ 3 w 125"/>
                  <a:gd name="T21" fmla="*/ 37 h 122"/>
                  <a:gd name="T22" fmla="*/ 8 w 125"/>
                  <a:gd name="T23" fmla="*/ 27 h 122"/>
                  <a:gd name="T24" fmla="*/ 18 w 125"/>
                  <a:gd name="T25" fmla="*/ 19 h 122"/>
                  <a:gd name="T26" fmla="*/ 26 w 125"/>
                  <a:gd name="T27" fmla="*/ 9 h 122"/>
                  <a:gd name="T28" fmla="*/ 36 w 125"/>
                  <a:gd name="T29" fmla="*/ 4 h 122"/>
                  <a:gd name="T30" fmla="*/ 48 w 125"/>
                  <a:gd name="T31" fmla="*/ 0 h 122"/>
                  <a:gd name="T32" fmla="*/ 61 w 125"/>
                  <a:gd name="T33" fmla="*/ 0 h 122"/>
                  <a:gd name="T34" fmla="*/ 73 w 125"/>
                  <a:gd name="T35" fmla="*/ 0 h 122"/>
                  <a:gd name="T36" fmla="*/ 87 w 125"/>
                  <a:gd name="T37" fmla="*/ 4 h 122"/>
                  <a:gd name="T38" fmla="*/ 97 w 125"/>
                  <a:gd name="T39" fmla="*/ 9 h 122"/>
                  <a:gd name="T40" fmla="*/ 107 w 125"/>
                  <a:gd name="T41" fmla="*/ 19 h 122"/>
                  <a:gd name="T42" fmla="*/ 113 w 125"/>
                  <a:gd name="T43" fmla="*/ 27 h 122"/>
                  <a:gd name="T44" fmla="*/ 120 w 125"/>
                  <a:gd name="T45" fmla="*/ 37 h 122"/>
                  <a:gd name="T46" fmla="*/ 123 w 125"/>
                  <a:gd name="T47" fmla="*/ 49 h 122"/>
                  <a:gd name="T48" fmla="*/ 125 w 125"/>
                  <a:gd name="T49" fmla="*/ 62 h 122"/>
                  <a:gd name="T50" fmla="*/ 123 w 125"/>
                  <a:gd name="T51" fmla="*/ 74 h 122"/>
                  <a:gd name="T52" fmla="*/ 120 w 125"/>
                  <a:gd name="T53" fmla="*/ 86 h 122"/>
                  <a:gd name="T54" fmla="*/ 113 w 125"/>
                  <a:gd name="T55" fmla="*/ 94 h 122"/>
                  <a:gd name="T56" fmla="*/ 107 w 125"/>
                  <a:gd name="T57" fmla="*/ 104 h 122"/>
                  <a:gd name="T58" fmla="*/ 97 w 125"/>
                  <a:gd name="T59" fmla="*/ 111 h 122"/>
                  <a:gd name="T60" fmla="*/ 87 w 125"/>
                  <a:gd name="T61" fmla="*/ 117 h 122"/>
                  <a:gd name="T62" fmla="*/ 73 w 125"/>
                  <a:gd name="T63" fmla="*/ 121 h 122"/>
                  <a:gd name="T64" fmla="*/ 61 w 125"/>
                  <a:gd name="T65" fmla="*/ 122 h 122"/>
                  <a:gd name="T66" fmla="*/ 61 w 125"/>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22">
                    <a:moveTo>
                      <a:pt x="61" y="122"/>
                    </a:moveTo>
                    <a:lnTo>
                      <a:pt x="48" y="121"/>
                    </a:lnTo>
                    <a:lnTo>
                      <a:pt x="36" y="117"/>
                    </a:lnTo>
                    <a:lnTo>
                      <a:pt x="26" y="111"/>
                    </a:lnTo>
                    <a:lnTo>
                      <a:pt x="18" y="104"/>
                    </a:lnTo>
                    <a:lnTo>
                      <a:pt x="8" y="94"/>
                    </a:lnTo>
                    <a:lnTo>
                      <a:pt x="3" y="86"/>
                    </a:lnTo>
                    <a:lnTo>
                      <a:pt x="0" y="74"/>
                    </a:lnTo>
                    <a:lnTo>
                      <a:pt x="0" y="62"/>
                    </a:lnTo>
                    <a:lnTo>
                      <a:pt x="0" y="49"/>
                    </a:lnTo>
                    <a:lnTo>
                      <a:pt x="3" y="37"/>
                    </a:lnTo>
                    <a:lnTo>
                      <a:pt x="8" y="27"/>
                    </a:lnTo>
                    <a:lnTo>
                      <a:pt x="18" y="19"/>
                    </a:lnTo>
                    <a:lnTo>
                      <a:pt x="26" y="9"/>
                    </a:lnTo>
                    <a:lnTo>
                      <a:pt x="36" y="4"/>
                    </a:lnTo>
                    <a:lnTo>
                      <a:pt x="48" y="0"/>
                    </a:lnTo>
                    <a:lnTo>
                      <a:pt x="61" y="0"/>
                    </a:lnTo>
                    <a:lnTo>
                      <a:pt x="73" y="0"/>
                    </a:lnTo>
                    <a:lnTo>
                      <a:pt x="87" y="4"/>
                    </a:lnTo>
                    <a:lnTo>
                      <a:pt x="97" y="9"/>
                    </a:lnTo>
                    <a:lnTo>
                      <a:pt x="107" y="19"/>
                    </a:lnTo>
                    <a:lnTo>
                      <a:pt x="113" y="27"/>
                    </a:lnTo>
                    <a:lnTo>
                      <a:pt x="120" y="37"/>
                    </a:lnTo>
                    <a:lnTo>
                      <a:pt x="123" y="49"/>
                    </a:lnTo>
                    <a:lnTo>
                      <a:pt x="125" y="62"/>
                    </a:lnTo>
                    <a:lnTo>
                      <a:pt x="123" y="74"/>
                    </a:lnTo>
                    <a:lnTo>
                      <a:pt x="120" y="86"/>
                    </a:lnTo>
                    <a:lnTo>
                      <a:pt x="113" y="94"/>
                    </a:lnTo>
                    <a:lnTo>
                      <a:pt x="107" y="104"/>
                    </a:lnTo>
                    <a:lnTo>
                      <a:pt x="97" y="111"/>
                    </a:lnTo>
                    <a:lnTo>
                      <a:pt x="87" y="117"/>
                    </a:lnTo>
                    <a:lnTo>
                      <a:pt x="73" y="121"/>
                    </a:lnTo>
                    <a:lnTo>
                      <a:pt x="61" y="122"/>
                    </a:lnTo>
                    <a:lnTo>
                      <a:pt x="61" y="122"/>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8" name="Freeform 868"/>
              <p:cNvSpPr>
                <a:spLocks/>
              </p:cNvSpPr>
              <p:nvPr/>
            </p:nvSpPr>
            <p:spPr bwMode="auto">
              <a:xfrm>
                <a:off x="4965" y="1950"/>
                <a:ext cx="64" cy="60"/>
              </a:xfrm>
              <a:custGeom>
                <a:avLst/>
                <a:gdLst>
                  <a:gd name="T0" fmla="*/ 65 w 127"/>
                  <a:gd name="T1" fmla="*/ 120 h 120"/>
                  <a:gd name="T2" fmla="*/ 50 w 127"/>
                  <a:gd name="T3" fmla="*/ 117 h 120"/>
                  <a:gd name="T4" fmla="*/ 38 w 127"/>
                  <a:gd name="T5" fmla="*/ 114 h 120"/>
                  <a:gd name="T6" fmla="*/ 27 w 127"/>
                  <a:gd name="T7" fmla="*/ 107 h 120"/>
                  <a:gd name="T8" fmla="*/ 18 w 127"/>
                  <a:gd name="T9" fmla="*/ 102 h 120"/>
                  <a:gd name="T10" fmla="*/ 8 w 127"/>
                  <a:gd name="T11" fmla="*/ 92 h 120"/>
                  <a:gd name="T12" fmla="*/ 3 w 127"/>
                  <a:gd name="T13" fmla="*/ 82 h 120"/>
                  <a:gd name="T14" fmla="*/ 0 w 127"/>
                  <a:gd name="T15" fmla="*/ 70 h 120"/>
                  <a:gd name="T16" fmla="*/ 0 w 127"/>
                  <a:gd name="T17" fmla="*/ 59 h 120"/>
                  <a:gd name="T18" fmla="*/ 0 w 127"/>
                  <a:gd name="T19" fmla="*/ 45 h 120"/>
                  <a:gd name="T20" fmla="*/ 3 w 127"/>
                  <a:gd name="T21" fmla="*/ 34 h 120"/>
                  <a:gd name="T22" fmla="*/ 8 w 127"/>
                  <a:gd name="T23" fmla="*/ 25 h 120"/>
                  <a:gd name="T24" fmla="*/ 18 w 127"/>
                  <a:gd name="T25" fmla="*/ 17 h 120"/>
                  <a:gd name="T26" fmla="*/ 27 w 127"/>
                  <a:gd name="T27" fmla="*/ 8 h 120"/>
                  <a:gd name="T28" fmla="*/ 38 w 127"/>
                  <a:gd name="T29" fmla="*/ 3 h 120"/>
                  <a:gd name="T30" fmla="*/ 50 w 127"/>
                  <a:gd name="T31" fmla="*/ 0 h 120"/>
                  <a:gd name="T32" fmla="*/ 65 w 127"/>
                  <a:gd name="T33" fmla="*/ 0 h 120"/>
                  <a:gd name="T34" fmla="*/ 77 w 127"/>
                  <a:gd name="T35" fmla="*/ 0 h 120"/>
                  <a:gd name="T36" fmla="*/ 89 w 127"/>
                  <a:gd name="T37" fmla="*/ 3 h 120"/>
                  <a:gd name="T38" fmla="*/ 99 w 127"/>
                  <a:gd name="T39" fmla="*/ 8 h 120"/>
                  <a:gd name="T40" fmla="*/ 109 w 127"/>
                  <a:gd name="T41" fmla="*/ 17 h 120"/>
                  <a:gd name="T42" fmla="*/ 114 w 127"/>
                  <a:gd name="T43" fmla="*/ 25 h 120"/>
                  <a:gd name="T44" fmla="*/ 120 w 127"/>
                  <a:gd name="T45" fmla="*/ 34 h 120"/>
                  <a:gd name="T46" fmla="*/ 124 w 127"/>
                  <a:gd name="T47" fmla="*/ 45 h 120"/>
                  <a:gd name="T48" fmla="*/ 127 w 127"/>
                  <a:gd name="T49" fmla="*/ 59 h 120"/>
                  <a:gd name="T50" fmla="*/ 124 w 127"/>
                  <a:gd name="T51" fmla="*/ 70 h 120"/>
                  <a:gd name="T52" fmla="*/ 120 w 127"/>
                  <a:gd name="T53" fmla="*/ 82 h 120"/>
                  <a:gd name="T54" fmla="*/ 114 w 127"/>
                  <a:gd name="T55" fmla="*/ 92 h 120"/>
                  <a:gd name="T56" fmla="*/ 109 w 127"/>
                  <a:gd name="T57" fmla="*/ 102 h 120"/>
                  <a:gd name="T58" fmla="*/ 99 w 127"/>
                  <a:gd name="T59" fmla="*/ 107 h 120"/>
                  <a:gd name="T60" fmla="*/ 89 w 127"/>
                  <a:gd name="T61" fmla="*/ 114 h 120"/>
                  <a:gd name="T62" fmla="*/ 77 w 127"/>
                  <a:gd name="T63" fmla="*/ 117 h 120"/>
                  <a:gd name="T64" fmla="*/ 65 w 127"/>
                  <a:gd name="T65" fmla="*/ 120 h 120"/>
                  <a:gd name="T66" fmla="*/ 65 w 127"/>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20">
                    <a:moveTo>
                      <a:pt x="65" y="120"/>
                    </a:moveTo>
                    <a:lnTo>
                      <a:pt x="50" y="117"/>
                    </a:lnTo>
                    <a:lnTo>
                      <a:pt x="38" y="114"/>
                    </a:lnTo>
                    <a:lnTo>
                      <a:pt x="27" y="107"/>
                    </a:lnTo>
                    <a:lnTo>
                      <a:pt x="18" y="102"/>
                    </a:lnTo>
                    <a:lnTo>
                      <a:pt x="8" y="92"/>
                    </a:lnTo>
                    <a:lnTo>
                      <a:pt x="3" y="82"/>
                    </a:lnTo>
                    <a:lnTo>
                      <a:pt x="0" y="70"/>
                    </a:lnTo>
                    <a:lnTo>
                      <a:pt x="0" y="59"/>
                    </a:lnTo>
                    <a:lnTo>
                      <a:pt x="0" y="45"/>
                    </a:lnTo>
                    <a:lnTo>
                      <a:pt x="3" y="34"/>
                    </a:lnTo>
                    <a:lnTo>
                      <a:pt x="8" y="25"/>
                    </a:lnTo>
                    <a:lnTo>
                      <a:pt x="18" y="17"/>
                    </a:lnTo>
                    <a:lnTo>
                      <a:pt x="27" y="8"/>
                    </a:lnTo>
                    <a:lnTo>
                      <a:pt x="38" y="3"/>
                    </a:lnTo>
                    <a:lnTo>
                      <a:pt x="50" y="0"/>
                    </a:lnTo>
                    <a:lnTo>
                      <a:pt x="65" y="0"/>
                    </a:lnTo>
                    <a:lnTo>
                      <a:pt x="77" y="0"/>
                    </a:lnTo>
                    <a:lnTo>
                      <a:pt x="89" y="3"/>
                    </a:lnTo>
                    <a:lnTo>
                      <a:pt x="99" y="8"/>
                    </a:lnTo>
                    <a:lnTo>
                      <a:pt x="109" y="17"/>
                    </a:lnTo>
                    <a:lnTo>
                      <a:pt x="114" y="25"/>
                    </a:lnTo>
                    <a:lnTo>
                      <a:pt x="120" y="34"/>
                    </a:lnTo>
                    <a:lnTo>
                      <a:pt x="124" y="45"/>
                    </a:lnTo>
                    <a:lnTo>
                      <a:pt x="127" y="59"/>
                    </a:lnTo>
                    <a:lnTo>
                      <a:pt x="124" y="70"/>
                    </a:lnTo>
                    <a:lnTo>
                      <a:pt x="120" y="82"/>
                    </a:lnTo>
                    <a:lnTo>
                      <a:pt x="114" y="92"/>
                    </a:lnTo>
                    <a:lnTo>
                      <a:pt x="109" y="102"/>
                    </a:lnTo>
                    <a:lnTo>
                      <a:pt x="99" y="107"/>
                    </a:lnTo>
                    <a:lnTo>
                      <a:pt x="89" y="114"/>
                    </a:lnTo>
                    <a:lnTo>
                      <a:pt x="77" y="117"/>
                    </a:lnTo>
                    <a:lnTo>
                      <a:pt x="65" y="120"/>
                    </a:lnTo>
                    <a:lnTo>
                      <a:pt x="65" y="120"/>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9" name="Freeform 869"/>
              <p:cNvSpPr>
                <a:spLocks/>
              </p:cNvSpPr>
              <p:nvPr/>
            </p:nvSpPr>
            <p:spPr bwMode="auto">
              <a:xfrm>
                <a:off x="4920" y="1756"/>
                <a:ext cx="61" cy="62"/>
              </a:xfrm>
              <a:custGeom>
                <a:avLst/>
                <a:gdLst>
                  <a:gd name="T0" fmla="*/ 62 w 124"/>
                  <a:gd name="T1" fmla="*/ 124 h 124"/>
                  <a:gd name="T2" fmla="*/ 47 w 124"/>
                  <a:gd name="T3" fmla="*/ 122 h 124"/>
                  <a:gd name="T4" fmla="*/ 35 w 124"/>
                  <a:gd name="T5" fmla="*/ 119 h 124"/>
                  <a:gd name="T6" fmla="*/ 25 w 124"/>
                  <a:gd name="T7" fmla="*/ 112 h 124"/>
                  <a:gd name="T8" fmla="*/ 17 w 124"/>
                  <a:gd name="T9" fmla="*/ 105 h 124"/>
                  <a:gd name="T10" fmla="*/ 8 w 124"/>
                  <a:gd name="T11" fmla="*/ 95 h 124"/>
                  <a:gd name="T12" fmla="*/ 3 w 124"/>
                  <a:gd name="T13" fmla="*/ 85 h 124"/>
                  <a:gd name="T14" fmla="*/ 0 w 124"/>
                  <a:gd name="T15" fmla="*/ 73 h 124"/>
                  <a:gd name="T16" fmla="*/ 0 w 124"/>
                  <a:gd name="T17" fmla="*/ 62 h 124"/>
                  <a:gd name="T18" fmla="*/ 0 w 124"/>
                  <a:gd name="T19" fmla="*/ 48 h 124"/>
                  <a:gd name="T20" fmla="*/ 3 w 124"/>
                  <a:gd name="T21" fmla="*/ 37 h 124"/>
                  <a:gd name="T22" fmla="*/ 8 w 124"/>
                  <a:gd name="T23" fmla="*/ 27 h 124"/>
                  <a:gd name="T24" fmla="*/ 17 w 124"/>
                  <a:gd name="T25" fmla="*/ 18 h 124"/>
                  <a:gd name="T26" fmla="*/ 25 w 124"/>
                  <a:gd name="T27" fmla="*/ 8 h 124"/>
                  <a:gd name="T28" fmla="*/ 35 w 124"/>
                  <a:gd name="T29" fmla="*/ 3 h 124"/>
                  <a:gd name="T30" fmla="*/ 47 w 124"/>
                  <a:gd name="T31" fmla="*/ 0 h 124"/>
                  <a:gd name="T32" fmla="*/ 62 w 124"/>
                  <a:gd name="T33" fmla="*/ 0 h 124"/>
                  <a:gd name="T34" fmla="*/ 74 w 124"/>
                  <a:gd name="T35" fmla="*/ 0 h 124"/>
                  <a:gd name="T36" fmla="*/ 85 w 124"/>
                  <a:gd name="T37" fmla="*/ 3 h 124"/>
                  <a:gd name="T38" fmla="*/ 95 w 124"/>
                  <a:gd name="T39" fmla="*/ 8 h 124"/>
                  <a:gd name="T40" fmla="*/ 105 w 124"/>
                  <a:gd name="T41" fmla="*/ 18 h 124"/>
                  <a:gd name="T42" fmla="*/ 110 w 124"/>
                  <a:gd name="T43" fmla="*/ 27 h 124"/>
                  <a:gd name="T44" fmla="*/ 117 w 124"/>
                  <a:gd name="T45" fmla="*/ 37 h 124"/>
                  <a:gd name="T46" fmla="*/ 120 w 124"/>
                  <a:gd name="T47" fmla="*/ 48 h 124"/>
                  <a:gd name="T48" fmla="*/ 124 w 124"/>
                  <a:gd name="T49" fmla="*/ 62 h 124"/>
                  <a:gd name="T50" fmla="*/ 120 w 124"/>
                  <a:gd name="T51" fmla="*/ 73 h 124"/>
                  <a:gd name="T52" fmla="*/ 117 w 124"/>
                  <a:gd name="T53" fmla="*/ 85 h 124"/>
                  <a:gd name="T54" fmla="*/ 110 w 124"/>
                  <a:gd name="T55" fmla="*/ 95 h 124"/>
                  <a:gd name="T56" fmla="*/ 105 w 124"/>
                  <a:gd name="T57" fmla="*/ 105 h 124"/>
                  <a:gd name="T58" fmla="*/ 95 w 124"/>
                  <a:gd name="T59" fmla="*/ 112 h 124"/>
                  <a:gd name="T60" fmla="*/ 85 w 124"/>
                  <a:gd name="T61" fmla="*/ 119 h 124"/>
                  <a:gd name="T62" fmla="*/ 74 w 124"/>
                  <a:gd name="T63" fmla="*/ 122 h 124"/>
                  <a:gd name="T64" fmla="*/ 62 w 124"/>
                  <a:gd name="T65" fmla="*/ 124 h 124"/>
                  <a:gd name="T66" fmla="*/ 62 w 124"/>
                  <a:gd name="T6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4">
                    <a:moveTo>
                      <a:pt x="62" y="124"/>
                    </a:moveTo>
                    <a:lnTo>
                      <a:pt x="47" y="122"/>
                    </a:lnTo>
                    <a:lnTo>
                      <a:pt x="35" y="119"/>
                    </a:lnTo>
                    <a:lnTo>
                      <a:pt x="25" y="112"/>
                    </a:lnTo>
                    <a:lnTo>
                      <a:pt x="17" y="105"/>
                    </a:lnTo>
                    <a:lnTo>
                      <a:pt x="8" y="95"/>
                    </a:lnTo>
                    <a:lnTo>
                      <a:pt x="3" y="85"/>
                    </a:lnTo>
                    <a:lnTo>
                      <a:pt x="0" y="73"/>
                    </a:lnTo>
                    <a:lnTo>
                      <a:pt x="0" y="62"/>
                    </a:lnTo>
                    <a:lnTo>
                      <a:pt x="0" y="48"/>
                    </a:lnTo>
                    <a:lnTo>
                      <a:pt x="3" y="37"/>
                    </a:lnTo>
                    <a:lnTo>
                      <a:pt x="8" y="27"/>
                    </a:lnTo>
                    <a:lnTo>
                      <a:pt x="17" y="18"/>
                    </a:lnTo>
                    <a:lnTo>
                      <a:pt x="25" y="8"/>
                    </a:lnTo>
                    <a:lnTo>
                      <a:pt x="35" y="3"/>
                    </a:lnTo>
                    <a:lnTo>
                      <a:pt x="47" y="0"/>
                    </a:lnTo>
                    <a:lnTo>
                      <a:pt x="62" y="0"/>
                    </a:lnTo>
                    <a:lnTo>
                      <a:pt x="74" y="0"/>
                    </a:lnTo>
                    <a:lnTo>
                      <a:pt x="85" y="3"/>
                    </a:lnTo>
                    <a:lnTo>
                      <a:pt x="95" y="8"/>
                    </a:lnTo>
                    <a:lnTo>
                      <a:pt x="105" y="18"/>
                    </a:lnTo>
                    <a:lnTo>
                      <a:pt x="110" y="27"/>
                    </a:lnTo>
                    <a:lnTo>
                      <a:pt x="117" y="37"/>
                    </a:lnTo>
                    <a:lnTo>
                      <a:pt x="120" y="48"/>
                    </a:lnTo>
                    <a:lnTo>
                      <a:pt x="124" y="62"/>
                    </a:lnTo>
                    <a:lnTo>
                      <a:pt x="120" y="73"/>
                    </a:lnTo>
                    <a:lnTo>
                      <a:pt x="117" y="85"/>
                    </a:lnTo>
                    <a:lnTo>
                      <a:pt x="110" y="95"/>
                    </a:lnTo>
                    <a:lnTo>
                      <a:pt x="105" y="105"/>
                    </a:lnTo>
                    <a:lnTo>
                      <a:pt x="95" y="112"/>
                    </a:lnTo>
                    <a:lnTo>
                      <a:pt x="85" y="119"/>
                    </a:lnTo>
                    <a:lnTo>
                      <a:pt x="74" y="122"/>
                    </a:lnTo>
                    <a:lnTo>
                      <a:pt x="62" y="124"/>
                    </a:lnTo>
                    <a:lnTo>
                      <a:pt x="62" y="124"/>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0" name="Freeform 870"/>
              <p:cNvSpPr>
                <a:spLocks/>
              </p:cNvSpPr>
              <p:nvPr/>
            </p:nvSpPr>
            <p:spPr bwMode="auto">
              <a:xfrm>
                <a:off x="4700" y="2040"/>
                <a:ext cx="62" cy="61"/>
              </a:xfrm>
              <a:custGeom>
                <a:avLst/>
                <a:gdLst>
                  <a:gd name="T0" fmla="*/ 63 w 124"/>
                  <a:gd name="T1" fmla="*/ 122 h 122"/>
                  <a:gd name="T2" fmla="*/ 48 w 124"/>
                  <a:gd name="T3" fmla="*/ 118 h 122"/>
                  <a:gd name="T4" fmla="*/ 38 w 124"/>
                  <a:gd name="T5" fmla="*/ 115 h 122"/>
                  <a:gd name="T6" fmla="*/ 27 w 124"/>
                  <a:gd name="T7" fmla="*/ 108 h 122"/>
                  <a:gd name="T8" fmla="*/ 18 w 124"/>
                  <a:gd name="T9" fmla="*/ 103 h 122"/>
                  <a:gd name="T10" fmla="*/ 8 w 124"/>
                  <a:gd name="T11" fmla="*/ 93 h 122"/>
                  <a:gd name="T12" fmla="*/ 3 w 124"/>
                  <a:gd name="T13" fmla="*/ 83 h 122"/>
                  <a:gd name="T14" fmla="*/ 0 w 124"/>
                  <a:gd name="T15" fmla="*/ 72 h 122"/>
                  <a:gd name="T16" fmla="*/ 0 w 124"/>
                  <a:gd name="T17" fmla="*/ 60 h 122"/>
                  <a:gd name="T18" fmla="*/ 0 w 124"/>
                  <a:gd name="T19" fmla="*/ 46 h 122"/>
                  <a:gd name="T20" fmla="*/ 3 w 124"/>
                  <a:gd name="T21" fmla="*/ 35 h 122"/>
                  <a:gd name="T22" fmla="*/ 8 w 124"/>
                  <a:gd name="T23" fmla="*/ 25 h 122"/>
                  <a:gd name="T24" fmla="*/ 18 w 124"/>
                  <a:gd name="T25" fmla="*/ 16 h 122"/>
                  <a:gd name="T26" fmla="*/ 27 w 124"/>
                  <a:gd name="T27" fmla="*/ 8 h 122"/>
                  <a:gd name="T28" fmla="*/ 38 w 124"/>
                  <a:gd name="T29" fmla="*/ 3 h 122"/>
                  <a:gd name="T30" fmla="*/ 48 w 124"/>
                  <a:gd name="T31" fmla="*/ 0 h 122"/>
                  <a:gd name="T32" fmla="*/ 63 w 124"/>
                  <a:gd name="T33" fmla="*/ 0 h 122"/>
                  <a:gd name="T34" fmla="*/ 75 w 124"/>
                  <a:gd name="T35" fmla="*/ 0 h 122"/>
                  <a:gd name="T36" fmla="*/ 87 w 124"/>
                  <a:gd name="T37" fmla="*/ 3 h 122"/>
                  <a:gd name="T38" fmla="*/ 97 w 124"/>
                  <a:gd name="T39" fmla="*/ 8 h 122"/>
                  <a:gd name="T40" fmla="*/ 105 w 124"/>
                  <a:gd name="T41" fmla="*/ 16 h 122"/>
                  <a:gd name="T42" fmla="*/ 110 w 124"/>
                  <a:gd name="T43" fmla="*/ 25 h 122"/>
                  <a:gd name="T44" fmla="*/ 117 w 124"/>
                  <a:gd name="T45" fmla="*/ 35 h 122"/>
                  <a:gd name="T46" fmla="*/ 120 w 124"/>
                  <a:gd name="T47" fmla="*/ 46 h 122"/>
                  <a:gd name="T48" fmla="*/ 124 w 124"/>
                  <a:gd name="T49" fmla="*/ 60 h 122"/>
                  <a:gd name="T50" fmla="*/ 120 w 124"/>
                  <a:gd name="T51" fmla="*/ 72 h 122"/>
                  <a:gd name="T52" fmla="*/ 117 w 124"/>
                  <a:gd name="T53" fmla="*/ 83 h 122"/>
                  <a:gd name="T54" fmla="*/ 110 w 124"/>
                  <a:gd name="T55" fmla="*/ 93 h 122"/>
                  <a:gd name="T56" fmla="*/ 105 w 124"/>
                  <a:gd name="T57" fmla="*/ 103 h 122"/>
                  <a:gd name="T58" fmla="*/ 97 w 124"/>
                  <a:gd name="T59" fmla="*/ 108 h 122"/>
                  <a:gd name="T60" fmla="*/ 87 w 124"/>
                  <a:gd name="T61" fmla="*/ 115 h 122"/>
                  <a:gd name="T62" fmla="*/ 75 w 124"/>
                  <a:gd name="T63" fmla="*/ 118 h 122"/>
                  <a:gd name="T64" fmla="*/ 63 w 124"/>
                  <a:gd name="T65" fmla="*/ 122 h 122"/>
                  <a:gd name="T66" fmla="*/ 63 w 124"/>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22">
                    <a:moveTo>
                      <a:pt x="63" y="122"/>
                    </a:moveTo>
                    <a:lnTo>
                      <a:pt x="48" y="118"/>
                    </a:lnTo>
                    <a:lnTo>
                      <a:pt x="38" y="115"/>
                    </a:lnTo>
                    <a:lnTo>
                      <a:pt x="27" y="108"/>
                    </a:lnTo>
                    <a:lnTo>
                      <a:pt x="18" y="103"/>
                    </a:lnTo>
                    <a:lnTo>
                      <a:pt x="8" y="93"/>
                    </a:lnTo>
                    <a:lnTo>
                      <a:pt x="3" y="83"/>
                    </a:lnTo>
                    <a:lnTo>
                      <a:pt x="0" y="72"/>
                    </a:lnTo>
                    <a:lnTo>
                      <a:pt x="0" y="60"/>
                    </a:lnTo>
                    <a:lnTo>
                      <a:pt x="0" y="46"/>
                    </a:lnTo>
                    <a:lnTo>
                      <a:pt x="3" y="35"/>
                    </a:lnTo>
                    <a:lnTo>
                      <a:pt x="8" y="25"/>
                    </a:lnTo>
                    <a:lnTo>
                      <a:pt x="18" y="16"/>
                    </a:lnTo>
                    <a:lnTo>
                      <a:pt x="27" y="8"/>
                    </a:lnTo>
                    <a:lnTo>
                      <a:pt x="38" y="3"/>
                    </a:lnTo>
                    <a:lnTo>
                      <a:pt x="48" y="0"/>
                    </a:lnTo>
                    <a:lnTo>
                      <a:pt x="63" y="0"/>
                    </a:lnTo>
                    <a:lnTo>
                      <a:pt x="75" y="0"/>
                    </a:lnTo>
                    <a:lnTo>
                      <a:pt x="87" y="3"/>
                    </a:lnTo>
                    <a:lnTo>
                      <a:pt x="97" y="8"/>
                    </a:lnTo>
                    <a:lnTo>
                      <a:pt x="105" y="16"/>
                    </a:lnTo>
                    <a:lnTo>
                      <a:pt x="110" y="25"/>
                    </a:lnTo>
                    <a:lnTo>
                      <a:pt x="117" y="35"/>
                    </a:lnTo>
                    <a:lnTo>
                      <a:pt x="120" y="46"/>
                    </a:lnTo>
                    <a:lnTo>
                      <a:pt x="124" y="60"/>
                    </a:lnTo>
                    <a:lnTo>
                      <a:pt x="120" y="72"/>
                    </a:lnTo>
                    <a:lnTo>
                      <a:pt x="117" y="83"/>
                    </a:lnTo>
                    <a:lnTo>
                      <a:pt x="110" y="93"/>
                    </a:lnTo>
                    <a:lnTo>
                      <a:pt x="105" y="103"/>
                    </a:lnTo>
                    <a:lnTo>
                      <a:pt x="97" y="108"/>
                    </a:lnTo>
                    <a:lnTo>
                      <a:pt x="87" y="115"/>
                    </a:lnTo>
                    <a:lnTo>
                      <a:pt x="75" y="118"/>
                    </a:lnTo>
                    <a:lnTo>
                      <a:pt x="63" y="122"/>
                    </a:lnTo>
                    <a:lnTo>
                      <a:pt x="63" y="122"/>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1" name="Freeform 871"/>
              <p:cNvSpPr>
                <a:spLocks/>
              </p:cNvSpPr>
              <p:nvPr/>
            </p:nvSpPr>
            <p:spPr bwMode="auto">
              <a:xfrm>
                <a:off x="4814" y="1729"/>
                <a:ext cx="39" cy="38"/>
              </a:xfrm>
              <a:custGeom>
                <a:avLst/>
                <a:gdLst>
                  <a:gd name="T0" fmla="*/ 39 w 77"/>
                  <a:gd name="T1" fmla="*/ 77 h 77"/>
                  <a:gd name="T2" fmla="*/ 52 w 77"/>
                  <a:gd name="T3" fmla="*/ 73 h 77"/>
                  <a:gd name="T4" fmla="*/ 66 w 77"/>
                  <a:gd name="T5" fmla="*/ 65 h 77"/>
                  <a:gd name="T6" fmla="*/ 74 w 77"/>
                  <a:gd name="T7" fmla="*/ 51 h 77"/>
                  <a:gd name="T8" fmla="*/ 77 w 77"/>
                  <a:gd name="T9" fmla="*/ 38 h 77"/>
                  <a:gd name="T10" fmla="*/ 74 w 77"/>
                  <a:gd name="T11" fmla="*/ 21 h 77"/>
                  <a:gd name="T12" fmla="*/ 66 w 77"/>
                  <a:gd name="T13" fmla="*/ 10 h 77"/>
                  <a:gd name="T14" fmla="*/ 52 w 77"/>
                  <a:gd name="T15" fmla="*/ 1 h 77"/>
                  <a:gd name="T16" fmla="*/ 39 w 77"/>
                  <a:gd name="T17" fmla="*/ 0 h 77"/>
                  <a:gd name="T18" fmla="*/ 22 w 77"/>
                  <a:gd name="T19" fmla="*/ 1 h 77"/>
                  <a:gd name="T20" fmla="*/ 10 w 77"/>
                  <a:gd name="T21" fmla="*/ 10 h 77"/>
                  <a:gd name="T22" fmla="*/ 2 w 77"/>
                  <a:gd name="T23" fmla="*/ 21 h 77"/>
                  <a:gd name="T24" fmla="*/ 0 w 77"/>
                  <a:gd name="T25" fmla="*/ 38 h 77"/>
                  <a:gd name="T26" fmla="*/ 2 w 77"/>
                  <a:gd name="T27" fmla="*/ 51 h 77"/>
                  <a:gd name="T28" fmla="*/ 10 w 77"/>
                  <a:gd name="T29" fmla="*/ 65 h 77"/>
                  <a:gd name="T30" fmla="*/ 22 w 77"/>
                  <a:gd name="T31" fmla="*/ 73 h 77"/>
                  <a:gd name="T32" fmla="*/ 39 w 77"/>
                  <a:gd name="T33" fmla="*/ 77 h 77"/>
                  <a:gd name="T34" fmla="*/ 39 w 77"/>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9" y="77"/>
                    </a:moveTo>
                    <a:lnTo>
                      <a:pt x="52" y="73"/>
                    </a:lnTo>
                    <a:lnTo>
                      <a:pt x="66" y="65"/>
                    </a:lnTo>
                    <a:lnTo>
                      <a:pt x="74" y="51"/>
                    </a:lnTo>
                    <a:lnTo>
                      <a:pt x="77" y="38"/>
                    </a:lnTo>
                    <a:lnTo>
                      <a:pt x="74" y="21"/>
                    </a:lnTo>
                    <a:lnTo>
                      <a:pt x="66" y="10"/>
                    </a:lnTo>
                    <a:lnTo>
                      <a:pt x="52" y="1"/>
                    </a:lnTo>
                    <a:lnTo>
                      <a:pt x="39" y="0"/>
                    </a:lnTo>
                    <a:lnTo>
                      <a:pt x="22" y="1"/>
                    </a:lnTo>
                    <a:lnTo>
                      <a:pt x="10" y="10"/>
                    </a:lnTo>
                    <a:lnTo>
                      <a:pt x="2" y="21"/>
                    </a:lnTo>
                    <a:lnTo>
                      <a:pt x="0" y="38"/>
                    </a:lnTo>
                    <a:lnTo>
                      <a:pt x="2" y="51"/>
                    </a:lnTo>
                    <a:lnTo>
                      <a:pt x="10" y="65"/>
                    </a:lnTo>
                    <a:lnTo>
                      <a:pt x="22" y="73"/>
                    </a:lnTo>
                    <a:lnTo>
                      <a:pt x="39" y="77"/>
                    </a:lnTo>
                    <a:lnTo>
                      <a:pt x="39" y="7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2" name="Freeform 872"/>
              <p:cNvSpPr>
                <a:spLocks/>
              </p:cNvSpPr>
              <p:nvPr/>
            </p:nvSpPr>
            <p:spPr bwMode="auto">
              <a:xfrm>
                <a:off x="4695" y="1767"/>
                <a:ext cx="41" cy="41"/>
              </a:xfrm>
              <a:custGeom>
                <a:avLst/>
                <a:gdLst>
                  <a:gd name="T0" fmla="*/ 40 w 82"/>
                  <a:gd name="T1" fmla="*/ 81 h 81"/>
                  <a:gd name="T2" fmla="*/ 55 w 82"/>
                  <a:gd name="T3" fmla="*/ 76 h 81"/>
                  <a:gd name="T4" fmla="*/ 68 w 82"/>
                  <a:gd name="T5" fmla="*/ 68 h 81"/>
                  <a:gd name="T6" fmla="*/ 77 w 82"/>
                  <a:gd name="T7" fmla="*/ 53 h 81"/>
                  <a:gd name="T8" fmla="*/ 82 w 82"/>
                  <a:gd name="T9" fmla="*/ 40 h 81"/>
                  <a:gd name="T10" fmla="*/ 77 w 82"/>
                  <a:gd name="T11" fmla="*/ 23 h 81"/>
                  <a:gd name="T12" fmla="*/ 68 w 82"/>
                  <a:gd name="T13" fmla="*/ 10 h 81"/>
                  <a:gd name="T14" fmla="*/ 55 w 82"/>
                  <a:gd name="T15" fmla="*/ 1 h 81"/>
                  <a:gd name="T16" fmla="*/ 40 w 82"/>
                  <a:gd name="T17" fmla="*/ 0 h 81"/>
                  <a:gd name="T18" fmla="*/ 23 w 82"/>
                  <a:gd name="T19" fmla="*/ 1 h 81"/>
                  <a:gd name="T20" fmla="*/ 12 w 82"/>
                  <a:gd name="T21" fmla="*/ 10 h 81"/>
                  <a:gd name="T22" fmla="*/ 1 w 82"/>
                  <a:gd name="T23" fmla="*/ 23 h 81"/>
                  <a:gd name="T24" fmla="*/ 0 w 82"/>
                  <a:gd name="T25" fmla="*/ 40 h 81"/>
                  <a:gd name="T26" fmla="*/ 1 w 82"/>
                  <a:gd name="T27" fmla="*/ 53 h 81"/>
                  <a:gd name="T28" fmla="*/ 12 w 82"/>
                  <a:gd name="T29" fmla="*/ 68 h 81"/>
                  <a:gd name="T30" fmla="*/ 23 w 82"/>
                  <a:gd name="T31" fmla="*/ 76 h 81"/>
                  <a:gd name="T32" fmla="*/ 40 w 82"/>
                  <a:gd name="T33" fmla="*/ 81 h 81"/>
                  <a:gd name="T34" fmla="*/ 40 w 82"/>
                  <a:gd name="T3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81">
                    <a:moveTo>
                      <a:pt x="40" y="81"/>
                    </a:moveTo>
                    <a:lnTo>
                      <a:pt x="55" y="76"/>
                    </a:lnTo>
                    <a:lnTo>
                      <a:pt x="68" y="68"/>
                    </a:lnTo>
                    <a:lnTo>
                      <a:pt x="77" y="53"/>
                    </a:lnTo>
                    <a:lnTo>
                      <a:pt x="82" y="40"/>
                    </a:lnTo>
                    <a:lnTo>
                      <a:pt x="77" y="23"/>
                    </a:lnTo>
                    <a:lnTo>
                      <a:pt x="68" y="10"/>
                    </a:lnTo>
                    <a:lnTo>
                      <a:pt x="55" y="1"/>
                    </a:lnTo>
                    <a:lnTo>
                      <a:pt x="40" y="0"/>
                    </a:lnTo>
                    <a:lnTo>
                      <a:pt x="23" y="1"/>
                    </a:lnTo>
                    <a:lnTo>
                      <a:pt x="12" y="10"/>
                    </a:lnTo>
                    <a:lnTo>
                      <a:pt x="1" y="23"/>
                    </a:lnTo>
                    <a:lnTo>
                      <a:pt x="0" y="40"/>
                    </a:lnTo>
                    <a:lnTo>
                      <a:pt x="1" y="53"/>
                    </a:lnTo>
                    <a:lnTo>
                      <a:pt x="12" y="68"/>
                    </a:lnTo>
                    <a:lnTo>
                      <a:pt x="23" y="76"/>
                    </a:lnTo>
                    <a:lnTo>
                      <a:pt x="40" y="81"/>
                    </a:lnTo>
                    <a:lnTo>
                      <a:pt x="40" y="81"/>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3" name="Freeform 873"/>
              <p:cNvSpPr>
                <a:spLocks/>
              </p:cNvSpPr>
              <p:nvPr/>
            </p:nvSpPr>
            <p:spPr bwMode="auto">
              <a:xfrm>
                <a:off x="4635" y="1868"/>
                <a:ext cx="39" cy="39"/>
              </a:xfrm>
              <a:custGeom>
                <a:avLst/>
                <a:gdLst>
                  <a:gd name="T0" fmla="*/ 39 w 77"/>
                  <a:gd name="T1" fmla="*/ 77 h 77"/>
                  <a:gd name="T2" fmla="*/ 52 w 77"/>
                  <a:gd name="T3" fmla="*/ 73 h 77"/>
                  <a:gd name="T4" fmla="*/ 66 w 77"/>
                  <a:gd name="T5" fmla="*/ 65 h 77"/>
                  <a:gd name="T6" fmla="*/ 74 w 77"/>
                  <a:gd name="T7" fmla="*/ 52 h 77"/>
                  <a:gd name="T8" fmla="*/ 77 w 77"/>
                  <a:gd name="T9" fmla="*/ 38 h 77"/>
                  <a:gd name="T10" fmla="*/ 74 w 77"/>
                  <a:gd name="T11" fmla="*/ 23 h 77"/>
                  <a:gd name="T12" fmla="*/ 66 w 77"/>
                  <a:gd name="T13" fmla="*/ 12 h 77"/>
                  <a:gd name="T14" fmla="*/ 52 w 77"/>
                  <a:gd name="T15" fmla="*/ 2 h 77"/>
                  <a:gd name="T16" fmla="*/ 39 w 77"/>
                  <a:gd name="T17" fmla="*/ 0 h 77"/>
                  <a:gd name="T18" fmla="*/ 22 w 77"/>
                  <a:gd name="T19" fmla="*/ 2 h 77"/>
                  <a:gd name="T20" fmla="*/ 10 w 77"/>
                  <a:gd name="T21" fmla="*/ 12 h 77"/>
                  <a:gd name="T22" fmla="*/ 2 w 77"/>
                  <a:gd name="T23" fmla="*/ 23 h 77"/>
                  <a:gd name="T24" fmla="*/ 0 w 77"/>
                  <a:gd name="T25" fmla="*/ 38 h 77"/>
                  <a:gd name="T26" fmla="*/ 2 w 77"/>
                  <a:gd name="T27" fmla="*/ 52 h 77"/>
                  <a:gd name="T28" fmla="*/ 10 w 77"/>
                  <a:gd name="T29" fmla="*/ 65 h 77"/>
                  <a:gd name="T30" fmla="*/ 22 w 77"/>
                  <a:gd name="T31" fmla="*/ 73 h 77"/>
                  <a:gd name="T32" fmla="*/ 39 w 77"/>
                  <a:gd name="T33" fmla="*/ 77 h 77"/>
                  <a:gd name="T34" fmla="*/ 39 w 77"/>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9" y="77"/>
                    </a:moveTo>
                    <a:lnTo>
                      <a:pt x="52" y="73"/>
                    </a:lnTo>
                    <a:lnTo>
                      <a:pt x="66" y="65"/>
                    </a:lnTo>
                    <a:lnTo>
                      <a:pt x="74" y="52"/>
                    </a:lnTo>
                    <a:lnTo>
                      <a:pt x="77" y="38"/>
                    </a:lnTo>
                    <a:lnTo>
                      <a:pt x="74" y="23"/>
                    </a:lnTo>
                    <a:lnTo>
                      <a:pt x="66" y="12"/>
                    </a:lnTo>
                    <a:lnTo>
                      <a:pt x="52" y="2"/>
                    </a:lnTo>
                    <a:lnTo>
                      <a:pt x="39" y="0"/>
                    </a:lnTo>
                    <a:lnTo>
                      <a:pt x="22" y="2"/>
                    </a:lnTo>
                    <a:lnTo>
                      <a:pt x="10" y="12"/>
                    </a:lnTo>
                    <a:lnTo>
                      <a:pt x="2" y="23"/>
                    </a:lnTo>
                    <a:lnTo>
                      <a:pt x="0" y="38"/>
                    </a:lnTo>
                    <a:lnTo>
                      <a:pt x="2" y="52"/>
                    </a:lnTo>
                    <a:lnTo>
                      <a:pt x="10" y="65"/>
                    </a:lnTo>
                    <a:lnTo>
                      <a:pt x="22" y="73"/>
                    </a:lnTo>
                    <a:lnTo>
                      <a:pt x="39" y="77"/>
                    </a:lnTo>
                    <a:lnTo>
                      <a:pt x="39" y="7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4" name="Freeform 874"/>
              <p:cNvSpPr>
                <a:spLocks/>
              </p:cNvSpPr>
              <p:nvPr/>
            </p:nvSpPr>
            <p:spPr bwMode="auto">
              <a:xfrm>
                <a:off x="4717" y="1864"/>
                <a:ext cx="36" cy="38"/>
              </a:xfrm>
              <a:custGeom>
                <a:avLst/>
                <a:gdLst>
                  <a:gd name="T0" fmla="*/ 35 w 72"/>
                  <a:gd name="T1" fmla="*/ 75 h 75"/>
                  <a:gd name="T2" fmla="*/ 49 w 72"/>
                  <a:gd name="T3" fmla="*/ 71 h 75"/>
                  <a:gd name="T4" fmla="*/ 60 w 72"/>
                  <a:gd name="T5" fmla="*/ 63 h 75"/>
                  <a:gd name="T6" fmla="*/ 69 w 72"/>
                  <a:gd name="T7" fmla="*/ 51 h 75"/>
                  <a:gd name="T8" fmla="*/ 72 w 72"/>
                  <a:gd name="T9" fmla="*/ 38 h 75"/>
                  <a:gd name="T10" fmla="*/ 69 w 72"/>
                  <a:gd name="T11" fmla="*/ 23 h 75"/>
                  <a:gd name="T12" fmla="*/ 60 w 72"/>
                  <a:gd name="T13" fmla="*/ 11 h 75"/>
                  <a:gd name="T14" fmla="*/ 49 w 72"/>
                  <a:gd name="T15" fmla="*/ 1 h 75"/>
                  <a:gd name="T16" fmla="*/ 35 w 72"/>
                  <a:gd name="T17" fmla="*/ 0 h 75"/>
                  <a:gd name="T18" fmla="*/ 22 w 72"/>
                  <a:gd name="T19" fmla="*/ 1 h 75"/>
                  <a:gd name="T20" fmla="*/ 10 w 72"/>
                  <a:gd name="T21" fmla="*/ 11 h 75"/>
                  <a:gd name="T22" fmla="*/ 2 w 72"/>
                  <a:gd name="T23" fmla="*/ 23 h 75"/>
                  <a:gd name="T24" fmla="*/ 0 w 72"/>
                  <a:gd name="T25" fmla="*/ 38 h 75"/>
                  <a:gd name="T26" fmla="*/ 2 w 72"/>
                  <a:gd name="T27" fmla="*/ 51 h 75"/>
                  <a:gd name="T28" fmla="*/ 10 w 72"/>
                  <a:gd name="T29" fmla="*/ 63 h 75"/>
                  <a:gd name="T30" fmla="*/ 22 w 72"/>
                  <a:gd name="T31" fmla="*/ 71 h 75"/>
                  <a:gd name="T32" fmla="*/ 35 w 72"/>
                  <a:gd name="T33" fmla="*/ 75 h 75"/>
                  <a:gd name="T34" fmla="*/ 35 w 72"/>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5">
                    <a:moveTo>
                      <a:pt x="35" y="75"/>
                    </a:moveTo>
                    <a:lnTo>
                      <a:pt x="49" y="71"/>
                    </a:lnTo>
                    <a:lnTo>
                      <a:pt x="60" y="63"/>
                    </a:lnTo>
                    <a:lnTo>
                      <a:pt x="69" y="51"/>
                    </a:lnTo>
                    <a:lnTo>
                      <a:pt x="72" y="38"/>
                    </a:lnTo>
                    <a:lnTo>
                      <a:pt x="69" y="23"/>
                    </a:lnTo>
                    <a:lnTo>
                      <a:pt x="60" y="11"/>
                    </a:lnTo>
                    <a:lnTo>
                      <a:pt x="49" y="1"/>
                    </a:lnTo>
                    <a:lnTo>
                      <a:pt x="35" y="0"/>
                    </a:lnTo>
                    <a:lnTo>
                      <a:pt x="22" y="1"/>
                    </a:lnTo>
                    <a:lnTo>
                      <a:pt x="10" y="11"/>
                    </a:lnTo>
                    <a:lnTo>
                      <a:pt x="2" y="23"/>
                    </a:lnTo>
                    <a:lnTo>
                      <a:pt x="0" y="38"/>
                    </a:lnTo>
                    <a:lnTo>
                      <a:pt x="2" y="51"/>
                    </a:lnTo>
                    <a:lnTo>
                      <a:pt x="10" y="63"/>
                    </a:lnTo>
                    <a:lnTo>
                      <a:pt x="22" y="71"/>
                    </a:lnTo>
                    <a:lnTo>
                      <a:pt x="35" y="75"/>
                    </a:lnTo>
                    <a:lnTo>
                      <a:pt x="35" y="7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5" name="Freeform 875"/>
              <p:cNvSpPr>
                <a:spLocks/>
              </p:cNvSpPr>
              <p:nvPr/>
            </p:nvSpPr>
            <p:spPr bwMode="auto">
              <a:xfrm>
                <a:off x="4771" y="1808"/>
                <a:ext cx="37" cy="36"/>
              </a:xfrm>
              <a:custGeom>
                <a:avLst/>
                <a:gdLst>
                  <a:gd name="T0" fmla="*/ 35 w 74"/>
                  <a:gd name="T1" fmla="*/ 72 h 72"/>
                  <a:gd name="T2" fmla="*/ 48 w 74"/>
                  <a:gd name="T3" fmla="*/ 69 h 72"/>
                  <a:gd name="T4" fmla="*/ 62 w 74"/>
                  <a:gd name="T5" fmla="*/ 61 h 72"/>
                  <a:gd name="T6" fmla="*/ 70 w 74"/>
                  <a:gd name="T7" fmla="*/ 49 h 72"/>
                  <a:gd name="T8" fmla="*/ 74 w 74"/>
                  <a:gd name="T9" fmla="*/ 36 h 72"/>
                  <a:gd name="T10" fmla="*/ 70 w 74"/>
                  <a:gd name="T11" fmla="*/ 21 h 72"/>
                  <a:gd name="T12" fmla="*/ 62 w 74"/>
                  <a:gd name="T13" fmla="*/ 10 h 72"/>
                  <a:gd name="T14" fmla="*/ 48 w 74"/>
                  <a:gd name="T15" fmla="*/ 2 h 72"/>
                  <a:gd name="T16" fmla="*/ 35 w 74"/>
                  <a:gd name="T17" fmla="*/ 0 h 72"/>
                  <a:gd name="T18" fmla="*/ 22 w 74"/>
                  <a:gd name="T19" fmla="*/ 2 h 72"/>
                  <a:gd name="T20" fmla="*/ 10 w 74"/>
                  <a:gd name="T21" fmla="*/ 10 h 72"/>
                  <a:gd name="T22" fmla="*/ 2 w 74"/>
                  <a:gd name="T23" fmla="*/ 21 h 72"/>
                  <a:gd name="T24" fmla="*/ 0 w 74"/>
                  <a:gd name="T25" fmla="*/ 36 h 72"/>
                  <a:gd name="T26" fmla="*/ 2 w 74"/>
                  <a:gd name="T27" fmla="*/ 49 h 72"/>
                  <a:gd name="T28" fmla="*/ 10 w 74"/>
                  <a:gd name="T29" fmla="*/ 61 h 72"/>
                  <a:gd name="T30" fmla="*/ 22 w 74"/>
                  <a:gd name="T31" fmla="*/ 69 h 72"/>
                  <a:gd name="T32" fmla="*/ 35 w 74"/>
                  <a:gd name="T33" fmla="*/ 72 h 72"/>
                  <a:gd name="T34" fmla="*/ 35 w 74"/>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2">
                    <a:moveTo>
                      <a:pt x="35" y="72"/>
                    </a:moveTo>
                    <a:lnTo>
                      <a:pt x="48" y="69"/>
                    </a:lnTo>
                    <a:lnTo>
                      <a:pt x="62" y="61"/>
                    </a:lnTo>
                    <a:lnTo>
                      <a:pt x="70" y="49"/>
                    </a:lnTo>
                    <a:lnTo>
                      <a:pt x="74" y="36"/>
                    </a:lnTo>
                    <a:lnTo>
                      <a:pt x="70" y="21"/>
                    </a:lnTo>
                    <a:lnTo>
                      <a:pt x="62" y="10"/>
                    </a:lnTo>
                    <a:lnTo>
                      <a:pt x="48" y="2"/>
                    </a:lnTo>
                    <a:lnTo>
                      <a:pt x="35" y="0"/>
                    </a:lnTo>
                    <a:lnTo>
                      <a:pt x="22" y="2"/>
                    </a:lnTo>
                    <a:lnTo>
                      <a:pt x="10" y="10"/>
                    </a:lnTo>
                    <a:lnTo>
                      <a:pt x="2" y="21"/>
                    </a:lnTo>
                    <a:lnTo>
                      <a:pt x="0" y="36"/>
                    </a:lnTo>
                    <a:lnTo>
                      <a:pt x="2" y="49"/>
                    </a:lnTo>
                    <a:lnTo>
                      <a:pt x="10" y="61"/>
                    </a:lnTo>
                    <a:lnTo>
                      <a:pt x="22" y="69"/>
                    </a:lnTo>
                    <a:lnTo>
                      <a:pt x="35" y="72"/>
                    </a:lnTo>
                    <a:lnTo>
                      <a:pt x="35" y="72"/>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6" name="Freeform 876"/>
              <p:cNvSpPr>
                <a:spLocks/>
              </p:cNvSpPr>
              <p:nvPr/>
            </p:nvSpPr>
            <p:spPr bwMode="auto">
              <a:xfrm>
                <a:off x="4860" y="1811"/>
                <a:ext cx="37" cy="38"/>
              </a:xfrm>
              <a:custGeom>
                <a:avLst/>
                <a:gdLst>
                  <a:gd name="T0" fmla="*/ 39 w 74"/>
                  <a:gd name="T1" fmla="*/ 77 h 77"/>
                  <a:gd name="T2" fmla="*/ 52 w 74"/>
                  <a:gd name="T3" fmla="*/ 74 h 77"/>
                  <a:gd name="T4" fmla="*/ 64 w 74"/>
                  <a:gd name="T5" fmla="*/ 66 h 77"/>
                  <a:gd name="T6" fmla="*/ 71 w 74"/>
                  <a:gd name="T7" fmla="*/ 52 h 77"/>
                  <a:gd name="T8" fmla="*/ 74 w 74"/>
                  <a:gd name="T9" fmla="*/ 39 h 77"/>
                  <a:gd name="T10" fmla="*/ 71 w 74"/>
                  <a:gd name="T11" fmla="*/ 24 h 77"/>
                  <a:gd name="T12" fmla="*/ 64 w 74"/>
                  <a:gd name="T13" fmla="*/ 12 h 77"/>
                  <a:gd name="T14" fmla="*/ 52 w 74"/>
                  <a:gd name="T15" fmla="*/ 2 h 77"/>
                  <a:gd name="T16" fmla="*/ 39 w 74"/>
                  <a:gd name="T17" fmla="*/ 0 h 77"/>
                  <a:gd name="T18" fmla="*/ 22 w 74"/>
                  <a:gd name="T19" fmla="*/ 2 h 77"/>
                  <a:gd name="T20" fmla="*/ 10 w 74"/>
                  <a:gd name="T21" fmla="*/ 12 h 77"/>
                  <a:gd name="T22" fmla="*/ 2 w 74"/>
                  <a:gd name="T23" fmla="*/ 24 h 77"/>
                  <a:gd name="T24" fmla="*/ 0 w 74"/>
                  <a:gd name="T25" fmla="*/ 39 h 77"/>
                  <a:gd name="T26" fmla="*/ 2 w 74"/>
                  <a:gd name="T27" fmla="*/ 52 h 77"/>
                  <a:gd name="T28" fmla="*/ 10 w 74"/>
                  <a:gd name="T29" fmla="*/ 66 h 77"/>
                  <a:gd name="T30" fmla="*/ 22 w 74"/>
                  <a:gd name="T31" fmla="*/ 74 h 77"/>
                  <a:gd name="T32" fmla="*/ 39 w 74"/>
                  <a:gd name="T33" fmla="*/ 77 h 77"/>
                  <a:gd name="T34" fmla="*/ 39 w 74"/>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7">
                    <a:moveTo>
                      <a:pt x="39" y="77"/>
                    </a:moveTo>
                    <a:lnTo>
                      <a:pt x="52" y="74"/>
                    </a:lnTo>
                    <a:lnTo>
                      <a:pt x="64" y="66"/>
                    </a:lnTo>
                    <a:lnTo>
                      <a:pt x="71" y="52"/>
                    </a:lnTo>
                    <a:lnTo>
                      <a:pt x="74" y="39"/>
                    </a:lnTo>
                    <a:lnTo>
                      <a:pt x="71" y="24"/>
                    </a:lnTo>
                    <a:lnTo>
                      <a:pt x="64" y="12"/>
                    </a:lnTo>
                    <a:lnTo>
                      <a:pt x="52" y="2"/>
                    </a:lnTo>
                    <a:lnTo>
                      <a:pt x="39" y="0"/>
                    </a:lnTo>
                    <a:lnTo>
                      <a:pt x="22" y="2"/>
                    </a:lnTo>
                    <a:lnTo>
                      <a:pt x="10" y="12"/>
                    </a:lnTo>
                    <a:lnTo>
                      <a:pt x="2" y="24"/>
                    </a:lnTo>
                    <a:lnTo>
                      <a:pt x="0" y="39"/>
                    </a:lnTo>
                    <a:lnTo>
                      <a:pt x="2" y="52"/>
                    </a:lnTo>
                    <a:lnTo>
                      <a:pt x="10" y="66"/>
                    </a:lnTo>
                    <a:lnTo>
                      <a:pt x="22" y="74"/>
                    </a:lnTo>
                    <a:lnTo>
                      <a:pt x="39" y="77"/>
                    </a:lnTo>
                    <a:lnTo>
                      <a:pt x="39" y="7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7" name="Freeform 877"/>
              <p:cNvSpPr>
                <a:spLocks/>
              </p:cNvSpPr>
              <p:nvPr/>
            </p:nvSpPr>
            <p:spPr bwMode="auto">
              <a:xfrm>
                <a:off x="4930" y="1765"/>
                <a:ext cx="38" cy="38"/>
              </a:xfrm>
              <a:custGeom>
                <a:avLst/>
                <a:gdLst>
                  <a:gd name="T0" fmla="*/ 39 w 77"/>
                  <a:gd name="T1" fmla="*/ 76 h 76"/>
                  <a:gd name="T2" fmla="*/ 52 w 77"/>
                  <a:gd name="T3" fmla="*/ 73 h 76"/>
                  <a:gd name="T4" fmla="*/ 65 w 77"/>
                  <a:gd name="T5" fmla="*/ 65 h 76"/>
                  <a:gd name="T6" fmla="*/ 74 w 77"/>
                  <a:gd name="T7" fmla="*/ 51 h 76"/>
                  <a:gd name="T8" fmla="*/ 77 w 77"/>
                  <a:gd name="T9" fmla="*/ 38 h 76"/>
                  <a:gd name="T10" fmla="*/ 74 w 77"/>
                  <a:gd name="T11" fmla="*/ 21 h 76"/>
                  <a:gd name="T12" fmla="*/ 65 w 77"/>
                  <a:gd name="T13" fmla="*/ 10 h 76"/>
                  <a:gd name="T14" fmla="*/ 52 w 77"/>
                  <a:gd name="T15" fmla="*/ 1 h 76"/>
                  <a:gd name="T16" fmla="*/ 39 w 77"/>
                  <a:gd name="T17" fmla="*/ 0 h 76"/>
                  <a:gd name="T18" fmla="*/ 23 w 77"/>
                  <a:gd name="T19" fmla="*/ 1 h 76"/>
                  <a:gd name="T20" fmla="*/ 12 w 77"/>
                  <a:gd name="T21" fmla="*/ 10 h 76"/>
                  <a:gd name="T22" fmla="*/ 2 w 77"/>
                  <a:gd name="T23" fmla="*/ 21 h 76"/>
                  <a:gd name="T24" fmla="*/ 0 w 77"/>
                  <a:gd name="T25" fmla="*/ 38 h 76"/>
                  <a:gd name="T26" fmla="*/ 2 w 77"/>
                  <a:gd name="T27" fmla="*/ 51 h 76"/>
                  <a:gd name="T28" fmla="*/ 12 w 77"/>
                  <a:gd name="T29" fmla="*/ 65 h 76"/>
                  <a:gd name="T30" fmla="*/ 23 w 77"/>
                  <a:gd name="T31" fmla="*/ 73 h 76"/>
                  <a:gd name="T32" fmla="*/ 39 w 77"/>
                  <a:gd name="T33" fmla="*/ 76 h 76"/>
                  <a:gd name="T34" fmla="*/ 39 w 77"/>
                  <a:gd name="T3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6">
                    <a:moveTo>
                      <a:pt x="39" y="76"/>
                    </a:moveTo>
                    <a:lnTo>
                      <a:pt x="52" y="73"/>
                    </a:lnTo>
                    <a:lnTo>
                      <a:pt x="65" y="65"/>
                    </a:lnTo>
                    <a:lnTo>
                      <a:pt x="74" y="51"/>
                    </a:lnTo>
                    <a:lnTo>
                      <a:pt x="77" y="38"/>
                    </a:lnTo>
                    <a:lnTo>
                      <a:pt x="74" y="21"/>
                    </a:lnTo>
                    <a:lnTo>
                      <a:pt x="65" y="10"/>
                    </a:lnTo>
                    <a:lnTo>
                      <a:pt x="52" y="1"/>
                    </a:lnTo>
                    <a:lnTo>
                      <a:pt x="39" y="0"/>
                    </a:lnTo>
                    <a:lnTo>
                      <a:pt x="23" y="1"/>
                    </a:lnTo>
                    <a:lnTo>
                      <a:pt x="12" y="10"/>
                    </a:lnTo>
                    <a:lnTo>
                      <a:pt x="2" y="21"/>
                    </a:lnTo>
                    <a:lnTo>
                      <a:pt x="0" y="38"/>
                    </a:lnTo>
                    <a:lnTo>
                      <a:pt x="2" y="51"/>
                    </a:lnTo>
                    <a:lnTo>
                      <a:pt x="12" y="65"/>
                    </a:lnTo>
                    <a:lnTo>
                      <a:pt x="23" y="73"/>
                    </a:lnTo>
                    <a:lnTo>
                      <a:pt x="39" y="76"/>
                    </a:lnTo>
                    <a:lnTo>
                      <a:pt x="39" y="76"/>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8" name="Freeform 878"/>
              <p:cNvSpPr>
                <a:spLocks/>
              </p:cNvSpPr>
              <p:nvPr/>
            </p:nvSpPr>
            <p:spPr bwMode="auto">
              <a:xfrm>
                <a:off x="4979" y="1853"/>
                <a:ext cx="39" cy="40"/>
              </a:xfrm>
              <a:custGeom>
                <a:avLst/>
                <a:gdLst>
                  <a:gd name="T0" fmla="*/ 40 w 78"/>
                  <a:gd name="T1" fmla="*/ 80 h 80"/>
                  <a:gd name="T2" fmla="*/ 53 w 78"/>
                  <a:gd name="T3" fmla="*/ 77 h 80"/>
                  <a:gd name="T4" fmla="*/ 67 w 78"/>
                  <a:gd name="T5" fmla="*/ 69 h 80"/>
                  <a:gd name="T6" fmla="*/ 75 w 78"/>
                  <a:gd name="T7" fmla="*/ 55 h 80"/>
                  <a:gd name="T8" fmla="*/ 78 w 78"/>
                  <a:gd name="T9" fmla="*/ 42 h 80"/>
                  <a:gd name="T10" fmla="*/ 75 w 78"/>
                  <a:gd name="T11" fmla="*/ 24 h 80"/>
                  <a:gd name="T12" fmla="*/ 67 w 78"/>
                  <a:gd name="T13" fmla="*/ 12 h 80"/>
                  <a:gd name="T14" fmla="*/ 53 w 78"/>
                  <a:gd name="T15" fmla="*/ 2 h 80"/>
                  <a:gd name="T16" fmla="*/ 40 w 78"/>
                  <a:gd name="T17" fmla="*/ 0 h 80"/>
                  <a:gd name="T18" fmla="*/ 23 w 78"/>
                  <a:gd name="T19" fmla="*/ 2 h 80"/>
                  <a:gd name="T20" fmla="*/ 10 w 78"/>
                  <a:gd name="T21" fmla="*/ 12 h 80"/>
                  <a:gd name="T22" fmla="*/ 1 w 78"/>
                  <a:gd name="T23" fmla="*/ 24 h 80"/>
                  <a:gd name="T24" fmla="*/ 0 w 78"/>
                  <a:gd name="T25" fmla="*/ 42 h 80"/>
                  <a:gd name="T26" fmla="*/ 1 w 78"/>
                  <a:gd name="T27" fmla="*/ 55 h 80"/>
                  <a:gd name="T28" fmla="*/ 10 w 78"/>
                  <a:gd name="T29" fmla="*/ 69 h 80"/>
                  <a:gd name="T30" fmla="*/ 23 w 78"/>
                  <a:gd name="T31" fmla="*/ 77 h 80"/>
                  <a:gd name="T32" fmla="*/ 40 w 78"/>
                  <a:gd name="T33" fmla="*/ 80 h 80"/>
                  <a:gd name="T34" fmla="*/ 40 w 78"/>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80">
                    <a:moveTo>
                      <a:pt x="40" y="80"/>
                    </a:moveTo>
                    <a:lnTo>
                      <a:pt x="53" y="77"/>
                    </a:lnTo>
                    <a:lnTo>
                      <a:pt x="67" y="69"/>
                    </a:lnTo>
                    <a:lnTo>
                      <a:pt x="75" y="55"/>
                    </a:lnTo>
                    <a:lnTo>
                      <a:pt x="78" y="42"/>
                    </a:lnTo>
                    <a:lnTo>
                      <a:pt x="75" y="24"/>
                    </a:lnTo>
                    <a:lnTo>
                      <a:pt x="67" y="12"/>
                    </a:lnTo>
                    <a:lnTo>
                      <a:pt x="53" y="2"/>
                    </a:lnTo>
                    <a:lnTo>
                      <a:pt x="40" y="0"/>
                    </a:lnTo>
                    <a:lnTo>
                      <a:pt x="23" y="2"/>
                    </a:lnTo>
                    <a:lnTo>
                      <a:pt x="10" y="12"/>
                    </a:lnTo>
                    <a:lnTo>
                      <a:pt x="1" y="24"/>
                    </a:lnTo>
                    <a:lnTo>
                      <a:pt x="0" y="42"/>
                    </a:lnTo>
                    <a:lnTo>
                      <a:pt x="1" y="55"/>
                    </a:lnTo>
                    <a:lnTo>
                      <a:pt x="10" y="69"/>
                    </a:lnTo>
                    <a:lnTo>
                      <a:pt x="23" y="77"/>
                    </a:lnTo>
                    <a:lnTo>
                      <a:pt x="40" y="80"/>
                    </a:lnTo>
                    <a:lnTo>
                      <a:pt x="40" y="80"/>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79" name="Freeform 879"/>
              <p:cNvSpPr>
                <a:spLocks/>
              </p:cNvSpPr>
              <p:nvPr/>
            </p:nvSpPr>
            <p:spPr bwMode="auto">
              <a:xfrm>
                <a:off x="4903" y="1880"/>
                <a:ext cx="36" cy="37"/>
              </a:xfrm>
              <a:custGeom>
                <a:avLst/>
                <a:gdLst>
                  <a:gd name="T0" fmla="*/ 33 w 71"/>
                  <a:gd name="T1" fmla="*/ 74 h 74"/>
                  <a:gd name="T2" fmla="*/ 46 w 71"/>
                  <a:gd name="T3" fmla="*/ 71 h 74"/>
                  <a:gd name="T4" fmla="*/ 60 w 71"/>
                  <a:gd name="T5" fmla="*/ 62 h 74"/>
                  <a:gd name="T6" fmla="*/ 68 w 71"/>
                  <a:gd name="T7" fmla="*/ 49 h 74"/>
                  <a:gd name="T8" fmla="*/ 71 w 71"/>
                  <a:gd name="T9" fmla="*/ 35 h 74"/>
                  <a:gd name="T10" fmla="*/ 68 w 71"/>
                  <a:gd name="T11" fmla="*/ 20 h 74"/>
                  <a:gd name="T12" fmla="*/ 60 w 71"/>
                  <a:gd name="T13" fmla="*/ 10 h 74"/>
                  <a:gd name="T14" fmla="*/ 46 w 71"/>
                  <a:gd name="T15" fmla="*/ 2 h 74"/>
                  <a:gd name="T16" fmla="*/ 33 w 71"/>
                  <a:gd name="T17" fmla="*/ 0 h 74"/>
                  <a:gd name="T18" fmla="*/ 18 w 71"/>
                  <a:gd name="T19" fmla="*/ 2 h 74"/>
                  <a:gd name="T20" fmla="*/ 8 w 71"/>
                  <a:gd name="T21" fmla="*/ 10 h 74"/>
                  <a:gd name="T22" fmla="*/ 0 w 71"/>
                  <a:gd name="T23" fmla="*/ 20 h 74"/>
                  <a:gd name="T24" fmla="*/ 0 w 71"/>
                  <a:gd name="T25" fmla="*/ 35 h 74"/>
                  <a:gd name="T26" fmla="*/ 0 w 71"/>
                  <a:gd name="T27" fmla="*/ 49 h 74"/>
                  <a:gd name="T28" fmla="*/ 8 w 71"/>
                  <a:gd name="T29" fmla="*/ 62 h 74"/>
                  <a:gd name="T30" fmla="*/ 18 w 71"/>
                  <a:gd name="T31" fmla="*/ 71 h 74"/>
                  <a:gd name="T32" fmla="*/ 33 w 71"/>
                  <a:gd name="T33" fmla="*/ 74 h 74"/>
                  <a:gd name="T34" fmla="*/ 33 w 71"/>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74">
                    <a:moveTo>
                      <a:pt x="33" y="74"/>
                    </a:moveTo>
                    <a:lnTo>
                      <a:pt x="46" y="71"/>
                    </a:lnTo>
                    <a:lnTo>
                      <a:pt x="60" y="62"/>
                    </a:lnTo>
                    <a:lnTo>
                      <a:pt x="68" y="49"/>
                    </a:lnTo>
                    <a:lnTo>
                      <a:pt x="71" y="35"/>
                    </a:lnTo>
                    <a:lnTo>
                      <a:pt x="68" y="20"/>
                    </a:lnTo>
                    <a:lnTo>
                      <a:pt x="60" y="10"/>
                    </a:lnTo>
                    <a:lnTo>
                      <a:pt x="46" y="2"/>
                    </a:lnTo>
                    <a:lnTo>
                      <a:pt x="33" y="0"/>
                    </a:lnTo>
                    <a:lnTo>
                      <a:pt x="18" y="2"/>
                    </a:lnTo>
                    <a:lnTo>
                      <a:pt x="8" y="10"/>
                    </a:lnTo>
                    <a:lnTo>
                      <a:pt x="0" y="20"/>
                    </a:lnTo>
                    <a:lnTo>
                      <a:pt x="0" y="35"/>
                    </a:lnTo>
                    <a:lnTo>
                      <a:pt x="0" y="49"/>
                    </a:lnTo>
                    <a:lnTo>
                      <a:pt x="8" y="62"/>
                    </a:lnTo>
                    <a:lnTo>
                      <a:pt x="18" y="71"/>
                    </a:lnTo>
                    <a:lnTo>
                      <a:pt x="33" y="74"/>
                    </a:lnTo>
                    <a:lnTo>
                      <a:pt x="33" y="7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0" name="Freeform 880"/>
              <p:cNvSpPr>
                <a:spLocks/>
              </p:cNvSpPr>
              <p:nvPr/>
            </p:nvSpPr>
            <p:spPr bwMode="auto">
              <a:xfrm>
                <a:off x="4807" y="1893"/>
                <a:ext cx="37" cy="37"/>
              </a:xfrm>
              <a:custGeom>
                <a:avLst/>
                <a:gdLst>
                  <a:gd name="T0" fmla="*/ 35 w 73"/>
                  <a:gd name="T1" fmla="*/ 76 h 76"/>
                  <a:gd name="T2" fmla="*/ 48 w 73"/>
                  <a:gd name="T3" fmla="*/ 72 h 76"/>
                  <a:gd name="T4" fmla="*/ 62 w 73"/>
                  <a:gd name="T5" fmla="*/ 64 h 76"/>
                  <a:gd name="T6" fmla="*/ 70 w 73"/>
                  <a:gd name="T7" fmla="*/ 51 h 76"/>
                  <a:gd name="T8" fmla="*/ 73 w 73"/>
                  <a:gd name="T9" fmla="*/ 37 h 76"/>
                  <a:gd name="T10" fmla="*/ 70 w 73"/>
                  <a:gd name="T11" fmla="*/ 20 h 76"/>
                  <a:gd name="T12" fmla="*/ 62 w 73"/>
                  <a:gd name="T13" fmla="*/ 10 h 76"/>
                  <a:gd name="T14" fmla="*/ 48 w 73"/>
                  <a:gd name="T15" fmla="*/ 2 h 76"/>
                  <a:gd name="T16" fmla="*/ 35 w 73"/>
                  <a:gd name="T17" fmla="*/ 0 h 76"/>
                  <a:gd name="T18" fmla="*/ 20 w 73"/>
                  <a:gd name="T19" fmla="*/ 2 h 76"/>
                  <a:gd name="T20" fmla="*/ 10 w 73"/>
                  <a:gd name="T21" fmla="*/ 10 h 76"/>
                  <a:gd name="T22" fmla="*/ 2 w 73"/>
                  <a:gd name="T23" fmla="*/ 20 h 76"/>
                  <a:gd name="T24" fmla="*/ 0 w 73"/>
                  <a:gd name="T25" fmla="*/ 37 h 76"/>
                  <a:gd name="T26" fmla="*/ 2 w 73"/>
                  <a:gd name="T27" fmla="*/ 51 h 76"/>
                  <a:gd name="T28" fmla="*/ 10 w 73"/>
                  <a:gd name="T29" fmla="*/ 64 h 76"/>
                  <a:gd name="T30" fmla="*/ 20 w 73"/>
                  <a:gd name="T31" fmla="*/ 72 h 76"/>
                  <a:gd name="T32" fmla="*/ 35 w 73"/>
                  <a:gd name="T33" fmla="*/ 76 h 76"/>
                  <a:gd name="T34" fmla="*/ 35 w 73"/>
                  <a:gd name="T3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6">
                    <a:moveTo>
                      <a:pt x="35" y="76"/>
                    </a:moveTo>
                    <a:lnTo>
                      <a:pt x="48" y="72"/>
                    </a:lnTo>
                    <a:lnTo>
                      <a:pt x="62" y="64"/>
                    </a:lnTo>
                    <a:lnTo>
                      <a:pt x="70" y="51"/>
                    </a:lnTo>
                    <a:lnTo>
                      <a:pt x="73" y="37"/>
                    </a:lnTo>
                    <a:lnTo>
                      <a:pt x="70" y="20"/>
                    </a:lnTo>
                    <a:lnTo>
                      <a:pt x="62" y="10"/>
                    </a:lnTo>
                    <a:lnTo>
                      <a:pt x="48" y="2"/>
                    </a:lnTo>
                    <a:lnTo>
                      <a:pt x="35" y="0"/>
                    </a:lnTo>
                    <a:lnTo>
                      <a:pt x="20" y="2"/>
                    </a:lnTo>
                    <a:lnTo>
                      <a:pt x="10" y="10"/>
                    </a:lnTo>
                    <a:lnTo>
                      <a:pt x="2" y="20"/>
                    </a:lnTo>
                    <a:lnTo>
                      <a:pt x="0" y="37"/>
                    </a:lnTo>
                    <a:lnTo>
                      <a:pt x="2" y="51"/>
                    </a:lnTo>
                    <a:lnTo>
                      <a:pt x="10" y="64"/>
                    </a:lnTo>
                    <a:lnTo>
                      <a:pt x="20" y="72"/>
                    </a:lnTo>
                    <a:lnTo>
                      <a:pt x="35" y="76"/>
                    </a:lnTo>
                    <a:lnTo>
                      <a:pt x="35" y="76"/>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1" name="Freeform 881"/>
              <p:cNvSpPr>
                <a:spLocks/>
              </p:cNvSpPr>
              <p:nvPr/>
            </p:nvSpPr>
            <p:spPr bwMode="auto">
              <a:xfrm>
                <a:off x="4731" y="1955"/>
                <a:ext cx="33" cy="33"/>
              </a:xfrm>
              <a:custGeom>
                <a:avLst/>
                <a:gdLst>
                  <a:gd name="T0" fmla="*/ 31 w 65"/>
                  <a:gd name="T1" fmla="*/ 67 h 67"/>
                  <a:gd name="T2" fmla="*/ 43 w 65"/>
                  <a:gd name="T3" fmla="*/ 64 h 67"/>
                  <a:gd name="T4" fmla="*/ 55 w 65"/>
                  <a:gd name="T5" fmla="*/ 57 h 67"/>
                  <a:gd name="T6" fmla="*/ 62 w 65"/>
                  <a:gd name="T7" fmla="*/ 45 h 67"/>
                  <a:gd name="T8" fmla="*/ 65 w 65"/>
                  <a:gd name="T9" fmla="*/ 34 h 67"/>
                  <a:gd name="T10" fmla="*/ 62 w 65"/>
                  <a:gd name="T11" fmla="*/ 18 h 67"/>
                  <a:gd name="T12" fmla="*/ 55 w 65"/>
                  <a:gd name="T13" fmla="*/ 8 h 67"/>
                  <a:gd name="T14" fmla="*/ 43 w 65"/>
                  <a:gd name="T15" fmla="*/ 2 h 67"/>
                  <a:gd name="T16" fmla="*/ 31 w 65"/>
                  <a:gd name="T17" fmla="*/ 0 h 67"/>
                  <a:gd name="T18" fmla="*/ 18 w 65"/>
                  <a:gd name="T19" fmla="*/ 2 h 67"/>
                  <a:gd name="T20" fmla="*/ 8 w 65"/>
                  <a:gd name="T21" fmla="*/ 8 h 67"/>
                  <a:gd name="T22" fmla="*/ 1 w 65"/>
                  <a:gd name="T23" fmla="*/ 18 h 67"/>
                  <a:gd name="T24" fmla="*/ 0 w 65"/>
                  <a:gd name="T25" fmla="*/ 34 h 67"/>
                  <a:gd name="T26" fmla="*/ 1 w 65"/>
                  <a:gd name="T27" fmla="*/ 45 h 67"/>
                  <a:gd name="T28" fmla="*/ 8 w 65"/>
                  <a:gd name="T29" fmla="*/ 57 h 67"/>
                  <a:gd name="T30" fmla="*/ 18 w 65"/>
                  <a:gd name="T31" fmla="*/ 64 h 67"/>
                  <a:gd name="T32" fmla="*/ 31 w 65"/>
                  <a:gd name="T33" fmla="*/ 67 h 67"/>
                  <a:gd name="T34" fmla="*/ 31 w 65"/>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7">
                    <a:moveTo>
                      <a:pt x="31" y="67"/>
                    </a:moveTo>
                    <a:lnTo>
                      <a:pt x="43" y="64"/>
                    </a:lnTo>
                    <a:lnTo>
                      <a:pt x="55" y="57"/>
                    </a:lnTo>
                    <a:lnTo>
                      <a:pt x="62" y="45"/>
                    </a:lnTo>
                    <a:lnTo>
                      <a:pt x="65" y="34"/>
                    </a:lnTo>
                    <a:lnTo>
                      <a:pt x="62" y="18"/>
                    </a:lnTo>
                    <a:lnTo>
                      <a:pt x="55" y="8"/>
                    </a:lnTo>
                    <a:lnTo>
                      <a:pt x="43" y="2"/>
                    </a:lnTo>
                    <a:lnTo>
                      <a:pt x="31" y="0"/>
                    </a:lnTo>
                    <a:lnTo>
                      <a:pt x="18" y="2"/>
                    </a:lnTo>
                    <a:lnTo>
                      <a:pt x="8" y="8"/>
                    </a:lnTo>
                    <a:lnTo>
                      <a:pt x="1" y="18"/>
                    </a:lnTo>
                    <a:lnTo>
                      <a:pt x="0" y="34"/>
                    </a:lnTo>
                    <a:lnTo>
                      <a:pt x="1" y="45"/>
                    </a:lnTo>
                    <a:lnTo>
                      <a:pt x="8" y="57"/>
                    </a:lnTo>
                    <a:lnTo>
                      <a:pt x="18" y="64"/>
                    </a:lnTo>
                    <a:lnTo>
                      <a:pt x="31" y="67"/>
                    </a:lnTo>
                    <a:lnTo>
                      <a:pt x="31" y="6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2" name="Freeform 882"/>
              <p:cNvSpPr>
                <a:spLocks/>
              </p:cNvSpPr>
              <p:nvPr/>
            </p:nvSpPr>
            <p:spPr bwMode="auto">
              <a:xfrm>
                <a:off x="4645" y="1969"/>
                <a:ext cx="37" cy="37"/>
              </a:xfrm>
              <a:custGeom>
                <a:avLst/>
                <a:gdLst>
                  <a:gd name="T0" fmla="*/ 36 w 74"/>
                  <a:gd name="T1" fmla="*/ 75 h 75"/>
                  <a:gd name="T2" fmla="*/ 51 w 74"/>
                  <a:gd name="T3" fmla="*/ 71 h 75"/>
                  <a:gd name="T4" fmla="*/ 62 w 74"/>
                  <a:gd name="T5" fmla="*/ 63 h 75"/>
                  <a:gd name="T6" fmla="*/ 71 w 74"/>
                  <a:gd name="T7" fmla="*/ 50 h 75"/>
                  <a:gd name="T8" fmla="*/ 74 w 74"/>
                  <a:gd name="T9" fmla="*/ 36 h 75"/>
                  <a:gd name="T10" fmla="*/ 71 w 74"/>
                  <a:gd name="T11" fmla="*/ 20 h 75"/>
                  <a:gd name="T12" fmla="*/ 62 w 74"/>
                  <a:gd name="T13" fmla="*/ 10 h 75"/>
                  <a:gd name="T14" fmla="*/ 51 w 74"/>
                  <a:gd name="T15" fmla="*/ 1 h 75"/>
                  <a:gd name="T16" fmla="*/ 36 w 74"/>
                  <a:gd name="T17" fmla="*/ 0 h 75"/>
                  <a:gd name="T18" fmla="*/ 21 w 74"/>
                  <a:gd name="T19" fmla="*/ 1 h 75"/>
                  <a:gd name="T20" fmla="*/ 10 w 74"/>
                  <a:gd name="T21" fmla="*/ 10 h 75"/>
                  <a:gd name="T22" fmla="*/ 2 w 74"/>
                  <a:gd name="T23" fmla="*/ 20 h 75"/>
                  <a:gd name="T24" fmla="*/ 0 w 74"/>
                  <a:gd name="T25" fmla="*/ 36 h 75"/>
                  <a:gd name="T26" fmla="*/ 2 w 74"/>
                  <a:gd name="T27" fmla="*/ 50 h 75"/>
                  <a:gd name="T28" fmla="*/ 10 w 74"/>
                  <a:gd name="T29" fmla="*/ 63 h 75"/>
                  <a:gd name="T30" fmla="*/ 21 w 74"/>
                  <a:gd name="T31" fmla="*/ 71 h 75"/>
                  <a:gd name="T32" fmla="*/ 36 w 74"/>
                  <a:gd name="T33" fmla="*/ 75 h 75"/>
                  <a:gd name="T34" fmla="*/ 36 w 74"/>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5">
                    <a:moveTo>
                      <a:pt x="36" y="75"/>
                    </a:moveTo>
                    <a:lnTo>
                      <a:pt x="51" y="71"/>
                    </a:lnTo>
                    <a:lnTo>
                      <a:pt x="62" y="63"/>
                    </a:lnTo>
                    <a:lnTo>
                      <a:pt x="71" y="50"/>
                    </a:lnTo>
                    <a:lnTo>
                      <a:pt x="74" y="36"/>
                    </a:lnTo>
                    <a:lnTo>
                      <a:pt x="71" y="20"/>
                    </a:lnTo>
                    <a:lnTo>
                      <a:pt x="62" y="10"/>
                    </a:lnTo>
                    <a:lnTo>
                      <a:pt x="51" y="1"/>
                    </a:lnTo>
                    <a:lnTo>
                      <a:pt x="36" y="0"/>
                    </a:lnTo>
                    <a:lnTo>
                      <a:pt x="21" y="1"/>
                    </a:lnTo>
                    <a:lnTo>
                      <a:pt x="10" y="10"/>
                    </a:lnTo>
                    <a:lnTo>
                      <a:pt x="2" y="20"/>
                    </a:lnTo>
                    <a:lnTo>
                      <a:pt x="0" y="36"/>
                    </a:lnTo>
                    <a:lnTo>
                      <a:pt x="2" y="50"/>
                    </a:lnTo>
                    <a:lnTo>
                      <a:pt x="10" y="63"/>
                    </a:lnTo>
                    <a:lnTo>
                      <a:pt x="21" y="71"/>
                    </a:lnTo>
                    <a:lnTo>
                      <a:pt x="36" y="75"/>
                    </a:lnTo>
                    <a:lnTo>
                      <a:pt x="36" y="7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3" name="Freeform 883"/>
              <p:cNvSpPr>
                <a:spLocks/>
              </p:cNvSpPr>
              <p:nvPr/>
            </p:nvSpPr>
            <p:spPr bwMode="auto">
              <a:xfrm>
                <a:off x="4710" y="2050"/>
                <a:ext cx="36" cy="37"/>
              </a:xfrm>
              <a:custGeom>
                <a:avLst/>
                <a:gdLst>
                  <a:gd name="T0" fmla="*/ 39 w 74"/>
                  <a:gd name="T1" fmla="*/ 73 h 73"/>
                  <a:gd name="T2" fmla="*/ 52 w 74"/>
                  <a:gd name="T3" fmla="*/ 70 h 73"/>
                  <a:gd name="T4" fmla="*/ 64 w 74"/>
                  <a:gd name="T5" fmla="*/ 62 h 73"/>
                  <a:gd name="T6" fmla="*/ 69 w 74"/>
                  <a:gd name="T7" fmla="*/ 48 h 73"/>
                  <a:gd name="T8" fmla="*/ 74 w 74"/>
                  <a:gd name="T9" fmla="*/ 35 h 73"/>
                  <a:gd name="T10" fmla="*/ 69 w 74"/>
                  <a:gd name="T11" fmla="*/ 20 h 73"/>
                  <a:gd name="T12" fmla="*/ 64 w 74"/>
                  <a:gd name="T13" fmla="*/ 10 h 73"/>
                  <a:gd name="T14" fmla="*/ 52 w 74"/>
                  <a:gd name="T15" fmla="*/ 1 h 73"/>
                  <a:gd name="T16" fmla="*/ 39 w 74"/>
                  <a:gd name="T17" fmla="*/ 0 h 73"/>
                  <a:gd name="T18" fmla="*/ 22 w 74"/>
                  <a:gd name="T19" fmla="*/ 1 h 73"/>
                  <a:gd name="T20" fmla="*/ 10 w 74"/>
                  <a:gd name="T21" fmla="*/ 10 h 73"/>
                  <a:gd name="T22" fmla="*/ 2 w 74"/>
                  <a:gd name="T23" fmla="*/ 20 h 73"/>
                  <a:gd name="T24" fmla="*/ 0 w 74"/>
                  <a:gd name="T25" fmla="*/ 35 h 73"/>
                  <a:gd name="T26" fmla="*/ 2 w 74"/>
                  <a:gd name="T27" fmla="*/ 48 h 73"/>
                  <a:gd name="T28" fmla="*/ 10 w 74"/>
                  <a:gd name="T29" fmla="*/ 62 h 73"/>
                  <a:gd name="T30" fmla="*/ 22 w 74"/>
                  <a:gd name="T31" fmla="*/ 70 h 73"/>
                  <a:gd name="T32" fmla="*/ 39 w 74"/>
                  <a:gd name="T33" fmla="*/ 73 h 73"/>
                  <a:gd name="T34" fmla="*/ 39 w 74"/>
                  <a:gd name="T3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3">
                    <a:moveTo>
                      <a:pt x="39" y="73"/>
                    </a:moveTo>
                    <a:lnTo>
                      <a:pt x="52" y="70"/>
                    </a:lnTo>
                    <a:lnTo>
                      <a:pt x="64" y="62"/>
                    </a:lnTo>
                    <a:lnTo>
                      <a:pt x="69" y="48"/>
                    </a:lnTo>
                    <a:lnTo>
                      <a:pt x="74" y="35"/>
                    </a:lnTo>
                    <a:lnTo>
                      <a:pt x="69" y="20"/>
                    </a:lnTo>
                    <a:lnTo>
                      <a:pt x="64" y="10"/>
                    </a:lnTo>
                    <a:lnTo>
                      <a:pt x="52" y="1"/>
                    </a:lnTo>
                    <a:lnTo>
                      <a:pt x="39" y="0"/>
                    </a:lnTo>
                    <a:lnTo>
                      <a:pt x="22" y="1"/>
                    </a:lnTo>
                    <a:lnTo>
                      <a:pt x="10" y="10"/>
                    </a:lnTo>
                    <a:lnTo>
                      <a:pt x="2" y="20"/>
                    </a:lnTo>
                    <a:lnTo>
                      <a:pt x="0" y="35"/>
                    </a:lnTo>
                    <a:lnTo>
                      <a:pt x="2" y="48"/>
                    </a:lnTo>
                    <a:lnTo>
                      <a:pt x="10" y="62"/>
                    </a:lnTo>
                    <a:lnTo>
                      <a:pt x="22" y="70"/>
                    </a:lnTo>
                    <a:lnTo>
                      <a:pt x="39" y="73"/>
                    </a:lnTo>
                    <a:lnTo>
                      <a:pt x="39" y="73"/>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4" name="Freeform 884"/>
              <p:cNvSpPr>
                <a:spLocks/>
              </p:cNvSpPr>
              <p:nvPr/>
            </p:nvSpPr>
            <p:spPr bwMode="auto">
              <a:xfrm>
                <a:off x="4815" y="2067"/>
                <a:ext cx="40" cy="41"/>
              </a:xfrm>
              <a:custGeom>
                <a:avLst/>
                <a:gdLst>
                  <a:gd name="T0" fmla="*/ 38 w 80"/>
                  <a:gd name="T1" fmla="*/ 80 h 80"/>
                  <a:gd name="T2" fmla="*/ 53 w 80"/>
                  <a:gd name="T3" fmla="*/ 77 h 80"/>
                  <a:gd name="T4" fmla="*/ 67 w 80"/>
                  <a:gd name="T5" fmla="*/ 68 h 80"/>
                  <a:gd name="T6" fmla="*/ 75 w 80"/>
                  <a:gd name="T7" fmla="*/ 55 h 80"/>
                  <a:gd name="T8" fmla="*/ 80 w 80"/>
                  <a:gd name="T9" fmla="*/ 42 h 80"/>
                  <a:gd name="T10" fmla="*/ 75 w 80"/>
                  <a:gd name="T11" fmla="*/ 23 h 80"/>
                  <a:gd name="T12" fmla="*/ 67 w 80"/>
                  <a:gd name="T13" fmla="*/ 12 h 80"/>
                  <a:gd name="T14" fmla="*/ 53 w 80"/>
                  <a:gd name="T15" fmla="*/ 2 h 80"/>
                  <a:gd name="T16" fmla="*/ 38 w 80"/>
                  <a:gd name="T17" fmla="*/ 0 h 80"/>
                  <a:gd name="T18" fmla="*/ 23 w 80"/>
                  <a:gd name="T19" fmla="*/ 2 h 80"/>
                  <a:gd name="T20" fmla="*/ 12 w 80"/>
                  <a:gd name="T21" fmla="*/ 12 h 80"/>
                  <a:gd name="T22" fmla="*/ 2 w 80"/>
                  <a:gd name="T23" fmla="*/ 23 h 80"/>
                  <a:gd name="T24" fmla="*/ 0 w 80"/>
                  <a:gd name="T25" fmla="*/ 42 h 80"/>
                  <a:gd name="T26" fmla="*/ 2 w 80"/>
                  <a:gd name="T27" fmla="*/ 55 h 80"/>
                  <a:gd name="T28" fmla="*/ 12 w 80"/>
                  <a:gd name="T29" fmla="*/ 68 h 80"/>
                  <a:gd name="T30" fmla="*/ 23 w 80"/>
                  <a:gd name="T31" fmla="*/ 77 h 80"/>
                  <a:gd name="T32" fmla="*/ 38 w 80"/>
                  <a:gd name="T33" fmla="*/ 80 h 80"/>
                  <a:gd name="T34" fmla="*/ 38 w 80"/>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80">
                    <a:moveTo>
                      <a:pt x="38" y="80"/>
                    </a:moveTo>
                    <a:lnTo>
                      <a:pt x="53" y="77"/>
                    </a:lnTo>
                    <a:lnTo>
                      <a:pt x="67" y="68"/>
                    </a:lnTo>
                    <a:lnTo>
                      <a:pt x="75" y="55"/>
                    </a:lnTo>
                    <a:lnTo>
                      <a:pt x="80" y="42"/>
                    </a:lnTo>
                    <a:lnTo>
                      <a:pt x="75" y="23"/>
                    </a:lnTo>
                    <a:lnTo>
                      <a:pt x="67" y="12"/>
                    </a:lnTo>
                    <a:lnTo>
                      <a:pt x="53" y="2"/>
                    </a:lnTo>
                    <a:lnTo>
                      <a:pt x="38" y="0"/>
                    </a:lnTo>
                    <a:lnTo>
                      <a:pt x="23" y="2"/>
                    </a:lnTo>
                    <a:lnTo>
                      <a:pt x="12" y="12"/>
                    </a:lnTo>
                    <a:lnTo>
                      <a:pt x="2" y="23"/>
                    </a:lnTo>
                    <a:lnTo>
                      <a:pt x="0" y="42"/>
                    </a:lnTo>
                    <a:lnTo>
                      <a:pt x="2" y="55"/>
                    </a:lnTo>
                    <a:lnTo>
                      <a:pt x="12" y="68"/>
                    </a:lnTo>
                    <a:lnTo>
                      <a:pt x="23" y="77"/>
                    </a:lnTo>
                    <a:lnTo>
                      <a:pt x="38" y="80"/>
                    </a:lnTo>
                    <a:lnTo>
                      <a:pt x="38" y="80"/>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5" name="Freeform 885"/>
              <p:cNvSpPr>
                <a:spLocks/>
              </p:cNvSpPr>
              <p:nvPr/>
            </p:nvSpPr>
            <p:spPr bwMode="auto">
              <a:xfrm>
                <a:off x="4917" y="2038"/>
                <a:ext cx="38" cy="38"/>
              </a:xfrm>
              <a:custGeom>
                <a:avLst/>
                <a:gdLst>
                  <a:gd name="T0" fmla="*/ 38 w 77"/>
                  <a:gd name="T1" fmla="*/ 76 h 76"/>
                  <a:gd name="T2" fmla="*/ 52 w 77"/>
                  <a:gd name="T3" fmla="*/ 72 h 76"/>
                  <a:gd name="T4" fmla="*/ 65 w 77"/>
                  <a:gd name="T5" fmla="*/ 64 h 76"/>
                  <a:gd name="T6" fmla="*/ 74 w 77"/>
                  <a:gd name="T7" fmla="*/ 50 h 76"/>
                  <a:gd name="T8" fmla="*/ 77 w 77"/>
                  <a:gd name="T9" fmla="*/ 37 h 76"/>
                  <a:gd name="T10" fmla="*/ 74 w 77"/>
                  <a:gd name="T11" fmla="*/ 20 h 76"/>
                  <a:gd name="T12" fmla="*/ 65 w 77"/>
                  <a:gd name="T13" fmla="*/ 10 h 76"/>
                  <a:gd name="T14" fmla="*/ 52 w 77"/>
                  <a:gd name="T15" fmla="*/ 2 h 76"/>
                  <a:gd name="T16" fmla="*/ 38 w 77"/>
                  <a:gd name="T17" fmla="*/ 0 h 76"/>
                  <a:gd name="T18" fmla="*/ 23 w 77"/>
                  <a:gd name="T19" fmla="*/ 2 h 76"/>
                  <a:gd name="T20" fmla="*/ 12 w 77"/>
                  <a:gd name="T21" fmla="*/ 10 h 76"/>
                  <a:gd name="T22" fmla="*/ 2 w 77"/>
                  <a:gd name="T23" fmla="*/ 20 h 76"/>
                  <a:gd name="T24" fmla="*/ 0 w 77"/>
                  <a:gd name="T25" fmla="*/ 37 h 76"/>
                  <a:gd name="T26" fmla="*/ 2 w 77"/>
                  <a:gd name="T27" fmla="*/ 50 h 76"/>
                  <a:gd name="T28" fmla="*/ 12 w 77"/>
                  <a:gd name="T29" fmla="*/ 64 h 76"/>
                  <a:gd name="T30" fmla="*/ 23 w 77"/>
                  <a:gd name="T31" fmla="*/ 72 h 76"/>
                  <a:gd name="T32" fmla="*/ 38 w 77"/>
                  <a:gd name="T33" fmla="*/ 76 h 76"/>
                  <a:gd name="T34" fmla="*/ 38 w 77"/>
                  <a:gd name="T3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6">
                    <a:moveTo>
                      <a:pt x="38" y="76"/>
                    </a:moveTo>
                    <a:lnTo>
                      <a:pt x="52" y="72"/>
                    </a:lnTo>
                    <a:lnTo>
                      <a:pt x="65" y="64"/>
                    </a:lnTo>
                    <a:lnTo>
                      <a:pt x="74" y="50"/>
                    </a:lnTo>
                    <a:lnTo>
                      <a:pt x="77" y="37"/>
                    </a:lnTo>
                    <a:lnTo>
                      <a:pt x="74" y="20"/>
                    </a:lnTo>
                    <a:lnTo>
                      <a:pt x="65" y="10"/>
                    </a:lnTo>
                    <a:lnTo>
                      <a:pt x="52" y="2"/>
                    </a:lnTo>
                    <a:lnTo>
                      <a:pt x="38" y="0"/>
                    </a:lnTo>
                    <a:lnTo>
                      <a:pt x="23" y="2"/>
                    </a:lnTo>
                    <a:lnTo>
                      <a:pt x="12" y="10"/>
                    </a:lnTo>
                    <a:lnTo>
                      <a:pt x="2" y="20"/>
                    </a:lnTo>
                    <a:lnTo>
                      <a:pt x="0" y="37"/>
                    </a:lnTo>
                    <a:lnTo>
                      <a:pt x="2" y="50"/>
                    </a:lnTo>
                    <a:lnTo>
                      <a:pt x="12" y="64"/>
                    </a:lnTo>
                    <a:lnTo>
                      <a:pt x="23" y="72"/>
                    </a:lnTo>
                    <a:lnTo>
                      <a:pt x="38" y="76"/>
                    </a:lnTo>
                    <a:lnTo>
                      <a:pt x="38" y="76"/>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6" name="Freeform 886"/>
              <p:cNvSpPr>
                <a:spLocks/>
              </p:cNvSpPr>
              <p:nvPr/>
            </p:nvSpPr>
            <p:spPr bwMode="auto">
              <a:xfrm>
                <a:off x="4976" y="1958"/>
                <a:ext cx="39" cy="38"/>
              </a:xfrm>
              <a:custGeom>
                <a:avLst/>
                <a:gdLst>
                  <a:gd name="T0" fmla="*/ 38 w 77"/>
                  <a:gd name="T1" fmla="*/ 75 h 75"/>
                  <a:gd name="T2" fmla="*/ 52 w 77"/>
                  <a:gd name="T3" fmla="*/ 72 h 75"/>
                  <a:gd name="T4" fmla="*/ 65 w 77"/>
                  <a:gd name="T5" fmla="*/ 63 h 75"/>
                  <a:gd name="T6" fmla="*/ 73 w 77"/>
                  <a:gd name="T7" fmla="*/ 52 h 75"/>
                  <a:gd name="T8" fmla="*/ 77 w 77"/>
                  <a:gd name="T9" fmla="*/ 37 h 75"/>
                  <a:gd name="T10" fmla="*/ 73 w 77"/>
                  <a:gd name="T11" fmla="*/ 22 h 75"/>
                  <a:gd name="T12" fmla="*/ 65 w 77"/>
                  <a:gd name="T13" fmla="*/ 10 h 75"/>
                  <a:gd name="T14" fmla="*/ 52 w 77"/>
                  <a:gd name="T15" fmla="*/ 1 h 75"/>
                  <a:gd name="T16" fmla="*/ 38 w 77"/>
                  <a:gd name="T17" fmla="*/ 0 h 75"/>
                  <a:gd name="T18" fmla="*/ 21 w 77"/>
                  <a:gd name="T19" fmla="*/ 1 h 75"/>
                  <a:gd name="T20" fmla="*/ 10 w 77"/>
                  <a:gd name="T21" fmla="*/ 10 h 75"/>
                  <a:gd name="T22" fmla="*/ 1 w 77"/>
                  <a:gd name="T23" fmla="*/ 22 h 75"/>
                  <a:gd name="T24" fmla="*/ 0 w 77"/>
                  <a:gd name="T25" fmla="*/ 37 h 75"/>
                  <a:gd name="T26" fmla="*/ 1 w 77"/>
                  <a:gd name="T27" fmla="*/ 52 h 75"/>
                  <a:gd name="T28" fmla="*/ 10 w 77"/>
                  <a:gd name="T29" fmla="*/ 63 h 75"/>
                  <a:gd name="T30" fmla="*/ 21 w 77"/>
                  <a:gd name="T31" fmla="*/ 72 h 75"/>
                  <a:gd name="T32" fmla="*/ 38 w 77"/>
                  <a:gd name="T33" fmla="*/ 75 h 75"/>
                  <a:gd name="T34" fmla="*/ 38 w 77"/>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5">
                    <a:moveTo>
                      <a:pt x="38" y="75"/>
                    </a:moveTo>
                    <a:lnTo>
                      <a:pt x="52" y="72"/>
                    </a:lnTo>
                    <a:lnTo>
                      <a:pt x="65" y="63"/>
                    </a:lnTo>
                    <a:lnTo>
                      <a:pt x="73" y="52"/>
                    </a:lnTo>
                    <a:lnTo>
                      <a:pt x="77" y="37"/>
                    </a:lnTo>
                    <a:lnTo>
                      <a:pt x="73" y="22"/>
                    </a:lnTo>
                    <a:lnTo>
                      <a:pt x="65" y="10"/>
                    </a:lnTo>
                    <a:lnTo>
                      <a:pt x="52" y="1"/>
                    </a:lnTo>
                    <a:lnTo>
                      <a:pt x="38" y="0"/>
                    </a:lnTo>
                    <a:lnTo>
                      <a:pt x="21" y="1"/>
                    </a:lnTo>
                    <a:lnTo>
                      <a:pt x="10" y="10"/>
                    </a:lnTo>
                    <a:lnTo>
                      <a:pt x="1" y="22"/>
                    </a:lnTo>
                    <a:lnTo>
                      <a:pt x="0" y="37"/>
                    </a:lnTo>
                    <a:lnTo>
                      <a:pt x="1" y="52"/>
                    </a:lnTo>
                    <a:lnTo>
                      <a:pt x="10" y="63"/>
                    </a:lnTo>
                    <a:lnTo>
                      <a:pt x="21" y="72"/>
                    </a:lnTo>
                    <a:lnTo>
                      <a:pt x="38" y="75"/>
                    </a:lnTo>
                    <a:lnTo>
                      <a:pt x="38" y="75"/>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7" name="Freeform 887"/>
              <p:cNvSpPr>
                <a:spLocks/>
              </p:cNvSpPr>
              <p:nvPr/>
            </p:nvSpPr>
            <p:spPr bwMode="auto">
              <a:xfrm>
                <a:off x="4889" y="1960"/>
                <a:ext cx="36" cy="36"/>
              </a:xfrm>
              <a:custGeom>
                <a:avLst/>
                <a:gdLst>
                  <a:gd name="T0" fmla="*/ 37 w 72"/>
                  <a:gd name="T1" fmla="*/ 72 h 72"/>
                  <a:gd name="T2" fmla="*/ 49 w 72"/>
                  <a:gd name="T3" fmla="*/ 69 h 72"/>
                  <a:gd name="T4" fmla="*/ 60 w 72"/>
                  <a:gd name="T5" fmla="*/ 62 h 72"/>
                  <a:gd name="T6" fmla="*/ 69 w 72"/>
                  <a:gd name="T7" fmla="*/ 50 h 72"/>
                  <a:gd name="T8" fmla="*/ 72 w 72"/>
                  <a:gd name="T9" fmla="*/ 37 h 72"/>
                  <a:gd name="T10" fmla="*/ 69 w 72"/>
                  <a:gd name="T11" fmla="*/ 22 h 72"/>
                  <a:gd name="T12" fmla="*/ 60 w 72"/>
                  <a:gd name="T13" fmla="*/ 12 h 72"/>
                  <a:gd name="T14" fmla="*/ 49 w 72"/>
                  <a:gd name="T15" fmla="*/ 3 h 72"/>
                  <a:gd name="T16" fmla="*/ 37 w 72"/>
                  <a:gd name="T17" fmla="*/ 0 h 72"/>
                  <a:gd name="T18" fmla="*/ 22 w 72"/>
                  <a:gd name="T19" fmla="*/ 3 h 72"/>
                  <a:gd name="T20" fmla="*/ 10 w 72"/>
                  <a:gd name="T21" fmla="*/ 12 h 72"/>
                  <a:gd name="T22" fmla="*/ 2 w 72"/>
                  <a:gd name="T23" fmla="*/ 22 h 72"/>
                  <a:gd name="T24" fmla="*/ 0 w 72"/>
                  <a:gd name="T25" fmla="*/ 37 h 72"/>
                  <a:gd name="T26" fmla="*/ 2 w 72"/>
                  <a:gd name="T27" fmla="*/ 50 h 72"/>
                  <a:gd name="T28" fmla="*/ 10 w 72"/>
                  <a:gd name="T29" fmla="*/ 62 h 72"/>
                  <a:gd name="T30" fmla="*/ 22 w 72"/>
                  <a:gd name="T31" fmla="*/ 69 h 72"/>
                  <a:gd name="T32" fmla="*/ 37 w 72"/>
                  <a:gd name="T33" fmla="*/ 72 h 72"/>
                  <a:gd name="T34" fmla="*/ 37 w 72"/>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7" y="72"/>
                    </a:moveTo>
                    <a:lnTo>
                      <a:pt x="49" y="69"/>
                    </a:lnTo>
                    <a:lnTo>
                      <a:pt x="60" y="62"/>
                    </a:lnTo>
                    <a:lnTo>
                      <a:pt x="69" y="50"/>
                    </a:lnTo>
                    <a:lnTo>
                      <a:pt x="72" y="37"/>
                    </a:lnTo>
                    <a:lnTo>
                      <a:pt x="69" y="22"/>
                    </a:lnTo>
                    <a:lnTo>
                      <a:pt x="60" y="12"/>
                    </a:lnTo>
                    <a:lnTo>
                      <a:pt x="49" y="3"/>
                    </a:lnTo>
                    <a:lnTo>
                      <a:pt x="37" y="0"/>
                    </a:lnTo>
                    <a:lnTo>
                      <a:pt x="22" y="3"/>
                    </a:lnTo>
                    <a:lnTo>
                      <a:pt x="10" y="12"/>
                    </a:lnTo>
                    <a:lnTo>
                      <a:pt x="2" y="22"/>
                    </a:lnTo>
                    <a:lnTo>
                      <a:pt x="0" y="37"/>
                    </a:lnTo>
                    <a:lnTo>
                      <a:pt x="2" y="50"/>
                    </a:lnTo>
                    <a:lnTo>
                      <a:pt x="10" y="62"/>
                    </a:lnTo>
                    <a:lnTo>
                      <a:pt x="22" y="69"/>
                    </a:lnTo>
                    <a:lnTo>
                      <a:pt x="37" y="72"/>
                    </a:lnTo>
                    <a:lnTo>
                      <a:pt x="37" y="72"/>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8" name="Freeform 888"/>
              <p:cNvSpPr>
                <a:spLocks/>
              </p:cNvSpPr>
              <p:nvPr/>
            </p:nvSpPr>
            <p:spPr bwMode="auto">
              <a:xfrm>
                <a:off x="4812" y="1990"/>
                <a:ext cx="36" cy="36"/>
              </a:xfrm>
              <a:custGeom>
                <a:avLst/>
                <a:gdLst>
                  <a:gd name="T0" fmla="*/ 35 w 74"/>
                  <a:gd name="T1" fmla="*/ 74 h 74"/>
                  <a:gd name="T2" fmla="*/ 49 w 74"/>
                  <a:gd name="T3" fmla="*/ 71 h 74"/>
                  <a:gd name="T4" fmla="*/ 62 w 74"/>
                  <a:gd name="T5" fmla="*/ 64 h 74"/>
                  <a:gd name="T6" fmla="*/ 71 w 74"/>
                  <a:gd name="T7" fmla="*/ 52 h 74"/>
                  <a:gd name="T8" fmla="*/ 74 w 74"/>
                  <a:gd name="T9" fmla="*/ 39 h 74"/>
                  <a:gd name="T10" fmla="*/ 71 w 74"/>
                  <a:gd name="T11" fmla="*/ 22 h 74"/>
                  <a:gd name="T12" fmla="*/ 62 w 74"/>
                  <a:gd name="T13" fmla="*/ 10 h 74"/>
                  <a:gd name="T14" fmla="*/ 49 w 74"/>
                  <a:gd name="T15" fmla="*/ 2 h 74"/>
                  <a:gd name="T16" fmla="*/ 35 w 74"/>
                  <a:gd name="T17" fmla="*/ 0 h 74"/>
                  <a:gd name="T18" fmla="*/ 20 w 74"/>
                  <a:gd name="T19" fmla="*/ 2 h 74"/>
                  <a:gd name="T20" fmla="*/ 10 w 74"/>
                  <a:gd name="T21" fmla="*/ 10 h 74"/>
                  <a:gd name="T22" fmla="*/ 2 w 74"/>
                  <a:gd name="T23" fmla="*/ 22 h 74"/>
                  <a:gd name="T24" fmla="*/ 0 w 74"/>
                  <a:gd name="T25" fmla="*/ 39 h 74"/>
                  <a:gd name="T26" fmla="*/ 2 w 74"/>
                  <a:gd name="T27" fmla="*/ 52 h 74"/>
                  <a:gd name="T28" fmla="*/ 10 w 74"/>
                  <a:gd name="T29" fmla="*/ 64 h 74"/>
                  <a:gd name="T30" fmla="*/ 20 w 74"/>
                  <a:gd name="T31" fmla="*/ 71 h 74"/>
                  <a:gd name="T32" fmla="*/ 35 w 74"/>
                  <a:gd name="T33" fmla="*/ 74 h 74"/>
                  <a:gd name="T34" fmla="*/ 35 w 74"/>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35" y="74"/>
                    </a:moveTo>
                    <a:lnTo>
                      <a:pt x="49" y="71"/>
                    </a:lnTo>
                    <a:lnTo>
                      <a:pt x="62" y="64"/>
                    </a:lnTo>
                    <a:lnTo>
                      <a:pt x="71" y="52"/>
                    </a:lnTo>
                    <a:lnTo>
                      <a:pt x="74" y="39"/>
                    </a:lnTo>
                    <a:lnTo>
                      <a:pt x="71" y="22"/>
                    </a:lnTo>
                    <a:lnTo>
                      <a:pt x="62" y="10"/>
                    </a:lnTo>
                    <a:lnTo>
                      <a:pt x="49" y="2"/>
                    </a:lnTo>
                    <a:lnTo>
                      <a:pt x="35" y="0"/>
                    </a:lnTo>
                    <a:lnTo>
                      <a:pt x="20" y="2"/>
                    </a:lnTo>
                    <a:lnTo>
                      <a:pt x="10" y="10"/>
                    </a:lnTo>
                    <a:lnTo>
                      <a:pt x="2" y="22"/>
                    </a:lnTo>
                    <a:lnTo>
                      <a:pt x="0" y="39"/>
                    </a:lnTo>
                    <a:lnTo>
                      <a:pt x="2" y="52"/>
                    </a:lnTo>
                    <a:lnTo>
                      <a:pt x="10" y="64"/>
                    </a:lnTo>
                    <a:lnTo>
                      <a:pt x="20" y="71"/>
                    </a:lnTo>
                    <a:lnTo>
                      <a:pt x="35" y="74"/>
                    </a:lnTo>
                    <a:lnTo>
                      <a:pt x="35" y="7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89" name="Freeform 889"/>
              <p:cNvSpPr>
                <a:spLocks/>
              </p:cNvSpPr>
              <p:nvPr/>
            </p:nvSpPr>
            <p:spPr bwMode="auto">
              <a:xfrm>
                <a:off x="4702" y="1772"/>
                <a:ext cx="22" cy="22"/>
              </a:xfrm>
              <a:custGeom>
                <a:avLst/>
                <a:gdLst>
                  <a:gd name="T0" fmla="*/ 20 w 44"/>
                  <a:gd name="T1" fmla="*/ 43 h 43"/>
                  <a:gd name="T2" fmla="*/ 35 w 44"/>
                  <a:gd name="T3" fmla="*/ 36 h 43"/>
                  <a:gd name="T4" fmla="*/ 44 w 44"/>
                  <a:gd name="T5" fmla="*/ 23 h 43"/>
                  <a:gd name="T6" fmla="*/ 40 w 44"/>
                  <a:gd name="T7" fmla="*/ 13 h 43"/>
                  <a:gd name="T8" fmla="*/ 35 w 44"/>
                  <a:gd name="T9" fmla="*/ 6 h 43"/>
                  <a:gd name="T10" fmla="*/ 27 w 44"/>
                  <a:gd name="T11" fmla="*/ 0 h 43"/>
                  <a:gd name="T12" fmla="*/ 20 w 44"/>
                  <a:gd name="T13" fmla="*/ 0 h 43"/>
                  <a:gd name="T14" fmla="*/ 12 w 44"/>
                  <a:gd name="T15" fmla="*/ 0 h 43"/>
                  <a:gd name="T16" fmla="*/ 5 w 44"/>
                  <a:gd name="T17" fmla="*/ 6 h 43"/>
                  <a:gd name="T18" fmla="*/ 0 w 44"/>
                  <a:gd name="T19" fmla="*/ 13 h 43"/>
                  <a:gd name="T20" fmla="*/ 0 w 44"/>
                  <a:gd name="T21" fmla="*/ 23 h 43"/>
                  <a:gd name="T22" fmla="*/ 5 w 44"/>
                  <a:gd name="T23" fmla="*/ 36 h 43"/>
                  <a:gd name="T24" fmla="*/ 20 w 44"/>
                  <a:gd name="T25" fmla="*/ 43 h 43"/>
                  <a:gd name="T26" fmla="*/ 20 w 44"/>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3">
                    <a:moveTo>
                      <a:pt x="20" y="43"/>
                    </a:moveTo>
                    <a:lnTo>
                      <a:pt x="35" y="36"/>
                    </a:lnTo>
                    <a:lnTo>
                      <a:pt x="44" y="23"/>
                    </a:lnTo>
                    <a:lnTo>
                      <a:pt x="40" y="13"/>
                    </a:lnTo>
                    <a:lnTo>
                      <a:pt x="35" y="6"/>
                    </a:lnTo>
                    <a:lnTo>
                      <a:pt x="27" y="0"/>
                    </a:lnTo>
                    <a:lnTo>
                      <a:pt x="20" y="0"/>
                    </a:lnTo>
                    <a:lnTo>
                      <a:pt x="12" y="0"/>
                    </a:lnTo>
                    <a:lnTo>
                      <a:pt x="5" y="6"/>
                    </a:lnTo>
                    <a:lnTo>
                      <a:pt x="0" y="13"/>
                    </a:lnTo>
                    <a:lnTo>
                      <a:pt x="0" y="23"/>
                    </a:lnTo>
                    <a:lnTo>
                      <a:pt x="5" y="36"/>
                    </a:lnTo>
                    <a:lnTo>
                      <a:pt x="20" y="43"/>
                    </a:lnTo>
                    <a:lnTo>
                      <a:pt x="20" y="43"/>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0" name="Freeform 890"/>
              <p:cNvSpPr>
                <a:spLocks/>
              </p:cNvSpPr>
              <p:nvPr/>
            </p:nvSpPr>
            <p:spPr bwMode="auto">
              <a:xfrm>
                <a:off x="4822" y="1735"/>
                <a:ext cx="20" cy="21"/>
              </a:xfrm>
              <a:custGeom>
                <a:avLst/>
                <a:gdLst>
                  <a:gd name="T0" fmla="*/ 20 w 40"/>
                  <a:gd name="T1" fmla="*/ 42 h 42"/>
                  <a:gd name="T2" fmla="*/ 34 w 40"/>
                  <a:gd name="T3" fmla="*/ 35 h 42"/>
                  <a:gd name="T4" fmla="*/ 40 w 40"/>
                  <a:gd name="T5" fmla="*/ 20 h 42"/>
                  <a:gd name="T6" fmla="*/ 34 w 40"/>
                  <a:gd name="T7" fmla="*/ 5 h 42"/>
                  <a:gd name="T8" fmla="*/ 20 w 40"/>
                  <a:gd name="T9" fmla="*/ 0 h 42"/>
                  <a:gd name="T10" fmla="*/ 10 w 40"/>
                  <a:gd name="T11" fmla="*/ 0 h 42"/>
                  <a:gd name="T12" fmla="*/ 5 w 40"/>
                  <a:gd name="T13" fmla="*/ 5 h 42"/>
                  <a:gd name="T14" fmla="*/ 0 w 40"/>
                  <a:gd name="T15" fmla="*/ 10 h 42"/>
                  <a:gd name="T16" fmla="*/ 0 w 40"/>
                  <a:gd name="T17" fmla="*/ 20 h 42"/>
                  <a:gd name="T18" fmla="*/ 0 w 40"/>
                  <a:gd name="T19" fmla="*/ 27 h 42"/>
                  <a:gd name="T20" fmla="*/ 5 w 40"/>
                  <a:gd name="T21" fmla="*/ 35 h 42"/>
                  <a:gd name="T22" fmla="*/ 10 w 40"/>
                  <a:gd name="T23" fmla="*/ 39 h 42"/>
                  <a:gd name="T24" fmla="*/ 20 w 40"/>
                  <a:gd name="T25" fmla="*/ 42 h 42"/>
                  <a:gd name="T26" fmla="*/ 20 w 40"/>
                  <a:gd name="T2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2">
                    <a:moveTo>
                      <a:pt x="20" y="42"/>
                    </a:moveTo>
                    <a:lnTo>
                      <a:pt x="34" y="35"/>
                    </a:lnTo>
                    <a:lnTo>
                      <a:pt x="40" y="20"/>
                    </a:lnTo>
                    <a:lnTo>
                      <a:pt x="34" y="5"/>
                    </a:lnTo>
                    <a:lnTo>
                      <a:pt x="20" y="0"/>
                    </a:lnTo>
                    <a:lnTo>
                      <a:pt x="10" y="0"/>
                    </a:lnTo>
                    <a:lnTo>
                      <a:pt x="5" y="5"/>
                    </a:lnTo>
                    <a:lnTo>
                      <a:pt x="0" y="10"/>
                    </a:lnTo>
                    <a:lnTo>
                      <a:pt x="0" y="20"/>
                    </a:lnTo>
                    <a:lnTo>
                      <a:pt x="0" y="27"/>
                    </a:lnTo>
                    <a:lnTo>
                      <a:pt x="5" y="35"/>
                    </a:lnTo>
                    <a:lnTo>
                      <a:pt x="10" y="39"/>
                    </a:lnTo>
                    <a:lnTo>
                      <a:pt x="20" y="42"/>
                    </a:lnTo>
                    <a:lnTo>
                      <a:pt x="20" y="4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1" name="Freeform 891"/>
              <p:cNvSpPr>
                <a:spLocks/>
              </p:cNvSpPr>
              <p:nvPr/>
            </p:nvSpPr>
            <p:spPr bwMode="auto">
              <a:xfrm>
                <a:off x="4939" y="1772"/>
                <a:ext cx="19" cy="20"/>
              </a:xfrm>
              <a:custGeom>
                <a:avLst/>
                <a:gdLst>
                  <a:gd name="T0" fmla="*/ 19 w 39"/>
                  <a:gd name="T1" fmla="*/ 38 h 38"/>
                  <a:gd name="T2" fmla="*/ 26 w 39"/>
                  <a:gd name="T3" fmla="*/ 35 h 38"/>
                  <a:gd name="T4" fmla="*/ 32 w 39"/>
                  <a:gd name="T5" fmla="*/ 31 h 38"/>
                  <a:gd name="T6" fmla="*/ 36 w 39"/>
                  <a:gd name="T7" fmla="*/ 25 h 38"/>
                  <a:gd name="T8" fmla="*/ 39 w 39"/>
                  <a:gd name="T9" fmla="*/ 16 h 38"/>
                  <a:gd name="T10" fmla="*/ 32 w 39"/>
                  <a:gd name="T11" fmla="*/ 3 h 38"/>
                  <a:gd name="T12" fmla="*/ 19 w 39"/>
                  <a:gd name="T13" fmla="*/ 0 h 38"/>
                  <a:gd name="T14" fmla="*/ 5 w 39"/>
                  <a:gd name="T15" fmla="*/ 3 h 38"/>
                  <a:gd name="T16" fmla="*/ 0 w 39"/>
                  <a:gd name="T17" fmla="*/ 16 h 38"/>
                  <a:gd name="T18" fmla="*/ 0 w 39"/>
                  <a:gd name="T19" fmla="*/ 25 h 38"/>
                  <a:gd name="T20" fmla="*/ 5 w 39"/>
                  <a:gd name="T21" fmla="*/ 31 h 38"/>
                  <a:gd name="T22" fmla="*/ 11 w 39"/>
                  <a:gd name="T23" fmla="*/ 35 h 38"/>
                  <a:gd name="T24" fmla="*/ 19 w 39"/>
                  <a:gd name="T25" fmla="*/ 38 h 38"/>
                  <a:gd name="T26" fmla="*/ 19 w 39"/>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8">
                    <a:moveTo>
                      <a:pt x="19" y="38"/>
                    </a:moveTo>
                    <a:lnTo>
                      <a:pt x="26" y="35"/>
                    </a:lnTo>
                    <a:lnTo>
                      <a:pt x="32" y="31"/>
                    </a:lnTo>
                    <a:lnTo>
                      <a:pt x="36" y="25"/>
                    </a:lnTo>
                    <a:lnTo>
                      <a:pt x="39" y="16"/>
                    </a:lnTo>
                    <a:lnTo>
                      <a:pt x="32" y="3"/>
                    </a:lnTo>
                    <a:lnTo>
                      <a:pt x="19" y="0"/>
                    </a:lnTo>
                    <a:lnTo>
                      <a:pt x="5" y="3"/>
                    </a:lnTo>
                    <a:lnTo>
                      <a:pt x="0" y="16"/>
                    </a:lnTo>
                    <a:lnTo>
                      <a:pt x="0" y="25"/>
                    </a:lnTo>
                    <a:lnTo>
                      <a:pt x="5" y="31"/>
                    </a:lnTo>
                    <a:lnTo>
                      <a:pt x="11" y="35"/>
                    </a:lnTo>
                    <a:lnTo>
                      <a:pt x="19" y="38"/>
                    </a:lnTo>
                    <a:lnTo>
                      <a:pt x="19" y="38"/>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2" name="Freeform 892"/>
              <p:cNvSpPr>
                <a:spLocks/>
              </p:cNvSpPr>
              <p:nvPr/>
            </p:nvSpPr>
            <p:spPr bwMode="auto">
              <a:xfrm>
                <a:off x="4865" y="1817"/>
                <a:ext cx="21" cy="20"/>
              </a:xfrm>
              <a:custGeom>
                <a:avLst/>
                <a:gdLst>
                  <a:gd name="T0" fmla="*/ 20 w 42"/>
                  <a:gd name="T1" fmla="*/ 42 h 42"/>
                  <a:gd name="T2" fmla="*/ 29 w 42"/>
                  <a:gd name="T3" fmla="*/ 39 h 42"/>
                  <a:gd name="T4" fmla="*/ 35 w 42"/>
                  <a:gd name="T5" fmla="*/ 35 h 42"/>
                  <a:gd name="T6" fmla="*/ 39 w 42"/>
                  <a:gd name="T7" fmla="*/ 29 h 42"/>
                  <a:gd name="T8" fmla="*/ 42 w 42"/>
                  <a:gd name="T9" fmla="*/ 22 h 42"/>
                  <a:gd name="T10" fmla="*/ 39 w 42"/>
                  <a:gd name="T11" fmla="*/ 12 h 42"/>
                  <a:gd name="T12" fmla="*/ 35 w 42"/>
                  <a:gd name="T13" fmla="*/ 5 h 42"/>
                  <a:gd name="T14" fmla="*/ 29 w 42"/>
                  <a:gd name="T15" fmla="*/ 0 h 42"/>
                  <a:gd name="T16" fmla="*/ 20 w 42"/>
                  <a:gd name="T17" fmla="*/ 0 h 42"/>
                  <a:gd name="T18" fmla="*/ 12 w 42"/>
                  <a:gd name="T19" fmla="*/ 0 h 42"/>
                  <a:gd name="T20" fmla="*/ 5 w 42"/>
                  <a:gd name="T21" fmla="*/ 5 h 42"/>
                  <a:gd name="T22" fmla="*/ 0 w 42"/>
                  <a:gd name="T23" fmla="*/ 12 h 42"/>
                  <a:gd name="T24" fmla="*/ 0 w 42"/>
                  <a:gd name="T25" fmla="*/ 22 h 42"/>
                  <a:gd name="T26" fmla="*/ 5 w 42"/>
                  <a:gd name="T27" fmla="*/ 35 h 42"/>
                  <a:gd name="T28" fmla="*/ 20 w 42"/>
                  <a:gd name="T29" fmla="*/ 42 h 42"/>
                  <a:gd name="T30" fmla="*/ 20 w 42"/>
                  <a:gd name="T3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2">
                    <a:moveTo>
                      <a:pt x="20" y="42"/>
                    </a:moveTo>
                    <a:lnTo>
                      <a:pt x="29" y="39"/>
                    </a:lnTo>
                    <a:lnTo>
                      <a:pt x="35" y="35"/>
                    </a:lnTo>
                    <a:lnTo>
                      <a:pt x="39" y="29"/>
                    </a:lnTo>
                    <a:lnTo>
                      <a:pt x="42" y="22"/>
                    </a:lnTo>
                    <a:lnTo>
                      <a:pt x="39" y="12"/>
                    </a:lnTo>
                    <a:lnTo>
                      <a:pt x="35" y="5"/>
                    </a:lnTo>
                    <a:lnTo>
                      <a:pt x="29" y="0"/>
                    </a:lnTo>
                    <a:lnTo>
                      <a:pt x="20" y="0"/>
                    </a:lnTo>
                    <a:lnTo>
                      <a:pt x="12" y="0"/>
                    </a:lnTo>
                    <a:lnTo>
                      <a:pt x="5" y="5"/>
                    </a:lnTo>
                    <a:lnTo>
                      <a:pt x="0" y="12"/>
                    </a:lnTo>
                    <a:lnTo>
                      <a:pt x="0" y="22"/>
                    </a:lnTo>
                    <a:lnTo>
                      <a:pt x="5" y="35"/>
                    </a:lnTo>
                    <a:lnTo>
                      <a:pt x="20" y="42"/>
                    </a:lnTo>
                    <a:lnTo>
                      <a:pt x="20" y="4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3" name="Freeform 893"/>
              <p:cNvSpPr>
                <a:spLocks/>
              </p:cNvSpPr>
              <p:nvPr/>
            </p:nvSpPr>
            <p:spPr bwMode="auto">
              <a:xfrm>
                <a:off x="4778" y="1813"/>
                <a:ext cx="20" cy="19"/>
              </a:xfrm>
              <a:custGeom>
                <a:avLst/>
                <a:gdLst>
                  <a:gd name="T0" fmla="*/ 20 w 41"/>
                  <a:gd name="T1" fmla="*/ 39 h 39"/>
                  <a:gd name="T2" fmla="*/ 34 w 41"/>
                  <a:gd name="T3" fmla="*/ 32 h 39"/>
                  <a:gd name="T4" fmla="*/ 41 w 41"/>
                  <a:gd name="T5" fmla="*/ 21 h 39"/>
                  <a:gd name="T6" fmla="*/ 34 w 41"/>
                  <a:gd name="T7" fmla="*/ 6 h 39"/>
                  <a:gd name="T8" fmla="*/ 20 w 41"/>
                  <a:gd name="T9" fmla="*/ 0 h 39"/>
                  <a:gd name="T10" fmla="*/ 5 w 41"/>
                  <a:gd name="T11" fmla="*/ 6 h 39"/>
                  <a:gd name="T12" fmla="*/ 0 w 41"/>
                  <a:gd name="T13" fmla="*/ 21 h 39"/>
                  <a:gd name="T14" fmla="*/ 5 w 41"/>
                  <a:gd name="T15" fmla="*/ 32 h 39"/>
                  <a:gd name="T16" fmla="*/ 20 w 41"/>
                  <a:gd name="T17" fmla="*/ 39 h 39"/>
                  <a:gd name="T18" fmla="*/ 20 w 41"/>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20" y="39"/>
                    </a:moveTo>
                    <a:lnTo>
                      <a:pt x="34" y="32"/>
                    </a:lnTo>
                    <a:lnTo>
                      <a:pt x="41" y="21"/>
                    </a:lnTo>
                    <a:lnTo>
                      <a:pt x="34" y="6"/>
                    </a:lnTo>
                    <a:lnTo>
                      <a:pt x="20" y="0"/>
                    </a:lnTo>
                    <a:lnTo>
                      <a:pt x="5" y="6"/>
                    </a:lnTo>
                    <a:lnTo>
                      <a:pt x="0" y="21"/>
                    </a:lnTo>
                    <a:lnTo>
                      <a:pt x="5" y="32"/>
                    </a:lnTo>
                    <a:lnTo>
                      <a:pt x="20" y="39"/>
                    </a:lnTo>
                    <a:lnTo>
                      <a:pt x="20" y="39"/>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4" name="Freeform 894"/>
              <p:cNvSpPr>
                <a:spLocks/>
              </p:cNvSpPr>
              <p:nvPr/>
            </p:nvSpPr>
            <p:spPr bwMode="auto">
              <a:xfrm>
                <a:off x="4724" y="1871"/>
                <a:ext cx="22" cy="20"/>
              </a:xfrm>
              <a:custGeom>
                <a:avLst/>
                <a:gdLst>
                  <a:gd name="T0" fmla="*/ 20 w 43"/>
                  <a:gd name="T1" fmla="*/ 40 h 40"/>
                  <a:gd name="T2" fmla="*/ 28 w 43"/>
                  <a:gd name="T3" fmla="*/ 38 h 40"/>
                  <a:gd name="T4" fmla="*/ 36 w 43"/>
                  <a:gd name="T5" fmla="*/ 35 h 40"/>
                  <a:gd name="T6" fmla="*/ 40 w 43"/>
                  <a:gd name="T7" fmla="*/ 28 h 40"/>
                  <a:gd name="T8" fmla="*/ 43 w 43"/>
                  <a:gd name="T9" fmla="*/ 20 h 40"/>
                  <a:gd name="T10" fmla="*/ 40 w 43"/>
                  <a:gd name="T11" fmla="*/ 12 h 40"/>
                  <a:gd name="T12" fmla="*/ 36 w 43"/>
                  <a:gd name="T13" fmla="*/ 5 h 40"/>
                  <a:gd name="T14" fmla="*/ 28 w 43"/>
                  <a:gd name="T15" fmla="*/ 0 h 40"/>
                  <a:gd name="T16" fmla="*/ 20 w 43"/>
                  <a:gd name="T17" fmla="*/ 0 h 40"/>
                  <a:gd name="T18" fmla="*/ 5 w 43"/>
                  <a:gd name="T19" fmla="*/ 5 h 40"/>
                  <a:gd name="T20" fmla="*/ 0 w 43"/>
                  <a:gd name="T21" fmla="*/ 20 h 40"/>
                  <a:gd name="T22" fmla="*/ 0 w 43"/>
                  <a:gd name="T23" fmla="*/ 28 h 40"/>
                  <a:gd name="T24" fmla="*/ 5 w 43"/>
                  <a:gd name="T25" fmla="*/ 35 h 40"/>
                  <a:gd name="T26" fmla="*/ 11 w 43"/>
                  <a:gd name="T27" fmla="*/ 38 h 40"/>
                  <a:gd name="T28" fmla="*/ 20 w 43"/>
                  <a:gd name="T29" fmla="*/ 40 h 40"/>
                  <a:gd name="T30" fmla="*/ 20 w 43"/>
                  <a:gd name="T3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0">
                    <a:moveTo>
                      <a:pt x="20" y="40"/>
                    </a:moveTo>
                    <a:lnTo>
                      <a:pt x="28" y="38"/>
                    </a:lnTo>
                    <a:lnTo>
                      <a:pt x="36" y="35"/>
                    </a:lnTo>
                    <a:lnTo>
                      <a:pt x="40" y="28"/>
                    </a:lnTo>
                    <a:lnTo>
                      <a:pt x="43" y="20"/>
                    </a:lnTo>
                    <a:lnTo>
                      <a:pt x="40" y="12"/>
                    </a:lnTo>
                    <a:lnTo>
                      <a:pt x="36" y="5"/>
                    </a:lnTo>
                    <a:lnTo>
                      <a:pt x="28" y="0"/>
                    </a:lnTo>
                    <a:lnTo>
                      <a:pt x="20" y="0"/>
                    </a:lnTo>
                    <a:lnTo>
                      <a:pt x="5" y="5"/>
                    </a:lnTo>
                    <a:lnTo>
                      <a:pt x="0" y="20"/>
                    </a:lnTo>
                    <a:lnTo>
                      <a:pt x="0" y="28"/>
                    </a:lnTo>
                    <a:lnTo>
                      <a:pt x="5" y="35"/>
                    </a:lnTo>
                    <a:lnTo>
                      <a:pt x="11" y="38"/>
                    </a:lnTo>
                    <a:lnTo>
                      <a:pt x="20" y="40"/>
                    </a:lnTo>
                    <a:lnTo>
                      <a:pt x="20" y="4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5" name="Freeform 895"/>
              <p:cNvSpPr>
                <a:spLocks/>
              </p:cNvSpPr>
              <p:nvPr/>
            </p:nvSpPr>
            <p:spPr bwMode="auto">
              <a:xfrm>
                <a:off x="4641" y="1875"/>
                <a:ext cx="22" cy="22"/>
              </a:xfrm>
              <a:custGeom>
                <a:avLst/>
                <a:gdLst>
                  <a:gd name="T0" fmla="*/ 24 w 44"/>
                  <a:gd name="T1" fmla="*/ 44 h 44"/>
                  <a:gd name="T2" fmla="*/ 37 w 44"/>
                  <a:gd name="T3" fmla="*/ 35 h 44"/>
                  <a:gd name="T4" fmla="*/ 44 w 44"/>
                  <a:gd name="T5" fmla="*/ 20 h 44"/>
                  <a:gd name="T6" fmla="*/ 37 w 44"/>
                  <a:gd name="T7" fmla="*/ 5 h 44"/>
                  <a:gd name="T8" fmla="*/ 24 w 44"/>
                  <a:gd name="T9" fmla="*/ 0 h 44"/>
                  <a:gd name="T10" fmla="*/ 13 w 44"/>
                  <a:gd name="T11" fmla="*/ 0 h 44"/>
                  <a:gd name="T12" fmla="*/ 7 w 44"/>
                  <a:gd name="T13" fmla="*/ 5 h 44"/>
                  <a:gd name="T14" fmla="*/ 0 w 44"/>
                  <a:gd name="T15" fmla="*/ 12 h 44"/>
                  <a:gd name="T16" fmla="*/ 0 w 44"/>
                  <a:gd name="T17" fmla="*/ 20 h 44"/>
                  <a:gd name="T18" fmla="*/ 0 w 44"/>
                  <a:gd name="T19" fmla="*/ 27 h 44"/>
                  <a:gd name="T20" fmla="*/ 7 w 44"/>
                  <a:gd name="T21" fmla="*/ 35 h 44"/>
                  <a:gd name="T22" fmla="*/ 13 w 44"/>
                  <a:gd name="T23" fmla="*/ 40 h 44"/>
                  <a:gd name="T24" fmla="*/ 24 w 44"/>
                  <a:gd name="T25" fmla="*/ 44 h 44"/>
                  <a:gd name="T26" fmla="*/ 24 w 44"/>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4">
                    <a:moveTo>
                      <a:pt x="24" y="44"/>
                    </a:moveTo>
                    <a:lnTo>
                      <a:pt x="37" y="35"/>
                    </a:lnTo>
                    <a:lnTo>
                      <a:pt x="44" y="20"/>
                    </a:lnTo>
                    <a:lnTo>
                      <a:pt x="37" y="5"/>
                    </a:lnTo>
                    <a:lnTo>
                      <a:pt x="24" y="0"/>
                    </a:lnTo>
                    <a:lnTo>
                      <a:pt x="13" y="0"/>
                    </a:lnTo>
                    <a:lnTo>
                      <a:pt x="7" y="5"/>
                    </a:lnTo>
                    <a:lnTo>
                      <a:pt x="0" y="12"/>
                    </a:lnTo>
                    <a:lnTo>
                      <a:pt x="0" y="20"/>
                    </a:lnTo>
                    <a:lnTo>
                      <a:pt x="0" y="27"/>
                    </a:lnTo>
                    <a:lnTo>
                      <a:pt x="7" y="35"/>
                    </a:lnTo>
                    <a:lnTo>
                      <a:pt x="13" y="40"/>
                    </a:lnTo>
                    <a:lnTo>
                      <a:pt x="24" y="44"/>
                    </a:lnTo>
                    <a:lnTo>
                      <a:pt x="24" y="44"/>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6" name="Freeform 896"/>
              <p:cNvSpPr>
                <a:spLocks/>
              </p:cNvSpPr>
              <p:nvPr/>
            </p:nvSpPr>
            <p:spPr bwMode="auto">
              <a:xfrm>
                <a:off x="4652" y="1975"/>
                <a:ext cx="20" cy="21"/>
              </a:xfrm>
              <a:custGeom>
                <a:avLst/>
                <a:gdLst>
                  <a:gd name="T0" fmla="*/ 20 w 40"/>
                  <a:gd name="T1" fmla="*/ 40 h 40"/>
                  <a:gd name="T2" fmla="*/ 33 w 40"/>
                  <a:gd name="T3" fmla="*/ 33 h 40"/>
                  <a:gd name="T4" fmla="*/ 40 w 40"/>
                  <a:gd name="T5" fmla="*/ 20 h 40"/>
                  <a:gd name="T6" fmla="*/ 33 w 40"/>
                  <a:gd name="T7" fmla="*/ 5 h 40"/>
                  <a:gd name="T8" fmla="*/ 20 w 40"/>
                  <a:gd name="T9" fmla="*/ 0 h 40"/>
                  <a:gd name="T10" fmla="*/ 5 w 40"/>
                  <a:gd name="T11" fmla="*/ 5 h 40"/>
                  <a:gd name="T12" fmla="*/ 0 w 40"/>
                  <a:gd name="T13" fmla="*/ 20 h 40"/>
                  <a:gd name="T14" fmla="*/ 5 w 40"/>
                  <a:gd name="T15" fmla="*/ 33 h 40"/>
                  <a:gd name="T16" fmla="*/ 20 w 40"/>
                  <a:gd name="T17" fmla="*/ 40 h 40"/>
                  <a:gd name="T18" fmla="*/ 20 w 40"/>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40"/>
                    </a:moveTo>
                    <a:lnTo>
                      <a:pt x="33" y="33"/>
                    </a:lnTo>
                    <a:lnTo>
                      <a:pt x="40" y="20"/>
                    </a:lnTo>
                    <a:lnTo>
                      <a:pt x="33" y="5"/>
                    </a:lnTo>
                    <a:lnTo>
                      <a:pt x="20" y="0"/>
                    </a:lnTo>
                    <a:lnTo>
                      <a:pt x="5" y="5"/>
                    </a:lnTo>
                    <a:lnTo>
                      <a:pt x="0" y="20"/>
                    </a:lnTo>
                    <a:lnTo>
                      <a:pt x="5" y="33"/>
                    </a:lnTo>
                    <a:lnTo>
                      <a:pt x="20" y="40"/>
                    </a:lnTo>
                    <a:lnTo>
                      <a:pt x="20" y="4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7" name="Freeform 897"/>
              <p:cNvSpPr>
                <a:spLocks/>
              </p:cNvSpPr>
              <p:nvPr/>
            </p:nvSpPr>
            <p:spPr bwMode="auto">
              <a:xfrm>
                <a:off x="4736" y="1960"/>
                <a:ext cx="19" cy="18"/>
              </a:xfrm>
              <a:custGeom>
                <a:avLst/>
                <a:gdLst>
                  <a:gd name="T0" fmla="*/ 20 w 37"/>
                  <a:gd name="T1" fmla="*/ 37 h 37"/>
                  <a:gd name="T2" fmla="*/ 30 w 37"/>
                  <a:gd name="T3" fmla="*/ 30 h 37"/>
                  <a:gd name="T4" fmla="*/ 37 w 37"/>
                  <a:gd name="T5" fmla="*/ 19 h 37"/>
                  <a:gd name="T6" fmla="*/ 30 w 37"/>
                  <a:gd name="T7" fmla="*/ 5 h 37"/>
                  <a:gd name="T8" fmla="*/ 20 w 37"/>
                  <a:gd name="T9" fmla="*/ 0 h 37"/>
                  <a:gd name="T10" fmla="*/ 5 w 37"/>
                  <a:gd name="T11" fmla="*/ 5 h 37"/>
                  <a:gd name="T12" fmla="*/ 0 w 37"/>
                  <a:gd name="T13" fmla="*/ 19 h 37"/>
                  <a:gd name="T14" fmla="*/ 5 w 37"/>
                  <a:gd name="T15" fmla="*/ 30 h 37"/>
                  <a:gd name="T16" fmla="*/ 20 w 37"/>
                  <a:gd name="T17" fmla="*/ 37 h 37"/>
                  <a:gd name="T18" fmla="*/ 20 w 37"/>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20" y="37"/>
                    </a:moveTo>
                    <a:lnTo>
                      <a:pt x="30" y="30"/>
                    </a:lnTo>
                    <a:lnTo>
                      <a:pt x="37" y="19"/>
                    </a:lnTo>
                    <a:lnTo>
                      <a:pt x="30" y="5"/>
                    </a:lnTo>
                    <a:lnTo>
                      <a:pt x="20" y="0"/>
                    </a:lnTo>
                    <a:lnTo>
                      <a:pt x="5" y="5"/>
                    </a:lnTo>
                    <a:lnTo>
                      <a:pt x="0" y="19"/>
                    </a:lnTo>
                    <a:lnTo>
                      <a:pt x="5" y="30"/>
                    </a:lnTo>
                    <a:lnTo>
                      <a:pt x="20" y="37"/>
                    </a:lnTo>
                    <a:lnTo>
                      <a:pt x="20" y="37"/>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8" name="Freeform 898"/>
              <p:cNvSpPr>
                <a:spLocks/>
              </p:cNvSpPr>
              <p:nvPr/>
            </p:nvSpPr>
            <p:spPr bwMode="auto">
              <a:xfrm>
                <a:off x="4814" y="1899"/>
                <a:ext cx="19" cy="20"/>
              </a:xfrm>
              <a:custGeom>
                <a:avLst/>
                <a:gdLst>
                  <a:gd name="T0" fmla="*/ 17 w 39"/>
                  <a:gd name="T1" fmla="*/ 38 h 38"/>
                  <a:gd name="T2" fmla="*/ 25 w 39"/>
                  <a:gd name="T3" fmla="*/ 35 h 38"/>
                  <a:gd name="T4" fmla="*/ 32 w 39"/>
                  <a:gd name="T5" fmla="*/ 32 h 38"/>
                  <a:gd name="T6" fmla="*/ 35 w 39"/>
                  <a:gd name="T7" fmla="*/ 25 h 38"/>
                  <a:gd name="T8" fmla="*/ 39 w 39"/>
                  <a:gd name="T9" fmla="*/ 20 h 38"/>
                  <a:gd name="T10" fmla="*/ 35 w 39"/>
                  <a:gd name="T11" fmla="*/ 11 h 38"/>
                  <a:gd name="T12" fmla="*/ 32 w 39"/>
                  <a:gd name="T13" fmla="*/ 5 h 38"/>
                  <a:gd name="T14" fmla="*/ 25 w 39"/>
                  <a:gd name="T15" fmla="*/ 0 h 38"/>
                  <a:gd name="T16" fmla="*/ 17 w 39"/>
                  <a:gd name="T17" fmla="*/ 0 h 38"/>
                  <a:gd name="T18" fmla="*/ 4 w 39"/>
                  <a:gd name="T19" fmla="*/ 5 h 38"/>
                  <a:gd name="T20" fmla="*/ 0 w 39"/>
                  <a:gd name="T21" fmla="*/ 20 h 38"/>
                  <a:gd name="T22" fmla="*/ 4 w 39"/>
                  <a:gd name="T23" fmla="*/ 32 h 38"/>
                  <a:gd name="T24" fmla="*/ 17 w 39"/>
                  <a:gd name="T25" fmla="*/ 38 h 38"/>
                  <a:gd name="T26" fmla="*/ 17 w 39"/>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8">
                    <a:moveTo>
                      <a:pt x="17" y="38"/>
                    </a:moveTo>
                    <a:lnTo>
                      <a:pt x="25" y="35"/>
                    </a:lnTo>
                    <a:lnTo>
                      <a:pt x="32" y="32"/>
                    </a:lnTo>
                    <a:lnTo>
                      <a:pt x="35" y="25"/>
                    </a:lnTo>
                    <a:lnTo>
                      <a:pt x="39" y="20"/>
                    </a:lnTo>
                    <a:lnTo>
                      <a:pt x="35" y="11"/>
                    </a:lnTo>
                    <a:lnTo>
                      <a:pt x="32" y="5"/>
                    </a:lnTo>
                    <a:lnTo>
                      <a:pt x="25" y="0"/>
                    </a:lnTo>
                    <a:lnTo>
                      <a:pt x="17" y="0"/>
                    </a:lnTo>
                    <a:lnTo>
                      <a:pt x="4" y="5"/>
                    </a:lnTo>
                    <a:lnTo>
                      <a:pt x="0" y="20"/>
                    </a:lnTo>
                    <a:lnTo>
                      <a:pt x="4" y="32"/>
                    </a:lnTo>
                    <a:lnTo>
                      <a:pt x="17" y="38"/>
                    </a:lnTo>
                    <a:lnTo>
                      <a:pt x="17" y="38"/>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9" name="Freeform 899"/>
              <p:cNvSpPr>
                <a:spLocks/>
              </p:cNvSpPr>
              <p:nvPr/>
            </p:nvSpPr>
            <p:spPr bwMode="auto">
              <a:xfrm>
                <a:off x="4909" y="1886"/>
                <a:ext cx="20" cy="19"/>
              </a:xfrm>
              <a:custGeom>
                <a:avLst/>
                <a:gdLst>
                  <a:gd name="T0" fmla="*/ 17 w 38"/>
                  <a:gd name="T1" fmla="*/ 38 h 38"/>
                  <a:gd name="T2" fmla="*/ 25 w 38"/>
                  <a:gd name="T3" fmla="*/ 37 h 38"/>
                  <a:gd name="T4" fmla="*/ 32 w 38"/>
                  <a:gd name="T5" fmla="*/ 33 h 38"/>
                  <a:gd name="T6" fmla="*/ 35 w 38"/>
                  <a:gd name="T7" fmla="*/ 27 h 38"/>
                  <a:gd name="T8" fmla="*/ 38 w 38"/>
                  <a:gd name="T9" fmla="*/ 22 h 38"/>
                  <a:gd name="T10" fmla="*/ 35 w 38"/>
                  <a:gd name="T11" fmla="*/ 12 h 38"/>
                  <a:gd name="T12" fmla="*/ 32 w 38"/>
                  <a:gd name="T13" fmla="*/ 5 h 38"/>
                  <a:gd name="T14" fmla="*/ 25 w 38"/>
                  <a:gd name="T15" fmla="*/ 0 h 38"/>
                  <a:gd name="T16" fmla="*/ 17 w 38"/>
                  <a:gd name="T17" fmla="*/ 0 h 38"/>
                  <a:gd name="T18" fmla="*/ 3 w 38"/>
                  <a:gd name="T19" fmla="*/ 5 h 38"/>
                  <a:gd name="T20" fmla="*/ 0 w 38"/>
                  <a:gd name="T21" fmla="*/ 22 h 38"/>
                  <a:gd name="T22" fmla="*/ 3 w 38"/>
                  <a:gd name="T23" fmla="*/ 33 h 38"/>
                  <a:gd name="T24" fmla="*/ 17 w 38"/>
                  <a:gd name="T25" fmla="*/ 38 h 38"/>
                  <a:gd name="T26" fmla="*/ 17 w 38"/>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8">
                    <a:moveTo>
                      <a:pt x="17" y="38"/>
                    </a:moveTo>
                    <a:lnTo>
                      <a:pt x="25" y="37"/>
                    </a:lnTo>
                    <a:lnTo>
                      <a:pt x="32" y="33"/>
                    </a:lnTo>
                    <a:lnTo>
                      <a:pt x="35" y="27"/>
                    </a:lnTo>
                    <a:lnTo>
                      <a:pt x="38" y="22"/>
                    </a:lnTo>
                    <a:lnTo>
                      <a:pt x="35" y="12"/>
                    </a:lnTo>
                    <a:lnTo>
                      <a:pt x="32" y="5"/>
                    </a:lnTo>
                    <a:lnTo>
                      <a:pt x="25" y="0"/>
                    </a:lnTo>
                    <a:lnTo>
                      <a:pt x="17" y="0"/>
                    </a:lnTo>
                    <a:lnTo>
                      <a:pt x="3" y="5"/>
                    </a:lnTo>
                    <a:lnTo>
                      <a:pt x="0" y="22"/>
                    </a:lnTo>
                    <a:lnTo>
                      <a:pt x="3" y="33"/>
                    </a:lnTo>
                    <a:lnTo>
                      <a:pt x="17" y="38"/>
                    </a:lnTo>
                    <a:lnTo>
                      <a:pt x="17" y="38"/>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0" name="Freeform 900"/>
              <p:cNvSpPr>
                <a:spLocks/>
              </p:cNvSpPr>
              <p:nvPr/>
            </p:nvSpPr>
            <p:spPr bwMode="auto">
              <a:xfrm>
                <a:off x="4986" y="1859"/>
                <a:ext cx="23" cy="24"/>
              </a:xfrm>
              <a:custGeom>
                <a:avLst/>
                <a:gdLst>
                  <a:gd name="T0" fmla="*/ 23 w 45"/>
                  <a:gd name="T1" fmla="*/ 47 h 47"/>
                  <a:gd name="T2" fmla="*/ 30 w 45"/>
                  <a:gd name="T3" fmla="*/ 44 h 47"/>
                  <a:gd name="T4" fmla="*/ 38 w 45"/>
                  <a:gd name="T5" fmla="*/ 41 h 47"/>
                  <a:gd name="T6" fmla="*/ 42 w 45"/>
                  <a:gd name="T7" fmla="*/ 32 h 47"/>
                  <a:gd name="T8" fmla="*/ 45 w 45"/>
                  <a:gd name="T9" fmla="*/ 24 h 47"/>
                  <a:gd name="T10" fmla="*/ 42 w 45"/>
                  <a:gd name="T11" fmla="*/ 14 h 47"/>
                  <a:gd name="T12" fmla="*/ 38 w 45"/>
                  <a:gd name="T13" fmla="*/ 7 h 47"/>
                  <a:gd name="T14" fmla="*/ 30 w 45"/>
                  <a:gd name="T15" fmla="*/ 0 h 47"/>
                  <a:gd name="T16" fmla="*/ 23 w 45"/>
                  <a:gd name="T17" fmla="*/ 0 h 47"/>
                  <a:gd name="T18" fmla="*/ 13 w 45"/>
                  <a:gd name="T19" fmla="*/ 0 h 47"/>
                  <a:gd name="T20" fmla="*/ 6 w 45"/>
                  <a:gd name="T21" fmla="*/ 7 h 47"/>
                  <a:gd name="T22" fmla="*/ 0 w 45"/>
                  <a:gd name="T23" fmla="*/ 14 h 47"/>
                  <a:gd name="T24" fmla="*/ 0 w 45"/>
                  <a:gd name="T25" fmla="*/ 24 h 47"/>
                  <a:gd name="T26" fmla="*/ 0 w 45"/>
                  <a:gd name="T27" fmla="*/ 32 h 47"/>
                  <a:gd name="T28" fmla="*/ 6 w 45"/>
                  <a:gd name="T29" fmla="*/ 41 h 47"/>
                  <a:gd name="T30" fmla="*/ 13 w 45"/>
                  <a:gd name="T31" fmla="*/ 44 h 47"/>
                  <a:gd name="T32" fmla="*/ 23 w 45"/>
                  <a:gd name="T33" fmla="*/ 47 h 47"/>
                  <a:gd name="T34" fmla="*/ 23 w 45"/>
                  <a:gd name="T3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7">
                    <a:moveTo>
                      <a:pt x="23" y="47"/>
                    </a:moveTo>
                    <a:lnTo>
                      <a:pt x="30" y="44"/>
                    </a:lnTo>
                    <a:lnTo>
                      <a:pt x="38" y="41"/>
                    </a:lnTo>
                    <a:lnTo>
                      <a:pt x="42" y="32"/>
                    </a:lnTo>
                    <a:lnTo>
                      <a:pt x="45" y="24"/>
                    </a:lnTo>
                    <a:lnTo>
                      <a:pt x="42" y="14"/>
                    </a:lnTo>
                    <a:lnTo>
                      <a:pt x="38" y="7"/>
                    </a:lnTo>
                    <a:lnTo>
                      <a:pt x="30" y="0"/>
                    </a:lnTo>
                    <a:lnTo>
                      <a:pt x="23" y="0"/>
                    </a:lnTo>
                    <a:lnTo>
                      <a:pt x="13" y="0"/>
                    </a:lnTo>
                    <a:lnTo>
                      <a:pt x="6" y="7"/>
                    </a:lnTo>
                    <a:lnTo>
                      <a:pt x="0" y="14"/>
                    </a:lnTo>
                    <a:lnTo>
                      <a:pt x="0" y="24"/>
                    </a:lnTo>
                    <a:lnTo>
                      <a:pt x="0" y="32"/>
                    </a:lnTo>
                    <a:lnTo>
                      <a:pt x="6" y="41"/>
                    </a:lnTo>
                    <a:lnTo>
                      <a:pt x="13" y="44"/>
                    </a:lnTo>
                    <a:lnTo>
                      <a:pt x="23" y="47"/>
                    </a:lnTo>
                    <a:lnTo>
                      <a:pt x="23" y="47"/>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1" name="Freeform 901"/>
              <p:cNvSpPr>
                <a:spLocks/>
              </p:cNvSpPr>
              <p:nvPr/>
            </p:nvSpPr>
            <p:spPr bwMode="auto">
              <a:xfrm>
                <a:off x="4817" y="1997"/>
                <a:ext cx="20" cy="19"/>
              </a:xfrm>
              <a:custGeom>
                <a:avLst/>
                <a:gdLst>
                  <a:gd name="T0" fmla="*/ 20 w 38"/>
                  <a:gd name="T1" fmla="*/ 39 h 39"/>
                  <a:gd name="T2" fmla="*/ 33 w 38"/>
                  <a:gd name="T3" fmla="*/ 32 h 39"/>
                  <a:gd name="T4" fmla="*/ 38 w 38"/>
                  <a:gd name="T5" fmla="*/ 20 h 39"/>
                  <a:gd name="T6" fmla="*/ 33 w 38"/>
                  <a:gd name="T7" fmla="*/ 5 h 39"/>
                  <a:gd name="T8" fmla="*/ 20 w 38"/>
                  <a:gd name="T9" fmla="*/ 0 h 39"/>
                  <a:gd name="T10" fmla="*/ 5 w 38"/>
                  <a:gd name="T11" fmla="*/ 5 h 39"/>
                  <a:gd name="T12" fmla="*/ 0 w 38"/>
                  <a:gd name="T13" fmla="*/ 20 h 39"/>
                  <a:gd name="T14" fmla="*/ 5 w 38"/>
                  <a:gd name="T15" fmla="*/ 32 h 39"/>
                  <a:gd name="T16" fmla="*/ 20 w 38"/>
                  <a:gd name="T17" fmla="*/ 39 h 39"/>
                  <a:gd name="T18" fmla="*/ 20 w 38"/>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20" y="39"/>
                    </a:moveTo>
                    <a:lnTo>
                      <a:pt x="33" y="32"/>
                    </a:lnTo>
                    <a:lnTo>
                      <a:pt x="38" y="20"/>
                    </a:lnTo>
                    <a:lnTo>
                      <a:pt x="33" y="5"/>
                    </a:lnTo>
                    <a:lnTo>
                      <a:pt x="20" y="0"/>
                    </a:lnTo>
                    <a:lnTo>
                      <a:pt x="5" y="5"/>
                    </a:lnTo>
                    <a:lnTo>
                      <a:pt x="0" y="20"/>
                    </a:lnTo>
                    <a:lnTo>
                      <a:pt x="5" y="32"/>
                    </a:lnTo>
                    <a:lnTo>
                      <a:pt x="20" y="39"/>
                    </a:lnTo>
                    <a:lnTo>
                      <a:pt x="20" y="39"/>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2" name="Freeform 902"/>
              <p:cNvSpPr>
                <a:spLocks/>
              </p:cNvSpPr>
              <p:nvPr/>
            </p:nvSpPr>
            <p:spPr bwMode="auto">
              <a:xfrm>
                <a:off x="4896" y="1966"/>
                <a:ext cx="18" cy="21"/>
              </a:xfrm>
              <a:custGeom>
                <a:avLst/>
                <a:gdLst>
                  <a:gd name="T0" fmla="*/ 19 w 37"/>
                  <a:gd name="T1" fmla="*/ 41 h 41"/>
                  <a:gd name="T2" fmla="*/ 30 w 37"/>
                  <a:gd name="T3" fmla="*/ 33 h 41"/>
                  <a:gd name="T4" fmla="*/ 37 w 37"/>
                  <a:gd name="T5" fmla="*/ 20 h 41"/>
                  <a:gd name="T6" fmla="*/ 30 w 37"/>
                  <a:gd name="T7" fmla="*/ 5 h 41"/>
                  <a:gd name="T8" fmla="*/ 19 w 37"/>
                  <a:gd name="T9" fmla="*/ 0 h 41"/>
                  <a:gd name="T10" fmla="*/ 4 w 37"/>
                  <a:gd name="T11" fmla="*/ 5 h 41"/>
                  <a:gd name="T12" fmla="*/ 0 w 37"/>
                  <a:gd name="T13" fmla="*/ 20 h 41"/>
                  <a:gd name="T14" fmla="*/ 4 w 37"/>
                  <a:gd name="T15" fmla="*/ 33 h 41"/>
                  <a:gd name="T16" fmla="*/ 19 w 37"/>
                  <a:gd name="T17" fmla="*/ 41 h 41"/>
                  <a:gd name="T18" fmla="*/ 19 w 37"/>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1">
                    <a:moveTo>
                      <a:pt x="19" y="41"/>
                    </a:moveTo>
                    <a:lnTo>
                      <a:pt x="30" y="33"/>
                    </a:lnTo>
                    <a:lnTo>
                      <a:pt x="37" y="20"/>
                    </a:lnTo>
                    <a:lnTo>
                      <a:pt x="30" y="5"/>
                    </a:lnTo>
                    <a:lnTo>
                      <a:pt x="19" y="0"/>
                    </a:lnTo>
                    <a:lnTo>
                      <a:pt x="4" y="5"/>
                    </a:lnTo>
                    <a:lnTo>
                      <a:pt x="0" y="20"/>
                    </a:lnTo>
                    <a:lnTo>
                      <a:pt x="4" y="33"/>
                    </a:lnTo>
                    <a:lnTo>
                      <a:pt x="19" y="41"/>
                    </a:lnTo>
                    <a:lnTo>
                      <a:pt x="19" y="41"/>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3" name="Freeform 903"/>
              <p:cNvSpPr>
                <a:spLocks/>
              </p:cNvSpPr>
              <p:nvPr/>
            </p:nvSpPr>
            <p:spPr bwMode="auto">
              <a:xfrm>
                <a:off x="4982" y="1964"/>
                <a:ext cx="22" cy="21"/>
              </a:xfrm>
              <a:custGeom>
                <a:avLst/>
                <a:gdLst>
                  <a:gd name="T0" fmla="*/ 24 w 44"/>
                  <a:gd name="T1" fmla="*/ 44 h 44"/>
                  <a:gd name="T2" fmla="*/ 32 w 44"/>
                  <a:gd name="T3" fmla="*/ 41 h 44"/>
                  <a:gd name="T4" fmla="*/ 39 w 44"/>
                  <a:gd name="T5" fmla="*/ 37 h 44"/>
                  <a:gd name="T6" fmla="*/ 42 w 44"/>
                  <a:gd name="T7" fmla="*/ 29 h 44"/>
                  <a:gd name="T8" fmla="*/ 44 w 44"/>
                  <a:gd name="T9" fmla="*/ 21 h 44"/>
                  <a:gd name="T10" fmla="*/ 42 w 44"/>
                  <a:gd name="T11" fmla="*/ 12 h 44"/>
                  <a:gd name="T12" fmla="*/ 39 w 44"/>
                  <a:gd name="T13" fmla="*/ 6 h 44"/>
                  <a:gd name="T14" fmla="*/ 32 w 44"/>
                  <a:gd name="T15" fmla="*/ 0 h 44"/>
                  <a:gd name="T16" fmla="*/ 24 w 44"/>
                  <a:gd name="T17" fmla="*/ 0 h 44"/>
                  <a:gd name="T18" fmla="*/ 14 w 44"/>
                  <a:gd name="T19" fmla="*/ 0 h 44"/>
                  <a:gd name="T20" fmla="*/ 7 w 44"/>
                  <a:gd name="T21" fmla="*/ 6 h 44"/>
                  <a:gd name="T22" fmla="*/ 0 w 44"/>
                  <a:gd name="T23" fmla="*/ 12 h 44"/>
                  <a:gd name="T24" fmla="*/ 0 w 44"/>
                  <a:gd name="T25" fmla="*/ 21 h 44"/>
                  <a:gd name="T26" fmla="*/ 0 w 44"/>
                  <a:gd name="T27" fmla="*/ 29 h 44"/>
                  <a:gd name="T28" fmla="*/ 7 w 44"/>
                  <a:gd name="T29" fmla="*/ 37 h 44"/>
                  <a:gd name="T30" fmla="*/ 14 w 44"/>
                  <a:gd name="T31" fmla="*/ 41 h 44"/>
                  <a:gd name="T32" fmla="*/ 24 w 44"/>
                  <a:gd name="T33" fmla="*/ 44 h 44"/>
                  <a:gd name="T34" fmla="*/ 24 w 44"/>
                  <a:gd name="T3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4" y="44"/>
                    </a:moveTo>
                    <a:lnTo>
                      <a:pt x="32" y="41"/>
                    </a:lnTo>
                    <a:lnTo>
                      <a:pt x="39" y="37"/>
                    </a:lnTo>
                    <a:lnTo>
                      <a:pt x="42" y="29"/>
                    </a:lnTo>
                    <a:lnTo>
                      <a:pt x="44" y="21"/>
                    </a:lnTo>
                    <a:lnTo>
                      <a:pt x="42" y="12"/>
                    </a:lnTo>
                    <a:lnTo>
                      <a:pt x="39" y="6"/>
                    </a:lnTo>
                    <a:lnTo>
                      <a:pt x="32" y="0"/>
                    </a:lnTo>
                    <a:lnTo>
                      <a:pt x="24" y="0"/>
                    </a:lnTo>
                    <a:lnTo>
                      <a:pt x="14" y="0"/>
                    </a:lnTo>
                    <a:lnTo>
                      <a:pt x="7" y="6"/>
                    </a:lnTo>
                    <a:lnTo>
                      <a:pt x="0" y="12"/>
                    </a:lnTo>
                    <a:lnTo>
                      <a:pt x="0" y="21"/>
                    </a:lnTo>
                    <a:lnTo>
                      <a:pt x="0" y="29"/>
                    </a:lnTo>
                    <a:lnTo>
                      <a:pt x="7" y="37"/>
                    </a:lnTo>
                    <a:lnTo>
                      <a:pt x="14" y="41"/>
                    </a:lnTo>
                    <a:lnTo>
                      <a:pt x="24" y="44"/>
                    </a:lnTo>
                    <a:lnTo>
                      <a:pt x="24" y="44"/>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4" name="Freeform 904"/>
              <p:cNvSpPr>
                <a:spLocks/>
              </p:cNvSpPr>
              <p:nvPr/>
            </p:nvSpPr>
            <p:spPr bwMode="auto">
              <a:xfrm>
                <a:off x="4925" y="2043"/>
                <a:ext cx="20" cy="21"/>
              </a:xfrm>
              <a:custGeom>
                <a:avLst/>
                <a:gdLst>
                  <a:gd name="T0" fmla="*/ 20 w 42"/>
                  <a:gd name="T1" fmla="*/ 42 h 42"/>
                  <a:gd name="T2" fmla="*/ 35 w 42"/>
                  <a:gd name="T3" fmla="*/ 35 h 42"/>
                  <a:gd name="T4" fmla="*/ 42 w 42"/>
                  <a:gd name="T5" fmla="*/ 20 h 42"/>
                  <a:gd name="T6" fmla="*/ 35 w 42"/>
                  <a:gd name="T7" fmla="*/ 5 h 42"/>
                  <a:gd name="T8" fmla="*/ 20 w 42"/>
                  <a:gd name="T9" fmla="*/ 0 h 42"/>
                  <a:gd name="T10" fmla="*/ 5 w 42"/>
                  <a:gd name="T11" fmla="*/ 5 h 42"/>
                  <a:gd name="T12" fmla="*/ 0 w 42"/>
                  <a:gd name="T13" fmla="*/ 20 h 42"/>
                  <a:gd name="T14" fmla="*/ 5 w 42"/>
                  <a:gd name="T15" fmla="*/ 35 h 42"/>
                  <a:gd name="T16" fmla="*/ 20 w 42"/>
                  <a:gd name="T17" fmla="*/ 42 h 42"/>
                  <a:gd name="T18" fmla="*/ 20 w 42"/>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42"/>
                    </a:moveTo>
                    <a:lnTo>
                      <a:pt x="35" y="35"/>
                    </a:lnTo>
                    <a:lnTo>
                      <a:pt x="42" y="20"/>
                    </a:lnTo>
                    <a:lnTo>
                      <a:pt x="35" y="5"/>
                    </a:lnTo>
                    <a:lnTo>
                      <a:pt x="20" y="0"/>
                    </a:lnTo>
                    <a:lnTo>
                      <a:pt x="5" y="5"/>
                    </a:lnTo>
                    <a:lnTo>
                      <a:pt x="0" y="20"/>
                    </a:lnTo>
                    <a:lnTo>
                      <a:pt x="5" y="35"/>
                    </a:lnTo>
                    <a:lnTo>
                      <a:pt x="20" y="42"/>
                    </a:lnTo>
                    <a:lnTo>
                      <a:pt x="20" y="4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5" name="Freeform 905"/>
              <p:cNvSpPr>
                <a:spLocks/>
              </p:cNvSpPr>
              <p:nvPr/>
            </p:nvSpPr>
            <p:spPr bwMode="auto">
              <a:xfrm>
                <a:off x="4822" y="2076"/>
                <a:ext cx="21" cy="22"/>
              </a:xfrm>
              <a:custGeom>
                <a:avLst/>
                <a:gdLst>
                  <a:gd name="T0" fmla="*/ 20 w 44"/>
                  <a:gd name="T1" fmla="*/ 43 h 43"/>
                  <a:gd name="T2" fmla="*/ 29 w 44"/>
                  <a:gd name="T3" fmla="*/ 40 h 43"/>
                  <a:gd name="T4" fmla="*/ 37 w 44"/>
                  <a:gd name="T5" fmla="*/ 36 h 43"/>
                  <a:gd name="T6" fmla="*/ 40 w 44"/>
                  <a:gd name="T7" fmla="*/ 28 h 43"/>
                  <a:gd name="T8" fmla="*/ 44 w 44"/>
                  <a:gd name="T9" fmla="*/ 21 h 43"/>
                  <a:gd name="T10" fmla="*/ 40 w 44"/>
                  <a:gd name="T11" fmla="*/ 11 h 43"/>
                  <a:gd name="T12" fmla="*/ 37 w 44"/>
                  <a:gd name="T13" fmla="*/ 5 h 43"/>
                  <a:gd name="T14" fmla="*/ 29 w 44"/>
                  <a:gd name="T15" fmla="*/ 0 h 43"/>
                  <a:gd name="T16" fmla="*/ 20 w 44"/>
                  <a:gd name="T17" fmla="*/ 0 h 43"/>
                  <a:gd name="T18" fmla="*/ 5 w 44"/>
                  <a:gd name="T19" fmla="*/ 5 h 43"/>
                  <a:gd name="T20" fmla="*/ 0 w 44"/>
                  <a:gd name="T21" fmla="*/ 21 h 43"/>
                  <a:gd name="T22" fmla="*/ 5 w 44"/>
                  <a:gd name="T23" fmla="*/ 36 h 43"/>
                  <a:gd name="T24" fmla="*/ 20 w 44"/>
                  <a:gd name="T25" fmla="*/ 43 h 43"/>
                  <a:gd name="T26" fmla="*/ 20 w 44"/>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3">
                    <a:moveTo>
                      <a:pt x="20" y="43"/>
                    </a:moveTo>
                    <a:lnTo>
                      <a:pt x="29" y="40"/>
                    </a:lnTo>
                    <a:lnTo>
                      <a:pt x="37" y="36"/>
                    </a:lnTo>
                    <a:lnTo>
                      <a:pt x="40" y="28"/>
                    </a:lnTo>
                    <a:lnTo>
                      <a:pt x="44" y="21"/>
                    </a:lnTo>
                    <a:lnTo>
                      <a:pt x="40" y="11"/>
                    </a:lnTo>
                    <a:lnTo>
                      <a:pt x="37" y="5"/>
                    </a:lnTo>
                    <a:lnTo>
                      <a:pt x="29" y="0"/>
                    </a:lnTo>
                    <a:lnTo>
                      <a:pt x="20" y="0"/>
                    </a:lnTo>
                    <a:lnTo>
                      <a:pt x="5" y="5"/>
                    </a:lnTo>
                    <a:lnTo>
                      <a:pt x="0" y="21"/>
                    </a:lnTo>
                    <a:lnTo>
                      <a:pt x="5" y="36"/>
                    </a:lnTo>
                    <a:lnTo>
                      <a:pt x="20" y="43"/>
                    </a:lnTo>
                    <a:lnTo>
                      <a:pt x="20" y="43"/>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6" name="Freeform 906"/>
              <p:cNvSpPr>
                <a:spLocks/>
              </p:cNvSpPr>
              <p:nvPr/>
            </p:nvSpPr>
            <p:spPr bwMode="auto">
              <a:xfrm>
                <a:off x="4715" y="2057"/>
                <a:ext cx="21" cy="19"/>
              </a:xfrm>
              <a:custGeom>
                <a:avLst/>
                <a:gdLst>
                  <a:gd name="T0" fmla="*/ 22 w 42"/>
                  <a:gd name="T1" fmla="*/ 39 h 39"/>
                  <a:gd name="T2" fmla="*/ 35 w 42"/>
                  <a:gd name="T3" fmla="*/ 32 h 39"/>
                  <a:gd name="T4" fmla="*/ 42 w 42"/>
                  <a:gd name="T5" fmla="*/ 20 h 39"/>
                  <a:gd name="T6" fmla="*/ 38 w 42"/>
                  <a:gd name="T7" fmla="*/ 10 h 39"/>
                  <a:gd name="T8" fmla="*/ 35 w 42"/>
                  <a:gd name="T9" fmla="*/ 5 h 39"/>
                  <a:gd name="T10" fmla="*/ 28 w 42"/>
                  <a:gd name="T11" fmla="*/ 0 h 39"/>
                  <a:gd name="T12" fmla="*/ 22 w 42"/>
                  <a:gd name="T13" fmla="*/ 0 h 39"/>
                  <a:gd name="T14" fmla="*/ 13 w 42"/>
                  <a:gd name="T15" fmla="*/ 0 h 39"/>
                  <a:gd name="T16" fmla="*/ 7 w 42"/>
                  <a:gd name="T17" fmla="*/ 5 h 39"/>
                  <a:gd name="T18" fmla="*/ 0 w 42"/>
                  <a:gd name="T19" fmla="*/ 10 h 39"/>
                  <a:gd name="T20" fmla="*/ 0 w 42"/>
                  <a:gd name="T21" fmla="*/ 20 h 39"/>
                  <a:gd name="T22" fmla="*/ 7 w 42"/>
                  <a:gd name="T23" fmla="*/ 32 h 39"/>
                  <a:gd name="T24" fmla="*/ 22 w 42"/>
                  <a:gd name="T25" fmla="*/ 39 h 39"/>
                  <a:gd name="T26" fmla="*/ 22 w 42"/>
                  <a:gd name="T2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9">
                    <a:moveTo>
                      <a:pt x="22" y="39"/>
                    </a:moveTo>
                    <a:lnTo>
                      <a:pt x="35" y="32"/>
                    </a:lnTo>
                    <a:lnTo>
                      <a:pt x="42" y="20"/>
                    </a:lnTo>
                    <a:lnTo>
                      <a:pt x="38" y="10"/>
                    </a:lnTo>
                    <a:lnTo>
                      <a:pt x="35" y="5"/>
                    </a:lnTo>
                    <a:lnTo>
                      <a:pt x="28" y="0"/>
                    </a:lnTo>
                    <a:lnTo>
                      <a:pt x="22" y="0"/>
                    </a:lnTo>
                    <a:lnTo>
                      <a:pt x="13" y="0"/>
                    </a:lnTo>
                    <a:lnTo>
                      <a:pt x="7" y="5"/>
                    </a:lnTo>
                    <a:lnTo>
                      <a:pt x="0" y="10"/>
                    </a:lnTo>
                    <a:lnTo>
                      <a:pt x="0" y="20"/>
                    </a:lnTo>
                    <a:lnTo>
                      <a:pt x="7" y="32"/>
                    </a:lnTo>
                    <a:lnTo>
                      <a:pt x="22" y="39"/>
                    </a:lnTo>
                    <a:lnTo>
                      <a:pt x="22" y="39"/>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7" name="Freeform 907"/>
              <p:cNvSpPr>
                <a:spLocks/>
              </p:cNvSpPr>
              <p:nvPr/>
            </p:nvSpPr>
            <p:spPr bwMode="auto">
              <a:xfrm>
                <a:off x="5231" y="2132"/>
                <a:ext cx="66" cy="67"/>
              </a:xfrm>
              <a:custGeom>
                <a:avLst/>
                <a:gdLst>
                  <a:gd name="T0" fmla="*/ 67 w 132"/>
                  <a:gd name="T1" fmla="*/ 133 h 133"/>
                  <a:gd name="T2" fmla="*/ 52 w 132"/>
                  <a:gd name="T3" fmla="*/ 130 h 133"/>
                  <a:gd name="T4" fmla="*/ 40 w 132"/>
                  <a:gd name="T5" fmla="*/ 127 h 133"/>
                  <a:gd name="T6" fmla="*/ 28 w 132"/>
                  <a:gd name="T7" fmla="*/ 120 h 133"/>
                  <a:gd name="T8" fmla="*/ 18 w 132"/>
                  <a:gd name="T9" fmla="*/ 113 h 133"/>
                  <a:gd name="T10" fmla="*/ 8 w 132"/>
                  <a:gd name="T11" fmla="*/ 102 h 133"/>
                  <a:gd name="T12" fmla="*/ 3 w 132"/>
                  <a:gd name="T13" fmla="*/ 92 h 133"/>
                  <a:gd name="T14" fmla="*/ 0 w 132"/>
                  <a:gd name="T15" fmla="*/ 78 h 133"/>
                  <a:gd name="T16" fmla="*/ 0 w 132"/>
                  <a:gd name="T17" fmla="*/ 66 h 133"/>
                  <a:gd name="T18" fmla="*/ 0 w 132"/>
                  <a:gd name="T19" fmla="*/ 51 h 133"/>
                  <a:gd name="T20" fmla="*/ 3 w 132"/>
                  <a:gd name="T21" fmla="*/ 40 h 133"/>
                  <a:gd name="T22" fmla="*/ 8 w 132"/>
                  <a:gd name="T23" fmla="*/ 28 h 133"/>
                  <a:gd name="T24" fmla="*/ 18 w 132"/>
                  <a:gd name="T25" fmla="*/ 20 h 133"/>
                  <a:gd name="T26" fmla="*/ 28 w 132"/>
                  <a:gd name="T27" fmla="*/ 10 h 133"/>
                  <a:gd name="T28" fmla="*/ 40 w 132"/>
                  <a:gd name="T29" fmla="*/ 5 h 133"/>
                  <a:gd name="T30" fmla="*/ 52 w 132"/>
                  <a:gd name="T31" fmla="*/ 0 h 133"/>
                  <a:gd name="T32" fmla="*/ 67 w 132"/>
                  <a:gd name="T33" fmla="*/ 0 h 133"/>
                  <a:gd name="T34" fmla="*/ 78 w 132"/>
                  <a:gd name="T35" fmla="*/ 0 h 133"/>
                  <a:gd name="T36" fmla="*/ 92 w 132"/>
                  <a:gd name="T37" fmla="*/ 5 h 133"/>
                  <a:gd name="T38" fmla="*/ 102 w 132"/>
                  <a:gd name="T39" fmla="*/ 10 h 133"/>
                  <a:gd name="T40" fmla="*/ 114 w 132"/>
                  <a:gd name="T41" fmla="*/ 20 h 133"/>
                  <a:gd name="T42" fmla="*/ 120 w 132"/>
                  <a:gd name="T43" fmla="*/ 28 h 133"/>
                  <a:gd name="T44" fmla="*/ 127 w 132"/>
                  <a:gd name="T45" fmla="*/ 40 h 133"/>
                  <a:gd name="T46" fmla="*/ 130 w 132"/>
                  <a:gd name="T47" fmla="*/ 51 h 133"/>
                  <a:gd name="T48" fmla="*/ 132 w 132"/>
                  <a:gd name="T49" fmla="*/ 66 h 133"/>
                  <a:gd name="T50" fmla="*/ 130 w 132"/>
                  <a:gd name="T51" fmla="*/ 78 h 133"/>
                  <a:gd name="T52" fmla="*/ 127 w 132"/>
                  <a:gd name="T53" fmla="*/ 92 h 133"/>
                  <a:gd name="T54" fmla="*/ 120 w 132"/>
                  <a:gd name="T55" fmla="*/ 102 h 133"/>
                  <a:gd name="T56" fmla="*/ 114 w 132"/>
                  <a:gd name="T57" fmla="*/ 113 h 133"/>
                  <a:gd name="T58" fmla="*/ 102 w 132"/>
                  <a:gd name="T59" fmla="*/ 120 h 133"/>
                  <a:gd name="T60" fmla="*/ 92 w 132"/>
                  <a:gd name="T61" fmla="*/ 127 h 133"/>
                  <a:gd name="T62" fmla="*/ 78 w 132"/>
                  <a:gd name="T63" fmla="*/ 130 h 133"/>
                  <a:gd name="T64" fmla="*/ 67 w 132"/>
                  <a:gd name="T65" fmla="*/ 133 h 133"/>
                  <a:gd name="T66" fmla="*/ 67 w 132"/>
                  <a:gd name="T6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2" h="133">
                    <a:moveTo>
                      <a:pt x="67" y="133"/>
                    </a:moveTo>
                    <a:lnTo>
                      <a:pt x="52" y="130"/>
                    </a:lnTo>
                    <a:lnTo>
                      <a:pt x="40" y="127"/>
                    </a:lnTo>
                    <a:lnTo>
                      <a:pt x="28" y="120"/>
                    </a:lnTo>
                    <a:lnTo>
                      <a:pt x="18" y="113"/>
                    </a:lnTo>
                    <a:lnTo>
                      <a:pt x="8" y="102"/>
                    </a:lnTo>
                    <a:lnTo>
                      <a:pt x="3" y="92"/>
                    </a:lnTo>
                    <a:lnTo>
                      <a:pt x="0" y="78"/>
                    </a:lnTo>
                    <a:lnTo>
                      <a:pt x="0" y="66"/>
                    </a:lnTo>
                    <a:lnTo>
                      <a:pt x="0" y="51"/>
                    </a:lnTo>
                    <a:lnTo>
                      <a:pt x="3" y="40"/>
                    </a:lnTo>
                    <a:lnTo>
                      <a:pt x="8" y="28"/>
                    </a:lnTo>
                    <a:lnTo>
                      <a:pt x="18" y="20"/>
                    </a:lnTo>
                    <a:lnTo>
                      <a:pt x="28" y="10"/>
                    </a:lnTo>
                    <a:lnTo>
                      <a:pt x="40" y="5"/>
                    </a:lnTo>
                    <a:lnTo>
                      <a:pt x="52" y="0"/>
                    </a:lnTo>
                    <a:lnTo>
                      <a:pt x="67" y="0"/>
                    </a:lnTo>
                    <a:lnTo>
                      <a:pt x="78" y="0"/>
                    </a:lnTo>
                    <a:lnTo>
                      <a:pt x="92" y="5"/>
                    </a:lnTo>
                    <a:lnTo>
                      <a:pt x="102" y="10"/>
                    </a:lnTo>
                    <a:lnTo>
                      <a:pt x="114" y="20"/>
                    </a:lnTo>
                    <a:lnTo>
                      <a:pt x="120" y="28"/>
                    </a:lnTo>
                    <a:lnTo>
                      <a:pt x="127" y="40"/>
                    </a:lnTo>
                    <a:lnTo>
                      <a:pt x="130" y="51"/>
                    </a:lnTo>
                    <a:lnTo>
                      <a:pt x="132" y="66"/>
                    </a:lnTo>
                    <a:lnTo>
                      <a:pt x="130" y="78"/>
                    </a:lnTo>
                    <a:lnTo>
                      <a:pt x="127" y="92"/>
                    </a:lnTo>
                    <a:lnTo>
                      <a:pt x="120" y="102"/>
                    </a:lnTo>
                    <a:lnTo>
                      <a:pt x="114" y="113"/>
                    </a:lnTo>
                    <a:lnTo>
                      <a:pt x="102" y="120"/>
                    </a:lnTo>
                    <a:lnTo>
                      <a:pt x="92" y="127"/>
                    </a:lnTo>
                    <a:lnTo>
                      <a:pt x="78" y="130"/>
                    </a:lnTo>
                    <a:lnTo>
                      <a:pt x="67" y="133"/>
                    </a:lnTo>
                    <a:lnTo>
                      <a:pt x="67" y="133"/>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8" name="Freeform 908"/>
              <p:cNvSpPr>
                <a:spLocks/>
              </p:cNvSpPr>
              <p:nvPr/>
            </p:nvSpPr>
            <p:spPr bwMode="auto">
              <a:xfrm>
                <a:off x="5175" y="2081"/>
                <a:ext cx="65" cy="67"/>
              </a:xfrm>
              <a:custGeom>
                <a:avLst/>
                <a:gdLst>
                  <a:gd name="T0" fmla="*/ 65 w 131"/>
                  <a:gd name="T1" fmla="*/ 133 h 133"/>
                  <a:gd name="T2" fmla="*/ 50 w 131"/>
                  <a:gd name="T3" fmla="*/ 130 h 133"/>
                  <a:gd name="T4" fmla="*/ 37 w 131"/>
                  <a:gd name="T5" fmla="*/ 127 h 133"/>
                  <a:gd name="T6" fmla="*/ 25 w 131"/>
                  <a:gd name="T7" fmla="*/ 120 h 133"/>
                  <a:gd name="T8" fmla="*/ 17 w 131"/>
                  <a:gd name="T9" fmla="*/ 113 h 133"/>
                  <a:gd name="T10" fmla="*/ 8 w 131"/>
                  <a:gd name="T11" fmla="*/ 102 h 133"/>
                  <a:gd name="T12" fmla="*/ 3 w 131"/>
                  <a:gd name="T13" fmla="*/ 92 h 133"/>
                  <a:gd name="T14" fmla="*/ 0 w 131"/>
                  <a:gd name="T15" fmla="*/ 78 h 133"/>
                  <a:gd name="T16" fmla="*/ 0 w 131"/>
                  <a:gd name="T17" fmla="*/ 66 h 133"/>
                  <a:gd name="T18" fmla="*/ 0 w 131"/>
                  <a:gd name="T19" fmla="*/ 51 h 133"/>
                  <a:gd name="T20" fmla="*/ 3 w 131"/>
                  <a:gd name="T21" fmla="*/ 40 h 133"/>
                  <a:gd name="T22" fmla="*/ 8 w 131"/>
                  <a:gd name="T23" fmla="*/ 28 h 133"/>
                  <a:gd name="T24" fmla="*/ 17 w 131"/>
                  <a:gd name="T25" fmla="*/ 18 h 133"/>
                  <a:gd name="T26" fmla="*/ 25 w 131"/>
                  <a:gd name="T27" fmla="*/ 8 h 133"/>
                  <a:gd name="T28" fmla="*/ 37 w 131"/>
                  <a:gd name="T29" fmla="*/ 3 h 133"/>
                  <a:gd name="T30" fmla="*/ 50 w 131"/>
                  <a:gd name="T31" fmla="*/ 0 h 133"/>
                  <a:gd name="T32" fmla="*/ 65 w 131"/>
                  <a:gd name="T33" fmla="*/ 0 h 133"/>
                  <a:gd name="T34" fmla="*/ 77 w 131"/>
                  <a:gd name="T35" fmla="*/ 0 h 133"/>
                  <a:gd name="T36" fmla="*/ 89 w 131"/>
                  <a:gd name="T37" fmla="*/ 3 h 133"/>
                  <a:gd name="T38" fmla="*/ 99 w 131"/>
                  <a:gd name="T39" fmla="*/ 8 h 133"/>
                  <a:gd name="T40" fmla="*/ 110 w 131"/>
                  <a:gd name="T41" fmla="*/ 18 h 133"/>
                  <a:gd name="T42" fmla="*/ 117 w 131"/>
                  <a:gd name="T43" fmla="*/ 28 h 133"/>
                  <a:gd name="T44" fmla="*/ 124 w 131"/>
                  <a:gd name="T45" fmla="*/ 40 h 133"/>
                  <a:gd name="T46" fmla="*/ 127 w 131"/>
                  <a:gd name="T47" fmla="*/ 51 h 133"/>
                  <a:gd name="T48" fmla="*/ 131 w 131"/>
                  <a:gd name="T49" fmla="*/ 66 h 133"/>
                  <a:gd name="T50" fmla="*/ 127 w 131"/>
                  <a:gd name="T51" fmla="*/ 78 h 133"/>
                  <a:gd name="T52" fmla="*/ 124 w 131"/>
                  <a:gd name="T53" fmla="*/ 92 h 133"/>
                  <a:gd name="T54" fmla="*/ 117 w 131"/>
                  <a:gd name="T55" fmla="*/ 102 h 133"/>
                  <a:gd name="T56" fmla="*/ 110 w 131"/>
                  <a:gd name="T57" fmla="*/ 113 h 133"/>
                  <a:gd name="T58" fmla="*/ 99 w 131"/>
                  <a:gd name="T59" fmla="*/ 120 h 133"/>
                  <a:gd name="T60" fmla="*/ 89 w 131"/>
                  <a:gd name="T61" fmla="*/ 127 h 133"/>
                  <a:gd name="T62" fmla="*/ 77 w 131"/>
                  <a:gd name="T63" fmla="*/ 130 h 133"/>
                  <a:gd name="T64" fmla="*/ 65 w 131"/>
                  <a:gd name="T65" fmla="*/ 133 h 133"/>
                  <a:gd name="T66" fmla="*/ 65 w 131"/>
                  <a:gd name="T6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33">
                    <a:moveTo>
                      <a:pt x="65" y="133"/>
                    </a:moveTo>
                    <a:lnTo>
                      <a:pt x="50" y="130"/>
                    </a:lnTo>
                    <a:lnTo>
                      <a:pt x="37" y="127"/>
                    </a:lnTo>
                    <a:lnTo>
                      <a:pt x="25" y="120"/>
                    </a:lnTo>
                    <a:lnTo>
                      <a:pt x="17" y="113"/>
                    </a:lnTo>
                    <a:lnTo>
                      <a:pt x="8" y="102"/>
                    </a:lnTo>
                    <a:lnTo>
                      <a:pt x="3" y="92"/>
                    </a:lnTo>
                    <a:lnTo>
                      <a:pt x="0" y="78"/>
                    </a:lnTo>
                    <a:lnTo>
                      <a:pt x="0" y="66"/>
                    </a:lnTo>
                    <a:lnTo>
                      <a:pt x="0" y="51"/>
                    </a:lnTo>
                    <a:lnTo>
                      <a:pt x="3" y="40"/>
                    </a:lnTo>
                    <a:lnTo>
                      <a:pt x="8" y="28"/>
                    </a:lnTo>
                    <a:lnTo>
                      <a:pt x="17" y="18"/>
                    </a:lnTo>
                    <a:lnTo>
                      <a:pt x="25" y="8"/>
                    </a:lnTo>
                    <a:lnTo>
                      <a:pt x="37" y="3"/>
                    </a:lnTo>
                    <a:lnTo>
                      <a:pt x="50" y="0"/>
                    </a:lnTo>
                    <a:lnTo>
                      <a:pt x="65" y="0"/>
                    </a:lnTo>
                    <a:lnTo>
                      <a:pt x="77" y="0"/>
                    </a:lnTo>
                    <a:lnTo>
                      <a:pt x="89" y="3"/>
                    </a:lnTo>
                    <a:lnTo>
                      <a:pt x="99" y="8"/>
                    </a:lnTo>
                    <a:lnTo>
                      <a:pt x="110" y="18"/>
                    </a:lnTo>
                    <a:lnTo>
                      <a:pt x="117" y="28"/>
                    </a:lnTo>
                    <a:lnTo>
                      <a:pt x="124" y="40"/>
                    </a:lnTo>
                    <a:lnTo>
                      <a:pt x="127" y="51"/>
                    </a:lnTo>
                    <a:lnTo>
                      <a:pt x="131" y="66"/>
                    </a:lnTo>
                    <a:lnTo>
                      <a:pt x="127" y="78"/>
                    </a:lnTo>
                    <a:lnTo>
                      <a:pt x="124" y="92"/>
                    </a:lnTo>
                    <a:lnTo>
                      <a:pt x="117" y="102"/>
                    </a:lnTo>
                    <a:lnTo>
                      <a:pt x="110" y="113"/>
                    </a:lnTo>
                    <a:lnTo>
                      <a:pt x="99" y="120"/>
                    </a:lnTo>
                    <a:lnTo>
                      <a:pt x="89" y="127"/>
                    </a:lnTo>
                    <a:lnTo>
                      <a:pt x="77" y="130"/>
                    </a:lnTo>
                    <a:lnTo>
                      <a:pt x="65" y="133"/>
                    </a:lnTo>
                    <a:lnTo>
                      <a:pt x="65" y="133"/>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09" name="Freeform 909"/>
              <p:cNvSpPr>
                <a:spLocks/>
              </p:cNvSpPr>
              <p:nvPr/>
            </p:nvSpPr>
            <p:spPr bwMode="auto">
              <a:xfrm>
                <a:off x="5092" y="2081"/>
                <a:ext cx="68" cy="68"/>
              </a:xfrm>
              <a:custGeom>
                <a:avLst/>
                <a:gdLst>
                  <a:gd name="T0" fmla="*/ 70 w 137"/>
                  <a:gd name="T1" fmla="*/ 135 h 135"/>
                  <a:gd name="T2" fmla="*/ 55 w 137"/>
                  <a:gd name="T3" fmla="*/ 132 h 135"/>
                  <a:gd name="T4" fmla="*/ 41 w 137"/>
                  <a:gd name="T5" fmla="*/ 128 h 135"/>
                  <a:gd name="T6" fmla="*/ 30 w 137"/>
                  <a:gd name="T7" fmla="*/ 122 h 135"/>
                  <a:gd name="T8" fmla="*/ 20 w 137"/>
                  <a:gd name="T9" fmla="*/ 115 h 135"/>
                  <a:gd name="T10" fmla="*/ 10 w 137"/>
                  <a:gd name="T11" fmla="*/ 103 h 135"/>
                  <a:gd name="T12" fmla="*/ 5 w 137"/>
                  <a:gd name="T13" fmla="*/ 92 h 135"/>
                  <a:gd name="T14" fmla="*/ 0 w 137"/>
                  <a:gd name="T15" fmla="*/ 78 h 135"/>
                  <a:gd name="T16" fmla="*/ 0 w 137"/>
                  <a:gd name="T17" fmla="*/ 66 h 135"/>
                  <a:gd name="T18" fmla="*/ 0 w 137"/>
                  <a:gd name="T19" fmla="*/ 51 h 135"/>
                  <a:gd name="T20" fmla="*/ 5 w 137"/>
                  <a:gd name="T21" fmla="*/ 40 h 135"/>
                  <a:gd name="T22" fmla="*/ 10 w 137"/>
                  <a:gd name="T23" fmla="*/ 28 h 135"/>
                  <a:gd name="T24" fmla="*/ 20 w 137"/>
                  <a:gd name="T25" fmla="*/ 18 h 135"/>
                  <a:gd name="T26" fmla="*/ 30 w 137"/>
                  <a:gd name="T27" fmla="*/ 8 h 135"/>
                  <a:gd name="T28" fmla="*/ 41 w 137"/>
                  <a:gd name="T29" fmla="*/ 3 h 135"/>
                  <a:gd name="T30" fmla="*/ 55 w 137"/>
                  <a:gd name="T31" fmla="*/ 0 h 135"/>
                  <a:gd name="T32" fmla="*/ 70 w 137"/>
                  <a:gd name="T33" fmla="*/ 0 h 135"/>
                  <a:gd name="T34" fmla="*/ 81 w 137"/>
                  <a:gd name="T35" fmla="*/ 0 h 135"/>
                  <a:gd name="T36" fmla="*/ 93 w 137"/>
                  <a:gd name="T37" fmla="*/ 3 h 135"/>
                  <a:gd name="T38" fmla="*/ 103 w 137"/>
                  <a:gd name="T39" fmla="*/ 8 h 135"/>
                  <a:gd name="T40" fmla="*/ 115 w 137"/>
                  <a:gd name="T41" fmla="*/ 18 h 135"/>
                  <a:gd name="T42" fmla="*/ 123 w 137"/>
                  <a:gd name="T43" fmla="*/ 28 h 135"/>
                  <a:gd name="T44" fmla="*/ 130 w 137"/>
                  <a:gd name="T45" fmla="*/ 40 h 135"/>
                  <a:gd name="T46" fmla="*/ 133 w 137"/>
                  <a:gd name="T47" fmla="*/ 51 h 135"/>
                  <a:gd name="T48" fmla="*/ 137 w 137"/>
                  <a:gd name="T49" fmla="*/ 66 h 135"/>
                  <a:gd name="T50" fmla="*/ 133 w 137"/>
                  <a:gd name="T51" fmla="*/ 78 h 135"/>
                  <a:gd name="T52" fmla="*/ 130 w 137"/>
                  <a:gd name="T53" fmla="*/ 92 h 135"/>
                  <a:gd name="T54" fmla="*/ 123 w 137"/>
                  <a:gd name="T55" fmla="*/ 103 h 135"/>
                  <a:gd name="T56" fmla="*/ 115 w 137"/>
                  <a:gd name="T57" fmla="*/ 115 h 135"/>
                  <a:gd name="T58" fmla="*/ 103 w 137"/>
                  <a:gd name="T59" fmla="*/ 122 h 135"/>
                  <a:gd name="T60" fmla="*/ 93 w 137"/>
                  <a:gd name="T61" fmla="*/ 128 h 135"/>
                  <a:gd name="T62" fmla="*/ 81 w 137"/>
                  <a:gd name="T63" fmla="*/ 132 h 135"/>
                  <a:gd name="T64" fmla="*/ 70 w 137"/>
                  <a:gd name="T65" fmla="*/ 135 h 135"/>
                  <a:gd name="T66" fmla="*/ 70 w 137"/>
                  <a:gd name="T6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35">
                    <a:moveTo>
                      <a:pt x="70" y="135"/>
                    </a:moveTo>
                    <a:lnTo>
                      <a:pt x="55" y="132"/>
                    </a:lnTo>
                    <a:lnTo>
                      <a:pt x="41" y="128"/>
                    </a:lnTo>
                    <a:lnTo>
                      <a:pt x="30" y="122"/>
                    </a:lnTo>
                    <a:lnTo>
                      <a:pt x="20" y="115"/>
                    </a:lnTo>
                    <a:lnTo>
                      <a:pt x="10" y="103"/>
                    </a:lnTo>
                    <a:lnTo>
                      <a:pt x="5" y="92"/>
                    </a:lnTo>
                    <a:lnTo>
                      <a:pt x="0" y="78"/>
                    </a:lnTo>
                    <a:lnTo>
                      <a:pt x="0" y="66"/>
                    </a:lnTo>
                    <a:lnTo>
                      <a:pt x="0" y="51"/>
                    </a:lnTo>
                    <a:lnTo>
                      <a:pt x="5" y="40"/>
                    </a:lnTo>
                    <a:lnTo>
                      <a:pt x="10" y="28"/>
                    </a:lnTo>
                    <a:lnTo>
                      <a:pt x="20" y="18"/>
                    </a:lnTo>
                    <a:lnTo>
                      <a:pt x="30" y="8"/>
                    </a:lnTo>
                    <a:lnTo>
                      <a:pt x="41" y="3"/>
                    </a:lnTo>
                    <a:lnTo>
                      <a:pt x="55" y="0"/>
                    </a:lnTo>
                    <a:lnTo>
                      <a:pt x="70" y="0"/>
                    </a:lnTo>
                    <a:lnTo>
                      <a:pt x="81" y="0"/>
                    </a:lnTo>
                    <a:lnTo>
                      <a:pt x="93" y="3"/>
                    </a:lnTo>
                    <a:lnTo>
                      <a:pt x="103" y="8"/>
                    </a:lnTo>
                    <a:lnTo>
                      <a:pt x="115" y="18"/>
                    </a:lnTo>
                    <a:lnTo>
                      <a:pt x="123" y="28"/>
                    </a:lnTo>
                    <a:lnTo>
                      <a:pt x="130" y="40"/>
                    </a:lnTo>
                    <a:lnTo>
                      <a:pt x="133" y="51"/>
                    </a:lnTo>
                    <a:lnTo>
                      <a:pt x="137" y="66"/>
                    </a:lnTo>
                    <a:lnTo>
                      <a:pt x="133" y="78"/>
                    </a:lnTo>
                    <a:lnTo>
                      <a:pt x="130" y="92"/>
                    </a:lnTo>
                    <a:lnTo>
                      <a:pt x="123" y="103"/>
                    </a:lnTo>
                    <a:lnTo>
                      <a:pt x="115" y="115"/>
                    </a:lnTo>
                    <a:lnTo>
                      <a:pt x="103" y="122"/>
                    </a:lnTo>
                    <a:lnTo>
                      <a:pt x="93" y="128"/>
                    </a:lnTo>
                    <a:lnTo>
                      <a:pt x="81" y="132"/>
                    </a:lnTo>
                    <a:lnTo>
                      <a:pt x="70" y="135"/>
                    </a:lnTo>
                    <a:lnTo>
                      <a:pt x="70" y="135"/>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0" name="Freeform 910"/>
              <p:cNvSpPr>
                <a:spLocks/>
              </p:cNvSpPr>
              <p:nvPr/>
            </p:nvSpPr>
            <p:spPr bwMode="auto">
              <a:xfrm>
                <a:off x="5009" y="2062"/>
                <a:ext cx="68" cy="66"/>
              </a:xfrm>
              <a:custGeom>
                <a:avLst/>
                <a:gdLst>
                  <a:gd name="T0" fmla="*/ 70 w 135"/>
                  <a:gd name="T1" fmla="*/ 132 h 132"/>
                  <a:gd name="T2" fmla="*/ 55 w 135"/>
                  <a:gd name="T3" fmla="*/ 131 h 132"/>
                  <a:gd name="T4" fmla="*/ 42 w 135"/>
                  <a:gd name="T5" fmla="*/ 127 h 132"/>
                  <a:gd name="T6" fmla="*/ 30 w 135"/>
                  <a:gd name="T7" fmla="*/ 121 h 132"/>
                  <a:gd name="T8" fmla="*/ 20 w 135"/>
                  <a:gd name="T9" fmla="*/ 114 h 132"/>
                  <a:gd name="T10" fmla="*/ 10 w 135"/>
                  <a:gd name="T11" fmla="*/ 102 h 132"/>
                  <a:gd name="T12" fmla="*/ 5 w 135"/>
                  <a:gd name="T13" fmla="*/ 92 h 132"/>
                  <a:gd name="T14" fmla="*/ 0 w 135"/>
                  <a:gd name="T15" fmla="*/ 79 h 132"/>
                  <a:gd name="T16" fmla="*/ 0 w 135"/>
                  <a:gd name="T17" fmla="*/ 67 h 132"/>
                  <a:gd name="T18" fmla="*/ 0 w 135"/>
                  <a:gd name="T19" fmla="*/ 52 h 132"/>
                  <a:gd name="T20" fmla="*/ 5 w 135"/>
                  <a:gd name="T21" fmla="*/ 40 h 132"/>
                  <a:gd name="T22" fmla="*/ 10 w 135"/>
                  <a:gd name="T23" fmla="*/ 29 h 132"/>
                  <a:gd name="T24" fmla="*/ 20 w 135"/>
                  <a:gd name="T25" fmla="*/ 19 h 132"/>
                  <a:gd name="T26" fmla="*/ 30 w 135"/>
                  <a:gd name="T27" fmla="*/ 8 h 132"/>
                  <a:gd name="T28" fmla="*/ 42 w 135"/>
                  <a:gd name="T29" fmla="*/ 3 h 132"/>
                  <a:gd name="T30" fmla="*/ 55 w 135"/>
                  <a:gd name="T31" fmla="*/ 0 h 132"/>
                  <a:gd name="T32" fmla="*/ 70 w 135"/>
                  <a:gd name="T33" fmla="*/ 0 h 132"/>
                  <a:gd name="T34" fmla="*/ 82 w 135"/>
                  <a:gd name="T35" fmla="*/ 0 h 132"/>
                  <a:gd name="T36" fmla="*/ 92 w 135"/>
                  <a:gd name="T37" fmla="*/ 3 h 132"/>
                  <a:gd name="T38" fmla="*/ 102 w 135"/>
                  <a:gd name="T39" fmla="*/ 8 h 132"/>
                  <a:gd name="T40" fmla="*/ 114 w 135"/>
                  <a:gd name="T41" fmla="*/ 19 h 132"/>
                  <a:gd name="T42" fmla="*/ 122 w 135"/>
                  <a:gd name="T43" fmla="*/ 29 h 132"/>
                  <a:gd name="T44" fmla="*/ 129 w 135"/>
                  <a:gd name="T45" fmla="*/ 40 h 132"/>
                  <a:gd name="T46" fmla="*/ 132 w 135"/>
                  <a:gd name="T47" fmla="*/ 52 h 132"/>
                  <a:gd name="T48" fmla="*/ 135 w 135"/>
                  <a:gd name="T49" fmla="*/ 67 h 132"/>
                  <a:gd name="T50" fmla="*/ 132 w 135"/>
                  <a:gd name="T51" fmla="*/ 79 h 132"/>
                  <a:gd name="T52" fmla="*/ 129 w 135"/>
                  <a:gd name="T53" fmla="*/ 92 h 132"/>
                  <a:gd name="T54" fmla="*/ 122 w 135"/>
                  <a:gd name="T55" fmla="*/ 102 h 132"/>
                  <a:gd name="T56" fmla="*/ 114 w 135"/>
                  <a:gd name="T57" fmla="*/ 114 h 132"/>
                  <a:gd name="T58" fmla="*/ 102 w 135"/>
                  <a:gd name="T59" fmla="*/ 121 h 132"/>
                  <a:gd name="T60" fmla="*/ 92 w 135"/>
                  <a:gd name="T61" fmla="*/ 127 h 132"/>
                  <a:gd name="T62" fmla="*/ 82 w 135"/>
                  <a:gd name="T63" fmla="*/ 131 h 132"/>
                  <a:gd name="T64" fmla="*/ 70 w 135"/>
                  <a:gd name="T65" fmla="*/ 132 h 132"/>
                  <a:gd name="T66" fmla="*/ 70 w 135"/>
                  <a:gd name="T6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32">
                    <a:moveTo>
                      <a:pt x="70" y="132"/>
                    </a:moveTo>
                    <a:lnTo>
                      <a:pt x="55" y="131"/>
                    </a:lnTo>
                    <a:lnTo>
                      <a:pt x="42" y="127"/>
                    </a:lnTo>
                    <a:lnTo>
                      <a:pt x="30" y="121"/>
                    </a:lnTo>
                    <a:lnTo>
                      <a:pt x="20" y="114"/>
                    </a:lnTo>
                    <a:lnTo>
                      <a:pt x="10" y="102"/>
                    </a:lnTo>
                    <a:lnTo>
                      <a:pt x="5" y="92"/>
                    </a:lnTo>
                    <a:lnTo>
                      <a:pt x="0" y="79"/>
                    </a:lnTo>
                    <a:lnTo>
                      <a:pt x="0" y="67"/>
                    </a:lnTo>
                    <a:lnTo>
                      <a:pt x="0" y="52"/>
                    </a:lnTo>
                    <a:lnTo>
                      <a:pt x="5" y="40"/>
                    </a:lnTo>
                    <a:lnTo>
                      <a:pt x="10" y="29"/>
                    </a:lnTo>
                    <a:lnTo>
                      <a:pt x="20" y="19"/>
                    </a:lnTo>
                    <a:lnTo>
                      <a:pt x="30" y="8"/>
                    </a:lnTo>
                    <a:lnTo>
                      <a:pt x="42" y="3"/>
                    </a:lnTo>
                    <a:lnTo>
                      <a:pt x="55" y="0"/>
                    </a:lnTo>
                    <a:lnTo>
                      <a:pt x="70" y="0"/>
                    </a:lnTo>
                    <a:lnTo>
                      <a:pt x="82" y="0"/>
                    </a:lnTo>
                    <a:lnTo>
                      <a:pt x="92" y="3"/>
                    </a:lnTo>
                    <a:lnTo>
                      <a:pt x="102" y="8"/>
                    </a:lnTo>
                    <a:lnTo>
                      <a:pt x="114" y="19"/>
                    </a:lnTo>
                    <a:lnTo>
                      <a:pt x="122" y="29"/>
                    </a:lnTo>
                    <a:lnTo>
                      <a:pt x="129" y="40"/>
                    </a:lnTo>
                    <a:lnTo>
                      <a:pt x="132" y="52"/>
                    </a:lnTo>
                    <a:lnTo>
                      <a:pt x="135" y="67"/>
                    </a:lnTo>
                    <a:lnTo>
                      <a:pt x="132" y="79"/>
                    </a:lnTo>
                    <a:lnTo>
                      <a:pt x="129" y="92"/>
                    </a:lnTo>
                    <a:lnTo>
                      <a:pt x="122" y="102"/>
                    </a:lnTo>
                    <a:lnTo>
                      <a:pt x="114" y="114"/>
                    </a:lnTo>
                    <a:lnTo>
                      <a:pt x="102" y="121"/>
                    </a:lnTo>
                    <a:lnTo>
                      <a:pt x="92" y="127"/>
                    </a:lnTo>
                    <a:lnTo>
                      <a:pt x="82" y="131"/>
                    </a:lnTo>
                    <a:lnTo>
                      <a:pt x="70" y="132"/>
                    </a:lnTo>
                    <a:lnTo>
                      <a:pt x="70" y="132"/>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1" name="Freeform 911"/>
              <p:cNvSpPr>
                <a:spLocks/>
              </p:cNvSpPr>
              <p:nvPr/>
            </p:nvSpPr>
            <p:spPr bwMode="auto">
              <a:xfrm>
                <a:off x="5049" y="2149"/>
                <a:ext cx="67" cy="67"/>
              </a:xfrm>
              <a:custGeom>
                <a:avLst/>
                <a:gdLst>
                  <a:gd name="T0" fmla="*/ 69 w 134"/>
                  <a:gd name="T1" fmla="*/ 135 h 135"/>
                  <a:gd name="T2" fmla="*/ 54 w 134"/>
                  <a:gd name="T3" fmla="*/ 132 h 135"/>
                  <a:gd name="T4" fmla="*/ 40 w 134"/>
                  <a:gd name="T5" fmla="*/ 129 h 135"/>
                  <a:gd name="T6" fmla="*/ 27 w 134"/>
                  <a:gd name="T7" fmla="*/ 122 h 135"/>
                  <a:gd name="T8" fmla="*/ 19 w 134"/>
                  <a:gd name="T9" fmla="*/ 115 h 135"/>
                  <a:gd name="T10" fmla="*/ 10 w 134"/>
                  <a:gd name="T11" fmla="*/ 104 h 135"/>
                  <a:gd name="T12" fmla="*/ 5 w 134"/>
                  <a:gd name="T13" fmla="*/ 92 h 135"/>
                  <a:gd name="T14" fmla="*/ 0 w 134"/>
                  <a:gd name="T15" fmla="*/ 79 h 135"/>
                  <a:gd name="T16" fmla="*/ 0 w 134"/>
                  <a:gd name="T17" fmla="*/ 67 h 135"/>
                  <a:gd name="T18" fmla="*/ 0 w 134"/>
                  <a:gd name="T19" fmla="*/ 52 h 135"/>
                  <a:gd name="T20" fmla="*/ 5 w 134"/>
                  <a:gd name="T21" fmla="*/ 40 h 135"/>
                  <a:gd name="T22" fmla="*/ 10 w 134"/>
                  <a:gd name="T23" fmla="*/ 28 h 135"/>
                  <a:gd name="T24" fmla="*/ 19 w 134"/>
                  <a:gd name="T25" fmla="*/ 18 h 135"/>
                  <a:gd name="T26" fmla="*/ 27 w 134"/>
                  <a:gd name="T27" fmla="*/ 8 h 135"/>
                  <a:gd name="T28" fmla="*/ 40 w 134"/>
                  <a:gd name="T29" fmla="*/ 3 h 135"/>
                  <a:gd name="T30" fmla="*/ 54 w 134"/>
                  <a:gd name="T31" fmla="*/ 0 h 135"/>
                  <a:gd name="T32" fmla="*/ 69 w 134"/>
                  <a:gd name="T33" fmla="*/ 0 h 135"/>
                  <a:gd name="T34" fmla="*/ 81 w 134"/>
                  <a:gd name="T35" fmla="*/ 0 h 135"/>
                  <a:gd name="T36" fmla="*/ 92 w 134"/>
                  <a:gd name="T37" fmla="*/ 3 h 135"/>
                  <a:gd name="T38" fmla="*/ 102 w 134"/>
                  <a:gd name="T39" fmla="*/ 8 h 135"/>
                  <a:gd name="T40" fmla="*/ 114 w 134"/>
                  <a:gd name="T41" fmla="*/ 18 h 135"/>
                  <a:gd name="T42" fmla="*/ 121 w 134"/>
                  <a:gd name="T43" fmla="*/ 28 h 135"/>
                  <a:gd name="T44" fmla="*/ 127 w 134"/>
                  <a:gd name="T45" fmla="*/ 40 h 135"/>
                  <a:gd name="T46" fmla="*/ 131 w 134"/>
                  <a:gd name="T47" fmla="*/ 52 h 135"/>
                  <a:gd name="T48" fmla="*/ 134 w 134"/>
                  <a:gd name="T49" fmla="*/ 67 h 135"/>
                  <a:gd name="T50" fmla="*/ 131 w 134"/>
                  <a:gd name="T51" fmla="*/ 79 h 135"/>
                  <a:gd name="T52" fmla="*/ 127 w 134"/>
                  <a:gd name="T53" fmla="*/ 92 h 135"/>
                  <a:gd name="T54" fmla="*/ 121 w 134"/>
                  <a:gd name="T55" fmla="*/ 104 h 135"/>
                  <a:gd name="T56" fmla="*/ 114 w 134"/>
                  <a:gd name="T57" fmla="*/ 115 h 135"/>
                  <a:gd name="T58" fmla="*/ 102 w 134"/>
                  <a:gd name="T59" fmla="*/ 122 h 135"/>
                  <a:gd name="T60" fmla="*/ 92 w 134"/>
                  <a:gd name="T61" fmla="*/ 129 h 135"/>
                  <a:gd name="T62" fmla="*/ 81 w 134"/>
                  <a:gd name="T63" fmla="*/ 132 h 135"/>
                  <a:gd name="T64" fmla="*/ 69 w 134"/>
                  <a:gd name="T65" fmla="*/ 135 h 135"/>
                  <a:gd name="T66" fmla="*/ 69 w 134"/>
                  <a:gd name="T6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69" y="135"/>
                    </a:moveTo>
                    <a:lnTo>
                      <a:pt x="54" y="132"/>
                    </a:lnTo>
                    <a:lnTo>
                      <a:pt x="40" y="129"/>
                    </a:lnTo>
                    <a:lnTo>
                      <a:pt x="27" y="122"/>
                    </a:lnTo>
                    <a:lnTo>
                      <a:pt x="19" y="115"/>
                    </a:lnTo>
                    <a:lnTo>
                      <a:pt x="10" y="104"/>
                    </a:lnTo>
                    <a:lnTo>
                      <a:pt x="5" y="92"/>
                    </a:lnTo>
                    <a:lnTo>
                      <a:pt x="0" y="79"/>
                    </a:lnTo>
                    <a:lnTo>
                      <a:pt x="0" y="67"/>
                    </a:lnTo>
                    <a:lnTo>
                      <a:pt x="0" y="52"/>
                    </a:lnTo>
                    <a:lnTo>
                      <a:pt x="5" y="40"/>
                    </a:lnTo>
                    <a:lnTo>
                      <a:pt x="10" y="28"/>
                    </a:lnTo>
                    <a:lnTo>
                      <a:pt x="19" y="18"/>
                    </a:lnTo>
                    <a:lnTo>
                      <a:pt x="27" y="8"/>
                    </a:lnTo>
                    <a:lnTo>
                      <a:pt x="40" y="3"/>
                    </a:lnTo>
                    <a:lnTo>
                      <a:pt x="54" y="0"/>
                    </a:lnTo>
                    <a:lnTo>
                      <a:pt x="69" y="0"/>
                    </a:lnTo>
                    <a:lnTo>
                      <a:pt x="81" y="0"/>
                    </a:lnTo>
                    <a:lnTo>
                      <a:pt x="92" y="3"/>
                    </a:lnTo>
                    <a:lnTo>
                      <a:pt x="102" y="8"/>
                    </a:lnTo>
                    <a:lnTo>
                      <a:pt x="114" y="18"/>
                    </a:lnTo>
                    <a:lnTo>
                      <a:pt x="121" y="28"/>
                    </a:lnTo>
                    <a:lnTo>
                      <a:pt x="127" y="40"/>
                    </a:lnTo>
                    <a:lnTo>
                      <a:pt x="131" y="52"/>
                    </a:lnTo>
                    <a:lnTo>
                      <a:pt x="134" y="67"/>
                    </a:lnTo>
                    <a:lnTo>
                      <a:pt x="131" y="79"/>
                    </a:lnTo>
                    <a:lnTo>
                      <a:pt x="127" y="92"/>
                    </a:lnTo>
                    <a:lnTo>
                      <a:pt x="121" y="104"/>
                    </a:lnTo>
                    <a:lnTo>
                      <a:pt x="114" y="115"/>
                    </a:lnTo>
                    <a:lnTo>
                      <a:pt x="102" y="122"/>
                    </a:lnTo>
                    <a:lnTo>
                      <a:pt x="92" y="129"/>
                    </a:lnTo>
                    <a:lnTo>
                      <a:pt x="81" y="132"/>
                    </a:lnTo>
                    <a:lnTo>
                      <a:pt x="69" y="135"/>
                    </a:lnTo>
                    <a:lnTo>
                      <a:pt x="69" y="135"/>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2" name="Freeform 912"/>
              <p:cNvSpPr>
                <a:spLocks/>
              </p:cNvSpPr>
              <p:nvPr/>
            </p:nvSpPr>
            <p:spPr bwMode="auto">
              <a:xfrm>
                <a:off x="5142" y="2163"/>
                <a:ext cx="67" cy="67"/>
              </a:xfrm>
              <a:custGeom>
                <a:avLst/>
                <a:gdLst>
                  <a:gd name="T0" fmla="*/ 67 w 134"/>
                  <a:gd name="T1" fmla="*/ 134 h 134"/>
                  <a:gd name="T2" fmla="*/ 52 w 134"/>
                  <a:gd name="T3" fmla="*/ 133 h 134"/>
                  <a:gd name="T4" fmla="*/ 38 w 134"/>
                  <a:gd name="T5" fmla="*/ 128 h 134"/>
                  <a:gd name="T6" fmla="*/ 27 w 134"/>
                  <a:gd name="T7" fmla="*/ 123 h 134"/>
                  <a:gd name="T8" fmla="*/ 18 w 134"/>
                  <a:gd name="T9" fmla="*/ 116 h 134"/>
                  <a:gd name="T10" fmla="*/ 8 w 134"/>
                  <a:gd name="T11" fmla="*/ 104 h 134"/>
                  <a:gd name="T12" fmla="*/ 3 w 134"/>
                  <a:gd name="T13" fmla="*/ 92 h 134"/>
                  <a:gd name="T14" fmla="*/ 0 w 134"/>
                  <a:gd name="T15" fmla="*/ 79 h 134"/>
                  <a:gd name="T16" fmla="*/ 0 w 134"/>
                  <a:gd name="T17" fmla="*/ 67 h 134"/>
                  <a:gd name="T18" fmla="*/ 0 w 134"/>
                  <a:gd name="T19" fmla="*/ 52 h 134"/>
                  <a:gd name="T20" fmla="*/ 3 w 134"/>
                  <a:gd name="T21" fmla="*/ 41 h 134"/>
                  <a:gd name="T22" fmla="*/ 8 w 134"/>
                  <a:gd name="T23" fmla="*/ 29 h 134"/>
                  <a:gd name="T24" fmla="*/ 18 w 134"/>
                  <a:gd name="T25" fmla="*/ 19 h 134"/>
                  <a:gd name="T26" fmla="*/ 27 w 134"/>
                  <a:gd name="T27" fmla="*/ 9 h 134"/>
                  <a:gd name="T28" fmla="*/ 38 w 134"/>
                  <a:gd name="T29" fmla="*/ 4 h 134"/>
                  <a:gd name="T30" fmla="*/ 52 w 134"/>
                  <a:gd name="T31" fmla="*/ 0 h 134"/>
                  <a:gd name="T32" fmla="*/ 67 w 134"/>
                  <a:gd name="T33" fmla="*/ 0 h 134"/>
                  <a:gd name="T34" fmla="*/ 78 w 134"/>
                  <a:gd name="T35" fmla="*/ 0 h 134"/>
                  <a:gd name="T36" fmla="*/ 92 w 134"/>
                  <a:gd name="T37" fmla="*/ 4 h 134"/>
                  <a:gd name="T38" fmla="*/ 102 w 134"/>
                  <a:gd name="T39" fmla="*/ 9 h 134"/>
                  <a:gd name="T40" fmla="*/ 114 w 134"/>
                  <a:gd name="T41" fmla="*/ 19 h 134"/>
                  <a:gd name="T42" fmla="*/ 120 w 134"/>
                  <a:gd name="T43" fmla="*/ 29 h 134"/>
                  <a:gd name="T44" fmla="*/ 127 w 134"/>
                  <a:gd name="T45" fmla="*/ 41 h 134"/>
                  <a:gd name="T46" fmla="*/ 130 w 134"/>
                  <a:gd name="T47" fmla="*/ 52 h 134"/>
                  <a:gd name="T48" fmla="*/ 134 w 134"/>
                  <a:gd name="T49" fmla="*/ 67 h 134"/>
                  <a:gd name="T50" fmla="*/ 130 w 134"/>
                  <a:gd name="T51" fmla="*/ 79 h 134"/>
                  <a:gd name="T52" fmla="*/ 127 w 134"/>
                  <a:gd name="T53" fmla="*/ 92 h 134"/>
                  <a:gd name="T54" fmla="*/ 120 w 134"/>
                  <a:gd name="T55" fmla="*/ 104 h 134"/>
                  <a:gd name="T56" fmla="*/ 114 w 134"/>
                  <a:gd name="T57" fmla="*/ 116 h 134"/>
                  <a:gd name="T58" fmla="*/ 102 w 134"/>
                  <a:gd name="T59" fmla="*/ 123 h 134"/>
                  <a:gd name="T60" fmla="*/ 92 w 134"/>
                  <a:gd name="T61" fmla="*/ 128 h 134"/>
                  <a:gd name="T62" fmla="*/ 78 w 134"/>
                  <a:gd name="T63" fmla="*/ 133 h 134"/>
                  <a:gd name="T64" fmla="*/ 67 w 134"/>
                  <a:gd name="T65" fmla="*/ 134 h 134"/>
                  <a:gd name="T66" fmla="*/ 67 w 134"/>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4">
                    <a:moveTo>
                      <a:pt x="67" y="134"/>
                    </a:moveTo>
                    <a:lnTo>
                      <a:pt x="52" y="133"/>
                    </a:lnTo>
                    <a:lnTo>
                      <a:pt x="38" y="128"/>
                    </a:lnTo>
                    <a:lnTo>
                      <a:pt x="27" y="123"/>
                    </a:lnTo>
                    <a:lnTo>
                      <a:pt x="18" y="116"/>
                    </a:lnTo>
                    <a:lnTo>
                      <a:pt x="8" y="104"/>
                    </a:lnTo>
                    <a:lnTo>
                      <a:pt x="3" y="92"/>
                    </a:lnTo>
                    <a:lnTo>
                      <a:pt x="0" y="79"/>
                    </a:lnTo>
                    <a:lnTo>
                      <a:pt x="0" y="67"/>
                    </a:lnTo>
                    <a:lnTo>
                      <a:pt x="0" y="52"/>
                    </a:lnTo>
                    <a:lnTo>
                      <a:pt x="3" y="41"/>
                    </a:lnTo>
                    <a:lnTo>
                      <a:pt x="8" y="29"/>
                    </a:lnTo>
                    <a:lnTo>
                      <a:pt x="18" y="19"/>
                    </a:lnTo>
                    <a:lnTo>
                      <a:pt x="27" y="9"/>
                    </a:lnTo>
                    <a:lnTo>
                      <a:pt x="38" y="4"/>
                    </a:lnTo>
                    <a:lnTo>
                      <a:pt x="52" y="0"/>
                    </a:lnTo>
                    <a:lnTo>
                      <a:pt x="67" y="0"/>
                    </a:lnTo>
                    <a:lnTo>
                      <a:pt x="78" y="0"/>
                    </a:lnTo>
                    <a:lnTo>
                      <a:pt x="92" y="4"/>
                    </a:lnTo>
                    <a:lnTo>
                      <a:pt x="102" y="9"/>
                    </a:lnTo>
                    <a:lnTo>
                      <a:pt x="114" y="19"/>
                    </a:lnTo>
                    <a:lnTo>
                      <a:pt x="120" y="29"/>
                    </a:lnTo>
                    <a:lnTo>
                      <a:pt x="127" y="41"/>
                    </a:lnTo>
                    <a:lnTo>
                      <a:pt x="130" y="52"/>
                    </a:lnTo>
                    <a:lnTo>
                      <a:pt x="134" y="67"/>
                    </a:lnTo>
                    <a:lnTo>
                      <a:pt x="130" y="79"/>
                    </a:lnTo>
                    <a:lnTo>
                      <a:pt x="127" y="92"/>
                    </a:lnTo>
                    <a:lnTo>
                      <a:pt x="120" y="104"/>
                    </a:lnTo>
                    <a:lnTo>
                      <a:pt x="114" y="116"/>
                    </a:lnTo>
                    <a:lnTo>
                      <a:pt x="102" y="123"/>
                    </a:lnTo>
                    <a:lnTo>
                      <a:pt x="92" y="128"/>
                    </a:lnTo>
                    <a:lnTo>
                      <a:pt x="78" y="133"/>
                    </a:lnTo>
                    <a:lnTo>
                      <a:pt x="67" y="134"/>
                    </a:lnTo>
                    <a:lnTo>
                      <a:pt x="67" y="13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3" name="Freeform 913"/>
              <p:cNvSpPr>
                <a:spLocks/>
              </p:cNvSpPr>
              <p:nvPr/>
            </p:nvSpPr>
            <p:spPr bwMode="auto">
              <a:xfrm>
                <a:off x="5217" y="2205"/>
                <a:ext cx="68" cy="67"/>
              </a:xfrm>
              <a:custGeom>
                <a:avLst/>
                <a:gdLst>
                  <a:gd name="T0" fmla="*/ 69 w 136"/>
                  <a:gd name="T1" fmla="*/ 134 h 134"/>
                  <a:gd name="T2" fmla="*/ 54 w 136"/>
                  <a:gd name="T3" fmla="*/ 130 h 134"/>
                  <a:gd name="T4" fmla="*/ 41 w 136"/>
                  <a:gd name="T5" fmla="*/ 127 h 134"/>
                  <a:gd name="T6" fmla="*/ 29 w 136"/>
                  <a:gd name="T7" fmla="*/ 120 h 134"/>
                  <a:gd name="T8" fmla="*/ 19 w 136"/>
                  <a:gd name="T9" fmla="*/ 113 h 134"/>
                  <a:gd name="T10" fmla="*/ 9 w 136"/>
                  <a:gd name="T11" fmla="*/ 102 h 134"/>
                  <a:gd name="T12" fmla="*/ 4 w 136"/>
                  <a:gd name="T13" fmla="*/ 90 h 134"/>
                  <a:gd name="T14" fmla="*/ 0 w 136"/>
                  <a:gd name="T15" fmla="*/ 77 h 134"/>
                  <a:gd name="T16" fmla="*/ 0 w 136"/>
                  <a:gd name="T17" fmla="*/ 67 h 134"/>
                  <a:gd name="T18" fmla="*/ 0 w 136"/>
                  <a:gd name="T19" fmla="*/ 52 h 134"/>
                  <a:gd name="T20" fmla="*/ 4 w 136"/>
                  <a:gd name="T21" fmla="*/ 40 h 134"/>
                  <a:gd name="T22" fmla="*/ 9 w 136"/>
                  <a:gd name="T23" fmla="*/ 28 h 134"/>
                  <a:gd name="T24" fmla="*/ 19 w 136"/>
                  <a:gd name="T25" fmla="*/ 18 h 134"/>
                  <a:gd name="T26" fmla="*/ 29 w 136"/>
                  <a:gd name="T27" fmla="*/ 8 h 134"/>
                  <a:gd name="T28" fmla="*/ 41 w 136"/>
                  <a:gd name="T29" fmla="*/ 3 h 134"/>
                  <a:gd name="T30" fmla="*/ 54 w 136"/>
                  <a:gd name="T31" fmla="*/ 0 h 134"/>
                  <a:gd name="T32" fmla="*/ 69 w 136"/>
                  <a:gd name="T33" fmla="*/ 0 h 134"/>
                  <a:gd name="T34" fmla="*/ 81 w 136"/>
                  <a:gd name="T35" fmla="*/ 0 h 134"/>
                  <a:gd name="T36" fmla="*/ 94 w 136"/>
                  <a:gd name="T37" fmla="*/ 3 h 134"/>
                  <a:gd name="T38" fmla="*/ 104 w 136"/>
                  <a:gd name="T39" fmla="*/ 8 h 134"/>
                  <a:gd name="T40" fmla="*/ 116 w 136"/>
                  <a:gd name="T41" fmla="*/ 18 h 134"/>
                  <a:gd name="T42" fmla="*/ 122 w 136"/>
                  <a:gd name="T43" fmla="*/ 28 h 134"/>
                  <a:gd name="T44" fmla="*/ 129 w 136"/>
                  <a:gd name="T45" fmla="*/ 40 h 134"/>
                  <a:gd name="T46" fmla="*/ 133 w 136"/>
                  <a:gd name="T47" fmla="*/ 52 h 134"/>
                  <a:gd name="T48" fmla="*/ 136 w 136"/>
                  <a:gd name="T49" fmla="*/ 67 h 134"/>
                  <a:gd name="T50" fmla="*/ 133 w 136"/>
                  <a:gd name="T51" fmla="*/ 77 h 134"/>
                  <a:gd name="T52" fmla="*/ 129 w 136"/>
                  <a:gd name="T53" fmla="*/ 90 h 134"/>
                  <a:gd name="T54" fmla="*/ 122 w 136"/>
                  <a:gd name="T55" fmla="*/ 102 h 134"/>
                  <a:gd name="T56" fmla="*/ 116 w 136"/>
                  <a:gd name="T57" fmla="*/ 113 h 134"/>
                  <a:gd name="T58" fmla="*/ 104 w 136"/>
                  <a:gd name="T59" fmla="*/ 120 h 134"/>
                  <a:gd name="T60" fmla="*/ 94 w 136"/>
                  <a:gd name="T61" fmla="*/ 127 h 134"/>
                  <a:gd name="T62" fmla="*/ 81 w 136"/>
                  <a:gd name="T63" fmla="*/ 130 h 134"/>
                  <a:gd name="T64" fmla="*/ 69 w 136"/>
                  <a:gd name="T65" fmla="*/ 134 h 134"/>
                  <a:gd name="T66" fmla="*/ 69 w 136"/>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134">
                    <a:moveTo>
                      <a:pt x="69" y="134"/>
                    </a:moveTo>
                    <a:lnTo>
                      <a:pt x="54" y="130"/>
                    </a:lnTo>
                    <a:lnTo>
                      <a:pt x="41" y="127"/>
                    </a:lnTo>
                    <a:lnTo>
                      <a:pt x="29" y="120"/>
                    </a:lnTo>
                    <a:lnTo>
                      <a:pt x="19" y="113"/>
                    </a:lnTo>
                    <a:lnTo>
                      <a:pt x="9" y="102"/>
                    </a:lnTo>
                    <a:lnTo>
                      <a:pt x="4" y="90"/>
                    </a:lnTo>
                    <a:lnTo>
                      <a:pt x="0" y="77"/>
                    </a:lnTo>
                    <a:lnTo>
                      <a:pt x="0" y="67"/>
                    </a:lnTo>
                    <a:lnTo>
                      <a:pt x="0" y="52"/>
                    </a:lnTo>
                    <a:lnTo>
                      <a:pt x="4" y="40"/>
                    </a:lnTo>
                    <a:lnTo>
                      <a:pt x="9" y="28"/>
                    </a:lnTo>
                    <a:lnTo>
                      <a:pt x="19" y="18"/>
                    </a:lnTo>
                    <a:lnTo>
                      <a:pt x="29" y="8"/>
                    </a:lnTo>
                    <a:lnTo>
                      <a:pt x="41" y="3"/>
                    </a:lnTo>
                    <a:lnTo>
                      <a:pt x="54" y="0"/>
                    </a:lnTo>
                    <a:lnTo>
                      <a:pt x="69" y="0"/>
                    </a:lnTo>
                    <a:lnTo>
                      <a:pt x="81" y="0"/>
                    </a:lnTo>
                    <a:lnTo>
                      <a:pt x="94" y="3"/>
                    </a:lnTo>
                    <a:lnTo>
                      <a:pt x="104" y="8"/>
                    </a:lnTo>
                    <a:lnTo>
                      <a:pt x="116" y="18"/>
                    </a:lnTo>
                    <a:lnTo>
                      <a:pt x="122" y="28"/>
                    </a:lnTo>
                    <a:lnTo>
                      <a:pt x="129" y="40"/>
                    </a:lnTo>
                    <a:lnTo>
                      <a:pt x="133" y="52"/>
                    </a:lnTo>
                    <a:lnTo>
                      <a:pt x="136" y="67"/>
                    </a:lnTo>
                    <a:lnTo>
                      <a:pt x="133" y="77"/>
                    </a:lnTo>
                    <a:lnTo>
                      <a:pt x="129" y="90"/>
                    </a:lnTo>
                    <a:lnTo>
                      <a:pt x="122" y="102"/>
                    </a:lnTo>
                    <a:lnTo>
                      <a:pt x="116" y="113"/>
                    </a:lnTo>
                    <a:lnTo>
                      <a:pt x="104" y="120"/>
                    </a:lnTo>
                    <a:lnTo>
                      <a:pt x="94" y="127"/>
                    </a:lnTo>
                    <a:lnTo>
                      <a:pt x="81" y="130"/>
                    </a:lnTo>
                    <a:lnTo>
                      <a:pt x="69" y="134"/>
                    </a:lnTo>
                    <a:lnTo>
                      <a:pt x="69" y="13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4" name="Freeform 914"/>
              <p:cNvSpPr>
                <a:spLocks/>
              </p:cNvSpPr>
              <p:nvPr/>
            </p:nvSpPr>
            <p:spPr bwMode="auto">
              <a:xfrm>
                <a:off x="5253" y="2050"/>
                <a:ext cx="67" cy="67"/>
              </a:xfrm>
              <a:custGeom>
                <a:avLst/>
                <a:gdLst>
                  <a:gd name="T0" fmla="*/ 67 w 134"/>
                  <a:gd name="T1" fmla="*/ 134 h 134"/>
                  <a:gd name="T2" fmla="*/ 52 w 134"/>
                  <a:gd name="T3" fmla="*/ 130 h 134"/>
                  <a:gd name="T4" fmla="*/ 39 w 134"/>
                  <a:gd name="T5" fmla="*/ 127 h 134"/>
                  <a:gd name="T6" fmla="*/ 27 w 134"/>
                  <a:gd name="T7" fmla="*/ 120 h 134"/>
                  <a:gd name="T8" fmla="*/ 19 w 134"/>
                  <a:gd name="T9" fmla="*/ 112 h 134"/>
                  <a:gd name="T10" fmla="*/ 9 w 134"/>
                  <a:gd name="T11" fmla="*/ 100 h 134"/>
                  <a:gd name="T12" fmla="*/ 4 w 134"/>
                  <a:gd name="T13" fmla="*/ 90 h 134"/>
                  <a:gd name="T14" fmla="*/ 0 w 134"/>
                  <a:gd name="T15" fmla="*/ 78 h 134"/>
                  <a:gd name="T16" fmla="*/ 0 w 134"/>
                  <a:gd name="T17" fmla="*/ 67 h 134"/>
                  <a:gd name="T18" fmla="*/ 0 w 134"/>
                  <a:gd name="T19" fmla="*/ 52 h 134"/>
                  <a:gd name="T20" fmla="*/ 4 w 134"/>
                  <a:gd name="T21" fmla="*/ 40 h 134"/>
                  <a:gd name="T22" fmla="*/ 9 w 134"/>
                  <a:gd name="T23" fmla="*/ 28 h 134"/>
                  <a:gd name="T24" fmla="*/ 19 w 134"/>
                  <a:gd name="T25" fmla="*/ 18 h 134"/>
                  <a:gd name="T26" fmla="*/ 27 w 134"/>
                  <a:gd name="T27" fmla="*/ 8 h 134"/>
                  <a:gd name="T28" fmla="*/ 39 w 134"/>
                  <a:gd name="T29" fmla="*/ 3 h 134"/>
                  <a:gd name="T30" fmla="*/ 52 w 134"/>
                  <a:gd name="T31" fmla="*/ 0 h 134"/>
                  <a:gd name="T32" fmla="*/ 67 w 134"/>
                  <a:gd name="T33" fmla="*/ 0 h 134"/>
                  <a:gd name="T34" fmla="*/ 79 w 134"/>
                  <a:gd name="T35" fmla="*/ 0 h 134"/>
                  <a:gd name="T36" fmla="*/ 91 w 134"/>
                  <a:gd name="T37" fmla="*/ 3 h 134"/>
                  <a:gd name="T38" fmla="*/ 101 w 134"/>
                  <a:gd name="T39" fmla="*/ 8 h 134"/>
                  <a:gd name="T40" fmla="*/ 112 w 134"/>
                  <a:gd name="T41" fmla="*/ 18 h 134"/>
                  <a:gd name="T42" fmla="*/ 121 w 134"/>
                  <a:gd name="T43" fmla="*/ 28 h 134"/>
                  <a:gd name="T44" fmla="*/ 127 w 134"/>
                  <a:gd name="T45" fmla="*/ 40 h 134"/>
                  <a:gd name="T46" fmla="*/ 131 w 134"/>
                  <a:gd name="T47" fmla="*/ 52 h 134"/>
                  <a:gd name="T48" fmla="*/ 134 w 134"/>
                  <a:gd name="T49" fmla="*/ 67 h 134"/>
                  <a:gd name="T50" fmla="*/ 131 w 134"/>
                  <a:gd name="T51" fmla="*/ 78 h 134"/>
                  <a:gd name="T52" fmla="*/ 127 w 134"/>
                  <a:gd name="T53" fmla="*/ 90 h 134"/>
                  <a:gd name="T54" fmla="*/ 121 w 134"/>
                  <a:gd name="T55" fmla="*/ 100 h 134"/>
                  <a:gd name="T56" fmla="*/ 112 w 134"/>
                  <a:gd name="T57" fmla="*/ 112 h 134"/>
                  <a:gd name="T58" fmla="*/ 101 w 134"/>
                  <a:gd name="T59" fmla="*/ 120 h 134"/>
                  <a:gd name="T60" fmla="*/ 91 w 134"/>
                  <a:gd name="T61" fmla="*/ 127 h 134"/>
                  <a:gd name="T62" fmla="*/ 79 w 134"/>
                  <a:gd name="T63" fmla="*/ 130 h 134"/>
                  <a:gd name="T64" fmla="*/ 67 w 134"/>
                  <a:gd name="T65" fmla="*/ 134 h 134"/>
                  <a:gd name="T66" fmla="*/ 67 w 134"/>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4">
                    <a:moveTo>
                      <a:pt x="67" y="134"/>
                    </a:moveTo>
                    <a:lnTo>
                      <a:pt x="52" y="130"/>
                    </a:lnTo>
                    <a:lnTo>
                      <a:pt x="39" y="127"/>
                    </a:lnTo>
                    <a:lnTo>
                      <a:pt x="27" y="120"/>
                    </a:lnTo>
                    <a:lnTo>
                      <a:pt x="19" y="112"/>
                    </a:lnTo>
                    <a:lnTo>
                      <a:pt x="9" y="100"/>
                    </a:lnTo>
                    <a:lnTo>
                      <a:pt x="4" y="90"/>
                    </a:lnTo>
                    <a:lnTo>
                      <a:pt x="0" y="78"/>
                    </a:lnTo>
                    <a:lnTo>
                      <a:pt x="0" y="67"/>
                    </a:lnTo>
                    <a:lnTo>
                      <a:pt x="0" y="52"/>
                    </a:lnTo>
                    <a:lnTo>
                      <a:pt x="4" y="40"/>
                    </a:lnTo>
                    <a:lnTo>
                      <a:pt x="9" y="28"/>
                    </a:lnTo>
                    <a:lnTo>
                      <a:pt x="19" y="18"/>
                    </a:lnTo>
                    <a:lnTo>
                      <a:pt x="27" y="8"/>
                    </a:lnTo>
                    <a:lnTo>
                      <a:pt x="39" y="3"/>
                    </a:lnTo>
                    <a:lnTo>
                      <a:pt x="52" y="0"/>
                    </a:lnTo>
                    <a:lnTo>
                      <a:pt x="67" y="0"/>
                    </a:lnTo>
                    <a:lnTo>
                      <a:pt x="79" y="0"/>
                    </a:lnTo>
                    <a:lnTo>
                      <a:pt x="91" y="3"/>
                    </a:lnTo>
                    <a:lnTo>
                      <a:pt x="101" y="8"/>
                    </a:lnTo>
                    <a:lnTo>
                      <a:pt x="112" y="18"/>
                    </a:lnTo>
                    <a:lnTo>
                      <a:pt x="121" y="28"/>
                    </a:lnTo>
                    <a:lnTo>
                      <a:pt x="127" y="40"/>
                    </a:lnTo>
                    <a:lnTo>
                      <a:pt x="131" y="52"/>
                    </a:lnTo>
                    <a:lnTo>
                      <a:pt x="134" y="67"/>
                    </a:lnTo>
                    <a:lnTo>
                      <a:pt x="131" y="78"/>
                    </a:lnTo>
                    <a:lnTo>
                      <a:pt x="127" y="90"/>
                    </a:lnTo>
                    <a:lnTo>
                      <a:pt x="121" y="100"/>
                    </a:lnTo>
                    <a:lnTo>
                      <a:pt x="112" y="112"/>
                    </a:lnTo>
                    <a:lnTo>
                      <a:pt x="101" y="120"/>
                    </a:lnTo>
                    <a:lnTo>
                      <a:pt x="91" y="127"/>
                    </a:lnTo>
                    <a:lnTo>
                      <a:pt x="79" y="130"/>
                    </a:lnTo>
                    <a:lnTo>
                      <a:pt x="67" y="134"/>
                    </a:lnTo>
                    <a:lnTo>
                      <a:pt x="67" y="13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5" name="Freeform 915"/>
              <p:cNvSpPr>
                <a:spLocks/>
              </p:cNvSpPr>
              <p:nvPr/>
            </p:nvSpPr>
            <p:spPr bwMode="auto">
              <a:xfrm>
                <a:off x="5139" y="2007"/>
                <a:ext cx="67" cy="67"/>
              </a:xfrm>
              <a:custGeom>
                <a:avLst/>
                <a:gdLst>
                  <a:gd name="T0" fmla="*/ 67 w 134"/>
                  <a:gd name="T1" fmla="*/ 134 h 134"/>
                  <a:gd name="T2" fmla="*/ 52 w 134"/>
                  <a:gd name="T3" fmla="*/ 131 h 134"/>
                  <a:gd name="T4" fmla="*/ 40 w 134"/>
                  <a:gd name="T5" fmla="*/ 128 h 134"/>
                  <a:gd name="T6" fmla="*/ 28 w 134"/>
                  <a:gd name="T7" fmla="*/ 121 h 134"/>
                  <a:gd name="T8" fmla="*/ 18 w 134"/>
                  <a:gd name="T9" fmla="*/ 114 h 134"/>
                  <a:gd name="T10" fmla="*/ 8 w 134"/>
                  <a:gd name="T11" fmla="*/ 102 h 134"/>
                  <a:gd name="T12" fmla="*/ 3 w 134"/>
                  <a:gd name="T13" fmla="*/ 92 h 134"/>
                  <a:gd name="T14" fmla="*/ 0 w 134"/>
                  <a:gd name="T15" fmla="*/ 79 h 134"/>
                  <a:gd name="T16" fmla="*/ 0 w 134"/>
                  <a:gd name="T17" fmla="*/ 67 h 134"/>
                  <a:gd name="T18" fmla="*/ 0 w 134"/>
                  <a:gd name="T19" fmla="*/ 52 h 134"/>
                  <a:gd name="T20" fmla="*/ 3 w 134"/>
                  <a:gd name="T21" fmla="*/ 39 h 134"/>
                  <a:gd name="T22" fmla="*/ 8 w 134"/>
                  <a:gd name="T23" fmla="*/ 27 h 134"/>
                  <a:gd name="T24" fmla="*/ 18 w 134"/>
                  <a:gd name="T25" fmla="*/ 19 h 134"/>
                  <a:gd name="T26" fmla="*/ 28 w 134"/>
                  <a:gd name="T27" fmla="*/ 9 h 134"/>
                  <a:gd name="T28" fmla="*/ 40 w 134"/>
                  <a:gd name="T29" fmla="*/ 4 h 134"/>
                  <a:gd name="T30" fmla="*/ 52 w 134"/>
                  <a:gd name="T31" fmla="*/ 0 h 134"/>
                  <a:gd name="T32" fmla="*/ 67 w 134"/>
                  <a:gd name="T33" fmla="*/ 0 h 134"/>
                  <a:gd name="T34" fmla="*/ 78 w 134"/>
                  <a:gd name="T35" fmla="*/ 0 h 134"/>
                  <a:gd name="T36" fmla="*/ 92 w 134"/>
                  <a:gd name="T37" fmla="*/ 4 h 134"/>
                  <a:gd name="T38" fmla="*/ 102 w 134"/>
                  <a:gd name="T39" fmla="*/ 9 h 134"/>
                  <a:gd name="T40" fmla="*/ 114 w 134"/>
                  <a:gd name="T41" fmla="*/ 19 h 134"/>
                  <a:gd name="T42" fmla="*/ 120 w 134"/>
                  <a:gd name="T43" fmla="*/ 27 h 134"/>
                  <a:gd name="T44" fmla="*/ 127 w 134"/>
                  <a:gd name="T45" fmla="*/ 39 h 134"/>
                  <a:gd name="T46" fmla="*/ 130 w 134"/>
                  <a:gd name="T47" fmla="*/ 52 h 134"/>
                  <a:gd name="T48" fmla="*/ 134 w 134"/>
                  <a:gd name="T49" fmla="*/ 67 h 134"/>
                  <a:gd name="T50" fmla="*/ 130 w 134"/>
                  <a:gd name="T51" fmla="*/ 79 h 134"/>
                  <a:gd name="T52" fmla="*/ 127 w 134"/>
                  <a:gd name="T53" fmla="*/ 92 h 134"/>
                  <a:gd name="T54" fmla="*/ 120 w 134"/>
                  <a:gd name="T55" fmla="*/ 102 h 134"/>
                  <a:gd name="T56" fmla="*/ 114 w 134"/>
                  <a:gd name="T57" fmla="*/ 114 h 134"/>
                  <a:gd name="T58" fmla="*/ 102 w 134"/>
                  <a:gd name="T59" fmla="*/ 121 h 134"/>
                  <a:gd name="T60" fmla="*/ 92 w 134"/>
                  <a:gd name="T61" fmla="*/ 128 h 134"/>
                  <a:gd name="T62" fmla="*/ 78 w 134"/>
                  <a:gd name="T63" fmla="*/ 131 h 134"/>
                  <a:gd name="T64" fmla="*/ 67 w 134"/>
                  <a:gd name="T65" fmla="*/ 134 h 134"/>
                  <a:gd name="T66" fmla="*/ 67 w 134"/>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4">
                    <a:moveTo>
                      <a:pt x="67" y="134"/>
                    </a:moveTo>
                    <a:lnTo>
                      <a:pt x="52" y="131"/>
                    </a:lnTo>
                    <a:lnTo>
                      <a:pt x="40" y="128"/>
                    </a:lnTo>
                    <a:lnTo>
                      <a:pt x="28" y="121"/>
                    </a:lnTo>
                    <a:lnTo>
                      <a:pt x="18" y="114"/>
                    </a:lnTo>
                    <a:lnTo>
                      <a:pt x="8" y="102"/>
                    </a:lnTo>
                    <a:lnTo>
                      <a:pt x="3" y="92"/>
                    </a:lnTo>
                    <a:lnTo>
                      <a:pt x="0" y="79"/>
                    </a:lnTo>
                    <a:lnTo>
                      <a:pt x="0" y="67"/>
                    </a:lnTo>
                    <a:lnTo>
                      <a:pt x="0" y="52"/>
                    </a:lnTo>
                    <a:lnTo>
                      <a:pt x="3" y="39"/>
                    </a:lnTo>
                    <a:lnTo>
                      <a:pt x="8" y="27"/>
                    </a:lnTo>
                    <a:lnTo>
                      <a:pt x="18" y="19"/>
                    </a:lnTo>
                    <a:lnTo>
                      <a:pt x="28" y="9"/>
                    </a:lnTo>
                    <a:lnTo>
                      <a:pt x="40" y="4"/>
                    </a:lnTo>
                    <a:lnTo>
                      <a:pt x="52" y="0"/>
                    </a:lnTo>
                    <a:lnTo>
                      <a:pt x="67" y="0"/>
                    </a:lnTo>
                    <a:lnTo>
                      <a:pt x="78" y="0"/>
                    </a:lnTo>
                    <a:lnTo>
                      <a:pt x="92" y="4"/>
                    </a:lnTo>
                    <a:lnTo>
                      <a:pt x="102" y="9"/>
                    </a:lnTo>
                    <a:lnTo>
                      <a:pt x="114" y="19"/>
                    </a:lnTo>
                    <a:lnTo>
                      <a:pt x="120" y="27"/>
                    </a:lnTo>
                    <a:lnTo>
                      <a:pt x="127" y="39"/>
                    </a:lnTo>
                    <a:lnTo>
                      <a:pt x="130" y="52"/>
                    </a:lnTo>
                    <a:lnTo>
                      <a:pt x="134" y="67"/>
                    </a:lnTo>
                    <a:lnTo>
                      <a:pt x="130" y="79"/>
                    </a:lnTo>
                    <a:lnTo>
                      <a:pt x="127" y="92"/>
                    </a:lnTo>
                    <a:lnTo>
                      <a:pt x="120" y="102"/>
                    </a:lnTo>
                    <a:lnTo>
                      <a:pt x="114" y="114"/>
                    </a:lnTo>
                    <a:lnTo>
                      <a:pt x="102" y="121"/>
                    </a:lnTo>
                    <a:lnTo>
                      <a:pt x="92" y="128"/>
                    </a:lnTo>
                    <a:lnTo>
                      <a:pt x="78" y="131"/>
                    </a:lnTo>
                    <a:lnTo>
                      <a:pt x="67" y="134"/>
                    </a:lnTo>
                    <a:lnTo>
                      <a:pt x="67" y="13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6" name="Freeform 916"/>
              <p:cNvSpPr>
                <a:spLocks/>
              </p:cNvSpPr>
              <p:nvPr/>
            </p:nvSpPr>
            <p:spPr bwMode="auto">
              <a:xfrm>
                <a:off x="5013" y="2257"/>
                <a:ext cx="66" cy="68"/>
              </a:xfrm>
              <a:custGeom>
                <a:avLst/>
                <a:gdLst>
                  <a:gd name="T0" fmla="*/ 67 w 132"/>
                  <a:gd name="T1" fmla="*/ 136 h 136"/>
                  <a:gd name="T2" fmla="*/ 52 w 132"/>
                  <a:gd name="T3" fmla="*/ 133 h 136"/>
                  <a:gd name="T4" fmla="*/ 40 w 132"/>
                  <a:gd name="T5" fmla="*/ 129 h 136"/>
                  <a:gd name="T6" fmla="*/ 29 w 132"/>
                  <a:gd name="T7" fmla="*/ 122 h 136"/>
                  <a:gd name="T8" fmla="*/ 20 w 132"/>
                  <a:gd name="T9" fmla="*/ 114 h 136"/>
                  <a:gd name="T10" fmla="*/ 10 w 132"/>
                  <a:gd name="T11" fmla="*/ 102 h 136"/>
                  <a:gd name="T12" fmla="*/ 5 w 132"/>
                  <a:gd name="T13" fmla="*/ 92 h 136"/>
                  <a:gd name="T14" fmla="*/ 0 w 132"/>
                  <a:gd name="T15" fmla="*/ 81 h 136"/>
                  <a:gd name="T16" fmla="*/ 0 w 132"/>
                  <a:gd name="T17" fmla="*/ 69 h 136"/>
                  <a:gd name="T18" fmla="*/ 0 w 132"/>
                  <a:gd name="T19" fmla="*/ 54 h 136"/>
                  <a:gd name="T20" fmla="*/ 5 w 132"/>
                  <a:gd name="T21" fmla="*/ 41 h 136"/>
                  <a:gd name="T22" fmla="*/ 10 w 132"/>
                  <a:gd name="T23" fmla="*/ 29 h 136"/>
                  <a:gd name="T24" fmla="*/ 20 w 132"/>
                  <a:gd name="T25" fmla="*/ 19 h 136"/>
                  <a:gd name="T26" fmla="*/ 29 w 132"/>
                  <a:gd name="T27" fmla="*/ 9 h 136"/>
                  <a:gd name="T28" fmla="*/ 40 w 132"/>
                  <a:gd name="T29" fmla="*/ 4 h 136"/>
                  <a:gd name="T30" fmla="*/ 52 w 132"/>
                  <a:gd name="T31" fmla="*/ 0 h 136"/>
                  <a:gd name="T32" fmla="*/ 67 w 132"/>
                  <a:gd name="T33" fmla="*/ 0 h 136"/>
                  <a:gd name="T34" fmla="*/ 77 w 132"/>
                  <a:gd name="T35" fmla="*/ 0 h 136"/>
                  <a:gd name="T36" fmla="*/ 91 w 132"/>
                  <a:gd name="T37" fmla="*/ 4 h 136"/>
                  <a:gd name="T38" fmla="*/ 101 w 132"/>
                  <a:gd name="T39" fmla="*/ 9 h 136"/>
                  <a:gd name="T40" fmla="*/ 112 w 132"/>
                  <a:gd name="T41" fmla="*/ 19 h 136"/>
                  <a:gd name="T42" fmla="*/ 119 w 132"/>
                  <a:gd name="T43" fmla="*/ 29 h 136"/>
                  <a:gd name="T44" fmla="*/ 126 w 132"/>
                  <a:gd name="T45" fmla="*/ 41 h 136"/>
                  <a:gd name="T46" fmla="*/ 129 w 132"/>
                  <a:gd name="T47" fmla="*/ 54 h 136"/>
                  <a:gd name="T48" fmla="*/ 132 w 132"/>
                  <a:gd name="T49" fmla="*/ 69 h 136"/>
                  <a:gd name="T50" fmla="*/ 129 w 132"/>
                  <a:gd name="T51" fmla="*/ 81 h 136"/>
                  <a:gd name="T52" fmla="*/ 126 w 132"/>
                  <a:gd name="T53" fmla="*/ 92 h 136"/>
                  <a:gd name="T54" fmla="*/ 119 w 132"/>
                  <a:gd name="T55" fmla="*/ 102 h 136"/>
                  <a:gd name="T56" fmla="*/ 112 w 132"/>
                  <a:gd name="T57" fmla="*/ 114 h 136"/>
                  <a:gd name="T58" fmla="*/ 101 w 132"/>
                  <a:gd name="T59" fmla="*/ 122 h 136"/>
                  <a:gd name="T60" fmla="*/ 91 w 132"/>
                  <a:gd name="T61" fmla="*/ 129 h 136"/>
                  <a:gd name="T62" fmla="*/ 77 w 132"/>
                  <a:gd name="T63" fmla="*/ 133 h 136"/>
                  <a:gd name="T64" fmla="*/ 67 w 132"/>
                  <a:gd name="T65" fmla="*/ 136 h 136"/>
                  <a:gd name="T66" fmla="*/ 67 w 132"/>
                  <a:gd name="T6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2" h="136">
                    <a:moveTo>
                      <a:pt x="67" y="136"/>
                    </a:moveTo>
                    <a:lnTo>
                      <a:pt x="52" y="133"/>
                    </a:lnTo>
                    <a:lnTo>
                      <a:pt x="40" y="129"/>
                    </a:lnTo>
                    <a:lnTo>
                      <a:pt x="29" y="122"/>
                    </a:lnTo>
                    <a:lnTo>
                      <a:pt x="20" y="114"/>
                    </a:lnTo>
                    <a:lnTo>
                      <a:pt x="10" y="102"/>
                    </a:lnTo>
                    <a:lnTo>
                      <a:pt x="5" y="92"/>
                    </a:lnTo>
                    <a:lnTo>
                      <a:pt x="0" y="81"/>
                    </a:lnTo>
                    <a:lnTo>
                      <a:pt x="0" y="69"/>
                    </a:lnTo>
                    <a:lnTo>
                      <a:pt x="0" y="54"/>
                    </a:lnTo>
                    <a:lnTo>
                      <a:pt x="5" y="41"/>
                    </a:lnTo>
                    <a:lnTo>
                      <a:pt x="10" y="29"/>
                    </a:lnTo>
                    <a:lnTo>
                      <a:pt x="20" y="19"/>
                    </a:lnTo>
                    <a:lnTo>
                      <a:pt x="29" y="9"/>
                    </a:lnTo>
                    <a:lnTo>
                      <a:pt x="40" y="4"/>
                    </a:lnTo>
                    <a:lnTo>
                      <a:pt x="52" y="0"/>
                    </a:lnTo>
                    <a:lnTo>
                      <a:pt x="67" y="0"/>
                    </a:lnTo>
                    <a:lnTo>
                      <a:pt x="77" y="0"/>
                    </a:lnTo>
                    <a:lnTo>
                      <a:pt x="91" y="4"/>
                    </a:lnTo>
                    <a:lnTo>
                      <a:pt x="101" y="9"/>
                    </a:lnTo>
                    <a:lnTo>
                      <a:pt x="112" y="19"/>
                    </a:lnTo>
                    <a:lnTo>
                      <a:pt x="119" y="29"/>
                    </a:lnTo>
                    <a:lnTo>
                      <a:pt x="126" y="41"/>
                    </a:lnTo>
                    <a:lnTo>
                      <a:pt x="129" y="54"/>
                    </a:lnTo>
                    <a:lnTo>
                      <a:pt x="132" y="69"/>
                    </a:lnTo>
                    <a:lnTo>
                      <a:pt x="129" y="81"/>
                    </a:lnTo>
                    <a:lnTo>
                      <a:pt x="126" y="92"/>
                    </a:lnTo>
                    <a:lnTo>
                      <a:pt x="119" y="102"/>
                    </a:lnTo>
                    <a:lnTo>
                      <a:pt x="112" y="114"/>
                    </a:lnTo>
                    <a:lnTo>
                      <a:pt x="101" y="122"/>
                    </a:lnTo>
                    <a:lnTo>
                      <a:pt x="91" y="129"/>
                    </a:lnTo>
                    <a:lnTo>
                      <a:pt x="77" y="133"/>
                    </a:lnTo>
                    <a:lnTo>
                      <a:pt x="67" y="136"/>
                    </a:lnTo>
                    <a:lnTo>
                      <a:pt x="67" y="136"/>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7" name="Freeform 917"/>
              <p:cNvSpPr>
                <a:spLocks/>
              </p:cNvSpPr>
              <p:nvPr/>
            </p:nvSpPr>
            <p:spPr bwMode="auto">
              <a:xfrm>
                <a:off x="5083" y="2229"/>
                <a:ext cx="66" cy="68"/>
              </a:xfrm>
              <a:custGeom>
                <a:avLst/>
                <a:gdLst>
                  <a:gd name="T0" fmla="*/ 65 w 132"/>
                  <a:gd name="T1" fmla="*/ 135 h 135"/>
                  <a:gd name="T2" fmla="*/ 50 w 132"/>
                  <a:gd name="T3" fmla="*/ 132 h 135"/>
                  <a:gd name="T4" fmla="*/ 37 w 132"/>
                  <a:gd name="T5" fmla="*/ 128 h 135"/>
                  <a:gd name="T6" fmla="*/ 25 w 132"/>
                  <a:gd name="T7" fmla="*/ 122 h 135"/>
                  <a:gd name="T8" fmla="*/ 17 w 132"/>
                  <a:gd name="T9" fmla="*/ 115 h 135"/>
                  <a:gd name="T10" fmla="*/ 8 w 132"/>
                  <a:gd name="T11" fmla="*/ 103 h 135"/>
                  <a:gd name="T12" fmla="*/ 3 w 132"/>
                  <a:gd name="T13" fmla="*/ 93 h 135"/>
                  <a:gd name="T14" fmla="*/ 0 w 132"/>
                  <a:gd name="T15" fmla="*/ 80 h 135"/>
                  <a:gd name="T16" fmla="*/ 0 w 132"/>
                  <a:gd name="T17" fmla="*/ 68 h 135"/>
                  <a:gd name="T18" fmla="*/ 0 w 132"/>
                  <a:gd name="T19" fmla="*/ 53 h 135"/>
                  <a:gd name="T20" fmla="*/ 3 w 132"/>
                  <a:gd name="T21" fmla="*/ 40 h 135"/>
                  <a:gd name="T22" fmla="*/ 8 w 132"/>
                  <a:gd name="T23" fmla="*/ 28 h 135"/>
                  <a:gd name="T24" fmla="*/ 17 w 132"/>
                  <a:gd name="T25" fmla="*/ 20 h 135"/>
                  <a:gd name="T26" fmla="*/ 25 w 132"/>
                  <a:gd name="T27" fmla="*/ 8 h 135"/>
                  <a:gd name="T28" fmla="*/ 37 w 132"/>
                  <a:gd name="T29" fmla="*/ 5 h 135"/>
                  <a:gd name="T30" fmla="*/ 50 w 132"/>
                  <a:gd name="T31" fmla="*/ 0 h 135"/>
                  <a:gd name="T32" fmla="*/ 65 w 132"/>
                  <a:gd name="T33" fmla="*/ 0 h 135"/>
                  <a:gd name="T34" fmla="*/ 77 w 132"/>
                  <a:gd name="T35" fmla="*/ 0 h 135"/>
                  <a:gd name="T36" fmla="*/ 90 w 132"/>
                  <a:gd name="T37" fmla="*/ 5 h 135"/>
                  <a:gd name="T38" fmla="*/ 100 w 132"/>
                  <a:gd name="T39" fmla="*/ 8 h 135"/>
                  <a:gd name="T40" fmla="*/ 112 w 132"/>
                  <a:gd name="T41" fmla="*/ 20 h 135"/>
                  <a:gd name="T42" fmla="*/ 119 w 132"/>
                  <a:gd name="T43" fmla="*/ 28 h 135"/>
                  <a:gd name="T44" fmla="*/ 125 w 132"/>
                  <a:gd name="T45" fmla="*/ 40 h 135"/>
                  <a:gd name="T46" fmla="*/ 129 w 132"/>
                  <a:gd name="T47" fmla="*/ 53 h 135"/>
                  <a:gd name="T48" fmla="*/ 132 w 132"/>
                  <a:gd name="T49" fmla="*/ 68 h 135"/>
                  <a:gd name="T50" fmla="*/ 129 w 132"/>
                  <a:gd name="T51" fmla="*/ 80 h 135"/>
                  <a:gd name="T52" fmla="*/ 125 w 132"/>
                  <a:gd name="T53" fmla="*/ 93 h 135"/>
                  <a:gd name="T54" fmla="*/ 119 w 132"/>
                  <a:gd name="T55" fmla="*/ 103 h 135"/>
                  <a:gd name="T56" fmla="*/ 112 w 132"/>
                  <a:gd name="T57" fmla="*/ 115 h 135"/>
                  <a:gd name="T58" fmla="*/ 100 w 132"/>
                  <a:gd name="T59" fmla="*/ 122 h 135"/>
                  <a:gd name="T60" fmla="*/ 90 w 132"/>
                  <a:gd name="T61" fmla="*/ 128 h 135"/>
                  <a:gd name="T62" fmla="*/ 77 w 132"/>
                  <a:gd name="T63" fmla="*/ 132 h 135"/>
                  <a:gd name="T64" fmla="*/ 65 w 132"/>
                  <a:gd name="T65" fmla="*/ 135 h 135"/>
                  <a:gd name="T66" fmla="*/ 65 w 132"/>
                  <a:gd name="T6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2" h="135">
                    <a:moveTo>
                      <a:pt x="65" y="135"/>
                    </a:moveTo>
                    <a:lnTo>
                      <a:pt x="50" y="132"/>
                    </a:lnTo>
                    <a:lnTo>
                      <a:pt x="37" y="128"/>
                    </a:lnTo>
                    <a:lnTo>
                      <a:pt x="25" y="122"/>
                    </a:lnTo>
                    <a:lnTo>
                      <a:pt x="17" y="115"/>
                    </a:lnTo>
                    <a:lnTo>
                      <a:pt x="8" y="103"/>
                    </a:lnTo>
                    <a:lnTo>
                      <a:pt x="3" y="93"/>
                    </a:lnTo>
                    <a:lnTo>
                      <a:pt x="0" y="80"/>
                    </a:lnTo>
                    <a:lnTo>
                      <a:pt x="0" y="68"/>
                    </a:lnTo>
                    <a:lnTo>
                      <a:pt x="0" y="53"/>
                    </a:lnTo>
                    <a:lnTo>
                      <a:pt x="3" y="40"/>
                    </a:lnTo>
                    <a:lnTo>
                      <a:pt x="8" y="28"/>
                    </a:lnTo>
                    <a:lnTo>
                      <a:pt x="17" y="20"/>
                    </a:lnTo>
                    <a:lnTo>
                      <a:pt x="25" y="8"/>
                    </a:lnTo>
                    <a:lnTo>
                      <a:pt x="37" y="5"/>
                    </a:lnTo>
                    <a:lnTo>
                      <a:pt x="50" y="0"/>
                    </a:lnTo>
                    <a:lnTo>
                      <a:pt x="65" y="0"/>
                    </a:lnTo>
                    <a:lnTo>
                      <a:pt x="77" y="0"/>
                    </a:lnTo>
                    <a:lnTo>
                      <a:pt x="90" y="5"/>
                    </a:lnTo>
                    <a:lnTo>
                      <a:pt x="100" y="8"/>
                    </a:lnTo>
                    <a:lnTo>
                      <a:pt x="112" y="20"/>
                    </a:lnTo>
                    <a:lnTo>
                      <a:pt x="119" y="28"/>
                    </a:lnTo>
                    <a:lnTo>
                      <a:pt x="125" y="40"/>
                    </a:lnTo>
                    <a:lnTo>
                      <a:pt x="129" y="53"/>
                    </a:lnTo>
                    <a:lnTo>
                      <a:pt x="132" y="68"/>
                    </a:lnTo>
                    <a:lnTo>
                      <a:pt x="129" y="80"/>
                    </a:lnTo>
                    <a:lnTo>
                      <a:pt x="125" y="93"/>
                    </a:lnTo>
                    <a:lnTo>
                      <a:pt x="119" y="103"/>
                    </a:lnTo>
                    <a:lnTo>
                      <a:pt x="112" y="115"/>
                    </a:lnTo>
                    <a:lnTo>
                      <a:pt x="100" y="122"/>
                    </a:lnTo>
                    <a:lnTo>
                      <a:pt x="90" y="128"/>
                    </a:lnTo>
                    <a:lnTo>
                      <a:pt x="77" y="132"/>
                    </a:lnTo>
                    <a:lnTo>
                      <a:pt x="65" y="135"/>
                    </a:lnTo>
                    <a:lnTo>
                      <a:pt x="65" y="135"/>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8" name="Freeform 918"/>
              <p:cNvSpPr>
                <a:spLocks/>
              </p:cNvSpPr>
              <p:nvPr/>
            </p:nvSpPr>
            <p:spPr bwMode="auto">
              <a:xfrm>
                <a:off x="5299" y="2186"/>
                <a:ext cx="68" cy="65"/>
              </a:xfrm>
              <a:custGeom>
                <a:avLst/>
                <a:gdLst>
                  <a:gd name="T0" fmla="*/ 67 w 136"/>
                  <a:gd name="T1" fmla="*/ 131 h 131"/>
                  <a:gd name="T2" fmla="*/ 52 w 136"/>
                  <a:gd name="T3" fmla="*/ 129 h 131"/>
                  <a:gd name="T4" fmla="*/ 40 w 136"/>
                  <a:gd name="T5" fmla="*/ 126 h 131"/>
                  <a:gd name="T6" fmla="*/ 29 w 136"/>
                  <a:gd name="T7" fmla="*/ 119 h 131"/>
                  <a:gd name="T8" fmla="*/ 19 w 136"/>
                  <a:gd name="T9" fmla="*/ 112 h 131"/>
                  <a:gd name="T10" fmla="*/ 9 w 136"/>
                  <a:gd name="T11" fmla="*/ 101 h 131"/>
                  <a:gd name="T12" fmla="*/ 4 w 136"/>
                  <a:gd name="T13" fmla="*/ 92 h 131"/>
                  <a:gd name="T14" fmla="*/ 0 w 136"/>
                  <a:gd name="T15" fmla="*/ 79 h 131"/>
                  <a:gd name="T16" fmla="*/ 0 w 136"/>
                  <a:gd name="T17" fmla="*/ 66 h 131"/>
                  <a:gd name="T18" fmla="*/ 0 w 136"/>
                  <a:gd name="T19" fmla="*/ 50 h 131"/>
                  <a:gd name="T20" fmla="*/ 4 w 136"/>
                  <a:gd name="T21" fmla="*/ 39 h 131"/>
                  <a:gd name="T22" fmla="*/ 9 w 136"/>
                  <a:gd name="T23" fmla="*/ 27 h 131"/>
                  <a:gd name="T24" fmla="*/ 19 w 136"/>
                  <a:gd name="T25" fmla="*/ 19 h 131"/>
                  <a:gd name="T26" fmla="*/ 29 w 136"/>
                  <a:gd name="T27" fmla="*/ 9 h 131"/>
                  <a:gd name="T28" fmla="*/ 40 w 136"/>
                  <a:gd name="T29" fmla="*/ 4 h 131"/>
                  <a:gd name="T30" fmla="*/ 52 w 136"/>
                  <a:gd name="T31" fmla="*/ 0 h 131"/>
                  <a:gd name="T32" fmla="*/ 67 w 136"/>
                  <a:gd name="T33" fmla="*/ 0 h 131"/>
                  <a:gd name="T34" fmla="*/ 79 w 136"/>
                  <a:gd name="T35" fmla="*/ 0 h 131"/>
                  <a:gd name="T36" fmla="*/ 92 w 136"/>
                  <a:gd name="T37" fmla="*/ 4 h 131"/>
                  <a:gd name="T38" fmla="*/ 104 w 136"/>
                  <a:gd name="T39" fmla="*/ 9 h 131"/>
                  <a:gd name="T40" fmla="*/ 116 w 136"/>
                  <a:gd name="T41" fmla="*/ 19 h 131"/>
                  <a:gd name="T42" fmla="*/ 122 w 136"/>
                  <a:gd name="T43" fmla="*/ 27 h 131"/>
                  <a:gd name="T44" fmla="*/ 129 w 136"/>
                  <a:gd name="T45" fmla="*/ 39 h 131"/>
                  <a:gd name="T46" fmla="*/ 132 w 136"/>
                  <a:gd name="T47" fmla="*/ 50 h 131"/>
                  <a:gd name="T48" fmla="*/ 136 w 136"/>
                  <a:gd name="T49" fmla="*/ 66 h 131"/>
                  <a:gd name="T50" fmla="*/ 132 w 136"/>
                  <a:gd name="T51" fmla="*/ 79 h 131"/>
                  <a:gd name="T52" fmla="*/ 129 w 136"/>
                  <a:gd name="T53" fmla="*/ 92 h 131"/>
                  <a:gd name="T54" fmla="*/ 122 w 136"/>
                  <a:gd name="T55" fmla="*/ 101 h 131"/>
                  <a:gd name="T56" fmla="*/ 116 w 136"/>
                  <a:gd name="T57" fmla="*/ 112 h 131"/>
                  <a:gd name="T58" fmla="*/ 104 w 136"/>
                  <a:gd name="T59" fmla="*/ 119 h 131"/>
                  <a:gd name="T60" fmla="*/ 92 w 136"/>
                  <a:gd name="T61" fmla="*/ 126 h 131"/>
                  <a:gd name="T62" fmla="*/ 79 w 136"/>
                  <a:gd name="T63" fmla="*/ 129 h 131"/>
                  <a:gd name="T64" fmla="*/ 67 w 136"/>
                  <a:gd name="T65" fmla="*/ 131 h 131"/>
                  <a:gd name="T66" fmla="*/ 67 w 136"/>
                  <a:gd name="T6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131">
                    <a:moveTo>
                      <a:pt x="67" y="131"/>
                    </a:moveTo>
                    <a:lnTo>
                      <a:pt x="52" y="129"/>
                    </a:lnTo>
                    <a:lnTo>
                      <a:pt x="40" y="126"/>
                    </a:lnTo>
                    <a:lnTo>
                      <a:pt x="29" y="119"/>
                    </a:lnTo>
                    <a:lnTo>
                      <a:pt x="19" y="112"/>
                    </a:lnTo>
                    <a:lnTo>
                      <a:pt x="9" y="101"/>
                    </a:lnTo>
                    <a:lnTo>
                      <a:pt x="4" y="92"/>
                    </a:lnTo>
                    <a:lnTo>
                      <a:pt x="0" y="79"/>
                    </a:lnTo>
                    <a:lnTo>
                      <a:pt x="0" y="66"/>
                    </a:lnTo>
                    <a:lnTo>
                      <a:pt x="0" y="50"/>
                    </a:lnTo>
                    <a:lnTo>
                      <a:pt x="4" y="39"/>
                    </a:lnTo>
                    <a:lnTo>
                      <a:pt x="9" y="27"/>
                    </a:lnTo>
                    <a:lnTo>
                      <a:pt x="19" y="19"/>
                    </a:lnTo>
                    <a:lnTo>
                      <a:pt x="29" y="9"/>
                    </a:lnTo>
                    <a:lnTo>
                      <a:pt x="40" y="4"/>
                    </a:lnTo>
                    <a:lnTo>
                      <a:pt x="52" y="0"/>
                    </a:lnTo>
                    <a:lnTo>
                      <a:pt x="67" y="0"/>
                    </a:lnTo>
                    <a:lnTo>
                      <a:pt x="79" y="0"/>
                    </a:lnTo>
                    <a:lnTo>
                      <a:pt x="92" y="4"/>
                    </a:lnTo>
                    <a:lnTo>
                      <a:pt x="104" y="9"/>
                    </a:lnTo>
                    <a:lnTo>
                      <a:pt x="116" y="19"/>
                    </a:lnTo>
                    <a:lnTo>
                      <a:pt x="122" y="27"/>
                    </a:lnTo>
                    <a:lnTo>
                      <a:pt x="129" y="39"/>
                    </a:lnTo>
                    <a:lnTo>
                      <a:pt x="132" y="50"/>
                    </a:lnTo>
                    <a:lnTo>
                      <a:pt x="136" y="66"/>
                    </a:lnTo>
                    <a:lnTo>
                      <a:pt x="132" y="79"/>
                    </a:lnTo>
                    <a:lnTo>
                      <a:pt x="129" y="92"/>
                    </a:lnTo>
                    <a:lnTo>
                      <a:pt x="122" y="101"/>
                    </a:lnTo>
                    <a:lnTo>
                      <a:pt x="116" y="112"/>
                    </a:lnTo>
                    <a:lnTo>
                      <a:pt x="104" y="119"/>
                    </a:lnTo>
                    <a:lnTo>
                      <a:pt x="92" y="126"/>
                    </a:lnTo>
                    <a:lnTo>
                      <a:pt x="79" y="129"/>
                    </a:lnTo>
                    <a:lnTo>
                      <a:pt x="67" y="131"/>
                    </a:lnTo>
                    <a:lnTo>
                      <a:pt x="67" y="131"/>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9" name="Freeform 919"/>
              <p:cNvSpPr>
                <a:spLocks/>
              </p:cNvSpPr>
              <p:nvPr/>
            </p:nvSpPr>
            <p:spPr bwMode="auto">
              <a:xfrm>
                <a:off x="5159" y="2249"/>
                <a:ext cx="66" cy="67"/>
              </a:xfrm>
              <a:custGeom>
                <a:avLst/>
                <a:gdLst>
                  <a:gd name="T0" fmla="*/ 67 w 132"/>
                  <a:gd name="T1" fmla="*/ 133 h 133"/>
                  <a:gd name="T2" fmla="*/ 52 w 132"/>
                  <a:gd name="T3" fmla="*/ 130 h 133"/>
                  <a:gd name="T4" fmla="*/ 40 w 132"/>
                  <a:gd name="T5" fmla="*/ 127 h 133"/>
                  <a:gd name="T6" fmla="*/ 29 w 132"/>
                  <a:gd name="T7" fmla="*/ 120 h 133"/>
                  <a:gd name="T8" fmla="*/ 20 w 132"/>
                  <a:gd name="T9" fmla="*/ 113 h 133"/>
                  <a:gd name="T10" fmla="*/ 10 w 132"/>
                  <a:gd name="T11" fmla="*/ 102 h 133"/>
                  <a:gd name="T12" fmla="*/ 5 w 132"/>
                  <a:gd name="T13" fmla="*/ 92 h 133"/>
                  <a:gd name="T14" fmla="*/ 0 w 132"/>
                  <a:gd name="T15" fmla="*/ 78 h 133"/>
                  <a:gd name="T16" fmla="*/ 0 w 132"/>
                  <a:gd name="T17" fmla="*/ 67 h 133"/>
                  <a:gd name="T18" fmla="*/ 0 w 132"/>
                  <a:gd name="T19" fmla="*/ 52 h 133"/>
                  <a:gd name="T20" fmla="*/ 5 w 132"/>
                  <a:gd name="T21" fmla="*/ 40 h 133"/>
                  <a:gd name="T22" fmla="*/ 10 w 132"/>
                  <a:gd name="T23" fmla="*/ 28 h 133"/>
                  <a:gd name="T24" fmla="*/ 20 w 132"/>
                  <a:gd name="T25" fmla="*/ 20 h 133"/>
                  <a:gd name="T26" fmla="*/ 29 w 132"/>
                  <a:gd name="T27" fmla="*/ 10 h 133"/>
                  <a:gd name="T28" fmla="*/ 40 w 132"/>
                  <a:gd name="T29" fmla="*/ 5 h 133"/>
                  <a:gd name="T30" fmla="*/ 52 w 132"/>
                  <a:gd name="T31" fmla="*/ 0 h 133"/>
                  <a:gd name="T32" fmla="*/ 67 w 132"/>
                  <a:gd name="T33" fmla="*/ 0 h 133"/>
                  <a:gd name="T34" fmla="*/ 79 w 132"/>
                  <a:gd name="T35" fmla="*/ 0 h 133"/>
                  <a:gd name="T36" fmla="*/ 92 w 132"/>
                  <a:gd name="T37" fmla="*/ 5 h 133"/>
                  <a:gd name="T38" fmla="*/ 102 w 132"/>
                  <a:gd name="T39" fmla="*/ 10 h 133"/>
                  <a:gd name="T40" fmla="*/ 112 w 132"/>
                  <a:gd name="T41" fmla="*/ 20 h 133"/>
                  <a:gd name="T42" fmla="*/ 119 w 132"/>
                  <a:gd name="T43" fmla="*/ 28 h 133"/>
                  <a:gd name="T44" fmla="*/ 126 w 132"/>
                  <a:gd name="T45" fmla="*/ 40 h 133"/>
                  <a:gd name="T46" fmla="*/ 129 w 132"/>
                  <a:gd name="T47" fmla="*/ 52 h 133"/>
                  <a:gd name="T48" fmla="*/ 132 w 132"/>
                  <a:gd name="T49" fmla="*/ 67 h 133"/>
                  <a:gd name="T50" fmla="*/ 129 w 132"/>
                  <a:gd name="T51" fmla="*/ 78 h 133"/>
                  <a:gd name="T52" fmla="*/ 126 w 132"/>
                  <a:gd name="T53" fmla="*/ 92 h 133"/>
                  <a:gd name="T54" fmla="*/ 119 w 132"/>
                  <a:gd name="T55" fmla="*/ 102 h 133"/>
                  <a:gd name="T56" fmla="*/ 112 w 132"/>
                  <a:gd name="T57" fmla="*/ 113 h 133"/>
                  <a:gd name="T58" fmla="*/ 102 w 132"/>
                  <a:gd name="T59" fmla="*/ 120 h 133"/>
                  <a:gd name="T60" fmla="*/ 92 w 132"/>
                  <a:gd name="T61" fmla="*/ 127 h 133"/>
                  <a:gd name="T62" fmla="*/ 79 w 132"/>
                  <a:gd name="T63" fmla="*/ 130 h 133"/>
                  <a:gd name="T64" fmla="*/ 67 w 132"/>
                  <a:gd name="T65" fmla="*/ 133 h 133"/>
                  <a:gd name="T66" fmla="*/ 67 w 132"/>
                  <a:gd name="T6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2" h="133">
                    <a:moveTo>
                      <a:pt x="67" y="133"/>
                    </a:moveTo>
                    <a:lnTo>
                      <a:pt x="52" y="130"/>
                    </a:lnTo>
                    <a:lnTo>
                      <a:pt x="40" y="127"/>
                    </a:lnTo>
                    <a:lnTo>
                      <a:pt x="29" y="120"/>
                    </a:lnTo>
                    <a:lnTo>
                      <a:pt x="20" y="113"/>
                    </a:lnTo>
                    <a:lnTo>
                      <a:pt x="10" y="102"/>
                    </a:lnTo>
                    <a:lnTo>
                      <a:pt x="5" y="92"/>
                    </a:lnTo>
                    <a:lnTo>
                      <a:pt x="0" y="78"/>
                    </a:lnTo>
                    <a:lnTo>
                      <a:pt x="0" y="67"/>
                    </a:lnTo>
                    <a:lnTo>
                      <a:pt x="0" y="52"/>
                    </a:lnTo>
                    <a:lnTo>
                      <a:pt x="5" y="40"/>
                    </a:lnTo>
                    <a:lnTo>
                      <a:pt x="10" y="28"/>
                    </a:lnTo>
                    <a:lnTo>
                      <a:pt x="20" y="20"/>
                    </a:lnTo>
                    <a:lnTo>
                      <a:pt x="29" y="10"/>
                    </a:lnTo>
                    <a:lnTo>
                      <a:pt x="40" y="5"/>
                    </a:lnTo>
                    <a:lnTo>
                      <a:pt x="52" y="0"/>
                    </a:lnTo>
                    <a:lnTo>
                      <a:pt x="67" y="0"/>
                    </a:lnTo>
                    <a:lnTo>
                      <a:pt x="79" y="0"/>
                    </a:lnTo>
                    <a:lnTo>
                      <a:pt x="92" y="5"/>
                    </a:lnTo>
                    <a:lnTo>
                      <a:pt x="102" y="10"/>
                    </a:lnTo>
                    <a:lnTo>
                      <a:pt x="112" y="20"/>
                    </a:lnTo>
                    <a:lnTo>
                      <a:pt x="119" y="28"/>
                    </a:lnTo>
                    <a:lnTo>
                      <a:pt x="126" y="40"/>
                    </a:lnTo>
                    <a:lnTo>
                      <a:pt x="129" y="52"/>
                    </a:lnTo>
                    <a:lnTo>
                      <a:pt x="132" y="67"/>
                    </a:lnTo>
                    <a:lnTo>
                      <a:pt x="129" y="78"/>
                    </a:lnTo>
                    <a:lnTo>
                      <a:pt x="126" y="92"/>
                    </a:lnTo>
                    <a:lnTo>
                      <a:pt x="119" y="102"/>
                    </a:lnTo>
                    <a:lnTo>
                      <a:pt x="112" y="113"/>
                    </a:lnTo>
                    <a:lnTo>
                      <a:pt x="102" y="120"/>
                    </a:lnTo>
                    <a:lnTo>
                      <a:pt x="92" y="127"/>
                    </a:lnTo>
                    <a:lnTo>
                      <a:pt x="79" y="130"/>
                    </a:lnTo>
                    <a:lnTo>
                      <a:pt x="67" y="133"/>
                    </a:lnTo>
                    <a:lnTo>
                      <a:pt x="67" y="133"/>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0" name="Freeform 920"/>
              <p:cNvSpPr>
                <a:spLocks/>
              </p:cNvSpPr>
              <p:nvPr/>
            </p:nvSpPr>
            <p:spPr bwMode="auto">
              <a:xfrm>
                <a:off x="5113" y="2313"/>
                <a:ext cx="67" cy="67"/>
              </a:xfrm>
              <a:custGeom>
                <a:avLst/>
                <a:gdLst>
                  <a:gd name="T0" fmla="*/ 67 w 134"/>
                  <a:gd name="T1" fmla="*/ 134 h 134"/>
                  <a:gd name="T2" fmla="*/ 52 w 134"/>
                  <a:gd name="T3" fmla="*/ 131 h 134"/>
                  <a:gd name="T4" fmla="*/ 40 w 134"/>
                  <a:gd name="T5" fmla="*/ 128 h 134"/>
                  <a:gd name="T6" fmla="*/ 29 w 134"/>
                  <a:gd name="T7" fmla="*/ 121 h 134"/>
                  <a:gd name="T8" fmla="*/ 19 w 134"/>
                  <a:gd name="T9" fmla="*/ 113 h 134"/>
                  <a:gd name="T10" fmla="*/ 9 w 134"/>
                  <a:gd name="T11" fmla="*/ 101 h 134"/>
                  <a:gd name="T12" fmla="*/ 4 w 134"/>
                  <a:gd name="T13" fmla="*/ 91 h 134"/>
                  <a:gd name="T14" fmla="*/ 0 w 134"/>
                  <a:gd name="T15" fmla="*/ 79 h 134"/>
                  <a:gd name="T16" fmla="*/ 0 w 134"/>
                  <a:gd name="T17" fmla="*/ 67 h 134"/>
                  <a:gd name="T18" fmla="*/ 0 w 134"/>
                  <a:gd name="T19" fmla="*/ 52 h 134"/>
                  <a:gd name="T20" fmla="*/ 4 w 134"/>
                  <a:gd name="T21" fmla="*/ 39 h 134"/>
                  <a:gd name="T22" fmla="*/ 9 w 134"/>
                  <a:gd name="T23" fmla="*/ 27 h 134"/>
                  <a:gd name="T24" fmla="*/ 19 w 134"/>
                  <a:gd name="T25" fmla="*/ 19 h 134"/>
                  <a:gd name="T26" fmla="*/ 29 w 134"/>
                  <a:gd name="T27" fmla="*/ 9 h 134"/>
                  <a:gd name="T28" fmla="*/ 40 w 134"/>
                  <a:gd name="T29" fmla="*/ 4 h 134"/>
                  <a:gd name="T30" fmla="*/ 52 w 134"/>
                  <a:gd name="T31" fmla="*/ 0 h 134"/>
                  <a:gd name="T32" fmla="*/ 67 w 134"/>
                  <a:gd name="T33" fmla="*/ 0 h 134"/>
                  <a:gd name="T34" fmla="*/ 79 w 134"/>
                  <a:gd name="T35" fmla="*/ 0 h 134"/>
                  <a:gd name="T36" fmla="*/ 92 w 134"/>
                  <a:gd name="T37" fmla="*/ 4 h 134"/>
                  <a:gd name="T38" fmla="*/ 102 w 134"/>
                  <a:gd name="T39" fmla="*/ 9 h 134"/>
                  <a:gd name="T40" fmla="*/ 114 w 134"/>
                  <a:gd name="T41" fmla="*/ 19 h 134"/>
                  <a:gd name="T42" fmla="*/ 121 w 134"/>
                  <a:gd name="T43" fmla="*/ 27 h 134"/>
                  <a:gd name="T44" fmla="*/ 127 w 134"/>
                  <a:gd name="T45" fmla="*/ 39 h 134"/>
                  <a:gd name="T46" fmla="*/ 131 w 134"/>
                  <a:gd name="T47" fmla="*/ 52 h 134"/>
                  <a:gd name="T48" fmla="*/ 134 w 134"/>
                  <a:gd name="T49" fmla="*/ 67 h 134"/>
                  <a:gd name="T50" fmla="*/ 131 w 134"/>
                  <a:gd name="T51" fmla="*/ 79 h 134"/>
                  <a:gd name="T52" fmla="*/ 127 w 134"/>
                  <a:gd name="T53" fmla="*/ 91 h 134"/>
                  <a:gd name="T54" fmla="*/ 121 w 134"/>
                  <a:gd name="T55" fmla="*/ 101 h 134"/>
                  <a:gd name="T56" fmla="*/ 114 w 134"/>
                  <a:gd name="T57" fmla="*/ 113 h 134"/>
                  <a:gd name="T58" fmla="*/ 102 w 134"/>
                  <a:gd name="T59" fmla="*/ 121 h 134"/>
                  <a:gd name="T60" fmla="*/ 92 w 134"/>
                  <a:gd name="T61" fmla="*/ 128 h 134"/>
                  <a:gd name="T62" fmla="*/ 79 w 134"/>
                  <a:gd name="T63" fmla="*/ 131 h 134"/>
                  <a:gd name="T64" fmla="*/ 67 w 134"/>
                  <a:gd name="T65" fmla="*/ 134 h 134"/>
                  <a:gd name="T66" fmla="*/ 67 w 134"/>
                  <a:gd name="T6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4">
                    <a:moveTo>
                      <a:pt x="67" y="134"/>
                    </a:moveTo>
                    <a:lnTo>
                      <a:pt x="52" y="131"/>
                    </a:lnTo>
                    <a:lnTo>
                      <a:pt x="40" y="128"/>
                    </a:lnTo>
                    <a:lnTo>
                      <a:pt x="29" y="121"/>
                    </a:lnTo>
                    <a:lnTo>
                      <a:pt x="19" y="113"/>
                    </a:lnTo>
                    <a:lnTo>
                      <a:pt x="9" y="101"/>
                    </a:lnTo>
                    <a:lnTo>
                      <a:pt x="4" y="91"/>
                    </a:lnTo>
                    <a:lnTo>
                      <a:pt x="0" y="79"/>
                    </a:lnTo>
                    <a:lnTo>
                      <a:pt x="0" y="67"/>
                    </a:lnTo>
                    <a:lnTo>
                      <a:pt x="0" y="52"/>
                    </a:lnTo>
                    <a:lnTo>
                      <a:pt x="4" y="39"/>
                    </a:lnTo>
                    <a:lnTo>
                      <a:pt x="9" y="27"/>
                    </a:lnTo>
                    <a:lnTo>
                      <a:pt x="19" y="19"/>
                    </a:lnTo>
                    <a:lnTo>
                      <a:pt x="29" y="9"/>
                    </a:lnTo>
                    <a:lnTo>
                      <a:pt x="40" y="4"/>
                    </a:lnTo>
                    <a:lnTo>
                      <a:pt x="52" y="0"/>
                    </a:lnTo>
                    <a:lnTo>
                      <a:pt x="67" y="0"/>
                    </a:lnTo>
                    <a:lnTo>
                      <a:pt x="79" y="0"/>
                    </a:lnTo>
                    <a:lnTo>
                      <a:pt x="92" y="4"/>
                    </a:lnTo>
                    <a:lnTo>
                      <a:pt x="102" y="9"/>
                    </a:lnTo>
                    <a:lnTo>
                      <a:pt x="114" y="19"/>
                    </a:lnTo>
                    <a:lnTo>
                      <a:pt x="121" y="27"/>
                    </a:lnTo>
                    <a:lnTo>
                      <a:pt x="127" y="39"/>
                    </a:lnTo>
                    <a:lnTo>
                      <a:pt x="131" y="52"/>
                    </a:lnTo>
                    <a:lnTo>
                      <a:pt x="134" y="67"/>
                    </a:lnTo>
                    <a:lnTo>
                      <a:pt x="131" y="79"/>
                    </a:lnTo>
                    <a:lnTo>
                      <a:pt x="127" y="91"/>
                    </a:lnTo>
                    <a:lnTo>
                      <a:pt x="121" y="101"/>
                    </a:lnTo>
                    <a:lnTo>
                      <a:pt x="114" y="113"/>
                    </a:lnTo>
                    <a:lnTo>
                      <a:pt x="102" y="121"/>
                    </a:lnTo>
                    <a:lnTo>
                      <a:pt x="92" y="128"/>
                    </a:lnTo>
                    <a:lnTo>
                      <a:pt x="79" y="131"/>
                    </a:lnTo>
                    <a:lnTo>
                      <a:pt x="67" y="134"/>
                    </a:lnTo>
                    <a:lnTo>
                      <a:pt x="67" y="134"/>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1" name="Freeform 921"/>
              <p:cNvSpPr>
                <a:spLocks/>
              </p:cNvSpPr>
              <p:nvPr/>
            </p:nvSpPr>
            <p:spPr bwMode="auto">
              <a:xfrm>
                <a:off x="5240" y="2285"/>
                <a:ext cx="67" cy="68"/>
              </a:xfrm>
              <a:custGeom>
                <a:avLst/>
                <a:gdLst>
                  <a:gd name="T0" fmla="*/ 66 w 133"/>
                  <a:gd name="T1" fmla="*/ 137 h 137"/>
                  <a:gd name="T2" fmla="*/ 51 w 133"/>
                  <a:gd name="T3" fmla="*/ 133 h 137"/>
                  <a:gd name="T4" fmla="*/ 40 w 133"/>
                  <a:gd name="T5" fmla="*/ 130 h 137"/>
                  <a:gd name="T6" fmla="*/ 28 w 133"/>
                  <a:gd name="T7" fmla="*/ 123 h 137"/>
                  <a:gd name="T8" fmla="*/ 20 w 133"/>
                  <a:gd name="T9" fmla="*/ 115 h 137"/>
                  <a:gd name="T10" fmla="*/ 10 w 133"/>
                  <a:gd name="T11" fmla="*/ 103 h 137"/>
                  <a:gd name="T12" fmla="*/ 5 w 133"/>
                  <a:gd name="T13" fmla="*/ 93 h 137"/>
                  <a:gd name="T14" fmla="*/ 0 w 133"/>
                  <a:gd name="T15" fmla="*/ 80 h 137"/>
                  <a:gd name="T16" fmla="*/ 0 w 133"/>
                  <a:gd name="T17" fmla="*/ 66 h 137"/>
                  <a:gd name="T18" fmla="*/ 0 w 133"/>
                  <a:gd name="T19" fmla="*/ 51 h 137"/>
                  <a:gd name="T20" fmla="*/ 5 w 133"/>
                  <a:gd name="T21" fmla="*/ 40 h 137"/>
                  <a:gd name="T22" fmla="*/ 10 w 133"/>
                  <a:gd name="T23" fmla="*/ 28 h 137"/>
                  <a:gd name="T24" fmla="*/ 20 w 133"/>
                  <a:gd name="T25" fmla="*/ 20 h 137"/>
                  <a:gd name="T26" fmla="*/ 28 w 133"/>
                  <a:gd name="T27" fmla="*/ 10 h 137"/>
                  <a:gd name="T28" fmla="*/ 40 w 133"/>
                  <a:gd name="T29" fmla="*/ 5 h 137"/>
                  <a:gd name="T30" fmla="*/ 51 w 133"/>
                  <a:gd name="T31" fmla="*/ 0 h 137"/>
                  <a:gd name="T32" fmla="*/ 66 w 133"/>
                  <a:gd name="T33" fmla="*/ 0 h 137"/>
                  <a:gd name="T34" fmla="*/ 78 w 133"/>
                  <a:gd name="T35" fmla="*/ 0 h 137"/>
                  <a:gd name="T36" fmla="*/ 92 w 133"/>
                  <a:gd name="T37" fmla="*/ 5 h 137"/>
                  <a:gd name="T38" fmla="*/ 102 w 133"/>
                  <a:gd name="T39" fmla="*/ 10 h 137"/>
                  <a:gd name="T40" fmla="*/ 113 w 133"/>
                  <a:gd name="T41" fmla="*/ 20 h 137"/>
                  <a:gd name="T42" fmla="*/ 120 w 133"/>
                  <a:gd name="T43" fmla="*/ 28 h 137"/>
                  <a:gd name="T44" fmla="*/ 127 w 133"/>
                  <a:gd name="T45" fmla="*/ 40 h 137"/>
                  <a:gd name="T46" fmla="*/ 130 w 133"/>
                  <a:gd name="T47" fmla="*/ 51 h 137"/>
                  <a:gd name="T48" fmla="*/ 133 w 133"/>
                  <a:gd name="T49" fmla="*/ 66 h 137"/>
                  <a:gd name="T50" fmla="*/ 130 w 133"/>
                  <a:gd name="T51" fmla="*/ 80 h 137"/>
                  <a:gd name="T52" fmla="*/ 127 w 133"/>
                  <a:gd name="T53" fmla="*/ 93 h 137"/>
                  <a:gd name="T54" fmla="*/ 120 w 133"/>
                  <a:gd name="T55" fmla="*/ 103 h 137"/>
                  <a:gd name="T56" fmla="*/ 113 w 133"/>
                  <a:gd name="T57" fmla="*/ 115 h 137"/>
                  <a:gd name="T58" fmla="*/ 102 w 133"/>
                  <a:gd name="T59" fmla="*/ 123 h 137"/>
                  <a:gd name="T60" fmla="*/ 92 w 133"/>
                  <a:gd name="T61" fmla="*/ 130 h 137"/>
                  <a:gd name="T62" fmla="*/ 78 w 133"/>
                  <a:gd name="T63" fmla="*/ 133 h 137"/>
                  <a:gd name="T64" fmla="*/ 66 w 133"/>
                  <a:gd name="T65" fmla="*/ 137 h 137"/>
                  <a:gd name="T66" fmla="*/ 66 w 133"/>
                  <a:gd name="T6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3" h="137">
                    <a:moveTo>
                      <a:pt x="66" y="137"/>
                    </a:moveTo>
                    <a:lnTo>
                      <a:pt x="51" y="133"/>
                    </a:lnTo>
                    <a:lnTo>
                      <a:pt x="40" y="130"/>
                    </a:lnTo>
                    <a:lnTo>
                      <a:pt x="28" y="123"/>
                    </a:lnTo>
                    <a:lnTo>
                      <a:pt x="20" y="115"/>
                    </a:lnTo>
                    <a:lnTo>
                      <a:pt x="10" y="103"/>
                    </a:lnTo>
                    <a:lnTo>
                      <a:pt x="5" y="93"/>
                    </a:lnTo>
                    <a:lnTo>
                      <a:pt x="0" y="80"/>
                    </a:lnTo>
                    <a:lnTo>
                      <a:pt x="0" y="66"/>
                    </a:lnTo>
                    <a:lnTo>
                      <a:pt x="0" y="51"/>
                    </a:lnTo>
                    <a:lnTo>
                      <a:pt x="5" y="40"/>
                    </a:lnTo>
                    <a:lnTo>
                      <a:pt x="10" y="28"/>
                    </a:lnTo>
                    <a:lnTo>
                      <a:pt x="20" y="20"/>
                    </a:lnTo>
                    <a:lnTo>
                      <a:pt x="28" y="10"/>
                    </a:lnTo>
                    <a:lnTo>
                      <a:pt x="40" y="5"/>
                    </a:lnTo>
                    <a:lnTo>
                      <a:pt x="51" y="0"/>
                    </a:lnTo>
                    <a:lnTo>
                      <a:pt x="66" y="0"/>
                    </a:lnTo>
                    <a:lnTo>
                      <a:pt x="78" y="0"/>
                    </a:lnTo>
                    <a:lnTo>
                      <a:pt x="92" y="5"/>
                    </a:lnTo>
                    <a:lnTo>
                      <a:pt x="102" y="10"/>
                    </a:lnTo>
                    <a:lnTo>
                      <a:pt x="113" y="20"/>
                    </a:lnTo>
                    <a:lnTo>
                      <a:pt x="120" y="28"/>
                    </a:lnTo>
                    <a:lnTo>
                      <a:pt x="127" y="40"/>
                    </a:lnTo>
                    <a:lnTo>
                      <a:pt x="130" y="51"/>
                    </a:lnTo>
                    <a:lnTo>
                      <a:pt x="133" y="66"/>
                    </a:lnTo>
                    <a:lnTo>
                      <a:pt x="130" y="80"/>
                    </a:lnTo>
                    <a:lnTo>
                      <a:pt x="127" y="93"/>
                    </a:lnTo>
                    <a:lnTo>
                      <a:pt x="120" y="103"/>
                    </a:lnTo>
                    <a:lnTo>
                      <a:pt x="113" y="115"/>
                    </a:lnTo>
                    <a:lnTo>
                      <a:pt x="102" y="123"/>
                    </a:lnTo>
                    <a:lnTo>
                      <a:pt x="92" y="130"/>
                    </a:lnTo>
                    <a:lnTo>
                      <a:pt x="78" y="133"/>
                    </a:lnTo>
                    <a:lnTo>
                      <a:pt x="66" y="137"/>
                    </a:lnTo>
                    <a:lnTo>
                      <a:pt x="66" y="137"/>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2" name="Freeform 922"/>
              <p:cNvSpPr>
                <a:spLocks/>
              </p:cNvSpPr>
              <p:nvPr/>
            </p:nvSpPr>
            <p:spPr bwMode="auto">
              <a:xfrm>
                <a:off x="4976" y="2173"/>
                <a:ext cx="68" cy="66"/>
              </a:xfrm>
              <a:custGeom>
                <a:avLst/>
                <a:gdLst>
                  <a:gd name="T0" fmla="*/ 65 w 135"/>
                  <a:gd name="T1" fmla="*/ 132 h 132"/>
                  <a:gd name="T2" fmla="*/ 50 w 135"/>
                  <a:gd name="T3" fmla="*/ 128 h 132"/>
                  <a:gd name="T4" fmla="*/ 38 w 135"/>
                  <a:gd name="T5" fmla="*/ 125 h 132"/>
                  <a:gd name="T6" fmla="*/ 26 w 135"/>
                  <a:gd name="T7" fmla="*/ 118 h 132"/>
                  <a:gd name="T8" fmla="*/ 18 w 135"/>
                  <a:gd name="T9" fmla="*/ 112 h 132"/>
                  <a:gd name="T10" fmla="*/ 8 w 135"/>
                  <a:gd name="T11" fmla="*/ 102 h 132"/>
                  <a:gd name="T12" fmla="*/ 3 w 135"/>
                  <a:gd name="T13" fmla="*/ 92 h 132"/>
                  <a:gd name="T14" fmla="*/ 0 w 135"/>
                  <a:gd name="T15" fmla="*/ 78 h 132"/>
                  <a:gd name="T16" fmla="*/ 0 w 135"/>
                  <a:gd name="T17" fmla="*/ 66 h 132"/>
                  <a:gd name="T18" fmla="*/ 0 w 135"/>
                  <a:gd name="T19" fmla="*/ 51 h 132"/>
                  <a:gd name="T20" fmla="*/ 3 w 135"/>
                  <a:gd name="T21" fmla="*/ 40 h 132"/>
                  <a:gd name="T22" fmla="*/ 8 w 135"/>
                  <a:gd name="T23" fmla="*/ 28 h 132"/>
                  <a:gd name="T24" fmla="*/ 18 w 135"/>
                  <a:gd name="T25" fmla="*/ 20 h 132"/>
                  <a:gd name="T26" fmla="*/ 26 w 135"/>
                  <a:gd name="T27" fmla="*/ 10 h 132"/>
                  <a:gd name="T28" fmla="*/ 38 w 135"/>
                  <a:gd name="T29" fmla="*/ 5 h 132"/>
                  <a:gd name="T30" fmla="*/ 50 w 135"/>
                  <a:gd name="T31" fmla="*/ 0 h 132"/>
                  <a:gd name="T32" fmla="*/ 65 w 135"/>
                  <a:gd name="T33" fmla="*/ 0 h 132"/>
                  <a:gd name="T34" fmla="*/ 78 w 135"/>
                  <a:gd name="T35" fmla="*/ 0 h 132"/>
                  <a:gd name="T36" fmla="*/ 92 w 135"/>
                  <a:gd name="T37" fmla="*/ 5 h 132"/>
                  <a:gd name="T38" fmla="*/ 103 w 135"/>
                  <a:gd name="T39" fmla="*/ 10 h 132"/>
                  <a:gd name="T40" fmla="*/ 115 w 135"/>
                  <a:gd name="T41" fmla="*/ 20 h 132"/>
                  <a:gd name="T42" fmla="*/ 122 w 135"/>
                  <a:gd name="T43" fmla="*/ 28 h 132"/>
                  <a:gd name="T44" fmla="*/ 129 w 135"/>
                  <a:gd name="T45" fmla="*/ 40 h 132"/>
                  <a:gd name="T46" fmla="*/ 132 w 135"/>
                  <a:gd name="T47" fmla="*/ 51 h 132"/>
                  <a:gd name="T48" fmla="*/ 135 w 135"/>
                  <a:gd name="T49" fmla="*/ 66 h 132"/>
                  <a:gd name="T50" fmla="*/ 132 w 135"/>
                  <a:gd name="T51" fmla="*/ 78 h 132"/>
                  <a:gd name="T52" fmla="*/ 129 w 135"/>
                  <a:gd name="T53" fmla="*/ 92 h 132"/>
                  <a:gd name="T54" fmla="*/ 122 w 135"/>
                  <a:gd name="T55" fmla="*/ 102 h 132"/>
                  <a:gd name="T56" fmla="*/ 115 w 135"/>
                  <a:gd name="T57" fmla="*/ 112 h 132"/>
                  <a:gd name="T58" fmla="*/ 103 w 135"/>
                  <a:gd name="T59" fmla="*/ 118 h 132"/>
                  <a:gd name="T60" fmla="*/ 92 w 135"/>
                  <a:gd name="T61" fmla="*/ 125 h 132"/>
                  <a:gd name="T62" fmla="*/ 78 w 135"/>
                  <a:gd name="T63" fmla="*/ 128 h 132"/>
                  <a:gd name="T64" fmla="*/ 65 w 135"/>
                  <a:gd name="T65" fmla="*/ 132 h 132"/>
                  <a:gd name="T66" fmla="*/ 65 w 135"/>
                  <a:gd name="T6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132">
                    <a:moveTo>
                      <a:pt x="65" y="132"/>
                    </a:moveTo>
                    <a:lnTo>
                      <a:pt x="50" y="128"/>
                    </a:lnTo>
                    <a:lnTo>
                      <a:pt x="38" y="125"/>
                    </a:lnTo>
                    <a:lnTo>
                      <a:pt x="26" y="118"/>
                    </a:lnTo>
                    <a:lnTo>
                      <a:pt x="18" y="112"/>
                    </a:lnTo>
                    <a:lnTo>
                      <a:pt x="8" y="102"/>
                    </a:lnTo>
                    <a:lnTo>
                      <a:pt x="3" y="92"/>
                    </a:lnTo>
                    <a:lnTo>
                      <a:pt x="0" y="78"/>
                    </a:lnTo>
                    <a:lnTo>
                      <a:pt x="0" y="66"/>
                    </a:lnTo>
                    <a:lnTo>
                      <a:pt x="0" y="51"/>
                    </a:lnTo>
                    <a:lnTo>
                      <a:pt x="3" y="40"/>
                    </a:lnTo>
                    <a:lnTo>
                      <a:pt x="8" y="28"/>
                    </a:lnTo>
                    <a:lnTo>
                      <a:pt x="18" y="20"/>
                    </a:lnTo>
                    <a:lnTo>
                      <a:pt x="26" y="10"/>
                    </a:lnTo>
                    <a:lnTo>
                      <a:pt x="38" y="5"/>
                    </a:lnTo>
                    <a:lnTo>
                      <a:pt x="50" y="0"/>
                    </a:lnTo>
                    <a:lnTo>
                      <a:pt x="65" y="0"/>
                    </a:lnTo>
                    <a:lnTo>
                      <a:pt x="78" y="0"/>
                    </a:lnTo>
                    <a:lnTo>
                      <a:pt x="92" y="5"/>
                    </a:lnTo>
                    <a:lnTo>
                      <a:pt x="103" y="10"/>
                    </a:lnTo>
                    <a:lnTo>
                      <a:pt x="115" y="20"/>
                    </a:lnTo>
                    <a:lnTo>
                      <a:pt x="122" y="28"/>
                    </a:lnTo>
                    <a:lnTo>
                      <a:pt x="129" y="40"/>
                    </a:lnTo>
                    <a:lnTo>
                      <a:pt x="132" y="51"/>
                    </a:lnTo>
                    <a:lnTo>
                      <a:pt x="135" y="66"/>
                    </a:lnTo>
                    <a:lnTo>
                      <a:pt x="132" y="78"/>
                    </a:lnTo>
                    <a:lnTo>
                      <a:pt x="129" y="92"/>
                    </a:lnTo>
                    <a:lnTo>
                      <a:pt x="122" y="102"/>
                    </a:lnTo>
                    <a:lnTo>
                      <a:pt x="115" y="112"/>
                    </a:lnTo>
                    <a:lnTo>
                      <a:pt x="103" y="118"/>
                    </a:lnTo>
                    <a:lnTo>
                      <a:pt x="92" y="125"/>
                    </a:lnTo>
                    <a:lnTo>
                      <a:pt x="78" y="128"/>
                    </a:lnTo>
                    <a:lnTo>
                      <a:pt x="65" y="132"/>
                    </a:lnTo>
                    <a:lnTo>
                      <a:pt x="65" y="132"/>
                    </a:lnTo>
                    <a:close/>
                  </a:path>
                </a:pathLst>
              </a:custGeom>
              <a:solidFill>
                <a:srgbClr val="A6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3" name="Freeform 923"/>
              <p:cNvSpPr>
                <a:spLocks/>
              </p:cNvSpPr>
              <p:nvPr/>
            </p:nvSpPr>
            <p:spPr bwMode="auto">
              <a:xfrm>
                <a:off x="5021" y="2072"/>
                <a:ext cx="37" cy="41"/>
              </a:xfrm>
              <a:custGeom>
                <a:avLst/>
                <a:gdLst>
                  <a:gd name="T0" fmla="*/ 39 w 76"/>
                  <a:gd name="T1" fmla="*/ 80 h 80"/>
                  <a:gd name="T2" fmla="*/ 54 w 76"/>
                  <a:gd name="T3" fmla="*/ 75 h 80"/>
                  <a:gd name="T4" fmla="*/ 66 w 76"/>
                  <a:gd name="T5" fmla="*/ 67 h 80"/>
                  <a:gd name="T6" fmla="*/ 74 w 76"/>
                  <a:gd name="T7" fmla="*/ 53 h 80"/>
                  <a:gd name="T8" fmla="*/ 76 w 76"/>
                  <a:gd name="T9" fmla="*/ 40 h 80"/>
                  <a:gd name="T10" fmla="*/ 74 w 76"/>
                  <a:gd name="T11" fmla="*/ 23 h 80"/>
                  <a:gd name="T12" fmla="*/ 66 w 76"/>
                  <a:gd name="T13" fmla="*/ 12 h 80"/>
                  <a:gd name="T14" fmla="*/ 54 w 76"/>
                  <a:gd name="T15" fmla="*/ 2 h 80"/>
                  <a:gd name="T16" fmla="*/ 39 w 76"/>
                  <a:gd name="T17" fmla="*/ 0 h 80"/>
                  <a:gd name="T18" fmla="*/ 24 w 76"/>
                  <a:gd name="T19" fmla="*/ 2 h 80"/>
                  <a:gd name="T20" fmla="*/ 12 w 76"/>
                  <a:gd name="T21" fmla="*/ 12 h 80"/>
                  <a:gd name="T22" fmla="*/ 2 w 76"/>
                  <a:gd name="T23" fmla="*/ 23 h 80"/>
                  <a:gd name="T24" fmla="*/ 0 w 76"/>
                  <a:gd name="T25" fmla="*/ 40 h 80"/>
                  <a:gd name="T26" fmla="*/ 2 w 76"/>
                  <a:gd name="T27" fmla="*/ 53 h 80"/>
                  <a:gd name="T28" fmla="*/ 12 w 76"/>
                  <a:gd name="T29" fmla="*/ 67 h 80"/>
                  <a:gd name="T30" fmla="*/ 24 w 76"/>
                  <a:gd name="T31" fmla="*/ 75 h 80"/>
                  <a:gd name="T32" fmla="*/ 39 w 76"/>
                  <a:gd name="T33" fmla="*/ 80 h 80"/>
                  <a:gd name="T34" fmla="*/ 39 w 76"/>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80">
                    <a:moveTo>
                      <a:pt x="39" y="80"/>
                    </a:moveTo>
                    <a:lnTo>
                      <a:pt x="54" y="75"/>
                    </a:lnTo>
                    <a:lnTo>
                      <a:pt x="66" y="67"/>
                    </a:lnTo>
                    <a:lnTo>
                      <a:pt x="74" y="53"/>
                    </a:lnTo>
                    <a:lnTo>
                      <a:pt x="76" y="40"/>
                    </a:lnTo>
                    <a:lnTo>
                      <a:pt x="74" y="23"/>
                    </a:lnTo>
                    <a:lnTo>
                      <a:pt x="66" y="12"/>
                    </a:lnTo>
                    <a:lnTo>
                      <a:pt x="54" y="2"/>
                    </a:lnTo>
                    <a:lnTo>
                      <a:pt x="39" y="0"/>
                    </a:lnTo>
                    <a:lnTo>
                      <a:pt x="24" y="2"/>
                    </a:lnTo>
                    <a:lnTo>
                      <a:pt x="12" y="12"/>
                    </a:lnTo>
                    <a:lnTo>
                      <a:pt x="2" y="23"/>
                    </a:lnTo>
                    <a:lnTo>
                      <a:pt x="0" y="40"/>
                    </a:lnTo>
                    <a:lnTo>
                      <a:pt x="2" y="53"/>
                    </a:lnTo>
                    <a:lnTo>
                      <a:pt x="12" y="67"/>
                    </a:lnTo>
                    <a:lnTo>
                      <a:pt x="24" y="75"/>
                    </a:lnTo>
                    <a:lnTo>
                      <a:pt x="39" y="80"/>
                    </a:lnTo>
                    <a:lnTo>
                      <a:pt x="39" y="80"/>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4" name="Freeform 924"/>
              <p:cNvSpPr>
                <a:spLocks/>
              </p:cNvSpPr>
              <p:nvPr/>
            </p:nvSpPr>
            <p:spPr bwMode="auto">
              <a:xfrm>
                <a:off x="5103" y="2091"/>
                <a:ext cx="39" cy="40"/>
              </a:xfrm>
              <a:custGeom>
                <a:avLst/>
                <a:gdLst>
                  <a:gd name="T0" fmla="*/ 40 w 79"/>
                  <a:gd name="T1" fmla="*/ 80 h 80"/>
                  <a:gd name="T2" fmla="*/ 54 w 79"/>
                  <a:gd name="T3" fmla="*/ 77 h 80"/>
                  <a:gd name="T4" fmla="*/ 67 w 79"/>
                  <a:gd name="T5" fmla="*/ 68 h 80"/>
                  <a:gd name="T6" fmla="*/ 76 w 79"/>
                  <a:gd name="T7" fmla="*/ 55 h 80"/>
                  <a:gd name="T8" fmla="*/ 79 w 79"/>
                  <a:gd name="T9" fmla="*/ 41 h 80"/>
                  <a:gd name="T10" fmla="*/ 76 w 79"/>
                  <a:gd name="T11" fmla="*/ 23 h 80"/>
                  <a:gd name="T12" fmla="*/ 67 w 79"/>
                  <a:gd name="T13" fmla="*/ 11 h 80"/>
                  <a:gd name="T14" fmla="*/ 54 w 79"/>
                  <a:gd name="T15" fmla="*/ 1 h 80"/>
                  <a:gd name="T16" fmla="*/ 40 w 79"/>
                  <a:gd name="T17" fmla="*/ 0 h 80"/>
                  <a:gd name="T18" fmla="*/ 24 w 79"/>
                  <a:gd name="T19" fmla="*/ 1 h 80"/>
                  <a:gd name="T20" fmla="*/ 10 w 79"/>
                  <a:gd name="T21" fmla="*/ 11 h 80"/>
                  <a:gd name="T22" fmla="*/ 2 w 79"/>
                  <a:gd name="T23" fmla="*/ 23 h 80"/>
                  <a:gd name="T24" fmla="*/ 0 w 79"/>
                  <a:gd name="T25" fmla="*/ 41 h 80"/>
                  <a:gd name="T26" fmla="*/ 2 w 79"/>
                  <a:gd name="T27" fmla="*/ 55 h 80"/>
                  <a:gd name="T28" fmla="*/ 10 w 79"/>
                  <a:gd name="T29" fmla="*/ 68 h 80"/>
                  <a:gd name="T30" fmla="*/ 24 w 79"/>
                  <a:gd name="T31" fmla="*/ 77 h 80"/>
                  <a:gd name="T32" fmla="*/ 40 w 79"/>
                  <a:gd name="T33" fmla="*/ 80 h 80"/>
                  <a:gd name="T34" fmla="*/ 40 w 79"/>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0">
                    <a:moveTo>
                      <a:pt x="40" y="80"/>
                    </a:moveTo>
                    <a:lnTo>
                      <a:pt x="54" y="77"/>
                    </a:lnTo>
                    <a:lnTo>
                      <a:pt x="67" y="68"/>
                    </a:lnTo>
                    <a:lnTo>
                      <a:pt x="76" y="55"/>
                    </a:lnTo>
                    <a:lnTo>
                      <a:pt x="79" y="41"/>
                    </a:lnTo>
                    <a:lnTo>
                      <a:pt x="76" y="23"/>
                    </a:lnTo>
                    <a:lnTo>
                      <a:pt x="67" y="11"/>
                    </a:lnTo>
                    <a:lnTo>
                      <a:pt x="54" y="1"/>
                    </a:lnTo>
                    <a:lnTo>
                      <a:pt x="40" y="0"/>
                    </a:lnTo>
                    <a:lnTo>
                      <a:pt x="24" y="1"/>
                    </a:lnTo>
                    <a:lnTo>
                      <a:pt x="10" y="11"/>
                    </a:lnTo>
                    <a:lnTo>
                      <a:pt x="2" y="23"/>
                    </a:lnTo>
                    <a:lnTo>
                      <a:pt x="0" y="41"/>
                    </a:lnTo>
                    <a:lnTo>
                      <a:pt x="2" y="55"/>
                    </a:lnTo>
                    <a:lnTo>
                      <a:pt x="10" y="68"/>
                    </a:lnTo>
                    <a:lnTo>
                      <a:pt x="24" y="77"/>
                    </a:lnTo>
                    <a:lnTo>
                      <a:pt x="40" y="80"/>
                    </a:lnTo>
                    <a:lnTo>
                      <a:pt x="40" y="80"/>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5" name="Freeform 925"/>
              <p:cNvSpPr>
                <a:spLocks/>
              </p:cNvSpPr>
              <p:nvPr/>
            </p:nvSpPr>
            <p:spPr bwMode="auto">
              <a:xfrm>
                <a:off x="5149" y="2016"/>
                <a:ext cx="41" cy="41"/>
              </a:xfrm>
              <a:custGeom>
                <a:avLst/>
                <a:gdLst>
                  <a:gd name="T0" fmla="*/ 42 w 82"/>
                  <a:gd name="T1" fmla="*/ 82 h 82"/>
                  <a:gd name="T2" fmla="*/ 57 w 82"/>
                  <a:gd name="T3" fmla="*/ 77 h 82"/>
                  <a:gd name="T4" fmla="*/ 70 w 82"/>
                  <a:gd name="T5" fmla="*/ 68 h 82"/>
                  <a:gd name="T6" fmla="*/ 79 w 82"/>
                  <a:gd name="T7" fmla="*/ 55 h 82"/>
                  <a:gd name="T8" fmla="*/ 82 w 82"/>
                  <a:gd name="T9" fmla="*/ 40 h 82"/>
                  <a:gd name="T10" fmla="*/ 79 w 82"/>
                  <a:gd name="T11" fmla="*/ 23 h 82"/>
                  <a:gd name="T12" fmla="*/ 70 w 82"/>
                  <a:gd name="T13" fmla="*/ 12 h 82"/>
                  <a:gd name="T14" fmla="*/ 57 w 82"/>
                  <a:gd name="T15" fmla="*/ 2 h 82"/>
                  <a:gd name="T16" fmla="*/ 42 w 82"/>
                  <a:gd name="T17" fmla="*/ 0 h 82"/>
                  <a:gd name="T18" fmla="*/ 23 w 82"/>
                  <a:gd name="T19" fmla="*/ 2 h 82"/>
                  <a:gd name="T20" fmla="*/ 12 w 82"/>
                  <a:gd name="T21" fmla="*/ 12 h 82"/>
                  <a:gd name="T22" fmla="*/ 2 w 82"/>
                  <a:gd name="T23" fmla="*/ 23 h 82"/>
                  <a:gd name="T24" fmla="*/ 0 w 82"/>
                  <a:gd name="T25" fmla="*/ 40 h 82"/>
                  <a:gd name="T26" fmla="*/ 2 w 82"/>
                  <a:gd name="T27" fmla="*/ 55 h 82"/>
                  <a:gd name="T28" fmla="*/ 12 w 82"/>
                  <a:gd name="T29" fmla="*/ 68 h 82"/>
                  <a:gd name="T30" fmla="*/ 23 w 82"/>
                  <a:gd name="T31" fmla="*/ 77 h 82"/>
                  <a:gd name="T32" fmla="*/ 42 w 82"/>
                  <a:gd name="T33" fmla="*/ 82 h 82"/>
                  <a:gd name="T34" fmla="*/ 42 w 82"/>
                  <a:gd name="T3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82">
                    <a:moveTo>
                      <a:pt x="42" y="82"/>
                    </a:moveTo>
                    <a:lnTo>
                      <a:pt x="57" y="77"/>
                    </a:lnTo>
                    <a:lnTo>
                      <a:pt x="70" y="68"/>
                    </a:lnTo>
                    <a:lnTo>
                      <a:pt x="79" y="55"/>
                    </a:lnTo>
                    <a:lnTo>
                      <a:pt x="82" y="40"/>
                    </a:lnTo>
                    <a:lnTo>
                      <a:pt x="79" y="23"/>
                    </a:lnTo>
                    <a:lnTo>
                      <a:pt x="70" y="12"/>
                    </a:lnTo>
                    <a:lnTo>
                      <a:pt x="57" y="2"/>
                    </a:lnTo>
                    <a:lnTo>
                      <a:pt x="42" y="0"/>
                    </a:lnTo>
                    <a:lnTo>
                      <a:pt x="23" y="2"/>
                    </a:lnTo>
                    <a:lnTo>
                      <a:pt x="12" y="12"/>
                    </a:lnTo>
                    <a:lnTo>
                      <a:pt x="2" y="23"/>
                    </a:lnTo>
                    <a:lnTo>
                      <a:pt x="0" y="40"/>
                    </a:lnTo>
                    <a:lnTo>
                      <a:pt x="2" y="55"/>
                    </a:lnTo>
                    <a:lnTo>
                      <a:pt x="12" y="68"/>
                    </a:lnTo>
                    <a:lnTo>
                      <a:pt x="23" y="77"/>
                    </a:lnTo>
                    <a:lnTo>
                      <a:pt x="42" y="82"/>
                    </a:lnTo>
                    <a:lnTo>
                      <a:pt x="42" y="82"/>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6" name="Freeform 926"/>
              <p:cNvSpPr>
                <a:spLocks/>
              </p:cNvSpPr>
              <p:nvPr/>
            </p:nvSpPr>
            <p:spPr bwMode="auto">
              <a:xfrm>
                <a:off x="5185" y="2091"/>
                <a:ext cx="37" cy="38"/>
              </a:xfrm>
              <a:custGeom>
                <a:avLst/>
                <a:gdLst>
                  <a:gd name="T0" fmla="*/ 38 w 73"/>
                  <a:gd name="T1" fmla="*/ 77 h 77"/>
                  <a:gd name="T2" fmla="*/ 50 w 73"/>
                  <a:gd name="T3" fmla="*/ 73 h 77"/>
                  <a:gd name="T4" fmla="*/ 63 w 73"/>
                  <a:gd name="T5" fmla="*/ 65 h 77"/>
                  <a:gd name="T6" fmla="*/ 70 w 73"/>
                  <a:gd name="T7" fmla="*/ 52 h 77"/>
                  <a:gd name="T8" fmla="*/ 73 w 73"/>
                  <a:gd name="T9" fmla="*/ 38 h 77"/>
                  <a:gd name="T10" fmla="*/ 70 w 73"/>
                  <a:gd name="T11" fmla="*/ 23 h 77"/>
                  <a:gd name="T12" fmla="*/ 63 w 73"/>
                  <a:gd name="T13" fmla="*/ 11 h 77"/>
                  <a:gd name="T14" fmla="*/ 50 w 73"/>
                  <a:gd name="T15" fmla="*/ 1 h 77"/>
                  <a:gd name="T16" fmla="*/ 38 w 73"/>
                  <a:gd name="T17" fmla="*/ 0 h 77"/>
                  <a:gd name="T18" fmla="*/ 22 w 73"/>
                  <a:gd name="T19" fmla="*/ 1 h 77"/>
                  <a:gd name="T20" fmla="*/ 10 w 73"/>
                  <a:gd name="T21" fmla="*/ 11 h 77"/>
                  <a:gd name="T22" fmla="*/ 2 w 73"/>
                  <a:gd name="T23" fmla="*/ 23 h 77"/>
                  <a:gd name="T24" fmla="*/ 0 w 73"/>
                  <a:gd name="T25" fmla="*/ 38 h 77"/>
                  <a:gd name="T26" fmla="*/ 2 w 73"/>
                  <a:gd name="T27" fmla="*/ 52 h 77"/>
                  <a:gd name="T28" fmla="*/ 10 w 73"/>
                  <a:gd name="T29" fmla="*/ 65 h 77"/>
                  <a:gd name="T30" fmla="*/ 22 w 73"/>
                  <a:gd name="T31" fmla="*/ 73 h 77"/>
                  <a:gd name="T32" fmla="*/ 38 w 73"/>
                  <a:gd name="T33" fmla="*/ 77 h 77"/>
                  <a:gd name="T34" fmla="*/ 38 w 73"/>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7">
                    <a:moveTo>
                      <a:pt x="38" y="77"/>
                    </a:moveTo>
                    <a:lnTo>
                      <a:pt x="50" y="73"/>
                    </a:lnTo>
                    <a:lnTo>
                      <a:pt x="63" y="65"/>
                    </a:lnTo>
                    <a:lnTo>
                      <a:pt x="70" y="52"/>
                    </a:lnTo>
                    <a:lnTo>
                      <a:pt x="73" y="38"/>
                    </a:lnTo>
                    <a:lnTo>
                      <a:pt x="70" y="23"/>
                    </a:lnTo>
                    <a:lnTo>
                      <a:pt x="63" y="11"/>
                    </a:lnTo>
                    <a:lnTo>
                      <a:pt x="50" y="1"/>
                    </a:lnTo>
                    <a:lnTo>
                      <a:pt x="38" y="0"/>
                    </a:lnTo>
                    <a:lnTo>
                      <a:pt x="22" y="1"/>
                    </a:lnTo>
                    <a:lnTo>
                      <a:pt x="10" y="11"/>
                    </a:lnTo>
                    <a:lnTo>
                      <a:pt x="2" y="23"/>
                    </a:lnTo>
                    <a:lnTo>
                      <a:pt x="0" y="38"/>
                    </a:lnTo>
                    <a:lnTo>
                      <a:pt x="2" y="52"/>
                    </a:lnTo>
                    <a:lnTo>
                      <a:pt x="10" y="65"/>
                    </a:lnTo>
                    <a:lnTo>
                      <a:pt x="22" y="73"/>
                    </a:lnTo>
                    <a:lnTo>
                      <a:pt x="38" y="77"/>
                    </a:lnTo>
                    <a:lnTo>
                      <a:pt x="38" y="7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7" name="Freeform 927"/>
              <p:cNvSpPr>
                <a:spLocks/>
              </p:cNvSpPr>
              <p:nvPr/>
            </p:nvSpPr>
            <p:spPr bwMode="auto">
              <a:xfrm>
                <a:off x="5263" y="2062"/>
                <a:ext cx="41" cy="39"/>
              </a:xfrm>
              <a:custGeom>
                <a:avLst/>
                <a:gdLst>
                  <a:gd name="T0" fmla="*/ 42 w 82"/>
                  <a:gd name="T1" fmla="*/ 79 h 79"/>
                  <a:gd name="T2" fmla="*/ 56 w 82"/>
                  <a:gd name="T3" fmla="*/ 75 h 79"/>
                  <a:gd name="T4" fmla="*/ 69 w 82"/>
                  <a:gd name="T5" fmla="*/ 67 h 79"/>
                  <a:gd name="T6" fmla="*/ 77 w 82"/>
                  <a:gd name="T7" fmla="*/ 54 h 79"/>
                  <a:gd name="T8" fmla="*/ 82 w 82"/>
                  <a:gd name="T9" fmla="*/ 39 h 79"/>
                  <a:gd name="T10" fmla="*/ 77 w 82"/>
                  <a:gd name="T11" fmla="*/ 22 h 79"/>
                  <a:gd name="T12" fmla="*/ 69 w 82"/>
                  <a:gd name="T13" fmla="*/ 10 h 79"/>
                  <a:gd name="T14" fmla="*/ 56 w 82"/>
                  <a:gd name="T15" fmla="*/ 2 h 79"/>
                  <a:gd name="T16" fmla="*/ 42 w 82"/>
                  <a:gd name="T17" fmla="*/ 0 h 79"/>
                  <a:gd name="T18" fmla="*/ 24 w 82"/>
                  <a:gd name="T19" fmla="*/ 2 h 79"/>
                  <a:gd name="T20" fmla="*/ 12 w 82"/>
                  <a:gd name="T21" fmla="*/ 10 h 79"/>
                  <a:gd name="T22" fmla="*/ 2 w 82"/>
                  <a:gd name="T23" fmla="*/ 22 h 79"/>
                  <a:gd name="T24" fmla="*/ 0 w 82"/>
                  <a:gd name="T25" fmla="*/ 39 h 79"/>
                  <a:gd name="T26" fmla="*/ 2 w 82"/>
                  <a:gd name="T27" fmla="*/ 54 h 79"/>
                  <a:gd name="T28" fmla="*/ 12 w 82"/>
                  <a:gd name="T29" fmla="*/ 67 h 79"/>
                  <a:gd name="T30" fmla="*/ 24 w 82"/>
                  <a:gd name="T31" fmla="*/ 75 h 79"/>
                  <a:gd name="T32" fmla="*/ 42 w 82"/>
                  <a:gd name="T33" fmla="*/ 79 h 79"/>
                  <a:gd name="T34" fmla="*/ 42 w 82"/>
                  <a:gd name="T3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79">
                    <a:moveTo>
                      <a:pt x="42" y="79"/>
                    </a:moveTo>
                    <a:lnTo>
                      <a:pt x="56" y="75"/>
                    </a:lnTo>
                    <a:lnTo>
                      <a:pt x="69" y="67"/>
                    </a:lnTo>
                    <a:lnTo>
                      <a:pt x="77" y="54"/>
                    </a:lnTo>
                    <a:lnTo>
                      <a:pt x="82" y="39"/>
                    </a:lnTo>
                    <a:lnTo>
                      <a:pt x="77" y="22"/>
                    </a:lnTo>
                    <a:lnTo>
                      <a:pt x="69" y="10"/>
                    </a:lnTo>
                    <a:lnTo>
                      <a:pt x="56" y="2"/>
                    </a:lnTo>
                    <a:lnTo>
                      <a:pt x="42" y="0"/>
                    </a:lnTo>
                    <a:lnTo>
                      <a:pt x="24" y="2"/>
                    </a:lnTo>
                    <a:lnTo>
                      <a:pt x="12" y="10"/>
                    </a:lnTo>
                    <a:lnTo>
                      <a:pt x="2" y="22"/>
                    </a:lnTo>
                    <a:lnTo>
                      <a:pt x="0" y="39"/>
                    </a:lnTo>
                    <a:lnTo>
                      <a:pt x="2" y="54"/>
                    </a:lnTo>
                    <a:lnTo>
                      <a:pt x="12" y="67"/>
                    </a:lnTo>
                    <a:lnTo>
                      <a:pt x="24" y="75"/>
                    </a:lnTo>
                    <a:lnTo>
                      <a:pt x="42" y="79"/>
                    </a:lnTo>
                    <a:lnTo>
                      <a:pt x="42" y="7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8" name="Freeform 928"/>
              <p:cNvSpPr>
                <a:spLocks/>
              </p:cNvSpPr>
              <p:nvPr/>
            </p:nvSpPr>
            <p:spPr bwMode="auto">
              <a:xfrm>
                <a:off x="5060" y="2159"/>
                <a:ext cx="38" cy="40"/>
              </a:xfrm>
              <a:custGeom>
                <a:avLst/>
                <a:gdLst>
                  <a:gd name="T0" fmla="*/ 38 w 77"/>
                  <a:gd name="T1" fmla="*/ 80 h 80"/>
                  <a:gd name="T2" fmla="*/ 52 w 77"/>
                  <a:gd name="T3" fmla="*/ 75 h 80"/>
                  <a:gd name="T4" fmla="*/ 65 w 77"/>
                  <a:gd name="T5" fmla="*/ 67 h 80"/>
                  <a:gd name="T6" fmla="*/ 74 w 77"/>
                  <a:gd name="T7" fmla="*/ 54 h 80"/>
                  <a:gd name="T8" fmla="*/ 77 w 77"/>
                  <a:gd name="T9" fmla="*/ 39 h 80"/>
                  <a:gd name="T10" fmla="*/ 74 w 77"/>
                  <a:gd name="T11" fmla="*/ 24 h 80"/>
                  <a:gd name="T12" fmla="*/ 65 w 77"/>
                  <a:gd name="T13" fmla="*/ 12 h 80"/>
                  <a:gd name="T14" fmla="*/ 52 w 77"/>
                  <a:gd name="T15" fmla="*/ 2 h 80"/>
                  <a:gd name="T16" fmla="*/ 38 w 77"/>
                  <a:gd name="T17" fmla="*/ 0 h 80"/>
                  <a:gd name="T18" fmla="*/ 23 w 77"/>
                  <a:gd name="T19" fmla="*/ 2 h 80"/>
                  <a:gd name="T20" fmla="*/ 12 w 77"/>
                  <a:gd name="T21" fmla="*/ 12 h 80"/>
                  <a:gd name="T22" fmla="*/ 3 w 77"/>
                  <a:gd name="T23" fmla="*/ 24 h 80"/>
                  <a:gd name="T24" fmla="*/ 0 w 77"/>
                  <a:gd name="T25" fmla="*/ 39 h 80"/>
                  <a:gd name="T26" fmla="*/ 3 w 77"/>
                  <a:gd name="T27" fmla="*/ 54 h 80"/>
                  <a:gd name="T28" fmla="*/ 12 w 77"/>
                  <a:gd name="T29" fmla="*/ 67 h 80"/>
                  <a:gd name="T30" fmla="*/ 23 w 77"/>
                  <a:gd name="T31" fmla="*/ 75 h 80"/>
                  <a:gd name="T32" fmla="*/ 38 w 77"/>
                  <a:gd name="T33" fmla="*/ 80 h 80"/>
                  <a:gd name="T34" fmla="*/ 38 w 77"/>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80">
                    <a:moveTo>
                      <a:pt x="38" y="80"/>
                    </a:moveTo>
                    <a:lnTo>
                      <a:pt x="52" y="75"/>
                    </a:lnTo>
                    <a:lnTo>
                      <a:pt x="65" y="67"/>
                    </a:lnTo>
                    <a:lnTo>
                      <a:pt x="74" y="54"/>
                    </a:lnTo>
                    <a:lnTo>
                      <a:pt x="77" y="39"/>
                    </a:lnTo>
                    <a:lnTo>
                      <a:pt x="74" y="24"/>
                    </a:lnTo>
                    <a:lnTo>
                      <a:pt x="65" y="12"/>
                    </a:lnTo>
                    <a:lnTo>
                      <a:pt x="52" y="2"/>
                    </a:lnTo>
                    <a:lnTo>
                      <a:pt x="38" y="0"/>
                    </a:lnTo>
                    <a:lnTo>
                      <a:pt x="23" y="2"/>
                    </a:lnTo>
                    <a:lnTo>
                      <a:pt x="12" y="12"/>
                    </a:lnTo>
                    <a:lnTo>
                      <a:pt x="3" y="24"/>
                    </a:lnTo>
                    <a:lnTo>
                      <a:pt x="0" y="39"/>
                    </a:lnTo>
                    <a:lnTo>
                      <a:pt x="3" y="54"/>
                    </a:lnTo>
                    <a:lnTo>
                      <a:pt x="12" y="67"/>
                    </a:lnTo>
                    <a:lnTo>
                      <a:pt x="23" y="75"/>
                    </a:lnTo>
                    <a:lnTo>
                      <a:pt x="38" y="80"/>
                    </a:lnTo>
                    <a:lnTo>
                      <a:pt x="38" y="80"/>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29" name="Freeform 929"/>
              <p:cNvSpPr>
                <a:spLocks/>
              </p:cNvSpPr>
              <p:nvPr/>
            </p:nvSpPr>
            <p:spPr bwMode="auto">
              <a:xfrm>
                <a:off x="4986" y="2184"/>
                <a:ext cx="37" cy="38"/>
              </a:xfrm>
              <a:custGeom>
                <a:avLst/>
                <a:gdLst>
                  <a:gd name="T0" fmla="*/ 35 w 73"/>
                  <a:gd name="T1" fmla="*/ 75 h 75"/>
                  <a:gd name="T2" fmla="*/ 48 w 73"/>
                  <a:gd name="T3" fmla="*/ 72 h 75"/>
                  <a:gd name="T4" fmla="*/ 62 w 73"/>
                  <a:gd name="T5" fmla="*/ 63 h 75"/>
                  <a:gd name="T6" fmla="*/ 70 w 73"/>
                  <a:gd name="T7" fmla="*/ 52 h 75"/>
                  <a:gd name="T8" fmla="*/ 73 w 73"/>
                  <a:gd name="T9" fmla="*/ 38 h 75"/>
                  <a:gd name="T10" fmla="*/ 70 w 73"/>
                  <a:gd name="T11" fmla="*/ 23 h 75"/>
                  <a:gd name="T12" fmla="*/ 62 w 73"/>
                  <a:gd name="T13" fmla="*/ 12 h 75"/>
                  <a:gd name="T14" fmla="*/ 48 w 73"/>
                  <a:gd name="T15" fmla="*/ 2 h 75"/>
                  <a:gd name="T16" fmla="*/ 35 w 73"/>
                  <a:gd name="T17" fmla="*/ 0 h 75"/>
                  <a:gd name="T18" fmla="*/ 20 w 73"/>
                  <a:gd name="T19" fmla="*/ 2 h 75"/>
                  <a:gd name="T20" fmla="*/ 10 w 73"/>
                  <a:gd name="T21" fmla="*/ 12 h 75"/>
                  <a:gd name="T22" fmla="*/ 1 w 73"/>
                  <a:gd name="T23" fmla="*/ 23 h 75"/>
                  <a:gd name="T24" fmla="*/ 0 w 73"/>
                  <a:gd name="T25" fmla="*/ 38 h 75"/>
                  <a:gd name="T26" fmla="*/ 1 w 73"/>
                  <a:gd name="T27" fmla="*/ 52 h 75"/>
                  <a:gd name="T28" fmla="*/ 10 w 73"/>
                  <a:gd name="T29" fmla="*/ 63 h 75"/>
                  <a:gd name="T30" fmla="*/ 20 w 73"/>
                  <a:gd name="T31" fmla="*/ 72 h 75"/>
                  <a:gd name="T32" fmla="*/ 35 w 73"/>
                  <a:gd name="T33" fmla="*/ 75 h 75"/>
                  <a:gd name="T34" fmla="*/ 35 w 73"/>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5">
                    <a:moveTo>
                      <a:pt x="35" y="75"/>
                    </a:moveTo>
                    <a:lnTo>
                      <a:pt x="48" y="72"/>
                    </a:lnTo>
                    <a:lnTo>
                      <a:pt x="62" y="63"/>
                    </a:lnTo>
                    <a:lnTo>
                      <a:pt x="70" y="52"/>
                    </a:lnTo>
                    <a:lnTo>
                      <a:pt x="73" y="38"/>
                    </a:lnTo>
                    <a:lnTo>
                      <a:pt x="70" y="23"/>
                    </a:lnTo>
                    <a:lnTo>
                      <a:pt x="62" y="12"/>
                    </a:lnTo>
                    <a:lnTo>
                      <a:pt x="48" y="2"/>
                    </a:lnTo>
                    <a:lnTo>
                      <a:pt x="35" y="0"/>
                    </a:lnTo>
                    <a:lnTo>
                      <a:pt x="20" y="2"/>
                    </a:lnTo>
                    <a:lnTo>
                      <a:pt x="10" y="12"/>
                    </a:lnTo>
                    <a:lnTo>
                      <a:pt x="1" y="23"/>
                    </a:lnTo>
                    <a:lnTo>
                      <a:pt x="0" y="38"/>
                    </a:lnTo>
                    <a:lnTo>
                      <a:pt x="1" y="52"/>
                    </a:lnTo>
                    <a:lnTo>
                      <a:pt x="10" y="63"/>
                    </a:lnTo>
                    <a:lnTo>
                      <a:pt x="20" y="72"/>
                    </a:lnTo>
                    <a:lnTo>
                      <a:pt x="35" y="75"/>
                    </a:lnTo>
                    <a:lnTo>
                      <a:pt x="35" y="75"/>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0" name="Freeform 930"/>
              <p:cNvSpPr>
                <a:spLocks/>
              </p:cNvSpPr>
              <p:nvPr/>
            </p:nvSpPr>
            <p:spPr bwMode="auto">
              <a:xfrm>
                <a:off x="5154" y="2174"/>
                <a:ext cx="36" cy="37"/>
              </a:xfrm>
              <a:custGeom>
                <a:avLst/>
                <a:gdLst>
                  <a:gd name="T0" fmla="*/ 39 w 74"/>
                  <a:gd name="T1" fmla="*/ 73 h 73"/>
                  <a:gd name="T2" fmla="*/ 52 w 74"/>
                  <a:gd name="T3" fmla="*/ 70 h 73"/>
                  <a:gd name="T4" fmla="*/ 64 w 74"/>
                  <a:gd name="T5" fmla="*/ 62 h 73"/>
                  <a:gd name="T6" fmla="*/ 71 w 74"/>
                  <a:gd name="T7" fmla="*/ 48 h 73"/>
                  <a:gd name="T8" fmla="*/ 74 w 74"/>
                  <a:gd name="T9" fmla="*/ 35 h 73"/>
                  <a:gd name="T10" fmla="*/ 71 w 74"/>
                  <a:gd name="T11" fmla="*/ 20 h 73"/>
                  <a:gd name="T12" fmla="*/ 64 w 74"/>
                  <a:gd name="T13" fmla="*/ 10 h 73"/>
                  <a:gd name="T14" fmla="*/ 52 w 74"/>
                  <a:gd name="T15" fmla="*/ 2 h 73"/>
                  <a:gd name="T16" fmla="*/ 39 w 74"/>
                  <a:gd name="T17" fmla="*/ 0 h 73"/>
                  <a:gd name="T18" fmla="*/ 24 w 74"/>
                  <a:gd name="T19" fmla="*/ 2 h 73"/>
                  <a:gd name="T20" fmla="*/ 12 w 74"/>
                  <a:gd name="T21" fmla="*/ 10 h 73"/>
                  <a:gd name="T22" fmla="*/ 2 w 74"/>
                  <a:gd name="T23" fmla="*/ 20 h 73"/>
                  <a:gd name="T24" fmla="*/ 0 w 74"/>
                  <a:gd name="T25" fmla="*/ 35 h 73"/>
                  <a:gd name="T26" fmla="*/ 2 w 74"/>
                  <a:gd name="T27" fmla="*/ 48 h 73"/>
                  <a:gd name="T28" fmla="*/ 12 w 74"/>
                  <a:gd name="T29" fmla="*/ 62 h 73"/>
                  <a:gd name="T30" fmla="*/ 24 w 74"/>
                  <a:gd name="T31" fmla="*/ 70 h 73"/>
                  <a:gd name="T32" fmla="*/ 39 w 74"/>
                  <a:gd name="T33" fmla="*/ 73 h 73"/>
                  <a:gd name="T34" fmla="*/ 39 w 74"/>
                  <a:gd name="T3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3">
                    <a:moveTo>
                      <a:pt x="39" y="73"/>
                    </a:moveTo>
                    <a:lnTo>
                      <a:pt x="52" y="70"/>
                    </a:lnTo>
                    <a:lnTo>
                      <a:pt x="64" y="62"/>
                    </a:lnTo>
                    <a:lnTo>
                      <a:pt x="71" y="48"/>
                    </a:lnTo>
                    <a:lnTo>
                      <a:pt x="74" y="35"/>
                    </a:lnTo>
                    <a:lnTo>
                      <a:pt x="71" y="20"/>
                    </a:lnTo>
                    <a:lnTo>
                      <a:pt x="64" y="10"/>
                    </a:lnTo>
                    <a:lnTo>
                      <a:pt x="52" y="2"/>
                    </a:lnTo>
                    <a:lnTo>
                      <a:pt x="39" y="0"/>
                    </a:lnTo>
                    <a:lnTo>
                      <a:pt x="24" y="2"/>
                    </a:lnTo>
                    <a:lnTo>
                      <a:pt x="12" y="10"/>
                    </a:lnTo>
                    <a:lnTo>
                      <a:pt x="2" y="20"/>
                    </a:lnTo>
                    <a:lnTo>
                      <a:pt x="0" y="35"/>
                    </a:lnTo>
                    <a:lnTo>
                      <a:pt x="2" y="48"/>
                    </a:lnTo>
                    <a:lnTo>
                      <a:pt x="12" y="62"/>
                    </a:lnTo>
                    <a:lnTo>
                      <a:pt x="24" y="70"/>
                    </a:lnTo>
                    <a:lnTo>
                      <a:pt x="39" y="73"/>
                    </a:lnTo>
                    <a:lnTo>
                      <a:pt x="39" y="73"/>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1" name="Freeform 931"/>
              <p:cNvSpPr>
                <a:spLocks/>
              </p:cNvSpPr>
              <p:nvPr/>
            </p:nvSpPr>
            <p:spPr bwMode="auto">
              <a:xfrm>
                <a:off x="5241" y="2141"/>
                <a:ext cx="41" cy="39"/>
              </a:xfrm>
              <a:custGeom>
                <a:avLst/>
                <a:gdLst>
                  <a:gd name="T0" fmla="*/ 40 w 82"/>
                  <a:gd name="T1" fmla="*/ 79 h 79"/>
                  <a:gd name="T2" fmla="*/ 55 w 82"/>
                  <a:gd name="T3" fmla="*/ 75 h 79"/>
                  <a:gd name="T4" fmla="*/ 68 w 82"/>
                  <a:gd name="T5" fmla="*/ 67 h 79"/>
                  <a:gd name="T6" fmla="*/ 77 w 82"/>
                  <a:gd name="T7" fmla="*/ 54 h 79"/>
                  <a:gd name="T8" fmla="*/ 82 w 82"/>
                  <a:gd name="T9" fmla="*/ 40 h 79"/>
                  <a:gd name="T10" fmla="*/ 77 w 82"/>
                  <a:gd name="T11" fmla="*/ 23 h 79"/>
                  <a:gd name="T12" fmla="*/ 68 w 82"/>
                  <a:gd name="T13" fmla="*/ 12 h 79"/>
                  <a:gd name="T14" fmla="*/ 55 w 82"/>
                  <a:gd name="T15" fmla="*/ 2 h 79"/>
                  <a:gd name="T16" fmla="*/ 40 w 82"/>
                  <a:gd name="T17" fmla="*/ 0 h 79"/>
                  <a:gd name="T18" fmla="*/ 23 w 82"/>
                  <a:gd name="T19" fmla="*/ 2 h 79"/>
                  <a:gd name="T20" fmla="*/ 12 w 82"/>
                  <a:gd name="T21" fmla="*/ 12 h 79"/>
                  <a:gd name="T22" fmla="*/ 2 w 82"/>
                  <a:gd name="T23" fmla="*/ 23 h 79"/>
                  <a:gd name="T24" fmla="*/ 0 w 82"/>
                  <a:gd name="T25" fmla="*/ 40 h 79"/>
                  <a:gd name="T26" fmla="*/ 2 w 82"/>
                  <a:gd name="T27" fmla="*/ 54 h 79"/>
                  <a:gd name="T28" fmla="*/ 12 w 82"/>
                  <a:gd name="T29" fmla="*/ 67 h 79"/>
                  <a:gd name="T30" fmla="*/ 23 w 82"/>
                  <a:gd name="T31" fmla="*/ 75 h 79"/>
                  <a:gd name="T32" fmla="*/ 40 w 82"/>
                  <a:gd name="T33" fmla="*/ 79 h 79"/>
                  <a:gd name="T34" fmla="*/ 40 w 82"/>
                  <a:gd name="T3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79">
                    <a:moveTo>
                      <a:pt x="40" y="79"/>
                    </a:moveTo>
                    <a:lnTo>
                      <a:pt x="55" y="75"/>
                    </a:lnTo>
                    <a:lnTo>
                      <a:pt x="68" y="67"/>
                    </a:lnTo>
                    <a:lnTo>
                      <a:pt x="77" y="54"/>
                    </a:lnTo>
                    <a:lnTo>
                      <a:pt x="82" y="40"/>
                    </a:lnTo>
                    <a:lnTo>
                      <a:pt x="77" y="23"/>
                    </a:lnTo>
                    <a:lnTo>
                      <a:pt x="68" y="12"/>
                    </a:lnTo>
                    <a:lnTo>
                      <a:pt x="55" y="2"/>
                    </a:lnTo>
                    <a:lnTo>
                      <a:pt x="40" y="0"/>
                    </a:lnTo>
                    <a:lnTo>
                      <a:pt x="23" y="2"/>
                    </a:lnTo>
                    <a:lnTo>
                      <a:pt x="12" y="12"/>
                    </a:lnTo>
                    <a:lnTo>
                      <a:pt x="2" y="23"/>
                    </a:lnTo>
                    <a:lnTo>
                      <a:pt x="0" y="40"/>
                    </a:lnTo>
                    <a:lnTo>
                      <a:pt x="2" y="54"/>
                    </a:lnTo>
                    <a:lnTo>
                      <a:pt x="12" y="67"/>
                    </a:lnTo>
                    <a:lnTo>
                      <a:pt x="23" y="75"/>
                    </a:lnTo>
                    <a:lnTo>
                      <a:pt x="40" y="79"/>
                    </a:lnTo>
                    <a:lnTo>
                      <a:pt x="40" y="79"/>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2" name="Freeform 932"/>
              <p:cNvSpPr>
                <a:spLocks/>
              </p:cNvSpPr>
              <p:nvPr/>
            </p:nvSpPr>
            <p:spPr bwMode="auto">
              <a:xfrm>
                <a:off x="5312" y="2196"/>
                <a:ext cx="37" cy="36"/>
              </a:xfrm>
              <a:custGeom>
                <a:avLst/>
                <a:gdLst>
                  <a:gd name="T0" fmla="*/ 37 w 76"/>
                  <a:gd name="T1" fmla="*/ 72 h 72"/>
                  <a:gd name="T2" fmla="*/ 51 w 76"/>
                  <a:gd name="T3" fmla="*/ 71 h 72"/>
                  <a:gd name="T4" fmla="*/ 64 w 76"/>
                  <a:gd name="T5" fmla="*/ 61 h 72"/>
                  <a:gd name="T6" fmla="*/ 72 w 76"/>
                  <a:gd name="T7" fmla="*/ 49 h 72"/>
                  <a:gd name="T8" fmla="*/ 76 w 76"/>
                  <a:gd name="T9" fmla="*/ 35 h 72"/>
                  <a:gd name="T10" fmla="*/ 72 w 76"/>
                  <a:gd name="T11" fmla="*/ 20 h 72"/>
                  <a:gd name="T12" fmla="*/ 64 w 76"/>
                  <a:gd name="T13" fmla="*/ 10 h 72"/>
                  <a:gd name="T14" fmla="*/ 51 w 76"/>
                  <a:gd name="T15" fmla="*/ 2 h 72"/>
                  <a:gd name="T16" fmla="*/ 37 w 76"/>
                  <a:gd name="T17" fmla="*/ 0 h 72"/>
                  <a:gd name="T18" fmla="*/ 22 w 76"/>
                  <a:gd name="T19" fmla="*/ 2 h 72"/>
                  <a:gd name="T20" fmla="*/ 10 w 76"/>
                  <a:gd name="T21" fmla="*/ 10 h 72"/>
                  <a:gd name="T22" fmla="*/ 2 w 76"/>
                  <a:gd name="T23" fmla="*/ 20 h 72"/>
                  <a:gd name="T24" fmla="*/ 0 w 76"/>
                  <a:gd name="T25" fmla="*/ 35 h 72"/>
                  <a:gd name="T26" fmla="*/ 2 w 76"/>
                  <a:gd name="T27" fmla="*/ 49 h 72"/>
                  <a:gd name="T28" fmla="*/ 10 w 76"/>
                  <a:gd name="T29" fmla="*/ 61 h 72"/>
                  <a:gd name="T30" fmla="*/ 22 w 76"/>
                  <a:gd name="T31" fmla="*/ 71 h 72"/>
                  <a:gd name="T32" fmla="*/ 37 w 76"/>
                  <a:gd name="T33" fmla="*/ 72 h 72"/>
                  <a:gd name="T34" fmla="*/ 37 w 76"/>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2">
                    <a:moveTo>
                      <a:pt x="37" y="72"/>
                    </a:moveTo>
                    <a:lnTo>
                      <a:pt x="51" y="71"/>
                    </a:lnTo>
                    <a:lnTo>
                      <a:pt x="64" y="61"/>
                    </a:lnTo>
                    <a:lnTo>
                      <a:pt x="72" y="49"/>
                    </a:lnTo>
                    <a:lnTo>
                      <a:pt x="76" y="35"/>
                    </a:lnTo>
                    <a:lnTo>
                      <a:pt x="72" y="20"/>
                    </a:lnTo>
                    <a:lnTo>
                      <a:pt x="64" y="10"/>
                    </a:lnTo>
                    <a:lnTo>
                      <a:pt x="51" y="2"/>
                    </a:lnTo>
                    <a:lnTo>
                      <a:pt x="37" y="0"/>
                    </a:lnTo>
                    <a:lnTo>
                      <a:pt x="22" y="2"/>
                    </a:lnTo>
                    <a:lnTo>
                      <a:pt x="10" y="10"/>
                    </a:lnTo>
                    <a:lnTo>
                      <a:pt x="2" y="20"/>
                    </a:lnTo>
                    <a:lnTo>
                      <a:pt x="0" y="35"/>
                    </a:lnTo>
                    <a:lnTo>
                      <a:pt x="2" y="49"/>
                    </a:lnTo>
                    <a:lnTo>
                      <a:pt x="10" y="61"/>
                    </a:lnTo>
                    <a:lnTo>
                      <a:pt x="22" y="71"/>
                    </a:lnTo>
                    <a:lnTo>
                      <a:pt x="37" y="72"/>
                    </a:lnTo>
                    <a:lnTo>
                      <a:pt x="37" y="72"/>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3" name="Freeform 933"/>
              <p:cNvSpPr>
                <a:spLocks/>
              </p:cNvSpPr>
              <p:nvPr/>
            </p:nvSpPr>
            <p:spPr bwMode="auto">
              <a:xfrm>
                <a:off x="5226" y="2214"/>
                <a:ext cx="41" cy="40"/>
              </a:xfrm>
              <a:custGeom>
                <a:avLst/>
                <a:gdLst>
                  <a:gd name="T0" fmla="*/ 42 w 84"/>
                  <a:gd name="T1" fmla="*/ 81 h 81"/>
                  <a:gd name="T2" fmla="*/ 57 w 84"/>
                  <a:gd name="T3" fmla="*/ 77 h 81"/>
                  <a:gd name="T4" fmla="*/ 70 w 84"/>
                  <a:gd name="T5" fmla="*/ 69 h 81"/>
                  <a:gd name="T6" fmla="*/ 79 w 84"/>
                  <a:gd name="T7" fmla="*/ 56 h 81"/>
                  <a:gd name="T8" fmla="*/ 84 w 84"/>
                  <a:gd name="T9" fmla="*/ 41 h 81"/>
                  <a:gd name="T10" fmla="*/ 79 w 84"/>
                  <a:gd name="T11" fmla="*/ 24 h 81"/>
                  <a:gd name="T12" fmla="*/ 70 w 84"/>
                  <a:gd name="T13" fmla="*/ 12 h 81"/>
                  <a:gd name="T14" fmla="*/ 57 w 84"/>
                  <a:gd name="T15" fmla="*/ 2 h 81"/>
                  <a:gd name="T16" fmla="*/ 42 w 84"/>
                  <a:gd name="T17" fmla="*/ 0 h 81"/>
                  <a:gd name="T18" fmla="*/ 24 w 84"/>
                  <a:gd name="T19" fmla="*/ 2 h 81"/>
                  <a:gd name="T20" fmla="*/ 12 w 84"/>
                  <a:gd name="T21" fmla="*/ 12 h 81"/>
                  <a:gd name="T22" fmla="*/ 2 w 84"/>
                  <a:gd name="T23" fmla="*/ 24 h 81"/>
                  <a:gd name="T24" fmla="*/ 0 w 84"/>
                  <a:gd name="T25" fmla="*/ 41 h 81"/>
                  <a:gd name="T26" fmla="*/ 2 w 84"/>
                  <a:gd name="T27" fmla="*/ 56 h 81"/>
                  <a:gd name="T28" fmla="*/ 12 w 84"/>
                  <a:gd name="T29" fmla="*/ 69 h 81"/>
                  <a:gd name="T30" fmla="*/ 24 w 84"/>
                  <a:gd name="T31" fmla="*/ 77 h 81"/>
                  <a:gd name="T32" fmla="*/ 42 w 84"/>
                  <a:gd name="T33" fmla="*/ 81 h 81"/>
                  <a:gd name="T34" fmla="*/ 42 w 84"/>
                  <a:gd name="T3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1">
                    <a:moveTo>
                      <a:pt x="42" y="81"/>
                    </a:moveTo>
                    <a:lnTo>
                      <a:pt x="57" y="77"/>
                    </a:lnTo>
                    <a:lnTo>
                      <a:pt x="70" y="69"/>
                    </a:lnTo>
                    <a:lnTo>
                      <a:pt x="79" y="56"/>
                    </a:lnTo>
                    <a:lnTo>
                      <a:pt x="84" y="41"/>
                    </a:lnTo>
                    <a:lnTo>
                      <a:pt x="79" y="24"/>
                    </a:lnTo>
                    <a:lnTo>
                      <a:pt x="70" y="12"/>
                    </a:lnTo>
                    <a:lnTo>
                      <a:pt x="57" y="2"/>
                    </a:lnTo>
                    <a:lnTo>
                      <a:pt x="42" y="0"/>
                    </a:lnTo>
                    <a:lnTo>
                      <a:pt x="24" y="2"/>
                    </a:lnTo>
                    <a:lnTo>
                      <a:pt x="12" y="12"/>
                    </a:lnTo>
                    <a:lnTo>
                      <a:pt x="2" y="24"/>
                    </a:lnTo>
                    <a:lnTo>
                      <a:pt x="0" y="41"/>
                    </a:lnTo>
                    <a:lnTo>
                      <a:pt x="2" y="56"/>
                    </a:lnTo>
                    <a:lnTo>
                      <a:pt x="12" y="69"/>
                    </a:lnTo>
                    <a:lnTo>
                      <a:pt x="24" y="77"/>
                    </a:lnTo>
                    <a:lnTo>
                      <a:pt x="42" y="81"/>
                    </a:lnTo>
                    <a:lnTo>
                      <a:pt x="42" y="81"/>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4" name="Freeform 934"/>
              <p:cNvSpPr>
                <a:spLocks/>
              </p:cNvSpPr>
              <p:nvPr/>
            </p:nvSpPr>
            <p:spPr bwMode="auto">
              <a:xfrm>
                <a:off x="5170" y="2258"/>
                <a:ext cx="39" cy="39"/>
              </a:xfrm>
              <a:custGeom>
                <a:avLst/>
                <a:gdLst>
                  <a:gd name="T0" fmla="*/ 38 w 77"/>
                  <a:gd name="T1" fmla="*/ 77 h 77"/>
                  <a:gd name="T2" fmla="*/ 52 w 77"/>
                  <a:gd name="T3" fmla="*/ 74 h 77"/>
                  <a:gd name="T4" fmla="*/ 65 w 77"/>
                  <a:gd name="T5" fmla="*/ 65 h 77"/>
                  <a:gd name="T6" fmla="*/ 73 w 77"/>
                  <a:gd name="T7" fmla="*/ 52 h 77"/>
                  <a:gd name="T8" fmla="*/ 77 w 77"/>
                  <a:gd name="T9" fmla="*/ 39 h 77"/>
                  <a:gd name="T10" fmla="*/ 73 w 77"/>
                  <a:gd name="T11" fmla="*/ 24 h 77"/>
                  <a:gd name="T12" fmla="*/ 65 w 77"/>
                  <a:gd name="T13" fmla="*/ 12 h 77"/>
                  <a:gd name="T14" fmla="*/ 52 w 77"/>
                  <a:gd name="T15" fmla="*/ 2 h 77"/>
                  <a:gd name="T16" fmla="*/ 38 w 77"/>
                  <a:gd name="T17" fmla="*/ 0 h 77"/>
                  <a:gd name="T18" fmla="*/ 21 w 77"/>
                  <a:gd name="T19" fmla="*/ 2 h 77"/>
                  <a:gd name="T20" fmla="*/ 10 w 77"/>
                  <a:gd name="T21" fmla="*/ 12 h 77"/>
                  <a:gd name="T22" fmla="*/ 1 w 77"/>
                  <a:gd name="T23" fmla="*/ 24 h 77"/>
                  <a:gd name="T24" fmla="*/ 0 w 77"/>
                  <a:gd name="T25" fmla="*/ 39 h 77"/>
                  <a:gd name="T26" fmla="*/ 1 w 77"/>
                  <a:gd name="T27" fmla="*/ 52 h 77"/>
                  <a:gd name="T28" fmla="*/ 10 w 77"/>
                  <a:gd name="T29" fmla="*/ 65 h 77"/>
                  <a:gd name="T30" fmla="*/ 21 w 77"/>
                  <a:gd name="T31" fmla="*/ 74 h 77"/>
                  <a:gd name="T32" fmla="*/ 38 w 77"/>
                  <a:gd name="T33" fmla="*/ 77 h 77"/>
                  <a:gd name="T34" fmla="*/ 38 w 77"/>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8" y="77"/>
                    </a:moveTo>
                    <a:lnTo>
                      <a:pt x="52" y="74"/>
                    </a:lnTo>
                    <a:lnTo>
                      <a:pt x="65" y="65"/>
                    </a:lnTo>
                    <a:lnTo>
                      <a:pt x="73" y="52"/>
                    </a:lnTo>
                    <a:lnTo>
                      <a:pt x="77" y="39"/>
                    </a:lnTo>
                    <a:lnTo>
                      <a:pt x="73" y="24"/>
                    </a:lnTo>
                    <a:lnTo>
                      <a:pt x="65" y="12"/>
                    </a:lnTo>
                    <a:lnTo>
                      <a:pt x="52" y="2"/>
                    </a:lnTo>
                    <a:lnTo>
                      <a:pt x="38" y="0"/>
                    </a:lnTo>
                    <a:lnTo>
                      <a:pt x="21" y="2"/>
                    </a:lnTo>
                    <a:lnTo>
                      <a:pt x="10" y="12"/>
                    </a:lnTo>
                    <a:lnTo>
                      <a:pt x="1" y="24"/>
                    </a:lnTo>
                    <a:lnTo>
                      <a:pt x="0" y="39"/>
                    </a:lnTo>
                    <a:lnTo>
                      <a:pt x="1" y="52"/>
                    </a:lnTo>
                    <a:lnTo>
                      <a:pt x="10" y="65"/>
                    </a:lnTo>
                    <a:lnTo>
                      <a:pt x="21" y="74"/>
                    </a:lnTo>
                    <a:lnTo>
                      <a:pt x="38" y="77"/>
                    </a:lnTo>
                    <a:lnTo>
                      <a:pt x="38" y="7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5" name="Freeform 935"/>
              <p:cNvSpPr>
                <a:spLocks/>
              </p:cNvSpPr>
              <p:nvPr/>
            </p:nvSpPr>
            <p:spPr bwMode="auto">
              <a:xfrm>
                <a:off x="5093" y="2239"/>
                <a:ext cx="39" cy="37"/>
              </a:xfrm>
              <a:custGeom>
                <a:avLst/>
                <a:gdLst>
                  <a:gd name="T0" fmla="*/ 38 w 77"/>
                  <a:gd name="T1" fmla="*/ 75 h 75"/>
                  <a:gd name="T2" fmla="*/ 52 w 77"/>
                  <a:gd name="T3" fmla="*/ 72 h 75"/>
                  <a:gd name="T4" fmla="*/ 65 w 77"/>
                  <a:gd name="T5" fmla="*/ 63 h 75"/>
                  <a:gd name="T6" fmla="*/ 73 w 77"/>
                  <a:gd name="T7" fmla="*/ 50 h 75"/>
                  <a:gd name="T8" fmla="*/ 77 w 77"/>
                  <a:gd name="T9" fmla="*/ 36 h 75"/>
                  <a:gd name="T10" fmla="*/ 73 w 77"/>
                  <a:gd name="T11" fmla="*/ 20 h 75"/>
                  <a:gd name="T12" fmla="*/ 65 w 77"/>
                  <a:gd name="T13" fmla="*/ 10 h 75"/>
                  <a:gd name="T14" fmla="*/ 52 w 77"/>
                  <a:gd name="T15" fmla="*/ 1 h 75"/>
                  <a:gd name="T16" fmla="*/ 38 w 77"/>
                  <a:gd name="T17" fmla="*/ 0 h 75"/>
                  <a:gd name="T18" fmla="*/ 23 w 77"/>
                  <a:gd name="T19" fmla="*/ 1 h 75"/>
                  <a:gd name="T20" fmla="*/ 12 w 77"/>
                  <a:gd name="T21" fmla="*/ 10 h 75"/>
                  <a:gd name="T22" fmla="*/ 2 w 77"/>
                  <a:gd name="T23" fmla="*/ 20 h 75"/>
                  <a:gd name="T24" fmla="*/ 0 w 77"/>
                  <a:gd name="T25" fmla="*/ 36 h 75"/>
                  <a:gd name="T26" fmla="*/ 2 w 77"/>
                  <a:gd name="T27" fmla="*/ 50 h 75"/>
                  <a:gd name="T28" fmla="*/ 12 w 77"/>
                  <a:gd name="T29" fmla="*/ 63 h 75"/>
                  <a:gd name="T30" fmla="*/ 23 w 77"/>
                  <a:gd name="T31" fmla="*/ 72 h 75"/>
                  <a:gd name="T32" fmla="*/ 38 w 77"/>
                  <a:gd name="T33" fmla="*/ 75 h 75"/>
                  <a:gd name="T34" fmla="*/ 38 w 77"/>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5">
                    <a:moveTo>
                      <a:pt x="38" y="75"/>
                    </a:moveTo>
                    <a:lnTo>
                      <a:pt x="52" y="72"/>
                    </a:lnTo>
                    <a:lnTo>
                      <a:pt x="65" y="63"/>
                    </a:lnTo>
                    <a:lnTo>
                      <a:pt x="73" y="50"/>
                    </a:lnTo>
                    <a:lnTo>
                      <a:pt x="77" y="36"/>
                    </a:lnTo>
                    <a:lnTo>
                      <a:pt x="73" y="20"/>
                    </a:lnTo>
                    <a:lnTo>
                      <a:pt x="65" y="10"/>
                    </a:lnTo>
                    <a:lnTo>
                      <a:pt x="52" y="1"/>
                    </a:lnTo>
                    <a:lnTo>
                      <a:pt x="38" y="0"/>
                    </a:lnTo>
                    <a:lnTo>
                      <a:pt x="23" y="1"/>
                    </a:lnTo>
                    <a:lnTo>
                      <a:pt x="12" y="10"/>
                    </a:lnTo>
                    <a:lnTo>
                      <a:pt x="2" y="20"/>
                    </a:lnTo>
                    <a:lnTo>
                      <a:pt x="0" y="36"/>
                    </a:lnTo>
                    <a:lnTo>
                      <a:pt x="2" y="50"/>
                    </a:lnTo>
                    <a:lnTo>
                      <a:pt x="12" y="63"/>
                    </a:lnTo>
                    <a:lnTo>
                      <a:pt x="23" y="72"/>
                    </a:lnTo>
                    <a:lnTo>
                      <a:pt x="38" y="75"/>
                    </a:lnTo>
                    <a:lnTo>
                      <a:pt x="38" y="75"/>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6" name="Freeform 936"/>
              <p:cNvSpPr>
                <a:spLocks/>
              </p:cNvSpPr>
              <p:nvPr/>
            </p:nvSpPr>
            <p:spPr bwMode="auto">
              <a:xfrm>
                <a:off x="5025" y="2267"/>
                <a:ext cx="37" cy="37"/>
              </a:xfrm>
              <a:custGeom>
                <a:avLst/>
                <a:gdLst>
                  <a:gd name="T0" fmla="*/ 38 w 73"/>
                  <a:gd name="T1" fmla="*/ 74 h 74"/>
                  <a:gd name="T2" fmla="*/ 52 w 73"/>
                  <a:gd name="T3" fmla="*/ 71 h 74"/>
                  <a:gd name="T4" fmla="*/ 62 w 73"/>
                  <a:gd name="T5" fmla="*/ 64 h 74"/>
                  <a:gd name="T6" fmla="*/ 68 w 73"/>
                  <a:gd name="T7" fmla="*/ 52 h 74"/>
                  <a:gd name="T8" fmla="*/ 73 w 73"/>
                  <a:gd name="T9" fmla="*/ 39 h 74"/>
                  <a:gd name="T10" fmla="*/ 68 w 73"/>
                  <a:gd name="T11" fmla="*/ 24 h 74"/>
                  <a:gd name="T12" fmla="*/ 62 w 73"/>
                  <a:gd name="T13" fmla="*/ 12 h 74"/>
                  <a:gd name="T14" fmla="*/ 52 w 73"/>
                  <a:gd name="T15" fmla="*/ 2 h 74"/>
                  <a:gd name="T16" fmla="*/ 38 w 73"/>
                  <a:gd name="T17" fmla="*/ 0 h 74"/>
                  <a:gd name="T18" fmla="*/ 23 w 73"/>
                  <a:gd name="T19" fmla="*/ 2 h 74"/>
                  <a:gd name="T20" fmla="*/ 11 w 73"/>
                  <a:gd name="T21" fmla="*/ 12 h 74"/>
                  <a:gd name="T22" fmla="*/ 1 w 73"/>
                  <a:gd name="T23" fmla="*/ 24 h 74"/>
                  <a:gd name="T24" fmla="*/ 0 w 73"/>
                  <a:gd name="T25" fmla="*/ 39 h 74"/>
                  <a:gd name="T26" fmla="*/ 1 w 73"/>
                  <a:gd name="T27" fmla="*/ 52 h 74"/>
                  <a:gd name="T28" fmla="*/ 11 w 73"/>
                  <a:gd name="T29" fmla="*/ 64 h 74"/>
                  <a:gd name="T30" fmla="*/ 23 w 73"/>
                  <a:gd name="T31" fmla="*/ 71 h 74"/>
                  <a:gd name="T32" fmla="*/ 38 w 73"/>
                  <a:gd name="T33" fmla="*/ 74 h 74"/>
                  <a:gd name="T34" fmla="*/ 38 w 73"/>
                  <a:gd name="T3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4">
                    <a:moveTo>
                      <a:pt x="38" y="74"/>
                    </a:moveTo>
                    <a:lnTo>
                      <a:pt x="52" y="71"/>
                    </a:lnTo>
                    <a:lnTo>
                      <a:pt x="62" y="64"/>
                    </a:lnTo>
                    <a:lnTo>
                      <a:pt x="68" y="52"/>
                    </a:lnTo>
                    <a:lnTo>
                      <a:pt x="73" y="39"/>
                    </a:lnTo>
                    <a:lnTo>
                      <a:pt x="68" y="24"/>
                    </a:lnTo>
                    <a:lnTo>
                      <a:pt x="62" y="12"/>
                    </a:lnTo>
                    <a:lnTo>
                      <a:pt x="52" y="2"/>
                    </a:lnTo>
                    <a:lnTo>
                      <a:pt x="38" y="0"/>
                    </a:lnTo>
                    <a:lnTo>
                      <a:pt x="23" y="2"/>
                    </a:lnTo>
                    <a:lnTo>
                      <a:pt x="11" y="12"/>
                    </a:lnTo>
                    <a:lnTo>
                      <a:pt x="1" y="24"/>
                    </a:lnTo>
                    <a:lnTo>
                      <a:pt x="0" y="39"/>
                    </a:lnTo>
                    <a:lnTo>
                      <a:pt x="1" y="52"/>
                    </a:lnTo>
                    <a:lnTo>
                      <a:pt x="11" y="64"/>
                    </a:lnTo>
                    <a:lnTo>
                      <a:pt x="23" y="71"/>
                    </a:lnTo>
                    <a:lnTo>
                      <a:pt x="38" y="74"/>
                    </a:lnTo>
                    <a:lnTo>
                      <a:pt x="38" y="74"/>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7" name="Freeform 937"/>
              <p:cNvSpPr>
                <a:spLocks/>
              </p:cNvSpPr>
              <p:nvPr/>
            </p:nvSpPr>
            <p:spPr bwMode="auto">
              <a:xfrm>
                <a:off x="5123" y="2323"/>
                <a:ext cx="38" cy="39"/>
              </a:xfrm>
              <a:custGeom>
                <a:avLst/>
                <a:gdLst>
                  <a:gd name="T0" fmla="*/ 39 w 77"/>
                  <a:gd name="T1" fmla="*/ 76 h 76"/>
                  <a:gd name="T2" fmla="*/ 52 w 77"/>
                  <a:gd name="T3" fmla="*/ 73 h 76"/>
                  <a:gd name="T4" fmla="*/ 66 w 77"/>
                  <a:gd name="T5" fmla="*/ 65 h 76"/>
                  <a:gd name="T6" fmla="*/ 74 w 77"/>
                  <a:gd name="T7" fmla="*/ 51 h 76"/>
                  <a:gd name="T8" fmla="*/ 77 w 77"/>
                  <a:gd name="T9" fmla="*/ 38 h 76"/>
                  <a:gd name="T10" fmla="*/ 74 w 77"/>
                  <a:gd name="T11" fmla="*/ 23 h 76"/>
                  <a:gd name="T12" fmla="*/ 66 w 77"/>
                  <a:gd name="T13" fmla="*/ 11 h 76"/>
                  <a:gd name="T14" fmla="*/ 52 w 77"/>
                  <a:gd name="T15" fmla="*/ 1 h 76"/>
                  <a:gd name="T16" fmla="*/ 39 w 77"/>
                  <a:gd name="T17" fmla="*/ 0 h 76"/>
                  <a:gd name="T18" fmla="*/ 24 w 77"/>
                  <a:gd name="T19" fmla="*/ 1 h 76"/>
                  <a:gd name="T20" fmla="*/ 12 w 77"/>
                  <a:gd name="T21" fmla="*/ 11 h 76"/>
                  <a:gd name="T22" fmla="*/ 2 w 77"/>
                  <a:gd name="T23" fmla="*/ 23 h 76"/>
                  <a:gd name="T24" fmla="*/ 0 w 77"/>
                  <a:gd name="T25" fmla="*/ 38 h 76"/>
                  <a:gd name="T26" fmla="*/ 2 w 77"/>
                  <a:gd name="T27" fmla="*/ 51 h 76"/>
                  <a:gd name="T28" fmla="*/ 12 w 77"/>
                  <a:gd name="T29" fmla="*/ 65 h 76"/>
                  <a:gd name="T30" fmla="*/ 24 w 77"/>
                  <a:gd name="T31" fmla="*/ 73 h 76"/>
                  <a:gd name="T32" fmla="*/ 39 w 77"/>
                  <a:gd name="T33" fmla="*/ 76 h 76"/>
                  <a:gd name="T34" fmla="*/ 39 w 77"/>
                  <a:gd name="T3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6">
                    <a:moveTo>
                      <a:pt x="39" y="76"/>
                    </a:moveTo>
                    <a:lnTo>
                      <a:pt x="52" y="73"/>
                    </a:lnTo>
                    <a:lnTo>
                      <a:pt x="66" y="65"/>
                    </a:lnTo>
                    <a:lnTo>
                      <a:pt x="74" y="51"/>
                    </a:lnTo>
                    <a:lnTo>
                      <a:pt x="77" y="38"/>
                    </a:lnTo>
                    <a:lnTo>
                      <a:pt x="74" y="23"/>
                    </a:lnTo>
                    <a:lnTo>
                      <a:pt x="66" y="11"/>
                    </a:lnTo>
                    <a:lnTo>
                      <a:pt x="52" y="1"/>
                    </a:lnTo>
                    <a:lnTo>
                      <a:pt x="39" y="0"/>
                    </a:lnTo>
                    <a:lnTo>
                      <a:pt x="24" y="1"/>
                    </a:lnTo>
                    <a:lnTo>
                      <a:pt x="12" y="11"/>
                    </a:lnTo>
                    <a:lnTo>
                      <a:pt x="2" y="23"/>
                    </a:lnTo>
                    <a:lnTo>
                      <a:pt x="0" y="38"/>
                    </a:lnTo>
                    <a:lnTo>
                      <a:pt x="2" y="51"/>
                    </a:lnTo>
                    <a:lnTo>
                      <a:pt x="12" y="65"/>
                    </a:lnTo>
                    <a:lnTo>
                      <a:pt x="24" y="73"/>
                    </a:lnTo>
                    <a:lnTo>
                      <a:pt x="39" y="76"/>
                    </a:lnTo>
                    <a:lnTo>
                      <a:pt x="39" y="76"/>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8" name="Freeform 938"/>
              <p:cNvSpPr>
                <a:spLocks/>
              </p:cNvSpPr>
              <p:nvPr/>
            </p:nvSpPr>
            <p:spPr bwMode="auto">
              <a:xfrm>
                <a:off x="5251" y="2297"/>
                <a:ext cx="39" cy="38"/>
              </a:xfrm>
              <a:custGeom>
                <a:avLst/>
                <a:gdLst>
                  <a:gd name="T0" fmla="*/ 38 w 77"/>
                  <a:gd name="T1" fmla="*/ 77 h 77"/>
                  <a:gd name="T2" fmla="*/ 52 w 77"/>
                  <a:gd name="T3" fmla="*/ 74 h 77"/>
                  <a:gd name="T4" fmla="*/ 65 w 77"/>
                  <a:gd name="T5" fmla="*/ 65 h 77"/>
                  <a:gd name="T6" fmla="*/ 74 w 77"/>
                  <a:gd name="T7" fmla="*/ 54 h 77"/>
                  <a:gd name="T8" fmla="*/ 77 w 77"/>
                  <a:gd name="T9" fmla="*/ 38 h 77"/>
                  <a:gd name="T10" fmla="*/ 74 w 77"/>
                  <a:gd name="T11" fmla="*/ 23 h 77"/>
                  <a:gd name="T12" fmla="*/ 65 w 77"/>
                  <a:gd name="T13" fmla="*/ 12 h 77"/>
                  <a:gd name="T14" fmla="*/ 52 w 77"/>
                  <a:gd name="T15" fmla="*/ 2 h 77"/>
                  <a:gd name="T16" fmla="*/ 38 w 77"/>
                  <a:gd name="T17" fmla="*/ 0 h 77"/>
                  <a:gd name="T18" fmla="*/ 22 w 77"/>
                  <a:gd name="T19" fmla="*/ 2 h 77"/>
                  <a:gd name="T20" fmla="*/ 10 w 77"/>
                  <a:gd name="T21" fmla="*/ 12 h 77"/>
                  <a:gd name="T22" fmla="*/ 2 w 77"/>
                  <a:gd name="T23" fmla="*/ 23 h 77"/>
                  <a:gd name="T24" fmla="*/ 0 w 77"/>
                  <a:gd name="T25" fmla="*/ 38 h 77"/>
                  <a:gd name="T26" fmla="*/ 2 w 77"/>
                  <a:gd name="T27" fmla="*/ 54 h 77"/>
                  <a:gd name="T28" fmla="*/ 10 w 77"/>
                  <a:gd name="T29" fmla="*/ 65 h 77"/>
                  <a:gd name="T30" fmla="*/ 22 w 77"/>
                  <a:gd name="T31" fmla="*/ 74 h 77"/>
                  <a:gd name="T32" fmla="*/ 38 w 77"/>
                  <a:gd name="T33" fmla="*/ 77 h 77"/>
                  <a:gd name="T34" fmla="*/ 38 w 77"/>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8" y="77"/>
                    </a:moveTo>
                    <a:lnTo>
                      <a:pt x="52" y="74"/>
                    </a:lnTo>
                    <a:lnTo>
                      <a:pt x="65" y="65"/>
                    </a:lnTo>
                    <a:lnTo>
                      <a:pt x="74" y="54"/>
                    </a:lnTo>
                    <a:lnTo>
                      <a:pt x="77" y="38"/>
                    </a:lnTo>
                    <a:lnTo>
                      <a:pt x="74" y="23"/>
                    </a:lnTo>
                    <a:lnTo>
                      <a:pt x="65" y="12"/>
                    </a:lnTo>
                    <a:lnTo>
                      <a:pt x="52" y="2"/>
                    </a:lnTo>
                    <a:lnTo>
                      <a:pt x="38" y="0"/>
                    </a:lnTo>
                    <a:lnTo>
                      <a:pt x="22" y="2"/>
                    </a:lnTo>
                    <a:lnTo>
                      <a:pt x="10" y="12"/>
                    </a:lnTo>
                    <a:lnTo>
                      <a:pt x="2" y="23"/>
                    </a:lnTo>
                    <a:lnTo>
                      <a:pt x="0" y="38"/>
                    </a:lnTo>
                    <a:lnTo>
                      <a:pt x="2" y="54"/>
                    </a:lnTo>
                    <a:lnTo>
                      <a:pt x="10" y="65"/>
                    </a:lnTo>
                    <a:lnTo>
                      <a:pt x="22" y="74"/>
                    </a:lnTo>
                    <a:lnTo>
                      <a:pt x="38" y="77"/>
                    </a:lnTo>
                    <a:lnTo>
                      <a:pt x="38" y="77"/>
                    </a:lnTo>
                    <a:close/>
                  </a:path>
                </a:pathLst>
              </a:custGeom>
              <a:solidFill>
                <a:srgbClr val="C27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39" name="Freeform 939"/>
              <p:cNvSpPr>
                <a:spLocks/>
              </p:cNvSpPr>
              <p:nvPr/>
            </p:nvSpPr>
            <p:spPr bwMode="auto">
              <a:xfrm>
                <a:off x="5029" y="2081"/>
                <a:ext cx="19" cy="19"/>
              </a:xfrm>
              <a:custGeom>
                <a:avLst/>
                <a:gdLst>
                  <a:gd name="T0" fmla="*/ 17 w 39"/>
                  <a:gd name="T1" fmla="*/ 38 h 38"/>
                  <a:gd name="T2" fmla="*/ 30 w 39"/>
                  <a:gd name="T3" fmla="*/ 31 h 38"/>
                  <a:gd name="T4" fmla="*/ 39 w 39"/>
                  <a:gd name="T5" fmla="*/ 20 h 38"/>
                  <a:gd name="T6" fmla="*/ 30 w 39"/>
                  <a:gd name="T7" fmla="*/ 5 h 38"/>
                  <a:gd name="T8" fmla="*/ 17 w 39"/>
                  <a:gd name="T9" fmla="*/ 0 h 38"/>
                  <a:gd name="T10" fmla="*/ 3 w 39"/>
                  <a:gd name="T11" fmla="*/ 5 h 38"/>
                  <a:gd name="T12" fmla="*/ 0 w 39"/>
                  <a:gd name="T13" fmla="*/ 20 h 38"/>
                  <a:gd name="T14" fmla="*/ 3 w 39"/>
                  <a:gd name="T15" fmla="*/ 31 h 38"/>
                  <a:gd name="T16" fmla="*/ 17 w 39"/>
                  <a:gd name="T17" fmla="*/ 38 h 38"/>
                  <a:gd name="T18" fmla="*/ 17 w 39"/>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17" y="38"/>
                    </a:moveTo>
                    <a:lnTo>
                      <a:pt x="30" y="31"/>
                    </a:lnTo>
                    <a:lnTo>
                      <a:pt x="39" y="20"/>
                    </a:lnTo>
                    <a:lnTo>
                      <a:pt x="30" y="5"/>
                    </a:lnTo>
                    <a:lnTo>
                      <a:pt x="17" y="0"/>
                    </a:lnTo>
                    <a:lnTo>
                      <a:pt x="3" y="5"/>
                    </a:lnTo>
                    <a:lnTo>
                      <a:pt x="0" y="20"/>
                    </a:lnTo>
                    <a:lnTo>
                      <a:pt x="3" y="31"/>
                    </a:lnTo>
                    <a:lnTo>
                      <a:pt x="17" y="38"/>
                    </a:lnTo>
                    <a:lnTo>
                      <a:pt x="17" y="3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0" name="Freeform 940"/>
              <p:cNvSpPr>
                <a:spLocks/>
              </p:cNvSpPr>
              <p:nvPr/>
            </p:nvSpPr>
            <p:spPr bwMode="auto">
              <a:xfrm>
                <a:off x="5111" y="2098"/>
                <a:ext cx="19" cy="20"/>
              </a:xfrm>
              <a:custGeom>
                <a:avLst/>
                <a:gdLst>
                  <a:gd name="T0" fmla="*/ 18 w 38"/>
                  <a:gd name="T1" fmla="*/ 38 h 38"/>
                  <a:gd name="T2" fmla="*/ 32 w 38"/>
                  <a:gd name="T3" fmla="*/ 31 h 38"/>
                  <a:gd name="T4" fmla="*/ 38 w 38"/>
                  <a:gd name="T5" fmla="*/ 18 h 38"/>
                  <a:gd name="T6" fmla="*/ 32 w 38"/>
                  <a:gd name="T7" fmla="*/ 5 h 38"/>
                  <a:gd name="T8" fmla="*/ 18 w 38"/>
                  <a:gd name="T9" fmla="*/ 0 h 38"/>
                  <a:gd name="T10" fmla="*/ 5 w 38"/>
                  <a:gd name="T11" fmla="*/ 5 h 38"/>
                  <a:gd name="T12" fmla="*/ 0 w 38"/>
                  <a:gd name="T13" fmla="*/ 18 h 38"/>
                  <a:gd name="T14" fmla="*/ 5 w 38"/>
                  <a:gd name="T15" fmla="*/ 31 h 38"/>
                  <a:gd name="T16" fmla="*/ 18 w 38"/>
                  <a:gd name="T17" fmla="*/ 38 h 38"/>
                  <a:gd name="T18" fmla="*/ 18 w 38"/>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8" y="38"/>
                    </a:moveTo>
                    <a:lnTo>
                      <a:pt x="32" y="31"/>
                    </a:lnTo>
                    <a:lnTo>
                      <a:pt x="38" y="18"/>
                    </a:lnTo>
                    <a:lnTo>
                      <a:pt x="32" y="5"/>
                    </a:lnTo>
                    <a:lnTo>
                      <a:pt x="18" y="0"/>
                    </a:lnTo>
                    <a:lnTo>
                      <a:pt x="5" y="5"/>
                    </a:lnTo>
                    <a:lnTo>
                      <a:pt x="0" y="18"/>
                    </a:lnTo>
                    <a:lnTo>
                      <a:pt x="5" y="31"/>
                    </a:lnTo>
                    <a:lnTo>
                      <a:pt x="18" y="38"/>
                    </a:lnTo>
                    <a:lnTo>
                      <a:pt x="18" y="3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1" name="Freeform 941"/>
              <p:cNvSpPr>
                <a:spLocks/>
              </p:cNvSpPr>
              <p:nvPr/>
            </p:nvSpPr>
            <p:spPr bwMode="auto">
              <a:xfrm>
                <a:off x="5159" y="2023"/>
                <a:ext cx="19" cy="20"/>
              </a:xfrm>
              <a:custGeom>
                <a:avLst/>
                <a:gdLst>
                  <a:gd name="T0" fmla="*/ 20 w 39"/>
                  <a:gd name="T1" fmla="*/ 40 h 40"/>
                  <a:gd name="T2" fmla="*/ 34 w 39"/>
                  <a:gd name="T3" fmla="*/ 34 h 40"/>
                  <a:gd name="T4" fmla="*/ 39 w 39"/>
                  <a:gd name="T5" fmla="*/ 20 h 40"/>
                  <a:gd name="T6" fmla="*/ 34 w 39"/>
                  <a:gd name="T7" fmla="*/ 5 h 40"/>
                  <a:gd name="T8" fmla="*/ 20 w 39"/>
                  <a:gd name="T9" fmla="*/ 0 h 40"/>
                  <a:gd name="T10" fmla="*/ 5 w 39"/>
                  <a:gd name="T11" fmla="*/ 5 h 40"/>
                  <a:gd name="T12" fmla="*/ 0 w 39"/>
                  <a:gd name="T13" fmla="*/ 20 h 40"/>
                  <a:gd name="T14" fmla="*/ 5 w 39"/>
                  <a:gd name="T15" fmla="*/ 34 h 40"/>
                  <a:gd name="T16" fmla="*/ 20 w 39"/>
                  <a:gd name="T17" fmla="*/ 40 h 40"/>
                  <a:gd name="T18" fmla="*/ 20 w 39"/>
                  <a:gd name="T1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20" y="40"/>
                    </a:moveTo>
                    <a:lnTo>
                      <a:pt x="34" y="34"/>
                    </a:lnTo>
                    <a:lnTo>
                      <a:pt x="39" y="20"/>
                    </a:lnTo>
                    <a:lnTo>
                      <a:pt x="34" y="5"/>
                    </a:lnTo>
                    <a:lnTo>
                      <a:pt x="20" y="0"/>
                    </a:lnTo>
                    <a:lnTo>
                      <a:pt x="5" y="5"/>
                    </a:lnTo>
                    <a:lnTo>
                      <a:pt x="0" y="20"/>
                    </a:lnTo>
                    <a:lnTo>
                      <a:pt x="5" y="34"/>
                    </a:lnTo>
                    <a:lnTo>
                      <a:pt x="20" y="40"/>
                    </a:lnTo>
                    <a:lnTo>
                      <a:pt x="20" y="40"/>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2" name="Freeform 942"/>
              <p:cNvSpPr>
                <a:spLocks/>
              </p:cNvSpPr>
              <p:nvPr/>
            </p:nvSpPr>
            <p:spPr bwMode="auto">
              <a:xfrm>
                <a:off x="5272" y="2069"/>
                <a:ext cx="20" cy="19"/>
              </a:xfrm>
              <a:custGeom>
                <a:avLst/>
                <a:gdLst>
                  <a:gd name="T0" fmla="*/ 16 w 38"/>
                  <a:gd name="T1" fmla="*/ 39 h 39"/>
                  <a:gd name="T2" fmla="*/ 25 w 38"/>
                  <a:gd name="T3" fmla="*/ 35 h 39"/>
                  <a:gd name="T4" fmla="*/ 32 w 38"/>
                  <a:gd name="T5" fmla="*/ 32 h 39"/>
                  <a:gd name="T6" fmla="*/ 35 w 38"/>
                  <a:gd name="T7" fmla="*/ 25 h 39"/>
                  <a:gd name="T8" fmla="*/ 38 w 38"/>
                  <a:gd name="T9" fmla="*/ 19 h 39"/>
                  <a:gd name="T10" fmla="*/ 35 w 38"/>
                  <a:gd name="T11" fmla="*/ 9 h 39"/>
                  <a:gd name="T12" fmla="*/ 32 w 38"/>
                  <a:gd name="T13" fmla="*/ 4 h 39"/>
                  <a:gd name="T14" fmla="*/ 25 w 38"/>
                  <a:gd name="T15" fmla="*/ 0 h 39"/>
                  <a:gd name="T16" fmla="*/ 16 w 38"/>
                  <a:gd name="T17" fmla="*/ 0 h 39"/>
                  <a:gd name="T18" fmla="*/ 3 w 38"/>
                  <a:gd name="T19" fmla="*/ 4 h 39"/>
                  <a:gd name="T20" fmla="*/ 0 w 38"/>
                  <a:gd name="T21" fmla="*/ 19 h 39"/>
                  <a:gd name="T22" fmla="*/ 3 w 38"/>
                  <a:gd name="T23" fmla="*/ 32 h 39"/>
                  <a:gd name="T24" fmla="*/ 16 w 38"/>
                  <a:gd name="T25" fmla="*/ 39 h 39"/>
                  <a:gd name="T26" fmla="*/ 16 w 38"/>
                  <a:gd name="T2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9">
                    <a:moveTo>
                      <a:pt x="16" y="39"/>
                    </a:moveTo>
                    <a:lnTo>
                      <a:pt x="25" y="35"/>
                    </a:lnTo>
                    <a:lnTo>
                      <a:pt x="32" y="32"/>
                    </a:lnTo>
                    <a:lnTo>
                      <a:pt x="35" y="25"/>
                    </a:lnTo>
                    <a:lnTo>
                      <a:pt x="38" y="19"/>
                    </a:lnTo>
                    <a:lnTo>
                      <a:pt x="35" y="9"/>
                    </a:lnTo>
                    <a:lnTo>
                      <a:pt x="32" y="4"/>
                    </a:lnTo>
                    <a:lnTo>
                      <a:pt x="25" y="0"/>
                    </a:lnTo>
                    <a:lnTo>
                      <a:pt x="16" y="0"/>
                    </a:lnTo>
                    <a:lnTo>
                      <a:pt x="3" y="4"/>
                    </a:lnTo>
                    <a:lnTo>
                      <a:pt x="0" y="19"/>
                    </a:lnTo>
                    <a:lnTo>
                      <a:pt x="3" y="32"/>
                    </a:lnTo>
                    <a:lnTo>
                      <a:pt x="16" y="39"/>
                    </a:lnTo>
                    <a:lnTo>
                      <a:pt x="16" y="3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3" name="Freeform 943"/>
              <p:cNvSpPr>
                <a:spLocks/>
              </p:cNvSpPr>
              <p:nvPr/>
            </p:nvSpPr>
            <p:spPr bwMode="auto">
              <a:xfrm>
                <a:off x="5194" y="2098"/>
                <a:ext cx="17" cy="19"/>
              </a:xfrm>
              <a:custGeom>
                <a:avLst/>
                <a:gdLst>
                  <a:gd name="T0" fmla="*/ 16 w 33"/>
                  <a:gd name="T1" fmla="*/ 39 h 39"/>
                  <a:gd name="T2" fmla="*/ 26 w 33"/>
                  <a:gd name="T3" fmla="*/ 32 h 39"/>
                  <a:gd name="T4" fmla="*/ 33 w 33"/>
                  <a:gd name="T5" fmla="*/ 20 h 39"/>
                  <a:gd name="T6" fmla="*/ 26 w 33"/>
                  <a:gd name="T7" fmla="*/ 5 h 39"/>
                  <a:gd name="T8" fmla="*/ 16 w 33"/>
                  <a:gd name="T9" fmla="*/ 0 h 39"/>
                  <a:gd name="T10" fmla="*/ 3 w 33"/>
                  <a:gd name="T11" fmla="*/ 5 h 39"/>
                  <a:gd name="T12" fmla="*/ 0 w 33"/>
                  <a:gd name="T13" fmla="*/ 20 h 39"/>
                  <a:gd name="T14" fmla="*/ 3 w 33"/>
                  <a:gd name="T15" fmla="*/ 32 h 39"/>
                  <a:gd name="T16" fmla="*/ 16 w 33"/>
                  <a:gd name="T17" fmla="*/ 39 h 39"/>
                  <a:gd name="T18" fmla="*/ 16 w 33"/>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9">
                    <a:moveTo>
                      <a:pt x="16" y="39"/>
                    </a:moveTo>
                    <a:lnTo>
                      <a:pt x="26" y="32"/>
                    </a:lnTo>
                    <a:lnTo>
                      <a:pt x="33" y="20"/>
                    </a:lnTo>
                    <a:lnTo>
                      <a:pt x="26" y="5"/>
                    </a:lnTo>
                    <a:lnTo>
                      <a:pt x="16" y="0"/>
                    </a:lnTo>
                    <a:lnTo>
                      <a:pt x="3" y="5"/>
                    </a:lnTo>
                    <a:lnTo>
                      <a:pt x="0" y="20"/>
                    </a:lnTo>
                    <a:lnTo>
                      <a:pt x="3" y="32"/>
                    </a:lnTo>
                    <a:lnTo>
                      <a:pt x="16" y="39"/>
                    </a:lnTo>
                    <a:lnTo>
                      <a:pt x="16" y="3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4" name="Freeform 944"/>
              <p:cNvSpPr>
                <a:spLocks/>
              </p:cNvSpPr>
              <p:nvPr/>
            </p:nvSpPr>
            <p:spPr bwMode="auto">
              <a:xfrm>
                <a:off x="5249" y="2149"/>
                <a:ext cx="21" cy="20"/>
              </a:xfrm>
              <a:custGeom>
                <a:avLst/>
                <a:gdLst>
                  <a:gd name="T0" fmla="*/ 20 w 42"/>
                  <a:gd name="T1" fmla="*/ 42 h 42"/>
                  <a:gd name="T2" fmla="*/ 35 w 42"/>
                  <a:gd name="T3" fmla="*/ 33 h 42"/>
                  <a:gd name="T4" fmla="*/ 42 w 42"/>
                  <a:gd name="T5" fmla="*/ 20 h 42"/>
                  <a:gd name="T6" fmla="*/ 35 w 42"/>
                  <a:gd name="T7" fmla="*/ 5 h 42"/>
                  <a:gd name="T8" fmla="*/ 20 w 42"/>
                  <a:gd name="T9" fmla="*/ 0 h 42"/>
                  <a:gd name="T10" fmla="*/ 5 w 42"/>
                  <a:gd name="T11" fmla="*/ 5 h 42"/>
                  <a:gd name="T12" fmla="*/ 0 w 42"/>
                  <a:gd name="T13" fmla="*/ 20 h 42"/>
                  <a:gd name="T14" fmla="*/ 5 w 42"/>
                  <a:gd name="T15" fmla="*/ 33 h 42"/>
                  <a:gd name="T16" fmla="*/ 20 w 42"/>
                  <a:gd name="T17" fmla="*/ 42 h 42"/>
                  <a:gd name="T18" fmla="*/ 20 w 42"/>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42"/>
                    </a:moveTo>
                    <a:lnTo>
                      <a:pt x="35" y="33"/>
                    </a:lnTo>
                    <a:lnTo>
                      <a:pt x="42" y="20"/>
                    </a:lnTo>
                    <a:lnTo>
                      <a:pt x="35" y="5"/>
                    </a:lnTo>
                    <a:lnTo>
                      <a:pt x="20" y="0"/>
                    </a:lnTo>
                    <a:lnTo>
                      <a:pt x="5" y="5"/>
                    </a:lnTo>
                    <a:lnTo>
                      <a:pt x="0" y="20"/>
                    </a:lnTo>
                    <a:lnTo>
                      <a:pt x="5" y="33"/>
                    </a:lnTo>
                    <a:lnTo>
                      <a:pt x="20" y="42"/>
                    </a:lnTo>
                    <a:lnTo>
                      <a:pt x="20" y="42"/>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5" name="Freeform 945"/>
              <p:cNvSpPr>
                <a:spLocks/>
              </p:cNvSpPr>
              <p:nvPr/>
            </p:nvSpPr>
            <p:spPr bwMode="auto">
              <a:xfrm>
                <a:off x="5161" y="2182"/>
                <a:ext cx="19" cy="17"/>
              </a:xfrm>
              <a:custGeom>
                <a:avLst/>
                <a:gdLst>
                  <a:gd name="T0" fmla="*/ 19 w 37"/>
                  <a:gd name="T1" fmla="*/ 33 h 33"/>
                  <a:gd name="T2" fmla="*/ 30 w 37"/>
                  <a:gd name="T3" fmla="*/ 27 h 33"/>
                  <a:gd name="T4" fmla="*/ 37 w 37"/>
                  <a:gd name="T5" fmla="*/ 15 h 33"/>
                  <a:gd name="T6" fmla="*/ 30 w 37"/>
                  <a:gd name="T7" fmla="*/ 5 h 33"/>
                  <a:gd name="T8" fmla="*/ 19 w 37"/>
                  <a:gd name="T9" fmla="*/ 0 h 33"/>
                  <a:gd name="T10" fmla="*/ 5 w 37"/>
                  <a:gd name="T11" fmla="*/ 5 h 33"/>
                  <a:gd name="T12" fmla="*/ 0 w 37"/>
                  <a:gd name="T13" fmla="*/ 15 h 33"/>
                  <a:gd name="T14" fmla="*/ 5 w 37"/>
                  <a:gd name="T15" fmla="*/ 27 h 33"/>
                  <a:gd name="T16" fmla="*/ 19 w 37"/>
                  <a:gd name="T17" fmla="*/ 33 h 33"/>
                  <a:gd name="T18" fmla="*/ 19 w 37"/>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3">
                    <a:moveTo>
                      <a:pt x="19" y="33"/>
                    </a:moveTo>
                    <a:lnTo>
                      <a:pt x="30" y="27"/>
                    </a:lnTo>
                    <a:lnTo>
                      <a:pt x="37" y="15"/>
                    </a:lnTo>
                    <a:lnTo>
                      <a:pt x="30" y="5"/>
                    </a:lnTo>
                    <a:lnTo>
                      <a:pt x="19" y="0"/>
                    </a:lnTo>
                    <a:lnTo>
                      <a:pt x="5" y="5"/>
                    </a:lnTo>
                    <a:lnTo>
                      <a:pt x="0" y="15"/>
                    </a:lnTo>
                    <a:lnTo>
                      <a:pt x="5" y="27"/>
                    </a:lnTo>
                    <a:lnTo>
                      <a:pt x="19" y="33"/>
                    </a:lnTo>
                    <a:lnTo>
                      <a:pt x="19" y="33"/>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6" name="Freeform 946"/>
              <p:cNvSpPr>
                <a:spLocks/>
              </p:cNvSpPr>
              <p:nvPr/>
            </p:nvSpPr>
            <p:spPr bwMode="auto">
              <a:xfrm>
                <a:off x="5068" y="2165"/>
                <a:ext cx="19" cy="21"/>
              </a:xfrm>
              <a:custGeom>
                <a:avLst/>
                <a:gdLst>
                  <a:gd name="T0" fmla="*/ 18 w 38"/>
                  <a:gd name="T1" fmla="*/ 42 h 42"/>
                  <a:gd name="T2" fmla="*/ 32 w 38"/>
                  <a:gd name="T3" fmla="*/ 34 h 42"/>
                  <a:gd name="T4" fmla="*/ 38 w 38"/>
                  <a:gd name="T5" fmla="*/ 21 h 42"/>
                  <a:gd name="T6" fmla="*/ 32 w 38"/>
                  <a:gd name="T7" fmla="*/ 6 h 42"/>
                  <a:gd name="T8" fmla="*/ 18 w 38"/>
                  <a:gd name="T9" fmla="*/ 0 h 42"/>
                  <a:gd name="T10" fmla="*/ 5 w 38"/>
                  <a:gd name="T11" fmla="*/ 6 h 42"/>
                  <a:gd name="T12" fmla="*/ 0 w 38"/>
                  <a:gd name="T13" fmla="*/ 21 h 42"/>
                  <a:gd name="T14" fmla="*/ 5 w 38"/>
                  <a:gd name="T15" fmla="*/ 34 h 42"/>
                  <a:gd name="T16" fmla="*/ 18 w 38"/>
                  <a:gd name="T17" fmla="*/ 42 h 42"/>
                  <a:gd name="T18" fmla="*/ 18 w 38"/>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2">
                    <a:moveTo>
                      <a:pt x="18" y="42"/>
                    </a:moveTo>
                    <a:lnTo>
                      <a:pt x="32" y="34"/>
                    </a:lnTo>
                    <a:lnTo>
                      <a:pt x="38" y="21"/>
                    </a:lnTo>
                    <a:lnTo>
                      <a:pt x="32" y="6"/>
                    </a:lnTo>
                    <a:lnTo>
                      <a:pt x="18" y="0"/>
                    </a:lnTo>
                    <a:lnTo>
                      <a:pt x="5" y="6"/>
                    </a:lnTo>
                    <a:lnTo>
                      <a:pt x="0" y="21"/>
                    </a:lnTo>
                    <a:lnTo>
                      <a:pt x="5" y="34"/>
                    </a:lnTo>
                    <a:lnTo>
                      <a:pt x="18" y="42"/>
                    </a:lnTo>
                    <a:lnTo>
                      <a:pt x="18" y="42"/>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7" name="Freeform 947"/>
              <p:cNvSpPr>
                <a:spLocks/>
              </p:cNvSpPr>
              <p:nvPr/>
            </p:nvSpPr>
            <p:spPr bwMode="auto">
              <a:xfrm>
                <a:off x="4993" y="2191"/>
                <a:ext cx="19" cy="20"/>
              </a:xfrm>
              <a:custGeom>
                <a:avLst/>
                <a:gdLst>
                  <a:gd name="T0" fmla="*/ 17 w 39"/>
                  <a:gd name="T1" fmla="*/ 40 h 40"/>
                  <a:gd name="T2" fmla="*/ 25 w 39"/>
                  <a:gd name="T3" fmla="*/ 37 h 40"/>
                  <a:gd name="T4" fmla="*/ 32 w 39"/>
                  <a:gd name="T5" fmla="*/ 34 h 40"/>
                  <a:gd name="T6" fmla="*/ 35 w 39"/>
                  <a:gd name="T7" fmla="*/ 27 h 40"/>
                  <a:gd name="T8" fmla="*/ 39 w 39"/>
                  <a:gd name="T9" fmla="*/ 20 h 40"/>
                  <a:gd name="T10" fmla="*/ 35 w 39"/>
                  <a:gd name="T11" fmla="*/ 12 h 40"/>
                  <a:gd name="T12" fmla="*/ 32 w 39"/>
                  <a:gd name="T13" fmla="*/ 5 h 40"/>
                  <a:gd name="T14" fmla="*/ 25 w 39"/>
                  <a:gd name="T15" fmla="*/ 0 h 40"/>
                  <a:gd name="T16" fmla="*/ 17 w 39"/>
                  <a:gd name="T17" fmla="*/ 0 h 40"/>
                  <a:gd name="T18" fmla="*/ 4 w 39"/>
                  <a:gd name="T19" fmla="*/ 5 h 40"/>
                  <a:gd name="T20" fmla="*/ 0 w 39"/>
                  <a:gd name="T21" fmla="*/ 20 h 40"/>
                  <a:gd name="T22" fmla="*/ 4 w 39"/>
                  <a:gd name="T23" fmla="*/ 34 h 40"/>
                  <a:gd name="T24" fmla="*/ 17 w 39"/>
                  <a:gd name="T25" fmla="*/ 40 h 40"/>
                  <a:gd name="T26" fmla="*/ 17 w 39"/>
                  <a:gd name="T2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40">
                    <a:moveTo>
                      <a:pt x="17" y="40"/>
                    </a:moveTo>
                    <a:lnTo>
                      <a:pt x="25" y="37"/>
                    </a:lnTo>
                    <a:lnTo>
                      <a:pt x="32" y="34"/>
                    </a:lnTo>
                    <a:lnTo>
                      <a:pt x="35" y="27"/>
                    </a:lnTo>
                    <a:lnTo>
                      <a:pt x="39" y="20"/>
                    </a:lnTo>
                    <a:lnTo>
                      <a:pt x="35" y="12"/>
                    </a:lnTo>
                    <a:lnTo>
                      <a:pt x="32" y="5"/>
                    </a:lnTo>
                    <a:lnTo>
                      <a:pt x="25" y="0"/>
                    </a:lnTo>
                    <a:lnTo>
                      <a:pt x="17" y="0"/>
                    </a:lnTo>
                    <a:lnTo>
                      <a:pt x="4" y="5"/>
                    </a:lnTo>
                    <a:lnTo>
                      <a:pt x="0" y="20"/>
                    </a:lnTo>
                    <a:lnTo>
                      <a:pt x="4" y="34"/>
                    </a:lnTo>
                    <a:lnTo>
                      <a:pt x="17" y="40"/>
                    </a:lnTo>
                    <a:lnTo>
                      <a:pt x="17" y="40"/>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8" name="Freeform 948"/>
              <p:cNvSpPr>
                <a:spLocks/>
              </p:cNvSpPr>
              <p:nvPr/>
            </p:nvSpPr>
            <p:spPr bwMode="auto">
              <a:xfrm>
                <a:off x="5032" y="2274"/>
                <a:ext cx="19" cy="17"/>
              </a:xfrm>
              <a:custGeom>
                <a:avLst/>
                <a:gdLst>
                  <a:gd name="T0" fmla="*/ 18 w 37"/>
                  <a:gd name="T1" fmla="*/ 35 h 35"/>
                  <a:gd name="T2" fmla="*/ 30 w 37"/>
                  <a:gd name="T3" fmla="*/ 28 h 35"/>
                  <a:gd name="T4" fmla="*/ 37 w 37"/>
                  <a:gd name="T5" fmla="*/ 17 h 35"/>
                  <a:gd name="T6" fmla="*/ 30 w 37"/>
                  <a:gd name="T7" fmla="*/ 3 h 35"/>
                  <a:gd name="T8" fmla="*/ 18 w 37"/>
                  <a:gd name="T9" fmla="*/ 0 h 35"/>
                  <a:gd name="T10" fmla="*/ 5 w 37"/>
                  <a:gd name="T11" fmla="*/ 3 h 35"/>
                  <a:gd name="T12" fmla="*/ 0 w 37"/>
                  <a:gd name="T13" fmla="*/ 17 h 35"/>
                  <a:gd name="T14" fmla="*/ 5 w 37"/>
                  <a:gd name="T15" fmla="*/ 28 h 35"/>
                  <a:gd name="T16" fmla="*/ 18 w 37"/>
                  <a:gd name="T17" fmla="*/ 35 h 35"/>
                  <a:gd name="T18" fmla="*/ 18 w 37"/>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5">
                    <a:moveTo>
                      <a:pt x="18" y="35"/>
                    </a:moveTo>
                    <a:lnTo>
                      <a:pt x="30" y="28"/>
                    </a:lnTo>
                    <a:lnTo>
                      <a:pt x="37" y="17"/>
                    </a:lnTo>
                    <a:lnTo>
                      <a:pt x="30" y="3"/>
                    </a:lnTo>
                    <a:lnTo>
                      <a:pt x="18" y="0"/>
                    </a:lnTo>
                    <a:lnTo>
                      <a:pt x="5" y="3"/>
                    </a:lnTo>
                    <a:lnTo>
                      <a:pt x="0" y="17"/>
                    </a:lnTo>
                    <a:lnTo>
                      <a:pt x="5" y="28"/>
                    </a:lnTo>
                    <a:lnTo>
                      <a:pt x="18" y="35"/>
                    </a:lnTo>
                    <a:lnTo>
                      <a:pt x="18" y="3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9" name="Freeform 949"/>
              <p:cNvSpPr>
                <a:spLocks/>
              </p:cNvSpPr>
              <p:nvPr/>
            </p:nvSpPr>
            <p:spPr bwMode="auto">
              <a:xfrm>
                <a:off x="5178" y="2265"/>
                <a:ext cx="19" cy="19"/>
              </a:xfrm>
              <a:custGeom>
                <a:avLst/>
                <a:gdLst>
                  <a:gd name="T0" fmla="*/ 18 w 38"/>
                  <a:gd name="T1" fmla="*/ 39 h 39"/>
                  <a:gd name="T2" fmla="*/ 32 w 38"/>
                  <a:gd name="T3" fmla="*/ 32 h 39"/>
                  <a:gd name="T4" fmla="*/ 38 w 38"/>
                  <a:gd name="T5" fmla="*/ 21 h 39"/>
                  <a:gd name="T6" fmla="*/ 32 w 38"/>
                  <a:gd name="T7" fmla="*/ 5 h 39"/>
                  <a:gd name="T8" fmla="*/ 18 w 38"/>
                  <a:gd name="T9" fmla="*/ 0 h 39"/>
                  <a:gd name="T10" fmla="*/ 5 w 38"/>
                  <a:gd name="T11" fmla="*/ 5 h 39"/>
                  <a:gd name="T12" fmla="*/ 0 w 38"/>
                  <a:gd name="T13" fmla="*/ 21 h 39"/>
                  <a:gd name="T14" fmla="*/ 5 w 38"/>
                  <a:gd name="T15" fmla="*/ 32 h 39"/>
                  <a:gd name="T16" fmla="*/ 18 w 38"/>
                  <a:gd name="T17" fmla="*/ 39 h 39"/>
                  <a:gd name="T18" fmla="*/ 18 w 38"/>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8" y="39"/>
                    </a:moveTo>
                    <a:lnTo>
                      <a:pt x="32" y="32"/>
                    </a:lnTo>
                    <a:lnTo>
                      <a:pt x="38" y="21"/>
                    </a:lnTo>
                    <a:lnTo>
                      <a:pt x="32" y="5"/>
                    </a:lnTo>
                    <a:lnTo>
                      <a:pt x="18" y="0"/>
                    </a:lnTo>
                    <a:lnTo>
                      <a:pt x="5" y="5"/>
                    </a:lnTo>
                    <a:lnTo>
                      <a:pt x="0" y="21"/>
                    </a:lnTo>
                    <a:lnTo>
                      <a:pt x="5" y="32"/>
                    </a:lnTo>
                    <a:lnTo>
                      <a:pt x="18" y="39"/>
                    </a:lnTo>
                    <a:lnTo>
                      <a:pt x="18" y="3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0" name="Freeform 950"/>
              <p:cNvSpPr>
                <a:spLocks/>
              </p:cNvSpPr>
              <p:nvPr/>
            </p:nvSpPr>
            <p:spPr bwMode="auto">
              <a:xfrm>
                <a:off x="5130" y="2332"/>
                <a:ext cx="19" cy="19"/>
              </a:xfrm>
              <a:custGeom>
                <a:avLst/>
                <a:gdLst>
                  <a:gd name="T0" fmla="*/ 19 w 39"/>
                  <a:gd name="T1" fmla="*/ 37 h 37"/>
                  <a:gd name="T2" fmla="*/ 27 w 39"/>
                  <a:gd name="T3" fmla="*/ 33 h 37"/>
                  <a:gd name="T4" fmla="*/ 34 w 39"/>
                  <a:gd name="T5" fmla="*/ 30 h 37"/>
                  <a:gd name="T6" fmla="*/ 37 w 39"/>
                  <a:gd name="T7" fmla="*/ 23 h 37"/>
                  <a:gd name="T8" fmla="*/ 39 w 39"/>
                  <a:gd name="T9" fmla="*/ 18 h 37"/>
                  <a:gd name="T10" fmla="*/ 37 w 39"/>
                  <a:gd name="T11" fmla="*/ 10 h 37"/>
                  <a:gd name="T12" fmla="*/ 34 w 39"/>
                  <a:gd name="T13" fmla="*/ 5 h 37"/>
                  <a:gd name="T14" fmla="*/ 27 w 39"/>
                  <a:gd name="T15" fmla="*/ 0 h 37"/>
                  <a:gd name="T16" fmla="*/ 19 w 39"/>
                  <a:gd name="T17" fmla="*/ 0 h 37"/>
                  <a:gd name="T18" fmla="*/ 5 w 39"/>
                  <a:gd name="T19" fmla="*/ 5 h 37"/>
                  <a:gd name="T20" fmla="*/ 0 w 39"/>
                  <a:gd name="T21" fmla="*/ 18 h 37"/>
                  <a:gd name="T22" fmla="*/ 5 w 39"/>
                  <a:gd name="T23" fmla="*/ 30 h 37"/>
                  <a:gd name="T24" fmla="*/ 19 w 39"/>
                  <a:gd name="T25" fmla="*/ 37 h 37"/>
                  <a:gd name="T26" fmla="*/ 19 w 39"/>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7">
                    <a:moveTo>
                      <a:pt x="19" y="37"/>
                    </a:moveTo>
                    <a:lnTo>
                      <a:pt x="27" y="33"/>
                    </a:lnTo>
                    <a:lnTo>
                      <a:pt x="34" y="30"/>
                    </a:lnTo>
                    <a:lnTo>
                      <a:pt x="37" y="23"/>
                    </a:lnTo>
                    <a:lnTo>
                      <a:pt x="39" y="18"/>
                    </a:lnTo>
                    <a:lnTo>
                      <a:pt x="37" y="10"/>
                    </a:lnTo>
                    <a:lnTo>
                      <a:pt x="34" y="5"/>
                    </a:lnTo>
                    <a:lnTo>
                      <a:pt x="27" y="0"/>
                    </a:lnTo>
                    <a:lnTo>
                      <a:pt x="19" y="0"/>
                    </a:lnTo>
                    <a:lnTo>
                      <a:pt x="5" y="5"/>
                    </a:lnTo>
                    <a:lnTo>
                      <a:pt x="0" y="18"/>
                    </a:lnTo>
                    <a:lnTo>
                      <a:pt x="5" y="30"/>
                    </a:lnTo>
                    <a:lnTo>
                      <a:pt x="19" y="37"/>
                    </a:lnTo>
                    <a:lnTo>
                      <a:pt x="19" y="37"/>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1" name="Freeform 951"/>
              <p:cNvSpPr>
                <a:spLocks/>
              </p:cNvSpPr>
              <p:nvPr/>
            </p:nvSpPr>
            <p:spPr bwMode="auto">
              <a:xfrm>
                <a:off x="5259" y="2303"/>
                <a:ext cx="19" cy="19"/>
              </a:xfrm>
              <a:custGeom>
                <a:avLst/>
                <a:gdLst>
                  <a:gd name="T0" fmla="*/ 22 w 38"/>
                  <a:gd name="T1" fmla="*/ 39 h 39"/>
                  <a:gd name="T2" fmla="*/ 33 w 38"/>
                  <a:gd name="T3" fmla="*/ 32 h 39"/>
                  <a:gd name="T4" fmla="*/ 38 w 38"/>
                  <a:gd name="T5" fmla="*/ 20 h 39"/>
                  <a:gd name="T6" fmla="*/ 33 w 38"/>
                  <a:gd name="T7" fmla="*/ 5 h 39"/>
                  <a:gd name="T8" fmla="*/ 22 w 38"/>
                  <a:gd name="T9" fmla="*/ 0 h 39"/>
                  <a:gd name="T10" fmla="*/ 7 w 38"/>
                  <a:gd name="T11" fmla="*/ 5 h 39"/>
                  <a:gd name="T12" fmla="*/ 0 w 38"/>
                  <a:gd name="T13" fmla="*/ 20 h 39"/>
                  <a:gd name="T14" fmla="*/ 7 w 38"/>
                  <a:gd name="T15" fmla="*/ 32 h 39"/>
                  <a:gd name="T16" fmla="*/ 22 w 38"/>
                  <a:gd name="T17" fmla="*/ 39 h 39"/>
                  <a:gd name="T18" fmla="*/ 22 w 38"/>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22" y="39"/>
                    </a:moveTo>
                    <a:lnTo>
                      <a:pt x="33" y="32"/>
                    </a:lnTo>
                    <a:lnTo>
                      <a:pt x="38" y="20"/>
                    </a:lnTo>
                    <a:lnTo>
                      <a:pt x="33" y="5"/>
                    </a:lnTo>
                    <a:lnTo>
                      <a:pt x="22" y="0"/>
                    </a:lnTo>
                    <a:lnTo>
                      <a:pt x="7" y="5"/>
                    </a:lnTo>
                    <a:lnTo>
                      <a:pt x="0" y="20"/>
                    </a:lnTo>
                    <a:lnTo>
                      <a:pt x="7" y="32"/>
                    </a:lnTo>
                    <a:lnTo>
                      <a:pt x="22" y="39"/>
                    </a:lnTo>
                    <a:lnTo>
                      <a:pt x="22" y="3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2" name="Freeform 952"/>
              <p:cNvSpPr>
                <a:spLocks/>
              </p:cNvSpPr>
              <p:nvPr/>
            </p:nvSpPr>
            <p:spPr bwMode="auto">
              <a:xfrm>
                <a:off x="5317" y="2203"/>
                <a:ext cx="21" cy="19"/>
              </a:xfrm>
              <a:custGeom>
                <a:avLst/>
                <a:gdLst>
                  <a:gd name="T0" fmla="*/ 22 w 42"/>
                  <a:gd name="T1" fmla="*/ 38 h 38"/>
                  <a:gd name="T2" fmla="*/ 29 w 42"/>
                  <a:gd name="T3" fmla="*/ 35 h 38"/>
                  <a:gd name="T4" fmla="*/ 36 w 42"/>
                  <a:gd name="T5" fmla="*/ 32 h 38"/>
                  <a:gd name="T6" fmla="*/ 39 w 42"/>
                  <a:gd name="T7" fmla="*/ 25 h 38"/>
                  <a:gd name="T8" fmla="*/ 42 w 42"/>
                  <a:gd name="T9" fmla="*/ 16 h 38"/>
                  <a:gd name="T10" fmla="*/ 36 w 42"/>
                  <a:gd name="T11" fmla="*/ 3 h 38"/>
                  <a:gd name="T12" fmla="*/ 22 w 42"/>
                  <a:gd name="T13" fmla="*/ 0 h 38"/>
                  <a:gd name="T14" fmla="*/ 7 w 42"/>
                  <a:gd name="T15" fmla="*/ 3 h 38"/>
                  <a:gd name="T16" fmla="*/ 0 w 42"/>
                  <a:gd name="T17" fmla="*/ 16 h 38"/>
                  <a:gd name="T18" fmla="*/ 0 w 42"/>
                  <a:gd name="T19" fmla="*/ 25 h 38"/>
                  <a:gd name="T20" fmla="*/ 7 w 42"/>
                  <a:gd name="T21" fmla="*/ 32 h 38"/>
                  <a:gd name="T22" fmla="*/ 14 w 42"/>
                  <a:gd name="T23" fmla="*/ 35 h 38"/>
                  <a:gd name="T24" fmla="*/ 22 w 42"/>
                  <a:gd name="T25" fmla="*/ 38 h 38"/>
                  <a:gd name="T26" fmla="*/ 22 w 42"/>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8">
                    <a:moveTo>
                      <a:pt x="22" y="38"/>
                    </a:moveTo>
                    <a:lnTo>
                      <a:pt x="29" y="35"/>
                    </a:lnTo>
                    <a:lnTo>
                      <a:pt x="36" y="32"/>
                    </a:lnTo>
                    <a:lnTo>
                      <a:pt x="39" y="25"/>
                    </a:lnTo>
                    <a:lnTo>
                      <a:pt x="42" y="16"/>
                    </a:lnTo>
                    <a:lnTo>
                      <a:pt x="36" y="3"/>
                    </a:lnTo>
                    <a:lnTo>
                      <a:pt x="22" y="0"/>
                    </a:lnTo>
                    <a:lnTo>
                      <a:pt x="7" y="3"/>
                    </a:lnTo>
                    <a:lnTo>
                      <a:pt x="0" y="16"/>
                    </a:lnTo>
                    <a:lnTo>
                      <a:pt x="0" y="25"/>
                    </a:lnTo>
                    <a:lnTo>
                      <a:pt x="7" y="32"/>
                    </a:lnTo>
                    <a:lnTo>
                      <a:pt x="14" y="35"/>
                    </a:lnTo>
                    <a:lnTo>
                      <a:pt x="22" y="38"/>
                    </a:lnTo>
                    <a:lnTo>
                      <a:pt x="22" y="3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3" name="Freeform 953"/>
              <p:cNvSpPr>
                <a:spLocks/>
              </p:cNvSpPr>
              <p:nvPr/>
            </p:nvSpPr>
            <p:spPr bwMode="auto">
              <a:xfrm>
                <a:off x="5232" y="2222"/>
                <a:ext cx="22" cy="19"/>
              </a:xfrm>
              <a:custGeom>
                <a:avLst/>
                <a:gdLst>
                  <a:gd name="T0" fmla="*/ 21 w 44"/>
                  <a:gd name="T1" fmla="*/ 39 h 39"/>
                  <a:gd name="T2" fmla="*/ 29 w 44"/>
                  <a:gd name="T3" fmla="*/ 37 h 39"/>
                  <a:gd name="T4" fmla="*/ 37 w 44"/>
                  <a:gd name="T5" fmla="*/ 34 h 39"/>
                  <a:gd name="T6" fmla="*/ 41 w 44"/>
                  <a:gd name="T7" fmla="*/ 27 h 39"/>
                  <a:gd name="T8" fmla="*/ 44 w 44"/>
                  <a:gd name="T9" fmla="*/ 20 h 39"/>
                  <a:gd name="T10" fmla="*/ 41 w 44"/>
                  <a:gd name="T11" fmla="*/ 9 h 39"/>
                  <a:gd name="T12" fmla="*/ 37 w 44"/>
                  <a:gd name="T13" fmla="*/ 5 h 39"/>
                  <a:gd name="T14" fmla="*/ 29 w 44"/>
                  <a:gd name="T15" fmla="*/ 0 h 39"/>
                  <a:gd name="T16" fmla="*/ 21 w 44"/>
                  <a:gd name="T17" fmla="*/ 0 h 39"/>
                  <a:gd name="T18" fmla="*/ 12 w 44"/>
                  <a:gd name="T19" fmla="*/ 0 h 39"/>
                  <a:gd name="T20" fmla="*/ 6 w 44"/>
                  <a:gd name="T21" fmla="*/ 5 h 39"/>
                  <a:gd name="T22" fmla="*/ 0 w 44"/>
                  <a:gd name="T23" fmla="*/ 9 h 39"/>
                  <a:gd name="T24" fmla="*/ 0 w 44"/>
                  <a:gd name="T25" fmla="*/ 20 h 39"/>
                  <a:gd name="T26" fmla="*/ 0 w 44"/>
                  <a:gd name="T27" fmla="*/ 27 h 39"/>
                  <a:gd name="T28" fmla="*/ 6 w 44"/>
                  <a:gd name="T29" fmla="*/ 34 h 39"/>
                  <a:gd name="T30" fmla="*/ 12 w 44"/>
                  <a:gd name="T31" fmla="*/ 37 h 39"/>
                  <a:gd name="T32" fmla="*/ 21 w 44"/>
                  <a:gd name="T33" fmla="*/ 39 h 39"/>
                  <a:gd name="T34" fmla="*/ 21 w 44"/>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9">
                    <a:moveTo>
                      <a:pt x="21" y="39"/>
                    </a:moveTo>
                    <a:lnTo>
                      <a:pt x="29" y="37"/>
                    </a:lnTo>
                    <a:lnTo>
                      <a:pt x="37" y="34"/>
                    </a:lnTo>
                    <a:lnTo>
                      <a:pt x="41" y="27"/>
                    </a:lnTo>
                    <a:lnTo>
                      <a:pt x="44" y="20"/>
                    </a:lnTo>
                    <a:lnTo>
                      <a:pt x="41" y="9"/>
                    </a:lnTo>
                    <a:lnTo>
                      <a:pt x="37" y="5"/>
                    </a:lnTo>
                    <a:lnTo>
                      <a:pt x="29" y="0"/>
                    </a:lnTo>
                    <a:lnTo>
                      <a:pt x="21" y="0"/>
                    </a:lnTo>
                    <a:lnTo>
                      <a:pt x="12" y="0"/>
                    </a:lnTo>
                    <a:lnTo>
                      <a:pt x="6" y="5"/>
                    </a:lnTo>
                    <a:lnTo>
                      <a:pt x="0" y="9"/>
                    </a:lnTo>
                    <a:lnTo>
                      <a:pt x="0" y="20"/>
                    </a:lnTo>
                    <a:lnTo>
                      <a:pt x="0" y="27"/>
                    </a:lnTo>
                    <a:lnTo>
                      <a:pt x="6" y="34"/>
                    </a:lnTo>
                    <a:lnTo>
                      <a:pt x="12" y="37"/>
                    </a:lnTo>
                    <a:lnTo>
                      <a:pt x="21" y="39"/>
                    </a:lnTo>
                    <a:lnTo>
                      <a:pt x="21" y="39"/>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4" name="Freeform 954"/>
              <p:cNvSpPr>
                <a:spLocks/>
              </p:cNvSpPr>
              <p:nvPr/>
            </p:nvSpPr>
            <p:spPr bwMode="auto">
              <a:xfrm>
                <a:off x="5101" y="2246"/>
                <a:ext cx="19" cy="17"/>
              </a:xfrm>
              <a:custGeom>
                <a:avLst/>
                <a:gdLst>
                  <a:gd name="T0" fmla="*/ 18 w 38"/>
                  <a:gd name="T1" fmla="*/ 35 h 35"/>
                  <a:gd name="T2" fmla="*/ 32 w 38"/>
                  <a:gd name="T3" fmla="*/ 30 h 35"/>
                  <a:gd name="T4" fmla="*/ 38 w 38"/>
                  <a:gd name="T5" fmla="*/ 17 h 35"/>
                  <a:gd name="T6" fmla="*/ 32 w 38"/>
                  <a:gd name="T7" fmla="*/ 3 h 35"/>
                  <a:gd name="T8" fmla="*/ 18 w 38"/>
                  <a:gd name="T9" fmla="*/ 0 h 35"/>
                  <a:gd name="T10" fmla="*/ 5 w 38"/>
                  <a:gd name="T11" fmla="*/ 3 h 35"/>
                  <a:gd name="T12" fmla="*/ 0 w 38"/>
                  <a:gd name="T13" fmla="*/ 17 h 35"/>
                  <a:gd name="T14" fmla="*/ 5 w 38"/>
                  <a:gd name="T15" fmla="*/ 30 h 35"/>
                  <a:gd name="T16" fmla="*/ 18 w 38"/>
                  <a:gd name="T17" fmla="*/ 35 h 35"/>
                  <a:gd name="T18" fmla="*/ 18 w 3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5">
                    <a:moveTo>
                      <a:pt x="18" y="35"/>
                    </a:moveTo>
                    <a:lnTo>
                      <a:pt x="32" y="30"/>
                    </a:lnTo>
                    <a:lnTo>
                      <a:pt x="38" y="17"/>
                    </a:lnTo>
                    <a:lnTo>
                      <a:pt x="32" y="3"/>
                    </a:lnTo>
                    <a:lnTo>
                      <a:pt x="18" y="0"/>
                    </a:lnTo>
                    <a:lnTo>
                      <a:pt x="5" y="3"/>
                    </a:lnTo>
                    <a:lnTo>
                      <a:pt x="0" y="17"/>
                    </a:lnTo>
                    <a:lnTo>
                      <a:pt x="5" y="30"/>
                    </a:lnTo>
                    <a:lnTo>
                      <a:pt x="18" y="35"/>
                    </a:lnTo>
                    <a:lnTo>
                      <a:pt x="18" y="3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5" name="Freeform 955"/>
              <p:cNvSpPr>
                <a:spLocks/>
              </p:cNvSpPr>
              <p:nvPr/>
            </p:nvSpPr>
            <p:spPr bwMode="auto">
              <a:xfrm>
                <a:off x="3910" y="2578"/>
                <a:ext cx="37" cy="53"/>
              </a:xfrm>
              <a:custGeom>
                <a:avLst/>
                <a:gdLst>
                  <a:gd name="T0" fmla="*/ 24 w 74"/>
                  <a:gd name="T1" fmla="*/ 105 h 105"/>
                  <a:gd name="T2" fmla="*/ 10 w 74"/>
                  <a:gd name="T3" fmla="*/ 102 h 105"/>
                  <a:gd name="T4" fmla="*/ 2 w 74"/>
                  <a:gd name="T5" fmla="*/ 100 h 105"/>
                  <a:gd name="T6" fmla="*/ 0 w 74"/>
                  <a:gd name="T7" fmla="*/ 88 h 105"/>
                  <a:gd name="T8" fmla="*/ 0 w 74"/>
                  <a:gd name="T9" fmla="*/ 78 h 105"/>
                  <a:gd name="T10" fmla="*/ 0 w 74"/>
                  <a:gd name="T11" fmla="*/ 66 h 105"/>
                  <a:gd name="T12" fmla="*/ 0 w 74"/>
                  <a:gd name="T13" fmla="*/ 55 h 105"/>
                  <a:gd name="T14" fmla="*/ 0 w 74"/>
                  <a:gd name="T15" fmla="*/ 41 h 105"/>
                  <a:gd name="T16" fmla="*/ 0 w 74"/>
                  <a:gd name="T17" fmla="*/ 30 h 105"/>
                  <a:gd name="T18" fmla="*/ 0 w 74"/>
                  <a:gd name="T19" fmla="*/ 18 h 105"/>
                  <a:gd name="T20" fmla="*/ 0 w 74"/>
                  <a:gd name="T21" fmla="*/ 6 h 105"/>
                  <a:gd name="T22" fmla="*/ 10 w 74"/>
                  <a:gd name="T23" fmla="*/ 0 h 105"/>
                  <a:gd name="T24" fmla="*/ 24 w 74"/>
                  <a:gd name="T25" fmla="*/ 0 h 105"/>
                  <a:gd name="T26" fmla="*/ 32 w 74"/>
                  <a:gd name="T27" fmla="*/ 0 h 105"/>
                  <a:gd name="T28" fmla="*/ 42 w 74"/>
                  <a:gd name="T29" fmla="*/ 3 h 105"/>
                  <a:gd name="T30" fmla="*/ 51 w 74"/>
                  <a:gd name="T31" fmla="*/ 6 h 105"/>
                  <a:gd name="T32" fmla="*/ 59 w 74"/>
                  <a:gd name="T33" fmla="*/ 15 h 105"/>
                  <a:gd name="T34" fmla="*/ 64 w 74"/>
                  <a:gd name="T35" fmla="*/ 21 h 105"/>
                  <a:gd name="T36" fmla="*/ 69 w 74"/>
                  <a:gd name="T37" fmla="*/ 31 h 105"/>
                  <a:gd name="T38" fmla="*/ 72 w 74"/>
                  <a:gd name="T39" fmla="*/ 41 h 105"/>
                  <a:gd name="T40" fmla="*/ 74 w 74"/>
                  <a:gd name="T41" fmla="*/ 53 h 105"/>
                  <a:gd name="T42" fmla="*/ 72 w 74"/>
                  <a:gd name="T43" fmla="*/ 61 h 105"/>
                  <a:gd name="T44" fmla="*/ 69 w 74"/>
                  <a:gd name="T45" fmla="*/ 71 h 105"/>
                  <a:gd name="T46" fmla="*/ 64 w 74"/>
                  <a:gd name="T47" fmla="*/ 80 h 105"/>
                  <a:gd name="T48" fmla="*/ 59 w 74"/>
                  <a:gd name="T49" fmla="*/ 88 h 105"/>
                  <a:gd name="T50" fmla="*/ 51 w 74"/>
                  <a:gd name="T51" fmla="*/ 93 h 105"/>
                  <a:gd name="T52" fmla="*/ 42 w 74"/>
                  <a:gd name="T53" fmla="*/ 100 h 105"/>
                  <a:gd name="T54" fmla="*/ 32 w 74"/>
                  <a:gd name="T55" fmla="*/ 103 h 105"/>
                  <a:gd name="T56" fmla="*/ 24 w 74"/>
                  <a:gd name="T57" fmla="*/ 105 h 105"/>
                  <a:gd name="T58" fmla="*/ 24 w 74"/>
                  <a:gd name="T5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105">
                    <a:moveTo>
                      <a:pt x="24" y="105"/>
                    </a:moveTo>
                    <a:lnTo>
                      <a:pt x="10" y="102"/>
                    </a:lnTo>
                    <a:lnTo>
                      <a:pt x="2" y="100"/>
                    </a:lnTo>
                    <a:lnTo>
                      <a:pt x="0" y="88"/>
                    </a:lnTo>
                    <a:lnTo>
                      <a:pt x="0" y="78"/>
                    </a:lnTo>
                    <a:lnTo>
                      <a:pt x="0" y="66"/>
                    </a:lnTo>
                    <a:lnTo>
                      <a:pt x="0" y="55"/>
                    </a:lnTo>
                    <a:lnTo>
                      <a:pt x="0" y="41"/>
                    </a:lnTo>
                    <a:lnTo>
                      <a:pt x="0" y="30"/>
                    </a:lnTo>
                    <a:lnTo>
                      <a:pt x="0" y="18"/>
                    </a:lnTo>
                    <a:lnTo>
                      <a:pt x="0" y="6"/>
                    </a:lnTo>
                    <a:lnTo>
                      <a:pt x="10" y="0"/>
                    </a:lnTo>
                    <a:lnTo>
                      <a:pt x="24" y="0"/>
                    </a:lnTo>
                    <a:lnTo>
                      <a:pt x="32" y="0"/>
                    </a:lnTo>
                    <a:lnTo>
                      <a:pt x="42" y="3"/>
                    </a:lnTo>
                    <a:lnTo>
                      <a:pt x="51" y="6"/>
                    </a:lnTo>
                    <a:lnTo>
                      <a:pt x="59" y="15"/>
                    </a:lnTo>
                    <a:lnTo>
                      <a:pt x="64" y="21"/>
                    </a:lnTo>
                    <a:lnTo>
                      <a:pt x="69" y="31"/>
                    </a:lnTo>
                    <a:lnTo>
                      <a:pt x="72" y="41"/>
                    </a:lnTo>
                    <a:lnTo>
                      <a:pt x="74" y="53"/>
                    </a:lnTo>
                    <a:lnTo>
                      <a:pt x="72" y="61"/>
                    </a:lnTo>
                    <a:lnTo>
                      <a:pt x="69" y="71"/>
                    </a:lnTo>
                    <a:lnTo>
                      <a:pt x="64" y="80"/>
                    </a:lnTo>
                    <a:lnTo>
                      <a:pt x="59" y="88"/>
                    </a:lnTo>
                    <a:lnTo>
                      <a:pt x="51" y="93"/>
                    </a:lnTo>
                    <a:lnTo>
                      <a:pt x="42" y="100"/>
                    </a:lnTo>
                    <a:lnTo>
                      <a:pt x="32" y="103"/>
                    </a:lnTo>
                    <a:lnTo>
                      <a:pt x="24" y="105"/>
                    </a:lnTo>
                    <a:lnTo>
                      <a:pt x="24" y="105"/>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6" name="Freeform 956"/>
              <p:cNvSpPr>
                <a:spLocks/>
              </p:cNvSpPr>
              <p:nvPr/>
            </p:nvSpPr>
            <p:spPr bwMode="auto">
              <a:xfrm>
                <a:off x="3909" y="2402"/>
                <a:ext cx="51" cy="51"/>
              </a:xfrm>
              <a:custGeom>
                <a:avLst/>
                <a:gdLst>
                  <a:gd name="T0" fmla="*/ 52 w 104"/>
                  <a:gd name="T1" fmla="*/ 102 h 102"/>
                  <a:gd name="T2" fmla="*/ 60 w 104"/>
                  <a:gd name="T3" fmla="*/ 100 h 102"/>
                  <a:gd name="T4" fmla="*/ 70 w 104"/>
                  <a:gd name="T5" fmla="*/ 97 h 102"/>
                  <a:gd name="T6" fmla="*/ 79 w 104"/>
                  <a:gd name="T7" fmla="*/ 92 h 102"/>
                  <a:gd name="T8" fmla="*/ 87 w 104"/>
                  <a:gd name="T9" fmla="*/ 87 h 102"/>
                  <a:gd name="T10" fmla="*/ 92 w 104"/>
                  <a:gd name="T11" fmla="*/ 78 h 102"/>
                  <a:gd name="T12" fmla="*/ 99 w 104"/>
                  <a:gd name="T13" fmla="*/ 70 h 102"/>
                  <a:gd name="T14" fmla="*/ 102 w 104"/>
                  <a:gd name="T15" fmla="*/ 60 h 102"/>
                  <a:gd name="T16" fmla="*/ 104 w 104"/>
                  <a:gd name="T17" fmla="*/ 52 h 102"/>
                  <a:gd name="T18" fmla="*/ 102 w 104"/>
                  <a:gd name="T19" fmla="*/ 40 h 102"/>
                  <a:gd name="T20" fmla="*/ 99 w 104"/>
                  <a:gd name="T21" fmla="*/ 30 h 102"/>
                  <a:gd name="T22" fmla="*/ 92 w 104"/>
                  <a:gd name="T23" fmla="*/ 20 h 102"/>
                  <a:gd name="T24" fmla="*/ 87 w 104"/>
                  <a:gd name="T25" fmla="*/ 15 h 102"/>
                  <a:gd name="T26" fmla="*/ 79 w 104"/>
                  <a:gd name="T27" fmla="*/ 6 h 102"/>
                  <a:gd name="T28" fmla="*/ 70 w 104"/>
                  <a:gd name="T29" fmla="*/ 3 h 102"/>
                  <a:gd name="T30" fmla="*/ 60 w 104"/>
                  <a:gd name="T31" fmla="*/ 0 h 102"/>
                  <a:gd name="T32" fmla="*/ 52 w 104"/>
                  <a:gd name="T33" fmla="*/ 0 h 102"/>
                  <a:gd name="T34" fmla="*/ 40 w 104"/>
                  <a:gd name="T35" fmla="*/ 0 h 102"/>
                  <a:gd name="T36" fmla="*/ 30 w 104"/>
                  <a:gd name="T37" fmla="*/ 3 h 102"/>
                  <a:gd name="T38" fmla="*/ 20 w 104"/>
                  <a:gd name="T39" fmla="*/ 6 h 102"/>
                  <a:gd name="T40" fmla="*/ 15 w 104"/>
                  <a:gd name="T41" fmla="*/ 15 h 102"/>
                  <a:gd name="T42" fmla="*/ 7 w 104"/>
                  <a:gd name="T43" fmla="*/ 20 h 102"/>
                  <a:gd name="T44" fmla="*/ 3 w 104"/>
                  <a:gd name="T45" fmla="*/ 30 h 102"/>
                  <a:gd name="T46" fmla="*/ 0 w 104"/>
                  <a:gd name="T47" fmla="*/ 40 h 102"/>
                  <a:gd name="T48" fmla="*/ 0 w 104"/>
                  <a:gd name="T49" fmla="*/ 52 h 102"/>
                  <a:gd name="T50" fmla="*/ 0 w 104"/>
                  <a:gd name="T51" fmla="*/ 60 h 102"/>
                  <a:gd name="T52" fmla="*/ 3 w 104"/>
                  <a:gd name="T53" fmla="*/ 70 h 102"/>
                  <a:gd name="T54" fmla="*/ 7 w 104"/>
                  <a:gd name="T55" fmla="*/ 78 h 102"/>
                  <a:gd name="T56" fmla="*/ 15 w 104"/>
                  <a:gd name="T57" fmla="*/ 87 h 102"/>
                  <a:gd name="T58" fmla="*/ 20 w 104"/>
                  <a:gd name="T59" fmla="*/ 92 h 102"/>
                  <a:gd name="T60" fmla="*/ 30 w 104"/>
                  <a:gd name="T61" fmla="*/ 97 h 102"/>
                  <a:gd name="T62" fmla="*/ 40 w 104"/>
                  <a:gd name="T63" fmla="*/ 100 h 102"/>
                  <a:gd name="T64" fmla="*/ 52 w 104"/>
                  <a:gd name="T65" fmla="*/ 102 h 102"/>
                  <a:gd name="T66" fmla="*/ 52 w 104"/>
                  <a:gd name="T6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02">
                    <a:moveTo>
                      <a:pt x="52" y="102"/>
                    </a:moveTo>
                    <a:lnTo>
                      <a:pt x="60" y="100"/>
                    </a:lnTo>
                    <a:lnTo>
                      <a:pt x="70" y="97"/>
                    </a:lnTo>
                    <a:lnTo>
                      <a:pt x="79" y="92"/>
                    </a:lnTo>
                    <a:lnTo>
                      <a:pt x="87" y="87"/>
                    </a:lnTo>
                    <a:lnTo>
                      <a:pt x="92" y="78"/>
                    </a:lnTo>
                    <a:lnTo>
                      <a:pt x="99" y="70"/>
                    </a:lnTo>
                    <a:lnTo>
                      <a:pt x="102" y="60"/>
                    </a:lnTo>
                    <a:lnTo>
                      <a:pt x="104" y="52"/>
                    </a:lnTo>
                    <a:lnTo>
                      <a:pt x="102" y="40"/>
                    </a:lnTo>
                    <a:lnTo>
                      <a:pt x="99" y="30"/>
                    </a:lnTo>
                    <a:lnTo>
                      <a:pt x="92" y="20"/>
                    </a:lnTo>
                    <a:lnTo>
                      <a:pt x="87" y="15"/>
                    </a:lnTo>
                    <a:lnTo>
                      <a:pt x="79" y="6"/>
                    </a:lnTo>
                    <a:lnTo>
                      <a:pt x="70" y="3"/>
                    </a:lnTo>
                    <a:lnTo>
                      <a:pt x="60" y="0"/>
                    </a:lnTo>
                    <a:lnTo>
                      <a:pt x="52" y="0"/>
                    </a:lnTo>
                    <a:lnTo>
                      <a:pt x="40" y="0"/>
                    </a:lnTo>
                    <a:lnTo>
                      <a:pt x="30" y="3"/>
                    </a:lnTo>
                    <a:lnTo>
                      <a:pt x="20" y="6"/>
                    </a:lnTo>
                    <a:lnTo>
                      <a:pt x="15" y="15"/>
                    </a:lnTo>
                    <a:lnTo>
                      <a:pt x="7" y="20"/>
                    </a:lnTo>
                    <a:lnTo>
                      <a:pt x="3" y="30"/>
                    </a:lnTo>
                    <a:lnTo>
                      <a:pt x="0" y="40"/>
                    </a:lnTo>
                    <a:lnTo>
                      <a:pt x="0" y="52"/>
                    </a:lnTo>
                    <a:lnTo>
                      <a:pt x="0" y="60"/>
                    </a:lnTo>
                    <a:lnTo>
                      <a:pt x="3" y="70"/>
                    </a:lnTo>
                    <a:lnTo>
                      <a:pt x="7" y="78"/>
                    </a:lnTo>
                    <a:lnTo>
                      <a:pt x="15" y="87"/>
                    </a:lnTo>
                    <a:lnTo>
                      <a:pt x="20" y="92"/>
                    </a:lnTo>
                    <a:lnTo>
                      <a:pt x="30" y="97"/>
                    </a:lnTo>
                    <a:lnTo>
                      <a:pt x="40" y="100"/>
                    </a:lnTo>
                    <a:lnTo>
                      <a:pt x="52" y="102"/>
                    </a:lnTo>
                    <a:lnTo>
                      <a:pt x="52" y="102"/>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7" name="Freeform 957"/>
              <p:cNvSpPr>
                <a:spLocks/>
              </p:cNvSpPr>
              <p:nvPr/>
            </p:nvSpPr>
            <p:spPr bwMode="auto">
              <a:xfrm>
                <a:off x="3973" y="2387"/>
                <a:ext cx="52" cy="52"/>
              </a:xfrm>
              <a:custGeom>
                <a:avLst/>
                <a:gdLst>
                  <a:gd name="T0" fmla="*/ 50 w 104"/>
                  <a:gd name="T1" fmla="*/ 105 h 105"/>
                  <a:gd name="T2" fmla="*/ 58 w 104"/>
                  <a:gd name="T3" fmla="*/ 103 h 105"/>
                  <a:gd name="T4" fmla="*/ 68 w 104"/>
                  <a:gd name="T5" fmla="*/ 100 h 105"/>
                  <a:gd name="T6" fmla="*/ 77 w 104"/>
                  <a:gd name="T7" fmla="*/ 93 h 105"/>
                  <a:gd name="T8" fmla="*/ 87 w 104"/>
                  <a:gd name="T9" fmla="*/ 87 h 105"/>
                  <a:gd name="T10" fmla="*/ 92 w 104"/>
                  <a:gd name="T11" fmla="*/ 77 h 105"/>
                  <a:gd name="T12" fmla="*/ 98 w 104"/>
                  <a:gd name="T13" fmla="*/ 68 h 105"/>
                  <a:gd name="T14" fmla="*/ 102 w 104"/>
                  <a:gd name="T15" fmla="*/ 58 h 105"/>
                  <a:gd name="T16" fmla="*/ 104 w 104"/>
                  <a:gd name="T17" fmla="*/ 50 h 105"/>
                  <a:gd name="T18" fmla="*/ 102 w 104"/>
                  <a:gd name="T19" fmla="*/ 38 h 105"/>
                  <a:gd name="T20" fmla="*/ 98 w 104"/>
                  <a:gd name="T21" fmla="*/ 28 h 105"/>
                  <a:gd name="T22" fmla="*/ 92 w 104"/>
                  <a:gd name="T23" fmla="*/ 20 h 105"/>
                  <a:gd name="T24" fmla="*/ 87 w 104"/>
                  <a:gd name="T25" fmla="*/ 13 h 105"/>
                  <a:gd name="T26" fmla="*/ 77 w 104"/>
                  <a:gd name="T27" fmla="*/ 6 h 105"/>
                  <a:gd name="T28" fmla="*/ 68 w 104"/>
                  <a:gd name="T29" fmla="*/ 3 h 105"/>
                  <a:gd name="T30" fmla="*/ 58 w 104"/>
                  <a:gd name="T31" fmla="*/ 0 h 105"/>
                  <a:gd name="T32" fmla="*/ 50 w 104"/>
                  <a:gd name="T33" fmla="*/ 0 h 105"/>
                  <a:gd name="T34" fmla="*/ 38 w 104"/>
                  <a:gd name="T35" fmla="*/ 0 h 105"/>
                  <a:gd name="T36" fmla="*/ 28 w 104"/>
                  <a:gd name="T37" fmla="*/ 3 h 105"/>
                  <a:gd name="T38" fmla="*/ 18 w 104"/>
                  <a:gd name="T39" fmla="*/ 6 h 105"/>
                  <a:gd name="T40" fmla="*/ 13 w 104"/>
                  <a:gd name="T41" fmla="*/ 13 h 105"/>
                  <a:gd name="T42" fmla="*/ 5 w 104"/>
                  <a:gd name="T43" fmla="*/ 20 h 105"/>
                  <a:gd name="T44" fmla="*/ 3 w 104"/>
                  <a:gd name="T45" fmla="*/ 28 h 105"/>
                  <a:gd name="T46" fmla="*/ 0 w 104"/>
                  <a:gd name="T47" fmla="*/ 38 h 105"/>
                  <a:gd name="T48" fmla="*/ 0 w 104"/>
                  <a:gd name="T49" fmla="*/ 50 h 105"/>
                  <a:gd name="T50" fmla="*/ 0 w 104"/>
                  <a:gd name="T51" fmla="*/ 58 h 105"/>
                  <a:gd name="T52" fmla="*/ 3 w 104"/>
                  <a:gd name="T53" fmla="*/ 68 h 105"/>
                  <a:gd name="T54" fmla="*/ 5 w 104"/>
                  <a:gd name="T55" fmla="*/ 77 h 105"/>
                  <a:gd name="T56" fmla="*/ 13 w 104"/>
                  <a:gd name="T57" fmla="*/ 87 h 105"/>
                  <a:gd name="T58" fmla="*/ 18 w 104"/>
                  <a:gd name="T59" fmla="*/ 93 h 105"/>
                  <a:gd name="T60" fmla="*/ 28 w 104"/>
                  <a:gd name="T61" fmla="*/ 100 h 105"/>
                  <a:gd name="T62" fmla="*/ 38 w 104"/>
                  <a:gd name="T63" fmla="*/ 103 h 105"/>
                  <a:gd name="T64" fmla="*/ 50 w 104"/>
                  <a:gd name="T65" fmla="*/ 105 h 105"/>
                  <a:gd name="T66" fmla="*/ 50 w 104"/>
                  <a:gd name="T6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05">
                    <a:moveTo>
                      <a:pt x="50" y="105"/>
                    </a:moveTo>
                    <a:lnTo>
                      <a:pt x="58" y="103"/>
                    </a:lnTo>
                    <a:lnTo>
                      <a:pt x="68" y="100"/>
                    </a:lnTo>
                    <a:lnTo>
                      <a:pt x="77" y="93"/>
                    </a:lnTo>
                    <a:lnTo>
                      <a:pt x="87" y="87"/>
                    </a:lnTo>
                    <a:lnTo>
                      <a:pt x="92" y="77"/>
                    </a:lnTo>
                    <a:lnTo>
                      <a:pt x="98" y="68"/>
                    </a:lnTo>
                    <a:lnTo>
                      <a:pt x="102" y="58"/>
                    </a:lnTo>
                    <a:lnTo>
                      <a:pt x="104" y="50"/>
                    </a:lnTo>
                    <a:lnTo>
                      <a:pt x="102" y="38"/>
                    </a:lnTo>
                    <a:lnTo>
                      <a:pt x="98" y="28"/>
                    </a:lnTo>
                    <a:lnTo>
                      <a:pt x="92" y="20"/>
                    </a:lnTo>
                    <a:lnTo>
                      <a:pt x="87" y="13"/>
                    </a:lnTo>
                    <a:lnTo>
                      <a:pt x="77" y="6"/>
                    </a:lnTo>
                    <a:lnTo>
                      <a:pt x="68" y="3"/>
                    </a:lnTo>
                    <a:lnTo>
                      <a:pt x="58" y="0"/>
                    </a:lnTo>
                    <a:lnTo>
                      <a:pt x="50" y="0"/>
                    </a:lnTo>
                    <a:lnTo>
                      <a:pt x="38" y="0"/>
                    </a:lnTo>
                    <a:lnTo>
                      <a:pt x="28" y="3"/>
                    </a:lnTo>
                    <a:lnTo>
                      <a:pt x="18" y="6"/>
                    </a:lnTo>
                    <a:lnTo>
                      <a:pt x="13" y="13"/>
                    </a:lnTo>
                    <a:lnTo>
                      <a:pt x="5" y="20"/>
                    </a:lnTo>
                    <a:lnTo>
                      <a:pt x="3" y="28"/>
                    </a:lnTo>
                    <a:lnTo>
                      <a:pt x="0" y="38"/>
                    </a:lnTo>
                    <a:lnTo>
                      <a:pt x="0" y="50"/>
                    </a:lnTo>
                    <a:lnTo>
                      <a:pt x="0" y="58"/>
                    </a:lnTo>
                    <a:lnTo>
                      <a:pt x="3" y="68"/>
                    </a:lnTo>
                    <a:lnTo>
                      <a:pt x="5" y="77"/>
                    </a:lnTo>
                    <a:lnTo>
                      <a:pt x="13" y="87"/>
                    </a:lnTo>
                    <a:lnTo>
                      <a:pt x="18" y="93"/>
                    </a:lnTo>
                    <a:lnTo>
                      <a:pt x="28" y="100"/>
                    </a:lnTo>
                    <a:lnTo>
                      <a:pt x="38" y="103"/>
                    </a:lnTo>
                    <a:lnTo>
                      <a:pt x="50" y="105"/>
                    </a:lnTo>
                    <a:lnTo>
                      <a:pt x="50" y="105"/>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8" name="Freeform 958"/>
              <p:cNvSpPr>
                <a:spLocks/>
              </p:cNvSpPr>
              <p:nvPr/>
            </p:nvSpPr>
            <p:spPr bwMode="auto">
              <a:xfrm>
                <a:off x="3942" y="2455"/>
                <a:ext cx="52" cy="51"/>
              </a:xfrm>
              <a:custGeom>
                <a:avLst/>
                <a:gdLst>
                  <a:gd name="T0" fmla="*/ 52 w 104"/>
                  <a:gd name="T1" fmla="*/ 102 h 102"/>
                  <a:gd name="T2" fmla="*/ 58 w 104"/>
                  <a:gd name="T3" fmla="*/ 99 h 102"/>
                  <a:gd name="T4" fmla="*/ 70 w 104"/>
                  <a:gd name="T5" fmla="*/ 95 h 102"/>
                  <a:gd name="T6" fmla="*/ 79 w 104"/>
                  <a:gd name="T7" fmla="*/ 90 h 102"/>
                  <a:gd name="T8" fmla="*/ 87 w 104"/>
                  <a:gd name="T9" fmla="*/ 87 h 102"/>
                  <a:gd name="T10" fmla="*/ 92 w 104"/>
                  <a:gd name="T11" fmla="*/ 79 h 102"/>
                  <a:gd name="T12" fmla="*/ 99 w 104"/>
                  <a:gd name="T13" fmla="*/ 70 h 102"/>
                  <a:gd name="T14" fmla="*/ 102 w 104"/>
                  <a:gd name="T15" fmla="*/ 60 h 102"/>
                  <a:gd name="T16" fmla="*/ 104 w 104"/>
                  <a:gd name="T17" fmla="*/ 52 h 102"/>
                  <a:gd name="T18" fmla="*/ 102 w 104"/>
                  <a:gd name="T19" fmla="*/ 40 h 102"/>
                  <a:gd name="T20" fmla="*/ 99 w 104"/>
                  <a:gd name="T21" fmla="*/ 30 h 102"/>
                  <a:gd name="T22" fmla="*/ 92 w 104"/>
                  <a:gd name="T23" fmla="*/ 20 h 102"/>
                  <a:gd name="T24" fmla="*/ 87 w 104"/>
                  <a:gd name="T25" fmla="*/ 15 h 102"/>
                  <a:gd name="T26" fmla="*/ 79 w 104"/>
                  <a:gd name="T27" fmla="*/ 7 h 102"/>
                  <a:gd name="T28" fmla="*/ 70 w 104"/>
                  <a:gd name="T29" fmla="*/ 3 h 102"/>
                  <a:gd name="T30" fmla="*/ 58 w 104"/>
                  <a:gd name="T31" fmla="*/ 0 h 102"/>
                  <a:gd name="T32" fmla="*/ 52 w 104"/>
                  <a:gd name="T33" fmla="*/ 0 h 102"/>
                  <a:gd name="T34" fmla="*/ 40 w 104"/>
                  <a:gd name="T35" fmla="*/ 0 h 102"/>
                  <a:gd name="T36" fmla="*/ 30 w 104"/>
                  <a:gd name="T37" fmla="*/ 3 h 102"/>
                  <a:gd name="T38" fmla="*/ 20 w 104"/>
                  <a:gd name="T39" fmla="*/ 7 h 102"/>
                  <a:gd name="T40" fmla="*/ 15 w 104"/>
                  <a:gd name="T41" fmla="*/ 15 h 102"/>
                  <a:gd name="T42" fmla="*/ 7 w 104"/>
                  <a:gd name="T43" fmla="*/ 20 h 102"/>
                  <a:gd name="T44" fmla="*/ 3 w 104"/>
                  <a:gd name="T45" fmla="*/ 30 h 102"/>
                  <a:gd name="T46" fmla="*/ 0 w 104"/>
                  <a:gd name="T47" fmla="*/ 40 h 102"/>
                  <a:gd name="T48" fmla="*/ 0 w 104"/>
                  <a:gd name="T49" fmla="*/ 52 h 102"/>
                  <a:gd name="T50" fmla="*/ 0 w 104"/>
                  <a:gd name="T51" fmla="*/ 60 h 102"/>
                  <a:gd name="T52" fmla="*/ 3 w 104"/>
                  <a:gd name="T53" fmla="*/ 70 h 102"/>
                  <a:gd name="T54" fmla="*/ 7 w 104"/>
                  <a:gd name="T55" fmla="*/ 79 h 102"/>
                  <a:gd name="T56" fmla="*/ 15 w 104"/>
                  <a:gd name="T57" fmla="*/ 87 h 102"/>
                  <a:gd name="T58" fmla="*/ 20 w 104"/>
                  <a:gd name="T59" fmla="*/ 90 h 102"/>
                  <a:gd name="T60" fmla="*/ 30 w 104"/>
                  <a:gd name="T61" fmla="*/ 95 h 102"/>
                  <a:gd name="T62" fmla="*/ 40 w 104"/>
                  <a:gd name="T63" fmla="*/ 99 h 102"/>
                  <a:gd name="T64" fmla="*/ 52 w 104"/>
                  <a:gd name="T65" fmla="*/ 102 h 102"/>
                  <a:gd name="T66" fmla="*/ 52 w 104"/>
                  <a:gd name="T6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02">
                    <a:moveTo>
                      <a:pt x="52" y="102"/>
                    </a:moveTo>
                    <a:lnTo>
                      <a:pt x="58" y="99"/>
                    </a:lnTo>
                    <a:lnTo>
                      <a:pt x="70" y="95"/>
                    </a:lnTo>
                    <a:lnTo>
                      <a:pt x="79" y="90"/>
                    </a:lnTo>
                    <a:lnTo>
                      <a:pt x="87" y="87"/>
                    </a:lnTo>
                    <a:lnTo>
                      <a:pt x="92" y="79"/>
                    </a:lnTo>
                    <a:lnTo>
                      <a:pt x="99" y="70"/>
                    </a:lnTo>
                    <a:lnTo>
                      <a:pt x="102" y="60"/>
                    </a:lnTo>
                    <a:lnTo>
                      <a:pt x="104" y="52"/>
                    </a:lnTo>
                    <a:lnTo>
                      <a:pt x="102" y="40"/>
                    </a:lnTo>
                    <a:lnTo>
                      <a:pt x="99" y="30"/>
                    </a:lnTo>
                    <a:lnTo>
                      <a:pt x="92" y="20"/>
                    </a:lnTo>
                    <a:lnTo>
                      <a:pt x="87" y="15"/>
                    </a:lnTo>
                    <a:lnTo>
                      <a:pt x="79" y="7"/>
                    </a:lnTo>
                    <a:lnTo>
                      <a:pt x="70" y="3"/>
                    </a:lnTo>
                    <a:lnTo>
                      <a:pt x="58" y="0"/>
                    </a:lnTo>
                    <a:lnTo>
                      <a:pt x="52" y="0"/>
                    </a:lnTo>
                    <a:lnTo>
                      <a:pt x="40" y="0"/>
                    </a:lnTo>
                    <a:lnTo>
                      <a:pt x="30" y="3"/>
                    </a:lnTo>
                    <a:lnTo>
                      <a:pt x="20" y="7"/>
                    </a:lnTo>
                    <a:lnTo>
                      <a:pt x="15" y="15"/>
                    </a:lnTo>
                    <a:lnTo>
                      <a:pt x="7" y="20"/>
                    </a:lnTo>
                    <a:lnTo>
                      <a:pt x="3" y="30"/>
                    </a:lnTo>
                    <a:lnTo>
                      <a:pt x="0" y="40"/>
                    </a:lnTo>
                    <a:lnTo>
                      <a:pt x="0" y="52"/>
                    </a:lnTo>
                    <a:lnTo>
                      <a:pt x="0" y="60"/>
                    </a:lnTo>
                    <a:lnTo>
                      <a:pt x="3" y="70"/>
                    </a:lnTo>
                    <a:lnTo>
                      <a:pt x="7" y="79"/>
                    </a:lnTo>
                    <a:lnTo>
                      <a:pt x="15" y="87"/>
                    </a:lnTo>
                    <a:lnTo>
                      <a:pt x="20" y="90"/>
                    </a:lnTo>
                    <a:lnTo>
                      <a:pt x="30" y="95"/>
                    </a:lnTo>
                    <a:lnTo>
                      <a:pt x="40" y="99"/>
                    </a:lnTo>
                    <a:lnTo>
                      <a:pt x="52" y="102"/>
                    </a:lnTo>
                    <a:lnTo>
                      <a:pt x="52" y="102"/>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59" name="Freeform 959"/>
              <p:cNvSpPr>
                <a:spLocks/>
              </p:cNvSpPr>
              <p:nvPr/>
            </p:nvSpPr>
            <p:spPr bwMode="auto">
              <a:xfrm>
                <a:off x="3970" y="2538"/>
                <a:ext cx="51" cy="52"/>
              </a:xfrm>
              <a:custGeom>
                <a:avLst/>
                <a:gdLst>
                  <a:gd name="T0" fmla="*/ 50 w 100"/>
                  <a:gd name="T1" fmla="*/ 104 h 104"/>
                  <a:gd name="T2" fmla="*/ 58 w 100"/>
                  <a:gd name="T3" fmla="*/ 102 h 104"/>
                  <a:gd name="T4" fmla="*/ 68 w 100"/>
                  <a:gd name="T5" fmla="*/ 99 h 104"/>
                  <a:gd name="T6" fmla="*/ 77 w 100"/>
                  <a:gd name="T7" fmla="*/ 92 h 104"/>
                  <a:gd name="T8" fmla="*/ 85 w 100"/>
                  <a:gd name="T9" fmla="*/ 87 h 104"/>
                  <a:gd name="T10" fmla="*/ 90 w 100"/>
                  <a:gd name="T11" fmla="*/ 79 h 104"/>
                  <a:gd name="T12" fmla="*/ 95 w 100"/>
                  <a:gd name="T13" fmla="*/ 71 h 104"/>
                  <a:gd name="T14" fmla="*/ 98 w 100"/>
                  <a:gd name="T15" fmla="*/ 60 h 104"/>
                  <a:gd name="T16" fmla="*/ 100 w 100"/>
                  <a:gd name="T17" fmla="*/ 52 h 104"/>
                  <a:gd name="T18" fmla="*/ 98 w 100"/>
                  <a:gd name="T19" fmla="*/ 40 h 104"/>
                  <a:gd name="T20" fmla="*/ 95 w 100"/>
                  <a:gd name="T21" fmla="*/ 30 h 104"/>
                  <a:gd name="T22" fmla="*/ 90 w 100"/>
                  <a:gd name="T23" fmla="*/ 20 h 104"/>
                  <a:gd name="T24" fmla="*/ 85 w 100"/>
                  <a:gd name="T25" fmla="*/ 15 h 104"/>
                  <a:gd name="T26" fmla="*/ 77 w 100"/>
                  <a:gd name="T27" fmla="*/ 7 h 104"/>
                  <a:gd name="T28" fmla="*/ 68 w 100"/>
                  <a:gd name="T29" fmla="*/ 4 h 104"/>
                  <a:gd name="T30" fmla="*/ 58 w 100"/>
                  <a:gd name="T31" fmla="*/ 0 h 104"/>
                  <a:gd name="T32" fmla="*/ 50 w 100"/>
                  <a:gd name="T33" fmla="*/ 0 h 104"/>
                  <a:gd name="T34" fmla="*/ 38 w 100"/>
                  <a:gd name="T35" fmla="*/ 0 h 104"/>
                  <a:gd name="T36" fmla="*/ 28 w 100"/>
                  <a:gd name="T37" fmla="*/ 4 h 104"/>
                  <a:gd name="T38" fmla="*/ 18 w 100"/>
                  <a:gd name="T39" fmla="*/ 7 h 104"/>
                  <a:gd name="T40" fmla="*/ 15 w 100"/>
                  <a:gd name="T41" fmla="*/ 15 h 104"/>
                  <a:gd name="T42" fmla="*/ 6 w 100"/>
                  <a:gd name="T43" fmla="*/ 20 h 104"/>
                  <a:gd name="T44" fmla="*/ 1 w 100"/>
                  <a:gd name="T45" fmla="*/ 30 h 104"/>
                  <a:gd name="T46" fmla="*/ 0 w 100"/>
                  <a:gd name="T47" fmla="*/ 40 h 104"/>
                  <a:gd name="T48" fmla="*/ 0 w 100"/>
                  <a:gd name="T49" fmla="*/ 52 h 104"/>
                  <a:gd name="T50" fmla="*/ 0 w 100"/>
                  <a:gd name="T51" fmla="*/ 60 h 104"/>
                  <a:gd name="T52" fmla="*/ 1 w 100"/>
                  <a:gd name="T53" fmla="*/ 71 h 104"/>
                  <a:gd name="T54" fmla="*/ 6 w 100"/>
                  <a:gd name="T55" fmla="*/ 79 h 104"/>
                  <a:gd name="T56" fmla="*/ 15 w 100"/>
                  <a:gd name="T57" fmla="*/ 87 h 104"/>
                  <a:gd name="T58" fmla="*/ 18 w 100"/>
                  <a:gd name="T59" fmla="*/ 92 h 104"/>
                  <a:gd name="T60" fmla="*/ 28 w 100"/>
                  <a:gd name="T61" fmla="*/ 99 h 104"/>
                  <a:gd name="T62" fmla="*/ 38 w 100"/>
                  <a:gd name="T63" fmla="*/ 102 h 104"/>
                  <a:gd name="T64" fmla="*/ 50 w 100"/>
                  <a:gd name="T65" fmla="*/ 104 h 104"/>
                  <a:gd name="T66" fmla="*/ 50 w 100"/>
                  <a:gd name="T6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4">
                    <a:moveTo>
                      <a:pt x="50" y="104"/>
                    </a:moveTo>
                    <a:lnTo>
                      <a:pt x="58" y="102"/>
                    </a:lnTo>
                    <a:lnTo>
                      <a:pt x="68" y="99"/>
                    </a:lnTo>
                    <a:lnTo>
                      <a:pt x="77" y="92"/>
                    </a:lnTo>
                    <a:lnTo>
                      <a:pt x="85" y="87"/>
                    </a:lnTo>
                    <a:lnTo>
                      <a:pt x="90" y="79"/>
                    </a:lnTo>
                    <a:lnTo>
                      <a:pt x="95" y="71"/>
                    </a:lnTo>
                    <a:lnTo>
                      <a:pt x="98" y="60"/>
                    </a:lnTo>
                    <a:lnTo>
                      <a:pt x="100" y="52"/>
                    </a:lnTo>
                    <a:lnTo>
                      <a:pt x="98" y="40"/>
                    </a:lnTo>
                    <a:lnTo>
                      <a:pt x="95" y="30"/>
                    </a:lnTo>
                    <a:lnTo>
                      <a:pt x="90" y="20"/>
                    </a:lnTo>
                    <a:lnTo>
                      <a:pt x="85" y="15"/>
                    </a:lnTo>
                    <a:lnTo>
                      <a:pt x="77" y="7"/>
                    </a:lnTo>
                    <a:lnTo>
                      <a:pt x="68" y="4"/>
                    </a:lnTo>
                    <a:lnTo>
                      <a:pt x="58" y="0"/>
                    </a:lnTo>
                    <a:lnTo>
                      <a:pt x="50" y="0"/>
                    </a:lnTo>
                    <a:lnTo>
                      <a:pt x="38" y="0"/>
                    </a:lnTo>
                    <a:lnTo>
                      <a:pt x="28" y="4"/>
                    </a:lnTo>
                    <a:lnTo>
                      <a:pt x="18" y="7"/>
                    </a:lnTo>
                    <a:lnTo>
                      <a:pt x="15" y="15"/>
                    </a:lnTo>
                    <a:lnTo>
                      <a:pt x="6" y="20"/>
                    </a:lnTo>
                    <a:lnTo>
                      <a:pt x="1" y="30"/>
                    </a:lnTo>
                    <a:lnTo>
                      <a:pt x="0" y="40"/>
                    </a:lnTo>
                    <a:lnTo>
                      <a:pt x="0" y="52"/>
                    </a:lnTo>
                    <a:lnTo>
                      <a:pt x="0" y="60"/>
                    </a:lnTo>
                    <a:lnTo>
                      <a:pt x="1" y="71"/>
                    </a:lnTo>
                    <a:lnTo>
                      <a:pt x="6" y="79"/>
                    </a:lnTo>
                    <a:lnTo>
                      <a:pt x="15" y="87"/>
                    </a:lnTo>
                    <a:lnTo>
                      <a:pt x="18" y="92"/>
                    </a:lnTo>
                    <a:lnTo>
                      <a:pt x="28" y="99"/>
                    </a:lnTo>
                    <a:lnTo>
                      <a:pt x="38" y="102"/>
                    </a:lnTo>
                    <a:lnTo>
                      <a:pt x="50" y="104"/>
                    </a:lnTo>
                    <a:lnTo>
                      <a:pt x="50" y="104"/>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0" name="Freeform 960"/>
              <p:cNvSpPr>
                <a:spLocks/>
              </p:cNvSpPr>
              <p:nvPr/>
            </p:nvSpPr>
            <p:spPr bwMode="auto">
              <a:xfrm>
                <a:off x="3916" y="2516"/>
                <a:ext cx="52" cy="52"/>
              </a:xfrm>
              <a:custGeom>
                <a:avLst/>
                <a:gdLst>
                  <a:gd name="T0" fmla="*/ 52 w 104"/>
                  <a:gd name="T1" fmla="*/ 103 h 103"/>
                  <a:gd name="T2" fmla="*/ 60 w 104"/>
                  <a:gd name="T3" fmla="*/ 102 h 103"/>
                  <a:gd name="T4" fmla="*/ 70 w 104"/>
                  <a:gd name="T5" fmla="*/ 98 h 103"/>
                  <a:gd name="T6" fmla="*/ 79 w 104"/>
                  <a:gd name="T7" fmla="*/ 92 h 103"/>
                  <a:gd name="T8" fmla="*/ 87 w 104"/>
                  <a:gd name="T9" fmla="*/ 87 h 103"/>
                  <a:gd name="T10" fmla="*/ 92 w 104"/>
                  <a:gd name="T11" fmla="*/ 78 h 103"/>
                  <a:gd name="T12" fmla="*/ 99 w 104"/>
                  <a:gd name="T13" fmla="*/ 70 h 103"/>
                  <a:gd name="T14" fmla="*/ 102 w 104"/>
                  <a:gd name="T15" fmla="*/ 60 h 103"/>
                  <a:gd name="T16" fmla="*/ 104 w 104"/>
                  <a:gd name="T17" fmla="*/ 52 h 103"/>
                  <a:gd name="T18" fmla="*/ 102 w 104"/>
                  <a:gd name="T19" fmla="*/ 40 h 103"/>
                  <a:gd name="T20" fmla="*/ 99 w 104"/>
                  <a:gd name="T21" fmla="*/ 30 h 103"/>
                  <a:gd name="T22" fmla="*/ 92 w 104"/>
                  <a:gd name="T23" fmla="*/ 20 h 103"/>
                  <a:gd name="T24" fmla="*/ 87 w 104"/>
                  <a:gd name="T25" fmla="*/ 15 h 103"/>
                  <a:gd name="T26" fmla="*/ 79 w 104"/>
                  <a:gd name="T27" fmla="*/ 6 h 103"/>
                  <a:gd name="T28" fmla="*/ 70 w 104"/>
                  <a:gd name="T29" fmla="*/ 3 h 103"/>
                  <a:gd name="T30" fmla="*/ 60 w 104"/>
                  <a:gd name="T31" fmla="*/ 0 h 103"/>
                  <a:gd name="T32" fmla="*/ 52 w 104"/>
                  <a:gd name="T33" fmla="*/ 0 h 103"/>
                  <a:gd name="T34" fmla="*/ 40 w 104"/>
                  <a:gd name="T35" fmla="*/ 0 h 103"/>
                  <a:gd name="T36" fmla="*/ 30 w 104"/>
                  <a:gd name="T37" fmla="*/ 3 h 103"/>
                  <a:gd name="T38" fmla="*/ 20 w 104"/>
                  <a:gd name="T39" fmla="*/ 6 h 103"/>
                  <a:gd name="T40" fmla="*/ 15 w 104"/>
                  <a:gd name="T41" fmla="*/ 15 h 103"/>
                  <a:gd name="T42" fmla="*/ 7 w 104"/>
                  <a:gd name="T43" fmla="*/ 20 h 103"/>
                  <a:gd name="T44" fmla="*/ 3 w 104"/>
                  <a:gd name="T45" fmla="*/ 30 h 103"/>
                  <a:gd name="T46" fmla="*/ 0 w 104"/>
                  <a:gd name="T47" fmla="*/ 40 h 103"/>
                  <a:gd name="T48" fmla="*/ 0 w 104"/>
                  <a:gd name="T49" fmla="*/ 52 h 103"/>
                  <a:gd name="T50" fmla="*/ 0 w 104"/>
                  <a:gd name="T51" fmla="*/ 60 h 103"/>
                  <a:gd name="T52" fmla="*/ 3 w 104"/>
                  <a:gd name="T53" fmla="*/ 70 h 103"/>
                  <a:gd name="T54" fmla="*/ 7 w 104"/>
                  <a:gd name="T55" fmla="*/ 78 h 103"/>
                  <a:gd name="T56" fmla="*/ 15 w 104"/>
                  <a:gd name="T57" fmla="*/ 87 h 103"/>
                  <a:gd name="T58" fmla="*/ 20 w 104"/>
                  <a:gd name="T59" fmla="*/ 92 h 103"/>
                  <a:gd name="T60" fmla="*/ 30 w 104"/>
                  <a:gd name="T61" fmla="*/ 98 h 103"/>
                  <a:gd name="T62" fmla="*/ 40 w 104"/>
                  <a:gd name="T63" fmla="*/ 102 h 103"/>
                  <a:gd name="T64" fmla="*/ 52 w 104"/>
                  <a:gd name="T65" fmla="*/ 103 h 103"/>
                  <a:gd name="T66" fmla="*/ 52 w 104"/>
                  <a:gd name="T6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03">
                    <a:moveTo>
                      <a:pt x="52" y="103"/>
                    </a:moveTo>
                    <a:lnTo>
                      <a:pt x="60" y="102"/>
                    </a:lnTo>
                    <a:lnTo>
                      <a:pt x="70" y="98"/>
                    </a:lnTo>
                    <a:lnTo>
                      <a:pt x="79" y="92"/>
                    </a:lnTo>
                    <a:lnTo>
                      <a:pt x="87" y="87"/>
                    </a:lnTo>
                    <a:lnTo>
                      <a:pt x="92" y="78"/>
                    </a:lnTo>
                    <a:lnTo>
                      <a:pt x="99" y="70"/>
                    </a:lnTo>
                    <a:lnTo>
                      <a:pt x="102" y="60"/>
                    </a:lnTo>
                    <a:lnTo>
                      <a:pt x="104" y="52"/>
                    </a:lnTo>
                    <a:lnTo>
                      <a:pt x="102" y="40"/>
                    </a:lnTo>
                    <a:lnTo>
                      <a:pt x="99" y="30"/>
                    </a:lnTo>
                    <a:lnTo>
                      <a:pt x="92" y="20"/>
                    </a:lnTo>
                    <a:lnTo>
                      <a:pt x="87" y="15"/>
                    </a:lnTo>
                    <a:lnTo>
                      <a:pt x="79" y="6"/>
                    </a:lnTo>
                    <a:lnTo>
                      <a:pt x="70" y="3"/>
                    </a:lnTo>
                    <a:lnTo>
                      <a:pt x="60" y="0"/>
                    </a:lnTo>
                    <a:lnTo>
                      <a:pt x="52" y="0"/>
                    </a:lnTo>
                    <a:lnTo>
                      <a:pt x="40" y="0"/>
                    </a:lnTo>
                    <a:lnTo>
                      <a:pt x="30" y="3"/>
                    </a:lnTo>
                    <a:lnTo>
                      <a:pt x="20" y="6"/>
                    </a:lnTo>
                    <a:lnTo>
                      <a:pt x="15" y="15"/>
                    </a:lnTo>
                    <a:lnTo>
                      <a:pt x="7" y="20"/>
                    </a:lnTo>
                    <a:lnTo>
                      <a:pt x="3" y="30"/>
                    </a:lnTo>
                    <a:lnTo>
                      <a:pt x="0" y="40"/>
                    </a:lnTo>
                    <a:lnTo>
                      <a:pt x="0" y="52"/>
                    </a:lnTo>
                    <a:lnTo>
                      <a:pt x="0" y="60"/>
                    </a:lnTo>
                    <a:lnTo>
                      <a:pt x="3" y="70"/>
                    </a:lnTo>
                    <a:lnTo>
                      <a:pt x="7" y="78"/>
                    </a:lnTo>
                    <a:lnTo>
                      <a:pt x="15" y="87"/>
                    </a:lnTo>
                    <a:lnTo>
                      <a:pt x="20" y="92"/>
                    </a:lnTo>
                    <a:lnTo>
                      <a:pt x="30" y="98"/>
                    </a:lnTo>
                    <a:lnTo>
                      <a:pt x="40" y="102"/>
                    </a:lnTo>
                    <a:lnTo>
                      <a:pt x="52" y="103"/>
                    </a:lnTo>
                    <a:lnTo>
                      <a:pt x="52" y="103"/>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1" name="Freeform 961"/>
              <p:cNvSpPr>
                <a:spLocks/>
              </p:cNvSpPr>
              <p:nvPr/>
            </p:nvSpPr>
            <p:spPr bwMode="auto">
              <a:xfrm>
                <a:off x="3998" y="2472"/>
                <a:ext cx="53" cy="52"/>
              </a:xfrm>
              <a:custGeom>
                <a:avLst/>
                <a:gdLst>
                  <a:gd name="T0" fmla="*/ 54 w 105"/>
                  <a:gd name="T1" fmla="*/ 104 h 104"/>
                  <a:gd name="T2" fmla="*/ 62 w 105"/>
                  <a:gd name="T3" fmla="*/ 102 h 104"/>
                  <a:gd name="T4" fmla="*/ 72 w 105"/>
                  <a:gd name="T5" fmla="*/ 99 h 104"/>
                  <a:gd name="T6" fmla="*/ 80 w 105"/>
                  <a:gd name="T7" fmla="*/ 94 h 104"/>
                  <a:gd name="T8" fmla="*/ 89 w 105"/>
                  <a:gd name="T9" fmla="*/ 89 h 104"/>
                  <a:gd name="T10" fmla="*/ 94 w 105"/>
                  <a:gd name="T11" fmla="*/ 80 h 104"/>
                  <a:gd name="T12" fmla="*/ 100 w 105"/>
                  <a:gd name="T13" fmla="*/ 74 h 104"/>
                  <a:gd name="T14" fmla="*/ 104 w 105"/>
                  <a:gd name="T15" fmla="*/ 62 h 104"/>
                  <a:gd name="T16" fmla="*/ 105 w 105"/>
                  <a:gd name="T17" fmla="*/ 54 h 104"/>
                  <a:gd name="T18" fmla="*/ 104 w 105"/>
                  <a:gd name="T19" fmla="*/ 44 h 104"/>
                  <a:gd name="T20" fmla="*/ 100 w 105"/>
                  <a:gd name="T21" fmla="*/ 34 h 104"/>
                  <a:gd name="T22" fmla="*/ 94 w 105"/>
                  <a:gd name="T23" fmla="*/ 24 h 104"/>
                  <a:gd name="T24" fmla="*/ 89 w 105"/>
                  <a:gd name="T25" fmla="*/ 17 h 104"/>
                  <a:gd name="T26" fmla="*/ 80 w 105"/>
                  <a:gd name="T27" fmla="*/ 9 h 104"/>
                  <a:gd name="T28" fmla="*/ 72 w 105"/>
                  <a:gd name="T29" fmla="*/ 4 h 104"/>
                  <a:gd name="T30" fmla="*/ 62 w 105"/>
                  <a:gd name="T31" fmla="*/ 0 h 104"/>
                  <a:gd name="T32" fmla="*/ 54 w 105"/>
                  <a:gd name="T33" fmla="*/ 0 h 104"/>
                  <a:gd name="T34" fmla="*/ 40 w 105"/>
                  <a:gd name="T35" fmla="*/ 0 h 104"/>
                  <a:gd name="T36" fmla="*/ 30 w 105"/>
                  <a:gd name="T37" fmla="*/ 4 h 104"/>
                  <a:gd name="T38" fmla="*/ 20 w 105"/>
                  <a:gd name="T39" fmla="*/ 9 h 104"/>
                  <a:gd name="T40" fmla="*/ 13 w 105"/>
                  <a:gd name="T41" fmla="*/ 17 h 104"/>
                  <a:gd name="T42" fmla="*/ 7 w 105"/>
                  <a:gd name="T43" fmla="*/ 24 h 104"/>
                  <a:gd name="T44" fmla="*/ 3 w 105"/>
                  <a:gd name="T45" fmla="*/ 34 h 104"/>
                  <a:gd name="T46" fmla="*/ 0 w 105"/>
                  <a:gd name="T47" fmla="*/ 44 h 104"/>
                  <a:gd name="T48" fmla="*/ 0 w 105"/>
                  <a:gd name="T49" fmla="*/ 54 h 104"/>
                  <a:gd name="T50" fmla="*/ 0 w 105"/>
                  <a:gd name="T51" fmla="*/ 62 h 104"/>
                  <a:gd name="T52" fmla="*/ 3 w 105"/>
                  <a:gd name="T53" fmla="*/ 74 h 104"/>
                  <a:gd name="T54" fmla="*/ 7 w 105"/>
                  <a:gd name="T55" fmla="*/ 80 h 104"/>
                  <a:gd name="T56" fmla="*/ 13 w 105"/>
                  <a:gd name="T57" fmla="*/ 89 h 104"/>
                  <a:gd name="T58" fmla="*/ 20 w 105"/>
                  <a:gd name="T59" fmla="*/ 94 h 104"/>
                  <a:gd name="T60" fmla="*/ 30 w 105"/>
                  <a:gd name="T61" fmla="*/ 99 h 104"/>
                  <a:gd name="T62" fmla="*/ 40 w 105"/>
                  <a:gd name="T63" fmla="*/ 102 h 104"/>
                  <a:gd name="T64" fmla="*/ 54 w 105"/>
                  <a:gd name="T65" fmla="*/ 104 h 104"/>
                  <a:gd name="T66" fmla="*/ 54 w 105"/>
                  <a:gd name="T6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4">
                    <a:moveTo>
                      <a:pt x="54" y="104"/>
                    </a:moveTo>
                    <a:lnTo>
                      <a:pt x="62" y="102"/>
                    </a:lnTo>
                    <a:lnTo>
                      <a:pt x="72" y="99"/>
                    </a:lnTo>
                    <a:lnTo>
                      <a:pt x="80" y="94"/>
                    </a:lnTo>
                    <a:lnTo>
                      <a:pt x="89" y="89"/>
                    </a:lnTo>
                    <a:lnTo>
                      <a:pt x="94" y="80"/>
                    </a:lnTo>
                    <a:lnTo>
                      <a:pt x="100" y="74"/>
                    </a:lnTo>
                    <a:lnTo>
                      <a:pt x="104" y="62"/>
                    </a:lnTo>
                    <a:lnTo>
                      <a:pt x="105" y="54"/>
                    </a:lnTo>
                    <a:lnTo>
                      <a:pt x="104" y="44"/>
                    </a:lnTo>
                    <a:lnTo>
                      <a:pt x="100" y="34"/>
                    </a:lnTo>
                    <a:lnTo>
                      <a:pt x="94" y="24"/>
                    </a:lnTo>
                    <a:lnTo>
                      <a:pt x="89" y="17"/>
                    </a:lnTo>
                    <a:lnTo>
                      <a:pt x="80" y="9"/>
                    </a:lnTo>
                    <a:lnTo>
                      <a:pt x="72" y="4"/>
                    </a:lnTo>
                    <a:lnTo>
                      <a:pt x="62" y="0"/>
                    </a:lnTo>
                    <a:lnTo>
                      <a:pt x="54" y="0"/>
                    </a:lnTo>
                    <a:lnTo>
                      <a:pt x="40" y="0"/>
                    </a:lnTo>
                    <a:lnTo>
                      <a:pt x="30" y="4"/>
                    </a:lnTo>
                    <a:lnTo>
                      <a:pt x="20" y="9"/>
                    </a:lnTo>
                    <a:lnTo>
                      <a:pt x="13" y="17"/>
                    </a:lnTo>
                    <a:lnTo>
                      <a:pt x="7" y="24"/>
                    </a:lnTo>
                    <a:lnTo>
                      <a:pt x="3" y="34"/>
                    </a:lnTo>
                    <a:lnTo>
                      <a:pt x="0" y="44"/>
                    </a:lnTo>
                    <a:lnTo>
                      <a:pt x="0" y="54"/>
                    </a:lnTo>
                    <a:lnTo>
                      <a:pt x="0" y="62"/>
                    </a:lnTo>
                    <a:lnTo>
                      <a:pt x="3" y="74"/>
                    </a:lnTo>
                    <a:lnTo>
                      <a:pt x="7" y="80"/>
                    </a:lnTo>
                    <a:lnTo>
                      <a:pt x="13" y="89"/>
                    </a:lnTo>
                    <a:lnTo>
                      <a:pt x="20" y="94"/>
                    </a:lnTo>
                    <a:lnTo>
                      <a:pt x="30" y="99"/>
                    </a:lnTo>
                    <a:lnTo>
                      <a:pt x="40" y="102"/>
                    </a:lnTo>
                    <a:lnTo>
                      <a:pt x="54" y="104"/>
                    </a:lnTo>
                    <a:lnTo>
                      <a:pt x="54" y="104"/>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2" name="Freeform 962"/>
              <p:cNvSpPr>
                <a:spLocks/>
              </p:cNvSpPr>
              <p:nvPr/>
            </p:nvSpPr>
            <p:spPr bwMode="auto">
              <a:xfrm>
                <a:off x="3905" y="2345"/>
                <a:ext cx="19" cy="50"/>
              </a:xfrm>
              <a:custGeom>
                <a:avLst/>
                <a:gdLst>
                  <a:gd name="T0" fmla="*/ 0 w 39"/>
                  <a:gd name="T1" fmla="*/ 100 h 100"/>
                  <a:gd name="T2" fmla="*/ 0 w 39"/>
                  <a:gd name="T3" fmla="*/ 85 h 100"/>
                  <a:gd name="T4" fmla="*/ 0 w 39"/>
                  <a:gd name="T5" fmla="*/ 70 h 100"/>
                  <a:gd name="T6" fmla="*/ 0 w 39"/>
                  <a:gd name="T7" fmla="*/ 55 h 100"/>
                  <a:gd name="T8" fmla="*/ 0 w 39"/>
                  <a:gd name="T9" fmla="*/ 43 h 100"/>
                  <a:gd name="T10" fmla="*/ 0 w 39"/>
                  <a:gd name="T11" fmla="*/ 30 h 100"/>
                  <a:gd name="T12" fmla="*/ 0 w 39"/>
                  <a:gd name="T13" fmla="*/ 18 h 100"/>
                  <a:gd name="T14" fmla="*/ 0 w 39"/>
                  <a:gd name="T15" fmla="*/ 8 h 100"/>
                  <a:gd name="T16" fmla="*/ 0 w 39"/>
                  <a:gd name="T17" fmla="*/ 0 h 100"/>
                  <a:gd name="T18" fmla="*/ 14 w 39"/>
                  <a:gd name="T19" fmla="*/ 7 h 100"/>
                  <a:gd name="T20" fmla="*/ 27 w 39"/>
                  <a:gd name="T21" fmla="*/ 18 h 100"/>
                  <a:gd name="T22" fmla="*/ 30 w 39"/>
                  <a:gd name="T23" fmla="*/ 23 h 100"/>
                  <a:gd name="T24" fmla="*/ 35 w 39"/>
                  <a:gd name="T25" fmla="*/ 32 h 100"/>
                  <a:gd name="T26" fmla="*/ 37 w 39"/>
                  <a:gd name="T27" fmla="*/ 42 h 100"/>
                  <a:gd name="T28" fmla="*/ 39 w 39"/>
                  <a:gd name="T29" fmla="*/ 52 h 100"/>
                  <a:gd name="T30" fmla="*/ 35 w 39"/>
                  <a:gd name="T31" fmla="*/ 67 h 100"/>
                  <a:gd name="T32" fmla="*/ 27 w 39"/>
                  <a:gd name="T33" fmla="*/ 82 h 100"/>
                  <a:gd name="T34" fmla="*/ 14 w 39"/>
                  <a:gd name="T35" fmla="*/ 92 h 100"/>
                  <a:gd name="T36" fmla="*/ 0 w 39"/>
                  <a:gd name="T37" fmla="*/ 100 h 100"/>
                  <a:gd name="T38" fmla="*/ 0 w 39"/>
                  <a:gd name="T3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00">
                    <a:moveTo>
                      <a:pt x="0" y="100"/>
                    </a:moveTo>
                    <a:lnTo>
                      <a:pt x="0" y="85"/>
                    </a:lnTo>
                    <a:lnTo>
                      <a:pt x="0" y="70"/>
                    </a:lnTo>
                    <a:lnTo>
                      <a:pt x="0" y="55"/>
                    </a:lnTo>
                    <a:lnTo>
                      <a:pt x="0" y="43"/>
                    </a:lnTo>
                    <a:lnTo>
                      <a:pt x="0" y="30"/>
                    </a:lnTo>
                    <a:lnTo>
                      <a:pt x="0" y="18"/>
                    </a:lnTo>
                    <a:lnTo>
                      <a:pt x="0" y="8"/>
                    </a:lnTo>
                    <a:lnTo>
                      <a:pt x="0" y="0"/>
                    </a:lnTo>
                    <a:lnTo>
                      <a:pt x="14" y="7"/>
                    </a:lnTo>
                    <a:lnTo>
                      <a:pt x="27" y="18"/>
                    </a:lnTo>
                    <a:lnTo>
                      <a:pt x="30" y="23"/>
                    </a:lnTo>
                    <a:lnTo>
                      <a:pt x="35" y="32"/>
                    </a:lnTo>
                    <a:lnTo>
                      <a:pt x="37" y="42"/>
                    </a:lnTo>
                    <a:lnTo>
                      <a:pt x="39" y="52"/>
                    </a:lnTo>
                    <a:lnTo>
                      <a:pt x="35" y="67"/>
                    </a:lnTo>
                    <a:lnTo>
                      <a:pt x="27" y="82"/>
                    </a:lnTo>
                    <a:lnTo>
                      <a:pt x="14" y="92"/>
                    </a:lnTo>
                    <a:lnTo>
                      <a:pt x="0" y="100"/>
                    </a:lnTo>
                    <a:lnTo>
                      <a:pt x="0" y="100"/>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3" name="Freeform 963"/>
              <p:cNvSpPr>
                <a:spLocks/>
              </p:cNvSpPr>
              <p:nvPr/>
            </p:nvSpPr>
            <p:spPr bwMode="auto">
              <a:xfrm>
                <a:off x="3905" y="2465"/>
                <a:ext cx="24" cy="51"/>
              </a:xfrm>
              <a:custGeom>
                <a:avLst/>
                <a:gdLst>
                  <a:gd name="T0" fmla="*/ 2 w 49"/>
                  <a:gd name="T1" fmla="*/ 104 h 104"/>
                  <a:gd name="T2" fmla="*/ 0 w 49"/>
                  <a:gd name="T3" fmla="*/ 89 h 104"/>
                  <a:gd name="T4" fmla="*/ 0 w 49"/>
                  <a:gd name="T5" fmla="*/ 77 h 104"/>
                  <a:gd name="T6" fmla="*/ 0 w 49"/>
                  <a:gd name="T7" fmla="*/ 62 h 104"/>
                  <a:gd name="T8" fmla="*/ 0 w 49"/>
                  <a:gd name="T9" fmla="*/ 52 h 104"/>
                  <a:gd name="T10" fmla="*/ 0 w 49"/>
                  <a:gd name="T11" fmla="*/ 39 h 104"/>
                  <a:gd name="T12" fmla="*/ 0 w 49"/>
                  <a:gd name="T13" fmla="*/ 25 h 104"/>
                  <a:gd name="T14" fmla="*/ 0 w 49"/>
                  <a:gd name="T15" fmla="*/ 12 h 104"/>
                  <a:gd name="T16" fmla="*/ 0 w 49"/>
                  <a:gd name="T17" fmla="*/ 0 h 104"/>
                  <a:gd name="T18" fmla="*/ 17 w 49"/>
                  <a:gd name="T19" fmla="*/ 5 h 104"/>
                  <a:gd name="T20" fmla="*/ 34 w 49"/>
                  <a:gd name="T21" fmla="*/ 17 h 104"/>
                  <a:gd name="T22" fmla="*/ 39 w 49"/>
                  <a:gd name="T23" fmla="*/ 24 h 104"/>
                  <a:gd name="T24" fmla="*/ 44 w 49"/>
                  <a:gd name="T25" fmla="*/ 34 h 104"/>
                  <a:gd name="T26" fmla="*/ 47 w 49"/>
                  <a:gd name="T27" fmla="*/ 44 h 104"/>
                  <a:gd name="T28" fmla="*/ 49 w 49"/>
                  <a:gd name="T29" fmla="*/ 54 h 104"/>
                  <a:gd name="T30" fmla="*/ 47 w 49"/>
                  <a:gd name="T31" fmla="*/ 62 h 104"/>
                  <a:gd name="T32" fmla="*/ 44 w 49"/>
                  <a:gd name="T33" fmla="*/ 70 h 104"/>
                  <a:gd name="T34" fmla="*/ 39 w 49"/>
                  <a:gd name="T35" fmla="*/ 79 h 104"/>
                  <a:gd name="T36" fmla="*/ 34 w 49"/>
                  <a:gd name="T37" fmla="*/ 89 h 104"/>
                  <a:gd name="T38" fmla="*/ 19 w 49"/>
                  <a:gd name="T39" fmla="*/ 97 h 104"/>
                  <a:gd name="T40" fmla="*/ 2 w 49"/>
                  <a:gd name="T41" fmla="*/ 104 h 104"/>
                  <a:gd name="T42" fmla="*/ 2 w 49"/>
                  <a:gd name="T4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04">
                    <a:moveTo>
                      <a:pt x="2" y="104"/>
                    </a:moveTo>
                    <a:lnTo>
                      <a:pt x="0" y="89"/>
                    </a:lnTo>
                    <a:lnTo>
                      <a:pt x="0" y="77"/>
                    </a:lnTo>
                    <a:lnTo>
                      <a:pt x="0" y="62"/>
                    </a:lnTo>
                    <a:lnTo>
                      <a:pt x="0" y="52"/>
                    </a:lnTo>
                    <a:lnTo>
                      <a:pt x="0" y="39"/>
                    </a:lnTo>
                    <a:lnTo>
                      <a:pt x="0" y="25"/>
                    </a:lnTo>
                    <a:lnTo>
                      <a:pt x="0" y="12"/>
                    </a:lnTo>
                    <a:lnTo>
                      <a:pt x="0" y="0"/>
                    </a:lnTo>
                    <a:lnTo>
                      <a:pt x="17" y="5"/>
                    </a:lnTo>
                    <a:lnTo>
                      <a:pt x="34" y="17"/>
                    </a:lnTo>
                    <a:lnTo>
                      <a:pt x="39" y="24"/>
                    </a:lnTo>
                    <a:lnTo>
                      <a:pt x="44" y="34"/>
                    </a:lnTo>
                    <a:lnTo>
                      <a:pt x="47" y="44"/>
                    </a:lnTo>
                    <a:lnTo>
                      <a:pt x="49" y="54"/>
                    </a:lnTo>
                    <a:lnTo>
                      <a:pt x="47" y="62"/>
                    </a:lnTo>
                    <a:lnTo>
                      <a:pt x="44" y="70"/>
                    </a:lnTo>
                    <a:lnTo>
                      <a:pt x="39" y="79"/>
                    </a:lnTo>
                    <a:lnTo>
                      <a:pt x="34" y="89"/>
                    </a:lnTo>
                    <a:lnTo>
                      <a:pt x="19" y="97"/>
                    </a:lnTo>
                    <a:lnTo>
                      <a:pt x="2" y="104"/>
                    </a:lnTo>
                    <a:lnTo>
                      <a:pt x="2" y="104"/>
                    </a:lnTo>
                    <a:close/>
                  </a:path>
                </a:pathLst>
              </a:custGeom>
              <a:solidFill>
                <a:srgbClr val="D91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4" name="Freeform 964"/>
              <p:cNvSpPr>
                <a:spLocks/>
              </p:cNvSpPr>
              <p:nvPr/>
            </p:nvSpPr>
            <p:spPr bwMode="auto">
              <a:xfrm>
                <a:off x="3981" y="2394"/>
                <a:ext cx="31" cy="31"/>
              </a:xfrm>
              <a:custGeom>
                <a:avLst/>
                <a:gdLst>
                  <a:gd name="T0" fmla="*/ 30 w 61"/>
                  <a:gd name="T1" fmla="*/ 62 h 62"/>
                  <a:gd name="T2" fmla="*/ 41 w 61"/>
                  <a:gd name="T3" fmla="*/ 58 h 62"/>
                  <a:gd name="T4" fmla="*/ 51 w 61"/>
                  <a:gd name="T5" fmla="*/ 52 h 62"/>
                  <a:gd name="T6" fmla="*/ 58 w 61"/>
                  <a:gd name="T7" fmla="*/ 41 h 62"/>
                  <a:gd name="T8" fmla="*/ 61 w 61"/>
                  <a:gd name="T9" fmla="*/ 30 h 62"/>
                  <a:gd name="T10" fmla="*/ 58 w 61"/>
                  <a:gd name="T11" fmla="*/ 16 h 62"/>
                  <a:gd name="T12" fmla="*/ 51 w 61"/>
                  <a:gd name="T13" fmla="*/ 6 h 62"/>
                  <a:gd name="T14" fmla="*/ 41 w 61"/>
                  <a:gd name="T15" fmla="*/ 0 h 62"/>
                  <a:gd name="T16" fmla="*/ 30 w 61"/>
                  <a:gd name="T17" fmla="*/ 0 h 62"/>
                  <a:gd name="T18" fmla="*/ 16 w 61"/>
                  <a:gd name="T19" fmla="*/ 0 h 62"/>
                  <a:gd name="T20" fmla="*/ 6 w 61"/>
                  <a:gd name="T21" fmla="*/ 6 h 62"/>
                  <a:gd name="T22" fmla="*/ 0 w 61"/>
                  <a:gd name="T23" fmla="*/ 16 h 62"/>
                  <a:gd name="T24" fmla="*/ 0 w 61"/>
                  <a:gd name="T25" fmla="*/ 30 h 62"/>
                  <a:gd name="T26" fmla="*/ 0 w 61"/>
                  <a:gd name="T27" fmla="*/ 41 h 62"/>
                  <a:gd name="T28" fmla="*/ 6 w 61"/>
                  <a:gd name="T29" fmla="*/ 52 h 62"/>
                  <a:gd name="T30" fmla="*/ 16 w 61"/>
                  <a:gd name="T31" fmla="*/ 58 h 62"/>
                  <a:gd name="T32" fmla="*/ 30 w 61"/>
                  <a:gd name="T33" fmla="*/ 62 h 62"/>
                  <a:gd name="T34" fmla="*/ 30 w 61"/>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
                    <a:moveTo>
                      <a:pt x="30" y="62"/>
                    </a:moveTo>
                    <a:lnTo>
                      <a:pt x="41" y="58"/>
                    </a:lnTo>
                    <a:lnTo>
                      <a:pt x="51" y="52"/>
                    </a:lnTo>
                    <a:lnTo>
                      <a:pt x="58" y="41"/>
                    </a:lnTo>
                    <a:lnTo>
                      <a:pt x="61" y="30"/>
                    </a:lnTo>
                    <a:lnTo>
                      <a:pt x="58" y="16"/>
                    </a:lnTo>
                    <a:lnTo>
                      <a:pt x="51" y="6"/>
                    </a:lnTo>
                    <a:lnTo>
                      <a:pt x="41" y="0"/>
                    </a:lnTo>
                    <a:lnTo>
                      <a:pt x="30" y="0"/>
                    </a:lnTo>
                    <a:lnTo>
                      <a:pt x="16" y="0"/>
                    </a:lnTo>
                    <a:lnTo>
                      <a:pt x="6" y="6"/>
                    </a:lnTo>
                    <a:lnTo>
                      <a:pt x="0" y="16"/>
                    </a:lnTo>
                    <a:lnTo>
                      <a:pt x="0" y="30"/>
                    </a:lnTo>
                    <a:lnTo>
                      <a:pt x="0" y="41"/>
                    </a:lnTo>
                    <a:lnTo>
                      <a:pt x="6" y="52"/>
                    </a:lnTo>
                    <a:lnTo>
                      <a:pt x="16" y="58"/>
                    </a:lnTo>
                    <a:lnTo>
                      <a:pt x="30" y="62"/>
                    </a:lnTo>
                    <a:lnTo>
                      <a:pt x="30" y="62"/>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5" name="Freeform 965"/>
              <p:cNvSpPr>
                <a:spLocks/>
              </p:cNvSpPr>
              <p:nvPr/>
            </p:nvSpPr>
            <p:spPr bwMode="auto">
              <a:xfrm>
                <a:off x="3916" y="2409"/>
                <a:ext cx="33" cy="33"/>
              </a:xfrm>
              <a:custGeom>
                <a:avLst/>
                <a:gdLst>
                  <a:gd name="T0" fmla="*/ 32 w 65"/>
                  <a:gd name="T1" fmla="*/ 65 h 65"/>
                  <a:gd name="T2" fmla="*/ 44 w 65"/>
                  <a:gd name="T3" fmla="*/ 62 h 65"/>
                  <a:gd name="T4" fmla="*/ 55 w 65"/>
                  <a:gd name="T5" fmla="*/ 53 h 65"/>
                  <a:gd name="T6" fmla="*/ 62 w 65"/>
                  <a:gd name="T7" fmla="*/ 43 h 65"/>
                  <a:gd name="T8" fmla="*/ 65 w 65"/>
                  <a:gd name="T9" fmla="*/ 32 h 65"/>
                  <a:gd name="T10" fmla="*/ 62 w 65"/>
                  <a:gd name="T11" fmla="*/ 16 h 65"/>
                  <a:gd name="T12" fmla="*/ 55 w 65"/>
                  <a:gd name="T13" fmla="*/ 8 h 65"/>
                  <a:gd name="T14" fmla="*/ 44 w 65"/>
                  <a:gd name="T15" fmla="*/ 1 h 65"/>
                  <a:gd name="T16" fmla="*/ 32 w 65"/>
                  <a:gd name="T17" fmla="*/ 0 h 65"/>
                  <a:gd name="T18" fmla="*/ 18 w 65"/>
                  <a:gd name="T19" fmla="*/ 1 h 65"/>
                  <a:gd name="T20" fmla="*/ 10 w 65"/>
                  <a:gd name="T21" fmla="*/ 8 h 65"/>
                  <a:gd name="T22" fmla="*/ 2 w 65"/>
                  <a:gd name="T23" fmla="*/ 16 h 65"/>
                  <a:gd name="T24" fmla="*/ 0 w 65"/>
                  <a:gd name="T25" fmla="*/ 32 h 65"/>
                  <a:gd name="T26" fmla="*/ 2 w 65"/>
                  <a:gd name="T27" fmla="*/ 43 h 65"/>
                  <a:gd name="T28" fmla="*/ 10 w 65"/>
                  <a:gd name="T29" fmla="*/ 53 h 65"/>
                  <a:gd name="T30" fmla="*/ 18 w 65"/>
                  <a:gd name="T31" fmla="*/ 62 h 65"/>
                  <a:gd name="T32" fmla="*/ 32 w 65"/>
                  <a:gd name="T33" fmla="*/ 65 h 65"/>
                  <a:gd name="T34" fmla="*/ 32 w 65"/>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5">
                    <a:moveTo>
                      <a:pt x="32" y="65"/>
                    </a:moveTo>
                    <a:lnTo>
                      <a:pt x="44" y="62"/>
                    </a:lnTo>
                    <a:lnTo>
                      <a:pt x="55" y="53"/>
                    </a:lnTo>
                    <a:lnTo>
                      <a:pt x="62" y="43"/>
                    </a:lnTo>
                    <a:lnTo>
                      <a:pt x="65" y="32"/>
                    </a:lnTo>
                    <a:lnTo>
                      <a:pt x="62" y="16"/>
                    </a:lnTo>
                    <a:lnTo>
                      <a:pt x="55" y="8"/>
                    </a:lnTo>
                    <a:lnTo>
                      <a:pt x="44" y="1"/>
                    </a:lnTo>
                    <a:lnTo>
                      <a:pt x="32" y="0"/>
                    </a:lnTo>
                    <a:lnTo>
                      <a:pt x="18" y="1"/>
                    </a:lnTo>
                    <a:lnTo>
                      <a:pt x="10" y="8"/>
                    </a:lnTo>
                    <a:lnTo>
                      <a:pt x="2" y="16"/>
                    </a:lnTo>
                    <a:lnTo>
                      <a:pt x="0" y="32"/>
                    </a:lnTo>
                    <a:lnTo>
                      <a:pt x="2" y="43"/>
                    </a:lnTo>
                    <a:lnTo>
                      <a:pt x="10" y="53"/>
                    </a:lnTo>
                    <a:lnTo>
                      <a:pt x="18" y="62"/>
                    </a:lnTo>
                    <a:lnTo>
                      <a:pt x="32" y="65"/>
                    </a:lnTo>
                    <a:lnTo>
                      <a:pt x="32" y="6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6" name="Freeform 966"/>
              <p:cNvSpPr>
                <a:spLocks/>
              </p:cNvSpPr>
              <p:nvPr/>
            </p:nvSpPr>
            <p:spPr bwMode="auto">
              <a:xfrm>
                <a:off x="3949" y="2462"/>
                <a:ext cx="31" cy="30"/>
              </a:xfrm>
              <a:custGeom>
                <a:avLst/>
                <a:gdLst>
                  <a:gd name="T0" fmla="*/ 32 w 60"/>
                  <a:gd name="T1" fmla="*/ 60 h 60"/>
                  <a:gd name="T2" fmla="*/ 42 w 60"/>
                  <a:gd name="T3" fmla="*/ 59 h 60"/>
                  <a:gd name="T4" fmla="*/ 50 w 60"/>
                  <a:gd name="T5" fmla="*/ 52 h 60"/>
                  <a:gd name="T6" fmla="*/ 57 w 60"/>
                  <a:gd name="T7" fmla="*/ 42 h 60"/>
                  <a:gd name="T8" fmla="*/ 60 w 60"/>
                  <a:gd name="T9" fmla="*/ 32 h 60"/>
                  <a:gd name="T10" fmla="*/ 57 w 60"/>
                  <a:gd name="T11" fmla="*/ 17 h 60"/>
                  <a:gd name="T12" fmla="*/ 50 w 60"/>
                  <a:gd name="T13" fmla="*/ 8 h 60"/>
                  <a:gd name="T14" fmla="*/ 42 w 60"/>
                  <a:gd name="T15" fmla="*/ 2 h 60"/>
                  <a:gd name="T16" fmla="*/ 32 w 60"/>
                  <a:gd name="T17" fmla="*/ 0 h 60"/>
                  <a:gd name="T18" fmla="*/ 17 w 60"/>
                  <a:gd name="T19" fmla="*/ 2 h 60"/>
                  <a:gd name="T20" fmla="*/ 8 w 60"/>
                  <a:gd name="T21" fmla="*/ 8 h 60"/>
                  <a:gd name="T22" fmla="*/ 2 w 60"/>
                  <a:gd name="T23" fmla="*/ 17 h 60"/>
                  <a:gd name="T24" fmla="*/ 0 w 60"/>
                  <a:gd name="T25" fmla="*/ 32 h 60"/>
                  <a:gd name="T26" fmla="*/ 2 w 60"/>
                  <a:gd name="T27" fmla="*/ 42 h 60"/>
                  <a:gd name="T28" fmla="*/ 8 w 60"/>
                  <a:gd name="T29" fmla="*/ 52 h 60"/>
                  <a:gd name="T30" fmla="*/ 17 w 60"/>
                  <a:gd name="T31" fmla="*/ 59 h 60"/>
                  <a:gd name="T32" fmla="*/ 32 w 60"/>
                  <a:gd name="T33" fmla="*/ 60 h 60"/>
                  <a:gd name="T34" fmla="*/ 32 w 60"/>
                  <a:gd name="T3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0">
                    <a:moveTo>
                      <a:pt x="32" y="60"/>
                    </a:moveTo>
                    <a:lnTo>
                      <a:pt x="42" y="59"/>
                    </a:lnTo>
                    <a:lnTo>
                      <a:pt x="50" y="52"/>
                    </a:lnTo>
                    <a:lnTo>
                      <a:pt x="57" y="42"/>
                    </a:lnTo>
                    <a:lnTo>
                      <a:pt x="60" y="32"/>
                    </a:lnTo>
                    <a:lnTo>
                      <a:pt x="57" y="17"/>
                    </a:lnTo>
                    <a:lnTo>
                      <a:pt x="50" y="8"/>
                    </a:lnTo>
                    <a:lnTo>
                      <a:pt x="42" y="2"/>
                    </a:lnTo>
                    <a:lnTo>
                      <a:pt x="32" y="0"/>
                    </a:lnTo>
                    <a:lnTo>
                      <a:pt x="17" y="2"/>
                    </a:lnTo>
                    <a:lnTo>
                      <a:pt x="8" y="8"/>
                    </a:lnTo>
                    <a:lnTo>
                      <a:pt x="2" y="17"/>
                    </a:lnTo>
                    <a:lnTo>
                      <a:pt x="0" y="32"/>
                    </a:lnTo>
                    <a:lnTo>
                      <a:pt x="2" y="42"/>
                    </a:lnTo>
                    <a:lnTo>
                      <a:pt x="8" y="52"/>
                    </a:lnTo>
                    <a:lnTo>
                      <a:pt x="17" y="59"/>
                    </a:lnTo>
                    <a:lnTo>
                      <a:pt x="32" y="60"/>
                    </a:lnTo>
                    <a:lnTo>
                      <a:pt x="32" y="60"/>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7" name="Freeform 967"/>
              <p:cNvSpPr>
                <a:spLocks/>
              </p:cNvSpPr>
              <p:nvPr/>
            </p:nvSpPr>
            <p:spPr bwMode="auto">
              <a:xfrm>
                <a:off x="4006" y="2480"/>
                <a:ext cx="33" cy="33"/>
              </a:xfrm>
              <a:custGeom>
                <a:avLst/>
                <a:gdLst>
                  <a:gd name="T0" fmla="*/ 33 w 67"/>
                  <a:gd name="T1" fmla="*/ 65 h 65"/>
                  <a:gd name="T2" fmla="*/ 45 w 67"/>
                  <a:gd name="T3" fmla="*/ 62 h 65"/>
                  <a:gd name="T4" fmla="*/ 57 w 67"/>
                  <a:gd name="T5" fmla="*/ 53 h 65"/>
                  <a:gd name="T6" fmla="*/ 64 w 67"/>
                  <a:gd name="T7" fmla="*/ 43 h 65"/>
                  <a:gd name="T8" fmla="*/ 67 w 67"/>
                  <a:gd name="T9" fmla="*/ 32 h 65"/>
                  <a:gd name="T10" fmla="*/ 64 w 67"/>
                  <a:gd name="T11" fmla="*/ 18 h 65"/>
                  <a:gd name="T12" fmla="*/ 57 w 67"/>
                  <a:gd name="T13" fmla="*/ 8 h 65"/>
                  <a:gd name="T14" fmla="*/ 45 w 67"/>
                  <a:gd name="T15" fmla="*/ 2 h 65"/>
                  <a:gd name="T16" fmla="*/ 33 w 67"/>
                  <a:gd name="T17" fmla="*/ 0 h 65"/>
                  <a:gd name="T18" fmla="*/ 18 w 67"/>
                  <a:gd name="T19" fmla="*/ 2 h 65"/>
                  <a:gd name="T20" fmla="*/ 8 w 67"/>
                  <a:gd name="T21" fmla="*/ 8 h 65"/>
                  <a:gd name="T22" fmla="*/ 2 w 67"/>
                  <a:gd name="T23" fmla="*/ 18 h 65"/>
                  <a:gd name="T24" fmla="*/ 0 w 67"/>
                  <a:gd name="T25" fmla="*/ 32 h 65"/>
                  <a:gd name="T26" fmla="*/ 2 w 67"/>
                  <a:gd name="T27" fmla="*/ 43 h 65"/>
                  <a:gd name="T28" fmla="*/ 8 w 67"/>
                  <a:gd name="T29" fmla="*/ 53 h 65"/>
                  <a:gd name="T30" fmla="*/ 18 w 67"/>
                  <a:gd name="T31" fmla="*/ 62 h 65"/>
                  <a:gd name="T32" fmla="*/ 33 w 67"/>
                  <a:gd name="T33" fmla="*/ 65 h 65"/>
                  <a:gd name="T34" fmla="*/ 33 w 67"/>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5">
                    <a:moveTo>
                      <a:pt x="33" y="65"/>
                    </a:moveTo>
                    <a:lnTo>
                      <a:pt x="45" y="62"/>
                    </a:lnTo>
                    <a:lnTo>
                      <a:pt x="57" y="53"/>
                    </a:lnTo>
                    <a:lnTo>
                      <a:pt x="64" y="43"/>
                    </a:lnTo>
                    <a:lnTo>
                      <a:pt x="67" y="32"/>
                    </a:lnTo>
                    <a:lnTo>
                      <a:pt x="64" y="18"/>
                    </a:lnTo>
                    <a:lnTo>
                      <a:pt x="57" y="8"/>
                    </a:lnTo>
                    <a:lnTo>
                      <a:pt x="45" y="2"/>
                    </a:lnTo>
                    <a:lnTo>
                      <a:pt x="33" y="0"/>
                    </a:lnTo>
                    <a:lnTo>
                      <a:pt x="18" y="2"/>
                    </a:lnTo>
                    <a:lnTo>
                      <a:pt x="8" y="8"/>
                    </a:lnTo>
                    <a:lnTo>
                      <a:pt x="2" y="18"/>
                    </a:lnTo>
                    <a:lnTo>
                      <a:pt x="0" y="32"/>
                    </a:lnTo>
                    <a:lnTo>
                      <a:pt x="2" y="43"/>
                    </a:lnTo>
                    <a:lnTo>
                      <a:pt x="8" y="53"/>
                    </a:lnTo>
                    <a:lnTo>
                      <a:pt x="18" y="62"/>
                    </a:lnTo>
                    <a:lnTo>
                      <a:pt x="33" y="65"/>
                    </a:lnTo>
                    <a:lnTo>
                      <a:pt x="33" y="65"/>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8" name="Freeform 968"/>
              <p:cNvSpPr>
                <a:spLocks/>
              </p:cNvSpPr>
              <p:nvPr/>
            </p:nvSpPr>
            <p:spPr bwMode="auto">
              <a:xfrm>
                <a:off x="3923" y="2526"/>
                <a:ext cx="31" cy="31"/>
              </a:xfrm>
              <a:custGeom>
                <a:avLst/>
                <a:gdLst>
                  <a:gd name="T0" fmla="*/ 31 w 62"/>
                  <a:gd name="T1" fmla="*/ 62 h 62"/>
                  <a:gd name="T2" fmla="*/ 42 w 62"/>
                  <a:gd name="T3" fmla="*/ 59 h 62"/>
                  <a:gd name="T4" fmla="*/ 52 w 62"/>
                  <a:gd name="T5" fmla="*/ 52 h 62"/>
                  <a:gd name="T6" fmla="*/ 59 w 62"/>
                  <a:gd name="T7" fmla="*/ 42 h 62"/>
                  <a:gd name="T8" fmla="*/ 62 w 62"/>
                  <a:gd name="T9" fmla="*/ 30 h 62"/>
                  <a:gd name="T10" fmla="*/ 59 w 62"/>
                  <a:gd name="T11" fmla="*/ 17 h 62"/>
                  <a:gd name="T12" fmla="*/ 52 w 62"/>
                  <a:gd name="T13" fmla="*/ 9 h 62"/>
                  <a:gd name="T14" fmla="*/ 42 w 62"/>
                  <a:gd name="T15" fmla="*/ 2 h 62"/>
                  <a:gd name="T16" fmla="*/ 31 w 62"/>
                  <a:gd name="T17" fmla="*/ 0 h 62"/>
                  <a:gd name="T18" fmla="*/ 17 w 62"/>
                  <a:gd name="T19" fmla="*/ 2 h 62"/>
                  <a:gd name="T20" fmla="*/ 9 w 62"/>
                  <a:gd name="T21" fmla="*/ 9 h 62"/>
                  <a:gd name="T22" fmla="*/ 2 w 62"/>
                  <a:gd name="T23" fmla="*/ 17 h 62"/>
                  <a:gd name="T24" fmla="*/ 0 w 62"/>
                  <a:gd name="T25" fmla="*/ 30 h 62"/>
                  <a:gd name="T26" fmla="*/ 2 w 62"/>
                  <a:gd name="T27" fmla="*/ 42 h 62"/>
                  <a:gd name="T28" fmla="*/ 9 w 62"/>
                  <a:gd name="T29" fmla="*/ 52 h 62"/>
                  <a:gd name="T30" fmla="*/ 17 w 62"/>
                  <a:gd name="T31" fmla="*/ 59 h 62"/>
                  <a:gd name="T32" fmla="*/ 31 w 62"/>
                  <a:gd name="T33" fmla="*/ 62 h 62"/>
                  <a:gd name="T34" fmla="*/ 31 w 62"/>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2">
                    <a:moveTo>
                      <a:pt x="31" y="62"/>
                    </a:moveTo>
                    <a:lnTo>
                      <a:pt x="42" y="59"/>
                    </a:lnTo>
                    <a:lnTo>
                      <a:pt x="52" y="52"/>
                    </a:lnTo>
                    <a:lnTo>
                      <a:pt x="59" y="42"/>
                    </a:lnTo>
                    <a:lnTo>
                      <a:pt x="62" y="30"/>
                    </a:lnTo>
                    <a:lnTo>
                      <a:pt x="59" y="17"/>
                    </a:lnTo>
                    <a:lnTo>
                      <a:pt x="52" y="9"/>
                    </a:lnTo>
                    <a:lnTo>
                      <a:pt x="42" y="2"/>
                    </a:lnTo>
                    <a:lnTo>
                      <a:pt x="31" y="0"/>
                    </a:lnTo>
                    <a:lnTo>
                      <a:pt x="17" y="2"/>
                    </a:lnTo>
                    <a:lnTo>
                      <a:pt x="9" y="9"/>
                    </a:lnTo>
                    <a:lnTo>
                      <a:pt x="2" y="17"/>
                    </a:lnTo>
                    <a:lnTo>
                      <a:pt x="0" y="30"/>
                    </a:lnTo>
                    <a:lnTo>
                      <a:pt x="2" y="42"/>
                    </a:lnTo>
                    <a:lnTo>
                      <a:pt x="9" y="52"/>
                    </a:lnTo>
                    <a:lnTo>
                      <a:pt x="17" y="59"/>
                    </a:lnTo>
                    <a:lnTo>
                      <a:pt x="31" y="62"/>
                    </a:lnTo>
                    <a:lnTo>
                      <a:pt x="31" y="62"/>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9" name="Freeform 969"/>
              <p:cNvSpPr>
                <a:spLocks/>
              </p:cNvSpPr>
              <p:nvPr/>
            </p:nvSpPr>
            <p:spPr bwMode="auto">
              <a:xfrm>
                <a:off x="3978" y="2546"/>
                <a:ext cx="31" cy="32"/>
              </a:xfrm>
              <a:custGeom>
                <a:avLst/>
                <a:gdLst>
                  <a:gd name="T0" fmla="*/ 28 w 62"/>
                  <a:gd name="T1" fmla="*/ 66 h 66"/>
                  <a:gd name="T2" fmla="*/ 40 w 62"/>
                  <a:gd name="T3" fmla="*/ 62 h 66"/>
                  <a:gd name="T4" fmla="*/ 52 w 62"/>
                  <a:gd name="T5" fmla="*/ 56 h 66"/>
                  <a:gd name="T6" fmla="*/ 58 w 62"/>
                  <a:gd name="T7" fmla="*/ 44 h 66"/>
                  <a:gd name="T8" fmla="*/ 62 w 62"/>
                  <a:gd name="T9" fmla="*/ 32 h 66"/>
                  <a:gd name="T10" fmla="*/ 58 w 62"/>
                  <a:gd name="T11" fmla="*/ 17 h 66"/>
                  <a:gd name="T12" fmla="*/ 52 w 62"/>
                  <a:gd name="T13" fmla="*/ 9 h 66"/>
                  <a:gd name="T14" fmla="*/ 40 w 62"/>
                  <a:gd name="T15" fmla="*/ 2 h 66"/>
                  <a:gd name="T16" fmla="*/ 28 w 62"/>
                  <a:gd name="T17" fmla="*/ 0 h 66"/>
                  <a:gd name="T18" fmla="*/ 15 w 62"/>
                  <a:gd name="T19" fmla="*/ 2 h 66"/>
                  <a:gd name="T20" fmla="*/ 7 w 62"/>
                  <a:gd name="T21" fmla="*/ 9 h 66"/>
                  <a:gd name="T22" fmla="*/ 0 w 62"/>
                  <a:gd name="T23" fmla="*/ 17 h 66"/>
                  <a:gd name="T24" fmla="*/ 0 w 62"/>
                  <a:gd name="T25" fmla="*/ 32 h 66"/>
                  <a:gd name="T26" fmla="*/ 0 w 62"/>
                  <a:gd name="T27" fmla="*/ 44 h 66"/>
                  <a:gd name="T28" fmla="*/ 7 w 62"/>
                  <a:gd name="T29" fmla="*/ 56 h 66"/>
                  <a:gd name="T30" fmla="*/ 15 w 62"/>
                  <a:gd name="T31" fmla="*/ 62 h 66"/>
                  <a:gd name="T32" fmla="*/ 28 w 62"/>
                  <a:gd name="T33" fmla="*/ 66 h 66"/>
                  <a:gd name="T34" fmla="*/ 28 w 62"/>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6">
                    <a:moveTo>
                      <a:pt x="28" y="66"/>
                    </a:moveTo>
                    <a:lnTo>
                      <a:pt x="40" y="62"/>
                    </a:lnTo>
                    <a:lnTo>
                      <a:pt x="52" y="56"/>
                    </a:lnTo>
                    <a:lnTo>
                      <a:pt x="58" y="44"/>
                    </a:lnTo>
                    <a:lnTo>
                      <a:pt x="62" y="32"/>
                    </a:lnTo>
                    <a:lnTo>
                      <a:pt x="58" y="17"/>
                    </a:lnTo>
                    <a:lnTo>
                      <a:pt x="52" y="9"/>
                    </a:lnTo>
                    <a:lnTo>
                      <a:pt x="40" y="2"/>
                    </a:lnTo>
                    <a:lnTo>
                      <a:pt x="28" y="0"/>
                    </a:lnTo>
                    <a:lnTo>
                      <a:pt x="15" y="2"/>
                    </a:lnTo>
                    <a:lnTo>
                      <a:pt x="7" y="9"/>
                    </a:lnTo>
                    <a:lnTo>
                      <a:pt x="0" y="17"/>
                    </a:lnTo>
                    <a:lnTo>
                      <a:pt x="0" y="32"/>
                    </a:lnTo>
                    <a:lnTo>
                      <a:pt x="0" y="44"/>
                    </a:lnTo>
                    <a:lnTo>
                      <a:pt x="7" y="56"/>
                    </a:lnTo>
                    <a:lnTo>
                      <a:pt x="15" y="62"/>
                    </a:lnTo>
                    <a:lnTo>
                      <a:pt x="28" y="66"/>
                    </a:lnTo>
                    <a:lnTo>
                      <a:pt x="28" y="66"/>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0" name="Freeform 970"/>
              <p:cNvSpPr>
                <a:spLocks/>
              </p:cNvSpPr>
              <p:nvPr/>
            </p:nvSpPr>
            <p:spPr bwMode="auto">
              <a:xfrm>
                <a:off x="3908" y="2586"/>
                <a:ext cx="30" cy="29"/>
              </a:xfrm>
              <a:custGeom>
                <a:avLst/>
                <a:gdLst>
                  <a:gd name="T0" fmla="*/ 30 w 61"/>
                  <a:gd name="T1" fmla="*/ 58 h 58"/>
                  <a:gd name="T2" fmla="*/ 42 w 61"/>
                  <a:gd name="T3" fmla="*/ 55 h 58"/>
                  <a:gd name="T4" fmla="*/ 52 w 61"/>
                  <a:gd name="T5" fmla="*/ 50 h 58"/>
                  <a:gd name="T6" fmla="*/ 57 w 61"/>
                  <a:gd name="T7" fmla="*/ 40 h 58"/>
                  <a:gd name="T8" fmla="*/ 61 w 61"/>
                  <a:gd name="T9" fmla="*/ 28 h 58"/>
                  <a:gd name="T10" fmla="*/ 57 w 61"/>
                  <a:gd name="T11" fmla="*/ 16 h 58"/>
                  <a:gd name="T12" fmla="*/ 52 w 61"/>
                  <a:gd name="T13" fmla="*/ 8 h 58"/>
                  <a:gd name="T14" fmla="*/ 42 w 61"/>
                  <a:gd name="T15" fmla="*/ 1 h 58"/>
                  <a:gd name="T16" fmla="*/ 30 w 61"/>
                  <a:gd name="T17" fmla="*/ 0 h 58"/>
                  <a:gd name="T18" fmla="*/ 19 w 61"/>
                  <a:gd name="T19" fmla="*/ 1 h 58"/>
                  <a:gd name="T20" fmla="*/ 9 w 61"/>
                  <a:gd name="T21" fmla="*/ 8 h 58"/>
                  <a:gd name="T22" fmla="*/ 2 w 61"/>
                  <a:gd name="T23" fmla="*/ 16 h 58"/>
                  <a:gd name="T24" fmla="*/ 0 w 61"/>
                  <a:gd name="T25" fmla="*/ 28 h 58"/>
                  <a:gd name="T26" fmla="*/ 2 w 61"/>
                  <a:gd name="T27" fmla="*/ 40 h 58"/>
                  <a:gd name="T28" fmla="*/ 9 w 61"/>
                  <a:gd name="T29" fmla="*/ 50 h 58"/>
                  <a:gd name="T30" fmla="*/ 19 w 61"/>
                  <a:gd name="T31" fmla="*/ 55 h 58"/>
                  <a:gd name="T32" fmla="*/ 30 w 61"/>
                  <a:gd name="T33" fmla="*/ 58 h 58"/>
                  <a:gd name="T34" fmla="*/ 30 w 61"/>
                  <a:gd name="T3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8">
                    <a:moveTo>
                      <a:pt x="30" y="58"/>
                    </a:moveTo>
                    <a:lnTo>
                      <a:pt x="42" y="55"/>
                    </a:lnTo>
                    <a:lnTo>
                      <a:pt x="52" y="50"/>
                    </a:lnTo>
                    <a:lnTo>
                      <a:pt x="57" y="40"/>
                    </a:lnTo>
                    <a:lnTo>
                      <a:pt x="61" y="28"/>
                    </a:lnTo>
                    <a:lnTo>
                      <a:pt x="57" y="16"/>
                    </a:lnTo>
                    <a:lnTo>
                      <a:pt x="52" y="8"/>
                    </a:lnTo>
                    <a:lnTo>
                      <a:pt x="42" y="1"/>
                    </a:lnTo>
                    <a:lnTo>
                      <a:pt x="30" y="0"/>
                    </a:lnTo>
                    <a:lnTo>
                      <a:pt x="19" y="1"/>
                    </a:lnTo>
                    <a:lnTo>
                      <a:pt x="9" y="8"/>
                    </a:lnTo>
                    <a:lnTo>
                      <a:pt x="2" y="16"/>
                    </a:lnTo>
                    <a:lnTo>
                      <a:pt x="0" y="28"/>
                    </a:lnTo>
                    <a:lnTo>
                      <a:pt x="2" y="40"/>
                    </a:lnTo>
                    <a:lnTo>
                      <a:pt x="9" y="50"/>
                    </a:lnTo>
                    <a:lnTo>
                      <a:pt x="19" y="55"/>
                    </a:lnTo>
                    <a:lnTo>
                      <a:pt x="30" y="58"/>
                    </a:lnTo>
                    <a:lnTo>
                      <a:pt x="30" y="58"/>
                    </a:lnTo>
                    <a:close/>
                  </a:path>
                </a:pathLst>
              </a:custGeom>
              <a:solidFill>
                <a:srgbClr val="D9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1" name="Freeform 971"/>
              <p:cNvSpPr>
                <a:spLocks/>
              </p:cNvSpPr>
              <p:nvPr/>
            </p:nvSpPr>
            <p:spPr bwMode="auto">
              <a:xfrm>
                <a:off x="3922" y="2414"/>
                <a:ext cx="16" cy="17"/>
              </a:xfrm>
              <a:custGeom>
                <a:avLst/>
                <a:gdLst>
                  <a:gd name="T0" fmla="*/ 15 w 32"/>
                  <a:gd name="T1" fmla="*/ 33 h 33"/>
                  <a:gd name="T2" fmla="*/ 27 w 32"/>
                  <a:gd name="T3" fmla="*/ 28 h 33"/>
                  <a:gd name="T4" fmla="*/ 32 w 32"/>
                  <a:gd name="T5" fmla="*/ 17 h 33"/>
                  <a:gd name="T6" fmla="*/ 27 w 32"/>
                  <a:gd name="T7" fmla="*/ 5 h 33"/>
                  <a:gd name="T8" fmla="*/ 15 w 32"/>
                  <a:gd name="T9" fmla="*/ 0 h 33"/>
                  <a:gd name="T10" fmla="*/ 3 w 32"/>
                  <a:gd name="T11" fmla="*/ 5 h 33"/>
                  <a:gd name="T12" fmla="*/ 0 w 32"/>
                  <a:gd name="T13" fmla="*/ 17 h 33"/>
                  <a:gd name="T14" fmla="*/ 3 w 32"/>
                  <a:gd name="T15" fmla="*/ 28 h 33"/>
                  <a:gd name="T16" fmla="*/ 15 w 32"/>
                  <a:gd name="T17" fmla="*/ 33 h 33"/>
                  <a:gd name="T18" fmla="*/ 15 w 32"/>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5" y="33"/>
                    </a:moveTo>
                    <a:lnTo>
                      <a:pt x="27" y="28"/>
                    </a:lnTo>
                    <a:lnTo>
                      <a:pt x="32" y="17"/>
                    </a:lnTo>
                    <a:lnTo>
                      <a:pt x="27" y="5"/>
                    </a:lnTo>
                    <a:lnTo>
                      <a:pt x="15" y="0"/>
                    </a:lnTo>
                    <a:lnTo>
                      <a:pt x="3" y="5"/>
                    </a:lnTo>
                    <a:lnTo>
                      <a:pt x="0" y="17"/>
                    </a:lnTo>
                    <a:lnTo>
                      <a:pt x="3" y="28"/>
                    </a:lnTo>
                    <a:lnTo>
                      <a:pt x="15" y="33"/>
                    </a:lnTo>
                    <a:lnTo>
                      <a:pt x="15" y="3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2" name="Freeform 972"/>
              <p:cNvSpPr>
                <a:spLocks/>
              </p:cNvSpPr>
              <p:nvPr/>
            </p:nvSpPr>
            <p:spPr bwMode="auto">
              <a:xfrm>
                <a:off x="3986" y="2399"/>
                <a:ext cx="15" cy="15"/>
              </a:xfrm>
              <a:custGeom>
                <a:avLst/>
                <a:gdLst>
                  <a:gd name="T0" fmla="*/ 15 w 30"/>
                  <a:gd name="T1" fmla="*/ 30 h 30"/>
                  <a:gd name="T2" fmla="*/ 25 w 30"/>
                  <a:gd name="T3" fmla="*/ 25 h 30"/>
                  <a:gd name="T4" fmla="*/ 30 w 30"/>
                  <a:gd name="T5" fmla="*/ 15 h 30"/>
                  <a:gd name="T6" fmla="*/ 25 w 30"/>
                  <a:gd name="T7" fmla="*/ 5 h 30"/>
                  <a:gd name="T8" fmla="*/ 15 w 30"/>
                  <a:gd name="T9" fmla="*/ 0 h 30"/>
                  <a:gd name="T10" fmla="*/ 3 w 30"/>
                  <a:gd name="T11" fmla="*/ 5 h 30"/>
                  <a:gd name="T12" fmla="*/ 0 w 30"/>
                  <a:gd name="T13" fmla="*/ 15 h 30"/>
                  <a:gd name="T14" fmla="*/ 3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5"/>
                    </a:lnTo>
                    <a:lnTo>
                      <a:pt x="15" y="0"/>
                    </a:lnTo>
                    <a:lnTo>
                      <a:pt x="3" y="5"/>
                    </a:lnTo>
                    <a:lnTo>
                      <a:pt x="0" y="15"/>
                    </a:lnTo>
                    <a:lnTo>
                      <a:pt x="3" y="25"/>
                    </a:lnTo>
                    <a:lnTo>
                      <a:pt x="15" y="30"/>
                    </a:lnTo>
                    <a:lnTo>
                      <a:pt x="15" y="30"/>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3" name="Freeform 973"/>
              <p:cNvSpPr>
                <a:spLocks/>
              </p:cNvSpPr>
              <p:nvPr/>
            </p:nvSpPr>
            <p:spPr bwMode="auto">
              <a:xfrm>
                <a:off x="3955" y="2467"/>
                <a:ext cx="15" cy="17"/>
              </a:xfrm>
              <a:custGeom>
                <a:avLst/>
                <a:gdLst>
                  <a:gd name="T0" fmla="*/ 17 w 32"/>
                  <a:gd name="T1" fmla="*/ 34 h 34"/>
                  <a:gd name="T2" fmla="*/ 27 w 32"/>
                  <a:gd name="T3" fmla="*/ 29 h 34"/>
                  <a:gd name="T4" fmla="*/ 32 w 32"/>
                  <a:gd name="T5" fmla="*/ 19 h 34"/>
                  <a:gd name="T6" fmla="*/ 27 w 32"/>
                  <a:gd name="T7" fmla="*/ 5 h 34"/>
                  <a:gd name="T8" fmla="*/ 17 w 32"/>
                  <a:gd name="T9" fmla="*/ 0 h 34"/>
                  <a:gd name="T10" fmla="*/ 5 w 32"/>
                  <a:gd name="T11" fmla="*/ 5 h 34"/>
                  <a:gd name="T12" fmla="*/ 0 w 32"/>
                  <a:gd name="T13" fmla="*/ 19 h 34"/>
                  <a:gd name="T14" fmla="*/ 5 w 32"/>
                  <a:gd name="T15" fmla="*/ 29 h 34"/>
                  <a:gd name="T16" fmla="*/ 17 w 32"/>
                  <a:gd name="T17" fmla="*/ 34 h 34"/>
                  <a:gd name="T18" fmla="*/ 17 w 32"/>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4">
                    <a:moveTo>
                      <a:pt x="17" y="34"/>
                    </a:moveTo>
                    <a:lnTo>
                      <a:pt x="27" y="29"/>
                    </a:lnTo>
                    <a:lnTo>
                      <a:pt x="32" y="19"/>
                    </a:lnTo>
                    <a:lnTo>
                      <a:pt x="27" y="5"/>
                    </a:lnTo>
                    <a:lnTo>
                      <a:pt x="17" y="0"/>
                    </a:lnTo>
                    <a:lnTo>
                      <a:pt x="5" y="5"/>
                    </a:lnTo>
                    <a:lnTo>
                      <a:pt x="0" y="19"/>
                    </a:lnTo>
                    <a:lnTo>
                      <a:pt x="5" y="29"/>
                    </a:lnTo>
                    <a:lnTo>
                      <a:pt x="17" y="34"/>
                    </a:lnTo>
                    <a:lnTo>
                      <a:pt x="17" y="34"/>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4" name="Freeform 974"/>
              <p:cNvSpPr>
                <a:spLocks/>
              </p:cNvSpPr>
              <p:nvPr/>
            </p:nvSpPr>
            <p:spPr bwMode="auto">
              <a:xfrm>
                <a:off x="4011" y="2485"/>
                <a:ext cx="17" cy="19"/>
              </a:xfrm>
              <a:custGeom>
                <a:avLst/>
                <a:gdLst>
                  <a:gd name="T0" fmla="*/ 18 w 35"/>
                  <a:gd name="T1" fmla="*/ 37 h 37"/>
                  <a:gd name="T2" fmla="*/ 30 w 35"/>
                  <a:gd name="T3" fmla="*/ 32 h 37"/>
                  <a:gd name="T4" fmla="*/ 35 w 35"/>
                  <a:gd name="T5" fmla="*/ 20 h 37"/>
                  <a:gd name="T6" fmla="*/ 30 w 35"/>
                  <a:gd name="T7" fmla="*/ 5 h 37"/>
                  <a:gd name="T8" fmla="*/ 18 w 35"/>
                  <a:gd name="T9" fmla="*/ 0 h 37"/>
                  <a:gd name="T10" fmla="*/ 5 w 35"/>
                  <a:gd name="T11" fmla="*/ 5 h 37"/>
                  <a:gd name="T12" fmla="*/ 0 w 35"/>
                  <a:gd name="T13" fmla="*/ 20 h 37"/>
                  <a:gd name="T14" fmla="*/ 5 w 35"/>
                  <a:gd name="T15" fmla="*/ 32 h 37"/>
                  <a:gd name="T16" fmla="*/ 18 w 35"/>
                  <a:gd name="T17" fmla="*/ 37 h 37"/>
                  <a:gd name="T18" fmla="*/ 18 w 35"/>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7">
                    <a:moveTo>
                      <a:pt x="18" y="37"/>
                    </a:moveTo>
                    <a:lnTo>
                      <a:pt x="30" y="32"/>
                    </a:lnTo>
                    <a:lnTo>
                      <a:pt x="35" y="20"/>
                    </a:lnTo>
                    <a:lnTo>
                      <a:pt x="30" y="5"/>
                    </a:lnTo>
                    <a:lnTo>
                      <a:pt x="18" y="0"/>
                    </a:lnTo>
                    <a:lnTo>
                      <a:pt x="5" y="5"/>
                    </a:lnTo>
                    <a:lnTo>
                      <a:pt x="0" y="20"/>
                    </a:lnTo>
                    <a:lnTo>
                      <a:pt x="5" y="32"/>
                    </a:lnTo>
                    <a:lnTo>
                      <a:pt x="18" y="37"/>
                    </a:lnTo>
                    <a:lnTo>
                      <a:pt x="18" y="37"/>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5" name="Freeform 975"/>
              <p:cNvSpPr>
                <a:spLocks/>
              </p:cNvSpPr>
              <p:nvPr/>
            </p:nvSpPr>
            <p:spPr bwMode="auto">
              <a:xfrm>
                <a:off x="3928" y="2531"/>
                <a:ext cx="16" cy="16"/>
              </a:xfrm>
              <a:custGeom>
                <a:avLst/>
                <a:gdLst>
                  <a:gd name="T0" fmla="*/ 15 w 31"/>
                  <a:gd name="T1" fmla="*/ 34 h 34"/>
                  <a:gd name="T2" fmla="*/ 25 w 31"/>
                  <a:gd name="T3" fmla="*/ 27 h 34"/>
                  <a:gd name="T4" fmla="*/ 31 w 31"/>
                  <a:gd name="T5" fmla="*/ 15 h 34"/>
                  <a:gd name="T6" fmla="*/ 25 w 31"/>
                  <a:gd name="T7" fmla="*/ 5 h 34"/>
                  <a:gd name="T8" fmla="*/ 15 w 31"/>
                  <a:gd name="T9" fmla="*/ 0 h 34"/>
                  <a:gd name="T10" fmla="*/ 3 w 31"/>
                  <a:gd name="T11" fmla="*/ 5 h 34"/>
                  <a:gd name="T12" fmla="*/ 0 w 31"/>
                  <a:gd name="T13" fmla="*/ 15 h 34"/>
                  <a:gd name="T14" fmla="*/ 3 w 31"/>
                  <a:gd name="T15" fmla="*/ 27 h 34"/>
                  <a:gd name="T16" fmla="*/ 15 w 31"/>
                  <a:gd name="T17" fmla="*/ 34 h 34"/>
                  <a:gd name="T18" fmla="*/ 15 w 31"/>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15" y="34"/>
                    </a:moveTo>
                    <a:lnTo>
                      <a:pt x="25" y="27"/>
                    </a:lnTo>
                    <a:lnTo>
                      <a:pt x="31" y="15"/>
                    </a:lnTo>
                    <a:lnTo>
                      <a:pt x="25" y="5"/>
                    </a:lnTo>
                    <a:lnTo>
                      <a:pt x="15" y="0"/>
                    </a:lnTo>
                    <a:lnTo>
                      <a:pt x="3" y="5"/>
                    </a:lnTo>
                    <a:lnTo>
                      <a:pt x="0" y="15"/>
                    </a:lnTo>
                    <a:lnTo>
                      <a:pt x="3" y="27"/>
                    </a:lnTo>
                    <a:lnTo>
                      <a:pt x="15" y="34"/>
                    </a:lnTo>
                    <a:lnTo>
                      <a:pt x="15" y="34"/>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6" name="Freeform 976"/>
              <p:cNvSpPr>
                <a:spLocks/>
              </p:cNvSpPr>
              <p:nvPr/>
            </p:nvSpPr>
            <p:spPr bwMode="auto">
              <a:xfrm>
                <a:off x="3982" y="2552"/>
                <a:ext cx="17" cy="16"/>
              </a:xfrm>
              <a:custGeom>
                <a:avLst/>
                <a:gdLst>
                  <a:gd name="T0" fmla="*/ 15 w 34"/>
                  <a:gd name="T1" fmla="*/ 33 h 33"/>
                  <a:gd name="T2" fmla="*/ 29 w 34"/>
                  <a:gd name="T3" fmla="*/ 27 h 33"/>
                  <a:gd name="T4" fmla="*/ 34 w 34"/>
                  <a:gd name="T5" fmla="*/ 17 h 33"/>
                  <a:gd name="T6" fmla="*/ 29 w 34"/>
                  <a:gd name="T7" fmla="*/ 3 h 33"/>
                  <a:gd name="T8" fmla="*/ 15 w 34"/>
                  <a:gd name="T9" fmla="*/ 0 h 33"/>
                  <a:gd name="T10" fmla="*/ 5 w 34"/>
                  <a:gd name="T11" fmla="*/ 3 h 33"/>
                  <a:gd name="T12" fmla="*/ 0 w 34"/>
                  <a:gd name="T13" fmla="*/ 17 h 33"/>
                  <a:gd name="T14" fmla="*/ 5 w 34"/>
                  <a:gd name="T15" fmla="*/ 27 h 33"/>
                  <a:gd name="T16" fmla="*/ 15 w 34"/>
                  <a:gd name="T17" fmla="*/ 33 h 33"/>
                  <a:gd name="T18" fmla="*/ 15 w 34"/>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5" y="33"/>
                    </a:moveTo>
                    <a:lnTo>
                      <a:pt x="29" y="27"/>
                    </a:lnTo>
                    <a:lnTo>
                      <a:pt x="34" y="17"/>
                    </a:lnTo>
                    <a:lnTo>
                      <a:pt x="29" y="3"/>
                    </a:lnTo>
                    <a:lnTo>
                      <a:pt x="15" y="0"/>
                    </a:lnTo>
                    <a:lnTo>
                      <a:pt x="5" y="3"/>
                    </a:lnTo>
                    <a:lnTo>
                      <a:pt x="0" y="17"/>
                    </a:lnTo>
                    <a:lnTo>
                      <a:pt x="5" y="27"/>
                    </a:lnTo>
                    <a:lnTo>
                      <a:pt x="15" y="33"/>
                    </a:lnTo>
                    <a:lnTo>
                      <a:pt x="15" y="33"/>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7" name="Freeform 977"/>
              <p:cNvSpPr>
                <a:spLocks/>
              </p:cNvSpPr>
              <p:nvPr/>
            </p:nvSpPr>
            <p:spPr bwMode="auto">
              <a:xfrm>
                <a:off x="3913" y="2590"/>
                <a:ext cx="16" cy="15"/>
              </a:xfrm>
              <a:custGeom>
                <a:avLst/>
                <a:gdLst>
                  <a:gd name="T0" fmla="*/ 15 w 34"/>
                  <a:gd name="T1" fmla="*/ 30 h 30"/>
                  <a:gd name="T2" fmla="*/ 27 w 34"/>
                  <a:gd name="T3" fmla="*/ 25 h 30"/>
                  <a:gd name="T4" fmla="*/ 34 w 34"/>
                  <a:gd name="T5" fmla="*/ 15 h 30"/>
                  <a:gd name="T6" fmla="*/ 27 w 34"/>
                  <a:gd name="T7" fmla="*/ 3 h 30"/>
                  <a:gd name="T8" fmla="*/ 15 w 34"/>
                  <a:gd name="T9" fmla="*/ 0 h 30"/>
                  <a:gd name="T10" fmla="*/ 4 w 34"/>
                  <a:gd name="T11" fmla="*/ 3 h 30"/>
                  <a:gd name="T12" fmla="*/ 0 w 34"/>
                  <a:gd name="T13" fmla="*/ 15 h 30"/>
                  <a:gd name="T14" fmla="*/ 4 w 34"/>
                  <a:gd name="T15" fmla="*/ 25 h 30"/>
                  <a:gd name="T16" fmla="*/ 15 w 34"/>
                  <a:gd name="T17" fmla="*/ 30 h 30"/>
                  <a:gd name="T18" fmla="*/ 15 w 34"/>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0">
                    <a:moveTo>
                      <a:pt x="15" y="30"/>
                    </a:moveTo>
                    <a:lnTo>
                      <a:pt x="27" y="25"/>
                    </a:lnTo>
                    <a:lnTo>
                      <a:pt x="34" y="15"/>
                    </a:lnTo>
                    <a:lnTo>
                      <a:pt x="27" y="3"/>
                    </a:lnTo>
                    <a:lnTo>
                      <a:pt x="15" y="0"/>
                    </a:lnTo>
                    <a:lnTo>
                      <a:pt x="4" y="3"/>
                    </a:lnTo>
                    <a:lnTo>
                      <a:pt x="0" y="15"/>
                    </a:lnTo>
                    <a:lnTo>
                      <a:pt x="4" y="25"/>
                    </a:lnTo>
                    <a:lnTo>
                      <a:pt x="15" y="30"/>
                    </a:lnTo>
                    <a:lnTo>
                      <a:pt x="15" y="30"/>
                    </a:lnTo>
                    <a:close/>
                  </a:path>
                </a:pathLst>
              </a:custGeom>
              <a:solidFill>
                <a:srgbClr val="E8B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8" name="Freeform 978"/>
              <p:cNvSpPr>
                <a:spLocks/>
              </p:cNvSpPr>
              <p:nvPr/>
            </p:nvSpPr>
            <p:spPr bwMode="auto">
              <a:xfrm>
                <a:off x="3897" y="2285"/>
                <a:ext cx="27" cy="391"/>
              </a:xfrm>
              <a:custGeom>
                <a:avLst/>
                <a:gdLst>
                  <a:gd name="T0" fmla="*/ 8 w 55"/>
                  <a:gd name="T1" fmla="*/ 8 h 782"/>
                  <a:gd name="T2" fmla="*/ 26 w 55"/>
                  <a:gd name="T3" fmla="*/ 0 h 782"/>
                  <a:gd name="T4" fmla="*/ 35 w 55"/>
                  <a:gd name="T5" fmla="*/ 13 h 782"/>
                  <a:gd name="T6" fmla="*/ 35 w 55"/>
                  <a:gd name="T7" fmla="*/ 35 h 782"/>
                  <a:gd name="T8" fmla="*/ 35 w 55"/>
                  <a:gd name="T9" fmla="*/ 56 h 782"/>
                  <a:gd name="T10" fmla="*/ 35 w 55"/>
                  <a:gd name="T11" fmla="*/ 78 h 782"/>
                  <a:gd name="T12" fmla="*/ 33 w 55"/>
                  <a:gd name="T13" fmla="*/ 100 h 782"/>
                  <a:gd name="T14" fmla="*/ 33 w 55"/>
                  <a:gd name="T15" fmla="*/ 120 h 782"/>
                  <a:gd name="T16" fmla="*/ 33 w 55"/>
                  <a:gd name="T17" fmla="*/ 140 h 782"/>
                  <a:gd name="T18" fmla="*/ 33 w 55"/>
                  <a:gd name="T19" fmla="*/ 160 h 782"/>
                  <a:gd name="T20" fmla="*/ 33 w 55"/>
                  <a:gd name="T21" fmla="*/ 232 h 782"/>
                  <a:gd name="T22" fmla="*/ 35 w 55"/>
                  <a:gd name="T23" fmla="*/ 351 h 782"/>
                  <a:gd name="T24" fmla="*/ 38 w 55"/>
                  <a:gd name="T25" fmla="*/ 458 h 782"/>
                  <a:gd name="T26" fmla="*/ 41 w 55"/>
                  <a:gd name="T27" fmla="*/ 553 h 782"/>
                  <a:gd name="T28" fmla="*/ 45 w 55"/>
                  <a:gd name="T29" fmla="*/ 635 h 782"/>
                  <a:gd name="T30" fmla="*/ 48 w 55"/>
                  <a:gd name="T31" fmla="*/ 700 h 782"/>
                  <a:gd name="T32" fmla="*/ 51 w 55"/>
                  <a:gd name="T33" fmla="*/ 745 h 782"/>
                  <a:gd name="T34" fmla="*/ 53 w 55"/>
                  <a:gd name="T35" fmla="*/ 769 h 782"/>
                  <a:gd name="T36" fmla="*/ 8 w 55"/>
                  <a:gd name="T37" fmla="*/ 782 h 782"/>
                  <a:gd name="T38" fmla="*/ 6 w 55"/>
                  <a:gd name="T39" fmla="*/ 767 h 782"/>
                  <a:gd name="T40" fmla="*/ 6 w 55"/>
                  <a:gd name="T41" fmla="*/ 740 h 782"/>
                  <a:gd name="T42" fmla="*/ 6 w 55"/>
                  <a:gd name="T43" fmla="*/ 695 h 782"/>
                  <a:gd name="T44" fmla="*/ 5 w 55"/>
                  <a:gd name="T45" fmla="*/ 623 h 782"/>
                  <a:gd name="T46" fmla="*/ 3 w 55"/>
                  <a:gd name="T47" fmla="*/ 523 h 782"/>
                  <a:gd name="T48" fmla="*/ 1 w 55"/>
                  <a:gd name="T49" fmla="*/ 388 h 782"/>
                  <a:gd name="T50" fmla="*/ 0 w 55"/>
                  <a:gd name="T51" fmla="*/ 210 h 782"/>
                  <a:gd name="T52" fmla="*/ 0 w 55"/>
                  <a:gd name="T53" fmla="*/ 180 h 782"/>
                  <a:gd name="T54" fmla="*/ 0 w 55"/>
                  <a:gd name="T55" fmla="*/ 155 h 782"/>
                  <a:gd name="T56" fmla="*/ 0 w 55"/>
                  <a:gd name="T57" fmla="*/ 130 h 782"/>
                  <a:gd name="T58" fmla="*/ 0 w 55"/>
                  <a:gd name="T59" fmla="*/ 107 h 782"/>
                  <a:gd name="T60" fmla="*/ 0 w 55"/>
                  <a:gd name="T61" fmla="*/ 82 h 782"/>
                  <a:gd name="T62" fmla="*/ 0 w 55"/>
                  <a:gd name="T63" fmla="*/ 58 h 782"/>
                  <a:gd name="T64" fmla="*/ 0 w 55"/>
                  <a:gd name="T65" fmla="*/ 33 h 782"/>
                  <a:gd name="T66" fmla="*/ 0 w 55"/>
                  <a:gd name="T67" fmla="*/ 8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782">
                    <a:moveTo>
                      <a:pt x="0" y="8"/>
                    </a:moveTo>
                    <a:lnTo>
                      <a:pt x="8" y="8"/>
                    </a:lnTo>
                    <a:lnTo>
                      <a:pt x="16" y="5"/>
                    </a:lnTo>
                    <a:lnTo>
                      <a:pt x="26" y="0"/>
                    </a:lnTo>
                    <a:lnTo>
                      <a:pt x="36" y="3"/>
                    </a:lnTo>
                    <a:lnTo>
                      <a:pt x="35" y="13"/>
                    </a:lnTo>
                    <a:lnTo>
                      <a:pt x="35" y="25"/>
                    </a:lnTo>
                    <a:lnTo>
                      <a:pt x="35" y="35"/>
                    </a:lnTo>
                    <a:lnTo>
                      <a:pt x="35" y="46"/>
                    </a:lnTo>
                    <a:lnTo>
                      <a:pt x="35" y="56"/>
                    </a:lnTo>
                    <a:lnTo>
                      <a:pt x="35" y="68"/>
                    </a:lnTo>
                    <a:lnTo>
                      <a:pt x="35" y="78"/>
                    </a:lnTo>
                    <a:lnTo>
                      <a:pt x="35" y="90"/>
                    </a:lnTo>
                    <a:lnTo>
                      <a:pt x="33" y="100"/>
                    </a:lnTo>
                    <a:lnTo>
                      <a:pt x="33" y="110"/>
                    </a:lnTo>
                    <a:lnTo>
                      <a:pt x="33" y="120"/>
                    </a:lnTo>
                    <a:lnTo>
                      <a:pt x="33" y="130"/>
                    </a:lnTo>
                    <a:lnTo>
                      <a:pt x="33" y="140"/>
                    </a:lnTo>
                    <a:lnTo>
                      <a:pt x="33" y="150"/>
                    </a:lnTo>
                    <a:lnTo>
                      <a:pt x="33" y="160"/>
                    </a:lnTo>
                    <a:lnTo>
                      <a:pt x="33" y="172"/>
                    </a:lnTo>
                    <a:lnTo>
                      <a:pt x="33" y="232"/>
                    </a:lnTo>
                    <a:lnTo>
                      <a:pt x="33" y="294"/>
                    </a:lnTo>
                    <a:lnTo>
                      <a:pt x="35" y="351"/>
                    </a:lnTo>
                    <a:lnTo>
                      <a:pt x="36" y="408"/>
                    </a:lnTo>
                    <a:lnTo>
                      <a:pt x="38" y="458"/>
                    </a:lnTo>
                    <a:lnTo>
                      <a:pt x="40" y="508"/>
                    </a:lnTo>
                    <a:lnTo>
                      <a:pt x="41" y="553"/>
                    </a:lnTo>
                    <a:lnTo>
                      <a:pt x="45" y="598"/>
                    </a:lnTo>
                    <a:lnTo>
                      <a:pt x="45" y="635"/>
                    </a:lnTo>
                    <a:lnTo>
                      <a:pt x="48" y="670"/>
                    </a:lnTo>
                    <a:lnTo>
                      <a:pt x="48" y="700"/>
                    </a:lnTo>
                    <a:lnTo>
                      <a:pt x="51" y="725"/>
                    </a:lnTo>
                    <a:lnTo>
                      <a:pt x="51" y="745"/>
                    </a:lnTo>
                    <a:lnTo>
                      <a:pt x="53" y="760"/>
                    </a:lnTo>
                    <a:lnTo>
                      <a:pt x="53" y="769"/>
                    </a:lnTo>
                    <a:lnTo>
                      <a:pt x="55" y="774"/>
                    </a:lnTo>
                    <a:lnTo>
                      <a:pt x="8" y="782"/>
                    </a:lnTo>
                    <a:lnTo>
                      <a:pt x="6" y="779"/>
                    </a:lnTo>
                    <a:lnTo>
                      <a:pt x="6" y="767"/>
                    </a:lnTo>
                    <a:lnTo>
                      <a:pt x="6" y="755"/>
                    </a:lnTo>
                    <a:lnTo>
                      <a:pt x="6" y="740"/>
                    </a:lnTo>
                    <a:lnTo>
                      <a:pt x="6" y="720"/>
                    </a:lnTo>
                    <a:lnTo>
                      <a:pt x="6" y="695"/>
                    </a:lnTo>
                    <a:lnTo>
                      <a:pt x="5" y="662"/>
                    </a:lnTo>
                    <a:lnTo>
                      <a:pt x="5" y="623"/>
                    </a:lnTo>
                    <a:lnTo>
                      <a:pt x="3" y="577"/>
                    </a:lnTo>
                    <a:lnTo>
                      <a:pt x="3" y="523"/>
                    </a:lnTo>
                    <a:lnTo>
                      <a:pt x="1" y="458"/>
                    </a:lnTo>
                    <a:lnTo>
                      <a:pt x="1" y="388"/>
                    </a:lnTo>
                    <a:lnTo>
                      <a:pt x="0" y="304"/>
                    </a:lnTo>
                    <a:lnTo>
                      <a:pt x="0" y="210"/>
                    </a:lnTo>
                    <a:lnTo>
                      <a:pt x="0" y="195"/>
                    </a:lnTo>
                    <a:lnTo>
                      <a:pt x="0" y="180"/>
                    </a:lnTo>
                    <a:lnTo>
                      <a:pt x="0" y="167"/>
                    </a:lnTo>
                    <a:lnTo>
                      <a:pt x="0" y="155"/>
                    </a:lnTo>
                    <a:lnTo>
                      <a:pt x="0" y="142"/>
                    </a:lnTo>
                    <a:lnTo>
                      <a:pt x="0" y="130"/>
                    </a:lnTo>
                    <a:lnTo>
                      <a:pt x="0" y="117"/>
                    </a:lnTo>
                    <a:lnTo>
                      <a:pt x="0" y="107"/>
                    </a:lnTo>
                    <a:lnTo>
                      <a:pt x="0" y="93"/>
                    </a:lnTo>
                    <a:lnTo>
                      <a:pt x="0" y="82"/>
                    </a:lnTo>
                    <a:lnTo>
                      <a:pt x="0" y="70"/>
                    </a:lnTo>
                    <a:lnTo>
                      <a:pt x="0" y="58"/>
                    </a:lnTo>
                    <a:lnTo>
                      <a:pt x="0" y="45"/>
                    </a:lnTo>
                    <a:lnTo>
                      <a:pt x="0" y="33"/>
                    </a:lnTo>
                    <a:lnTo>
                      <a:pt x="0" y="20"/>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79" name="Freeform 979"/>
              <p:cNvSpPr>
                <a:spLocks/>
              </p:cNvSpPr>
              <p:nvPr/>
            </p:nvSpPr>
            <p:spPr bwMode="auto">
              <a:xfrm>
                <a:off x="5022" y="2883"/>
                <a:ext cx="60" cy="59"/>
              </a:xfrm>
              <a:custGeom>
                <a:avLst/>
                <a:gdLst>
                  <a:gd name="T0" fmla="*/ 62 w 118"/>
                  <a:gd name="T1" fmla="*/ 119 h 119"/>
                  <a:gd name="T2" fmla="*/ 72 w 118"/>
                  <a:gd name="T3" fmla="*/ 117 h 119"/>
                  <a:gd name="T4" fmla="*/ 80 w 118"/>
                  <a:gd name="T5" fmla="*/ 114 h 119"/>
                  <a:gd name="T6" fmla="*/ 90 w 118"/>
                  <a:gd name="T7" fmla="*/ 107 h 119"/>
                  <a:gd name="T8" fmla="*/ 100 w 118"/>
                  <a:gd name="T9" fmla="*/ 102 h 119"/>
                  <a:gd name="T10" fmla="*/ 105 w 118"/>
                  <a:gd name="T11" fmla="*/ 92 h 119"/>
                  <a:gd name="T12" fmla="*/ 112 w 118"/>
                  <a:gd name="T13" fmla="*/ 82 h 119"/>
                  <a:gd name="T14" fmla="*/ 115 w 118"/>
                  <a:gd name="T15" fmla="*/ 70 h 119"/>
                  <a:gd name="T16" fmla="*/ 118 w 118"/>
                  <a:gd name="T17" fmla="*/ 60 h 119"/>
                  <a:gd name="T18" fmla="*/ 115 w 118"/>
                  <a:gd name="T19" fmla="*/ 47 h 119"/>
                  <a:gd name="T20" fmla="*/ 112 w 118"/>
                  <a:gd name="T21" fmla="*/ 35 h 119"/>
                  <a:gd name="T22" fmla="*/ 105 w 118"/>
                  <a:gd name="T23" fmla="*/ 25 h 119"/>
                  <a:gd name="T24" fmla="*/ 100 w 118"/>
                  <a:gd name="T25" fmla="*/ 17 h 119"/>
                  <a:gd name="T26" fmla="*/ 90 w 118"/>
                  <a:gd name="T27" fmla="*/ 9 h 119"/>
                  <a:gd name="T28" fmla="*/ 80 w 118"/>
                  <a:gd name="T29" fmla="*/ 4 h 119"/>
                  <a:gd name="T30" fmla="*/ 72 w 118"/>
                  <a:gd name="T31" fmla="*/ 0 h 119"/>
                  <a:gd name="T32" fmla="*/ 62 w 118"/>
                  <a:gd name="T33" fmla="*/ 0 h 119"/>
                  <a:gd name="T34" fmla="*/ 48 w 118"/>
                  <a:gd name="T35" fmla="*/ 0 h 119"/>
                  <a:gd name="T36" fmla="*/ 37 w 118"/>
                  <a:gd name="T37" fmla="*/ 4 h 119"/>
                  <a:gd name="T38" fmla="*/ 26 w 118"/>
                  <a:gd name="T39" fmla="*/ 9 h 119"/>
                  <a:gd name="T40" fmla="*/ 18 w 118"/>
                  <a:gd name="T41" fmla="*/ 17 h 119"/>
                  <a:gd name="T42" fmla="*/ 8 w 118"/>
                  <a:gd name="T43" fmla="*/ 25 h 119"/>
                  <a:gd name="T44" fmla="*/ 3 w 118"/>
                  <a:gd name="T45" fmla="*/ 35 h 119"/>
                  <a:gd name="T46" fmla="*/ 0 w 118"/>
                  <a:gd name="T47" fmla="*/ 47 h 119"/>
                  <a:gd name="T48" fmla="*/ 0 w 118"/>
                  <a:gd name="T49" fmla="*/ 60 h 119"/>
                  <a:gd name="T50" fmla="*/ 0 w 118"/>
                  <a:gd name="T51" fmla="*/ 70 h 119"/>
                  <a:gd name="T52" fmla="*/ 3 w 118"/>
                  <a:gd name="T53" fmla="*/ 82 h 119"/>
                  <a:gd name="T54" fmla="*/ 8 w 118"/>
                  <a:gd name="T55" fmla="*/ 92 h 119"/>
                  <a:gd name="T56" fmla="*/ 18 w 118"/>
                  <a:gd name="T57" fmla="*/ 102 h 119"/>
                  <a:gd name="T58" fmla="*/ 26 w 118"/>
                  <a:gd name="T59" fmla="*/ 107 h 119"/>
                  <a:gd name="T60" fmla="*/ 37 w 118"/>
                  <a:gd name="T61" fmla="*/ 114 h 119"/>
                  <a:gd name="T62" fmla="*/ 48 w 118"/>
                  <a:gd name="T63" fmla="*/ 117 h 119"/>
                  <a:gd name="T64" fmla="*/ 62 w 118"/>
                  <a:gd name="T65" fmla="*/ 119 h 119"/>
                  <a:gd name="T66" fmla="*/ 62 w 118"/>
                  <a:gd name="T6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19">
                    <a:moveTo>
                      <a:pt x="62" y="119"/>
                    </a:moveTo>
                    <a:lnTo>
                      <a:pt x="72" y="117"/>
                    </a:lnTo>
                    <a:lnTo>
                      <a:pt x="80" y="114"/>
                    </a:lnTo>
                    <a:lnTo>
                      <a:pt x="90" y="107"/>
                    </a:lnTo>
                    <a:lnTo>
                      <a:pt x="100" y="102"/>
                    </a:lnTo>
                    <a:lnTo>
                      <a:pt x="105" y="92"/>
                    </a:lnTo>
                    <a:lnTo>
                      <a:pt x="112" y="82"/>
                    </a:lnTo>
                    <a:lnTo>
                      <a:pt x="115" y="70"/>
                    </a:lnTo>
                    <a:lnTo>
                      <a:pt x="118" y="60"/>
                    </a:lnTo>
                    <a:lnTo>
                      <a:pt x="115" y="47"/>
                    </a:lnTo>
                    <a:lnTo>
                      <a:pt x="112" y="35"/>
                    </a:lnTo>
                    <a:lnTo>
                      <a:pt x="105" y="25"/>
                    </a:lnTo>
                    <a:lnTo>
                      <a:pt x="100" y="17"/>
                    </a:lnTo>
                    <a:lnTo>
                      <a:pt x="90" y="9"/>
                    </a:lnTo>
                    <a:lnTo>
                      <a:pt x="80" y="4"/>
                    </a:lnTo>
                    <a:lnTo>
                      <a:pt x="72" y="0"/>
                    </a:lnTo>
                    <a:lnTo>
                      <a:pt x="62" y="0"/>
                    </a:lnTo>
                    <a:lnTo>
                      <a:pt x="48" y="0"/>
                    </a:lnTo>
                    <a:lnTo>
                      <a:pt x="37" y="4"/>
                    </a:lnTo>
                    <a:lnTo>
                      <a:pt x="26" y="9"/>
                    </a:lnTo>
                    <a:lnTo>
                      <a:pt x="18" y="17"/>
                    </a:lnTo>
                    <a:lnTo>
                      <a:pt x="8" y="25"/>
                    </a:lnTo>
                    <a:lnTo>
                      <a:pt x="3" y="35"/>
                    </a:lnTo>
                    <a:lnTo>
                      <a:pt x="0" y="47"/>
                    </a:lnTo>
                    <a:lnTo>
                      <a:pt x="0" y="60"/>
                    </a:lnTo>
                    <a:lnTo>
                      <a:pt x="0" y="70"/>
                    </a:lnTo>
                    <a:lnTo>
                      <a:pt x="3" y="82"/>
                    </a:lnTo>
                    <a:lnTo>
                      <a:pt x="8" y="92"/>
                    </a:lnTo>
                    <a:lnTo>
                      <a:pt x="18" y="102"/>
                    </a:lnTo>
                    <a:lnTo>
                      <a:pt x="26" y="107"/>
                    </a:lnTo>
                    <a:lnTo>
                      <a:pt x="37" y="114"/>
                    </a:lnTo>
                    <a:lnTo>
                      <a:pt x="48" y="117"/>
                    </a:lnTo>
                    <a:lnTo>
                      <a:pt x="62" y="119"/>
                    </a:lnTo>
                    <a:lnTo>
                      <a:pt x="62" y="11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0" name="Freeform 980"/>
              <p:cNvSpPr>
                <a:spLocks/>
              </p:cNvSpPr>
              <p:nvPr/>
            </p:nvSpPr>
            <p:spPr bwMode="auto">
              <a:xfrm>
                <a:off x="5074" y="2837"/>
                <a:ext cx="59" cy="60"/>
              </a:xfrm>
              <a:custGeom>
                <a:avLst/>
                <a:gdLst>
                  <a:gd name="T0" fmla="*/ 59 w 117"/>
                  <a:gd name="T1" fmla="*/ 121 h 121"/>
                  <a:gd name="T2" fmla="*/ 69 w 117"/>
                  <a:gd name="T3" fmla="*/ 117 h 121"/>
                  <a:gd name="T4" fmla="*/ 81 w 117"/>
                  <a:gd name="T5" fmla="*/ 114 h 121"/>
                  <a:gd name="T6" fmla="*/ 91 w 117"/>
                  <a:gd name="T7" fmla="*/ 107 h 121"/>
                  <a:gd name="T8" fmla="*/ 101 w 117"/>
                  <a:gd name="T9" fmla="*/ 102 h 121"/>
                  <a:gd name="T10" fmla="*/ 106 w 117"/>
                  <a:gd name="T11" fmla="*/ 92 h 121"/>
                  <a:gd name="T12" fmla="*/ 112 w 117"/>
                  <a:gd name="T13" fmla="*/ 82 h 121"/>
                  <a:gd name="T14" fmla="*/ 116 w 117"/>
                  <a:gd name="T15" fmla="*/ 72 h 121"/>
                  <a:gd name="T16" fmla="*/ 117 w 117"/>
                  <a:gd name="T17" fmla="*/ 62 h 121"/>
                  <a:gd name="T18" fmla="*/ 116 w 117"/>
                  <a:gd name="T19" fmla="*/ 49 h 121"/>
                  <a:gd name="T20" fmla="*/ 112 w 117"/>
                  <a:gd name="T21" fmla="*/ 37 h 121"/>
                  <a:gd name="T22" fmla="*/ 106 w 117"/>
                  <a:gd name="T23" fmla="*/ 27 h 121"/>
                  <a:gd name="T24" fmla="*/ 101 w 117"/>
                  <a:gd name="T25" fmla="*/ 19 h 121"/>
                  <a:gd name="T26" fmla="*/ 91 w 117"/>
                  <a:gd name="T27" fmla="*/ 9 h 121"/>
                  <a:gd name="T28" fmla="*/ 81 w 117"/>
                  <a:gd name="T29" fmla="*/ 4 h 121"/>
                  <a:gd name="T30" fmla="*/ 69 w 117"/>
                  <a:gd name="T31" fmla="*/ 0 h 121"/>
                  <a:gd name="T32" fmla="*/ 59 w 117"/>
                  <a:gd name="T33" fmla="*/ 0 h 121"/>
                  <a:gd name="T34" fmla="*/ 46 w 117"/>
                  <a:gd name="T35" fmla="*/ 0 h 121"/>
                  <a:gd name="T36" fmla="*/ 36 w 117"/>
                  <a:gd name="T37" fmla="*/ 4 h 121"/>
                  <a:gd name="T38" fmla="*/ 24 w 117"/>
                  <a:gd name="T39" fmla="*/ 9 h 121"/>
                  <a:gd name="T40" fmla="*/ 17 w 117"/>
                  <a:gd name="T41" fmla="*/ 19 h 121"/>
                  <a:gd name="T42" fmla="*/ 9 w 117"/>
                  <a:gd name="T43" fmla="*/ 27 h 121"/>
                  <a:gd name="T44" fmla="*/ 4 w 117"/>
                  <a:gd name="T45" fmla="*/ 37 h 121"/>
                  <a:gd name="T46" fmla="*/ 0 w 117"/>
                  <a:gd name="T47" fmla="*/ 49 h 121"/>
                  <a:gd name="T48" fmla="*/ 0 w 117"/>
                  <a:gd name="T49" fmla="*/ 62 h 121"/>
                  <a:gd name="T50" fmla="*/ 0 w 117"/>
                  <a:gd name="T51" fmla="*/ 72 h 121"/>
                  <a:gd name="T52" fmla="*/ 4 w 117"/>
                  <a:gd name="T53" fmla="*/ 82 h 121"/>
                  <a:gd name="T54" fmla="*/ 9 w 117"/>
                  <a:gd name="T55" fmla="*/ 92 h 121"/>
                  <a:gd name="T56" fmla="*/ 17 w 117"/>
                  <a:gd name="T57" fmla="*/ 102 h 121"/>
                  <a:gd name="T58" fmla="*/ 24 w 117"/>
                  <a:gd name="T59" fmla="*/ 107 h 121"/>
                  <a:gd name="T60" fmla="*/ 36 w 117"/>
                  <a:gd name="T61" fmla="*/ 114 h 121"/>
                  <a:gd name="T62" fmla="*/ 46 w 117"/>
                  <a:gd name="T63" fmla="*/ 117 h 121"/>
                  <a:gd name="T64" fmla="*/ 59 w 117"/>
                  <a:gd name="T65" fmla="*/ 121 h 121"/>
                  <a:gd name="T66" fmla="*/ 59 w 117"/>
                  <a:gd name="T6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21">
                    <a:moveTo>
                      <a:pt x="59" y="121"/>
                    </a:moveTo>
                    <a:lnTo>
                      <a:pt x="69" y="117"/>
                    </a:lnTo>
                    <a:lnTo>
                      <a:pt x="81" y="114"/>
                    </a:lnTo>
                    <a:lnTo>
                      <a:pt x="91" y="107"/>
                    </a:lnTo>
                    <a:lnTo>
                      <a:pt x="101" y="102"/>
                    </a:lnTo>
                    <a:lnTo>
                      <a:pt x="106" y="92"/>
                    </a:lnTo>
                    <a:lnTo>
                      <a:pt x="112" y="82"/>
                    </a:lnTo>
                    <a:lnTo>
                      <a:pt x="116" y="72"/>
                    </a:lnTo>
                    <a:lnTo>
                      <a:pt x="117" y="62"/>
                    </a:lnTo>
                    <a:lnTo>
                      <a:pt x="116" y="49"/>
                    </a:lnTo>
                    <a:lnTo>
                      <a:pt x="112" y="37"/>
                    </a:lnTo>
                    <a:lnTo>
                      <a:pt x="106" y="27"/>
                    </a:lnTo>
                    <a:lnTo>
                      <a:pt x="101" y="19"/>
                    </a:lnTo>
                    <a:lnTo>
                      <a:pt x="91" y="9"/>
                    </a:lnTo>
                    <a:lnTo>
                      <a:pt x="81" y="4"/>
                    </a:lnTo>
                    <a:lnTo>
                      <a:pt x="69" y="0"/>
                    </a:lnTo>
                    <a:lnTo>
                      <a:pt x="59" y="0"/>
                    </a:lnTo>
                    <a:lnTo>
                      <a:pt x="46" y="0"/>
                    </a:lnTo>
                    <a:lnTo>
                      <a:pt x="36" y="4"/>
                    </a:lnTo>
                    <a:lnTo>
                      <a:pt x="24" y="9"/>
                    </a:lnTo>
                    <a:lnTo>
                      <a:pt x="17" y="19"/>
                    </a:lnTo>
                    <a:lnTo>
                      <a:pt x="9" y="27"/>
                    </a:lnTo>
                    <a:lnTo>
                      <a:pt x="4" y="37"/>
                    </a:lnTo>
                    <a:lnTo>
                      <a:pt x="0" y="49"/>
                    </a:lnTo>
                    <a:lnTo>
                      <a:pt x="0" y="62"/>
                    </a:lnTo>
                    <a:lnTo>
                      <a:pt x="0" y="72"/>
                    </a:lnTo>
                    <a:lnTo>
                      <a:pt x="4" y="82"/>
                    </a:lnTo>
                    <a:lnTo>
                      <a:pt x="9" y="92"/>
                    </a:lnTo>
                    <a:lnTo>
                      <a:pt x="17" y="102"/>
                    </a:lnTo>
                    <a:lnTo>
                      <a:pt x="24" y="107"/>
                    </a:lnTo>
                    <a:lnTo>
                      <a:pt x="36" y="114"/>
                    </a:lnTo>
                    <a:lnTo>
                      <a:pt x="46" y="117"/>
                    </a:lnTo>
                    <a:lnTo>
                      <a:pt x="59" y="121"/>
                    </a:lnTo>
                    <a:lnTo>
                      <a:pt x="59" y="12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1" name="Freeform 981"/>
              <p:cNvSpPr>
                <a:spLocks/>
              </p:cNvSpPr>
              <p:nvPr/>
            </p:nvSpPr>
            <p:spPr bwMode="auto">
              <a:xfrm>
                <a:off x="5146" y="2837"/>
                <a:ext cx="59" cy="60"/>
              </a:xfrm>
              <a:custGeom>
                <a:avLst/>
                <a:gdLst>
                  <a:gd name="T0" fmla="*/ 59 w 117"/>
                  <a:gd name="T1" fmla="*/ 121 h 121"/>
                  <a:gd name="T2" fmla="*/ 69 w 117"/>
                  <a:gd name="T3" fmla="*/ 119 h 121"/>
                  <a:gd name="T4" fmla="*/ 81 w 117"/>
                  <a:gd name="T5" fmla="*/ 116 h 121"/>
                  <a:gd name="T6" fmla="*/ 91 w 117"/>
                  <a:gd name="T7" fmla="*/ 109 h 121"/>
                  <a:gd name="T8" fmla="*/ 101 w 117"/>
                  <a:gd name="T9" fmla="*/ 104 h 121"/>
                  <a:gd name="T10" fmla="*/ 106 w 117"/>
                  <a:gd name="T11" fmla="*/ 94 h 121"/>
                  <a:gd name="T12" fmla="*/ 112 w 117"/>
                  <a:gd name="T13" fmla="*/ 84 h 121"/>
                  <a:gd name="T14" fmla="*/ 116 w 117"/>
                  <a:gd name="T15" fmla="*/ 72 h 121"/>
                  <a:gd name="T16" fmla="*/ 117 w 117"/>
                  <a:gd name="T17" fmla="*/ 62 h 121"/>
                  <a:gd name="T18" fmla="*/ 116 w 117"/>
                  <a:gd name="T19" fmla="*/ 49 h 121"/>
                  <a:gd name="T20" fmla="*/ 112 w 117"/>
                  <a:gd name="T21" fmla="*/ 37 h 121"/>
                  <a:gd name="T22" fmla="*/ 106 w 117"/>
                  <a:gd name="T23" fmla="*/ 27 h 121"/>
                  <a:gd name="T24" fmla="*/ 101 w 117"/>
                  <a:gd name="T25" fmla="*/ 19 h 121"/>
                  <a:gd name="T26" fmla="*/ 91 w 117"/>
                  <a:gd name="T27" fmla="*/ 9 h 121"/>
                  <a:gd name="T28" fmla="*/ 81 w 117"/>
                  <a:gd name="T29" fmla="*/ 4 h 121"/>
                  <a:gd name="T30" fmla="*/ 69 w 117"/>
                  <a:gd name="T31" fmla="*/ 0 h 121"/>
                  <a:gd name="T32" fmla="*/ 59 w 117"/>
                  <a:gd name="T33" fmla="*/ 0 h 121"/>
                  <a:gd name="T34" fmla="*/ 45 w 117"/>
                  <a:gd name="T35" fmla="*/ 0 h 121"/>
                  <a:gd name="T36" fmla="*/ 35 w 117"/>
                  <a:gd name="T37" fmla="*/ 4 h 121"/>
                  <a:gd name="T38" fmla="*/ 24 w 117"/>
                  <a:gd name="T39" fmla="*/ 9 h 121"/>
                  <a:gd name="T40" fmla="*/ 17 w 117"/>
                  <a:gd name="T41" fmla="*/ 19 h 121"/>
                  <a:gd name="T42" fmla="*/ 9 w 117"/>
                  <a:gd name="T43" fmla="*/ 27 h 121"/>
                  <a:gd name="T44" fmla="*/ 4 w 117"/>
                  <a:gd name="T45" fmla="*/ 37 h 121"/>
                  <a:gd name="T46" fmla="*/ 0 w 117"/>
                  <a:gd name="T47" fmla="*/ 49 h 121"/>
                  <a:gd name="T48" fmla="*/ 0 w 117"/>
                  <a:gd name="T49" fmla="*/ 62 h 121"/>
                  <a:gd name="T50" fmla="*/ 0 w 117"/>
                  <a:gd name="T51" fmla="*/ 72 h 121"/>
                  <a:gd name="T52" fmla="*/ 4 w 117"/>
                  <a:gd name="T53" fmla="*/ 84 h 121"/>
                  <a:gd name="T54" fmla="*/ 9 w 117"/>
                  <a:gd name="T55" fmla="*/ 94 h 121"/>
                  <a:gd name="T56" fmla="*/ 17 w 117"/>
                  <a:gd name="T57" fmla="*/ 104 h 121"/>
                  <a:gd name="T58" fmla="*/ 24 w 117"/>
                  <a:gd name="T59" fmla="*/ 109 h 121"/>
                  <a:gd name="T60" fmla="*/ 35 w 117"/>
                  <a:gd name="T61" fmla="*/ 116 h 121"/>
                  <a:gd name="T62" fmla="*/ 45 w 117"/>
                  <a:gd name="T63" fmla="*/ 119 h 121"/>
                  <a:gd name="T64" fmla="*/ 59 w 117"/>
                  <a:gd name="T65" fmla="*/ 121 h 121"/>
                  <a:gd name="T66" fmla="*/ 59 w 117"/>
                  <a:gd name="T6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21">
                    <a:moveTo>
                      <a:pt x="59" y="121"/>
                    </a:moveTo>
                    <a:lnTo>
                      <a:pt x="69" y="119"/>
                    </a:lnTo>
                    <a:lnTo>
                      <a:pt x="81" y="116"/>
                    </a:lnTo>
                    <a:lnTo>
                      <a:pt x="91" y="109"/>
                    </a:lnTo>
                    <a:lnTo>
                      <a:pt x="101" y="104"/>
                    </a:lnTo>
                    <a:lnTo>
                      <a:pt x="106" y="94"/>
                    </a:lnTo>
                    <a:lnTo>
                      <a:pt x="112" y="84"/>
                    </a:lnTo>
                    <a:lnTo>
                      <a:pt x="116" y="72"/>
                    </a:lnTo>
                    <a:lnTo>
                      <a:pt x="117" y="62"/>
                    </a:lnTo>
                    <a:lnTo>
                      <a:pt x="116" y="49"/>
                    </a:lnTo>
                    <a:lnTo>
                      <a:pt x="112" y="37"/>
                    </a:lnTo>
                    <a:lnTo>
                      <a:pt x="106" y="27"/>
                    </a:lnTo>
                    <a:lnTo>
                      <a:pt x="101" y="19"/>
                    </a:lnTo>
                    <a:lnTo>
                      <a:pt x="91" y="9"/>
                    </a:lnTo>
                    <a:lnTo>
                      <a:pt x="81" y="4"/>
                    </a:lnTo>
                    <a:lnTo>
                      <a:pt x="69" y="0"/>
                    </a:lnTo>
                    <a:lnTo>
                      <a:pt x="59" y="0"/>
                    </a:lnTo>
                    <a:lnTo>
                      <a:pt x="45" y="0"/>
                    </a:lnTo>
                    <a:lnTo>
                      <a:pt x="35" y="4"/>
                    </a:lnTo>
                    <a:lnTo>
                      <a:pt x="24" y="9"/>
                    </a:lnTo>
                    <a:lnTo>
                      <a:pt x="17" y="19"/>
                    </a:lnTo>
                    <a:lnTo>
                      <a:pt x="9" y="27"/>
                    </a:lnTo>
                    <a:lnTo>
                      <a:pt x="4" y="37"/>
                    </a:lnTo>
                    <a:lnTo>
                      <a:pt x="0" y="49"/>
                    </a:lnTo>
                    <a:lnTo>
                      <a:pt x="0" y="62"/>
                    </a:lnTo>
                    <a:lnTo>
                      <a:pt x="0" y="72"/>
                    </a:lnTo>
                    <a:lnTo>
                      <a:pt x="4" y="84"/>
                    </a:lnTo>
                    <a:lnTo>
                      <a:pt x="9" y="94"/>
                    </a:lnTo>
                    <a:lnTo>
                      <a:pt x="17" y="104"/>
                    </a:lnTo>
                    <a:lnTo>
                      <a:pt x="24" y="109"/>
                    </a:lnTo>
                    <a:lnTo>
                      <a:pt x="35" y="116"/>
                    </a:lnTo>
                    <a:lnTo>
                      <a:pt x="45" y="119"/>
                    </a:lnTo>
                    <a:lnTo>
                      <a:pt x="59" y="121"/>
                    </a:lnTo>
                    <a:lnTo>
                      <a:pt x="59" y="12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2" name="Freeform 982"/>
              <p:cNvSpPr>
                <a:spLocks/>
              </p:cNvSpPr>
              <p:nvPr/>
            </p:nvSpPr>
            <p:spPr bwMode="auto">
              <a:xfrm>
                <a:off x="5220" y="2820"/>
                <a:ext cx="58" cy="59"/>
              </a:xfrm>
              <a:custGeom>
                <a:avLst/>
                <a:gdLst>
                  <a:gd name="T0" fmla="*/ 59 w 117"/>
                  <a:gd name="T1" fmla="*/ 119 h 119"/>
                  <a:gd name="T2" fmla="*/ 69 w 117"/>
                  <a:gd name="T3" fmla="*/ 117 h 119"/>
                  <a:gd name="T4" fmla="*/ 81 w 117"/>
                  <a:gd name="T5" fmla="*/ 114 h 119"/>
                  <a:gd name="T6" fmla="*/ 91 w 117"/>
                  <a:gd name="T7" fmla="*/ 107 h 119"/>
                  <a:gd name="T8" fmla="*/ 101 w 117"/>
                  <a:gd name="T9" fmla="*/ 100 h 119"/>
                  <a:gd name="T10" fmla="*/ 106 w 117"/>
                  <a:gd name="T11" fmla="*/ 90 h 119"/>
                  <a:gd name="T12" fmla="*/ 112 w 117"/>
                  <a:gd name="T13" fmla="*/ 82 h 119"/>
                  <a:gd name="T14" fmla="*/ 116 w 117"/>
                  <a:gd name="T15" fmla="*/ 70 h 119"/>
                  <a:gd name="T16" fmla="*/ 117 w 117"/>
                  <a:gd name="T17" fmla="*/ 58 h 119"/>
                  <a:gd name="T18" fmla="*/ 116 w 117"/>
                  <a:gd name="T19" fmla="*/ 45 h 119"/>
                  <a:gd name="T20" fmla="*/ 112 w 117"/>
                  <a:gd name="T21" fmla="*/ 35 h 119"/>
                  <a:gd name="T22" fmla="*/ 106 w 117"/>
                  <a:gd name="T23" fmla="*/ 23 h 119"/>
                  <a:gd name="T24" fmla="*/ 101 w 117"/>
                  <a:gd name="T25" fmla="*/ 17 h 119"/>
                  <a:gd name="T26" fmla="*/ 91 w 117"/>
                  <a:gd name="T27" fmla="*/ 8 h 119"/>
                  <a:gd name="T28" fmla="*/ 81 w 117"/>
                  <a:gd name="T29" fmla="*/ 3 h 119"/>
                  <a:gd name="T30" fmla="*/ 69 w 117"/>
                  <a:gd name="T31" fmla="*/ 0 h 119"/>
                  <a:gd name="T32" fmla="*/ 59 w 117"/>
                  <a:gd name="T33" fmla="*/ 0 h 119"/>
                  <a:gd name="T34" fmla="*/ 46 w 117"/>
                  <a:gd name="T35" fmla="*/ 0 h 119"/>
                  <a:gd name="T36" fmla="*/ 36 w 117"/>
                  <a:gd name="T37" fmla="*/ 3 h 119"/>
                  <a:gd name="T38" fmla="*/ 24 w 117"/>
                  <a:gd name="T39" fmla="*/ 8 h 119"/>
                  <a:gd name="T40" fmla="*/ 17 w 117"/>
                  <a:gd name="T41" fmla="*/ 17 h 119"/>
                  <a:gd name="T42" fmla="*/ 9 w 117"/>
                  <a:gd name="T43" fmla="*/ 23 h 119"/>
                  <a:gd name="T44" fmla="*/ 4 w 117"/>
                  <a:gd name="T45" fmla="*/ 35 h 119"/>
                  <a:gd name="T46" fmla="*/ 0 w 117"/>
                  <a:gd name="T47" fmla="*/ 45 h 119"/>
                  <a:gd name="T48" fmla="*/ 0 w 117"/>
                  <a:gd name="T49" fmla="*/ 58 h 119"/>
                  <a:gd name="T50" fmla="*/ 0 w 117"/>
                  <a:gd name="T51" fmla="*/ 70 h 119"/>
                  <a:gd name="T52" fmla="*/ 4 w 117"/>
                  <a:gd name="T53" fmla="*/ 82 h 119"/>
                  <a:gd name="T54" fmla="*/ 9 w 117"/>
                  <a:gd name="T55" fmla="*/ 90 h 119"/>
                  <a:gd name="T56" fmla="*/ 17 w 117"/>
                  <a:gd name="T57" fmla="*/ 100 h 119"/>
                  <a:gd name="T58" fmla="*/ 24 w 117"/>
                  <a:gd name="T59" fmla="*/ 107 h 119"/>
                  <a:gd name="T60" fmla="*/ 36 w 117"/>
                  <a:gd name="T61" fmla="*/ 114 h 119"/>
                  <a:gd name="T62" fmla="*/ 46 w 117"/>
                  <a:gd name="T63" fmla="*/ 117 h 119"/>
                  <a:gd name="T64" fmla="*/ 59 w 117"/>
                  <a:gd name="T65" fmla="*/ 119 h 119"/>
                  <a:gd name="T66" fmla="*/ 59 w 117"/>
                  <a:gd name="T6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9">
                    <a:moveTo>
                      <a:pt x="59" y="119"/>
                    </a:moveTo>
                    <a:lnTo>
                      <a:pt x="69" y="117"/>
                    </a:lnTo>
                    <a:lnTo>
                      <a:pt x="81" y="114"/>
                    </a:lnTo>
                    <a:lnTo>
                      <a:pt x="91" y="107"/>
                    </a:lnTo>
                    <a:lnTo>
                      <a:pt x="101" y="100"/>
                    </a:lnTo>
                    <a:lnTo>
                      <a:pt x="106" y="90"/>
                    </a:lnTo>
                    <a:lnTo>
                      <a:pt x="112" y="82"/>
                    </a:lnTo>
                    <a:lnTo>
                      <a:pt x="116" y="70"/>
                    </a:lnTo>
                    <a:lnTo>
                      <a:pt x="117" y="58"/>
                    </a:lnTo>
                    <a:lnTo>
                      <a:pt x="116" y="45"/>
                    </a:lnTo>
                    <a:lnTo>
                      <a:pt x="112" y="35"/>
                    </a:lnTo>
                    <a:lnTo>
                      <a:pt x="106" y="23"/>
                    </a:lnTo>
                    <a:lnTo>
                      <a:pt x="101" y="17"/>
                    </a:lnTo>
                    <a:lnTo>
                      <a:pt x="91" y="8"/>
                    </a:lnTo>
                    <a:lnTo>
                      <a:pt x="81" y="3"/>
                    </a:lnTo>
                    <a:lnTo>
                      <a:pt x="69" y="0"/>
                    </a:lnTo>
                    <a:lnTo>
                      <a:pt x="59" y="0"/>
                    </a:lnTo>
                    <a:lnTo>
                      <a:pt x="46" y="0"/>
                    </a:lnTo>
                    <a:lnTo>
                      <a:pt x="36" y="3"/>
                    </a:lnTo>
                    <a:lnTo>
                      <a:pt x="24" y="8"/>
                    </a:lnTo>
                    <a:lnTo>
                      <a:pt x="17" y="17"/>
                    </a:lnTo>
                    <a:lnTo>
                      <a:pt x="9" y="23"/>
                    </a:lnTo>
                    <a:lnTo>
                      <a:pt x="4" y="35"/>
                    </a:lnTo>
                    <a:lnTo>
                      <a:pt x="0" y="45"/>
                    </a:lnTo>
                    <a:lnTo>
                      <a:pt x="0" y="58"/>
                    </a:lnTo>
                    <a:lnTo>
                      <a:pt x="0" y="70"/>
                    </a:lnTo>
                    <a:lnTo>
                      <a:pt x="4" y="82"/>
                    </a:lnTo>
                    <a:lnTo>
                      <a:pt x="9" y="90"/>
                    </a:lnTo>
                    <a:lnTo>
                      <a:pt x="17" y="100"/>
                    </a:lnTo>
                    <a:lnTo>
                      <a:pt x="24" y="107"/>
                    </a:lnTo>
                    <a:lnTo>
                      <a:pt x="36" y="114"/>
                    </a:lnTo>
                    <a:lnTo>
                      <a:pt x="46" y="117"/>
                    </a:lnTo>
                    <a:lnTo>
                      <a:pt x="59" y="119"/>
                    </a:lnTo>
                    <a:lnTo>
                      <a:pt x="59" y="11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3" name="Freeform 983"/>
              <p:cNvSpPr>
                <a:spLocks/>
              </p:cNvSpPr>
              <p:nvPr/>
            </p:nvSpPr>
            <p:spPr bwMode="auto">
              <a:xfrm>
                <a:off x="5185" y="2897"/>
                <a:ext cx="57" cy="60"/>
              </a:xfrm>
              <a:custGeom>
                <a:avLst/>
                <a:gdLst>
                  <a:gd name="T0" fmla="*/ 59 w 116"/>
                  <a:gd name="T1" fmla="*/ 120 h 120"/>
                  <a:gd name="T2" fmla="*/ 67 w 116"/>
                  <a:gd name="T3" fmla="*/ 118 h 120"/>
                  <a:gd name="T4" fmla="*/ 79 w 116"/>
                  <a:gd name="T5" fmla="*/ 115 h 120"/>
                  <a:gd name="T6" fmla="*/ 89 w 116"/>
                  <a:gd name="T7" fmla="*/ 108 h 120"/>
                  <a:gd name="T8" fmla="*/ 99 w 116"/>
                  <a:gd name="T9" fmla="*/ 103 h 120"/>
                  <a:gd name="T10" fmla="*/ 104 w 116"/>
                  <a:gd name="T11" fmla="*/ 93 h 120"/>
                  <a:gd name="T12" fmla="*/ 111 w 116"/>
                  <a:gd name="T13" fmla="*/ 83 h 120"/>
                  <a:gd name="T14" fmla="*/ 114 w 116"/>
                  <a:gd name="T15" fmla="*/ 72 h 120"/>
                  <a:gd name="T16" fmla="*/ 116 w 116"/>
                  <a:gd name="T17" fmla="*/ 62 h 120"/>
                  <a:gd name="T18" fmla="*/ 114 w 116"/>
                  <a:gd name="T19" fmla="*/ 48 h 120"/>
                  <a:gd name="T20" fmla="*/ 111 w 116"/>
                  <a:gd name="T21" fmla="*/ 36 h 120"/>
                  <a:gd name="T22" fmla="*/ 104 w 116"/>
                  <a:gd name="T23" fmla="*/ 26 h 120"/>
                  <a:gd name="T24" fmla="*/ 99 w 116"/>
                  <a:gd name="T25" fmla="*/ 18 h 120"/>
                  <a:gd name="T26" fmla="*/ 89 w 116"/>
                  <a:gd name="T27" fmla="*/ 8 h 120"/>
                  <a:gd name="T28" fmla="*/ 79 w 116"/>
                  <a:gd name="T29" fmla="*/ 3 h 120"/>
                  <a:gd name="T30" fmla="*/ 67 w 116"/>
                  <a:gd name="T31" fmla="*/ 0 h 120"/>
                  <a:gd name="T32" fmla="*/ 59 w 116"/>
                  <a:gd name="T33" fmla="*/ 0 h 120"/>
                  <a:gd name="T34" fmla="*/ 45 w 116"/>
                  <a:gd name="T35" fmla="*/ 0 h 120"/>
                  <a:gd name="T36" fmla="*/ 35 w 116"/>
                  <a:gd name="T37" fmla="*/ 3 h 120"/>
                  <a:gd name="T38" fmla="*/ 24 w 116"/>
                  <a:gd name="T39" fmla="*/ 8 h 120"/>
                  <a:gd name="T40" fmla="*/ 17 w 116"/>
                  <a:gd name="T41" fmla="*/ 18 h 120"/>
                  <a:gd name="T42" fmla="*/ 9 w 116"/>
                  <a:gd name="T43" fmla="*/ 26 h 120"/>
                  <a:gd name="T44" fmla="*/ 4 w 116"/>
                  <a:gd name="T45" fmla="*/ 36 h 120"/>
                  <a:gd name="T46" fmla="*/ 0 w 116"/>
                  <a:gd name="T47" fmla="*/ 48 h 120"/>
                  <a:gd name="T48" fmla="*/ 0 w 116"/>
                  <a:gd name="T49" fmla="*/ 62 h 120"/>
                  <a:gd name="T50" fmla="*/ 0 w 116"/>
                  <a:gd name="T51" fmla="*/ 72 h 120"/>
                  <a:gd name="T52" fmla="*/ 4 w 116"/>
                  <a:gd name="T53" fmla="*/ 83 h 120"/>
                  <a:gd name="T54" fmla="*/ 9 w 116"/>
                  <a:gd name="T55" fmla="*/ 93 h 120"/>
                  <a:gd name="T56" fmla="*/ 17 w 116"/>
                  <a:gd name="T57" fmla="*/ 103 h 120"/>
                  <a:gd name="T58" fmla="*/ 24 w 116"/>
                  <a:gd name="T59" fmla="*/ 108 h 120"/>
                  <a:gd name="T60" fmla="*/ 35 w 116"/>
                  <a:gd name="T61" fmla="*/ 115 h 120"/>
                  <a:gd name="T62" fmla="*/ 45 w 116"/>
                  <a:gd name="T63" fmla="*/ 118 h 120"/>
                  <a:gd name="T64" fmla="*/ 59 w 116"/>
                  <a:gd name="T65" fmla="*/ 120 h 120"/>
                  <a:gd name="T66" fmla="*/ 59 w 116"/>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120">
                    <a:moveTo>
                      <a:pt x="59" y="120"/>
                    </a:moveTo>
                    <a:lnTo>
                      <a:pt x="67" y="118"/>
                    </a:lnTo>
                    <a:lnTo>
                      <a:pt x="79" y="115"/>
                    </a:lnTo>
                    <a:lnTo>
                      <a:pt x="89" y="108"/>
                    </a:lnTo>
                    <a:lnTo>
                      <a:pt x="99" y="103"/>
                    </a:lnTo>
                    <a:lnTo>
                      <a:pt x="104" y="93"/>
                    </a:lnTo>
                    <a:lnTo>
                      <a:pt x="111" y="83"/>
                    </a:lnTo>
                    <a:lnTo>
                      <a:pt x="114" y="72"/>
                    </a:lnTo>
                    <a:lnTo>
                      <a:pt x="116" y="62"/>
                    </a:lnTo>
                    <a:lnTo>
                      <a:pt x="114" y="48"/>
                    </a:lnTo>
                    <a:lnTo>
                      <a:pt x="111" y="36"/>
                    </a:lnTo>
                    <a:lnTo>
                      <a:pt x="104" y="26"/>
                    </a:lnTo>
                    <a:lnTo>
                      <a:pt x="99" y="18"/>
                    </a:lnTo>
                    <a:lnTo>
                      <a:pt x="89" y="8"/>
                    </a:lnTo>
                    <a:lnTo>
                      <a:pt x="79" y="3"/>
                    </a:lnTo>
                    <a:lnTo>
                      <a:pt x="67" y="0"/>
                    </a:lnTo>
                    <a:lnTo>
                      <a:pt x="59" y="0"/>
                    </a:lnTo>
                    <a:lnTo>
                      <a:pt x="45" y="0"/>
                    </a:lnTo>
                    <a:lnTo>
                      <a:pt x="35" y="3"/>
                    </a:lnTo>
                    <a:lnTo>
                      <a:pt x="24" y="8"/>
                    </a:lnTo>
                    <a:lnTo>
                      <a:pt x="17" y="18"/>
                    </a:lnTo>
                    <a:lnTo>
                      <a:pt x="9" y="26"/>
                    </a:lnTo>
                    <a:lnTo>
                      <a:pt x="4" y="36"/>
                    </a:lnTo>
                    <a:lnTo>
                      <a:pt x="0" y="48"/>
                    </a:lnTo>
                    <a:lnTo>
                      <a:pt x="0" y="62"/>
                    </a:lnTo>
                    <a:lnTo>
                      <a:pt x="0" y="72"/>
                    </a:lnTo>
                    <a:lnTo>
                      <a:pt x="4" y="83"/>
                    </a:lnTo>
                    <a:lnTo>
                      <a:pt x="9" y="93"/>
                    </a:lnTo>
                    <a:lnTo>
                      <a:pt x="17" y="103"/>
                    </a:lnTo>
                    <a:lnTo>
                      <a:pt x="24" y="108"/>
                    </a:lnTo>
                    <a:lnTo>
                      <a:pt x="35" y="115"/>
                    </a:lnTo>
                    <a:lnTo>
                      <a:pt x="45" y="118"/>
                    </a:lnTo>
                    <a:lnTo>
                      <a:pt x="59" y="120"/>
                    </a:lnTo>
                    <a:lnTo>
                      <a:pt x="59" y="120"/>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4" name="Freeform 984"/>
              <p:cNvSpPr>
                <a:spLocks/>
              </p:cNvSpPr>
              <p:nvPr/>
            </p:nvSpPr>
            <p:spPr bwMode="auto">
              <a:xfrm>
                <a:off x="5103" y="2909"/>
                <a:ext cx="58" cy="61"/>
              </a:xfrm>
              <a:custGeom>
                <a:avLst/>
                <a:gdLst>
                  <a:gd name="T0" fmla="*/ 59 w 117"/>
                  <a:gd name="T1" fmla="*/ 122 h 122"/>
                  <a:gd name="T2" fmla="*/ 69 w 117"/>
                  <a:gd name="T3" fmla="*/ 118 h 122"/>
                  <a:gd name="T4" fmla="*/ 81 w 117"/>
                  <a:gd name="T5" fmla="*/ 115 h 122"/>
                  <a:gd name="T6" fmla="*/ 91 w 117"/>
                  <a:gd name="T7" fmla="*/ 108 h 122"/>
                  <a:gd name="T8" fmla="*/ 101 w 117"/>
                  <a:gd name="T9" fmla="*/ 103 h 122"/>
                  <a:gd name="T10" fmla="*/ 106 w 117"/>
                  <a:gd name="T11" fmla="*/ 93 h 122"/>
                  <a:gd name="T12" fmla="*/ 112 w 117"/>
                  <a:gd name="T13" fmla="*/ 83 h 122"/>
                  <a:gd name="T14" fmla="*/ 116 w 117"/>
                  <a:gd name="T15" fmla="*/ 72 h 122"/>
                  <a:gd name="T16" fmla="*/ 117 w 117"/>
                  <a:gd name="T17" fmla="*/ 60 h 122"/>
                  <a:gd name="T18" fmla="*/ 116 w 117"/>
                  <a:gd name="T19" fmla="*/ 47 h 122"/>
                  <a:gd name="T20" fmla="*/ 112 w 117"/>
                  <a:gd name="T21" fmla="*/ 35 h 122"/>
                  <a:gd name="T22" fmla="*/ 106 w 117"/>
                  <a:gd name="T23" fmla="*/ 25 h 122"/>
                  <a:gd name="T24" fmla="*/ 101 w 117"/>
                  <a:gd name="T25" fmla="*/ 16 h 122"/>
                  <a:gd name="T26" fmla="*/ 91 w 117"/>
                  <a:gd name="T27" fmla="*/ 8 h 122"/>
                  <a:gd name="T28" fmla="*/ 81 w 117"/>
                  <a:gd name="T29" fmla="*/ 3 h 122"/>
                  <a:gd name="T30" fmla="*/ 69 w 117"/>
                  <a:gd name="T31" fmla="*/ 0 h 122"/>
                  <a:gd name="T32" fmla="*/ 59 w 117"/>
                  <a:gd name="T33" fmla="*/ 0 h 122"/>
                  <a:gd name="T34" fmla="*/ 45 w 117"/>
                  <a:gd name="T35" fmla="*/ 0 h 122"/>
                  <a:gd name="T36" fmla="*/ 35 w 117"/>
                  <a:gd name="T37" fmla="*/ 3 h 122"/>
                  <a:gd name="T38" fmla="*/ 24 w 117"/>
                  <a:gd name="T39" fmla="*/ 8 h 122"/>
                  <a:gd name="T40" fmla="*/ 17 w 117"/>
                  <a:gd name="T41" fmla="*/ 16 h 122"/>
                  <a:gd name="T42" fmla="*/ 9 w 117"/>
                  <a:gd name="T43" fmla="*/ 25 h 122"/>
                  <a:gd name="T44" fmla="*/ 4 w 117"/>
                  <a:gd name="T45" fmla="*/ 35 h 122"/>
                  <a:gd name="T46" fmla="*/ 0 w 117"/>
                  <a:gd name="T47" fmla="*/ 47 h 122"/>
                  <a:gd name="T48" fmla="*/ 0 w 117"/>
                  <a:gd name="T49" fmla="*/ 60 h 122"/>
                  <a:gd name="T50" fmla="*/ 0 w 117"/>
                  <a:gd name="T51" fmla="*/ 72 h 122"/>
                  <a:gd name="T52" fmla="*/ 4 w 117"/>
                  <a:gd name="T53" fmla="*/ 83 h 122"/>
                  <a:gd name="T54" fmla="*/ 9 w 117"/>
                  <a:gd name="T55" fmla="*/ 93 h 122"/>
                  <a:gd name="T56" fmla="*/ 17 w 117"/>
                  <a:gd name="T57" fmla="*/ 103 h 122"/>
                  <a:gd name="T58" fmla="*/ 24 w 117"/>
                  <a:gd name="T59" fmla="*/ 108 h 122"/>
                  <a:gd name="T60" fmla="*/ 35 w 117"/>
                  <a:gd name="T61" fmla="*/ 115 h 122"/>
                  <a:gd name="T62" fmla="*/ 45 w 117"/>
                  <a:gd name="T63" fmla="*/ 118 h 122"/>
                  <a:gd name="T64" fmla="*/ 59 w 117"/>
                  <a:gd name="T65" fmla="*/ 122 h 122"/>
                  <a:gd name="T66" fmla="*/ 59 w 117"/>
                  <a:gd name="T6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22">
                    <a:moveTo>
                      <a:pt x="59" y="122"/>
                    </a:moveTo>
                    <a:lnTo>
                      <a:pt x="69" y="118"/>
                    </a:lnTo>
                    <a:lnTo>
                      <a:pt x="81" y="115"/>
                    </a:lnTo>
                    <a:lnTo>
                      <a:pt x="91" y="108"/>
                    </a:lnTo>
                    <a:lnTo>
                      <a:pt x="101" y="103"/>
                    </a:lnTo>
                    <a:lnTo>
                      <a:pt x="106" y="93"/>
                    </a:lnTo>
                    <a:lnTo>
                      <a:pt x="112" y="83"/>
                    </a:lnTo>
                    <a:lnTo>
                      <a:pt x="116" y="72"/>
                    </a:lnTo>
                    <a:lnTo>
                      <a:pt x="117" y="60"/>
                    </a:lnTo>
                    <a:lnTo>
                      <a:pt x="116" y="47"/>
                    </a:lnTo>
                    <a:lnTo>
                      <a:pt x="112" y="35"/>
                    </a:lnTo>
                    <a:lnTo>
                      <a:pt x="106" y="25"/>
                    </a:lnTo>
                    <a:lnTo>
                      <a:pt x="101" y="16"/>
                    </a:lnTo>
                    <a:lnTo>
                      <a:pt x="91" y="8"/>
                    </a:lnTo>
                    <a:lnTo>
                      <a:pt x="81" y="3"/>
                    </a:lnTo>
                    <a:lnTo>
                      <a:pt x="69" y="0"/>
                    </a:lnTo>
                    <a:lnTo>
                      <a:pt x="59" y="0"/>
                    </a:lnTo>
                    <a:lnTo>
                      <a:pt x="45" y="0"/>
                    </a:lnTo>
                    <a:lnTo>
                      <a:pt x="35" y="3"/>
                    </a:lnTo>
                    <a:lnTo>
                      <a:pt x="24" y="8"/>
                    </a:lnTo>
                    <a:lnTo>
                      <a:pt x="17" y="16"/>
                    </a:lnTo>
                    <a:lnTo>
                      <a:pt x="9" y="25"/>
                    </a:lnTo>
                    <a:lnTo>
                      <a:pt x="4" y="35"/>
                    </a:lnTo>
                    <a:lnTo>
                      <a:pt x="0" y="47"/>
                    </a:lnTo>
                    <a:lnTo>
                      <a:pt x="0" y="60"/>
                    </a:lnTo>
                    <a:lnTo>
                      <a:pt x="0" y="72"/>
                    </a:lnTo>
                    <a:lnTo>
                      <a:pt x="4" y="83"/>
                    </a:lnTo>
                    <a:lnTo>
                      <a:pt x="9" y="93"/>
                    </a:lnTo>
                    <a:lnTo>
                      <a:pt x="17" y="103"/>
                    </a:lnTo>
                    <a:lnTo>
                      <a:pt x="24" y="108"/>
                    </a:lnTo>
                    <a:lnTo>
                      <a:pt x="35" y="115"/>
                    </a:lnTo>
                    <a:lnTo>
                      <a:pt x="45" y="118"/>
                    </a:lnTo>
                    <a:lnTo>
                      <a:pt x="59" y="122"/>
                    </a:lnTo>
                    <a:lnTo>
                      <a:pt x="59" y="122"/>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5" name="Freeform 985"/>
              <p:cNvSpPr>
                <a:spLocks/>
              </p:cNvSpPr>
              <p:nvPr/>
            </p:nvSpPr>
            <p:spPr bwMode="auto">
              <a:xfrm>
                <a:off x="5035" y="2949"/>
                <a:ext cx="58" cy="58"/>
              </a:xfrm>
              <a:custGeom>
                <a:avLst/>
                <a:gdLst>
                  <a:gd name="T0" fmla="*/ 57 w 117"/>
                  <a:gd name="T1" fmla="*/ 117 h 117"/>
                  <a:gd name="T2" fmla="*/ 68 w 117"/>
                  <a:gd name="T3" fmla="*/ 116 h 117"/>
                  <a:gd name="T4" fmla="*/ 80 w 117"/>
                  <a:gd name="T5" fmla="*/ 112 h 117"/>
                  <a:gd name="T6" fmla="*/ 88 w 117"/>
                  <a:gd name="T7" fmla="*/ 106 h 117"/>
                  <a:gd name="T8" fmla="*/ 98 w 117"/>
                  <a:gd name="T9" fmla="*/ 101 h 117"/>
                  <a:gd name="T10" fmla="*/ 105 w 117"/>
                  <a:gd name="T11" fmla="*/ 91 h 117"/>
                  <a:gd name="T12" fmla="*/ 112 w 117"/>
                  <a:gd name="T13" fmla="*/ 81 h 117"/>
                  <a:gd name="T14" fmla="*/ 115 w 117"/>
                  <a:gd name="T15" fmla="*/ 69 h 117"/>
                  <a:gd name="T16" fmla="*/ 117 w 117"/>
                  <a:gd name="T17" fmla="*/ 59 h 117"/>
                  <a:gd name="T18" fmla="*/ 115 w 117"/>
                  <a:gd name="T19" fmla="*/ 45 h 117"/>
                  <a:gd name="T20" fmla="*/ 112 w 117"/>
                  <a:gd name="T21" fmla="*/ 35 h 117"/>
                  <a:gd name="T22" fmla="*/ 105 w 117"/>
                  <a:gd name="T23" fmla="*/ 24 h 117"/>
                  <a:gd name="T24" fmla="*/ 98 w 117"/>
                  <a:gd name="T25" fmla="*/ 17 h 117"/>
                  <a:gd name="T26" fmla="*/ 88 w 117"/>
                  <a:gd name="T27" fmla="*/ 9 h 117"/>
                  <a:gd name="T28" fmla="*/ 80 w 117"/>
                  <a:gd name="T29" fmla="*/ 4 h 117"/>
                  <a:gd name="T30" fmla="*/ 68 w 117"/>
                  <a:gd name="T31" fmla="*/ 0 h 117"/>
                  <a:gd name="T32" fmla="*/ 57 w 117"/>
                  <a:gd name="T33" fmla="*/ 0 h 117"/>
                  <a:gd name="T34" fmla="*/ 45 w 117"/>
                  <a:gd name="T35" fmla="*/ 0 h 117"/>
                  <a:gd name="T36" fmla="*/ 33 w 117"/>
                  <a:gd name="T37" fmla="*/ 4 h 117"/>
                  <a:gd name="T38" fmla="*/ 23 w 117"/>
                  <a:gd name="T39" fmla="*/ 9 h 117"/>
                  <a:gd name="T40" fmla="*/ 17 w 117"/>
                  <a:gd name="T41" fmla="*/ 17 h 117"/>
                  <a:gd name="T42" fmla="*/ 8 w 117"/>
                  <a:gd name="T43" fmla="*/ 24 h 117"/>
                  <a:gd name="T44" fmla="*/ 3 w 117"/>
                  <a:gd name="T45" fmla="*/ 35 h 117"/>
                  <a:gd name="T46" fmla="*/ 0 w 117"/>
                  <a:gd name="T47" fmla="*/ 45 h 117"/>
                  <a:gd name="T48" fmla="*/ 0 w 117"/>
                  <a:gd name="T49" fmla="*/ 59 h 117"/>
                  <a:gd name="T50" fmla="*/ 0 w 117"/>
                  <a:gd name="T51" fmla="*/ 69 h 117"/>
                  <a:gd name="T52" fmla="*/ 3 w 117"/>
                  <a:gd name="T53" fmla="*/ 81 h 117"/>
                  <a:gd name="T54" fmla="*/ 8 w 117"/>
                  <a:gd name="T55" fmla="*/ 91 h 117"/>
                  <a:gd name="T56" fmla="*/ 17 w 117"/>
                  <a:gd name="T57" fmla="*/ 101 h 117"/>
                  <a:gd name="T58" fmla="*/ 23 w 117"/>
                  <a:gd name="T59" fmla="*/ 106 h 117"/>
                  <a:gd name="T60" fmla="*/ 33 w 117"/>
                  <a:gd name="T61" fmla="*/ 112 h 117"/>
                  <a:gd name="T62" fmla="*/ 45 w 117"/>
                  <a:gd name="T63" fmla="*/ 116 h 117"/>
                  <a:gd name="T64" fmla="*/ 57 w 117"/>
                  <a:gd name="T65" fmla="*/ 117 h 117"/>
                  <a:gd name="T66" fmla="*/ 57 w 117"/>
                  <a:gd name="T6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7">
                    <a:moveTo>
                      <a:pt x="57" y="117"/>
                    </a:moveTo>
                    <a:lnTo>
                      <a:pt x="68" y="116"/>
                    </a:lnTo>
                    <a:lnTo>
                      <a:pt x="80" y="112"/>
                    </a:lnTo>
                    <a:lnTo>
                      <a:pt x="88" y="106"/>
                    </a:lnTo>
                    <a:lnTo>
                      <a:pt x="98" y="101"/>
                    </a:lnTo>
                    <a:lnTo>
                      <a:pt x="105" y="91"/>
                    </a:lnTo>
                    <a:lnTo>
                      <a:pt x="112" y="81"/>
                    </a:lnTo>
                    <a:lnTo>
                      <a:pt x="115" y="69"/>
                    </a:lnTo>
                    <a:lnTo>
                      <a:pt x="117" y="59"/>
                    </a:lnTo>
                    <a:lnTo>
                      <a:pt x="115" y="45"/>
                    </a:lnTo>
                    <a:lnTo>
                      <a:pt x="112" y="35"/>
                    </a:lnTo>
                    <a:lnTo>
                      <a:pt x="105" y="24"/>
                    </a:lnTo>
                    <a:lnTo>
                      <a:pt x="98" y="17"/>
                    </a:lnTo>
                    <a:lnTo>
                      <a:pt x="88" y="9"/>
                    </a:lnTo>
                    <a:lnTo>
                      <a:pt x="80" y="4"/>
                    </a:lnTo>
                    <a:lnTo>
                      <a:pt x="68" y="0"/>
                    </a:lnTo>
                    <a:lnTo>
                      <a:pt x="57" y="0"/>
                    </a:lnTo>
                    <a:lnTo>
                      <a:pt x="45" y="0"/>
                    </a:lnTo>
                    <a:lnTo>
                      <a:pt x="33" y="4"/>
                    </a:lnTo>
                    <a:lnTo>
                      <a:pt x="23" y="9"/>
                    </a:lnTo>
                    <a:lnTo>
                      <a:pt x="17" y="17"/>
                    </a:lnTo>
                    <a:lnTo>
                      <a:pt x="8" y="24"/>
                    </a:lnTo>
                    <a:lnTo>
                      <a:pt x="3" y="35"/>
                    </a:lnTo>
                    <a:lnTo>
                      <a:pt x="0" y="45"/>
                    </a:lnTo>
                    <a:lnTo>
                      <a:pt x="0" y="59"/>
                    </a:lnTo>
                    <a:lnTo>
                      <a:pt x="0" y="69"/>
                    </a:lnTo>
                    <a:lnTo>
                      <a:pt x="3" y="81"/>
                    </a:lnTo>
                    <a:lnTo>
                      <a:pt x="8" y="91"/>
                    </a:lnTo>
                    <a:lnTo>
                      <a:pt x="17" y="101"/>
                    </a:lnTo>
                    <a:lnTo>
                      <a:pt x="23" y="106"/>
                    </a:lnTo>
                    <a:lnTo>
                      <a:pt x="33" y="112"/>
                    </a:lnTo>
                    <a:lnTo>
                      <a:pt x="45" y="116"/>
                    </a:lnTo>
                    <a:lnTo>
                      <a:pt x="57" y="117"/>
                    </a:lnTo>
                    <a:lnTo>
                      <a:pt x="57" y="117"/>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6" name="Freeform 986"/>
              <p:cNvSpPr>
                <a:spLocks/>
              </p:cNvSpPr>
              <p:nvPr/>
            </p:nvSpPr>
            <p:spPr bwMode="auto">
              <a:xfrm>
                <a:off x="5004" y="2810"/>
                <a:ext cx="58" cy="58"/>
              </a:xfrm>
              <a:custGeom>
                <a:avLst/>
                <a:gdLst>
                  <a:gd name="T0" fmla="*/ 60 w 117"/>
                  <a:gd name="T1" fmla="*/ 117 h 117"/>
                  <a:gd name="T2" fmla="*/ 70 w 117"/>
                  <a:gd name="T3" fmla="*/ 115 h 117"/>
                  <a:gd name="T4" fmla="*/ 82 w 117"/>
                  <a:gd name="T5" fmla="*/ 112 h 117"/>
                  <a:gd name="T6" fmla="*/ 92 w 117"/>
                  <a:gd name="T7" fmla="*/ 105 h 117"/>
                  <a:gd name="T8" fmla="*/ 102 w 117"/>
                  <a:gd name="T9" fmla="*/ 100 h 117"/>
                  <a:gd name="T10" fmla="*/ 107 w 117"/>
                  <a:gd name="T11" fmla="*/ 90 h 117"/>
                  <a:gd name="T12" fmla="*/ 112 w 117"/>
                  <a:gd name="T13" fmla="*/ 80 h 117"/>
                  <a:gd name="T14" fmla="*/ 115 w 117"/>
                  <a:gd name="T15" fmla="*/ 68 h 117"/>
                  <a:gd name="T16" fmla="*/ 117 w 117"/>
                  <a:gd name="T17" fmla="*/ 58 h 117"/>
                  <a:gd name="T18" fmla="*/ 115 w 117"/>
                  <a:gd name="T19" fmla="*/ 45 h 117"/>
                  <a:gd name="T20" fmla="*/ 112 w 117"/>
                  <a:gd name="T21" fmla="*/ 35 h 117"/>
                  <a:gd name="T22" fmla="*/ 107 w 117"/>
                  <a:gd name="T23" fmla="*/ 23 h 117"/>
                  <a:gd name="T24" fmla="*/ 102 w 117"/>
                  <a:gd name="T25" fmla="*/ 16 h 117"/>
                  <a:gd name="T26" fmla="*/ 92 w 117"/>
                  <a:gd name="T27" fmla="*/ 8 h 117"/>
                  <a:gd name="T28" fmla="*/ 82 w 117"/>
                  <a:gd name="T29" fmla="*/ 3 h 117"/>
                  <a:gd name="T30" fmla="*/ 70 w 117"/>
                  <a:gd name="T31" fmla="*/ 0 h 117"/>
                  <a:gd name="T32" fmla="*/ 60 w 117"/>
                  <a:gd name="T33" fmla="*/ 0 h 117"/>
                  <a:gd name="T34" fmla="*/ 47 w 117"/>
                  <a:gd name="T35" fmla="*/ 0 h 117"/>
                  <a:gd name="T36" fmla="*/ 35 w 117"/>
                  <a:gd name="T37" fmla="*/ 3 h 117"/>
                  <a:gd name="T38" fmla="*/ 25 w 117"/>
                  <a:gd name="T39" fmla="*/ 8 h 117"/>
                  <a:gd name="T40" fmla="*/ 17 w 117"/>
                  <a:gd name="T41" fmla="*/ 16 h 117"/>
                  <a:gd name="T42" fmla="*/ 8 w 117"/>
                  <a:gd name="T43" fmla="*/ 23 h 117"/>
                  <a:gd name="T44" fmla="*/ 3 w 117"/>
                  <a:gd name="T45" fmla="*/ 35 h 117"/>
                  <a:gd name="T46" fmla="*/ 0 w 117"/>
                  <a:gd name="T47" fmla="*/ 45 h 117"/>
                  <a:gd name="T48" fmla="*/ 0 w 117"/>
                  <a:gd name="T49" fmla="*/ 58 h 117"/>
                  <a:gd name="T50" fmla="*/ 0 w 117"/>
                  <a:gd name="T51" fmla="*/ 68 h 117"/>
                  <a:gd name="T52" fmla="*/ 3 w 117"/>
                  <a:gd name="T53" fmla="*/ 80 h 117"/>
                  <a:gd name="T54" fmla="*/ 8 w 117"/>
                  <a:gd name="T55" fmla="*/ 90 h 117"/>
                  <a:gd name="T56" fmla="*/ 17 w 117"/>
                  <a:gd name="T57" fmla="*/ 100 h 117"/>
                  <a:gd name="T58" fmla="*/ 25 w 117"/>
                  <a:gd name="T59" fmla="*/ 105 h 117"/>
                  <a:gd name="T60" fmla="*/ 35 w 117"/>
                  <a:gd name="T61" fmla="*/ 112 h 117"/>
                  <a:gd name="T62" fmla="*/ 47 w 117"/>
                  <a:gd name="T63" fmla="*/ 115 h 117"/>
                  <a:gd name="T64" fmla="*/ 60 w 117"/>
                  <a:gd name="T65" fmla="*/ 117 h 117"/>
                  <a:gd name="T66" fmla="*/ 60 w 117"/>
                  <a:gd name="T6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17">
                    <a:moveTo>
                      <a:pt x="60" y="117"/>
                    </a:moveTo>
                    <a:lnTo>
                      <a:pt x="70" y="115"/>
                    </a:lnTo>
                    <a:lnTo>
                      <a:pt x="82" y="112"/>
                    </a:lnTo>
                    <a:lnTo>
                      <a:pt x="92" y="105"/>
                    </a:lnTo>
                    <a:lnTo>
                      <a:pt x="102" y="100"/>
                    </a:lnTo>
                    <a:lnTo>
                      <a:pt x="107" y="90"/>
                    </a:lnTo>
                    <a:lnTo>
                      <a:pt x="112" y="80"/>
                    </a:lnTo>
                    <a:lnTo>
                      <a:pt x="115" y="68"/>
                    </a:lnTo>
                    <a:lnTo>
                      <a:pt x="117" y="58"/>
                    </a:lnTo>
                    <a:lnTo>
                      <a:pt x="115" y="45"/>
                    </a:lnTo>
                    <a:lnTo>
                      <a:pt x="112" y="35"/>
                    </a:lnTo>
                    <a:lnTo>
                      <a:pt x="107" y="23"/>
                    </a:lnTo>
                    <a:lnTo>
                      <a:pt x="102" y="16"/>
                    </a:lnTo>
                    <a:lnTo>
                      <a:pt x="92" y="8"/>
                    </a:lnTo>
                    <a:lnTo>
                      <a:pt x="82" y="3"/>
                    </a:lnTo>
                    <a:lnTo>
                      <a:pt x="70" y="0"/>
                    </a:lnTo>
                    <a:lnTo>
                      <a:pt x="60" y="0"/>
                    </a:lnTo>
                    <a:lnTo>
                      <a:pt x="47" y="0"/>
                    </a:lnTo>
                    <a:lnTo>
                      <a:pt x="35" y="3"/>
                    </a:lnTo>
                    <a:lnTo>
                      <a:pt x="25" y="8"/>
                    </a:lnTo>
                    <a:lnTo>
                      <a:pt x="17" y="16"/>
                    </a:lnTo>
                    <a:lnTo>
                      <a:pt x="8" y="23"/>
                    </a:lnTo>
                    <a:lnTo>
                      <a:pt x="3" y="35"/>
                    </a:lnTo>
                    <a:lnTo>
                      <a:pt x="0" y="45"/>
                    </a:lnTo>
                    <a:lnTo>
                      <a:pt x="0" y="58"/>
                    </a:lnTo>
                    <a:lnTo>
                      <a:pt x="0" y="68"/>
                    </a:lnTo>
                    <a:lnTo>
                      <a:pt x="3" y="80"/>
                    </a:lnTo>
                    <a:lnTo>
                      <a:pt x="8" y="90"/>
                    </a:lnTo>
                    <a:lnTo>
                      <a:pt x="17" y="100"/>
                    </a:lnTo>
                    <a:lnTo>
                      <a:pt x="25" y="105"/>
                    </a:lnTo>
                    <a:lnTo>
                      <a:pt x="35" y="112"/>
                    </a:lnTo>
                    <a:lnTo>
                      <a:pt x="47" y="115"/>
                    </a:lnTo>
                    <a:lnTo>
                      <a:pt x="60" y="117"/>
                    </a:lnTo>
                    <a:lnTo>
                      <a:pt x="60" y="117"/>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7" name="Freeform 987"/>
              <p:cNvSpPr>
                <a:spLocks/>
              </p:cNvSpPr>
              <p:nvPr/>
            </p:nvSpPr>
            <p:spPr bwMode="auto">
              <a:xfrm>
                <a:off x="5103" y="2772"/>
                <a:ext cx="61" cy="60"/>
              </a:xfrm>
              <a:custGeom>
                <a:avLst/>
                <a:gdLst>
                  <a:gd name="T0" fmla="*/ 62 w 120"/>
                  <a:gd name="T1" fmla="*/ 119 h 119"/>
                  <a:gd name="T2" fmla="*/ 72 w 120"/>
                  <a:gd name="T3" fmla="*/ 116 h 119"/>
                  <a:gd name="T4" fmla="*/ 82 w 120"/>
                  <a:gd name="T5" fmla="*/ 113 h 119"/>
                  <a:gd name="T6" fmla="*/ 92 w 120"/>
                  <a:gd name="T7" fmla="*/ 106 h 119"/>
                  <a:gd name="T8" fmla="*/ 102 w 120"/>
                  <a:gd name="T9" fmla="*/ 101 h 119"/>
                  <a:gd name="T10" fmla="*/ 107 w 120"/>
                  <a:gd name="T11" fmla="*/ 91 h 119"/>
                  <a:gd name="T12" fmla="*/ 114 w 120"/>
                  <a:gd name="T13" fmla="*/ 81 h 119"/>
                  <a:gd name="T14" fmla="*/ 117 w 120"/>
                  <a:gd name="T15" fmla="*/ 71 h 119"/>
                  <a:gd name="T16" fmla="*/ 120 w 120"/>
                  <a:gd name="T17" fmla="*/ 61 h 119"/>
                  <a:gd name="T18" fmla="*/ 117 w 120"/>
                  <a:gd name="T19" fmla="*/ 47 h 119"/>
                  <a:gd name="T20" fmla="*/ 114 w 120"/>
                  <a:gd name="T21" fmla="*/ 36 h 119"/>
                  <a:gd name="T22" fmla="*/ 107 w 120"/>
                  <a:gd name="T23" fmla="*/ 26 h 119"/>
                  <a:gd name="T24" fmla="*/ 102 w 120"/>
                  <a:gd name="T25" fmla="*/ 17 h 119"/>
                  <a:gd name="T26" fmla="*/ 92 w 120"/>
                  <a:gd name="T27" fmla="*/ 7 h 119"/>
                  <a:gd name="T28" fmla="*/ 82 w 120"/>
                  <a:gd name="T29" fmla="*/ 2 h 119"/>
                  <a:gd name="T30" fmla="*/ 72 w 120"/>
                  <a:gd name="T31" fmla="*/ 0 h 119"/>
                  <a:gd name="T32" fmla="*/ 62 w 120"/>
                  <a:gd name="T33" fmla="*/ 0 h 119"/>
                  <a:gd name="T34" fmla="*/ 48 w 120"/>
                  <a:gd name="T35" fmla="*/ 0 h 119"/>
                  <a:gd name="T36" fmla="*/ 37 w 120"/>
                  <a:gd name="T37" fmla="*/ 2 h 119"/>
                  <a:gd name="T38" fmla="*/ 27 w 120"/>
                  <a:gd name="T39" fmla="*/ 7 h 119"/>
                  <a:gd name="T40" fmla="*/ 18 w 120"/>
                  <a:gd name="T41" fmla="*/ 17 h 119"/>
                  <a:gd name="T42" fmla="*/ 8 w 120"/>
                  <a:gd name="T43" fmla="*/ 26 h 119"/>
                  <a:gd name="T44" fmla="*/ 3 w 120"/>
                  <a:gd name="T45" fmla="*/ 36 h 119"/>
                  <a:gd name="T46" fmla="*/ 0 w 120"/>
                  <a:gd name="T47" fmla="*/ 47 h 119"/>
                  <a:gd name="T48" fmla="*/ 0 w 120"/>
                  <a:gd name="T49" fmla="*/ 61 h 119"/>
                  <a:gd name="T50" fmla="*/ 0 w 120"/>
                  <a:gd name="T51" fmla="*/ 71 h 119"/>
                  <a:gd name="T52" fmla="*/ 3 w 120"/>
                  <a:gd name="T53" fmla="*/ 81 h 119"/>
                  <a:gd name="T54" fmla="*/ 8 w 120"/>
                  <a:gd name="T55" fmla="*/ 91 h 119"/>
                  <a:gd name="T56" fmla="*/ 18 w 120"/>
                  <a:gd name="T57" fmla="*/ 101 h 119"/>
                  <a:gd name="T58" fmla="*/ 27 w 120"/>
                  <a:gd name="T59" fmla="*/ 106 h 119"/>
                  <a:gd name="T60" fmla="*/ 37 w 120"/>
                  <a:gd name="T61" fmla="*/ 113 h 119"/>
                  <a:gd name="T62" fmla="*/ 48 w 120"/>
                  <a:gd name="T63" fmla="*/ 116 h 119"/>
                  <a:gd name="T64" fmla="*/ 62 w 120"/>
                  <a:gd name="T65" fmla="*/ 119 h 119"/>
                  <a:gd name="T66" fmla="*/ 62 w 120"/>
                  <a:gd name="T6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119">
                    <a:moveTo>
                      <a:pt x="62" y="119"/>
                    </a:moveTo>
                    <a:lnTo>
                      <a:pt x="72" y="116"/>
                    </a:lnTo>
                    <a:lnTo>
                      <a:pt x="82" y="113"/>
                    </a:lnTo>
                    <a:lnTo>
                      <a:pt x="92" y="106"/>
                    </a:lnTo>
                    <a:lnTo>
                      <a:pt x="102" y="101"/>
                    </a:lnTo>
                    <a:lnTo>
                      <a:pt x="107" y="91"/>
                    </a:lnTo>
                    <a:lnTo>
                      <a:pt x="114" y="81"/>
                    </a:lnTo>
                    <a:lnTo>
                      <a:pt x="117" y="71"/>
                    </a:lnTo>
                    <a:lnTo>
                      <a:pt x="120" y="61"/>
                    </a:lnTo>
                    <a:lnTo>
                      <a:pt x="117" y="47"/>
                    </a:lnTo>
                    <a:lnTo>
                      <a:pt x="114" y="36"/>
                    </a:lnTo>
                    <a:lnTo>
                      <a:pt x="107" y="26"/>
                    </a:lnTo>
                    <a:lnTo>
                      <a:pt x="102" y="17"/>
                    </a:lnTo>
                    <a:lnTo>
                      <a:pt x="92" y="7"/>
                    </a:lnTo>
                    <a:lnTo>
                      <a:pt x="82" y="2"/>
                    </a:lnTo>
                    <a:lnTo>
                      <a:pt x="72" y="0"/>
                    </a:lnTo>
                    <a:lnTo>
                      <a:pt x="62" y="0"/>
                    </a:lnTo>
                    <a:lnTo>
                      <a:pt x="48" y="0"/>
                    </a:lnTo>
                    <a:lnTo>
                      <a:pt x="37" y="2"/>
                    </a:lnTo>
                    <a:lnTo>
                      <a:pt x="27" y="7"/>
                    </a:lnTo>
                    <a:lnTo>
                      <a:pt x="18" y="17"/>
                    </a:lnTo>
                    <a:lnTo>
                      <a:pt x="8" y="26"/>
                    </a:lnTo>
                    <a:lnTo>
                      <a:pt x="3" y="36"/>
                    </a:lnTo>
                    <a:lnTo>
                      <a:pt x="0" y="47"/>
                    </a:lnTo>
                    <a:lnTo>
                      <a:pt x="0" y="61"/>
                    </a:lnTo>
                    <a:lnTo>
                      <a:pt x="0" y="71"/>
                    </a:lnTo>
                    <a:lnTo>
                      <a:pt x="3" y="81"/>
                    </a:lnTo>
                    <a:lnTo>
                      <a:pt x="8" y="91"/>
                    </a:lnTo>
                    <a:lnTo>
                      <a:pt x="18" y="101"/>
                    </a:lnTo>
                    <a:lnTo>
                      <a:pt x="27" y="106"/>
                    </a:lnTo>
                    <a:lnTo>
                      <a:pt x="37" y="113"/>
                    </a:lnTo>
                    <a:lnTo>
                      <a:pt x="48" y="116"/>
                    </a:lnTo>
                    <a:lnTo>
                      <a:pt x="62" y="119"/>
                    </a:lnTo>
                    <a:lnTo>
                      <a:pt x="62" y="11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8" name="Freeform 988"/>
              <p:cNvSpPr>
                <a:spLocks/>
              </p:cNvSpPr>
              <p:nvPr/>
            </p:nvSpPr>
            <p:spPr bwMode="auto">
              <a:xfrm>
                <a:off x="5216" y="2995"/>
                <a:ext cx="60" cy="57"/>
              </a:xfrm>
              <a:custGeom>
                <a:avLst/>
                <a:gdLst>
                  <a:gd name="T0" fmla="*/ 59 w 120"/>
                  <a:gd name="T1" fmla="*/ 116 h 116"/>
                  <a:gd name="T2" fmla="*/ 70 w 120"/>
                  <a:gd name="T3" fmla="*/ 114 h 116"/>
                  <a:gd name="T4" fmla="*/ 82 w 120"/>
                  <a:gd name="T5" fmla="*/ 111 h 116"/>
                  <a:gd name="T6" fmla="*/ 92 w 120"/>
                  <a:gd name="T7" fmla="*/ 104 h 116"/>
                  <a:gd name="T8" fmla="*/ 102 w 120"/>
                  <a:gd name="T9" fmla="*/ 99 h 116"/>
                  <a:gd name="T10" fmla="*/ 107 w 120"/>
                  <a:gd name="T11" fmla="*/ 89 h 116"/>
                  <a:gd name="T12" fmla="*/ 114 w 120"/>
                  <a:gd name="T13" fmla="*/ 81 h 116"/>
                  <a:gd name="T14" fmla="*/ 117 w 120"/>
                  <a:gd name="T15" fmla="*/ 69 h 116"/>
                  <a:gd name="T16" fmla="*/ 120 w 120"/>
                  <a:gd name="T17" fmla="*/ 59 h 116"/>
                  <a:gd name="T18" fmla="*/ 117 w 120"/>
                  <a:gd name="T19" fmla="*/ 45 h 116"/>
                  <a:gd name="T20" fmla="*/ 114 w 120"/>
                  <a:gd name="T21" fmla="*/ 35 h 116"/>
                  <a:gd name="T22" fmla="*/ 107 w 120"/>
                  <a:gd name="T23" fmla="*/ 24 h 116"/>
                  <a:gd name="T24" fmla="*/ 102 w 120"/>
                  <a:gd name="T25" fmla="*/ 17 h 116"/>
                  <a:gd name="T26" fmla="*/ 92 w 120"/>
                  <a:gd name="T27" fmla="*/ 9 h 116"/>
                  <a:gd name="T28" fmla="*/ 82 w 120"/>
                  <a:gd name="T29" fmla="*/ 4 h 116"/>
                  <a:gd name="T30" fmla="*/ 70 w 120"/>
                  <a:gd name="T31" fmla="*/ 0 h 116"/>
                  <a:gd name="T32" fmla="*/ 59 w 120"/>
                  <a:gd name="T33" fmla="*/ 0 h 116"/>
                  <a:gd name="T34" fmla="*/ 47 w 120"/>
                  <a:gd name="T35" fmla="*/ 0 h 116"/>
                  <a:gd name="T36" fmla="*/ 35 w 120"/>
                  <a:gd name="T37" fmla="*/ 4 h 116"/>
                  <a:gd name="T38" fmla="*/ 25 w 120"/>
                  <a:gd name="T39" fmla="*/ 9 h 116"/>
                  <a:gd name="T40" fmla="*/ 17 w 120"/>
                  <a:gd name="T41" fmla="*/ 17 h 116"/>
                  <a:gd name="T42" fmla="*/ 8 w 120"/>
                  <a:gd name="T43" fmla="*/ 24 h 116"/>
                  <a:gd name="T44" fmla="*/ 3 w 120"/>
                  <a:gd name="T45" fmla="*/ 35 h 116"/>
                  <a:gd name="T46" fmla="*/ 0 w 120"/>
                  <a:gd name="T47" fmla="*/ 45 h 116"/>
                  <a:gd name="T48" fmla="*/ 0 w 120"/>
                  <a:gd name="T49" fmla="*/ 59 h 116"/>
                  <a:gd name="T50" fmla="*/ 0 w 120"/>
                  <a:gd name="T51" fmla="*/ 69 h 116"/>
                  <a:gd name="T52" fmla="*/ 3 w 120"/>
                  <a:gd name="T53" fmla="*/ 81 h 116"/>
                  <a:gd name="T54" fmla="*/ 8 w 120"/>
                  <a:gd name="T55" fmla="*/ 89 h 116"/>
                  <a:gd name="T56" fmla="*/ 17 w 120"/>
                  <a:gd name="T57" fmla="*/ 99 h 116"/>
                  <a:gd name="T58" fmla="*/ 25 w 120"/>
                  <a:gd name="T59" fmla="*/ 104 h 116"/>
                  <a:gd name="T60" fmla="*/ 35 w 120"/>
                  <a:gd name="T61" fmla="*/ 111 h 116"/>
                  <a:gd name="T62" fmla="*/ 47 w 120"/>
                  <a:gd name="T63" fmla="*/ 114 h 116"/>
                  <a:gd name="T64" fmla="*/ 59 w 120"/>
                  <a:gd name="T65" fmla="*/ 116 h 116"/>
                  <a:gd name="T66" fmla="*/ 59 w 120"/>
                  <a:gd name="T6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116">
                    <a:moveTo>
                      <a:pt x="59" y="116"/>
                    </a:moveTo>
                    <a:lnTo>
                      <a:pt x="70" y="114"/>
                    </a:lnTo>
                    <a:lnTo>
                      <a:pt x="82" y="111"/>
                    </a:lnTo>
                    <a:lnTo>
                      <a:pt x="92" y="104"/>
                    </a:lnTo>
                    <a:lnTo>
                      <a:pt x="102" y="99"/>
                    </a:lnTo>
                    <a:lnTo>
                      <a:pt x="107" y="89"/>
                    </a:lnTo>
                    <a:lnTo>
                      <a:pt x="114" y="81"/>
                    </a:lnTo>
                    <a:lnTo>
                      <a:pt x="117" y="69"/>
                    </a:lnTo>
                    <a:lnTo>
                      <a:pt x="120" y="59"/>
                    </a:lnTo>
                    <a:lnTo>
                      <a:pt x="117" y="45"/>
                    </a:lnTo>
                    <a:lnTo>
                      <a:pt x="114" y="35"/>
                    </a:lnTo>
                    <a:lnTo>
                      <a:pt x="107" y="24"/>
                    </a:lnTo>
                    <a:lnTo>
                      <a:pt x="102" y="17"/>
                    </a:lnTo>
                    <a:lnTo>
                      <a:pt x="92" y="9"/>
                    </a:lnTo>
                    <a:lnTo>
                      <a:pt x="82" y="4"/>
                    </a:lnTo>
                    <a:lnTo>
                      <a:pt x="70" y="0"/>
                    </a:lnTo>
                    <a:lnTo>
                      <a:pt x="59" y="0"/>
                    </a:lnTo>
                    <a:lnTo>
                      <a:pt x="47" y="0"/>
                    </a:lnTo>
                    <a:lnTo>
                      <a:pt x="35" y="4"/>
                    </a:lnTo>
                    <a:lnTo>
                      <a:pt x="25" y="9"/>
                    </a:lnTo>
                    <a:lnTo>
                      <a:pt x="17" y="17"/>
                    </a:lnTo>
                    <a:lnTo>
                      <a:pt x="8" y="24"/>
                    </a:lnTo>
                    <a:lnTo>
                      <a:pt x="3" y="35"/>
                    </a:lnTo>
                    <a:lnTo>
                      <a:pt x="0" y="45"/>
                    </a:lnTo>
                    <a:lnTo>
                      <a:pt x="0" y="59"/>
                    </a:lnTo>
                    <a:lnTo>
                      <a:pt x="0" y="69"/>
                    </a:lnTo>
                    <a:lnTo>
                      <a:pt x="3" y="81"/>
                    </a:lnTo>
                    <a:lnTo>
                      <a:pt x="8" y="89"/>
                    </a:lnTo>
                    <a:lnTo>
                      <a:pt x="17" y="99"/>
                    </a:lnTo>
                    <a:lnTo>
                      <a:pt x="25" y="104"/>
                    </a:lnTo>
                    <a:lnTo>
                      <a:pt x="35" y="111"/>
                    </a:lnTo>
                    <a:lnTo>
                      <a:pt x="47" y="114"/>
                    </a:lnTo>
                    <a:lnTo>
                      <a:pt x="59" y="116"/>
                    </a:lnTo>
                    <a:lnTo>
                      <a:pt x="59" y="116"/>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9" name="Freeform 989"/>
              <p:cNvSpPr>
                <a:spLocks/>
              </p:cNvSpPr>
              <p:nvPr/>
            </p:nvSpPr>
            <p:spPr bwMode="auto">
              <a:xfrm>
                <a:off x="5154" y="2970"/>
                <a:ext cx="60" cy="59"/>
              </a:xfrm>
              <a:custGeom>
                <a:avLst/>
                <a:gdLst>
                  <a:gd name="T0" fmla="*/ 60 w 119"/>
                  <a:gd name="T1" fmla="*/ 117 h 117"/>
                  <a:gd name="T2" fmla="*/ 70 w 119"/>
                  <a:gd name="T3" fmla="*/ 115 h 117"/>
                  <a:gd name="T4" fmla="*/ 82 w 119"/>
                  <a:gd name="T5" fmla="*/ 112 h 117"/>
                  <a:gd name="T6" fmla="*/ 92 w 119"/>
                  <a:gd name="T7" fmla="*/ 105 h 117"/>
                  <a:gd name="T8" fmla="*/ 102 w 119"/>
                  <a:gd name="T9" fmla="*/ 100 h 117"/>
                  <a:gd name="T10" fmla="*/ 105 w 119"/>
                  <a:gd name="T11" fmla="*/ 90 h 117"/>
                  <a:gd name="T12" fmla="*/ 112 w 119"/>
                  <a:gd name="T13" fmla="*/ 80 h 117"/>
                  <a:gd name="T14" fmla="*/ 117 w 119"/>
                  <a:gd name="T15" fmla="*/ 68 h 117"/>
                  <a:gd name="T16" fmla="*/ 119 w 119"/>
                  <a:gd name="T17" fmla="*/ 58 h 117"/>
                  <a:gd name="T18" fmla="*/ 117 w 119"/>
                  <a:gd name="T19" fmla="*/ 45 h 117"/>
                  <a:gd name="T20" fmla="*/ 112 w 119"/>
                  <a:gd name="T21" fmla="*/ 35 h 117"/>
                  <a:gd name="T22" fmla="*/ 105 w 119"/>
                  <a:gd name="T23" fmla="*/ 23 h 117"/>
                  <a:gd name="T24" fmla="*/ 102 w 119"/>
                  <a:gd name="T25" fmla="*/ 17 h 117"/>
                  <a:gd name="T26" fmla="*/ 92 w 119"/>
                  <a:gd name="T27" fmla="*/ 8 h 117"/>
                  <a:gd name="T28" fmla="*/ 82 w 119"/>
                  <a:gd name="T29" fmla="*/ 3 h 117"/>
                  <a:gd name="T30" fmla="*/ 70 w 119"/>
                  <a:gd name="T31" fmla="*/ 0 h 117"/>
                  <a:gd name="T32" fmla="*/ 60 w 119"/>
                  <a:gd name="T33" fmla="*/ 0 h 117"/>
                  <a:gd name="T34" fmla="*/ 47 w 119"/>
                  <a:gd name="T35" fmla="*/ 0 h 117"/>
                  <a:gd name="T36" fmla="*/ 35 w 119"/>
                  <a:gd name="T37" fmla="*/ 3 h 117"/>
                  <a:gd name="T38" fmla="*/ 25 w 119"/>
                  <a:gd name="T39" fmla="*/ 8 h 117"/>
                  <a:gd name="T40" fmla="*/ 17 w 119"/>
                  <a:gd name="T41" fmla="*/ 17 h 117"/>
                  <a:gd name="T42" fmla="*/ 8 w 119"/>
                  <a:gd name="T43" fmla="*/ 23 h 117"/>
                  <a:gd name="T44" fmla="*/ 3 w 119"/>
                  <a:gd name="T45" fmla="*/ 35 h 117"/>
                  <a:gd name="T46" fmla="*/ 0 w 119"/>
                  <a:gd name="T47" fmla="*/ 45 h 117"/>
                  <a:gd name="T48" fmla="*/ 0 w 119"/>
                  <a:gd name="T49" fmla="*/ 58 h 117"/>
                  <a:gd name="T50" fmla="*/ 0 w 119"/>
                  <a:gd name="T51" fmla="*/ 68 h 117"/>
                  <a:gd name="T52" fmla="*/ 3 w 119"/>
                  <a:gd name="T53" fmla="*/ 80 h 117"/>
                  <a:gd name="T54" fmla="*/ 8 w 119"/>
                  <a:gd name="T55" fmla="*/ 90 h 117"/>
                  <a:gd name="T56" fmla="*/ 17 w 119"/>
                  <a:gd name="T57" fmla="*/ 100 h 117"/>
                  <a:gd name="T58" fmla="*/ 25 w 119"/>
                  <a:gd name="T59" fmla="*/ 105 h 117"/>
                  <a:gd name="T60" fmla="*/ 35 w 119"/>
                  <a:gd name="T61" fmla="*/ 112 h 117"/>
                  <a:gd name="T62" fmla="*/ 47 w 119"/>
                  <a:gd name="T63" fmla="*/ 115 h 117"/>
                  <a:gd name="T64" fmla="*/ 60 w 119"/>
                  <a:gd name="T65" fmla="*/ 117 h 117"/>
                  <a:gd name="T66" fmla="*/ 60 w 119"/>
                  <a:gd name="T6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7">
                    <a:moveTo>
                      <a:pt x="60" y="117"/>
                    </a:moveTo>
                    <a:lnTo>
                      <a:pt x="70" y="115"/>
                    </a:lnTo>
                    <a:lnTo>
                      <a:pt x="82" y="112"/>
                    </a:lnTo>
                    <a:lnTo>
                      <a:pt x="92" y="105"/>
                    </a:lnTo>
                    <a:lnTo>
                      <a:pt x="102" y="100"/>
                    </a:lnTo>
                    <a:lnTo>
                      <a:pt x="105" y="90"/>
                    </a:lnTo>
                    <a:lnTo>
                      <a:pt x="112" y="80"/>
                    </a:lnTo>
                    <a:lnTo>
                      <a:pt x="117" y="68"/>
                    </a:lnTo>
                    <a:lnTo>
                      <a:pt x="119" y="58"/>
                    </a:lnTo>
                    <a:lnTo>
                      <a:pt x="117" y="45"/>
                    </a:lnTo>
                    <a:lnTo>
                      <a:pt x="112" y="35"/>
                    </a:lnTo>
                    <a:lnTo>
                      <a:pt x="105" y="23"/>
                    </a:lnTo>
                    <a:lnTo>
                      <a:pt x="102" y="17"/>
                    </a:lnTo>
                    <a:lnTo>
                      <a:pt x="92" y="8"/>
                    </a:lnTo>
                    <a:lnTo>
                      <a:pt x="82" y="3"/>
                    </a:lnTo>
                    <a:lnTo>
                      <a:pt x="70" y="0"/>
                    </a:lnTo>
                    <a:lnTo>
                      <a:pt x="60" y="0"/>
                    </a:lnTo>
                    <a:lnTo>
                      <a:pt x="47" y="0"/>
                    </a:lnTo>
                    <a:lnTo>
                      <a:pt x="35" y="3"/>
                    </a:lnTo>
                    <a:lnTo>
                      <a:pt x="25" y="8"/>
                    </a:lnTo>
                    <a:lnTo>
                      <a:pt x="17" y="17"/>
                    </a:lnTo>
                    <a:lnTo>
                      <a:pt x="8" y="23"/>
                    </a:lnTo>
                    <a:lnTo>
                      <a:pt x="3" y="35"/>
                    </a:lnTo>
                    <a:lnTo>
                      <a:pt x="0" y="45"/>
                    </a:lnTo>
                    <a:lnTo>
                      <a:pt x="0" y="58"/>
                    </a:lnTo>
                    <a:lnTo>
                      <a:pt x="0" y="68"/>
                    </a:lnTo>
                    <a:lnTo>
                      <a:pt x="3" y="80"/>
                    </a:lnTo>
                    <a:lnTo>
                      <a:pt x="8" y="90"/>
                    </a:lnTo>
                    <a:lnTo>
                      <a:pt x="17" y="100"/>
                    </a:lnTo>
                    <a:lnTo>
                      <a:pt x="25" y="105"/>
                    </a:lnTo>
                    <a:lnTo>
                      <a:pt x="35" y="112"/>
                    </a:lnTo>
                    <a:lnTo>
                      <a:pt x="47" y="115"/>
                    </a:lnTo>
                    <a:lnTo>
                      <a:pt x="60" y="117"/>
                    </a:lnTo>
                    <a:lnTo>
                      <a:pt x="60" y="117"/>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0" name="Freeform 990"/>
              <p:cNvSpPr>
                <a:spLocks/>
              </p:cNvSpPr>
              <p:nvPr/>
            </p:nvSpPr>
            <p:spPr bwMode="auto">
              <a:xfrm>
                <a:off x="4962" y="2930"/>
                <a:ext cx="60" cy="60"/>
              </a:xfrm>
              <a:custGeom>
                <a:avLst/>
                <a:gdLst>
                  <a:gd name="T0" fmla="*/ 59 w 121"/>
                  <a:gd name="T1" fmla="*/ 120 h 120"/>
                  <a:gd name="T2" fmla="*/ 71 w 121"/>
                  <a:gd name="T3" fmla="*/ 117 h 120"/>
                  <a:gd name="T4" fmla="*/ 82 w 121"/>
                  <a:gd name="T5" fmla="*/ 113 h 120"/>
                  <a:gd name="T6" fmla="*/ 92 w 121"/>
                  <a:gd name="T7" fmla="*/ 107 h 120"/>
                  <a:gd name="T8" fmla="*/ 102 w 121"/>
                  <a:gd name="T9" fmla="*/ 102 h 120"/>
                  <a:gd name="T10" fmla="*/ 107 w 121"/>
                  <a:gd name="T11" fmla="*/ 92 h 120"/>
                  <a:gd name="T12" fmla="*/ 114 w 121"/>
                  <a:gd name="T13" fmla="*/ 81 h 120"/>
                  <a:gd name="T14" fmla="*/ 117 w 121"/>
                  <a:gd name="T15" fmla="*/ 70 h 120"/>
                  <a:gd name="T16" fmla="*/ 121 w 121"/>
                  <a:gd name="T17" fmla="*/ 58 h 120"/>
                  <a:gd name="T18" fmla="*/ 117 w 121"/>
                  <a:gd name="T19" fmla="*/ 46 h 120"/>
                  <a:gd name="T20" fmla="*/ 114 w 121"/>
                  <a:gd name="T21" fmla="*/ 35 h 120"/>
                  <a:gd name="T22" fmla="*/ 107 w 121"/>
                  <a:gd name="T23" fmla="*/ 25 h 120"/>
                  <a:gd name="T24" fmla="*/ 102 w 121"/>
                  <a:gd name="T25" fmla="*/ 16 h 120"/>
                  <a:gd name="T26" fmla="*/ 92 w 121"/>
                  <a:gd name="T27" fmla="*/ 8 h 120"/>
                  <a:gd name="T28" fmla="*/ 82 w 121"/>
                  <a:gd name="T29" fmla="*/ 3 h 120"/>
                  <a:gd name="T30" fmla="*/ 71 w 121"/>
                  <a:gd name="T31" fmla="*/ 0 h 120"/>
                  <a:gd name="T32" fmla="*/ 59 w 121"/>
                  <a:gd name="T33" fmla="*/ 0 h 120"/>
                  <a:gd name="T34" fmla="*/ 47 w 121"/>
                  <a:gd name="T35" fmla="*/ 0 h 120"/>
                  <a:gd name="T36" fmla="*/ 35 w 121"/>
                  <a:gd name="T37" fmla="*/ 3 h 120"/>
                  <a:gd name="T38" fmla="*/ 25 w 121"/>
                  <a:gd name="T39" fmla="*/ 8 h 120"/>
                  <a:gd name="T40" fmla="*/ 17 w 121"/>
                  <a:gd name="T41" fmla="*/ 16 h 120"/>
                  <a:gd name="T42" fmla="*/ 9 w 121"/>
                  <a:gd name="T43" fmla="*/ 25 h 120"/>
                  <a:gd name="T44" fmla="*/ 4 w 121"/>
                  <a:gd name="T45" fmla="*/ 35 h 120"/>
                  <a:gd name="T46" fmla="*/ 0 w 121"/>
                  <a:gd name="T47" fmla="*/ 46 h 120"/>
                  <a:gd name="T48" fmla="*/ 0 w 121"/>
                  <a:gd name="T49" fmla="*/ 58 h 120"/>
                  <a:gd name="T50" fmla="*/ 0 w 121"/>
                  <a:gd name="T51" fmla="*/ 70 h 120"/>
                  <a:gd name="T52" fmla="*/ 4 w 121"/>
                  <a:gd name="T53" fmla="*/ 81 h 120"/>
                  <a:gd name="T54" fmla="*/ 9 w 121"/>
                  <a:gd name="T55" fmla="*/ 92 h 120"/>
                  <a:gd name="T56" fmla="*/ 17 w 121"/>
                  <a:gd name="T57" fmla="*/ 102 h 120"/>
                  <a:gd name="T58" fmla="*/ 25 w 121"/>
                  <a:gd name="T59" fmla="*/ 107 h 120"/>
                  <a:gd name="T60" fmla="*/ 35 w 121"/>
                  <a:gd name="T61" fmla="*/ 113 h 120"/>
                  <a:gd name="T62" fmla="*/ 47 w 121"/>
                  <a:gd name="T63" fmla="*/ 117 h 120"/>
                  <a:gd name="T64" fmla="*/ 59 w 121"/>
                  <a:gd name="T65" fmla="*/ 120 h 120"/>
                  <a:gd name="T66" fmla="*/ 59 w 121"/>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120">
                    <a:moveTo>
                      <a:pt x="59" y="120"/>
                    </a:moveTo>
                    <a:lnTo>
                      <a:pt x="71" y="117"/>
                    </a:lnTo>
                    <a:lnTo>
                      <a:pt x="82" y="113"/>
                    </a:lnTo>
                    <a:lnTo>
                      <a:pt x="92" y="107"/>
                    </a:lnTo>
                    <a:lnTo>
                      <a:pt x="102" y="102"/>
                    </a:lnTo>
                    <a:lnTo>
                      <a:pt x="107" y="92"/>
                    </a:lnTo>
                    <a:lnTo>
                      <a:pt x="114" y="81"/>
                    </a:lnTo>
                    <a:lnTo>
                      <a:pt x="117" y="70"/>
                    </a:lnTo>
                    <a:lnTo>
                      <a:pt x="121" y="58"/>
                    </a:lnTo>
                    <a:lnTo>
                      <a:pt x="117" y="46"/>
                    </a:lnTo>
                    <a:lnTo>
                      <a:pt x="114" y="35"/>
                    </a:lnTo>
                    <a:lnTo>
                      <a:pt x="107" y="25"/>
                    </a:lnTo>
                    <a:lnTo>
                      <a:pt x="102" y="16"/>
                    </a:lnTo>
                    <a:lnTo>
                      <a:pt x="92" y="8"/>
                    </a:lnTo>
                    <a:lnTo>
                      <a:pt x="82" y="3"/>
                    </a:lnTo>
                    <a:lnTo>
                      <a:pt x="71" y="0"/>
                    </a:lnTo>
                    <a:lnTo>
                      <a:pt x="59" y="0"/>
                    </a:lnTo>
                    <a:lnTo>
                      <a:pt x="47" y="0"/>
                    </a:lnTo>
                    <a:lnTo>
                      <a:pt x="35" y="3"/>
                    </a:lnTo>
                    <a:lnTo>
                      <a:pt x="25" y="8"/>
                    </a:lnTo>
                    <a:lnTo>
                      <a:pt x="17" y="16"/>
                    </a:lnTo>
                    <a:lnTo>
                      <a:pt x="9" y="25"/>
                    </a:lnTo>
                    <a:lnTo>
                      <a:pt x="4" y="35"/>
                    </a:lnTo>
                    <a:lnTo>
                      <a:pt x="0" y="46"/>
                    </a:lnTo>
                    <a:lnTo>
                      <a:pt x="0" y="58"/>
                    </a:lnTo>
                    <a:lnTo>
                      <a:pt x="0" y="70"/>
                    </a:lnTo>
                    <a:lnTo>
                      <a:pt x="4" y="81"/>
                    </a:lnTo>
                    <a:lnTo>
                      <a:pt x="9" y="92"/>
                    </a:lnTo>
                    <a:lnTo>
                      <a:pt x="17" y="102"/>
                    </a:lnTo>
                    <a:lnTo>
                      <a:pt x="25" y="107"/>
                    </a:lnTo>
                    <a:lnTo>
                      <a:pt x="35" y="113"/>
                    </a:lnTo>
                    <a:lnTo>
                      <a:pt x="47" y="117"/>
                    </a:lnTo>
                    <a:lnTo>
                      <a:pt x="59" y="120"/>
                    </a:lnTo>
                    <a:lnTo>
                      <a:pt x="59" y="120"/>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1" name="Freeform 991"/>
              <p:cNvSpPr>
                <a:spLocks/>
              </p:cNvSpPr>
              <p:nvPr/>
            </p:nvSpPr>
            <p:spPr bwMode="auto">
              <a:xfrm>
                <a:off x="5087" y="2987"/>
                <a:ext cx="59" cy="59"/>
              </a:xfrm>
              <a:custGeom>
                <a:avLst/>
                <a:gdLst>
                  <a:gd name="T0" fmla="*/ 59 w 119"/>
                  <a:gd name="T1" fmla="*/ 119 h 119"/>
                  <a:gd name="T2" fmla="*/ 71 w 119"/>
                  <a:gd name="T3" fmla="*/ 117 h 119"/>
                  <a:gd name="T4" fmla="*/ 82 w 119"/>
                  <a:gd name="T5" fmla="*/ 112 h 119"/>
                  <a:gd name="T6" fmla="*/ 91 w 119"/>
                  <a:gd name="T7" fmla="*/ 106 h 119"/>
                  <a:gd name="T8" fmla="*/ 101 w 119"/>
                  <a:gd name="T9" fmla="*/ 102 h 119"/>
                  <a:gd name="T10" fmla="*/ 108 w 119"/>
                  <a:gd name="T11" fmla="*/ 91 h 119"/>
                  <a:gd name="T12" fmla="*/ 114 w 119"/>
                  <a:gd name="T13" fmla="*/ 82 h 119"/>
                  <a:gd name="T14" fmla="*/ 118 w 119"/>
                  <a:gd name="T15" fmla="*/ 70 h 119"/>
                  <a:gd name="T16" fmla="*/ 119 w 119"/>
                  <a:gd name="T17" fmla="*/ 60 h 119"/>
                  <a:gd name="T18" fmla="*/ 118 w 119"/>
                  <a:gd name="T19" fmla="*/ 47 h 119"/>
                  <a:gd name="T20" fmla="*/ 114 w 119"/>
                  <a:gd name="T21" fmla="*/ 35 h 119"/>
                  <a:gd name="T22" fmla="*/ 108 w 119"/>
                  <a:gd name="T23" fmla="*/ 25 h 119"/>
                  <a:gd name="T24" fmla="*/ 101 w 119"/>
                  <a:gd name="T25" fmla="*/ 17 h 119"/>
                  <a:gd name="T26" fmla="*/ 91 w 119"/>
                  <a:gd name="T27" fmla="*/ 9 h 119"/>
                  <a:gd name="T28" fmla="*/ 82 w 119"/>
                  <a:gd name="T29" fmla="*/ 4 h 119"/>
                  <a:gd name="T30" fmla="*/ 71 w 119"/>
                  <a:gd name="T31" fmla="*/ 0 h 119"/>
                  <a:gd name="T32" fmla="*/ 59 w 119"/>
                  <a:gd name="T33" fmla="*/ 0 h 119"/>
                  <a:gd name="T34" fmla="*/ 46 w 119"/>
                  <a:gd name="T35" fmla="*/ 0 h 119"/>
                  <a:gd name="T36" fmla="*/ 36 w 119"/>
                  <a:gd name="T37" fmla="*/ 4 h 119"/>
                  <a:gd name="T38" fmla="*/ 24 w 119"/>
                  <a:gd name="T39" fmla="*/ 9 h 119"/>
                  <a:gd name="T40" fmla="*/ 17 w 119"/>
                  <a:gd name="T41" fmla="*/ 17 h 119"/>
                  <a:gd name="T42" fmla="*/ 9 w 119"/>
                  <a:gd name="T43" fmla="*/ 25 h 119"/>
                  <a:gd name="T44" fmla="*/ 4 w 119"/>
                  <a:gd name="T45" fmla="*/ 35 h 119"/>
                  <a:gd name="T46" fmla="*/ 0 w 119"/>
                  <a:gd name="T47" fmla="*/ 47 h 119"/>
                  <a:gd name="T48" fmla="*/ 0 w 119"/>
                  <a:gd name="T49" fmla="*/ 60 h 119"/>
                  <a:gd name="T50" fmla="*/ 0 w 119"/>
                  <a:gd name="T51" fmla="*/ 70 h 119"/>
                  <a:gd name="T52" fmla="*/ 4 w 119"/>
                  <a:gd name="T53" fmla="*/ 82 h 119"/>
                  <a:gd name="T54" fmla="*/ 9 w 119"/>
                  <a:gd name="T55" fmla="*/ 91 h 119"/>
                  <a:gd name="T56" fmla="*/ 17 w 119"/>
                  <a:gd name="T57" fmla="*/ 102 h 119"/>
                  <a:gd name="T58" fmla="*/ 24 w 119"/>
                  <a:gd name="T59" fmla="*/ 106 h 119"/>
                  <a:gd name="T60" fmla="*/ 36 w 119"/>
                  <a:gd name="T61" fmla="*/ 112 h 119"/>
                  <a:gd name="T62" fmla="*/ 46 w 119"/>
                  <a:gd name="T63" fmla="*/ 117 h 119"/>
                  <a:gd name="T64" fmla="*/ 59 w 119"/>
                  <a:gd name="T65" fmla="*/ 119 h 119"/>
                  <a:gd name="T66" fmla="*/ 59 w 119"/>
                  <a:gd name="T6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19">
                    <a:moveTo>
                      <a:pt x="59" y="119"/>
                    </a:moveTo>
                    <a:lnTo>
                      <a:pt x="71" y="117"/>
                    </a:lnTo>
                    <a:lnTo>
                      <a:pt x="82" y="112"/>
                    </a:lnTo>
                    <a:lnTo>
                      <a:pt x="91" y="106"/>
                    </a:lnTo>
                    <a:lnTo>
                      <a:pt x="101" y="102"/>
                    </a:lnTo>
                    <a:lnTo>
                      <a:pt x="108" y="91"/>
                    </a:lnTo>
                    <a:lnTo>
                      <a:pt x="114" y="82"/>
                    </a:lnTo>
                    <a:lnTo>
                      <a:pt x="118" y="70"/>
                    </a:lnTo>
                    <a:lnTo>
                      <a:pt x="119" y="60"/>
                    </a:lnTo>
                    <a:lnTo>
                      <a:pt x="118" y="47"/>
                    </a:lnTo>
                    <a:lnTo>
                      <a:pt x="114" y="35"/>
                    </a:lnTo>
                    <a:lnTo>
                      <a:pt x="108" y="25"/>
                    </a:lnTo>
                    <a:lnTo>
                      <a:pt x="101" y="17"/>
                    </a:lnTo>
                    <a:lnTo>
                      <a:pt x="91" y="9"/>
                    </a:lnTo>
                    <a:lnTo>
                      <a:pt x="82" y="4"/>
                    </a:lnTo>
                    <a:lnTo>
                      <a:pt x="71" y="0"/>
                    </a:lnTo>
                    <a:lnTo>
                      <a:pt x="59" y="0"/>
                    </a:lnTo>
                    <a:lnTo>
                      <a:pt x="46" y="0"/>
                    </a:lnTo>
                    <a:lnTo>
                      <a:pt x="36" y="4"/>
                    </a:lnTo>
                    <a:lnTo>
                      <a:pt x="24" y="9"/>
                    </a:lnTo>
                    <a:lnTo>
                      <a:pt x="17" y="17"/>
                    </a:lnTo>
                    <a:lnTo>
                      <a:pt x="9" y="25"/>
                    </a:lnTo>
                    <a:lnTo>
                      <a:pt x="4" y="35"/>
                    </a:lnTo>
                    <a:lnTo>
                      <a:pt x="0" y="47"/>
                    </a:lnTo>
                    <a:lnTo>
                      <a:pt x="0" y="60"/>
                    </a:lnTo>
                    <a:lnTo>
                      <a:pt x="0" y="70"/>
                    </a:lnTo>
                    <a:lnTo>
                      <a:pt x="4" y="82"/>
                    </a:lnTo>
                    <a:lnTo>
                      <a:pt x="9" y="91"/>
                    </a:lnTo>
                    <a:lnTo>
                      <a:pt x="17" y="102"/>
                    </a:lnTo>
                    <a:lnTo>
                      <a:pt x="24" y="106"/>
                    </a:lnTo>
                    <a:lnTo>
                      <a:pt x="36" y="112"/>
                    </a:lnTo>
                    <a:lnTo>
                      <a:pt x="46" y="117"/>
                    </a:lnTo>
                    <a:lnTo>
                      <a:pt x="59" y="119"/>
                    </a:lnTo>
                    <a:lnTo>
                      <a:pt x="59" y="11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2" name="Freeform 992"/>
              <p:cNvSpPr>
                <a:spLocks/>
              </p:cNvSpPr>
              <p:nvPr/>
            </p:nvSpPr>
            <p:spPr bwMode="auto">
              <a:xfrm>
                <a:off x="5128" y="3042"/>
                <a:ext cx="60" cy="61"/>
              </a:xfrm>
              <a:custGeom>
                <a:avLst/>
                <a:gdLst>
                  <a:gd name="T0" fmla="*/ 61 w 121"/>
                  <a:gd name="T1" fmla="*/ 120 h 120"/>
                  <a:gd name="T2" fmla="*/ 72 w 121"/>
                  <a:gd name="T3" fmla="*/ 117 h 120"/>
                  <a:gd name="T4" fmla="*/ 84 w 121"/>
                  <a:gd name="T5" fmla="*/ 113 h 120"/>
                  <a:gd name="T6" fmla="*/ 92 w 121"/>
                  <a:gd name="T7" fmla="*/ 107 h 120"/>
                  <a:gd name="T8" fmla="*/ 102 w 121"/>
                  <a:gd name="T9" fmla="*/ 102 h 120"/>
                  <a:gd name="T10" fmla="*/ 109 w 121"/>
                  <a:gd name="T11" fmla="*/ 92 h 120"/>
                  <a:gd name="T12" fmla="*/ 116 w 121"/>
                  <a:gd name="T13" fmla="*/ 82 h 120"/>
                  <a:gd name="T14" fmla="*/ 119 w 121"/>
                  <a:gd name="T15" fmla="*/ 72 h 120"/>
                  <a:gd name="T16" fmla="*/ 121 w 121"/>
                  <a:gd name="T17" fmla="*/ 61 h 120"/>
                  <a:gd name="T18" fmla="*/ 119 w 121"/>
                  <a:gd name="T19" fmla="*/ 48 h 120"/>
                  <a:gd name="T20" fmla="*/ 116 w 121"/>
                  <a:gd name="T21" fmla="*/ 36 h 120"/>
                  <a:gd name="T22" fmla="*/ 109 w 121"/>
                  <a:gd name="T23" fmla="*/ 26 h 120"/>
                  <a:gd name="T24" fmla="*/ 102 w 121"/>
                  <a:gd name="T25" fmla="*/ 18 h 120"/>
                  <a:gd name="T26" fmla="*/ 92 w 121"/>
                  <a:gd name="T27" fmla="*/ 8 h 120"/>
                  <a:gd name="T28" fmla="*/ 84 w 121"/>
                  <a:gd name="T29" fmla="*/ 3 h 120"/>
                  <a:gd name="T30" fmla="*/ 72 w 121"/>
                  <a:gd name="T31" fmla="*/ 0 h 120"/>
                  <a:gd name="T32" fmla="*/ 61 w 121"/>
                  <a:gd name="T33" fmla="*/ 0 h 120"/>
                  <a:gd name="T34" fmla="*/ 47 w 121"/>
                  <a:gd name="T35" fmla="*/ 0 h 120"/>
                  <a:gd name="T36" fmla="*/ 36 w 121"/>
                  <a:gd name="T37" fmla="*/ 3 h 120"/>
                  <a:gd name="T38" fmla="*/ 26 w 121"/>
                  <a:gd name="T39" fmla="*/ 8 h 120"/>
                  <a:gd name="T40" fmla="*/ 17 w 121"/>
                  <a:gd name="T41" fmla="*/ 18 h 120"/>
                  <a:gd name="T42" fmla="*/ 9 w 121"/>
                  <a:gd name="T43" fmla="*/ 26 h 120"/>
                  <a:gd name="T44" fmla="*/ 4 w 121"/>
                  <a:gd name="T45" fmla="*/ 36 h 120"/>
                  <a:gd name="T46" fmla="*/ 0 w 121"/>
                  <a:gd name="T47" fmla="*/ 48 h 120"/>
                  <a:gd name="T48" fmla="*/ 0 w 121"/>
                  <a:gd name="T49" fmla="*/ 61 h 120"/>
                  <a:gd name="T50" fmla="*/ 0 w 121"/>
                  <a:gd name="T51" fmla="*/ 72 h 120"/>
                  <a:gd name="T52" fmla="*/ 4 w 121"/>
                  <a:gd name="T53" fmla="*/ 82 h 120"/>
                  <a:gd name="T54" fmla="*/ 9 w 121"/>
                  <a:gd name="T55" fmla="*/ 92 h 120"/>
                  <a:gd name="T56" fmla="*/ 17 w 121"/>
                  <a:gd name="T57" fmla="*/ 102 h 120"/>
                  <a:gd name="T58" fmla="*/ 26 w 121"/>
                  <a:gd name="T59" fmla="*/ 107 h 120"/>
                  <a:gd name="T60" fmla="*/ 36 w 121"/>
                  <a:gd name="T61" fmla="*/ 113 h 120"/>
                  <a:gd name="T62" fmla="*/ 47 w 121"/>
                  <a:gd name="T63" fmla="*/ 117 h 120"/>
                  <a:gd name="T64" fmla="*/ 61 w 121"/>
                  <a:gd name="T65" fmla="*/ 120 h 120"/>
                  <a:gd name="T66" fmla="*/ 61 w 121"/>
                  <a:gd name="T6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120">
                    <a:moveTo>
                      <a:pt x="61" y="120"/>
                    </a:moveTo>
                    <a:lnTo>
                      <a:pt x="72" y="117"/>
                    </a:lnTo>
                    <a:lnTo>
                      <a:pt x="84" y="113"/>
                    </a:lnTo>
                    <a:lnTo>
                      <a:pt x="92" y="107"/>
                    </a:lnTo>
                    <a:lnTo>
                      <a:pt x="102" y="102"/>
                    </a:lnTo>
                    <a:lnTo>
                      <a:pt x="109" y="92"/>
                    </a:lnTo>
                    <a:lnTo>
                      <a:pt x="116" y="82"/>
                    </a:lnTo>
                    <a:lnTo>
                      <a:pt x="119" y="72"/>
                    </a:lnTo>
                    <a:lnTo>
                      <a:pt x="121" y="61"/>
                    </a:lnTo>
                    <a:lnTo>
                      <a:pt x="119" y="48"/>
                    </a:lnTo>
                    <a:lnTo>
                      <a:pt x="116" y="36"/>
                    </a:lnTo>
                    <a:lnTo>
                      <a:pt x="109" y="26"/>
                    </a:lnTo>
                    <a:lnTo>
                      <a:pt x="102" y="18"/>
                    </a:lnTo>
                    <a:lnTo>
                      <a:pt x="92" y="8"/>
                    </a:lnTo>
                    <a:lnTo>
                      <a:pt x="84" y="3"/>
                    </a:lnTo>
                    <a:lnTo>
                      <a:pt x="72" y="0"/>
                    </a:lnTo>
                    <a:lnTo>
                      <a:pt x="61" y="0"/>
                    </a:lnTo>
                    <a:lnTo>
                      <a:pt x="47" y="0"/>
                    </a:lnTo>
                    <a:lnTo>
                      <a:pt x="36" y="3"/>
                    </a:lnTo>
                    <a:lnTo>
                      <a:pt x="26" y="8"/>
                    </a:lnTo>
                    <a:lnTo>
                      <a:pt x="17" y="18"/>
                    </a:lnTo>
                    <a:lnTo>
                      <a:pt x="9" y="26"/>
                    </a:lnTo>
                    <a:lnTo>
                      <a:pt x="4" y="36"/>
                    </a:lnTo>
                    <a:lnTo>
                      <a:pt x="0" y="48"/>
                    </a:lnTo>
                    <a:lnTo>
                      <a:pt x="0" y="61"/>
                    </a:lnTo>
                    <a:lnTo>
                      <a:pt x="0" y="72"/>
                    </a:lnTo>
                    <a:lnTo>
                      <a:pt x="4" y="82"/>
                    </a:lnTo>
                    <a:lnTo>
                      <a:pt x="9" y="92"/>
                    </a:lnTo>
                    <a:lnTo>
                      <a:pt x="17" y="102"/>
                    </a:lnTo>
                    <a:lnTo>
                      <a:pt x="26" y="107"/>
                    </a:lnTo>
                    <a:lnTo>
                      <a:pt x="36" y="113"/>
                    </a:lnTo>
                    <a:lnTo>
                      <a:pt x="47" y="117"/>
                    </a:lnTo>
                    <a:lnTo>
                      <a:pt x="61" y="120"/>
                    </a:lnTo>
                    <a:lnTo>
                      <a:pt x="61" y="120"/>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3" name="Freeform 993"/>
              <p:cNvSpPr>
                <a:spLocks/>
              </p:cNvSpPr>
              <p:nvPr/>
            </p:nvSpPr>
            <p:spPr bwMode="auto">
              <a:xfrm>
                <a:off x="5015" y="3019"/>
                <a:ext cx="59" cy="59"/>
              </a:xfrm>
              <a:custGeom>
                <a:avLst/>
                <a:gdLst>
                  <a:gd name="T0" fmla="*/ 58 w 118"/>
                  <a:gd name="T1" fmla="*/ 119 h 119"/>
                  <a:gd name="T2" fmla="*/ 70 w 118"/>
                  <a:gd name="T3" fmla="*/ 115 h 119"/>
                  <a:gd name="T4" fmla="*/ 80 w 118"/>
                  <a:gd name="T5" fmla="*/ 112 h 119"/>
                  <a:gd name="T6" fmla="*/ 90 w 118"/>
                  <a:gd name="T7" fmla="*/ 105 h 119"/>
                  <a:gd name="T8" fmla="*/ 100 w 118"/>
                  <a:gd name="T9" fmla="*/ 100 h 119"/>
                  <a:gd name="T10" fmla="*/ 105 w 118"/>
                  <a:gd name="T11" fmla="*/ 90 h 119"/>
                  <a:gd name="T12" fmla="*/ 112 w 118"/>
                  <a:gd name="T13" fmla="*/ 80 h 119"/>
                  <a:gd name="T14" fmla="*/ 115 w 118"/>
                  <a:gd name="T15" fmla="*/ 70 h 119"/>
                  <a:gd name="T16" fmla="*/ 118 w 118"/>
                  <a:gd name="T17" fmla="*/ 60 h 119"/>
                  <a:gd name="T18" fmla="*/ 115 w 118"/>
                  <a:gd name="T19" fmla="*/ 47 h 119"/>
                  <a:gd name="T20" fmla="*/ 112 w 118"/>
                  <a:gd name="T21" fmla="*/ 37 h 119"/>
                  <a:gd name="T22" fmla="*/ 105 w 118"/>
                  <a:gd name="T23" fmla="*/ 27 h 119"/>
                  <a:gd name="T24" fmla="*/ 100 w 118"/>
                  <a:gd name="T25" fmla="*/ 18 h 119"/>
                  <a:gd name="T26" fmla="*/ 90 w 118"/>
                  <a:gd name="T27" fmla="*/ 8 h 119"/>
                  <a:gd name="T28" fmla="*/ 80 w 118"/>
                  <a:gd name="T29" fmla="*/ 3 h 119"/>
                  <a:gd name="T30" fmla="*/ 70 w 118"/>
                  <a:gd name="T31" fmla="*/ 0 h 119"/>
                  <a:gd name="T32" fmla="*/ 58 w 118"/>
                  <a:gd name="T33" fmla="*/ 0 h 119"/>
                  <a:gd name="T34" fmla="*/ 46 w 118"/>
                  <a:gd name="T35" fmla="*/ 0 h 119"/>
                  <a:gd name="T36" fmla="*/ 35 w 118"/>
                  <a:gd name="T37" fmla="*/ 3 h 119"/>
                  <a:gd name="T38" fmla="*/ 25 w 118"/>
                  <a:gd name="T39" fmla="*/ 8 h 119"/>
                  <a:gd name="T40" fmla="*/ 16 w 118"/>
                  <a:gd name="T41" fmla="*/ 18 h 119"/>
                  <a:gd name="T42" fmla="*/ 8 w 118"/>
                  <a:gd name="T43" fmla="*/ 27 h 119"/>
                  <a:gd name="T44" fmla="*/ 3 w 118"/>
                  <a:gd name="T45" fmla="*/ 37 h 119"/>
                  <a:gd name="T46" fmla="*/ 0 w 118"/>
                  <a:gd name="T47" fmla="*/ 47 h 119"/>
                  <a:gd name="T48" fmla="*/ 0 w 118"/>
                  <a:gd name="T49" fmla="*/ 60 h 119"/>
                  <a:gd name="T50" fmla="*/ 0 w 118"/>
                  <a:gd name="T51" fmla="*/ 70 h 119"/>
                  <a:gd name="T52" fmla="*/ 3 w 118"/>
                  <a:gd name="T53" fmla="*/ 80 h 119"/>
                  <a:gd name="T54" fmla="*/ 8 w 118"/>
                  <a:gd name="T55" fmla="*/ 90 h 119"/>
                  <a:gd name="T56" fmla="*/ 16 w 118"/>
                  <a:gd name="T57" fmla="*/ 100 h 119"/>
                  <a:gd name="T58" fmla="*/ 25 w 118"/>
                  <a:gd name="T59" fmla="*/ 105 h 119"/>
                  <a:gd name="T60" fmla="*/ 35 w 118"/>
                  <a:gd name="T61" fmla="*/ 112 h 119"/>
                  <a:gd name="T62" fmla="*/ 46 w 118"/>
                  <a:gd name="T63" fmla="*/ 115 h 119"/>
                  <a:gd name="T64" fmla="*/ 58 w 118"/>
                  <a:gd name="T65" fmla="*/ 119 h 119"/>
                  <a:gd name="T66" fmla="*/ 58 w 118"/>
                  <a:gd name="T6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19">
                    <a:moveTo>
                      <a:pt x="58" y="119"/>
                    </a:moveTo>
                    <a:lnTo>
                      <a:pt x="70" y="115"/>
                    </a:lnTo>
                    <a:lnTo>
                      <a:pt x="80" y="112"/>
                    </a:lnTo>
                    <a:lnTo>
                      <a:pt x="90" y="105"/>
                    </a:lnTo>
                    <a:lnTo>
                      <a:pt x="100" y="100"/>
                    </a:lnTo>
                    <a:lnTo>
                      <a:pt x="105" y="90"/>
                    </a:lnTo>
                    <a:lnTo>
                      <a:pt x="112" y="80"/>
                    </a:lnTo>
                    <a:lnTo>
                      <a:pt x="115" y="70"/>
                    </a:lnTo>
                    <a:lnTo>
                      <a:pt x="118" y="60"/>
                    </a:lnTo>
                    <a:lnTo>
                      <a:pt x="115" y="47"/>
                    </a:lnTo>
                    <a:lnTo>
                      <a:pt x="112" y="37"/>
                    </a:lnTo>
                    <a:lnTo>
                      <a:pt x="105" y="27"/>
                    </a:lnTo>
                    <a:lnTo>
                      <a:pt x="100" y="18"/>
                    </a:lnTo>
                    <a:lnTo>
                      <a:pt x="90" y="8"/>
                    </a:lnTo>
                    <a:lnTo>
                      <a:pt x="80" y="3"/>
                    </a:lnTo>
                    <a:lnTo>
                      <a:pt x="70" y="0"/>
                    </a:lnTo>
                    <a:lnTo>
                      <a:pt x="58" y="0"/>
                    </a:lnTo>
                    <a:lnTo>
                      <a:pt x="46" y="0"/>
                    </a:lnTo>
                    <a:lnTo>
                      <a:pt x="35" y="3"/>
                    </a:lnTo>
                    <a:lnTo>
                      <a:pt x="25" y="8"/>
                    </a:lnTo>
                    <a:lnTo>
                      <a:pt x="16" y="18"/>
                    </a:lnTo>
                    <a:lnTo>
                      <a:pt x="8" y="27"/>
                    </a:lnTo>
                    <a:lnTo>
                      <a:pt x="3" y="37"/>
                    </a:lnTo>
                    <a:lnTo>
                      <a:pt x="0" y="47"/>
                    </a:lnTo>
                    <a:lnTo>
                      <a:pt x="0" y="60"/>
                    </a:lnTo>
                    <a:lnTo>
                      <a:pt x="0" y="70"/>
                    </a:lnTo>
                    <a:lnTo>
                      <a:pt x="3" y="80"/>
                    </a:lnTo>
                    <a:lnTo>
                      <a:pt x="8" y="90"/>
                    </a:lnTo>
                    <a:lnTo>
                      <a:pt x="16" y="100"/>
                    </a:lnTo>
                    <a:lnTo>
                      <a:pt x="25" y="105"/>
                    </a:lnTo>
                    <a:lnTo>
                      <a:pt x="35" y="112"/>
                    </a:lnTo>
                    <a:lnTo>
                      <a:pt x="46" y="115"/>
                    </a:lnTo>
                    <a:lnTo>
                      <a:pt x="58" y="119"/>
                    </a:lnTo>
                    <a:lnTo>
                      <a:pt x="58" y="119"/>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4" name="Freeform 994"/>
              <p:cNvSpPr>
                <a:spLocks/>
              </p:cNvSpPr>
              <p:nvPr/>
            </p:nvSpPr>
            <p:spPr bwMode="auto">
              <a:xfrm>
                <a:off x="5249" y="2919"/>
                <a:ext cx="59" cy="60"/>
              </a:xfrm>
              <a:custGeom>
                <a:avLst/>
                <a:gdLst>
                  <a:gd name="T0" fmla="*/ 58 w 119"/>
                  <a:gd name="T1" fmla="*/ 121 h 121"/>
                  <a:gd name="T2" fmla="*/ 70 w 119"/>
                  <a:gd name="T3" fmla="*/ 117 h 121"/>
                  <a:gd name="T4" fmla="*/ 82 w 119"/>
                  <a:gd name="T5" fmla="*/ 114 h 121"/>
                  <a:gd name="T6" fmla="*/ 90 w 119"/>
                  <a:gd name="T7" fmla="*/ 107 h 121"/>
                  <a:gd name="T8" fmla="*/ 100 w 119"/>
                  <a:gd name="T9" fmla="*/ 102 h 121"/>
                  <a:gd name="T10" fmla="*/ 107 w 119"/>
                  <a:gd name="T11" fmla="*/ 92 h 121"/>
                  <a:gd name="T12" fmla="*/ 114 w 119"/>
                  <a:gd name="T13" fmla="*/ 82 h 121"/>
                  <a:gd name="T14" fmla="*/ 117 w 119"/>
                  <a:gd name="T15" fmla="*/ 70 h 121"/>
                  <a:gd name="T16" fmla="*/ 119 w 119"/>
                  <a:gd name="T17" fmla="*/ 60 h 121"/>
                  <a:gd name="T18" fmla="*/ 117 w 119"/>
                  <a:gd name="T19" fmla="*/ 47 h 121"/>
                  <a:gd name="T20" fmla="*/ 114 w 119"/>
                  <a:gd name="T21" fmla="*/ 35 h 121"/>
                  <a:gd name="T22" fmla="*/ 107 w 119"/>
                  <a:gd name="T23" fmla="*/ 25 h 121"/>
                  <a:gd name="T24" fmla="*/ 100 w 119"/>
                  <a:gd name="T25" fmla="*/ 17 h 121"/>
                  <a:gd name="T26" fmla="*/ 90 w 119"/>
                  <a:gd name="T27" fmla="*/ 8 h 121"/>
                  <a:gd name="T28" fmla="*/ 82 w 119"/>
                  <a:gd name="T29" fmla="*/ 3 h 121"/>
                  <a:gd name="T30" fmla="*/ 70 w 119"/>
                  <a:gd name="T31" fmla="*/ 0 h 121"/>
                  <a:gd name="T32" fmla="*/ 58 w 119"/>
                  <a:gd name="T33" fmla="*/ 0 h 121"/>
                  <a:gd name="T34" fmla="*/ 45 w 119"/>
                  <a:gd name="T35" fmla="*/ 0 h 121"/>
                  <a:gd name="T36" fmla="*/ 35 w 119"/>
                  <a:gd name="T37" fmla="*/ 3 h 121"/>
                  <a:gd name="T38" fmla="*/ 23 w 119"/>
                  <a:gd name="T39" fmla="*/ 8 h 121"/>
                  <a:gd name="T40" fmla="*/ 17 w 119"/>
                  <a:gd name="T41" fmla="*/ 17 h 121"/>
                  <a:gd name="T42" fmla="*/ 8 w 119"/>
                  <a:gd name="T43" fmla="*/ 25 h 121"/>
                  <a:gd name="T44" fmla="*/ 3 w 119"/>
                  <a:gd name="T45" fmla="*/ 35 h 121"/>
                  <a:gd name="T46" fmla="*/ 0 w 119"/>
                  <a:gd name="T47" fmla="*/ 47 h 121"/>
                  <a:gd name="T48" fmla="*/ 0 w 119"/>
                  <a:gd name="T49" fmla="*/ 60 h 121"/>
                  <a:gd name="T50" fmla="*/ 0 w 119"/>
                  <a:gd name="T51" fmla="*/ 70 h 121"/>
                  <a:gd name="T52" fmla="*/ 3 w 119"/>
                  <a:gd name="T53" fmla="*/ 82 h 121"/>
                  <a:gd name="T54" fmla="*/ 8 w 119"/>
                  <a:gd name="T55" fmla="*/ 92 h 121"/>
                  <a:gd name="T56" fmla="*/ 17 w 119"/>
                  <a:gd name="T57" fmla="*/ 102 h 121"/>
                  <a:gd name="T58" fmla="*/ 23 w 119"/>
                  <a:gd name="T59" fmla="*/ 107 h 121"/>
                  <a:gd name="T60" fmla="*/ 35 w 119"/>
                  <a:gd name="T61" fmla="*/ 114 h 121"/>
                  <a:gd name="T62" fmla="*/ 45 w 119"/>
                  <a:gd name="T63" fmla="*/ 117 h 121"/>
                  <a:gd name="T64" fmla="*/ 58 w 119"/>
                  <a:gd name="T65" fmla="*/ 121 h 121"/>
                  <a:gd name="T66" fmla="*/ 58 w 119"/>
                  <a:gd name="T6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121">
                    <a:moveTo>
                      <a:pt x="58" y="121"/>
                    </a:moveTo>
                    <a:lnTo>
                      <a:pt x="70" y="117"/>
                    </a:lnTo>
                    <a:lnTo>
                      <a:pt x="82" y="114"/>
                    </a:lnTo>
                    <a:lnTo>
                      <a:pt x="90" y="107"/>
                    </a:lnTo>
                    <a:lnTo>
                      <a:pt x="100" y="102"/>
                    </a:lnTo>
                    <a:lnTo>
                      <a:pt x="107" y="92"/>
                    </a:lnTo>
                    <a:lnTo>
                      <a:pt x="114" y="82"/>
                    </a:lnTo>
                    <a:lnTo>
                      <a:pt x="117" y="70"/>
                    </a:lnTo>
                    <a:lnTo>
                      <a:pt x="119" y="60"/>
                    </a:lnTo>
                    <a:lnTo>
                      <a:pt x="117" y="47"/>
                    </a:lnTo>
                    <a:lnTo>
                      <a:pt x="114" y="35"/>
                    </a:lnTo>
                    <a:lnTo>
                      <a:pt x="107" y="25"/>
                    </a:lnTo>
                    <a:lnTo>
                      <a:pt x="100" y="17"/>
                    </a:lnTo>
                    <a:lnTo>
                      <a:pt x="90" y="8"/>
                    </a:lnTo>
                    <a:lnTo>
                      <a:pt x="82" y="3"/>
                    </a:lnTo>
                    <a:lnTo>
                      <a:pt x="70" y="0"/>
                    </a:lnTo>
                    <a:lnTo>
                      <a:pt x="58" y="0"/>
                    </a:lnTo>
                    <a:lnTo>
                      <a:pt x="45" y="0"/>
                    </a:lnTo>
                    <a:lnTo>
                      <a:pt x="35" y="3"/>
                    </a:lnTo>
                    <a:lnTo>
                      <a:pt x="23" y="8"/>
                    </a:lnTo>
                    <a:lnTo>
                      <a:pt x="17" y="17"/>
                    </a:lnTo>
                    <a:lnTo>
                      <a:pt x="8" y="25"/>
                    </a:lnTo>
                    <a:lnTo>
                      <a:pt x="3" y="35"/>
                    </a:lnTo>
                    <a:lnTo>
                      <a:pt x="0" y="47"/>
                    </a:lnTo>
                    <a:lnTo>
                      <a:pt x="0" y="60"/>
                    </a:lnTo>
                    <a:lnTo>
                      <a:pt x="0" y="70"/>
                    </a:lnTo>
                    <a:lnTo>
                      <a:pt x="3" y="82"/>
                    </a:lnTo>
                    <a:lnTo>
                      <a:pt x="8" y="92"/>
                    </a:lnTo>
                    <a:lnTo>
                      <a:pt x="17" y="102"/>
                    </a:lnTo>
                    <a:lnTo>
                      <a:pt x="23" y="107"/>
                    </a:lnTo>
                    <a:lnTo>
                      <a:pt x="35" y="114"/>
                    </a:lnTo>
                    <a:lnTo>
                      <a:pt x="45" y="117"/>
                    </a:lnTo>
                    <a:lnTo>
                      <a:pt x="58" y="121"/>
                    </a:lnTo>
                    <a:lnTo>
                      <a:pt x="58" y="121"/>
                    </a:lnTo>
                    <a:close/>
                  </a:path>
                </a:pathLst>
              </a:custGeom>
              <a:solidFill>
                <a:srgbClr val="FF0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5" name="Freeform 995"/>
              <p:cNvSpPr>
                <a:spLocks/>
              </p:cNvSpPr>
              <p:nvPr/>
            </p:nvSpPr>
            <p:spPr bwMode="auto">
              <a:xfrm>
                <a:off x="5013" y="2820"/>
                <a:ext cx="34" cy="33"/>
              </a:xfrm>
              <a:custGeom>
                <a:avLst/>
                <a:gdLst>
                  <a:gd name="T0" fmla="*/ 34 w 67"/>
                  <a:gd name="T1" fmla="*/ 67 h 67"/>
                  <a:gd name="T2" fmla="*/ 45 w 67"/>
                  <a:gd name="T3" fmla="*/ 63 h 67"/>
                  <a:gd name="T4" fmla="*/ 57 w 67"/>
                  <a:gd name="T5" fmla="*/ 57 h 67"/>
                  <a:gd name="T6" fmla="*/ 64 w 67"/>
                  <a:gd name="T7" fmla="*/ 45 h 67"/>
                  <a:gd name="T8" fmla="*/ 67 w 67"/>
                  <a:gd name="T9" fmla="*/ 33 h 67"/>
                  <a:gd name="T10" fmla="*/ 64 w 67"/>
                  <a:gd name="T11" fmla="*/ 18 h 67"/>
                  <a:gd name="T12" fmla="*/ 57 w 67"/>
                  <a:gd name="T13" fmla="*/ 8 h 67"/>
                  <a:gd name="T14" fmla="*/ 45 w 67"/>
                  <a:gd name="T15" fmla="*/ 1 h 67"/>
                  <a:gd name="T16" fmla="*/ 34 w 67"/>
                  <a:gd name="T17" fmla="*/ 0 h 67"/>
                  <a:gd name="T18" fmla="*/ 19 w 67"/>
                  <a:gd name="T19" fmla="*/ 1 h 67"/>
                  <a:gd name="T20" fmla="*/ 9 w 67"/>
                  <a:gd name="T21" fmla="*/ 8 h 67"/>
                  <a:gd name="T22" fmla="*/ 2 w 67"/>
                  <a:gd name="T23" fmla="*/ 18 h 67"/>
                  <a:gd name="T24" fmla="*/ 0 w 67"/>
                  <a:gd name="T25" fmla="*/ 33 h 67"/>
                  <a:gd name="T26" fmla="*/ 2 w 67"/>
                  <a:gd name="T27" fmla="*/ 45 h 67"/>
                  <a:gd name="T28" fmla="*/ 9 w 67"/>
                  <a:gd name="T29" fmla="*/ 57 h 67"/>
                  <a:gd name="T30" fmla="*/ 19 w 67"/>
                  <a:gd name="T31" fmla="*/ 63 h 67"/>
                  <a:gd name="T32" fmla="*/ 34 w 67"/>
                  <a:gd name="T33" fmla="*/ 67 h 67"/>
                  <a:gd name="T34" fmla="*/ 34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34" y="67"/>
                    </a:moveTo>
                    <a:lnTo>
                      <a:pt x="45" y="63"/>
                    </a:lnTo>
                    <a:lnTo>
                      <a:pt x="57" y="57"/>
                    </a:lnTo>
                    <a:lnTo>
                      <a:pt x="64" y="45"/>
                    </a:lnTo>
                    <a:lnTo>
                      <a:pt x="67" y="33"/>
                    </a:lnTo>
                    <a:lnTo>
                      <a:pt x="64" y="18"/>
                    </a:lnTo>
                    <a:lnTo>
                      <a:pt x="57" y="8"/>
                    </a:lnTo>
                    <a:lnTo>
                      <a:pt x="45" y="1"/>
                    </a:lnTo>
                    <a:lnTo>
                      <a:pt x="34" y="0"/>
                    </a:lnTo>
                    <a:lnTo>
                      <a:pt x="19" y="1"/>
                    </a:lnTo>
                    <a:lnTo>
                      <a:pt x="9" y="8"/>
                    </a:lnTo>
                    <a:lnTo>
                      <a:pt x="2" y="18"/>
                    </a:lnTo>
                    <a:lnTo>
                      <a:pt x="0" y="33"/>
                    </a:lnTo>
                    <a:lnTo>
                      <a:pt x="2" y="45"/>
                    </a:lnTo>
                    <a:lnTo>
                      <a:pt x="9" y="57"/>
                    </a:lnTo>
                    <a:lnTo>
                      <a:pt x="19" y="63"/>
                    </a:lnTo>
                    <a:lnTo>
                      <a:pt x="34" y="67"/>
                    </a:lnTo>
                    <a:lnTo>
                      <a:pt x="34" y="67"/>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6" name="Freeform 996"/>
              <p:cNvSpPr>
                <a:spLocks/>
              </p:cNvSpPr>
              <p:nvPr/>
            </p:nvSpPr>
            <p:spPr bwMode="auto">
              <a:xfrm>
                <a:off x="5084" y="2848"/>
                <a:ext cx="31" cy="31"/>
              </a:xfrm>
              <a:custGeom>
                <a:avLst/>
                <a:gdLst>
                  <a:gd name="T0" fmla="*/ 31 w 62"/>
                  <a:gd name="T1" fmla="*/ 62 h 62"/>
                  <a:gd name="T2" fmla="*/ 41 w 62"/>
                  <a:gd name="T3" fmla="*/ 58 h 62"/>
                  <a:gd name="T4" fmla="*/ 52 w 62"/>
                  <a:gd name="T5" fmla="*/ 51 h 62"/>
                  <a:gd name="T6" fmla="*/ 59 w 62"/>
                  <a:gd name="T7" fmla="*/ 41 h 62"/>
                  <a:gd name="T8" fmla="*/ 62 w 62"/>
                  <a:gd name="T9" fmla="*/ 30 h 62"/>
                  <a:gd name="T10" fmla="*/ 59 w 62"/>
                  <a:gd name="T11" fmla="*/ 16 h 62"/>
                  <a:gd name="T12" fmla="*/ 52 w 62"/>
                  <a:gd name="T13" fmla="*/ 6 h 62"/>
                  <a:gd name="T14" fmla="*/ 41 w 62"/>
                  <a:gd name="T15" fmla="*/ 0 h 62"/>
                  <a:gd name="T16" fmla="*/ 31 w 62"/>
                  <a:gd name="T17" fmla="*/ 0 h 62"/>
                  <a:gd name="T18" fmla="*/ 17 w 62"/>
                  <a:gd name="T19" fmla="*/ 0 h 62"/>
                  <a:gd name="T20" fmla="*/ 9 w 62"/>
                  <a:gd name="T21" fmla="*/ 6 h 62"/>
                  <a:gd name="T22" fmla="*/ 2 w 62"/>
                  <a:gd name="T23" fmla="*/ 16 h 62"/>
                  <a:gd name="T24" fmla="*/ 0 w 62"/>
                  <a:gd name="T25" fmla="*/ 30 h 62"/>
                  <a:gd name="T26" fmla="*/ 2 w 62"/>
                  <a:gd name="T27" fmla="*/ 41 h 62"/>
                  <a:gd name="T28" fmla="*/ 9 w 62"/>
                  <a:gd name="T29" fmla="*/ 51 h 62"/>
                  <a:gd name="T30" fmla="*/ 17 w 62"/>
                  <a:gd name="T31" fmla="*/ 58 h 62"/>
                  <a:gd name="T32" fmla="*/ 31 w 62"/>
                  <a:gd name="T33" fmla="*/ 62 h 62"/>
                  <a:gd name="T34" fmla="*/ 31 w 62"/>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2">
                    <a:moveTo>
                      <a:pt x="31" y="62"/>
                    </a:moveTo>
                    <a:lnTo>
                      <a:pt x="41" y="58"/>
                    </a:lnTo>
                    <a:lnTo>
                      <a:pt x="52" y="51"/>
                    </a:lnTo>
                    <a:lnTo>
                      <a:pt x="59" y="41"/>
                    </a:lnTo>
                    <a:lnTo>
                      <a:pt x="62" y="30"/>
                    </a:lnTo>
                    <a:lnTo>
                      <a:pt x="59" y="16"/>
                    </a:lnTo>
                    <a:lnTo>
                      <a:pt x="52" y="6"/>
                    </a:lnTo>
                    <a:lnTo>
                      <a:pt x="41" y="0"/>
                    </a:lnTo>
                    <a:lnTo>
                      <a:pt x="31" y="0"/>
                    </a:lnTo>
                    <a:lnTo>
                      <a:pt x="17" y="0"/>
                    </a:lnTo>
                    <a:lnTo>
                      <a:pt x="9" y="6"/>
                    </a:lnTo>
                    <a:lnTo>
                      <a:pt x="2" y="16"/>
                    </a:lnTo>
                    <a:lnTo>
                      <a:pt x="0" y="30"/>
                    </a:lnTo>
                    <a:lnTo>
                      <a:pt x="2" y="41"/>
                    </a:lnTo>
                    <a:lnTo>
                      <a:pt x="9" y="51"/>
                    </a:lnTo>
                    <a:lnTo>
                      <a:pt x="17" y="58"/>
                    </a:lnTo>
                    <a:lnTo>
                      <a:pt x="31" y="62"/>
                    </a:lnTo>
                    <a:lnTo>
                      <a:pt x="31" y="62"/>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7" name="Freeform 997"/>
              <p:cNvSpPr>
                <a:spLocks/>
              </p:cNvSpPr>
              <p:nvPr/>
            </p:nvSpPr>
            <p:spPr bwMode="auto">
              <a:xfrm>
                <a:off x="5154" y="2846"/>
                <a:ext cx="36" cy="34"/>
              </a:xfrm>
              <a:custGeom>
                <a:avLst/>
                <a:gdLst>
                  <a:gd name="T0" fmla="*/ 37 w 70"/>
                  <a:gd name="T1" fmla="*/ 68 h 68"/>
                  <a:gd name="T2" fmla="*/ 48 w 70"/>
                  <a:gd name="T3" fmla="*/ 65 h 68"/>
                  <a:gd name="T4" fmla="*/ 60 w 70"/>
                  <a:gd name="T5" fmla="*/ 58 h 68"/>
                  <a:gd name="T6" fmla="*/ 67 w 70"/>
                  <a:gd name="T7" fmla="*/ 46 h 68"/>
                  <a:gd name="T8" fmla="*/ 70 w 70"/>
                  <a:gd name="T9" fmla="*/ 35 h 68"/>
                  <a:gd name="T10" fmla="*/ 67 w 70"/>
                  <a:gd name="T11" fmla="*/ 20 h 68"/>
                  <a:gd name="T12" fmla="*/ 60 w 70"/>
                  <a:gd name="T13" fmla="*/ 10 h 68"/>
                  <a:gd name="T14" fmla="*/ 48 w 70"/>
                  <a:gd name="T15" fmla="*/ 1 h 68"/>
                  <a:gd name="T16" fmla="*/ 37 w 70"/>
                  <a:gd name="T17" fmla="*/ 0 h 68"/>
                  <a:gd name="T18" fmla="*/ 22 w 70"/>
                  <a:gd name="T19" fmla="*/ 1 h 68"/>
                  <a:gd name="T20" fmla="*/ 10 w 70"/>
                  <a:gd name="T21" fmla="*/ 10 h 68"/>
                  <a:gd name="T22" fmla="*/ 2 w 70"/>
                  <a:gd name="T23" fmla="*/ 20 h 68"/>
                  <a:gd name="T24" fmla="*/ 0 w 70"/>
                  <a:gd name="T25" fmla="*/ 35 h 68"/>
                  <a:gd name="T26" fmla="*/ 2 w 70"/>
                  <a:gd name="T27" fmla="*/ 46 h 68"/>
                  <a:gd name="T28" fmla="*/ 10 w 70"/>
                  <a:gd name="T29" fmla="*/ 58 h 68"/>
                  <a:gd name="T30" fmla="*/ 22 w 70"/>
                  <a:gd name="T31" fmla="*/ 65 h 68"/>
                  <a:gd name="T32" fmla="*/ 37 w 70"/>
                  <a:gd name="T33" fmla="*/ 68 h 68"/>
                  <a:gd name="T34" fmla="*/ 37 w 70"/>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8">
                    <a:moveTo>
                      <a:pt x="37" y="68"/>
                    </a:moveTo>
                    <a:lnTo>
                      <a:pt x="48" y="65"/>
                    </a:lnTo>
                    <a:lnTo>
                      <a:pt x="60" y="58"/>
                    </a:lnTo>
                    <a:lnTo>
                      <a:pt x="67" y="46"/>
                    </a:lnTo>
                    <a:lnTo>
                      <a:pt x="70" y="35"/>
                    </a:lnTo>
                    <a:lnTo>
                      <a:pt x="67" y="20"/>
                    </a:lnTo>
                    <a:lnTo>
                      <a:pt x="60" y="10"/>
                    </a:lnTo>
                    <a:lnTo>
                      <a:pt x="48" y="1"/>
                    </a:lnTo>
                    <a:lnTo>
                      <a:pt x="37" y="0"/>
                    </a:lnTo>
                    <a:lnTo>
                      <a:pt x="22" y="1"/>
                    </a:lnTo>
                    <a:lnTo>
                      <a:pt x="10" y="10"/>
                    </a:lnTo>
                    <a:lnTo>
                      <a:pt x="2" y="20"/>
                    </a:lnTo>
                    <a:lnTo>
                      <a:pt x="0" y="35"/>
                    </a:lnTo>
                    <a:lnTo>
                      <a:pt x="2" y="46"/>
                    </a:lnTo>
                    <a:lnTo>
                      <a:pt x="10" y="58"/>
                    </a:lnTo>
                    <a:lnTo>
                      <a:pt x="22" y="65"/>
                    </a:lnTo>
                    <a:lnTo>
                      <a:pt x="37" y="68"/>
                    </a:lnTo>
                    <a:lnTo>
                      <a:pt x="37" y="6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8" name="Freeform 998"/>
              <p:cNvSpPr>
                <a:spLocks/>
              </p:cNvSpPr>
              <p:nvPr/>
            </p:nvSpPr>
            <p:spPr bwMode="auto">
              <a:xfrm>
                <a:off x="5229" y="2827"/>
                <a:ext cx="34" cy="36"/>
              </a:xfrm>
              <a:custGeom>
                <a:avLst/>
                <a:gdLst>
                  <a:gd name="T0" fmla="*/ 35 w 68"/>
                  <a:gd name="T1" fmla="*/ 70 h 70"/>
                  <a:gd name="T2" fmla="*/ 47 w 68"/>
                  <a:gd name="T3" fmla="*/ 67 h 70"/>
                  <a:gd name="T4" fmla="*/ 58 w 68"/>
                  <a:gd name="T5" fmla="*/ 58 h 70"/>
                  <a:gd name="T6" fmla="*/ 65 w 68"/>
                  <a:gd name="T7" fmla="*/ 48 h 70"/>
                  <a:gd name="T8" fmla="*/ 68 w 68"/>
                  <a:gd name="T9" fmla="*/ 37 h 70"/>
                  <a:gd name="T10" fmla="*/ 65 w 68"/>
                  <a:gd name="T11" fmla="*/ 20 h 70"/>
                  <a:gd name="T12" fmla="*/ 58 w 68"/>
                  <a:gd name="T13" fmla="*/ 10 h 70"/>
                  <a:gd name="T14" fmla="*/ 47 w 68"/>
                  <a:gd name="T15" fmla="*/ 2 h 70"/>
                  <a:gd name="T16" fmla="*/ 35 w 68"/>
                  <a:gd name="T17" fmla="*/ 0 h 70"/>
                  <a:gd name="T18" fmla="*/ 20 w 68"/>
                  <a:gd name="T19" fmla="*/ 2 h 70"/>
                  <a:gd name="T20" fmla="*/ 10 w 68"/>
                  <a:gd name="T21" fmla="*/ 10 h 70"/>
                  <a:gd name="T22" fmla="*/ 1 w 68"/>
                  <a:gd name="T23" fmla="*/ 20 h 70"/>
                  <a:gd name="T24" fmla="*/ 0 w 68"/>
                  <a:gd name="T25" fmla="*/ 37 h 70"/>
                  <a:gd name="T26" fmla="*/ 1 w 68"/>
                  <a:gd name="T27" fmla="*/ 48 h 70"/>
                  <a:gd name="T28" fmla="*/ 10 w 68"/>
                  <a:gd name="T29" fmla="*/ 58 h 70"/>
                  <a:gd name="T30" fmla="*/ 20 w 68"/>
                  <a:gd name="T31" fmla="*/ 67 h 70"/>
                  <a:gd name="T32" fmla="*/ 35 w 68"/>
                  <a:gd name="T33" fmla="*/ 70 h 70"/>
                  <a:gd name="T34" fmla="*/ 35 w 68"/>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0">
                    <a:moveTo>
                      <a:pt x="35" y="70"/>
                    </a:moveTo>
                    <a:lnTo>
                      <a:pt x="47" y="67"/>
                    </a:lnTo>
                    <a:lnTo>
                      <a:pt x="58" y="58"/>
                    </a:lnTo>
                    <a:lnTo>
                      <a:pt x="65" y="48"/>
                    </a:lnTo>
                    <a:lnTo>
                      <a:pt x="68" y="37"/>
                    </a:lnTo>
                    <a:lnTo>
                      <a:pt x="65" y="20"/>
                    </a:lnTo>
                    <a:lnTo>
                      <a:pt x="58" y="10"/>
                    </a:lnTo>
                    <a:lnTo>
                      <a:pt x="47" y="2"/>
                    </a:lnTo>
                    <a:lnTo>
                      <a:pt x="35" y="0"/>
                    </a:lnTo>
                    <a:lnTo>
                      <a:pt x="20" y="2"/>
                    </a:lnTo>
                    <a:lnTo>
                      <a:pt x="10" y="10"/>
                    </a:lnTo>
                    <a:lnTo>
                      <a:pt x="1" y="20"/>
                    </a:lnTo>
                    <a:lnTo>
                      <a:pt x="0" y="37"/>
                    </a:lnTo>
                    <a:lnTo>
                      <a:pt x="1" y="48"/>
                    </a:lnTo>
                    <a:lnTo>
                      <a:pt x="10" y="58"/>
                    </a:lnTo>
                    <a:lnTo>
                      <a:pt x="20" y="67"/>
                    </a:lnTo>
                    <a:lnTo>
                      <a:pt x="35" y="70"/>
                    </a:lnTo>
                    <a:lnTo>
                      <a:pt x="35" y="7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99" name="Freeform 999"/>
              <p:cNvSpPr>
                <a:spLocks/>
              </p:cNvSpPr>
              <p:nvPr/>
            </p:nvSpPr>
            <p:spPr bwMode="auto">
              <a:xfrm>
                <a:off x="5113" y="2780"/>
                <a:ext cx="36" cy="35"/>
              </a:xfrm>
              <a:custGeom>
                <a:avLst/>
                <a:gdLst>
                  <a:gd name="T0" fmla="*/ 35 w 72"/>
                  <a:gd name="T1" fmla="*/ 70 h 70"/>
                  <a:gd name="T2" fmla="*/ 49 w 72"/>
                  <a:gd name="T3" fmla="*/ 66 h 70"/>
                  <a:gd name="T4" fmla="*/ 61 w 72"/>
                  <a:gd name="T5" fmla="*/ 60 h 70"/>
                  <a:gd name="T6" fmla="*/ 69 w 72"/>
                  <a:gd name="T7" fmla="*/ 48 h 70"/>
                  <a:gd name="T8" fmla="*/ 72 w 72"/>
                  <a:gd name="T9" fmla="*/ 36 h 70"/>
                  <a:gd name="T10" fmla="*/ 69 w 72"/>
                  <a:gd name="T11" fmla="*/ 21 h 70"/>
                  <a:gd name="T12" fmla="*/ 61 w 72"/>
                  <a:gd name="T13" fmla="*/ 10 h 70"/>
                  <a:gd name="T14" fmla="*/ 49 w 72"/>
                  <a:gd name="T15" fmla="*/ 1 h 70"/>
                  <a:gd name="T16" fmla="*/ 35 w 72"/>
                  <a:gd name="T17" fmla="*/ 0 h 70"/>
                  <a:gd name="T18" fmla="*/ 22 w 72"/>
                  <a:gd name="T19" fmla="*/ 1 h 70"/>
                  <a:gd name="T20" fmla="*/ 10 w 72"/>
                  <a:gd name="T21" fmla="*/ 10 h 70"/>
                  <a:gd name="T22" fmla="*/ 2 w 72"/>
                  <a:gd name="T23" fmla="*/ 21 h 70"/>
                  <a:gd name="T24" fmla="*/ 0 w 72"/>
                  <a:gd name="T25" fmla="*/ 36 h 70"/>
                  <a:gd name="T26" fmla="*/ 2 w 72"/>
                  <a:gd name="T27" fmla="*/ 48 h 70"/>
                  <a:gd name="T28" fmla="*/ 10 w 72"/>
                  <a:gd name="T29" fmla="*/ 60 h 70"/>
                  <a:gd name="T30" fmla="*/ 22 w 72"/>
                  <a:gd name="T31" fmla="*/ 66 h 70"/>
                  <a:gd name="T32" fmla="*/ 35 w 72"/>
                  <a:gd name="T33" fmla="*/ 70 h 70"/>
                  <a:gd name="T34" fmla="*/ 35 w 72"/>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0">
                    <a:moveTo>
                      <a:pt x="35" y="70"/>
                    </a:moveTo>
                    <a:lnTo>
                      <a:pt x="49" y="66"/>
                    </a:lnTo>
                    <a:lnTo>
                      <a:pt x="61" y="60"/>
                    </a:lnTo>
                    <a:lnTo>
                      <a:pt x="69" y="48"/>
                    </a:lnTo>
                    <a:lnTo>
                      <a:pt x="72" y="36"/>
                    </a:lnTo>
                    <a:lnTo>
                      <a:pt x="69" y="21"/>
                    </a:lnTo>
                    <a:lnTo>
                      <a:pt x="61" y="10"/>
                    </a:lnTo>
                    <a:lnTo>
                      <a:pt x="49" y="1"/>
                    </a:lnTo>
                    <a:lnTo>
                      <a:pt x="35" y="0"/>
                    </a:lnTo>
                    <a:lnTo>
                      <a:pt x="22" y="1"/>
                    </a:lnTo>
                    <a:lnTo>
                      <a:pt x="10" y="10"/>
                    </a:lnTo>
                    <a:lnTo>
                      <a:pt x="2" y="21"/>
                    </a:lnTo>
                    <a:lnTo>
                      <a:pt x="0" y="36"/>
                    </a:lnTo>
                    <a:lnTo>
                      <a:pt x="2" y="48"/>
                    </a:lnTo>
                    <a:lnTo>
                      <a:pt x="10" y="60"/>
                    </a:lnTo>
                    <a:lnTo>
                      <a:pt x="22" y="66"/>
                    </a:lnTo>
                    <a:lnTo>
                      <a:pt x="35" y="70"/>
                    </a:lnTo>
                    <a:lnTo>
                      <a:pt x="35" y="7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0" name="Freeform 1000"/>
              <p:cNvSpPr>
                <a:spLocks/>
              </p:cNvSpPr>
              <p:nvPr/>
            </p:nvSpPr>
            <p:spPr bwMode="auto">
              <a:xfrm>
                <a:off x="5032" y="2892"/>
                <a:ext cx="35" cy="34"/>
              </a:xfrm>
              <a:custGeom>
                <a:avLst/>
                <a:gdLst>
                  <a:gd name="T0" fmla="*/ 33 w 68"/>
                  <a:gd name="T1" fmla="*/ 68 h 68"/>
                  <a:gd name="T2" fmla="*/ 45 w 68"/>
                  <a:gd name="T3" fmla="*/ 65 h 68"/>
                  <a:gd name="T4" fmla="*/ 58 w 68"/>
                  <a:gd name="T5" fmla="*/ 58 h 68"/>
                  <a:gd name="T6" fmla="*/ 65 w 68"/>
                  <a:gd name="T7" fmla="*/ 46 h 68"/>
                  <a:gd name="T8" fmla="*/ 68 w 68"/>
                  <a:gd name="T9" fmla="*/ 35 h 68"/>
                  <a:gd name="T10" fmla="*/ 65 w 68"/>
                  <a:gd name="T11" fmla="*/ 20 h 68"/>
                  <a:gd name="T12" fmla="*/ 58 w 68"/>
                  <a:gd name="T13" fmla="*/ 10 h 68"/>
                  <a:gd name="T14" fmla="*/ 45 w 68"/>
                  <a:gd name="T15" fmla="*/ 1 h 68"/>
                  <a:gd name="T16" fmla="*/ 33 w 68"/>
                  <a:gd name="T17" fmla="*/ 0 h 68"/>
                  <a:gd name="T18" fmla="*/ 18 w 68"/>
                  <a:gd name="T19" fmla="*/ 1 h 68"/>
                  <a:gd name="T20" fmla="*/ 8 w 68"/>
                  <a:gd name="T21" fmla="*/ 10 h 68"/>
                  <a:gd name="T22" fmla="*/ 1 w 68"/>
                  <a:gd name="T23" fmla="*/ 20 h 68"/>
                  <a:gd name="T24" fmla="*/ 0 w 68"/>
                  <a:gd name="T25" fmla="*/ 35 h 68"/>
                  <a:gd name="T26" fmla="*/ 1 w 68"/>
                  <a:gd name="T27" fmla="*/ 46 h 68"/>
                  <a:gd name="T28" fmla="*/ 8 w 68"/>
                  <a:gd name="T29" fmla="*/ 58 h 68"/>
                  <a:gd name="T30" fmla="*/ 18 w 68"/>
                  <a:gd name="T31" fmla="*/ 65 h 68"/>
                  <a:gd name="T32" fmla="*/ 33 w 68"/>
                  <a:gd name="T33" fmla="*/ 68 h 68"/>
                  <a:gd name="T34" fmla="*/ 33 w 68"/>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8">
                    <a:moveTo>
                      <a:pt x="33" y="68"/>
                    </a:moveTo>
                    <a:lnTo>
                      <a:pt x="45" y="65"/>
                    </a:lnTo>
                    <a:lnTo>
                      <a:pt x="58" y="58"/>
                    </a:lnTo>
                    <a:lnTo>
                      <a:pt x="65" y="46"/>
                    </a:lnTo>
                    <a:lnTo>
                      <a:pt x="68" y="35"/>
                    </a:lnTo>
                    <a:lnTo>
                      <a:pt x="65" y="20"/>
                    </a:lnTo>
                    <a:lnTo>
                      <a:pt x="58" y="10"/>
                    </a:lnTo>
                    <a:lnTo>
                      <a:pt x="45" y="1"/>
                    </a:lnTo>
                    <a:lnTo>
                      <a:pt x="33" y="0"/>
                    </a:lnTo>
                    <a:lnTo>
                      <a:pt x="18" y="1"/>
                    </a:lnTo>
                    <a:lnTo>
                      <a:pt x="8" y="10"/>
                    </a:lnTo>
                    <a:lnTo>
                      <a:pt x="1" y="20"/>
                    </a:lnTo>
                    <a:lnTo>
                      <a:pt x="0" y="35"/>
                    </a:lnTo>
                    <a:lnTo>
                      <a:pt x="1" y="46"/>
                    </a:lnTo>
                    <a:lnTo>
                      <a:pt x="8" y="58"/>
                    </a:lnTo>
                    <a:lnTo>
                      <a:pt x="18" y="65"/>
                    </a:lnTo>
                    <a:lnTo>
                      <a:pt x="33" y="68"/>
                    </a:lnTo>
                    <a:lnTo>
                      <a:pt x="33" y="6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1" name="Freeform 1001"/>
              <p:cNvSpPr>
                <a:spLocks/>
              </p:cNvSpPr>
              <p:nvPr/>
            </p:nvSpPr>
            <p:spPr bwMode="auto">
              <a:xfrm>
                <a:off x="5114" y="2920"/>
                <a:ext cx="32" cy="34"/>
              </a:xfrm>
              <a:custGeom>
                <a:avLst/>
                <a:gdLst>
                  <a:gd name="T0" fmla="*/ 33 w 65"/>
                  <a:gd name="T1" fmla="*/ 67 h 67"/>
                  <a:gd name="T2" fmla="*/ 45 w 65"/>
                  <a:gd name="T3" fmla="*/ 64 h 67"/>
                  <a:gd name="T4" fmla="*/ 55 w 65"/>
                  <a:gd name="T5" fmla="*/ 56 h 67"/>
                  <a:gd name="T6" fmla="*/ 62 w 65"/>
                  <a:gd name="T7" fmla="*/ 46 h 67"/>
                  <a:gd name="T8" fmla="*/ 65 w 65"/>
                  <a:gd name="T9" fmla="*/ 34 h 67"/>
                  <a:gd name="T10" fmla="*/ 62 w 65"/>
                  <a:gd name="T11" fmla="*/ 19 h 67"/>
                  <a:gd name="T12" fmla="*/ 55 w 65"/>
                  <a:gd name="T13" fmla="*/ 9 h 67"/>
                  <a:gd name="T14" fmla="*/ 45 w 65"/>
                  <a:gd name="T15" fmla="*/ 2 h 67"/>
                  <a:gd name="T16" fmla="*/ 33 w 65"/>
                  <a:gd name="T17" fmla="*/ 0 h 67"/>
                  <a:gd name="T18" fmla="*/ 20 w 65"/>
                  <a:gd name="T19" fmla="*/ 2 h 67"/>
                  <a:gd name="T20" fmla="*/ 10 w 65"/>
                  <a:gd name="T21" fmla="*/ 9 h 67"/>
                  <a:gd name="T22" fmla="*/ 2 w 65"/>
                  <a:gd name="T23" fmla="*/ 19 h 67"/>
                  <a:gd name="T24" fmla="*/ 0 w 65"/>
                  <a:gd name="T25" fmla="*/ 34 h 67"/>
                  <a:gd name="T26" fmla="*/ 2 w 65"/>
                  <a:gd name="T27" fmla="*/ 46 h 67"/>
                  <a:gd name="T28" fmla="*/ 10 w 65"/>
                  <a:gd name="T29" fmla="*/ 56 h 67"/>
                  <a:gd name="T30" fmla="*/ 20 w 65"/>
                  <a:gd name="T31" fmla="*/ 64 h 67"/>
                  <a:gd name="T32" fmla="*/ 33 w 65"/>
                  <a:gd name="T33" fmla="*/ 67 h 67"/>
                  <a:gd name="T34" fmla="*/ 33 w 65"/>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7">
                    <a:moveTo>
                      <a:pt x="33" y="67"/>
                    </a:moveTo>
                    <a:lnTo>
                      <a:pt x="45" y="64"/>
                    </a:lnTo>
                    <a:lnTo>
                      <a:pt x="55" y="56"/>
                    </a:lnTo>
                    <a:lnTo>
                      <a:pt x="62" y="46"/>
                    </a:lnTo>
                    <a:lnTo>
                      <a:pt x="65" y="34"/>
                    </a:lnTo>
                    <a:lnTo>
                      <a:pt x="62" y="19"/>
                    </a:lnTo>
                    <a:lnTo>
                      <a:pt x="55" y="9"/>
                    </a:lnTo>
                    <a:lnTo>
                      <a:pt x="45" y="2"/>
                    </a:lnTo>
                    <a:lnTo>
                      <a:pt x="33" y="0"/>
                    </a:lnTo>
                    <a:lnTo>
                      <a:pt x="20" y="2"/>
                    </a:lnTo>
                    <a:lnTo>
                      <a:pt x="10" y="9"/>
                    </a:lnTo>
                    <a:lnTo>
                      <a:pt x="2" y="19"/>
                    </a:lnTo>
                    <a:lnTo>
                      <a:pt x="0" y="34"/>
                    </a:lnTo>
                    <a:lnTo>
                      <a:pt x="2" y="46"/>
                    </a:lnTo>
                    <a:lnTo>
                      <a:pt x="10" y="56"/>
                    </a:lnTo>
                    <a:lnTo>
                      <a:pt x="20" y="64"/>
                    </a:lnTo>
                    <a:lnTo>
                      <a:pt x="33" y="67"/>
                    </a:lnTo>
                    <a:lnTo>
                      <a:pt x="33" y="67"/>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2" name="Freeform 1002"/>
              <p:cNvSpPr>
                <a:spLocks/>
              </p:cNvSpPr>
              <p:nvPr/>
            </p:nvSpPr>
            <p:spPr bwMode="auto">
              <a:xfrm>
                <a:off x="5196" y="2907"/>
                <a:ext cx="33" cy="33"/>
              </a:xfrm>
              <a:custGeom>
                <a:avLst/>
                <a:gdLst>
                  <a:gd name="T0" fmla="*/ 33 w 65"/>
                  <a:gd name="T1" fmla="*/ 67 h 67"/>
                  <a:gd name="T2" fmla="*/ 43 w 65"/>
                  <a:gd name="T3" fmla="*/ 63 h 67"/>
                  <a:gd name="T4" fmla="*/ 53 w 65"/>
                  <a:gd name="T5" fmla="*/ 57 h 67"/>
                  <a:gd name="T6" fmla="*/ 61 w 65"/>
                  <a:gd name="T7" fmla="*/ 45 h 67"/>
                  <a:gd name="T8" fmla="*/ 65 w 65"/>
                  <a:gd name="T9" fmla="*/ 33 h 67"/>
                  <a:gd name="T10" fmla="*/ 61 w 65"/>
                  <a:gd name="T11" fmla="*/ 20 h 67"/>
                  <a:gd name="T12" fmla="*/ 53 w 65"/>
                  <a:gd name="T13" fmla="*/ 10 h 67"/>
                  <a:gd name="T14" fmla="*/ 43 w 65"/>
                  <a:gd name="T15" fmla="*/ 1 h 67"/>
                  <a:gd name="T16" fmla="*/ 33 w 65"/>
                  <a:gd name="T17" fmla="*/ 0 h 67"/>
                  <a:gd name="T18" fmla="*/ 18 w 65"/>
                  <a:gd name="T19" fmla="*/ 1 h 67"/>
                  <a:gd name="T20" fmla="*/ 8 w 65"/>
                  <a:gd name="T21" fmla="*/ 10 h 67"/>
                  <a:gd name="T22" fmla="*/ 1 w 65"/>
                  <a:gd name="T23" fmla="*/ 20 h 67"/>
                  <a:gd name="T24" fmla="*/ 0 w 65"/>
                  <a:gd name="T25" fmla="*/ 33 h 67"/>
                  <a:gd name="T26" fmla="*/ 1 w 65"/>
                  <a:gd name="T27" fmla="*/ 45 h 67"/>
                  <a:gd name="T28" fmla="*/ 8 w 65"/>
                  <a:gd name="T29" fmla="*/ 57 h 67"/>
                  <a:gd name="T30" fmla="*/ 18 w 65"/>
                  <a:gd name="T31" fmla="*/ 63 h 67"/>
                  <a:gd name="T32" fmla="*/ 33 w 65"/>
                  <a:gd name="T33" fmla="*/ 67 h 67"/>
                  <a:gd name="T34" fmla="*/ 33 w 65"/>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7">
                    <a:moveTo>
                      <a:pt x="33" y="67"/>
                    </a:moveTo>
                    <a:lnTo>
                      <a:pt x="43" y="63"/>
                    </a:lnTo>
                    <a:lnTo>
                      <a:pt x="53" y="57"/>
                    </a:lnTo>
                    <a:lnTo>
                      <a:pt x="61" y="45"/>
                    </a:lnTo>
                    <a:lnTo>
                      <a:pt x="65" y="33"/>
                    </a:lnTo>
                    <a:lnTo>
                      <a:pt x="61" y="20"/>
                    </a:lnTo>
                    <a:lnTo>
                      <a:pt x="53" y="10"/>
                    </a:lnTo>
                    <a:lnTo>
                      <a:pt x="43" y="1"/>
                    </a:lnTo>
                    <a:lnTo>
                      <a:pt x="33" y="0"/>
                    </a:lnTo>
                    <a:lnTo>
                      <a:pt x="18" y="1"/>
                    </a:lnTo>
                    <a:lnTo>
                      <a:pt x="8" y="10"/>
                    </a:lnTo>
                    <a:lnTo>
                      <a:pt x="1" y="20"/>
                    </a:lnTo>
                    <a:lnTo>
                      <a:pt x="0" y="33"/>
                    </a:lnTo>
                    <a:lnTo>
                      <a:pt x="1" y="45"/>
                    </a:lnTo>
                    <a:lnTo>
                      <a:pt x="8" y="57"/>
                    </a:lnTo>
                    <a:lnTo>
                      <a:pt x="18" y="63"/>
                    </a:lnTo>
                    <a:lnTo>
                      <a:pt x="33" y="67"/>
                    </a:lnTo>
                    <a:lnTo>
                      <a:pt x="33" y="67"/>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3" name="Freeform 1003"/>
              <p:cNvSpPr>
                <a:spLocks/>
              </p:cNvSpPr>
              <p:nvPr/>
            </p:nvSpPr>
            <p:spPr bwMode="auto">
              <a:xfrm>
                <a:off x="5259" y="2929"/>
                <a:ext cx="35" cy="35"/>
              </a:xfrm>
              <a:custGeom>
                <a:avLst/>
                <a:gdLst>
                  <a:gd name="T0" fmla="*/ 33 w 70"/>
                  <a:gd name="T1" fmla="*/ 68 h 68"/>
                  <a:gd name="T2" fmla="*/ 47 w 70"/>
                  <a:gd name="T3" fmla="*/ 65 h 68"/>
                  <a:gd name="T4" fmla="*/ 59 w 70"/>
                  <a:gd name="T5" fmla="*/ 57 h 68"/>
                  <a:gd name="T6" fmla="*/ 67 w 70"/>
                  <a:gd name="T7" fmla="*/ 45 h 68"/>
                  <a:gd name="T8" fmla="*/ 70 w 70"/>
                  <a:gd name="T9" fmla="*/ 32 h 68"/>
                  <a:gd name="T10" fmla="*/ 67 w 70"/>
                  <a:gd name="T11" fmla="*/ 18 h 68"/>
                  <a:gd name="T12" fmla="*/ 59 w 70"/>
                  <a:gd name="T13" fmla="*/ 8 h 68"/>
                  <a:gd name="T14" fmla="*/ 47 w 70"/>
                  <a:gd name="T15" fmla="*/ 2 h 68"/>
                  <a:gd name="T16" fmla="*/ 33 w 70"/>
                  <a:gd name="T17" fmla="*/ 0 h 68"/>
                  <a:gd name="T18" fmla="*/ 20 w 70"/>
                  <a:gd name="T19" fmla="*/ 2 h 68"/>
                  <a:gd name="T20" fmla="*/ 10 w 70"/>
                  <a:gd name="T21" fmla="*/ 8 h 68"/>
                  <a:gd name="T22" fmla="*/ 2 w 70"/>
                  <a:gd name="T23" fmla="*/ 18 h 68"/>
                  <a:gd name="T24" fmla="*/ 0 w 70"/>
                  <a:gd name="T25" fmla="*/ 32 h 68"/>
                  <a:gd name="T26" fmla="*/ 2 w 70"/>
                  <a:gd name="T27" fmla="*/ 45 h 68"/>
                  <a:gd name="T28" fmla="*/ 10 w 70"/>
                  <a:gd name="T29" fmla="*/ 57 h 68"/>
                  <a:gd name="T30" fmla="*/ 20 w 70"/>
                  <a:gd name="T31" fmla="*/ 65 h 68"/>
                  <a:gd name="T32" fmla="*/ 33 w 70"/>
                  <a:gd name="T33" fmla="*/ 68 h 68"/>
                  <a:gd name="T34" fmla="*/ 33 w 70"/>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8">
                    <a:moveTo>
                      <a:pt x="33" y="68"/>
                    </a:moveTo>
                    <a:lnTo>
                      <a:pt x="47" y="65"/>
                    </a:lnTo>
                    <a:lnTo>
                      <a:pt x="59" y="57"/>
                    </a:lnTo>
                    <a:lnTo>
                      <a:pt x="67" y="45"/>
                    </a:lnTo>
                    <a:lnTo>
                      <a:pt x="70" y="32"/>
                    </a:lnTo>
                    <a:lnTo>
                      <a:pt x="67" y="18"/>
                    </a:lnTo>
                    <a:lnTo>
                      <a:pt x="59" y="8"/>
                    </a:lnTo>
                    <a:lnTo>
                      <a:pt x="47" y="2"/>
                    </a:lnTo>
                    <a:lnTo>
                      <a:pt x="33" y="0"/>
                    </a:lnTo>
                    <a:lnTo>
                      <a:pt x="20" y="2"/>
                    </a:lnTo>
                    <a:lnTo>
                      <a:pt x="10" y="8"/>
                    </a:lnTo>
                    <a:lnTo>
                      <a:pt x="2" y="18"/>
                    </a:lnTo>
                    <a:lnTo>
                      <a:pt x="0" y="32"/>
                    </a:lnTo>
                    <a:lnTo>
                      <a:pt x="2" y="45"/>
                    </a:lnTo>
                    <a:lnTo>
                      <a:pt x="10" y="57"/>
                    </a:lnTo>
                    <a:lnTo>
                      <a:pt x="20" y="65"/>
                    </a:lnTo>
                    <a:lnTo>
                      <a:pt x="33" y="68"/>
                    </a:lnTo>
                    <a:lnTo>
                      <a:pt x="33" y="68"/>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4" name="Freeform 1004"/>
              <p:cNvSpPr>
                <a:spLocks/>
              </p:cNvSpPr>
              <p:nvPr/>
            </p:nvSpPr>
            <p:spPr bwMode="auto">
              <a:xfrm>
                <a:off x="5165" y="2979"/>
                <a:ext cx="32" cy="33"/>
              </a:xfrm>
              <a:custGeom>
                <a:avLst/>
                <a:gdLst>
                  <a:gd name="T0" fmla="*/ 33 w 63"/>
                  <a:gd name="T1" fmla="*/ 66 h 66"/>
                  <a:gd name="T2" fmla="*/ 43 w 63"/>
                  <a:gd name="T3" fmla="*/ 63 h 66"/>
                  <a:gd name="T4" fmla="*/ 53 w 63"/>
                  <a:gd name="T5" fmla="*/ 56 h 66"/>
                  <a:gd name="T6" fmla="*/ 60 w 63"/>
                  <a:gd name="T7" fmla="*/ 45 h 66"/>
                  <a:gd name="T8" fmla="*/ 63 w 63"/>
                  <a:gd name="T9" fmla="*/ 33 h 66"/>
                  <a:gd name="T10" fmla="*/ 60 w 63"/>
                  <a:gd name="T11" fmla="*/ 20 h 66"/>
                  <a:gd name="T12" fmla="*/ 53 w 63"/>
                  <a:gd name="T13" fmla="*/ 10 h 66"/>
                  <a:gd name="T14" fmla="*/ 43 w 63"/>
                  <a:gd name="T15" fmla="*/ 1 h 66"/>
                  <a:gd name="T16" fmla="*/ 33 w 63"/>
                  <a:gd name="T17" fmla="*/ 0 h 66"/>
                  <a:gd name="T18" fmla="*/ 18 w 63"/>
                  <a:gd name="T19" fmla="*/ 1 h 66"/>
                  <a:gd name="T20" fmla="*/ 8 w 63"/>
                  <a:gd name="T21" fmla="*/ 10 h 66"/>
                  <a:gd name="T22" fmla="*/ 1 w 63"/>
                  <a:gd name="T23" fmla="*/ 20 h 66"/>
                  <a:gd name="T24" fmla="*/ 0 w 63"/>
                  <a:gd name="T25" fmla="*/ 33 h 66"/>
                  <a:gd name="T26" fmla="*/ 1 w 63"/>
                  <a:gd name="T27" fmla="*/ 45 h 66"/>
                  <a:gd name="T28" fmla="*/ 8 w 63"/>
                  <a:gd name="T29" fmla="*/ 56 h 66"/>
                  <a:gd name="T30" fmla="*/ 18 w 63"/>
                  <a:gd name="T31" fmla="*/ 63 h 66"/>
                  <a:gd name="T32" fmla="*/ 33 w 63"/>
                  <a:gd name="T33" fmla="*/ 66 h 66"/>
                  <a:gd name="T34" fmla="*/ 33 w 63"/>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6">
                    <a:moveTo>
                      <a:pt x="33" y="66"/>
                    </a:moveTo>
                    <a:lnTo>
                      <a:pt x="43" y="63"/>
                    </a:lnTo>
                    <a:lnTo>
                      <a:pt x="53" y="56"/>
                    </a:lnTo>
                    <a:lnTo>
                      <a:pt x="60" y="45"/>
                    </a:lnTo>
                    <a:lnTo>
                      <a:pt x="63" y="33"/>
                    </a:lnTo>
                    <a:lnTo>
                      <a:pt x="60" y="20"/>
                    </a:lnTo>
                    <a:lnTo>
                      <a:pt x="53" y="10"/>
                    </a:lnTo>
                    <a:lnTo>
                      <a:pt x="43" y="1"/>
                    </a:lnTo>
                    <a:lnTo>
                      <a:pt x="33" y="0"/>
                    </a:lnTo>
                    <a:lnTo>
                      <a:pt x="18" y="1"/>
                    </a:lnTo>
                    <a:lnTo>
                      <a:pt x="8" y="10"/>
                    </a:lnTo>
                    <a:lnTo>
                      <a:pt x="1" y="20"/>
                    </a:lnTo>
                    <a:lnTo>
                      <a:pt x="0" y="33"/>
                    </a:lnTo>
                    <a:lnTo>
                      <a:pt x="1" y="45"/>
                    </a:lnTo>
                    <a:lnTo>
                      <a:pt x="8" y="56"/>
                    </a:lnTo>
                    <a:lnTo>
                      <a:pt x="18" y="63"/>
                    </a:lnTo>
                    <a:lnTo>
                      <a:pt x="33" y="66"/>
                    </a:lnTo>
                    <a:lnTo>
                      <a:pt x="33" y="66"/>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5" name="Freeform 1005"/>
              <p:cNvSpPr>
                <a:spLocks/>
              </p:cNvSpPr>
              <p:nvPr/>
            </p:nvSpPr>
            <p:spPr bwMode="auto">
              <a:xfrm>
                <a:off x="5097" y="2998"/>
                <a:ext cx="32" cy="33"/>
              </a:xfrm>
              <a:custGeom>
                <a:avLst/>
                <a:gdLst>
                  <a:gd name="T0" fmla="*/ 33 w 65"/>
                  <a:gd name="T1" fmla="*/ 65 h 65"/>
                  <a:gd name="T2" fmla="*/ 45 w 65"/>
                  <a:gd name="T3" fmla="*/ 62 h 65"/>
                  <a:gd name="T4" fmla="*/ 55 w 65"/>
                  <a:gd name="T5" fmla="*/ 55 h 65"/>
                  <a:gd name="T6" fmla="*/ 61 w 65"/>
                  <a:gd name="T7" fmla="*/ 43 h 65"/>
                  <a:gd name="T8" fmla="*/ 65 w 65"/>
                  <a:gd name="T9" fmla="*/ 33 h 65"/>
                  <a:gd name="T10" fmla="*/ 61 w 65"/>
                  <a:gd name="T11" fmla="*/ 20 h 65"/>
                  <a:gd name="T12" fmla="*/ 55 w 65"/>
                  <a:gd name="T13" fmla="*/ 10 h 65"/>
                  <a:gd name="T14" fmla="*/ 45 w 65"/>
                  <a:gd name="T15" fmla="*/ 2 h 65"/>
                  <a:gd name="T16" fmla="*/ 33 w 65"/>
                  <a:gd name="T17" fmla="*/ 0 h 65"/>
                  <a:gd name="T18" fmla="*/ 20 w 65"/>
                  <a:gd name="T19" fmla="*/ 2 h 65"/>
                  <a:gd name="T20" fmla="*/ 10 w 65"/>
                  <a:gd name="T21" fmla="*/ 10 h 65"/>
                  <a:gd name="T22" fmla="*/ 1 w 65"/>
                  <a:gd name="T23" fmla="*/ 20 h 65"/>
                  <a:gd name="T24" fmla="*/ 0 w 65"/>
                  <a:gd name="T25" fmla="*/ 33 h 65"/>
                  <a:gd name="T26" fmla="*/ 1 w 65"/>
                  <a:gd name="T27" fmla="*/ 43 h 65"/>
                  <a:gd name="T28" fmla="*/ 10 w 65"/>
                  <a:gd name="T29" fmla="*/ 55 h 65"/>
                  <a:gd name="T30" fmla="*/ 20 w 65"/>
                  <a:gd name="T31" fmla="*/ 62 h 65"/>
                  <a:gd name="T32" fmla="*/ 33 w 65"/>
                  <a:gd name="T33" fmla="*/ 65 h 65"/>
                  <a:gd name="T34" fmla="*/ 33 w 65"/>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5">
                    <a:moveTo>
                      <a:pt x="33" y="65"/>
                    </a:moveTo>
                    <a:lnTo>
                      <a:pt x="45" y="62"/>
                    </a:lnTo>
                    <a:lnTo>
                      <a:pt x="55" y="55"/>
                    </a:lnTo>
                    <a:lnTo>
                      <a:pt x="61" y="43"/>
                    </a:lnTo>
                    <a:lnTo>
                      <a:pt x="65" y="33"/>
                    </a:lnTo>
                    <a:lnTo>
                      <a:pt x="61" y="20"/>
                    </a:lnTo>
                    <a:lnTo>
                      <a:pt x="55" y="10"/>
                    </a:lnTo>
                    <a:lnTo>
                      <a:pt x="45" y="2"/>
                    </a:lnTo>
                    <a:lnTo>
                      <a:pt x="33" y="0"/>
                    </a:lnTo>
                    <a:lnTo>
                      <a:pt x="20" y="2"/>
                    </a:lnTo>
                    <a:lnTo>
                      <a:pt x="10" y="10"/>
                    </a:lnTo>
                    <a:lnTo>
                      <a:pt x="1" y="20"/>
                    </a:lnTo>
                    <a:lnTo>
                      <a:pt x="0" y="33"/>
                    </a:lnTo>
                    <a:lnTo>
                      <a:pt x="1" y="43"/>
                    </a:lnTo>
                    <a:lnTo>
                      <a:pt x="10" y="55"/>
                    </a:lnTo>
                    <a:lnTo>
                      <a:pt x="20" y="62"/>
                    </a:lnTo>
                    <a:lnTo>
                      <a:pt x="33" y="65"/>
                    </a:lnTo>
                    <a:lnTo>
                      <a:pt x="33" y="65"/>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6" name="Freeform 1006"/>
              <p:cNvSpPr>
                <a:spLocks/>
              </p:cNvSpPr>
              <p:nvPr/>
            </p:nvSpPr>
            <p:spPr bwMode="auto">
              <a:xfrm>
                <a:off x="4972" y="2942"/>
                <a:ext cx="32" cy="32"/>
              </a:xfrm>
              <a:custGeom>
                <a:avLst/>
                <a:gdLst>
                  <a:gd name="T0" fmla="*/ 34 w 64"/>
                  <a:gd name="T1" fmla="*/ 63 h 63"/>
                  <a:gd name="T2" fmla="*/ 44 w 64"/>
                  <a:gd name="T3" fmla="*/ 60 h 63"/>
                  <a:gd name="T4" fmla="*/ 54 w 64"/>
                  <a:gd name="T5" fmla="*/ 53 h 63"/>
                  <a:gd name="T6" fmla="*/ 61 w 64"/>
                  <a:gd name="T7" fmla="*/ 42 h 63"/>
                  <a:gd name="T8" fmla="*/ 64 w 64"/>
                  <a:gd name="T9" fmla="*/ 30 h 63"/>
                  <a:gd name="T10" fmla="*/ 61 w 64"/>
                  <a:gd name="T11" fmla="*/ 17 h 63"/>
                  <a:gd name="T12" fmla="*/ 54 w 64"/>
                  <a:gd name="T13" fmla="*/ 8 h 63"/>
                  <a:gd name="T14" fmla="*/ 44 w 64"/>
                  <a:gd name="T15" fmla="*/ 2 h 63"/>
                  <a:gd name="T16" fmla="*/ 34 w 64"/>
                  <a:gd name="T17" fmla="*/ 0 h 63"/>
                  <a:gd name="T18" fmla="*/ 19 w 64"/>
                  <a:gd name="T19" fmla="*/ 2 h 63"/>
                  <a:gd name="T20" fmla="*/ 9 w 64"/>
                  <a:gd name="T21" fmla="*/ 8 h 63"/>
                  <a:gd name="T22" fmla="*/ 2 w 64"/>
                  <a:gd name="T23" fmla="*/ 17 h 63"/>
                  <a:gd name="T24" fmla="*/ 0 w 64"/>
                  <a:gd name="T25" fmla="*/ 30 h 63"/>
                  <a:gd name="T26" fmla="*/ 2 w 64"/>
                  <a:gd name="T27" fmla="*/ 42 h 63"/>
                  <a:gd name="T28" fmla="*/ 9 w 64"/>
                  <a:gd name="T29" fmla="*/ 53 h 63"/>
                  <a:gd name="T30" fmla="*/ 19 w 64"/>
                  <a:gd name="T31" fmla="*/ 60 h 63"/>
                  <a:gd name="T32" fmla="*/ 34 w 64"/>
                  <a:gd name="T33" fmla="*/ 63 h 63"/>
                  <a:gd name="T34" fmla="*/ 34 w 64"/>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3">
                    <a:moveTo>
                      <a:pt x="34" y="63"/>
                    </a:moveTo>
                    <a:lnTo>
                      <a:pt x="44" y="60"/>
                    </a:lnTo>
                    <a:lnTo>
                      <a:pt x="54" y="53"/>
                    </a:lnTo>
                    <a:lnTo>
                      <a:pt x="61" y="42"/>
                    </a:lnTo>
                    <a:lnTo>
                      <a:pt x="64" y="30"/>
                    </a:lnTo>
                    <a:lnTo>
                      <a:pt x="61" y="17"/>
                    </a:lnTo>
                    <a:lnTo>
                      <a:pt x="54" y="8"/>
                    </a:lnTo>
                    <a:lnTo>
                      <a:pt x="44" y="2"/>
                    </a:lnTo>
                    <a:lnTo>
                      <a:pt x="34" y="0"/>
                    </a:lnTo>
                    <a:lnTo>
                      <a:pt x="19" y="2"/>
                    </a:lnTo>
                    <a:lnTo>
                      <a:pt x="9" y="8"/>
                    </a:lnTo>
                    <a:lnTo>
                      <a:pt x="2" y="17"/>
                    </a:lnTo>
                    <a:lnTo>
                      <a:pt x="0" y="30"/>
                    </a:lnTo>
                    <a:lnTo>
                      <a:pt x="2" y="42"/>
                    </a:lnTo>
                    <a:lnTo>
                      <a:pt x="9" y="53"/>
                    </a:lnTo>
                    <a:lnTo>
                      <a:pt x="19" y="60"/>
                    </a:lnTo>
                    <a:lnTo>
                      <a:pt x="34" y="63"/>
                    </a:lnTo>
                    <a:lnTo>
                      <a:pt x="34" y="63"/>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7" name="Freeform 1007"/>
              <p:cNvSpPr>
                <a:spLocks/>
              </p:cNvSpPr>
              <p:nvPr/>
            </p:nvSpPr>
            <p:spPr bwMode="auto">
              <a:xfrm>
                <a:off x="5047" y="2960"/>
                <a:ext cx="28" cy="30"/>
              </a:xfrm>
              <a:custGeom>
                <a:avLst/>
                <a:gdLst>
                  <a:gd name="T0" fmla="*/ 27 w 57"/>
                  <a:gd name="T1" fmla="*/ 60 h 60"/>
                  <a:gd name="T2" fmla="*/ 39 w 57"/>
                  <a:gd name="T3" fmla="*/ 57 h 60"/>
                  <a:gd name="T4" fmla="*/ 49 w 57"/>
                  <a:gd name="T5" fmla="*/ 50 h 60"/>
                  <a:gd name="T6" fmla="*/ 54 w 57"/>
                  <a:gd name="T7" fmla="*/ 40 h 60"/>
                  <a:gd name="T8" fmla="*/ 57 w 57"/>
                  <a:gd name="T9" fmla="*/ 28 h 60"/>
                  <a:gd name="T10" fmla="*/ 54 w 57"/>
                  <a:gd name="T11" fmla="*/ 17 h 60"/>
                  <a:gd name="T12" fmla="*/ 49 w 57"/>
                  <a:gd name="T13" fmla="*/ 8 h 60"/>
                  <a:gd name="T14" fmla="*/ 39 w 57"/>
                  <a:gd name="T15" fmla="*/ 2 h 60"/>
                  <a:gd name="T16" fmla="*/ 27 w 57"/>
                  <a:gd name="T17" fmla="*/ 0 h 60"/>
                  <a:gd name="T18" fmla="*/ 17 w 57"/>
                  <a:gd name="T19" fmla="*/ 2 h 60"/>
                  <a:gd name="T20" fmla="*/ 9 w 57"/>
                  <a:gd name="T21" fmla="*/ 8 h 60"/>
                  <a:gd name="T22" fmla="*/ 2 w 57"/>
                  <a:gd name="T23" fmla="*/ 17 h 60"/>
                  <a:gd name="T24" fmla="*/ 0 w 57"/>
                  <a:gd name="T25" fmla="*/ 28 h 60"/>
                  <a:gd name="T26" fmla="*/ 2 w 57"/>
                  <a:gd name="T27" fmla="*/ 40 h 60"/>
                  <a:gd name="T28" fmla="*/ 9 w 57"/>
                  <a:gd name="T29" fmla="*/ 50 h 60"/>
                  <a:gd name="T30" fmla="*/ 17 w 57"/>
                  <a:gd name="T31" fmla="*/ 57 h 60"/>
                  <a:gd name="T32" fmla="*/ 27 w 57"/>
                  <a:gd name="T33" fmla="*/ 60 h 60"/>
                  <a:gd name="T34" fmla="*/ 27 w 57"/>
                  <a:gd name="T3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0">
                    <a:moveTo>
                      <a:pt x="27" y="60"/>
                    </a:moveTo>
                    <a:lnTo>
                      <a:pt x="39" y="57"/>
                    </a:lnTo>
                    <a:lnTo>
                      <a:pt x="49" y="50"/>
                    </a:lnTo>
                    <a:lnTo>
                      <a:pt x="54" y="40"/>
                    </a:lnTo>
                    <a:lnTo>
                      <a:pt x="57" y="28"/>
                    </a:lnTo>
                    <a:lnTo>
                      <a:pt x="54" y="17"/>
                    </a:lnTo>
                    <a:lnTo>
                      <a:pt x="49" y="8"/>
                    </a:lnTo>
                    <a:lnTo>
                      <a:pt x="39" y="2"/>
                    </a:lnTo>
                    <a:lnTo>
                      <a:pt x="27" y="0"/>
                    </a:lnTo>
                    <a:lnTo>
                      <a:pt x="17" y="2"/>
                    </a:lnTo>
                    <a:lnTo>
                      <a:pt x="9" y="8"/>
                    </a:lnTo>
                    <a:lnTo>
                      <a:pt x="2" y="17"/>
                    </a:lnTo>
                    <a:lnTo>
                      <a:pt x="0" y="28"/>
                    </a:lnTo>
                    <a:lnTo>
                      <a:pt x="2" y="40"/>
                    </a:lnTo>
                    <a:lnTo>
                      <a:pt x="9" y="50"/>
                    </a:lnTo>
                    <a:lnTo>
                      <a:pt x="17" y="57"/>
                    </a:lnTo>
                    <a:lnTo>
                      <a:pt x="27" y="60"/>
                    </a:lnTo>
                    <a:lnTo>
                      <a:pt x="27" y="6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8" name="Freeform 1008"/>
              <p:cNvSpPr>
                <a:spLocks/>
              </p:cNvSpPr>
              <p:nvPr/>
            </p:nvSpPr>
            <p:spPr bwMode="auto">
              <a:xfrm>
                <a:off x="5025" y="3031"/>
                <a:ext cx="31" cy="30"/>
              </a:xfrm>
              <a:custGeom>
                <a:avLst/>
                <a:gdLst>
                  <a:gd name="T0" fmla="*/ 30 w 62"/>
                  <a:gd name="T1" fmla="*/ 60 h 60"/>
                  <a:gd name="T2" fmla="*/ 42 w 62"/>
                  <a:gd name="T3" fmla="*/ 57 h 60"/>
                  <a:gd name="T4" fmla="*/ 53 w 62"/>
                  <a:gd name="T5" fmla="*/ 50 h 60"/>
                  <a:gd name="T6" fmla="*/ 60 w 62"/>
                  <a:gd name="T7" fmla="*/ 40 h 60"/>
                  <a:gd name="T8" fmla="*/ 62 w 62"/>
                  <a:gd name="T9" fmla="*/ 30 h 60"/>
                  <a:gd name="T10" fmla="*/ 60 w 62"/>
                  <a:gd name="T11" fmla="*/ 17 h 60"/>
                  <a:gd name="T12" fmla="*/ 53 w 62"/>
                  <a:gd name="T13" fmla="*/ 7 h 60"/>
                  <a:gd name="T14" fmla="*/ 42 w 62"/>
                  <a:gd name="T15" fmla="*/ 0 h 60"/>
                  <a:gd name="T16" fmla="*/ 30 w 62"/>
                  <a:gd name="T17" fmla="*/ 0 h 60"/>
                  <a:gd name="T18" fmla="*/ 18 w 62"/>
                  <a:gd name="T19" fmla="*/ 0 h 60"/>
                  <a:gd name="T20" fmla="*/ 8 w 62"/>
                  <a:gd name="T21" fmla="*/ 7 h 60"/>
                  <a:gd name="T22" fmla="*/ 1 w 62"/>
                  <a:gd name="T23" fmla="*/ 17 h 60"/>
                  <a:gd name="T24" fmla="*/ 0 w 62"/>
                  <a:gd name="T25" fmla="*/ 30 h 60"/>
                  <a:gd name="T26" fmla="*/ 1 w 62"/>
                  <a:gd name="T27" fmla="*/ 40 h 60"/>
                  <a:gd name="T28" fmla="*/ 8 w 62"/>
                  <a:gd name="T29" fmla="*/ 50 h 60"/>
                  <a:gd name="T30" fmla="*/ 18 w 62"/>
                  <a:gd name="T31" fmla="*/ 57 h 60"/>
                  <a:gd name="T32" fmla="*/ 30 w 62"/>
                  <a:gd name="T33" fmla="*/ 60 h 60"/>
                  <a:gd name="T34" fmla="*/ 30 w 62"/>
                  <a:gd name="T3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0">
                    <a:moveTo>
                      <a:pt x="30" y="60"/>
                    </a:moveTo>
                    <a:lnTo>
                      <a:pt x="42" y="57"/>
                    </a:lnTo>
                    <a:lnTo>
                      <a:pt x="53" y="50"/>
                    </a:lnTo>
                    <a:lnTo>
                      <a:pt x="60" y="40"/>
                    </a:lnTo>
                    <a:lnTo>
                      <a:pt x="62" y="30"/>
                    </a:lnTo>
                    <a:lnTo>
                      <a:pt x="60" y="17"/>
                    </a:lnTo>
                    <a:lnTo>
                      <a:pt x="53" y="7"/>
                    </a:lnTo>
                    <a:lnTo>
                      <a:pt x="42" y="0"/>
                    </a:lnTo>
                    <a:lnTo>
                      <a:pt x="30" y="0"/>
                    </a:lnTo>
                    <a:lnTo>
                      <a:pt x="18" y="0"/>
                    </a:lnTo>
                    <a:lnTo>
                      <a:pt x="8" y="7"/>
                    </a:lnTo>
                    <a:lnTo>
                      <a:pt x="1" y="17"/>
                    </a:lnTo>
                    <a:lnTo>
                      <a:pt x="0" y="30"/>
                    </a:lnTo>
                    <a:lnTo>
                      <a:pt x="1" y="40"/>
                    </a:lnTo>
                    <a:lnTo>
                      <a:pt x="8" y="50"/>
                    </a:lnTo>
                    <a:lnTo>
                      <a:pt x="18" y="57"/>
                    </a:lnTo>
                    <a:lnTo>
                      <a:pt x="30" y="60"/>
                    </a:lnTo>
                    <a:lnTo>
                      <a:pt x="30" y="60"/>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9" name="Freeform 1009"/>
              <p:cNvSpPr>
                <a:spLocks/>
              </p:cNvSpPr>
              <p:nvPr/>
            </p:nvSpPr>
            <p:spPr bwMode="auto">
              <a:xfrm>
                <a:off x="5141" y="3054"/>
                <a:ext cx="32" cy="32"/>
              </a:xfrm>
              <a:custGeom>
                <a:avLst/>
                <a:gdLst>
                  <a:gd name="T0" fmla="*/ 30 w 64"/>
                  <a:gd name="T1" fmla="*/ 64 h 64"/>
                  <a:gd name="T2" fmla="*/ 42 w 64"/>
                  <a:gd name="T3" fmla="*/ 60 h 64"/>
                  <a:gd name="T4" fmla="*/ 54 w 64"/>
                  <a:gd name="T5" fmla="*/ 54 h 64"/>
                  <a:gd name="T6" fmla="*/ 60 w 64"/>
                  <a:gd name="T7" fmla="*/ 43 h 64"/>
                  <a:gd name="T8" fmla="*/ 64 w 64"/>
                  <a:gd name="T9" fmla="*/ 33 h 64"/>
                  <a:gd name="T10" fmla="*/ 60 w 64"/>
                  <a:gd name="T11" fmla="*/ 18 h 64"/>
                  <a:gd name="T12" fmla="*/ 54 w 64"/>
                  <a:gd name="T13" fmla="*/ 8 h 64"/>
                  <a:gd name="T14" fmla="*/ 42 w 64"/>
                  <a:gd name="T15" fmla="*/ 2 h 64"/>
                  <a:gd name="T16" fmla="*/ 30 w 64"/>
                  <a:gd name="T17" fmla="*/ 0 h 64"/>
                  <a:gd name="T18" fmla="*/ 17 w 64"/>
                  <a:gd name="T19" fmla="*/ 2 h 64"/>
                  <a:gd name="T20" fmla="*/ 7 w 64"/>
                  <a:gd name="T21" fmla="*/ 8 h 64"/>
                  <a:gd name="T22" fmla="*/ 0 w 64"/>
                  <a:gd name="T23" fmla="*/ 18 h 64"/>
                  <a:gd name="T24" fmla="*/ 0 w 64"/>
                  <a:gd name="T25" fmla="*/ 33 h 64"/>
                  <a:gd name="T26" fmla="*/ 0 w 64"/>
                  <a:gd name="T27" fmla="*/ 43 h 64"/>
                  <a:gd name="T28" fmla="*/ 7 w 64"/>
                  <a:gd name="T29" fmla="*/ 54 h 64"/>
                  <a:gd name="T30" fmla="*/ 17 w 64"/>
                  <a:gd name="T31" fmla="*/ 60 h 64"/>
                  <a:gd name="T32" fmla="*/ 30 w 64"/>
                  <a:gd name="T33" fmla="*/ 64 h 64"/>
                  <a:gd name="T34" fmla="*/ 30 w 64"/>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4">
                    <a:moveTo>
                      <a:pt x="30" y="64"/>
                    </a:moveTo>
                    <a:lnTo>
                      <a:pt x="42" y="60"/>
                    </a:lnTo>
                    <a:lnTo>
                      <a:pt x="54" y="54"/>
                    </a:lnTo>
                    <a:lnTo>
                      <a:pt x="60" y="43"/>
                    </a:lnTo>
                    <a:lnTo>
                      <a:pt x="64" y="33"/>
                    </a:lnTo>
                    <a:lnTo>
                      <a:pt x="60" y="18"/>
                    </a:lnTo>
                    <a:lnTo>
                      <a:pt x="54" y="8"/>
                    </a:lnTo>
                    <a:lnTo>
                      <a:pt x="42" y="2"/>
                    </a:lnTo>
                    <a:lnTo>
                      <a:pt x="30" y="0"/>
                    </a:lnTo>
                    <a:lnTo>
                      <a:pt x="17" y="2"/>
                    </a:lnTo>
                    <a:lnTo>
                      <a:pt x="7" y="8"/>
                    </a:lnTo>
                    <a:lnTo>
                      <a:pt x="0" y="18"/>
                    </a:lnTo>
                    <a:lnTo>
                      <a:pt x="0" y="33"/>
                    </a:lnTo>
                    <a:lnTo>
                      <a:pt x="0" y="43"/>
                    </a:lnTo>
                    <a:lnTo>
                      <a:pt x="7" y="54"/>
                    </a:lnTo>
                    <a:lnTo>
                      <a:pt x="17" y="60"/>
                    </a:lnTo>
                    <a:lnTo>
                      <a:pt x="30" y="64"/>
                    </a:lnTo>
                    <a:lnTo>
                      <a:pt x="30" y="64"/>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0" name="Freeform 1010"/>
              <p:cNvSpPr>
                <a:spLocks/>
              </p:cNvSpPr>
              <p:nvPr/>
            </p:nvSpPr>
            <p:spPr bwMode="auto">
              <a:xfrm>
                <a:off x="5225" y="3005"/>
                <a:ext cx="33" cy="33"/>
              </a:xfrm>
              <a:custGeom>
                <a:avLst/>
                <a:gdLst>
                  <a:gd name="T0" fmla="*/ 34 w 67"/>
                  <a:gd name="T1" fmla="*/ 67 h 67"/>
                  <a:gd name="T2" fmla="*/ 46 w 67"/>
                  <a:gd name="T3" fmla="*/ 62 h 67"/>
                  <a:gd name="T4" fmla="*/ 57 w 67"/>
                  <a:gd name="T5" fmla="*/ 56 h 67"/>
                  <a:gd name="T6" fmla="*/ 64 w 67"/>
                  <a:gd name="T7" fmla="*/ 46 h 67"/>
                  <a:gd name="T8" fmla="*/ 67 w 67"/>
                  <a:gd name="T9" fmla="*/ 34 h 67"/>
                  <a:gd name="T10" fmla="*/ 64 w 67"/>
                  <a:gd name="T11" fmla="*/ 19 h 67"/>
                  <a:gd name="T12" fmla="*/ 57 w 67"/>
                  <a:gd name="T13" fmla="*/ 9 h 67"/>
                  <a:gd name="T14" fmla="*/ 46 w 67"/>
                  <a:gd name="T15" fmla="*/ 2 h 67"/>
                  <a:gd name="T16" fmla="*/ 34 w 67"/>
                  <a:gd name="T17" fmla="*/ 0 h 67"/>
                  <a:gd name="T18" fmla="*/ 19 w 67"/>
                  <a:gd name="T19" fmla="*/ 2 h 67"/>
                  <a:gd name="T20" fmla="*/ 9 w 67"/>
                  <a:gd name="T21" fmla="*/ 9 h 67"/>
                  <a:gd name="T22" fmla="*/ 2 w 67"/>
                  <a:gd name="T23" fmla="*/ 19 h 67"/>
                  <a:gd name="T24" fmla="*/ 0 w 67"/>
                  <a:gd name="T25" fmla="*/ 34 h 67"/>
                  <a:gd name="T26" fmla="*/ 2 w 67"/>
                  <a:gd name="T27" fmla="*/ 46 h 67"/>
                  <a:gd name="T28" fmla="*/ 9 w 67"/>
                  <a:gd name="T29" fmla="*/ 56 h 67"/>
                  <a:gd name="T30" fmla="*/ 19 w 67"/>
                  <a:gd name="T31" fmla="*/ 62 h 67"/>
                  <a:gd name="T32" fmla="*/ 34 w 67"/>
                  <a:gd name="T33" fmla="*/ 67 h 67"/>
                  <a:gd name="T34" fmla="*/ 34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34" y="67"/>
                    </a:moveTo>
                    <a:lnTo>
                      <a:pt x="46" y="62"/>
                    </a:lnTo>
                    <a:lnTo>
                      <a:pt x="57" y="56"/>
                    </a:lnTo>
                    <a:lnTo>
                      <a:pt x="64" y="46"/>
                    </a:lnTo>
                    <a:lnTo>
                      <a:pt x="67" y="34"/>
                    </a:lnTo>
                    <a:lnTo>
                      <a:pt x="64" y="19"/>
                    </a:lnTo>
                    <a:lnTo>
                      <a:pt x="57" y="9"/>
                    </a:lnTo>
                    <a:lnTo>
                      <a:pt x="46" y="2"/>
                    </a:lnTo>
                    <a:lnTo>
                      <a:pt x="34" y="0"/>
                    </a:lnTo>
                    <a:lnTo>
                      <a:pt x="19" y="2"/>
                    </a:lnTo>
                    <a:lnTo>
                      <a:pt x="9" y="9"/>
                    </a:lnTo>
                    <a:lnTo>
                      <a:pt x="2" y="19"/>
                    </a:lnTo>
                    <a:lnTo>
                      <a:pt x="0" y="34"/>
                    </a:lnTo>
                    <a:lnTo>
                      <a:pt x="2" y="46"/>
                    </a:lnTo>
                    <a:lnTo>
                      <a:pt x="9" y="56"/>
                    </a:lnTo>
                    <a:lnTo>
                      <a:pt x="19" y="62"/>
                    </a:lnTo>
                    <a:lnTo>
                      <a:pt x="34" y="67"/>
                    </a:lnTo>
                    <a:lnTo>
                      <a:pt x="34" y="67"/>
                    </a:lnTo>
                    <a:close/>
                  </a:path>
                </a:pathLst>
              </a:custGeom>
              <a:solidFill>
                <a:srgbClr val="FF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1" name="Freeform 1011"/>
              <p:cNvSpPr>
                <a:spLocks/>
              </p:cNvSpPr>
              <p:nvPr/>
            </p:nvSpPr>
            <p:spPr bwMode="auto">
              <a:xfrm>
                <a:off x="5032" y="3036"/>
                <a:ext cx="13" cy="14"/>
              </a:xfrm>
              <a:custGeom>
                <a:avLst/>
                <a:gdLst>
                  <a:gd name="T0" fmla="*/ 12 w 27"/>
                  <a:gd name="T1" fmla="*/ 29 h 29"/>
                  <a:gd name="T2" fmla="*/ 22 w 27"/>
                  <a:gd name="T3" fmla="*/ 24 h 29"/>
                  <a:gd name="T4" fmla="*/ 27 w 27"/>
                  <a:gd name="T5" fmla="*/ 14 h 29"/>
                  <a:gd name="T6" fmla="*/ 22 w 27"/>
                  <a:gd name="T7" fmla="*/ 5 h 29"/>
                  <a:gd name="T8" fmla="*/ 12 w 27"/>
                  <a:gd name="T9" fmla="*/ 0 h 29"/>
                  <a:gd name="T10" fmla="*/ 3 w 27"/>
                  <a:gd name="T11" fmla="*/ 5 h 29"/>
                  <a:gd name="T12" fmla="*/ 0 w 27"/>
                  <a:gd name="T13" fmla="*/ 14 h 29"/>
                  <a:gd name="T14" fmla="*/ 3 w 27"/>
                  <a:gd name="T15" fmla="*/ 24 h 29"/>
                  <a:gd name="T16" fmla="*/ 12 w 27"/>
                  <a:gd name="T17" fmla="*/ 29 h 29"/>
                  <a:gd name="T18" fmla="*/ 12 w 27"/>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12" y="29"/>
                    </a:moveTo>
                    <a:lnTo>
                      <a:pt x="22" y="24"/>
                    </a:lnTo>
                    <a:lnTo>
                      <a:pt x="27" y="14"/>
                    </a:lnTo>
                    <a:lnTo>
                      <a:pt x="22" y="5"/>
                    </a:lnTo>
                    <a:lnTo>
                      <a:pt x="12" y="0"/>
                    </a:lnTo>
                    <a:lnTo>
                      <a:pt x="3" y="5"/>
                    </a:lnTo>
                    <a:lnTo>
                      <a:pt x="0" y="14"/>
                    </a:lnTo>
                    <a:lnTo>
                      <a:pt x="3" y="24"/>
                    </a:lnTo>
                    <a:lnTo>
                      <a:pt x="12" y="29"/>
                    </a:lnTo>
                    <a:lnTo>
                      <a:pt x="12" y="29"/>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2" name="Freeform 1012"/>
              <p:cNvSpPr>
                <a:spLocks/>
              </p:cNvSpPr>
              <p:nvPr/>
            </p:nvSpPr>
            <p:spPr bwMode="auto">
              <a:xfrm>
                <a:off x="4979" y="2949"/>
                <a:ext cx="15" cy="13"/>
              </a:xfrm>
              <a:custGeom>
                <a:avLst/>
                <a:gdLst>
                  <a:gd name="T0" fmla="*/ 15 w 30"/>
                  <a:gd name="T1" fmla="*/ 27 h 27"/>
                  <a:gd name="T2" fmla="*/ 25 w 30"/>
                  <a:gd name="T3" fmla="*/ 24 h 27"/>
                  <a:gd name="T4" fmla="*/ 30 w 30"/>
                  <a:gd name="T5" fmla="*/ 15 h 27"/>
                  <a:gd name="T6" fmla="*/ 25 w 30"/>
                  <a:gd name="T7" fmla="*/ 4 h 27"/>
                  <a:gd name="T8" fmla="*/ 15 w 30"/>
                  <a:gd name="T9" fmla="*/ 0 h 27"/>
                  <a:gd name="T10" fmla="*/ 3 w 30"/>
                  <a:gd name="T11" fmla="*/ 4 h 27"/>
                  <a:gd name="T12" fmla="*/ 0 w 30"/>
                  <a:gd name="T13" fmla="*/ 15 h 27"/>
                  <a:gd name="T14" fmla="*/ 3 w 30"/>
                  <a:gd name="T15" fmla="*/ 24 h 27"/>
                  <a:gd name="T16" fmla="*/ 15 w 30"/>
                  <a:gd name="T17" fmla="*/ 27 h 27"/>
                  <a:gd name="T18" fmla="*/ 15 w 30"/>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7">
                    <a:moveTo>
                      <a:pt x="15" y="27"/>
                    </a:moveTo>
                    <a:lnTo>
                      <a:pt x="25" y="24"/>
                    </a:lnTo>
                    <a:lnTo>
                      <a:pt x="30" y="15"/>
                    </a:lnTo>
                    <a:lnTo>
                      <a:pt x="25" y="4"/>
                    </a:lnTo>
                    <a:lnTo>
                      <a:pt x="15" y="0"/>
                    </a:lnTo>
                    <a:lnTo>
                      <a:pt x="3" y="4"/>
                    </a:lnTo>
                    <a:lnTo>
                      <a:pt x="0" y="15"/>
                    </a:lnTo>
                    <a:lnTo>
                      <a:pt x="3" y="24"/>
                    </a:lnTo>
                    <a:lnTo>
                      <a:pt x="15" y="27"/>
                    </a:lnTo>
                    <a:lnTo>
                      <a:pt x="15" y="27"/>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3" name="Freeform 1013"/>
              <p:cNvSpPr>
                <a:spLocks/>
              </p:cNvSpPr>
              <p:nvPr/>
            </p:nvSpPr>
            <p:spPr bwMode="auto">
              <a:xfrm>
                <a:off x="5053" y="2965"/>
                <a:ext cx="14" cy="14"/>
              </a:xfrm>
              <a:custGeom>
                <a:avLst/>
                <a:gdLst>
                  <a:gd name="T0" fmla="*/ 10 w 26"/>
                  <a:gd name="T1" fmla="*/ 29 h 29"/>
                  <a:gd name="T2" fmla="*/ 20 w 26"/>
                  <a:gd name="T3" fmla="*/ 25 h 29"/>
                  <a:gd name="T4" fmla="*/ 26 w 26"/>
                  <a:gd name="T5" fmla="*/ 17 h 29"/>
                  <a:gd name="T6" fmla="*/ 20 w 26"/>
                  <a:gd name="T7" fmla="*/ 5 h 29"/>
                  <a:gd name="T8" fmla="*/ 10 w 26"/>
                  <a:gd name="T9" fmla="*/ 0 h 29"/>
                  <a:gd name="T10" fmla="*/ 3 w 26"/>
                  <a:gd name="T11" fmla="*/ 5 h 29"/>
                  <a:gd name="T12" fmla="*/ 0 w 26"/>
                  <a:gd name="T13" fmla="*/ 17 h 29"/>
                  <a:gd name="T14" fmla="*/ 3 w 26"/>
                  <a:gd name="T15" fmla="*/ 25 h 29"/>
                  <a:gd name="T16" fmla="*/ 10 w 26"/>
                  <a:gd name="T17" fmla="*/ 29 h 29"/>
                  <a:gd name="T18" fmla="*/ 10 w 26"/>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9">
                    <a:moveTo>
                      <a:pt x="10" y="29"/>
                    </a:moveTo>
                    <a:lnTo>
                      <a:pt x="20" y="25"/>
                    </a:lnTo>
                    <a:lnTo>
                      <a:pt x="26" y="17"/>
                    </a:lnTo>
                    <a:lnTo>
                      <a:pt x="20" y="5"/>
                    </a:lnTo>
                    <a:lnTo>
                      <a:pt x="10" y="0"/>
                    </a:lnTo>
                    <a:lnTo>
                      <a:pt x="3" y="5"/>
                    </a:lnTo>
                    <a:lnTo>
                      <a:pt x="0" y="17"/>
                    </a:lnTo>
                    <a:lnTo>
                      <a:pt x="3" y="25"/>
                    </a:lnTo>
                    <a:lnTo>
                      <a:pt x="10" y="29"/>
                    </a:lnTo>
                    <a:lnTo>
                      <a:pt x="10" y="29"/>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4" name="Freeform 1014"/>
              <p:cNvSpPr>
                <a:spLocks/>
              </p:cNvSpPr>
              <p:nvPr/>
            </p:nvSpPr>
            <p:spPr bwMode="auto">
              <a:xfrm>
                <a:off x="5105" y="3005"/>
                <a:ext cx="15" cy="15"/>
              </a:xfrm>
              <a:custGeom>
                <a:avLst/>
                <a:gdLst>
                  <a:gd name="T0" fmla="*/ 15 w 30"/>
                  <a:gd name="T1" fmla="*/ 30 h 30"/>
                  <a:gd name="T2" fmla="*/ 25 w 30"/>
                  <a:gd name="T3" fmla="*/ 25 h 30"/>
                  <a:gd name="T4" fmla="*/ 30 w 30"/>
                  <a:gd name="T5" fmla="*/ 15 h 30"/>
                  <a:gd name="T6" fmla="*/ 25 w 30"/>
                  <a:gd name="T7" fmla="*/ 5 h 30"/>
                  <a:gd name="T8" fmla="*/ 15 w 30"/>
                  <a:gd name="T9" fmla="*/ 0 h 30"/>
                  <a:gd name="T10" fmla="*/ 4 w 30"/>
                  <a:gd name="T11" fmla="*/ 5 h 30"/>
                  <a:gd name="T12" fmla="*/ 0 w 30"/>
                  <a:gd name="T13" fmla="*/ 15 h 30"/>
                  <a:gd name="T14" fmla="*/ 4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5"/>
                    </a:lnTo>
                    <a:lnTo>
                      <a:pt x="15" y="0"/>
                    </a:lnTo>
                    <a:lnTo>
                      <a:pt x="4" y="5"/>
                    </a:lnTo>
                    <a:lnTo>
                      <a:pt x="0" y="15"/>
                    </a:lnTo>
                    <a:lnTo>
                      <a:pt x="4"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5" name="Freeform 1015"/>
              <p:cNvSpPr>
                <a:spLocks/>
              </p:cNvSpPr>
              <p:nvPr/>
            </p:nvSpPr>
            <p:spPr bwMode="auto">
              <a:xfrm>
                <a:off x="5170" y="2985"/>
                <a:ext cx="15" cy="15"/>
              </a:xfrm>
              <a:custGeom>
                <a:avLst/>
                <a:gdLst>
                  <a:gd name="T0" fmla="*/ 15 w 28"/>
                  <a:gd name="T1" fmla="*/ 30 h 30"/>
                  <a:gd name="T2" fmla="*/ 23 w 28"/>
                  <a:gd name="T3" fmla="*/ 25 h 30"/>
                  <a:gd name="T4" fmla="*/ 28 w 28"/>
                  <a:gd name="T5" fmla="*/ 15 h 30"/>
                  <a:gd name="T6" fmla="*/ 23 w 28"/>
                  <a:gd name="T7" fmla="*/ 5 h 30"/>
                  <a:gd name="T8" fmla="*/ 15 w 28"/>
                  <a:gd name="T9" fmla="*/ 0 h 30"/>
                  <a:gd name="T10" fmla="*/ 5 w 28"/>
                  <a:gd name="T11" fmla="*/ 5 h 30"/>
                  <a:gd name="T12" fmla="*/ 0 w 28"/>
                  <a:gd name="T13" fmla="*/ 15 h 30"/>
                  <a:gd name="T14" fmla="*/ 5 w 28"/>
                  <a:gd name="T15" fmla="*/ 25 h 30"/>
                  <a:gd name="T16" fmla="*/ 15 w 28"/>
                  <a:gd name="T17" fmla="*/ 30 h 30"/>
                  <a:gd name="T18" fmla="*/ 15 w 28"/>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15" y="30"/>
                    </a:moveTo>
                    <a:lnTo>
                      <a:pt x="23" y="25"/>
                    </a:lnTo>
                    <a:lnTo>
                      <a:pt x="28" y="15"/>
                    </a:lnTo>
                    <a:lnTo>
                      <a:pt x="23" y="5"/>
                    </a:lnTo>
                    <a:lnTo>
                      <a:pt x="15" y="0"/>
                    </a:lnTo>
                    <a:lnTo>
                      <a:pt x="5" y="5"/>
                    </a:lnTo>
                    <a:lnTo>
                      <a:pt x="0" y="15"/>
                    </a:lnTo>
                    <a:lnTo>
                      <a:pt x="5"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6" name="Freeform 1016"/>
              <p:cNvSpPr>
                <a:spLocks/>
              </p:cNvSpPr>
              <p:nvPr/>
            </p:nvSpPr>
            <p:spPr bwMode="auto">
              <a:xfrm>
                <a:off x="5231" y="3010"/>
                <a:ext cx="17" cy="18"/>
              </a:xfrm>
              <a:custGeom>
                <a:avLst/>
                <a:gdLst>
                  <a:gd name="T0" fmla="*/ 17 w 33"/>
                  <a:gd name="T1" fmla="*/ 37 h 37"/>
                  <a:gd name="T2" fmla="*/ 27 w 33"/>
                  <a:gd name="T3" fmla="*/ 30 h 37"/>
                  <a:gd name="T4" fmla="*/ 33 w 33"/>
                  <a:gd name="T5" fmla="*/ 19 h 37"/>
                  <a:gd name="T6" fmla="*/ 27 w 33"/>
                  <a:gd name="T7" fmla="*/ 5 h 37"/>
                  <a:gd name="T8" fmla="*/ 17 w 33"/>
                  <a:gd name="T9" fmla="*/ 0 h 37"/>
                  <a:gd name="T10" fmla="*/ 3 w 33"/>
                  <a:gd name="T11" fmla="*/ 5 h 37"/>
                  <a:gd name="T12" fmla="*/ 0 w 33"/>
                  <a:gd name="T13" fmla="*/ 19 h 37"/>
                  <a:gd name="T14" fmla="*/ 3 w 33"/>
                  <a:gd name="T15" fmla="*/ 30 h 37"/>
                  <a:gd name="T16" fmla="*/ 17 w 33"/>
                  <a:gd name="T17" fmla="*/ 37 h 37"/>
                  <a:gd name="T18" fmla="*/ 17 w 33"/>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7">
                    <a:moveTo>
                      <a:pt x="17" y="37"/>
                    </a:moveTo>
                    <a:lnTo>
                      <a:pt x="27" y="30"/>
                    </a:lnTo>
                    <a:lnTo>
                      <a:pt x="33" y="19"/>
                    </a:lnTo>
                    <a:lnTo>
                      <a:pt x="27" y="5"/>
                    </a:lnTo>
                    <a:lnTo>
                      <a:pt x="17" y="0"/>
                    </a:lnTo>
                    <a:lnTo>
                      <a:pt x="3" y="5"/>
                    </a:lnTo>
                    <a:lnTo>
                      <a:pt x="0" y="19"/>
                    </a:lnTo>
                    <a:lnTo>
                      <a:pt x="3" y="30"/>
                    </a:lnTo>
                    <a:lnTo>
                      <a:pt x="17" y="37"/>
                    </a:lnTo>
                    <a:lnTo>
                      <a:pt x="17" y="37"/>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7" name="Freeform 1017"/>
              <p:cNvSpPr>
                <a:spLocks/>
              </p:cNvSpPr>
              <p:nvPr/>
            </p:nvSpPr>
            <p:spPr bwMode="auto">
              <a:xfrm>
                <a:off x="5147" y="3059"/>
                <a:ext cx="16" cy="16"/>
              </a:xfrm>
              <a:custGeom>
                <a:avLst/>
                <a:gdLst>
                  <a:gd name="T0" fmla="*/ 15 w 32"/>
                  <a:gd name="T1" fmla="*/ 32 h 32"/>
                  <a:gd name="T2" fmla="*/ 25 w 32"/>
                  <a:gd name="T3" fmla="*/ 27 h 32"/>
                  <a:gd name="T4" fmla="*/ 32 w 32"/>
                  <a:gd name="T5" fmla="*/ 15 h 32"/>
                  <a:gd name="T6" fmla="*/ 25 w 32"/>
                  <a:gd name="T7" fmla="*/ 5 h 32"/>
                  <a:gd name="T8" fmla="*/ 15 w 32"/>
                  <a:gd name="T9" fmla="*/ 0 h 32"/>
                  <a:gd name="T10" fmla="*/ 3 w 32"/>
                  <a:gd name="T11" fmla="*/ 5 h 32"/>
                  <a:gd name="T12" fmla="*/ 0 w 32"/>
                  <a:gd name="T13" fmla="*/ 15 h 32"/>
                  <a:gd name="T14" fmla="*/ 3 w 32"/>
                  <a:gd name="T15" fmla="*/ 27 h 32"/>
                  <a:gd name="T16" fmla="*/ 15 w 32"/>
                  <a:gd name="T17" fmla="*/ 32 h 32"/>
                  <a:gd name="T18" fmla="*/ 15 w 32"/>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5" y="32"/>
                    </a:moveTo>
                    <a:lnTo>
                      <a:pt x="25" y="27"/>
                    </a:lnTo>
                    <a:lnTo>
                      <a:pt x="32" y="15"/>
                    </a:lnTo>
                    <a:lnTo>
                      <a:pt x="25" y="5"/>
                    </a:lnTo>
                    <a:lnTo>
                      <a:pt x="15" y="0"/>
                    </a:lnTo>
                    <a:lnTo>
                      <a:pt x="3" y="5"/>
                    </a:lnTo>
                    <a:lnTo>
                      <a:pt x="0" y="15"/>
                    </a:lnTo>
                    <a:lnTo>
                      <a:pt x="3" y="27"/>
                    </a:lnTo>
                    <a:lnTo>
                      <a:pt x="15" y="32"/>
                    </a:lnTo>
                    <a:lnTo>
                      <a:pt x="15" y="32"/>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8" name="Freeform 1018"/>
              <p:cNvSpPr>
                <a:spLocks/>
              </p:cNvSpPr>
              <p:nvPr/>
            </p:nvSpPr>
            <p:spPr bwMode="auto">
              <a:xfrm>
                <a:off x="5202" y="2914"/>
                <a:ext cx="15" cy="15"/>
              </a:xfrm>
              <a:custGeom>
                <a:avLst/>
                <a:gdLst>
                  <a:gd name="T0" fmla="*/ 17 w 30"/>
                  <a:gd name="T1" fmla="*/ 32 h 32"/>
                  <a:gd name="T2" fmla="*/ 25 w 30"/>
                  <a:gd name="T3" fmla="*/ 27 h 32"/>
                  <a:gd name="T4" fmla="*/ 30 w 30"/>
                  <a:gd name="T5" fmla="*/ 15 h 32"/>
                  <a:gd name="T6" fmla="*/ 25 w 30"/>
                  <a:gd name="T7" fmla="*/ 5 h 32"/>
                  <a:gd name="T8" fmla="*/ 17 w 30"/>
                  <a:gd name="T9" fmla="*/ 0 h 32"/>
                  <a:gd name="T10" fmla="*/ 5 w 30"/>
                  <a:gd name="T11" fmla="*/ 5 h 32"/>
                  <a:gd name="T12" fmla="*/ 0 w 30"/>
                  <a:gd name="T13" fmla="*/ 15 h 32"/>
                  <a:gd name="T14" fmla="*/ 5 w 30"/>
                  <a:gd name="T15" fmla="*/ 27 h 32"/>
                  <a:gd name="T16" fmla="*/ 17 w 30"/>
                  <a:gd name="T17" fmla="*/ 32 h 32"/>
                  <a:gd name="T18" fmla="*/ 17 w 30"/>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2">
                    <a:moveTo>
                      <a:pt x="17" y="32"/>
                    </a:moveTo>
                    <a:lnTo>
                      <a:pt x="25" y="27"/>
                    </a:lnTo>
                    <a:lnTo>
                      <a:pt x="30" y="15"/>
                    </a:lnTo>
                    <a:lnTo>
                      <a:pt x="25" y="5"/>
                    </a:lnTo>
                    <a:lnTo>
                      <a:pt x="17" y="0"/>
                    </a:lnTo>
                    <a:lnTo>
                      <a:pt x="5" y="5"/>
                    </a:lnTo>
                    <a:lnTo>
                      <a:pt x="0" y="15"/>
                    </a:lnTo>
                    <a:lnTo>
                      <a:pt x="5" y="27"/>
                    </a:lnTo>
                    <a:lnTo>
                      <a:pt x="17" y="32"/>
                    </a:lnTo>
                    <a:lnTo>
                      <a:pt x="17" y="32"/>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9" name="Freeform 1019"/>
              <p:cNvSpPr>
                <a:spLocks/>
              </p:cNvSpPr>
              <p:nvPr/>
            </p:nvSpPr>
            <p:spPr bwMode="auto">
              <a:xfrm>
                <a:off x="5266" y="2935"/>
                <a:ext cx="15" cy="16"/>
              </a:xfrm>
              <a:custGeom>
                <a:avLst/>
                <a:gdLst>
                  <a:gd name="T0" fmla="*/ 15 w 30"/>
                  <a:gd name="T1" fmla="*/ 31 h 31"/>
                  <a:gd name="T2" fmla="*/ 25 w 30"/>
                  <a:gd name="T3" fmla="*/ 26 h 31"/>
                  <a:gd name="T4" fmla="*/ 30 w 30"/>
                  <a:gd name="T5" fmla="*/ 15 h 31"/>
                  <a:gd name="T6" fmla="*/ 25 w 30"/>
                  <a:gd name="T7" fmla="*/ 5 h 31"/>
                  <a:gd name="T8" fmla="*/ 15 w 30"/>
                  <a:gd name="T9" fmla="*/ 0 h 31"/>
                  <a:gd name="T10" fmla="*/ 5 w 30"/>
                  <a:gd name="T11" fmla="*/ 5 h 31"/>
                  <a:gd name="T12" fmla="*/ 0 w 30"/>
                  <a:gd name="T13" fmla="*/ 15 h 31"/>
                  <a:gd name="T14" fmla="*/ 5 w 30"/>
                  <a:gd name="T15" fmla="*/ 26 h 31"/>
                  <a:gd name="T16" fmla="*/ 15 w 30"/>
                  <a:gd name="T17" fmla="*/ 31 h 31"/>
                  <a:gd name="T18" fmla="*/ 15 w 30"/>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31"/>
                    </a:moveTo>
                    <a:lnTo>
                      <a:pt x="25" y="26"/>
                    </a:lnTo>
                    <a:lnTo>
                      <a:pt x="30" y="15"/>
                    </a:lnTo>
                    <a:lnTo>
                      <a:pt x="25" y="5"/>
                    </a:lnTo>
                    <a:lnTo>
                      <a:pt x="15" y="0"/>
                    </a:lnTo>
                    <a:lnTo>
                      <a:pt x="5" y="5"/>
                    </a:lnTo>
                    <a:lnTo>
                      <a:pt x="0" y="15"/>
                    </a:lnTo>
                    <a:lnTo>
                      <a:pt x="5" y="26"/>
                    </a:lnTo>
                    <a:lnTo>
                      <a:pt x="15" y="31"/>
                    </a:lnTo>
                    <a:lnTo>
                      <a:pt x="15" y="31"/>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20" name="Freeform 1020"/>
              <p:cNvSpPr>
                <a:spLocks/>
              </p:cNvSpPr>
              <p:nvPr/>
            </p:nvSpPr>
            <p:spPr bwMode="auto">
              <a:xfrm>
                <a:off x="5120" y="2925"/>
                <a:ext cx="17" cy="17"/>
              </a:xfrm>
              <a:custGeom>
                <a:avLst/>
                <a:gdLst>
                  <a:gd name="T0" fmla="*/ 15 w 34"/>
                  <a:gd name="T1" fmla="*/ 33 h 33"/>
                  <a:gd name="T2" fmla="*/ 27 w 34"/>
                  <a:gd name="T3" fmla="*/ 26 h 33"/>
                  <a:gd name="T4" fmla="*/ 34 w 34"/>
                  <a:gd name="T5" fmla="*/ 15 h 33"/>
                  <a:gd name="T6" fmla="*/ 27 w 34"/>
                  <a:gd name="T7" fmla="*/ 5 h 33"/>
                  <a:gd name="T8" fmla="*/ 15 w 34"/>
                  <a:gd name="T9" fmla="*/ 0 h 33"/>
                  <a:gd name="T10" fmla="*/ 5 w 34"/>
                  <a:gd name="T11" fmla="*/ 5 h 33"/>
                  <a:gd name="T12" fmla="*/ 0 w 34"/>
                  <a:gd name="T13" fmla="*/ 15 h 33"/>
                  <a:gd name="T14" fmla="*/ 5 w 34"/>
                  <a:gd name="T15" fmla="*/ 26 h 33"/>
                  <a:gd name="T16" fmla="*/ 15 w 34"/>
                  <a:gd name="T17" fmla="*/ 33 h 33"/>
                  <a:gd name="T18" fmla="*/ 15 w 34"/>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5" y="33"/>
                    </a:moveTo>
                    <a:lnTo>
                      <a:pt x="27" y="26"/>
                    </a:lnTo>
                    <a:lnTo>
                      <a:pt x="34" y="15"/>
                    </a:lnTo>
                    <a:lnTo>
                      <a:pt x="27" y="5"/>
                    </a:lnTo>
                    <a:lnTo>
                      <a:pt x="15" y="0"/>
                    </a:lnTo>
                    <a:lnTo>
                      <a:pt x="5" y="5"/>
                    </a:lnTo>
                    <a:lnTo>
                      <a:pt x="0" y="15"/>
                    </a:lnTo>
                    <a:lnTo>
                      <a:pt x="5" y="26"/>
                    </a:lnTo>
                    <a:lnTo>
                      <a:pt x="15" y="33"/>
                    </a:lnTo>
                    <a:lnTo>
                      <a:pt x="15" y="33"/>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0838" name="Group 1222"/>
            <p:cNvGrpSpPr>
              <a:grpSpLocks/>
            </p:cNvGrpSpPr>
            <p:nvPr/>
          </p:nvGrpSpPr>
          <p:grpSpPr bwMode="auto">
            <a:xfrm>
              <a:off x="3421" y="2627"/>
              <a:ext cx="1552" cy="1449"/>
              <a:chOff x="3827" y="1900"/>
              <a:chExt cx="1454" cy="1305"/>
            </a:xfrm>
          </p:grpSpPr>
          <p:sp>
            <p:nvSpPr>
              <p:cNvPr id="103422" name="Freeform 1022"/>
              <p:cNvSpPr>
                <a:spLocks/>
              </p:cNvSpPr>
              <p:nvPr/>
            </p:nvSpPr>
            <p:spPr bwMode="auto">
              <a:xfrm>
                <a:off x="5039" y="2898"/>
                <a:ext cx="15" cy="16"/>
              </a:xfrm>
              <a:custGeom>
                <a:avLst/>
                <a:gdLst>
                  <a:gd name="T0" fmla="*/ 15 w 30"/>
                  <a:gd name="T1" fmla="*/ 30 h 30"/>
                  <a:gd name="T2" fmla="*/ 25 w 30"/>
                  <a:gd name="T3" fmla="*/ 25 h 30"/>
                  <a:gd name="T4" fmla="*/ 30 w 30"/>
                  <a:gd name="T5" fmla="*/ 15 h 30"/>
                  <a:gd name="T6" fmla="*/ 25 w 30"/>
                  <a:gd name="T7" fmla="*/ 3 h 30"/>
                  <a:gd name="T8" fmla="*/ 15 w 30"/>
                  <a:gd name="T9" fmla="*/ 0 h 30"/>
                  <a:gd name="T10" fmla="*/ 4 w 30"/>
                  <a:gd name="T11" fmla="*/ 3 h 30"/>
                  <a:gd name="T12" fmla="*/ 0 w 30"/>
                  <a:gd name="T13" fmla="*/ 15 h 30"/>
                  <a:gd name="T14" fmla="*/ 4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3"/>
                    </a:lnTo>
                    <a:lnTo>
                      <a:pt x="15" y="0"/>
                    </a:lnTo>
                    <a:lnTo>
                      <a:pt x="4" y="3"/>
                    </a:lnTo>
                    <a:lnTo>
                      <a:pt x="0" y="15"/>
                    </a:lnTo>
                    <a:lnTo>
                      <a:pt x="4"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23" name="Freeform 1023"/>
              <p:cNvSpPr>
                <a:spLocks/>
              </p:cNvSpPr>
              <p:nvPr/>
            </p:nvSpPr>
            <p:spPr bwMode="auto">
              <a:xfrm>
                <a:off x="5022" y="2827"/>
                <a:ext cx="15" cy="15"/>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3 w 30"/>
                  <a:gd name="T11" fmla="*/ 4 h 30"/>
                  <a:gd name="T12" fmla="*/ 0 w 30"/>
                  <a:gd name="T13" fmla="*/ 15 h 30"/>
                  <a:gd name="T14" fmla="*/ 3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4"/>
                    </a:lnTo>
                    <a:lnTo>
                      <a:pt x="15" y="0"/>
                    </a:lnTo>
                    <a:lnTo>
                      <a:pt x="3" y="4"/>
                    </a:lnTo>
                    <a:lnTo>
                      <a:pt x="0" y="15"/>
                    </a:lnTo>
                    <a:lnTo>
                      <a:pt x="3"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0" name="Freeform 1024"/>
              <p:cNvSpPr>
                <a:spLocks/>
              </p:cNvSpPr>
              <p:nvPr/>
            </p:nvSpPr>
            <p:spPr bwMode="auto">
              <a:xfrm>
                <a:off x="5091" y="2853"/>
                <a:ext cx="15" cy="15"/>
              </a:xfrm>
              <a:custGeom>
                <a:avLst/>
                <a:gdLst>
                  <a:gd name="T0" fmla="*/ 15 w 30"/>
                  <a:gd name="T1" fmla="*/ 30 h 30"/>
                  <a:gd name="T2" fmla="*/ 25 w 30"/>
                  <a:gd name="T3" fmla="*/ 25 h 30"/>
                  <a:gd name="T4" fmla="*/ 30 w 30"/>
                  <a:gd name="T5" fmla="*/ 15 h 30"/>
                  <a:gd name="T6" fmla="*/ 25 w 30"/>
                  <a:gd name="T7" fmla="*/ 5 h 30"/>
                  <a:gd name="T8" fmla="*/ 15 w 30"/>
                  <a:gd name="T9" fmla="*/ 0 h 30"/>
                  <a:gd name="T10" fmla="*/ 3 w 30"/>
                  <a:gd name="T11" fmla="*/ 5 h 30"/>
                  <a:gd name="T12" fmla="*/ 0 w 30"/>
                  <a:gd name="T13" fmla="*/ 15 h 30"/>
                  <a:gd name="T14" fmla="*/ 3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5"/>
                    </a:lnTo>
                    <a:lnTo>
                      <a:pt x="15" y="0"/>
                    </a:lnTo>
                    <a:lnTo>
                      <a:pt x="3" y="5"/>
                    </a:lnTo>
                    <a:lnTo>
                      <a:pt x="0" y="15"/>
                    </a:lnTo>
                    <a:lnTo>
                      <a:pt x="3"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1" name="Freeform 1025"/>
              <p:cNvSpPr>
                <a:spLocks/>
              </p:cNvSpPr>
              <p:nvPr/>
            </p:nvSpPr>
            <p:spPr bwMode="auto">
              <a:xfrm>
                <a:off x="5163" y="2853"/>
                <a:ext cx="15" cy="15"/>
              </a:xfrm>
              <a:custGeom>
                <a:avLst/>
                <a:gdLst>
                  <a:gd name="T0" fmla="*/ 15 w 30"/>
                  <a:gd name="T1" fmla="*/ 30 h 30"/>
                  <a:gd name="T2" fmla="*/ 25 w 30"/>
                  <a:gd name="T3" fmla="*/ 25 h 30"/>
                  <a:gd name="T4" fmla="*/ 30 w 30"/>
                  <a:gd name="T5" fmla="*/ 15 h 30"/>
                  <a:gd name="T6" fmla="*/ 25 w 30"/>
                  <a:gd name="T7" fmla="*/ 3 h 30"/>
                  <a:gd name="T8" fmla="*/ 15 w 30"/>
                  <a:gd name="T9" fmla="*/ 0 h 30"/>
                  <a:gd name="T10" fmla="*/ 3 w 30"/>
                  <a:gd name="T11" fmla="*/ 3 h 30"/>
                  <a:gd name="T12" fmla="*/ 0 w 30"/>
                  <a:gd name="T13" fmla="*/ 15 h 30"/>
                  <a:gd name="T14" fmla="*/ 3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3"/>
                    </a:lnTo>
                    <a:lnTo>
                      <a:pt x="15" y="0"/>
                    </a:lnTo>
                    <a:lnTo>
                      <a:pt x="3" y="3"/>
                    </a:lnTo>
                    <a:lnTo>
                      <a:pt x="0" y="15"/>
                    </a:lnTo>
                    <a:lnTo>
                      <a:pt x="3" y="25"/>
                    </a:lnTo>
                    <a:lnTo>
                      <a:pt x="15" y="30"/>
                    </a:lnTo>
                    <a:lnTo>
                      <a:pt x="15" y="30"/>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2" name="Freeform 1026"/>
              <p:cNvSpPr>
                <a:spLocks/>
              </p:cNvSpPr>
              <p:nvPr/>
            </p:nvSpPr>
            <p:spPr bwMode="auto">
              <a:xfrm>
                <a:off x="5236" y="2835"/>
                <a:ext cx="15" cy="14"/>
              </a:xfrm>
              <a:custGeom>
                <a:avLst/>
                <a:gdLst>
                  <a:gd name="T0" fmla="*/ 15 w 30"/>
                  <a:gd name="T1" fmla="*/ 28 h 28"/>
                  <a:gd name="T2" fmla="*/ 25 w 30"/>
                  <a:gd name="T3" fmla="*/ 23 h 28"/>
                  <a:gd name="T4" fmla="*/ 30 w 30"/>
                  <a:gd name="T5" fmla="*/ 13 h 28"/>
                  <a:gd name="T6" fmla="*/ 25 w 30"/>
                  <a:gd name="T7" fmla="*/ 3 h 28"/>
                  <a:gd name="T8" fmla="*/ 15 w 30"/>
                  <a:gd name="T9" fmla="*/ 0 h 28"/>
                  <a:gd name="T10" fmla="*/ 3 w 30"/>
                  <a:gd name="T11" fmla="*/ 3 h 28"/>
                  <a:gd name="T12" fmla="*/ 0 w 30"/>
                  <a:gd name="T13" fmla="*/ 13 h 28"/>
                  <a:gd name="T14" fmla="*/ 3 w 30"/>
                  <a:gd name="T15" fmla="*/ 23 h 28"/>
                  <a:gd name="T16" fmla="*/ 15 w 30"/>
                  <a:gd name="T17" fmla="*/ 28 h 28"/>
                  <a:gd name="T18" fmla="*/ 15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15" y="28"/>
                    </a:moveTo>
                    <a:lnTo>
                      <a:pt x="25" y="23"/>
                    </a:lnTo>
                    <a:lnTo>
                      <a:pt x="30" y="13"/>
                    </a:lnTo>
                    <a:lnTo>
                      <a:pt x="25" y="3"/>
                    </a:lnTo>
                    <a:lnTo>
                      <a:pt x="15" y="0"/>
                    </a:lnTo>
                    <a:lnTo>
                      <a:pt x="3" y="3"/>
                    </a:lnTo>
                    <a:lnTo>
                      <a:pt x="0" y="13"/>
                    </a:lnTo>
                    <a:lnTo>
                      <a:pt x="3" y="23"/>
                    </a:lnTo>
                    <a:lnTo>
                      <a:pt x="15" y="28"/>
                    </a:lnTo>
                    <a:lnTo>
                      <a:pt x="15" y="28"/>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3" name="Freeform 1027"/>
              <p:cNvSpPr>
                <a:spLocks/>
              </p:cNvSpPr>
              <p:nvPr/>
            </p:nvSpPr>
            <p:spPr bwMode="auto">
              <a:xfrm>
                <a:off x="5119" y="2786"/>
                <a:ext cx="16" cy="16"/>
              </a:xfrm>
              <a:custGeom>
                <a:avLst/>
                <a:gdLst>
                  <a:gd name="T0" fmla="*/ 15 w 31"/>
                  <a:gd name="T1" fmla="*/ 34 h 34"/>
                  <a:gd name="T2" fmla="*/ 26 w 31"/>
                  <a:gd name="T3" fmla="*/ 27 h 34"/>
                  <a:gd name="T4" fmla="*/ 31 w 31"/>
                  <a:gd name="T5" fmla="*/ 15 h 34"/>
                  <a:gd name="T6" fmla="*/ 26 w 31"/>
                  <a:gd name="T7" fmla="*/ 4 h 34"/>
                  <a:gd name="T8" fmla="*/ 15 w 31"/>
                  <a:gd name="T9" fmla="*/ 0 h 34"/>
                  <a:gd name="T10" fmla="*/ 3 w 31"/>
                  <a:gd name="T11" fmla="*/ 4 h 34"/>
                  <a:gd name="T12" fmla="*/ 0 w 31"/>
                  <a:gd name="T13" fmla="*/ 15 h 34"/>
                  <a:gd name="T14" fmla="*/ 3 w 31"/>
                  <a:gd name="T15" fmla="*/ 27 h 34"/>
                  <a:gd name="T16" fmla="*/ 15 w 31"/>
                  <a:gd name="T17" fmla="*/ 34 h 34"/>
                  <a:gd name="T18" fmla="*/ 15 w 31"/>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4">
                    <a:moveTo>
                      <a:pt x="15" y="34"/>
                    </a:moveTo>
                    <a:lnTo>
                      <a:pt x="26" y="27"/>
                    </a:lnTo>
                    <a:lnTo>
                      <a:pt x="31" y="15"/>
                    </a:lnTo>
                    <a:lnTo>
                      <a:pt x="26" y="4"/>
                    </a:lnTo>
                    <a:lnTo>
                      <a:pt x="15" y="0"/>
                    </a:lnTo>
                    <a:lnTo>
                      <a:pt x="3" y="4"/>
                    </a:lnTo>
                    <a:lnTo>
                      <a:pt x="0" y="15"/>
                    </a:lnTo>
                    <a:lnTo>
                      <a:pt x="3" y="27"/>
                    </a:lnTo>
                    <a:lnTo>
                      <a:pt x="15" y="34"/>
                    </a:lnTo>
                    <a:lnTo>
                      <a:pt x="15" y="34"/>
                    </a:lnTo>
                    <a:close/>
                  </a:path>
                </a:pathLst>
              </a:custGeom>
              <a:solidFill>
                <a:srgbClr val="F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4" name="Freeform 1028"/>
              <p:cNvSpPr>
                <a:spLocks/>
              </p:cNvSpPr>
              <p:nvPr/>
            </p:nvSpPr>
            <p:spPr bwMode="auto">
              <a:xfrm>
                <a:off x="3922" y="1908"/>
                <a:ext cx="30" cy="33"/>
              </a:xfrm>
              <a:custGeom>
                <a:avLst/>
                <a:gdLst>
                  <a:gd name="T0" fmla="*/ 0 w 60"/>
                  <a:gd name="T1" fmla="*/ 0 h 67"/>
                  <a:gd name="T2" fmla="*/ 0 w 60"/>
                  <a:gd name="T3" fmla="*/ 67 h 67"/>
                  <a:gd name="T4" fmla="*/ 20 w 60"/>
                  <a:gd name="T5" fmla="*/ 62 h 67"/>
                  <a:gd name="T6" fmla="*/ 25 w 60"/>
                  <a:gd name="T7" fmla="*/ 47 h 67"/>
                  <a:gd name="T8" fmla="*/ 35 w 60"/>
                  <a:gd name="T9" fmla="*/ 27 h 67"/>
                  <a:gd name="T10" fmla="*/ 60 w 60"/>
                  <a:gd name="T11" fmla="*/ 0 h 67"/>
                  <a:gd name="T12" fmla="*/ 0 w 60"/>
                  <a:gd name="T13" fmla="*/ 0 h 67"/>
                  <a:gd name="T14" fmla="*/ 0 w 60"/>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7">
                    <a:moveTo>
                      <a:pt x="0" y="0"/>
                    </a:moveTo>
                    <a:lnTo>
                      <a:pt x="0" y="67"/>
                    </a:lnTo>
                    <a:lnTo>
                      <a:pt x="20" y="62"/>
                    </a:lnTo>
                    <a:lnTo>
                      <a:pt x="25" y="47"/>
                    </a:lnTo>
                    <a:lnTo>
                      <a:pt x="35" y="27"/>
                    </a:lnTo>
                    <a:lnTo>
                      <a:pt x="60" y="0"/>
                    </a:lnTo>
                    <a:lnTo>
                      <a:pt x="0" y="0"/>
                    </a:lnTo>
                    <a:lnTo>
                      <a:pt x="0"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5" name="Freeform 1029"/>
              <p:cNvSpPr>
                <a:spLocks/>
              </p:cNvSpPr>
              <p:nvPr/>
            </p:nvSpPr>
            <p:spPr bwMode="auto">
              <a:xfrm>
                <a:off x="4031" y="1900"/>
                <a:ext cx="667" cy="397"/>
              </a:xfrm>
              <a:custGeom>
                <a:avLst/>
                <a:gdLst>
                  <a:gd name="T0" fmla="*/ 336 w 1333"/>
                  <a:gd name="T1" fmla="*/ 14 h 793"/>
                  <a:gd name="T2" fmla="*/ 461 w 1333"/>
                  <a:gd name="T3" fmla="*/ 42 h 793"/>
                  <a:gd name="T4" fmla="*/ 421 w 1333"/>
                  <a:gd name="T5" fmla="*/ 101 h 793"/>
                  <a:gd name="T6" fmla="*/ 364 w 1333"/>
                  <a:gd name="T7" fmla="*/ 176 h 793"/>
                  <a:gd name="T8" fmla="*/ 385 w 1333"/>
                  <a:gd name="T9" fmla="*/ 266 h 793"/>
                  <a:gd name="T10" fmla="*/ 456 w 1333"/>
                  <a:gd name="T11" fmla="*/ 305 h 793"/>
                  <a:gd name="T12" fmla="*/ 456 w 1333"/>
                  <a:gd name="T13" fmla="*/ 372 h 793"/>
                  <a:gd name="T14" fmla="*/ 520 w 1333"/>
                  <a:gd name="T15" fmla="*/ 462 h 793"/>
                  <a:gd name="T16" fmla="*/ 625 w 1333"/>
                  <a:gd name="T17" fmla="*/ 459 h 793"/>
                  <a:gd name="T18" fmla="*/ 679 w 1333"/>
                  <a:gd name="T19" fmla="*/ 450 h 793"/>
                  <a:gd name="T20" fmla="*/ 747 w 1333"/>
                  <a:gd name="T21" fmla="*/ 510 h 793"/>
                  <a:gd name="T22" fmla="*/ 844 w 1333"/>
                  <a:gd name="T23" fmla="*/ 500 h 793"/>
                  <a:gd name="T24" fmla="*/ 885 w 1333"/>
                  <a:gd name="T25" fmla="*/ 415 h 793"/>
                  <a:gd name="T26" fmla="*/ 978 w 1333"/>
                  <a:gd name="T27" fmla="*/ 423 h 793"/>
                  <a:gd name="T28" fmla="*/ 1047 w 1333"/>
                  <a:gd name="T29" fmla="*/ 358 h 793"/>
                  <a:gd name="T30" fmla="*/ 1047 w 1333"/>
                  <a:gd name="T31" fmla="*/ 271 h 793"/>
                  <a:gd name="T32" fmla="*/ 1104 w 1333"/>
                  <a:gd name="T33" fmla="*/ 209 h 793"/>
                  <a:gd name="T34" fmla="*/ 1100 w 1333"/>
                  <a:gd name="T35" fmla="*/ 117 h 793"/>
                  <a:gd name="T36" fmla="*/ 1023 w 1333"/>
                  <a:gd name="T37" fmla="*/ 71 h 793"/>
                  <a:gd name="T38" fmla="*/ 1047 w 1333"/>
                  <a:gd name="T39" fmla="*/ 4 h 793"/>
                  <a:gd name="T40" fmla="*/ 1137 w 1333"/>
                  <a:gd name="T41" fmla="*/ 24 h 793"/>
                  <a:gd name="T42" fmla="*/ 1191 w 1333"/>
                  <a:gd name="T43" fmla="*/ 82 h 793"/>
                  <a:gd name="T44" fmla="*/ 1147 w 1333"/>
                  <a:gd name="T45" fmla="*/ 143 h 793"/>
                  <a:gd name="T46" fmla="*/ 1156 w 1333"/>
                  <a:gd name="T47" fmla="*/ 233 h 793"/>
                  <a:gd name="T48" fmla="*/ 1243 w 1333"/>
                  <a:gd name="T49" fmla="*/ 290 h 793"/>
                  <a:gd name="T50" fmla="*/ 1281 w 1333"/>
                  <a:gd name="T51" fmla="*/ 335 h 793"/>
                  <a:gd name="T52" fmla="*/ 1308 w 1333"/>
                  <a:gd name="T53" fmla="*/ 420 h 793"/>
                  <a:gd name="T54" fmla="*/ 1164 w 1333"/>
                  <a:gd name="T55" fmla="*/ 434 h 793"/>
                  <a:gd name="T56" fmla="*/ 960 w 1333"/>
                  <a:gd name="T57" fmla="*/ 467 h 793"/>
                  <a:gd name="T58" fmla="*/ 893 w 1333"/>
                  <a:gd name="T59" fmla="*/ 551 h 793"/>
                  <a:gd name="T60" fmla="*/ 883 w 1333"/>
                  <a:gd name="T61" fmla="*/ 724 h 793"/>
                  <a:gd name="T62" fmla="*/ 893 w 1333"/>
                  <a:gd name="T63" fmla="*/ 753 h 793"/>
                  <a:gd name="T64" fmla="*/ 808 w 1333"/>
                  <a:gd name="T65" fmla="*/ 780 h 793"/>
                  <a:gd name="T66" fmla="*/ 742 w 1333"/>
                  <a:gd name="T67" fmla="*/ 716 h 793"/>
                  <a:gd name="T68" fmla="*/ 660 w 1333"/>
                  <a:gd name="T69" fmla="*/ 671 h 793"/>
                  <a:gd name="T70" fmla="*/ 543 w 1333"/>
                  <a:gd name="T71" fmla="*/ 696 h 793"/>
                  <a:gd name="T72" fmla="*/ 508 w 1333"/>
                  <a:gd name="T73" fmla="*/ 760 h 793"/>
                  <a:gd name="T74" fmla="*/ 440 w 1333"/>
                  <a:gd name="T75" fmla="*/ 780 h 793"/>
                  <a:gd name="T76" fmla="*/ 339 w 1333"/>
                  <a:gd name="T77" fmla="*/ 753 h 793"/>
                  <a:gd name="T78" fmla="*/ 259 w 1333"/>
                  <a:gd name="T79" fmla="*/ 793 h 793"/>
                  <a:gd name="T80" fmla="*/ 239 w 1333"/>
                  <a:gd name="T81" fmla="*/ 734 h 793"/>
                  <a:gd name="T82" fmla="*/ 269 w 1333"/>
                  <a:gd name="T83" fmla="*/ 691 h 793"/>
                  <a:gd name="T84" fmla="*/ 354 w 1333"/>
                  <a:gd name="T85" fmla="*/ 651 h 793"/>
                  <a:gd name="T86" fmla="*/ 378 w 1333"/>
                  <a:gd name="T87" fmla="*/ 551 h 793"/>
                  <a:gd name="T88" fmla="*/ 329 w 1333"/>
                  <a:gd name="T89" fmla="*/ 479 h 793"/>
                  <a:gd name="T90" fmla="*/ 393 w 1333"/>
                  <a:gd name="T91" fmla="*/ 410 h 793"/>
                  <a:gd name="T92" fmla="*/ 373 w 1333"/>
                  <a:gd name="T93" fmla="*/ 301 h 793"/>
                  <a:gd name="T94" fmla="*/ 291 w 1333"/>
                  <a:gd name="T95" fmla="*/ 261 h 793"/>
                  <a:gd name="T96" fmla="*/ 264 w 1333"/>
                  <a:gd name="T97" fmla="*/ 199 h 793"/>
                  <a:gd name="T98" fmla="*/ 239 w 1333"/>
                  <a:gd name="T99" fmla="*/ 101 h 793"/>
                  <a:gd name="T100" fmla="*/ 155 w 1333"/>
                  <a:gd name="T101" fmla="*/ 66 h 793"/>
                  <a:gd name="T102" fmla="*/ 73 w 1333"/>
                  <a:gd name="T103" fmla="*/ 77 h 793"/>
                  <a:gd name="T104" fmla="*/ 17 w 1333"/>
                  <a:gd name="T105" fmla="*/ 42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3" h="793">
                    <a:moveTo>
                      <a:pt x="0" y="22"/>
                    </a:moveTo>
                    <a:lnTo>
                      <a:pt x="145" y="19"/>
                    </a:lnTo>
                    <a:lnTo>
                      <a:pt x="336" y="14"/>
                    </a:lnTo>
                    <a:lnTo>
                      <a:pt x="445" y="10"/>
                    </a:lnTo>
                    <a:lnTo>
                      <a:pt x="450" y="27"/>
                    </a:lnTo>
                    <a:lnTo>
                      <a:pt x="461" y="42"/>
                    </a:lnTo>
                    <a:lnTo>
                      <a:pt x="455" y="67"/>
                    </a:lnTo>
                    <a:lnTo>
                      <a:pt x="446" y="94"/>
                    </a:lnTo>
                    <a:lnTo>
                      <a:pt x="421" y="101"/>
                    </a:lnTo>
                    <a:lnTo>
                      <a:pt x="393" y="119"/>
                    </a:lnTo>
                    <a:lnTo>
                      <a:pt x="375" y="146"/>
                    </a:lnTo>
                    <a:lnTo>
                      <a:pt x="364" y="176"/>
                    </a:lnTo>
                    <a:lnTo>
                      <a:pt x="363" y="209"/>
                    </a:lnTo>
                    <a:lnTo>
                      <a:pt x="369" y="238"/>
                    </a:lnTo>
                    <a:lnTo>
                      <a:pt x="385" y="266"/>
                    </a:lnTo>
                    <a:lnTo>
                      <a:pt x="408" y="286"/>
                    </a:lnTo>
                    <a:lnTo>
                      <a:pt x="436" y="300"/>
                    </a:lnTo>
                    <a:lnTo>
                      <a:pt x="456" y="305"/>
                    </a:lnTo>
                    <a:lnTo>
                      <a:pt x="475" y="306"/>
                    </a:lnTo>
                    <a:lnTo>
                      <a:pt x="460" y="335"/>
                    </a:lnTo>
                    <a:lnTo>
                      <a:pt x="456" y="372"/>
                    </a:lnTo>
                    <a:lnTo>
                      <a:pt x="461" y="405"/>
                    </a:lnTo>
                    <a:lnTo>
                      <a:pt x="485" y="440"/>
                    </a:lnTo>
                    <a:lnTo>
                      <a:pt x="520" y="462"/>
                    </a:lnTo>
                    <a:lnTo>
                      <a:pt x="553" y="472"/>
                    </a:lnTo>
                    <a:lnTo>
                      <a:pt x="589" y="472"/>
                    </a:lnTo>
                    <a:lnTo>
                      <a:pt x="625" y="459"/>
                    </a:lnTo>
                    <a:lnTo>
                      <a:pt x="645" y="440"/>
                    </a:lnTo>
                    <a:lnTo>
                      <a:pt x="666" y="445"/>
                    </a:lnTo>
                    <a:lnTo>
                      <a:pt x="679" y="450"/>
                    </a:lnTo>
                    <a:lnTo>
                      <a:pt x="689" y="472"/>
                    </a:lnTo>
                    <a:lnTo>
                      <a:pt x="714" y="495"/>
                    </a:lnTo>
                    <a:lnTo>
                      <a:pt x="747" y="510"/>
                    </a:lnTo>
                    <a:lnTo>
                      <a:pt x="786" y="517"/>
                    </a:lnTo>
                    <a:lnTo>
                      <a:pt x="819" y="512"/>
                    </a:lnTo>
                    <a:lnTo>
                      <a:pt x="844" y="500"/>
                    </a:lnTo>
                    <a:lnTo>
                      <a:pt x="865" y="479"/>
                    </a:lnTo>
                    <a:lnTo>
                      <a:pt x="880" y="444"/>
                    </a:lnTo>
                    <a:lnTo>
                      <a:pt x="885" y="415"/>
                    </a:lnTo>
                    <a:lnTo>
                      <a:pt x="903" y="423"/>
                    </a:lnTo>
                    <a:lnTo>
                      <a:pt x="941" y="430"/>
                    </a:lnTo>
                    <a:lnTo>
                      <a:pt x="978" y="423"/>
                    </a:lnTo>
                    <a:lnTo>
                      <a:pt x="1008" y="410"/>
                    </a:lnTo>
                    <a:lnTo>
                      <a:pt x="1032" y="387"/>
                    </a:lnTo>
                    <a:lnTo>
                      <a:pt x="1047" y="358"/>
                    </a:lnTo>
                    <a:lnTo>
                      <a:pt x="1055" y="323"/>
                    </a:lnTo>
                    <a:lnTo>
                      <a:pt x="1052" y="290"/>
                    </a:lnTo>
                    <a:lnTo>
                      <a:pt x="1047" y="271"/>
                    </a:lnTo>
                    <a:lnTo>
                      <a:pt x="1070" y="256"/>
                    </a:lnTo>
                    <a:lnTo>
                      <a:pt x="1089" y="238"/>
                    </a:lnTo>
                    <a:lnTo>
                      <a:pt x="1104" y="209"/>
                    </a:lnTo>
                    <a:lnTo>
                      <a:pt x="1110" y="176"/>
                    </a:lnTo>
                    <a:lnTo>
                      <a:pt x="1109" y="143"/>
                    </a:lnTo>
                    <a:lnTo>
                      <a:pt x="1100" y="117"/>
                    </a:lnTo>
                    <a:lnTo>
                      <a:pt x="1077" y="91"/>
                    </a:lnTo>
                    <a:lnTo>
                      <a:pt x="1052" y="77"/>
                    </a:lnTo>
                    <a:lnTo>
                      <a:pt x="1023" y="71"/>
                    </a:lnTo>
                    <a:lnTo>
                      <a:pt x="1037" y="52"/>
                    </a:lnTo>
                    <a:lnTo>
                      <a:pt x="1047" y="22"/>
                    </a:lnTo>
                    <a:lnTo>
                      <a:pt x="1047" y="4"/>
                    </a:lnTo>
                    <a:lnTo>
                      <a:pt x="1119" y="0"/>
                    </a:lnTo>
                    <a:lnTo>
                      <a:pt x="1135" y="0"/>
                    </a:lnTo>
                    <a:lnTo>
                      <a:pt x="1137" y="24"/>
                    </a:lnTo>
                    <a:lnTo>
                      <a:pt x="1152" y="49"/>
                    </a:lnTo>
                    <a:lnTo>
                      <a:pt x="1171" y="71"/>
                    </a:lnTo>
                    <a:lnTo>
                      <a:pt x="1191" y="82"/>
                    </a:lnTo>
                    <a:lnTo>
                      <a:pt x="1179" y="94"/>
                    </a:lnTo>
                    <a:lnTo>
                      <a:pt x="1161" y="116"/>
                    </a:lnTo>
                    <a:lnTo>
                      <a:pt x="1147" y="143"/>
                    </a:lnTo>
                    <a:lnTo>
                      <a:pt x="1146" y="176"/>
                    </a:lnTo>
                    <a:lnTo>
                      <a:pt x="1147" y="204"/>
                    </a:lnTo>
                    <a:lnTo>
                      <a:pt x="1156" y="233"/>
                    </a:lnTo>
                    <a:lnTo>
                      <a:pt x="1174" y="253"/>
                    </a:lnTo>
                    <a:lnTo>
                      <a:pt x="1202" y="276"/>
                    </a:lnTo>
                    <a:lnTo>
                      <a:pt x="1243" y="290"/>
                    </a:lnTo>
                    <a:lnTo>
                      <a:pt x="1271" y="291"/>
                    </a:lnTo>
                    <a:lnTo>
                      <a:pt x="1284" y="306"/>
                    </a:lnTo>
                    <a:lnTo>
                      <a:pt x="1281" y="335"/>
                    </a:lnTo>
                    <a:lnTo>
                      <a:pt x="1281" y="367"/>
                    </a:lnTo>
                    <a:lnTo>
                      <a:pt x="1291" y="395"/>
                    </a:lnTo>
                    <a:lnTo>
                      <a:pt x="1308" y="420"/>
                    </a:lnTo>
                    <a:lnTo>
                      <a:pt x="1333" y="444"/>
                    </a:lnTo>
                    <a:lnTo>
                      <a:pt x="1258" y="435"/>
                    </a:lnTo>
                    <a:lnTo>
                      <a:pt x="1164" y="434"/>
                    </a:lnTo>
                    <a:lnTo>
                      <a:pt x="1085" y="439"/>
                    </a:lnTo>
                    <a:lnTo>
                      <a:pt x="1017" y="449"/>
                    </a:lnTo>
                    <a:lnTo>
                      <a:pt x="960" y="467"/>
                    </a:lnTo>
                    <a:lnTo>
                      <a:pt x="921" y="484"/>
                    </a:lnTo>
                    <a:lnTo>
                      <a:pt x="906" y="505"/>
                    </a:lnTo>
                    <a:lnTo>
                      <a:pt x="893" y="551"/>
                    </a:lnTo>
                    <a:lnTo>
                      <a:pt x="878" y="627"/>
                    </a:lnTo>
                    <a:lnTo>
                      <a:pt x="873" y="701"/>
                    </a:lnTo>
                    <a:lnTo>
                      <a:pt x="883" y="724"/>
                    </a:lnTo>
                    <a:lnTo>
                      <a:pt x="906" y="741"/>
                    </a:lnTo>
                    <a:lnTo>
                      <a:pt x="921" y="755"/>
                    </a:lnTo>
                    <a:lnTo>
                      <a:pt x="893" y="753"/>
                    </a:lnTo>
                    <a:lnTo>
                      <a:pt x="861" y="758"/>
                    </a:lnTo>
                    <a:lnTo>
                      <a:pt x="826" y="768"/>
                    </a:lnTo>
                    <a:lnTo>
                      <a:pt x="808" y="780"/>
                    </a:lnTo>
                    <a:lnTo>
                      <a:pt x="771" y="773"/>
                    </a:lnTo>
                    <a:lnTo>
                      <a:pt x="757" y="741"/>
                    </a:lnTo>
                    <a:lnTo>
                      <a:pt x="742" y="716"/>
                    </a:lnTo>
                    <a:lnTo>
                      <a:pt x="719" y="693"/>
                    </a:lnTo>
                    <a:lnTo>
                      <a:pt x="692" y="678"/>
                    </a:lnTo>
                    <a:lnTo>
                      <a:pt x="660" y="671"/>
                    </a:lnTo>
                    <a:lnTo>
                      <a:pt x="620" y="671"/>
                    </a:lnTo>
                    <a:lnTo>
                      <a:pt x="579" y="678"/>
                    </a:lnTo>
                    <a:lnTo>
                      <a:pt x="543" y="696"/>
                    </a:lnTo>
                    <a:lnTo>
                      <a:pt x="520" y="719"/>
                    </a:lnTo>
                    <a:lnTo>
                      <a:pt x="510" y="748"/>
                    </a:lnTo>
                    <a:lnTo>
                      <a:pt x="508" y="760"/>
                    </a:lnTo>
                    <a:lnTo>
                      <a:pt x="483" y="765"/>
                    </a:lnTo>
                    <a:lnTo>
                      <a:pt x="451" y="775"/>
                    </a:lnTo>
                    <a:lnTo>
                      <a:pt x="440" y="780"/>
                    </a:lnTo>
                    <a:lnTo>
                      <a:pt x="411" y="763"/>
                    </a:lnTo>
                    <a:lnTo>
                      <a:pt x="375" y="753"/>
                    </a:lnTo>
                    <a:lnTo>
                      <a:pt x="339" y="753"/>
                    </a:lnTo>
                    <a:lnTo>
                      <a:pt x="308" y="760"/>
                    </a:lnTo>
                    <a:lnTo>
                      <a:pt x="279" y="773"/>
                    </a:lnTo>
                    <a:lnTo>
                      <a:pt x="259" y="793"/>
                    </a:lnTo>
                    <a:lnTo>
                      <a:pt x="229" y="783"/>
                    </a:lnTo>
                    <a:lnTo>
                      <a:pt x="236" y="763"/>
                    </a:lnTo>
                    <a:lnTo>
                      <a:pt x="239" y="734"/>
                    </a:lnTo>
                    <a:lnTo>
                      <a:pt x="234" y="711"/>
                    </a:lnTo>
                    <a:lnTo>
                      <a:pt x="246" y="693"/>
                    </a:lnTo>
                    <a:lnTo>
                      <a:pt x="269" y="691"/>
                    </a:lnTo>
                    <a:lnTo>
                      <a:pt x="301" y="686"/>
                    </a:lnTo>
                    <a:lnTo>
                      <a:pt x="331" y="671"/>
                    </a:lnTo>
                    <a:lnTo>
                      <a:pt x="354" y="651"/>
                    </a:lnTo>
                    <a:lnTo>
                      <a:pt x="369" y="621"/>
                    </a:lnTo>
                    <a:lnTo>
                      <a:pt x="380" y="584"/>
                    </a:lnTo>
                    <a:lnTo>
                      <a:pt x="378" y="551"/>
                    </a:lnTo>
                    <a:lnTo>
                      <a:pt x="369" y="517"/>
                    </a:lnTo>
                    <a:lnTo>
                      <a:pt x="346" y="489"/>
                    </a:lnTo>
                    <a:lnTo>
                      <a:pt x="329" y="479"/>
                    </a:lnTo>
                    <a:lnTo>
                      <a:pt x="354" y="467"/>
                    </a:lnTo>
                    <a:lnTo>
                      <a:pt x="378" y="440"/>
                    </a:lnTo>
                    <a:lnTo>
                      <a:pt x="393" y="410"/>
                    </a:lnTo>
                    <a:lnTo>
                      <a:pt x="396" y="373"/>
                    </a:lnTo>
                    <a:lnTo>
                      <a:pt x="390" y="335"/>
                    </a:lnTo>
                    <a:lnTo>
                      <a:pt x="373" y="301"/>
                    </a:lnTo>
                    <a:lnTo>
                      <a:pt x="346" y="276"/>
                    </a:lnTo>
                    <a:lnTo>
                      <a:pt x="316" y="266"/>
                    </a:lnTo>
                    <a:lnTo>
                      <a:pt x="291" y="261"/>
                    </a:lnTo>
                    <a:lnTo>
                      <a:pt x="278" y="261"/>
                    </a:lnTo>
                    <a:lnTo>
                      <a:pt x="259" y="224"/>
                    </a:lnTo>
                    <a:lnTo>
                      <a:pt x="264" y="199"/>
                    </a:lnTo>
                    <a:lnTo>
                      <a:pt x="264" y="169"/>
                    </a:lnTo>
                    <a:lnTo>
                      <a:pt x="259" y="133"/>
                    </a:lnTo>
                    <a:lnTo>
                      <a:pt x="239" y="101"/>
                    </a:lnTo>
                    <a:lnTo>
                      <a:pt x="216" y="81"/>
                    </a:lnTo>
                    <a:lnTo>
                      <a:pt x="187" y="67"/>
                    </a:lnTo>
                    <a:lnTo>
                      <a:pt x="155" y="66"/>
                    </a:lnTo>
                    <a:lnTo>
                      <a:pt x="120" y="66"/>
                    </a:lnTo>
                    <a:lnTo>
                      <a:pt x="92" y="71"/>
                    </a:lnTo>
                    <a:lnTo>
                      <a:pt x="73" y="77"/>
                    </a:lnTo>
                    <a:lnTo>
                      <a:pt x="43" y="71"/>
                    </a:lnTo>
                    <a:lnTo>
                      <a:pt x="25" y="66"/>
                    </a:lnTo>
                    <a:lnTo>
                      <a:pt x="17" y="42"/>
                    </a:lnTo>
                    <a:lnTo>
                      <a:pt x="0" y="22"/>
                    </a:lnTo>
                    <a:lnTo>
                      <a:pt x="0" y="2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6" name="Freeform 1030"/>
              <p:cNvSpPr>
                <a:spLocks/>
              </p:cNvSpPr>
              <p:nvPr/>
            </p:nvSpPr>
            <p:spPr bwMode="auto">
              <a:xfrm>
                <a:off x="3923" y="2287"/>
                <a:ext cx="422" cy="602"/>
              </a:xfrm>
              <a:custGeom>
                <a:avLst/>
                <a:gdLst>
                  <a:gd name="T0" fmla="*/ 21 w 845"/>
                  <a:gd name="T1" fmla="*/ 88 h 1204"/>
                  <a:gd name="T2" fmla="*/ 52 w 845"/>
                  <a:gd name="T3" fmla="*/ 148 h 1204"/>
                  <a:gd name="T4" fmla="*/ 111 w 845"/>
                  <a:gd name="T5" fmla="*/ 148 h 1204"/>
                  <a:gd name="T6" fmla="*/ 206 w 845"/>
                  <a:gd name="T7" fmla="*/ 157 h 1204"/>
                  <a:gd name="T8" fmla="*/ 256 w 845"/>
                  <a:gd name="T9" fmla="*/ 237 h 1204"/>
                  <a:gd name="T10" fmla="*/ 233 w 845"/>
                  <a:gd name="T11" fmla="*/ 309 h 1204"/>
                  <a:gd name="T12" fmla="*/ 273 w 845"/>
                  <a:gd name="T13" fmla="*/ 336 h 1204"/>
                  <a:gd name="T14" fmla="*/ 310 w 845"/>
                  <a:gd name="T15" fmla="*/ 423 h 1204"/>
                  <a:gd name="T16" fmla="*/ 266 w 845"/>
                  <a:gd name="T17" fmla="*/ 505 h 1204"/>
                  <a:gd name="T18" fmla="*/ 253 w 845"/>
                  <a:gd name="T19" fmla="*/ 572 h 1204"/>
                  <a:gd name="T20" fmla="*/ 196 w 845"/>
                  <a:gd name="T21" fmla="*/ 648 h 1204"/>
                  <a:gd name="T22" fmla="*/ 113 w 845"/>
                  <a:gd name="T23" fmla="*/ 650 h 1204"/>
                  <a:gd name="T24" fmla="*/ 86 w 845"/>
                  <a:gd name="T25" fmla="*/ 694 h 1204"/>
                  <a:gd name="T26" fmla="*/ 97 w 845"/>
                  <a:gd name="T27" fmla="*/ 740 h 1204"/>
                  <a:gd name="T28" fmla="*/ 201 w 845"/>
                  <a:gd name="T29" fmla="*/ 832 h 1204"/>
                  <a:gd name="T30" fmla="*/ 205 w 845"/>
                  <a:gd name="T31" fmla="*/ 938 h 1204"/>
                  <a:gd name="T32" fmla="*/ 409 w 845"/>
                  <a:gd name="T33" fmla="*/ 1040 h 1204"/>
                  <a:gd name="T34" fmla="*/ 516 w 845"/>
                  <a:gd name="T35" fmla="*/ 1023 h 1204"/>
                  <a:gd name="T36" fmla="*/ 616 w 845"/>
                  <a:gd name="T37" fmla="*/ 976 h 1204"/>
                  <a:gd name="T38" fmla="*/ 696 w 845"/>
                  <a:gd name="T39" fmla="*/ 1036 h 1204"/>
                  <a:gd name="T40" fmla="*/ 718 w 845"/>
                  <a:gd name="T41" fmla="*/ 1113 h 1204"/>
                  <a:gd name="T42" fmla="*/ 845 w 845"/>
                  <a:gd name="T43" fmla="*/ 1204 h 1204"/>
                  <a:gd name="T44" fmla="*/ 820 w 845"/>
                  <a:gd name="T45" fmla="*/ 946 h 1204"/>
                  <a:gd name="T46" fmla="*/ 745 w 845"/>
                  <a:gd name="T47" fmla="*/ 898 h 1204"/>
                  <a:gd name="T48" fmla="*/ 679 w 845"/>
                  <a:gd name="T49" fmla="*/ 884 h 1204"/>
                  <a:gd name="T50" fmla="*/ 593 w 845"/>
                  <a:gd name="T51" fmla="*/ 904 h 1204"/>
                  <a:gd name="T52" fmla="*/ 502 w 845"/>
                  <a:gd name="T53" fmla="*/ 864 h 1204"/>
                  <a:gd name="T54" fmla="*/ 477 w 845"/>
                  <a:gd name="T55" fmla="*/ 774 h 1204"/>
                  <a:gd name="T56" fmla="*/ 437 w 845"/>
                  <a:gd name="T57" fmla="*/ 707 h 1204"/>
                  <a:gd name="T58" fmla="*/ 355 w 845"/>
                  <a:gd name="T59" fmla="*/ 674 h 1204"/>
                  <a:gd name="T60" fmla="*/ 315 w 845"/>
                  <a:gd name="T61" fmla="*/ 592 h 1204"/>
                  <a:gd name="T62" fmla="*/ 343 w 845"/>
                  <a:gd name="T63" fmla="*/ 495 h 1204"/>
                  <a:gd name="T64" fmla="*/ 362 w 845"/>
                  <a:gd name="T65" fmla="*/ 458 h 1204"/>
                  <a:gd name="T66" fmla="*/ 307 w 845"/>
                  <a:gd name="T67" fmla="*/ 378 h 1204"/>
                  <a:gd name="T68" fmla="*/ 325 w 845"/>
                  <a:gd name="T69" fmla="*/ 266 h 1204"/>
                  <a:gd name="T70" fmla="*/ 415 w 845"/>
                  <a:gd name="T71" fmla="*/ 214 h 1204"/>
                  <a:gd name="T72" fmla="*/ 444 w 845"/>
                  <a:gd name="T73" fmla="*/ 148 h 1204"/>
                  <a:gd name="T74" fmla="*/ 452 w 845"/>
                  <a:gd name="T75" fmla="*/ 61 h 1204"/>
                  <a:gd name="T76" fmla="*/ 449 w 845"/>
                  <a:gd name="T77" fmla="*/ 0 h 1204"/>
                  <a:gd name="T78" fmla="*/ 388 w 845"/>
                  <a:gd name="T79" fmla="*/ 75 h 1204"/>
                  <a:gd name="T80" fmla="*/ 295 w 845"/>
                  <a:gd name="T81" fmla="*/ 80 h 1204"/>
                  <a:gd name="T82" fmla="*/ 238 w 845"/>
                  <a:gd name="T83" fmla="*/ 56 h 1204"/>
                  <a:gd name="T84" fmla="*/ 168 w 845"/>
                  <a:gd name="T85" fmla="*/ 113 h 1204"/>
                  <a:gd name="T86" fmla="*/ 81 w 845"/>
                  <a:gd name="T87" fmla="*/ 110 h 1204"/>
                  <a:gd name="T88" fmla="*/ 26 w 845"/>
                  <a:gd name="T89" fmla="*/ 43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5" h="1204">
                    <a:moveTo>
                      <a:pt x="0" y="36"/>
                    </a:moveTo>
                    <a:lnTo>
                      <a:pt x="0" y="75"/>
                    </a:lnTo>
                    <a:lnTo>
                      <a:pt x="21" y="88"/>
                    </a:lnTo>
                    <a:lnTo>
                      <a:pt x="39" y="105"/>
                    </a:lnTo>
                    <a:lnTo>
                      <a:pt x="49" y="127"/>
                    </a:lnTo>
                    <a:lnTo>
                      <a:pt x="52" y="148"/>
                    </a:lnTo>
                    <a:lnTo>
                      <a:pt x="72" y="153"/>
                    </a:lnTo>
                    <a:lnTo>
                      <a:pt x="87" y="162"/>
                    </a:lnTo>
                    <a:lnTo>
                      <a:pt x="111" y="148"/>
                    </a:lnTo>
                    <a:lnTo>
                      <a:pt x="139" y="142"/>
                    </a:lnTo>
                    <a:lnTo>
                      <a:pt x="171" y="143"/>
                    </a:lnTo>
                    <a:lnTo>
                      <a:pt x="206" y="157"/>
                    </a:lnTo>
                    <a:lnTo>
                      <a:pt x="233" y="180"/>
                    </a:lnTo>
                    <a:lnTo>
                      <a:pt x="251" y="205"/>
                    </a:lnTo>
                    <a:lnTo>
                      <a:pt x="256" y="237"/>
                    </a:lnTo>
                    <a:lnTo>
                      <a:pt x="256" y="266"/>
                    </a:lnTo>
                    <a:lnTo>
                      <a:pt x="243" y="291"/>
                    </a:lnTo>
                    <a:lnTo>
                      <a:pt x="233" y="309"/>
                    </a:lnTo>
                    <a:lnTo>
                      <a:pt x="223" y="319"/>
                    </a:lnTo>
                    <a:lnTo>
                      <a:pt x="243" y="324"/>
                    </a:lnTo>
                    <a:lnTo>
                      <a:pt x="273" y="336"/>
                    </a:lnTo>
                    <a:lnTo>
                      <a:pt x="295" y="362"/>
                    </a:lnTo>
                    <a:lnTo>
                      <a:pt x="307" y="393"/>
                    </a:lnTo>
                    <a:lnTo>
                      <a:pt x="310" y="423"/>
                    </a:lnTo>
                    <a:lnTo>
                      <a:pt x="302" y="458"/>
                    </a:lnTo>
                    <a:lnTo>
                      <a:pt x="286" y="485"/>
                    </a:lnTo>
                    <a:lnTo>
                      <a:pt x="266" y="505"/>
                    </a:lnTo>
                    <a:lnTo>
                      <a:pt x="248" y="515"/>
                    </a:lnTo>
                    <a:lnTo>
                      <a:pt x="253" y="538"/>
                    </a:lnTo>
                    <a:lnTo>
                      <a:pt x="253" y="572"/>
                    </a:lnTo>
                    <a:lnTo>
                      <a:pt x="243" y="602"/>
                    </a:lnTo>
                    <a:lnTo>
                      <a:pt x="225" y="628"/>
                    </a:lnTo>
                    <a:lnTo>
                      <a:pt x="196" y="648"/>
                    </a:lnTo>
                    <a:lnTo>
                      <a:pt x="168" y="655"/>
                    </a:lnTo>
                    <a:lnTo>
                      <a:pt x="138" y="655"/>
                    </a:lnTo>
                    <a:lnTo>
                      <a:pt x="113" y="650"/>
                    </a:lnTo>
                    <a:lnTo>
                      <a:pt x="102" y="648"/>
                    </a:lnTo>
                    <a:lnTo>
                      <a:pt x="97" y="667"/>
                    </a:lnTo>
                    <a:lnTo>
                      <a:pt x="86" y="694"/>
                    </a:lnTo>
                    <a:lnTo>
                      <a:pt x="67" y="717"/>
                    </a:lnTo>
                    <a:lnTo>
                      <a:pt x="52" y="722"/>
                    </a:lnTo>
                    <a:lnTo>
                      <a:pt x="97" y="740"/>
                    </a:lnTo>
                    <a:lnTo>
                      <a:pt x="151" y="774"/>
                    </a:lnTo>
                    <a:lnTo>
                      <a:pt x="184" y="802"/>
                    </a:lnTo>
                    <a:lnTo>
                      <a:pt x="201" y="832"/>
                    </a:lnTo>
                    <a:lnTo>
                      <a:pt x="211" y="869"/>
                    </a:lnTo>
                    <a:lnTo>
                      <a:pt x="210" y="909"/>
                    </a:lnTo>
                    <a:lnTo>
                      <a:pt x="205" y="938"/>
                    </a:lnTo>
                    <a:lnTo>
                      <a:pt x="268" y="980"/>
                    </a:lnTo>
                    <a:lnTo>
                      <a:pt x="382" y="1055"/>
                    </a:lnTo>
                    <a:lnTo>
                      <a:pt x="409" y="1040"/>
                    </a:lnTo>
                    <a:lnTo>
                      <a:pt x="447" y="1030"/>
                    </a:lnTo>
                    <a:lnTo>
                      <a:pt x="487" y="1023"/>
                    </a:lnTo>
                    <a:lnTo>
                      <a:pt x="516" y="1023"/>
                    </a:lnTo>
                    <a:lnTo>
                      <a:pt x="552" y="1001"/>
                    </a:lnTo>
                    <a:lnTo>
                      <a:pt x="582" y="983"/>
                    </a:lnTo>
                    <a:lnTo>
                      <a:pt x="616" y="976"/>
                    </a:lnTo>
                    <a:lnTo>
                      <a:pt x="634" y="980"/>
                    </a:lnTo>
                    <a:lnTo>
                      <a:pt x="664" y="1001"/>
                    </a:lnTo>
                    <a:lnTo>
                      <a:pt x="696" y="1036"/>
                    </a:lnTo>
                    <a:lnTo>
                      <a:pt x="718" y="1070"/>
                    </a:lnTo>
                    <a:lnTo>
                      <a:pt x="723" y="1093"/>
                    </a:lnTo>
                    <a:lnTo>
                      <a:pt x="718" y="1113"/>
                    </a:lnTo>
                    <a:lnTo>
                      <a:pt x="708" y="1128"/>
                    </a:lnTo>
                    <a:lnTo>
                      <a:pt x="771" y="1167"/>
                    </a:lnTo>
                    <a:lnTo>
                      <a:pt x="845" y="1204"/>
                    </a:lnTo>
                    <a:lnTo>
                      <a:pt x="840" y="1103"/>
                    </a:lnTo>
                    <a:lnTo>
                      <a:pt x="843" y="948"/>
                    </a:lnTo>
                    <a:lnTo>
                      <a:pt x="820" y="946"/>
                    </a:lnTo>
                    <a:lnTo>
                      <a:pt x="792" y="936"/>
                    </a:lnTo>
                    <a:lnTo>
                      <a:pt x="763" y="918"/>
                    </a:lnTo>
                    <a:lnTo>
                      <a:pt x="745" y="898"/>
                    </a:lnTo>
                    <a:lnTo>
                      <a:pt x="735" y="874"/>
                    </a:lnTo>
                    <a:lnTo>
                      <a:pt x="703" y="866"/>
                    </a:lnTo>
                    <a:lnTo>
                      <a:pt x="679" y="884"/>
                    </a:lnTo>
                    <a:lnTo>
                      <a:pt x="654" y="898"/>
                    </a:lnTo>
                    <a:lnTo>
                      <a:pt x="624" y="904"/>
                    </a:lnTo>
                    <a:lnTo>
                      <a:pt x="593" y="904"/>
                    </a:lnTo>
                    <a:lnTo>
                      <a:pt x="567" y="899"/>
                    </a:lnTo>
                    <a:lnTo>
                      <a:pt x="531" y="884"/>
                    </a:lnTo>
                    <a:lnTo>
                      <a:pt x="502" y="864"/>
                    </a:lnTo>
                    <a:lnTo>
                      <a:pt x="485" y="837"/>
                    </a:lnTo>
                    <a:lnTo>
                      <a:pt x="477" y="802"/>
                    </a:lnTo>
                    <a:lnTo>
                      <a:pt x="477" y="774"/>
                    </a:lnTo>
                    <a:lnTo>
                      <a:pt x="482" y="739"/>
                    </a:lnTo>
                    <a:lnTo>
                      <a:pt x="464" y="707"/>
                    </a:lnTo>
                    <a:lnTo>
                      <a:pt x="437" y="707"/>
                    </a:lnTo>
                    <a:lnTo>
                      <a:pt x="409" y="702"/>
                    </a:lnTo>
                    <a:lnTo>
                      <a:pt x="378" y="692"/>
                    </a:lnTo>
                    <a:lnTo>
                      <a:pt x="355" y="674"/>
                    </a:lnTo>
                    <a:lnTo>
                      <a:pt x="333" y="648"/>
                    </a:lnTo>
                    <a:lnTo>
                      <a:pt x="320" y="622"/>
                    </a:lnTo>
                    <a:lnTo>
                      <a:pt x="315" y="592"/>
                    </a:lnTo>
                    <a:lnTo>
                      <a:pt x="317" y="553"/>
                    </a:lnTo>
                    <a:lnTo>
                      <a:pt x="328" y="525"/>
                    </a:lnTo>
                    <a:lnTo>
                      <a:pt x="343" y="495"/>
                    </a:lnTo>
                    <a:lnTo>
                      <a:pt x="367" y="473"/>
                    </a:lnTo>
                    <a:lnTo>
                      <a:pt x="378" y="468"/>
                    </a:lnTo>
                    <a:lnTo>
                      <a:pt x="362" y="458"/>
                    </a:lnTo>
                    <a:lnTo>
                      <a:pt x="335" y="436"/>
                    </a:lnTo>
                    <a:lnTo>
                      <a:pt x="317" y="414"/>
                    </a:lnTo>
                    <a:lnTo>
                      <a:pt x="307" y="378"/>
                    </a:lnTo>
                    <a:lnTo>
                      <a:pt x="302" y="336"/>
                    </a:lnTo>
                    <a:lnTo>
                      <a:pt x="310" y="297"/>
                    </a:lnTo>
                    <a:lnTo>
                      <a:pt x="325" y="266"/>
                    </a:lnTo>
                    <a:lnTo>
                      <a:pt x="348" y="239"/>
                    </a:lnTo>
                    <a:lnTo>
                      <a:pt x="378" y="219"/>
                    </a:lnTo>
                    <a:lnTo>
                      <a:pt x="415" y="214"/>
                    </a:lnTo>
                    <a:lnTo>
                      <a:pt x="434" y="214"/>
                    </a:lnTo>
                    <a:lnTo>
                      <a:pt x="452" y="177"/>
                    </a:lnTo>
                    <a:lnTo>
                      <a:pt x="444" y="148"/>
                    </a:lnTo>
                    <a:lnTo>
                      <a:pt x="442" y="118"/>
                    </a:lnTo>
                    <a:lnTo>
                      <a:pt x="444" y="90"/>
                    </a:lnTo>
                    <a:lnTo>
                      <a:pt x="452" y="61"/>
                    </a:lnTo>
                    <a:lnTo>
                      <a:pt x="470" y="28"/>
                    </a:lnTo>
                    <a:lnTo>
                      <a:pt x="487" y="3"/>
                    </a:lnTo>
                    <a:lnTo>
                      <a:pt x="449" y="0"/>
                    </a:lnTo>
                    <a:lnTo>
                      <a:pt x="439" y="26"/>
                    </a:lnTo>
                    <a:lnTo>
                      <a:pt x="419" y="55"/>
                    </a:lnTo>
                    <a:lnTo>
                      <a:pt x="388" y="75"/>
                    </a:lnTo>
                    <a:lnTo>
                      <a:pt x="355" y="85"/>
                    </a:lnTo>
                    <a:lnTo>
                      <a:pt x="322" y="85"/>
                    </a:lnTo>
                    <a:lnTo>
                      <a:pt x="295" y="80"/>
                    </a:lnTo>
                    <a:lnTo>
                      <a:pt x="268" y="67"/>
                    </a:lnTo>
                    <a:lnTo>
                      <a:pt x="256" y="55"/>
                    </a:lnTo>
                    <a:lnTo>
                      <a:pt x="238" y="56"/>
                    </a:lnTo>
                    <a:lnTo>
                      <a:pt x="223" y="80"/>
                    </a:lnTo>
                    <a:lnTo>
                      <a:pt x="196" y="100"/>
                    </a:lnTo>
                    <a:lnTo>
                      <a:pt x="168" y="113"/>
                    </a:lnTo>
                    <a:lnTo>
                      <a:pt x="134" y="122"/>
                    </a:lnTo>
                    <a:lnTo>
                      <a:pt x="104" y="122"/>
                    </a:lnTo>
                    <a:lnTo>
                      <a:pt x="81" y="110"/>
                    </a:lnTo>
                    <a:lnTo>
                      <a:pt x="57" y="93"/>
                    </a:lnTo>
                    <a:lnTo>
                      <a:pt x="39" y="70"/>
                    </a:lnTo>
                    <a:lnTo>
                      <a:pt x="26" y="43"/>
                    </a:lnTo>
                    <a:lnTo>
                      <a:pt x="0" y="36"/>
                    </a:lnTo>
                    <a:lnTo>
                      <a:pt x="0" y="36"/>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7" name="Freeform 1031"/>
              <p:cNvSpPr>
                <a:spLocks/>
              </p:cNvSpPr>
              <p:nvPr/>
            </p:nvSpPr>
            <p:spPr bwMode="auto">
              <a:xfrm>
                <a:off x="5040" y="1900"/>
                <a:ext cx="197" cy="136"/>
              </a:xfrm>
              <a:custGeom>
                <a:avLst/>
                <a:gdLst>
                  <a:gd name="T0" fmla="*/ 28 w 395"/>
                  <a:gd name="T1" fmla="*/ 14 h 271"/>
                  <a:gd name="T2" fmla="*/ 147 w 395"/>
                  <a:gd name="T3" fmla="*/ 5 h 271"/>
                  <a:gd name="T4" fmla="*/ 319 w 395"/>
                  <a:gd name="T5" fmla="*/ 0 h 271"/>
                  <a:gd name="T6" fmla="*/ 384 w 395"/>
                  <a:gd name="T7" fmla="*/ 0 h 271"/>
                  <a:gd name="T8" fmla="*/ 393 w 395"/>
                  <a:gd name="T9" fmla="*/ 82 h 271"/>
                  <a:gd name="T10" fmla="*/ 395 w 395"/>
                  <a:gd name="T11" fmla="*/ 238 h 271"/>
                  <a:gd name="T12" fmla="*/ 374 w 395"/>
                  <a:gd name="T13" fmla="*/ 199 h 271"/>
                  <a:gd name="T14" fmla="*/ 341 w 395"/>
                  <a:gd name="T15" fmla="*/ 161 h 271"/>
                  <a:gd name="T16" fmla="*/ 281 w 395"/>
                  <a:gd name="T17" fmla="*/ 141 h 271"/>
                  <a:gd name="T18" fmla="*/ 224 w 395"/>
                  <a:gd name="T19" fmla="*/ 143 h 271"/>
                  <a:gd name="T20" fmla="*/ 179 w 395"/>
                  <a:gd name="T21" fmla="*/ 161 h 271"/>
                  <a:gd name="T22" fmla="*/ 142 w 395"/>
                  <a:gd name="T23" fmla="*/ 199 h 271"/>
                  <a:gd name="T24" fmla="*/ 122 w 395"/>
                  <a:gd name="T25" fmla="*/ 243 h 271"/>
                  <a:gd name="T26" fmla="*/ 122 w 395"/>
                  <a:gd name="T27" fmla="*/ 261 h 271"/>
                  <a:gd name="T28" fmla="*/ 92 w 395"/>
                  <a:gd name="T29" fmla="*/ 271 h 271"/>
                  <a:gd name="T30" fmla="*/ 65 w 395"/>
                  <a:gd name="T31" fmla="*/ 258 h 271"/>
                  <a:gd name="T32" fmla="*/ 27 w 395"/>
                  <a:gd name="T33" fmla="*/ 243 h 271"/>
                  <a:gd name="T34" fmla="*/ 13 w 395"/>
                  <a:gd name="T35" fmla="*/ 243 h 271"/>
                  <a:gd name="T36" fmla="*/ 28 w 395"/>
                  <a:gd name="T37" fmla="*/ 214 h 271"/>
                  <a:gd name="T38" fmla="*/ 40 w 395"/>
                  <a:gd name="T39" fmla="*/ 171 h 271"/>
                  <a:gd name="T40" fmla="*/ 37 w 395"/>
                  <a:gd name="T41" fmla="*/ 127 h 271"/>
                  <a:gd name="T42" fmla="*/ 23 w 395"/>
                  <a:gd name="T43" fmla="*/ 87 h 271"/>
                  <a:gd name="T44" fmla="*/ 0 w 395"/>
                  <a:gd name="T45" fmla="*/ 62 h 271"/>
                  <a:gd name="T46" fmla="*/ 17 w 395"/>
                  <a:gd name="T47" fmla="*/ 44 h 271"/>
                  <a:gd name="T48" fmla="*/ 28 w 395"/>
                  <a:gd name="T49" fmla="*/ 14 h 271"/>
                  <a:gd name="T50" fmla="*/ 28 w 395"/>
                  <a:gd name="T51" fmla="*/ 1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5" h="271">
                    <a:moveTo>
                      <a:pt x="28" y="14"/>
                    </a:moveTo>
                    <a:lnTo>
                      <a:pt x="147" y="5"/>
                    </a:lnTo>
                    <a:lnTo>
                      <a:pt x="319" y="0"/>
                    </a:lnTo>
                    <a:lnTo>
                      <a:pt x="384" y="0"/>
                    </a:lnTo>
                    <a:lnTo>
                      <a:pt x="393" y="82"/>
                    </a:lnTo>
                    <a:lnTo>
                      <a:pt x="395" y="238"/>
                    </a:lnTo>
                    <a:lnTo>
                      <a:pt x="374" y="199"/>
                    </a:lnTo>
                    <a:lnTo>
                      <a:pt x="341" y="161"/>
                    </a:lnTo>
                    <a:lnTo>
                      <a:pt x="281" y="141"/>
                    </a:lnTo>
                    <a:lnTo>
                      <a:pt x="224" y="143"/>
                    </a:lnTo>
                    <a:lnTo>
                      <a:pt x="179" y="161"/>
                    </a:lnTo>
                    <a:lnTo>
                      <a:pt x="142" y="199"/>
                    </a:lnTo>
                    <a:lnTo>
                      <a:pt x="122" y="243"/>
                    </a:lnTo>
                    <a:lnTo>
                      <a:pt x="122" y="261"/>
                    </a:lnTo>
                    <a:lnTo>
                      <a:pt x="92" y="271"/>
                    </a:lnTo>
                    <a:lnTo>
                      <a:pt x="65" y="258"/>
                    </a:lnTo>
                    <a:lnTo>
                      <a:pt x="27" y="243"/>
                    </a:lnTo>
                    <a:lnTo>
                      <a:pt x="13" y="243"/>
                    </a:lnTo>
                    <a:lnTo>
                      <a:pt x="28" y="214"/>
                    </a:lnTo>
                    <a:lnTo>
                      <a:pt x="40" y="171"/>
                    </a:lnTo>
                    <a:lnTo>
                      <a:pt x="37" y="127"/>
                    </a:lnTo>
                    <a:lnTo>
                      <a:pt x="23" y="87"/>
                    </a:lnTo>
                    <a:lnTo>
                      <a:pt x="0" y="62"/>
                    </a:lnTo>
                    <a:lnTo>
                      <a:pt x="17" y="44"/>
                    </a:lnTo>
                    <a:lnTo>
                      <a:pt x="28" y="14"/>
                    </a:lnTo>
                    <a:lnTo>
                      <a:pt x="28" y="14"/>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8" name="Freeform 1032"/>
              <p:cNvSpPr>
                <a:spLocks/>
              </p:cNvSpPr>
              <p:nvPr/>
            </p:nvSpPr>
            <p:spPr bwMode="auto">
              <a:xfrm>
                <a:off x="4996" y="2031"/>
                <a:ext cx="31" cy="20"/>
              </a:xfrm>
              <a:custGeom>
                <a:avLst/>
                <a:gdLst>
                  <a:gd name="T0" fmla="*/ 0 w 64"/>
                  <a:gd name="T1" fmla="*/ 13 h 38"/>
                  <a:gd name="T2" fmla="*/ 5 w 64"/>
                  <a:gd name="T3" fmla="*/ 28 h 38"/>
                  <a:gd name="T4" fmla="*/ 5 w 64"/>
                  <a:gd name="T5" fmla="*/ 38 h 38"/>
                  <a:gd name="T6" fmla="*/ 17 w 64"/>
                  <a:gd name="T7" fmla="*/ 23 h 38"/>
                  <a:gd name="T8" fmla="*/ 39 w 64"/>
                  <a:gd name="T9" fmla="*/ 10 h 38"/>
                  <a:gd name="T10" fmla="*/ 64 w 64"/>
                  <a:gd name="T11" fmla="*/ 0 h 38"/>
                  <a:gd name="T12" fmla="*/ 35 w 64"/>
                  <a:gd name="T13" fmla="*/ 8 h 38"/>
                  <a:gd name="T14" fmla="*/ 12 w 64"/>
                  <a:gd name="T15" fmla="*/ 10 h 38"/>
                  <a:gd name="T16" fmla="*/ 0 w 64"/>
                  <a:gd name="T17" fmla="*/ 13 h 38"/>
                  <a:gd name="T18" fmla="*/ 0 w 64"/>
                  <a:gd name="T1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38">
                    <a:moveTo>
                      <a:pt x="0" y="13"/>
                    </a:moveTo>
                    <a:lnTo>
                      <a:pt x="5" y="28"/>
                    </a:lnTo>
                    <a:lnTo>
                      <a:pt x="5" y="38"/>
                    </a:lnTo>
                    <a:lnTo>
                      <a:pt x="17" y="23"/>
                    </a:lnTo>
                    <a:lnTo>
                      <a:pt x="39" y="10"/>
                    </a:lnTo>
                    <a:lnTo>
                      <a:pt x="64" y="0"/>
                    </a:lnTo>
                    <a:lnTo>
                      <a:pt x="35" y="8"/>
                    </a:lnTo>
                    <a:lnTo>
                      <a:pt x="12" y="10"/>
                    </a:lnTo>
                    <a:lnTo>
                      <a:pt x="0" y="13"/>
                    </a:lnTo>
                    <a:lnTo>
                      <a:pt x="0" y="13"/>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49" name="Freeform 1033"/>
              <p:cNvSpPr>
                <a:spLocks/>
              </p:cNvSpPr>
              <p:nvPr/>
            </p:nvSpPr>
            <p:spPr bwMode="auto">
              <a:xfrm>
                <a:off x="4720" y="2103"/>
                <a:ext cx="276" cy="245"/>
              </a:xfrm>
              <a:custGeom>
                <a:avLst/>
                <a:gdLst>
                  <a:gd name="T0" fmla="*/ 524 w 554"/>
                  <a:gd name="T1" fmla="*/ 27 h 490"/>
                  <a:gd name="T2" fmla="*/ 554 w 554"/>
                  <a:gd name="T3" fmla="*/ 72 h 490"/>
                  <a:gd name="T4" fmla="*/ 500 w 554"/>
                  <a:gd name="T5" fmla="*/ 93 h 490"/>
                  <a:gd name="T6" fmla="*/ 454 w 554"/>
                  <a:gd name="T7" fmla="*/ 157 h 490"/>
                  <a:gd name="T8" fmla="*/ 447 w 554"/>
                  <a:gd name="T9" fmla="*/ 229 h 490"/>
                  <a:gd name="T10" fmla="*/ 472 w 554"/>
                  <a:gd name="T11" fmla="*/ 291 h 490"/>
                  <a:gd name="T12" fmla="*/ 525 w 554"/>
                  <a:gd name="T13" fmla="*/ 327 h 490"/>
                  <a:gd name="T14" fmla="*/ 515 w 554"/>
                  <a:gd name="T15" fmla="*/ 391 h 490"/>
                  <a:gd name="T16" fmla="*/ 535 w 554"/>
                  <a:gd name="T17" fmla="*/ 451 h 490"/>
                  <a:gd name="T18" fmla="*/ 524 w 554"/>
                  <a:gd name="T19" fmla="*/ 466 h 490"/>
                  <a:gd name="T20" fmla="*/ 457 w 554"/>
                  <a:gd name="T21" fmla="*/ 473 h 490"/>
                  <a:gd name="T22" fmla="*/ 413 w 554"/>
                  <a:gd name="T23" fmla="*/ 476 h 490"/>
                  <a:gd name="T24" fmla="*/ 372 w 554"/>
                  <a:gd name="T25" fmla="*/ 445 h 490"/>
                  <a:gd name="T26" fmla="*/ 338 w 554"/>
                  <a:gd name="T27" fmla="*/ 404 h 490"/>
                  <a:gd name="T28" fmla="*/ 276 w 554"/>
                  <a:gd name="T29" fmla="*/ 386 h 490"/>
                  <a:gd name="T30" fmla="*/ 209 w 554"/>
                  <a:gd name="T31" fmla="*/ 399 h 490"/>
                  <a:gd name="T32" fmla="*/ 168 w 554"/>
                  <a:gd name="T33" fmla="*/ 443 h 490"/>
                  <a:gd name="T34" fmla="*/ 158 w 554"/>
                  <a:gd name="T35" fmla="*/ 483 h 490"/>
                  <a:gd name="T36" fmla="*/ 119 w 554"/>
                  <a:gd name="T37" fmla="*/ 478 h 490"/>
                  <a:gd name="T38" fmla="*/ 101 w 554"/>
                  <a:gd name="T39" fmla="*/ 440 h 490"/>
                  <a:gd name="T40" fmla="*/ 94 w 554"/>
                  <a:gd name="T41" fmla="*/ 404 h 490"/>
                  <a:gd name="T42" fmla="*/ 101 w 554"/>
                  <a:gd name="T43" fmla="*/ 371 h 490"/>
                  <a:gd name="T44" fmla="*/ 122 w 554"/>
                  <a:gd name="T45" fmla="*/ 353 h 490"/>
                  <a:gd name="T46" fmla="*/ 163 w 554"/>
                  <a:gd name="T47" fmla="*/ 322 h 490"/>
                  <a:gd name="T48" fmla="*/ 156 w 554"/>
                  <a:gd name="T49" fmla="*/ 215 h 490"/>
                  <a:gd name="T50" fmla="*/ 127 w 554"/>
                  <a:gd name="T51" fmla="*/ 127 h 490"/>
                  <a:gd name="T52" fmla="*/ 76 w 554"/>
                  <a:gd name="T53" fmla="*/ 77 h 490"/>
                  <a:gd name="T54" fmla="*/ 0 w 554"/>
                  <a:gd name="T55" fmla="*/ 47 h 490"/>
                  <a:gd name="T56" fmla="*/ 55 w 554"/>
                  <a:gd name="T57" fmla="*/ 43 h 490"/>
                  <a:gd name="T58" fmla="*/ 104 w 554"/>
                  <a:gd name="T59" fmla="*/ 23 h 490"/>
                  <a:gd name="T60" fmla="*/ 127 w 554"/>
                  <a:gd name="T61" fmla="*/ 43 h 490"/>
                  <a:gd name="T62" fmla="*/ 168 w 554"/>
                  <a:gd name="T63" fmla="*/ 85 h 490"/>
                  <a:gd name="T64" fmla="*/ 244 w 554"/>
                  <a:gd name="T65" fmla="*/ 98 h 490"/>
                  <a:gd name="T66" fmla="*/ 310 w 554"/>
                  <a:gd name="T67" fmla="*/ 72 h 490"/>
                  <a:gd name="T68" fmla="*/ 340 w 554"/>
                  <a:gd name="T69" fmla="*/ 27 h 490"/>
                  <a:gd name="T70" fmla="*/ 390 w 554"/>
                  <a:gd name="T71" fmla="*/ 23 h 490"/>
                  <a:gd name="T72" fmla="*/ 454 w 554"/>
                  <a:gd name="T73" fmla="*/ 33 h 490"/>
                  <a:gd name="T74" fmla="*/ 507 w 554"/>
                  <a:gd name="T75" fmla="*/ 18 h 490"/>
                  <a:gd name="T76" fmla="*/ 520 w 554"/>
                  <a:gd name="T7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4" h="490">
                    <a:moveTo>
                      <a:pt x="520" y="0"/>
                    </a:moveTo>
                    <a:lnTo>
                      <a:pt x="524" y="27"/>
                    </a:lnTo>
                    <a:lnTo>
                      <a:pt x="535" y="57"/>
                    </a:lnTo>
                    <a:lnTo>
                      <a:pt x="554" y="72"/>
                    </a:lnTo>
                    <a:lnTo>
                      <a:pt x="529" y="80"/>
                    </a:lnTo>
                    <a:lnTo>
                      <a:pt x="500" y="93"/>
                    </a:lnTo>
                    <a:lnTo>
                      <a:pt x="475" y="118"/>
                    </a:lnTo>
                    <a:lnTo>
                      <a:pt x="454" y="157"/>
                    </a:lnTo>
                    <a:lnTo>
                      <a:pt x="447" y="199"/>
                    </a:lnTo>
                    <a:lnTo>
                      <a:pt x="447" y="229"/>
                    </a:lnTo>
                    <a:lnTo>
                      <a:pt x="454" y="261"/>
                    </a:lnTo>
                    <a:lnTo>
                      <a:pt x="472" y="291"/>
                    </a:lnTo>
                    <a:lnTo>
                      <a:pt x="497" y="314"/>
                    </a:lnTo>
                    <a:lnTo>
                      <a:pt x="525" y="327"/>
                    </a:lnTo>
                    <a:lnTo>
                      <a:pt x="515" y="356"/>
                    </a:lnTo>
                    <a:lnTo>
                      <a:pt x="515" y="391"/>
                    </a:lnTo>
                    <a:lnTo>
                      <a:pt x="520" y="424"/>
                    </a:lnTo>
                    <a:lnTo>
                      <a:pt x="535" y="451"/>
                    </a:lnTo>
                    <a:lnTo>
                      <a:pt x="552" y="471"/>
                    </a:lnTo>
                    <a:lnTo>
                      <a:pt x="524" y="466"/>
                    </a:lnTo>
                    <a:lnTo>
                      <a:pt x="487" y="466"/>
                    </a:lnTo>
                    <a:lnTo>
                      <a:pt x="457" y="473"/>
                    </a:lnTo>
                    <a:lnTo>
                      <a:pt x="437" y="483"/>
                    </a:lnTo>
                    <a:lnTo>
                      <a:pt x="413" y="476"/>
                    </a:lnTo>
                    <a:lnTo>
                      <a:pt x="382" y="468"/>
                    </a:lnTo>
                    <a:lnTo>
                      <a:pt x="372" y="445"/>
                    </a:lnTo>
                    <a:lnTo>
                      <a:pt x="360" y="423"/>
                    </a:lnTo>
                    <a:lnTo>
                      <a:pt x="338" y="404"/>
                    </a:lnTo>
                    <a:lnTo>
                      <a:pt x="306" y="389"/>
                    </a:lnTo>
                    <a:lnTo>
                      <a:pt x="276" y="386"/>
                    </a:lnTo>
                    <a:lnTo>
                      <a:pt x="239" y="389"/>
                    </a:lnTo>
                    <a:lnTo>
                      <a:pt x="209" y="399"/>
                    </a:lnTo>
                    <a:lnTo>
                      <a:pt x="186" y="418"/>
                    </a:lnTo>
                    <a:lnTo>
                      <a:pt x="168" y="443"/>
                    </a:lnTo>
                    <a:lnTo>
                      <a:pt x="158" y="468"/>
                    </a:lnTo>
                    <a:lnTo>
                      <a:pt x="158" y="483"/>
                    </a:lnTo>
                    <a:lnTo>
                      <a:pt x="139" y="490"/>
                    </a:lnTo>
                    <a:lnTo>
                      <a:pt x="119" y="478"/>
                    </a:lnTo>
                    <a:lnTo>
                      <a:pt x="96" y="461"/>
                    </a:lnTo>
                    <a:lnTo>
                      <a:pt x="101" y="440"/>
                    </a:lnTo>
                    <a:lnTo>
                      <a:pt x="101" y="419"/>
                    </a:lnTo>
                    <a:lnTo>
                      <a:pt x="94" y="404"/>
                    </a:lnTo>
                    <a:lnTo>
                      <a:pt x="99" y="389"/>
                    </a:lnTo>
                    <a:lnTo>
                      <a:pt x="101" y="371"/>
                    </a:lnTo>
                    <a:lnTo>
                      <a:pt x="99" y="363"/>
                    </a:lnTo>
                    <a:lnTo>
                      <a:pt x="122" y="353"/>
                    </a:lnTo>
                    <a:lnTo>
                      <a:pt x="146" y="338"/>
                    </a:lnTo>
                    <a:lnTo>
                      <a:pt x="163" y="322"/>
                    </a:lnTo>
                    <a:lnTo>
                      <a:pt x="163" y="266"/>
                    </a:lnTo>
                    <a:lnTo>
                      <a:pt x="156" y="215"/>
                    </a:lnTo>
                    <a:lnTo>
                      <a:pt x="146" y="167"/>
                    </a:lnTo>
                    <a:lnTo>
                      <a:pt x="127" y="127"/>
                    </a:lnTo>
                    <a:lnTo>
                      <a:pt x="109" y="98"/>
                    </a:lnTo>
                    <a:lnTo>
                      <a:pt x="76" y="77"/>
                    </a:lnTo>
                    <a:lnTo>
                      <a:pt x="35" y="57"/>
                    </a:lnTo>
                    <a:lnTo>
                      <a:pt x="0" y="47"/>
                    </a:lnTo>
                    <a:lnTo>
                      <a:pt x="24" y="47"/>
                    </a:lnTo>
                    <a:lnTo>
                      <a:pt x="55" y="43"/>
                    </a:lnTo>
                    <a:lnTo>
                      <a:pt x="86" y="37"/>
                    </a:lnTo>
                    <a:lnTo>
                      <a:pt x="104" y="23"/>
                    </a:lnTo>
                    <a:lnTo>
                      <a:pt x="119" y="27"/>
                    </a:lnTo>
                    <a:lnTo>
                      <a:pt x="127" y="43"/>
                    </a:lnTo>
                    <a:lnTo>
                      <a:pt x="142" y="65"/>
                    </a:lnTo>
                    <a:lnTo>
                      <a:pt x="168" y="85"/>
                    </a:lnTo>
                    <a:lnTo>
                      <a:pt x="201" y="98"/>
                    </a:lnTo>
                    <a:lnTo>
                      <a:pt x="244" y="98"/>
                    </a:lnTo>
                    <a:lnTo>
                      <a:pt x="283" y="90"/>
                    </a:lnTo>
                    <a:lnTo>
                      <a:pt x="310" y="72"/>
                    </a:lnTo>
                    <a:lnTo>
                      <a:pt x="330" y="48"/>
                    </a:lnTo>
                    <a:lnTo>
                      <a:pt x="340" y="27"/>
                    </a:lnTo>
                    <a:lnTo>
                      <a:pt x="372" y="13"/>
                    </a:lnTo>
                    <a:lnTo>
                      <a:pt x="390" y="23"/>
                    </a:lnTo>
                    <a:lnTo>
                      <a:pt x="420" y="33"/>
                    </a:lnTo>
                    <a:lnTo>
                      <a:pt x="454" y="33"/>
                    </a:lnTo>
                    <a:lnTo>
                      <a:pt x="482" y="28"/>
                    </a:lnTo>
                    <a:lnTo>
                      <a:pt x="507" y="18"/>
                    </a:lnTo>
                    <a:lnTo>
                      <a:pt x="520" y="0"/>
                    </a:lnTo>
                    <a:lnTo>
                      <a:pt x="520"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0" name="Freeform 1034"/>
              <p:cNvSpPr>
                <a:spLocks/>
              </p:cNvSpPr>
              <p:nvPr/>
            </p:nvSpPr>
            <p:spPr bwMode="auto">
              <a:xfrm>
                <a:off x="4894" y="2348"/>
                <a:ext cx="357" cy="776"/>
              </a:xfrm>
              <a:custGeom>
                <a:avLst/>
                <a:gdLst>
                  <a:gd name="T0" fmla="*/ 271 w 714"/>
                  <a:gd name="T1" fmla="*/ 55 h 1551"/>
                  <a:gd name="T2" fmla="*/ 268 w 714"/>
                  <a:gd name="T3" fmla="*/ 145 h 1551"/>
                  <a:gd name="T4" fmla="*/ 338 w 714"/>
                  <a:gd name="T5" fmla="*/ 187 h 1551"/>
                  <a:gd name="T6" fmla="*/ 405 w 714"/>
                  <a:gd name="T7" fmla="*/ 264 h 1551"/>
                  <a:gd name="T8" fmla="*/ 392 w 714"/>
                  <a:gd name="T9" fmla="*/ 363 h 1551"/>
                  <a:gd name="T10" fmla="*/ 368 w 714"/>
                  <a:gd name="T11" fmla="*/ 423 h 1551"/>
                  <a:gd name="T12" fmla="*/ 385 w 714"/>
                  <a:gd name="T13" fmla="*/ 513 h 1551"/>
                  <a:gd name="T14" fmla="*/ 330 w 714"/>
                  <a:gd name="T15" fmla="*/ 598 h 1551"/>
                  <a:gd name="T16" fmla="*/ 258 w 714"/>
                  <a:gd name="T17" fmla="*/ 610 h 1551"/>
                  <a:gd name="T18" fmla="*/ 253 w 714"/>
                  <a:gd name="T19" fmla="*/ 680 h 1551"/>
                  <a:gd name="T20" fmla="*/ 172 w 714"/>
                  <a:gd name="T21" fmla="*/ 776 h 1551"/>
                  <a:gd name="T22" fmla="*/ 82 w 714"/>
                  <a:gd name="T23" fmla="*/ 776 h 1551"/>
                  <a:gd name="T24" fmla="*/ 49 w 714"/>
                  <a:gd name="T25" fmla="*/ 819 h 1551"/>
                  <a:gd name="T26" fmla="*/ 37 w 714"/>
                  <a:gd name="T27" fmla="*/ 1503 h 1551"/>
                  <a:gd name="T28" fmla="*/ 109 w 714"/>
                  <a:gd name="T29" fmla="*/ 1551 h 1551"/>
                  <a:gd name="T30" fmla="*/ 505 w 714"/>
                  <a:gd name="T31" fmla="*/ 1551 h 1551"/>
                  <a:gd name="T32" fmla="*/ 438 w 714"/>
                  <a:gd name="T33" fmla="*/ 1513 h 1551"/>
                  <a:gd name="T34" fmla="*/ 381 w 714"/>
                  <a:gd name="T35" fmla="*/ 1483 h 1551"/>
                  <a:gd name="T36" fmla="*/ 315 w 714"/>
                  <a:gd name="T37" fmla="*/ 1518 h 1551"/>
                  <a:gd name="T38" fmla="*/ 221 w 714"/>
                  <a:gd name="T39" fmla="*/ 1496 h 1551"/>
                  <a:gd name="T40" fmla="*/ 182 w 714"/>
                  <a:gd name="T41" fmla="*/ 1416 h 1551"/>
                  <a:gd name="T42" fmla="*/ 199 w 714"/>
                  <a:gd name="T43" fmla="*/ 1346 h 1551"/>
                  <a:gd name="T44" fmla="*/ 114 w 714"/>
                  <a:gd name="T45" fmla="*/ 1316 h 1551"/>
                  <a:gd name="T46" fmla="*/ 77 w 714"/>
                  <a:gd name="T47" fmla="*/ 1207 h 1551"/>
                  <a:gd name="T48" fmla="*/ 144 w 714"/>
                  <a:gd name="T49" fmla="*/ 1115 h 1551"/>
                  <a:gd name="T50" fmla="*/ 181 w 714"/>
                  <a:gd name="T51" fmla="*/ 1050 h 1551"/>
                  <a:gd name="T52" fmla="*/ 159 w 714"/>
                  <a:gd name="T53" fmla="*/ 966 h 1551"/>
                  <a:gd name="T54" fmla="*/ 221 w 714"/>
                  <a:gd name="T55" fmla="*/ 871 h 1551"/>
                  <a:gd name="T56" fmla="*/ 311 w 714"/>
                  <a:gd name="T57" fmla="*/ 863 h 1551"/>
                  <a:gd name="T58" fmla="*/ 361 w 714"/>
                  <a:gd name="T59" fmla="*/ 874 h 1551"/>
                  <a:gd name="T60" fmla="*/ 423 w 714"/>
                  <a:gd name="T61" fmla="*/ 791 h 1551"/>
                  <a:gd name="T62" fmla="*/ 549 w 714"/>
                  <a:gd name="T63" fmla="*/ 801 h 1551"/>
                  <a:gd name="T64" fmla="*/ 601 w 714"/>
                  <a:gd name="T65" fmla="*/ 881 h 1551"/>
                  <a:gd name="T66" fmla="*/ 649 w 714"/>
                  <a:gd name="T67" fmla="*/ 891 h 1551"/>
                  <a:gd name="T68" fmla="*/ 714 w 714"/>
                  <a:gd name="T69" fmla="*/ 879 h 1551"/>
                  <a:gd name="T70" fmla="*/ 657 w 714"/>
                  <a:gd name="T71" fmla="*/ 826 h 1551"/>
                  <a:gd name="T72" fmla="*/ 617 w 714"/>
                  <a:gd name="T73" fmla="*/ 776 h 1551"/>
                  <a:gd name="T74" fmla="*/ 530 w 714"/>
                  <a:gd name="T75" fmla="*/ 762 h 1551"/>
                  <a:gd name="T76" fmla="*/ 482 w 714"/>
                  <a:gd name="T77" fmla="*/ 682 h 1551"/>
                  <a:gd name="T78" fmla="*/ 497 w 714"/>
                  <a:gd name="T79" fmla="*/ 613 h 1551"/>
                  <a:gd name="T80" fmla="*/ 420 w 714"/>
                  <a:gd name="T81" fmla="*/ 577 h 1551"/>
                  <a:gd name="T82" fmla="*/ 415 w 714"/>
                  <a:gd name="T83" fmla="*/ 483 h 1551"/>
                  <a:gd name="T84" fmla="*/ 482 w 714"/>
                  <a:gd name="T85" fmla="*/ 411 h 1551"/>
                  <a:gd name="T86" fmla="*/ 463 w 714"/>
                  <a:gd name="T87" fmla="*/ 331 h 1551"/>
                  <a:gd name="T88" fmla="*/ 500 w 714"/>
                  <a:gd name="T89" fmla="*/ 227 h 1551"/>
                  <a:gd name="T90" fmla="*/ 606 w 714"/>
                  <a:gd name="T91" fmla="*/ 209 h 1551"/>
                  <a:gd name="T92" fmla="*/ 652 w 714"/>
                  <a:gd name="T93" fmla="*/ 159 h 1551"/>
                  <a:gd name="T94" fmla="*/ 706 w 714"/>
                  <a:gd name="T95" fmla="*/ 65 h 1551"/>
                  <a:gd name="T96" fmla="*/ 642 w 714"/>
                  <a:gd name="T97" fmla="*/ 43 h 1551"/>
                  <a:gd name="T98" fmla="*/ 582 w 714"/>
                  <a:gd name="T99" fmla="*/ 93 h 1551"/>
                  <a:gd name="T100" fmla="*/ 492 w 714"/>
                  <a:gd name="T101" fmla="*/ 122 h 1551"/>
                  <a:gd name="T102" fmla="*/ 407 w 714"/>
                  <a:gd name="T103" fmla="*/ 88 h 1551"/>
                  <a:gd name="T104" fmla="*/ 373 w 714"/>
                  <a:gd name="T105" fmla="*/ 5 h 1551"/>
                  <a:gd name="T106" fmla="*/ 311 w 714"/>
                  <a:gd name="T107" fmla="*/ 16 h 1551"/>
                  <a:gd name="T108" fmla="*/ 231 w 714"/>
                  <a:gd name="T109" fmla="*/ 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4" h="1551">
                    <a:moveTo>
                      <a:pt x="231" y="0"/>
                    </a:moveTo>
                    <a:lnTo>
                      <a:pt x="254" y="21"/>
                    </a:lnTo>
                    <a:lnTo>
                      <a:pt x="271" y="55"/>
                    </a:lnTo>
                    <a:lnTo>
                      <a:pt x="278" y="93"/>
                    </a:lnTo>
                    <a:lnTo>
                      <a:pt x="276" y="117"/>
                    </a:lnTo>
                    <a:lnTo>
                      <a:pt x="268" y="145"/>
                    </a:lnTo>
                    <a:lnTo>
                      <a:pt x="281" y="174"/>
                    </a:lnTo>
                    <a:lnTo>
                      <a:pt x="306" y="175"/>
                    </a:lnTo>
                    <a:lnTo>
                      <a:pt x="338" y="187"/>
                    </a:lnTo>
                    <a:lnTo>
                      <a:pt x="371" y="207"/>
                    </a:lnTo>
                    <a:lnTo>
                      <a:pt x="395" y="235"/>
                    </a:lnTo>
                    <a:lnTo>
                      <a:pt x="405" y="264"/>
                    </a:lnTo>
                    <a:lnTo>
                      <a:pt x="410" y="296"/>
                    </a:lnTo>
                    <a:lnTo>
                      <a:pt x="405" y="331"/>
                    </a:lnTo>
                    <a:lnTo>
                      <a:pt x="392" y="363"/>
                    </a:lnTo>
                    <a:lnTo>
                      <a:pt x="368" y="388"/>
                    </a:lnTo>
                    <a:lnTo>
                      <a:pt x="343" y="401"/>
                    </a:lnTo>
                    <a:lnTo>
                      <a:pt x="368" y="423"/>
                    </a:lnTo>
                    <a:lnTo>
                      <a:pt x="385" y="455"/>
                    </a:lnTo>
                    <a:lnTo>
                      <a:pt x="386" y="483"/>
                    </a:lnTo>
                    <a:lnTo>
                      <a:pt x="385" y="513"/>
                    </a:lnTo>
                    <a:lnTo>
                      <a:pt x="373" y="550"/>
                    </a:lnTo>
                    <a:lnTo>
                      <a:pt x="351" y="580"/>
                    </a:lnTo>
                    <a:lnTo>
                      <a:pt x="330" y="598"/>
                    </a:lnTo>
                    <a:lnTo>
                      <a:pt x="301" y="605"/>
                    </a:lnTo>
                    <a:lnTo>
                      <a:pt x="273" y="610"/>
                    </a:lnTo>
                    <a:lnTo>
                      <a:pt x="258" y="610"/>
                    </a:lnTo>
                    <a:lnTo>
                      <a:pt x="248" y="622"/>
                    </a:lnTo>
                    <a:lnTo>
                      <a:pt x="253" y="647"/>
                    </a:lnTo>
                    <a:lnTo>
                      <a:pt x="253" y="680"/>
                    </a:lnTo>
                    <a:lnTo>
                      <a:pt x="239" y="715"/>
                    </a:lnTo>
                    <a:lnTo>
                      <a:pt x="211" y="749"/>
                    </a:lnTo>
                    <a:lnTo>
                      <a:pt x="172" y="776"/>
                    </a:lnTo>
                    <a:lnTo>
                      <a:pt x="139" y="786"/>
                    </a:lnTo>
                    <a:lnTo>
                      <a:pt x="109" y="782"/>
                    </a:lnTo>
                    <a:lnTo>
                      <a:pt x="82" y="776"/>
                    </a:lnTo>
                    <a:lnTo>
                      <a:pt x="65" y="759"/>
                    </a:lnTo>
                    <a:lnTo>
                      <a:pt x="49" y="744"/>
                    </a:lnTo>
                    <a:lnTo>
                      <a:pt x="49" y="819"/>
                    </a:lnTo>
                    <a:lnTo>
                      <a:pt x="52" y="1030"/>
                    </a:lnTo>
                    <a:lnTo>
                      <a:pt x="44" y="1244"/>
                    </a:lnTo>
                    <a:lnTo>
                      <a:pt x="37" y="1503"/>
                    </a:lnTo>
                    <a:lnTo>
                      <a:pt x="19" y="1530"/>
                    </a:lnTo>
                    <a:lnTo>
                      <a:pt x="0" y="1550"/>
                    </a:lnTo>
                    <a:lnTo>
                      <a:pt x="109" y="1551"/>
                    </a:lnTo>
                    <a:lnTo>
                      <a:pt x="281" y="1551"/>
                    </a:lnTo>
                    <a:lnTo>
                      <a:pt x="435" y="1551"/>
                    </a:lnTo>
                    <a:lnTo>
                      <a:pt x="505" y="1551"/>
                    </a:lnTo>
                    <a:lnTo>
                      <a:pt x="478" y="1546"/>
                    </a:lnTo>
                    <a:lnTo>
                      <a:pt x="457" y="1535"/>
                    </a:lnTo>
                    <a:lnTo>
                      <a:pt x="438" y="1513"/>
                    </a:lnTo>
                    <a:lnTo>
                      <a:pt x="423" y="1488"/>
                    </a:lnTo>
                    <a:lnTo>
                      <a:pt x="397" y="1485"/>
                    </a:lnTo>
                    <a:lnTo>
                      <a:pt x="381" y="1483"/>
                    </a:lnTo>
                    <a:lnTo>
                      <a:pt x="368" y="1498"/>
                    </a:lnTo>
                    <a:lnTo>
                      <a:pt x="343" y="1511"/>
                    </a:lnTo>
                    <a:lnTo>
                      <a:pt x="315" y="1518"/>
                    </a:lnTo>
                    <a:lnTo>
                      <a:pt x="281" y="1516"/>
                    </a:lnTo>
                    <a:lnTo>
                      <a:pt x="249" y="1508"/>
                    </a:lnTo>
                    <a:lnTo>
                      <a:pt x="221" y="1496"/>
                    </a:lnTo>
                    <a:lnTo>
                      <a:pt x="201" y="1473"/>
                    </a:lnTo>
                    <a:lnTo>
                      <a:pt x="187" y="1446"/>
                    </a:lnTo>
                    <a:lnTo>
                      <a:pt x="182" y="1416"/>
                    </a:lnTo>
                    <a:lnTo>
                      <a:pt x="186" y="1381"/>
                    </a:lnTo>
                    <a:lnTo>
                      <a:pt x="192" y="1359"/>
                    </a:lnTo>
                    <a:lnTo>
                      <a:pt x="199" y="1346"/>
                    </a:lnTo>
                    <a:lnTo>
                      <a:pt x="176" y="1342"/>
                    </a:lnTo>
                    <a:lnTo>
                      <a:pt x="139" y="1332"/>
                    </a:lnTo>
                    <a:lnTo>
                      <a:pt x="114" y="1316"/>
                    </a:lnTo>
                    <a:lnTo>
                      <a:pt x="90" y="1289"/>
                    </a:lnTo>
                    <a:lnTo>
                      <a:pt x="80" y="1250"/>
                    </a:lnTo>
                    <a:lnTo>
                      <a:pt x="77" y="1207"/>
                    </a:lnTo>
                    <a:lnTo>
                      <a:pt x="94" y="1164"/>
                    </a:lnTo>
                    <a:lnTo>
                      <a:pt x="116" y="1133"/>
                    </a:lnTo>
                    <a:lnTo>
                      <a:pt x="144" y="1115"/>
                    </a:lnTo>
                    <a:lnTo>
                      <a:pt x="159" y="1110"/>
                    </a:lnTo>
                    <a:lnTo>
                      <a:pt x="171" y="1077"/>
                    </a:lnTo>
                    <a:lnTo>
                      <a:pt x="181" y="1050"/>
                    </a:lnTo>
                    <a:lnTo>
                      <a:pt x="171" y="1030"/>
                    </a:lnTo>
                    <a:lnTo>
                      <a:pt x="159" y="996"/>
                    </a:lnTo>
                    <a:lnTo>
                      <a:pt x="159" y="966"/>
                    </a:lnTo>
                    <a:lnTo>
                      <a:pt x="171" y="924"/>
                    </a:lnTo>
                    <a:lnTo>
                      <a:pt x="191" y="894"/>
                    </a:lnTo>
                    <a:lnTo>
                      <a:pt x="221" y="871"/>
                    </a:lnTo>
                    <a:lnTo>
                      <a:pt x="249" y="863"/>
                    </a:lnTo>
                    <a:lnTo>
                      <a:pt x="281" y="861"/>
                    </a:lnTo>
                    <a:lnTo>
                      <a:pt x="311" y="863"/>
                    </a:lnTo>
                    <a:lnTo>
                      <a:pt x="336" y="874"/>
                    </a:lnTo>
                    <a:lnTo>
                      <a:pt x="358" y="894"/>
                    </a:lnTo>
                    <a:lnTo>
                      <a:pt x="361" y="874"/>
                    </a:lnTo>
                    <a:lnTo>
                      <a:pt x="371" y="847"/>
                    </a:lnTo>
                    <a:lnTo>
                      <a:pt x="390" y="814"/>
                    </a:lnTo>
                    <a:lnTo>
                      <a:pt x="423" y="791"/>
                    </a:lnTo>
                    <a:lnTo>
                      <a:pt x="463" y="781"/>
                    </a:lnTo>
                    <a:lnTo>
                      <a:pt x="515" y="782"/>
                    </a:lnTo>
                    <a:lnTo>
                      <a:pt x="549" y="801"/>
                    </a:lnTo>
                    <a:lnTo>
                      <a:pt x="574" y="821"/>
                    </a:lnTo>
                    <a:lnTo>
                      <a:pt x="592" y="851"/>
                    </a:lnTo>
                    <a:lnTo>
                      <a:pt x="601" y="881"/>
                    </a:lnTo>
                    <a:lnTo>
                      <a:pt x="622" y="894"/>
                    </a:lnTo>
                    <a:lnTo>
                      <a:pt x="634" y="901"/>
                    </a:lnTo>
                    <a:lnTo>
                      <a:pt x="649" y="891"/>
                    </a:lnTo>
                    <a:lnTo>
                      <a:pt x="676" y="881"/>
                    </a:lnTo>
                    <a:lnTo>
                      <a:pt x="698" y="879"/>
                    </a:lnTo>
                    <a:lnTo>
                      <a:pt x="714" y="879"/>
                    </a:lnTo>
                    <a:lnTo>
                      <a:pt x="714" y="841"/>
                    </a:lnTo>
                    <a:lnTo>
                      <a:pt x="691" y="837"/>
                    </a:lnTo>
                    <a:lnTo>
                      <a:pt x="657" y="826"/>
                    </a:lnTo>
                    <a:lnTo>
                      <a:pt x="634" y="806"/>
                    </a:lnTo>
                    <a:lnTo>
                      <a:pt x="622" y="786"/>
                    </a:lnTo>
                    <a:lnTo>
                      <a:pt x="617" y="776"/>
                    </a:lnTo>
                    <a:lnTo>
                      <a:pt x="589" y="777"/>
                    </a:lnTo>
                    <a:lnTo>
                      <a:pt x="562" y="772"/>
                    </a:lnTo>
                    <a:lnTo>
                      <a:pt x="530" y="762"/>
                    </a:lnTo>
                    <a:lnTo>
                      <a:pt x="507" y="742"/>
                    </a:lnTo>
                    <a:lnTo>
                      <a:pt x="490" y="714"/>
                    </a:lnTo>
                    <a:lnTo>
                      <a:pt x="482" y="682"/>
                    </a:lnTo>
                    <a:lnTo>
                      <a:pt x="482" y="652"/>
                    </a:lnTo>
                    <a:lnTo>
                      <a:pt x="492" y="627"/>
                    </a:lnTo>
                    <a:lnTo>
                      <a:pt x="497" y="613"/>
                    </a:lnTo>
                    <a:lnTo>
                      <a:pt x="473" y="610"/>
                    </a:lnTo>
                    <a:lnTo>
                      <a:pt x="443" y="598"/>
                    </a:lnTo>
                    <a:lnTo>
                      <a:pt x="420" y="577"/>
                    </a:lnTo>
                    <a:lnTo>
                      <a:pt x="407" y="545"/>
                    </a:lnTo>
                    <a:lnTo>
                      <a:pt x="407" y="511"/>
                    </a:lnTo>
                    <a:lnTo>
                      <a:pt x="415" y="483"/>
                    </a:lnTo>
                    <a:lnTo>
                      <a:pt x="428" y="446"/>
                    </a:lnTo>
                    <a:lnTo>
                      <a:pt x="462" y="418"/>
                    </a:lnTo>
                    <a:lnTo>
                      <a:pt x="482" y="411"/>
                    </a:lnTo>
                    <a:lnTo>
                      <a:pt x="492" y="384"/>
                    </a:lnTo>
                    <a:lnTo>
                      <a:pt x="473" y="364"/>
                    </a:lnTo>
                    <a:lnTo>
                      <a:pt x="463" y="331"/>
                    </a:lnTo>
                    <a:lnTo>
                      <a:pt x="463" y="294"/>
                    </a:lnTo>
                    <a:lnTo>
                      <a:pt x="477" y="259"/>
                    </a:lnTo>
                    <a:lnTo>
                      <a:pt x="500" y="227"/>
                    </a:lnTo>
                    <a:lnTo>
                      <a:pt x="534" y="212"/>
                    </a:lnTo>
                    <a:lnTo>
                      <a:pt x="569" y="207"/>
                    </a:lnTo>
                    <a:lnTo>
                      <a:pt x="606" y="209"/>
                    </a:lnTo>
                    <a:lnTo>
                      <a:pt x="627" y="220"/>
                    </a:lnTo>
                    <a:lnTo>
                      <a:pt x="634" y="189"/>
                    </a:lnTo>
                    <a:lnTo>
                      <a:pt x="652" y="159"/>
                    </a:lnTo>
                    <a:lnTo>
                      <a:pt x="676" y="144"/>
                    </a:lnTo>
                    <a:lnTo>
                      <a:pt x="701" y="132"/>
                    </a:lnTo>
                    <a:lnTo>
                      <a:pt x="706" y="65"/>
                    </a:lnTo>
                    <a:lnTo>
                      <a:pt x="686" y="55"/>
                    </a:lnTo>
                    <a:lnTo>
                      <a:pt x="664" y="38"/>
                    </a:lnTo>
                    <a:lnTo>
                      <a:pt x="642" y="43"/>
                    </a:lnTo>
                    <a:lnTo>
                      <a:pt x="621" y="43"/>
                    </a:lnTo>
                    <a:lnTo>
                      <a:pt x="606" y="68"/>
                    </a:lnTo>
                    <a:lnTo>
                      <a:pt x="582" y="93"/>
                    </a:lnTo>
                    <a:lnTo>
                      <a:pt x="555" y="112"/>
                    </a:lnTo>
                    <a:lnTo>
                      <a:pt x="525" y="120"/>
                    </a:lnTo>
                    <a:lnTo>
                      <a:pt x="492" y="122"/>
                    </a:lnTo>
                    <a:lnTo>
                      <a:pt x="463" y="117"/>
                    </a:lnTo>
                    <a:lnTo>
                      <a:pt x="433" y="107"/>
                    </a:lnTo>
                    <a:lnTo>
                      <a:pt x="407" y="88"/>
                    </a:lnTo>
                    <a:lnTo>
                      <a:pt x="386" y="60"/>
                    </a:lnTo>
                    <a:lnTo>
                      <a:pt x="376" y="30"/>
                    </a:lnTo>
                    <a:lnTo>
                      <a:pt x="373" y="5"/>
                    </a:lnTo>
                    <a:lnTo>
                      <a:pt x="363" y="0"/>
                    </a:lnTo>
                    <a:lnTo>
                      <a:pt x="340" y="10"/>
                    </a:lnTo>
                    <a:lnTo>
                      <a:pt x="311" y="16"/>
                    </a:lnTo>
                    <a:lnTo>
                      <a:pt x="276" y="15"/>
                    </a:lnTo>
                    <a:lnTo>
                      <a:pt x="248" y="5"/>
                    </a:lnTo>
                    <a:lnTo>
                      <a:pt x="231" y="0"/>
                    </a:lnTo>
                    <a:lnTo>
                      <a:pt x="231"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1" name="Freeform 1035"/>
              <p:cNvSpPr>
                <a:spLocks/>
              </p:cNvSpPr>
              <p:nvPr/>
            </p:nvSpPr>
            <p:spPr bwMode="auto">
              <a:xfrm>
                <a:off x="5182" y="3073"/>
                <a:ext cx="71" cy="51"/>
              </a:xfrm>
              <a:custGeom>
                <a:avLst/>
                <a:gdLst>
                  <a:gd name="T0" fmla="*/ 64 w 142"/>
                  <a:gd name="T1" fmla="*/ 4 h 102"/>
                  <a:gd name="T2" fmla="*/ 62 w 142"/>
                  <a:gd name="T3" fmla="*/ 29 h 102"/>
                  <a:gd name="T4" fmla="*/ 57 w 142"/>
                  <a:gd name="T5" fmla="*/ 54 h 102"/>
                  <a:gd name="T6" fmla="*/ 40 w 142"/>
                  <a:gd name="T7" fmla="*/ 81 h 102"/>
                  <a:gd name="T8" fmla="*/ 20 w 142"/>
                  <a:gd name="T9" fmla="*/ 96 h 102"/>
                  <a:gd name="T10" fmla="*/ 0 w 142"/>
                  <a:gd name="T11" fmla="*/ 101 h 102"/>
                  <a:gd name="T12" fmla="*/ 77 w 142"/>
                  <a:gd name="T13" fmla="*/ 101 h 102"/>
                  <a:gd name="T14" fmla="*/ 134 w 142"/>
                  <a:gd name="T15" fmla="*/ 102 h 102"/>
                  <a:gd name="T16" fmla="*/ 142 w 142"/>
                  <a:gd name="T17" fmla="*/ 11 h 102"/>
                  <a:gd name="T18" fmla="*/ 124 w 142"/>
                  <a:gd name="T19" fmla="*/ 14 h 102"/>
                  <a:gd name="T20" fmla="*/ 94 w 142"/>
                  <a:gd name="T21" fmla="*/ 11 h 102"/>
                  <a:gd name="T22" fmla="*/ 75 w 142"/>
                  <a:gd name="T23" fmla="*/ 0 h 102"/>
                  <a:gd name="T24" fmla="*/ 64 w 142"/>
                  <a:gd name="T25" fmla="*/ 4 h 102"/>
                  <a:gd name="T26" fmla="*/ 64 w 142"/>
                  <a:gd name="T27"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02">
                    <a:moveTo>
                      <a:pt x="64" y="4"/>
                    </a:moveTo>
                    <a:lnTo>
                      <a:pt x="62" y="29"/>
                    </a:lnTo>
                    <a:lnTo>
                      <a:pt x="57" y="54"/>
                    </a:lnTo>
                    <a:lnTo>
                      <a:pt x="40" y="81"/>
                    </a:lnTo>
                    <a:lnTo>
                      <a:pt x="20" y="96"/>
                    </a:lnTo>
                    <a:lnTo>
                      <a:pt x="0" y="101"/>
                    </a:lnTo>
                    <a:lnTo>
                      <a:pt x="77" y="101"/>
                    </a:lnTo>
                    <a:lnTo>
                      <a:pt x="134" y="102"/>
                    </a:lnTo>
                    <a:lnTo>
                      <a:pt x="142" y="11"/>
                    </a:lnTo>
                    <a:lnTo>
                      <a:pt x="124" y="14"/>
                    </a:lnTo>
                    <a:lnTo>
                      <a:pt x="94" y="11"/>
                    </a:lnTo>
                    <a:lnTo>
                      <a:pt x="75" y="0"/>
                    </a:lnTo>
                    <a:lnTo>
                      <a:pt x="64" y="4"/>
                    </a:lnTo>
                    <a:lnTo>
                      <a:pt x="64" y="4"/>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2" name="Freeform 1036"/>
              <p:cNvSpPr>
                <a:spLocks/>
              </p:cNvSpPr>
              <p:nvPr/>
            </p:nvSpPr>
            <p:spPr bwMode="auto">
              <a:xfrm>
                <a:off x="4049" y="1921"/>
                <a:ext cx="60" cy="10"/>
              </a:xfrm>
              <a:custGeom>
                <a:avLst/>
                <a:gdLst>
                  <a:gd name="T0" fmla="*/ 0 w 120"/>
                  <a:gd name="T1" fmla="*/ 2 h 20"/>
                  <a:gd name="T2" fmla="*/ 3 w 120"/>
                  <a:gd name="T3" fmla="*/ 12 h 20"/>
                  <a:gd name="T4" fmla="*/ 33 w 120"/>
                  <a:gd name="T5" fmla="*/ 20 h 20"/>
                  <a:gd name="T6" fmla="*/ 54 w 120"/>
                  <a:gd name="T7" fmla="*/ 12 h 20"/>
                  <a:gd name="T8" fmla="*/ 92 w 120"/>
                  <a:gd name="T9" fmla="*/ 7 h 20"/>
                  <a:gd name="T10" fmla="*/ 120 w 120"/>
                  <a:gd name="T11" fmla="*/ 7 h 20"/>
                  <a:gd name="T12" fmla="*/ 67 w 120"/>
                  <a:gd name="T13" fmla="*/ 0 h 20"/>
                  <a:gd name="T14" fmla="*/ 0 w 120"/>
                  <a:gd name="T15" fmla="*/ 2 h 20"/>
                  <a:gd name="T16" fmla="*/ 0 w 120"/>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0">
                    <a:moveTo>
                      <a:pt x="0" y="2"/>
                    </a:moveTo>
                    <a:lnTo>
                      <a:pt x="3" y="12"/>
                    </a:lnTo>
                    <a:lnTo>
                      <a:pt x="33" y="20"/>
                    </a:lnTo>
                    <a:lnTo>
                      <a:pt x="54" y="12"/>
                    </a:lnTo>
                    <a:lnTo>
                      <a:pt x="92" y="7"/>
                    </a:lnTo>
                    <a:lnTo>
                      <a:pt x="120" y="7"/>
                    </a:lnTo>
                    <a:lnTo>
                      <a:pt x="67" y="0"/>
                    </a:lnTo>
                    <a:lnTo>
                      <a:pt x="0" y="2"/>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3" name="Freeform 1037"/>
              <p:cNvSpPr>
                <a:spLocks/>
              </p:cNvSpPr>
              <p:nvPr/>
            </p:nvSpPr>
            <p:spPr bwMode="auto">
              <a:xfrm>
                <a:off x="4130" y="1926"/>
                <a:ext cx="120" cy="105"/>
              </a:xfrm>
              <a:custGeom>
                <a:avLst/>
                <a:gdLst>
                  <a:gd name="T0" fmla="*/ 0 w 239"/>
                  <a:gd name="T1" fmla="*/ 0 h 211"/>
                  <a:gd name="T2" fmla="*/ 81 w 239"/>
                  <a:gd name="T3" fmla="*/ 0 h 211"/>
                  <a:gd name="T4" fmla="*/ 239 w 239"/>
                  <a:gd name="T5" fmla="*/ 9 h 211"/>
                  <a:gd name="T6" fmla="*/ 231 w 239"/>
                  <a:gd name="T7" fmla="*/ 25 h 211"/>
                  <a:gd name="T8" fmla="*/ 214 w 239"/>
                  <a:gd name="T9" fmla="*/ 34 h 211"/>
                  <a:gd name="T10" fmla="*/ 191 w 239"/>
                  <a:gd name="T11" fmla="*/ 52 h 211"/>
                  <a:gd name="T12" fmla="*/ 171 w 239"/>
                  <a:gd name="T13" fmla="*/ 72 h 211"/>
                  <a:gd name="T14" fmla="*/ 157 w 239"/>
                  <a:gd name="T15" fmla="*/ 106 h 211"/>
                  <a:gd name="T16" fmla="*/ 152 w 239"/>
                  <a:gd name="T17" fmla="*/ 139 h 211"/>
                  <a:gd name="T18" fmla="*/ 149 w 239"/>
                  <a:gd name="T19" fmla="*/ 172 h 211"/>
                  <a:gd name="T20" fmla="*/ 157 w 239"/>
                  <a:gd name="T21" fmla="*/ 196 h 211"/>
                  <a:gd name="T22" fmla="*/ 166 w 239"/>
                  <a:gd name="T23" fmla="*/ 211 h 211"/>
                  <a:gd name="T24" fmla="*/ 149 w 239"/>
                  <a:gd name="T25" fmla="*/ 204 h 211"/>
                  <a:gd name="T26" fmla="*/ 124 w 239"/>
                  <a:gd name="T27" fmla="*/ 196 h 211"/>
                  <a:gd name="T28" fmla="*/ 99 w 239"/>
                  <a:gd name="T29" fmla="*/ 194 h 211"/>
                  <a:gd name="T30" fmla="*/ 86 w 239"/>
                  <a:gd name="T31" fmla="*/ 176 h 211"/>
                  <a:gd name="T32" fmla="*/ 91 w 239"/>
                  <a:gd name="T33" fmla="*/ 142 h 211"/>
                  <a:gd name="T34" fmla="*/ 87 w 239"/>
                  <a:gd name="T35" fmla="*/ 109 h 211"/>
                  <a:gd name="T36" fmla="*/ 81 w 239"/>
                  <a:gd name="T37" fmla="*/ 75 h 211"/>
                  <a:gd name="T38" fmla="*/ 65 w 239"/>
                  <a:gd name="T39" fmla="*/ 52 h 211"/>
                  <a:gd name="T40" fmla="*/ 44 w 239"/>
                  <a:gd name="T41" fmla="*/ 24 h 211"/>
                  <a:gd name="T42" fmla="*/ 22 w 239"/>
                  <a:gd name="T43" fmla="*/ 9 h 211"/>
                  <a:gd name="T44" fmla="*/ 0 w 239"/>
                  <a:gd name="T45" fmla="*/ 0 h 211"/>
                  <a:gd name="T46" fmla="*/ 0 w 239"/>
                  <a:gd name="T4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211">
                    <a:moveTo>
                      <a:pt x="0" y="0"/>
                    </a:moveTo>
                    <a:lnTo>
                      <a:pt x="81" y="0"/>
                    </a:lnTo>
                    <a:lnTo>
                      <a:pt x="239" y="9"/>
                    </a:lnTo>
                    <a:lnTo>
                      <a:pt x="231" y="25"/>
                    </a:lnTo>
                    <a:lnTo>
                      <a:pt x="214" y="34"/>
                    </a:lnTo>
                    <a:lnTo>
                      <a:pt x="191" y="52"/>
                    </a:lnTo>
                    <a:lnTo>
                      <a:pt x="171" y="72"/>
                    </a:lnTo>
                    <a:lnTo>
                      <a:pt x="157" y="106"/>
                    </a:lnTo>
                    <a:lnTo>
                      <a:pt x="152" y="139"/>
                    </a:lnTo>
                    <a:lnTo>
                      <a:pt x="149" y="172"/>
                    </a:lnTo>
                    <a:lnTo>
                      <a:pt x="157" y="196"/>
                    </a:lnTo>
                    <a:lnTo>
                      <a:pt x="166" y="211"/>
                    </a:lnTo>
                    <a:lnTo>
                      <a:pt x="149" y="204"/>
                    </a:lnTo>
                    <a:lnTo>
                      <a:pt x="124" y="196"/>
                    </a:lnTo>
                    <a:lnTo>
                      <a:pt x="99" y="194"/>
                    </a:lnTo>
                    <a:lnTo>
                      <a:pt x="86" y="176"/>
                    </a:lnTo>
                    <a:lnTo>
                      <a:pt x="91" y="142"/>
                    </a:lnTo>
                    <a:lnTo>
                      <a:pt x="87" y="109"/>
                    </a:lnTo>
                    <a:lnTo>
                      <a:pt x="81" y="75"/>
                    </a:lnTo>
                    <a:lnTo>
                      <a:pt x="65" y="52"/>
                    </a:lnTo>
                    <a:lnTo>
                      <a:pt x="44" y="24"/>
                    </a:lnTo>
                    <a:lnTo>
                      <a:pt x="22" y="9"/>
                    </a:lnTo>
                    <a:lnTo>
                      <a:pt x="0" y="0"/>
                    </a:lnTo>
                    <a:lnTo>
                      <a:pt x="0"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4" name="Freeform 1038"/>
              <p:cNvSpPr>
                <a:spLocks/>
              </p:cNvSpPr>
              <p:nvPr/>
            </p:nvSpPr>
            <p:spPr bwMode="auto">
              <a:xfrm>
                <a:off x="4572" y="1931"/>
                <a:ext cx="35" cy="37"/>
              </a:xfrm>
              <a:custGeom>
                <a:avLst/>
                <a:gdLst>
                  <a:gd name="T0" fmla="*/ 0 w 71"/>
                  <a:gd name="T1" fmla="*/ 4 h 74"/>
                  <a:gd name="T2" fmla="*/ 52 w 71"/>
                  <a:gd name="T3" fmla="*/ 0 h 74"/>
                  <a:gd name="T4" fmla="*/ 71 w 71"/>
                  <a:gd name="T5" fmla="*/ 24 h 74"/>
                  <a:gd name="T6" fmla="*/ 60 w 71"/>
                  <a:gd name="T7" fmla="*/ 47 h 74"/>
                  <a:gd name="T8" fmla="*/ 52 w 71"/>
                  <a:gd name="T9" fmla="*/ 74 h 74"/>
                  <a:gd name="T10" fmla="*/ 45 w 71"/>
                  <a:gd name="T11" fmla="*/ 42 h 74"/>
                  <a:gd name="T12" fmla="*/ 30 w 71"/>
                  <a:gd name="T13" fmla="*/ 25 h 74"/>
                  <a:gd name="T14" fmla="*/ 0 w 71"/>
                  <a:gd name="T15" fmla="*/ 4 h 74"/>
                  <a:gd name="T16" fmla="*/ 0 w 71"/>
                  <a:gd name="T1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4">
                    <a:moveTo>
                      <a:pt x="0" y="4"/>
                    </a:moveTo>
                    <a:lnTo>
                      <a:pt x="52" y="0"/>
                    </a:lnTo>
                    <a:lnTo>
                      <a:pt x="71" y="24"/>
                    </a:lnTo>
                    <a:lnTo>
                      <a:pt x="60" y="47"/>
                    </a:lnTo>
                    <a:lnTo>
                      <a:pt x="52" y="74"/>
                    </a:lnTo>
                    <a:lnTo>
                      <a:pt x="45" y="42"/>
                    </a:lnTo>
                    <a:lnTo>
                      <a:pt x="30" y="25"/>
                    </a:lnTo>
                    <a:lnTo>
                      <a:pt x="0" y="4"/>
                    </a:lnTo>
                    <a:lnTo>
                      <a:pt x="0"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5" name="Freeform 1039"/>
              <p:cNvSpPr>
                <a:spLocks/>
              </p:cNvSpPr>
              <p:nvPr/>
            </p:nvSpPr>
            <p:spPr bwMode="auto">
              <a:xfrm>
                <a:off x="5063" y="1931"/>
                <a:ext cx="141" cy="86"/>
              </a:xfrm>
              <a:custGeom>
                <a:avLst/>
                <a:gdLst>
                  <a:gd name="T0" fmla="*/ 0 w 281"/>
                  <a:gd name="T1" fmla="*/ 14 h 173"/>
                  <a:gd name="T2" fmla="*/ 16 w 281"/>
                  <a:gd name="T3" fmla="*/ 47 h 173"/>
                  <a:gd name="T4" fmla="*/ 21 w 281"/>
                  <a:gd name="T5" fmla="*/ 86 h 173"/>
                  <a:gd name="T6" fmla="*/ 16 w 281"/>
                  <a:gd name="T7" fmla="*/ 122 h 173"/>
                  <a:gd name="T8" fmla="*/ 6 w 281"/>
                  <a:gd name="T9" fmla="*/ 162 h 173"/>
                  <a:gd name="T10" fmla="*/ 36 w 281"/>
                  <a:gd name="T11" fmla="*/ 173 h 173"/>
                  <a:gd name="T12" fmla="*/ 52 w 281"/>
                  <a:gd name="T13" fmla="*/ 137 h 173"/>
                  <a:gd name="T14" fmla="*/ 72 w 281"/>
                  <a:gd name="T15" fmla="*/ 101 h 173"/>
                  <a:gd name="T16" fmla="*/ 112 w 281"/>
                  <a:gd name="T17" fmla="*/ 71 h 173"/>
                  <a:gd name="T18" fmla="*/ 150 w 281"/>
                  <a:gd name="T19" fmla="*/ 55 h 173"/>
                  <a:gd name="T20" fmla="*/ 200 w 281"/>
                  <a:gd name="T21" fmla="*/ 47 h 173"/>
                  <a:gd name="T22" fmla="*/ 247 w 281"/>
                  <a:gd name="T23" fmla="*/ 47 h 173"/>
                  <a:gd name="T24" fmla="*/ 281 w 281"/>
                  <a:gd name="T25" fmla="*/ 55 h 173"/>
                  <a:gd name="T26" fmla="*/ 272 w 281"/>
                  <a:gd name="T27" fmla="*/ 14 h 173"/>
                  <a:gd name="T28" fmla="*/ 199 w 281"/>
                  <a:gd name="T29" fmla="*/ 0 h 173"/>
                  <a:gd name="T30" fmla="*/ 62 w 281"/>
                  <a:gd name="T31" fmla="*/ 0 h 173"/>
                  <a:gd name="T32" fmla="*/ 0 w 281"/>
                  <a:gd name="T33" fmla="*/ 14 h 173"/>
                  <a:gd name="T34" fmla="*/ 0 w 281"/>
                  <a:gd name="T35" fmla="*/ 1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73">
                    <a:moveTo>
                      <a:pt x="0" y="14"/>
                    </a:moveTo>
                    <a:lnTo>
                      <a:pt x="16" y="47"/>
                    </a:lnTo>
                    <a:lnTo>
                      <a:pt x="21" y="86"/>
                    </a:lnTo>
                    <a:lnTo>
                      <a:pt x="16" y="122"/>
                    </a:lnTo>
                    <a:lnTo>
                      <a:pt x="6" y="162"/>
                    </a:lnTo>
                    <a:lnTo>
                      <a:pt x="36" y="173"/>
                    </a:lnTo>
                    <a:lnTo>
                      <a:pt x="52" y="137"/>
                    </a:lnTo>
                    <a:lnTo>
                      <a:pt x="72" y="101"/>
                    </a:lnTo>
                    <a:lnTo>
                      <a:pt x="112" y="71"/>
                    </a:lnTo>
                    <a:lnTo>
                      <a:pt x="150" y="55"/>
                    </a:lnTo>
                    <a:lnTo>
                      <a:pt x="200" y="47"/>
                    </a:lnTo>
                    <a:lnTo>
                      <a:pt x="247" y="47"/>
                    </a:lnTo>
                    <a:lnTo>
                      <a:pt x="281" y="55"/>
                    </a:lnTo>
                    <a:lnTo>
                      <a:pt x="272" y="14"/>
                    </a:lnTo>
                    <a:lnTo>
                      <a:pt x="199" y="0"/>
                    </a:lnTo>
                    <a:lnTo>
                      <a:pt x="62" y="0"/>
                    </a:lnTo>
                    <a:lnTo>
                      <a:pt x="0" y="14"/>
                    </a:lnTo>
                    <a:lnTo>
                      <a:pt x="0" y="1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6" name="Freeform 1040"/>
              <p:cNvSpPr>
                <a:spLocks/>
              </p:cNvSpPr>
              <p:nvPr/>
            </p:nvSpPr>
            <p:spPr bwMode="auto">
              <a:xfrm>
                <a:off x="4021" y="2334"/>
                <a:ext cx="112" cy="109"/>
              </a:xfrm>
              <a:custGeom>
                <a:avLst/>
                <a:gdLst>
                  <a:gd name="T0" fmla="*/ 0 w 226"/>
                  <a:gd name="T1" fmla="*/ 35 h 218"/>
                  <a:gd name="T2" fmla="*/ 29 w 226"/>
                  <a:gd name="T3" fmla="*/ 22 h 218"/>
                  <a:gd name="T4" fmla="*/ 52 w 226"/>
                  <a:gd name="T5" fmla="*/ 0 h 218"/>
                  <a:gd name="T6" fmla="*/ 85 w 226"/>
                  <a:gd name="T7" fmla="*/ 15 h 218"/>
                  <a:gd name="T8" fmla="*/ 126 w 226"/>
                  <a:gd name="T9" fmla="*/ 25 h 218"/>
                  <a:gd name="T10" fmla="*/ 166 w 226"/>
                  <a:gd name="T11" fmla="*/ 25 h 218"/>
                  <a:gd name="T12" fmla="*/ 204 w 226"/>
                  <a:gd name="T13" fmla="*/ 20 h 218"/>
                  <a:gd name="T14" fmla="*/ 206 w 226"/>
                  <a:gd name="T15" fmla="*/ 49 h 218"/>
                  <a:gd name="T16" fmla="*/ 214 w 226"/>
                  <a:gd name="T17" fmla="*/ 72 h 218"/>
                  <a:gd name="T18" fmla="*/ 226 w 226"/>
                  <a:gd name="T19" fmla="*/ 87 h 218"/>
                  <a:gd name="T20" fmla="*/ 187 w 226"/>
                  <a:gd name="T21" fmla="*/ 89 h 218"/>
                  <a:gd name="T22" fmla="*/ 154 w 226"/>
                  <a:gd name="T23" fmla="*/ 101 h 218"/>
                  <a:gd name="T24" fmla="*/ 121 w 226"/>
                  <a:gd name="T25" fmla="*/ 122 h 218"/>
                  <a:gd name="T26" fmla="*/ 99 w 226"/>
                  <a:gd name="T27" fmla="*/ 159 h 218"/>
                  <a:gd name="T28" fmla="*/ 87 w 226"/>
                  <a:gd name="T29" fmla="*/ 193 h 218"/>
                  <a:gd name="T30" fmla="*/ 85 w 226"/>
                  <a:gd name="T31" fmla="*/ 218 h 218"/>
                  <a:gd name="T32" fmla="*/ 75 w 226"/>
                  <a:gd name="T33" fmla="*/ 213 h 218"/>
                  <a:gd name="T34" fmla="*/ 80 w 226"/>
                  <a:gd name="T35" fmla="*/ 184 h 218"/>
                  <a:gd name="T36" fmla="*/ 82 w 226"/>
                  <a:gd name="T37" fmla="*/ 154 h 218"/>
                  <a:gd name="T38" fmla="*/ 75 w 226"/>
                  <a:gd name="T39" fmla="*/ 121 h 218"/>
                  <a:gd name="T40" fmla="*/ 67 w 226"/>
                  <a:gd name="T41" fmla="*/ 92 h 218"/>
                  <a:gd name="T42" fmla="*/ 44 w 226"/>
                  <a:gd name="T43" fmla="*/ 64 h 218"/>
                  <a:gd name="T44" fmla="*/ 19 w 226"/>
                  <a:gd name="T45" fmla="*/ 44 h 218"/>
                  <a:gd name="T46" fmla="*/ 0 w 226"/>
                  <a:gd name="T47" fmla="*/ 35 h 218"/>
                  <a:gd name="T48" fmla="*/ 0 w 226"/>
                  <a:gd name="T49" fmla="*/ 3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18">
                    <a:moveTo>
                      <a:pt x="0" y="35"/>
                    </a:moveTo>
                    <a:lnTo>
                      <a:pt x="29" y="22"/>
                    </a:lnTo>
                    <a:lnTo>
                      <a:pt x="52" y="0"/>
                    </a:lnTo>
                    <a:lnTo>
                      <a:pt x="85" y="15"/>
                    </a:lnTo>
                    <a:lnTo>
                      <a:pt x="126" y="25"/>
                    </a:lnTo>
                    <a:lnTo>
                      <a:pt x="166" y="25"/>
                    </a:lnTo>
                    <a:lnTo>
                      <a:pt x="204" y="20"/>
                    </a:lnTo>
                    <a:lnTo>
                      <a:pt x="206" y="49"/>
                    </a:lnTo>
                    <a:lnTo>
                      <a:pt x="214" y="72"/>
                    </a:lnTo>
                    <a:lnTo>
                      <a:pt x="226" y="87"/>
                    </a:lnTo>
                    <a:lnTo>
                      <a:pt x="187" y="89"/>
                    </a:lnTo>
                    <a:lnTo>
                      <a:pt x="154" y="101"/>
                    </a:lnTo>
                    <a:lnTo>
                      <a:pt x="121" y="122"/>
                    </a:lnTo>
                    <a:lnTo>
                      <a:pt x="99" y="159"/>
                    </a:lnTo>
                    <a:lnTo>
                      <a:pt x="87" y="193"/>
                    </a:lnTo>
                    <a:lnTo>
                      <a:pt x="85" y="218"/>
                    </a:lnTo>
                    <a:lnTo>
                      <a:pt x="75" y="213"/>
                    </a:lnTo>
                    <a:lnTo>
                      <a:pt x="80" y="184"/>
                    </a:lnTo>
                    <a:lnTo>
                      <a:pt x="82" y="154"/>
                    </a:lnTo>
                    <a:lnTo>
                      <a:pt x="75" y="121"/>
                    </a:lnTo>
                    <a:lnTo>
                      <a:pt x="67" y="92"/>
                    </a:lnTo>
                    <a:lnTo>
                      <a:pt x="44" y="64"/>
                    </a:lnTo>
                    <a:lnTo>
                      <a:pt x="19" y="44"/>
                    </a:lnTo>
                    <a:lnTo>
                      <a:pt x="0" y="35"/>
                    </a:lnTo>
                    <a:lnTo>
                      <a:pt x="0" y="3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7" name="Freeform 1041"/>
              <p:cNvSpPr>
                <a:spLocks/>
              </p:cNvSpPr>
              <p:nvPr/>
            </p:nvSpPr>
            <p:spPr bwMode="auto">
              <a:xfrm>
                <a:off x="4170" y="2115"/>
                <a:ext cx="292" cy="153"/>
              </a:xfrm>
              <a:custGeom>
                <a:avLst/>
                <a:gdLst>
                  <a:gd name="T0" fmla="*/ 18 w 583"/>
                  <a:gd name="T1" fmla="*/ 296 h 306"/>
                  <a:gd name="T2" fmla="*/ 63 w 583"/>
                  <a:gd name="T3" fmla="*/ 286 h 306"/>
                  <a:gd name="T4" fmla="*/ 112 w 583"/>
                  <a:gd name="T5" fmla="*/ 286 h 306"/>
                  <a:gd name="T6" fmla="*/ 145 w 583"/>
                  <a:gd name="T7" fmla="*/ 294 h 306"/>
                  <a:gd name="T8" fmla="*/ 172 w 583"/>
                  <a:gd name="T9" fmla="*/ 306 h 306"/>
                  <a:gd name="T10" fmla="*/ 202 w 583"/>
                  <a:gd name="T11" fmla="*/ 294 h 306"/>
                  <a:gd name="T12" fmla="*/ 225 w 583"/>
                  <a:gd name="T13" fmla="*/ 253 h 306"/>
                  <a:gd name="T14" fmla="*/ 257 w 583"/>
                  <a:gd name="T15" fmla="*/ 228 h 306"/>
                  <a:gd name="T16" fmla="*/ 306 w 583"/>
                  <a:gd name="T17" fmla="*/ 211 h 306"/>
                  <a:gd name="T18" fmla="*/ 372 w 583"/>
                  <a:gd name="T19" fmla="*/ 206 h 306"/>
                  <a:gd name="T20" fmla="*/ 424 w 583"/>
                  <a:gd name="T21" fmla="*/ 214 h 306"/>
                  <a:gd name="T22" fmla="*/ 468 w 583"/>
                  <a:gd name="T23" fmla="*/ 234 h 306"/>
                  <a:gd name="T24" fmla="*/ 496 w 583"/>
                  <a:gd name="T25" fmla="*/ 268 h 306"/>
                  <a:gd name="T26" fmla="*/ 513 w 583"/>
                  <a:gd name="T27" fmla="*/ 301 h 306"/>
                  <a:gd name="T28" fmla="*/ 550 w 583"/>
                  <a:gd name="T29" fmla="*/ 289 h 306"/>
                  <a:gd name="T30" fmla="*/ 558 w 583"/>
                  <a:gd name="T31" fmla="*/ 234 h 306"/>
                  <a:gd name="T32" fmla="*/ 583 w 583"/>
                  <a:gd name="T33" fmla="*/ 142 h 306"/>
                  <a:gd name="T34" fmla="*/ 526 w 583"/>
                  <a:gd name="T35" fmla="*/ 142 h 306"/>
                  <a:gd name="T36" fmla="*/ 473 w 583"/>
                  <a:gd name="T37" fmla="*/ 129 h 306"/>
                  <a:gd name="T38" fmla="*/ 431 w 583"/>
                  <a:gd name="T39" fmla="*/ 109 h 306"/>
                  <a:gd name="T40" fmla="*/ 398 w 583"/>
                  <a:gd name="T41" fmla="*/ 75 h 306"/>
                  <a:gd name="T42" fmla="*/ 381 w 583"/>
                  <a:gd name="T43" fmla="*/ 49 h 306"/>
                  <a:gd name="T44" fmla="*/ 342 w 583"/>
                  <a:gd name="T45" fmla="*/ 75 h 306"/>
                  <a:gd name="T46" fmla="*/ 285 w 583"/>
                  <a:gd name="T47" fmla="*/ 82 h 306"/>
                  <a:gd name="T48" fmla="*/ 227 w 583"/>
                  <a:gd name="T49" fmla="*/ 75 h 306"/>
                  <a:gd name="T50" fmla="*/ 187 w 583"/>
                  <a:gd name="T51" fmla="*/ 57 h 306"/>
                  <a:gd name="T52" fmla="*/ 158 w 583"/>
                  <a:gd name="T53" fmla="*/ 29 h 306"/>
                  <a:gd name="T54" fmla="*/ 143 w 583"/>
                  <a:gd name="T55" fmla="*/ 0 h 306"/>
                  <a:gd name="T56" fmla="*/ 125 w 583"/>
                  <a:gd name="T57" fmla="*/ 29 h 306"/>
                  <a:gd name="T58" fmla="*/ 105 w 583"/>
                  <a:gd name="T59" fmla="*/ 47 h 306"/>
                  <a:gd name="T60" fmla="*/ 123 w 583"/>
                  <a:gd name="T61" fmla="*/ 75 h 306"/>
                  <a:gd name="T62" fmla="*/ 135 w 583"/>
                  <a:gd name="T63" fmla="*/ 121 h 306"/>
                  <a:gd name="T64" fmla="*/ 135 w 583"/>
                  <a:gd name="T65" fmla="*/ 176 h 306"/>
                  <a:gd name="T66" fmla="*/ 118 w 583"/>
                  <a:gd name="T67" fmla="*/ 223 h 306"/>
                  <a:gd name="T68" fmla="*/ 81 w 583"/>
                  <a:gd name="T69" fmla="*/ 258 h 306"/>
                  <a:gd name="T70" fmla="*/ 38 w 583"/>
                  <a:gd name="T71" fmla="*/ 284 h 306"/>
                  <a:gd name="T72" fmla="*/ 0 w 583"/>
                  <a:gd name="T73" fmla="*/ 294 h 306"/>
                  <a:gd name="T74" fmla="*/ 18 w 583"/>
                  <a:gd name="T75" fmla="*/ 296 h 306"/>
                  <a:gd name="T76" fmla="*/ 18 w 583"/>
                  <a:gd name="T77" fmla="*/ 29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3" h="306">
                    <a:moveTo>
                      <a:pt x="18" y="296"/>
                    </a:moveTo>
                    <a:lnTo>
                      <a:pt x="63" y="286"/>
                    </a:lnTo>
                    <a:lnTo>
                      <a:pt x="112" y="286"/>
                    </a:lnTo>
                    <a:lnTo>
                      <a:pt x="145" y="294"/>
                    </a:lnTo>
                    <a:lnTo>
                      <a:pt x="172" y="306"/>
                    </a:lnTo>
                    <a:lnTo>
                      <a:pt x="202" y="294"/>
                    </a:lnTo>
                    <a:lnTo>
                      <a:pt x="225" y="253"/>
                    </a:lnTo>
                    <a:lnTo>
                      <a:pt x="257" y="228"/>
                    </a:lnTo>
                    <a:lnTo>
                      <a:pt x="306" y="211"/>
                    </a:lnTo>
                    <a:lnTo>
                      <a:pt x="372" y="206"/>
                    </a:lnTo>
                    <a:lnTo>
                      <a:pt x="424" y="214"/>
                    </a:lnTo>
                    <a:lnTo>
                      <a:pt x="468" y="234"/>
                    </a:lnTo>
                    <a:lnTo>
                      <a:pt x="496" y="268"/>
                    </a:lnTo>
                    <a:lnTo>
                      <a:pt x="513" y="301"/>
                    </a:lnTo>
                    <a:lnTo>
                      <a:pt x="550" y="289"/>
                    </a:lnTo>
                    <a:lnTo>
                      <a:pt x="558" y="234"/>
                    </a:lnTo>
                    <a:lnTo>
                      <a:pt x="583" y="142"/>
                    </a:lnTo>
                    <a:lnTo>
                      <a:pt x="526" y="142"/>
                    </a:lnTo>
                    <a:lnTo>
                      <a:pt x="473" y="129"/>
                    </a:lnTo>
                    <a:lnTo>
                      <a:pt x="431" y="109"/>
                    </a:lnTo>
                    <a:lnTo>
                      <a:pt x="398" y="75"/>
                    </a:lnTo>
                    <a:lnTo>
                      <a:pt x="381" y="49"/>
                    </a:lnTo>
                    <a:lnTo>
                      <a:pt x="342" y="75"/>
                    </a:lnTo>
                    <a:lnTo>
                      <a:pt x="285" y="82"/>
                    </a:lnTo>
                    <a:lnTo>
                      <a:pt x="227" y="75"/>
                    </a:lnTo>
                    <a:lnTo>
                      <a:pt x="187" y="57"/>
                    </a:lnTo>
                    <a:lnTo>
                      <a:pt x="158" y="29"/>
                    </a:lnTo>
                    <a:lnTo>
                      <a:pt x="143" y="0"/>
                    </a:lnTo>
                    <a:lnTo>
                      <a:pt x="125" y="29"/>
                    </a:lnTo>
                    <a:lnTo>
                      <a:pt x="105" y="47"/>
                    </a:lnTo>
                    <a:lnTo>
                      <a:pt x="123" y="75"/>
                    </a:lnTo>
                    <a:lnTo>
                      <a:pt x="135" y="121"/>
                    </a:lnTo>
                    <a:lnTo>
                      <a:pt x="135" y="176"/>
                    </a:lnTo>
                    <a:lnTo>
                      <a:pt x="118" y="223"/>
                    </a:lnTo>
                    <a:lnTo>
                      <a:pt x="81" y="258"/>
                    </a:lnTo>
                    <a:lnTo>
                      <a:pt x="38" y="284"/>
                    </a:lnTo>
                    <a:lnTo>
                      <a:pt x="0" y="294"/>
                    </a:lnTo>
                    <a:lnTo>
                      <a:pt x="18" y="296"/>
                    </a:lnTo>
                    <a:lnTo>
                      <a:pt x="18" y="296"/>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8" name="Freeform 1042"/>
              <p:cNvSpPr>
                <a:spLocks/>
              </p:cNvSpPr>
              <p:nvPr/>
            </p:nvSpPr>
            <p:spPr bwMode="auto">
              <a:xfrm>
                <a:off x="4562" y="2016"/>
                <a:ext cx="96" cy="85"/>
              </a:xfrm>
              <a:custGeom>
                <a:avLst/>
                <a:gdLst>
                  <a:gd name="T0" fmla="*/ 59 w 193"/>
                  <a:gd name="T1" fmla="*/ 15 h 169"/>
                  <a:gd name="T2" fmla="*/ 35 w 193"/>
                  <a:gd name="T3" fmla="*/ 43 h 169"/>
                  <a:gd name="T4" fmla="*/ 20 w 193"/>
                  <a:gd name="T5" fmla="*/ 62 h 169"/>
                  <a:gd name="T6" fmla="*/ 20 w 193"/>
                  <a:gd name="T7" fmla="*/ 92 h 169"/>
                  <a:gd name="T8" fmla="*/ 12 w 193"/>
                  <a:gd name="T9" fmla="*/ 130 h 169"/>
                  <a:gd name="T10" fmla="*/ 0 w 193"/>
                  <a:gd name="T11" fmla="*/ 169 h 169"/>
                  <a:gd name="T12" fmla="*/ 52 w 193"/>
                  <a:gd name="T13" fmla="*/ 162 h 169"/>
                  <a:gd name="T14" fmla="*/ 134 w 193"/>
                  <a:gd name="T15" fmla="*/ 162 h 169"/>
                  <a:gd name="T16" fmla="*/ 193 w 193"/>
                  <a:gd name="T17" fmla="*/ 164 h 169"/>
                  <a:gd name="T18" fmla="*/ 188 w 193"/>
                  <a:gd name="T19" fmla="*/ 135 h 169"/>
                  <a:gd name="T20" fmla="*/ 186 w 193"/>
                  <a:gd name="T21" fmla="*/ 105 h 169"/>
                  <a:gd name="T22" fmla="*/ 154 w 193"/>
                  <a:gd name="T23" fmla="*/ 97 h 169"/>
                  <a:gd name="T24" fmla="*/ 119 w 193"/>
                  <a:gd name="T25" fmla="*/ 82 h 169"/>
                  <a:gd name="T26" fmla="*/ 91 w 193"/>
                  <a:gd name="T27" fmla="*/ 58 h 169"/>
                  <a:gd name="T28" fmla="*/ 72 w 193"/>
                  <a:gd name="T29" fmla="*/ 25 h 169"/>
                  <a:gd name="T30" fmla="*/ 64 w 193"/>
                  <a:gd name="T31" fmla="*/ 0 h 169"/>
                  <a:gd name="T32" fmla="*/ 59 w 193"/>
                  <a:gd name="T33" fmla="*/ 15 h 169"/>
                  <a:gd name="T34" fmla="*/ 59 w 193"/>
                  <a:gd name="T35" fmla="*/ 1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69">
                    <a:moveTo>
                      <a:pt x="59" y="15"/>
                    </a:moveTo>
                    <a:lnTo>
                      <a:pt x="35" y="43"/>
                    </a:lnTo>
                    <a:lnTo>
                      <a:pt x="20" y="62"/>
                    </a:lnTo>
                    <a:lnTo>
                      <a:pt x="20" y="92"/>
                    </a:lnTo>
                    <a:lnTo>
                      <a:pt x="12" y="130"/>
                    </a:lnTo>
                    <a:lnTo>
                      <a:pt x="0" y="169"/>
                    </a:lnTo>
                    <a:lnTo>
                      <a:pt x="52" y="162"/>
                    </a:lnTo>
                    <a:lnTo>
                      <a:pt x="134" y="162"/>
                    </a:lnTo>
                    <a:lnTo>
                      <a:pt x="193" y="164"/>
                    </a:lnTo>
                    <a:lnTo>
                      <a:pt x="188" y="135"/>
                    </a:lnTo>
                    <a:lnTo>
                      <a:pt x="186" y="105"/>
                    </a:lnTo>
                    <a:lnTo>
                      <a:pt x="154" y="97"/>
                    </a:lnTo>
                    <a:lnTo>
                      <a:pt x="119" y="82"/>
                    </a:lnTo>
                    <a:lnTo>
                      <a:pt x="91" y="58"/>
                    </a:lnTo>
                    <a:lnTo>
                      <a:pt x="72" y="25"/>
                    </a:lnTo>
                    <a:lnTo>
                      <a:pt x="64" y="0"/>
                    </a:lnTo>
                    <a:lnTo>
                      <a:pt x="59" y="15"/>
                    </a:lnTo>
                    <a:lnTo>
                      <a:pt x="59" y="1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59" name="Freeform 1043"/>
              <p:cNvSpPr>
                <a:spLocks/>
              </p:cNvSpPr>
              <p:nvPr/>
            </p:nvSpPr>
            <p:spPr bwMode="auto">
              <a:xfrm>
                <a:off x="4797" y="2137"/>
                <a:ext cx="149" cy="169"/>
              </a:xfrm>
              <a:custGeom>
                <a:avLst/>
                <a:gdLst>
                  <a:gd name="T0" fmla="*/ 7 w 298"/>
                  <a:gd name="T1" fmla="*/ 51 h 337"/>
                  <a:gd name="T2" fmla="*/ 58 w 298"/>
                  <a:gd name="T3" fmla="*/ 65 h 337"/>
                  <a:gd name="T4" fmla="*/ 102 w 298"/>
                  <a:gd name="T5" fmla="*/ 67 h 337"/>
                  <a:gd name="T6" fmla="*/ 155 w 298"/>
                  <a:gd name="T7" fmla="*/ 60 h 337"/>
                  <a:gd name="T8" fmla="*/ 194 w 298"/>
                  <a:gd name="T9" fmla="*/ 33 h 337"/>
                  <a:gd name="T10" fmla="*/ 216 w 298"/>
                  <a:gd name="T11" fmla="*/ 0 h 337"/>
                  <a:gd name="T12" fmla="*/ 254 w 298"/>
                  <a:gd name="T13" fmla="*/ 10 h 337"/>
                  <a:gd name="T14" fmla="*/ 296 w 298"/>
                  <a:gd name="T15" fmla="*/ 15 h 337"/>
                  <a:gd name="T16" fmla="*/ 262 w 298"/>
                  <a:gd name="T17" fmla="*/ 53 h 337"/>
                  <a:gd name="T18" fmla="*/ 241 w 298"/>
                  <a:gd name="T19" fmla="*/ 95 h 337"/>
                  <a:gd name="T20" fmla="*/ 234 w 298"/>
                  <a:gd name="T21" fmla="*/ 147 h 337"/>
                  <a:gd name="T22" fmla="*/ 236 w 298"/>
                  <a:gd name="T23" fmla="*/ 190 h 337"/>
                  <a:gd name="T24" fmla="*/ 257 w 298"/>
                  <a:gd name="T25" fmla="*/ 242 h 337"/>
                  <a:gd name="T26" fmla="*/ 296 w 298"/>
                  <a:gd name="T27" fmla="*/ 284 h 337"/>
                  <a:gd name="T28" fmla="*/ 298 w 298"/>
                  <a:gd name="T29" fmla="*/ 332 h 337"/>
                  <a:gd name="T30" fmla="*/ 264 w 298"/>
                  <a:gd name="T31" fmla="*/ 337 h 337"/>
                  <a:gd name="T32" fmla="*/ 229 w 298"/>
                  <a:gd name="T33" fmla="*/ 304 h 337"/>
                  <a:gd name="T34" fmla="*/ 194 w 298"/>
                  <a:gd name="T35" fmla="*/ 281 h 337"/>
                  <a:gd name="T36" fmla="*/ 159 w 298"/>
                  <a:gd name="T37" fmla="*/ 274 h 337"/>
                  <a:gd name="T38" fmla="*/ 115 w 298"/>
                  <a:gd name="T39" fmla="*/ 279 h 337"/>
                  <a:gd name="T40" fmla="*/ 67 w 298"/>
                  <a:gd name="T41" fmla="*/ 291 h 337"/>
                  <a:gd name="T42" fmla="*/ 28 w 298"/>
                  <a:gd name="T43" fmla="*/ 312 h 337"/>
                  <a:gd name="T44" fmla="*/ 0 w 298"/>
                  <a:gd name="T45" fmla="*/ 337 h 337"/>
                  <a:gd name="T46" fmla="*/ 25 w 298"/>
                  <a:gd name="T47" fmla="*/ 296 h 337"/>
                  <a:gd name="T48" fmla="*/ 38 w 298"/>
                  <a:gd name="T49" fmla="*/ 260 h 337"/>
                  <a:gd name="T50" fmla="*/ 38 w 298"/>
                  <a:gd name="T51" fmla="*/ 190 h 337"/>
                  <a:gd name="T52" fmla="*/ 33 w 298"/>
                  <a:gd name="T53" fmla="*/ 132 h 337"/>
                  <a:gd name="T54" fmla="*/ 20 w 298"/>
                  <a:gd name="T55" fmla="*/ 72 h 337"/>
                  <a:gd name="T56" fmla="*/ 7 w 298"/>
                  <a:gd name="T57" fmla="*/ 51 h 337"/>
                  <a:gd name="T58" fmla="*/ 7 w 298"/>
                  <a:gd name="T59" fmla="*/ 5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8" h="337">
                    <a:moveTo>
                      <a:pt x="7" y="51"/>
                    </a:moveTo>
                    <a:lnTo>
                      <a:pt x="58" y="65"/>
                    </a:lnTo>
                    <a:lnTo>
                      <a:pt x="102" y="67"/>
                    </a:lnTo>
                    <a:lnTo>
                      <a:pt x="155" y="60"/>
                    </a:lnTo>
                    <a:lnTo>
                      <a:pt x="194" y="33"/>
                    </a:lnTo>
                    <a:lnTo>
                      <a:pt x="216" y="0"/>
                    </a:lnTo>
                    <a:lnTo>
                      <a:pt x="254" y="10"/>
                    </a:lnTo>
                    <a:lnTo>
                      <a:pt x="296" y="15"/>
                    </a:lnTo>
                    <a:lnTo>
                      <a:pt x="262" y="53"/>
                    </a:lnTo>
                    <a:lnTo>
                      <a:pt x="241" y="95"/>
                    </a:lnTo>
                    <a:lnTo>
                      <a:pt x="234" y="147"/>
                    </a:lnTo>
                    <a:lnTo>
                      <a:pt x="236" y="190"/>
                    </a:lnTo>
                    <a:lnTo>
                      <a:pt x="257" y="242"/>
                    </a:lnTo>
                    <a:lnTo>
                      <a:pt x="296" y="284"/>
                    </a:lnTo>
                    <a:lnTo>
                      <a:pt x="298" y="332"/>
                    </a:lnTo>
                    <a:lnTo>
                      <a:pt x="264" y="337"/>
                    </a:lnTo>
                    <a:lnTo>
                      <a:pt x="229" y="304"/>
                    </a:lnTo>
                    <a:lnTo>
                      <a:pt x="194" y="281"/>
                    </a:lnTo>
                    <a:lnTo>
                      <a:pt x="159" y="274"/>
                    </a:lnTo>
                    <a:lnTo>
                      <a:pt x="115" y="279"/>
                    </a:lnTo>
                    <a:lnTo>
                      <a:pt x="67" y="291"/>
                    </a:lnTo>
                    <a:lnTo>
                      <a:pt x="28" y="312"/>
                    </a:lnTo>
                    <a:lnTo>
                      <a:pt x="0" y="337"/>
                    </a:lnTo>
                    <a:lnTo>
                      <a:pt x="25" y="296"/>
                    </a:lnTo>
                    <a:lnTo>
                      <a:pt x="38" y="260"/>
                    </a:lnTo>
                    <a:lnTo>
                      <a:pt x="38" y="190"/>
                    </a:lnTo>
                    <a:lnTo>
                      <a:pt x="33" y="132"/>
                    </a:lnTo>
                    <a:lnTo>
                      <a:pt x="20" y="72"/>
                    </a:lnTo>
                    <a:lnTo>
                      <a:pt x="7" y="51"/>
                    </a:lnTo>
                    <a:lnTo>
                      <a:pt x="7" y="5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0" name="Freeform 1044"/>
              <p:cNvSpPr>
                <a:spLocks/>
              </p:cNvSpPr>
              <p:nvPr/>
            </p:nvSpPr>
            <p:spPr bwMode="auto">
              <a:xfrm>
                <a:off x="5052" y="2370"/>
                <a:ext cx="159" cy="120"/>
              </a:xfrm>
              <a:custGeom>
                <a:avLst/>
                <a:gdLst>
                  <a:gd name="T0" fmla="*/ 14 w 318"/>
                  <a:gd name="T1" fmla="*/ 45 h 241"/>
                  <a:gd name="T2" fmla="*/ 9 w 318"/>
                  <a:gd name="T3" fmla="*/ 69 h 241"/>
                  <a:gd name="T4" fmla="*/ 4 w 318"/>
                  <a:gd name="T5" fmla="*/ 101 h 241"/>
                  <a:gd name="T6" fmla="*/ 37 w 318"/>
                  <a:gd name="T7" fmla="*/ 116 h 241"/>
                  <a:gd name="T8" fmla="*/ 70 w 318"/>
                  <a:gd name="T9" fmla="*/ 136 h 241"/>
                  <a:gd name="T10" fmla="*/ 96 w 318"/>
                  <a:gd name="T11" fmla="*/ 164 h 241"/>
                  <a:gd name="T12" fmla="*/ 109 w 318"/>
                  <a:gd name="T13" fmla="*/ 199 h 241"/>
                  <a:gd name="T14" fmla="*/ 114 w 318"/>
                  <a:gd name="T15" fmla="*/ 241 h 241"/>
                  <a:gd name="T16" fmla="*/ 129 w 318"/>
                  <a:gd name="T17" fmla="*/ 199 h 241"/>
                  <a:gd name="T18" fmla="*/ 151 w 318"/>
                  <a:gd name="T19" fmla="*/ 166 h 241"/>
                  <a:gd name="T20" fmla="*/ 189 w 318"/>
                  <a:gd name="T21" fmla="*/ 139 h 241"/>
                  <a:gd name="T22" fmla="*/ 246 w 318"/>
                  <a:gd name="T23" fmla="*/ 122 h 241"/>
                  <a:gd name="T24" fmla="*/ 285 w 318"/>
                  <a:gd name="T25" fmla="*/ 127 h 241"/>
                  <a:gd name="T26" fmla="*/ 300 w 318"/>
                  <a:gd name="T27" fmla="*/ 94 h 241"/>
                  <a:gd name="T28" fmla="*/ 318 w 318"/>
                  <a:gd name="T29" fmla="*/ 72 h 241"/>
                  <a:gd name="T30" fmla="*/ 273 w 318"/>
                  <a:gd name="T31" fmla="*/ 101 h 241"/>
                  <a:gd name="T32" fmla="*/ 218 w 318"/>
                  <a:gd name="T33" fmla="*/ 116 h 241"/>
                  <a:gd name="T34" fmla="*/ 179 w 318"/>
                  <a:gd name="T35" fmla="*/ 117 h 241"/>
                  <a:gd name="T36" fmla="*/ 132 w 318"/>
                  <a:gd name="T37" fmla="*/ 116 h 241"/>
                  <a:gd name="T38" fmla="*/ 91 w 318"/>
                  <a:gd name="T39" fmla="*/ 94 h 241"/>
                  <a:gd name="T40" fmla="*/ 55 w 318"/>
                  <a:gd name="T41" fmla="*/ 64 h 241"/>
                  <a:gd name="T42" fmla="*/ 32 w 318"/>
                  <a:gd name="T43" fmla="*/ 29 h 241"/>
                  <a:gd name="T44" fmla="*/ 20 w 318"/>
                  <a:gd name="T45" fmla="*/ 0 h 241"/>
                  <a:gd name="T46" fmla="*/ 0 w 318"/>
                  <a:gd name="T47" fmla="*/ 0 h 241"/>
                  <a:gd name="T48" fmla="*/ 9 w 318"/>
                  <a:gd name="T49" fmla="*/ 17 h 241"/>
                  <a:gd name="T50" fmla="*/ 14 w 318"/>
                  <a:gd name="T51" fmla="*/ 45 h 241"/>
                  <a:gd name="T52" fmla="*/ 14 w 318"/>
                  <a:gd name="T53" fmla="*/ 4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1">
                    <a:moveTo>
                      <a:pt x="14" y="45"/>
                    </a:moveTo>
                    <a:lnTo>
                      <a:pt x="9" y="69"/>
                    </a:lnTo>
                    <a:lnTo>
                      <a:pt x="4" y="101"/>
                    </a:lnTo>
                    <a:lnTo>
                      <a:pt x="37" y="116"/>
                    </a:lnTo>
                    <a:lnTo>
                      <a:pt x="70" y="136"/>
                    </a:lnTo>
                    <a:lnTo>
                      <a:pt x="96" y="164"/>
                    </a:lnTo>
                    <a:lnTo>
                      <a:pt x="109" y="199"/>
                    </a:lnTo>
                    <a:lnTo>
                      <a:pt x="114" y="241"/>
                    </a:lnTo>
                    <a:lnTo>
                      <a:pt x="129" y="199"/>
                    </a:lnTo>
                    <a:lnTo>
                      <a:pt x="151" y="166"/>
                    </a:lnTo>
                    <a:lnTo>
                      <a:pt x="189" y="139"/>
                    </a:lnTo>
                    <a:lnTo>
                      <a:pt x="246" y="122"/>
                    </a:lnTo>
                    <a:lnTo>
                      <a:pt x="285" y="127"/>
                    </a:lnTo>
                    <a:lnTo>
                      <a:pt x="300" y="94"/>
                    </a:lnTo>
                    <a:lnTo>
                      <a:pt x="318" y="72"/>
                    </a:lnTo>
                    <a:lnTo>
                      <a:pt x="273" y="101"/>
                    </a:lnTo>
                    <a:lnTo>
                      <a:pt x="218" y="116"/>
                    </a:lnTo>
                    <a:lnTo>
                      <a:pt x="179" y="117"/>
                    </a:lnTo>
                    <a:lnTo>
                      <a:pt x="132" y="116"/>
                    </a:lnTo>
                    <a:lnTo>
                      <a:pt x="91" y="94"/>
                    </a:lnTo>
                    <a:lnTo>
                      <a:pt x="55" y="64"/>
                    </a:lnTo>
                    <a:lnTo>
                      <a:pt x="32" y="29"/>
                    </a:lnTo>
                    <a:lnTo>
                      <a:pt x="20" y="0"/>
                    </a:lnTo>
                    <a:lnTo>
                      <a:pt x="0" y="0"/>
                    </a:lnTo>
                    <a:lnTo>
                      <a:pt x="9" y="17"/>
                    </a:lnTo>
                    <a:lnTo>
                      <a:pt x="14" y="45"/>
                    </a:lnTo>
                    <a:lnTo>
                      <a:pt x="14" y="4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1" name="Freeform 1045"/>
              <p:cNvSpPr>
                <a:spLocks/>
              </p:cNvSpPr>
              <p:nvPr/>
            </p:nvSpPr>
            <p:spPr bwMode="auto">
              <a:xfrm>
                <a:off x="5093" y="2524"/>
                <a:ext cx="30" cy="47"/>
              </a:xfrm>
              <a:custGeom>
                <a:avLst/>
                <a:gdLst>
                  <a:gd name="T0" fmla="*/ 0 w 58"/>
                  <a:gd name="T1" fmla="*/ 43 h 93"/>
                  <a:gd name="T2" fmla="*/ 18 w 58"/>
                  <a:gd name="T3" fmla="*/ 28 h 93"/>
                  <a:gd name="T4" fmla="*/ 33 w 58"/>
                  <a:gd name="T5" fmla="*/ 0 h 93"/>
                  <a:gd name="T6" fmla="*/ 40 w 58"/>
                  <a:gd name="T7" fmla="*/ 17 h 93"/>
                  <a:gd name="T8" fmla="*/ 58 w 58"/>
                  <a:gd name="T9" fmla="*/ 37 h 93"/>
                  <a:gd name="T10" fmla="*/ 35 w 58"/>
                  <a:gd name="T11" fmla="*/ 52 h 93"/>
                  <a:gd name="T12" fmla="*/ 18 w 58"/>
                  <a:gd name="T13" fmla="*/ 75 h 93"/>
                  <a:gd name="T14" fmla="*/ 7 w 58"/>
                  <a:gd name="T15" fmla="*/ 93 h 93"/>
                  <a:gd name="T16" fmla="*/ 7 w 58"/>
                  <a:gd name="T17" fmla="*/ 72 h 93"/>
                  <a:gd name="T18" fmla="*/ 5 w 58"/>
                  <a:gd name="T19" fmla="*/ 57 h 93"/>
                  <a:gd name="T20" fmla="*/ 0 w 58"/>
                  <a:gd name="T21" fmla="*/ 43 h 93"/>
                  <a:gd name="T22" fmla="*/ 0 w 58"/>
                  <a:gd name="T23"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93">
                    <a:moveTo>
                      <a:pt x="0" y="43"/>
                    </a:moveTo>
                    <a:lnTo>
                      <a:pt x="18" y="28"/>
                    </a:lnTo>
                    <a:lnTo>
                      <a:pt x="33" y="0"/>
                    </a:lnTo>
                    <a:lnTo>
                      <a:pt x="40" y="17"/>
                    </a:lnTo>
                    <a:lnTo>
                      <a:pt x="58" y="37"/>
                    </a:lnTo>
                    <a:lnTo>
                      <a:pt x="35" y="52"/>
                    </a:lnTo>
                    <a:lnTo>
                      <a:pt x="18" y="75"/>
                    </a:lnTo>
                    <a:lnTo>
                      <a:pt x="7" y="93"/>
                    </a:lnTo>
                    <a:lnTo>
                      <a:pt x="7" y="72"/>
                    </a:lnTo>
                    <a:lnTo>
                      <a:pt x="5" y="57"/>
                    </a:lnTo>
                    <a:lnTo>
                      <a:pt x="0" y="43"/>
                    </a:lnTo>
                    <a:lnTo>
                      <a:pt x="0" y="43"/>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2" name="Freeform 1046"/>
              <p:cNvSpPr>
                <a:spLocks/>
              </p:cNvSpPr>
              <p:nvPr/>
            </p:nvSpPr>
            <p:spPr bwMode="auto">
              <a:xfrm>
                <a:off x="3969" y="2870"/>
                <a:ext cx="281" cy="194"/>
              </a:xfrm>
              <a:custGeom>
                <a:avLst/>
                <a:gdLst>
                  <a:gd name="T0" fmla="*/ 17 w 562"/>
                  <a:gd name="T1" fmla="*/ 0 h 388"/>
                  <a:gd name="T2" fmla="*/ 131 w 562"/>
                  <a:gd name="T3" fmla="*/ 62 h 388"/>
                  <a:gd name="T4" fmla="*/ 109 w 562"/>
                  <a:gd name="T5" fmla="*/ 82 h 388"/>
                  <a:gd name="T6" fmla="*/ 97 w 562"/>
                  <a:gd name="T7" fmla="*/ 116 h 388"/>
                  <a:gd name="T8" fmla="*/ 102 w 562"/>
                  <a:gd name="T9" fmla="*/ 172 h 388"/>
                  <a:gd name="T10" fmla="*/ 143 w 562"/>
                  <a:gd name="T11" fmla="*/ 254 h 388"/>
                  <a:gd name="T12" fmla="*/ 174 w 562"/>
                  <a:gd name="T13" fmla="*/ 289 h 388"/>
                  <a:gd name="T14" fmla="*/ 218 w 562"/>
                  <a:gd name="T15" fmla="*/ 311 h 388"/>
                  <a:gd name="T16" fmla="*/ 270 w 562"/>
                  <a:gd name="T17" fmla="*/ 303 h 388"/>
                  <a:gd name="T18" fmla="*/ 330 w 562"/>
                  <a:gd name="T19" fmla="*/ 259 h 388"/>
                  <a:gd name="T20" fmla="*/ 455 w 562"/>
                  <a:gd name="T21" fmla="*/ 328 h 388"/>
                  <a:gd name="T22" fmla="*/ 562 w 562"/>
                  <a:gd name="T23" fmla="*/ 381 h 388"/>
                  <a:gd name="T24" fmla="*/ 462 w 562"/>
                  <a:gd name="T25" fmla="*/ 388 h 388"/>
                  <a:gd name="T26" fmla="*/ 203 w 562"/>
                  <a:gd name="T27" fmla="*/ 388 h 388"/>
                  <a:gd name="T28" fmla="*/ 22 w 562"/>
                  <a:gd name="T29" fmla="*/ 373 h 388"/>
                  <a:gd name="T30" fmla="*/ 12 w 562"/>
                  <a:gd name="T31" fmla="*/ 254 h 388"/>
                  <a:gd name="T32" fmla="*/ 0 w 562"/>
                  <a:gd name="T33" fmla="*/ 77 h 388"/>
                  <a:gd name="T34" fmla="*/ 0 w 562"/>
                  <a:gd name="T35" fmla="*/ 2 h 388"/>
                  <a:gd name="T36" fmla="*/ 17 w 562"/>
                  <a:gd name="T37" fmla="*/ 0 h 388"/>
                  <a:gd name="T38" fmla="*/ 17 w 562"/>
                  <a:gd name="T3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2" h="388">
                    <a:moveTo>
                      <a:pt x="17" y="0"/>
                    </a:moveTo>
                    <a:lnTo>
                      <a:pt x="131" y="62"/>
                    </a:lnTo>
                    <a:lnTo>
                      <a:pt x="109" y="82"/>
                    </a:lnTo>
                    <a:lnTo>
                      <a:pt x="97" y="116"/>
                    </a:lnTo>
                    <a:lnTo>
                      <a:pt x="102" y="172"/>
                    </a:lnTo>
                    <a:lnTo>
                      <a:pt x="143" y="254"/>
                    </a:lnTo>
                    <a:lnTo>
                      <a:pt x="174" y="289"/>
                    </a:lnTo>
                    <a:lnTo>
                      <a:pt x="218" y="311"/>
                    </a:lnTo>
                    <a:lnTo>
                      <a:pt x="270" y="303"/>
                    </a:lnTo>
                    <a:lnTo>
                      <a:pt x="330" y="259"/>
                    </a:lnTo>
                    <a:lnTo>
                      <a:pt x="455" y="328"/>
                    </a:lnTo>
                    <a:lnTo>
                      <a:pt x="562" y="381"/>
                    </a:lnTo>
                    <a:lnTo>
                      <a:pt x="462" y="388"/>
                    </a:lnTo>
                    <a:lnTo>
                      <a:pt x="203" y="388"/>
                    </a:lnTo>
                    <a:lnTo>
                      <a:pt x="22" y="373"/>
                    </a:lnTo>
                    <a:lnTo>
                      <a:pt x="12" y="254"/>
                    </a:lnTo>
                    <a:lnTo>
                      <a:pt x="0" y="77"/>
                    </a:lnTo>
                    <a:lnTo>
                      <a:pt x="0" y="2"/>
                    </a:lnTo>
                    <a:lnTo>
                      <a:pt x="17" y="0"/>
                    </a:lnTo>
                    <a:lnTo>
                      <a:pt x="17"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3" name="Freeform 1047"/>
              <p:cNvSpPr>
                <a:spLocks/>
              </p:cNvSpPr>
              <p:nvPr/>
            </p:nvSpPr>
            <p:spPr bwMode="auto">
              <a:xfrm>
                <a:off x="4233" y="2742"/>
                <a:ext cx="97" cy="123"/>
              </a:xfrm>
              <a:custGeom>
                <a:avLst/>
                <a:gdLst>
                  <a:gd name="T0" fmla="*/ 194 w 194"/>
                  <a:gd name="T1" fmla="*/ 71 h 246"/>
                  <a:gd name="T2" fmla="*/ 194 w 194"/>
                  <a:gd name="T3" fmla="*/ 169 h 246"/>
                  <a:gd name="T4" fmla="*/ 194 w 194"/>
                  <a:gd name="T5" fmla="*/ 246 h 246"/>
                  <a:gd name="T6" fmla="*/ 140 w 194"/>
                  <a:gd name="T7" fmla="*/ 213 h 246"/>
                  <a:gd name="T8" fmla="*/ 132 w 194"/>
                  <a:gd name="T9" fmla="*/ 171 h 246"/>
                  <a:gd name="T10" fmla="*/ 114 w 194"/>
                  <a:gd name="T11" fmla="*/ 127 h 246"/>
                  <a:gd name="T12" fmla="*/ 77 w 194"/>
                  <a:gd name="T13" fmla="*/ 79 h 246"/>
                  <a:gd name="T14" fmla="*/ 37 w 194"/>
                  <a:gd name="T15" fmla="*/ 50 h 246"/>
                  <a:gd name="T16" fmla="*/ 0 w 194"/>
                  <a:gd name="T17" fmla="*/ 34 h 246"/>
                  <a:gd name="T18" fmla="*/ 37 w 194"/>
                  <a:gd name="T19" fmla="*/ 29 h 246"/>
                  <a:gd name="T20" fmla="*/ 70 w 194"/>
                  <a:gd name="T21" fmla="*/ 14 h 246"/>
                  <a:gd name="T22" fmla="*/ 92 w 194"/>
                  <a:gd name="T23" fmla="*/ 0 h 246"/>
                  <a:gd name="T24" fmla="*/ 102 w 194"/>
                  <a:gd name="T25" fmla="*/ 19 h 246"/>
                  <a:gd name="T26" fmla="*/ 124 w 194"/>
                  <a:gd name="T27" fmla="*/ 40 h 246"/>
                  <a:gd name="T28" fmla="*/ 155 w 194"/>
                  <a:gd name="T29" fmla="*/ 60 h 246"/>
                  <a:gd name="T30" fmla="*/ 194 w 194"/>
                  <a:gd name="T31" fmla="*/ 71 h 246"/>
                  <a:gd name="T32" fmla="*/ 194 w 194"/>
                  <a:gd name="T33" fmla="*/ 7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4" h="246">
                    <a:moveTo>
                      <a:pt x="194" y="71"/>
                    </a:moveTo>
                    <a:lnTo>
                      <a:pt x="194" y="169"/>
                    </a:lnTo>
                    <a:lnTo>
                      <a:pt x="194" y="246"/>
                    </a:lnTo>
                    <a:lnTo>
                      <a:pt x="140" y="213"/>
                    </a:lnTo>
                    <a:lnTo>
                      <a:pt x="132" y="171"/>
                    </a:lnTo>
                    <a:lnTo>
                      <a:pt x="114" y="127"/>
                    </a:lnTo>
                    <a:lnTo>
                      <a:pt x="77" y="79"/>
                    </a:lnTo>
                    <a:lnTo>
                      <a:pt x="37" y="50"/>
                    </a:lnTo>
                    <a:lnTo>
                      <a:pt x="0" y="34"/>
                    </a:lnTo>
                    <a:lnTo>
                      <a:pt x="37" y="29"/>
                    </a:lnTo>
                    <a:lnTo>
                      <a:pt x="70" y="14"/>
                    </a:lnTo>
                    <a:lnTo>
                      <a:pt x="92" y="0"/>
                    </a:lnTo>
                    <a:lnTo>
                      <a:pt x="102" y="19"/>
                    </a:lnTo>
                    <a:lnTo>
                      <a:pt x="124" y="40"/>
                    </a:lnTo>
                    <a:lnTo>
                      <a:pt x="155" y="60"/>
                    </a:lnTo>
                    <a:lnTo>
                      <a:pt x="194" y="71"/>
                    </a:lnTo>
                    <a:lnTo>
                      <a:pt x="194" y="7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4" name="Freeform 1048"/>
              <p:cNvSpPr>
                <a:spLocks/>
              </p:cNvSpPr>
              <p:nvPr/>
            </p:nvSpPr>
            <p:spPr bwMode="auto">
              <a:xfrm>
                <a:off x="5220" y="3087"/>
                <a:ext cx="15" cy="13"/>
              </a:xfrm>
              <a:custGeom>
                <a:avLst/>
                <a:gdLst>
                  <a:gd name="T0" fmla="*/ 7 w 31"/>
                  <a:gd name="T1" fmla="*/ 2 h 25"/>
                  <a:gd name="T2" fmla="*/ 0 w 31"/>
                  <a:gd name="T3" fmla="*/ 25 h 25"/>
                  <a:gd name="T4" fmla="*/ 29 w 31"/>
                  <a:gd name="T5" fmla="*/ 25 h 25"/>
                  <a:gd name="T6" fmla="*/ 31 w 31"/>
                  <a:gd name="T7" fmla="*/ 0 h 25"/>
                  <a:gd name="T8" fmla="*/ 7 w 31"/>
                  <a:gd name="T9" fmla="*/ 2 h 25"/>
                  <a:gd name="T10" fmla="*/ 7 w 31"/>
                  <a:gd name="T11" fmla="*/ 2 h 25"/>
                </a:gdLst>
                <a:ahLst/>
                <a:cxnLst>
                  <a:cxn ang="0">
                    <a:pos x="T0" y="T1"/>
                  </a:cxn>
                  <a:cxn ang="0">
                    <a:pos x="T2" y="T3"/>
                  </a:cxn>
                  <a:cxn ang="0">
                    <a:pos x="T4" y="T5"/>
                  </a:cxn>
                  <a:cxn ang="0">
                    <a:pos x="T6" y="T7"/>
                  </a:cxn>
                  <a:cxn ang="0">
                    <a:pos x="T8" y="T9"/>
                  </a:cxn>
                  <a:cxn ang="0">
                    <a:pos x="T10" y="T11"/>
                  </a:cxn>
                </a:cxnLst>
                <a:rect l="0" t="0" r="r" b="b"/>
                <a:pathLst>
                  <a:path w="31" h="25">
                    <a:moveTo>
                      <a:pt x="7" y="2"/>
                    </a:moveTo>
                    <a:lnTo>
                      <a:pt x="0" y="25"/>
                    </a:lnTo>
                    <a:lnTo>
                      <a:pt x="29" y="25"/>
                    </a:lnTo>
                    <a:lnTo>
                      <a:pt x="31" y="0"/>
                    </a:lnTo>
                    <a:lnTo>
                      <a:pt x="7" y="2"/>
                    </a:lnTo>
                    <a:lnTo>
                      <a:pt x="7"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5" name="Freeform 1049"/>
              <p:cNvSpPr>
                <a:spLocks/>
              </p:cNvSpPr>
              <p:nvPr/>
            </p:nvSpPr>
            <p:spPr bwMode="auto">
              <a:xfrm>
                <a:off x="5073" y="3102"/>
                <a:ext cx="25" cy="11"/>
              </a:xfrm>
              <a:custGeom>
                <a:avLst/>
                <a:gdLst>
                  <a:gd name="T0" fmla="*/ 47 w 52"/>
                  <a:gd name="T1" fmla="*/ 5 h 24"/>
                  <a:gd name="T2" fmla="*/ 52 w 52"/>
                  <a:gd name="T3" fmla="*/ 24 h 24"/>
                  <a:gd name="T4" fmla="*/ 0 w 52"/>
                  <a:gd name="T5" fmla="*/ 17 h 24"/>
                  <a:gd name="T6" fmla="*/ 32 w 52"/>
                  <a:gd name="T7" fmla="*/ 0 h 24"/>
                  <a:gd name="T8" fmla="*/ 47 w 52"/>
                  <a:gd name="T9" fmla="*/ 5 h 24"/>
                  <a:gd name="T10" fmla="*/ 47 w 52"/>
                  <a:gd name="T11" fmla="*/ 5 h 24"/>
                </a:gdLst>
                <a:ahLst/>
                <a:cxnLst>
                  <a:cxn ang="0">
                    <a:pos x="T0" y="T1"/>
                  </a:cxn>
                  <a:cxn ang="0">
                    <a:pos x="T2" y="T3"/>
                  </a:cxn>
                  <a:cxn ang="0">
                    <a:pos x="T4" y="T5"/>
                  </a:cxn>
                  <a:cxn ang="0">
                    <a:pos x="T6" y="T7"/>
                  </a:cxn>
                  <a:cxn ang="0">
                    <a:pos x="T8" y="T9"/>
                  </a:cxn>
                  <a:cxn ang="0">
                    <a:pos x="T10" y="T11"/>
                  </a:cxn>
                </a:cxnLst>
                <a:rect l="0" t="0" r="r" b="b"/>
                <a:pathLst>
                  <a:path w="52" h="24">
                    <a:moveTo>
                      <a:pt x="47" y="5"/>
                    </a:moveTo>
                    <a:lnTo>
                      <a:pt x="52" y="24"/>
                    </a:lnTo>
                    <a:lnTo>
                      <a:pt x="0" y="17"/>
                    </a:lnTo>
                    <a:lnTo>
                      <a:pt x="32" y="0"/>
                    </a:lnTo>
                    <a:lnTo>
                      <a:pt x="47" y="5"/>
                    </a:lnTo>
                    <a:lnTo>
                      <a:pt x="47" y="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6" name="Freeform 1050"/>
              <p:cNvSpPr>
                <a:spLocks/>
              </p:cNvSpPr>
              <p:nvPr/>
            </p:nvSpPr>
            <p:spPr bwMode="auto">
              <a:xfrm>
                <a:off x="4920" y="3000"/>
                <a:ext cx="66" cy="107"/>
              </a:xfrm>
              <a:custGeom>
                <a:avLst/>
                <a:gdLst>
                  <a:gd name="T0" fmla="*/ 134 w 134"/>
                  <a:gd name="T1" fmla="*/ 194 h 212"/>
                  <a:gd name="T2" fmla="*/ 119 w 134"/>
                  <a:gd name="T3" fmla="*/ 169 h 212"/>
                  <a:gd name="T4" fmla="*/ 105 w 134"/>
                  <a:gd name="T5" fmla="*/ 130 h 212"/>
                  <a:gd name="T6" fmla="*/ 102 w 134"/>
                  <a:gd name="T7" fmla="*/ 87 h 212"/>
                  <a:gd name="T8" fmla="*/ 105 w 134"/>
                  <a:gd name="T9" fmla="*/ 60 h 212"/>
                  <a:gd name="T10" fmla="*/ 69 w 134"/>
                  <a:gd name="T11" fmla="*/ 50 h 212"/>
                  <a:gd name="T12" fmla="*/ 30 w 134"/>
                  <a:gd name="T13" fmla="*/ 27 h 212"/>
                  <a:gd name="T14" fmla="*/ 10 w 134"/>
                  <a:gd name="T15" fmla="*/ 0 h 212"/>
                  <a:gd name="T16" fmla="*/ 10 w 134"/>
                  <a:gd name="T17" fmla="*/ 64 h 212"/>
                  <a:gd name="T18" fmla="*/ 13 w 134"/>
                  <a:gd name="T19" fmla="*/ 192 h 212"/>
                  <a:gd name="T20" fmla="*/ 0 w 134"/>
                  <a:gd name="T21" fmla="*/ 212 h 212"/>
                  <a:gd name="T22" fmla="*/ 80 w 134"/>
                  <a:gd name="T23" fmla="*/ 209 h 212"/>
                  <a:gd name="T24" fmla="*/ 134 w 134"/>
                  <a:gd name="T25" fmla="*/ 194 h 212"/>
                  <a:gd name="T26" fmla="*/ 134 w 134"/>
                  <a:gd name="T27" fmla="*/ 1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12">
                    <a:moveTo>
                      <a:pt x="134" y="194"/>
                    </a:moveTo>
                    <a:lnTo>
                      <a:pt x="119" y="169"/>
                    </a:lnTo>
                    <a:lnTo>
                      <a:pt x="105" y="130"/>
                    </a:lnTo>
                    <a:lnTo>
                      <a:pt x="102" y="87"/>
                    </a:lnTo>
                    <a:lnTo>
                      <a:pt x="105" y="60"/>
                    </a:lnTo>
                    <a:lnTo>
                      <a:pt x="69" y="50"/>
                    </a:lnTo>
                    <a:lnTo>
                      <a:pt x="30" y="27"/>
                    </a:lnTo>
                    <a:lnTo>
                      <a:pt x="10" y="0"/>
                    </a:lnTo>
                    <a:lnTo>
                      <a:pt x="10" y="64"/>
                    </a:lnTo>
                    <a:lnTo>
                      <a:pt x="13" y="192"/>
                    </a:lnTo>
                    <a:lnTo>
                      <a:pt x="0" y="212"/>
                    </a:lnTo>
                    <a:lnTo>
                      <a:pt x="80" y="209"/>
                    </a:lnTo>
                    <a:lnTo>
                      <a:pt x="134" y="194"/>
                    </a:lnTo>
                    <a:lnTo>
                      <a:pt x="134" y="19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7" name="Freeform 1051"/>
              <p:cNvSpPr>
                <a:spLocks/>
              </p:cNvSpPr>
              <p:nvPr/>
            </p:nvSpPr>
            <p:spPr bwMode="auto">
              <a:xfrm>
                <a:off x="4931" y="2657"/>
                <a:ext cx="177" cy="254"/>
              </a:xfrm>
              <a:custGeom>
                <a:avLst/>
                <a:gdLst>
                  <a:gd name="T0" fmla="*/ 2 w 353"/>
                  <a:gd name="T1" fmla="*/ 508 h 508"/>
                  <a:gd name="T2" fmla="*/ 26 w 353"/>
                  <a:gd name="T3" fmla="*/ 473 h 508"/>
                  <a:gd name="T4" fmla="*/ 59 w 353"/>
                  <a:gd name="T5" fmla="*/ 456 h 508"/>
                  <a:gd name="T6" fmla="*/ 46 w 353"/>
                  <a:gd name="T7" fmla="*/ 423 h 508"/>
                  <a:gd name="T8" fmla="*/ 44 w 353"/>
                  <a:gd name="T9" fmla="*/ 378 h 508"/>
                  <a:gd name="T10" fmla="*/ 52 w 353"/>
                  <a:gd name="T11" fmla="*/ 339 h 508"/>
                  <a:gd name="T12" fmla="*/ 64 w 353"/>
                  <a:gd name="T13" fmla="*/ 296 h 508"/>
                  <a:gd name="T14" fmla="*/ 87 w 353"/>
                  <a:gd name="T15" fmla="*/ 259 h 508"/>
                  <a:gd name="T16" fmla="*/ 131 w 353"/>
                  <a:gd name="T17" fmla="*/ 225 h 508"/>
                  <a:gd name="T18" fmla="*/ 173 w 353"/>
                  <a:gd name="T19" fmla="*/ 210 h 508"/>
                  <a:gd name="T20" fmla="*/ 216 w 353"/>
                  <a:gd name="T21" fmla="*/ 209 h 508"/>
                  <a:gd name="T22" fmla="*/ 255 w 353"/>
                  <a:gd name="T23" fmla="*/ 217 h 508"/>
                  <a:gd name="T24" fmla="*/ 268 w 353"/>
                  <a:gd name="T25" fmla="*/ 184 h 508"/>
                  <a:gd name="T26" fmla="*/ 291 w 353"/>
                  <a:gd name="T27" fmla="*/ 149 h 508"/>
                  <a:gd name="T28" fmla="*/ 325 w 353"/>
                  <a:gd name="T29" fmla="*/ 127 h 508"/>
                  <a:gd name="T30" fmla="*/ 353 w 353"/>
                  <a:gd name="T31" fmla="*/ 117 h 508"/>
                  <a:gd name="T32" fmla="*/ 348 w 353"/>
                  <a:gd name="T33" fmla="*/ 92 h 508"/>
                  <a:gd name="T34" fmla="*/ 345 w 353"/>
                  <a:gd name="T35" fmla="*/ 43 h 508"/>
                  <a:gd name="T36" fmla="*/ 345 w 353"/>
                  <a:gd name="T37" fmla="*/ 11 h 508"/>
                  <a:gd name="T38" fmla="*/ 317 w 353"/>
                  <a:gd name="T39" fmla="*/ 0 h 508"/>
                  <a:gd name="T40" fmla="*/ 281 w 353"/>
                  <a:gd name="T41" fmla="*/ 25 h 508"/>
                  <a:gd name="T42" fmla="*/ 246 w 353"/>
                  <a:gd name="T43" fmla="*/ 32 h 508"/>
                  <a:gd name="T44" fmla="*/ 218 w 353"/>
                  <a:gd name="T45" fmla="*/ 32 h 508"/>
                  <a:gd name="T46" fmla="*/ 216 w 353"/>
                  <a:gd name="T47" fmla="*/ 65 h 508"/>
                  <a:gd name="T48" fmla="*/ 203 w 353"/>
                  <a:gd name="T49" fmla="*/ 107 h 508"/>
                  <a:gd name="T50" fmla="*/ 178 w 353"/>
                  <a:gd name="T51" fmla="*/ 149 h 508"/>
                  <a:gd name="T52" fmla="*/ 131 w 353"/>
                  <a:gd name="T53" fmla="*/ 175 h 508"/>
                  <a:gd name="T54" fmla="*/ 77 w 353"/>
                  <a:gd name="T55" fmla="*/ 194 h 508"/>
                  <a:gd name="T56" fmla="*/ 36 w 353"/>
                  <a:gd name="T57" fmla="*/ 199 h 508"/>
                  <a:gd name="T58" fmla="*/ 15 w 353"/>
                  <a:gd name="T59" fmla="*/ 199 h 508"/>
                  <a:gd name="T60" fmla="*/ 2 w 353"/>
                  <a:gd name="T61" fmla="*/ 344 h 508"/>
                  <a:gd name="T62" fmla="*/ 0 w 353"/>
                  <a:gd name="T63" fmla="*/ 461 h 508"/>
                  <a:gd name="T64" fmla="*/ 2 w 353"/>
                  <a:gd name="T65" fmla="*/ 508 h 508"/>
                  <a:gd name="T66" fmla="*/ 2 w 353"/>
                  <a:gd name="T6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3" h="508">
                    <a:moveTo>
                      <a:pt x="2" y="508"/>
                    </a:moveTo>
                    <a:lnTo>
                      <a:pt x="26" y="473"/>
                    </a:lnTo>
                    <a:lnTo>
                      <a:pt x="59" y="456"/>
                    </a:lnTo>
                    <a:lnTo>
                      <a:pt x="46" y="423"/>
                    </a:lnTo>
                    <a:lnTo>
                      <a:pt x="44" y="378"/>
                    </a:lnTo>
                    <a:lnTo>
                      <a:pt x="52" y="339"/>
                    </a:lnTo>
                    <a:lnTo>
                      <a:pt x="64" y="296"/>
                    </a:lnTo>
                    <a:lnTo>
                      <a:pt x="87" y="259"/>
                    </a:lnTo>
                    <a:lnTo>
                      <a:pt x="131" y="225"/>
                    </a:lnTo>
                    <a:lnTo>
                      <a:pt x="173" y="210"/>
                    </a:lnTo>
                    <a:lnTo>
                      <a:pt x="216" y="209"/>
                    </a:lnTo>
                    <a:lnTo>
                      <a:pt x="255" y="217"/>
                    </a:lnTo>
                    <a:lnTo>
                      <a:pt x="268" y="184"/>
                    </a:lnTo>
                    <a:lnTo>
                      <a:pt x="291" y="149"/>
                    </a:lnTo>
                    <a:lnTo>
                      <a:pt x="325" y="127"/>
                    </a:lnTo>
                    <a:lnTo>
                      <a:pt x="353" y="117"/>
                    </a:lnTo>
                    <a:lnTo>
                      <a:pt x="348" y="92"/>
                    </a:lnTo>
                    <a:lnTo>
                      <a:pt x="345" y="43"/>
                    </a:lnTo>
                    <a:lnTo>
                      <a:pt x="345" y="11"/>
                    </a:lnTo>
                    <a:lnTo>
                      <a:pt x="317" y="0"/>
                    </a:lnTo>
                    <a:lnTo>
                      <a:pt x="281" y="25"/>
                    </a:lnTo>
                    <a:lnTo>
                      <a:pt x="246" y="32"/>
                    </a:lnTo>
                    <a:lnTo>
                      <a:pt x="218" y="32"/>
                    </a:lnTo>
                    <a:lnTo>
                      <a:pt x="216" y="65"/>
                    </a:lnTo>
                    <a:lnTo>
                      <a:pt x="203" y="107"/>
                    </a:lnTo>
                    <a:lnTo>
                      <a:pt x="178" y="149"/>
                    </a:lnTo>
                    <a:lnTo>
                      <a:pt x="131" y="175"/>
                    </a:lnTo>
                    <a:lnTo>
                      <a:pt x="77" y="194"/>
                    </a:lnTo>
                    <a:lnTo>
                      <a:pt x="36" y="199"/>
                    </a:lnTo>
                    <a:lnTo>
                      <a:pt x="15" y="199"/>
                    </a:lnTo>
                    <a:lnTo>
                      <a:pt x="2" y="344"/>
                    </a:lnTo>
                    <a:lnTo>
                      <a:pt x="0" y="461"/>
                    </a:lnTo>
                    <a:lnTo>
                      <a:pt x="2" y="508"/>
                    </a:lnTo>
                    <a:lnTo>
                      <a:pt x="2" y="508"/>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8" name="Freeform 1052"/>
              <p:cNvSpPr>
                <a:spLocks/>
              </p:cNvSpPr>
              <p:nvPr/>
            </p:nvSpPr>
            <p:spPr bwMode="auto">
              <a:xfrm>
                <a:off x="3981" y="2586"/>
                <a:ext cx="223" cy="207"/>
              </a:xfrm>
              <a:custGeom>
                <a:avLst/>
                <a:gdLst>
                  <a:gd name="T0" fmla="*/ 21 w 444"/>
                  <a:gd name="T1" fmla="*/ 138 h 414"/>
                  <a:gd name="T2" fmla="*/ 78 w 444"/>
                  <a:gd name="T3" fmla="*/ 177 h 414"/>
                  <a:gd name="T4" fmla="*/ 125 w 444"/>
                  <a:gd name="T5" fmla="*/ 230 h 414"/>
                  <a:gd name="T6" fmla="*/ 138 w 444"/>
                  <a:gd name="T7" fmla="*/ 272 h 414"/>
                  <a:gd name="T8" fmla="*/ 138 w 444"/>
                  <a:gd name="T9" fmla="*/ 326 h 414"/>
                  <a:gd name="T10" fmla="*/ 184 w 444"/>
                  <a:gd name="T11" fmla="*/ 364 h 414"/>
                  <a:gd name="T12" fmla="*/ 274 w 444"/>
                  <a:gd name="T13" fmla="*/ 414 h 414"/>
                  <a:gd name="T14" fmla="*/ 316 w 444"/>
                  <a:gd name="T15" fmla="*/ 406 h 414"/>
                  <a:gd name="T16" fmla="*/ 372 w 444"/>
                  <a:gd name="T17" fmla="*/ 404 h 414"/>
                  <a:gd name="T18" fmla="*/ 408 w 444"/>
                  <a:gd name="T19" fmla="*/ 379 h 414"/>
                  <a:gd name="T20" fmla="*/ 444 w 444"/>
                  <a:gd name="T21" fmla="*/ 359 h 414"/>
                  <a:gd name="T22" fmla="*/ 398 w 444"/>
                  <a:gd name="T23" fmla="*/ 339 h 414"/>
                  <a:gd name="T24" fmla="*/ 357 w 444"/>
                  <a:gd name="T25" fmla="*/ 307 h 414"/>
                  <a:gd name="T26" fmla="*/ 334 w 444"/>
                  <a:gd name="T27" fmla="*/ 264 h 414"/>
                  <a:gd name="T28" fmla="*/ 324 w 444"/>
                  <a:gd name="T29" fmla="*/ 220 h 414"/>
                  <a:gd name="T30" fmla="*/ 324 w 444"/>
                  <a:gd name="T31" fmla="*/ 180 h 414"/>
                  <a:gd name="T32" fmla="*/ 329 w 444"/>
                  <a:gd name="T33" fmla="*/ 147 h 414"/>
                  <a:gd name="T34" fmla="*/ 297 w 444"/>
                  <a:gd name="T35" fmla="*/ 147 h 414"/>
                  <a:gd name="T36" fmla="*/ 245 w 444"/>
                  <a:gd name="T37" fmla="*/ 135 h 414"/>
                  <a:gd name="T38" fmla="*/ 202 w 444"/>
                  <a:gd name="T39" fmla="*/ 113 h 414"/>
                  <a:gd name="T40" fmla="*/ 178 w 444"/>
                  <a:gd name="T41" fmla="*/ 77 h 414"/>
                  <a:gd name="T42" fmla="*/ 163 w 444"/>
                  <a:gd name="T43" fmla="*/ 31 h 414"/>
                  <a:gd name="T44" fmla="*/ 160 w 444"/>
                  <a:gd name="T45" fmla="*/ 0 h 414"/>
                  <a:gd name="T46" fmla="*/ 145 w 444"/>
                  <a:gd name="T47" fmla="*/ 53 h 414"/>
                  <a:gd name="T48" fmla="*/ 115 w 444"/>
                  <a:gd name="T49" fmla="*/ 90 h 414"/>
                  <a:gd name="T50" fmla="*/ 78 w 444"/>
                  <a:gd name="T51" fmla="*/ 108 h 414"/>
                  <a:gd name="T52" fmla="*/ 43 w 444"/>
                  <a:gd name="T53" fmla="*/ 113 h 414"/>
                  <a:gd name="T54" fmla="*/ 11 w 444"/>
                  <a:gd name="T55" fmla="*/ 110 h 414"/>
                  <a:gd name="T56" fmla="*/ 0 w 444"/>
                  <a:gd name="T57" fmla="*/ 123 h 414"/>
                  <a:gd name="T58" fmla="*/ 21 w 444"/>
                  <a:gd name="T59" fmla="*/ 138 h 414"/>
                  <a:gd name="T60" fmla="*/ 21 w 444"/>
                  <a:gd name="T61" fmla="*/ 13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4" h="414">
                    <a:moveTo>
                      <a:pt x="21" y="138"/>
                    </a:moveTo>
                    <a:lnTo>
                      <a:pt x="78" y="177"/>
                    </a:lnTo>
                    <a:lnTo>
                      <a:pt x="125" y="230"/>
                    </a:lnTo>
                    <a:lnTo>
                      <a:pt x="138" y="272"/>
                    </a:lnTo>
                    <a:lnTo>
                      <a:pt x="138" y="326"/>
                    </a:lnTo>
                    <a:lnTo>
                      <a:pt x="184" y="364"/>
                    </a:lnTo>
                    <a:lnTo>
                      <a:pt x="274" y="414"/>
                    </a:lnTo>
                    <a:lnTo>
                      <a:pt x="316" y="406"/>
                    </a:lnTo>
                    <a:lnTo>
                      <a:pt x="372" y="404"/>
                    </a:lnTo>
                    <a:lnTo>
                      <a:pt x="408" y="379"/>
                    </a:lnTo>
                    <a:lnTo>
                      <a:pt x="444" y="359"/>
                    </a:lnTo>
                    <a:lnTo>
                      <a:pt x="398" y="339"/>
                    </a:lnTo>
                    <a:lnTo>
                      <a:pt x="357" y="307"/>
                    </a:lnTo>
                    <a:lnTo>
                      <a:pt x="334" y="264"/>
                    </a:lnTo>
                    <a:lnTo>
                      <a:pt x="324" y="220"/>
                    </a:lnTo>
                    <a:lnTo>
                      <a:pt x="324" y="180"/>
                    </a:lnTo>
                    <a:lnTo>
                      <a:pt x="329" y="147"/>
                    </a:lnTo>
                    <a:lnTo>
                      <a:pt x="297" y="147"/>
                    </a:lnTo>
                    <a:lnTo>
                      <a:pt x="245" y="135"/>
                    </a:lnTo>
                    <a:lnTo>
                      <a:pt x="202" y="113"/>
                    </a:lnTo>
                    <a:lnTo>
                      <a:pt x="178" y="77"/>
                    </a:lnTo>
                    <a:lnTo>
                      <a:pt x="163" y="31"/>
                    </a:lnTo>
                    <a:lnTo>
                      <a:pt x="160" y="0"/>
                    </a:lnTo>
                    <a:lnTo>
                      <a:pt x="145" y="53"/>
                    </a:lnTo>
                    <a:lnTo>
                      <a:pt x="115" y="90"/>
                    </a:lnTo>
                    <a:lnTo>
                      <a:pt x="78" y="108"/>
                    </a:lnTo>
                    <a:lnTo>
                      <a:pt x="43" y="113"/>
                    </a:lnTo>
                    <a:lnTo>
                      <a:pt x="11" y="110"/>
                    </a:lnTo>
                    <a:lnTo>
                      <a:pt x="0" y="123"/>
                    </a:lnTo>
                    <a:lnTo>
                      <a:pt x="21" y="138"/>
                    </a:lnTo>
                    <a:lnTo>
                      <a:pt x="21" y="138"/>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69" name="Freeform 1053"/>
              <p:cNvSpPr>
                <a:spLocks/>
              </p:cNvSpPr>
              <p:nvPr/>
            </p:nvSpPr>
            <p:spPr bwMode="auto">
              <a:xfrm>
                <a:off x="4064" y="2516"/>
                <a:ext cx="28" cy="48"/>
              </a:xfrm>
              <a:custGeom>
                <a:avLst/>
                <a:gdLst>
                  <a:gd name="T0" fmla="*/ 39 w 55"/>
                  <a:gd name="T1" fmla="*/ 0 h 97"/>
                  <a:gd name="T2" fmla="*/ 29 w 55"/>
                  <a:gd name="T3" fmla="*/ 22 h 97"/>
                  <a:gd name="T4" fmla="*/ 17 w 55"/>
                  <a:gd name="T5" fmla="*/ 45 h 97"/>
                  <a:gd name="T6" fmla="*/ 0 w 55"/>
                  <a:gd name="T7" fmla="*/ 64 h 97"/>
                  <a:gd name="T8" fmla="*/ 8 w 55"/>
                  <a:gd name="T9" fmla="*/ 79 h 97"/>
                  <a:gd name="T10" fmla="*/ 8 w 55"/>
                  <a:gd name="T11" fmla="*/ 97 h 97"/>
                  <a:gd name="T12" fmla="*/ 19 w 55"/>
                  <a:gd name="T13" fmla="*/ 60 h 97"/>
                  <a:gd name="T14" fmla="*/ 39 w 55"/>
                  <a:gd name="T15" fmla="*/ 29 h 97"/>
                  <a:gd name="T16" fmla="*/ 55 w 55"/>
                  <a:gd name="T17" fmla="*/ 12 h 97"/>
                  <a:gd name="T18" fmla="*/ 39 w 55"/>
                  <a:gd name="T19" fmla="*/ 0 h 97"/>
                  <a:gd name="T20" fmla="*/ 39 w 55"/>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7">
                    <a:moveTo>
                      <a:pt x="39" y="0"/>
                    </a:moveTo>
                    <a:lnTo>
                      <a:pt x="29" y="22"/>
                    </a:lnTo>
                    <a:lnTo>
                      <a:pt x="17" y="45"/>
                    </a:lnTo>
                    <a:lnTo>
                      <a:pt x="0" y="64"/>
                    </a:lnTo>
                    <a:lnTo>
                      <a:pt x="8" y="79"/>
                    </a:lnTo>
                    <a:lnTo>
                      <a:pt x="8" y="97"/>
                    </a:lnTo>
                    <a:lnTo>
                      <a:pt x="19" y="60"/>
                    </a:lnTo>
                    <a:lnTo>
                      <a:pt x="39" y="29"/>
                    </a:lnTo>
                    <a:lnTo>
                      <a:pt x="55" y="12"/>
                    </a:lnTo>
                    <a:lnTo>
                      <a:pt x="39" y="0"/>
                    </a:lnTo>
                    <a:lnTo>
                      <a:pt x="39"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0" name="Freeform 1054"/>
              <p:cNvSpPr>
                <a:spLocks/>
              </p:cNvSpPr>
              <p:nvPr/>
            </p:nvSpPr>
            <p:spPr bwMode="auto">
              <a:xfrm>
                <a:off x="5194" y="2756"/>
                <a:ext cx="32" cy="30"/>
              </a:xfrm>
              <a:custGeom>
                <a:avLst/>
                <a:gdLst>
                  <a:gd name="T0" fmla="*/ 0 w 63"/>
                  <a:gd name="T1" fmla="*/ 0 h 60"/>
                  <a:gd name="T2" fmla="*/ 11 w 63"/>
                  <a:gd name="T3" fmla="*/ 20 h 60"/>
                  <a:gd name="T4" fmla="*/ 16 w 63"/>
                  <a:gd name="T5" fmla="*/ 49 h 60"/>
                  <a:gd name="T6" fmla="*/ 33 w 63"/>
                  <a:gd name="T7" fmla="*/ 60 h 60"/>
                  <a:gd name="T8" fmla="*/ 63 w 63"/>
                  <a:gd name="T9" fmla="*/ 44 h 60"/>
                  <a:gd name="T10" fmla="*/ 33 w 63"/>
                  <a:gd name="T11" fmla="*/ 28 h 60"/>
                  <a:gd name="T12" fmla="*/ 10 w 63"/>
                  <a:gd name="T13" fmla="*/ 10 h 60"/>
                  <a:gd name="T14" fmla="*/ 0 w 63"/>
                  <a:gd name="T15" fmla="*/ 0 h 60"/>
                  <a:gd name="T16" fmla="*/ 0 w 63"/>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0">
                    <a:moveTo>
                      <a:pt x="0" y="0"/>
                    </a:moveTo>
                    <a:lnTo>
                      <a:pt x="11" y="20"/>
                    </a:lnTo>
                    <a:lnTo>
                      <a:pt x="16" y="49"/>
                    </a:lnTo>
                    <a:lnTo>
                      <a:pt x="33" y="60"/>
                    </a:lnTo>
                    <a:lnTo>
                      <a:pt x="63" y="44"/>
                    </a:lnTo>
                    <a:lnTo>
                      <a:pt x="33" y="28"/>
                    </a:lnTo>
                    <a:lnTo>
                      <a:pt x="10" y="10"/>
                    </a:lnTo>
                    <a:lnTo>
                      <a:pt x="0" y="0"/>
                    </a:lnTo>
                    <a:lnTo>
                      <a:pt x="0"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1" name="Freeform 1055"/>
              <p:cNvSpPr>
                <a:spLocks/>
              </p:cNvSpPr>
              <p:nvPr/>
            </p:nvSpPr>
            <p:spPr bwMode="auto">
              <a:xfrm>
                <a:off x="4262" y="2354"/>
                <a:ext cx="73" cy="72"/>
              </a:xfrm>
              <a:custGeom>
                <a:avLst/>
                <a:gdLst>
                  <a:gd name="T0" fmla="*/ 71 w 146"/>
                  <a:gd name="T1" fmla="*/ 144 h 144"/>
                  <a:gd name="T2" fmla="*/ 56 w 146"/>
                  <a:gd name="T3" fmla="*/ 141 h 144"/>
                  <a:gd name="T4" fmla="*/ 42 w 146"/>
                  <a:gd name="T5" fmla="*/ 138 h 144"/>
                  <a:gd name="T6" fmla="*/ 31 w 146"/>
                  <a:gd name="T7" fmla="*/ 131 h 144"/>
                  <a:gd name="T8" fmla="*/ 21 w 146"/>
                  <a:gd name="T9" fmla="*/ 122 h 144"/>
                  <a:gd name="T10" fmla="*/ 11 w 146"/>
                  <a:gd name="T11" fmla="*/ 111 h 144"/>
                  <a:gd name="T12" fmla="*/ 5 w 146"/>
                  <a:gd name="T13" fmla="*/ 99 h 144"/>
                  <a:gd name="T14" fmla="*/ 0 w 146"/>
                  <a:gd name="T15" fmla="*/ 86 h 144"/>
                  <a:gd name="T16" fmla="*/ 0 w 146"/>
                  <a:gd name="T17" fmla="*/ 72 h 144"/>
                  <a:gd name="T18" fmla="*/ 0 w 146"/>
                  <a:gd name="T19" fmla="*/ 57 h 144"/>
                  <a:gd name="T20" fmla="*/ 5 w 146"/>
                  <a:gd name="T21" fmla="*/ 44 h 144"/>
                  <a:gd name="T22" fmla="*/ 11 w 146"/>
                  <a:gd name="T23" fmla="*/ 31 h 144"/>
                  <a:gd name="T24" fmla="*/ 21 w 146"/>
                  <a:gd name="T25" fmla="*/ 20 h 144"/>
                  <a:gd name="T26" fmla="*/ 31 w 146"/>
                  <a:gd name="T27" fmla="*/ 10 h 144"/>
                  <a:gd name="T28" fmla="*/ 42 w 146"/>
                  <a:gd name="T29" fmla="*/ 5 h 144"/>
                  <a:gd name="T30" fmla="*/ 56 w 146"/>
                  <a:gd name="T31" fmla="*/ 0 h 144"/>
                  <a:gd name="T32" fmla="*/ 71 w 146"/>
                  <a:gd name="T33" fmla="*/ 0 h 144"/>
                  <a:gd name="T34" fmla="*/ 84 w 146"/>
                  <a:gd name="T35" fmla="*/ 0 h 144"/>
                  <a:gd name="T36" fmla="*/ 99 w 146"/>
                  <a:gd name="T37" fmla="*/ 5 h 144"/>
                  <a:gd name="T38" fmla="*/ 111 w 146"/>
                  <a:gd name="T39" fmla="*/ 10 h 144"/>
                  <a:gd name="T40" fmla="*/ 123 w 146"/>
                  <a:gd name="T41" fmla="*/ 20 h 144"/>
                  <a:gd name="T42" fmla="*/ 131 w 146"/>
                  <a:gd name="T43" fmla="*/ 31 h 144"/>
                  <a:gd name="T44" fmla="*/ 139 w 146"/>
                  <a:gd name="T45" fmla="*/ 44 h 144"/>
                  <a:gd name="T46" fmla="*/ 143 w 146"/>
                  <a:gd name="T47" fmla="*/ 57 h 144"/>
                  <a:gd name="T48" fmla="*/ 146 w 146"/>
                  <a:gd name="T49" fmla="*/ 72 h 144"/>
                  <a:gd name="T50" fmla="*/ 143 w 146"/>
                  <a:gd name="T51" fmla="*/ 86 h 144"/>
                  <a:gd name="T52" fmla="*/ 139 w 146"/>
                  <a:gd name="T53" fmla="*/ 99 h 144"/>
                  <a:gd name="T54" fmla="*/ 131 w 146"/>
                  <a:gd name="T55" fmla="*/ 111 h 144"/>
                  <a:gd name="T56" fmla="*/ 123 w 146"/>
                  <a:gd name="T57" fmla="*/ 122 h 144"/>
                  <a:gd name="T58" fmla="*/ 111 w 146"/>
                  <a:gd name="T59" fmla="*/ 131 h 144"/>
                  <a:gd name="T60" fmla="*/ 99 w 146"/>
                  <a:gd name="T61" fmla="*/ 138 h 144"/>
                  <a:gd name="T62" fmla="*/ 84 w 146"/>
                  <a:gd name="T63" fmla="*/ 141 h 144"/>
                  <a:gd name="T64" fmla="*/ 71 w 146"/>
                  <a:gd name="T65" fmla="*/ 144 h 144"/>
                  <a:gd name="T66" fmla="*/ 71 w 146"/>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44">
                    <a:moveTo>
                      <a:pt x="71" y="144"/>
                    </a:moveTo>
                    <a:lnTo>
                      <a:pt x="56" y="141"/>
                    </a:lnTo>
                    <a:lnTo>
                      <a:pt x="42" y="138"/>
                    </a:lnTo>
                    <a:lnTo>
                      <a:pt x="31" y="131"/>
                    </a:lnTo>
                    <a:lnTo>
                      <a:pt x="21" y="122"/>
                    </a:lnTo>
                    <a:lnTo>
                      <a:pt x="11" y="111"/>
                    </a:lnTo>
                    <a:lnTo>
                      <a:pt x="5" y="99"/>
                    </a:lnTo>
                    <a:lnTo>
                      <a:pt x="0" y="86"/>
                    </a:lnTo>
                    <a:lnTo>
                      <a:pt x="0" y="72"/>
                    </a:lnTo>
                    <a:lnTo>
                      <a:pt x="0" y="57"/>
                    </a:lnTo>
                    <a:lnTo>
                      <a:pt x="5" y="44"/>
                    </a:lnTo>
                    <a:lnTo>
                      <a:pt x="11" y="31"/>
                    </a:lnTo>
                    <a:lnTo>
                      <a:pt x="21" y="20"/>
                    </a:lnTo>
                    <a:lnTo>
                      <a:pt x="31" y="10"/>
                    </a:lnTo>
                    <a:lnTo>
                      <a:pt x="42" y="5"/>
                    </a:lnTo>
                    <a:lnTo>
                      <a:pt x="56" y="0"/>
                    </a:lnTo>
                    <a:lnTo>
                      <a:pt x="71" y="0"/>
                    </a:lnTo>
                    <a:lnTo>
                      <a:pt x="84" y="0"/>
                    </a:lnTo>
                    <a:lnTo>
                      <a:pt x="99" y="5"/>
                    </a:lnTo>
                    <a:lnTo>
                      <a:pt x="111" y="10"/>
                    </a:lnTo>
                    <a:lnTo>
                      <a:pt x="123" y="20"/>
                    </a:lnTo>
                    <a:lnTo>
                      <a:pt x="131" y="31"/>
                    </a:lnTo>
                    <a:lnTo>
                      <a:pt x="139" y="44"/>
                    </a:lnTo>
                    <a:lnTo>
                      <a:pt x="143" y="57"/>
                    </a:lnTo>
                    <a:lnTo>
                      <a:pt x="146" y="72"/>
                    </a:lnTo>
                    <a:lnTo>
                      <a:pt x="143" y="86"/>
                    </a:lnTo>
                    <a:lnTo>
                      <a:pt x="139" y="99"/>
                    </a:lnTo>
                    <a:lnTo>
                      <a:pt x="131" y="111"/>
                    </a:lnTo>
                    <a:lnTo>
                      <a:pt x="123" y="122"/>
                    </a:lnTo>
                    <a:lnTo>
                      <a:pt x="111" y="131"/>
                    </a:lnTo>
                    <a:lnTo>
                      <a:pt x="99" y="138"/>
                    </a:lnTo>
                    <a:lnTo>
                      <a:pt x="84" y="141"/>
                    </a:lnTo>
                    <a:lnTo>
                      <a:pt x="71" y="144"/>
                    </a:lnTo>
                    <a:lnTo>
                      <a:pt x="71" y="14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2" name="Freeform 1056"/>
              <p:cNvSpPr>
                <a:spLocks/>
              </p:cNvSpPr>
              <p:nvPr/>
            </p:nvSpPr>
            <p:spPr bwMode="auto">
              <a:xfrm>
                <a:off x="4175" y="2309"/>
                <a:ext cx="74" cy="72"/>
              </a:xfrm>
              <a:custGeom>
                <a:avLst/>
                <a:gdLst>
                  <a:gd name="T0" fmla="*/ 71 w 147"/>
                  <a:gd name="T1" fmla="*/ 144 h 144"/>
                  <a:gd name="T2" fmla="*/ 56 w 147"/>
                  <a:gd name="T3" fmla="*/ 141 h 144"/>
                  <a:gd name="T4" fmla="*/ 43 w 147"/>
                  <a:gd name="T5" fmla="*/ 137 h 144"/>
                  <a:gd name="T6" fmla="*/ 30 w 147"/>
                  <a:gd name="T7" fmla="*/ 131 h 144"/>
                  <a:gd name="T8" fmla="*/ 20 w 147"/>
                  <a:gd name="T9" fmla="*/ 122 h 144"/>
                  <a:gd name="T10" fmla="*/ 10 w 147"/>
                  <a:gd name="T11" fmla="*/ 110 h 144"/>
                  <a:gd name="T12" fmla="*/ 5 w 147"/>
                  <a:gd name="T13" fmla="*/ 99 h 144"/>
                  <a:gd name="T14" fmla="*/ 0 w 147"/>
                  <a:gd name="T15" fmla="*/ 85 h 144"/>
                  <a:gd name="T16" fmla="*/ 0 w 147"/>
                  <a:gd name="T17" fmla="*/ 72 h 144"/>
                  <a:gd name="T18" fmla="*/ 0 w 147"/>
                  <a:gd name="T19" fmla="*/ 57 h 144"/>
                  <a:gd name="T20" fmla="*/ 5 w 147"/>
                  <a:gd name="T21" fmla="*/ 44 h 144"/>
                  <a:gd name="T22" fmla="*/ 10 w 147"/>
                  <a:gd name="T23" fmla="*/ 30 h 144"/>
                  <a:gd name="T24" fmla="*/ 20 w 147"/>
                  <a:gd name="T25" fmla="*/ 20 h 144"/>
                  <a:gd name="T26" fmla="*/ 30 w 147"/>
                  <a:gd name="T27" fmla="*/ 10 h 144"/>
                  <a:gd name="T28" fmla="*/ 43 w 147"/>
                  <a:gd name="T29" fmla="*/ 5 h 144"/>
                  <a:gd name="T30" fmla="*/ 56 w 147"/>
                  <a:gd name="T31" fmla="*/ 0 h 144"/>
                  <a:gd name="T32" fmla="*/ 71 w 147"/>
                  <a:gd name="T33" fmla="*/ 0 h 144"/>
                  <a:gd name="T34" fmla="*/ 85 w 147"/>
                  <a:gd name="T35" fmla="*/ 0 h 144"/>
                  <a:gd name="T36" fmla="*/ 100 w 147"/>
                  <a:gd name="T37" fmla="*/ 5 h 144"/>
                  <a:gd name="T38" fmla="*/ 112 w 147"/>
                  <a:gd name="T39" fmla="*/ 10 h 144"/>
                  <a:gd name="T40" fmla="*/ 123 w 147"/>
                  <a:gd name="T41" fmla="*/ 20 h 144"/>
                  <a:gd name="T42" fmla="*/ 132 w 147"/>
                  <a:gd name="T43" fmla="*/ 30 h 144"/>
                  <a:gd name="T44" fmla="*/ 140 w 147"/>
                  <a:gd name="T45" fmla="*/ 44 h 144"/>
                  <a:gd name="T46" fmla="*/ 143 w 147"/>
                  <a:gd name="T47" fmla="*/ 57 h 144"/>
                  <a:gd name="T48" fmla="*/ 147 w 147"/>
                  <a:gd name="T49" fmla="*/ 72 h 144"/>
                  <a:gd name="T50" fmla="*/ 143 w 147"/>
                  <a:gd name="T51" fmla="*/ 85 h 144"/>
                  <a:gd name="T52" fmla="*/ 140 w 147"/>
                  <a:gd name="T53" fmla="*/ 99 h 144"/>
                  <a:gd name="T54" fmla="*/ 132 w 147"/>
                  <a:gd name="T55" fmla="*/ 110 h 144"/>
                  <a:gd name="T56" fmla="*/ 123 w 147"/>
                  <a:gd name="T57" fmla="*/ 122 h 144"/>
                  <a:gd name="T58" fmla="*/ 112 w 147"/>
                  <a:gd name="T59" fmla="*/ 131 h 144"/>
                  <a:gd name="T60" fmla="*/ 100 w 147"/>
                  <a:gd name="T61" fmla="*/ 137 h 144"/>
                  <a:gd name="T62" fmla="*/ 85 w 147"/>
                  <a:gd name="T63" fmla="*/ 141 h 144"/>
                  <a:gd name="T64" fmla="*/ 71 w 147"/>
                  <a:gd name="T65" fmla="*/ 144 h 144"/>
                  <a:gd name="T66" fmla="*/ 71 w 147"/>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4">
                    <a:moveTo>
                      <a:pt x="71" y="144"/>
                    </a:moveTo>
                    <a:lnTo>
                      <a:pt x="56" y="141"/>
                    </a:lnTo>
                    <a:lnTo>
                      <a:pt x="43" y="137"/>
                    </a:lnTo>
                    <a:lnTo>
                      <a:pt x="30" y="131"/>
                    </a:lnTo>
                    <a:lnTo>
                      <a:pt x="20" y="122"/>
                    </a:lnTo>
                    <a:lnTo>
                      <a:pt x="10" y="110"/>
                    </a:lnTo>
                    <a:lnTo>
                      <a:pt x="5" y="99"/>
                    </a:lnTo>
                    <a:lnTo>
                      <a:pt x="0" y="85"/>
                    </a:lnTo>
                    <a:lnTo>
                      <a:pt x="0" y="72"/>
                    </a:lnTo>
                    <a:lnTo>
                      <a:pt x="0" y="57"/>
                    </a:lnTo>
                    <a:lnTo>
                      <a:pt x="5" y="44"/>
                    </a:lnTo>
                    <a:lnTo>
                      <a:pt x="10" y="30"/>
                    </a:lnTo>
                    <a:lnTo>
                      <a:pt x="20" y="20"/>
                    </a:lnTo>
                    <a:lnTo>
                      <a:pt x="30" y="10"/>
                    </a:lnTo>
                    <a:lnTo>
                      <a:pt x="43" y="5"/>
                    </a:lnTo>
                    <a:lnTo>
                      <a:pt x="56" y="0"/>
                    </a:lnTo>
                    <a:lnTo>
                      <a:pt x="71" y="0"/>
                    </a:lnTo>
                    <a:lnTo>
                      <a:pt x="85" y="0"/>
                    </a:lnTo>
                    <a:lnTo>
                      <a:pt x="100" y="5"/>
                    </a:lnTo>
                    <a:lnTo>
                      <a:pt x="112" y="10"/>
                    </a:lnTo>
                    <a:lnTo>
                      <a:pt x="123" y="20"/>
                    </a:lnTo>
                    <a:lnTo>
                      <a:pt x="132" y="30"/>
                    </a:lnTo>
                    <a:lnTo>
                      <a:pt x="140" y="44"/>
                    </a:lnTo>
                    <a:lnTo>
                      <a:pt x="143" y="57"/>
                    </a:lnTo>
                    <a:lnTo>
                      <a:pt x="147" y="72"/>
                    </a:lnTo>
                    <a:lnTo>
                      <a:pt x="143" y="85"/>
                    </a:lnTo>
                    <a:lnTo>
                      <a:pt x="140" y="99"/>
                    </a:lnTo>
                    <a:lnTo>
                      <a:pt x="132" y="110"/>
                    </a:lnTo>
                    <a:lnTo>
                      <a:pt x="123" y="122"/>
                    </a:lnTo>
                    <a:lnTo>
                      <a:pt x="112" y="131"/>
                    </a:lnTo>
                    <a:lnTo>
                      <a:pt x="100" y="137"/>
                    </a:lnTo>
                    <a:lnTo>
                      <a:pt x="85" y="141"/>
                    </a:lnTo>
                    <a:lnTo>
                      <a:pt x="71" y="144"/>
                    </a:lnTo>
                    <a:lnTo>
                      <a:pt x="71" y="14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3" name="Freeform 1057"/>
              <p:cNvSpPr>
                <a:spLocks/>
              </p:cNvSpPr>
              <p:nvPr/>
            </p:nvSpPr>
            <p:spPr bwMode="auto">
              <a:xfrm>
                <a:off x="4197" y="2423"/>
                <a:ext cx="74" cy="72"/>
              </a:xfrm>
              <a:custGeom>
                <a:avLst/>
                <a:gdLst>
                  <a:gd name="T0" fmla="*/ 75 w 147"/>
                  <a:gd name="T1" fmla="*/ 143 h 143"/>
                  <a:gd name="T2" fmla="*/ 59 w 147"/>
                  <a:gd name="T3" fmla="*/ 138 h 143"/>
                  <a:gd name="T4" fmla="*/ 45 w 147"/>
                  <a:gd name="T5" fmla="*/ 137 h 143"/>
                  <a:gd name="T6" fmla="*/ 32 w 147"/>
                  <a:gd name="T7" fmla="*/ 130 h 143"/>
                  <a:gd name="T8" fmla="*/ 22 w 147"/>
                  <a:gd name="T9" fmla="*/ 122 h 143"/>
                  <a:gd name="T10" fmla="*/ 12 w 147"/>
                  <a:gd name="T11" fmla="*/ 110 h 143"/>
                  <a:gd name="T12" fmla="*/ 5 w 147"/>
                  <a:gd name="T13" fmla="*/ 98 h 143"/>
                  <a:gd name="T14" fmla="*/ 0 w 147"/>
                  <a:gd name="T15" fmla="*/ 85 h 143"/>
                  <a:gd name="T16" fmla="*/ 0 w 147"/>
                  <a:gd name="T17" fmla="*/ 71 h 143"/>
                  <a:gd name="T18" fmla="*/ 0 w 147"/>
                  <a:gd name="T19" fmla="*/ 56 h 143"/>
                  <a:gd name="T20" fmla="*/ 5 w 147"/>
                  <a:gd name="T21" fmla="*/ 43 h 143"/>
                  <a:gd name="T22" fmla="*/ 12 w 147"/>
                  <a:gd name="T23" fmla="*/ 30 h 143"/>
                  <a:gd name="T24" fmla="*/ 22 w 147"/>
                  <a:gd name="T25" fmla="*/ 20 h 143"/>
                  <a:gd name="T26" fmla="*/ 32 w 147"/>
                  <a:gd name="T27" fmla="*/ 10 h 143"/>
                  <a:gd name="T28" fmla="*/ 45 w 147"/>
                  <a:gd name="T29" fmla="*/ 5 h 143"/>
                  <a:gd name="T30" fmla="*/ 59 w 147"/>
                  <a:gd name="T31" fmla="*/ 0 h 143"/>
                  <a:gd name="T32" fmla="*/ 75 w 147"/>
                  <a:gd name="T33" fmla="*/ 0 h 143"/>
                  <a:gd name="T34" fmla="*/ 89 w 147"/>
                  <a:gd name="T35" fmla="*/ 0 h 143"/>
                  <a:gd name="T36" fmla="*/ 102 w 147"/>
                  <a:gd name="T37" fmla="*/ 5 h 143"/>
                  <a:gd name="T38" fmla="*/ 114 w 147"/>
                  <a:gd name="T39" fmla="*/ 10 h 143"/>
                  <a:gd name="T40" fmla="*/ 125 w 147"/>
                  <a:gd name="T41" fmla="*/ 20 h 143"/>
                  <a:gd name="T42" fmla="*/ 134 w 147"/>
                  <a:gd name="T43" fmla="*/ 30 h 143"/>
                  <a:gd name="T44" fmla="*/ 141 w 147"/>
                  <a:gd name="T45" fmla="*/ 43 h 143"/>
                  <a:gd name="T46" fmla="*/ 144 w 147"/>
                  <a:gd name="T47" fmla="*/ 56 h 143"/>
                  <a:gd name="T48" fmla="*/ 147 w 147"/>
                  <a:gd name="T49" fmla="*/ 71 h 143"/>
                  <a:gd name="T50" fmla="*/ 144 w 147"/>
                  <a:gd name="T51" fmla="*/ 85 h 143"/>
                  <a:gd name="T52" fmla="*/ 141 w 147"/>
                  <a:gd name="T53" fmla="*/ 98 h 143"/>
                  <a:gd name="T54" fmla="*/ 134 w 147"/>
                  <a:gd name="T55" fmla="*/ 110 h 143"/>
                  <a:gd name="T56" fmla="*/ 125 w 147"/>
                  <a:gd name="T57" fmla="*/ 122 h 143"/>
                  <a:gd name="T58" fmla="*/ 114 w 147"/>
                  <a:gd name="T59" fmla="*/ 130 h 143"/>
                  <a:gd name="T60" fmla="*/ 102 w 147"/>
                  <a:gd name="T61" fmla="*/ 137 h 143"/>
                  <a:gd name="T62" fmla="*/ 89 w 147"/>
                  <a:gd name="T63" fmla="*/ 138 h 143"/>
                  <a:gd name="T64" fmla="*/ 75 w 147"/>
                  <a:gd name="T65" fmla="*/ 143 h 143"/>
                  <a:gd name="T66" fmla="*/ 75 w 147"/>
                  <a:gd name="T6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3">
                    <a:moveTo>
                      <a:pt x="75" y="143"/>
                    </a:moveTo>
                    <a:lnTo>
                      <a:pt x="59" y="138"/>
                    </a:lnTo>
                    <a:lnTo>
                      <a:pt x="45" y="137"/>
                    </a:lnTo>
                    <a:lnTo>
                      <a:pt x="32" y="130"/>
                    </a:lnTo>
                    <a:lnTo>
                      <a:pt x="22" y="122"/>
                    </a:lnTo>
                    <a:lnTo>
                      <a:pt x="12" y="110"/>
                    </a:lnTo>
                    <a:lnTo>
                      <a:pt x="5" y="98"/>
                    </a:lnTo>
                    <a:lnTo>
                      <a:pt x="0" y="85"/>
                    </a:lnTo>
                    <a:lnTo>
                      <a:pt x="0" y="71"/>
                    </a:lnTo>
                    <a:lnTo>
                      <a:pt x="0" y="56"/>
                    </a:lnTo>
                    <a:lnTo>
                      <a:pt x="5" y="43"/>
                    </a:lnTo>
                    <a:lnTo>
                      <a:pt x="12" y="30"/>
                    </a:lnTo>
                    <a:lnTo>
                      <a:pt x="22" y="20"/>
                    </a:lnTo>
                    <a:lnTo>
                      <a:pt x="32" y="10"/>
                    </a:lnTo>
                    <a:lnTo>
                      <a:pt x="45" y="5"/>
                    </a:lnTo>
                    <a:lnTo>
                      <a:pt x="59" y="0"/>
                    </a:lnTo>
                    <a:lnTo>
                      <a:pt x="75" y="0"/>
                    </a:lnTo>
                    <a:lnTo>
                      <a:pt x="89" y="0"/>
                    </a:lnTo>
                    <a:lnTo>
                      <a:pt x="102" y="5"/>
                    </a:lnTo>
                    <a:lnTo>
                      <a:pt x="114" y="10"/>
                    </a:lnTo>
                    <a:lnTo>
                      <a:pt x="125" y="20"/>
                    </a:lnTo>
                    <a:lnTo>
                      <a:pt x="134" y="30"/>
                    </a:lnTo>
                    <a:lnTo>
                      <a:pt x="141" y="43"/>
                    </a:lnTo>
                    <a:lnTo>
                      <a:pt x="144" y="56"/>
                    </a:lnTo>
                    <a:lnTo>
                      <a:pt x="147" y="71"/>
                    </a:lnTo>
                    <a:lnTo>
                      <a:pt x="144" y="85"/>
                    </a:lnTo>
                    <a:lnTo>
                      <a:pt x="141" y="98"/>
                    </a:lnTo>
                    <a:lnTo>
                      <a:pt x="134" y="110"/>
                    </a:lnTo>
                    <a:lnTo>
                      <a:pt x="125" y="122"/>
                    </a:lnTo>
                    <a:lnTo>
                      <a:pt x="114" y="130"/>
                    </a:lnTo>
                    <a:lnTo>
                      <a:pt x="102" y="137"/>
                    </a:lnTo>
                    <a:lnTo>
                      <a:pt x="89" y="138"/>
                    </a:lnTo>
                    <a:lnTo>
                      <a:pt x="75" y="143"/>
                    </a:lnTo>
                    <a:lnTo>
                      <a:pt x="75" y="14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4" name="Freeform 1058"/>
              <p:cNvSpPr>
                <a:spLocks/>
              </p:cNvSpPr>
              <p:nvPr/>
            </p:nvSpPr>
            <p:spPr bwMode="auto">
              <a:xfrm>
                <a:off x="4303" y="2455"/>
                <a:ext cx="73" cy="69"/>
              </a:xfrm>
              <a:custGeom>
                <a:avLst/>
                <a:gdLst>
                  <a:gd name="T0" fmla="*/ 74 w 146"/>
                  <a:gd name="T1" fmla="*/ 139 h 139"/>
                  <a:gd name="T2" fmla="*/ 57 w 146"/>
                  <a:gd name="T3" fmla="*/ 136 h 139"/>
                  <a:gd name="T4" fmla="*/ 44 w 146"/>
                  <a:gd name="T5" fmla="*/ 132 h 139"/>
                  <a:gd name="T6" fmla="*/ 31 w 146"/>
                  <a:gd name="T7" fmla="*/ 125 h 139"/>
                  <a:gd name="T8" fmla="*/ 20 w 146"/>
                  <a:gd name="T9" fmla="*/ 119 h 139"/>
                  <a:gd name="T10" fmla="*/ 10 w 146"/>
                  <a:gd name="T11" fmla="*/ 109 h 139"/>
                  <a:gd name="T12" fmla="*/ 5 w 146"/>
                  <a:gd name="T13" fmla="*/ 95 h 139"/>
                  <a:gd name="T14" fmla="*/ 0 w 146"/>
                  <a:gd name="T15" fmla="*/ 82 h 139"/>
                  <a:gd name="T16" fmla="*/ 0 w 146"/>
                  <a:gd name="T17" fmla="*/ 72 h 139"/>
                  <a:gd name="T18" fmla="*/ 0 w 146"/>
                  <a:gd name="T19" fmla="*/ 55 h 139"/>
                  <a:gd name="T20" fmla="*/ 5 w 146"/>
                  <a:gd name="T21" fmla="*/ 42 h 139"/>
                  <a:gd name="T22" fmla="*/ 10 w 146"/>
                  <a:gd name="T23" fmla="*/ 28 h 139"/>
                  <a:gd name="T24" fmla="*/ 20 w 146"/>
                  <a:gd name="T25" fmla="*/ 20 h 139"/>
                  <a:gd name="T26" fmla="*/ 31 w 146"/>
                  <a:gd name="T27" fmla="*/ 10 h 139"/>
                  <a:gd name="T28" fmla="*/ 44 w 146"/>
                  <a:gd name="T29" fmla="*/ 5 h 139"/>
                  <a:gd name="T30" fmla="*/ 57 w 146"/>
                  <a:gd name="T31" fmla="*/ 0 h 139"/>
                  <a:gd name="T32" fmla="*/ 74 w 146"/>
                  <a:gd name="T33" fmla="*/ 0 h 139"/>
                  <a:gd name="T34" fmla="*/ 87 w 146"/>
                  <a:gd name="T35" fmla="*/ 0 h 139"/>
                  <a:gd name="T36" fmla="*/ 101 w 146"/>
                  <a:gd name="T37" fmla="*/ 5 h 139"/>
                  <a:gd name="T38" fmla="*/ 112 w 146"/>
                  <a:gd name="T39" fmla="*/ 10 h 139"/>
                  <a:gd name="T40" fmla="*/ 124 w 146"/>
                  <a:gd name="T41" fmla="*/ 20 h 139"/>
                  <a:gd name="T42" fmla="*/ 133 w 146"/>
                  <a:gd name="T43" fmla="*/ 28 h 139"/>
                  <a:gd name="T44" fmla="*/ 139 w 146"/>
                  <a:gd name="T45" fmla="*/ 42 h 139"/>
                  <a:gd name="T46" fmla="*/ 143 w 146"/>
                  <a:gd name="T47" fmla="*/ 55 h 139"/>
                  <a:gd name="T48" fmla="*/ 146 w 146"/>
                  <a:gd name="T49" fmla="*/ 72 h 139"/>
                  <a:gd name="T50" fmla="*/ 143 w 146"/>
                  <a:gd name="T51" fmla="*/ 82 h 139"/>
                  <a:gd name="T52" fmla="*/ 139 w 146"/>
                  <a:gd name="T53" fmla="*/ 95 h 139"/>
                  <a:gd name="T54" fmla="*/ 133 w 146"/>
                  <a:gd name="T55" fmla="*/ 109 h 139"/>
                  <a:gd name="T56" fmla="*/ 124 w 146"/>
                  <a:gd name="T57" fmla="*/ 119 h 139"/>
                  <a:gd name="T58" fmla="*/ 112 w 146"/>
                  <a:gd name="T59" fmla="*/ 125 h 139"/>
                  <a:gd name="T60" fmla="*/ 101 w 146"/>
                  <a:gd name="T61" fmla="*/ 132 h 139"/>
                  <a:gd name="T62" fmla="*/ 87 w 146"/>
                  <a:gd name="T63" fmla="*/ 136 h 139"/>
                  <a:gd name="T64" fmla="*/ 74 w 146"/>
                  <a:gd name="T65" fmla="*/ 139 h 139"/>
                  <a:gd name="T66" fmla="*/ 74 w 146"/>
                  <a:gd name="T6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39">
                    <a:moveTo>
                      <a:pt x="74" y="139"/>
                    </a:moveTo>
                    <a:lnTo>
                      <a:pt x="57" y="136"/>
                    </a:lnTo>
                    <a:lnTo>
                      <a:pt x="44" y="132"/>
                    </a:lnTo>
                    <a:lnTo>
                      <a:pt x="31" y="125"/>
                    </a:lnTo>
                    <a:lnTo>
                      <a:pt x="20" y="119"/>
                    </a:lnTo>
                    <a:lnTo>
                      <a:pt x="10" y="109"/>
                    </a:lnTo>
                    <a:lnTo>
                      <a:pt x="5" y="95"/>
                    </a:lnTo>
                    <a:lnTo>
                      <a:pt x="0" y="82"/>
                    </a:lnTo>
                    <a:lnTo>
                      <a:pt x="0" y="72"/>
                    </a:lnTo>
                    <a:lnTo>
                      <a:pt x="0" y="55"/>
                    </a:lnTo>
                    <a:lnTo>
                      <a:pt x="5" y="42"/>
                    </a:lnTo>
                    <a:lnTo>
                      <a:pt x="10" y="28"/>
                    </a:lnTo>
                    <a:lnTo>
                      <a:pt x="20" y="20"/>
                    </a:lnTo>
                    <a:lnTo>
                      <a:pt x="31" y="10"/>
                    </a:lnTo>
                    <a:lnTo>
                      <a:pt x="44" y="5"/>
                    </a:lnTo>
                    <a:lnTo>
                      <a:pt x="57" y="0"/>
                    </a:lnTo>
                    <a:lnTo>
                      <a:pt x="74" y="0"/>
                    </a:lnTo>
                    <a:lnTo>
                      <a:pt x="87" y="0"/>
                    </a:lnTo>
                    <a:lnTo>
                      <a:pt x="101" y="5"/>
                    </a:lnTo>
                    <a:lnTo>
                      <a:pt x="112" y="10"/>
                    </a:lnTo>
                    <a:lnTo>
                      <a:pt x="124" y="20"/>
                    </a:lnTo>
                    <a:lnTo>
                      <a:pt x="133" y="28"/>
                    </a:lnTo>
                    <a:lnTo>
                      <a:pt x="139" y="42"/>
                    </a:lnTo>
                    <a:lnTo>
                      <a:pt x="143" y="55"/>
                    </a:lnTo>
                    <a:lnTo>
                      <a:pt x="146" y="72"/>
                    </a:lnTo>
                    <a:lnTo>
                      <a:pt x="143" y="82"/>
                    </a:lnTo>
                    <a:lnTo>
                      <a:pt x="139" y="95"/>
                    </a:lnTo>
                    <a:lnTo>
                      <a:pt x="133" y="109"/>
                    </a:lnTo>
                    <a:lnTo>
                      <a:pt x="124" y="119"/>
                    </a:lnTo>
                    <a:lnTo>
                      <a:pt x="112" y="125"/>
                    </a:lnTo>
                    <a:lnTo>
                      <a:pt x="101" y="132"/>
                    </a:lnTo>
                    <a:lnTo>
                      <a:pt x="87" y="136"/>
                    </a:lnTo>
                    <a:lnTo>
                      <a:pt x="74" y="139"/>
                    </a:lnTo>
                    <a:lnTo>
                      <a:pt x="74" y="139"/>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5" name="Freeform 1059"/>
              <p:cNvSpPr>
                <a:spLocks/>
              </p:cNvSpPr>
              <p:nvPr/>
            </p:nvSpPr>
            <p:spPr bwMode="auto">
              <a:xfrm>
                <a:off x="4364" y="2359"/>
                <a:ext cx="74" cy="72"/>
              </a:xfrm>
              <a:custGeom>
                <a:avLst/>
                <a:gdLst>
                  <a:gd name="T0" fmla="*/ 71 w 147"/>
                  <a:gd name="T1" fmla="*/ 144 h 144"/>
                  <a:gd name="T2" fmla="*/ 56 w 147"/>
                  <a:gd name="T3" fmla="*/ 141 h 144"/>
                  <a:gd name="T4" fmla="*/ 43 w 147"/>
                  <a:gd name="T5" fmla="*/ 138 h 144"/>
                  <a:gd name="T6" fmla="*/ 30 w 147"/>
                  <a:gd name="T7" fmla="*/ 131 h 144"/>
                  <a:gd name="T8" fmla="*/ 20 w 147"/>
                  <a:gd name="T9" fmla="*/ 123 h 144"/>
                  <a:gd name="T10" fmla="*/ 10 w 147"/>
                  <a:gd name="T11" fmla="*/ 111 h 144"/>
                  <a:gd name="T12" fmla="*/ 5 w 147"/>
                  <a:gd name="T13" fmla="*/ 99 h 144"/>
                  <a:gd name="T14" fmla="*/ 0 w 147"/>
                  <a:gd name="T15" fmla="*/ 86 h 144"/>
                  <a:gd name="T16" fmla="*/ 0 w 147"/>
                  <a:gd name="T17" fmla="*/ 72 h 144"/>
                  <a:gd name="T18" fmla="*/ 0 w 147"/>
                  <a:gd name="T19" fmla="*/ 57 h 144"/>
                  <a:gd name="T20" fmla="*/ 5 w 147"/>
                  <a:gd name="T21" fmla="*/ 44 h 144"/>
                  <a:gd name="T22" fmla="*/ 10 w 147"/>
                  <a:gd name="T23" fmla="*/ 31 h 144"/>
                  <a:gd name="T24" fmla="*/ 20 w 147"/>
                  <a:gd name="T25" fmla="*/ 21 h 144"/>
                  <a:gd name="T26" fmla="*/ 30 w 147"/>
                  <a:gd name="T27" fmla="*/ 10 h 144"/>
                  <a:gd name="T28" fmla="*/ 43 w 147"/>
                  <a:gd name="T29" fmla="*/ 5 h 144"/>
                  <a:gd name="T30" fmla="*/ 56 w 147"/>
                  <a:gd name="T31" fmla="*/ 0 h 144"/>
                  <a:gd name="T32" fmla="*/ 71 w 147"/>
                  <a:gd name="T33" fmla="*/ 0 h 144"/>
                  <a:gd name="T34" fmla="*/ 85 w 147"/>
                  <a:gd name="T35" fmla="*/ 0 h 144"/>
                  <a:gd name="T36" fmla="*/ 100 w 147"/>
                  <a:gd name="T37" fmla="*/ 5 h 144"/>
                  <a:gd name="T38" fmla="*/ 112 w 147"/>
                  <a:gd name="T39" fmla="*/ 10 h 144"/>
                  <a:gd name="T40" fmla="*/ 123 w 147"/>
                  <a:gd name="T41" fmla="*/ 21 h 144"/>
                  <a:gd name="T42" fmla="*/ 132 w 147"/>
                  <a:gd name="T43" fmla="*/ 31 h 144"/>
                  <a:gd name="T44" fmla="*/ 140 w 147"/>
                  <a:gd name="T45" fmla="*/ 44 h 144"/>
                  <a:gd name="T46" fmla="*/ 142 w 147"/>
                  <a:gd name="T47" fmla="*/ 57 h 144"/>
                  <a:gd name="T48" fmla="*/ 147 w 147"/>
                  <a:gd name="T49" fmla="*/ 72 h 144"/>
                  <a:gd name="T50" fmla="*/ 142 w 147"/>
                  <a:gd name="T51" fmla="*/ 86 h 144"/>
                  <a:gd name="T52" fmla="*/ 140 w 147"/>
                  <a:gd name="T53" fmla="*/ 99 h 144"/>
                  <a:gd name="T54" fmla="*/ 132 w 147"/>
                  <a:gd name="T55" fmla="*/ 111 h 144"/>
                  <a:gd name="T56" fmla="*/ 123 w 147"/>
                  <a:gd name="T57" fmla="*/ 123 h 144"/>
                  <a:gd name="T58" fmla="*/ 112 w 147"/>
                  <a:gd name="T59" fmla="*/ 131 h 144"/>
                  <a:gd name="T60" fmla="*/ 100 w 147"/>
                  <a:gd name="T61" fmla="*/ 138 h 144"/>
                  <a:gd name="T62" fmla="*/ 85 w 147"/>
                  <a:gd name="T63" fmla="*/ 141 h 144"/>
                  <a:gd name="T64" fmla="*/ 71 w 147"/>
                  <a:gd name="T65" fmla="*/ 144 h 144"/>
                  <a:gd name="T66" fmla="*/ 71 w 147"/>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4">
                    <a:moveTo>
                      <a:pt x="71" y="144"/>
                    </a:moveTo>
                    <a:lnTo>
                      <a:pt x="56" y="141"/>
                    </a:lnTo>
                    <a:lnTo>
                      <a:pt x="43" y="138"/>
                    </a:lnTo>
                    <a:lnTo>
                      <a:pt x="30" y="131"/>
                    </a:lnTo>
                    <a:lnTo>
                      <a:pt x="20" y="123"/>
                    </a:lnTo>
                    <a:lnTo>
                      <a:pt x="10" y="111"/>
                    </a:lnTo>
                    <a:lnTo>
                      <a:pt x="5" y="99"/>
                    </a:lnTo>
                    <a:lnTo>
                      <a:pt x="0" y="86"/>
                    </a:lnTo>
                    <a:lnTo>
                      <a:pt x="0" y="72"/>
                    </a:lnTo>
                    <a:lnTo>
                      <a:pt x="0" y="57"/>
                    </a:lnTo>
                    <a:lnTo>
                      <a:pt x="5" y="44"/>
                    </a:lnTo>
                    <a:lnTo>
                      <a:pt x="10" y="31"/>
                    </a:lnTo>
                    <a:lnTo>
                      <a:pt x="20" y="21"/>
                    </a:lnTo>
                    <a:lnTo>
                      <a:pt x="30" y="10"/>
                    </a:lnTo>
                    <a:lnTo>
                      <a:pt x="43" y="5"/>
                    </a:lnTo>
                    <a:lnTo>
                      <a:pt x="56" y="0"/>
                    </a:lnTo>
                    <a:lnTo>
                      <a:pt x="71" y="0"/>
                    </a:lnTo>
                    <a:lnTo>
                      <a:pt x="85" y="0"/>
                    </a:lnTo>
                    <a:lnTo>
                      <a:pt x="100" y="5"/>
                    </a:lnTo>
                    <a:lnTo>
                      <a:pt x="112" y="10"/>
                    </a:lnTo>
                    <a:lnTo>
                      <a:pt x="123" y="21"/>
                    </a:lnTo>
                    <a:lnTo>
                      <a:pt x="132" y="31"/>
                    </a:lnTo>
                    <a:lnTo>
                      <a:pt x="140" y="44"/>
                    </a:lnTo>
                    <a:lnTo>
                      <a:pt x="142" y="57"/>
                    </a:lnTo>
                    <a:lnTo>
                      <a:pt x="147" y="72"/>
                    </a:lnTo>
                    <a:lnTo>
                      <a:pt x="142" y="86"/>
                    </a:lnTo>
                    <a:lnTo>
                      <a:pt x="140" y="99"/>
                    </a:lnTo>
                    <a:lnTo>
                      <a:pt x="132" y="111"/>
                    </a:lnTo>
                    <a:lnTo>
                      <a:pt x="123" y="123"/>
                    </a:lnTo>
                    <a:lnTo>
                      <a:pt x="112" y="131"/>
                    </a:lnTo>
                    <a:lnTo>
                      <a:pt x="100" y="138"/>
                    </a:lnTo>
                    <a:lnTo>
                      <a:pt x="85" y="141"/>
                    </a:lnTo>
                    <a:lnTo>
                      <a:pt x="71" y="144"/>
                    </a:lnTo>
                    <a:lnTo>
                      <a:pt x="71" y="14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6" name="Freeform 1060"/>
              <p:cNvSpPr>
                <a:spLocks/>
              </p:cNvSpPr>
              <p:nvPr/>
            </p:nvSpPr>
            <p:spPr bwMode="auto">
              <a:xfrm>
                <a:off x="4104" y="2426"/>
                <a:ext cx="73" cy="72"/>
              </a:xfrm>
              <a:custGeom>
                <a:avLst/>
                <a:gdLst>
                  <a:gd name="T0" fmla="*/ 74 w 146"/>
                  <a:gd name="T1" fmla="*/ 144 h 144"/>
                  <a:gd name="T2" fmla="*/ 59 w 146"/>
                  <a:gd name="T3" fmla="*/ 139 h 144"/>
                  <a:gd name="T4" fmla="*/ 46 w 146"/>
                  <a:gd name="T5" fmla="*/ 137 h 144"/>
                  <a:gd name="T6" fmla="*/ 32 w 146"/>
                  <a:gd name="T7" fmla="*/ 131 h 144"/>
                  <a:gd name="T8" fmla="*/ 22 w 146"/>
                  <a:gd name="T9" fmla="*/ 122 h 144"/>
                  <a:gd name="T10" fmla="*/ 12 w 146"/>
                  <a:gd name="T11" fmla="*/ 111 h 144"/>
                  <a:gd name="T12" fmla="*/ 5 w 146"/>
                  <a:gd name="T13" fmla="*/ 99 h 144"/>
                  <a:gd name="T14" fmla="*/ 0 w 146"/>
                  <a:gd name="T15" fmla="*/ 85 h 144"/>
                  <a:gd name="T16" fmla="*/ 0 w 146"/>
                  <a:gd name="T17" fmla="*/ 72 h 144"/>
                  <a:gd name="T18" fmla="*/ 0 w 146"/>
                  <a:gd name="T19" fmla="*/ 57 h 144"/>
                  <a:gd name="T20" fmla="*/ 5 w 146"/>
                  <a:gd name="T21" fmla="*/ 44 h 144"/>
                  <a:gd name="T22" fmla="*/ 12 w 146"/>
                  <a:gd name="T23" fmla="*/ 30 h 144"/>
                  <a:gd name="T24" fmla="*/ 22 w 146"/>
                  <a:gd name="T25" fmla="*/ 20 h 144"/>
                  <a:gd name="T26" fmla="*/ 32 w 146"/>
                  <a:gd name="T27" fmla="*/ 10 h 144"/>
                  <a:gd name="T28" fmla="*/ 46 w 146"/>
                  <a:gd name="T29" fmla="*/ 5 h 144"/>
                  <a:gd name="T30" fmla="*/ 59 w 146"/>
                  <a:gd name="T31" fmla="*/ 0 h 144"/>
                  <a:gd name="T32" fmla="*/ 74 w 146"/>
                  <a:gd name="T33" fmla="*/ 0 h 144"/>
                  <a:gd name="T34" fmla="*/ 87 w 146"/>
                  <a:gd name="T35" fmla="*/ 0 h 144"/>
                  <a:gd name="T36" fmla="*/ 101 w 146"/>
                  <a:gd name="T37" fmla="*/ 5 h 144"/>
                  <a:gd name="T38" fmla="*/ 112 w 146"/>
                  <a:gd name="T39" fmla="*/ 10 h 144"/>
                  <a:gd name="T40" fmla="*/ 124 w 146"/>
                  <a:gd name="T41" fmla="*/ 20 h 144"/>
                  <a:gd name="T42" fmla="*/ 133 w 146"/>
                  <a:gd name="T43" fmla="*/ 30 h 144"/>
                  <a:gd name="T44" fmla="*/ 139 w 146"/>
                  <a:gd name="T45" fmla="*/ 44 h 144"/>
                  <a:gd name="T46" fmla="*/ 143 w 146"/>
                  <a:gd name="T47" fmla="*/ 57 h 144"/>
                  <a:gd name="T48" fmla="*/ 146 w 146"/>
                  <a:gd name="T49" fmla="*/ 72 h 144"/>
                  <a:gd name="T50" fmla="*/ 143 w 146"/>
                  <a:gd name="T51" fmla="*/ 85 h 144"/>
                  <a:gd name="T52" fmla="*/ 139 w 146"/>
                  <a:gd name="T53" fmla="*/ 99 h 144"/>
                  <a:gd name="T54" fmla="*/ 133 w 146"/>
                  <a:gd name="T55" fmla="*/ 111 h 144"/>
                  <a:gd name="T56" fmla="*/ 124 w 146"/>
                  <a:gd name="T57" fmla="*/ 122 h 144"/>
                  <a:gd name="T58" fmla="*/ 112 w 146"/>
                  <a:gd name="T59" fmla="*/ 131 h 144"/>
                  <a:gd name="T60" fmla="*/ 101 w 146"/>
                  <a:gd name="T61" fmla="*/ 137 h 144"/>
                  <a:gd name="T62" fmla="*/ 87 w 146"/>
                  <a:gd name="T63" fmla="*/ 139 h 144"/>
                  <a:gd name="T64" fmla="*/ 74 w 146"/>
                  <a:gd name="T65" fmla="*/ 144 h 144"/>
                  <a:gd name="T66" fmla="*/ 74 w 146"/>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44">
                    <a:moveTo>
                      <a:pt x="74" y="144"/>
                    </a:moveTo>
                    <a:lnTo>
                      <a:pt x="59" y="139"/>
                    </a:lnTo>
                    <a:lnTo>
                      <a:pt x="46" y="137"/>
                    </a:lnTo>
                    <a:lnTo>
                      <a:pt x="32" y="131"/>
                    </a:lnTo>
                    <a:lnTo>
                      <a:pt x="22" y="122"/>
                    </a:lnTo>
                    <a:lnTo>
                      <a:pt x="12" y="111"/>
                    </a:lnTo>
                    <a:lnTo>
                      <a:pt x="5" y="99"/>
                    </a:lnTo>
                    <a:lnTo>
                      <a:pt x="0" y="85"/>
                    </a:lnTo>
                    <a:lnTo>
                      <a:pt x="0" y="72"/>
                    </a:lnTo>
                    <a:lnTo>
                      <a:pt x="0" y="57"/>
                    </a:lnTo>
                    <a:lnTo>
                      <a:pt x="5" y="44"/>
                    </a:lnTo>
                    <a:lnTo>
                      <a:pt x="12" y="30"/>
                    </a:lnTo>
                    <a:lnTo>
                      <a:pt x="22" y="20"/>
                    </a:lnTo>
                    <a:lnTo>
                      <a:pt x="32" y="10"/>
                    </a:lnTo>
                    <a:lnTo>
                      <a:pt x="46" y="5"/>
                    </a:lnTo>
                    <a:lnTo>
                      <a:pt x="59" y="0"/>
                    </a:lnTo>
                    <a:lnTo>
                      <a:pt x="74" y="0"/>
                    </a:lnTo>
                    <a:lnTo>
                      <a:pt x="87" y="0"/>
                    </a:lnTo>
                    <a:lnTo>
                      <a:pt x="101" y="5"/>
                    </a:lnTo>
                    <a:lnTo>
                      <a:pt x="112" y="10"/>
                    </a:lnTo>
                    <a:lnTo>
                      <a:pt x="124" y="20"/>
                    </a:lnTo>
                    <a:lnTo>
                      <a:pt x="133" y="30"/>
                    </a:lnTo>
                    <a:lnTo>
                      <a:pt x="139" y="44"/>
                    </a:lnTo>
                    <a:lnTo>
                      <a:pt x="143" y="57"/>
                    </a:lnTo>
                    <a:lnTo>
                      <a:pt x="146" y="72"/>
                    </a:lnTo>
                    <a:lnTo>
                      <a:pt x="143" y="85"/>
                    </a:lnTo>
                    <a:lnTo>
                      <a:pt x="139" y="99"/>
                    </a:lnTo>
                    <a:lnTo>
                      <a:pt x="133" y="111"/>
                    </a:lnTo>
                    <a:lnTo>
                      <a:pt x="124" y="122"/>
                    </a:lnTo>
                    <a:lnTo>
                      <a:pt x="112" y="131"/>
                    </a:lnTo>
                    <a:lnTo>
                      <a:pt x="101" y="137"/>
                    </a:lnTo>
                    <a:lnTo>
                      <a:pt x="87" y="139"/>
                    </a:lnTo>
                    <a:lnTo>
                      <a:pt x="74" y="144"/>
                    </a:lnTo>
                    <a:lnTo>
                      <a:pt x="74" y="14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7" name="Freeform 1061"/>
              <p:cNvSpPr>
                <a:spLocks/>
              </p:cNvSpPr>
              <p:nvPr/>
            </p:nvSpPr>
            <p:spPr bwMode="auto">
              <a:xfrm>
                <a:off x="4185" y="2320"/>
                <a:ext cx="45" cy="43"/>
              </a:xfrm>
              <a:custGeom>
                <a:avLst/>
                <a:gdLst>
                  <a:gd name="T0" fmla="*/ 43 w 88"/>
                  <a:gd name="T1" fmla="*/ 87 h 87"/>
                  <a:gd name="T2" fmla="*/ 58 w 88"/>
                  <a:gd name="T3" fmla="*/ 82 h 87"/>
                  <a:gd name="T4" fmla="*/ 73 w 88"/>
                  <a:gd name="T5" fmla="*/ 73 h 87"/>
                  <a:gd name="T6" fmla="*/ 83 w 88"/>
                  <a:gd name="T7" fmla="*/ 60 h 87"/>
                  <a:gd name="T8" fmla="*/ 88 w 88"/>
                  <a:gd name="T9" fmla="*/ 43 h 87"/>
                  <a:gd name="T10" fmla="*/ 83 w 88"/>
                  <a:gd name="T11" fmla="*/ 25 h 87"/>
                  <a:gd name="T12" fmla="*/ 73 w 88"/>
                  <a:gd name="T13" fmla="*/ 12 h 87"/>
                  <a:gd name="T14" fmla="*/ 58 w 88"/>
                  <a:gd name="T15" fmla="*/ 3 h 87"/>
                  <a:gd name="T16" fmla="*/ 43 w 88"/>
                  <a:gd name="T17" fmla="*/ 0 h 87"/>
                  <a:gd name="T18" fmla="*/ 33 w 88"/>
                  <a:gd name="T19" fmla="*/ 0 h 87"/>
                  <a:gd name="T20" fmla="*/ 25 w 88"/>
                  <a:gd name="T21" fmla="*/ 3 h 87"/>
                  <a:gd name="T22" fmla="*/ 16 w 88"/>
                  <a:gd name="T23" fmla="*/ 7 h 87"/>
                  <a:gd name="T24" fmla="*/ 11 w 88"/>
                  <a:gd name="T25" fmla="*/ 12 h 87"/>
                  <a:gd name="T26" fmla="*/ 1 w 88"/>
                  <a:gd name="T27" fmla="*/ 25 h 87"/>
                  <a:gd name="T28" fmla="*/ 0 w 88"/>
                  <a:gd name="T29" fmla="*/ 43 h 87"/>
                  <a:gd name="T30" fmla="*/ 1 w 88"/>
                  <a:gd name="T31" fmla="*/ 60 h 87"/>
                  <a:gd name="T32" fmla="*/ 11 w 88"/>
                  <a:gd name="T33" fmla="*/ 73 h 87"/>
                  <a:gd name="T34" fmla="*/ 16 w 88"/>
                  <a:gd name="T35" fmla="*/ 77 h 87"/>
                  <a:gd name="T36" fmla="*/ 25 w 88"/>
                  <a:gd name="T37" fmla="*/ 82 h 87"/>
                  <a:gd name="T38" fmla="*/ 33 w 88"/>
                  <a:gd name="T39" fmla="*/ 85 h 87"/>
                  <a:gd name="T40" fmla="*/ 43 w 88"/>
                  <a:gd name="T41" fmla="*/ 87 h 87"/>
                  <a:gd name="T42" fmla="*/ 43 w 88"/>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87">
                    <a:moveTo>
                      <a:pt x="43" y="87"/>
                    </a:moveTo>
                    <a:lnTo>
                      <a:pt x="58" y="82"/>
                    </a:lnTo>
                    <a:lnTo>
                      <a:pt x="73" y="73"/>
                    </a:lnTo>
                    <a:lnTo>
                      <a:pt x="83" y="60"/>
                    </a:lnTo>
                    <a:lnTo>
                      <a:pt x="88" y="43"/>
                    </a:lnTo>
                    <a:lnTo>
                      <a:pt x="83" y="25"/>
                    </a:lnTo>
                    <a:lnTo>
                      <a:pt x="73" y="12"/>
                    </a:lnTo>
                    <a:lnTo>
                      <a:pt x="58" y="3"/>
                    </a:lnTo>
                    <a:lnTo>
                      <a:pt x="43" y="0"/>
                    </a:lnTo>
                    <a:lnTo>
                      <a:pt x="33" y="0"/>
                    </a:lnTo>
                    <a:lnTo>
                      <a:pt x="25" y="3"/>
                    </a:lnTo>
                    <a:lnTo>
                      <a:pt x="16" y="7"/>
                    </a:lnTo>
                    <a:lnTo>
                      <a:pt x="11" y="12"/>
                    </a:lnTo>
                    <a:lnTo>
                      <a:pt x="1" y="25"/>
                    </a:lnTo>
                    <a:lnTo>
                      <a:pt x="0" y="43"/>
                    </a:lnTo>
                    <a:lnTo>
                      <a:pt x="1" y="60"/>
                    </a:lnTo>
                    <a:lnTo>
                      <a:pt x="11" y="73"/>
                    </a:lnTo>
                    <a:lnTo>
                      <a:pt x="16" y="77"/>
                    </a:lnTo>
                    <a:lnTo>
                      <a:pt x="25" y="82"/>
                    </a:lnTo>
                    <a:lnTo>
                      <a:pt x="33" y="85"/>
                    </a:lnTo>
                    <a:lnTo>
                      <a:pt x="43" y="87"/>
                    </a:lnTo>
                    <a:lnTo>
                      <a:pt x="43" y="8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8" name="Freeform 1062"/>
              <p:cNvSpPr>
                <a:spLocks/>
              </p:cNvSpPr>
              <p:nvPr/>
            </p:nvSpPr>
            <p:spPr bwMode="auto">
              <a:xfrm>
                <a:off x="4271" y="2363"/>
                <a:ext cx="47" cy="48"/>
              </a:xfrm>
              <a:custGeom>
                <a:avLst/>
                <a:gdLst>
                  <a:gd name="T0" fmla="*/ 47 w 94"/>
                  <a:gd name="T1" fmla="*/ 95 h 95"/>
                  <a:gd name="T2" fmla="*/ 55 w 94"/>
                  <a:gd name="T3" fmla="*/ 93 h 95"/>
                  <a:gd name="T4" fmla="*/ 65 w 94"/>
                  <a:gd name="T5" fmla="*/ 90 h 95"/>
                  <a:gd name="T6" fmla="*/ 72 w 94"/>
                  <a:gd name="T7" fmla="*/ 85 h 95"/>
                  <a:gd name="T8" fmla="*/ 80 w 94"/>
                  <a:gd name="T9" fmla="*/ 80 h 95"/>
                  <a:gd name="T10" fmla="*/ 89 w 94"/>
                  <a:gd name="T11" fmla="*/ 63 h 95"/>
                  <a:gd name="T12" fmla="*/ 94 w 94"/>
                  <a:gd name="T13" fmla="*/ 47 h 95"/>
                  <a:gd name="T14" fmla="*/ 92 w 94"/>
                  <a:gd name="T15" fmla="*/ 37 h 95"/>
                  <a:gd name="T16" fmla="*/ 89 w 94"/>
                  <a:gd name="T17" fmla="*/ 27 h 95"/>
                  <a:gd name="T18" fmla="*/ 83 w 94"/>
                  <a:gd name="T19" fmla="*/ 18 h 95"/>
                  <a:gd name="T20" fmla="*/ 80 w 94"/>
                  <a:gd name="T21" fmla="*/ 13 h 95"/>
                  <a:gd name="T22" fmla="*/ 72 w 94"/>
                  <a:gd name="T23" fmla="*/ 6 h 95"/>
                  <a:gd name="T24" fmla="*/ 65 w 94"/>
                  <a:gd name="T25" fmla="*/ 3 h 95"/>
                  <a:gd name="T26" fmla="*/ 55 w 94"/>
                  <a:gd name="T27" fmla="*/ 0 h 95"/>
                  <a:gd name="T28" fmla="*/ 47 w 94"/>
                  <a:gd name="T29" fmla="*/ 0 h 95"/>
                  <a:gd name="T30" fmla="*/ 35 w 94"/>
                  <a:gd name="T31" fmla="*/ 0 h 95"/>
                  <a:gd name="T32" fmla="*/ 28 w 94"/>
                  <a:gd name="T33" fmla="*/ 3 h 95"/>
                  <a:gd name="T34" fmla="*/ 17 w 94"/>
                  <a:gd name="T35" fmla="*/ 6 h 95"/>
                  <a:gd name="T36" fmla="*/ 13 w 94"/>
                  <a:gd name="T37" fmla="*/ 13 h 95"/>
                  <a:gd name="T38" fmla="*/ 7 w 94"/>
                  <a:gd name="T39" fmla="*/ 18 h 95"/>
                  <a:gd name="T40" fmla="*/ 3 w 94"/>
                  <a:gd name="T41" fmla="*/ 27 h 95"/>
                  <a:gd name="T42" fmla="*/ 0 w 94"/>
                  <a:gd name="T43" fmla="*/ 37 h 95"/>
                  <a:gd name="T44" fmla="*/ 0 w 94"/>
                  <a:gd name="T45" fmla="*/ 47 h 95"/>
                  <a:gd name="T46" fmla="*/ 3 w 94"/>
                  <a:gd name="T47" fmla="*/ 63 h 95"/>
                  <a:gd name="T48" fmla="*/ 13 w 94"/>
                  <a:gd name="T49" fmla="*/ 80 h 95"/>
                  <a:gd name="T50" fmla="*/ 17 w 94"/>
                  <a:gd name="T51" fmla="*/ 85 h 95"/>
                  <a:gd name="T52" fmla="*/ 28 w 94"/>
                  <a:gd name="T53" fmla="*/ 90 h 95"/>
                  <a:gd name="T54" fmla="*/ 35 w 94"/>
                  <a:gd name="T55" fmla="*/ 93 h 95"/>
                  <a:gd name="T56" fmla="*/ 47 w 94"/>
                  <a:gd name="T57" fmla="*/ 95 h 95"/>
                  <a:gd name="T58" fmla="*/ 47 w 94"/>
                  <a:gd name="T5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95">
                    <a:moveTo>
                      <a:pt x="47" y="95"/>
                    </a:moveTo>
                    <a:lnTo>
                      <a:pt x="55" y="93"/>
                    </a:lnTo>
                    <a:lnTo>
                      <a:pt x="65" y="90"/>
                    </a:lnTo>
                    <a:lnTo>
                      <a:pt x="72" y="85"/>
                    </a:lnTo>
                    <a:lnTo>
                      <a:pt x="80" y="80"/>
                    </a:lnTo>
                    <a:lnTo>
                      <a:pt x="89" y="63"/>
                    </a:lnTo>
                    <a:lnTo>
                      <a:pt x="94" y="47"/>
                    </a:lnTo>
                    <a:lnTo>
                      <a:pt x="92" y="37"/>
                    </a:lnTo>
                    <a:lnTo>
                      <a:pt x="89" y="27"/>
                    </a:lnTo>
                    <a:lnTo>
                      <a:pt x="83" y="18"/>
                    </a:lnTo>
                    <a:lnTo>
                      <a:pt x="80" y="13"/>
                    </a:lnTo>
                    <a:lnTo>
                      <a:pt x="72" y="6"/>
                    </a:lnTo>
                    <a:lnTo>
                      <a:pt x="65" y="3"/>
                    </a:lnTo>
                    <a:lnTo>
                      <a:pt x="55" y="0"/>
                    </a:lnTo>
                    <a:lnTo>
                      <a:pt x="47" y="0"/>
                    </a:lnTo>
                    <a:lnTo>
                      <a:pt x="35" y="0"/>
                    </a:lnTo>
                    <a:lnTo>
                      <a:pt x="28" y="3"/>
                    </a:lnTo>
                    <a:lnTo>
                      <a:pt x="17" y="6"/>
                    </a:lnTo>
                    <a:lnTo>
                      <a:pt x="13" y="13"/>
                    </a:lnTo>
                    <a:lnTo>
                      <a:pt x="7" y="18"/>
                    </a:lnTo>
                    <a:lnTo>
                      <a:pt x="3" y="27"/>
                    </a:lnTo>
                    <a:lnTo>
                      <a:pt x="0" y="37"/>
                    </a:lnTo>
                    <a:lnTo>
                      <a:pt x="0" y="47"/>
                    </a:lnTo>
                    <a:lnTo>
                      <a:pt x="3" y="63"/>
                    </a:lnTo>
                    <a:lnTo>
                      <a:pt x="13" y="80"/>
                    </a:lnTo>
                    <a:lnTo>
                      <a:pt x="17" y="85"/>
                    </a:lnTo>
                    <a:lnTo>
                      <a:pt x="28" y="90"/>
                    </a:lnTo>
                    <a:lnTo>
                      <a:pt x="35" y="93"/>
                    </a:lnTo>
                    <a:lnTo>
                      <a:pt x="47" y="95"/>
                    </a:lnTo>
                    <a:lnTo>
                      <a:pt x="47" y="9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79" name="Freeform 1063"/>
              <p:cNvSpPr>
                <a:spLocks/>
              </p:cNvSpPr>
              <p:nvPr/>
            </p:nvSpPr>
            <p:spPr bwMode="auto">
              <a:xfrm>
                <a:off x="4373" y="2370"/>
                <a:ext cx="46" cy="47"/>
              </a:xfrm>
              <a:custGeom>
                <a:avLst/>
                <a:gdLst>
                  <a:gd name="T0" fmla="*/ 47 w 92"/>
                  <a:gd name="T1" fmla="*/ 94 h 94"/>
                  <a:gd name="T2" fmla="*/ 63 w 92"/>
                  <a:gd name="T3" fmla="*/ 89 h 94"/>
                  <a:gd name="T4" fmla="*/ 79 w 92"/>
                  <a:gd name="T5" fmla="*/ 79 h 94"/>
                  <a:gd name="T6" fmla="*/ 82 w 92"/>
                  <a:gd name="T7" fmla="*/ 70 h 94"/>
                  <a:gd name="T8" fmla="*/ 87 w 92"/>
                  <a:gd name="T9" fmla="*/ 64 h 94"/>
                  <a:gd name="T10" fmla="*/ 90 w 92"/>
                  <a:gd name="T11" fmla="*/ 54 h 94"/>
                  <a:gd name="T12" fmla="*/ 92 w 92"/>
                  <a:gd name="T13" fmla="*/ 45 h 94"/>
                  <a:gd name="T14" fmla="*/ 90 w 92"/>
                  <a:gd name="T15" fmla="*/ 35 h 94"/>
                  <a:gd name="T16" fmla="*/ 87 w 92"/>
                  <a:gd name="T17" fmla="*/ 25 h 94"/>
                  <a:gd name="T18" fmla="*/ 82 w 92"/>
                  <a:gd name="T19" fmla="*/ 17 h 94"/>
                  <a:gd name="T20" fmla="*/ 79 w 92"/>
                  <a:gd name="T21" fmla="*/ 12 h 94"/>
                  <a:gd name="T22" fmla="*/ 63 w 92"/>
                  <a:gd name="T23" fmla="*/ 4 h 94"/>
                  <a:gd name="T24" fmla="*/ 47 w 92"/>
                  <a:gd name="T25" fmla="*/ 0 h 94"/>
                  <a:gd name="T26" fmla="*/ 37 w 92"/>
                  <a:gd name="T27" fmla="*/ 0 h 94"/>
                  <a:gd name="T28" fmla="*/ 27 w 92"/>
                  <a:gd name="T29" fmla="*/ 4 h 94"/>
                  <a:gd name="T30" fmla="*/ 18 w 92"/>
                  <a:gd name="T31" fmla="*/ 7 h 94"/>
                  <a:gd name="T32" fmla="*/ 13 w 92"/>
                  <a:gd name="T33" fmla="*/ 12 h 94"/>
                  <a:gd name="T34" fmla="*/ 7 w 92"/>
                  <a:gd name="T35" fmla="*/ 17 h 94"/>
                  <a:gd name="T36" fmla="*/ 3 w 92"/>
                  <a:gd name="T37" fmla="*/ 25 h 94"/>
                  <a:gd name="T38" fmla="*/ 0 w 92"/>
                  <a:gd name="T39" fmla="*/ 35 h 94"/>
                  <a:gd name="T40" fmla="*/ 0 w 92"/>
                  <a:gd name="T41" fmla="*/ 45 h 94"/>
                  <a:gd name="T42" fmla="*/ 0 w 92"/>
                  <a:gd name="T43" fmla="*/ 54 h 94"/>
                  <a:gd name="T44" fmla="*/ 3 w 92"/>
                  <a:gd name="T45" fmla="*/ 64 h 94"/>
                  <a:gd name="T46" fmla="*/ 7 w 92"/>
                  <a:gd name="T47" fmla="*/ 70 h 94"/>
                  <a:gd name="T48" fmla="*/ 13 w 92"/>
                  <a:gd name="T49" fmla="*/ 79 h 94"/>
                  <a:gd name="T50" fmla="*/ 18 w 92"/>
                  <a:gd name="T51" fmla="*/ 84 h 94"/>
                  <a:gd name="T52" fmla="*/ 27 w 92"/>
                  <a:gd name="T53" fmla="*/ 89 h 94"/>
                  <a:gd name="T54" fmla="*/ 37 w 92"/>
                  <a:gd name="T55" fmla="*/ 92 h 94"/>
                  <a:gd name="T56" fmla="*/ 47 w 92"/>
                  <a:gd name="T57" fmla="*/ 94 h 94"/>
                  <a:gd name="T58" fmla="*/ 47 w 92"/>
                  <a:gd name="T5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4">
                    <a:moveTo>
                      <a:pt x="47" y="94"/>
                    </a:moveTo>
                    <a:lnTo>
                      <a:pt x="63" y="89"/>
                    </a:lnTo>
                    <a:lnTo>
                      <a:pt x="79" y="79"/>
                    </a:lnTo>
                    <a:lnTo>
                      <a:pt x="82" y="70"/>
                    </a:lnTo>
                    <a:lnTo>
                      <a:pt x="87" y="64"/>
                    </a:lnTo>
                    <a:lnTo>
                      <a:pt x="90" y="54"/>
                    </a:lnTo>
                    <a:lnTo>
                      <a:pt x="92" y="45"/>
                    </a:lnTo>
                    <a:lnTo>
                      <a:pt x="90" y="35"/>
                    </a:lnTo>
                    <a:lnTo>
                      <a:pt x="87" y="25"/>
                    </a:lnTo>
                    <a:lnTo>
                      <a:pt x="82" y="17"/>
                    </a:lnTo>
                    <a:lnTo>
                      <a:pt x="79" y="12"/>
                    </a:lnTo>
                    <a:lnTo>
                      <a:pt x="63" y="4"/>
                    </a:lnTo>
                    <a:lnTo>
                      <a:pt x="47" y="0"/>
                    </a:lnTo>
                    <a:lnTo>
                      <a:pt x="37" y="0"/>
                    </a:lnTo>
                    <a:lnTo>
                      <a:pt x="27" y="4"/>
                    </a:lnTo>
                    <a:lnTo>
                      <a:pt x="18" y="7"/>
                    </a:lnTo>
                    <a:lnTo>
                      <a:pt x="13" y="12"/>
                    </a:lnTo>
                    <a:lnTo>
                      <a:pt x="7" y="17"/>
                    </a:lnTo>
                    <a:lnTo>
                      <a:pt x="3" y="25"/>
                    </a:lnTo>
                    <a:lnTo>
                      <a:pt x="0" y="35"/>
                    </a:lnTo>
                    <a:lnTo>
                      <a:pt x="0" y="45"/>
                    </a:lnTo>
                    <a:lnTo>
                      <a:pt x="0" y="54"/>
                    </a:lnTo>
                    <a:lnTo>
                      <a:pt x="3" y="64"/>
                    </a:lnTo>
                    <a:lnTo>
                      <a:pt x="7" y="70"/>
                    </a:lnTo>
                    <a:lnTo>
                      <a:pt x="13" y="79"/>
                    </a:lnTo>
                    <a:lnTo>
                      <a:pt x="18" y="84"/>
                    </a:lnTo>
                    <a:lnTo>
                      <a:pt x="27" y="89"/>
                    </a:lnTo>
                    <a:lnTo>
                      <a:pt x="37" y="92"/>
                    </a:lnTo>
                    <a:lnTo>
                      <a:pt x="47" y="94"/>
                    </a:lnTo>
                    <a:lnTo>
                      <a:pt x="47" y="9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0" name="Freeform 1064"/>
              <p:cNvSpPr>
                <a:spLocks/>
              </p:cNvSpPr>
              <p:nvPr/>
            </p:nvSpPr>
            <p:spPr bwMode="auto">
              <a:xfrm>
                <a:off x="4209" y="2434"/>
                <a:ext cx="41" cy="41"/>
              </a:xfrm>
              <a:custGeom>
                <a:avLst/>
                <a:gdLst>
                  <a:gd name="T0" fmla="*/ 42 w 82"/>
                  <a:gd name="T1" fmla="*/ 84 h 84"/>
                  <a:gd name="T2" fmla="*/ 56 w 82"/>
                  <a:gd name="T3" fmla="*/ 79 h 84"/>
                  <a:gd name="T4" fmla="*/ 69 w 82"/>
                  <a:gd name="T5" fmla="*/ 70 h 84"/>
                  <a:gd name="T6" fmla="*/ 77 w 82"/>
                  <a:gd name="T7" fmla="*/ 57 h 84"/>
                  <a:gd name="T8" fmla="*/ 82 w 82"/>
                  <a:gd name="T9" fmla="*/ 42 h 84"/>
                  <a:gd name="T10" fmla="*/ 77 w 82"/>
                  <a:gd name="T11" fmla="*/ 24 h 84"/>
                  <a:gd name="T12" fmla="*/ 69 w 82"/>
                  <a:gd name="T13" fmla="*/ 12 h 84"/>
                  <a:gd name="T14" fmla="*/ 56 w 82"/>
                  <a:gd name="T15" fmla="*/ 2 h 84"/>
                  <a:gd name="T16" fmla="*/ 42 w 82"/>
                  <a:gd name="T17" fmla="*/ 0 h 84"/>
                  <a:gd name="T18" fmla="*/ 26 w 82"/>
                  <a:gd name="T19" fmla="*/ 2 h 84"/>
                  <a:gd name="T20" fmla="*/ 12 w 82"/>
                  <a:gd name="T21" fmla="*/ 12 h 84"/>
                  <a:gd name="T22" fmla="*/ 4 w 82"/>
                  <a:gd name="T23" fmla="*/ 24 h 84"/>
                  <a:gd name="T24" fmla="*/ 0 w 82"/>
                  <a:gd name="T25" fmla="*/ 42 h 84"/>
                  <a:gd name="T26" fmla="*/ 4 w 82"/>
                  <a:gd name="T27" fmla="*/ 57 h 84"/>
                  <a:gd name="T28" fmla="*/ 12 w 82"/>
                  <a:gd name="T29" fmla="*/ 70 h 84"/>
                  <a:gd name="T30" fmla="*/ 26 w 82"/>
                  <a:gd name="T31" fmla="*/ 79 h 84"/>
                  <a:gd name="T32" fmla="*/ 42 w 82"/>
                  <a:gd name="T33" fmla="*/ 84 h 84"/>
                  <a:gd name="T34" fmla="*/ 42 w 82"/>
                  <a:gd name="T3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84">
                    <a:moveTo>
                      <a:pt x="42" y="84"/>
                    </a:moveTo>
                    <a:lnTo>
                      <a:pt x="56" y="79"/>
                    </a:lnTo>
                    <a:lnTo>
                      <a:pt x="69" y="70"/>
                    </a:lnTo>
                    <a:lnTo>
                      <a:pt x="77" y="57"/>
                    </a:lnTo>
                    <a:lnTo>
                      <a:pt x="82" y="42"/>
                    </a:lnTo>
                    <a:lnTo>
                      <a:pt x="77" y="24"/>
                    </a:lnTo>
                    <a:lnTo>
                      <a:pt x="69" y="12"/>
                    </a:lnTo>
                    <a:lnTo>
                      <a:pt x="56" y="2"/>
                    </a:lnTo>
                    <a:lnTo>
                      <a:pt x="42" y="0"/>
                    </a:lnTo>
                    <a:lnTo>
                      <a:pt x="26" y="2"/>
                    </a:lnTo>
                    <a:lnTo>
                      <a:pt x="12" y="12"/>
                    </a:lnTo>
                    <a:lnTo>
                      <a:pt x="4" y="24"/>
                    </a:lnTo>
                    <a:lnTo>
                      <a:pt x="0" y="42"/>
                    </a:lnTo>
                    <a:lnTo>
                      <a:pt x="4" y="57"/>
                    </a:lnTo>
                    <a:lnTo>
                      <a:pt x="12" y="70"/>
                    </a:lnTo>
                    <a:lnTo>
                      <a:pt x="26" y="79"/>
                    </a:lnTo>
                    <a:lnTo>
                      <a:pt x="42" y="84"/>
                    </a:lnTo>
                    <a:lnTo>
                      <a:pt x="42" y="8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1" name="Freeform 1065"/>
              <p:cNvSpPr>
                <a:spLocks/>
              </p:cNvSpPr>
              <p:nvPr/>
            </p:nvSpPr>
            <p:spPr bwMode="auto">
              <a:xfrm>
                <a:off x="4114" y="2438"/>
                <a:ext cx="44" cy="43"/>
              </a:xfrm>
              <a:custGeom>
                <a:avLst/>
                <a:gdLst>
                  <a:gd name="T0" fmla="*/ 42 w 87"/>
                  <a:gd name="T1" fmla="*/ 87 h 87"/>
                  <a:gd name="T2" fmla="*/ 57 w 87"/>
                  <a:gd name="T3" fmla="*/ 82 h 87"/>
                  <a:gd name="T4" fmla="*/ 72 w 87"/>
                  <a:gd name="T5" fmla="*/ 73 h 87"/>
                  <a:gd name="T6" fmla="*/ 82 w 87"/>
                  <a:gd name="T7" fmla="*/ 58 h 87"/>
                  <a:gd name="T8" fmla="*/ 87 w 87"/>
                  <a:gd name="T9" fmla="*/ 43 h 87"/>
                  <a:gd name="T10" fmla="*/ 82 w 87"/>
                  <a:gd name="T11" fmla="*/ 25 h 87"/>
                  <a:gd name="T12" fmla="*/ 72 w 87"/>
                  <a:gd name="T13" fmla="*/ 11 h 87"/>
                  <a:gd name="T14" fmla="*/ 57 w 87"/>
                  <a:gd name="T15" fmla="*/ 3 h 87"/>
                  <a:gd name="T16" fmla="*/ 42 w 87"/>
                  <a:gd name="T17" fmla="*/ 0 h 87"/>
                  <a:gd name="T18" fmla="*/ 32 w 87"/>
                  <a:gd name="T19" fmla="*/ 0 h 87"/>
                  <a:gd name="T20" fmla="*/ 26 w 87"/>
                  <a:gd name="T21" fmla="*/ 3 h 87"/>
                  <a:gd name="T22" fmla="*/ 17 w 87"/>
                  <a:gd name="T23" fmla="*/ 6 h 87"/>
                  <a:gd name="T24" fmla="*/ 12 w 87"/>
                  <a:gd name="T25" fmla="*/ 11 h 87"/>
                  <a:gd name="T26" fmla="*/ 2 w 87"/>
                  <a:gd name="T27" fmla="*/ 25 h 87"/>
                  <a:gd name="T28" fmla="*/ 0 w 87"/>
                  <a:gd name="T29" fmla="*/ 43 h 87"/>
                  <a:gd name="T30" fmla="*/ 2 w 87"/>
                  <a:gd name="T31" fmla="*/ 58 h 87"/>
                  <a:gd name="T32" fmla="*/ 12 w 87"/>
                  <a:gd name="T33" fmla="*/ 73 h 87"/>
                  <a:gd name="T34" fmla="*/ 17 w 87"/>
                  <a:gd name="T35" fmla="*/ 77 h 87"/>
                  <a:gd name="T36" fmla="*/ 26 w 87"/>
                  <a:gd name="T37" fmla="*/ 82 h 87"/>
                  <a:gd name="T38" fmla="*/ 32 w 87"/>
                  <a:gd name="T39" fmla="*/ 85 h 87"/>
                  <a:gd name="T40" fmla="*/ 42 w 87"/>
                  <a:gd name="T41" fmla="*/ 87 h 87"/>
                  <a:gd name="T42" fmla="*/ 42 w 87"/>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87">
                    <a:moveTo>
                      <a:pt x="42" y="87"/>
                    </a:moveTo>
                    <a:lnTo>
                      <a:pt x="57" y="82"/>
                    </a:lnTo>
                    <a:lnTo>
                      <a:pt x="72" y="73"/>
                    </a:lnTo>
                    <a:lnTo>
                      <a:pt x="82" y="58"/>
                    </a:lnTo>
                    <a:lnTo>
                      <a:pt x="87" y="43"/>
                    </a:lnTo>
                    <a:lnTo>
                      <a:pt x="82" y="25"/>
                    </a:lnTo>
                    <a:lnTo>
                      <a:pt x="72" y="11"/>
                    </a:lnTo>
                    <a:lnTo>
                      <a:pt x="57" y="3"/>
                    </a:lnTo>
                    <a:lnTo>
                      <a:pt x="42" y="0"/>
                    </a:lnTo>
                    <a:lnTo>
                      <a:pt x="32" y="0"/>
                    </a:lnTo>
                    <a:lnTo>
                      <a:pt x="26" y="3"/>
                    </a:lnTo>
                    <a:lnTo>
                      <a:pt x="17" y="6"/>
                    </a:lnTo>
                    <a:lnTo>
                      <a:pt x="12" y="11"/>
                    </a:lnTo>
                    <a:lnTo>
                      <a:pt x="2" y="25"/>
                    </a:lnTo>
                    <a:lnTo>
                      <a:pt x="0" y="43"/>
                    </a:lnTo>
                    <a:lnTo>
                      <a:pt x="2" y="58"/>
                    </a:lnTo>
                    <a:lnTo>
                      <a:pt x="12" y="73"/>
                    </a:lnTo>
                    <a:lnTo>
                      <a:pt x="17" y="77"/>
                    </a:lnTo>
                    <a:lnTo>
                      <a:pt x="26" y="82"/>
                    </a:lnTo>
                    <a:lnTo>
                      <a:pt x="32" y="85"/>
                    </a:lnTo>
                    <a:lnTo>
                      <a:pt x="42" y="87"/>
                    </a:lnTo>
                    <a:lnTo>
                      <a:pt x="42" y="8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2" name="Freeform 1066"/>
              <p:cNvSpPr>
                <a:spLocks/>
              </p:cNvSpPr>
              <p:nvPr/>
            </p:nvSpPr>
            <p:spPr bwMode="auto">
              <a:xfrm>
                <a:off x="4317" y="2465"/>
                <a:ext cx="41" cy="41"/>
              </a:xfrm>
              <a:custGeom>
                <a:avLst/>
                <a:gdLst>
                  <a:gd name="T0" fmla="*/ 42 w 84"/>
                  <a:gd name="T1" fmla="*/ 82 h 82"/>
                  <a:gd name="T2" fmla="*/ 57 w 84"/>
                  <a:gd name="T3" fmla="*/ 77 h 82"/>
                  <a:gd name="T4" fmla="*/ 70 w 84"/>
                  <a:gd name="T5" fmla="*/ 69 h 82"/>
                  <a:gd name="T6" fmla="*/ 79 w 84"/>
                  <a:gd name="T7" fmla="*/ 55 h 82"/>
                  <a:gd name="T8" fmla="*/ 84 w 84"/>
                  <a:gd name="T9" fmla="*/ 42 h 82"/>
                  <a:gd name="T10" fmla="*/ 79 w 84"/>
                  <a:gd name="T11" fmla="*/ 24 h 82"/>
                  <a:gd name="T12" fmla="*/ 70 w 84"/>
                  <a:gd name="T13" fmla="*/ 12 h 82"/>
                  <a:gd name="T14" fmla="*/ 57 w 84"/>
                  <a:gd name="T15" fmla="*/ 2 h 82"/>
                  <a:gd name="T16" fmla="*/ 42 w 84"/>
                  <a:gd name="T17" fmla="*/ 0 h 82"/>
                  <a:gd name="T18" fmla="*/ 24 w 84"/>
                  <a:gd name="T19" fmla="*/ 2 h 82"/>
                  <a:gd name="T20" fmla="*/ 12 w 84"/>
                  <a:gd name="T21" fmla="*/ 12 h 82"/>
                  <a:gd name="T22" fmla="*/ 2 w 84"/>
                  <a:gd name="T23" fmla="*/ 24 h 82"/>
                  <a:gd name="T24" fmla="*/ 0 w 84"/>
                  <a:gd name="T25" fmla="*/ 42 h 82"/>
                  <a:gd name="T26" fmla="*/ 2 w 84"/>
                  <a:gd name="T27" fmla="*/ 55 h 82"/>
                  <a:gd name="T28" fmla="*/ 12 w 84"/>
                  <a:gd name="T29" fmla="*/ 69 h 82"/>
                  <a:gd name="T30" fmla="*/ 24 w 84"/>
                  <a:gd name="T31" fmla="*/ 77 h 82"/>
                  <a:gd name="T32" fmla="*/ 42 w 84"/>
                  <a:gd name="T33" fmla="*/ 82 h 82"/>
                  <a:gd name="T34" fmla="*/ 42 w 84"/>
                  <a:gd name="T3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2">
                    <a:moveTo>
                      <a:pt x="42" y="82"/>
                    </a:moveTo>
                    <a:lnTo>
                      <a:pt x="57" y="77"/>
                    </a:lnTo>
                    <a:lnTo>
                      <a:pt x="70" y="69"/>
                    </a:lnTo>
                    <a:lnTo>
                      <a:pt x="79" y="55"/>
                    </a:lnTo>
                    <a:lnTo>
                      <a:pt x="84" y="42"/>
                    </a:lnTo>
                    <a:lnTo>
                      <a:pt x="79" y="24"/>
                    </a:lnTo>
                    <a:lnTo>
                      <a:pt x="70" y="12"/>
                    </a:lnTo>
                    <a:lnTo>
                      <a:pt x="57" y="2"/>
                    </a:lnTo>
                    <a:lnTo>
                      <a:pt x="42" y="0"/>
                    </a:lnTo>
                    <a:lnTo>
                      <a:pt x="24" y="2"/>
                    </a:lnTo>
                    <a:lnTo>
                      <a:pt x="12" y="12"/>
                    </a:lnTo>
                    <a:lnTo>
                      <a:pt x="2" y="24"/>
                    </a:lnTo>
                    <a:lnTo>
                      <a:pt x="0" y="42"/>
                    </a:lnTo>
                    <a:lnTo>
                      <a:pt x="2" y="55"/>
                    </a:lnTo>
                    <a:lnTo>
                      <a:pt x="12" y="69"/>
                    </a:lnTo>
                    <a:lnTo>
                      <a:pt x="24" y="77"/>
                    </a:lnTo>
                    <a:lnTo>
                      <a:pt x="42" y="82"/>
                    </a:lnTo>
                    <a:lnTo>
                      <a:pt x="42" y="82"/>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3" name="Freeform 1067"/>
              <p:cNvSpPr>
                <a:spLocks/>
              </p:cNvSpPr>
              <p:nvPr/>
            </p:nvSpPr>
            <p:spPr bwMode="auto">
              <a:xfrm>
                <a:off x="4192" y="2326"/>
                <a:ext cx="22" cy="22"/>
              </a:xfrm>
              <a:custGeom>
                <a:avLst/>
                <a:gdLst>
                  <a:gd name="T0" fmla="*/ 23 w 43"/>
                  <a:gd name="T1" fmla="*/ 45 h 45"/>
                  <a:gd name="T2" fmla="*/ 30 w 43"/>
                  <a:gd name="T3" fmla="*/ 41 h 45"/>
                  <a:gd name="T4" fmla="*/ 37 w 43"/>
                  <a:gd name="T5" fmla="*/ 38 h 45"/>
                  <a:gd name="T6" fmla="*/ 40 w 43"/>
                  <a:gd name="T7" fmla="*/ 31 h 45"/>
                  <a:gd name="T8" fmla="*/ 43 w 43"/>
                  <a:gd name="T9" fmla="*/ 23 h 45"/>
                  <a:gd name="T10" fmla="*/ 37 w 43"/>
                  <a:gd name="T11" fmla="*/ 6 h 45"/>
                  <a:gd name="T12" fmla="*/ 23 w 43"/>
                  <a:gd name="T13" fmla="*/ 0 h 45"/>
                  <a:gd name="T14" fmla="*/ 13 w 43"/>
                  <a:gd name="T15" fmla="*/ 0 h 45"/>
                  <a:gd name="T16" fmla="*/ 7 w 43"/>
                  <a:gd name="T17" fmla="*/ 6 h 45"/>
                  <a:gd name="T18" fmla="*/ 0 w 43"/>
                  <a:gd name="T19" fmla="*/ 13 h 45"/>
                  <a:gd name="T20" fmla="*/ 0 w 43"/>
                  <a:gd name="T21" fmla="*/ 23 h 45"/>
                  <a:gd name="T22" fmla="*/ 0 w 43"/>
                  <a:gd name="T23" fmla="*/ 31 h 45"/>
                  <a:gd name="T24" fmla="*/ 7 w 43"/>
                  <a:gd name="T25" fmla="*/ 38 h 45"/>
                  <a:gd name="T26" fmla="*/ 13 w 43"/>
                  <a:gd name="T27" fmla="*/ 41 h 45"/>
                  <a:gd name="T28" fmla="*/ 23 w 43"/>
                  <a:gd name="T29" fmla="*/ 45 h 45"/>
                  <a:gd name="T30" fmla="*/ 23 w 43"/>
                  <a:gd name="T3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5">
                    <a:moveTo>
                      <a:pt x="23" y="45"/>
                    </a:moveTo>
                    <a:lnTo>
                      <a:pt x="30" y="41"/>
                    </a:lnTo>
                    <a:lnTo>
                      <a:pt x="37" y="38"/>
                    </a:lnTo>
                    <a:lnTo>
                      <a:pt x="40" y="31"/>
                    </a:lnTo>
                    <a:lnTo>
                      <a:pt x="43" y="23"/>
                    </a:lnTo>
                    <a:lnTo>
                      <a:pt x="37" y="6"/>
                    </a:lnTo>
                    <a:lnTo>
                      <a:pt x="23" y="0"/>
                    </a:lnTo>
                    <a:lnTo>
                      <a:pt x="13" y="0"/>
                    </a:lnTo>
                    <a:lnTo>
                      <a:pt x="7" y="6"/>
                    </a:lnTo>
                    <a:lnTo>
                      <a:pt x="0" y="13"/>
                    </a:lnTo>
                    <a:lnTo>
                      <a:pt x="0" y="23"/>
                    </a:lnTo>
                    <a:lnTo>
                      <a:pt x="0" y="31"/>
                    </a:lnTo>
                    <a:lnTo>
                      <a:pt x="7" y="38"/>
                    </a:lnTo>
                    <a:lnTo>
                      <a:pt x="13" y="41"/>
                    </a:lnTo>
                    <a:lnTo>
                      <a:pt x="23" y="45"/>
                    </a:lnTo>
                    <a:lnTo>
                      <a:pt x="23" y="45"/>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4" name="Freeform 1068"/>
              <p:cNvSpPr>
                <a:spLocks/>
              </p:cNvSpPr>
              <p:nvPr/>
            </p:nvSpPr>
            <p:spPr bwMode="auto">
              <a:xfrm>
                <a:off x="4381" y="2378"/>
                <a:ext cx="26" cy="26"/>
              </a:xfrm>
              <a:custGeom>
                <a:avLst/>
                <a:gdLst>
                  <a:gd name="T0" fmla="*/ 27 w 52"/>
                  <a:gd name="T1" fmla="*/ 52 h 52"/>
                  <a:gd name="T2" fmla="*/ 35 w 52"/>
                  <a:gd name="T3" fmla="*/ 49 h 52"/>
                  <a:gd name="T4" fmla="*/ 43 w 52"/>
                  <a:gd name="T5" fmla="*/ 44 h 52"/>
                  <a:gd name="T6" fmla="*/ 48 w 52"/>
                  <a:gd name="T7" fmla="*/ 34 h 52"/>
                  <a:gd name="T8" fmla="*/ 52 w 52"/>
                  <a:gd name="T9" fmla="*/ 25 h 52"/>
                  <a:gd name="T10" fmla="*/ 48 w 52"/>
                  <a:gd name="T11" fmla="*/ 15 h 52"/>
                  <a:gd name="T12" fmla="*/ 43 w 52"/>
                  <a:gd name="T13" fmla="*/ 7 h 52"/>
                  <a:gd name="T14" fmla="*/ 35 w 52"/>
                  <a:gd name="T15" fmla="*/ 2 h 52"/>
                  <a:gd name="T16" fmla="*/ 27 w 52"/>
                  <a:gd name="T17" fmla="*/ 0 h 52"/>
                  <a:gd name="T18" fmla="*/ 17 w 52"/>
                  <a:gd name="T19" fmla="*/ 2 h 52"/>
                  <a:gd name="T20" fmla="*/ 8 w 52"/>
                  <a:gd name="T21" fmla="*/ 7 h 52"/>
                  <a:gd name="T22" fmla="*/ 2 w 52"/>
                  <a:gd name="T23" fmla="*/ 15 h 52"/>
                  <a:gd name="T24" fmla="*/ 0 w 52"/>
                  <a:gd name="T25" fmla="*/ 25 h 52"/>
                  <a:gd name="T26" fmla="*/ 2 w 52"/>
                  <a:gd name="T27" fmla="*/ 34 h 52"/>
                  <a:gd name="T28" fmla="*/ 8 w 52"/>
                  <a:gd name="T29" fmla="*/ 44 h 52"/>
                  <a:gd name="T30" fmla="*/ 17 w 52"/>
                  <a:gd name="T31" fmla="*/ 49 h 52"/>
                  <a:gd name="T32" fmla="*/ 27 w 52"/>
                  <a:gd name="T33" fmla="*/ 52 h 52"/>
                  <a:gd name="T34" fmla="*/ 27 w 52"/>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27" y="52"/>
                    </a:moveTo>
                    <a:lnTo>
                      <a:pt x="35" y="49"/>
                    </a:lnTo>
                    <a:lnTo>
                      <a:pt x="43" y="44"/>
                    </a:lnTo>
                    <a:lnTo>
                      <a:pt x="48" y="34"/>
                    </a:lnTo>
                    <a:lnTo>
                      <a:pt x="52" y="25"/>
                    </a:lnTo>
                    <a:lnTo>
                      <a:pt x="48" y="15"/>
                    </a:lnTo>
                    <a:lnTo>
                      <a:pt x="43" y="7"/>
                    </a:lnTo>
                    <a:lnTo>
                      <a:pt x="35" y="2"/>
                    </a:lnTo>
                    <a:lnTo>
                      <a:pt x="27" y="0"/>
                    </a:lnTo>
                    <a:lnTo>
                      <a:pt x="17" y="2"/>
                    </a:lnTo>
                    <a:lnTo>
                      <a:pt x="8" y="7"/>
                    </a:lnTo>
                    <a:lnTo>
                      <a:pt x="2" y="15"/>
                    </a:lnTo>
                    <a:lnTo>
                      <a:pt x="0" y="25"/>
                    </a:lnTo>
                    <a:lnTo>
                      <a:pt x="2" y="34"/>
                    </a:lnTo>
                    <a:lnTo>
                      <a:pt x="8" y="44"/>
                    </a:lnTo>
                    <a:lnTo>
                      <a:pt x="17" y="49"/>
                    </a:lnTo>
                    <a:lnTo>
                      <a:pt x="27" y="52"/>
                    </a:lnTo>
                    <a:lnTo>
                      <a:pt x="27" y="52"/>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5" name="Freeform 1069"/>
              <p:cNvSpPr>
                <a:spLocks/>
              </p:cNvSpPr>
              <p:nvPr/>
            </p:nvSpPr>
            <p:spPr bwMode="auto">
              <a:xfrm>
                <a:off x="4279" y="2371"/>
                <a:ext cx="25" cy="24"/>
              </a:xfrm>
              <a:custGeom>
                <a:avLst/>
                <a:gdLst>
                  <a:gd name="T0" fmla="*/ 25 w 50"/>
                  <a:gd name="T1" fmla="*/ 48 h 48"/>
                  <a:gd name="T2" fmla="*/ 33 w 50"/>
                  <a:gd name="T3" fmla="*/ 45 h 48"/>
                  <a:gd name="T4" fmla="*/ 42 w 50"/>
                  <a:gd name="T5" fmla="*/ 40 h 48"/>
                  <a:gd name="T6" fmla="*/ 47 w 50"/>
                  <a:gd name="T7" fmla="*/ 32 h 48"/>
                  <a:gd name="T8" fmla="*/ 50 w 50"/>
                  <a:gd name="T9" fmla="*/ 23 h 48"/>
                  <a:gd name="T10" fmla="*/ 47 w 50"/>
                  <a:gd name="T11" fmla="*/ 13 h 48"/>
                  <a:gd name="T12" fmla="*/ 42 w 50"/>
                  <a:gd name="T13" fmla="*/ 7 h 48"/>
                  <a:gd name="T14" fmla="*/ 33 w 50"/>
                  <a:gd name="T15" fmla="*/ 0 h 48"/>
                  <a:gd name="T16" fmla="*/ 25 w 50"/>
                  <a:gd name="T17" fmla="*/ 0 h 48"/>
                  <a:gd name="T18" fmla="*/ 15 w 50"/>
                  <a:gd name="T19" fmla="*/ 0 h 48"/>
                  <a:gd name="T20" fmla="*/ 8 w 50"/>
                  <a:gd name="T21" fmla="*/ 7 h 48"/>
                  <a:gd name="T22" fmla="*/ 2 w 50"/>
                  <a:gd name="T23" fmla="*/ 13 h 48"/>
                  <a:gd name="T24" fmla="*/ 0 w 50"/>
                  <a:gd name="T25" fmla="*/ 23 h 48"/>
                  <a:gd name="T26" fmla="*/ 2 w 50"/>
                  <a:gd name="T27" fmla="*/ 32 h 48"/>
                  <a:gd name="T28" fmla="*/ 8 w 50"/>
                  <a:gd name="T29" fmla="*/ 40 h 48"/>
                  <a:gd name="T30" fmla="*/ 15 w 50"/>
                  <a:gd name="T31" fmla="*/ 45 h 48"/>
                  <a:gd name="T32" fmla="*/ 25 w 50"/>
                  <a:gd name="T33" fmla="*/ 48 h 48"/>
                  <a:gd name="T34" fmla="*/ 25 w 50"/>
                  <a:gd name="T3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8">
                    <a:moveTo>
                      <a:pt x="25" y="48"/>
                    </a:moveTo>
                    <a:lnTo>
                      <a:pt x="33" y="45"/>
                    </a:lnTo>
                    <a:lnTo>
                      <a:pt x="42" y="40"/>
                    </a:lnTo>
                    <a:lnTo>
                      <a:pt x="47" y="32"/>
                    </a:lnTo>
                    <a:lnTo>
                      <a:pt x="50" y="23"/>
                    </a:lnTo>
                    <a:lnTo>
                      <a:pt x="47" y="13"/>
                    </a:lnTo>
                    <a:lnTo>
                      <a:pt x="42" y="7"/>
                    </a:lnTo>
                    <a:lnTo>
                      <a:pt x="33" y="0"/>
                    </a:lnTo>
                    <a:lnTo>
                      <a:pt x="25" y="0"/>
                    </a:lnTo>
                    <a:lnTo>
                      <a:pt x="15" y="0"/>
                    </a:lnTo>
                    <a:lnTo>
                      <a:pt x="8" y="7"/>
                    </a:lnTo>
                    <a:lnTo>
                      <a:pt x="2" y="13"/>
                    </a:lnTo>
                    <a:lnTo>
                      <a:pt x="0" y="23"/>
                    </a:lnTo>
                    <a:lnTo>
                      <a:pt x="2" y="32"/>
                    </a:lnTo>
                    <a:lnTo>
                      <a:pt x="8" y="40"/>
                    </a:lnTo>
                    <a:lnTo>
                      <a:pt x="15" y="45"/>
                    </a:lnTo>
                    <a:lnTo>
                      <a:pt x="25" y="48"/>
                    </a:lnTo>
                    <a:lnTo>
                      <a:pt x="25" y="48"/>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6" name="Freeform 1070"/>
              <p:cNvSpPr>
                <a:spLocks/>
              </p:cNvSpPr>
              <p:nvPr/>
            </p:nvSpPr>
            <p:spPr bwMode="auto">
              <a:xfrm>
                <a:off x="4216" y="2440"/>
                <a:ext cx="21" cy="21"/>
              </a:xfrm>
              <a:custGeom>
                <a:avLst/>
                <a:gdLst>
                  <a:gd name="T0" fmla="*/ 21 w 42"/>
                  <a:gd name="T1" fmla="*/ 41 h 41"/>
                  <a:gd name="T2" fmla="*/ 29 w 42"/>
                  <a:gd name="T3" fmla="*/ 38 h 41"/>
                  <a:gd name="T4" fmla="*/ 36 w 42"/>
                  <a:gd name="T5" fmla="*/ 35 h 41"/>
                  <a:gd name="T6" fmla="*/ 39 w 42"/>
                  <a:gd name="T7" fmla="*/ 28 h 41"/>
                  <a:gd name="T8" fmla="*/ 42 w 42"/>
                  <a:gd name="T9" fmla="*/ 20 h 41"/>
                  <a:gd name="T10" fmla="*/ 39 w 42"/>
                  <a:gd name="T11" fmla="*/ 11 h 41"/>
                  <a:gd name="T12" fmla="*/ 36 w 42"/>
                  <a:gd name="T13" fmla="*/ 5 h 41"/>
                  <a:gd name="T14" fmla="*/ 29 w 42"/>
                  <a:gd name="T15" fmla="*/ 0 h 41"/>
                  <a:gd name="T16" fmla="*/ 21 w 42"/>
                  <a:gd name="T17" fmla="*/ 0 h 41"/>
                  <a:gd name="T18" fmla="*/ 6 w 42"/>
                  <a:gd name="T19" fmla="*/ 5 h 41"/>
                  <a:gd name="T20" fmla="*/ 0 w 42"/>
                  <a:gd name="T21" fmla="*/ 20 h 41"/>
                  <a:gd name="T22" fmla="*/ 0 w 42"/>
                  <a:gd name="T23" fmla="*/ 28 h 41"/>
                  <a:gd name="T24" fmla="*/ 6 w 42"/>
                  <a:gd name="T25" fmla="*/ 35 h 41"/>
                  <a:gd name="T26" fmla="*/ 12 w 42"/>
                  <a:gd name="T27" fmla="*/ 38 h 41"/>
                  <a:gd name="T28" fmla="*/ 21 w 42"/>
                  <a:gd name="T29" fmla="*/ 41 h 41"/>
                  <a:gd name="T30" fmla="*/ 21 w 42"/>
                  <a:gd name="T3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1">
                    <a:moveTo>
                      <a:pt x="21" y="41"/>
                    </a:moveTo>
                    <a:lnTo>
                      <a:pt x="29" y="38"/>
                    </a:lnTo>
                    <a:lnTo>
                      <a:pt x="36" y="35"/>
                    </a:lnTo>
                    <a:lnTo>
                      <a:pt x="39" y="28"/>
                    </a:lnTo>
                    <a:lnTo>
                      <a:pt x="42" y="20"/>
                    </a:lnTo>
                    <a:lnTo>
                      <a:pt x="39" y="11"/>
                    </a:lnTo>
                    <a:lnTo>
                      <a:pt x="36" y="5"/>
                    </a:lnTo>
                    <a:lnTo>
                      <a:pt x="29" y="0"/>
                    </a:lnTo>
                    <a:lnTo>
                      <a:pt x="21" y="0"/>
                    </a:lnTo>
                    <a:lnTo>
                      <a:pt x="6" y="5"/>
                    </a:lnTo>
                    <a:lnTo>
                      <a:pt x="0" y="20"/>
                    </a:lnTo>
                    <a:lnTo>
                      <a:pt x="0" y="28"/>
                    </a:lnTo>
                    <a:lnTo>
                      <a:pt x="6" y="35"/>
                    </a:lnTo>
                    <a:lnTo>
                      <a:pt x="12" y="38"/>
                    </a:lnTo>
                    <a:lnTo>
                      <a:pt x="21" y="41"/>
                    </a:lnTo>
                    <a:lnTo>
                      <a:pt x="21" y="4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7" name="Freeform 1071"/>
              <p:cNvSpPr>
                <a:spLocks/>
              </p:cNvSpPr>
              <p:nvPr/>
            </p:nvSpPr>
            <p:spPr bwMode="auto">
              <a:xfrm>
                <a:off x="4326" y="2471"/>
                <a:ext cx="21" cy="21"/>
              </a:xfrm>
              <a:custGeom>
                <a:avLst/>
                <a:gdLst>
                  <a:gd name="T0" fmla="*/ 20 w 41"/>
                  <a:gd name="T1" fmla="*/ 41 h 41"/>
                  <a:gd name="T2" fmla="*/ 26 w 41"/>
                  <a:gd name="T3" fmla="*/ 40 h 41"/>
                  <a:gd name="T4" fmla="*/ 35 w 41"/>
                  <a:gd name="T5" fmla="*/ 36 h 41"/>
                  <a:gd name="T6" fmla="*/ 38 w 41"/>
                  <a:gd name="T7" fmla="*/ 28 h 41"/>
                  <a:gd name="T8" fmla="*/ 41 w 41"/>
                  <a:gd name="T9" fmla="*/ 20 h 41"/>
                  <a:gd name="T10" fmla="*/ 35 w 41"/>
                  <a:gd name="T11" fmla="*/ 5 h 41"/>
                  <a:gd name="T12" fmla="*/ 20 w 41"/>
                  <a:gd name="T13" fmla="*/ 0 h 41"/>
                  <a:gd name="T14" fmla="*/ 5 w 41"/>
                  <a:gd name="T15" fmla="*/ 5 h 41"/>
                  <a:gd name="T16" fmla="*/ 0 w 41"/>
                  <a:gd name="T17" fmla="*/ 20 h 41"/>
                  <a:gd name="T18" fmla="*/ 0 w 41"/>
                  <a:gd name="T19" fmla="*/ 28 h 41"/>
                  <a:gd name="T20" fmla="*/ 5 w 41"/>
                  <a:gd name="T21" fmla="*/ 36 h 41"/>
                  <a:gd name="T22" fmla="*/ 10 w 41"/>
                  <a:gd name="T23" fmla="*/ 40 h 41"/>
                  <a:gd name="T24" fmla="*/ 20 w 41"/>
                  <a:gd name="T25" fmla="*/ 41 h 41"/>
                  <a:gd name="T26" fmla="*/ 20 w 41"/>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1">
                    <a:moveTo>
                      <a:pt x="20" y="41"/>
                    </a:moveTo>
                    <a:lnTo>
                      <a:pt x="26" y="40"/>
                    </a:lnTo>
                    <a:lnTo>
                      <a:pt x="35" y="36"/>
                    </a:lnTo>
                    <a:lnTo>
                      <a:pt x="38" y="28"/>
                    </a:lnTo>
                    <a:lnTo>
                      <a:pt x="41" y="20"/>
                    </a:lnTo>
                    <a:lnTo>
                      <a:pt x="35" y="5"/>
                    </a:lnTo>
                    <a:lnTo>
                      <a:pt x="20" y="0"/>
                    </a:lnTo>
                    <a:lnTo>
                      <a:pt x="5" y="5"/>
                    </a:lnTo>
                    <a:lnTo>
                      <a:pt x="0" y="20"/>
                    </a:lnTo>
                    <a:lnTo>
                      <a:pt x="0" y="28"/>
                    </a:lnTo>
                    <a:lnTo>
                      <a:pt x="5" y="36"/>
                    </a:lnTo>
                    <a:lnTo>
                      <a:pt x="10" y="40"/>
                    </a:lnTo>
                    <a:lnTo>
                      <a:pt x="20" y="41"/>
                    </a:lnTo>
                    <a:lnTo>
                      <a:pt x="20" y="4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8" name="Freeform 1072"/>
              <p:cNvSpPr>
                <a:spLocks/>
              </p:cNvSpPr>
              <p:nvPr/>
            </p:nvSpPr>
            <p:spPr bwMode="auto">
              <a:xfrm>
                <a:off x="4123" y="2444"/>
                <a:ext cx="21" cy="23"/>
              </a:xfrm>
              <a:custGeom>
                <a:avLst/>
                <a:gdLst>
                  <a:gd name="T0" fmla="*/ 22 w 44"/>
                  <a:gd name="T1" fmla="*/ 45 h 45"/>
                  <a:gd name="T2" fmla="*/ 29 w 44"/>
                  <a:gd name="T3" fmla="*/ 42 h 45"/>
                  <a:gd name="T4" fmla="*/ 37 w 44"/>
                  <a:gd name="T5" fmla="*/ 38 h 45"/>
                  <a:gd name="T6" fmla="*/ 40 w 44"/>
                  <a:gd name="T7" fmla="*/ 30 h 45"/>
                  <a:gd name="T8" fmla="*/ 44 w 44"/>
                  <a:gd name="T9" fmla="*/ 22 h 45"/>
                  <a:gd name="T10" fmla="*/ 40 w 44"/>
                  <a:gd name="T11" fmla="*/ 12 h 45"/>
                  <a:gd name="T12" fmla="*/ 37 w 44"/>
                  <a:gd name="T13" fmla="*/ 5 h 45"/>
                  <a:gd name="T14" fmla="*/ 29 w 44"/>
                  <a:gd name="T15" fmla="*/ 0 h 45"/>
                  <a:gd name="T16" fmla="*/ 22 w 44"/>
                  <a:gd name="T17" fmla="*/ 0 h 45"/>
                  <a:gd name="T18" fmla="*/ 5 w 44"/>
                  <a:gd name="T19" fmla="*/ 5 h 45"/>
                  <a:gd name="T20" fmla="*/ 0 w 44"/>
                  <a:gd name="T21" fmla="*/ 22 h 45"/>
                  <a:gd name="T22" fmla="*/ 0 w 44"/>
                  <a:gd name="T23" fmla="*/ 30 h 45"/>
                  <a:gd name="T24" fmla="*/ 5 w 44"/>
                  <a:gd name="T25" fmla="*/ 38 h 45"/>
                  <a:gd name="T26" fmla="*/ 10 w 44"/>
                  <a:gd name="T27" fmla="*/ 42 h 45"/>
                  <a:gd name="T28" fmla="*/ 22 w 44"/>
                  <a:gd name="T29" fmla="*/ 45 h 45"/>
                  <a:gd name="T30" fmla="*/ 22 w 44"/>
                  <a:gd name="T3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45">
                    <a:moveTo>
                      <a:pt x="22" y="45"/>
                    </a:moveTo>
                    <a:lnTo>
                      <a:pt x="29" y="42"/>
                    </a:lnTo>
                    <a:lnTo>
                      <a:pt x="37" y="38"/>
                    </a:lnTo>
                    <a:lnTo>
                      <a:pt x="40" y="30"/>
                    </a:lnTo>
                    <a:lnTo>
                      <a:pt x="44" y="22"/>
                    </a:lnTo>
                    <a:lnTo>
                      <a:pt x="40" y="12"/>
                    </a:lnTo>
                    <a:lnTo>
                      <a:pt x="37" y="5"/>
                    </a:lnTo>
                    <a:lnTo>
                      <a:pt x="29" y="0"/>
                    </a:lnTo>
                    <a:lnTo>
                      <a:pt x="22" y="0"/>
                    </a:lnTo>
                    <a:lnTo>
                      <a:pt x="5" y="5"/>
                    </a:lnTo>
                    <a:lnTo>
                      <a:pt x="0" y="22"/>
                    </a:lnTo>
                    <a:lnTo>
                      <a:pt x="0" y="30"/>
                    </a:lnTo>
                    <a:lnTo>
                      <a:pt x="5" y="38"/>
                    </a:lnTo>
                    <a:lnTo>
                      <a:pt x="10" y="42"/>
                    </a:lnTo>
                    <a:lnTo>
                      <a:pt x="22" y="45"/>
                    </a:lnTo>
                    <a:lnTo>
                      <a:pt x="22" y="45"/>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89" name="Freeform 1073"/>
              <p:cNvSpPr>
                <a:spLocks/>
              </p:cNvSpPr>
              <p:nvPr/>
            </p:nvSpPr>
            <p:spPr bwMode="auto">
              <a:xfrm>
                <a:off x="4190" y="2637"/>
                <a:ext cx="74" cy="72"/>
              </a:xfrm>
              <a:custGeom>
                <a:avLst/>
                <a:gdLst>
                  <a:gd name="T0" fmla="*/ 75 w 147"/>
                  <a:gd name="T1" fmla="*/ 143 h 143"/>
                  <a:gd name="T2" fmla="*/ 58 w 147"/>
                  <a:gd name="T3" fmla="*/ 140 h 143"/>
                  <a:gd name="T4" fmla="*/ 45 w 147"/>
                  <a:gd name="T5" fmla="*/ 137 h 143"/>
                  <a:gd name="T6" fmla="*/ 31 w 147"/>
                  <a:gd name="T7" fmla="*/ 130 h 143"/>
                  <a:gd name="T8" fmla="*/ 21 w 147"/>
                  <a:gd name="T9" fmla="*/ 122 h 143"/>
                  <a:gd name="T10" fmla="*/ 11 w 147"/>
                  <a:gd name="T11" fmla="*/ 110 h 143"/>
                  <a:gd name="T12" fmla="*/ 5 w 147"/>
                  <a:gd name="T13" fmla="*/ 98 h 143"/>
                  <a:gd name="T14" fmla="*/ 0 w 147"/>
                  <a:gd name="T15" fmla="*/ 85 h 143"/>
                  <a:gd name="T16" fmla="*/ 0 w 147"/>
                  <a:gd name="T17" fmla="*/ 72 h 143"/>
                  <a:gd name="T18" fmla="*/ 0 w 147"/>
                  <a:gd name="T19" fmla="*/ 56 h 143"/>
                  <a:gd name="T20" fmla="*/ 5 w 147"/>
                  <a:gd name="T21" fmla="*/ 43 h 143"/>
                  <a:gd name="T22" fmla="*/ 11 w 147"/>
                  <a:gd name="T23" fmla="*/ 30 h 143"/>
                  <a:gd name="T24" fmla="*/ 21 w 147"/>
                  <a:gd name="T25" fmla="*/ 20 h 143"/>
                  <a:gd name="T26" fmla="*/ 31 w 147"/>
                  <a:gd name="T27" fmla="*/ 10 h 143"/>
                  <a:gd name="T28" fmla="*/ 45 w 147"/>
                  <a:gd name="T29" fmla="*/ 5 h 143"/>
                  <a:gd name="T30" fmla="*/ 58 w 147"/>
                  <a:gd name="T31" fmla="*/ 0 h 143"/>
                  <a:gd name="T32" fmla="*/ 75 w 147"/>
                  <a:gd name="T33" fmla="*/ 0 h 143"/>
                  <a:gd name="T34" fmla="*/ 88 w 147"/>
                  <a:gd name="T35" fmla="*/ 0 h 143"/>
                  <a:gd name="T36" fmla="*/ 102 w 147"/>
                  <a:gd name="T37" fmla="*/ 5 h 143"/>
                  <a:gd name="T38" fmla="*/ 113 w 147"/>
                  <a:gd name="T39" fmla="*/ 10 h 143"/>
                  <a:gd name="T40" fmla="*/ 125 w 147"/>
                  <a:gd name="T41" fmla="*/ 20 h 143"/>
                  <a:gd name="T42" fmla="*/ 133 w 147"/>
                  <a:gd name="T43" fmla="*/ 30 h 143"/>
                  <a:gd name="T44" fmla="*/ 140 w 147"/>
                  <a:gd name="T45" fmla="*/ 43 h 143"/>
                  <a:gd name="T46" fmla="*/ 143 w 147"/>
                  <a:gd name="T47" fmla="*/ 56 h 143"/>
                  <a:gd name="T48" fmla="*/ 147 w 147"/>
                  <a:gd name="T49" fmla="*/ 72 h 143"/>
                  <a:gd name="T50" fmla="*/ 143 w 147"/>
                  <a:gd name="T51" fmla="*/ 85 h 143"/>
                  <a:gd name="T52" fmla="*/ 140 w 147"/>
                  <a:gd name="T53" fmla="*/ 98 h 143"/>
                  <a:gd name="T54" fmla="*/ 133 w 147"/>
                  <a:gd name="T55" fmla="*/ 110 h 143"/>
                  <a:gd name="T56" fmla="*/ 125 w 147"/>
                  <a:gd name="T57" fmla="*/ 122 h 143"/>
                  <a:gd name="T58" fmla="*/ 113 w 147"/>
                  <a:gd name="T59" fmla="*/ 130 h 143"/>
                  <a:gd name="T60" fmla="*/ 102 w 147"/>
                  <a:gd name="T61" fmla="*/ 137 h 143"/>
                  <a:gd name="T62" fmla="*/ 88 w 147"/>
                  <a:gd name="T63" fmla="*/ 140 h 143"/>
                  <a:gd name="T64" fmla="*/ 75 w 147"/>
                  <a:gd name="T65" fmla="*/ 143 h 143"/>
                  <a:gd name="T66" fmla="*/ 75 w 147"/>
                  <a:gd name="T6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3">
                    <a:moveTo>
                      <a:pt x="75" y="143"/>
                    </a:moveTo>
                    <a:lnTo>
                      <a:pt x="58" y="140"/>
                    </a:lnTo>
                    <a:lnTo>
                      <a:pt x="45" y="137"/>
                    </a:lnTo>
                    <a:lnTo>
                      <a:pt x="31" y="130"/>
                    </a:lnTo>
                    <a:lnTo>
                      <a:pt x="21" y="122"/>
                    </a:lnTo>
                    <a:lnTo>
                      <a:pt x="11" y="110"/>
                    </a:lnTo>
                    <a:lnTo>
                      <a:pt x="5" y="98"/>
                    </a:lnTo>
                    <a:lnTo>
                      <a:pt x="0" y="85"/>
                    </a:lnTo>
                    <a:lnTo>
                      <a:pt x="0" y="72"/>
                    </a:lnTo>
                    <a:lnTo>
                      <a:pt x="0" y="56"/>
                    </a:lnTo>
                    <a:lnTo>
                      <a:pt x="5" y="43"/>
                    </a:lnTo>
                    <a:lnTo>
                      <a:pt x="11" y="30"/>
                    </a:lnTo>
                    <a:lnTo>
                      <a:pt x="21" y="20"/>
                    </a:lnTo>
                    <a:lnTo>
                      <a:pt x="31" y="10"/>
                    </a:lnTo>
                    <a:lnTo>
                      <a:pt x="45" y="5"/>
                    </a:lnTo>
                    <a:lnTo>
                      <a:pt x="58" y="0"/>
                    </a:lnTo>
                    <a:lnTo>
                      <a:pt x="75" y="0"/>
                    </a:lnTo>
                    <a:lnTo>
                      <a:pt x="88" y="0"/>
                    </a:lnTo>
                    <a:lnTo>
                      <a:pt x="102" y="5"/>
                    </a:lnTo>
                    <a:lnTo>
                      <a:pt x="113" y="10"/>
                    </a:lnTo>
                    <a:lnTo>
                      <a:pt x="125" y="20"/>
                    </a:lnTo>
                    <a:lnTo>
                      <a:pt x="133" y="30"/>
                    </a:lnTo>
                    <a:lnTo>
                      <a:pt x="140" y="43"/>
                    </a:lnTo>
                    <a:lnTo>
                      <a:pt x="143" y="56"/>
                    </a:lnTo>
                    <a:lnTo>
                      <a:pt x="147" y="72"/>
                    </a:lnTo>
                    <a:lnTo>
                      <a:pt x="143" y="85"/>
                    </a:lnTo>
                    <a:lnTo>
                      <a:pt x="140" y="98"/>
                    </a:lnTo>
                    <a:lnTo>
                      <a:pt x="133" y="110"/>
                    </a:lnTo>
                    <a:lnTo>
                      <a:pt x="125" y="122"/>
                    </a:lnTo>
                    <a:lnTo>
                      <a:pt x="113" y="130"/>
                    </a:lnTo>
                    <a:lnTo>
                      <a:pt x="102" y="137"/>
                    </a:lnTo>
                    <a:lnTo>
                      <a:pt x="88" y="140"/>
                    </a:lnTo>
                    <a:lnTo>
                      <a:pt x="75" y="143"/>
                    </a:lnTo>
                    <a:lnTo>
                      <a:pt x="75" y="14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0" name="Freeform 1074"/>
              <p:cNvSpPr>
                <a:spLocks/>
              </p:cNvSpPr>
              <p:nvPr/>
            </p:nvSpPr>
            <p:spPr bwMode="auto">
              <a:xfrm>
                <a:off x="4201" y="2648"/>
                <a:ext cx="45" cy="44"/>
              </a:xfrm>
              <a:custGeom>
                <a:avLst/>
                <a:gdLst>
                  <a:gd name="T0" fmla="*/ 44 w 89"/>
                  <a:gd name="T1" fmla="*/ 89 h 89"/>
                  <a:gd name="T2" fmla="*/ 61 w 89"/>
                  <a:gd name="T3" fmla="*/ 84 h 89"/>
                  <a:gd name="T4" fmla="*/ 76 w 89"/>
                  <a:gd name="T5" fmla="*/ 76 h 89"/>
                  <a:gd name="T6" fmla="*/ 84 w 89"/>
                  <a:gd name="T7" fmla="*/ 61 h 89"/>
                  <a:gd name="T8" fmla="*/ 89 w 89"/>
                  <a:gd name="T9" fmla="*/ 44 h 89"/>
                  <a:gd name="T10" fmla="*/ 84 w 89"/>
                  <a:gd name="T11" fmla="*/ 25 h 89"/>
                  <a:gd name="T12" fmla="*/ 76 w 89"/>
                  <a:gd name="T13" fmla="*/ 12 h 89"/>
                  <a:gd name="T14" fmla="*/ 61 w 89"/>
                  <a:gd name="T15" fmla="*/ 4 h 89"/>
                  <a:gd name="T16" fmla="*/ 44 w 89"/>
                  <a:gd name="T17" fmla="*/ 0 h 89"/>
                  <a:gd name="T18" fmla="*/ 25 w 89"/>
                  <a:gd name="T19" fmla="*/ 4 h 89"/>
                  <a:gd name="T20" fmla="*/ 12 w 89"/>
                  <a:gd name="T21" fmla="*/ 12 h 89"/>
                  <a:gd name="T22" fmla="*/ 4 w 89"/>
                  <a:gd name="T23" fmla="*/ 25 h 89"/>
                  <a:gd name="T24" fmla="*/ 0 w 89"/>
                  <a:gd name="T25" fmla="*/ 44 h 89"/>
                  <a:gd name="T26" fmla="*/ 4 w 89"/>
                  <a:gd name="T27" fmla="*/ 61 h 89"/>
                  <a:gd name="T28" fmla="*/ 12 w 89"/>
                  <a:gd name="T29" fmla="*/ 76 h 89"/>
                  <a:gd name="T30" fmla="*/ 25 w 89"/>
                  <a:gd name="T31" fmla="*/ 84 h 89"/>
                  <a:gd name="T32" fmla="*/ 44 w 89"/>
                  <a:gd name="T33" fmla="*/ 89 h 89"/>
                  <a:gd name="T34" fmla="*/ 44 w 89"/>
                  <a:gd name="T3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89">
                    <a:moveTo>
                      <a:pt x="44" y="89"/>
                    </a:moveTo>
                    <a:lnTo>
                      <a:pt x="61" y="84"/>
                    </a:lnTo>
                    <a:lnTo>
                      <a:pt x="76" y="76"/>
                    </a:lnTo>
                    <a:lnTo>
                      <a:pt x="84" y="61"/>
                    </a:lnTo>
                    <a:lnTo>
                      <a:pt x="89" y="44"/>
                    </a:lnTo>
                    <a:lnTo>
                      <a:pt x="84" y="25"/>
                    </a:lnTo>
                    <a:lnTo>
                      <a:pt x="76" y="12"/>
                    </a:lnTo>
                    <a:lnTo>
                      <a:pt x="61" y="4"/>
                    </a:lnTo>
                    <a:lnTo>
                      <a:pt x="44" y="0"/>
                    </a:lnTo>
                    <a:lnTo>
                      <a:pt x="25" y="4"/>
                    </a:lnTo>
                    <a:lnTo>
                      <a:pt x="12" y="12"/>
                    </a:lnTo>
                    <a:lnTo>
                      <a:pt x="4" y="25"/>
                    </a:lnTo>
                    <a:lnTo>
                      <a:pt x="0" y="44"/>
                    </a:lnTo>
                    <a:lnTo>
                      <a:pt x="4" y="61"/>
                    </a:lnTo>
                    <a:lnTo>
                      <a:pt x="12" y="76"/>
                    </a:lnTo>
                    <a:lnTo>
                      <a:pt x="25" y="84"/>
                    </a:lnTo>
                    <a:lnTo>
                      <a:pt x="44" y="89"/>
                    </a:lnTo>
                    <a:lnTo>
                      <a:pt x="44" y="89"/>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1" name="Freeform 1075"/>
              <p:cNvSpPr>
                <a:spLocks/>
              </p:cNvSpPr>
              <p:nvPr/>
            </p:nvSpPr>
            <p:spPr bwMode="auto">
              <a:xfrm>
                <a:off x="4209" y="2654"/>
                <a:ext cx="24" cy="25"/>
              </a:xfrm>
              <a:custGeom>
                <a:avLst/>
                <a:gdLst>
                  <a:gd name="T0" fmla="*/ 26 w 49"/>
                  <a:gd name="T1" fmla="*/ 50 h 50"/>
                  <a:gd name="T2" fmla="*/ 34 w 49"/>
                  <a:gd name="T3" fmla="*/ 47 h 50"/>
                  <a:gd name="T4" fmla="*/ 42 w 49"/>
                  <a:gd name="T5" fmla="*/ 42 h 50"/>
                  <a:gd name="T6" fmla="*/ 46 w 49"/>
                  <a:gd name="T7" fmla="*/ 32 h 50"/>
                  <a:gd name="T8" fmla="*/ 49 w 49"/>
                  <a:gd name="T9" fmla="*/ 23 h 50"/>
                  <a:gd name="T10" fmla="*/ 46 w 49"/>
                  <a:gd name="T11" fmla="*/ 13 h 50"/>
                  <a:gd name="T12" fmla="*/ 42 w 49"/>
                  <a:gd name="T13" fmla="*/ 7 h 50"/>
                  <a:gd name="T14" fmla="*/ 34 w 49"/>
                  <a:gd name="T15" fmla="*/ 0 h 50"/>
                  <a:gd name="T16" fmla="*/ 26 w 49"/>
                  <a:gd name="T17" fmla="*/ 0 h 50"/>
                  <a:gd name="T18" fmla="*/ 15 w 49"/>
                  <a:gd name="T19" fmla="*/ 0 h 50"/>
                  <a:gd name="T20" fmla="*/ 7 w 49"/>
                  <a:gd name="T21" fmla="*/ 7 h 50"/>
                  <a:gd name="T22" fmla="*/ 2 w 49"/>
                  <a:gd name="T23" fmla="*/ 13 h 50"/>
                  <a:gd name="T24" fmla="*/ 0 w 49"/>
                  <a:gd name="T25" fmla="*/ 23 h 50"/>
                  <a:gd name="T26" fmla="*/ 2 w 49"/>
                  <a:gd name="T27" fmla="*/ 32 h 50"/>
                  <a:gd name="T28" fmla="*/ 7 w 49"/>
                  <a:gd name="T29" fmla="*/ 42 h 50"/>
                  <a:gd name="T30" fmla="*/ 15 w 49"/>
                  <a:gd name="T31" fmla="*/ 47 h 50"/>
                  <a:gd name="T32" fmla="*/ 26 w 49"/>
                  <a:gd name="T33" fmla="*/ 50 h 50"/>
                  <a:gd name="T34" fmla="*/ 26 w 49"/>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26" y="50"/>
                    </a:moveTo>
                    <a:lnTo>
                      <a:pt x="34" y="47"/>
                    </a:lnTo>
                    <a:lnTo>
                      <a:pt x="42" y="42"/>
                    </a:lnTo>
                    <a:lnTo>
                      <a:pt x="46" y="32"/>
                    </a:lnTo>
                    <a:lnTo>
                      <a:pt x="49" y="23"/>
                    </a:lnTo>
                    <a:lnTo>
                      <a:pt x="46" y="13"/>
                    </a:lnTo>
                    <a:lnTo>
                      <a:pt x="42" y="7"/>
                    </a:lnTo>
                    <a:lnTo>
                      <a:pt x="34" y="0"/>
                    </a:lnTo>
                    <a:lnTo>
                      <a:pt x="26" y="0"/>
                    </a:lnTo>
                    <a:lnTo>
                      <a:pt x="15" y="0"/>
                    </a:lnTo>
                    <a:lnTo>
                      <a:pt x="7" y="7"/>
                    </a:lnTo>
                    <a:lnTo>
                      <a:pt x="2" y="13"/>
                    </a:lnTo>
                    <a:lnTo>
                      <a:pt x="0" y="23"/>
                    </a:lnTo>
                    <a:lnTo>
                      <a:pt x="2" y="32"/>
                    </a:lnTo>
                    <a:lnTo>
                      <a:pt x="7" y="42"/>
                    </a:lnTo>
                    <a:lnTo>
                      <a:pt x="15" y="47"/>
                    </a:lnTo>
                    <a:lnTo>
                      <a:pt x="26" y="50"/>
                    </a:lnTo>
                    <a:lnTo>
                      <a:pt x="26" y="5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2" name="Freeform 1076"/>
              <p:cNvSpPr>
                <a:spLocks/>
              </p:cNvSpPr>
              <p:nvPr/>
            </p:nvSpPr>
            <p:spPr bwMode="auto">
              <a:xfrm>
                <a:off x="4114" y="2542"/>
                <a:ext cx="73" cy="72"/>
              </a:xfrm>
              <a:custGeom>
                <a:avLst/>
                <a:gdLst>
                  <a:gd name="T0" fmla="*/ 74 w 146"/>
                  <a:gd name="T1" fmla="*/ 143 h 143"/>
                  <a:gd name="T2" fmla="*/ 57 w 146"/>
                  <a:gd name="T3" fmla="*/ 140 h 143"/>
                  <a:gd name="T4" fmla="*/ 44 w 146"/>
                  <a:gd name="T5" fmla="*/ 137 h 143"/>
                  <a:gd name="T6" fmla="*/ 32 w 146"/>
                  <a:gd name="T7" fmla="*/ 130 h 143"/>
                  <a:gd name="T8" fmla="*/ 22 w 146"/>
                  <a:gd name="T9" fmla="*/ 122 h 143"/>
                  <a:gd name="T10" fmla="*/ 12 w 146"/>
                  <a:gd name="T11" fmla="*/ 110 h 143"/>
                  <a:gd name="T12" fmla="*/ 5 w 146"/>
                  <a:gd name="T13" fmla="*/ 98 h 143"/>
                  <a:gd name="T14" fmla="*/ 0 w 146"/>
                  <a:gd name="T15" fmla="*/ 85 h 143"/>
                  <a:gd name="T16" fmla="*/ 0 w 146"/>
                  <a:gd name="T17" fmla="*/ 72 h 143"/>
                  <a:gd name="T18" fmla="*/ 0 w 146"/>
                  <a:gd name="T19" fmla="*/ 55 h 143"/>
                  <a:gd name="T20" fmla="*/ 5 w 146"/>
                  <a:gd name="T21" fmla="*/ 41 h 143"/>
                  <a:gd name="T22" fmla="*/ 12 w 146"/>
                  <a:gd name="T23" fmla="*/ 28 h 143"/>
                  <a:gd name="T24" fmla="*/ 22 w 146"/>
                  <a:gd name="T25" fmla="*/ 20 h 143"/>
                  <a:gd name="T26" fmla="*/ 32 w 146"/>
                  <a:gd name="T27" fmla="*/ 10 h 143"/>
                  <a:gd name="T28" fmla="*/ 44 w 146"/>
                  <a:gd name="T29" fmla="*/ 5 h 143"/>
                  <a:gd name="T30" fmla="*/ 57 w 146"/>
                  <a:gd name="T31" fmla="*/ 0 h 143"/>
                  <a:gd name="T32" fmla="*/ 74 w 146"/>
                  <a:gd name="T33" fmla="*/ 0 h 143"/>
                  <a:gd name="T34" fmla="*/ 87 w 146"/>
                  <a:gd name="T35" fmla="*/ 0 h 143"/>
                  <a:gd name="T36" fmla="*/ 101 w 146"/>
                  <a:gd name="T37" fmla="*/ 5 h 143"/>
                  <a:gd name="T38" fmla="*/ 113 w 146"/>
                  <a:gd name="T39" fmla="*/ 10 h 143"/>
                  <a:gd name="T40" fmla="*/ 124 w 146"/>
                  <a:gd name="T41" fmla="*/ 20 h 143"/>
                  <a:gd name="T42" fmla="*/ 133 w 146"/>
                  <a:gd name="T43" fmla="*/ 28 h 143"/>
                  <a:gd name="T44" fmla="*/ 139 w 146"/>
                  <a:gd name="T45" fmla="*/ 41 h 143"/>
                  <a:gd name="T46" fmla="*/ 143 w 146"/>
                  <a:gd name="T47" fmla="*/ 55 h 143"/>
                  <a:gd name="T48" fmla="*/ 146 w 146"/>
                  <a:gd name="T49" fmla="*/ 72 h 143"/>
                  <a:gd name="T50" fmla="*/ 143 w 146"/>
                  <a:gd name="T51" fmla="*/ 85 h 143"/>
                  <a:gd name="T52" fmla="*/ 139 w 146"/>
                  <a:gd name="T53" fmla="*/ 98 h 143"/>
                  <a:gd name="T54" fmla="*/ 133 w 146"/>
                  <a:gd name="T55" fmla="*/ 110 h 143"/>
                  <a:gd name="T56" fmla="*/ 124 w 146"/>
                  <a:gd name="T57" fmla="*/ 122 h 143"/>
                  <a:gd name="T58" fmla="*/ 113 w 146"/>
                  <a:gd name="T59" fmla="*/ 130 h 143"/>
                  <a:gd name="T60" fmla="*/ 101 w 146"/>
                  <a:gd name="T61" fmla="*/ 137 h 143"/>
                  <a:gd name="T62" fmla="*/ 87 w 146"/>
                  <a:gd name="T63" fmla="*/ 140 h 143"/>
                  <a:gd name="T64" fmla="*/ 74 w 146"/>
                  <a:gd name="T65" fmla="*/ 143 h 143"/>
                  <a:gd name="T66" fmla="*/ 74 w 146"/>
                  <a:gd name="T6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43">
                    <a:moveTo>
                      <a:pt x="74" y="143"/>
                    </a:moveTo>
                    <a:lnTo>
                      <a:pt x="57" y="140"/>
                    </a:lnTo>
                    <a:lnTo>
                      <a:pt x="44" y="137"/>
                    </a:lnTo>
                    <a:lnTo>
                      <a:pt x="32" y="130"/>
                    </a:lnTo>
                    <a:lnTo>
                      <a:pt x="22" y="122"/>
                    </a:lnTo>
                    <a:lnTo>
                      <a:pt x="12" y="110"/>
                    </a:lnTo>
                    <a:lnTo>
                      <a:pt x="5" y="98"/>
                    </a:lnTo>
                    <a:lnTo>
                      <a:pt x="0" y="85"/>
                    </a:lnTo>
                    <a:lnTo>
                      <a:pt x="0" y="72"/>
                    </a:lnTo>
                    <a:lnTo>
                      <a:pt x="0" y="55"/>
                    </a:lnTo>
                    <a:lnTo>
                      <a:pt x="5" y="41"/>
                    </a:lnTo>
                    <a:lnTo>
                      <a:pt x="12" y="28"/>
                    </a:lnTo>
                    <a:lnTo>
                      <a:pt x="22" y="20"/>
                    </a:lnTo>
                    <a:lnTo>
                      <a:pt x="32" y="10"/>
                    </a:lnTo>
                    <a:lnTo>
                      <a:pt x="44" y="5"/>
                    </a:lnTo>
                    <a:lnTo>
                      <a:pt x="57" y="0"/>
                    </a:lnTo>
                    <a:lnTo>
                      <a:pt x="74" y="0"/>
                    </a:lnTo>
                    <a:lnTo>
                      <a:pt x="87" y="0"/>
                    </a:lnTo>
                    <a:lnTo>
                      <a:pt x="101" y="5"/>
                    </a:lnTo>
                    <a:lnTo>
                      <a:pt x="113" y="10"/>
                    </a:lnTo>
                    <a:lnTo>
                      <a:pt x="124" y="20"/>
                    </a:lnTo>
                    <a:lnTo>
                      <a:pt x="133" y="28"/>
                    </a:lnTo>
                    <a:lnTo>
                      <a:pt x="139" y="41"/>
                    </a:lnTo>
                    <a:lnTo>
                      <a:pt x="143" y="55"/>
                    </a:lnTo>
                    <a:lnTo>
                      <a:pt x="146" y="72"/>
                    </a:lnTo>
                    <a:lnTo>
                      <a:pt x="143" y="85"/>
                    </a:lnTo>
                    <a:lnTo>
                      <a:pt x="139" y="98"/>
                    </a:lnTo>
                    <a:lnTo>
                      <a:pt x="133" y="110"/>
                    </a:lnTo>
                    <a:lnTo>
                      <a:pt x="124" y="122"/>
                    </a:lnTo>
                    <a:lnTo>
                      <a:pt x="113" y="130"/>
                    </a:lnTo>
                    <a:lnTo>
                      <a:pt x="101" y="137"/>
                    </a:lnTo>
                    <a:lnTo>
                      <a:pt x="87" y="140"/>
                    </a:lnTo>
                    <a:lnTo>
                      <a:pt x="74" y="143"/>
                    </a:lnTo>
                    <a:lnTo>
                      <a:pt x="74" y="143"/>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3" name="Freeform 1077"/>
              <p:cNvSpPr>
                <a:spLocks/>
              </p:cNvSpPr>
              <p:nvPr/>
            </p:nvSpPr>
            <p:spPr bwMode="auto">
              <a:xfrm>
                <a:off x="4126" y="2555"/>
                <a:ext cx="39" cy="40"/>
              </a:xfrm>
              <a:custGeom>
                <a:avLst/>
                <a:gdLst>
                  <a:gd name="T0" fmla="*/ 40 w 78"/>
                  <a:gd name="T1" fmla="*/ 80 h 80"/>
                  <a:gd name="T2" fmla="*/ 53 w 78"/>
                  <a:gd name="T3" fmla="*/ 75 h 80"/>
                  <a:gd name="T4" fmla="*/ 67 w 78"/>
                  <a:gd name="T5" fmla="*/ 67 h 80"/>
                  <a:gd name="T6" fmla="*/ 75 w 78"/>
                  <a:gd name="T7" fmla="*/ 53 h 80"/>
                  <a:gd name="T8" fmla="*/ 78 w 78"/>
                  <a:gd name="T9" fmla="*/ 38 h 80"/>
                  <a:gd name="T10" fmla="*/ 75 w 78"/>
                  <a:gd name="T11" fmla="*/ 23 h 80"/>
                  <a:gd name="T12" fmla="*/ 67 w 78"/>
                  <a:gd name="T13" fmla="*/ 11 h 80"/>
                  <a:gd name="T14" fmla="*/ 53 w 78"/>
                  <a:gd name="T15" fmla="*/ 1 h 80"/>
                  <a:gd name="T16" fmla="*/ 40 w 78"/>
                  <a:gd name="T17" fmla="*/ 0 h 80"/>
                  <a:gd name="T18" fmla="*/ 22 w 78"/>
                  <a:gd name="T19" fmla="*/ 1 h 80"/>
                  <a:gd name="T20" fmla="*/ 10 w 78"/>
                  <a:gd name="T21" fmla="*/ 11 h 80"/>
                  <a:gd name="T22" fmla="*/ 2 w 78"/>
                  <a:gd name="T23" fmla="*/ 23 h 80"/>
                  <a:gd name="T24" fmla="*/ 0 w 78"/>
                  <a:gd name="T25" fmla="*/ 38 h 80"/>
                  <a:gd name="T26" fmla="*/ 2 w 78"/>
                  <a:gd name="T27" fmla="*/ 53 h 80"/>
                  <a:gd name="T28" fmla="*/ 10 w 78"/>
                  <a:gd name="T29" fmla="*/ 67 h 80"/>
                  <a:gd name="T30" fmla="*/ 22 w 78"/>
                  <a:gd name="T31" fmla="*/ 75 h 80"/>
                  <a:gd name="T32" fmla="*/ 40 w 78"/>
                  <a:gd name="T33" fmla="*/ 80 h 80"/>
                  <a:gd name="T34" fmla="*/ 40 w 78"/>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80">
                    <a:moveTo>
                      <a:pt x="40" y="80"/>
                    </a:moveTo>
                    <a:lnTo>
                      <a:pt x="53" y="75"/>
                    </a:lnTo>
                    <a:lnTo>
                      <a:pt x="67" y="67"/>
                    </a:lnTo>
                    <a:lnTo>
                      <a:pt x="75" y="53"/>
                    </a:lnTo>
                    <a:lnTo>
                      <a:pt x="78" y="38"/>
                    </a:lnTo>
                    <a:lnTo>
                      <a:pt x="75" y="23"/>
                    </a:lnTo>
                    <a:lnTo>
                      <a:pt x="67" y="11"/>
                    </a:lnTo>
                    <a:lnTo>
                      <a:pt x="53" y="1"/>
                    </a:lnTo>
                    <a:lnTo>
                      <a:pt x="40" y="0"/>
                    </a:lnTo>
                    <a:lnTo>
                      <a:pt x="22" y="1"/>
                    </a:lnTo>
                    <a:lnTo>
                      <a:pt x="10" y="11"/>
                    </a:lnTo>
                    <a:lnTo>
                      <a:pt x="2" y="23"/>
                    </a:lnTo>
                    <a:lnTo>
                      <a:pt x="0" y="38"/>
                    </a:lnTo>
                    <a:lnTo>
                      <a:pt x="2" y="53"/>
                    </a:lnTo>
                    <a:lnTo>
                      <a:pt x="10" y="67"/>
                    </a:lnTo>
                    <a:lnTo>
                      <a:pt x="22" y="75"/>
                    </a:lnTo>
                    <a:lnTo>
                      <a:pt x="40" y="80"/>
                    </a:lnTo>
                    <a:lnTo>
                      <a:pt x="40" y="8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4" name="Freeform 1078"/>
              <p:cNvSpPr>
                <a:spLocks/>
              </p:cNvSpPr>
              <p:nvPr/>
            </p:nvSpPr>
            <p:spPr bwMode="auto">
              <a:xfrm>
                <a:off x="4132" y="2562"/>
                <a:ext cx="22" cy="20"/>
              </a:xfrm>
              <a:custGeom>
                <a:avLst/>
                <a:gdLst>
                  <a:gd name="T0" fmla="*/ 20 w 43"/>
                  <a:gd name="T1" fmla="*/ 40 h 40"/>
                  <a:gd name="T2" fmla="*/ 28 w 43"/>
                  <a:gd name="T3" fmla="*/ 39 h 40"/>
                  <a:gd name="T4" fmla="*/ 36 w 43"/>
                  <a:gd name="T5" fmla="*/ 35 h 40"/>
                  <a:gd name="T6" fmla="*/ 40 w 43"/>
                  <a:gd name="T7" fmla="*/ 29 h 40"/>
                  <a:gd name="T8" fmla="*/ 43 w 43"/>
                  <a:gd name="T9" fmla="*/ 20 h 40"/>
                  <a:gd name="T10" fmla="*/ 40 w 43"/>
                  <a:gd name="T11" fmla="*/ 12 h 40"/>
                  <a:gd name="T12" fmla="*/ 36 w 43"/>
                  <a:gd name="T13" fmla="*/ 5 h 40"/>
                  <a:gd name="T14" fmla="*/ 28 w 43"/>
                  <a:gd name="T15" fmla="*/ 0 h 40"/>
                  <a:gd name="T16" fmla="*/ 20 w 43"/>
                  <a:gd name="T17" fmla="*/ 0 h 40"/>
                  <a:gd name="T18" fmla="*/ 5 w 43"/>
                  <a:gd name="T19" fmla="*/ 5 h 40"/>
                  <a:gd name="T20" fmla="*/ 0 w 43"/>
                  <a:gd name="T21" fmla="*/ 20 h 40"/>
                  <a:gd name="T22" fmla="*/ 0 w 43"/>
                  <a:gd name="T23" fmla="*/ 29 h 40"/>
                  <a:gd name="T24" fmla="*/ 5 w 43"/>
                  <a:gd name="T25" fmla="*/ 35 h 40"/>
                  <a:gd name="T26" fmla="*/ 11 w 43"/>
                  <a:gd name="T27" fmla="*/ 39 h 40"/>
                  <a:gd name="T28" fmla="*/ 20 w 43"/>
                  <a:gd name="T29" fmla="*/ 40 h 40"/>
                  <a:gd name="T30" fmla="*/ 20 w 43"/>
                  <a:gd name="T3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0">
                    <a:moveTo>
                      <a:pt x="20" y="40"/>
                    </a:moveTo>
                    <a:lnTo>
                      <a:pt x="28" y="39"/>
                    </a:lnTo>
                    <a:lnTo>
                      <a:pt x="36" y="35"/>
                    </a:lnTo>
                    <a:lnTo>
                      <a:pt x="40" y="29"/>
                    </a:lnTo>
                    <a:lnTo>
                      <a:pt x="43" y="20"/>
                    </a:lnTo>
                    <a:lnTo>
                      <a:pt x="40" y="12"/>
                    </a:lnTo>
                    <a:lnTo>
                      <a:pt x="36" y="5"/>
                    </a:lnTo>
                    <a:lnTo>
                      <a:pt x="28" y="0"/>
                    </a:lnTo>
                    <a:lnTo>
                      <a:pt x="20" y="0"/>
                    </a:lnTo>
                    <a:lnTo>
                      <a:pt x="5" y="5"/>
                    </a:lnTo>
                    <a:lnTo>
                      <a:pt x="0" y="20"/>
                    </a:lnTo>
                    <a:lnTo>
                      <a:pt x="0" y="29"/>
                    </a:lnTo>
                    <a:lnTo>
                      <a:pt x="5" y="35"/>
                    </a:lnTo>
                    <a:lnTo>
                      <a:pt x="11" y="39"/>
                    </a:lnTo>
                    <a:lnTo>
                      <a:pt x="20" y="40"/>
                    </a:lnTo>
                    <a:lnTo>
                      <a:pt x="20" y="4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5" name="Freeform 1079"/>
              <p:cNvSpPr>
                <a:spLocks/>
              </p:cNvSpPr>
              <p:nvPr/>
            </p:nvSpPr>
            <p:spPr bwMode="auto">
              <a:xfrm>
                <a:off x="4213" y="2526"/>
                <a:ext cx="73" cy="72"/>
              </a:xfrm>
              <a:custGeom>
                <a:avLst/>
                <a:gdLst>
                  <a:gd name="T0" fmla="*/ 73 w 145"/>
                  <a:gd name="T1" fmla="*/ 144 h 144"/>
                  <a:gd name="T2" fmla="*/ 58 w 145"/>
                  <a:gd name="T3" fmla="*/ 140 h 144"/>
                  <a:gd name="T4" fmla="*/ 45 w 145"/>
                  <a:gd name="T5" fmla="*/ 137 h 144"/>
                  <a:gd name="T6" fmla="*/ 32 w 145"/>
                  <a:gd name="T7" fmla="*/ 130 h 144"/>
                  <a:gd name="T8" fmla="*/ 22 w 145"/>
                  <a:gd name="T9" fmla="*/ 122 h 144"/>
                  <a:gd name="T10" fmla="*/ 12 w 145"/>
                  <a:gd name="T11" fmla="*/ 110 h 144"/>
                  <a:gd name="T12" fmla="*/ 5 w 145"/>
                  <a:gd name="T13" fmla="*/ 99 h 144"/>
                  <a:gd name="T14" fmla="*/ 0 w 145"/>
                  <a:gd name="T15" fmla="*/ 85 h 144"/>
                  <a:gd name="T16" fmla="*/ 0 w 145"/>
                  <a:gd name="T17" fmla="*/ 72 h 144"/>
                  <a:gd name="T18" fmla="*/ 0 w 145"/>
                  <a:gd name="T19" fmla="*/ 57 h 144"/>
                  <a:gd name="T20" fmla="*/ 5 w 145"/>
                  <a:gd name="T21" fmla="*/ 43 h 144"/>
                  <a:gd name="T22" fmla="*/ 12 w 145"/>
                  <a:gd name="T23" fmla="*/ 30 h 144"/>
                  <a:gd name="T24" fmla="*/ 22 w 145"/>
                  <a:gd name="T25" fmla="*/ 20 h 144"/>
                  <a:gd name="T26" fmla="*/ 32 w 145"/>
                  <a:gd name="T27" fmla="*/ 10 h 144"/>
                  <a:gd name="T28" fmla="*/ 45 w 145"/>
                  <a:gd name="T29" fmla="*/ 5 h 144"/>
                  <a:gd name="T30" fmla="*/ 58 w 145"/>
                  <a:gd name="T31" fmla="*/ 0 h 144"/>
                  <a:gd name="T32" fmla="*/ 73 w 145"/>
                  <a:gd name="T33" fmla="*/ 0 h 144"/>
                  <a:gd name="T34" fmla="*/ 87 w 145"/>
                  <a:gd name="T35" fmla="*/ 0 h 144"/>
                  <a:gd name="T36" fmla="*/ 100 w 145"/>
                  <a:gd name="T37" fmla="*/ 5 h 144"/>
                  <a:gd name="T38" fmla="*/ 112 w 145"/>
                  <a:gd name="T39" fmla="*/ 10 h 144"/>
                  <a:gd name="T40" fmla="*/ 124 w 145"/>
                  <a:gd name="T41" fmla="*/ 20 h 144"/>
                  <a:gd name="T42" fmla="*/ 132 w 145"/>
                  <a:gd name="T43" fmla="*/ 30 h 144"/>
                  <a:gd name="T44" fmla="*/ 139 w 145"/>
                  <a:gd name="T45" fmla="*/ 43 h 144"/>
                  <a:gd name="T46" fmla="*/ 140 w 145"/>
                  <a:gd name="T47" fmla="*/ 57 h 144"/>
                  <a:gd name="T48" fmla="*/ 145 w 145"/>
                  <a:gd name="T49" fmla="*/ 72 h 144"/>
                  <a:gd name="T50" fmla="*/ 140 w 145"/>
                  <a:gd name="T51" fmla="*/ 85 h 144"/>
                  <a:gd name="T52" fmla="*/ 139 w 145"/>
                  <a:gd name="T53" fmla="*/ 99 h 144"/>
                  <a:gd name="T54" fmla="*/ 132 w 145"/>
                  <a:gd name="T55" fmla="*/ 110 h 144"/>
                  <a:gd name="T56" fmla="*/ 124 w 145"/>
                  <a:gd name="T57" fmla="*/ 122 h 144"/>
                  <a:gd name="T58" fmla="*/ 112 w 145"/>
                  <a:gd name="T59" fmla="*/ 130 h 144"/>
                  <a:gd name="T60" fmla="*/ 100 w 145"/>
                  <a:gd name="T61" fmla="*/ 137 h 144"/>
                  <a:gd name="T62" fmla="*/ 87 w 145"/>
                  <a:gd name="T63" fmla="*/ 140 h 144"/>
                  <a:gd name="T64" fmla="*/ 73 w 145"/>
                  <a:gd name="T65" fmla="*/ 144 h 144"/>
                  <a:gd name="T66" fmla="*/ 73 w 145"/>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144">
                    <a:moveTo>
                      <a:pt x="73" y="144"/>
                    </a:moveTo>
                    <a:lnTo>
                      <a:pt x="58" y="140"/>
                    </a:lnTo>
                    <a:lnTo>
                      <a:pt x="45" y="137"/>
                    </a:lnTo>
                    <a:lnTo>
                      <a:pt x="32" y="130"/>
                    </a:lnTo>
                    <a:lnTo>
                      <a:pt x="22" y="122"/>
                    </a:lnTo>
                    <a:lnTo>
                      <a:pt x="12" y="110"/>
                    </a:lnTo>
                    <a:lnTo>
                      <a:pt x="5" y="99"/>
                    </a:lnTo>
                    <a:lnTo>
                      <a:pt x="0" y="85"/>
                    </a:lnTo>
                    <a:lnTo>
                      <a:pt x="0" y="72"/>
                    </a:lnTo>
                    <a:lnTo>
                      <a:pt x="0" y="57"/>
                    </a:lnTo>
                    <a:lnTo>
                      <a:pt x="5" y="43"/>
                    </a:lnTo>
                    <a:lnTo>
                      <a:pt x="12" y="30"/>
                    </a:lnTo>
                    <a:lnTo>
                      <a:pt x="22" y="20"/>
                    </a:lnTo>
                    <a:lnTo>
                      <a:pt x="32" y="10"/>
                    </a:lnTo>
                    <a:lnTo>
                      <a:pt x="45" y="5"/>
                    </a:lnTo>
                    <a:lnTo>
                      <a:pt x="58" y="0"/>
                    </a:lnTo>
                    <a:lnTo>
                      <a:pt x="73" y="0"/>
                    </a:lnTo>
                    <a:lnTo>
                      <a:pt x="87" y="0"/>
                    </a:lnTo>
                    <a:lnTo>
                      <a:pt x="100" y="5"/>
                    </a:lnTo>
                    <a:lnTo>
                      <a:pt x="112" y="10"/>
                    </a:lnTo>
                    <a:lnTo>
                      <a:pt x="124" y="20"/>
                    </a:lnTo>
                    <a:lnTo>
                      <a:pt x="132" y="30"/>
                    </a:lnTo>
                    <a:lnTo>
                      <a:pt x="139" y="43"/>
                    </a:lnTo>
                    <a:lnTo>
                      <a:pt x="140" y="57"/>
                    </a:lnTo>
                    <a:lnTo>
                      <a:pt x="145" y="72"/>
                    </a:lnTo>
                    <a:lnTo>
                      <a:pt x="140" y="85"/>
                    </a:lnTo>
                    <a:lnTo>
                      <a:pt x="139" y="99"/>
                    </a:lnTo>
                    <a:lnTo>
                      <a:pt x="132" y="110"/>
                    </a:lnTo>
                    <a:lnTo>
                      <a:pt x="124" y="122"/>
                    </a:lnTo>
                    <a:lnTo>
                      <a:pt x="112" y="130"/>
                    </a:lnTo>
                    <a:lnTo>
                      <a:pt x="100" y="137"/>
                    </a:lnTo>
                    <a:lnTo>
                      <a:pt x="87" y="140"/>
                    </a:lnTo>
                    <a:lnTo>
                      <a:pt x="73" y="144"/>
                    </a:lnTo>
                    <a:lnTo>
                      <a:pt x="73" y="144"/>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6" name="Freeform 1080"/>
              <p:cNvSpPr>
                <a:spLocks/>
              </p:cNvSpPr>
              <p:nvPr/>
            </p:nvSpPr>
            <p:spPr bwMode="auto">
              <a:xfrm>
                <a:off x="4225" y="2538"/>
                <a:ext cx="44" cy="43"/>
              </a:xfrm>
              <a:custGeom>
                <a:avLst/>
                <a:gdLst>
                  <a:gd name="T0" fmla="*/ 43 w 87"/>
                  <a:gd name="T1" fmla="*/ 86 h 86"/>
                  <a:gd name="T2" fmla="*/ 58 w 87"/>
                  <a:gd name="T3" fmla="*/ 81 h 86"/>
                  <a:gd name="T4" fmla="*/ 73 w 87"/>
                  <a:gd name="T5" fmla="*/ 72 h 86"/>
                  <a:gd name="T6" fmla="*/ 82 w 87"/>
                  <a:gd name="T7" fmla="*/ 57 h 86"/>
                  <a:gd name="T8" fmla="*/ 87 w 87"/>
                  <a:gd name="T9" fmla="*/ 42 h 86"/>
                  <a:gd name="T10" fmla="*/ 82 w 87"/>
                  <a:gd name="T11" fmla="*/ 24 h 86"/>
                  <a:gd name="T12" fmla="*/ 73 w 87"/>
                  <a:gd name="T13" fmla="*/ 12 h 86"/>
                  <a:gd name="T14" fmla="*/ 58 w 87"/>
                  <a:gd name="T15" fmla="*/ 2 h 86"/>
                  <a:gd name="T16" fmla="*/ 43 w 87"/>
                  <a:gd name="T17" fmla="*/ 0 h 86"/>
                  <a:gd name="T18" fmla="*/ 25 w 87"/>
                  <a:gd name="T19" fmla="*/ 2 h 86"/>
                  <a:gd name="T20" fmla="*/ 12 w 87"/>
                  <a:gd name="T21" fmla="*/ 12 h 86"/>
                  <a:gd name="T22" fmla="*/ 3 w 87"/>
                  <a:gd name="T23" fmla="*/ 24 h 86"/>
                  <a:gd name="T24" fmla="*/ 0 w 87"/>
                  <a:gd name="T25" fmla="*/ 42 h 86"/>
                  <a:gd name="T26" fmla="*/ 3 w 87"/>
                  <a:gd name="T27" fmla="*/ 57 h 86"/>
                  <a:gd name="T28" fmla="*/ 12 w 87"/>
                  <a:gd name="T29" fmla="*/ 72 h 86"/>
                  <a:gd name="T30" fmla="*/ 25 w 87"/>
                  <a:gd name="T31" fmla="*/ 81 h 86"/>
                  <a:gd name="T32" fmla="*/ 43 w 87"/>
                  <a:gd name="T33" fmla="*/ 86 h 86"/>
                  <a:gd name="T34" fmla="*/ 43 w 87"/>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86">
                    <a:moveTo>
                      <a:pt x="43" y="86"/>
                    </a:moveTo>
                    <a:lnTo>
                      <a:pt x="58" y="81"/>
                    </a:lnTo>
                    <a:lnTo>
                      <a:pt x="73" y="72"/>
                    </a:lnTo>
                    <a:lnTo>
                      <a:pt x="82" y="57"/>
                    </a:lnTo>
                    <a:lnTo>
                      <a:pt x="87" y="42"/>
                    </a:lnTo>
                    <a:lnTo>
                      <a:pt x="82" y="24"/>
                    </a:lnTo>
                    <a:lnTo>
                      <a:pt x="73" y="12"/>
                    </a:lnTo>
                    <a:lnTo>
                      <a:pt x="58" y="2"/>
                    </a:lnTo>
                    <a:lnTo>
                      <a:pt x="43" y="0"/>
                    </a:lnTo>
                    <a:lnTo>
                      <a:pt x="25" y="2"/>
                    </a:lnTo>
                    <a:lnTo>
                      <a:pt x="12" y="12"/>
                    </a:lnTo>
                    <a:lnTo>
                      <a:pt x="3" y="24"/>
                    </a:lnTo>
                    <a:lnTo>
                      <a:pt x="0" y="42"/>
                    </a:lnTo>
                    <a:lnTo>
                      <a:pt x="3" y="57"/>
                    </a:lnTo>
                    <a:lnTo>
                      <a:pt x="12" y="72"/>
                    </a:lnTo>
                    <a:lnTo>
                      <a:pt x="25" y="81"/>
                    </a:lnTo>
                    <a:lnTo>
                      <a:pt x="43" y="86"/>
                    </a:lnTo>
                    <a:lnTo>
                      <a:pt x="43" y="8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7" name="Freeform 1081"/>
              <p:cNvSpPr>
                <a:spLocks/>
              </p:cNvSpPr>
              <p:nvPr/>
            </p:nvSpPr>
            <p:spPr bwMode="auto">
              <a:xfrm>
                <a:off x="4233" y="2543"/>
                <a:ext cx="24" cy="25"/>
              </a:xfrm>
              <a:custGeom>
                <a:avLst/>
                <a:gdLst>
                  <a:gd name="T0" fmla="*/ 25 w 48"/>
                  <a:gd name="T1" fmla="*/ 50 h 50"/>
                  <a:gd name="T2" fmla="*/ 33 w 48"/>
                  <a:gd name="T3" fmla="*/ 47 h 50"/>
                  <a:gd name="T4" fmla="*/ 42 w 48"/>
                  <a:gd name="T5" fmla="*/ 42 h 50"/>
                  <a:gd name="T6" fmla="*/ 45 w 48"/>
                  <a:gd name="T7" fmla="*/ 34 h 50"/>
                  <a:gd name="T8" fmla="*/ 48 w 48"/>
                  <a:gd name="T9" fmla="*/ 27 h 50"/>
                  <a:gd name="T10" fmla="*/ 45 w 48"/>
                  <a:gd name="T11" fmla="*/ 15 h 50"/>
                  <a:gd name="T12" fmla="*/ 42 w 48"/>
                  <a:gd name="T13" fmla="*/ 7 h 50"/>
                  <a:gd name="T14" fmla="*/ 33 w 48"/>
                  <a:gd name="T15" fmla="*/ 0 h 50"/>
                  <a:gd name="T16" fmla="*/ 25 w 48"/>
                  <a:gd name="T17" fmla="*/ 0 h 50"/>
                  <a:gd name="T18" fmla="*/ 15 w 48"/>
                  <a:gd name="T19" fmla="*/ 0 h 50"/>
                  <a:gd name="T20" fmla="*/ 7 w 48"/>
                  <a:gd name="T21" fmla="*/ 7 h 50"/>
                  <a:gd name="T22" fmla="*/ 2 w 48"/>
                  <a:gd name="T23" fmla="*/ 15 h 50"/>
                  <a:gd name="T24" fmla="*/ 0 w 48"/>
                  <a:gd name="T25" fmla="*/ 27 h 50"/>
                  <a:gd name="T26" fmla="*/ 2 w 48"/>
                  <a:gd name="T27" fmla="*/ 34 h 50"/>
                  <a:gd name="T28" fmla="*/ 7 w 48"/>
                  <a:gd name="T29" fmla="*/ 42 h 50"/>
                  <a:gd name="T30" fmla="*/ 15 w 48"/>
                  <a:gd name="T31" fmla="*/ 47 h 50"/>
                  <a:gd name="T32" fmla="*/ 25 w 48"/>
                  <a:gd name="T33" fmla="*/ 50 h 50"/>
                  <a:gd name="T34" fmla="*/ 25 w 48"/>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25" y="50"/>
                    </a:moveTo>
                    <a:lnTo>
                      <a:pt x="33" y="47"/>
                    </a:lnTo>
                    <a:lnTo>
                      <a:pt x="42" y="42"/>
                    </a:lnTo>
                    <a:lnTo>
                      <a:pt x="45" y="34"/>
                    </a:lnTo>
                    <a:lnTo>
                      <a:pt x="48" y="27"/>
                    </a:lnTo>
                    <a:lnTo>
                      <a:pt x="45" y="15"/>
                    </a:lnTo>
                    <a:lnTo>
                      <a:pt x="42" y="7"/>
                    </a:lnTo>
                    <a:lnTo>
                      <a:pt x="33" y="0"/>
                    </a:lnTo>
                    <a:lnTo>
                      <a:pt x="25" y="0"/>
                    </a:lnTo>
                    <a:lnTo>
                      <a:pt x="15" y="0"/>
                    </a:lnTo>
                    <a:lnTo>
                      <a:pt x="7" y="7"/>
                    </a:lnTo>
                    <a:lnTo>
                      <a:pt x="2" y="15"/>
                    </a:lnTo>
                    <a:lnTo>
                      <a:pt x="0" y="27"/>
                    </a:lnTo>
                    <a:lnTo>
                      <a:pt x="2" y="34"/>
                    </a:lnTo>
                    <a:lnTo>
                      <a:pt x="7" y="42"/>
                    </a:lnTo>
                    <a:lnTo>
                      <a:pt x="15" y="47"/>
                    </a:lnTo>
                    <a:lnTo>
                      <a:pt x="25" y="50"/>
                    </a:lnTo>
                    <a:lnTo>
                      <a:pt x="25" y="5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8" name="Freeform 1082"/>
              <p:cNvSpPr>
                <a:spLocks/>
              </p:cNvSpPr>
              <p:nvPr/>
            </p:nvSpPr>
            <p:spPr bwMode="auto">
              <a:xfrm>
                <a:off x="4307" y="2568"/>
                <a:ext cx="61" cy="72"/>
              </a:xfrm>
              <a:custGeom>
                <a:avLst/>
                <a:gdLst>
                  <a:gd name="T0" fmla="*/ 0 w 124"/>
                  <a:gd name="T1" fmla="*/ 72 h 144"/>
                  <a:gd name="T2" fmla="*/ 0 w 124"/>
                  <a:gd name="T3" fmla="*/ 56 h 144"/>
                  <a:gd name="T4" fmla="*/ 5 w 124"/>
                  <a:gd name="T5" fmla="*/ 42 h 144"/>
                  <a:gd name="T6" fmla="*/ 12 w 124"/>
                  <a:gd name="T7" fmla="*/ 29 h 144"/>
                  <a:gd name="T8" fmla="*/ 22 w 124"/>
                  <a:gd name="T9" fmla="*/ 21 h 144"/>
                  <a:gd name="T10" fmla="*/ 32 w 124"/>
                  <a:gd name="T11" fmla="*/ 11 h 144"/>
                  <a:gd name="T12" fmla="*/ 45 w 124"/>
                  <a:gd name="T13" fmla="*/ 5 h 144"/>
                  <a:gd name="T14" fmla="*/ 59 w 124"/>
                  <a:gd name="T15" fmla="*/ 0 h 144"/>
                  <a:gd name="T16" fmla="*/ 75 w 124"/>
                  <a:gd name="T17" fmla="*/ 0 h 144"/>
                  <a:gd name="T18" fmla="*/ 87 w 124"/>
                  <a:gd name="T19" fmla="*/ 0 h 144"/>
                  <a:gd name="T20" fmla="*/ 100 w 124"/>
                  <a:gd name="T21" fmla="*/ 5 h 144"/>
                  <a:gd name="T22" fmla="*/ 112 w 124"/>
                  <a:gd name="T23" fmla="*/ 11 h 144"/>
                  <a:gd name="T24" fmla="*/ 124 w 124"/>
                  <a:gd name="T25" fmla="*/ 21 h 144"/>
                  <a:gd name="T26" fmla="*/ 121 w 124"/>
                  <a:gd name="T27" fmla="*/ 34 h 144"/>
                  <a:gd name="T28" fmla="*/ 121 w 124"/>
                  <a:gd name="T29" fmla="*/ 46 h 144"/>
                  <a:gd name="T30" fmla="*/ 121 w 124"/>
                  <a:gd name="T31" fmla="*/ 52 h 144"/>
                  <a:gd name="T32" fmla="*/ 121 w 124"/>
                  <a:gd name="T33" fmla="*/ 56 h 144"/>
                  <a:gd name="T34" fmla="*/ 119 w 124"/>
                  <a:gd name="T35" fmla="*/ 59 h 144"/>
                  <a:gd name="T36" fmla="*/ 119 w 124"/>
                  <a:gd name="T37" fmla="*/ 74 h 144"/>
                  <a:gd name="T38" fmla="*/ 119 w 124"/>
                  <a:gd name="T39" fmla="*/ 84 h 144"/>
                  <a:gd name="T40" fmla="*/ 119 w 124"/>
                  <a:gd name="T41" fmla="*/ 97 h 144"/>
                  <a:gd name="T42" fmla="*/ 119 w 124"/>
                  <a:gd name="T43" fmla="*/ 111 h 144"/>
                  <a:gd name="T44" fmla="*/ 119 w 124"/>
                  <a:gd name="T45" fmla="*/ 128 h 144"/>
                  <a:gd name="T46" fmla="*/ 107 w 124"/>
                  <a:gd name="T47" fmla="*/ 133 h 144"/>
                  <a:gd name="T48" fmla="*/ 97 w 124"/>
                  <a:gd name="T49" fmla="*/ 139 h 144"/>
                  <a:gd name="T50" fmla="*/ 85 w 124"/>
                  <a:gd name="T51" fmla="*/ 143 h 144"/>
                  <a:gd name="T52" fmla="*/ 75 w 124"/>
                  <a:gd name="T53" fmla="*/ 144 h 144"/>
                  <a:gd name="T54" fmla="*/ 59 w 124"/>
                  <a:gd name="T55" fmla="*/ 141 h 144"/>
                  <a:gd name="T56" fmla="*/ 45 w 124"/>
                  <a:gd name="T57" fmla="*/ 138 h 144"/>
                  <a:gd name="T58" fmla="*/ 32 w 124"/>
                  <a:gd name="T59" fmla="*/ 131 h 144"/>
                  <a:gd name="T60" fmla="*/ 22 w 124"/>
                  <a:gd name="T61" fmla="*/ 123 h 144"/>
                  <a:gd name="T62" fmla="*/ 12 w 124"/>
                  <a:gd name="T63" fmla="*/ 111 h 144"/>
                  <a:gd name="T64" fmla="*/ 5 w 124"/>
                  <a:gd name="T65" fmla="*/ 99 h 144"/>
                  <a:gd name="T66" fmla="*/ 0 w 124"/>
                  <a:gd name="T67" fmla="*/ 86 h 144"/>
                  <a:gd name="T68" fmla="*/ 0 w 124"/>
                  <a:gd name="T69" fmla="*/ 72 h 144"/>
                  <a:gd name="T70" fmla="*/ 0 w 124"/>
                  <a:gd name="T71"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144">
                    <a:moveTo>
                      <a:pt x="0" y="72"/>
                    </a:moveTo>
                    <a:lnTo>
                      <a:pt x="0" y="56"/>
                    </a:lnTo>
                    <a:lnTo>
                      <a:pt x="5" y="42"/>
                    </a:lnTo>
                    <a:lnTo>
                      <a:pt x="12" y="29"/>
                    </a:lnTo>
                    <a:lnTo>
                      <a:pt x="22" y="21"/>
                    </a:lnTo>
                    <a:lnTo>
                      <a:pt x="32" y="11"/>
                    </a:lnTo>
                    <a:lnTo>
                      <a:pt x="45" y="5"/>
                    </a:lnTo>
                    <a:lnTo>
                      <a:pt x="59" y="0"/>
                    </a:lnTo>
                    <a:lnTo>
                      <a:pt x="75" y="0"/>
                    </a:lnTo>
                    <a:lnTo>
                      <a:pt x="87" y="0"/>
                    </a:lnTo>
                    <a:lnTo>
                      <a:pt x="100" y="5"/>
                    </a:lnTo>
                    <a:lnTo>
                      <a:pt x="112" y="11"/>
                    </a:lnTo>
                    <a:lnTo>
                      <a:pt x="124" y="21"/>
                    </a:lnTo>
                    <a:lnTo>
                      <a:pt x="121" y="34"/>
                    </a:lnTo>
                    <a:lnTo>
                      <a:pt x="121" y="46"/>
                    </a:lnTo>
                    <a:lnTo>
                      <a:pt x="121" y="52"/>
                    </a:lnTo>
                    <a:lnTo>
                      <a:pt x="121" y="56"/>
                    </a:lnTo>
                    <a:lnTo>
                      <a:pt x="119" y="59"/>
                    </a:lnTo>
                    <a:lnTo>
                      <a:pt x="119" y="74"/>
                    </a:lnTo>
                    <a:lnTo>
                      <a:pt x="119" y="84"/>
                    </a:lnTo>
                    <a:lnTo>
                      <a:pt x="119" y="97"/>
                    </a:lnTo>
                    <a:lnTo>
                      <a:pt x="119" y="111"/>
                    </a:lnTo>
                    <a:lnTo>
                      <a:pt x="119" y="128"/>
                    </a:lnTo>
                    <a:lnTo>
                      <a:pt x="107" y="133"/>
                    </a:lnTo>
                    <a:lnTo>
                      <a:pt x="97" y="139"/>
                    </a:lnTo>
                    <a:lnTo>
                      <a:pt x="85" y="143"/>
                    </a:lnTo>
                    <a:lnTo>
                      <a:pt x="75" y="144"/>
                    </a:lnTo>
                    <a:lnTo>
                      <a:pt x="59" y="141"/>
                    </a:lnTo>
                    <a:lnTo>
                      <a:pt x="45" y="138"/>
                    </a:lnTo>
                    <a:lnTo>
                      <a:pt x="32" y="131"/>
                    </a:lnTo>
                    <a:lnTo>
                      <a:pt x="22" y="123"/>
                    </a:lnTo>
                    <a:lnTo>
                      <a:pt x="12" y="111"/>
                    </a:lnTo>
                    <a:lnTo>
                      <a:pt x="5" y="99"/>
                    </a:lnTo>
                    <a:lnTo>
                      <a:pt x="0" y="86"/>
                    </a:lnTo>
                    <a:lnTo>
                      <a:pt x="0" y="72"/>
                    </a:lnTo>
                    <a:lnTo>
                      <a:pt x="0" y="7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99" name="Freeform 1083"/>
              <p:cNvSpPr>
                <a:spLocks/>
              </p:cNvSpPr>
              <p:nvPr/>
            </p:nvSpPr>
            <p:spPr bwMode="auto">
              <a:xfrm>
                <a:off x="4317" y="2579"/>
                <a:ext cx="45" cy="45"/>
              </a:xfrm>
              <a:custGeom>
                <a:avLst/>
                <a:gdLst>
                  <a:gd name="T0" fmla="*/ 45 w 90"/>
                  <a:gd name="T1" fmla="*/ 91 h 91"/>
                  <a:gd name="T2" fmla="*/ 62 w 90"/>
                  <a:gd name="T3" fmla="*/ 85 h 91"/>
                  <a:gd name="T4" fmla="*/ 77 w 90"/>
                  <a:gd name="T5" fmla="*/ 77 h 91"/>
                  <a:gd name="T6" fmla="*/ 85 w 90"/>
                  <a:gd name="T7" fmla="*/ 62 h 91"/>
                  <a:gd name="T8" fmla="*/ 90 w 90"/>
                  <a:gd name="T9" fmla="*/ 45 h 91"/>
                  <a:gd name="T10" fmla="*/ 85 w 90"/>
                  <a:gd name="T11" fmla="*/ 27 h 91"/>
                  <a:gd name="T12" fmla="*/ 77 w 90"/>
                  <a:gd name="T13" fmla="*/ 14 h 91"/>
                  <a:gd name="T14" fmla="*/ 62 w 90"/>
                  <a:gd name="T15" fmla="*/ 4 h 91"/>
                  <a:gd name="T16" fmla="*/ 45 w 90"/>
                  <a:gd name="T17" fmla="*/ 0 h 91"/>
                  <a:gd name="T18" fmla="*/ 27 w 90"/>
                  <a:gd name="T19" fmla="*/ 4 h 91"/>
                  <a:gd name="T20" fmla="*/ 14 w 90"/>
                  <a:gd name="T21" fmla="*/ 14 h 91"/>
                  <a:gd name="T22" fmla="*/ 4 w 90"/>
                  <a:gd name="T23" fmla="*/ 27 h 91"/>
                  <a:gd name="T24" fmla="*/ 0 w 90"/>
                  <a:gd name="T25" fmla="*/ 45 h 91"/>
                  <a:gd name="T26" fmla="*/ 4 w 90"/>
                  <a:gd name="T27" fmla="*/ 62 h 91"/>
                  <a:gd name="T28" fmla="*/ 14 w 90"/>
                  <a:gd name="T29" fmla="*/ 77 h 91"/>
                  <a:gd name="T30" fmla="*/ 27 w 90"/>
                  <a:gd name="T31" fmla="*/ 85 h 91"/>
                  <a:gd name="T32" fmla="*/ 45 w 90"/>
                  <a:gd name="T33" fmla="*/ 91 h 91"/>
                  <a:gd name="T34" fmla="*/ 45 w 90"/>
                  <a:gd name="T3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91">
                    <a:moveTo>
                      <a:pt x="45" y="91"/>
                    </a:moveTo>
                    <a:lnTo>
                      <a:pt x="62" y="85"/>
                    </a:lnTo>
                    <a:lnTo>
                      <a:pt x="77" y="77"/>
                    </a:lnTo>
                    <a:lnTo>
                      <a:pt x="85" y="62"/>
                    </a:lnTo>
                    <a:lnTo>
                      <a:pt x="90" y="45"/>
                    </a:lnTo>
                    <a:lnTo>
                      <a:pt x="85" y="27"/>
                    </a:lnTo>
                    <a:lnTo>
                      <a:pt x="77" y="14"/>
                    </a:lnTo>
                    <a:lnTo>
                      <a:pt x="62" y="4"/>
                    </a:lnTo>
                    <a:lnTo>
                      <a:pt x="45" y="0"/>
                    </a:lnTo>
                    <a:lnTo>
                      <a:pt x="27" y="4"/>
                    </a:lnTo>
                    <a:lnTo>
                      <a:pt x="14" y="14"/>
                    </a:lnTo>
                    <a:lnTo>
                      <a:pt x="4" y="27"/>
                    </a:lnTo>
                    <a:lnTo>
                      <a:pt x="0" y="45"/>
                    </a:lnTo>
                    <a:lnTo>
                      <a:pt x="4" y="62"/>
                    </a:lnTo>
                    <a:lnTo>
                      <a:pt x="14" y="77"/>
                    </a:lnTo>
                    <a:lnTo>
                      <a:pt x="27" y="85"/>
                    </a:lnTo>
                    <a:lnTo>
                      <a:pt x="45" y="91"/>
                    </a:lnTo>
                    <a:lnTo>
                      <a:pt x="45" y="91"/>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0" name="Freeform 1084"/>
              <p:cNvSpPr>
                <a:spLocks/>
              </p:cNvSpPr>
              <p:nvPr/>
            </p:nvSpPr>
            <p:spPr bwMode="auto">
              <a:xfrm>
                <a:off x="4326" y="2587"/>
                <a:ext cx="21" cy="22"/>
              </a:xfrm>
              <a:custGeom>
                <a:avLst/>
                <a:gdLst>
                  <a:gd name="T0" fmla="*/ 20 w 41"/>
                  <a:gd name="T1" fmla="*/ 43 h 43"/>
                  <a:gd name="T2" fmla="*/ 28 w 41"/>
                  <a:gd name="T3" fmla="*/ 40 h 43"/>
                  <a:gd name="T4" fmla="*/ 35 w 41"/>
                  <a:gd name="T5" fmla="*/ 37 h 43"/>
                  <a:gd name="T6" fmla="*/ 38 w 41"/>
                  <a:gd name="T7" fmla="*/ 28 h 43"/>
                  <a:gd name="T8" fmla="*/ 41 w 41"/>
                  <a:gd name="T9" fmla="*/ 22 h 43"/>
                  <a:gd name="T10" fmla="*/ 38 w 41"/>
                  <a:gd name="T11" fmla="*/ 12 h 43"/>
                  <a:gd name="T12" fmla="*/ 35 w 41"/>
                  <a:gd name="T13" fmla="*/ 5 h 43"/>
                  <a:gd name="T14" fmla="*/ 28 w 41"/>
                  <a:gd name="T15" fmla="*/ 0 h 43"/>
                  <a:gd name="T16" fmla="*/ 20 w 41"/>
                  <a:gd name="T17" fmla="*/ 0 h 43"/>
                  <a:gd name="T18" fmla="*/ 5 w 41"/>
                  <a:gd name="T19" fmla="*/ 5 h 43"/>
                  <a:gd name="T20" fmla="*/ 0 w 41"/>
                  <a:gd name="T21" fmla="*/ 22 h 43"/>
                  <a:gd name="T22" fmla="*/ 5 w 41"/>
                  <a:gd name="T23" fmla="*/ 37 h 43"/>
                  <a:gd name="T24" fmla="*/ 20 w 41"/>
                  <a:gd name="T25" fmla="*/ 43 h 43"/>
                  <a:gd name="T26" fmla="*/ 20 w 41"/>
                  <a:gd name="T2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3">
                    <a:moveTo>
                      <a:pt x="20" y="43"/>
                    </a:moveTo>
                    <a:lnTo>
                      <a:pt x="28" y="40"/>
                    </a:lnTo>
                    <a:lnTo>
                      <a:pt x="35" y="37"/>
                    </a:lnTo>
                    <a:lnTo>
                      <a:pt x="38" y="28"/>
                    </a:lnTo>
                    <a:lnTo>
                      <a:pt x="41" y="22"/>
                    </a:lnTo>
                    <a:lnTo>
                      <a:pt x="38" y="12"/>
                    </a:lnTo>
                    <a:lnTo>
                      <a:pt x="35" y="5"/>
                    </a:lnTo>
                    <a:lnTo>
                      <a:pt x="28" y="0"/>
                    </a:lnTo>
                    <a:lnTo>
                      <a:pt x="20" y="0"/>
                    </a:lnTo>
                    <a:lnTo>
                      <a:pt x="5" y="5"/>
                    </a:lnTo>
                    <a:lnTo>
                      <a:pt x="0" y="22"/>
                    </a:lnTo>
                    <a:lnTo>
                      <a:pt x="5" y="37"/>
                    </a:lnTo>
                    <a:lnTo>
                      <a:pt x="20" y="43"/>
                    </a:lnTo>
                    <a:lnTo>
                      <a:pt x="20" y="43"/>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1" name="Freeform 1085"/>
              <p:cNvSpPr>
                <a:spLocks/>
              </p:cNvSpPr>
              <p:nvPr/>
            </p:nvSpPr>
            <p:spPr bwMode="auto">
              <a:xfrm>
                <a:off x="4313" y="2660"/>
                <a:ext cx="53" cy="72"/>
              </a:xfrm>
              <a:custGeom>
                <a:avLst/>
                <a:gdLst>
                  <a:gd name="T0" fmla="*/ 0 w 106"/>
                  <a:gd name="T1" fmla="*/ 72 h 144"/>
                  <a:gd name="T2" fmla="*/ 0 w 106"/>
                  <a:gd name="T3" fmla="*/ 57 h 144"/>
                  <a:gd name="T4" fmla="*/ 6 w 106"/>
                  <a:gd name="T5" fmla="*/ 44 h 144"/>
                  <a:gd name="T6" fmla="*/ 11 w 106"/>
                  <a:gd name="T7" fmla="*/ 31 h 144"/>
                  <a:gd name="T8" fmla="*/ 21 w 106"/>
                  <a:gd name="T9" fmla="*/ 20 h 144"/>
                  <a:gd name="T10" fmla="*/ 31 w 106"/>
                  <a:gd name="T11" fmla="*/ 10 h 144"/>
                  <a:gd name="T12" fmla="*/ 44 w 106"/>
                  <a:gd name="T13" fmla="*/ 5 h 144"/>
                  <a:gd name="T14" fmla="*/ 57 w 106"/>
                  <a:gd name="T15" fmla="*/ 0 h 144"/>
                  <a:gd name="T16" fmla="*/ 72 w 106"/>
                  <a:gd name="T17" fmla="*/ 0 h 144"/>
                  <a:gd name="T18" fmla="*/ 89 w 106"/>
                  <a:gd name="T19" fmla="*/ 2 h 144"/>
                  <a:gd name="T20" fmla="*/ 106 w 106"/>
                  <a:gd name="T21" fmla="*/ 9 h 144"/>
                  <a:gd name="T22" fmla="*/ 104 w 106"/>
                  <a:gd name="T23" fmla="*/ 24 h 144"/>
                  <a:gd name="T24" fmla="*/ 104 w 106"/>
                  <a:gd name="T25" fmla="*/ 41 h 144"/>
                  <a:gd name="T26" fmla="*/ 104 w 106"/>
                  <a:gd name="T27" fmla="*/ 57 h 144"/>
                  <a:gd name="T28" fmla="*/ 104 w 106"/>
                  <a:gd name="T29" fmla="*/ 74 h 144"/>
                  <a:gd name="T30" fmla="*/ 103 w 106"/>
                  <a:gd name="T31" fmla="*/ 89 h 144"/>
                  <a:gd name="T32" fmla="*/ 103 w 106"/>
                  <a:gd name="T33" fmla="*/ 104 h 144"/>
                  <a:gd name="T34" fmla="*/ 103 w 106"/>
                  <a:gd name="T35" fmla="*/ 119 h 144"/>
                  <a:gd name="T36" fmla="*/ 103 w 106"/>
                  <a:gd name="T37" fmla="*/ 136 h 144"/>
                  <a:gd name="T38" fmla="*/ 87 w 106"/>
                  <a:gd name="T39" fmla="*/ 143 h 144"/>
                  <a:gd name="T40" fmla="*/ 72 w 106"/>
                  <a:gd name="T41" fmla="*/ 144 h 144"/>
                  <a:gd name="T42" fmla="*/ 57 w 106"/>
                  <a:gd name="T43" fmla="*/ 141 h 144"/>
                  <a:gd name="T44" fmla="*/ 44 w 106"/>
                  <a:gd name="T45" fmla="*/ 138 h 144"/>
                  <a:gd name="T46" fmla="*/ 31 w 106"/>
                  <a:gd name="T47" fmla="*/ 131 h 144"/>
                  <a:gd name="T48" fmla="*/ 21 w 106"/>
                  <a:gd name="T49" fmla="*/ 122 h 144"/>
                  <a:gd name="T50" fmla="*/ 11 w 106"/>
                  <a:gd name="T51" fmla="*/ 111 h 144"/>
                  <a:gd name="T52" fmla="*/ 6 w 106"/>
                  <a:gd name="T53" fmla="*/ 99 h 144"/>
                  <a:gd name="T54" fmla="*/ 0 w 106"/>
                  <a:gd name="T55" fmla="*/ 86 h 144"/>
                  <a:gd name="T56" fmla="*/ 0 w 106"/>
                  <a:gd name="T57" fmla="*/ 72 h 144"/>
                  <a:gd name="T58" fmla="*/ 0 w 106"/>
                  <a:gd name="T5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6" h="144">
                    <a:moveTo>
                      <a:pt x="0" y="72"/>
                    </a:moveTo>
                    <a:lnTo>
                      <a:pt x="0" y="57"/>
                    </a:lnTo>
                    <a:lnTo>
                      <a:pt x="6" y="44"/>
                    </a:lnTo>
                    <a:lnTo>
                      <a:pt x="11" y="31"/>
                    </a:lnTo>
                    <a:lnTo>
                      <a:pt x="21" y="20"/>
                    </a:lnTo>
                    <a:lnTo>
                      <a:pt x="31" y="10"/>
                    </a:lnTo>
                    <a:lnTo>
                      <a:pt x="44" y="5"/>
                    </a:lnTo>
                    <a:lnTo>
                      <a:pt x="57" y="0"/>
                    </a:lnTo>
                    <a:lnTo>
                      <a:pt x="72" y="0"/>
                    </a:lnTo>
                    <a:lnTo>
                      <a:pt x="89" y="2"/>
                    </a:lnTo>
                    <a:lnTo>
                      <a:pt x="106" y="9"/>
                    </a:lnTo>
                    <a:lnTo>
                      <a:pt x="104" y="24"/>
                    </a:lnTo>
                    <a:lnTo>
                      <a:pt x="104" y="41"/>
                    </a:lnTo>
                    <a:lnTo>
                      <a:pt x="104" y="57"/>
                    </a:lnTo>
                    <a:lnTo>
                      <a:pt x="104" y="74"/>
                    </a:lnTo>
                    <a:lnTo>
                      <a:pt x="103" y="89"/>
                    </a:lnTo>
                    <a:lnTo>
                      <a:pt x="103" y="104"/>
                    </a:lnTo>
                    <a:lnTo>
                      <a:pt x="103" y="119"/>
                    </a:lnTo>
                    <a:lnTo>
                      <a:pt x="103" y="136"/>
                    </a:lnTo>
                    <a:lnTo>
                      <a:pt x="87" y="143"/>
                    </a:lnTo>
                    <a:lnTo>
                      <a:pt x="72" y="144"/>
                    </a:lnTo>
                    <a:lnTo>
                      <a:pt x="57" y="141"/>
                    </a:lnTo>
                    <a:lnTo>
                      <a:pt x="44" y="138"/>
                    </a:lnTo>
                    <a:lnTo>
                      <a:pt x="31" y="131"/>
                    </a:lnTo>
                    <a:lnTo>
                      <a:pt x="21" y="122"/>
                    </a:lnTo>
                    <a:lnTo>
                      <a:pt x="11" y="111"/>
                    </a:lnTo>
                    <a:lnTo>
                      <a:pt x="6" y="99"/>
                    </a:lnTo>
                    <a:lnTo>
                      <a:pt x="0" y="86"/>
                    </a:lnTo>
                    <a:lnTo>
                      <a:pt x="0" y="72"/>
                    </a:lnTo>
                    <a:lnTo>
                      <a:pt x="0" y="7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2" name="Freeform 1086"/>
              <p:cNvSpPr>
                <a:spLocks/>
              </p:cNvSpPr>
              <p:nvPr/>
            </p:nvSpPr>
            <p:spPr bwMode="auto">
              <a:xfrm>
                <a:off x="4323" y="2670"/>
                <a:ext cx="41" cy="43"/>
              </a:xfrm>
              <a:custGeom>
                <a:avLst/>
                <a:gdLst>
                  <a:gd name="T0" fmla="*/ 41 w 82"/>
                  <a:gd name="T1" fmla="*/ 86 h 86"/>
                  <a:gd name="T2" fmla="*/ 55 w 82"/>
                  <a:gd name="T3" fmla="*/ 81 h 86"/>
                  <a:gd name="T4" fmla="*/ 68 w 82"/>
                  <a:gd name="T5" fmla="*/ 72 h 86"/>
                  <a:gd name="T6" fmla="*/ 76 w 82"/>
                  <a:gd name="T7" fmla="*/ 59 h 86"/>
                  <a:gd name="T8" fmla="*/ 82 w 82"/>
                  <a:gd name="T9" fmla="*/ 44 h 86"/>
                  <a:gd name="T10" fmla="*/ 76 w 82"/>
                  <a:gd name="T11" fmla="*/ 27 h 86"/>
                  <a:gd name="T12" fmla="*/ 68 w 82"/>
                  <a:gd name="T13" fmla="*/ 14 h 86"/>
                  <a:gd name="T14" fmla="*/ 55 w 82"/>
                  <a:gd name="T15" fmla="*/ 4 h 86"/>
                  <a:gd name="T16" fmla="*/ 41 w 82"/>
                  <a:gd name="T17" fmla="*/ 0 h 86"/>
                  <a:gd name="T18" fmla="*/ 23 w 82"/>
                  <a:gd name="T19" fmla="*/ 4 h 86"/>
                  <a:gd name="T20" fmla="*/ 11 w 82"/>
                  <a:gd name="T21" fmla="*/ 14 h 86"/>
                  <a:gd name="T22" fmla="*/ 1 w 82"/>
                  <a:gd name="T23" fmla="*/ 27 h 86"/>
                  <a:gd name="T24" fmla="*/ 0 w 82"/>
                  <a:gd name="T25" fmla="*/ 44 h 86"/>
                  <a:gd name="T26" fmla="*/ 1 w 82"/>
                  <a:gd name="T27" fmla="*/ 59 h 86"/>
                  <a:gd name="T28" fmla="*/ 11 w 82"/>
                  <a:gd name="T29" fmla="*/ 72 h 86"/>
                  <a:gd name="T30" fmla="*/ 23 w 82"/>
                  <a:gd name="T31" fmla="*/ 81 h 86"/>
                  <a:gd name="T32" fmla="*/ 41 w 82"/>
                  <a:gd name="T33" fmla="*/ 86 h 86"/>
                  <a:gd name="T34" fmla="*/ 41 w 82"/>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86">
                    <a:moveTo>
                      <a:pt x="41" y="86"/>
                    </a:moveTo>
                    <a:lnTo>
                      <a:pt x="55" y="81"/>
                    </a:lnTo>
                    <a:lnTo>
                      <a:pt x="68" y="72"/>
                    </a:lnTo>
                    <a:lnTo>
                      <a:pt x="76" y="59"/>
                    </a:lnTo>
                    <a:lnTo>
                      <a:pt x="82" y="44"/>
                    </a:lnTo>
                    <a:lnTo>
                      <a:pt x="76" y="27"/>
                    </a:lnTo>
                    <a:lnTo>
                      <a:pt x="68" y="14"/>
                    </a:lnTo>
                    <a:lnTo>
                      <a:pt x="55" y="4"/>
                    </a:lnTo>
                    <a:lnTo>
                      <a:pt x="41" y="0"/>
                    </a:lnTo>
                    <a:lnTo>
                      <a:pt x="23" y="4"/>
                    </a:lnTo>
                    <a:lnTo>
                      <a:pt x="11" y="14"/>
                    </a:lnTo>
                    <a:lnTo>
                      <a:pt x="1" y="27"/>
                    </a:lnTo>
                    <a:lnTo>
                      <a:pt x="0" y="44"/>
                    </a:lnTo>
                    <a:lnTo>
                      <a:pt x="1" y="59"/>
                    </a:lnTo>
                    <a:lnTo>
                      <a:pt x="11" y="72"/>
                    </a:lnTo>
                    <a:lnTo>
                      <a:pt x="23" y="81"/>
                    </a:lnTo>
                    <a:lnTo>
                      <a:pt x="41" y="86"/>
                    </a:lnTo>
                    <a:lnTo>
                      <a:pt x="41" y="8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3" name="Freeform 1087"/>
              <p:cNvSpPr>
                <a:spLocks/>
              </p:cNvSpPr>
              <p:nvPr/>
            </p:nvSpPr>
            <p:spPr bwMode="auto">
              <a:xfrm>
                <a:off x="4330" y="2679"/>
                <a:ext cx="20" cy="21"/>
              </a:xfrm>
              <a:custGeom>
                <a:avLst/>
                <a:gdLst>
                  <a:gd name="T0" fmla="*/ 20 w 40"/>
                  <a:gd name="T1" fmla="*/ 44 h 44"/>
                  <a:gd name="T2" fmla="*/ 27 w 40"/>
                  <a:gd name="T3" fmla="*/ 40 h 44"/>
                  <a:gd name="T4" fmla="*/ 33 w 40"/>
                  <a:gd name="T5" fmla="*/ 37 h 44"/>
                  <a:gd name="T6" fmla="*/ 37 w 40"/>
                  <a:gd name="T7" fmla="*/ 29 h 44"/>
                  <a:gd name="T8" fmla="*/ 40 w 40"/>
                  <a:gd name="T9" fmla="*/ 20 h 44"/>
                  <a:gd name="T10" fmla="*/ 33 w 40"/>
                  <a:gd name="T11" fmla="*/ 5 h 44"/>
                  <a:gd name="T12" fmla="*/ 20 w 40"/>
                  <a:gd name="T13" fmla="*/ 0 h 44"/>
                  <a:gd name="T14" fmla="*/ 10 w 40"/>
                  <a:gd name="T15" fmla="*/ 0 h 44"/>
                  <a:gd name="T16" fmla="*/ 5 w 40"/>
                  <a:gd name="T17" fmla="*/ 5 h 44"/>
                  <a:gd name="T18" fmla="*/ 0 w 40"/>
                  <a:gd name="T19" fmla="*/ 12 h 44"/>
                  <a:gd name="T20" fmla="*/ 0 w 40"/>
                  <a:gd name="T21" fmla="*/ 20 h 44"/>
                  <a:gd name="T22" fmla="*/ 0 w 40"/>
                  <a:gd name="T23" fmla="*/ 29 h 44"/>
                  <a:gd name="T24" fmla="*/ 5 w 40"/>
                  <a:gd name="T25" fmla="*/ 37 h 44"/>
                  <a:gd name="T26" fmla="*/ 10 w 40"/>
                  <a:gd name="T27" fmla="*/ 40 h 44"/>
                  <a:gd name="T28" fmla="*/ 20 w 40"/>
                  <a:gd name="T29" fmla="*/ 44 h 44"/>
                  <a:gd name="T30" fmla="*/ 20 w 40"/>
                  <a:gd name="T3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4">
                    <a:moveTo>
                      <a:pt x="20" y="44"/>
                    </a:moveTo>
                    <a:lnTo>
                      <a:pt x="27" y="40"/>
                    </a:lnTo>
                    <a:lnTo>
                      <a:pt x="33" y="37"/>
                    </a:lnTo>
                    <a:lnTo>
                      <a:pt x="37" y="29"/>
                    </a:lnTo>
                    <a:lnTo>
                      <a:pt x="40" y="20"/>
                    </a:lnTo>
                    <a:lnTo>
                      <a:pt x="33" y="5"/>
                    </a:lnTo>
                    <a:lnTo>
                      <a:pt x="20" y="0"/>
                    </a:lnTo>
                    <a:lnTo>
                      <a:pt x="10" y="0"/>
                    </a:lnTo>
                    <a:lnTo>
                      <a:pt x="5" y="5"/>
                    </a:lnTo>
                    <a:lnTo>
                      <a:pt x="0" y="12"/>
                    </a:lnTo>
                    <a:lnTo>
                      <a:pt x="0" y="20"/>
                    </a:lnTo>
                    <a:lnTo>
                      <a:pt x="0" y="29"/>
                    </a:lnTo>
                    <a:lnTo>
                      <a:pt x="5" y="37"/>
                    </a:lnTo>
                    <a:lnTo>
                      <a:pt x="10" y="40"/>
                    </a:lnTo>
                    <a:lnTo>
                      <a:pt x="20" y="44"/>
                    </a:lnTo>
                    <a:lnTo>
                      <a:pt x="20" y="4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4" name="Freeform 1088"/>
              <p:cNvSpPr>
                <a:spLocks/>
              </p:cNvSpPr>
              <p:nvPr/>
            </p:nvSpPr>
            <p:spPr bwMode="auto">
              <a:xfrm>
                <a:off x="4445" y="2308"/>
                <a:ext cx="71" cy="68"/>
              </a:xfrm>
              <a:custGeom>
                <a:avLst/>
                <a:gdLst>
                  <a:gd name="T0" fmla="*/ 0 w 142"/>
                  <a:gd name="T1" fmla="*/ 69 h 136"/>
                  <a:gd name="T2" fmla="*/ 0 w 142"/>
                  <a:gd name="T3" fmla="*/ 54 h 136"/>
                  <a:gd name="T4" fmla="*/ 5 w 142"/>
                  <a:gd name="T5" fmla="*/ 41 h 136"/>
                  <a:gd name="T6" fmla="*/ 10 w 142"/>
                  <a:gd name="T7" fmla="*/ 29 h 136"/>
                  <a:gd name="T8" fmla="*/ 20 w 142"/>
                  <a:gd name="T9" fmla="*/ 19 h 136"/>
                  <a:gd name="T10" fmla="*/ 30 w 142"/>
                  <a:gd name="T11" fmla="*/ 9 h 136"/>
                  <a:gd name="T12" fmla="*/ 43 w 142"/>
                  <a:gd name="T13" fmla="*/ 4 h 136"/>
                  <a:gd name="T14" fmla="*/ 57 w 142"/>
                  <a:gd name="T15" fmla="*/ 0 h 136"/>
                  <a:gd name="T16" fmla="*/ 72 w 142"/>
                  <a:gd name="T17" fmla="*/ 0 h 136"/>
                  <a:gd name="T18" fmla="*/ 83 w 142"/>
                  <a:gd name="T19" fmla="*/ 0 h 136"/>
                  <a:gd name="T20" fmla="*/ 95 w 142"/>
                  <a:gd name="T21" fmla="*/ 4 h 136"/>
                  <a:gd name="T22" fmla="*/ 105 w 142"/>
                  <a:gd name="T23" fmla="*/ 7 h 136"/>
                  <a:gd name="T24" fmla="*/ 115 w 142"/>
                  <a:gd name="T25" fmla="*/ 14 h 136"/>
                  <a:gd name="T26" fmla="*/ 123 w 142"/>
                  <a:gd name="T27" fmla="*/ 19 h 136"/>
                  <a:gd name="T28" fmla="*/ 130 w 142"/>
                  <a:gd name="T29" fmla="*/ 29 h 136"/>
                  <a:gd name="T30" fmla="*/ 135 w 142"/>
                  <a:gd name="T31" fmla="*/ 37 h 136"/>
                  <a:gd name="T32" fmla="*/ 142 w 142"/>
                  <a:gd name="T33" fmla="*/ 49 h 136"/>
                  <a:gd name="T34" fmla="*/ 132 w 142"/>
                  <a:gd name="T35" fmla="*/ 61 h 136"/>
                  <a:gd name="T36" fmla="*/ 122 w 142"/>
                  <a:gd name="T37" fmla="*/ 74 h 136"/>
                  <a:gd name="T38" fmla="*/ 113 w 142"/>
                  <a:gd name="T39" fmla="*/ 86 h 136"/>
                  <a:gd name="T40" fmla="*/ 110 w 142"/>
                  <a:gd name="T41" fmla="*/ 91 h 136"/>
                  <a:gd name="T42" fmla="*/ 107 w 142"/>
                  <a:gd name="T43" fmla="*/ 91 h 136"/>
                  <a:gd name="T44" fmla="*/ 103 w 142"/>
                  <a:gd name="T45" fmla="*/ 94 h 136"/>
                  <a:gd name="T46" fmla="*/ 95 w 142"/>
                  <a:gd name="T47" fmla="*/ 99 h 136"/>
                  <a:gd name="T48" fmla="*/ 87 w 142"/>
                  <a:gd name="T49" fmla="*/ 106 h 136"/>
                  <a:gd name="T50" fmla="*/ 75 w 142"/>
                  <a:gd name="T51" fmla="*/ 112 h 136"/>
                  <a:gd name="T52" fmla="*/ 65 w 142"/>
                  <a:gd name="T53" fmla="*/ 121 h 136"/>
                  <a:gd name="T54" fmla="*/ 55 w 142"/>
                  <a:gd name="T55" fmla="*/ 128 h 136"/>
                  <a:gd name="T56" fmla="*/ 45 w 142"/>
                  <a:gd name="T57" fmla="*/ 136 h 136"/>
                  <a:gd name="T58" fmla="*/ 35 w 142"/>
                  <a:gd name="T59" fmla="*/ 129 h 136"/>
                  <a:gd name="T60" fmla="*/ 25 w 142"/>
                  <a:gd name="T61" fmla="*/ 124 h 136"/>
                  <a:gd name="T62" fmla="*/ 16 w 142"/>
                  <a:gd name="T63" fmla="*/ 116 h 136"/>
                  <a:gd name="T64" fmla="*/ 11 w 142"/>
                  <a:gd name="T65" fmla="*/ 109 h 136"/>
                  <a:gd name="T66" fmla="*/ 5 w 142"/>
                  <a:gd name="T67" fmla="*/ 99 h 136"/>
                  <a:gd name="T68" fmla="*/ 1 w 142"/>
                  <a:gd name="T69" fmla="*/ 91 h 136"/>
                  <a:gd name="T70" fmla="*/ 0 w 142"/>
                  <a:gd name="T71" fmla="*/ 79 h 136"/>
                  <a:gd name="T72" fmla="*/ 0 w 142"/>
                  <a:gd name="T73" fmla="*/ 69 h 136"/>
                  <a:gd name="T74" fmla="*/ 0 w 142"/>
                  <a:gd name="T75" fmla="*/ 6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36">
                    <a:moveTo>
                      <a:pt x="0" y="69"/>
                    </a:moveTo>
                    <a:lnTo>
                      <a:pt x="0" y="54"/>
                    </a:lnTo>
                    <a:lnTo>
                      <a:pt x="5" y="41"/>
                    </a:lnTo>
                    <a:lnTo>
                      <a:pt x="10" y="29"/>
                    </a:lnTo>
                    <a:lnTo>
                      <a:pt x="20" y="19"/>
                    </a:lnTo>
                    <a:lnTo>
                      <a:pt x="30" y="9"/>
                    </a:lnTo>
                    <a:lnTo>
                      <a:pt x="43" y="4"/>
                    </a:lnTo>
                    <a:lnTo>
                      <a:pt x="57" y="0"/>
                    </a:lnTo>
                    <a:lnTo>
                      <a:pt x="72" y="0"/>
                    </a:lnTo>
                    <a:lnTo>
                      <a:pt x="83" y="0"/>
                    </a:lnTo>
                    <a:lnTo>
                      <a:pt x="95" y="4"/>
                    </a:lnTo>
                    <a:lnTo>
                      <a:pt x="105" y="7"/>
                    </a:lnTo>
                    <a:lnTo>
                      <a:pt x="115" y="14"/>
                    </a:lnTo>
                    <a:lnTo>
                      <a:pt x="123" y="19"/>
                    </a:lnTo>
                    <a:lnTo>
                      <a:pt x="130" y="29"/>
                    </a:lnTo>
                    <a:lnTo>
                      <a:pt x="135" y="37"/>
                    </a:lnTo>
                    <a:lnTo>
                      <a:pt x="142" y="49"/>
                    </a:lnTo>
                    <a:lnTo>
                      <a:pt x="132" y="61"/>
                    </a:lnTo>
                    <a:lnTo>
                      <a:pt x="122" y="74"/>
                    </a:lnTo>
                    <a:lnTo>
                      <a:pt x="113" y="86"/>
                    </a:lnTo>
                    <a:lnTo>
                      <a:pt x="110" y="91"/>
                    </a:lnTo>
                    <a:lnTo>
                      <a:pt x="107" y="91"/>
                    </a:lnTo>
                    <a:lnTo>
                      <a:pt x="103" y="94"/>
                    </a:lnTo>
                    <a:lnTo>
                      <a:pt x="95" y="99"/>
                    </a:lnTo>
                    <a:lnTo>
                      <a:pt x="87" y="106"/>
                    </a:lnTo>
                    <a:lnTo>
                      <a:pt x="75" y="112"/>
                    </a:lnTo>
                    <a:lnTo>
                      <a:pt x="65" y="121"/>
                    </a:lnTo>
                    <a:lnTo>
                      <a:pt x="55" y="128"/>
                    </a:lnTo>
                    <a:lnTo>
                      <a:pt x="45" y="136"/>
                    </a:lnTo>
                    <a:lnTo>
                      <a:pt x="35" y="129"/>
                    </a:lnTo>
                    <a:lnTo>
                      <a:pt x="25" y="124"/>
                    </a:lnTo>
                    <a:lnTo>
                      <a:pt x="16" y="116"/>
                    </a:lnTo>
                    <a:lnTo>
                      <a:pt x="11" y="109"/>
                    </a:lnTo>
                    <a:lnTo>
                      <a:pt x="5" y="99"/>
                    </a:lnTo>
                    <a:lnTo>
                      <a:pt x="1" y="91"/>
                    </a:lnTo>
                    <a:lnTo>
                      <a:pt x="0" y="79"/>
                    </a:lnTo>
                    <a:lnTo>
                      <a:pt x="0" y="69"/>
                    </a:lnTo>
                    <a:lnTo>
                      <a:pt x="0" y="69"/>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5" name="Freeform 1089"/>
              <p:cNvSpPr>
                <a:spLocks/>
              </p:cNvSpPr>
              <p:nvPr/>
            </p:nvSpPr>
            <p:spPr bwMode="auto">
              <a:xfrm>
                <a:off x="4456" y="2317"/>
                <a:ext cx="46" cy="46"/>
              </a:xfrm>
              <a:custGeom>
                <a:avLst/>
                <a:gdLst>
                  <a:gd name="T0" fmla="*/ 46 w 92"/>
                  <a:gd name="T1" fmla="*/ 92 h 92"/>
                  <a:gd name="T2" fmla="*/ 54 w 92"/>
                  <a:gd name="T3" fmla="*/ 90 h 92"/>
                  <a:gd name="T4" fmla="*/ 64 w 92"/>
                  <a:gd name="T5" fmla="*/ 87 h 92"/>
                  <a:gd name="T6" fmla="*/ 71 w 92"/>
                  <a:gd name="T7" fmla="*/ 82 h 92"/>
                  <a:gd name="T8" fmla="*/ 79 w 92"/>
                  <a:gd name="T9" fmla="*/ 78 h 92"/>
                  <a:gd name="T10" fmla="*/ 82 w 92"/>
                  <a:gd name="T11" fmla="*/ 70 h 92"/>
                  <a:gd name="T12" fmla="*/ 87 w 92"/>
                  <a:gd name="T13" fmla="*/ 63 h 92"/>
                  <a:gd name="T14" fmla="*/ 91 w 92"/>
                  <a:gd name="T15" fmla="*/ 53 h 92"/>
                  <a:gd name="T16" fmla="*/ 92 w 92"/>
                  <a:gd name="T17" fmla="*/ 45 h 92"/>
                  <a:gd name="T18" fmla="*/ 91 w 92"/>
                  <a:gd name="T19" fmla="*/ 35 h 92"/>
                  <a:gd name="T20" fmla="*/ 87 w 92"/>
                  <a:gd name="T21" fmla="*/ 25 h 92"/>
                  <a:gd name="T22" fmla="*/ 82 w 92"/>
                  <a:gd name="T23" fmla="*/ 17 h 92"/>
                  <a:gd name="T24" fmla="*/ 79 w 92"/>
                  <a:gd name="T25" fmla="*/ 12 h 92"/>
                  <a:gd name="T26" fmla="*/ 71 w 92"/>
                  <a:gd name="T27" fmla="*/ 7 h 92"/>
                  <a:gd name="T28" fmla="*/ 64 w 92"/>
                  <a:gd name="T29" fmla="*/ 3 h 92"/>
                  <a:gd name="T30" fmla="*/ 54 w 92"/>
                  <a:gd name="T31" fmla="*/ 0 h 92"/>
                  <a:gd name="T32" fmla="*/ 46 w 92"/>
                  <a:gd name="T33" fmla="*/ 0 h 92"/>
                  <a:gd name="T34" fmla="*/ 36 w 92"/>
                  <a:gd name="T35" fmla="*/ 0 h 92"/>
                  <a:gd name="T36" fmla="*/ 26 w 92"/>
                  <a:gd name="T37" fmla="*/ 3 h 92"/>
                  <a:gd name="T38" fmla="*/ 17 w 92"/>
                  <a:gd name="T39" fmla="*/ 7 h 92"/>
                  <a:gd name="T40" fmla="*/ 12 w 92"/>
                  <a:gd name="T41" fmla="*/ 12 h 92"/>
                  <a:gd name="T42" fmla="*/ 7 w 92"/>
                  <a:gd name="T43" fmla="*/ 17 h 92"/>
                  <a:gd name="T44" fmla="*/ 4 w 92"/>
                  <a:gd name="T45" fmla="*/ 25 h 92"/>
                  <a:gd name="T46" fmla="*/ 0 w 92"/>
                  <a:gd name="T47" fmla="*/ 35 h 92"/>
                  <a:gd name="T48" fmla="*/ 0 w 92"/>
                  <a:gd name="T49" fmla="*/ 45 h 92"/>
                  <a:gd name="T50" fmla="*/ 0 w 92"/>
                  <a:gd name="T51" fmla="*/ 53 h 92"/>
                  <a:gd name="T52" fmla="*/ 4 w 92"/>
                  <a:gd name="T53" fmla="*/ 63 h 92"/>
                  <a:gd name="T54" fmla="*/ 7 w 92"/>
                  <a:gd name="T55" fmla="*/ 70 h 92"/>
                  <a:gd name="T56" fmla="*/ 12 w 92"/>
                  <a:gd name="T57" fmla="*/ 78 h 92"/>
                  <a:gd name="T58" fmla="*/ 17 w 92"/>
                  <a:gd name="T59" fmla="*/ 82 h 92"/>
                  <a:gd name="T60" fmla="*/ 26 w 92"/>
                  <a:gd name="T61" fmla="*/ 87 h 92"/>
                  <a:gd name="T62" fmla="*/ 36 w 92"/>
                  <a:gd name="T63" fmla="*/ 90 h 92"/>
                  <a:gd name="T64" fmla="*/ 46 w 92"/>
                  <a:gd name="T65" fmla="*/ 92 h 92"/>
                  <a:gd name="T66" fmla="*/ 46 w 92"/>
                  <a:gd name="T6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92">
                    <a:moveTo>
                      <a:pt x="46" y="92"/>
                    </a:moveTo>
                    <a:lnTo>
                      <a:pt x="54" y="90"/>
                    </a:lnTo>
                    <a:lnTo>
                      <a:pt x="64" y="87"/>
                    </a:lnTo>
                    <a:lnTo>
                      <a:pt x="71" y="82"/>
                    </a:lnTo>
                    <a:lnTo>
                      <a:pt x="79" y="78"/>
                    </a:lnTo>
                    <a:lnTo>
                      <a:pt x="82" y="70"/>
                    </a:lnTo>
                    <a:lnTo>
                      <a:pt x="87" y="63"/>
                    </a:lnTo>
                    <a:lnTo>
                      <a:pt x="91" y="53"/>
                    </a:lnTo>
                    <a:lnTo>
                      <a:pt x="92" y="45"/>
                    </a:lnTo>
                    <a:lnTo>
                      <a:pt x="91" y="35"/>
                    </a:lnTo>
                    <a:lnTo>
                      <a:pt x="87" y="25"/>
                    </a:lnTo>
                    <a:lnTo>
                      <a:pt x="82" y="17"/>
                    </a:lnTo>
                    <a:lnTo>
                      <a:pt x="79" y="12"/>
                    </a:lnTo>
                    <a:lnTo>
                      <a:pt x="71" y="7"/>
                    </a:lnTo>
                    <a:lnTo>
                      <a:pt x="64" y="3"/>
                    </a:lnTo>
                    <a:lnTo>
                      <a:pt x="54" y="0"/>
                    </a:lnTo>
                    <a:lnTo>
                      <a:pt x="46" y="0"/>
                    </a:lnTo>
                    <a:lnTo>
                      <a:pt x="36" y="0"/>
                    </a:lnTo>
                    <a:lnTo>
                      <a:pt x="26" y="3"/>
                    </a:lnTo>
                    <a:lnTo>
                      <a:pt x="17" y="7"/>
                    </a:lnTo>
                    <a:lnTo>
                      <a:pt x="12" y="12"/>
                    </a:lnTo>
                    <a:lnTo>
                      <a:pt x="7" y="17"/>
                    </a:lnTo>
                    <a:lnTo>
                      <a:pt x="4" y="25"/>
                    </a:lnTo>
                    <a:lnTo>
                      <a:pt x="0" y="35"/>
                    </a:lnTo>
                    <a:lnTo>
                      <a:pt x="0" y="45"/>
                    </a:lnTo>
                    <a:lnTo>
                      <a:pt x="0" y="53"/>
                    </a:lnTo>
                    <a:lnTo>
                      <a:pt x="4" y="63"/>
                    </a:lnTo>
                    <a:lnTo>
                      <a:pt x="7" y="70"/>
                    </a:lnTo>
                    <a:lnTo>
                      <a:pt x="12" y="78"/>
                    </a:lnTo>
                    <a:lnTo>
                      <a:pt x="17" y="82"/>
                    </a:lnTo>
                    <a:lnTo>
                      <a:pt x="26" y="87"/>
                    </a:lnTo>
                    <a:lnTo>
                      <a:pt x="36" y="90"/>
                    </a:lnTo>
                    <a:lnTo>
                      <a:pt x="46" y="92"/>
                    </a:lnTo>
                    <a:lnTo>
                      <a:pt x="46" y="92"/>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6" name="Freeform 1090"/>
              <p:cNvSpPr>
                <a:spLocks/>
              </p:cNvSpPr>
              <p:nvPr/>
            </p:nvSpPr>
            <p:spPr bwMode="auto">
              <a:xfrm>
                <a:off x="4464" y="2323"/>
                <a:ext cx="24" cy="25"/>
              </a:xfrm>
              <a:custGeom>
                <a:avLst/>
                <a:gdLst>
                  <a:gd name="T0" fmla="*/ 25 w 48"/>
                  <a:gd name="T1" fmla="*/ 50 h 50"/>
                  <a:gd name="T2" fmla="*/ 33 w 48"/>
                  <a:gd name="T3" fmla="*/ 46 h 50"/>
                  <a:gd name="T4" fmla="*/ 41 w 48"/>
                  <a:gd name="T5" fmla="*/ 41 h 50"/>
                  <a:gd name="T6" fmla="*/ 45 w 48"/>
                  <a:gd name="T7" fmla="*/ 33 h 50"/>
                  <a:gd name="T8" fmla="*/ 48 w 48"/>
                  <a:gd name="T9" fmla="*/ 26 h 50"/>
                  <a:gd name="T10" fmla="*/ 45 w 48"/>
                  <a:gd name="T11" fmla="*/ 16 h 50"/>
                  <a:gd name="T12" fmla="*/ 41 w 48"/>
                  <a:gd name="T13" fmla="*/ 8 h 50"/>
                  <a:gd name="T14" fmla="*/ 33 w 48"/>
                  <a:gd name="T15" fmla="*/ 1 h 50"/>
                  <a:gd name="T16" fmla="*/ 25 w 48"/>
                  <a:gd name="T17" fmla="*/ 0 h 50"/>
                  <a:gd name="T18" fmla="*/ 13 w 48"/>
                  <a:gd name="T19" fmla="*/ 1 h 50"/>
                  <a:gd name="T20" fmla="*/ 6 w 48"/>
                  <a:gd name="T21" fmla="*/ 8 h 50"/>
                  <a:gd name="T22" fmla="*/ 0 w 48"/>
                  <a:gd name="T23" fmla="*/ 16 h 50"/>
                  <a:gd name="T24" fmla="*/ 0 w 48"/>
                  <a:gd name="T25" fmla="*/ 26 h 50"/>
                  <a:gd name="T26" fmla="*/ 0 w 48"/>
                  <a:gd name="T27" fmla="*/ 33 h 50"/>
                  <a:gd name="T28" fmla="*/ 6 w 48"/>
                  <a:gd name="T29" fmla="*/ 41 h 50"/>
                  <a:gd name="T30" fmla="*/ 13 w 48"/>
                  <a:gd name="T31" fmla="*/ 46 h 50"/>
                  <a:gd name="T32" fmla="*/ 25 w 48"/>
                  <a:gd name="T33" fmla="*/ 50 h 50"/>
                  <a:gd name="T34" fmla="*/ 25 w 48"/>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0">
                    <a:moveTo>
                      <a:pt x="25" y="50"/>
                    </a:moveTo>
                    <a:lnTo>
                      <a:pt x="33" y="46"/>
                    </a:lnTo>
                    <a:lnTo>
                      <a:pt x="41" y="41"/>
                    </a:lnTo>
                    <a:lnTo>
                      <a:pt x="45" y="33"/>
                    </a:lnTo>
                    <a:lnTo>
                      <a:pt x="48" y="26"/>
                    </a:lnTo>
                    <a:lnTo>
                      <a:pt x="45" y="16"/>
                    </a:lnTo>
                    <a:lnTo>
                      <a:pt x="41" y="8"/>
                    </a:lnTo>
                    <a:lnTo>
                      <a:pt x="33" y="1"/>
                    </a:lnTo>
                    <a:lnTo>
                      <a:pt x="25" y="0"/>
                    </a:lnTo>
                    <a:lnTo>
                      <a:pt x="13" y="1"/>
                    </a:lnTo>
                    <a:lnTo>
                      <a:pt x="6" y="8"/>
                    </a:lnTo>
                    <a:lnTo>
                      <a:pt x="0" y="16"/>
                    </a:lnTo>
                    <a:lnTo>
                      <a:pt x="0" y="26"/>
                    </a:lnTo>
                    <a:lnTo>
                      <a:pt x="0" y="33"/>
                    </a:lnTo>
                    <a:lnTo>
                      <a:pt x="6" y="41"/>
                    </a:lnTo>
                    <a:lnTo>
                      <a:pt x="13" y="46"/>
                    </a:lnTo>
                    <a:lnTo>
                      <a:pt x="25" y="50"/>
                    </a:lnTo>
                    <a:lnTo>
                      <a:pt x="25" y="5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7" name="Freeform 1091"/>
              <p:cNvSpPr>
                <a:spLocks/>
              </p:cNvSpPr>
              <p:nvPr/>
            </p:nvSpPr>
            <p:spPr bwMode="auto">
              <a:xfrm>
                <a:off x="4312" y="2266"/>
                <a:ext cx="73" cy="71"/>
              </a:xfrm>
              <a:custGeom>
                <a:avLst/>
                <a:gdLst>
                  <a:gd name="T0" fmla="*/ 75 w 147"/>
                  <a:gd name="T1" fmla="*/ 142 h 142"/>
                  <a:gd name="T2" fmla="*/ 59 w 147"/>
                  <a:gd name="T3" fmla="*/ 139 h 142"/>
                  <a:gd name="T4" fmla="*/ 45 w 147"/>
                  <a:gd name="T5" fmla="*/ 136 h 142"/>
                  <a:gd name="T6" fmla="*/ 32 w 147"/>
                  <a:gd name="T7" fmla="*/ 129 h 142"/>
                  <a:gd name="T8" fmla="*/ 22 w 147"/>
                  <a:gd name="T9" fmla="*/ 121 h 142"/>
                  <a:gd name="T10" fmla="*/ 12 w 147"/>
                  <a:gd name="T11" fmla="*/ 109 h 142"/>
                  <a:gd name="T12" fmla="*/ 5 w 147"/>
                  <a:gd name="T13" fmla="*/ 97 h 142"/>
                  <a:gd name="T14" fmla="*/ 0 w 147"/>
                  <a:gd name="T15" fmla="*/ 84 h 142"/>
                  <a:gd name="T16" fmla="*/ 0 w 147"/>
                  <a:gd name="T17" fmla="*/ 70 h 142"/>
                  <a:gd name="T18" fmla="*/ 0 w 147"/>
                  <a:gd name="T19" fmla="*/ 55 h 142"/>
                  <a:gd name="T20" fmla="*/ 5 w 147"/>
                  <a:gd name="T21" fmla="*/ 42 h 142"/>
                  <a:gd name="T22" fmla="*/ 12 w 147"/>
                  <a:gd name="T23" fmla="*/ 30 h 142"/>
                  <a:gd name="T24" fmla="*/ 22 w 147"/>
                  <a:gd name="T25" fmla="*/ 20 h 142"/>
                  <a:gd name="T26" fmla="*/ 32 w 147"/>
                  <a:gd name="T27" fmla="*/ 10 h 142"/>
                  <a:gd name="T28" fmla="*/ 45 w 147"/>
                  <a:gd name="T29" fmla="*/ 5 h 142"/>
                  <a:gd name="T30" fmla="*/ 59 w 147"/>
                  <a:gd name="T31" fmla="*/ 0 h 142"/>
                  <a:gd name="T32" fmla="*/ 75 w 147"/>
                  <a:gd name="T33" fmla="*/ 0 h 142"/>
                  <a:gd name="T34" fmla="*/ 89 w 147"/>
                  <a:gd name="T35" fmla="*/ 0 h 142"/>
                  <a:gd name="T36" fmla="*/ 102 w 147"/>
                  <a:gd name="T37" fmla="*/ 5 h 142"/>
                  <a:gd name="T38" fmla="*/ 114 w 147"/>
                  <a:gd name="T39" fmla="*/ 10 h 142"/>
                  <a:gd name="T40" fmla="*/ 126 w 147"/>
                  <a:gd name="T41" fmla="*/ 20 h 142"/>
                  <a:gd name="T42" fmla="*/ 134 w 147"/>
                  <a:gd name="T43" fmla="*/ 30 h 142"/>
                  <a:gd name="T44" fmla="*/ 141 w 147"/>
                  <a:gd name="T45" fmla="*/ 42 h 142"/>
                  <a:gd name="T46" fmla="*/ 144 w 147"/>
                  <a:gd name="T47" fmla="*/ 55 h 142"/>
                  <a:gd name="T48" fmla="*/ 147 w 147"/>
                  <a:gd name="T49" fmla="*/ 70 h 142"/>
                  <a:gd name="T50" fmla="*/ 144 w 147"/>
                  <a:gd name="T51" fmla="*/ 84 h 142"/>
                  <a:gd name="T52" fmla="*/ 141 w 147"/>
                  <a:gd name="T53" fmla="*/ 97 h 142"/>
                  <a:gd name="T54" fmla="*/ 134 w 147"/>
                  <a:gd name="T55" fmla="*/ 109 h 142"/>
                  <a:gd name="T56" fmla="*/ 126 w 147"/>
                  <a:gd name="T57" fmla="*/ 121 h 142"/>
                  <a:gd name="T58" fmla="*/ 114 w 147"/>
                  <a:gd name="T59" fmla="*/ 129 h 142"/>
                  <a:gd name="T60" fmla="*/ 102 w 147"/>
                  <a:gd name="T61" fmla="*/ 136 h 142"/>
                  <a:gd name="T62" fmla="*/ 89 w 147"/>
                  <a:gd name="T63" fmla="*/ 139 h 142"/>
                  <a:gd name="T64" fmla="*/ 75 w 147"/>
                  <a:gd name="T65" fmla="*/ 142 h 142"/>
                  <a:gd name="T66" fmla="*/ 75 w 147"/>
                  <a:gd name="T6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 h="142">
                    <a:moveTo>
                      <a:pt x="75" y="142"/>
                    </a:moveTo>
                    <a:lnTo>
                      <a:pt x="59" y="139"/>
                    </a:lnTo>
                    <a:lnTo>
                      <a:pt x="45" y="136"/>
                    </a:lnTo>
                    <a:lnTo>
                      <a:pt x="32" y="129"/>
                    </a:lnTo>
                    <a:lnTo>
                      <a:pt x="22" y="121"/>
                    </a:lnTo>
                    <a:lnTo>
                      <a:pt x="12" y="109"/>
                    </a:lnTo>
                    <a:lnTo>
                      <a:pt x="5" y="97"/>
                    </a:lnTo>
                    <a:lnTo>
                      <a:pt x="0" y="84"/>
                    </a:lnTo>
                    <a:lnTo>
                      <a:pt x="0" y="70"/>
                    </a:lnTo>
                    <a:lnTo>
                      <a:pt x="0" y="55"/>
                    </a:lnTo>
                    <a:lnTo>
                      <a:pt x="5" y="42"/>
                    </a:lnTo>
                    <a:lnTo>
                      <a:pt x="12" y="30"/>
                    </a:lnTo>
                    <a:lnTo>
                      <a:pt x="22" y="20"/>
                    </a:lnTo>
                    <a:lnTo>
                      <a:pt x="32" y="10"/>
                    </a:lnTo>
                    <a:lnTo>
                      <a:pt x="45" y="5"/>
                    </a:lnTo>
                    <a:lnTo>
                      <a:pt x="59" y="0"/>
                    </a:lnTo>
                    <a:lnTo>
                      <a:pt x="75" y="0"/>
                    </a:lnTo>
                    <a:lnTo>
                      <a:pt x="89" y="0"/>
                    </a:lnTo>
                    <a:lnTo>
                      <a:pt x="102" y="5"/>
                    </a:lnTo>
                    <a:lnTo>
                      <a:pt x="114" y="10"/>
                    </a:lnTo>
                    <a:lnTo>
                      <a:pt x="126" y="20"/>
                    </a:lnTo>
                    <a:lnTo>
                      <a:pt x="134" y="30"/>
                    </a:lnTo>
                    <a:lnTo>
                      <a:pt x="141" y="42"/>
                    </a:lnTo>
                    <a:lnTo>
                      <a:pt x="144" y="55"/>
                    </a:lnTo>
                    <a:lnTo>
                      <a:pt x="147" y="70"/>
                    </a:lnTo>
                    <a:lnTo>
                      <a:pt x="144" y="84"/>
                    </a:lnTo>
                    <a:lnTo>
                      <a:pt x="141" y="97"/>
                    </a:lnTo>
                    <a:lnTo>
                      <a:pt x="134" y="109"/>
                    </a:lnTo>
                    <a:lnTo>
                      <a:pt x="126" y="121"/>
                    </a:lnTo>
                    <a:lnTo>
                      <a:pt x="114" y="129"/>
                    </a:lnTo>
                    <a:lnTo>
                      <a:pt x="102" y="136"/>
                    </a:lnTo>
                    <a:lnTo>
                      <a:pt x="89" y="139"/>
                    </a:lnTo>
                    <a:lnTo>
                      <a:pt x="75" y="142"/>
                    </a:lnTo>
                    <a:lnTo>
                      <a:pt x="75" y="14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8" name="Freeform 1092"/>
              <p:cNvSpPr>
                <a:spLocks/>
              </p:cNvSpPr>
              <p:nvPr/>
            </p:nvSpPr>
            <p:spPr bwMode="auto">
              <a:xfrm>
                <a:off x="4322" y="2274"/>
                <a:ext cx="47" cy="47"/>
              </a:xfrm>
              <a:custGeom>
                <a:avLst/>
                <a:gdLst>
                  <a:gd name="T0" fmla="*/ 45 w 94"/>
                  <a:gd name="T1" fmla="*/ 94 h 94"/>
                  <a:gd name="T2" fmla="*/ 53 w 94"/>
                  <a:gd name="T3" fmla="*/ 92 h 94"/>
                  <a:gd name="T4" fmla="*/ 63 w 94"/>
                  <a:gd name="T5" fmla="*/ 88 h 94"/>
                  <a:gd name="T6" fmla="*/ 70 w 94"/>
                  <a:gd name="T7" fmla="*/ 83 h 94"/>
                  <a:gd name="T8" fmla="*/ 78 w 94"/>
                  <a:gd name="T9" fmla="*/ 78 h 94"/>
                  <a:gd name="T10" fmla="*/ 89 w 94"/>
                  <a:gd name="T11" fmla="*/ 62 h 94"/>
                  <a:gd name="T12" fmla="*/ 94 w 94"/>
                  <a:gd name="T13" fmla="*/ 45 h 94"/>
                  <a:gd name="T14" fmla="*/ 92 w 94"/>
                  <a:gd name="T15" fmla="*/ 35 h 94"/>
                  <a:gd name="T16" fmla="*/ 89 w 94"/>
                  <a:gd name="T17" fmla="*/ 25 h 94"/>
                  <a:gd name="T18" fmla="*/ 84 w 94"/>
                  <a:gd name="T19" fmla="*/ 17 h 94"/>
                  <a:gd name="T20" fmla="*/ 78 w 94"/>
                  <a:gd name="T21" fmla="*/ 12 h 94"/>
                  <a:gd name="T22" fmla="*/ 70 w 94"/>
                  <a:gd name="T23" fmla="*/ 7 h 94"/>
                  <a:gd name="T24" fmla="*/ 63 w 94"/>
                  <a:gd name="T25" fmla="*/ 3 h 94"/>
                  <a:gd name="T26" fmla="*/ 53 w 94"/>
                  <a:gd name="T27" fmla="*/ 0 h 94"/>
                  <a:gd name="T28" fmla="*/ 45 w 94"/>
                  <a:gd name="T29" fmla="*/ 0 h 94"/>
                  <a:gd name="T30" fmla="*/ 35 w 94"/>
                  <a:gd name="T31" fmla="*/ 0 h 94"/>
                  <a:gd name="T32" fmla="*/ 25 w 94"/>
                  <a:gd name="T33" fmla="*/ 3 h 94"/>
                  <a:gd name="T34" fmla="*/ 17 w 94"/>
                  <a:gd name="T35" fmla="*/ 7 h 94"/>
                  <a:gd name="T36" fmla="*/ 12 w 94"/>
                  <a:gd name="T37" fmla="*/ 12 h 94"/>
                  <a:gd name="T38" fmla="*/ 7 w 94"/>
                  <a:gd name="T39" fmla="*/ 17 h 94"/>
                  <a:gd name="T40" fmla="*/ 3 w 94"/>
                  <a:gd name="T41" fmla="*/ 25 h 94"/>
                  <a:gd name="T42" fmla="*/ 0 w 94"/>
                  <a:gd name="T43" fmla="*/ 35 h 94"/>
                  <a:gd name="T44" fmla="*/ 0 w 94"/>
                  <a:gd name="T45" fmla="*/ 45 h 94"/>
                  <a:gd name="T46" fmla="*/ 3 w 94"/>
                  <a:gd name="T47" fmla="*/ 62 h 94"/>
                  <a:gd name="T48" fmla="*/ 12 w 94"/>
                  <a:gd name="T49" fmla="*/ 78 h 94"/>
                  <a:gd name="T50" fmla="*/ 17 w 94"/>
                  <a:gd name="T51" fmla="*/ 83 h 94"/>
                  <a:gd name="T52" fmla="*/ 25 w 94"/>
                  <a:gd name="T53" fmla="*/ 88 h 94"/>
                  <a:gd name="T54" fmla="*/ 35 w 94"/>
                  <a:gd name="T55" fmla="*/ 92 h 94"/>
                  <a:gd name="T56" fmla="*/ 45 w 94"/>
                  <a:gd name="T57" fmla="*/ 94 h 94"/>
                  <a:gd name="T58" fmla="*/ 45 w 94"/>
                  <a:gd name="T5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94">
                    <a:moveTo>
                      <a:pt x="45" y="94"/>
                    </a:moveTo>
                    <a:lnTo>
                      <a:pt x="53" y="92"/>
                    </a:lnTo>
                    <a:lnTo>
                      <a:pt x="63" y="88"/>
                    </a:lnTo>
                    <a:lnTo>
                      <a:pt x="70" y="83"/>
                    </a:lnTo>
                    <a:lnTo>
                      <a:pt x="78" y="78"/>
                    </a:lnTo>
                    <a:lnTo>
                      <a:pt x="89" y="62"/>
                    </a:lnTo>
                    <a:lnTo>
                      <a:pt x="94" y="45"/>
                    </a:lnTo>
                    <a:lnTo>
                      <a:pt x="92" y="35"/>
                    </a:lnTo>
                    <a:lnTo>
                      <a:pt x="89" y="25"/>
                    </a:lnTo>
                    <a:lnTo>
                      <a:pt x="84" y="17"/>
                    </a:lnTo>
                    <a:lnTo>
                      <a:pt x="78" y="12"/>
                    </a:lnTo>
                    <a:lnTo>
                      <a:pt x="70" y="7"/>
                    </a:lnTo>
                    <a:lnTo>
                      <a:pt x="63" y="3"/>
                    </a:lnTo>
                    <a:lnTo>
                      <a:pt x="53" y="0"/>
                    </a:lnTo>
                    <a:lnTo>
                      <a:pt x="45" y="0"/>
                    </a:lnTo>
                    <a:lnTo>
                      <a:pt x="35" y="0"/>
                    </a:lnTo>
                    <a:lnTo>
                      <a:pt x="25" y="3"/>
                    </a:lnTo>
                    <a:lnTo>
                      <a:pt x="17" y="7"/>
                    </a:lnTo>
                    <a:lnTo>
                      <a:pt x="12" y="12"/>
                    </a:lnTo>
                    <a:lnTo>
                      <a:pt x="7" y="17"/>
                    </a:lnTo>
                    <a:lnTo>
                      <a:pt x="3" y="25"/>
                    </a:lnTo>
                    <a:lnTo>
                      <a:pt x="0" y="35"/>
                    </a:lnTo>
                    <a:lnTo>
                      <a:pt x="0" y="45"/>
                    </a:lnTo>
                    <a:lnTo>
                      <a:pt x="3" y="62"/>
                    </a:lnTo>
                    <a:lnTo>
                      <a:pt x="12" y="78"/>
                    </a:lnTo>
                    <a:lnTo>
                      <a:pt x="17" y="83"/>
                    </a:lnTo>
                    <a:lnTo>
                      <a:pt x="25" y="88"/>
                    </a:lnTo>
                    <a:lnTo>
                      <a:pt x="35" y="92"/>
                    </a:lnTo>
                    <a:lnTo>
                      <a:pt x="45" y="94"/>
                    </a:lnTo>
                    <a:lnTo>
                      <a:pt x="45" y="9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09" name="Freeform 1093"/>
              <p:cNvSpPr>
                <a:spLocks/>
              </p:cNvSpPr>
              <p:nvPr/>
            </p:nvSpPr>
            <p:spPr bwMode="auto">
              <a:xfrm>
                <a:off x="4330" y="2281"/>
                <a:ext cx="25" cy="25"/>
              </a:xfrm>
              <a:custGeom>
                <a:avLst/>
                <a:gdLst>
                  <a:gd name="T0" fmla="*/ 25 w 50"/>
                  <a:gd name="T1" fmla="*/ 48 h 48"/>
                  <a:gd name="T2" fmla="*/ 33 w 50"/>
                  <a:gd name="T3" fmla="*/ 45 h 48"/>
                  <a:gd name="T4" fmla="*/ 42 w 50"/>
                  <a:gd name="T5" fmla="*/ 40 h 48"/>
                  <a:gd name="T6" fmla="*/ 47 w 50"/>
                  <a:gd name="T7" fmla="*/ 32 h 48"/>
                  <a:gd name="T8" fmla="*/ 50 w 50"/>
                  <a:gd name="T9" fmla="*/ 23 h 48"/>
                  <a:gd name="T10" fmla="*/ 47 w 50"/>
                  <a:gd name="T11" fmla="*/ 13 h 48"/>
                  <a:gd name="T12" fmla="*/ 42 w 50"/>
                  <a:gd name="T13" fmla="*/ 7 h 48"/>
                  <a:gd name="T14" fmla="*/ 33 w 50"/>
                  <a:gd name="T15" fmla="*/ 0 h 48"/>
                  <a:gd name="T16" fmla="*/ 25 w 50"/>
                  <a:gd name="T17" fmla="*/ 0 h 48"/>
                  <a:gd name="T18" fmla="*/ 15 w 50"/>
                  <a:gd name="T19" fmla="*/ 0 h 48"/>
                  <a:gd name="T20" fmla="*/ 7 w 50"/>
                  <a:gd name="T21" fmla="*/ 7 h 48"/>
                  <a:gd name="T22" fmla="*/ 0 w 50"/>
                  <a:gd name="T23" fmla="*/ 13 h 48"/>
                  <a:gd name="T24" fmla="*/ 0 w 50"/>
                  <a:gd name="T25" fmla="*/ 23 h 48"/>
                  <a:gd name="T26" fmla="*/ 0 w 50"/>
                  <a:gd name="T27" fmla="*/ 32 h 48"/>
                  <a:gd name="T28" fmla="*/ 7 w 50"/>
                  <a:gd name="T29" fmla="*/ 40 h 48"/>
                  <a:gd name="T30" fmla="*/ 15 w 50"/>
                  <a:gd name="T31" fmla="*/ 45 h 48"/>
                  <a:gd name="T32" fmla="*/ 25 w 50"/>
                  <a:gd name="T33" fmla="*/ 48 h 48"/>
                  <a:gd name="T34" fmla="*/ 25 w 50"/>
                  <a:gd name="T3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8">
                    <a:moveTo>
                      <a:pt x="25" y="48"/>
                    </a:moveTo>
                    <a:lnTo>
                      <a:pt x="33" y="45"/>
                    </a:lnTo>
                    <a:lnTo>
                      <a:pt x="42" y="40"/>
                    </a:lnTo>
                    <a:lnTo>
                      <a:pt x="47" y="32"/>
                    </a:lnTo>
                    <a:lnTo>
                      <a:pt x="50" y="23"/>
                    </a:lnTo>
                    <a:lnTo>
                      <a:pt x="47" y="13"/>
                    </a:lnTo>
                    <a:lnTo>
                      <a:pt x="42" y="7"/>
                    </a:lnTo>
                    <a:lnTo>
                      <a:pt x="33" y="0"/>
                    </a:lnTo>
                    <a:lnTo>
                      <a:pt x="25" y="0"/>
                    </a:lnTo>
                    <a:lnTo>
                      <a:pt x="15" y="0"/>
                    </a:lnTo>
                    <a:lnTo>
                      <a:pt x="7" y="7"/>
                    </a:lnTo>
                    <a:lnTo>
                      <a:pt x="0" y="13"/>
                    </a:lnTo>
                    <a:lnTo>
                      <a:pt x="0" y="23"/>
                    </a:lnTo>
                    <a:lnTo>
                      <a:pt x="0" y="32"/>
                    </a:lnTo>
                    <a:lnTo>
                      <a:pt x="7" y="40"/>
                    </a:lnTo>
                    <a:lnTo>
                      <a:pt x="15" y="45"/>
                    </a:lnTo>
                    <a:lnTo>
                      <a:pt x="25" y="48"/>
                    </a:lnTo>
                    <a:lnTo>
                      <a:pt x="25" y="48"/>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0" name="Freeform 1094"/>
              <p:cNvSpPr>
                <a:spLocks/>
              </p:cNvSpPr>
              <p:nvPr/>
            </p:nvSpPr>
            <p:spPr bwMode="auto">
              <a:xfrm>
                <a:off x="5188" y="2603"/>
                <a:ext cx="53" cy="52"/>
              </a:xfrm>
              <a:custGeom>
                <a:avLst/>
                <a:gdLst>
                  <a:gd name="T0" fmla="*/ 0 w 107"/>
                  <a:gd name="T1" fmla="*/ 47 h 103"/>
                  <a:gd name="T2" fmla="*/ 0 w 107"/>
                  <a:gd name="T3" fmla="*/ 55 h 103"/>
                  <a:gd name="T4" fmla="*/ 3 w 107"/>
                  <a:gd name="T5" fmla="*/ 65 h 103"/>
                  <a:gd name="T6" fmla="*/ 7 w 107"/>
                  <a:gd name="T7" fmla="*/ 73 h 103"/>
                  <a:gd name="T8" fmla="*/ 13 w 107"/>
                  <a:gd name="T9" fmla="*/ 83 h 103"/>
                  <a:gd name="T10" fmla="*/ 20 w 107"/>
                  <a:gd name="T11" fmla="*/ 88 h 103"/>
                  <a:gd name="T12" fmla="*/ 30 w 107"/>
                  <a:gd name="T13" fmla="*/ 95 h 103"/>
                  <a:gd name="T14" fmla="*/ 38 w 107"/>
                  <a:gd name="T15" fmla="*/ 100 h 103"/>
                  <a:gd name="T16" fmla="*/ 52 w 107"/>
                  <a:gd name="T17" fmla="*/ 103 h 103"/>
                  <a:gd name="T18" fmla="*/ 58 w 107"/>
                  <a:gd name="T19" fmla="*/ 102 h 103"/>
                  <a:gd name="T20" fmla="*/ 68 w 107"/>
                  <a:gd name="T21" fmla="*/ 100 h 103"/>
                  <a:gd name="T22" fmla="*/ 77 w 107"/>
                  <a:gd name="T23" fmla="*/ 95 h 103"/>
                  <a:gd name="T24" fmla="*/ 87 w 107"/>
                  <a:gd name="T25" fmla="*/ 90 h 103"/>
                  <a:gd name="T26" fmla="*/ 92 w 107"/>
                  <a:gd name="T27" fmla="*/ 82 h 103"/>
                  <a:gd name="T28" fmla="*/ 99 w 107"/>
                  <a:gd name="T29" fmla="*/ 73 h 103"/>
                  <a:gd name="T30" fmla="*/ 104 w 107"/>
                  <a:gd name="T31" fmla="*/ 63 h 103"/>
                  <a:gd name="T32" fmla="*/ 107 w 107"/>
                  <a:gd name="T33" fmla="*/ 55 h 103"/>
                  <a:gd name="T34" fmla="*/ 105 w 107"/>
                  <a:gd name="T35" fmla="*/ 43 h 103"/>
                  <a:gd name="T36" fmla="*/ 102 w 107"/>
                  <a:gd name="T37" fmla="*/ 33 h 103"/>
                  <a:gd name="T38" fmla="*/ 97 w 107"/>
                  <a:gd name="T39" fmla="*/ 23 h 103"/>
                  <a:gd name="T40" fmla="*/ 94 w 107"/>
                  <a:gd name="T41" fmla="*/ 16 h 103"/>
                  <a:gd name="T42" fmla="*/ 85 w 107"/>
                  <a:gd name="T43" fmla="*/ 8 h 103"/>
                  <a:gd name="T44" fmla="*/ 77 w 107"/>
                  <a:gd name="T45" fmla="*/ 5 h 103"/>
                  <a:gd name="T46" fmla="*/ 67 w 107"/>
                  <a:gd name="T47" fmla="*/ 1 h 103"/>
                  <a:gd name="T48" fmla="*/ 58 w 107"/>
                  <a:gd name="T49" fmla="*/ 1 h 103"/>
                  <a:gd name="T50" fmla="*/ 45 w 107"/>
                  <a:gd name="T51" fmla="*/ 0 h 103"/>
                  <a:gd name="T52" fmla="*/ 37 w 107"/>
                  <a:gd name="T53" fmla="*/ 1 h 103"/>
                  <a:gd name="T54" fmla="*/ 27 w 107"/>
                  <a:gd name="T55" fmla="*/ 5 h 103"/>
                  <a:gd name="T56" fmla="*/ 18 w 107"/>
                  <a:gd name="T57" fmla="*/ 11 h 103"/>
                  <a:gd name="T58" fmla="*/ 10 w 107"/>
                  <a:gd name="T59" fmla="*/ 16 h 103"/>
                  <a:gd name="T60" fmla="*/ 5 w 107"/>
                  <a:gd name="T61" fmla="*/ 26 h 103"/>
                  <a:gd name="T62" fmla="*/ 0 w 107"/>
                  <a:gd name="T63" fmla="*/ 35 h 103"/>
                  <a:gd name="T64" fmla="*/ 0 w 107"/>
                  <a:gd name="T65" fmla="*/ 47 h 103"/>
                  <a:gd name="T66" fmla="*/ 0 w 107"/>
                  <a:gd name="T67" fmla="*/ 4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3">
                    <a:moveTo>
                      <a:pt x="0" y="47"/>
                    </a:moveTo>
                    <a:lnTo>
                      <a:pt x="0" y="55"/>
                    </a:lnTo>
                    <a:lnTo>
                      <a:pt x="3" y="65"/>
                    </a:lnTo>
                    <a:lnTo>
                      <a:pt x="7" y="73"/>
                    </a:lnTo>
                    <a:lnTo>
                      <a:pt x="13" y="83"/>
                    </a:lnTo>
                    <a:lnTo>
                      <a:pt x="20" y="88"/>
                    </a:lnTo>
                    <a:lnTo>
                      <a:pt x="30" y="95"/>
                    </a:lnTo>
                    <a:lnTo>
                      <a:pt x="38" y="100"/>
                    </a:lnTo>
                    <a:lnTo>
                      <a:pt x="52" y="103"/>
                    </a:lnTo>
                    <a:lnTo>
                      <a:pt x="58" y="102"/>
                    </a:lnTo>
                    <a:lnTo>
                      <a:pt x="68" y="100"/>
                    </a:lnTo>
                    <a:lnTo>
                      <a:pt x="77" y="95"/>
                    </a:lnTo>
                    <a:lnTo>
                      <a:pt x="87" y="90"/>
                    </a:lnTo>
                    <a:lnTo>
                      <a:pt x="92" y="82"/>
                    </a:lnTo>
                    <a:lnTo>
                      <a:pt x="99" y="73"/>
                    </a:lnTo>
                    <a:lnTo>
                      <a:pt x="104" y="63"/>
                    </a:lnTo>
                    <a:lnTo>
                      <a:pt x="107" y="55"/>
                    </a:lnTo>
                    <a:lnTo>
                      <a:pt x="105" y="43"/>
                    </a:lnTo>
                    <a:lnTo>
                      <a:pt x="102" y="33"/>
                    </a:lnTo>
                    <a:lnTo>
                      <a:pt x="97" y="23"/>
                    </a:lnTo>
                    <a:lnTo>
                      <a:pt x="94" y="16"/>
                    </a:lnTo>
                    <a:lnTo>
                      <a:pt x="85" y="8"/>
                    </a:lnTo>
                    <a:lnTo>
                      <a:pt x="77" y="5"/>
                    </a:lnTo>
                    <a:lnTo>
                      <a:pt x="67" y="1"/>
                    </a:lnTo>
                    <a:lnTo>
                      <a:pt x="58" y="1"/>
                    </a:lnTo>
                    <a:lnTo>
                      <a:pt x="45" y="0"/>
                    </a:lnTo>
                    <a:lnTo>
                      <a:pt x="37" y="1"/>
                    </a:lnTo>
                    <a:lnTo>
                      <a:pt x="27" y="5"/>
                    </a:lnTo>
                    <a:lnTo>
                      <a:pt x="18" y="11"/>
                    </a:lnTo>
                    <a:lnTo>
                      <a:pt x="10" y="16"/>
                    </a:lnTo>
                    <a:lnTo>
                      <a:pt x="5" y="26"/>
                    </a:lnTo>
                    <a:lnTo>
                      <a:pt x="0" y="35"/>
                    </a:lnTo>
                    <a:lnTo>
                      <a:pt x="0" y="47"/>
                    </a:lnTo>
                    <a:lnTo>
                      <a:pt x="0" y="47"/>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1" name="Freeform 1095"/>
              <p:cNvSpPr>
                <a:spLocks/>
              </p:cNvSpPr>
              <p:nvPr/>
            </p:nvSpPr>
            <p:spPr bwMode="auto">
              <a:xfrm>
                <a:off x="5124" y="2575"/>
                <a:ext cx="54" cy="52"/>
              </a:xfrm>
              <a:custGeom>
                <a:avLst/>
                <a:gdLst>
                  <a:gd name="T0" fmla="*/ 2 w 109"/>
                  <a:gd name="T1" fmla="*/ 47 h 104"/>
                  <a:gd name="T2" fmla="*/ 0 w 109"/>
                  <a:gd name="T3" fmla="*/ 57 h 104"/>
                  <a:gd name="T4" fmla="*/ 3 w 109"/>
                  <a:gd name="T5" fmla="*/ 67 h 104"/>
                  <a:gd name="T6" fmla="*/ 7 w 109"/>
                  <a:gd name="T7" fmla="*/ 75 h 104"/>
                  <a:gd name="T8" fmla="*/ 13 w 109"/>
                  <a:gd name="T9" fmla="*/ 85 h 104"/>
                  <a:gd name="T10" fmla="*/ 18 w 109"/>
                  <a:gd name="T11" fmla="*/ 90 h 104"/>
                  <a:gd name="T12" fmla="*/ 29 w 109"/>
                  <a:gd name="T13" fmla="*/ 97 h 104"/>
                  <a:gd name="T14" fmla="*/ 39 w 109"/>
                  <a:gd name="T15" fmla="*/ 100 h 104"/>
                  <a:gd name="T16" fmla="*/ 50 w 109"/>
                  <a:gd name="T17" fmla="*/ 104 h 104"/>
                  <a:gd name="T18" fmla="*/ 60 w 109"/>
                  <a:gd name="T19" fmla="*/ 102 h 104"/>
                  <a:gd name="T20" fmla="*/ 70 w 109"/>
                  <a:gd name="T21" fmla="*/ 100 h 104"/>
                  <a:gd name="T22" fmla="*/ 79 w 109"/>
                  <a:gd name="T23" fmla="*/ 95 h 104"/>
                  <a:gd name="T24" fmla="*/ 89 w 109"/>
                  <a:gd name="T25" fmla="*/ 92 h 104"/>
                  <a:gd name="T26" fmla="*/ 95 w 109"/>
                  <a:gd name="T27" fmla="*/ 83 h 104"/>
                  <a:gd name="T28" fmla="*/ 102 w 109"/>
                  <a:gd name="T29" fmla="*/ 77 h 104"/>
                  <a:gd name="T30" fmla="*/ 105 w 109"/>
                  <a:gd name="T31" fmla="*/ 67 h 104"/>
                  <a:gd name="T32" fmla="*/ 109 w 109"/>
                  <a:gd name="T33" fmla="*/ 58 h 104"/>
                  <a:gd name="T34" fmla="*/ 107 w 109"/>
                  <a:gd name="T35" fmla="*/ 45 h 104"/>
                  <a:gd name="T36" fmla="*/ 105 w 109"/>
                  <a:gd name="T37" fmla="*/ 35 h 104"/>
                  <a:gd name="T38" fmla="*/ 100 w 109"/>
                  <a:gd name="T39" fmla="*/ 25 h 104"/>
                  <a:gd name="T40" fmla="*/ 95 w 109"/>
                  <a:gd name="T41" fmla="*/ 18 h 104"/>
                  <a:gd name="T42" fmla="*/ 85 w 109"/>
                  <a:gd name="T43" fmla="*/ 10 h 104"/>
                  <a:gd name="T44" fmla="*/ 77 w 109"/>
                  <a:gd name="T45" fmla="*/ 5 h 104"/>
                  <a:gd name="T46" fmla="*/ 67 w 109"/>
                  <a:gd name="T47" fmla="*/ 2 h 104"/>
                  <a:gd name="T48" fmla="*/ 57 w 109"/>
                  <a:gd name="T49" fmla="*/ 2 h 104"/>
                  <a:gd name="T50" fmla="*/ 47 w 109"/>
                  <a:gd name="T51" fmla="*/ 0 h 104"/>
                  <a:gd name="T52" fmla="*/ 37 w 109"/>
                  <a:gd name="T53" fmla="*/ 2 h 104"/>
                  <a:gd name="T54" fmla="*/ 27 w 109"/>
                  <a:gd name="T55" fmla="*/ 5 h 104"/>
                  <a:gd name="T56" fmla="*/ 18 w 109"/>
                  <a:gd name="T57" fmla="*/ 12 h 104"/>
                  <a:gd name="T58" fmla="*/ 10 w 109"/>
                  <a:gd name="T59" fmla="*/ 17 h 104"/>
                  <a:gd name="T60" fmla="*/ 5 w 109"/>
                  <a:gd name="T61" fmla="*/ 27 h 104"/>
                  <a:gd name="T62" fmla="*/ 2 w 109"/>
                  <a:gd name="T63" fmla="*/ 37 h 104"/>
                  <a:gd name="T64" fmla="*/ 2 w 109"/>
                  <a:gd name="T65" fmla="*/ 47 h 104"/>
                  <a:gd name="T66" fmla="*/ 2 w 109"/>
                  <a:gd name="T67"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104">
                    <a:moveTo>
                      <a:pt x="2" y="47"/>
                    </a:moveTo>
                    <a:lnTo>
                      <a:pt x="0" y="57"/>
                    </a:lnTo>
                    <a:lnTo>
                      <a:pt x="3" y="67"/>
                    </a:lnTo>
                    <a:lnTo>
                      <a:pt x="7" y="75"/>
                    </a:lnTo>
                    <a:lnTo>
                      <a:pt x="13" y="85"/>
                    </a:lnTo>
                    <a:lnTo>
                      <a:pt x="18" y="90"/>
                    </a:lnTo>
                    <a:lnTo>
                      <a:pt x="29" y="97"/>
                    </a:lnTo>
                    <a:lnTo>
                      <a:pt x="39" y="100"/>
                    </a:lnTo>
                    <a:lnTo>
                      <a:pt x="50" y="104"/>
                    </a:lnTo>
                    <a:lnTo>
                      <a:pt x="60" y="102"/>
                    </a:lnTo>
                    <a:lnTo>
                      <a:pt x="70" y="100"/>
                    </a:lnTo>
                    <a:lnTo>
                      <a:pt x="79" y="95"/>
                    </a:lnTo>
                    <a:lnTo>
                      <a:pt x="89" y="92"/>
                    </a:lnTo>
                    <a:lnTo>
                      <a:pt x="95" y="83"/>
                    </a:lnTo>
                    <a:lnTo>
                      <a:pt x="102" y="77"/>
                    </a:lnTo>
                    <a:lnTo>
                      <a:pt x="105" y="67"/>
                    </a:lnTo>
                    <a:lnTo>
                      <a:pt x="109" y="58"/>
                    </a:lnTo>
                    <a:lnTo>
                      <a:pt x="107" y="45"/>
                    </a:lnTo>
                    <a:lnTo>
                      <a:pt x="105" y="35"/>
                    </a:lnTo>
                    <a:lnTo>
                      <a:pt x="100" y="25"/>
                    </a:lnTo>
                    <a:lnTo>
                      <a:pt x="95" y="18"/>
                    </a:lnTo>
                    <a:lnTo>
                      <a:pt x="85" y="10"/>
                    </a:lnTo>
                    <a:lnTo>
                      <a:pt x="77" y="5"/>
                    </a:lnTo>
                    <a:lnTo>
                      <a:pt x="67" y="2"/>
                    </a:lnTo>
                    <a:lnTo>
                      <a:pt x="57" y="2"/>
                    </a:lnTo>
                    <a:lnTo>
                      <a:pt x="47" y="0"/>
                    </a:lnTo>
                    <a:lnTo>
                      <a:pt x="37" y="2"/>
                    </a:lnTo>
                    <a:lnTo>
                      <a:pt x="27" y="5"/>
                    </a:lnTo>
                    <a:lnTo>
                      <a:pt x="18" y="12"/>
                    </a:lnTo>
                    <a:lnTo>
                      <a:pt x="10" y="17"/>
                    </a:lnTo>
                    <a:lnTo>
                      <a:pt x="5" y="27"/>
                    </a:lnTo>
                    <a:lnTo>
                      <a:pt x="2" y="37"/>
                    </a:lnTo>
                    <a:lnTo>
                      <a:pt x="2" y="47"/>
                    </a:lnTo>
                    <a:lnTo>
                      <a:pt x="2" y="47"/>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2" name="Freeform 1096"/>
              <p:cNvSpPr>
                <a:spLocks/>
              </p:cNvSpPr>
              <p:nvPr/>
            </p:nvSpPr>
            <p:spPr bwMode="auto">
              <a:xfrm>
                <a:off x="5153" y="2478"/>
                <a:ext cx="54" cy="52"/>
              </a:xfrm>
              <a:custGeom>
                <a:avLst/>
                <a:gdLst>
                  <a:gd name="T0" fmla="*/ 1 w 108"/>
                  <a:gd name="T1" fmla="*/ 48 h 104"/>
                  <a:gd name="T2" fmla="*/ 0 w 108"/>
                  <a:gd name="T3" fmla="*/ 55 h 104"/>
                  <a:gd name="T4" fmla="*/ 3 w 108"/>
                  <a:gd name="T5" fmla="*/ 65 h 104"/>
                  <a:gd name="T6" fmla="*/ 6 w 108"/>
                  <a:gd name="T7" fmla="*/ 73 h 104"/>
                  <a:gd name="T8" fmla="*/ 13 w 108"/>
                  <a:gd name="T9" fmla="*/ 83 h 104"/>
                  <a:gd name="T10" fmla="*/ 18 w 108"/>
                  <a:gd name="T11" fmla="*/ 89 h 104"/>
                  <a:gd name="T12" fmla="*/ 28 w 108"/>
                  <a:gd name="T13" fmla="*/ 95 h 104"/>
                  <a:gd name="T14" fmla="*/ 38 w 108"/>
                  <a:gd name="T15" fmla="*/ 100 h 104"/>
                  <a:gd name="T16" fmla="*/ 50 w 108"/>
                  <a:gd name="T17" fmla="*/ 104 h 104"/>
                  <a:gd name="T18" fmla="*/ 60 w 108"/>
                  <a:gd name="T19" fmla="*/ 102 h 104"/>
                  <a:gd name="T20" fmla="*/ 72 w 108"/>
                  <a:gd name="T21" fmla="*/ 99 h 104"/>
                  <a:gd name="T22" fmla="*/ 80 w 108"/>
                  <a:gd name="T23" fmla="*/ 94 h 104"/>
                  <a:gd name="T24" fmla="*/ 90 w 108"/>
                  <a:gd name="T25" fmla="*/ 90 h 104"/>
                  <a:gd name="T26" fmla="*/ 95 w 108"/>
                  <a:gd name="T27" fmla="*/ 82 h 104"/>
                  <a:gd name="T28" fmla="*/ 102 w 108"/>
                  <a:gd name="T29" fmla="*/ 73 h 104"/>
                  <a:gd name="T30" fmla="*/ 105 w 108"/>
                  <a:gd name="T31" fmla="*/ 63 h 104"/>
                  <a:gd name="T32" fmla="*/ 108 w 108"/>
                  <a:gd name="T33" fmla="*/ 55 h 104"/>
                  <a:gd name="T34" fmla="*/ 107 w 108"/>
                  <a:gd name="T35" fmla="*/ 42 h 104"/>
                  <a:gd name="T36" fmla="*/ 105 w 108"/>
                  <a:gd name="T37" fmla="*/ 33 h 104"/>
                  <a:gd name="T38" fmla="*/ 100 w 108"/>
                  <a:gd name="T39" fmla="*/ 23 h 104"/>
                  <a:gd name="T40" fmla="*/ 95 w 108"/>
                  <a:gd name="T41" fmla="*/ 17 h 104"/>
                  <a:gd name="T42" fmla="*/ 87 w 108"/>
                  <a:gd name="T43" fmla="*/ 8 h 104"/>
                  <a:gd name="T44" fmla="*/ 78 w 108"/>
                  <a:gd name="T45" fmla="*/ 5 h 104"/>
                  <a:gd name="T46" fmla="*/ 68 w 108"/>
                  <a:gd name="T47" fmla="*/ 2 h 104"/>
                  <a:gd name="T48" fmla="*/ 58 w 108"/>
                  <a:gd name="T49" fmla="*/ 2 h 104"/>
                  <a:gd name="T50" fmla="*/ 46 w 108"/>
                  <a:gd name="T51" fmla="*/ 0 h 104"/>
                  <a:gd name="T52" fmla="*/ 36 w 108"/>
                  <a:gd name="T53" fmla="*/ 3 h 104"/>
                  <a:gd name="T54" fmla="*/ 26 w 108"/>
                  <a:gd name="T55" fmla="*/ 7 h 104"/>
                  <a:gd name="T56" fmla="*/ 20 w 108"/>
                  <a:gd name="T57" fmla="*/ 13 h 104"/>
                  <a:gd name="T58" fmla="*/ 10 w 108"/>
                  <a:gd name="T59" fmla="*/ 18 h 104"/>
                  <a:gd name="T60" fmla="*/ 5 w 108"/>
                  <a:gd name="T61" fmla="*/ 28 h 104"/>
                  <a:gd name="T62" fmla="*/ 1 w 108"/>
                  <a:gd name="T63" fmla="*/ 35 h 104"/>
                  <a:gd name="T64" fmla="*/ 1 w 108"/>
                  <a:gd name="T65" fmla="*/ 48 h 104"/>
                  <a:gd name="T66" fmla="*/ 1 w 108"/>
                  <a:gd name="T67" fmla="*/ 4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104">
                    <a:moveTo>
                      <a:pt x="1" y="48"/>
                    </a:moveTo>
                    <a:lnTo>
                      <a:pt x="0" y="55"/>
                    </a:lnTo>
                    <a:lnTo>
                      <a:pt x="3" y="65"/>
                    </a:lnTo>
                    <a:lnTo>
                      <a:pt x="6" y="73"/>
                    </a:lnTo>
                    <a:lnTo>
                      <a:pt x="13" y="83"/>
                    </a:lnTo>
                    <a:lnTo>
                      <a:pt x="18" y="89"/>
                    </a:lnTo>
                    <a:lnTo>
                      <a:pt x="28" y="95"/>
                    </a:lnTo>
                    <a:lnTo>
                      <a:pt x="38" y="100"/>
                    </a:lnTo>
                    <a:lnTo>
                      <a:pt x="50" y="104"/>
                    </a:lnTo>
                    <a:lnTo>
                      <a:pt x="60" y="102"/>
                    </a:lnTo>
                    <a:lnTo>
                      <a:pt x="72" y="99"/>
                    </a:lnTo>
                    <a:lnTo>
                      <a:pt x="80" y="94"/>
                    </a:lnTo>
                    <a:lnTo>
                      <a:pt x="90" y="90"/>
                    </a:lnTo>
                    <a:lnTo>
                      <a:pt x="95" y="82"/>
                    </a:lnTo>
                    <a:lnTo>
                      <a:pt x="102" y="73"/>
                    </a:lnTo>
                    <a:lnTo>
                      <a:pt x="105" y="63"/>
                    </a:lnTo>
                    <a:lnTo>
                      <a:pt x="108" y="55"/>
                    </a:lnTo>
                    <a:lnTo>
                      <a:pt x="107" y="42"/>
                    </a:lnTo>
                    <a:lnTo>
                      <a:pt x="105" y="33"/>
                    </a:lnTo>
                    <a:lnTo>
                      <a:pt x="100" y="23"/>
                    </a:lnTo>
                    <a:lnTo>
                      <a:pt x="95" y="17"/>
                    </a:lnTo>
                    <a:lnTo>
                      <a:pt x="87" y="8"/>
                    </a:lnTo>
                    <a:lnTo>
                      <a:pt x="78" y="5"/>
                    </a:lnTo>
                    <a:lnTo>
                      <a:pt x="68" y="2"/>
                    </a:lnTo>
                    <a:lnTo>
                      <a:pt x="58" y="2"/>
                    </a:lnTo>
                    <a:lnTo>
                      <a:pt x="46" y="0"/>
                    </a:lnTo>
                    <a:lnTo>
                      <a:pt x="36" y="3"/>
                    </a:lnTo>
                    <a:lnTo>
                      <a:pt x="26" y="7"/>
                    </a:lnTo>
                    <a:lnTo>
                      <a:pt x="20" y="13"/>
                    </a:lnTo>
                    <a:lnTo>
                      <a:pt x="10" y="18"/>
                    </a:lnTo>
                    <a:lnTo>
                      <a:pt x="5" y="28"/>
                    </a:lnTo>
                    <a:lnTo>
                      <a:pt x="1" y="35"/>
                    </a:lnTo>
                    <a:lnTo>
                      <a:pt x="1" y="48"/>
                    </a:lnTo>
                    <a:lnTo>
                      <a:pt x="1" y="48"/>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3" name="Freeform 1097"/>
              <p:cNvSpPr>
                <a:spLocks/>
              </p:cNvSpPr>
              <p:nvPr/>
            </p:nvSpPr>
            <p:spPr bwMode="auto">
              <a:xfrm>
                <a:off x="5236" y="2439"/>
                <a:ext cx="32" cy="51"/>
              </a:xfrm>
              <a:custGeom>
                <a:avLst/>
                <a:gdLst>
                  <a:gd name="T0" fmla="*/ 2 w 65"/>
                  <a:gd name="T1" fmla="*/ 47 h 104"/>
                  <a:gd name="T2" fmla="*/ 2 w 65"/>
                  <a:gd name="T3" fmla="*/ 35 h 104"/>
                  <a:gd name="T4" fmla="*/ 5 w 65"/>
                  <a:gd name="T5" fmla="*/ 27 h 104"/>
                  <a:gd name="T6" fmla="*/ 10 w 65"/>
                  <a:gd name="T7" fmla="*/ 17 h 104"/>
                  <a:gd name="T8" fmla="*/ 20 w 65"/>
                  <a:gd name="T9" fmla="*/ 12 h 104"/>
                  <a:gd name="T10" fmla="*/ 27 w 65"/>
                  <a:gd name="T11" fmla="*/ 5 h 104"/>
                  <a:gd name="T12" fmla="*/ 37 w 65"/>
                  <a:gd name="T13" fmla="*/ 2 h 104"/>
                  <a:gd name="T14" fmla="*/ 47 w 65"/>
                  <a:gd name="T15" fmla="*/ 0 h 104"/>
                  <a:gd name="T16" fmla="*/ 59 w 65"/>
                  <a:gd name="T17" fmla="*/ 2 h 104"/>
                  <a:gd name="T18" fmla="*/ 60 w 65"/>
                  <a:gd name="T19" fmla="*/ 2 h 104"/>
                  <a:gd name="T20" fmla="*/ 64 w 65"/>
                  <a:gd name="T21" fmla="*/ 2 h 104"/>
                  <a:gd name="T22" fmla="*/ 64 w 65"/>
                  <a:gd name="T23" fmla="*/ 12 h 104"/>
                  <a:gd name="T24" fmla="*/ 64 w 65"/>
                  <a:gd name="T25" fmla="*/ 24 h 104"/>
                  <a:gd name="T26" fmla="*/ 64 w 65"/>
                  <a:gd name="T27" fmla="*/ 35 h 104"/>
                  <a:gd name="T28" fmla="*/ 64 w 65"/>
                  <a:gd name="T29" fmla="*/ 49 h 104"/>
                  <a:gd name="T30" fmla="*/ 64 w 65"/>
                  <a:gd name="T31" fmla="*/ 60 h 104"/>
                  <a:gd name="T32" fmla="*/ 64 w 65"/>
                  <a:gd name="T33" fmla="*/ 74 h 104"/>
                  <a:gd name="T34" fmla="*/ 64 w 65"/>
                  <a:gd name="T35" fmla="*/ 89 h 104"/>
                  <a:gd name="T36" fmla="*/ 65 w 65"/>
                  <a:gd name="T37" fmla="*/ 104 h 104"/>
                  <a:gd name="T38" fmla="*/ 57 w 65"/>
                  <a:gd name="T39" fmla="*/ 104 h 104"/>
                  <a:gd name="T40" fmla="*/ 50 w 65"/>
                  <a:gd name="T41" fmla="*/ 104 h 104"/>
                  <a:gd name="T42" fmla="*/ 39 w 65"/>
                  <a:gd name="T43" fmla="*/ 101 h 104"/>
                  <a:gd name="T44" fmla="*/ 29 w 65"/>
                  <a:gd name="T45" fmla="*/ 96 h 104"/>
                  <a:gd name="T46" fmla="*/ 19 w 65"/>
                  <a:gd name="T47" fmla="*/ 89 h 104"/>
                  <a:gd name="T48" fmla="*/ 14 w 65"/>
                  <a:gd name="T49" fmla="*/ 84 h 104"/>
                  <a:gd name="T50" fmla="*/ 7 w 65"/>
                  <a:gd name="T51" fmla="*/ 74 h 104"/>
                  <a:gd name="T52" fmla="*/ 4 w 65"/>
                  <a:gd name="T53" fmla="*/ 66 h 104"/>
                  <a:gd name="T54" fmla="*/ 0 w 65"/>
                  <a:gd name="T55" fmla="*/ 55 h 104"/>
                  <a:gd name="T56" fmla="*/ 2 w 65"/>
                  <a:gd name="T57" fmla="*/ 47 h 104"/>
                  <a:gd name="T58" fmla="*/ 2 w 65"/>
                  <a:gd name="T59"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104">
                    <a:moveTo>
                      <a:pt x="2" y="47"/>
                    </a:moveTo>
                    <a:lnTo>
                      <a:pt x="2" y="35"/>
                    </a:lnTo>
                    <a:lnTo>
                      <a:pt x="5" y="27"/>
                    </a:lnTo>
                    <a:lnTo>
                      <a:pt x="10" y="17"/>
                    </a:lnTo>
                    <a:lnTo>
                      <a:pt x="20" y="12"/>
                    </a:lnTo>
                    <a:lnTo>
                      <a:pt x="27" y="5"/>
                    </a:lnTo>
                    <a:lnTo>
                      <a:pt x="37" y="2"/>
                    </a:lnTo>
                    <a:lnTo>
                      <a:pt x="47" y="0"/>
                    </a:lnTo>
                    <a:lnTo>
                      <a:pt x="59" y="2"/>
                    </a:lnTo>
                    <a:lnTo>
                      <a:pt x="60" y="2"/>
                    </a:lnTo>
                    <a:lnTo>
                      <a:pt x="64" y="2"/>
                    </a:lnTo>
                    <a:lnTo>
                      <a:pt x="64" y="12"/>
                    </a:lnTo>
                    <a:lnTo>
                      <a:pt x="64" y="24"/>
                    </a:lnTo>
                    <a:lnTo>
                      <a:pt x="64" y="35"/>
                    </a:lnTo>
                    <a:lnTo>
                      <a:pt x="64" y="49"/>
                    </a:lnTo>
                    <a:lnTo>
                      <a:pt x="64" y="60"/>
                    </a:lnTo>
                    <a:lnTo>
                      <a:pt x="64" y="74"/>
                    </a:lnTo>
                    <a:lnTo>
                      <a:pt x="64" y="89"/>
                    </a:lnTo>
                    <a:lnTo>
                      <a:pt x="65" y="104"/>
                    </a:lnTo>
                    <a:lnTo>
                      <a:pt x="57" y="104"/>
                    </a:lnTo>
                    <a:lnTo>
                      <a:pt x="50" y="104"/>
                    </a:lnTo>
                    <a:lnTo>
                      <a:pt x="39" y="101"/>
                    </a:lnTo>
                    <a:lnTo>
                      <a:pt x="29" y="96"/>
                    </a:lnTo>
                    <a:lnTo>
                      <a:pt x="19" y="89"/>
                    </a:lnTo>
                    <a:lnTo>
                      <a:pt x="14" y="84"/>
                    </a:lnTo>
                    <a:lnTo>
                      <a:pt x="7" y="74"/>
                    </a:lnTo>
                    <a:lnTo>
                      <a:pt x="4" y="66"/>
                    </a:lnTo>
                    <a:lnTo>
                      <a:pt x="0" y="55"/>
                    </a:lnTo>
                    <a:lnTo>
                      <a:pt x="2" y="47"/>
                    </a:lnTo>
                    <a:lnTo>
                      <a:pt x="2" y="47"/>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4" name="Freeform 1098"/>
              <p:cNvSpPr>
                <a:spLocks/>
              </p:cNvSpPr>
              <p:nvPr/>
            </p:nvSpPr>
            <p:spPr bwMode="auto">
              <a:xfrm>
                <a:off x="5161" y="2486"/>
                <a:ext cx="31" cy="30"/>
              </a:xfrm>
              <a:custGeom>
                <a:avLst/>
                <a:gdLst>
                  <a:gd name="T0" fmla="*/ 32 w 62"/>
                  <a:gd name="T1" fmla="*/ 60 h 60"/>
                  <a:gd name="T2" fmla="*/ 42 w 62"/>
                  <a:gd name="T3" fmla="*/ 56 h 60"/>
                  <a:gd name="T4" fmla="*/ 52 w 62"/>
                  <a:gd name="T5" fmla="*/ 51 h 60"/>
                  <a:gd name="T6" fmla="*/ 59 w 62"/>
                  <a:gd name="T7" fmla="*/ 41 h 60"/>
                  <a:gd name="T8" fmla="*/ 62 w 62"/>
                  <a:gd name="T9" fmla="*/ 31 h 60"/>
                  <a:gd name="T10" fmla="*/ 59 w 62"/>
                  <a:gd name="T11" fmla="*/ 16 h 60"/>
                  <a:gd name="T12" fmla="*/ 52 w 62"/>
                  <a:gd name="T13" fmla="*/ 8 h 60"/>
                  <a:gd name="T14" fmla="*/ 42 w 62"/>
                  <a:gd name="T15" fmla="*/ 1 h 60"/>
                  <a:gd name="T16" fmla="*/ 32 w 62"/>
                  <a:gd name="T17" fmla="*/ 0 h 60"/>
                  <a:gd name="T18" fmla="*/ 17 w 62"/>
                  <a:gd name="T19" fmla="*/ 1 h 60"/>
                  <a:gd name="T20" fmla="*/ 9 w 62"/>
                  <a:gd name="T21" fmla="*/ 8 h 60"/>
                  <a:gd name="T22" fmla="*/ 2 w 62"/>
                  <a:gd name="T23" fmla="*/ 16 h 60"/>
                  <a:gd name="T24" fmla="*/ 0 w 62"/>
                  <a:gd name="T25" fmla="*/ 31 h 60"/>
                  <a:gd name="T26" fmla="*/ 2 w 62"/>
                  <a:gd name="T27" fmla="*/ 41 h 60"/>
                  <a:gd name="T28" fmla="*/ 9 w 62"/>
                  <a:gd name="T29" fmla="*/ 51 h 60"/>
                  <a:gd name="T30" fmla="*/ 17 w 62"/>
                  <a:gd name="T31" fmla="*/ 56 h 60"/>
                  <a:gd name="T32" fmla="*/ 32 w 62"/>
                  <a:gd name="T33" fmla="*/ 60 h 60"/>
                  <a:gd name="T34" fmla="*/ 32 w 62"/>
                  <a:gd name="T3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0">
                    <a:moveTo>
                      <a:pt x="32" y="60"/>
                    </a:moveTo>
                    <a:lnTo>
                      <a:pt x="42" y="56"/>
                    </a:lnTo>
                    <a:lnTo>
                      <a:pt x="52" y="51"/>
                    </a:lnTo>
                    <a:lnTo>
                      <a:pt x="59" y="41"/>
                    </a:lnTo>
                    <a:lnTo>
                      <a:pt x="62" y="31"/>
                    </a:lnTo>
                    <a:lnTo>
                      <a:pt x="59" y="16"/>
                    </a:lnTo>
                    <a:lnTo>
                      <a:pt x="52" y="8"/>
                    </a:lnTo>
                    <a:lnTo>
                      <a:pt x="42" y="1"/>
                    </a:lnTo>
                    <a:lnTo>
                      <a:pt x="32" y="0"/>
                    </a:lnTo>
                    <a:lnTo>
                      <a:pt x="17" y="1"/>
                    </a:lnTo>
                    <a:lnTo>
                      <a:pt x="9" y="8"/>
                    </a:lnTo>
                    <a:lnTo>
                      <a:pt x="2" y="16"/>
                    </a:lnTo>
                    <a:lnTo>
                      <a:pt x="0" y="31"/>
                    </a:lnTo>
                    <a:lnTo>
                      <a:pt x="2" y="41"/>
                    </a:lnTo>
                    <a:lnTo>
                      <a:pt x="9" y="51"/>
                    </a:lnTo>
                    <a:lnTo>
                      <a:pt x="17" y="56"/>
                    </a:lnTo>
                    <a:lnTo>
                      <a:pt x="32" y="60"/>
                    </a:lnTo>
                    <a:lnTo>
                      <a:pt x="32" y="60"/>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5" name="Freeform 1099"/>
              <p:cNvSpPr>
                <a:spLocks/>
              </p:cNvSpPr>
              <p:nvPr/>
            </p:nvSpPr>
            <p:spPr bwMode="auto">
              <a:xfrm>
                <a:off x="5242" y="2450"/>
                <a:ext cx="29" cy="28"/>
              </a:xfrm>
              <a:custGeom>
                <a:avLst/>
                <a:gdLst>
                  <a:gd name="T0" fmla="*/ 28 w 56"/>
                  <a:gd name="T1" fmla="*/ 57 h 57"/>
                  <a:gd name="T2" fmla="*/ 38 w 56"/>
                  <a:gd name="T3" fmla="*/ 54 h 57"/>
                  <a:gd name="T4" fmla="*/ 48 w 56"/>
                  <a:gd name="T5" fmla="*/ 47 h 57"/>
                  <a:gd name="T6" fmla="*/ 53 w 56"/>
                  <a:gd name="T7" fmla="*/ 37 h 57"/>
                  <a:gd name="T8" fmla="*/ 56 w 56"/>
                  <a:gd name="T9" fmla="*/ 28 h 57"/>
                  <a:gd name="T10" fmla="*/ 53 w 56"/>
                  <a:gd name="T11" fmla="*/ 15 h 57"/>
                  <a:gd name="T12" fmla="*/ 48 w 56"/>
                  <a:gd name="T13" fmla="*/ 7 h 57"/>
                  <a:gd name="T14" fmla="*/ 38 w 56"/>
                  <a:gd name="T15" fmla="*/ 0 h 57"/>
                  <a:gd name="T16" fmla="*/ 28 w 56"/>
                  <a:gd name="T17" fmla="*/ 0 h 57"/>
                  <a:gd name="T18" fmla="*/ 16 w 56"/>
                  <a:gd name="T19" fmla="*/ 0 h 57"/>
                  <a:gd name="T20" fmla="*/ 8 w 56"/>
                  <a:gd name="T21" fmla="*/ 7 h 57"/>
                  <a:gd name="T22" fmla="*/ 1 w 56"/>
                  <a:gd name="T23" fmla="*/ 15 h 57"/>
                  <a:gd name="T24" fmla="*/ 0 w 56"/>
                  <a:gd name="T25" fmla="*/ 28 h 57"/>
                  <a:gd name="T26" fmla="*/ 1 w 56"/>
                  <a:gd name="T27" fmla="*/ 37 h 57"/>
                  <a:gd name="T28" fmla="*/ 8 w 56"/>
                  <a:gd name="T29" fmla="*/ 47 h 57"/>
                  <a:gd name="T30" fmla="*/ 16 w 56"/>
                  <a:gd name="T31" fmla="*/ 54 h 57"/>
                  <a:gd name="T32" fmla="*/ 28 w 56"/>
                  <a:gd name="T33" fmla="*/ 57 h 57"/>
                  <a:gd name="T34" fmla="*/ 28 w 56"/>
                  <a:gd name="T3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7">
                    <a:moveTo>
                      <a:pt x="28" y="57"/>
                    </a:moveTo>
                    <a:lnTo>
                      <a:pt x="38" y="54"/>
                    </a:lnTo>
                    <a:lnTo>
                      <a:pt x="48" y="47"/>
                    </a:lnTo>
                    <a:lnTo>
                      <a:pt x="53" y="37"/>
                    </a:lnTo>
                    <a:lnTo>
                      <a:pt x="56" y="28"/>
                    </a:lnTo>
                    <a:lnTo>
                      <a:pt x="53" y="15"/>
                    </a:lnTo>
                    <a:lnTo>
                      <a:pt x="48" y="7"/>
                    </a:lnTo>
                    <a:lnTo>
                      <a:pt x="38" y="0"/>
                    </a:lnTo>
                    <a:lnTo>
                      <a:pt x="28" y="0"/>
                    </a:lnTo>
                    <a:lnTo>
                      <a:pt x="16" y="0"/>
                    </a:lnTo>
                    <a:lnTo>
                      <a:pt x="8" y="7"/>
                    </a:lnTo>
                    <a:lnTo>
                      <a:pt x="1" y="15"/>
                    </a:lnTo>
                    <a:lnTo>
                      <a:pt x="0" y="28"/>
                    </a:lnTo>
                    <a:lnTo>
                      <a:pt x="1" y="37"/>
                    </a:lnTo>
                    <a:lnTo>
                      <a:pt x="8" y="47"/>
                    </a:lnTo>
                    <a:lnTo>
                      <a:pt x="16" y="54"/>
                    </a:lnTo>
                    <a:lnTo>
                      <a:pt x="28" y="57"/>
                    </a:lnTo>
                    <a:lnTo>
                      <a:pt x="28" y="57"/>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6" name="Freeform 1100"/>
              <p:cNvSpPr>
                <a:spLocks/>
              </p:cNvSpPr>
              <p:nvPr/>
            </p:nvSpPr>
            <p:spPr bwMode="auto">
              <a:xfrm>
                <a:off x="5200" y="2612"/>
                <a:ext cx="29" cy="29"/>
              </a:xfrm>
              <a:custGeom>
                <a:avLst/>
                <a:gdLst>
                  <a:gd name="T0" fmla="*/ 29 w 59"/>
                  <a:gd name="T1" fmla="*/ 59 h 59"/>
                  <a:gd name="T2" fmla="*/ 39 w 59"/>
                  <a:gd name="T3" fmla="*/ 56 h 59"/>
                  <a:gd name="T4" fmla="*/ 49 w 59"/>
                  <a:gd name="T5" fmla="*/ 49 h 59"/>
                  <a:gd name="T6" fmla="*/ 55 w 59"/>
                  <a:gd name="T7" fmla="*/ 39 h 59"/>
                  <a:gd name="T8" fmla="*/ 59 w 59"/>
                  <a:gd name="T9" fmla="*/ 29 h 59"/>
                  <a:gd name="T10" fmla="*/ 55 w 59"/>
                  <a:gd name="T11" fmla="*/ 15 h 59"/>
                  <a:gd name="T12" fmla="*/ 49 w 59"/>
                  <a:gd name="T13" fmla="*/ 7 h 59"/>
                  <a:gd name="T14" fmla="*/ 39 w 59"/>
                  <a:gd name="T15" fmla="*/ 0 h 59"/>
                  <a:gd name="T16" fmla="*/ 29 w 59"/>
                  <a:gd name="T17" fmla="*/ 0 h 59"/>
                  <a:gd name="T18" fmla="*/ 15 w 59"/>
                  <a:gd name="T19" fmla="*/ 0 h 59"/>
                  <a:gd name="T20" fmla="*/ 9 w 59"/>
                  <a:gd name="T21" fmla="*/ 7 h 59"/>
                  <a:gd name="T22" fmla="*/ 2 w 59"/>
                  <a:gd name="T23" fmla="*/ 15 h 59"/>
                  <a:gd name="T24" fmla="*/ 0 w 59"/>
                  <a:gd name="T25" fmla="*/ 29 h 59"/>
                  <a:gd name="T26" fmla="*/ 2 w 59"/>
                  <a:gd name="T27" fmla="*/ 39 h 59"/>
                  <a:gd name="T28" fmla="*/ 9 w 59"/>
                  <a:gd name="T29" fmla="*/ 49 h 59"/>
                  <a:gd name="T30" fmla="*/ 15 w 59"/>
                  <a:gd name="T31" fmla="*/ 56 h 59"/>
                  <a:gd name="T32" fmla="*/ 29 w 59"/>
                  <a:gd name="T33" fmla="*/ 59 h 59"/>
                  <a:gd name="T34" fmla="*/ 29 w 59"/>
                  <a:gd name="T3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9">
                    <a:moveTo>
                      <a:pt x="29" y="59"/>
                    </a:moveTo>
                    <a:lnTo>
                      <a:pt x="39" y="56"/>
                    </a:lnTo>
                    <a:lnTo>
                      <a:pt x="49" y="49"/>
                    </a:lnTo>
                    <a:lnTo>
                      <a:pt x="55" y="39"/>
                    </a:lnTo>
                    <a:lnTo>
                      <a:pt x="59" y="29"/>
                    </a:lnTo>
                    <a:lnTo>
                      <a:pt x="55" y="15"/>
                    </a:lnTo>
                    <a:lnTo>
                      <a:pt x="49" y="7"/>
                    </a:lnTo>
                    <a:lnTo>
                      <a:pt x="39" y="0"/>
                    </a:lnTo>
                    <a:lnTo>
                      <a:pt x="29" y="0"/>
                    </a:lnTo>
                    <a:lnTo>
                      <a:pt x="15" y="0"/>
                    </a:lnTo>
                    <a:lnTo>
                      <a:pt x="9" y="7"/>
                    </a:lnTo>
                    <a:lnTo>
                      <a:pt x="2" y="15"/>
                    </a:lnTo>
                    <a:lnTo>
                      <a:pt x="0" y="29"/>
                    </a:lnTo>
                    <a:lnTo>
                      <a:pt x="2" y="39"/>
                    </a:lnTo>
                    <a:lnTo>
                      <a:pt x="9" y="49"/>
                    </a:lnTo>
                    <a:lnTo>
                      <a:pt x="15" y="56"/>
                    </a:lnTo>
                    <a:lnTo>
                      <a:pt x="29" y="59"/>
                    </a:lnTo>
                    <a:lnTo>
                      <a:pt x="29" y="59"/>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7" name="Freeform 1101"/>
              <p:cNvSpPr>
                <a:spLocks/>
              </p:cNvSpPr>
              <p:nvPr/>
            </p:nvSpPr>
            <p:spPr bwMode="auto">
              <a:xfrm>
                <a:off x="5132" y="2583"/>
                <a:ext cx="32" cy="32"/>
              </a:xfrm>
              <a:custGeom>
                <a:avLst/>
                <a:gdLst>
                  <a:gd name="T0" fmla="*/ 30 w 63"/>
                  <a:gd name="T1" fmla="*/ 63 h 63"/>
                  <a:gd name="T2" fmla="*/ 42 w 63"/>
                  <a:gd name="T3" fmla="*/ 60 h 63"/>
                  <a:gd name="T4" fmla="*/ 53 w 63"/>
                  <a:gd name="T5" fmla="*/ 53 h 63"/>
                  <a:gd name="T6" fmla="*/ 60 w 63"/>
                  <a:gd name="T7" fmla="*/ 43 h 63"/>
                  <a:gd name="T8" fmla="*/ 63 w 63"/>
                  <a:gd name="T9" fmla="*/ 33 h 63"/>
                  <a:gd name="T10" fmla="*/ 60 w 63"/>
                  <a:gd name="T11" fmla="*/ 18 h 63"/>
                  <a:gd name="T12" fmla="*/ 53 w 63"/>
                  <a:gd name="T13" fmla="*/ 8 h 63"/>
                  <a:gd name="T14" fmla="*/ 42 w 63"/>
                  <a:gd name="T15" fmla="*/ 1 h 63"/>
                  <a:gd name="T16" fmla="*/ 30 w 63"/>
                  <a:gd name="T17" fmla="*/ 0 h 63"/>
                  <a:gd name="T18" fmla="*/ 17 w 63"/>
                  <a:gd name="T19" fmla="*/ 1 h 63"/>
                  <a:gd name="T20" fmla="*/ 8 w 63"/>
                  <a:gd name="T21" fmla="*/ 8 h 63"/>
                  <a:gd name="T22" fmla="*/ 1 w 63"/>
                  <a:gd name="T23" fmla="*/ 18 h 63"/>
                  <a:gd name="T24" fmla="*/ 0 w 63"/>
                  <a:gd name="T25" fmla="*/ 33 h 63"/>
                  <a:gd name="T26" fmla="*/ 1 w 63"/>
                  <a:gd name="T27" fmla="*/ 43 h 63"/>
                  <a:gd name="T28" fmla="*/ 8 w 63"/>
                  <a:gd name="T29" fmla="*/ 53 h 63"/>
                  <a:gd name="T30" fmla="*/ 17 w 63"/>
                  <a:gd name="T31" fmla="*/ 60 h 63"/>
                  <a:gd name="T32" fmla="*/ 30 w 63"/>
                  <a:gd name="T33" fmla="*/ 63 h 63"/>
                  <a:gd name="T34" fmla="*/ 30 w 63"/>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3">
                    <a:moveTo>
                      <a:pt x="30" y="63"/>
                    </a:moveTo>
                    <a:lnTo>
                      <a:pt x="42" y="60"/>
                    </a:lnTo>
                    <a:lnTo>
                      <a:pt x="53" y="53"/>
                    </a:lnTo>
                    <a:lnTo>
                      <a:pt x="60" y="43"/>
                    </a:lnTo>
                    <a:lnTo>
                      <a:pt x="63" y="33"/>
                    </a:lnTo>
                    <a:lnTo>
                      <a:pt x="60" y="18"/>
                    </a:lnTo>
                    <a:lnTo>
                      <a:pt x="53" y="8"/>
                    </a:lnTo>
                    <a:lnTo>
                      <a:pt x="42" y="1"/>
                    </a:lnTo>
                    <a:lnTo>
                      <a:pt x="30" y="0"/>
                    </a:lnTo>
                    <a:lnTo>
                      <a:pt x="17" y="1"/>
                    </a:lnTo>
                    <a:lnTo>
                      <a:pt x="8" y="8"/>
                    </a:lnTo>
                    <a:lnTo>
                      <a:pt x="1" y="18"/>
                    </a:lnTo>
                    <a:lnTo>
                      <a:pt x="0" y="33"/>
                    </a:lnTo>
                    <a:lnTo>
                      <a:pt x="1" y="43"/>
                    </a:lnTo>
                    <a:lnTo>
                      <a:pt x="8" y="53"/>
                    </a:lnTo>
                    <a:lnTo>
                      <a:pt x="17" y="60"/>
                    </a:lnTo>
                    <a:lnTo>
                      <a:pt x="30" y="63"/>
                    </a:lnTo>
                    <a:lnTo>
                      <a:pt x="30" y="63"/>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8" name="Freeform 1102"/>
              <p:cNvSpPr>
                <a:spLocks/>
              </p:cNvSpPr>
              <p:nvPr/>
            </p:nvSpPr>
            <p:spPr bwMode="auto">
              <a:xfrm>
                <a:off x="5139" y="2590"/>
                <a:ext cx="15" cy="15"/>
              </a:xfrm>
              <a:custGeom>
                <a:avLst/>
                <a:gdLst>
                  <a:gd name="T0" fmla="*/ 15 w 30"/>
                  <a:gd name="T1" fmla="*/ 30 h 30"/>
                  <a:gd name="T2" fmla="*/ 25 w 30"/>
                  <a:gd name="T3" fmla="*/ 25 h 30"/>
                  <a:gd name="T4" fmla="*/ 30 w 30"/>
                  <a:gd name="T5" fmla="*/ 15 h 30"/>
                  <a:gd name="T6" fmla="*/ 25 w 30"/>
                  <a:gd name="T7" fmla="*/ 3 h 30"/>
                  <a:gd name="T8" fmla="*/ 15 w 30"/>
                  <a:gd name="T9" fmla="*/ 0 h 30"/>
                  <a:gd name="T10" fmla="*/ 4 w 30"/>
                  <a:gd name="T11" fmla="*/ 3 h 30"/>
                  <a:gd name="T12" fmla="*/ 0 w 30"/>
                  <a:gd name="T13" fmla="*/ 15 h 30"/>
                  <a:gd name="T14" fmla="*/ 4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3"/>
                    </a:lnTo>
                    <a:lnTo>
                      <a:pt x="15" y="0"/>
                    </a:lnTo>
                    <a:lnTo>
                      <a:pt x="4" y="3"/>
                    </a:lnTo>
                    <a:lnTo>
                      <a:pt x="0" y="15"/>
                    </a:lnTo>
                    <a:lnTo>
                      <a:pt x="4" y="25"/>
                    </a:lnTo>
                    <a:lnTo>
                      <a:pt x="15" y="30"/>
                    </a:lnTo>
                    <a:lnTo>
                      <a:pt x="15" y="3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19" name="Freeform 1103"/>
              <p:cNvSpPr>
                <a:spLocks/>
              </p:cNvSpPr>
              <p:nvPr/>
            </p:nvSpPr>
            <p:spPr bwMode="auto">
              <a:xfrm>
                <a:off x="5205" y="2617"/>
                <a:ext cx="13" cy="15"/>
              </a:xfrm>
              <a:custGeom>
                <a:avLst/>
                <a:gdLst>
                  <a:gd name="T0" fmla="*/ 12 w 27"/>
                  <a:gd name="T1" fmla="*/ 31 h 31"/>
                  <a:gd name="T2" fmla="*/ 22 w 27"/>
                  <a:gd name="T3" fmla="*/ 26 h 31"/>
                  <a:gd name="T4" fmla="*/ 27 w 27"/>
                  <a:gd name="T5" fmla="*/ 16 h 31"/>
                  <a:gd name="T6" fmla="*/ 22 w 27"/>
                  <a:gd name="T7" fmla="*/ 5 h 31"/>
                  <a:gd name="T8" fmla="*/ 12 w 27"/>
                  <a:gd name="T9" fmla="*/ 0 h 31"/>
                  <a:gd name="T10" fmla="*/ 4 w 27"/>
                  <a:gd name="T11" fmla="*/ 5 h 31"/>
                  <a:gd name="T12" fmla="*/ 0 w 27"/>
                  <a:gd name="T13" fmla="*/ 16 h 31"/>
                  <a:gd name="T14" fmla="*/ 4 w 27"/>
                  <a:gd name="T15" fmla="*/ 26 h 31"/>
                  <a:gd name="T16" fmla="*/ 12 w 27"/>
                  <a:gd name="T17" fmla="*/ 31 h 31"/>
                  <a:gd name="T18" fmla="*/ 12 w 27"/>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1">
                    <a:moveTo>
                      <a:pt x="12" y="31"/>
                    </a:moveTo>
                    <a:lnTo>
                      <a:pt x="22" y="26"/>
                    </a:lnTo>
                    <a:lnTo>
                      <a:pt x="27" y="16"/>
                    </a:lnTo>
                    <a:lnTo>
                      <a:pt x="22" y="5"/>
                    </a:lnTo>
                    <a:lnTo>
                      <a:pt x="12" y="0"/>
                    </a:lnTo>
                    <a:lnTo>
                      <a:pt x="4" y="5"/>
                    </a:lnTo>
                    <a:lnTo>
                      <a:pt x="0" y="16"/>
                    </a:lnTo>
                    <a:lnTo>
                      <a:pt x="4" y="26"/>
                    </a:lnTo>
                    <a:lnTo>
                      <a:pt x="12" y="31"/>
                    </a:lnTo>
                    <a:lnTo>
                      <a:pt x="12" y="31"/>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0" name="Freeform 1104"/>
              <p:cNvSpPr>
                <a:spLocks/>
              </p:cNvSpPr>
              <p:nvPr/>
            </p:nvSpPr>
            <p:spPr bwMode="auto">
              <a:xfrm>
                <a:off x="5168" y="2491"/>
                <a:ext cx="15" cy="16"/>
              </a:xfrm>
              <a:custGeom>
                <a:avLst/>
                <a:gdLst>
                  <a:gd name="T0" fmla="*/ 15 w 30"/>
                  <a:gd name="T1" fmla="*/ 31 h 31"/>
                  <a:gd name="T2" fmla="*/ 25 w 30"/>
                  <a:gd name="T3" fmla="*/ 28 h 31"/>
                  <a:gd name="T4" fmla="*/ 30 w 30"/>
                  <a:gd name="T5" fmla="*/ 16 h 31"/>
                  <a:gd name="T6" fmla="*/ 25 w 30"/>
                  <a:gd name="T7" fmla="*/ 5 h 31"/>
                  <a:gd name="T8" fmla="*/ 15 w 30"/>
                  <a:gd name="T9" fmla="*/ 0 h 31"/>
                  <a:gd name="T10" fmla="*/ 3 w 30"/>
                  <a:gd name="T11" fmla="*/ 5 h 31"/>
                  <a:gd name="T12" fmla="*/ 0 w 30"/>
                  <a:gd name="T13" fmla="*/ 16 h 31"/>
                  <a:gd name="T14" fmla="*/ 3 w 30"/>
                  <a:gd name="T15" fmla="*/ 28 h 31"/>
                  <a:gd name="T16" fmla="*/ 15 w 30"/>
                  <a:gd name="T17" fmla="*/ 31 h 31"/>
                  <a:gd name="T18" fmla="*/ 15 w 30"/>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31"/>
                    </a:moveTo>
                    <a:lnTo>
                      <a:pt x="25" y="28"/>
                    </a:lnTo>
                    <a:lnTo>
                      <a:pt x="30" y="16"/>
                    </a:lnTo>
                    <a:lnTo>
                      <a:pt x="25" y="5"/>
                    </a:lnTo>
                    <a:lnTo>
                      <a:pt x="15" y="0"/>
                    </a:lnTo>
                    <a:lnTo>
                      <a:pt x="3" y="5"/>
                    </a:lnTo>
                    <a:lnTo>
                      <a:pt x="0" y="16"/>
                    </a:lnTo>
                    <a:lnTo>
                      <a:pt x="3" y="28"/>
                    </a:lnTo>
                    <a:lnTo>
                      <a:pt x="15" y="31"/>
                    </a:lnTo>
                    <a:lnTo>
                      <a:pt x="15" y="31"/>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1" name="Freeform 1105"/>
              <p:cNvSpPr>
                <a:spLocks/>
              </p:cNvSpPr>
              <p:nvPr/>
            </p:nvSpPr>
            <p:spPr bwMode="auto">
              <a:xfrm>
                <a:off x="5251" y="2455"/>
                <a:ext cx="14" cy="15"/>
              </a:xfrm>
              <a:custGeom>
                <a:avLst/>
                <a:gdLst>
                  <a:gd name="T0" fmla="*/ 12 w 29"/>
                  <a:gd name="T1" fmla="*/ 28 h 28"/>
                  <a:gd name="T2" fmla="*/ 22 w 29"/>
                  <a:gd name="T3" fmla="*/ 23 h 28"/>
                  <a:gd name="T4" fmla="*/ 29 w 29"/>
                  <a:gd name="T5" fmla="*/ 13 h 28"/>
                  <a:gd name="T6" fmla="*/ 22 w 29"/>
                  <a:gd name="T7" fmla="*/ 3 h 28"/>
                  <a:gd name="T8" fmla="*/ 12 w 29"/>
                  <a:gd name="T9" fmla="*/ 0 h 28"/>
                  <a:gd name="T10" fmla="*/ 4 w 29"/>
                  <a:gd name="T11" fmla="*/ 3 h 28"/>
                  <a:gd name="T12" fmla="*/ 0 w 29"/>
                  <a:gd name="T13" fmla="*/ 13 h 28"/>
                  <a:gd name="T14" fmla="*/ 4 w 29"/>
                  <a:gd name="T15" fmla="*/ 23 h 28"/>
                  <a:gd name="T16" fmla="*/ 12 w 29"/>
                  <a:gd name="T17" fmla="*/ 28 h 28"/>
                  <a:gd name="T18" fmla="*/ 12 w 29"/>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2" y="28"/>
                    </a:moveTo>
                    <a:lnTo>
                      <a:pt x="22" y="23"/>
                    </a:lnTo>
                    <a:lnTo>
                      <a:pt x="29" y="13"/>
                    </a:lnTo>
                    <a:lnTo>
                      <a:pt x="22" y="3"/>
                    </a:lnTo>
                    <a:lnTo>
                      <a:pt x="12" y="0"/>
                    </a:lnTo>
                    <a:lnTo>
                      <a:pt x="4" y="3"/>
                    </a:lnTo>
                    <a:lnTo>
                      <a:pt x="0" y="13"/>
                    </a:lnTo>
                    <a:lnTo>
                      <a:pt x="4" y="23"/>
                    </a:lnTo>
                    <a:lnTo>
                      <a:pt x="12" y="28"/>
                    </a:lnTo>
                    <a:lnTo>
                      <a:pt x="12" y="28"/>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2" name="Freeform 1106"/>
              <p:cNvSpPr>
                <a:spLocks/>
              </p:cNvSpPr>
              <p:nvPr/>
            </p:nvSpPr>
            <p:spPr bwMode="auto">
              <a:xfrm>
                <a:off x="5215" y="2499"/>
                <a:ext cx="55" cy="53"/>
              </a:xfrm>
              <a:custGeom>
                <a:avLst/>
                <a:gdLst>
                  <a:gd name="T0" fmla="*/ 2 w 111"/>
                  <a:gd name="T1" fmla="*/ 50 h 105"/>
                  <a:gd name="T2" fmla="*/ 0 w 111"/>
                  <a:gd name="T3" fmla="*/ 58 h 105"/>
                  <a:gd name="T4" fmla="*/ 5 w 111"/>
                  <a:gd name="T5" fmla="*/ 68 h 105"/>
                  <a:gd name="T6" fmla="*/ 7 w 111"/>
                  <a:gd name="T7" fmla="*/ 77 h 105"/>
                  <a:gd name="T8" fmla="*/ 14 w 111"/>
                  <a:gd name="T9" fmla="*/ 87 h 105"/>
                  <a:gd name="T10" fmla="*/ 20 w 111"/>
                  <a:gd name="T11" fmla="*/ 93 h 105"/>
                  <a:gd name="T12" fmla="*/ 29 w 111"/>
                  <a:gd name="T13" fmla="*/ 100 h 105"/>
                  <a:gd name="T14" fmla="*/ 39 w 111"/>
                  <a:gd name="T15" fmla="*/ 103 h 105"/>
                  <a:gd name="T16" fmla="*/ 51 w 111"/>
                  <a:gd name="T17" fmla="*/ 105 h 105"/>
                  <a:gd name="T18" fmla="*/ 61 w 111"/>
                  <a:gd name="T19" fmla="*/ 103 h 105"/>
                  <a:gd name="T20" fmla="*/ 72 w 111"/>
                  <a:gd name="T21" fmla="*/ 100 h 105"/>
                  <a:gd name="T22" fmla="*/ 81 w 111"/>
                  <a:gd name="T23" fmla="*/ 95 h 105"/>
                  <a:gd name="T24" fmla="*/ 91 w 111"/>
                  <a:gd name="T25" fmla="*/ 92 h 105"/>
                  <a:gd name="T26" fmla="*/ 96 w 111"/>
                  <a:gd name="T27" fmla="*/ 83 h 105"/>
                  <a:gd name="T28" fmla="*/ 102 w 111"/>
                  <a:gd name="T29" fmla="*/ 77 h 105"/>
                  <a:gd name="T30" fmla="*/ 107 w 111"/>
                  <a:gd name="T31" fmla="*/ 67 h 105"/>
                  <a:gd name="T32" fmla="*/ 111 w 111"/>
                  <a:gd name="T33" fmla="*/ 58 h 105"/>
                  <a:gd name="T34" fmla="*/ 109 w 111"/>
                  <a:gd name="T35" fmla="*/ 47 h 105"/>
                  <a:gd name="T36" fmla="*/ 106 w 111"/>
                  <a:gd name="T37" fmla="*/ 36 h 105"/>
                  <a:gd name="T38" fmla="*/ 101 w 111"/>
                  <a:gd name="T39" fmla="*/ 26 h 105"/>
                  <a:gd name="T40" fmla="*/ 96 w 111"/>
                  <a:gd name="T41" fmla="*/ 20 h 105"/>
                  <a:gd name="T42" fmla="*/ 87 w 111"/>
                  <a:gd name="T43" fmla="*/ 13 h 105"/>
                  <a:gd name="T44" fmla="*/ 79 w 111"/>
                  <a:gd name="T45" fmla="*/ 6 h 105"/>
                  <a:gd name="T46" fmla="*/ 69 w 111"/>
                  <a:gd name="T47" fmla="*/ 1 h 105"/>
                  <a:gd name="T48" fmla="*/ 59 w 111"/>
                  <a:gd name="T49" fmla="*/ 1 h 105"/>
                  <a:gd name="T50" fmla="*/ 47 w 111"/>
                  <a:gd name="T51" fmla="*/ 0 h 105"/>
                  <a:gd name="T52" fmla="*/ 37 w 111"/>
                  <a:gd name="T53" fmla="*/ 5 h 105"/>
                  <a:gd name="T54" fmla="*/ 27 w 111"/>
                  <a:gd name="T55" fmla="*/ 6 h 105"/>
                  <a:gd name="T56" fmla="*/ 20 w 111"/>
                  <a:gd name="T57" fmla="*/ 13 h 105"/>
                  <a:gd name="T58" fmla="*/ 12 w 111"/>
                  <a:gd name="T59" fmla="*/ 20 h 105"/>
                  <a:gd name="T60" fmla="*/ 7 w 111"/>
                  <a:gd name="T61" fmla="*/ 28 h 105"/>
                  <a:gd name="T62" fmla="*/ 2 w 111"/>
                  <a:gd name="T63" fmla="*/ 38 h 105"/>
                  <a:gd name="T64" fmla="*/ 2 w 111"/>
                  <a:gd name="T65" fmla="*/ 50 h 105"/>
                  <a:gd name="T66" fmla="*/ 2 w 111"/>
                  <a:gd name="T67" fmla="*/ 5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05">
                    <a:moveTo>
                      <a:pt x="2" y="50"/>
                    </a:moveTo>
                    <a:lnTo>
                      <a:pt x="0" y="58"/>
                    </a:lnTo>
                    <a:lnTo>
                      <a:pt x="5" y="68"/>
                    </a:lnTo>
                    <a:lnTo>
                      <a:pt x="7" y="77"/>
                    </a:lnTo>
                    <a:lnTo>
                      <a:pt x="14" y="87"/>
                    </a:lnTo>
                    <a:lnTo>
                      <a:pt x="20" y="93"/>
                    </a:lnTo>
                    <a:lnTo>
                      <a:pt x="29" y="100"/>
                    </a:lnTo>
                    <a:lnTo>
                      <a:pt x="39" y="103"/>
                    </a:lnTo>
                    <a:lnTo>
                      <a:pt x="51" y="105"/>
                    </a:lnTo>
                    <a:lnTo>
                      <a:pt x="61" y="103"/>
                    </a:lnTo>
                    <a:lnTo>
                      <a:pt x="72" y="100"/>
                    </a:lnTo>
                    <a:lnTo>
                      <a:pt x="81" y="95"/>
                    </a:lnTo>
                    <a:lnTo>
                      <a:pt x="91" y="92"/>
                    </a:lnTo>
                    <a:lnTo>
                      <a:pt x="96" y="83"/>
                    </a:lnTo>
                    <a:lnTo>
                      <a:pt x="102" y="77"/>
                    </a:lnTo>
                    <a:lnTo>
                      <a:pt x="107" y="67"/>
                    </a:lnTo>
                    <a:lnTo>
                      <a:pt x="111" y="58"/>
                    </a:lnTo>
                    <a:lnTo>
                      <a:pt x="109" y="47"/>
                    </a:lnTo>
                    <a:lnTo>
                      <a:pt x="106" y="36"/>
                    </a:lnTo>
                    <a:lnTo>
                      <a:pt x="101" y="26"/>
                    </a:lnTo>
                    <a:lnTo>
                      <a:pt x="96" y="20"/>
                    </a:lnTo>
                    <a:lnTo>
                      <a:pt x="87" y="13"/>
                    </a:lnTo>
                    <a:lnTo>
                      <a:pt x="79" y="6"/>
                    </a:lnTo>
                    <a:lnTo>
                      <a:pt x="69" y="1"/>
                    </a:lnTo>
                    <a:lnTo>
                      <a:pt x="59" y="1"/>
                    </a:lnTo>
                    <a:lnTo>
                      <a:pt x="47" y="0"/>
                    </a:lnTo>
                    <a:lnTo>
                      <a:pt x="37" y="5"/>
                    </a:lnTo>
                    <a:lnTo>
                      <a:pt x="27" y="6"/>
                    </a:lnTo>
                    <a:lnTo>
                      <a:pt x="20" y="13"/>
                    </a:lnTo>
                    <a:lnTo>
                      <a:pt x="12" y="20"/>
                    </a:lnTo>
                    <a:lnTo>
                      <a:pt x="7" y="28"/>
                    </a:lnTo>
                    <a:lnTo>
                      <a:pt x="2" y="38"/>
                    </a:lnTo>
                    <a:lnTo>
                      <a:pt x="2" y="50"/>
                    </a:lnTo>
                    <a:lnTo>
                      <a:pt x="2" y="50"/>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3" name="Freeform 1107"/>
              <p:cNvSpPr>
                <a:spLocks/>
              </p:cNvSpPr>
              <p:nvPr/>
            </p:nvSpPr>
            <p:spPr bwMode="auto">
              <a:xfrm>
                <a:off x="5225" y="2509"/>
                <a:ext cx="29" cy="31"/>
              </a:xfrm>
              <a:custGeom>
                <a:avLst/>
                <a:gdLst>
                  <a:gd name="T0" fmla="*/ 31 w 59"/>
                  <a:gd name="T1" fmla="*/ 62 h 62"/>
                  <a:gd name="T2" fmla="*/ 41 w 59"/>
                  <a:gd name="T3" fmla="*/ 58 h 62"/>
                  <a:gd name="T4" fmla="*/ 51 w 59"/>
                  <a:gd name="T5" fmla="*/ 52 h 62"/>
                  <a:gd name="T6" fmla="*/ 56 w 59"/>
                  <a:gd name="T7" fmla="*/ 40 h 62"/>
                  <a:gd name="T8" fmla="*/ 59 w 59"/>
                  <a:gd name="T9" fmla="*/ 30 h 62"/>
                  <a:gd name="T10" fmla="*/ 56 w 59"/>
                  <a:gd name="T11" fmla="*/ 16 h 62"/>
                  <a:gd name="T12" fmla="*/ 51 w 59"/>
                  <a:gd name="T13" fmla="*/ 8 h 62"/>
                  <a:gd name="T14" fmla="*/ 41 w 59"/>
                  <a:gd name="T15" fmla="*/ 1 h 62"/>
                  <a:gd name="T16" fmla="*/ 31 w 59"/>
                  <a:gd name="T17" fmla="*/ 0 h 62"/>
                  <a:gd name="T18" fmla="*/ 17 w 59"/>
                  <a:gd name="T19" fmla="*/ 1 h 62"/>
                  <a:gd name="T20" fmla="*/ 9 w 59"/>
                  <a:gd name="T21" fmla="*/ 8 h 62"/>
                  <a:gd name="T22" fmla="*/ 2 w 59"/>
                  <a:gd name="T23" fmla="*/ 16 h 62"/>
                  <a:gd name="T24" fmla="*/ 0 w 59"/>
                  <a:gd name="T25" fmla="*/ 30 h 62"/>
                  <a:gd name="T26" fmla="*/ 2 w 59"/>
                  <a:gd name="T27" fmla="*/ 40 h 62"/>
                  <a:gd name="T28" fmla="*/ 9 w 59"/>
                  <a:gd name="T29" fmla="*/ 52 h 62"/>
                  <a:gd name="T30" fmla="*/ 17 w 59"/>
                  <a:gd name="T31" fmla="*/ 58 h 62"/>
                  <a:gd name="T32" fmla="*/ 31 w 59"/>
                  <a:gd name="T33" fmla="*/ 62 h 62"/>
                  <a:gd name="T34" fmla="*/ 31 w 59"/>
                  <a:gd name="T3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2">
                    <a:moveTo>
                      <a:pt x="31" y="62"/>
                    </a:moveTo>
                    <a:lnTo>
                      <a:pt x="41" y="58"/>
                    </a:lnTo>
                    <a:lnTo>
                      <a:pt x="51" y="52"/>
                    </a:lnTo>
                    <a:lnTo>
                      <a:pt x="56" y="40"/>
                    </a:lnTo>
                    <a:lnTo>
                      <a:pt x="59" y="30"/>
                    </a:lnTo>
                    <a:lnTo>
                      <a:pt x="56" y="16"/>
                    </a:lnTo>
                    <a:lnTo>
                      <a:pt x="51" y="8"/>
                    </a:lnTo>
                    <a:lnTo>
                      <a:pt x="41" y="1"/>
                    </a:lnTo>
                    <a:lnTo>
                      <a:pt x="31" y="0"/>
                    </a:lnTo>
                    <a:lnTo>
                      <a:pt x="17" y="1"/>
                    </a:lnTo>
                    <a:lnTo>
                      <a:pt x="9" y="8"/>
                    </a:lnTo>
                    <a:lnTo>
                      <a:pt x="2" y="16"/>
                    </a:lnTo>
                    <a:lnTo>
                      <a:pt x="0" y="30"/>
                    </a:lnTo>
                    <a:lnTo>
                      <a:pt x="2" y="40"/>
                    </a:lnTo>
                    <a:lnTo>
                      <a:pt x="9" y="52"/>
                    </a:lnTo>
                    <a:lnTo>
                      <a:pt x="17" y="58"/>
                    </a:lnTo>
                    <a:lnTo>
                      <a:pt x="31" y="62"/>
                    </a:lnTo>
                    <a:lnTo>
                      <a:pt x="31" y="62"/>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4" name="Freeform 1108"/>
              <p:cNvSpPr>
                <a:spLocks/>
              </p:cNvSpPr>
              <p:nvPr/>
            </p:nvSpPr>
            <p:spPr bwMode="auto">
              <a:xfrm>
                <a:off x="5230" y="2514"/>
                <a:ext cx="15" cy="16"/>
              </a:xfrm>
              <a:custGeom>
                <a:avLst/>
                <a:gdLst>
                  <a:gd name="T0" fmla="*/ 16 w 31"/>
                  <a:gd name="T1" fmla="*/ 32 h 32"/>
                  <a:gd name="T2" fmla="*/ 26 w 31"/>
                  <a:gd name="T3" fmla="*/ 27 h 32"/>
                  <a:gd name="T4" fmla="*/ 31 w 31"/>
                  <a:gd name="T5" fmla="*/ 15 h 32"/>
                  <a:gd name="T6" fmla="*/ 26 w 31"/>
                  <a:gd name="T7" fmla="*/ 5 h 32"/>
                  <a:gd name="T8" fmla="*/ 16 w 31"/>
                  <a:gd name="T9" fmla="*/ 0 h 32"/>
                  <a:gd name="T10" fmla="*/ 4 w 31"/>
                  <a:gd name="T11" fmla="*/ 5 h 32"/>
                  <a:gd name="T12" fmla="*/ 0 w 31"/>
                  <a:gd name="T13" fmla="*/ 15 h 32"/>
                  <a:gd name="T14" fmla="*/ 4 w 31"/>
                  <a:gd name="T15" fmla="*/ 27 h 32"/>
                  <a:gd name="T16" fmla="*/ 16 w 31"/>
                  <a:gd name="T17" fmla="*/ 32 h 32"/>
                  <a:gd name="T18" fmla="*/ 16 w 31"/>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16" y="32"/>
                    </a:moveTo>
                    <a:lnTo>
                      <a:pt x="26" y="27"/>
                    </a:lnTo>
                    <a:lnTo>
                      <a:pt x="31" y="15"/>
                    </a:lnTo>
                    <a:lnTo>
                      <a:pt x="26" y="5"/>
                    </a:lnTo>
                    <a:lnTo>
                      <a:pt x="16" y="0"/>
                    </a:lnTo>
                    <a:lnTo>
                      <a:pt x="4" y="5"/>
                    </a:lnTo>
                    <a:lnTo>
                      <a:pt x="0" y="15"/>
                    </a:lnTo>
                    <a:lnTo>
                      <a:pt x="4" y="27"/>
                    </a:lnTo>
                    <a:lnTo>
                      <a:pt x="16" y="32"/>
                    </a:lnTo>
                    <a:lnTo>
                      <a:pt x="16" y="32"/>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5" name="Freeform 1109"/>
              <p:cNvSpPr>
                <a:spLocks/>
              </p:cNvSpPr>
              <p:nvPr/>
            </p:nvSpPr>
            <p:spPr bwMode="auto">
              <a:xfrm>
                <a:off x="5177" y="2542"/>
                <a:ext cx="53" cy="53"/>
              </a:xfrm>
              <a:custGeom>
                <a:avLst/>
                <a:gdLst>
                  <a:gd name="T0" fmla="*/ 2 w 105"/>
                  <a:gd name="T1" fmla="*/ 48 h 105"/>
                  <a:gd name="T2" fmla="*/ 0 w 105"/>
                  <a:gd name="T3" fmla="*/ 58 h 105"/>
                  <a:gd name="T4" fmla="*/ 3 w 105"/>
                  <a:gd name="T5" fmla="*/ 68 h 105"/>
                  <a:gd name="T6" fmla="*/ 7 w 105"/>
                  <a:gd name="T7" fmla="*/ 77 h 105"/>
                  <a:gd name="T8" fmla="*/ 13 w 105"/>
                  <a:gd name="T9" fmla="*/ 87 h 105"/>
                  <a:gd name="T10" fmla="*/ 19 w 105"/>
                  <a:gd name="T11" fmla="*/ 92 h 105"/>
                  <a:gd name="T12" fmla="*/ 29 w 105"/>
                  <a:gd name="T13" fmla="*/ 98 h 105"/>
                  <a:gd name="T14" fmla="*/ 39 w 105"/>
                  <a:gd name="T15" fmla="*/ 102 h 105"/>
                  <a:gd name="T16" fmla="*/ 50 w 105"/>
                  <a:gd name="T17" fmla="*/ 105 h 105"/>
                  <a:gd name="T18" fmla="*/ 59 w 105"/>
                  <a:gd name="T19" fmla="*/ 103 h 105"/>
                  <a:gd name="T20" fmla="*/ 67 w 105"/>
                  <a:gd name="T21" fmla="*/ 100 h 105"/>
                  <a:gd name="T22" fmla="*/ 77 w 105"/>
                  <a:gd name="T23" fmla="*/ 95 h 105"/>
                  <a:gd name="T24" fmla="*/ 87 w 105"/>
                  <a:gd name="T25" fmla="*/ 92 h 105"/>
                  <a:gd name="T26" fmla="*/ 92 w 105"/>
                  <a:gd name="T27" fmla="*/ 83 h 105"/>
                  <a:gd name="T28" fmla="*/ 99 w 105"/>
                  <a:gd name="T29" fmla="*/ 77 h 105"/>
                  <a:gd name="T30" fmla="*/ 102 w 105"/>
                  <a:gd name="T31" fmla="*/ 67 h 105"/>
                  <a:gd name="T32" fmla="*/ 105 w 105"/>
                  <a:gd name="T33" fmla="*/ 56 h 105"/>
                  <a:gd name="T34" fmla="*/ 104 w 105"/>
                  <a:gd name="T35" fmla="*/ 45 h 105"/>
                  <a:gd name="T36" fmla="*/ 102 w 105"/>
                  <a:gd name="T37" fmla="*/ 35 h 105"/>
                  <a:gd name="T38" fmla="*/ 97 w 105"/>
                  <a:gd name="T39" fmla="*/ 25 h 105"/>
                  <a:gd name="T40" fmla="*/ 92 w 105"/>
                  <a:gd name="T41" fmla="*/ 18 h 105"/>
                  <a:gd name="T42" fmla="*/ 84 w 105"/>
                  <a:gd name="T43" fmla="*/ 11 h 105"/>
                  <a:gd name="T44" fmla="*/ 75 w 105"/>
                  <a:gd name="T45" fmla="*/ 6 h 105"/>
                  <a:gd name="T46" fmla="*/ 67 w 105"/>
                  <a:gd name="T47" fmla="*/ 1 h 105"/>
                  <a:gd name="T48" fmla="*/ 59 w 105"/>
                  <a:gd name="T49" fmla="*/ 1 h 105"/>
                  <a:gd name="T50" fmla="*/ 47 w 105"/>
                  <a:gd name="T51" fmla="*/ 0 h 105"/>
                  <a:gd name="T52" fmla="*/ 37 w 105"/>
                  <a:gd name="T53" fmla="*/ 3 h 105"/>
                  <a:gd name="T54" fmla="*/ 27 w 105"/>
                  <a:gd name="T55" fmla="*/ 6 h 105"/>
                  <a:gd name="T56" fmla="*/ 19 w 105"/>
                  <a:gd name="T57" fmla="*/ 13 h 105"/>
                  <a:gd name="T58" fmla="*/ 10 w 105"/>
                  <a:gd name="T59" fmla="*/ 18 h 105"/>
                  <a:gd name="T60" fmla="*/ 5 w 105"/>
                  <a:gd name="T61" fmla="*/ 28 h 105"/>
                  <a:gd name="T62" fmla="*/ 2 w 105"/>
                  <a:gd name="T63" fmla="*/ 36 h 105"/>
                  <a:gd name="T64" fmla="*/ 2 w 105"/>
                  <a:gd name="T65" fmla="*/ 48 h 105"/>
                  <a:gd name="T66" fmla="*/ 2 w 105"/>
                  <a:gd name="T67"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5">
                    <a:moveTo>
                      <a:pt x="2" y="48"/>
                    </a:moveTo>
                    <a:lnTo>
                      <a:pt x="0" y="58"/>
                    </a:lnTo>
                    <a:lnTo>
                      <a:pt x="3" y="68"/>
                    </a:lnTo>
                    <a:lnTo>
                      <a:pt x="7" y="77"/>
                    </a:lnTo>
                    <a:lnTo>
                      <a:pt x="13" y="87"/>
                    </a:lnTo>
                    <a:lnTo>
                      <a:pt x="19" y="92"/>
                    </a:lnTo>
                    <a:lnTo>
                      <a:pt x="29" y="98"/>
                    </a:lnTo>
                    <a:lnTo>
                      <a:pt x="39" y="102"/>
                    </a:lnTo>
                    <a:lnTo>
                      <a:pt x="50" y="105"/>
                    </a:lnTo>
                    <a:lnTo>
                      <a:pt x="59" y="103"/>
                    </a:lnTo>
                    <a:lnTo>
                      <a:pt x="67" y="100"/>
                    </a:lnTo>
                    <a:lnTo>
                      <a:pt x="77" y="95"/>
                    </a:lnTo>
                    <a:lnTo>
                      <a:pt x="87" y="92"/>
                    </a:lnTo>
                    <a:lnTo>
                      <a:pt x="92" y="83"/>
                    </a:lnTo>
                    <a:lnTo>
                      <a:pt x="99" y="77"/>
                    </a:lnTo>
                    <a:lnTo>
                      <a:pt x="102" y="67"/>
                    </a:lnTo>
                    <a:lnTo>
                      <a:pt x="105" y="56"/>
                    </a:lnTo>
                    <a:lnTo>
                      <a:pt x="104" y="45"/>
                    </a:lnTo>
                    <a:lnTo>
                      <a:pt x="102" y="35"/>
                    </a:lnTo>
                    <a:lnTo>
                      <a:pt x="97" y="25"/>
                    </a:lnTo>
                    <a:lnTo>
                      <a:pt x="92" y="18"/>
                    </a:lnTo>
                    <a:lnTo>
                      <a:pt x="84" y="11"/>
                    </a:lnTo>
                    <a:lnTo>
                      <a:pt x="75" y="6"/>
                    </a:lnTo>
                    <a:lnTo>
                      <a:pt x="67" y="1"/>
                    </a:lnTo>
                    <a:lnTo>
                      <a:pt x="59" y="1"/>
                    </a:lnTo>
                    <a:lnTo>
                      <a:pt x="47" y="0"/>
                    </a:lnTo>
                    <a:lnTo>
                      <a:pt x="37" y="3"/>
                    </a:lnTo>
                    <a:lnTo>
                      <a:pt x="27" y="6"/>
                    </a:lnTo>
                    <a:lnTo>
                      <a:pt x="19" y="13"/>
                    </a:lnTo>
                    <a:lnTo>
                      <a:pt x="10" y="18"/>
                    </a:lnTo>
                    <a:lnTo>
                      <a:pt x="5" y="28"/>
                    </a:lnTo>
                    <a:lnTo>
                      <a:pt x="2" y="36"/>
                    </a:lnTo>
                    <a:lnTo>
                      <a:pt x="2" y="48"/>
                    </a:lnTo>
                    <a:lnTo>
                      <a:pt x="2" y="48"/>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6" name="Freeform 1110"/>
              <p:cNvSpPr>
                <a:spLocks/>
              </p:cNvSpPr>
              <p:nvPr/>
            </p:nvSpPr>
            <p:spPr bwMode="auto">
              <a:xfrm>
                <a:off x="5187" y="2552"/>
                <a:ext cx="30" cy="30"/>
              </a:xfrm>
              <a:custGeom>
                <a:avLst/>
                <a:gdLst>
                  <a:gd name="T0" fmla="*/ 30 w 60"/>
                  <a:gd name="T1" fmla="*/ 60 h 60"/>
                  <a:gd name="T2" fmla="*/ 40 w 60"/>
                  <a:gd name="T3" fmla="*/ 57 h 60"/>
                  <a:gd name="T4" fmla="*/ 52 w 60"/>
                  <a:gd name="T5" fmla="*/ 50 h 60"/>
                  <a:gd name="T6" fmla="*/ 57 w 60"/>
                  <a:gd name="T7" fmla="*/ 40 h 60"/>
                  <a:gd name="T8" fmla="*/ 60 w 60"/>
                  <a:gd name="T9" fmla="*/ 30 h 60"/>
                  <a:gd name="T10" fmla="*/ 57 w 60"/>
                  <a:gd name="T11" fmla="*/ 17 h 60"/>
                  <a:gd name="T12" fmla="*/ 52 w 60"/>
                  <a:gd name="T13" fmla="*/ 7 h 60"/>
                  <a:gd name="T14" fmla="*/ 40 w 60"/>
                  <a:gd name="T15" fmla="*/ 0 h 60"/>
                  <a:gd name="T16" fmla="*/ 30 w 60"/>
                  <a:gd name="T17" fmla="*/ 0 h 60"/>
                  <a:gd name="T18" fmla="*/ 17 w 60"/>
                  <a:gd name="T19" fmla="*/ 0 h 60"/>
                  <a:gd name="T20" fmla="*/ 9 w 60"/>
                  <a:gd name="T21" fmla="*/ 7 h 60"/>
                  <a:gd name="T22" fmla="*/ 2 w 60"/>
                  <a:gd name="T23" fmla="*/ 17 h 60"/>
                  <a:gd name="T24" fmla="*/ 0 w 60"/>
                  <a:gd name="T25" fmla="*/ 30 h 60"/>
                  <a:gd name="T26" fmla="*/ 2 w 60"/>
                  <a:gd name="T27" fmla="*/ 40 h 60"/>
                  <a:gd name="T28" fmla="*/ 9 w 60"/>
                  <a:gd name="T29" fmla="*/ 50 h 60"/>
                  <a:gd name="T30" fmla="*/ 17 w 60"/>
                  <a:gd name="T31" fmla="*/ 57 h 60"/>
                  <a:gd name="T32" fmla="*/ 30 w 60"/>
                  <a:gd name="T33" fmla="*/ 60 h 60"/>
                  <a:gd name="T34" fmla="*/ 30 w 60"/>
                  <a:gd name="T3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0">
                    <a:moveTo>
                      <a:pt x="30" y="60"/>
                    </a:moveTo>
                    <a:lnTo>
                      <a:pt x="40" y="57"/>
                    </a:lnTo>
                    <a:lnTo>
                      <a:pt x="52" y="50"/>
                    </a:lnTo>
                    <a:lnTo>
                      <a:pt x="57" y="40"/>
                    </a:lnTo>
                    <a:lnTo>
                      <a:pt x="60" y="30"/>
                    </a:lnTo>
                    <a:lnTo>
                      <a:pt x="57" y="17"/>
                    </a:lnTo>
                    <a:lnTo>
                      <a:pt x="52" y="7"/>
                    </a:lnTo>
                    <a:lnTo>
                      <a:pt x="40" y="0"/>
                    </a:lnTo>
                    <a:lnTo>
                      <a:pt x="30" y="0"/>
                    </a:lnTo>
                    <a:lnTo>
                      <a:pt x="17" y="0"/>
                    </a:lnTo>
                    <a:lnTo>
                      <a:pt x="9" y="7"/>
                    </a:lnTo>
                    <a:lnTo>
                      <a:pt x="2" y="17"/>
                    </a:lnTo>
                    <a:lnTo>
                      <a:pt x="0" y="30"/>
                    </a:lnTo>
                    <a:lnTo>
                      <a:pt x="2" y="40"/>
                    </a:lnTo>
                    <a:lnTo>
                      <a:pt x="9" y="50"/>
                    </a:lnTo>
                    <a:lnTo>
                      <a:pt x="17" y="57"/>
                    </a:lnTo>
                    <a:lnTo>
                      <a:pt x="30" y="60"/>
                    </a:lnTo>
                    <a:lnTo>
                      <a:pt x="30" y="60"/>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7" name="Freeform 1111"/>
              <p:cNvSpPr>
                <a:spLocks/>
              </p:cNvSpPr>
              <p:nvPr/>
            </p:nvSpPr>
            <p:spPr bwMode="auto">
              <a:xfrm>
                <a:off x="5192" y="2557"/>
                <a:ext cx="15" cy="15"/>
              </a:xfrm>
              <a:custGeom>
                <a:avLst/>
                <a:gdLst>
                  <a:gd name="T0" fmla="*/ 15 w 30"/>
                  <a:gd name="T1" fmla="*/ 30 h 30"/>
                  <a:gd name="T2" fmla="*/ 25 w 30"/>
                  <a:gd name="T3" fmla="*/ 25 h 30"/>
                  <a:gd name="T4" fmla="*/ 30 w 30"/>
                  <a:gd name="T5" fmla="*/ 15 h 30"/>
                  <a:gd name="T6" fmla="*/ 25 w 30"/>
                  <a:gd name="T7" fmla="*/ 3 h 30"/>
                  <a:gd name="T8" fmla="*/ 15 w 30"/>
                  <a:gd name="T9" fmla="*/ 0 h 30"/>
                  <a:gd name="T10" fmla="*/ 5 w 30"/>
                  <a:gd name="T11" fmla="*/ 3 h 30"/>
                  <a:gd name="T12" fmla="*/ 0 w 30"/>
                  <a:gd name="T13" fmla="*/ 15 h 30"/>
                  <a:gd name="T14" fmla="*/ 5 w 30"/>
                  <a:gd name="T15" fmla="*/ 25 h 30"/>
                  <a:gd name="T16" fmla="*/ 15 w 30"/>
                  <a:gd name="T17" fmla="*/ 30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lnTo>
                      <a:pt x="25" y="25"/>
                    </a:lnTo>
                    <a:lnTo>
                      <a:pt x="30" y="15"/>
                    </a:lnTo>
                    <a:lnTo>
                      <a:pt x="25" y="3"/>
                    </a:lnTo>
                    <a:lnTo>
                      <a:pt x="15" y="0"/>
                    </a:lnTo>
                    <a:lnTo>
                      <a:pt x="5" y="3"/>
                    </a:lnTo>
                    <a:lnTo>
                      <a:pt x="0" y="15"/>
                    </a:lnTo>
                    <a:lnTo>
                      <a:pt x="5" y="25"/>
                    </a:lnTo>
                    <a:lnTo>
                      <a:pt x="15" y="30"/>
                    </a:lnTo>
                    <a:lnTo>
                      <a:pt x="15" y="30"/>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8" name="Freeform 1112"/>
              <p:cNvSpPr>
                <a:spLocks/>
              </p:cNvSpPr>
              <p:nvPr/>
            </p:nvSpPr>
            <p:spPr bwMode="auto">
              <a:xfrm>
                <a:off x="5244" y="2562"/>
                <a:ext cx="24" cy="51"/>
              </a:xfrm>
              <a:custGeom>
                <a:avLst/>
                <a:gdLst>
                  <a:gd name="T0" fmla="*/ 2 w 48"/>
                  <a:gd name="T1" fmla="*/ 49 h 102"/>
                  <a:gd name="T2" fmla="*/ 2 w 48"/>
                  <a:gd name="T3" fmla="*/ 39 h 102"/>
                  <a:gd name="T4" fmla="*/ 5 w 48"/>
                  <a:gd name="T5" fmla="*/ 29 h 102"/>
                  <a:gd name="T6" fmla="*/ 8 w 48"/>
                  <a:gd name="T7" fmla="*/ 20 h 102"/>
                  <a:gd name="T8" fmla="*/ 15 w 48"/>
                  <a:gd name="T9" fmla="*/ 15 h 102"/>
                  <a:gd name="T10" fmla="*/ 20 w 48"/>
                  <a:gd name="T11" fmla="*/ 8 h 102"/>
                  <a:gd name="T12" fmla="*/ 28 w 48"/>
                  <a:gd name="T13" fmla="*/ 3 h 102"/>
                  <a:gd name="T14" fmla="*/ 38 w 48"/>
                  <a:gd name="T15" fmla="*/ 0 h 102"/>
                  <a:gd name="T16" fmla="*/ 48 w 48"/>
                  <a:gd name="T17" fmla="*/ 0 h 102"/>
                  <a:gd name="T18" fmla="*/ 48 w 48"/>
                  <a:gd name="T19" fmla="*/ 12 h 102"/>
                  <a:gd name="T20" fmla="*/ 48 w 48"/>
                  <a:gd name="T21" fmla="*/ 25 h 102"/>
                  <a:gd name="T22" fmla="*/ 48 w 48"/>
                  <a:gd name="T23" fmla="*/ 37 h 102"/>
                  <a:gd name="T24" fmla="*/ 48 w 48"/>
                  <a:gd name="T25" fmla="*/ 50 h 102"/>
                  <a:gd name="T26" fmla="*/ 48 w 48"/>
                  <a:gd name="T27" fmla="*/ 62 h 102"/>
                  <a:gd name="T28" fmla="*/ 48 w 48"/>
                  <a:gd name="T29" fmla="*/ 75 h 102"/>
                  <a:gd name="T30" fmla="*/ 48 w 48"/>
                  <a:gd name="T31" fmla="*/ 89 h 102"/>
                  <a:gd name="T32" fmla="*/ 48 w 48"/>
                  <a:gd name="T33" fmla="*/ 102 h 102"/>
                  <a:gd name="T34" fmla="*/ 37 w 48"/>
                  <a:gd name="T35" fmla="*/ 99 h 102"/>
                  <a:gd name="T36" fmla="*/ 28 w 48"/>
                  <a:gd name="T37" fmla="*/ 95 h 102"/>
                  <a:gd name="T38" fmla="*/ 18 w 48"/>
                  <a:gd name="T39" fmla="*/ 90 h 102"/>
                  <a:gd name="T40" fmla="*/ 13 w 48"/>
                  <a:gd name="T41" fmla="*/ 85 h 102"/>
                  <a:gd name="T42" fmla="*/ 7 w 48"/>
                  <a:gd name="T43" fmla="*/ 75 h 102"/>
                  <a:gd name="T44" fmla="*/ 3 w 48"/>
                  <a:gd name="T45" fmla="*/ 67 h 102"/>
                  <a:gd name="T46" fmla="*/ 0 w 48"/>
                  <a:gd name="T47" fmla="*/ 57 h 102"/>
                  <a:gd name="T48" fmla="*/ 2 w 48"/>
                  <a:gd name="T49" fmla="*/ 49 h 102"/>
                  <a:gd name="T50" fmla="*/ 2 w 48"/>
                  <a:gd name="T5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02">
                    <a:moveTo>
                      <a:pt x="2" y="49"/>
                    </a:moveTo>
                    <a:lnTo>
                      <a:pt x="2" y="39"/>
                    </a:lnTo>
                    <a:lnTo>
                      <a:pt x="5" y="29"/>
                    </a:lnTo>
                    <a:lnTo>
                      <a:pt x="8" y="20"/>
                    </a:lnTo>
                    <a:lnTo>
                      <a:pt x="15" y="15"/>
                    </a:lnTo>
                    <a:lnTo>
                      <a:pt x="20" y="8"/>
                    </a:lnTo>
                    <a:lnTo>
                      <a:pt x="28" y="3"/>
                    </a:lnTo>
                    <a:lnTo>
                      <a:pt x="38" y="0"/>
                    </a:lnTo>
                    <a:lnTo>
                      <a:pt x="48" y="0"/>
                    </a:lnTo>
                    <a:lnTo>
                      <a:pt x="48" y="12"/>
                    </a:lnTo>
                    <a:lnTo>
                      <a:pt x="48" y="25"/>
                    </a:lnTo>
                    <a:lnTo>
                      <a:pt x="48" y="37"/>
                    </a:lnTo>
                    <a:lnTo>
                      <a:pt x="48" y="50"/>
                    </a:lnTo>
                    <a:lnTo>
                      <a:pt x="48" y="62"/>
                    </a:lnTo>
                    <a:lnTo>
                      <a:pt x="48" y="75"/>
                    </a:lnTo>
                    <a:lnTo>
                      <a:pt x="48" y="89"/>
                    </a:lnTo>
                    <a:lnTo>
                      <a:pt x="48" y="102"/>
                    </a:lnTo>
                    <a:lnTo>
                      <a:pt x="37" y="99"/>
                    </a:lnTo>
                    <a:lnTo>
                      <a:pt x="28" y="95"/>
                    </a:lnTo>
                    <a:lnTo>
                      <a:pt x="18" y="90"/>
                    </a:lnTo>
                    <a:lnTo>
                      <a:pt x="13" y="85"/>
                    </a:lnTo>
                    <a:lnTo>
                      <a:pt x="7" y="75"/>
                    </a:lnTo>
                    <a:lnTo>
                      <a:pt x="3" y="67"/>
                    </a:lnTo>
                    <a:lnTo>
                      <a:pt x="0" y="57"/>
                    </a:lnTo>
                    <a:lnTo>
                      <a:pt x="2" y="49"/>
                    </a:lnTo>
                    <a:lnTo>
                      <a:pt x="2" y="49"/>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29" name="Freeform 1113"/>
              <p:cNvSpPr>
                <a:spLocks/>
              </p:cNvSpPr>
              <p:nvPr/>
            </p:nvSpPr>
            <p:spPr bwMode="auto">
              <a:xfrm>
                <a:off x="5251" y="2574"/>
                <a:ext cx="22" cy="22"/>
              </a:xfrm>
              <a:custGeom>
                <a:avLst/>
                <a:gdLst>
                  <a:gd name="T0" fmla="*/ 23 w 43"/>
                  <a:gd name="T1" fmla="*/ 44 h 44"/>
                  <a:gd name="T2" fmla="*/ 37 w 43"/>
                  <a:gd name="T3" fmla="*/ 37 h 44"/>
                  <a:gd name="T4" fmla="*/ 43 w 43"/>
                  <a:gd name="T5" fmla="*/ 24 h 44"/>
                  <a:gd name="T6" fmla="*/ 40 w 43"/>
                  <a:gd name="T7" fmla="*/ 14 h 44"/>
                  <a:gd name="T8" fmla="*/ 37 w 43"/>
                  <a:gd name="T9" fmla="*/ 7 h 44"/>
                  <a:gd name="T10" fmla="*/ 30 w 43"/>
                  <a:gd name="T11" fmla="*/ 0 h 44"/>
                  <a:gd name="T12" fmla="*/ 23 w 43"/>
                  <a:gd name="T13" fmla="*/ 0 h 44"/>
                  <a:gd name="T14" fmla="*/ 13 w 43"/>
                  <a:gd name="T15" fmla="*/ 0 h 44"/>
                  <a:gd name="T16" fmla="*/ 7 w 43"/>
                  <a:gd name="T17" fmla="*/ 7 h 44"/>
                  <a:gd name="T18" fmla="*/ 0 w 43"/>
                  <a:gd name="T19" fmla="*/ 14 h 44"/>
                  <a:gd name="T20" fmla="*/ 0 w 43"/>
                  <a:gd name="T21" fmla="*/ 24 h 44"/>
                  <a:gd name="T22" fmla="*/ 0 w 43"/>
                  <a:gd name="T23" fmla="*/ 30 h 44"/>
                  <a:gd name="T24" fmla="*/ 7 w 43"/>
                  <a:gd name="T25" fmla="*/ 37 h 44"/>
                  <a:gd name="T26" fmla="*/ 13 w 43"/>
                  <a:gd name="T27" fmla="*/ 40 h 44"/>
                  <a:gd name="T28" fmla="*/ 23 w 43"/>
                  <a:gd name="T29" fmla="*/ 44 h 44"/>
                  <a:gd name="T30" fmla="*/ 23 w 43"/>
                  <a:gd name="T3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44">
                    <a:moveTo>
                      <a:pt x="23" y="44"/>
                    </a:moveTo>
                    <a:lnTo>
                      <a:pt x="37" y="37"/>
                    </a:lnTo>
                    <a:lnTo>
                      <a:pt x="43" y="24"/>
                    </a:lnTo>
                    <a:lnTo>
                      <a:pt x="40" y="14"/>
                    </a:lnTo>
                    <a:lnTo>
                      <a:pt x="37" y="7"/>
                    </a:lnTo>
                    <a:lnTo>
                      <a:pt x="30" y="0"/>
                    </a:lnTo>
                    <a:lnTo>
                      <a:pt x="23" y="0"/>
                    </a:lnTo>
                    <a:lnTo>
                      <a:pt x="13" y="0"/>
                    </a:lnTo>
                    <a:lnTo>
                      <a:pt x="7" y="7"/>
                    </a:lnTo>
                    <a:lnTo>
                      <a:pt x="0" y="14"/>
                    </a:lnTo>
                    <a:lnTo>
                      <a:pt x="0" y="24"/>
                    </a:lnTo>
                    <a:lnTo>
                      <a:pt x="0" y="30"/>
                    </a:lnTo>
                    <a:lnTo>
                      <a:pt x="7" y="37"/>
                    </a:lnTo>
                    <a:lnTo>
                      <a:pt x="13" y="40"/>
                    </a:lnTo>
                    <a:lnTo>
                      <a:pt x="23" y="44"/>
                    </a:lnTo>
                    <a:lnTo>
                      <a:pt x="23" y="44"/>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0" name="Freeform 1114"/>
              <p:cNvSpPr>
                <a:spLocks/>
              </p:cNvSpPr>
              <p:nvPr/>
            </p:nvSpPr>
            <p:spPr bwMode="auto">
              <a:xfrm>
                <a:off x="5162" y="2655"/>
                <a:ext cx="53" cy="53"/>
              </a:xfrm>
              <a:custGeom>
                <a:avLst/>
                <a:gdLst>
                  <a:gd name="T0" fmla="*/ 2 w 105"/>
                  <a:gd name="T1" fmla="*/ 49 h 106"/>
                  <a:gd name="T2" fmla="*/ 0 w 105"/>
                  <a:gd name="T3" fmla="*/ 57 h 106"/>
                  <a:gd name="T4" fmla="*/ 2 w 105"/>
                  <a:gd name="T5" fmla="*/ 67 h 106"/>
                  <a:gd name="T6" fmla="*/ 5 w 105"/>
                  <a:gd name="T7" fmla="*/ 76 h 106"/>
                  <a:gd name="T8" fmla="*/ 12 w 105"/>
                  <a:gd name="T9" fmla="*/ 86 h 106"/>
                  <a:gd name="T10" fmla="*/ 17 w 105"/>
                  <a:gd name="T11" fmla="*/ 91 h 106"/>
                  <a:gd name="T12" fmla="*/ 27 w 105"/>
                  <a:gd name="T13" fmla="*/ 97 h 106"/>
                  <a:gd name="T14" fmla="*/ 37 w 105"/>
                  <a:gd name="T15" fmla="*/ 102 h 106"/>
                  <a:gd name="T16" fmla="*/ 50 w 105"/>
                  <a:gd name="T17" fmla="*/ 106 h 106"/>
                  <a:gd name="T18" fmla="*/ 59 w 105"/>
                  <a:gd name="T19" fmla="*/ 104 h 106"/>
                  <a:gd name="T20" fmla="*/ 69 w 105"/>
                  <a:gd name="T21" fmla="*/ 101 h 106"/>
                  <a:gd name="T22" fmla="*/ 77 w 105"/>
                  <a:gd name="T23" fmla="*/ 96 h 106"/>
                  <a:gd name="T24" fmla="*/ 87 w 105"/>
                  <a:gd name="T25" fmla="*/ 92 h 106"/>
                  <a:gd name="T26" fmla="*/ 90 w 105"/>
                  <a:gd name="T27" fmla="*/ 84 h 106"/>
                  <a:gd name="T28" fmla="*/ 97 w 105"/>
                  <a:gd name="T29" fmla="*/ 76 h 106"/>
                  <a:gd name="T30" fmla="*/ 104 w 105"/>
                  <a:gd name="T31" fmla="*/ 66 h 106"/>
                  <a:gd name="T32" fmla="*/ 105 w 105"/>
                  <a:gd name="T33" fmla="*/ 57 h 106"/>
                  <a:gd name="T34" fmla="*/ 104 w 105"/>
                  <a:gd name="T35" fmla="*/ 46 h 106"/>
                  <a:gd name="T36" fmla="*/ 102 w 105"/>
                  <a:gd name="T37" fmla="*/ 36 h 106"/>
                  <a:gd name="T38" fmla="*/ 97 w 105"/>
                  <a:gd name="T39" fmla="*/ 25 h 106"/>
                  <a:gd name="T40" fmla="*/ 94 w 105"/>
                  <a:gd name="T41" fmla="*/ 19 h 106"/>
                  <a:gd name="T42" fmla="*/ 85 w 105"/>
                  <a:gd name="T43" fmla="*/ 10 h 106"/>
                  <a:gd name="T44" fmla="*/ 77 w 105"/>
                  <a:gd name="T45" fmla="*/ 5 h 106"/>
                  <a:gd name="T46" fmla="*/ 67 w 105"/>
                  <a:gd name="T47" fmla="*/ 0 h 106"/>
                  <a:gd name="T48" fmla="*/ 57 w 105"/>
                  <a:gd name="T49" fmla="*/ 0 h 106"/>
                  <a:gd name="T50" fmla="*/ 47 w 105"/>
                  <a:gd name="T51" fmla="*/ 0 h 106"/>
                  <a:gd name="T52" fmla="*/ 37 w 105"/>
                  <a:gd name="T53" fmla="*/ 4 h 106"/>
                  <a:gd name="T54" fmla="*/ 27 w 105"/>
                  <a:gd name="T55" fmla="*/ 7 h 106"/>
                  <a:gd name="T56" fmla="*/ 18 w 105"/>
                  <a:gd name="T57" fmla="*/ 14 h 106"/>
                  <a:gd name="T58" fmla="*/ 10 w 105"/>
                  <a:gd name="T59" fmla="*/ 19 h 106"/>
                  <a:gd name="T60" fmla="*/ 5 w 105"/>
                  <a:gd name="T61" fmla="*/ 29 h 106"/>
                  <a:gd name="T62" fmla="*/ 2 w 105"/>
                  <a:gd name="T63" fmla="*/ 37 h 106"/>
                  <a:gd name="T64" fmla="*/ 2 w 105"/>
                  <a:gd name="T65" fmla="*/ 49 h 106"/>
                  <a:gd name="T66" fmla="*/ 2 w 105"/>
                  <a:gd name="T67" fmla="*/ 4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6">
                    <a:moveTo>
                      <a:pt x="2" y="49"/>
                    </a:moveTo>
                    <a:lnTo>
                      <a:pt x="0" y="57"/>
                    </a:lnTo>
                    <a:lnTo>
                      <a:pt x="2" y="67"/>
                    </a:lnTo>
                    <a:lnTo>
                      <a:pt x="5" y="76"/>
                    </a:lnTo>
                    <a:lnTo>
                      <a:pt x="12" y="86"/>
                    </a:lnTo>
                    <a:lnTo>
                      <a:pt x="17" y="91"/>
                    </a:lnTo>
                    <a:lnTo>
                      <a:pt x="27" y="97"/>
                    </a:lnTo>
                    <a:lnTo>
                      <a:pt x="37" y="102"/>
                    </a:lnTo>
                    <a:lnTo>
                      <a:pt x="50" y="106"/>
                    </a:lnTo>
                    <a:lnTo>
                      <a:pt x="59" y="104"/>
                    </a:lnTo>
                    <a:lnTo>
                      <a:pt x="69" y="101"/>
                    </a:lnTo>
                    <a:lnTo>
                      <a:pt x="77" y="96"/>
                    </a:lnTo>
                    <a:lnTo>
                      <a:pt x="87" y="92"/>
                    </a:lnTo>
                    <a:lnTo>
                      <a:pt x="90" y="84"/>
                    </a:lnTo>
                    <a:lnTo>
                      <a:pt x="97" y="76"/>
                    </a:lnTo>
                    <a:lnTo>
                      <a:pt x="104" y="66"/>
                    </a:lnTo>
                    <a:lnTo>
                      <a:pt x="105" y="57"/>
                    </a:lnTo>
                    <a:lnTo>
                      <a:pt x="104" y="46"/>
                    </a:lnTo>
                    <a:lnTo>
                      <a:pt x="102" y="36"/>
                    </a:lnTo>
                    <a:lnTo>
                      <a:pt x="97" y="25"/>
                    </a:lnTo>
                    <a:lnTo>
                      <a:pt x="94" y="19"/>
                    </a:lnTo>
                    <a:lnTo>
                      <a:pt x="85" y="10"/>
                    </a:lnTo>
                    <a:lnTo>
                      <a:pt x="77" y="5"/>
                    </a:lnTo>
                    <a:lnTo>
                      <a:pt x="67" y="0"/>
                    </a:lnTo>
                    <a:lnTo>
                      <a:pt x="57" y="0"/>
                    </a:lnTo>
                    <a:lnTo>
                      <a:pt x="47" y="0"/>
                    </a:lnTo>
                    <a:lnTo>
                      <a:pt x="37" y="4"/>
                    </a:lnTo>
                    <a:lnTo>
                      <a:pt x="27" y="7"/>
                    </a:lnTo>
                    <a:lnTo>
                      <a:pt x="18" y="14"/>
                    </a:lnTo>
                    <a:lnTo>
                      <a:pt x="10" y="19"/>
                    </a:lnTo>
                    <a:lnTo>
                      <a:pt x="5" y="29"/>
                    </a:lnTo>
                    <a:lnTo>
                      <a:pt x="2" y="37"/>
                    </a:lnTo>
                    <a:lnTo>
                      <a:pt x="2" y="49"/>
                    </a:lnTo>
                    <a:lnTo>
                      <a:pt x="2" y="49"/>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1" name="Freeform 1115"/>
              <p:cNvSpPr>
                <a:spLocks/>
              </p:cNvSpPr>
              <p:nvPr/>
            </p:nvSpPr>
            <p:spPr bwMode="auto">
              <a:xfrm>
                <a:off x="5169" y="2664"/>
                <a:ext cx="31" cy="32"/>
              </a:xfrm>
              <a:custGeom>
                <a:avLst/>
                <a:gdLst>
                  <a:gd name="T0" fmla="*/ 32 w 62"/>
                  <a:gd name="T1" fmla="*/ 63 h 63"/>
                  <a:gd name="T2" fmla="*/ 44 w 62"/>
                  <a:gd name="T3" fmla="*/ 60 h 63"/>
                  <a:gd name="T4" fmla="*/ 54 w 62"/>
                  <a:gd name="T5" fmla="*/ 53 h 63"/>
                  <a:gd name="T6" fmla="*/ 59 w 62"/>
                  <a:gd name="T7" fmla="*/ 42 h 63"/>
                  <a:gd name="T8" fmla="*/ 62 w 62"/>
                  <a:gd name="T9" fmla="*/ 30 h 63"/>
                  <a:gd name="T10" fmla="*/ 59 w 62"/>
                  <a:gd name="T11" fmla="*/ 18 h 63"/>
                  <a:gd name="T12" fmla="*/ 54 w 62"/>
                  <a:gd name="T13" fmla="*/ 8 h 63"/>
                  <a:gd name="T14" fmla="*/ 44 w 62"/>
                  <a:gd name="T15" fmla="*/ 1 h 63"/>
                  <a:gd name="T16" fmla="*/ 32 w 62"/>
                  <a:gd name="T17" fmla="*/ 0 h 63"/>
                  <a:gd name="T18" fmla="*/ 17 w 62"/>
                  <a:gd name="T19" fmla="*/ 1 h 63"/>
                  <a:gd name="T20" fmla="*/ 9 w 62"/>
                  <a:gd name="T21" fmla="*/ 8 h 63"/>
                  <a:gd name="T22" fmla="*/ 2 w 62"/>
                  <a:gd name="T23" fmla="*/ 18 h 63"/>
                  <a:gd name="T24" fmla="*/ 0 w 62"/>
                  <a:gd name="T25" fmla="*/ 30 h 63"/>
                  <a:gd name="T26" fmla="*/ 2 w 62"/>
                  <a:gd name="T27" fmla="*/ 42 h 63"/>
                  <a:gd name="T28" fmla="*/ 9 w 62"/>
                  <a:gd name="T29" fmla="*/ 53 h 63"/>
                  <a:gd name="T30" fmla="*/ 17 w 62"/>
                  <a:gd name="T31" fmla="*/ 60 h 63"/>
                  <a:gd name="T32" fmla="*/ 32 w 62"/>
                  <a:gd name="T33" fmla="*/ 63 h 63"/>
                  <a:gd name="T34" fmla="*/ 32 w 62"/>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3">
                    <a:moveTo>
                      <a:pt x="32" y="63"/>
                    </a:moveTo>
                    <a:lnTo>
                      <a:pt x="44" y="60"/>
                    </a:lnTo>
                    <a:lnTo>
                      <a:pt x="54" y="53"/>
                    </a:lnTo>
                    <a:lnTo>
                      <a:pt x="59" y="42"/>
                    </a:lnTo>
                    <a:lnTo>
                      <a:pt x="62" y="30"/>
                    </a:lnTo>
                    <a:lnTo>
                      <a:pt x="59" y="18"/>
                    </a:lnTo>
                    <a:lnTo>
                      <a:pt x="54" y="8"/>
                    </a:lnTo>
                    <a:lnTo>
                      <a:pt x="44" y="1"/>
                    </a:lnTo>
                    <a:lnTo>
                      <a:pt x="32" y="0"/>
                    </a:lnTo>
                    <a:lnTo>
                      <a:pt x="17" y="1"/>
                    </a:lnTo>
                    <a:lnTo>
                      <a:pt x="9" y="8"/>
                    </a:lnTo>
                    <a:lnTo>
                      <a:pt x="2" y="18"/>
                    </a:lnTo>
                    <a:lnTo>
                      <a:pt x="0" y="30"/>
                    </a:lnTo>
                    <a:lnTo>
                      <a:pt x="2" y="42"/>
                    </a:lnTo>
                    <a:lnTo>
                      <a:pt x="9" y="53"/>
                    </a:lnTo>
                    <a:lnTo>
                      <a:pt x="17" y="60"/>
                    </a:lnTo>
                    <a:lnTo>
                      <a:pt x="32" y="63"/>
                    </a:lnTo>
                    <a:lnTo>
                      <a:pt x="32" y="63"/>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2" name="Freeform 1116"/>
              <p:cNvSpPr>
                <a:spLocks/>
              </p:cNvSpPr>
              <p:nvPr/>
            </p:nvSpPr>
            <p:spPr bwMode="auto">
              <a:xfrm>
                <a:off x="5173" y="2669"/>
                <a:ext cx="17" cy="18"/>
              </a:xfrm>
              <a:custGeom>
                <a:avLst/>
                <a:gdLst>
                  <a:gd name="T0" fmla="*/ 18 w 35"/>
                  <a:gd name="T1" fmla="*/ 35 h 35"/>
                  <a:gd name="T2" fmla="*/ 30 w 35"/>
                  <a:gd name="T3" fmla="*/ 30 h 35"/>
                  <a:gd name="T4" fmla="*/ 35 w 35"/>
                  <a:gd name="T5" fmla="*/ 18 h 35"/>
                  <a:gd name="T6" fmla="*/ 30 w 35"/>
                  <a:gd name="T7" fmla="*/ 3 h 35"/>
                  <a:gd name="T8" fmla="*/ 18 w 35"/>
                  <a:gd name="T9" fmla="*/ 0 h 35"/>
                  <a:gd name="T10" fmla="*/ 5 w 35"/>
                  <a:gd name="T11" fmla="*/ 3 h 35"/>
                  <a:gd name="T12" fmla="*/ 0 w 35"/>
                  <a:gd name="T13" fmla="*/ 18 h 35"/>
                  <a:gd name="T14" fmla="*/ 5 w 35"/>
                  <a:gd name="T15" fmla="*/ 30 h 35"/>
                  <a:gd name="T16" fmla="*/ 18 w 35"/>
                  <a:gd name="T17" fmla="*/ 35 h 35"/>
                  <a:gd name="T18" fmla="*/ 18 w 35"/>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lnTo>
                      <a:pt x="30" y="30"/>
                    </a:lnTo>
                    <a:lnTo>
                      <a:pt x="35" y="18"/>
                    </a:lnTo>
                    <a:lnTo>
                      <a:pt x="30" y="3"/>
                    </a:lnTo>
                    <a:lnTo>
                      <a:pt x="18" y="0"/>
                    </a:lnTo>
                    <a:lnTo>
                      <a:pt x="5" y="3"/>
                    </a:lnTo>
                    <a:lnTo>
                      <a:pt x="0" y="18"/>
                    </a:lnTo>
                    <a:lnTo>
                      <a:pt x="5" y="30"/>
                    </a:lnTo>
                    <a:lnTo>
                      <a:pt x="18" y="35"/>
                    </a:lnTo>
                    <a:lnTo>
                      <a:pt x="18" y="35"/>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3" name="Freeform 1117"/>
              <p:cNvSpPr>
                <a:spLocks/>
              </p:cNvSpPr>
              <p:nvPr/>
            </p:nvSpPr>
            <p:spPr bwMode="auto">
              <a:xfrm>
                <a:off x="5251" y="2634"/>
                <a:ext cx="19" cy="50"/>
              </a:xfrm>
              <a:custGeom>
                <a:avLst/>
                <a:gdLst>
                  <a:gd name="T0" fmla="*/ 0 w 39"/>
                  <a:gd name="T1" fmla="*/ 46 h 100"/>
                  <a:gd name="T2" fmla="*/ 2 w 39"/>
                  <a:gd name="T3" fmla="*/ 31 h 100"/>
                  <a:gd name="T4" fmla="*/ 10 w 39"/>
                  <a:gd name="T5" fmla="*/ 18 h 100"/>
                  <a:gd name="T6" fmla="*/ 20 w 39"/>
                  <a:gd name="T7" fmla="*/ 6 h 100"/>
                  <a:gd name="T8" fmla="*/ 35 w 39"/>
                  <a:gd name="T9" fmla="*/ 0 h 100"/>
                  <a:gd name="T10" fmla="*/ 35 w 39"/>
                  <a:gd name="T11" fmla="*/ 11 h 100"/>
                  <a:gd name="T12" fmla="*/ 35 w 39"/>
                  <a:gd name="T13" fmla="*/ 25 h 100"/>
                  <a:gd name="T14" fmla="*/ 35 w 39"/>
                  <a:gd name="T15" fmla="*/ 38 h 100"/>
                  <a:gd name="T16" fmla="*/ 37 w 39"/>
                  <a:gd name="T17" fmla="*/ 51 h 100"/>
                  <a:gd name="T18" fmla="*/ 37 w 39"/>
                  <a:gd name="T19" fmla="*/ 63 h 100"/>
                  <a:gd name="T20" fmla="*/ 37 w 39"/>
                  <a:gd name="T21" fmla="*/ 75 h 100"/>
                  <a:gd name="T22" fmla="*/ 37 w 39"/>
                  <a:gd name="T23" fmla="*/ 87 h 100"/>
                  <a:gd name="T24" fmla="*/ 39 w 39"/>
                  <a:gd name="T25" fmla="*/ 100 h 100"/>
                  <a:gd name="T26" fmla="*/ 20 w 39"/>
                  <a:gd name="T27" fmla="*/ 92 h 100"/>
                  <a:gd name="T28" fmla="*/ 9 w 39"/>
                  <a:gd name="T29" fmla="*/ 80 h 100"/>
                  <a:gd name="T30" fmla="*/ 0 w 39"/>
                  <a:gd name="T31" fmla="*/ 63 h 100"/>
                  <a:gd name="T32" fmla="*/ 0 w 39"/>
                  <a:gd name="T33" fmla="*/ 46 h 100"/>
                  <a:gd name="T34" fmla="*/ 0 w 39"/>
                  <a:gd name="T35" fmla="*/ 4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100">
                    <a:moveTo>
                      <a:pt x="0" y="46"/>
                    </a:moveTo>
                    <a:lnTo>
                      <a:pt x="2" y="31"/>
                    </a:lnTo>
                    <a:lnTo>
                      <a:pt x="10" y="18"/>
                    </a:lnTo>
                    <a:lnTo>
                      <a:pt x="20" y="6"/>
                    </a:lnTo>
                    <a:lnTo>
                      <a:pt x="35" y="0"/>
                    </a:lnTo>
                    <a:lnTo>
                      <a:pt x="35" y="11"/>
                    </a:lnTo>
                    <a:lnTo>
                      <a:pt x="35" y="25"/>
                    </a:lnTo>
                    <a:lnTo>
                      <a:pt x="35" y="38"/>
                    </a:lnTo>
                    <a:lnTo>
                      <a:pt x="37" y="51"/>
                    </a:lnTo>
                    <a:lnTo>
                      <a:pt x="37" y="63"/>
                    </a:lnTo>
                    <a:lnTo>
                      <a:pt x="37" y="75"/>
                    </a:lnTo>
                    <a:lnTo>
                      <a:pt x="37" y="87"/>
                    </a:lnTo>
                    <a:lnTo>
                      <a:pt x="39" y="100"/>
                    </a:lnTo>
                    <a:lnTo>
                      <a:pt x="20" y="92"/>
                    </a:lnTo>
                    <a:lnTo>
                      <a:pt x="9" y="80"/>
                    </a:lnTo>
                    <a:lnTo>
                      <a:pt x="0" y="63"/>
                    </a:lnTo>
                    <a:lnTo>
                      <a:pt x="0" y="46"/>
                    </a:lnTo>
                    <a:lnTo>
                      <a:pt x="0" y="46"/>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4" name="Freeform 1118"/>
              <p:cNvSpPr>
                <a:spLocks/>
              </p:cNvSpPr>
              <p:nvPr/>
            </p:nvSpPr>
            <p:spPr bwMode="auto">
              <a:xfrm>
                <a:off x="5225" y="2689"/>
                <a:ext cx="55" cy="52"/>
              </a:xfrm>
              <a:custGeom>
                <a:avLst/>
                <a:gdLst>
                  <a:gd name="T0" fmla="*/ 2 w 111"/>
                  <a:gd name="T1" fmla="*/ 49 h 106"/>
                  <a:gd name="T2" fmla="*/ 0 w 111"/>
                  <a:gd name="T3" fmla="*/ 57 h 106"/>
                  <a:gd name="T4" fmla="*/ 4 w 111"/>
                  <a:gd name="T5" fmla="*/ 67 h 106"/>
                  <a:gd name="T6" fmla="*/ 7 w 111"/>
                  <a:gd name="T7" fmla="*/ 76 h 106"/>
                  <a:gd name="T8" fmla="*/ 15 w 111"/>
                  <a:gd name="T9" fmla="*/ 86 h 106"/>
                  <a:gd name="T10" fmla="*/ 21 w 111"/>
                  <a:gd name="T11" fmla="*/ 91 h 106"/>
                  <a:gd name="T12" fmla="*/ 31 w 111"/>
                  <a:gd name="T13" fmla="*/ 97 h 106"/>
                  <a:gd name="T14" fmla="*/ 41 w 111"/>
                  <a:gd name="T15" fmla="*/ 102 h 106"/>
                  <a:gd name="T16" fmla="*/ 52 w 111"/>
                  <a:gd name="T17" fmla="*/ 106 h 106"/>
                  <a:gd name="T18" fmla="*/ 62 w 111"/>
                  <a:gd name="T19" fmla="*/ 104 h 106"/>
                  <a:gd name="T20" fmla="*/ 72 w 111"/>
                  <a:gd name="T21" fmla="*/ 101 h 106"/>
                  <a:gd name="T22" fmla="*/ 81 w 111"/>
                  <a:gd name="T23" fmla="*/ 96 h 106"/>
                  <a:gd name="T24" fmla="*/ 91 w 111"/>
                  <a:gd name="T25" fmla="*/ 92 h 106"/>
                  <a:gd name="T26" fmla="*/ 96 w 111"/>
                  <a:gd name="T27" fmla="*/ 84 h 106"/>
                  <a:gd name="T28" fmla="*/ 102 w 111"/>
                  <a:gd name="T29" fmla="*/ 77 h 106"/>
                  <a:gd name="T30" fmla="*/ 107 w 111"/>
                  <a:gd name="T31" fmla="*/ 67 h 106"/>
                  <a:gd name="T32" fmla="*/ 111 w 111"/>
                  <a:gd name="T33" fmla="*/ 57 h 106"/>
                  <a:gd name="T34" fmla="*/ 109 w 111"/>
                  <a:gd name="T35" fmla="*/ 45 h 106"/>
                  <a:gd name="T36" fmla="*/ 106 w 111"/>
                  <a:gd name="T37" fmla="*/ 35 h 106"/>
                  <a:gd name="T38" fmla="*/ 101 w 111"/>
                  <a:gd name="T39" fmla="*/ 25 h 106"/>
                  <a:gd name="T40" fmla="*/ 97 w 111"/>
                  <a:gd name="T41" fmla="*/ 19 h 106"/>
                  <a:gd name="T42" fmla="*/ 89 w 111"/>
                  <a:gd name="T43" fmla="*/ 10 h 106"/>
                  <a:gd name="T44" fmla="*/ 81 w 111"/>
                  <a:gd name="T45" fmla="*/ 5 h 106"/>
                  <a:gd name="T46" fmla="*/ 71 w 111"/>
                  <a:gd name="T47" fmla="*/ 2 h 106"/>
                  <a:gd name="T48" fmla="*/ 62 w 111"/>
                  <a:gd name="T49" fmla="*/ 2 h 106"/>
                  <a:gd name="T50" fmla="*/ 49 w 111"/>
                  <a:gd name="T51" fmla="*/ 0 h 106"/>
                  <a:gd name="T52" fmla="*/ 39 w 111"/>
                  <a:gd name="T53" fmla="*/ 4 h 106"/>
                  <a:gd name="T54" fmla="*/ 29 w 111"/>
                  <a:gd name="T55" fmla="*/ 7 h 106"/>
                  <a:gd name="T56" fmla="*/ 21 w 111"/>
                  <a:gd name="T57" fmla="*/ 14 h 106"/>
                  <a:gd name="T58" fmla="*/ 12 w 111"/>
                  <a:gd name="T59" fmla="*/ 19 h 106"/>
                  <a:gd name="T60" fmla="*/ 7 w 111"/>
                  <a:gd name="T61" fmla="*/ 29 h 106"/>
                  <a:gd name="T62" fmla="*/ 2 w 111"/>
                  <a:gd name="T63" fmla="*/ 37 h 106"/>
                  <a:gd name="T64" fmla="*/ 2 w 111"/>
                  <a:gd name="T65" fmla="*/ 49 h 106"/>
                  <a:gd name="T66" fmla="*/ 2 w 111"/>
                  <a:gd name="T67" fmla="*/ 4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06">
                    <a:moveTo>
                      <a:pt x="2" y="49"/>
                    </a:moveTo>
                    <a:lnTo>
                      <a:pt x="0" y="57"/>
                    </a:lnTo>
                    <a:lnTo>
                      <a:pt x="4" y="67"/>
                    </a:lnTo>
                    <a:lnTo>
                      <a:pt x="7" y="76"/>
                    </a:lnTo>
                    <a:lnTo>
                      <a:pt x="15" y="86"/>
                    </a:lnTo>
                    <a:lnTo>
                      <a:pt x="21" y="91"/>
                    </a:lnTo>
                    <a:lnTo>
                      <a:pt x="31" y="97"/>
                    </a:lnTo>
                    <a:lnTo>
                      <a:pt x="41" y="102"/>
                    </a:lnTo>
                    <a:lnTo>
                      <a:pt x="52" y="106"/>
                    </a:lnTo>
                    <a:lnTo>
                      <a:pt x="62" y="104"/>
                    </a:lnTo>
                    <a:lnTo>
                      <a:pt x="72" y="101"/>
                    </a:lnTo>
                    <a:lnTo>
                      <a:pt x="81" y="96"/>
                    </a:lnTo>
                    <a:lnTo>
                      <a:pt x="91" y="92"/>
                    </a:lnTo>
                    <a:lnTo>
                      <a:pt x="96" y="84"/>
                    </a:lnTo>
                    <a:lnTo>
                      <a:pt x="102" y="77"/>
                    </a:lnTo>
                    <a:lnTo>
                      <a:pt x="107" y="67"/>
                    </a:lnTo>
                    <a:lnTo>
                      <a:pt x="111" y="57"/>
                    </a:lnTo>
                    <a:lnTo>
                      <a:pt x="109" y="45"/>
                    </a:lnTo>
                    <a:lnTo>
                      <a:pt x="106" y="35"/>
                    </a:lnTo>
                    <a:lnTo>
                      <a:pt x="101" y="25"/>
                    </a:lnTo>
                    <a:lnTo>
                      <a:pt x="97" y="19"/>
                    </a:lnTo>
                    <a:lnTo>
                      <a:pt x="89" y="10"/>
                    </a:lnTo>
                    <a:lnTo>
                      <a:pt x="81" y="5"/>
                    </a:lnTo>
                    <a:lnTo>
                      <a:pt x="71" y="2"/>
                    </a:lnTo>
                    <a:lnTo>
                      <a:pt x="62" y="2"/>
                    </a:lnTo>
                    <a:lnTo>
                      <a:pt x="49" y="0"/>
                    </a:lnTo>
                    <a:lnTo>
                      <a:pt x="39" y="4"/>
                    </a:lnTo>
                    <a:lnTo>
                      <a:pt x="29" y="7"/>
                    </a:lnTo>
                    <a:lnTo>
                      <a:pt x="21" y="14"/>
                    </a:lnTo>
                    <a:lnTo>
                      <a:pt x="12" y="19"/>
                    </a:lnTo>
                    <a:lnTo>
                      <a:pt x="7" y="29"/>
                    </a:lnTo>
                    <a:lnTo>
                      <a:pt x="2" y="37"/>
                    </a:lnTo>
                    <a:lnTo>
                      <a:pt x="2" y="49"/>
                    </a:lnTo>
                    <a:lnTo>
                      <a:pt x="2" y="49"/>
                    </a:lnTo>
                    <a:close/>
                  </a:path>
                </a:pathLst>
              </a:custGeom>
              <a:solidFill>
                <a:srgbClr val="00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5" name="Freeform 1119"/>
              <p:cNvSpPr>
                <a:spLocks/>
              </p:cNvSpPr>
              <p:nvPr/>
            </p:nvSpPr>
            <p:spPr bwMode="auto">
              <a:xfrm>
                <a:off x="5232" y="2699"/>
                <a:ext cx="33" cy="32"/>
              </a:xfrm>
              <a:custGeom>
                <a:avLst/>
                <a:gdLst>
                  <a:gd name="T0" fmla="*/ 32 w 66"/>
                  <a:gd name="T1" fmla="*/ 66 h 66"/>
                  <a:gd name="T2" fmla="*/ 44 w 66"/>
                  <a:gd name="T3" fmla="*/ 62 h 66"/>
                  <a:gd name="T4" fmla="*/ 54 w 66"/>
                  <a:gd name="T5" fmla="*/ 54 h 66"/>
                  <a:gd name="T6" fmla="*/ 62 w 66"/>
                  <a:gd name="T7" fmla="*/ 44 h 66"/>
                  <a:gd name="T8" fmla="*/ 66 w 66"/>
                  <a:gd name="T9" fmla="*/ 34 h 66"/>
                  <a:gd name="T10" fmla="*/ 62 w 66"/>
                  <a:gd name="T11" fmla="*/ 19 h 66"/>
                  <a:gd name="T12" fmla="*/ 54 w 66"/>
                  <a:gd name="T13" fmla="*/ 9 h 66"/>
                  <a:gd name="T14" fmla="*/ 44 w 66"/>
                  <a:gd name="T15" fmla="*/ 2 h 66"/>
                  <a:gd name="T16" fmla="*/ 32 w 66"/>
                  <a:gd name="T17" fmla="*/ 0 h 66"/>
                  <a:gd name="T18" fmla="*/ 19 w 66"/>
                  <a:gd name="T19" fmla="*/ 2 h 66"/>
                  <a:gd name="T20" fmla="*/ 9 w 66"/>
                  <a:gd name="T21" fmla="*/ 9 h 66"/>
                  <a:gd name="T22" fmla="*/ 2 w 66"/>
                  <a:gd name="T23" fmla="*/ 19 h 66"/>
                  <a:gd name="T24" fmla="*/ 0 w 66"/>
                  <a:gd name="T25" fmla="*/ 34 h 66"/>
                  <a:gd name="T26" fmla="*/ 2 w 66"/>
                  <a:gd name="T27" fmla="*/ 44 h 66"/>
                  <a:gd name="T28" fmla="*/ 9 w 66"/>
                  <a:gd name="T29" fmla="*/ 54 h 66"/>
                  <a:gd name="T30" fmla="*/ 19 w 66"/>
                  <a:gd name="T31" fmla="*/ 62 h 66"/>
                  <a:gd name="T32" fmla="*/ 32 w 66"/>
                  <a:gd name="T33" fmla="*/ 66 h 66"/>
                  <a:gd name="T34" fmla="*/ 32 w 66"/>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6">
                    <a:moveTo>
                      <a:pt x="32" y="66"/>
                    </a:moveTo>
                    <a:lnTo>
                      <a:pt x="44" y="62"/>
                    </a:lnTo>
                    <a:lnTo>
                      <a:pt x="54" y="54"/>
                    </a:lnTo>
                    <a:lnTo>
                      <a:pt x="62" y="44"/>
                    </a:lnTo>
                    <a:lnTo>
                      <a:pt x="66" y="34"/>
                    </a:lnTo>
                    <a:lnTo>
                      <a:pt x="62" y="19"/>
                    </a:lnTo>
                    <a:lnTo>
                      <a:pt x="54" y="9"/>
                    </a:lnTo>
                    <a:lnTo>
                      <a:pt x="44" y="2"/>
                    </a:lnTo>
                    <a:lnTo>
                      <a:pt x="32" y="0"/>
                    </a:lnTo>
                    <a:lnTo>
                      <a:pt x="19" y="2"/>
                    </a:lnTo>
                    <a:lnTo>
                      <a:pt x="9" y="9"/>
                    </a:lnTo>
                    <a:lnTo>
                      <a:pt x="2" y="19"/>
                    </a:lnTo>
                    <a:lnTo>
                      <a:pt x="0" y="34"/>
                    </a:lnTo>
                    <a:lnTo>
                      <a:pt x="2" y="44"/>
                    </a:lnTo>
                    <a:lnTo>
                      <a:pt x="9" y="54"/>
                    </a:lnTo>
                    <a:lnTo>
                      <a:pt x="19" y="62"/>
                    </a:lnTo>
                    <a:lnTo>
                      <a:pt x="32" y="66"/>
                    </a:lnTo>
                    <a:lnTo>
                      <a:pt x="32" y="66"/>
                    </a:lnTo>
                    <a:close/>
                  </a:path>
                </a:pathLst>
              </a:custGeom>
              <a:solidFill>
                <a:srgbClr val="00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6" name="Freeform 1120"/>
              <p:cNvSpPr>
                <a:spLocks/>
              </p:cNvSpPr>
              <p:nvPr/>
            </p:nvSpPr>
            <p:spPr bwMode="auto">
              <a:xfrm>
                <a:off x="5237" y="2704"/>
                <a:ext cx="17" cy="16"/>
              </a:xfrm>
              <a:custGeom>
                <a:avLst/>
                <a:gdLst>
                  <a:gd name="T0" fmla="*/ 18 w 33"/>
                  <a:gd name="T1" fmla="*/ 34 h 34"/>
                  <a:gd name="T2" fmla="*/ 28 w 33"/>
                  <a:gd name="T3" fmla="*/ 29 h 34"/>
                  <a:gd name="T4" fmla="*/ 33 w 33"/>
                  <a:gd name="T5" fmla="*/ 19 h 34"/>
                  <a:gd name="T6" fmla="*/ 28 w 33"/>
                  <a:gd name="T7" fmla="*/ 5 h 34"/>
                  <a:gd name="T8" fmla="*/ 18 w 33"/>
                  <a:gd name="T9" fmla="*/ 0 h 34"/>
                  <a:gd name="T10" fmla="*/ 5 w 33"/>
                  <a:gd name="T11" fmla="*/ 5 h 34"/>
                  <a:gd name="T12" fmla="*/ 0 w 33"/>
                  <a:gd name="T13" fmla="*/ 19 h 34"/>
                  <a:gd name="T14" fmla="*/ 5 w 33"/>
                  <a:gd name="T15" fmla="*/ 29 h 34"/>
                  <a:gd name="T16" fmla="*/ 18 w 33"/>
                  <a:gd name="T17" fmla="*/ 34 h 34"/>
                  <a:gd name="T18" fmla="*/ 18 w 33"/>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4">
                    <a:moveTo>
                      <a:pt x="18" y="34"/>
                    </a:moveTo>
                    <a:lnTo>
                      <a:pt x="28" y="29"/>
                    </a:lnTo>
                    <a:lnTo>
                      <a:pt x="33" y="19"/>
                    </a:lnTo>
                    <a:lnTo>
                      <a:pt x="28" y="5"/>
                    </a:lnTo>
                    <a:lnTo>
                      <a:pt x="18" y="0"/>
                    </a:lnTo>
                    <a:lnTo>
                      <a:pt x="5" y="5"/>
                    </a:lnTo>
                    <a:lnTo>
                      <a:pt x="0" y="19"/>
                    </a:lnTo>
                    <a:lnTo>
                      <a:pt x="5" y="29"/>
                    </a:lnTo>
                    <a:lnTo>
                      <a:pt x="18" y="34"/>
                    </a:lnTo>
                    <a:lnTo>
                      <a:pt x="18" y="34"/>
                    </a:lnTo>
                    <a:close/>
                  </a:path>
                </a:pathLst>
              </a:custGeom>
              <a:solidFill>
                <a:srgbClr val="99F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7" name="Freeform 1121"/>
              <p:cNvSpPr>
                <a:spLocks/>
              </p:cNvSpPr>
              <p:nvPr/>
            </p:nvSpPr>
            <p:spPr bwMode="auto">
              <a:xfrm>
                <a:off x="5258" y="2363"/>
                <a:ext cx="23" cy="464"/>
              </a:xfrm>
              <a:custGeom>
                <a:avLst/>
                <a:gdLst>
                  <a:gd name="T0" fmla="*/ 35 w 45"/>
                  <a:gd name="T1" fmla="*/ 919 h 926"/>
                  <a:gd name="T2" fmla="*/ 17 w 45"/>
                  <a:gd name="T3" fmla="*/ 913 h 926"/>
                  <a:gd name="T4" fmla="*/ 9 w 45"/>
                  <a:gd name="T5" fmla="*/ 878 h 926"/>
                  <a:gd name="T6" fmla="*/ 9 w 45"/>
                  <a:gd name="T7" fmla="*/ 824 h 926"/>
                  <a:gd name="T8" fmla="*/ 7 w 45"/>
                  <a:gd name="T9" fmla="*/ 776 h 926"/>
                  <a:gd name="T10" fmla="*/ 7 w 45"/>
                  <a:gd name="T11" fmla="*/ 726 h 926"/>
                  <a:gd name="T12" fmla="*/ 5 w 45"/>
                  <a:gd name="T13" fmla="*/ 674 h 926"/>
                  <a:gd name="T14" fmla="*/ 5 w 45"/>
                  <a:gd name="T15" fmla="*/ 624 h 926"/>
                  <a:gd name="T16" fmla="*/ 5 w 45"/>
                  <a:gd name="T17" fmla="*/ 572 h 926"/>
                  <a:gd name="T18" fmla="*/ 5 w 45"/>
                  <a:gd name="T19" fmla="*/ 520 h 926"/>
                  <a:gd name="T20" fmla="*/ 2 w 45"/>
                  <a:gd name="T21" fmla="*/ 411 h 926"/>
                  <a:gd name="T22" fmla="*/ 0 w 45"/>
                  <a:gd name="T23" fmla="*/ 277 h 926"/>
                  <a:gd name="T24" fmla="*/ 0 w 45"/>
                  <a:gd name="T25" fmla="*/ 177 h 926"/>
                  <a:gd name="T26" fmla="*/ 0 w 45"/>
                  <a:gd name="T27" fmla="*/ 103 h 926"/>
                  <a:gd name="T28" fmla="*/ 0 w 45"/>
                  <a:gd name="T29" fmla="*/ 53 h 926"/>
                  <a:gd name="T30" fmla="*/ 0 w 45"/>
                  <a:gd name="T31" fmla="*/ 22 h 926"/>
                  <a:gd name="T32" fmla="*/ 0 w 45"/>
                  <a:gd name="T33" fmla="*/ 1 h 926"/>
                  <a:gd name="T34" fmla="*/ 30 w 45"/>
                  <a:gd name="T35" fmla="*/ 0 h 926"/>
                  <a:gd name="T36" fmla="*/ 32 w 45"/>
                  <a:gd name="T37" fmla="*/ 12 h 926"/>
                  <a:gd name="T38" fmla="*/ 34 w 45"/>
                  <a:gd name="T39" fmla="*/ 30 h 926"/>
                  <a:gd name="T40" fmla="*/ 37 w 45"/>
                  <a:gd name="T41" fmla="*/ 65 h 926"/>
                  <a:gd name="T42" fmla="*/ 39 w 45"/>
                  <a:gd name="T43" fmla="*/ 114 h 926"/>
                  <a:gd name="T44" fmla="*/ 40 w 45"/>
                  <a:gd name="T45" fmla="*/ 185 h 926"/>
                  <a:gd name="T46" fmla="*/ 42 w 45"/>
                  <a:gd name="T47" fmla="*/ 277 h 926"/>
                  <a:gd name="T48" fmla="*/ 44 w 45"/>
                  <a:gd name="T49" fmla="*/ 398 h 926"/>
                  <a:gd name="T50" fmla="*/ 44 w 45"/>
                  <a:gd name="T51" fmla="*/ 453 h 926"/>
                  <a:gd name="T52" fmla="*/ 44 w 45"/>
                  <a:gd name="T53" fmla="*/ 511 h 926"/>
                  <a:gd name="T54" fmla="*/ 44 w 45"/>
                  <a:gd name="T55" fmla="*/ 572 h 926"/>
                  <a:gd name="T56" fmla="*/ 44 w 45"/>
                  <a:gd name="T57" fmla="*/ 637 h 926"/>
                  <a:gd name="T58" fmla="*/ 44 w 45"/>
                  <a:gd name="T59" fmla="*/ 702 h 926"/>
                  <a:gd name="T60" fmla="*/ 44 w 45"/>
                  <a:gd name="T61" fmla="*/ 774 h 926"/>
                  <a:gd name="T62" fmla="*/ 44 w 45"/>
                  <a:gd name="T63" fmla="*/ 846 h 926"/>
                  <a:gd name="T64" fmla="*/ 45 w 45"/>
                  <a:gd name="T65" fmla="*/ 926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926">
                    <a:moveTo>
                      <a:pt x="45" y="926"/>
                    </a:moveTo>
                    <a:lnTo>
                      <a:pt x="35" y="919"/>
                    </a:lnTo>
                    <a:lnTo>
                      <a:pt x="27" y="916"/>
                    </a:lnTo>
                    <a:lnTo>
                      <a:pt x="17" y="913"/>
                    </a:lnTo>
                    <a:lnTo>
                      <a:pt x="10" y="908"/>
                    </a:lnTo>
                    <a:lnTo>
                      <a:pt x="9" y="878"/>
                    </a:lnTo>
                    <a:lnTo>
                      <a:pt x="9" y="851"/>
                    </a:lnTo>
                    <a:lnTo>
                      <a:pt x="9" y="824"/>
                    </a:lnTo>
                    <a:lnTo>
                      <a:pt x="9" y="801"/>
                    </a:lnTo>
                    <a:lnTo>
                      <a:pt x="7" y="776"/>
                    </a:lnTo>
                    <a:lnTo>
                      <a:pt x="7" y="751"/>
                    </a:lnTo>
                    <a:lnTo>
                      <a:pt x="7" y="726"/>
                    </a:lnTo>
                    <a:lnTo>
                      <a:pt x="7" y="700"/>
                    </a:lnTo>
                    <a:lnTo>
                      <a:pt x="5" y="674"/>
                    </a:lnTo>
                    <a:lnTo>
                      <a:pt x="5" y="649"/>
                    </a:lnTo>
                    <a:lnTo>
                      <a:pt x="5" y="624"/>
                    </a:lnTo>
                    <a:lnTo>
                      <a:pt x="5" y="598"/>
                    </a:lnTo>
                    <a:lnTo>
                      <a:pt x="5" y="572"/>
                    </a:lnTo>
                    <a:lnTo>
                      <a:pt x="5" y="547"/>
                    </a:lnTo>
                    <a:lnTo>
                      <a:pt x="5" y="520"/>
                    </a:lnTo>
                    <a:lnTo>
                      <a:pt x="5" y="493"/>
                    </a:lnTo>
                    <a:lnTo>
                      <a:pt x="2" y="411"/>
                    </a:lnTo>
                    <a:lnTo>
                      <a:pt x="0" y="341"/>
                    </a:lnTo>
                    <a:lnTo>
                      <a:pt x="0" y="277"/>
                    </a:lnTo>
                    <a:lnTo>
                      <a:pt x="0" y="226"/>
                    </a:lnTo>
                    <a:lnTo>
                      <a:pt x="0" y="177"/>
                    </a:lnTo>
                    <a:lnTo>
                      <a:pt x="0" y="137"/>
                    </a:lnTo>
                    <a:lnTo>
                      <a:pt x="0" y="103"/>
                    </a:lnTo>
                    <a:lnTo>
                      <a:pt x="0" y="77"/>
                    </a:lnTo>
                    <a:lnTo>
                      <a:pt x="0" y="53"/>
                    </a:lnTo>
                    <a:lnTo>
                      <a:pt x="0" y="35"/>
                    </a:lnTo>
                    <a:lnTo>
                      <a:pt x="0" y="22"/>
                    </a:lnTo>
                    <a:lnTo>
                      <a:pt x="0" y="13"/>
                    </a:lnTo>
                    <a:lnTo>
                      <a:pt x="0" y="1"/>
                    </a:lnTo>
                    <a:lnTo>
                      <a:pt x="2" y="0"/>
                    </a:lnTo>
                    <a:lnTo>
                      <a:pt x="30" y="0"/>
                    </a:lnTo>
                    <a:lnTo>
                      <a:pt x="30" y="1"/>
                    </a:lnTo>
                    <a:lnTo>
                      <a:pt x="32" y="12"/>
                    </a:lnTo>
                    <a:lnTo>
                      <a:pt x="32" y="18"/>
                    </a:lnTo>
                    <a:lnTo>
                      <a:pt x="34" y="30"/>
                    </a:lnTo>
                    <a:lnTo>
                      <a:pt x="35" y="45"/>
                    </a:lnTo>
                    <a:lnTo>
                      <a:pt x="37" y="65"/>
                    </a:lnTo>
                    <a:lnTo>
                      <a:pt x="37" y="87"/>
                    </a:lnTo>
                    <a:lnTo>
                      <a:pt x="39" y="114"/>
                    </a:lnTo>
                    <a:lnTo>
                      <a:pt x="39" y="145"/>
                    </a:lnTo>
                    <a:lnTo>
                      <a:pt x="40" y="185"/>
                    </a:lnTo>
                    <a:lnTo>
                      <a:pt x="40" y="227"/>
                    </a:lnTo>
                    <a:lnTo>
                      <a:pt x="42" y="277"/>
                    </a:lnTo>
                    <a:lnTo>
                      <a:pt x="42" y="333"/>
                    </a:lnTo>
                    <a:lnTo>
                      <a:pt x="44" y="398"/>
                    </a:lnTo>
                    <a:lnTo>
                      <a:pt x="44" y="425"/>
                    </a:lnTo>
                    <a:lnTo>
                      <a:pt x="44" y="453"/>
                    </a:lnTo>
                    <a:lnTo>
                      <a:pt x="44" y="481"/>
                    </a:lnTo>
                    <a:lnTo>
                      <a:pt x="44" y="511"/>
                    </a:lnTo>
                    <a:lnTo>
                      <a:pt x="44" y="542"/>
                    </a:lnTo>
                    <a:lnTo>
                      <a:pt x="44" y="572"/>
                    </a:lnTo>
                    <a:lnTo>
                      <a:pt x="44" y="603"/>
                    </a:lnTo>
                    <a:lnTo>
                      <a:pt x="44" y="637"/>
                    </a:lnTo>
                    <a:lnTo>
                      <a:pt x="44" y="669"/>
                    </a:lnTo>
                    <a:lnTo>
                      <a:pt x="44" y="702"/>
                    </a:lnTo>
                    <a:lnTo>
                      <a:pt x="44" y="737"/>
                    </a:lnTo>
                    <a:lnTo>
                      <a:pt x="44" y="774"/>
                    </a:lnTo>
                    <a:lnTo>
                      <a:pt x="44" y="809"/>
                    </a:lnTo>
                    <a:lnTo>
                      <a:pt x="44" y="846"/>
                    </a:lnTo>
                    <a:lnTo>
                      <a:pt x="44" y="886"/>
                    </a:lnTo>
                    <a:lnTo>
                      <a:pt x="45" y="926"/>
                    </a:lnTo>
                    <a:lnTo>
                      <a:pt x="45" y="9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8" name="Freeform 1122"/>
              <p:cNvSpPr>
                <a:spLocks/>
              </p:cNvSpPr>
              <p:nvPr/>
            </p:nvSpPr>
            <p:spPr bwMode="auto">
              <a:xfrm>
                <a:off x="4424" y="2381"/>
                <a:ext cx="414" cy="102"/>
              </a:xfrm>
              <a:custGeom>
                <a:avLst/>
                <a:gdLst>
                  <a:gd name="T0" fmla="*/ 142 w 828"/>
                  <a:gd name="T1" fmla="*/ 18 h 204"/>
                  <a:gd name="T2" fmla="*/ 241 w 828"/>
                  <a:gd name="T3" fmla="*/ 7 h 204"/>
                  <a:gd name="T4" fmla="*/ 455 w 828"/>
                  <a:gd name="T5" fmla="*/ 0 h 204"/>
                  <a:gd name="T6" fmla="*/ 661 w 828"/>
                  <a:gd name="T7" fmla="*/ 8 h 204"/>
                  <a:gd name="T8" fmla="*/ 741 w 828"/>
                  <a:gd name="T9" fmla="*/ 22 h 204"/>
                  <a:gd name="T10" fmla="*/ 809 w 828"/>
                  <a:gd name="T11" fmla="*/ 38 h 204"/>
                  <a:gd name="T12" fmla="*/ 828 w 828"/>
                  <a:gd name="T13" fmla="*/ 70 h 204"/>
                  <a:gd name="T14" fmla="*/ 791 w 828"/>
                  <a:gd name="T15" fmla="*/ 132 h 204"/>
                  <a:gd name="T16" fmla="*/ 694 w 828"/>
                  <a:gd name="T17" fmla="*/ 172 h 204"/>
                  <a:gd name="T18" fmla="*/ 582 w 828"/>
                  <a:gd name="T19" fmla="*/ 196 h 204"/>
                  <a:gd name="T20" fmla="*/ 431 w 828"/>
                  <a:gd name="T21" fmla="*/ 204 h 204"/>
                  <a:gd name="T22" fmla="*/ 257 w 828"/>
                  <a:gd name="T23" fmla="*/ 199 h 204"/>
                  <a:gd name="T24" fmla="*/ 114 w 828"/>
                  <a:gd name="T25" fmla="*/ 167 h 204"/>
                  <a:gd name="T26" fmla="*/ 48 w 828"/>
                  <a:gd name="T27" fmla="*/ 142 h 204"/>
                  <a:gd name="T28" fmla="*/ 0 w 828"/>
                  <a:gd name="T29" fmla="*/ 79 h 204"/>
                  <a:gd name="T30" fmla="*/ 55 w 828"/>
                  <a:gd name="T31" fmla="*/ 22 h 204"/>
                  <a:gd name="T32" fmla="*/ 142 w 828"/>
                  <a:gd name="T33" fmla="*/ 18 h 204"/>
                  <a:gd name="T34" fmla="*/ 142 w 828"/>
                  <a:gd name="T35" fmla="*/ 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8" h="204">
                    <a:moveTo>
                      <a:pt x="142" y="18"/>
                    </a:moveTo>
                    <a:lnTo>
                      <a:pt x="241" y="7"/>
                    </a:lnTo>
                    <a:lnTo>
                      <a:pt x="455" y="0"/>
                    </a:lnTo>
                    <a:lnTo>
                      <a:pt x="661" y="8"/>
                    </a:lnTo>
                    <a:lnTo>
                      <a:pt x="741" y="22"/>
                    </a:lnTo>
                    <a:lnTo>
                      <a:pt x="809" y="38"/>
                    </a:lnTo>
                    <a:lnTo>
                      <a:pt x="828" y="70"/>
                    </a:lnTo>
                    <a:lnTo>
                      <a:pt x="791" y="132"/>
                    </a:lnTo>
                    <a:lnTo>
                      <a:pt x="694" y="172"/>
                    </a:lnTo>
                    <a:lnTo>
                      <a:pt x="582" y="196"/>
                    </a:lnTo>
                    <a:lnTo>
                      <a:pt x="431" y="204"/>
                    </a:lnTo>
                    <a:lnTo>
                      <a:pt x="257" y="199"/>
                    </a:lnTo>
                    <a:lnTo>
                      <a:pt x="114" y="167"/>
                    </a:lnTo>
                    <a:lnTo>
                      <a:pt x="48" y="142"/>
                    </a:lnTo>
                    <a:lnTo>
                      <a:pt x="0" y="79"/>
                    </a:lnTo>
                    <a:lnTo>
                      <a:pt x="55" y="22"/>
                    </a:lnTo>
                    <a:lnTo>
                      <a:pt x="142" y="18"/>
                    </a:lnTo>
                    <a:lnTo>
                      <a:pt x="142" y="18"/>
                    </a:lnTo>
                    <a:close/>
                  </a:path>
                </a:pathLst>
              </a:custGeom>
              <a:solidFill>
                <a:srgbClr val="D4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39" name="Freeform 1123"/>
              <p:cNvSpPr>
                <a:spLocks/>
              </p:cNvSpPr>
              <p:nvPr/>
            </p:nvSpPr>
            <p:spPr bwMode="auto">
              <a:xfrm>
                <a:off x="4445" y="2399"/>
                <a:ext cx="361" cy="65"/>
              </a:xfrm>
              <a:custGeom>
                <a:avLst/>
                <a:gdLst>
                  <a:gd name="T0" fmla="*/ 214 w 721"/>
                  <a:gd name="T1" fmla="*/ 112 h 128"/>
                  <a:gd name="T2" fmla="*/ 276 w 721"/>
                  <a:gd name="T3" fmla="*/ 120 h 128"/>
                  <a:gd name="T4" fmla="*/ 363 w 721"/>
                  <a:gd name="T5" fmla="*/ 128 h 128"/>
                  <a:gd name="T6" fmla="*/ 476 w 721"/>
                  <a:gd name="T7" fmla="*/ 128 h 128"/>
                  <a:gd name="T8" fmla="*/ 558 w 721"/>
                  <a:gd name="T9" fmla="*/ 123 h 128"/>
                  <a:gd name="T10" fmla="*/ 642 w 721"/>
                  <a:gd name="T11" fmla="*/ 105 h 128"/>
                  <a:gd name="T12" fmla="*/ 694 w 721"/>
                  <a:gd name="T13" fmla="*/ 82 h 128"/>
                  <a:gd name="T14" fmla="*/ 711 w 721"/>
                  <a:gd name="T15" fmla="*/ 62 h 128"/>
                  <a:gd name="T16" fmla="*/ 721 w 721"/>
                  <a:gd name="T17" fmla="*/ 42 h 128"/>
                  <a:gd name="T18" fmla="*/ 711 w 721"/>
                  <a:gd name="T19" fmla="*/ 25 h 128"/>
                  <a:gd name="T20" fmla="*/ 667 w 721"/>
                  <a:gd name="T21" fmla="*/ 13 h 128"/>
                  <a:gd name="T22" fmla="*/ 577 w 721"/>
                  <a:gd name="T23" fmla="*/ 1 h 128"/>
                  <a:gd name="T24" fmla="*/ 456 w 721"/>
                  <a:gd name="T25" fmla="*/ 0 h 128"/>
                  <a:gd name="T26" fmla="*/ 348 w 721"/>
                  <a:gd name="T27" fmla="*/ 0 h 128"/>
                  <a:gd name="T28" fmla="*/ 486 w 721"/>
                  <a:gd name="T29" fmla="*/ 13 h 128"/>
                  <a:gd name="T30" fmla="*/ 557 w 721"/>
                  <a:gd name="T31" fmla="*/ 23 h 128"/>
                  <a:gd name="T32" fmla="*/ 587 w 721"/>
                  <a:gd name="T33" fmla="*/ 42 h 128"/>
                  <a:gd name="T34" fmla="*/ 583 w 721"/>
                  <a:gd name="T35" fmla="*/ 63 h 128"/>
                  <a:gd name="T36" fmla="*/ 553 w 721"/>
                  <a:gd name="T37" fmla="*/ 77 h 128"/>
                  <a:gd name="T38" fmla="*/ 476 w 721"/>
                  <a:gd name="T39" fmla="*/ 87 h 128"/>
                  <a:gd name="T40" fmla="*/ 356 w 721"/>
                  <a:gd name="T41" fmla="*/ 92 h 128"/>
                  <a:gd name="T42" fmla="*/ 249 w 721"/>
                  <a:gd name="T43" fmla="*/ 90 h 128"/>
                  <a:gd name="T44" fmla="*/ 157 w 721"/>
                  <a:gd name="T45" fmla="*/ 80 h 128"/>
                  <a:gd name="T46" fmla="*/ 83 w 721"/>
                  <a:gd name="T47" fmla="*/ 72 h 128"/>
                  <a:gd name="T48" fmla="*/ 40 w 721"/>
                  <a:gd name="T49" fmla="*/ 58 h 128"/>
                  <a:gd name="T50" fmla="*/ 21 w 721"/>
                  <a:gd name="T51" fmla="*/ 43 h 128"/>
                  <a:gd name="T52" fmla="*/ 13 w 721"/>
                  <a:gd name="T53" fmla="*/ 28 h 128"/>
                  <a:gd name="T54" fmla="*/ 0 w 721"/>
                  <a:gd name="T55" fmla="*/ 38 h 128"/>
                  <a:gd name="T56" fmla="*/ 0 w 721"/>
                  <a:gd name="T57" fmla="*/ 57 h 128"/>
                  <a:gd name="T58" fmla="*/ 32 w 721"/>
                  <a:gd name="T59" fmla="*/ 73 h 128"/>
                  <a:gd name="T60" fmla="*/ 105 w 721"/>
                  <a:gd name="T61" fmla="*/ 97 h 128"/>
                  <a:gd name="T62" fmla="*/ 172 w 721"/>
                  <a:gd name="T63" fmla="*/ 110 h 128"/>
                  <a:gd name="T64" fmla="*/ 214 w 721"/>
                  <a:gd name="T65" fmla="*/ 112 h 128"/>
                  <a:gd name="T66" fmla="*/ 214 w 721"/>
                  <a:gd name="T67"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128">
                    <a:moveTo>
                      <a:pt x="214" y="112"/>
                    </a:moveTo>
                    <a:lnTo>
                      <a:pt x="276" y="120"/>
                    </a:lnTo>
                    <a:lnTo>
                      <a:pt x="363" y="128"/>
                    </a:lnTo>
                    <a:lnTo>
                      <a:pt x="476" y="128"/>
                    </a:lnTo>
                    <a:lnTo>
                      <a:pt x="558" y="123"/>
                    </a:lnTo>
                    <a:lnTo>
                      <a:pt x="642" y="105"/>
                    </a:lnTo>
                    <a:lnTo>
                      <a:pt x="694" y="82"/>
                    </a:lnTo>
                    <a:lnTo>
                      <a:pt x="711" y="62"/>
                    </a:lnTo>
                    <a:lnTo>
                      <a:pt x="721" y="42"/>
                    </a:lnTo>
                    <a:lnTo>
                      <a:pt x="711" y="25"/>
                    </a:lnTo>
                    <a:lnTo>
                      <a:pt x="667" y="13"/>
                    </a:lnTo>
                    <a:lnTo>
                      <a:pt x="577" y="1"/>
                    </a:lnTo>
                    <a:lnTo>
                      <a:pt x="456" y="0"/>
                    </a:lnTo>
                    <a:lnTo>
                      <a:pt x="348" y="0"/>
                    </a:lnTo>
                    <a:lnTo>
                      <a:pt x="486" y="13"/>
                    </a:lnTo>
                    <a:lnTo>
                      <a:pt x="557" y="23"/>
                    </a:lnTo>
                    <a:lnTo>
                      <a:pt x="587" y="42"/>
                    </a:lnTo>
                    <a:lnTo>
                      <a:pt x="583" y="63"/>
                    </a:lnTo>
                    <a:lnTo>
                      <a:pt x="553" y="77"/>
                    </a:lnTo>
                    <a:lnTo>
                      <a:pt x="476" y="87"/>
                    </a:lnTo>
                    <a:lnTo>
                      <a:pt x="356" y="92"/>
                    </a:lnTo>
                    <a:lnTo>
                      <a:pt x="249" y="90"/>
                    </a:lnTo>
                    <a:lnTo>
                      <a:pt x="157" y="80"/>
                    </a:lnTo>
                    <a:lnTo>
                      <a:pt x="83" y="72"/>
                    </a:lnTo>
                    <a:lnTo>
                      <a:pt x="40" y="58"/>
                    </a:lnTo>
                    <a:lnTo>
                      <a:pt x="21" y="43"/>
                    </a:lnTo>
                    <a:lnTo>
                      <a:pt x="13" y="28"/>
                    </a:lnTo>
                    <a:lnTo>
                      <a:pt x="0" y="38"/>
                    </a:lnTo>
                    <a:lnTo>
                      <a:pt x="0" y="57"/>
                    </a:lnTo>
                    <a:lnTo>
                      <a:pt x="32" y="73"/>
                    </a:lnTo>
                    <a:lnTo>
                      <a:pt x="105" y="97"/>
                    </a:lnTo>
                    <a:lnTo>
                      <a:pt x="172" y="110"/>
                    </a:lnTo>
                    <a:lnTo>
                      <a:pt x="214" y="112"/>
                    </a:lnTo>
                    <a:lnTo>
                      <a:pt x="214" y="112"/>
                    </a:lnTo>
                    <a:close/>
                  </a:path>
                </a:pathLst>
              </a:custGeom>
              <a:solidFill>
                <a:srgbClr val="E8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0" name="Freeform 1124"/>
              <p:cNvSpPr>
                <a:spLocks/>
              </p:cNvSpPr>
              <p:nvPr/>
            </p:nvSpPr>
            <p:spPr bwMode="auto">
              <a:xfrm>
                <a:off x="4469" y="2404"/>
                <a:ext cx="212" cy="27"/>
              </a:xfrm>
              <a:custGeom>
                <a:avLst/>
                <a:gdLst>
                  <a:gd name="T0" fmla="*/ 0 w 424"/>
                  <a:gd name="T1" fmla="*/ 15 h 53"/>
                  <a:gd name="T2" fmla="*/ 5 w 424"/>
                  <a:gd name="T3" fmla="*/ 32 h 53"/>
                  <a:gd name="T4" fmla="*/ 46 w 424"/>
                  <a:gd name="T5" fmla="*/ 43 h 53"/>
                  <a:gd name="T6" fmla="*/ 147 w 424"/>
                  <a:gd name="T7" fmla="*/ 53 h 53"/>
                  <a:gd name="T8" fmla="*/ 249 w 424"/>
                  <a:gd name="T9" fmla="*/ 53 h 53"/>
                  <a:gd name="T10" fmla="*/ 337 w 424"/>
                  <a:gd name="T11" fmla="*/ 52 h 53"/>
                  <a:gd name="T12" fmla="*/ 391 w 424"/>
                  <a:gd name="T13" fmla="*/ 43 h 53"/>
                  <a:gd name="T14" fmla="*/ 424 w 424"/>
                  <a:gd name="T15" fmla="*/ 33 h 53"/>
                  <a:gd name="T16" fmla="*/ 416 w 424"/>
                  <a:gd name="T17" fmla="*/ 23 h 53"/>
                  <a:gd name="T18" fmla="*/ 378 w 424"/>
                  <a:gd name="T19" fmla="*/ 13 h 53"/>
                  <a:gd name="T20" fmla="*/ 306 w 424"/>
                  <a:gd name="T21" fmla="*/ 3 h 53"/>
                  <a:gd name="T22" fmla="*/ 230 w 424"/>
                  <a:gd name="T23" fmla="*/ 0 h 53"/>
                  <a:gd name="T24" fmla="*/ 147 w 424"/>
                  <a:gd name="T25" fmla="*/ 0 h 53"/>
                  <a:gd name="T26" fmla="*/ 82 w 424"/>
                  <a:gd name="T27" fmla="*/ 0 h 53"/>
                  <a:gd name="T28" fmla="*/ 25 w 424"/>
                  <a:gd name="T29" fmla="*/ 8 h 53"/>
                  <a:gd name="T30" fmla="*/ 0 w 424"/>
                  <a:gd name="T31" fmla="*/ 15 h 53"/>
                  <a:gd name="T32" fmla="*/ 0 w 424"/>
                  <a:gd name="T33"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53">
                    <a:moveTo>
                      <a:pt x="0" y="15"/>
                    </a:moveTo>
                    <a:lnTo>
                      <a:pt x="5" y="32"/>
                    </a:lnTo>
                    <a:lnTo>
                      <a:pt x="46" y="43"/>
                    </a:lnTo>
                    <a:lnTo>
                      <a:pt x="147" y="53"/>
                    </a:lnTo>
                    <a:lnTo>
                      <a:pt x="249" y="53"/>
                    </a:lnTo>
                    <a:lnTo>
                      <a:pt x="337" y="52"/>
                    </a:lnTo>
                    <a:lnTo>
                      <a:pt x="391" y="43"/>
                    </a:lnTo>
                    <a:lnTo>
                      <a:pt x="424" y="33"/>
                    </a:lnTo>
                    <a:lnTo>
                      <a:pt x="416" y="23"/>
                    </a:lnTo>
                    <a:lnTo>
                      <a:pt x="378" y="13"/>
                    </a:lnTo>
                    <a:lnTo>
                      <a:pt x="306" y="3"/>
                    </a:lnTo>
                    <a:lnTo>
                      <a:pt x="230" y="0"/>
                    </a:lnTo>
                    <a:lnTo>
                      <a:pt x="147" y="0"/>
                    </a:lnTo>
                    <a:lnTo>
                      <a:pt x="82" y="0"/>
                    </a:lnTo>
                    <a:lnTo>
                      <a:pt x="25" y="8"/>
                    </a:lnTo>
                    <a:lnTo>
                      <a:pt x="0" y="15"/>
                    </a:lnTo>
                    <a:lnTo>
                      <a:pt x="0" y="15"/>
                    </a:lnTo>
                    <a:close/>
                  </a:path>
                </a:pathLst>
              </a:custGeom>
              <a:solidFill>
                <a:srgbClr val="E8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1" name="Freeform 1125"/>
              <p:cNvSpPr>
                <a:spLocks/>
              </p:cNvSpPr>
              <p:nvPr/>
            </p:nvSpPr>
            <p:spPr bwMode="auto">
              <a:xfrm>
                <a:off x="4480" y="2409"/>
                <a:ext cx="158" cy="15"/>
              </a:xfrm>
              <a:custGeom>
                <a:avLst/>
                <a:gdLst>
                  <a:gd name="T0" fmla="*/ 8 w 314"/>
                  <a:gd name="T1" fmla="*/ 15 h 30"/>
                  <a:gd name="T2" fmla="*/ 33 w 314"/>
                  <a:gd name="T3" fmla="*/ 24 h 30"/>
                  <a:gd name="T4" fmla="*/ 100 w 314"/>
                  <a:gd name="T5" fmla="*/ 29 h 30"/>
                  <a:gd name="T6" fmla="*/ 174 w 314"/>
                  <a:gd name="T7" fmla="*/ 30 h 30"/>
                  <a:gd name="T8" fmla="*/ 237 w 314"/>
                  <a:gd name="T9" fmla="*/ 30 h 30"/>
                  <a:gd name="T10" fmla="*/ 288 w 314"/>
                  <a:gd name="T11" fmla="*/ 29 h 30"/>
                  <a:gd name="T12" fmla="*/ 309 w 314"/>
                  <a:gd name="T13" fmla="*/ 24 h 30"/>
                  <a:gd name="T14" fmla="*/ 314 w 314"/>
                  <a:gd name="T15" fmla="*/ 15 h 30"/>
                  <a:gd name="T16" fmla="*/ 306 w 314"/>
                  <a:gd name="T17" fmla="*/ 7 h 30"/>
                  <a:gd name="T18" fmla="*/ 283 w 314"/>
                  <a:gd name="T19" fmla="*/ 2 h 30"/>
                  <a:gd name="T20" fmla="*/ 253 w 314"/>
                  <a:gd name="T21" fmla="*/ 0 h 30"/>
                  <a:gd name="T22" fmla="*/ 266 w 314"/>
                  <a:gd name="T23" fmla="*/ 7 h 30"/>
                  <a:gd name="T24" fmla="*/ 268 w 314"/>
                  <a:gd name="T25" fmla="*/ 12 h 30"/>
                  <a:gd name="T26" fmla="*/ 263 w 314"/>
                  <a:gd name="T27" fmla="*/ 17 h 30"/>
                  <a:gd name="T28" fmla="*/ 234 w 314"/>
                  <a:gd name="T29" fmla="*/ 20 h 30"/>
                  <a:gd name="T30" fmla="*/ 157 w 314"/>
                  <a:gd name="T31" fmla="*/ 20 h 30"/>
                  <a:gd name="T32" fmla="*/ 87 w 314"/>
                  <a:gd name="T33" fmla="*/ 17 h 30"/>
                  <a:gd name="T34" fmla="*/ 35 w 314"/>
                  <a:gd name="T35" fmla="*/ 15 h 30"/>
                  <a:gd name="T36" fmla="*/ 8 w 314"/>
                  <a:gd name="T37" fmla="*/ 10 h 30"/>
                  <a:gd name="T38" fmla="*/ 0 w 314"/>
                  <a:gd name="T39" fmla="*/ 7 h 30"/>
                  <a:gd name="T40" fmla="*/ 8 w 314"/>
                  <a:gd name="T41" fmla="*/ 15 h 30"/>
                  <a:gd name="T42" fmla="*/ 8 w 314"/>
                  <a:gd name="T4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4" h="30">
                    <a:moveTo>
                      <a:pt x="8" y="15"/>
                    </a:moveTo>
                    <a:lnTo>
                      <a:pt x="33" y="24"/>
                    </a:lnTo>
                    <a:lnTo>
                      <a:pt x="100" y="29"/>
                    </a:lnTo>
                    <a:lnTo>
                      <a:pt x="174" y="30"/>
                    </a:lnTo>
                    <a:lnTo>
                      <a:pt x="237" y="30"/>
                    </a:lnTo>
                    <a:lnTo>
                      <a:pt x="288" y="29"/>
                    </a:lnTo>
                    <a:lnTo>
                      <a:pt x="309" y="24"/>
                    </a:lnTo>
                    <a:lnTo>
                      <a:pt x="314" y="15"/>
                    </a:lnTo>
                    <a:lnTo>
                      <a:pt x="306" y="7"/>
                    </a:lnTo>
                    <a:lnTo>
                      <a:pt x="283" y="2"/>
                    </a:lnTo>
                    <a:lnTo>
                      <a:pt x="253" y="0"/>
                    </a:lnTo>
                    <a:lnTo>
                      <a:pt x="266" y="7"/>
                    </a:lnTo>
                    <a:lnTo>
                      <a:pt x="268" y="12"/>
                    </a:lnTo>
                    <a:lnTo>
                      <a:pt x="263" y="17"/>
                    </a:lnTo>
                    <a:lnTo>
                      <a:pt x="234" y="20"/>
                    </a:lnTo>
                    <a:lnTo>
                      <a:pt x="157" y="20"/>
                    </a:lnTo>
                    <a:lnTo>
                      <a:pt x="87" y="17"/>
                    </a:lnTo>
                    <a:lnTo>
                      <a:pt x="35" y="15"/>
                    </a:lnTo>
                    <a:lnTo>
                      <a:pt x="8" y="10"/>
                    </a:lnTo>
                    <a:lnTo>
                      <a:pt x="0" y="7"/>
                    </a:lnTo>
                    <a:lnTo>
                      <a:pt x="8" y="15"/>
                    </a:lnTo>
                    <a:lnTo>
                      <a:pt x="8"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2" name="Freeform 1126"/>
              <p:cNvSpPr>
                <a:spLocks/>
              </p:cNvSpPr>
              <p:nvPr/>
            </p:nvSpPr>
            <p:spPr bwMode="auto">
              <a:xfrm>
                <a:off x="4454" y="2404"/>
                <a:ext cx="327" cy="53"/>
              </a:xfrm>
              <a:custGeom>
                <a:avLst/>
                <a:gdLst>
                  <a:gd name="T0" fmla="*/ 567 w 654"/>
                  <a:gd name="T1" fmla="*/ 5 h 105"/>
                  <a:gd name="T2" fmla="*/ 586 w 654"/>
                  <a:gd name="T3" fmla="*/ 20 h 105"/>
                  <a:gd name="T4" fmla="*/ 593 w 654"/>
                  <a:gd name="T5" fmla="*/ 42 h 105"/>
                  <a:gd name="T6" fmla="*/ 591 w 654"/>
                  <a:gd name="T7" fmla="*/ 62 h 105"/>
                  <a:gd name="T8" fmla="*/ 566 w 654"/>
                  <a:gd name="T9" fmla="*/ 75 h 105"/>
                  <a:gd name="T10" fmla="*/ 524 w 654"/>
                  <a:gd name="T11" fmla="*/ 85 h 105"/>
                  <a:gd name="T12" fmla="*/ 447 w 654"/>
                  <a:gd name="T13" fmla="*/ 95 h 105"/>
                  <a:gd name="T14" fmla="*/ 355 w 654"/>
                  <a:gd name="T15" fmla="*/ 95 h 105"/>
                  <a:gd name="T16" fmla="*/ 256 w 654"/>
                  <a:gd name="T17" fmla="*/ 90 h 105"/>
                  <a:gd name="T18" fmla="*/ 169 w 654"/>
                  <a:gd name="T19" fmla="*/ 85 h 105"/>
                  <a:gd name="T20" fmla="*/ 87 w 654"/>
                  <a:gd name="T21" fmla="*/ 75 h 105"/>
                  <a:gd name="T22" fmla="*/ 26 w 654"/>
                  <a:gd name="T23" fmla="*/ 57 h 105"/>
                  <a:gd name="T24" fmla="*/ 10 w 654"/>
                  <a:gd name="T25" fmla="*/ 48 h 105"/>
                  <a:gd name="T26" fmla="*/ 0 w 654"/>
                  <a:gd name="T27" fmla="*/ 38 h 105"/>
                  <a:gd name="T28" fmla="*/ 2 w 654"/>
                  <a:gd name="T29" fmla="*/ 47 h 105"/>
                  <a:gd name="T30" fmla="*/ 10 w 654"/>
                  <a:gd name="T31" fmla="*/ 53 h 105"/>
                  <a:gd name="T32" fmla="*/ 34 w 654"/>
                  <a:gd name="T33" fmla="*/ 63 h 105"/>
                  <a:gd name="T34" fmla="*/ 77 w 654"/>
                  <a:gd name="T35" fmla="*/ 77 h 105"/>
                  <a:gd name="T36" fmla="*/ 123 w 654"/>
                  <a:gd name="T37" fmla="*/ 85 h 105"/>
                  <a:gd name="T38" fmla="*/ 194 w 654"/>
                  <a:gd name="T39" fmla="*/ 95 h 105"/>
                  <a:gd name="T40" fmla="*/ 281 w 654"/>
                  <a:gd name="T41" fmla="*/ 100 h 105"/>
                  <a:gd name="T42" fmla="*/ 358 w 654"/>
                  <a:gd name="T43" fmla="*/ 105 h 105"/>
                  <a:gd name="T44" fmla="*/ 427 w 654"/>
                  <a:gd name="T45" fmla="*/ 105 h 105"/>
                  <a:gd name="T46" fmla="*/ 494 w 654"/>
                  <a:gd name="T47" fmla="*/ 102 h 105"/>
                  <a:gd name="T48" fmla="*/ 551 w 654"/>
                  <a:gd name="T49" fmla="*/ 97 h 105"/>
                  <a:gd name="T50" fmla="*/ 599 w 654"/>
                  <a:gd name="T51" fmla="*/ 85 h 105"/>
                  <a:gd name="T52" fmla="*/ 628 w 654"/>
                  <a:gd name="T53" fmla="*/ 72 h 105"/>
                  <a:gd name="T54" fmla="*/ 644 w 654"/>
                  <a:gd name="T55" fmla="*/ 58 h 105"/>
                  <a:gd name="T56" fmla="*/ 654 w 654"/>
                  <a:gd name="T57" fmla="*/ 47 h 105"/>
                  <a:gd name="T58" fmla="*/ 651 w 654"/>
                  <a:gd name="T59" fmla="*/ 33 h 105"/>
                  <a:gd name="T60" fmla="*/ 638 w 654"/>
                  <a:gd name="T61" fmla="*/ 23 h 105"/>
                  <a:gd name="T62" fmla="*/ 616 w 654"/>
                  <a:gd name="T63" fmla="*/ 15 h 105"/>
                  <a:gd name="T64" fmla="*/ 586 w 654"/>
                  <a:gd name="T65" fmla="*/ 5 h 105"/>
                  <a:gd name="T66" fmla="*/ 556 w 654"/>
                  <a:gd name="T67" fmla="*/ 0 h 105"/>
                  <a:gd name="T68" fmla="*/ 567 w 654"/>
                  <a:gd name="T69" fmla="*/ 5 h 105"/>
                  <a:gd name="T70" fmla="*/ 567 w 654"/>
                  <a:gd name="T71"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4" h="105">
                    <a:moveTo>
                      <a:pt x="567" y="5"/>
                    </a:moveTo>
                    <a:lnTo>
                      <a:pt x="586" y="20"/>
                    </a:lnTo>
                    <a:lnTo>
                      <a:pt x="593" y="42"/>
                    </a:lnTo>
                    <a:lnTo>
                      <a:pt x="591" y="62"/>
                    </a:lnTo>
                    <a:lnTo>
                      <a:pt x="566" y="75"/>
                    </a:lnTo>
                    <a:lnTo>
                      <a:pt x="524" y="85"/>
                    </a:lnTo>
                    <a:lnTo>
                      <a:pt x="447" y="95"/>
                    </a:lnTo>
                    <a:lnTo>
                      <a:pt x="355" y="95"/>
                    </a:lnTo>
                    <a:lnTo>
                      <a:pt x="256" y="90"/>
                    </a:lnTo>
                    <a:lnTo>
                      <a:pt x="169" y="85"/>
                    </a:lnTo>
                    <a:lnTo>
                      <a:pt x="87" y="75"/>
                    </a:lnTo>
                    <a:lnTo>
                      <a:pt x="26" y="57"/>
                    </a:lnTo>
                    <a:lnTo>
                      <a:pt x="10" y="48"/>
                    </a:lnTo>
                    <a:lnTo>
                      <a:pt x="0" y="38"/>
                    </a:lnTo>
                    <a:lnTo>
                      <a:pt x="2" y="47"/>
                    </a:lnTo>
                    <a:lnTo>
                      <a:pt x="10" y="53"/>
                    </a:lnTo>
                    <a:lnTo>
                      <a:pt x="34" y="63"/>
                    </a:lnTo>
                    <a:lnTo>
                      <a:pt x="77" y="77"/>
                    </a:lnTo>
                    <a:lnTo>
                      <a:pt x="123" y="85"/>
                    </a:lnTo>
                    <a:lnTo>
                      <a:pt x="194" y="95"/>
                    </a:lnTo>
                    <a:lnTo>
                      <a:pt x="281" y="100"/>
                    </a:lnTo>
                    <a:lnTo>
                      <a:pt x="358" y="105"/>
                    </a:lnTo>
                    <a:lnTo>
                      <a:pt x="427" y="105"/>
                    </a:lnTo>
                    <a:lnTo>
                      <a:pt x="494" y="102"/>
                    </a:lnTo>
                    <a:lnTo>
                      <a:pt x="551" y="97"/>
                    </a:lnTo>
                    <a:lnTo>
                      <a:pt x="599" y="85"/>
                    </a:lnTo>
                    <a:lnTo>
                      <a:pt x="628" y="72"/>
                    </a:lnTo>
                    <a:lnTo>
                      <a:pt x="644" y="58"/>
                    </a:lnTo>
                    <a:lnTo>
                      <a:pt x="654" y="47"/>
                    </a:lnTo>
                    <a:lnTo>
                      <a:pt x="651" y="33"/>
                    </a:lnTo>
                    <a:lnTo>
                      <a:pt x="638" y="23"/>
                    </a:lnTo>
                    <a:lnTo>
                      <a:pt x="616" y="15"/>
                    </a:lnTo>
                    <a:lnTo>
                      <a:pt x="586" y="5"/>
                    </a:lnTo>
                    <a:lnTo>
                      <a:pt x="556" y="0"/>
                    </a:lnTo>
                    <a:lnTo>
                      <a:pt x="567" y="5"/>
                    </a:lnTo>
                    <a:lnTo>
                      <a:pt x="56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3" name="Freeform 1127"/>
              <p:cNvSpPr>
                <a:spLocks/>
              </p:cNvSpPr>
              <p:nvPr/>
            </p:nvSpPr>
            <p:spPr bwMode="auto">
              <a:xfrm>
                <a:off x="4531" y="2411"/>
                <a:ext cx="181" cy="28"/>
              </a:xfrm>
              <a:custGeom>
                <a:avLst/>
                <a:gdLst>
                  <a:gd name="T0" fmla="*/ 0 w 363"/>
                  <a:gd name="T1" fmla="*/ 49 h 57"/>
                  <a:gd name="T2" fmla="*/ 62 w 363"/>
                  <a:gd name="T3" fmla="*/ 50 h 57"/>
                  <a:gd name="T4" fmla="*/ 134 w 363"/>
                  <a:gd name="T5" fmla="*/ 50 h 57"/>
                  <a:gd name="T6" fmla="*/ 204 w 363"/>
                  <a:gd name="T7" fmla="*/ 49 h 57"/>
                  <a:gd name="T8" fmla="*/ 255 w 363"/>
                  <a:gd name="T9" fmla="*/ 44 h 57"/>
                  <a:gd name="T10" fmla="*/ 291 w 363"/>
                  <a:gd name="T11" fmla="*/ 39 h 57"/>
                  <a:gd name="T12" fmla="*/ 315 w 363"/>
                  <a:gd name="T13" fmla="*/ 29 h 57"/>
                  <a:gd name="T14" fmla="*/ 321 w 363"/>
                  <a:gd name="T15" fmla="*/ 20 h 57"/>
                  <a:gd name="T16" fmla="*/ 320 w 363"/>
                  <a:gd name="T17" fmla="*/ 12 h 57"/>
                  <a:gd name="T18" fmla="*/ 311 w 363"/>
                  <a:gd name="T19" fmla="*/ 5 h 57"/>
                  <a:gd name="T20" fmla="*/ 293 w 363"/>
                  <a:gd name="T21" fmla="*/ 0 h 57"/>
                  <a:gd name="T22" fmla="*/ 325 w 363"/>
                  <a:gd name="T23" fmla="*/ 2 h 57"/>
                  <a:gd name="T24" fmla="*/ 348 w 363"/>
                  <a:gd name="T25" fmla="*/ 10 h 57"/>
                  <a:gd name="T26" fmla="*/ 363 w 363"/>
                  <a:gd name="T27" fmla="*/ 19 h 57"/>
                  <a:gd name="T28" fmla="*/ 363 w 363"/>
                  <a:gd name="T29" fmla="*/ 30 h 57"/>
                  <a:gd name="T30" fmla="*/ 355 w 363"/>
                  <a:gd name="T31" fmla="*/ 39 h 57"/>
                  <a:gd name="T32" fmla="*/ 343 w 363"/>
                  <a:gd name="T33" fmla="*/ 44 h 57"/>
                  <a:gd name="T34" fmla="*/ 315 w 363"/>
                  <a:gd name="T35" fmla="*/ 49 h 57"/>
                  <a:gd name="T36" fmla="*/ 260 w 363"/>
                  <a:gd name="T37" fmla="*/ 54 h 57"/>
                  <a:gd name="T38" fmla="*/ 199 w 363"/>
                  <a:gd name="T39" fmla="*/ 57 h 57"/>
                  <a:gd name="T40" fmla="*/ 134 w 363"/>
                  <a:gd name="T41" fmla="*/ 54 h 57"/>
                  <a:gd name="T42" fmla="*/ 79 w 363"/>
                  <a:gd name="T43" fmla="*/ 54 h 57"/>
                  <a:gd name="T44" fmla="*/ 0 w 363"/>
                  <a:gd name="T45" fmla="*/ 49 h 57"/>
                  <a:gd name="T46" fmla="*/ 0 w 363"/>
                  <a:gd name="T47"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3" h="57">
                    <a:moveTo>
                      <a:pt x="0" y="49"/>
                    </a:moveTo>
                    <a:lnTo>
                      <a:pt x="62" y="50"/>
                    </a:lnTo>
                    <a:lnTo>
                      <a:pt x="134" y="50"/>
                    </a:lnTo>
                    <a:lnTo>
                      <a:pt x="204" y="49"/>
                    </a:lnTo>
                    <a:lnTo>
                      <a:pt x="255" y="44"/>
                    </a:lnTo>
                    <a:lnTo>
                      <a:pt x="291" y="39"/>
                    </a:lnTo>
                    <a:lnTo>
                      <a:pt x="315" y="29"/>
                    </a:lnTo>
                    <a:lnTo>
                      <a:pt x="321" y="20"/>
                    </a:lnTo>
                    <a:lnTo>
                      <a:pt x="320" y="12"/>
                    </a:lnTo>
                    <a:lnTo>
                      <a:pt x="311" y="5"/>
                    </a:lnTo>
                    <a:lnTo>
                      <a:pt x="293" y="0"/>
                    </a:lnTo>
                    <a:lnTo>
                      <a:pt x="325" y="2"/>
                    </a:lnTo>
                    <a:lnTo>
                      <a:pt x="348" y="10"/>
                    </a:lnTo>
                    <a:lnTo>
                      <a:pt x="363" y="19"/>
                    </a:lnTo>
                    <a:lnTo>
                      <a:pt x="363" y="30"/>
                    </a:lnTo>
                    <a:lnTo>
                      <a:pt x="355" y="39"/>
                    </a:lnTo>
                    <a:lnTo>
                      <a:pt x="343" y="44"/>
                    </a:lnTo>
                    <a:lnTo>
                      <a:pt x="315" y="49"/>
                    </a:lnTo>
                    <a:lnTo>
                      <a:pt x="260" y="54"/>
                    </a:lnTo>
                    <a:lnTo>
                      <a:pt x="199" y="57"/>
                    </a:lnTo>
                    <a:lnTo>
                      <a:pt x="134" y="54"/>
                    </a:lnTo>
                    <a:lnTo>
                      <a:pt x="79" y="54"/>
                    </a:lnTo>
                    <a:lnTo>
                      <a:pt x="0" y="49"/>
                    </a:lnTo>
                    <a:lnTo>
                      <a:pt x="0" y="49"/>
                    </a:lnTo>
                    <a:close/>
                  </a:path>
                </a:pathLst>
              </a:custGeom>
              <a:solidFill>
                <a:srgbClr val="ADCC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4" name="Freeform 1128"/>
              <p:cNvSpPr>
                <a:spLocks/>
              </p:cNvSpPr>
              <p:nvPr/>
            </p:nvSpPr>
            <p:spPr bwMode="auto">
              <a:xfrm>
                <a:off x="4362" y="3121"/>
                <a:ext cx="309" cy="73"/>
              </a:xfrm>
              <a:custGeom>
                <a:avLst/>
                <a:gdLst>
                  <a:gd name="T0" fmla="*/ 487 w 619"/>
                  <a:gd name="T1" fmla="*/ 77 h 145"/>
                  <a:gd name="T2" fmla="*/ 422 w 619"/>
                  <a:gd name="T3" fmla="*/ 83 h 145"/>
                  <a:gd name="T4" fmla="*/ 340 w 619"/>
                  <a:gd name="T5" fmla="*/ 83 h 145"/>
                  <a:gd name="T6" fmla="*/ 251 w 619"/>
                  <a:gd name="T7" fmla="*/ 73 h 145"/>
                  <a:gd name="T8" fmla="*/ 138 w 619"/>
                  <a:gd name="T9" fmla="*/ 48 h 145"/>
                  <a:gd name="T10" fmla="*/ 67 w 619"/>
                  <a:gd name="T11" fmla="*/ 28 h 145"/>
                  <a:gd name="T12" fmla="*/ 0 w 619"/>
                  <a:gd name="T13" fmla="*/ 0 h 145"/>
                  <a:gd name="T14" fmla="*/ 86 w 619"/>
                  <a:gd name="T15" fmla="*/ 62 h 145"/>
                  <a:gd name="T16" fmla="*/ 258 w 619"/>
                  <a:gd name="T17" fmla="*/ 125 h 145"/>
                  <a:gd name="T18" fmla="*/ 452 w 619"/>
                  <a:gd name="T19" fmla="*/ 144 h 145"/>
                  <a:gd name="T20" fmla="*/ 619 w 619"/>
                  <a:gd name="T21" fmla="*/ 145 h 145"/>
                  <a:gd name="T22" fmla="*/ 559 w 619"/>
                  <a:gd name="T23" fmla="*/ 107 h 145"/>
                  <a:gd name="T24" fmla="*/ 487 w 619"/>
                  <a:gd name="T25" fmla="*/ 77 h 145"/>
                  <a:gd name="T26" fmla="*/ 487 w 619"/>
                  <a:gd name="T27" fmla="*/ 7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9" h="145">
                    <a:moveTo>
                      <a:pt x="487" y="77"/>
                    </a:moveTo>
                    <a:lnTo>
                      <a:pt x="422" y="83"/>
                    </a:lnTo>
                    <a:lnTo>
                      <a:pt x="340" y="83"/>
                    </a:lnTo>
                    <a:lnTo>
                      <a:pt x="251" y="73"/>
                    </a:lnTo>
                    <a:lnTo>
                      <a:pt x="138" y="48"/>
                    </a:lnTo>
                    <a:lnTo>
                      <a:pt x="67" y="28"/>
                    </a:lnTo>
                    <a:lnTo>
                      <a:pt x="0" y="0"/>
                    </a:lnTo>
                    <a:lnTo>
                      <a:pt x="86" y="62"/>
                    </a:lnTo>
                    <a:lnTo>
                      <a:pt x="258" y="125"/>
                    </a:lnTo>
                    <a:lnTo>
                      <a:pt x="452" y="144"/>
                    </a:lnTo>
                    <a:lnTo>
                      <a:pt x="619" y="145"/>
                    </a:lnTo>
                    <a:lnTo>
                      <a:pt x="559" y="107"/>
                    </a:lnTo>
                    <a:lnTo>
                      <a:pt x="487" y="77"/>
                    </a:lnTo>
                    <a:lnTo>
                      <a:pt x="487" y="77"/>
                    </a:lnTo>
                    <a:close/>
                  </a:path>
                </a:pathLst>
              </a:custGeom>
              <a:solidFill>
                <a:srgbClr val="BDD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5" name="Freeform 1129"/>
              <p:cNvSpPr>
                <a:spLocks/>
              </p:cNvSpPr>
              <p:nvPr/>
            </p:nvSpPr>
            <p:spPr bwMode="auto">
              <a:xfrm>
                <a:off x="4707" y="2877"/>
                <a:ext cx="203" cy="319"/>
              </a:xfrm>
              <a:custGeom>
                <a:avLst/>
                <a:gdLst>
                  <a:gd name="T0" fmla="*/ 407 w 407"/>
                  <a:gd name="T1" fmla="*/ 0 h 638"/>
                  <a:gd name="T2" fmla="*/ 405 w 407"/>
                  <a:gd name="T3" fmla="*/ 46 h 638"/>
                  <a:gd name="T4" fmla="*/ 403 w 407"/>
                  <a:gd name="T5" fmla="*/ 110 h 638"/>
                  <a:gd name="T6" fmla="*/ 402 w 407"/>
                  <a:gd name="T7" fmla="*/ 182 h 638"/>
                  <a:gd name="T8" fmla="*/ 400 w 407"/>
                  <a:gd name="T9" fmla="*/ 257 h 638"/>
                  <a:gd name="T10" fmla="*/ 397 w 407"/>
                  <a:gd name="T11" fmla="*/ 324 h 638"/>
                  <a:gd name="T12" fmla="*/ 397 w 407"/>
                  <a:gd name="T13" fmla="*/ 379 h 638"/>
                  <a:gd name="T14" fmla="*/ 397 w 407"/>
                  <a:gd name="T15" fmla="*/ 419 h 638"/>
                  <a:gd name="T16" fmla="*/ 397 w 407"/>
                  <a:gd name="T17" fmla="*/ 434 h 638"/>
                  <a:gd name="T18" fmla="*/ 392 w 407"/>
                  <a:gd name="T19" fmla="*/ 441 h 638"/>
                  <a:gd name="T20" fmla="*/ 378 w 407"/>
                  <a:gd name="T21" fmla="*/ 459 h 638"/>
                  <a:gd name="T22" fmla="*/ 355 w 407"/>
                  <a:gd name="T23" fmla="*/ 486 h 638"/>
                  <a:gd name="T24" fmla="*/ 320 w 407"/>
                  <a:gd name="T25" fmla="*/ 520 h 638"/>
                  <a:gd name="T26" fmla="*/ 268 w 407"/>
                  <a:gd name="T27" fmla="*/ 553 h 638"/>
                  <a:gd name="T28" fmla="*/ 203 w 407"/>
                  <a:gd name="T29" fmla="*/ 586 h 638"/>
                  <a:gd name="T30" fmla="*/ 117 w 407"/>
                  <a:gd name="T31" fmla="*/ 615 h 638"/>
                  <a:gd name="T32" fmla="*/ 17 w 407"/>
                  <a:gd name="T33" fmla="*/ 638 h 638"/>
                  <a:gd name="T34" fmla="*/ 0 w 407"/>
                  <a:gd name="T35" fmla="*/ 613 h 638"/>
                  <a:gd name="T36" fmla="*/ 96 w 407"/>
                  <a:gd name="T37" fmla="*/ 595 h 638"/>
                  <a:gd name="T38" fmla="*/ 177 w 407"/>
                  <a:gd name="T39" fmla="*/ 568 h 638"/>
                  <a:gd name="T40" fmla="*/ 243 w 407"/>
                  <a:gd name="T41" fmla="*/ 535 h 638"/>
                  <a:gd name="T42" fmla="*/ 293 w 407"/>
                  <a:gd name="T43" fmla="*/ 503 h 638"/>
                  <a:gd name="T44" fmla="*/ 328 w 407"/>
                  <a:gd name="T45" fmla="*/ 469 h 638"/>
                  <a:gd name="T46" fmla="*/ 355 w 407"/>
                  <a:gd name="T47" fmla="*/ 443 h 638"/>
                  <a:gd name="T48" fmla="*/ 368 w 407"/>
                  <a:gd name="T49" fmla="*/ 424 h 638"/>
                  <a:gd name="T50" fmla="*/ 373 w 407"/>
                  <a:gd name="T51" fmla="*/ 418 h 638"/>
                  <a:gd name="T52" fmla="*/ 373 w 407"/>
                  <a:gd name="T53" fmla="*/ 382 h 638"/>
                  <a:gd name="T54" fmla="*/ 375 w 407"/>
                  <a:gd name="T55" fmla="*/ 344 h 638"/>
                  <a:gd name="T56" fmla="*/ 377 w 407"/>
                  <a:gd name="T57" fmla="*/ 301 h 638"/>
                  <a:gd name="T58" fmla="*/ 378 w 407"/>
                  <a:gd name="T59" fmla="*/ 254 h 638"/>
                  <a:gd name="T60" fmla="*/ 378 w 407"/>
                  <a:gd name="T61" fmla="*/ 204 h 638"/>
                  <a:gd name="T62" fmla="*/ 378 w 407"/>
                  <a:gd name="T63" fmla="*/ 155 h 638"/>
                  <a:gd name="T64" fmla="*/ 378 w 407"/>
                  <a:gd name="T65" fmla="*/ 107 h 638"/>
                  <a:gd name="T66" fmla="*/ 378 w 407"/>
                  <a:gd name="T67" fmla="*/ 63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638">
                    <a:moveTo>
                      <a:pt x="378" y="63"/>
                    </a:moveTo>
                    <a:lnTo>
                      <a:pt x="407" y="0"/>
                    </a:lnTo>
                    <a:lnTo>
                      <a:pt x="405" y="20"/>
                    </a:lnTo>
                    <a:lnTo>
                      <a:pt x="405" y="46"/>
                    </a:lnTo>
                    <a:lnTo>
                      <a:pt x="403" y="75"/>
                    </a:lnTo>
                    <a:lnTo>
                      <a:pt x="403" y="110"/>
                    </a:lnTo>
                    <a:lnTo>
                      <a:pt x="402" y="145"/>
                    </a:lnTo>
                    <a:lnTo>
                      <a:pt x="402" y="182"/>
                    </a:lnTo>
                    <a:lnTo>
                      <a:pt x="400" y="219"/>
                    </a:lnTo>
                    <a:lnTo>
                      <a:pt x="400" y="257"/>
                    </a:lnTo>
                    <a:lnTo>
                      <a:pt x="398" y="290"/>
                    </a:lnTo>
                    <a:lnTo>
                      <a:pt x="397" y="324"/>
                    </a:lnTo>
                    <a:lnTo>
                      <a:pt x="397" y="352"/>
                    </a:lnTo>
                    <a:lnTo>
                      <a:pt x="397" y="379"/>
                    </a:lnTo>
                    <a:lnTo>
                      <a:pt x="397" y="401"/>
                    </a:lnTo>
                    <a:lnTo>
                      <a:pt x="397" y="419"/>
                    </a:lnTo>
                    <a:lnTo>
                      <a:pt x="397" y="429"/>
                    </a:lnTo>
                    <a:lnTo>
                      <a:pt x="397" y="434"/>
                    </a:lnTo>
                    <a:lnTo>
                      <a:pt x="393" y="434"/>
                    </a:lnTo>
                    <a:lnTo>
                      <a:pt x="392" y="441"/>
                    </a:lnTo>
                    <a:lnTo>
                      <a:pt x="385" y="448"/>
                    </a:lnTo>
                    <a:lnTo>
                      <a:pt x="378" y="459"/>
                    </a:lnTo>
                    <a:lnTo>
                      <a:pt x="366" y="471"/>
                    </a:lnTo>
                    <a:lnTo>
                      <a:pt x="355" y="486"/>
                    </a:lnTo>
                    <a:lnTo>
                      <a:pt x="338" y="501"/>
                    </a:lnTo>
                    <a:lnTo>
                      <a:pt x="320" y="520"/>
                    </a:lnTo>
                    <a:lnTo>
                      <a:pt x="295" y="535"/>
                    </a:lnTo>
                    <a:lnTo>
                      <a:pt x="268" y="553"/>
                    </a:lnTo>
                    <a:lnTo>
                      <a:pt x="238" y="570"/>
                    </a:lnTo>
                    <a:lnTo>
                      <a:pt x="203" y="586"/>
                    </a:lnTo>
                    <a:lnTo>
                      <a:pt x="162" y="600"/>
                    </a:lnTo>
                    <a:lnTo>
                      <a:pt x="117" y="615"/>
                    </a:lnTo>
                    <a:lnTo>
                      <a:pt x="70" y="627"/>
                    </a:lnTo>
                    <a:lnTo>
                      <a:pt x="17" y="638"/>
                    </a:lnTo>
                    <a:lnTo>
                      <a:pt x="9" y="625"/>
                    </a:lnTo>
                    <a:lnTo>
                      <a:pt x="0" y="613"/>
                    </a:lnTo>
                    <a:lnTo>
                      <a:pt x="50" y="603"/>
                    </a:lnTo>
                    <a:lnTo>
                      <a:pt x="96" y="595"/>
                    </a:lnTo>
                    <a:lnTo>
                      <a:pt x="137" y="581"/>
                    </a:lnTo>
                    <a:lnTo>
                      <a:pt x="177" y="568"/>
                    </a:lnTo>
                    <a:lnTo>
                      <a:pt x="211" y="551"/>
                    </a:lnTo>
                    <a:lnTo>
                      <a:pt x="243" y="535"/>
                    </a:lnTo>
                    <a:lnTo>
                      <a:pt x="268" y="518"/>
                    </a:lnTo>
                    <a:lnTo>
                      <a:pt x="293" y="503"/>
                    </a:lnTo>
                    <a:lnTo>
                      <a:pt x="311" y="484"/>
                    </a:lnTo>
                    <a:lnTo>
                      <a:pt x="328" y="469"/>
                    </a:lnTo>
                    <a:lnTo>
                      <a:pt x="343" y="454"/>
                    </a:lnTo>
                    <a:lnTo>
                      <a:pt x="355" y="443"/>
                    </a:lnTo>
                    <a:lnTo>
                      <a:pt x="361" y="431"/>
                    </a:lnTo>
                    <a:lnTo>
                      <a:pt x="368" y="424"/>
                    </a:lnTo>
                    <a:lnTo>
                      <a:pt x="371" y="418"/>
                    </a:lnTo>
                    <a:lnTo>
                      <a:pt x="373" y="418"/>
                    </a:lnTo>
                    <a:lnTo>
                      <a:pt x="373" y="401"/>
                    </a:lnTo>
                    <a:lnTo>
                      <a:pt x="373" y="382"/>
                    </a:lnTo>
                    <a:lnTo>
                      <a:pt x="373" y="362"/>
                    </a:lnTo>
                    <a:lnTo>
                      <a:pt x="375" y="344"/>
                    </a:lnTo>
                    <a:lnTo>
                      <a:pt x="375" y="322"/>
                    </a:lnTo>
                    <a:lnTo>
                      <a:pt x="377" y="301"/>
                    </a:lnTo>
                    <a:lnTo>
                      <a:pt x="377" y="277"/>
                    </a:lnTo>
                    <a:lnTo>
                      <a:pt x="378" y="254"/>
                    </a:lnTo>
                    <a:lnTo>
                      <a:pt x="378" y="229"/>
                    </a:lnTo>
                    <a:lnTo>
                      <a:pt x="378" y="204"/>
                    </a:lnTo>
                    <a:lnTo>
                      <a:pt x="378" y="178"/>
                    </a:lnTo>
                    <a:lnTo>
                      <a:pt x="378" y="155"/>
                    </a:lnTo>
                    <a:lnTo>
                      <a:pt x="378" y="130"/>
                    </a:lnTo>
                    <a:lnTo>
                      <a:pt x="378" y="107"/>
                    </a:lnTo>
                    <a:lnTo>
                      <a:pt x="378" y="83"/>
                    </a:lnTo>
                    <a:lnTo>
                      <a:pt x="378" y="63"/>
                    </a:lnTo>
                    <a:lnTo>
                      <a:pt x="378"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6" name="Freeform 1130"/>
              <p:cNvSpPr>
                <a:spLocks/>
              </p:cNvSpPr>
              <p:nvPr/>
            </p:nvSpPr>
            <p:spPr bwMode="auto">
              <a:xfrm>
                <a:off x="4574" y="3102"/>
                <a:ext cx="133" cy="103"/>
              </a:xfrm>
              <a:custGeom>
                <a:avLst/>
                <a:gdLst>
                  <a:gd name="T0" fmla="*/ 71 w 266"/>
                  <a:gd name="T1" fmla="*/ 0 h 206"/>
                  <a:gd name="T2" fmla="*/ 266 w 266"/>
                  <a:gd name="T3" fmla="*/ 144 h 206"/>
                  <a:gd name="T4" fmla="*/ 266 w 266"/>
                  <a:gd name="T5" fmla="*/ 151 h 206"/>
                  <a:gd name="T6" fmla="*/ 265 w 266"/>
                  <a:gd name="T7" fmla="*/ 159 h 206"/>
                  <a:gd name="T8" fmla="*/ 265 w 266"/>
                  <a:gd name="T9" fmla="*/ 169 h 206"/>
                  <a:gd name="T10" fmla="*/ 260 w 266"/>
                  <a:gd name="T11" fmla="*/ 179 h 206"/>
                  <a:gd name="T12" fmla="*/ 253 w 266"/>
                  <a:gd name="T13" fmla="*/ 189 h 206"/>
                  <a:gd name="T14" fmla="*/ 243 w 266"/>
                  <a:gd name="T15" fmla="*/ 198 h 206"/>
                  <a:gd name="T16" fmla="*/ 228 w 266"/>
                  <a:gd name="T17" fmla="*/ 206 h 206"/>
                  <a:gd name="T18" fmla="*/ 224 w 266"/>
                  <a:gd name="T19" fmla="*/ 204 h 206"/>
                  <a:gd name="T20" fmla="*/ 219 w 266"/>
                  <a:gd name="T21" fmla="*/ 203 h 206"/>
                  <a:gd name="T22" fmla="*/ 211 w 266"/>
                  <a:gd name="T23" fmla="*/ 198 h 206"/>
                  <a:gd name="T24" fmla="*/ 201 w 266"/>
                  <a:gd name="T25" fmla="*/ 194 h 206"/>
                  <a:gd name="T26" fmla="*/ 186 w 266"/>
                  <a:gd name="T27" fmla="*/ 188 h 206"/>
                  <a:gd name="T28" fmla="*/ 171 w 266"/>
                  <a:gd name="T29" fmla="*/ 183 h 206"/>
                  <a:gd name="T30" fmla="*/ 154 w 266"/>
                  <a:gd name="T31" fmla="*/ 176 h 206"/>
                  <a:gd name="T32" fmla="*/ 137 w 266"/>
                  <a:gd name="T33" fmla="*/ 169 h 206"/>
                  <a:gd name="T34" fmla="*/ 117 w 266"/>
                  <a:gd name="T35" fmla="*/ 161 h 206"/>
                  <a:gd name="T36" fmla="*/ 99 w 266"/>
                  <a:gd name="T37" fmla="*/ 153 h 206"/>
                  <a:gd name="T38" fmla="*/ 79 w 266"/>
                  <a:gd name="T39" fmla="*/ 144 h 206"/>
                  <a:gd name="T40" fmla="*/ 62 w 266"/>
                  <a:gd name="T41" fmla="*/ 136 h 206"/>
                  <a:gd name="T42" fmla="*/ 42 w 266"/>
                  <a:gd name="T43" fmla="*/ 127 h 206"/>
                  <a:gd name="T44" fmla="*/ 27 w 266"/>
                  <a:gd name="T45" fmla="*/ 119 h 206"/>
                  <a:gd name="T46" fmla="*/ 12 w 266"/>
                  <a:gd name="T47" fmla="*/ 111 h 206"/>
                  <a:gd name="T48" fmla="*/ 0 w 266"/>
                  <a:gd name="T49" fmla="*/ 106 h 206"/>
                  <a:gd name="T50" fmla="*/ 9 w 266"/>
                  <a:gd name="T51" fmla="*/ 69 h 206"/>
                  <a:gd name="T52" fmla="*/ 224 w 266"/>
                  <a:gd name="T53" fmla="*/ 174 h 206"/>
                  <a:gd name="T54" fmla="*/ 226 w 266"/>
                  <a:gd name="T55" fmla="*/ 173 h 206"/>
                  <a:gd name="T56" fmla="*/ 231 w 266"/>
                  <a:gd name="T57" fmla="*/ 169 h 206"/>
                  <a:gd name="T58" fmla="*/ 234 w 266"/>
                  <a:gd name="T59" fmla="*/ 163 h 206"/>
                  <a:gd name="T60" fmla="*/ 234 w 266"/>
                  <a:gd name="T61" fmla="*/ 156 h 206"/>
                  <a:gd name="T62" fmla="*/ 231 w 266"/>
                  <a:gd name="T63" fmla="*/ 154 h 206"/>
                  <a:gd name="T64" fmla="*/ 228 w 266"/>
                  <a:gd name="T65" fmla="*/ 151 h 206"/>
                  <a:gd name="T66" fmla="*/ 221 w 266"/>
                  <a:gd name="T67" fmla="*/ 146 h 206"/>
                  <a:gd name="T68" fmla="*/ 213 w 266"/>
                  <a:gd name="T69" fmla="*/ 141 h 206"/>
                  <a:gd name="T70" fmla="*/ 201 w 266"/>
                  <a:gd name="T71" fmla="*/ 132 h 206"/>
                  <a:gd name="T72" fmla="*/ 191 w 266"/>
                  <a:gd name="T73" fmla="*/ 126 h 206"/>
                  <a:gd name="T74" fmla="*/ 178 w 266"/>
                  <a:gd name="T75" fmla="*/ 116 h 206"/>
                  <a:gd name="T76" fmla="*/ 164 w 266"/>
                  <a:gd name="T77" fmla="*/ 107 h 206"/>
                  <a:gd name="T78" fmla="*/ 147 w 266"/>
                  <a:gd name="T79" fmla="*/ 96 h 206"/>
                  <a:gd name="T80" fmla="*/ 132 w 266"/>
                  <a:gd name="T81" fmla="*/ 86 h 206"/>
                  <a:gd name="T82" fmla="*/ 117 w 266"/>
                  <a:gd name="T83" fmla="*/ 76 h 206"/>
                  <a:gd name="T84" fmla="*/ 102 w 266"/>
                  <a:gd name="T85" fmla="*/ 66 h 206"/>
                  <a:gd name="T86" fmla="*/ 87 w 266"/>
                  <a:gd name="T87" fmla="*/ 56 h 206"/>
                  <a:gd name="T88" fmla="*/ 72 w 266"/>
                  <a:gd name="T89" fmla="*/ 45 h 206"/>
                  <a:gd name="T90" fmla="*/ 57 w 266"/>
                  <a:gd name="T91" fmla="*/ 35 h 206"/>
                  <a:gd name="T92" fmla="*/ 47 w 266"/>
                  <a:gd name="T93" fmla="*/ 30 h 206"/>
                  <a:gd name="T94" fmla="*/ 71 w 266"/>
                  <a:gd name="T95" fmla="*/ 0 h 206"/>
                  <a:gd name="T96" fmla="*/ 71 w 266"/>
                  <a:gd name="T9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206">
                    <a:moveTo>
                      <a:pt x="71" y="0"/>
                    </a:moveTo>
                    <a:lnTo>
                      <a:pt x="266" y="144"/>
                    </a:lnTo>
                    <a:lnTo>
                      <a:pt x="266" y="151"/>
                    </a:lnTo>
                    <a:lnTo>
                      <a:pt x="265" y="159"/>
                    </a:lnTo>
                    <a:lnTo>
                      <a:pt x="265" y="169"/>
                    </a:lnTo>
                    <a:lnTo>
                      <a:pt x="260" y="179"/>
                    </a:lnTo>
                    <a:lnTo>
                      <a:pt x="253" y="189"/>
                    </a:lnTo>
                    <a:lnTo>
                      <a:pt x="243" y="198"/>
                    </a:lnTo>
                    <a:lnTo>
                      <a:pt x="228" y="206"/>
                    </a:lnTo>
                    <a:lnTo>
                      <a:pt x="224" y="204"/>
                    </a:lnTo>
                    <a:lnTo>
                      <a:pt x="219" y="203"/>
                    </a:lnTo>
                    <a:lnTo>
                      <a:pt x="211" y="198"/>
                    </a:lnTo>
                    <a:lnTo>
                      <a:pt x="201" y="194"/>
                    </a:lnTo>
                    <a:lnTo>
                      <a:pt x="186" y="188"/>
                    </a:lnTo>
                    <a:lnTo>
                      <a:pt x="171" y="183"/>
                    </a:lnTo>
                    <a:lnTo>
                      <a:pt x="154" y="176"/>
                    </a:lnTo>
                    <a:lnTo>
                      <a:pt x="137" y="169"/>
                    </a:lnTo>
                    <a:lnTo>
                      <a:pt x="117" y="161"/>
                    </a:lnTo>
                    <a:lnTo>
                      <a:pt x="99" y="153"/>
                    </a:lnTo>
                    <a:lnTo>
                      <a:pt x="79" y="144"/>
                    </a:lnTo>
                    <a:lnTo>
                      <a:pt x="62" y="136"/>
                    </a:lnTo>
                    <a:lnTo>
                      <a:pt x="42" y="127"/>
                    </a:lnTo>
                    <a:lnTo>
                      <a:pt x="27" y="119"/>
                    </a:lnTo>
                    <a:lnTo>
                      <a:pt x="12" y="111"/>
                    </a:lnTo>
                    <a:lnTo>
                      <a:pt x="0" y="106"/>
                    </a:lnTo>
                    <a:lnTo>
                      <a:pt x="9" y="69"/>
                    </a:lnTo>
                    <a:lnTo>
                      <a:pt x="224" y="174"/>
                    </a:lnTo>
                    <a:lnTo>
                      <a:pt x="226" y="173"/>
                    </a:lnTo>
                    <a:lnTo>
                      <a:pt x="231" y="169"/>
                    </a:lnTo>
                    <a:lnTo>
                      <a:pt x="234" y="163"/>
                    </a:lnTo>
                    <a:lnTo>
                      <a:pt x="234" y="156"/>
                    </a:lnTo>
                    <a:lnTo>
                      <a:pt x="231" y="154"/>
                    </a:lnTo>
                    <a:lnTo>
                      <a:pt x="228" y="151"/>
                    </a:lnTo>
                    <a:lnTo>
                      <a:pt x="221" y="146"/>
                    </a:lnTo>
                    <a:lnTo>
                      <a:pt x="213" y="141"/>
                    </a:lnTo>
                    <a:lnTo>
                      <a:pt x="201" y="132"/>
                    </a:lnTo>
                    <a:lnTo>
                      <a:pt x="191" y="126"/>
                    </a:lnTo>
                    <a:lnTo>
                      <a:pt x="178" y="116"/>
                    </a:lnTo>
                    <a:lnTo>
                      <a:pt x="164" y="107"/>
                    </a:lnTo>
                    <a:lnTo>
                      <a:pt x="147" y="96"/>
                    </a:lnTo>
                    <a:lnTo>
                      <a:pt x="132" y="86"/>
                    </a:lnTo>
                    <a:lnTo>
                      <a:pt x="117" y="76"/>
                    </a:lnTo>
                    <a:lnTo>
                      <a:pt x="102" y="66"/>
                    </a:lnTo>
                    <a:lnTo>
                      <a:pt x="87" y="56"/>
                    </a:lnTo>
                    <a:lnTo>
                      <a:pt x="72" y="45"/>
                    </a:lnTo>
                    <a:lnTo>
                      <a:pt x="57" y="35"/>
                    </a:lnTo>
                    <a:lnTo>
                      <a:pt x="47" y="30"/>
                    </a:lnTo>
                    <a:lnTo>
                      <a:pt x="71" y="0"/>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7" name="Freeform 1131"/>
              <p:cNvSpPr>
                <a:spLocks/>
              </p:cNvSpPr>
              <p:nvPr/>
            </p:nvSpPr>
            <p:spPr bwMode="auto">
              <a:xfrm>
                <a:off x="4350" y="3073"/>
                <a:ext cx="330" cy="127"/>
              </a:xfrm>
              <a:custGeom>
                <a:avLst/>
                <a:gdLst>
                  <a:gd name="T0" fmla="*/ 629 w 659"/>
                  <a:gd name="T1" fmla="*/ 226 h 255"/>
                  <a:gd name="T2" fmla="*/ 642 w 659"/>
                  <a:gd name="T3" fmla="*/ 240 h 255"/>
                  <a:gd name="T4" fmla="*/ 659 w 659"/>
                  <a:gd name="T5" fmla="*/ 255 h 255"/>
                  <a:gd name="T6" fmla="*/ 644 w 659"/>
                  <a:gd name="T7" fmla="*/ 255 h 255"/>
                  <a:gd name="T8" fmla="*/ 629 w 659"/>
                  <a:gd name="T9" fmla="*/ 255 h 255"/>
                  <a:gd name="T10" fmla="*/ 614 w 659"/>
                  <a:gd name="T11" fmla="*/ 255 h 255"/>
                  <a:gd name="T12" fmla="*/ 599 w 659"/>
                  <a:gd name="T13" fmla="*/ 255 h 255"/>
                  <a:gd name="T14" fmla="*/ 582 w 659"/>
                  <a:gd name="T15" fmla="*/ 255 h 255"/>
                  <a:gd name="T16" fmla="*/ 567 w 659"/>
                  <a:gd name="T17" fmla="*/ 255 h 255"/>
                  <a:gd name="T18" fmla="*/ 552 w 659"/>
                  <a:gd name="T19" fmla="*/ 255 h 255"/>
                  <a:gd name="T20" fmla="*/ 537 w 659"/>
                  <a:gd name="T21" fmla="*/ 255 h 255"/>
                  <a:gd name="T22" fmla="*/ 453 w 659"/>
                  <a:gd name="T23" fmla="*/ 250 h 255"/>
                  <a:gd name="T24" fmla="*/ 378 w 659"/>
                  <a:gd name="T25" fmla="*/ 243 h 255"/>
                  <a:gd name="T26" fmla="*/ 311 w 659"/>
                  <a:gd name="T27" fmla="*/ 233 h 255"/>
                  <a:gd name="T28" fmla="*/ 254 w 659"/>
                  <a:gd name="T29" fmla="*/ 225 h 255"/>
                  <a:gd name="T30" fmla="*/ 202 w 659"/>
                  <a:gd name="T31" fmla="*/ 211 h 255"/>
                  <a:gd name="T32" fmla="*/ 161 w 659"/>
                  <a:gd name="T33" fmla="*/ 199 h 255"/>
                  <a:gd name="T34" fmla="*/ 124 w 659"/>
                  <a:gd name="T35" fmla="*/ 186 h 255"/>
                  <a:gd name="T36" fmla="*/ 94 w 659"/>
                  <a:gd name="T37" fmla="*/ 173 h 255"/>
                  <a:gd name="T38" fmla="*/ 67 w 659"/>
                  <a:gd name="T39" fmla="*/ 158 h 255"/>
                  <a:gd name="T40" fmla="*/ 47 w 659"/>
                  <a:gd name="T41" fmla="*/ 144 h 255"/>
                  <a:gd name="T42" fmla="*/ 32 w 659"/>
                  <a:gd name="T43" fmla="*/ 133 h 255"/>
                  <a:gd name="T44" fmla="*/ 22 w 659"/>
                  <a:gd name="T45" fmla="*/ 123 h 255"/>
                  <a:gd name="T46" fmla="*/ 12 w 659"/>
                  <a:gd name="T47" fmla="*/ 113 h 255"/>
                  <a:gd name="T48" fmla="*/ 8 w 659"/>
                  <a:gd name="T49" fmla="*/ 107 h 255"/>
                  <a:gd name="T50" fmla="*/ 5 w 659"/>
                  <a:gd name="T51" fmla="*/ 102 h 255"/>
                  <a:gd name="T52" fmla="*/ 0 w 659"/>
                  <a:gd name="T53" fmla="*/ 0 h 255"/>
                  <a:gd name="T54" fmla="*/ 32 w 659"/>
                  <a:gd name="T55" fmla="*/ 21 h 255"/>
                  <a:gd name="T56" fmla="*/ 34 w 659"/>
                  <a:gd name="T57" fmla="*/ 82 h 255"/>
                  <a:gd name="T58" fmla="*/ 35 w 659"/>
                  <a:gd name="T59" fmla="*/ 86 h 255"/>
                  <a:gd name="T60" fmla="*/ 44 w 659"/>
                  <a:gd name="T61" fmla="*/ 99 h 255"/>
                  <a:gd name="T62" fmla="*/ 52 w 659"/>
                  <a:gd name="T63" fmla="*/ 106 h 255"/>
                  <a:gd name="T64" fmla="*/ 65 w 659"/>
                  <a:gd name="T65" fmla="*/ 118 h 255"/>
                  <a:gd name="T66" fmla="*/ 82 w 659"/>
                  <a:gd name="T67" fmla="*/ 128 h 255"/>
                  <a:gd name="T68" fmla="*/ 105 w 659"/>
                  <a:gd name="T69" fmla="*/ 141 h 255"/>
                  <a:gd name="T70" fmla="*/ 131 w 659"/>
                  <a:gd name="T71" fmla="*/ 151 h 255"/>
                  <a:gd name="T72" fmla="*/ 164 w 659"/>
                  <a:gd name="T73" fmla="*/ 164 h 255"/>
                  <a:gd name="T74" fmla="*/ 202 w 659"/>
                  <a:gd name="T75" fmla="*/ 174 h 255"/>
                  <a:gd name="T76" fmla="*/ 249 w 659"/>
                  <a:gd name="T77" fmla="*/ 188 h 255"/>
                  <a:gd name="T78" fmla="*/ 303 w 659"/>
                  <a:gd name="T79" fmla="*/ 198 h 255"/>
                  <a:gd name="T80" fmla="*/ 365 w 659"/>
                  <a:gd name="T81" fmla="*/ 208 h 255"/>
                  <a:gd name="T82" fmla="*/ 435 w 659"/>
                  <a:gd name="T83" fmla="*/ 216 h 255"/>
                  <a:gd name="T84" fmla="*/ 515 w 659"/>
                  <a:gd name="T85" fmla="*/ 225 h 255"/>
                  <a:gd name="T86" fmla="*/ 529 w 659"/>
                  <a:gd name="T87" fmla="*/ 225 h 255"/>
                  <a:gd name="T88" fmla="*/ 544 w 659"/>
                  <a:gd name="T89" fmla="*/ 226 h 255"/>
                  <a:gd name="T90" fmla="*/ 557 w 659"/>
                  <a:gd name="T91" fmla="*/ 226 h 255"/>
                  <a:gd name="T92" fmla="*/ 572 w 659"/>
                  <a:gd name="T93" fmla="*/ 228 h 255"/>
                  <a:gd name="T94" fmla="*/ 585 w 659"/>
                  <a:gd name="T95" fmla="*/ 226 h 255"/>
                  <a:gd name="T96" fmla="*/ 600 w 659"/>
                  <a:gd name="T97" fmla="*/ 226 h 255"/>
                  <a:gd name="T98" fmla="*/ 614 w 659"/>
                  <a:gd name="T99" fmla="*/ 226 h 255"/>
                  <a:gd name="T100" fmla="*/ 629 w 659"/>
                  <a:gd name="T101" fmla="*/ 226 h 255"/>
                  <a:gd name="T102" fmla="*/ 629 w 659"/>
                  <a:gd name="T103" fmla="*/ 2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9" h="255">
                    <a:moveTo>
                      <a:pt x="629" y="226"/>
                    </a:moveTo>
                    <a:lnTo>
                      <a:pt x="642" y="240"/>
                    </a:lnTo>
                    <a:lnTo>
                      <a:pt x="659" y="255"/>
                    </a:lnTo>
                    <a:lnTo>
                      <a:pt x="644" y="255"/>
                    </a:lnTo>
                    <a:lnTo>
                      <a:pt x="629" y="255"/>
                    </a:lnTo>
                    <a:lnTo>
                      <a:pt x="614" y="255"/>
                    </a:lnTo>
                    <a:lnTo>
                      <a:pt x="599" y="255"/>
                    </a:lnTo>
                    <a:lnTo>
                      <a:pt x="582" y="255"/>
                    </a:lnTo>
                    <a:lnTo>
                      <a:pt x="567" y="255"/>
                    </a:lnTo>
                    <a:lnTo>
                      <a:pt x="552" y="255"/>
                    </a:lnTo>
                    <a:lnTo>
                      <a:pt x="537" y="255"/>
                    </a:lnTo>
                    <a:lnTo>
                      <a:pt x="453" y="250"/>
                    </a:lnTo>
                    <a:lnTo>
                      <a:pt x="378" y="243"/>
                    </a:lnTo>
                    <a:lnTo>
                      <a:pt x="311" y="233"/>
                    </a:lnTo>
                    <a:lnTo>
                      <a:pt x="254" y="225"/>
                    </a:lnTo>
                    <a:lnTo>
                      <a:pt x="202" y="211"/>
                    </a:lnTo>
                    <a:lnTo>
                      <a:pt x="161" y="199"/>
                    </a:lnTo>
                    <a:lnTo>
                      <a:pt x="124" y="186"/>
                    </a:lnTo>
                    <a:lnTo>
                      <a:pt x="94" y="173"/>
                    </a:lnTo>
                    <a:lnTo>
                      <a:pt x="67" y="158"/>
                    </a:lnTo>
                    <a:lnTo>
                      <a:pt x="47" y="144"/>
                    </a:lnTo>
                    <a:lnTo>
                      <a:pt x="32" y="133"/>
                    </a:lnTo>
                    <a:lnTo>
                      <a:pt x="22" y="123"/>
                    </a:lnTo>
                    <a:lnTo>
                      <a:pt x="12" y="113"/>
                    </a:lnTo>
                    <a:lnTo>
                      <a:pt x="8" y="107"/>
                    </a:lnTo>
                    <a:lnTo>
                      <a:pt x="5" y="102"/>
                    </a:lnTo>
                    <a:lnTo>
                      <a:pt x="0" y="0"/>
                    </a:lnTo>
                    <a:lnTo>
                      <a:pt x="32" y="21"/>
                    </a:lnTo>
                    <a:lnTo>
                      <a:pt x="34" y="82"/>
                    </a:lnTo>
                    <a:lnTo>
                      <a:pt x="35" y="86"/>
                    </a:lnTo>
                    <a:lnTo>
                      <a:pt x="44" y="99"/>
                    </a:lnTo>
                    <a:lnTo>
                      <a:pt x="52" y="106"/>
                    </a:lnTo>
                    <a:lnTo>
                      <a:pt x="65" y="118"/>
                    </a:lnTo>
                    <a:lnTo>
                      <a:pt x="82" y="128"/>
                    </a:lnTo>
                    <a:lnTo>
                      <a:pt x="105" y="141"/>
                    </a:lnTo>
                    <a:lnTo>
                      <a:pt x="131" y="151"/>
                    </a:lnTo>
                    <a:lnTo>
                      <a:pt x="164" y="164"/>
                    </a:lnTo>
                    <a:lnTo>
                      <a:pt x="202" y="174"/>
                    </a:lnTo>
                    <a:lnTo>
                      <a:pt x="249" y="188"/>
                    </a:lnTo>
                    <a:lnTo>
                      <a:pt x="303" y="198"/>
                    </a:lnTo>
                    <a:lnTo>
                      <a:pt x="365" y="208"/>
                    </a:lnTo>
                    <a:lnTo>
                      <a:pt x="435" y="216"/>
                    </a:lnTo>
                    <a:lnTo>
                      <a:pt x="515" y="225"/>
                    </a:lnTo>
                    <a:lnTo>
                      <a:pt x="529" y="225"/>
                    </a:lnTo>
                    <a:lnTo>
                      <a:pt x="544" y="226"/>
                    </a:lnTo>
                    <a:lnTo>
                      <a:pt x="557" y="226"/>
                    </a:lnTo>
                    <a:lnTo>
                      <a:pt x="572" y="228"/>
                    </a:lnTo>
                    <a:lnTo>
                      <a:pt x="585" y="226"/>
                    </a:lnTo>
                    <a:lnTo>
                      <a:pt x="600" y="226"/>
                    </a:lnTo>
                    <a:lnTo>
                      <a:pt x="614" y="226"/>
                    </a:lnTo>
                    <a:lnTo>
                      <a:pt x="629" y="226"/>
                    </a:lnTo>
                    <a:lnTo>
                      <a:pt x="629"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8" name="Freeform 1132"/>
              <p:cNvSpPr>
                <a:spLocks/>
              </p:cNvSpPr>
              <p:nvPr/>
            </p:nvSpPr>
            <p:spPr bwMode="auto">
              <a:xfrm>
                <a:off x="4512" y="2299"/>
                <a:ext cx="239" cy="52"/>
              </a:xfrm>
              <a:custGeom>
                <a:avLst/>
                <a:gdLst>
                  <a:gd name="T0" fmla="*/ 0 w 476"/>
                  <a:gd name="T1" fmla="*/ 47 h 104"/>
                  <a:gd name="T2" fmla="*/ 56 w 476"/>
                  <a:gd name="T3" fmla="*/ 80 h 104"/>
                  <a:gd name="T4" fmla="*/ 162 w 476"/>
                  <a:gd name="T5" fmla="*/ 100 h 104"/>
                  <a:gd name="T6" fmla="*/ 275 w 476"/>
                  <a:gd name="T7" fmla="*/ 104 h 104"/>
                  <a:gd name="T8" fmla="*/ 379 w 476"/>
                  <a:gd name="T9" fmla="*/ 100 h 104"/>
                  <a:gd name="T10" fmla="*/ 456 w 476"/>
                  <a:gd name="T11" fmla="*/ 70 h 104"/>
                  <a:gd name="T12" fmla="*/ 476 w 476"/>
                  <a:gd name="T13" fmla="*/ 49 h 104"/>
                  <a:gd name="T14" fmla="*/ 475 w 476"/>
                  <a:gd name="T15" fmla="*/ 13 h 104"/>
                  <a:gd name="T16" fmla="*/ 468 w 476"/>
                  <a:gd name="T17" fmla="*/ 0 h 104"/>
                  <a:gd name="T18" fmla="*/ 389 w 476"/>
                  <a:gd name="T19" fmla="*/ 32 h 104"/>
                  <a:gd name="T20" fmla="*/ 242 w 476"/>
                  <a:gd name="T21" fmla="*/ 47 h 104"/>
                  <a:gd name="T22" fmla="*/ 137 w 476"/>
                  <a:gd name="T23" fmla="*/ 47 h 104"/>
                  <a:gd name="T24" fmla="*/ 5 w 476"/>
                  <a:gd name="T25" fmla="*/ 3 h 104"/>
                  <a:gd name="T26" fmla="*/ 0 w 476"/>
                  <a:gd name="T27" fmla="*/ 47 h 104"/>
                  <a:gd name="T28" fmla="*/ 0 w 476"/>
                  <a:gd name="T29"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6" h="104">
                    <a:moveTo>
                      <a:pt x="0" y="47"/>
                    </a:moveTo>
                    <a:lnTo>
                      <a:pt x="56" y="80"/>
                    </a:lnTo>
                    <a:lnTo>
                      <a:pt x="162" y="100"/>
                    </a:lnTo>
                    <a:lnTo>
                      <a:pt x="275" y="104"/>
                    </a:lnTo>
                    <a:lnTo>
                      <a:pt x="379" y="100"/>
                    </a:lnTo>
                    <a:lnTo>
                      <a:pt x="456" y="70"/>
                    </a:lnTo>
                    <a:lnTo>
                      <a:pt x="476" y="49"/>
                    </a:lnTo>
                    <a:lnTo>
                      <a:pt x="475" y="13"/>
                    </a:lnTo>
                    <a:lnTo>
                      <a:pt x="468" y="0"/>
                    </a:lnTo>
                    <a:lnTo>
                      <a:pt x="389" y="32"/>
                    </a:lnTo>
                    <a:lnTo>
                      <a:pt x="242" y="47"/>
                    </a:lnTo>
                    <a:lnTo>
                      <a:pt x="137" y="47"/>
                    </a:lnTo>
                    <a:lnTo>
                      <a:pt x="5" y="3"/>
                    </a:lnTo>
                    <a:lnTo>
                      <a:pt x="0" y="47"/>
                    </a:lnTo>
                    <a:lnTo>
                      <a:pt x="0" y="47"/>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49" name="Freeform 1133"/>
              <p:cNvSpPr>
                <a:spLocks/>
              </p:cNvSpPr>
              <p:nvPr/>
            </p:nvSpPr>
            <p:spPr bwMode="auto">
              <a:xfrm>
                <a:off x="4509" y="2270"/>
                <a:ext cx="242" cy="56"/>
              </a:xfrm>
              <a:custGeom>
                <a:avLst/>
                <a:gdLst>
                  <a:gd name="T0" fmla="*/ 10 w 483"/>
                  <a:gd name="T1" fmla="*/ 0 h 112"/>
                  <a:gd name="T2" fmla="*/ 0 w 483"/>
                  <a:gd name="T3" fmla="*/ 40 h 112"/>
                  <a:gd name="T4" fmla="*/ 28 w 483"/>
                  <a:gd name="T5" fmla="*/ 71 h 112"/>
                  <a:gd name="T6" fmla="*/ 164 w 483"/>
                  <a:gd name="T7" fmla="*/ 112 h 112"/>
                  <a:gd name="T8" fmla="*/ 301 w 483"/>
                  <a:gd name="T9" fmla="*/ 110 h 112"/>
                  <a:gd name="T10" fmla="*/ 388 w 483"/>
                  <a:gd name="T11" fmla="*/ 91 h 112"/>
                  <a:gd name="T12" fmla="*/ 451 w 483"/>
                  <a:gd name="T13" fmla="*/ 78 h 112"/>
                  <a:gd name="T14" fmla="*/ 483 w 483"/>
                  <a:gd name="T15" fmla="*/ 53 h 112"/>
                  <a:gd name="T16" fmla="*/ 483 w 483"/>
                  <a:gd name="T17" fmla="*/ 15 h 112"/>
                  <a:gd name="T18" fmla="*/ 346 w 483"/>
                  <a:gd name="T19" fmla="*/ 33 h 112"/>
                  <a:gd name="T20" fmla="*/ 187 w 483"/>
                  <a:gd name="T21" fmla="*/ 38 h 112"/>
                  <a:gd name="T22" fmla="*/ 50 w 483"/>
                  <a:gd name="T23" fmla="*/ 15 h 112"/>
                  <a:gd name="T24" fmla="*/ 10 w 483"/>
                  <a:gd name="T25" fmla="*/ 0 h 112"/>
                  <a:gd name="T26" fmla="*/ 10 w 483"/>
                  <a:gd name="T2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112">
                    <a:moveTo>
                      <a:pt x="10" y="0"/>
                    </a:moveTo>
                    <a:lnTo>
                      <a:pt x="0" y="40"/>
                    </a:lnTo>
                    <a:lnTo>
                      <a:pt x="28" y="71"/>
                    </a:lnTo>
                    <a:lnTo>
                      <a:pt x="164" y="112"/>
                    </a:lnTo>
                    <a:lnTo>
                      <a:pt x="301" y="110"/>
                    </a:lnTo>
                    <a:lnTo>
                      <a:pt x="388" y="91"/>
                    </a:lnTo>
                    <a:lnTo>
                      <a:pt x="451" y="78"/>
                    </a:lnTo>
                    <a:lnTo>
                      <a:pt x="483" y="53"/>
                    </a:lnTo>
                    <a:lnTo>
                      <a:pt x="483" y="15"/>
                    </a:lnTo>
                    <a:lnTo>
                      <a:pt x="346" y="33"/>
                    </a:lnTo>
                    <a:lnTo>
                      <a:pt x="187" y="38"/>
                    </a:lnTo>
                    <a:lnTo>
                      <a:pt x="50" y="15"/>
                    </a:lnTo>
                    <a:lnTo>
                      <a:pt x="10" y="0"/>
                    </a:lnTo>
                    <a:lnTo>
                      <a:pt x="10" y="0"/>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0" name="Freeform 1134"/>
              <p:cNvSpPr>
                <a:spLocks/>
              </p:cNvSpPr>
              <p:nvPr/>
            </p:nvSpPr>
            <p:spPr bwMode="auto">
              <a:xfrm>
                <a:off x="4443" y="2334"/>
                <a:ext cx="374" cy="64"/>
              </a:xfrm>
              <a:custGeom>
                <a:avLst/>
                <a:gdLst>
                  <a:gd name="T0" fmla="*/ 83 w 747"/>
                  <a:gd name="T1" fmla="*/ 72 h 127"/>
                  <a:gd name="T2" fmla="*/ 155 w 747"/>
                  <a:gd name="T3" fmla="*/ 0 h 127"/>
                  <a:gd name="T4" fmla="*/ 286 w 747"/>
                  <a:gd name="T5" fmla="*/ 35 h 127"/>
                  <a:gd name="T6" fmla="*/ 453 w 747"/>
                  <a:gd name="T7" fmla="*/ 34 h 127"/>
                  <a:gd name="T8" fmla="*/ 607 w 747"/>
                  <a:gd name="T9" fmla="*/ 0 h 127"/>
                  <a:gd name="T10" fmla="*/ 675 w 747"/>
                  <a:gd name="T11" fmla="*/ 59 h 127"/>
                  <a:gd name="T12" fmla="*/ 747 w 747"/>
                  <a:gd name="T13" fmla="*/ 126 h 127"/>
                  <a:gd name="T14" fmla="*/ 595 w 747"/>
                  <a:gd name="T15" fmla="*/ 101 h 127"/>
                  <a:gd name="T16" fmla="*/ 386 w 747"/>
                  <a:gd name="T17" fmla="*/ 94 h 127"/>
                  <a:gd name="T18" fmla="*/ 219 w 747"/>
                  <a:gd name="T19" fmla="*/ 97 h 127"/>
                  <a:gd name="T20" fmla="*/ 98 w 747"/>
                  <a:gd name="T21" fmla="*/ 107 h 127"/>
                  <a:gd name="T22" fmla="*/ 0 w 747"/>
                  <a:gd name="T23" fmla="*/ 127 h 127"/>
                  <a:gd name="T24" fmla="*/ 83 w 747"/>
                  <a:gd name="T25" fmla="*/ 72 h 127"/>
                  <a:gd name="T26" fmla="*/ 83 w 747"/>
                  <a:gd name="T27" fmla="*/ 7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7" h="127">
                    <a:moveTo>
                      <a:pt x="83" y="72"/>
                    </a:moveTo>
                    <a:lnTo>
                      <a:pt x="155" y="0"/>
                    </a:lnTo>
                    <a:lnTo>
                      <a:pt x="286" y="35"/>
                    </a:lnTo>
                    <a:lnTo>
                      <a:pt x="453" y="34"/>
                    </a:lnTo>
                    <a:lnTo>
                      <a:pt x="607" y="0"/>
                    </a:lnTo>
                    <a:lnTo>
                      <a:pt x="675" y="59"/>
                    </a:lnTo>
                    <a:lnTo>
                      <a:pt x="747" y="126"/>
                    </a:lnTo>
                    <a:lnTo>
                      <a:pt x="595" y="101"/>
                    </a:lnTo>
                    <a:lnTo>
                      <a:pt x="386" y="94"/>
                    </a:lnTo>
                    <a:lnTo>
                      <a:pt x="219" y="97"/>
                    </a:lnTo>
                    <a:lnTo>
                      <a:pt x="98" y="107"/>
                    </a:lnTo>
                    <a:lnTo>
                      <a:pt x="0" y="127"/>
                    </a:lnTo>
                    <a:lnTo>
                      <a:pt x="83" y="72"/>
                    </a:lnTo>
                    <a:lnTo>
                      <a:pt x="83" y="72"/>
                    </a:lnTo>
                    <a:close/>
                  </a:path>
                </a:pathLst>
              </a:custGeom>
              <a:solidFill>
                <a:srgbClr val="BF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1" name="Freeform 1135"/>
              <p:cNvSpPr>
                <a:spLocks/>
              </p:cNvSpPr>
              <p:nvPr/>
            </p:nvSpPr>
            <p:spPr bwMode="auto">
              <a:xfrm>
                <a:off x="4605" y="2275"/>
                <a:ext cx="212" cy="120"/>
              </a:xfrm>
              <a:custGeom>
                <a:avLst/>
                <a:gdLst>
                  <a:gd name="T0" fmla="*/ 77 w 425"/>
                  <a:gd name="T1" fmla="*/ 38 h 240"/>
                  <a:gd name="T2" fmla="*/ 72 w 425"/>
                  <a:gd name="T3" fmla="*/ 66 h 240"/>
                  <a:gd name="T4" fmla="*/ 62 w 425"/>
                  <a:gd name="T5" fmla="*/ 80 h 240"/>
                  <a:gd name="T6" fmla="*/ 19 w 425"/>
                  <a:gd name="T7" fmla="*/ 92 h 240"/>
                  <a:gd name="T8" fmla="*/ 104 w 425"/>
                  <a:gd name="T9" fmla="*/ 92 h 240"/>
                  <a:gd name="T10" fmla="*/ 82 w 425"/>
                  <a:gd name="T11" fmla="*/ 120 h 240"/>
                  <a:gd name="T12" fmla="*/ 52 w 425"/>
                  <a:gd name="T13" fmla="*/ 135 h 240"/>
                  <a:gd name="T14" fmla="*/ 0 w 425"/>
                  <a:gd name="T15" fmla="*/ 140 h 240"/>
                  <a:gd name="T16" fmla="*/ 34 w 425"/>
                  <a:gd name="T17" fmla="*/ 163 h 240"/>
                  <a:gd name="T18" fmla="*/ 82 w 425"/>
                  <a:gd name="T19" fmla="*/ 205 h 240"/>
                  <a:gd name="T20" fmla="*/ 291 w 425"/>
                  <a:gd name="T21" fmla="*/ 219 h 240"/>
                  <a:gd name="T22" fmla="*/ 425 w 425"/>
                  <a:gd name="T23" fmla="*/ 240 h 240"/>
                  <a:gd name="T24" fmla="*/ 356 w 425"/>
                  <a:gd name="T25" fmla="*/ 182 h 240"/>
                  <a:gd name="T26" fmla="*/ 281 w 425"/>
                  <a:gd name="T27" fmla="*/ 118 h 240"/>
                  <a:gd name="T28" fmla="*/ 288 w 425"/>
                  <a:gd name="T29" fmla="*/ 85 h 240"/>
                  <a:gd name="T30" fmla="*/ 281 w 425"/>
                  <a:gd name="T31" fmla="*/ 53 h 240"/>
                  <a:gd name="T32" fmla="*/ 288 w 425"/>
                  <a:gd name="T33" fmla="*/ 41 h 240"/>
                  <a:gd name="T34" fmla="*/ 288 w 425"/>
                  <a:gd name="T35" fmla="*/ 0 h 240"/>
                  <a:gd name="T36" fmla="*/ 196 w 425"/>
                  <a:gd name="T37" fmla="*/ 18 h 240"/>
                  <a:gd name="T38" fmla="*/ 77 w 425"/>
                  <a:gd name="T39" fmla="*/ 38 h 240"/>
                  <a:gd name="T40" fmla="*/ 77 w 425"/>
                  <a:gd name="T41" fmla="*/ 3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240">
                    <a:moveTo>
                      <a:pt x="77" y="38"/>
                    </a:moveTo>
                    <a:lnTo>
                      <a:pt x="72" y="66"/>
                    </a:lnTo>
                    <a:lnTo>
                      <a:pt x="62" y="80"/>
                    </a:lnTo>
                    <a:lnTo>
                      <a:pt x="19" y="92"/>
                    </a:lnTo>
                    <a:lnTo>
                      <a:pt x="104" y="92"/>
                    </a:lnTo>
                    <a:lnTo>
                      <a:pt x="82" y="120"/>
                    </a:lnTo>
                    <a:lnTo>
                      <a:pt x="52" y="135"/>
                    </a:lnTo>
                    <a:lnTo>
                      <a:pt x="0" y="140"/>
                    </a:lnTo>
                    <a:lnTo>
                      <a:pt x="34" y="163"/>
                    </a:lnTo>
                    <a:lnTo>
                      <a:pt x="82" y="205"/>
                    </a:lnTo>
                    <a:lnTo>
                      <a:pt x="291" y="219"/>
                    </a:lnTo>
                    <a:lnTo>
                      <a:pt x="425" y="240"/>
                    </a:lnTo>
                    <a:lnTo>
                      <a:pt x="356" y="182"/>
                    </a:lnTo>
                    <a:lnTo>
                      <a:pt x="281" y="118"/>
                    </a:lnTo>
                    <a:lnTo>
                      <a:pt x="288" y="85"/>
                    </a:lnTo>
                    <a:lnTo>
                      <a:pt x="281" y="53"/>
                    </a:lnTo>
                    <a:lnTo>
                      <a:pt x="288" y="41"/>
                    </a:lnTo>
                    <a:lnTo>
                      <a:pt x="288" y="0"/>
                    </a:lnTo>
                    <a:lnTo>
                      <a:pt x="196" y="18"/>
                    </a:lnTo>
                    <a:lnTo>
                      <a:pt x="77" y="38"/>
                    </a:lnTo>
                    <a:lnTo>
                      <a:pt x="77" y="38"/>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2" name="Freeform 1136"/>
              <p:cNvSpPr>
                <a:spLocks/>
              </p:cNvSpPr>
              <p:nvPr/>
            </p:nvSpPr>
            <p:spPr bwMode="auto">
              <a:xfrm>
                <a:off x="4488" y="2279"/>
                <a:ext cx="119" cy="109"/>
              </a:xfrm>
              <a:custGeom>
                <a:avLst/>
                <a:gdLst>
                  <a:gd name="T0" fmla="*/ 82 w 238"/>
                  <a:gd name="T1" fmla="*/ 0 h 217"/>
                  <a:gd name="T2" fmla="*/ 80 w 238"/>
                  <a:gd name="T3" fmla="*/ 25 h 217"/>
                  <a:gd name="T4" fmla="*/ 87 w 238"/>
                  <a:gd name="T5" fmla="*/ 53 h 217"/>
                  <a:gd name="T6" fmla="*/ 87 w 238"/>
                  <a:gd name="T7" fmla="*/ 68 h 217"/>
                  <a:gd name="T8" fmla="*/ 85 w 238"/>
                  <a:gd name="T9" fmla="*/ 92 h 217"/>
                  <a:gd name="T10" fmla="*/ 100 w 238"/>
                  <a:gd name="T11" fmla="*/ 122 h 217"/>
                  <a:gd name="T12" fmla="*/ 92 w 238"/>
                  <a:gd name="T13" fmla="*/ 149 h 217"/>
                  <a:gd name="T14" fmla="*/ 70 w 238"/>
                  <a:gd name="T15" fmla="*/ 174 h 217"/>
                  <a:gd name="T16" fmla="*/ 32 w 238"/>
                  <a:gd name="T17" fmla="*/ 202 h 217"/>
                  <a:gd name="T18" fmla="*/ 0 w 238"/>
                  <a:gd name="T19" fmla="*/ 217 h 217"/>
                  <a:gd name="T20" fmla="*/ 110 w 238"/>
                  <a:gd name="T21" fmla="*/ 212 h 217"/>
                  <a:gd name="T22" fmla="*/ 219 w 238"/>
                  <a:gd name="T23" fmla="*/ 199 h 217"/>
                  <a:gd name="T24" fmla="*/ 212 w 238"/>
                  <a:gd name="T25" fmla="*/ 165 h 217"/>
                  <a:gd name="T26" fmla="*/ 176 w 238"/>
                  <a:gd name="T27" fmla="*/ 130 h 217"/>
                  <a:gd name="T28" fmla="*/ 206 w 238"/>
                  <a:gd name="T29" fmla="*/ 117 h 217"/>
                  <a:gd name="T30" fmla="*/ 224 w 238"/>
                  <a:gd name="T31" fmla="*/ 97 h 217"/>
                  <a:gd name="T32" fmla="*/ 199 w 238"/>
                  <a:gd name="T33" fmla="*/ 77 h 217"/>
                  <a:gd name="T34" fmla="*/ 219 w 238"/>
                  <a:gd name="T35" fmla="*/ 58 h 217"/>
                  <a:gd name="T36" fmla="*/ 229 w 238"/>
                  <a:gd name="T37" fmla="*/ 45 h 217"/>
                  <a:gd name="T38" fmla="*/ 238 w 238"/>
                  <a:gd name="T39" fmla="*/ 22 h 217"/>
                  <a:gd name="T40" fmla="*/ 167 w 238"/>
                  <a:gd name="T41" fmla="*/ 10 h 217"/>
                  <a:gd name="T42" fmla="*/ 82 w 238"/>
                  <a:gd name="T43" fmla="*/ 0 h 217"/>
                  <a:gd name="T44" fmla="*/ 82 w 238"/>
                  <a:gd name="T4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8" h="217">
                    <a:moveTo>
                      <a:pt x="82" y="0"/>
                    </a:moveTo>
                    <a:lnTo>
                      <a:pt x="80" y="25"/>
                    </a:lnTo>
                    <a:lnTo>
                      <a:pt x="87" y="53"/>
                    </a:lnTo>
                    <a:lnTo>
                      <a:pt x="87" y="68"/>
                    </a:lnTo>
                    <a:lnTo>
                      <a:pt x="85" y="92"/>
                    </a:lnTo>
                    <a:lnTo>
                      <a:pt x="100" y="122"/>
                    </a:lnTo>
                    <a:lnTo>
                      <a:pt x="92" y="149"/>
                    </a:lnTo>
                    <a:lnTo>
                      <a:pt x="70" y="174"/>
                    </a:lnTo>
                    <a:lnTo>
                      <a:pt x="32" y="202"/>
                    </a:lnTo>
                    <a:lnTo>
                      <a:pt x="0" y="217"/>
                    </a:lnTo>
                    <a:lnTo>
                      <a:pt x="110" y="212"/>
                    </a:lnTo>
                    <a:lnTo>
                      <a:pt x="219" y="199"/>
                    </a:lnTo>
                    <a:lnTo>
                      <a:pt x="212" y="165"/>
                    </a:lnTo>
                    <a:lnTo>
                      <a:pt x="176" y="130"/>
                    </a:lnTo>
                    <a:lnTo>
                      <a:pt x="206" y="117"/>
                    </a:lnTo>
                    <a:lnTo>
                      <a:pt x="224" y="97"/>
                    </a:lnTo>
                    <a:lnTo>
                      <a:pt x="199" y="77"/>
                    </a:lnTo>
                    <a:lnTo>
                      <a:pt x="219" y="58"/>
                    </a:lnTo>
                    <a:lnTo>
                      <a:pt x="229" y="45"/>
                    </a:lnTo>
                    <a:lnTo>
                      <a:pt x="238" y="22"/>
                    </a:lnTo>
                    <a:lnTo>
                      <a:pt x="167" y="10"/>
                    </a:lnTo>
                    <a:lnTo>
                      <a:pt x="82" y="0"/>
                    </a:lnTo>
                    <a:lnTo>
                      <a:pt x="82" y="0"/>
                    </a:lnTo>
                    <a:close/>
                  </a:path>
                </a:pathLst>
              </a:custGeom>
              <a:solidFill>
                <a:srgbClr val="C9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3" name="Freeform 1137"/>
              <p:cNvSpPr>
                <a:spLocks/>
              </p:cNvSpPr>
              <p:nvPr/>
            </p:nvSpPr>
            <p:spPr bwMode="auto">
              <a:xfrm>
                <a:off x="4538" y="2282"/>
                <a:ext cx="43" cy="33"/>
              </a:xfrm>
              <a:custGeom>
                <a:avLst/>
                <a:gdLst>
                  <a:gd name="T0" fmla="*/ 4 w 86"/>
                  <a:gd name="T1" fmla="*/ 0 h 65"/>
                  <a:gd name="T2" fmla="*/ 0 w 86"/>
                  <a:gd name="T3" fmla="*/ 23 h 65"/>
                  <a:gd name="T4" fmla="*/ 5 w 86"/>
                  <a:gd name="T5" fmla="*/ 38 h 65"/>
                  <a:gd name="T6" fmla="*/ 20 w 86"/>
                  <a:gd name="T7" fmla="*/ 56 h 65"/>
                  <a:gd name="T8" fmla="*/ 69 w 86"/>
                  <a:gd name="T9" fmla="*/ 65 h 65"/>
                  <a:gd name="T10" fmla="*/ 81 w 86"/>
                  <a:gd name="T11" fmla="*/ 51 h 65"/>
                  <a:gd name="T12" fmla="*/ 86 w 86"/>
                  <a:gd name="T13" fmla="*/ 36 h 65"/>
                  <a:gd name="T14" fmla="*/ 82 w 86"/>
                  <a:gd name="T15" fmla="*/ 15 h 65"/>
                  <a:gd name="T16" fmla="*/ 54 w 86"/>
                  <a:gd name="T17" fmla="*/ 15 h 65"/>
                  <a:gd name="T18" fmla="*/ 52 w 86"/>
                  <a:gd name="T19" fmla="*/ 31 h 65"/>
                  <a:gd name="T20" fmla="*/ 47 w 86"/>
                  <a:gd name="T21" fmla="*/ 43 h 65"/>
                  <a:gd name="T22" fmla="*/ 34 w 86"/>
                  <a:gd name="T23" fmla="*/ 43 h 65"/>
                  <a:gd name="T24" fmla="*/ 25 w 86"/>
                  <a:gd name="T25" fmla="*/ 28 h 65"/>
                  <a:gd name="T26" fmla="*/ 25 w 86"/>
                  <a:gd name="T27" fmla="*/ 10 h 65"/>
                  <a:gd name="T28" fmla="*/ 4 w 86"/>
                  <a:gd name="T29" fmla="*/ 0 h 65"/>
                  <a:gd name="T30" fmla="*/ 4 w 86"/>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65">
                    <a:moveTo>
                      <a:pt x="4" y="0"/>
                    </a:moveTo>
                    <a:lnTo>
                      <a:pt x="0" y="23"/>
                    </a:lnTo>
                    <a:lnTo>
                      <a:pt x="5" y="38"/>
                    </a:lnTo>
                    <a:lnTo>
                      <a:pt x="20" y="56"/>
                    </a:lnTo>
                    <a:lnTo>
                      <a:pt x="69" y="65"/>
                    </a:lnTo>
                    <a:lnTo>
                      <a:pt x="81" y="51"/>
                    </a:lnTo>
                    <a:lnTo>
                      <a:pt x="86" y="36"/>
                    </a:lnTo>
                    <a:lnTo>
                      <a:pt x="82" y="15"/>
                    </a:lnTo>
                    <a:lnTo>
                      <a:pt x="54" y="15"/>
                    </a:lnTo>
                    <a:lnTo>
                      <a:pt x="52" y="31"/>
                    </a:lnTo>
                    <a:lnTo>
                      <a:pt x="47" y="43"/>
                    </a:lnTo>
                    <a:lnTo>
                      <a:pt x="34" y="43"/>
                    </a:lnTo>
                    <a:lnTo>
                      <a:pt x="25" y="28"/>
                    </a:lnTo>
                    <a:lnTo>
                      <a:pt x="25" y="10"/>
                    </a:lnTo>
                    <a:lnTo>
                      <a:pt x="4" y="0"/>
                    </a:lnTo>
                    <a:lnTo>
                      <a:pt x="4" y="0"/>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4" name="Freeform 1138"/>
              <p:cNvSpPr>
                <a:spLocks/>
              </p:cNvSpPr>
              <p:nvPr/>
            </p:nvSpPr>
            <p:spPr bwMode="auto">
              <a:xfrm>
                <a:off x="4542" y="2317"/>
                <a:ext cx="34" cy="23"/>
              </a:xfrm>
              <a:custGeom>
                <a:avLst/>
                <a:gdLst>
                  <a:gd name="T0" fmla="*/ 5 w 67"/>
                  <a:gd name="T1" fmla="*/ 0 h 45"/>
                  <a:gd name="T2" fmla="*/ 0 w 67"/>
                  <a:gd name="T3" fmla="*/ 15 h 45"/>
                  <a:gd name="T4" fmla="*/ 5 w 67"/>
                  <a:gd name="T5" fmla="*/ 25 h 45"/>
                  <a:gd name="T6" fmla="*/ 15 w 67"/>
                  <a:gd name="T7" fmla="*/ 40 h 45"/>
                  <a:gd name="T8" fmla="*/ 45 w 67"/>
                  <a:gd name="T9" fmla="*/ 45 h 45"/>
                  <a:gd name="T10" fmla="*/ 58 w 67"/>
                  <a:gd name="T11" fmla="*/ 40 h 45"/>
                  <a:gd name="T12" fmla="*/ 67 w 67"/>
                  <a:gd name="T13" fmla="*/ 33 h 45"/>
                  <a:gd name="T14" fmla="*/ 67 w 67"/>
                  <a:gd name="T15" fmla="*/ 17 h 45"/>
                  <a:gd name="T16" fmla="*/ 5 w 67"/>
                  <a:gd name="T17" fmla="*/ 0 h 45"/>
                  <a:gd name="T18" fmla="*/ 5 w 67"/>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45">
                    <a:moveTo>
                      <a:pt x="5" y="0"/>
                    </a:moveTo>
                    <a:lnTo>
                      <a:pt x="0" y="15"/>
                    </a:lnTo>
                    <a:lnTo>
                      <a:pt x="5" y="25"/>
                    </a:lnTo>
                    <a:lnTo>
                      <a:pt x="15" y="40"/>
                    </a:lnTo>
                    <a:lnTo>
                      <a:pt x="45" y="45"/>
                    </a:lnTo>
                    <a:lnTo>
                      <a:pt x="58" y="40"/>
                    </a:lnTo>
                    <a:lnTo>
                      <a:pt x="67" y="33"/>
                    </a:lnTo>
                    <a:lnTo>
                      <a:pt x="67" y="17"/>
                    </a:lnTo>
                    <a:lnTo>
                      <a:pt x="5" y="0"/>
                    </a:lnTo>
                    <a:lnTo>
                      <a:pt x="5" y="0"/>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5" name="Freeform 1139"/>
              <p:cNvSpPr>
                <a:spLocks/>
              </p:cNvSpPr>
              <p:nvPr/>
            </p:nvSpPr>
            <p:spPr bwMode="auto">
              <a:xfrm>
                <a:off x="4521" y="2356"/>
                <a:ext cx="30" cy="28"/>
              </a:xfrm>
              <a:custGeom>
                <a:avLst/>
                <a:gdLst>
                  <a:gd name="T0" fmla="*/ 0 w 60"/>
                  <a:gd name="T1" fmla="*/ 57 h 57"/>
                  <a:gd name="T2" fmla="*/ 27 w 60"/>
                  <a:gd name="T3" fmla="*/ 30 h 57"/>
                  <a:gd name="T4" fmla="*/ 40 w 60"/>
                  <a:gd name="T5" fmla="*/ 15 h 57"/>
                  <a:gd name="T6" fmla="*/ 45 w 60"/>
                  <a:gd name="T7" fmla="*/ 0 h 57"/>
                  <a:gd name="T8" fmla="*/ 60 w 60"/>
                  <a:gd name="T9" fmla="*/ 5 h 57"/>
                  <a:gd name="T10" fmla="*/ 60 w 60"/>
                  <a:gd name="T11" fmla="*/ 23 h 57"/>
                  <a:gd name="T12" fmla="*/ 54 w 60"/>
                  <a:gd name="T13" fmla="*/ 48 h 57"/>
                  <a:gd name="T14" fmla="*/ 0 w 60"/>
                  <a:gd name="T15" fmla="*/ 57 h 57"/>
                  <a:gd name="T16" fmla="*/ 0 w 60"/>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7">
                    <a:moveTo>
                      <a:pt x="0" y="57"/>
                    </a:moveTo>
                    <a:lnTo>
                      <a:pt x="27" y="30"/>
                    </a:lnTo>
                    <a:lnTo>
                      <a:pt x="40" y="15"/>
                    </a:lnTo>
                    <a:lnTo>
                      <a:pt x="45" y="0"/>
                    </a:lnTo>
                    <a:lnTo>
                      <a:pt x="60" y="5"/>
                    </a:lnTo>
                    <a:lnTo>
                      <a:pt x="60" y="23"/>
                    </a:lnTo>
                    <a:lnTo>
                      <a:pt x="54" y="48"/>
                    </a:lnTo>
                    <a:lnTo>
                      <a:pt x="0" y="57"/>
                    </a:lnTo>
                    <a:lnTo>
                      <a:pt x="0" y="57"/>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6" name="Freeform 1140"/>
              <p:cNvSpPr>
                <a:spLocks/>
              </p:cNvSpPr>
              <p:nvPr/>
            </p:nvSpPr>
            <p:spPr bwMode="auto">
              <a:xfrm>
                <a:off x="4557" y="2361"/>
                <a:ext cx="15" cy="20"/>
              </a:xfrm>
              <a:custGeom>
                <a:avLst/>
                <a:gdLst>
                  <a:gd name="T0" fmla="*/ 0 w 32"/>
                  <a:gd name="T1" fmla="*/ 40 h 40"/>
                  <a:gd name="T2" fmla="*/ 2 w 32"/>
                  <a:gd name="T3" fmla="*/ 18 h 40"/>
                  <a:gd name="T4" fmla="*/ 2 w 32"/>
                  <a:gd name="T5" fmla="*/ 0 h 40"/>
                  <a:gd name="T6" fmla="*/ 20 w 32"/>
                  <a:gd name="T7" fmla="*/ 1 h 40"/>
                  <a:gd name="T8" fmla="*/ 30 w 32"/>
                  <a:gd name="T9" fmla="*/ 1 h 40"/>
                  <a:gd name="T10" fmla="*/ 30 w 32"/>
                  <a:gd name="T11" fmla="*/ 20 h 40"/>
                  <a:gd name="T12" fmla="*/ 32 w 32"/>
                  <a:gd name="T13" fmla="*/ 40 h 40"/>
                  <a:gd name="T14" fmla="*/ 0 w 32"/>
                  <a:gd name="T15" fmla="*/ 40 h 40"/>
                  <a:gd name="T16" fmla="*/ 0 w 32"/>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0">
                    <a:moveTo>
                      <a:pt x="0" y="40"/>
                    </a:moveTo>
                    <a:lnTo>
                      <a:pt x="2" y="18"/>
                    </a:lnTo>
                    <a:lnTo>
                      <a:pt x="2" y="0"/>
                    </a:lnTo>
                    <a:lnTo>
                      <a:pt x="20" y="1"/>
                    </a:lnTo>
                    <a:lnTo>
                      <a:pt x="30" y="1"/>
                    </a:lnTo>
                    <a:lnTo>
                      <a:pt x="30" y="20"/>
                    </a:lnTo>
                    <a:lnTo>
                      <a:pt x="32" y="40"/>
                    </a:lnTo>
                    <a:lnTo>
                      <a:pt x="0" y="40"/>
                    </a:lnTo>
                    <a:lnTo>
                      <a:pt x="0" y="40"/>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7" name="Freeform 1141"/>
              <p:cNvSpPr>
                <a:spLocks/>
              </p:cNvSpPr>
              <p:nvPr/>
            </p:nvSpPr>
            <p:spPr bwMode="auto">
              <a:xfrm>
                <a:off x="4657" y="2282"/>
                <a:ext cx="117" cy="105"/>
              </a:xfrm>
              <a:custGeom>
                <a:avLst/>
                <a:gdLst>
                  <a:gd name="T0" fmla="*/ 20 w 234"/>
                  <a:gd name="T1" fmla="*/ 18 h 209"/>
                  <a:gd name="T2" fmla="*/ 18 w 234"/>
                  <a:gd name="T3" fmla="*/ 46 h 209"/>
                  <a:gd name="T4" fmla="*/ 12 w 234"/>
                  <a:gd name="T5" fmla="*/ 60 h 209"/>
                  <a:gd name="T6" fmla="*/ 2 w 234"/>
                  <a:gd name="T7" fmla="*/ 71 h 209"/>
                  <a:gd name="T8" fmla="*/ 43 w 234"/>
                  <a:gd name="T9" fmla="*/ 85 h 209"/>
                  <a:gd name="T10" fmla="*/ 38 w 234"/>
                  <a:gd name="T11" fmla="*/ 103 h 209"/>
                  <a:gd name="T12" fmla="*/ 25 w 234"/>
                  <a:gd name="T13" fmla="*/ 113 h 209"/>
                  <a:gd name="T14" fmla="*/ 0 w 234"/>
                  <a:gd name="T15" fmla="*/ 128 h 209"/>
                  <a:gd name="T16" fmla="*/ 23 w 234"/>
                  <a:gd name="T17" fmla="*/ 152 h 209"/>
                  <a:gd name="T18" fmla="*/ 38 w 234"/>
                  <a:gd name="T19" fmla="*/ 162 h 209"/>
                  <a:gd name="T20" fmla="*/ 72 w 234"/>
                  <a:gd name="T21" fmla="*/ 195 h 209"/>
                  <a:gd name="T22" fmla="*/ 206 w 234"/>
                  <a:gd name="T23" fmla="*/ 209 h 209"/>
                  <a:gd name="T24" fmla="*/ 234 w 234"/>
                  <a:gd name="T25" fmla="*/ 205 h 209"/>
                  <a:gd name="T26" fmla="*/ 209 w 234"/>
                  <a:gd name="T27" fmla="*/ 182 h 209"/>
                  <a:gd name="T28" fmla="*/ 179 w 234"/>
                  <a:gd name="T29" fmla="*/ 163 h 209"/>
                  <a:gd name="T30" fmla="*/ 150 w 234"/>
                  <a:gd name="T31" fmla="*/ 143 h 209"/>
                  <a:gd name="T32" fmla="*/ 135 w 234"/>
                  <a:gd name="T33" fmla="*/ 120 h 209"/>
                  <a:gd name="T34" fmla="*/ 129 w 234"/>
                  <a:gd name="T35" fmla="*/ 105 h 209"/>
                  <a:gd name="T36" fmla="*/ 144 w 234"/>
                  <a:gd name="T37" fmla="*/ 93 h 209"/>
                  <a:gd name="T38" fmla="*/ 150 w 234"/>
                  <a:gd name="T39" fmla="*/ 80 h 209"/>
                  <a:gd name="T40" fmla="*/ 150 w 234"/>
                  <a:gd name="T41" fmla="*/ 60 h 209"/>
                  <a:gd name="T42" fmla="*/ 140 w 234"/>
                  <a:gd name="T43" fmla="*/ 43 h 209"/>
                  <a:gd name="T44" fmla="*/ 149 w 234"/>
                  <a:gd name="T45" fmla="*/ 26 h 209"/>
                  <a:gd name="T46" fmla="*/ 149 w 234"/>
                  <a:gd name="T47" fmla="*/ 13 h 209"/>
                  <a:gd name="T48" fmla="*/ 145 w 234"/>
                  <a:gd name="T49" fmla="*/ 0 h 209"/>
                  <a:gd name="T50" fmla="*/ 68 w 234"/>
                  <a:gd name="T51" fmla="*/ 10 h 209"/>
                  <a:gd name="T52" fmla="*/ 20 w 234"/>
                  <a:gd name="T53" fmla="*/ 18 h 209"/>
                  <a:gd name="T54" fmla="*/ 20 w 234"/>
                  <a:gd name="T55" fmla="*/ 1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4" h="209">
                    <a:moveTo>
                      <a:pt x="20" y="18"/>
                    </a:moveTo>
                    <a:lnTo>
                      <a:pt x="18" y="46"/>
                    </a:lnTo>
                    <a:lnTo>
                      <a:pt x="12" y="60"/>
                    </a:lnTo>
                    <a:lnTo>
                      <a:pt x="2" y="71"/>
                    </a:lnTo>
                    <a:lnTo>
                      <a:pt x="43" y="85"/>
                    </a:lnTo>
                    <a:lnTo>
                      <a:pt x="38" y="103"/>
                    </a:lnTo>
                    <a:lnTo>
                      <a:pt x="25" y="113"/>
                    </a:lnTo>
                    <a:lnTo>
                      <a:pt x="0" y="128"/>
                    </a:lnTo>
                    <a:lnTo>
                      <a:pt x="23" y="152"/>
                    </a:lnTo>
                    <a:lnTo>
                      <a:pt x="38" y="162"/>
                    </a:lnTo>
                    <a:lnTo>
                      <a:pt x="72" y="195"/>
                    </a:lnTo>
                    <a:lnTo>
                      <a:pt x="206" y="209"/>
                    </a:lnTo>
                    <a:lnTo>
                      <a:pt x="234" y="205"/>
                    </a:lnTo>
                    <a:lnTo>
                      <a:pt x="209" y="182"/>
                    </a:lnTo>
                    <a:lnTo>
                      <a:pt x="179" y="163"/>
                    </a:lnTo>
                    <a:lnTo>
                      <a:pt x="150" y="143"/>
                    </a:lnTo>
                    <a:lnTo>
                      <a:pt x="135" y="120"/>
                    </a:lnTo>
                    <a:lnTo>
                      <a:pt x="129" y="105"/>
                    </a:lnTo>
                    <a:lnTo>
                      <a:pt x="144" y="93"/>
                    </a:lnTo>
                    <a:lnTo>
                      <a:pt x="150" y="80"/>
                    </a:lnTo>
                    <a:lnTo>
                      <a:pt x="150" y="60"/>
                    </a:lnTo>
                    <a:lnTo>
                      <a:pt x="140" y="43"/>
                    </a:lnTo>
                    <a:lnTo>
                      <a:pt x="149" y="26"/>
                    </a:lnTo>
                    <a:lnTo>
                      <a:pt x="149" y="13"/>
                    </a:lnTo>
                    <a:lnTo>
                      <a:pt x="145" y="0"/>
                    </a:lnTo>
                    <a:lnTo>
                      <a:pt x="68" y="10"/>
                    </a:lnTo>
                    <a:lnTo>
                      <a:pt x="20" y="18"/>
                    </a:lnTo>
                    <a:lnTo>
                      <a:pt x="20" y="18"/>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8" name="Freeform 1142"/>
              <p:cNvSpPr>
                <a:spLocks/>
              </p:cNvSpPr>
              <p:nvPr/>
            </p:nvSpPr>
            <p:spPr bwMode="auto">
              <a:xfrm>
                <a:off x="4503" y="2266"/>
                <a:ext cx="256" cy="66"/>
              </a:xfrm>
              <a:custGeom>
                <a:avLst/>
                <a:gdLst>
                  <a:gd name="T0" fmla="*/ 8 w 512"/>
                  <a:gd name="T1" fmla="*/ 3 h 132"/>
                  <a:gd name="T2" fmla="*/ 2 w 512"/>
                  <a:gd name="T3" fmla="*/ 19 h 132"/>
                  <a:gd name="T4" fmla="*/ 0 w 512"/>
                  <a:gd name="T5" fmla="*/ 39 h 132"/>
                  <a:gd name="T6" fmla="*/ 3 w 512"/>
                  <a:gd name="T7" fmla="*/ 60 h 132"/>
                  <a:gd name="T8" fmla="*/ 17 w 512"/>
                  <a:gd name="T9" fmla="*/ 80 h 132"/>
                  <a:gd name="T10" fmla="*/ 39 w 512"/>
                  <a:gd name="T11" fmla="*/ 94 h 132"/>
                  <a:gd name="T12" fmla="*/ 67 w 512"/>
                  <a:gd name="T13" fmla="*/ 107 h 132"/>
                  <a:gd name="T14" fmla="*/ 105 w 512"/>
                  <a:gd name="T15" fmla="*/ 117 h 132"/>
                  <a:gd name="T16" fmla="*/ 157 w 512"/>
                  <a:gd name="T17" fmla="*/ 126 h 132"/>
                  <a:gd name="T18" fmla="*/ 221 w 512"/>
                  <a:gd name="T19" fmla="*/ 131 h 132"/>
                  <a:gd name="T20" fmla="*/ 294 w 512"/>
                  <a:gd name="T21" fmla="*/ 131 h 132"/>
                  <a:gd name="T22" fmla="*/ 358 w 512"/>
                  <a:gd name="T23" fmla="*/ 124 h 132"/>
                  <a:gd name="T24" fmla="*/ 408 w 512"/>
                  <a:gd name="T25" fmla="*/ 114 h 132"/>
                  <a:gd name="T26" fmla="*/ 447 w 512"/>
                  <a:gd name="T27" fmla="*/ 102 h 132"/>
                  <a:gd name="T28" fmla="*/ 475 w 512"/>
                  <a:gd name="T29" fmla="*/ 89 h 132"/>
                  <a:gd name="T30" fmla="*/ 494 w 512"/>
                  <a:gd name="T31" fmla="*/ 75 h 132"/>
                  <a:gd name="T32" fmla="*/ 509 w 512"/>
                  <a:gd name="T33" fmla="*/ 60 h 132"/>
                  <a:gd name="T34" fmla="*/ 510 w 512"/>
                  <a:gd name="T35" fmla="*/ 44 h 132"/>
                  <a:gd name="T36" fmla="*/ 504 w 512"/>
                  <a:gd name="T37" fmla="*/ 24 h 132"/>
                  <a:gd name="T38" fmla="*/ 475 w 512"/>
                  <a:gd name="T39" fmla="*/ 32 h 132"/>
                  <a:gd name="T40" fmla="*/ 480 w 512"/>
                  <a:gd name="T41" fmla="*/ 52 h 132"/>
                  <a:gd name="T42" fmla="*/ 467 w 512"/>
                  <a:gd name="T43" fmla="*/ 64 h 132"/>
                  <a:gd name="T44" fmla="*/ 452 w 512"/>
                  <a:gd name="T45" fmla="*/ 72 h 132"/>
                  <a:gd name="T46" fmla="*/ 432 w 512"/>
                  <a:gd name="T47" fmla="*/ 82 h 132"/>
                  <a:gd name="T48" fmla="*/ 402 w 512"/>
                  <a:gd name="T49" fmla="*/ 89 h 132"/>
                  <a:gd name="T50" fmla="*/ 366 w 512"/>
                  <a:gd name="T51" fmla="*/ 97 h 132"/>
                  <a:gd name="T52" fmla="*/ 321 w 512"/>
                  <a:gd name="T53" fmla="*/ 100 h 132"/>
                  <a:gd name="T54" fmla="*/ 266 w 512"/>
                  <a:gd name="T55" fmla="*/ 104 h 132"/>
                  <a:gd name="T56" fmla="*/ 209 w 512"/>
                  <a:gd name="T57" fmla="*/ 100 h 132"/>
                  <a:gd name="T58" fmla="*/ 162 w 512"/>
                  <a:gd name="T59" fmla="*/ 97 h 132"/>
                  <a:gd name="T60" fmla="*/ 122 w 512"/>
                  <a:gd name="T61" fmla="*/ 90 h 132"/>
                  <a:gd name="T62" fmla="*/ 90 w 512"/>
                  <a:gd name="T63" fmla="*/ 84 h 132"/>
                  <a:gd name="T64" fmla="*/ 64 w 512"/>
                  <a:gd name="T65" fmla="*/ 75 h 132"/>
                  <a:gd name="T66" fmla="*/ 45 w 512"/>
                  <a:gd name="T67" fmla="*/ 67 h 132"/>
                  <a:gd name="T68" fmla="*/ 29 w 512"/>
                  <a:gd name="T69" fmla="*/ 52 h 132"/>
                  <a:gd name="T70" fmla="*/ 30 w 512"/>
                  <a:gd name="T71" fmla="*/ 29 h 132"/>
                  <a:gd name="T72" fmla="*/ 37 w 512"/>
                  <a:gd name="T73" fmla="*/ 22 h 132"/>
                  <a:gd name="T74" fmla="*/ 12 w 512"/>
                  <a:gd name="T7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2" h="132">
                    <a:moveTo>
                      <a:pt x="12" y="0"/>
                    </a:moveTo>
                    <a:lnTo>
                      <a:pt x="8" y="3"/>
                    </a:lnTo>
                    <a:lnTo>
                      <a:pt x="5" y="14"/>
                    </a:lnTo>
                    <a:lnTo>
                      <a:pt x="2" y="19"/>
                    </a:lnTo>
                    <a:lnTo>
                      <a:pt x="0" y="29"/>
                    </a:lnTo>
                    <a:lnTo>
                      <a:pt x="0" y="39"/>
                    </a:lnTo>
                    <a:lnTo>
                      <a:pt x="2" y="49"/>
                    </a:lnTo>
                    <a:lnTo>
                      <a:pt x="3" y="60"/>
                    </a:lnTo>
                    <a:lnTo>
                      <a:pt x="12" y="74"/>
                    </a:lnTo>
                    <a:lnTo>
                      <a:pt x="17" y="80"/>
                    </a:lnTo>
                    <a:lnTo>
                      <a:pt x="27" y="87"/>
                    </a:lnTo>
                    <a:lnTo>
                      <a:pt x="39" y="94"/>
                    </a:lnTo>
                    <a:lnTo>
                      <a:pt x="54" y="102"/>
                    </a:lnTo>
                    <a:lnTo>
                      <a:pt x="67" y="107"/>
                    </a:lnTo>
                    <a:lnTo>
                      <a:pt x="85" y="112"/>
                    </a:lnTo>
                    <a:lnTo>
                      <a:pt x="105" y="117"/>
                    </a:lnTo>
                    <a:lnTo>
                      <a:pt x="132" y="122"/>
                    </a:lnTo>
                    <a:lnTo>
                      <a:pt x="157" y="126"/>
                    </a:lnTo>
                    <a:lnTo>
                      <a:pt x="189" y="129"/>
                    </a:lnTo>
                    <a:lnTo>
                      <a:pt x="221" y="131"/>
                    </a:lnTo>
                    <a:lnTo>
                      <a:pt x="259" y="132"/>
                    </a:lnTo>
                    <a:lnTo>
                      <a:pt x="294" y="131"/>
                    </a:lnTo>
                    <a:lnTo>
                      <a:pt x="330" y="129"/>
                    </a:lnTo>
                    <a:lnTo>
                      <a:pt x="358" y="124"/>
                    </a:lnTo>
                    <a:lnTo>
                      <a:pt x="386" y="121"/>
                    </a:lnTo>
                    <a:lnTo>
                      <a:pt x="408" y="114"/>
                    </a:lnTo>
                    <a:lnTo>
                      <a:pt x="430" y="109"/>
                    </a:lnTo>
                    <a:lnTo>
                      <a:pt x="447" y="102"/>
                    </a:lnTo>
                    <a:lnTo>
                      <a:pt x="463" y="97"/>
                    </a:lnTo>
                    <a:lnTo>
                      <a:pt x="475" y="89"/>
                    </a:lnTo>
                    <a:lnTo>
                      <a:pt x="487" y="84"/>
                    </a:lnTo>
                    <a:lnTo>
                      <a:pt x="494" y="75"/>
                    </a:lnTo>
                    <a:lnTo>
                      <a:pt x="500" y="70"/>
                    </a:lnTo>
                    <a:lnTo>
                      <a:pt x="509" y="60"/>
                    </a:lnTo>
                    <a:lnTo>
                      <a:pt x="512" y="55"/>
                    </a:lnTo>
                    <a:lnTo>
                      <a:pt x="510" y="44"/>
                    </a:lnTo>
                    <a:lnTo>
                      <a:pt x="509" y="34"/>
                    </a:lnTo>
                    <a:lnTo>
                      <a:pt x="504" y="24"/>
                    </a:lnTo>
                    <a:lnTo>
                      <a:pt x="494" y="14"/>
                    </a:lnTo>
                    <a:lnTo>
                      <a:pt x="475" y="32"/>
                    </a:lnTo>
                    <a:lnTo>
                      <a:pt x="478" y="37"/>
                    </a:lnTo>
                    <a:lnTo>
                      <a:pt x="480" y="52"/>
                    </a:lnTo>
                    <a:lnTo>
                      <a:pt x="475" y="57"/>
                    </a:lnTo>
                    <a:lnTo>
                      <a:pt x="467" y="64"/>
                    </a:lnTo>
                    <a:lnTo>
                      <a:pt x="460" y="67"/>
                    </a:lnTo>
                    <a:lnTo>
                      <a:pt x="452" y="72"/>
                    </a:lnTo>
                    <a:lnTo>
                      <a:pt x="442" y="77"/>
                    </a:lnTo>
                    <a:lnTo>
                      <a:pt x="432" y="82"/>
                    </a:lnTo>
                    <a:lnTo>
                      <a:pt x="417" y="85"/>
                    </a:lnTo>
                    <a:lnTo>
                      <a:pt x="402" y="89"/>
                    </a:lnTo>
                    <a:lnTo>
                      <a:pt x="385" y="92"/>
                    </a:lnTo>
                    <a:lnTo>
                      <a:pt x="366" y="97"/>
                    </a:lnTo>
                    <a:lnTo>
                      <a:pt x="345" y="99"/>
                    </a:lnTo>
                    <a:lnTo>
                      <a:pt x="321" y="100"/>
                    </a:lnTo>
                    <a:lnTo>
                      <a:pt x="294" y="102"/>
                    </a:lnTo>
                    <a:lnTo>
                      <a:pt x="266" y="104"/>
                    </a:lnTo>
                    <a:lnTo>
                      <a:pt x="236" y="102"/>
                    </a:lnTo>
                    <a:lnTo>
                      <a:pt x="209" y="100"/>
                    </a:lnTo>
                    <a:lnTo>
                      <a:pt x="182" y="99"/>
                    </a:lnTo>
                    <a:lnTo>
                      <a:pt x="162" y="97"/>
                    </a:lnTo>
                    <a:lnTo>
                      <a:pt x="141" y="94"/>
                    </a:lnTo>
                    <a:lnTo>
                      <a:pt x="122" y="90"/>
                    </a:lnTo>
                    <a:lnTo>
                      <a:pt x="104" y="87"/>
                    </a:lnTo>
                    <a:lnTo>
                      <a:pt x="90" y="84"/>
                    </a:lnTo>
                    <a:lnTo>
                      <a:pt x="75" y="79"/>
                    </a:lnTo>
                    <a:lnTo>
                      <a:pt x="64" y="75"/>
                    </a:lnTo>
                    <a:lnTo>
                      <a:pt x="52" y="70"/>
                    </a:lnTo>
                    <a:lnTo>
                      <a:pt x="45" y="67"/>
                    </a:lnTo>
                    <a:lnTo>
                      <a:pt x="34" y="57"/>
                    </a:lnTo>
                    <a:lnTo>
                      <a:pt x="29" y="52"/>
                    </a:lnTo>
                    <a:lnTo>
                      <a:pt x="27" y="39"/>
                    </a:lnTo>
                    <a:lnTo>
                      <a:pt x="30" y="29"/>
                    </a:lnTo>
                    <a:lnTo>
                      <a:pt x="34" y="22"/>
                    </a:lnTo>
                    <a:lnTo>
                      <a:pt x="37" y="22"/>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59" name="Freeform 1143"/>
              <p:cNvSpPr>
                <a:spLocks/>
              </p:cNvSpPr>
              <p:nvPr/>
            </p:nvSpPr>
            <p:spPr bwMode="auto">
              <a:xfrm>
                <a:off x="4504" y="2294"/>
                <a:ext cx="255" cy="65"/>
              </a:xfrm>
              <a:custGeom>
                <a:avLst/>
                <a:gdLst>
                  <a:gd name="T0" fmla="*/ 6 w 510"/>
                  <a:gd name="T1" fmla="*/ 2 h 130"/>
                  <a:gd name="T2" fmla="*/ 1 w 510"/>
                  <a:gd name="T3" fmla="*/ 17 h 130"/>
                  <a:gd name="T4" fmla="*/ 0 w 510"/>
                  <a:gd name="T5" fmla="*/ 37 h 130"/>
                  <a:gd name="T6" fmla="*/ 1 w 510"/>
                  <a:gd name="T7" fmla="*/ 59 h 130"/>
                  <a:gd name="T8" fmla="*/ 15 w 510"/>
                  <a:gd name="T9" fmla="*/ 79 h 130"/>
                  <a:gd name="T10" fmla="*/ 37 w 510"/>
                  <a:gd name="T11" fmla="*/ 92 h 130"/>
                  <a:gd name="T12" fmla="*/ 65 w 510"/>
                  <a:gd name="T13" fmla="*/ 105 h 130"/>
                  <a:gd name="T14" fmla="*/ 103 w 510"/>
                  <a:gd name="T15" fmla="*/ 115 h 130"/>
                  <a:gd name="T16" fmla="*/ 155 w 510"/>
                  <a:gd name="T17" fmla="*/ 124 h 130"/>
                  <a:gd name="T18" fmla="*/ 219 w 510"/>
                  <a:gd name="T19" fmla="*/ 129 h 130"/>
                  <a:gd name="T20" fmla="*/ 292 w 510"/>
                  <a:gd name="T21" fmla="*/ 129 h 130"/>
                  <a:gd name="T22" fmla="*/ 356 w 510"/>
                  <a:gd name="T23" fmla="*/ 122 h 130"/>
                  <a:gd name="T24" fmla="*/ 406 w 510"/>
                  <a:gd name="T25" fmla="*/ 114 h 130"/>
                  <a:gd name="T26" fmla="*/ 445 w 510"/>
                  <a:gd name="T27" fmla="*/ 102 h 130"/>
                  <a:gd name="T28" fmla="*/ 473 w 510"/>
                  <a:gd name="T29" fmla="*/ 89 h 130"/>
                  <a:gd name="T30" fmla="*/ 492 w 510"/>
                  <a:gd name="T31" fmla="*/ 75 h 130"/>
                  <a:gd name="T32" fmla="*/ 507 w 510"/>
                  <a:gd name="T33" fmla="*/ 59 h 130"/>
                  <a:gd name="T34" fmla="*/ 508 w 510"/>
                  <a:gd name="T35" fmla="*/ 42 h 130"/>
                  <a:gd name="T36" fmla="*/ 502 w 510"/>
                  <a:gd name="T37" fmla="*/ 23 h 130"/>
                  <a:gd name="T38" fmla="*/ 473 w 510"/>
                  <a:gd name="T39" fmla="*/ 28 h 130"/>
                  <a:gd name="T40" fmla="*/ 476 w 510"/>
                  <a:gd name="T41" fmla="*/ 35 h 130"/>
                  <a:gd name="T42" fmla="*/ 480 w 510"/>
                  <a:gd name="T43" fmla="*/ 52 h 130"/>
                  <a:gd name="T44" fmla="*/ 465 w 510"/>
                  <a:gd name="T45" fmla="*/ 64 h 130"/>
                  <a:gd name="T46" fmla="*/ 450 w 510"/>
                  <a:gd name="T47" fmla="*/ 70 h 130"/>
                  <a:gd name="T48" fmla="*/ 431 w 510"/>
                  <a:gd name="T49" fmla="*/ 80 h 130"/>
                  <a:gd name="T50" fmla="*/ 403 w 510"/>
                  <a:gd name="T51" fmla="*/ 87 h 130"/>
                  <a:gd name="T52" fmla="*/ 366 w 510"/>
                  <a:gd name="T53" fmla="*/ 94 h 130"/>
                  <a:gd name="T54" fmla="*/ 321 w 510"/>
                  <a:gd name="T55" fmla="*/ 97 h 130"/>
                  <a:gd name="T56" fmla="*/ 267 w 510"/>
                  <a:gd name="T57" fmla="*/ 100 h 130"/>
                  <a:gd name="T58" fmla="*/ 209 w 510"/>
                  <a:gd name="T59" fmla="*/ 97 h 130"/>
                  <a:gd name="T60" fmla="*/ 162 w 510"/>
                  <a:gd name="T61" fmla="*/ 94 h 130"/>
                  <a:gd name="T62" fmla="*/ 120 w 510"/>
                  <a:gd name="T63" fmla="*/ 87 h 130"/>
                  <a:gd name="T64" fmla="*/ 88 w 510"/>
                  <a:gd name="T65" fmla="*/ 82 h 130"/>
                  <a:gd name="T66" fmla="*/ 62 w 510"/>
                  <a:gd name="T67" fmla="*/ 74 h 130"/>
                  <a:gd name="T68" fmla="*/ 45 w 510"/>
                  <a:gd name="T69" fmla="*/ 65 h 130"/>
                  <a:gd name="T70" fmla="*/ 30 w 510"/>
                  <a:gd name="T71" fmla="*/ 52 h 130"/>
                  <a:gd name="T72" fmla="*/ 28 w 510"/>
                  <a:gd name="T73" fmla="*/ 27 h 130"/>
                  <a:gd name="T74" fmla="*/ 35 w 510"/>
                  <a:gd name="T75" fmla="*/ 18 h 130"/>
                  <a:gd name="T76" fmla="*/ 10 w 510"/>
                  <a:gd name="T7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0" h="130">
                    <a:moveTo>
                      <a:pt x="10" y="0"/>
                    </a:moveTo>
                    <a:lnTo>
                      <a:pt x="6" y="2"/>
                    </a:lnTo>
                    <a:lnTo>
                      <a:pt x="5" y="12"/>
                    </a:lnTo>
                    <a:lnTo>
                      <a:pt x="1" y="17"/>
                    </a:lnTo>
                    <a:lnTo>
                      <a:pt x="0" y="27"/>
                    </a:lnTo>
                    <a:lnTo>
                      <a:pt x="0" y="37"/>
                    </a:lnTo>
                    <a:lnTo>
                      <a:pt x="0" y="48"/>
                    </a:lnTo>
                    <a:lnTo>
                      <a:pt x="1" y="59"/>
                    </a:lnTo>
                    <a:lnTo>
                      <a:pt x="10" y="74"/>
                    </a:lnTo>
                    <a:lnTo>
                      <a:pt x="15" y="79"/>
                    </a:lnTo>
                    <a:lnTo>
                      <a:pt x="25" y="87"/>
                    </a:lnTo>
                    <a:lnTo>
                      <a:pt x="37" y="92"/>
                    </a:lnTo>
                    <a:lnTo>
                      <a:pt x="52" y="100"/>
                    </a:lnTo>
                    <a:lnTo>
                      <a:pt x="65" y="105"/>
                    </a:lnTo>
                    <a:lnTo>
                      <a:pt x="83" y="110"/>
                    </a:lnTo>
                    <a:lnTo>
                      <a:pt x="103" y="115"/>
                    </a:lnTo>
                    <a:lnTo>
                      <a:pt x="130" y="120"/>
                    </a:lnTo>
                    <a:lnTo>
                      <a:pt x="155" y="124"/>
                    </a:lnTo>
                    <a:lnTo>
                      <a:pt x="187" y="127"/>
                    </a:lnTo>
                    <a:lnTo>
                      <a:pt x="219" y="129"/>
                    </a:lnTo>
                    <a:lnTo>
                      <a:pt x="257" y="130"/>
                    </a:lnTo>
                    <a:lnTo>
                      <a:pt x="292" y="129"/>
                    </a:lnTo>
                    <a:lnTo>
                      <a:pt x="328" y="127"/>
                    </a:lnTo>
                    <a:lnTo>
                      <a:pt x="356" y="122"/>
                    </a:lnTo>
                    <a:lnTo>
                      <a:pt x="384" y="119"/>
                    </a:lnTo>
                    <a:lnTo>
                      <a:pt x="406" y="114"/>
                    </a:lnTo>
                    <a:lnTo>
                      <a:pt x="428" y="109"/>
                    </a:lnTo>
                    <a:lnTo>
                      <a:pt x="445" y="102"/>
                    </a:lnTo>
                    <a:lnTo>
                      <a:pt x="461" y="97"/>
                    </a:lnTo>
                    <a:lnTo>
                      <a:pt x="473" y="89"/>
                    </a:lnTo>
                    <a:lnTo>
                      <a:pt x="485" y="82"/>
                    </a:lnTo>
                    <a:lnTo>
                      <a:pt x="492" y="75"/>
                    </a:lnTo>
                    <a:lnTo>
                      <a:pt x="498" y="70"/>
                    </a:lnTo>
                    <a:lnTo>
                      <a:pt x="507" y="59"/>
                    </a:lnTo>
                    <a:lnTo>
                      <a:pt x="510" y="54"/>
                    </a:lnTo>
                    <a:lnTo>
                      <a:pt x="508" y="42"/>
                    </a:lnTo>
                    <a:lnTo>
                      <a:pt x="507" y="33"/>
                    </a:lnTo>
                    <a:lnTo>
                      <a:pt x="502" y="23"/>
                    </a:lnTo>
                    <a:lnTo>
                      <a:pt x="492" y="13"/>
                    </a:lnTo>
                    <a:lnTo>
                      <a:pt x="473" y="28"/>
                    </a:lnTo>
                    <a:lnTo>
                      <a:pt x="473" y="30"/>
                    </a:lnTo>
                    <a:lnTo>
                      <a:pt x="476" y="35"/>
                    </a:lnTo>
                    <a:lnTo>
                      <a:pt x="480" y="43"/>
                    </a:lnTo>
                    <a:lnTo>
                      <a:pt x="480" y="52"/>
                    </a:lnTo>
                    <a:lnTo>
                      <a:pt x="475" y="55"/>
                    </a:lnTo>
                    <a:lnTo>
                      <a:pt x="465" y="64"/>
                    </a:lnTo>
                    <a:lnTo>
                      <a:pt x="458" y="67"/>
                    </a:lnTo>
                    <a:lnTo>
                      <a:pt x="450" y="70"/>
                    </a:lnTo>
                    <a:lnTo>
                      <a:pt x="440" y="75"/>
                    </a:lnTo>
                    <a:lnTo>
                      <a:pt x="431" y="80"/>
                    </a:lnTo>
                    <a:lnTo>
                      <a:pt x="416" y="84"/>
                    </a:lnTo>
                    <a:lnTo>
                      <a:pt x="403" y="87"/>
                    </a:lnTo>
                    <a:lnTo>
                      <a:pt x="384" y="90"/>
                    </a:lnTo>
                    <a:lnTo>
                      <a:pt x="366" y="94"/>
                    </a:lnTo>
                    <a:lnTo>
                      <a:pt x="344" y="95"/>
                    </a:lnTo>
                    <a:lnTo>
                      <a:pt x="321" y="97"/>
                    </a:lnTo>
                    <a:lnTo>
                      <a:pt x="294" y="99"/>
                    </a:lnTo>
                    <a:lnTo>
                      <a:pt x="267" y="100"/>
                    </a:lnTo>
                    <a:lnTo>
                      <a:pt x="236" y="99"/>
                    </a:lnTo>
                    <a:lnTo>
                      <a:pt x="209" y="97"/>
                    </a:lnTo>
                    <a:lnTo>
                      <a:pt x="182" y="95"/>
                    </a:lnTo>
                    <a:lnTo>
                      <a:pt x="162" y="94"/>
                    </a:lnTo>
                    <a:lnTo>
                      <a:pt x="140" y="90"/>
                    </a:lnTo>
                    <a:lnTo>
                      <a:pt x="120" y="87"/>
                    </a:lnTo>
                    <a:lnTo>
                      <a:pt x="103" y="84"/>
                    </a:lnTo>
                    <a:lnTo>
                      <a:pt x="88" y="82"/>
                    </a:lnTo>
                    <a:lnTo>
                      <a:pt x="73" y="77"/>
                    </a:lnTo>
                    <a:lnTo>
                      <a:pt x="62" y="74"/>
                    </a:lnTo>
                    <a:lnTo>
                      <a:pt x="52" y="69"/>
                    </a:lnTo>
                    <a:lnTo>
                      <a:pt x="45" y="65"/>
                    </a:lnTo>
                    <a:lnTo>
                      <a:pt x="33" y="57"/>
                    </a:lnTo>
                    <a:lnTo>
                      <a:pt x="30" y="52"/>
                    </a:lnTo>
                    <a:lnTo>
                      <a:pt x="27" y="37"/>
                    </a:lnTo>
                    <a:lnTo>
                      <a:pt x="28" y="27"/>
                    </a:lnTo>
                    <a:lnTo>
                      <a:pt x="32" y="20"/>
                    </a:lnTo>
                    <a:lnTo>
                      <a:pt x="35" y="18"/>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0" name="Freeform 1144"/>
              <p:cNvSpPr>
                <a:spLocks/>
              </p:cNvSpPr>
              <p:nvPr/>
            </p:nvSpPr>
            <p:spPr bwMode="auto">
              <a:xfrm>
                <a:off x="4430" y="2373"/>
                <a:ext cx="403" cy="46"/>
              </a:xfrm>
              <a:custGeom>
                <a:avLst/>
                <a:gdLst>
                  <a:gd name="T0" fmla="*/ 5 w 806"/>
                  <a:gd name="T1" fmla="*/ 87 h 92"/>
                  <a:gd name="T2" fmla="*/ 16 w 806"/>
                  <a:gd name="T3" fmla="*/ 77 h 92"/>
                  <a:gd name="T4" fmla="*/ 38 w 806"/>
                  <a:gd name="T5" fmla="*/ 65 h 92"/>
                  <a:gd name="T6" fmla="*/ 72 w 806"/>
                  <a:gd name="T7" fmla="*/ 55 h 92"/>
                  <a:gd name="T8" fmla="*/ 117 w 806"/>
                  <a:gd name="T9" fmla="*/ 45 h 92"/>
                  <a:gd name="T10" fmla="*/ 175 w 806"/>
                  <a:gd name="T11" fmla="*/ 35 h 92"/>
                  <a:gd name="T12" fmla="*/ 252 w 806"/>
                  <a:gd name="T13" fmla="*/ 29 h 92"/>
                  <a:gd name="T14" fmla="*/ 348 w 806"/>
                  <a:gd name="T15" fmla="*/ 27 h 92"/>
                  <a:gd name="T16" fmla="*/ 458 w 806"/>
                  <a:gd name="T17" fmla="*/ 29 h 92"/>
                  <a:gd name="T18" fmla="*/ 553 w 806"/>
                  <a:gd name="T19" fmla="*/ 30 h 92"/>
                  <a:gd name="T20" fmla="*/ 627 w 806"/>
                  <a:gd name="T21" fmla="*/ 34 h 92"/>
                  <a:gd name="T22" fmla="*/ 685 w 806"/>
                  <a:gd name="T23" fmla="*/ 40 h 92"/>
                  <a:gd name="T24" fmla="*/ 729 w 806"/>
                  <a:gd name="T25" fmla="*/ 49 h 92"/>
                  <a:gd name="T26" fmla="*/ 761 w 806"/>
                  <a:gd name="T27" fmla="*/ 59 h 92"/>
                  <a:gd name="T28" fmla="*/ 782 w 806"/>
                  <a:gd name="T29" fmla="*/ 69 h 92"/>
                  <a:gd name="T30" fmla="*/ 799 w 806"/>
                  <a:gd name="T31" fmla="*/ 80 h 92"/>
                  <a:gd name="T32" fmla="*/ 806 w 806"/>
                  <a:gd name="T33" fmla="*/ 59 h 92"/>
                  <a:gd name="T34" fmla="*/ 792 w 806"/>
                  <a:gd name="T35" fmla="*/ 47 h 92"/>
                  <a:gd name="T36" fmla="*/ 771 w 806"/>
                  <a:gd name="T37" fmla="*/ 37 h 92"/>
                  <a:gd name="T38" fmla="*/ 739 w 806"/>
                  <a:gd name="T39" fmla="*/ 27 h 92"/>
                  <a:gd name="T40" fmla="*/ 687 w 806"/>
                  <a:gd name="T41" fmla="*/ 15 h 92"/>
                  <a:gd name="T42" fmla="*/ 617 w 806"/>
                  <a:gd name="T43" fmla="*/ 7 h 92"/>
                  <a:gd name="T44" fmla="*/ 521 w 806"/>
                  <a:gd name="T45" fmla="*/ 2 h 92"/>
                  <a:gd name="T46" fmla="*/ 401 w 806"/>
                  <a:gd name="T47" fmla="*/ 2 h 92"/>
                  <a:gd name="T48" fmla="*/ 279 w 806"/>
                  <a:gd name="T49" fmla="*/ 5 h 92"/>
                  <a:gd name="T50" fmla="*/ 187 w 806"/>
                  <a:gd name="T51" fmla="*/ 12 h 92"/>
                  <a:gd name="T52" fmla="*/ 120 w 806"/>
                  <a:gd name="T53" fmla="*/ 20 h 92"/>
                  <a:gd name="T54" fmla="*/ 73 w 806"/>
                  <a:gd name="T55" fmla="*/ 30 h 92"/>
                  <a:gd name="T56" fmla="*/ 43 w 806"/>
                  <a:gd name="T57" fmla="*/ 37 h 92"/>
                  <a:gd name="T58" fmla="*/ 26 w 806"/>
                  <a:gd name="T59" fmla="*/ 45 h 92"/>
                  <a:gd name="T60" fmla="*/ 21 w 806"/>
                  <a:gd name="T61" fmla="*/ 54 h 92"/>
                  <a:gd name="T62" fmla="*/ 0 w 806"/>
                  <a:gd name="T6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6" h="92">
                    <a:moveTo>
                      <a:pt x="0" y="92"/>
                    </a:moveTo>
                    <a:lnTo>
                      <a:pt x="5" y="87"/>
                    </a:lnTo>
                    <a:lnTo>
                      <a:pt x="10" y="82"/>
                    </a:lnTo>
                    <a:lnTo>
                      <a:pt x="16" y="77"/>
                    </a:lnTo>
                    <a:lnTo>
                      <a:pt x="28" y="72"/>
                    </a:lnTo>
                    <a:lnTo>
                      <a:pt x="38" y="65"/>
                    </a:lnTo>
                    <a:lnTo>
                      <a:pt x="55" y="60"/>
                    </a:lnTo>
                    <a:lnTo>
                      <a:pt x="72" y="55"/>
                    </a:lnTo>
                    <a:lnTo>
                      <a:pt x="93" y="50"/>
                    </a:lnTo>
                    <a:lnTo>
                      <a:pt x="117" y="45"/>
                    </a:lnTo>
                    <a:lnTo>
                      <a:pt x="145" y="40"/>
                    </a:lnTo>
                    <a:lnTo>
                      <a:pt x="175" y="35"/>
                    </a:lnTo>
                    <a:lnTo>
                      <a:pt x="212" y="34"/>
                    </a:lnTo>
                    <a:lnTo>
                      <a:pt x="252" y="29"/>
                    </a:lnTo>
                    <a:lnTo>
                      <a:pt x="299" y="29"/>
                    </a:lnTo>
                    <a:lnTo>
                      <a:pt x="348" y="27"/>
                    </a:lnTo>
                    <a:lnTo>
                      <a:pt x="404" y="29"/>
                    </a:lnTo>
                    <a:lnTo>
                      <a:pt x="458" y="29"/>
                    </a:lnTo>
                    <a:lnTo>
                      <a:pt x="508" y="29"/>
                    </a:lnTo>
                    <a:lnTo>
                      <a:pt x="553" y="30"/>
                    </a:lnTo>
                    <a:lnTo>
                      <a:pt x="593" y="32"/>
                    </a:lnTo>
                    <a:lnTo>
                      <a:pt x="627" y="34"/>
                    </a:lnTo>
                    <a:lnTo>
                      <a:pt x="659" y="37"/>
                    </a:lnTo>
                    <a:lnTo>
                      <a:pt x="685" y="40"/>
                    </a:lnTo>
                    <a:lnTo>
                      <a:pt x="710" y="45"/>
                    </a:lnTo>
                    <a:lnTo>
                      <a:pt x="729" y="49"/>
                    </a:lnTo>
                    <a:lnTo>
                      <a:pt x="747" y="54"/>
                    </a:lnTo>
                    <a:lnTo>
                      <a:pt x="761" y="59"/>
                    </a:lnTo>
                    <a:lnTo>
                      <a:pt x="774" y="64"/>
                    </a:lnTo>
                    <a:lnTo>
                      <a:pt x="782" y="69"/>
                    </a:lnTo>
                    <a:lnTo>
                      <a:pt x="792" y="74"/>
                    </a:lnTo>
                    <a:lnTo>
                      <a:pt x="799" y="80"/>
                    </a:lnTo>
                    <a:lnTo>
                      <a:pt x="806" y="87"/>
                    </a:lnTo>
                    <a:lnTo>
                      <a:pt x="806" y="59"/>
                    </a:lnTo>
                    <a:lnTo>
                      <a:pt x="802" y="55"/>
                    </a:lnTo>
                    <a:lnTo>
                      <a:pt x="792" y="47"/>
                    </a:lnTo>
                    <a:lnTo>
                      <a:pt x="782" y="42"/>
                    </a:lnTo>
                    <a:lnTo>
                      <a:pt x="771" y="37"/>
                    </a:lnTo>
                    <a:lnTo>
                      <a:pt x="756" y="32"/>
                    </a:lnTo>
                    <a:lnTo>
                      <a:pt x="739" y="27"/>
                    </a:lnTo>
                    <a:lnTo>
                      <a:pt x="714" y="20"/>
                    </a:lnTo>
                    <a:lnTo>
                      <a:pt x="687" y="15"/>
                    </a:lnTo>
                    <a:lnTo>
                      <a:pt x="652" y="10"/>
                    </a:lnTo>
                    <a:lnTo>
                      <a:pt x="617" y="7"/>
                    </a:lnTo>
                    <a:lnTo>
                      <a:pt x="572" y="2"/>
                    </a:lnTo>
                    <a:lnTo>
                      <a:pt x="521" y="2"/>
                    </a:lnTo>
                    <a:lnTo>
                      <a:pt x="465" y="0"/>
                    </a:lnTo>
                    <a:lnTo>
                      <a:pt x="401" y="2"/>
                    </a:lnTo>
                    <a:lnTo>
                      <a:pt x="334" y="2"/>
                    </a:lnTo>
                    <a:lnTo>
                      <a:pt x="279" y="5"/>
                    </a:lnTo>
                    <a:lnTo>
                      <a:pt x="229" y="7"/>
                    </a:lnTo>
                    <a:lnTo>
                      <a:pt x="187" y="12"/>
                    </a:lnTo>
                    <a:lnTo>
                      <a:pt x="150" y="15"/>
                    </a:lnTo>
                    <a:lnTo>
                      <a:pt x="120" y="20"/>
                    </a:lnTo>
                    <a:lnTo>
                      <a:pt x="93" y="25"/>
                    </a:lnTo>
                    <a:lnTo>
                      <a:pt x="73" y="30"/>
                    </a:lnTo>
                    <a:lnTo>
                      <a:pt x="55" y="34"/>
                    </a:lnTo>
                    <a:lnTo>
                      <a:pt x="43" y="37"/>
                    </a:lnTo>
                    <a:lnTo>
                      <a:pt x="31" y="40"/>
                    </a:lnTo>
                    <a:lnTo>
                      <a:pt x="26" y="45"/>
                    </a:lnTo>
                    <a:lnTo>
                      <a:pt x="21" y="50"/>
                    </a:lnTo>
                    <a:lnTo>
                      <a:pt x="21" y="54"/>
                    </a:lnTo>
                    <a:lnTo>
                      <a:pt x="0" y="92"/>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1" name="Freeform 1145"/>
              <p:cNvSpPr>
                <a:spLocks/>
              </p:cNvSpPr>
              <p:nvPr/>
            </p:nvSpPr>
            <p:spPr bwMode="auto">
              <a:xfrm>
                <a:off x="4353" y="2332"/>
                <a:ext cx="178" cy="597"/>
              </a:xfrm>
              <a:custGeom>
                <a:avLst/>
                <a:gdLst>
                  <a:gd name="T0" fmla="*/ 319 w 354"/>
                  <a:gd name="T1" fmla="*/ 2 h 1196"/>
                  <a:gd name="T2" fmla="*/ 306 w 354"/>
                  <a:gd name="T3" fmla="*/ 19 h 1196"/>
                  <a:gd name="T4" fmla="*/ 289 w 354"/>
                  <a:gd name="T5" fmla="*/ 34 h 1196"/>
                  <a:gd name="T6" fmla="*/ 272 w 354"/>
                  <a:gd name="T7" fmla="*/ 45 h 1196"/>
                  <a:gd name="T8" fmla="*/ 251 w 354"/>
                  <a:gd name="T9" fmla="*/ 59 h 1196"/>
                  <a:gd name="T10" fmla="*/ 222 w 354"/>
                  <a:gd name="T11" fmla="*/ 77 h 1196"/>
                  <a:gd name="T12" fmla="*/ 189 w 354"/>
                  <a:gd name="T13" fmla="*/ 102 h 1196"/>
                  <a:gd name="T14" fmla="*/ 157 w 354"/>
                  <a:gd name="T15" fmla="*/ 134 h 1196"/>
                  <a:gd name="T16" fmla="*/ 122 w 354"/>
                  <a:gd name="T17" fmla="*/ 172 h 1196"/>
                  <a:gd name="T18" fmla="*/ 90 w 354"/>
                  <a:gd name="T19" fmla="*/ 218 h 1196"/>
                  <a:gd name="T20" fmla="*/ 60 w 354"/>
                  <a:gd name="T21" fmla="*/ 269 h 1196"/>
                  <a:gd name="T22" fmla="*/ 38 w 354"/>
                  <a:gd name="T23" fmla="*/ 328 h 1196"/>
                  <a:gd name="T24" fmla="*/ 23 w 354"/>
                  <a:gd name="T25" fmla="*/ 397 h 1196"/>
                  <a:gd name="T26" fmla="*/ 13 w 354"/>
                  <a:gd name="T27" fmla="*/ 497 h 1196"/>
                  <a:gd name="T28" fmla="*/ 6 w 354"/>
                  <a:gd name="T29" fmla="*/ 622 h 1196"/>
                  <a:gd name="T30" fmla="*/ 3 w 354"/>
                  <a:gd name="T31" fmla="*/ 759 h 1196"/>
                  <a:gd name="T32" fmla="*/ 1 w 354"/>
                  <a:gd name="T33" fmla="*/ 895 h 1196"/>
                  <a:gd name="T34" fmla="*/ 0 w 354"/>
                  <a:gd name="T35" fmla="*/ 1014 h 1196"/>
                  <a:gd name="T36" fmla="*/ 0 w 354"/>
                  <a:gd name="T37" fmla="*/ 1106 h 1196"/>
                  <a:gd name="T38" fmla="*/ 0 w 354"/>
                  <a:gd name="T39" fmla="*/ 1159 h 1196"/>
                  <a:gd name="T40" fmla="*/ 32 w 354"/>
                  <a:gd name="T41" fmla="*/ 1196 h 1196"/>
                  <a:gd name="T42" fmla="*/ 30 w 354"/>
                  <a:gd name="T43" fmla="*/ 1166 h 1196"/>
                  <a:gd name="T44" fmla="*/ 30 w 354"/>
                  <a:gd name="T45" fmla="*/ 1091 h 1196"/>
                  <a:gd name="T46" fmla="*/ 28 w 354"/>
                  <a:gd name="T47" fmla="*/ 977 h 1196"/>
                  <a:gd name="T48" fmla="*/ 30 w 354"/>
                  <a:gd name="T49" fmla="*/ 846 h 1196"/>
                  <a:gd name="T50" fmla="*/ 32 w 354"/>
                  <a:gd name="T51" fmla="*/ 704 h 1196"/>
                  <a:gd name="T52" fmla="*/ 37 w 354"/>
                  <a:gd name="T53" fmla="*/ 569 h 1196"/>
                  <a:gd name="T54" fmla="*/ 45 w 354"/>
                  <a:gd name="T55" fmla="*/ 450 h 1196"/>
                  <a:gd name="T56" fmla="*/ 60 w 354"/>
                  <a:gd name="T57" fmla="*/ 365 h 1196"/>
                  <a:gd name="T58" fmla="*/ 78 w 354"/>
                  <a:gd name="T59" fmla="*/ 303 h 1196"/>
                  <a:gd name="T60" fmla="*/ 107 w 354"/>
                  <a:gd name="T61" fmla="*/ 249 h 1196"/>
                  <a:gd name="T62" fmla="*/ 139 w 354"/>
                  <a:gd name="T63" fmla="*/ 201 h 1196"/>
                  <a:gd name="T64" fmla="*/ 175 w 354"/>
                  <a:gd name="T65" fmla="*/ 161 h 1196"/>
                  <a:gd name="T66" fmla="*/ 207 w 354"/>
                  <a:gd name="T67" fmla="*/ 126 h 1196"/>
                  <a:gd name="T68" fmla="*/ 241 w 354"/>
                  <a:gd name="T69" fmla="*/ 101 h 1196"/>
                  <a:gd name="T70" fmla="*/ 269 w 354"/>
                  <a:gd name="T71" fmla="*/ 82 h 1196"/>
                  <a:gd name="T72" fmla="*/ 289 w 354"/>
                  <a:gd name="T73" fmla="*/ 72 h 1196"/>
                  <a:gd name="T74" fmla="*/ 314 w 354"/>
                  <a:gd name="T75" fmla="*/ 52 h 1196"/>
                  <a:gd name="T76" fmla="*/ 336 w 354"/>
                  <a:gd name="T77" fmla="*/ 34 h 1196"/>
                  <a:gd name="T78" fmla="*/ 349 w 354"/>
                  <a:gd name="T79" fmla="*/ 17 h 1196"/>
                  <a:gd name="T80" fmla="*/ 354 w 354"/>
                  <a:gd name="T81" fmla="*/ 12 h 1196"/>
                  <a:gd name="T82" fmla="*/ 321 w 354"/>
                  <a:gd name="T83" fmla="*/ 0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4" h="1196">
                    <a:moveTo>
                      <a:pt x="321" y="0"/>
                    </a:moveTo>
                    <a:lnTo>
                      <a:pt x="319" y="2"/>
                    </a:lnTo>
                    <a:lnTo>
                      <a:pt x="314" y="12"/>
                    </a:lnTo>
                    <a:lnTo>
                      <a:pt x="306" y="19"/>
                    </a:lnTo>
                    <a:lnTo>
                      <a:pt x="296" y="29"/>
                    </a:lnTo>
                    <a:lnTo>
                      <a:pt x="289" y="34"/>
                    </a:lnTo>
                    <a:lnTo>
                      <a:pt x="282" y="39"/>
                    </a:lnTo>
                    <a:lnTo>
                      <a:pt x="272" y="45"/>
                    </a:lnTo>
                    <a:lnTo>
                      <a:pt x="264" y="54"/>
                    </a:lnTo>
                    <a:lnTo>
                      <a:pt x="251" y="59"/>
                    </a:lnTo>
                    <a:lnTo>
                      <a:pt x="237" y="69"/>
                    </a:lnTo>
                    <a:lnTo>
                      <a:pt x="222" y="77"/>
                    </a:lnTo>
                    <a:lnTo>
                      <a:pt x="207" y="91"/>
                    </a:lnTo>
                    <a:lnTo>
                      <a:pt x="189" y="102"/>
                    </a:lnTo>
                    <a:lnTo>
                      <a:pt x="172" y="119"/>
                    </a:lnTo>
                    <a:lnTo>
                      <a:pt x="157" y="134"/>
                    </a:lnTo>
                    <a:lnTo>
                      <a:pt x="140" y="154"/>
                    </a:lnTo>
                    <a:lnTo>
                      <a:pt x="122" y="172"/>
                    </a:lnTo>
                    <a:lnTo>
                      <a:pt x="105" y="194"/>
                    </a:lnTo>
                    <a:lnTo>
                      <a:pt x="90" y="218"/>
                    </a:lnTo>
                    <a:lnTo>
                      <a:pt x="75" y="244"/>
                    </a:lnTo>
                    <a:lnTo>
                      <a:pt x="60" y="269"/>
                    </a:lnTo>
                    <a:lnTo>
                      <a:pt x="48" y="298"/>
                    </a:lnTo>
                    <a:lnTo>
                      <a:pt x="38" y="328"/>
                    </a:lnTo>
                    <a:lnTo>
                      <a:pt x="32" y="360"/>
                    </a:lnTo>
                    <a:lnTo>
                      <a:pt x="23" y="397"/>
                    </a:lnTo>
                    <a:lnTo>
                      <a:pt x="18" y="443"/>
                    </a:lnTo>
                    <a:lnTo>
                      <a:pt x="13" y="497"/>
                    </a:lnTo>
                    <a:lnTo>
                      <a:pt x="11" y="559"/>
                    </a:lnTo>
                    <a:lnTo>
                      <a:pt x="6" y="622"/>
                    </a:lnTo>
                    <a:lnTo>
                      <a:pt x="5" y="691"/>
                    </a:lnTo>
                    <a:lnTo>
                      <a:pt x="3" y="759"/>
                    </a:lnTo>
                    <a:lnTo>
                      <a:pt x="3" y="830"/>
                    </a:lnTo>
                    <a:lnTo>
                      <a:pt x="1" y="895"/>
                    </a:lnTo>
                    <a:lnTo>
                      <a:pt x="0" y="957"/>
                    </a:lnTo>
                    <a:lnTo>
                      <a:pt x="0" y="1014"/>
                    </a:lnTo>
                    <a:lnTo>
                      <a:pt x="0" y="1065"/>
                    </a:lnTo>
                    <a:lnTo>
                      <a:pt x="0" y="1106"/>
                    </a:lnTo>
                    <a:lnTo>
                      <a:pt x="0" y="1139"/>
                    </a:lnTo>
                    <a:lnTo>
                      <a:pt x="0" y="1159"/>
                    </a:lnTo>
                    <a:lnTo>
                      <a:pt x="1" y="1167"/>
                    </a:lnTo>
                    <a:lnTo>
                      <a:pt x="32" y="1196"/>
                    </a:lnTo>
                    <a:lnTo>
                      <a:pt x="30" y="1188"/>
                    </a:lnTo>
                    <a:lnTo>
                      <a:pt x="30" y="1166"/>
                    </a:lnTo>
                    <a:lnTo>
                      <a:pt x="30" y="1132"/>
                    </a:lnTo>
                    <a:lnTo>
                      <a:pt x="30" y="1091"/>
                    </a:lnTo>
                    <a:lnTo>
                      <a:pt x="28" y="1035"/>
                    </a:lnTo>
                    <a:lnTo>
                      <a:pt x="28" y="977"/>
                    </a:lnTo>
                    <a:lnTo>
                      <a:pt x="28" y="913"/>
                    </a:lnTo>
                    <a:lnTo>
                      <a:pt x="30" y="846"/>
                    </a:lnTo>
                    <a:lnTo>
                      <a:pt x="30" y="774"/>
                    </a:lnTo>
                    <a:lnTo>
                      <a:pt x="32" y="704"/>
                    </a:lnTo>
                    <a:lnTo>
                      <a:pt x="33" y="634"/>
                    </a:lnTo>
                    <a:lnTo>
                      <a:pt x="37" y="569"/>
                    </a:lnTo>
                    <a:lnTo>
                      <a:pt x="40" y="505"/>
                    </a:lnTo>
                    <a:lnTo>
                      <a:pt x="45" y="450"/>
                    </a:lnTo>
                    <a:lnTo>
                      <a:pt x="52" y="402"/>
                    </a:lnTo>
                    <a:lnTo>
                      <a:pt x="60" y="365"/>
                    </a:lnTo>
                    <a:lnTo>
                      <a:pt x="68" y="333"/>
                    </a:lnTo>
                    <a:lnTo>
                      <a:pt x="78" y="303"/>
                    </a:lnTo>
                    <a:lnTo>
                      <a:pt x="92" y="274"/>
                    </a:lnTo>
                    <a:lnTo>
                      <a:pt x="107" y="249"/>
                    </a:lnTo>
                    <a:lnTo>
                      <a:pt x="122" y="223"/>
                    </a:lnTo>
                    <a:lnTo>
                      <a:pt x="139" y="201"/>
                    </a:lnTo>
                    <a:lnTo>
                      <a:pt x="157" y="179"/>
                    </a:lnTo>
                    <a:lnTo>
                      <a:pt x="175" y="161"/>
                    </a:lnTo>
                    <a:lnTo>
                      <a:pt x="190" y="141"/>
                    </a:lnTo>
                    <a:lnTo>
                      <a:pt x="207" y="126"/>
                    </a:lnTo>
                    <a:lnTo>
                      <a:pt x="224" y="111"/>
                    </a:lnTo>
                    <a:lnTo>
                      <a:pt x="241" y="101"/>
                    </a:lnTo>
                    <a:lnTo>
                      <a:pt x="254" y="91"/>
                    </a:lnTo>
                    <a:lnTo>
                      <a:pt x="269" y="82"/>
                    </a:lnTo>
                    <a:lnTo>
                      <a:pt x="279" y="76"/>
                    </a:lnTo>
                    <a:lnTo>
                      <a:pt x="289" y="72"/>
                    </a:lnTo>
                    <a:lnTo>
                      <a:pt x="301" y="62"/>
                    </a:lnTo>
                    <a:lnTo>
                      <a:pt x="314" y="52"/>
                    </a:lnTo>
                    <a:lnTo>
                      <a:pt x="324" y="42"/>
                    </a:lnTo>
                    <a:lnTo>
                      <a:pt x="336" y="34"/>
                    </a:lnTo>
                    <a:lnTo>
                      <a:pt x="343" y="24"/>
                    </a:lnTo>
                    <a:lnTo>
                      <a:pt x="349" y="17"/>
                    </a:lnTo>
                    <a:lnTo>
                      <a:pt x="353" y="12"/>
                    </a:lnTo>
                    <a:lnTo>
                      <a:pt x="354" y="12"/>
                    </a:lnTo>
                    <a:lnTo>
                      <a:pt x="321" y="0"/>
                    </a:lnTo>
                    <a:lnTo>
                      <a:pt x="3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2" name="Freeform 1146"/>
              <p:cNvSpPr>
                <a:spLocks/>
              </p:cNvSpPr>
              <p:nvPr/>
            </p:nvSpPr>
            <p:spPr bwMode="auto">
              <a:xfrm>
                <a:off x="4422" y="2411"/>
                <a:ext cx="421" cy="75"/>
              </a:xfrm>
              <a:custGeom>
                <a:avLst/>
                <a:gdLst>
                  <a:gd name="T0" fmla="*/ 0 w 843"/>
                  <a:gd name="T1" fmla="*/ 17 h 151"/>
                  <a:gd name="T2" fmla="*/ 0 w 843"/>
                  <a:gd name="T3" fmla="*/ 37 h 151"/>
                  <a:gd name="T4" fmla="*/ 10 w 843"/>
                  <a:gd name="T5" fmla="*/ 57 h 151"/>
                  <a:gd name="T6" fmla="*/ 33 w 843"/>
                  <a:gd name="T7" fmla="*/ 80 h 151"/>
                  <a:gd name="T8" fmla="*/ 73 w 843"/>
                  <a:gd name="T9" fmla="*/ 104 h 151"/>
                  <a:gd name="T10" fmla="*/ 137 w 843"/>
                  <a:gd name="T11" fmla="*/ 122 h 151"/>
                  <a:gd name="T12" fmla="*/ 229 w 843"/>
                  <a:gd name="T13" fmla="*/ 137 h 151"/>
                  <a:gd name="T14" fmla="*/ 351 w 843"/>
                  <a:gd name="T15" fmla="*/ 147 h 151"/>
                  <a:gd name="T16" fmla="*/ 502 w 843"/>
                  <a:gd name="T17" fmla="*/ 149 h 151"/>
                  <a:gd name="T18" fmla="*/ 622 w 843"/>
                  <a:gd name="T19" fmla="*/ 139 h 151"/>
                  <a:gd name="T20" fmla="*/ 709 w 843"/>
                  <a:gd name="T21" fmla="*/ 124 h 151"/>
                  <a:gd name="T22" fmla="*/ 771 w 843"/>
                  <a:gd name="T23" fmla="*/ 102 h 151"/>
                  <a:gd name="T24" fmla="*/ 809 w 843"/>
                  <a:gd name="T25" fmla="*/ 79 h 151"/>
                  <a:gd name="T26" fmla="*/ 829 w 843"/>
                  <a:gd name="T27" fmla="*/ 55 h 151"/>
                  <a:gd name="T28" fmla="*/ 839 w 843"/>
                  <a:gd name="T29" fmla="*/ 35 h 151"/>
                  <a:gd name="T30" fmla="*/ 841 w 843"/>
                  <a:gd name="T31" fmla="*/ 19 h 151"/>
                  <a:gd name="T32" fmla="*/ 823 w 843"/>
                  <a:gd name="T33" fmla="*/ 0 h 151"/>
                  <a:gd name="T34" fmla="*/ 821 w 843"/>
                  <a:gd name="T35" fmla="*/ 5 h 151"/>
                  <a:gd name="T36" fmla="*/ 814 w 843"/>
                  <a:gd name="T37" fmla="*/ 22 h 151"/>
                  <a:gd name="T38" fmla="*/ 796 w 843"/>
                  <a:gd name="T39" fmla="*/ 44 h 151"/>
                  <a:gd name="T40" fmla="*/ 768 w 843"/>
                  <a:gd name="T41" fmla="*/ 70 h 151"/>
                  <a:gd name="T42" fmla="*/ 717 w 843"/>
                  <a:gd name="T43" fmla="*/ 94 h 151"/>
                  <a:gd name="T44" fmla="*/ 649 w 843"/>
                  <a:gd name="T45" fmla="*/ 114 h 151"/>
                  <a:gd name="T46" fmla="*/ 550 w 843"/>
                  <a:gd name="T47" fmla="*/ 124 h 151"/>
                  <a:gd name="T48" fmla="*/ 423 w 843"/>
                  <a:gd name="T49" fmla="*/ 126 h 151"/>
                  <a:gd name="T50" fmla="*/ 294 w 843"/>
                  <a:gd name="T51" fmla="*/ 115 h 151"/>
                  <a:gd name="T52" fmla="*/ 196 w 843"/>
                  <a:gd name="T53" fmla="*/ 104 h 151"/>
                  <a:gd name="T54" fmla="*/ 124 w 843"/>
                  <a:gd name="T55" fmla="*/ 89 h 151"/>
                  <a:gd name="T56" fmla="*/ 75 w 843"/>
                  <a:gd name="T57" fmla="*/ 75 h 151"/>
                  <a:gd name="T58" fmla="*/ 43 w 843"/>
                  <a:gd name="T59" fmla="*/ 57 h 151"/>
                  <a:gd name="T60" fmla="*/ 27 w 843"/>
                  <a:gd name="T61" fmla="*/ 40 h 151"/>
                  <a:gd name="T62" fmla="*/ 22 w 843"/>
                  <a:gd name="T63" fmla="*/ 5 h 151"/>
                  <a:gd name="T64" fmla="*/ 3 w 843"/>
                  <a:gd name="T65"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3" h="151">
                    <a:moveTo>
                      <a:pt x="3" y="10"/>
                    </a:moveTo>
                    <a:lnTo>
                      <a:pt x="0" y="17"/>
                    </a:lnTo>
                    <a:lnTo>
                      <a:pt x="0" y="27"/>
                    </a:lnTo>
                    <a:lnTo>
                      <a:pt x="0" y="37"/>
                    </a:lnTo>
                    <a:lnTo>
                      <a:pt x="5" y="47"/>
                    </a:lnTo>
                    <a:lnTo>
                      <a:pt x="10" y="57"/>
                    </a:lnTo>
                    <a:lnTo>
                      <a:pt x="20" y="70"/>
                    </a:lnTo>
                    <a:lnTo>
                      <a:pt x="33" y="80"/>
                    </a:lnTo>
                    <a:lnTo>
                      <a:pt x="52" y="94"/>
                    </a:lnTo>
                    <a:lnTo>
                      <a:pt x="73" y="104"/>
                    </a:lnTo>
                    <a:lnTo>
                      <a:pt x="104" y="114"/>
                    </a:lnTo>
                    <a:lnTo>
                      <a:pt x="137" y="122"/>
                    </a:lnTo>
                    <a:lnTo>
                      <a:pt x="181" y="132"/>
                    </a:lnTo>
                    <a:lnTo>
                      <a:pt x="229" y="137"/>
                    </a:lnTo>
                    <a:lnTo>
                      <a:pt x="288" y="144"/>
                    </a:lnTo>
                    <a:lnTo>
                      <a:pt x="351" y="147"/>
                    </a:lnTo>
                    <a:lnTo>
                      <a:pt x="428" y="151"/>
                    </a:lnTo>
                    <a:lnTo>
                      <a:pt x="502" y="149"/>
                    </a:lnTo>
                    <a:lnTo>
                      <a:pt x="567" y="146"/>
                    </a:lnTo>
                    <a:lnTo>
                      <a:pt x="622" y="139"/>
                    </a:lnTo>
                    <a:lnTo>
                      <a:pt x="671" y="134"/>
                    </a:lnTo>
                    <a:lnTo>
                      <a:pt x="709" y="124"/>
                    </a:lnTo>
                    <a:lnTo>
                      <a:pt x="744" y="114"/>
                    </a:lnTo>
                    <a:lnTo>
                      <a:pt x="771" y="102"/>
                    </a:lnTo>
                    <a:lnTo>
                      <a:pt x="794" y="92"/>
                    </a:lnTo>
                    <a:lnTo>
                      <a:pt x="809" y="79"/>
                    </a:lnTo>
                    <a:lnTo>
                      <a:pt x="823" y="69"/>
                    </a:lnTo>
                    <a:lnTo>
                      <a:pt x="829" y="55"/>
                    </a:lnTo>
                    <a:lnTo>
                      <a:pt x="836" y="45"/>
                    </a:lnTo>
                    <a:lnTo>
                      <a:pt x="839" y="35"/>
                    </a:lnTo>
                    <a:lnTo>
                      <a:pt x="841" y="27"/>
                    </a:lnTo>
                    <a:lnTo>
                      <a:pt x="841" y="19"/>
                    </a:lnTo>
                    <a:lnTo>
                      <a:pt x="843" y="15"/>
                    </a:lnTo>
                    <a:lnTo>
                      <a:pt x="823" y="0"/>
                    </a:lnTo>
                    <a:lnTo>
                      <a:pt x="821" y="0"/>
                    </a:lnTo>
                    <a:lnTo>
                      <a:pt x="821" y="5"/>
                    </a:lnTo>
                    <a:lnTo>
                      <a:pt x="818" y="12"/>
                    </a:lnTo>
                    <a:lnTo>
                      <a:pt x="814" y="22"/>
                    </a:lnTo>
                    <a:lnTo>
                      <a:pt x="806" y="32"/>
                    </a:lnTo>
                    <a:lnTo>
                      <a:pt x="796" y="44"/>
                    </a:lnTo>
                    <a:lnTo>
                      <a:pt x="783" y="55"/>
                    </a:lnTo>
                    <a:lnTo>
                      <a:pt x="768" y="70"/>
                    </a:lnTo>
                    <a:lnTo>
                      <a:pt x="744" y="82"/>
                    </a:lnTo>
                    <a:lnTo>
                      <a:pt x="717" y="94"/>
                    </a:lnTo>
                    <a:lnTo>
                      <a:pt x="684" y="104"/>
                    </a:lnTo>
                    <a:lnTo>
                      <a:pt x="649" y="114"/>
                    </a:lnTo>
                    <a:lnTo>
                      <a:pt x="602" y="119"/>
                    </a:lnTo>
                    <a:lnTo>
                      <a:pt x="550" y="124"/>
                    </a:lnTo>
                    <a:lnTo>
                      <a:pt x="490" y="126"/>
                    </a:lnTo>
                    <a:lnTo>
                      <a:pt x="423" y="126"/>
                    </a:lnTo>
                    <a:lnTo>
                      <a:pt x="353" y="121"/>
                    </a:lnTo>
                    <a:lnTo>
                      <a:pt x="294" y="115"/>
                    </a:lnTo>
                    <a:lnTo>
                      <a:pt x="241" y="109"/>
                    </a:lnTo>
                    <a:lnTo>
                      <a:pt x="196" y="104"/>
                    </a:lnTo>
                    <a:lnTo>
                      <a:pt x="155" y="95"/>
                    </a:lnTo>
                    <a:lnTo>
                      <a:pt x="124" y="89"/>
                    </a:lnTo>
                    <a:lnTo>
                      <a:pt x="97" y="82"/>
                    </a:lnTo>
                    <a:lnTo>
                      <a:pt x="75" y="75"/>
                    </a:lnTo>
                    <a:lnTo>
                      <a:pt x="57" y="65"/>
                    </a:lnTo>
                    <a:lnTo>
                      <a:pt x="43" y="57"/>
                    </a:lnTo>
                    <a:lnTo>
                      <a:pt x="33" y="49"/>
                    </a:lnTo>
                    <a:lnTo>
                      <a:pt x="27" y="40"/>
                    </a:lnTo>
                    <a:lnTo>
                      <a:pt x="22" y="22"/>
                    </a:lnTo>
                    <a:lnTo>
                      <a:pt x="22" y="5"/>
                    </a:lnTo>
                    <a:lnTo>
                      <a:pt x="3" y="1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3" name="Freeform 1147"/>
              <p:cNvSpPr>
                <a:spLocks/>
              </p:cNvSpPr>
              <p:nvPr/>
            </p:nvSpPr>
            <p:spPr bwMode="auto">
              <a:xfrm>
                <a:off x="4612" y="2172"/>
                <a:ext cx="50" cy="12"/>
              </a:xfrm>
              <a:custGeom>
                <a:avLst/>
                <a:gdLst>
                  <a:gd name="T0" fmla="*/ 48 w 100"/>
                  <a:gd name="T1" fmla="*/ 23 h 23"/>
                  <a:gd name="T2" fmla="*/ 56 w 100"/>
                  <a:gd name="T3" fmla="*/ 22 h 23"/>
                  <a:gd name="T4" fmla="*/ 66 w 100"/>
                  <a:gd name="T5" fmla="*/ 22 h 23"/>
                  <a:gd name="T6" fmla="*/ 75 w 100"/>
                  <a:gd name="T7" fmla="*/ 20 h 23"/>
                  <a:gd name="T8" fmla="*/ 83 w 100"/>
                  <a:gd name="T9" fmla="*/ 18 h 23"/>
                  <a:gd name="T10" fmla="*/ 95 w 100"/>
                  <a:gd name="T11" fmla="*/ 15 h 23"/>
                  <a:gd name="T12" fmla="*/ 100 w 100"/>
                  <a:gd name="T13" fmla="*/ 12 h 23"/>
                  <a:gd name="T14" fmla="*/ 95 w 100"/>
                  <a:gd name="T15" fmla="*/ 7 h 23"/>
                  <a:gd name="T16" fmla="*/ 83 w 100"/>
                  <a:gd name="T17" fmla="*/ 3 h 23"/>
                  <a:gd name="T18" fmla="*/ 75 w 100"/>
                  <a:gd name="T19" fmla="*/ 0 h 23"/>
                  <a:gd name="T20" fmla="*/ 66 w 100"/>
                  <a:gd name="T21" fmla="*/ 0 h 23"/>
                  <a:gd name="T22" fmla="*/ 56 w 100"/>
                  <a:gd name="T23" fmla="*/ 0 h 23"/>
                  <a:gd name="T24" fmla="*/ 48 w 100"/>
                  <a:gd name="T25" fmla="*/ 0 h 23"/>
                  <a:gd name="T26" fmla="*/ 38 w 100"/>
                  <a:gd name="T27" fmla="*/ 0 h 23"/>
                  <a:gd name="T28" fmla="*/ 28 w 100"/>
                  <a:gd name="T29" fmla="*/ 0 h 23"/>
                  <a:gd name="T30" fmla="*/ 20 w 100"/>
                  <a:gd name="T31" fmla="*/ 0 h 23"/>
                  <a:gd name="T32" fmla="*/ 13 w 100"/>
                  <a:gd name="T33" fmla="*/ 3 h 23"/>
                  <a:gd name="T34" fmla="*/ 3 w 100"/>
                  <a:gd name="T35" fmla="*/ 7 h 23"/>
                  <a:gd name="T36" fmla="*/ 0 w 100"/>
                  <a:gd name="T37" fmla="*/ 12 h 23"/>
                  <a:gd name="T38" fmla="*/ 3 w 100"/>
                  <a:gd name="T39" fmla="*/ 15 h 23"/>
                  <a:gd name="T40" fmla="*/ 13 w 100"/>
                  <a:gd name="T41" fmla="*/ 18 h 23"/>
                  <a:gd name="T42" fmla="*/ 20 w 100"/>
                  <a:gd name="T43" fmla="*/ 20 h 23"/>
                  <a:gd name="T44" fmla="*/ 28 w 100"/>
                  <a:gd name="T45" fmla="*/ 22 h 23"/>
                  <a:gd name="T46" fmla="*/ 38 w 100"/>
                  <a:gd name="T47" fmla="*/ 22 h 23"/>
                  <a:gd name="T48" fmla="*/ 48 w 100"/>
                  <a:gd name="T49" fmla="*/ 23 h 23"/>
                  <a:gd name="T50" fmla="*/ 48 w 100"/>
                  <a:gd name="T5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23">
                    <a:moveTo>
                      <a:pt x="48" y="23"/>
                    </a:moveTo>
                    <a:lnTo>
                      <a:pt x="56" y="22"/>
                    </a:lnTo>
                    <a:lnTo>
                      <a:pt x="66" y="22"/>
                    </a:lnTo>
                    <a:lnTo>
                      <a:pt x="75" y="20"/>
                    </a:lnTo>
                    <a:lnTo>
                      <a:pt x="83" y="18"/>
                    </a:lnTo>
                    <a:lnTo>
                      <a:pt x="95" y="15"/>
                    </a:lnTo>
                    <a:lnTo>
                      <a:pt x="100" y="12"/>
                    </a:lnTo>
                    <a:lnTo>
                      <a:pt x="95" y="7"/>
                    </a:lnTo>
                    <a:lnTo>
                      <a:pt x="83" y="3"/>
                    </a:lnTo>
                    <a:lnTo>
                      <a:pt x="75" y="0"/>
                    </a:lnTo>
                    <a:lnTo>
                      <a:pt x="66" y="0"/>
                    </a:lnTo>
                    <a:lnTo>
                      <a:pt x="56" y="0"/>
                    </a:lnTo>
                    <a:lnTo>
                      <a:pt x="48" y="0"/>
                    </a:lnTo>
                    <a:lnTo>
                      <a:pt x="38" y="0"/>
                    </a:lnTo>
                    <a:lnTo>
                      <a:pt x="28" y="0"/>
                    </a:lnTo>
                    <a:lnTo>
                      <a:pt x="20" y="0"/>
                    </a:lnTo>
                    <a:lnTo>
                      <a:pt x="13" y="3"/>
                    </a:lnTo>
                    <a:lnTo>
                      <a:pt x="3" y="7"/>
                    </a:lnTo>
                    <a:lnTo>
                      <a:pt x="0" y="12"/>
                    </a:lnTo>
                    <a:lnTo>
                      <a:pt x="3" y="15"/>
                    </a:lnTo>
                    <a:lnTo>
                      <a:pt x="13" y="18"/>
                    </a:lnTo>
                    <a:lnTo>
                      <a:pt x="20" y="20"/>
                    </a:lnTo>
                    <a:lnTo>
                      <a:pt x="28" y="22"/>
                    </a:lnTo>
                    <a:lnTo>
                      <a:pt x="38" y="22"/>
                    </a:lnTo>
                    <a:lnTo>
                      <a:pt x="48" y="23"/>
                    </a:lnTo>
                    <a:lnTo>
                      <a:pt x="48" y="2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4" name="Freeform 1148"/>
              <p:cNvSpPr>
                <a:spLocks/>
              </p:cNvSpPr>
              <p:nvPr/>
            </p:nvSpPr>
            <p:spPr bwMode="auto">
              <a:xfrm>
                <a:off x="4274" y="2907"/>
                <a:ext cx="209" cy="105"/>
              </a:xfrm>
              <a:custGeom>
                <a:avLst/>
                <a:gdLst>
                  <a:gd name="T0" fmla="*/ 50 w 418"/>
                  <a:gd name="T1" fmla="*/ 0 h 210"/>
                  <a:gd name="T2" fmla="*/ 130 w 418"/>
                  <a:gd name="T3" fmla="*/ 38 h 210"/>
                  <a:gd name="T4" fmla="*/ 279 w 418"/>
                  <a:gd name="T5" fmla="*/ 113 h 210"/>
                  <a:gd name="T6" fmla="*/ 418 w 418"/>
                  <a:gd name="T7" fmla="*/ 182 h 210"/>
                  <a:gd name="T8" fmla="*/ 390 w 418"/>
                  <a:gd name="T9" fmla="*/ 194 h 210"/>
                  <a:gd name="T10" fmla="*/ 366 w 418"/>
                  <a:gd name="T11" fmla="*/ 210 h 210"/>
                  <a:gd name="T12" fmla="*/ 246 w 418"/>
                  <a:gd name="T13" fmla="*/ 155 h 210"/>
                  <a:gd name="T14" fmla="*/ 0 w 418"/>
                  <a:gd name="T15" fmla="*/ 23 h 210"/>
                  <a:gd name="T16" fmla="*/ 23 w 418"/>
                  <a:gd name="T17" fmla="*/ 11 h 210"/>
                  <a:gd name="T18" fmla="*/ 50 w 418"/>
                  <a:gd name="T19" fmla="*/ 0 h 210"/>
                  <a:gd name="T20" fmla="*/ 50 w 418"/>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8" h="210">
                    <a:moveTo>
                      <a:pt x="50" y="0"/>
                    </a:moveTo>
                    <a:lnTo>
                      <a:pt x="130" y="38"/>
                    </a:lnTo>
                    <a:lnTo>
                      <a:pt x="279" y="113"/>
                    </a:lnTo>
                    <a:lnTo>
                      <a:pt x="418" y="182"/>
                    </a:lnTo>
                    <a:lnTo>
                      <a:pt x="390" y="194"/>
                    </a:lnTo>
                    <a:lnTo>
                      <a:pt x="366" y="210"/>
                    </a:lnTo>
                    <a:lnTo>
                      <a:pt x="246" y="155"/>
                    </a:lnTo>
                    <a:lnTo>
                      <a:pt x="0" y="23"/>
                    </a:lnTo>
                    <a:lnTo>
                      <a:pt x="23" y="11"/>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5" name="Freeform 1149"/>
              <p:cNvSpPr>
                <a:spLocks/>
              </p:cNvSpPr>
              <p:nvPr/>
            </p:nvSpPr>
            <p:spPr bwMode="auto">
              <a:xfrm>
                <a:off x="4284" y="2904"/>
                <a:ext cx="66" cy="47"/>
              </a:xfrm>
              <a:custGeom>
                <a:avLst/>
                <a:gdLst>
                  <a:gd name="T0" fmla="*/ 132 w 132"/>
                  <a:gd name="T1" fmla="*/ 20 h 95"/>
                  <a:gd name="T2" fmla="*/ 129 w 132"/>
                  <a:gd name="T3" fmla="*/ 20 h 95"/>
                  <a:gd name="T4" fmla="*/ 122 w 132"/>
                  <a:gd name="T5" fmla="*/ 20 h 95"/>
                  <a:gd name="T6" fmla="*/ 110 w 132"/>
                  <a:gd name="T7" fmla="*/ 23 h 95"/>
                  <a:gd name="T8" fmla="*/ 99 w 132"/>
                  <a:gd name="T9" fmla="*/ 30 h 95"/>
                  <a:gd name="T10" fmla="*/ 82 w 132"/>
                  <a:gd name="T11" fmla="*/ 38 h 95"/>
                  <a:gd name="T12" fmla="*/ 65 w 132"/>
                  <a:gd name="T13" fmla="*/ 52 h 95"/>
                  <a:gd name="T14" fmla="*/ 55 w 132"/>
                  <a:gd name="T15" fmla="*/ 60 h 95"/>
                  <a:gd name="T16" fmla="*/ 47 w 132"/>
                  <a:gd name="T17" fmla="*/ 70 h 95"/>
                  <a:gd name="T18" fmla="*/ 38 w 132"/>
                  <a:gd name="T19" fmla="*/ 80 h 95"/>
                  <a:gd name="T20" fmla="*/ 30 w 132"/>
                  <a:gd name="T21" fmla="*/ 95 h 95"/>
                  <a:gd name="T22" fmla="*/ 0 w 132"/>
                  <a:gd name="T23" fmla="*/ 79 h 95"/>
                  <a:gd name="T24" fmla="*/ 0 w 132"/>
                  <a:gd name="T25" fmla="*/ 75 h 95"/>
                  <a:gd name="T26" fmla="*/ 5 w 132"/>
                  <a:gd name="T27" fmla="*/ 67 h 95"/>
                  <a:gd name="T28" fmla="*/ 12 w 132"/>
                  <a:gd name="T29" fmla="*/ 55 h 95"/>
                  <a:gd name="T30" fmla="*/ 23 w 132"/>
                  <a:gd name="T31" fmla="*/ 44 h 95"/>
                  <a:gd name="T32" fmla="*/ 37 w 132"/>
                  <a:gd name="T33" fmla="*/ 28 h 95"/>
                  <a:gd name="T34" fmla="*/ 53 w 132"/>
                  <a:gd name="T35" fmla="*/ 17 h 95"/>
                  <a:gd name="T36" fmla="*/ 64 w 132"/>
                  <a:gd name="T37" fmla="*/ 10 h 95"/>
                  <a:gd name="T38" fmla="*/ 74 w 132"/>
                  <a:gd name="T39" fmla="*/ 5 h 95"/>
                  <a:gd name="T40" fmla="*/ 85 w 132"/>
                  <a:gd name="T41" fmla="*/ 0 h 95"/>
                  <a:gd name="T42" fmla="*/ 99 w 132"/>
                  <a:gd name="T43" fmla="*/ 0 h 95"/>
                  <a:gd name="T44" fmla="*/ 132 w 132"/>
                  <a:gd name="T45" fmla="*/ 20 h 95"/>
                  <a:gd name="T46" fmla="*/ 132 w 132"/>
                  <a:gd name="T47" fmla="*/ 2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95">
                    <a:moveTo>
                      <a:pt x="132" y="20"/>
                    </a:moveTo>
                    <a:lnTo>
                      <a:pt x="129" y="20"/>
                    </a:lnTo>
                    <a:lnTo>
                      <a:pt x="122" y="20"/>
                    </a:lnTo>
                    <a:lnTo>
                      <a:pt x="110" y="23"/>
                    </a:lnTo>
                    <a:lnTo>
                      <a:pt x="99" y="30"/>
                    </a:lnTo>
                    <a:lnTo>
                      <a:pt x="82" y="38"/>
                    </a:lnTo>
                    <a:lnTo>
                      <a:pt x="65" y="52"/>
                    </a:lnTo>
                    <a:lnTo>
                      <a:pt x="55" y="60"/>
                    </a:lnTo>
                    <a:lnTo>
                      <a:pt x="47" y="70"/>
                    </a:lnTo>
                    <a:lnTo>
                      <a:pt x="38" y="80"/>
                    </a:lnTo>
                    <a:lnTo>
                      <a:pt x="30" y="95"/>
                    </a:lnTo>
                    <a:lnTo>
                      <a:pt x="0" y="79"/>
                    </a:lnTo>
                    <a:lnTo>
                      <a:pt x="0" y="75"/>
                    </a:lnTo>
                    <a:lnTo>
                      <a:pt x="5" y="67"/>
                    </a:lnTo>
                    <a:lnTo>
                      <a:pt x="12" y="55"/>
                    </a:lnTo>
                    <a:lnTo>
                      <a:pt x="23" y="44"/>
                    </a:lnTo>
                    <a:lnTo>
                      <a:pt x="37" y="28"/>
                    </a:lnTo>
                    <a:lnTo>
                      <a:pt x="53" y="17"/>
                    </a:lnTo>
                    <a:lnTo>
                      <a:pt x="64" y="10"/>
                    </a:lnTo>
                    <a:lnTo>
                      <a:pt x="74" y="5"/>
                    </a:lnTo>
                    <a:lnTo>
                      <a:pt x="85" y="0"/>
                    </a:lnTo>
                    <a:lnTo>
                      <a:pt x="99" y="0"/>
                    </a:lnTo>
                    <a:lnTo>
                      <a:pt x="132" y="20"/>
                    </a:lnTo>
                    <a:lnTo>
                      <a:pt x="13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6" name="Freeform 1150"/>
              <p:cNvSpPr>
                <a:spLocks/>
              </p:cNvSpPr>
              <p:nvPr/>
            </p:nvSpPr>
            <p:spPr bwMode="auto">
              <a:xfrm>
                <a:off x="4327" y="2921"/>
                <a:ext cx="67" cy="48"/>
              </a:xfrm>
              <a:custGeom>
                <a:avLst/>
                <a:gdLst>
                  <a:gd name="T0" fmla="*/ 134 w 134"/>
                  <a:gd name="T1" fmla="*/ 22 h 95"/>
                  <a:gd name="T2" fmla="*/ 130 w 134"/>
                  <a:gd name="T3" fmla="*/ 22 h 95"/>
                  <a:gd name="T4" fmla="*/ 124 w 134"/>
                  <a:gd name="T5" fmla="*/ 22 h 95"/>
                  <a:gd name="T6" fmla="*/ 112 w 134"/>
                  <a:gd name="T7" fmla="*/ 25 h 95"/>
                  <a:gd name="T8" fmla="*/ 99 w 134"/>
                  <a:gd name="T9" fmla="*/ 32 h 95"/>
                  <a:gd name="T10" fmla="*/ 82 w 134"/>
                  <a:gd name="T11" fmla="*/ 40 h 95"/>
                  <a:gd name="T12" fmla="*/ 65 w 134"/>
                  <a:gd name="T13" fmla="*/ 54 h 95"/>
                  <a:gd name="T14" fmla="*/ 55 w 134"/>
                  <a:gd name="T15" fmla="*/ 60 h 95"/>
                  <a:gd name="T16" fmla="*/ 47 w 134"/>
                  <a:gd name="T17" fmla="*/ 70 h 95"/>
                  <a:gd name="T18" fmla="*/ 38 w 134"/>
                  <a:gd name="T19" fmla="*/ 80 h 95"/>
                  <a:gd name="T20" fmla="*/ 30 w 134"/>
                  <a:gd name="T21" fmla="*/ 95 h 95"/>
                  <a:gd name="T22" fmla="*/ 0 w 134"/>
                  <a:gd name="T23" fmla="*/ 80 h 95"/>
                  <a:gd name="T24" fmla="*/ 0 w 134"/>
                  <a:gd name="T25" fmla="*/ 77 h 95"/>
                  <a:gd name="T26" fmla="*/ 5 w 134"/>
                  <a:gd name="T27" fmla="*/ 69 h 95"/>
                  <a:gd name="T28" fmla="*/ 12 w 134"/>
                  <a:gd name="T29" fmla="*/ 57 h 95"/>
                  <a:gd name="T30" fmla="*/ 23 w 134"/>
                  <a:gd name="T31" fmla="*/ 45 h 95"/>
                  <a:gd name="T32" fmla="*/ 37 w 134"/>
                  <a:gd name="T33" fmla="*/ 32 h 95"/>
                  <a:gd name="T34" fmla="*/ 53 w 134"/>
                  <a:gd name="T35" fmla="*/ 19 h 95"/>
                  <a:gd name="T36" fmla="*/ 63 w 134"/>
                  <a:gd name="T37" fmla="*/ 12 h 95"/>
                  <a:gd name="T38" fmla="*/ 74 w 134"/>
                  <a:gd name="T39" fmla="*/ 7 h 95"/>
                  <a:gd name="T40" fmla="*/ 85 w 134"/>
                  <a:gd name="T41" fmla="*/ 2 h 95"/>
                  <a:gd name="T42" fmla="*/ 100 w 134"/>
                  <a:gd name="T43" fmla="*/ 0 h 95"/>
                  <a:gd name="T44" fmla="*/ 134 w 134"/>
                  <a:gd name="T45" fmla="*/ 22 h 95"/>
                  <a:gd name="T46" fmla="*/ 134 w 134"/>
                  <a:gd name="T47"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 h="95">
                    <a:moveTo>
                      <a:pt x="134" y="22"/>
                    </a:moveTo>
                    <a:lnTo>
                      <a:pt x="130" y="22"/>
                    </a:lnTo>
                    <a:lnTo>
                      <a:pt x="124" y="22"/>
                    </a:lnTo>
                    <a:lnTo>
                      <a:pt x="112" y="25"/>
                    </a:lnTo>
                    <a:lnTo>
                      <a:pt x="99" y="32"/>
                    </a:lnTo>
                    <a:lnTo>
                      <a:pt x="82" y="40"/>
                    </a:lnTo>
                    <a:lnTo>
                      <a:pt x="65" y="54"/>
                    </a:lnTo>
                    <a:lnTo>
                      <a:pt x="55" y="60"/>
                    </a:lnTo>
                    <a:lnTo>
                      <a:pt x="47" y="70"/>
                    </a:lnTo>
                    <a:lnTo>
                      <a:pt x="38" y="80"/>
                    </a:lnTo>
                    <a:lnTo>
                      <a:pt x="30" y="95"/>
                    </a:lnTo>
                    <a:lnTo>
                      <a:pt x="0" y="80"/>
                    </a:lnTo>
                    <a:lnTo>
                      <a:pt x="0" y="77"/>
                    </a:lnTo>
                    <a:lnTo>
                      <a:pt x="5" y="69"/>
                    </a:lnTo>
                    <a:lnTo>
                      <a:pt x="12" y="57"/>
                    </a:lnTo>
                    <a:lnTo>
                      <a:pt x="23" y="45"/>
                    </a:lnTo>
                    <a:lnTo>
                      <a:pt x="37" y="32"/>
                    </a:lnTo>
                    <a:lnTo>
                      <a:pt x="53" y="19"/>
                    </a:lnTo>
                    <a:lnTo>
                      <a:pt x="63" y="12"/>
                    </a:lnTo>
                    <a:lnTo>
                      <a:pt x="74" y="7"/>
                    </a:lnTo>
                    <a:lnTo>
                      <a:pt x="85" y="2"/>
                    </a:lnTo>
                    <a:lnTo>
                      <a:pt x="100" y="0"/>
                    </a:lnTo>
                    <a:lnTo>
                      <a:pt x="134" y="22"/>
                    </a:lnTo>
                    <a:lnTo>
                      <a:pt x="13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7" name="Freeform 1151"/>
              <p:cNvSpPr>
                <a:spLocks/>
              </p:cNvSpPr>
              <p:nvPr/>
            </p:nvSpPr>
            <p:spPr bwMode="auto">
              <a:xfrm>
                <a:off x="4369" y="2945"/>
                <a:ext cx="69" cy="48"/>
              </a:xfrm>
              <a:custGeom>
                <a:avLst/>
                <a:gdLst>
                  <a:gd name="T0" fmla="*/ 137 w 137"/>
                  <a:gd name="T1" fmla="*/ 21 h 95"/>
                  <a:gd name="T2" fmla="*/ 132 w 137"/>
                  <a:gd name="T3" fmla="*/ 21 h 95"/>
                  <a:gd name="T4" fmla="*/ 127 w 137"/>
                  <a:gd name="T5" fmla="*/ 21 h 95"/>
                  <a:gd name="T6" fmla="*/ 115 w 137"/>
                  <a:gd name="T7" fmla="*/ 25 h 95"/>
                  <a:gd name="T8" fmla="*/ 102 w 137"/>
                  <a:gd name="T9" fmla="*/ 31 h 95"/>
                  <a:gd name="T10" fmla="*/ 85 w 137"/>
                  <a:gd name="T11" fmla="*/ 40 h 95"/>
                  <a:gd name="T12" fmla="*/ 68 w 137"/>
                  <a:gd name="T13" fmla="*/ 53 h 95"/>
                  <a:gd name="T14" fmla="*/ 58 w 137"/>
                  <a:gd name="T15" fmla="*/ 60 h 95"/>
                  <a:gd name="T16" fmla="*/ 50 w 137"/>
                  <a:gd name="T17" fmla="*/ 70 h 95"/>
                  <a:gd name="T18" fmla="*/ 41 w 137"/>
                  <a:gd name="T19" fmla="*/ 80 h 95"/>
                  <a:gd name="T20" fmla="*/ 33 w 137"/>
                  <a:gd name="T21" fmla="*/ 95 h 95"/>
                  <a:gd name="T22" fmla="*/ 0 w 137"/>
                  <a:gd name="T23" fmla="*/ 80 h 95"/>
                  <a:gd name="T24" fmla="*/ 0 w 137"/>
                  <a:gd name="T25" fmla="*/ 77 h 95"/>
                  <a:gd name="T26" fmla="*/ 5 w 137"/>
                  <a:gd name="T27" fmla="*/ 68 h 95"/>
                  <a:gd name="T28" fmla="*/ 13 w 137"/>
                  <a:gd name="T29" fmla="*/ 56 h 95"/>
                  <a:gd name="T30" fmla="*/ 25 w 137"/>
                  <a:gd name="T31" fmla="*/ 45 h 95"/>
                  <a:gd name="T32" fmla="*/ 38 w 137"/>
                  <a:gd name="T33" fmla="*/ 31 h 95"/>
                  <a:gd name="T34" fmla="*/ 55 w 137"/>
                  <a:gd name="T35" fmla="*/ 18 h 95"/>
                  <a:gd name="T36" fmla="*/ 65 w 137"/>
                  <a:gd name="T37" fmla="*/ 11 h 95"/>
                  <a:gd name="T38" fmla="*/ 75 w 137"/>
                  <a:gd name="T39" fmla="*/ 6 h 95"/>
                  <a:gd name="T40" fmla="*/ 87 w 137"/>
                  <a:gd name="T41" fmla="*/ 1 h 95"/>
                  <a:gd name="T42" fmla="*/ 100 w 137"/>
                  <a:gd name="T43" fmla="*/ 0 h 95"/>
                  <a:gd name="T44" fmla="*/ 137 w 137"/>
                  <a:gd name="T45" fmla="*/ 21 h 95"/>
                  <a:gd name="T46" fmla="*/ 137 w 137"/>
                  <a:gd name="T4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7" h="95">
                    <a:moveTo>
                      <a:pt x="137" y="21"/>
                    </a:moveTo>
                    <a:lnTo>
                      <a:pt x="132" y="21"/>
                    </a:lnTo>
                    <a:lnTo>
                      <a:pt x="127" y="21"/>
                    </a:lnTo>
                    <a:lnTo>
                      <a:pt x="115" y="25"/>
                    </a:lnTo>
                    <a:lnTo>
                      <a:pt x="102" y="31"/>
                    </a:lnTo>
                    <a:lnTo>
                      <a:pt x="85" y="40"/>
                    </a:lnTo>
                    <a:lnTo>
                      <a:pt x="68" y="53"/>
                    </a:lnTo>
                    <a:lnTo>
                      <a:pt x="58" y="60"/>
                    </a:lnTo>
                    <a:lnTo>
                      <a:pt x="50" y="70"/>
                    </a:lnTo>
                    <a:lnTo>
                      <a:pt x="41" y="80"/>
                    </a:lnTo>
                    <a:lnTo>
                      <a:pt x="33" y="95"/>
                    </a:lnTo>
                    <a:lnTo>
                      <a:pt x="0" y="80"/>
                    </a:lnTo>
                    <a:lnTo>
                      <a:pt x="0" y="77"/>
                    </a:lnTo>
                    <a:lnTo>
                      <a:pt x="5" y="68"/>
                    </a:lnTo>
                    <a:lnTo>
                      <a:pt x="13" y="56"/>
                    </a:lnTo>
                    <a:lnTo>
                      <a:pt x="25" y="45"/>
                    </a:lnTo>
                    <a:lnTo>
                      <a:pt x="38" y="31"/>
                    </a:lnTo>
                    <a:lnTo>
                      <a:pt x="55" y="18"/>
                    </a:lnTo>
                    <a:lnTo>
                      <a:pt x="65" y="11"/>
                    </a:lnTo>
                    <a:lnTo>
                      <a:pt x="75" y="6"/>
                    </a:lnTo>
                    <a:lnTo>
                      <a:pt x="87" y="1"/>
                    </a:lnTo>
                    <a:lnTo>
                      <a:pt x="100" y="0"/>
                    </a:lnTo>
                    <a:lnTo>
                      <a:pt x="137" y="21"/>
                    </a:lnTo>
                    <a:lnTo>
                      <a:pt x="13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8" name="Freeform 1152"/>
              <p:cNvSpPr>
                <a:spLocks/>
              </p:cNvSpPr>
              <p:nvPr/>
            </p:nvSpPr>
            <p:spPr bwMode="auto">
              <a:xfrm>
                <a:off x="4416" y="2970"/>
                <a:ext cx="65" cy="46"/>
              </a:xfrm>
              <a:custGeom>
                <a:avLst/>
                <a:gdLst>
                  <a:gd name="T0" fmla="*/ 131 w 131"/>
                  <a:gd name="T1" fmla="*/ 17 h 92"/>
                  <a:gd name="T2" fmla="*/ 127 w 131"/>
                  <a:gd name="T3" fmla="*/ 17 h 92"/>
                  <a:gd name="T4" fmla="*/ 121 w 131"/>
                  <a:gd name="T5" fmla="*/ 18 h 92"/>
                  <a:gd name="T6" fmla="*/ 109 w 131"/>
                  <a:gd name="T7" fmla="*/ 22 h 92"/>
                  <a:gd name="T8" fmla="*/ 97 w 131"/>
                  <a:gd name="T9" fmla="*/ 28 h 92"/>
                  <a:gd name="T10" fmla="*/ 80 w 131"/>
                  <a:gd name="T11" fmla="*/ 37 h 92"/>
                  <a:gd name="T12" fmla="*/ 64 w 131"/>
                  <a:gd name="T13" fmla="*/ 50 h 92"/>
                  <a:gd name="T14" fmla="*/ 54 w 131"/>
                  <a:gd name="T15" fmla="*/ 58 h 92"/>
                  <a:gd name="T16" fmla="*/ 45 w 131"/>
                  <a:gd name="T17" fmla="*/ 68 h 92"/>
                  <a:gd name="T18" fmla="*/ 39 w 131"/>
                  <a:gd name="T19" fmla="*/ 78 h 92"/>
                  <a:gd name="T20" fmla="*/ 30 w 131"/>
                  <a:gd name="T21" fmla="*/ 92 h 92"/>
                  <a:gd name="T22" fmla="*/ 0 w 131"/>
                  <a:gd name="T23" fmla="*/ 77 h 92"/>
                  <a:gd name="T24" fmla="*/ 0 w 131"/>
                  <a:gd name="T25" fmla="*/ 73 h 92"/>
                  <a:gd name="T26" fmla="*/ 5 w 131"/>
                  <a:gd name="T27" fmla="*/ 65 h 92"/>
                  <a:gd name="T28" fmla="*/ 12 w 131"/>
                  <a:gd name="T29" fmla="*/ 53 h 92"/>
                  <a:gd name="T30" fmla="*/ 24 w 131"/>
                  <a:gd name="T31" fmla="*/ 42 h 92"/>
                  <a:gd name="T32" fmla="*/ 37 w 131"/>
                  <a:gd name="T33" fmla="*/ 28 h 92"/>
                  <a:gd name="T34" fmla="*/ 52 w 131"/>
                  <a:gd name="T35" fmla="*/ 15 h 92"/>
                  <a:gd name="T36" fmla="*/ 62 w 131"/>
                  <a:gd name="T37" fmla="*/ 10 h 92"/>
                  <a:gd name="T38" fmla="*/ 72 w 131"/>
                  <a:gd name="T39" fmla="*/ 5 h 92"/>
                  <a:gd name="T40" fmla="*/ 84 w 131"/>
                  <a:gd name="T41" fmla="*/ 0 h 92"/>
                  <a:gd name="T42" fmla="*/ 99 w 131"/>
                  <a:gd name="T43" fmla="*/ 0 h 92"/>
                  <a:gd name="T44" fmla="*/ 131 w 131"/>
                  <a:gd name="T45" fmla="*/ 17 h 92"/>
                  <a:gd name="T46" fmla="*/ 131 w 131"/>
                  <a:gd name="T47"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 h="92">
                    <a:moveTo>
                      <a:pt x="131" y="17"/>
                    </a:moveTo>
                    <a:lnTo>
                      <a:pt x="127" y="17"/>
                    </a:lnTo>
                    <a:lnTo>
                      <a:pt x="121" y="18"/>
                    </a:lnTo>
                    <a:lnTo>
                      <a:pt x="109" y="22"/>
                    </a:lnTo>
                    <a:lnTo>
                      <a:pt x="97" y="28"/>
                    </a:lnTo>
                    <a:lnTo>
                      <a:pt x="80" y="37"/>
                    </a:lnTo>
                    <a:lnTo>
                      <a:pt x="64" y="50"/>
                    </a:lnTo>
                    <a:lnTo>
                      <a:pt x="54" y="58"/>
                    </a:lnTo>
                    <a:lnTo>
                      <a:pt x="45" y="68"/>
                    </a:lnTo>
                    <a:lnTo>
                      <a:pt x="39" y="78"/>
                    </a:lnTo>
                    <a:lnTo>
                      <a:pt x="30" y="92"/>
                    </a:lnTo>
                    <a:lnTo>
                      <a:pt x="0" y="77"/>
                    </a:lnTo>
                    <a:lnTo>
                      <a:pt x="0" y="73"/>
                    </a:lnTo>
                    <a:lnTo>
                      <a:pt x="5" y="65"/>
                    </a:lnTo>
                    <a:lnTo>
                      <a:pt x="12" y="53"/>
                    </a:lnTo>
                    <a:lnTo>
                      <a:pt x="24" y="42"/>
                    </a:lnTo>
                    <a:lnTo>
                      <a:pt x="37" y="28"/>
                    </a:lnTo>
                    <a:lnTo>
                      <a:pt x="52" y="15"/>
                    </a:lnTo>
                    <a:lnTo>
                      <a:pt x="62" y="10"/>
                    </a:lnTo>
                    <a:lnTo>
                      <a:pt x="72" y="5"/>
                    </a:lnTo>
                    <a:lnTo>
                      <a:pt x="84" y="0"/>
                    </a:lnTo>
                    <a:lnTo>
                      <a:pt x="99" y="0"/>
                    </a:lnTo>
                    <a:lnTo>
                      <a:pt x="131" y="17"/>
                    </a:lnTo>
                    <a:lnTo>
                      <a:pt x="13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69" name="Freeform 1153"/>
              <p:cNvSpPr>
                <a:spLocks/>
              </p:cNvSpPr>
              <p:nvPr/>
            </p:nvSpPr>
            <p:spPr bwMode="auto">
              <a:xfrm>
                <a:off x="4242" y="2969"/>
                <a:ext cx="182" cy="123"/>
              </a:xfrm>
              <a:custGeom>
                <a:avLst/>
                <a:gdLst>
                  <a:gd name="T0" fmla="*/ 5 w 365"/>
                  <a:gd name="T1" fmla="*/ 0 h 248"/>
                  <a:gd name="T2" fmla="*/ 161 w 365"/>
                  <a:gd name="T3" fmla="*/ 76 h 248"/>
                  <a:gd name="T4" fmla="*/ 365 w 365"/>
                  <a:gd name="T5" fmla="*/ 173 h 248"/>
                  <a:gd name="T6" fmla="*/ 363 w 365"/>
                  <a:gd name="T7" fmla="*/ 196 h 248"/>
                  <a:gd name="T8" fmla="*/ 139 w 365"/>
                  <a:gd name="T9" fmla="*/ 102 h 248"/>
                  <a:gd name="T10" fmla="*/ 358 w 365"/>
                  <a:gd name="T11" fmla="*/ 218 h 248"/>
                  <a:gd name="T12" fmla="*/ 355 w 365"/>
                  <a:gd name="T13" fmla="*/ 238 h 248"/>
                  <a:gd name="T14" fmla="*/ 358 w 365"/>
                  <a:gd name="T15" fmla="*/ 248 h 248"/>
                  <a:gd name="T16" fmla="*/ 216 w 365"/>
                  <a:gd name="T17" fmla="*/ 176 h 248"/>
                  <a:gd name="T18" fmla="*/ 5 w 365"/>
                  <a:gd name="T19" fmla="*/ 67 h 248"/>
                  <a:gd name="T20" fmla="*/ 0 w 365"/>
                  <a:gd name="T21" fmla="*/ 39 h 248"/>
                  <a:gd name="T22" fmla="*/ 0 w 365"/>
                  <a:gd name="T23" fmla="*/ 19 h 248"/>
                  <a:gd name="T24" fmla="*/ 5 w 365"/>
                  <a:gd name="T25" fmla="*/ 0 h 248"/>
                  <a:gd name="T26" fmla="*/ 5 w 365"/>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5" h="248">
                    <a:moveTo>
                      <a:pt x="5" y="0"/>
                    </a:moveTo>
                    <a:lnTo>
                      <a:pt x="161" y="76"/>
                    </a:lnTo>
                    <a:lnTo>
                      <a:pt x="365" y="173"/>
                    </a:lnTo>
                    <a:lnTo>
                      <a:pt x="363" y="196"/>
                    </a:lnTo>
                    <a:lnTo>
                      <a:pt x="139" y="102"/>
                    </a:lnTo>
                    <a:lnTo>
                      <a:pt x="358" y="218"/>
                    </a:lnTo>
                    <a:lnTo>
                      <a:pt x="355" y="238"/>
                    </a:lnTo>
                    <a:lnTo>
                      <a:pt x="358" y="248"/>
                    </a:lnTo>
                    <a:lnTo>
                      <a:pt x="216" y="176"/>
                    </a:lnTo>
                    <a:lnTo>
                      <a:pt x="5" y="67"/>
                    </a:lnTo>
                    <a:lnTo>
                      <a:pt x="0" y="39"/>
                    </a:lnTo>
                    <a:lnTo>
                      <a:pt x="0" y="19"/>
                    </a:lnTo>
                    <a:lnTo>
                      <a:pt x="5" y="0"/>
                    </a:lnTo>
                    <a:lnTo>
                      <a:pt x="5" y="0"/>
                    </a:lnTo>
                    <a:close/>
                  </a:path>
                </a:pathLst>
              </a:custGeom>
              <a:solidFill>
                <a:srgbClr val="ADCC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0" name="Freeform 1154"/>
              <p:cNvSpPr>
                <a:spLocks/>
              </p:cNvSpPr>
              <p:nvPr/>
            </p:nvSpPr>
            <p:spPr bwMode="auto">
              <a:xfrm>
                <a:off x="4624" y="2189"/>
                <a:ext cx="162" cy="98"/>
              </a:xfrm>
              <a:custGeom>
                <a:avLst/>
                <a:gdLst>
                  <a:gd name="T0" fmla="*/ 0 w 322"/>
                  <a:gd name="T1" fmla="*/ 74 h 198"/>
                  <a:gd name="T2" fmla="*/ 11 w 322"/>
                  <a:gd name="T3" fmla="*/ 142 h 198"/>
                  <a:gd name="T4" fmla="*/ 8 w 322"/>
                  <a:gd name="T5" fmla="*/ 198 h 198"/>
                  <a:gd name="T6" fmla="*/ 123 w 322"/>
                  <a:gd name="T7" fmla="*/ 196 h 198"/>
                  <a:gd name="T8" fmla="*/ 252 w 322"/>
                  <a:gd name="T9" fmla="*/ 171 h 198"/>
                  <a:gd name="T10" fmla="*/ 322 w 322"/>
                  <a:gd name="T11" fmla="*/ 139 h 198"/>
                  <a:gd name="T12" fmla="*/ 317 w 322"/>
                  <a:gd name="T13" fmla="*/ 64 h 198"/>
                  <a:gd name="T14" fmla="*/ 294 w 322"/>
                  <a:gd name="T15" fmla="*/ 0 h 198"/>
                  <a:gd name="T16" fmla="*/ 242 w 322"/>
                  <a:gd name="T17" fmla="*/ 50 h 198"/>
                  <a:gd name="T18" fmla="*/ 98 w 322"/>
                  <a:gd name="T19" fmla="*/ 74 h 198"/>
                  <a:gd name="T20" fmla="*/ 0 w 322"/>
                  <a:gd name="T21" fmla="*/ 74 h 198"/>
                  <a:gd name="T22" fmla="*/ 0 w 322"/>
                  <a:gd name="T23" fmla="*/ 7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 h="198">
                    <a:moveTo>
                      <a:pt x="0" y="74"/>
                    </a:moveTo>
                    <a:lnTo>
                      <a:pt x="11" y="142"/>
                    </a:lnTo>
                    <a:lnTo>
                      <a:pt x="8" y="198"/>
                    </a:lnTo>
                    <a:lnTo>
                      <a:pt x="123" y="196"/>
                    </a:lnTo>
                    <a:lnTo>
                      <a:pt x="252" y="171"/>
                    </a:lnTo>
                    <a:lnTo>
                      <a:pt x="322" y="139"/>
                    </a:lnTo>
                    <a:lnTo>
                      <a:pt x="317" y="64"/>
                    </a:lnTo>
                    <a:lnTo>
                      <a:pt x="294" y="0"/>
                    </a:lnTo>
                    <a:lnTo>
                      <a:pt x="242" y="50"/>
                    </a:lnTo>
                    <a:lnTo>
                      <a:pt x="98" y="74"/>
                    </a:lnTo>
                    <a:lnTo>
                      <a:pt x="0" y="74"/>
                    </a:lnTo>
                    <a:lnTo>
                      <a:pt x="0" y="74"/>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1" name="Freeform 1155"/>
              <p:cNvSpPr>
                <a:spLocks/>
              </p:cNvSpPr>
              <p:nvPr/>
            </p:nvSpPr>
            <p:spPr bwMode="auto">
              <a:xfrm>
                <a:off x="4654" y="2206"/>
                <a:ext cx="105" cy="84"/>
              </a:xfrm>
              <a:custGeom>
                <a:avLst/>
                <a:gdLst>
                  <a:gd name="T0" fmla="*/ 2 w 209"/>
                  <a:gd name="T1" fmla="*/ 41 h 168"/>
                  <a:gd name="T2" fmla="*/ 5 w 209"/>
                  <a:gd name="T3" fmla="*/ 81 h 168"/>
                  <a:gd name="T4" fmla="*/ 0 w 209"/>
                  <a:gd name="T5" fmla="*/ 168 h 168"/>
                  <a:gd name="T6" fmla="*/ 72 w 209"/>
                  <a:gd name="T7" fmla="*/ 163 h 168"/>
                  <a:gd name="T8" fmla="*/ 160 w 209"/>
                  <a:gd name="T9" fmla="*/ 146 h 168"/>
                  <a:gd name="T10" fmla="*/ 204 w 209"/>
                  <a:gd name="T11" fmla="*/ 129 h 168"/>
                  <a:gd name="T12" fmla="*/ 209 w 209"/>
                  <a:gd name="T13" fmla="*/ 76 h 168"/>
                  <a:gd name="T14" fmla="*/ 206 w 209"/>
                  <a:gd name="T15" fmla="*/ 26 h 168"/>
                  <a:gd name="T16" fmla="*/ 204 w 209"/>
                  <a:gd name="T17" fmla="*/ 0 h 168"/>
                  <a:gd name="T18" fmla="*/ 92 w 209"/>
                  <a:gd name="T19" fmla="*/ 15 h 168"/>
                  <a:gd name="T20" fmla="*/ 2 w 209"/>
                  <a:gd name="T21" fmla="*/ 41 h 168"/>
                  <a:gd name="T22" fmla="*/ 2 w 209"/>
                  <a:gd name="T23"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168">
                    <a:moveTo>
                      <a:pt x="2" y="41"/>
                    </a:moveTo>
                    <a:lnTo>
                      <a:pt x="5" y="81"/>
                    </a:lnTo>
                    <a:lnTo>
                      <a:pt x="0" y="168"/>
                    </a:lnTo>
                    <a:lnTo>
                      <a:pt x="72" y="163"/>
                    </a:lnTo>
                    <a:lnTo>
                      <a:pt x="160" y="146"/>
                    </a:lnTo>
                    <a:lnTo>
                      <a:pt x="204" y="129"/>
                    </a:lnTo>
                    <a:lnTo>
                      <a:pt x="209" y="76"/>
                    </a:lnTo>
                    <a:lnTo>
                      <a:pt x="206" y="26"/>
                    </a:lnTo>
                    <a:lnTo>
                      <a:pt x="204" y="0"/>
                    </a:lnTo>
                    <a:lnTo>
                      <a:pt x="92" y="15"/>
                    </a:lnTo>
                    <a:lnTo>
                      <a:pt x="2" y="41"/>
                    </a:lnTo>
                    <a:lnTo>
                      <a:pt x="2" y="4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2" name="Freeform 1156"/>
              <p:cNvSpPr>
                <a:spLocks/>
              </p:cNvSpPr>
              <p:nvPr/>
            </p:nvSpPr>
            <p:spPr bwMode="auto">
              <a:xfrm>
                <a:off x="4679" y="2229"/>
                <a:ext cx="68" cy="41"/>
              </a:xfrm>
              <a:custGeom>
                <a:avLst/>
                <a:gdLst>
                  <a:gd name="T0" fmla="*/ 0 w 137"/>
                  <a:gd name="T1" fmla="*/ 25 h 82"/>
                  <a:gd name="T2" fmla="*/ 0 w 137"/>
                  <a:gd name="T3" fmla="*/ 53 h 82"/>
                  <a:gd name="T4" fmla="*/ 0 w 137"/>
                  <a:gd name="T5" fmla="*/ 82 h 82"/>
                  <a:gd name="T6" fmla="*/ 40 w 137"/>
                  <a:gd name="T7" fmla="*/ 82 h 82"/>
                  <a:gd name="T8" fmla="*/ 91 w 137"/>
                  <a:gd name="T9" fmla="*/ 71 h 82"/>
                  <a:gd name="T10" fmla="*/ 136 w 137"/>
                  <a:gd name="T11" fmla="*/ 56 h 82"/>
                  <a:gd name="T12" fmla="*/ 137 w 137"/>
                  <a:gd name="T13" fmla="*/ 28 h 82"/>
                  <a:gd name="T14" fmla="*/ 136 w 137"/>
                  <a:gd name="T15" fmla="*/ 0 h 82"/>
                  <a:gd name="T16" fmla="*/ 102 w 137"/>
                  <a:gd name="T17" fmla="*/ 13 h 82"/>
                  <a:gd name="T18" fmla="*/ 35 w 137"/>
                  <a:gd name="T19" fmla="*/ 25 h 82"/>
                  <a:gd name="T20" fmla="*/ 0 w 137"/>
                  <a:gd name="T21" fmla="*/ 25 h 82"/>
                  <a:gd name="T22" fmla="*/ 0 w 137"/>
                  <a:gd name="T23" fmla="*/ 2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82">
                    <a:moveTo>
                      <a:pt x="0" y="25"/>
                    </a:moveTo>
                    <a:lnTo>
                      <a:pt x="0" y="53"/>
                    </a:lnTo>
                    <a:lnTo>
                      <a:pt x="0" y="82"/>
                    </a:lnTo>
                    <a:lnTo>
                      <a:pt x="40" y="82"/>
                    </a:lnTo>
                    <a:lnTo>
                      <a:pt x="91" y="71"/>
                    </a:lnTo>
                    <a:lnTo>
                      <a:pt x="136" y="56"/>
                    </a:lnTo>
                    <a:lnTo>
                      <a:pt x="137" y="28"/>
                    </a:lnTo>
                    <a:lnTo>
                      <a:pt x="136" y="0"/>
                    </a:lnTo>
                    <a:lnTo>
                      <a:pt x="102" y="13"/>
                    </a:lnTo>
                    <a:lnTo>
                      <a:pt x="35" y="25"/>
                    </a:lnTo>
                    <a:lnTo>
                      <a:pt x="0" y="25"/>
                    </a:lnTo>
                    <a:lnTo>
                      <a:pt x="0" y="25"/>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3" name="Freeform 1157"/>
              <p:cNvSpPr>
                <a:spLocks/>
              </p:cNvSpPr>
              <p:nvPr/>
            </p:nvSpPr>
            <p:spPr bwMode="auto">
              <a:xfrm>
                <a:off x="4504" y="2204"/>
                <a:ext cx="95" cy="81"/>
              </a:xfrm>
              <a:custGeom>
                <a:avLst/>
                <a:gdLst>
                  <a:gd name="T0" fmla="*/ 10 w 190"/>
                  <a:gd name="T1" fmla="*/ 0 h 163"/>
                  <a:gd name="T2" fmla="*/ 1 w 190"/>
                  <a:gd name="T3" fmla="*/ 42 h 163"/>
                  <a:gd name="T4" fmla="*/ 0 w 190"/>
                  <a:gd name="T5" fmla="*/ 109 h 163"/>
                  <a:gd name="T6" fmla="*/ 73 w 190"/>
                  <a:gd name="T7" fmla="*/ 151 h 163"/>
                  <a:gd name="T8" fmla="*/ 182 w 190"/>
                  <a:gd name="T9" fmla="*/ 163 h 163"/>
                  <a:gd name="T10" fmla="*/ 190 w 190"/>
                  <a:gd name="T11" fmla="*/ 122 h 163"/>
                  <a:gd name="T12" fmla="*/ 190 w 190"/>
                  <a:gd name="T13" fmla="*/ 46 h 163"/>
                  <a:gd name="T14" fmla="*/ 115 w 190"/>
                  <a:gd name="T15" fmla="*/ 34 h 163"/>
                  <a:gd name="T16" fmla="*/ 10 w 190"/>
                  <a:gd name="T17" fmla="*/ 0 h 163"/>
                  <a:gd name="T18" fmla="*/ 10 w 190"/>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63">
                    <a:moveTo>
                      <a:pt x="10" y="0"/>
                    </a:moveTo>
                    <a:lnTo>
                      <a:pt x="1" y="42"/>
                    </a:lnTo>
                    <a:lnTo>
                      <a:pt x="0" y="109"/>
                    </a:lnTo>
                    <a:lnTo>
                      <a:pt x="73" y="151"/>
                    </a:lnTo>
                    <a:lnTo>
                      <a:pt x="182" y="163"/>
                    </a:lnTo>
                    <a:lnTo>
                      <a:pt x="190" y="122"/>
                    </a:lnTo>
                    <a:lnTo>
                      <a:pt x="190" y="46"/>
                    </a:lnTo>
                    <a:lnTo>
                      <a:pt x="115" y="34"/>
                    </a:lnTo>
                    <a:lnTo>
                      <a:pt x="10" y="0"/>
                    </a:lnTo>
                    <a:lnTo>
                      <a:pt x="10" y="0"/>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4" name="Freeform 1158"/>
              <p:cNvSpPr>
                <a:spLocks/>
              </p:cNvSpPr>
              <p:nvPr/>
            </p:nvSpPr>
            <p:spPr bwMode="auto">
              <a:xfrm>
                <a:off x="4479" y="2175"/>
                <a:ext cx="310" cy="124"/>
              </a:xfrm>
              <a:custGeom>
                <a:avLst/>
                <a:gdLst>
                  <a:gd name="T0" fmla="*/ 20 w 620"/>
                  <a:gd name="T1" fmla="*/ 1 h 247"/>
                  <a:gd name="T2" fmla="*/ 13 w 620"/>
                  <a:gd name="T3" fmla="*/ 16 h 247"/>
                  <a:gd name="T4" fmla="*/ 10 w 620"/>
                  <a:gd name="T5" fmla="*/ 35 h 247"/>
                  <a:gd name="T6" fmla="*/ 6 w 620"/>
                  <a:gd name="T7" fmla="*/ 55 h 247"/>
                  <a:gd name="T8" fmla="*/ 3 w 620"/>
                  <a:gd name="T9" fmla="*/ 78 h 247"/>
                  <a:gd name="T10" fmla="*/ 0 w 620"/>
                  <a:gd name="T11" fmla="*/ 105 h 247"/>
                  <a:gd name="T12" fmla="*/ 0 w 620"/>
                  <a:gd name="T13" fmla="*/ 130 h 247"/>
                  <a:gd name="T14" fmla="*/ 1 w 620"/>
                  <a:gd name="T15" fmla="*/ 148 h 247"/>
                  <a:gd name="T16" fmla="*/ 21 w 620"/>
                  <a:gd name="T17" fmla="*/ 167 h 247"/>
                  <a:gd name="T18" fmla="*/ 46 w 620"/>
                  <a:gd name="T19" fmla="*/ 187 h 247"/>
                  <a:gd name="T20" fmla="*/ 83 w 620"/>
                  <a:gd name="T21" fmla="*/ 205 h 247"/>
                  <a:gd name="T22" fmla="*/ 130 w 620"/>
                  <a:gd name="T23" fmla="*/ 222 h 247"/>
                  <a:gd name="T24" fmla="*/ 190 w 620"/>
                  <a:gd name="T25" fmla="*/ 237 h 247"/>
                  <a:gd name="T26" fmla="*/ 264 w 620"/>
                  <a:gd name="T27" fmla="*/ 245 h 247"/>
                  <a:gd name="T28" fmla="*/ 351 w 620"/>
                  <a:gd name="T29" fmla="*/ 244 h 247"/>
                  <a:gd name="T30" fmla="*/ 424 w 620"/>
                  <a:gd name="T31" fmla="*/ 237 h 247"/>
                  <a:gd name="T32" fmla="*/ 485 w 620"/>
                  <a:gd name="T33" fmla="*/ 225 h 247"/>
                  <a:gd name="T34" fmla="*/ 533 w 620"/>
                  <a:gd name="T35" fmla="*/ 214 h 247"/>
                  <a:gd name="T36" fmla="*/ 567 w 620"/>
                  <a:gd name="T37" fmla="*/ 200 h 247"/>
                  <a:gd name="T38" fmla="*/ 590 w 620"/>
                  <a:gd name="T39" fmla="*/ 187 h 247"/>
                  <a:gd name="T40" fmla="*/ 613 w 620"/>
                  <a:gd name="T41" fmla="*/ 170 h 247"/>
                  <a:gd name="T42" fmla="*/ 618 w 620"/>
                  <a:gd name="T43" fmla="*/ 158 h 247"/>
                  <a:gd name="T44" fmla="*/ 618 w 620"/>
                  <a:gd name="T45" fmla="*/ 137 h 247"/>
                  <a:gd name="T46" fmla="*/ 618 w 620"/>
                  <a:gd name="T47" fmla="*/ 120 h 247"/>
                  <a:gd name="T48" fmla="*/ 615 w 620"/>
                  <a:gd name="T49" fmla="*/ 97 h 247"/>
                  <a:gd name="T50" fmla="*/ 612 w 620"/>
                  <a:gd name="T51" fmla="*/ 73 h 247"/>
                  <a:gd name="T52" fmla="*/ 607 w 620"/>
                  <a:gd name="T53" fmla="*/ 48 h 247"/>
                  <a:gd name="T54" fmla="*/ 602 w 620"/>
                  <a:gd name="T55" fmla="*/ 26 h 247"/>
                  <a:gd name="T56" fmla="*/ 575 w 620"/>
                  <a:gd name="T57" fmla="*/ 38 h 247"/>
                  <a:gd name="T58" fmla="*/ 577 w 620"/>
                  <a:gd name="T59" fmla="*/ 48 h 247"/>
                  <a:gd name="T60" fmla="*/ 583 w 620"/>
                  <a:gd name="T61" fmla="*/ 78 h 247"/>
                  <a:gd name="T62" fmla="*/ 588 w 620"/>
                  <a:gd name="T63" fmla="*/ 112 h 247"/>
                  <a:gd name="T64" fmla="*/ 590 w 620"/>
                  <a:gd name="T65" fmla="*/ 142 h 247"/>
                  <a:gd name="T66" fmla="*/ 578 w 620"/>
                  <a:gd name="T67" fmla="*/ 152 h 247"/>
                  <a:gd name="T68" fmla="*/ 562 w 620"/>
                  <a:gd name="T69" fmla="*/ 162 h 247"/>
                  <a:gd name="T70" fmla="*/ 536 w 620"/>
                  <a:gd name="T71" fmla="*/ 177 h 247"/>
                  <a:gd name="T72" fmla="*/ 503 w 620"/>
                  <a:gd name="T73" fmla="*/ 189 h 247"/>
                  <a:gd name="T74" fmla="*/ 458 w 620"/>
                  <a:gd name="T75" fmla="*/ 200 h 247"/>
                  <a:gd name="T76" fmla="*/ 398 w 620"/>
                  <a:gd name="T77" fmla="*/ 209 h 247"/>
                  <a:gd name="T78" fmla="*/ 327 w 620"/>
                  <a:gd name="T79" fmla="*/ 212 h 247"/>
                  <a:gd name="T80" fmla="*/ 252 w 620"/>
                  <a:gd name="T81" fmla="*/ 207 h 247"/>
                  <a:gd name="T82" fmla="*/ 195 w 620"/>
                  <a:gd name="T83" fmla="*/ 200 h 247"/>
                  <a:gd name="T84" fmla="*/ 147 w 620"/>
                  <a:gd name="T85" fmla="*/ 189 h 247"/>
                  <a:gd name="T86" fmla="*/ 110 w 620"/>
                  <a:gd name="T87" fmla="*/ 177 h 247"/>
                  <a:gd name="T88" fmla="*/ 78 w 620"/>
                  <a:gd name="T89" fmla="*/ 163 h 247"/>
                  <a:gd name="T90" fmla="*/ 56 w 620"/>
                  <a:gd name="T91" fmla="*/ 152 h 247"/>
                  <a:gd name="T92" fmla="*/ 38 w 620"/>
                  <a:gd name="T93" fmla="*/ 140 h 247"/>
                  <a:gd name="T94" fmla="*/ 26 w 620"/>
                  <a:gd name="T95" fmla="*/ 132 h 247"/>
                  <a:gd name="T96" fmla="*/ 26 w 620"/>
                  <a:gd name="T97" fmla="*/ 122 h 247"/>
                  <a:gd name="T98" fmla="*/ 28 w 620"/>
                  <a:gd name="T99" fmla="*/ 100 h 247"/>
                  <a:gd name="T100" fmla="*/ 31 w 620"/>
                  <a:gd name="T101" fmla="*/ 70 h 247"/>
                  <a:gd name="T102" fmla="*/ 41 w 620"/>
                  <a:gd name="T103" fmla="*/ 36 h 247"/>
                  <a:gd name="T104" fmla="*/ 21 w 620"/>
                  <a:gd name="T105"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0" h="247">
                    <a:moveTo>
                      <a:pt x="21" y="0"/>
                    </a:moveTo>
                    <a:lnTo>
                      <a:pt x="20" y="1"/>
                    </a:lnTo>
                    <a:lnTo>
                      <a:pt x="16" y="11"/>
                    </a:lnTo>
                    <a:lnTo>
                      <a:pt x="13" y="16"/>
                    </a:lnTo>
                    <a:lnTo>
                      <a:pt x="13" y="25"/>
                    </a:lnTo>
                    <a:lnTo>
                      <a:pt x="10" y="35"/>
                    </a:lnTo>
                    <a:lnTo>
                      <a:pt x="10" y="45"/>
                    </a:lnTo>
                    <a:lnTo>
                      <a:pt x="6" y="55"/>
                    </a:lnTo>
                    <a:lnTo>
                      <a:pt x="5" y="66"/>
                    </a:lnTo>
                    <a:lnTo>
                      <a:pt x="3" y="78"/>
                    </a:lnTo>
                    <a:lnTo>
                      <a:pt x="1" y="92"/>
                    </a:lnTo>
                    <a:lnTo>
                      <a:pt x="0" y="105"/>
                    </a:lnTo>
                    <a:lnTo>
                      <a:pt x="0" y="117"/>
                    </a:lnTo>
                    <a:lnTo>
                      <a:pt x="0" y="130"/>
                    </a:lnTo>
                    <a:lnTo>
                      <a:pt x="0" y="145"/>
                    </a:lnTo>
                    <a:lnTo>
                      <a:pt x="1" y="148"/>
                    </a:lnTo>
                    <a:lnTo>
                      <a:pt x="13" y="160"/>
                    </a:lnTo>
                    <a:lnTo>
                      <a:pt x="21" y="167"/>
                    </a:lnTo>
                    <a:lnTo>
                      <a:pt x="33" y="177"/>
                    </a:lnTo>
                    <a:lnTo>
                      <a:pt x="46" y="187"/>
                    </a:lnTo>
                    <a:lnTo>
                      <a:pt x="65" y="197"/>
                    </a:lnTo>
                    <a:lnTo>
                      <a:pt x="83" y="205"/>
                    </a:lnTo>
                    <a:lnTo>
                      <a:pt x="105" y="214"/>
                    </a:lnTo>
                    <a:lnTo>
                      <a:pt x="130" y="222"/>
                    </a:lnTo>
                    <a:lnTo>
                      <a:pt x="160" y="232"/>
                    </a:lnTo>
                    <a:lnTo>
                      <a:pt x="190" y="237"/>
                    </a:lnTo>
                    <a:lnTo>
                      <a:pt x="225" y="242"/>
                    </a:lnTo>
                    <a:lnTo>
                      <a:pt x="264" y="245"/>
                    </a:lnTo>
                    <a:lnTo>
                      <a:pt x="309" y="247"/>
                    </a:lnTo>
                    <a:lnTo>
                      <a:pt x="351" y="244"/>
                    </a:lnTo>
                    <a:lnTo>
                      <a:pt x="391" y="242"/>
                    </a:lnTo>
                    <a:lnTo>
                      <a:pt x="424" y="237"/>
                    </a:lnTo>
                    <a:lnTo>
                      <a:pt x="458" y="232"/>
                    </a:lnTo>
                    <a:lnTo>
                      <a:pt x="485" y="225"/>
                    </a:lnTo>
                    <a:lnTo>
                      <a:pt x="511" y="220"/>
                    </a:lnTo>
                    <a:lnTo>
                      <a:pt x="533" y="214"/>
                    </a:lnTo>
                    <a:lnTo>
                      <a:pt x="552" y="209"/>
                    </a:lnTo>
                    <a:lnTo>
                      <a:pt x="567" y="200"/>
                    </a:lnTo>
                    <a:lnTo>
                      <a:pt x="580" y="194"/>
                    </a:lnTo>
                    <a:lnTo>
                      <a:pt x="590" y="187"/>
                    </a:lnTo>
                    <a:lnTo>
                      <a:pt x="602" y="182"/>
                    </a:lnTo>
                    <a:lnTo>
                      <a:pt x="613" y="170"/>
                    </a:lnTo>
                    <a:lnTo>
                      <a:pt x="620" y="163"/>
                    </a:lnTo>
                    <a:lnTo>
                      <a:pt x="618" y="158"/>
                    </a:lnTo>
                    <a:lnTo>
                      <a:pt x="618" y="147"/>
                    </a:lnTo>
                    <a:lnTo>
                      <a:pt x="618" y="137"/>
                    </a:lnTo>
                    <a:lnTo>
                      <a:pt x="618" y="128"/>
                    </a:lnTo>
                    <a:lnTo>
                      <a:pt x="618" y="120"/>
                    </a:lnTo>
                    <a:lnTo>
                      <a:pt x="618" y="108"/>
                    </a:lnTo>
                    <a:lnTo>
                      <a:pt x="615" y="97"/>
                    </a:lnTo>
                    <a:lnTo>
                      <a:pt x="613" y="85"/>
                    </a:lnTo>
                    <a:lnTo>
                      <a:pt x="612" y="73"/>
                    </a:lnTo>
                    <a:lnTo>
                      <a:pt x="610" y="61"/>
                    </a:lnTo>
                    <a:lnTo>
                      <a:pt x="607" y="48"/>
                    </a:lnTo>
                    <a:lnTo>
                      <a:pt x="605" y="36"/>
                    </a:lnTo>
                    <a:lnTo>
                      <a:pt x="602" y="26"/>
                    </a:lnTo>
                    <a:lnTo>
                      <a:pt x="598" y="16"/>
                    </a:lnTo>
                    <a:lnTo>
                      <a:pt x="575" y="38"/>
                    </a:lnTo>
                    <a:lnTo>
                      <a:pt x="575" y="40"/>
                    </a:lnTo>
                    <a:lnTo>
                      <a:pt x="577" y="48"/>
                    </a:lnTo>
                    <a:lnTo>
                      <a:pt x="578" y="61"/>
                    </a:lnTo>
                    <a:lnTo>
                      <a:pt x="583" y="78"/>
                    </a:lnTo>
                    <a:lnTo>
                      <a:pt x="585" y="93"/>
                    </a:lnTo>
                    <a:lnTo>
                      <a:pt x="588" y="112"/>
                    </a:lnTo>
                    <a:lnTo>
                      <a:pt x="588" y="127"/>
                    </a:lnTo>
                    <a:lnTo>
                      <a:pt x="590" y="142"/>
                    </a:lnTo>
                    <a:lnTo>
                      <a:pt x="587" y="143"/>
                    </a:lnTo>
                    <a:lnTo>
                      <a:pt x="578" y="152"/>
                    </a:lnTo>
                    <a:lnTo>
                      <a:pt x="570" y="157"/>
                    </a:lnTo>
                    <a:lnTo>
                      <a:pt x="562" y="162"/>
                    </a:lnTo>
                    <a:lnTo>
                      <a:pt x="550" y="168"/>
                    </a:lnTo>
                    <a:lnTo>
                      <a:pt x="536" y="177"/>
                    </a:lnTo>
                    <a:lnTo>
                      <a:pt x="521" y="182"/>
                    </a:lnTo>
                    <a:lnTo>
                      <a:pt x="503" y="189"/>
                    </a:lnTo>
                    <a:lnTo>
                      <a:pt x="481" y="194"/>
                    </a:lnTo>
                    <a:lnTo>
                      <a:pt x="458" y="200"/>
                    </a:lnTo>
                    <a:lnTo>
                      <a:pt x="428" y="204"/>
                    </a:lnTo>
                    <a:lnTo>
                      <a:pt x="398" y="209"/>
                    </a:lnTo>
                    <a:lnTo>
                      <a:pt x="363" y="210"/>
                    </a:lnTo>
                    <a:lnTo>
                      <a:pt x="327" y="212"/>
                    </a:lnTo>
                    <a:lnTo>
                      <a:pt x="287" y="209"/>
                    </a:lnTo>
                    <a:lnTo>
                      <a:pt x="252" y="207"/>
                    </a:lnTo>
                    <a:lnTo>
                      <a:pt x="222" y="204"/>
                    </a:lnTo>
                    <a:lnTo>
                      <a:pt x="195" y="200"/>
                    </a:lnTo>
                    <a:lnTo>
                      <a:pt x="169" y="194"/>
                    </a:lnTo>
                    <a:lnTo>
                      <a:pt x="147" y="189"/>
                    </a:lnTo>
                    <a:lnTo>
                      <a:pt x="125" y="182"/>
                    </a:lnTo>
                    <a:lnTo>
                      <a:pt x="110" y="177"/>
                    </a:lnTo>
                    <a:lnTo>
                      <a:pt x="93" y="168"/>
                    </a:lnTo>
                    <a:lnTo>
                      <a:pt x="78" y="163"/>
                    </a:lnTo>
                    <a:lnTo>
                      <a:pt x="67" y="157"/>
                    </a:lnTo>
                    <a:lnTo>
                      <a:pt x="56" y="152"/>
                    </a:lnTo>
                    <a:lnTo>
                      <a:pt x="46" y="145"/>
                    </a:lnTo>
                    <a:lnTo>
                      <a:pt x="38" y="140"/>
                    </a:lnTo>
                    <a:lnTo>
                      <a:pt x="31" y="135"/>
                    </a:lnTo>
                    <a:lnTo>
                      <a:pt x="26" y="132"/>
                    </a:lnTo>
                    <a:lnTo>
                      <a:pt x="26" y="128"/>
                    </a:lnTo>
                    <a:lnTo>
                      <a:pt x="26" y="122"/>
                    </a:lnTo>
                    <a:lnTo>
                      <a:pt x="26" y="113"/>
                    </a:lnTo>
                    <a:lnTo>
                      <a:pt x="28" y="100"/>
                    </a:lnTo>
                    <a:lnTo>
                      <a:pt x="28" y="85"/>
                    </a:lnTo>
                    <a:lnTo>
                      <a:pt x="31" y="70"/>
                    </a:lnTo>
                    <a:lnTo>
                      <a:pt x="36" y="51"/>
                    </a:lnTo>
                    <a:lnTo>
                      <a:pt x="41" y="36"/>
                    </a:lnTo>
                    <a:lnTo>
                      <a:pt x="21"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5" name="Freeform 1159"/>
              <p:cNvSpPr>
                <a:spLocks/>
              </p:cNvSpPr>
              <p:nvPr/>
            </p:nvSpPr>
            <p:spPr bwMode="auto">
              <a:xfrm>
                <a:off x="4514" y="2222"/>
                <a:ext cx="64" cy="46"/>
              </a:xfrm>
              <a:custGeom>
                <a:avLst/>
                <a:gdLst>
                  <a:gd name="T0" fmla="*/ 2 w 129"/>
                  <a:gd name="T1" fmla="*/ 0 h 92"/>
                  <a:gd name="T2" fmla="*/ 0 w 129"/>
                  <a:gd name="T3" fmla="*/ 14 h 92"/>
                  <a:gd name="T4" fmla="*/ 0 w 129"/>
                  <a:gd name="T5" fmla="*/ 47 h 92"/>
                  <a:gd name="T6" fmla="*/ 28 w 129"/>
                  <a:gd name="T7" fmla="*/ 64 h 92"/>
                  <a:gd name="T8" fmla="*/ 68 w 129"/>
                  <a:gd name="T9" fmla="*/ 80 h 92"/>
                  <a:gd name="T10" fmla="*/ 110 w 129"/>
                  <a:gd name="T11" fmla="*/ 90 h 92"/>
                  <a:gd name="T12" fmla="*/ 125 w 129"/>
                  <a:gd name="T13" fmla="*/ 92 h 92"/>
                  <a:gd name="T14" fmla="*/ 129 w 129"/>
                  <a:gd name="T15" fmla="*/ 64 h 92"/>
                  <a:gd name="T16" fmla="*/ 129 w 129"/>
                  <a:gd name="T17" fmla="*/ 34 h 92"/>
                  <a:gd name="T18" fmla="*/ 90 w 129"/>
                  <a:gd name="T19" fmla="*/ 24 h 92"/>
                  <a:gd name="T20" fmla="*/ 40 w 129"/>
                  <a:gd name="T21" fmla="*/ 12 h 92"/>
                  <a:gd name="T22" fmla="*/ 13 w 129"/>
                  <a:gd name="T23" fmla="*/ 5 h 92"/>
                  <a:gd name="T24" fmla="*/ 2 w 129"/>
                  <a:gd name="T25" fmla="*/ 0 h 92"/>
                  <a:gd name="T26" fmla="*/ 2 w 129"/>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92">
                    <a:moveTo>
                      <a:pt x="2" y="0"/>
                    </a:moveTo>
                    <a:lnTo>
                      <a:pt x="0" y="14"/>
                    </a:lnTo>
                    <a:lnTo>
                      <a:pt x="0" y="47"/>
                    </a:lnTo>
                    <a:lnTo>
                      <a:pt x="28" y="64"/>
                    </a:lnTo>
                    <a:lnTo>
                      <a:pt x="68" y="80"/>
                    </a:lnTo>
                    <a:lnTo>
                      <a:pt x="110" y="90"/>
                    </a:lnTo>
                    <a:lnTo>
                      <a:pt x="125" y="92"/>
                    </a:lnTo>
                    <a:lnTo>
                      <a:pt x="129" y="64"/>
                    </a:lnTo>
                    <a:lnTo>
                      <a:pt x="129" y="34"/>
                    </a:lnTo>
                    <a:lnTo>
                      <a:pt x="90" y="24"/>
                    </a:lnTo>
                    <a:lnTo>
                      <a:pt x="40" y="12"/>
                    </a:lnTo>
                    <a:lnTo>
                      <a:pt x="13" y="5"/>
                    </a:lnTo>
                    <a:lnTo>
                      <a:pt x="2" y="0"/>
                    </a:lnTo>
                    <a:lnTo>
                      <a:pt x="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6" name="Freeform 1160"/>
              <p:cNvSpPr>
                <a:spLocks/>
              </p:cNvSpPr>
              <p:nvPr/>
            </p:nvSpPr>
            <p:spPr bwMode="auto">
              <a:xfrm>
                <a:off x="4524" y="2230"/>
                <a:ext cx="35" cy="28"/>
              </a:xfrm>
              <a:custGeom>
                <a:avLst/>
                <a:gdLst>
                  <a:gd name="T0" fmla="*/ 0 w 70"/>
                  <a:gd name="T1" fmla="*/ 0 h 57"/>
                  <a:gd name="T2" fmla="*/ 0 w 70"/>
                  <a:gd name="T3" fmla="*/ 19 h 57"/>
                  <a:gd name="T4" fmla="*/ 0 w 70"/>
                  <a:gd name="T5" fmla="*/ 34 h 57"/>
                  <a:gd name="T6" fmla="*/ 18 w 70"/>
                  <a:gd name="T7" fmla="*/ 42 h 57"/>
                  <a:gd name="T8" fmla="*/ 42 w 70"/>
                  <a:gd name="T9" fmla="*/ 49 h 57"/>
                  <a:gd name="T10" fmla="*/ 67 w 70"/>
                  <a:gd name="T11" fmla="*/ 57 h 57"/>
                  <a:gd name="T12" fmla="*/ 70 w 70"/>
                  <a:gd name="T13" fmla="*/ 42 h 57"/>
                  <a:gd name="T14" fmla="*/ 70 w 70"/>
                  <a:gd name="T15" fmla="*/ 22 h 57"/>
                  <a:gd name="T16" fmla="*/ 47 w 70"/>
                  <a:gd name="T17" fmla="*/ 19 h 57"/>
                  <a:gd name="T18" fmla="*/ 42 w 70"/>
                  <a:gd name="T19" fmla="*/ 37 h 57"/>
                  <a:gd name="T20" fmla="*/ 38 w 70"/>
                  <a:gd name="T21" fmla="*/ 14 h 57"/>
                  <a:gd name="T22" fmla="*/ 15 w 70"/>
                  <a:gd name="T23" fmla="*/ 9 h 57"/>
                  <a:gd name="T24" fmla="*/ 0 w 70"/>
                  <a:gd name="T25" fmla="*/ 0 h 57"/>
                  <a:gd name="T26" fmla="*/ 0 w 70"/>
                  <a:gd name="T2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0" y="0"/>
                    </a:moveTo>
                    <a:lnTo>
                      <a:pt x="0" y="19"/>
                    </a:lnTo>
                    <a:lnTo>
                      <a:pt x="0" y="34"/>
                    </a:lnTo>
                    <a:lnTo>
                      <a:pt x="18" y="42"/>
                    </a:lnTo>
                    <a:lnTo>
                      <a:pt x="42" y="49"/>
                    </a:lnTo>
                    <a:lnTo>
                      <a:pt x="67" y="57"/>
                    </a:lnTo>
                    <a:lnTo>
                      <a:pt x="70" y="42"/>
                    </a:lnTo>
                    <a:lnTo>
                      <a:pt x="70" y="22"/>
                    </a:lnTo>
                    <a:lnTo>
                      <a:pt x="47" y="19"/>
                    </a:lnTo>
                    <a:lnTo>
                      <a:pt x="42" y="37"/>
                    </a:lnTo>
                    <a:lnTo>
                      <a:pt x="38" y="14"/>
                    </a:lnTo>
                    <a:lnTo>
                      <a:pt x="15" y="9"/>
                    </a:lnTo>
                    <a:lnTo>
                      <a:pt x="0" y="0"/>
                    </a:lnTo>
                    <a:lnTo>
                      <a:pt x="0"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7" name="Freeform 1161"/>
              <p:cNvSpPr>
                <a:spLocks/>
              </p:cNvSpPr>
              <p:nvPr/>
            </p:nvSpPr>
            <p:spPr bwMode="auto">
              <a:xfrm>
                <a:off x="4052" y="2870"/>
                <a:ext cx="183" cy="146"/>
              </a:xfrm>
              <a:custGeom>
                <a:avLst/>
                <a:gdLst>
                  <a:gd name="T0" fmla="*/ 361 w 366"/>
                  <a:gd name="T1" fmla="*/ 146 h 293"/>
                  <a:gd name="T2" fmla="*/ 258 w 366"/>
                  <a:gd name="T3" fmla="*/ 100 h 293"/>
                  <a:gd name="T4" fmla="*/ 104 w 366"/>
                  <a:gd name="T5" fmla="*/ 15 h 293"/>
                  <a:gd name="T6" fmla="*/ 77 w 366"/>
                  <a:gd name="T7" fmla="*/ 0 h 293"/>
                  <a:gd name="T8" fmla="*/ 70 w 366"/>
                  <a:gd name="T9" fmla="*/ 62 h 293"/>
                  <a:gd name="T10" fmla="*/ 3 w 366"/>
                  <a:gd name="T11" fmla="*/ 107 h 293"/>
                  <a:gd name="T12" fmla="*/ 0 w 366"/>
                  <a:gd name="T13" fmla="*/ 149 h 293"/>
                  <a:gd name="T14" fmla="*/ 64 w 366"/>
                  <a:gd name="T15" fmla="*/ 234 h 293"/>
                  <a:gd name="T16" fmla="*/ 124 w 366"/>
                  <a:gd name="T17" fmla="*/ 213 h 293"/>
                  <a:gd name="T18" fmla="*/ 152 w 366"/>
                  <a:gd name="T19" fmla="*/ 174 h 293"/>
                  <a:gd name="T20" fmla="*/ 239 w 366"/>
                  <a:gd name="T21" fmla="*/ 223 h 293"/>
                  <a:gd name="T22" fmla="*/ 366 w 366"/>
                  <a:gd name="T23" fmla="*/ 293 h 293"/>
                  <a:gd name="T24" fmla="*/ 350 w 366"/>
                  <a:gd name="T25" fmla="*/ 231 h 293"/>
                  <a:gd name="T26" fmla="*/ 356 w 366"/>
                  <a:gd name="T27" fmla="*/ 172 h 293"/>
                  <a:gd name="T28" fmla="*/ 361 w 366"/>
                  <a:gd name="T29" fmla="*/ 146 h 293"/>
                  <a:gd name="T30" fmla="*/ 361 w 366"/>
                  <a:gd name="T31"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6" h="293">
                    <a:moveTo>
                      <a:pt x="361" y="146"/>
                    </a:moveTo>
                    <a:lnTo>
                      <a:pt x="258" y="100"/>
                    </a:lnTo>
                    <a:lnTo>
                      <a:pt x="104" y="15"/>
                    </a:lnTo>
                    <a:lnTo>
                      <a:pt x="77" y="0"/>
                    </a:lnTo>
                    <a:lnTo>
                      <a:pt x="70" y="62"/>
                    </a:lnTo>
                    <a:lnTo>
                      <a:pt x="3" y="107"/>
                    </a:lnTo>
                    <a:lnTo>
                      <a:pt x="0" y="149"/>
                    </a:lnTo>
                    <a:lnTo>
                      <a:pt x="64" y="234"/>
                    </a:lnTo>
                    <a:lnTo>
                      <a:pt x="124" y="213"/>
                    </a:lnTo>
                    <a:lnTo>
                      <a:pt x="152" y="174"/>
                    </a:lnTo>
                    <a:lnTo>
                      <a:pt x="239" y="223"/>
                    </a:lnTo>
                    <a:lnTo>
                      <a:pt x="366" y="293"/>
                    </a:lnTo>
                    <a:lnTo>
                      <a:pt x="350" y="231"/>
                    </a:lnTo>
                    <a:lnTo>
                      <a:pt x="356" y="172"/>
                    </a:lnTo>
                    <a:lnTo>
                      <a:pt x="361" y="146"/>
                    </a:lnTo>
                    <a:lnTo>
                      <a:pt x="361" y="146"/>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8" name="Freeform 1162"/>
              <p:cNvSpPr>
                <a:spLocks/>
              </p:cNvSpPr>
              <p:nvPr/>
            </p:nvSpPr>
            <p:spPr bwMode="auto">
              <a:xfrm>
                <a:off x="3919" y="2767"/>
                <a:ext cx="175" cy="125"/>
              </a:xfrm>
              <a:custGeom>
                <a:avLst/>
                <a:gdLst>
                  <a:gd name="T0" fmla="*/ 12 w 351"/>
                  <a:gd name="T1" fmla="*/ 0 h 250"/>
                  <a:gd name="T2" fmla="*/ 154 w 351"/>
                  <a:gd name="T3" fmla="*/ 76 h 250"/>
                  <a:gd name="T4" fmla="*/ 351 w 351"/>
                  <a:gd name="T5" fmla="*/ 198 h 250"/>
                  <a:gd name="T6" fmla="*/ 338 w 351"/>
                  <a:gd name="T7" fmla="*/ 250 h 250"/>
                  <a:gd name="T8" fmla="*/ 207 w 351"/>
                  <a:gd name="T9" fmla="*/ 196 h 250"/>
                  <a:gd name="T10" fmla="*/ 3 w 351"/>
                  <a:gd name="T11" fmla="*/ 77 h 250"/>
                  <a:gd name="T12" fmla="*/ 0 w 351"/>
                  <a:gd name="T13" fmla="*/ 26 h 250"/>
                  <a:gd name="T14" fmla="*/ 12 w 351"/>
                  <a:gd name="T15" fmla="*/ 0 h 250"/>
                  <a:gd name="T16" fmla="*/ 12 w 351"/>
                  <a:gd name="T1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1" h="250">
                    <a:moveTo>
                      <a:pt x="12" y="0"/>
                    </a:moveTo>
                    <a:lnTo>
                      <a:pt x="154" y="76"/>
                    </a:lnTo>
                    <a:lnTo>
                      <a:pt x="351" y="198"/>
                    </a:lnTo>
                    <a:lnTo>
                      <a:pt x="338" y="250"/>
                    </a:lnTo>
                    <a:lnTo>
                      <a:pt x="207" y="196"/>
                    </a:lnTo>
                    <a:lnTo>
                      <a:pt x="3" y="77"/>
                    </a:lnTo>
                    <a:lnTo>
                      <a:pt x="0" y="26"/>
                    </a:lnTo>
                    <a:lnTo>
                      <a:pt x="12" y="0"/>
                    </a:lnTo>
                    <a:lnTo>
                      <a:pt x="12" y="0"/>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79" name="Freeform 1163"/>
              <p:cNvSpPr>
                <a:spLocks/>
              </p:cNvSpPr>
              <p:nvPr/>
            </p:nvSpPr>
            <p:spPr bwMode="auto">
              <a:xfrm>
                <a:off x="3832" y="2723"/>
                <a:ext cx="45" cy="112"/>
              </a:xfrm>
              <a:custGeom>
                <a:avLst/>
                <a:gdLst>
                  <a:gd name="T0" fmla="*/ 49 w 90"/>
                  <a:gd name="T1" fmla="*/ 0 h 224"/>
                  <a:gd name="T2" fmla="*/ 90 w 90"/>
                  <a:gd name="T3" fmla="*/ 32 h 224"/>
                  <a:gd name="T4" fmla="*/ 64 w 90"/>
                  <a:gd name="T5" fmla="*/ 92 h 224"/>
                  <a:gd name="T6" fmla="*/ 54 w 90"/>
                  <a:gd name="T7" fmla="*/ 142 h 224"/>
                  <a:gd name="T8" fmla="*/ 57 w 90"/>
                  <a:gd name="T9" fmla="*/ 199 h 224"/>
                  <a:gd name="T10" fmla="*/ 62 w 90"/>
                  <a:gd name="T11" fmla="*/ 224 h 224"/>
                  <a:gd name="T12" fmla="*/ 9 w 90"/>
                  <a:gd name="T13" fmla="*/ 194 h 224"/>
                  <a:gd name="T14" fmla="*/ 0 w 90"/>
                  <a:gd name="T15" fmla="*/ 127 h 224"/>
                  <a:gd name="T16" fmla="*/ 25 w 90"/>
                  <a:gd name="T17" fmla="*/ 32 h 224"/>
                  <a:gd name="T18" fmla="*/ 49 w 90"/>
                  <a:gd name="T19" fmla="*/ 0 h 224"/>
                  <a:gd name="T20" fmla="*/ 49 w 90"/>
                  <a:gd name="T2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24">
                    <a:moveTo>
                      <a:pt x="49" y="0"/>
                    </a:moveTo>
                    <a:lnTo>
                      <a:pt x="90" y="32"/>
                    </a:lnTo>
                    <a:lnTo>
                      <a:pt x="64" y="92"/>
                    </a:lnTo>
                    <a:lnTo>
                      <a:pt x="54" y="142"/>
                    </a:lnTo>
                    <a:lnTo>
                      <a:pt x="57" y="199"/>
                    </a:lnTo>
                    <a:lnTo>
                      <a:pt x="62" y="224"/>
                    </a:lnTo>
                    <a:lnTo>
                      <a:pt x="9" y="194"/>
                    </a:lnTo>
                    <a:lnTo>
                      <a:pt x="0" y="127"/>
                    </a:lnTo>
                    <a:lnTo>
                      <a:pt x="25" y="32"/>
                    </a:lnTo>
                    <a:lnTo>
                      <a:pt x="49" y="0"/>
                    </a:lnTo>
                    <a:lnTo>
                      <a:pt x="49" y="0"/>
                    </a:lnTo>
                    <a:close/>
                  </a:path>
                </a:pathLst>
              </a:custGeom>
              <a:solidFill>
                <a:srgbClr val="B3D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0" name="Freeform 1164"/>
              <p:cNvSpPr>
                <a:spLocks/>
              </p:cNvSpPr>
              <p:nvPr/>
            </p:nvSpPr>
            <p:spPr bwMode="auto">
              <a:xfrm>
                <a:off x="4099" y="2896"/>
                <a:ext cx="125" cy="97"/>
              </a:xfrm>
              <a:custGeom>
                <a:avLst/>
                <a:gdLst>
                  <a:gd name="T0" fmla="*/ 250 w 250"/>
                  <a:gd name="T1" fmla="*/ 127 h 194"/>
                  <a:gd name="T2" fmla="*/ 149 w 250"/>
                  <a:gd name="T3" fmla="*/ 77 h 194"/>
                  <a:gd name="T4" fmla="*/ 2 w 250"/>
                  <a:gd name="T5" fmla="*/ 0 h 194"/>
                  <a:gd name="T6" fmla="*/ 0 w 250"/>
                  <a:gd name="T7" fmla="*/ 22 h 194"/>
                  <a:gd name="T8" fmla="*/ 9 w 250"/>
                  <a:gd name="T9" fmla="*/ 50 h 194"/>
                  <a:gd name="T10" fmla="*/ 104 w 250"/>
                  <a:gd name="T11" fmla="*/ 110 h 194"/>
                  <a:gd name="T12" fmla="*/ 250 w 250"/>
                  <a:gd name="T13" fmla="*/ 194 h 194"/>
                  <a:gd name="T14" fmla="*/ 248 w 250"/>
                  <a:gd name="T15" fmla="*/ 161 h 194"/>
                  <a:gd name="T16" fmla="*/ 250 w 250"/>
                  <a:gd name="T17" fmla="*/ 127 h 194"/>
                  <a:gd name="T18" fmla="*/ 250 w 250"/>
                  <a:gd name="T19" fmla="*/ 12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94">
                    <a:moveTo>
                      <a:pt x="250" y="127"/>
                    </a:moveTo>
                    <a:lnTo>
                      <a:pt x="149" y="77"/>
                    </a:lnTo>
                    <a:lnTo>
                      <a:pt x="2" y="0"/>
                    </a:lnTo>
                    <a:lnTo>
                      <a:pt x="0" y="22"/>
                    </a:lnTo>
                    <a:lnTo>
                      <a:pt x="9" y="50"/>
                    </a:lnTo>
                    <a:lnTo>
                      <a:pt x="104" y="110"/>
                    </a:lnTo>
                    <a:lnTo>
                      <a:pt x="250" y="194"/>
                    </a:lnTo>
                    <a:lnTo>
                      <a:pt x="248" y="161"/>
                    </a:lnTo>
                    <a:lnTo>
                      <a:pt x="250" y="127"/>
                    </a:lnTo>
                    <a:lnTo>
                      <a:pt x="250" y="127"/>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1" name="Freeform 1165"/>
              <p:cNvSpPr>
                <a:spLocks/>
              </p:cNvSpPr>
              <p:nvPr/>
            </p:nvSpPr>
            <p:spPr bwMode="auto">
              <a:xfrm>
                <a:off x="4073" y="2921"/>
                <a:ext cx="40" cy="40"/>
              </a:xfrm>
              <a:custGeom>
                <a:avLst/>
                <a:gdLst>
                  <a:gd name="T0" fmla="*/ 28 w 80"/>
                  <a:gd name="T1" fmla="*/ 0 h 80"/>
                  <a:gd name="T2" fmla="*/ 5 w 80"/>
                  <a:gd name="T3" fmla="*/ 19 h 80"/>
                  <a:gd name="T4" fmla="*/ 0 w 80"/>
                  <a:gd name="T5" fmla="*/ 37 h 80"/>
                  <a:gd name="T6" fmla="*/ 13 w 80"/>
                  <a:gd name="T7" fmla="*/ 62 h 80"/>
                  <a:gd name="T8" fmla="*/ 28 w 80"/>
                  <a:gd name="T9" fmla="*/ 80 h 80"/>
                  <a:gd name="T10" fmla="*/ 51 w 80"/>
                  <a:gd name="T11" fmla="*/ 77 h 80"/>
                  <a:gd name="T12" fmla="*/ 80 w 80"/>
                  <a:gd name="T13" fmla="*/ 55 h 80"/>
                  <a:gd name="T14" fmla="*/ 38 w 80"/>
                  <a:gd name="T15" fmla="*/ 14 h 80"/>
                  <a:gd name="T16" fmla="*/ 28 w 80"/>
                  <a:gd name="T17" fmla="*/ 0 h 80"/>
                  <a:gd name="T18" fmla="*/ 28 w 80"/>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28" y="0"/>
                    </a:moveTo>
                    <a:lnTo>
                      <a:pt x="5" y="19"/>
                    </a:lnTo>
                    <a:lnTo>
                      <a:pt x="0" y="37"/>
                    </a:lnTo>
                    <a:lnTo>
                      <a:pt x="13" y="62"/>
                    </a:lnTo>
                    <a:lnTo>
                      <a:pt x="28" y="80"/>
                    </a:lnTo>
                    <a:lnTo>
                      <a:pt x="51" y="77"/>
                    </a:lnTo>
                    <a:lnTo>
                      <a:pt x="80" y="55"/>
                    </a:lnTo>
                    <a:lnTo>
                      <a:pt x="38" y="14"/>
                    </a:lnTo>
                    <a:lnTo>
                      <a:pt x="28" y="0"/>
                    </a:lnTo>
                    <a:lnTo>
                      <a:pt x="28" y="0"/>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2" name="Freeform 1166"/>
              <p:cNvSpPr>
                <a:spLocks/>
              </p:cNvSpPr>
              <p:nvPr/>
            </p:nvSpPr>
            <p:spPr bwMode="auto">
              <a:xfrm>
                <a:off x="4204" y="2813"/>
                <a:ext cx="43" cy="33"/>
              </a:xfrm>
              <a:custGeom>
                <a:avLst/>
                <a:gdLst>
                  <a:gd name="T0" fmla="*/ 0 w 87"/>
                  <a:gd name="T1" fmla="*/ 24 h 66"/>
                  <a:gd name="T2" fmla="*/ 24 w 87"/>
                  <a:gd name="T3" fmla="*/ 9 h 66"/>
                  <a:gd name="T4" fmla="*/ 39 w 87"/>
                  <a:gd name="T5" fmla="*/ 0 h 66"/>
                  <a:gd name="T6" fmla="*/ 49 w 87"/>
                  <a:gd name="T7" fmla="*/ 0 h 66"/>
                  <a:gd name="T8" fmla="*/ 74 w 87"/>
                  <a:gd name="T9" fmla="*/ 22 h 66"/>
                  <a:gd name="T10" fmla="*/ 87 w 87"/>
                  <a:gd name="T11" fmla="*/ 37 h 66"/>
                  <a:gd name="T12" fmla="*/ 87 w 87"/>
                  <a:gd name="T13" fmla="*/ 44 h 66"/>
                  <a:gd name="T14" fmla="*/ 67 w 87"/>
                  <a:gd name="T15" fmla="*/ 66 h 66"/>
                  <a:gd name="T16" fmla="*/ 0 w 87"/>
                  <a:gd name="T17" fmla="*/ 24 h 66"/>
                  <a:gd name="T18" fmla="*/ 0 w 87"/>
                  <a:gd name="T19"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66">
                    <a:moveTo>
                      <a:pt x="0" y="24"/>
                    </a:moveTo>
                    <a:lnTo>
                      <a:pt x="24" y="9"/>
                    </a:lnTo>
                    <a:lnTo>
                      <a:pt x="39" y="0"/>
                    </a:lnTo>
                    <a:lnTo>
                      <a:pt x="49" y="0"/>
                    </a:lnTo>
                    <a:lnTo>
                      <a:pt x="74" y="22"/>
                    </a:lnTo>
                    <a:lnTo>
                      <a:pt x="87" y="37"/>
                    </a:lnTo>
                    <a:lnTo>
                      <a:pt x="87" y="44"/>
                    </a:lnTo>
                    <a:lnTo>
                      <a:pt x="67" y="66"/>
                    </a:lnTo>
                    <a:lnTo>
                      <a:pt x="0" y="24"/>
                    </a:lnTo>
                    <a:lnTo>
                      <a:pt x="0" y="24"/>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3" name="Freeform 1167"/>
              <p:cNvSpPr>
                <a:spLocks/>
              </p:cNvSpPr>
              <p:nvPr/>
            </p:nvSpPr>
            <p:spPr bwMode="auto">
              <a:xfrm>
                <a:off x="3935" y="2777"/>
                <a:ext cx="157" cy="101"/>
              </a:xfrm>
              <a:custGeom>
                <a:avLst/>
                <a:gdLst>
                  <a:gd name="T0" fmla="*/ 314 w 314"/>
                  <a:gd name="T1" fmla="*/ 185 h 200"/>
                  <a:gd name="T2" fmla="*/ 173 w 314"/>
                  <a:gd name="T3" fmla="*/ 98 h 200"/>
                  <a:gd name="T4" fmla="*/ 5 w 314"/>
                  <a:gd name="T5" fmla="*/ 0 h 200"/>
                  <a:gd name="T6" fmla="*/ 0 w 314"/>
                  <a:gd name="T7" fmla="*/ 26 h 200"/>
                  <a:gd name="T8" fmla="*/ 3 w 314"/>
                  <a:gd name="T9" fmla="*/ 31 h 200"/>
                  <a:gd name="T10" fmla="*/ 60 w 314"/>
                  <a:gd name="T11" fmla="*/ 70 h 200"/>
                  <a:gd name="T12" fmla="*/ 209 w 314"/>
                  <a:gd name="T13" fmla="*/ 148 h 200"/>
                  <a:gd name="T14" fmla="*/ 299 w 314"/>
                  <a:gd name="T15" fmla="*/ 200 h 200"/>
                  <a:gd name="T16" fmla="*/ 314 w 314"/>
                  <a:gd name="T17" fmla="*/ 185 h 200"/>
                  <a:gd name="T18" fmla="*/ 314 w 314"/>
                  <a:gd name="T19" fmla="*/ 1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200">
                    <a:moveTo>
                      <a:pt x="314" y="185"/>
                    </a:moveTo>
                    <a:lnTo>
                      <a:pt x="173" y="98"/>
                    </a:lnTo>
                    <a:lnTo>
                      <a:pt x="5" y="0"/>
                    </a:lnTo>
                    <a:lnTo>
                      <a:pt x="0" y="26"/>
                    </a:lnTo>
                    <a:lnTo>
                      <a:pt x="3" y="31"/>
                    </a:lnTo>
                    <a:lnTo>
                      <a:pt x="60" y="70"/>
                    </a:lnTo>
                    <a:lnTo>
                      <a:pt x="209" y="148"/>
                    </a:lnTo>
                    <a:lnTo>
                      <a:pt x="299" y="200"/>
                    </a:lnTo>
                    <a:lnTo>
                      <a:pt x="314" y="185"/>
                    </a:lnTo>
                    <a:lnTo>
                      <a:pt x="314" y="185"/>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4" name="Freeform 1168"/>
              <p:cNvSpPr>
                <a:spLocks/>
              </p:cNvSpPr>
              <p:nvPr/>
            </p:nvSpPr>
            <p:spPr bwMode="auto">
              <a:xfrm>
                <a:off x="3855" y="2744"/>
                <a:ext cx="82" cy="109"/>
              </a:xfrm>
              <a:custGeom>
                <a:avLst/>
                <a:gdLst>
                  <a:gd name="T0" fmla="*/ 50 w 164"/>
                  <a:gd name="T1" fmla="*/ 0 h 219"/>
                  <a:gd name="T2" fmla="*/ 122 w 164"/>
                  <a:gd name="T3" fmla="*/ 36 h 219"/>
                  <a:gd name="T4" fmla="*/ 144 w 164"/>
                  <a:gd name="T5" fmla="*/ 56 h 219"/>
                  <a:gd name="T6" fmla="*/ 134 w 164"/>
                  <a:gd name="T7" fmla="*/ 113 h 219"/>
                  <a:gd name="T8" fmla="*/ 149 w 164"/>
                  <a:gd name="T9" fmla="*/ 138 h 219"/>
                  <a:gd name="T10" fmla="*/ 156 w 164"/>
                  <a:gd name="T11" fmla="*/ 148 h 219"/>
                  <a:gd name="T12" fmla="*/ 164 w 164"/>
                  <a:gd name="T13" fmla="*/ 205 h 219"/>
                  <a:gd name="T14" fmla="*/ 117 w 164"/>
                  <a:gd name="T15" fmla="*/ 219 h 219"/>
                  <a:gd name="T16" fmla="*/ 69 w 164"/>
                  <a:gd name="T17" fmla="*/ 215 h 219"/>
                  <a:gd name="T18" fmla="*/ 20 w 164"/>
                  <a:gd name="T19" fmla="*/ 182 h 219"/>
                  <a:gd name="T20" fmla="*/ 0 w 164"/>
                  <a:gd name="T21" fmla="*/ 123 h 219"/>
                  <a:gd name="T22" fmla="*/ 12 w 164"/>
                  <a:gd name="T23" fmla="*/ 56 h 219"/>
                  <a:gd name="T24" fmla="*/ 50 w 164"/>
                  <a:gd name="T25" fmla="*/ 0 h 219"/>
                  <a:gd name="T26" fmla="*/ 50 w 164"/>
                  <a:gd name="T2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219">
                    <a:moveTo>
                      <a:pt x="50" y="0"/>
                    </a:moveTo>
                    <a:lnTo>
                      <a:pt x="122" y="36"/>
                    </a:lnTo>
                    <a:lnTo>
                      <a:pt x="144" y="56"/>
                    </a:lnTo>
                    <a:lnTo>
                      <a:pt x="134" y="113"/>
                    </a:lnTo>
                    <a:lnTo>
                      <a:pt x="149" y="138"/>
                    </a:lnTo>
                    <a:lnTo>
                      <a:pt x="156" y="148"/>
                    </a:lnTo>
                    <a:lnTo>
                      <a:pt x="164" y="205"/>
                    </a:lnTo>
                    <a:lnTo>
                      <a:pt x="117" y="219"/>
                    </a:lnTo>
                    <a:lnTo>
                      <a:pt x="69" y="215"/>
                    </a:lnTo>
                    <a:lnTo>
                      <a:pt x="20" y="182"/>
                    </a:lnTo>
                    <a:lnTo>
                      <a:pt x="0" y="123"/>
                    </a:lnTo>
                    <a:lnTo>
                      <a:pt x="12" y="56"/>
                    </a:lnTo>
                    <a:lnTo>
                      <a:pt x="50" y="0"/>
                    </a:lnTo>
                    <a:lnTo>
                      <a:pt x="50" y="0"/>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5" name="Freeform 1169"/>
              <p:cNvSpPr>
                <a:spLocks/>
              </p:cNvSpPr>
              <p:nvPr/>
            </p:nvSpPr>
            <p:spPr bwMode="auto">
              <a:xfrm>
                <a:off x="3836" y="2741"/>
                <a:ext cx="32" cy="65"/>
              </a:xfrm>
              <a:custGeom>
                <a:avLst/>
                <a:gdLst>
                  <a:gd name="T0" fmla="*/ 25 w 63"/>
                  <a:gd name="T1" fmla="*/ 0 h 128"/>
                  <a:gd name="T2" fmla="*/ 63 w 63"/>
                  <a:gd name="T3" fmla="*/ 30 h 128"/>
                  <a:gd name="T4" fmla="*/ 40 w 63"/>
                  <a:gd name="T5" fmla="*/ 80 h 128"/>
                  <a:gd name="T6" fmla="*/ 38 w 63"/>
                  <a:gd name="T7" fmla="*/ 128 h 128"/>
                  <a:gd name="T8" fmla="*/ 0 w 63"/>
                  <a:gd name="T9" fmla="*/ 110 h 128"/>
                  <a:gd name="T10" fmla="*/ 1 w 63"/>
                  <a:gd name="T11" fmla="*/ 51 h 128"/>
                  <a:gd name="T12" fmla="*/ 25 w 63"/>
                  <a:gd name="T13" fmla="*/ 0 h 128"/>
                  <a:gd name="T14" fmla="*/ 25 w 63"/>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28">
                    <a:moveTo>
                      <a:pt x="25" y="0"/>
                    </a:moveTo>
                    <a:lnTo>
                      <a:pt x="63" y="30"/>
                    </a:lnTo>
                    <a:lnTo>
                      <a:pt x="40" y="80"/>
                    </a:lnTo>
                    <a:lnTo>
                      <a:pt x="38" y="128"/>
                    </a:lnTo>
                    <a:lnTo>
                      <a:pt x="0" y="110"/>
                    </a:lnTo>
                    <a:lnTo>
                      <a:pt x="1" y="51"/>
                    </a:lnTo>
                    <a:lnTo>
                      <a:pt x="25" y="0"/>
                    </a:lnTo>
                    <a:lnTo>
                      <a:pt x="25" y="0"/>
                    </a:lnTo>
                    <a:close/>
                  </a:path>
                </a:pathLst>
              </a:custGeom>
              <a:solidFill>
                <a:srgbClr val="A8C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6" name="Freeform 1170"/>
              <p:cNvSpPr>
                <a:spLocks/>
              </p:cNvSpPr>
              <p:nvPr/>
            </p:nvSpPr>
            <p:spPr bwMode="auto">
              <a:xfrm>
                <a:off x="3860" y="2766"/>
                <a:ext cx="63" cy="88"/>
              </a:xfrm>
              <a:custGeom>
                <a:avLst/>
                <a:gdLst>
                  <a:gd name="T0" fmla="*/ 117 w 125"/>
                  <a:gd name="T1" fmla="*/ 29 h 177"/>
                  <a:gd name="T2" fmla="*/ 18 w 125"/>
                  <a:gd name="T3" fmla="*/ 0 h 177"/>
                  <a:gd name="T4" fmla="*/ 2 w 125"/>
                  <a:gd name="T5" fmla="*/ 55 h 177"/>
                  <a:gd name="T6" fmla="*/ 0 w 125"/>
                  <a:gd name="T7" fmla="*/ 104 h 177"/>
                  <a:gd name="T8" fmla="*/ 7 w 125"/>
                  <a:gd name="T9" fmla="*/ 137 h 177"/>
                  <a:gd name="T10" fmla="*/ 49 w 125"/>
                  <a:gd name="T11" fmla="*/ 167 h 177"/>
                  <a:gd name="T12" fmla="*/ 102 w 125"/>
                  <a:gd name="T13" fmla="*/ 177 h 177"/>
                  <a:gd name="T14" fmla="*/ 125 w 125"/>
                  <a:gd name="T15" fmla="*/ 85 h 177"/>
                  <a:gd name="T16" fmla="*/ 117 w 125"/>
                  <a:gd name="T17" fmla="*/ 29 h 177"/>
                  <a:gd name="T18" fmla="*/ 117 w 125"/>
                  <a:gd name="T19" fmla="*/ 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77">
                    <a:moveTo>
                      <a:pt x="117" y="29"/>
                    </a:moveTo>
                    <a:lnTo>
                      <a:pt x="18" y="0"/>
                    </a:lnTo>
                    <a:lnTo>
                      <a:pt x="2" y="55"/>
                    </a:lnTo>
                    <a:lnTo>
                      <a:pt x="0" y="104"/>
                    </a:lnTo>
                    <a:lnTo>
                      <a:pt x="7" y="137"/>
                    </a:lnTo>
                    <a:lnTo>
                      <a:pt x="49" y="167"/>
                    </a:lnTo>
                    <a:lnTo>
                      <a:pt x="102" y="177"/>
                    </a:lnTo>
                    <a:lnTo>
                      <a:pt x="125" y="85"/>
                    </a:lnTo>
                    <a:lnTo>
                      <a:pt x="117" y="29"/>
                    </a:lnTo>
                    <a:lnTo>
                      <a:pt x="117" y="29"/>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7" name="Freeform 1171"/>
              <p:cNvSpPr>
                <a:spLocks/>
              </p:cNvSpPr>
              <p:nvPr/>
            </p:nvSpPr>
            <p:spPr bwMode="auto">
              <a:xfrm>
                <a:off x="3836" y="2754"/>
                <a:ext cx="25" cy="40"/>
              </a:xfrm>
              <a:custGeom>
                <a:avLst/>
                <a:gdLst>
                  <a:gd name="T0" fmla="*/ 20 w 50"/>
                  <a:gd name="T1" fmla="*/ 0 h 80"/>
                  <a:gd name="T2" fmla="*/ 50 w 50"/>
                  <a:gd name="T3" fmla="*/ 26 h 80"/>
                  <a:gd name="T4" fmla="*/ 43 w 50"/>
                  <a:gd name="T5" fmla="*/ 63 h 80"/>
                  <a:gd name="T6" fmla="*/ 38 w 50"/>
                  <a:gd name="T7" fmla="*/ 80 h 80"/>
                  <a:gd name="T8" fmla="*/ 0 w 50"/>
                  <a:gd name="T9" fmla="*/ 60 h 80"/>
                  <a:gd name="T10" fmla="*/ 1 w 50"/>
                  <a:gd name="T11" fmla="*/ 23 h 80"/>
                  <a:gd name="T12" fmla="*/ 20 w 50"/>
                  <a:gd name="T13" fmla="*/ 0 h 80"/>
                  <a:gd name="T14" fmla="*/ 20 w 50"/>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0">
                    <a:moveTo>
                      <a:pt x="20" y="0"/>
                    </a:moveTo>
                    <a:lnTo>
                      <a:pt x="50" y="26"/>
                    </a:lnTo>
                    <a:lnTo>
                      <a:pt x="43" y="63"/>
                    </a:lnTo>
                    <a:lnTo>
                      <a:pt x="38" y="80"/>
                    </a:lnTo>
                    <a:lnTo>
                      <a:pt x="0" y="60"/>
                    </a:lnTo>
                    <a:lnTo>
                      <a:pt x="1" y="23"/>
                    </a:lnTo>
                    <a:lnTo>
                      <a:pt x="20" y="0"/>
                    </a:lnTo>
                    <a:lnTo>
                      <a:pt x="20" y="0"/>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8" name="Freeform 1172"/>
              <p:cNvSpPr>
                <a:spLocks/>
              </p:cNvSpPr>
              <p:nvPr/>
            </p:nvSpPr>
            <p:spPr bwMode="auto">
              <a:xfrm>
                <a:off x="3944" y="2780"/>
                <a:ext cx="148" cy="93"/>
              </a:xfrm>
              <a:custGeom>
                <a:avLst/>
                <a:gdLst>
                  <a:gd name="T0" fmla="*/ 0 w 296"/>
                  <a:gd name="T1" fmla="*/ 0 h 187"/>
                  <a:gd name="T2" fmla="*/ 3 w 296"/>
                  <a:gd name="T3" fmla="*/ 23 h 187"/>
                  <a:gd name="T4" fmla="*/ 69 w 296"/>
                  <a:gd name="T5" fmla="*/ 66 h 187"/>
                  <a:gd name="T6" fmla="*/ 176 w 296"/>
                  <a:gd name="T7" fmla="*/ 123 h 187"/>
                  <a:gd name="T8" fmla="*/ 291 w 296"/>
                  <a:gd name="T9" fmla="*/ 187 h 187"/>
                  <a:gd name="T10" fmla="*/ 296 w 296"/>
                  <a:gd name="T11" fmla="*/ 162 h 187"/>
                  <a:gd name="T12" fmla="*/ 95 w 296"/>
                  <a:gd name="T13" fmla="*/ 50 h 187"/>
                  <a:gd name="T14" fmla="*/ 0 w 296"/>
                  <a:gd name="T15" fmla="*/ 0 h 187"/>
                  <a:gd name="T16" fmla="*/ 0 w 296"/>
                  <a:gd name="T1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187">
                    <a:moveTo>
                      <a:pt x="0" y="0"/>
                    </a:moveTo>
                    <a:lnTo>
                      <a:pt x="3" y="23"/>
                    </a:lnTo>
                    <a:lnTo>
                      <a:pt x="69" y="66"/>
                    </a:lnTo>
                    <a:lnTo>
                      <a:pt x="176" y="123"/>
                    </a:lnTo>
                    <a:lnTo>
                      <a:pt x="291" y="187"/>
                    </a:lnTo>
                    <a:lnTo>
                      <a:pt x="296" y="162"/>
                    </a:lnTo>
                    <a:lnTo>
                      <a:pt x="95" y="50"/>
                    </a:lnTo>
                    <a:lnTo>
                      <a:pt x="0" y="0"/>
                    </a:lnTo>
                    <a:lnTo>
                      <a:pt x="0" y="0"/>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89" name="Freeform 1173"/>
              <p:cNvSpPr>
                <a:spLocks/>
              </p:cNvSpPr>
              <p:nvPr/>
            </p:nvSpPr>
            <p:spPr bwMode="auto">
              <a:xfrm>
                <a:off x="4111" y="2913"/>
                <a:ext cx="113" cy="70"/>
              </a:xfrm>
              <a:custGeom>
                <a:avLst/>
                <a:gdLst>
                  <a:gd name="T0" fmla="*/ 226 w 226"/>
                  <a:gd name="T1" fmla="*/ 116 h 141"/>
                  <a:gd name="T2" fmla="*/ 154 w 226"/>
                  <a:gd name="T3" fmla="*/ 79 h 141"/>
                  <a:gd name="T4" fmla="*/ 0 w 226"/>
                  <a:gd name="T5" fmla="*/ 0 h 141"/>
                  <a:gd name="T6" fmla="*/ 1 w 226"/>
                  <a:gd name="T7" fmla="*/ 12 h 141"/>
                  <a:gd name="T8" fmla="*/ 67 w 226"/>
                  <a:gd name="T9" fmla="*/ 51 h 141"/>
                  <a:gd name="T10" fmla="*/ 226 w 226"/>
                  <a:gd name="T11" fmla="*/ 141 h 141"/>
                  <a:gd name="T12" fmla="*/ 226 w 226"/>
                  <a:gd name="T13" fmla="*/ 116 h 141"/>
                  <a:gd name="T14" fmla="*/ 226 w 226"/>
                  <a:gd name="T15" fmla="*/ 116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41">
                    <a:moveTo>
                      <a:pt x="226" y="116"/>
                    </a:moveTo>
                    <a:lnTo>
                      <a:pt x="154" y="79"/>
                    </a:lnTo>
                    <a:lnTo>
                      <a:pt x="0" y="0"/>
                    </a:lnTo>
                    <a:lnTo>
                      <a:pt x="1" y="12"/>
                    </a:lnTo>
                    <a:lnTo>
                      <a:pt x="67" y="51"/>
                    </a:lnTo>
                    <a:lnTo>
                      <a:pt x="226" y="141"/>
                    </a:lnTo>
                    <a:lnTo>
                      <a:pt x="226" y="116"/>
                    </a:lnTo>
                    <a:lnTo>
                      <a:pt x="226" y="116"/>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0" name="Freeform 1174"/>
              <p:cNvSpPr>
                <a:spLocks/>
              </p:cNvSpPr>
              <p:nvPr/>
            </p:nvSpPr>
            <p:spPr bwMode="auto">
              <a:xfrm>
                <a:off x="4081" y="2932"/>
                <a:ext cx="13" cy="22"/>
              </a:xfrm>
              <a:custGeom>
                <a:avLst/>
                <a:gdLst>
                  <a:gd name="T0" fmla="*/ 11 w 26"/>
                  <a:gd name="T1" fmla="*/ 0 h 43"/>
                  <a:gd name="T2" fmla="*/ 0 w 26"/>
                  <a:gd name="T3" fmla="*/ 12 h 43"/>
                  <a:gd name="T4" fmla="*/ 0 w 26"/>
                  <a:gd name="T5" fmla="*/ 20 h 43"/>
                  <a:gd name="T6" fmla="*/ 13 w 26"/>
                  <a:gd name="T7" fmla="*/ 38 h 43"/>
                  <a:gd name="T8" fmla="*/ 26 w 26"/>
                  <a:gd name="T9" fmla="*/ 43 h 43"/>
                  <a:gd name="T10" fmla="*/ 23 w 26"/>
                  <a:gd name="T11" fmla="*/ 22 h 43"/>
                  <a:gd name="T12" fmla="*/ 11 w 26"/>
                  <a:gd name="T13" fmla="*/ 0 h 43"/>
                  <a:gd name="T14" fmla="*/ 11 w 26"/>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1" y="0"/>
                    </a:moveTo>
                    <a:lnTo>
                      <a:pt x="0" y="12"/>
                    </a:lnTo>
                    <a:lnTo>
                      <a:pt x="0" y="20"/>
                    </a:lnTo>
                    <a:lnTo>
                      <a:pt x="13" y="38"/>
                    </a:lnTo>
                    <a:lnTo>
                      <a:pt x="26" y="43"/>
                    </a:lnTo>
                    <a:lnTo>
                      <a:pt x="23" y="22"/>
                    </a:lnTo>
                    <a:lnTo>
                      <a:pt x="11" y="0"/>
                    </a:lnTo>
                    <a:lnTo>
                      <a:pt x="11" y="0"/>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1" name="Freeform 1175"/>
              <p:cNvSpPr>
                <a:spLocks/>
              </p:cNvSpPr>
              <p:nvPr/>
            </p:nvSpPr>
            <p:spPr bwMode="auto">
              <a:xfrm>
                <a:off x="4216" y="2820"/>
                <a:ext cx="24" cy="14"/>
              </a:xfrm>
              <a:custGeom>
                <a:avLst/>
                <a:gdLst>
                  <a:gd name="T0" fmla="*/ 0 w 47"/>
                  <a:gd name="T1" fmla="*/ 8 h 28"/>
                  <a:gd name="T2" fmla="*/ 11 w 47"/>
                  <a:gd name="T3" fmla="*/ 0 h 28"/>
                  <a:gd name="T4" fmla="*/ 19 w 47"/>
                  <a:gd name="T5" fmla="*/ 0 h 28"/>
                  <a:gd name="T6" fmla="*/ 32 w 47"/>
                  <a:gd name="T7" fmla="*/ 10 h 28"/>
                  <a:gd name="T8" fmla="*/ 47 w 47"/>
                  <a:gd name="T9" fmla="*/ 28 h 28"/>
                  <a:gd name="T10" fmla="*/ 19 w 47"/>
                  <a:gd name="T11" fmla="*/ 18 h 28"/>
                  <a:gd name="T12" fmla="*/ 0 w 47"/>
                  <a:gd name="T13" fmla="*/ 8 h 28"/>
                  <a:gd name="T14" fmla="*/ 0 w 4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28">
                    <a:moveTo>
                      <a:pt x="0" y="8"/>
                    </a:moveTo>
                    <a:lnTo>
                      <a:pt x="11" y="0"/>
                    </a:lnTo>
                    <a:lnTo>
                      <a:pt x="19" y="0"/>
                    </a:lnTo>
                    <a:lnTo>
                      <a:pt x="32" y="10"/>
                    </a:lnTo>
                    <a:lnTo>
                      <a:pt x="47" y="28"/>
                    </a:lnTo>
                    <a:lnTo>
                      <a:pt x="19" y="18"/>
                    </a:lnTo>
                    <a:lnTo>
                      <a:pt x="0" y="8"/>
                    </a:lnTo>
                    <a:lnTo>
                      <a:pt x="0" y="8"/>
                    </a:lnTo>
                    <a:close/>
                  </a:path>
                </a:pathLst>
              </a:custGeom>
              <a:solidFill>
                <a:srgbClr val="91B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2" name="Freeform 1176"/>
              <p:cNvSpPr>
                <a:spLocks/>
              </p:cNvSpPr>
              <p:nvPr/>
            </p:nvSpPr>
            <p:spPr bwMode="auto">
              <a:xfrm>
                <a:off x="3873" y="2784"/>
                <a:ext cx="35" cy="50"/>
              </a:xfrm>
              <a:custGeom>
                <a:avLst/>
                <a:gdLst>
                  <a:gd name="T0" fmla="*/ 5 w 70"/>
                  <a:gd name="T1" fmla="*/ 0 h 100"/>
                  <a:gd name="T2" fmla="*/ 0 w 70"/>
                  <a:gd name="T3" fmla="*/ 15 h 100"/>
                  <a:gd name="T4" fmla="*/ 0 w 70"/>
                  <a:gd name="T5" fmla="*/ 47 h 100"/>
                  <a:gd name="T6" fmla="*/ 3 w 70"/>
                  <a:gd name="T7" fmla="*/ 67 h 100"/>
                  <a:gd name="T8" fmla="*/ 14 w 70"/>
                  <a:gd name="T9" fmla="*/ 85 h 100"/>
                  <a:gd name="T10" fmla="*/ 29 w 70"/>
                  <a:gd name="T11" fmla="*/ 95 h 100"/>
                  <a:gd name="T12" fmla="*/ 42 w 70"/>
                  <a:gd name="T13" fmla="*/ 100 h 100"/>
                  <a:gd name="T14" fmla="*/ 70 w 70"/>
                  <a:gd name="T15" fmla="*/ 53 h 100"/>
                  <a:gd name="T16" fmla="*/ 67 w 70"/>
                  <a:gd name="T17" fmla="*/ 42 h 100"/>
                  <a:gd name="T18" fmla="*/ 65 w 70"/>
                  <a:gd name="T19" fmla="*/ 25 h 100"/>
                  <a:gd name="T20" fmla="*/ 65 w 70"/>
                  <a:gd name="T21" fmla="*/ 15 h 100"/>
                  <a:gd name="T22" fmla="*/ 5 w 70"/>
                  <a:gd name="T23" fmla="*/ 0 h 100"/>
                  <a:gd name="T24" fmla="*/ 5 w 70"/>
                  <a:gd name="T2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00">
                    <a:moveTo>
                      <a:pt x="5" y="0"/>
                    </a:moveTo>
                    <a:lnTo>
                      <a:pt x="0" y="15"/>
                    </a:lnTo>
                    <a:lnTo>
                      <a:pt x="0" y="47"/>
                    </a:lnTo>
                    <a:lnTo>
                      <a:pt x="3" y="67"/>
                    </a:lnTo>
                    <a:lnTo>
                      <a:pt x="14" y="85"/>
                    </a:lnTo>
                    <a:lnTo>
                      <a:pt x="29" y="95"/>
                    </a:lnTo>
                    <a:lnTo>
                      <a:pt x="42" y="100"/>
                    </a:lnTo>
                    <a:lnTo>
                      <a:pt x="70" y="53"/>
                    </a:lnTo>
                    <a:lnTo>
                      <a:pt x="67" y="42"/>
                    </a:lnTo>
                    <a:lnTo>
                      <a:pt x="65" y="25"/>
                    </a:lnTo>
                    <a:lnTo>
                      <a:pt x="65" y="15"/>
                    </a:lnTo>
                    <a:lnTo>
                      <a:pt x="5" y="0"/>
                    </a:lnTo>
                    <a:lnTo>
                      <a:pt x="5" y="0"/>
                    </a:lnTo>
                    <a:close/>
                  </a:path>
                </a:pathLst>
              </a:custGeom>
              <a:solidFill>
                <a:srgbClr val="87B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3" name="Freeform 1177"/>
              <p:cNvSpPr>
                <a:spLocks/>
              </p:cNvSpPr>
              <p:nvPr/>
            </p:nvSpPr>
            <p:spPr bwMode="auto">
              <a:xfrm>
                <a:off x="3865" y="2673"/>
                <a:ext cx="81" cy="52"/>
              </a:xfrm>
              <a:custGeom>
                <a:avLst/>
                <a:gdLst>
                  <a:gd name="T0" fmla="*/ 0 w 162"/>
                  <a:gd name="T1" fmla="*/ 70 h 103"/>
                  <a:gd name="T2" fmla="*/ 39 w 162"/>
                  <a:gd name="T3" fmla="*/ 103 h 103"/>
                  <a:gd name="T4" fmla="*/ 87 w 162"/>
                  <a:gd name="T5" fmla="*/ 56 h 103"/>
                  <a:gd name="T6" fmla="*/ 162 w 162"/>
                  <a:gd name="T7" fmla="*/ 26 h 103"/>
                  <a:gd name="T8" fmla="*/ 119 w 162"/>
                  <a:gd name="T9" fmla="*/ 0 h 103"/>
                  <a:gd name="T10" fmla="*/ 62 w 162"/>
                  <a:gd name="T11" fmla="*/ 23 h 103"/>
                  <a:gd name="T12" fmla="*/ 20 w 162"/>
                  <a:gd name="T13" fmla="*/ 51 h 103"/>
                  <a:gd name="T14" fmla="*/ 0 w 162"/>
                  <a:gd name="T15" fmla="*/ 70 h 103"/>
                  <a:gd name="T16" fmla="*/ 0 w 162"/>
                  <a:gd name="T17"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103">
                    <a:moveTo>
                      <a:pt x="0" y="70"/>
                    </a:moveTo>
                    <a:lnTo>
                      <a:pt x="39" y="103"/>
                    </a:lnTo>
                    <a:lnTo>
                      <a:pt x="87" y="56"/>
                    </a:lnTo>
                    <a:lnTo>
                      <a:pt x="162" y="26"/>
                    </a:lnTo>
                    <a:lnTo>
                      <a:pt x="119" y="0"/>
                    </a:lnTo>
                    <a:lnTo>
                      <a:pt x="62" y="23"/>
                    </a:lnTo>
                    <a:lnTo>
                      <a:pt x="20" y="51"/>
                    </a:lnTo>
                    <a:lnTo>
                      <a:pt x="0" y="70"/>
                    </a:lnTo>
                    <a:lnTo>
                      <a:pt x="0" y="70"/>
                    </a:lnTo>
                    <a:close/>
                  </a:path>
                </a:pathLst>
              </a:custGeom>
              <a:solidFill>
                <a:srgbClr val="C9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4" name="Freeform 1178"/>
              <p:cNvSpPr>
                <a:spLocks/>
              </p:cNvSpPr>
              <p:nvPr/>
            </p:nvSpPr>
            <p:spPr bwMode="auto">
              <a:xfrm>
                <a:off x="3892" y="2689"/>
                <a:ext cx="117" cy="72"/>
              </a:xfrm>
              <a:custGeom>
                <a:avLst/>
                <a:gdLst>
                  <a:gd name="T0" fmla="*/ 0 w 234"/>
                  <a:gd name="T1" fmla="*/ 75 h 142"/>
                  <a:gd name="T2" fmla="*/ 43 w 234"/>
                  <a:gd name="T3" fmla="*/ 129 h 142"/>
                  <a:gd name="T4" fmla="*/ 70 w 234"/>
                  <a:gd name="T5" fmla="*/ 142 h 142"/>
                  <a:gd name="T6" fmla="*/ 92 w 234"/>
                  <a:gd name="T7" fmla="*/ 124 h 142"/>
                  <a:gd name="T8" fmla="*/ 128 w 234"/>
                  <a:gd name="T9" fmla="*/ 110 h 142"/>
                  <a:gd name="T10" fmla="*/ 158 w 234"/>
                  <a:gd name="T11" fmla="*/ 117 h 142"/>
                  <a:gd name="T12" fmla="*/ 175 w 234"/>
                  <a:gd name="T13" fmla="*/ 122 h 142"/>
                  <a:gd name="T14" fmla="*/ 234 w 234"/>
                  <a:gd name="T15" fmla="*/ 70 h 142"/>
                  <a:gd name="T16" fmla="*/ 214 w 234"/>
                  <a:gd name="T17" fmla="*/ 28 h 142"/>
                  <a:gd name="T18" fmla="*/ 174 w 234"/>
                  <a:gd name="T19" fmla="*/ 0 h 142"/>
                  <a:gd name="T20" fmla="*/ 100 w 234"/>
                  <a:gd name="T21" fmla="*/ 3 h 142"/>
                  <a:gd name="T22" fmla="*/ 28 w 234"/>
                  <a:gd name="T23" fmla="*/ 42 h 142"/>
                  <a:gd name="T24" fmla="*/ 0 w 234"/>
                  <a:gd name="T25" fmla="*/ 75 h 142"/>
                  <a:gd name="T26" fmla="*/ 0 w 234"/>
                  <a:gd name="T27" fmla="*/ 7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 h="142">
                    <a:moveTo>
                      <a:pt x="0" y="75"/>
                    </a:moveTo>
                    <a:lnTo>
                      <a:pt x="43" y="129"/>
                    </a:lnTo>
                    <a:lnTo>
                      <a:pt x="70" y="142"/>
                    </a:lnTo>
                    <a:lnTo>
                      <a:pt x="92" y="124"/>
                    </a:lnTo>
                    <a:lnTo>
                      <a:pt x="128" y="110"/>
                    </a:lnTo>
                    <a:lnTo>
                      <a:pt x="158" y="117"/>
                    </a:lnTo>
                    <a:lnTo>
                      <a:pt x="175" y="122"/>
                    </a:lnTo>
                    <a:lnTo>
                      <a:pt x="234" y="70"/>
                    </a:lnTo>
                    <a:lnTo>
                      <a:pt x="214" y="28"/>
                    </a:lnTo>
                    <a:lnTo>
                      <a:pt x="174" y="0"/>
                    </a:lnTo>
                    <a:lnTo>
                      <a:pt x="100" y="3"/>
                    </a:lnTo>
                    <a:lnTo>
                      <a:pt x="28" y="42"/>
                    </a:lnTo>
                    <a:lnTo>
                      <a:pt x="0" y="75"/>
                    </a:lnTo>
                    <a:lnTo>
                      <a:pt x="0" y="75"/>
                    </a:lnTo>
                    <a:close/>
                  </a:path>
                </a:pathLst>
              </a:custGeom>
              <a:solidFill>
                <a:srgbClr val="C9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5" name="Freeform 1179"/>
              <p:cNvSpPr>
                <a:spLocks/>
              </p:cNvSpPr>
              <p:nvPr/>
            </p:nvSpPr>
            <p:spPr bwMode="auto">
              <a:xfrm>
                <a:off x="3949" y="2758"/>
                <a:ext cx="158" cy="94"/>
              </a:xfrm>
              <a:custGeom>
                <a:avLst/>
                <a:gdLst>
                  <a:gd name="T0" fmla="*/ 0 w 314"/>
                  <a:gd name="T1" fmla="*/ 7 h 187"/>
                  <a:gd name="T2" fmla="*/ 80 w 314"/>
                  <a:gd name="T3" fmla="*/ 55 h 187"/>
                  <a:gd name="T4" fmla="*/ 251 w 314"/>
                  <a:gd name="T5" fmla="*/ 152 h 187"/>
                  <a:gd name="T6" fmla="*/ 301 w 314"/>
                  <a:gd name="T7" fmla="*/ 187 h 187"/>
                  <a:gd name="T8" fmla="*/ 314 w 314"/>
                  <a:gd name="T9" fmla="*/ 171 h 187"/>
                  <a:gd name="T10" fmla="*/ 236 w 314"/>
                  <a:gd name="T11" fmla="*/ 124 h 187"/>
                  <a:gd name="T12" fmla="*/ 117 w 314"/>
                  <a:gd name="T13" fmla="*/ 55 h 187"/>
                  <a:gd name="T14" fmla="*/ 22 w 314"/>
                  <a:gd name="T15" fmla="*/ 0 h 187"/>
                  <a:gd name="T16" fmla="*/ 10 w 314"/>
                  <a:gd name="T17" fmla="*/ 2 h 187"/>
                  <a:gd name="T18" fmla="*/ 0 w 314"/>
                  <a:gd name="T19" fmla="*/ 7 h 187"/>
                  <a:gd name="T20" fmla="*/ 0 w 314"/>
                  <a:gd name="T21" fmla="*/ 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187">
                    <a:moveTo>
                      <a:pt x="0" y="7"/>
                    </a:moveTo>
                    <a:lnTo>
                      <a:pt x="80" y="55"/>
                    </a:lnTo>
                    <a:lnTo>
                      <a:pt x="251" y="152"/>
                    </a:lnTo>
                    <a:lnTo>
                      <a:pt x="301" y="187"/>
                    </a:lnTo>
                    <a:lnTo>
                      <a:pt x="314" y="171"/>
                    </a:lnTo>
                    <a:lnTo>
                      <a:pt x="236" y="124"/>
                    </a:lnTo>
                    <a:lnTo>
                      <a:pt x="117" y="55"/>
                    </a:lnTo>
                    <a:lnTo>
                      <a:pt x="22" y="0"/>
                    </a:lnTo>
                    <a:lnTo>
                      <a:pt x="10" y="2"/>
                    </a:lnTo>
                    <a:lnTo>
                      <a:pt x="0" y="7"/>
                    </a:lnTo>
                    <a:lnTo>
                      <a:pt x="0" y="7"/>
                    </a:lnTo>
                    <a:close/>
                  </a:path>
                </a:pathLst>
              </a:custGeom>
              <a:solidFill>
                <a:srgbClr val="C9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6" name="Freeform 1180"/>
              <p:cNvSpPr>
                <a:spLocks/>
              </p:cNvSpPr>
              <p:nvPr/>
            </p:nvSpPr>
            <p:spPr bwMode="auto">
              <a:xfrm>
                <a:off x="4100" y="2822"/>
                <a:ext cx="181" cy="111"/>
              </a:xfrm>
              <a:custGeom>
                <a:avLst/>
                <a:gdLst>
                  <a:gd name="T0" fmla="*/ 0 w 363"/>
                  <a:gd name="T1" fmla="*/ 75 h 221"/>
                  <a:gd name="T2" fmla="*/ 122 w 363"/>
                  <a:gd name="T3" fmla="*/ 142 h 221"/>
                  <a:gd name="T4" fmla="*/ 274 w 363"/>
                  <a:gd name="T5" fmla="*/ 221 h 221"/>
                  <a:gd name="T6" fmla="*/ 309 w 363"/>
                  <a:gd name="T7" fmla="*/ 182 h 221"/>
                  <a:gd name="T8" fmla="*/ 348 w 363"/>
                  <a:gd name="T9" fmla="*/ 147 h 221"/>
                  <a:gd name="T10" fmla="*/ 363 w 363"/>
                  <a:gd name="T11" fmla="*/ 142 h 221"/>
                  <a:gd name="T12" fmla="*/ 284 w 363"/>
                  <a:gd name="T13" fmla="*/ 97 h 221"/>
                  <a:gd name="T14" fmla="*/ 147 w 363"/>
                  <a:gd name="T15" fmla="*/ 15 h 221"/>
                  <a:gd name="T16" fmla="*/ 117 w 363"/>
                  <a:gd name="T17" fmla="*/ 0 h 221"/>
                  <a:gd name="T18" fmla="*/ 54 w 363"/>
                  <a:gd name="T19" fmla="*/ 8 h 221"/>
                  <a:gd name="T20" fmla="*/ 13 w 363"/>
                  <a:gd name="T21" fmla="*/ 42 h 221"/>
                  <a:gd name="T22" fmla="*/ 0 w 363"/>
                  <a:gd name="T23" fmla="*/ 75 h 221"/>
                  <a:gd name="T24" fmla="*/ 0 w 363"/>
                  <a:gd name="T25" fmla="*/ 7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221">
                    <a:moveTo>
                      <a:pt x="0" y="75"/>
                    </a:moveTo>
                    <a:lnTo>
                      <a:pt x="122" y="142"/>
                    </a:lnTo>
                    <a:lnTo>
                      <a:pt x="274" y="221"/>
                    </a:lnTo>
                    <a:lnTo>
                      <a:pt x="309" y="182"/>
                    </a:lnTo>
                    <a:lnTo>
                      <a:pt x="348" y="147"/>
                    </a:lnTo>
                    <a:lnTo>
                      <a:pt x="363" y="142"/>
                    </a:lnTo>
                    <a:lnTo>
                      <a:pt x="284" y="97"/>
                    </a:lnTo>
                    <a:lnTo>
                      <a:pt x="147" y="15"/>
                    </a:lnTo>
                    <a:lnTo>
                      <a:pt x="117" y="0"/>
                    </a:lnTo>
                    <a:lnTo>
                      <a:pt x="54" y="8"/>
                    </a:lnTo>
                    <a:lnTo>
                      <a:pt x="13" y="42"/>
                    </a:lnTo>
                    <a:lnTo>
                      <a:pt x="0" y="75"/>
                    </a:lnTo>
                    <a:lnTo>
                      <a:pt x="0" y="75"/>
                    </a:lnTo>
                    <a:close/>
                  </a:path>
                </a:pathLst>
              </a:custGeom>
              <a:solidFill>
                <a:srgbClr val="C9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7" name="Freeform 1181"/>
              <p:cNvSpPr>
                <a:spLocks/>
              </p:cNvSpPr>
              <p:nvPr/>
            </p:nvSpPr>
            <p:spPr bwMode="auto">
              <a:xfrm>
                <a:off x="4220" y="2884"/>
                <a:ext cx="101" cy="140"/>
              </a:xfrm>
              <a:custGeom>
                <a:avLst/>
                <a:gdLst>
                  <a:gd name="T0" fmla="*/ 159 w 203"/>
                  <a:gd name="T1" fmla="*/ 0 h 279"/>
                  <a:gd name="T2" fmla="*/ 154 w 203"/>
                  <a:gd name="T3" fmla="*/ 0 h 279"/>
                  <a:gd name="T4" fmla="*/ 146 w 203"/>
                  <a:gd name="T5" fmla="*/ 0 h 279"/>
                  <a:gd name="T6" fmla="*/ 139 w 203"/>
                  <a:gd name="T7" fmla="*/ 0 h 279"/>
                  <a:gd name="T8" fmla="*/ 132 w 203"/>
                  <a:gd name="T9" fmla="*/ 3 h 279"/>
                  <a:gd name="T10" fmla="*/ 121 w 203"/>
                  <a:gd name="T11" fmla="*/ 5 h 279"/>
                  <a:gd name="T12" fmla="*/ 114 w 203"/>
                  <a:gd name="T13" fmla="*/ 10 h 279"/>
                  <a:gd name="T14" fmla="*/ 102 w 203"/>
                  <a:gd name="T15" fmla="*/ 13 h 279"/>
                  <a:gd name="T16" fmla="*/ 92 w 203"/>
                  <a:gd name="T17" fmla="*/ 20 h 279"/>
                  <a:gd name="T18" fmla="*/ 80 w 203"/>
                  <a:gd name="T19" fmla="*/ 25 h 279"/>
                  <a:gd name="T20" fmla="*/ 70 w 203"/>
                  <a:gd name="T21" fmla="*/ 35 h 279"/>
                  <a:gd name="T22" fmla="*/ 59 w 203"/>
                  <a:gd name="T23" fmla="*/ 45 h 279"/>
                  <a:gd name="T24" fmla="*/ 49 w 203"/>
                  <a:gd name="T25" fmla="*/ 56 h 279"/>
                  <a:gd name="T26" fmla="*/ 39 w 203"/>
                  <a:gd name="T27" fmla="*/ 70 h 279"/>
                  <a:gd name="T28" fmla="*/ 30 w 203"/>
                  <a:gd name="T29" fmla="*/ 87 h 279"/>
                  <a:gd name="T30" fmla="*/ 19 w 203"/>
                  <a:gd name="T31" fmla="*/ 102 h 279"/>
                  <a:gd name="T32" fmla="*/ 12 w 203"/>
                  <a:gd name="T33" fmla="*/ 117 h 279"/>
                  <a:gd name="T34" fmla="*/ 5 w 203"/>
                  <a:gd name="T35" fmla="*/ 132 h 279"/>
                  <a:gd name="T36" fmla="*/ 4 w 203"/>
                  <a:gd name="T37" fmla="*/ 148 h 279"/>
                  <a:gd name="T38" fmla="*/ 0 w 203"/>
                  <a:gd name="T39" fmla="*/ 162 h 279"/>
                  <a:gd name="T40" fmla="*/ 0 w 203"/>
                  <a:gd name="T41" fmla="*/ 175 h 279"/>
                  <a:gd name="T42" fmla="*/ 0 w 203"/>
                  <a:gd name="T43" fmla="*/ 187 h 279"/>
                  <a:gd name="T44" fmla="*/ 2 w 203"/>
                  <a:gd name="T45" fmla="*/ 200 h 279"/>
                  <a:gd name="T46" fmla="*/ 2 w 203"/>
                  <a:gd name="T47" fmla="*/ 210 h 279"/>
                  <a:gd name="T48" fmla="*/ 5 w 203"/>
                  <a:gd name="T49" fmla="*/ 220 h 279"/>
                  <a:gd name="T50" fmla="*/ 7 w 203"/>
                  <a:gd name="T51" fmla="*/ 227 h 279"/>
                  <a:gd name="T52" fmla="*/ 10 w 203"/>
                  <a:gd name="T53" fmla="*/ 235 h 279"/>
                  <a:gd name="T54" fmla="*/ 14 w 203"/>
                  <a:gd name="T55" fmla="*/ 245 h 279"/>
                  <a:gd name="T56" fmla="*/ 17 w 203"/>
                  <a:gd name="T57" fmla="*/ 250 h 279"/>
                  <a:gd name="T58" fmla="*/ 42 w 203"/>
                  <a:gd name="T59" fmla="*/ 279 h 279"/>
                  <a:gd name="T60" fmla="*/ 39 w 203"/>
                  <a:gd name="T61" fmla="*/ 274 h 279"/>
                  <a:gd name="T62" fmla="*/ 35 w 203"/>
                  <a:gd name="T63" fmla="*/ 264 h 279"/>
                  <a:gd name="T64" fmla="*/ 32 w 203"/>
                  <a:gd name="T65" fmla="*/ 254 h 279"/>
                  <a:gd name="T66" fmla="*/ 30 w 203"/>
                  <a:gd name="T67" fmla="*/ 245 h 279"/>
                  <a:gd name="T68" fmla="*/ 27 w 203"/>
                  <a:gd name="T69" fmla="*/ 234 h 279"/>
                  <a:gd name="T70" fmla="*/ 27 w 203"/>
                  <a:gd name="T71" fmla="*/ 224 h 279"/>
                  <a:gd name="T72" fmla="*/ 25 w 203"/>
                  <a:gd name="T73" fmla="*/ 209 h 279"/>
                  <a:gd name="T74" fmla="*/ 25 w 203"/>
                  <a:gd name="T75" fmla="*/ 195 h 279"/>
                  <a:gd name="T76" fmla="*/ 25 w 203"/>
                  <a:gd name="T77" fmla="*/ 180 h 279"/>
                  <a:gd name="T78" fmla="*/ 29 w 203"/>
                  <a:gd name="T79" fmla="*/ 165 h 279"/>
                  <a:gd name="T80" fmla="*/ 30 w 203"/>
                  <a:gd name="T81" fmla="*/ 148 h 279"/>
                  <a:gd name="T82" fmla="*/ 37 w 203"/>
                  <a:gd name="T83" fmla="*/ 132 h 279"/>
                  <a:gd name="T84" fmla="*/ 44 w 203"/>
                  <a:gd name="T85" fmla="*/ 115 h 279"/>
                  <a:gd name="T86" fmla="*/ 55 w 203"/>
                  <a:gd name="T87" fmla="*/ 100 h 279"/>
                  <a:gd name="T88" fmla="*/ 65 w 203"/>
                  <a:gd name="T89" fmla="*/ 83 h 279"/>
                  <a:gd name="T90" fmla="*/ 77 w 203"/>
                  <a:gd name="T91" fmla="*/ 68 h 279"/>
                  <a:gd name="T92" fmla="*/ 89 w 203"/>
                  <a:gd name="T93" fmla="*/ 56 h 279"/>
                  <a:gd name="T94" fmla="*/ 102 w 203"/>
                  <a:gd name="T95" fmla="*/ 48 h 279"/>
                  <a:gd name="T96" fmla="*/ 114 w 203"/>
                  <a:gd name="T97" fmla="*/ 38 h 279"/>
                  <a:gd name="T98" fmla="*/ 126 w 203"/>
                  <a:gd name="T99" fmla="*/ 33 h 279"/>
                  <a:gd name="T100" fmla="*/ 136 w 203"/>
                  <a:gd name="T101" fmla="*/ 28 h 279"/>
                  <a:gd name="T102" fmla="*/ 149 w 203"/>
                  <a:gd name="T103" fmla="*/ 26 h 279"/>
                  <a:gd name="T104" fmla="*/ 159 w 203"/>
                  <a:gd name="T105" fmla="*/ 23 h 279"/>
                  <a:gd name="T106" fmla="*/ 169 w 203"/>
                  <a:gd name="T107" fmla="*/ 21 h 279"/>
                  <a:gd name="T108" fmla="*/ 177 w 203"/>
                  <a:gd name="T109" fmla="*/ 21 h 279"/>
                  <a:gd name="T110" fmla="*/ 186 w 203"/>
                  <a:gd name="T111" fmla="*/ 23 h 279"/>
                  <a:gd name="T112" fmla="*/ 198 w 203"/>
                  <a:gd name="T113" fmla="*/ 23 h 279"/>
                  <a:gd name="T114" fmla="*/ 203 w 203"/>
                  <a:gd name="T115" fmla="*/ 25 h 279"/>
                  <a:gd name="T116" fmla="*/ 159 w 203"/>
                  <a:gd name="T117" fmla="*/ 0 h 279"/>
                  <a:gd name="T118" fmla="*/ 159 w 203"/>
                  <a:gd name="T11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279">
                    <a:moveTo>
                      <a:pt x="159" y="0"/>
                    </a:moveTo>
                    <a:lnTo>
                      <a:pt x="154" y="0"/>
                    </a:lnTo>
                    <a:lnTo>
                      <a:pt x="146" y="0"/>
                    </a:lnTo>
                    <a:lnTo>
                      <a:pt x="139" y="0"/>
                    </a:lnTo>
                    <a:lnTo>
                      <a:pt x="132" y="3"/>
                    </a:lnTo>
                    <a:lnTo>
                      <a:pt x="121" y="5"/>
                    </a:lnTo>
                    <a:lnTo>
                      <a:pt x="114" y="10"/>
                    </a:lnTo>
                    <a:lnTo>
                      <a:pt x="102" y="13"/>
                    </a:lnTo>
                    <a:lnTo>
                      <a:pt x="92" y="20"/>
                    </a:lnTo>
                    <a:lnTo>
                      <a:pt x="80" y="25"/>
                    </a:lnTo>
                    <a:lnTo>
                      <a:pt x="70" y="35"/>
                    </a:lnTo>
                    <a:lnTo>
                      <a:pt x="59" y="45"/>
                    </a:lnTo>
                    <a:lnTo>
                      <a:pt x="49" y="56"/>
                    </a:lnTo>
                    <a:lnTo>
                      <a:pt x="39" y="70"/>
                    </a:lnTo>
                    <a:lnTo>
                      <a:pt x="30" y="87"/>
                    </a:lnTo>
                    <a:lnTo>
                      <a:pt x="19" y="102"/>
                    </a:lnTo>
                    <a:lnTo>
                      <a:pt x="12" y="117"/>
                    </a:lnTo>
                    <a:lnTo>
                      <a:pt x="5" y="132"/>
                    </a:lnTo>
                    <a:lnTo>
                      <a:pt x="4" y="148"/>
                    </a:lnTo>
                    <a:lnTo>
                      <a:pt x="0" y="162"/>
                    </a:lnTo>
                    <a:lnTo>
                      <a:pt x="0" y="175"/>
                    </a:lnTo>
                    <a:lnTo>
                      <a:pt x="0" y="187"/>
                    </a:lnTo>
                    <a:lnTo>
                      <a:pt x="2" y="200"/>
                    </a:lnTo>
                    <a:lnTo>
                      <a:pt x="2" y="210"/>
                    </a:lnTo>
                    <a:lnTo>
                      <a:pt x="5" y="220"/>
                    </a:lnTo>
                    <a:lnTo>
                      <a:pt x="7" y="227"/>
                    </a:lnTo>
                    <a:lnTo>
                      <a:pt x="10" y="235"/>
                    </a:lnTo>
                    <a:lnTo>
                      <a:pt x="14" y="245"/>
                    </a:lnTo>
                    <a:lnTo>
                      <a:pt x="17" y="250"/>
                    </a:lnTo>
                    <a:lnTo>
                      <a:pt x="42" y="279"/>
                    </a:lnTo>
                    <a:lnTo>
                      <a:pt x="39" y="274"/>
                    </a:lnTo>
                    <a:lnTo>
                      <a:pt x="35" y="264"/>
                    </a:lnTo>
                    <a:lnTo>
                      <a:pt x="32" y="254"/>
                    </a:lnTo>
                    <a:lnTo>
                      <a:pt x="30" y="245"/>
                    </a:lnTo>
                    <a:lnTo>
                      <a:pt x="27" y="234"/>
                    </a:lnTo>
                    <a:lnTo>
                      <a:pt x="27" y="224"/>
                    </a:lnTo>
                    <a:lnTo>
                      <a:pt x="25" y="209"/>
                    </a:lnTo>
                    <a:lnTo>
                      <a:pt x="25" y="195"/>
                    </a:lnTo>
                    <a:lnTo>
                      <a:pt x="25" y="180"/>
                    </a:lnTo>
                    <a:lnTo>
                      <a:pt x="29" y="165"/>
                    </a:lnTo>
                    <a:lnTo>
                      <a:pt x="30" y="148"/>
                    </a:lnTo>
                    <a:lnTo>
                      <a:pt x="37" y="132"/>
                    </a:lnTo>
                    <a:lnTo>
                      <a:pt x="44" y="115"/>
                    </a:lnTo>
                    <a:lnTo>
                      <a:pt x="55" y="100"/>
                    </a:lnTo>
                    <a:lnTo>
                      <a:pt x="65" y="83"/>
                    </a:lnTo>
                    <a:lnTo>
                      <a:pt x="77" y="68"/>
                    </a:lnTo>
                    <a:lnTo>
                      <a:pt x="89" y="56"/>
                    </a:lnTo>
                    <a:lnTo>
                      <a:pt x="102" y="48"/>
                    </a:lnTo>
                    <a:lnTo>
                      <a:pt x="114" y="38"/>
                    </a:lnTo>
                    <a:lnTo>
                      <a:pt x="126" y="33"/>
                    </a:lnTo>
                    <a:lnTo>
                      <a:pt x="136" y="28"/>
                    </a:lnTo>
                    <a:lnTo>
                      <a:pt x="149" y="26"/>
                    </a:lnTo>
                    <a:lnTo>
                      <a:pt x="159" y="23"/>
                    </a:lnTo>
                    <a:lnTo>
                      <a:pt x="169" y="21"/>
                    </a:lnTo>
                    <a:lnTo>
                      <a:pt x="177" y="21"/>
                    </a:lnTo>
                    <a:lnTo>
                      <a:pt x="186" y="23"/>
                    </a:lnTo>
                    <a:lnTo>
                      <a:pt x="198" y="23"/>
                    </a:lnTo>
                    <a:lnTo>
                      <a:pt x="203" y="25"/>
                    </a:lnTo>
                    <a:lnTo>
                      <a:pt x="159" y="0"/>
                    </a:lnTo>
                    <a:lnTo>
                      <a:pt x="1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8" name="Freeform 1182"/>
              <p:cNvSpPr>
                <a:spLocks/>
              </p:cNvSpPr>
              <p:nvPr/>
            </p:nvSpPr>
            <p:spPr bwMode="auto">
              <a:xfrm>
                <a:off x="3913" y="2735"/>
                <a:ext cx="210" cy="169"/>
              </a:xfrm>
              <a:custGeom>
                <a:avLst/>
                <a:gdLst>
                  <a:gd name="T0" fmla="*/ 350 w 422"/>
                  <a:gd name="T1" fmla="*/ 303 h 336"/>
                  <a:gd name="T2" fmla="*/ 332 w 422"/>
                  <a:gd name="T3" fmla="*/ 293 h 336"/>
                  <a:gd name="T4" fmla="*/ 298 w 422"/>
                  <a:gd name="T5" fmla="*/ 276 h 336"/>
                  <a:gd name="T6" fmla="*/ 256 w 422"/>
                  <a:gd name="T7" fmla="*/ 254 h 336"/>
                  <a:gd name="T8" fmla="*/ 208 w 422"/>
                  <a:gd name="T9" fmla="*/ 227 h 336"/>
                  <a:gd name="T10" fmla="*/ 154 w 422"/>
                  <a:gd name="T11" fmla="*/ 199 h 336"/>
                  <a:gd name="T12" fmla="*/ 102 w 422"/>
                  <a:gd name="T13" fmla="*/ 170 h 336"/>
                  <a:gd name="T14" fmla="*/ 54 w 422"/>
                  <a:gd name="T15" fmla="*/ 142 h 336"/>
                  <a:gd name="T16" fmla="*/ 32 w 422"/>
                  <a:gd name="T17" fmla="*/ 124 h 336"/>
                  <a:gd name="T18" fmla="*/ 31 w 422"/>
                  <a:gd name="T19" fmla="*/ 100 h 336"/>
                  <a:gd name="T20" fmla="*/ 37 w 422"/>
                  <a:gd name="T21" fmla="*/ 80 h 336"/>
                  <a:gd name="T22" fmla="*/ 52 w 422"/>
                  <a:gd name="T23" fmla="*/ 57 h 336"/>
                  <a:gd name="T24" fmla="*/ 71 w 422"/>
                  <a:gd name="T25" fmla="*/ 42 h 336"/>
                  <a:gd name="T26" fmla="*/ 96 w 422"/>
                  <a:gd name="T27" fmla="*/ 35 h 336"/>
                  <a:gd name="T28" fmla="*/ 104 w 422"/>
                  <a:gd name="T29" fmla="*/ 35 h 336"/>
                  <a:gd name="T30" fmla="*/ 124 w 422"/>
                  <a:gd name="T31" fmla="*/ 47 h 336"/>
                  <a:gd name="T32" fmla="*/ 159 w 422"/>
                  <a:gd name="T33" fmla="*/ 67 h 336"/>
                  <a:gd name="T34" fmla="*/ 208 w 422"/>
                  <a:gd name="T35" fmla="*/ 95 h 336"/>
                  <a:gd name="T36" fmla="*/ 260 w 422"/>
                  <a:gd name="T37" fmla="*/ 127 h 336"/>
                  <a:gd name="T38" fmla="*/ 308 w 422"/>
                  <a:gd name="T39" fmla="*/ 157 h 336"/>
                  <a:gd name="T40" fmla="*/ 353 w 422"/>
                  <a:gd name="T41" fmla="*/ 184 h 336"/>
                  <a:gd name="T42" fmla="*/ 387 w 422"/>
                  <a:gd name="T43" fmla="*/ 206 h 336"/>
                  <a:gd name="T44" fmla="*/ 422 w 422"/>
                  <a:gd name="T45" fmla="*/ 197 h 336"/>
                  <a:gd name="T46" fmla="*/ 408 w 422"/>
                  <a:gd name="T47" fmla="*/ 189 h 336"/>
                  <a:gd name="T48" fmla="*/ 378 w 422"/>
                  <a:gd name="T49" fmla="*/ 167 h 336"/>
                  <a:gd name="T50" fmla="*/ 332 w 422"/>
                  <a:gd name="T51" fmla="*/ 137 h 336"/>
                  <a:gd name="T52" fmla="*/ 280 w 422"/>
                  <a:gd name="T53" fmla="*/ 104 h 336"/>
                  <a:gd name="T54" fmla="*/ 223 w 422"/>
                  <a:gd name="T55" fmla="*/ 67 h 336"/>
                  <a:gd name="T56" fmla="*/ 173 w 422"/>
                  <a:gd name="T57" fmla="*/ 38 h 336"/>
                  <a:gd name="T58" fmla="*/ 133 w 422"/>
                  <a:gd name="T59" fmla="*/ 13 h 336"/>
                  <a:gd name="T60" fmla="*/ 111 w 422"/>
                  <a:gd name="T61" fmla="*/ 2 h 336"/>
                  <a:gd name="T62" fmla="*/ 101 w 422"/>
                  <a:gd name="T63" fmla="*/ 0 h 336"/>
                  <a:gd name="T64" fmla="*/ 76 w 422"/>
                  <a:gd name="T65" fmla="*/ 3 h 336"/>
                  <a:gd name="T66" fmla="*/ 46 w 422"/>
                  <a:gd name="T67" fmla="*/ 18 h 336"/>
                  <a:gd name="T68" fmla="*/ 31 w 422"/>
                  <a:gd name="T69" fmla="*/ 32 h 336"/>
                  <a:gd name="T70" fmla="*/ 19 w 422"/>
                  <a:gd name="T71" fmla="*/ 52 h 336"/>
                  <a:gd name="T72" fmla="*/ 7 w 422"/>
                  <a:gd name="T73" fmla="*/ 72 h 336"/>
                  <a:gd name="T74" fmla="*/ 2 w 422"/>
                  <a:gd name="T75" fmla="*/ 90 h 336"/>
                  <a:gd name="T76" fmla="*/ 0 w 422"/>
                  <a:gd name="T77" fmla="*/ 107 h 336"/>
                  <a:gd name="T78" fmla="*/ 2 w 422"/>
                  <a:gd name="T79" fmla="*/ 124 h 336"/>
                  <a:gd name="T80" fmla="*/ 5 w 422"/>
                  <a:gd name="T81" fmla="*/ 145 h 336"/>
                  <a:gd name="T82" fmla="*/ 10 w 422"/>
                  <a:gd name="T83" fmla="*/ 154 h 336"/>
                  <a:gd name="T84" fmla="*/ 20 w 422"/>
                  <a:gd name="T85" fmla="*/ 159 h 336"/>
                  <a:gd name="T86" fmla="*/ 52 w 422"/>
                  <a:gd name="T87" fmla="*/ 177 h 336"/>
                  <a:gd name="T88" fmla="*/ 96 w 422"/>
                  <a:gd name="T89" fmla="*/ 201 h 336"/>
                  <a:gd name="T90" fmla="*/ 149 w 422"/>
                  <a:gd name="T91" fmla="*/ 232 h 336"/>
                  <a:gd name="T92" fmla="*/ 204 w 422"/>
                  <a:gd name="T93" fmla="*/ 262 h 336"/>
                  <a:gd name="T94" fmla="*/ 260 w 422"/>
                  <a:gd name="T95" fmla="*/ 293 h 336"/>
                  <a:gd name="T96" fmla="*/ 305 w 422"/>
                  <a:gd name="T97" fmla="*/ 318 h 336"/>
                  <a:gd name="T98" fmla="*/ 342 w 422"/>
                  <a:gd name="T99" fmla="*/ 336 h 336"/>
                  <a:gd name="T100" fmla="*/ 353 w 422"/>
                  <a:gd name="T101" fmla="*/ 30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2" h="336">
                    <a:moveTo>
                      <a:pt x="353" y="304"/>
                    </a:moveTo>
                    <a:lnTo>
                      <a:pt x="350" y="303"/>
                    </a:lnTo>
                    <a:lnTo>
                      <a:pt x="343" y="299"/>
                    </a:lnTo>
                    <a:lnTo>
                      <a:pt x="332" y="293"/>
                    </a:lnTo>
                    <a:lnTo>
                      <a:pt x="318" y="286"/>
                    </a:lnTo>
                    <a:lnTo>
                      <a:pt x="298" y="276"/>
                    </a:lnTo>
                    <a:lnTo>
                      <a:pt x="280" y="266"/>
                    </a:lnTo>
                    <a:lnTo>
                      <a:pt x="256" y="254"/>
                    </a:lnTo>
                    <a:lnTo>
                      <a:pt x="235" y="242"/>
                    </a:lnTo>
                    <a:lnTo>
                      <a:pt x="208" y="227"/>
                    </a:lnTo>
                    <a:lnTo>
                      <a:pt x="181" y="214"/>
                    </a:lnTo>
                    <a:lnTo>
                      <a:pt x="154" y="199"/>
                    </a:lnTo>
                    <a:lnTo>
                      <a:pt x="129" y="186"/>
                    </a:lnTo>
                    <a:lnTo>
                      <a:pt x="102" y="170"/>
                    </a:lnTo>
                    <a:lnTo>
                      <a:pt x="77" y="155"/>
                    </a:lnTo>
                    <a:lnTo>
                      <a:pt x="54" y="142"/>
                    </a:lnTo>
                    <a:lnTo>
                      <a:pt x="34" y="130"/>
                    </a:lnTo>
                    <a:lnTo>
                      <a:pt x="32" y="124"/>
                    </a:lnTo>
                    <a:lnTo>
                      <a:pt x="31" y="110"/>
                    </a:lnTo>
                    <a:lnTo>
                      <a:pt x="31" y="100"/>
                    </a:lnTo>
                    <a:lnTo>
                      <a:pt x="32" y="90"/>
                    </a:lnTo>
                    <a:lnTo>
                      <a:pt x="37" y="80"/>
                    </a:lnTo>
                    <a:lnTo>
                      <a:pt x="46" y="67"/>
                    </a:lnTo>
                    <a:lnTo>
                      <a:pt x="52" y="57"/>
                    </a:lnTo>
                    <a:lnTo>
                      <a:pt x="62" y="48"/>
                    </a:lnTo>
                    <a:lnTo>
                      <a:pt x="71" y="42"/>
                    </a:lnTo>
                    <a:lnTo>
                      <a:pt x="81" y="38"/>
                    </a:lnTo>
                    <a:lnTo>
                      <a:pt x="96" y="35"/>
                    </a:lnTo>
                    <a:lnTo>
                      <a:pt x="102" y="35"/>
                    </a:lnTo>
                    <a:lnTo>
                      <a:pt x="104" y="35"/>
                    </a:lnTo>
                    <a:lnTo>
                      <a:pt x="112" y="40"/>
                    </a:lnTo>
                    <a:lnTo>
                      <a:pt x="124" y="47"/>
                    </a:lnTo>
                    <a:lnTo>
                      <a:pt x="141" y="58"/>
                    </a:lnTo>
                    <a:lnTo>
                      <a:pt x="159" y="67"/>
                    </a:lnTo>
                    <a:lnTo>
                      <a:pt x="183" y="80"/>
                    </a:lnTo>
                    <a:lnTo>
                      <a:pt x="208" y="95"/>
                    </a:lnTo>
                    <a:lnTo>
                      <a:pt x="235" y="112"/>
                    </a:lnTo>
                    <a:lnTo>
                      <a:pt x="260" y="127"/>
                    </a:lnTo>
                    <a:lnTo>
                      <a:pt x="285" y="142"/>
                    </a:lnTo>
                    <a:lnTo>
                      <a:pt x="308" y="157"/>
                    </a:lnTo>
                    <a:lnTo>
                      <a:pt x="333" y="172"/>
                    </a:lnTo>
                    <a:lnTo>
                      <a:pt x="353" y="184"/>
                    </a:lnTo>
                    <a:lnTo>
                      <a:pt x="373" y="197"/>
                    </a:lnTo>
                    <a:lnTo>
                      <a:pt x="387" y="206"/>
                    </a:lnTo>
                    <a:lnTo>
                      <a:pt x="398" y="216"/>
                    </a:lnTo>
                    <a:lnTo>
                      <a:pt x="422" y="197"/>
                    </a:lnTo>
                    <a:lnTo>
                      <a:pt x="417" y="194"/>
                    </a:lnTo>
                    <a:lnTo>
                      <a:pt x="408" y="189"/>
                    </a:lnTo>
                    <a:lnTo>
                      <a:pt x="395" y="179"/>
                    </a:lnTo>
                    <a:lnTo>
                      <a:pt x="378" y="167"/>
                    </a:lnTo>
                    <a:lnTo>
                      <a:pt x="355" y="152"/>
                    </a:lnTo>
                    <a:lnTo>
                      <a:pt x="332" y="137"/>
                    </a:lnTo>
                    <a:lnTo>
                      <a:pt x="305" y="120"/>
                    </a:lnTo>
                    <a:lnTo>
                      <a:pt x="280" y="104"/>
                    </a:lnTo>
                    <a:lnTo>
                      <a:pt x="251" y="87"/>
                    </a:lnTo>
                    <a:lnTo>
                      <a:pt x="223" y="67"/>
                    </a:lnTo>
                    <a:lnTo>
                      <a:pt x="196" y="52"/>
                    </a:lnTo>
                    <a:lnTo>
                      <a:pt x="173" y="38"/>
                    </a:lnTo>
                    <a:lnTo>
                      <a:pt x="149" y="23"/>
                    </a:lnTo>
                    <a:lnTo>
                      <a:pt x="133" y="13"/>
                    </a:lnTo>
                    <a:lnTo>
                      <a:pt x="117" y="5"/>
                    </a:lnTo>
                    <a:lnTo>
                      <a:pt x="111" y="2"/>
                    </a:lnTo>
                    <a:lnTo>
                      <a:pt x="107" y="0"/>
                    </a:lnTo>
                    <a:lnTo>
                      <a:pt x="101" y="0"/>
                    </a:lnTo>
                    <a:lnTo>
                      <a:pt x="89" y="0"/>
                    </a:lnTo>
                    <a:lnTo>
                      <a:pt x="76" y="3"/>
                    </a:lnTo>
                    <a:lnTo>
                      <a:pt x="61" y="8"/>
                    </a:lnTo>
                    <a:lnTo>
                      <a:pt x="46" y="18"/>
                    </a:lnTo>
                    <a:lnTo>
                      <a:pt x="37" y="23"/>
                    </a:lnTo>
                    <a:lnTo>
                      <a:pt x="31" y="32"/>
                    </a:lnTo>
                    <a:lnTo>
                      <a:pt x="24" y="40"/>
                    </a:lnTo>
                    <a:lnTo>
                      <a:pt x="19" y="52"/>
                    </a:lnTo>
                    <a:lnTo>
                      <a:pt x="12" y="60"/>
                    </a:lnTo>
                    <a:lnTo>
                      <a:pt x="7" y="72"/>
                    </a:lnTo>
                    <a:lnTo>
                      <a:pt x="4" y="80"/>
                    </a:lnTo>
                    <a:lnTo>
                      <a:pt x="2" y="90"/>
                    </a:lnTo>
                    <a:lnTo>
                      <a:pt x="0" y="99"/>
                    </a:lnTo>
                    <a:lnTo>
                      <a:pt x="0" y="107"/>
                    </a:lnTo>
                    <a:lnTo>
                      <a:pt x="0" y="115"/>
                    </a:lnTo>
                    <a:lnTo>
                      <a:pt x="2" y="124"/>
                    </a:lnTo>
                    <a:lnTo>
                      <a:pt x="2" y="135"/>
                    </a:lnTo>
                    <a:lnTo>
                      <a:pt x="5" y="145"/>
                    </a:lnTo>
                    <a:lnTo>
                      <a:pt x="9" y="150"/>
                    </a:lnTo>
                    <a:lnTo>
                      <a:pt x="10" y="154"/>
                    </a:lnTo>
                    <a:lnTo>
                      <a:pt x="12" y="154"/>
                    </a:lnTo>
                    <a:lnTo>
                      <a:pt x="20" y="159"/>
                    </a:lnTo>
                    <a:lnTo>
                      <a:pt x="34" y="165"/>
                    </a:lnTo>
                    <a:lnTo>
                      <a:pt x="52" y="177"/>
                    </a:lnTo>
                    <a:lnTo>
                      <a:pt x="71" y="187"/>
                    </a:lnTo>
                    <a:lnTo>
                      <a:pt x="96" y="201"/>
                    </a:lnTo>
                    <a:lnTo>
                      <a:pt x="121" y="216"/>
                    </a:lnTo>
                    <a:lnTo>
                      <a:pt x="149" y="232"/>
                    </a:lnTo>
                    <a:lnTo>
                      <a:pt x="176" y="247"/>
                    </a:lnTo>
                    <a:lnTo>
                      <a:pt x="204" y="262"/>
                    </a:lnTo>
                    <a:lnTo>
                      <a:pt x="231" y="277"/>
                    </a:lnTo>
                    <a:lnTo>
                      <a:pt x="260" y="293"/>
                    </a:lnTo>
                    <a:lnTo>
                      <a:pt x="283" y="304"/>
                    </a:lnTo>
                    <a:lnTo>
                      <a:pt x="305" y="318"/>
                    </a:lnTo>
                    <a:lnTo>
                      <a:pt x="325" y="326"/>
                    </a:lnTo>
                    <a:lnTo>
                      <a:pt x="342" y="336"/>
                    </a:lnTo>
                    <a:lnTo>
                      <a:pt x="353" y="304"/>
                    </a:lnTo>
                    <a:lnTo>
                      <a:pt x="353"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99" name="Freeform 1183"/>
              <p:cNvSpPr>
                <a:spLocks/>
              </p:cNvSpPr>
              <p:nvPr/>
            </p:nvSpPr>
            <p:spPr bwMode="auto">
              <a:xfrm>
                <a:off x="3904" y="2746"/>
                <a:ext cx="198" cy="125"/>
              </a:xfrm>
              <a:custGeom>
                <a:avLst/>
                <a:gdLst>
                  <a:gd name="T0" fmla="*/ 396 w 396"/>
                  <a:gd name="T1" fmla="*/ 227 h 249"/>
                  <a:gd name="T2" fmla="*/ 391 w 396"/>
                  <a:gd name="T3" fmla="*/ 224 h 249"/>
                  <a:gd name="T4" fmla="*/ 381 w 396"/>
                  <a:gd name="T5" fmla="*/ 217 h 249"/>
                  <a:gd name="T6" fmla="*/ 365 w 396"/>
                  <a:gd name="T7" fmla="*/ 207 h 249"/>
                  <a:gd name="T8" fmla="*/ 345 w 396"/>
                  <a:gd name="T9" fmla="*/ 195 h 249"/>
                  <a:gd name="T10" fmla="*/ 319 w 396"/>
                  <a:gd name="T11" fmla="*/ 179 h 249"/>
                  <a:gd name="T12" fmla="*/ 291 w 396"/>
                  <a:gd name="T13" fmla="*/ 162 h 249"/>
                  <a:gd name="T14" fmla="*/ 259 w 396"/>
                  <a:gd name="T15" fmla="*/ 143 h 249"/>
                  <a:gd name="T16" fmla="*/ 229 w 396"/>
                  <a:gd name="T17" fmla="*/ 125 h 249"/>
                  <a:gd name="T18" fmla="*/ 196 w 396"/>
                  <a:gd name="T19" fmla="*/ 103 h 249"/>
                  <a:gd name="T20" fmla="*/ 162 w 396"/>
                  <a:gd name="T21" fmla="*/ 83 h 249"/>
                  <a:gd name="T22" fmla="*/ 132 w 396"/>
                  <a:gd name="T23" fmla="*/ 65 h 249"/>
                  <a:gd name="T24" fmla="*/ 104 w 396"/>
                  <a:gd name="T25" fmla="*/ 46 h 249"/>
                  <a:gd name="T26" fmla="*/ 77 w 396"/>
                  <a:gd name="T27" fmla="*/ 31 h 249"/>
                  <a:gd name="T28" fmla="*/ 54 w 396"/>
                  <a:gd name="T29" fmla="*/ 18 h 249"/>
                  <a:gd name="T30" fmla="*/ 35 w 396"/>
                  <a:gd name="T31" fmla="*/ 6 h 249"/>
                  <a:gd name="T32" fmla="*/ 23 w 396"/>
                  <a:gd name="T33" fmla="*/ 0 h 249"/>
                  <a:gd name="T34" fmla="*/ 18 w 396"/>
                  <a:gd name="T35" fmla="*/ 0 h 249"/>
                  <a:gd name="T36" fmla="*/ 12 w 396"/>
                  <a:gd name="T37" fmla="*/ 5 h 249"/>
                  <a:gd name="T38" fmla="*/ 7 w 396"/>
                  <a:gd name="T39" fmla="*/ 8 h 249"/>
                  <a:gd name="T40" fmla="*/ 3 w 396"/>
                  <a:gd name="T41" fmla="*/ 15 h 249"/>
                  <a:gd name="T42" fmla="*/ 0 w 396"/>
                  <a:gd name="T43" fmla="*/ 21 h 249"/>
                  <a:gd name="T44" fmla="*/ 0 w 396"/>
                  <a:gd name="T45" fmla="*/ 31 h 249"/>
                  <a:gd name="T46" fmla="*/ 7 w 396"/>
                  <a:gd name="T47" fmla="*/ 36 h 249"/>
                  <a:gd name="T48" fmla="*/ 15 w 396"/>
                  <a:gd name="T49" fmla="*/ 38 h 249"/>
                  <a:gd name="T50" fmla="*/ 27 w 396"/>
                  <a:gd name="T51" fmla="*/ 46 h 249"/>
                  <a:gd name="T52" fmla="*/ 40 w 396"/>
                  <a:gd name="T53" fmla="*/ 53 h 249"/>
                  <a:gd name="T54" fmla="*/ 57 w 396"/>
                  <a:gd name="T55" fmla="*/ 65 h 249"/>
                  <a:gd name="T56" fmla="*/ 75 w 396"/>
                  <a:gd name="T57" fmla="*/ 73 h 249"/>
                  <a:gd name="T58" fmla="*/ 95 w 396"/>
                  <a:gd name="T59" fmla="*/ 85 h 249"/>
                  <a:gd name="T60" fmla="*/ 115 w 396"/>
                  <a:gd name="T61" fmla="*/ 95 h 249"/>
                  <a:gd name="T62" fmla="*/ 135 w 396"/>
                  <a:gd name="T63" fmla="*/ 108 h 249"/>
                  <a:gd name="T64" fmla="*/ 156 w 396"/>
                  <a:gd name="T65" fmla="*/ 118 h 249"/>
                  <a:gd name="T66" fmla="*/ 176 w 396"/>
                  <a:gd name="T67" fmla="*/ 132 h 249"/>
                  <a:gd name="T68" fmla="*/ 194 w 396"/>
                  <a:gd name="T69" fmla="*/ 143 h 249"/>
                  <a:gd name="T70" fmla="*/ 214 w 396"/>
                  <a:gd name="T71" fmla="*/ 155 h 249"/>
                  <a:gd name="T72" fmla="*/ 232 w 396"/>
                  <a:gd name="T73" fmla="*/ 165 h 249"/>
                  <a:gd name="T74" fmla="*/ 249 w 396"/>
                  <a:gd name="T75" fmla="*/ 175 h 249"/>
                  <a:gd name="T76" fmla="*/ 263 w 396"/>
                  <a:gd name="T77" fmla="*/ 182 h 249"/>
                  <a:gd name="T78" fmla="*/ 276 w 396"/>
                  <a:gd name="T79" fmla="*/ 190 h 249"/>
                  <a:gd name="T80" fmla="*/ 289 w 396"/>
                  <a:gd name="T81" fmla="*/ 197 h 249"/>
                  <a:gd name="T82" fmla="*/ 303 w 396"/>
                  <a:gd name="T83" fmla="*/ 205 h 249"/>
                  <a:gd name="T84" fmla="*/ 313 w 396"/>
                  <a:gd name="T85" fmla="*/ 210 h 249"/>
                  <a:gd name="T86" fmla="*/ 323 w 396"/>
                  <a:gd name="T87" fmla="*/ 217 h 249"/>
                  <a:gd name="T88" fmla="*/ 333 w 396"/>
                  <a:gd name="T89" fmla="*/ 222 h 249"/>
                  <a:gd name="T90" fmla="*/ 343 w 396"/>
                  <a:gd name="T91" fmla="*/ 229 h 249"/>
                  <a:gd name="T92" fmla="*/ 356 w 396"/>
                  <a:gd name="T93" fmla="*/ 237 h 249"/>
                  <a:gd name="T94" fmla="*/ 366 w 396"/>
                  <a:gd name="T95" fmla="*/ 244 h 249"/>
                  <a:gd name="T96" fmla="*/ 373 w 396"/>
                  <a:gd name="T97" fmla="*/ 247 h 249"/>
                  <a:gd name="T98" fmla="*/ 376 w 396"/>
                  <a:gd name="T99" fmla="*/ 249 h 249"/>
                  <a:gd name="T100" fmla="*/ 396 w 396"/>
                  <a:gd name="T101" fmla="*/ 227 h 249"/>
                  <a:gd name="T102" fmla="*/ 396 w 396"/>
                  <a:gd name="T103"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6" h="249">
                    <a:moveTo>
                      <a:pt x="396" y="227"/>
                    </a:moveTo>
                    <a:lnTo>
                      <a:pt x="391" y="224"/>
                    </a:lnTo>
                    <a:lnTo>
                      <a:pt x="381" y="217"/>
                    </a:lnTo>
                    <a:lnTo>
                      <a:pt x="365" y="207"/>
                    </a:lnTo>
                    <a:lnTo>
                      <a:pt x="345" y="195"/>
                    </a:lnTo>
                    <a:lnTo>
                      <a:pt x="319" y="179"/>
                    </a:lnTo>
                    <a:lnTo>
                      <a:pt x="291" y="162"/>
                    </a:lnTo>
                    <a:lnTo>
                      <a:pt x="259" y="143"/>
                    </a:lnTo>
                    <a:lnTo>
                      <a:pt x="229" y="125"/>
                    </a:lnTo>
                    <a:lnTo>
                      <a:pt x="196" y="103"/>
                    </a:lnTo>
                    <a:lnTo>
                      <a:pt x="162" y="83"/>
                    </a:lnTo>
                    <a:lnTo>
                      <a:pt x="132" y="65"/>
                    </a:lnTo>
                    <a:lnTo>
                      <a:pt x="104" y="46"/>
                    </a:lnTo>
                    <a:lnTo>
                      <a:pt x="77" y="31"/>
                    </a:lnTo>
                    <a:lnTo>
                      <a:pt x="54" y="18"/>
                    </a:lnTo>
                    <a:lnTo>
                      <a:pt x="35" y="6"/>
                    </a:lnTo>
                    <a:lnTo>
                      <a:pt x="23" y="0"/>
                    </a:lnTo>
                    <a:lnTo>
                      <a:pt x="18" y="0"/>
                    </a:lnTo>
                    <a:lnTo>
                      <a:pt x="12" y="5"/>
                    </a:lnTo>
                    <a:lnTo>
                      <a:pt x="7" y="8"/>
                    </a:lnTo>
                    <a:lnTo>
                      <a:pt x="3" y="15"/>
                    </a:lnTo>
                    <a:lnTo>
                      <a:pt x="0" y="21"/>
                    </a:lnTo>
                    <a:lnTo>
                      <a:pt x="0" y="31"/>
                    </a:lnTo>
                    <a:lnTo>
                      <a:pt x="7" y="36"/>
                    </a:lnTo>
                    <a:lnTo>
                      <a:pt x="15" y="38"/>
                    </a:lnTo>
                    <a:lnTo>
                      <a:pt x="27" y="46"/>
                    </a:lnTo>
                    <a:lnTo>
                      <a:pt x="40" y="53"/>
                    </a:lnTo>
                    <a:lnTo>
                      <a:pt x="57" y="65"/>
                    </a:lnTo>
                    <a:lnTo>
                      <a:pt x="75" y="73"/>
                    </a:lnTo>
                    <a:lnTo>
                      <a:pt x="95" y="85"/>
                    </a:lnTo>
                    <a:lnTo>
                      <a:pt x="115" y="95"/>
                    </a:lnTo>
                    <a:lnTo>
                      <a:pt x="135" y="108"/>
                    </a:lnTo>
                    <a:lnTo>
                      <a:pt x="156" y="118"/>
                    </a:lnTo>
                    <a:lnTo>
                      <a:pt x="176" y="132"/>
                    </a:lnTo>
                    <a:lnTo>
                      <a:pt x="194" y="143"/>
                    </a:lnTo>
                    <a:lnTo>
                      <a:pt x="214" y="155"/>
                    </a:lnTo>
                    <a:lnTo>
                      <a:pt x="232" y="165"/>
                    </a:lnTo>
                    <a:lnTo>
                      <a:pt x="249" y="175"/>
                    </a:lnTo>
                    <a:lnTo>
                      <a:pt x="263" y="182"/>
                    </a:lnTo>
                    <a:lnTo>
                      <a:pt x="276" y="190"/>
                    </a:lnTo>
                    <a:lnTo>
                      <a:pt x="289" y="197"/>
                    </a:lnTo>
                    <a:lnTo>
                      <a:pt x="303" y="205"/>
                    </a:lnTo>
                    <a:lnTo>
                      <a:pt x="313" y="210"/>
                    </a:lnTo>
                    <a:lnTo>
                      <a:pt x="323" y="217"/>
                    </a:lnTo>
                    <a:lnTo>
                      <a:pt x="333" y="222"/>
                    </a:lnTo>
                    <a:lnTo>
                      <a:pt x="343" y="229"/>
                    </a:lnTo>
                    <a:lnTo>
                      <a:pt x="356" y="237"/>
                    </a:lnTo>
                    <a:lnTo>
                      <a:pt x="366" y="244"/>
                    </a:lnTo>
                    <a:lnTo>
                      <a:pt x="373" y="247"/>
                    </a:lnTo>
                    <a:lnTo>
                      <a:pt x="376" y="249"/>
                    </a:lnTo>
                    <a:lnTo>
                      <a:pt x="396" y="227"/>
                    </a:lnTo>
                    <a:lnTo>
                      <a:pt x="396"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0" name="Freeform 1184"/>
              <p:cNvSpPr>
                <a:spLocks/>
              </p:cNvSpPr>
              <p:nvPr/>
            </p:nvSpPr>
            <p:spPr bwMode="auto">
              <a:xfrm>
                <a:off x="3878" y="2676"/>
                <a:ext cx="56" cy="39"/>
              </a:xfrm>
              <a:custGeom>
                <a:avLst/>
                <a:gdLst>
                  <a:gd name="T0" fmla="*/ 0 w 114"/>
                  <a:gd name="T1" fmla="*/ 49 h 77"/>
                  <a:gd name="T2" fmla="*/ 39 w 114"/>
                  <a:gd name="T3" fmla="*/ 77 h 77"/>
                  <a:gd name="T4" fmla="*/ 114 w 114"/>
                  <a:gd name="T5" fmla="*/ 30 h 77"/>
                  <a:gd name="T6" fmla="*/ 67 w 114"/>
                  <a:gd name="T7" fmla="*/ 0 h 77"/>
                  <a:gd name="T8" fmla="*/ 37 w 114"/>
                  <a:gd name="T9" fmla="*/ 15 h 77"/>
                  <a:gd name="T10" fmla="*/ 72 w 114"/>
                  <a:gd name="T11" fmla="*/ 45 h 77"/>
                  <a:gd name="T12" fmla="*/ 27 w 114"/>
                  <a:gd name="T13" fmla="*/ 22 h 77"/>
                  <a:gd name="T14" fmla="*/ 0 w 114"/>
                  <a:gd name="T15" fmla="*/ 49 h 77"/>
                  <a:gd name="T16" fmla="*/ 0 w 114"/>
                  <a:gd name="T17" fmla="*/ 4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7">
                    <a:moveTo>
                      <a:pt x="0" y="49"/>
                    </a:moveTo>
                    <a:lnTo>
                      <a:pt x="39" y="77"/>
                    </a:lnTo>
                    <a:lnTo>
                      <a:pt x="114" y="30"/>
                    </a:lnTo>
                    <a:lnTo>
                      <a:pt x="67" y="0"/>
                    </a:lnTo>
                    <a:lnTo>
                      <a:pt x="37" y="15"/>
                    </a:lnTo>
                    <a:lnTo>
                      <a:pt x="72" y="45"/>
                    </a:lnTo>
                    <a:lnTo>
                      <a:pt x="27" y="22"/>
                    </a:lnTo>
                    <a:lnTo>
                      <a:pt x="0" y="49"/>
                    </a:lnTo>
                    <a:lnTo>
                      <a:pt x="0" y="49"/>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1" name="Freeform 1185"/>
              <p:cNvSpPr>
                <a:spLocks/>
              </p:cNvSpPr>
              <p:nvPr/>
            </p:nvSpPr>
            <p:spPr bwMode="auto">
              <a:xfrm>
                <a:off x="3906" y="2694"/>
                <a:ext cx="76" cy="46"/>
              </a:xfrm>
              <a:custGeom>
                <a:avLst/>
                <a:gdLst>
                  <a:gd name="T0" fmla="*/ 0 w 152"/>
                  <a:gd name="T1" fmla="*/ 47 h 92"/>
                  <a:gd name="T2" fmla="*/ 47 w 152"/>
                  <a:gd name="T3" fmla="*/ 92 h 92"/>
                  <a:gd name="T4" fmla="*/ 67 w 152"/>
                  <a:gd name="T5" fmla="*/ 81 h 92"/>
                  <a:gd name="T6" fmla="*/ 92 w 152"/>
                  <a:gd name="T7" fmla="*/ 72 h 92"/>
                  <a:gd name="T8" fmla="*/ 120 w 152"/>
                  <a:gd name="T9" fmla="*/ 69 h 92"/>
                  <a:gd name="T10" fmla="*/ 144 w 152"/>
                  <a:gd name="T11" fmla="*/ 76 h 92"/>
                  <a:gd name="T12" fmla="*/ 152 w 152"/>
                  <a:gd name="T13" fmla="*/ 9 h 92"/>
                  <a:gd name="T14" fmla="*/ 104 w 152"/>
                  <a:gd name="T15" fmla="*/ 0 h 92"/>
                  <a:gd name="T16" fmla="*/ 70 w 152"/>
                  <a:gd name="T17" fmla="*/ 4 h 92"/>
                  <a:gd name="T18" fmla="*/ 75 w 152"/>
                  <a:gd name="T19" fmla="*/ 64 h 92"/>
                  <a:gd name="T20" fmla="*/ 49 w 152"/>
                  <a:gd name="T21" fmla="*/ 10 h 92"/>
                  <a:gd name="T22" fmla="*/ 23 w 152"/>
                  <a:gd name="T23" fmla="*/ 24 h 92"/>
                  <a:gd name="T24" fmla="*/ 0 w 152"/>
                  <a:gd name="T25" fmla="*/ 47 h 92"/>
                  <a:gd name="T26" fmla="*/ 0 w 152"/>
                  <a:gd name="T27" fmla="*/ 4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92">
                    <a:moveTo>
                      <a:pt x="0" y="47"/>
                    </a:moveTo>
                    <a:lnTo>
                      <a:pt x="47" y="92"/>
                    </a:lnTo>
                    <a:lnTo>
                      <a:pt x="67" y="81"/>
                    </a:lnTo>
                    <a:lnTo>
                      <a:pt x="92" y="72"/>
                    </a:lnTo>
                    <a:lnTo>
                      <a:pt x="120" y="69"/>
                    </a:lnTo>
                    <a:lnTo>
                      <a:pt x="144" y="76"/>
                    </a:lnTo>
                    <a:lnTo>
                      <a:pt x="152" y="9"/>
                    </a:lnTo>
                    <a:lnTo>
                      <a:pt x="104" y="0"/>
                    </a:lnTo>
                    <a:lnTo>
                      <a:pt x="70" y="4"/>
                    </a:lnTo>
                    <a:lnTo>
                      <a:pt x="75" y="64"/>
                    </a:lnTo>
                    <a:lnTo>
                      <a:pt x="49" y="10"/>
                    </a:lnTo>
                    <a:lnTo>
                      <a:pt x="23" y="24"/>
                    </a:lnTo>
                    <a:lnTo>
                      <a:pt x="0" y="47"/>
                    </a:lnTo>
                    <a:lnTo>
                      <a:pt x="0" y="47"/>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2" name="Freeform 1186"/>
              <p:cNvSpPr>
                <a:spLocks/>
              </p:cNvSpPr>
              <p:nvPr/>
            </p:nvSpPr>
            <p:spPr bwMode="auto">
              <a:xfrm>
                <a:off x="3959" y="2761"/>
                <a:ext cx="144" cy="86"/>
              </a:xfrm>
              <a:custGeom>
                <a:avLst/>
                <a:gdLst>
                  <a:gd name="T0" fmla="*/ 10 w 290"/>
                  <a:gd name="T1" fmla="*/ 5 h 170"/>
                  <a:gd name="T2" fmla="*/ 117 w 290"/>
                  <a:gd name="T3" fmla="*/ 65 h 170"/>
                  <a:gd name="T4" fmla="*/ 290 w 290"/>
                  <a:gd name="T5" fmla="*/ 165 h 170"/>
                  <a:gd name="T6" fmla="*/ 286 w 290"/>
                  <a:gd name="T7" fmla="*/ 170 h 170"/>
                  <a:gd name="T8" fmla="*/ 189 w 290"/>
                  <a:gd name="T9" fmla="*/ 113 h 170"/>
                  <a:gd name="T10" fmla="*/ 41 w 290"/>
                  <a:gd name="T11" fmla="*/ 25 h 170"/>
                  <a:gd name="T12" fmla="*/ 0 w 290"/>
                  <a:gd name="T13" fmla="*/ 0 h 170"/>
                  <a:gd name="T14" fmla="*/ 10 w 290"/>
                  <a:gd name="T15" fmla="*/ 5 h 170"/>
                  <a:gd name="T16" fmla="*/ 10 w 290"/>
                  <a:gd name="T17" fmla="*/ 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170">
                    <a:moveTo>
                      <a:pt x="10" y="5"/>
                    </a:moveTo>
                    <a:lnTo>
                      <a:pt x="117" y="65"/>
                    </a:lnTo>
                    <a:lnTo>
                      <a:pt x="290" y="165"/>
                    </a:lnTo>
                    <a:lnTo>
                      <a:pt x="286" y="170"/>
                    </a:lnTo>
                    <a:lnTo>
                      <a:pt x="189" y="113"/>
                    </a:lnTo>
                    <a:lnTo>
                      <a:pt x="41" y="25"/>
                    </a:lnTo>
                    <a:lnTo>
                      <a:pt x="0" y="0"/>
                    </a:lnTo>
                    <a:lnTo>
                      <a:pt x="10" y="5"/>
                    </a:lnTo>
                    <a:lnTo>
                      <a:pt x="10" y="5"/>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3" name="Freeform 1187"/>
              <p:cNvSpPr>
                <a:spLocks/>
              </p:cNvSpPr>
              <p:nvPr/>
            </p:nvSpPr>
            <p:spPr bwMode="auto">
              <a:xfrm>
                <a:off x="4123" y="2835"/>
                <a:ext cx="134" cy="79"/>
              </a:xfrm>
              <a:custGeom>
                <a:avLst/>
                <a:gdLst>
                  <a:gd name="T0" fmla="*/ 68 w 267"/>
                  <a:gd name="T1" fmla="*/ 0 h 157"/>
                  <a:gd name="T2" fmla="*/ 167 w 267"/>
                  <a:gd name="T3" fmla="*/ 55 h 157"/>
                  <a:gd name="T4" fmla="*/ 267 w 267"/>
                  <a:gd name="T5" fmla="*/ 110 h 157"/>
                  <a:gd name="T6" fmla="*/ 251 w 267"/>
                  <a:gd name="T7" fmla="*/ 122 h 157"/>
                  <a:gd name="T8" fmla="*/ 227 w 267"/>
                  <a:gd name="T9" fmla="*/ 144 h 157"/>
                  <a:gd name="T10" fmla="*/ 217 w 267"/>
                  <a:gd name="T11" fmla="*/ 157 h 157"/>
                  <a:gd name="T12" fmla="*/ 117 w 267"/>
                  <a:gd name="T13" fmla="*/ 109 h 157"/>
                  <a:gd name="T14" fmla="*/ 0 w 267"/>
                  <a:gd name="T15" fmla="*/ 38 h 157"/>
                  <a:gd name="T16" fmla="*/ 17 w 267"/>
                  <a:gd name="T17" fmla="*/ 23 h 157"/>
                  <a:gd name="T18" fmla="*/ 30 w 267"/>
                  <a:gd name="T19" fmla="*/ 17 h 157"/>
                  <a:gd name="T20" fmla="*/ 212 w 267"/>
                  <a:gd name="T21" fmla="*/ 117 h 157"/>
                  <a:gd name="T22" fmla="*/ 42 w 267"/>
                  <a:gd name="T23" fmla="*/ 8 h 157"/>
                  <a:gd name="T24" fmla="*/ 55 w 267"/>
                  <a:gd name="T25" fmla="*/ 3 h 157"/>
                  <a:gd name="T26" fmla="*/ 68 w 267"/>
                  <a:gd name="T27" fmla="*/ 0 h 157"/>
                  <a:gd name="T28" fmla="*/ 68 w 267"/>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7" h="157">
                    <a:moveTo>
                      <a:pt x="68" y="0"/>
                    </a:moveTo>
                    <a:lnTo>
                      <a:pt x="167" y="55"/>
                    </a:lnTo>
                    <a:lnTo>
                      <a:pt x="267" y="110"/>
                    </a:lnTo>
                    <a:lnTo>
                      <a:pt x="251" y="122"/>
                    </a:lnTo>
                    <a:lnTo>
                      <a:pt x="227" y="144"/>
                    </a:lnTo>
                    <a:lnTo>
                      <a:pt x="217" y="157"/>
                    </a:lnTo>
                    <a:lnTo>
                      <a:pt x="117" y="109"/>
                    </a:lnTo>
                    <a:lnTo>
                      <a:pt x="0" y="38"/>
                    </a:lnTo>
                    <a:lnTo>
                      <a:pt x="17" y="23"/>
                    </a:lnTo>
                    <a:lnTo>
                      <a:pt x="30" y="17"/>
                    </a:lnTo>
                    <a:lnTo>
                      <a:pt x="212" y="117"/>
                    </a:lnTo>
                    <a:lnTo>
                      <a:pt x="42" y="8"/>
                    </a:lnTo>
                    <a:lnTo>
                      <a:pt x="55" y="3"/>
                    </a:lnTo>
                    <a:lnTo>
                      <a:pt x="68" y="0"/>
                    </a:lnTo>
                    <a:lnTo>
                      <a:pt x="68" y="0"/>
                    </a:lnTo>
                    <a:close/>
                  </a:path>
                </a:pathLst>
              </a:custGeom>
              <a:solidFill>
                <a:srgbClr val="D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4" name="Freeform 1188"/>
              <p:cNvSpPr>
                <a:spLocks/>
              </p:cNvSpPr>
              <p:nvPr/>
            </p:nvSpPr>
            <p:spPr bwMode="auto">
              <a:xfrm>
                <a:off x="3849" y="2677"/>
                <a:ext cx="167" cy="186"/>
              </a:xfrm>
              <a:custGeom>
                <a:avLst/>
                <a:gdLst>
                  <a:gd name="T0" fmla="*/ 206 w 333"/>
                  <a:gd name="T1" fmla="*/ 304 h 373"/>
                  <a:gd name="T2" fmla="*/ 179 w 333"/>
                  <a:gd name="T3" fmla="*/ 323 h 373"/>
                  <a:gd name="T4" fmla="*/ 152 w 333"/>
                  <a:gd name="T5" fmla="*/ 331 h 373"/>
                  <a:gd name="T6" fmla="*/ 132 w 333"/>
                  <a:gd name="T7" fmla="*/ 333 h 373"/>
                  <a:gd name="T8" fmla="*/ 111 w 333"/>
                  <a:gd name="T9" fmla="*/ 333 h 373"/>
                  <a:gd name="T10" fmla="*/ 87 w 333"/>
                  <a:gd name="T11" fmla="*/ 329 h 373"/>
                  <a:gd name="T12" fmla="*/ 61 w 333"/>
                  <a:gd name="T13" fmla="*/ 321 h 373"/>
                  <a:gd name="T14" fmla="*/ 42 w 333"/>
                  <a:gd name="T15" fmla="*/ 301 h 373"/>
                  <a:gd name="T16" fmla="*/ 32 w 333"/>
                  <a:gd name="T17" fmla="*/ 276 h 373"/>
                  <a:gd name="T18" fmla="*/ 29 w 333"/>
                  <a:gd name="T19" fmla="*/ 247 h 373"/>
                  <a:gd name="T20" fmla="*/ 30 w 333"/>
                  <a:gd name="T21" fmla="*/ 214 h 373"/>
                  <a:gd name="T22" fmla="*/ 40 w 333"/>
                  <a:gd name="T23" fmla="*/ 182 h 373"/>
                  <a:gd name="T24" fmla="*/ 54 w 333"/>
                  <a:gd name="T25" fmla="*/ 149 h 373"/>
                  <a:gd name="T26" fmla="*/ 74 w 333"/>
                  <a:gd name="T27" fmla="*/ 119 h 373"/>
                  <a:gd name="T28" fmla="*/ 96 w 333"/>
                  <a:gd name="T29" fmla="*/ 95 h 373"/>
                  <a:gd name="T30" fmla="*/ 119 w 333"/>
                  <a:gd name="T31" fmla="*/ 75 h 373"/>
                  <a:gd name="T32" fmla="*/ 142 w 333"/>
                  <a:gd name="T33" fmla="*/ 58 h 373"/>
                  <a:gd name="T34" fmla="*/ 168 w 333"/>
                  <a:gd name="T35" fmla="*/ 48 h 373"/>
                  <a:gd name="T36" fmla="*/ 193 w 333"/>
                  <a:gd name="T37" fmla="*/ 40 h 373"/>
                  <a:gd name="T38" fmla="*/ 216 w 333"/>
                  <a:gd name="T39" fmla="*/ 37 h 373"/>
                  <a:gd name="T40" fmla="*/ 239 w 333"/>
                  <a:gd name="T41" fmla="*/ 37 h 373"/>
                  <a:gd name="T42" fmla="*/ 260 w 333"/>
                  <a:gd name="T43" fmla="*/ 42 h 373"/>
                  <a:gd name="T44" fmla="*/ 286 w 333"/>
                  <a:gd name="T45" fmla="*/ 57 h 373"/>
                  <a:gd name="T46" fmla="*/ 300 w 333"/>
                  <a:gd name="T47" fmla="*/ 80 h 373"/>
                  <a:gd name="T48" fmla="*/ 305 w 333"/>
                  <a:gd name="T49" fmla="*/ 99 h 373"/>
                  <a:gd name="T50" fmla="*/ 306 w 333"/>
                  <a:gd name="T51" fmla="*/ 117 h 373"/>
                  <a:gd name="T52" fmla="*/ 306 w 333"/>
                  <a:gd name="T53" fmla="*/ 135 h 373"/>
                  <a:gd name="T54" fmla="*/ 303 w 333"/>
                  <a:gd name="T55" fmla="*/ 159 h 373"/>
                  <a:gd name="T56" fmla="*/ 320 w 333"/>
                  <a:gd name="T57" fmla="*/ 190 h 373"/>
                  <a:gd name="T58" fmla="*/ 320 w 333"/>
                  <a:gd name="T59" fmla="*/ 184 h 373"/>
                  <a:gd name="T60" fmla="*/ 325 w 333"/>
                  <a:gd name="T61" fmla="*/ 170 h 373"/>
                  <a:gd name="T62" fmla="*/ 328 w 333"/>
                  <a:gd name="T63" fmla="*/ 147 h 373"/>
                  <a:gd name="T64" fmla="*/ 333 w 333"/>
                  <a:gd name="T65" fmla="*/ 120 h 373"/>
                  <a:gd name="T66" fmla="*/ 331 w 333"/>
                  <a:gd name="T67" fmla="*/ 92 h 373"/>
                  <a:gd name="T68" fmla="*/ 326 w 333"/>
                  <a:gd name="T69" fmla="*/ 63 h 373"/>
                  <a:gd name="T70" fmla="*/ 311 w 333"/>
                  <a:gd name="T71" fmla="*/ 37 h 373"/>
                  <a:gd name="T72" fmla="*/ 286 w 333"/>
                  <a:gd name="T73" fmla="*/ 18 h 373"/>
                  <a:gd name="T74" fmla="*/ 253 w 333"/>
                  <a:gd name="T75" fmla="*/ 3 h 373"/>
                  <a:gd name="T76" fmla="*/ 221 w 333"/>
                  <a:gd name="T77" fmla="*/ 0 h 373"/>
                  <a:gd name="T78" fmla="*/ 186 w 333"/>
                  <a:gd name="T79" fmla="*/ 5 h 373"/>
                  <a:gd name="T80" fmla="*/ 154 w 333"/>
                  <a:gd name="T81" fmla="*/ 18 h 373"/>
                  <a:gd name="T82" fmla="*/ 121 w 333"/>
                  <a:gd name="T83" fmla="*/ 37 h 373"/>
                  <a:gd name="T84" fmla="*/ 91 w 333"/>
                  <a:gd name="T85" fmla="*/ 62 h 373"/>
                  <a:gd name="T86" fmla="*/ 62 w 333"/>
                  <a:gd name="T87" fmla="*/ 92 h 373"/>
                  <a:gd name="T88" fmla="*/ 40 w 333"/>
                  <a:gd name="T89" fmla="*/ 130 h 373"/>
                  <a:gd name="T90" fmla="*/ 19 w 333"/>
                  <a:gd name="T91" fmla="*/ 167 h 373"/>
                  <a:gd name="T92" fmla="*/ 7 w 333"/>
                  <a:gd name="T93" fmla="*/ 204 h 373"/>
                  <a:gd name="T94" fmla="*/ 2 w 333"/>
                  <a:gd name="T95" fmla="*/ 236 h 373"/>
                  <a:gd name="T96" fmla="*/ 4 w 333"/>
                  <a:gd name="T97" fmla="*/ 269 h 373"/>
                  <a:gd name="T98" fmla="*/ 9 w 333"/>
                  <a:gd name="T99" fmla="*/ 296 h 373"/>
                  <a:gd name="T100" fmla="*/ 20 w 333"/>
                  <a:gd name="T101" fmla="*/ 321 h 373"/>
                  <a:gd name="T102" fmla="*/ 35 w 333"/>
                  <a:gd name="T103" fmla="*/ 341 h 373"/>
                  <a:gd name="T104" fmla="*/ 57 w 333"/>
                  <a:gd name="T105" fmla="*/ 358 h 373"/>
                  <a:gd name="T106" fmla="*/ 77 w 333"/>
                  <a:gd name="T107" fmla="*/ 368 h 373"/>
                  <a:gd name="T108" fmla="*/ 101 w 333"/>
                  <a:gd name="T109" fmla="*/ 373 h 373"/>
                  <a:gd name="T110" fmla="*/ 126 w 333"/>
                  <a:gd name="T111" fmla="*/ 373 h 373"/>
                  <a:gd name="T112" fmla="*/ 151 w 333"/>
                  <a:gd name="T113" fmla="*/ 369 h 373"/>
                  <a:gd name="T114" fmla="*/ 174 w 333"/>
                  <a:gd name="T115" fmla="*/ 361 h 373"/>
                  <a:gd name="T116" fmla="*/ 199 w 333"/>
                  <a:gd name="T117" fmla="*/ 349 h 373"/>
                  <a:gd name="T118" fmla="*/ 223 w 333"/>
                  <a:gd name="T119" fmla="*/ 334 h 373"/>
                  <a:gd name="T120" fmla="*/ 244 w 333"/>
                  <a:gd name="T121" fmla="*/ 316 h 373"/>
                  <a:gd name="T122" fmla="*/ 218 w 333"/>
                  <a:gd name="T123" fmla="*/ 29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373">
                    <a:moveTo>
                      <a:pt x="218" y="296"/>
                    </a:moveTo>
                    <a:lnTo>
                      <a:pt x="206" y="304"/>
                    </a:lnTo>
                    <a:lnTo>
                      <a:pt x="194" y="314"/>
                    </a:lnTo>
                    <a:lnTo>
                      <a:pt x="179" y="323"/>
                    </a:lnTo>
                    <a:lnTo>
                      <a:pt x="164" y="329"/>
                    </a:lnTo>
                    <a:lnTo>
                      <a:pt x="152" y="331"/>
                    </a:lnTo>
                    <a:lnTo>
                      <a:pt x="142" y="333"/>
                    </a:lnTo>
                    <a:lnTo>
                      <a:pt x="132" y="333"/>
                    </a:lnTo>
                    <a:lnTo>
                      <a:pt x="122" y="334"/>
                    </a:lnTo>
                    <a:lnTo>
                      <a:pt x="111" y="333"/>
                    </a:lnTo>
                    <a:lnTo>
                      <a:pt x="99" y="333"/>
                    </a:lnTo>
                    <a:lnTo>
                      <a:pt x="87" y="329"/>
                    </a:lnTo>
                    <a:lnTo>
                      <a:pt x="76" y="328"/>
                    </a:lnTo>
                    <a:lnTo>
                      <a:pt x="61" y="321"/>
                    </a:lnTo>
                    <a:lnTo>
                      <a:pt x="50" y="313"/>
                    </a:lnTo>
                    <a:lnTo>
                      <a:pt x="42" y="301"/>
                    </a:lnTo>
                    <a:lnTo>
                      <a:pt x="37" y="291"/>
                    </a:lnTo>
                    <a:lnTo>
                      <a:pt x="32" y="276"/>
                    </a:lnTo>
                    <a:lnTo>
                      <a:pt x="30" y="262"/>
                    </a:lnTo>
                    <a:lnTo>
                      <a:pt x="29" y="247"/>
                    </a:lnTo>
                    <a:lnTo>
                      <a:pt x="30" y="232"/>
                    </a:lnTo>
                    <a:lnTo>
                      <a:pt x="30" y="214"/>
                    </a:lnTo>
                    <a:lnTo>
                      <a:pt x="35" y="197"/>
                    </a:lnTo>
                    <a:lnTo>
                      <a:pt x="40" y="182"/>
                    </a:lnTo>
                    <a:lnTo>
                      <a:pt x="47" y="165"/>
                    </a:lnTo>
                    <a:lnTo>
                      <a:pt x="54" y="149"/>
                    </a:lnTo>
                    <a:lnTo>
                      <a:pt x="64" y="134"/>
                    </a:lnTo>
                    <a:lnTo>
                      <a:pt x="74" y="119"/>
                    </a:lnTo>
                    <a:lnTo>
                      <a:pt x="86" y="109"/>
                    </a:lnTo>
                    <a:lnTo>
                      <a:pt x="96" y="95"/>
                    </a:lnTo>
                    <a:lnTo>
                      <a:pt x="107" y="85"/>
                    </a:lnTo>
                    <a:lnTo>
                      <a:pt x="119" y="75"/>
                    </a:lnTo>
                    <a:lnTo>
                      <a:pt x="132" y="67"/>
                    </a:lnTo>
                    <a:lnTo>
                      <a:pt x="142" y="58"/>
                    </a:lnTo>
                    <a:lnTo>
                      <a:pt x="156" y="53"/>
                    </a:lnTo>
                    <a:lnTo>
                      <a:pt x="168" y="48"/>
                    </a:lnTo>
                    <a:lnTo>
                      <a:pt x="181" y="45"/>
                    </a:lnTo>
                    <a:lnTo>
                      <a:pt x="193" y="40"/>
                    </a:lnTo>
                    <a:lnTo>
                      <a:pt x="204" y="38"/>
                    </a:lnTo>
                    <a:lnTo>
                      <a:pt x="216" y="37"/>
                    </a:lnTo>
                    <a:lnTo>
                      <a:pt x="229" y="37"/>
                    </a:lnTo>
                    <a:lnTo>
                      <a:pt x="239" y="37"/>
                    </a:lnTo>
                    <a:lnTo>
                      <a:pt x="251" y="38"/>
                    </a:lnTo>
                    <a:lnTo>
                      <a:pt x="260" y="42"/>
                    </a:lnTo>
                    <a:lnTo>
                      <a:pt x="271" y="47"/>
                    </a:lnTo>
                    <a:lnTo>
                      <a:pt x="286" y="57"/>
                    </a:lnTo>
                    <a:lnTo>
                      <a:pt x="298" y="72"/>
                    </a:lnTo>
                    <a:lnTo>
                      <a:pt x="300" y="80"/>
                    </a:lnTo>
                    <a:lnTo>
                      <a:pt x="303" y="88"/>
                    </a:lnTo>
                    <a:lnTo>
                      <a:pt x="305" y="99"/>
                    </a:lnTo>
                    <a:lnTo>
                      <a:pt x="308" y="109"/>
                    </a:lnTo>
                    <a:lnTo>
                      <a:pt x="306" y="117"/>
                    </a:lnTo>
                    <a:lnTo>
                      <a:pt x="306" y="127"/>
                    </a:lnTo>
                    <a:lnTo>
                      <a:pt x="306" y="135"/>
                    </a:lnTo>
                    <a:lnTo>
                      <a:pt x="306" y="145"/>
                    </a:lnTo>
                    <a:lnTo>
                      <a:pt x="303" y="159"/>
                    </a:lnTo>
                    <a:lnTo>
                      <a:pt x="300" y="170"/>
                    </a:lnTo>
                    <a:lnTo>
                      <a:pt x="320" y="190"/>
                    </a:lnTo>
                    <a:lnTo>
                      <a:pt x="320" y="189"/>
                    </a:lnTo>
                    <a:lnTo>
                      <a:pt x="320" y="184"/>
                    </a:lnTo>
                    <a:lnTo>
                      <a:pt x="321" y="177"/>
                    </a:lnTo>
                    <a:lnTo>
                      <a:pt x="325" y="170"/>
                    </a:lnTo>
                    <a:lnTo>
                      <a:pt x="326" y="159"/>
                    </a:lnTo>
                    <a:lnTo>
                      <a:pt x="328" y="147"/>
                    </a:lnTo>
                    <a:lnTo>
                      <a:pt x="330" y="134"/>
                    </a:lnTo>
                    <a:lnTo>
                      <a:pt x="333" y="120"/>
                    </a:lnTo>
                    <a:lnTo>
                      <a:pt x="331" y="105"/>
                    </a:lnTo>
                    <a:lnTo>
                      <a:pt x="331" y="92"/>
                    </a:lnTo>
                    <a:lnTo>
                      <a:pt x="330" y="77"/>
                    </a:lnTo>
                    <a:lnTo>
                      <a:pt x="326" y="63"/>
                    </a:lnTo>
                    <a:lnTo>
                      <a:pt x="320" y="48"/>
                    </a:lnTo>
                    <a:lnTo>
                      <a:pt x="311" y="37"/>
                    </a:lnTo>
                    <a:lnTo>
                      <a:pt x="300" y="27"/>
                    </a:lnTo>
                    <a:lnTo>
                      <a:pt x="286" y="18"/>
                    </a:lnTo>
                    <a:lnTo>
                      <a:pt x="270" y="8"/>
                    </a:lnTo>
                    <a:lnTo>
                      <a:pt x="253" y="3"/>
                    </a:lnTo>
                    <a:lnTo>
                      <a:pt x="238" y="0"/>
                    </a:lnTo>
                    <a:lnTo>
                      <a:pt x="221" y="0"/>
                    </a:lnTo>
                    <a:lnTo>
                      <a:pt x="203" y="0"/>
                    </a:lnTo>
                    <a:lnTo>
                      <a:pt x="186" y="5"/>
                    </a:lnTo>
                    <a:lnTo>
                      <a:pt x="169" y="10"/>
                    </a:lnTo>
                    <a:lnTo>
                      <a:pt x="154" y="18"/>
                    </a:lnTo>
                    <a:lnTo>
                      <a:pt x="137" y="25"/>
                    </a:lnTo>
                    <a:lnTo>
                      <a:pt x="121" y="37"/>
                    </a:lnTo>
                    <a:lnTo>
                      <a:pt x="106" y="47"/>
                    </a:lnTo>
                    <a:lnTo>
                      <a:pt x="91" y="62"/>
                    </a:lnTo>
                    <a:lnTo>
                      <a:pt x="76" y="75"/>
                    </a:lnTo>
                    <a:lnTo>
                      <a:pt x="62" y="92"/>
                    </a:lnTo>
                    <a:lnTo>
                      <a:pt x="50" y="110"/>
                    </a:lnTo>
                    <a:lnTo>
                      <a:pt x="40" y="130"/>
                    </a:lnTo>
                    <a:lnTo>
                      <a:pt x="29" y="149"/>
                    </a:lnTo>
                    <a:lnTo>
                      <a:pt x="19" y="167"/>
                    </a:lnTo>
                    <a:lnTo>
                      <a:pt x="12" y="184"/>
                    </a:lnTo>
                    <a:lnTo>
                      <a:pt x="7" y="204"/>
                    </a:lnTo>
                    <a:lnTo>
                      <a:pt x="2" y="219"/>
                    </a:lnTo>
                    <a:lnTo>
                      <a:pt x="2" y="236"/>
                    </a:lnTo>
                    <a:lnTo>
                      <a:pt x="0" y="252"/>
                    </a:lnTo>
                    <a:lnTo>
                      <a:pt x="4" y="269"/>
                    </a:lnTo>
                    <a:lnTo>
                      <a:pt x="4" y="282"/>
                    </a:lnTo>
                    <a:lnTo>
                      <a:pt x="9" y="296"/>
                    </a:lnTo>
                    <a:lnTo>
                      <a:pt x="14" y="308"/>
                    </a:lnTo>
                    <a:lnTo>
                      <a:pt x="20" y="321"/>
                    </a:lnTo>
                    <a:lnTo>
                      <a:pt x="27" y="331"/>
                    </a:lnTo>
                    <a:lnTo>
                      <a:pt x="35" y="341"/>
                    </a:lnTo>
                    <a:lnTo>
                      <a:pt x="45" y="349"/>
                    </a:lnTo>
                    <a:lnTo>
                      <a:pt x="57" y="358"/>
                    </a:lnTo>
                    <a:lnTo>
                      <a:pt x="67" y="363"/>
                    </a:lnTo>
                    <a:lnTo>
                      <a:pt x="77" y="368"/>
                    </a:lnTo>
                    <a:lnTo>
                      <a:pt x="89" y="369"/>
                    </a:lnTo>
                    <a:lnTo>
                      <a:pt x="101" y="373"/>
                    </a:lnTo>
                    <a:lnTo>
                      <a:pt x="112" y="373"/>
                    </a:lnTo>
                    <a:lnTo>
                      <a:pt x="126" y="373"/>
                    </a:lnTo>
                    <a:lnTo>
                      <a:pt x="137" y="371"/>
                    </a:lnTo>
                    <a:lnTo>
                      <a:pt x="151" y="369"/>
                    </a:lnTo>
                    <a:lnTo>
                      <a:pt x="163" y="364"/>
                    </a:lnTo>
                    <a:lnTo>
                      <a:pt x="174" y="361"/>
                    </a:lnTo>
                    <a:lnTo>
                      <a:pt x="186" y="354"/>
                    </a:lnTo>
                    <a:lnTo>
                      <a:pt x="199" y="349"/>
                    </a:lnTo>
                    <a:lnTo>
                      <a:pt x="211" y="341"/>
                    </a:lnTo>
                    <a:lnTo>
                      <a:pt x="223" y="334"/>
                    </a:lnTo>
                    <a:lnTo>
                      <a:pt x="233" y="324"/>
                    </a:lnTo>
                    <a:lnTo>
                      <a:pt x="244" y="316"/>
                    </a:lnTo>
                    <a:lnTo>
                      <a:pt x="218" y="296"/>
                    </a:lnTo>
                    <a:lnTo>
                      <a:pt x="218"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5" name="Freeform 1189"/>
              <p:cNvSpPr>
                <a:spLocks/>
              </p:cNvSpPr>
              <p:nvPr/>
            </p:nvSpPr>
            <p:spPr bwMode="auto">
              <a:xfrm>
                <a:off x="3827" y="2659"/>
                <a:ext cx="165" cy="190"/>
              </a:xfrm>
              <a:custGeom>
                <a:avLst/>
                <a:gdLst>
                  <a:gd name="T0" fmla="*/ 15 w 331"/>
                  <a:gd name="T1" fmla="*/ 336 h 379"/>
                  <a:gd name="T2" fmla="*/ 9 w 331"/>
                  <a:gd name="T3" fmla="*/ 317 h 379"/>
                  <a:gd name="T4" fmla="*/ 5 w 331"/>
                  <a:gd name="T5" fmla="*/ 296 h 379"/>
                  <a:gd name="T6" fmla="*/ 2 w 331"/>
                  <a:gd name="T7" fmla="*/ 271 h 379"/>
                  <a:gd name="T8" fmla="*/ 2 w 331"/>
                  <a:gd name="T9" fmla="*/ 239 h 379"/>
                  <a:gd name="T10" fmla="*/ 7 w 331"/>
                  <a:gd name="T11" fmla="*/ 202 h 379"/>
                  <a:gd name="T12" fmla="*/ 17 w 331"/>
                  <a:gd name="T13" fmla="*/ 162 h 379"/>
                  <a:gd name="T14" fmla="*/ 39 w 331"/>
                  <a:gd name="T15" fmla="*/ 122 h 379"/>
                  <a:gd name="T16" fmla="*/ 64 w 331"/>
                  <a:gd name="T17" fmla="*/ 83 h 379"/>
                  <a:gd name="T18" fmla="*/ 94 w 331"/>
                  <a:gd name="T19" fmla="*/ 55 h 379"/>
                  <a:gd name="T20" fmla="*/ 127 w 331"/>
                  <a:gd name="T21" fmla="*/ 33 h 379"/>
                  <a:gd name="T22" fmla="*/ 161 w 331"/>
                  <a:gd name="T23" fmla="*/ 18 h 379"/>
                  <a:gd name="T24" fmla="*/ 191 w 331"/>
                  <a:gd name="T25" fmla="*/ 6 h 379"/>
                  <a:gd name="T26" fmla="*/ 216 w 331"/>
                  <a:gd name="T27" fmla="*/ 1 h 379"/>
                  <a:gd name="T28" fmla="*/ 233 w 331"/>
                  <a:gd name="T29" fmla="*/ 0 h 379"/>
                  <a:gd name="T30" fmla="*/ 239 w 331"/>
                  <a:gd name="T31" fmla="*/ 0 h 379"/>
                  <a:gd name="T32" fmla="*/ 248 w 331"/>
                  <a:gd name="T33" fmla="*/ 3 h 379"/>
                  <a:gd name="T34" fmla="*/ 271 w 331"/>
                  <a:gd name="T35" fmla="*/ 15 h 379"/>
                  <a:gd name="T36" fmla="*/ 301 w 331"/>
                  <a:gd name="T37" fmla="*/ 32 h 379"/>
                  <a:gd name="T38" fmla="*/ 331 w 331"/>
                  <a:gd name="T39" fmla="*/ 55 h 379"/>
                  <a:gd name="T40" fmla="*/ 231 w 331"/>
                  <a:gd name="T41" fmla="*/ 27 h 379"/>
                  <a:gd name="T42" fmla="*/ 213 w 331"/>
                  <a:gd name="T43" fmla="*/ 30 h 379"/>
                  <a:gd name="T44" fmla="*/ 192 w 331"/>
                  <a:gd name="T45" fmla="*/ 35 h 379"/>
                  <a:gd name="T46" fmla="*/ 169 w 331"/>
                  <a:gd name="T47" fmla="*/ 45 h 379"/>
                  <a:gd name="T48" fmla="*/ 141 w 331"/>
                  <a:gd name="T49" fmla="*/ 58 h 379"/>
                  <a:gd name="T50" fmla="*/ 114 w 331"/>
                  <a:gd name="T51" fmla="*/ 80 h 379"/>
                  <a:gd name="T52" fmla="*/ 89 w 331"/>
                  <a:gd name="T53" fmla="*/ 105 h 379"/>
                  <a:gd name="T54" fmla="*/ 69 w 331"/>
                  <a:gd name="T55" fmla="*/ 140 h 379"/>
                  <a:gd name="T56" fmla="*/ 50 w 331"/>
                  <a:gd name="T57" fmla="*/ 174 h 379"/>
                  <a:gd name="T58" fmla="*/ 40 w 331"/>
                  <a:gd name="T59" fmla="*/ 205 h 379"/>
                  <a:gd name="T60" fmla="*/ 34 w 331"/>
                  <a:gd name="T61" fmla="*/ 234 h 379"/>
                  <a:gd name="T62" fmla="*/ 32 w 331"/>
                  <a:gd name="T63" fmla="*/ 259 h 379"/>
                  <a:gd name="T64" fmla="*/ 30 w 331"/>
                  <a:gd name="T65" fmla="*/ 279 h 379"/>
                  <a:gd name="T66" fmla="*/ 32 w 331"/>
                  <a:gd name="T67" fmla="*/ 294 h 379"/>
                  <a:gd name="T68" fmla="*/ 35 w 331"/>
                  <a:gd name="T69" fmla="*/ 307 h 379"/>
                  <a:gd name="T70" fmla="*/ 87 w 331"/>
                  <a:gd name="T71"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379">
                    <a:moveTo>
                      <a:pt x="87" y="379"/>
                    </a:moveTo>
                    <a:lnTo>
                      <a:pt x="15" y="336"/>
                    </a:lnTo>
                    <a:lnTo>
                      <a:pt x="12" y="331"/>
                    </a:lnTo>
                    <a:lnTo>
                      <a:pt x="9" y="317"/>
                    </a:lnTo>
                    <a:lnTo>
                      <a:pt x="5" y="306"/>
                    </a:lnTo>
                    <a:lnTo>
                      <a:pt x="5" y="296"/>
                    </a:lnTo>
                    <a:lnTo>
                      <a:pt x="2" y="284"/>
                    </a:lnTo>
                    <a:lnTo>
                      <a:pt x="2" y="271"/>
                    </a:lnTo>
                    <a:lnTo>
                      <a:pt x="0" y="254"/>
                    </a:lnTo>
                    <a:lnTo>
                      <a:pt x="2" y="239"/>
                    </a:lnTo>
                    <a:lnTo>
                      <a:pt x="2" y="219"/>
                    </a:lnTo>
                    <a:lnTo>
                      <a:pt x="7" y="202"/>
                    </a:lnTo>
                    <a:lnTo>
                      <a:pt x="10" y="182"/>
                    </a:lnTo>
                    <a:lnTo>
                      <a:pt x="17" y="162"/>
                    </a:lnTo>
                    <a:lnTo>
                      <a:pt x="27" y="142"/>
                    </a:lnTo>
                    <a:lnTo>
                      <a:pt x="39" y="122"/>
                    </a:lnTo>
                    <a:lnTo>
                      <a:pt x="49" y="100"/>
                    </a:lnTo>
                    <a:lnTo>
                      <a:pt x="64" y="83"/>
                    </a:lnTo>
                    <a:lnTo>
                      <a:pt x="79" y="67"/>
                    </a:lnTo>
                    <a:lnTo>
                      <a:pt x="94" y="55"/>
                    </a:lnTo>
                    <a:lnTo>
                      <a:pt x="109" y="42"/>
                    </a:lnTo>
                    <a:lnTo>
                      <a:pt x="127" y="33"/>
                    </a:lnTo>
                    <a:lnTo>
                      <a:pt x="142" y="23"/>
                    </a:lnTo>
                    <a:lnTo>
                      <a:pt x="161" y="18"/>
                    </a:lnTo>
                    <a:lnTo>
                      <a:pt x="176" y="11"/>
                    </a:lnTo>
                    <a:lnTo>
                      <a:pt x="191" y="6"/>
                    </a:lnTo>
                    <a:lnTo>
                      <a:pt x="203" y="3"/>
                    </a:lnTo>
                    <a:lnTo>
                      <a:pt x="216" y="1"/>
                    </a:lnTo>
                    <a:lnTo>
                      <a:pt x="224" y="0"/>
                    </a:lnTo>
                    <a:lnTo>
                      <a:pt x="233" y="0"/>
                    </a:lnTo>
                    <a:lnTo>
                      <a:pt x="236" y="0"/>
                    </a:lnTo>
                    <a:lnTo>
                      <a:pt x="239" y="0"/>
                    </a:lnTo>
                    <a:lnTo>
                      <a:pt x="241" y="0"/>
                    </a:lnTo>
                    <a:lnTo>
                      <a:pt x="248" y="3"/>
                    </a:lnTo>
                    <a:lnTo>
                      <a:pt x="256" y="6"/>
                    </a:lnTo>
                    <a:lnTo>
                      <a:pt x="271" y="15"/>
                    </a:lnTo>
                    <a:lnTo>
                      <a:pt x="284" y="21"/>
                    </a:lnTo>
                    <a:lnTo>
                      <a:pt x="301" y="32"/>
                    </a:lnTo>
                    <a:lnTo>
                      <a:pt x="315" y="42"/>
                    </a:lnTo>
                    <a:lnTo>
                      <a:pt x="331" y="55"/>
                    </a:lnTo>
                    <a:lnTo>
                      <a:pt x="288" y="55"/>
                    </a:lnTo>
                    <a:lnTo>
                      <a:pt x="231" y="27"/>
                    </a:lnTo>
                    <a:lnTo>
                      <a:pt x="224" y="27"/>
                    </a:lnTo>
                    <a:lnTo>
                      <a:pt x="213" y="30"/>
                    </a:lnTo>
                    <a:lnTo>
                      <a:pt x="203" y="30"/>
                    </a:lnTo>
                    <a:lnTo>
                      <a:pt x="192" y="35"/>
                    </a:lnTo>
                    <a:lnTo>
                      <a:pt x="181" y="38"/>
                    </a:lnTo>
                    <a:lnTo>
                      <a:pt x="169" y="45"/>
                    </a:lnTo>
                    <a:lnTo>
                      <a:pt x="154" y="50"/>
                    </a:lnTo>
                    <a:lnTo>
                      <a:pt x="141" y="58"/>
                    </a:lnTo>
                    <a:lnTo>
                      <a:pt x="127" y="68"/>
                    </a:lnTo>
                    <a:lnTo>
                      <a:pt x="114" y="80"/>
                    </a:lnTo>
                    <a:lnTo>
                      <a:pt x="100" y="90"/>
                    </a:lnTo>
                    <a:lnTo>
                      <a:pt x="89" y="105"/>
                    </a:lnTo>
                    <a:lnTo>
                      <a:pt x="77" y="120"/>
                    </a:lnTo>
                    <a:lnTo>
                      <a:pt x="69" y="140"/>
                    </a:lnTo>
                    <a:lnTo>
                      <a:pt x="59" y="157"/>
                    </a:lnTo>
                    <a:lnTo>
                      <a:pt x="50" y="174"/>
                    </a:lnTo>
                    <a:lnTo>
                      <a:pt x="44" y="190"/>
                    </a:lnTo>
                    <a:lnTo>
                      <a:pt x="40" y="205"/>
                    </a:lnTo>
                    <a:lnTo>
                      <a:pt x="35" y="219"/>
                    </a:lnTo>
                    <a:lnTo>
                      <a:pt x="34" y="234"/>
                    </a:lnTo>
                    <a:lnTo>
                      <a:pt x="32" y="246"/>
                    </a:lnTo>
                    <a:lnTo>
                      <a:pt x="32" y="259"/>
                    </a:lnTo>
                    <a:lnTo>
                      <a:pt x="30" y="269"/>
                    </a:lnTo>
                    <a:lnTo>
                      <a:pt x="30" y="279"/>
                    </a:lnTo>
                    <a:lnTo>
                      <a:pt x="30" y="286"/>
                    </a:lnTo>
                    <a:lnTo>
                      <a:pt x="32" y="294"/>
                    </a:lnTo>
                    <a:lnTo>
                      <a:pt x="34" y="302"/>
                    </a:lnTo>
                    <a:lnTo>
                      <a:pt x="35" y="307"/>
                    </a:lnTo>
                    <a:lnTo>
                      <a:pt x="80" y="344"/>
                    </a:lnTo>
                    <a:lnTo>
                      <a:pt x="87" y="379"/>
                    </a:lnTo>
                    <a:lnTo>
                      <a:pt x="87" y="3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6" name="Freeform 1190"/>
              <p:cNvSpPr>
                <a:spLocks/>
              </p:cNvSpPr>
              <p:nvPr/>
            </p:nvSpPr>
            <p:spPr bwMode="auto">
              <a:xfrm>
                <a:off x="4041" y="2809"/>
                <a:ext cx="509" cy="334"/>
              </a:xfrm>
              <a:custGeom>
                <a:avLst/>
                <a:gdLst>
                  <a:gd name="T0" fmla="*/ 995 w 1019"/>
                  <a:gd name="T1" fmla="*/ 381 h 667"/>
                  <a:gd name="T2" fmla="*/ 910 w 1019"/>
                  <a:gd name="T3" fmla="*/ 338 h 667"/>
                  <a:gd name="T4" fmla="*/ 780 w 1019"/>
                  <a:gd name="T5" fmla="*/ 271 h 667"/>
                  <a:gd name="T6" fmla="*/ 627 w 1019"/>
                  <a:gd name="T7" fmla="*/ 192 h 667"/>
                  <a:gd name="T8" fmla="*/ 479 w 1019"/>
                  <a:gd name="T9" fmla="*/ 114 h 667"/>
                  <a:gd name="T10" fmla="*/ 377 w 1019"/>
                  <a:gd name="T11" fmla="*/ 55 h 667"/>
                  <a:gd name="T12" fmla="*/ 313 w 1019"/>
                  <a:gd name="T13" fmla="*/ 17 h 667"/>
                  <a:gd name="T14" fmla="*/ 283 w 1019"/>
                  <a:gd name="T15" fmla="*/ 0 h 667"/>
                  <a:gd name="T16" fmla="*/ 239 w 1019"/>
                  <a:gd name="T17" fmla="*/ 0 h 667"/>
                  <a:gd name="T18" fmla="*/ 188 w 1019"/>
                  <a:gd name="T19" fmla="*/ 13 h 667"/>
                  <a:gd name="T20" fmla="*/ 137 w 1019"/>
                  <a:gd name="T21" fmla="*/ 42 h 667"/>
                  <a:gd name="T22" fmla="*/ 101 w 1019"/>
                  <a:gd name="T23" fmla="*/ 89 h 667"/>
                  <a:gd name="T24" fmla="*/ 82 w 1019"/>
                  <a:gd name="T25" fmla="*/ 129 h 667"/>
                  <a:gd name="T26" fmla="*/ 79 w 1019"/>
                  <a:gd name="T27" fmla="*/ 171 h 667"/>
                  <a:gd name="T28" fmla="*/ 54 w 1019"/>
                  <a:gd name="T29" fmla="*/ 186 h 667"/>
                  <a:gd name="T30" fmla="*/ 5 w 1019"/>
                  <a:gd name="T31" fmla="*/ 229 h 667"/>
                  <a:gd name="T32" fmla="*/ 4 w 1019"/>
                  <a:gd name="T33" fmla="*/ 264 h 667"/>
                  <a:gd name="T34" fmla="*/ 24 w 1019"/>
                  <a:gd name="T35" fmla="*/ 308 h 667"/>
                  <a:gd name="T36" fmla="*/ 49 w 1019"/>
                  <a:gd name="T37" fmla="*/ 348 h 667"/>
                  <a:gd name="T38" fmla="*/ 94 w 1019"/>
                  <a:gd name="T39" fmla="*/ 373 h 667"/>
                  <a:gd name="T40" fmla="*/ 156 w 1019"/>
                  <a:gd name="T41" fmla="*/ 336 h 667"/>
                  <a:gd name="T42" fmla="*/ 186 w 1019"/>
                  <a:gd name="T43" fmla="*/ 321 h 667"/>
                  <a:gd name="T44" fmla="*/ 311 w 1019"/>
                  <a:gd name="T45" fmla="*/ 390 h 667"/>
                  <a:gd name="T46" fmla="*/ 527 w 1019"/>
                  <a:gd name="T47" fmla="*/ 507 h 667"/>
                  <a:gd name="T48" fmla="*/ 738 w 1019"/>
                  <a:gd name="T49" fmla="*/ 617 h 667"/>
                  <a:gd name="T50" fmla="*/ 821 w 1019"/>
                  <a:gd name="T51" fmla="*/ 620 h 667"/>
                  <a:gd name="T52" fmla="*/ 790 w 1019"/>
                  <a:gd name="T53" fmla="*/ 602 h 667"/>
                  <a:gd name="T54" fmla="*/ 701 w 1019"/>
                  <a:gd name="T55" fmla="*/ 559 h 667"/>
                  <a:gd name="T56" fmla="*/ 577 w 1019"/>
                  <a:gd name="T57" fmla="*/ 497 h 667"/>
                  <a:gd name="T58" fmla="*/ 442 w 1019"/>
                  <a:gd name="T59" fmla="*/ 430 h 667"/>
                  <a:gd name="T60" fmla="*/ 320 w 1019"/>
                  <a:gd name="T61" fmla="*/ 366 h 667"/>
                  <a:gd name="T62" fmla="*/ 238 w 1019"/>
                  <a:gd name="T63" fmla="*/ 321 h 667"/>
                  <a:gd name="T64" fmla="*/ 189 w 1019"/>
                  <a:gd name="T65" fmla="*/ 293 h 667"/>
                  <a:gd name="T66" fmla="*/ 164 w 1019"/>
                  <a:gd name="T67" fmla="*/ 293 h 667"/>
                  <a:gd name="T68" fmla="*/ 112 w 1019"/>
                  <a:gd name="T69" fmla="*/ 329 h 667"/>
                  <a:gd name="T70" fmla="*/ 74 w 1019"/>
                  <a:gd name="T71" fmla="*/ 324 h 667"/>
                  <a:gd name="T72" fmla="*/ 37 w 1019"/>
                  <a:gd name="T73" fmla="*/ 268 h 667"/>
                  <a:gd name="T74" fmla="*/ 49 w 1019"/>
                  <a:gd name="T75" fmla="*/ 227 h 667"/>
                  <a:gd name="T76" fmla="*/ 89 w 1019"/>
                  <a:gd name="T77" fmla="*/ 199 h 667"/>
                  <a:gd name="T78" fmla="*/ 99 w 1019"/>
                  <a:gd name="T79" fmla="*/ 182 h 667"/>
                  <a:gd name="T80" fmla="*/ 111 w 1019"/>
                  <a:gd name="T81" fmla="*/ 134 h 667"/>
                  <a:gd name="T82" fmla="*/ 129 w 1019"/>
                  <a:gd name="T83" fmla="*/ 97 h 667"/>
                  <a:gd name="T84" fmla="*/ 163 w 1019"/>
                  <a:gd name="T85" fmla="*/ 64 h 667"/>
                  <a:gd name="T86" fmla="*/ 199 w 1019"/>
                  <a:gd name="T87" fmla="*/ 42 h 667"/>
                  <a:gd name="T88" fmla="*/ 254 w 1019"/>
                  <a:gd name="T89" fmla="*/ 30 h 667"/>
                  <a:gd name="T90" fmla="*/ 291 w 1019"/>
                  <a:gd name="T91" fmla="*/ 37 h 667"/>
                  <a:gd name="T92" fmla="*/ 351 w 1019"/>
                  <a:gd name="T93" fmla="*/ 72 h 667"/>
                  <a:gd name="T94" fmla="*/ 447 w 1019"/>
                  <a:gd name="T95" fmla="*/ 127 h 667"/>
                  <a:gd name="T96" fmla="*/ 574 w 1019"/>
                  <a:gd name="T97" fmla="*/ 197 h 667"/>
                  <a:gd name="T98" fmla="*/ 716 w 1019"/>
                  <a:gd name="T99" fmla="*/ 269 h 667"/>
                  <a:gd name="T100" fmla="*/ 840 w 1019"/>
                  <a:gd name="T101" fmla="*/ 329 h 667"/>
                  <a:gd name="T102" fmla="*/ 928 w 1019"/>
                  <a:gd name="T103" fmla="*/ 371 h 667"/>
                  <a:gd name="T104" fmla="*/ 972 w 1019"/>
                  <a:gd name="T105" fmla="*/ 39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9" h="667">
                    <a:moveTo>
                      <a:pt x="1019" y="395"/>
                    </a:moveTo>
                    <a:lnTo>
                      <a:pt x="1015" y="391"/>
                    </a:lnTo>
                    <a:lnTo>
                      <a:pt x="1007" y="388"/>
                    </a:lnTo>
                    <a:lnTo>
                      <a:pt x="995" y="381"/>
                    </a:lnTo>
                    <a:lnTo>
                      <a:pt x="980" y="375"/>
                    </a:lnTo>
                    <a:lnTo>
                      <a:pt x="960" y="363"/>
                    </a:lnTo>
                    <a:lnTo>
                      <a:pt x="937" y="351"/>
                    </a:lnTo>
                    <a:lnTo>
                      <a:pt x="910" y="338"/>
                    </a:lnTo>
                    <a:lnTo>
                      <a:pt x="882" y="324"/>
                    </a:lnTo>
                    <a:lnTo>
                      <a:pt x="848" y="306"/>
                    </a:lnTo>
                    <a:lnTo>
                      <a:pt x="815" y="289"/>
                    </a:lnTo>
                    <a:lnTo>
                      <a:pt x="780" y="271"/>
                    </a:lnTo>
                    <a:lnTo>
                      <a:pt x="745" y="253"/>
                    </a:lnTo>
                    <a:lnTo>
                      <a:pt x="704" y="233"/>
                    </a:lnTo>
                    <a:lnTo>
                      <a:pt x="666" y="212"/>
                    </a:lnTo>
                    <a:lnTo>
                      <a:pt x="627" y="192"/>
                    </a:lnTo>
                    <a:lnTo>
                      <a:pt x="589" y="174"/>
                    </a:lnTo>
                    <a:lnTo>
                      <a:pt x="549" y="152"/>
                    </a:lnTo>
                    <a:lnTo>
                      <a:pt x="514" y="134"/>
                    </a:lnTo>
                    <a:lnTo>
                      <a:pt x="479" y="114"/>
                    </a:lnTo>
                    <a:lnTo>
                      <a:pt x="452" y="99"/>
                    </a:lnTo>
                    <a:lnTo>
                      <a:pt x="423" y="84"/>
                    </a:lnTo>
                    <a:lnTo>
                      <a:pt x="400" y="69"/>
                    </a:lnTo>
                    <a:lnTo>
                      <a:pt x="377" y="55"/>
                    </a:lnTo>
                    <a:lnTo>
                      <a:pt x="358" y="45"/>
                    </a:lnTo>
                    <a:lnTo>
                      <a:pt x="340" y="34"/>
                    </a:lnTo>
                    <a:lnTo>
                      <a:pt x="326" y="25"/>
                    </a:lnTo>
                    <a:lnTo>
                      <a:pt x="313" y="17"/>
                    </a:lnTo>
                    <a:lnTo>
                      <a:pt x="305" y="12"/>
                    </a:lnTo>
                    <a:lnTo>
                      <a:pt x="291" y="3"/>
                    </a:lnTo>
                    <a:lnTo>
                      <a:pt x="288" y="2"/>
                    </a:lnTo>
                    <a:lnTo>
                      <a:pt x="283" y="0"/>
                    </a:lnTo>
                    <a:lnTo>
                      <a:pt x="270" y="0"/>
                    </a:lnTo>
                    <a:lnTo>
                      <a:pt x="260" y="0"/>
                    </a:lnTo>
                    <a:lnTo>
                      <a:pt x="251" y="0"/>
                    </a:lnTo>
                    <a:lnTo>
                      <a:pt x="239" y="0"/>
                    </a:lnTo>
                    <a:lnTo>
                      <a:pt x="228" y="3"/>
                    </a:lnTo>
                    <a:lnTo>
                      <a:pt x="214" y="5"/>
                    </a:lnTo>
                    <a:lnTo>
                      <a:pt x="201" y="8"/>
                    </a:lnTo>
                    <a:lnTo>
                      <a:pt x="188" y="13"/>
                    </a:lnTo>
                    <a:lnTo>
                      <a:pt x="174" y="18"/>
                    </a:lnTo>
                    <a:lnTo>
                      <a:pt x="161" y="23"/>
                    </a:lnTo>
                    <a:lnTo>
                      <a:pt x="149" y="34"/>
                    </a:lnTo>
                    <a:lnTo>
                      <a:pt x="137" y="42"/>
                    </a:lnTo>
                    <a:lnTo>
                      <a:pt x="127" y="55"/>
                    </a:lnTo>
                    <a:lnTo>
                      <a:pt x="116" y="67"/>
                    </a:lnTo>
                    <a:lnTo>
                      <a:pt x="107" y="79"/>
                    </a:lnTo>
                    <a:lnTo>
                      <a:pt x="101" y="89"/>
                    </a:lnTo>
                    <a:lnTo>
                      <a:pt x="96" y="100"/>
                    </a:lnTo>
                    <a:lnTo>
                      <a:pt x="91" y="110"/>
                    </a:lnTo>
                    <a:lnTo>
                      <a:pt x="86" y="120"/>
                    </a:lnTo>
                    <a:lnTo>
                      <a:pt x="82" y="129"/>
                    </a:lnTo>
                    <a:lnTo>
                      <a:pt x="82" y="139"/>
                    </a:lnTo>
                    <a:lnTo>
                      <a:pt x="79" y="152"/>
                    </a:lnTo>
                    <a:lnTo>
                      <a:pt x="79" y="164"/>
                    </a:lnTo>
                    <a:lnTo>
                      <a:pt x="79" y="171"/>
                    </a:lnTo>
                    <a:lnTo>
                      <a:pt x="81" y="174"/>
                    </a:lnTo>
                    <a:lnTo>
                      <a:pt x="76" y="174"/>
                    </a:lnTo>
                    <a:lnTo>
                      <a:pt x="67" y="179"/>
                    </a:lnTo>
                    <a:lnTo>
                      <a:pt x="54" y="186"/>
                    </a:lnTo>
                    <a:lnTo>
                      <a:pt x="40" y="196"/>
                    </a:lnTo>
                    <a:lnTo>
                      <a:pt x="25" y="206"/>
                    </a:lnTo>
                    <a:lnTo>
                      <a:pt x="14" y="217"/>
                    </a:lnTo>
                    <a:lnTo>
                      <a:pt x="5" y="229"/>
                    </a:lnTo>
                    <a:lnTo>
                      <a:pt x="2" y="243"/>
                    </a:lnTo>
                    <a:lnTo>
                      <a:pt x="0" y="248"/>
                    </a:lnTo>
                    <a:lnTo>
                      <a:pt x="2" y="256"/>
                    </a:lnTo>
                    <a:lnTo>
                      <a:pt x="4" y="264"/>
                    </a:lnTo>
                    <a:lnTo>
                      <a:pt x="9" y="276"/>
                    </a:lnTo>
                    <a:lnTo>
                      <a:pt x="12" y="286"/>
                    </a:lnTo>
                    <a:lnTo>
                      <a:pt x="17" y="296"/>
                    </a:lnTo>
                    <a:lnTo>
                      <a:pt x="24" y="308"/>
                    </a:lnTo>
                    <a:lnTo>
                      <a:pt x="30" y="319"/>
                    </a:lnTo>
                    <a:lnTo>
                      <a:pt x="35" y="329"/>
                    </a:lnTo>
                    <a:lnTo>
                      <a:pt x="42" y="340"/>
                    </a:lnTo>
                    <a:lnTo>
                      <a:pt x="49" y="348"/>
                    </a:lnTo>
                    <a:lnTo>
                      <a:pt x="57" y="358"/>
                    </a:lnTo>
                    <a:lnTo>
                      <a:pt x="71" y="371"/>
                    </a:lnTo>
                    <a:lnTo>
                      <a:pt x="84" y="376"/>
                    </a:lnTo>
                    <a:lnTo>
                      <a:pt x="94" y="373"/>
                    </a:lnTo>
                    <a:lnTo>
                      <a:pt x="111" y="366"/>
                    </a:lnTo>
                    <a:lnTo>
                      <a:pt x="126" y="356"/>
                    </a:lnTo>
                    <a:lnTo>
                      <a:pt x="142" y="348"/>
                    </a:lnTo>
                    <a:lnTo>
                      <a:pt x="156" y="336"/>
                    </a:lnTo>
                    <a:lnTo>
                      <a:pt x="169" y="328"/>
                    </a:lnTo>
                    <a:lnTo>
                      <a:pt x="178" y="321"/>
                    </a:lnTo>
                    <a:lnTo>
                      <a:pt x="179" y="319"/>
                    </a:lnTo>
                    <a:lnTo>
                      <a:pt x="186" y="321"/>
                    </a:lnTo>
                    <a:lnTo>
                      <a:pt x="203" y="331"/>
                    </a:lnTo>
                    <a:lnTo>
                      <a:pt x="229" y="346"/>
                    </a:lnTo>
                    <a:lnTo>
                      <a:pt x="268" y="368"/>
                    </a:lnTo>
                    <a:lnTo>
                      <a:pt x="311" y="390"/>
                    </a:lnTo>
                    <a:lnTo>
                      <a:pt x="360" y="418"/>
                    </a:lnTo>
                    <a:lnTo>
                      <a:pt x="413" y="447"/>
                    </a:lnTo>
                    <a:lnTo>
                      <a:pt x="472" y="477"/>
                    </a:lnTo>
                    <a:lnTo>
                      <a:pt x="527" y="507"/>
                    </a:lnTo>
                    <a:lnTo>
                      <a:pt x="584" y="537"/>
                    </a:lnTo>
                    <a:lnTo>
                      <a:pt x="639" y="565"/>
                    </a:lnTo>
                    <a:lnTo>
                      <a:pt x="693" y="594"/>
                    </a:lnTo>
                    <a:lnTo>
                      <a:pt x="738" y="617"/>
                    </a:lnTo>
                    <a:lnTo>
                      <a:pt x="778" y="639"/>
                    </a:lnTo>
                    <a:lnTo>
                      <a:pt x="810" y="654"/>
                    </a:lnTo>
                    <a:lnTo>
                      <a:pt x="833" y="667"/>
                    </a:lnTo>
                    <a:lnTo>
                      <a:pt x="821" y="620"/>
                    </a:lnTo>
                    <a:lnTo>
                      <a:pt x="818" y="619"/>
                    </a:lnTo>
                    <a:lnTo>
                      <a:pt x="811" y="615"/>
                    </a:lnTo>
                    <a:lnTo>
                      <a:pt x="803" y="609"/>
                    </a:lnTo>
                    <a:lnTo>
                      <a:pt x="790" y="602"/>
                    </a:lnTo>
                    <a:lnTo>
                      <a:pt x="770" y="592"/>
                    </a:lnTo>
                    <a:lnTo>
                      <a:pt x="750" y="582"/>
                    </a:lnTo>
                    <a:lnTo>
                      <a:pt x="726" y="570"/>
                    </a:lnTo>
                    <a:lnTo>
                      <a:pt x="701" y="559"/>
                    </a:lnTo>
                    <a:lnTo>
                      <a:pt x="671" y="544"/>
                    </a:lnTo>
                    <a:lnTo>
                      <a:pt x="641" y="528"/>
                    </a:lnTo>
                    <a:lnTo>
                      <a:pt x="609" y="512"/>
                    </a:lnTo>
                    <a:lnTo>
                      <a:pt x="577" y="497"/>
                    </a:lnTo>
                    <a:lnTo>
                      <a:pt x="542" y="480"/>
                    </a:lnTo>
                    <a:lnTo>
                      <a:pt x="509" y="462"/>
                    </a:lnTo>
                    <a:lnTo>
                      <a:pt x="475" y="447"/>
                    </a:lnTo>
                    <a:lnTo>
                      <a:pt x="442" y="430"/>
                    </a:lnTo>
                    <a:lnTo>
                      <a:pt x="407" y="411"/>
                    </a:lnTo>
                    <a:lnTo>
                      <a:pt x="375" y="395"/>
                    </a:lnTo>
                    <a:lnTo>
                      <a:pt x="345" y="380"/>
                    </a:lnTo>
                    <a:lnTo>
                      <a:pt x="320" y="366"/>
                    </a:lnTo>
                    <a:lnTo>
                      <a:pt x="295" y="351"/>
                    </a:lnTo>
                    <a:lnTo>
                      <a:pt x="273" y="341"/>
                    </a:lnTo>
                    <a:lnTo>
                      <a:pt x="253" y="329"/>
                    </a:lnTo>
                    <a:lnTo>
                      <a:pt x="238" y="321"/>
                    </a:lnTo>
                    <a:lnTo>
                      <a:pt x="221" y="311"/>
                    </a:lnTo>
                    <a:lnTo>
                      <a:pt x="208" y="304"/>
                    </a:lnTo>
                    <a:lnTo>
                      <a:pt x="198" y="298"/>
                    </a:lnTo>
                    <a:lnTo>
                      <a:pt x="189" y="293"/>
                    </a:lnTo>
                    <a:lnTo>
                      <a:pt x="179" y="286"/>
                    </a:lnTo>
                    <a:lnTo>
                      <a:pt x="174" y="284"/>
                    </a:lnTo>
                    <a:lnTo>
                      <a:pt x="173" y="286"/>
                    </a:lnTo>
                    <a:lnTo>
                      <a:pt x="164" y="293"/>
                    </a:lnTo>
                    <a:lnTo>
                      <a:pt x="152" y="301"/>
                    </a:lnTo>
                    <a:lnTo>
                      <a:pt x="141" y="313"/>
                    </a:lnTo>
                    <a:lnTo>
                      <a:pt x="126" y="321"/>
                    </a:lnTo>
                    <a:lnTo>
                      <a:pt x="112" y="329"/>
                    </a:lnTo>
                    <a:lnTo>
                      <a:pt x="101" y="335"/>
                    </a:lnTo>
                    <a:lnTo>
                      <a:pt x="94" y="338"/>
                    </a:lnTo>
                    <a:lnTo>
                      <a:pt x="84" y="333"/>
                    </a:lnTo>
                    <a:lnTo>
                      <a:pt x="74" y="324"/>
                    </a:lnTo>
                    <a:lnTo>
                      <a:pt x="64" y="311"/>
                    </a:lnTo>
                    <a:lnTo>
                      <a:pt x="54" y="298"/>
                    </a:lnTo>
                    <a:lnTo>
                      <a:pt x="44" y="281"/>
                    </a:lnTo>
                    <a:lnTo>
                      <a:pt x="37" y="268"/>
                    </a:lnTo>
                    <a:lnTo>
                      <a:pt x="34" y="254"/>
                    </a:lnTo>
                    <a:lnTo>
                      <a:pt x="35" y="246"/>
                    </a:lnTo>
                    <a:lnTo>
                      <a:pt x="39" y="236"/>
                    </a:lnTo>
                    <a:lnTo>
                      <a:pt x="49" y="227"/>
                    </a:lnTo>
                    <a:lnTo>
                      <a:pt x="59" y="217"/>
                    </a:lnTo>
                    <a:lnTo>
                      <a:pt x="71" y="211"/>
                    </a:lnTo>
                    <a:lnTo>
                      <a:pt x="79" y="204"/>
                    </a:lnTo>
                    <a:lnTo>
                      <a:pt x="89" y="199"/>
                    </a:lnTo>
                    <a:lnTo>
                      <a:pt x="96" y="196"/>
                    </a:lnTo>
                    <a:lnTo>
                      <a:pt x="99" y="196"/>
                    </a:lnTo>
                    <a:lnTo>
                      <a:pt x="99" y="191"/>
                    </a:lnTo>
                    <a:lnTo>
                      <a:pt x="99" y="182"/>
                    </a:lnTo>
                    <a:lnTo>
                      <a:pt x="101" y="169"/>
                    </a:lnTo>
                    <a:lnTo>
                      <a:pt x="106" y="154"/>
                    </a:lnTo>
                    <a:lnTo>
                      <a:pt x="107" y="144"/>
                    </a:lnTo>
                    <a:lnTo>
                      <a:pt x="111" y="134"/>
                    </a:lnTo>
                    <a:lnTo>
                      <a:pt x="114" y="124"/>
                    </a:lnTo>
                    <a:lnTo>
                      <a:pt x="119" y="115"/>
                    </a:lnTo>
                    <a:lnTo>
                      <a:pt x="124" y="105"/>
                    </a:lnTo>
                    <a:lnTo>
                      <a:pt x="129" y="97"/>
                    </a:lnTo>
                    <a:lnTo>
                      <a:pt x="136" y="87"/>
                    </a:lnTo>
                    <a:lnTo>
                      <a:pt x="146" y="80"/>
                    </a:lnTo>
                    <a:lnTo>
                      <a:pt x="152" y="70"/>
                    </a:lnTo>
                    <a:lnTo>
                      <a:pt x="163" y="64"/>
                    </a:lnTo>
                    <a:lnTo>
                      <a:pt x="171" y="57"/>
                    </a:lnTo>
                    <a:lnTo>
                      <a:pt x="179" y="52"/>
                    </a:lnTo>
                    <a:lnTo>
                      <a:pt x="189" y="47"/>
                    </a:lnTo>
                    <a:lnTo>
                      <a:pt x="199" y="42"/>
                    </a:lnTo>
                    <a:lnTo>
                      <a:pt x="209" y="39"/>
                    </a:lnTo>
                    <a:lnTo>
                      <a:pt x="221" y="37"/>
                    </a:lnTo>
                    <a:lnTo>
                      <a:pt x="238" y="32"/>
                    </a:lnTo>
                    <a:lnTo>
                      <a:pt x="254" y="30"/>
                    </a:lnTo>
                    <a:lnTo>
                      <a:pt x="270" y="30"/>
                    </a:lnTo>
                    <a:lnTo>
                      <a:pt x="280" y="30"/>
                    </a:lnTo>
                    <a:lnTo>
                      <a:pt x="285" y="34"/>
                    </a:lnTo>
                    <a:lnTo>
                      <a:pt x="291" y="37"/>
                    </a:lnTo>
                    <a:lnTo>
                      <a:pt x="303" y="45"/>
                    </a:lnTo>
                    <a:lnTo>
                      <a:pt x="316" y="52"/>
                    </a:lnTo>
                    <a:lnTo>
                      <a:pt x="333" y="62"/>
                    </a:lnTo>
                    <a:lnTo>
                      <a:pt x="351" y="72"/>
                    </a:lnTo>
                    <a:lnTo>
                      <a:pt x="373" y="85"/>
                    </a:lnTo>
                    <a:lnTo>
                      <a:pt x="395" y="97"/>
                    </a:lnTo>
                    <a:lnTo>
                      <a:pt x="420" y="112"/>
                    </a:lnTo>
                    <a:lnTo>
                      <a:pt x="447" y="127"/>
                    </a:lnTo>
                    <a:lnTo>
                      <a:pt x="479" y="146"/>
                    </a:lnTo>
                    <a:lnTo>
                      <a:pt x="507" y="161"/>
                    </a:lnTo>
                    <a:lnTo>
                      <a:pt x="540" y="179"/>
                    </a:lnTo>
                    <a:lnTo>
                      <a:pt x="574" y="197"/>
                    </a:lnTo>
                    <a:lnTo>
                      <a:pt x="612" y="217"/>
                    </a:lnTo>
                    <a:lnTo>
                      <a:pt x="648" y="234"/>
                    </a:lnTo>
                    <a:lnTo>
                      <a:pt x="683" y="253"/>
                    </a:lnTo>
                    <a:lnTo>
                      <a:pt x="716" y="269"/>
                    </a:lnTo>
                    <a:lnTo>
                      <a:pt x="751" y="286"/>
                    </a:lnTo>
                    <a:lnTo>
                      <a:pt x="781" y="301"/>
                    </a:lnTo>
                    <a:lnTo>
                      <a:pt x="811" y="316"/>
                    </a:lnTo>
                    <a:lnTo>
                      <a:pt x="840" y="329"/>
                    </a:lnTo>
                    <a:lnTo>
                      <a:pt x="867" y="343"/>
                    </a:lnTo>
                    <a:lnTo>
                      <a:pt x="890" y="353"/>
                    </a:lnTo>
                    <a:lnTo>
                      <a:pt x="910" y="363"/>
                    </a:lnTo>
                    <a:lnTo>
                      <a:pt x="928" y="371"/>
                    </a:lnTo>
                    <a:lnTo>
                      <a:pt x="945" y="380"/>
                    </a:lnTo>
                    <a:lnTo>
                      <a:pt x="957" y="385"/>
                    </a:lnTo>
                    <a:lnTo>
                      <a:pt x="967" y="390"/>
                    </a:lnTo>
                    <a:lnTo>
                      <a:pt x="972" y="393"/>
                    </a:lnTo>
                    <a:lnTo>
                      <a:pt x="975" y="395"/>
                    </a:lnTo>
                    <a:lnTo>
                      <a:pt x="1019" y="395"/>
                    </a:lnTo>
                    <a:lnTo>
                      <a:pt x="1019" y="3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7" name="Freeform 1191"/>
              <p:cNvSpPr>
                <a:spLocks/>
              </p:cNvSpPr>
              <p:nvPr/>
            </p:nvSpPr>
            <p:spPr bwMode="auto">
              <a:xfrm>
                <a:off x="4164" y="2839"/>
                <a:ext cx="68" cy="48"/>
              </a:xfrm>
              <a:custGeom>
                <a:avLst/>
                <a:gdLst>
                  <a:gd name="T0" fmla="*/ 137 w 137"/>
                  <a:gd name="T1" fmla="*/ 20 h 96"/>
                  <a:gd name="T2" fmla="*/ 134 w 137"/>
                  <a:gd name="T3" fmla="*/ 20 h 96"/>
                  <a:gd name="T4" fmla="*/ 127 w 137"/>
                  <a:gd name="T5" fmla="*/ 20 h 96"/>
                  <a:gd name="T6" fmla="*/ 116 w 137"/>
                  <a:gd name="T7" fmla="*/ 24 h 96"/>
                  <a:gd name="T8" fmla="*/ 102 w 137"/>
                  <a:gd name="T9" fmla="*/ 30 h 96"/>
                  <a:gd name="T10" fmla="*/ 85 w 137"/>
                  <a:gd name="T11" fmla="*/ 39 h 96"/>
                  <a:gd name="T12" fmla="*/ 69 w 137"/>
                  <a:gd name="T13" fmla="*/ 52 h 96"/>
                  <a:gd name="T14" fmla="*/ 59 w 137"/>
                  <a:gd name="T15" fmla="*/ 60 h 96"/>
                  <a:gd name="T16" fmla="*/ 50 w 137"/>
                  <a:gd name="T17" fmla="*/ 70 h 96"/>
                  <a:gd name="T18" fmla="*/ 42 w 137"/>
                  <a:gd name="T19" fmla="*/ 81 h 96"/>
                  <a:gd name="T20" fmla="*/ 34 w 137"/>
                  <a:gd name="T21" fmla="*/ 96 h 96"/>
                  <a:gd name="T22" fmla="*/ 0 w 137"/>
                  <a:gd name="T23" fmla="*/ 77 h 96"/>
                  <a:gd name="T24" fmla="*/ 0 w 137"/>
                  <a:gd name="T25" fmla="*/ 74 h 96"/>
                  <a:gd name="T26" fmla="*/ 5 w 137"/>
                  <a:gd name="T27" fmla="*/ 65 h 96"/>
                  <a:gd name="T28" fmla="*/ 14 w 137"/>
                  <a:gd name="T29" fmla="*/ 55 h 96"/>
                  <a:gd name="T30" fmla="*/ 25 w 137"/>
                  <a:gd name="T31" fmla="*/ 44 h 96"/>
                  <a:gd name="T32" fmla="*/ 39 w 137"/>
                  <a:gd name="T33" fmla="*/ 29 h 96"/>
                  <a:gd name="T34" fmla="*/ 55 w 137"/>
                  <a:gd name="T35" fmla="*/ 17 h 96"/>
                  <a:gd name="T36" fmla="*/ 65 w 137"/>
                  <a:gd name="T37" fmla="*/ 10 h 96"/>
                  <a:gd name="T38" fmla="*/ 75 w 137"/>
                  <a:gd name="T39" fmla="*/ 5 h 96"/>
                  <a:gd name="T40" fmla="*/ 87 w 137"/>
                  <a:gd name="T41" fmla="*/ 2 h 96"/>
                  <a:gd name="T42" fmla="*/ 100 w 137"/>
                  <a:gd name="T43" fmla="*/ 0 h 96"/>
                  <a:gd name="T44" fmla="*/ 137 w 137"/>
                  <a:gd name="T45" fmla="*/ 20 h 96"/>
                  <a:gd name="T46" fmla="*/ 137 w 137"/>
                  <a:gd name="T47"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7" h="96">
                    <a:moveTo>
                      <a:pt x="137" y="20"/>
                    </a:moveTo>
                    <a:lnTo>
                      <a:pt x="134" y="20"/>
                    </a:lnTo>
                    <a:lnTo>
                      <a:pt x="127" y="20"/>
                    </a:lnTo>
                    <a:lnTo>
                      <a:pt x="116" y="24"/>
                    </a:lnTo>
                    <a:lnTo>
                      <a:pt x="102" y="30"/>
                    </a:lnTo>
                    <a:lnTo>
                      <a:pt x="85" y="39"/>
                    </a:lnTo>
                    <a:lnTo>
                      <a:pt x="69" y="52"/>
                    </a:lnTo>
                    <a:lnTo>
                      <a:pt x="59" y="60"/>
                    </a:lnTo>
                    <a:lnTo>
                      <a:pt x="50" y="70"/>
                    </a:lnTo>
                    <a:lnTo>
                      <a:pt x="42" y="81"/>
                    </a:lnTo>
                    <a:lnTo>
                      <a:pt x="34" y="96"/>
                    </a:lnTo>
                    <a:lnTo>
                      <a:pt x="0" y="77"/>
                    </a:lnTo>
                    <a:lnTo>
                      <a:pt x="0" y="74"/>
                    </a:lnTo>
                    <a:lnTo>
                      <a:pt x="5" y="65"/>
                    </a:lnTo>
                    <a:lnTo>
                      <a:pt x="14" y="55"/>
                    </a:lnTo>
                    <a:lnTo>
                      <a:pt x="25" y="44"/>
                    </a:lnTo>
                    <a:lnTo>
                      <a:pt x="39" y="29"/>
                    </a:lnTo>
                    <a:lnTo>
                      <a:pt x="55" y="17"/>
                    </a:lnTo>
                    <a:lnTo>
                      <a:pt x="65" y="10"/>
                    </a:lnTo>
                    <a:lnTo>
                      <a:pt x="75" y="5"/>
                    </a:lnTo>
                    <a:lnTo>
                      <a:pt x="87" y="2"/>
                    </a:lnTo>
                    <a:lnTo>
                      <a:pt x="100" y="0"/>
                    </a:lnTo>
                    <a:lnTo>
                      <a:pt x="137" y="20"/>
                    </a:lnTo>
                    <a:lnTo>
                      <a:pt x="13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8" name="Freeform 1192"/>
              <p:cNvSpPr>
                <a:spLocks/>
              </p:cNvSpPr>
              <p:nvPr/>
            </p:nvSpPr>
            <p:spPr bwMode="auto">
              <a:xfrm>
                <a:off x="4205" y="2863"/>
                <a:ext cx="68" cy="48"/>
              </a:xfrm>
              <a:custGeom>
                <a:avLst/>
                <a:gdLst>
                  <a:gd name="T0" fmla="*/ 137 w 137"/>
                  <a:gd name="T1" fmla="*/ 20 h 95"/>
                  <a:gd name="T2" fmla="*/ 134 w 137"/>
                  <a:gd name="T3" fmla="*/ 20 h 95"/>
                  <a:gd name="T4" fmla="*/ 126 w 137"/>
                  <a:gd name="T5" fmla="*/ 21 h 95"/>
                  <a:gd name="T6" fmla="*/ 114 w 137"/>
                  <a:gd name="T7" fmla="*/ 25 h 95"/>
                  <a:gd name="T8" fmla="*/ 100 w 137"/>
                  <a:gd name="T9" fmla="*/ 32 h 95"/>
                  <a:gd name="T10" fmla="*/ 92 w 137"/>
                  <a:gd name="T11" fmla="*/ 35 h 95"/>
                  <a:gd name="T12" fmla="*/ 84 w 137"/>
                  <a:gd name="T13" fmla="*/ 40 h 95"/>
                  <a:gd name="T14" fmla="*/ 74 w 137"/>
                  <a:gd name="T15" fmla="*/ 45 h 95"/>
                  <a:gd name="T16" fmla="*/ 65 w 137"/>
                  <a:gd name="T17" fmla="*/ 53 h 95"/>
                  <a:gd name="T18" fmla="*/ 55 w 137"/>
                  <a:gd name="T19" fmla="*/ 60 h 95"/>
                  <a:gd name="T20" fmla="*/ 47 w 137"/>
                  <a:gd name="T21" fmla="*/ 70 h 95"/>
                  <a:gd name="T22" fmla="*/ 39 w 137"/>
                  <a:gd name="T23" fmla="*/ 80 h 95"/>
                  <a:gd name="T24" fmla="*/ 32 w 137"/>
                  <a:gd name="T25" fmla="*/ 95 h 95"/>
                  <a:gd name="T26" fmla="*/ 0 w 137"/>
                  <a:gd name="T27" fmla="*/ 80 h 95"/>
                  <a:gd name="T28" fmla="*/ 0 w 137"/>
                  <a:gd name="T29" fmla="*/ 77 h 95"/>
                  <a:gd name="T30" fmla="*/ 5 w 137"/>
                  <a:gd name="T31" fmla="*/ 68 h 95"/>
                  <a:gd name="T32" fmla="*/ 13 w 137"/>
                  <a:gd name="T33" fmla="*/ 57 h 95"/>
                  <a:gd name="T34" fmla="*/ 25 w 137"/>
                  <a:gd name="T35" fmla="*/ 45 h 95"/>
                  <a:gd name="T36" fmla="*/ 39 w 137"/>
                  <a:gd name="T37" fmla="*/ 30 h 95"/>
                  <a:gd name="T38" fmla="*/ 55 w 137"/>
                  <a:gd name="T39" fmla="*/ 16 h 95"/>
                  <a:gd name="T40" fmla="*/ 65 w 137"/>
                  <a:gd name="T41" fmla="*/ 11 h 95"/>
                  <a:gd name="T42" fmla="*/ 75 w 137"/>
                  <a:gd name="T43" fmla="*/ 6 h 95"/>
                  <a:gd name="T44" fmla="*/ 87 w 137"/>
                  <a:gd name="T45" fmla="*/ 1 h 95"/>
                  <a:gd name="T46" fmla="*/ 100 w 137"/>
                  <a:gd name="T47" fmla="*/ 0 h 95"/>
                  <a:gd name="T48" fmla="*/ 137 w 137"/>
                  <a:gd name="T49" fmla="*/ 20 h 95"/>
                  <a:gd name="T50" fmla="*/ 137 w 137"/>
                  <a:gd name="T51" fmla="*/ 2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5">
                    <a:moveTo>
                      <a:pt x="137" y="20"/>
                    </a:moveTo>
                    <a:lnTo>
                      <a:pt x="134" y="20"/>
                    </a:lnTo>
                    <a:lnTo>
                      <a:pt x="126" y="21"/>
                    </a:lnTo>
                    <a:lnTo>
                      <a:pt x="114" y="25"/>
                    </a:lnTo>
                    <a:lnTo>
                      <a:pt x="100" y="32"/>
                    </a:lnTo>
                    <a:lnTo>
                      <a:pt x="92" y="35"/>
                    </a:lnTo>
                    <a:lnTo>
                      <a:pt x="84" y="40"/>
                    </a:lnTo>
                    <a:lnTo>
                      <a:pt x="74" y="45"/>
                    </a:lnTo>
                    <a:lnTo>
                      <a:pt x="65" y="53"/>
                    </a:lnTo>
                    <a:lnTo>
                      <a:pt x="55" y="60"/>
                    </a:lnTo>
                    <a:lnTo>
                      <a:pt x="47" y="70"/>
                    </a:lnTo>
                    <a:lnTo>
                      <a:pt x="39" y="80"/>
                    </a:lnTo>
                    <a:lnTo>
                      <a:pt x="32" y="95"/>
                    </a:lnTo>
                    <a:lnTo>
                      <a:pt x="0" y="80"/>
                    </a:lnTo>
                    <a:lnTo>
                      <a:pt x="0" y="77"/>
                    </a:lnTo>
                    <a:lnTo>
                      <a:pt x="5" y="68"/>
                    </a:lnTo>
                    <a:lnTo>
                      <a:pt x="13" y="57"/>
                    </a:lnTo>
                    <a:lnTo>
                      <a:pt x="25" y="45"/>
                    </a:lnTo>
                    <a:lnTo>
                      <a:pt x="39" y="30"/>
                    </a:lnTo>
                    <a:lnTo>
                      <a:pt x="55" y="16"/>
                    </a:lnTo>
                    <a:lnTo>
                      <a:pt x="65" y="11"/>
                    </a:lnTo>
                    <a:lnTo>
                      <a:pt x="75" y="6"/>
                    </a:lnTo>
                    <a:lnTo>
                      <a:pt x="87" y="1"/>
                    </a:lnTo>
                    <a:lnTo>
                      <a:pt x="100" y="0"/>
                    </a:lnTo>
                    <a:lnTo>
                      <a:pt x="137" y="20"/>
                    </a:lnTo>
                    <a:lnTo>
                      <a:pt x="13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09" name="Freeform 1193"/>
              <p:cNvSpPr>
                <a:spLocks/>
              </p:cNvSpPr>
              <p:nvPr/>
            </p:nvSpPr>
            <p:spPr bwMode="auto">
              <a:xfrm>
                <a:off x="4395" y="2650"/>
                <a:ext cx="245" cy="248"/>
              </a:xfrm>
              <a:custGeom>
                <a:avLst/>
                <a:gdLst>
                  <a:gd name="T0" fmla="*/ 480 w 490"/>
                  <a:gd name="T1" fmla="*/ 74 h 497"/>
                  <a:gd name="T2" fmla="*/ 490 w 490"/>
                  <a:gd name="T3" fmla="*/ 489 h 497"/>
                  <a:gd name="T4" fmla="*/ 377 w 490"/>
                  <a:gd name="T5" fmla="*/ 497 h 497"/>
                  <a:gd name="T6" fmla="*/ 181 w 490"/>
                  <a:gd name="T7" fmla="*/ 474 h 497"/>
                  <a:gd name="T8" fmla="*/ 0 w 490"/>
                  <a:gd name="T9" fmla="*/ 403 h 497"/>
                  <a:gd name="T10" fmla="*/ 0 w 490"/>
                  <a:gd name="T11" fmla="*/ 231 h 497"/>
                  <a:gd name="T12" fmla="*/ 29 w 490"/>
                  <a:gd name="T13" fmla="*/ 0 h 497"/>
                  <a:gd name="T14" fmla="*/ 189 w 490"/>
                  <a:gd name="T15" fmla="*/ 49 h 497"/>
                  <a:gd name="T16" fmla="*/ 363 w 490"/>
                  <a:gd name="T17" fmla="*/ 74 h 497"/>
                  <a:gd name="T18" fmla="*/ 480 w 490"/>
                  <a:gd name="T19" fmla="*/ 74 h 497"/>
                  <a:gd name="T20" fmla="*/ 480 w 490"/>
                  <a:gd name="T21" fmla="*/ 7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0" h="497">
                    <a:moveTo>
                      <a:pt x="480" y="74"/>
                    </a:moveTo>
                    <a:lnTo>
                      <a:pt x="490" y="489"/>
                    </a:lnTo>
                    <a:lnTo>
                      <a:pt x="377" y="497"/>
                    </a:lnTo>
                    <a:lnTo>
                      <a:pt x="181" y="474"/>
                    </a:lnTo>
                    <a:lnTo>
                      <a:pt x="0" y="403"/>
                    </a:lnTo>
                    <a:lnTo>
                      <a:pt x="0" y="231"/>
                    </a:lnTo>
                    <a:lnTo>
                      <a:pt x="29" y="0"/>
                    </a:lnTo>
                    <a:lnTo>
                      <a:pt x="189" y="49"/>
                    </a:lnTo>
                    <a:lnTo>
                      <a:pt x="363" y="74"/>
                    </a:lnTo>
                    <a:lnTo>
                      <a:pt x="480" y="74"/>
                    </a:lnTo>
                    <a:lnTo>
                      <a:pt x="480" y="74"/>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0" name="Freeform 1194"/>
              <p:cNvSpPr>
                <a:spLocks/>
              </p:cNvSpPr>
              <p:nvPr/>
            </p:nvSpPr>
            <p:spPr bwMode="auto">
              <a:xfrm>
                <a:off x="4686" y="2617"/>
                <a:ext cx="217" cy="275"/>
              </a:xfrm>
              <a:custGeom>
                <a:avLst/>
                <a:gdLst>
                  <a:gd name="T0" fmla="*/ 0 w 434"/>
                  <a:gd name="T1" fmla="*/ 141 h 551"/>
                  <a:gd name="T2" fmla="*/ 10 w 434"/>
                  <a:gd name="T3" fmla="*/ 551 h 551"/>
                  <a:gd name="T4" fmla="*/ 173 w 434"/>
                  <a:gd name="T5" fmla="*/ 531 h 551"/>
                  <a:gd name="T6" fmla="*/ 311 w 434"/>
                  <a:gd name="T7" fmla="*/ 487 h 551"/>
                  <a:gd name="T8" fmla="*/ 434 w 434"/>
                  <a:gd name="T9" fmla="*/ 403 h 551"/>
                  <a:gd name="T10" fmla="*/ 430 w 434"/>
                  <a:gd name="T11" fmla="*/ 0 h 551"/>
                  <a:gd name="T12" fmla="*/ 316 w 434"/>
                  <a:gd name="T13" fmla="*/ 62 h 551"/>
                  <a:gd name="T14" fmla="*/ 176 w 434"/>
                  <a:gd name="T15" fmla="*/ 116 h 551"/>
                  <a:gd name="T16" fmla="*/ 39 w 434"/>
                  <a:gd name="T17" fmla="*/ 134 h 551"/>
                  <a:gd name="T18" fmla="*/ 0 w 434"/>
                  <a:gd name="T19" fmla="*/ 141 h 551"/>
                  <a:gd name="T20" fmla="*/ 0 w 434"/>
                  <a:gd name="T21" fmla="*/ 14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4" h="551">
                    <a:moveTo>
                      <a:pt x="0" y="141"/>
                    </a:moveTo>
                    <a:lnTo>
                      <a:pt x="10" y="551"/>
                    </a:lnTo>
                    <a:lnTo>
                      <a:pt x="173" y="531"/>
                    </a:lnTo>
                    <a:lnTo>
                      <a:pt x="311" y="487"/>
                    </a:lnTo>
                    <a:lnTo>
                      <a:pt x="434" y="403"/>
                    </a:lnTo>
                    <a:lnTo>
                      <a:pt x="430" y="0"/>
                    </a:lnTo>
                    <a:lnTo>
                      <a:pt x="316" y="62"/>
                    </a:lnTo>
                    <a:lnTo>
                      <a:pt x="176" y="116"/>
                    </a:lnTo>
                    <a:lnTo>
                      <a:pt x="39" y="134"/>
                    </a:lnTo>
                    <a:lnTo>
                      <a:pt x="0" y="141"/>
                    </a:lnTo>
                    <a:lnTo>
                      <a:pt x="0" y="141"/>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1" name="Freeform 1195"/>
              <p:cNvSpPr>
                <a:spLocks/>
              </p:cNvSpPr>
              <p:nvPr/>
            </p:nvSpPr>
            <p:spPr bwMode="auto">
              <a:xfrm>
                <a:off x="4720" y="2626"/>
                <a:ext cx="160" cy="264"/>
              </a:xfrm>
              <a:custGeom>
                <a:avLst/>
                <a:gdLst>
                  <a:gd name="T0" fmla="*/ 0 w 321"/>
                  <a:gd name="T1" fmla="*/ 110 h 528"/>
                  <a:gd name="T2" fmla="*/ 29 w 321"/>
                  <a:gd name="T3" fmla="*/ 528 h 528"/>
                  <a:gd name="T4" fmla="*/ 147 w 321"/>
                  <a:gd name="T5" fmla="*/ 507 h 528"/>
                  <a:gd name="T6" fmla="*/ 243 w 321"/>
                  <a:gd name="T7" fmla="*/ 473 h 528"/>
                  <a:gd name="T8" fmla="*/ 321 w 321"/>
                  <a:gd name="T9" fmla="*/ 421 h 528"/>
                  <a:gd name="T10" fmla="*/ 320 w 321"/>
                  <a:gd name="T11" fmla="*/ 105 h 528"/>
                  <a:gd name="T12" fmla="*/ 320 w 321"/>
                  <a:gd name="T13" fmla="*/ 0 h 528"/>
                  <a:gd name="T14" fmla="*/ 216 w 321"/>
                  <a:gd name="T15" fmla="*/ 55 h 528"/>
                  <a:gd name="T16" fmla="*/ 59 w 321"/>
                  <a:gd name="T17" fmla="*/ 102 h 528"/>
                  <a:gd name="T18" fmla="*/ 0 w 321"/>
                  <a:gd name="T19" fmla="*/ 110 h 528"/>
                  <a:gd name="T20" fmla="*/ 0 w 321"/>
                  <a:gd name="T21" fmla="*/ 11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1" h="528">
                    <a:moveTo>
                      <a:pt x="0" y="110"/>
                    </a:moveTo>
                    <a:lnTo>
                      <a:pt x="29" y="528"/>
                    </a:lnTo>
                    <a:lnTo>
                      <a:pt x="147" y="507"/>
                    </a:lnTo>
                    <a:lnTo>
                      <a:pt x="243" y="473"/>
                    </a:lnTo>
                    <a:lnTo>
                      <a:pt x="321" y="421"/>
                    </a:lnTo>
                    <a:lnTo>
                      <a:pt x="320" y="105"/>
                    </a:lnTo>
                    <a:lnTo>
                      <a:pt x="320" y="0"/>
                    </a:lnTo>
                    <a:lnTo>
                      <a:pt x="216" y="55"/>
                    </a:lnTo>
                    <a:lnTo>
                      <a:pt x="59" y="102"/>
                    </a:lnTo>
                    <a:lnTo>
                      <a:pt x="0" y="110"/>
                    </a:lnTo>
                    <a:lnTo>
                      <a:pt x="0" y="11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2" name="Freeform 1196"/>
              <p:cNvSpPr>
                <a:spLocks/>
              </p:cNvSpPr>
              <p:nvPr/>
            </p:nvSpPr>
            <p:spPr bwMode="auto">
              <a:xfrm>
                <a:off x="4416" y="2655"/>
                <a:ext cx="175" cy="243"/>
              </a:xfrm>
              <a:custGeom>
                <a:avLst/>
                <a:gdLst>
                  <a:gd name="T0" fmla="*/ 30 w 350"/>
                  <a:gd name="T1" fmla="*/ 0 h 487"/>
                  <a:gd name="T2" fmla="*/ 15 w 350"/>
                  <a:gd name="T3" fmla="*/ 149 h 487"/>
                  <a:gd name="T4" fmla="*/ 5 w 350"/>
                  <a:gd name="T5" fmla="*/ 291 h 487"/>
                  <a:gd name="T6" fmla="*/ 0 w 350"/>
                  <a:gd name="T7" fmla="*/ 412 h 487"/>
                  <a:gd name="T8" fmla="*/ 80 w 350"/>
                  <a:gd name="T9" fmla="*/ 449 h 487"/>
                  <a:gd name="T10" fmla="*/ 216 w 350"/>
                  <a:gd name="T11" fmla="*/ 479 h 487"/>
                  <a:gd name="T12" fmla="*/ 343 w 350"/>
                  <a:gd name="T13" fmla="*/ 487 h 487"/>
                  <a:gd name="T14" fmla="*/ 350 w 350"/>
                  <a:gd name="T15" fmla="*/ 311 h 487"/>
                  <a:gd name="T16" fmla="*/ 350 w 350"/>
                  <a:gd name="T17" fmla="*/ 62 h 487"/>
                  <a:gd name="T18" fmla="*/ 221 w 350"/>
                  <a:gd name="T19" fmla="*/ 49 h 487"/>
                  <a:gd name="T20" fmla="*/ 92 w 350"/>
                  <a:gd name="T21" fmla="*/ 29 h 487"/>
                  <a:gd name="T22" fmla="*/ 30 w 350"/>
                  <a:gd name="T23" fmla="*/ 0 h 487"/>
                  <a:gd name="T24" fmla="*/ 30 w 350"/>
                  <a:gd name="T25"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0" h="487">
                    <a:moveTo>
                      <a:pt x="30" y="0"/>
                    </a:moveTo>
                    <a:lnTo>
                      <a:pt x="15" y="149"/>
                    </a:lnTo>
                    <a:lnTo>
                      <a:pt x="5" y="291"/>
                    </a:lnTo>
                    <a:lnTo>
                      <a:pt x="0" y="412"/>
                    </a:lnTo>
                    <a:lnTo>
                      <a:pt x="80" y="449"/>
                    </a:lnTo>
                    <a:lnTo>
                      <a:pt x="216" y="479"/>
                    </a:lnTo>
                    <a:lnTo>
                      <a:pt x="343" y="487"/>
                    </a:lnTo>
                    <a:lnTo>
                      <a:pt x="350" y="311"/>
                    </a:lnTo>
                    <a:lnTo>
                      <a:pt x="350" y="62"/>
                    </a:lnTo>
                    <a:lnTo>
                      <a:pt x="221" y="49"/>
                    </a:lnTo>
                    <a:lnTo>
                      <a:pt x="92" y="29"/>
                    </a:lnTo>
                    <a:lnTo>
                      <a:pt x="30" y="0"/>
                    </a:lnTo>
                    <a:lnTo>
                      <a:pt x="3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3" name="Freeform 1197"/>
              <p:cNvSpPr>
                <a:spLocks/>
              </p:cNvSpPr>
              <p:nvPr/>
            </p:nvSpPr>
            <p:spPr bwMode="auto">
              <a:xfrm>
                <a:off x="4389" y="2603"/>
                <a:ext cx="516" cy="301"/>
              </a:xfrm>
              <a:custGeom>
                <a:avLst/>
                <a:gdLst>
                  <a:gd name="T0" fmla="*/ 1015 w 1032"/>
                  <a:gd name="T1" fmla="*/ 5 h 604"/>
                  <a:gd name="T2" fmla="*/ 975 w 1032"/>
                  <a:gd name="T3" fmla="*/ 33 h 604"/>
                  <a:gd name="T4" fmla="*/ 899 w 1032"/>
                  <a:gd name="T5" fmla="*/ 77 h 604"/>
                  <a:gd name="T6" fmla="*/ 784 w 1032"/>
                  <a:gd name="T7" fmla="*/ 117 h 604"/>
                  <a:gd name="T8" fmla="*/ 634 w 1032"/>
                  <a:gd name="T9" fmla="*/ 147 h 604"/>
                  <a:gd name="T10" fmla="*/ 443 w 1032"/>
                  <a:gd name="T11" fmla="*/ 151 h 604"/>
                  <a:gd name="T12" fmla="*/ 284 w 1032"/>
                  <a:gd name="T13" fmla="*/ 141 h 604"/>
                  <a:gd name="T14" fmla="*/ 165 w 1032"/>
                  <a:gd name="T15" fmla="*/ 120 h 604"/>
                  <a:gd name="T16" fmla="*/ 90 w 1032"/>
                  <a:gd name="T17" fmla="*/ 99 h 604"/>
                  <a:gd name="T18" fmla="*/ 48 w 1032"/>
                  <a:gd name="T19" fmla="*/ 82 h 604"/>
                  <a:gd name="T20" fmla="*/ 35 w 1032"/>
                  <a:gd name="T21" fmla="*/ 79 h 604"/>
                  <a:gd name="T22" fmla="*/ 28 w 1032"/>
                  <a:gd name="T23" fmla="*/ 105 h 604"/>
                  <a:gd name="T24" fmla="*/ 21 w 1032"/>
                  <a:gd name="T25" fmla="*/ 144 h 604"/>
                  <a:gd name="T26" fmla="*/ 15 w 1032"/>
                  <a:gd name="T27" fmla="*/ 201 h 604"/>
                  <a:gd name="T28" fmla="*/ 6 w 1032"/>
                  <a:gd name="T29" fmla="*/ 273 h 604"/>
                  <a:gd name="T30" fmla="*/ 1 w 1032"/>
                  <a:gd name="T31" fmla="*/ 353 h 604"/>
                  <a:gd name="T32" fmla="*/ 0 w 1032"/>
                  <a:gd name="T33" fmla="*/ 416 h 604"/>
                  <a:gd name="T34" fmla="*/ 0 w 1032"/>
                  <a:gd name="T35" fmla="*/ 462 h 604"/>
                  <a:gd name="T36" fmla="*/ 0 w 1032"/>
                  <a:gd name="T37" fmla="*/ 487 h 604"/>
                  <a:gd name="T38" fmla="*/ 1 w 1032"/>
                  <a:gd name="T39" fmla="*/ 503 h 604"/>
                  <a:gd name="T40" fmla="*/ 23 w 1032"/>
                  <a:gd name="T41" fmla="*/ 520 h 604"/>
                  <a:gd name="T42" fmla="*/ 78 w 1032"/>
                  <a:gd name="T43" fmla="*/ 547 h 604"/>
                  <a:gd name="T44" fmla="*/ 172 w 1032"/>
                  <a:gd name="T45" fmla="*/ 575 h 604"/>
                  <a:gd name="T46" fmla="*/ 317 w 1032"/>
                  <a:gd name="T47" fmla="*/ 595 h 604"/>
                  <a:gd name="T48" fmla="*/ 516 w 1032"/>
                  <a:gd name="T49" fmla="*/ 604 h 604"/>
                  <a:gd name="T50" fmla="*/ 714 w 1032"/>
                  <a:gd name="T51" fmla="*/ 584 h 604"/>
                  <a:gd name="T52" fmla="*/ 858 w 1032"/>
                  <a:gd name="T53" fmla="*/ 550 h 604"/>
                  <a:gd name="T54" fmla="*/ 951 w 1032"/>
                  <a:gd name="T55" fmla="*/ 510 h 604"/>
                  <a:gd name="T56" fmla="*/ 1008 w 1032"/>
                  <a:gd name="T57" fmla="*/ 475 h 604"/>
                  <a:gd name="T58" fmla="*/ 1028 w 1032"/>
                  <a:gd name="T59" fmla="*/ 455 h 604"/>
                  <a:gd name="T60" fmla="*/ 1025 w 1032"/>
                  <a:gd name="T61" fmla="*/ 410 h 604"/>
                  <a:gd name="T62" fmla="*/ 998 w 1032"/>
                  <a:gd name="T63" fmla="*/ 435 h 604"/>
                  <a:gd name="T64" fmla="*/ 933 w 1032"/>
                  <a:gd name="T65" fmla="*/ 475 h 604"/>
                  <a:gd name="T66" fmla="*/ 831 w 1032"/>
                  <a:gd name="T67" fmla="*/ 518 h 604"/>
                  <a:gd name="T68" fmla="*/ 690 w 1032"/>
                  <a:gd name="T69" fmla="*/ 554 h 604"/>
                  <a:gd name="T70" fmla="*/ 506 w 1032"/>
                  <a:gd name="T71" fmla="*/ 570 h 604"/>
                  <a:gd name="T72" fmla="*/ 326 w 1032"/>
                  <a:gd name="T73" fmla="*/ 560 h 604"/>
                  <a:gd name="T74" fmla="*/ 192 w 1032"/>
                  <a:gd name="T75" fmla="*/ 540 h 604"/>
                  <a:gd name="T76" fmla="*/ 103 w 1032"/>
                  <a:gd name="T77" fmla="*/ 515 h 604"/>
                  <a:gd name="T78" fmla="*/ 50 w 1032"/>
                  <a:gd name="T79" fmla="*/ 495 h 604"/>
                  <a:gd name="T80" fmla="*/ 26 w 1032"/>
                  <a:gd name="T81" fmla="*/ 482 h 604"/>
                  <a:gd name="T82" fmla="*/ 26 w 1032"/>
                  <a:gd name="T83" fmla="*/ 453 h 604"/>
                  <a:gd name="T84" fmla="*/ 26 w 1032"/>
                  <a:gd name="T85" fmla="*/ 386 h 604"/>
                  <a:gd name="T86" fmla="*/ 30 w 1032"/>
                  <a:gd name="T87" fmla="*/ 299 h 604"/>
                  <a:gd name="T88" fmla="*/ 36 w 1032"/>
                  <a:gd name="T89" fmla="*/ 212 h 604"/>
                  <a:gd name="T90" fmla="*/ 48 w 1032"/>
                  <a:gd name="T91" fmla="*/ 142 h 604"/>
                  <a:gd name="T92" fmla="*/ 68 w 1032"/>
                  <a:gd name="T93" fmla="*/ 134 h 604"/>
                  <a:gd name="T94" fmla="*/ 117 w 1032"/>
                  <a:gd name="T95" fmla="*/ 147 h 604"/>
                  <a:gd name="T96" fmla="*/ 200 w 1032"/>
                  <a:gd name="T97" fmla="*/ 166 h 604"/>
                  <a:gd name="T98" fmla="*/ 316 w 1032"/>
                  <a:gd name="T99" fmla="*/ 181 h 604"/>
                  <a:gd name="T100" fmla="*/ 460 w 1032"/>
                  <a:gd name="T101" fmla="*/ 186 h 604"/>
                  <a:gd name="T102" fmla="*/ 622 w 1032"/>
                  <a:gd name="T103" fmla="*/ 177 h 604"/>
                  <a:gd name="T104" fmla="*/ 756 w 1032"/>
                  <a:gd name="T105" fmla="*/ 156 h 604"/>
                  <a:gd name="T106" fmla="*/ 866 w 1032"/>
                  <a:gd name="T107" fmla="*/ 129 h 604"/>
                  <a:gd name="T108" fmla="*/ 946 w 1032"/>
                  <a:gd name="T109" fmla="*/ 95 h 604"/>
                  <a:gd name="T110" fmla="*/ 1001 w 1032"/>
                  <a:gd name="T111" fmla="*/ 65 h 604"/>
                  <a:gd name="T112" fmla="*/ 1023 w 1032"/>
                  <a:gd name="T113"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32" h="604">
                    <a:moveTo>
                      <a:pt x="1023" y="0"/>
                    </a:moveTo>
                    <a:lnTo>
                      <a:pt x="1020" y="0"/>
                    </a:lnTo>
                    <a:lnTo>
                      <a:pt x="1015" y="5"/>
                    </a:lnTo>
                    <a:lnTo>
                      <a:pt x="1005" y="12"/>
                    </a:lnTo>
                    <a:lnTo>
                      <a:pt x="993" y="23"/>
                    </a:lnTo>
                    <a:lnTo>
                      <a:pt x="975" y="33"/>
                    </a:lnTo>
                    <a:lnTo>
                      <a:pt x="953" y="47"/>
                    </a:lnTo>
                    <a:lnTo>
                      <a:pt x="928" y="62"/>
                    </a:lnTo>
                    <a:lnTo>
                      <a:pt x="899" y="77"/>
                    </a:lnTo>
                    <a:lnTo>
                      <a:pt x="864" y="90"/>
                    </a:lnTo>
                    <a:lnTo>
                      <a:pt x="828" y="105"/>
                    </a:lnTo>
                    <a:lnTo>
                      <a:pt x="784" y="117"/>
                    </a:lnTo>
                    <a:lnTo>
                      <a:pt x="739" y="130"/>
                    </a:lnTo>
                    <a:lnTo>
                      <a:pt x="689" y="139"/>
                    </a:lnTo>
                    <a:lnTo>
                      <a:pt x="634" y="147"/>
                    </a:lnTo>
                    <a:lnTo>
                      <a:pt x="573" y="151"/>
                    </a:lnTo>
                    <a:lnTo>
                      <a:pt x="508" y="154"/>
                    </a:lnTo>
                    <a:lnTo>
                      <a:pt x="443" y="151"/>
                    </a:lnTo>
                    <a:lnTo>
                      <a:pt x="386" y="149"/>
                    </a:lnTo>
                    <a:lnTo>
                      <a:pt x="331" y="144"/>
                    </a:lnTo>
                    <a:lnTo>
                      <a:pt x="284" y="141"/>
                    </a:lnTo>
                    <a:lnTo>
                      <a:pt x="239" y="134"/>
                    </a:lnTo>
                    <a:lnTo>
                      <a:pt x="200" y="127"/>
                    </a:lnTo>
                    <a:lnTo>
                      <a:pt x="165" y="120"/>
                    </a:lnTo>
                    <a:lnTo>
                      <a:pt x="137" y="114"/>
                    </a:lnTo>
                    <a:lnTo>
                      <a:pt x="110" y="105"/>
                    </a:lnTo>
                    <a:lnTo>
                      <a:pt x="90" y="99"/>
                    </a:lnTo>
                    <a:lnTo>
                      <a:pt x="72" y="92"/>
                    </a:lnTo>
                    <a:lnTo>
                      <a:pt x="60" y="87"/>
                    </a:lnTo>
                    <a:lnTo>
                      <a:pt x="48" y="82"/>
                    </a:lnTo>
                    <a:lnTo>
                      <a:pt x="41" y="79"/>
                    </a:lnTo>
                    <a:lnTo>
                      <a:pt x="36" y="77"/>
                    </a:lnTo>
                    <a:lnTo>
                      <a:pt x="35" y="79"/>
                    </a:lnTo>
                    <a:lnTo>
                      <a:pt x="33" y="89"/>
                    </a:lnTo>
                    <a:lnTo>
                      <a:pt x="30" y="95"/>
                    </a:lnTo>
                    <a:lnTo>
                      <a:pt x="28" y="105"/>
                    </a:lnTo>
                    <a:lnTo>
                      <a:pt x="26" y="115"/>
                    </a:lnTo>
                    <a:lnTo>
                      <a:pt x="25" y="130"/>
                    </a:lnTo>
                    <a:lnTo>
                      <a:pt x="21" y="144"/>
                    </a:lnTo>
                    <a:lnTo>
                      <a:pt x="20" y="161"/>
                    </a:lnTo>
                    <a:lnTo>
                      <a:pt x="16" y="179"/>
                    </a:lnTo>
                    <a:lnTo>
                      <a:pt x="15" y="201"/>
                    </a:lnTo>
                    <a:lnTo>
                      <a:pt x="11" y="221"/>
                    </a:lnTo>
                    <a:lnTo>
                      <a:pt x="10" y="246"/>
                    </a:lnTo>
                    <a:lnTo>
                      <a:pt x="6" y="273"/>
                    </a:lnTo>
                    <a:lnTo>
                      <a:pt x="6" y="303"/>
                    </a:lnTo>
                    <a:lnTo>
                      <a:pt x="3" y="329"/>
                    </a:lnTo>
                    <a:lnTo>
                      <a:pt x="1" y="353"/>
                    </a:lnTo>
                    <a:lnTo>
                      <a:pt x="0" y="376"/>
                    </a:lnTo>
                    <a:lnTo>
                      <a:pt x="0" y="398"/>
                    </a:lnTo>
                    <a:lnTo>
                      <a:pt x="0" y="416"/>
                    </a:lnTo>
                    <a:lnTo>
                      <a:pt x="0" y="433"/>
                    </a:lnTo>
                    <a:lnTo>
                      <a:pt x="0" y="447"/>
                    </a:lnTo>
                    <a:lnTo>
                      <a:pt x="0" y="462"/>
                    </a:lnTo>
                    <a:lnTo>
                      <a:pt x="0" y="470"/>
                    </a:lnTo>
                    <a:lnTo>
                      <a:pt x="0" y="480"/>
                    </a:lnTo>
                    <a:lnTo>
                      <a:pt x="0" y="487"/>
                    </a:lnTo>
                    <a:lnTo>
                      <a:pt x="0" y="493"/>
                    </a:lnTo>
                    <a:lnTo>
                      <a:pt x="0" y="500"/>
                    </a:lnTo>
                    <a:lnTo>
                      <a:pt x="1" y="503"/>
                    </a:lnTo>
                    <a:lnTo>
                      <a:pt x="6" y="507"/>
                    </a:lnTo>
                    <a:lnTo>
                      <a:pt x="11" y="512"/>
                    </a:lnTo>
                    <a:lnTo>
                      <a:pt x="23" y="520"/>
                    </a:lnTo>
                    <a:lnTo>
                      <a:pt x="36" y="527"/>
                    </a:lnTo>
                    <a:lnTo>
                      <a:pt x="55" y="537"/>
                    </a:lnTo>
                    <a:lnTo>
                      <a:pt x="78" y="547"/>
                    </a:lnTo>
                    <a:lnTo>
                      <a:pt x="105" y="557"/>
                    </a:lnTo>
                    <a:lnTo>
                      <a:pt x="135" y="565"/>
                    </a:lnTo>
                    <a:lnTo>
                      <a:pt x="172" y="575"/>
                    </a:lnTo>
                    <a:lnTo>
                      <a:pt x="214" y="584"/>
                    </a:lnTo>
                    <a:lnTo>
                      <a:pt x="264" y="592"/>
                    </a:lnTo>
                    <a:lnTo>
                      <a:pt x="317" y="595"/>
                    </a:lnTo>
                    <a:lnTo>
                      <a:pt x="378" y="600"/>
                    </a:lnTo>
                    <a:lnTo>
                      <a:pt x="441" y="602"/>
                    </a:lnTo>
                    <a:lnTo>
                      <a:pt x="516" y="604"/>
                    </a:lnTo>
                    <a:lnTo>
                      <a:pt x="588" y="599"/>
                    </a:lnTo>
                    <a:lnTo>
                      <a:pt x="655" y="594"/>
                    </a:lnTo>
                    <a:lnTo>
                      <a:pt x="714" y="584"/>
                    </a:lnTo>
                    <a:lnTo>
                      <a:pt x="767" y="575"/>
                    </a:lnTo>
                    <a:lnTo>
                      <a:pt x="814" y="562"/>
                    </a:lnTo>
                    <a:lnTo>
                      <a:pt x="858" y="550"/>
                    </a:lnTo>
                    <a:lnTo>
                      <a:pt x="894" y="537"/>
                    </a:lnTo>
                    <a:lnTo>
                      <a:pt x="926" y="525"/>
                    </a:lnTo>
                    <a:lnTo>
                      <a:pt x="951" y="510"/>
                    </a:lnTo>
                    <a:lnTo>
                      <a:pt x="975" y="497"/>
                    </a:lnTo>
                    <a:lnTo>
                      <a:pt x="993" y="485"/>
                    </a:lnTo>
                    <a:lnTo>
                      <a:pt x="1008" y="475"/>
                    </a:lnTo>
                    <a:lnTo>
                      <a:pt x="1018" y="465"/>
                    </a:lnTo>
                    <a:lnTo>
                      <a:pt x="1025" y="460"/>
                    </a:lnTo>
                    <a:lnTo>
                      <a:pt x="1028" y="455"/>
                    </a:lnTo>
                    <a:lnTo>
                      <a:pt x="1032" y="455"/>
                    </a:lnTo>
                    <a:lnTo>
                      <a:pt x="1027" y="410"/>
                    </a:lnTo>
                    <a:lnTo>
                      <a:pt x="1025" y="410"/>
                    </a:lnTo>
                    <a:lnTo>
                      <a:pt x="1020" y="416"/>
                    </a:lnTo>
                    <a:lnTo>
                      <a:pt x="1010" y="423"/>
                    </a:lnTo>
                    <a:lnTo>
                      <a:pt x="998" y="435"/>
                    </a:lnTo>
                    <a:lnTo>
                      <a:pt x="980" y="445"/>
                    </a:lnTo>
                    <a:lnTo>
                      <a:pt x="958" y="460"/>
                    </a:lnTo>
                    <a:lnTo>
                      <a:pt x="933" y="475"/>
                    </a:lnTo>
                    <a:lnTo>
                      <a:pt x="904" y="490"/>
                    </a:lnTo>
                    <a:lnTo>
                      <a:pt x="869" y="503"/>
                    </a:lnTo>
                    <a:lnTo>
                      <a:pt x="831" y="518"/>
                    </a:lnTo>
                    <a:lnTo>
                      <a:pt x="787" y="532"/>
                    </a:lnTo>
                    <a:lnTo>
                      <a:pt x="741" y="545"/>
                    </a:lnTo>
                    <a:lnTo>
                      <a:pt x="690" y="554"/>
                    </a:lnTo>
                    <a:lnTo>
                      <a:pt x="634" y="562"/>
                    </a:lnTo>
                    <a:lnTo>
                      <a:pt x="572" y="567"/>
                    </a:lnTo>
                    <a:lnTo>
                      <a:pt x="506" y="570"/>
                    </a:lnTo>
                    <a:lnTo>
                      <a:pt x="440" y="569"/>
                    </a:lnTo>
                    <a:lnTo>
                      <a:pt x="381" y="565"/>
                    </a:lnTo>
                    <a:lnTo>
                      <a:pt x="326" y="560"/>
                    </a:lnTo>
                    <a:lnTo>
                      <a:pt x="276" y="555"/>
                    </a:lnTo>
                    <a:lnTo>
                      <a:pt x="230" y="547"/>
                    </a:lnTo>
                    <a:lnTo>
                      <a:pt x="192" y="540"/>
                    </a:lnTo>
                    <a:lnTo>
                      <a:pt x="157" y="532"/>
                    </a:lnTo>
                    <a:lnTo>
                      <a:pt x="128" y="525"/>
                    </a:lnTo>
                    <a:lnTo>
                      <a:pt x="103" y="515"/>
                    </a:lnTo>
                    <a:lnTo>
                      <a:pt x="82" y="508"/>
                    </a:lnTo>
                    <a:lnTo>
                      <a:pt x="63" y="500"/>
                    </a:lnTo>
                    <a:lnTo>
                      <a:pt x="50" y="495"/>
                    </a:lnTo>
                    <a:lnTo>
                      <a:pt x="38" y="488"/>
                    </a:lnTo>
                    <a:lnTo>
                      <a:pt x="31" y="485"/>
                    </a:lnTo>
                    <a:lnTo>
                      <a:pt x="26" y="482"/>
                    </a:lnTo>
                    <a:lnTo>
                      <a:pt x="26" y="477"/>
                    </a:lnTo>
                    <a:lnTo>
                      <a:pt x="26" y="468"/>
                    </a:lnTo>
                    <a:lnTo>
                      <a:pt x="26" y="453"/>
                    </a:lnTo>
                    <a:lnTo>
                      <a:pt x="26" y="435"/>
                    </a:lnTo>
                    <a:lnTo>
                      <a:pt x="26" y="410"/>
                    </a:lnTo>
                    <a:lnTo>
                      <a:pt x="26" y="386"/>
                    </a:lnTo>
                    <a:lnTo>
                      <a:pt x="28" y="358"/>
                    </a:lnTo>
                    <a:lnTo>
                      <a:pt x="30" y="331"/>
                    </a:lnTo>
                    <a:lnTo>
                      <a:pt x="30" y="299"/>
                    </a:lnTo>
                    <a:lnTo>
                      <a:pt x="31" y="269"/>
                    </a:lnTo>
                    <a:lnTo>
                      <a:pt x="33" y="239"/>
                    </a:lnTo>
                    <a:lnTo>
                      <a:pt x="36" y="212"/>
                    </a:lnTo>
                    <a:lnTo>
                      <a:pt x="40" y="186"/>
                    </a:lnTo>
                    <a:lnTo>
                      <a:pt x="43" y="162"/>
                    </a:lnTo>
                    <a:lnTo>
                      <a:pt x="48" y="142"/>
                    </a:lnTo>
                    <a:lnTo>
                      <a:pt x="53" y="129"/>
                    </a:lnTo>
                    <a:lnTo>
                      <a:pt x="60" y="130"/>
                    </a:lnTo>
                    <a:lnTo>
                      <a:pt x="68" y="134"/>
                    </a:lnTo>
                    <a:lnTo>
                      <a:pt x="82" y="139"/>
                    </a:lnTo>
                    <a:lnTo>
                      <a:pt x="97" y="142"/>
                    </a:lnTo>
                    <a:lnTo>
                      <a:pt x="117" y="147"/>
                    </a:lnTo>
                    <a:lnTo>
                      <a:pt x="140" y="154"/>
                    </a:lnTo>
                    <a:lnTo>
                      <a:pt x="170" y="161"/>
                    </a:lnTo>
                    <a:lnTo>
                      <a:pt x="200" y="166"/>
                    </a:lnTo>
                    <a:lnTo>
                      <a:pt x="235" y="171"/>
                    </a:lnTo>
                    <a:lnTo>
                      <a:pt x="272" y="176"/>
                    </a:lnTo>
                    <a:lnTo>
                      <a:pt x="316" y="181"/>
                    </a:lnTo>
                    <a:lnTo>
                      <a:pt x="359" y="182"/>
                    </a:lnTo>
                    <a:lnTo>
                      <a:pt x="409" y="186"/>
                    </a:lnTo>
                    <a:lnTo>
                      <a:pt x="460" y="186"/>
                    </a:lnTo>
                    <a:lnTo>
                      <a:pt x="516" y="186"/>
                    </a:lnTo>
                    <a:lnTo>
                      <a:pt x="570" y="181"/>
                    </a:lnTo>
                    <a:lnTo>
                      <a:pt x="622" y="177"/>
                    </a:lnTo>
                    <a:lnTo>
                      <a:pt x="670" y="171"/>
                    </a:lnTo>
                    <a:lnTo>
                      <a:pt x="715" y="164"/>
                    </a:lnTo>
                    <a:lnTo>
                      <a:pt x="756" y="156"/>
                    </a:lnTo>
                    <a:lnTo>
                      <a:pt x="796" y="147"/>
                    </a:lnTo>
                    <a:lnTo>
                      <a:pt x="831" y="137"/>
                    </a:lnTo>
                    <a:lnTo>
                      <a:pt x="866" y="129"/>
                    </a:lnTo>
                    <a:lnTo>
                      <a:pt x="894" y="117"/>
                    </a:lnTo>
                    <a:lnTo>
                      <a:pt x="921" y="107"/>
                    </a:lnTo>
                    <a:lnTo>
                      <a:pt x="946" y="95"/>
                    </a:lnTo>
                    <a:lnTo>
                      <a:pt x="968" y="85"/>
                    </a:lnTo>
                    <a:lnTo>
                      <a:pt x="985" y="75"/>
                    </a:lnTo>
                    <a:lnTo>
                      <a:pt x="1001" y="65"/>
                    </a:lnTo>
                    <a:lnTo>
                      <a:pt x="1015" y="55"/>
                    </a:lnTo>
                    <a:lnTo>
                      <a:pt x="1027" y="47"/>
                    </a:lnTo>
                    <a:lnTo>
                      <a:pt x="1023" y="0"/>
                    </a:lnTo>
                    <a:lnTo>
                      <a:pt x="10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4" name="Freeform 1198"/>
              <p:cNvSpPr>
                <a:spLocks/>
              </p:cNvSpPr>
              <p:nvPr/>
            </p:nvSpPr>
            <p:spPr bwMode="auto">
              <a:xfrm>
                <a:off x="4736" y="2329"/>
                <a:ext cx="174" cy="597"/>
              </a:xfrm>
              <a:custGeom>
                <a:avLst/>
                <a:gdLst>
                  <a:gd name="T0" fmla="*/ 33 w 348"/>
                  <a:gd name="T1" fmla="*/ 2 h 1194"/>
                  <a:gd name="T2" fmla="*/ 42 w 348"/>
                  <a:gd name="T3" fmla="*/ 17 h 1194"/>
                  <a:gd name="T4" fmla="*/ 57 w 348"/>
                  <a:gd name="T5" fmla="*/ 32 h 1194"/>
                  <a:gd name="T6" fmla="*/ 73 w 348"/>
                  <a:gd name="T7" fmla="*/ 44 h 1194"/>
                  <a:gd name="T8" fmla="*/ 95 w 348"/>
                  <a:gd name="T9" fmla="*/ 55 h 1194"/>
                  <a:gd name="T10" fmla="*/ 124 w 348"/>
                  <a:gd name="T11" fmla="*/ 75 h 1194"/>
                  <a:gd name="T12" fmla="*/ 155 w 348"/>
                  <a:gd name="T13" fmla="*/ 101 h 1194"/>
                  <a:gd name="T14" fmla="*/ 190 w 348"/>
                  <a:gd name="T15" fmla="*/ 134 h 1194"/>
                  <a:gd name="T16" fmla="*/ 226 w 348"/>
                  <a:gd name="T17" fmla="*/ 172 h 1194"/>
                  <a:gd name="T18" fmla="*/ 257 w 348"/>
                  <a:gd name="T19" fmla="*/ 218 h 1194"/>
                  <a:gd name="T20" fmla="*/ 287 w 348"/>
                  <a:gd name="T21" fmla="*/ 269 h 1194"/>
                  <a:gd name="T22" fmla="*/ 309 w 348"/>
                  <a:gd name="T23" fmla="*/ 326 h 1194"/>
                  <a:gd name="T24" fmla="*/ 324 w 348"/>
                  <a:gd name="T25" fmla="*/ 397 h 1194"/>
                  <a:gd name="T26" fmla="*/ 333 w 348"/>
                  <a:gd name="T27" fmla="*/ 497 h 1194"/>
                  <a:gd name="T28" fmla="*/ 339 w 348"/>
                  <a:gd name="T29" fmla="*/ 622 h 1194"/>
                  <a:gd name="T30" fmla="*/ 344 w 348"/>
                  <a:gd name="T31" fmla="*/ 759 h 1194"/>
                  <a:gd name="T32" fmla="*/ 346 w 348"/>
                  <a:gd name="T33" fmla="*/ 893 h 1194"/>
                  <a:gd name="T34" fmla="*/ 346 w 348"/>
                  <a:gd name="T35" fmla="*/ 1014 h 1194"/>
                  <a:gd name="T36" fmla="*/ 348 w 348"/>
                  <a:gd name="T37" fmla="*/ 1106 h 1194"/>
                  <a:gd name="T38" fmla="*/ 348 w 348"/>
                  <a:gd name="T39" fmla="*/ 1159 h 1194"/>
                  <a:gd name="T40" fmla="*/ 319 w 348"/>
                  <a:gd name="T41" fmla="*/ 1194 h 1194"/>
                  <a:gd name="T42" fmla="*/ 319 w 348"/>
                  <a:gd name="T43" fmla="*/ 1164 h 1194"/>
                  <a:gd name="T44" fmla="*/ 319 w 348"/>
                  <a:gd name="T45" fmla="*/ 1089 h 1194"/>
                  <a:gd name="T46" fmla="*/ 319 w 348"/>
                  <a:gd name="T47" fmla="*/ 977 h 1194"/>
                  <a:gd name="T48" fmla="*/ 321 w 348"/>
                  <a:gd name="T49" fmla="*/ 846 h 1194"/>
                  <a:gd name="T50" fmla="*/ 318 w 348"/>
                  <a:gd name="T51" fmla="*/ 704 h 1194"/>
                  <a:gd name="T52" fmla="*/ 314 w 348"/>
                  <a:gd name="T53" fmla="*/ 569 h 1194"/>
                  <a:gd name="T54" fmla="*/ 306 w 348"/>
                  <a:gd name="T55" fmla="*/ 450 h 1194"/>
                  <a:gd name="T56" fmla="*/ 294 w 348"/>
                  <a:gd name="T57" fmla="*/ 365 h 1194"/>
                  <a:gd name="T58" fmla="*/ 272 w 348"/>
                  <a:gd name="T59" fmla="*/ 303 h 1194"/>
                  <a:gd name="T60" fmla="*/ 244 w 348"/>
                  <a:gd name="T61" fmla="*/ 249 h 1194"/>
                  <a:gd name="T62" fmla="*/ 210 w 348"/>
                  <a:gd name="T63" fmla="*/ 201 h 1194"/>
                  <a:gd name="T64" fmla="*/ 175 w 348"/>
                  <a:gd name="T65" fmla="*/ 161 h 1194"/>
                  <a:gd name="T66" fmla="*/ 139 w 348"/>
                  <a:gd name="T67" fmla="*/ 126 h 1194"/>
                  <a:gd name="T68" fmla="*/ 107 w 348"/>
                  <a:gd name="T69" fmla="*/ 101 h 1194"/>
                  <a:gd name="T70" fmla="*/ 78 w 348"/>
                  <a:gd name="T71" fmla="*/ 81 h 1194"/>
                  <a:gd name="T72" fmla="*/ 62 w 348"/>
                  <a:gd name="T73" fmla="*/ 70 h 1194"/>
                  <a:gd name="T74" fmla="*/ 35 w 348"/>
                  <a:gd name="T75" fmla="*/ 52 h 1194"/>
                  <a:gd name="T76" fmla="*/ 15 w 348"/>
                  <a:gd name="T77" fmla="*/ 32 h 1194"/>
                  <a:gd name="T78" fmla="*/ 0 w 348"/>
                  <a:gd name="T79" fmla="*/ 10 h 1194"/>
                  <a:gd name="T80" fmla="*/ 33 w 348"/>
                  <a:gd name="T81" fmla="*/ 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8" h="1194">
                    <a:moveTo>
                      <a:pt x="33" y="0"/>
                    </a:moveTo>
                    <a:lnTo>
                      <a:pt x="33" y="2"/>
                    </a:lnTo>
                    <a:lnTo>
                      <a:pt x="37" y="12"/>
                    </a:lnTo>
                    <a:lnTo>
                      <a:pt x="42" y="17"/>
                    </a:lnTo>
                    <a:lnTo>
                      <a:pt x="52" y="27"/>
                    </a:lnTo>
                    <a:lnTo>
                      <a:pt x="57" y="32"/>
                    </a:lnTo>
                    <a:lnTo>
                      <a:pt x="65" y="37"/>
                    </a:lnTo>
                    <a:lnTo>
                      <a:pt x="73" y="44"/>
                    </a:lnTo>
                    <a:lnTo>
                      <a:pt x="85" y="50"/>
                    </a:lnTo>
                    <a:lnTo>
                      <a:pt x="95" y="55"/>
                    </a:lnTo>
                    <a:lnTo>
                      <a:pt x="108" y="65"/>
                    </a:lnTo>
                    <a:lnTo>
                      <a:pt x="124" y="75"/>
                    </a:lnTo>
                    <a:lnTo>
                      <a:pt x="140" y="89"/>
                    </a:lnTo>
                    <a:lnTo>
                      <a:pt x="155" y="101"/>
                    </a:lnTo>
                    <a:lnTo>
                      <a:pt x="174" y="117"/>
                    </a:lnTo>
                    <a:lnTo>
                      <a:pt x="190" y="134"/>
                    </a:lnTo>
                    <a:lnTo>
                      <a:pt x="209" y="154"/>
                    </a:lnTo>
                    <a:lnTo>
                      <a:pt x="226" y="172"/>
                    </a:lnTo>
                    <a:lnTo>
                      <a:pt x="242" y="194"/>
                    </a:lnTo>
                    <a:lnTo>
                      <a:pt x="257" y="218"/>
                    </a:lnTo>
                    <a:lnTo>
                      <a:pt x="274" y="244"/>
                    </a:lnTo>
                    <a:lnTo>
                      <a:pt x="287" y="269"/>
                    </a:lnTo>
                    <a:lnTo>
                      <a:pt x="299" y="298"/>
                    </a:lnTo>
                    <a:lnTo>
                      <a:pt x="309" y="326"/>
                    </a:lnTo>
                    <a:lnTo>
                      <a:pt x="319" y="360"/>
                    </a:lnTo>
                    <a:lnTo>
                      <a:pt x="324" y="397"/>
                    </a:lnTo>
                    <a:lnTo>
                      <a:pt x="329" y="443"/>
                    </a:lnTo>
                    <a:lnTo>
                      <a:pt x="333" y="497"/>
                    </a:lnTo>
                    <a:lnTo>
                      <a:pt x="338" y="559"/>
                    </a:lnTo>
                    <a:lnTo>
                      <a:pt x="339" y="622"/>
                    </a:lnTo>
                    <a:lnTo>
                      <a:pt x="343" y="691"/>
                    </a:lnTo>
                    <a:lnTo>
                      <a:pt x="344" y="759"/>
                    </a:lnTo>
                    <a:lnTo>
                      <a:pt x="346" y="830"/>
                    </a:lnTo>
                    <a:lnTo>
                      <a:pt x="346" y="893"/>
                    </a:lnTo>
                    <a:lnTo>
                      <a:pt x="346" y="957"/>
                    </a:lnTo>
                    <a:lnTo>
                      <a:pt x="346" y="1014"/>
                    </a:lnTo>
                    <a:lnTo>
                      <a:pt x="348" y="1065"/>
                    </a:lnTo>
                    <a:lnTo>
                      <a:pt x="348" y="1106"/>
                    </a:lnTo>
                    <a:lnTo>
                      <a:pt x="348" y="1139"/>
                    </a:lnTo>
                    <a:lnTo>
                      <a:pt x="348" y="1159"/>
                    </a:lnTo>
                    <a:lnTo>
                      <a:pt x="348" y="1167"/>
                    </a:lnTo>
                    <a:lnTo>
                      <a:pt x="319" y="1194"/>
                    </a:lnTo>
                    <a:lnTo>
                      <a:pt x="319" y="1186"/>
                    </a:lnTo>
                    <a:lnTo>
                      <a:pt x="319" y="1164"/>
                    </a:lnTo>
                    <a:lnTo>
                      <a:pt x="319" y="1131"/>
                    </a:lnTo>
                    <a:lnTo>
                      <a:pt x="319" y="1089"/>
                    </a:lnTo>
                    <a:lnTo>
                      <a:pt x="319" y="1035"/>
                    </a:lnTo>
                    <a:lnTo>
                      <a:pt x="319" y="977"/>
                    </a:lnTo>
                    <a:lnTo>
                      <a:pt x="319" y="912"/>
                    </a:lnTo>
                    <a:lnTo>
                      <a:pt x="321" y="846"/>
                    </a:lnTo>
                    <a:lnTo>
                      <a:pt x="319" y="774"/>
                    </a:lnTo>
                    <a:lnTo>
                      <a:pt x="318" y="704"/>
                    </a:lnTo>
                    <a:lnTo>
                      <a:pt x="316" y="634"/>
                    </a:lnTo>
                    <a:lnTo>
                      <a:pt x="314" y="569"/>
                    </a:lnTo>
                    <a:lnTo>
                      <a:pt x="309" y="505"/>
                    </a:lnTo>
                    <a:lnTo>
                      <a:pt x="306" y="450"/>
                    </a:lnTo>
                    <a:lnTo>
                      <a:pt x="299" y="402"/>
                    </a:lnTo>
                    <a:lnTo>
                      <a:pt x="294" y="365"/>
                    </a:lnTo>
                    <a:lnTo>
                      <a:pt x="282" y="333"/>
                    </a:lnTo>
                    <a:lnTo>
                      <a:pt x="272" y="303"/>
                    </a:lnTo>
                    <a:lnTo>
                      <a:pt x="257" y="274"/>
                    </a:lnTo>
                    <a:lnTo>
                      <a:pt x="244" y="249"/>
                    </a:lnTo>
                    <a:lnTo>
                      <a:pt x="227" y="223"/>
                    </a:lnTo>
                    <a:lnTo>
                      <a:pt x="210" y="201"/>
                    </a:lnTo>
                    <a:lnTo>
                      <a:pt x="192" y="179"/>
                    </a:lnTo>
                    <a:lnTo>
                      <a:pt x="175" y="161"/>
                    </a:lnTo>
                    <a:lnTo>
                      <a:pt x="157" y="141"/>
                    </a:lnTo>
                    <a:lnTo>
                      <a:pt x="139" y="126"/>
                    </a:lnTo>
                    <a:lnTo>
                      <a:pt x="122" y="111"/>
                    </a:lnTo>
                    <a:lnTo>
                      <a:pt x="107" y="101"/>
                    </a:lnTo>
                    <a:lnTo>
                      <a:pt x="92" y="89"/>
                    </a:lnTo>
                    <a:lnTo>
                      <a:pt x="78" y="81"/>
                    </a:lnTo>
                    <a:lnTo>
                      <a:pt x="68" y="74"/>
                    </a:lnTo>
                    <a:lnTo>
                      <a:pt x="62" y="70"/>
                    </a:lnTo>
                    <a:lnTo>
                      <a:pt x="47" y="60"/>
                    </a:lnTo>
                    <a:lnTo>
                      <a:pt x="35" y="52"/>
                    </a:lnTo>
                    <a:lnTo>
                      <a:pt x="25" y="42"/>
                    </a:lnTo>
                    <a:lnTo>
                      <a:pt x="15" y="32"/>
                    </a:lnTo>
                    <a:lnTo>
                      <a:pt x="3" y="15"/>
                    </a:lnTo>
                    <a:lnTo>
                      <a:pt x="0" y="10"/>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5" name="Freeform 1199"/>
              <p:cNvSpPr>
                <a:spLocks/>
              </p:cNvSpPr>
              <p:nvPr/>
            </p:nvSpPr>
            <p:spPr bwMode="auto">
              <a:xfrm>
                <a:off x="4753" y="2676"/>
                <a:ext cx="105" cy="177"/>
              </a:xfrm>
              <a:custGeom>
                <a:avLst/>
                <a:gdLst>
                  <a:gd name="T0" fmla="*/ 0 w 211"/>
                  <a:gd name="T1" fmla="*/ 59 h 355"/>
                  <a:gd name="T2" fmla="*/ 17 w 211"/>
                  <a:gd name="T3" fmla="*/ 355 h 355"/>
                  <a:gd name="T4" fmla="*/ 70 w 211"/>
                  <a:gd name="T5" fmla="*/ 345 h 355"/>
                  <a:gd name="T6" fmla="*/ 137 w 211"/>
                  <a:gd name="T7" fmla="*/ 325 h 355"/>
                  <a:gd name="T8" fmla="*/ 211 w 211"/>
                  <a:gd name="T9" fmla="*/ 288 h 355"/>
                  <a:gd name="T10" fmla="*/ 211 w 211"/>
                  <a:gd name="T11" fmla="*/ 0 h 355"/>
                  <a:gd name="T12" fmla="*/ 137 w 211"/>
                  <a:gd name="T13" fmla="*/ 30 h 355"/>
                  <a:gd name="T14" fmla="*/ 47 w 211"/>
                  <a:gd name="T15" fmla="*/ 54 h 355"/>
                  <a:gd name="T16" fmla="*/ 0 w 211"/>
                  <a:gd name="T17" fmla="*/ 59 h 355"/>
                  <a:gd name="T18" fmla="*/ 0 w 211"/>
                  <a:gd name="T19" fmla="*/ 5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355">
                    <a:moveTo>
                      <a:pt x="0" y="59"/>
                    </a:moveTo>
                    <a:lnTo>
                      <a:pt x="17" y="355"/>
                    </a:lnTo>
                    <a:lnTo>
                      <a:pt x="70" y="345"/>
                    </a:lnTo>
                    <a:lnTo>
                      <a:pt x="137" y="325"/>
                    </a:lnTo>
                    <a:lnTo>
                      <a:pt x="211" y="288"/>
                    </a:lnTo>
                    <a:lnTo>
                      <a:pt x="211" y="0"/>
                    </a:lnTo>
                    <a:lnTo>
                      <a:pt x="137" y="30"/>
                    </a:lnTo>
                    <a:lnTo>
                      <a:pt x="47" y="54"/>
                    </a:lnTo>
                    <a:lnTo>
                      <a:pt x="0" y="59"/>
                    </a:lnTo>
                    <a:lnTo>
                      <a:pt x="0" y="59"/>
                    </a:lnTo>
                    <a:close/>
                  </a:path>
                </a:pathLst>
              </a:custGeom>
              <a:solidFill>
                <a:srgbClr val="CC0D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6" name="Freeform 1200"/>
              <p:cNvSpPr>
                <a:spLocks/>
              </p:cNvSpPr>
              <p:nvPr/>
            </p:nvSpPr>
            <p:spPr bwMode="auto">
              <a:xfrm>
                <a:off x="4438" y="2700"/>
                <a:ext cx="110" cy="163"/>
              </a:xfrm>
              <a:custGeom>
                <a:avLst/>
                <a:gdLst>
                  <a:gd name="T0" fmla="*/ 13 w 220"/>
                  <a:gd name="T1" fmla="*/ 0 h 326"/>
                  <a:gd name="T2" fmla="*/ 6 w 220"/>
                  <a:gd name="T3" fmla="*/ 95 h 326"/>
                  <a:gd name="T4" fmla="*/ 0 w 220"/>
                  <a:gd name="T5" fmla="*/ 281 h 326"/>
                  <a:gd name="T6" fmla="*/ 77 w 220"/>
                  <a:gd name="T7" fmla="*/ 306 h 326"/>
                  <a:gd name="T8" fmla="*/ 162 w 220"/>
                  <a:gd name="T9" fmla="*/ 319 h 326"/>
                  <a:gd name="T10" fmla="*/ 215 w 220"/>
                  <a:gd name="T11" fmla="*/ 326 h 326"/>
                  <a:gd name="T12" fmla="*/ 220 w 220"/>
                  <a:gd name="T13" fmla="*/ 195 h 326"/>
                  <a:gd name="T14" fmla="*/ 219 w 220"/>
                  <a:gd name="T15" fmla="*/ 28 h 326"/>
                  <a:gd name="T16" fmla="*/ 147 w 220"/>
                  <a:gd name="T17" fmla="*/ 20 h 326"/>
                  <a:gd name="T18" fmla="*/ 115 w 220"/>
                  <a:gd name="T19" fmla="*/ 15 h 326"/>
                  <a:gd name="T20" fmla="*/ 80 w 220"/>
                  <a:gd name="T21" fmla="*/ 264 h 326"/>
                  <a:gd name="T22" fmla="*/ 77 w 220"/>
                  <a:gd name="T23" fmla="*/ 10 h 326"/>
                  <a:gd name="T24" fmla="*/ 38 w 220"/>
                  <a:gd name="T25" fmla="*/ 1 h 326"/>
                  <a:gd name="T26" fmla="*/ 13 w 220"/>
                  <a:gd name="T27" fmla="*/ 0 h 326"/>
                  <a:gd name="T28" fmla="*/ 13 w 220"/>
                  <a:gd name="T29"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326">
                    <a:moveTo>
                      <a:pt x="13" y="0"/>
                    </a:moveTo>
                    <a:lnTo>
                      <a:pt x="6" y="95"/>
                    </a:lnTo>
                    <a:lnTo>
                      <a:pt x="0" y="281"/>
                    </a:lnTo>
                    <a:lnTo>
                      <a:pt x="77" y="306"/>
                    </a:lnTo>
                    <a:lnTo>
                      <a:pt x="162" y="319"/>
                    </a:lnTo>
                    <a:lnTo>
                      <a:pt x="215" y="326"/>
                    </a:lnTo>
                    <a:lnTo>
                      <a:pt x="220" y="195"/>
                    </a:lnTo>
                    <a:lnTo>
                      <a:pt x="219" y="28"/>
                    </a:lnTo>
                    <a:lnTo>
                      <a:pt x="147" y="20"/>
                    </a:lnTo>
                    <a:lnTo>
                      <a:pt x="115" y="15"/>
                    </a:lnTo>
                    <a:lnTo>
                      <a:pt x="80" y="264"/>
                    </a:lnTo>
                    <a:lnTo>
                      <a:pt x="77" y="10"/>
                    </a:lnTo>
                    <a:lnTo>
                      <a:pt x="38" y="1"/>
                    </a:lnTo>
                    <a:lnTo>
                      <a:pt x="13" y="0"/>
                    </a:lnTo>
                    <a:lnTo>
                      <a:pt x="13" y="0"/>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7" name="Freeform 1201"/>
              <p:cNvSpPr>
                <a:spLocks/>
              </p:cNvSpPr>
              <p:nvPr/>
            </p:nvSpPr>
            <p:spPr bwMode="auto">
              <a:xfrm>
                <a:off x="4400" y="2700"/>
                <a:ext cx="503" cy="149"/>
              </a:xfrm>
              <a:custGeom>
                <a:avLst/>
                <a:gdLst>
                  <a:gd name="T0" fmla="*/ 71 w 1006"/>
                  <a:gd name="T1" fmla="*/ 53 h 297"/>
                  <a:gd name="T2" fmla="*/ 19 w 1006"/>
                  <a:gd name="T3" fmla="*/ 135 h 297"/>
                  <a:gd name="T4" fmla="*/ 123 w 1006"/>
                  <a:gd name="T5" fmla="*/ 185 h 297"/>
                  <a:gd name="T6" fmla="*/ 176 w 1006"/>
                  <a:gd name="T7" fmla="*/ 247 h 297"/>
                  <a:gd name="T8" fmla="*/ 228 w 1006"/>
                  <a:gd name="T9" fmla="*/ 230 h 297"/>
                  <a:gd name="T10" fmla="*/ 323 w 1006"/>
                  <a:gd name="T11" fmla="*/ 267 h 297"/>
                  <a:gd name="T12" fmla="*/ 398 w 1006"/>
                  <a:gd name="T13" fmla="*/ 297 h 297"/>
                  <a:gd name="T14" fmla="*/ 472 w 1006"/>
                  <a:gd name="T15" fmla="*/ 277 h 297"/>
                  <a:gd name="T16" fmla="*/ 509 w 1006"/>
                  <a:gd name="T17" fmla="*/ 286 h 297"/>
                  <a:gd name="T18" fmla="*/ 591 w 1006"/>
                  <a:gd name="T19" fmla="*/ 292 h 297"/>
                  <a:gd name="T20" fmla="*/ 706 w 1006"/>
                  <a:gd name="T21" fmla="*/ 269 h 297"/>
                  <a:gd name="T22" fmla="*/ 710 w 1006"/>
                  <a:gd name="T23" fmla="*/ 267 h 297"/>
                  <a:gd name="T24" fmla="*/ 781 w 1006"/>
                  <a:gd name="T25" fmla="*/ 229 h 297"/>
                  <a:gd name="T26" fmla="*/ 873 w 1006"/>
                  <a:gd name="T27" fmla="*/ 229 h 297"/>
                  <a:gd name="T28" fmla="*/ 883 w 1006"/>
                  <a:gd name="T29" fmla="*/ 215 h 297"/>
                  <a:gd name="T30" fmla="*/ 1006 w 1006"/>
                  <a:gd name="T31" fmla="*/ 180 h 297"/>
                  <a:gd name="T32" fmla="*/ 940 w 1006"/>
                  <a:gd name="T33" fmla="*/ 122 h 297"/>
                  <a:gd name="T34" fmla="*/ 969 w 1006"/>
                  <a:gd name="T35" fmla="*/ 63 h 297"/>
                  <a:gd name="T36" fmla="*/ 967 w 1006"/>
                  <a:gd name="T37" fmla="*/ 62 h 297"/>
                  <a:gd name="T38" fmla="*/ 848 w 1006"/>
                  <a:gd name="T39" fmla="*/ 50 h 297"/>
                  <a:gd name="T40" fmla="*/ 786 w 1006"/>
                  <a:gd name="T41" fmla="*/ 100 h 297"/>
                  <a:gd name="T42" fmla="*/ 686 w 1006"/>
                  <a:gd name="T43" fmla="*/ 92 h 297"/>
                  <a:gd name="T44" fmla="*/ 624 w 1006"/>
                  <a:gd name="T45" fmla="*/ 210 h 297"/>
                  <a:gd name="T46" fmla="*/ 597 w 1006"/>
                  <a:gd name="T47" fmla="*/ 102 h 297"/>
                  <a:gd name="T48" fmla="*/ 511 w 1006"/>
                  <a:gd name="T49" fmla="*/ 117 h 297"/>
                  <a:gd name="T50" fmla="*/ 467 w 1006"/>
                  <a:gd name="T51" fmla="*/ 170 h 297"/>
                  <a:gd name="T52" fmla="*/ 457 w 1006"/>
                  <a:gd name="T53" fmla="*/ 182 h 297"/>
                  <a:gd name="T54" fmla="*/ 427 w 1006"/>
                  <a:gd name="T55" fmla="*/ 105 h 297"/>
                  <a:gd name="T56" fmla="*/ 345 w 1006"/>
                  <a:gd name="T57" fmla="*/ 120 h 297"/>
                  <a:gd name="T58" fmla="*/ 310 w 1006"/>
                  <a:gd name="T59" fmla="*/ 170 h 297"/>
                  <a:gd name="T60" fmla="*/ 241 w 1006"/>
                  <a:gd name="T61" fmla="*/ 63 h 297"/>
                  <a:gd name="T62" fmla="*/ 209 w 1006"/>
                  <a:gd name="T63" fmla="*/ 95 h 297"/>
                  <a:gd name="T64" fmla="*/ 91 w 1006"/>
                  <a:gd name="T65" fmla="*/ 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6" h="297">
                    <a:moveTo>
                      <a:pt x="91" y="97"/>
                    </a:moveTo>
                    <a:lnTo>
                      <a:pt x="71" y="53"/>
                    </a:lnTo>
                    <a:lnTo>
                      <a:pt x="0" y="53"/>
                    </a:lnTo>
                    <a:lnTo>
                      <a:pt x="19" y="135"/>
                    </a:lnTo>
                    <a:lnTo>
                      <a:pt x="57" y="244"/>
                    </a:lnTo>
                    <a:lnTo>
                      <a:pt x="123" y="185"/>
                    </a:lnTo>
                    <a:lnTo>
                      <a:pt x="99" y="220"/>
                    </a:lnTo>
                    <a:lnTo>
                      <a:pt x="176" y="247"/>
                    </a:lnTo>
                    <a:lnTo>
                      <a:pt x="191" y="229"/>
                    </a:lnTo>
                    <a:lnTo>
                      <a:pt x="228" y="230"/>
                    </a:lnTo>
                    <a:lnTo>
                      <a:pt x="233" y="257"/>
                    </a:lnTo>
                    <a:lnTo>
                      <a:pt x="323" y="267"/>
                    </a:lnTo>
                    <a:lnTo>
                      <a:pt x="353" y="287"/>
                    </a:lnTo>
                    <a:lnTo>
                      <a:pt x="398" y="297"/>
                    </a:lnTo>
                    <a:lnTo>
                      <a:pt x="442" y="296"/>
                    </a:lnTo>
                    <a:lnTo>
                      <a:pt x="472" y="277"/>
                    </a:lnTo>
                    <a:lnTo>
                      <a:pt x="482" y="267"/>
                    </a:lnTo>
                    <a:lnTo>
                      <a:pt x="509" y="286"/>
                    </a:lnTo>
                    <a:lnTo>
                      <a:pt x="547" y="297"/>
                    </a:lnTo>
                    <a:lnTo>
                      <a:pt x="591" y="292"/>
                    </a:lnTo>
                    <a:lnTo>
                      <a:pt x="616" y="277"/>
                    </a:lnTo>
                    <a:lnTo>
                      <a:pt x="706" y="269"/>
                    </a:lnTo>
                    <a:lnTo>
                      <a:pt x="688" y="95"/>
                    </a:lnTo>
                    <a:lnTo>
                      <a:pt x="710" y="267"/>
                    </a:lnTo>
                    <a:lnTo>
                      <a:pt x="776" y="264"/>
                    </a:lnTo>
                    <a:lnTo>
                      <a:pt x="781" y="229"/>
                    </a:lnTo>
                    <a:lnTo>
                      <a:pt x="817" y="259"/>
                    </a:lnTo>
                    <a:lnTo>
                      <a:pt x="873" y="229"/>
                    </a:lnTo>
                    <a:lnTo>
                      <a:pt x="858" y="92"/>
                    </a:lnTo>
                    <a:lnTo>
                      <a:pt x="883" y="215"/>
                    </a:lnTo>
                    <a:lnTo>
                      <a:pt x="979" y="192"/>
                    </a:lnTo>
                    <a:lnTo>
                      <a:pt x="1006" y="180"/>
                    </a:lnTo>
                    <a:lnTo>
                      <a:pt x="989" y="117"/>
                    </a:lnTo>
                    <a:lnTo>
                      <a:pt x="940" y="122"/>
                    </a:lnTo>
                    <a:lnTo>
                      <a:pt x="982" y="110"/>
                    </a:lnTo>
                    <a:lnTo>
                      <a:pt x="969" y="63"/>
                    </a:lnTo>
                    <a:lnTo>
                      <a:pt x="917" y="72"/>
                    </a:lnTo>
                    <a:lnTo>
                      <a:pt x="967" y="62"/>
                    </a:lnTo>
                    <a:lnTo>
                      <a:pt x="944" y="0"/>
                    </a:lnTo>
                    <a:lnTo>
                      <a:pt x="848" y="50"/>
                    </a:lnTo>
                    <a:lnTo>
                      <a:pt x="785" y="50"/>
                    </a:lnTo>
                    <a:lnTo>
                      <a:pt x="786" y="100"/>
                    </a:lnTo>
                    <a:lnTo>
                      <a:pt x="735" y="67"/>
                    </a:lnTo>
                    <a:lnTo>
                      <a:pt x="686" y="92"/>
                    </a:lnTo>
                    <a:lnTo>
                      <a:pt x="616" y="97"/>
                    </a:lnTo>
                    <a:lnTo>
                      <a:pt x="624" y="210"/>
                    </a:lnTo>
                    <a:lnTo>
                      <a:pt x="606" y="182"/>
                    </a:lnTo>
                    <a:lnTo>
                      <a:pt x="597" y="102"/>
                    </a:lnTo>
                    <a:lnTo>
                      <a:pt x="549" y="105"/>
                    </a:lnTo>
                    <a:lnTo>
                      <a:pt x="511" y="117"/>
                    </a:lnTo>
                    <a:lnTo>
                      <a:pt x="485" y="137"/>
                    </a:lnTo>
                    <a:lnTo>
                      <a:pt x="467" y="170"/>
                    </a:lnTo>
                    <a:lnTo>
                      <a:pt x="465" y="200"/>
                    </a:lnTo>
                    <a:lnTo>
                      <a:pt x="457" y="182"/>
                    </a:lnTo>
                    <a:lnTo>
                      <a:pt x="454" y="115"/>
                    </a:lnTo>
                    <a:lnTo>
                      <a:pt x="427" y="105"/>
                    </a:lnTo>
                    <a:lnTo>
                      <a:pt x="378" y="107"/>
                    </a:lnTo>
                    <a:lnTo>
                      <a:pt x="345" y="120"/>
                    </a:lnTo>
                    <a:lnTo>
                      <a:pt x="323" y="143"/>
                    </a:lnTo>
                    <a:lnTo>
                      <a:pt x="310" y="170"/>
                    </a:lnTo>
                    <a:lnTo>
                      <a:pt x="306" y="195"/>
                    </a:lnTo>
                    <a:lnTo>
                      <a:pt x="241" y="63"/>
                    </a:lnTo>
                    <a:lnTo>
                      <a:pt x="141" y="170"/>
                    </a:lnTo>
                    <a:lnTo>
                      <a:pt x="209" y="95"/>
                    </a:lnTo>
                    <a:lnTo>
                      <a:pt x="123" y="77"/>
                    </a:lnTo>
                    <a:lnTo>
                      <a:pt x="91" y="97"/>
                    </a:lnTo>
                    <a:lnTo>
                      <a:pt x="9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8" name="Freeform 1202"/>
              <p:cNvSpPr>
                <a:spLocks/>
              </p:cNvSpPr>
              <p:nvPr/>
            </p:nvSpPr>
            <p:spPr bwMode="auto">
              <a:xfrm>
                <a:off x="4414" y="2740"/>
                <a:ext cx="73" cy="66"/>
              </a:xfrm>
              <a:custGeom>
                <a:avLst/>
                <a:gdLst>
                  <a:gd name="T0" fmla="*/ 0 w 147"/>
                  <a:gd name="T1" fmla="*/ 0 h 132"/>
                  <a:gd name="T2" fmla="*/ 35 w 147"/>
                  <a:gd name="T3" fmla="*/ 4 h 132"/>
                  <a:gd name="T4" fmla="*/ 55 w 147"/>
                  <a:gd name="T5" fmla="*/ 60 h 132"/>
                  <a:gd name="T6" fmla="*/ 104 w 147"/>
                  <a:gd name="T7" fmla="*/ 22 h 132"/>
                  <a:gd name="T8" fmla="*/ 147 w 147"/>
                  <a:gd name="T9" fmla="*/ 34 h 132"/>
                  <a:gd name="T10" fmla="*/ 44 w 147"/>
                  <a:gd name="T11" fmla="*/ 132 h 132"/>
                  <a:gd name="T12" fmla="*/ 0 w 147"/>
                  <a:gd name="T13" fmla="*/ 0 h 132"/>
                  <a:gd name="T14" fmla="*/ 0 w 147"/>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32">
                    <a:moveTo>
                      <a:pt x="0" y="0"/>
                    </a:moveTo>
                    <a:lnTo>
                      <a:pt x="35" y="4"/>
                    </a:lnTo>
                    <a:lnTo>
                      <a:pt x="55" y="60"/>
                    </a:lnTo>
                    <a:lnTo>
                      <a:pt x="104" y="22"/>
                    </a:lnTo>
                    <a:lnTo>
                      <a:pt x="147" y="34"/>
                    </a:lnTo>
                    <a:lnTo>
                      <a:pt x="44" y="13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19" name="Freeform 1203"/>
              <p:cNvSpPr>
                <a:spLocks/>
              </p:cNvSpPr>
              <p:nvPr/>
            </p:nvSpPr>
            <p:spPr bwMode="auto">
              <a:xfrm>
                <a:off x="4465" y="2745"/>
                <a:ext cx="87" cy="75"/>
              </a:xfrm>
              <a:custGeom>
                <a:avLst/>
                <a:gdLst>
                  <a:gd name="T0" fmla="*/ 0 w 174"/>
                  <a:gd name="T1" fmla="*/ 121 h 151"/>
                  <a:gd name="T2" fmla="*/ 104 w 174"/>
                  <a:gd name="T3" fmla="*/ 0 h 151"/>
                  <a:gd name="T4" fmla="*/ 174 w 174"/>
                  <a:gd name="T5" fmla="*/ 151 h 151"/>
                  <a:gd name="T6" fmla="*/ 125 w 174"/>
                  <a:gd name="T7" fmla="*/ 142 h 151"/>
                  <a:gd name="T8" fmla="*/ 99 w 174"/>
                  <a:gd name="T9" fmla="*/ 64 h 151"/>
                  <a:gd name="T10" fmla="*/ 38 w 174"/>
                  <a:gd name="T11" fmla="*/ 132 h 151"/>
                  <a:gd name="T12" fmla="*/ 0 w 174"/>
                  <a:gd name="T13" fmla="*/ 121 h 151"/>
                  <a:gd name="T14" fmla="*/ 0 w 174"/>
                  <a:gd name="T15" fmla="*/ 121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51">
                    <a:moveTo>
                      <a:pt x="0" y="121"/>
                    </a:moveTo>
                    <a:lnTo>
                      <a:pt x="104" y="0"/>
                    </a:lnTo>
                    <a:lnTo>
                      <a:pt x="174" y="151"/>
                    </a:lnTo>
                    <a:lnTo>
                      <a:pt x="125" y="142"/>
                    </a:lnTo>
                    <a:lnTo>
                      <a:pt x="99" y="64"/>
                    </a:lnTo>
                    <a:lnTo>
                      <a:pt x="38" y="132"/>
                    </a:lnTo>
                    <a:lnTo>
                      <a:pt x="0" y="121"/>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0" name="Freeform 1204"/>
              <p:cNvSpPr>
                <a:spLocks/>
              </p:cNvSpPr>
              <p:nvPr/>
            </p:nvSpPr>
            <p:spPr bwMode="auto">
              <a:xfrm>
                <a:off x="4487" y="2791"/>
                <a:ext cx="44" cy="16"/>
              </a:xfrm>
              <a:custGeom>
                <a:avLst/>
                <a:gdLst>
                  <a:gd name="T0" fmla="*/ 15 w 89"/>
                  <a:gd name="T1" fmla="*/ 0 h 34"/>
                  <a:gd name="T2" fmla="*/ 74 w 89"/>
                  <a:gd name="T3" fmla="*/ 2 h 34"/>
                  <a:gd name="T4" fmla="*/ 89 w 89"/>
                  <a:gd name="T5" fmla="*/ 34 h 34"/>
                  <a:gd name="T6" fmla="*/ 0 w 89"/>
                  <a:gd name="T7" fmla="*/ 20 h 34"/>
                  <a:gd name="T8" fmla="*/ 15 w 89"/>
                  <a:gd name="T9" fmla="*/ 0 h 34"/>
                  <a:gd name="T10" fmla="*/ 15 w 89"/>
                  <a:gd name="T11" fmla="*/ 0 h 34"/>
                </a:gdLst>
                <a:ahLst/>
                <a:cxnLst>
                  <a:cxn ang="0">
                    <a:pos x="T0" y="T1"/>
                  </a:cxn>
                  <a:cxn ang="0">
                    <a:pos x="T2" y="T3"/>
                  </a:cxn>
                  <a:cxn ang="0">
                    <a:pos x="T4" y="T5"/>
                  </a:cxn>
                  <a:cxn ang="0">
                    <a:pos x="T6" y="T7"/>
                  </a:cxn>
                  <a:cxn ang="0">
                    <a:pos x="T8" y="T9"/>
                  </a:cxn>
                  <a:cxn ang="0">
                    <a:pos x="T10" y="T11"/>
                  </a:cxn>
                </a:cxnLst>
                <a:rect l="0" t="0" r="r" b="b"/>
                <a:pathLst>
                  <a:path w="89" h="34">
                    <a:moveTo>
                      <a:pt x="15" y="0"/>
                    </a:moveTo>
                    <a:lnTo>
                      <a:pt x="74" y="2"/>
                    </a:lnTo>
                    <a:lnTo>
                      <a:pt x="89" y="34"/>
                    </a:lnTo>
                    <a:lnTo>
                      <a:pt x="0" y="20"/>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1" name="Freeform 1205"/>
              <p:cNvSpPr>
                <a:spLocks/>
              </p:cNvSpPr>
              <p:nvPr/>
            </p:nvSpPr>
            <p:spPr bwMode="auto">
              <a:xfrm>
                <a:off x="4565" y="2765"/>
                <a:ext cx="68" cy="70"/>
              </a:xfrm>
              <a:custGeom>
                <a:avLst/>
                <a:gdLst>
                  <a:gd name="T0" fmla="*/ 109 w 135"/>
                  <a:gd name="T1" fmla="*/ 5 h 141"/>
                  <a:gd name="T2" fmla="*/ 104 w 135"/>
                  <a:gd name="T3" fmla="*/ 2 h 141"/>
                  <a:gd name="T4" fmla="*/ 94 w 135"/>
                  <a:gd name="T5" fmla="*/ 2 h 141"/>
                  <a:gd name="T6" fmla="*/ 79 w 135"/>
                  <a:gd name="T7" fmla="*/ 0 h 141"/>
                  <a:gd name="T8" fmla="*/ 62 w 135"/>
                  <a:gd name="T9" fmla="*/ 2 h 141"/>
                  <a:gd name="T10" fmla="*/ 52 w 135"/>
                  <a:gd name="T11" fmla="*/ 2 h 141"/>
                  <a:gd name="T12" fmla="*/ 43 w 135"/>
                  <a:gd name="T13" fmla="*/ 5 h 141"/>
                  <a:gd name="T14" fmla="*/ 33 w 135"/>
                  <a:gd name="T15" fmla="*/ 9 h 141"/>
                  <a:gd name="T16" fmla="*/ 27 w 135"/>
                  <a:gd name="T17" fmla="*/ 15 h 141"/>
                  <a:gd name="T18" fmla="*/ 17 w 135"/>
                  <a:gd name="T19" fmla="*/ 22 h 141"/>
                  <a:gd name="T20" fmla="*/ 12 w 135"/>
                  <a:gd name="T21" fmla="*/ 34 h 141"/>
                  <a:gd name="T22" fmla="*/ 5 w 135"/>
                  <a:gd name="T23" fmla="*/ 46 h 141"/>
                  <a:gd name="T24" fmla="*/ 3 w 135"/>
                  <a:gd name="T25" fmla="*/ 62 h 141"/>
                  <a:gd name="T26" fmla="*/ 0 w 135"/>
                  <a:gd name="T27" fmla="*/ 76 h 141"/>
                  <a:gd name="T28" fmla="*/ 2 w 135"/>
                  <a:gd name="T29" fmla="*/ 89 h 141"/>
                  <a:gd name="T30" fmla="*/ 3 w 135"/>
                  <a:gd name="T31" fmla="*/ 99 h 141"/>
                  <a:gd name="T32" fmla="*/ 10 w 135"/>
                  <a:gd name="T33" fmla="*/ 111 h 141"/>
                  <a:gd name="T34" fmla="*/ 17 w 135"/>
                  <a:gd name="T35" fmla="*/ 119 h 141"/>
                  <a:gd name="T36" fmla="*/ 27 w 135"/>
                  <a:gd name="T37" fmla="*/ 126 h 141"/>
                  <a:gd name="T38" fmla="*/ 37 w 135"/>
                  <a:gd name="T39" fmla="*/ 131 h 141"/>
                  <a:gd name="T40" fmla="*/ 50 w 135"/>
                  <a:gd name="T41" fmla="*/ 138 h 141"/>
                  <a:gd name="T42" fmla="*/ 58 w 135"/>
                  <a:gd name="T43" fmla="*/ 139 h 141"/>
                  <a:gd name="T44" fmla="*/ 72 w 135"/>
                  <a:gd name="T45" fmla="*/ 141 h 141"/>
                  <a:gd name="T46" fmla="*/ 84 w 135"/>
                  <a:gd name="T47" fmla="*/ 139 h 141"/>
                  <a:gd name="T48" fmla="*/ 97 w 135"/>
                  <a:gd name="T49" fmla="*/ 138 h 141"/>
                  <a:gd name="T50" fmla="*/ 107 w 135"/>
                  <a:gd name="T51" fmla="*/ 133 h 141"/>
                  <a:gd name="T52" fmla="*/ 119 w 135"/>
                  <a:gd name="T53" fmla="*/ 128 h 141"/>
                  <a:gd name="T54" fmla="*/ 127 w 135"/>
                  <a:gd name="T55" fmla="*/ 119 h 141"/>
                  <a:gd name="T56" fmla="*/ 135 w 135"/>
                  <a:gd name="T57" fmla="*/ 111 h 141"/>
                  <a:gd name="T58" fmla="*/ 117 w 135"/>
                  <a:gd name="T59" fmla="*/ 72 h 141"/>
                  <a:gd name="T60" fmla="*/ 114 w 135"/>
                  <a:gd name="T61" fmla="*/ 72 h 141"/>
                  <a:gd name="T62" fmla="*/ 107 w 135"/>
                  <a:gd name="T63" fmla="*/ 77 h 141"/>
                  <a:gd name="T64" fmla="*/ 95 w 135"/>
                  <a:gd name="T65" fmla="*/ 82 h 141"/>
                  <a:gd name="T66" fmla="*/ 85 w 135"/>
                  <a:gd name="T67" fmla="*/ 87 h 141"/>
                  <a:gd name="T68" fmla="*/ 72 w 135"/>
                  <a:gd name="T69" fmla="*/ 89 h 141"/>
                  <a:gd name="T70" fmla="*/ 62 w 135"/>
                  <a:gd name="T71" fmla="*/ 87 h 141"/>
                  <a:gd name="T72" fmla="*/ 52 w 135"/>
                  <a:gd name="T73" fmla="*/ 81 h 141"/>
                  <a:gd name="T74" fmla="*/ 45 w 135"/>
                  <a:gd name="T75" fmla="*/ 69 h 141"/>
                  <a:gd name="T76" fmla="*/ 45 w 135"/>
                  <a:gd name="T77" fmla="*/ 52 h 141"/>
                  <a:gd name="T78" fmla="*/ 48 w 135"/>
                  <a:gd name="T79" fmla="*/ 42 h 141"/>
                  <a:gd name="T80" fmla="*/ 57 w 135"/>
                  <a:gd name="T81" fmla="*/ 34 h 141"/>
                  <a:gd name="T82" fmla="*/ 68 w 135"/>
                  <a:gd name="T83" fmla="*/ 31 h 141"/>
                  <a:gd name="T84" fmla="*/ 82 w 135"/>
                  <a:gd name="T85" fmla="*/ 29 h 141"/>
                  <a:gd name="T86" fmla="*/ 95 w 135"/>
                  <a:gd name="T87" fmla="*/ 31 h 141"/>
                  <a:gd name="T88" fmla="*/ 104 w 135"/>
                  <a:gd name="T89" fmla="*/ 34 h 141"/>
                  <a:gd name="T90" fmla="*/ 112 w 135"/>
                  <a:gd name="T91" fmla="*/ 42 h 141"/>
                  <a:gd name="T92" fmla="*/ 109 w 135"/>
                  <a:gd name="T93" fmla="*/ 5 h 141"/>
                  <a:gd name="T94" fmla="*/ 109 w 135"/>
                  <a:gd name="T95"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 h="141">
                    <a:moveTo>
                      <a:pt x="109" y="5"/>
                    </a:moveTo>
                    <a:lnTo>
                      <a:pt x="104" y="2"/>
                    </a:lnTo>
                    <a:lnTo>
                      <a:pt x="94" y="2"/>
                    </a:lnTo>
                    <a:lnTo>
                      <a:pt x="79" y="0"/>
                    </a:lnTo>
                    <a:lnTo>
                      <a:pt x="62" y="2"/>
                    </a:lnTo>
                    <a:lnTo>
                      <a:pt x="52" y="2"/>
                    </a:lnTo>
                    <a:lnTo>
                      <a:pt x="43" y="5"/>
                    </a:lnTo>
                    <a:lnTo>
                      <a:pt x="33" y="9"/>
                    </a:lnTo>
                    <a:lnTo>
                      <a:pt x="27" y="15"/>
                    </a:lnTo>
                    <a:lnTo>
                      <a:pt x="17" y="22"/>
                    </a:lnTo>
                    <a:lnTo>
                      <a:pt x="12" y="34"/>
                    </a:lnTo>
                    <a:lnTo>
                      <a:pt x="5" y="46"/>
                    </a:lnTo>
                    <a:lnTo>
                      <a:pt x="3" y="62"/>
                    </a:lnTo>
                    <a:lnTo>
                      <a:pt x="0" y="76"/>
                    </a:lnTo>
                    <a:lnTo>
                      <a:pt x="2" y="89"/>
                    </a:lnTo>
                    <a:lnTo>
                      <a:pt x="3" y="99"/>
                    </a:lnTo>
                    <a:lnTo>
                      <a:pt x="10" y="111"/>
                    </a:lnTo>
                    <a:lnTo>
                      <a:pt x="17" y="119"/>
                    </a:lnTo>
                    <a:lnTo>
                      <a:pt x="27" y="126"/>
                    </a:lnTo>
                    <a:lnTo>
                      <a:pt x="37" y="131"/>
                    </a:lnTo>
                    <a:lnTo>
                      <a:pt x="50" y="138"/>
                    </a:lnTo>
                    <a:lnTo>
                      <a:pt x="58" y="139"/>
                    </a:lnTo>
                    <a:lnTo>
                      <a:pt x="72" y="141"/>
                    </a:lnTo>
                    <a:lnTo>
                      <a:pt x="84" y="139"/>
                    </a:lnTo>
                    <a:lnTo>
                      <a:pt x="97" y="138"/>
                    </a:lnTo>
                    <a:lnTo>
                      <a:pt x="107" y="133"/>
                    </a:lnTo>
                    <a:lnTo>
                      <a:pt x="119" y="128"/>
                    </a:lnTo>
                    <a:lnTo>
                      <a:pt x="127" y="119"/>
                    </a:lnTo>
                    <a:lnTo>
                      <a:pt x="135" y="111"/>
                    </a:lnTo>
                    <a:lnTo>
                      <a:pt x="117" y="72"/>
                    </a:lnTo>
                    <a:lnTo>
                      <a:pt x="114" y="72"/>
                    </a:lnTo>
                    <a:lnTo>
                      <a:pt x="107" y="77"/>
                    </a:lnTo>
                    <a:lnTo>
                      <a:pt x="95" y="82"/>
                    </a:lnTo>
                    <a:lnTo>
                      <a:pt x="85" y="87"/>
                    </a:lnTo>
                    <a:lnTo>
                      <a:pt x="72" y="89"/>
                    </a:lnTo>
                    <a:lnTo>
                      <a:pt x="62" y="87"/>
                    </a:lnTo>
                    <a:lnTo>
                      <a:pt x="52" y="81"/>
                    </a:lnTo>
                    <a:lnTo>
                      <a:pt x="45" y="69"/>
                    </a:lnTo>
                    <a:lnTo>
                      <a:pt x="45" y="52"/>
                    </a:lnTo>
                    <a:lnTo>
                      <a:pt x="48" y="42"/>
                    </a:lnTo>
                    <a:lnTo>
                      <a:pt x="57" y="34"/>
                    </a:lnTo>
                    <a:lnTo>
                      <a:pt x="68" y="31"/>
                    </a:lnTo>
                    <a:lnTo>
                      <a:pt x="82" y="29"/>
                    </a:lnTo>
                    <a:lnTo>
                      <a:pt x="95" y="31"/>
                    </a:lnTo>
                    <a:lnTo>
                      <a:pt x="104" y="34"/>
                    </a:lnTo>
                    <a:lnTo>
                      <a:pt x="112" y="42"/>
                    </a:lnTo>
                    <a:lnTo>
                      <a:pt x="109" y="5"/>
                    </a:lnTo>
                    <a:lnTo>
                      <a:pt x="10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2" name="Freeform 1206"/>
              <p:cNvSpPr>
                <a:spLocks/>
              </p:cNvSpPr>
              <p:nvPr/>
            </p:nvSpPr>
            <p:spPr bwMode="auto">
              <a:xfrm>
                <a:off x="4641" y="2762"/>
                <a:ext cx="67" cy="71"/>
              </a:xfrm>
              <a:custGeom>
                <a:avLst/>
                <a:gdLst>
                  <a:gd name="T0" fmla="*/ 109 w 134"/>
                  <a:gd name="T1" fmla="*/ 7 h 143"/>
                  <a:gd name="T2" fmla="*/ 104 w 134"/>
                  <a:gd name="T3" fmla="*/ 5 h 143"/>
                  <a:gd name="T4" fmla="*/ 94 w 134"/>
                  <a:gd name="T5" fmla="*/ 4 h 143"/>
                  <a:gd name="T6" fmla="*/ 79 w 134"/>
                  <a:gd name="T7" fmla="*/ 0 h 143"/>
                  <a:gd name="T8" fmla="*/ 62 w 134"/>
                  <a:gd name="T9" fmla="*/ 4 h 143"/>
                  <a:gd name="T10" fmla="*/ 52 w 134"/>
                  <a:gd name="T11" fmla="*/ 4 h 143"/>
                  <a:gd name="T12" fmla="*/ 44 w 134"/>
                  <a:gd name="T13" fmla="*/ 7 h 143"/>
                  <a:gd name="T14" fmla="*/ 34 w 134"/>
                  <a:gd name="T15" fmla="*/ 12 h 143"/>
                  <a:gd name="T16" fmla="*/ 27 w 134"/>
                  <a:gd name="T17" fmla="*/ 20 h 143"/>
                  <a:gd name="T18" fmla="*/ 17 w 134"/>
                  <a:gd name="T19" fmla="*/ 27 h 143"/>
                  <a:gd name="T20" fmla="*/ 12 w 134"/>
                  <a:gd name="T21" fmla="*/ 36 h 143"/>
                  <a:gd name="T22" fmla="*/ 5 w 134"/>
                  <a:gd name="T23" fmla="*/ 47 h 143"/>
                  <a:gd name="T24" fmla="*/ 3 w 134"/>
                  <a:gd name="T25" fmla="*/ 64 h 143"/>
                  <a:gd name="T26" fmla="*/ 0 w 134"/>
                  <a:gd name="T27" fmla="*/ 77 h 143"/>
                  <a:gd name="T28" fmla="*/ 2 w 134"/>
                  <a:gd name="T29" fmla="*/ 91 h 143"/>
                  <a:gd name="T30" fmla="*/ 3 w 134"/>
                  <a:gd name="T31" fmla="*/ 101 h 143"/>
                  <a:gd name="T32" fmla="*/ 10 w 134"/>
                  <a:gd name="T33" fmla="*/ 112 h 143"/>
                  <a:gd name="T34" fmla="*/ 17 w 134"/>
                  <a:gd name="T35" fmla="*/ 121 h 143"/>
                  <a:gd name="T36" fmla="*/ 27 w 134"/>
                  <a:gd name="T37" fmla="*/ 128 h 143"/>
                  <a:gd name="T38" fmla="*/ 37 w 134"/>
                  <a:gd name="T39" fmla="*/ 133 h 143"/>
                  <a:gd name="T40" fmla="*/ 49 w 134"/>
                  <a:gd name="T41" fmla="*/ 139 h 143"/>
                  <a:gd name="T42" fmla="*/ 59 w 134"/>
                  <a:gd name="T43" fmla="*/ 141 h 143"/>
                  <a:gd name="T44" fmla="*/ 72 w 134"/>
                  <a:gd name="T45" fmla="*/ 143 h 143"/>
                  <a:gd name="T46" fmla="*/ 82 w 134"/>
                  <a:gd name="T47" fmla="*/ 141 h 143"/>
                  <a:gd name="T48" fmla="*/ 95 w 134"/>
                  <a:gd name="T49" fmla="*/ 139 h 143"/>
                  <a:gd name="T50" fmla="*/ 105 w 134"/>
                  <a:gd name="T51" fmla="*/ 134 h 143"/>
                  <a:gd name="T52" fmla="*/ 117 w 134"/>
                  <a:gd name="T53" fmla="*/ 129 h 143"/>
                  <a:gd name="T54" fmla="*/ 126 w 134"/>
                  <a:gd name="T55" fmla="*/ 121 h 143"/>
                  <a:gd name="T56" fmla="*/ 134 w 134"/>
                  <a:gd name="T57" fmla="*/ 112 h 143"/>
                  <a:gd name="T58" fmla="*/ 115 w 134"/>
                  <a:gd name="T59" fmla="*/ 74 h 143"/>
                  <a:gd name="T60" fmla="*/ 112 w 134"/>
                  <a:gd name="T61" fmla="*/ 74 h 143"/>
                  <a:gd name="T62" fmla="*/ 105 w 134"/>
                  <a:gd name="T63" fmla="*/ 79 h 143"/>
                  <a:gd name="T64" fmla="*/ 95 w 134"/>
                  <a:gd name="T65" fmla="*/ 84 h 143"/>
                  <a:gd name="T66" fmla="*/ 85 w 134"/>
                  <a:gd name="T67" fmla="*/ 91 h 143"/>
                  <a:gd name="T68" fmla="*/ 72 w 134"/>
                  <a:gd name="T69" fmla="*/ 92 h 143"/>
                  <a:gd name="T70" fmla="*/ 62 w 134"/>
                  <a:gd name="T71" fmla="*/ 91 h 143"/>
                  <a:gd name="T72" fmla="*/ 52 w 134"/>
                  <a:gd name="T73" fmla="*/ 84 h 143"/>
                  <a:gd name="T74" fmla="*/ 47 w 134"/>
                  <a:gd name="T75" fmla="*/ 72 h 143"/>
                  <a:gd name="T76" fmla="*/ 44 w 134"/>
                  <a:gd name="T77" fmla="*/ 56 h 143"/>
                  <a:gd name="T78" fmla="*/ 49 w 134"/>
                  <a:gd name="T79" fmla="*/ 44 h 143"/>
                  <a:gd name="T80" fmla="*/ 57 w 134"/>
                  <a:gd name="T81" fmla="*/ 36 h 143"/>
                  <a:gd name="T82" fmla="*/ 70 w 134"/>
                  <a:gd name="T83" fmla="*/ 34 h 143"/>
                  <a:gd name="T84" fmla="*/ 82 w 134"/>
                  <a:gd name="T85" fmla="*/ 31 h 143"/>
                  <a:gd name="T86" fmla="*/ 95 w 134"/>
                  <a:gd name="T87" fmla="*/ 34 h 143"/>
                  <a:gd name="T88" fmla="*/ 104 w 134"/>
                  <a:gd name="T89" fmla="*/ 36 h 143"/>
                  <a:gd name="T90" fmla="*/ 110 w 134"/>
                  <a:gd name="T91" fmla="*/ 44 h 143"/>
                  <a:gd name="T92" fmla="*/ 109 w 134"/>
                  <a:gd name="T93" fmla="*/ 7 h 143"/>
                  <a:gd name="T94" fmla="*/ 109 w 134"/>
                  <a:gd name="T95"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143">
                    <a:moveTo>
                      <a:pt x="109" y="7"/>
                    </a:moveTo>
                    <a:lnTo>
                      <a:pt x="104" y="5"/>
                    </a:lnTo>
                    <a:lnTo>
                      <a:pt x="94" y="4"/>
                    </a:lnTo>
                    <a:lnTo>
                      <a:pt x="79" y="0"/>
                    </a:lnTo>
                    <a:lnTo>
                      <a:pt x="62" y="4"/>
                    </a:lnTo>
                    <a:lnTo>
                      <a:pt x="52" y="4"/>
                    </a:lnTo>
                    <a:lnTo>
                      <a:pt x="44" y="7"/>
                    </a:lnTo>
                    <a:lnTo>
                      <a:pt x="34" y="12"/>
                    </a:lnTo>
                    <a:lnTo>
                      <a:pt x="27" y="20"/>
                    </a:lnTo>
                    <a:lnTo>
                      <a:pt x="17" y="27"/>
                    </a:lnTo>
                    <a:lnTo>
                      <a:pt x="12" y="36"/>
                    </a:lnTo>
                    <a:lnTo>
                      <a:pt x="5" y="47"/>
                    </a:lnTo>
                    <a:lnTo>
                      <a:pt x="3" y="64"/>
                    </a:lnTo>
                    <a:lnTo>
                      <a:pt x="0" y="77"/>
                    </a:lnTo>
                    <a:lnTo>
                      <a:pt x="2" y="91"/>
                    </a:lnTo>
                    <a:lnTo>
                      <a:pt x="3" y="101"/>
                    </a:lnTo>
                    <a:lnTo>
                      <a:pt x="10" y="112"/>
                    </a:lnTo>
                    <a:lnTo>
                      <a:pt x="17" y="121"/>
                    </a:lnTo>
                    <a:lnTo>
                      <a:pt x="27" y="128"/>
                    </a:lnTo>
                    <a:lnTo>
                      <a:pt x="37" y="133"/>
                    </a:lnTo>
                    <a:lnTo>
                      <a:pt x="49" y="139"/>
                    </a:lnTo>
                    <a:lnTo>
                      <a:pt x="59" y="141"/>
                    </a:lnTo>
                    <a:lnTo>
                      <a:pt x="72" y="143"/>
                    </a:lnTo>
                    <a:lnTo>
                      <a:pt x="82" y="141"/>
                    </a:lnTo>
                    <a:lnTo>
                      <a:pt x="95" y="139"/>
                    </a:lnTo>
                    <a:lnTo>
                      <a:pt x="105" y="134"/>
                    </a:lnTo>
                    <a:lnTo>
                      <a:pt x="117" y="129"/>
                    </a:lnTo>
                    <a:lnTo>
                      <a:pt x="126" y="121"/>
                    </a:lnTo>
                    <a:lnTo>
                      <a:pt x="134" y="112"/>
                    </a:lnTo>
                    <a:lnTo>
                      <a:pt x="115" y="74"/>
                    </a:lnTo>
                    <a:lnTo>
                      <a:pt x="112" y="74"/>
                    </a:lnTo>
                    <a:lnTo>
                      <a:pt x="105" y="79"/>
                    </a:lnTo>
                    <a:lnTo>
                      <a:pt x="95" y="84"/>
                    </a:lnTo>
                    <a:lnTo>
                      <a:pt x="85" y="91"/>
                    </a:lnTo>
                    <a:lnTo>
                      <a:pt x="72" y="92"/>
                    </a:lnTo>
                    <a:lnTo>
                      <a:pt x="62" y="91"/>
                    </a:lnTo>
                    <a:lnTo>
                      <a:pt x="52" y="84"/>
                    </a:lnTo>
                    <a:lnTo>
                      <a:pt x="47" y="72"/>
                    </a:lnTo>
                    <a:lnTo>
                      <a:pt x="44" y="56"/>
                    </a:lnTo>
                    <a:lnTo>
                      <a:pt x="49" y="44"/>
                    </a:lnTo>
                    <a:lnTo>
                      <a:pt x="57" y="36"/>
                    </a:lnTo>
                    <a:lnTo>
                      <a:pt x="70" y="34"/>
                    </a:lnTo>
                    <a:lnTo>
                      <a:pt x="82" y="31"/>
                    </a:lnTo>
                    <a:lnTo>
                      <a:pt x="95" y="34"/>
                    </a:lnTo>
                    <a:lnTo>
                      <a:pt x="104" y="36"/>
                    </a:lnTo>
                    <a:lnTo>
                      <a:pt x="110" y="44"/>
                    </a:lnTo>
                    <a:lnTo>
                      <a:pt x="109" y="7"/>
                    </a:lnTo>
                    <a:lnTo>
                      <a:pt x="10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3" name="Freeform 1207"/>
              <p:cNvSpPr>
                <a:spLocks/>
              </p:cNvSpPr>
              <p:nvPr/>
            </p:nvSpPr>
            <p:spPr bwMode="auto">
              <a:xfrm>
                <a:off x="4715" y="2761"/>
                <a:ext cx="28" cy="66"/>
              </a:xfrm>
              <a:custGeom>
                <a:avLst/>
                <a:gdLst>
                  <a:gd name="T0" fmla="*/ 0 w 57"/>
                  <a:gd name="T1" fmla="*/ 2 h 132"/>
                  <a:gd name="T2" fmla="*/ 15 w 57"/>
                  <a:gd name="T3" fmla="*/ 132 h 132"/>
                  <a:gd name="T4" fmla="*/ 57 w 57"/>
                  <a:gd name="T5" fmla="*/ 127 h 132"/>
                  <a:gd name="T6" fmla="*/ 40 w 57"/>
                  <a:gd name="T7" fmla="*/ 0 h 132"/>
                  <a:gd name="T8" fmla="*/ 0 w 57"/>
                  <a:gd name="T9" fmla="*/ 2 h 132"/>
                  <a:gd name="T10" fmla="*/ 0 w 57"/>
                  <a:gd name="T11" fmla="*/ 2 h 132"/>
                </a:gdLst>
                <a:ahLst/>
                <a:cxnLst>
                  <a:cxn ang="0">
                    <a:pos x="T0" y="T1"/>
                  </a:cxn>
                  <a:cxn ang="0">
                    <a:pos x="T2" y="T3"/>
                  </a:cxn>
                  <a:cxn ang="0">
                    <a:pos x="T4" y="T5"/>
                  </a:cxn>
                  <a:cxn ang="0">
                    <a:pos x="T6" y="T7"/>
                  </a:cxn>
                  <a:cxn ang="0">
                    <a:pos x="T8" y="T9"/>
                  </a:cxn>
                  <a:cxn ang="0">
                    <a:pos x="T10" y="T11"/>
                  </a:cxn>
                </a:cxnLst>
                <a:rect l="0" t="0" r="r" b="b"/>
                <a:pathLst>
                  <a:path w="57" h="132">
                    <a:moveTo>
                      <a:pt x="0" y="2"/>
                    </a:moveTo>
                    <a:lnTo>
                      <a:pt x="15" y="132"/>
                    </a:lnTo>
                    <a:lnTo>
                      <a:pt x="57" y="127"/>
                    </a:lnTo>
                    <a:lnTo>
                      <a:pt x="4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4" name="Freeform 1208"/>
              <p:cNvSpPr>
                <a:spLocks/>
              </p:cNvSpPr>
              <p:nvPr/>
            </p:nvSpPr>
            <p:spPr bwMode="auto">
              <a:xfrm>
                <a:off x="4756" y="2740"/>
                <a:ext cx="72" cy="82"/>
              </a:xfrm>
              <a:custGeom>
                <a:avLst/>
                <a:gdLst>
                  <a:gd name="T0" fmla="*/ 10 w 142"/>
                  <a:gd name="T1" fmla="*/ 166 h 166"/>
                  <a:gd name="T2" fmla="*/ 50 w 142"/>
                  <a:gd name="T3" fmla="*/ 166 h 166"/>
                  <a:gd name="T4" fmla="*/ 48 w 142"/>
                  <a:gd name="T5" fmla="*/ 97 h 166"/>
                  <a:gd name="T6" fmla="*/ 107 w 142"/>
                  <a:gd name="T7" fmla="*/ 152 h 166"/>
                  <a:gd name="T8" fmla="*/ 142 w 142"/>
                  <a:gd name="T9" fmla="*/ 136 h 166"/>
                  <a:gd name="T10" fmla="*/ 132 w 142"/>
                  <a:gd name="T11" fmla="*/ 0 h 166"/>
                  <a:gd name="T12" fmla="*/ 92 w 142"/>
                  <a:gd name="T13" fmla="*/ 0 h 166"/>
                  <a:gd name="T14" fmla="*/ 92 w 142"/>
                  <a:gd name="T15" fmla="*/ 74 h 166"/>
                  <a:gd name="T16" fmla="*/ 27 w 142"/>
                  <a:gd name="T17" fmla="*/ 19 h 166"/>
                  <a:gd name="T18" fmla="*/ 0 w 142"/>
                  <a:gd name="T19" fmla="*/ 32 h 166"/>
                  <a:gd name="T20" fmla="*/ 10 w 142"/>
                  <a:gd name="T21" fmla="*/ 166 h 166"/>
                  <a:gd name="T22" fmla="*/ 10 w 142"/>
                  <a:gd name="T2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66">
                    <a:moveTo>
                      <a:pt x="10" y="166"/>
                    </a:moveTo>
                    <a:lnTo>
                      <a:pt x="50" y="166"/>
                    </a:lnTo>
                    <a:lnTo>
                      <a:pt x="48" y="97"/>
                    </a:lnTo>
                    <a:lnTo>
                      <a:pt x="107" y="152"/>
                    </a:lnTo>
                    <a:lnTo>
                      <a:pt x="142" y="136"/>
                    </a:lnTo>
                    <a:lnTo>
                      <a:pt x="132" y="0"/>
                    </a:lnTo>
                    <a:lnTo>
                      <a:pt x="92" y="0"/>
                    </a:lnTo>
                    <a:lnTo>
                      <a:pt x="92" y="74"/>
                    </a:lnTo>
                    <a:lnTo>
                      <a:pt x="27" y="19"/>
                    </a:lnTo>
                    <a:lnTo>
                      <a:pt x="0" y="32"/>
                    </a:lnTo>
                    <a:lnTo>
                      <a:pt x="10" y="166"/>
                    </a:lnTo>
                    <a:lnTo>
                      <a:pt x="10"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5" name="Freeform 1209"/>
              <p:cNvSpPr>
                <a:spLocks/>
              </p:cNvSpPr>
              <p:nvPr/>
            </p:nvSpPr>
            <p:spPr bwMode="auto">
              <a:xfrm>
                <a:off x="4833" y="2715"/>
                <a:ext cx="58" cy="81"/>
              </a:xfrm>
              <a:custGeom>
                <a:avLst/>
                <a:gdLst>
                  <a:gd name="T0" fmla="*/ 0 w 115"/>
                  <a:gd name="T1" fmla="*/ 33 h 160"/>
                  <a:gd name="T2" fmla="*/ 30 w 115"/>
                  <a:gd name="T3" fmla="*/ 160 h 160"/>
                  <a:gd name="T4" fmla="*/ 115 w 115"/>
                  <a:gd name="T5" fmla="*/ 137 h 160"/>
                  <a:gd name="T6" fmla="*/ 107 w 115"/>
                  <a:gd name="T7" fmla="*/ 103 h 160"/>
                  <a:gd name="T8" fmla="*/ 58 w 115"/>
                  <a:gd name="T9" fmla="*/ 108 h 160"/>
                  <a:gd name="T10" fmla="*/ 48 w 115"/>
                  <a:gd name="T11" fmla="*/ 87 h 160"/>
                  <a:gd name="T12" fmla="*/ 92 w 115"/>
                  <a:gd name="T13" fmla="*/ 77 h 160"/>
                  <a:gd name="T14" fmla="*/ 83 w 115"/>
                  <a:gd name="T15" fmla="*/ 47 h 160"/>
                  <a:gd name="T16" fmla="*/ 43 w 115"/>
                  <a:gd name="T17" fmla="*/ 53 h 160"/>
                  <a:gd name="T18" fmla="*/ 38 w 115"/>
                  <a:gd name="T19" fmla="*/ 37 h 160"/>
                  <a:gd name="T20" fmla="*/ 77 w 115"/>
                  <a:gd name="T21" fmla="*/ 25 h 160"/>
                  <a:gd name="T22" fmla="*/ 68 w 115"/>
                  <a:gd name="T23" fmla="*/ 0 h 160"/>
                  <a:gd name="T24" fmla="*/ 0 w 115"/>
                  <a:gd name="T25" fmla="*/ 33 h 160"/>
                  <a:gd name="T26" fmla="*/ 0 w 115"/>
                  <a:gd name="T27" fmla="*/ 3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60">
                    <a:moveTo>
                      <a:pt x="0" y="33"/>
                    </a:moveTo>
                    <a:lnTo>
                      <a:pt x="30" y="160"/>
                    </a:lnTo>
                    <a:lnTo>
                      <a:pt x="115" y="137"/>
                    </a:lnTo>
                    <a:lnTo>
                      <a:pt x="107" y="103"/>
                    </a:lnTo>
                    <a:lnTo>
                      <a:pt x="58" y="108"/>
                    </a:lnTo>
                    <a:lnTo>
                      <a:pt x="48" y="87"/>
                    </a:lnTo>
                    <a:lnTo>
                      <a:pt x="92" y="77"/>
                    </a:lnTo>
                    <a:lnTo>
                      <a:pt x="83" y="47"/>
                    </a:lnTo>
                    <a:lnTo>
                      <a:pt x="43" y="53"/>
                    </a:lnTo>
                    <a:lnTo>
                      <a:pt x="38" y="37"/>
                    </a:lnTo>
                    <a:lnTo>
                      <a:pt x="77" y="25"/>
                    </a:lnTo>
                    <a:lnTo>
                      <a:pt x="68" y="0"/>
                    </a:lnTo>
                    <a:lnTo>
                      <a:pt x="0" y="33"/>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6" name="Freeform 1210"/>
              <p:cNvSpPr>
                <a:spLocks/>
              </p:cNvSpPr>
              <p:nvPr/>
            </p:nvSpPr>
            <p:spPr bwMode="auto">
              <a:xfrm>
                <a:off x="4672" y="2788"/>
                <a:ext cx="21" cy="11"/>
              </a:xfrm>
              <a:custGeom>
                <a:avLst/>
                <a:gdLst>
                  <a:gd name="T0" fmla="*/ 37 w 42"/>
                  <a:gd name="T1" fmla="*/ 5 h 22"/>
                  <a:gd name="T2" fmla="*/ 23 w 42"/>
                  <a:gd name="T3" fmla="*/ 0 h 22"/>
                  <a:gd name="T4" fmla="*/ 10 w 42"/>
                  <a:gd name="T5" fmla="*/ 0 h 22"/>
                  <a:gd name="T6" fmla="*/ 0 w 42"/>
                  <a:gd name="T7" fmla="*/ 7 h 22"/>
                  <a:gd name="T8" fmla="*/ 0 w 42"/>
                  <a:gd name="T9" fmla="*/ 15 h 22"/>
                  <a:gd name="T10" fmla="*/ 5 w 42"/>
                  <a:gd name="T11" fmla="*/ 22 h 22"/>
                  <a:gd name="T12" fmla="*/ 13 w 42"/>
                  <a:gd name="T13" fmla="*/ 22 h 22"/>
                  <a:gd name="T14" fmla="*/ 23 w 42"/>
                  <a:gd name="T15" fmla="*/ 20 h 22"/>
                  <a:gd name="T16" fmla="*/ 33 w 42"/>
                  <a:gd name="T17" fmla="*/ 15 h 22"/>
                  <a:gd name="T18" fmla="*/ 42 w 42"/>
                  <a:gd name="T19" fmla="*/ 7 h 22"/>
                  <a:gd name="T20" fmla="*/ 37 w 42"/>
                  <a:gd name="T21" fmla="*/ 5 h 22"/>
                  <a:gd name="T22" fmla="*/ 37 w 42"/>
                  <a:gd name="T2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2">
                    <a:moveTo>
                      <a:pt x="37" y="5"/>
                    </a:moveTo>
                    <a:lnTo>
                      <a:pt x="23" y="0"/>
                    </a:lnTo>
                    <a:lnTo>
                      <a:pt x="10" y="0"/>
                    </a:lnTo>
                    <a:lnTo>
                      <a:pt x="0" y="7"/>
                    </a:lnTo>
                    <a:lnTo>
                      <a:pt x="0" y="15"/>
                    </a:lnTo>
                    <a:lnTo>
                      <a:pt x="5" y="22"/>
                    </a:lnTo>
                    <a:lnTo>
                      <a:pt x="13" y="22"/>
                    </a:lnTo>
                    <a:lnTo>
                      <a:pt x="23" y="20"/>
                    </a:lnTo>
                    <a:lnTo>
                      <a:pt x="33" y="15"/>
                    </a:lnTo>
                    <a:lnTo>
                      <a:pt x="42" y="7"/>
                    </a:lnTo>
                    <a:lnTo>
                      <a:pt x="37" y="5"/>
                    </a:lnTo>
                    <a:lnTo>
                      <a:pt x="37"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7" name="Freeform 1211"/>
              <p:cNvSpPr>
                <a:spLocks/>
              </p:cNvSpPr>
              <p:nvPr/>
            </p:nvSpPr>
            <p:spPr bwMode="auto">
              <a:xfrm>
                <a:off x="4598" y="2789"/>
                <a:ext cx="20" cy="12"/>
              </a:xfrm>
              <a:custGeom>
                <a:avLst/>
                <a:gdLst>
                  <a:gd name="T0" fmla="*/ 37 w 42"/>
                  <a:gd name="T1" fmla="*/ 5 h 23"/>
                  <a:gd name="T2" fmla="*/ 24 w 42"/>
                  <a:gd name="T3" fmla="*/ 0 h 23"/>
                  <a:gd name="T4" fmla="*/ 14 w 42"/>
                  <a:gd name="T5" fmla="*/ 0 h 23"/>
                  <a:gd name="T6" fmla="*/ 0 w 42"/>
                  <a:gd name="T7" fmla="*/ 3 h 23"/>
                  <a:gd name="T8" fmla="*/ 0 w 42"/>
                  <a:gd name="T9" fmla="*/ 10 h 23"/>
                  <a:gd name="T10" fmla="*/ 0 w 42"/>
                  <a:gd name="T11" fmla="*/ 15 h 23"/>
                  <a:gd name="T12" fmla="*/ 8 w 42"/>
                  <a:gd name="T13" fmla="*/ 23 h 23"/>
                  <a:gd name="T14" fmla="*/ 20 w 42"/>
                  <a:gd name="T15" fmla="*/ 20 h 23"/>
                  <a:gd name="T16" fmla="*/ 34 w 42"/>
                  <a:gd name="T17" fmla="*/ 15 h 23"/>
                  <a:gd name="T18" fmla="*/ 42 w 42"/>
                  <a:gd name="T19" fmla="*/ 8 h 23"/>
                  <a:gd name="T20" fmla="*/ 37 w 42"/>
                  <a:gd name="T21" fmla="*/ 5 h 23"/>
                  <a:gd name="T22" fmla="*/ 37 w 4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3">
                    <a:moveTo>
                      <a:pt x="37" y="5"/>
                    </a:moveTo>
                    <a:lnTo>
                      <a:pt x="24" y="0"/>
                    </a:lnTo>
                    <a:lnTo>
                      <a:pt x="14" y="0"/>
                    </a:lnTo>
                    <a:lnTo>
                      <a:pt x="0" y="3"/>
                    </a:lnTo>
                    <a:lnTo>
                      <a:pt x="0" y="10"/>
                    </a:lnTo>
                    <a:lnTo>
                      <a:pt x="0" y="15"/>
                    </a:lnTo>
                    <a:lnTo>
                      <a:pt x="8" y="23"/>
                    </a:lnTo>
                    <a:lnTo>
                      <a:pt x="20" y="20"/>
                    </a:lnTo>
                    <a:lnTo>
                      <a:pt x="34" y="15"/>
                    </a:lnTo>
                    <a:lnTo>
                      <a:pt x="42" y="8"/>
                    </a:lnTo>
                    <a:lnTo>
                      <a:pt x="37" y="5"/>
                    </a:lnTo>
                    <a:lnTo>
                      <a:pt x="37" y="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8" name="Freeform 1212"/>
              <p:cNvSpPr>
                <a:spLocks/>
              </p:cNvSpPr>
              <p:nvPr/>
            </p:nvSpPr>
            <p:spPr bwMode="auto">
              <a:xfrm>
                <a:off x="4496" y="2137"/>
                <a:ext cx="147" cy="78"/>
              </a:xfrm>
              <a:custGeom>
                <a:avLst/>
                <a:gdLst>
                  <a:gd name="T0" fmla="*/ 104 w 294"/>
                  <a:gd name="T1" fmla="*/ 157 h 157"/>
                  <a:gd name="T2" fmla="*/ 209 w 294"/>
                  <a:gd name="T3" fmla="*/ 103 h 157"/>
                  <a:gd name="T4" fmla="*/ 191 w 294"/>
                  <a:gd name="T5" fmla="*/ 62 h 157"/>
                  <a:gd name="T6" fmla="*/ 228 w 294"/>
                  <a:gd name="T7" fmla="*/ 43 h 157"/>
                  <a:gd name="T8" fmla="*/ 284 w 294"/>
                  <a:gd name="T9" fmla="*/ 43 h 157"/>
                  <a:gd name="T10" fmla="*/ 294 w 294"/>
                  <a:gd name="T11" fmla="*/ 5 h 157"/>
                  <a:gd name="T12" fmla="*/ 228 w 294"/>
                  <a:gd name="T13" fmla="*/ 0 h 157"/>
                  <a:gd name="T14" fmla="*/ 119 w 294"/>
                  <a:gd name="T15" fmla="*/ 8 h 157"/>
                  <a:gd name="T16" fmla="*/ 32 w 294"/>
                  <a:gd name="T17" fmla="*/ 31 h 157"/>
                  <a:gd name="T18" fmla="*/ 0 w 294"/>
                  <a:gd name="T19" fmla="*/ 70 h 157"/>
                  <a:gd name="T20" fmla="*/ 0 w 294"/>
                  <a:gd name="T21" fmla="*/ 105 h 157"/>
                  <a:gd name="T22" fmla="*/ 52 w 294"/>
                  <a:gd name="T23" fmla="*/ 143 h 157"/>
                  <a:gd name="T24" fmla="*/ 104 w 294"/>
                  <a:gd name="T25" fmla="*/ 157 h 157"/>
                  <a:gd name="T26" fmla="*/ 104 w 294"/>
                  <a:gd name="T2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4" h="157">
                    <a:moveTo>
                      <a:pt x="104" y="157"/>
                    </a:moveTo>
                    <a:lnTo>
                      <a:pt x="209" y="103"/>
                    </a:lnTo>
                    <a:lnTo>
                      <a:pt x="191" y="62"/>
                    </a:lnTo>
                    <a:lnTo>
                      <a:pt x="228" y="43"/>
                    </a:lnTo>
                    <a:lnTo>
                      <a:pt x="284" y="43"/>
                    </a:lnTo>
                    <a:lnTo>
                      <a:pt x="294" y="5"/>
                    </a:lnTo>
                    <a:lnTo>
                      <a:pt x="228" y="0"/>
                    </a:lnTo>
                    <a:lnTo>
                      <a:pt x="119" y="8"/>
                    </a:lnTo>
                    <a:lnTo>
                      <a:pt x="32" y="31"/>
                    </a:lnTo>
                    <a:lnTo>
                      <a:pt x="0" y="70"/>
                    </a:lnTo>
                    <a:lnTo>
                      <a:pt x="0" y="105"/>
                    </a:lnTo>
                    <a:lnTo>
                      <a:pt x="52" y="143"/>
                    </a:lnTo>
                    <a:lnTo>
                      <a:pt x="104" y="157"/>
                    </a:lnTo>
                    <a:lnTo>
                      <a:pt x="104" y="157"/>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29" name="Freeform 1213"/>
              <p:cNvSpPr>
                <a:spLocks/>
              </p:cNvSpPr>
              <p:nvPr/>
            </p:nvSpPr>
            <p:spPr bwMode="auto">
              <a:xfrm>
                <a:off x="4666" y="2174"/>
                <a:ext cx="108" cy="48"/>
              </a:xfrm>
              <a:custGeom>
                <a:avLst/>
                <a:gdLst>
                  <a:gd name="T0" fmla="*/ 12 w 216"/>
                  <a:gd name="T1" fmla="*/ 89 h 95"/>
                  <a:gd name="T2" fmla="*/ 0 w 216"/>
                  <a:gd name="T3" fmla="*/ 43 h 95"/>
                  <a:gd name="T4" fmla="*/ 27 w 216"/>
                  <a:gd name="T5" fmla="*/ 18 h 95"/>
                  <a:gd name="T6" fmla="*/ 30 w 216"/>
                  <a:gd name="T7" fmla="*/ 0 h 95"/>
                  <a:gd name="T8" fmla="*/ 216 w 216"/>
                  <a:gd name="T9" fmla="*/ 15 h 95"/>
                  <a:gd name="T10" fmla="*/ 201 w 216"/>
                  <a:gd name="T11" fmla="*/ 53 h 95"/>
                  <a:gd name="T12" fmla="*/ 154 w 216"/>
                  <a:gd name="T13" fmla="*/ 77 h 95"/>
                  <a:gd name="T14" fmla="*/ 77 w 216"/>
                  <a:gd name="T15" fmla="*/ 95 h 95"/>
                  <a:gd name="T16" fmla="*/ 12 w 216"/>
                  <a:gd name="T17" fmla="*/ 89 h 95"/>
                  <a:gd name="T18" fmla="*/ 12 w 216"/>
                  <a:gd name="T19"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95">
                    <a:moveTo>
                      <a:pt x="12" y="89"/>
                    </a:moveTo>
                    <a:lnTo>
                      <a:pt x="0" y="43"/>
                    </a:lnTo>
                    <a:lnTo>
                      <a:pt x="27" y="18"/>
                    </a:lnTo>
                    <a:lnTo>
                      <a:pt x="30" y="0"/>
                    </a:lnTo>
                    <a:lnTo>
                      <a:pt x="216" y="15"/>
                    </a:lnTo>
                    <a:lnTo>
                      <a:pt x="201" y="53"/>
                    </a:lnTo>
                    <a:lnTo>
                      <a:pt x="154" y="77"/>
                    </a:lnTo>
                    <a:lnTo>
                      <a:pt x="77" y="95"/>
                    </a:lnTo>
                    <a:lnTo>
                      <a:pt x="12" y="89"/>
                    </a:lnTo>
                    <a:lnTo>
                      <a:pt x="12" y="89"/>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0" name="Freeform 1214"/>
              <p:cNvSpPr>
                <a:spLocks/>
              </p:cNvSpPr>
              <p:nvPr/>
            </p:nvSpPr>
            <p:spPr bwMode="auto">
              <a:xfrm>
                <a:off x="4493" y="2134"/>
                <a:ext cx="115" cy="66"/>
              </a:xfrm>
              <a:custGeom>
                <a:avLst/>
                <a:gdLst>
                  <a:gd name="T0" fmla="*/ 28 w 229"/>
                  <a:gd name="T1" fmla="*/ 130 h 130"/>
                  <a:gd name="T2" fmla="*/ 201 w 229"/>
                  <a:gd name="T3" fmla="*/ 90 h 130"/>
                  <a:gd name="T4" fmla="*/ 209 w 229"/>
                  <a:gd name="T5" fmla="*/ 61 h 130"/>
                  <a:gd name="T6" fmla="*/ 229 w 229"/>
                  <a:gd name="T7" fmla="*/ 53 h 130"/>
                  <a:gd name="T8" fmla="*/ 228 w 229"/>
                  <a:gd name="T9" fmla="*/ 0 h 130"/>
                  <a:gd name="T10" fmla="*/ 137 w 229"/>
                  <a:gd name="T11" fmla="*/ 10 h 130"/>
                  <a:gd name="T12" fmla="*/ 34 w 229"/>
                  <a:gd name="T13" fmla="*/ 38 h 130"/>
                  <a:gd name="T14" fmla="*/ 0 w 229"/>
                  <a:gd name="T15" fmla="*/ 80 h 130"/>
                  <a:gd name="T16" fmla="*/ 5 w 229"/>
                  <a:gd name="T17" fmla="*/ 115 h 130"/>
                  <a:gd name="T18" fmla="*/ 28 w 229"/>
                  <a:gd name="T19" fmla="*/ 130 h 130"/>
                  <a:gd name="T20" fmla="*/ 28 w 229"/>
                  <a:gd name="T21"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130">
                    <a:moveTo>
                      <a:pt x="28" y="130"/>
                    </a:moveTo>
                    <a:lnTo>
                      <a:pt x="201" y="90"/>
                    </a:lnTo>
                    <a:lnTo>
                      <a:pt x="209" y="61"/>
                    </a:lnTo>
                    <a:lnTo>
                      <a:pt x="229" y="53"/>
                    </a:lnTo>
                    <a:lnTo>
                      <a:pt x="228" y="0"/>
                    </a:lnTo>
                    <a:lnTo>
                      <a:pt x="137" y="10"/>
                    </a:lnTo>
                    <a:lnTo>
                      <a:pt x="34" y="38"/>
                    </a:lnTo>
                    <a:lnTo>
                      <a:pt x="0" y="80"/>
                    </a:lnTo>
                    <a:lnTo>
                      <a:pt x="5" y="115"/>
                    </a:lnTo>
                    <a:lnTo>
                      <a:pt x="28" y="130"/>
                    </a:lnTo>
                    <a:lnTo>
                      <a:pt x="28" y="13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1" name="Freeform 1215"/>
              <p:cNvSpPr>
                <a:spLocks/>
              </p:cNvSpPr>
              <p:nvPr/>
            </p:nvSpPr>
            <p:spPr bwMode="auto">
              <a:xfrm>
                <a:off x="4676" y="2180"/>
                <a:ext cx="89" cy="40"/>
              </a:xfrm>
              <a:custGeom>
                <a:avLst/>
                <a:gdLst>
                  <a:gd name="T0" fmla="*/ 0 w 178"/>
                  <a:gd name="T1" fmla="*/ 21 h 80"/>
                  <a:gd name="T2" fmla="*/ 49 w 178"/>
                  <a:gd name="T3" fmla="*/ 80 h 80"/>
                  <a:gd name="T4" fmla="*/ 116 w 178"/>
                  <a:gd name="T5" fmla="*/ 77 h 80"/>
                  <a:gd name="T6" fmla="*/ 158 w 178"/>
                  <a:gd name="T7" fmla="*/ 60 h 80"/>
                  <a:gd name="T8" fmla="*/ 178 w 178"/>
                  <a:gd name="T9" fmla="*/ 38 h 80"/>
                  <a:gd name="T10" fmla="*/ 10 w 178"/>
                  <a:gd name="T11" fmla="*/ 0 h 80"/>
                  <a:gd name="T12" fmla="*/ 0 w 178"/>
                  <a:gd name="T13" fmla="*/ 21 h 80"/>
                  <a:gd name="T14" fmla="*/ 0 w 178"/>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80">
                    <a:moveTo>
                      <a:pt x="0" y="21"/>
                    </a:moveTo>
                    <a:lnTo>
                      <a:pt x="49" y="80"/>
                    </a:lnTo>
                    <a:lnTo>
                      <a:pt x="116" y="77"/>
                    </a:lnTo>
                    <a:lnTo>
                      <a:pt x="158" y="60"/>
                    </a:lnTo>
                    <a:lnTo>
                      <a:pt x="178" y="38"/>
                    </a:lnTo>
                    <a:lnTo>
                      <a:pt x="10" y="0"/>
                    </a:lnTo>
                    <a:lnTo>
                      <a:pt x="0" y="21"/>
                    </a:lnTo>
                    <a:lnTo>
                      <a:pt x="0" y="21"/>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2" name="Freeform 1216"/>
              <p:cNvSpPr>
                <a:spLocks/>
              </p:cNvSpPr>
              <p:nvPr/>
            </p:nvSpPr>
            <p:spPr bwMode="auto">
              <a:xfrm>
                <a:off x="4655" y="2138"/>
                <a:ext cx="91" cy="29"/>
              </a:xfrm>
              <a:custGeom>
                <a:avLst/>
                <a:gdLst>
                  <a:gd name="T0" fmla="*/ 15 w 182"/>
                  <a:gd name="T1" fmla="*/ 0 h 57"/>
                  <a:gd name="T2" fmla="*/ 0 w 182"/>
                  <a:gd name="T3" fmla="*/ 43 h 57"/>
                  <a:gd name="T4" fmla="*/ 43 w 182"/>
                  <a:gd name="T5" fmla="*/ 57 h 57"/>
                  <a:gd name="T6" fmla="*/ 182 w 182"/>
                  <a:gd name="T7" fmla="*/ 40 h 57"/>
                  <a:gd name="T8" fmla="*/ 123 w 182"/>
                  <a:gd name="T9" fmla="*/ 18 h 57"/>
                  <a:gd name="T10" fmla="*/ 15 w 182"/>
                  <a:gd name="T11" fmla="*/ 0 h 57"/>
                  <a:gd name="T12" fmla="*/ 15 w 18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82" h="57">
                    <a:moveTo>
                      <a:pt x="15" y="0"/>
                    </a:moveTo>
                    <a:lnTo>
                      <a:pt x="0" y="43"/>
                    </a:lnTo>
                    <a:lnTo>
                      <a:pt x="43" y="57"/>
                    </a:lnTo>
                    <a:lnTo>
                      <a:pt x="182" y="40"/>
                    </a:lnTo>
                    <a:lnTo>
                      <a:pt x="123" y="18"/>
                    </a:lnTo>
                    <a:lnTo>
                      <a:pt x="15" y="0"/>
                    </a:lnTo>
                    <a:lnTo>
                      <a:pt x="15"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3" name="Freeform 1217"/>
              <p:cNvSpPr>
                <a:spLocks/>
              </p:cNvSpPr>
              <p:nvPr/>
            </p:nvSpPr>
            <p:spPr bwMode="auto">
              <a:xfrm>
                <a:off x="4584" y="2194"/>
                <a:ext cx="65" cy="31"/>
              </a:xfrm>
              <a:custGeom>
                <a:avLst/>
                <a:gdLst>
                  <a:gd name="T0" fmla="*/ 0 w 131"/>
                  <a:gd name="T1" fmla="*/ 45 h 62"/>
                  <a:gd name="T2" fmla="*/ 41 w 131"/>
                  <a:gd name="T3" fmla="*/ 0 h 62"/>
                  <a:gd name="T4" fmla="*/ 84 w 131"/>
                  <a:gd name="T5" fmla="*/ 7 h 62"/>
                  <a:gd name="T6" fmla="*/ 131 w 131"/>
                  <a:gd name="T7" fmla="*/ 10 h 62"/>
                  <a:gd name="T8" fmla="*/ 122 w 131"/>
                  <a:gd name="T9" fmla="*/ 62 h 62"/>
                  <a:gd name="T10" fmla="*/ 0 w 131"/>
                  <a:gd name="T11" fmla="*/ 45 h 62"/>
                  <a:gd name="T12" fmla="*/ 0 w 131"/>
                  <a:gd name="T13" fmla="*/ 45 h 62"/>
                </a:gdLst>
                <a:ahLst/>
                <a:cxnLst>
                  <a:cxn ang="0">
                    <a:pos x="T0" y="T1"/>
                  </a:cxn>
                  <a:cxn ang="0">
                    <a:pos x="T2" y="T3"/>
                  </a:cxn>
                  <a:cxn ang="0">
                    <a:pos x="T4" y="T5"/>
                  </a:cxn>
                  <a:cxn ang="0">
                    <a:pos x="T6" y="T7"/>
                  </a:cxn>
                  <a:cxn ang="0">
                    <a:pos x="T8" y="T9"/>
                  </a:cxn>
                  <a:cxn ang="0">
                    <a:pos x="T10" y="T11"/>
                  </a:cxn>
                  <a:cxn ang="0">
                    <a:pos x="T12" y="T13"/>
                  </a:cxn>
                </a:cxnLst>
                <a:rect l="0" t="0" r="r" b="b"/>
                <a:pathLst>
                  <a:path w="131" h="62">
                    <a:moveTo>
                      <a:pt x="0" y="45"/>
                    </a:moveTo>
                    <a:lnTo>
                      <a:pt x="41" y="0"/>
                    </a:lnTo>
                    <a:lnTo>
                      <a:pt x="84" y="7"/>
                    </a:lnTo>
                    <a:lnTo>
                      <a:pt x="131" y="10"/>
                    </a:lnTo>
                    <a:lnTo>
                      <a:pt x="122" y="62"/>
                    </a:lnTo>
                    <a:lnTo>
                      <a:pt x="0" y="45"/>
                    </a:lnTo>
                    <a:lnTo>
                      <a:pt x="0" y="45"/>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4" name="Freeform 1218"/>
              <p:cNvSpPr>
                <a:spLocks/>
              </p:cNvSpPr>
              <p:nvPr/>
            </p:nvSpPr>
            <p:spPr bwMode="auto">
              <a:xfrm>
                <a:off x="4664" y="2138"/>
                <a:ext cx="63" cy="23"/>
              </a:xfrm>
              <a:custGeom>
                <a:avLst/>
                <a:gdLst>
                  <a:gd name="T0" fmla="*/ 0 w 125"/>
                  <a:gd name="T1" fmla="*/ 45 h 45"/>
                  <a:gd name="T2" fmla="*/ 35 w 125"/>
                  <a:gd name="T3" fmla="*/ 0 h 45"/>
                  <a:gd name="T4" fmla="*/ 125 w 125"/>
                  <a:gd name="T5" fmla="*/ 20 h 45"/>
                  <a:gd name="T6" fmla="*/ 0 w 125"/>
                  <a:gd name="T7" fmla="*/ 45 h 45"/>
                  <a:gd name="T8" fmla="*/ 0 w 125"/>
                  <a:gd name="T9" fmla="*/ 45 h 45"/>
                </a:gdLst>
                <a:ahLst/>
                <a:cxnLst>
                  <a:cxn ang="0">
                    <a:pos x="T0" y="T1"/>
                  </a:cxn>
                  <a:cxn ang="0">
                    <a:pos x="T2" y="T3"/>
                  </a:cxn>
                  <a:cxn ang="0">
                    <a:pos x="T4" y="T5"/>
                  </a:cxn>
                  <a:cxn ang="0">
                    <a:pos x="T6" y="T7"/>
                  </a:cxn>
                  <a:cxn ang="0">
                    <a:pos x="T8" y="T9"/>
                  </a:cxn>
                </a:cxnLst>
                <a:rect l="0" t="0" r="r" b="b"/>
                <a:pathLst>
                  <a:path w="125" h="45">
                    <a:moveTo>
                      <a:pt x="0" y="45"/>
                    </a:moveTo>
                    <a:lnTo>
                      <a:pt x="35" y="0"/>
                    </a:lnTo>
                    <a:lnTo>
                      <a:pt x="125" y="20"/>
                    </a:lnTo>
                    <a:lnTo>
                      <a:pt x="0" y="45"/>
                    </a:lnTo>
                    <a:lnTo>
                      <a:pt x="0" y="4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5" name="Freeform 1219"/>
              <p:cNvSpPr>
                <a:spLocks/>
              </p:cNvSpPr>
              <p:nvPr/>
            </p:nvSpPr>
            <p:spPr bwMode="auto">
              <a:xfrm>
                <a:off x="4598" y="2194"/>
                <a:ext cx="26" cy="34"/>
              </a:xfrm>
              <a:custGeom>
                <a:avLst/>
                <a:gdLst>
                  <a:gd name="T0" fmla="*/ 0 w 54"/>
                  <a:gd name="T1" fmla="*/ 66 h 69"/>
                  <a:gd name="T2" fmla="*/ 52 w 54"/>
                  <a:gd name="T3" fmla="*/ 0 h 69"/>
                  <a:gd name="T4" fmla="*/ 54 w 54"/>
                  <a:gd name="T5" fmla="*/ 69 h 69"/>
                  <a:gd name="T6" fmla="*/ 0 w 54"/>
                  <a:gd name="T7" fmla="*/ 66 h 69"/>
                  <a:gd name="T8" fmla="*/ 0 w 54"/>
                  <a:gd name="T9" fmla="*/ 66 h 69"/>
                </a:gdLst>
                <a:ahLst/>
                <a:cxnLst>
                  <a:cxn ang="0">
                    <a:pos x="T0" y="T1"/>
                  </a:cxn>
                  <a:cxn ang="0">
                    <a:pos x="T2" y="T3"/>
                  </a:cxn>
                  <a:cxn ang="0">
                    <a:pos x="T4" y="T5"/>
                  </a:cxn>
                  <a:cxn ang="0">
                    <a:pos x="T6" y="T7"/>
                  </a:cxn>
                  <a:cxn ang="0">
                    <a:pos x="T8" y="T9"/>
                  </a:cxn>
                </a:cxnLst>
                <a:rect l="0" t="0" r="r" b="b"/>
                <a:pathLst>
                  <a:path w="54" h="69">
                    <a:moveTo>
                      <a:pt x="0" y="66"/>
                    </a:moveTo>
                    <a:lnTo>
                      <a:pt x="52" y="0"/>
                    </a:lnTo>
                    <a:lnTo>
                      <a:pt x="54" y="69"/>
                    </a:lnTo>
                    <a:lnTo>
                      <a:pt x="0" y="66"/>
                    </a:lnTo>
                    <a:lnTo>
                      <a:pt x="0" y="66"/>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6" name="Freeform 1220"/>
              <p:cNvSpPr>
                <a:spLocks/>
              </p:cNvSpPr>
              <p:nvPr/>
            </p:nvSpPr>
            <p:spPr bwMode="auto">
              <a:xfrm>
                <a:off x="4583" y="2152"/>
                <a:ext cx="57" cy="51"/>
              </a:xfrm>
              <a:custGeom>
                <a:avLst/>
                <a:gdLst>
                  <a:gd name="T0" fmla="*/ 110 w 115"/>
                  <a:gd name="T1" fmla="*/ 35 h 102"/>
                  <a:gd name="T2" fmla="*/ 100 w 115"/>
                  <a:gd name="T3" fmla="*/ 35 h 102"/>
                  <a:gd name="T4" fmla="*/ 92 w 115"/>
                  <a:gd name="T5" fmla="*/ 35 h 102"/>
                  <a:gd name="T6" fmla="*/ 84 w 115"/>
                  <a:gd name="T7" fmla="*/ 35 h 102"/>
                  <a:gd name="T8" fmla="*/ 79 w 115"/>
                  <a:gd name="T9" fmla="*/ 35 h 102"/>
                  <a:gd name="T10" fmla="*/ 65 w 115"/>
                  <a:gd name="T11" fmla="*/ 35 h 102"/>
                  <a:gd name="T12" fmla="*/ 57 w 115"/>
                  <a:gd name="T13" fmla="*/ 38 h 102"/>
                  <a:gd name="T14" fmla="*/ 44 w 115"/>
                  <a:gd name="T15" fmla="*/ 43 h 102"/>
                  <a:gd name="T16" fmla="*/ 40 w 115"/>
                  <a:gd name="T17" fmla="*/ 52 h 102"/>
                  <a:gd name="T18" fmla="*/ 40 w 115"/>
                  <a:gd name="T19" fmla="*/ 55 h 102"/>
                  <a:gd name="T20" fmla="*/ 45 w 115"/>
                  <a:gd name="T21" fmla="*/ 60 h 102"/>
                  <a:gd name="T22" fmla="*/ 50 w 115"/>
                  <a:gd name="T23" fmla="*/ 63 h 102"/>
                  <a:gd name="T24" fmla="*/ 60 w 115"/>
                  <a:gd name="T25" fmla="*/ 67 h 102"/>
                  <a:gd name="T26" fmla="*/ 69 w 115"/>
                  <a:gd name="T27" fmla="*/ 68 h 102"/>
                  <a:gd name="T28" fmla="*/ 82 w 115"/>
                  <a:gd name="T29" fmla="*/ 70 h 102"/>
                  <a:gd name="T30" fmla="*/ 97 w 115"/>
                  <a:gd name="T31" fmla="*/ 70 h 102"/>
                  <a:gd name="T32" fmla="*/ 115 w 115"/>
                  <a:gd name="T33" fmla="*/ 70 h 102"/>
                  <a:gd name="T34" fmla="*/ 115 w 115"/>
                  <a:gd name="T35" fmla="*/ 102 h 102"/>
                  <a:gd name="T36" fmla="*/ 109 w 115"/>
                  <a:gd name="T37" fmla="*/ 102 h 102"/>
                  <a:gd name="T38" fmla="*/ 97 w 115"/>
                  <a:gd name="T39" fmla="*/ 102 h 102"/>
                  <a:gd name="T40" fmla="*/ 87 w 115"/>
                  <a:gd name="T41" fmla="*/ 100 h 102"/>
                  <a:gd name="T42" fmla="*/ 79 w 115"/>
                  <a:gd name="T43" fmla="*/ 98 h 102"/>
                  <a:gd name="T44" fmla="*/ 69 w 115"/>
                  <a:gd name="T45" fmla="*/ 97 h 102"/>
                  <a:gd name="T46" fmla="*/ 59 w 115"/>
                  <a:gd name="T47" fmla="*/ 97 h 102"/>
                  <a:gd name="T48" fmla="*/ 47 w 115"/>
                  <a:gd name="T49" fmla="*/ 93 h 102"/>
                  <a:gd name="T50" fmla="*/ 37 w 115"/>
                  <a:gd name="T51" fmla="*/ 90 h 102"/>
                  <a:gd name="T52" fmla="*/ 27 w 115"/>
                  <a:gd name="T53" fmla="*/ 85 h 102"/>
                  <a:gd name="T54" fmla="*/ 18 w 115"/>
                  <a:gd name="T55" fmla="*/ 82 h 102"/>
                  <a:gd name="T56" fmla="*/ 10 w 115"/>
                  <a:gd name="T57" fmla="*/ 73 h 102"/>
                  <a:gd name="T58" fmla="*/ 7 w 115"/>
                  <a:gd name="T59" fmla="*/ 67 h 102"/>
                  <a:gd name="T60" fmla="*/ 2 w 115"/>
                  <a:gd name="T61" fmla="*/ 58 h 102"/>
                  <a:gd name="T62" fmla="*/ 2 w 115"/>
                  <a:gd name="T63" fmla="*/ 50 h 102"/>
                  <a:gd name="T64" fmla="*/ 0 w 115"/>
                  <a:gd name="T65" fmla="*/ 38 h 102"/>
                  <a:gd name="T66" fmla="*/ 3 w 115"/>
                  <a:gd name="T67" fmla="*/ 30 h 102"/>
                  <a:gd name="T68" fmla="*/ 8 w 115"/>
                  <a:gd name="T69" fmla="*/ 21 h 102"/>
                  <a:gd name="T70" fmla="*/ 17 w 115"/>
                  <a:gd name="T71" fmla="*/ 16 h 102"/>
                  <a:gd name="T72" fmla="*/ 23 w 115"/>
                  <a:gd name="T73" fmla="*/ 11 h 102"/>
                  <a:gd name="T74" fmla="*/ 33 w 115"/>
                  <a:gd name="T75" fmla="*/ 6 h 102"/>
                  <a:gd name="T76" fmla="*/ 44 w 115"/>
                  <a:gd name="T77" fmla="*/ 3 h 102"/>
                  <a:gd name="T78" fmla="*/ 55 w 115"/>
                  <a:gd name="T79" fmla="*/ 3 h 102"/>
                  <a:gd name="T80" fmla="*/ 65 w 115"/>
                  <a:gd name="T81" fmla="*/ 0 h 102"/>
                  <a:gd name="T82" fmla="*/ 77 w 115"/>
                  <a:gd name="T83" fmla="*/ 0 h 102"/>
                  <a:gd name="T84" fmla="*/ 85 w 115"/>
                  <a:gd name="T85" fmla="*/ 0 h 102"/>
                  <a:gd name="T86" fmla="*/ 95 w 115"/>
                  <a:gd name="T87" fmla="*/ 0 h 102"/>
                  <a:gd name="T88" fmla="*/ 109 w 115"/>
                  <a:gd name="T89" fmla="*/ 0 h 102"/>
                  <a:gd name="T90" fmla="*/ 115 w 115"/>
                  <a:gd name="T91" fmla="*/ 1 h 102"/>
                  <a:gd name="T92" fmla="*/ 110 w 115"/>
                  <a:gd name="T93" fmla="*/ 35 h 102"/>
                  <a:gd name="T94" fmla="*/ 110 w 115"/>
                  <a:gd name="T95"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102">
                    <a:moveTo>
                      <a:pt x="110" y="35"/>
                    </a:moveTo>
                    <a:lnTo>
                      <a:pt x="100" y="35"/>
                    </a:lnTo>
                    <a:lnTo>
                      <a:pt x="92" y="35"/>
                    </a:lnTo>
                    <a:lnTo>
                      <a:pt x="84" y="35"/>
                    </a:lnTo>
                    <a:lnTo>
                      <a:pt x="79" y="35"/>
                    </a:lnTo>
                    <a:lnTo>
                      <a:pt x="65" y="35"/>
                    </a:lnTo>
                    <a:lnTo>
                      <a:pt x="57" y="38"/>
                    </a:lnTo>
                    <a:lnTo>
                      <a:pt x="44" y="43"/>
                    </a:lnTo>
                    <a:lnTo>
                      <a:pt x="40" y="52"/>
                    </a:lnTo>
                    <a:lnTo>
                      <a:pt x="40" y="55"/>
                    </a:lnTo>
                    <a:lnTo>
                      <a:pt x="45" y="60"/>
                    </a:lnTo>
                    <a:lnTo>
                      <a:pt x="50" y="63"/>
                    </a:lnTo>
                    <a:lnTo>
                      <a:pt x="60" y="67"/>
                    </a:lnTo>
                    <a:lnTo>
                      <a:pt x="69" y="68"/>
                    </a:lnTo>
                    <a:lnTo>
                      <a:pt x="82" y="70"/>
                    </a:lnTo>
                    <a:lnTo>
                      <a:pt x="97" y="70"/>
                    </a:lnTo>
                    <a:lnTo>
                      <a:pt x="115" y="70"/>
                    </a:lnTo>
                    <a:lnTo>
                      <a:pt x="115" y="102"/>
                    </a:lnTo>
                    <a:lnTo>
                      <a:pt x="109" y="102"/>
                    </a:lnTo>
                    <a:lnTo>
                      <a:pt x="97" y="102"/>
                    </a:lnTo>
                    <a:lnTo>
                      <a:pt x="87" y="100"/>
                    </a:lnTo>
                    <a:lnTo>
                      <a:pt x="79" y="98"/>
                    </a:lnTo>
                    <a:lnTo>
                      <a:pt x="69" y="97"/>
                    </a:lnTo>
                    <a:lnTo>
                      <a:pt x="59" y="97"/>
                    </a:lnTo>
                    <a:lnTo>
                      <a:pt x="47" y="93"/>
                    </a:lnTo>
                    <a:lnTo>
                      <a:pt x="37" y="90"/>
                    </a:lnTo>
                    <a:lnTo>
                      <a:pt x="27" y="85"/>
                    </a:lnTo>
                    <a:lnTo>
                      <a:pt x="18" y="82"/>
                    </a:lnTo>
                    <a:lnTo>
                      <a:pt x="10" y="73"/>
                    </a:lnTo>
                    <a:lnTo>
                      <a:pt x="7" y="67"/>
                    </a:lnTo>
                    <a:lnTo>
                      <a:pt x="2" y="58"/>
                    </a:lnTo>
                    <a:lnTo>
                      <a:pt x="2" y="50"/>
                    </a:lnTo>
                    <a:lnTo>
                      <a:pt x="0" y="38"/>
                    </a:lnTo>
                    <a:lnTo>
                      <a:pt x="3" y="30"/>
                    </a:lnTo>
                    <a:lnTo>
                      <a:pt x="8" y="21"/>
                    </a:lnTo>
                    <a:lnTo>
                      <a:pt x="17" y="16"/>
                    </a:lnTo>
                    <a:lnTo>
                      <a:pt x="23" y="11"/>
                    </a:lnTo>
                    <a:lnTo>
                      <a:pt x="33" y="6"/>
                    </a:lnTo>
                    <a:lnTo>
                      <a:pt x="44" y="3"/>
                    </a:lnTo>
                    <a:lnTo>
                      <a:pt x="55" y="3"/>
                    </a:lnTo>
                    <a:lnTo>
                      <a:pt x="65" y="0"/>
                    </a:lnTo>
                    <a:lnTo>
                      <a:pt x="77" y="0"/>
                    </a:lnTo>
                    <a:lnTo>
                      <a:pt x="85" y="0"/>
                    </a:lnTo>
                    <a:lnTo>
                      <a:pt x="95" y="0"/>
                    </a:lnTo>
                    <a:lnTo>
                      <a:pt x="109" y="0"/>
                    </a:lnTo>
                    <a:lnTo>
                      <a:pt x="115" y="1"/>
                    </a:lnTo>
                    <a:lnTo>
                      <a:pt x="110" y="35"/>
                    </a:lnTo>
                    <a:lnTo>
                      <a:pt x="11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37" name="Freeform 1221"/>
              <p:cNvSpPr>
                <a:spLocks/>
              </p:cNvSpPr>
              <p:nvPr/>
            </p:nvSpPr>
            <p:spPr bwMode="auto">
              <a:xfrm>
                <a:off x="4619" y="2151"/>
                <a:ext cx="72" cy="52"/>
              </a:xfrm>
              <a:custGeom>
                <a:avLst/>
                <a:gdLst>
                  <a:gd name="T0" fmla="*/ 23 w 143"/>
                  <a:gd name="T1" fmla="*/ 34 h 104"/>
                  <a:gd name="T2" fmla="*/ 36 w 143"/>
                  <a:gd name="T3" fmla="*/ 34 h 104"/>
                  <a:gd name="T4" fmla="*/ 50 w 143"/>
                  <a:gd name="T5" fmla="*/ 34 h 104"/>
                  <a:gd name="T6" fmla="*/ 63 w 143"/>
                  <a:gd name="T7" fmla="*/ 34 h 104"/>
                  <a:gd name="T8" fmla="*/ 77 w 143"/>
                  <a:gd name="T9" fmla="*/ 37 h 104"/>
                  <a:gd name="T10" fmla="*/ 85 w 143"/>
                  <a:gd name="T11" fmla="*/ 39 h 104"/>
                  <a:gd name="T12" fmla="*/ 95 w 143"/>
                  <a:gd name="T13" fmla="*/ 44 h 104"/>
                  <a:gd name="T14" fmla="*/ 100 w 143"/>
                  <a:gd name="T15" fmla="*/ 49 h 104"/>
                  <a:gd name="T16" fmla="*/ 105 w 143"/>
                  <a:gd name="T17" fmla="*/ 57 h 104"/>
                  <a:gd name="T18" fmla="*/ 102 w 143"/>
                  <a:gd name="T19" fmla="*/ 62 h 104"/>
                  <a:gd name="T20" fmla="*/ 93 w 143"/>
                  <a:gd name="T21" fmla="*/ 67 h 104"/>
                  <a:gd name="T22" fmla="*/ 80 w 143"/>
                  <a:gd name="T23" fmla="*/ 69 h 104"/>
                  <a:gd name="T24" fmla="*/ 67 w 143"/>
                  <a:gd name="T25" fmla="*/ 72 h 104"/>
                  <a:gd name="T26" fmla="*/ 50 w 143"/>
                  <a:gd name="T27" fmla="*/ 72 h 104"/>
                  <a:gd name="T28" fmla="*/ 35 w 143"/>
                  <a:gd name="T29" fmla="*/ 72 h 104"/>
                  <a:gd name="T30" fmla="*/ 18 w 143"/>
                  <a:gd name="T31" fmla="*/ 72 h 104"/>
                  <a:gd name="T32" fmla="*/ 8 w 143"/>
                  <a:gd name="T33" fmla="*/ 72 h 104"/>
                  <a:gd name="T34" fmla="*/ 3 w 143"/>
                  <a:gd name="T35" fmla="*/ 75 h 104"/>
                  <a:gd name="T36" fmla="*/ 0 w 143"/>
                  <a:gd name="T37" fmla="*/ 85 h 104"/>
                  <a:gd name="T38" fmla="*/ 0 w 143"/>
                  <a:gd name="T39" fmla="*/ 90 h 104"/>
                  <a:gd name="T40" fmla="*/ 3 w 143"/>
                  <a:gd name="T41" fmla="*/ 97 h 104"/>
                  <a:gd name="T42" fmla="*/ 10 w 143"/>
                  <a:gd name="T43" fmla="*/ 100 h 104"/>
                  <a:gd name="T44" fmla="*/ 21 w 143"/>
                  <a:gd name="T45" fmla="*/ 104 h 104"/>
                  <a:gd name="T46" fmla="*/ 35 w 143"/>
                  <a:gd name="T47" fmla="*/ 102 h 104"/>
                  <a:gd name="T48" fmla="*/ 53 w 143"/>
                  <a:gd name="T49" fmla="*/ 102 h 104"/>
                  <a:gd name="T50" fmla="*/ 63 w 143"/>
                  <a:gd name="T51" fmla="*/ 100 h 104"/>
                  <a:gd name="T52" fmla="*/ 73 w 143"/>
                  <a:gd name="T53" fmla="*/ 100 h 104"/>
                  <a:gd name="T54" fmla="*/ 83 w 143"/>
                  <a:gd name="T55" fmla="*/ 99 h 104"/>
                  <a:gd name="T56" fmla="*/ 95 w 143"/>
                  <a:gd name="T57" fmla="*/ 97 h 104"/>
                  <a:gd name="T58" fmla="*/ 112 w 143"/>
                  <a:gd name="T59" fmla="*/ 90 h 104"/>
                  <a:gd name="T60" fmla="*/ 127 w 143"/>
                  <a:gd name="T61" fmla="*/ 84 h 104"/>
                  <a:gd name="T62" fmla="*/ 137 w 143"/>
                  <a:gd name="T63" fmla="*/ 72 h 104"/>
                  <a:gd name="T64" fmla="*/ 143 w 143"/>
                  <a:gd name="T65" fmla="*/ 57 h 104"/>
                  <a:gd name="T66" fmla="*/ 138 w 143"/>
                  <a:gd name="T67" fmla="*/ 40 h 104"/>
                  <a:gd name="T68" fmla="*/ 130 w 143"/>
                  <a:gd name="T69" fmla="*/ 27 h 104"/>
                  <a:gd name="T70" fmla="*/ 117 w 143"/>
                  <a:gd name="T71" fmla="*/ 17 h 104"/>
                  <a:gd name="T72" fmla="*/ 100 w 143"/>
                  <a:gd name="T73" fmla="*/ 10 h 104"/>
                  <a:gd name="T74" fmla="*/ 90 w 143"/>
                  <a:gd name="T75" fmla="*/ 5 h 104"/>
                  <a:gd name="T76" fmla="*/ 80 w 143"/>
                  <a:gd name="T77" fmla="*/ 3 h 104"/>
                  <a:gd name="T78" fmla="*/ 70 w 143"/>
                  <a:gd name="T79" fmla="*/ 2 h 104"/>
                  <a:gd name="T80" fmla="*/ 61 w 143"/>
                  <a:gd name="T81" fmla="*/ 2 h 104"/>
                  <a:gd name="T82" fmla="*/ 51 w 143"/>
                  <a:gd name="T83" fmla="*/ 0 h 104"/>
                  <a:gd name="T84" fmla="*/ 41 w 143"/>
                  <a:gd name="T85" fmla="*/ 0 h 104"/>
                  <a:gd name="T86" fmla="*/ 31 w 143"/>
                  <a:gd name="T87" fmla="*/ 0 h 104"/>
                  <a:gd name="T88" fmla="*/ 23 w 143"/>
                  <a:gd name="T89" fmla="*/ 0 h 104"/>
                  <a:gd name="T90" fmla="*/ 23 w 143"/>
                  <a:gd name="T91" fmla="*/ 34 h 104"/>
                  <a:gd name="T92" fmla="*/ 23 w 143"/>
                  <a:gd name="T93" fmla="*/ 3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 h="104">
                    <a:moveTo>
                      <a:pt x="23" y="34"/>
                    </a:moveTo>
                    <a:lnTo>
                      <a:pt x="36" y="34"/>
                    </a:lnTo>
                    <a:lnTo>
                      <a:pt x="50" y="34"/>
                    </a:lnTo>
                    <a:lnTo>
                      <a:pt x="63" y="34"/>
                    </a:lnTo>
                    <a:lnTo>
                      <a:pt x="77" y="37"/>
                    </a:lnTo>
                    <a:lnTo>
                      <a:pt x="85" y="39"/>
                    </a:lnTo>
                    <a:lnTo>
                      <a:pt x="95" y="44"/>
                    </a:lnTo>
                    <a:lnTo>
                      <a:pt x="100" y="49"/>
                    </a:lnTo>
                    <a:lnTo>
                      <a:pt x="105" y="57"/>
                    </a:lnTo>
                    <a:lnTo>
                      <a:pt x="102" y="62"/>
                    </a:lnTo>
                    <a:lnTo>
                      <a:pt x="93" y="67"/>
                    </a:lnTo>
                    <a:lnTo>
                      <a:pt x="80" y="69"/>
                    </a:lnTo>
                    <a:lnTo>
                      <a:pt x="67" y="72"/>
                    </a:lnTo>
                    <a:lnTo>
                      <a:pt x="50" y="72"/>
                    </a:lnTo>
                    <a:lnTo>
                      <a:pt x="35" y="72"/>
                    </a:lnTo>
                    <a:lnTo>
                      <a:pt x="18" y="72"/>
                    </a:lnTo>
                    <a:lnTo>
                      <a:pt x="8" y="72"/>
                    </a:lnTo>
                    <a:lnTo>
                      <a:pt x="3" y="75"/>
                    </a:lnTo>
                    <a:lnTo>
                      <a:pt x="0" y="85"/>
                    </a:lnTo>
                    <a:lnTo>
                      <a:pt x="0" y="90"/>
                    </a:lnTo>
                    <a:lnTo>
                      <a:pt x="3" y="97"/>
                    </a:lnTo>
                    <a:lnTo>
                      <a:pt x="10" y="100"/>
                    </a:lnTo>
                    <a:lnTo>
                      <a:pt x="21" y="104"/>
                    </a:lnTo>
                    <a:lnTo>
                      <a:pt x="35" y="102"/>
                    </a:lnTo>
                    <a:lnTo>
                      <a:pt x="53" y="102"/>
                    </a:lnTo>
                    <a:lnTo>
                      <a:pt x="63" y="100"/>
                    </a:lnTo>
                    <a:lnTo>
                      <a:pt x="73" y="100"/>
                    </a:lnTo>
                    <a:lnTo>
                      <a:pt x="83" y="99"/>
                    </a:lnTo>
                    <a:lnTo>
                      <a:pt x="95" y="97"/>
                    </a:lnTo>
                    <a:lnTo>
                      <a:pt x="112" y="90"/>
                    </a:lnTo>
                    <a:lnTo>
                      <a:pt x="127" y="84"/>
                    </a:lnTo>
                    <a:lnTo>
                      <a:pt x="137" y="72"/>
                    </a:lnTo>
                    <a:lnTo>
                      <a:pt x="143" y="57"/>
                    </a:lnTo>
                    <a:lnTo>
                      <a:pt x="138" y="40"/>
                    </a:lnTo>
                    <a:lnTo>
                      <a:pt x="130" y="27"/>
                    </a:lnTo>
                    <a:lnTo>
                      <a:pt x="117" y="17"/>
                    </a:lnTo>
                    <a:lnTo>
                      <a:pt x="100" y="10"/>
                    </a:lnTo>
                    <a:lnTo>
                      <a:pt x="90" y="5"/>
                    </a:lnTo>
                    <a:lnTo>
                      <a:pt x="80" y="3"/>
                    </a:lnTo>
                    <a:lnTo>
                      <a:pt x="70" y="2"/>
                    </a:lnTo>
                    <a:lnTo>
                      <a:pt x="61" y="2"/>
                    </a:lnTo>
                    <a:lnTo>
                      <a:pt x="51" y="0"/>
                    </a:lnTo>
                    <a:lnTo>
                      <a:pt x="41" y="0"/>
                    </a:lnTo>
                    <a:lnTo>
                      <a:pt x="31" y="0"/>
                    </a:lnTo>
                    <a:lnTo>
                      <a:pt x="23" y="0"/>
                    </a:lnTo>
                    <a:lnTo>
                      <a:pt x="23" y="34"/>
                    </a:lnTo>
                    <a:lnTo>
                      <a:pt x="2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0839" name="Freeform 1223"/>
            <p:cNvSpPr>
              <a:spLocks/>
            </p:cNvSpPr>
            <p:nvPr/>
          </p:nvSpPr>
          <p:spPr bwMode="auto">
            <a:xfrm>
              <a:off x="4258" y="2881"/>
              <a:ext cx="178" cy="115"/>
            </a:xfrm>
            <a:custGeom>
              <a:avLst/>
              <a:gdLst>
                <a:gd name="T0" fmla="*/ 38 w 334"/>
                <a:gd name="T1" fmla="*/ 34 h 209"/>
                <a:gd name="T2" fmla="*/ 75 w 334"/>
                <a:gd name="T3" fmla="*/ 34 h 209"/>
                <a:gd name="T4" fmla="*/ 119 w 334"/>
                <a:gd name="T5" fmla="*/ 37 h 209"/>
                <a:gd name="T6" fmla="*/ 167 w 334"/>
                <a:gd name="T7" fmla="*/ 45 h 209"/>
                <a:gd name="T8" fmla="*/ 211 w 334"/>
                <a:gd name="T9" fmla="*/ 54 h 209"/>
                <a:gd name="T10" fmla="*/ 251 w 334"/>
                <a:gd name="T11" fmla="*/ 65 h 209"/>
                <a:gd name="T12" fmla="*/ 281 w 334"/>
                <a:gd name="T13" fmla="*/ 81 h 209"/>
                <a:gd name="T14" fmla="*/ 298 w 334"/>
                <a:gd name="T15" fmla="*/ 101 h 209"/>
                <a:gd name="T16" fmla="*/ 298 w 334"/>
                <a:gd name="T17" fmla="*/ 121 h 209"/>
                <a:gd name="T18" fmla="*/ 278 w 334"/>
                <a:gd name="T19" fmla="*/ 137 h 209"/>
                <a:gd name="T20" fmla="*/ 246 w 334"/>
                <a:gd name="T21" fmla="*/ 151 h 209"/>
                <a:gd name="T22" fmla="*/ 204 w 334"/>
                <a:gd name="T23" fmla="*/ 161 h 209"/>
                <a:gd name="T24" fmla="*/ 157 w 334"/>
                <a:gd name="T25" fmla="*/ 167 h 209"/>
                <a:gd name="T26" fmla="*/ 109 w 334"/>
                <a:gd name="T27" fmla="*/ 171 h 209"/>
                <a:gd name="T28" fmla="*/ 67 w 334"/>
                <a:gd name="T29" fmla="*/ 172 h 209"/>
                <a:gd name="T30" fmla="*/ 35 w 334"/>
                <a:gd name="T31" fmla="*/ 174 h 209"/>
                <a:gd name="T32" fmla="*/ 18 w 334"/>
                <a:gd name="T33" fmla="*/ 181 h 209"/>
                <a:gd name="T34" fmla="*/ 8 w 334"/>
                <a:gd name="T35" fmla="*/ 196 h 209"/>
                <a:gd name="T36" fmla="*/ 17 w 334"/>
                <a:gd name="T37" fmla="*/ 204 h 209"/>
                <a:gd name="T38" fmla="*/ 33 w 334"/>
                <a:gd name="T39" fmla="*/ 209 h 209"/>
                <a:gd name="T40" fmla="*/ 57 w 334"/>
                <a:gd name="T41" fmla="*/ 209 h 209"/>
                <a:gd name="T42" fmla="*/ 94 w 334"/>
                <a:gd name="T43" fmla="*/ 209 h 209"/>
                <a:gd name="T44" fmla="*/ 140 w 334"/>
                <a:gd name="T45" fmla="*/ 204 h 209"/>
                <a:gd name="T46" fmla="*/ 191 w 334"/>
                <a:gd name="T47" fmla="*/ 201 h 209"/>
                <a:gd name="T48" fmla="*/ 241 w 334"/>
                <a:gd name="T49" fmla="*/ 193 h 209"/>
                <a:gd name="T50" fmla="*/ 281 w 334"/>
                <a:gd name="T51" fmla="*/ 177 h 209"/>
                <a:gd name="T52" fmla="*/ 314 w 334"/>
                <a:gd name="T53" fmla="*/ 157 h 209"/>
                <a:gd name="T54" fmla="*/ 331 w 334"/>
                <a:gd name="T55" fmla="*/ 129 h 209"/>
                <a:gd name="T56" fmla="*/ 329 w 334"/>
                <a:gd name="T57" fmla="*/ 92 h 209"/>
                <a:gd name="T58" fmla="*/ 304 w 334"/>
                <a:gd name="T59" fmla="*/ 60 h 209"/>
                <a:gd name="T60" fmla="*/ 266 w 334"/>
                <a:gd name="T61" fmla="*/ 37 h 209"/>
                <a:gd name="T62" fmla="*/ 217 w 334"/>
                <a:gd name="T63" fmla="*/ 20 h 209"/>
                <a:gd name="T64" fmla="*/ 164 w 334"/>
                <a:gd name="T65" fmla="*/ 10 h 209"/>
                <a:gd name="T66" fmla="*/ 107 w 334"/>
                <a:gd name="T67" fmla="*/ 2 h 209"/>
                <a:gd name="T68" fmla="*/ 55 w 334"/>
                <a:gd name="T69" fmla="*/ 0 h 209"/>
                <a:gd name="T70" fmla="*/ 13 w 334"/>
                <a:gd name="T71" fmla="*/ 0 h 209"/>
                <a:gd name="T72" fmla="*/ 25 w 334"/>
                <a:gd name="T73" fmla="*/ 3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209">
                  <a:moveTo>
                    <a:pt x="25" y="34"/>
                  </a:moveTo>
                  <a:lnTo>
                    <a:pt x="38" y="34"/>
                  </a:lnTo>
                  <a:lnTo>
                    <a:pt x="57" y="34"/>
                  </a:lnTo>
                  <a:lnTo>
                    <a:pt x="75" y="34"/>
                  </a:lnTo>
                  <a:lnTo>
                    <a:pt x="99" y="37"/>
                  </a:lnTo>
                  <a:lnTo>
                    <a:pt x="119" y="37"/>
                  </a:lnTo>
                  <a:lnTo>
                    <a:pt x="144" y="40"/>
                  </a:lnTo>
                  <a:lnTo>
                    <a:pt x="167" y="45"/>
                  </a:lnTo>
                  <a:lnTo>
                    <a:pt x="191" y="50"/>
                  </a:lnTo>
                  <a:lnTo>
                    <a:pt x="211" y="54"/>
                  </a:lnTo>
                  <a:lnTo>
                    <a:pt x="232" y="59"/>
                  </a:lnTo>
                  <a:lnTo>
                    <a:pt x="251" y="65"/>
                  </a:lnTo>
                  <a:lnTo>
                    <a:pt x="269" y="74"/>
                  </a:lnTo>
                  <a:lnTo>
                    <a:pt x="281" y="81"/>
                  </a:lnTo>
                  <a:lnTo>
                    <a:pt x="291" y="91"/>
                  </a:lnTo>
                  <a:lnTo>
                    <a:pt x="298" y="101"/>
                  </a:lnTo>
                  <a:lnTo>
                    <a:pt x="301" y="112"/>
                  </a:lnTo>
                  <a:lnTo>
                    <a:pt x="298" y="121"/>
                  </a:lnTo>
                  <a:lnTo>
                    <a:pt x="289" y="131"/>
                  </a:lnTo>
                  <a:lnTo>
                    <a:pt x="278" y="137"/>
                  </a:lnTo>
                  <a:lnTo>
                    <a:pt x="266" y="146"/>
                  </a:lnTo>
                  <a:lnTo>
                    <a:pt x="246" y="151"/>
                  </a:lnTo>
                  <a:lnTo>
                    <a:pt x="227" y="156"/>
                  </a:lnTo>
                  <a:lnTo>
                    <a:pt x="204" y="161"/>
                  </a:lnTo>
                  <a:lnTo>
                    <a:pt x="182" y="166"/>
                  </a:lnTo>
                  <a:lnTo>
                    <a:pt x="157" y="167"/>
                  </a:lnTo>
                  <a:lnTo>
                    <a:pt x="134" y="169"/>
                  </a:lnTo>
                  <a:lnTo>
                    <a:pt x="109" y="171"/>
                  </a:lnTo>
                  <a:lnTo>
                    <a:pt x="89" y="172"/>
                  </a:lnTo>
                  <a:lnTo>
                    <a:pt x="67" y="172"/>
                  </a:lnTo>
                  <a:lnTo>
                    <a:pt x="50" y="174"/>
                  </a:lnTo>
                  <a:lnTo>
                    <a:pt x="35" y="174"/>
                  </a:lnTo>
                  <a:lnTo>
                    <a:pt x="25" y="176"/>
                  </a:lnTo>
                  <a:lnTo>
                    <a:pt x="18" y="181"/>
                  </a:lnTo>
                  <a:lnTo>
                    <a:pt x="10" y="193"/>
                  </a:lnTo>
                  <a:lnTo>
                    <a:pt x="8" y="196"/>
                  </a:lnTo>
                  <a:lnTo>
                    <a:pt x="13" y="203"/>
                  </a:lnTo>
                  <a:lnTo>
                    <a:pt x="17" y="204"/>
                  </a:lnTo>
                  <a:lnTo>
                    <a:pt x="23" y="208"/>
                  </a:lnTo>
                  <a:lnTo>
                    <a:pt x="33" y="209"/>
                  </a:lnTo>
                  <a:lnTo>
                    <a:pt x="45" y="209"/>
                  </a:lnTo>
                  <a:lnTo>
                    <a:pt x="57" y="209"/>
                  </a:lnTo>
                  <a:lnTo>
                    <a:pt x="75" y="209"/>
                  </a:lnTo>
                  <a:lnTo>
                    <a:pt x="94" y="209"/>
                  </a:lnTo>
                  <a:lnTo>
                    <a:pt x="119" y="209"/>
                  </a:lnTo>
                  <a:lnTo>
                    <a:pt x="140" y="204"/>
                  </a:lnTo>
                  <a:lnTo>
                    <a:pt x="165" y="203"/>
                  </a:lnTo>
                  <a:lnTo>
                    <a:pt x="191" y="201"/>
                  </a:lnTo>
                  <a:lnTo>
                    <a:pt x="217" y="198"/>
                  </a:lnTo>
                  <a:lnTo>
                    <a:pt x="241" y="193"/>
                  </a:lnTo>
                  <a:lnTo>
                    <a:pt x="264" y="186"/>
                  </a:lnTo>
                  <a:lnTo>
                    <a:pt x="281" y="177"/>
                  </a:lnTo>
                  <a:lnTo>
                    <a:pt x="301" y="169"/>
                  </a:lnTo>
                  <a:lnTo>
                    <a:pt x="314" y="157"/>
                  </a:lnTo>
                  <a:lnTo>
                    <a:pt x="326" y="144"/>
                  </a:lnTo>
                  <a:lnTo>
                    <a:pt x="331" y="129"/>
                  </a:lnTo>
                  <a:lnTo>
                    <a:pt x="334" y="112"/>
                  </a:lnTo>
                  <a:lnTo>
                    <a:pt x="329" y="92"/>
                  </a:lnTo>
                  <a:lnTo>
                    <a:pt x="319" y="75"/>
                  </a:lnTo>
                  <a:lnTo>
                    <a:pt x="304" y="60"/>
                  </a:lnTo>
                  <a:lnTo>
                    <a:pt x="288" y="49"/>
                  </a:lnTo>
                  <a:lnTo>
                    <a:pt x="266" y="37"/>
                  </a:lnTo>
                  <a:lnTo>
                    <a:pt x="244" y="29"/>
                  </a:lnTo>
                  <a:lnTo>
                    <a:pt x="217" y="20"/>
                  </a:lnTo>
                  <a:lnTo>
                    <a:pt x="192" y="15"/>
                  </a:lnTo>
                  <a:lnTo>
                    <a:pt x="164" y="10"/>
                  </a:lnTo>
                  <a:lnTo>
                    <a:pt x="135" y="5"/>
                  </a:lnTo>
                  <a:lnTo>
                    <a:pt x="107" y="2"/>
                  </a:lnTo>
                  <a:lnTo>
                    <a:pt x="82" y="2"/>
                  </a:lnTo>
                  <a:lnTo>
                    <a:pt x="55" y="0"/>
                  </a:lnTo>
                  <a:lnTo>
                    <a:pt x="33" y="0"/>
                  </a:lnTo>
                  <a:lnTo>
                    <a:pt x="13" y="0"/>
                  </a:lnTo>
                  <a:lnTo>
                    <a:pt x="0" y="0"/>
                  </a:lnTo>
                  <a:lnTo>
                    <a:pt x="25" y="34"/>
                  </a:lnTo>
                  <a:lnTo>
                    <a:pt x="2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40" name="Freeform 1224"/>
            <p:cNvSpPr>
              <a:spLocks/>
            </p:cNvSpPr>
            <p:nvPr/>
          </p:nvSpPr>
          <p:spPr bwMode="auto">
            <a:xfrm>
              <a:off x="4128" y="2882"/>
              <a:ext cx="177" cy="114"/>
            </a:xfrm>
            <a:custGeom>
              <a:avLst/>
              <a:gdLst>
                <a:gd name="T0" fmla="*/ 270 w 332"/>
                <a:gd name="T1" fmla="*/ 30 h 205"/>
                <a:gd name="T2" fmla="*/ 231 w 332"/>
                <a:gd name="T3" fmla="*/ 30 h 205"/>
                <a:gd name="T4" fmla="*/ 191 w 332"/>
                <a:gd name="T5" fmla="*/ 31 h 205"/>
                <a:gd name="T6" fmla="*/ 149 w 332"/>
                <a:gd name="T7" fmla="*/ 36 h 205"/>
                <a:gd name="T8" fmla="*/ 109 w 332"/>
                <a:gd name="T9" fmla="*/ 45 h 205"/>
                <a:gd name="T10" fmla="*/ 72 w 332"/>
                <a:gd name="T11" fmla="*/ 55 h 205"/>
                <a:gd name="T12" fmla="*/ 46 w 332"/>
                <a:gd name="T13" fmla="*/ 66 h 205"/>
                <a:gd name="T14" fmla="*/ 30 w 332"/>
                <a:gd name="T15" fmla="*/ 85 h 205"/>
                <a:gd name="T16" fmla="*/ 30 w 332"/>
                <a:gd name="T17" fmla="*/ 105 h 205"/>
                <a:gd name="T18" fmla="*/ 44 w 332"/>
                <a:gd name="T19" fmla="*/ 122 h 205"/>
                <a:gd name="T20" fmla="*/ 67 w 332"/>
                <a:gd name="T21" fmla="*/ 135 h 205"/>
                <a:gd name="T22" fmla="*/ 101 w 332"/>
                <a:gd name="T23" fmla="*/ 147 h 205"/>
                <a:gd name="T24" fmla="*/ 141 w 332"/>
                <a:gd name="T25" fmla="*/ 157 h 205"/>
                <a:gd name="T26" fmla="*/ 186 w 332"/>
                <a:gd name="T27" fmla="*/ 162 h 205"/>
                <a:gd name="T28" fmla="*/ 233 w 332"/>
                <a:gd name="T29" fmla="*/ 165 h 205"/>
                <a:gd name="T30" fmla="*/ 281 w 332"/>
                <a:gd name="T31" fmla="*/ 167 h 205"/>
                <a:gd name="T32" fmla="*/ 308 w 332"/>
                <a:gd name="T33" fmla="*/ 168 h 205"/>
                <a:gd name="T34" fmla="*/ 321 w 332"/>
                <a:gd name="T35" fmla="*/ 179 h 205"/>
                <a:gd name="T36" fmla="*/ 332 w 332"/>
                <a:gd name="T37" fmla="*/ 192 h 205"/>
                <a:gd name="T38" fmla="*/ 327 w 332"/>
                <a:gd name="T39" fmla="*/ 199 h 205"/>
                <a:gd name="T40" fmla="*/ 315 w 332"/>
                <a:gd name="T41" fmla="*/ 204 h 205"/>
                <a:gd name="T42" fmla="*/ 291 w 332"/>
                <a:gd name="T43" fmla="*/ 205 h 205"/>
                <a:gd name="T44" fmla="*/ 253 w 332"/>
                <a:gd name="T45" fmla="*/ 205 h 205"/>
                <a:gd name="T46" fmla="*/ 204 w 332"/>
                <a:gd name="T47" fmla="*/ 200 h 205"/>
                <a:gd name="T48" fmla="*/ 156 w 332"/>
                <a:gd name="T49" fmla="*/ 194 h 205"/>
                <a:gd name="T50" fmla="*/ 104 w 332"/>
                <a:gd name="T51" fmla="*/ 184 h 205"/>
                <a:gd name="T52" fmla="*/ 57 w 332"/>
                <a:gd name="T53" fmla="*/ 167 h 205"/>
                <a:gd name="T54" fmla="*/ 22 w 332"/>
                <a:gd name="T55" fmla="*/ 145 h 205"/>
                <a:gd name="T56" fmla="*/ 2 w 332"/>
                <a:gd name="T57" fmla="*/ 117 h 205"/>
                <a:gd name="T58" fmla="*/ 0 w 332"/>
                <a:gd name="T59" fmla="*/ 80 h 205"/>
                <a:gd name="T60" fmla="*/ 17 w 332"/>
                <a:gd name="T61" fmla="*/ 51 h 205"/>
                <a:gd name="T62" fmla="*/ 47 w 332"/>
                <a:gd name="T63" fmla="*/ 30 h 205"/>
                <a:gd name="T64" fmla="*/ 87 w 332"/>
                <a:gd name="T65" fmla="*/ 16 h 205"/>
                <a:gd name="T66" fmla="*/ 134 w 332"/>
                <a:gd name="T67" fmla="*/ 6 h 205"/>
                <a:gd name="T68" fmla="*/ 183 w 332"/>
                <a:gd name="T69" fmla="*/ 0 h 205"/>
                <a:gd name="T70" fmla="*/ 228 w 332"/>
                <a:gd name="T71" fmla="*/ 0 h 205"/>
                <a:gd name="T72" fmla="*/ 268 w 332"/>
                <a:gd name="T73" fmla="*/ 0 h 205"/>
                <a:gd name="T74" fmla="*/ 286 w 332"/>
                <a:gd name="T75"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2" h="205">
                  <a:moveTo>
                    <a:pt x="286" y="30"/>
                  </a:moveTo>
                  <a:lnTo>
                    <a:pt x="270" y="30"/>
                  </a:lnTo>
                  <a:lnTo>
                    <a:pt x="251" y="30"/>
                  </a:lnTo>
                  <a:lnTo>
                    <a:pt x="231" y="30"/>
                  </a:lnTo>
                  <a:lnTo>
                    <a:pt x="213" y="31"/>
                  </a:lnTo>
                  <a:lnTo>
                    <a:pt x="191" y="31"/>
                  </a:lnTo>
                  <a:lnTo>
                    <a:pt x="171" y="35"/>
                  </a:lnTo>
                  <a:lnTo>
                    <a:pt x="149" y="36"/>
                  </a:lnTo>
                  <a:lnTo>
                    <a:pt x="129" y="41"/>
                  </a:lnTo>
                  <a:lnTo>
                    <a:pt x="109" y="45"/>
                  </a:lnTo>
                  <a:lnTo>
                    <a:pt x="91" y="50"/>
                  </a:lnTo>
                  <a:lnTo>
                    <a:pt x="72" y="55"/>
                  </a:lnTo>
                  <a:lnTo>
                    <a:pt x="59" y="61"/>
                  </a:lnTo>
                  <a:lnTo>
                    <a:pt x="46" y="66"/>
                  </a:lnTo>
                  <a:lnTo>
                    <a:pt x="37" y="77"/>
                  </a:lnTo>
                  <a:lnTo>
                    <a:pt x="30" y="85"/>
                  </a:lnTo>
                  <a:lnTo>
                    <a:pt x="30" y="97"/>
                  </a:lnTo>
                  <a:lnTo>
                    <a:pt x="30" y="105"/>
                  </a:lnTo>
                  <a:lnTo>
                    <a:pt x="35" y="113"/>
                  </a:lnTo>
                  <a:lnTo>
                    <a:pt x="44" y="122"/>
                  </a:lnTo>
                  <a:lnTo>
                    <a:pt x="56" y="130"/>
                  </a:lnTo>
                  <a:lnTo>
                    <a:pt x="67" y="135"/>
                  </a:lnTo>
                  <a:lnTo>
                    <a:pt x="82" y="142"/>
                  </a:lnTo>
                  <a:lnTo>
                    <a:pt x="101" y="147"/>
                  </a:lnTo>
                  <a:lnTo>
                    <a:pt x="121" y="153"/>
                  </a:lnTo>
                  <a:lnTo>
                    <a:pt x="141" y="157"/>
                  </a:lnTo>
                  <a:lnTo>
                    <a:pt x="163" y="160"/>
                  </a:lnTo>
                  <a:lnTo>
                    <a:pt x="186" y="162"/>
                  </a:lnTo>
                  <a:lnTo>
                    <a:pt x="209" y="165"/>
                  </a:lnTo>
                  <a:lnTo>
                    <a:pt x="233" y="165"/>
                  </a:lnTo>
                  <a:lnTo>
                    <a:pt x="258" y="167"/>
                  </a:lnTo>
                  <a:lnTo>
                    <a:pt x="281" y="167"/>
                  </a:lnTo>
                  <a:lnTo>
                    <a:pt x="306" y="168"/>
                  </a:lnTo>
                  <a:lnTo>
                    <a:pt x="308" y="168"/>
                  </a:lnTo>
                  <a:lnTo>
                    <a:pt x="315" y="173"/>
                  </a:lnTo>
                  <a:lnTo>
                    <a:pt x="321" y="179"/>
                  </a:lnTo>
                  <a:lnTo>
                    <a:pt x="328" y="185"/>
                  </a:lnTo>
                  <a:lnTo>
                    <a:pt x="332" y="192"/>
                  </a:lnTo>
                  <a:lnTo>
                    <a:pt x="332" y="199"/>
                  </a:lnTo>
                  <a:lnTo>
                    <a:pt x="327" y="199"/>
                  </a:lnTo>
                  <a:lnTo>
                    <a:pt x="323" y="200"/>
                  </a:lnTo>
                  <a:lnTo>
                    <a:pt x="315" y="204"/>
                  </a:lnTo>
                  <a:lnTo>
                    <a:pt x="306" y="205"/>
                  </a:lnTo>
                  <a:lnTo>
                    <a:pt x="291" y="205"/>
                  </a:lnTo>
                  <a:lnTo>
                    <a:pt x="273" y="205"/>
                  </a:lnTo>
                  <a:lnTo>
                    <a:pt x="253" y="205"/>
                  </a:lnTo>
                  <a:lnTo>
                    <a:pt x="231" y="205"/>
                  </a:lnTo>
                  <a:lnTo>
                    <a:pt x="204" y="200"/>
                  </a:lnTo>
                  <a:lnTo>
                    <a:pt x="181" y="199"/>
                  </a:lnTo>
                  <a:lnTo>
                    <a:pt x="156" y="194"/>
                  </a:lnTo>
                  <a:lnTo>
                    <a:pt x="131" y="192"/>
                  </a:lnTo>
                  <a:lnTo>
                    <a:pt x="104" y="184"/>
                  </a:lnTo>
                  <a:lnTo>
                    <a:pt x="79" y="177"/>
                  </a:lnTo>
                  <a:lnTo>
                    <a:pt x="57" y="167"/>
                  </a:lnTo>
                  <a:lnTo>
                    <a:pt x="39" y="158"/>
                  </a:lnTo>
                  <a:lnTo>
                    <a:pt x="22" y="145"/>
                  </a:lnTo>
                  <a:lnTo>
                    <a:pt x="10" y="132"/>
                  </a:lnTo>
                  <a:lnTo>
                    <a:pt x="2" y="117"/>
                  </a:lnTo>
                  <a:lnTo>
                    <a:pt x="0" y="100"/>
                  </a:lnTo>
                  <a:lnTo>
                    <a:pt x="0" y="80"/>
                  </a:lnTo>
                  <a:lnTo>
                    <a:pt x="7" y="65"/>
                  </a:lnTo>
                  <a:lnTo>
                    <a:pt x="17" y="51"/>
                  </a:lnTo>
                  <a:lnTo>
                    <a:pt x="32" y="41"/>
                  </a:lnTo>
                  <a:lnTo>
                    <a:pt x="47" y="30"/>
                  </a:lnTo>
                  <a:lnTo>
                    <a:pt x="67" y="23"/>
                  </a:lnTo>
                  <a:lnTo>
                    <a:pt x="87" y="16"/>
                  </a:lnTo>
                  <a:lnTo>
                    <a:pt x="112" y="11"/>
                  </a:lnTo>
                  <a:lnTo>
                    <a:pt x="134" y="6"/>
                  </a:lnTo>
                  <a:lnTo>
                    <a:pt x="159" y="3"/>
                  </a:lnTo>
                  <a:lnTo>
                    <a:pt x="183" y="0"/>
                  </a:lnTo>
                  <a:lnTo>
                    <a:pt x="208" y="0"/>
                  </a:lnTo>
                  <a:lnTo>
                    <a:pt x="228" y="0"/>
                  </a:lnTo>
                  <a:lnTo>
                    <a:pt x="250" y="0"/>
                  </a:lnTo>
                  <a:lnTo>
                    <a:pt x="268" y="0"/>
                  </a:lnTo>
                  <a:lnTo>
                    <a:pt x="286" y="0"/>
                  </a:lnTo>
                  <a:lnTo>
                    <a:pt x="286" y="30"/>
                  </a:lnTo>
                  <a:lnTo>
                    <a:pt x="28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41" name="Freeform 1225"/>
            <p:cNvSpPr>
              <a:spLocks/>
            </p:cNvSpPr>
            <p:nvPr/>
          </p:nvSpPr>
          <p:spPr bwMode="auto">
            <a:xfrm>
              <a:off x="4159" y="2909"/>
              <a:ext cx="68" cy="24"/>
            </a:xfrm>
            <a:custGeom>
              <a:avLst/>
              <a:gdLst>
                <a:gd name="T0" fmla="*/ 0 w 125"/>
                <a:gd name="T1" fmla="*/ 44 h 44"/>
                <a:gd name="T2" fmla="*/ 107 w 125"/>
                <a:gd name="T3" fmla="*/ 39 h 44"/>
                <a:gd name="T4" fmla="*/ 110 w 125"/>
                <a:gd name="T5" fmla="*/ 23 h 44"/>
                <a:gd name="T6" fmla="*/ 125 w 125"/>
                <a:gd name="T7" fmla="*/ 8 h 44"/>
                <a:gd name="T8" fmla="*/ 115 w 125"/>
                <a:gd name="T9" fmla="*/ 0 h 44"/>
                <a:gd name="T10" fmla="*/ 77 w 125"/>
                <a:gd name="T11" fmla="*/ 8 h 44"/>
                <a:gd name="T12" fmla="*/ 100 w 125"/>
                <a:gd name="T13" fmla="*/ 23 h 44"/>
                <a:gd name="T14" fmla="*/ 53 w 125"/>
                <a:gd name="T15" fmla="*/ 13 h 44"/>
                <a:gd name="T16" fmla="*/ 25 w 125"/>
                <a:gd name="T17" fmla="*/ 23 h 44"/>
                <a:gd name="T18" fmla="*/ 10 w 125"/>
                <a:gd name="T19" fmla="*/ 34 h 44"/>
                <a:gd name="T20" fmla="*/ 0 w 125"/>
                <a:gd name="T21" fmla="*/ 44 h 44"/>
                <a:gd name="T22" fmla="*/ 0 w 125"/>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44">
                  <a:moveTo>
                    <a:pt x="0" y="44"/>
                  </a:moveTo>
                  <a:lnTo>
                    <a:pt x="107" y="39"/>
                  </a:lnTo>
                  <a:lnTo>
                    <a:pt x="110" y="23"/>
                  </a:lnTo>
                  <a:lnTo>
                    <a:pt x="125" y="8"/>
                  </a:lnTo>
                  <a:lnTo>
                    <a:pt x="115" y="0"/>
                  </a:lnTo>
                  <a:lnTo>
                    <a:pt x="77" y="8"/>
                  </a:lnTo>
                  <a:lnTo>
                    <a:pt x="100" y="23"/>
                  </a:lnTo>
                  <a:lnTo>
                    <a:pt x="53" y="13"/>
                  </a:lnTo>
                  <a:lnTo>
                    <a:pt x="25" y="23"/>
                  </a:lnTo>
                  <a:lnTo>
                    <a:pt x="10" y="34"/>
                  </a:lnTo>
                  <a:lnTo>
                    <a:pt x="0" y="44"/>
                  </a:lnTo>
                  <a:lnTo>
                    <a:pt x="0" y="44"/>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42" name="Freeform 1226"/>
            <p:cNvSpPr>
              <a:spLocks/>
            </p:cNvSpPr>
            <p:nvPr/>
          </p:nvSpPr>
          <p:spPr bwMode="auto">
            <a:xfrm>
              <a:off x="4343" y="2952"/>
              <a:ext cx="31" cy="13"/>
            </a:xfrm>
            <a:custGeom>
              <a:avLst/>
              <a:gdLst>
                <a:gd name="T0" fmla="*/ 0 w 57"/>
                <a:gd name="T1" fmla="*/ 8 h 23"/>
                <a:gd name="T2" fmla="*/ 22 w 57"/>
                <a:gd name="T3" fmla="*/ 23 h 23"/>
                <a:gd name="T4" fmla="*/ 57 w 57"/>
                <a:gd name="T5" fmla="*/ 13 h 23"/>
                <a:gd name="T6" fmla="*/ 5 w 57"/>
                <a:gd name="T7" fmla="*/ 0 h 23"/>
                <a:gd name="T8" fmla="*/ 0 w 57"/>
                <a:gd name="T9" fmla="*/ 8 h 23"/>
                <a:gd name="T10" fmla="*/ 0 w 57"/>
                <a:gd name="T11" fmla="*/ 8 h 23"/>
              </a:gdLst>
              <a:ahLst/>
              <a:cxnLst>
                <a:cxn ang="0">
                  <a:pos x="T0" y="T1"/>
                </a:cxn>
                <a:cxn ang="0">
                  <a:pos x="T2" y="T3"/>
                </a:cxn>
                <a:cxn ang="0">
                  <a:pos x="T4" y="T5"/>
                </a:cxn>
                <a:cxn ang="0">
                  <a:pos x="T6" y="T7"/>
                </a:cxn>
                <a:cxn ang="0">
                  <a:pos x="T8" y="T9"/>
                </a:cxn>
                <a:cxn ang="0">
                  <a:pos x="T10" y="T11"/>
                </a:cxn>
              </a:cxnLst>
              <a:rect l="0" t="0" r="r" b="b"/>
              <a:pathLst>
                <a:path w="57" h="23">
                  <a:moveTo>
                    <a:pt x="0" y="8"/>
                  </a:moveTo>
                  <a:lnTo>
                    <a:pt x="22" y="23"/>
                  </a:lnTo>
                  <a:lnTo>
                    <a:pt x="57" y="13"/>
                  </a:lnTo>
                  <a:lnTo>
                    <a:pt x="5" y="0"/>
                  </a:lnTo>
                  <a:lnTo>
                    <a:pt x="0" y="8"/>
                  </a:lnTo>
                  <a:lnTo>
                    <a:pt x="0" y="8"/>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FCCC5E3B-DF96-44A1-B46B-53A2A15C9011}" type="slidenum">
              <a:rPr lang="en-US" smtClean="0">
                <a:solidFill>
                  <a:srgbClr val="FFFFFF"/>
                </a:solidFill>
              </a:rPr>
              <a:pPr>
                <a:defRPr/>
              </a:pPr>
              <a:t>113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612225611"/>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p:txBody>
          <a:bodyPr>
            <a:normAutofit fontScale="90000"/>
          </a:bodyPr>
          <a:lstStyle/>
          <a:p>
            <a:r>
              <a:rPr lang="en-US" sz="3600" b="1" u="sng" dirty="0" err="1"/>
              <a:t>Bloodborne</a:t>
            </a:r>
            <a:r>
              <a:rPr lang="en-US" sz="3600" b="1" u="sng" dirty="0"/>
              <a:t> Pathogens</a:t>
            </a:r>
            <a:br>
              <a:rPr lang="en-US" sz="3600" b="1" u="sng" dirty="0"/>
            </a:br>
            <a:r>
              <a:rPr lang="en-US" sz="3600" b="1" u="sng" dirty="0"/>
              <a:t>Modes of Transmission</a:t>
            </a:r>
          </a:p>
        </p:txBody>
      </p:sp>
      <p:sp>
        <p:nvSpPr>
          <p:cNvPr id="103427" name="Rectangle 3"/>
          <p:cNvSpPr>
            <a:spLocks noGrp="1" noChangeArrowheads="1"/>
          </p:cNvSpPr>
          <p:nvPr>
            <p:ph type="body" sz="half" idx="1"/>
          </p:nvPr>
        </p:nvSpPr>
        <p:spPr>
          <a:xfrm>
            <a:off x="457200" y="1643906"/>
            <a:ext cx="6916738" cy="4527226"/>
          </a:xfrm>
        </p:spPr>
        <p:txBody>
          <a:bodyPr/>
          <a:lstStyle/>
          <a:p>
            <a:pPr>
              <a:lnSpc>
                <a:spcPct val="90000"/>
              </a:lnSpc>
            </a:pPr>
            <a:r>
              <a:rPr lang="en-US" sz="3600" dirty="0"/>
              <a:t>Sexual contact</a:t>
            </a:r>
          </a:p>
          <a:p>
            <a:pPr>
              <a:lnSpc>
                <a:spcPct val="90000"/>
              </a:lnSpc>
            </a:pPr>
            <a:r>
              <a:rPr lang="en-US" sz="3600" dirty="0"/>
              <a:t>Sharing contaminated needles</a:t>
            </a:r>
          </a:p>
          <a:p>
            <a:pPr>
              <a:lnSpc>
                <a:spcPct val="90000"/>
              </a:lnSpc>
            </a:pPr>
            <a:r>
              <a:rPr lang="en-US" sz="3600" dirty="0"/>
              <a:t>Receiving blood transfusions</a:t>
            </a:r>
          </a:p>
          <a:p>
            <a:pPr>
              <a:lnSpc>
                <a:spcPct val="90000"/>
              </a:lnSpc>
            </a:pPr>
            <a:r>
              <a:rPr lang="en-US" sz="3600" dirty="0"/>
              <a:t>Pregnant mother to unborn baby</a:t>
            </a:r>
          </a:p>
          <a:p>
            <a:pPr>
              <a:lnSpc>
                <a:spcPct val="90000"/>
              </a:lnSpc>
            </a:pPr>
            <a:r>
              <a:rPr lang="en-US" sz="3600" dirty="0"/>
              <a:t>Nursing mother to baby through breast milk (for HIV, not HBV)</a:t>
            </a:r>
          </a:p>
        </p:txBody>
      </p:sp>
      <p:grpSp>
        <p:nvGrpSpPr>
          <p:cNvPr id="103621" name="Group 197"/>
          <p:cNvGrpSpPr>
            <a:grpSpLocks/>
          </p:cNvGrpSpPr>
          <p:nvPr/>
        </p:nvGrpSpPr>
        <p:grpSpPr bwMode="auto">
          <a:xfrm>
            <a:off x="6626225" y="741818"/>
            <a:ext cx="2209800" cy="5414050"/>
            <a:chOff x="4174" y="486"/>
            <a:chExt cx="1392" cy="3547"/>
          </a:xfrm>
        </p:grpSpPr>
        <p:grpSp>
          <p:nvGrpSpPr>
            <p:cNvPr id="103618" name="Group 194"/>
            <p:cNvGrpSpPr>
              <a:grpSpLocks/>
            </p:cNvGrpSpPr>
            <p:nvPr/>
          </p:nvGrpSpPr>
          <p:grpSpPr bwMode="auto">
            <a:xfrm>
              <a:off x="4814" y="1365"/>
              <a:ext cx="477" cy="1351"/>
              <a:chOff x="4814" y="1401"/>
              <a:chExt cx="477" cy="1299"/>
            </a:xfrm>
          </p:grpSpPr>
          <p:sp>
            <p:nvSpPr>
              <p:cNvPr id="103472" name="AutoShape 48"/>
              <p:cNvSpPr>
                <a:spLocks noChangeAspect="1" noChangeArrowheads="1" noTextEdit="1"/>
              </p:cNvSpPr>
              <p:nvPr/>
            </p:nvSpPr>
            <p:spPr bwMode="auto">
              <a:xfrm>
                <a:off x="4814" y="1401"/>
                <a:ext cx="477" cy="1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3474" name="Freeform 50"/>
              <p:cNvSpPr>
                <a:spLocks/>
              </p:cNvSpPr>
              <p:nvPr/>
            </p:nvSpPr>
            <p:spPr bwMode="auto">
              <a:xfrm>
                <a:off x="4816" y="1537"/>
                <a:ext cx="163" cy="1146"/>
              </a:xfrm>
              <a:custGeom>
                <a:avLst/>
                <a:gdLst>
                  <a:gd name="T0" fmla="*/ 144 w 325"/>
                  <a:gd name="T1" fmla="*/ 2096 h 2293"/>
                  <a:gd name="T2" fmla="*/ 144 w 325"/>
                  <a:gd name="T3" fmla="*/ 2091 h 2293"/>
                  <a:gd name="T4" fmla="*/ 144 w 325"/>
                  <a:gd name="T5" fmla="*/ 2079 h 2293"/>
                  <a:gd name="T6" fmla="*/ 144 w 325"/>
                  <a:gd name="T7" fmla="*/ 2059 h 2293"/>
                  <a:gd name="T8" fmla="*/ 144 w 325"/>
                  <a:gd name="T9" fmla="*/ 2033 h 2293"/>
                  <a:gd name="T10" fmla="*/ 144 w 325"/>
                  <a:gd name="T11" fmla="*/ 1999 h 2293"/>
                  <a:gd name="T12" fmla="*/ 144 w 325"/>
                  <a:gd name="T13" fmla="*/ 1963 h 2293"/>
                  <a:gd name="T14" fmla="*/ 144 w 325"/>
                  <a:gd name="T15" fmla="*/ 1921 h 2293"/>
                  <a:gd name="T16" fmla="*/ 144 w 325"/>
                  <a:gd name="T17" fmla="*/ 1878 h 2293"/>
                  <a:gd name="T18" fmla="*/ 144 w 325"/>
                  <a:gd name="T19" fmla="*/ 1832 h 2293"/>
                  <a:gd name="T20" fmla="*/ 144 w 325"/>
                  <a:gd name="T21" fmla="*/ 1786 h 2293"/>
                  <a:gd name="T22" fmla="*/ 144 w 325"/>
                  <a:gd name="T23" fmla="*/ 1737 h 2293"/>
                  <a:gd name="T24" fmla="*/ 144 w 325"/>
                  <a:gd name="T25" fmla="*/ 1689 h 2293"/>
                  <a:gd name="T26" fmla="*/ 144 w 325"/>
                  <a:gd name="T27" fmla="*/ 1643 h 2293"/>
                  <a:gd name="T28" fmla="*/ 144 w 325"/>
                  <a:gd name="T29" fmla="*/ 1598 h 2293"/>
                  <a:gd name="T30" fmla="*/ 144 w 325"/>
                  <a:gd name="T31" fmla="*/ 1557 h 2293"/>
                  <a:gd name="T32" fmla="*/ 144 w 325"/>
                  <a:gd name="T33" fmla="*/ 1520 h 2293"/>
                  <a:gd name="T34" fmla="*/ 144 w 325"/>
                  <a:gd name="T35" fmla="*/ 1487 h 2293"/>
                  <a:gd name="T36" fmla="*/ 144 w 325"/>
                  <a:gd name="T37" fmla="*/ 1459 h 2293"/>
                  <a:gd name="T38" fmla="*/ 144 w 325"/>
                  <a:gd name="T39" fmla="*/ 1439 h 2293"/>
                  <a:gd name="T40" fmla="*/ 144 w 325"/>
                  <a:gd name="T41" fmla="*/ 1424 h 2293"/>
                  <a:gd name="T42" fmla="*/ 144 w 325"/>
                  <a:gd name="T43" fmla="*/ 1419 h 2293"/>
                  <a:gd name="T44" fmla="*/ 144 w 325"/>
                  <a:gd name="T45" fmla="*/ 1416 h 2293"/>
                  <a:gd name="T46" fmla="*/ 144 w 325"/>
                  <a:gd name="T47" fmla="*/ 1399 h 2293"/>
                  <a:gd name="T48" fmla="*/ 144 w 325"/>
                  <a:gd name="T49" fmla="*/ 1369 h 2293"/>
                  <a:gd name="T50" fmla="*/ 144 w 325"/>
                  <a:gd name="T51" fmla="*/ 1326 h 2293"/>
                  <a:gd name="T52" fmla="*/ 144 w 325"/>
                  <a:gd name="T53" fmla="*/ 1273 h 2293"/>
                  <a:gd name="T54" fmla="*/ 144 w 325"/>
                  <a:gd name="T55" fmla="*/ 1212 h 2293"/>
                  <a:gd name="T56" fmla="*/ 146 w 325"/>
                  <a:gd name="T57" fmla="*/ 1142 h 2293"/>
                  <a:gd name="T58" fmla="*/ 146 w 325"/>
                  <a:gd name="T59" fmla="*/ 1066 h 2293"/>
                  <a:gd name="T60" fmla="*/ 147 w 325"/>
                  <a:gd name="T61" fmla="*/ 985 h 2293"/>
                  <a:gd name="T62" fmla="*/ 147 w 325"/>
                  <a:gd name="T63" fmla="*/ 900 h 2293"/>
                  <a:gd name="T64" fmla="*/ 149 w 325"/>
                  <a:gd name="T65" fmla="*/ 816 h 2293"/>
                  <a:gd name="T66" fmla="*/ 149 w 325"/>
                  <a:gd name="T67" fmla="*/ 729 h 2293"/>
                  <a:gd name="T68" fmla="*/ 151 w 325"/>
                  <a:gd name="T69" fmla="*/ 645 h 2293"/>
                  <a:gd name="T70" fmla="*/ 151 w 325"/>
                  <a:gd name="T71" fmla="*/ 564 h 2293"/>
                  <a:gd name="T72" fmla="*/ 152 w 325"/>
                  <a:gd name="T73" fmla="*/ 487 h 2293"/>
                  <a:gd name="T74" fmla="*/ 152 w 325"/>
                  <a:gd name="T75" fmla="*/ 416 h 2293"/>
                  <a:gd name="T76" fmla="*/ 154 w 325"/>
                  <a:gd name="T77" fmla="*/ 353 h 2293"/>
                  <a:gd name="T78" fmla="*/ 154 w 325"/>
                  <a:gd name="T79" fmla="*/ 300 h 2293"/>
                  <a:gd name="T80" fmla="*/ 156 w 325"/>
                  <a:gd name="T81" fmla="*/ 257 h 2293"/>
                  <a:gd name="T82" fmla="*/ 156 w 325"/>
                  <a:gd name="T83" fmla="*/ 224 h 2293"/>
                  <a:gd name="T84" fmla="*/ 156 w 325"/>
                  <a:gd name="T85" fmla="*/ 207 h 2293"/>
                  <a:gd name="T86" fmla="*/ 325 w 325"/>
                  <a:gd name="T87" fmla="*/ 139 h 2293"/>
                  <a:gd name="T88" fmla="*/ 149 w 325"/>
                  <a:gd name="T89" fmla="*/ 0 h 2293"/>
                  <a:gd name="T90" fmla="*/ 0 w 325"/>
                  <a:gd name="T91" fmla="*/ 229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5" h="2293">
                    <a:moveTo>
                      <a:pt x="0" y="2293"/>
                    </a:moveTo>
                    <a:lnTo>
                      <a:pt x="172" y="2293"/>
                    </a:lnTo>
                    <a:lnTo>
                      <a:pt x="144" y="2096"/>
                    </a:lnTo>
                    <a:lnTo>
                      <a:pt x="144" y="2096"/>
                    </a:lnTo>
                    <a:lnTo>
                      <a:pt x="144" y="2094"/>
                    </a:lnTo>
                    <a:lnTo>
                      <a:pt x="144" y="2091"/>
                    </a:lnTo>
                    <a:lnTo>
                      <a:pt x="144" y="2087"/>
                    </a:lnTo>
                    <a:lnTo>
                      <a:pt x="144" y="2084"/>
                    </a:lnTo>
                    <a:lnTo>
                      <a:pt x="144" y="2079"/>
                    </a:lnTo>
                    <a:lnTo>
                      <a:pt x="144" y="2072"/>
                    </a:lnTo>
                    <a:lnTo>
                      <a:pt x="144" y="2066"/>
                    </a:lnTo>
                    <a:lnTo>
                      <a:pt x="144" y="2059"/>
                    </a:lnTo>
                    <a:lnTo>
                      <a:pt x="144" y="2051"/>
                    </a:lnTo>
                    <a:lnTo>
                      <a:pt x="144" y="2041"/>
                    </a:lnTo>
                    <a:lnTo>
                      <a:pt x="144" y="2033"/>
                    </a:lnTo>
                    <a:lnTo>
                      <a:pt x="144" y="2023"/>
                    </a:lnTo>
                    <a:lnTo>
                      <a:pt x="144" y="2011"/>
                    </a:lnTo>
                    <a:lnTo>
                      <a:pt x="144" y="1999"/>
                    </a:lnTo>
                    <a:lnTo>
                      <a:pt x="144" y="1989"/>
                    </a:lnTo>
                    <a:lnTo>
                      <a:pt x="144" y="1976"/>
                    </a:lnTo>
                    <a:lnTo>
                      <a:pt x="144" y="1963"/>
                    </a:lnTo>
                    <a:lnTo>
                      <a:pt x="144" y="1950"/>
                    </a:lnTo>
                    <a:lnTo>
                      <a:pt x="144" y="1936"/>
                    </a:lnTo>
                    <a:lnTo>
                      <a:pt x="144" y="1921"/>
                    </a:lnTo>
                    <a:lnTo>
                      <a:pt x="144" y="1908"/>
                    </a:lnTo>
                    <a:lnTo>
                      <a:pt x="144" y="1893"/>
                    </a:lnTo>
                    <a:lnTo>
                      <a:pt x="144" y="1878"/>
                    </a:lnTo>
                    <a:lnTo>
                      <a:pt x="144" y="1863"/>
                    </a:lnTo>
                    <a:lnTo>
                      <a:pt x="144" y="1849"/>
                    </a:lnTo>
                    <a:lnTo>
                      <a:pt x="144" y="1832"/>
                    </a:lnTo>
                    <a:lnTo>
                      <a:pt x="144" y="1817"/>
                    </a:lnTo>
                    <a:lnTo>
                      <a:pt x="144" y="1800"/>
                    </a:lnTo>
                    <a:lnTo>
                      <a:pt x="144" y="1786"/>
                    </a:lnTo>
                    <a:lnTo>
                      <a:pt x="144" y="1769"/>
                    </a:lnTo>
                    <a:lnTo>
                      <a:pt x="144" y="1754"/>
                    </a:lnTo>
                    <a:lnTo>
                      <a:pt x="144" y="1737"/>
                    </a:lnTo>
                    <a:lnTo>
                      <a:pt x="144" y="1721"/>
                    </a:lnTo>
                    <a:lnTo>
                      <a:pt x="144" y="1706"/>
                    </a:lnTo>
                    <a:lnTo>
                      <a:pt x="144" y="1689"/>
                    </a:lnTo>
                    <a:lnTo>
                      <a:pt x="144" y="1674"/>
                    </a:lnTo>
                    <a:lnTo>
                      <a:pt x="144" y="1658"/>
                    </a:lnTo>
                    <a:lnTo>
                      <a:pt x="144" y="1643"/>
                    </a:lnTo>
                    <a:lnTo>
                      <a:pt x="144" y="1628"/>
                    </a:lnTo>
                    <a:lnTo>
                      <a:pt x="144" y="1613"/>
                    </a:lnTo>
                    <a:lnTo>
                      <a:pt x="144" y="1598"/>
                    </a:lnTo>
                    <a:lnTo>
                      <a:pt x="144" y="1585"/>
                    </a:lnTo>
                    <a:lnTo>
                      <a:pt x="144" y="1570"/>
                    </a:lnTo>
                    <a:lnTo>
                      <a:pt x="144" y="1557"/>
                    </a:lnTo>
                    <a:lnTo>
                      <a:pt x="144" y="1545"/>
                    </a:lnTo>
                    <a:lnTo>
                      <a:pt x="144" y="1532"/>
                    </a:lnTo>
                    <a:lnTo>
                      <a:pt x="144" y="1520"/>
                    </a:lnTo>
                    <a:lnTo>
                      <a:pt x="144" y="1509"/>
                    </a:lnTo>
                    <a:lnTo>
                      <a:pt x="144" y="1497"/>
                    </a:lnTo>
                    <a:lnTo>
                      <a:pt x="144" y="1487"/>
                    </a:lnTo>
                    <a:lnTo>
                      <a:pt x="144" y="1477"/>
                    </a:lnTo>
                    <a:lnTo>
                      <a:pt x="144" y="1467"/>
                    </a:lnTo>
                    <a:lnTo>
                      <a:pt x="144" y="1459"/>
                    </a:lnTo>
                    <a:lnTo>
                      <a:pt x="144" y="1452"/>
                    </a:lnTo>
                    <a:lnTo>
                      <a:pt x="144" y="1446"/>
                    </a:lnTo>
                    <a:lnTo>
                      <a:pt x="144" y="1439"/>
                    </a:lnTo>
                    <a:lnTo>
                      <a:pt x="144" y="1432"/>
                    </a:lnTo>
                    <a:lnTo>
                      <a:pt x="144" y="1429"/>
                    </a:lnTo>
                    <a:lnTo>
                      <a:pt x="144" y="1424"/>
                    </a:lnTo>
                    <a:lnTo>
                      <a:pt x="144" y="1422"/>
                    </a:lnTo>
                    <a:lnTo>
                      <a:pt x="144" y="1419"/>
                    </a:lnTo>
                    <a:lnTo>
                      <a:pt x="144" y="1419"/>
                    </a:lnTo>
                    <a:lnTo>
                      <a:pt x="144" y="1419"/>
                    </a:lnTo>
                    <a:lnTo>
                      <a:pt x="144" y="1419"/>
                    </a:lnTo>
                    <a:lnTo>
                      <a:pt x="144" y="1416"/>
                    </a:lnTo>
                    <a:lnTo>
                      <a:pt x="144" y="1412"/>
                    </a:lnTo>
                    <a:lnTo>
                      <a:pt x="144" y="1407"/>
                    </a:lnTo>
                    <a:lnTo>
                      <a:pt x="144" y="1399"/>
                    </a:lnTo>
                    <a:lnTo>
                      <a:pt x="144" y="1391"/>
                    </a:lnTo>
                    <a:lnTo>
                      <a:pt x="144" y="1381"/>
                    </a:lnTo>
                    <a:lnTo>
                      <a:pt x="144" y="1369"/>
                    </a:lnTo>
                    <a:lnTo>
                      <a:pt x="144" y="1356"/>
                    </a:lnTo>
                    <a:lnTo>
                      <a:pt x="144" y="1343"/>
                    </a:lnTo>
                    <a:lnTo>
                      <a:pt x="144" y="1326"/>
                    </a:lnTo>
                    <a:lnTo>
                      <a:pt x="144" y="1310"/>
                    </a:lnTo>
                    <a:lnTo>
                      <a:pt x="144" y="1293"/>
                    </a:lnTo>
                    <a:lnTo>
                      <a:pt x="144" y="1273"/>
                    </a:lnTo>
                    <a:lnTo>
                      <a:pt x="144" y="1253"/>
                    </a:lnTo>
                    <a:lnTo>
                      <a:pt x="144" y="1233"/>
                    </a:lnTo>
                    <a:lnTo>
                      <a:pt x="144" y="1212"/>
                    </a:lnTo>
                    <a:lnTo>
                      <a:pt x="144" y="1189"/>
                    </a:lnTo>
                    <a:lnTo>
                      <a:pt x="146" y="1165"/>
                    </a:lnTo>
                    <a:lnTo>
                      <a:pt x="146" y="1142"/>
                    </a:lnTo>
                    <a:lnTo>
                      <a:pt x="146" y="1117"/>
                    </a:lnTo>
                    <a:lnTo>
                      <a:pt x="146" y="1091"/>
                    </a:lnTo>
                    <a:lnTo>
                      <a:pt x="146" y="1066"/>
                    </a:lnTo>
                    <a:lnTo>
                      <a:pt x="146" y="1039"/>
                    </a:lnTo>
                    <a:lnTo>
                      <a:pt x="146" y="1011"/>
                    </a:lnTo>
                    <a:lnTo>
                      <a:pt x="147" y="985"/>
                    </a:lnTo>
                    <a:lnTo>
                      <a:pt x="147" y="957"/>
                    </a:lnTo>
                    <a:lnTo>
                      <a:pt x="147" y="928"/>
                    </a:lnTo>
                    <a:lnTo>
                      <a:pt x="147" y="900"/>
                    </a:lnTo>
                    <a:lnTo>
                      <a:pt x="147" y="872"/>
                    </a:lnTo>
                    <a:lnTo>
                      <a:pt x="149" y="844"/>
                    </a:lnTo>
                    <a:lnTo>
                      <a:pt x="149" y="816"/>
                    </a:lnTo>
                    <a:lnTo>
                      <a:pt x="149" y="786"/>
                    </a:lnTo>
                    <a:lnTo>
                      <a:pt x="149" y="758"/>
                    </a:lnTo>
                    <a:lnTo>
                      <a:pt x="149" y="729"/>
                    </a:lnTo>
                    <a:lnTo>
                      <a:pt x="151" y="701"/>
                    </a:lnTo>
                    <a:lnTo>
                      <a:pt x="151" y="673"/>
                    </a:lnTo>
                    <a:lnTo>
                      <a:pt x="151" y="645"/>
                    </a:lnTo>
                    <a:lnTo>
                      <a:pt x="151" y="618"/>
                    </a:lnTo>
                    <a:lnTo>
                      <a:pt x="151" y="590"/>
                    </a:lnTo>
                    <a:lnTo>
                      <a:pt x="151" y="564"/>
                    </a:lnTo>
                    <a:lnTo>
                      <a:pt x="152" y="537"/>
                    </a:lnTo>
                    <a:lnTo>
                      <a:pt x="152" y="512"/>
                    </a:lnTo>
                    <a:lnTo>
                      <a:pt x="152" y="487"/>
                    </a:lnTo>
                    <a:lnTo>
                      <a:pt x="152" y="462"/>
                    </a:lnTo>
                    <a:lnTo>
                      <a:pt x="152" y="439"/>
                    </a:lnTo>
                    <a:lnTo>
                      <a:pt x="152" y="416"/>
                    </a:lnTo>
                    <a:lnTo>
                      <a:pt x="154" y="394"/>
                    </a:lnTo>
                    <a:lnTo>
                      <a:pt x="154" y="373"/>
                    </a:lnTo>
                    <a:lnTo>
                      <a:pt x="154" y="353"/>
                    </a:lnTo>
                    <a:lnTo>
                      <a:pt x="154" y="335"/>
                    </a:lnTo>
                    <a:lnTo>
                      <a:pt x="154" y="317"/>
                    </a:lnTo>
                    <a:lnTo>
                      <a:pt x="154" y="300"/>
                    </a:lnTo>
                    <a:lnTo>
                      <a:pt x="154" y="283"/>
                    </a:lnTo>
                    <a:lnTo>
                      <a:pt x="154" y="268"/>
                    </a:lnTo>
                    <a:lnTo>
                      <a:pt x="156" y="257"/>
                    </a:lnTo>
                    <a:lnTo>
                      <a:pt x="156" y="244"/>
                    </a:lnTo>
                    <a:lnTo>
                      <a:pt x="156" y="234"/>
                    </a:lnTo>
                    <a:lnTo>
                      <a:pt x="156" y="224"/>
                    </a:lnTo>
                    <a:lnTo>
                      <a:pt x="156" y="217"/>
                    </a:lnTo>
                    <a:lnTo>
                      <a:pt x="156" y="210"/>
                    </a:lnTo>
                    <a:lnTo>
                      <a:pt x="156" y="207"/>
                    </a:lnTo>
                    <a:lnTo>
                      <a:pt x="156" y="204"/>
                    </a:lnTo>
                    <a:lnTo>
                      <a:pt x="156" y="204"/>
                    </a:lnTo>
                    <a:lnTo>
                      <a:pt x="325" y="139"/>
                    </a:lnTo>
                    <a:lnTo>
                      <a:pt x="313" y="38"/>
                    </a:lnTo>
                    <a:lnTo>
                      <a:pt x="161" y="116"/>
                    </a:lnTo>
                    <a:lnTo>
                      <a:pt x="149" y="0"/>
                    </a:lnTo>
                    <a:lnTo>
                      <a:pt x="12" y="12"/>
                    </a:lnTo>
                    <a:lnTo>
                      <a:pt x="0" y="2293"/>
                    </a:lnTo>
                    <a:lnTo>
                      <a:pt x="0" y="229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8" name="Freeform 54"/>
              <p:cNvSpPr>
                <a:spLocks/>
              </p:cNvSpPr>
              <p:nvPr/>
            </p:nvSpPr>
            <p:spPr bwMode="auto">
              <a:xfrm>
                <a:off x="4949" y="1471"/>
                <a:ext cx="290" cy="592"/>
              </a:xfrm>
              <a:custGeom>
                <a:avLst/>
                <a:gdLst>
                  <a:gd name="T0" fmla="*/ 169 w 580"/>
                  <a:gd name="T1" fmla="*/ 1036 h 1186"/>
                  <a:gd name="T2" fmla="*/ 161 w 580"/>
                  <a:gd name="T3" fmla="*/ 1032 h 1186"/>
                  <a:gd name="T4" fmla="*/ 151 w 580"/>
                  <a:gd name="T5" fmla="*/ 1025 h 1186"/>
                  <a:gd name="T6" fmla="*/ 137 w 580"/>
                  <a:gd name="T7" fmla="*/ 1017 h 1186"/>
                  <a:gd name="T8" fmla="*/ 123 w 580"/>
                  <a:gd name="T9" fmla="*/ 1005 h 1186"/>
                  <a:gd name="T10" fmla="*/ 106 w 580"/>
                  <a:gd name="T11" fmla="*/ 993 h 1186"/>
                  <a:gd name="T12" fmla="*/ 89 w 580"/>
                  <a:gd name="T13" fmla="*/ 982 h 1186"/>
                  <a:gd name="T14" fmla="*/ 73 w 580"/>
                  <a:gd name="T15" fmla="*/ 969 h 1186"/>
                  <a:gd name="T16" fmla="*/ 58 w 580"/>
                  <a:gd name="T17" fmla="*/ 955 h 1186"/>
                  <a:gd name="T18" fmla="*/ 45 w 580"/>
                  <a:gd name="T19" fmla="*/ 942 h 1186"/>
                  <a:gd name="T20" fmla="*/ 33 w 580"/>
                  <a:gd name="T21" fmla="*/ 929 h 1186"/>
                  <a:gd name="T22" fmla="*/ 25 w 580"/>
                  <a:gd name="T23" fmla="*/ 917 h 1186"/>
                  <a:gd name="T24" fmla="*/ 22 w 580"/>
                  <a:gd name="T25" fmla="*/ 907 h 1186"/>
                  <a:gd name="T26" fmla="*/ 20 w 580"/>
                  <a:gd name="T27" fmla="*/ 892 h 1186"/>
                  <a:gd name="T28" fmla="*/ 17 w 580"/>
                  <a:gd name="T29" fmla="*/ 876 h 1186"/>
                  <a:gd name="T30" fmla="*/ 15 w 580"/>
                  <a:gd name="T31" fmla="*/ 856 h 1186"/>
                  <a:gd name="T32" fmla="*/ 12 w 580"/>
                  <a:gd name="T33" fmla="*/ 834 h 1186"/>
                  <a:gd name="T34" fmla="*/ 10 w 580"/>
                  <a:gd name="T35" fmla="*/ 811 h 1186"/>
                  <a:gd name="T36" fmla="*/ 8 w 580"/>
                  <a:gd name="T37" fmla="*/ 788 h 1186"/>
                  <a:gd name="T38" fmla="*/ 5 w 580"/>
                  <a:gd name="T39" fmla="*/ 766 h 1186"/>
                  <a:gd name="T40" fmla="*/ 3 w 580"/>
                  <a:gd name="T41" fmla="*/ 745 h 1186"/>
                  <a:gd name="T42" fmla="*/ 3 w 580"/>
                  <a:gd name="T43" fmla="*/ 725 h 1186"/>
                  <a:gd name="T44" fmla="*/ 2 w 580"/>
                  <a:gd name="T45" fmla="*/ 710 h 1186"/>
                  <a:gd name="T46" fmla="*/ 2 w 580"/>
                  <a:gd name="T47" fmla="*/ 698 h 1186"/>
                  <a:gd name="T48" fmla="*/ 0 w 580"/>
                  <a:gd name="T49" fmla="*/ 692 h 1186"/>
                  <a:gd name="T50" fmla="*/ 12 w 580"/>
                  <a:gd name="T51" fmla="*/ 50 h 1186"/>
                  <a:gd name="T52" fmla="*/ 20 w 580"/>
                  <a:gd name="T53" fmla="*/ 45 h 1186"/>
                  <a:gd name="T54" fmla="*/ 31 w 580"/>
                  <a:gd name="T55" fmla="*/ 40 h 1186"/>
                  <a:gd name="T56" fmla="*/ 46 w 580"/>
                  <a:gd name="T57" fmla="*/ 33 h 1186"/>
                  <a:gd name="T58" fmla="*/ 61 w 580"/>
                  <a:gd name="T59" fmla="*/ 27 h 1186"/>
                  <a:gd name="T60" fmla="*/ 76 w 580"/>
                  <a:gd name="T61" fmla="*/ 22 h 1186"/>
                  <a:gd name="T62" fmla="*/ 86 w 580"/>
                  <a:gd name="T63" fmla="*/ 22 h 1186"/>
                  <a:gd name="T64" fmla="*/ 94 w 580"/>
                  <a:gd name="T65" fmla="*/ 22 h 1186"/>
                  <a:gd name="T66" fmla="*/ 104 w 580"/>
                  <a:gd name="T67" fmla="*/ 23 h 1186"/>
                  <a:gd name="T68" fmla="*/ 116 w 580"/>
                  <a:gd name="T69" fmla="*/ 23 h 1186"/>
                  <a:gd name="T70" fmla="*/ 128 w 580"/>
                  <a:gd name="T71" fmla="*/ 25 h 1186"/>
                  <a:gd name="T72" fmla="*/ 141 w 580"/>
                  <a:gd name="T73" fmla="*/ 27 h 1186"/>
                  <a:gd name="T74" fmla="*/ 154 w 580"/>
                  <a:gd name="T75" fmla="*/ 28 h 1186"/>
                  <a:gd name="T76" fmla="*/ 166 w 580"/>
                  <a:gd name="T77" fmla="*/ 32 h 1186"/>
                  <a:gd name="T78" fmla="*/ 177 w 580"/>
                  <a:gd name="T79" fmla="*/ 32 h 1186"/>
                  <a:gd name="T80" fmla="*/ 189 w 580"/>
                  <a:gd name="T81" fmla="*/ 35 h 1186"/>
                  <a:gd name="T82" fmla="*/ 197 w 580"/>
                  <a:gd name="T83" fmla="*/ 35 h 1186"/>
                  <a:gd name="T84" fmla="*/ 205 w 580"/>
                  <a:gd name="T85" fmla="*/ 37 h 1186"/>
                  <a:gd name="T86" fmla="*/ 359 w 580"/>
                  <a:gd name="T87" fmla="*/ 60 h 1186"/>
                  <a:gd name="T88" fmla="*/ 369 w 580"/>
                  <a:gd name="T89" fmla="*/ 73 h 1186"/>
                  <a:gd name="T90" fmla="*/ 376 w 580"/>
                  <a:gd name="T91" fmla="*/ 82 h 1186"/>
                  <a:gd name="T92" fmla="*/ 384 w 580"/>
                  <a:gd name="T93" fmla="*/ 93 h 1186"/>
                  <a:gd name="T94" fmla="*/ 394 w 580"/>
                  <a:gd name="T95" fmla="*/ 105 h 1186"/>
                  <a:gd name="T96" fmla="*/ 402 w 580"/>
                  <a:gd name="T97" fmla="*/ 115 h 1186"/>
                  <a:gd name="T98" fmla="*/ 412 w 580"/>
                  <a:gd name="T99" fmla="*/ 126 h 1186"/>
                  <a:gd name="T100" fmla="*/ 421 w 580"/>
                  <a:gd name="T101" fmla="*/ 136 h 1186"/>
                  <a:gd name="T102" fmla="*/ 429 w 580"/>
                  <a:gd name="T103" fmla="*/ 146 h 1186"/>
                  <a:gd name="T104" fmla="*/ 441 w 580"/>
                  <a:gd name="T105" fmla="*/ 158 h 1186"/>
                  <a:gd name="T106" fmla="*/ 450 w 580"/>
                  <a:gd name="T107" fmla="*/ 163 h 1186"/>
                  <a:gd name="T108" fmla="*/ 465 w 580"/>
                  <a:gd name="T109" fmla="*/ 173 h 1186"/>
                  <a:gd name="T110" fmla="*/ 477 w 580"/>
                  <a:gd name="T111" fmla="*/ 179 h 1186"/>
                  <a:gd name="T112" fmla="*/ 485 w 580"/>
                  <a:gd name="T113" fmla="*/ 186 h 1186"/>
                  <a:gd name="T114" fmla="*/ 497 w 580"/>
                  <a:gd name="T115" fmla="*/ 196 h 1186"/>
                  <a:gd name="T116" fmla="*/ 507 w 580"/>
                  <a:gd name="T117" fmla="*/ 203 h 1186"/>
                  <a:gd name="T118" fmla="*/ 520 w 580"/>
                  <a:gd name="T119" fmla="*/ 212 h 1186"/>
                  <a:gd name="T120" fmla="*/ 527 w 580"/>
                  <a:gd name="T121" fmla="*/ 335 h 1186"/>
                  <a:gd name="T122" fmla="*/ 450 w 580"/>
                  <a:gd name="T123" fmla="*/ 1065 h 1186"/>
                  <a:gd name="T124" fmla="*/ 283 w 580"/>
                  <a:gd name="T125" fmla="*/ 1177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0" h="1186">
                    <a:moveTo>
                      <a:pt x="283" y="1177"/>
                    </a:moveTo>
                    <a:lnTo>
                      <a:pt x="167" y="1159"/>
                    </a:lnTo>
                    <a:lnTo>
                      <a:pt x="162" y="1086"/>
                    </a:lnTo>
                    <a:lnTo>
                      <a:pt x="171" y="1038"/>
                    </a:lnTo>
                    <a:lnTo>
                      <a:pt x="169" y="1036"/>
                    </a:lnTo>
                    <a:lnTo>
                      <a:pt x="169" y="1036"/>
                    </a:lnTo>
                    <a:lnTo>
                      <a:pt x="166" y="1035"/>
                    </a:lnTo>
                    <a:lnTo>
                      <a:pt x="164" y="1033"/>
                    </a:lnTo>
                    <a:lnTo>
                      <a:pt x="162" y="1032"/>
                    </a:lnTo>
                    <a:lnTo>
                      <a:pt x="161" y="1032"/>
                    </a:lnTo>
                    <a:lnTo>
                      <a:pt x="159" y="1030"/>
                    </a:lnTo>
                    <a:lnTo>
                      <a:pt x="157" y="1028"/>
                    </a:lnTo>
                    <a:lnTo>
                      <a:pt x="154" y="1027"/>
                    </a:lnTo>
                    <a:lnTo>
                      <a:pt x="152" y="1027"/>
                    </a:lnTo>
                    <a:lnTo>
                      <a:pt x="151" y="1025"/>
                    </a:lnTo>
                    <a:lnTo>
                      <a:pt x="149" y="1023"/>
                    </a:lnTo>
                    <a:lnTo>
                      <a:pt x="146" y="1022"/>
                    </a:lnTo>
                    <a:lnTo>
                      <a:pt x="142" y="1020"/>
                    </a:lnTo>
                    <a:lnTo>
                      <a:pt x="141" y="1018"/>
                    </a:lnTo>
                    <a:lnTo>
                      <a:pt x="137" y="1017"/>
                    </a:lnTo>
                    <a:lnTo>
                      <a:pt x="134" y="1013"/>
                    </a:lnTo>
                    <a:lnTo>
                      <a:pt x="132" y="1012"/>
                    </a:lnTo>
                    <a:lnTo>
                      <a:pt x="129" y="1010"/>
                    </a:lnTo>
                    <a:lnTo>
                      <a:pt x="126" y="1008"/>
                    </a:lnTo>
                    <a:lnTo>
                      <a:pt x="123" y="1005"/>
                    </a:lnTo>
                    <a:lnTo>
                      <a:pt x="119" y="1003"/>
                    </a:lnTo>
                    <a:lnTo>
                      <a:pt x="116" y="1000"/>
                    </a:lnTo>
                    <a:lnTo>
                      <a:pt x="113" y="998"/>
                    </a:lnTo>
                    <a:lnTo>
                      <a:pt x="109" y="997"/>
                    </a:lnTo>
                    <a:lnTo>
                      <a:pt x="106" y="993"/>
                    </a:lnTo>
                    <a:lnTo>
                      <a:pt x="103" y="992"/>
                    </a:lnTo>
                    <a:lnTo>
                      <a:pt x="99" y="988"/>
                    </a:lnTo>
                    <a:lnTo>
                      <a:pt x="96" y="987"/>
                    </a:lnTo>
                    <a:lnTo>
                      <a:pt x="93" y="983"/>
                    </a:lnTo>
                    <a:lnTo>
                      <a:pt x="89" y="982"/>
                    </a:lnTo>
                    <a:lnTo>
                      <a:pt x="86" y="978"/>
                    </a:lnTo>
                    <a:lnTo>
                      <a:pt x="83" y="975"/>
                    </a:lnTo>
                    <a:lnTo>
                      <a:pt x="79" y="973"/>
                    </a:lnTo>
                    <a:lnTo>
                      <a:pt x="76" y="970"/>
                    </a:lnTo>
                    <a:lnTo>
                      <a:pt x="73" y="969"/>
                    </a:lnTo>
                    <a:lnTo>
                      <a:pt x="70" y="965"/>
                    </a:lnTo>
                    <a:lnTo>
                      <a:pt x="66" y="964"/>
                    </a:lnTo>
                    <a:lnTo>
                      <a:pt x="65" y="960"/>
                    </a:lnTo>
                    <a:lnTo>
                      <a:pt x="61" y="957"/>
                    </a:lnTo>
                    <a:lnTo>
                      <a:pt x="58" y="955"/>
                    </a:lnTo>
                    <a:lnTo>
                      <a:pt x="55" y="952"/>
                    </a:lnTo>
                    <a:lnTo>
                      <a:pt x="53" y="950"/>
                    </a:lnTo>
                    <a:lnTo>
                      <a:pt x="50" y="947"/>
                    </a:lnTo>
                    <a:lnTo>
                      <a:pt x="46" y="944"/>
                    </a:lnTo>
                    <a:lnTo>
                      <a:pt x="45" y="942"/>
                    </a:lnTo>
                    <a:lnTo>
                      <a:pt x="41" y="939"/>
                    </a:lnTo>
                    <a:lnTo>
                      <a:pt x="40" y="937"/>
                    </a:lnTo>
                    <a:lnTo>
                      <a:pt x="36" y="934"/>
                    </a:lnTo>
                    <a:lnTo>
                      <a:pt x="35" y="930"/>
                    </a:lnTo>
                    <a:lnTo>
                      <a:pt x="33" y="929"/>
                    </a:lnTo>
                    <a:lnTo>
                      <a:pt x="31" y="927"/>
                    </a:lnTo>
                    <a:lnTo>
                      <a:pt x="30" y="924"/>
                    </a:lnTo>
                    <a:lnTo>
                      <a:pt x="28" y="922"/>
                    </a:lnTo>
                    <a:lnTo>
                      <a:pt x="26" y="919"/>
                    </a:lnTo>
                    <a:lnTo>
                      <a:pt x="25" y="917"/>
                    </a:lnTo>
                    <a:lnTo>
                      <a:pt x="25" y="915"/>
                    </a:lnTo>
                    <a:lnTo>
                      <a:pt x="23" y="912"/>
                    </a:lnTo>
                    <a:lnTo>
                      <a:pt x="23" y="910"/>
                    </a:lnTo>
                    <a:lnTo>
                      <a:pt x="23" y="909"/>
                    </a:lnTo>
                    <a:lnTo>
                      <a:pt x="22" y="907"/>
                    </a:lnTo>
                    <a:lnTo>
                      <a:pt x="22" y="904"/>
                    </a:lnTo>
                    <a:lnTo>
                      <a:pt x="20" y="902"/>
                    </a:lnTo>
                    <a:lnTo>
                      <a:pt x="20" y="899"/>
                    </a:lnTo>
                    <a:lnTo>
                      <a:pt x="20" y="896"/>
                    </a:lnTo>
                    <a:lnTo>
                      <a:pt x="20" y="892"/>
                    </a:lnTo>
                    <a:lnTo>
                      <a:pt x="18" y="891"/>
                    </a:lnTo>
                    <a:lnTo>
                      <a:pt x="18" y="887"/>
                    </a:lnTo>
                    <a:lnTo>
                      <a:pt x="18" y="882"/>
                    </a:lnTo>
                    <a:lnTo>
                      <a:pt x="17" y="879"/>
                    </a:lnTo>
                    <a:lnTo>
                      <a:pt x="17" y="876"/>
                    </a:lnTo>
                    <a:lnTo>
                      <a:pt x="17" y="872"/>
                    </a:lnTo>
                    <a:lnTo>
                      <a:pt x="15" y="869"/>
                    </a:lnTo>
                    <a:lnTo>
                      <a:pt x="15" y="864"/>
                    </a:lnTo>
                    <a:lnTo>
                      <a:pt x="15" y="861"/>
                    </a:lnTo>
                    <a:lnTo>
                      <a:pt x="15" y="856"/>
                    </a:lnTo>
                    <a:lnTo>
                      <a:pt x="13" y="852"/>
                    </a:lnTo>
                    <a:lnTo>
                      <a:pt x="13" y="847"/>
                    </a:lnTo>
                    <a:lnTo>
                      <a:pt x="13" y="843"/>
                    </a:lnTo>
                    <a:lnTo>
                      <a:pt x="12" y="839"/>
                    </a:lnTo>
                    <a:lnTo>
                      <a:pt x="12" y="834"/>
                    </a:lnTo>
                    <a:lnTo>
                      <a:pt x="12" y="829"/>
                    </a:lnTo>
                    <a:lnTo>
                      <a:pt x="12" y="824"/>
                    </a:lnTo>
                    <a:lnTo>
                      <a:pt x="10" y="821"/>
                    </a:lnTo>
                    <a:lnTo>
                      <a:pt x="10" y="816"/>
                    </a:lnTo>
                    <a:lnTo>
                      <a:pt x="10" y="811"/>
                    </a:lnTo>
                    <a:lnTo>
                      <a:pt x="8" y="806"/>
                    </a:lnTo>
                    <a:lnTo>
                      <a:pt x="8" y="801"/>
                    </a:lnTo>
                    <a:lnTo>
                      <a:pt x="8" y="798"/>
                    </a:lnTo>
                    <a:lnTo>
                      <a:pt x="8" y="793"/>
                    </a:lnTo>
                    <a:lnTo>
                      <a:pt x="8" y="788"/>
                    </a:lnTo>
                    <a:lnTo>
                      <a:pt x="8" y="784"/>
                    </a:lnTo>
                    <a:lnTo>
                      <a:pt x="7" y="780"/>
                    </a:lnTo>
                    <a:lnTo>
                      <a:pt x="7" y="775"/>
                    </a:lnTo>
                    <a:lnTo>
                      <a:pt x="7" y="770"/>
                    </a:lnTo>
                    <a:lnTo>
                      <a:pt x="5" y="766"/>
                    </a:lnTo>
                    <a:lnTo>
                      <a:pt x="5" y="761"/>
                    </a:lnTo>
                    <a:lnTo>
                      <a:pt x="5" y="756"/>
                    </a:lnTo>
                    <a:lnTo>
                      <a:pt x="5" y="753"/>
                    </a:lnTo>
                    <a:lnTo>
                      <a:pt x="5" y="748"/>
                    </a:lnTo>
                    <a:lnTo>
                      <a:pt x="3" y="745"/>
                    </a:lnTo>
                    <a:lnTo>
                      <a:pt x="3" y="740"/>
                    </a:lnTo>
                    <a:lnTo>
                      <a:pt x="3" y="736"/>
                    </a:lnTo>
                    <a:lnTo>
                      <a:pt x="3" y="733"/>
                    </a:lnTo>
                    <a:lnTo>
                      <a:pt x="3" y="728"/>
                    </a:lnTo>
                    <a:lnTo>
                      <a:pt x="3" y="725"/>
                    </a:lnTo>
                    <a:lnTo>
                      <a:pt x="3" y="721"/>
                    </a:lnTo>
                    <a:lnTo>
                      <a:pt x="3" y="718"/>
                    </a:lnTo>
                    <a:lnTo>
                      <a:pt x="2" y="715"/>
                    </a:lnTo>
                    <a:lnTo>
                      <a:pt x="2" y="713"/>
                    </a:lnTo>
                    <a:lnTo>
                      <a:pt x="2" y="710"/>
                    </a:lnTo>
                    <a:lnTo>
                      <a:pt x="2" y="707"/>
                    </a:lnTo>
                    <a:lnTo>
                      <a:pt x="2" y="705"/>
                    </a:lnTo>
                    <a:lnTo>
                      <a:pt x="2" y="702"/>
                    </a:lnTo>
                    <a:lnTo>
                      <a:pt x="2" y="700"/>
                    </a:lnTo>
                    <a:lnTo>
                      <a:pt x="2" y="698"/>
                    </a:lnTo>
                    <a:lnTo>
                      <a:pt x="0" y="697"/>
                    </a:lnTo>
                    <a:lnTo>
                      <a:pt x="0" y="695"/>
                    </a:lnTo>
                    <a:lnTo>
                      <a:pt x="0" y="693"/>
                    </a:lnTo>
                    <a:lnTo>
                      <a:pt x="0" y="693"/>
                    </a:lnTo>
                    <a:lnTo>
                      <a:pt x="0" y="692"/>
                    </a:lnTo>
                    <a:lnTo>
                      <a:pt x="0" y="692"/>
                    </a:lnTo>
                    <a:lnTo>
                      <a:pt x="58" y="334"/>
                    </a:lnTo>
                    <a:lnTo>
                      <a:pt x="33" y="166"/>
                    </a:lnTo>
                    <a:lnTo>
                      <a:pt x="12" y="50"/>
                    </a:lnTo>
                    <a:lnTo>
                      <a:pt x="12" y="50"/>
                    </a:lnTo>
                    <a:lnTo>
                      <a:pt x="13" y="48"/>
                    </a:lnTo>
                    <a:lnTo>
                      <a:pt x="15" y="48"/>
                    </a:lnTo>
                    <a:lnTo>
                      <a:pt x="17" y="47"/>
                    </a:lnTo>
                    <a:lnTo>
                      <a:pt x="18" y="47"/>
                    </a:lnTo>
                    <a:lnTo>
                      <a:pt x="20" y="45"/>
                    </a:lnTo>
                    <a:lnTo>
                      <a:pt x="22" y="45"/>
                    </a:lnTo>
                    <a:lnTo>
                      <a:pt x="25" y="43"/>
                    </a:lnTo>
                    <a:lnTo>
                      <a:pt x="26" y="42"/>
                    </a:lnTo>
                    <a:lnTo>
                      <a:pt x="30" y="40"/>
                    </a:lnTo>
                    <a:lnTo>
                      <a:pt x="31" y="40"/>
                    </a:lnTo>
                    <a:lnTo>
                      <a:pt x="35" y="38"/>
                    </a:lnTo>
                    <a:lnTo>
                      <a:pt x="38" y="37"/>
                    </a:lnTo>
                    <a:lnTo>
                      <a:pt x="41" y="35"/>
                    </a:lnTo>
                    <a:lnTo>
                      <a:pt x="43" y="35"/>
                    </a:lnTo>
                    <a:lnTo>
                      <a:pt x="46" y="33"/>
                    </a:lnTo>
                    <a:lnTo>
                      <a:pt x="50" y="32"/>
                    </a:lnTo>
                    <a:lnTo>
                      <a:pt x="53" y="30"/>
                    </a:lnTo>
                    <a:lnTo>
                      <a:pt x="56" y="28"/>
                    </a:lnTo>
                    <a:lnTo>
                      <a:pt x="60" y="27"/>
                    </a:lnTo>
                    <a:lnTo>
                      <a:pt x="61" y="27"/>
                    </a:lnTo>
                    <a:lnTo>
                      <a:pt x="65" y="25"/>
                    </a:lnTo>
                    <a:lnTo>
                      <a:pt x="68" y="25"/>
                    </a:lnTo>
                    <a:lnTo>
                      <a:pt x="70" y="23"/>
                    </a:lnTo>
                    <a:lnTo>
                      <a:pt x="73" y="23"/>
                    </a:lnTo>
                    <a:lnTo>
                      <a:pt x="76" y="22"/>
                    </a:lnTo>
                    <a:lnTo>
                      <a:pt x="78" y="22"/>
                    </a:lnTo>
                    <a:lnTo>
                      <a:pt x="81" y="22"/>
                    </a:lnTo>
                    <a:lnTo>
                      <a:pt x="83" y="22"/>
                    </a:lnTo>
                    <a:lnTo>
                      <a:pt x="84" y="22"/>
                    </a:lnTo>
                    <a:lnTo>
                      <a:pt x="86" y="22"/>
                    </a:lnTo>
                    <a:lnTo>
                      <a:pt x="89" y="22"/>
                    </a:lnTo>
                    <a:lnTo>
                      <a:pt x="89" y="22"/>
                    </a:lnTo>
                    <a:lnTo>
                      <a:pt x="91" y="22"/>
                    </a:lnTo>
                    <a:lnTo>
                      <a:pt x="93" y="22"/>
                    </a:lnTo>
                    <a:lnTo>
                      <a:pt x="94" y="22"/>
                    </a:lnTo>
                    <a:lnTo>
                      <a:pt x="96" y="22"/>
                    </a:lnTo>
                    <a:lnTo>
                      <a:pt x="98" y="22"/>
                    </a:lnTo>
                    <a:lnTo>
                      <a:pt x="99" y="22"/>
                    </a:lnTo>
                    <a:lnTo>
                      <a:pt x="103" y="23"/>
                    </a:lnTo>
                    <a:lnTo>
                      <a:pt x="104" y="23"/>
                    </a:lnTo>
                    <a:lnTo>
                      <a:pt x="106" y="23"/>
                    </a:lnTo>
                    <a:lnTo>
                      <a:pt x="108" y="23"/>
                    </a:lnTo>
                    <a:lnTo>
                      <a:pt x="111" y="23"/>
                    </a:lnTo>
                    <a:lnTo>
                      <a:pt x="113" y="23"/>
                    </a:lnTo>
                    <a:lnTo>
                      <a:pt x="116" y="23"/>
                    </a:lnTo>
                    <a:lnTo>
                      <a:pt x="118" y="23"/>
                    </a:lnTo>
                    <a:lnTo>
                      <a:pt x="121" y="25"/>
                    </a:lnTo>
                    <a:lnTo>
                      <a:pt x="123" y="25"/>
                    </a:lnTo>
                    <a:lnTo>
                      <a:pt x="124" y="25"/>
                    </a:lnTo>
                    <a:lnTo>
                      <a:pt x="128" y="25"/>
                    </a:lnTo>
                    <a:lnTo>
                      <a:pt x="131" y="27"/>
                    </a:lnTo>
                    <a:lnTo>
                      <a:pt x="132" y="27"/>
                    </a:lnTo>
                    <a:lnTo>
                      <a:pt x="136" y="27"/>
                    </a:lnTo>
                    <a:lnTo>
                      <a:pt x="137" y="27"/>
                    </a:lnTo>
                    <a:lnTo>
                      <a:pt x="141" y="27"/>
                    </a:lnTo>
                    <a:lnTo>
                      <a:pt x="142" y="27"/>
                    </a:lnTo>
                    <a:lnTo>
                      <a:pt x="146" y="28"/>
                    </a:lnTo>
                    <a:lnTo>
                      <a:pt x="149" y="28"/>
                    </a:lnTo>
                    <a:lnTo>
                      <a:pt x="151" y="28"/>
                    </a:lnTo>
                    <a:lnTo>
                      <a:pt x="154" y="28"/>
                    </a:lnTo>
                    <a:lnTo>
                      <a:pt x="156" y="30"/>
                    </a:lnTo>
                    <a:lnTo>
                      <a:pt x="159" y="30"/>
                    </a:lnTo>
                    <a:lnTo>
                      <a:pt x="161" y="30"/>
                    </a:lnTo>
                    <a:lnTo>
                      <a:pt x="164" y="30"/>
                    </a:lnTo>
                    <a:lnTo>
                      <a:pt x="166" y="32"/>
                    </a:lnTo>
                    <a:lnTo>
                      <a:pt x="169" y="32"/>
                    </a:lnTo>
                    <a:lnTo>
                      <a:pt x="171" y="32"/>
                    </a:lnTo>
                    <a:lnTo>
                      <a:pt x="174" y="32"/>
                    </a:lnTo>
                    <a:lnTo>
                      <a:pt x="176" y="32"/>
                    </a:lnTo>
                    <a:lnTo>
                      <a:pt x="177" y="32"/>
                    </a:lnTo>
                    <a:lnTo>
                      <a:pt x="181" y="33"/>
                    </a:lnTo>
                    <a:lnTo>
                      <a:pt x="182" y="33"/>
                    </a:lnTo>
                    <a:lnTo>
                      <a:pt x="184" y="33"/>
                    </a:lnTo>
                    <a:lnTo>
                      <a:pt x="187" y="33"/>
                    </a:lnTo>
                    <a:lnTo>
                      <a:pt x="189" y="35"/>
                    </a:lnTo>
                    <a:lnTo>
                      <a:pt x="190" y="35"/>
                    </a:lnTo>
                    <a:lnTo>
                      <a:pt x="192" y="35"/>
                    </a:lnTo>
                    <a:lnTo>
                      <a:pt x="194" y="35"/>
                    </a:lnTo>
                    <a:lnTo>
                      <a:pt x="195" y="35"/>
                    </a:lnTo>
                    <a:lnTo>
                      <a:pt x="197" y="35"/>
                    </a:lnTo>
                    <a:lnTo>
                      <a:pt x="200" y="37"/>
                    </a:lnTo>
                    <a:lnTo>
                      <a:pt x="202" y="37"/>
                    </a:lnTo>
                    <a:lnTo>
                      <a:pt x="204" y="37"/>
                    </a:lnTo>
                    <a:lnTo>
                      <a:pt x="204" y="37"/>
                    </a:lnTo>
                    <a:lnTo>
                      <a:pt x="205" y="37"/>
                    </a:lnTo>
                    <a:lnTo>
                      <a:pt x="354" y="0"/>
                    </a:lnTo>
                    <a:lnTo>
                      <a:pt x="358" y="57"/>
                    </a:lnTo>
                    <a:lnTo>
                      <a:pt x="358" y="57"/>
                    </a:lnTo>
                    <a:lnTo>
                      <a:pt x="358" y="58"/>
                    </a:lnTo>
                    <a:lnTo>
                      <a:pt x="359" y="60"/>
                    </a:lnTo>
                    <a:lnTo>
                      <a:pt x="361" y="62"/>
                    </a:lnTo>
                    <a:lnTo>
                      <a:pt x="364" y="65"/>
                    </a:lnTo>
                    <a:lnTo>
                      <a:pt x="366" y="68"/>
                    </a:lnTo>
                    <a:lnTo>
                      <a:pt x="368" y="72"/>
                    </a:lnTo>
                    <a:lnTo>
                      <a:pt x="369" y="73"/>
                    </a:lnTo>
                    <a:lnTo>
                      <a:pt x="371" y="73"/>
                    </a:lnTo>
                    <a:lnTo>
                      <a:pt x="373" y="77"/>
                    </a:lnTo>
                    <a:lnTo>
                      <a:pt x="374" y="78"/>
                    </a:lnTo>
                    <a:lnTo>
                      <a:pt x="374" y="80"/>
                    </a:lnTo>
                    <a:lnTo>
                      <a:pt x="376" y="82"/>
                    </a:lnTo>
                    <a:lnTo>
                      <a:pt x="378" y="83"/>
                    </a:lnTo>
                    <a:lnTo>
                      <a:pt x="379" y="86"/>
                    </a:lnTo>
                    <a:lnTo>
                      <a:pt x="381" y="88"/>
                    </a:lnTo>
                    <a:lnTo>
                      <a:pt x="383" y="90"/>
                    </a:lnTo>
                    <a:lnTo>
                      <a:pt x="384" y="93"/>
                    </a:lnTo>
                    <a:lnTo>
                      <a:pt x="386" y="95"/>
                    </a:lnTo>
                    <a:lnTo>
                      <a:pt x="389" y="96"/>
                    </a:lnTo>
                    <a:lnTo>
                      <a:pt x="391" y="100"/>
                    </a:lnTo>
                    <a:lnTo>
                      <a:pt x="393" y="101"/>
                    </a:lnTo>
                    <a:lnTo>
                      <a:pt x="394" y="105"/>
                    </a:lnTo>
                    <a:lnTo>
                      <a:pt x="396" y="106"/>
                    </a:lnTo>
                    <a:lnTo>
                      <a:pt x="397" y="108"/>
                    </a:lnTo>
                    <a:lnTo>
                      <a:pt x="399" y="111"/>
                    </a:lnTo>
                    <a:lnTo>
                      <a:pt x="401" y="113"/>
                    </a:lnTo>
                    <a:lnTo>
                      <a:pt x="402" y="115"/>
                    </a:lnTo>
                    <a:lnTo>
                      <a:pt x="404" y="118"/>
                    </a:lnTo>
                    <a:lnTo>
                      <a:pt x="407" y="120"/>
                    </a:lnTo>
                    <a:lnTo>
                      <a:pt x="409" y="123"/>
                    </a:lnTo>
                    <a:lnTo>
                      <a:pt x="411" y="125"/>
                    </a:lnTo>
                    <a:lnTo>
                      <a:pt x="412" y="126"/>
                    </a:lnTo>
                    <a:lnTo>
                      <a:pt x="414" y="128"/>
                    </a:lnTo>
                    <a:lnTo>
                      <a:pt x="416" y="131"/>
                    </a:lnTo>
                    <a:lnTo>
                      <a:pt x="417" y="133"/>
                    </a:lnTo>
                    <a:lnTo>
                      <a:pt x="419" y="135"/>
                    </a:lnTo>
                    <a:lnTo>
                      <a:pt x="421" y="136"/>
                    </a:lnTo>
                    <a:lnTo>
                      <a:pt x="422" y="140"/>
                    </a:lnTo>
                    <a:lnTo>
                      <a:pt x="424" y="141"/>
                    </a:lnTo>
                    <a:lnTo>
                      <a:pt x="426" y="143"/>
                    </a:lnTo>
                    <a:lnTo>
                      <a:pt x="427" y="145"/>
                    </a:lnTo>
                    <a:lnTo>
                      <a:pt x="429" y="146"/>
                    </a:lnTo>
                    <a:lnTo>
                      <a:pt x="432" y="148"/>
                    </a:lnTo>
                    <a:lnTo>
                      <a:pt x="436" y="151"/>
                    </a:lnTo>
                    <a:lnTo>
                      <a:pt x="437" y="154"/>
                    </a:lnTo>
                    <a:lnTo>
                      <a:pt x="439" y="156"/>
                    </a:lnTo>
                    <a:lnTo>
                      <a:pt x="441" y="158"/>
                    </a:lnTo>
                    <a:lnTo>
                      <a:pt x="444" y="158"/>
                    </a:lnTo>
                    <a:lnTo>
                      <a:pt x="444" y="159"/>
                    </a:lnTo>
                    <a:lnTo>
                      <a:pt x="447" y="159"/>
                    </a:lnTo>
                    <a:lnTo>
                      <a:pt x="449" y="161"/>
                    </a:lnTo>
                    <a:lnTo>
                      <a:pt x="450" y="163"/>
                    </a:lnTo>
                    <a:lnTo>
                      <a:pt x="454" y="164"/>
                    </a:lnTo>
                    <a:lnTo>
                      <a:pt x="457" y="166"/>
                    </a:lnTo>
                    <a:lnTo>
                      <a:pt x="459" y="168"/>
                    </a:lnTo>
                    <a:lnTo>
                      <a:pt x="462" y="171"/>
                    </a:lnTo>
                    <a:lnTo>
                      <a:pt x="465" y="173"/>
                    </a:lnTo>
                    <a:lnTo>
                      <a:pt x="469" y="174"/>
                    </a:lnTo>
                    <a:lnTo>
                      <a:pt x="470" y="176"/>
                    </a:lnTo>
                    <a:lnTo>
                      <a:pt x="472" y="178"/>
                    </a:lnTo>
                    <a:lnTo>
                      <a:pt x="474" y="179"/>
                    </a:lnTo>
                    <a:lnTo>
                      <a:pt x="477" y="179"/>
                    </a:lnTo>
                    <a:lnTo>
                      <a:pt x="479" y="181"/>
                    </a:lnTo>
                    <a:lnTo>
                      <a:pt x="480" y="183"/>
                    </a:lnTo>
                    <a:lnTo>
                      <a:pt x="482" y="184"/>
                    </a:lnTo>
                    <a:lnTo>
                      <a:pt x="484" y="184"/>
                    </a:lnTo>
                    <a:lnTo>
                      <a:pt x="485" y="186"/>
                    </a:lnTo>
                    <a:lnTo>
                      <a:pt x="487" y="188"/>
                    </a:lnTo>
                    <a:lnTo>
                      <a:pt x="489" y="189"/>
                    </a:lnTo>
                    <a:lnTo>
                      <a:pt x="490" y="191"/>
                    </a:lnTo>
                    <a:lnTo>
                      <a:pt x="494" y="193"/>
                    </a:lnTo>
                    <a:lnTo>
                      <a:pt x="497" y="196"/>
                    </a:lnTo>
                    <a:lnTo>
                      <a:pt x="499" y="196"/>
                    </a:lnTo>
                    <a:lnTo>
                      <a:pt x="500" y="198"/>
                    </a:lnTo>
                    <a:lnTo>
                      <a:pt x="502" y="199"/>
                    </a:lnTo>
                    <a:lnTo>
                      <a:pt x="503" y="201"/>
                    </a:lnTo>
                    <a:lnTo>
                      <a:pt x="507" y="203"/>
                    </a:lnTo>
                    <a:lnTo>
                      <a:pt x="510" y="204"/>
                    </a:lnTo>
                    <a:lnTo>
                      <a:pt x="512" y="208"/>
                    </a:lnTo>
                    <a:lnTo>
                      <a:pt x="515" y="209"/>
                    </a:lnTo>
                    <a:lnTo>
                      <a:pt x="517" y="211"/>
                    </a:lnTo>
                    <a:lnTo>
                      <a:pt x="520" y="212"/>
                    </a:lnTo>
                    <a:lnTo>
                      <a:pt x="522" y="214"/>
                    </a:lnTo>
                    <a:lnTo>
                      <a:pt x="523" y="214"/>
                    </a:lnTo>
                    <a:lnTo>
                      <a:pt x="525" y="216"/>
                    </a:lnTo>
                    <a:lnTo>
                      <a:pt x="527" y="217"/>
                    </a:lnTo>
                    <a:lnTo>
                      <a:pt x="527" y="335"/>
                    </a:lnTo>
                    <a:lnTo>
                      <a:pt x="507" y="418"/>
                    </a:lnTo>
                    <a:lnTo>
                      <a:pt x="561" y="667"/>
                    </a:lnTo>
                    <a:lnTo>
                      <a:pt x="580" y="859"/>
                    </a:lnTo>
                    <a:lnTo>
                      <a:pt x="545" y="998"/>
                    </a:lnTo>
                    <a:lnTo>
                      <a:pt x="450" y="1065"/>
                    </a:lnTo>
                    <a:lnTo>
                      <a:pt x="479" y="1153"/>
                    </a:lnTo>
                    <a:lnTo>
                      <a:pt x="446" y="1174"/>
                    </a:lnTo>
                    <a:lnTo>
                      <a:pt x="371" y="1186"/>
                    </a:lnTo>
                    <a:lnTo>
                      <a:pt x="283" y="1177"/>
                    </a:lnTo>
                    <a:lnTo>
                      <a:pt x="283" y="117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9" name="Freeform 55"/>
              <p:cNvSpPr>
                <a:spLocks/>
              </p:cNvSpPr>
              <p:nvPr/>
            </p:nvSpPr>
            <p:spPr bwMode="auto">
              <a:xfrm>
                <a:off x="5067" y="1435"/>
                <a:ext cx="100" cy="128"/>
              </a:xfrm>
              <a:custGeom>
                <a:avLst/>
                <a:gdLst>
                  <a:gd name="T0" fmla="*/ 40 w 201"/>
                  <a:gd name="T1" fmla="*/ 257 h 257"/>
                  <a:gd name="T2" fmla="*/ 162 w 201"/>
                  <a:gd name="T3" fmla="*/ 206 h 257"/>
                  <a:gd name="T4" fmla="*/ 201 w 201"/>
                  <a:gd name="T5" fmla="*/ 154 h 257"/>
                  <a:gd name="T6" fmla="*/ 201 w 201"/>
                  <a:gd name="T7" fmla="*/ 60 h 257"/>
                  <a:gd name="T8" fmla="*/ 194 w 201"/>
                  <a:gd name="T9" fmla="*/ 0 h 257"/>
                  <a:gd name="T10" fmla="*/ 118 w 201"/>
                  <a:gd name="T11" fmla="*/ 2 h 257"/>
                  <a:gd name="T12" fmla="*/ 126 w 201"/>
                  <a:gd name="T13" fmla="*/ 103 h 257"/>
                  <a:gd name="T14" fmla="*/ 63 w 201"/>
                  <a:gd name="T15" fmla="*/ 154 h 257"/>
                  <a:gd name="T16" fmla="*/ 0 w 201"/>
                  <a:gd name="T17" fmla="*/ 181 h 257"/>
                  <a:gd name="T18" fmla="*/ 40 w 201"/>
                  <a:gd name="T19" fmla="*/ 257 h 257"/>
                  <a:gd name="T20" fmla="*/ 40 w 201"/>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257">
                    <a:moveTo>
                      <a:pt x="40" y="257"/>
                    </a:moveTo>
                    <a:lnTo>
                      <a:pt x="162" y="206"/>
                    </a:lnTo>
                    <a:lnTo>
                      <a:pt x="201" y="154"/>
                    </a:lnTo>
                    <a:lnTo>
                      <a:pt x="201" y="60"/>
                    </a:lnTo>
                    <a:lnTo>
                      <a:pt x="194" y="0"/>
                    </a:lnTo>
                    <a:lnTo>
                      <a:pt x="118" y="2"/>
                    </a:lnTo>
                    <a:lnTo>
                      <a:pt x="126" y="103"/>
                    </a:lnTo>
                    <a:lnTo>
                      <a:pt x="63" y="154"/>
                    </a:lnTo>
                    <a:lnTo>
                      <a:pt x="0" y="181"/>
                    </a:lnTo>
                    <a:lnTo>
                      <a:pt x="40" y="257"/>
                    </a:lnTo>
                    <a:lnTo>
                      <a:pt x="40" y="257"/>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0" name="Freeform 56"/>
              <p:cNvSpPr>
                <a:spLocks/>
              </p:cNvSpPr>
              <p:nvPr/>
            </p:nvSpPr>
            <p:spPr bwMode="auto">
              <a:xfrm>
                <a:off x="4984" y="1690"/>
                <a:ext cx="226" cy="319"/>
              </a:xfrm>
              <a:custGeom>
                <a:avLst/>
                <a:gdLst>
                  <a:gd name="T0" fmla="*/ 49 w 452"/>
                  <a:gd name="T1" fmla="*/ 8 h 638"/>
                  <a:gd name="T2" fmla="*/ 62 w 452"/>
                  <a:gd name="T3" fmla="*/ 6 h 638"/>
                  <a:gd name="T4" fmla="*/ 82 w 452"/>
                  <a:gd name="T5" fmla="*/ 3 h 638"/>
                  <a:gd name="T6" fmla="*/ 107 w 452"/>
                  <a:gd name="T7" fmla="*/ 1 h 638"/>
                  <a:gd name="T8" fmla="*/ 140 w 452"/>
                  <a:gd name="T9" fmla="*/ 0 h 638"/>
                  <a:gd name="T10" fmla="*/ 178 w 452"/>
                  <a:gd name="T11" fmla="*/ 1 h 638"/>
                  <a:gd name="T12" fmla="*/ 221 w 452"/>
                  <a:gd name="T13" fmla="*/ 6 h 638"/>
                  <a:gd name="T14" fmla="*/ 270 w 452"/>
                  <a:gd name="T15" fmla="*/ 15 h 638"/>
                  <a:gd name="T16" fmla="*/ 323 w 452"/>
                  <a:gd name="T17" fmla="*/ 28 h 638"/>
                  <a:gd name="T18" fmla="*/ 380 w 452"/>
                  <a:gd name="T19" fmla="*/ 46 h 638"/>
                  <a:gd name="T20" fmla="*/ 394 w 452"/>
                  <a:gd name="T21" fmla="*/ 59 h 638"/>
                  <a:gd name="T22" fmla="*/ 399 w 452"/>
                  <a:gd name="T23" fmla="*/ 81 h 638"/>
                  <a:gd name="T24" fmla="*/ 407 w 452"/>
                  <a:gd name="T25" fmla="*/ 112 h 638"/>
                  <a:gd name="T26" fmla="*/ 415 w 452"/>
                  <a:gd name="T27" fmla="*/ 150 h 638"/>
                  <a:gd name="T28" fmla="*/ 425 w 452"/>
                  <a:gd name="T29" fmla="*/ 195 h 638"/>
                  <a:gd name="T30" fmla="*/ 433 w 452"/>
                  <a:gd name="T31" fmla="*/ 242 h 638"/>
                  <a:gd name="T32" fmla="*/ 442 w 452"/>
                  <a:gd name="T33" fmla="*/ 288 h 638"/>
                  <a:gd name="T34" fmla="*/ 448 w 452"/>
                  <a:gd name="T35" fmla="*/ 335 h 638"/>
                  <a:gd name="T36" fmla="*/ 452 w 452"/>
                  <a:gd name="T37" fmla="*/ 376 h 638"/>
                  <a:gd name="T38" fmla="*/ 452 w 452"/>
                  <a:gd name="T39" fmla="*/ 411 h 638"/>
                  <a:gd name="T40" fmla="*/ 448 w 452"/>
                  <a:gd name="T41" fmla="*/ 437 h 638"/>
                  <a:gd name="T42" fmla="*/ 440 w 452"/>
                  <a:gd name="T43" fmla="*/ 462 h 638"/>
                  <a:gd name="T44" fmla="*/ 432 w 452"/>
                  <a:gd name="T45" fmla="*/ 482 h 638"/>
                  <a:gd name="T46" fmla="*/ 422 w 452"/>
                  <a:gd name="T47" fmla="*/ 500 h 638"/>
                  <a:gd name="T48" fmla="*/ 410 w 452"/>
                  <a:gd name="T49" fmla="*/ 515 h 638"/>
                  <a:gd name="T50" fmla="*/ 400 w 452"/>
                  <a:gd name="T51" fmla="*/ 529 h 638"/>
                  <a:gd name="T52" fmla="*/ 387 w 452"/>
                  <a:gd name="T53" fmla="*/ 540 h 638"/>
                  <a:gd name="T54" fmla="*/ 376 w 452"/>
                  <a:gd name="T55" fmla="*/ 548 h 638"/>
                  <a:gd name="T56" fmla="*/ 366 w 452"/>
                  <a:gd name="T57" fmla="*/ 555 h 638"/>
                  <a:gd name="T58" fmla="*/ 351 w 452"/>
                  <a:gd name="T59" fmla="*/ 563 h 638"/>
                  <a:gd name="T60" fmla="*/ 341 w 452"/>
                  <a:gd name="T61" fmla="*/ 573 h 638"/>
                  <a:gd name="T62" fmla="*/ 337 w 452"/>
                  <a:gd name="T63" fmla="*/ 590 h 638"/>
                  <a:gd name="T64" fmla="*/ 337 w 452"/>
                  <a:gd name="T65" fmla="*/ 603 h 638"/>
                  <a:gd name="T66" fmla="*/ 337 w 452"/>
                  <a:gd name="T67" fmla="*/ 620 h 638"/>
                  <a:gd name="T68" fmla="*/ 341 w 452"/>
                  <a:gd name="T69" fmla="*/ 633 h 638"/>
                  <a:gd name="T70" fmla="*/ 150 w 452"/>
                  <a:gd name="T71" fmla="*/ 630 h 638"/>
                  <a:gd name="T72" fmla="*/ 157 w 452"/>
                  <a:gd name="T73" fmla="*/ 616 h 638"/>
                  <a:gd name="T74" fmla="*/ 160 w 452"/>
                  <a:gd name="T75" fmla="*/ 600 h 638"/>
                  <a:gd name="T76" fmla="*/ 162 w 452"/>
                  <a:gd name="T77" fmla="*/ 582 h 638"/>
                  <a:gd name="T78" fmla="*/ 157 w 452"/>
                  <a:gd name="T79" fmla="*/ 565 h 638"/>
                  <a:gd name="T80" fmla="*/ 145 w 452"/>
                  <a:gd name="T81" fmla="*/ 552 h 638"/>
                  <a:gd name="T82" fmla="*/ 134 w 452"/>
                  <a:gd name="T83" fmla="*/ 545 h 638"/>
                  <a:gd name="T84" fmla="*/ 117 w 452"/>
                  <a:gd name="T85" fmla="*/ 537 h 638"/>
                  <a:gd name="T86" fmla="*/ 101 w 452"/>
                  <a:gd name="T87" fmla="*/ 529 h 638"/>
                  <a:gd name="T88" fmla="*/ 82 w 452"/>
                  <a:gd name="T89" fmla="*/ 517 h 638"/>
                  <a:gd name="T90" fmla="*/ 64 w 452"/>
                  <a:gd name="T91" fmla="*/ 502 h 638"/>
                  <a:gd name="T92" fmla="*/ 46 w 452"/>
                  <a:gd name="T93" fmla="*/ 484 h 638"/>
                  <a:gd name="T94" fmla="*/ 31 w 452"/>
                  <a:gd name="T95" fmla="*/ 461 h 638"/>
                  <a:gd name="T96" fmla="*/ 18 w 452"/>
                  <a:gd name="T97" fmla="*/ 432 h 638"/>
                  <a:gd name="T98" fmla="*/ 8 w 452"/>
                  <a:gd name="T99" fmla="*/ 399 h 638"/>
                  <a:gd name="T100" fmla="*/ 3 w 452"/>
                  <a:gd name="T101" fmla="*/ 358 h 638"/>
                  <a:gd name="T102" fmla="*/ 0 w 452"/>
                  <a:gd name="T103" fmla="*/ 315 h 638"/>
                  <a:gd name="T104" fmla="*/ 1 w 452"/>
                  <a:gd name="T105" fmla="*/ 268 h 638"/>
                  <a:gd name="T106" fmla="*/ 5 w 452"/>
                  <a:gd name="T107" fmla="*/ 223 h 638"/>
                  <a:gd name="T108" fmla="*/ 9 w 452"/>
                  <a:gd name="T109" fmla="*/ 179 h 638"/>
                  <a:gd name="T110" fmla="*/ 16 w 452"/>
                  <a:gd name="T111" fmla="*/ 136 h 638"/>
                  <a:gd name="T112" fmla="*/ 23 w 452"/>
                  <a:gd name="T113" fmla="*/ 97 h 638"/>
                  <a:gd name="T114" fmla="*/ 29 w 452"/>
                  <a:gd name="T115" fmla="*/ 64 h 638"/>
                  <a:gd name="T116" fmla="*/ 34 w 452"/>
                  <a:gd name="T117" fmla="*/ 38 h 638"/>
                  <a:gd name="T118" fmla="*/ 39 w 452"/>
                  <a:gd name="T119" fmla="*/ 20 h 638"/>
                  <a:gd name="T120" fmla="*/ 41 w 452"/>
                  <a:gd name="T12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638">
                    <a:moveTo>
                      <a:pt x="41" y="11"/>
                    </a:moveTo>
                    <a:lnTo>
                      <a:pt x="41" y="11"/>
                    </a:lnTo>
                    <a:lnTo>
                      <a:pt x="43" y="10"/>
                    </a:lnTo>
                    <a:lnTo>
                      <a:pt x="44" y="10"/>
                    </a:lnTo>
                    <a:lnTo>
                      <a:pt x="48" y="10"/>
                    </a:lnTo>
                    <a:lnTo>
                      <a:pt x="49" y="8"/>
                    </a:lnTo>
                    <a:lnTo>
                      <a:pt x="51" y="8"/>
                    </a:lnTo>
                    <a:lnTo>
                      <a:pt x="53" y="8"/>
                    </a:lnTo>
                    <a:lnTo>
                      <a:pt x="54" y="6"/>
                    </a:lnTo>
                    <a:lnTo>
                      <a:pt x="56" y="6"/>
                    </a:lnTo>
                    <a:lnTo>
                      <a:pt x="59" y="6"/>
                    </a:lnTo>
                    <a:lnTo>
                      <a:pt x="62" y="6"/>
                    </a:lnTo>
                    <a:lnTo>
                      <a:pt x="66" y="6"/>
                    </a:lnTo>
                    <a:lnTo>
                      <a:pt x="67" y="5"/>
                    </a:lnTo>
                    <a:lnTo>
                      <a:pt x="71" y="5"/>
                    </a:lnTo>
                    <a:lnTo>
                      <a:pt x="74" y="3"/>
                    </a:lnTo>
                    <a:lnTo>
                      <a:pt x="79" y="3"/>
                    </a:lnTo>
                    <a:lnTo>
                      <a:pt x="82" y="3"/>
                    </a:lnTo>
                    <a:lnTo>
                      <a:pt x="86" y="3"/>
                    </a:lnTo>
                    <a:lnTo>
                      <a:pt x="89" y="1"/>
                    </a:lnTo>
                    <a:lnTo>
                      <a:pt x="94" y="1"/>
                    </a:lnTo>
                    <a:lnTo>
                      <a:pt x="99" y="1"/>
                    </a:lnTo>
                    <a:lnTo>
                      <a:pt x="104" y="1"/>
                    </a:lnTo>
                    <a:lnTo>
                      <a:pt x="107" y="1"/>
                    </a:lnTo>
                    <a:lnTo>
                      <a:pt x="112" y="1"/>
                    </a:lnTo>
                    <a:lnTo>
                      <a:pt x="117" y="0"/>
                    </a:lnTo>
                    <a:lnTo>
                      <a:pt x="124" y="0"/>
                    </a:lnTo>
                    <a:lnTo>
                      <a:pt x="129" y="0"/>
                    </a:lnTo>
                    <a:lnTo>
                      <a:pt x="135" y="0"/>
                    </a:lnTo>
                    <a:lnTo>
                      <a:pt x="140" y="0"/>
                    </a:lnTo>
                    <a:lnTo>
                      <a:pt x="145" y="0"/>
                    </a:lnTo>
                    <a:lnTo>
                      <a:pt x="152" y="0"/>
                    </a:lnTo>
                    <a:lnTo>
                      <a:pt x="159" y="0"/>
                    </a:lnTo>
                    <a:lnTo>
                      <a:pt x="165" y="0"/>
                    </a:lnTo>
                    <a:lnTo>
                      <a:pt x="170" y="1"/>
                    </a:lnTo>
                    <a:lnTo>
                      <a:pt x="178" y="1"/>
                    </a:lnTo>
                    <a:lnTo>
                      <a:pt x="185" y="1"/>
                    </a:lnTo>
                    <a:lnTo>
                      <a:pt x="192" y="3"/>
                    </a:lnTo>
                    <a:lnTo>
                      <a:pt x="198" y="3"/>
                    </a:lnTo>
                    <a:lnTo>
                      <a:pt x="207" y="5"/>
                    </a:lnTo>
                    <a:lnTo>
                      <a:pt x="213" y="5"/>
                    </a:lnTo>
                    <a:lnTo>
                      <a:pt x="221" y="6"/>
                    </a:lnTo>
                    <a:lnTo>
                      <a:pt x="230" y="6"/>
                    </a:lnTo>
                    <a:lnTo>
                      <a:pt x="236" y="8"/>
                    </a:lnTo>
                    <a:lnTo>
                      <a:pt x="245" y="10"/>
                    </a:lnTo>
                    <a:lnTo>
                      <a:pt x="253" y="11"/>
                    </a:lnTo>
                    <a:lnTo>
                      <a:pt x="261" y="13"/>
                    </a:lnTo>
                    <a:lnTo>
                      <a:pt x="270" y="15"/>
                    </a:lnTo>
                    <a:lnTo>
                      <a:pt x="278" y="16"/>
                    </a:lnTo>
                    <a:lnTo>
                      <a:pt x="286" y="18"/>
                    </a:lnTo>
                    <a:lnTo>
                      <a:pt x="296" y="20"/>
                    </a:lnTo>
                    <a:lnTo>
                      <a:pt x="304" y="23"/>
                    </a:lnTo>
                    <a:lnTo>
                      <a:pt x="314" y="24"/>
                    </a:lnTo>
                    <a:lnTo>
                      <a:pt x="323" y="28"/>
                    </a:lnTo>
                    <a:lnTo>
                      <a:pt x="332" y="31"/>
                    </a:lnTo>
                    <a:lnTo>
                      <a:pt x="342" y="33"/>
                    </a:lnTo>
                    <a:lnTo>
                      <a:pt x="352" y="36"/>
                    </a:lnTo>
                    <a:lnTo>
                      <a:pt x="361" y="39"/>
                    </a:lnTo>
                    <a:lnTo>
                      <a:pt x="371" y="43"/>
                    </a:lnTo>
                    <a:lnTo>
                      <a:pt x="380" y="46"/>
                    </a:lnTo>
                    <a:lnTo>
                      <a:pt x="392" y="51"/>
                    </a:lnTo>
                    <a:lnTo>
                      <a:pt x="392" y="51"/>
                    </a:lnTo>
                    <a:lnTo>
                      <a:pt x="392" y="53"/>
                    </a:lnTo>
                    <a:lnTo>
                      <a:pt x="392" y="54"/>
                    </a:lnTo>
                    <a:lnTo>
                      <a:pt x="394" y="58"/>
                    </a:lnTo>
                    <a:lnTo>
                      <a:pt x="394" y="59"/>
                    </a:lnTo>
                    <a:lnTo>
                      <a:pt x="395" y="63"/>
                    </a:lnTo>
                    <a:lnTo>
                      <a:pt x="395" y="66"/>
                    </a:lnTo>
                    <a:lnTo>
                      <a:pt x="395" y="69"/>
                    </a:lnTo>
                    <a:lnTo>
                      <a:pt x="397" y="73"/>
                    </a:lnTo>
                    <a:lnTo>
                      <a:pt x="399" y="76"/>
                    </a:lnTo>
                    <a:lnTo>
                      <a:pt x="399" y="81"/>
                    </a:lnTo>
                    <a:lnTo>
                      <a:pt x="400" y="86"/>
                    </a:lnTo>
                    <a:lnTo>
                      <a:pt x="402" y="91"/>
                    </a:lnTo>
                    <a:lnTo>
                      <a:pt x="404" y="96"/>
                    </a:lnTo>
                    <a:lnTo>
                      <a:pt x="404" y="101"/>
                    </a:lnTo>
                    <a:lnTo>
                      <a:pt x="405" y="106"/>
                    </a:lnTo>
                    <a:lnTo>
                      <a:pt x="407" y="112"/>
                    </a:lnTo>
                    <a:lnTo>
                      <a:pt x="409" y="117"/>
                    </a:lnTo>
                    <a:lnTo>
                      <a:pt x="409" y="124"/>
                    </a:lnTo>
                    <a:lnTo>
                      <a:pt x="410" y="131"/>
                    </a:lnTo>
                    <a:lnTo>
                      <a:pt x="412" y="137"/>
                    </a:lnTo>
                    <a:lnTo>
                      <a:pt x="414" y="144"/>
                    </a:lnTo>
                    <a:lnTo>
                      <a:pt x="415" y="150"/>
                    </a:lnTo>
                    <a:lnTo>
                      <a:pt x="417" y="157"/>
                    </a:lnTo>
                    <a:lnTo>
                      <a:pt x="419" y="165"/>
                    </a:lnTo>
                    <a:lnTo>
                      <a:pt x="420" y="172"/>
                    </a:lnTo>
                    <a:lnTo>
                      <a:pt x="422" y="180"/>
                    </a:lnTo>
                    <a:lnTo>
                      <a:pt x="424" y="187"/>
                    </a:lnTo>
                    <a:lnTo>
                      <a:pt x="425" y="195"/>
                    </a:lnTo>
                    <a:lnTo>
                      <a:pt x="427" y="202"/>
                    </a:lnTo>
                    <a:lnTo>
                      <a:pt x="429" y="210"/>
                    </a:lnTo>
                    <a:lnTo>
                      <a:pt x="430" y="218"/>
                    </a:lnTo>
                    <a:lnTo>
                      <a:pt x="432" y="225"/>
                    </a:lnTo>
                    <a:lnTo>
                      <a:pt x="433" y="233"/>
                    </a:lnTo>
                    <a:lnTo>
                      <a:pt x="433" y="242"/>
                    </a:lnTo>
                    <a:lnTo>
                      <a:pt x="435" y="250"/>
                    </a:lnTo>
                    <a:lnTo>
                      <a:pt x="437" y="257"/>
                    </a:lnTo>
                    <a:lnTo>
                      <a:pt x="438" y="265"/>
                    </a:lnTo>
                    <a:lnTo>
                      <a:pt x="440" y="273"/>
                    </a:lnTo>
                    <a:lnTo>
                      <a:pt x="442" y="281"/>
                    </a:lnTo>
                    <a:lnTo>
                      <a:pt x="442" y="288"/>
                    </a:lnTo>
                    <a:lnTo>
                      <a:pt x="443" y="296"/>
                    </a:lnTo>
                    <a:lnTo>
                      <a:pt x="445" y="305"/>
                    </a:lnTo>
                    <a:lnTo>
                      <a:pt x="445" y="311"/>
                    </a:lnTo>
                    <a:lnTo>
                      <a:pt x="447" y="320"/>
                    </a:lnTo>
                    <a:lnTo>
                      <a:pt x="448" y="328"/>
                    </a:lnTo>
                    <a:lnTo>
                      <a:pt x="448" y="335"/>
                    </a:lnTo>
                    <a:lnTo>
                      <a:pt x="450" y="341"/>
                    </a:lnTo>
                    <a:lnTo>
                      <a:pt x="450" y="349"/>
                    </a:lnTo>
                    <a:lnTo>
                      <a:pt x="450" y="356"/>
                    </a:lnTo>
                    <a:lnTo>
                      <a:pt x="452" y="363"/>
                    </a:lnTo>
                    <a:lnTo>
                      <a:pt x="452" y="369"/>
                    </a:lnTo>
                    <a:lnTo>
                      <a:pt x="452" y="376"/>
                    </a:lnTo>
                    <a:lnTo>
                      <a:pt x="452" y="383"/>
                    </a:lnTo>
                    <a:lnTo>
                      <a:pt x="452" y="388"/>
                    </a:lnTo>
                    <a:lnTo>
                      <a:pt x="452" y="394"/>
                    </a:lnTo>
                    <a:lnTo>
                      <a:pt x="452" y="399"/>
                    </a:lnTo>
                    <a:lnTo>
                      <a:pt x="452" y="406"/>
                    </a:lnTo>
                    <a:lnTo>
                      <a:pt x="452" y="411"/>
                    </a:lnTo>
                    <a:lnTo>
                      <a:pt x="452" y="416"/>
                    </a:lnTo>
                    <a:lnTo>
                      <a:pt x="450" y="421"/>
                    </a:lnTo>
                    <a:lnTo>
                      <a:pt x="450" y="426"/>
                    </a:lnTo>
                    <a:lnTo>
                      <a:pt x="450" y="429"/>
                    </a:lnTo>
                    <a:lnTo>
                      <a:pt x="448" y="434"/>
                    </a:lnTo>
                    <a:lnTo>
                      <a:pt x="448" y="437"/>
                    </a:lnTo>
                    <a:lnTo>
                      <a:pt x="447" y="442"/>
                    </a:lnTo>
                    <a:lnTo>
                      <a:pt x="445" y="447"/>
                    </a:lnTo>
                    <a:lnTo>
                      <a:pt x="445" y="451"/>
                    </a:lnTo>
                    <a:lnTo>
                      <a:pt x="443" y="454"/>
                    </a:lnTo>
                    <a:lnTo>
                      <a:pt x="442" y="459"/>
                    </a:lnTo>
                    <a:lnTo>
                      <a:pt x="440" y="462"/>
                    </a:lnTo>
                    <a:lnTo>
                      <a:pt x="440" y="466"/>
                    </a:lnTo>
                    <a:lnTo>
                      <a:pt x="438" y="469"/>
                    </a:lnTo>
                    <a:lnTo>
                      <a:pt x="437" y="472"/>
                    </a:lnTo>
                    <a:lnTo>
                      <a:pt x="435" y="475"/>
                    </a:lnTo>
                    <a:lnTo>
                      <a:pt x="433" y="479"/>
                    </a:lnTo>
                    <a:lnTo>
                      <a:pt x="432" y="482"/>
                    </a:lnTo>
                    <a:lnTo>
                      <a:pt x="430" y="485"/>
                    </a:lnTo>
                    <a:lnTo>
                      <a:pt x="429" y="489"/>
                    </a:lnTo>
                    <a:lnTo>
                      <a:pt x="427" y="492"/>
                    </a:lnTo>
                    <a:lnTo>
                      <a:pt x="425" y="494"/>
                    </a:lnTo>
                    <a:lnTo>
                      <a:pt x="424" y="497"/>
                    </a:lnTo>
                    <a:lnTo>
                      <a:pt x="422" y="500"/>
                    </a:lnTo>
                    <a:lnTo>
                      <a:pt x="420" y="504"/>
                    </a:lnTo>
                    <a:lnTo>
                      <a:pt x="419" y="505"/>
                    </a:lnTo>
                    <a:lnTo>
                      <a:pt x="417" y="509"/>
                    </a:lnTo>
                    <a:lnTo>
                      <a:pt x="415" y="510"/>
                    </a:lnTo>
                    <a:lnTo>
                      <a:pt x="412" y="514"/>
                    </a:lnTo>
                    <a:lnTo>
                      <a:pt x="410" y="515"/>
                    </a:lnTo>
                    <a:lnTo>
                      <a:pt x="409" y="519"/>
                    </a:lnTo>
                    <a:lnTo>
                      <a:pt x="407" y="520"/>
                    </a:lnTo>
                    <a:lnTo>
                      <a:pt x="405" y="522"/>
                    </a:lnTo>
                    <a:lnTo>
                      <a:pt x="404" y="525"/>
                    </a:lnTo>
                    <a:lnTo>
                      <a:pt x="402" y="527"/>
                    </a:lnTo>
                    <a:lnTo>
                      <a:pt x="400" y="529"/>
                    </a:lnTo>
                    <a:lnTo>
                      <a:pt x="397" y="530"/>
                    </a:lnTo>
                    <a:lnTo>
                      <a:pt x="395" y="532"/>
                    </a:lnTo>
                    <a:lnTo>
                      <a:pt x="394" y="535"/>
                    </a:lnTo>
                    <a:lnTo>
                      <a:pt x="392" y="535"/>
                    </a:lnTo>
                    <a:lnTo>
                      <a:pt x="389" y="538"/>
                    </a:lnTo>
                    <a:lnTo>
                      <a:pt x="387" y="540"/>
                    </a:lnTo>
                    <a:lnTo>
                      <a:pt x="385" y="542"/>
                    </a:lnTo>
                    <a:lnTo>
                      <a:pt x="384" y="542"/>
                    </a:lnTo>
                    <a:lnTo>
                      <a:pt x="382" y="543"/>
                    </a:lnTo>
                    <a:lnTo>
                      <a:pt x="380" y="545"/>
                    </a:lnTo>
                    <a:lnTo>
                      <a:pt x="379" y="547"/>
                    </a:lnTo>
                    <a:lnTo>
                      <a:pt x="376" y="548"/>
                    </a:lnTo>
                    <a:lnTo>
                      <a:pt x="374" y="550"/>
                    </a:lnTo>
                    <a:lnTo>
                      <a:pt x="372" y="550"/>
                    </a:lnTo>
                    <a:lnTo>
                      <a:pt x="371" y="552"/>
                    </a:lnTo>
                    <a:lnTo>
                      <a:pt x="369" y="553"/>
                    </a:lnTo>
                    <a:lnTo>
                      <a:pt x="367" y="553"/>
                    </a:lnTo>
                    <a:lnTo>
                      <a:pt x="366" y="555"/>
                    </a:lnTo>
                    <a:lnTo>
                      <a:pt x="364" y="557"/>
                    </a:lnTo>
                    <a:lnTo>
                      <a:pt x="361" y="558"/>
                    </a:lnTo>
                    <a:lnTo>
                      <a:pt x="357" y="560"/>
                    </a:lnTo>
                    <a:lnTo>
                      <a:pt x="356" y="562"/>
                    </a:lnTo>
                    <a:lnTo>
                      <a:pt x="352" y="563"/>
                    </a:lnTo>
                    <a:lnTo>
                      <a:pt x="351" y="563"/>
                    </a:lnTo>
                    <a:lnTo>
                      <a:pt x="349" y="565"/>
                    </a:lnTo>
                    <a:lnTo>
                      <a:pt x="346" y="567"/>
                    </a:lnTo>
                    <a:lnTo>
                      <a:pt x="344" y="567"/>
                    </a:lnTo>
                    <a:lnTo>
                      <a:pt x="342" y="568"/>
                    </a:lnTo>
                    <a:lnTo>
                      <a:pt x="342" y="572"/>
                    </a:lnTo>
                    <a:lnTo>
                      <a:pt x="341" y="573"/>
                    </a:lnTo>
                    <a:lnTo>
                      <a:pt x="339" y="575"/>
                    </a:lnTo>
                    <a:lnTo>
                      <a:pt x="339" y="578"/>
                    </a:lnTo>
                    <a:lnTo>
                      <a:pt x="339" y="582"/>
                    </a:lnTo>
                    <a:lnTo>
                      <a:pt x="337" y="583"/>
                    </a:lnTo>
                    <a:lnTo>
                      <a:pt x="337" y="587"/>
                    </a:lnTo>
                    <a:lnTo>
                      <a:pt x="337" y="590"/>
                    </a:lnTo>
                    <a:lnTo>
                      <a:pt x="337" y="593"/>
                    </a:lnTo>
                    <a:lnTo>
                      <a:pt x="337" y="595"/>
                    </a:lnTo>
                    <a:lnTo>
                      <a:pt x="337" y="598"/>
                    </a:lnTo>
                    <a:lnTo>
                      <a:pt x="337" y="600"/>
                    </a:lnTo>
                    <a:lnTo>
                      <a:pt x="337" y="603"/>
                    </a:lnTo>
                    <a:lnTo>
                      <a:pt x="337" y="603"/>
                    </a:lnTo>
                    <a:lnTo>
                      <a:pt x="337" y="606"/>
                    </a:lnTo>
                    <a:lnTo>
                      <a:pt x="337" y="608"/>
                    </a:lnTo>
                    <a:lnTo>
                      <a:pt x="337" y="611"/>
                    </a:lnTo>
                    <a:lnTo>
                      <a:pt x="337" y="615"/>
                    </a:lnTo>
                    <a:lnTo>
                      <a:pt x="337" y="618"/>
                    </a:lnTo>
                    <a:lnTo>
                      <a:pt x="337" y="620"/>
                    </a:lnTo>
                    <a:lnTo>
                      <a:pt x="339" y="623"/>
                    </a:lnTo>
                    <a:lnTo>
                      <a:pt x="339" y="626"/>
                    </a:lnTo>
                    <a:lnTo>
                      <a:pt x="339" y="628"/>
                    </a:lnTo>
                    <a:lnTo>
                      <a:pt x="339" y="630"/>
                    </a:lnTo>
                    <a:lnTo>
                      <a:pt x="341" y="633"/>
                    </a:lnTo>
                    <a:lnTo>
                      <a:pt x="341" y="633"/>
                    </a:lnTo>
                    <a:lnTo>
                      <a:pt x="341" y="636"/>
                    </a:lnTo>
                    <a:lnTo>
                      <a:pt x="341" y="638"/>
                    </a:lnTo>
                    <a:lnTo>
                      <a:pt x="341" y="638"/>
                    </a:lnTo>
                    <a:lnTo>
                      <a:pt x="150" y="633"/>
                    </a:lnTo>
                    <a:lnTo>
                      <a:pt x="150" y="631"/>
                    </a:lnTo>
                    <a:lnTo>
                      <a:pt x="150" y="630"/>
                    </a:lnTo>
                    <a:lnTo>
                      <a:pt x="152" y="628"/>
                    </a:lnTo>
                    <a:lnTo>
                      <a:pt x="154" y="625"/>
                    </a:lnTo>
                    <a:lnTo>
                      <a:pt x="154" y="623"/>
                    </a:lnTo>
                    <a:lnTo>
                      <a:pt x="155" y="620"/>
                    </a:lnTo>
                    <a:lnTo>
                      <a:pt x="155" y="618"/>
                    </a:lnTo>
                    <a:lnTo>
                      <a:pt x="157" y="616"/>
                    </a:lnTo>
                    <a:lnTo>
                      <a:pt x="157" y="613"/>
                    </a:lnTo>
                    <a:lnTo>
                      <a:pt x="159" y="611"/>
                    </a:lnTo>
                    <a:lnTo>
                      <a:pt x="159" y="608"/>
                    </a:lnTo>
                    <a:lnTo>
                      <a:pt x="160" y="606"/>
                    </a:lnTo>
                    <a:lnTo>
                      <a:pt x="160" y="603"/>
                    </a:lnTo>
                    <a:lnTo>
                      <a:pt x="160" y="600"/>
                    </a:lnTo>
                    <a:lnTo>
                      <a:pt x="160" y="596"/>
                    </a:lnTo>
                    <a:lnTo>
                      <a:pt x="162" y="595"/>
                    </a:lnTo>
                    <a:lnTo>
                      <a:pt x="162" y="592"/>
                    </a:lnTo>
                    <a:lnTo>
                      <a:pt x="162" y="588"/>
                    </a:lnTo>
                    <a:lnTo>
                      <a:pt x="162" y="585"/>
                    </a:lnTo>
                    <a:lnTo>
                      <a:pt x="162" y="582"/>
                    </a:lnTo>
                    <a:lnTo>
                      <a:pt x="162" y="580"/>
                    </a:lnTo>
                    <a:lnTo>
                      <a:pt x="160" y="577"/>
                    </a:lnTo>
                    <a:lnTo>
                      <a:pt x="160" y="573"/>
                    </a:lnTo>
                    <a:lnTo>
                      <a:pt x="160" y="570"/>
                    </a:lnTo>
                    <a:lnTo>
                      <a:pt x="159" y="568"/>
                    </a:lnTo>
                    <a:lnTo>
                      <a:pt x="157" y="565"/>
                    </a:lnTo>
                    <a:lnTo>
                      <a:pt x="155" y="562"/>
                    </a:lnTo>
                    <a:lnTo>
                      <a:pt x="154" y="560"/>
                    </a:lnTo>
                    <a:lnTo>
                      <a:pt x="152" y="557"/>
                    </a:lnTo>
                    <a:lnTo>
                      <a:pt x="149" y="555"/>
                    </a:lnTo>
                    <a:lnTo>
                      <a:pt x="147" y="553"/>
                    </a:lnTo>
                    <a:lnTo>
                      <a:pt x="145" y="552"/>
                    </a:lnTo>
                    <a:lnTo>
                      <a:pt x="144" y="552"/>
                    </a:lnTo>
                    <a:lnTo>
                      <a:pt x="142" y="550"/>
                    </a:lnTo>
                    <a:lnTo>
                      <a:pt x="140" y="548"/>
                    </a:lnTo>
                    <a:lnTo>
                      <a:pt x="137" y="548"/>
                    </a:lnTo>
                    <a:lnTo>
                      <a:pt x="135" y="547"/>
                    </a:lnTo>
                    <a:lnTo>
                      <a:pt x="134" y="545"/>
                    </a:lnTo>
                    <a:lnTo>
                      <a:pt x="130" y="543"/>
                    </a:lnTo>
                    <a:lnTo>
                      <a:pt x="129" y="543"/>
                    </a:lnTo>
                    <a:lnTo>
                      <a:pt x="125" y="542"/>
                    </a:lnTo>
                    <a:lnTo>
                      <a:pt x="124" y="540"/>
                    </a:lnTo>
                    <a:lnTo>
                      <a:pt x="120" y="538"/>
                    </a:lnTo>
                    <a:lnTo>
                      <a:pt x="117" y="537"/>
                    </a:lnTo>
                    <a:lnTo>
                      <a:pt x="115" y="535"/>
                    </a:lnTo>
                    <a:lnTo>
                      <a:pt x="112" y="535"/>
                    </a:lnTo>
                    <a:lnTo>
                      <a:pt x="109" y="532"/>
                    </a:lnTo>
                    <a:lnTo>
                      <a:pt x="107" y="532"/>
                    </a:lnTo>
                    <a:lnTo>
                      <a:pt x="104" y="530"/>
                    </a:lnTo>
                    <a:lnTo>
                      <a:pt x="101" y="529"/>
                    </a:lnTo>
                    <a:lnTo>
                      <a:pt x="97" y="525"/>
                    </a:lnTo>
                    <a:lnTo>
                      <a:pt x="96" y="524"/>
                    </a:lnTo>
                    <a:lnTo>
                      <a:pt x="92" y="522"/>
                    </a:lnTo>
                    <a:lnTo>
                      <a:pt x="89" y="520"/>
                    </a:lnTo>
                    <a:lnTo>
                      <a:pt x="86" y="519"/>
                    </a:lnTo>
                    <a:lnTo>
                      <a:pt x="82" y="517"/>
                    </a:lnTo>
                    <a:lnTo>
                      <a:pt x="79" y="514"/>
                    </a:lnTo>
                    <a:lnTo>
                      <a:pt x="77" y="512"/>
                    </a:lnTo>
                    <a:lnTo>
                      <a:pt x="74" y="509"/>
                    </a:lnTo>
                    <a:lnTo>
                      <a:pt x="71" y="507"/>
                    </a:lnTo>
                    <a:lnTo>
                      <a:pt x="67" y="504"/>
                    </a:lnTo>
                    <a:lnTo>
                      <a:pt x="64" y="502"/>
                    </a:lnTo>
                    <a:lnTo>
                      <a:pt x="61" y="499"/>
                    </a:lnTo>
                    <a:lnTo>
                      <a:pt x="58" y="495"/>
                    </a:lnTo>
                    <a:lnTo>
                      <a:pt x="54" y="492"/>
                    </a:lnTo>
                    <a:lnTo>
                      <a:pt x="53" y="490"/>
                    </a:lnTo>
                    <a:lnTo>
                      <a:pt x="49" y="487"/>
                    </a:lnTo>
                    <a:lnTo>
                      <a:pt x="46" y="484"/>
                    </a:lnTo>
                    <a:lnTo>
                      <a:pt x="44" y="479"/>
                    </a:lnTo>
                    <a:lnTo>
                      <a:pt x="41" y="475"/>
                    </a:lnTo>
                    <a:lnTo>
                      <a:pt x="38" y="472"/>
                    </a:lnTo>
                    <a:lnTo>
                      <a:pt x="36" y="469"/>
                    </a:lnTo>
                    <a:lnTo>
                      <a:pt x="33" y="464"/>
                    </a:lnTo>
                    <a:lnTo>
                      <a:pt x="31" y="461"/>
                    </a:lnTo>
                    <a:lnTo>
                      <a:pt x="28" y="456"/>
                    </a:lnTo>
                    <a:lnTo>
                      <a:pt x="26" y="451"/>
                    </a:lnTo>
                    <a:lnTo>
                      <a:pt x="23" y="447"/>
                    </a:lnTo>
                    <a:lnTo>
                      <a:pt x="21" y="442"/>
                    </a:lnTo>
                    <a:lnTo>
                      <a:pt x="19" y="437"/>
                    </a:lnTo>
                    <a:lnTo>
                      <a:pt x="18" y="432"/>
                    </a:lnTo>
                    <a:lnTo>
                      <a:pt x="16" y="427"/>
                    </a:lnTo>
                    <a:lnTo>
                      <a:pt x="14" y="422"/>
                    </a:lnTo>
                    <a:lnTo>
                      <a:pt x="13" y="416"/>
                    </a:lnTo>
                    <a:lnTo>
                      <a:pt x="11" y="411"/>
                    </a:lnTo>
                    <a:lnTo>
                      <a:pt x="9" y="404"/>
                    </a:lnTo>
                    <a:lnTo>
                      <a:pt x="8" y="399"/>
                    </a:lnTo>
                    <a:lnTo>
                      <a:pt x="6" y="393"/>
                    </a:lnTo>
                    <a:lnTo>
                      <a:pt x="6" y="386"/>
                    </a:lnTo>
                    <a:lnTo>
                      <a:pt x="5" y="379"/>
                    </a:lnTo>
                    <a:lnTo>
                      <a:pt x="5" y="373"/>
                    </a:lnTo>
                    <a:lnTo>
                      <a:pt x="3" y="366"/>
                    </a:lnTo>
                    <a:lnTo>
                      <a:pt x="3" y="358"/>
                    </a:lnTo>
                    <a:lnTo>
                      <a:pt x="1" y="351"/>
                    </a:lnTo>
                    <a:lnTo>
                      <a:pt x="1" y="344"/>
                    </a:lnTo>
                    <a:lnTo>
                      <a:pt x="1" y="336"/>
                    </a:lnTo>
                    <a:lnTo>
                      <a:pt x="0" y="330"/>
                    </a:lnTo>
                    <a:lnTo>
                      <a:pt x="0" y="321"/>
                    </a:lnTo>
                    <a:lnTo>
                      <a:pt x="0" y="315"/>
                    </a:lnTo>
                    <a:lnTo>
                      <a:pt x="0" y="306"/>
                    </a:lnTo>
                    <a:lnTo>
                      <a:pt x="0" y="298"/>
                    </a:lnTo>
                    <a:lnTo>
                      <a:pt x="0" y="291"/>
                    </a:lnTo>
                    <a:lnTo>
                      <a:pt x="1" y="283"/>
                    </a:lnTo>
                    <a:lnTo>
                      <a:pt x="1" y="276"/>
                    </a:lnTo>
                    <a:lnTo>
                      <a:pt x="1" y="268"/>
                    </a:lnTo>
                    <a:lnTo>
                      <a:pt x="1" y="260"/>
                    </a:lnTo>
                    <a:lnTo>
                      <a:pt x="3" y="253"/>
                    </a:lnTo>
                    <a:lnTo>
                      <a:pt x="3" y="245"/>
                    </a:lnTo>
                    <a:lnTo>
                      <a:pt x="3" y="238"/>
                    </a:lnTo>
                    <a:lnTo>
                      <a:pt x="5" y="230"/>
                    </a:lnTo>
                    <a:lnTo>
                      <a:pt x="5" y="223"/>
                    </a:lnTo>
                    <a:lnTo>
                      <a:pt x="5" y="215"/>
                    </a:lnTo>
                    <a:lnTo>
                      <a:pt x="6" y="207"/>
                    </a:lnTo>
                    <a:lnTo>
                      <a:pt x="6" y="200"/>
                    </a:lnTo>
                    <a:lnTo>
                      <a:pt x="8" y="192"/>
                    </a:lnTo>
                    <a:lnTo>
                      <a:pt x="8" y="185"/>
                    </a:lnTo>
                    <a:lnTo>
                      <a:pt x="9" y="179"/>
                    </a:lnTo>
                    <a:lnTo>
                      <a:pt x="11" y="170"/>
                    </a:lnTo>
                    <a:lnTo>
                      <a:pt x="11" y="164"/>
                    </a:lnTo>
                    <a:lnTo>
                      <a:pt x="13" y="157"/>
                    </a:lnTo>
                    <a:lnTo>
                      <a:pt x="13" y="150"/>
                    </a:lnTo>
                    <a:lnTo>
                      <a:pt x="14" y="142"/>
                    </a:lnTo>
                    <a:lnTo>
                      <a:pt x="16" y="136"/>
                    </a:lnTo>
                    <a:lnTo>
                      <a:pt x="16" y="129"/>
                    </a:lnTo>
                    <a:lnTo>
                      <a:pt x="18" y="122"/>
                    </a:lnTo>
                    <a:lnTo>
                      <a:pt x="19" y="116"/>
                    </a:lnTo>
                    <a:lnTo>
                      <a:pt x="21" y="109"/>
                    </a:lnTo>
                    <a:lnTo>
                      <a:pt x="21" y="104"/>
                    </a:lnTo>
                    <a:lnTo>
                      <a:pt x="23" y="97"/>
                    </a:lnTo>
                    <a:lnTo>
                      <a:pt x="23" y="91"/>
                    </a:lnTo>
                    <a:lnTo>
                      <a:pt x="24" y="86"/>
                    </a:lnTo>
                    <a:lnTo>
                      <a:pt x="26" y="81"/>
                    </a:lnTo>
                    <a:lnTo>
                      <a:pt x="26" y="74"/>
                    </a:lnTo>
                    <a:lnTo>
                      <a:pt x="28" y="69"/>
                    </a:lnTo>
                    <a:lnTo>
                      <a:pt x="29" y="64"/>
                    </a:lnTo>
                    <a:lnTo>
                      <a:pt x="29" y="59"/>
                    </a:lnTo>
                    <a:lnTo>
                      <a:pt x="31" y="54"/>
                    </a:lnTo>
                    <a:lnTo>
                      <a:pt x="31" y="51"/>
                    </a:lnTo>
                    <a:lnTo>
                      <a:pt x="33" y="46"/>
                    </a:lnTo>
                    <a:lnTo>
                      <a:pt x="34" y="41"/>
                    </a:lnTo>
                    <a:lnTo>
                      <a:pt x="34" y="38"/>
                    </a:lnTo>
                    <a:lnTo>
                      <a:pt x="34" y="34"/>
                    </a:lnTo>
                    <a:lnTo>
                      <a:pt x="36" y="31"/>
                    </a:lnTo>
                    <a:lnTo>
                      <a:pt x="36" y="28"/>
                    </a:lnTo>
                    <a:lnTo>
                      <a:pt x="38" y="24"/>
                    </a:lnTo>
                    <a:lnTo>
                      <a:pt x="38" y="23"/>
                    </a:lnTo>
                    <a:lnTo>
                      <a:pt x="39" y="20"/>
                    </a:lnTo>
                    <a:lnTo>
                      <a:pt x="39" y="18"/>
                    </a:lnTo>
                    <a:lnTo>
                      <a:pt x="39" y="16"/>
                    </a:lnTo>
                    <a:lnTo>
                      <a:pt x="39" y="15"/>
                    </a:lnTo>
                    <a:lnTo>
                      <a:pt x="41" y="13"/>
                    </a:lnTo>
                    <a:lnTo>
                      <a:pt x="41" y="11"/>
                    </a:lnTo>
                    <a:lnTo>
                      <a:pt x="41" y="11"/>
                    </a:lnTo>
                    <a:lnTo>
                      <a:pt x="41" y="11"/>
                    </a:lnTo>
                    <a:close/>
                  </a:path>
                </a:pathLst>
              </a:custGeom>
              <a:solidFill>
                <a:srgbClr val="F5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2" name="Freeform 58"/>
              <p:cNvSpPr>
                <a:spLocks/>
              </p:cNvSpPr>
              <p:nvPr/>
            </p:nvSpPr>
            <p:spPr bwMode="auto">
              <a:xfrm>
                <a:off x="4874" y="1540"/>
                <a:ext cx="32" cy="1143"/>
              </a:xfrm>
              <a:custGeom>
                <a:avLst/>
                <a:gdLst>
                  <a:gd name="T0" fmla="*/ 0 w 65"/>
                  <a:gd name="T1" fmla="*/ 2286 h 2286"/>
                  <a:gd name="T2" fmla="*/ 65 w 65"/>
                  <a:gd name="T3" fmla="*/ 2286 h 2286"/>
                  <a:gd name="T4" fmla="*/ 65 w 65"/>
                  <a:gd name="T5" fmla="*/ 0 h 2286"/>
                  <a:gd name="T6" fmla="*/ 0 w 65"/>
                  <a:gd name="T7" fmla="*/ 0 h 2286"/>
                  <a:gd name="T8" fmla="*/ 0 w 65"/>
                  <a:gd name="T9" fmla="*/ 2286 h 2286"/>
                  <a:gd name="T10" fmla="*/ 0 w 65"/>
                  <a:gd name="T11" fmla="*/ 2286 h 2286"/>
                </a:gdLst>
                <a:ahLst/>
                <a:cxnLst>
                  <a:cxn ang="0">
                    <a:pos x="T0" y="T1"/>
                  </a:cxn>
                  <a:cxn ang="0">
                    <a:pos x="T2" y="T3"/>
                  </a:cxn>
                  <a:cxn ang="0">
                    <a:pos x="T4" y="T5"/>
                  </a:cxn>
                  <a:cxn ang="0">
                    <a:pos x="T6" y="T7"/>
                  </a:cxn>
                  <a:cxn ang="0">
                    <a:pos x="T8" y="T9"/>
                  </a:cxn>
                  <a:cxn ang="0">
                    <a:pos x="T10" y="T11"/>
                  </a:cxn>
                </a:cxnLst>
                <a:rect l="0" t="0" r="r" b="b"/>
                <a:pathLst>
                  <a:path w="65" h="2286">
                    <a:moveTo>
                      <a:pt x="0" y="2286"/>
                    </a:moveTo>
                    <a:lnTo>
                      <a:pt x="65" y="2286"/>
                    </a:lnTo>
                    <a:lnTo>
                      <a:pt x="65" y="0"/>
                    </a:lnTo>
                    <a:lnTo>
                      <a:pt x="0" y="0"/>
                    </a:lnTo>
                    <a:lnTo>
                      <a:pt x="0" y="2286"/>
                    </a:lnTo>
                    <a:lnTo>
                      <a:pt x="0" y="22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3" name="Freeform 59"/>
              <p:cNvSpPr>
                <a:spLocks/>
              </p:cNvSpPr>
              <p:nvPr/>
            </p:nvSpPr>
            <p:spPr bwMode="auto">
              <a:xfrm>
                <a:off x="4814" y="1522"/>
                <a:ext cx="92" cy="46"/>
              </a:xfrm>
              <a:custGeom>
                <a:avLst/>
                <a:gdLst>
                  <a:gd name="T0" fmla="*/ 0 w 184"/>
                  <a:gd name="T1" fmla="*/ 25 h 93"/>
                  <a:gd name="T2" fmla="*/ 2 w 184"/>
                  <a:gd name="T3" fmla="*/ 22 h 93"/>
                  <a:gd name="T4" fmla="*/ 7 w 184"/>
                  <a:gd name="T5" fmla="*/ 18 h 93"/>
                  <a:gd name="T6" fmla="*/ 13 w 184"/>
                  <a:gd name="T7" fmla="*/ 15 h 93"/>
                  <a:gd name="T8" fmla="*/ 20 w 184"/>
                  <a:gd name="T9" fmla="*/ 12 h 93"/>
                  <a:gd name="T10" fmla="*/ 28 w 184"/>
                  <a:gd name="T11" fmla="*/ 10 h 93"/>
                  <a:gd name="T12" fmla="*/ 33 w 184"/>
                  <a:gd name="T13" fmla="*/ 8 h 93"/>
                  <a:gd name="T14" fmla="*/ 40 w 184"/>
                  <a:gd name="T15" fmla="*/ 7 h 93"/>
                  <a:gd name="T16" fmla="*/ 45 w 184"/>
                  <a:gd name="T17" fmla="*/ 5 h 93"/>
                  <a:gd name="T18" fmla="*/ 53 w 184"/>
                  <a:gd name="T19" fmla="*/ 5 h 93"/>
                  <a:gd name="T20" fmla="*/ 60 w 184"/>
                  <a:gd name="T21" fmla="*/ 3 h 93"/>
                  <a:gd name="T22" fmla="*/ 68 w 184"/>
                  <a:gd name="T23" fmla="*/ 2 h 93"/>
                  <a:gd name="T24" fmla="*/ 76 w 184"/>
                  <a:gd name="T25" fmla="*/ 2 h 93"/>
                  <a:gd name="T26" fmla="*/ 86 w 184"/>
                  <a:gd name="T27" fmla="*/ 2 h 93"/>
                  <a:gd name="T28" fmla="*/ 94 w 184"/>
                  <a:gd name="T29" fmla="*/ 0 h 93"/>
                  <a:gd name="T30" fmla="*/ 103 w 184"/>
                  <a:gd name="T31" fmla="*/ 0 h 93"/>
                  <a:gd name="T32" fmla="*/ 109 w 184"/>
                  <a:gd name="T33" fmla="*/ 2 h 93"/>
                  <a:gd name="T34" fmla="*/ 118 w 184"/>
                  <a:gd name="T35" fmla="*/ 2 h 93"/>
                  <a:gd name="T36" fmla="*/ 124 w 184"/>
                  <a:gd name="T37" fmla="*/ 3 h 93"/>
                  <a:gd name="T38" fmla="*/ 131 w 184"/>
                  <a:gd name="T39" fmla="*/ 5 h 93"/>
                  <a:gd name="T40" fmla="*/ 137 w 184"/>
                  <a:gd name="T41" fmla="*/ 7 h 93"/>
                  <a:gd name="T42" fmla="*/ 144 w 184"/>
                  <a:gd name="T43" fmla="*/ 8 h 93"/>
                  <a:gd name="T44" fmla="*/ 149 w 184"/>
                  <a:gd name="T45" fmla="*/ 10 h 93"/>
                  <a:gd name="T46" fmla="*/ 154 w 184"/>
                  <a:gd name="T47" fmla="*/ 12 h 93"/>
                  <a:gd name="T48" fmla="*/ 162 w 184"/>
                  <a:gd name="T49" fmla="*/ 15 h 93"/>
                  <a:gd name="T50" fmla="*/ 169 w 184"/>
                  <a:gd name="T51" fmla="*/ 20 h 93"/>
                  <a:gd name="T52" fmla="*/ 176 w 184"/>
                  <a:gd name="T53" fmla="*/ 23 h 93"/>
                  <a:gd name="T54" fmla="*/ 182 w 184"/>
                  <a:gd name="T55" fmla="*/ 27 h 93"/>
                  <a:gd name="T56" fmla="*/ 182 w 184"/>
                  <a:gd name="T57" fmla="*/ 88 h 93"/>
                  <a:gd name="T58" fmla="*/ 177 w 184"/>
                  <a:gd name="T59" fmla="*/ 85 h 93"/>
                  <a:gd name="T60" fmla="*/ 172 w 184"/>
                  <a:gd name="T61" fmla="*/ 83 h 93"/>
                  <a:gd name="T62" fmla="*/ 166 w 184"/>
                  <a:gd name="T63" fmla="*/ 80 h 93"/>
                  <a:gd name="T64" fmla="*/ 156 w 184"/>
                  <a:gd name="T65" fmla="*/ 76 h 93"/>
                  <a:gd name="T66" fmla="*/ 149 w 184"/>
                  <a:gd name="T67" fmla="*/ 73 h 93"/>
                  <a:gd name="T68" fmla="*/ 144 w 184"/>
                  <a:gd name="T69" fmla="*/ 71 h 93"/>
                  <a:gd name="T70" fmla="*/ 139 w 184"/>
                  <a:gd name="T71" fmla="*/ 70 h 93"/>
                  <a:gd name="T72" fmla="*/ 133 w 184"/>
                  <a:gd name="T73" fmla="*/ 68 h 93"/>
                  <a:gd name="T74" fmla="*/ 126 w 184"/>
                  <a:gd name="T75" fmla="*/ 66 h 93"/>
                  <a:gd name="T76" fmla="*/ 119 w 184"/>
                  <a:gd name="T77" fmla="*/ 66 h 93"/>
                  <a:gd name="T78" fmla="*/ 113 w 184"/>
                  <a:gd name="T79" fmla="*/ 65 h 93"/>
                  <a:gd name="T80" fmla="*/ 106 w 184"/>
                  <a:gd name="T81" fmla="*/ 63 h 93"/>
                  <a:gd name="T82" fmla="*/ 99 w 184"/>
                  <a:gd name="T83" fmla="*/ 63 h 93"/>
                  <a:gd name="T84" fmla="*/ 91 w 184"/>
                  <a:gd name="T85" fmla="*/ 63 h 93"/>
                  <a:gd name="T86" fmla="*/ 84 w 184"/>
                  <a:gd name="T87" fmla="*/ 63 h 93"/>
                  <a:gd name="T88" fmla="*/ 78 w 184"/>
                  <a:gd name="T89" fmla="*/ 63 h 93"/>
                  <a:gd name="T90" fmla="*/ 70 w 184"/>
                  <a:gd name="T91" fmla="*/ 65 h 93"/>
                  <a:gd name="T92" fmla="*/ 63 w 184"/>
                  <a:gd name="T93" fmla="*/ 65 h 93"/>
                  <a:gd name="T94" fmla="*/ 56 w 184"/>
                  <a:gd name="T95" fmla="*/ 66 h 93"/>
                  <a:gd name="T96" fmla="*/ 50 w 184"/>
                  <a:gd name="T97" fmla="*/ 68 h 93"/>
                  <a:gd name="T98" fmla="*/ 43 w 184"/>
                  <a:gd name="T99" fmla="*/ 70 h 93"/>
                  <a:gd name="T100" fmla="*/ 38 w 184"/>
                  <a:gd name="T101" fmla="*/ 71 h 93"/>
                  <a:gd name="T102" fmla="*/ 33 w 184"/>
                  <a:gd name="T103" fmla="*/ 73 h 93"/>
                  <a:gd name="T104" fmla="*/ 28 w 184"/>
                  <a:gd name="T105" fmla="*/ 75 h 93"/>
                  <a:gd name="T106" fmla="*/ 20 w 184"/>
                  <a:gd name="T107" fmla="*/ 78 h 93"/>
                  <a:gd name="T108" fmla="*/ 12 w 184"/>
                  <a:gd name="T109" fmla="*/ 81 h 93"/>
                  <a:gd name="T110" fmla="*/ 7 w 184"/>
                  <a:gd name="T111" fmla="*/ 86 h 93"/>
                  <a:gd name="T112" fmla="*/ 0 w 184"/>
                  <a:gd name="T113" fmla="*/ 90 h 93"/>
                  <a:gd name="T114" fmla="*/ 0 w 184"/>
                  <a:gd name="T11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93">
                    <a:moveTo>
                      <a:pt x="0" y="25"/>
                    </a:moveTo>
                    <a:lnTo>
                      <a:pt x="0" y="25"/>
                    </a:lnTo>
                    <a:lnTo>
                      <a:pt x="0" y="25"/>
                    </a:lnTo>
                    <a:lnTo>
                      <a:pt x="0" y="23"/>
                    </a:lnTo>
                    <a:lnTo>
                      <a:pt x="2" y="22"/>
                    </a:lnTo>
                    <a:lnTo>
                      <a:pt x="2" y="22"/>
                    </a:lnTo>
                    <a:lnTo>
                      <a:pt x="3" y="20"/>
                    </a:lnTo>
                    <a:lnTo>
                      <a:pt x="5" y="20"/>
                    </a:lnTo>
                    <a:lnTo>
                      <a:pt x="7" y="18"/>
                    </a:lnTo>
                    <a:lnTo>
                      <a:pt x="8" y="17"/>
                    </a:lnTo>
                    <a:lnTo>
                      <a:pt x="10" y="17"/>
                    </a:lnTo>
                    <a:lnTo>
                      <a:pt x="13" y="15"/>
                    </a:lnTo>
                    <a:lnTo>
                      <a:pt x="15" y="15"/>
                    </a:lnTo>
                    <a:lnTo>
                      <a:pt x="18" y="13"/>
                    </a:lnTo>
                    <a:lnTo>
                      <a:pt x="20" y="12"/>
                    </a:lnTo>
                    <a:lnTo>
                      <a:pt x="23" y="12"/>
                    </a:lnTo>
                    <a:lnTo>
                      <a:pt x="27" y="10"/>
                    </a:lnTo>
                    <a:lnTo>
                      <a:pt x="28" y="10"/>
                    </a:lnTo>
                    <a:lnTo>
                      <a:pt x="30" y="8"/>
                    </a:lnTo>
                    <a:lnTo>
                      <a:pt x="31" y="8"/>
                    </a:lnTo>
                    <a:lnTo>
                      <a:pt x="33" y="8"/>
                    </a:lnTo>
                    <a:lnTo>
                      <a:pt x="35" y="8"/>
                    </a:lnTo>
                    <a:lnTo>
                      <a:pt x="36" y="7"/>
                    </a:lnTo>
                    <a:lnTo>
                      <a:pt x="40" y="7"/>
                    </a:lnTo>
                    <a:lnTo>
                      <a:pt x="41" y="7"/>
                    </a:lnTo>
                    <a:lnTo>
                      <a:pt x="43" y="7"/>
                    </a:lnTo>
                    <a:lnTo>
                      <a:pt x="45" y="5"/>
                    </a:lnTo>
                    <a:lnTo>
                      <a:pt x="48" y="5"/>
                    </a:lnTo>
                    <a:lnTo>
                      <a:pt x="50" y="5"/>
                    </a:lnTo>
                    <a:lnTo>
                      <a:pt x="53" y="5"/>
                    </a:lnTo>
                    <a:lnTo>
                      <a:pt x="55" y="3"/>
                    </a:lnTo>
                    <a:lnTo>
                      <a:pt x="58" y="3"/>
                    </a:lnTo>
                    <a:lnTo>
                      <a:pt x="60" y="3"/>
                    </a:lnTo>
                    <a:lnTo>
                      <a:pt x="63" y="3"/>
                    </a:lnTo>
                    <a:lnTo>
                      <a:pt x="65" y="2"/>
                    </a:lnTo>
                    <a:lnTo>
                      <a:pt x="68" y="2"/>
                    </a:lnTo>
                    <a:lnTo>
                      <a:pt x="71" y="2"/>
                    </a:lnTo>
                    <a:lnTo>
                      <a:pt x="73" y="2"/>
                    </a:lnTo>
                    <a:lnTo>
                      <a:pt x="76" y="2"/>
                    </a:lnTo>
                    <a:lnTo>
                      <a:pt x="80" y="2"/>
                    </a:lnTo>
                    <a:lnTo>
                      <a:pt x="83" y="2"/>
                    </a:lnTo>
                    <a:lnTo>
                      <a:pt x="86" y="2"/>
                    </a:lnTo>
                    <a:lnTo>
                      <a:pt x="88" y="0"/>
                    </a:lnTo>
                    <a:lnTo>
                      <a:pt x="91" y="0"/>
                    </a:lnTo>
                    <a:lnTo>
                      <a:pt x="94" y="0"/>
                    </a:lnTo>
                    <a:lnTo>
                      <a:pt x="96" y="0"/>
                    </a:lnTo>
                    <a:lnTo>
                      <a:pt x="99" y="0"/>
                    </a:lnTo>
                    <a:lnTo>
                      <a:pt x="103" y="0"/>
                    </a:lnTo>
                    <a:lnTo>
                      <a:pt x="104" y="2"/>
                    </a:lnTo>
                    <a:lnTo>
                      <a:pt x="108" y="2"/>
                    </a:lnTo>
                    <a:lnTo>
                      <a:pt x="109" y="2"/>
                    </a:lnTo>
                    <a:lnTo>
                      <a:pt x="113" y="2"/>
                    </a:lnTo>
                    <a:lnTo>
                      <a:pt x="114" y="2"/>
                    </a:lnTo>
                    <a:lnTo>
                      <a:pt x="118" y="2"/>
                    </a:lnTo>
                    <a:lnTo>
                      <a:pt x="119" y="3"/>
                    </a:lnTo>
                    <a:lnTo>
                      <a:pt x="123" y="3"/>
                    </a:lnTo>
                    <a:lnTo>
                      <a:pt x="124" y="3"/>
                    </a:lnTo>
                    <a:lnTo>
                      <a:pt x="128" y="3"/>
                    </a:lnTo>
                    <a:lnTo>
                      <a:pt x="129" y="5"/>
                    </a:lnTo>
                    <a:lnTo>
                      <a:pt x="131" y="5"/>
                    </a:lnTo>
                    <a:lnTo>
                      <a:pt x="134" y="5"/>
                    </a:lnTo>
                    <a:lnTo>
                      <a:pt x="136" y="5"/>
                    </a:lnTo>
                    <a:lnTo>
                      <a:pt x="137" y="7"/>
                    </a:lnTo>
                    <a:lnTo>
                      <a:pt x="141" y="7"/>
                    </a:lnTo>
                    <a:lnTo>
                      <a:pt x="142" y="8"/>
                    </a:lnTo>
                    <a:lnTo>
                      <a:pt x="144" y="8"/>
                    </a:lnTo>
                    <a:lnTo>
                      <a:pt x="146" y="8"/>
                    </a:lnTo>
                    <a:lnTo>
                      <a:pt x="147" y="10"/>
                    </a:lnTo>
                    <a:lnTo>
                      <a:pt x="149" y="10"/>
                    </a:lnTo>
                    <a:lnTo>
                      <a:pt x="151" y="12"/>
                    </a:lnTo>
                    <a:lnTo>
                      <a:pt x="152" y="12"/>
                    </a:lnTo>
                    <a:lnTo>
                      <a:pt x="154" y="12"/>
                    </a:lnTo>
                    <a:lnTo>
                      <a:pt x="157" y="13"/>
                    </a:lnTo>
                    <a:lnTo>
                      <a:pt x="159" y="13"/>
                    </a:lnTo>
                    <a:lnTo>
                      <a:pt x="162" y="15"/>
                    </a:lnTo>
                    <a:lnTo>
                      <a:pt x="166" y="17"/>
                    </a:lnTo>
                    <a:lnTo>
                      <a:pt x="167" y="18"/>
                    </a:lnTo>
                    <a:lnTo>
                      <a:pt x="169" y="20"/>
                    </a:lnTo>
                    <a:lnTo>
                      <a:pt x="172" y="20"/>
                    </a:lnTo>
                    <a:lnTo>
                      <a:pt x="174" y="22"/>
                    </a:lnTo>
                    <a:lnTo>
                      <a:pt x="176" y="23"/>
                    </a:lnTo>
                    <a:lnTo>
                      <a:pt x="179" y="25"/>
                    </a:lnTo>
                    <a:lnTo>
                      <a:pt x="182" y="27"/>
                    </a:lnTo>
                    <a:lnTo>
                      <a:pt x="182" y="27"/>
                    </a:lnTo>
                    <a:lnTo>
                      <a:pt x="184" y="28"/>
                    </a:lnTo>
                    <a:lnTo>
                      <a:pt x="182" y="88"/>
                    </a:lnTo>
                    <a:lnTo>
                      <a:pt x="182" y="88"/>
                    </a:lnTo>
                    <a:lnTo>
                      <a:pt x="181" y="86"/>
                    </a:lnTo>
                    <a:lnTo>
                      <a:pt x="179" y="86"/>
                    </a:lnTo>
                    <a:lnTo>
                      <a:pt x="177" y="85"/>
                    </a:lnTo>
                    <a:lnTo>
                      <a:pt x="176" y="85"/>
                    </a:lnTo>
                    <a:lnTo>
                      <a:pt x="174" y="83"/>
                    </a:lnTo>
                    <a:lnTo>
                      <a:pt x="172" y="83"/>
                    </a:lnTo>
                    <a:lnTo>
                      <a:pt x="169" y="81"/>
                    </a:lnTo>
                    <a:lnTo>
                      <a:pt x="167" y="80"/>
                    </a:lnTo>
                    <a:lnTo>
                      <a:pt x="166" y="80"/>
                    </a:lnTo>
                    <a:lnTo>
                      <a:pt x="162" y="78"/>
                    </a:lnTo>
                    <a:lnTo>
                      <a:pt x="159" y="76"/>
                    </a:lnTo>
                    <a:lnTo>
                      <a:pt x="156" y="76"/>
                    </a:lnTo>
                    <a:lnTo>
                      <a:pt x="152" y="75"/>
                    </a:lnTo>
                    <a:lnTo>
                      <a:pt x="151" y="75"/>
                    </a:lnTo>
                    <a:lnTo>
                      <a:pt x="149" y="73"/>
                    </a:lnTo>
                    <a:lnTo>
                      <a:pt x="147" y="73"/>
                    </a:lnTo>
                    <a:lnTo>
                      <a:pt x="146" y="73"/>
                    </a:lnTo>
                    <a:lnTo>
                      <a:pt x="144" y="71"/>
                    </a:lnTo>
                    <a:lnTo>
                      <a:pt x="142" y="71"/>
                    </a:lnTo>
                    <a:lnTo>
                      <a:pt x="141" y="70"/>
                    </a:lnTo>
                    <a:lnTo>
                      <a:pt x="139" y="70"/>
                    </a:lnTo>
                    <a:lnTo>
                      <a:pt x="136" y="70"/>
                    </a:lnTo>
                    <a:lnTo>
                      <a:pt x="134" y="68"/>
                    </a:lnTo>
                    <a:lnTo>
                      <a:pt x="133" y="68"/>
                    </a:lnTo>
                    <a:lnTo>
                      <a:pt x="131" y="68"/>
                    </a:lnTo>
                    <a:lnTo>
                      <a:pt x="128" y="68"/>
                    </a:lnTo>
                    <a:lnTo>
                      <a:pt x="126" y="66"/>
                    </a:lnTo>
                    <a:lnTo>
                      <a:pt x="124" y="66"/>
                    </a:lnTo>
                    <a:lnTo>
                      <a:pt x="123" y="66"/>
                    </a:lnTo>
                    <a:lnTo>
                      <a:pt x="119" y="66"/>
                    </a:lnTo>
                    <a:lnTo>
                      <a:pt x="118" y="65"/>
                    </a:lnTo>
                    <a:lnTo>
                      <a:pt x="116" y="65"/>
                    </a:lnTo>
                    <a:lnTo>
                      <a:pt x="113" y="65"/>
                    </a:lnTo>
                    <a:lnTo>
                      <a:pt x="111" y="65"/>
                    </a:lnTo>
                    <a:lnTo>
                      <a:pt x="108" y="65"/>
                    </a:lnTo>
                    <a:lnTo>
                      <a:pt x="106" y="63"/>
                    </a:lnTo>
                    <a:lnTo>
                      <a:pt x="104" y="63"/>
                    </a:lnTo>
                    <a:lnTo>
                      <a:pt x="101" y="63"/>
                    </a:lnTo>
                    <a:lnTo>
                      <a:pt x="99" y="63"/>
                    </a:lnTo>
                    <a:lnTo>
                      <a:pt x="96" y="63"/>
                    </a:lnTo>
                    <a:lnTo>
                      <a:pt x="94" y="63"/>
                    </a:lnTo>
                    <a:lnTo>
                      <a:pt x="91" y="63"/>
                    </a:lnTo>
                    <a:lnTo>
                      <a:pt x="89" y="63"/>
                    </a:lnTo>
                    <a:lnTo>
                      <a:pt x="86" y="63"/>
                    </a:lnTo>
                    <a:lnTo>
                      <a:pt x="84" y="63"/>
                    </a:lnTo>
                    <a:lnTo>
                      <a:pt x="83" y="63"/>
                    </a:lnTo>
                    <a:lnTo>
                      <a:pt x="80" y="63"/>
                    </a:lnTo>
                    <a:lnTo>
                      <a:pt x="78" y="63"/>
                    </a:lnTo>
                    <a:lnTo>
                      <a:pt x="75" y="65"/>
                    </a:lnTo>
                    <a:lnTo>
                      <a:pt x="73" y="65"/>
                    </a:lnTo>
                    <a:lnTo>
                      <a:pt x="70" y="65"/>
                    </a:lnTo>
                    <a:lnTo>
                      <a:pt x="68" y="65"/>
                    </a:lnTo>
                    <a:lnTo>
                      <a:pt x="66" y="65"/>
                    </a:lnTo>
                    <a:lnTo>
                      <a:pt x="63" y="65"/>
                    </a:lnTo>
                    <a:lnTo>
                      <a:pt x="61" y="66"/>
                    </a:lnTo>
                    <a:lnTo>
                      <a:pt x="58" y="66"/>
                    </a:lnTo>
                    <a:lnTo>
                      <a:pt x="56" y="66"/>
                    </a:lnTo>
                    <a:lnTo>
                      <a:pt x="55" y="66"/>
                    </a:lnTo>
                    <a:lnTo>
                      <a:pt x="51" y="68"/>
                    </a:lnTo>
                    <a:lnTo>
                      <a:pt x="50" y="68"/>
                    </a:lnTo>
                    <a:lnTo>
                      <a:pt x="48" y="68"/>
                    </a:lnTo>
                    <a:lnTo>
                      <a:pt x="46" y="70"/>
                    </a:lnTo>
                    <a:lnTo>
                      <a:pt x="43" y="70"/>
                    </a:lnTo>
                    <a:lnTo>
                      <a:pt x="41" y="70"/>
                    </a:lnTo>
                    <a:lnTo>
                      <a:pt x="40" y="71"/>
                    </a:lnTo>
                    <a:lnTo>
                      <a:pt x="38" y="71"/>
                    </a:lnTo>
                    <a:lnTo>
                      <a:pt x="36" y="71"/>
                    </a:lnTo>
                    <a:lnTo>
                      <a:pt x="35" y="73"/>
                    </a:lnTo>
                    <a:lnTo>
                      <a:pt x="33" y="73"/>
                    </a:lnTo>
                    <a:lnTo>
                      <a:pt x="31" y="73"/>
                    </a:lnTo>
                    <a:lnTo>
                      <a:pt x="30" y="75"/>
                    </a:lnTo>
                    <a:lnTo>
                      <a:pt x="28" y="75"/>
                    </a:lnTo>
                    <a:lnTo>
                      <a:pt x="27" y="76"/>
                    </a:lnTo>
                    <a:lnTo>
                      <a:pt x="23" y="76"/>
                    </a:lnTo>
                    <a:lnTo>
                      <a:pt x="20" y="78"/>
                    </a:lnTo>
                    <a:lnTo>
                      <a:pt x="18" y="80"/>
                    </a:lnTo>
                    <a:lnTo>
                      <a:pt x="15" y="81"/>
                    </a:lnTo>
                    <a:lnTo>
                      <a:pt x="12" y="81"/>
                    </a:lnTo>
                    <a:lnTo>
                      <a:pt x="10" y="83"/>
                    </a:lnTo>
                    <a:lnTo>
                      <a:pt x="8" y="85"/>
                    </a:lnTo>
                    <a:lnTo>
                      <a:pt x="7" y="86"/>
                    </a:lnTo>
                    <a:lnTo>
                      <a:pt x="5" y="86"/>
                    </a:lnTo>
                    <a:lnTo>
                      <a:pt x="3" y="88"/>
                    </a:lnTo>
                    <a:lnTo>
                      <a:pt x="0" y="90"/>
                    </a:lnTo>
                    <a:lnTo>
                      <a:pt x="0" y="91"/>
                    </a:lnTo>
                    <a:lnTo>
                      <a:pt x="0" y="93"/>
                    </a:lnTo>
                    <a:lnTo>
                      <a:pt x="0" y="93"/>
                    </a:lnTo>
                    <a:lnTo>
                      <a:pt x="0" y="25"/>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4" name="Freeform 60"/>
              <p:cNvSpPr>
                <a:spLocks/>
              </p:cNvSpPr>
              <p:nvPr/>
            </p:nvSpPr>
            <p:spPr bwMode="auto">
              <a:xfrm>
                <a:off x="4884" y="1547"/>
                <a:ext cx="89" cy="62"/>
              </a:xfrm>
              <a:custGeom>
                <a:avLst/>
                <a:gdLst>
                  <a:gd name="T0" fmla="*/ 0 w 179"/>
                  <a:gd name="T1" fmla="*/ 64 h 124"/>
                  <a:gd name="T2" fmla="*/ 171 w 179"/>
                  <a:gd name="T3" fmla="*/ 0 h 124"/>
                  <a:gd name="T4" fmla="*/ 179 w 179"/>
                  <a:gd name="T5" fmla="*/ 58 h 124"/>
                  <a:gd name="T6" fmla="*/ 10 w 179"/>
                  <a:gd name="T7" fmla="*/ 124 h 124"/>
                  <a:gd name="T8" fmla="*/ 0 w 179"/>
                  <a:gd name="T9" fmla="*/ 64 h 124"/>
                  <a:gd name="T10" fmla="*/ 0 w 179"/>
                  <a:gd name="T11" fmla="*/ 64 h 124"/>
                </a:gdLst>
                <a:ahLst/>
                <a:cxnLst>
                  <a:cxn ang="0">
                    <a:pos x="T0" y="T1"/>
                  </a:cxn>
                  <a:cxn ang="0">
                    <a:pos x="T2" y="T3"/>
                  </a:cxn>
                  <a:cxn ang="0">
                    <a:pos x="T4" y="T5"/>
                  </a:cxn>
                  <a:cxn ang="0">
                    <a:pos x="T6" y="T7"/>
                  </a:cxn>
                  <a:cxn ang="0">
                    <a:pos x="T8" y="T9"/>
                  </a:cxn>
                  <a:cxn ang="0">
                    <a:pos x="T10" y="T11"/>
                  </a:cxn>
                </a:cxnLst>
                <a:rect l="0" t="0" r="r" b="b"/>
                <a:pathLst>
                  <a:path w="179" h="124">
                    <a:moveTo>
                      <a:pt x="0" y="64"/>
                    </a:moveTo>
                    <a:lnTo>
                      <a:pt x="171" y="0"/>
                    </a:lnTo>
                    <a:lnTo>
                      <a:pt x="179" y="58"/>
                    </a:lnTo>
                    <a:lnTo>
                      <a:pt x="10" y="124"/>
                    </a:lnTo>
                    <a:lnTo>
                      <a:pt x="0" y="6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5" name="Freeform 61"/>
              <p:cNvSpPr>
                <a:spLocks/>
              </p:cNvSpPr>
              <p:nvPr/>
            </p:nvSpPr>
            <p:spPr bwMode="auto">
              <a:xfrm>
                <a:off x="4887" y="1592"/>
                <a:ext cx="88" cy="65"/>
              </a:xfrm>
              <a:custGeom>
                <a:avLst/>
                <a:gdLst>
                  <a:gd name="T0" fmla="*/ 6 w 175"/>
                  <a:gd name="T1" fmla="*/ 68 h 131"/>
                  <a:gd name="T2" fmla="*/ 175 w 175"/>
                  <a:gd name="T3" fmla="*/ 0 h 131"/>
                  <a:gd name="T4" fmla="*/ 169 w 175"/>
                  <a:gd name="T5" fmla="*/ 67 h 131"/>
                  <a:gd name="T6" fmla="*/ 0 w 175"/>
                  <a:gd name="T7" fmla="*/ 131 h 131"/>
                  <a:gd name="T8" fmla="*/ 6 w 175"/>
                  <a:gd name="T9" fmla="*/ 68 h 131"/>
                  <a:gd name="T10" fmla="*/ 6 w 175"/>
                  <a:gd name="T11" fmla="*/ 68 h 131"/>
                </a:gdLst>
                <a:ahLst/>
                <a:cxnLst>
                  <a:cxn ang="0">
                    <a:pos x="T0" y="T1"/>
                  </a:cxn>
                  <a:cxn ang="0">
                    <a:pos x="T2" y="T3"/>
                  </a:cxn>
                  <a:cxn ang="0">
                    <a:pos x="T4" y="T5"/>
                  </a:cxn>
                  <a:cxn ang="0">
                    <a:pos x="T6" y="T7"/>
                  </a:cxn>
                  <a:cxn ang="0">
                    <a:pos x="T8" y="T9"/>
                  </a:cxn>
                  <a:cxn ang="0">
                    <a:pos x="T10" y="T11"/>
                  </a:cxn>
                </a:cxnLst>
                <a:rect l="0" t="0" r="r" b="b"/>
                <a:pathLst>
                  <a:path w="175" h="131">
                    <a:moveTo>
                      <a:pt x="6" y="68"/>
                    </a:moveTo>
                    <a:lnTo>
                      <a:pt x="175" y="0"/>
                    </a:lnTo>
                    <a:lnTo>
                      <a:pt x="169" y="67"/>
                    </a:lnTo>
                    <a:lnTo>
                      <a:pt x="0" y="131"/>
                    </a:lnTo>
                    <a:lnTo>
                      <a:pt x="6" y="68"/>
                    </a:lnTo>
                    <a:lnTo>
                      <a:pt x="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6" name="Freeform 62"/>
              <p:cNvSpPr>
                <a:spLocks/>
              </p:cNvSpPr>
              <p:nvPr/>
            </p:nvSpPr>
            <p:spPr bwMode="auto">
              <a:xfrm>
                <a:off x="4940" y="1462"/>
                <a:ext cx="192" cy="611"/>
              </a:xfrm>
              <a:custGeom>
                <a:avLst/>
                <a:gdLst>
                  <a:gd name="T0" fmla="*/ 358 w 384"/>
                  <a:gd name="T1" fmla="*/ 63 h 1224"/>
                  <a:gd name="T2" fmla="*/ 321 w 384"/>
                  <a:gd name="T3" fmla="*/ 60 h 1224"/>
                  <a:gd name="T4" fmla="*/ 288 w 384"/>
                  <a:gd name="T5" fmla="*/ 71 h 1224"/>
                  <a:gd name="T6" fmla="*/ 255 w 384"/>
                  <a:gd name="T7" fmla="*/ 81 h 1224"/>
                  <a:gd name="T8" fmla="*/ 223 w 384"/>
                  <a:gd name="T9" fmla="*/ 86 h 1224"/>
                  <a:gd name="T10" fmla="*/ 195 w 384"/>
                  <a:gd name="T11" fmla="*/ 83 h 1224"/>
                  <a:gd name="T12" fmla="*/ 164 w 384"/>
                  <a:gd name="T13" fmla="*/ 76 h 1224"/>
                  <a:gd name="T14" fmla="*/ 127 w 384"/>
                  <a:gd name="T15" fmla="*/ 70 h 1224"/>
                  <a:gd name="T16" fmla="*/ 93 w 384"/>
                  <a:gd name="T17" fmla="*/ 71 h 1224"/>
                  <a:gd name="T18" fmla="*/ 68 w 384"/>
                  <a:gd name="T19" fmla="*/ 95 h 1224"/>
                  <a:gd name="T20" fmla="*/ 69 w 384"/>
                  <a:gd name="T21" fmla="*/ 124 h 1224"/>
                  <a:gd name="T22" fmla="*/ 76 w 384"/>
                  <a:gd name="T23" fmla="*/ 159 h 1224"/>
                  <a:gd name="T24" fmla="*/ 86 w 384"/>
                  <a:gd name="T25" fmla="*/ 199 h 1224"/>
                  <a:gd name="T26" fmla="*/ 94 w 384"/>
                  <a:gd name="T27" fmla="*/ 244 h 1224"/>
                  <a:gd name="T28" fmla="*/ 99 w 384"/>
                  <a:gd name="T29" fmla="*/ 297 h 1224"/>
                  <a:gd name="T30" fmla="*/ 91 w 384"/>
                  <a:gd name="T31" fmla="*/ 398 h 1224"/>
                  <a:gd name="T32" fmla="*/ 76 w 384"/>
                  <a:gd name="T33" fmla="*/ 549 h 1224"/>
                  <a:gd name="T34" fmla="*/ 63 w 384"/>
                  <a:gd name="T35" fmla="*/ 711 h 1224"/>
                  <a:gd name="T36" fmla="*/ 63 w 384"/>
                  <a:gd name="T37" fmla="*/ 846 h 1224"/>
                  <a:gd name="T38" fmla="*/ 84 w 384"/>
                  <a:gd name="T39" fmla="*/ 922 h 1224"/>
                  <a:gd name="T40" fmla="*/ 119 w 384"/>
                  <a:gd name="T41" fmla="*/ 970 h 1224"/>
                  <a:gd name="T42" fmla="*/ 159 w 384"/>
                  <a:gd name="T43" fmla="*/ 1001 h 1224"/>
                  <a:gd name="T44" fmla="*/ 195 w 384"/>
                  <a:gd name="T45" fmla="*/ 1020 h 1224"/>
                  <a:gd name="T46" fmla="*/ 222 w 384"/>
                  <a:gd name="T47" fmla="*/ 1035 h 1224"/>
                  <a:gd name="T48" fmla="*/ 233 w 384"/>
                  <a:gd name="T49" fmla="*/ 1066 h 1224"/>
                  <a:gd name="T50" fmla="*/ 225 w 384"/>
                  <a:gd name="T51" fmla="*/ 1094 h 1224"/>
                  <a:gd name="T52" fmla="*/ 215 w 384"/>
                  <a:gd name="T53" fmla="*/ 1121 h 1224"/>
                  <a:gd name="T54" fmla="*/ 222 w 384"/>
                  <a:gd name="T55" fmla="*/ 1147 h 1224"/>
                  <a:gd name="T56" fmla="*/ 248 w 384"/>
                  <a:gd name="T57" fmla="*/ 1156 h 1224"/>
                  <a:gd name="T58" fmla="*/ 276 w 384"/>
                  <a:gd name="T59" fmla="*/ 1161 h 1224"/>
                  <a:gd name="T60" fmla="*/ 305 w 384"/>
                  <a:gd name="T61" fmla="*/ 1164 h 1224"/>
                  <a:gd name="T62" fmla="*/ 290 w 384"/>
                  <a:gd name="T63" fmla="*/ 1222 h 1224"/>
                  <a:gd name="T64" fmla="*/ 243 w 384"/>
                  <a:gd name="T65" fmla="*/ 1217 h 1224"/>
                  <a:gd name="T66" fmla="*/ 194 w 384"/>
                  <a:gd name="T67" fmla="*/ 1207 h 1224"/>
                  <a:gd name="T68" fmla="*/ 155 w 384"/>
                  <a:gd name="T69" fmla="*/ 1190 h 1224"/>
                  <a:gd name="T70" fmla="*/ 146 w 384"/>
                  <a:gd name="T71" fmla="*/ 1164 h 1224"/>
                  <a:gd name="T72" fmla="*/ 146 w 384"/>
                  <a:gd name="T73" fmla="*/ 1137 h 1224"/>
                  <a:gd name="T74" fmla="*/ 150 w 384"/>
                  <a:gd name="T75" fmla="*/ 1113 h 1224"/>
                  <a:gd name="T76" fmla="*/ 160 w 384"/>
                  <a:gd name="T77" fmla="*/ 1078 h 1224"/>
                  <a:gd name="T78" fmla="*/ 142 w 384"/>
                  <a:gd name="T79" fmla="*/ 1054 h 1224"/>
                  <a:gd name="T80" fmla="*/ 94 w 384"/>
                  <a:gd name="T81" fmla="*/ 1028 h 1224"/>
                  <a:gd name="T82" fmla="*/ 41 w 384"/>
                  <a:gd name="T83" fmla="*/ 980 h 1224"/>
                  <a:gd name="T84" fmla="*/ 5 w 384"/>
                  <a:gd name="T85" fmla="*/ 894 h 1224"/>
                  <a:gd name="T86" fmla="*/ 0 w 384"/>
                  <a:gd name="T87" fmla="*/ 766 h 1224"/>
                  <a:gd name="T88" fmla="*/ 10 w 384"/>
                  <a:gd name="T89" fmla="*/ 620 h 1224"/>
                  <a:gd name="T90" fmla="*/ 26 w 384"/>
                  <a:gd name="T91" fmla="*/ 478 h 1224"/>
                  <a:gd name="T92" fmla="*/ 38 w 384"/>
                  <a:gd name="T93" fmla="*/ 353 h 1224"/>
                  <a:gd name="T94" fmla="*/ 41 w 384"/>
                  <a:gd name="T95" fmla="*/ 269 h 1224"/>
                  <a:gd name="T96" fmla="*/ 28 w 384"/>
                  <a:gd name="T97" fmla="*/ 204 h 1224"/>
                  <a:gd name="T98" fmla="*/ 13 w 384"/>
                  <a:gd name="T99" fmla="*/ 139 h 1224"/>
                  <a:gd name="T100" fmla="*/ 6 w 384"/>
                  <a:gd name="T101" fmla="*/ 83 h 1224"/>
                  <a:gd name="T102" fmla="*/ 23 w 384"/>
                  <a:gd name="T103" fmla="*/ 41 h 1224"/>
                  <a:gd name="T104" fmla="*/ 68 w 384"/>
                  <a:gd name="T105" fmla="*/ 18 h 1224"/>
                  <a:gd name="T106" fmla="*/ 112 w 384"/>
                  <a:gd name="T107" fmla="*/ 13 h 1224"/>
                  <a:gd name="T108" fmla="*/ 150 w 384"/>
                  <a:gd name="T109" fmla="*/ 17 h 1224"/>
                  <a:gd name="T110" fmla="*/ 184 w 384"/>
                  <a:gd name="T111" fmla="*/ 23 h 1224"/>
                  <a:gd name="T112" fmla="*/ 213 w 384"/>
                  <a:gd name="T113" fmla="*/ 27 h 1224"/>
                  <a:gd name="T114" fmla="*/ 250 w 384"/>
                  <a:gd name="T115" fmla="*/ 20 h 1224"/>
                  <a:gd name="T116" fmla="*/ 283 w 384"/>
                  <a:gd name="T117" fmla="*/ 12 h 1224"/>
                  <a:gd name="T118" fmla="*/ 316 w 384"/>
                  <a:gd name="T119" fmla="*/ 2 h 1224"/>
                  <a:gd name="T120" fmla="*/ 343 w 384"/>
                  <a:gd name="T121" fmla="*/ 0 h 1224"/>
                  <a:gd name="T122" fmla="*/ 377 w 384"/>
                  <a:gd name="T123" fmla="*/ 8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1224">
                    <a:moveTo>
                      <a:pt x="382" y="71"/>
                    </a:moveTo>
                    <a:lnTo>
                      <a:pt x="382" y="71"/>
                    </a:lnTo>
                    <a:lnTo>
                      <a:pt x="381" y="71"/>
                    </a:lnTo>
                    <a:lnTo>
                      <a:pt x="379" y="70"/>
                    </a:lnTo>
                    <a:lnTo>
                      <a:pt x="376" y="70"/>
                    </a:lnTo>
                    <a:lnTo>
                      <a:pt x="374" y="68"/>
                    </a:lnTo>
                    <a:lnTo>
                      <a:pt x="372" y="68"/>
                    </a:lnTo>
                    <a:lnTo>
                      <a:pt x="371" y="66"/>
                    </a:lnTo>
                    <a:lnTo>
                      <a:pt x="369" y="66"/>
                    </a:lnTo>
                    <a:lnTo>
                      <a:pt x="367" y="65"/>
                    </a:lnTo>
                    <a:lnTo>
                      <a:pt x="366" y="65"/>
                    </a:lnTo>
                    <a:lnTo>
                      <a:pt x="362" y="65"/>
                    </a:lnTo>
                    <a:lnTo>
                      <a:pt x="361" y="63"/>
                    </a:lnTo>
                    <a:lnTo>
                      <a:pt x="358" y="63"/>
                    </a:lnTo>
                    <a:lnTo>
                      <a:pt x="356" y="61"/>
                    </a:lnTo>
                    <a:lnTo>
                      <a:pt x="353" y="61"/>
                    </a:lnTo>
                    <a:lnTo>
                      <a:pt x="351" y="61"/>
                    </a:lnTo>
                    <a:lnTo>
                      <a:pt x="348" y="60"/>
                    </a:lnTo>
                    <a:lnTo>
                      <a:pt x="346" y="60"/>
                    </a:lnTo>
                    <a:lnTo>
                      <a:pt x="343" y="60"/>
                    </a:lnTo>
                    <a:lnTo>
                      <a:pt x="341" y="60"/>
                    </a:lnTo>
                    <a:lnTo>
                      <a:pt x="338" y="58"/>
                    </a:lnTo>
                    <a:lnTo>
                      <a:pt x="334" y="58"/>
                    </a:lnTo>
                    <a:lnTo>
                      <a:pt x="333" y="58"/>
                    </a:lnTo>
                    <a:lnTo>
                      <a:pt x="329" y="60"/>
                    </a:lnTo>
                    <a:lnTo>
                      <a:pt x="326" y="60"/>
                    </a:lnTo>
                    <a:lnTo>
                      <a:pt x="324" y="60"/>
                    </a:lnTo>
                    <a:lnTo>
                      <a:pt x="321" y="60"/>
                    </a:lnTo>
                    <a:lnTo>
                      <a:pt x="319" y="61"/>
                    </a:lnTo>
                    <a:lnTo>
                      <a:pt x="316" y="61"/>
                    </a:lnTo>
                    <a:lnTo>
                      <a:pt x="313" y="63"/>
                    </a:lnTo>
                    <a:lnTo>
                      <a:pt x="309" y="63"/>
                    </a:lnTo>
                    <a:lnTo>
                      <a:pt x="308" y="65"/>
                    </a:lnTo>
                    <a:lnTo>
                      <a:pt x="305" y="65"/>
                    </a:lnTo>
                    <a:lnTo>
                      <a:pt x="303" y="66"/>
                    </a:lnTo>
                    <a:lnTo>
                      <a:pt x="301" y="66"/>
                    </a:lnTo>
                    <a:lnTo>
                      <a:pt x="300" y="68"/>
                    </a:lnTo>
                    <a:lnTo>
                      <a:pt x="296" y="68"/>
                    </a:lnTo>
                    <a:lnTo>
                      <a:pt x="295" y="68"/>
                    </a:lnTo>
                    <a:lnTo>
                      <a:pt x="293" y="70"/>
                    </a:lnTo>
                    <a:lnTo>
                      <a:pt x="291" y="70"/>
                    </a:lnTo>
                    <a:lnTo>
                      <a:pt x="288" y="71"/>
                    </a:lnTo>
                    <a:lnTo>
                      <a:pt x="286" y="71"/>
                    </a:lnTo>
                    <a:lnTo>
                      <a:pt x="285" y="73"/>
                    </a:lnTo>
                    <a:lnTo>
                      <a:pt x="283" y="73"/>
                    </a:lnTo>
                    <a:lnTo>
                      <a:pt x="281" y="75"/>
                    </a:lnTo>
                    <a:lnTo>
                      <a:pt x="278" y="75"/>
                    </a:lnTo>
                    <a:lnTo>
                      <a:pt x="276" y="75"/>
                    </a:lnTo>
                    <a:lnTo>
                      <a:pt x="275" y="76"/>
                    </a:lnTo>
                    <a:lnTo>
                      <a:pt x="271" y="76"/>
                    </a:lnTo>
                    <a:lnTo>
                      <a:pt x="270" y="78"/>
                    </a:lnTo>
                    <a:lnTo>
                      <a:pt x="266" y="78"/>
                    </a:lnTo>
                    <a:lnTo>
                      <a:pt x="265" y="80"/>
                    </a:lnTo>
                    <a:lnTo>
                      <a:pt x="261" y="80"/>
                    </a:lnTo>
                    <a:lnTo>
                      <a:pt x="258" y="81"/>
                    </a:lnTo>
                    <a:lnTo>
                      <a:pt x="255" y="81"/>
                    </a:lnTo>
                    <a:lnTo>
                      <a:pt x="252" y="83"/>
                    </a:lnTo>
                    <a:lnTo>
                      <a:pt x="250" y="83"/>
                    </a:lnTo>
                    <a:lnTo>
                      <a:pt x="248" y="83"/>
                    </a:lnTo>
                    <a:lnTo>
                      <a:pt x="247" y="83"/>
                    </a:lnTo>
                    <a:lnTo>
                      <a:pt x="245" y="85"/>
                    </a:lnTo>
                    <a:lnTo>
                      <a:pt x="243" y="85"/>
                    </a:lnTo>
                    <a:lnTo>
                      <a:pt x="242" y="85"/>
                    </a:lnTo>
                    <a:lnTo>
                      <a:pt x="238" y="86"/>
                    </a:lnTo>
                    <a:lnTo>
                      <a:pt x="237" y="86"/>
                    </a:lnTo>
                    <a:lnTo>
                      <a:pt x="233" y="86"/>
                    </a:lnTo>
                    <a:lnTo>
                      <a:pt x="232" y="88"/>
                    </a:lnTo>
                    <a:lnTo>
                      <a:pt x="228" y="88"/>
                    </a:lnTo>
                    <a:lnTo>
                      <a:pt x="225" y="88"/>
                    </a:lnTo>
                    <a:lnTo>
                      <a:pt x="223" y="86"/>
                    </a:lnTo>
                    <a:lnTo>
                      <a:pt x="222" y="86"/>
                    </a:lnTo>
                    <a:lnTo>
                      <a:pt x="218" y="86"/>
                    </a:lnTo>
                    <a:lnTo>
                      <a:pt x="217" y="86"/>
                    </a:lnTo>
                    <a:lnTo>
                      <a:pt x="215" y="86"/>
                    </a:lnTo>
                    <a:lnTo>
                      <a:pt x="213" y="86"/>
                    </a:lnTo>
                    <a:lnTo>
                      <a:pt x="212" y="86"/>
                    </a:lnTo>
                    <a:lnTo>
                      <a:pt x="210" y="86"/>
                    </a:lnTo>
                    <a:lnTo>
                      <a:pt x="208" y="85"/>
                    </a:lnTo>
                    <a:lnTo>
                      <a:pt x="205" y="85"/>
                    </a:lnTo>
                    <a:lnTo>
                      <a:pt x="203" y="85"/>
                    </a:lnTo>
                    <a:lnTo>
                      <a:pt x="202" y="85"/>
                    </a:lnTo>
                    <a:lnTo>
                      <a:pt x="200" y="83"/>
                    </a:lnTo>
                    <a:lnTo>
                      <a:pt x="197" y="83"/>
                    </a:lnTo>
                    <a:lnTo>
                      <a:pt x="195" y="83"/>
                    </a:lnTo>
                    <a:lnTo>
                      <a:pt x="194" y="83"/>
                    </a:lnTo>
                    <a:lnTo>
                      <a:pt x="192" y="81"/>
                    </a:lnTo>
                    <a:lnTo>
                      <a:pt x="189" y="81"/>
                    </a:lnTo>
                    <a:lnTo>
                      <a:pt x="187" y="81"/>
                    </a:lnTo>
                    <a:lnTo>
                      <a:pt x="184" y="80"/>
                    </a:lnTo>
                    <a:lnTo>
                      <a:pt x="182" y="80"/>
                    </a:lnTo>
                    <a:lnTo>
                      <a:pt x="180" y="80"/>
                    </a:lnTo>
                    <a:lnTo>
                      <a:pt x="177" y="80"/>
                    </a:lnTo>
                    <a:lnTo>
                      <a:pt x="175" y="78"/>
                    </a:lnTo>
                    <a:lnTo>
                      <a:pt x="172" y="78"/>
                    </a:lnTo>
                    <a:lnTo>
                      <a:pt x="170" y="78"/>
                    </a:lnTo>
                    <a:lnTo>
                      <a:pt x="167" y="76"/>
                    </a:lnTo>
                    <a:lnTo>
                      <a:pt x="165" y="76"/>
                    </a:lnTo>
                    <a:lnTo>
                      <a:pt x="164" y="76"/>
                    </a:lnTo>
                    <a:lnTo>
                      <a:pt x="160" y="75"/>
                    </a:lnTo>
                    <a:lnTo>
                      <a:pt x="159" y="75"/>
                    </a:lnTo>
                    <a:lnTo>
                      <a:pt x="155" y="75"/>
                    </a:lnTo>
                    <a:lnTo>
                      <a:pt x="154" y="75"/>
                    </a:lnTo>
                    <a:lnTo>
                      <a:pt x="150" y="73"/>
                    </a:lnTo>
                    <a:lnTo>
                      <a:pt x="149" y="73"/>
                    </a:lnTo>
                    <a:lnTo>
                      <a:pt x="146" y="73"/>
                    </a:lnTo>
                    <a:lnTo>
                      <a:pt x="144" y="71"/>
                    </a:lnTo>
                    <a:lnTo>
                      <a:pt x="141" y="71"/>
                    </a:lnTo>
                    <a:lnTo>
                      <a:pt x="139" y="71"/>
                    </a:lnTo>
                    <a:lnTo>
                      <a:pt x="136" y="71"/>
                    </a:lnTo>
                    <a:lnTo>
                      <a:pt x="134" y="71"/>
                    </a:lnTo>
                    <a:lnTo>
                      <a:pt x="131" y="71"/>
                    </a:lnTo>
                    <a:lnTo>
                      <a:pt x="127" y="70"/>
                    </a:lnTo>
                    <a:lnTo>
                      <a:pt x="126" y="70"/>
                    </a:lnTo>
                    <a:lnTo>
                      <a:pt x="122" y="70"/>
                    </a:lnTo>
                    <a:lnTo>
                      <a:pt x="121" y="70"/>
                    </a:lnTo>
                    <a:lnTo>
                      <a:pt x="117" y="70"/>
                    </a:lnTo>
                    <a:lnTo>
                      <a:pt x="116" y="70"/>
                    </a:lnTo>
                    <a:lnTo>
                      <a:pt x="112" y="70"/>
                    </a:lnTo>
                    <a:lnTo>
                      <a:pt x="109" y="70"/>
                    </a:lnTo>
                    <a:lnTo>
                      <a:pt x="107" y="70"/>
                    </a:lnTo>
                    <a:lnTo>
                      <a:pt x="104" y="71"/>
                    </a:lnTo>
                    <a:lnTo>
                      <a:pt x="102" y="71"/>
                    </a:lnTo>
                    <a:lnTo>
                      <a:pt x="99" y="71"/>
                    </a:lnTo>
                    <a:lnTo>
                      <a:pt x="97" y="71"/>
                    </a:lnTo>
                    <a:lnTo>
                      <a:pt x="94" y="71"/>
                    </a:lnTo>
                    <a:lnTo>
                      <a:pt x="93" y="71"/>
                    </a:lnTo>
                    <a:lnTo>
                      <a:pt x="91" y="73"/>
                    </a:lnTo>
                    <a:lnTo>
                      <a:pt x="88" y="73"/>
                    </a:lnTo>
                    <a:lnTo>
                      <a:pt x="86" y="75"/>
                    </a:lnTo>
                    <a:lnTo>
                      <a:pt x="84" y="75"/>
                    </a:lnTo>
                    <a:lnTo>
                      <a:pt x="81" y="76"/>
                    </a:lnTo>
                    <a:lnTo>
                      <a:pt x="79" y="78"/>
                    </a:lnTo>
                    <a:lnTo>
                      <a:pt x="78" y="80"/>
                    </a:lnTo>
                    <a:lnTo>
                      <a:pt x="74" y="81"/>
                    </a:lnTo>
                    <a:lnTo>
                      <a:pt x="73" y="83"/>
                    </a:lnTo>
                    <a:lnTo>
                      <a:pt x="71" y="86"/>
                    </a:lnTo>
                    <a:lnTo>
                      <a:pt x="71" y="90"/>
                    </a:lnTo>
                    <a:lnTo>
                      <a:pt x="69" y="91"/>
                    </a:lnTo>
                    <a:lnTo>
                      <a:pt x="69" y="91"/>
                    </a:lnTo>
                    <a:lnTo>
                      <a:pt x="68" y="95"/>
                    </a:lnTo>
                    <a:lnTo>
                      <a:pt x="68" y="96"/>
                    </a:lnTo>
                    <a:lnTo>
                      <a:pt x="68" y="98"/>
                    </a:lnTo>
                    <a:lnTo>
                      <a:pt x="68" y="100"/>
                    </a:lnTo>
                    <a:lnTo>
                      <a:pt x="68" y="101"/>
                    </a:lnTo>
                    <a:lnTo>
                      <a:pt x="68" y="104"/>
                    </a:lnTo>
                    <a:lnTo>
                      <a:pt x="68" y="106"/>
                    </a:lnTo>
                    <a:lnTo>
                      <a:pt x="68" y="108"/>
                    </a:lnTo>
                    <a:lnTo>
                      <a:pt x="68" y="111"/>
                    </a:lnTo>
                    <a:lnTo>
                      <a:pt x="68" y="113"/>
                    </a:lnTo>
                    <a:lnTo>
                      <a:pt x="68" y="114"/>
                    </a:lnTo>
                    <a:lnTo>
                      <a:pt x="68" y="118"/>
                    </a:lnTo>
                    <a:lnTo>
                      <a:pt x="69" y="119"/>
                    </a:lnTo>
                    <a:lnTo>
                      <a:pt x="69" y="123"/>
                    </a:lnTo>
                    <a:lnTo>
                      <a:pt x="69" y="124"/>
                    </a:lnTo>
                    <a:lnTo>
                      <a:pt x="69" y="126"/>
                    </a:lnTo>
                    <a:lnTo>
                      <a:pt x="69" y="129"/>
                    </a:lnTo>
                    <a:lnTo>
                      <a:pt x="71" y="131"/>
                    </a:lnTo>
                    <a:lnTo>
                      <a:pt x="71" y="134"/>
                    </a:lnTo>
                    <a:lnTo>
                      <a:pt x="71" y="136"/>
                    </a:lnTo>
                    <a:lnTo>
                      <a:pt x="71" y="139"/>
                    </a:lnTo>
                    <a:lnTo>
                      <a:pt x="73" y="143"/>
                    </a:lnTo>
                    <a:lnTo>
                      <a:pt x="73" y="144"/>
                    </a:lnTo>
                    <a:lnTo>
                      <a:pt x="74" y="146"/>
                    </a:lnTo>
                    <a:lnTo>
                      <a:pt x="74" y="149"/>
                    </a:lnTo>
                    <a:lnTo>
                      <a:pt x="74" y="151"/>
                    </a:lnTo>
                    <a:lnTo>
                      <a:pt x="76" y="154"/>
                    </a:lnTo>
                    <a:lnTo>
                      <a:pt x="76" y="158"/>
                    </a:lnTo>
                    <a:lnTo>
                      <a:pt x="76" y="159"/>
                    </a:lnTo>
                    <a:lnTo>
                      <a:pt x="78" y="163"/>
                    </a:lnTo>
                    <a:lnTo>
                      <a:pt x="78" y="164"/>
                    </a:lnTo>
                    <a:lnTo>
                      <a:pt x="79" y="167"/>
                    </a:lnTo>
                    <a:lnTo>
                      <a:pt x="79" y="171"/>
                    </a:lnTo>
                    <a:lnTo>
                      <a:pt x="79" y="172"/>
                    </a:lnTo>
                    <a:lnTo>
                      <a:pt x="81" y="176"/>
                    </a:lnTo>
                    <a:lnTo>
                      <a:pt x="81" y="179"/>
                    </a:lnTo>
                    <a:lnTo>
                      <a:pt x="83" y="182"/>
                    </a:lnTo>
                    <a:lnTo>
                      <a:pt x="83" y="184"/>
                    </a:lnTo>
                    <a:lnTo>
                      <a:pt x="84" y="187"/>
                    </a:lnTo>
                    <a:lnTo>
                      <a:pt x="84" y="191"/>
                    </a:lnTo>
                    <a:lnTo>
                      <a:pt x="84" y="194"/>
                    </a:lnTo>
                    <a:lnTo>
                      <a:pt x="86" y="196"/>
                    </a:lnTo>
                    <a:lnTo>
                      <a:pt x="86" y="199"/>
                    </a:lnTo>
                    <a:lnTo>
                      <a:pt x="88" y="202"/>
                    </a:lnTo>
                    <a:lnTo>
                      <a:pt x="88" y="206"/>
                    </a:lnTo>
                    <a:lnTo>
                      <a:pt x="89" y="209"/>
                    </a:lnTo>
                    <a:lnTo>
                      <a:pt x="89" y="211"/>
                    </a:lnTo>
                    <a:lnTo>
                      <a:pt x="89" y="214"/>
                    </a:lnTo>
                    <a:lnTo>
                      <a:pt x="91" y="217"/>
                    </a:lnTo>
                    <a:lnTo>
                      <a:pt x="91" y="221"/>
                    </a:lnTo>
                    <a:lnTo>
                      <a:pt x="91" y="224"/>
                    </a:lnTo>
                    <a:lnTo>
                      <a:pt x="93" y="227"/>
                    </a:lnTo>
                    <a:lnTo>
                      <a:pt x="93" y="230"/>
                    </a:lnTo>
                    <a:lnTo>
                      <a:pt x="94" y="234"/>
                    </a:lnTo>
                    <a:lnTo>
                      <a:pt x="94" y="237"/>
                    </a:lnTo>
                    <a:lnTo>
                      <a:pt x="94" y="240"/>
                    </a:lnTo>
                    <a:lnTo>
                      <a:pt x="94" y="244"/>
                    </a:lnTo>
                    <a:lnTo>
                      <a:pt x="96" y="249"/>
                    </a:lnTo>
                    <a:lnTo>
                      <a:pt x="96" y="252"/>
                    </a:lnTo>
                    <a:lnTo>
                      <a:pt x="96" y="255"/>
                    </a:lnTo>
                    <a:lnTo>
                      <a:pt x="96" y="259"/>
                    </a:lnTo>
                    <a:lnTo>
                      <a:pt x="97" y="262"/>
                    </a:lnTo>
                    <a:lnTo>
                      <a:pt x="97" y="265"/>
                    </a:lnTo>
                    <a:lnTo>
                      <a:pt x="97" y="269"/>
                    </a:lnTo>
                    <a:lnTo>
                      <a:pt x="97" y="274"/>
                    </a:lnTo>
                    <a:lnTo>
                      <a:pt x="97" y="277"/>
                    </a:lnTo>
                    <a:lnTo>
                      <a:pt x="97" y="280"/>
                    </a:lnTo>
                    <a:lnTo>
                      <a:pt x="99" y="284"/>
                    </a:lnTo>
                    <a:lnTo>
                      <a:pt x="99" y="289"/>
                    </a:lnTo>
                    <a:lnTo>
                      <a:pt x="99" y="292"/>
                    </a:lnTo>
                    <a:lnTo>
                      <a:pt x="99" y="297"/>
                    </a:lnTo>
                    <a:lnTo>
                      <a:pt x="99" y="302"/>
                    </a:lnTo>
                    <a:lnTo>
                      <a:pt x="99" y="307"/>
                    </a:lnTo>
                    <a:lnTo>
                      <a:pt x="99" y="312"/>
                    </a:lnTo>
                    <a:lnTo>
                      <a:pt x="97" y="318"/>
                    </a:lnTo>
                    <a:lnTo>
                      <a:pt x="97" y="325"/>
                    </a:lnTo>
                    <a:lnTo>
                      <a:pt x="97" y="332"/>
                    </a:lnTo>
                    <a:lnTo>
                      <a:pt x="97" y="338"/>
                    </a:lnTo>
                    <a:lnTo>
                      <a:pt x="96" y="347"/>
                    </a:lnTo>
                    <a:lnTo>
                      <a:pt x="96" y="355"/>
                    </a:lnTo>
                    <a:lnTo>
                      <a:pt x="94" y="363"/>
                    </a:lnTo>
                    <a:lnTo>
                      <a:pt x="94" y="371"/>
                    </a:lnTo>
                    <a:lnTo>
                      <a:pt x="93" y="380"/>
                    </a:lnTo>
                    <a:lnTo>
                      <a:pt x="93" y="390"/>
                    </a:lnTo>
                    <a:lnTo>
                      <a:pt x="91" y="398"/>
                    </a:lnTo>
                    <a:lnTo>
                      <a:pt x="91" y="408"/>
                    </a:lnTo>
                    <a:lnTo>
                      <a:pt x="89" y="418"/>
                    </a:lnTo>
                    <a:lnTo>
                      <a:pt x="88" y="428"/>
                    </a:lnTo>
                    <a:lnTo>
                      <a:pt x="88" y="438"/>
                    </a:lnTo>
                    <a:lnTo>
                      <a:pt x="86" y="449"/>
                    </a:lnTo>
                    <a:lnTo>
                      <a:pt x="84" y="459"/>
                    </a:lnTo>
                    <a:lnTo>
                      <a:pt x="84" y="471"/>
                    </a:lnTo>
                    <a:lnTo>
                      <a:pt x="83" y="481"/>
                    </a:lnTo>
                    <a:lnTo>
                      <a:pt x="83" y="492"/>
                    </a:lnTo>
                    <a:lnTo>
                      <a:pt x="81" y="504"/>
                    </a:lnTo>
                    <a:lnTo>
                      <a:pt x="79" y="516"/>
                    </a:lnTo>
                    <a:lnTo>
                      <a:pt x="78" y="527"/>
                    </a:lnTo>
                    <a:lnTo>
                      <a:pt x="78" y="539"/>
                    </a:lnTo>
                    <a:lnTo>
                      <a:pt x="76" y="549"/>
                    </a:lnTo>
                    <a:lnTo>
                      <a:pt x="74" y="562"/>
                    </a:lnTo>
                    <a:lnTo>
                      <a:pt x="74" y="574"/>
                    </a:lnTo>
                    <a:lnTo>
                      <a:pt x="73" y="585"/>
                    </a:lnTo>
                    <a:lnTo>
                      <a:pt x="71" y="597"/>
                    </a:lnTo>
                    <a:lnTo>
                      <a:pt x="71" y="608"/>
                    </a:lnTo>
                    <a:lnTo>
                      <a:pt x="69" y="620"/>
                    </a:lnTo>
                    <a:lnTo>
                      <a:pt x="69" y="632"/>
                    </a:lnTo>
                    <a:lnTo>
                      <a:pt x="68" y="643"/>
                    </a:lnTo>
                    <a:lnTo>
                      <a:pt x="68" y="655"/>
                    </a:lnTo>
                    <a:lnTo>
                      <a:pt x="66" y="667"/>
                    </a:lnTo>
                    <a:lnTo>
                      <a:pt x="66" y="678"/>
                    </a:lnTo>
                    <a:lnTo>
                      <a:pt x="64" y="688"/>
                    </a:lnTo>
                    <a:lnTo>
                      <a:pt x="63" y="700"/>
                    </a:lnTo>
                    <a:lnTo>
                      <a:pt x="63" y="711"/>
                    </a:lnTo>
                    <a:lnTo>
                      <a:pt x="63" y="723"/>
                    </a:lnTo>
                    <a:lnTo>
                      <a:pt x="63" y="733"/>
                    </a:lnTo>
                    <a:lnTo>
                      <a:pt x="61" y="744"/>
                    </a:lnTo>
                    <a:lnTo>
                      <a:pt x="61" y="754"/>
                    </a:lnTo>
                    <a:lnTo>
                      <a:pt x="61" y="764"/>
                    </a:lnTo>
                    <a:lnTo>
                      <a:pt x="61" y="774"/>
                    </a:lnTo>
                    <a:lnTo>
                      <a:pt x="61" y="784"/>
                    </a:lnTo>
                    <a:lnTo>
                      <a:pt x="61" y="794"/>
                    </a:lnTo>
                    <a:lnTo>
                      <a:pt x="61" y="802"/>
                    </a:lnTo>
                    <a:lnTo>
                      <a:pt x="61" y="812"/>
                    </a:lnTo>
                    <a:lnTo>
                      <a:pt x="61" y="821"/>
                    </a:lnTo>
                    <a:lnTo>
                      <a:pt x="61" y="829"/>
                    </a:lnTo>
                    <a:lnTo>
                      <a:pt x="63" y="837"/>
                    </a:lnTo>
                    <a:lnTo>
                      <a:pt x="63" y="846"/>
                    </a:lnTo>
                    <a:lnTo>
                      <a:pt x="64" y="854"/>
                    </a:lnTo>
                    <a:lnTo>
                      <a:pt x="64" y="861"/>
                    </a:lnTo>
                    <a:lnTo>
                      <a:pt x="66" y="867"/>
                    </a:lnTo>
                    <a:lnTo>
                      <a:pt x="66" y="874"/>
                    </a:lnTo>
                    <a:lnTo>
                      <a:pt x="68" y="880"/>
                    </a:lnTo>
                    <a:lnTo>
                      <a:pt x="69" y="885"/>
                    </a:lnTo>
                    <a:lnTo>
                      <a:pt x="71" y="890"/>
                    </a:lnTo>
                    <a:lnTo>
                      <a:pt x="73" y="895"/>
                    </a:lnTo>
                    <a:lnTo>
                      <a:pt x="74" y="900"/>
                    </a:lnTo>
                    <a:lnTo>
                      <a:pt x="76" y="905"/>
                    </a:lnTo>
                    <a:lnTo>
                      <a:pt x="78" y="910"/>
                    </a:lnTo>
                    <a:lnTo>
                      <a:pt x="79" y="914"/>
                    </a:lnTo>
                    <a:lnTo>
                      <a:pt x="83" y="919"/>
                    </a:lnTo>
                    <a:lnTo>
                      <a:pt x="84" y="922"/>
                    </a:lnTo>
                    <a:lnTo>
                      <a:pt x="86" y="927"/>
                    </a:lnTo>
                    <a:lnTo>
                      <a:pt x="88" y="930"/>
                    </a:lnTo>
                    <a:lnTo>
                      <a:pt x="91" y="935"/>
                    </a:lnTo>
                    <a:lnTo>
                      <a:pt x="93" y="938"/>
                    </a:lnTo>
                    <a:lnTo>
                      <a:pt x="96" y="942"/>
                    </a:lnTo>
                    <a:lnTo>
                      <a:pt x="97" y="945"/>
                    </a:lnTo>
                    <a:lnTo>
                      <a:pt x="101" y="948"/>
                    </a:lnTo>
                    <a:lnTo>
                      <a:pt x="102" y="952"/>
                    </a:lnTo>
                    <a:lnTo>
                      <a:pt x="106" y="955"/>
                    </a:lnTo>
                    <a:lnTo>
                      <a:pt x="109" y="958"/>
                    </a:lnTo>
                    <a:lnTo>
                      <a:pt x="111" y="962"/>
                    </a:lnTo>
                    <a:lnTo>
                      <a:pt x="114" y="965"/>
                    </a:lnTo>
                    <a:lnTo>
                      <a:pt x="116" y="968"/>
                    </a:lnTo>
                    <a:lnTo>
                      <a:pt x="119" y="970"/>
                    </a:lnTo>
                    <a:lnTo>
                      <a:pt x="122" y="973"/>
                    </a:lnTo>
                    <a:lnTo>
                      <a:pt x="124" y="975"/>
                    </a:lnTo>
                    <a:lnTo>
                      <a:pt x="127" y="978"/>
                    </a:lnTo>
                    <a:lnTo>
                      <a:pt x="131" y="980"/>
                    </a:lnTo>
                    <a:lnTo>
                      <a:pt x="132" y="983"/>
                    </a:lnTo>
                    <a:lnTo>
                      <a:pt x="136" y="985"/>
                    </a:lnTo>
                    <a:lnTo>
                      <a:pt x="139" y="988"/>
                    </a:lnTo>
                    <a:lnTo>
                      <a:pt x="141" y="990"/>
                    </a:lnTo>
                    <a:lnTo>
                      <a:pt x="144" y="991"/>
                    </a:lnTo>
                    <a:lnTo>
                      <a:pt x="147" y="993"/>
                    </a:lnTo>
                    <a:lnTo>
                      <a:pt x="150" y="996"/>
                    </a:lnTo>
                    <a:lnTo>
                      <a:pt x="152" y="998"/>
                    </a:lnTo>
                    <a:lnTo>
                      <a:pt x="155" y="1000"/>
                    </a:lnTo>
                    <a:lnTo>
                      <a:pt x="159" y="1001"/>
                    </a:lnTo>
                    <a:lnTo>
                      <a:pt x="160" y="1003"/>
                    </a:lnTo>
                    <a:lnTo>
                      <a:pt x="164" y="1005"/>
                    </a:lnTo>
                    <a:lnTo>
                      <a:pt x="167" y="1006"/>
                    </a:lnTo>
                    <a:lnTo>
                      <a:pt x="169" y="1006"/>
                    </a:lnTo>
                    <a:lnTo>
                      <a:pt x="172" y="1010"/>
                    </a:lnTo>
                    <a:lnTo>
                      <a:pt x="175" y="1010"/>
                    </a:lnTo>
                    <a:lnTo>
                      <a:pt x="177" y="1011"/>
                    </a:lnTo>
                    <a:lnTo>
                      <a:pt x="180" y="1013"/>
                    </a:lnTo>
                    <a:lnTo>
                      <a:pt x="182" y="1015"/>
                    </a:lnTo>
                    <a:lnTo>
                      <a:pt x="185" y="1015"/>
                    </a:lnTo>
                    <a:lnTo>
                      <a:pt x="187" y="1016"/>
                    </a:lnTo>
                    <a:lnTo>
                      <a:pt x="190" y="1018"/>
                    </a:lnTo>
                    <a:lnTo>
                      <a:pt x="192" y="1020"/>
                    </a:lnTo>
                    <a:lnTo>
                      <a:pt x="195" y="1020"/>
                    </a:lnTo>
                    <a:lnTo>
                      <a:pt x="197" y="1021"/>
                    </a:lnTo>
                    <a:lnTo>
                      <a:pt x="200" y="1023"/>
                    </a:lnTo>
                    <a:lnTo>
                      <a:pt x="202" y="1023"/>
                    </a:lnTo>
                    <a:lnTo>
                      <a:pt x="203" y="1025"/>
                    </a:lnTo>
                    <a:lnTo>
                      <a:pt x="205" y="1026"/>
                    </a:lnTo>
                    <a:lnTo>
                      <a:pt x="208" y="1026"/>
                    </a:lnTo>
                    <a:lnTo>
                      <a:pt x="210" y="1028"/>
                    </a:lnTo>
                    <a:lnTo>
                      <a:pt x="212" y="1030"/>
                    </a:lnTo>
                    <a:lnTo>
                      <a:pt x="213" y="1030"/>
                    </a:lnTo>
                    <a:lnTo>
                      <a:pt x="215" y="1031"/>
                    </a:lnTo>
                    <a:lnTo>
                      <a:pt x="217" y="1031"/>
                    </a:lnTo>
                    <a:lnTo>
                      <a:pt x="218" y="1033"/>
                    </a:lnTo>
                    <a:lnTo>
                      <a:pt x="222" y="1035"/>
                    </a:lnTo>
                    <a:lnTo>
                      <a:pt x="222" y="1035"/>
                    </a:lnTo>
                    <a:lnTo>
                      <a:pt x="223" y="1036"/>
                    </a:lnTo>
                    <a:lnTo>
                      <a:pt x="227" y="1038"/>
                    </a:lnTo>
                    <a:lnTo>
                      <a:pt x="228" y="1041"/>
                    </a:lnTo>
                    <a:lnTo>
                      <a:pt x="230" y="1043"/>
                    </a:lnTo>
                    <a:lnTo>
                      <a:pt x="232" y="1046"/>
                    </a:lnTo>
                    <a:lnTo>
                      <a:pt x="232" y="1050"/>
                    </a:lnTo>
                    <a:lnTo>
                      <a:pt x="233" y="1053"/>
                    </a:lnTo>
                    <a:lnTo>
                      <a:pt x="233" y="1054"/>
                    </a:lnTo>
                    <a:lnTo>
                      <a:pt x="233" y="1056"/>
                    </a:lnTo>
                    <a:lnTo>
                      <a:pt x="233" y="1058"/>
                    </a:lnTo>
                    <a:lnTo>
                      <a:pt x="233" y="1059"/>
                    </a:lnTo>
                    <a:lnTo>
                      <a:pt x="233" y="1061"/>
                    </a:lnTo>
                    <a:lnTo>
                      <a:pt x="233" y="1063"/>
                    </a:lnTo>
                    <a:lnTo>
                      <a:pt x="233" y="1066"/>
                    </a:lnTo>
                    <a:lnTo>
                      <a:pt x="233" y="1068"/>
                    </a:lnTo>
                    <a:lnTo>
                      <a:pt x="232" y="1069"/>
                    </a:lnTo>
                    <a:lnTo>
                      <a:pt x="232" y="1071"/>
                    </a:lnTo>
                    <a:lnTo>
                      <a:pt x="232" y="1073"/>
                    </a:lnTo>
                    <a:lnTo>
                      <a:pt x="232" y="1074"/>
                    </a:lnTo>
                    <a:lnTo>
                      <a:pt x="230" y="1078"/>
                    </a:lnTo>
                    <a:lnTo>
                      <a:pt x="230" y="1079"/>
                    </a:lnTo>
                    <a:lnTo>
                      <a:pt x="228" y="1081"/>
                    </a:lnTo>
                    <a:lnTo>
                      <a:pt x="228" y="1083"/>
                    </a:lnTo>
                    <a:lnTo>
                      <a:pt x="228" y="1086"/>
                    </a:lnTo>
                    <a:lnTo>
                      <a:pt x="227" y="1088"/>
                    </a:lnTo>
                    <a:lnTo>
                      <a:pt x="227" y="1089"/>
                    </a:lnTo>
                    <a:lnTo>
                      <a:pt x="227" y="1091"/>
                    </a:lnTo>
                    <a:lnTo>
                      <a:pt x="225" y="1094"/>
                    </a:lnTo>
                    <a:lnTo>
                      <a:pt x="225" y="1096"/>
                    </a:lnTo>
                    <a:lnTo>
                      <a:pt x="223" y="1098"/>
                    </a:lnTo>
                    <a:lnTo>
                      <a:pt x="223" y="1099"/>
                    </a:lnTo>
                    <a:lnTo>
                      <a:pt x="222" y="1101"/>
                    </a:lnTo>
                    <a:lnTo>
                      <a:pt x="222" y="1104"/>
                    </a:lnTo>
                    <a:lnTo>
                      <a:pt x="220" y="1106"/>
                    </a:lnTo>
                    <a:lnTo>
                      <a:pt x="220" y="1108"/>
                    </a:lnTo>
                    <a:lnTo>
                      <a:pt x="218" y="1109"/>
                    </a:lnTo>
                    <a:lnTo>
                      <a:pt x="218" y="1111"/>
                    </a:lnTo>
                    <a:lnTo>
                      <a:pt x="218" y="1113"/>
                    </a:lnTo>
                    <a:lnTo>
                      <a:pt x="217" y="1116"/>
                    </a:lnTo>
                    <a:lnTo>
                      <a:pt x="217" y="1117"/>
                    </a:lnTo>
                    <a:lnTo>
                      <a:pt x="215" y="1119"/>
                    </a:lnTo>
                    <a:lnTo>
                      <a:pt x="215" y="1121"/>
                    </a:lnTo>
                    <a:lnTo>
                      <a:pt x="215" y="1122"/>
                    </a:lnTo>
                    <a:lnTo>
                      <a:pt x="213" y="1126"/>
                    </a:lnTo>
                    <a:lnTo>
                      <a:pt x="213" y="1129"/>
                    </a:lnTo>
                    <a:lnTo>
                      <a:pt x="212" y="1131"/>
                    </a:lnTo>
                    <a:lnTo>
                      <a:pt x="212" y="1134"/>
                    </a:lnTo>
                    <a:lnTo>
                      <a:pt x="212" y="1136"/>
                    </a:lnTo>
                    <a:lnTo>
                      <a:pt x="212" y="1139"/>
                    </a:lnTo>
                    <a:lnTo>
                      <a:pt x="212" y="1141"/>
                    </a:lnTo>
                    <a:lnTo>
                      <a:pt x="213" y="1142"/>
                    </a:lnTo>
                    <a:lnTo>
                      <a:pt x="213" y="1142"/>
                    </a:lnTo>
                    <a:lnTo>
                      <a:pt x="215" y="1144"/>
                    </a:lnTo>
                    <a:lnTo>
                      <a:pt x="217" y="1146"/>
                    </a:lnTo>
                    <a:lnTo>
                      <a:pt x="220" y="1147"/>
                    </a:lnTo>
                    <a:lnTo>
                      <a:pt x="222" y="1147"/>
                    </a:lnTo>
                    <a:lnTo>
                      <a:pt x="225" y="1149"/>
                    </a:lnTo>
                    <a:lnTo>
                      <a:pt x="227" y="1149"/>
                    </a:lnTo>
                    <a:lnTo>
                      <a:pt x="228" y="1151"/>
                    </a:lnTo>
                    <a:lnTo>
                      <a:pt x="230" y="1151"/>
                    </a:lnTo>
                    <a:lnTo>
                      <a:pt x="232" y="1152"/>
                    </a:lnTo>
                    <a:lnTo>
                      <a:pt x="233" y="1152"/>
                    </a:lnTo>
                    <a:lnTo>
                      <a:pt x="235" y="1152"/>
                    </a:lnTo>
                    <a:lnTo>
                      <a:pt x="237" y="1152"/>
                    </a:lnTo>
                    <a:lnTo>
                      <a:pt x="238" y="1154"/>
                    </a:lnTo>
                    <a:lnTo>
                      <a:pt x="240" y="1154"/>
                    </a:lnTo>
                    <a:lnTo>
                      <a:pt x="242" y="1154"/>
                    </a:lnTo>
                    <a:lnTo>
                      <a:pt x="245" y="1154"/>
                    </a:lnTo>
                    <a:lnTo>
                      <a:pt x="247" y="1156"/>
                    </a:lnTo>
                    <a:lnTo>
                      <a:pt x="248" y="1156"/>
                    </a:lnTo>
                    <a:lnTo>
                      <a:pt x="250" y="1156"/>
                    </a:lnTo>
                    <a:lnTo>
                      <a:pt x="252" y="1156"/>
                    </a:lnTo>
                    <a:lnTo>
                      <a:pt x="255" y="1157"/>
                    </a:lnTo>
                    <a:lnTo>
                      <a:pt x="256" y="1157"/>
                    </a:lnTo>
                    <a:lnTo>
                      <a:pt x="258" y="1157"/>
                    </a:lnTo>
                    <a:lnTo>
                      <a:pt x="260" y="1159"/>
                    </a:lnTo>
                    <a:lnTo>
                      <a:pt x="263" y="1159"/>
                    </a:lnTo>
                    <a:lnTo>
                      <a:pt x="265" y="1159"/>
                    </a:lnTo>
                    <a:lnTo>
                      <a:pt x="266" y="1159"/>
                    </a:lnTo>
                    <a:lnTo>
                      <a:pt x="268" y="1159"/>
                    </a:lnTo>
                    <a:lnTo>
                      <a:pt x="271" y="1161"/>
                    </a:lnTo>
                    <a:lnTo>
                      <a:pt x="273" y="1161"/>
                    </a:lnTo>
                    <a:lnTo>
                      <a:pt x="275" y="1161"/>
                    </a:lnTo>
                    <a:lnTo>
                      <a:pt x="276" y="1161"/>
                    </a:lnTo>
                    <a:lnTo>
                      <a:pt x="278" y="1161"/>
                    </a:lnTo>
                    <a:lnTo>
                      <a:pt x="280" y="1161"/>
                    </a:lnTo>
                    <a:lnTo>
                      <a:pt x="281" y="1162"/>
                    </a:lnTo>
                    <a:lnTo>
                      <a:pt x="283" y="1162"/>
                    </a:lnTo>
                    <a:lnTo>
                      <a:pt x="286" y="1162"/>
                    </a:lnTo>
                    <a:lnTo>
                      <a:pt x="288" y="1162"/>
                    </a:lnTo>
                    <a:lnTo>
                      <a:pt x="290" y="1162"/>
                    </a:lnTo>
                    <a:lnTo>
                      <a:pt x="291" y="1162"/>
                    </a:lnTo>
                    <a:lnTo>
                      <a:pt x="293" y="1162"/>
                    </a:lnTo>
                    <a:lnTo>
                      <a:pt x="295" y="1164"/>
                    </a:lnTo>
                    <a:lnTo>
                      <a:pt x="298" y="1164"/>
                    </a:lnTo>
                    <a:lnTo>
                      <a:pt x="300" y="1164"/>
                    </a:lnTo>
                    <a:lnTo>
                      <a:pt x="301" y="1164"/>
                    </a:lnTo>
                    <a:lnTo>
                      <a:pt x="305" y="1164"/>
                    </a:lnTo>
                    <a:lnTo>
                      <a:pt x="306" y="1166"/>
                    </a:lnTo>
                    <a:lnTo>
                      <a:pt x="313" y="1224"/>
                    </a:lnTo>
                    <a:lnTo>
                      <a:pt x="313" y="1224"/>
                    </a:lnTo>
                    <a:lnTo>
                      <a:pt x="311" y="1224"/>
                    </a:lnTo>
                    <a:lnTo>
                      <a:pt x="309" y="1224"/>
                    </a:lnTo>
                    <a:lnTo>
                      <a:pt x="306" y="1224"/>
                    </a:lnTo>
                    <a:lnTo>
                      <a:pt x="305" y="1224"/>
                    </a:lnTo>
                    <a:lnTo>
                      <a:pt x="303" y="1224"/>
                    </a:lnTo>
                    <a:lnTo>
                      <a:pt x="301" y="1222"/>
                    </a:lnTo>
                    <a:lnTo>
                      <a:pt x="298" y="1222"/>
                    </a:lnTo>
                    <a:lnTo>
                      <a:pt x="296" y="1222"/>
                    </a:lnTo>
                    <a:lnTo>
                      <a:pt x="295" y="1222"/>
                    </a:lnTo>
                    <a:lnTo>
                      <a:pt x="291" y="1222"/>
                    </a:lnTo>
                    <a:lnTo>
                      <a:pt x="290" y="1222"/>
                    </a:lnTo>
                    <a:lnTo>
                      <a:pt x="286" y="1222"/>
                    </a:lnTo>
                    <a:lnTo>
                      <a:pt x="283" y="1222"/>
                    </a:lnTo>
                    <a:lnTo>
                      <a:pt x="280" y="1220"/>
                    </a:lnTo>
                    <a:lnTo>
                      <a:pt x="276" y="1220"/>
                    </a:lnTo>
                    <a:lnTo>
                      <a:pt x="273" y="1220"/>
                    </a:lnTo>
                    <a:lnTo>
                      <a:pt x="271" y="1220"/>
                    </a:lnTo>
                    <a:lnTo>
                      <a:pt x="266" y="1220"/>
                    </a:lnTo>
                    <a:lnTo>
                      <a:pt x="265" y="1219"/>
                    </a:lnTo>
                    <a:lnTo>
                      <a:pt x="260" y="1219"/>
                    </a:lnTo>
                    <a:lnTo>
                      <a:pt x="256" y="1219"/>
                    </a:lnTo>
                    <a:lnTo>
                      <a:pt x="253" y="1219"/>
                    </a:lnTo>
                    <a:lnTo>
                      <a:pt x="250" y="1217"/>
                    </a:lnTo>
                    <a:lnTo>
                      <a:pt x="247" y="1217"/>
                    </a:lnTo>
                    <a:lnTo>
                      <a:pt x="243" y="1217"/>
                    </a:lnTo>
                    <a:lnTo>
                      <a:pt x="240" y="1215"/>
                    </a:lnTo>
                    <a:lnTo>
                      <a:pt x="237" y="1215"/>
                    </a:lnTo>
                    <a:lnTo>
                      <a:pt x="232" y="1215"/>
                    </a:lnTo>
                    <a:lnTo>
                      <a:pt x="228" y="1214"/>
                    </a:lnTo>
                    <a:lnTo>
                      <a:pt x="225" y="1214"/>
                    </a:lnTo>
                    <a:lnTo>
                      <a:pt x="222" y="1214"/>
                    </a:lnTo>
                    <a:lnTo>
                      <a:pt x="217" y="1212"/>
                    </a:lnTo>
                    <a:lnTo>
                      <a:pt x="213" y="1212"/>
                    </a:lnTo>
                    <a:lnTo>
                      <a:pt x="210" y="1210"/>
                    </a:lnTo>
                    <a:lnTo>
                      <a:pt x="207" y="1210"/>
                    </a:lnTo>
                    <a:lnTo>
                      <a:pt x="203" y="1209"/>
                    </a:lnTo>
                    <a:lnTo>
                      <a:pt x="200" y="1209"/>
                    </a:lnTo>
                    <a:lnTo>
                      <a:pt x="197" y="1207"/>
                    </a:lnTo>
                    <a:lnTo>
                      <a:pt x="194" y="1207"/>
                    </a:lnTo>
                    <a:lnTo>
                      <a:pt x="189" y="1205"/>
                    </a:lnTo>
                    <a:lnTo>
                      <a:pt x="187" y="1205"/>
                    </a:lnTo>
                    <a:lnTo>
                      <a:pt x="184" y="1204"/>
                    </a:lnTo>
                    <a:lnTo>
                      <a:pt x="180" y="1202"/>
                    </a:lnTo>
                    <a:lnTo>
                      <a:pt x="177" y="1202"/>
                    </a:lnTo>
                    <a:lnTo>
                      <a:pt x="175" y="1200"/>
                    </a:lnTo>
                    <a:lnTo>
                      <a:pt x="172" y="1199"/>
                    </a:lnTo>
                    <a:lnTo>
                      <a:pt x="169" y="1199"/>
                    </a:lnTo>
                    <a:lnTo>
                      <a:pt x="167" y="1197"/>
                    </a:lnTo>
                    <a:lnTo>
                      <a:pt x="164" y="1195"/>
                    </a:lnTo>
                    <a:lnTo>
                      <a:pt x="162" y="1194"/>
                    </a:lnTo>
                    <a:lnTo>
                      <a:pt x="160" y="1194"/>
                    </a:lnTo>
                    <a:lnTo>
                      <a:pt x="159" y="1192"/>
                    </a:lnTo>
                    <a:lnTo>
                      <a:pt x="155" y="1190"/>
                    </a:lnTo>
                    <a:lnTo>
                      <a:pt x="155" y="1189"/>
                    </a:lnTo>
                    <a:lnTo>
                      <a:pt x="154" y="1187"/>
                    </a:lnTo>
                    <a:lnTo>
                      <a:pt x="150" y="1184"/>
                    </a:lnTo>
                    <a:lnTo>
                      <a:pt x="150" y="1182"/>
                    </a:lnTo>
                    <a:lnTo>
                      <a:pt x="149" y="1180"/>
                    </a:lnTo>
                    <a:lnTo>
                      <a:pt x="149" y="1179"/>
                    </a:lnTo>
                    <a:lnTo>
                      <a:pt x="147" y="1176"/>
                    </a:lnTo>
                    <a:lnTo>
                      <a:pt x="147" y="1176"/>
                    </a:lnTo>
                    <a:lnTo>
                      <a:pt x="147" y="1172"/>
                    </a:lnTo>
                    <a:lnTo>
                      <a:pt x="147" y="1171"/>
                    </a:lnTo>
                    <a:lnTo>
                      <a:pt x="146" y="1169"/>
                    </a:lnTo>
                    <a:lnTo>
                      <a:pt x="146" y="1167"/>
                    </a:lnTo>
                    <a:lnTo>
                      <a:pt x="146" y="1166"/>
                    </a:lnTo>
                    <a:lnTo>
                      <a:pt x="146" y="1164"/>
                    </a:lnTo>
                    <a:lnTo>
                      <a:pt x="146" y="1162"/>
                    </a:lnTo>
                    <a:lnTo>
                      <a:pt x="146" y="1161"/>
                    </a:lnTo>
                    <a:lnTo>
                      <a:pt x="146" y="1159"/>
                    </a:lnTo>
                    <a:lnTo>
                      <a:pt x="146" y="1157"/>
                    </a:lnTo>
                    <a:lnTo>
                      <a:pt x="146" y="1156"/>
                    </a:lnTo>
                    <a:lnTo>
                      <a:pt x="146" y="1154"/>
                    </a:lnTo>
                    <a:lnTo>
                      <a:pt x="146" y="1151"/>
                    </a:lnTo>
                    <a:lnTo>
                      <a:pt x="146" y="1149"/>
                    </a:lnTo>
                    <a:lnTo>
                      <a:pt x="146" y="1147"/>
                    </a:lnTo>
                    <a:lnTo>
                      <a:pt x="146" y="1146"/>
                    </a:lnTo>
                    <a:lnTo>
                      <a:pt x="146" y="1144"/>
                    </a:lnTo>
                    <a:lnTo>
                      <a:pt x="146" y="1142"/>
                    </a:lnTo>
                    <a:lnTo>
                      <a:pt x="146" y="1141"/>
                    </a:lnTo>
                    <a:lnTo>
                      <a:pt x="146" y="1137"/>
                    </a:lnTo>
                    <a:lnTo>
                      <a:pt x="146" y="1136"/>
                    </a:lnTo>
                    <a:lnTo>
                      <a:pt x="146" y="1134"/>
                    </a:lnTo>
                    <a:lnTo>
                      <a:pt x="146" y="1132"/>
                    </a:lnTo>
                    <a:lnTo>
                      <a:pt x="147" y="1131"/>
                    </a:lnTo>
                    <a:lnTo>
                      <a:pt x="147" y="1129"/>
                    </a:lnTo>
                    <a:lnTo>
                      <a:pt x="147" y="1127"/>
                    </a:lnTo>
                    <a:lnTo>
                      <a:pt x="147" y="1126"/>
                    </a:lnTo>
                    <a:lnTo>
                      <a:pt x="147" y="1124"/>
                    </a:lnTo>
                    <a:lnTo>
                      <a:pt x="147" y="1121"/>
                    </a:lnTo>
                    <a:lnTo>
                      <a:pt x="149" y="1119"/>
                    </a:lnTo>
                    <a:lnTo>
                      <a:pt x="149" y="1117"/>
                    </a:lnTo>
                    <a:lnTo>
                      <a:pt x="149" y="1116"/>
                    </a:lnTo>
                    <a:lnTo>
                      <a:pt x="149" y="1114"/>
                    </a:lnTo>
                    <a:lnTo>
                      <a:pt x="150" y="1113"/>
                    </a:lnTo>
                    <a:lnTo>
                      <a:pt x="150" y="1111"/>
                    </a:lnTo>
                    <a:lnTo>
                      <a:pt x="150" y="1109"/>
                    </a:lnTo>
                    <a:lnTo>
                      <a:pt x="150" y="1108"/>
                    </a:lnTo>
                    <a:lnTo>
                      <a:pt x="152" y="1106"/>
                    </a:lnTo>
                    <a:lnTo>
                      <a:pt x="152" y="1104"/>
                    </a:lnTo>
                    <a:lnTo>
                      <a:pt x="154" y="1103"/>
                    </a:lnTo>
                    <a:lnTo>
                      <a:pt x="154" y="1099"/>
                    </a:lnTo>
                    <a:lnTo>
                      <a:pt x="155" y="1096"/>
                    </a:lnTo>
                    <a:lnTo>
                      <a:pt x="155" y="1093"/>
                    </a:lnTo>
                    <a:lnTo>
                      <a:pt x="157" y="1089"/>
                    </a:lnTo>
                    <a:lnTo>
                      <a:pt x="159" y="1086"/>
                    </a:lnTo>
                    <a:lnTo>
                      <a:pt x="159" y="1083"/>
                    </a:lnTo>
                    <a:lnTo>
                      <a:pt x="160" y="1081"/>
                    </a:lnTo>
                    <a:lnTo>
                      <a:pt x="160" y="1078"/>
                    </a:lnTo>
                    <a:lnTo>
                      <a:pt x="162" y="1076"/>
                    </a:lnTo>
                    <a:lnTo>
                      <a:pt x="164" y="1074"/>
                    </a:lnTo>
                    <a:lnTo>
                      <a:pt x="164" y="1071"/>
                    </a:lnTo>
                    <a:lnTo>
                      <a:pt x="162" y="1069"/>
                    </a:lnTo>
                    <a:lnTo>
                      <a:pt x="160" y="1066"/>
                    </a:lnTo>
                    <a:lnTo>
                      <a:pt x="159" y="1064"/>
                    </a:lnTo>
                    <a:lnTo>
                      <a:pt x="155" y="1063"/>
                    </a:lnTo>
                    <a:lnTo>
                      <a:pt x="155" y="1063"/>
                    </a:lnTo>
                    <a:lnTo>
                      <a:pt x="152" y="1061"/>
                    </a:lnTo>
                    <a:lnTo>
                      <a:pt x="150" y="1059"/>
                    </a:lnTo>
                    <a:lnTo>
                      <a:pt x="149" y="1059"/>
                    </a:lnTo>
                    <a:lnTo>
                      <a:pt x="147" y="1058"/>
                    </a:lnTo>
                    <a:lnTo>
                      <a:pt x="144" y="1056"/>
                    </a:lnTo>
                    <a:lnTo>
                      <a:pt x="142" y="1054"/>
                    </a:lnTo>
                    <a:lnTo>
                      <a:pt x="139" y="1053"/>
                    </a:lnTo>
                    <a:lnTo>
                      <a:pt x="136" y="1053"/>
                    </a:lnTo>
                    <a:lnTo>
                      <a:pt x="132" y="1051"/>
                    </a:lnTo>
                    <a:lnTo>
                      <a:pt x="129" y="1050"/>
                    </a:lnTo>
                    <a:lnTo>
                      <a:pt x="126" y="1048"/>
                    </a:lnTo>
                    <a:lnTo>
                      <a:pt x="122" y="1045"/>
                    </a:lnTo>
                    <a:lnTo>
                      <a:pt x="119" y="1043"/>
                    </a:lnTo>
                    <a:lnTo>
                      <a:pt x="116" y="1041"/>
                    </a:lnTo>
                    <a:lnTo>
                      <a:pt x="112" y="1040"/>
                    </a:lnTo>
                    <a:lnTo>
                      <a:pt x="109" y="1038"/>
                    </a:lnTo>
                    <a:lnTo>
                      <a:pt x="106" y="1036"/>
                    </a:lnTo>
                    <a:lnTo>
                      <a:pt x="101" y="1033"/>
                    </a:lnTo>
                    <a:lnTo>
                      <a:pt x="97" y="1031"/>
                    </a:lnTo>
                    <a:lnTo>
                      <a:pt x="94" y="1028"/>
                    </a:lnTo>
                    <a:lnTo>
                      <a:pt x="91" y="1026"/>
                    </a:lnTo>
                    <a:lnTo>
                      <a:pt x="86" y="1023"/>
                    </a:lnTo>
                    <a:lnTo>
                      <a:pt x="83" y="1020"/>
                    </a:lnTo>
                    <a:lnTo>
                      <a:pt x="79" y="1018"/>
                    </a:lnTo>
                    <a:lnTo>
                      <a:pt x="74" y="1015"/>
                    </a:lnTo>
                    <a:lnTo>
                      <a:pt x="71" y="1011"/>
                    </a:lnTo>
                    <a:lnTo>
                      <a:pt x="68" y="1006"/>
                    </a:lnTo>
                    <a:lnTo>
                      <a:pt x="63" y="1003"/>
                    </a:lnTo>
                    <a:lnTo>
                      <a:pt x="59" y="1000"/>
                    </a:lnTo>
                    <a:lnTo>
                      <a:pt x="56" y="996"/>
                    </a:lnTo>
                    <a:lnTo>
                      <a:pt x="53" y="991"/>
                    </a:lnTo>
                    <a:lnTo>
                      <a:pt x="48" y="988"/>
                    </a:lnTo>
                    <a:lnTo>
                      <a:pt x="44" y="983"/>
                    </a:lnTo>
                    <a:lnTo>
                      <a:pt x="41" y="980"/>
                    </a:lnTo>
                    <a:lnTo>
                      <a:pt x="38" y="975"/>
                    </a:lnTo>
                    <a:lnTo>
                      <a:pt x="35" y="970"/>
                    </a:lnTo>
                    <a:lnTo>
                      <a:pt x="31" y="963"/>
                    </a:lnTo>
                    <a:lnTo>
                      <a:pt x="28" y="960"/>
                    </a:lnTo>
                    <a:lnTo>
                      <a:pt x="25" y="953"/>
                    </a:lnTo>
                    <a:lnTo>
                      <a:pt x="23" y="948"/>
                    </a:lnTo>
                    <a:lnTo>
                      <a:pt x="20" y="942"/>
                    </a:lnTo>
                    <a:lnTo>
                      <a:pt x="18" y="935"/>
                    </a:lnTo>
                    <a:lnTo>
                      <a:pt x="15" y="930"/>
                    </a:lnTo>
                    <a:lnTo>
                      <a:pt x="13" y="924"/>
                    </a:lnTo>
                    <a:lnTo>
                      <a:pt x="10" y="915"/>
                    </a:lnTo>
                    <a:lnTo>
                      <a:pt x="8" y="909"/>
                    </a:lnTo>
                    <a:lnTo>
                      <a:pt x="6" y="902"/>
                    </a:lnTo>
                    <a:lnTo>
                      <a:pt x="5" y="894"/>
                    </a:lnTo>
                    <a:lnTo>
                      <a:pt x="3" y="887"/>
                    </a:lnTo>
                    <a:lnTo>
                      <a:pt x="1" y="879"/>
                    </a:lnTo>
                    <a:lnTo>
                      <a:pt x="1" y="870"/>
                    </a:lnTo>
                    <a:lnTo>
                      <a:pt x="0" y="862"/>
                    </a:lnTo>
                    <a:lnTo>
                      <a:pt x="0" y="852"/>
                    </a:lnTo>
                    <a:lnTo>
                      <a:pt x="0" y="844"/>
                    </a:lnTo>
                    <a:lnTo>
                      <a:pt x="0" y="834"/>
                    </a:lnTo>
                    <a:lnTo>
                      <a:pt x="0" y="824"/>
                    </a:lnTo>
                    <a:lnTo>
                      <a:pt x="0" y="816"/>
                    </a:lnTo>
                    <a:lnTo>
                      <a:pt x="0" y="806"/>
                    </a:lnTo>
                    <a:lnTo>
                      <a:pt x="0" y="796"/>
                    </a:lnTo>
                    <a:lnTo>
                      <a:pt x="0" y="786"/>
                    </a:lnTo>
                    <a:lnTo>
                      <a:pt x="0" y="776"/>
                    </a:lnTo>
                    <a:lnTo>
                      <a:pt x="0" y="766"/>
                    </a:lnTo>
                    <a:lnTo>
                      <a:pt x="0" y="756"/>
                    </a:lnTo>
                    <a:lnTo>
                      <a:pt x="1" y="746"/>
                    </a:lnTo>
                    <a:lnTo>
                      <a:pt x="1" y="734"/>
                    </a:lnTo>
                    <a:lnTo>
                      <a:pt x="1" y="725"/>
                    </a:lnTo>
                    <a:lnTo>
                      <a:pt x="3" y="715"/>
                    </a:lnTo>
                    <a:lnTo>
                      <a:pt x="3" y="705"/>
                    </a:lnTo>
                    <a:lnTo>
                      <a:pt x="5" y="693"/>
                    </a:lnTo>
                    <a:lnTo>
                      <a:pt x="5" y="683"/>
                    </a:lnTo>
                    <a:lnTo>
                      <a:pt x="5" y="673"/>
                    </a:lnTo>
                    <a:lnTo>
                      <a:pt x="6" y="663"/>
                    </a:lnTo>
                    <a:lnTo>
                      <a:pt x="8" y="652"/>
                    </a:lnTo>
                    <a:lnTo>
                      <a:pt x="8" y="642"/>
                    </a:lnTo>
                    <a:lnTo>
                      <a:pt x="10" y="630"/>
                    </a:lnTo>
                    <a:lnTo>
                      <a:pt x="10" y="620"/>
                    </a:lnTo>
                    <a:lnTo>
                      <a:pt x="11" y="610"/>
                    </a:lnTo>
                    <a:lnTo>
                      <a:pt x="13" y="600"/>
                    </a:lnTo>
                    <a:lnTo>
                      <a:pt x="13" y="589"/>
                    </a:lnTo>
                    <a:lnTo>
                      <a:pt x="15" y="579"/>
                    </a:lnTo>
                    <a:lnTo>
                      <a:pt x="16" y="567"/>
                    </a:lnTo>
                    <a:lnTo>
                      <a:pt x="16" y="557"/>
                    </a:lnTo>
                    <a:lnTo>
                      <a:pt x="18" y="547"/>
                    </a:lnTo>
                    <a:lnTo>
                      <a:pt x="20" y="537"/>
                    </a:lnTo>
                    <a:lnTo>
                      <a:pt x="20" y="527"/>
                    </a:lnTo>
                    <a:lnTo>
                      <a:pt x="21" y="517"/>
                    </a:lnTo>
                    <a:lnTo>
                      <a:pt x="23" y="507"/>
                    </a:lnTo>
                    <a:lnTo>
                      <a:pt x="25" y="497"/>
                    </a:lnTo>
                    <a:lnTo>
                      <a:pt x="25" y="486"/>
                    </a:lnTo>
                    <a:lnTo>
                      <a:pt x="26" y="478"/>
                    </a:lnTo>
                    <a:lnTo>
                      <a:pt x="26" y="468"/>
                    </a:lnTo>
                    <a:lnTo>
                      <a:pt x="28" y="458"/>
                    </a:lnTo>
                    <a:lnTo>
                      <a:pt x="30" y="448"/>
                    </a:lnTo>
                    <a:lnTo>
                      <a:pt x="30" y="439"/>
                    </a:lnTo>
                    <a:lnTo>
                      <a:pt x="31" y="429"/>
                    </a:lnTo>
                    <a:lnTo>
                      <a:pt x="33" y="421"/>
                    </a:lnTo>
                    <a:lnTo>
                      <a:pt x="33" y="411"/>
                    </a:lnTo>
                    <a:lnTo>
                      <a:pt x="35" y="403"/>
                    </a:lnTo>
                    <a:lnTo>
                      <a:pt x="35" y="395"/>
                    </a:lnTo>
                    <a:lnTo>
                      <a:pt x="36" y="386"/>
                    </a:lnTo>
                    <a:lnTo>
                      <a:pt x="36" y="378"/>
                    </a:lnTo>
                    <a:lnTo>
                      <a:pt x="38" y="370"/>
                    </a:lnTo>
                    <a:lnTo>
                      <a:pt x="38" y="361"/>
                    </a:lnTo>
                    <a:lnTo>
                      <a:pt x="38" y="353"/>
                    </a:lnTo>
                    <a:lnTo>
                      <a:pt x="40" y="345"/>
                    </a:lnTo>
                    <a:lnTo>
                      <a:pt x="40" y="338"/>
                    </a:lnTo>
                    <a:lnTo>
                      <a:pt x="40" y="332"/>
                    </a:lnTo>
                    <a:lnTo>
                      <a:pt x="41" y="325"/>
                    </a:lnTo>
                    <a:lnTo>
                      <a:pt x="41" y="318"/>
                    </a:lnTo>
                    <a:lnTo>
                      <a:pt x="41" y="312"/>
                    </a:lnTo>
                    <a:lnTo>
                      <a:pt x="41" y="305"/>
                    </a:lnTo>
                    <a:lnTo>
                      <a:pt x="41" y="298"/>
                    </a:lnTo>
                    <a:lnTo>
                      <a:pt x="41" y="293"/>
                    </a:lnTo>
                    <a:lnTo>
                      <a:pt x="41" y="287"/>
                    </a:lnTo>
                    <a:lnTo>
                      <a:pt x="41" y="282"/>
                    </a:lnTo>
                    <a:lnTo>
                      <a:pt x="41" y="277"/>
                    </a:lnTo>
                    <a:lnTo>
                      <a:pt x="41" y="272"/>
                    </a:lnTo>
                    <a:lnTo>
                      <a:pt x="41" y="269"/>
                    </a:lnTo>
                    <a:lnTo>
                      <a:pt x="40" y="264"/>
                    </a:lnTo>
                    <a:lnTo>
                      <a:pt x="40" y="259"/>
                    </a:lnTo>
                    <a:lnTo>
                      <a:pt x="38" y="254"/>
                    </a:lnTo>
                    <a:lnTo>
                      <a:pt x="38" y="250"/>
                    </a:lnTo>
                    <a:lnTo>
                      <a:pt x="36" y="245"/>
                    </a:lnTo>
                    <a:lnTo>
                      <a:pt x="36" y="240"/>
                    </a:lnTo>
                    <a:lnTo>
                      <a:pt x="35" y="235"/>
                    </a:lnTo>
                    <a:lnTo>
                      <a:pt x="35" y="232"/>
                    </a:lnTo>
                    <a:lnTo>
                      <a:pt x="33" y="227"/>
                    </a:lnTo>
                    <a:lnTo>
                      <a:pt x="31" y="222"/>
                    </a:lnTo>
                    <a:lnTo>
                      <a:pt x="31" y="217"/>
                    </a:lnTo>
                    <a:lnTo>
                      <a:pt x="30" y="212"/>
                    </a:lnTo>
                    <a:lnTo>
                      <a:pt x="28" y="209"/>
                    </a:lnTo>
                    <a:lnTo>
                      <a:pt x="28" y="204"/>
                    </a:lnTo>
                    <a:lnTo>
                      <a:pt x="26" y="199"/>
                    </a:lnTo>
                    <a:lnTo>
                      <a:pt x="26" y="194"/>
                    </a:lnTo>
                    <a:lnTo>
                      <a:pt x="25" y="189"/>
                    </a:lnTo>
                    <a:lnTo>
                      <a:pt x="23" y="186"/>
                    </a:lnTo>
                    <a:lnTo>
                      <a:pt x="21" y="181"/>
                    </a:lnTo>
                    <a:lnTo>
                      <a:pt x="21" y="176"/>
                    </a:lnTo>
                    <a:lnTo>
                      <a:pt x="20" y="171"/>
                    </a:lnTo>
                    <a:lnTo>
                      <a:pt x="18" y="167"/>
                    </a:lnTo>
                    <a:lnTo>
                      <a:pt x="18" y="163"/>
                    </a:lnTo>
                    <a:lnTo>
                      <a:pt x="16" y="158"/>
                    </a:lnTo>
                    <a:lnTo>
                      <a:pt x="16" y="153"/>
                    </a:lnTo>
                    <a:lnTo>
                      <a:pt x="15" y="149"/>
                    </a:lnTo>
                    <a:lnTo>
                      <a:pt x="13" y="144"/>
                    </a:lnTo>
                    <a:lnTo>
                      <a:pt x="13" y="139"/>
                    </a:lnTo>
                    <a:lnTo>
                      <a:pt x="11" y="136"/>
                    </a:lnTo>
                    <a:lnTo>
                      <a:pt x="11" y="131"/>
                    </a:lnTo>
                    <a:lnTo>
                      <a:pt x="10" y="128"/>
                    </a:lnTo>
                    <a:lnTo>
                      <a:pt x="10" y="123"/>
                    </a:lnTo>
                    <a:lnTo>
                      <a:pt x="10" y="118"/>
                    </a:lnTo>
                    <a:lnTo>
                      <a:pt x="8" y="114"/>
                    </a:lnTo>
                    <a:lnTo>
                      <a:pt x="8" y="109"/>
                    </a:lnTo>
                    <a:lnTo>
                      <a:pt x="8" y="106"/>
                    </a:lnTo>
                    <a:lnTo>
                      <a:pt x="8" y="103"/>
                    </a:lnTo>
                    <a:lnTo>
                      <a:pt x="6" y="98"/>
                    </a:lnTo>
                    <a:lnTo>
                      <a:pt x="6" y="95"/>
                    </a:lnTo>
                    <a:lnTo>
                      <a:pt x="6" y="91"/>
                    </a:lnTo>
                    <a:lnTo>
                      <a:pt x="6" y="88"/>
                    </a:lnTo>
                    <a:lnTo>
                      <a:pt x="6" y="83"/>
                    </a:lnTo>
                    <a:lnTo>
                      <a:pt x="8" y="80"/>
                    </a:lnTo>
                    <a:lnTo>
                      <a:pt x="8" y="76"/>
                    </a:lnTo>
                    <a:lnTo>
                      <a:pt x="8" y="73"/>
                    </a:lnTo>
                    <a:lnTo>
                      <a:pt x="10" y="70"/>
                    </a:lnTo>
                    <a:lnTo>
                      <a:pt x="10" y="66"/>
                    </a:lnTo>
                    <a:lnTo>
                      <a:pt x="11" y="63"/>
                    </a:lnTo>
                    <a:lnTo>
                      <a:pt x="11" y="60"/>
                    </a:lnTo>
                    <a:lnTo>
                      <a:pt x="13" y="56"/>
                    </a:lnTo>
                    <a:lnTo>
                      <a:pt x="13" y="53"/>
                    </a:lnTo>
                    <a:lnTo>
                      <a:pt x="15" y="51"/>
                    </a:lnTo>
                    <a:lnTo>
                      <a:pt x="16" y="48"/>
                    </a:lnTo>
                    <a:lnTo>
                      <a:pt x="18" y="45"/>
                    </a:lnTo>
                    <a:lnTo>
                      <a:pt x="21" y="43"/>
                    </a:lnTo>
                    <a:lnTo>
                      <a:pt x="23" y="41"/>
                    </a:lnTo>
                    <a:lnTo>
                      <a:pt x="25" y="38"/>
                    </a:lnTo>
                    <a:lnTo>
                      <a:pt x="28" y="37"/>
                    </a:lnTo>
                    <a:lnTo>
                      <a:pt x="30" y="35"/>
                    </a:lnTo>
                    <a:lnTo>
                      <a:pt x="33" y="33"/>
                    </a:lnTo>
                    <a:lnTo>
                      <a:pt x="36" y="32"/>
                    </a:lnTo>
                    <a:lnTo>
                      <a:pt x="40" y="28"/>
                    </a:lnTo>
                    <a:lnTo>
                      <a:pt x="43" y="28"/>
                    </a:lnTo>
                    <a:lnTo>
                      <a:pt x="46" y="27"/>
                    </a:lnTo>
                    <a:lnTo>
                      <a:pt x="49" y="25"/>
                    </a:lnTo>
                    <a:lnTo>
                      <a:pt x="53" y="23"/>
                    </a:lnTo>
                    <a:lnTo>
                      <a:pt x="56" y="22"/>
                    </a:lnTo>
                    <a:lnTo>
                      <a:pt x="59" y="22"/>
                    </a:lnTo>
                    <a:lnTo>
                      <a:pt x="63" y="20"/>
                    </a:lnTo>
                    <a:lnTo>
                      <a:pt x="68" y="18"/>
                    </a:lnTo>
                    <a:lnTo>
                      <a:pt x="71" y="18"/>
                    </a:lnTo>
                    <a:lnTo>
                      <a:pt x="74" y="18"/>
                    </a:lnTo>
                    <a:lnTo>
                      <a:pt x="78" y="17"/>
                    </a:lnTo>
                    <a:lnTo>
                      <a:pt x="81" y="17"/>
                    </a:lnTo>
                    <a:lnTo>
                      <a:pt x="84" y="15"/>
                    </a:lnTo>
                    <a:lnTo>
                      <a:pt x="88" y="15"/>
                    </a:lnTo>
                    <a:lnTo>
                      <a:pt x="89" y="15"/>
                    </a:lnTo>
                    <a:lnTo>
                      <a:pt x="93" y="15"/>
                    </a:lnTo>
                    <a:lnTo>
                      <a:pt x="96" y="13"/>
                    </a:lnTo>
                    <a:lnTo>
                      <a:pt x="99" y="13"/>
                    </a:lnTo>
                    <a:lnTo>
                      <a:pt x="102" y="13"/>
                    </a:lnTo>
                    <a:lnTo>
                      <a:pt x="106" y="13"/>
                    </a:lnTo>
                    <a:lnTo>
                      <a:pt x="109" y="13"/>
                    </a:lnTo>
                    <a:lnTo>
                      <a:pt x="112" y="13"/>
                    </a:lnTo>
                    <a:lnTo>
                      <a:pt x="114" y="13"/>
                    </a:lnTo>
                    <a:lnTo>
                      <a:pt x="117" y="13"/>
                    </a:lnTo>
                    <a:lnTo>
                      <a:pt x="121" y="13"/>
                    </a:lnTo>
                    <a:lnTo>
                      <a:pt x="124" y="13"/>
                    </a:lnTo>
                    <a:lnTo>
                      <a:pt x="126" y="13"/>
                    </a:lnTo>
                    <a:lnTo>
                      <a:pt x="129" y="13"/>
                    </a:lnTo>
                    <a:lnTo>
                      <a:pt x="132" y="13"/>
                    </a:lnTo>
                    <a:lnTo>
                      <a:pt x="134" y="15"/>
                    </a:lnTo>
                    <a:lnTo>
                      <a:pt x="137" y="15"/>
                    </a:lnTo>
                    <a:lnTo>
                      <a:pt x="141" y="15"/>
                    </a:lnTo>
                    <a:lnTo>
                      <a:pt x="142" y="15"/>
                    </a:lnTo>
                    <a:lnTo>
                      <a:pt x="146" y="17"/>
                    </a:lnTo>
                    <a:lnTo>
                      <a:pt x="147" y="17"/>
                    </a:lnTo>
                    <a:lnTo>
                      <a:pt x="150" y="17"/>
                    </a:lnTo>
                    <a:lnTo>
                      <a:pt x="152" y="17"/>
                    </a:lnTo>
                    <a:lnTo>
                      <a:pt x="155" y="18"/>
                    </a:lnTo>
                    <a:lnTo>
                      <a:pt x="159" y="18"/>
                    </a:lnTo>
                    <a:lnTo>
                      <a:pt x="160" y="18"/>
                    </a:lnTo>
                    <a:lnTo>
                      <a:pt x="164" y="18"/>
                    </a:lnTo>
                    <a:lnTo>
                      <a:pt x="165" y="20"/>
                    </a:lnTo>
                    <a:lnTo>
                      <a:pt x="167" y="20"/>
                    </a:lnTo>
                    <a:lnTo>
                      <a:pt x="170" y="20"/>
                    </a:lnTo>
                    <a:lnTo>
                      <a:pt x="172" y="20"/>
                    </a:lnTo>
                    <a:lnTo>
                      <a:pt x="175" y="22"/>
                    </a:lnTo>
                    <a:lnTo>
                      <a:pt x="177" y="22"/>
                    </a:lnTo>
                    <a:lnTo>
                      <a:pt x="180" y="22"/>
                    </a:lnTo>
                    <a:lnTo>
                      <a:pt x="182" y="23"/>
                    </a:lnTo>
                    <a:lnTo>
                      <a:pt x="184" y="23"/>
                    </a:lnTo>
                    <a:lnTo>
                      <a:pt x="185" y="23"/>
                    </a:lnTo>
                    <a:lnTo>
                      <a:pt x="189" y="23"/>
                    </a:lnTo>
                    <a:lnTo>
                      <a:pt x="190" y="23"/>
                    </a:lnTo>
                    <a:lnTo>
                      <a:pt x="192" y="25"/>
                    </a:lnTo>
                    <a:lnTo>
                      <a:pt x="195" y="25"/>
                    </a:lnTo>
                    <a:lnTo>
                      <a:pt x="197" y="25"/>
                    </a:lnTo>
                    <a:lnTo>
                      <a:pt x="199" y="25"/>
                    </a:lnTo>
                    <a:lnTo>
                      <a:pt x="200" y="27"/>
                    </a:lnTo>
                    <a:lnTo>
                      <a:pt x="203" y="27"/>
                    </a:lnTo>
                    <a:lnTo>
                      <a:pt x="205" y="27"/>
                    </a:lnTo>
                    <a:lnTo>
                      <a:pt x="207" y="27"/>
                    </a:lnTo>
                    <a:lnTo>
                      <a:pt x="208" y="27"/>
                    </a:lnTo>
                    <a:lnTo>
                      <a:pt x="210" y="27"/>
                    </a:lnTo>
                    <a:lnTo>
                      <a:pt x="213" y="27"/>
                    </a:lnTo>
                    <a:lnTo>
                      <a:pt x="215" y="27"/>
                    </a:lnTo>
                    <a:lnTo>
                      <a:pt x="217" y="27"/>
                    </a:lnTo>
                    <a:lnTo>
                      <a:pt x="220" y="25"/>
                    </a:lnTo>
                    <a:lnTo>
                      <a:pt x="223" y="25"/>
                    </a:lnTo>
                    <a:lnTo>
                      <a:pt x="227" y="25"/>
                    </a:lnTo>
                    <a:lnTo>
                      <a:pt x="230" y="25"/>
                    </a:lnTo>
                    <a:lnTo>
                      <a:pt x="232" y="23"/>
                    </a:lnTo>
                    <a:lnTo>
                      <a:pt x="235" y="23"/>
                    </a:lnTo>
                    <a:lnTo>
                      <a:pt x="238" y="23"/>
                    </a:lnTo>
                    <a:lnTo>
                      <a:pt x="240" y="23"/>
                    </a:lnTo>
                    <a:lnTo>
                      <a:pt x="243" y="22"/>
                    </a:lnTo>
                    <a:lnTo>
                      <a:pt x="245" y="22"/>
                    </a:lnTo>
                    <a:lnTo>
                      <a:pt x="248" y="22"/>
                    </a:lnTo>
                    <a:lnTo>
                      <a:pt x="250" y="20"/>
                    </a:lnTo>
                    <a:lnTo>
                      <a:pt x="253" y="20"/>
                    </a:lnTo>
                    <a:lnTo>
                      <a:pt x="255" y="20"/>
                    </a:lnTo>
                    <a:lnTo>
                      <a:pt x="258" y="20"/>
                    </a:lnTo>
                    <a:lnTo>
                      <a:pt x="260" y="20"/>
                    </a:lnTo>
                    <a:lnTo>
                      <a:pt x="261" y="18"/>
                    </a:lnTo>
                    <a:lnTo>
                      <a:pt x="263" y="18"/>
                    </a:lnTo>
                    <a:lnTo>
                      <a:pt x="266" y="17"/>
                    </a:lnTo>
                    <a:lnTo>
                      <a:pt x="268" y="17"/>
                    </a:lnTo>
                    <a:lnTo>
                      <a:pt x="270" y="17"/>
                    </a:lnTo>
                    <a:lnTo>
                      <a:pt x="273" y="15"/>
                    </a:lnTo>
                    <a:lnTo>
                      <a:pt x="275" y="15"/>
                    </a:lnTo>
                    <a:lnTo>
                      <a:pt x="278" y="15"/>
                    </a:lnTo>
                    <a:lnTo>
                      <a:pt x="280" y="13"/>
                    </a:lnTo>
                    <a:lnTo>
                      <a:pt x="283" y="12"/>
                    </a:lnTo>
                    <a:lnTo>
                      <a:pt x="285" y="12"/>
                    </a:lnTo>
                    <a:lnTo>
                      <a:pt x="288" y="12"/>
                    </a:lnTo>
                    <a:lnTo>
                      <a:pt x="290" y="10"/>
                    </a:lnTo>
                    <a:lnTo>
                      <a:pt x="293" y="8"/>
                    </a:lnTo>
                    <a:lnTo>
                      <a:pt x="296" y="8"/>
                    </a:lnTo>
                    <a:lnTo>
                      <a:pt x="298" y="7"/>
                    </a:lnTo>
                    <a:lnTo>
                      <a:pt x="301" y="7"/>
                    </a:lnTo>
                    <a:lnTo>
                      <a:pt x="303" y="5"/>
                    </a:lnTo>
                    <a:lnTo>
                      <a:pt x="305" y="5"/>
                    </a:lnTo>
                    <a:lnTo>
                      <a:pt x="308" y="3"/>
                    </a:lnTo>
                    <a:lnTo>
                      <a:pt x="309" y="3"/>
                    </a:lnTo>
                    <a:lnTo>
                      <a:pt x="311" y="3"/>
                    </a:lnTo>
                    <a:lnTo>
                      <a:pt x="313" y="2"/>
                    </a:lnTo>
                    <a:lnTo>
                      <a:pt x="316" y="2"/>
                    </a:lnTo>
                    <a:lnTo>
                      <a:pt x="318" y="2"/>
                    </a:lnTo>
                    <a:lnTo>
                      <a:pt x="319" y="0"/>
                    </a:lnTo>
                    <a:lnTo>
                      <a:pt x="321" y="0"/>
                    </a:lnTo>
                    <a:lnTo>
                      <a:pt x="324" y="0"/>
                    </a:lnTo>
                    <a:lnTo>
                      <a:pt x="326" y="0"/>
                    </a:lnTo>
                    <a:lnTo>
                      <a:pt x="328" y="0"/>
                    </a:lnTo>
                    <a:lnTo>
                      <a:pt x="329" y="0"/>
                    </a:lnTo>
                    <a:lnTo>
                      <a:pt x="333" y="0"/>
                    </a:lnTo>
                    <a:lnTo>
                      <a:pt x="334" y="0"/>
                    </a:lnTo>
                    <a:lnTo>
                      <a:pt x="336" y="0"/>
                    </a:lnTo>
                    <a:lnTo>
                      <a:pt x="338" y="0"/>
                    </a:lnTo>
                    <a:lnTo>
                      <a:pt x="339" y="0"/>
                    </a:lnTo>
                    <a:lnTo>
                      <a:pt x="341" y="0"/>
                    </a:lnTo>
                    <a:lnTo>
                      <a:pt x="343" y="0"/>
                    </a:lnTo>
                    <a:lnTo>
                      <a:pt x="344" y="0"/>
                    </a:lnTo>
                    <a:lnTo>
                      <a:pt x="346" y="0"/>
                    </a:lnTo>
                    <a:lnTo>
                      <a:pt x="349" y="0"/>
                    </a:lnTo>
                    <a:lnTo>
                      <a:pt x="353" y="2"/>
                    </a:lnTo>
                    <a:lnTo>
                      <a:pt x="356" y="2"/>
                    </a:lnTo>
                    <a:lnTo>
                      <a:pt x="359" y="3"/>
                    </a:lnTo>
                    <a:lnTo>
                      <a:pt x="361" y="3"/>
                    </a:lnTo>
                    <a:lnTo>
                      <a:pt x="364" y="3"/>
                    </a:lnTo>
                    <a:lnTo>
                      <a:pt x="366" y="5"/>
                    </a:lnTo>
                    <a:lnTo>
                      <a:pt x="369" y="5"/>
                    </a:lnTo>
                    <a:lnTo>
                      <a:pt x="371" y="7"/>
                    </a:lnTo>
                    <a:lnTo>
                      <a:pt x="372" y="7"/>
                    </a:lnTo>
                    <a:lnTo>
                      <a:pt x="376" y="8"/>
                    </a:lnTo>
                    <a:lnTo>
                      <a:pt x="377" y="8"/>
                    </a:lnTo>
                    <a:lnTo>
                      <a:pt x="379" y="10"/>
                    </a:lnTo>
                    <a:lnTo>
                      <a:pt x="382" y="12"/>
                    </a:lnTo>
                    <a:lnTo>
                      <a:pt x="382" y="12"/>
                    </a:lnTo>
                    <a:lnTo>
                      <a:pt x="384" y="13"/>
                    </a:lnTo>
                    <a:lnTo>
                      <a:pt x="382" y="71"/>
                    </a:lnTo>
                    <a:lnTo>
                      <a:pt x="382"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7" name="Freeform 63"/>
              <p:cNvSpPr>
                <a:spLocks/>
              </p:cNvSpPr>
              <p:nvPr/>
            </p:nvSpPr>
            <p:spPr bwMode="auto">
              <a:xfrm>
                <a:off x="5062" y="1418"/>
                <a:ext cx="121" cy="159"/>
              </a:xfrm>
              <a:custGeom>
                <a:avLst/>
                <a:gdLst>
                  <a:gd name="T0" fmla="*/ 13 w 240"/>
                  <a:gd name="T1" fmla="*/ 186 h 318"/>
                  <a:gd name="T2" fmla="*/ 30 w 240"/>
                  <a:gd name="T3" fmla="*/ 181 h 318"/>
                  <a:gd name="T4" fmla="*/ 50 w 240"/>
                  <a:gd name="T5" fmla="*/ 173 h 318"/>
                  <a:gd name="T6" fmla="*/ 69 w 240"/>
                  <a:gd name="T7" fmla="*/ 164 h 318"/>
                  <a:gd name="T8" fmla="*/ 86 w 240"/>
                  <a:gd name="T9" fmla="*/ 154 h 318"/>
                  <a:gd name="T10" fmla="*/ 104 w 240"/>
                  <a:gd name="T11" fmla="*/ 134 h 318"/>
                  <a:gd name="T12" fmla="*/ 108 w 240"/>
                  <a:gd name="T13" fmla="*/ 116 h 318"/>
                  <a:gd name="T14" fmla="*/ 108 w 240"/>
                  <a:gd name="T15" fmla="*/ 95 h 318"/>
                  <a:gd name="T16" fmla="*/ 106 w 240"/>
                  <a:gd name="T17" fmla="*/ 71 h 318"/>
                  <a:gd name="T18" fmla="*/ 104 w 240"/>
                  <a:gd name="T19" fmla="*/ 52 h 318"/>
                  <a:gd name="T20" fmla="*/ 103 w 240"/>
                  <a:gd name="T21" fmla="*/ 37 h 318"/>
                  <a:gd name="T22" fmla="*/ 106 w 240"/>
                  <a:gd name="T23" fmla="*/ 23 h 318"/>
                  <a:gd name="T24" fmla="*/ 124 w 240"/>
                  <a:gd name="T25" fmla="*/ 13 h 318"/>
                  <a:gd name="T26" fmla="*/ 142 w 240"/>
                  <a:gd name="T27" fmla="*/ 7 h 318"/>
                  <a:gd name="T28" fmla="*/ 164 w 240"/>
                  <a:gd name="T29" fmla="*/ 2 h 318"/>
                  <a:gd name="T30" fmla="*/ 190 w 240"/>
                  <a:gd name="T31" fmla="*/ 0 h 318"/>
                  <a:gd name="T32" fmla="*/ 219 w 240"/>
                  <a:gd name="T33" fmla="*/ 7 h 318"/>
                  <a:gd name="T34" fmla="*/ 230 w 240"/>
                  <a:gd name="T35" fmla="*/ 20 h 318"/>
                  <a:gd name="T36" fmla="*/ 233 w 240"/>
                  <a:gd name="T37" fmla="*/ 45 h 318"/>
                  <a:gd name="T38" fmla="*/ 237 w 240"/>
                  <a:gd name="T39" fmla="*/ 80 h 318"/>
                  <a:gd name="T40" fmla="*/ 240 w 240"/>
                  <a:gd name="T41" fmla="*/ 120 h 318"/>
                  <a:gd name="T42" fmla="*/ 238 w 240"/>
                  <a:gd name="T43" fmla="*/ 159 h 318"/>
                  <a:gd name="T44" fmla="*/ 233 w 240"/>
                  <a:gd name="T45" fmla="*/ 196 h 318"/>
                  <a:gd name="T46" fmla="*/ 222 w 240"/>
                  <a:gd name="T47" fmla="*/ 227 h 318"/>
                  <a:gd name="T48" fmla="*/ 204 w 240"/>
                  <a:gd name="T49" fmla="*/ 249 h 318"/>
                  <a:gd name="T50" fmla="*/ 175 w 240"/>
                  <a:gd name="T51" fmla="*/ 267 h 318"/>
                  <a:gd name="T52" fmla="*/ 146 w 240"/>
                  <a:gd name="T53" fmla="*/ 284 h 318"/>
                  <a:gd name="T54" fmla="*/ 114 w 240"/>
                  <a:gd name="T55" fmla="*/ 297 h 318"/>
                  <a:gd name="T56" fmla="*/ 84 w 240"/>
                  <a:gd name="T57" fmla="*/ 307 h 318"/>
                  <a:gd name="T58" fmla="*/ 60 w 240"/>
                  <a:gd name="T59" fmla="*/ 314 h 318"/>
                  <a:gd name="T60" fmla="*/ 45 w 240"/>
                  <a:gd name="T61" fmla="*/ 318 h 318"/>
                  <a:gd name="T62" fmla="*/ 35 w 240"/>
                  <a:gd name="T63" fmla="*/ 264 h 318"/>
                  <a:gd name="T64" fmla="*/ 53 w 240"/>
                  <a:gd name="T65" fmla="*/ 259 h 318"/>
                  <a:gd name="T66" fmla="*/ 79 w 240"/>
                  <a:gd name="T67" fmla="*/ 249 h 318"/>
                  <a:gd name="T68" fmla="*/ 109 w 240"/>
                  <a:gd name="T69" fmla="*/ 237 h 318"/>
                  <a:gd name="T70" fmla="*/ 137 w 240"/>
                  <a:gd name="T71" fmla="*/ 224 h 318"/>
                  <a:gd name="T72" fmla="*/ 161 w 240"/>
                  <a:gd name="T73" fmla="*/ 211 h 318"/>
                  <a:gd name="T74" fmla="*/ 177 w 240"/>
                  <a:gd name="T75" fmla="*/ 197 h 318"/>
                  <a:gd name="T76" fmla="*/ 185 w 240"/>
                  <a:gd name="T77" fmla="*/ 179 h 318"/>
                  <a:gd name="T78" fmla="*/ 190 w 240"/>
                  <a:gd name="T79" fmla="*/ 153 h 318"/>
                  <a:gd name="T80" fmla="*/ 192 w 240"/>
                  <a:gd name="T81" fmla="*/ 125 h 318"/>
                  <a:gd name="T82" fmla="*/ 192 w 240"/>
                  <a:gd name="T83" fmla="*/ 95 h 318"/>
                  <a:gd name="T84" fmla="*/ 190 w 240"/>
                  <a:gd name="T85" fmla="*/ 70 h 318"/>
                  <a:gd name="T86" fmla="*/ 189 w 240"/>
                  <a:gd name="T87" fmla="*/ 52 h 318"/>
                  <a:gd name="T88" fmla="*/ 177 w 240"/>
                  <a:gd name="T89" fmla="*/ 45 h 318"/>
                  <a:gd name="T90" fmla="*/ 156 w 240"/>
                  <a:gd name="T91" fmla="*/ 48 h 318"/>
                  <a:gd name="T92" fmla="*/ 152 w 240"/>
                  <a:gd name="T93" fmla="*/ 65 h 318"/>
                  <a:gd name="T94" fmla="*/ 154 w 240"/>
                  <a:gd name="T95" fmla="*/ 83 h 318"/>
                  <a:gd name="T96" fmla="*/ 156 w 240"/>
                  <a:gd name="T97" fmla="*/ 108 h 318"/>
                  <a:gd name="T98" fmla="*/ 156 w 240"/>
                  <a:gd name="T99" fmla="*/ 133 h 318"/>
                  <a:gd name="T100" fmla="*/ 152 w 240"/>
                  <a:gd name="T101" fmla="*/ 156 h 318"/>
                  <a:gd name="T102" fmla="*/ 146 w 240"/>
                  <a:gd name="T103" fmla="*/ 174 h 318"/>
                  <a:gd name="T104" fmla="*/ 131 w 240"/>
                  <a:gd name="T105" fmla="*/ 188 h 318"/>
                  <a:gd name="T106" fmla="*/ 111 w 240"/>
                  <a:gd name="T107" fmla="*/ 199 h 318"/>
                  <a:gd name="T108" fmla="*/ 88 w 240"/>
                  <a:gd name="T109" fmla="*/ 211 h 318"/>
                  <a:gd name="T110" fmla="*/ 63 w 240"/>
                  <a:gd name="T111" fmla="*/ 221 h 318"/>
                  <a:gd name="T112" fmla="*/ 38 w 240"/>
                  <a:gd name="T113" fmla="*/ 229 h 318"/>
                  <a:gd name="T114" fmla="*/ 20 w 240"/>
                  <a:gd name="T115" fmla="*/ 236 h 318"/>
                  <a:gd name="T116" fmla="*/ 0 w 240"/>
                  <a:gd name="T117" fmla="*/ 19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318">
                    <a:moveTo>
                      <a:pt x="0" y="191"/>
                    </a:moveTo>
                    <a:lnTo>
                      <a:pt x="0" y="191"/>
                    </a:lnTo>
                    <a:lnTo>
                      <a:pt x="0" y="191"/>
                    </a:lnTo>
                    <a:lnTo>
                      <a:pt x="2" y="189"/>
                    </a:lnTo>
                    <a:lnTo>
                      <a:pt x="3" y="189"/>
                    </a:lnTo>
                    <a:lnTo>
                      <a:pt x="5" y="189"/>
                    </a:lnTo>
                    <a:lnTo>
                      <a:pt x="8" y="188"/>
                    </a:lnTo>
                    <a:lnTo>
                      <a:pt x="10" y="188"/>
                    </a:lnTo>
                    <a:lnTo>
                      <a:pt x="13" y="186"/>
                    </a:lnTo>
                    <a:lnTo>
                      <a:pt x="15" y="186"/>
                    </a:lnTo>
                    <a:lnTo>
                      <a:pt x="16" y="186"/>
                    </a:lnTo>
                    <a:lnTo>
                      <a:pt x="18" y="184"/>
                    </a:lnTo>
                    <a:lnTo>
                      <a:pt x="20" y="184"/>
                    </a:lnTo>
                    <a:lnTo>
                      <a:pt x="21" y="183"/>
                    </a:lnTo>
                    <a:lnTo>
                      <a:pt x="23" y="183"/>
                    </a:lnTo>
                    <a:lnTo>
                      <a:pt x="26" y="183"/>
                    </a:lnTo>
                    <a:lnTo>
                      <a:pt x="28" y="181"/>
                    </a:lnTo>
                    <a:lnTo>
                      <a:pt x="30" y="181"/>
                    </a:lnTo>
                    <a:lnTo>
                      <a:pt x="31" y="179"/>
                    </a:lnTo>
                    <a:lnTo>
                      <a:pt x="35" y="179"/>
                    </a:lnTo>
                    <a:lnTo>
                      <a:pt x="36" y="178"/>
                    </a:lnTo>
                    <a:lnTo>
                      <a:pt x="38" y="178"/>
                    </a:lnTo>
                    <a:lnTo>
                      <a:pt x="41" y="176"/>
                    </a:lnTo>
                    <a:lnTo>
                      <a:pt x="43" y="176"/>
                    </a:lnTo>
                    <a:lnTo>
                      <a:pt x="45" y="176"/>
                    </a:lnTo>
                    <a:lnTo>
                      <a:pt x="46" y="174"/>
                    </a:lnTo>
                    <a:lnTo>
                      <a:pt x="50" y="173"/>
                    </a:lnTo>
                    <a:lnTo>
                      <a:pt x="51" y="173"/>
                    </a:lnTo>
                    <a:lnTo>
                      <a:pt x="55" y="171"/>
                    </a:lnTo>
                    <a:lnTo>
                      <a:pt x="56" y="171"/>
                    </a:lnTo>
                    <a:lnTo>
                      <a:pt x="58" y="169"/>
                    </a:lnTo>
                    <a:lnTo>
                      <a:pt x="61" y="168"/>
                    </a:lnTo>
                    <a:lnTo>
                      <a:pt x="63" y="168"/>
                    </a:lnTo>
                    <a:lnTo>
                      <a:pt x="64" y="166"/>
                    </a:lnTo>
                    <a:lnTo>
                      <a:pt x="68" y="166"/>
                    </a:lnTo>
                    <a:lnTo>
                      <a:pt x="69" y="164"/>
                    </a:lnTo>
                    <a:lnTo>
                      <a:pt x="71" y="163"/>
                    </a:lnTo>
                    <a:lnTo>
                      <a:pt x="73" y="163"/>
                    </a:lnTo>
                    <a:lnTo>
                      <a:pt x="76" y="161"/>
                    </a:lnTo>
                    <a:lnTo>
                      <a:pt x="78" y="161"/>
                    </a:lnTo>
                    <a:lnTo>
                      <a:pt x="79" y="159"/>
                    </a:lnTo>
                    <a:lnTo>
                      <a:pt x="81" y="158"/>
                    </a:lnTo>
                    <a:lnTo>
                      <a:pt x="83" y="158"/>
                    </a:lnTo>
                    <a:lnTo>
                      <a:pt x="84" y="156"/>
                    </a:lnTo>
                    <a:lnTo>
                      <a:pt x="86" y="154"/>
                    </a:lnTo>
                    <a:lnTo>
                      <a:pt x="89" y="153"/>
                    </a:lnTo>
                    <a:lnTo>
                      <a:pt x="93" y="151"/>
                    </a:lnTo>
                    <a:lnTo>
                      <a:pt x="96" y="149"/>
                    </a:lnTo>
                    <a:lnTo>
                      <a:pt x="98" y="146"/>
                    </a:lnTo>
                    <a:lnTo>
                      <a:pt x="99" y="144"/>
                    </a:lnTo>
                    <a:lnTo>
                      <a:pt x="101" y="143"/>
                    </a:lnTo>
                    <a:lnTo>
                      <a:pt x="103" y="141"/>
                    </a:lnTo>
                    <a:lnTo>
                      <a:pt x="103" y="138"/>
                    </a:lnTo>
                    <a:lnTo>
                      <a:pt x="104" y="134"/>
                    </a:lnTo>
                    <a:lnTo>
                      <a:pt x="106" y="131"/>
                    </a:lnTo>
                    <a:lnTo>
                      <a:pt x="106" y="129"/>
                    </a:lnTo>
                    <a:lnTo>
                      <a:pt x="106" y="128"/>
                    </a:lnTo>
                    <a:lnTo>
                      <a:pt x="106" y="126"/>
                    </a:lnTo>
                    <a:lnTo>
                      <a:pt x="106" y="125"/>
                    </a:lnTo>
                    <a:lnTo>
                      <a:pt x="106" y="121"/>
                    </a:lnTo>
                    <a:lnTo>
                      <a:pt x="106" y="120"/>
                    </a:lnTo>
                    <a:lnTo>
                      <a:pt x="108" y="118"/>
                    </a:lnTo>
                    <a:lnTo>
                      <a:pt x="108" y="116"/>
                    </a:lnTo>
                    <a:lnTo>
                      <a:pt x="108" y="113"/>
                    </a:lnTo>
                    <a:lnTo>
                      <a:pt x="108" y="111"/>
                    </a:lnTo>
                    <a:lnTo>
                      <a:pt x="108" y="108"/>
                    </a:lnTo>
                    <a:lnTo>
                      <a:pt x="108" y="106"/>
                    </a:lnTo>
                    <a:lnTo>
                      <a:pt x="108" y="105"/>
                    </a:lnTo>
                    <a:lnTo>
                      <a:pt x="108" y="101"/>
                    </a:lnTo>
                    <a:lnTo>
                      <a:pt x="108" y="100"/>
                    </a:lnTo>
                    <a:lnTo>
                      <a:pt x="108" y="96"/>
                    </a:lnTo>
                    <a:lnTo>
                      <a:pt x="108" y="95"/>
                    </a:lnTo>
                    <a:lnTo>
                      <a:pt x="108" y="91"/>
                    </a:lnTo>
                    <a:lnTo>
                      <a:pt x="108" y="90"/>
                    </a:lnTo>
                    <a:lnTo>
                      <a:pt x="108" y="86"/>
                    </a:lnTo>
                    <a:lnTo>
                      <a:pt x="106" y="85"/>
                    </a:lnTo>
                    <a:lnTo>
                      <a:pt x="106" y="81"/>
                    </a:lnTo>
                    <a:lnTo>
                      <a:pt x="106" y="80"/>
                    </a:lnTo>
                    <a:lnTo>
                      <a:pt x="106" y="78"/>
                    </a:lnTo>
                    <a:lnTo>
                      <a:pt x="106" y="75"/>
                    </a:lnTo>
                    <a:lnTo>
                      <a:pt x="106" y="71"/>
                    </a:lnTo>
                    <a:lnTo>
                      <a:pt x="106" y="70"/>
                    </a:lnTo>
                    <a:lnTo>
                      <a:pt x="106" y="66"/>
                    </a:lnTo>
                    <a:lnTo>
                      <a:pt x="106" y="65"/>
                    </a:lnTo>
                    <a:lnTo>
                      <a:pt x="106" y="63"/>
                    </a:lnTo>
                    <a:lnTo>
                      <a:pt x="104" y="60"/>
                    </a:lnTo>
                    <a:lnTo>
                      <a:pt x="104" y="58"/>
                    </a:lnTo>
                    <a:lnTo>
                      <a:pt x="104" y="57"/>
                    </a:lnTo>
                    <a:lnTo>
                      <a:pt x="104" y="53"/>
                    </a:lnTo>
                    <a:lnTo>
                      <a:pt x="104" y="52"/>
                    </a:lnTo>
                    <a:lnTo>
                      <a:pt x="104" y="50"/>
                    </a:lnTo>
                    <a:lnTo>
                      <a:pt x="104" y="48"/>
                    </a:lnTo>
                    <a:lnTo>
                      <a:pt x="103" y="47"/>
                    </a:lnTo>
                    <a:lnTo>
                      <a:pt x="103" y="45"/>
                    </a:lnTo>
                    <a:lnTo>
                      <a:pt x="103" y="43"/>
                    </a:lnTo>
                    <a:lnTo>
                      <a:pt x="103" y="40"/>
                    </a:lnTo>
                    <a:lnTo>
                      <a:pt x="103" y="38"/>
                    </a:lnTo>
                    <a:lnTo>
                      <a:pt x="103" y="37"/>
                    </a:lnTo>
                    <a:lnTo>
                      <a:pt x="103" y="37"/>
                    </a:lnTo>
                    <a:lnTo>
                      <a:pt x="101" y="33"/>
                    </a:lnTo>
                    <a:lnTo>
                      <a:pt x="101" y="32"/>
                    </a:lnTo>
                    <a:lnTo>
                      <a:pt x="101" y="30"/>
                    </a:lnTo>
                    <a:lnTo>
                      <a:pt x="101" y="28"/>
                    </a:lnTo>
                    <a:lnTo>
                      <a:pt x="101" y="28"/>
                    </a:lnTo>
                    <a:lnTo>
                      <a:pt x="101" y="27"/>
                    </a:lnTo>
                    <a:lnTo>
                      <a:pt x="104" y="25"/>
                    </a:lnTo>
                    <a:lnTo>
                      <a:pt x="104" y="25"/>
                    </a:lnTo>
                    <a:lnTo>
                      <a:pt x="106" y="23"/>
                    </a:lnTo>
                    <a:lnTo>
                      <a:pt x="109" y="22"/>
                    </a:lnTo>
                    <a:lnTo>
                      <a:pt x="111" y="20"/>
                    </a:lnTo>
                    <a:lnTo>
                      <a:pt x="113" y="18"/>
                    </a:lnTo>
                    <a:lnTo>
                      <a:pt x="116" y="17"/>
                    </a:lnTo>
                    <a:lnTo>
                      <a:pt x="117" y="17"/>
                    </a:lnTo>
                    <a:lnTo>
                      <a:pt x="119" y="15"/>
                    </a:lnTo>
                    <a:lnTo>
                      <a:pt x="121" y="15"/>
                    </a:lnTo>
                    <a:lnTo>
                      <a:pt x="122" y="15"/>
                    </a:lnTo>
                    <a:lnTo>
                      <a:pt x="124" y="13"/>
                    </a:lnTo>
                    <a:lnTo>
                      <a:pt x="126" y="12"/>
                    </a:lnTo>
                    <a:lnTo>
                      <a:pt x="127" y="12"/>
                    </a:lnTo>
                    <a:lnTo>
                      <a:pt x="129" y="10"/>
                    </a:lnTo>
                    <a:lnTo>
                      <a:pt x="131" y="10"/>
                    </a:lnTo>
                    <a:lnTo>
                      <a:pt x="134" y="8"/>
                    </a:lnTo>
                    <a:lnTo>
                      <a:pt x="136" y="8"/>
                    </a:lnTo>
                    <a:lnTo>
                      <a:pt x="137" y="8"/>
                    </a:lnTo>
                    <a:lnTo>
                      <a:pt x="139" y="7"/>
                    </a:lnTo>
                    <a:lnTo>
                      <a:pt x="142" y="7"/>
                    </a:lnTo>
                    <a:lnTo>
                      <a:pt x="144" y="5"/>
                    </a:lnTo>
                    <a:lnTo>
                      <a:pt x="147" y="5"/>
                    </a:lnTo>
                    <a:lnTo>
                      <a:pt x="149" y="3"/>
                    </a:lnTo>
                    <a:lnTo>
                      <a:pt x="151" y="3"/>
                    </a:lnTo>
                    <a:lnTo>
                      <a:pt x="154" y="3"/>
                    </a:lnTo>
                    <a:lnTo>
                      <a:pt x="156" y="2"/>
                    </a:lnTo>
                    <a:lnTo>
                      <a:pt x="159" y="2"/>
                    </a:lnTo>
                    <a:lnTo>
                      <a:pt x="161" y="2"/>
                    </a:lnTo>
                    <a:lnTo>
                      <a:pt x="164" y="2"/>
                    </a:lnTo>
                    <a:lnTo>
                      <a:pt x="167" y="2"/>
                    </a:lnTo>
                    <a:lnTo>
                      <a:pt x="169" y="0"/>
                    </a:lnTo>
                    <a:lnTo>
                      <a:pt x="172" y="0"/>
                    </a:lnTo>
                    <a:lnTo>
                      <a:pt x="175" y="0"/>
                    </a:lnTo>
                    <a:lnTo>
                      <a:pt x="179" y="0"/>
                    </a:lnTo>
                    <a:lnTo>
                      <a:pt x="180" y="0"/>
                    </a:lnTo>
                    <a:lnTo>
                      <a:pt x="184" y="0"/>
                    </a:lnTo>
                    <a:lnTo>
                      <a:pt x="187" y="0"/>
                    </a:lnTo>
                    <a:lnTo>
                      <a:pt x="190" y="0"/>
                    </a:lnTo>
                    <a:lnTo>
                      <a:pt x="192" y="0"/>
                    </a:lnTo>
                    <a:lnTo>
                      <a:pt x="195" y="2"/>
                    </a:lnTo>
                    <a:lnTo>
                      <a:pt x="199" y="2"/>
                    </a:lnTo>
                    <a:lnTo>
                      <a:pt x="202" y="2"/>
                    </a:lnTo>
                    <a:lnTo>
                      <a:pt x="205" y="3"/>
                    </a:lnTo>
                    <a:lnTo>
                      <a:pt x="209" y="3"/>
                    </a:lnTo>
                    <a:lnTo>
                      <a:pt x="212" y="5"/>
                    </a:lnTo>
                    <a:lnTo>
                      <a:pt x="215" y="5"/>
                    </a:lnTo>
                    <a:lnTo>
                      <a:pt x="219" y="7"/>
                    </a:lnTo>
                    <a:lnTo>
                      <a:pt x="222" y="8"/>
                    </a:lnTo>
                    <a:lnTo>
                      <a:pt x="225" y="8"/>
                    </a:lnTo>
                    <a:lnTo>
                      <a:pt x="228" y="10"/>
                    </a:lnTo>
                    <a:lnTo>
                      <a:pt x="228" y="12"/>
                    </a:lnTo>
                    <a:lnTo>
                      <a:pt x="228" y="13"/>
                    </a:lnTo>
                    <a:lnTo>
                      <a:pt x="228" y="15"/>
                    </a:lnTo>
                    <a:lnTo>
                      <a:pt x="228" y="17"/>
                    </a:lnTo>
                    <a:lnTo>
                      <a:pt x="230" y="18"/>
                    </a:lnTo>
                    <a:lnTo>
                      <a:pt x="230" y="20"/>
                    </a:lnTo>
                    <a:lnTo>
                      <a:pt x="230" y="23"/>
                    </a:lnTo>
                    <a:lnTo>
                      <a:pt x="230" y="25"/>
                    </a:lnTo>
                    <a:lnTo>
                      <a:pt x="230" y="27"/>
                    </a:lnTo>
                    <a:lnTo>
                      <a:pt x="232" y="30"/>
                    </a:lnTo>
                    <a:lnTo>
                      <a:pt x="232" y="33"/>
                    </a:lnTo>
                    <a:lnTo>
                      <a:pt x="232" y="37"/>
                    </a:lnTo>
                    <a:lnTo>
                      <a:pt x="232" y="38"/>
                    </a:lnTo>
                    <a:lnTo>
                      <a:pt x="233" y="42"/>
                    </a:lnTo>
                    <a:lnTo>
                      <a:pt x="233" y="45"/>
                    </a:lnTo>
                    <a:lnTo>
                      <a:pt x="233" y="50"/>
                    </a:lnTo>
                    <a:lnTo>
                      <a:pt x="235" y="53"/>
                    </a:lnTo>
                    <a:lnTo>
                      <a:pt x="235" y="57"/>
                    </a:lnTo>
                    <a:lnTo>
                      <a:pt x="235" y="60"/>
                    </a:lnTo>
                    <a:lnTo>
                      <a:pt x="235" y="63"/>
                    </a:lnTo>
                    <a:lnTo>
                      <a:pt x="235" y="68"/>
                    </a:lnTo>
                    <a:lnTo>
                      <a:pt x="237" y="71"/>
                    </a:lnTo>
                    <a:lnTo>
                      <a:pt x="237" y="75"/>
                    </a:lnTo>
                    <a:lnTo>
                      <a:pt x="237" y="80"/>
                    </a:lnTo>
                    <a:lnTo>
                      <a:pt x="237" y="83"/>
                    </a:lnTo>
                    <a:lnTo>
                      <a:pt x="238" y="88"/>
                    </a:lnTo>
                    <a:lnTo>
                      <a:pt x="238" y="91"/>
                    </a:lnTo>
                    <a:lnTo>
                      <a:pt x="238" y="96"/>
                    </a:lnTo>
                    <a:lnTo>
                      <a:pt x="238" y="101"/>
                    </a:lnTo>
                    <a:lnTo>
                      <a:pt x="238" y="105"/>
                    </a:lnTo>
                    <a:lnTo>
                      <a:pt x="238" y="110"/>
                    </a:lnTo>
                    <a:lnTo>
                      <a:pt x="240" y="115"/>
                    </a:lnTo>
                    <a:lnTo>
                      <a:pt x="240" y="120"/>
                    </a:lnTo>
                    <a:lnTo>
                      <a:pt x="240" y="123"/>
                    </a:lnTo>
                    <a:lnTo>
                      <a:pt x="240" y="128"/>
                    </a:lnTo>
                    <a:lnTo>
                      <a:pt x="240" y="133"/>
                    </a:lnTo>
                    <a:lnTo>
                      <a:pt x="240" y="136"/>
                    </a:lnTo>
                    <a:lnTo>
                      <a:pt x="240" y="141"/>
                    </a:lnTo>
                    <a:lnTo>
                      <a:pt x="240" y="146"/>
                    </a:lnTo>
                    <a:lnTo>
                      <a:pt x="240" y="149"/>
                    </a:lnTo>
                    <a:lnTo>
                      <a:pt x="238" y="154"/>
                    </a:lnTo>
                    <a:lnTo>
                      <a:pt x="238" y="159"/>
                    </a:lnTo>
                    <a:lnTo>
                      <a:pt x="238" y="163"/>
                    </a:lnTo>
                    <a:lnTo>
                      <a:pt x="238" y="168"/>
                    </a:lnTo>
                    <a:lnTo>
                      <a:pt x="238" y="171"/>
                    </a:lnTo>
                    <a:lnTo>
                      <a:pt x="237" y="176"/>
                    </a:lnTo>
                    <a:lnTo>
                      <a:pt x="237" y="181"/>
                    </a:lnTo>
                    <a:lnTo>
                      <a:pt x="237" y="184"/>
                    </a:lnTo>
                    <a:lnTo>
                      <a:pt x="235" y="188"/>
                    </a:lnTo>
                    <a:lnTo>
                      <a:pt x="235" y="192"/>
                    </a:lnTo>
                    <a:lnTo>
                      <a:pt x="233" y="196"/>
                    </a:lnTo>
                    <a:lnTo>
                      <a:pt x="233" y="201"/>
                    </a:lnTo>
                    <a:lnTo>
                      <a:pt x="232" y="204"/>
                    </a:lnTo>
                    <a:lnTo>
                      <a:pt x="230" y="207"/>
                    </a:lnTo>
                    <a:lnTo>
                      <a:pt x="230" y="211"/>
                    </a:lnTo>
                    <a:lnTo>
                      <a:pt x="228" y="214"/>
                    </a:lnTo>
                    <a:lnTo>
                      <a:pt x="227" y="217"/>
                    </a:lnTo>
                    <a:lnTo>
                      <a:pt x="225" y="221"/>
                    </a:lnTo>
                    <a:lnTo>
                      <a:pt x="223" y="224"/>
                    </a:lnTo>
                    <a:lnTo>
                      <a:pt x="222" y="227"/>
                    </a:lnTo>
                    <a:lnTo>
                      <a:pt x="220" y="231"/>
                    </a:lnTo>
                    <a:lnTo>
                      <a:pt x="219" y="232"/>
                    </a:lnTo>
                    <a:lnTo>
                      <a:pt x="217" y="236"/>
                    </a:lnTo>
                    <a:lnTo>
                      <a:pt x="215" y="239"/>
                    </a:lnTo>
                    <a:lnTo>
                      <a:pt x="214" y="241"/>
                    </a:lnTo>
                    <a:lnTo>
                      <a:pt x="210" y="242"/>
                    </a:lnTo>
                    <a:lnTo>
                      <a:pt x="209" y="244"/>
                    </a:lnTo>
                    <a:lnTo>
                      <a:pt x="205" y="247"/>
                    </a:lnTo>
                    <a:lnTo>
                      <a:pt x="204" y="249"/>
                    </a:lnTo>
                    <a:lnTo>
                      <a:pt x="200" y="252"/>
                    </a:lnTo>
                    <a:lnTo>
                      <a:pt x="197" y="254"/>
                    </a:lnTo>
                    <a:lnTo>
                      <a:pt x="195" y="255"/>
                    </a:lnTo>
                    <a:lnTo>
                      <a:pt x="192" y="257"/>
                    </a:lnTo>
                    <a:lnTo>
                      <a:pt x="189" y="260"/>
                    </a:lnTo>
                    <a:lnTo>
                      <a:pt x="185" y="262"/>
                    </a:lnTo>
                    <a:lnTo>
                      <a:pt x="182" y="264"/>
                    </a:lnTo>
                    <a:lnTo>
                      <a:pt x="179" y="265"/>
                    </a:lnTo>
                    <a:lnTo>
                      <a:pt x="175" y="267"/>
                    </a:lnTo>
                    <a:lnTo>
                      <a:pt x="172" y="269"/>
                    </a:lnTo>
                    <a:lnTo>
                      <a:pt x="170" y="272"/>
                    </a:lnTo>
                    <a:lnTo>
                      <a:pt x="166" y="272"/>
                    </a:lnTo>
                    <a:lnTo>
                      <a:pt x="162" y="275"/>
                    </a:lnTo>
                    <a:lnTo>
                      <a:pt x="159" y="277"/>
                    </a:lnTo>
                    <a:lnTo>
                      <a:pt x="156" y="279"/>
                    </a:lnTo>
                    <a:lnTo>
                      <a:pt x="152" y="280"/>
                    </a:lnTo>
                    <a:lnTo>
                      <a:pt x="149" y="282"/>
                    </a:lnTo>
                    <a:lnTo>
                      <a:pt x="146" y="284"/>
                    </a:lnTo>
                    <a:lnTo>
                      <a:pt x="142" y="285"/>
                    </a:lnTo>
                    <a:lnTo>
                      <a:pt x="137" y="285"/>
                    </a:lnTo>
                    <a:lnTo>
                      <a:pt x="134" y="289"/>
                    </a:lnTo>
                    <a:lnTo>
                      <a:pt x="131" y="289"/>
                    </a:lnTo>
                    <a:lnTo>
                      <a:pt x="127" y="290"/>
                    </a:lnTo>
                    <a:lnTo>
                      <a:pt x="124" y="292"/>
                    </a:lnTo>
                    <a:lnTo>
                      <a:pt x="121" y="294"/>
                    </a:lnTo>
                    <a:lnTo>
                      <a:pt x="117" y="295"/>
                    </a:lnTo>
                    <a:lnTo>
                      <a:pt x="114" y="297"/>
                    </a:lnTo>
                    <a:lnTo>
                      <a:pt x="109" y="299"/>
                    </a:lnTo>
                    <a:lnTo>
                      <a:pt x="106" y="299"/>
                    </a:lnTo>
                    <a:lnTo>
                      <a:pt x="103" y="300"/>
                    </a:lnTo>
                    <a:lnTo>
                      <a:pt x="99" y="302"/>
                    </a:lnTo>
                    <a:lnTo>
                      <a:pt x="96" y="302"/>
                    </a:lnTo>
                    <a:lnTo>
                      <a:pt x="93" y="304"/>
                    </a:lnTo>
                    <a:lnTo>
                      <a:pt x="89" y="305"/>
                    </a:lnTo>
                    <a:lnTo>
                      <a:pt x="86" y="305"/>
                    </a:lnTo>
                    <a:lnTo>
                      <a:pt x="84" y="307"/>
                    </a:lnTo>
                    <a:lnTo>
                      <a:pt x="81" y="307"/>
                    </a:lnTo>
                    <a:lnTo>
                      <a:pt x="78" y="309"/>
                    </a:lnTo>
                    <a:lnTo>
                      <a:pt x="74" y="310"/>
                    </a:lnTo>
                    <a:lnTo>
                      <a:pt x="73" y="310"/>
                    </a:lnTo>
                    <a:lnTo>
                      <a:pt x="69" y="310"/>
                    </a:lnTo>
                    <a:lnTo>
                      <a:pt x="68" y="312"/>
                    </a:lnTo>
                    <a:lnTo>
                      <a:pt x="64" y="314"/>
                    </a:lnTo>
                    <a:lnTo>
                      <a:pt x="63" y="314"/>
                    </a:lnTo>
                    <a:lnTo>
                      <a:pt x="60" y="314"/>
                    </a:lnTo>
                    <a:lnTo>
                      <a:pt x="58" y="315"/>
                    </a:lnTo>
                    <a:lnTo>
                      <a:pt x="56" y="315"/>
                    </a:lnTo>
                    <a:lnTo>
                      <a:pt x="55" y="315"/>
                    </a:lnTo>
                    <a:lnTo>
                      <a:pt x="53" y="315"/>
                    </a:lnTo>
                    <a:lnTo>
                      <a:pt x="51" y="317"/>
                    </a:lnTo>
                    <a:lnTo>
                      <a:pt x="50" y="317"/>
                    </a:lnTo>
                    <a:lnTo>
                      <a:pt x="48" y="317"/>
                    </a:lnTo>
                    <a:lnTo>
                      <a:pt x="46" y="318"/>
                    </a:lnTo>
                    <a:lnTo>
                      <a:pt x="45" y="318"/>
                    </a:lnTo>
                    <a:lnTo>
                      <a:pt x="45" y="318"/>
                    </a:lnTo>
                    <a:lnTo>
                      <a:pt x="25" y="269"/>
                    </a:lnTo>
                    <a:lnTo>
                      <a:pt x="25" y="269"/>
                    </a:lnTo>
                    <a:lnTo>
                      <a:pt x="26" y="267"/>
                    </a:lnTo>
                    <a:lnTo>
                      <a:pt x="28" y="267"/>
                    </a:lnTo>
                    <a:lnTo>
                      <a:pt x="30" y="267"/>
                    </a:lnTo>
                    <a:lnTo>
                      <a:pt x="30" y="265"/>
                    </a:lnTo>
                    <a:lnTo>
                      <a:pt x="31" y="265"/>
                    </a:lnTo>
                    <a:lnTo>
                      <a:pt x="35" y="264"/>
                    </a:lnTo>
                    <a:lnTo>
                      <a:pt x="36" y="264"/>
                    </a:lnTo>
                    <a:lnTo>
                      <a:pt x="38" y="264"/>
                    </a:lnTo>
                    <a:lnTo>
                      <a:pt x="40" y="264"/>
                    </a:lnTo>
                    <a:lnTo>
                      <a:pt x="41" y="262"/>
                    </a:lnTo>
                    <a:lnTo>
                      <a:pt x="45" y="262"/>
                    </a:lnTo>
                    <a:lnTo>
                      <a:pt x="46" y="260"/>
                    </a:lnTo>
                    <a:lnTo>
                      <a:pt x="48" y="260"/>
                    </a:lnTo>
                    <a:lnTo>
                      <a:pt x="51" y="259"/>
                    </a:lnTo>
                    <a:lnTo>
                      <a:pt x="53" y="259"/>
                    </a:lnTo>
                    <a:lnTo>
                      <a:pt x="56" y="257"/>
                    </a:lnTo>
                    <a:lnTo>
                      <a:pt x="60" y="255"/>
                    </a:lnTo>
                    <a:lnTo>
                      <a:pt x="61" y="255"/>
                    </a:lnTo>
                    <a:lnTo>
                      <a:pt x="64" y="254"/>
                    </a:lnTo>
                    <a:lnTo>
                      <a:pt x="68" y="254"/>
                    </a:lnTo>
                    <a:lnTo>
                      <a:pt x="69" y="252"/>
                    </a:lnTo>
                    <a:lnTo>
                      <a:pt x="73" y="251"/>
                    </a:lnTo>
                    <a:lnTo>
                      <a:pt x="76" y="251"/>
                    </a:lnTo>
                    <a:lnTo>
                      <a:pt x="79" y="249"/>
                    </a:lnTo>
                    <a:lnTo>
                      <a:pt x="83" y="247"/>
                    </a:lnTo>
                    <a:lnTo>
                      <a:pt x="86" y="247"/>
                    </a:lnTo>
                    <a:lnTo>
                      <a:pt x="89" y="246"/>
                    </a:lnTo>
                    <a:lnTo>
                      <a:pt x="93" y="244"/>
                    </a:lnTo>
                    <a:lnTo>
                      <a:pt x="96" y="242"/>
                    </a:lnTo>
                    <a:lnTo>
                      <a:pt x="99" y="241"/>
                    </a:lnTo>
                    <a:lnTo>
                      <a:pt x="103" y="241"/>
                    </a:lnTo>
                    <a:lnTo>
                      <a:pt x="106" y="239"/>
                    </a:lnTo>
                    <a:lnTo>
                      <a:pt x="109" y="237"/>
                    </a:lnTo>
                    <a:lnTo>
                      <a:pt x="111" y="236"/>
                    </a:lnTo>
                    <a:lnTo>
                      <a:pt x="114" y="234"/>
                    </a:lnTo>
                    <a:lnTo>
                      <a:pt x="117" y="234"/>
                    </a:lnTo>
                    <a:lnTo>
                      <a:pt x="121" y="232"/>
                    </a:lnTo>
                    <a:lnTo>
                      <a:pt x="124" y="231"/>
                    </a:lnTo>
                    <a:lnTo>
                      <a:pt x="127" y="229"/>
                    </a:lnTo>
                    <a:lnTo>
                      <a:pt x="131" y="227"/>
                    </a:lnTo>
                    <a:lnTo>
                      <a:pt x="134" y="226"/>
                    </a:lnTo>
                    <a:lnTo>
                      <a:pt x="137" y="224"/>
                    </a:lnTo>
                    <a:lnTo>
                      <a:pt x="139" y="224"/>
                    </a:lnTo>
                    <a:lnTo>
                      <a:pt x="142" y="222"/>
                    </a:lnTo>
                    <a:lnTo>
                      <a:pt x="146" y="221"/>
                    </a:lnTo>
                    <a:lnTo>
                      <a:pt x="147" y="219"/>
                    </a:lnTo>
                    <a:lnTo>
                      <a:pt x="151" y="217"/>
                    </a:lnTo>
                    <a:lnTo>
                      <a:pt x="152" y="216"/>
                    </a:lnTo>
                    <a:lnTo>
                      <a:pt x="156" y="214"/>
                    </a:lnTo>
                    <a:lnTo>
                      <a:pt x="159" y="212"/>
                    </a:lnTo>
                    <a:lnTo>
                      <a:pt x="161" y="211"/>
                    </a:lnTo>
                    <a:lnTo>
                      <a:pt x="162" y="209"/>
                    </a:lnTo>
                    <a:lnTo>
                      <a:pt x="166" y="209"/>
                    </a:lnTo>
                    <a:lnTo>
                      <a:pt x="167" y="206"/>
                    </a:lnTo>
                    <a:lnTo>
                      <a:pt x="169" y="206"/>
                    </a:lnTo>
                    <a:lnTo>
                      <a:pt x="170" y="204"/>
                    </a:lnTo>
                    <a:lnTo>
                      <a:pt x="172" y="202"/>
                    </a:lnTo>
                    <a:lnTo>
                      <a:pt x="174" y="201"/>
                    </a:lnTo>
                    <a:lnTo>
                      <a:pt x="175" y="199"/>
                    </a:lnTo>
                    <a:lnTo>
                      <a:pt x="177" y="197"/>
                    </a:lnTo>
                    <a:lnTo>
                      <a:pt x="179" y="196"/>
                    </a:lnTo>
                    <a:lnTo>
                      <a:pt x="179" y="194"/>
                    </a:lnTo>
                    <a:lnTo>
                      <a:pt x="180" y="192"/>
                    </a:lnTo>
                    <a:lnTo>
                      <a:pt x="182" y="191"/>
                    </a:lnTo>
                    <a:lnTo>
                      <a:pt x="182" y="188"/>
                    </a:lnTo>
                    <a:lnTo>
                      <a:pt x="184" y="186"/>
                    </a:lnTo>
                    <a:lnTo>
                      <a:pt x="184" y="184"/>
                    </a:lnTo>
                    <a:lnTo>
                      <a:pt x="185" y="181"/>
                    </a:lnTo>
                    <a:lnTo>
                      <a:pt x="185" y="179"/>
                    </a:lnTo>
                    <a:lnTo>
                      <a:pt x="187" y="176"/>
                    </a:lnTo>
                    <a:lnTo>
                      <a:pt x="187" y="174"/>
                    </a:lnTo>
                    <a:lnTo>
                      <a:pt x="189" y="171"/>
                    </a:lnTo>
                    <a:lnTo>
                      <a:pt x="189" y="168"/>
                    </a:lnTo>
                    <a:lnTo>
                      <a:pt x="189" y="164"/>
                    </a:lnTo>
                    <a:lnTo>
                      <a:pt x="190" y="163"/>
                    </a:lnTo>
                    <a:lnTo>
                      <a:pt x="190" y="159"/>
                    </a:lnTo>
                    <a:lnTo>
                      <a:pt x="190" y="156"/>
                    </a:lnTo>
                    <a:lnTo>
                      <a:pt x="190" y="153"/>
                    </a:lnTo>
                    <a:lnTo>
                      <a:pt x="192" y="149"/>
                    </a:lnTo>
                    <a:lnTo>
                      <a:pt x="192" y="146"/>
                    </a:lnTo>
                    <a:lnTo>
                      <a:pt x="192" y="143"/>
                    </a:lnTo>
                    <a:lnTo>
                      <a:pt x="192" y="139"/>
                    </a:lnTo>
                    <a:lnTo>
                      <a:pt x="192" y="138"/>
                    </a:lnTo>
                    <a:lnTo>
                      <a:pt x="192" y="133"/>
                    </a:lnTo>
                    <a:lnTo>
                      <a:pt x="192" y="129"/>
                    </a:lnTo>
                    <a:lnTo>
                      <a:pt x="192" y="126"/>
                    </a:lnTo>
                    <a:lnTo>
                      <a:pt x="192" y="125"/>
                    </a:lnTo>
                    <a:lnTo>
                      <a:pt x="192" y="121"/>
                    </a:lnTo>
                    <a:lnTo>
                      <a:pt x="192" y="118"/>
                    </a:lnTo>
                    <a:lnTo>
                      <a:pt x="192" y="115"/>
                    </a:lnTo>
                    <a:lnTo>
                      <a:pt x="192" y="111"/>
                    </a:lnTo>
                    <a:lnTo>
                      <a:pt x="192" y="108"/>
                    </a:lnTo>
                    <a:lnTo>
                      <a:pt x="192" y="105"/>
                    </a:lnTo>
                    <a:lnTo>
                      <a:pt x="192" y="101"/>
                    </a:lnTo>
                    <a:lnTo>
                      <a:pt x="192" y="98"/>
                    </a:lnTo>
                    <a:lnTo>
                      <a:pt x="192" y="95"/>
                    </a:lnTo>
                    <a:lnTo>
                      <a:pt x="192" y="91"/>
                    </a:lnTo>
                    <a:lnTo>
                      <a:pt x="192" y="88"/>
                    </a:lnTo>
                    <a:lnTo>
                      <a:pt x="192" y="86"/>
                    </a:lnTo>
                    <a:lnTo>
                      <a:pt x="190" y="83"/>
                    </a:lnTo>
                    <a:lnTo>
                      <a:pt x="190" y="80"/>
                    </a:lnTo>
                    <a:lnTo>
                      <a:pt x="190" y="76"/>
                    </a:lnTo>
                    <a:lnTo>
                      <a:pt x="190" y="75"/>
                    </a:lnTo>
                    <a:lnTo>
                      <a:pt x="190" y="71"/>
                    </a:lnTo>
                    <a:lnTo>
                      <a:pt x="190" y="70"/>
                    </a:lnTo>
                    <a:lnTo>
                      <a:pt x="190" y="66"/>
                    </a:lnTo>
                    <a:lnTo>
                      <a:pt x="190" y="65"/>
                    </a:lnTo>
                    <a:lnTo>
                      <a:pt x="189" y="63"/>
                    </a:lnTo>
                    <a:lnTo>
                      <a:pt x="189" y="60"/>
                    </a:lnTo>
                    <a:lnTo>
                      <a:pt x="189" y="58"/>
                    </a:lnTo>
                    <a:lnTo>
                      <a:pt x="189" y="57"/>
                    </a:lnTo>
                    <a:lnTo>
                      <a:pt x="189" y="55"/>
                    </a:lnTo>
                    <a:lnTo>
                      <a:pt x="189" y="53"/>
                    </a:lnTo>
                    <a:lnTo>
                      <a:pt x="189" y="52"/>
                    </a:lnTo>
                    <a:lnTo>
                      <a:pt x="189" y="50"/>
                    </a:lnTo>
                    <a:lnTo>
                      <a:pt x="187" y="48"/>
                    </a:lnTo>
                    <a:lnTo>
                      <a:pt x="187" y="47"/>
                    </a:lnTo>
                    <a:lnTo>
                      <a:pt x="187" y="45"/>
                    </a:lnTo>
                    <a:lnTo>
                      <a:pt x="185" y="45"/>
                    </a:lnTo>
                    <a:lnTo>
                      <a:pt x="184" y="45"/>
                    </a:lnTo>
                    <a:lnTo>
                      <a:pt x="182" y="45"/>
                    </a:lnTo>
                    <a:lnTo>
                      <a:pt x="180" y="45"/>
                    </a:lnTo>
                    <a:lnTo>
                      <a:pt x="177" y="45"/>
                    </a:lnTo>
                    <a:lnTo>
                      <a:pt x="175" y="45"/>
                    </a:lnTo>
                    <a:lnTo>
                      <a:pt x="174" y="45"/>
                    </a:lnTo>
                    <a:lnTo>
                      <a:pt x="172" y="45"/>
                    </a:lnTo>
                    <a:lnTo>
                      <a:pt x="169" y="45"/>
                    </a:lnTo>
                    <a:lnTo>
                      <a:pt x="167" y="45"/>
                    </a:lnTo>
                    <a:lnTo>
                      <a:pt x="164" y="45"/>
                    </a:lnTo>
                    <a:lnTo>
                      <a:pt x="162" y="45"/>
                    </a:lnTo>
                    <a:lnTo>
                      <a:pt x="159" y="47"/>
                    </a:lnTo>
                    <a:lnTo>
                      <a:pt x="156" y="48"/>
                    </a:lnTo>
                    <a:lnTo>
                      <a:pt x="154" y="50"/>
                    </a:lnTo>
                    <a:lnTo>
                      <a:pt x="151" y="52"/>
                    </a:lnTo>
                    <a:lnTo>
                      <a:pt x="151" y="53"/>
                    </a:lnTo>
                    <a:lnTo>
                      <a:pt x="151" y="53"/>
                    </a:lnTo>
                    <a:lnTo>
                      <a:pt x="151" y="57"/>
                    </a:lnTo>
                    <a:lnTo>
                      <a:pt x="151" y="58"/>
                    </a:lnTo>
                    <a:lnTo>
                      <a:pt x="152" y="62"/>
                    </a:lnTo>
                    <a:lnTo>
                      <a:pt x="152" y="63"/>
                    </a:lnTo>
                    <a:lnTo>
                      <a:pt x="152" y="65"/>
                    </a:lnTo>
                    <a:lnTo>
                      <a:pt x="152" y="66"/>
                    </a:lnTo>
                    <a:lnTo>
                      <a:pt x="152" y="68"/>
                    </a:lnTo>
                    <a:lnTo>
                      <a:pt x="152" y="70"/>
                    </a:lnTo>
                    <a:lnTo>
                      <a:pt x="152" y="73"/>
                    </a:lnTo>
                    <a:lnTo>
                      <a:pt x="154" y="75"/>
                    </a:lnTo>
                    <a:lnTo>
                      <a:pt x="154" y="76"/>
                    </a:lnTo>
                    <a:lnTo>
                      <a:pt x="154" y="80"/>
                    </a:lnTo>
                    <a:lnTo>
                      <a:pt x="154" y="81"/>
                    </a:lnTo>
                    <a:lnTo>
                      <a:pt x="154" y="83"/>
                    </a:lnTo>
                    <a:lnTo>
                      <a:pt x="154" y="86"/>
                    </a:lnTo>
                    <a:lnTo>
                      <a:pt x="154" y="90"/>
                    </a:lnTo>
                    <a:lnTo>
                      <a:pt x="156" y="91"/>
                    </a:lnTo>
                    <a:lnTo>
                      <a:pt x="156" y="95"/>
                    </a:lnTo>
                    <a:lnTo>
                      <a:pt x="156" y="96"/>
                    </a:lnTo>
                    <a:lnTo>
                      <a:pt x="156" y="100"/>
                    </a:lnTo>
                    <a:lnTo>
                      <a:pt x="156" y="103"/>
                    </a:lnTo>
                    <a:lnTo>
                      <a:pt x="156" y="105"/>
                    </a:lnTo>
                    <a:lnTo>
                      <a:pt x="156" y="108"/>
                    </a:lnTo>
                    <a:lnTo>
                      <a:pt x="156" y="111"/>
                    </a:lnTo>
                    <a:lnTo>
                      <a:pt x="156" y="113"/>
                    </a:lnTo>
                    <a:lnTo>
                      <a:pt x="156" y="116"/>
                    </a:lnTo>
                    <a:lnTo>
                      <a:pt x="156" y="120"/>
                    </a:lnTo>
                    <a:lnTo>
                      <a:pt x="156" y="121"/>
                    </a:lnTo>
                    <a:lnTo>
                      <a:pt x="156" y="125"/>
                    </a:lnTo>
                    <a:lnTo>
                      <a:pt x="156" y="128"/>
                    </a:lnTo>
                    <a:lnTo>
                      <a:pt x="156" y="129"/>
                    </a:lnTo>
                    <a:lnTo>
                      <a:pt x="156" y="133"/>
                    </a:lnTo>
                    <a:lnTo>
                      <a:pt x="156" y="136"/>
                    </a:lnTo>
                    <a:lnTo>
                      <a:pt x="156" y="138"/>
                    </a:lnTo>
                    <a:lnTo>
                      <a:pt x="156" y="141"/>
                    </a:lnTo>
                    <a:lnTo>
                      <a:pt x="154" y="143"/>
                    </a:lnTo>
                    <a:lnTo>
                      <a:pt x="154" y="146"/>
                    </a:lnTo>
                    <a:lnTo>
                      <a:pt x="154" y="149"/>
                    </a:lnTo>
                    <a:lnTo>
                      <a:pt x="154" y="151"/>
                    </a:lnTo>
                    <a:lnTo>
                      <a:pt x="154" y="154"/>
                    </a:lnTo>
                    <a:lnTo>
                      <a:pt x="152" y="156"/>
                    </a:lnTo>
                    <a:lnTo>
                      <a:pt x="152" y="158"/>
                    </a:lnTo>
                    <a:lnTo>
                      <a:pt x="152" y="161"/>
                    </a:lnTo>
                    <a:lnTo>
                      <a:pt x="151" y="163"/>
                    </a:lnTo>
                    <a:lnTo>
                      <a:pt x="151" y="164"/>
                    </a:lnTo>
                    <a:lnTo>
                      <a:pt x="149" y="168"/>
                    </a:lnTo>
                    <a:lnTo>
                      <a:pt x="149" y="169"/>
                    </a:lnTo>
                    <a:lnTo>
                      <a:pt x="147" y="171"/>
                    </a:lnTo>
                    <a:lnTo>
                      <a:pt x="147" y="173"/>
                    </a:lnTo>
                    <a:lnTo>
                      <a:pt x="146" y="174"/>
                    </a:lnTo>
                    <a:lnTo>
                      <a:pt x="146" y="176"/>
                    </a:lnTo>
                    <a:lnTo>
                      <a:pt x="142" y="179"/>
                    </a:lnTo>
                    <a:lnTo>
                      <a:pt x="141" y="181"/>
                    </a:lnTo>
                    <a:lnTo>
                      <a:pt x="139" y="183"/>
                    </a:lnTo>
                    <a:lnTo>
                      <a:pt x="137" y="184"/>
                    </a:lnTo>
                    <a:lnTo>
                      <a:pt x="136" y="184"/>
                    </a:lnTo>
                    <a:lnTo>
                      <a:pt x="134" y="186"/>
                    </a:lnTo>
                    <a:lnTo>
                      <a:pt x="132" y="188"/>
                    </a:lnTo>
                    <a:lnTo>
                      <a:pt x="131" y="188"/>
                    </a:lnTo>
                    <a:lnTo>
                      <a:pt x="129" y="189"/>
                    </a:lnTo>
                    <a:lnTo>
                      <a:pt x="127" y="191"/>
                    </a:lnTo>
                    <a:lnTo>
                      <a:pt x="126" y="192"/>
                    </a:lnTo>
                    <a:lnTo>
                      <a:pt x="122" y="192"/>
                    </a:lnTo>
                    <a:lnTo>
                      <a:pt x="121" y="194"/>
                    </a:lnTo>
                    <a:lnTo>
                      <a:pt x="119" y="196"/>
                    </a:lnTo>
                    <a:lnTo>
                      <a:pt x="116" y="196"/>
                    </a:lnTo>
                    <a:lnTo>
                      <a:pt x="114" y="197"/>
                    </a:lnTo>
                    <a:lnTo>
                      <a:pt x="111" y="199"/>
                    </a:lnTo>
                    <a:lnTo>
                      <a:pt x="109" y="201"/>
                    </a:lnTo>
                    <a:lnTo>
                      <a:pt x="106" y="201"/>
                    </a:lnTo>
                    <a:lnTo>
                      <a:pt x="104" y="202"/>
                    </a:lnTo>
                    <a:lnTo>
                      <a:pt x="101" y="204"/>
                    </a:lnTo>
                    <a:lnTo>
                      <a:pt x="98" y="206"/>
                    </a:lnTo>
                    <a:lnTo>
                      <a:pt x="96" y="206"/>
                    </a:lnTo>
                    <a:lnTo>
                      <a:pt x="93" y="207"/>
                    </a:lnTo>
                    <a:lnTo>
                      <a:pt x="89" y="209"/>
                    </a:lnTo>
                    <a:lnTo>
                      <a:pt x="88" y="211"/>
                    </a:lnTo>
                    <a:lnTo>
                      <a:pt x="84" y="211"/>
                    </a:lnTo>
                    <a:lnTo>
                      <a:pt x="81" y="212"/>
                    </a:lnTo>
                    <a:lnTo>
                      <a:pt x="79" y="214"/>
                    </a:lnTo>
                    <a:lnTo>
                      <a:pt x="76" y="216"/>
                    </a:lnTo>
                    <a:lnTo>
                      <a:pt x="73" y="216"/>
                    </a:lnTo>
                    <a:lnTo>
                      <a:pt x="71" y="217"/>
                    </a:lnTo>
                    <a:lnTo>
                      <a:pt x="68" y="219"/>
                    </a:lnTo>
                    <a:lnTo>
                      <a:pt x="64" y="221"/>
                    </a:lnTo>
                    <a:lnTo>
                      <a:pt x="63" y="221"/>
                    </a:lnTo>
                    <a:lnTo>
                      <a:pt x="60" y="222"/>
                    </a:lnTo>
                    <a:lnTo>
                      <a:pt x="56" y="222"/>
                    </a:lnTo>
                    <a:lnTo>
                      <a:pt x="55" y="224"/>
                    </a:lnTo>
                    <a:lnTo>
                      <a:pt x="51" y="226"/>
                    </a:lnTo>
                    <a:lnTo>
                      <a:pt x="48" y="226"/>
                    </a:lnTo>
                    <a:lnTo>
                      <a:pt x="46" y="227"/>
                    </a:lnTo>
                    <a:lnTo>
                      <a:pt x="43" y="227"/>
                    </a:lnTo>
                    <a:lnTo>
                      <a:pt x="41" y="229"/>
                    </a:lnTo>
                    <a:lnTo>
                      <a:pt x="38" y="229"/>
                    </a:lnTo>
                    <a:lnTo>
                      <a:pt x="36" y="231"/>
                    </a:lnTo>
                    <a:lnTo>
                      <a:pt x="35" y="231"/>
                    </a:lnTo>
                    <a:lnTo>
                      <a:pt x="31" y="232"/>
                    </a:lnTo>
                    <a:lnTo>
                      <a:pt x="30" y="232"/>
                    </a:lnTo>
                    <a:lnTo>
                      <a:pt x="28" y="234"/>
                    </a:lnTo>
                    <a:lnTo>
                      <a:pt x="26" y="234"/>
                    </a:lnTo>
                    <a:lnTo>
                      <a:pt x="23" y="234"/>
                    </a:lnTo>
                    <a:lnTo>
                      <a:pt x="21" y="236"/>
                    </a:lnTo>
                    <a:lnTo>
                      <a:pt x="20" y="236"/>
                    </a:lnTo>
                    <a:lnTo>
                      <a:pt x="18" y="237"/>
                    </a:lnTo>
                    <a:lnTo>
                      <a:pt x="16" y="237"/>
                    </a:lnTo>
                    <a:lnTo>
                      <a:pt x="13" y="239"/>
                    </a:lnTo>
                    <a:lnTo>
                      <a:pt x="11" y="239"/>
                    </a:lnTo>
                    <a:lnTo>
                      <a:pt x="10" y="241"/>
                    </a:lnTo>
                    <a:lnTo>
                      <a:pt x="10" y="241"/>
                    </a:lnTo>
                    <a:lnTo>
                      <a:pt x="10" y="241"/>
                    </a:lnTo>
                    <a:lnTo>
                      <a:pt x="0" y="191"/>
                    </a:lnTo>
                    <a:lnTo>
                      <a:pt x="0"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8" name="Freeform 64"/>
              <p:cNvSpPr>
                <a:spLocks/>
              </p:cNvSpPr>
              <p:nvPr/>
            </p:nvSpPr>
            <p:spPr bwMode="auto">
              <a:xfrm>
                <a:off x="5134" y="1520"/>
                <a:ext cx="118" cy="559"/>
              </a:xfrm>
              <a:custGeom>
                <a:avLst/>
                <a:gdLst>
                  <a:gd name="T0" fmla="*/ 12 w 235"/>
                  <a:gd name="T1" fmla="*/ 43 h 1119"/>
                  <a:gd name="T2" fmla="*/ 38 w 235"/>
                  <a:gd name="T3" fmla="*/ 75 h 1119"/>
                  <a:gd name="T4" fmla="*/ 61 w 235"/>
                  <a:gd name="T5" fmla="*/ 90 h 1119"/>
                  <a:gd name="T6" fmla="*/ 88 w 235"/>
                  <a:gd name="T7" fmla="*/ 100 h 1119"/>
                  <a:gd name="T8" fmla="*/ 116 w 235"/>
                  <a:gd name="T9" fmla="*/ 114 h 1119"/>
                  <a:gd name="T10" fmla="*/ 131 w 235"/>
                  <a:gd name="T11" fmla="*/ 141 h 1119"/>
                  <a:gd name="T12" fmla="*/ 131 w 235"/>
                  <a:gd name="T13" fmla="*/ 166 h 1119"/>
                  <a:gd name="T14" fmla="*/ 124 w 235"/>
                  <a:gd name="T15" fmla="*/ 191 h 1119"/>
                  <a:gd name="T16" fmla="*/ 118 w 235"/>
                  <a:gd name="T17" fmla="*/ 217 h 1119"/>
                  <a:gd name="T18" fmla="*/ 113 w 235"/>
                  <a:gd name="T19" fmla="*/ 254 h 1119"/>
                  <a:gd name="T20" fmla="*/ 114 w 235"/>
                  <a:gd name="T21" fmla="*/ 305 h 1119"/>
                  <a:gd name="T22" fmla="*/ 124 w 235"/>
                  <a:gd name="T23" fmla="*/ 381 h 1119"/>
                  <a:gd name="T24" fmla="*/ 147 w 235"/>
                  <a:gd name="T25" fmla="*/ 492 h 1119"/>
                  <a:gd name="T26" fmla="*/ 167 w 235"/>
                  <a:gd name="T27" fmla="*/ 602 h 1119"/>
                  <a:gd name="T28" fmla="*/ 179 w 235"/>
                  <a:gd name="T29" fmla="*/ 698 h 1119"/>
                  <a:gd name="T30" fmla="*/ 181 w 235"/>
                  <a:gd name="T31" fmla="*/ 778 h 1119"/>
                  <a:gd name="T32" fmla="*/ 171 w 235"/>
                  <a:gd name="T33" fmla="*/ 841 h 1119"/>
                  <a:gd name="T34" fmla="*/ 149 w 235"/>
                  <a:gd name="T35" fmla="*/ 882 h 1119"/>
                  <a:gd name="T36" fmla="*/ 128 w 235"/>
                  <a:gd name="T37" fmla="*/ 900 h 1119"/>
                  <a:gd name="T38" fmla="*/ 106 w 235"/>
                  <a:gd name="T39" fmla="*/ 914 h 1119"/>
                  <a:gd name="T40" fmla="*/ 81 w 235"/>
                  <a:gd name="T41" fmla="*/ 925 h 1119"/>
                  <a:gd name="T42" fmla="*/ 56 w 235"/>
                  <a:gd name="T43" fmla="*/ 948 h 1119"/>
                  <a:gd name="T44" fmla="*/ 58 w 235"/>
                  <a:gd name="T45" fmla="*/ 975 h 1119"/>
                  <a:gd name="T46" fmla="*/ 66 w 235"/>
                  <a:gd name="T47" fmla="*/ 998 h 1119"/>
                  <a:gd name="T48" fmla="*/ 73 w 235"/>
                  <a:gd name="T49" fmla="*/ 1021 h 1119"/>
                  <a:gd name="T50" fmla="*/ 73 w 235"/>
                  <a:gd name="T51" fmla="*/ 1050 h 1119"/>
                  <a:gd name="T52" fmla="*/ 45 w 235"/>
                  <a:gd name="T53" fmla="*/ 1063 h 1119"/>
                  <a:gd name="T54" fmla="*/ 10 w 235"/>
                  <a:gd name="T55" fmla="*/ 1060 h 1119"/>
                  <a:gd name="T56" fmla="*/ 8 w 235"/>
                  <a:gd name="T57" fmla="*/ 1119 h 1119"/>
                  <a:gd name="T58" fmla="*/ 35 w 235"/>
                  <a:gd name="T59" fmla="*/ 1119 h 1119"/>
                  <a:gd name="T60" fmla="*/ 66 w 235"/>
                  <a:gd name="T61" fmla="*/ 1116 h 1119"/>
                  <a:gd name="T62" fmla="*/ 99 w 235"/>
                  <a:gd name="T63" fmla="*/ 1109 h 1119"/>
                  <a:gd name="T64" fmla="*/ 126 w 235"/>
                  <a:gd name="T65" fmla="*/ 1098 h 1119"/>
                  <a:gd name="T66" fmla="*/ 141 w 235"/>
                  <a:gd name="T67" fmla="*/ 1074 h 1119"/>
                  <a:gd name="T68" fmla="*/ 142 w 235"/>
                  <a:gd name="T69" fmla="*/ 1053 h 1119"/>
                  <a:gd name="T70" fmla="*/ 139 w 235"/>
                  <a:gd name="T71" fmla="*/ 1031 h 1119"/>
                  <a:gd name="T72" fmla="*/ 132 w 235"/>
                  <a:gd name="T73" fmla="*/ 1010 h 1119"/>
                  <a:gd name="T74" fmla="*/ 126 w 235"/>
                  <a:gd name="T75" fmla="*/ 988 h 1119"/>
                  <a:gd name="T76" fmla="*/ 136 w 235"/>
                  <a:gd name="T77" fmla="*/ 968 h 1119"/>
                  <a:gd name="T78" fmla="*/ 164 w 235"/>
                  <a:gd name="T79" fmla="*/ 952 h 1119"/>
                  <a:gd name="T80" fmla="*/ 185 w 235"/>
                  <a:gd name="T81" fmla="*/ 932 h 1119"/>
                  <a:gd name="T82" fmla="*/ 207 w 235"/>
                  <a:gd name="T83" fmla="*/ 900 h 1119"/>
                  <a:gd name="T84" fmla="*/ 222 w 235"/>
                  <a:gd name="T85" fmla="*/ 856 h 1119"/>
                  <a:gd name="T86" fmla="*/ 232 w 235"/>
                  <a:gd name="T87" fmla="*/ 798 h 1119"/>
                  <a:gd name="T88" fmla="*/ 235 w 235"/>
                  <a:gd name="T89" fmla="*/ 731 h 1119"/>
                  <a:gd name="T90" fmla="*/ 232 w 235"/>
                  <a:gd name="T91" fmla="*/ 655 h 1119"/>
                  <a:gd name="T92" fmla="*/ 220 w 235"/>
                  <a:gd name="T93" fmla="*/ 572 h 1119"/>
                  <a:gd name="T94" fmla="*/ 204 w 235"/>
                  <a:gd name="T95" fmla="*/ 489 h 1119"/>
                  <a:gd name="T96" fmla="*/ 189 w 235"/>
                  <a:gd name="T97" fmla="*/ 408 h 1119"/>
                  <a:gd name="T98" fmla="*/ 177 w 235"/>
                  <a:gd name="T99" fmla="*/ 335 h 1119"/>
                  <a:gd name="T100" fmla="*/ 174 w 235"/>
                  <a:gd name="T101" fmla="*/ 274 h 1119"/>
                  <a:gd name="T102" fmla="*/ 179 w 235"/>
                  <a:gd name="T103" fmla="*/ 227 h 1119"/>
                  <a:gd name="T104" fmla="*/ 185 w 235"/>
                  <a:gd name="T105" fmla="*/ 191 h 1119"/>
                  <a:gd name="T106" fmla="*/ 192 w 235"/>
                  <a:gd name="T107" fmla="*/ 161 h 1119"/>
                  <a:gd name="T108" fmla="*/ 194 w 235"/>
                  <a:gd name="T109" fmla="*/ 136 h 1119"/>
                  <a:gd name="T110" fmla="*/ 189 w 235"/>
                  <a:gd name="T111" fmla="*/ 113 h 1119"/>
                  <a:gd name="T112" fmla="*/ 176 w 235"/>
                  <a:gd name="T113" fmla="*/ 90 h 1119"/>
                  <a:gd name="T114" fmla="*/ 152 w 235"/>
                  <a:gd name="T115" fmla="*/ 71 h 1119"/>
                  <a:gd name="T116" fmla="*/ 128 w 235"/>
                  <a:gd name="T117" fmla="*/ 58 h 1119"/>
                  <a:gd name="T118" fmla="*/ 101 w 235"/>
                  <a:gd name="T119" fmla="*/ 47 h 1119"/>
                  <a:gd name="T120" fmla="*/ 79 w 235"/>
                  <a:gd name="T121" fmla="*/ 32 h 1119"/>
                  <a:gd name="T122" fmla="*/ 65 w 235"/>
                  <a:gd name="T123" fmla="*/ 8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1119">
                    <a:moveTo>
                      <a:pt x="3" y="25"/>
                    </a:moveTo>
                    <a:lnTo>
                      <a:pt x="3" y="27"/>
                    </a:lnTo>
                    <a:lnTo>
                      <a:pt x="3" y="27"/>
                    </a:lnTo>
                    <a:lnTo>
                      <a:pt x="3" y="28"/>
                    </a:lnTo>
                    <a:lnTo>
                      <a:pt x="5" y="30"/>
                    </a:lnTo>
                    <a:lnTo>
                      <a:pt x="5" y="32"/>
                    </a:lnTo>
                    <a:lnTo>
                      <a:pt x="7" y="33"/>
                    </a:lnTo>
                    <a:lnTo>
                      <a:pt x="7" y="35"/>
                    </a:lnTo>
                    <a:lnTo>
                      <a:pt x="7" y="37"/>
                    </a:lnTo>
                    <a:lnTo>
                      <a:pt x="8" y="38"/>
                    </a:lnTo>
                    <a:lnTo>
                      <a:pt x="10" y="42"/>
                    </a:lnTo>
                    <a:lnTo>
                      <a:pt x="12" y="43"/>
                    </a:lnTo>
                    <a:lnTo>
                      <a:pt x="12" y="47"/>
                    </a:lnTo>
                    <a:lnTo>
                      <a:pt x="15" y="48"/>
                    </a:lnTo>
                    <a:lnTo>
                      <a:pt x="17" y="51"/>
                    </a:lnTo>
                    <a:lnTo>
                      <a:pt x="18" y="53"/>
                    </a:lnTo>
                    <a:lnTo>
                      <a:pt x="20" y="56"/>
                    </a:lnTo>
                    <a:lnTo>
                      <a:pt x="22" y="60"/>
                    </a:lnTo>
                    <a:lnTo>
                      <a:pt x="25" y="63"/>
                    </a:lnTo>
                    <a:lnTo>
                      <a:pt x="26" y="65"/>
                    </a:lnTo>
                    <a:lnTo>
                      <a:pt x="30" y="68"/>
                    </a:lnTo>
                    <a:lnTo>
                      <a:pt x="33" y="71"/>
                    </a:lnTo>
                    <a:lnTo>
                      <a:pt x="36" y="73"/>
                    </a:lnTo>
                    <a:lnTo>
                      <a:pt x="38" y="75"/>
                    </a:lnTo>
                    <a:lnTo>
                      <a:pt x="40" y="76"/>
                    </a:lnTo>
                    <a:lnTo>
                      <a:pt x="41" y="78"/>
                    </a:lnTo>
                    <a:lnTo>
                      <a:pt x="43" y="78"/>
                    </a:lnTo>
                    <a:lnTo>
                      <a:pt x="45" y="80"/>
                    </a:lnTo>
                    <a:lnTo>
                      <a:pt x="46" y="81"/>
                    </a:lnTo>
                    <a:lnTo>
                      <a:pt x="48" y="83"/>
                    </a:lnTo>
                    <a:lnTo>
                      <a:pt x="51" y="85"/>
                    </a:lnTo>
                    <a:lnTo>
                      <a:pt x="53" y="85"/>
                    </a:lnTo>
                    <a:lnTo>
                      <a:pt x="55" y="86"/>
                    </a:lnTo>
                    <a:lnTo>
                      <a:pt x="56" y="86"/>
                    </a:lnTo>
                    <a:lnTo>
                      <a:pt x="60" y="88"/>
                    </a:lnTo>
                    <a:lnTo>
                      <a:pt x="61" y="90"/>
                    </a:lnTo>
                    <a:lnTo>
                      <a:pt x="65" y="90"/>
                    </a:lnTo>
                    <a:lnTo>
                      <a:pt x="66" y="91"/>
                    </a:lnTo>
                    <a:lnTo>
                      <a:pt x="70" y="93"/>
                    </a:lnTo>
                    <a:lnTo>
                      <a:pt x="71" y="93"/>
                    </a:lnTo>
                    <a:lnTo>
                      <a:pt x="73" y="95"/>
                    </a:lnTo>
                    <a:lnTo>
                      <a:pt x="76" y="95"/>
                    </a:lnTo>
                    <a:lnTo>
                      <a:pt x="78" y="96"/>
                    </a:lnTo>
                    <a:lnTo>
                      <a:pt x="79" y="96"/>
                    </a:lnTo>
                    <a:lnTo>
                      <a:pt x="83" y="98"/>
                    </a:lnTo>
                    <a:lnTo>
                      <a:pt x="84" y="98"/>
                    </a:lnTo>
                    <a:lnTo>
                      <a:pt x="86" y="100"/>
                    </a:lnTo>
                    <a:lnTo>
                      <a:pt x="88" y="100"/>
                    </a:lnTo>
                    <a:lnTo>
                      <a:pt x="91" y="101"/>
                    </a:lnTo>
                    <a:lnTo>
                      <a:pt x="93" y="101"/>
                    </a:lnTo>
                    <a:lnTo>
                      <a:pt x="94" y="103"/>
                    </a:lnTo>
                    <a:lnTo>
                      <a:pt x="96" y="103"/>
                    </a:lnTo>
                    <a:lnTo>
                      <a:pt x="98" y="105"/>
                    </a:lnTo>
                    <a:lnTo>
                      <a:pt x="99" y="105"/>
                    </a:lnTo>
                    <a:lnTo>
                      <a:pt x="101" y="106"/>
                    </a:lnTo>
                    <a:lnTo>
                      <a:pt x="104" y="108"/>
                    </a:lnTo>
                    <a:lnTo>
                      <a:pt x="108" y="110"/>
                    </a:lnTo>
                    <a:lnTo>
                      <a:pt x="111" y="111"/>
                    </a:lnTo>
                    <a:lnTo>
                      <a:pt x="113" y="113"/>
                    </a:lnTo>
                    <a:lnTo>
                      <a:pt x="116" y="114"/>
                    </a:lnTo>
                    <a:lnTo>
                      <a:pt x="118" y="116"/>
                    </a:lnTo>
                    <a:lnTo>
                      <a:pt x="119" y="118"/>
                    </a:lnTo>
                    <a:lnTo>
                      <a:pt x="123" y="119"/>
                    </a:lnTo>
                    <a:lnTo>
                      <a:pt x="124" y="121"/>
                    </a:lnTo>
                    <a:lnTo>
                      <a:pt x="124" y="123"/>
                    </a:lnTo>
                    <a:lnTo>
                      <a:pt x="126" y="124"/>
                    </a:lnTo>
                    <a:lnTo>
                      <a:pt x="128" y="128"/>
                    </a:lnTo>
                    <a:lnTo>
                      <a:pt x="129" y="129"/>
                    </a:lnTo>
                    <a:lnTo>
                      <a:pt x="129" y="133"/>
                    </a:lnTo>
                    <a:lnTo>
                      <a:pt x="131" y="134"/>
                    </a:lnTo>
                    <a:lnTo>
                      <a:pt x="131" y="138"/>
                    </a:lnTo>
                    <a:lnTo>
                      <a:pt x="131" y="141"/>
                    </a:lnTo>
                    <a:lnTo>
                      <a:pt x="131" y="144"/>
                    </a:lnTo>
                    <a:lnTo>
                      <a:pt x="131" y="146"/>
                    </a:lnTo>
                    <a:lnTo>
                      <a:pt x="131" y="148"/>
                    </a:lnTo>
                    <a:lnTo>
                      <a:pt x="131" y="149"/>
                    </a:lnTo>
                    <a:lnTo>
                      <a:pt x="132" y="151"/>
                    </a:lnTo>
                    <a:lnTo>
                      <a:pt x="131" y="153"/>
                    </a:lnTo>
                    <a:lnTo>
                      <a:pt x="131" y="154"/>
                    </a:lnTo>
                    <a:lnTo>
                      <a:pt x="131" y="156"/>
                    </a:lnTo>
                    <a:lnTo>
                      <a:pt x="131" y="159"/>
                    </a:lnTo>
                    <a:lnTo>
                      <a:pt x="131" y="161"/>
                    </a:lnTo>
                    <a:lnTo>
                      <a:pt x="131" y="163"/>
                    </a:lnTo>
                    <a:lnTo>
                      <a:pt x="131" y="166"/>
                    </a:lnTo>
                    <a:lnTo>
                      <a:pt x="131" y="168"/>
                    </a:lnTo>
                    <a:lnTo>
                      <a:pt x="129" y="169"/>
                    </a:lnTo>
                    <a:lnTo>
                      <a:pt x="129" y="173"/>
                    </a:lnTo>
                    <a:lnTo>
                      <a:pt x="128" y="174"/>
                    </a:lnTo>
                    <a:lnTo>
                      <a:pt x="128" y="176"/>
                    </a:lnTo>
                    <a:lnTo>
                      <a:pt x="128" y="179"/>
                    </a:lnTo>
                    <a:lnTo>
                      <a:pt x="128" y="181"/>
                    </a:lnTo>
                    <a:lnTo>
                      <a:pt x="126" y="182"/>
                    </a:lnTo>
                    <a:lnTo>
                      <a:pt x="126" y="186"/>
                    </a:lnTo>
                    <a:lnTo>
                      <a:pt x="126" y="187"/>
                    </a:lnTo>
                    <a:lnTo>
                      <a:pt x="124" y="189"/>
                    </a:lnTo>
                    <a:lnTo>
                      <a:pt x="124" y="191"/>
                    </a:lnTo>
                    <a:lnTo>
                      <a:pt x="124" y="194"/>
                    </a:lnTo>
                    <a:lnTo>
                      <a:pt x="123" y="196"/>
                    </a:lnTo>
                    <a:lnTo>
                      <a:pt x="123" y="197"/>
                    </a:lnTo>
                    <a:lnTo>
                      <a:pt x="123" y="199"/>
                    </a:lnTo>
                    <a:lnTo>
                      <a:pt x="121" y="202"/>
                    </a:lnTo>
                    <a:lnTo>
                      <a:pt x="121" y="204"/>
                    </a:lnTo>
                    <a:lnTo>
                      <a:pt x="119" y="206"/>
                    </a:lnTo>
                    <a:lnTo>
                      <a:pt x="119" y="209"/>
                    </a:lnTo>
                    <a:lnTo>
                      <a:pt x="119" y="211"/>
                    </a:lnTo>
                    <a:lnTo>
                      <a:pt x="118" y="212"/>
                    </a:lnTo>
                    <a:lnTo>
                      <a:pt x="118" y="216"/>
                    </a:lnTo>
                    <a:lnTo>
                      <a:pt x="118" y="217"/>
                    </a:lnTo>
                    <a:lnTo>
                      <a:pt x="118" y="221"/>
                    </a:lnTo>
                    <a:lnTo>
                      <a:pt x="116" y="222"/>
                    </a:lnTo>
                    <a:lnTo>
                      <a:pt x="116" y="226"/>
                    </a:lnTo>
                    <a:lnTo>
                      <a:pt x="116" y="229"/>
                    </a:lnTo>
                    <a:lnTo>
                      <a:pt x="116" y="231"/>
                    </a:lnTo>
                    <a:lnTo>
                      <a:pt x="114" y="234"/>
                    </a:lnTo>
                    <a:lnTo>
                      <a:pt x="114" y="237"/>
                    </a:lnTo>
                    <a:lnTo>
                      <a:pt x="114" y="240"/>
                    </a:lnTo>
                    <a:lnTo>
                      <a:pt x="114" y="244"/>
                    </a:lnTo>
                    <a:lnTo>
                      <a:pt x="113" y="247"/>
                    </a:lnTo>
                    <a:lnTo>
                      <a:pt x="113" y="250"/>
                    </a:lnTo>
                    <a:lnTo>
                      <a:pt x="113" y="254"/>
                    </a:lnTo>
                    <a:lnTo>
                      <a:pt x="113" y="257"/>
                    </a:lnTo>
                    <a:lnTo>
                      <a:pt x="113" y="260"/>
                    </a:lnTo>
                    <a:lnTo>
                      <a:pt x="113" y="264"/>
                    </a:lnTo>
                    <a:lnTo>
                      <a:pt x="113" y="269"/>
                    </a:lnTo>
                    <a:lnTo>
                      <a:pt x="113" y="272"/>
                    </a:lnTo>
                    <a:lnTo>
                      <a:pt x="113" y="277"/>
                    </a:lnTo>
                    <a:lnTo>
                      <a:pt x="113" y="280"/>
                    </a:lnTo>
                    <a:lnTo>
                      <a:pt x="113" y="285"/>
                    </a:lnTo>
                    <a:lnTo>
                      <a:pt x="113" y="290"/>
                    </a:lnTo>
                    <a:lnTo>
                      <a:pt x="113" y="295"/>
                    </a:lnTo>
                    <a:lnTo>
                      <a:pt x="114" y="300"/>
                    </a:lnTo>
                    <a:lnTo>
                      <a:pt x="114" y="305"/>
                    </a:lnTo>
                    <a:lnTo>
                      <a:pt x="116" y="310"/>
                    </a:lnTo>
                    <a:lnTo>
                      <a:pt x="116" y="315"/>
                    </a:lnTo>
                    <a:lnTo>
                      <a:pt x="116" y="322"/>
                    </a:lnTo>
                    <a:lnTo>
                      <a:pt x="116" y="327"/>
                    </a:lnTo>
                    <a:lnTo>
                      <a:pt x="118" y="333"/>
                    </a:lnTo>
                    <a:lnTo>
                      <a:pt x="118" y="340"/>
                    </a:lnTo>
                    <a:lnTo>
                      <a:pt x="119" y="347"/>
                    </a:lnTo>
                    <a:lnTo>
                      <a:pt x="121" y="353"/>
                    </a:lnTo>
                    <a:lnTo>
                      <a:pt x="121" y="360"/>
                    </a:lnTo>
                    <a:lnTo>
                      <a:pt x="123" y="366"/>
                    </a:lnTo>
                    <a:lnTo>
                      <a:pt x="124" y="373"/>
                    </a:lnTo>
                    <a:lnTo>
                      <a:pt x="124" y="381"/>
                    </a:lnTo>
                    <a:lnTo>
                      <a:pt x="128" y="390"/>
                    </a:lnTo>
                    <a:lnTo>
                      <a:pt x="128" y="396"/>
                    </a:lnTo>
                    <a:lnTo>
                      <a:pt x="129" y="405"/>
                    </a:lnTo>
                    <a:lnTo>
                      <a:pt x="132" y="413"/>
                    </a:lnTo>
                    <a:lnTo>
                      <a:pt x="134" y="423"/>
                    </a:lnTo>
                    <a:lnTo>
                      <a:pt x="136" y="433"/>
                    </a:lnTo>
                    <a:lnTo>
                      <a:pt x="137" y="443"/>
                    </a:lnTo>
                    <a:lnTo>
                      <a:pt x="141" y="453"/>
                    </a:lnTo>
                    <a:lnTo>
                      <a:pt x="142" y="463"/>
                    </a:lnTo>
                    <a:lnTo>
                      <a:pt x="144" y="473"/>
                    </a:lnTo>
                    <a:lnTo>
                      <a:pt x="146" y="483"/>
                    </a:lnTo>
                    <a:lnTo>
                      <a:pt x="147" y="492"/>
                    </a:lnTo>
                    <a:lnTo>
                      <a:pt x="151" y="502"/>
                    </a:lnTo>
                    <a:lnTo>
                      <a:pt x="152" y="511"/>
                    </a:lnTo>
                    <a:lnTo>
                      <a:pt x="154" y="521"/>
                    </a:lnTo>
                    <a:lnTo>
                      <a:pt x="156" y="531"/>
                    </a:lnTo>
                    <a:lnTo>
                      <a:pt x="157" y="539"/>
                    </a:lnTo>
                    <a:lnTo>
                      <a:pt x="159" y="549"/>
                    </a:lnTo>
                    <a:lnTo>
                      <a:pt x="161" y="559"/>
                    </a:lnTo>
                    <a:lnTo>
                      <a:pt x="162" y="567"/>
                    </a:lnTo>
                    <a:lnTo>
                      <a:pt x="164" y="577"/>
                    </a:lnTo>
                    <a:lnTo>
                      <a:pt x="166" y="585"/>
                    </a:lnTo>
                    <a:lnTo>
                      <a:pt x="166" y="594"/>
                    </a:lnTo>
                    <a:lnTo>
                      <a:pt x="167" y="602"/>
                    </a:lnTo>
                    <a:lnTo>
                      <a:pt x="169" y="610"/>
                    </a:lnTo>
                    <a:lnTo>
                      <a:pt x="171" y="618"/>
                    </a:lnTo>
                    <a:lnTo>
                      <a:pt x="171" y="628"/>
                    </a:lnTo>
                    <a:lnTo>
                      <a:pt x="172" y="637"/>
                    </a:lnTo>
                    <a:lnTo>
                      <a:pt x="174" y="645"/>
                    </a:lnTo>
                    <a:lnTo>
                      <a:pt x="174" y="653"/>
                    </a:lnTo>
                    <a:lnTo>
                      <a:pt x="176" y="660"/>
                    </a:lnTo>
                    <a:lnTo>
                      <a:pt x="176" y="668"/>
                    </a:lnTo>
                    <a:lnTo>
                      <a:pt x="177" y="677"/>
                    </a:lnTo>
                    <a:lnTo>
                      <a:pt x="177" y="683"/>
                    </a:lnTo>
                    <a:lnTo>
                      <a:pt x="179" y="691"/>
                    </a:lnTo>
                    <a:lnTo>
                      <a:pt x="179" y="698"/>
                    </a:lnTo>
                    <a:lnTo>
                      <a:pt x="181" y="706"/>
                    </a:lnTo>
                    <a:lnTo>
                      <a:pt x="181" y="713"/>
                    </a:lnTo>
                    <a:lnTo>
                      <a:pt x="181" y="720"/>
                    </a:lnTo>
                    <a:lnTo>
                      <a:pt x="181" y="726"/>
                    </a:lnTo>
                    <a:lnTo>
                      <a:pt x="181" y="735"/>
                    </a:lnTo>
                    <a:lnTo>
                      <a:pt x="181" y="741"/>
                    </a:lnTo>
                    <a:lnTo>
                      <a:pt x="181" y="748"/>
                    </a:lnTo>
                    <a:lnTo>
                      <a:pt x="181" y="754"/>
                    </a:lnTo>
                    <a:lnTo>
                      <a:pt x="181" y="761"/>
                    </a:lnTo>
                    <a:lnTo>
                      <a:pt x="181" y="766"/>
                    </a:lnTo>
                    <a:lnTo>
                      <a:pt x="181" y="773"/>
                    </a:lnTo>
                    <a:lnTo>
                      <a:pt x="181" y="778"/>
                    </a:lnTo>
                    <a:lnTo>
                      <a:pt x="181" y="784"/>
                    </a:lnTo>
                    <a:lnTo>
                      <a:pt x="179" y="789"/>
                    </a:lnTo>
                    <a:lnTo>
                      <a:pt x="179" y="796"/>
                    </a:lnTo>
                    <a:lnTo>
                      <a:pt x="179" y="801"/>
                    </a:lnTo>
                    <a:lnTo>
                      <a:pt x="177" y="808"/>
                    </a:lnTo>
                    <a:lnTo>
                      <a:pt x="177" y="812"/>
                    </a:lnTo>
                    <a:lnTo>
                      <a:pt x="176" y="817"/>
                    </a:lnTo>
                    <a:lnTo>
                      <a:pt x="174" y="822"/>
                    </a:lnTo>
                    <a:lnTo>
                      <a:pt x="174" y="827"/>
                    </a:lnTo>
                    <a:lnTo>
                      <a:pt x="172" y="832"/>
                    </a:lnTo>
                    <a:lnTo>
                      <a:pt x="171" y="836"/>
                    </a:lnTo>
                    <a:lnTo>
                      <a:pt x="171" y="841"/>
                    </a:lnTo>
                    <a:lnTo>
                      <a:pt x="169" y="846"/>
                    </a:lnTo>
                    <a:lnTo>
                      <a:pt x="167" y="849"/>
                    </a:lnTo>
                    <a:lnTo>
                      <a:pt x="166" y="854"/>
                    </a:lnTo>
                    <a:lnTo>
                      <a:pt x="164" y="857"/>
                    </a:lnTo>
                    <a:lnTo>
                      <a:pt x="162" y="862"/>
                    </a:lnTo>
                    <a:lnTo>
                      <a:pt x="161" y="866"/>
                    </a:lnTo>
                    <a:lnTo>
                      <a:pt x="157" y="869"/>
                    </a:lnTo>
                    <a:lnTo>
                      <a:pt x="156" y="872"/>
                    </a:lnTo>
                    <a:lnTo>
                      <a:pt x="154" y="875"/>
                    </a:lnTo>
                    <a:lnTo>
                      <a:pt x="152" y="877"/>
                    </a:lnTo>
                    <a:lnTo>
                      <a:pt x="151" y="879"/>
                    </a:lnTo>
                    <a:lnTo>
                      <a:pt x="149" y="882"/>
                    </a:lnTo>
                    <a:lnTo>
                      <a:pt x="147" y="884"/>
                    </a:lnTo>
                    <a:lnTo>
                      <a:pt x="146" y="885"/>
                    </a:lnTo>
                    <a:lnTo>
                      <a:pt x="144" y="887"/>
                    </a:lnTo>
                    <a:lnTo>
                      <a:pt x="142" y="889"/>
                    </a:lnTo>
                    <a:lnTo>
                      <a:pt x="141" y="890"/>
                    </a:lnTo>
                    <a:lnTo>
                      <a:pt x="139" y="892"/>
                    </a:lnTo>
                    <a:lnTo>
                      <a:pt x="137" y="894"/>
                    </a:lnTo>
                    <a:lnTo>
                      <a:pt x="136" y="894"/>
                    </a:lnTo>
                    <a:lnTo>
                      <a:pt x="134" y="897"/>
                    </a:lnTo>
                    <a:lnTo>
                      <a:pt x="132" y="897"/>
                    </a:lnTo>
                    <a:lnTo>
                      <a:pt x="131" y="899"/>
                    </a:lnTo>
                    <a:lnTo>
                      <a:pt x="128" y="900"/>
                    </a:lnTo>
                    <a:lnTo>
                      <a:pt x="128" y="902"/>
                    </a:lnTo>
                    <a:lnTo>
                      <a:pt x="124" y="902"/>
                    </a:lnTo>
                    <a:lnTo>
                      <a:pt x="123" y="904"/>
                    </a:lnTo>
                    <a:lnTo>
                      <a:pt x="121" y="905"/>
                    </a:lnTo>
                    <a:lnTo>
                      <a:pt x="119" y="907"/>
                    </a:lnTo>
                    <a:lnTo>
                      <a:pt x="118" y="907"/>
                    </a:lnTo>
                    <a:lnTo>
                      <a:pt x="116" y="909"/>
                    </a:lnTo>
                    <a:lnTo>
                      <a:pt x="114" y="910"/>
                    </a:lnTo>
                    <a:lnTo>
                      <a:pt x="113" y="910"/>
                    </a:lnTo>
                    <a:lnTo>
                      <a:pt x="111" y="912"/>
                    </a:lnTo>
                    <a:lnTo>
                      <a:pt x="108" y="912"/>
                    </a:lnTo>
                    <a:lnTo>
                      <a:pt x="106" y="914"/>
                    </a:lnTo>
                    <a:lnTo>
                      <a:pt x="104" y="915"/>
                    </a:lnTo>
                    <a:lnTo>
                      <a:pt x="103" y="915"/>
                    </a:lnTo>
                    <a:lnTo>
                      <a:pt x="101" y="917"/>
                    </a:lnTo>
                    <a:lnTo>
                      <a:pt x="99" y="917"/>
                    </a:lnTo>
                    <a:lnTo>
                      <a:pt x="98" y="919"/>
                    </a:lnTo>
                    <a:lnTo>
                      <a:pt x="96" y="919"/>
                    </a:lnTo>
                    <a:lnTo>
                      <a:pt x="94" y="920"/>
                    </a:lnTo>
                    <a:lnTo>
                      <a:pt x="93" y="920"/>
                    </a:lnTo>
                    <a:lnTo>
                      <a:pt x="91" y="922"/>
                    </a:lnTo>
                    <a:lnTo>
                      <a:pt x="88" y="922"/>
                    </a:lnTo>
                    <a:lnTo>
                      <a:pt x="84" y="924"/>
                    </a:lnTo>
                    <a:lnTo>
                      <a:pt x="81" y="925"/>
                    </a:lnTo>
                    <a:lnTo>
                      <a:pt x="78" y="927"/>
                    </a:lnTo>
                    <a:lnTo>
                      <a:pt x="76" y="929"/>
                    </a:lnTo>
                    <a:lnTo>
                      <a:pt x="73" y="930"/>
                    </a:lnTo>
                    <a:lnTo>
                      <a:pt x="70" y="932"/>
                    </a:lnTo>
                    <a:lnTo>
                      <a:pt x="68" y="934"/>
                    </a:lnTo>
                    <a:lnTo>
                      <a:pt x="66" y="935"/>
                    </a:lnTo>
                    <a:lnTo>
                      <a:pt x="65" y="937"/>
                    </a:lnTo>
                    <a:lnTo>
                      <a:pt x="61" y="938"/>
                    </a:lnTo>
                    <a:lnTo>
                      <a:pt x="61" y="940"/>
                    </a:lnTo>
                    <a:lnTo>
                      <a:pt x="60" y="943"/>
                    </a:lnTo>
                    <a:lnTo>
                      <a:pt x="58" y="945"/>
                    </a:lnTo>
                    <a:lnTo>
                      <a:pt x="56" y="948"/>
                    </a:lnTo>
                    <a:lnTo>
                      <a:pt x="56" y="950"/>
                    </a:lnTo>
                    <a:lnTo>
                      <a:pt x="56" y="953"/>
                    </a:lnTo>
                    <a:lnTo>
                      <a:pt x="56" y="957"/>
                    </a:lnTo>
                    <a:lnTo>
                      <a:pt x="56" y="960"/>
                    </a:lnTo>
                    <a:lnTo>
                      <a:pt x="56" y="963"/>
                    </a:lnTo>
                    <a:lnTo>
                      <a:pt x="56" y="965"/>
                    </a:lnTo>
                    <a:lnTo>
                      <a:pt x="56" y="967"/>
                    </a:lnTo>
                    <a:lnTo>
                      <a:pt x="56" y="968"/>
                    </a:lnTo>
                    <a:lnTo>
                      <a:pt x="58" y="970"/>
                    </a:lnTo>
                    <a:lnTo>
                      <a:pt x="58" y="972"/>
                    </a:lnTo>
                    <a:lnTo>
                      <a:pt x="58" y="973"/>
                    </a:lnTo>
                    <a:lnTo>
                      <a:pt x="58" y="975"/>
                    </a:lnTo>
                    <a:lnTo>
                      <a:pt x="60" y="978"/>
                    </a:lnTo>
                    <a:lnTo>
                      <a:pt x="60" y="980"/>
                    </a:lnTo>
                    <a:lnTo>
                      <a:pt x="61" y="982"/>
                    </a:lnTo>
                    <a:lnTo>
                      <a:pt x="61" y="983"/>
                    </a:lnTo>
                    <a:lnTo>
                      <a:pt x="61" y="985"/>
                    </a:lnTo>
                    <a:lnTo>
                      <a:pt x="63" y="987"/>
                    </a:lnTo>
                    <a:lnTo>
                      <a:pt x="63" y="988"/>
                    </a:lnTo>
                    <a:lnTo>
                      <a:pt x="63" y="992"/>
                    </a:lnTo>
                    <a:lnTo>
                      <a:pt x="65" y="993"/>
                    </a:lnTo>
                    <a:lnTo>
                      <a:pt x="65" y="995"/>
                    </a:lnTo>
                    <a:lnTo>
                      <a:pt x="66" y="997"/>
                    </a:lnTo>
                    <a:lnTo>
                      <a:pt x="66" y="998"/>
                    </a:lnTo>
                    <a:lnTo>
                      <a:pt x="68" y="1000"/>
                    </a:lnTo>
                    <a:lnTo>
                      <a:pt x="68" y="1003"/>
                    </a:lnTo>
                    <a:lnTo>
                      <a:pt x="70" y="1005"/>
                    </a:lnTo>
                    <a:lnTo>
                      <a:pt x="70" y="1006"/>
                    </a:lnTo>
                    <a:lnTo>
                      <a:pt x="70" y="1008"/>
                    </a:lnTo>
                    <a:lnTo>
                      <a:pt x="70" y="1010"/>
                    </a:lnTo>
                    <a:lnTo>
                      <a:pt x="71" y="1011"/>
                    </a:lnTo>
                    <a:lnTo>
                      <a:pt x="71" y="1013"/>
                    </a:lnTo>
                    <a:lnTo>
                      <a:pt x="73" y="1015"/>
                    </a:lnTo>
                    <a:lnTo>
                      <a:pt x="73" y="1016"/>
                    </a:lnTo>
                    <a:lnTo>
                      <a:pt x="73" y="1018"/>
                    </a:lnTo>
                    <a:lnTo>
                      <a:pt x="73" y="1021"/>
                    </a:lnTo>
                    <a:lnTo>
                      <a:pt x="75" y="1023"/>
                    </a:lnTo>
                    <a:lnTo>
                      <a:pt x="75" y="1025"/>
                    </a:lnTo>
                    <a:lnTo>
                      <a:pt x="75" y="1026"/>
                    </a:lnTo>
                    <a:lnTo>
                      <a:pt x="75" y="1028"/>
                    </a:lnTo>
                    <a:lnTo>
                      <a:pt x="76" y="1030"/>
                    </a:lnTo>
                    <a:lnTo>
                      <a:pt x="76" y="1033"/>
                    </a:lnTo>
                    <a:lnTo>
                      <a:pt x="76" y="1035"/>
                    </a:lnTo>
                    <a:lnTo>
                      <a:pt x="76" y="1038"/>
                    </a:lnTo>
                    <a:lnTo>
                      <a:pt x="76" y="1041"/>
                    </a:lnTo>
                    <a:lnTo>
                      <a:pt x="76" y="1045"/>
                    </a:lnTo>
                    <a:lnTo>
                      <a:pt x="75" y="1046"/>
                    </a:lnTo>
                    <a:lnTo>
                      <a:pt x="73" y="1050"/>
                    </a:lnTo>
                    <a:lnTo>
                      <a:pt x="73" y="1051"/>
                    </a:lnTo>
                    <a:lnTo>
                      <a:pt x="71" y="1053"/>
                    </a:lnTo>
                    <a:lnTo>
                      <a:pt x="70" y="1055"/>
                    </a:lnTo>
                    <a:lnTo>
                      <a:pt x="66" y="1056"/>
                    </a:lnTo>
                    <a:lnTo>
                      <a:pt x="65" y="1058"/>
                    </a:lnTo>
                    <a:lnTo>
                      <a:pt x="61" y="1060"/>
                    </a:lnTo>
                    <a:lnTo>
                      <a:pt x="60" y="1060"/>
                    </a:lnTo>
                    <a:lnTo>
                      <a:pt x="56" y="1061"/>
                    </a:lnTo>
                    <a:lnTo>
                      <a:pt x="53" y="1061"/>
                    </a:lnTo>
                    <a:lnTo>
                      <a:pt x="51" y="1061"/>
                    </a:lnTo>
                    <a:lnTo>
                      <a:pt x="48" y="1063"/>
                    </a:lnTo>
                    <a:lnTo>
                      <a:pt x="45" y="1063"/>
                    </a:lnTo>
                    <a:lnTo>
                      <a:pt x="41" y="1063"/>
                    </a:lnTo>
                    <a:lnTo>
                      <a:pt x="38" y="1063"/>
                    </a:lnTo>
                    <a:lnTo>
                      <a:pt x="35" y="1063"/>
                    </a:lnTo>
                    <a:lnTo>
                      <a:pt x="31" y="1063"/>
                    </a:lnTo>
                    <a:lnTo>
                      <a:pt x="30" y="1063"/>
                    </a:lnTo>
                    <a:lnTo>
                      <a:pt x="26" y="1063"/>
                    </a:lnTo>
                    <a:lnTo>
                      <a:pt x="23" y="1061"/>
                    </a:lnTo>
                    <a:lnTo>
                      <a:pt x="20" y="1061"/>
                    </a:lnTo>
                    <a:lnTo>
                      <a:pt x="18" y="1061"/>
                    </a:lnTo>
                    <a:lnTo>
                      <a:pt x="15" y="1060"/>
                    </a:lnTo>
                    <a:lnTo>
                      <a:pt x="13" y="1060"/>
                    </a:lnTo>
                    <a:lnTo>
                      <a:pt x="10" y="1060"/>
                    </a:lnTo>
                    <a:lnTo>
                      <a:pt x="8" y="1060"/>
                    </a:lnTo>
                    <a:lnTo>
                      <a:pt x="7" y="1060"/>
                    </a:lnTo>
                    <a:lnTo>
                      <a:pt x="5" y="1058"/>
                    </a:lnTo>
                    <a:lnTo>
                      <a:pt x="3" y="1058"/>
                    </a:lnTo>
                    <a:lnTo>
                      <a:pt x="2" y="1058"/>
                    </a:lnTo>
                    <a:lnTo>
                      <a:pt x="0" y="1058"/>
                    </a:lnTo>
                    <a:lnTo>
                      <a:pt x="0" y="1058"/>
                    </a:lnTo>
                    <a:lnTo>
                      <a:pt x="2" y="1119"/>
                    </a:lnTo>
                    <a:lnTo>
                      <a:pt x="3" y="1119"/>
                    </a:lnTo>
                    <a:lnTo>
                      <a:pt x="5" y="1119"/>
                    </a:lnTo>
                    <a:lnTo>
                      <a:pt x="7" y="1119"/>
                    </a:lnTo>
                    <a:lnTo>
                      <a:pt x="8" y="1119"/>
                    </a:lnTo>
                    <a:lnTo>
                      <a:pt x="12" y="1119"/>
                    </a:lnTo>
                    <a:lnTo>
                      <a:pt x="13" y="1119"/>
                    </a:lnTo>
                    <a:lnTo>
                      <a:pt x="15" y="1119"/>
                    </a:lnTo>
                    <a:lnTo>
                      <a:pt x="17" y="1119"/>
                    </a:lnTo>
                    <a:lnTo>
                      <a:pt x="20" y="1119"/>
                    </a:lnTo>
                    <a:lnTo>
                      <a:pt x="22" y="1119"/>
                    </a:lnTo>
                    <a:lnTo>
                      <a:pt x="23" y="1119"/>
                    </a:lnTo>
                    <a:lnTo>
                      <a:pt x="25" y="1119"/>
                    </a:lnTo>
                    <a:lnTo>
                      <a:pt x="28" y="1119"/>
                    </a:lnTo>
                    <a:lnTo>
                      <a:pt x="30" y="1119"/>
                    </a:lnTo>
                    <a:lnTo>
                      <a:pt x="31" y="1119"/>
                    </a:lnTo>
                    <a:lnTo>
                      <a:pt x="35" y="1119"/>
                    </a:lnTo>
                    <a:lnTo>
                      <a:pt x="36" y="1119"/>
                    </a:lnTo>
                    <a:lnTo>
                      <a:pt x="40" y="1119"/>
                    </a:lnTo>
                    <a:lnTo>
                      <a:pt x="41" y="1119"/>
                    </a:lnTo>
                    <a:lnTo>
                      <a:pt x="45" y="1118"/>
                    </a:lnTo>
                    <a:lnTo>
                      <a:pt x="48" y="1118"/>
                    </a:lnTo>
                    <a:lnTo>
                      <a:pt x="50" y="1118"/>
                    </a:lnTo>
                    <a:lnTo>
                      <a:pt x="53" y="1118"/>
                    </a:lnTo>
                    <a:lnTo>
                      <a:pt x="56" y="1118"/>
                    </a:lnTo>
                    <a:lnTo>
                      <a:pt x="58" y="1118"/>
                    </a:lnTo>
                    <a:lnTo>
                      <a:pt x="61" y="1118"/>
                    </a:lnTo>
                    <a:lnTo>
                      <a:pt x="65" y="1118"/>
                    </a:lnTo>
                    <a:lnTo>
                      <a:pt x="66" y="1116"/>
                    </a:lnTo>
                    <a:lnTo>
                      <a:pt x="70" y="1116"/>
                    </a:lnTo>
                    <a:lnTo>
                      <a:pt x="73" y="1116"/>
                    </a:lnTo>
                    <a:lnTo>
                      <a:pt x="75" y="1116"/>
                    </a:lnTo>
                    <a:lnTo>
                      <a:pt x="78" y="1114"/>
                    </a:lnTo>
                    <a:lnTo>
                      <a:pt x="81" y="1114"/>
                    </a:lnTo>
                    <a:lnTo>
                      <a:pt x="84" y="1114"/>
                    </a:lnTo>
                    <a:lnTo>
                      <a:pt x="86" y="1113"/>
                    </a:lnTo>
                    <a:lnTo>
                      <a:pt x="89" y="1113"/>
                    </a:lnTo>
                    <a:lnTo>
                      <a:pt x="93" y="1113"/>
                    </a:lnTo>
                    <a:lnTo>
                      <a:pt x="94" y="1111"/>
                    </a:lnTo>
                    <a:lnTo>
                      <a:pt x="98" y="1111"/>
                    </a:lnTo>
                    <a:lnTo>
                      <a:pt x="99" y="1109"/>
                    </a:lnTo>
                    <a:lnTo>
                      <a:pt x="103" y="1109"/>
                    </a:lnTo>
                    <a:lnTo>
                      <a:pt x="104" y="1108"/>
                    </a:lnTo>
                    <a:lnTo>
                      <a:pt x="108" y="1108"/>
                    </a:lnTo>
                    <a:lnTo>
                      <a:pt x="109" y="1106"/>
                    </a:lnTo>
                    <a:lnTo>
                      <a:pt x="113" y="1106"/>
                    </a:lnTo>
                    <a:lnTo>
                      <a:pt x="114" y="1104"/>
                    </a:lnTo>
                    <a:lnTo>
                      <a:pt x="116" y="1103"/>
                    </a:lnTo>
                    <a:lnTo>
                      <a:pt x="119" y="1103"/>
                    </a:lnTo>
                    <a:lnTo>
                      <a:pt x="121" y="1101"/>
                    </a:lnTo>
                    <a:lnTo>
                      <a:pt x="123" y="1099"/>
                    </a:lnTo>
                    <a:lnTo>
                      <a:pt x="124" y="1098"/>
                    </a:lnTo>
                    <a:lnTo>
                      <a:pt x="126" y="1098"/>
                    </a:lnTo>
                    <a:lnTo>
                      <a:pt x="128" y="1096"/>
                    </a:lnTo>
                    <a:lnTo>
                      <a:pt x="131" y="1093"/>
                    </a:lnTo>
                    <a:lnTo>
                      <a:pt x="134" y="1089"/>
                    </a:lnTo>
                    <a:lnTo>
                      <a:pt x="134" y="1088"/>
                    </a:lnTo>
                    <a:lnTo>
                      <a:pt x="136" y="1086"/>
                    </a:lnTo>
                    <a:lnTo>
                      <a:pt x="136" y="1084"/>
                    </a:lnTo>
                    <a:lnTo>
                      <a:pt x="137" y="1083"/>
                    </a:lnTo>
                    <a:lnTo>
                      <a:pt x="137" y="1081"/>
                    </a:lnTo>
                    <a:lnTo>
                      <a:pt x="139" y="1079"/>
                    </a:lnTo>
                    <a:lnTo>
                      <a:pt x="139" y="1078"/>
                    </a:lnTo>
                    <a:lnTo>
                      <a:pt x="141" y="1076"/>
                    </a:lnTo>
                    <a:lnTo>
                      <a:pt x="141" y="1074"/>
                    </a:lnTo>
                    <a:lnTo>
                      <a:pt x="141" y="1073"/>
                    </a:lnTo>
                    <a:lnTo>
                      <a:pt x="141" y="1069"/>
                    </a:lnTo>
                    <a:lnTo>
                      <a:pt x="142" y="1068"/>
                    </a:lnTo>
                    <a:lnTo>
                      <a:pt x="142" y="1066"/>
                    </a:lnTo>
                    <a:lnTo>
                      <a:pt x="142" y="1064"/>
                    </a:lnTo>
                    <a:lnTo>
                      <a:pt x="142" y="1063"/>
                    </a:lnTo>
                    <a:lnTo>
                      <a:pt x="142" y="1061"/>
                    </a:lnTo>
                    <a:lnTo>
                      <a:pt x="142" y="1060"/>
                    </a:lnTo>
                    <a:lnTo>
                      <a:pt x="142" y="1058"/>
                    </a:lnTo>
                    <a:lnTo>
                      <a:pt x="142" y="1056"/>
                    </a:lnTo>
                    <a:lnTo>
                      <a:pt x="142" y="1055"/>
                    </a:lnTo>
                    <a:lnTo>
                      <a:pt x="142" y="1053"/>
                    </a:lnTo>
                    <a:lnTo>
                      <a:pt x="142" y="1051"/>
                    </a:lnTo>
                    <a:lnTo>
                      <a:pt x="142" y="1050"/>
                    </a:lnTo>
                    <a:lnTo>
                      <a:pt x="142" y="1048"/>
                    </a:lnTo>
                    <a:lnTo>
                      <a:pt x="142" y="1046"/>
                    </a:lnTo>
                    <a:lnTo>
                      <a:pt x="142" y="1045"/>
                    </a:lnTo>
                    <a:lnTo>
                      <a:pt x="141" y="1043"/>
                    </a:lnTo>
                    <a:lnTo>
                      <a:pt x="141" y="1041"/>
                    </a:lnTo>
                    <a:lnTo>
                      <a:pt x="141" y="1038"/>
                    </a:lnTo>
                    <a:lnTo>
                      <a:pt x="141" y="1036"/>
                    </a:lnTo>
                    <a:lnTo>
                      <a:pt x="141" y="1035"/>
                    </a:lnTo>
                    <a:lnTo>
                      <a:pt x="139" y="1033"/>
                    </a:lnTo>
                    <a:lnTo>
                      <a:pt x="139" y="1031"/>
                    </a:lnTo>
                    <a:lnTo>
                      <a:pt x="139" y="1030"/>
                    </a:lnTo>
                    <a:lnTo>
                      <a:pt x="137" y="1028"/>
                    </a:lnTo>
                    <a:lnTo>
                      <a:pt x="137" y="1026"/>
                    </a:lnTo>
                    <a:lnTo>
                      <a:pt x="137" y="1025"/>
                    </a:lnTo>
                    <a:lnTo>
                      <a:pt x="136" y="1023"/>
                    </a:lnTo>
                    <a:lnTo>
                      <a:pt x="136" y="1021"/>
                    </a:lnTo>
                    <a:lnTo>
                      <a:pt x="136" y="1020"/>
                    </a:lnTo>
                    <a:lnTo>
                      <a:pt x="134" y="1016"/>
                    </a:lnTo>
                    <a:lnTo>
                      <a:pt x="134" y="1015"/>
                    </a:lnTo>
                    <a:lnTo>
                      <a:pt x="134" y="1013"/>
                    </a:lnTo>
                    <a:lnTo>
                      <a:pt x="132" y="1011"/>
                    </a:lnTo>
                    <a:lnTo>
                      <a:pt x="132" y="1010"/>
                    </a:lnTo>
                    <a:lnTo>
                      <a:pt x="132" y="1008"/>
                    </a:lnTo>
                    <a:lnTo>
                      <a:pt x="132" y="1006"/>
                    </a:lnTo>
                    <a:lnTo>
                      <a:pt x="131" y="1005"/>
                    </a:lnTo>
                    <a:lnTo>
                      <a:pt x="131" y="1003"/>
                    </a:lnTo>
                    <a:lnTo>
                      <a:pt x="131" y="1001"/>
                    </a:lnTo>
                    <a:lnTo>
                      <a:pt x="129" y="1000"/>
                    </a:lnTo>
                    <a:lnTo>
                      <a:pt x="129" y="998"/>
                    </a:lnTo>
                    <a:lnTo>
                      <a:pt x="129" y="997"/>
                    </a:lnTo>
                    <a:lnTo>
                      <a:pt x="128" y="995"/>
                    </a:lnTo>
                    <a:lnTo>
                      <a:pt x="128" y="993"/>
                    </a:lnTo>
                    <a:lnTo>
                      <a:pt x="128" y="992"/>
                    </a:lnTo>
                    <a:lnTo>
                      <a:pt x="126" y="988"/>
                    </a:lnTo>
                    <a:lnTo>
                      <a:pt x="126" y="985"/>
                    </a:lnTo>
                    <a:lnTo>
                      <a:pt x="126" y="982"/>
                    </a:lnTo>
                    <a:lnTo>
                      <a:pt x="126" y="978"/>
                    </a:lnTo>
                    <a:lnTo>
                      <a:pt x="124" y="977"/>
                    </a:lnTo>
                    <a:lnTo>
                      <a:pt x="126" y="975"/>
                    </a:lnTo>
                    <a:lnTo>
                      <a:pt x="126" y="975"/>
                    </a:lnTo>
                    <a:lnTo>
                      <a:pt x="128" y="973"/>
                    </a:lnTo>
                    <a:lnTo>
                      <a:pt x="129" y="972"/>
                    </a:lnTo>
                    <a:lnTo>
                      <a:pt x="131" y="970"/>
                    </a:lnTo>
                    <a:lnTo>
                      <a:pt x="132" y="970"/>
                    </a:lnTo>
                    <a:lnTo>
                      <a:pt x="134" y="970"/>
                    </a:lnTo>
                    <a:lnTo>
                      <a:pt x="136" y="968"/>
                    </a:lnTo>
                    <a:lnTo>
                      <a:pt x="137" y="968"/>
                    </a:lnTo>
                    <a:lnTo>
                      <a:pt x="139" y="967"/>
                    </a:lnTo>
                    <a:lnTo>
                      <a:pt x="141" y="967"/>
                    </a:lnTo>
                    <a:lnTo>
                      <a:pt x="142" y="965"/>
                    </a:lnTo>
                    <a:lnTo>
                      <a:pt x="146" y="963"/>
                    </a:lnTo>
                    <a:lnTo>
                      <a:pt x="147" y="962"/>
                    </a:lnTo>
                    <a:lnTo>
                      <a:pt x="151" y="962"/>
                    </a:lnTo>
                    <a:lnTo>
                      <a:pt x="152" y="958"/>
                    </a:lnTo>
                    <a:lnTo>
                      <a:pt x="156" y="958"/>
                    </a:lnTo>
                    <a:lnTo>
                      <a:pt x="159" y="955"/>
                    </a:lnTo>
                    <a:lnTo>
                      <a:pt x="162" y="953"/>
                    </a:lnTo>
                    <a:lnTo>
                      <a:pt x="164" y="952"/>
                    </a:lnTo>
                    <a:lnTo>
                      <a:pt x="166" y="950"/>
                    </a:lnTo>
                    <a:lnTo>
                      <a:pt x="167" y="950"/>
                    </a:lnTo>
                    <a:lnTo>
                      <a:pt x="169" y="948"/>
                    </a:lnTo>
                    <a:lnTo>
                      <a:pt x="171" y="947"/>
                    </a:lnTo>
                    <a:lnTo>
                      <a:pt x="172" y="945"/>
                    </a:lnTo>
                    <a:lnTo>
                      <a:pt x="174" y="943"/>
                    </a:lnTo>
                    <a:lnTo>
                      <a:pt x="176" y="942"/>
                    </a:lnTo>
                    <a:lnTo>
                      <a:pt x="177" y="940"/>
                    </a:lnTo>
                    <a:lnTo>
                      <a:pt x="181" y="938"/>
                    </a:lnTo>
                    <a:lnTo>
                      <a:pt x="182" y="937"/>
                    </a:lnTo>
                    <a:lnTo>
                      <a:pt x="184" y="935"/>
                    </a:lnTo>
                    <a:lnTo>
                      <a:pt x="185" y="932"/>
                    </a:lnTo>
                    <a:lnTo>
                      <a:pt x="187" y="930"/>
                    </a:lnTo>
                    <a:lnTo>
                      <a:pt x="190" y="929"/>
                    </a:lnTo>
                    <a:lnTo>
                      <a:pt x="192" y="925"/>
                    </a:lnTo>
                    <a:lnTo>
                      <a:pt x="194" y="924"/>
                    </a:lnTo>
                    <a:lnTo>
                      <a:pt x="195" y="920"/>
                    </a:lnTo>
                    <a:lnTo>
                      <a:pt x="197" y="919"/>
                    </a:lnTo>
                    <a:lnTo>
                      <a:pt x="199" y="915"/>
                    </a:lnTo>
                    <a:lnTo>
                      <a:pt x="200" y="912"/>
                    </a:lnTo>
                    <a:lnTo>
                      <a:pt x="202" y="910"/>
                    </a:lnTo>
                    <a:lnTo>
                      <a:pt x="204" y="907"/>
                    </a:lnTo>
                    <a:lnTo>
                      <a:pt x="205" y="904"/>
                    </a:lnTo>
                    <a:lnTo>
                      <a:pt x="207" y="900"/>
                    </a:lnTo>
                    <a:lnTo>
                      <a:pt x="209" y="897"/>
                    </a:lnTo>
                    <a:lnTo>
                      <a:pt x="210" y="894"/>
                    </a:lnTo>
                    <a:lnTo>
                      <a:pt x="210" y="890"/>
                    </a:lnTo>
                    <a:lnTo>
                      <a:pt x="212" y="887"/>
                    </a:lnTo>
                    <a:lnTo>
                      <a:pt x="214" y="884"/>
                    </a:lnTo>
                    <a:lnTo>
                      <a:pt x="215" y="879"/>
                    </a:lnTo>
                    <a:lnTo>
                      <a:pt x="217" y="875"/>
                    </a:lnTo>
                    <a:lnTo>
                      <a:pt x="217" y="872"/>
                    </a:lnTo>
                    <a:lnTo>
                      <a:pt x="219" y="867"/>
                    </a:lnTo>
                    <a:lnTo>
                      <a:pt x="220" y="864"/>
                    </a:lnTo>
                    <a:lnTo>
                      <a:pt x="222" y="861"/>
                    </a:lnTo>
                    <a:lnTo>
                      <a:pt x="222" y="856"/>
                    </a:lnTo>
                    <a:lnTo>
                      <a:pt x="224" y="851"/>
                    </a:lnTo>
                    <a:lnTo>
                      <a:pt x="224" y="847"/>
                    </a:lnTo>
                    <a:lnTo>
                      <a:pt x="225" y="842"/>
                    </a:lnTo>
                    <a:lnTo>
                      <a:pt x="227" y="837"/>
                    </a:lnTo>
                    <a:lnTo>
                      <a:pt x="227" y="832"/>
                    </a:lnTo>
                    <a:lnTo>
                      <a:pt x="229" y="829"/>
                    </a:lnTo>
                    <a:lnTo>
                      <a:pt x="229" y="824"/>
                    </a:lnTo>
                    <a:lnTo>
                      <a:pt x="230" y="819"/>
                    </a:lnTo>
                    <a:lnTo>
                      <a:pt x="230" y="814"/>
                    </a:lnTo>
                    <a:lnTo>
                      <a:pt x="232" y="809"/>
                    </a:lnTo>
                    <a:lnTo>
                      <a:pt x="232" y="804"/>
                    </a:lnTo>
                    <a:lnTo>
                      <a:pt x="232" y="798"/>
                    </a:lnTo>
                    <a:lnTo>
                      <a:pt x="234" y="793"/>
                    </a:lnTo>
                    <a:lnTo>
                      <a:pt x="234" y="788"/>
                    </a:lnTo>
                    <a:lnTo>
                      <a:pt x="234" y="783"/>
                    </a:lnTo>
                    <a:lnTo>
                      <a:pt x="234" y="776"/>
                    </a:lnTo>
                    <a:lnTo>
                      <a:pt x="235" y="771"/>
                    </a:lnTo>
                    <a:lnTo>
                      <a:pt x="235" y="766"/>
                    </a:lnTo>
                    <a:lnTo>
                      <a:pt x="235" y="759"/>
                    </a:lnTo>
                    <a:lnTo>
                      <a:pt x="235" y="754"/>
                    </a:lnTo>
                    <a:lnTo>
                      <a:pt x="235" y="748"/>
                    </a:lnTo>
                    <a:lnTo>
                      <a:pt x="235" y="743"/>
                    </a:lnTo>
                    <a:lnTo>
                      <a:pt x="235" y="736"/>
                    </a:lnTo>
                    <a:lnTo>
                      <a:pt x="235" y="731"/>
                    </a:lnTo>
                    <a:lnTo>
                      <a:pt x="235" y="725"/>
                    </a:lnTo>
                    <a:lnTo>
                      <a:pt x="235" y="718"/>
                    </a:lnTo>
                    <a:lnTo>
                      <a:pt x="235" y="713"/>
                    </a:lnTo>
                    <a:lnTo>
                      <a:pt x="235" y="706"/>
                    </a:lnTo>
                    <a:lnTo>
                      <a:pt x="235" y="700"/>
                    </a:lnTo>
                    <a:lnTo>
                      <a:pt x="235" y="693"/>
                    </a:lnTo>
                    <a:lnTo>
                      <a:pt x="235" y="688"/>
                    </a:lnTo>
                    <a:lnTo>
                      <a:pt x="234" y="682"/>
                    </a:lnTo>
                    <a:lnTo>
                      <a:pt x="234" y="675"/>
                    </a:lnTo>
                    <a:lnTo>
                      <a:pt x="234" y="668"/>
                    </a:lnTo>
                    <a:lnTo>
                      <a:pt x="232" y="662"/>
                    </a:lnTo>
                    <a:lnTo>
                      <a:pt x="232" y="655"/>
                    </a:lnTo>
                    <a:lnTo>
                      <a:pt x="232" y="648"/>
                    </a:lnTo>
                    <a:lnTo>
                      <a:pt x="230" y="642"/>
                    </a:lnTo>
                    <a:lnTo>
                      <a:pt x="230" y="635"/>
                    </a:lnTo>
                    <a:lnTo>
                      <a:pt x="229" y="628"/>
                    </a:lnTo>
                    <a:lnTo>
                      <a:pt x="227" y="622"/>
                    </a:lnTo>
                    <a:lnTo>
                      <a:pt x="227" y="614"/>
                    </a:lnTo>
                    <a:lnTo>
                      <a:pt x="225" y="607"/>
                    </a:lnTo>
                    <a:lnTo>
                      <a:pt x="224" y="600"/>
                    </a:lnTo>
                    <a:lnTo>
                      <a:pt x="224" y="594"/>
                    </a:lnTo>
                    <a:lnTo>
                      <a:pt x="222" y="587"/>
                    </a:lnTo>
                    <a:lnTo>
                      <a:pt x="222" y="580"/>
                    </a:lnTo>
                    <a:lnTo>
                      <a:pt x="220" y="572"/>
                    </a:lnTo>
                    <a:lnTo>
                      <a:pt x="219" y="565"/>
                    </a:lnTo>
                    <a:lnTo>
                      <a:pt x="217" y="559"/>
                    </a:lnTo>
                    <a:lnTo>
                      <a:pt x="215" y="552"/>
                    </a:lnTo>
                    <a:lnTo>
                      <a:pt x="215" y="544"/>
                    </a:lnTo>
                    <a:lnTo>
                      <a:pt x="214" y="537"/>
                    </a:lnTo>
                    <a:lnTo>
                      <a:pt x="212" y="531"/>
                    </a:lnTo>
                    <a:lnTo>
                      <a:pt x="210" y="524"/>
                    </a:lnTo>
                    <a:lnTo>
                      <a:pt x="210" y="516"/>
                    </a:lnTo>
                    <a:lnTo>
                      <a:pt x="209" y="509"/>
                    </a:lnTo>
                    <a:lnTo>
                      <a:pt x="207" y="502"/>
                    </a:lnTo>
                    <a:lnTo>
                      <a:pt x="205" y="496"/>
                    </a:lnTo>
                    <a:lnTo>
                      <a:pt x="204" y="489"/>
                    </a:lnTo>
                    <a:lnTo>
                      <a:pt x="202" y="483"/>
                    </a:lnTo>
                    <a:lnTo>
                      <a:pt x="202" y="474"/>
                    </a:lnTo>
                    <a:lnTo>
                      <a:pt x="200" y="468"/>
                    </a:lnTo>
                    <a:lnTo>
                      <a:pt x="199" y="461"/>
                    </a:lnTo>
                    <a:lnTo>
                      <a:pt x="197" y="454"/>
                    </a:lnTo>
                    <a:lnTo>
                      <a:pt x="197" y="448"/>
                    </a:lnTo>
                    <a:lnTo>
                      <a:pt x="195" y="441"/>
                    </a:lnTo>
                    <a:lnTo>
                      <a:pt x="194" y="434"/>
                    </a:lnTo>
                    <a:lnTo>
                      <a:pt x="192" y="428"/>
                    </a:lnTo>
                    <a:lnTo>
                      <a:pt x="192" y="421"/>
                    </a:lnTo>
                    <a:lnTo>
                      <a:pt x="190" y="415"/>
                    </a:lnTo>
                    <a:lnTo>
                      <a:pt x="189" y="408"/>
                    </a:lnTo>
                    <a:lnTo>
                      <a:pt x="187" y="401"/>
                    </a:lnTo>
                    <a:lnTo>
                      <a:pt x="187" y="395"/>
                    </a:lnTo>
                    <a:lnTo>
                      <a:pt x="185" y="390"/>
                    </a:lnTo>
                    <a:lnTo>
                      <a:pt x="184" y="383"/>
                    </a:lnTo>
                    <a:lnTo>
                      <a:pt x="184" y="376"/>
                    </a:lnTo>
                    <a:lnTo>
                      <a:pt x="182" y="370"/>
                    </a:lnTo>
                    <a:lnTo>
                      <a:pt x="182" y="365"/>
                    </a:lnTo>
                    <a:lnTo>
                      <a:pt x="181" y="358"/>
                    </a:lnTo>
                    <a:lnTo>
                      <a:pt x="181" y="353"/>
                    </a:lnTo>
                    <a:lnTo>
                      <a:pt x="179" y="347"/>
                    </a:lnTo>
                    <a:lnTo>
                      <a:pt x="179" y="342"/>
                    </a:lnTo>
                    <a:lnTo>
                      <a:pt x="177" y="335"/>
                    </a:lnTo>
                    <a:lnTo>
                      <a:pt x="177" y="330"/>
                    </a:lnTo>
                    <a:lnTo>
                      <a:pt x="176" y="323"/>
                    </a:lnTo>
                    <a:lnTo>
                      <a:pt x="176" y="318"/>
                    </a:lnTo>
                    <a:lnTo>
                      <a:pt x="176" y="313"/>
                    </a:lnTo>
                    <a:lnTo>
                      <a:pt x="174" y="308"/>
                    </a:lnTo>
                    <a:lnTo>
                      <a:pt x="174" y="302"/>
                    </a:lnTo>
                    <a:lnTo>
                      <a:pt x="174" y="297"/>
                    </a:lnTo>
                    <a:lnTo>
                      <a:pt x="174" y="294"/>
                    </a:lnTo>
                    <a:lnTo>
                      <a:pt x="174" y="289"/>
                    </a:lnTo>
                    <a:lnTo>
                      <a:pt x="174" y="284"/>
                    </a:lnTo>
                    <a:lnTo>
                      <a:pt x="174" y="279"/>
                    </a:lnTo>
                    <a:lnTo>
                      <a:pt x="174" y="274"/>
                    </a:lnTo>
                    <a:lnTo>
                      <a:pt x="174" y="269"/>
                    </a:lnTo>
                    <a:lnTo>
                      <a:pt x="174" y="265"/>
                    </a:lnTo>
                    <a:lnTo>
                      <a:pt x="174" y="260"/>
                    </a:lnTo>
                    <a:lnTo>
                      <a:pt x="174" y="257"/>
                    </a:lnTo>
                    <a:lnTo>
                      <a:pt x="174" y="252"/>
                    </a:lnTo>
                    <a:lnTo>
                      <a:pt x="176" y="249"/>
                    </a:lnTo>
                    <a:lnTo>
                      <a:pt x="176" y="245"/>
                    </a:lnTo>
                    <a:lnTo>
                      <a:pt x="176" y="242"/>
                    </a:lnTo>
                    <a:lnTo>
                      <a:pt x="177" y="239"/>
                    </a:lnTo>
                    <a:lnTo>
                      <a:pt x="177" y="234"/>
                    </a:lnTo>
                    <a:lnTo>
                      <a:pt x="177" y="231"/>
                    </a:lnTo>
                    <a:lnTo>
                      <a:pt x="179" y="227"/>
                    </a:lnTo>
                    <a:lnTo>
                      <a:pt x="179" y="224"/>
                    </a:lnTo>
                    <a:lnTo>
                      <a:pt x="181" y="221"/>
                    </a:lnTo>
                    <a:lnTo>
                      <a:pt x="181" y="217"/>
                    </a:lnTo>
                    <a:lnTo>
                      <a:pt x="181" y="214"/>
                    </a:lnTo>
                    <a:lnTo>
                      <a:pt x="182" y="212"/>
                    </a:lnTo>
                    <a:lnTo>
                      <a:pt x="182" y="209"/>
                    </a:lnTo>
                    <a:lnTo>
                      <a:pt x="184" y="206"/>
                    </a:lnTo>
                    <a:lnTo>
                      <a:pt x="184" y="202"/>
                    </a:lnTo>
                    <a:lnTo>
                      <a:pt x="184" y="201"/>
                    </a:lnTo>
                    <a:lnTo>
                      <a:pt x="185" y="197"/>
                    </a:lnTo>
                    <a:lnTo>
                      <a:pt x="185" y="194"/>
                    </a:lnTo>
                    <a:lnTo>
                      <a:pt x="185" y="191"/>
                    </a:lnTo>
                    <a:lnTo>
                      <a:pt x="187" y="189"/>
                    </a:lnTo>
                    <a:lnTo>
                      <a:pt x="187" y="186"/>
                    </a:lnTo>
                    <a:lnTo>
                      <a:pt x="187" y="182"/>
                    </a:lnTo>
                    <a:lnTo>
                      <a:pt x="187" y="181"/>
                    </a:lnTo>
                    <a:lnTo>
                      <a:pt x="189" y="177"/>
                    </a:lnTo>
                    <a:lnTo>
                      <a:pt x="189" y="176"/>
                    </a:lnTo>
                    <a:lnTo>
                      <a:pt x="190" y="173"/>
                    </a:lnTo>
                    <a:lnTo>
                      <a:pt x="190" y="171"/>
                    </a:lnTo>
                    <a:lnTo>
                      <a:pt x="190" y="168"/>
                    </a:lnTo>
                    <a:lnTo>
                      <a:pt x="190" y="166"/>
                    </a:lnTo>
                    <a:lnTo>
                      <a:pt x="190" y="164"/>
                    </a:lnTo>
                    <a:lnTo>
                      <a:pt x="192" y="161"/>
                    </a:lnTo>
                    <a:lnTo>
                      <a:pt x="192" y="159"/>
                    </a:lnTo>
                    <a:lnTo>
                      <a:pt x="192" y="156"/>
                    </a:lnTo>
                    <a:lnTo>
                      <a:pt x="192" y="154"/>
                    </a:lnTo>
                    <a:lnTo>
                      <a:pt x="192" y="153"/>
                    </a:lnTo>
                    <a:lnTo>
                      <a:pt x="194" y="149"/>
                    </a:lnTo>
                    <a:lnTo>
                      <a:pt x="194" y="148"/>
                    </a:lnTo>
                    <a:lnTo>
                      <a:pt x="194" y="146"/>
                    </a:lnTo>
                    <a:lnTo>
                      <a:pt x="194" y="144"/>
                    </a:lnTo>
                    <a:lnTo>
                      <a:pt x="194" y="141"/>
                    </a:lnTo>
                    <a:lnTo>
                      <a:pt x="194" y="139"/>
                    </a:lnTo>
                    <a:lnTo>
                      <a:pt x="194" y="138"/>
                    </a:lnTo>
                    <a:lnTo>
                      <a:pt x="194" y="136"/>
                    </a:lnTo>
                    <a:lnTo>
                      <a:pt x="194" y="133"/>
                    </a:lnTo>
                    <a:lnTo>
                      <a:pt x="192" y="131"/>
                    </a:lnTo>
                    <a:lnTo>
                      <a:pt x="192" y="129"/>
                    </a:lnTo>
                    <a:lnTo>
                      <a:pt x="192" y="128"/>
                    </a:lnTo>
                    <a:lnTo>
                      <a:pt x="192" y="126"/>
                    </a:lnTo>
                    <a:lnTo>
                      <a:pt x="192" y="124"/>
                    </a:lnTo>
                    <a:lnTo>
                      <a:pt x="192" y="121"/>
                    </a:lnTo>
                    <a:lnTo>
                      <a:pt x="190" y="119"/>
                    </a:lnTo>
                    <a:lnTo>
                      <a:pt x="190" y="118"/>
                    </a:lnTo>
                    <a:lnTo>
                      <a:pt x="190" y="116"/>
                    </a:lnTo>
                    <a:lnTo>
                      <a:pt x="189" y="114"/>
                    </a:lnTo>
                    <a:lnTo>
                      <a:pt x="189" y="113"/>
                    </a:lnTo>
                    <a:lnTo>
                      <a:pt x="187" y="111"/>
                    </a:lnTo>
                    <a:lnTo>
                      <a:pt x="187" y="108"/>
                    </a:lnTo>
                    <a:lnTo>
                      <a:pt x="185" y="106"/>
                    </a:lnTo>
                    <a:lnTo>
                      <a:pt x="185" y="105"/>
                    </a:lnTo>
                    <a:lnTo>
                      <a:pt x="184" y="103"/>
                    </a:lnTo>
                    <a:lnTo>
                      <a:pt x="182" y="101"/>
                    </a:lnTo>
                    <a:lnTo>
                      <a:pt x="182" y="100"/>
                    </a:lnTo>
                    <a:lnTo>
                      <a:pt x="181" y="98"/>
                    </a:lnTo>
                    <a:lnTo>
                      <a:pt x="179" y="96"/>
                    </a:lnTo>
                    <a:lnTo>
                      <a:pt x="177" y="95"/>
                    </a:lnTo>
                    <a:lnTo>
                      <a:pt x="177" y="91"/>
                    </a:lnTo>
                    <a:lnTo>
                      <a:pt x="176" y="90"/>
                    </a:lnTo>
                    <a:lnTo>
                      <a:pt x="174" y="88"/>
                    </a:lnTo>
                    <a:lnTo>
                      <a:pt x="172" y="86"/>
                    </a:lnTo>
                    <a:lnTo>
                      <a:pt x="171" y="85"/>
                    </a:lnTo>
                    <a:lnTo>
                      <a:pt x="169" y="83"/>
                    </a:lnTo>
                    <a:lnTo>
                      <a:pt x="167" y="81"/>
                    </a:lnTo>
                    <a:lnTo>
                      <a:pt x="166" y="80"/>
                    </a:lnTo>
                    <a:lnTo>
                      <a:pt x="164" y="78"/>
                    </a:lnTo>
                    <a:lnTo>
                      <a:pt x="161" y="76"/>
                    </a:lnTo>
                    <a:lnTo>
                      <a:pt x="159" y="75"/>
                    </a:lnTo>
                    <a:lnTo>
                      <a:pt x="157" y="73"/>
                    </a:lnTo>
                    <a:lnTo>
                      <a:pt x="156" y="73"/>
                    </a:lnTo>
                    <a:lnTo>
                      <a:pt x="152" y="71"/>
                    </a:lnTo>
                    <a:lnTo>
                      <a:pt x="151" y="70"/>
                    </a:lnTo>
                    <a:lnTo>
                      <a:pt x="149" y="68"/>
                    </a:lnTo>
                    <a:lnTo>
                      <a:pt x="147" y="68"/>
                    </a:lnTo>
                    <a:lnTo>
                      <a:pt x="144" y="66"/>
                    </a:lnTo>
                    <a:lnTo>
                      <a:pt x="142" y="65"/>
                    </a:lnTo>
                    <a:lnTo>
                      <a:pt x="141" y="65"/>
                    </a:lnTo>
                    <a:lnTo>
                      <a:pt x="139" y="63"/>
                    </a:lnTo>
                    <a:lnTo>
                      <a:pt x="136" y="61"/>
                    </a:lnTo>
                    <a:lnTo>
                      <a:pt x="134" y="61"/>
                    </a:lnTo>
                    <a:lnTo>
                      <a:pt x="132" y="60"/>
                    </a:lnTo>
                    <a:lnTo>
                      <a:pt x="129" y="60"/>
                    </a:lnTo>
                    <a:lnTo>
                      <a:pt x="128" y="58"/>
                    </a:lnTo>
                    <a:lnTo>
                      <a:pt x="126" y="58"/>
                    </a:lnTo>
                    <a:lnTo>
                      <a:pt x="123" y="56"/>
                    </a:lnTo>
                    <a:lnTo>
                      <a:pt x="121" y="56"/>
                    </a:lnTo>
                    <a:lnTo>
                      <a:pt x="119" y="55"/>
                    </a:lnTo>
                    <a:lnTo>
                      <a:pt x="116" y="53"/>
                    </a:lnTo>
                    <a:lnTo>
                      <a:pt x="114" y="53"/>
                    </a:lnTo>
                    <a:lnTo>
                      <a:pt x="113" y="51"/>
                    </a:lnTo>
                    <a:lnTo>
                      <a:pt x="111" y="51"/>
                    </a:lnTo>
                    <a:lnTo>
                      <a:pt x="108" y="50"/>
                    </a:lnTo>
                    <a:lnTo>
                      <a:pt x="106" y="48"/>
                    </a:lnTo>
                    <a:lnTo>
                      <a:pt x="104" y="48"/>
                    </a:lnTo>
                    <a:lnTo>
                      <a:pt x="101" y="47"/>
                    </a:lnTo>
                    <a:lnTo>
                      <a:pt x="99" y="45"/>
                    </a:lnTo>
                    <a:lnTo>
                      <a:pt x="98" y="45"/>
                    </a:lnTo>
                    <a:lnTo>
                      <a:pt x="96" y="43"/>
                    </a:lnTo>
                    <a:lnTo>
                      <a:pt x="94" y="42"/>
                    </a:lnTo>
                    <a:lnTo>
                      <a:pt x="91" y="42"/>
                    </a:lnTo>
                    <a:lnTo>
                      <a:pt x="89" y="40"/>
                    </a:lnTo>
                    <a:lnTo>
                      <a:pt x="88" y="38"/>
                    </a:lnTo>
                    <a:lnTo>
                      <a:pt x="86" y="37"/>
                    </a:lnTo>
                    <a:lnTo>
                      <a:pt x="84" y="35"/>
                    </a:lnTo>
                    <a:lnTo>
                      <a:pt x="83" y="35"/>
                    </a:lnTo>
                    <a:lnTo>
                      <a:pt x="81" y="33"/>
                    </a:lnTo>
                    <a:lnTo>
                      <a:pt x="79" y="32"/>
                    </a:lnTo>
                    <a:lnTo>
                      <a:pt x="78" y="30"/>
                    </a:lnTo>
                    <a:lnTo>
                      <a:pt x="76" y="28"/>
                    </a:lnTo>
                    <a:lnTo>
                      <a:pt x="75" y="27"/>
                    </a:lnTo>
                    <a:lnTo>
                      <a:pt x="73" y="25"/>
                    </a:lnTo>
                    <a:lnTo>
                      <a:pt x="71" y="22"/>
                    </a:lnTo>
                    <a:lnTo>
                      <a:pt x="71" y="20"/>
                    </a:lnTo>
                    <a:lnTo>
                      <a:pt x="70" y="18"/>
                    </a:lnTo>
                    <a:lnTo>
                      <a:pt x="68" y="17"/>
                    </a:lnTo>
                    <a:lnTo>
                      <a:pt x="68" y="15"/>
                    </a:lnTo>
                    <a:lnTo>
                      <a:pt x="66" y="12"/>
                    </a:lnTo>
                    <a:lnTo>
                      <a:pt x="65" y="10"/>
                    </a:lnTo>
                    <a:lnTo>
                      <a:pt x="65" y="8"/>
                    </a:lnTo>
                    <a:lnTo>
                      <a:pt x="65" y="5"/>
                    </a:lnTo>
                    <a:lnTo>
                      <a:pt x="63" y="3"/>
                    </a:lnTo>
                    <a:lnTo>
                      <a:pt x="63" y="0"/>
                    </a:lnTo>
                    <a:lnTo>
                      <a:pt x="3" y="25"/>
                    </a:lnTo>
                    <a:lnTo>
                      <a:pt x="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6" name="Freeform 72"/>
              <p:cNvSpPr>
                <a:spLocks/>
              </p:cNvSpPr>
              <p:nvPr/>
            </p:nvSpPr>
            <p:spPr bwMode="auto">
              <a:xfrm>
                <a:off x="5009" y="1643"/>
                <a:ext cx="67" cy="24"/>
              </a:xfrm>
              <a:custGeom>
                <a:avLst/>
                <a:gdLst>
                  <a:gd name="T0" fmla="*/ 5 w 134"/>
                  <a:gd name="T1" fmla="*/ 8 h 48"/>
                  <a:gd name="T2" fmla="*/ 7 w 134"/>
                  <a:gd name="T3" fmla="*/ 7 h 48"/>
                  <a:gd name="T4" fmla="*/ 10 w 134"/>
                  <a:gd name="T5" fmla="*/ 5 h 48"/>
                  <a:gd name="T6" fmla="*/ 13 w 134"/>
                  <a:gd name="T7" fmla="*/ 3 h 48"/>
                  <a:gd name="T8" fmla="*/ 18 w 134"/>
                  <a:gd name="T9" fmla="*/ 3 h 48"/>
                  <a:gd name="T10" fmla="*/ 23 w 134"/>
                  <a:gd name="T11" fmla="*/ 2 h 48"/>
                  <a:gd name="T12" fmla="*/ 27 w 134"/>
                  <a:gd name="T13" fmla="*/ 2 h 48"/>
                  <a:gd name="T14" fmla="*/ 30 w 134"/>
                  <a:gd name="T15" fmla="*/ 0 h 48"/>
                  <a:gd name="T16" fmla="*/ 33 w 134"/>
                  <a:gd name="T17" fmla="*/ 0 h 48"/>
                  <a:gd name="T18" fmla="*/ 38 w 134"/>
                  <a:gd name="T19" fmla="*/ 0 h 48"/>
                  <a:gd name="T20" fmla="*/ 42 w 134"/>
                  <a:gd name="T21" fmla="*/ 0 h 48"/>
                  <a:gd name="T22" fmla="*/ 47 w 134"/>
                  <a:gd name="T23" fmla="*/ 0 h 48"/>
                  <a:gd name="T24" fmla="*/ 52 w 134"/>
                  <a:gd name="T25" fmla="*/ 0 h 48"/>
                  <a:gd name="T26" fmla="*/ 57 w 134"/>
                  <a:gd name="T27" fmla="*/ 0 h 48"/>
                  <a:gd name="T28" fmla="*/ 62 w 134"/>
                  <a:gd name="T29" fmla="*/ 0 h 48"/>
                  <a:gd name="T30" fmla="*/ 68 w 134"/>
                  <a:gd name="T31" fmla="*/ 0 h 48"/>
                  <a:gd name="T32" fmla="*/ 73 w 134"/>
                  <a:gd name="T33" fmla="*/ 0 h 48"/>
                  <a:gd name="T34" fmla="*/ 80 w 134"/>
                  <a:gd name="T35" fmla="*/ 0 h 48"/>
                  <a:gd name="T36" fmla="*/ 85 w 134"/>
                  <a:gd name="T37" fmla="*/ 2 h 48"/>
                  <a:gd name="T38" fmla="*/ 93 w 134"/>
                  <a:gd name="T39" fmla="*/ 2 h 48"/>
                  <a:gd name="T40" fmla="*/ 100 w 134"/>
                  <a:gd name="T41" fmla="*/ 3 h 48"/>
                  <a:gd name="T42" fmla="*/ 106 w 134"/>
                  <a:gd name="T43" fmla="*/ 5 h 48"/>
                  <a:gd name="T44" fmla="*/ 113 w 134"/>
                  <a:gd name="T45" fmla="*/ 7 h 48"/>
                  <a:gd name="T46" fmla="*/ 121 w 134"/>
                  <a:gd name="T47" fmla="*/ 8 h 48"/>
                  <a:gd name="T48" fmla="*/ 129 w 134"/>
                  <a:gd name="T49" fmla="*/ 10 h 48"/>
                  <a:gd name="T50" fmla="*/ 134 w 134"/>
                  <a:gd name="T51" fmla="*/ 48 h 48"/>
                  <a:gd name="T52" fmla="*/ 131 w 134"/>
                  <a:gd name="T53" fmla="*/ 47 h 48"/>
                  <a:gd name="T54" fmla="*/ 128 w 134"/>
                  <a:gd name="T55" fmla="*/ 47 h 48"/>
                  <a:gd name="T56" fmla="*/ 124 w 134"/>
                  <a:gd name="T57" fmla="*/ 45 h 48"/>
                  <a:gd name="T58" fmla="*/ 118 w 134"/>
                  <a:gd name="T59" fmla="*/ 43 h 48"/>
                  <a:gd name="T60" fmla="*/ 111 w 134"/>
                  <a:gd name="T61" fmla="*/ 42 h 48"/>
                  <a:gd name="T62" fmla="*/ 108 w 134"/>
                  <a:gd name="T63" fmla="*/ 42 h 48"/>
                  <a:gd name="T64" fmla="*/ 105 w 134"/>
                  <a:gd name="T65" fmla="*/ 42 h 48"/>
                  <a:gd name="T66" fmla="*/ 100 w 134"/>
                  <a:gd name="T67" fmla="*/ 40 h 48"/>
                  <a:gd name="T68" fmla="*/ 96 w 134"/>
                  <a:gd name="T69" fmla="*/ 40 h 48"/>
                  <a:gd name="T70" fmla="*/ 91 w 134"/>
                  <a:gd name="T71" fmla="*/ 38 h 48"/>
                  <a:gd name="T72" fmla="*/ 86 w 134"/>
                  <a:gd name="T73" fmla="*/ 38 h 48"/>
                  <a:gd name="T74" fmla="*/ 81 w 134"/>
                  <a:gd name="T75" fmla="*/ 38 h 48"/>
                  <a:gd name="T76" fmla="*/ 76 w 134"/>
                  <a:gd name="T77" fmla="*/ 38 h 48"/>
                  <a:gd name="T78" fmla="*/ 71 w 134"/>
                  <a:gd name="T79" fmla="*/ 38 h 48"/>
                  <a:gd name="T80" fmla="*/ 65 w 134"/>
                  <a:gd name="T81" fmla="*/ 37 h 48"/>
                  <a:gd name="T82" fmla="*/ 60 w 134"/>
                  <a:gd name="T83" fmla="*/ 37 h 48"/>
                  <a:gd name="T84" fmla="*/ 53 w 134"/>
                  <a:gd name="T85" fmla="*/ 37 h 48"/>
                  <a:gd name="T86" fmla="*/ 47 w 134"/>
                  <a:gd name="T87" fmla="*/ 37 h 48"/>
                  <a:gd name="T88" fmla="*/ 42 w 134"/>
                  <a:gd name="T89" fmla="*/ 37 h 48"/>
                  <a:gd name="T90" fmla="*/ 35 w 134"/>
                  <a:gd name="T91" fmla="*/ 38 h 48"/>
                  <a:gd name="T92" fmla="*/ 28 w 134"/>
                  <a:gd name="T93" fmla="*/ 38 h 48"/>
                  <a:gd name="T94" fmla="*/ 20 w 134"/>
                  <a:gd name="T95" fmla="*/ 38 h 48"/>
                  <a:gd name="T96" fmla="*/ 13 w 134"/>
                  <a:gd name="T97" fmla="*/ 40 h 48"/>
                  <a:gd name="T98" fmla="*/ 7 w 134"/>
                  <a:gd name="T99" fmla="*/ 40 h 48"/>
                  <a:gd name="T100" fmla="*/ 0 w 134"/>
                  <a:gd name="T101" fmla="*/ 42 h 48"/>
                  <a:gd name="T102" fmla="*/ 4 w 134"/>
                  <a:gd name="T103"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8">
                    <a:moveTo>
                      <a:pt x="4" y="8"/>
                    </a:moveTo>
                    <a:lnTo>
                      <a:pt x="5" y="8"/>
                    </a:lnTo>
                    <a:lnTo>
                      <a:pt x="5" y="7"/>
                    </a:lnTo>
                    <a:lnTo>
                      <a:pt x="7" y="7"/>
                    </a:lnTo>
                    <a:lnTo>
                      <a:pt x="9" y="7"/>
                    </a:lnTo>
                    <a:lnTo>
                      <a:pt x="10" y="5"/>
                    </a:lnTo>
                    <a:lnTo>
                      <a:pt x="12" y="5"/>
                    </a:lnTo>
                    <a:lnTo>
                      <a:pt x="13" y="3"/>
                    </a:lnTo>
                    <a:lnTo>
                      <a:pt x="17" y="3"/>
                    </a:lnTo>
                    <a:lnTo>
                      <a:pt x="18" y="3"/>
                    </a:lnTo>
                    <a:lnTo>
                      <a:pt x="22" y="2"/>
                    </a:lnTo>
                    <a:lnTo>
                      <a:pt x="23" y="2"/>
                    </a:lnTo>
                    <a:lnTo>
                      <a:pt x="25" y="2"/>
                    </a:lnTo>
                    <a:lnTo>
                      <a:pt x="27" y="2"/>
                    </a:lnTo>
                    <a:lnTo>
                      <a:pt x="28" y="2"/>
                    </a:lnTo>
                    <a:lnTo>
                      <a:pt x="30" y="0"/>
                    </a:lnTo>
                    <a:lnTo>
                      <a:pt x="32" y="0"/>
                    </a:lnTo>
                    <a:lnTo>
                      <a:pt x="33" y="0"/>
                    </a:lnTo>
                    <a:lnTo>
                      <a:pt x="37" y="0"/>
                    </a:lnTo>
                    <a:lnTo>
                      <a:pt x="38" y="0"/>
                    </a:lnTo>
                    <a:lnTo>
                      <a:pt x="40" y="0"/>
                    </a:lnTo>
                    <a:lnTo>
                      <a:pt x="42" y="0"/>
                    </a:lnTo>
                    <a:lnTo>
                      <a:pt x="45" y="0"/>
                    </a:lnTo>
                    <a:lnTo>
                      <a:pt x="47" y="0"/>
                    </a:lnTo>
                    <a:lnTo>
                      <a:pt x="48" y="0"/>
                    </a:lnTo>
                    <a:lnTo>
                      <a:pt x="52" y="0"/>
                    </a:lnTo>
                    <a:lnTo>
                      <a:pt x="55" y="0"/>
                    </a:lnTo>
                    <a:lnTo>
                      <a:pt x="57" y="0"/>
                    </a:lnTo>
                    <a:lnTo>
                      <a:pt x="60" y="0"/>
                    </a:lnTo>
                    <a:lnTo>
                      <a:pt x="62" y="0"/>
                    </a:lnTo>
                    <a:lnTo>
                      <a:pt x="65" y="0"/>
                    </a:lnTo>
                    <a:lnTo>
                      <a:pt x="68" y="0"/>
                    </a:lnTo>
                    <a:lnTo>
                      <a:pt x="70" y="0"/>
                    </a:lnTo>
                    <a:lnTo>
                      <a:pt x="73" y="0"/>
                    </a:lnTo>
                    <a:lnTo>
                      <a:pt x="76" y="0"/>
                    </a:lnTo>
                    <a:lnTo>
                      <a:pt x="80" y="0"/>
                    </a:lnTo>
                    <a:lnTo>
                      <a:pt x="83" y="0"/>
                    </a:lnTo>
                    <a:lnTo>
                      <a:pt x="85" y="2"/>
                    </a:lnTo>
                    <a:lnTo>
                      <a:pt x="90" y="2"/>
                    </a:lnTo>
                    <a:lnTo>
                      <a:pt x="93" y="2"/>
                    </a:lnTo>
                    <a:lnTo>
                      <a:pt x="96" y="3"/>
                    </a:lnTo>
                    <a:lnTo>
                      <a:pt x="100" y="3"/>
                    </a:lnTo>
                    <a:lnTo>
                      <a:pt x="103" y="3"/>
                    </a:lnTo>
                    <a:lnTo>
                      <a:pt x="106" y="5"/>
                    </a:lnTo>
                    <a:lnTo>
                      <a:pt x="110" y="5"/>
                    </a:lnTo>
                    <a:lnTo>
                      <a:pt x="113" y="7"/>
                    </a:lnTo>
                    <a:lnTo>
                      <a:pt x="118" y="7"/>
                    </a:lnTo>
                    <a:lnTo>
                      <a:pt x="121" y="8"/>
                    </a:lnTo>
                    <a:lnTo>
                      <a:pt x="126" y="8"/>
                    </a:lnTo>
                    <a:lnTo>
                      <a:pt x="129" y="10"/>
                    </a:lnTo>
                    <a:lnTo>
                      <a:pt x="134" y="12"/>
                    </a:lnTo>
                    <a:lnTo>
                      <a:pt x="134" y="48"/>
                    </a:lnTo>
                    <a:lnTo>
                      <a:pt x="133" y="48"/>
                    </a:lnTo>
                    <a:lnTo>
                      <a:pt x="131" y="47"/>
                    </a:lnTo>
                    <a:lnTo>
                      <a:pt x="129" y="47"/>
                    </a:lnTo>
                    <a:lnTo>
                      <a:pt x="128" y="47"/>
                    </a:lnTo>
                    <a:lnTo>
                      <a:pt x="126" y="45"/>
                    </a:lnTo>
                    <a:lnTo>
                      <a:pt x="124" y="45"/>
                    </a:lnTo>
                    <a:lnTo>
                      <a:pt x="121" y="43"/>
                    </a:lnTo>
                    <a:lnTo>
                      <a:pt x="118" y="43"/>
                    </a:lnTo>
                    <a:lnTo>
                      <a:pt x="115" y="43"/>
                    </a:lnTo>
                    <a:lnTo>
                      <a:pt x="111" y="42"/>
                    </a:lnTo>
                    <a:lnTo>
                      <a:pt x="110" y="42"/>
                    </a:lnTo>
                    <a:lnTo>
                      <a:pt x="108" y="42"/>
                    </a:lnTo>
                    <a:lnTo>
                      <a:pt x="106" y="42"/>
                    </a:lnTo>
                    <a:lnTo>
                      <a:pt x="105" y="42"/>
                    </a:lnTo>
                    <a:lnTo>
                      <a:pt x="103" y="40"/>
                    </a:lnTo>
                    <a:lnTo>
                      <a:pt x="100" y="40"/>
                    </a:lnTo>
                    <a:lnTo>
                      <a:pt x="98" y="40"/>
                    </a:lnTo>
                    <a:lnTo>
                      <a:pt x="96" y="40"/>
                    </a:lnTo>
                    <a:lnTo>
                      <a:pt x="93" y="40"/>
                    </a:lnTo>
                    <a:lnTo>
                      <a:pt x="91" y="38"/>
                    </a:lnTo>
                    <a:lnTo>
                      <a:pt x="88" y="38"/>
                    </a:lnTo>
                    <a:lnTo>
                      <a:pt x="86" y="38"/>
                    </a:lnTo>
                    <a:lnTo>
                      <a:pt x="85" y="38"/>
                    </a:lnTo>
                    <a:lnTo>
                      <a:pt x="81" y="38"/>
                    </a:lnTo>
                    <a:lnTo>
                      <a:pt x="80" y="38"/>
                    </a:lnTo>
                    <a:lnTo>
                      <a:pt x="76" y="38"/>
                    </a:lnTo>
                    <a:lnTo>
                      <a:pt x="73" y="38"/>
                    </a:lnTo>
                    <a:lnTo>
                      <a:pt x="71" y="38"/>
                    </a:lnTo>
                    <a:lnTo>
                      <a:pt x="68" y="37"/>
                    </a:lnTo>
                    <a:lnTo>
                      <a:pt x="65" y="37"/>
                    </a:lnTo>
                    <a:lnTo>
                      <a:pt x="63" y="37"/>
                    </a:lnTo>
                    <a:lnTo>
                      <a:pt x="60" y="37"/>
                    </a:lnTo>
                    <a:lnTo>
                      <a:pt x="57" y="37"/>
                    </a:lnTo>
                    <a:lnTo>
                      <a:pt x="53" y="37"/>
                    </a:lnTo>
                    <a:lnTo>
                      <a:pt x="50" y="37"/>
                    </a:lnTo>
                    <a:lnTo>
                      <a:pt x="47" y="37"/>
                    </a:lnTo>
                    <a:lnTo>
                      <a:pt x="43" y="37"/>
                    </a:lnTo>
                    <a:lnTo>
                      <a:pt x="42" y="37"/>
                    </a:lnTo>
                    <a:lnTo>
                      <a:pt x="38" y="37"/>
                    </a:lnTo>
                    <a:lnTo>
                      <a:pt x="35" y="38"/>
                    </a:lnTo>
                    <a:lnTo>
                      <a:pt x="30" y="38"/>
                    </a:lnTo>
                    <a:lnTo>
                      <a:pt x="28" y="38"/>
                    </a:lnTo>
                    <a:lnTo>
                      <a:pt x="23" y="38"/>
                    </a:lnTo>
                    <a:lnTo>
                      <a:pt x="20" y="38"/>
                    </a:lnTo>
                    <a:lnTo>
                      <a:pt x="17" y="38"/>
                    </a:lnTo>
                    <a:lnTo>
                      <a:pt x="13" y="40"/>
                    </a:lnTo>
                    <a:lnTo>
                      <a:pt x="10" y="40"/>
                    </a:lnTo>
                    <a:lnTo>
                      <a:pt x="7" y="40"/>
                    </a:lnTo>
                    <a:lnTo>
                      <a:pt x="4" y="42"/>
                    </a:lnTo>
                    <a:lnTo>
                      <a:pt x="0" y="42"/>
                    </a:lnTo>
                    <a:lnTo>
                      <a:pt x="4" y="8"/>
                    </a:lnTo>
                    <a:lnTo>
                      <a:pt x="4" y="8"/>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7" name="Freeform 73"/>
              <p:cNvSpPr>
                <a:spLocks/>
              </p:cNvSpPr>
              <p:nvPr/>
            </p:nvSpPr>
            <p:spPr bwMode="auto">
              <a:xfrm>
                <a:off x="4814" y="1539"/>
                <a:ext cx="31" cy="1144"/>
              </a:xfrm>
              <a:custGeom>
                <a:avLst/>
                <a:gdLst>
                  <a:gd name="T0" fmla="*/ 0 w 61"/>
                  <a:gd name="T1" fmla="*/ 2288 h 2288"/>
                  <a:gd name="T2" fmla="*/ 61 w 61"/>
                  <a:gd name="T3" fmla="*/ 2288 h 2288"/>
                  <a:gd name="T4" fmla="*/ 61 w 61"/>
                  <a:gd name="T5" fmla="*/ 0 h 2288"/>
                  <a:gd name="T6" fmla="*/ 0 w 61"/>
                  <a:gd name="T7" fmla="*/ 0 h 2288"/>
                  <a:gd name="T8" fmla="*/ 0 w 61"/>
                  <a:gd name="T9" fmla="*/ 2288 h 2288"/>
                  <a:gd name="T10" fmla="*/ 0 w 61"/>
                  <a:gd name="T11" fmla="*/ 2288 h 2288"/>
                </a:gdLst>
                <a:ahLst/>
                <a:cxnLst>
                  <a:cxn ang="0">
                    <a:pos x="T0" y="T1"/>
                  </a:cxn>
                  <a:cxn ang="0">
                    <a:pos x="T2" y="T3"/>
                  </a:cxn>
                  <a:cxn ang="0">
                    <a:pos x="T4" y="T5"/>
                  </a:cxn>
                  <a:cxn ang="0">
                    <a:pos x="T6" y="T7"/>
                  </a:cxn>
                  <a:cxn ang="0">
                    <a:pos x="T8" y="T9"/>
                  </a:cxn>
                  <a:cxn ang="0">
                    <a:pos x="T10" y="T11"/>
                  </a:cxn>
                </a:cxnLst>
                <a:rect l="0" t="0" r="r" b="b"/>
                <a:pathLst>
                  <a:path w="61" h="2288">
                    <a:moveTo>
                      <a:pt x="0" y="2288"/>
                    </a:moveTo>
                    <a:lnTo>
                      <a:pt x="61" y="2288"/>
                    </a:lnTo>
                    <a:lnTo>
                      <a:pt x="61" y="0"/>
                    </a:lnTo>
                    <a:lnTo>
                      <a:pt x="0" y="0"/>
                    </a:lnTo>
                    <a:lnTo>
                      <a:pt x="0" y="2288"/>
                    </a:lnTo>
                    <a:lnTo>
                      <a:pt x="0" y="2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8" name="Freeform 74"/>
              <p:cNvSpPr>
                <a:spLocks/>
              </p:cNvSpPr>
              <p:nvPr/>
            </p:nvSpPr>
            <p:spPr bwMode="auto">
              <a:xfrm>
                <a:off x="5062" y="1506"/>
                <a:ext cx="47" cy="71"/>
              </a:xfrm>
              <a:custGeom>
                <a:avLst/>
                <a:gdLst>
                  <a:gd name="T0" fmla="*/ 0 w 95"/>
                  <a:gd name="T1" fmla="*/ 14 h 140"/>
                  <a:gd name="T2" fmla="*/ 0 w 95"/>
                  <a:gd name="T3" fmla="*/ 18 h 140"/>
                  <a:gd name="T4" fmla="*/ 0 w 95"/>
                  <a:gd name="T5" fmla="*/ 23 h 140"/>
                  <a:gd name="T6" fmla="*/ 0 w 95"/>
                  <a:gd name="T7" fmla="*/ 28 h 140"/>
                  <a:gd name="T8" fmla="*/ 0 w 95"/>
                  <a:gd name="T9" fmla="*/ 31 h 140"/>
                  <a:gd name="T10" fmla="*/ 0 w 95"/>
                  <a:gd name="T11" fmla="*/ 36 h 140"/>
                  <a:gd name="T12" fmla="*/ 0 w 95"/>
                  <a:gd name="T13" fmla="*/ 39 h 140"/>
                  <a:gd name="T14" fmla="*/ 0 w 95"/>
                  <a:gd name="T15" fmla="*/ 43 h 140"/>
                  <a:gd name="T16" fmla="*/ 2 w 95"/>
                  <a:gd name="T17" fmla="*/ 48 h 140"/>
                  <a:gd name="T18" fmla="*/ 2 w 95"/>
                  <a:gd name="T19" fmla="*/ 53 h 140"/>
                  <a:gd name="T20" fmla="*/ 4 w 95"/>
                  <a:gd name="T21" fmla="*/ 58 h 140"/>
                  <a:gd name="T22" fmla="*/ 4 w 95"/>
                  <a:gd name="T23" fmla="*/ 63 h 140"/>
                  <a:gd name="T24" fmla="*/ 5 w 95"/>
                  <a:gd name="T25" fmla="*/ 68 h 140"/>
                  <a:gd name="T26" fmla="*/ 5 w 95"/>
                  <a:gd name="T27" fmla="*/ 73 h 140"/>
                  <a:gd name="T28" fmla="*/ 7 w 95"/>
                  <a:gd name="T29" fmla="*/ 77 h 140"/>
                  <a:gd name="T30" fmla="*/ 9 w 95"/>
                  <a:gd name="T31" fmla="*/ 82 h 140"/>
                  <a:gd name="T32" fmla="*/ 10 w 95"/>
                  <a:gd name="T33" fmla="*/ 87 h 140"/>
                  <a:gd name="T34" fmla="*/ 13 w 95"/>
                  <a:gd name="T35" fmla="*/ 94 h 140"/>
                  <a:gd name="T36" fmla="*/ 15 w 95"/>
                  <a:gd name="T37" fmla="*/ 99 h 140"/>
                  <a:gd name="T38" fmla="*/ 18 w 95"/>
                  <a:gd name="T39" fmla="*/ 104 h 140"/>
                  <a:gd name="T40" fmla="*/ 20 w 95"/>
                  <a:gd name="T41" fmla="*/ 109 h 140"/>
                  <a:gd name="T42" fmla="*/ 23 w 95"/>
                  <a:gd name="T43" fmla="*/ 114 h 140"/>
                  <a:gd name="T44" fmla="*/ 27 w 95"/>
                  <a:gd name="T45" fmla="*/ 119 h 140"/>
                  <a:gd name="T46" fmla="*/ 32 w 95"/>
                  <a:gd name="T47" fmla="*/ 124 h 140"/>
                  <a:gd name="T48" fmla="*/ 35 w 95"/>
                  <a:gd name="T49" fmla="*/ 129 h 140"/>
                  <a:gd name="T50" fmla="*/ 40 w 95"/>
                  <a:gd name="T51" fmla="*/ 134 h 140"/>
                  <a:gd name="T52" fmla="*/ 45 w 95"/>
                  <a:gd name="T53" fmla="*/ 139 h 140"/>
                  <a:gd name="T54" fmla="*/ 95 w 95"/>
                  <a:gd name="T55" fmla="*/ 126 h 140"/>
                  <a:gd name="T56" fmla="*/ 91 w 95"/>
                  <a:gd name="T57" fmla="*/ 122 h 140"/>
                  <a:gd name="T58" fmla="*/ 88 w 95"/>
                  <a:gd name="T59" fmla="*/ 121 h 140"/>
                  <a:gd name="T60" fmla="*/ 85 w 95"/>
                  <a:gd name="T61" fmla="*/ 117 h 140"/>
                  <a:gd name="T62" fmla="*/ 80 w 95"/>
                  <a:gd name="T63" fmla="*/ 112 h 140"/>
                  <a:gd name="T64" fmla="*/ 75 w 95"/>
                  <a:gd name="T65" fmla="*/ 107 h 140"/>
                  <a:gd name="T66" fmla="*/ 70 w 95"/>
                  <a:gd name="T67" fmla="*/ 101 h 140"/>
                  <a:gd name="T68" fmla="*/ 68 w 95"/>
                  <a:gd name="T69" fmla="*/ 97 h 140"/>
                  <a:gd name="T70" fmla="*/ 65 w 95"/>
                  <a:gd name="T71" fmla="*/ 94 h 140"/>
                  <a:gd name="T72" fmla="*/ 63 w 95"/>
                  <a:gd name="T73" fmla="*/ 89 h 140"/>
                  <a:gd name="T74" fmla="*/ 60 w 95"/>
                  <a:gd name="T75" fmla="*/ 84 h 140"/>
                  <a:gd name="T76" fmla="*/ 58 w 95"/>
                  <a:gd name="T77" fmla="*/ 81 h 140"/>
                  <a:gd name="T78" fmla="*/ 57 w 95"/>
                  <a:gd name="T79" fmla="*/ 76 h 140"/>
                  <a:gd name="T80" fmla="*/ 53 w 95"/>
                  <a:gd name="T81" fmla="*/ 71 h 140"/>
                  <a:gd name="T82" fmla="*/ 52 w 95"/>
                  <a:gd name="T83" fmla="*/ 66 h 140"/>
                  <a:gd name="T84" fmla="*/ 50 w 95"/>
                  <a:gd name="T85" fmla="*/ 59 h 140"/>
                  <a:gd name="T86" fmla="*/ 48 w 95"/>
                  <a:gd name="T87" fmla="*/ 54 h 140"/>
                  <a:gd name="T88" fmla="*/ 47 w 95"/>
                  <a:gd name="T89" fmla="*/ 48 h 140"/>
                  <a:gd name="T90" fmla="*/ 47 w 95"/>
                  <a:gd name="T91" fmla="*/ 43 h 140"/>
                  <a:gd name="T92" fmla="*/ 45 w 95"/>
                  <a:gd name="T93" fmla="*/ 36 h 140"/>
                  <a:gd name="T94" fmla="*/ 45 w 95"/>
                  <a:gd name="T95" fmla="*/ 29 h 140"/>
                  <a:gd name="T96" fmla="*/ 45 w 95"/>
                  <a:gd name="T97" fmla="*/ 21 h 140"/>
                  <a:gd name="T98" fmla="*/ 47 w 95"/>
                  <a:gd name="T99" fmla="*/ 14 h 140"/>
                  <a:gd name="T100" fmla="*/ 47 w 95"/>
                  <a:gd name="T101" fmla="*/ 8 h 140"/>
                  <a:gd name="T102" fmla="*/ 48 w 95"/>
                  <a:gd name="T103" fmla="*/ 0 h 140"/>
                  <a:gd name="T104" fmla="*/ 0 w 95"/>
                  <a:gd name="T105"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40">
                    <a:moveTo>
                      <a:pt x="0" y="13"/>
                    </a:moveTo>
                    <a:lnTo>
                      <a:pt x="0" y="14"/>
                    </a:lnTo>
                    <a:lnTo>
                      <a:pt x="0" y="16"/>
                    </a:lnTo>
                    <a:lnTo>
                      <a:pt x="0" y="18"/>
                    </a:lnTo>
                    <a:lnTo>
                      <a:pt x="0" y="21"/>
                    </a:lnTo>
                    <a:lnTo>
                      <a:pt x="0" y="23"/>
                    </a:lnTo>
                    <a:lnTo>
                      <a:pt x="0" y="26"/>
                    </a:lnTo>
                    <a:lnTo>
                      <a:pt x="0" y="28"/>
                    </a:lnTo>
                    <a:lnTo>
                      <a:pt x="0" y="29"/>
                    </a:lnTo>
                    <a:lnTo>
                      <a:pt x="0" y="31"/>
                    </a:lnTo>
                    <a:lnTo>
                      <a:pt x="0" y="33"/>
                    </a:lnTo>
                    <a:lnTo>
                      <a:pt x="0" y="36"/>
                    </a:lnTo>
                    <a:lnTo>
                      <a:pt x="0" y="38"/>
                    </a:lnTo>
                    <a:lnTo>
                      <a:pt x="0" y="39"/>
                    </a:lnTo>
                    <a:lnTo>
                      <a:pt x="0" y="41"/>
                    </a:lnTo>
                    <a:lnTo>
                      <a:pt x="0" y="43"/>
                    </a:lnTo>
                    <a:lnTo>
                      <a:pt x="0" y="46"/>
                    </a:lnTo>
                    <a:lnTo>
                      <a:pt x="2" y="48"/>
                    </a:lnTo>
                    <a:lnTo>
                      <a:pt x="2" y="51"/>
                    </a:lnTo>
                    <a:lnTo>
                      <a:pt x="2" y="53"/>
                    </a:lnTo>
                    <a:lnTo>
                      <a:pt x="2" y="54"/>
                    </a:lnTo>
                    <a:lnTo>
                      <a:pt x="4" y="58"/>
                    </a:lnTo>
                    <a:lnTo>
                      <a:pt x="4" y="61"/>
                    </a:lnTo>
                    <a:lnTo>
                      <a:pt x="4" y="63"/>
                    </a:lnTo>
                    <a:lnTo>
                      <a:pt x="4" y="64"/>
                    </a:lnTo>
                    <a:lnTo>
                      <a:pt x="5" y="68"/>
                    </a:lnTo>
                    <a:lnTo>
                      <a:pt x="5" y="69"/>
                    </a:lnTo>
                    <a:lnTo>
                      <a:pt x="5" y="73"/>
                    </a:lnTo>
                    <a:lnTo>
                      <a:pt x="7" y="74"/>
                    </a:lnTo>
                    <a:lnTo>
                      <a:pt x="7" y="77"/>
                    </a:lnTo>
                    <a:lnTo>
                      <a:pt x="9" y="81"/>
                    </a:lnTo>
                    <a:lnTo>
                      <a:pt x="9" y="82"/>
                    </a:lnTo>
                    <a:lnTo>
                      <a:pt x="10" y="86"/>
                    </a:lnTo>
                    <a:lnTo>
                      <a:pt x="10" y="87"/>
                    </a:lnTo>
                    <a:lnTo>
                      <a:pt x="12" y="91"/>
                    </a:lnTo>
                    <a:lnTo>
                      <a:pt x="13" y="94"/>
                    </a:lnTo>
                    <a:lnTo>
                      <a:pt x="13" y="96"/>
                    </a:lnTo>
                    <a:lnTo>
                      <a:pt x="15" y="99"/>
                    </a:lnTo>
                    <a:lnTo>
                      <a:pt x="17" y="102"/>
                    </a:lnTo>
                    <a:lnTo>
                      <a:pt x="18" y="104"/>
                    </a:lnTo>
                    <a:lnTo>
                      <a:pt x="20" y="107"/>
                    </a:lnTo>
                    <a:lnTo>
                      <a:pt x="20" y="109"/>
                    </a:lnTo>
                    <a:lnTo>
                      <a:pt x="22" y="112"/>
                    </a:lnTo>
                    <a:lnTo>
                      <a:pt x="23" y="114"/>
                    </a:lnTo>
                    <a:lnTo>
                      <a:pt x="25" y="117"/>
                    </a:lnTo>
                    <a:lnTo>
                      <a:pt x="27" y="119"/>
                    </a:lnTo>
                    <a:lnTo>
                      <a:pt x="28" y="122"/>
                    </a:lnTo>
                    <a:lnTo>
                      <a:pt x="32" y="124"/>
                    </a:lnTo>
                    <a:lnTo>
                      <a:pt x="33" y="127"/>
                    </a:lnTo>
                    <a:lnTo>
                      <a:pt x="35" y="129"/>
                    </a:lnTo>
                    <a:lnTo>
                      <a:pt x="37" y="132"/>
                    </a:lnTo>
                    <a:lnTo>
                      <a:pt x="40" y="134"/>
                    </a:lnTo>
                    <a:lnTo>
                      <a:pt x="42" y="136"/>
                    </a:lnTo>
                    <a:lnTo>
                      <a:pt x="45" y="139"/>
                    </a:lnTo>
                    <a:lnTo>
                      <a:pt x="47" y="140"/>
                    </a:lnTo>
                    <a:lnTo>
                      <a:pt x="95" y="126"/>
                    </a:lnTo>
                    <a:lnTo>
                      <a:pt x="93" y="124"/>
                    </a:lnTo>
                    <a:lnTo>
                      <a:pt x="91" y="122"/>
                    </a:lnTo>
                    <a:lnTo>
                      <a:pt x="90" y="122"/>
                    </a:lnTo>
                    <a:lnTo>
                      <a:pt x="88" y="121"/>
                    </a:lnTo>
                    <a:lnTo>
                      <a:pt x="86" y="119"/>
                    </a:lnTo>
                    <a:lnTo>
                      <a:pt x="85" y="117"/>
                    </a:lnTo>
                    <a:lnTo>
                      <a:pt x="83" y="114"/>
                    </a:lnTo>
                    <a:lnTo>
                      <a:pt x="80" y="112"/>
                    </a:lnTo>
                    <a:lnTo>
                      <a:pt x="78" y="109"/>
                    </a:lnTo>
                    <a:lnTo>
                      <a:pt x="75" y="107"/>
                    </a:lnTo>
                    <a:lnTo>
                      <a:pt x="73" y="104"/>
                    </a:lnTo>
                    <a:lnTo>
                      <a:pt x="70" y="101"/>
                    </a:lnTo>
                    <a:lnTo>
                      <a:pt x="68" y="99"/>
                    </a:lnTo>
                    <a:lnTo>
                      <a:pt x="68" y="97"/>
                    </a:lnTo>
                    <a:lnTo>
                      <a:pt x="66" y="94"/>
                    </a:lnTo>
                    <a:lnTo>
                      <a:pt x="65" y="94"/>
                    </a:lnTo>
                    <a:lnTo>
                      <a:pt x="63" y="91"/>
                    </a:lnTo>
                    <a:lnTo>
                      <a:pt x="63" y="89"/>
                    </a:lnTo>
                    <a:lnTo>
                      <a:pt x="62" y="87"/>
                    </a:lnTo>
                    <a:lnTo>
                      <a:pt x="60" y="84"/>
                    </a:lnTo>
                    <a:lnTo>
                      <a:pt x="58" y="82"/>
                    </a:lnTo>
                    <a:lnTo>
                      <a:pt x="58" y="81"/>
                    </a:lnTo>
                    <a:lnTo>
                      <a:pt x="57" y="77"/>
                    </a:lnTo>
                    <a:lnTo>
                      <a:pt x="57" y="76"/>
                    </a:lnTo>
                    <a:lnTo>
                      <a:pt x="55" y="73"/>
                    </a:lnTo>
                    <a:lnTo>
                      <a:pt x="53" y="71"/>
                    </a:lnTo>
                    <a:lnTo>
                      <a:pt x="53" y="68"/>
                    </a:lnTo>
                    <a:lnTo>
                      <a:pt x="52" y="66"/>
                    </a:lnTo>
                    <a:lnTo>
                      <a:pt x="52" y="63"/>
                    </a:lnTo>
                    <a:lnTo>
                      <a:pt x="50" y="59"/>
                    </a:lnTo>
                    <a:lnTo>
                      <a:pt x="50" y="58"/>
                    </a:lnTo>
                    <a:lnTo>
                      <a:pt x="48" y="54"/>
                    </a:lnTo>
                    <a:lnTo>
                      <a:pt x="48" y="51"/>
                    </a:lnTo>
                    <a:lnTo>
                      <a:pt x="47" y="48"/>
                    </a:lnTo>
                    <a:lnTo>
                      <a:pt x="47" y="44"/>
                    </a:lnTo>
                    <a:lnTo>
                      <a:pt x="47" y="43"/>
                    </a:lnTo>
                    <a:lnTo>
                      <a:pt x="47" y="39"/>
                    </a:lnTo>
                    <a:lnTo>
                      <a:pt x="45" y="36"/>
                    </a:lnTo>
                    <a:lnTo>
                      <a:pt x="45" y="31"/>
                    </a:lnTo>
                    <a:lnTo>
                      <a:pt x="45" y="29"/>
                    </a:lnTo>
                    <a:lnTo>
                      <a:pt x="45" y="24"/>
                    </a:lnTo>
                    <a:lnTo>
                      <a:pt x="45" y="21"/>
                    </a:lnTo>
                    <a:lnTo>
                      <a:pt x="45" y="18"/>
                    </a:lnTo>
                    <a:lnTo>
                      <a:pt x="47" y="14"/>
                    </a:lnTo>
                    <a:lnTo>
                      <a:pt x="47" y="11"/>
                    </a:lnTo>
                    <a:lnTo>
                      <a:pt x="47" y="8"/>
                    </a:lnTo>
                    <a:lnTo>
                      <a:pt x="47" y="3"/>
                    </a:lnTo>
                    <a:lnTo>
                      <a:pt x="48" y="0"/>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3" name="Freeform 79"/>
              <p:cNvSpPr>
                <a:spLocks/>
              </p:cNvSpPr>
              <p:nvPr/>
            </p:nvSpPr>
            <p:spPr bwMode="auto">
              <a:xfrm>
                <a:off x="5003" y="1709"/>
                <a:ext cx="70" cy="24"/>
              </a:xfrm>
              <a:custGeom>
                <a:avLst/>
                <a:gdLst>
                  <a:gd name="T0" fmla="*/ 3 w 140"/>
                  <a:gd name="T1" fmla="*/ 8 h 50"/>
                  <a:gd name="T2" fmla="*/ 6 w 140"/>
                  <a:gd name="T3" fmla="*/ 7 h 50"/>
                  <a:gd name="T4" fmla="*/ 10 w 140"/>
                  <a:gd name="T5" fmla="*/ 5 h 50"/>
                  <a:gd name="T6" fmla="*/ 15 w 140"/>
                  <a:gd name="T7" fmla="*/ 5 h 50"/>
                  <a:gd name="T8" fmla="*/ 20 w 140"/>
                  <a:gd name="T9" fmla="*/ 3 h 50"/>
                  <a:gd name="T10" fmla="*/ 24 w 140"/>
                  <a:gd name="T11" fmla="*/ 2 h 50"/>
                  <a:gd name="T12" fmla="*/ 28 w 140"/>
                  <a:gd name="T13" fmla="*/ 2 h 50"/>
                  <a:gd name="T14" fmla="*/ 33 w 140"/>
                  <a:gd name="T15" fmla="*/ 2 h 50"/>
                  <a:gd name="T16" fmla="*/ 36 w 140"/>
                  <a:gd name="T17" fmla="*/ 2 h 50"/>
                  <a:gd name="T18" fmla="*/ 41 w 140"/>
                  <a:gd name="T19" fmla="*/ 0 h 50"/>
                  <a:gd name="T20" fmla="*/ 46 w 140"/>
                  <a:gd name="T21" fmla="*/ 0 h 50"/>
                  <a:gd name="T22" fmla="*/ 49 w 140"/>
                  <a:gd name="T23" fmla="*/ 0 h 50"/>
                  <a:gd name="T24" fmla="*/ 56 w 140"/>
                  <a:gd name="T25" fmla="*/ 0 h 50"/>
                  <a:gd name="T26" fmla="*/ 61 w 140"/>
                  <a:gd name="T27" fmla="*/ 0 h 50"/>
                  <a:gd name="T28" fmla="*/ 66 w 140"/>
                  <a:gd name="T29" fmla="*/ 0 h 50"/>
                  <a:gd name="T30" fmla="*/ 73 w 140"/>
                  <a:gd name="T31" fmla="*/ 0 h 50"/>
                  <a:gd name="T32" fmla="*/ 79 w 140"/>
                  <a:gd name="T33" fmla="*/ 0 h 50"/>
                  <a:gd name="T34" fmla="*/ 86 w 140"/>
                  <a:gd name="T35" fmla="*/ 2 h 50"/>
                  <a:gd name="T36" fmla="*/ 91 w 140"/>
                  <a:gd name="T37" fmla="*/ 2 h 50"/>
                  <a:gd name="T38" fmla="*/ 99 w 140"/>
                  <a:gd name="T39" fmla="*/ 3 h 50"/>
                  <a:gd name="T40" fmla="*/ 106 w 140"/>
                  <a:gd name="T41" fmla="*/ 3 h 50"/>
                  <a:gd name="T42" fmla="*/ 114 w 140"/>
                  <a:gd name="T43" fmla="*/ 5 h 50"/>
                  <a:gd name="T44" fmla="*/ 121 w 140"/>
                  <a:gd name="T45" fmla="*/ 7 h 50"/>
                  <a:gd name="T46" fmla="*/ 129 w 140"/>
                  <a:gd name="T47" fmla="*/ 8 h 50"/>
                  <a:gd name="T48" fmla="*/ 137 w 140"/>
                  <a:gd name="T49" fmla="*/ 10 h 50"/>
                  <a:gd name="T50" fmla="*/ 140 w 140"/>
                  <a:gd name="T51" fmla="*/ 50 h 50"/>
                  <a:gd name="T52" fmla="*/ 139 w 140"/>
                  <a:gd name="T53" fmla="*/ 50 h 50"/>
                  <a:gd name="T54" fmla="*/ 134 w 140"/>
                  <a:gd name="T55" fmla="*/ 48 h 50"/>
                  <a:gd name="T56" fmla="*/ 130 w 140"/>
                  <a:gd name="T57" fmla="*/ 47 h 50"/>
                  <a:gd name="T58" fmla="*/ 124 w 140"/>
                  <a:gd name="T59" fmla="*/ 45 h 50"/>
                  <a:gd name="T60" fmla="*/ 121 w 140"/>
                  <a:gd name="T61" fmla="*/ 45 h 50"/>
                  <a:gd name="T62" fmla="*/ 117 w 140"/>
                  <a:gd name="T63" fmla="*/ 43 h 50"/>
                  <a:gd name="T64" fmla="*/ 112 w 140"/>
                  <a:gd name="T65" fmla="*/ 43 h 50"/>
                  <a:gd name="T66" fmla="*/ 109 w 140"/>
                  <a:gd name="T67" fmla="*/ 42 h 50"/>
                  <a:gd name="T68" fmla="*/ 104 w 140"/>
                  <a:gd name="T69" fmla="*/ 42 h 50"/>
                  <a:gd name="T70" fmla="*/ 101 w 140"/>
                  <a:gd name="T71" fmla="*/ 40 h 50"/>
                  <a:gd name="T72" fmla="*/ 96 w 140"/>
                  <a:gd name="T73" fmla="*/ 40 h 50"/>
                  <a:gd name="T74" fmla="*/ 91 w 140"/>
                  <a:gd name="T75" fmla="*/ 38 h 50"/>
                  <a:gd name="T76" fmla="*/ 84 w 140"/>
                  <a:gd name="T77" fmla="*/ 38 h 50"/>
                  <a:gd name="T78" fmla="*/ 79 w 140"/>
                  <a:gd name="T79" fmla="*/ 38 h 50"/>
                  <a:gd name="T80" fmla="*/ 73 w 140"/>
                  <a:gd name="T81" fmla="*/ 38 h 50"/>
                  <a:gd name="T82" fmla="*/ 68 w 140"/>
                  <a:gd name="T83" fmla="*/ 37 h 50"/>
                  <a:gd name="T84" fmla="*/ 61 w 140"/>
                  <a:gd name="T85" fmla="*/ 37 h 50"/>
                  <a:gd name="T86" fmla="*/ 54 w 140"/>
                  <a:gd name="T87" fmla="*/ 37 h 50"/>
                  <a:gd name="T88" fmla="*/ 48 w 140"/>
                  <a:gd name="T89" fmla="*/ 37 h 50"/>
                  <a:gd name="T90" fmla="*/ 41 w 140"/>
                  <a:gd name="T91" fmla="*/ 37 h 50"/>
                  <a:gd name="T92" fmla="*/ 34 w 140"/>
                  <a:gd name="T93" fmla="*/ 37 h 50"/>
                  <a:gd name="T94" fmla="*/ 28 w 140"/>
                  <a:gd name="T95" fmla="*/ 38 h 50"/>
                  <a:gd name="T96" fmla="*/ 21 w 140"/>
                  <a:gd name="T97" fmla="*/ 38 h 50"/>
                  <a:gd name="T98" fmla="*/ 15 w 140"/>
                  <a:gd name="T99" fmla="*/ 40 h 50"/>
                  <a:gd name="T100" fmla="*/ 6 w 140"/>
                  <a:gd name="T101" fmla="*/ 40 h 50"/>
                  <a:gd name="T102" fmla="*/ 0 w 140"/>
                  <a:gd name="T103" fmla="*/ 42 h 50"/>
                  <a:gd name="T104" fmla="*/ 3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3" y="8"/>
                    </a:moveTo>
                    <a:lnTo>
                      <a:pt x="3" y="8"/>
                    </a:lnTo>
                    <a:lnTo>
                      <a:pt x="5" y="7"/>
                    </a:lnTo>
                    <a:lnTo>
                      <a:pt x="6" y="7"/>
                    </a:lnTo>
                    <a:lnTo>
                      <a:pt x="8" y="7"/>
                    </a:lnTo>
                    <a:lnTo>
                      <a:pt x="10" y="5"/>
                    </a:lnTo>
                    <a:lnTo>
                      <a:pt x="13" y="5"/>
                    </a:lnTo>
                    <a:lnTo>
                      <a:pt x="15" y="5"/>
                    </a:lnTo>
                    <a:lnTo>
                      <a:pt x="16" y="3"/>
                    </a:lnTo>
                    <a:lnTo>
                      <a:pt x="20" y="3"/>
                    </a:lnTo>
                    <a:lnTo>
                      <a:pt x="23" y="3"/>
                    </a:lnTo>
                    <a:lnTo>
                      <a:pt x="24" y="2"/>
                    </a:lnTo>
                    <a:lnTo>
                      <a:pt x="26" y="2"/>
                    </a:lnTo>
                    <a:lnTo>
                      <a:pt x="28" y="2"/>
                    </a:lnTo>
                    <a:lnTo>
                      <a:pt x="31" y="2"/>
                    </a:lnTo>
                    <a:lnTo>
                      <a:pt x="33" y="2"/>
                    </a:lnTo>
                    <a:lnTo>
                      <a:pt x="34" y="2"/>
                    </a:lnTo>
                    <a:lnTo>
                      <a:pt x="36" y="2"/>
                    </a:lnTo>
                    <a:lnTo>
                      <a:pt x="39" y="2"/>
                    </a:lnTo>
                    <a:lnTo>
                      <a:pt x="41" y="0"/>
                    </a:lnTo>
                    <a:lnTo>
                      <a:pt x="43" y="0"/>
                    </a:lnTo>
                    <a:lnTo>
                      <a:pt x="46" y="0"/>
                    </a:lnTo>
                    <a:lnTo>
                      <a:pt x="48" y="0"/>
                    </a:lnTo>
                    <a:lnTo>
                      <a:pt x="49" y="0"/>
                    </a:lnTo>
                    <a:lnTo>
                      <a:pt x="53" y="0"/>
                    </a:lnTo>
                    <a:lnTo>
                      <a:pt x="56" y="0"/>
                    </a:lnTo>
                    <a:lnTo>
                      <a:pt x="58" y="0"/>
                    </a:lnTo>
                    <a:lnTo>
                      <a:pt x="61" y="0"/>
                    </a:lnTo>
                    <a:lnTo>
                      <a:pt x="64" y="0"/>
                    </a:lnTo>
                    <a:lnTo>
                      <a:pt x="66" y="0"/>
                    </a:lnTo>
                    <a:lnTo>
                      <a:pt x="69" y="0"/>
                    </a:lnTo>
                    <a:lnTo>
                      <a:pt x="73" y="0"/>
                    </a:lnTo>
                    <a:lnTo>
                      <a:pt x="76" y="0"/>
                    </a:lnTo>
                    <a:lnTo>
                      <a:pt x="79" y="0"/>
                    </a:lnTo>
                    <a:lnTo>
                      <a:pt x="82" y="2"/>
                    </a:lnTo>
                    <a:lnTo>
                      <a:pt x="86" y="2"/>
                    </a:lnTo>
                    <a:lnTo>
                      <a:pt x="89" y="2"/>
                    </a:lnTo>
                    <a:lnTo>
                      <a:pt x="91" y="2"/>
                    </a:lnTo>
                    <a:lnTo>
                      <a:pt x="96" y="2"/>
                    </a:lnTo>
                    <a:lnTo>
                      <a:pt x="99" y="3"/>
                    </a:lnTo>
                    <a:lnTo>
                      <a:pt x="102" y="3"/>
                    </a:lnTo>
                    <a:lnTo>
                      <a:pt x="106" y="3"/>
                    </a:lnTo>
                    <a:lnTo>
                      <a:pt x="109" y="5"/>
                    </a:lnTo>
                    <a:lnTo>
                      <a:pt x="114" y="5"/>
                    </a:lnTo>
                    <a:lnTo>
                      <a:pt x="117" y="5"/>
                    </a:lnTo>
                    <a:lnTo>
                      <a:pt x="121" y="7"/>
                    </a:lnTo>
                    <a:lnTo>
                      <a:pt x="124" y="8"/>
                    </a:lnTo>
                    <a:lnTo>
                      <a:pt x="129" y="8"/>
                    </a:lnTo>
                    <a:lnTo>
                      <a:pt x="132" y="10"/>
                    </a:lnTo>
                    <a:lnTo>
                      <a:pt x="137" y="10"/>
                    </a:lnTo>
                    <a:lnTo>
                      <a:pt x="140" y="12"/>
                    </a:lnTo>
                    <a:lnTo>
                      <a:pt x="140" y="50"/>
                    </a:lnTo>
                    <a:lnTo>
                      <a:pt x="140" y="50"/>
                    </a:lnTo>
                    <a:lnTo>
                      <a:pt x="139" y="50"/>
                    </a:lnTo>
                    <a:lnTo>
                      <a:pt x="137" y="48"/>
                    </a:lnTo>
                    <a:lnTo>
                      <a:pt x="134" y="48"/>
                    </a:lnTo>
                    <a:lnTo>
                      <a:pt x="132" y="47"/>
                    </a:lnTo>
                    <a:lnTo>
                      <a:pt x="130" y="47"/>
                    </a:lnTo>
                    <a:lnTo>
                      <a:pt x="127" y="47"/>
                    </a:lnTo>
                    <a:lnTo>
                      <a:pt x="124" y="45"/>
                    </a:lnTo>
                    <a:lnTo>
                      <a:pt x="122" y="45"/>
                    </a:lnTo>
                    <a:lnTo>
                      <a:pt x="121" y="45"/>
                    </a:lnTo>
                    <a:lnTo>
                      <a:pt x="119" y="43"/>
                    </a:lnTo>
                    <a:lnTo>
                      <a:pt x="117" y="43"/>
                    </a:lnTo>
                    <a:lnTo>
                      <a:pt x="116" y="43"/>
                    </a:lnTo>
                    <a:lnTo>
                      <a:pt x="112" y="43"/>
                    </a:lnTo>
                    <a:lnTo>
                      <a:pt x="111" y="42"/>
                    </a:lnTo>
                    <a:lnTo>
                      <a:pt x="109" y="42"/>
                    </a:lnTo>
                    <a:lnTo>
                      <a:pt x="107" y="42"/>
                    </a:lnTo>
                    <a:lnTo>
                      <a:pt x="104" y="42"/>
                    </a:lnTo>
                    <a:lnTo>
                      <a:pt x="102" y="40"/>
                    </a:lnTo>
                    <a:lnTo>
                      <a:pt x="101" y="40"/>
                    </a:lnTo>
                    <a:lnTo>
                      <a:pt x="97" y="40"/>
                    </a:lnTo>
                    <a:lnTo>
                      <a:pt x="96" y="40"/>
                    </a:lnTo>
                    <a:lnTo>
                      <a:pt x="92" y="40"/>
                    </a:lnTo>
                    <a:lnTo>
                      <a:pt x="91" y="38"/>
                    </a:lnTo>
                    <a:lnTo>
                      <a:pt x="87" y="38"/>
                    </a:lnTo>
                    <a:lnTo>
                      <a:pt x="84" y="38"/>
                    </a:lnTo>
                    <a:lnTo>
                      <a:pt x="82" y="38"/>
                    </a:lnTo>
                    <a:lnTo>
                      <a:pt x="79" y="38"/>
                    </a:lnTo>
                    <a:lnTo>
                      <a:pt x="76" y="38"/>
                    </a:lnTo>
                    <a:lnTo>
                      <a:pt x="73" y="38"/>
                    </a:lnTo>
                    <a:lnTo>
                      <a:pt x="69" y="37"/>
                    </a:lnTo>
                    <a:lnTo>
                      <a:pt x="68" y="37"/>
                    </a:lnTo>
                    <a:lnTo>
                      <a:pt x="64" y="37"/>
                    </a:lnTo>
                    <a:lnTo>
                      <a:pt x="61" y="37"/>
                    </a:lnTo>
                    <a:lnTo>
                      <a:pt x="58" y="37"/>
                    </a:lnTo>
                    <a:lnTo>
                      <a:pt x="54" y="37"/>
                    </a:lnTo>
                    <a:lnTo>
                      <a:pt x="51" y="37"/>
                    </a:lnTo>
                    <a:lnTo>
                      <a:pt x="48" y="37"/>
                    </a:lnTo>
                    <a:lnTo>
                      <a:pt x="44" y="37"/>
                    </a:lnTo>
                    <a:lnTo>
                      <a:pt x="41" y="37"/>
                    </a:lnTo>
                    <a:lnTo>
                      <a:pt x="38" y="37"/>
                    </a:lnTo>
                    <a:lnTo>
                      <a:pt x="34" y="37"/>
                    </a:lnTo>
                    <a:lnTo>
                      <a:pt x="31" y="38"/>
                    </a:lnTo>
                    <a:lnTo>
                      <a:pt x="28" y="38"/>
                    </a:lnTo>
                    <a:lnTo>
                      <a:pt x="24" y="38"/>
                    </a:lnTo>
                    <a:lnTo>
                      <a:pt x="21" y="38"/>
                    </a:lnTo>
                    <a:lnTo>
                      <a:pt x="18" y="38"/>
                    </a:lnTo>
                    <a:lnTo>
                      <a:pt x="15" y="40"/>
                    </a:lnTo>
                    <a:lnTo>
                      <a:pt x="10" y="40"/>
                    </a:lnTo>
                    <a:lnTo>
                      <a:pt x="6" y="40"/>
                    </a:lnTo>
                    <a:lnTo>
                      <a:pt x="3" y="42"/>
                    </a:lnTo>
                    <a:lnTo>
                      <a:pt x="0" y="42"/>
                    </a:lnTo>
                    <a:lnTo>
                      <a:pt x="3" y="8"/>
                    </a:lnTo>
                    <a:lnTo>
                      <a:pt x="3" y="8"/>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4" name="Freeform 80"/>
              <p:cNvSpPr>
                <a:spLocks/>
              </p:cNvSpPr>
              <p:nvPr/>
            </p:nvSpPr>
            <p:spPr bwMode="auto">
              <a:xfrm>
                <a:off x="4995" y="1772"/>
                <a:ext cx="78" cy="24"/>
              </a:xfrm>
              <a:custGeom>
                <a:avLst/>
                <a:gdLst>
                  <a:gd name="T0" fmla="*/ 5 w 157"/>
                  <a:gd name="T1" fmla="*/ 7 h 48"/>
                  <a:gd name="T2" fmla="*/ 8 w 157"/>
                  <a:gd name="T3" fmla="*/ 5 h 48"/>
                  <a:gd name="T4" fmla="*/ 13 w 157"/>
                  <a:gd name="T5" fmla="*/ 5 h 48"/>
                  <a:gd name="T6" fmla="*/ 18 w 157"/>
                  <a:gd name="T7" fmla="*/ 3 h 48"/>
                  <a:gd name="T8" fmla="*/ 23 w 157"/>
                  <a:gd name="T9" fmla="*/ 3 h 48"/>
                  <a:gd name="T10" fmla="*/ 27 w 157"/>
                  <a:gd name="T11" fmla="*/ 2 h 48"/>
                  <a:gd name="T12" fmla="*/ 32 w 157"/>
                  <a:gd name="T13" fmla="*/ 2 h 48"/>
                  <a:gd name="T14" fmla="*/ 35 w 157"/>
                  <a:gd name="T15" fmla="*/ 2 h 48"/>
                  <a:gd name="T16" fmla="*/ 40 w 157"/>
                  <a:gd name="T17" fmla="*/ 0 h 48"/>
                  <a:gd name="T18" fmla="*/ 45 w 157"/>
                  <a:gd name="T19" fmla="*/ 0 h 48"/>
                  <a:gd name="T20" fmla="*/ 50 w 157"/>
                  <a:gd name="T21" fmla="*/ 0 h 48"/>
                  <a:gd name="T22" fmla="*/ 55 w 157"/>
                  <a:gd name="T23" fmla="*/ 0 h 48"/>
                  <a:gd name="T24" fmla="*/ 61 w 157"/>
                  <a:gd name="T25" fmla="*/ 0 h 48"/>
                  <a:gd name="T26" fmla="*/ 66 w 157"/>
                  <a:gd name="T27" fmla="*/ 0 h 48"/>
                  <a:gd name="T28" fmla="*/ 73 w 157"/>
                  <a:gd name="T29" fmla="*/ 0 h 48"/>
                  <a:gd name="T30" fmla="*/ 80 w 157"/>
                  <a:gd name="T31" fmla="*/ 0 h 48"/>
                  <a:gd name="T32" fmla="*/ 86 w 157"/>
                  <a:gd name="T33" fmla="*/ 0 h 48"/>
                  <a:gd name="T34" fmla="*/ 93 w 157"/>
                  <a:gd name="T35" fmla="*/ 2 h 48"/>
                  <a:gd name="T36" fmla="*/ 99 w 157"/>
                  <a:gd name="T37" fmla="*/ 2 h 48"/>
                  <a:gd name="T38" fmla="*/ 106 w 157"/>
                  <a:gd name="T39" fmla="*/ 3 h 48"/>
                  <a:gd name="T40" fmla="*/ 113 w 157"/>
                  <a:gd name="T41" fmla="*/ 3 h 48"/>
                  <a:gd name="T42" fmla="*/ 121 w 157"/>
                  <a:gd name="T43" fmla="*/ 5 h 48"/>
                  <a:gd name="T44" fmla="*/ 129 w 157"/>
                  <a:gd name="T45" fmla="*/ 7 h 48"/>
                  <a:gd name="T46" fmla="*/ 136 w 157"/>
                  <a:gd name="T47" fmla="*/ 8 h 48"/>
                  <a:gd name="T48" fmla="*/ 144 w 157"/>
                  <a:gd name="T49" fmla="*/ 10 h 48"/>
                  <a:gd name="T50" fmla="*/ 152 w 157"/>
                  <a:gd name="T51" fmla="*/ 12 h 48"/>
                  <a:gd name="T52" fmla="*/ 154 w 157"/>
                  <a:gd name="T53" fmla="*/ 48 h 48"/>
                  <a:gd name="T54" fmla="*/ 152 w 157"/>
                  <a:gd name="T55" fmla="*/ 48 h 48"/>
                  <a:gd name="T56" fmla="*/ 149 w 157"/>
                  <a:gd name="T57" fmla="*/ 48 h 48"/>
                  <a:gd name="T58" fmla="*/ 146 w 157"/>
                  <a:gd name="T59" fmla="*/ 47 h 48"/>
                  <a:gd name="T60" fmla="*/ 141 w 157"/>
                  <a:gd name="T61" fmla="*/ 45 h 48"/>
                  <a:gd name="T62" fmla="*/ 138 w 157"/>
                  <a:gd name="T63" fmla="*/ 45 h 48"/>
                  <a:gd name="T64" fmla="*/ 133 w 157"/>
                  <a:gd name="T65" fmla="*/ 43 h 48"/>
                  <a:gd name="T66" fmla="*/ 129 w 157"/>
                  <a:gd name="T67" fmla="*/ 43 h 48"/>
                  <a:gd name="T68" fmla="*/ 126 w 157"/>
                  <a:gd name="T69" fmla="*/ 43 h 48"/>
                  <a:gd name="T70" fmla="*/ 121 w 157"/>
                  <a:gd name="T71" fmla="*/ 42 h 48"/>
                  <a:gd name="T72" fmla="*/ 116 w 157"/>
                  <a:gd name="T73" fmla="*/ 42 h 48"/>
                  <a:gd name="T74" fmla="*/ 111 w 157"/>
                  <a:gd name="T75" fmla="*/ 40 h 48"/>
                  <a:gd name="T76" fmla="*/ 106 w 157"/>
                  <a:gd name="T77" fmla="*/ 40 h 48"/>
                  <a:gd name="T78" fmla="*/ 99 w 157"/>
                  <a:gd name="T79" fmla="*/ 40 h 48"/>
                  <a:gd name="T80" fmla="*/ 94 w 157"/>
                  <a:gd name="T81" fmla="*/ 38 h 48"/>
                  <a:gd name="T82" fmla="*/ 88 w 157"/>
                  <a:gd name="T83" fmla="*/ 38 h 48"/>
                  <a:gd name="T84" fmla="*/ 83 w 157"/>
                  <a:gd name="T85" fmla="*/ 38 h 48"/>
                  <a:gd name="T86" fmla="*/ 76 w 157"/>
                  <a:gd name="T87" fmla="*/ 38 h 48"/>
                  <a:gd name="T88" fmla="*/ 70 w 157"/>
                  <a:gd name="T89" fmla="*/ 38 h 48"/>
                  <a:gd name="T90" fmla="*/ 63 w 157"/>
                  <a:gd name="T91" fmla="*/ 38 h 48"/>
                  <a:gd name="T92" fmla="*/ 56 w 157"/>
                  <a:gd name="T93" fmla="*/ 38 h 48"/>
                  <a:gd name="T94" fmla="*/ 50 w 157"/>
                  <a:gd name="T95" fmla="*/ 38 h 48"/>
                  <a:gd name="T96" fmla="*/ 43 w 157"/>
                  <a:gd name="T97" fmla="*/ 38 h 48"/>
                  <a:gd name="T98" fmla="*/ 37 w 157"/>
                  <a:gd name="T99" fmla="*/ 38 h 48"/>
                  <a:gd name="T100" fmla="*/ 30 w 157"/>
                  <a:gd name="T101" fmla="*/ 38 h 48"/>
                  <a:gd name="T102" fmla="*/ 22 w 157"/>
                  <a:gd name="T103" fmla="*/ 38 h 48"/>
                  <a:gd name="T104" fmla="*/ 15 w 157"/>
                  <a:gd name="T105" fmla="*/ 40 h 48"/>
                  <a:gd name="T106" fmla="*/ 7 w 157"/>
                  <a:gd name="T107" fmla="*/ 42 h 48"/>
                  <a:gd name="T108" fmla="*/ 0 w 157"/>
                  <a:gd name="T109" fmla="*/ 43 h 48"/>
                  <a:gd name="T110" fmla="*/ 5 w 157"/>
                  <a:gd name="T11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48">
                    <a:moveTo>
                      <a:pt x="5" y="7"/>
                    </a:moveTo>
                    <a:lnTo>
                      <a:pt x="5" y="7"/>
                    </a:lnTo>
                    <a:lnTo>
                      <a:pt x="7" y="7"/>
                    </a:lnTo>
                    <a:lnTo>
                      <a:pt x="8" y="5"/>
                    </a:lnTo>
                    <a:lnTo>
                      <a:pt x="10" y="5"/>
                    </a:lnTo>
                    <a:lnTo>
                      <a:pt x="13" y="5"/>
                    </a:lnTo>
                    <a:lnTo>
                      <a:pt x="17" y="5"/>
                    </a:lnTo>
                    <a:lnTo>
                      <a:pt x="18" y="3"/>
                    </a:lnTo>
                    <a:lnTo>
                      <a:pt x="22" y="3"/>
                    </a:lnTo>
                    <a:lnTo>
                      <a:pt x="23" y="3"/>
                    </a:lnTo>
                    <a:lnTo>
                      <a:pt x="25" y="2"/>
                    </a:lnTo>
                    <a:lnTo>
                      <a:pt x="27" y="2"/>
                    </a:lnTo>
                    <a:lnTo>
                      <a:pt x="30" y="2"/>
                    </a:lnTo>
                    <a:lnTo>
                      <a:pt x="32" y="2"/>
                    </a:lnTo>
                    <a:lnTo>
                      <a:pt x="33" y="2"/>
                    </a:lnTo>
                    <a:lnTo>
                      <a:pt x="35" y="2"/>
                    </a:lnTo>
                    <a:lnTo>
                      <a:pt x="38" y="2"/>
                    </a:lnTo>
                    <a:lnTo>
                      <a:pt x="40" y="0"/>
                    </a:lnTo>
                    <a:lnTo>
                      <a:pt x="41" y="0"/>
                    </a:lnTo>
                    <a:lnTo>
                      <a:pt x="45" y="0"/>
                    </a:lnTo>
                    <a:lnTo>
                      <a:pt x="48" y="0"/>
                    </a:lnTo>
                    <a:lnTo>
                      <a:pt x="50" y="0"/>
                    </a:lnTo>
                    <a:lnTo>
                      <a:pt x="53" y="0"/>
                    </a:lnTo>
                    <a:lnTo>
                      <a:pt x="55" y="0"/>
                    </a:lnTo>
                    <a:lnTo>
                      <a:pt x="58" y="0"/>
                    </a:lnTo>
                    <a:lnTo>
                      <a:pt x="61" y="0"/>
                    </a:lnTo>
                    <a:lnTo>
                      <a:pt x="63" y="0"/>
                    </a:lnTo>
                    <a:lnTo>
                      <a:pt x="66" y="0"/>
                    </a:lnTo>
                    <a:lnTo>
                      <a:pt x="70" y="0"/>
                    </a:lnTo>
                    <a:lnTo>
                      <a:pt x="73" y="0"/>
                    </a:lnTo>
                    <a:lnTo>
                      <a:pt x="76" y="0"/>
                    </a:lnTo>
                    <a:lnTo>
                      <a:pt x="80" y="0"/>
                    </a:lnTo>
                    <a:lnTo>
                      <a:pt x="83" y="0"/>
                    </a:lnTo>
                    <a:lnTo>
                      <a:pt x="86" y="0"/>
                    </a:lnTo>
                    <a:lnTo>
                      <a:pt x="90" y="0"/>
                    </a:lnTo>
                    <a:lnTo>
                      <a:pt x="93" y="2"/>
                    </a:lnTo>
                    <a:lnTo>
                      <a:pt x="96" y="2"/>
                    </a:lnTo>
                    <a:lnTo>
                      <a:pt x="99" y="2"/>
                    </a:lnTo>
                    <a:lnTo>
                      <a:pt x="103" y="2"/>
                    </a:lnTo>
                    <a:lnTo>
                      <a:pt x="106" y="3"/>
                    </a:lnTo>
                    <a:lnTo>
                      <a:pt x="109" y="3"/>
                    </a:lnTo>
                    <a:lnTo>
                      <a:pt x="113" y="3"/>
                    </a:lnTo>
                    <a:lnTo>
                      <a:pt x="118" y="5"/>
                    </a:lnTo>
                    <a:lnTo>
                      <a:pt x="121" y="5"/>
                    </a:lnTo>
                    <a:lnTo>
                      <a:pt x="124" y="5"/>
                    </a:lnTo>
                    <a:lnTo>
                      <a:pt x="129" y="7"/>
                    </a:lnTo>
                    <a:lnTo>
                      <a:pt x="133" y="7"/>
                    </a:lnTo>
                    <a:lnTo>
                      <a:pt x="136" y="8"/>
                    </a:lnTo>
                    <a:lnTo>
                      <a:pt x="141" y="8"/>
                    </a:lnTo>
                    <a:lnTo>
                      <a:pt x="144" y="10"/>
                    </a:lnTo>
                    <a:lnTo>
                      <a:pt x="149" y="10"/>
                    </a:lnTo>
                    <a:lnTo>
                      <a:pt x="152" y="12"/>
                    </a:lnTo>
                    <a:lnTo>
                      <a:pt x="157" y="13"/>
                    </a:lnTo>
                    <a:lnTo>
                      <a:pt x="154" y="48"/>
                    </a:lnTo>
                    <a:lnTo>
                      <a:pt x="152" y="48"/>
                    </a:lnTo>
                    <a:lnTo>
                      <a:pt x="152" y="48"/>
                    </a:lnTo>
                    <a:lnTo>
                      <a:pt x="151" y="48"/>
                    </a:lnTo>
                    <a:lnTo>
                      <a:pt x="149" y="48"/>
                    </a:lnTo>
                    <a:lnTo>
                      <a:pt x="147" y="47"/>
                    </a:lnTo>
                    <a:lnTo>
                      <a:pt x="146" y="47"/>
                    </a:lnTo>
                    <a:lnTo>
                      <a:pt x="143" y="45"/>
                    </a:lnTo>
                    <a:lnTo>
                      <a:pt x="141" y="45"/>
                    </a:lnTo>
                    <a:lnTo>
                      <a:pt x="138" y="45"/>
                    </a:lnTo>
                    <a:lnTo>
                      <a:pt x="138" y="45"/>
                    </a:lnTo>
                    <a:lnTo>
                      <a:pt x="134" y="43"/>
                    </a:lnTo>
                    <a:lnTo>
                      <a:pt x="133" y="43"/>
                    </a:lnTo>
                    <a:lnTo>
                      <a:pt x="131" y="43"/>
                    </a:lnTo>
                    <a:lnTo>
                      <a:pt x="129" y="43"/>
                    </a:lnTo>
                    <a:lnTo>
                      <a:pt x="128" y="43"/>
                    </a:lnTo>
                    <a:lnTo>
                      <a:pt x="126" y="43"/>
                    </a:lnTo>
                    <a:lnTo>
                      <a:pt x="123" y="42"/>
                    </a:lnTo>
                    <a:lnTo>
                      <a:pt x="121" y="42"/>
                    </a:lnTo>
                    <a:lnTo>
                      <a:pt x="118" y="42"/>
                    </a:lnTo>
                    <a:lnTo>
                      <a:pt x="116" y="42"/>
                    </a:lnTo>
                    <a:lnTo>
                      <a:pt x="113" y="42"/>
                    </a:lnTo>
                    <a:lnTo>
                      <a:pt x="111" y="40"/>
                    </a:lnTo>
                    <a:lnTo>
                      <a:pt x="108" y="40"/>
                    </a:lnTo>
                    <a:lnTo>
                      <a:pt x="106" y="40"/>
                    </a:lnTo>
                    <a:lnTo>
                      <a:pt x="103" y="40"/>
                    </a:lnTo>
                    <a:lnTo>
                      <a:pt x="99" y="40"/>
                    </a:lnTo>
                    <a:lnTo>
                      <a:pt x="98" y="38"/>
                    </a:lnTo>
                    <a:lnTo>
                      <a:pt x="94" y="38"/>
                    </a:lnTo>
                    <a:lnTo>
                      <a:pt x="91" y="38"/>
                    </a:lnTo>
                    <a:lnTo>
                      <a:pt x="88" y="38"/>
                    </a:lnTo>
                    <a:lnTo>
                      <a:pt x="86" y="38"/>
                    </a:lnTo>
                    <a:lnTo>
                      <a:pt x="83" y="38"/>
                    </a:lnTo>
                    <a:lnTo>
                      <a:pt x="80" y="38"/>
                    </a:lnTo>
                    <a:lnTo>
                      <a:pt x="76" y="38"/>
                    </a:lnTo>
                    <a:lnTo>
                      <a:pt x="73" y="38"/>
                    </a:lnTo>
                    <a:lnTo>
                      <a:pt x="70" y="38"/>
                    </a:lnTo>
                    <a:lnTo>
                      <a:pt x="66" y="38"/>
                    </a:lnTo>
                    <a:lnTo>
                      <a:pt x="63" y="38"/>
                    </a:lnTo>
                    <a:lnTo>
                      <a:pt x="60" y="38"/>
                    </a:lnTo>
                    <a:lnTo>
                      <a:pt x="56" y="38"/>
                    </a:lnTo>
                    <a:lnTo>
                      <a:pt x="53" y="38"/>
                    </a:lnTo>
                    <a:lnTo>
                      <a:pt x="50" y="38"/>
                    </a:lnTo>
                    <a:lnTo>
                      <a:pt x="46" y="38"/>
                    </a:lnTo>
                    <a:lnTo>
                      <a:pt x="43" y="38"/>
                    </a:lnTo>
                    <a:lnTo>
                      <a:pt x="40" y="38"/>
                    </a:lnTo>
                    <a:lnTo>
                      <a:pt x="37" y="38"/>
                    </a:lnTo>
                    <a:lnTo>
                      <a:pt x="33" y="38"/>
                    </a:lnTo>
                    <a:lnTo>
                      <a:pt x="30" y="38"/>
                    </a:lnTo>
                    <a:lnTo>
                      <a:pt x="25" y="38"/>
                    </a:lnTo>
                    <a:lnTo>
                      <a:pt x="22" y="38"/>
                    </a:lnTo>
                    <a:lnTo>
                      <a:pt x="18" y="40"/>
                    </a:lnTo>
                    <a:lnTo>
                      <a:pt x="15" y="40"/>
                    </a:lnTo>
                    <a:lnTo>
                      <a:pt x="10" y="40"/>
                    </a:lnTo>
                    <a:lnTo>
                      <a:pt x="7" y="42"/>
                    </a:lnTo>
                    <a:lnTo>
                      <a:pt x="3" y="42"/>
                    </a:lnTo>
                    <a:lnTo>
                      <a:pt x="0" y="43"/>
                    </a:lnTo>
                    <a:lnTo>
                      <a:pt x="5" y="7"/>
                    </a:lnTo>
                    <a:lnTo>
                      <a:pt x="5" y="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5" name="Freeform 81"/>
              <p:cNvSpPr>
                <a:spLocks/>
              </p:cNvSpPr>
              <p:nvPr/>
            </p:nvSpPr>
            <p:spPr bwMode="auto">
              <a:xfrm>
                <a:off x="4990" y="1835"/>
                <a:ext cx="82" cy="24"/>
              </a:xfrm>
              <a:custGeom>
                <a:avLst/>
                <a:gdLst>
                  <a:gd name="T0" fmla="*/ 0 w 162"/>
                  <a:gd name="T1" fmla="*/ 6 h 48"/>
                  <a:gd name="T2" fmla="*/ 5 w 162"/>
                  <a:gd name="T3" fmla="*/ 5 h 48"/>
                  <a:gd name="T4" fmla="*/ 10 w 162"/>
                  <a:gd name="T5" fmla="*/ 5 h 48"/>
                  <a:gd name="T6" fmla="*/ 13 w 162"/>
                  <a:gd name="T7" fmla="*/ 3 h 48"/>
                  <a:gd name="T8" fmla="*/ 16 w 162"/>
                  <a:gd name="T9" fmla="*/ 3 h 48"/>
                  <a:gd name="T10" fmla="*/ 21 w 162"/>
                  <a:gd name="T11" fmla="*/ 3 h 48"/>
                  <a:gd name="T12" fmla="*/ 25 w 162"/>
                  <a:gd name="T13" fmla="*/ 1 h 48"/>
                  <a:gd name="T14" fmla="*/ 30 w 162"/>
                  <a:gd name="T15" fmla="*/ 1 h 48"/>
                  <a:gd name="T16" fmla="*/ 35 w 162"/>
                  <a:gd name="T17" fmla="*/ 0 h 48"/>
                  <a:gd name="T18" fmla="*/ 40 w 162"/>
                  <a:gd name="T19" fmla="*/ 0 h 48"/>
                  <a:gd name="T20" fmla="*/ 45 w 162"/>
                  <a:gd name="T21" fmla="*/ 0 h 48"/>
                  <a:gd name="T22" fmla="*/ 51 w 162"/>
                  <a:gd name="T23" fmla="*/ 0 h 48"/>
                  <a:gd name="T24" fmla="*/ 56 w 162"/>
                  <a:gd name="T25" fmla="*/ 0 h 48"/>
                  <a:gd name="T26" fmla="*/ 63 w 162"/>
                  <a:gd name="T27" fmla="*/ 0 h 48"/>
                  <a:gd name="T28" fmla="*/ 68 w 162"/>
                  <a:gd name="T29" fmla="*/ 0 h 48"/>
                  <a:gd name="T30" fmla="*/ 74 w 162"/>
                  <a:gd name="T31" fmla="*/ 0 h 48"/>
                  <a:gd name="T32" fmla="*/ 81 w 162"/>
                  <a:gd name="T33" fmla="*/ 0 h 48"/>
                  <a:gd name="T34" fmla="*/ 88 w 162"/>
                  <a:gd name="T35" fmla="*/ 0 h 48"/>
                  <a:gd name="T36" fmla="*/ 96 w 162"/>
                  <a:gd name="T37" fmla="*/ 0 h 48"/>
                  <a:gd name="T38" fmla="*/ 102 w 162"/>
                  <a:gd name="T39" fmla="*/ 0 h 48"/>
                  <a:gd name="T40" fmla="*/ 111 w 162"/>
                  <a:gd name="T41" fmla="*/ 0 h 48"/>
                  <a:gd name="T42" fmla="*/ 117 w 162"/>
                  <a:gd name="T43" fmla="*/ 1 h 48"/>
                  <a:gd name="T44" fmla="*/ 126 w 162"/>
                  <a:gd name="T45" fmla="*/ 3 h 48"/>
                  <a:gd name="T46" fmla="*/ 132 w 162"/>
                  <a:gd name="T47" fmla="*/ 5 h 48"/>
                  <a:gd name="T48" fmla="*/ 141 w 162"/>
                  <a:gd name="T49" fmla="*/ 5 h 48"/>
                  <a:gd name="T50" fmla="*/ 149 w 162"/>
                  <a:gd name="T51" fmla="*/ 6 h 48"/>
                  <a:gd name="T52" fmla="*/ 157 w 162"/>
                  <a:gd name="T53" fmla="*/ 10 h 48"/>
                  <a:gd name="T54" fmla="*/ 157 w 162"/>
                  <a:gd name="T55" fmla="*/ 48 h 48"/>
                  <a:gd name="T56" fmla="*/ 157 w 162"/>
                  <a:gd name="T57" fmla="*/ 48 h 48"/>
                  <a:gd name="T58" fmla="*/ 154 w 162"/>
                  <a:gd name="T59" fmla="*/ 46 h 48"/>
                  <a:gd name="T60" fmla="*/ 149 w 162"/>
                  <a:gd name="T61" fmla="*/ 46 h 48"/>
                  <a:gd name="T62" fmla="*/ 144 w 162"/>
                  <a:gd name="T63" fmla="*/ 46 h 48"/>
                  <a:gd name="T64" fmla="*/ 141 w 162"/>
                  <a:gd name="T65" fmla="*/ 45 h 48"/>
                  <a:gd name="T66" fmla="*/ 137 w 162"/>
                  <a:gd name="T67" fmla="*/ 45 h 48"/>
                  <a:gd name="T68" fmla="*/ 132 w 162"/>
                  <a:gd name="T69" fmla="*/ 43 h 48"/>
                  <a:gd name="T70" fmla="*/ 129 w 162"/>
                  <a:gd name="T71" fmla="*/ 43 h 48"/>
                  <a:gd name="T72" fmla="*/ 124 w 162"/>
                  <a:gd name="T73" fmla="*/ 43 h 48"/>
                  <a:gd name="T74" fmla="*/ 119 w 162"/>
                  <a:gd name="T75" fmla="*/ 43 h 48"/>
                  <a:gd name="T76" fmla="*/ 114 w 162"/>
                  <a:gd name="T77" fmla="*/ 41 h 48"/>
                  <a:gd name="T78" fmla="*/ 109 w 162"/>
                  <a:gd name="T79" fmla="*/ 41 h 48"/>
                  <a:gd name="T80" fmla="*/ 104 w 162"/>
                  <a:gd name="T81" fmla="*/ 41 h 48"/>
                  <a:gd name="T82" fmla="*/ 98 w 162"/>
                  <a:gd name="T83" fmla="*/ 40 h 48"/>
                  <a:gd name="T84" fmla="*/ 91 w 162"/>
                  <a:gd name="T85" fmla="*/ 40 h 48"/>
                  <a:gd name="T86" fmla="*/ 86 w 162"/>
                  <a:gd name="T87" fmla="*/ 40 h 48"/>
                  <a:gd name="T88" fmla="*/ 79 w 162"/>
                  <a:gd name="T89" fmla="*/ 40 h 48"/>
                  <a:gd name="T90" fmla="*/ 73 w 162"/>
                  <a:gd name="T91" fmla="*/ 40 h 48"/>
                  <a:gd name="T92" fmla="*/ 66 w 162"/>
                  <a:gd name="T93" fmla="*/ 40 h 48"/>
                  <a:gd name="T94" fmla="*/ 59 w 162"/>
                  <a:gd name="T95" fmla="*/ 40 h 48"/>
                  <a:gd name="T96" fmla="*/ 53 w 162"/>
                  <a:gd name="T97" fmla="*/ 40 h 48"/>
                  <a:gd name="T98" fmla="*/ 46 w 162"/>
                  <a:gd name="T99" fmla="*/ 40 h 48"/>
                  <a:gd name="T100" fmla="*/ 38 w 162"/>
                  <a:gd name="T101" fmla="*/ 40 h 48"/>
                  <a:gd name="T102" fmla="*/ 31 w 162"/>
                  <a:gd name="T103" fmla="*/ 41 h 48"/>
                  <a:gd name="T104" fmla="*/ 23 w 162"/>
                  <a:gd name="T105" fmla="*/ 41 h 48"/>
                  <a:gd name="T106" fmla="*/ 16 w 162"/>
                  <a:gd name="T107" fmla="*/ 43 h 48"/>
                  <a:gd name="T108" fmla="*/ 8 w 162"/>
                  <a:gd name="T109" fmla="*/ 45 h 48"/>
                  <a:gd name="T110" fmla="*/ 1 w 162"/>
                  <a:gd name="T111" fmla="*/ 46 h 48"/>
                  <a:gd name="T112" fmla="*/ 0 w 162"/>
                  <a:gd name="T113"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48">
                    <a:moveTo>
                      <a:pt x="0" y="6"/>
                    </a:moveTo>
                    <a:lnTo>
                      <a:pt x="0" y="6"/>
                    </a:lnTo>
                    <a:lnTo>
                      <a:pt x="3" y="6"/>
                    </a:lnTo>
                    <a:lnTo>
                      <a:pt x="5" y="5"/>
                    </a:lnTo>
                    <a:lnTo>
                      <a:pt x="6" y="5"/>
                    </a:lnTo>
                    <a:lnTo>
                      <a:pt x="10" y="5"/>
                    </a:lnTo>
                    <a:lnTo>
                      <a:pt x="13" y="5"/>
                    </a:lnTo>
                    <a:lnTo>
                      <a:pt x="13" y="3"/>
                    </a:lnTo>
                    <a:lnTo>
                      <a:pt x="15" y="3"/>
                    </a:lnTo>
                    <a:lnTo>
                      <a:pt x="16" y="3"/>
                    </a:lnTo>
                    <a:lnTo>
                      <a:pt x="20" y="3"/>
                    </a:lnTo>
                    <a:lnTo>
                      <a:pt x="21" y="3"/>
                    </a:lnTo>
                    <a:lnTo>
                      <a:pt x="23" y="1"/>
                    </a:lnTo>
                    <a:lnTo>
                      <a:pt x="25" y="1"/>
                    </a:lnTo>
                    <a:lnTo>
                      <a:pt x="28" y="1"/>
                    </a:lnTo>
                    <a:lnTo>
                      <a:pt x="30" y="1"/>
                    </a:lnTo>
                    <a:lnTo>
                      <a:pt x="31" y="1"/>
                    </a:lnTo>
                    <a:lnTo>
                      <a:pt x="35" y="0"/>
                    </a:lnTo>
                    <a:lnTo>
                      <a:pt x="36" y="0"/>
                    </a:lnTo>
                    <a:lnTo>
                      <a:pt x="40" y="0"/>
                    </a:lnTo>
                    <a:lnTo>
                      <a:pt x="41" y="0"/>
                    </a:lnTo>
                    <a:lnTo>
                      <a:pt x="45" y="0"/>
                    </a:lnTo>
                    <a:lnTo>
                      <a:pt x="48" y="0"/>
                    </a:lnTo>
                    <a:lnTo>
                      <a:pt x="51" y="0"/>
                    </a:lnTo>
                    <a:lnTo>
                      <a:pt x="53" y="0"/>
                    </a:lnTo>
                    <a:lnTo>
                      <a:pt x="56" y="0"/>
                    </a:lnTo>
                    <a:lnTo>
                      <a:pt x="59" y="0"/>
                    </a:lnTo>
                    <a:lnTo>
                      <a:pt x="63" y="0"/>
                    </a:lnTo>
                    <a:lnTo>
                      <a:pt x="66" y="0"/>
                    </a:lnTo>
                    <a:lnTo>
                      <a:pt x="68" y="0"/>
                    </a:lnTo>
                    <a:lnTo>
                      <a:pt x="71" y="0"/>
                    </a:lnTo>
                    <a:lnTo>
                      <a:pt x="74" y="0"/>
                    </a:lnTo>
                    <a:lnTo>
                      <a:pt x="78" y="0"/>
                    </a:lnTo>
                    <a:lnTo>
                      <a:pt x="81" y="0"/>
                    </a:lnTo>
                    <a:lnTo>
                      <a:pt x="84" y="0"/>
                    </a:lnTo>
                    <a:lnTo>
                      <a:pt x="88" y="0"/>
                    </a:lnTo>
                    <a:lnTo>
                      <a:pt x="93" y="0"/>
                    </a:lnTo>
                    <a:lnTo>
                      <a:pt x="96" y="0"/>
                    </a:lnTo>
                    <a:lnTo>
                      <a:pt x="99" y="0"/>
                    </a:lnTo>
                    <a:lnTo>
                      <a:pt x="102" y="0"/>
                    </a:lnTo>
                    <a:lnTo>
                      <a:pt x="106" y="0"/>
                    </a:lnTo>
                    <a:lnTo>
                      <a:pt x="111" y="0"/>
                    </a:lnTo>
                    <a:lnTo>
                      <a:pt x="114" y="1"/>
                    </a:lnTo>
                    <a:lnTo>
                      <a:pt x="117" y="1"/>
                    </a:lnTo>
                    <a:lnTo>
                      <a:pt x="121" y="1"/>
                    </a:lnTo>
                    <a:lnTo>
                      <a:pt x="126" y="3"/>
                    </a:lnTo>
                    <a:lnTo>
                      <a:pt x="129" y="3"/>
                    </a:lnTo>
                    <a:lnTo>
                      <a:pt x="132" y="5"/>
                    </a:lnTo>
                    <a:lnTo>
                      <a:pt x="137" y="5"/>
                    </a:lnTo>
                    <a:lnTo>
                      <a:pt x="141" y="5"/>
                    </a:lnTo>
                    <a:lnTo>
                      <a:pt x="146" y="6"/>
                    </a:lnTo>
                    <a:lnTo>
                      <a:pt x="149" y="6"/>
                    </a:lnTo>
                    <a:lnTo>
                      <a:pt x="154" y="8"/>
                    </a:lnTo>
                    <a:lnTo>
                      <a:pt x="157" y="10"/>
                    </a:lnTo>
                    <a:lnTo>
                      <a:pt x="162" y="10"/>
                    </a:lnTo>
                    <a:lnTo>
                      <a:pt x="157" y="48"/>
                    </a:lnTo>
                    <a:lnTo>
                      <a:pt x="157" y="48"/>
                    </a:lnTo>
                    <a:lnTo>
                      <a:pt x="157" y="48"/>
                    </a:lnTo>
                    <a:lnTo>
                      <a:pt x="155" y="48"/>
                    </a:lnTo>
                    <a:lnTo>
                      <a:pt x="154" y="46"/>
                    </a:lnTo>
                    <a:lnTo>
                      <a:pt x="152" y="46"/>
                    </a:lnTo>
                    <a:lnTo>
                      <a:pt x="149" y="46"/>
                    </a:lnTo>
                    <a:lnTo>
                      <a:pt x="147" y="46"/>
                    </a:lnTo>
                    <a:lnTo>
                      <a:pt x="144" y="46"/>
                    </a:lnTo>
                    <a:lnTo>
                      <a:pt x="142" y="45"/>
                    </a:lnTo>
                    <a:lnTo>
                      <a:pt x="141" y="45"/>
                    </a:lnTo>
                    <a:lnTo>
                      <a:pt x="139" y="45"/>
                    </a:lnTo>
                    <a:lnTo>
                      <a:pt x="137" y="45"/>
                    </a:lnTo>
                    <a:lnTo>
                      <a:pt x="134" y="43"/>
                    </a:lnTo>
                    <a:lnTo>
                      <a:pt x="132" y="43"/>
                    </a:lnTo>
                    <a:lnTo>
                      <a:pt x="131" y="43"/>
                    </a:lnTo>
                    <a:lnTo>
                      <a:pt x="129" y="43"/>
                    </a:lnTo>
                    <a:lnTo>
                      <a:pt x="126" y="43"/>
                    </a:lnTo>
                    <a:lnTo>
                      <a:pt x="124" y="43"/>
                    </a:lnTo>
                    <a:lnTo>
                      <a:pt x="121" y="43"/>
                    </a:lnTo>
                    <a:lnTo>
                      <a:pt x="119" y="43"/>
                    </a:lnTo>
                    <a:lnTo>
                      <a:pt x="116" y="41"/>
                    </a:lnTo>
                    <a:lnTo>
                      <a:pt x="114" y="41"/>
                    </a:lnTo>
                    <a:lnTo>
                      <a:pt x="112" y="41"/>
                    </a:lnTo>
                    <a:lnTo>
                      <a:pt x="109" y="41"/>
                    </a:lnTo>
                    <a:lnTo>
                      <a:pt x="106" y="41"/>
                    </a:lnTo>
                    <a:lnTo>
                      <a:pt x="104" y="41"/>
                    </a:lnTo>
                    <a:lnTo>
                      <a:pt x="101" y="40"/>
                    </a:lnTo>
                    <a:lnTo>
                      <a:pt x="98" y="40"/>
                    </a:lnTo>
                    <a:lnTo>
                      <a:pt x="94" y="40"/>
                    </a:lnTo>
                    <a:lnTo>
                      <a:pt x="91" y="40"/>
                    </a:lnTo>
                    <a:lnTo>
                      <a:pt x="88" y="40"/>
                    </a:lnTo>
                    <a:lnTo>
                      <a:pt x="86" y="40"/>
                    </a:lnTo>
                    <a:lnTo>
                      <a:pt x="83" y="40"/>
                    </a:lnTo>
                    <a:lnTo>
                      <a:pt x="79" y="40"/>
                    </a:lnTo>
                    <a:lnTo>
                      <a:pt x="76" y="40"/>
                    </a:lnTo>
                    <a:lnTo>
                      <a:pt x="73" y="40"/>
                    </a:lnTo>
                    <a:lnTo>
                      <a:pt x="69" y="40"/>
                    </a:lnTo>
                    <a:lnTo>
                      <a:pt x="66" y="40"/>
                    </a:lnTo>
                    <a:lnTo>
                      <a:pt x="63" y="40"/>
                    </a:lnTo>
                    <a:lnTo>
                      <a:pt x="59" y="40"/>
                    </a:lnTo>
                    <a:lnTo>
                      <a:pt x="56" y="40"/>
                    </a:lnTo>
                    <a:lnTo>
                      <a:pt x="53" y="40"/>
                    </a:lnTo>
                    <a:lnTo>
                      <a:pt x="49" y="40"/>
                    </a:lnTo>
                    <a:lnTo>
                      <a:pt x="46" y="40"/>
                    </a:lnTo>
                    <a:lnTo>
                      <a:pt x="41" y="40"/>
                    </a:lnTo>
                    <a:lnTo>
                      <a:pt x="38" y="40"/>
                    </a:lnTo>
                    <a:lnTo>
                      <a:pt x="35" y="41"/>
                    </a:lnTo>
                    <a:lnTo>
                      <a:pt x="31" y="41"/>
                    </a:lnTo>
                    <a:lnTo>
                      <a:pt x="28" y="41"/>
                    </a:lnTo>
                    <a:lnTo>
                      <a:pt x="23" y="41"/>
                    </a:lnTo>
                    <a:lnTo>
                      <a:pt x="20" y="43"/>
                    </a:lnTo>
                    <a:lnTo>
                      <a:pt x="16" y="43"/>
                    </a:lnTo>
                    <a:lnTo>
                      <a:pt x="13" y="43"/>
                    </a:lnTo>
                    <a:lnTo>
                      <a:pt x="8" y="45"/>
                    </a:lnTo>
                    <a:lnTo>
                      <a:pt x="5" y="45"/>
                    </a:lnTo>
                    <a:lnTo>
                      <a:pt x="1" y="46"/>
                    </a:lnTo>
                    <a:lnTo>
                      <a:pt x="0" y="6"/>
                    </a:lnTo>
                    <a:lnTo>
                      <a:pt x="0" y="6"/>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6" name="Freeform 82"/>
              <p:cNvSpPr>
                <a:spLocks/>
              </p:cNvSpPr>
              <p:nvPr/>
            </p:nvSpPr>
            <p:spPr bwMode="auto">
              <a:xfrm>
                <a:off x="5144" y="1574"/>
                <a:ext cx="50" cy="40"/>
              </a:xfrm>
              <a:custGeom>
                <a:avLst/>
                <a:gdLst>
                  <a:gd name="T0" fmla="*/ 20 w 99"/>
                  <a:gd name="T1" fmla="*/ 0 h 79"/>
                  <a:gd name="T2" fmla="*/ 99 w 99"/>
                  <a:gd name="T3" fmla="*/ 29 h 79"/>
                  <a:gd name="T4" fmla="*/ 84 w 99"/>
                  <a:gd name="T5" fmla="*/ 79 h 79"/>
                  <a:gd name="T6" fmla="*/ 0 w 99"/>
                  <a:gd name="T7" fmla="*/ 44 h 79"/>
                  <a:gd name="T8" fmla="*/ 20 w 99"/>
                  <a:gd name="T9" fmla="*/ 0 h 79"/>
                  <a:gd name="T10" fmla="*/ 20 w 99"/>
                  <a:gd name="T11" fmla="*/ 0 h 79"/>
                </a:gdLst>
                <a:ahLst/>
                <a:cxnLst>
                  <a:cxn ang="0">
                    <a:pos x="T0" y="T1"/>
                  </a:cxn>
                  <a:cxn ang="0">
                    <a:pos x="T2" y="T3"/>
                  </a:cxn>
                  <a:cxn ang="0">
                    <a:pos x="T4" y="T5"/>
                  </a:cxn>
                  <a:cxn ang="0">
                    <a:pos x="T6" y="T7"/>
                  </a:cxn>
                  <a:cxn ang="0">
                    <a:pos x="T8" y="T9"/>
                  </a:cxn>
                  <a:cxn ang="0">
                    <a:pos x="T10" y="T11"/>
                  </a:cxn>
                </a:cxnLst>
                <a:rect l="0" t="0" r="r" b="b"/>
                <a:pathLst>
                  <a:path w="99" h="79">
                    <a:moveTo>
                      <a:pt x="20" y="0"/>
                    </a:moveTo>
                    <a:lnTo>
                      <a:pt x="99" y="29"/>
                    </a:lnTo>
                    <a:lnTo>
                      <a:pt x="84" y="79"/>
                    </a:lnTo>
                    <a:lnTo>
                      <a:pt x="0" y="44"/>
                    </a:lnTo>
                    <a:lnTo>
                      <a:pt x="20"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7" name="Freeform 83"/>
              <p:cNvSpPr>
                <a:spLocks/>
              </p:cNvSpPr>
              <p:nvPr/>
            </p:nvSpPr>
            <p:spPr bwMode="auto">
              <a:xfrm>
                <a:off x="5136" y="1619"/>
                <a:ext cx="48" cy="41"/>
              </a:xfrm>
              <a:custGeom>
                <a:avLst/>
                <a:gdLst>
                  <a:gd name="T0" fmla="*/ 5 w 96"/>
                  <a:gd name="T1" fmla="*/ 0 h 81"/>
                  <a:gd name="T2" fmla="*/ 96 w 96"/>
                  <a:gd name="T3" fmla="*/ 33 h 81"/>
                  <a:gd name="T4" fmla="*/ 95 w 96"/>
                  <a:gd name="T5" fmla="*/ 81 h 81"/>
                  <a:gd name="T6" fmla="*/ 0 w 96"/>
                  <a:gd name="T7" fmla="*/ 55 h 81"/>
                  <a:gd name="T8" fmla="*/ 5 w 96"/>
                  <a:gd name="T9" fmla="*/ 0 h 81"/>
                  <a:gd name="T10" fmla="*/ 5 w 96"/>
                  <a:gd name="T11" fmla="*/ 0 h 81"/>
                </a:gdLst>
                <a:ahLst/>
                <a:cxnLst>
                  <a:cxn ang="0">
                    <a:pos x="T0" y="T1"/>
                  </a:cxn>
                  <a:cxn ang="0">
                    <a:pos x="T2" y="T3"/>
                  </a:cxn>
                  <a:cxn ang="0">
                    <a:pos x="T4" y="T5"/>
                  </a:cxn>
                  <a:cxn ang="0">
                    <a:pos x="T6" y="T7"/>
                  </a:cxn>
                  <a:cxn ang="0">
                    <a:pos x="T8" y="T9"/>
                  </a:cxn>
                  <a:cxn ang="0">
                    <a:pos x="T10" y="T11"/>
                  </a:cxn>
                </a:cxnLst>
                <a:rect l="0" t="0" r="r" b="b"/>
                <a:pathLst>
                  <a:path w="96" h="81">
                    <a:moveTo>
                      <a:pt x="5" y="0"/>
                    </a:moveTo>
                    <a:lnTo>
                      <a:pt x="96" y="33"/>
                    </a:lnTo>
                    <a:lnTo>
                      <a:pt x="95" y="81"/>
                    </a:lnTo>
                    <a:lnTo>
                      <a:pt x="0" y="55"/>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8" name="Freeform 84"/>
              <p:cNvSpPr>
                <a:spLocks/>
              </p:cNvSpPr>
              <p:nvPr/>
            </p:nvSpPr>
            <p:spPr bwMode="auto">
              <a:xfrm>
                <a:off x="5139" y="1670"/>
                <a:ext cx="50" cy="41"/>
              </a:xfrm>
              <a:custGeom>
                <a:avLst/>
                <a:gdLst>
                  <a:gd name="T0" fmla="*/ 2 w 101"/>
                  <a:gd name="T1" fmla="*/ 0 h 81"/>
                  <a:gd name="T2" fmla="*/ 4 w 101"/>
                  <a:gd name="T3" fmla="*/ 0 h 81"/>
                  <a:gd name="T4" fmla="*/ 7 w 101"/>
                  <a:gd name="T5" fmla="*/ 0 h 81"/>
                  <a:gd name="T6" fmla="*/ 10 w 101"/>
                  <a:gd name="T7" fmla="*/ 1 h 81"/>
                  <a:gd name="T8" fmla="*/ 14 w 101"/>
                  <a:gd name="T9" fmla="*/ 1 h 81"/>
                  <a:gd name="T10" fmla="*/ 18 w 101"/>
                  <a:gd name="T11" fmla="*/ 3 h 81"/>
                  <a:gd name="T12" fmla="*/ 23 w 101"/>
                  <a:gd name="T13" fmla="*/ 3 h 81"/>
                  <a:gd name="T14" fmla="*/ 30 w 101"/>
                  <a:gd name="T15" fmla="*/ 5 h 81"/>
                  <a:gd name="T16" fmla="*/ 35 w 101"/>
                  <a:gd name="T17" fmla="*/ 6 h 81"/>
                  <a:gd name="T18" fmla="*/ 38 w 101"/>
                  <a:gd name="T19" fmla="*/ 6 h 81"/>
                  <a:gd name="T20" fmla="*/ 43 w 101"/>
                  <a:gd name="T21" fmla="*/ 8 h 81"/>
                  <a:gd name="T22" fmla="*/ 47 w 101"/>
                  <a:gd name="T23" fmla="*/ 10 h 81"/>
                  <a:gd name="T24" fmla="*/ 50 w 101"/>
                  <a:gd name="T25" fmla="*/ 10 h 81"/>
                  <a:gd name="T26" fmla="*/ 55 w 101"/>
                  <a:gd name="T27" fmla="*/ 11 h 81"/>
                  <a:gd name="T28" fmla="*/ 58 w 101"/>
                  <a:gd name="T29" fmla="*/ 13 h 81"/>
                  <a:gd name="T30" fmla="*/ 62 w 101"/>
                  <a:gd name="T31" fmla="*/ 15 h 81"/>
                  <a:gd name="T32" fmla="*/ 67 w 101"/>
                  <a:gd name="T33" fmla="*/ 16 h 81"/>
                  <a:gd name="T34" fmla="*/ 71 w 101"/>
                  <a:gd name="T35" fmla="*/ 18 h 81"/>
                  <a:gd name="T36" fmla="*/ 75 w 101"/>
                  <a:gd name="T37" fmla="*/ 20 h 81"/>
                  <a:gd name="T38" fmla="*/ 80 w 101"/>
                  <a:gd name="T39" fmla="*/ 21 h 81"/>
                  <a:gd name="T40" fmla="*/ 85 w 101"/>
                  <a:gd name="T41" fmla="*/ 25 h 81"/>
                  <a:gd name="T42" fmla="*/ 90 w 101"/>
                  <a:gd name="T43" fmla="*/ 26 h 81"/>
                  <a:gd name="T44" fmla="*/ 101 w 101"/>
                  <a:gd name="T45" fmla="*/ 81 h 81"/>
                  <a:gd name="T46" fmla="*/ 100 w 101"/>
                  <a:gd name="T47" fmla="*/ 79 h 81"/>
                  <a:gd name="T48" fmla="*/ 96 w 101"/>
                  <a:gd name="T49" fmla="*/ 78 h 81"/>
                  <a:gd name="T50" fmla="*/ 91 w 101"/>
                  <a:gd name="T51" fmla="*/ 76 h 81"/>
                  <a:gd name="T52" fmla="*/ 88 w 101"/>
                  <a:gd name="T53" fmla="*/ 74 h 81"/>
                  <a:gd name="T54" fmla="*/ 83 w 101"/>
                  <a:gd name="T55" fmla="*/ 71 h 81"/>
                  <a:gd name="T56" fmla="*/ 78 w 101"/>
                  <a:gd name="T57" fmla="*/ 69 h 81"/>
                  <a:gd name="T58" fmla="*/ 71 w 101"/>
                  <a:gd name="T59" fmla="*/ 68 h 81"/>
                  <a:gd name="T60" fmla="*/ 68 w 101"/>
                  <a:gd name="T61" fmla="*/ 66 h 81"/>
                  <a:gd name="T62" fmla="*/ 65 w 101"/>
                  <a:gd name="T63" fmla="*/ 66 h 81"/>
                  <a:gd name="T64" fmla="*/ 60 w 101"/>
                  <a:gd name="T65" fmla="*/ 64 h 81"/>
                  <a:gd name="T66" fmla="*/ 57 w 101"/>
                  <a:gd name="T67" fmla="*/ 63 h 81"/>
                  <a:gd name="T68" fmla="*/ 53 w 101"/>
                  <a:gd name="T69" fmla="*/ 63 h 81"/>
                  <a:gd name="T70" fmla="*/ 48 w 101"/>
                  <a:gd name="T71" fmla="*/ 61 h 81"/>
                  <a:gd name="T72" fmla="*/ 43 w 101"/>
                  <a:gd name="T73" fmla="*/ 60 h 81"/>
                  <a:gd name="T74" fmla="*/ 40 w 101"/>
                  <a:gd name="T75" fmla="*/ 60 h 81"/>
                  <a:gd name="T76" fmla="*/ 35 w 101"/>
                  <a:gd name="T77" fmla="*/ 58 h 81"/>
                  <a:gd name="T78" fmla="*/ 30 w 101"/>
                  <a:gd name="T79" fmla="*/ 58 h 81"/>
                  <a:gd name="T80" fmla="*/ 23 w 101"/>
                  <a:gd name="T81" fmla="*/ 56 h 81"/>
                  <a:gd name="T82" fmla="*/ 18 w 101"/>
                  <a:gd name="T83" fmla="*/ 55 h 81"/>
                  <a:gd name="T84" fmla="*/ 14 w 101"/>
                  <a:gd name="T85" fmla="*/ 55 h 81"/>
                  <a:gd name="T86" fmla="*/ 9 w 101"/>
                  <a:gd name="T87" fmla="*/ 55 h 81"/>
                  <a:gd name="T88" fmla="*/ 0 w 101"/>
                  <a:gd name="T8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81">
                    <a:moveTo>
                      <a:pt x="0" y="0"/>
                    </a:moveTo>
                    <a:lnTo>
                      <a:pt x="2" y="0"/>
                    </a:lnTo>
                    <a:lnTo>
                      <a:pt x="2" y="0"/>
                    </a:lnTo>
                    <a:lnTo>
                      <a:pt x="4" y="0"/>
                    </a:lnTo>
                    <a:lnTo>
                      <a:pt x="5" y="0"/>
                    </a:lnTo>
                    <a:lnTo>
                      <a:pt x="7" y="0"/>
                    </a:lnTo>
                    <a:lnTo>
                      <a:pt x="9" y="1"/>
                    </a:lnTo>
                    <a:lnTo>
                      <a:pt x="10" y="1"/>
                    </a:lnTo>
                    <a:lnTo>
                      <a:pt x="12" y="1"/>
                    </a:lnTo>
                    <a:lnTo>
                      <a:pt x="14" y="1"/>
                    </a:lnTo>
                    <a:lnTo>
                      <a:pt x="17" y="1"/>
                    </a:lnTo>
                    <a:lnTo>
                      <a:pt x="18" y="3"/>
                    </a:lnTo>
                    <a:lnTo>
                      <a:pt x="22" y="3"/>
                    </a:lnTo>
                    <a:lnTo>
                      <a:pt x="23" y="3"/>
                    </a:lnTo>
                    <a:lnTo>
                      <a:pt x="28" y="5"/>
                    </a:lnTo>
                    <a:lnTo>
                      <a:pt x="30" y="5"/>
                    </a:lnTo>
                    <a:lnTo>
                      <a:pt x="33" y="6"/>
                    </a:lnTo>
                    <a:lnTo>
                      <a:pt x="35" y="6"/>
                    </a:lnTo>
                    <a:lnTo>
                      <a:pt x="37" y="6"/>
                    </a:lnTo>
                    <a:lnTo>
                      <a:pt x="38" y="6"/>
                    </a:lnTo>
                    <a:lnTo>
                      <a:pt x="40" y="8"/>
                    </a:lnTo>
                    <a:lnTo>
                      <a:pt x="43" y="8"/>
                    </a:lnTo>
                    <a:lnTo>
                      <a:pt x="45" y="8"/>
                    </a:lnTo>
                    <a:lnTo>
                      <a:pt x="47" y="10"/>
                    </a:lnTo>
                    <a:lnTo>
                      <a:pt x="48" y="10"/>
                    </a:lnTo>
                    <a:lnTo>
                      <a:pt x="50" y="10"/>
                    </a:lnTo>
                    <a:lnTo>
                      <a:pt x="52" y="11"/>
                    </a:lnTo>
                    <a:lnTo>
                      <a:pt x="55" y="11"/>
                    </a:lnTo>
                    <a:lnTo>
                      <a:pt x="57" y="13"/>
                    </a:lnTo>
                    <a:lnTo>
                      <a:pt x="58" y="13"/>
                    </a:lnTo>
                    <a:lnTo>
                      <a:pt x="60" y="15"/>
                    </a:lnTo>
                    <a:lnTo>
                      <a:pt x="62" y="15"/>
                    </a:lnTo>
                    <a:lnTo>
                      <a:pt x="65" y="16"/>
                    </a:lnTo>
                    <a:lnTo>
                      <a:pt x="67" y="16"/>
                    </a:lnTo>
                    <a:lnTo>
                      <a:pt x="68" y="18"/>
                    </a:lnTo>
                    <a:lnTo>
                      <a:pt x="71" y="18"/>
                    </a:lnTo>
                    <a:lnTo>
                      <a:pt x="73" y="20"/>
                    </a:lnTo>
                    <a:lnTo>
                      <a:pt x="75" y="20"/>
                    </a:lnTo>
                    <a:lnTo>
                      <a:pt x="78" y="21"/>
                    </a:lnTo>
                    <a:lnTo>
                      <a:pt x="80" y="21"/>
                    </a:lnTo>
                    <a:lnTo>
                      <a:pt x="83" y="23"/>
                    </a:lnTo>
                    <a:lnTo>
                      <a:pt x="85" y="25"/>
                    </a:lnTo>
                    <a:lnTo>
                      <a:pt x="86" y="25"/>
                    </a:lnTo>
                    <a:lnTo>
                      <a:pt x="90" y="26"/>
                    </a:lnTo>
                    <a:lnTo>
                      <a:pt x="91" y="28"/>
                    </a:lnTo>
                    <a:lnTo>
                      <a:pt x="101" y="81"/>
                    </a:lnTo>
                    <a:lnTo>
                      <a:pt x="101" y="81"/>
                    </a:lnTo>
                    <a:lnTo>
                      <a:pt x="100" y="79"/>
                    </a:lnTo>
                    <a:lnTo>
                      <a:pt x="98" y="79"/>
                    </a:lnTo>
                    <a:lnTo>
                      <a:pt x="96" y="78"/>
                    </a:lnTo>
                    <a:lnTo>
                      <a:pt x="95" y="76"/>
                    </a:lnTo>
                    <a:lnTo>
                      <a:pt x="91" y="76"/>
                    </a:lnTo>
                    <a:lnTo>
                      <a:pt x="90" y="74"/>
                    </a:lnTo>
                    <a:lnTo>
                      <a:pt x="88" y="74"/>
                    </a:lnTo>
                    <a:lnTo>
                      <a:pt x="86" y="73"/>
                    </a:lnTo>
                    <a:lnTo>
                      <a:pt x="83" y="71"/>
                    </a:lnTo>
                    <a:lnTo>
                      <a:pt x="80" y="71"/>
                    </a:lnTo>
                    <a:lnTo>
                      <a:pt x="78" y="69"/>
                    </a:lnTo>
                    <a:lnTo>
                      <a:pt x="75" y="69"/>
                    </a:lnTo>
                    <a:lnTo>
                      <a:pt x="71" y="68"/>
                    </a:lnTo>
                    <a:lnTo>
                      <a:pt x="70" y="68"/>
                    </a:lnTo>
                    <a:lnTo>
                      <a:pt x="68" y="66"/>
                    </a:lnTo>
                    <a:lnTo>
                      <a:pt x="67" y="66"/>
                    </a:lnTo>
                    <a:lnTo>
                      <a:pt x="65" y="66"/>
                    </a:lnTo>
                    <a:lnTo>
                      <a:pt x="62" y="64"/>
                    </a:lnTo>
                    <a:lnTo>
                      <a:pt x="60" y="64"/>
                    </a:lnTo>
                    <a:lnTo>
                      <a:pt x="58" y="63"/>
                    </a:lnTo>
                    <a:lnTo>
                      <a:pt x="57" y="63"/>
                    </a:lnTo>
                    <a:lnTo>
                      <a:pt x="55" y="63"/>
                    </a:lnTo>
                    <a:lnTo>
                      <a:pt x="53" y="63"/>
                    </a:lnTo>
                    <a:lnTo>
                      <a:pt x="50" y="61"/>
                    </a:lnTo>
                    <a:lnTo>
                      <a:pt x="48" y="61"/>
                    </a:lnTo>
                    <a:lnTo>
                      <a:pt x="47" y="60"/>
                    </a:lnTo>
                    <a:lnTo>
                      <a:pt x="43" y="60"/>
                    </a:lnTo>
                    <a:lnTo>
                      <a:pt x="42" y="60"/>
                    </a:lnTo>
                    <a:lnTo>
                      <a:pt x="40" y="60"/>
                    </a:lnTo>
                    <a:lnTo>
                      <a:pt x="37" y="58"/>
                    </a:lnTo>
                    <a:lnTo>
                      <a:pt x="35" y="58"/>
                    </a:lnTo>
                    <a:lnTo>
                      <a:pt x="32" y="58"/>
                    </a:lnTo>
                    <a:lnTo>
                      <a:pt x="30" y="58"/>
                    </a:lnTo>
                    <a:lnTo>
                      <a:pt x="27" y="56"/>
                    </a:lnTo>
                    <a:lnTo>
                      <a:pt x="23" y="56"/>
                    </a:lnTo>
                    <a:lnTo>
                      <a:pt x="22" y="56"/>
                    </a:lnTo>
                    <a:lnTo>
                      <a:pt x="18" y="55"/>
                    </a:lnTo>
                    <a:lnTo>
                      <a:pt x="17" y="55"/>
                    </a:lnTo>
                    <a:lnTo>
                      <a:pt x="14" y="55"/>
                    </a:lnTo>
                    <a:lnTo>
                      <a:pt x="10" y="55"/>
                    </a:lnTo>
                    <a:lnTo>
                      <a:pt x="9" y="55"/>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9" name="Freeform 85"/>
              <p:cNvSpPr>
                <a:spLocks/>
              </p:cNvSpPr>
              <p:nvPr/>
            </p:nvSpPr>
            <p:spPr bwMode="auto">
              <a:xfrm>
                <a:off x="5167" y="1819"/>
                <a:ext cx="49" cy="32"/>
              </a:xfrm>
              <a:custGeom>
                <a:avLst/>
                <a:gdLst>
                  <a:gd name="T0" fmla="*/ 1 w 97"/>
                  <a:gd name="T1" fmla="*/ 8 h 64"/>
                  <a:gd name="T2" fmla="*/ 5 w 97"/>
                  <a:gd name="T3" fmla="*/ 8 h 64"/>
                  <a:gd name="T4" fmla="*/ 8 w 97"/>
                  <a:gd name="T5" fmla="*/ 8 h 64"/>
                  <a:gd name="T6" fmla="*/ 13 w 97"/>
                  <a:gd name="T7" fmla="*/ 8 h 64"/>
                  <a:gd name="T8" fmla="*/ 18 w 97"/>
                  <a:gd name="T9" fmla="*/ 6 h 64"/>
                  <a:gd name="T10" fmla="*/ 24 w 97"/>
                  <a:gd name="T11" fmla="*/ 6 h 64"/>
                  <a:gd name="T12" fmla="*/ 29 w 97"/>
                  <a:gd name="T13" fmla="*/ 6 h 64"/>
                  <a:gd name="T14" fmla="*/ 33 w 97"/>
                  <a:gd name="T15" fmla="*/ 6 h 64"/>
                  <a:gd name="T16" fmla="*/ 36 w 97"/>
                  <a:gd name="T17" fmla="*/ 6 h 64"/>
                  <a:gd name="T18" fmla="*/ 41 w 97"/>
                  <a:gd name="T19" fmla="*/ 5 h 64"/>
                  <a:gd name="T20" fmla="*/ 44 w 97"/>
                  <a:gd name="T21" fmla="*/ 5 h 64"/>
                  <a:gd name="T22" fmla="*/ 48 w 97"/>
                  <a:gd name="T23" fmla="*/ 5 h 64"/>
                  <a:gd name="T24" fmla="*/ 51 w 97"/>
                  <a:gd name="T25" fmla="*/ 5 h 64"/>
                  <a:gd name="T26" fmla="*/ 54 w 97"/>
                  <a:gd name="T27" fmla="*/ 3 h 64"/>
                  <a:gd name="T28" fmla="*/ 59 w 97"/>
                  <a:gd name="T29" fmla="*/ 3 h 64"/>
                  <a:gd name="T30" fmla="*/ 63 w 97"/>
                  <a:gd name="T31" fmla="*/ 3 h 64"/>
                  <a:gd name="T32" fmla="*/ 66 w 97"/>
                  <a:gd name="T33" fmla="*/ 3 h 64"/>
                  <a:gd name="T34" fmla="*/ 69 w 97"/>
                  <a:gd name="T35" fmla="*/ 1 h 64"/>
                  <a:gd name="T36" fmla="*/ 74 w 97"/>
                  <a:gd name="T37" fmla="*/ 1 h 64"/>
                  <a:gd name="T38" fmla="*/ 81 w 97"/>
                  <a:gd name="T39" fmla="*/ 0 h 64"/>
                  <a:gd name="T40" fmla="*/ 86 w 97"/>
                  <a:gd name="T41" fmla="*/ 0 h 64"/>
                  <a:gd name="T42" fmla="*/ 97 w 97"/>
                  <a:gd name="T43" fmla="*/ 43 h 64"/>
                  <a:gd name="T44" fmla="*/ 96 w 97"/>
                  <a:gd name="T45" fmla="*/ 44 h 64"/>
                  <a:gd name="T46" fmla="*/ 91 w 97"/>
                  <a:gd name="T47" fmla="*/ 46 h 64"/>
                  <a:gd name="T48" fmla="*/ 87 w 97"/>
                  <a:gd name="T49" fmla="*/ 46 h 64"/>
                  <a:gd name="T50" fmla="*/ 82 w 97"/>
                  <a:gd name="T51" fmla="*/ 48 h 64"/>
                  <a:gd name="T52" fmla="*/ 77 w 97"/>
                  <a:gd name="T53" fmla="*/ 49 h 64"/>
                  <a:gd name="T54" fmla="*/ 71 w 97"/>
                  <a:gd name="T55" fmla="*/ 51 h 64"/>
                  <a:gd name="T56" fmla="*/ 66 w 97"/>
                  <a:gd name="T57" fmla="*/ 53 h 64"/>
                  <a:gd name="T58" fmla="*/ 63 w 97"/>
                  <a:gd name="T59" fmla="*/ 54 h 64"/>
                  <a:gd name="T60" fmla="*/ 59 w 97"/>
                  <a:gd name="T61" fmla="*/ 54 h 64"/>
                  <a:gd name="T62" fmla="*/ 54 w 97"/>
                  <a:gd name="T63" fmla="*/ 56 h 64"/>
                  <a:gd name="T64" fmla="*/ 51 w 97"/>
                  <a:gd name="T65" fmla="*/ 56 h 64"/>
                  <a:gd name="T66" fmla="*/ 48 w 97"/>
                  <a:gd name="T67" fmla="*/ 58 h 64"/>
                  <a:gd name="T68" fmla="*/ 44 w 97"/>
                  <a:gd name="T69" fmla="*/ 58 h 64"/>
                  <a:gd name="T70" fmla="*/ 39 w 97"/>
                  <a:gd name="T71" fmla="*/ 59 h 64"/>
                  <a:gd name="T72" fmla="*/ 36 w 97"/>
                  <a:gd name="T73" fmla="*/ 59 h 64"/>
                  <a:gd name="T74" fmla="*/ 31 w 97"/>
                  <a:gd name="T75" fmla="*/ 61 h 64"/>
                  <a:gd name="T76" fmla="*/ 28 w 97"/>
                  <a:gd name="T77" fmla="*/ 61 h 64"/>
                  <a:gd name="T78" fmla="*/ 23 w 97"/>
                  <a:gd name="T79" fmla="*/ 63 h 64"/>
                  <a:gd name="T80" fmla="*/ 18 w 97"/>
                  <a:gd name="T81" fmla="*/ 63 h 64"/>
                  <a:gd name="T82" fmla="*/ 14 w 97"/>
                  <a:gd name="T83" fmla="*/ 63 h 64"/>
                  <a:gd name="T84" fmla="*/ 10 w 97"/>
                  <a:gd name="T85" fmla="*/ 64 h 64"/>
                  <a:gd name="T86" fmla="*/ 0 w 97"/>
                  <a:gd name="T87"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64">
                    <a:moveTo>
                      <a:pt x="0" y="8"/>
                    </a:moveTo>
                    <a:lnTo>
                      <a:pt x="1" y="8"/>
                    </a:lnTo>
                    <a:lnTo>
                      <a:pt x="3" y="8"/>
                    </a:lnTo>
                    <a:lnTo>
                      <a:pt x="5" y="8"/>
                    </a:lnTo>
                    <a:lnTo>
                      <a:pt x="6" y="8"/>
                    </a:lnTo>
                    <a:lnTo>
                      <a:pt x="8" y="8"/>
                    </a:lnTo>
                    <a:lnTo>
                      <a:pt x="11" y="8"/>
                    </a:lnTo>
                    <a:lnTo>
                      <a:pt x="13" y="8"/>
                    </a:lnTo>
                    <a:lnTo>
                      <a:pt x="16" y="8"/>
                    </a:lnTo>
                    <a:lnTo>
                      <a:pt x="18" y="6"/>
                    </a:lnTo>
                    <a:lnTo>
                      <a:pt x="21" y="6"/>
                    </a:lnTo>
                    <a:lnTo>
                      <a:pt x="24" y="6"/>
                    </a:lnTo>
                    <a:lnTo>
                      <a:pt x="28" y="6"/>
                    </a:lnTo>
                    <a:lnTo>
                      <a:pt x="29" y="6"/>
                    </a:lnTo>
                    <a:lnTo>
                      <a:pt x="31" y="6"/>
                    </a:lnTo>
                    <a:lnTo>
                      <a:pt x="33" y="6"/>
                    </a:lnTo>
                    <a:lnTo>
                      <a:pt x="34" y="6"/>
                    </a:lnTo>
                    <a:lnTo>
                      <a:pt x="36" y="6"/>
                    </a:lnTo>
                    <a:lnTo>
                      <a:pt x="38" y="5"/>
                    </a:lnTo>
                    <a:lnTo>
                      <a:pt x="41" y="5"/>
                    </a:lnTo>
                    <a:lnTo>
                      <a:pt x="43" y="5"/>
                    </a:lnTo>
                    <a:lnTo>
                      <a:pt x="44" y="5"/>
                    </a:lnTo>
                    <a:lnTo>
                      <a:pt x="46" y="5"/>
                    </a:lnTo>
                    <a:lnTo>
                      <a:pt x="48" y="5"/>
                    </a:lnTo>
                    <a:lnTo>
                      <a:pt x="49" y="5"/>
                    </a:lnTo>
                    <a:lnTo>
                      <a:pt x="51" y="5"/>
                    </a:lnTo>
                    <a:lnTo>
                      <a:pt x="53" y="3"/>
                    </a:lnTo>
                    <a:lnTo>
                      <a:pt x="54" y="3"/>
                    </a:lnTo>
                    <a:lnTo>
                      <a:pt x="58" y="3"/>
                    </a:lnTo>
                    <a:lnTo>
                      <a:pt x="59" y="3"/>
                    </a:lnTo>
                    <a:lnTo>
                      <a:pt x="61" y="3"/>
                    </a:lnTo>
                    <a:lnTo>
                      <a:pt x="63" y="3"/>
                    </a:lnTo>
                    <a:lnTo>
                      <a:pt x="64" y="3"/>
                    </a:lnTo>
                    <a:lnTo>
                      <a:pt x="66" y="3"/>
                    </a:lnTo>
                    <a:lnTo>
                      <a:pt x="67" y="3"/>
                    </a:lnTo>
                    <a:lnTo>
                      <a:pt x="69" y="1"/>
                    </a:lnTo>
                    <a:lnTo>
                      <a:pt x="71" y="1"/>
                    </a:lnTo>
                    <a:lnTo>
                      <a:pt x="74" y="1"/>
                    </a:lnTo>
                    <a:lnTo>
                      <a:pt x="77" y="1"/>
                    </a:lnTo>
                    <a:lnTo>
                      <a:pt x="81" y="0"/>
                    </a:lnTo>
                    <a:lnTo>
                      <a:pt x="84" y="0"/>
                    </a:lnTo>
                    <a:lnTo>
                      <a:pt x="86" y="0"/>
                    </a:lnTo>
                    <a:lnTo>
                      <a:pt x="89" y="0"/>
                    </a:lnTo>
                    <a:lnTo>
                      <a:pt x="97" y="43"/>
                    </a:lnTo>
                    <a:lnTo>
                      <a:pt x="97" y="43"/>
                    </a:lnTo>
                    <a:lnTo>
                      <a:pt x="96" y="44"/>
                    </a:lnTo>
                    <a:lnTo>
                      <a:pt x="94" y="44"/>
                    </a:lnTo>
                    <a:lnTo>
                      <a:pt x="91" y="46"/>
                    </a:lnTo>
                    <a:lnTo>
                      <a:pt x="89" y="46"/>
                    </a:lnTo>
                    <a:lnTo>
                      <a:pt x="87" y="46"/>
                    </a:lnTo>
                    <a:lnTo>
                      <a:pt x="84" y="48"/>
                    </a:lnTo>
                    <a:lnTo>
                      <a:pt x="82" y="48"/>
                    </a:lnTo>
                    <a:lnTo>
                      <a:pt x="79" y="49"/>
                    </a:lnTo>
                    <a:lnTo>
                      <a:pt x="77" y="49"/>
                    </a:lnTo>
                    <a:lnTo>
                      <a:pt x="74" y="51"/>
                    </a:lnTo>
                    <a:lnTo>
                      <a:pt x="71" y="51"/>
                    </a:lnTo>
                    <a:lnTo>
                      <a:pt x="67" y="53"/>
                    </a:lnTo>
                    <a:lnTo>
                      <a:pt x="66" y="53"/>
                    </a:lnTo>
                    <a:lnTo>
                      <a:pt x="63" y="54"/>
                    </a:lnTo>
                    <a:lnTo>
                      <a:pt x="63" y="54"/>
                    </a:lnTo>
                    <a:lnTo>
                      <a:pt x="59" y="54"/>
                    </a:lnTo>
                    <a:lnTo>
                      <a:pt x="59" y="54"/>
                    </a:lnTo>
                    <a:lnTo>
                      <a:pt x="56" y="54"/>
                    </a:lnTo>
                    <a:lnTo>
                      <a:pt x="54" y="56"/>
                    </a:lnTo>
                    <a:lnTo>
                      <a:pt x="53" y="56"/>
                    </a:lnTo>
                    <a:lnTo>
                      <a:pt x="51" y="56"/>
                    </a:lnTo>
                    <a:lnTo>
                      <a:pt x="49" y="58"/>
                    </a:lnTo>
                    <a:lnTo>
                      <a:pt x="48" y="58"/>
                    </a:lnTo>
                    <a:lnTo>
                      <a:pt x="46" y="58"/>
                    </a:lnTo>
                    <a:lnTo>
                      <a:pt x="44" y="58"/>
                    </a:lnTo>
                    <a:lnTo>
                      <a:pt x="41" y="58"/>
                    </a:lnTo>
                    <a:lnTo>
                      <a:pt x="39" y="59"/>
                    </a:lnTo>
                    <a:lnTo>
                      <a:pt x="38" y="59"/>
                    </a:lnTo>
                    <a:lnTo>
                      <a:pt x="36" y="59"/>
                    </a:lnTo>
                    <a:lnTo>
                      <a:pt x="33" y="59"/>
                    </a:lnTo>
                    <a:lnTo>
                      <a:pt x="31" y="61"/>
                    </a:lnTo>
                    <a:lnTo>
                      <a:pt x="29" y="61"/>
                    </a:lnTo>
                    <a:lnTo>
                      <a:pt x="28" y="61"/>
                    </a:lnTo>
                    <a:lnTo>
                      <a:pt x="24" y="61"/>
                    </a:lnTo>
                    <a:lnTo>
                      <a:pt x="23" y="63"/>
                    </a:lnTo>
                    <a:lnTo>
                      <a:pt x="21" y="63"/>
                    </a:lnTo>
                    <a:lnTo>
                      <a:pt x="18" y="63"/>
                    </a:lnTo>
                    <a:lnTo>
                      <a:pt x="16" y="63"/>
                    </a:lnTo>
                    <a:lnTo>
                      <a:pt x="14" y="63"/>
                    </a:lnTo>
                    <a:lnTo>
                      <a:pt x="11" y="63"/>
                    </a:lnTo>
                    <a:lnTo>
                      <a:pt x="10" y="64"/>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0" name="Freeform 86"/>
              <p:cNvSpPr>
                <a:spLocks/>
              </p:cNvSpPr>
              <p:nvPr/>
            </p:nvSpPr>
            <p:spPr bwMode="auto">
              <a:xfrm>
                <a:off x="5174" y="1860"/>
                <a:ext cx="46" cy="38"/>
              </a:xfrm>
              <a:custGeom>
                <a:avLst/>
                <a:gdLst>
                  <a:gd name="T0" fmla="*/ 0 w 92"/>
                  <a:gd name="T1" fmla="*/ 21 h 74"/>
                  <a:gd name="T2" fmla="*/ 4 w 92"/>
                  <a:gd name="T3" fmla="*/ 19 h 74"/>
                  <a:gd name="T4" fmla="*/ 7 w 92"/>
                  <a:gd name="T5" fmla="*/ 19 h 74"/>
                  <a:gd name="T6" fmla="*/ 12 w 92"/>
                  <a:gd name="T7" fmla="*/ 19 h 74"/>
                  <a:gd name="T8" fmla="*/ 15 w 92"/>
                  <a:gd name="T9" fmla="*/ 18 h 74"/>
                  <a:gd name="T10" fmla="*/ 22 w 92"/>
                  <a:gd name="T11" fmla="*/ 18 h 74"/>
                  <a:gd name="T12" fmla="*/ 27 w 92"/>
                  <a:gd name="T13" fmla="*/ 16 h 74"/>
                  <a:gd name="T14" fmla="*/ 34 w 92"/>
                  <a:gd name="T15" fmla="*/ 14 h 74"/>
                  <a:gd name="T16" fmla="*/ 39 w 92"/>
                  <a:gd name="T17" fmla="*/ 14 h 74"/>
                  <a:gd name="T18" fmla="*/ 42 w 92"/>
                  <a:gd name="T19" fmla="*/ 13 h 74"/>
                  <a:gd name="T20" fmla="*/ 45 w 92"/>
                  <a:gd name="T21" fmla="*/ 13 h 74"/>
                  <a:gd name="T22" fmla="*/ 50 w 92"/>
                  <a:gd name="T23" fmla="*/ 11 h 74"/>
                  <a:gd name="T24" fmla="*/ 53 w 92"/>
                  <a:gd name="T25" fmla="*/ 11 h 74"/>
                  <a:gd name="T26" fmla="*/ 57 w 92"/>
                  <a:gd name="T27" fmla="*/ 9 h 74"/>
                  <a:gd name="T28" fmla="*/ 60 w 92"/>
                  <a:gd name="T29" fmla="*/ 8 h 74"/>
                  <a:gd name="T30" fmla="*/ 63 w 92"/>
                  <a:gd name="T31" fmla="*/ 8 h 74"/>
                  <a:gd name="T32" fmla="*/ 67 w 92"/>
                  <a:gd name="T33" fmla="*/ 6 h 74"/>
                  <a:gd name="T34" fmla="*/ 72 w 92"/>
                  <a:gd name="T35" fmla="*/ 4 h 74"/>
                  <a:gd name="T36" fmla="*/ 75 w 92"/>
                  <a:gd name="T37" fmla="*/ 4 h 74"/>
                  <a:gd name="T38" fmla="*/ 78 w 92"/>
                  <a:gd name="T39" fmla="*/ 3 h 74"/>
                  <a:gd name="T40" fmla="*/ 82 w 92"/>
                  <a:gd name="T41" fmla="*/ 1 h 74"/>
                  <a:gd name="T42" fmla="*/ 85 w 92"/>
                  <a:gd name="T43" fmla="*/ 0 h 74"/>
                  <a:gd name="T44" fmla="*/ 92 w 92"/>
                  <a:gd name="T45" fmla="*/ 48 h 74"/>
                  <a:gd name="T46" fmla="*/ 90 w 92"/>
                  <a:gd name="T47" fmla="*/ 49 h 74"/>
                  <a:gd name="T48" fmla="*/ 87 w 92"/>
                  <a:gd name="T49" fmla="*/ 51 h 74"/>
                  <a:gd name="T50" fmla="*/ 82 w 92"/>
                  <a:gd name="T51" fmla="*/ 53 h 74"/>
                  <a:gd name="T52" fmla="*/ 78 w 92"/>
                  <a:gd name="T53" fmla="*/ 54 h 74"/>
                  <a:gd name="T54" fmla="*/ 73 w 92"/>
                  <a:gd name="T55" fmla="*/ 56 h 74"/>
                  <a:gd name="T56" fmla="*/ 68 w 92"/>
                  <a:gd name="T57" fmla="*/ 59 h 74"/>
                  <a:gd name="T58" fmla="*/ 62 w 92"/>
                  <a:gd name="T59" fmla="*/ 61 h 74"/>
                  <a:gd name="T60" fmla="*/ 55 w 92"/>
                  <a:gd name="T61" fmla="*/ 63 h 74"/>
                  <a:gd name="T62" fmla="*/ 52 w 92"/>
                  <a:gd name="T63" fmla="*/ 64 h 74"/>
                  <a:gd name="T64" fmla="*/ 49 w 92"/>
                  <a:gd name="T65" fmla="*/ 64 h 74"/>
                  <a:gd name="T66" fmla="*/ 44 w 92"/>
                  <a:gd name="T67" fmla="*/ 66 h 74"/>
                  <a:gd name="T68" fmla="*/ 40 w 92"/>
                  <a:gd name="T69" fmla="*/ 67 h 74"/>
                  <a:gd name="T70" fmla="*/ 35 w 92"/>
                  <a:gd name="T71" fmla="*/ 67 h 74"/>
                  <a:gd name="T72" fmla="*/ 32 w 92"/>
                  <a:gd name="T73" fmla="*/ 69 h 74"/>
                  <a:gd name="T74" fmla="*/ 27 w 92"/>
                  <a:gd name="T75" fmla="*/ 69 h 74"/>
                  <a:gd name="T76" fmla="*/ 22 w 92"/>
                  <a:gd name="T77" fmla="*/ 71 h 74"/>
                  <a:gd name="T78" fmla="*/ 17 w 92"/>
                  <a:gd name="T79" fmla="*/ 71 h 74"/>
                  <a:gd name="T80" fmla="*/ 12 w 92"/>
                  <a:gd name="T81" fmla="*/ 72 h 74"/>
                  <a:gd name="T82" fmla="*/ 7 w 92"/>
                  <a:gd name="T83" fmla="*/ 72 h 74"/>
                  <a:gd name="T84" fmla="*/ 2 w 92"/>
                  <a:gd name="T85" fmla="*/ 74 h 74"/>
                  <a:gd name="T86" fmla="*/ 0 w 92"/>
                  <a:gd name="T87"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 h="74">
                    <a:moveTo>
                      <a:pt x="0" y="21"/>
                    </a:moveTo>
                    <a:lnTo>
                      <a:pt x="0" y="21"/>
                    </a:lnTo>
                    <a:lnTo>
                      <a:pt x="2" y="21"/>
                    </a:lnTo>
                    <a:lnTo>
                      <a:pt x="4" y="19"/>
                    </a:lnTo>
                    <a:lnTo>
                      <a:pt x="5" y="19"/>
                    </a:lnTo>
                    <a:lnTo>
                      <a:pt x="7" y="19"/>
                    </a:lnTo>
                    <a:lnTo>
                      <a:pt x="9" y="19"/>
                    </a:lnTo>
                    <a:lnTo>
                      <a:pt x="12" y="19"/>
                    </a:lnTo>
                    <a:lnTo>
                      <a:pt x="14" y="18"/>
                    </a:lnTo>
                    <a:lnTo>
                      <a:pt x="15" y="18"/>
                    </a:lnTo>
                    <a:lnTo>
                      <a:pt x="19" y="18"/>
                    </a:lnTo>
                    <a:lnTo>
                      <a:pt x="22" y="18"/>
                    </a:lnTo>
                    <a:lnTo>
                      <a:pt x="24" y="18"/>
                    </a:lnTo>
                    <a:lnTo>
                      <a:pt x="27" y="16"/>
                    </a:lnTo>
                    <a:lnTo>
                      <a:pt x="30" y="16"/>
                    </a:lnTo>
                    <a:lnTo>
                      <a:pt x="34" y="14"/>
                    </a:lnTo>
                    <a:lnTo>
                      <a:pt x="37" y="14"/>
                    </a:lnTo>
                    <a:lnTo>
                      <a:pt x="39" y="14"/>
                    </a:lnTo>
                    <a:lnTo>
                      <a:pt x="40" y="13"/>
                    </a:lnTo>
                    <a:lnTo>
                      <a:pt x="42" y="13"/>
                    </a:lnTo>
                    <a:lnTo>
                      <a:pt x="45" y="13"/>
                    </a:lnTo>
                    <a:lnTo>
                      <a:pt x="45" y="13"/>
                    </a:lnTo>
                    <a:lnTo>
                      <a:pt x="49" y="13"/>
                    </a:lnTo>
                    <a:lnTo>
                      <a:pt x="50" y="11"/>
                    </a:lnTo>
                    <a:lnTo>
                      <a:pt x="52" y="11"/>
                    </a:lnTo>
                    <a:lnTo>
                      <a:pt x="53" y="11"/>
                    </a:lnTo>
                    <a:lnTo>
                      <a:pt x="55" y="9"/>
                    </a:lnTo>
                    <a:lnTo>
                      <a:pt x="57" y="9"/>
                    </a:lnTo>
                    <a:lnTo>
                      <a:pt x="58" y="9"/>
                    </a:lnTo>
                    <a:lnTo>
                      <a:pt x="60" y="8"/>
                    </a:lnTo>
                    <a:lnTo>
                      <a:pt x="62" y="8"/>
                    </a:lnTo>
                    <a:lnTo>
                      <a:pt x="63" y="8"/>
                    </a:lnTo>
                    <a:lnTo>
                      <a:pt x="65" y="6"/>
                    </a:lnTo>
                    <a:lnTo>
                      <a:pt x="67" y="6"/>
                    </a:lnTo>
                    <a:lnTo>
                      <a:pt x="70" y="6"/>
                    </a:lnTo>
                    <a:lnTo>
                      <a:pt x="72" y="4"/>
                    </a:lnTo>
                    <a:lnTo>
                      <a:pt x="73" y="4"/>
                    </a:lnTo>
                    <a:lnTo>
                      <a:pt x="75" y="4"/>
                    </a:lnTo>
                    <a:lnTo>
                      <a:pt x="77" y="3"/>
                    </a:lnTo>
                    <a:lnTo>
                      <a:pt x="78" y="3"/>
                    </a:lnTo>
                    <a:lnTo>
                      <a:pt x="80" y="1"/>
                    </a:lnTo>
                    <a:lnTo>
                      <a:pt x="82" y="1"/>
                    </a:lnTo>
                    <a:lnTo>
                      <a:pt x="83" y="1"/>
                    </a:lnTo>
                    <a:lnTo>
                      <a:pt x="85" y="0"/>
                    </a:lnTo>
                    <a:lnTo>
                      <a:pt x="87" y="0"/>
                    </a:lnTo>
                    <a:lnTo>
                      <a:pt x="92" y="48"/>
                    </a:lnTo>
                    <a:lnTo>
                      <a:pt x="92" y="48"/>
                    </a:lnTo>
                    <a:lnTo>
                      <a:pt x="90" y="49"/>
                    </a:lnTo>
                    <a:lnTo>
                      <a:pt x="88" y="49"/>
                    </a:lnTo>
                    <a:lnTo>
                      <a:pt x="87" y="51"/>
                    </a:lnTo>
                    <a:lnTo>
                      <a:pt x="83" y="51"/>
                    </a:lnTo>
                    <a:lnTo>
                      <a:pt x="82" y="53"/>
                    </a:lnTo>
                    <a:lnTo>
                      <a:pt x="80" y="53"/>
                    </a:lnTo>
                    <a:lnTo>
                      <a:pt x="78" y="54"/>
                    </a:lnTo>
                    <a:lnTo>
                      <a:pt x="77" y="56"/>
                    </a:lnTo>
                    <a:lnTo>
                      <a:pt x="73" y="56"/>
                    </a:lnTo>
                    <a:lnTo>
                      <a:pt x="70" y="58"/>
                    </a:lnTo>
                    <a:lnTo>
                      <a:pt x="68" y="59"/>
                    </a:lnTo>
                    <a:lnTo>
                      <a:pt x="65" y="59"/>
                    </a:lnTo>
                    <a:lnTo>
                      <a:pt x="62" y="61"/>
                    </a:lnTo>
                    <a:lnTo>
                      <a:pt x="58" y="61"/>
                    </a:lnTo>
                    <a:lnTo>
                      <a:pt x="55" y="63"/>
                    </a:lnTo>
                    <a:lnTo>
                      <a:pt x="53" y="63"/>
                    </a:lnTo>
                    <a:lnTo>
                      <a:pt x="52" y="64"/>
                    </a:lnTo>
                    <a:lnTo>
                      <a:pt x="50" y="64"/>
                    </a:lnTo>
                    <a:lnTo>
                      <a:pt x="49" y="64"/>
                    </a:lnTo>
                    <a:lnTo>
                      <a:pt x="45" y="64"/>
                    </a:lnTo>
                    <a:lnTo>
                      <a:pt x="44" y="66"/>
                    </a:lnTo>
                    <a:lnTo>
                      <a:pt x="42" y="66"/>
                    </a:lnTo>
                    <a:lnTo>
                      <a:pt x="40" y="67"/>
                    </a:lnTo>
                    <a:lnTo>
                      <a:pt x="37" y="67"/>
                    </a:lnTo>
                    <a:lnTo>
                      <a:pt x="35" y="67"/>
                    </a:lnTo>
                    <a:lnTo>
                      <a:pt x="34" y="67"/>
                    </a:lnTo>
                    <a:lnTo>
                      <a:pt x="32" y="69"/>
                    </a:lnTo>
                    <a:lnTo>
                      <a:pt x="29" y="69"/>
                    </a:lnTo>
                    <a:lnTo>
                      <a:pt x="27" y="69"/>
                    </a:lnTo>
                    <a:lnTo>
                      <a:pt x="24" y="69"/>
                    </a:lnTo>
                    <a:lnTo>
                      <a:pt x="22" y="71"/>
                    </a:lnTo>
                    <a:lnTo>
                      <a:pt x="20" y="71"/>
                    </a:lnTo>
                    <a:lnTo>
                      <a:pt x="17" y="71"/>
                    </a:lnTo>
                    <a:lnTo>
                      <a:pt x="15" y="71"/>
                    </a:lnTo>
                    <a:lnTo>
                      <a:pt x="12" y="72"/>
                    </a:lnTo>
                    <a:lnTo>
                      <a:pt x="9" y="72"/>
                    </a:lnTo>
                    <a:lnTo>
                      <a:pt x="7" y="72"/>
                    </a:lnTo>
                    <a:lnTo>
                      <a:pt x="4" y="72"/>
                    </a:lnTo>
                    <a:lnTo>
                      <a:pt x="2" y="74"/>
                    </a:lnTo>
                    <a:lnTo>
                      <a:pt x="0"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1" name="Freeform 87"/>
              <p:cNvSpPr>
                <a:spLocks/>
              </p:cNvSpPr>
              <p:nvPr/>
            </p:nvSpPr>
            <p:spPr bwMode="auto">
              <a:xfrm>
                <a:off x="5163" y="1900"/>
                <a:ext cx="58" cy="41"/>
              </a:xfrm>
              <a:custGeom>
                <a:avLst/>
                <a:gdLst>
                  <a:gd name="T0" fmla="*/ 20 w 114"/>
                  <a:gd name="T1" fmla="*/ 30 h 83"/>
                  <a:gd name="T2" fmla="*/ 23 w 114"/>
                  <a:gd name="T3" fmla="*/ 30 h 83"/>
                  <a:gd name="T4" fmla="*/ 26 w 114"/>
                  <a:gd name="T5" fmla="*/ 28 h 83"/>
                  <a:gd name="T6" fmla="*/ 31 w 114"/>
                  <a:gd name="T7" fmla="*/ 28 h 83"/>
                  <a:gd name="T8" fmla="*/ 38 w 114"/>
                  <a:gd name="T9" fmla="*/ 27 h 83"/>
                  <a:gd name="T10" fmla="*/ 45 w 114"/>
                  <a:gd name="T11" fmla="*/ 27 h 83"/>
                  <a:gd name="T12" fmla="*/ 50 w 114"/>
                  <a:gd name="T13" fmla="*/ 25 h 83"/>
                  <a:gd name="T14" fmla="*/ 53 w 114"/>
                  <a:gd name="T15" fmla="*/ 23 h 83"/>
                  <a:gd name="T16" fmla="*/ 58 w 114"/>
                  <a:gd name="T17" fmla="*/ 23 h 83"/>
                  <a:gd name="T18" fmla="*/ 61 w 114"/>
                  <a:gd name="T19" fmla="*/ 22 h 83"/>
                  <a:gd name="T20" fmla="*/ 65 w 114"/>
                  <a:gd name="T21" fmla="*/ 22 h 83"/>
                  <a:gd name="T22" fmla="*/ 68 w 114"/>
                  <a:gd name="T23" fmla="*/ 20 h 83"/>
                  <a:gd name="T24" fmla="*/ 73 w 114"/>
                  <a:gd name="T25" fmla="*/ 18 h 83"/>
                  <a:gd name="T26" fmla="*/ 76 w 114"/>
                  <a:gd name="T27" fmla="*/ 17 h 83"/>
                  <a:gd name="T28" fmla="*/ 81 w 114"/>
                  <a:gd name="T29" fmla="*/ 17 h 83"/>
                  <a:gd name="T30" fmla="*/ 84 w 114"/>
                  <a:gd name="T31" fmla="*/ 15 h 83"/>
                  <a:gd name="T32" fmla="*/ 88 w 114"/>
                  <a:gd name="T33" fmla="*/ 13 h 83"/>
                  <a:gd name="T34" fmla="*/ 93 w 114"/>
                  <a:gd name="T35" fmla="*/ 12 h 83"/>
                  <a:gd name="T36" fmla="*/ 96 w 114"/>
                  <a:gd name="T37" fmla="*/ 10 h 83"/>
                  <a:gd name="T38" fmla="*/ 99 w 114"/>
                  <a:gd name="T39" fmla="*/ 8 h 83"/>
                  <a:gd name="T40" fmla="*/ 104 w 114"/>
                  <a:gd name="T41" fmla="*/ 5 h 83"/>
                  <a:gd name="T42" fmla="*/ 111 w 114"/>
                  <a:gd name="T43" fmla="*/ 2 h 83"/>
                  <a:gd name="T44" fmla="*/ 108 w 114"/>
                  <a:gd name="T45" fmla="*/ 53 h 83"/>
                  <a:gd name="T46" fmla="*/ 106 w 114"/>
                  <a:gd name="T47" fmla="*/ 53 h 83"/>
                  <a:gd name="T48" fmla="*/ 104 w 114"/>
                  <a:gd name="T49" fmla="*/ 55 h 83"/>
                  <a:gd name="T50" fmla="*/ 101 w 114"/>
                  <a:gd name="T51" fmla="*/ 56 h 83"/>
                  <a:gd name="T52" fmla="*/ 96 w 114"/>
                  <a:gd name="T53" fmla="*/ 58 h 83"/>
                  <a:gd name="T54" fmla="*/ 91 w 114"/>
                  <a:gd name="T55" fmla="*/ 61 h 83"/>
                  <a:gd name="T56" fmla="*/ 86 w 114"/>
                  <a:gd name="T57" fmla="*/ 63 h 83"/>
                  <a:gd name="T58" fmla="*/ 79 w 114"/>
                  <a:gd name="T59" fmla="*/ 66 h 83"/>
                  <a:gd name="T60" fmla="*/ 76 w 114"/>
                  <a:gd name="T61" fmla="*/ 68 h 83"/>
                  <a:gd name="T62" fmla="*/ 73 w 114"/>
                  <a:gd name="T63" fmla="*/ 68 h 83"/>
                  <a:gd name="T64" fmla="*/ 68 w 114"/>
                  <a:gd name="T65" fmla="*/ 70 h 83"/>
                  <a:gd name="T66" fmla="*/ 65 w 114"/>
                  <a:gd name="T67" fmla="*/ 71 h 83"/>
                  <a:gd name="T68" fmla="*/ 60 w 114"/>
                  <a:gd name="T69" fmla="*/ 73 h 83"/>
                  <a:gd name="T70" fmla="*/ 56 w 114"/>
                  <a:gd name="T71" fmla="*/ 75 h 83"/>
                  <a:gd name="T72" fmla="*/ 51 w 114"/>
                  <a:gd name="T73" fmla="*/ 75 h 83"/>
                  <a:gd name="T74" fmla="*/ 46 w 114"/>
                  <a:gd name="T75" fmla="*/ 76 h 83"/>
                  <a:gd name="T76" fmla="*/ 41 w 114"/>
                  <a:gd name="T77" fmla="*/ 78 h 83"/>
                  <a:gd name="T78" fmla="*/ 35 w 114"/>
                  <a:gd name="T79" fmla="*/ 78 h 83"/>
                  <a:gd name="T80" fmla="*/ 30 w 114"/>
                  <a:gd name="T81" fmla="*/ 80 h 83"/>
                  <a:gd name="T82" fmla="*/ 25 w 114"/>
                  <a:gd name="T83" fmla="*/ 80 h 83"/>
                  <a:gd name="T84" fmla="*/ 18 w 114"/>
                  <a:gd name="T85" fmla="*/ 81 h 83"/>
                  <a:gd name="T86" fmla="*/ 12 w 114"/>
                  <a:gd name="T87" fmla="*/ 81 h 83"/>
                  <a:gd name="T88" fmla="*/ 7 w 114"/>
                  <a:gd name="T89" fmla="*/ 81 h 83"/>
                  <a:gd name="T90" fmla="*/ 0 w 114"/>
                  <a:gd name="T91" fmla="*/ 83 h 83"/>
                  <a:gd name="T92" fmla="*/ 20 w 114"/>
                  <a:gd name="T93" fmla="*/ 3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83">
                    <a:moveTo>
                      <a:pt x="20" y="30"/>
                    </a:moveTo>
                    <a:lnTo>
                      <a:pt x="20" y="30"/>
                    </a:lnTo>
                    <a:lnTo>
                      <a:pt x="21" y="30"/>
                    </a:lnTo>
                    <a:lnTo>
                      <a:pt x="23" y="30"/>
                    </a:lnTo>
                    <a:lnTo>
                      <a:pt x="25" y="30"/>
                    </a:lnTo>
                    <a:lnTo>
                      <a:pt x="26" y="28"/>
                    </a:lnTo>
                    <a:lnTo>
                      <a:pt x="30" y="28"/>
                    </a:lnTo>
                    <a:lnTo>
                      <a:pt x="31" y="28"/>
                    </a:lnTo>
                    <a:lnTo>
                      <a:pt x="35" y="28"/>
                    </a:lnTo>
                    <a:lnTo>
                      <a:pt x="38" y="27"/>
                    </a:lnTo>
                    <a:lnTo>
                      <a:pt x="41" y="27"/>
                    </a:lnTo>
                    <a:lnTo>
                      <a:pt x="45" y="27"/>
                    </a:lnTo>
                    <a:lnTo>
                      <a:pt x="48" y="25"/>
                    </a:lnTo>
                    <a:lnTo>
                      <a:pt x="50" y="25"/>
                    </a:lnTo>
                    <a:lnTo>
                      <a:pt x="51" y="25"/>
                    </a:lnTo>
                    <a:lnTo>
                      <a:pt x="53" y="23"/>
                    </a:lnTo>
                    <a:lnTo>
                      <a:pt x="55" y="23"/>
                    </a:lnTo>
                    <a:lnTo>
                      <a:pt x="58" y="23"/>
                    </a:lnTo>
                    <a:lnTo>
                      <a:pt x="60" y="23"/>
                    </a:lnTo>
                    <a:lnTo>
                      <a:pt x="61" y="22"/>
                    </a:lnTo>
                    <a:lnTo>
                      <a:pt x="63" y="22"/>
                    </a:lnTo>
                    <a:lnTo>
                      <a:pt x="65" y="22"/>
                    </a:lnTo>
                    <a:lnTo>
                      <a:pt x="66" y="20"/>
                    </a:lnTo>
                    <a:lnTo>
                      <a:pt x="68" y="20"/>
                    </a:lnTo>
                    <a:lnTo>
                      <a:pt x="71" y="20"/>
                    </a:lnTo>
                    <a:lnTo>
                      <a:pt x="73" y="18"/>
                    </a:lnTo>
                    <a:lnTo>
                      <a:pt x="74" y="18"/>
                    </a:lnTo>
                    <a:lnTo>
                      <a:pt x="76" y="17"/>
                    </a:lnTo>
                    <a:lnTo>
                      <a:pt x="78" y="17"/>
                    </a:lnTo>
                    <a:lnTo>
                      <a:pt x="81" y="17"/>
                    </a:lnTo>
                    <a:lnTo>
                      <a:pt x="83" y="15"/>
                    </a:lnTo>
                    <a:lnTo>
                      <a:pt x="84" y="15"/>
                    </a:lnTo>
                    <a:lnTo>
                      <a:pt x="86" y="15"/>
                    </a:lnTo>
                    <a:lnTo>
                      <a:pt x="88" y="13"/>
                    </a:lnTo>
                    <a:lnTo>
                      <a:pt x="91" y="12"/>
                    </a:lnTo>
                    <a:lnTo>
                      <a:pt x="93" y="12"/>
                    </a:lnTo>
                    <a:lnTo>
                      <a:pt x="94" y="10"/>
                    </a:lnTo>
                    <a:lnTo>
                      <a:pt x="96" y="10"/>
                    </a:lnTo>
                    <a:lnTo>
                      <a:pt x="98" y="8"/>
                    </a:lnTo>
                    <a:lnTo>
                      <a:pt x="99" y="8"/>
                    </a:lnTo>
                    <a:lnTo>
                      <a:pt x="101" y="7"/>
                    </a:lnTo>
                    <a:lnTo>
                      <a:pt x="104" y="5"/>
                    </a:lnTo>
                    <a:lnTo>
                      <a:pt x="108" y="3"/>
                    </a:lnTo>
                    <a:lnTo>
                      <a:pt x="111" y="2"/>
                    </a:lnTo>
                    <a:lnTo>
                      <a:pt x="114" y="0"/>
                    </a:lnTo>
                    <a:lnTo>
                      <a:pt x="108" y="53"/>
                    </a:lnTo>
                    <a:lnTo>
                      <a:pt x="108" y="53"/>
                    </a:lnTo>
                    <a:lnTo>
                      <a:pt x="106" y="53"/>
                    </a:lnTo>
                    <a:lnTo>
                      <a:pt x="104" y="53"/>
                    </a:lnTo>
                    <a:lnTo>
                      <a:pt x="104" y="55"/>
                    </a:lnTo>
                    <a:lnTo>
                      <a:pt x="103" y="55"/>
                    </a:lnTo>
                    <a:lnTo>
                      <a:pt x="101" y="56"/>
                    </a:lnTo>
                    <a:lnTo>
                      <a:pt x="99" y="56"/>
                    </a:lnTo>
                    <a:lnTo>
                      <a:pt x="96" y="58"/>
                    </a:lnTo>
                    <a:lnTo>
                      <a:pt x="94" y="60"/>
                    </a:lnTo>
                    <a:lnTo>
                      <a:pt x="91" y="61"/>
                    </a:lnTo>
                    <a:lnTo>
                      <a:pt x="89" y="61"/>
                    </a:lnTo>
                    <a:lnTo>
                      <a:pt x="86" y="63"/>
                    </a:lnTo>
                    <a:lnTo>
                      <a:pt x="83" y="65"/>
                    </a:lnTo>
                    <a:lnTo>
                      <a:pt x="79" y="66"/>
                    </a:lnTo>
                    <a:lnTo>
                      <a:pt x="78" y="66"/>
                    </a:lnTo>
                    <a:lnTo>
                      <a:pt x="76" y="68"/>
                    </a:lnTo>
                    <a:lnTo>
                      <a:pt x="74" y="68"/>
                    </a:lnTo>
                    <a:lnTo>
                      <a:pt x="73" y="68"/>
                    </a:lnTo>
                    <a:lnTo>
                      <a:pt x="71" y="70"/>
                    </a:lnTo>
                    <a:lnTo>
                      <a:pt x="68" y="70"/>
                    </a:lnTo>
                    <a:lnTo>
                      <a:pt x="66" y="70"/>
                    </a:lnTo>
                    <a:lnTo>
                      <a:pt x="65" y="71"/>
                    </a:lnTo>
                    <a:lnTo>
                      <a:pt x="61" y="71"/>
                    </a:lnTo>
                    <a:lnTo>
                      <a:pt x="60" y="73"/>
                    </a:lnTo>
                    <a:lnTo>
                      <a:pt x="58" y="73"/>
                    </a:lnTo>
                    <a:lnTo>
                      <a:pt x="56" y="75"/>
                    </a:lnTo>
                    <a:lnTo>
                      <a:pt x="53" y="75"/>
                    </a:lnTo>
                    <a:lnTo>
                      <a:pt x="51" y="75"/>
                    </a:lnTo>
                    <a:lnTo>
                      <a:pt x="48" y="75"/>
                    </a:lnTo>
                    <a:lnTo>
                      <a:pt x="46" y="76"/>
                    </a:lnTo>
                    <a:lnTo>
                      <a:pt x="43" y="76"/>
                    </a:lnTo>
                    <a:lnTo>
                      <a:pt x="41" y="78"/>
                    </a:lnTo>
                    <a:lnTo>
                      <a:pt x="38" y="78"/>
                    </a:lnTo>
                    <a:lnTo>
                      <a:pt x="35" y="78"/>
                    </a:lnTo>
                    <a:lnTo>
                      <a:pt x="33" y="78"/>
                    </a:lnTo>
                    <a:lnTo>
                      <a:pt x="30" y="80"/>
                    </a:lnTo>
                    <a:lnTo>
                      <a:pt x="26" y="80"/>
                    </a:lnTo>
                    <a:lnTo>
                      <a:pt x="25" y="80"/>
                    </a:lnTo>
                    <a:lnTo>
                      <a:pt x="21" y="80"/>
                    </a:lnTo>
                    <a:lnTo>
                      <a:pt x="18" y="81"/>
                    </a:lnTo>
                    <a:lnTo>
                      <a:pt x="15" y="81"/>
                    </a:lnTo>
                    <a:lnTo>
                      <a:pt x="12" y="81"/>
                    </a:lnTo>
                    <a:lnTo>
                      <a:pt x="10" y="81"/>
                    </a:lnTo>
                    <a:lnTo>
                      <a:pt x="7" y="81"/>
                    </a:lnTo>
                    <a:lnTo>
                      <a:pt x="3" y="81"/>
                    </a:lnTo>
                    <a:lnTo>
                      <a:pt x="0" y="83"/>
                    </a:lnTo>
                    <a:lnTo>
                      <a:pt x="20" y="30"/>
                    </a:lnTo>
                    <a:lnTo>
                      <a:pt x="2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2" name="Freeform 88"/>
              <p:cNvSpPr>
                <a:spLocks/>
              </p:cNvSpPr>
              <p:nvPr/>
            </p:nvSpPr>
            <p:spPr bwMode="auto">
              <a:xfrm>
                <a:off x="5148" y="1943"/>
                <a:ext cx="67" cy="40"/>
              </a:xfrm>
              <a:custGeom>
                <a:avLst/>
                <a:gdLst>
                  <a:gd name="T0" fmla="*/ 20 w 135"/>
                  <a:gd name="T1" fmla="*/ 27 h 80"/>
                  <a:gd name="T2" fmla="*/ 24 w 135"/>
                  <a:gd name="T3" fmla="*/ 27 h 80"/>
                  <a:gd name="T4" fmla="*/ 27 w 135"/>
                  <a:gd name="T5" fmla="*/ 27 h 80"/>
                  <a:gd name="T6" fmla="*/ 32 w 135"/>
                  <a:gd name="T7" fmla="*/ 27 h 80"/>
                  <a:gd name="T8" fmla="*/ 37 w 135"/>
                  <a:gd name="T9" fmla="*/ 27 h 80"/>
                  <a:gd name="T10" fmla="*/ 40 w 135"/>
                  <a:gd name="T11" fmla="*/ 25 h 80"/>
                  <a:gd name="T12" fmla="*/ 44 w 135"/>
                  <a:gd name="T13" fmla="*/ 25 h 80"/>
                  <a:gd name="T14" fmla="*/ 47 w 135"/>
                  <a:gd name="T15" fmla="*/ 25 h 80"/>
                  <a:gd name="T16" fmla="*/ 52 w 135"/>
                  <a:gd name="T17" fmla="*/ 24 h 80"/>
                  <a:gd name="T18" fmla="*/ 55 w 135"/>
                  <a:gd name="T19" fmla="*/ 24 h 80"/>
                  <a:gd name="T20" fmla="*/ 60 w 135"/>
                  <a:gd name="T21" fmla="*/ 24 h 80"/>
                  <a:gd name="T22" fmla="*/ 63 w 135"/>
                  <a:gd name="T23" fmla="*/ 22 h 80"/>
                  <a:gd name="T24" fmla="*/ 68 w 135"/>
                  <a:gd name="T25" fmla="*/ 22 h 80"/>
                  <a:gd name="T26" fmla="*/ 73 w 135"/>
                  <a:gd name="T27" fmla="*/ 20 h 80"/>
                  <a:gd name="T28" fmla="*/ 77 w 135"/>
                  <a:gd name="T29" fmla="*/ 20 h 80"/>
                  <a:gd name="T30" fmla="*/ 82 w 135"/>
                  <a:gd name="T31" fmla="*/ 19 h 80"/>
                  <a:gd name="T32" fmla="*/ 87 w 135"/>
                  <a:gd name="T33" fmla="*/ 17 h 80"/>
                  <a:gd name="T34" fmla="*/ 92 w 135"/>
                  <a:gd name="T35" fmla="*/ 15 h 80"/>
                  <a:gd name="T36" fmla="*/ 97 w 135"/>
                  <a:gd name="T37" fmla="*/ 15 h 80"/>
                  <a:gd name="T38" fmla="*/ 102 w 135"/>
                  <a:gd name="T39" fmla="*/ 14 h 80"/>
                  <a:gd name="T40" fmla="*/ 106 w 135"/>
                  <a:gd name="T41" fmla="*/ 12 h 80"/>
                  <a:gd name="T42" fmla="*/ 111 w 135"/>
                  <a:gd name="T43" fmla="*/ 10 h 80"/>
                  <a:gd name="T44" fmla="*/ 118 w 135"/>
                  <a:gd name="T45" fmla="*/ 9 h 80"/>
                  <a:gd name="T46" fmla="*/ 123 w 135"/>
                  <a:gd name="T47" fmla="*/ 7 h 80"/>
                  <a:gd name="T48" fmla="*/ 128 w 135"/>
                  <a:gd name="T49" fmla="*/ 4 h 80"/>
                  <a:gd name="T50" fmla="*/ 133 w 135"/>
                  <a:gd name="T51" fmla="*/ 2 h 80"/>
                  <a:gd name="T52" fmla="*/ 135 w 135"/>
                  <a:gd name="T53" fmla="*/ 2 h 80"/>
                  <a:gd name="T54" fmla="*/ 133 w 135"/>
                  <a:gd name="T55" fmla="*/ 5 h 80"/>
                  <a:gd name="T56" fmla="*/ 131 w 135"/>
                  <a:gd name="T57" fmla="*/ 9 h 80"/>
                  <a:gd name="T58" fmla="*/ 128 w 135"/>
                  <a:gd name="T59" fmla="*/ 15 h 80"/>
                  <a:gd name="T60" fmla="*/ 123 w 135"/>
                  <a:gd name="T61" fmla="*/ 20 h 80"/>
                  <a:gd name="T62" fmla="*/ 120 w 135"/>
                  <a:gd name="T63" fmla="*/ 25 h 80"/>
                  <a:gd name="T64" fmla="*/ 115 w 135"/>
                  <a:gd name="T65" fmla="*/ 30 h 80"/>
                  <a:gd name="T66" fmla="*/ 110 w 135"/>
                  <a:gd name="T67" fmla="*/ 35 h 80"/>
                  <a:gd name="T68" fmla="*/ 105 w 135"/>
                  <a:gd name="T69" fmla="*/ 37 h 80"/>
                  <a:gd name="T70" fmla="*/ 102 w 135"/>
                  <a:gd name="T71" fmla="*/ 40 h 80"/>
                  <a:gd name="T72" fmla="*/ 97 w 135"/>
                  <a:gd name="T73" fmla="*/ 43 h 80"/>
                  <a:gd name="T74" fmla="*/ 90 w 135"/>
                  <a:gd name="T75" fmla="*/ 47 h 80"/>
                  <a:gd name="T76" fmla="*/ 85 w 135"/>
                  <a:gd name="T77" fmla="*/ 52 h 80"/>
                  <a:gd name="T78" fmla="*/ 78 w 135"/>
                  <a:gd name="T79" fmla="*/ 55 h 80"/>
                  <a:gd name="T80" fmla="*/ 73 w 135"/>
                  <a:gd name="T81" fmla="*/ 58 h 80"/>
                  <a:gd name="T82" fmla="*/ 70 w 135"/>
                  <a:gd name="T83" fmla="*/ 60 h 80"/>
                  <a:gd name="T84" fmla="*/ 67 w 135"/>
                  <a:gd name="T85" fmla="*/ 62 h 80"/>
                  <a:gd name="T86" fmla="*/ 63 w 135"/>
                  <a:gd name="T87" fmla="*/ 63 h 80"/>
                  <a:gd name="T88" fmla="*/ 58 w 135"/>
                  <a:gd name="T89" fmla="*/ 65 h 80"/>
                  <a:gd name="T90" fmla="*/ 55 w 135"/>
                  <a:gd name="T91" fmla="*/ 67 h 80"/>
                  <a:gd name="T92" fmla="*/ 52 w 135"/>
                  <a:gd name="T93" fmla="*/ 68 h 80"/>
                  <a:gd name="T94" fmla="*/ 47 w 135"/>
                  <a:gd name="T95" fmla="*/ 70 h 80"/>
                  <a:gd name="T96" fmla="*/ 44 w 135"/>
                  <a:gd name="T97" fmla="*/ 72 h 80"/>
                  <a:gd name="T98" fmla="*/ 39 w 135"/>
                  <a:gd name="T99" fmla="*/ 73 h 80"/>
                  <a:gd name="T100" fmla="*/ 35 w 135"/>
                  <a:gd name="T101" fmla="*/ 73 h 80"/>
                  <a:gd name="T102" fmla="*/ 30 w 135"/>
                  <a:gd name="T103" fmla="*/ 75 h 80"/>
                  <a:gd name="T104" fmla="*/ 25 w 135"/>
                  <a:gd name="T105" fmla="*/ 77 h 80"/>
                  <a:gd name="T106" fmla="*/ 20 w 135"/>
                  <a:gd name="T107" fmla="*/ 77 h 80"/>
                  <a:gd name="T108" fmla="*/ 17 w 135"/>
                  <a:gd name="T109" fmla="*/ 78 h 80"/>
                  <a:gd name="T110" fmla="*/ 12 w 135"/>
                  <a:gd name="T111" fmla="*/ 78 h 80"/>
                  <a:gd name="T112" fmla="*/ 7 w 135"/>
                  <a:gd name="T113" fmla="*/ 78 h 80"/>
                  <a:gd name="T114" fmla="*/ 2 w 135"/>
                  <a:gd name="T115" fmla="*/ 78 h 80"/>
                  <a:gd name="T116" fmla="*/ 20 w 135"/>
                  <a:gd name="T117"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80">
                    <a:moveTo>
                      <a:pt x="20" y="27"/>
                    </a:moveTo>
                    <a:lnTo>
                      <a:pt x="20" y="27"/>
                    </a:lnTo>
                    <a:lnTo>
                      <a:pt x="22" y="27"/>
                    </a:lnTo>
                    <a:lnTo>
                      <a:pt x="24" y="27"/>
                    </a:lnTo>
                    <a:lnTo>
                      <a:pt x="25" y="27"/>
                    </a:lnTo>
                    <a:lnTo>
                      <a:pt x="27" y="27"/>
                    </a:lnTo>
                    <a:lnTo>
                      <a:pt x="30" y="27"/>
                    </a:lnTo>
                    <a:lnTo>
                      <a:pt x="32" y="27"/>
                    </a:lnTo>
                    <a:lnTo>
                      <a:pt x="35" y="27"/>
                    </a:lnTo>
                    <a:lnTo>
                      <a:pt x="37" y="27"/>
                    </a:lnTo>
                    <a:lnTo>
                      <a:pt x="39" y="25"/>
                    </a:lnTo>
                    <a:lnTo>
                      <a:pt x="40" y="25"/>
                    </a:lnTo>
                    <a:lnTo>
                      <a:pt x="42" y="25"/>
                    </a:lnTo>
                    <a:lnTo>
                      <a:pt x="44" y="25"/>
                    </a:lnTo>
                    <a:lnTo>
                      <a:pt x="45" y="25"/>
                    </a:lnTo>
                    <a:lnTo>
                      <a:pt x="47" y="25"/>
                    </a:lnTo>
                    <a:lnTo>
                      <a:pt x="49" y="25"/>
                    </a:lnTo>
                    <a:lnTo>
                      <a:pt x="52" y="24"/>
                    </a:lnTo>
                    <a:lnTo>
                      <a:pt x="53" y="24"/>
                    </a:lnTo>
                    <a:lnTo>
                      <a:pt x="55" y="24"/>
                    </a:lnTo>
                    <a:lnTo>
                      <a:pt x="57" y="24"/>
                    </a:lnTo>
                    <a:lnTo>
                      <a:pt x="60" y="24"/>
                    </a:lnTo>
                    <a:lnTo>
                      <a:pt x="62" y="22"/>
                    </a:lnTo>
                    <a:lnTo>
                      <a:pt x="63" y="22"/>
                    </a:lnTo>
                    <a:lnTo>
                      <a:pt x="65" y="22"/>
                    </a:lnTo>
                    <a:lnTo>
                      <a:pt x="68" y="22"/>
                    </a:lnTo>
                    <a:lnTo>
                      <a:pt x="70" y="20"/>
                    </a:lnTo>
                    <a:lnTo>
                      <a:pt x="73" y="20"/>
                    </a:lnTo>
                    <a:lnTo>
                      <a:pt x="75" y="20"/>
                    </a:lnTo>
                    <a:lnTo>
                      <a:pt x="77" y="20"/>
                    </a:lnTo>
                    <a:lnTo>
                      <a:pt x="80" y="19"/>
                    </a:lnTo>
                    <a:lnTo>
                      <a:pt x="82" y="19"/>
                    </a:lnTo>
                    <a:lnTo>
                      <a:pt x="85" y="19"/>
                    </a:lnTo>
                    <a:lnTo>
                      <a:pt x="87" y="17"/>
                    </a:lnTo>
                    <a:lnTo>
                      <a:pt x="90" y="17"/>
                    </a:lnTo>
                    <a:lnTo>
                      <a:pt x="92" y="15"/>
                    </a:lnTo>
                    <a:lnTo>
                      <a:pt x="95" y="15"/>
                    </a:lnTo>
                    <a:lnTo>
                      <a:pt x="97" y="15"/>
                    </a:lnTo>
                    <a:lnTo>
                      <a:pt x="100" y="14"/>
                    </a:lnTo>
                    <a:lnTo>
                      <a:pt x="102" y="14"/>
                    </a:lnTo>
                    <a:lnTo>
                      <a:pt x="105" y="12"/>
                    </a:lnTo>
                    <a:lnTo>
                      <a:pt x="106" y="12"/>
                    </a:lnTo>
                    <a:lnTo>
                      <a:pt x="110" y="10"/>
                    </a:lnTo>
                    <a:lnTo>
                      <a:pt x="111" y="10"/>
                    </a:lnTo>
                    <a:lnTo>
                      <a:pt x="115" y="9"/>
                    </a:lnTo>
                    <a:lnTo>
                      <a:pt x="118" y="9"/>
                    </a:lnTo>
                    <a:lnTo>
                      <a:pt x="120" y="7"/>
                    </a:lnTo>
                    <a:lnTo>
                      <a:pt x="123" y="7"/>
                    </a:lnTo>
                    <a:lnTo>
                      <a:pt x="125" y="5"/>
                    </a:lnTo>
                    <a:lnTo>
                      <a:pt x="128" y="4"/>
                    </a:lnTo>
                    <a:lnTo>
                      <a:pt x="130" y="4"/>
                    </a:lnTo>
                    <a:lnTo>
                      <a:pt x="133" y="2"/>
                    </a:lnTo>
                    <a:lnTo>
                      <a:pt x="135" y="0"/>
                    </a:lnTo>
                    <a:lnTo>
                      <a:pt x="135" y="2"/>
                    </a:lnTo>
                    <a:lnTo>
                      <a:pt x="135" y="4"/>
                    </a:lnTo>
                    <a:lnTo>
                      <a:pt x="133" y="5"/>
                    </a:lnTo>
                    <a:lnTo>
                      <a:pt x="131" y="7"/>
                    </a:lnTo>
                    <a:lnTo>
                      <a:pt x="131" y="9"/>
                    </a:lnTo>
                    <a:lnTo>
                      <a:pt x="130" y="12"/>
                    </a:lnTo>
                    <a:lnTo>
                      <a:pt x="128" y="15"/>
                    </a:lnTo>
                    <a:lnTo>
                      <a:pt x="126" y="17"/>
                    </a:lnTo>
                    <a:lnTo>
                      <a:pt x="123" y="20"/>
                    </a:lnTo>
                    <a:lnTo>
                      <a:pt x="121" y="24"/>
                    </a:lnTo>
                    <a:lnTo>
                      <a:pt x="120" y="25"/>
                    </a:lnTo>
                    <a:lnTo>
                      <a:pt x="116" y="28"/>
                    </a:lnTo>
                    <a:lnTo>
                      <a:pt x="115" y="30"/>
                    </a:lnTo>
                    <a:lnTo>
                      <a:pt x="111" y="33"/>
                    </a:lnTo>
                    <a:lnTo>
                      <a:pt x="110" y="35"/>
                    </a:lnTo>
                    <a:lnTo>
                      <a:pt x="106" y="35"/>
                    </a:lnTo>
                    <a:lnTo>
                      <a:pt x="105" y="37"/>
                    </a:lnTo>
                    <a:lnTo>
                      <a:pt x="103" y="38"/>
                    </a:lnTo>
                    <a:lnTo>
                      <a:pt x="102" y="40"/>
                    </a:lnTo>
                    <a:lnTo>
                      <a:pt x="98" y="42"/>
                    </a:lnTo>
                    <a:lnTo>
                      <a:pt x="97" y="43"/>
                    </a:lnTo>
                    <a:lnTo>
                      <a:pt x="93" y="45"/>
                    </a:lnTo>
                    <a:lnTo>
                      <a:pt x="90" y="47"/>
                    </a:lnTo>
                    <a:lnTo>
                      <a:pt x="88" y="48"/>
                    </a:lnTo>
                    <a:lnTo>
                      <a:pt x="85" y="52"/>
                    </a:lnTo>
                    <a:lnTo>
                      <a:pt x="82" y="53"/>
                    </a:lnTo>
                    <a:lnTo>
                      <a:pt x="78" y="55"/>
                    </a:lnTo>
                    <a:lnTo>
                      <a:pt x="75" y="57"/>
                    </a:lnTo>
                    <a:lnTo>
                      <a:pt x="73" y="58"/>
                    </a:lnTo>
                    <a:lnTo>
                      <a:pt x="72" y="58"/>
                    </a:lnTo>
                    <a:lnTo>
                      <a:pt x="70" y="60"/>
                    </a:lnTo>
                    <a:lnTo>
                      <a:pt x="68" y="60"/>
                    </a:lnTo>
                    <a:lnTo>
                      <a:pt x="67" y="62"/>
                    </a:lnTo>
                    <a:lnTo>
                      <a:pt x="65" y="62"/>
                    </a:lnTo>
                    <a:lnTo>
                      <a:pt x="63" y="63"/>
                    </a:lnTo>
                    <a:lnTo>
                      <a:pt x="60" y="65"/>
                    </a:lnTo>
                    <a:lnTo>
                      <a:pt x="58" y="65"/>
                    </a:lnTo>
                    <a:lnTo>
                      <a:pt x="57" y="65"/>
                    </a:lnTo>
                    <a:lnTo>
                      <a:pt x="55" y="67"/>
                    </a:lnTo>
                    <a:lnTo>
                      <a:pt x="53" y="68"/>
                    </a:lnTo>
                    <a:lnTo>
                      <a:pt x="52" y="68"/>
                    </a:lnTo>
                    <a:lnTo>
                      <a:pt x="49" y="68"/>
                    </a:lnTo>
                    <a:lnTo>
                      <a:pt x="47" y="70"/>
                    </a:lnTo>
                    <a:lnTo>
                      <a:pt x="45" y="70"/>
                    </a:lnTo>
                    <a:lnTo>
                      <a:pt x="44" y="72"/>
                    </a:lnTo>
                    <a:lnTo>
                      <a:pt x="40" y="72"/>
                    </a:lnTo>
                    <a:lnTo>
                      <a:pt x="39" y="73"/>
                    </a:lnTo>
                    <a:lnTo>
                      <a:pt x="37" y="73"/>
                    </a:lnTo>
                    <a:lnTo>
                      <a:pt x="35" y="73"/>
                    </a:lnTo>
                    <a:lnTo>
                      <a:pt x="32" y="75"/>
                    </a:lnTo>
                    <a:lnTo>
                      <a:pt x="30" y="75"/>
                    </a:lnTo>
                    <a:lnTo>
                      <a:pt x="27" y="77"/>
                    </a:lnTo>
                    <a:lnTo>
                      <a:pt x="25" y="77"/>
                    </a:lnTo>
                    <a:lnTo>
                      <a:pt x="24" y="77"/>
                    </a:lnTo>
                    <a:lnTo>
                      <a:pt x="20" y="77"/>
                    </a:lnTo>
                    <a:lnTo>
                      <a:pt x="19" y="78"/>
                    </a:lnTo>
                    <a:lnTo>
                      <a:pt x="17" y="78"/>
                    </a:lnTo>
                    <a:lnTo>
                      <a:pt x="14" y="78"/>
                    </a:lnTo>
                    <a:lnTo>
                      <a:pt x="12" y="78"/>
                    </a:lnTo>
                    <a:lnTo>
                      <a:pt x="9" y="78"/>
                    </a:lnTo>
                    <a:lnTo>
                      <a:pt x="7" y="78"/>
                    </a:lnTo>
                    <a:lnTo>
                      <a:pt x="4" y="78"/>
                    </a:lnTo>
                    <a:lnTo>
                      <a:pt x="2" y="78"/>
                    </a:lnTo>
                    <a:lnTo>
                      <a:pt x="0" y="80"/>
                    </a:lnTo>
                    <a:lnTo>
                      <a:pt x="20" y="27"/>
                    </a:lnTo>
                    <a:lnTo>
                      <a:pt x="2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3617" name="Group 193"/>
              <p:cNvGrpSpPr>
                <a:grpSpLocks/>
              </p:cNvGrpSpPr>
              <p:nvPr/>
            </p:nvGrpSpPr>
            <p:grpSpPr bwMode="auto">
              <a:xfrm flipH="1">
                <a:off x="4952" y="2000"/>
                <a:ext cx="200" cy="669"/>
                <a:chOff x="5074" y="1966"/>
                <a:chExt cx="200" cy="669"/>
              </a:xfrm>
            </p:grpSpPr>
            <p:sp>
              <p:nvSpPr>
                <p:cNvPr id="103475" name="Freeform 51"/>
                <p:cNvSpPr>
                  <a:spLocks/>
                </p:cNvSpPr>
                <p:nvPr/>
              </p:nvSpPr>
              <p:spPr bwMode="auto">
                <a:xfrm>
                  <a:off x="5169" y="2459"/>
                  <a:ext cx="97" cy="162"/>
                </a:xfrm>
                <a:custGeom>
                  <a:avLst/>
                  <a:gdLst>
                    <a:gd name="T0" fmla="*/ 0 w 193"/>
                    <a:gd name="T1" fmla="*/ 1 h 324"/>
                    <a:gd name="T2" fmla="*/ 13 w 193"/>
                    <a:gd name="T3" fmla="*/ 165 h 324"/>
                    <a:gd name="T4" fmla="*/ 61 w 193"/>
                    <a:gd name="T5" fmla="*/ 252 h 324"/>
                    <a:gd name="T6" fmla="*/ 122 w 193"/>
                    <a:gd name="T7" fmla="*/ 300 h 324"/>
                    <a:gd name="T8" fmla="*/ 152 w 193"/>
                    <a:gd name="T9" fmla="*/ 324 h 324"/>
                    <a:gd name="T10" fmla="*/ 193 w 193"/>
                    <a:gd name="T11" fmla="*/ 265 h 324"/>
                    <a:gd name="T12" fmla="*/ 92 w 193"/>
                    <a:gd name="T13" fmla="*/ 132 h 324"/>
                    <a:gd name="T14" fmla="*/ 92 w 193"/>
                    <a:gd name="T15" fmla="*/ 0 h 324"/>
                    <a:gd name="T16" fmla="*/ 0 w 193"/>
                    <a:gd name="T17" fmla="*/ 1 h 324"/>
                    <a:gd name="T18" fmla="*/ 0 w 193"/>
                    <a:gd name="T19" fmla="*/ 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324">
                      <a:moveTo>
                        <a:pt x="0" y="1"/>
                      </a:moveTo>
                      <a:lnTo>
                        <a:pt x="13" y="165"/>
                      </a:lnTo>
                      <a:lnTo>
                        <a:pt x="61" y="252"/>
                      </a:lnTo>
                      <a:lnTo>
                        <a:pt x="122" y="300"/>
                      </a:lnTo>
                      <a:lnTo>
                        <a:pt x="152" y="324"/>
                      </a:lnTo>
                      <a:lnTo>
                        <a:pt x="193" y="265"/>
                      </a:lnTo>
                      <a:lnTo>
                        <a:pt x="92" y="132"/>
                      </a:lnTo>
                      <a:lnTo>
                        <a:pt x="92" y="0"/>
                      </a:lnTo>
                      <a:lnTo>
                        <a:pt x="0" y="1"/>
                      </a:lnTo>
                      <a:lnTo>
                        <a:pt x="0" y="1"/>
                      </a:lnTo>
                      <a:close/>
                    </a:path>
                  </a:pathLst>
                </a:custGeom>
                <a:solidFill>
                  <a:srgbClr val="F5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6" name="Freeform 52"/>
                <p:cNvSpPr>
                  <a:spLocks/>
                </p:cNvSpPr>
                <p:nvPr/>
              </p:nvSpPr>
              <p:spPr bwMode="auto">
                <a:xfrm>
                  <a:off x="5145" y="2370"/>
                  <a:ext cx="65" cy="90"/>
                </a:xfrm>
                <a:custGeom>
                  <a:avLst/>
                  <a:gdLst>
                    <a:gd name="T0" fmla="*/ 0 w 129"/>
                    <a:gd name="T1" fmla="*/ 13 h 181"/>
                    <a:gd name="T2" fmla="*/ 51 w 129"/>
                    <a:gd name="T3" fmla="*/ 123 h 181"/>
                    <a:gd name="T4" fmla="*/ 48 w 129"/>
                    <a:gd name="T5" fmla="*/ 181 h 181"/>
                    <a:gd name="T6" fmla="*/ 129 w 129"/>
                    <a:gd name="T7" fmla="*/ 168 h 181"/>
                    <a:gd name="T8" fmla="*/ 124 w 129"/>
                    <a:gd name="T9" fmla="*/ 83 h 181"/>
                    <a:gd name="T10" fmla="*/ 101 w 129"/>
                    <a:gd name="T11" fmla="*/ 0 h 181"/>
                    <a:gd name="T12" fmla="*/ 0 w 129"/>
                    <a:gd name="T13" fmla="*/ 13 h 181"/>
                    <a:gd name="T14" fmla="*/ 0 w 129"/>
                    <a:gd name="T15" fmla="*/ 13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81">
                      <a:moveTo>
                        <a:pt x="0" y="13"/>
                      </a:moveTo>
                      <a:lnTo>
                        <a:pt x="51" y="123"/>
                      </a:lnTo>
                      <a:lnTo>
                        <a:pt x="48" y="181"/>
                      </a:lnTo>
                      <a:lnTo>
                        <a:pt x="129" y="168"/>
                      </a:lnTo>
                      <a:lnTo>
                        <a:pt x="124" y="83"/>
                      </a:lnTo>
                      <a:lnTo>
                        <a:pt x="101" y="0"/>
                      </a:lnTo>
                      <a:lnTo>
                        <a:pt x="0" y="13"/>
                      </a:lnTo>
                      <a:lnTo>
                        <a:pt x="0" y="13"/>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7" name="Freeform 53"/>
                <p:cNvSpPr>
                  <a:spLocks/>
                </p:cNvSpPr>
                <p:nvPr/>
              </p:nvSpPr>
              <p:spPr bwMode="auto">
                <a:xfrm>
                  <a:off x="5104" y="2230"/>
                  <a:ext cx="105" cy="157"/>
                </a:xfrm>
                <a:custGeom>
                  <a:avLst/>
                  <a:gdLst>
                    <a:gd name="T0" fmla="*/ 49 w 210"/>
                    <a:gd name="T1" fmla="*/ 313 h 313"/>
                    <a:gd name="T2" fmla="*/ 0 w 210"/>
                    <a:gd name="T3" fmla="*/ 30 h 313"/>
                    <a:gd name="T4" fmla="*/ 89 w 210"/>
                    <a:gd name="T5" fmla="*/ 0 h 313"/>
                    <a:gd name="T6" fmla="*/ 170 w 210"/>
                    <a:gd name="T7" fmla="*/ 0 h 313"/>
                    <a:gd name="T8" fmla="*/ 210 w 210"/>
                    <a:gd name="T9" fmla="*/ 264 h 313"/>
                    <a:gd name="T10" fmla="*/ 116 w 210"/>
                    <a:gd name="T11" fmla="*/ 278 h 313"/>
                    <a:gd name="T12" fmla="*/ 49 w 210"/>
                    <a:gd name="T13" fmla="*/ 313 h 313"/>
                    <a:gd name="T14" fmla="*/ 49 w 210"/>
                    <a:gd name="T15" fmla="*/ 313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313">
                      <a:moveTo>
                        <a:pt x="49" y="313"/>
                      </a:moveTo>
                      <a:lnTo>
                        <a:pt x="0" y="30"/>
                      </a:lnTo>
                      <a:lnTo>
                        <a:pt x="89" y="0"/>
                      </a:lnTo>
                      <a:lnTo>
                        <a:pt x="170" y="0"/>
                      </a:lnTo>
                      <a:lnTo>
                        <a:pt x="210" y="264"/>
                      </a:lnTo>
                      <a:lnTo>
                        <a:pt x="116" y="278"/>
                      </a:lnTo>
                      <a:lnTo>
                        <a:pt x="49" y="313"/>
                      </a:lnTo>
                      <a:lnTo>
                        <a:pt x="49" y="313"/>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1" name="Freeform 57"/>
                <p:cNvSpPr>
                  <a:spLocks/>
                </p:cNvSpPr>
                <p:nvPr/>
              </p:nvSpPr>
              <p:spPr bwMode="auto">
                <a:xfrm>
                  <a:off x="5091" y="1984"/>
                  <a:ext cx="106" cy="262"/>
                </a:xfrm>
                <a:custGeom>
                  <a:avLst/>
                  <a:gdLst>
                    <a:gd name="T0" fmla="*/ 43 w 212"/>
                    <a:gd name="T1" fmla="*/ 402 h 523"/>
                    <a:gd name="T2" fmla="*/ 0 w 212"/>
                    <a:gd name="T3" fmla="*/ 8 h 523"/>
                    <a:gd name="T4" fmla="*/ 55 w 212"/>
                    <a:gd name="T5" fmla="*/ 0 h 523"/>
                    <a:gd name="T6" fmla="*/ 96 w 212"/>
                    <a:gd name="T7" fmla="*/ 212 h 523"/>
                    <a:gd name="T8" fmla="*/ 165 w 212"/>
                    <a:gd name="T9" fmla="*/ 369 h 523"/>
                    <a:gd name="T10" fmla="*/ 190 w 212"/>
                    <a:gd name="T11" fmla="*/ 396 h 523"/>
                    <a:gd name="T12" fmla="*/ 212 w 212"/>
                    <a:gd name="T13" fmla="*/ 517 h 523"/>
                    <a:gd name="T14" fmla="*/ 109 w 212"/>
                    <a:gd name="T15" fmla="*/ 505 h 523"/>
                    <a:gd name="T16" fmla="*/ 38 w 212"/>
                    <a:gd name="T17" fmla="*/ 523 h 523"/>
                    <a:gd name="T18" fmla="*/ 8 w 212"/>
                    <a:gd name="T19" fmla="*/ 414 h 523"/>
                    <a:gd name="T20" fmla="*/ 43 w 212"/>
                    <a:gd name="T21" fmla="*/ 402 h 523"/>
                    <a:gd name="T22" fmla="*/ 43 w 212"/>
                    <a:gd name="T23" fmla="*/ 40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523">
                      <a:moveTo>
                        <a:pt x="43" y="402"/>
                      </a:moveTo>
                      <a:lnTo>
                        <a:pt x="0" y="8"/>
                      </a:lnTo>
                      <a:lnTo>
                        <a:pt x="55" y="0"/>
                      </a:lnTo>
                      <a:lnTo>
                        <a:pt x="96" y="212"/>
                      </a:lnTo>
                      <a:lnTo>
                        <a:pt x="165" y="369"/>
                      </a:lnTo>
                      <a:lnTo>
                        <a:pt x="190" y="396"/>
                      </a:lnTo>
                      <a:lnTo>
                        <a:pt x="212" y="517"/>
                      </a:lnTo>
                      <a:lnTo>
                        <a:pt x="109" y="505"/>
                      </a:lnTo>
                      <a:lnTo>
                        <a:pt x="38" y="523"/>
                      </a:lnTo>
                      <a:lnTo>
                        <a:pt x="8" y="414"/>
                      </a:lnTo>
                      <a:lnTo>
                        <a:pt x="43" y="402"/>
                      </a:lnTo>
                      <a:lnTo>
                        <a:pt x="43" y="40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9" name="Freeform 65"/>
                <p:cNvSpPr>
                  <a:spLocks/>
                </p:cNvSpPr>
                <p:nvPr/>
              </p:nvSpPr>
              <p:spPr bwMode="auto">
                <a:xfrm>
                  <a:off x="5074" y="1966"/>
                  <a:ext cx="111" cy="220"/>
                </a:xfrm>
                <a:custGeom>
                  <a:avLst/>
                  <a:gdLst>
                    <a:gd name="T0" fmla="*/ 48 w 222"/>
                    <a:gd name="T1" fmla="*/ 439 h 439"/>
                    <a:gd name="T2" fmla="*/ 60 w 222"/>
                    <a:gd name="T3" fmla="*/ 64 h 439"/>
                    <a:gd name="T4" fmla="*/ 116 w 222"/>
                    <a:gd name="T5" fmla="*/ 288 h 439"/>
                    <a:gd name="T6" fmla="*/ 119 w 222"/>
                    <a:gd name="T7" fmla="*/ 293 h 439"/>
                    <a:gd name="T8" fmla="*/ 123 w 222"/>
                    <a:gd name="T9" fmla="*/ 298 h 439"/>
                    <a:gd name="T10" fmla="*/ 126 w 222"/>
                    <a:gd name="T11" fmla="*/ 305 h 439"/>
                    <a:gd name="T12" fmla="*/ 128 w 222"/>
                    <a:gd name="T13" fmla="*/ 308 h 439"/>
                    <a:gd name="T14" fmla="*/ 131 w 222"/>
                    <a:gd name="T15" fmla="*/ 311 h 439"/>
                    <a:gd name="T16" fmla="*/ 133 w 222"/>
                    <a:gd name="T17" fmla="*/ 315 h 439"/>
                    <a:gd name="T18" fmla="*/ 134 w 222"/>
                    <a:gd name="T19" fmla="*/ 320 h 439"/>
                    <a:gd name="T20" fmla="*/ 136 w 222"/>
                    <a:gd name="T21" fmla="*/ 323 h 439"/>
                    <a:gd name="T22" fmla="*/ 138 w 222"/>
                    <a:gd name="T23" fmla="*/ 328 h 439"/>
                    <a:gd name="T24" fmla="*/ 139 w 222"/>
                    <a:gd name="T25" fmla="*/ 331 h 439"/>
                    <a:gd name="T26" fmla="*/ 141 w 222"/>
                    <a:gd name="T27" fmla="*/ 336 h 439"/>
                    <a:gd name="T28" fmla="*/ 143 w 222"/>
                    <a:gd name="T29" fmla="*/ 341 h 439"/>
                    <a:gd name="T30" fmla="*/ 144 w 222"/>
                    <a:gd name="T31" fmla="*/ 346 h 439"/>
                    <a:gd name="T32" fmla="*/ 146 w 222"/>
                    <a:gd name="T33" fmla="*/ 350 h 439"/>
                    <a:gd name="T34" fmla="*/ 147 w 222"/>
                    <a:gd name="T35" fmla="*/ 355 h 439"/>
                    <a:gd name="T36" fmla="*/ 149 w 222"/>
                    <a:gd name="T37" fmla="*/ 359 h 439"/>
                    <a:gd name="T38" fmla="*/ 151 w 222"/>
                    <a:gd name="T39" fmla="*/ 364 h 439"/>
                    <a:gd name="T40" fmla="*/ 151 w 222"/>
                    <a:gd name="T41" fmla="*/ 368 h 439"/>
                    <a:gd name="T42" fmla="*/ 152 w 222"/>
                    <a:gd name="T43" fmla="*/ 373 h 439"/>
                    <a:gd name="T44" fmla="*/ 154 w 222"/>
                    <a:gd name="T45" fmla="*/ 378 h 439"/>
                    <a:gd name="T46" fmla="*/ 156 w 222"/>
                    <a:gd name="T47" fmla="*/ 381 h 439"/>
                    <a:gd name="T48" fmla="*/ 156 w 222"/>
                    <a:gd name="T49" fmla="*/ 386 h 439"/>
                    <a:gd name="T50" fmla="*/ 157 w 222"/>
                    <a:gd name="T51" fmla="*/ 391 h 439"/>
                    <a:gd name="T52" fmla="*/ 157 w 222"/>
                    <a:gd name="T53" fmla="*/ 394 h 439"/>
                    <a:gd name="T54" fmla="*/ 159 w 222"/>
                    <a:gd name="T55" fmla="*/ 399 h 439"/>
                    <a:gd name="T56" fmla="*/ 159 w 222"/>
                    <a:gd name="T57" fmla="*/ 403 h 439"/>
                    <a:gd name="T58" fmla="*/ 159 w 222"/>
                    <a:gd name="T59" fmla="*/ 408 h 439"/>
                    <a:gd name="T60" fmla="*/ 159 w 222"/>
                    <a:gd name="T61" fmla="*/ 411 h 439"/>
                    <a:gd name="T62" fmla="*/ 161 w 222"/>
                    <a:gd name="T63" fmla="*/ 414 h 439"/>
                    <a:gd name="T64" fmla="*/ 222 w 222"/>
                    <a:gd name="T65" fmla="*/ 403 h 439"/>
                    <a:gd name="T66" fmla="*/ 222 w 222"/>
                    <a:gd name="T67" fmla="*/ 401 h 439"/>
                    <a:gd name="T68" fmla="*/ 220 w 222"/>
                    <a:gd name="T69" fmla="*/ 398 h 439"/>
                    <a:gd name="T70" fmla="*/ 219 w 222"/>
                    <a:gd name="T71" fmla="*/ 391 h 439"/>
                    <a:gd name="T72" fmla="*/ 217 w 222"/>
                    <a:gd name="T73" fmla="*/ 386 h 439"/>
                    <a:gd name="T74" fmla="*/ 215 w 222"/>
                    <a:gd name="T75" fmla="*/ 381 h 439"/>
                    <a:gd name="T76" fmla="*/ 214 w 222"/>
                    <a:gd name="T77" fmla="*/ 378 h 439"/>
                    <a:gd name="T78" fmla="*/ 214 w 222"/>
                    <a:gd name="T79" fmla="*/ 373 h 439"/>
                    <a:gd name="T80" fmla="*/ 212 w 222"/>
                    <a:gd name="T81" fmla="*/ 369 h 439"/>
                    <a:gd name="T82" fmla="*/ 210 w 222"/>
                    <a:gd name="T83" fmla="*/ 364 h 439"/>
                    <a:gd name="T84" fmla="*/ 209 w 222"/>
                    <a:gd name="T85" fmla="*/ 358 h 439"/>
                    <a:gd name="T86" fmla="*/ 207 w 222"/>
                    <a:gd name="T87" fmla="*/ 353 h 439"/>
                    <a:gd name="T88" fmla="*/ 205 w 222"/>
                    <a:gd name="T89" fmla="*/ 348 h 439"/>
                    <a:gd name="T90" fmla="*/ 202 w 222"/>
                    <a:gd name="T91" fmla="*/ 343 h 439"/>
                    <a:gd name="T92" fmla="*/ 200 w 222"/>
                    <a:gd name="T93" fmla="*/ 338 h 439"/>
                    <a:gd name="T94" fmla="*/ 199 w 222"/>
                    <a:gd name="T95" fmla="*/ 331 h 439"/>
                    <a:gd name="T96" fmla="*/ 197 w 222"/>
                    <a:gd name="T97" fmla="*/ 326 h 439"/>
                    <a:gd name="T98" fmla="*/ 194 w 222"/>
                    <a:gd name="T99" fmla="*/ 321 h 439"/>
                    <a:gd name="T100" fmla="*/ 192 w 222"/>
                    <a:gd name="T101" fmla="*/ 315 h 439"/>
                    <a:gd name="T102" fmla="*/ 189 w 222"/>
                    <a:gd name="T103" fmla="*/ 310 h 439"/>
                    <a:gd name="T104" fmla="*/ 187 w 222"/>
                    <a:gd name="T105" fmla="*/ 305 h 439"/>
                    <a:gd name="T106" fmla="*/ 184 w 222"/>
                    <a:gd name="T107" fmla="*/ 300 h 439"/>
                    <a:gd name="T108" fmla="*/ 181 w 222"/>
                    <a:gd name="T109" fmla="*/ 295 h 439"/>
                    <a:gd name="T110" fmla="*/ 179 w 222"/>
                    <a:gd name="T111" fmla="*/ 290 h 439"/>
                    <a:gd name="T112" fmla="*/ 176 w 222"/>
                    <a:gd name="T113" fmla="*/ 285 h 439"/>
                    <a:gd name="T114" fmla="*/ 172 w 222"/>
                    <a:gd name="T115" fmla="*/ 282 h 439"/>
                    <a:gd name="T116" fmla="*/ 169 w 222"/>
                    <a:gd name="T117" fmla="*/ 278 h 439"/>
                    <a:gd name="T118" fmla="*/ 167 w 222"/>
                    <a:gd name="T119" fmla="*/ 275 h 439"/>
                    <a:gd name="T120" fmla="*/ 129 w 222"/>
                    <a:gd name="T121" fmla="*/ 0 h 439"/>
                    <a:gd name="T122" fmla="*/ 0 w 222"/>
                    <a:gd name="T123" fmla="*/ 11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439">
                      <a:moveTo>
                        <a:pt x="0" y="11"/>
                      </a:moveTo>
                      <a:lnTo>
                        <a:pt x="48" y="439"/>
                      </a:lnTo>
                      <a:lnTo>
                        <a:pt x="103" y="429"/>
                      </a:lnTo>
                      <a:lnTo>
                        <a:pt x="60" y="64"/>
                      </a:lnTo>
                      <a:lnTo>
                        <a:pt x="86" y="59"/>
                      </a:lnTo>
                      <a:lnTo>
                        <a:pt x="116" y="288"/>
                      </a:lnTo>
                      <a:lnTo>
                        <a:pt x="118" y="290"/>
                      </a:lnTo>
                      <a:lnTo>
                        <a:pt x="119" y="293"/>
                      </a:lnTo>
                      <a:lnTo>
                        <a:pt x="121" y="295"/>
                      </a:lnTo>
                      <a:lnTo>
                        <a:pt x="123" y="298"/>
                      </a:lnTo>
                      <a:lnTo>
                        <a:pt x="124" y="301"/>
                      </a:lnTo>
                      <a:lnTo>
                        <a:pt x="126" y="305"/>
                      </a:lnTo>
                      <a:lnTo>
                        <a:pt x="128" y="306"/>
                      </a:lnTo>
                      <a:lnTo>
                        <a:pt x="128" y="308"/>
                      </a:lnTo>
                      <a:lnTo>
                        <a:pt x="129" y="310"/>
                      </a:lnTo>
                      <a:lnTo>
                        <a:pt x="131" y="311"/>
                      </a:lnTo>
                      <a:lnTo>
                        <a:pt x="131" y="313"/>
                      </a:lnTo>
                      <a:lnTo>
                        <a:pt x="133" y="315"/>
                      </a:lnTo>
                      <a:lnTo>
                        <a:pt x="133" y="318"/>
                      </a:lnTo>
                      <a:lnTo>
                        <a:pt x="134" y="320"/>
                      </a:lnTo>
                      <a:lnTo>
                        <a:pt x="134" y="321"/>
                      </a:lnTo>
                      <a:lnTo>
                        <a:pt x="136" y="323"/>
                      </a:lnTo>
                      <a:lnTo>
                        <a:pt x="136" y="325"/>
                      </a:lnTo>
                      <a:lnTo>
                        <a:pt x="138" y="328"/>
                      </a:lnTo>
                      <a:lnTo>
                        <a:pt x="138" y="330"/>
                      </a:lnTo>
                      <a:lnTo>
                        <a:pt x="139" y="331"/>
                      </a:lnTo>
                      <a:lnTo>
                        <a:pt x="139" y="335"/>
                      </a:lnTo>
                      <a:lnTo>
                        <a:pt x="141" y="336"/>
                      </a:lnTo>
                      <a:lnTo>
                        <a:pt x="141" y="338"/>
                      </a:lnTo>
                      <a:lnTo>
                        <a:pt x="143" y="341"/>
                      </a:lnTo>
                      <a:lnTo>
                        <a:pt x="144" y="343"/>
                      </a:lnTo>
                      <a:lnTo>
                        <a:pt x="144" y="346"/>
                      </a:lnTo>
                      <a:lnTo>
                        <a:pt x="144" y="348"/>
                      </a:lnTo>
                      <a:lnTo>
                        <a:pt x="146" y="350"/>
                      </a:lnTo>
                      <a:lnTo>
                        <a:pt x="146" y="351"/>
                      </a:lnTo>
                      <a:lnTo>
                        <a:pt x="147" y="355"/>
                      </a:lnTo>
                      <a:lnTo>
                        <a:pt x="147" y="356"/>
                      </a:lnTo>
                      <a:lnTo>
                        <a:pt x="149" y="359"/>
                      </a:lnTo>
                      <a:lnTo>
                        <a:pt x="149" y="361"/>
                      </a:lnTo>
                      <a:lnTo>
                        <a:pt x="151" y="364"/>
                      </a:lnTo>
                      <a:lnTo>
                        <a:pt x="151" y="366"/>
                      </a:lnTo>
                      <a:lnTo>
                        <a:pt x="151" y="368"/>
                      </a:lnTo>
                      <a:lnTo>
                        <a:pt x="152" y="369"/>
                      </a:lnTo>
                      <a:lnTo>
                        <a:pt x="152" y="373"/>
                      </a:lnTo>
                      <a:lnTo>
                        <a:pt x="152" y="374"/>
                      </a:lnTo>
                      <a:lnTo>
                        <a:pt x="154" y="378"/>
                      </a:lnTo>
                      <a:lnTo>
                        <a:pt x="154" y="379"/>
                      </a:lnTo>
                      <a:lnTo>
                        <a:pt x="156" y="381"/>
                      </a:lnTo>
                      <a:lnTo>
                        <a:pt x="156" y="384"/>
                      </a:lnTo>
                      <a:lnTo>
                        <a:pt x="156" y="386"/>
                      </a:lnTo>
                      <a:lnTo>
                        <a:pt x="156" y="388"/>
                      </a:lnTo>
                      <a:lnTo>
                        <a:pt x="157" y="391"/>
                      </a:lnTo>
                      <a:lnTo>
                        <a:pt x="157" y="393"/>
                      </a:lnTo>
                      <a:lnTo>
                        <a:pt x="157" y="394"/>
                      </a:lnTo>
                      <a:lnTo>
                        <a:pt x="157" y="396"/>
                      </a:lnTo>
                      <a:lnTo>
                        <a:pt x="159" y="399"/>
                      </a:lnTo>
                      <a:lnTo>
                        <a:pt x="159" y="401"/>
                      </a:lnTo>
                      <a:lnTo>
                        <a:pt x="159" y="403"/>
                      </a:lnTo>
                      <a:lnTo>
                        <a:pt x="159" y="404"/>
                      </a:lnTo>
                      <a:lnTo>
                        <a:pt x="159" y="408"/>
                      </a:lnTo>
                      <a:lnTo>
                        <a:pt x="159" y="409"/>
                      </a:lnTo>
                      <a:lnTo>
                        <a:pt x="159" y="411"/>
                      </a:lnTo>
                      <a:lnTo>
                        <a:pt x="159" y="413"/>
                      </a:lnTo>
                      <a:lnTo>
                        <a:pt x="161" y="414"/>
                      </a:lnTo>
                      <a:lnTo>
                        <a:pt x="222" y="404"/>
                      </a:lnTo>
                      <a:lnTo>
                        <a:pt x="222" y="403"/>
                      </a:lnTo>
                      <a:lnTo>
                        <a:pt x="222" y="403"/>
                      </a:lnTo>
                      <a:lnTo>
                        <a:pt x="222" y="401"/>
                      </a:lnTo>
                      <a:lnTo>
                        <a:pt x="220" y="399"/>
                      </a:lnTo>
                      <a:lnTo>
                        <a:pt x="220" y="398"/>
                      </a:lnTo>
                      <a:lnTo>
                        <a:pt x="220" y="394"/>
                      </a:lnTo>
                      <a:lnTo>
                        <a:pt x="219" y="391"/>
                      </a:lnTo>
                      <a:lnTo>
                        <a:pt x="217" y="388"/>
                      </a:lnTo>
                      <a:lnTo>
                        <a:pt x="217" y="386"/>
                      </a:lnTo>
                      <a:lnTo>
                        <a:pt x="217" y="384"/>
                      </a:lnTo>
                      <a:lnTo>
                        <a:pt x="215" y="381"/>
                      </a:lnTo>
                      <a:lnTo>
                        <a:pt x="215" y="379"/>
                      </a:lnTo>
                      <a:lnTo>
                        <a:pt x="214" y="378"/>
                      </a:lnTo>
                      <a:lnTo>
                        <a:pt x="214" y="376"/>
                      </a:lnTo>
                      <a:lnTo>
                        <a:pt x="214" y="373"/>
                      </a:lnTo>
                      <a:lnTo>
                        <a:pt x="212" y="371"/>
                      </a:lnTo>
                      <a:lnTo>
                        <a:pt x="212" y="369"/>
                      </a:lnTo>
                      <a:lnTo>
                        <a:pt x="210" y="366"/>
                      </a:lnTo>
                      <a:lnTo>
                        <a:pt x="210" y="364"/>
                      </a:lnTo>
                      <a:lnTo>
                        <a:pt x="209" y="361"/>
                      </a:lnTo>
                      <a:lnTo>
                        <a:pt x="209" y="358"/>
                      </a:lnTo>
                      <a:lnTo>
                        <a:pt x="207" y="356"/>
                      </a:lnTo>
                      <a:lnTo>
                        <a:pt x="207" y="353"/>
                      </a:lnTo>
                      <a:lnTo>
                        <a:pt x="205" y="351"/>
                      </a:lnTo>
                      <a:lnTo>
                        <a:pt x="205" y="348"/>
                      </a:lnTo>
                      <a:lnTo>
                        <a:pt x="204" y="346"/>
                      </a:lnTo>
                      <a:lnTo>
                        <a:pt x="202" y="343"/>
                      </a:lnTo>
                      <a:lnTo>
                        <a:pt x="202" y="340"/>
                      </a:lnTo>
                      <a:lnTo>
                        <a:pt x="200" y="338"/>
                      </a:lnTo>
                      <a:lnTo>
                        <a:pt x="200" y="335"/>
                      </a:lnTo>
                      <a:lnTo>
                        <a:pt x="199" y="331"/>
                      </a:lnTo>
                      <a:lnTo>
                        <a:pt x="197" y="330"/>
                      </a:lnTo>
                      <a:lnTo>
                        <a:pt x="197" y="326"/>
                      </a:lnTo>
                      <a:lnTo>
                        <a:pt x="196" y="323"/>
                      </a:lnTo>
                      <a:lnTo>
                        <a:pt x="194" y="321"/>
                      </a:lnTo>
                      <a:lnTo>
                        <a:pt x="192" y="318"/>
                      </a:lnTo>
                      <a:lnTo>
                        <a:pt x="192" y="315"/>
                      </a:lnTo>
                      <a:lnTo>
                        <a:pt x="191" y="313"/>
                      </a:lnTo>
                      <a:lnTo>
                        <a:pt x="189" y="310"/>
                      </a:lnTo>
                      <a:lnTo>
                        <a:pt x="189" y="308"/>
                      </a:lnTo>
                      <a:lnTo>
                        <a:pt x="187" y="305"/>
                      </a:lnTo>
                      <a:lnTo>
                        <a:pt x="186" y="301"/>
                      </a:lnTo>
                      <a:lnTo>
                        <a:pt x="184" y="300"/>
                      </a:lnTo>
                      <a:lnTo>
                        <a:pt x="182" y="296"/>
                      </a:lnTo>
                      <a:lnTo>
                        <a:pt x="181" y="295"/>
                      </a:lnTo>
                      <a:lnTo>
                        <a:pt x="181" y="293"/>
                      </a:lnTo>
                      <a:lnTo>
                        <a:pt x="179" y="290"/>
                      </a:lnTo>
                      <a:lnTo>
                        <a:pt x="177" y="288"/>
                      </a:lnTo>
                      <a:lnTo>
                        <a:pt x="176" y="285"/>
                      </a:lnTo>
                      <a:lnTo>
                        <a:pt x="174" y="283"/>
                      </a:lnTo>
                      <a:lnTo>
                        <a:pt x="172" y="282"/>
                      </a:lnTo>
                      <a:lnTo>
                        <a:pt x="172" y="280"/>
                      </a:lnTo>
                      <a:lnTo>
                        <a:pt x="169" y="278"/>
                      </a:lnTo>
                      <a:lnTo>
                        <a:pt x="169" y="275"/>
                      </a:lnTo>
                      <a:lnTo>
                        <a:pt x="167" y="275"/>
                      </a:lnTo>
                      <a:lnTo>
                        <a:pt x="166" y="273"/>
                      </a:lnTo>
                      <a:lnTo>
                        <a:pt x="129" y="0"/>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0" name="Freeform 66"/>
                <p:cNvSpPr>
                  <a:spLocks/>
                </p:cNvSpPr>
                <p:nvPr/>
              </p:nvSpPr>
              <p:spPr bwMode="auto">
                <a:xfrm>
                  <a:off x="5084" y="2162"/>
                  <a:ext cx="114" cy="55"/>
                </a:xfrm>
                <a:custGeom>
                  <a:avLst/>
                  <a:gdLst>
                    <a:gd name="T0" fmla="*/ 2 w 229"/>
                    <a:gd name="T1" fmla="*/ 53 h 109"/>
                    <a:gd name="T2" fmla="*/ 5 w 229"/>
                    <a:gd name="T3" fmla="*/ 50 h 109"/>
                    <a:gd name="T4" fmla="*/ 10 w 229"/>
                    <a:gd name="T5" fmla="*/ 45 h 109"/>
                    <a:gd name="T6" fmla="*/ 13 w 229"/>
                    <a:gd name="T7" fmla="*/ 41 h 109"/>
                    <a:gd name="T8" fmla="*/ 18 w 229"/>
                    <a:gd name="T9" fmla="*/ 38 h 109"/>
                    <a:gd name="T10" fmla="*/ 21 w 229"/>
                    <a:gd name="T11" fmla="*/ 35 h 109"/>
                    <a:gd name="T12" fmla="*/ 25 w 229"/>
                    <a:gd name="T13" fmla="*/ 33 h 109"/>
                    <a:gd name="T14" fmla="*/ 31 w 229"/>
                    <a:gd name="T15" fmla="*/ 30 h 109"/>
                    <a:gd name="T16" fmla="*/ 36 w 229"/>
                    <a:gd name="T17" fmla="*/ 27 h 109"/>
                    <a:gd name="T18" fmla="*/ 41 w 229"/>
                    <a:gd name="T19" fmla="*/ 23 h 109"/>
                    <a:gd name="T20" fmla="*/ 48 w 229"/>
                    <a:gd name="T21" fmla="*/ 20 h 109"/>
                    <a:gd name="T22" fmla="*/ 55 w 229"/>
                    <a:gd name="T23" fmla="*/ 17 h 109"/>
                    <a:gd name="T24" fmla="*/ 63 w 229"/>
                    <a:gd name="T25" fmla="*/ 15 h 109"/>
                    <a:gd name="T26" fmla="*/ 70 w 229"/>
                    <a:gd name="T27" fmla="*/ 12 h 109"/>
                    <a:gd name="T28" fmla="*/ 78 w 229"/>
                    <a:gd name="T29" fmla="*/ 10 h 109"/>
                    <a:gd name="T30" fmla="*/ 86 w 229"/>
                    <a:gd name="T31" fmla="*/ 7 h 109"/>
                    <a:gd name="T32" fmla="*/ 96 w 229"/>
                    <a:gd name="T33" fmla="*/ 5 h 109"/>
                    <a:gd name="T34" fmla="*/ 104 w 229"/>
                    <a:gd name="T35" fmla="*/ 3 h 109"/>
                    <a:gd name="T36" fmla="*/ 116 w 229"/>
                    <a:gd name="T37" fmla="*/ 2 h 109"/>
                    <a:gd name="T38" fmla="*/ 126 w 229"/>
                    <a:gd name="T39" fmla="*/ 2 h 109"/>
                    <a:gd name="T40" fmla="*/ 137 w 229"/>
                    <a:gd name="T41" fmla="*/ 0 h 109"/>
                    <a:gd name="T42" fmla="*/ 149 w 229"/>
                    <a:gd name="T43" fmla="*/ 0 h 109"/>
                    <a:gd name="T44" fmla="*/ 161 w 229"/>
                    <a:gd name="T45" fmla="*/ 0 h 109"/>
                    <a:gd name="T46" fmla="*/ 174 w 229"/>
                    <a:gd name="T47" fmla="*/ 2 h 109"/>
                    <a:gd name="T48" fmla="*/ 187 w 229"/>
                    <a:gd name="T49" fmla="*/ 3 h 109"/>
                    <a:gd name="T50" fmla="*/ 202 w 229"/>
                    <a:gd name="T51" fmla="*/ 5 h 109"/>
                    <a:gd name="T52" fmla="*/ 217 w 229"/>
                    <a:gd name="T53" fmla="*/ 7 h 109"/>
                    <a:gd name="T54" fmla="*/ 229 w 229"/>
                    <a:gd name="T55" fmla="*/ 73 h 109"/>
                    <a:gd name="T56" fmla="*/ 227 w 229"/>
                    <a:gd name="T57" fmla="*/ 73 h 109"/>
                    <a:gd name="T58" fmla="*/ 224 w 229"/>
                    <a:gd name="T59" fmla="*/ 71 h 109"/>
                    <a:gd name="T60" fmla="*/ 220 w 229"/>
                    <a:gd name="T61" fmla="*/ 70 h 109"/>
                    <a:gd name="T62" fmla="*/ 217 w 229"/>
                    <a:gd name="T63" fmla="*/ 70 h 109"/>
                    <a:gd name="T64" fmla="*/ 214 w 229"/>
                    <a:gd name="T65" fmla="*/ 68 h 109"/>
                    <a:gd name="T66" fmla="*/ 209 w 229"/>
                    <a:gd name="T67" fmla="*/ 68 h 109"/>
                    <a:gd name="T68" fmla="*/ 204 w 229"/>
                    <a:gd name="T69" fmla="*/ 66 h 109"/>
                    <a:gd name="T70" fmla="*/ 199 w 229"/>
                    <a:gd name="T71" fmla="*/ 65 h 109"/>
                    <a:gd name="T72" fmla="*/ 194 w 229"/>
                    <a:gd name="T73" fmla="*/ 65 h 109"/>
                    <a:gd name="T74" fmla="*/ 187 w 229"/>
                    <a:gd name="T75" fmla="*/ 63 h 109"/>
                    <a:gd name="T76" fmla="*/ 180 w 229"/>
                    <a:gd name="T77" fmla="*/ 63 h 109"/>
                    <a:gd name="T78" fmla="*/ 174 w 229"/>
                    <a:gd name="T79" fmla="*/ 61 h 109"/>
                    <a:gd name="T80" fmla="*/ 167 w 229"/>
                    <a:gd name="T81" fmla="*/ 61 h 109"/>
                    <a:gd name="T82" fmla="*/ 161 w 229"/>
                    <a:gd name="T83" fmla="*/ 61 h 109"/>
                    <a:gd name="T84" fmla="*/ 152 w 229"/>
                    <a:gd name="T85" fmla="*/ 61 h 109"/>
                    <a:gd name="T86" fmla="*/ 144 w 229"/>
                    <a:gd name="T87" fmla="*/ 61 h 109"/>
                    <a:gd name="T88" fmla="*/ 136 w 229"/>
                    <a:gd name="T89" fmla="*/ 61 h 109"/>
                    <a:gd name="T90" fmla="*/ 127 w 229"/>
                    <a:gd name="T91" fmla="*/ 63 h 109"/>
                    <a:gd name="T92" fmla="*/ 119 w 229"/>
                    <a:gd name="T93" fmla="*/ 63 h 109"/>
                    <a:gd name="T94" fmla="*/ 111 w 229"/>
                    <a:gd name="T95" fmla="*/ 66 h 109"/>
                    <a:gd name="T96" fmla="*/ 103 w 229"/>
                    <a:gd name="T97" fmla="*/ 68 h 109"/>
                    <a:gd name="T98" fmla="*/ 93 w 229"/>
                    <a:gd name="T99" fmla="*/ 70 h 109"/>
                    <a:gd name="T100" fmla="*/ 84 w 229"/>
                    <a:gd name="T101" fmla="*/ 73 h 109"/>
                    <a:gd name="T102" fmla="*/ 74 w 229"/>
                    <a:gd name="T103" fmla="*/ 76 h 109"/>
                    <a:gd name="T104" fmla="*/ 66 w 229"/>
                    <a:gd name="T105" fmla="*/ 80 h 109"/>
                    <a:gd name="T106" fmla="*/ 58 w 229"/>
                    <a:gd name="T107" fmla="*/ 85 h 109"/>
                    <a:gd name="T108" fmla="*/ 48 w 229"/>
                    <a:gd name="T109" fmla="*/ 90 h 109"/>
                    <a:gd name="T110" fmla="*/ 38 w 229"/>
                    <a:gd name="T111" fmla="*/ 96 h 109"/>
                    <a:gd name="T112" fmla="*/ 30 w 229"/>
                    <a:gd name="T113" fmla="*/ 101 h 109"/>
                    <a:gd name="T114" fmla="*/ 21 w 229"/>
                    <a:gd name="T115" fmla="*/ 109 h 109"/>
                    <a:gd name="T116" fmla="*/ 0 w 229"/>
                    <a:gd name="T117"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109">
                      <a:moveTo>
                        <a:pt x="0" y="55"/>
                      </a:moveTo>
                      <a:lnTo>
                        <a:pt x="2" y="53"/>
                      </a:lnTo>
                      <a:lnTo>
                        <a:pt x="3" y="51"/>
                      </a:lnTo>
                      <a:lnTo>
                        <a:pt x="5" y="50"/>
                      </a:lnTo>
                      <a:lnTo>
                        <a:pt x="7" y="48"/>
                      </a:lnTo>
                      <a:lnTo>
                        <a:pt x="10" y="45"/>
                      </a:lnTo>
                      <a:lnTo>
                        <a:pt x="13" y="43"/>
                      </a:lnTo>
                      <a:lnTo>
                        <a:pt x="13" y="41"/>
                      </a:lnTo>
                      <a:lnTo>
                        <a:pt x="17" y="40"/>
                      </a:lnTo>
                      <a:lnTo>
                        <a:pt x="18" y="38"/>
                      </a:lnTo>
                      <a:lnTo>
                        <a:pt x="20" y="36"/>
                      </a:lnTo>
                      <a:lnTo>
                        <a:pt x="21" y="35"/>
                      </a:lnTo>
                      <a:lnTo>
                        <a:pt x="23" y="33"/>
                      </a:lnTo>
                      <a:lnTo>
                        <a:pt x="25" y="33"/>
                      </a:lnTo>
                      <a:lnTo>
                        <a:pt x="28" y="31"/>
                      </a:lnTo>
                      <a:lnTo>
                        <a:pt x="31" y="30"/>
                      </a:lnTo>
                      <a:lnTo>
                        <a:pt x="33" y="28"/>
                      </a:lnTo>
                      <a:lnTo>
                        <a:pt x="36" y="27"/>
                      </a:lnTo>
                      <a:lnTo>
                        <a:pt x="40" y="25"/>
                      </a:lnTo>
                      <a:lnTo>
                        <a:pt x="41" y="23"/>
                      </a:lnTo>
                      <a:lnTo>
                        <a:pt x="45" y="22"/>
                      </a:lnTo>
                      <a:lnTo>
                        <a:pt x="48" y="20"/>
                      </a:lnTo>
                      <a:lnTo>
                        <a:pt x="51" y="20"/>
                      </a:lnTo>
                      <a:lnTo>
                        <a:pt x="55" y="17"/>
                      </a:lnTo>
                      <a:lnTo>
                        <a:pt x="58" y="17"/>
                      </a:lnTo>
                      <a:lnTo>
                        <a:pt x="63" y="15"/>
                      </a:lnTo>
                      <a:lnTo>
                        <a:pt x="66" y="13"/>
                      </a:lnTo>
                      <a:lnTo>
                        <a:pt x="70" y="12"/>
                      </a:lnTo>
                      <a:lnTo>
                        <a:pt x="73" y="10"/>
                      </a:lnTo>
                      <a:lnTo>
                        <a:pt x="78" y="10"/>
                      </a:lnTo>
                      <a:lnTo>
                        <a:pt x="83" y="8"/>
                      </a:lnTo>
                      <a:lnTo>
                        <a:pt x="86" y="7"/>
                      </a:lnTo>
                      <a:lnTo>
                        <a:pt x="91" y="7"/>
                      </a:lnTo>
                      <a:lnTo>
                        <a:pt x="96" y="5"/>
                      </a:lnTo>
                      <a:lnTo>
                        <a:pt x="99" y="5"/>
                      </a:lnTo>
                      <a:lnTo>
                        <a:pt x="104" y="3"/>
                      </a:lnTo>
                      <a:lnTo>
                        <a:pt x="109" y="3"/>
                      </a:lnTo>
                      <a:lnTo>
                        <a:pt x="116" y="2"/>
                      </a:lnTo>
                      <a:lnTo>
                        <a:pt x="121" y="2"/>
                      </a:lnTo>
                      <a:lnTo>
                        <a:pt x="126" y="2"/>
                      </a:lnTo>
                      <a:lnTo>
                        <a:pt x="131" y="2"/>
                      </a:lnTo>
                      <a:lnTo>
                        <a:pt x="137" y="0"/>
                      </a:lnTo>
                      <a:lnTo>
                        <a:pt x="142" y="0"/>
                      </a:lnTo>
                      <a:lnTo>
                        <a:pt x="149" y="0"/>
                      </a:lnTo>
                      <a:lnTo>
                        <a:pt x="154" y="0"/>
                      </a:lnTo>
                      <a:lnTo>
                        <a:pt x="161" y="0"/>
                      </a:lnTo>
                      <a:lnTo>
                        <a:pt x="167" y="2"/>
                      </a:lnTo>
                      <a:lnTo>
                        <a:pt x="174" y="2"/>
                      </a:lnTo>
                      <a:lnTo>
                        <a:pt x="180" y="2"/>
                      </a:lnTo>
                      <a:lnTo>
                        <a:pt x="187" y="3"/>
                      </a:lnTo>
                      <a:lnTo>
                        <a:pt x="195" y="3"/>
                      </a:lnTo>
                      <a:lnTo>
                        <a:pt x="202" y="5"/>
                      </a:lnTo>
                      <a:lnTo>
                        <a:pt x="209" y="7"/>
                      </a:lnTo>
                      <a:lnTo>
                        <a:pt x="217" y="7"/>
                      </a:lnTo>
                      <a:lnTo>
                        <a:pt x="224" y="10"/>
                      </a:lnTo>
                      <a:lnTo>
                        <a:pt x="229" y="73"/>
                      </a:lnTo>
                      <a:lnTo>
                        <a:pt x="229" y="73"/>
                      </a:lnTo>
                      <a:lnTo>
                        <a:pt x="227" y="73"/>
                      </a:lnTo>
                      <a:lnTo>
                        <a:pt x="225" y="71"/>
                      </a:lnTo>
                      <a:lnTo>
                        <a:pt x="224" y="71"/>
                      </a:lnTo>
                      <a:lnTo>
                        <a:pt x="222" y="71"/>
                      </a:lnTo>
                      <a:lnTo>
                        <a:pt x="220" y="70"/>
                      </a:lnTo>
                      <a:lnTo>
                        <a:pt x="219" y="70"/>
                      </a:lnTo>
                      <a:lnTo>
                        <a:pt x="217" y="70"/>
                      </a:lnTo>
                      <a:lnTo>
                        <a:pt x="215" y="68"/>
                      </a:lnTo>
                      <a:lnTo>
                        <a:pt x="214" y="68"/>
                      </a:lnTo>
                      <a:lnTo>
                        <a:pt x="212" y="68"/>
                      </a:lnTo>
                      <a:lnTo>
                        <a:pt x="209" y="68"/>
                      </a:lnTo>
                      <a:lnTo>
                        <a:pt x="207" y="66"/>
                      </a:lnTo>
                      <a:lnTo>
                        <a:pt x="204" y="66"/>
                      </a:lnTo>
                      <a:lnTo>
                        <a:pt x="202" y="66"/>
                      </a:lnTo>
                      <a:lnTo>
                        <a:pt x="199" y="65"/>
                      </a:lnTo>
                      <a:lnTo>
                        <a:pt x="195" y="65"/>
                      </a:lnTo>
                      <a:lnTo>
                        <a:pt x="194" y="65"/>
                      </a:lnTo>
                      <a:lnTo>
                        <a:pt x="190" y="63"/>
                      </a:lnTo>
                      <a:lnTo>
                        <a:pt x="187" y="63"/>
                      </a:lnTo>
                      <a:lnTo>
                        <a:pt x="184" y="63"/>
                      </a:lnTo>
                      <a:lnTo>
                        <a:pt x="180" y="63"/>
                      </a:lnTo>
                      <a:lnTo>
                        <a:pt x="177" y="63"/>
                      </a:lnTo>
                      <a:lnTo>
                        <a:pt x="174" y="61"/>
                      </a:lnTo>
                      <a:lnTo>
                        <a:pt x="171" y="61"/>
                      </a:lnTo>
                      <a:lnTo>
                        <a:pt x="167" y="61"/>
                      </a:lnTo>
                      <a:lnTo>
                        <a:pt x="164" y="61"/>
                      </a:lnTo>
                      <a:lnTo>
                        <a:pt x="161" y="61"/>
                      </a:lnTo>
                      <a:lnTo>
                        <a:pt x="156" y="61"/>
                      </a:lnTo>
                      <a:lnTo>
                        <a:pt x="152" y="61"/>
                      </a:lnTo>
                      <a:lnTo>
                        <a:pt x="149" y="61"/>
                      </a:lnTo>
                      <a:lnTo>
                        <a:pt x="144" y="61"/>
                      </a:lnTo>
                      <a:lnTo>
                        <a:pt x="141" y="61"/>
                      </a:lnTo>
                      <a:lnTo>
                        <a:pt x="136" y="61"/>
                      </a:lnTo>
                      <a:lnTo>
                        <a:pt x="132" y="63"/>
                      </a:lnTo>
                      <a:lnTo>
                        <a:pt x="127" y="63"/>
                      </a:lnTo>
                      <a:lnTo>
                        <a:pt x="124" y="63"/>
                      </a:lnTo>
                      <a:lnTo>
                        <a:pt x="119" y="63"/>
                      </a:lnTo>
                      <a:lnTo>
                        <a:pt x="116" y="65"/>
                      </a:lnTo>
                      <a:lnTo>
                        <a:pt x="111" y="66"/>
                      </a:lnTo>
                      <a:lnTo>
                        <a:pt x="106" y="66"/>
                      </a:lnTo>
                      <a:lnTo>
                        <a:pt x="103" y="68"/>
                      </a:lnTo>
                      <a:lnTo>
                        <a:pt x="98" y="68"/>
                      </a:lnTo>
                      <a:lnTo>
                        <a:pt x="93" y="70"/>
                      </a:lnTo>
                      <a:lnTo>
                        <a:pt x="89" y="71"/>
                      </a:lnTo>
                      <a:lnTo>
                        <a:pt x="84" y="73"/>
                      </a:lnTo>
                      <a:lnTo>
                        <a:pt x="79" y="75"/>
                      </a:lnTo>
                      <a:lnTo>
                        <a:pt x="74" y="76"/>
                      </a:lnTo>
                      <a:lnTo>
                        <a:pt x="71" y="78"/>
                      </a:lnTo>
                      <a:lnTo>
                        <a:pt x="66" y="80"/>
                      </a:lnTo>
                      <a:lnTo>
                        <a:pt x="61" y="83"/>
                      </a:lnTo>
                      <a:lnTo>
                        <a:pt x="58" y="85"/>
                      </a:lnTo>
                      <a:lnTo>
                        <a:pt x="53" y="86"/>
                      </a:lnTo>
                      <a:lnTo>
                        <a:pt x="48" y="90"/>
                      </a:lnTo>
                      <a:lnTo>
                        <a:pt x="43" y="93"/>
                      </a:lnTo>
                      <a:lnTo>
                        <a:pt x="38" y="96"/>
                      </a:lnTo>
                      <a:lnTo>
                        <a:pt x="35" y="98"/>
                      </a:lnTo>
                      <a:lnTo>
                        <a:pt x="30" y="101"/>
                      </a:lnTo>
                      <a:lnTo>
                        <a:pt x="25" y="104"/>
                      </a:lnTo>
                      <a:lnTo>
                        <a:pt x="21" y="109"/>
                      </a:lnTo>
                      <a:lnTo>
                        <a:pt x="0"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1" name="Freeform 67"/>
                <p:cNvSpPr>
                  <a:spLocks/>
                </p:cNvSpPr>
                <p:nvPr/>
              </p:nvSpPr>
              <p:spPr bwMode="auto">
                <a:xfrm>
                  <a:off x="5084" y="2179"/>
                  <a:ext cx="59" cy="221"/>
                </a:xfrm>
                <a:custGeom>
                  <a:avLst/>
                  <a:gdLst>
                    <a:gd name="T0" fmla="*/ 0 w 118"/>
                    <a:gd name="T1" fmla="*/ 20 h 443"/>
                    <a:gd name="T2" fmla="*/ 63 w 118"/>
                    <a:gd name="T3" fmla="*/ 443 h 443"/>
                    <a:gd name="T4" fmla="*/ 118 w 118"/>
                    <a:gd name="T5" fmla="*/ 420 h 443"/>
                    <a:gd name="T6" fmla="*/ 53 w 118"/>
                    <a:gd name="T7" fmla="*/ 0 h 443"/>
                    <a:gd name="T8" fmla="*/ 0 w 118"/>
                    <a:gd name="T9" fmla="*/ 20 h 443"/>
                    <a:gd name="T10" fmla="*/ 0 w 118"/>
                    <a:gd name="T11" fmla="*/ 20 h 443"/>
                  </a:gdLst>
                  <a:ahLst/>
                  <a:cxnLst>
                    <a:cxn ang="0">
                      <a:pos x="T0" y="T1"/>
                    </a:cxn>
                    <a:cxn ang="0">
                      <a:pos x="T2" y="T3"/>
                    </a:cxn>
                    <a:cxn ang="0">
                      <a:pos x="T4" y="T5"/>
                    </a:cxn>
                    <a:cxn ang="0">
                      <a:pos x="T6" y="T7"/>
                    </a:cxn>
                    <a:cxn ang="0">
                      <a:pos x="T8" y="T9"/>
                    </a:cxn>
                    <a:cxn ang="0">
                      <a:pos x="T10" y="T11"/>
                    </a:cxn>
                  </a:cxnLst>
                  <a:rect l="0" t="0" r="r" b="b"/>
                  <a:pathLst>
                    <a:path w="118" h="443">
                      <a:moveTo>
                        <a:pt x="0" y="20"/>
                      </a:moveTo>
                      <a:lnTo>
                        <a:pt x="63" y="443"/>
                      </a:lnTo>
                      <a:lnTo>
                        <a:pt x="118" y="420"/>
                      </a:lnTo>
                      <a:lnTo>
                        <a:pt x="53" y="0"/>
                      </a:lnTo>
                      <a:lnTo>
                        <a:pt x="0" y="2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2" name="Freeform 68"/>
                <p:cNvSpPr>
                  <a:spLocks/>
                </p:cNvSpPr>
                <p:nvPr/>
              </p:nvSpPr>
              <p:spPr bwMode="auto">
                <a:xfrm>
                  <a:off x="5168" y="2167"/>
                  <a:ext cx="63" cy="212"/>
                </a:xfrm>
                <a:custGeom>
                  <a:avLst/>
                  <a:gdLst>
                    <a:gd name="T0" fmla="*/ 0 w 126"/>
                    <a:gd name="T1" fmla="*/ 3 h 424"/>
                    <a:gd name="T2" fmla="*/ 70 w 126"/>
                    <a:gd name="T3" fmla="*/ 419 h 424"/>
                    <a:gd name="T4" fmla="*/ 126 w 126"/>
                    <a:gd name="T5" fmla="*/ 424 h 424"/>
                    <a:gd name="T6" fmla="*/ 57 w 126"/>
                    <a:gd name="T7" fmla="*/ 0 h 424"/>
                    <a:gd name="T8" fmla="*/ 0 w 126"/>
                    <a:gd name="T9" fmla="*/ 3 h 424"/>
                    <a:gd name="T10" fmla="*/ 0 w 126"/>
                    <a:gd name="T11" fmla="*/ 3 h 424"/>
                  </a:gdLst>
                  <a:ahLst/>
                  <a:cxnLst>
                    <a:cxn ang="0">
                      <a:pos x="T0" y="T1"/>
                    </a:cxn>
                    <a:cxn ang="0">
                      <a:pos x="T2" y="T3"/>
                    </a:cxn>
                    <a:cxn ang="0">
                      <a:pos x="T4" y="T5"/>
                    </a:cxn>
                    <a:cxn ang="0">
                      <a:pos x="T6" y="T7"/>
                    </a:cxn>
                    <a:cxn ang="0">
                      <a:pos x="T8" y="T9"/>
                    </a:cxn>
                    <a:cxn ang="0">
                      <a:pos x="T10" y="T11"/>
                    </a:cxn>
                  </a:cxnLst>
                  <a:rect l="0" t="0" r="r" b="b"/>
                  <a:pathLst>
                    <a:path w="126" h="424">
                      <a:moveTo>
                        <a:pt x="0" y="3"/>
                      </a:moveTo>
                      <a:lnTo>
                        <a:pt x="70" y="419"/>
                      </a:lnTo>
                      <a:lnTo>
                        <a:pt x="126" y="424"/>
                      </a:lnTo>
                      <a:lnTo>
                        <a:pt x="57"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3" name="Freeform 69"/>
                <p:cNvSpPr>
                  <a:spLocks/>
                </p:cNvSpPr>
                <p:nvPr/>
              </p:nvSpPr>
              <p:spPr bwMode="auto">
                <a:xfrm>
                  <a:off x="5115" y="2349"/>
                  <a:ext cx="110" cy="51"/>
                </a:xfrm>
                <a:custGeom>
                  <a:avLst/>
                  <a:gdLst>
                    <a:gd name="T0" fmla="*/ 2 w 219"/>
                    <a:gd name="T1" fmla="*/ 101 h 101"/>
                    <a:gd name="T2" fmla="*/ 7 w 219"/>
                    <a:gd name="T3" fmla="*/ 98 h 101"/>
                    <a:gd name="T4" fmla="*/ 11 w 219"/>
                    <a:gd name="T5" fmla="*/ 94 h 101"/>
                    <a:gd name="T6" fmla="*/ 16 w 219"/>
                    <a:gd name="T7" fmla="*/ 93 h 101"/>
                    <a:gd name="T8" fmla="*/ 23 w 219"/>
                    <a:gd name="T9" fmla="*/ 89 h 101"/>
                    <a:gd name="T10" fmla="*/ 31 w 219"/>
                    <a:gd name="T11" fmla="*/ 88 h 101"/>
                    <a:gd name="T12" fmla="*/ 40 w 219"/>
                    <a:gd name="T13" fmla="*/ 84 h 101"/>
                    <a:gd name="T14" fmla="*/ 48 w 219"/>
                    <a:gd name="T15" fmla="*/ 81 h 101"/>
                    <a:gd name="T16" fmla="*/ 60 w 219"/>
                    <a:gd name="T17" fmla="*/ 78 h 101"/>
                    <a:gd name="T18" fmla="*/ 69 w 219"/>
                    <a:gd name="T19" fmla="*/ 74 h 101"/>
                    <a:gd name="T20" fmla="*/ 81 w 219"/>
                    <a:gd name="T21" fmla="*/ 73 h 101"/>
                    <a:gd name="T22" fmla="*/ 94 w 219"/>
                    <a:gd name="T23" fmla="*/ 69 h 101"/>
                    <a:gd name="T24" fmla="*/ 108 w 219"/>
                    <a:gd name="T25" fmla="*/ 66 h 101"/>
                    <a:gd name="T26" fmla="*/ 122 w 219"/>
                    <a:gd name="T27" fmla="*/ 64 h 101"/>
                    <a:gd name="T28" fmla="*/ 137 w 219"/>
                    <a:gd name="T29" fmla="*/ 63 h 101"/>
                    <a:gd name="T30" fmla="*/ 154 w 219"/>
                    <a:gd name="T31" fmla="*/ 59 h 101"/>
                    <a:gd name="T32" fmla="*/ 170 w 219"/>
                    <a:gd name="T33" fmla="*/ 59 h 101"/>
                    <a:gd name="T34" fmla="*/ 187 w 219"/>
                    <a:gd name="T35" fmla="*/ 58 h 101"/>
                    <a:gd name="T36" fmla="*/ 205 w 219"/>
                    <a:gd name="T37" fmla="*/ 58 h 101"/>
                    <a:gd name="T38" fmla="*/ 209 w 219"/>
                    <a:gd name="T39" fmla="*/ 3 h 101"/>
                    <a:gd name="T40" fmla="*/ 205 w 219"/>
                    <a:gd name="T41" fmla="*/ 3 h 101"/>
                    <a:gd name="T42" fmla="*/ 200 w 219"/>
                    <a:gd name="T43" fmla="*/ 1 h 101"/>
                    <a:gd name="T44" fmla="*/ 195 w 219"/>
                    <a:gd name="T45" fmla="*/ 1 h 101"/>
                    <a:gd name="T46" fmla="*/ 190 w 219"/>
                    <a:gd name="T47" fmla="*/ 1 h 101"/>
                    <a:gd name="T48" fmla="*/ 182 w 219"/>
                    <a:gd name="T49" fmla="*/ 0 h 101"/>
                    <a:gd name="T50" fmla="*/ 174 w 219"/>
                    <a:gd name="T51" fmla="*/ 0 h 101"/>
                    <a:gd name="T52" fmla="*/ 166 w 219"/>
                    <a:gd name="T53" fmla="*/ 0 h 101"/>
                    <a:gd name="T54" fmla="*/ 156 w 219"/>
                    <a:gd name="T55" fmla="*/ 0 h 101"/>
                    <a:gd name="T56" fmla="*/ 146 w 219"/>
                    <a:gd name="T57" fmla="*/ 0 h 101"/>
                    <a:gd name="T58" fmla="*/ 134 w 219"/>
                    <a:gd name="T59" fmla="*/ 1 h 101"/>
                    <a:gd name="T60" fmla="*/ 122 w 219"/>
                    <a:gd name="T61" fmla="*/ 1 h 101"/>
                    <a:gd name="T62" fmla="*/ 109 w 219"/>
                    <a:gd name="T63" fmla="*/ 3 h 101"/>
                    <a:gd name="T64" fmla="*/ 98 w 219"/>
                    <a:gd name="T65" fmla="*/ 5 h 101"/>
                    <a:gd name="T66" fmla="*/ 84 w 219"/>
                    <a:gd name="T67" fmla="*/ 8 h 101"/>
                    <a:gd name="T68" fmla="*/ 71 w 219"/>
                    <a:gd name="T69" fmla="*/ 11 h 101"/>
                    <a:gd name="T70" fmla="*/ 58 w 219"/>
                    <a:gd name="T71" fmla="*/ 16 h 101"/>
                    <a:gd name="T72" fmla="*/ 45 w 219"/>
                    <a:gd name="T73" fmla="*/ 21 h 101"/>
                    <a:gd name="T74" fmla="*/ 31 w 219"/>
                    <a:gd name="T75" fmla="*/ 26 h 101"/>
                    <a:gd name="T76" fmla="*/ 18 w 219"/>
                    <a:gd name="T77" fmla="*/ 35 h 101"/>
                    <a:gd name="T78" fmla="*/ 7 w 219"/>
                    <a:gd name="T79" fmla="*/ 41 h 101"/>
                    <a:gd name="T80" fmla="*/ 3 w 219"/>
                    <a:gd name="T81" fmla="*/ 48 h 101"/>
                    <a:gd name="T82" fmla="*/ 2 w 219"/>
                    <a:gd name="T83" fmla="*/ 53 h 101"/>
                    <a:gd name="T84" fmla="*/ 0 w 219"/>
                    <a:gd name="T85" fmla="*/ 59 h 101"/>
                    <a:gd name="T86" fmla="*/ 0 w 219"/>
                    <a:gd name="T87" fmla="*/ 68 h 101"/>
                    <a:gd name="T88" fmla="*/ 0 w 219"/>
                    <a:gd name="T89" fmla="*/ 76 h 101"/>
                    <a:gd name="T90" fmla="*/ 0 w 219"/>
                    <a:gd name="T91" fmla="*/ 83 h 101"/>
                    <a:gd name="T92" fmla="*/ 0 w 219"/>
                    <a:gd name="T93" fmla="*/ 89 h 101"/>
                    <a:gd name="T94" fmla="*/ 0 w 219"/>
                    <a:gd name="T95" fmla="*/ 96 h 101"/>
                    <a:gd name="T96" fmla="*/ 0 w 219"/>
                    <a:gd name="T9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101">
                      <a:moveTo>
                        <a:pt x="0" y="101"/>
                      </a:moveTo>
                      <a:lnTo>
                        <a:pt x="0" y="101"/>
                      </a:lnTo>
                      <a:lnTo>
                        <a:pt x="2" y="101"/>
                      </a:lnTo>
                      <a:lnTo>
                        <a:pt x="2" y="99"/>
                      </a:lnTo>
                      <a:lnTo>
                        <a:pt x="3" y="99"/>
                      </a:lnTo>
                      <a:lnTo>
                        <a:pt x="7" y="98"/>
                      </a:lnTo>
                      <a:lnTo>
                        <a:pt x="8" y="96"/>
                      </a:lnTo>
                      <a:lnTo>
                        <a:pt x="10" y="96"/>
                      </a:lnTo>
                      <a:lnTo>
                        <a:pt x="11" y="94"/>
                      </a:lnTo>
                      <a:lnTo>
                        <a:pt x="13" y="94"/>
                      </a:lnTo>
                      <a:lnTo>
                        <a:pt x="15" y="94"/>
                      </a:lnTo>
                      <a:lnTo>
                        <a:pt x="16" y="93"/>
                      </a:lnTo>
                      <a:lnTo>
                        <a:pt x="20" y="91"/>
                      </a:lnTo>
                      <a:lnTo>
                        <a:pt x="21" y="91"/>
                      </a:lnTo>
                      <a:lnTo>
                        <a:pt x="23" y="89"/>
                      </a:lnTo>
                      <a:lnTo>
                        <a:pt x="25" y="89"/>
                      </a:lnTo>
                      <a:lnTo>
                        <a:pt x="28" y="88"/>
                      </a:lnTo>
                      <a:lnTo>
                        <a:pt x="31" y="88"/>
                      </a:lnTo>
                      <a:lnTo>
                        <a:pt x="33" y="86"/>
                      </a:lnTo>
                      <a:lnTo>
                        <a:pt x="36" y="84"/>
                      </a:lnTo>
                      <a:lnTo>
                        <a:pt x="40" y="84"/>
                      </a:lnTo>
                      <a:lnTo>
                        <a:pt x="41" y="83"/>
                      </a:lnTo>
                      <a:lnTo>
                        <a:pt x="45" y="83"/>
                      </a:lnTo>
                      <a:lnTo>
                        <a:pt x="48" y="81"/>
                      </a:lnTo>
                      <a:lnTo>
                        <a:pt x="51" y="81"/>
                      </a:lnTo>
                      <a:lnTo>
                        <a:pt x="55" y="79"/>
                      </a:lnTo>
                      <a:lnTo>
                        <a:pt x="60" y="78"/>
                      </a:lnTo>
                      <a:lnTo>
                        <a:pt x="63" y="78"/>
                      </a:lnTo>
                      <a:lnTo>
                        <a:pt x="66" y="76"/>
                      </a:lnTo>
                      <a:lnTo>
                        <a:pt x="69" y="74"/>
                      </a:lnTo>
                      <a:lnTo>
                        <a:pt x="73" y="74"/>
                      </a:lnTo>
                      <a:lnTo>
                        <a:pt x="78" y="73"/>
                      </a:lnTo>
                      <a:lnTo>
                        <a:pt x="81" y="73"/>
                      </a:lnTo>
                      <a:lnTo>
                        <a:pt x="86" y="71"/>
                      </a:lnTo>
                      <a:lnTo>
                        <a:pt x="89" y="69"/>
                      </a:lnTo>
                      <a:lnTo>
                        <a:pt x="94" y="69"/>
                      </a:lnTo>
                      <a:lnTo>
                        <a:pt x="99" y="68"/>
                      </a:lnTo>
                      <a:lnTo>
                        <a:pt x="103" y="68"/>
                      </a:lnTo>
                      <a:lnTo>
                        <a:pt x="108" y="66"/>
                      </a:lnTo>
                      <a:lnTo>
                        <a:pt x="113" y="66"/>
                      </a:lnTo>
                      <a:lnTo>
                        <a:pt x="117" y="64"/>
                      </a:lnTo>
                      <a:lnTo>
                        <a:pt x="122" y="64"/>
                      </a:lnTo>
                      <a:lnTo>
                        <a:pt x="127" y="64"/>
                      </a:lnTo>
                      <a:lnTo>
                        <a:pt x="132" y="63"/>
                      </a:lnTo>
                      <a:lnTo>
                        <a:pt x="137" y="63"/>
                      </a:lnTo>
                      <a:lnTo>
                        <a:pt x="142" y="61"/>
                      </a:lnTo>
                      <a:lnTo>
                        <a:pt x="149" y="61"/>
                      </a:lnTo>
                      <a:lnTo>
                        <a:pt x="154" y="59"/>
                      </a:lnTo>
                      <a:lnTo>
                        <a:pt x="159" y="59"/>
                      </a:lnTo>
                      <a:lnTo>
                        <a:pt x="164" y="59"/>
                      </a:lnTo>
                      <a:lnTo>
                        <a:pt x="170" y="59"/>
                      </a:lnTo>
                      <a:lnTo>
                        <a:pt x="175" y="59"/>
                      </a:lnTo>
                      <a:lnTo>
                        <a:pt x="182" y="58"/>
                      </a:lnTo>
                      <a:lnTo>
                        <a:pt x="187" y="58"/>
                      </a:lnTo>
                      <a:lnTo>
                        <a:pt x="194" y="58"/>
                      </a:lnTo>
                      <a:lnTo>
                        <a:pt x="199" y="58"/>
                      </a:lnTo>
                      <a:lnTo>
                        <a:pt x="205" y="58"/>
                      </a:lnTo>
                      <a:lnTo>
                        <a:pt x="212" y="58"/>
                      </a:lnTo>
                      <a:lnTo>
                        <a:pt x="219" y="59"/>
                      </a:lnTo>
                      <a:lnTo>
                        <a:pt x="209" y="3"/>
                      </a:lnTo>
                      <a:lnTo>
                        <a:pt x="209" y="3"/>
                      </a:lnTo>
                      <a:lnTo>
                        <a:pt x="207" y="3"/>
                      </a:lnTo>
                      <a:lnTo>
                        <a:pt x="205" y="3"/>
                      </a:lnTo>
                      <a:lnTo>
                        <a:pt x="204" y="3"/>
                      </a:lnTo>
                      <a:lnTo>
                        <a:pt x="202" y="1"/>
                      </a:lnTo>
                      <a:lnTo>
                        <a:pt x="200" y="1"/>
                      </a:lnTo>
                      <a:lnTo>
                        <a:pt x="199" y="1"/>
                      </a:lnTo>
                      <a:lnTo>
                        <a:pt x="197" y="1"/>
                      </a:lnTo>
                      <a:lnTo>
                        <a:pt x="195" y="1"/>
                      </a:lnTo>
                      <a:lnTo>
                        <a:pt x="194" y="1"/>
                      </a:lnTo>
                      <a:lnTo>
                        <a:pt x="192" y="1"/>
                      </a:lnTo>
                      <a:lnTo>
                        <a:pt x="190" y="1"/>
                      </a:lnTo>
                      <a:lnTo>
                        <a:pt x="187" y="1"/>
                      </a:lnTo>
                      <a:lnTo>
                        <a:pt x="185" y="0"/>
                      </a:lnTo>
                      <a:lnTo>
                        <a:pt x="182" y="0"/>
                      </a:lnTo>
                      <a:lnTo>
                        <a:pt x="180" y="0"/>
                      </a:lnTo>
                      <a:lnTo>
                        <a:pt x="177" y="0"/>
                      </a:lnTo>
                      <a:lnTo>
                        <a:pt x="174" y="0"/>
                      </a:lnTo>
                      <a:lnTo>
                        <a:pt x="170" y="0"/>
                      </a:lnTo>
                      <a:lnTo>
                        <a:pt x="169" y="0"/>
                      </a:lnTo>
                      <a:lnTo>
                        <a:pt x="166" y="0"/>
                      </a:lnTo>
                      <a:lnTo>
                        <a:pt x="162" y="0"/>
                      </a:lnTo>
                      <a:lnTo>
                        <a:pt x="159" y="0"/>
                      </a:lnTo>
                      <a:lnTo>
                        <a:pt x="156" y="0"/>
                      </a:lnTo>
                      <a:lnTo>
                        <a:pt x="152" y="0"/>
                      </a:lnTo>
                      <a:lnTo>
                        <a:pt x="149" y="0"/>
                      </a:lnTo>
                      <a:lnTo>
                        <a:pt x="146" y="0"/>
                      </a:lnTo>
                      <a:lnTo>
                        <a:pt x="141" y="0"/>
                      </a:lnTo>
                      <a:lnTo>
                        <a:pt x="137" y="0"/>
                      </a:lnTo>
                      <a:lnTo>
                        <a:pt x="134" y="1"/>
                      </a:lnTo>
                      <a:lnTo>
                        <a:pt x="129" y="1"/>
                      </a:lnTo>
                      <a:lnTo>
                        <a:pt x="126" y="1"/>
                      </a:lnTo>
                      <a:lnTo>
                        <a:pt x="122" y="1"/>
                      </a:lnTo>
                      <a:lnTo>
                        <a:pt x="117" y="1"/>
                      </a:lnTo>
                      <a:lnTo>
                        <a:pt x="114" y="3"/>
                      </a:lnTo>
                      <a:lnTo>
                        <a:pt x="109" y="3"/>
                      </a:lnTo>
                      <a:lnTo>
                        <a:pt x="106" y="5"/>
                      </a:lnTo>
                      <a:lnTo>
                        <a:pt x="101" y="5"/>
                      </a:lnTo>
                      <a:lnTo>
                        <a:pt x="98" y="5"/>
                      </a:lnTo>
                      <a:lnTo>
                        <a:pt x="93" y="6"/>
                      </a:lnTo>
                      <a:lnTo>
                        <a:pt x="89" y="8"/>
                      </a:lnTo>
                      <a:lnTo>
                        <a:pt x="84" y="8"/>
                      </a:lnTo>
                      <a:lnTo>
                        <a:pt x="79" y="10"/>
                      </a:lnTo>
                      <a:lnTo>
                        <a:pt x="76" y="11"/>
                      </a:lnTo>
                      <a:lnTo>
                        <a:pt x="71" y="11"/>
                      </a:lnTo>
                      <a:lnTo>
                        <a:pt x="68" y="13"/>
                      </a:lnTo>
                      <a:lnTo>
                        <a:pt x="63" y="15"/>
                      </a:lnTo>
                      <a:lnTo>
                        <a:pt x="58" y="16"/>
                      </a:lnTo>
                      <a:lnTo>
                        <a:pt x="53" y="18"/>
                      </a:lnTo>
                      <a:lnTo>
                        <a:pt x="50" y="20"/>
                      </a:lnTo>
                      <a:lnTo>
                        <a:pt x="45" y="21"/>
                      </a:lnTo>
                      <a:lnTo>
                        <a:pt x="41" y="23"/>
                      </a:lnTo>
                      <a:lnTo>
                        <a:pt x="36" y="25"/>
                      </a:lnTo>
                      <a:lnTo>
                        <a:pt x="31" y="26"/>
                      </a:lnTo>
                      <a:lnTo>
                        <a:pt x="28" y="30"/>
                      </a:lnTo>
                      <a:lnTo>
                        <a:pt x="23" y="31"/>
                      </a:lnTo>
                      <a:lnTo>
                        <a:pt x="18" y="35"/>
                      </a:lnTo>
                      <a:lnTo>
                        <a:pt x="15" y="36"/>
                      </a:lnTo>
                      <a:lnTo>
                        <a:pt x="10" y="39"/>
                      </a:lnTo>
                      <a:lnTo>
                        <a:pt x="7" y="41"/>
                      </a:lnTo>
                      <a:lnTo>
                        <a:pt x="5" y="43"/>
                      </a:lnTo>
                      <a:lnTo>
                        <a:pt x="3" y="46"/>
                      </a:lnTo>
                      <a:lnTo>
                        <a:pt x="3" y="48"/>
                      </a:lnTo>
                      <a:lnTo>
                        <a:pt x="2" y="49"/>
                      </a:lnTo>
                      <a:lnTo>
                        <a:pt x="2" y="51"/>
                      </a:lnTo>
                      <a:lnTo>
                        <a:pt x="2" y="53"/>
                      </a:lnTo>
                      <a:lnTo>
                        <a:pt x="2" y="54"/>
                      </a:lnTo>
                      <a:lnTo>
                        <a:pt x="0" y="58"/>
                      </a:lnTo>
                      <a:lnTo>
                        <a:pt x="0" y="59"/>
                      </a:lnTo>
                      <a:lnTo>
                        <a:pt x="0" y="63"/>
                      </a:lnTo>
                      <a:lnTo>
                        <a:pt x="0" y="64"/>
                      </a:lnTo>
                      <a:lnTo>
                        <a:pt x="0" y="68"/>
                      </a:lnTo>
                      <a:lnTo>
                        <a:pt x="0" y="71"/>
                      </a:lnTo>
                      <a:lnTo>
                        <a:pt x="0" y="73"/>
                      </a:lnTo>
                      <a:lnTo>
                        <a:pt x="0" y="76"/>
                      </a:lnTo>
                      <a:lnTo>
                        <a:pt x="0" y="78"/>
                      </a:lnTo>
                      <a:lnTo>
                        <a:pt x="0" y="81"/>
                      </a:lnTo>
                      <a:lnTo>
                        <a:pt x="0" y="83"/>
                      </a:lnTo>
                      <a:lnTo>
                        <a:pt x="0" y="86"/>
                      </a:lnTo>
                      <a:lnTo>
                        <a:pt x="0" y="88"/>
                      </a:lnTo>
                      <a:lnTo>
                        <a:pt x="0" y="89"/>
                      </a:lnTo>
                      <a:lnTo>
                        <a:pt x="0" y="93"/>
                      </a:lnTo>
                      <a:lnTo>
                        <a:pt x="0" y="94"/>
                      </a:lnTo>
                      <a:lnTo>
                        <a:pt x="0" y="96"/>
                      </a:lnTo>
                      <a:lnTo>
                        <a:pt x="0" y="98"/>
                      </a:lnTo>
                      <a:lnTo>
                        <a:pt x="0" y="98"/>
                      </a:lnTo>
                      <a:lnTo>
                        <a:pt x="0" y="99"/>
                      </a:lnTo>
                      <a:lnTo>
                        <a:pt x="0" y="101"/>
                      </a:lnTo>
                      <a:lnTo>
                        <a:pt x="0"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4" name="Freeform 70"/>
                <p:cNvSpPr>
                  <a:spLocks/>
                </p:cNvSpPr>
                <p:nvPr/>
              </p:nvSpPr>
              <p:spPr bwMode="auto">
                <a:xfrm>
                  <a:off x="5132" y="2374"/>
                  <a:ext cx="118" cy="261"/>
                </a:xfrm>
                <a:custGeom>
                  <a:avLst/>
                  <a:gdLst>
                    <a:gd name="T0" fmla="*/ 3 w 235"/>
                    <a:gd name="T1" fmla="*/ 20 h 523"/>
                    <a:gd name="T2" fmla="*/ 12 w 235"/>
                    <a:gd name="T3" fmla="*/ 29 h 523"/>
                    <a:gd name="T4" fmla="*/ 15 w 235"/>
                    <a:gd name="T5" fmla="*/ 37 h 523"/>
                    <a:gd name="T6" fmla="*/ 20 w 235"/>
                    <a:gd name="T7" fmla="*/ 45 h 523"/>
                    <a:gd name="T8" fmla="*/ 25 w 235"/>
                    <a:gd name="T9" fmla="*/ 57 h 523"/>
                    <a:gd name="T10" fmla="*/ 31 w 235"/>
                    <a:gd name="T11" fmla="*/ 68 h 523"/>
                    <a:gd name="T12" fmla="*/ 36 w 235"/>
                    <a:gd name="T13" fmla="*/ 83 h 523"/>
                    <a:gd name="T14" fmla="*/ 41 w 235"/>
                    <a:gd name="T15" fmla="*/ 98 h 523"/>
                    <a:gd name="T16" fmla="*/ 45 w 235"/>
                    <a:gd name="T17" fmla="*/ 116 h 523"/>
                    <a:gd name="T18" fmla="*/ 48 w 235"/>
                    <a:gd name="T19" fmla="*/ 138 h 523"/>
                    <a:gd name="T20" fmla="*/ 51 w 235"/>
                    <a:gd name="T21" fmla="*/ 160 h 523"/>
                    <a:gd name="T22" fmla="*/ 53 w 235"/>
                    <a:gd name="T23" fmla="*/ 184 h 523"/>
                    <a:gd name="T24" fmla="*/ 53 w 235"/>
                    <a:gd name="T25" fmla="*/ 209 h 523"/>
                    <a:gd name="T26" fmla="*/ 51 w 235"/>
                    <a:gd name="T27" fmla="*/ 239 h 523"/>
                    <a:gd name="T28" fmla="*/ 51 w 235"/>
                    <a:gd name="T29" fmla="*/ 267 h 523"/>
                    <a:gd name="T30" fmla="*/ 53 w 235"/>
                    <a:gd name="T31" fmla="*/ 294 h 523"/>
                    <a:gd name="T32" fmla="*/ 55 w 235"/>
                    <a:gd name="T33" fmla="*/ 319 h 523"/>
                    <a:gd name="T34" fmla="*/ 60 w 235"/>
                    <a:gd name="T35" fmla="*/ 340 h 523"/>
                    <a:gd name="T36" fmla="*/ 66 w 235"/>
                    <a:gd name="T37" fmla="*/ 362 h 523"/>
                    <a:gd name="T38" fmla="*/ 73 w 235"/>
                    <a:gd name="T39" fmla="*/ 383 h 523"/>
                    <a:gd name="T40" fmla="*/ 81 w 235"/>
                    <a:gd name="T41" fmla="*/ 402 h 523"/>
                    <a:gd name="T42" fmla="*/ 91 w 235"/>
                    <a:gd name="T43" fmla="*/ 420 h 523"/>
                    <a:gd name="T44" fmla="*/ 103 w 235"/>
                    <a:gd name="T45" fmla="*/ 435 h 523"/>
                    <a:gd name="T46" fmla="*/ 114 w 235"/>
                    <a:gd name="T47" fmla="*/ 451 h 523"/>
                    <a:gd name="T48" fmla="*/ 129 w 235"/>
                    <a:gd name="T49" fmla="*/ 465 h 523"/>
                    <a:gd name="T50" fmla="*/ 142 w 235"/>
                    <a:gd name="T51" fmla="*/ 480 h 523"/>
                    <a:gd name="T52" fmla="*/ 159 w 235"/>
                    <a:gd name="T53" fmla="*/ 491 h 523"/>
                    <a:gd name="T54" fmla="*/ 176 w 235"/>
                    <a:gd name="T55" fmla="*/ 503 h 523"/>
                    <a:gd name="T56" fmla="*/ 194 w 235"/>
                    <a:gd name="T57" fmla="*/ 514 h 523"/>
                    <a:gd name="T58" fmla="*/ 235 w 235"/>
                    <a:gd name="T59" fmla="*/ 480 h 523"/>
                    <a:gd name="T60" fmla="*/ 230 w 235"/>
                    <a:gd name="T61" fmla="*/ 476 h 523"/>
                    <a:gd name="T62" fmla="*/ 224 w 235"/>
                    <a:gd name="T63" fmla="*/ 473 h 523"/>
                    <a:gd name="T64" fmla="*/ 215 w 235"/>
                    <a:gd name="T65" fmla="*/ 466 h 523"/>
                    <a:gd name="T66" fmla="*/ 205 w 235"/>
                    <a:gd name="T67" fmla="*/ 460 h 523"/>
                    <a:gd name="T68" fmla="*/ 194 w 235"/>
                    <a:gd name="T69" fmla="*/ 451 h 523"/>
                    <a:gd name="T70" fmla="*/ 182 w 235"/>
                    <a:gd name="T71" fmla="*/ 440 h 523"/>
                    <a:gd name="T72" fmla="*/ 169 w 235"/>
                    <a:gd name="T73" fmla="*/ 428 h 523"/>
                    <a:gd name="T74" fmla="*/ 157 w 235"/>
                    <a:gd name="T75" fmla="*/ 415 h 523"/>
                    <a:gd name="T76" fmla="*/ 146 w 235"/>
                    <a:gd name="T77" fmla="*/ 400 h 523"/>
                    <a:gd name="T78" fmla="*/ 134 w 235"/>
                    <a:gd name="T79" fmla="*/ 382 h 523"/>
                    <a:gd name="T80" fmla="*/ 124 w 235"/>
                    <a:gd name="T81" fmla="*/ 364 h 523"/>
                    <a:gd name="T82" fmla="*/ 114 w 235"/>
                    <a:gd name="T83" fmla="*/ 344 h 523"/>
                    <a:gd name="T84" fmla="*/ 108 w 235"/>
                    <a:gd name="T85" fmla="*/ 322 h 523"/>
                    <a:gd name="T86" fmla="*/ 104 w 235"/>
                    <a:gd name="T87" fmla="*/ 297 h 523"/>
                    <a:gd name="T88" fmla="*/ 103 w 235"/>
                    <a:gd name="T89" fmla="*/ 272 h 523"/>
                    <a:gd name="T90" fmla="*/ 103 w 235"/>
                    <a:gd name="T91" fmla="*/ 251 h 523"/>
                    <a:gd name="T92" fmla="*/ 103 w 235"/>
                    <a:gd name="T93" fmla="*/ 229 h 523"/>
                    <a:gd name="T94" fmla="*/ 101 w 235"/>
                    <a:gd name="T95" fmla="*/ 208 h 523"/>
                    <a:gd name="T96" fmla="*/ 101 w 235"/>
                    <a:gd name="T97" fmla="*/ 188 h 523"/>
                    <a:gd name="T98" fmla="*/ 101 w 235"/>
                    <a:gd name="T99" fmla="*/ 168 h 523"/>
                    <a:gd name="T100" fmla="*/ 99 w 235"/>
                    <a:gd name="T101" fmla="*/ 150 h 523"/>
                    <a:gd name="T102" fmla="*/ 98 w 235"/>
                    <a:gd name="T103" fmla="*/ 131 h 523"/>
                    <a:gd name="T104" fmla="*/ 96 w 235"/>
                    <a:gd name="T105" fmla="*/ 115 h 523"/>
                    <a:gd name="T106" fmla="*/ 94 w 235"/>
                    <a:gd name="T107" fmla="*/ 98 h 523"/>
                    <a:gd name="T108" fmla="*/ 91 w 235"/>
                    <a:gd name="T109" fmla="*/ 82 h 523"/>
                    <a:gd name="T110" fmla="*/ 88 w 235"/>
                    <a:gd name="T111" fmla="*/ 67 h 523"/>
                    <a:gd name="T112" fmla="*/ 84 w 235"/>
                    <a:gd name="T113" fmla="*/ 52 h 523"/>
                    <a:gd name="T114" fmla="*/ 80 w 235"/>
                    <a:gd name="T115" fmla="*/ 39 h 523"/>
                    <a:gd name="T116" fmla="*/ 75 w 235"/>
                    <a:gd name="T117" fmla="*/ 25 h 523"/>
                    <a:gd name="T118" fmla="*/ 66 w 235"/>
                    <a:gd name="T119" fmla="*/ 12 h 523"/>
                    <a:gd name="T120" fmla="*/ 60 w 235"/>
                    <a:gd name="T121"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523">
                      <a:moveTo>
                        <a:pt x="0" y="17"/>
                      </a:moveTo>
                      <a:lnTo>
                        <a:pt x="2" y="17"/>
                      </a:lnTo>
                      <a:lnTo>
                        <a:pt x="3" y="19"/>
                      </a:lnTo>
                      <a:lnTo>
                        <a:pt x="3" y="20"/>
                      </a:lnTo>
                      <a:lnTo>
                        <a:pt x="7" y="24"/>
                      </a:lnTo>
                      <a:lnTo>
                        <a:pt x="8" y="25"/>
                      </a:lnTo>
                      <a:lnTo>
                        <a:pt x="10" y="29"/>
                      </a:lnTo>
                      <a:lnTo>
                        <a:pt x="12" y="29"/>
                      </a:lnTo>
                      <a:lnTo>
                        <a:pt x="12" y="30"/>
                      </a:lnTo>
                      <a:lnTo>
                        <a:pt x="13" y="32"/>
                      </a:lnTo>
                      <a:lnTo>
                        <a:pt x="15" y="35"/>
                      </a:lnTo>
                      <a:lnTo>
                        <a:pt x="15" y="37"/>
                      </a:lnTo>
                      <a:lnTo>
                        <a:pt x="17" y="39"/>
                      </a:lnTo>
                      <a:lnTo>
                        <a:pt x="18" y="40"/>
                      </a:lnTo>
                      <a:lnTo>
                        <a:pt x="20" y="44"/>
                      </a:lnTo>
                      <a:lnTo>
                        <a:pt x="20" y="45"/>
                      </a:lnTo>
                      <a:lnTo>
                        <a:pt x="22" y="49"/>
                      </a:lnTo>
                      <a:lnTo>
                        <a:pt x="23" y="50"/>
                      </a:lnTo>
                      <a:lnTo>
                        <a:pt x="25" y="53"/>
                      </a:lnTo>
                      <a:lnTo>
                        <a:pt x="25" y="57"/>
                      </a:lnTo>
                      <a:lnTo>
                        <a:pt x="27" y="58"/>
                      </a:lnTo>
                      <a:lnTo>
                        <a:pt x="28" y="62"/>
                      </a:lnTo>
                      <a:lnTo>
                        <a:pt x="30" y="65"/>
                      </a:lnTo>
                      <a:lnTo>
                        <a:pt x="31" y="68"/>
                      </a:lnTo>
                      <a:lnTo>
                        <a:pt x="33" y="72"/>
                      </a:lnTo>
                      <a:lnTo>
                        <a:pt x="33" y="75"/>
                      </a:lnTo>
                      <a:lnTo>
                        <a:pt x="35" y="78"/>
                      </a:lnTo>
                      <a:lnTo>
                        <a:pt x="36" y="83"/>
                      </a:lnTo>
                      <a:lnTo>
                        <a:pt x="36" y="87"/>
                      </a:lnTo>
                      <a:lnTo>
                        <a:pt x="38" y="90"/>
                      </a:lnTo>
                      <a:lnTo>
                        <a:pt x="40" y="95"/>
                      </a:lnTo>
                      <a:lnTo>
                        <a:pt x="41" y="98"/>
                      </a:lnTo>
                      <a:lnTo>
                        <a:pt x="41" y="103"/>
                      </a:lnTo>
                      <a:lnTo>
                        <a:pt x="43" y="108"/>
                      </a:lnTo>
                      <a:lnTo>
                        <a:pt x="45" y="113"/>
                      </a:lnTo>
                      <a:lnTo>
                        <a:pt x="45" y="116"/>
                      </a:lnTo>
                      <a:lnTo>
                        <a:pt x="46" y="121"/>
                      </a:lnTo>
                      <a:lnTo>
                        <a:pt x="46" y="126"/>
                      </a:lnTo>
                      <a:lnTo>
                        <a:pt x="48" y="133"/>
                      </a:lnTo>
                      <a:lnTo>
                        <a:pt x="48" y="138"/>
                      </a:lnTo>
                      <a:lnTo>
                        <a:pt x="50" y="143"/>
                      </a:lnTo>
                      <a:lnTo>
                        <a:pt x="50" y="148"/>
                      </a:lnTo>
                      <a:lnTo>
                        <a:pt x="50" y="153"/>
                      </a:lnTo>
                      <a:lnTo>
                        <a:pt x="51" y="160"/>
                      </a:lnTo>
                      <a:lnTo>
                        <a:pt x="51" y="165"/>
                      </a:lnTo>
                      <a:lnTo>
                        <a:pt x="51" y="171"/>
                      </a:lnTo>
                      <a:lnTo>
                        <a:pt x="53" y="178"/>
                      </a:lnTo>
                      <a:lnTo>
                        <a:pt x="53" y="184"/>
                      </a:lnTo>
                      <a:lnTo>
                        <a:pt x="53" y="189"/>
                      </a:lnTo>
                      <a:lnTo>
                        <a:pt x="53" y="196"/>
                      </a:lnTo>
                      <a:lnTo>
                        <a:pt x="53" y="203"/>
                      </a:lnTo>
                      <a:lnTo>
                        <a:pt x="53" y="209"/>
                      </a:lnTo>
                      <a:lnTo>
                        <a:pt x="53" y="218"/>
                      </a:lnTo>
                      <a:lnTo>
                        <a:pt x="53" y="224"/>
                      </a:lnTo>
                      <a:lnTo>
                        <a:pt x="53" y="233"/>
                      </a:lnTo>
                      <a:lnTo>
                        <a:pt x="51" y="239"/>
                      </a:lnTo>
                      <a:lnTo>
                        <a:pt x="51" y="246"/>
                      </a:lnTo>
                      <a:lnTo>
                        <a:pt x="51" y="252"/>
                      </a:lnTo>
                      <a:lnTo>
                        <a:pt x="51" y="261"/>
                      </a:lnTo>
                      <a:lnTo>
                        <a:pt x="51" y="267"/>
                      </a:lnTo>
                      <a:lnTo>
                        <a:pt x="51" y="274"/>
                      </a:lnTo>
                      <a:lnTo>
                        <a:pt x="51" y="281"/>
                      </a:lnTo>
                      <a:lnTo>
                        <a:pt x="53" y="287"/>
                      </a:lnTo>
                      <a:lnTo>
                        <a:pt x="53" y="294"/>
                      </a:lnTo>
                      <a:lnTo>
                        <a:pt x="53" y="299"/>
                      </a:lnTo>
                      <a:lnTo>
                        <a:pt x="53" y="305"/>
                      </a:lnTo>
                      <a:lnTo>
                        <a:pt x="55" y="312"/>
                      </a:lnTo>
                      <a:lnTo>
                        <a:pt x="55" y="319"/>
                      </a:lnTo>
                      <a:lnTo>
                        <a:pt x="56" y="324"/>
                      </a:lnTo>
                      <a:lnTo>
                        <a:pt x="58" y="330"/>
                      </a:lnTo>
                      <a:lnTo>
                        <a:pt x="58" y="335"/>
                      </a:lnTo>
                      <a:lnTo>
                        <a:pt x="60" y="340"/>
                      </a:lnTo>
                      <a:lnTo>
                        <a:pt x="61" y="347"/>
                      </a:lnTo>
                      <a:lnTo>
                        <a:pt x="63" y="352"/>
                      </a:lnTo>
                      <a:lnTo>
                        <a:pt x="65" y="357"/>
                      </a:lnTo>
                      <a:lnTo>
                        <a:pt x="66" y="362"/>
                      </a:lnTo>
                      <a:lnTo>
                        <a:pt x="68" y="367"/>
                      </a:lnTo>
                      <a:lnTo>
                        <a:pt x="70" y="373"/>
                      </a:lnTo>
                      <a:lnTo>
                        <a:pt x="71" y="378"/>
                      </a:lnTo>
                      <a:lnTo>
                        <a:pt x="73" y="383"/>
                      </a:lnTo>
                      <a:lnTo>
                        <a:pt x="75" y="388"/>
                      </a:lnTo>
                      <a:lnTo>
                        <a:pt x="76" y="392"/>
                      </a:lnTo>
                      <a:lnTo>
                        <a:pt x="80" y="397"/>
                      </a:lnTo>
                      <a:lnTo>
                        <a:pt x="81" y="402"/>
                      </a:lnTo>
                      <a:lnTo>
                        <a:pt x="84" y="407"/>
                      </a:lnTo>
                      <a:lnTo>
                        <a:pt x="86" y="410"/>
                      </a:lnTo>
                      <a:lnTo>
                        <a:pt x="89" y="415"/>
                      </a:lnTo>
                      <a:lnTo>
                        <a:pt x="91" y="420"/>
                      </a:lnTo>
                      <a:lnTo>
                        <a:pt x="94" y="423"/>
                      </a:lnTo>
                      <a:lnTo>
                        <a:pt x="96" y="427"/>
                      </a:lnTo>
                      <a:lnTo>
                        <a:pt x="99" y="431"/>
                      </a:lnTo>
                      <a:lnTo>
                        <a:pt x="103" y="435"/>
                      </a:lnTo>
                      <a:lnTo>
                        <a:pt x="106" y="440"/>
                      </a:lnTo>
                      <a:lnTo>
                        <a:pt x="108" y="443"/>
                      </a:lnTo>
                      <a:lnTo>
                        <a:pt x="113" y="446"/>
                      </a:lnTo>
                      <a:lnTo>
                        <a:pt x="114" y="451"/>
                      </a:lnTo>
                      <a:lnTo>
                        <a:pt x="118" y="455"/>
                      </a:lnTo>
                      <a:lnTo>
                        <a:pt x="121" y="458"/>
                      </a:lnTo>
                      <a:lnTo>
                        <a:pt x="124" y="461"/>
                      </a:lnTo>
                      <a:lnTo>
                        <a:pt x="129" y="465"/>
                      </a:lnTo>
                      <a:lnTo>
                        <a:pt x="133" y="468"/>
                      </a:lnTo>
                      <a:lnTo>
                        <a:pt x="136" y="473"/>
                      </a:lnTo>
                      <a:lnTo>
                        <a:pt x="139" y="476"/>
                      </a:lnTo>
                      <a:lnTo>
                        <a:pt x="142" y="480"/>
                      </a:lnTo>
                      <a:lnTo>
                        <a:pt x="147" y="481"/>
                      </a:lnTo>
                      <a:lnTo>
                        <a:pt x="151" y="485"/>
                      </a:lnTo>
                      <a:lnTo>
                        <a:pt x="154" y="488"/>
                      </a:lnTo>
                      <a:lnTo>
                        <a:pt x="159" y="491"/>
                      </a:lnTo>
                      <a:lnTo>
                        <a:pt x="162" y="494"/>
                      </a:lnTo>
                      <a:lnTo>
                        <a:pt x="167" y="498"/>
                      </a:lnTo>
                      <a:lnTo>
                        <a:pt x="171" y="501"/>
                      </a:lnTo>
                      <a:lnTo>
                        <a:pt x="176" y="503"/>
                      </a:lnTo>
                      <a:lnTo>
                        <a:pt x="179" y="506"/>
                      </a:lnTo>
                      <a:lnTo>
                        <a:pt x="184" y="509"/>
                      </a:lnTo>
                      <a:lnTo>
                        <a:pt x="189" y="513"/>
                      </a:lnTo>
                      <a:lnTo>
                        <a:pt x="194" y="514"/>
                      </a:lnTo>
                      <a:lnTo>
                        <a:pt x="197" y="518"/>
                      </a:lnTo>
                      <a:lnTo>
                        <a:pt x="202" y="521"/>
                      </a:lnTo>
                      <a:lnTo>
                        <a:pt x="207" y="523"/>
                      </a:lnTo>
                      <a:lnTo>
                        <a:pt x="235" y="480"/>
                      </a:lnTo>
                      <a:lnTo>
                        <a:pt x="235" y="480"/>
                      </a:lnTo>
                      <a:lnTo>
                        <a:pt x="234" y="480"/>
                      </a:lnTo>
                      <a:lnTo>
                        <a:pt x="232" y="478"/>
                      </a:lnTo>
                      <a:lnTo>
                        <a:pt x="230" y="476"/>
                      </a:lnTo>
                      <a:lnTo>
                        <a:pt x="229" y="475"/>
                      </a:lnTo>
                      <a:lnTo>
                        <a:pt x="227" y="475"/>
                      </a:lnTo>
                      <a:lnTo>
                        <a:pt x="225" y="473"/>
                      </a:lnTo>
                      <a:lnTo>
                        <a:pt x="224" y="473"/>
                      </a:lnTo>
                      <a:lnTo>
                        <a:pt x="220" y="471"/>
                      </a:lnTo>
                      <a:lnTo>
                        <a:pt x="219" y="470"/>
                      </a:lnTo>
                      <a:lnTo>
                        <a:pt x="217" y="468"/>
                      </a:lnTo>
                      <a:lnTo>
                        <a:pt x="215" y="466"/>
                      </a:lnTo>
                      <a:lnTo>
                        <a:pt x="212" y="465"/>
                      </a:lnTo>
                      <a:lnTo>
                        <a:pt x="210" y="463"/>
                      </a:lnTo>
                      <a:lnTo>
                        <a:pt x="207" y="461"/>
                      </a:lnTo>
                      <a:lnTo>
                        <a:pt x="205" y="460"/>
                      </a:lnTo>
                      <a:lnTo>
                        <a:pt x="202" y="458"/>
                      </a:lnTo>
                      <a:lnTo>
                        <a:pt x="199" y="455"/>
                      </a:lnTo>
                      <a:lnTo>
                        <a:pt x="197" y="453"/>
                      </a:lnTo>
                      <a:lnTo>
                        <a:pt x="194" y="451"/>
                      </a:lnTo>
                      <a:lnTo>
                        <a:pt x="190" y="448"/>
                      </a:lnTo>
                      <a:lnTo>
                        <a:pt x="187" y="446"/>
                      </a:lnTo>
                      <a:lnTo>
                        <a:pt x="184" y="443"/>
                      </a:lnTo>
                      <a:lnTo>
                        <a:pt x="182" y="440"/>
                      </a:lnTo>
                      <a:lnTo>
                        <a:pt x="179" y="438"/>
                      </a:lnTo>
                      <a:lnTo>
                        <a:pt x="176" y="435"/>
                      </a:lnTo>
                      <a:lnTo>
                        <a:pt x="172" y="431"/>
                      </a:lnTo>
                      <a:lnTo>
                        <a:pt x="169" y="428"/>
                      </a:lnTo>
                      <a:lnTo>
                        <a:pt x="166" y="425"/>
                      </a:lnTo>
                      <a:lnTo>
                        <a:pt x="162" y="422"/>
                      </a:lnTo>
                      <a:lnTo>
                        <a:pt x="161" y="418"/>
                      </a:lnTo>
                      <a:lnTo>
                        <a:pt x="157" y="415"/>
                      </a:lnTo>
                      <a:lnTo>
                        <a:pt x="154" y="410"/>
                      </a:lnTo>
                      <a:lnTo>
                        <a:pt x="151" y="407"/>
                      </a:lnTo>
                      <a:lnTo>
                        <a:pt x="147" y="403"/>
                      </a:lnTo>
                      <a:lnTo>
                        <a:pt x="146" y="400"/>
                      </a:lnTo>
                      <a:lnTo>
                        <a:pt x="142" y="395"/>
                      </a:lnTo>
                      <a:lnTo>
                        <a:pt x="139" y="390"/>
                      </a:lnTo>
                      <a:lnTo>
                        <a:pt x="136" y="387"/>
                      </a:lnTo>
                      <a:lnTo>
                        <a:pt x="134" y="382"/>
                      </a:lnTo>
                      <a:lnTo>
                        <a:pt x="131" y="378"/>
                      </a:lnTo>
                      <a:lnTo>
                        <a:pt x="129" y="373"/>
                      </a:lnTo>
                      <a:lnTo>
                        <a:pt x="126" y="368"/>
                      </a:lnTo>
                      <a:lnTo>
                        <a:pt x="124" y="364"/>
                      </a:lnTo>
                      <a:lnTo>
                        <a:pt x="121" y="359"/>
                      </a:lnTo>
                      <a:lnTo>
                        <a:pt x="119" y="354"/>
                      </a:lnTo>
                      <a:lnTo>
                        <a:pt x="116" y="349"/>
                      </a:lnTo>
                      <a:lnTo>
                        <a:pt x="114" y="344"/>
                      </a:lnTo>
                      <a:lnTo>
                        <a:pt x="113" y="339"/>
                      </a:lnTo>
                      <a:lnTo>
                        <a:pt x="111" y="332"/>
                      </a:lnTo>
                      <a:lnTo>
                        <a:pt x="109" y="327"/>
                      </a:lnTo>
                      <a:lnTo>
                        <a:pt x="108" y="322"/>
                      </a:lnTo>
                      <a:lnTo>
                        <a:pt x="108" y="315"/>
                      </a:lnTo>
                      <a:lnTo>
                        <a:pt x="106" y="310"/>
                      </a:lnTo>
                      <a:lnTo>
                        <a:pt x="104" y="304"/>
                      </a:lnTo>
                      <a:lnTo>
                        <a:pt x="104" y="297"/>
                      </a:lnTo>
                      <a:lnTo>
                        <a:pt x="103" y="292"/>
                      </a:lnTo>
                      <a:lnTo>
                        <a:pt x="103" y="286"/>
                      </a:lnTo>
                      <a:lnTo>
                        <a:pt x="103" y="279"/>
                      </a:lnTo>
                      <a:lnTo>
                        <a:pt x="103" y="272"/>
                      </a:lnTo>
                      <a:lnTo>
                        <a:pt x="103" y="267"/>
                      </a:lnTo>
                      <a:lnTo>
                        <a:pt x="103" y="261"/>
                      </a:lnTo>
                      <a:lnTo>
                        <a:pt x="103" y="256"/>
                      </a:lnTo>
                      <a:lnTo>
                        <a:pt x="103" y="251"/>
                      </a:lnTo>
                      <a:lnTo>
                        <a:pt x="103" y="244"/>
                      </a:lnTo>
                      <a:lnTo>
                        <a:pt x="103" y="239"/>
                      </a:lnTo>
                      <a:lnTo>
                        <a:pt x="103" y="234"/>
                      </a:lnTo>
                      <a:lnTo>
                        <a:pt x="103" y="229"/>
                      </a:lnTo>
                      <a:lnTo>
                        <a:pt x="101" y="223"/>
                      </a:lnTo>
                      <a:lnTo>
                        <a:pt x="101" y="218"/>
                      </a:lnTo>
                      <a:lnTo>
                        <a:pt x="101" y="213"/>
                      </a:lnTo>
                      <a:lnTo>
                        <a:pt x="101" y="208"/>
                      </a:lnTo>
                      <a:lnTo>
                        <a:pt x="101" y="203"/>
                      </a:lnTo>
                      <a:lnTo>
                        <a:pt x="101" y="198"/>
                      </a:lnTo>
                      <a:lnTo>
                        <a:pt x="101" y="193"/>
                      </a:lnTo>
                      <a:lnTo>
                        <a:pt x="101" y="188"/>
                      </a:lnTo>
                      <a:lnTo>
                        <a:pt x="101" y="183"/>
                      </a:lnTo>
                      <a:lnTo>
                        <a:pt x="101" y="178"/>
                      </a:lnTo>
                      <a:lnTo>
                        <a:pt x="101" y="173"/>
                      </a:lnTo>
                      <a:lnTo>
                        <a:pt x="101" y="168"/>
                      </a:lnTo>
                      <a:lnTo>
                        <a:pt x="99" y="163"/>
                      </a:lnTo>
                      <a:lnTo>
                        <a:pt x="99" y="160"/>
                      </a:lnTo>
                      <a:lnTo>
                        <a:pt x="99" y="155"/>
                      </a:lnTo>
                      <a:lnTo>
                        <a:pt x="99" y="150"/>
                      </a:lnTo>
                      <a:lnTo>
                        <a:pt x="99" y="146"/>
                      </a:lnTo>
                      <a:lnTo>
                        <a:pt x="99" y="141"/>
                      </a:lnTo>
                      <a:lnTo>
                        <a:pt x="98" y="136"/>
                      </a:lnTo>
                      <a:lnTo>
                        <a:pt x="98" y="131"/>
                      </a:lnTo>
                      <a:lnTo>
                        <a:pt x="98" y="128"/>
                      </a:lnTo>
                      <a:lnTo>
                        <a:pt x="98" y="123"/>
                      </a:lnTo>
                      <a:lnTo>
                        <a:pt x="98" y="120"/>
                      </a:lnTo>
                      <a:lnTo>
                        <a:pt x="96" y="115"/>
                      </a:lnTo>
                      <a:lnTo>
                        <a:pt x="96" y="110"/>
                      </a:lnTo>
                      <a:lnTo>
                        <a:pt x="96" y="107"/>
                      </a:lnTo>
                      <a:lnTo>
                        <a:pt x="94" y="102"/>
                      </a:lnTo>
                      <a:lnTo>
                        <a:pt x="94" y="98"/>
                      </a:lnTo>
                      <a:lnTo>
                        <a:pt x="93" y="93"/>
                      </a:lnTo>
                      <a:lnTo>
                        <a:pt x="93" y="90"/>
                      </a:lnTo>
                      <a:lnTo>
                        <a:pt x="93" y="87"/>
                      </a:lnTo>
                      <a:lnTo>
                        <a:pt x="91" y="82"/>
                      </a:lnTo>
                      <a:lnTo>
                        <a:pt x="91" y="78"/>
                      </a:lnTo>
                      <a:lnTo>
                        <a:pt x="89" y="75"/>
                      </a:lnTo>
                      <a:lnTo>
                        <a:pt x="89" y="70"/>
                      </a:lnTo>
                      <a:lnTo>
                        <a:pt x="88" y="67"/>
                      </a:lnTo>
                      <a:lnTo>
                        <a:pt x="86" y="63"/>
                      </a:lnTo>
                      <a:lnTo>
                        <a:pt x="86" y="60"/>
                      </a:lnTo>
                      <a:lnTo>
                        <a:pt x="84" y="55"/>
                      </a:lnTo>
                      <a:lnTo>
                        <a:pt x="84" y="52"/>
                      </a:lnTo>
                      <a:lnTo>
                        <a:pt x="83" y="49"/>
                      </a:lnTo>
                      <a:lnTo>
                        <a:pt x="81" y="45"/>
                      </a:lnTo>
                      <a:lnTo>
                        <a:pt x="80" y="42"/>
                      </a:lnTo>
                      <a:lnTo>
                        <a:pt x="80" y="39"/>
                      </a:lnTo>
                      <a:lnTo>
                        <a:pt x="78" y="35"/>
                      </a:lnTo>
                      <a:lnTo>
                        <a:pt x="76" y="32"/>
                      </a:lnTo>
                      <a:lnTo>
                        <a:pt x="75" y="29"/>
                      </a:lnTo>
                      <a:lnTo>
                        <a:pt x="75" y="25"/>
                      </a:lnTo>
                      <a:lnTo>
                        <a:pt x="71" y="22"/>
                      </a:lnTo>
                      <a:lnTo>
                        <a:pt x="70" y="19"/>
                      </a:lnTo>
                      <a:lnTo>
                        <a:pt x="68" y="15"/>
                      </a:lnTo>
                      <a:lnTo>
                        <a:pt x="66" y="12"/>
                      </a:lnTo>
                      <a:lnTo>
                        <a:pt x="65" y="9"/>
                      </a:lnTo>
                      <a:lnTo>
                        <a:pt x="63" y="5"/>
                      </a:lnTo>
                      <a:lnTo>
                        <a:pt x="61" y="2"/>
                      </a:lnTo>
                      <a:lnTo>
                        <a:pt x="60" y="0"/>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5" name="Freeform 71"/>
                <p:cNvSpPr>
                  <a:spLocks/>
                </p:cNvSpPr>
                <p:nvPr/>
              </p:nvSpPr>
              <p:spPr bwMode="auto">
                <a:xfrm>
                  <a:off x="5171" y="2440"/>
                  <a:ext cx="42" cy="36"/>
                </a:xfrm>
                <a:custGeom>
                  <a:avLst/>
                  <a:gdLst>
                    <a:gd name="T0" fmla="*/ 0 w 84"/>
                    <a:gd name="T1" fmla="*/ 19 h 73"/>
                    <a:gd name="T2" fmla="*/ 79 w 84"/>
                    <a:gd name="T3" fmla="*/ 0 h 73"/>
                    <a:gd name="T4" fmla="*/ 84 w 84"/>
                    <a:gd name="T5" fmla="*/ 53 h 73"/>
                    <a:gd name="T6" fmla="*/ 5 w 84"/>
                    <a:gd name="T7" fmla="*/ 73 h 73"/>
                    <a:gd name="T8" fmla="*/ 0 w 84"/>
                    <a:gd name="T9" fmla="*/ 19 h 73"/>
                    <a:gd name="T10" fmla="*/ 0 w 84"/>
                    <a:gd name="T11" fmla="*/ 19 h 73"/>
                  </a:gdLst>
                  <a:ahLst/>
                  <a:cxnLst>
                    <a:cxn ang="0">
                      <a:pos x="T0" y="T1"/>
                    </a:cxn>
                    <a:cxn ang="0">
                      <a:pos x="T2" y="T3"/>
                    </a:cxn>
                    <a:cxn ang="0">
                      <a:pos x="T4" y="T5"/>
                    </a:cxn>
                    <a:cxn ang="0">
                      <a:pos x="T6" y="T7"/>
                    </a:cxn>
                    <a:cxn ang="0">
                      <a:pos x="T8" y="T9"/>
                    </a:cxn>
                    <a:cxn ang="0">
                      <a:pos x="T10" y="T11"/>
                    </a:cxn>
                  </a:cxnLst>
                  <a:rect l="0" t="0" r="r" b="b"/>
                  <a:pathLst>
                    <a:path w="84" h="73">
                      <a:moveTo>
                        <a:pt x="0" y="19"/>
                      </a:moveTo>
                      <a:lnTo>
                        <a:pt x="79" y="0"/>
                      </a:lnTo>
                      <a:lnTo>
                        <a:pt x="84" y="53"/>
                      </a:lnTo>
                      <a:lnTo>
                        <a:pt x="5" y="73"/>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99" name="Freeform 75"/>
                <p:cNvSpPr>
                  <a:spLocks/>
                </p:cNvSpPr>
                <p:nvPr/>
              </p:nvSpPr>
              <p:spPr bwMode="auto">
                <a:xfrm>
                  <a:off x="5092" y="2217"/>
                  <a:ext cx="114" cy="54"/>
                </a:xfrm>
                <a:custGeom>
                  <a:avLst/>
                  <a:gdLst>
                    <a:gd name="T0" fmla="*/ 0 w 226"/>
                    <a:gd name="T1" fmla="*/ 53 h 110"/>
                    <a:gd name="T2" fmla="*/ 4 w 226"/>
                    <a:gd name="T3" fmla="*/ 50 h 110"/>
                    <a:gd name="T4" fmla="*/ 8 w 226"/>
                    <a:gd name="T5" fmla="*/ 45 h 110"/>
                    <a:gd name="T6" fmla="*/ 13 w 226"/>
                    <a:gd name="T7" fmla="*/ 42 h 110"/>
                    <a:gd name="T8" fmla="*/ 16 w 226"/>
                    <a:gd name="T9" fmla="*/ 39 h 110"/>
                    <a:gd name="T10" fmla="*/ 19 w 226"/>
                    <a:gd name="T11" fmla="*/ 35 h 110"/>
                    <a:gd name="T12" fmla="*/ 24 w 226"/>
                    <a:gd name="T13" fmla="*/ 34 h 110"/>
                    <a:gd name="T14" fmla="*/ 29 w 226"/>
                    <a:gd name="T15" fmla="*/ 30 h 110"/>
                    <a:gd name="T16" fmla="*/ 34 w 226"/>
                    <a:gd name="T17" fmla="*/ 27 h 110"/>
                    <a:gd name="T18" fmla="*/ 39 w 226"/>
                    <a:gd name="T19" fmla="*/ 24 h 110"/>
                    <a:gd name="T20" fmla="*/ 46 w 226"/>
                    <a:gd name="T21" fmla="*/ 20 h 110"/>
                    <a:gd name="T22" fmla="*/ 53 w 226"/>
                    <a:gd name="T23" fmla="*/ 17 h 110"/>
                    <a:gd name="T24" fmla="*/ 59 w 226"/>
                    <a:gd name="T25" fmla="*/ 15 h 110"/>
                    <a:gd name="T26" fmla="*/ 67 w 226"/>
                    <a:gd name="T27" fmla="*/ 12 h 110"/>
                    <a:gd name="T28" fmla="*/ 74 w 226"/>
                    <a:gd name="T29" fmla="*/ 10 h 110"/>
                    <a:gd name="T30" fmla="*/ 84 w 226"/>
                    <a:gd name="T31" fmla="*/ 7 h 110"/>
                    <a:gd name="T32" fmla="*/ 92 w 226"/>
                    <a:gd name="T33" fmla="*/ 5 h 110"/>
                    <a:gd name="T34" fmla="*/ 102 w 226"/>
                    <a:gd name="T35" fmla="*/ 4 h 110"/>
                    <a:gd name="T36" fmla="*/ 112 w 226"/>
                    <a:gd name="T37" fmla="*/ 2 h 110"/>
                    <a:gd name="T38" fmla="*/ 124 w 226"/>
                    <a:gd name="T39" fmla="*/ 0 h 110"/>
                    <a:gd name="T40" fmla="*/ 134 w 226"/>
                    <a:gd name="T41" fmla="*/ 0 h 110"/>
                    <a:gd name="T42" fmla="*/ 145 w 226"/>
                    <a:gd name="T43" fmla="*/ 0 h 110"/>
                    <a:gd name="T44" fmla="*/ 159 w 226"/>
                    <a:gd name="T45" fmla="*/ 0 h 110"/>
                    <a:gd name="T46" fmla="*/ 172 w 226"/>
                    <a:gd name="T47" fmla="*/ 0 h 110"/>
                    <a:gd name="T48" fmla="*/ 185 w 226"/>
                    <a:gd name="T49" fmla="*/ 2 h 110"/>
                    <a:gd name="T50" fmla="*/ 198 w 226"/>
                    <a:gd name="T51" fmla="*/ 4 h 110"/>
                    <a:gd name="T52" fmla="*/ 213 w 226"/>
                    <a:gd name="T53" fmla="*/ 7 h 110"/>
                    <a:gd name="T54" fmla="*/ 226 w 226"/>
                    <a:gd name="T55" fmla="*/ 73 h 110"/>
                    <a:gd name="T56" fmla="*/ 225 w 226"/>
                    <a:gd name="T57" fmla="*/ 73 h 110"/>
                    <a:gd name="T58" fmla="*/ 221 w 226"/>
                    <a:gd name="T59" fmla="*/ 72 h 110"/>
                    <a:gd name="T60" fmla="*/ 218 w 226"/>
                    <a:gd name="T61" fmla="*/ 70 h 110"/>
                    <a:gd name="T62" fmla="*/ 215 w 226"/>
                    <a:gd name="T63" fmla="*/ 70 h 110"/>
                    <a:gd name="T64" fmla="*/ 212 w 226"/>
                    <a:gd name="T65" fmla="*/ 68 h 110"/>
                    <a:gd name="T66" fmla="*/ 207 w 226"/>
                    <a:gd name="T67" fmla="*/ 68 h 110"/>
                    <a:gd name="T68" fmla="*/ 202 w 226"/>
                    <a:gd name="T69" fmla="*/ 67 h 110"/>
                    <a:gd name="T70" fmla="*/ 197 w 226"/>
                    <a:gd name="T71" fmla="*/ 65 h 110"/>
                    <a:gd name="T72" fmla="*/ 192 w 226"/>
                    <a:gd name="T73" fmla="*/ 65 h 110"/>
                    <a:gd name="T74" fmla="*/ 185 w 226"/>
                    <a:gd name="T75" fmla="*/ 63 h 110"/>
                    <a:gd name="T76" fmla="*/ 178 w 226"/>
                    <a:gd name="T77" fmla="*/ 63 h 110"/>
                    <a:gd name="T78" fmla="*/ 172 w 226"/>
                    <a:gd name="T79" fmla="*/ 62 h 110"/>
                    <a:gd name="T80" fmla="*/ 165 w 226"/>
                    <a:gd name="T81" fmla="*/ 62 h 110"/>
                    <a:gd name="T82" fmla="*/ 159 w 226"/>
                    <a:gd name="T83" fmla="*/ 62 h 110"/>
                    <a:gd name="T84" fmla="*/ 150 w 226"/>
                    <a:gd name="T85" fmla="*/ 62 h 110"/>
                    <a:gd name="T86" fmla="*/ 142 w 226"/>
                    <a:gd name="T87" fmla="*/ 62 h 110"/>
                    <a:gd name="T88" fmla="*/ 134 w 226"/>
                    <a:gd name="T89" fmla="*/ 62 h 110"/>
                    <a:gd name="T90" fmla="*/ 125 w 226"/>
                    <a:gd name="T91" fmla="*/ 63 h 110"/>
                    <a:gd name="T92" fmla="*/ 117 w 226"/>
                    <a:gd name="T93" fmla="*/ 63 h 110"/>
                    <a:gd name="T94" fmla="*/ 109 w 226"/>
                    <a:gd name="T95" fmla="*/ 67 h 110"/>
                    <a:gd name="T96" fmla="*/ 101 w 226"/>
                    <a:gd name="T97" fmla="*/ 68 h 110"/>
                    <a:gd name="T98" fmla="*/ 91 w 226"/>
                    <a:gd name="T99" fmla="*/ 70 h 110"/>
                    <a:gd name="T100" fmla="*/ 82 w 226"/>
                    <a:gd name="T101" fmla="*/ 73 h 110"/>
                    <a:gd name="T102" fmla="*/ 72 w 226"/>
                    <a:gd name="T103" fmla="*/ 77 h 110"/>
                    <a:gd name="T104" fmla="*/ 64 w 226"/>
                    <a:gd name="T105" fmla="*/ 80 h 110"/>
                    <a:gd name="T106" fmla="*/ 54 w 226"/>
                    <a:gd name="T107" fmla="*/ 85 h 110"/>
                    <a:gd name="T108" fmla="*/ 46 w 226"/>
                    <a:gd name="T109" fmla="*/ 90 h 110"/>
                    <a:gd name="T110" fmla="*/ 36 w 226"/>
                    <a:gd name="T111" fmla="*/ 97 h 110"/>
                    <a:gd name="T112" fmla="*/ 28 w 226"/>
                    <a:gd name="T113" fmla="*/ 102 h 110"/>
                    <a:gd name="T114" fmla="*/ 19 w 226"/>
                    <a:gd name="T115" fmla="*/ 110 h 110"/>
                    <a:gd name="T116" fmla="*/ 0 w 226"/>
                    <a:gd name="T11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10">
                      <a:moveTo>
                        <a:pt x="0" y="55"/>
                      </a:moveTo>
                      <a:lnTo>
                        <a:pt x="0" y="53"/>
                      </a:lnTo>
                      <a:lnTo>
                        <a:pt x="3" y="52"/>
                      </a:lnTo>
                      <a:lnTo>
                        <a:pt x="4" y="50"/>
                      </a:lnTo>
                      <a:lnTo>
                        <a:pt x="6" y="48"/>
                      </a:lnTo>
                      <a:lnTo>
                        <a:pt x="8" y="45"/>
                      </a:lnTo>
                      <a:lnTo>
                        <a:pt x="11" y="44"/>
                      </a:lnTo>
                      <a:lnTo>
                        <a:pt x="13" y="42"/>
                      </a:lnTo>
                      <a:lnTo>
                        <a:pt x="14" y="40"/>
                      </a:lnTo>
                      <a:lnTo>
                        <a:pt x="16" y="39"/>
                      </a:lnTo>
                      <a:lnTo>
                        <a:pt x="18" y="37"/>
                      </a:lnTo>
                      <a:lnTo>
                        <a:pt x="19" y="35"/>
                      </a:lnTo>
                      <a:lnTo>
                        <a:pt x="21" y="34"/>
                      </a:lnTo>
                      <a:lnTo>
                        <a:pt x="24" y="34"/>
                      </a:lnTo>
                      <a:lnTo>
                        <a:pt x="26" y="32"/>
                      </a:lnTo>
                      <a:lnTo>
                        <a:pt x="29" y="30"/>
                      </a:lnTo>
                      <a:lnTo>
                        <a:pt x="31" y="29"/>
                      </a:lnTo>
                      <a:lnTo>
                        <a:pt x="34" y="27"/>
                      </a:lnTo>
                      <a:lnTo>
                        <a:pt x="38" y="25"/>
                      </a:lnTo>
                      <a:lnTo>
                        <a:pt x="39" y="24"/>
                      </a:lnTo>
                      <a:lnTo>
                        <a:pt x="43" y="22"/>
                      </a:lnTo>
                      <a:lnTo>
                        <a:pt x="46" y="20"/>
                      </a:lnTo>
                      <a:lnTo>
                        <a:pt x="49" y="20"/>
                      </a:lnTo>
                      <a:lnTo>
                        <a:pt x="53" y="17"/>
                      </a:lnTo>
                      <a:lnTo>
                        <a:pt x="56" y="17"/>
                      </a:lnTo>
                      <a:lnTo>
                        <a:pt x="59" y="15"/>
                      </a:lnTo>
                      <a:lnTo>
                        <a:pt x="62" y="14"/>
                      </a:lnTo>
                      <a:lnTo>
                        <a:pt x="67" y="12"/>
                      </a:lnTo>
                      <a:lnTo>
                        <a:pt x="71" y="10"/>
                      </a:lnTo>
                      <a:lnTo>
                        <a:pt x="74" y="10"/>
                      </a:lnTo>
                      <a:lnTo>
                        <a:pt x="79" y="9"/>
                      </a:lnTo>
                      <a:lnTo>
                        <a:pt x="84" y="7"/>
                      </a:lnTo>
                      <a:lnTo>
                        <a:pt x="87" y="7"/>
                      </a:lnTo>
                      <a:lnTo>
                        <a:pt x="92" y="5"/>
                      </a:lnTo>
                      <a:lnTo>
                        <a:pt x="97" y="4"/>
                      </a:lnTo>
                      <a:lnTo>
                        <a:pt x="102" y="4"/>
                      </a:lnTo>
                      <a:lnTo>
                        <a:pt x="107" y="4"/>
                      </a:lnTo>
                      <a:lnTo>
                        <a:pt x="112" y="2"/>
                      </a:lnTo>
                      <a:lnTo>
                        <a:pt x="119" y="2"/>
                      </a:lnTo>
                      <a:lnTo>
                        <a:pt x="124" y="0"/>
                      </a:lnTo>
                      <a:lnTo>
                        <a:pt x="129" y="0"/>
                      </a:lnTo>
                      <a:lnTo>
                        <a:pt x="134" y="0"/>
                      </a:lnTo>
                      <a:lnTo>
                        <a:pt x="140" y="0"/>
                      </a:lnTo>
                      <a:lnTo>
                        <a:pt x="145" y="0"/>
                      </a:lnTo>
                      <a:lnTo>
                        <a:pt x="152" y="0"/>
                      </a:lnTo>
                      <a:lnTo>
                        <a:pt x="159" y="0"/>
                      </a:lnTo>
                      <a:lnTo>
                        <a:pt x="165" y="0"/>
                      </a:lnTo>
                      <a:lnTo>
                        <a:pt x="172" y="0"/>
                      </a:lnTo>
                      <a:lnTo>
                        <a:pt x="178" y="2"/>
                      </a:lnTo>
                      <a:lnTo>
                        <a:pt x="185" y="2"/>
                      </a:lnTo>
                      <a:lnTo>
                        <a:pt x="192" y="4"/>
                      </a:lnTo>
                      <a:lnTo>
                        <a:pt x="198" y="4"/>
                      </a:lnTo>
                      <a:lnTo>
                        <a:pt x="207" y="5"/>
                      </a:lnTo>
                      <a:lnTo>
                        <a:pt x="213" y="7"/>
                      </a:lnTo>
                      <a:lnTo>
                        <a:pt x="221" y="9"/>
                      </a:lnTo>
                      <a:lnTo>
                        <a:pt x="226" y="73"/>
                      </a:lnTo>
                      <a:lnTo>
                        <a:pt x="225" y="73"/>
                      </a:lnTo>
                      <a:lnTo>
                        <a:pt x="225" y="73"/>
                      </a:lnTo>
                      <a:lnTo>
                        <a:pt x="223" y="72"/>
                      </a:lnTo>
                      <a:lnTo>
                        <a:pt x="221" y="72"/>
                      </a:lnTo>
                      <a:lnTo>
                        <a:pt x="220" y="72"/>
                      </a:lnTo>
                      <a:lnTo>
                        <a:pt x="218" y="70"/>
                      </a:lnTo>
                      <a:lnTo>
                        <a:pt x="216" y="70"/>
                      </a:lnTo>
                      <a:lnTo>
                        <a:pt x="215" y="70"/>
                      </a:lnTo>
                      <a:lnTo>
                        <a:pt x="213" y="68"/>
                      </a:lnTo>
                      <a:lnTo>
                        <a:pt x="212" y="68"/>
                      </a:lnTo>
                      <a:lnTo>
                        <a:pt x="208" y="68"/>
                      </a:lnTo>
                      <a:lnTo>
                        <a:pt x="207" y="68"/>
                      </a:lnTo>
                      <a:lnTo>
                        <a:pt x="205" y="67"/>
                      </a:lnTo>
                      <a:lnTo>
                        <a:pt x="202" y="67"/>
                      </a:lnTo>
                      <a:lnTo>
                        <a:pt x="200" y="67"/>
                      </a:lnTo>
                      <a:lnTo>
                        <a:pt x="197" y="65"/>
                      </a:lnTo>
                      <a:lnTo>
                        <a:pt x="195" y="65"/>
                      </a:lnTo>
                      <a:lnTo>
                        <a:pt x="192" y="65"/>
                      </a:lnTo>
                      <a:lnTo>
                        <a:pt x="188" y="63"/>
                      </a:lnTo>
                      <a:lnTo>
                        <a:pt x="185" y="63"/>
                      </a:lnTo>
                      <a:lnTo>
                        <a:pt x="182" y="63"/>
                      </a:lnTo>
                      <a:lnTo>
                        <a:pt x="178" y="63"/>
                      </a:lnTo>
                      <a:lnTo>
                        <a:pt x="175" y="63"/>
                      </a:lnTo>
                      <a:lnTo>
                        <a:pt x="172" y="62"/>
                      </a:lnTo>
                      <a:lnTo>
                        <a:pt x="168" y="62"/>
                      </a:lnTo>
                      <a:lnTo>
                        <a:pt x="165" y="62"/>
                      </a:lnTo>
                      <a:lnTo>
                        <a:pt x="162" y="62"/>
                      </a:lnTo>
                      <a:lnTo>
                        <a:pt x="159" y="62"/>
                      </a:lnTo>
                      <a:lnTo>
                        <a:pt x="154" y="62"/>
                      </a:lnTo>
                      <a:lnTo>
                        <a:pt x="150" y="62"/>
                      </a:lnTo>
                      <a:lnTo>
                        <a:pt x="147" y="62"/>
                      </a:lnTo>
                      <a:lnTo>
                        <a:pt x="142" y="62"/>
                      </a:lnTo>
                      <a:lnTo>
                        <a:pt x="139" y="62"/>
                      </a:lnTo>
                      <a:lnTo>
                        <a:pt x="134" y="62"/>
                      </a:lnTo>
                      <a:lnTo>
                        <a:pt x="130" y="63"/>
                      </a:lnTo>
                      <a:lnTo>
                        <a:pt x="125" y="63"/>
                      </a:lnTo>
                      <a:lnTo>
                        <a:pt x="122" y="63"/>
                      </a:lnTo>
                      <a:lnTo>
                        <a:pt x="117" y="63"/>
                      </a:lnTo>
                      <a:lnTo>
                        <a:pt x="114" y="65"/>
                      </a:lnTo>
                      <a:lnTo>
                        <a:pt x="109" y="67"/>
                      </a:lnTo>
                      <a:lnTo>
                        <a:pt x="104" y="67"/>
                      </a:lnTo>
                      <a:lnTo>
                        <a:pt x="101" y="68"/>
                      </a:lnTo>
                      <a:lnTo>
                        <a:pt x="96" y="68"/>
                      </a:lnTo>
                      <a:lnTo>
                        <a:pt x="91" y="70"/>
                      </a:lnTo>
                      <a:lnTo>
                        <a:pt x="87" y="72"/>
                      </a:lnTo>
                      <a:lnTo>
                        <a:pt x="82" y="73"/>
                      </a:lnTo>
                      <a:lnTo>
                        <a:pt x="77" y="75"/>
                      </a:lnTo>
                      <a:lnTo>
                        <a:pt x="72" y="77"/>
                      </a:lnTo>
                      <a:lnTo>
                        <a:pt x="69" y="78"/>
                      </a:lnTo>
                      <a:lnTo>
                        <a:pt x="64" y="80"/>
                      </a:lnTo>
                      <a:lnTo>
                        <a:pt x="59" y="83"/>
                      </a:lnTo>
                      <a:lnTo>
                        <a:pt x="54" y="85"/>
                      </a:lnTo>
                      <a:lnTo>
                        <a:pt x="51" y="87"/>
                      </a:lnTo>
                      <a:lnTo>
                        <a:pt x="46" y="90"/>
                      </a:lnTo>
                      <a:lnTo>
                        <a:pt x="41" y="93"/>
                      </a:lnTo>
                      <a:lnTo>
                        <a:pt x="36" y="97"/>
                      </a:lnTo>
                      <a:lnTo>
                        <a:pt x="33" y="98"/>
                      </a:lnTo>
                      <a:lnTo>
                        <a:pt x="28" y="102"/>
                      </a:lnTo>
                      <a:lnTo>
                        <a:pt x="23" y="107"/>
                      </a:lnTo>
                      <a:lnTo>
                        <a:pt x="19" y="110"/>
                      </a:lnTo>
                      <a:lnTo>
                        <a:pt x="0"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0" name="Freeform 76"/>
                <p:cNvSpPr>
                  <a:spLocks/>
                </p:cNvSpPr>
                <p:nvPr/>
              </p:nvSpPr>
              <p:spPr bwMode="auto">
                <a:xfrm>
                  <a:off x="5115" y="2379"/>
                  <a:ext cx="53" cy="28"/>
                </a:xfrm>
                <a:custGeom>
                  <a:avLst/>
                  <a:gdLst>
                    <a:gd name="T0" fmla="*/ 0 w 104"/>
                    <a:gd name="T1" fmla="*/ 39 h 57"/>
                    <a:gd name="T2" fmla="*/ 0 w 104"/>
                    <a:gd name="T3" fmla="*/ 40 h 57"/>
                    <a:gd name="T4" fmla="*/ 2 w 104"/>
                    <a:gd name="T5" fmla="*/ 42 h 57"/>
                    <a:gd name="T6" fmla="*/ 3 w 104"/>
                    <a:gd name="T7" fmla="*/ 43 h 57"/>
                    <a:gd name="T8" fmla="*/ 5 w 104"/>
                    <a:gd name="T9" fmla="*/ 45 h 57"/>
                    <a:gd name="T10" fmla="*/ 8 w 104"/>
                    <a:gd name="T11" fmla="*/ 47 h 57"/>
                    <a:gd name="T12" fmla="*/ 10 w 104"/>
                    <a:gd name="T13" fmla="*/ 48 h 57"/>
                    <a:gd name="T14" fmla="*/ 11 w 104"/>
                    <a:gd name="T15" fmla="*/ 50 h 57"/>
                    <a:gd name="T16" fmla="*/ 15 w 104"/>
                    <a:gd name="T17" fmla="*/ 52 h 57"/>
                    <a:gd name="T18" fmla="*/ 16 w 104"/>
                    <a:gd name="T19" fmla="*/ 52 h 57"/>
                    <a:gd name="T20" fmla="*/ 20 w 104"/>
                    <a:gd name="T21" fmla="*/ 53 h 57"/>
                    <a:gd name="T22" fmla="*/ 23 w 104"/>
                    <a:gd name="T23" fmla="*/ 53 h 57"/>
                    <a:gd name="T24" fmla="*/ 25 w 104"/>
                    <a:gd name="T25" fmla="*/ 53 h 57"/>
                    <a:gd name="T26" fmla="*/ 26 w 104"/>
                    <a:gd name="T27" fmla="*/ 55 h 57"/>
                    <a:gd name="T28" fmla="*/ 28 w 104"/>
                    <a:gd name="T29" fmla="*/ 55 h 57"/>
                    <a:gd name="T30" fmla="*/ 30 w 104"/>
                    <a:gd name="T31" fmla="*/ 55 h 57"/>
                    <a:gd name="T32" fmla="*/ 31 w 104"/>
                    <a:gd name="T33" fmla="*/ 55 h 57"/>
                    <a:gd name="T34" fmla="*/ 33 w 104"/>
                    <a:gd name="T35" fmla="*/ 57 h 57"/>
                    <a:gd name="T36" fmla="*/ 36 w 104"/>
                    <a:gd name="T37" fmla="*/ 57 h 57"/>
                    <a:gd name="T38" fmla="*/ 38 w 104"/>
                    <a:gd name="T39" fmla="*/ 57 h 57"/>
                    <a:gd name="T40" fmla="*/ 40 w 104"/>
                    <a:gd name="T41" fmla="*/ 57 h 57"/>
                    <a:gd name="T42" fmla="*/ 43 w 104"/>
                    <a:gd name="T43" fmla="*/ 57 h 57"/>
                    <a:gd name="T44" fmla="*/ 45 w 104"/>
                    <a:gd name="T45" fmla="*/ 57 h 57"/>
                    <a:gd name="T46" fmla="*/ 48 w 104"/>
                    <a:gd name="T47" fmla="*/ 57 h 57"/>
                    <a:gd name="T48" fmla="*/ 51 w 104"/>
                    <a:gd name="T49" fmla="*/ 57 h 57"/>
                    <a:gd name="T50" fmla="*/ 53 w 104"/>
                    <a:gd name="T51" fmla="*/ 57 h 57"/>
                    <a:gd name="T52" fmla="*/ 56 w 104"/>
                    <a:gd name="T53" fmla="*/ 57 h 57"/>
                    <a:gd name="T54" fmla="*/ 60 w 104"/>
                    <a:gd name="T55" fmla="*/ 57 h 57"/>
                    <a:gd name="T56" fmla="*/ 63 w 104"/>
                    <a:gd name="T57" fmla="*/ 57 h 57"/>
                    <a:gd name="T58" fmla="*/ 66 w 104"/>
                    <a:gd name="T59" fmla="*/ 57 h 57"/>
                    <a:gd name="T60" fmla="*/ 69 w 104"/>
                    <a:gd name="T61" fmla="*/ 57 h 57"/>
                    <a:gd name="T62" fmla="*/ 73 w 104"/>
                    <a:gd name="T63" fmla="*/ 57 h 57"/>
                    <a:gd name="T64" fmla="*/ 76 w 104"/>
                    <a:gd name="T65" fmla="*/ 57 h 57"/>
                    <a:gd name="T66" fmla="*/ 79 w 104"/>
                    <a:gd name="T67" fmla="*/ 55 h 57"/>
                    <a:gd name="T68" fmla="*/ 83 w 104"/>
                    <a:gd name="T69" fmla="*/ 55 h 57"/>
                    <a:gd name="T70" fmla="*/ 88 w 104"/>
                    <a:gd name="T71" fmla="*/ 55 h 57"/>
                    <a:gd name="T72" fmla="*/ 91 w 104"/>
                    <a:gd name="T73" fmla="*/ 53 h 57"/>
                    <a:gd name="T74" fmla="*/ 96 w 104"/>
                    <a:gd name="T75" fmla="*/ 53 h 57"/>
                    <a:gd name="T76" fmla="*/ 99 w 104"/>
                    <a:gd name="T77" fmla="*/ 53 h 57"/>
                    <a:gd name="T78" fmla="*/ 104 w 104"/>
                    <a:gd name="T79" fmla="*/ 52 h 57"/>
                    <a:gd name="T80" fmla="*/ 86 w 104"/>
                    <a:gd name="T81" fmla="*/ 0 h 57"/>
                    <a:gd name="T82" fmla="*/ 0 w 104"/>
                    <a:gd name="T83" fmla="*/ 39 h 57"/>
                    <a:gd name="T84" fmla="*/ 0 w 104"/>
                    <a:gd name="T85"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7">
                      <a:moveTo>
                        <a:pt x="0" y="39"/>
                      </a:moveTo>
                      <a:lnTo>
                        <a:pt x="0" y="40"/>
                      </a:lnTo>
                      <a:lnTo>
                        <a:pt x="2" y="42"/>
                      </a:lnTo>
                      <a:lnTo>
                        <a:pt x="3" y="43"/>
                      </a:lnTo>
                      <a:lnTo>
                        <a:pt x="5" y="45"/>
                      </a:lnTo>
                      <a:lnTo>
                        <a:pt x="8" y="47"/>
                      </a:lnTo>
                      <a:lnTo>
                        <a:pt x="10" y="48"/>
                      </a:lnTo>
                      <a:lnTo>
                        <a:pt x="11" y="50"/>
                      </a:lnTo>
                      <a:lnTo>
                        <a:pt x="15" y="52"/>
                      </a:lnTo>
                      <a:lnTo>
                        <a:pt x="16" y="52"/>
                      </a:lnTo>
                      <a:lnTo>
                        <a:pt x="20" y="53"/>
                      </a:lnTo>
                      <a:lnTo>
                        <a:pt x="23" y="53"/>
                      </a:lnTo>
                      <a:lnTo>
                        <a:pt x="25" y="53"/>
                      </a:lnTo>
                      <a:lnTo>
                        <a:pt x="26" y="55"/>
                      </a:lnTo>
                      <a:lnTo>
                        <a:pt x="28" y="55"/>
                      </a:lnTo>
                      <a:lnTo>
                        <a:pt x="30" y="55"/>
                      </a:lnTo>
                      <a:lnTo>
                        <a:pt x="31" y="55"/>
                      </a:lnTo>
                      <a:lnTo>
                        <a:pt x="33" y="57"/>
                      </a:lnTo>
                      <a:lnTo>
                        <a:pt x="36" y="57"/>
                      </a:lnTo>
                      <a:lnTo>
                        <a:pt x="38" y="57"/>
                      </a:lnTo>
                      <a:lnTo>
                        <a:pt x="40" y="57"/>
                      </a:lnTo>
                      <a:lnTo>
                        <a:pt x="43" y="57"/>
                      </a:lnTo>
                      <a:lnTo>
                        <a:pt x="45" y="57"/>
                      </a:lnTo>
                      <a:lnTo>
                        <a:pt x="48" y="57"/>
                      </a:lnTo>
                      <a:lnTo>
                        <a:pt x="51" y="57"/>
                      </a:lnTo>
                      <a:lnTo>
                        <a:pt x="53" y="57"/>
                      </a:lnTo>
                      <a:lnTo>
                        <a:pt x="56" y="57"/>
                      </a:lnTo>
                      <a:lnTo>
                        <a:pt x="60" y="57"/>
                      </a:lnTo>
                      <a:lnTo>
                        <a:pt x="63" y="57"/>
                      </a:lnTo>
                      <a:lnTo>
                        <a:pt x="66" y="57"/>
                      </a:lnTo>
                      <a:lnTo>
                        <a:pt x="69" y="57"/>
                      </a:lnTo>
                      <a:lnTo>
                        <a:pt x="73" y="57"/>
                      </a:lnTo>
                      <a:lnTo>
                        <a:pt x="76" y="57"/>
                      </a:lnTo>
                      <a:lnTo>
                        <a:pt x="79" y="55"/>
                      </a:lnTo>
                      <a:lnTo>
                        <a:pt x="83" y="55"/>
                      </a:lnTo>
                      <a:lnTo>
                        <a:pt x="88" y="55"/>
                      </a:lnTo>
                      <a:lnTo>
                        <a:pt x="91" y="53"/>
                      </a:lnTo>
                      <a:lnTo>
                        <a:pt x="96" y="53"/>
                      </a:lnTo>
                      <a:lnTo>
                        <a:pt x="99" y="53"/>
                      </a:lnTo>
                      <a:lnTo>
                        <a:pt x="104" y="52"/>
                      </a:lnTo>
                      <a:lnTo>
                        <a:pt x="86" y="0"/>
                      </a:lnTo>
                      <a:lnTo>
                        <a:pt x="0"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1" name="Freeform 77"/>
                <p:cNvSpPr>
                  <a:spLocks/>
                </p:cNvSpPr>
                <p:nvPr/>
              </p:nvSpPr>
              <p:spPr bwMode="auto">
                <a:xfrm>
                  <a:off x="5189" y="2374"/>
                  <a:ext cx="42" cy="25"/>
                </a:xfrm>
                <a:custGeom>
                  <a:avLst/>
                  <a:gdLst>
                    <a:gd name="T0" fmla="*/ 83 w 83"/>
                    <a:gd name="T1" fmla="*/ 10 h 50"/>
                    <a:gd name="T2" fmla="*/ 83 w 83"/>
                    <a:gd name="T3" fmla="*/ 10 h 50"/>
                    <a:gd name="T4" fmla="*/ 83 w 83"/>
                    <a:gd name="T5" fmla="*/ 12 h 50"/>
                    <a:gd name="T6" fmla="*/ 81 w 83"/>
                    <a:gd name="T7" fmla="*/ 14 h 50"/>
                    <a:gd name="T8" fmla="*/ 81 w 83"/>
                    <a:gd name="T9" fmla="*/ 15 h 50"/>
                    <a:gd name="T10" fmla="*/ 80 w 83"/>
                    <a:gd name="T11" fmla="*/ 17 h 50"/>
                    <a:gd name="T12" fmla="*/ 78 w 83"/>
                    <a:gd name="T13" fmla="*/ 19 h 50"/>
                    <a:gd name="T14" fmla="*/ 75 w 83"/>
                    <a:gd name="T15" fmla="*/ 22 h 50"/>
                    <a:gd name="T16" fmla="*/ 73 w 83"/>
                    <a:gd name="T17" fmla="*/ 25 h 50"/>
                    <a:gd name="T18" fmla="*/ 70 w 83"/>
                    <a:gd name="T19" fmla="*/ 27 h 50"/>
                    <a:gd name="T20" fmla="*/ 68 w 83"/>
                    <a:gd name="T21" fmla="*/ 29 h 50"/>
                    <a:gd name="T22" fmla="*/ 65 w 83"/>
                    <a:gd name="T23" fmla="*/ 29 h 50"/>
                    <a:gd name="T24" fmla="*/ 63 w 83"/>
                    <a:gd name="T25" fmla="*/ 32 h 50"/>
                    <a:gd name="T26" fmla="*/ 60 w 83"/>
                    <a:gd name="T27" fmla="*/ 32 h 50"/>
                    <a:gd name="T28" fmla="*/ 58 w 83"/>
                    <a:gd name="T29" fmla="*/ 35 h 50"/>
                    <a:gd name="T30" fmla="*/ 57 w 83"/>
                    <a:gd name="T31" fmla="*/ 35 h 50"/>
                    <a:gd name="T32" fmla="*/ 55 w 83"/>
                    <a:gd name="T33" fmla="*/ 37 h 50"/>
                    <a:gd name="T34" fmla="*/ 52 w 83"/>
                    <a:gd name="T35" fmla="*/ 37 h 50"/>
                    <a:gd name="T36" fmla="*/ 52 w 83"/>
                    <a:gd name="T37" fmla="*/ 39 h 50"/>
                    <a:gd name="T38" fmla="*/ 48 w 83"/>
                    <a:gd name="T39" fmla="*/ 39 h 50"/>
                    <a:gd name="T40" fmla="*/ 47 w 83"/>
                    <a:gd name="T41" fmla="*/ 40 h 50"/>
                    <a:gd name="T42" fmla="*/ 45 w 83"/>
                    <a:gd name="T43" fmla="*/ 40 h 50"/>
                    <a:gd name="T44" fmla="*/ 43 w 83"/>
                    <a:gd name="T45" fmla="*/ 40 h 50"/>
                    <a:gd name="T46" fmla="*/ 40 w 83"/>
                    <a:gd name="T47" fmla="*/ 42 h 50"/>
                    <a:gd name="T48" fmla="*/ 38 w 83"/>
                    <a:gd name="T49" fmla="*/ 42 h 50"/>
                    <a:gd name="T50" fmla="*/ 37 w 83"/>
                    <a:gd name="T51" fmla="*/ 44 h 50"/>
                    <a:gd name="T52" fmla="*/ 33 w 83"/>
                    <a:gd name="T53" fmla="*/ 45 h 50"/>
                    <a:gd name="T54" fmla="*/ 32 w 83"/>
                    <a:gd name="T55" fmla="*/ 45 h 50"/>
                    <a:gd name="T56" fmla="*/ 28 w 83"/>
                    <a:gd name="T57" fmla="*/ 45 h 50"/>
                    <a:gd name="T58" fmla="*/ 27 w 83"/>
                    <a:gd name="T59" fmla="*/ 47 h 50"/>
                    <a:gd name="T60" fmla="*/ 23 w 83"/>
                    <a:gd name="T61" fmla="*/ 47 h 50"/>
                    <a:gd name="T62" fmla="*/ 22 w 83"/>
                    <a:gd name="T63" fmla="*/ 49 h 50"/>
                    <a:gd name="T64" fmla="*/ 19 w 83"/>
                    <a:gd name="T65" fmla="*/ 49 h 50"/>
                    <a:gd name="T66" fmla="*/ 15 w 83"/>
                    <a:gd name="T67" fmla="*/ 50 h 50"/>
                    <a:gd name="T68" fmla="*/ 14 w 83"/>
                    <a:gd name="T69" fmla="*/ 50 h 50"/>
                    <a:gd name="T70" fmla="*/ 12 w 83"/>
                    <a:gd name="T71" fmla="*/ 50 h 50"/>
                    <a:gd name="T72" fmla="*/ 10 w 83"/>
                    <a:gd name="T73" fmla="*/ 49 h 50"/>
                    <a:gd name="T74" fmla="*/ 9 w 83"/>
                    <a:gd name="T75" fmla="*/ 45 h 50"/>
                    <a:gd name="T76" fmla="*/ 9 w 83"/>
                    <a:gd name="T77" fmla="*/ 44 h 50"/>
                    <a:gd name="T78" fmla="*/ 7 w 83"/>
                    <a:gd name="T79" fmla="*/ 40 h 50"/>
                    <a:gd name="T80" fmla="*/ 7 w 83"/>
                    <a:gd name="T81" fmla="*/ 39 h 50"/>
                    <a:gd name="T82" fmla="*/ 7 w 83"/>
                    <a:gd name="T83" fmla="*/ 37 h 50"/>
                    <a:gd name="T84" fmla="*/ 5 w 83"/>
                    <a:gd name="T85" fmla="*/ 35 h 50"/>
                    <a:gd name="T86" fmla="*/ 5 w 83"/>
                    <a:gd name="T87" fmla="*/ 32 h 50"/>
                    <a:gd name="T88" fmla="*/ 5 w 83"/>
                    <a:gd name="T89" fmla="*/ 30 h 50"/>
                    <a:gd name="T90" fmla="*/ 4 w 83"/>
                    <a:gd name="T91" fmla="*/ 29 h 50"/>
                    <a:gd name="T92" fmla="*/ 4 w 83"/>
                    <a:gd name="T93" fmla="*/ 25 h 50"/>
                    <a:gd name="T94" fmla="*/ 4 w 83"/>
                    <a:gd name="T95" fmla="*/ 24 h 50"/>
                    <a:gd name="T96" fmla="*/ 2 w 83"/>
                    <a:gd name="T97" fmla="*/ 20 h 50"/>
                    <a:gd name="T98" fmla="*/ 2 w 83"/>
                    <a:gd name="T99" fmla="*/ 19 h 50"/>
                    <a:gd name="T100" fmla="*/ 2 w 83"/>
                    <a:gd name="T101" fmla="*/ 15 h 50"/>
                    <a:gd name="T102" fmla="*/ 2 w 83"/>
                    <a:gd name="T103" fmla="*/ 14 h 50"/>
                    <a:gd name="T104" fmla="*/ 2 w 83"/>
                    <a:gd name="T105" fmla="*/ 12 h 50"/>
                    <a:gd name="T106" fmla="*/ 0 w 83"/>
                    <a:gd name="T107" fmla="*/ 10 h 50"/>
                    <a:gd name="T108" fmla="*/ 0 w 83"/>
                    <a:gd name="T109" fmla="*/ 9 h 50"/>
                    <a:gd name="T110" fmla="*/ 0 w 83"/>
                    <a:gd name="T111" fmla="*/ 7 h 50"/>
                    <a:gd name="T112" fmla="*/ 0 w 83"/>
                    <a:gd name="T113" fmla="*/ 5 h 50"/>
                    <a:gd name="T114" fmla="*/ 0 w 83"/>
                    <a:gd name="T115" fmla="*/ 4 h 50"/>
                    <a:gd name="T116" fmla="*/ 0 w 83"/>
                    <a:gd name="T117" fmla="*/ 2 h 50"/>
                    <a:gd name="T118" fmla="*/ 0 w 83"/>
                    <a:gd name="T119" fmla="*/ 0 h 50"/>
                    <a:gd name="T120" fmla="*/ 0 w 83"/>
                    <a:gd name="T121" fmla="*/ 0 h 50"/>
                    <a:gd name="T122" fmla="*/ 83 w 83"/>
                    <a:gd name="T123" fmla="*/ 10 h 50"/>
                    <a:gd name="T124" fmla="*/ 83 w 83"/>
                    <a:gd name="T1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50">
                      <a:moveTo>
                        <a:pt x="83" y="10"/>
                      </a:moveTo>
                      <a:lnTo>
                        <a:pt x="83" y="10"/>
                      </a:lnTo>
                      <a:lnTo>
                        <a:pt x="83" y="12"/>
                      </a:lnTo>
                      <a:lnTo>
                        <a:pt x="81" y="14"/>
                      </a:lnTo>
                      <a:lnTo>
                        <a:pt x="81" y="15"/>
                      </a:lnTo>
                      <a:lnTo>
                        <a:pt x="80" y="17"/>
                      </a:lnTo>
                      <a:lnTo>
                        <a:pt x="78" y="19"/>
                      </a:lnTo>
                      <a:lnTo>
                        <a:pt x="75" y="22"/>
                      </a:lnTo>
                      <a:lnTo>
                        <a:pt x="73" y="25"/>
                      </a:lnTo>
                      <a:lnTo>
                        <a:pt x="70" y="27"/>
                      </a:lnTo>
                      <a:lnTo>
                        <a:pt x="68" y="29"/>
                      </a:lnTo>
                      <a:lnTo>
                        <a:pt x="65" y="29"/>
                      </a:lnTo>
                      <a:lnTo>
                        <a:pt x="63" y="32"/>
                      </a:lnTo>
                      <a:lnTo>
                        <a:pt x="60" y="32"/>
                      </a:lnTo>
                      <a:lnTo>
                        <a:pt x="58" y="35"/>
                      </a:lnTo>
                      <a:lnTo>
                        <a:pt x="57" y="35"/>
                      </a:lnTo>
                      <a:lnTo>
                        <a:pt x="55" y="37"/>
                      </a:lnTo>
                      <a:lnTo>
                        <a:pt x="52" y="37"/>
                      </a:lnTo>
                      <a:lnTo>
                        <a:pt x="52" y="39"/>
                      </a:lnTo>
                      <a:lnTo>
                        <a:pt x="48" y="39"/>
                      </a:lnTo>
                      <a:lnTo>
                        <a:pt x="47" y="40"/>
                      </a:lnTo>
                      <a:lnTo>
                        <a:pt x="45" y="40"/>
                      </a:lnTo>
                      <a:lnTo>
                        <a:pt x="43" y="40"/>
                      </a:lnTo>
                      <a:lnTo>
                        <a:pt x="40" y="42"/>
                      </a:lnTo>
                      <a:lnTo>
                        <a:pt x="38" y="42"/>
                      </a:lnTo>
                      <a:lnTo>
                        <a:pt x="37" y="44"/>
                      </a:lnTo>
                      <a:lnTo>
                        <a:pt x="33" y="45"/>
                      </a:lnTo>
                      <a:lnTo>
                        <a:pt x="32" y="45"/>
                      </a:lnTo>
                      <a:lnTo>
                        <a:pt x="28" y="45"/>
                      </a:lnTo>
                      <a:lnTo>
                        <a:pt x="27" y="47"/>
                      </a:lnTo>
                      <a:lnTo>
                        <a:pt x="23" y="47"/>
                      </a:lnTo>
                      <a:lnTo>
                        <a:pt x="22" y="49"/>
                      </a:lnTo>
                      <a:lnTo>
                        <a:pt x="19" y="49"/>
                      </a:lnTo>
                      <a:lnTo>
                        <a:pt x="15" y="50"/>
                      </a:lnTo>
                      <a:lnTo>
                        <a:pt x="14" y="50"/>
                      </a:lnTo>
                      <a:lnTo>
                        <a:pt x="12" y="50"/>
                      </a:lnTo>
                      <a:lnTo>
                        <a:pt x="10" y="49"/>
                      </a:lnTo>
                      <a:lnTo>
                        <a:pt x="9" y="45"/>
                      </a:lnTo>
                      <a:lnTo>
                        <a:pt x="9" y="44"/>
                      </a:lnTo>
                      <a:lnTo>
                        <a:pt x="7" y="40"/>
                      </a:lnTo>
                      <a:lnTo>
                        <a:pt x="7" y="39"/>
                      </a:lnTo>
                      <a:lnTo>
                        <a:pt x="7" y="37"/>
                      </a:lnTo>
                      <a:lnTo>
                        <a:pt x="5" y="35"/>
                      </a:lnTo>
                      <a:lnTo>
                        <a:pt x="5" y="32"/>
                      </a:lnTo>
                      <a:lnTo>
                        <a:pt x="5" y="30"/>
                      </a:lnTo>
                      <a:lnTo>
                        <a:pt x="4" y="29"/>
                      </a:lnTo>
                      <a:lnTo>
                        <a:pt x="4" y="25"/>
                      </a:lnTo>
                      <a:lnTo>
                        <a:pt x="4" y="24"/>
                      </a:lnTo>
                      <a:lnTo>
                        <a:pt x="2" y="20"/>
                      </a:lnTo>
                      <a:lnTo>
                        <a:pt x="2" y="19"/>
                      </a:lnTo>
                      <a:lnTo>
                        <a:pt x="2" y="15"/>
                      </a:lnTo>
                      <a:lnTo>
                        <a:pt x="2" y="14"/>
                      </a:lnTo>
                      <a:lnTo>
                        <a:pt x="2" y="12"/>
                      </a:lnTo>
                      <a:lnTo>
                        <a:pt x="0" y="10"/>
                      </a:lnTo>
                      <a:lnTo>
                        <a:pt x="0" y="9"/>
                      </a:lnTo>
                      <a:lnTo>
                        <a:pt x="0" y="7"/>
                      </a:lnTo>
                      <a:lnTo>
                        <a:pt x="0" y="5"/>
                      </a:lnTo>
                      <a:lnTo>
                        <a:pt x="0" y="4"/>
                      </a:lnTo>
                      <a:lnTo>
                        <a:pt x="0" y="2"/>
                      </a:lnTo>
                      <a:lnTo>
                        <a:pt x="0" y="0"/>
                      </a:lnTo>
                      <a:lnTo>
                        <a:pt x="0" y="0"/>
                      </a:lnTo>
                      <a:lnTo>
                        <a:pt x="83" y="10"/>
                      </a:lnTo>
                      <a:lnTo>
                        <a:pt x="8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02" name="Freeform 78"/>
                <p:cNvSpPr>
                  <a:spLocks/>
                </p:cNvSpPr>
                <p:nvPr/>
              </p:nvSpPr>
              <p:spPr bwMode="auto">
                <a:xfrm>
                  <a:off x="5175" y="2355"/>
                  <a:ext cx="99" cy="245"/>
                </a:xfrm>
                <a:custGeom>
                  <a:avLst/>
                  <a:gdLst>
                    <a:gd name="T0" fmla="*/ 3 w 199"/>
                    <a:gd name="T1" fmla="*/ 15 h 489"/>
                    <a:gd name="T2" fmla="*/ 10 w 199"/>
                    <a:gd name="T3" fmla="*/ 25 h 489"/>
                    <a:gd name="T4" fmla="*/ 15 w 199"/>
                    <a:gd name="T5" fmla="*/ 33 h 489"/>
                    <a:gd name="T6" fmla="*/ 20 w 199"/>
                    <a:gd name="T7" fmla="*/ 42 h 489"/>
                    <a:gd name="T8" fmla="*/ 25 w 199"/>
                    <a:gd name="T9" fmla="*/ 53 h 489"/>
                    <a:gd name="T10" fmla="*/ 30 w 199"/>
                    <a:gd name="T11" fmla="*/ 67 h 489"/>
                    <a:gd name="T12" fmla="*/ 37 w 199"/>
                    <a:gd name="T13" fmla="*/ 82 h 489"/>
                    <a:gd name="T14" fmla="*/ 42 w 199"/>
                    <a:gd name="T15" fmla="*/ 98 h 489"/>
                    <a:gd name="T16" fmla="*/ 45 w 199"/>
                    <a:gd name="T17" fmla="*/ 116 h 489"/>
                    <a:gd name="T18" fmla="*/ 48 w 199"/>
                    <a:gd name="T19" fmla="*/ 138 h 489"/>
                    <a:gd name="T20" fmla="*/ 51 w 199"/>
                    <a:gd name="T21" fmla="*/ 159 h 489"/>
                    <a:gd name="T22" fmla="*/ 53 w 199"/>
                    <a:gd name="T23" fmla="*/ 184 h 489"/>
                    <a:gd name="T24" fmla="*/ 53 w 199"/>
                    <a:gd name="T25" fmla="*/ 211 h 489"/>
                    <a:gd name="T26" fmla="*/ 51 w 199"/>
                    <a:gd name="T27" fmla="*/ 239 h 489"/>
                    <a:gd name="T28" fmla="*/ 51 w 199"/>
                    <a:gd name="T29" fmla="*/ 267 h 489"/>
                    <a:gd name="T30" fmla="*/ 51 w 199"/>
                    <a:gd name="T31" fmla="*/ 292 h 489"/>
                    <a:gd name="T32" fmla="*/ 55 w 199"/>
                    <a:gd name="T33" fmla="*/ 315 h 489"/>
                    <a:gd name="T34" fmla="*/ 60 w 199"/>
                    <a:gd name="T35" fmla="*/ 337 h 489"/>
                    <a:gd name="T36" fmla="*/ 63 w 199"/>
                    <a:gd name="T37" fmla="*/ 357 h 489"/>
                    <a:gd name="T38" fmla="*/ 70 w 199"/>
                    <a:gd name="T39" fmla="*/ 375 h 489"/>
                    <a:gd name="T40" fmla="*/ 78 w 199"/>
                    <a:gd name="T41" fmla="*/ 390 h 489"/>
                    <a:gd name="T42" fmla="*/ 86 w 199"/>
                    <a:gd name="T43" fmla="*/ 405 h 489"/>
                    <a:gd name="T44" fmla="*/ 95 w 199"/>
                    <a:gd name="T45" fmla="*/ 418 h 489"/>
                    <a:gd name="T46" fmla="*/ 104 w 199"/>
                    <a:gd name="T47" fmla="*/ 431 h 489"/>
                    <a:gd name="T48" fmla="*/ 114 w 199"/>
                    <a:gd name="T49" fmla="*/ 443 h 489"/>
                    <a:gd name="T50" fmla="*/ 126 w 199"/>
                    <a:gd name="T51" fmla="*/ 453 h 489"/>
                    <a:gd name="T52" fmla="*/ 138 w 199"/>
                    <a:gd name="T53" fmla="*/ 463 h 489"/>
                    <a:gd name="T54" fmla="*/ 149 w 199"/>
                    <a:gd name="T55" fmla="*/ 473 h 489"/>
                    <a:gd name="T56" fmla="*/ 161 w 199"/>
                    <a:gd name="T57" fmla="*/ 481 h 489"/>
                    <a:gd name="T58" fmla="*/ 199 w 199"/>
                    <a:gd name="T59" fmla="*/ 451 h 489"/>
                    <a:gd name="T60" fmla="*/ 194 w 199"/>
                    <a:gd name="T61" fmla="*/ 448 h 489"/>
                    <a:gd name="T62" fmla="*/ 184 w 199"/>
                    <a:gd name="T63" fmla="*/ 438 h 489"/>
                    <a:gd name="T64" fmla="*/ 176 w 199"/>
                    <a:gd name="T65" fmla="*/ 431 h 489"/>
                    <a:gd name="T66" fmla="*/ 167 w 199"/>
                    <a:gd name="T67" fmla="*/ 425 h 489"/>
                    <a:gd name="T68" fmla="*/ 157 w 199"/>
                    <a:gd name="T69" fmla="*/ 415 h 489"/>
                    <a:gd name="T70" fmla="*/ 149 w 199"/>
                    <a:gd name="T71" fmla="*/ 405 h 489"/>
                    <a:gd name="T72" fmla="*/ 139 w 199"/>
                    <a:gd name="T73" fmla="*/ 392 h 489"/>
                    <a:gd name="T74" fmla="*/ 131 w 199"/>
                    <a:gd name="T75" fmla="*/ 378 h 489"/>
                    <a:gd name="T76" fmla="*/ 123 w 199"/>
                    <a:gd name="T77" fmla="*/ 363 h 489"/>
                    <a:gd name="T78" fmla="*/ 114 w 199"/>
                    <a:gd name="T79" fmla="*/ 347 h 489"/>
                    <a:gd name="T80" fmla="*/ 108 w 199"/>
                    <a:gd name="T81" fmla="*/ 329 h 489"/>
                    <a:gd name="T82" fmla="*/ 103 w 199"/>
                    <a:gd name="T83" fmla="*/ 310 h 489"/>
                    <a:gd name="T84" fmla="*/ 101 w 199"/>
                    <a:gd name="T85" fmla="*/ 289 h 489"/>
                    <a:gd name="T86" fmla="*/ 100 w 199"/>
                    <a:gd name="T87" fmla="*/ 267 h 489"/>
                    <a:gd name="T88" fmla="*/ 100 w 199"/>
                    <a:gd name="T89" fmla="*/ 246 h 489"/>
                    <a:gd name="T90" fmla="*/ 100 w 199"/>
                    <a:gd name="T91" fmla="*/ 224 h 489"/>
                    <a:gd name="T92" fmla="*/ 100 w 199"/>
                    <a:gd name="T93" fmla="*/ 204 h 489"/>
                    <a:gd name="T94" fmla="*/ 98 w 199"/>
                    <a:gd name="T95" fmla="*/ 184 h 489"/>
                    <a:gd name="T96" fmla="*/ 98 w 199"/>
                    <a:gd name="T97" fmla="*/ 164 h 489"/>
                    <a:gd name="T98" fmla="*/ 96 w 199"/>
                    <a:gd name="T99" fmla="*/ 146 h 489"/>
                    <a:gd name="T100" fmla="*/ 95 w 199"/>
                    <a:gd name="T101" fmla="*/ 128 h 489"/>
                    <a:gd name="T102" fmla="*/ 93 w 199"/>
                    <a:gd name="T103" fmla="*/ 111 h 489"/>
                    <a:gd name="T104" fmla="*/ 91 w 199"/>
                    <a:gd name="T105" fmla="*/ 95 h 489"/>
                    <a:gd name="T106" fmla="*/ 88 w 199"/>
                    <a:gd name="T107" fmla="*/ 80 h 489"/>
                    <a:gd name="T108" fmla="*/ 85 w 199"/>
                    <a:gd name="T109" fmla="*/ 65 h 489"/>
                    <a:gd name="T110" fmla="*/ 80 w 199"/>
                    <a:gd name="T111" fmla="*/ 50 h 489"/>
                    <a:gd name="T112" fmla="*/ 75 w 199"/>
                    <a:gd name="T113" fmla="*/ 37 h 489"/>
                    <a:gd name="T114" fmla="*/ 70 w 199"/>
                    <a:gd name="T115" fmla="*/ 24 h 489"/>
                    <a:gd name="T116" fmla="*/ 63 w 199"/>
                    <a:gd name="T117" fmla="*/ 12 h 489"/>
                    <a:gd name="T118" fmla="*/ 55 w 199"/>
                    <a:gd name="T119"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489">
                      <a:moveTo>
                        <a:pt x="0" y="12"/>
                      </a:moveTo>
                      <a:lnTo>
                        <a:pt x="0" y="12"/>
                      </a:lnTo>
                      <a:lnTo>
                        <a:pt x="2" y="15"/>
                      </a:lnTo>
                      <a:lnTo>
                        <a:pt x="3" y="15"/>
                      </a:lnTo>
                      <a:lnTo>
                        <a:pt x="5" y="19"/>
                      </a:lnTo>
                      <a:lnTo>
                        <a:pt x="7" y="20"/>
                      </a:lnTo>
                      <a:lnTo>
                        <a:pt x="10" y="24"/>
                      </a:lnTo>
                      <a:lnTo>
                        <a:pt x="10" y="25"/>
                      </a:lnTo>
                      <a:lnTo>
                        <a:pt x="12" y="27"/>
                      </a:lnTo>
                      <a:lnTo>
                        <a:pt x="12" y="28"/>
                      </a:lnTo>
                      <a:lnTo>
                        <a:pt x="13" y="32"/>
                      </a:lnTo>
                      <a:lnTo>
                        <a:pt x="15" y="33"/>
                      </a:lnTo>
                      <a:lnTo>
                        <a:pt x="17" y="35"/>
                      </a:lnTo>
                      <a:lnTo>
                        <a:pt x="17" y="37"/>
                      </a:lnTo>
                      <a:lnTo>
                        <a:pt x="18" y="40"/>
                      </a:lnTo>
                      <a:lnTo>
                        <a:pt x="20" y="42"/>
                      </a:lnTo>
                      <a:lnTo>
                        <a:pt x="22" y="45"/>
                      </a:lnTo>
                      <a:lnTo>
                        <a:pt x="23" y="48"/>
                      </a:lnTo>
                      <a:lnTo>
                        <a:pt x="25" y="50"/>
                      </a:lnTo>
                      <a:lnTo>
                        <a:pt x="25" y="53"/>
                      </a:lnTo>
                      <a:lnTo>
                        <a:pt x="27" y="57"/>
                      </a:lnTo>
                      <a:lnTo>
                        <a:pt x="28" y="60"/>
                      </a:lnTo>
                      <a:lnTo>
                        <a:pt x="30" y="63"/>
                      </a:lnTo>
                      <a:lnTo>
                        <a:pt x="30" y="67"/>
                      </a:lnTo>
                      <a:lnTo>
                        <a:pt x="32" y="70"/>
                      </a:lnTo>
                      <a:lnTo>
                        <a:pt x="33" y="75"/>
                      </a:lnTo>
                      <a:lnTo>
                        <a:pt x="35" y="78"/>
                      </a:lnTo>
                      <a:lnTo>
                        <a:pt x="37" y="82"/>
                      </a:lnTo>
                      <a:lnTo>
                        <a:pt x="37" y="85"/>
                      </a:lnTo>
                      <a:lnTo>
                        <a:pt x="38" y="90"/>
                      </a:lnTo>
                      <a:lnTo>
                        <a:pt x="40" y="95"/>
                      </a:lnTo>
                      <a:lnTo>
                        <a:pt x="42" y="98"/>
                      </a:lnTo>
                      <a:lnTo>
                        <a:pt x="42" y="103"/>
                      </a:lnTo>
                      <a:lnTo>
                        <a:pt x="43" y="108"/>
                      </a:lnTo>
                      <a:lnTo>
                        <a:pt x="45" y="111"/>
                      </a:lnTo>
                      <a:lnTo>
                        <a:pt x="45" y="116"/>
                      </a:lnTo>
                      <a:lnTo>
                        <a:pt x="47" y="121"/>
                      </a:lnTo>
                      <a:lnTo>
                        <a:pt x="47" y="126"/>
                      </a:lnTo>
                      <a:lnTo>
                        <a:pt x="48" y="133"/>
                      </a:lnTo>
                      <a:lnTo>
                        <a:pt x="48" y="138"/>
                      </a:lnTo>
                      <a:lnTo>
                        <a:pt x="50" y="143"/>
                      </a:lnTo>
                      <a:lnTo>
                        <a:pt x="50" y="148"/>
                      </a:lnTo>
                      <a:lnTo>
                        <a:pt x="51" y="154"/>
                      </a:lnTo>
                      <a:lnTo>
                        <a:pt x="51" y="159"/>
                      </a:lnTo>
                      <a:lnTo>
                        <a:pt x="51" y="166"/>
                      </a:lnTo>
                      <a:lnTo>
                        <a:pt x="51" y="171"/>
                      </a:lnTo>
                      <a:lnTo>
                        <a:pt x="53" y="178"/>
                      </a:lnTo>
                      <a:lnTo>
                        <a:pt x="53" y="184"/>
                      </a:lnTo>
                      <a:lnTo>
                        <a:pt x="53" y="191"/>
                      </a:lnTo>
                      <a:lnTo>
                        <a:pt x="53" y="198"/>
                      </a:lnTo>
                      <a:lnTo>
                        <a:pt x="53" y="204"/>
                      </a:lnTo>
                      <a:lnTo>
                        <a:pt x="53" y="211"/>
                      </a:lnTo>
                      <a:lnTo>
                        <a:pt x="53" y="217"/>
                      </a:lnTo>
                      <a:lnTo>
                        <a:pt x="53" y="226"/>
                      </a:lnTo>
                      <a:lnTo>
                        <a:pt x="53" y="232"/>
                      </a:lnTo>
                      <a:lnTo>
                        <a:pt x="51" y="239"/>
                      </a:lnTo>
                      <a:lnTo>
                        <a:pt x="51" y="247"/>
                      </a:lnTo>
                      <a:lnTo>
                        <a:pt x="51" y="254"/>
                      </a:lnTo>
                      <a:lnTo>
                        <a:pt x="51" y="261"/>
                      </a:lnTo>
                      <a:lnTo>
                        <a:pt x="51" y="267"/>
                      </a:lnTo>
                      <a:lnTo>
                        <a:pt x="51" y="274"/>
                      </a:lnTo>
                      <a:lnTo>
                        <a:pt x="51" y="280"/>
                      </a:lnTo>
                      <a:lnTo>
                        <a:pt x="51" y="287"/>
                      </a:lnTo>
                      <a:lnTo>
                        <a:pt x="51" y="292"/>
                      </a:lnTo>
                      <a:lnTo>
                        <a:pt x="53" y="299"/>
                      </a:lnTo>
                      <a:lnTo>
                        <a:pt x="53" y="305"/>
                      </a:lnTo>
                      <a:lnTo>
                        <a:pt x="55" y="310"/>
                      </a:lnTo>
                      <a:lnTo>
                        <a:pt x="55" y="315"/>
                      </a:lnTo>
                      <a:lnTo>
                        <a:pt x="56" y="322"/>
                      </a:lnTo>
                      <a:lnTo>
                        <a:pt x="56" y="327"/>
                      </a:lnTo>
                      <a:lnTo>
                        <a:pt x="58" y="332"/>
                      </a:lnTo>
                      <a:lnTo>
                        <a:pt x="60" y="337"/>
                      </a:lnTo>
                      <a:lnTo>
                        <a:pt x="60" y="342"/>
                      </a:lnTo>
                      <a:lnTo>
                        <a:pt x="61" y="347"/>
                      </a:lnTo>
                      <a:lnTo>
                        <a:pt x="63" y="352"/>
                      </a:lnTo>
                      <a:lnTo>
                        <a:pt x="63" y="357"/>
                      </a:lnTo>
                      <a:lnTo>
                        <a:pt x="65" y="362"/>
                      </a:lnTo>
                      <a:lnTo>
                        <a:pt x="66" y="365"/>
                      </a:lnTo>
                      <a:lnTo>
                        <a:pt x="68" y="370"/>
                      </a:lnTo>
                      <a:lnTo>
                        <a:pt x="70" y="375"/>
                      </a:lnTo>
                      <a:lnTo>
                        <a:pt x="71" y="378"/>
                      </a:lnTo>
                      <a:lnTo>
                        <a:pt x="73" y="383"/>
                      </a:lnTo>
                      <a:lnTo>
                        <a:pt x="76" y="387"/>
                      </a:lnTo>
                      <a:lnTo>
                        <a:pt x="78" y="390"/>
                      </a:lnTo>
                      <a:lnTo>
                        <a:pt x="80" y="395"/>
                      </a:lnTo>
                      <a:lnTo>
                        <a:pt x="81" y="398"/>
                      </a:lnTo>
                      <a:lnTo>
                        <a:pt x="85" y="402"/>
                      </a:lnTo>
                      <a:lnTo>
                        <a:pt x="86" y="405"/>
                      </a:lnTo>
                      <a:lnTo>
                        <a:pt x="88" y="408"/>
                      </a:lnTo>
                      <a:lnTo>
                        <a:pt x="90" y="413"/>
                      </a:lnTo>
                      <a:lnTo>
                        <a:pt x="93" y="416"/>
                      </a:lnTo>
                      <a:lnTo>
                        <a:pt x="95" y="418"/>
                      </a:lnTo>
                      <a:lnTo>
                        <a:pt x="96" y="421"/>
                      </a:lnTo>
                      <a:lnTo>
                        <a:pt x="100" y="425"/>
                      </a:lnTo>
                      <a:lnTo>
                        <a:pt x="103" y="428"/>
                      </a:lnTo>
                      <a:lnTo>
                        <a:pt x="104" y="431"/>
                      </a:lnTo>
                      <a:lnTo>
                        <a:pt x="108" y="435"/>
                      </a:lnTo>
                      <a:lnTo>
                        <a:pt x="109" y="436"/>
                      </a:lnTo>
                      <a:lnTo>
                        <a:pt x="113" y="440"/>
                      </a:lnTo>
                      <a:lnTo>
                        <a:pt x="114" y="443"/>
                      </a:lnTo>
                      <a:lnTo>
                        <a:pt x="118" y="446"/>
                      </a:lnTo>
                      <a:lnTo>
                        <a:pt x="121" y="448"/>
                      </a:lnTo>
                      <a:lnTo>
                        <a:pt x="123" y="451"/>
                      </a:lnTo>
                      <a:lnTo>
                        <a:pt x="126" y="453"/>
                      </a:lnTo>
                      <a:lnTo>
                        <a:pt x="129" y="456"/>
                      </a:lnTo>
                      <a:lnTo>
                        <a:pt x="131" y="458"/>
                      </a:lnTo>
                      <a:lnTo>
                        <a:pt x="134" y="461"/>
                      </a:lnTo>
                      <a:lnTo>
                        <a:pt x="138" y="463"/>
                      </a:lnTo>
                      <a:lnTo>
                        <a:pt x="141" y="466"/>
                      </a:lnTo>
                      <a:lnTo>
                        <a:pt x="143" y="468"/>
                      </a:lnTo>
                      <a:lnTo>
                        <a:pt x="146" y="471"/>
                      </a:lnTo>
                      <a:lnTo>
                        <a:pt x="149" y="473"/>
                      </a:lnTo>
                      <a:lnTo>
                        <a:pt x="153" y="474"/>
                      </a:lnTo>
                      <a:lnTo>
                        <a:pt x="156" y="478"/>
                      </a:lnTo>
                      <a:lnTo>
                        <a:pt x="159" y="479"/>
                      </a:lnTo>
                      <a:lnTo>
                        <a:pt x="161" y="481"/>
                      </a:lnTo>
                      <a:lnTo>
                        <a:pt x="164" y="484"/>
                      </a:lnTo>
                      <a:lnTo>
                        <a:pt x="167" y="486"/>
                      </a:lnTo>
                      <a:lnTo>
                        <a:pt x="171" y="489"/>
                      </a:lnTo>
                      <a:lnTo>
                        <a:pt x="199" y="451"/>
                      </a:lnTo>
                      <a:lnTo>
                        <a:pt x="199" y="450"/>
                      </a:lnTo>
                      <a:lnTo>
                        <a:pt x="197" y="450"/>
                      </a:lnTo>
                      <a:lnTo>
                        <a:pt x="196" y="448"/>
                      </a:lnTo>
                      <a:lnTo>
                        <a:pt x="194" y="448"/>
                      </a:lnTo>
                      <a:lnTo>
                        <a:pt x="192" y="446"/>
                      </a:lnTo>
                      <a:lnTo>
                        <a:pt x="189" y="443"/>
                      </a:lnTo>
                      <a:lnTo>
                        <a:pt x="186" y="441"/>
                      </a:lnTo>
                      <a:lnTo>
                        <a:pt x="184" y="438"/>
                      </a:lnTo>
                      <a:lnTo>
                        <a:pt x="181" y="436"/>
                      </a:lnTo>
                      <a:lnTo>
                        <a:pt x="179" y="435"/>
                      </a:lnTo>
                      <a:lnTo>
                        <a:pt x="177" y="433"/>
                      </a:lnTo>
                      <a:lnTo>
                        <a:pt x="176" y="431"/>
                      </a:lnTo>
                      <a:lnTo>
                        <a:pt x="174" y="430"/>
                      </a:lnTo>
                      <a:lnTo>
                        <a:pt x="171" y="428"/>
                      </a:lnTo>
                      <a:lnTo>
                        <a:pt x="169" y="426"/>
                      </a:lnTo>
                      <a:lnTo>
                        <a:pt x="167" y="425"/>
                      </a:lnTo>
                      <a:lnTo>
                        <a:pt x="164" y="421"/>
                      </a:lnTo>
                      <a:lnTo>
                        <a:pt x="162" y="420"/>
                      </a:lnTo>
                      <a:lnTo>
                        <a:pt x="161" y="416"/>
                      </a:lnTo>
                      <a:lnTo>
                        <a:pt x="157" y="415"/>
                      </a:lnTo>
                      <a:lnTo>
                        <a:pt x="156" y="411"/>
                      </a:lnTo>
                      <a:lnTo>
                        <a:pt x="154" y="410"/>
                      </a:lnTo>
                      <a:lnTo>
                        <a:pt x="151" y="406"/>
                      </a:lnTo>
                      <a:lnTo>
                        <a:pt x="149" y="405"/>
                      </a:lnTo>
                      <a:lnTo>
                        <a:pt x="146" y="402"/>
                      </a:lnTo>
                      <a:lnTo>
                        <a:pt x="144" y="398"/>
                      </a:lnTo>
                      <a:lnTo>
                        <a:pt x="143" y="395"/>
                      </a:lnTo>
                      <a:lnTo>
                        <a:pt x="139" y="392"/>
                      </a:lnTo>
                      <a:lnTo>
                        <a:pt x="138" y="388"/>
                      </a:lnTo>
                      <a:lnTo>
                        <a:pt x="134" y="385"/>
                      </a:lnTo>
                      <a:lnTo>
                        <a:pt x="133" y="382"/>
                      </a:lnTo>
                      <a:lnTo>
                        <a:pt x="131" y="378"/>
                      </a:lnTo>
                      <a:lnTo>
                        <a:pt x="128" y="375"/>
                      </a:lnTo>
                      <a:lnTo>
                        <a:pt x="126" y="370"/>
                      </a:lnTo>
                      <a:lnTo>
                        <a:pt x="124" y="367"/>
                      </a:lnTo>
                      <a:lnTo>
                        <a:pt x="123" y="363"/>
                      </a:lnTo>
                      <a:lnTo>
                        <a:pt x="119" y="358"/>
                      </a:lnTo>
                      <a:lnTo>
                        <a:pt x="118" y="355"/>
                      </a:lnTo>
                      <a:lnTo>
                        <a:pt x="116" y="350"/>
                      </a:lnTo>
                      <a:lnTo>
                        <a:pt x="114" y="347"/>
                      </a:lnTo>
                      <a:lnTo>
                        <a:pt x="113" y="342"/>
                      </a:lnTo>
                      <a:lnTo>
                        <a:pt x="111" y="339"/>
                      </a:lnTo>
                      <a:lnTo>
                        <a:pt x="109" y="334"/>
                      </a:lnTo>
                      <a:lnTo>
                        <a:pt x="108" y="329"/>
                      </a:lnTo>
                      <a:lnTo>
                        <a:pt x="106" y="324"/>
                      </a:lnTo>
                      <a:lnTo>
                        <a:pt x="106" y="320"/>
                      </a:lnTo>
                      <a:lnTo>
                        <a:pt x="104" y="315"/>
                      </a:lnTo>
                      <a:lnTo>
                        <a:pt x="103" y="310"/>
                      </a:lnTo>
                      <a:lnTo>
                        <a:pt x="103" y="305"/>
                      </a:lnTo>
                      <a:lnTo>
                        <a:pt x="101" y="299"/>
                      </a:lnTo>
                      <a:lnTo>
                        <a:pt x="101" y="294"/>
                      </a:lnTo>
                      <a:lnTo>
                        <a:pt x="101" y="289"/>
                      </a:lnTo>
                      <a:lnTo>
                        <a:pt x="100" y="284"/>
                      </a:lnTo>
                      <a:lnTo>
                        <a:pt x="100" y="279"/>
                      </a:lnTo>
                      <a:lnTo>
                        <a:pt x="100" y="274"/>
                      </a:lnTo>
                      <a:lnTo>
                        <a:pt x="100" y="267"/>
                      </a:lnTo>
                      <a:lnTo>
                        <a:pt x="100" y="262"/>
                      </a:lnTo>
                      <a:lnTo>
                        <a:pt x="100" y="256"/>
                      </a:lnTo>
                      <a:lnTo>
                        <a:pt x="100" y="251"/>
                      </a:lnTo>
                      <a:lnTo>
                        <a:pt x="100" y="246"/>
                      </a:lnTo>
                      <a:lnTo>
                        <a:pt x="100" y="239"/>
                      </a:lnTo>
                      <a:lnTo>
                        <a:pt x="100" y="234"/>
                      </a:lnTo>
                      <a:lnTo>
                        <a:pt x="100" y="229"/>
                      </a:lnTo>
                      <a:lnTo>
                        <a:pt x="100" y="224"/>
                      </a:lnTo>
                      <a:lnTo>
                        <a:pt x="100" y="219"/>
                      </a:lnTo>
                      <a:lnTo>
                        <a:pt x="100" y="214"/>
                      </a:lnTo>
                      <a:lnTo>
                        <a:pt x="100" y="208"/>
                      </a:lnTo>
                      <a:lnTo>
                        <a:pt x="100" y="204"/>
                      </a:lnTo>
                      <a:lnTo>
                        <a:pt x="98" y="198"/>
                      </a:lnTo>
                      <a:lnTo>
                        <a:pt x="98" y="193"/>
                      </a:lnTo>
                      <a:lnTo>
                        <a:pt x="98" y="189"/>
                      </a:lnTo>
                      <a:lnTo>
                        <a:pt x="98" y="184"/>
                      </a:lnTo>
                      <a:lnTo>
                        <a:pt x="98" y="179"/>
                      </a:lnTo>
                      <a:lnTo>
                        <a:pt x="98" y="174"/>
                      </a:lnTo>
                      <a:lnTo>
                        <a:pt x="98" y="169"/>
                      </a:lnTo>
                      <a:lnTo>
                        <a:pt x="98" y="164"/>
                      </a:lnTo>
                      <a:lnTo>
                        <a:pt x="96" y="159"/>
                      </a:lnTo>
                      <a:lnTo>
                        <a:pt x="96" y="154"/>
                      </a:lnTo>
                      <a:lnTo>
                        <a:pt x="96" y="151"/>
                      </a:lnTo>
                      <a:lnTo>
                        <a:pt x="96" y="146"/>
                      </a:lnTo>
                      <a:lnTo>
                        <a:pt x="96" y="141"/>
                      </a:lnTo>
                      <a:lnTo>
                        <a:pt x="96" y="138"/>
                      </a:lnTo>
                      <a:lnTo>
                        <a:pt x="95" y="133"/>
                      </a:lnTo>
                      <a:lnTo>
                        <a:pt x="95" y="128"/>
                      </a:lnTo>
                      <a:lnTo>
                        <a:pt x="95" y="125"/>
                      </a:lnTo>
                      <a:lnTo>
                        <a:pt x="95" y="120"/>
                      </a:lnTo>
                      <a:lnTo>
                        <a:pt x="93" y="116"/>
                      </a:lnTo>
                      <a:lnTo>
                        <a:pt x="93" y="111"/>
                      </a:lnTo>
                      <a:lnTo>
                        <a:pt x="93" y="108"/>
                      </a:lnTo>
                      <a:lnTo>
                        <a:pt x="91" y="103"/>
                      </a:lnTo>
                      <a:lnTo>
                        <a:pt x="91" y="100"/>
                      </a:lnTo>
                      <a:lnTo>
                        <a:pt x="91" y="95"/>
                      </a:lnTo>
                      <a:lnTo>
                        <a:pt x="90" y="91"/>
                      </a:lnTo>
                      <a:lnTo>
                        <a:pt x="90" y="87"/>
                      </a:lnTo>
                      <a:lnTo>
                        <a:pt x="88" y="83"/>
                      </a:lnTo>
                      <a:lnTo>
                        <a:pt x="88" y="80"/>
                      </a:lnTo>
                      <a:lnTo>
                        <a:pt x="86" y="77"/>
                      </a:lnTo>
                      <a:lnTo>
                        <a:pt x="86" y="72"/>
                      </a:lnTo>
                      <a:lnTo>
                        <a:pt x="85" y="68"/>
                      </a:lnTo>
                      <a:lnTo>
                        <a:pt x="85" y="65"/>
                      </a:lnTo>
                      <a:lnTo>
                        <a:pt x="83" y="62"/>
                      </a:lnTo>
                      <a:lnTo>
                        <a:pt x="81" y="57"/>
                      </a:lnTo>
                      <a:lnTo>
                        <a:pt x="81" y="53"/>
                      </a:lnTo>
                      <a:lnTo>
                        <a:pt x="80" y="50"/>
                      </a:lnTo>
                      <a:lnTo>
                        <a:pt x="78" y="47"/>
                      </a:lnTo>
                      <a:lnTo>
                        <a:pt x="78" y="43"/>
                      </a:lnTo>
                      <a:lnTo>
                        <a:pt x="76" y="40"/>
                      </a:lnTo>
                      <a:lnTo>
                        <a:pt x="75" y="37"/>
                      </a:lnTo>
                      <a:lnTo>
                        <a:pt x="73" y="33"/>
                      </a:lnTo>
                      <a:lnTo>
                        <a:pt x="71" y="30"/>
                      </a:lnTo>
                      <a:lnTo>
                        <a:pt x="71" y="27"/>
                      </a:lnTo>
                      <a:lnTo>
                        <a:pt x="70" y="24"/>
                      </a:lnTo>
                      <a:lnTo>
                        <a:pt x="68" y="20"/>
                      </a:lnTo>
                      <a:lnTo>
                        <a:pt x="66" y="17"/>
                      </a:lnTo>
                      <a:lnTo>
                        <a:pt x="65" y="14"/>
                      </a:lnTo>
                      <a:lnTo>
                        <a:pt x="63" y="12"/>
                      </a:lnTo>
                      <a:lnTo>
                        <a:pt x="61" y="9"/>
                      </a:lnTo>
                      <a:lnTo>
                        <a:pt x="60" y="5"/>
                      </a:lnTo>
                      <a:lnTo>
                        <a:pt x="56" y="2"/>
                      </a:lnTo>
                      <a:lnTo>
                        <a:pt x="55" y="0"/>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3" name="Freeform 89"/>
                <p:cNvSpPr>
                  <a:spLocks/>
                </p:cNvSpPr>
                <p:nvPr/>
              </p:nvSpPr>
              <p:spPr bwMode="auto">
                <a:xfrm>
                  <a:off x="5159" y="2295"/>
                  <a:ext cx="28" cy="30"/>
                </a:xfrm>
                <a:custGeom>
                  <a:avLst/>
                  <a:gdLst>
                    <a:gd name="T0" fmla="*/ 0 w 56"/>
                    <a:gd name="T1" fmla="*/ 7 h 62"/>
                    <a:gd name="T2" fmla="*/ 0 w 56"/>
                    <a:gd name="T3" fmla="*/ 7 h 62"/>
                    <a:gd name="T4" fmla="*/ 2 w 56"/>
                    <a:gd name="T5" fmla="*/ 5 h 62"/>
                    <a:gd name="T6" fmla="*/ 2 w 56"/>
                    <a:gd name="T7" fmla="*/ 5 h 62"/>
                    <a:gd name="T8" fmla="*/ 3 w 56"/>
                    <a:gd name="T9" fmla="*/ 4 h 62"/>
                    <a:gd name="T10" fmla="*/ 7 w 56"/>
                    <a:gd name="T11" fmla="*/ 4 h 62"/>
                    <a:gd name="T12" fmla="*/ 8 w 56"/>
                    <a:gd name="T13" fmla="*/ 2 h 62"/>
                    <a:gd name="T14" fmla="*/ 10 w 56"/>
                    <a:gd name="T15" fmla="*/ 2 h 62"/>
                    <a:gd name="T16" fmla="*/ 12 w 56"/>
                    <a:gd name="T17" fmla="*/ 2 h 62"/>
                    <a:gd name="T18" fmla="*/ 13 w 56"/>
                    <a:gd name="T19" fmla="*/ 2 h 62"/>
                    <a:gd name="T20" fmla="*/ 15 w 56"/>
                    <a:gd name="T21" fmla="*/ 0 h 62"/>
                    <a:gd name="T22" fmla="*/ 17 w 56"/>
                    <a:gd name="T23" fmla="*/ 0 h 62"/>
                    <a:gd name="T24" fmla="*/ 18 w 56"/>
                    <a:gd name="T25" fmla="*/ 0 h 62"/>
                    <a:gd name="T26" fmla="*/ 22 w 56"/>
                    <a:gd name="T27" fmla="*/ 0 h 62"/>
                    <a:gd name="T28" fmla="*/ 23 w 56"/>
                    <a:gd name="T29" fmla="*/ 0 h 62"/>
                    <a:gd name="T30" fmla="*/ 25 w 56"/>
                    <a:gd name="T31" fmla="*/ 0 h 62"/>
                    <a:gd name="T32" fmla="*/ 28 w 56"/>
                    <a:gd name="T33" fmla="*/ 0 h 62"/>
                    <a:gd name="T34" fmla="*/ 31 w 56"/>
                    <a:gd name="T35" fmla="*/ 0 h 62"/>
                    <a:gd name="T36" fmla="*/ 33 w 56"/>
                    <a:gd name="T37" fmla="*/ 0 h 62"/>
                    <a:gd name="T38" fmla="*/ 36 w 56"/>
                    <a:gd name="T39" fmla="*/ 0 h 62"/>
                    <a:gd name="T40" fmla="*/ 40 w 56"/>
                    <a:gd name="T41" fmla="*/ 2 h 62"/>
                    <a:gd name="T42" fmla="*/ 41 w 56"/>
                    <a:gd name="T43" fmla="*/ 2 h 62"/>
                    <a:gd name="T44" fmla="*/ 43 w 56"/>
                    <a:gd name="T45" fmla="*/ 2 h 62"/>
                    <a:gd name="T46" fmla="*/ 46 w 56"/>
                    <a:gd name="T47" fmla="*/ 2 h 62"/>
                    <a:gd name="T48" fmla="*/ 48 w 56"/>
                    <a:gd name="T49" fmla="*/ 2 h 62"/>
                    <a:gd name="T50" fmla="*/ 56 w 56"/>
                    <a:gd name="T51" fmla="*/ 58 h 62"/>
                    <a:gd name="T52" fmla="*/ 56 w 56"/>
                    <a:gd name="T53" fmla="*/ 58 h 62"/>
                    <a:gd name="T54" fmla="*/ 55 w 56"/>
                    <a:gd name="T55" fmla="*/ 58 h 62"/>
                    <a:gd name="T56" fmla="*/ 53 w 56"/>
                    <a:gd name="T57" fmla="*/ 58 h 62"/>
                    <a:gd name="T58" fmla="*/ 51 w 56"/>
                    <a:gd name="T59" fmla="*/ 58 h 62"/>
                    <a:gd name="T60" fmla="*/ 50 w 56"/>
                    <a:gd name="T61" fmla="*/ 58 h 62"/>
                    <a:gd name="T62" fmla="*/ 46 w 56"/>
                    <a:gd name="T63" fmla="*/ 58 h 62"/>
                    <a:gd name="T64" fmla="*/ 46 w 56"/>
                    <a:gd name="T65" fmla="*/ 58 h 62"/>
                    <a:gd name="T66" fmla="*/ 45 w 56"/>
                    <a:gd name="T67" fmla="*/ 58 h 62"/>
                    <a:gd name="T68" fmla="*/ 43 w 56"/>
                    <a:gd name="T69" fmla="*/ 58 h 62"/>
                    <a:gd name="T70" fmla="*/ 41 w 56"/>
                    <a:gd name="T71" fmla="*/ 58 h 62"/>
                    <a:gd name="T72" fmla="*/ 38 w 56"/>
                    <a:gd name="T73" fmla="*/ 58 h 62"/>
                    <a:gd name="T74" fmla="*/ 36 w 56"/>
                    <a:gd name="T75" fmla="*/ 58 h 62"/>
                    <a:gd name="T76" fmla="*/ 35 w 56"/>
                    <a:gd name="T77" fmla="*/ 58 h 62"/>
                    <a:gd name="T78" fmla="*/ 33 w 56"/>
                    <a:gd name="T79" fmla="*/ 58 h 62"/>
                    <a:gd name="T80" fmla="*/ 30 w 56"/>
                    <a:gd name="T81" fmla="*/ 58 h 62"/>
                    <a:gd name="T82" fmla="*/ 28 w 56"/>
                    <a:gd name="T83" fmla="*/ 60 h 62"/>
                    <a:gd name="T84" fmla="*/ 25 w 56"/>
                    <a:gd name="T85" fmla="*/ 60 h 62"/>
                    <a:gd name="T86" fmla="*/ 23 w 56"/>
                    <a:gd name="T87" fmla="*/ 60 h 62"/>
                    <a:gd name="T88" fmla="*/ 20 w 56"/>
                    <a:gd name="T89" fmla="*/ 60 h 62"/>
                    <a:gd name="T90" fmla="*/ 17 w 56"/>
                    <a:gd name="T91" fmla="*/ 60 h 62"/>
                    <a:gd name="T92" fmla="*/ 15 w 56"/>
                    <a:gd name="T93" fmla="*/ 62 h 62"/>
                    <a:gd name="T94" fmla="*/ 12 w 56"/>
                    <a:gd name="T95" fmla="*/ 62 h 62"/>
                    <a:gd name="T96" fmla="*/ 0 w 56"/>
                    <a:gd name="T97" fmla="*/ 7 h 62"/>
                    <a:gd name="T98" fmla="*/ 0 w 56"/>
                    <a:gd name="T99"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62">
                      <a:moveTo>
                        <a:pt x="0" y="7"/>
                      </a:moveTo>
                      <a:lnTo>
                        <a:pt x="0" y="7"/>
                      </a:lnTo>
                      <a:lnTo>
                        <a:pt x="2" y="5"/>
                      </a:lnTo>
                      <a:lnTo>
                        <a:pt x="2" y="5"/>
                      </a:lnTo>
                      <a:lnTo>
                        <a:pt x="3" y="4"/>
                      </a:lnTo>
                      <a:lnTo>
                        <a:pt x="7" y="4"/>
                      </a:lnTo>
                      <a:lnTo>
                        <a:pt x="8" y="2"/>
                      </a:lnTo>
                      <a:lnTo>
                        <a:pt x="10" y="2"/>
                      </a:lnTo>
                      <a:lnTo>
                        <a:pt x="12" y="2"/>
                      </a:lnTo>
                      <a:lnTo>
                        <a:pt x="13" y="2"/>
                      </a:lnTo>
                      <a:lnTo>
                        <a:pt x="15" y="0"/>
                      </a:lnTo>
                      <a:lnTo>
                        <a:pt x="17" y="0"/>
                      </a:lnTo>
                      <a:lnTo>
                        <a:pt x="18" y="0"/>
                      </a:lnTo>
                      <a:lnTo>
                        <a:pt x="22" y="0"/>
                      </a:lnTo>
                      <a:lnTo>
                        <a:pt x="23" y="0"/>
                      </a:lnTo>
                      <a:lnTo>
                        <a:pt x="25" y="0"/>
                      </a:lnTo>
                      <a:lnTo>
                        <a:pt x="28" y="0"/>
                      </a:lnTo>
                      <a:lnTo>
                        <a:pt x="31" y="0"/>
                      </a:lnTo>
                      <a:lnTo>
                        <a:pt x="33" y="0"/>
                      </a:lnTo>
                      <a:lnTo>
                        <a:pt x="36" y="0"/>
                      </a:lnTo>
                      <a:lnTo>
                        <a:pt x="40" y="2"/>
                      </a:lnTo>
                      <a:lnTo>
                        <a:pt x="41" y="2"/>
                      </a:lnTo>
                      <a:lnTo>
                        <a:pt x="43" y="2"/>
                      </a:lnTo>
                      <a:lnTo>
                        <a:pt x="46" y="2"/>
                      </a:lnTo>
                      <a:lnTo>
                        <a:pt x="48" y="2"/>
                      </a:lnTo>
                      <a:lnTo>
                        <a:pt x="56" y="58"/>
                      </a:lnTo>
                      <a:lnTo>
                        <a:pt x="56" y="58"/>
                      </a:lnTo>
                      <a:lnTo>
                        <a:pt x="55" y="58"/>
                      </a:lnTo>
                      <a:lnTo>
                        <a:pt x="53" y="58"/>
                      </a:lnTo>
                      <a:lnTo>
                        <a:pt x="51" y="58"/>
                      </a:lnTo>
                      <a:lnTo>
                        <a:pt x="50" y="58"/>
                      </a:lnTo>
                      <a:lnTo>
                        <a:pt x="46" y="58"/>
                      </a:lnTo>
                      <a:lnTo>
                        <a:pt x="46" y="58"/>
                      </a:lnTo>
                      <a:lnTo>
                        <a:pt x="45" y="58"/>
                      </a:lnTo>
                      <a:lnTo>
                        <a:pt x="43" y="58"/>
                      </a:lnTo>
                      <a:lnTo>
                        <a:pt x="41" y="58"/>
                      </a:lnTo>
                      <a:lnTo>
                        <a:pt x="38" y="58"/>
                      </a:lnTo>
                      <a:lnTo>
                        <a:pt x="36" y="58"/>
                      </a:lnTo>
                      <a:lnTo>
                        <a:pt x="35" y="58"/>
                      </a:lnTo>
                      <a:lnTo>
                        <a:pt x="33" y="58"/>
                      </a:lnTo>
                      <a:lnTo>
                        <a:pt x="30" y="58"/>
                      </a:lnTo>
                      <a:lnTo>
                        <a:pt x="28" y="60"/>
                      </a:lnTo>
                      <a:lnTo>
                        <a:pt x="25" y="60"/>
                      </a:lnTo>
                      <a:lnTo>
                        <a:pt x="23" y="60"/>
                      </a:lnTo>
                      <a:lnTo>
                        <a:pt x="20" y="60"/>
                      </a:lnTo>
                      <a:lnTo>
                        <a:pt x="17" y="60"/>
                      </a:lnTo>
                      <a:lnTo>
                        <a:pt x="15" y="62"/>
                      </a:lnTo>
                      <a:lnTo>
                        <a:pt x="12" y="62"/>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3514" name="Freeform 90"/>
              <p:cNvSpPr>
                <a:spLocks/>
              </p:cNvSpPr>
              <p:nvPr/>
            </p:nvSpPr>
            <p:spPr bwMode="auto">
              <a:xfrm>
                <a:off x="5147" y="1722"/>
                <a:ext cx="54" cy="35"/>
              </a:xfrm>
              <a:custGeom>
                <a:avLst/>
                <a:gdLst>
                  <a:gd name="T0" fmla="*/ 0 w 107"/>
                  <a:gd name="T1" fmla="*/ 0 h 71"/>
                  <a:gd name="T2" fmla="*/ 3 w 107"/>
                  <a:gd name="T3" fmla="*/ 0 h 71"/>
                  <a:gd name="T4" fmla="*/ 5 w 107"/>
                  <a:gd name="T5" fmla="*/ 0 h 71"/>
                  <a:gd name="T6" fmla="*/ 10 w 107"/>
                  <a:gd name="T7" fmla="*/ 0 h 71"/>
                  <a:gd name="T8" fmla="*/ 13 w 107"/>
                  <a:gd name="T9" fmla="*/ 0 h 71"/>
                  <a:gd name="T10" fmla="*/ 20 w 107"/>
                  <a:gd name="T11" fmla="*/ 0 h 71"/>
                  <a:gd name="T12" fmla="*/ 23 w 107"/>
                  <a:gd name="T13" fmla="*/ 1 h 71"/>
                  <a:gd name="T14" fmla="*/ 26 w 107"/>
                  <a:gd name="T15" fmla="*/ 1 h 71"/>
                  <a:gd name="T16" fmla="*/ 30 w 107"/>
                  <a:gd name="T17" fmla="*/ 1 h 71"/>
                  <a:gd name="T18" fmla="*/ 33 w 107"/>
                  <a:gd name="T19" fmla="*/ 3 h 71"/>
                  <a:gd name="T20" fmla="*/ 38 w 107"/>
                  <a:gd name="T21" fmla="*/ 3 h 71"/>
                  <a:gd name="T22" fmla="*/ 41 w 107"/>
                  <a:gd name="T23" fmla="*/ 3 h 71"/>
                  <a:gd name="T24" fmla="*/ 45 w 107"/>
                  <a:gd name="T25" fmla="*/ 5 h 71"/>
                  <a:gd name="T26" fmla="*/ 48 w 107"/>
                  <a:gd name="T27" fmla="*/ 5 h 71"/>
                  <a:gd name="T28" fmla="*/ 53 w 107"/>
                  <a:gd name="T29" fmla="*/ 6 h 71"/>
                  <a:gd name="T30" fmla="*/ 56 w 107"/>
                  <a:gd name="T31" fmla="*/ 8 h 71"/>
                  <a:gd name="T32" fmla="*/ 61 w 107"/>
                  <a:gd name="T33" fmla="*/ 8 h 71"/>
                  <a:gd name="T34" fmla="*/ 66 w 107"/>
                  <a:gd name="T35" fmla="*/ 10 h 71"/>
                  <a:gd name="T36" fmla="*/ 69 w 107"/>
                  <a:gd name="T37" fmla="*/ 11 h 71"/>
                  <a:gd name="T38" fmla="*/ 74 w 107"/>
                  <a:gd name="T39" fmla="*/ 13 h 71"/>
                  <a:gd name="T40" fmla="*/ 78 w 107"/>
                  <a:gd name="T41" fmla="*/ 15 h 71"/>
                  <a:gd name="T42" fmla="*/ 83 w 107"/>
                  <a:gd name="T43" fmla="*/ 16 h 71"/>
                  <a:gd name="T44" fmla="*/ 88 w 107"/>
                  <a:gd name="T45" fmla="*/ 18 h 71"/>
                  <a:gd name="T46" fmla="*/ 93 w 107"/>
                  <a:gd name="T47" fmla="*/ 20 h 71"/>
                  <a:gd name="T48" fmla="*/ 107 w 107"/>
                  <a:gd name="T49" fmla="*/ 71 h 71"/>
                  <a:gd name="T50" fmla="*/ 106 w 107"/>
                  <a:gd name="T51" fmla="*/ 71 h 71"/>
                  <a:gd name="T52" fmla="*/ 101 w 107"/>
                  <a:gd name="T53" fmla="*/ 69 h 71"/>
                  <a:gd name="T54" fmla="*/ 98 w 107"/>
                  <a:gd name="T55" fmla="*/ 68 h 71"/>
                  <a:gd name="T56" fmla="*/ 93 w 107"/>
                  <a:gd name="T57" fmla="*/ 66 h 71"/>
                  <a:gd name="T58" fmla="*/ 88 w 107"/>
                  <a:gd name="T59" fmla="*/ 66 h 71"/>
                  <a:gd name="T60" fmla="*/ 81 w 107"/>
                  <a:gd name="T61" fmla="*/ 64 h 71"/>
                  <a:gd name="T62" fmla="*/ 78 w 107"/>
                  <a:gd name="T63" fmla="*/ 63 h 71"/>
                  <a:gd name="T64" fmla="*/ 74 w 107"/>
                  <a:gd name="T65" fmla="*/ 63 h 71"/>
                  <a:gd name="T66" fmla="*/ 71 w 107"/>
                  <a:gd name="T67" fmla="*/ 61 h 71"/>
                  <a:gd name="T68" fmla="*/ 68 w 107"/>
                  <a:gd name="T69" fmla="*/ 61 h 71"/>
                  <a:gd name="T70" fmla="*/ 63 w 107"/>
                  <a:gd name="T71" fmla="*/ 59 h 71"/>
                  <a:gd name="T72" fmla="*/ 59 w 107"/>
                  <a:gd name="T73" fmla="*/ 59 h 71"/>
                  <a:gd name="T74" fmla="*/ 54 w 107"/>
                  <a:gd name="T75" fmla="*/ 59 h 71"/>
                  <a:gd name="T76" fmla="*/ 51 w 107"/>
                  <a:gd name="T77" fmla="*/ 59 h 71"/>
                  <a:gd name="T78" fmla="*/ 46 w 107"/>
                  <a:gd name="T79" fmla="*/ 58 h 71"/>
                  <a:gd name="T80" fmla="*/ 41 w 107"/>
                  <a:gd name="T81" fmla="*/ 58 h 71"/>
                  <a:gd name="T82" fmla="*/ 36 w 107"/>
                  <a:gd name="T83" fmla="*/ 58 h 71"/>
                  <a:gd name="T84" fmla="*/ 33 w 107"/>
                  <a:gd name="T85" fmla="*/ 58 h 71"/>
                  <a:gd name="T86" fmla="*/ 28 w 107"/>
                  <a:gd name="T87" fmla="*/ 58 h 71"/>
                  <a:gd name="T88" fmla="*/ 21 w 107"/>
                  <a:gd name="T89" fmla="*/ 58 h 71"/>
                  <a:gd name="T90" fmla="*/ 16 w 107"/>
                  <a:gd name="T91" fmla="*/ 58 h 71"/>
                  <a:gd name="T92" fmla="*/ 11 w 107"/>
                  <a:gd name="T93" fmla="*/ 58 h 71"/>
                  <a:gd name="T94" fmla="*/ 0 w 107"/>
                  <a:gd name="T9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7" h="71">
                    <a:moveTo>
                      <a:pt x="0" y="0"/>
                    </a:moveTo>
                    <a:lnTo>
                      <a:pt x="0" y="0"/>
                    </a:lnTo>
                    <a:lnTo>
                      <a:pt x="1" y="0"/>
                    </a:lnTo>
                    <a:lnTo>
                      <a:pt x="3" y="0"/>
                    </a:lnTo>
                    <a:lnTo>
                      <a:pt x="3" y="0"/>
                    </a:lnTo>
                    <a:lnTo>
                      <a:pt x="5" y="0"/>
                    </a:lnTo>
                    <a:lnTo>
                      <a:pt x="8" y="0"/>
                    </a:lnTo>
                    <a:lnTo>
                      <a:pt x="10" y="0"/>
                    </a:lnTo>
                    <a:lnTo>
                      <a:pt x="11" y="0"/>
                    </a:lnTo>
                    <a:lnTo>
                      <a:pt x="13" y="0"/>
                    </a:lnTo>
                    <a:lnTo>
                      <a:pt x="16" y="0"/>
                    </a:lnTo>
                    <a:lnTo>
                      <a:pt x="20" y="0"/>
                    </a:lnTo>
                    <a:lnTo>
                      <a:pt x="21" y="1"/>
                    </a:lnTo>
                    <a:lnTo>
                      <a:pt x="23" y="1"/>
                    </a:lnTo>
                    <a:lnTo>
                      <a:pt x="25" y="1"/>
                    </a:lnTo>
                    <a:lnTo>
                      <a:pt x="26" y="1"/>
                    </a:lnTo>
                    <a:lnTo>
                      <a:pt x="28" y="1"/>
                    </a:lnTo>
                    <a:lnTo>
                      <a:pt x="30" y="1"/>
                    </a:lnTo>
                    <a:lnTo>
                      <a:pt x="31" y="3"/>
                    </a:lnTo>
                    <a:lnTo>
                      <a:pt x="33" y="3"/>
                    </a:lnTo>
                    <a:lnTo>
                      <a:pt x="36" y="3"/>
                    </a:lnTo>
                    <a:lnTo>
                      <a:pt x="38" y="3"/>
                    </a:lnTo>
                    <a:lnTo>
                      <a:pt x="40" y="3"/>
                    </a:lnTo>
                    <a:lnTo>
                      <a:pt x="41" y="3"/>
                    </a:lnTo>
                    <a:lnTo>
                      <a:pt x="43" y="5"/>
                    </a:lnTo>
                    <a:lnTo>
                      <a:pt x="45" y="5"/>
                    </a:lnTo>
                    <a:lnTo>
                      <a:pt x="46" y="5"/>
                    </a:lnTo>
                    <a:lnTo>
                      <a:pt x="48" y="5"/>
                    </a:lnTo>
                    <a:lnTo>
                      <a:pt x="51" y="6"/>
                    </a:lnTo>
                    <a:lnTo>
                      <a:pt x="53" y="6"/>
                    </a:lnTo>
                    <a:lnTo>
                      <a:pt x="54" y="6"/>
                    </a:lnTo>
                    <a:lnTo>
                      <a:pt x="56" y="8"/>
                    </a:lnTo>
                    <a:lnTo>
                      <a:pt x="59" y="8"/>
                    </a:lnTo>
                    <a:lnTo>
                      <a:pt x="61" y="8"/>
                    </a:lnTo>
                    <a:lnTo>
                      <a:pt x="63" y="10"/>
                    </a:lnTo>
                    <a:lnTo>
                      <a:pt x="66" y="10"/>
                    </a:lnTo>
                    <a:lnTo>
                      <a:pt x="68" y="11"/>
                    </a:lnTo>
                    <a:lnTo>
                      <a:pt x="69" y="11"/>
                    </a:lnTo>
                    <a:lnTo>
                      <a:pt x="71" y="11"/>
                    </a:lnTo>
                    <a:lnTo>
                      <a:pt x="74" y="13"/>
                    </a:lnTo>
                    <a:lnTo>
                      <a:pt x="76" y="15"/>
                    </a:lnTo>
                    <a:lnTo>
                      <a:pt x="78" y="15"/>
                    </a:lnTo>
                    <a:lnTo>
                      <a:pt x="81" y="15"/>
                    </a:lnTo>
                    <a:lnTo>
                      <a:pt x="83" y="16"/>
                    </a:lnTo>
                    <a:lnTo>
                      <a:pt x="86" y="18"/>
                    </a:lnTo>
                    <a:lnTo>
                      <a:pt x="88" y="18"/>
                    </a:lnTo>
                    <a:lnTo>
                      <a:pt x="89" y="20"/>
                    </a:lnTo>
                    <a:lnTo>
                      <a:pt x="93" y="20"/>
                    </a:lnTo>
                    <a:lnTo>
                      <a:pt x="94" y="21"/>
                    </a:lnTo>
                    <a:lnTo>
                      <a:pt x="107" y="71"/>
                    </a:lnTo>
                    <a:lnTo>
                      <a:pt x="107" y="71"/>
                    </a:lnTo>
                    <a:lnTo>
                      <a:pt x="106" y="71"/>
                    </a:lnTo>
                    <a:lnTo>
                      <a:pt x="103" y="69"/>
                    </a:lnTo>
                    <a:lnTo>
                      <a:pt x="101" y="69"/>
                    </a:lnTo>
                    <a:lnTo>
                      <a:pt x="99" y="68"/>
                    </a:lnTo>
                    <a:lnTo>
                      <a:pt x="98" y="68"/>
                    </a:lnTo>
                    <a:lnTo>
                      <a:pt x="94" y="68"/>
                    </a:lnTo>
                    <a:lnTo>
                      <a:pt x="93" y="66"/>
                    </a:lnTo>
                    <a:lnTo>
                      <a:pt x="89" y="66"/>
                    </a:lnTo>
                    <a:lnTo>
                      <a:pt x="88" y="66"/>
                    </a:lnTo>
                    <a:lnTo>
                      <a:pt x="84" y="64"/>
                    </a:lnTo>
                    <a:lnTo>
                      <a:pt x="81" y="64"/>
                    </a:lnTo>
                    <a:lnTo>
                      <a:pt x="79" y="63"/>
                    </a:lnTo>
                    <a:lnTo>
                      <a:pt x="78" y="63"/>
                    </a:lnTo>
                    <a:lnTo>
                      <a:pt x="76" y="63"/>
                    </a:lnTo>
                    <a:lnTo>
                      <a:pt x="74" y="63"/>
                    </a:lnTo>
                    <a:lnTo>
                      <a:pt x="73" y="61"/>
                    </a:lnTo>
                    <a:lnTo>
                      <a:pt x="71" y="61"/>
                    </a:lnTo>
                    <a:lnTo>
                      <a:pt x="69" y="61"/>
                    </a:lnTo>
                    <a:lnTo>
                      <a:pt x="68" y="61"/>
                    </a:lnTo>
                    <a:lnTo>
                      <a:pt x="66" y="61"/>
                    </a:lnTo>
                    <a:lnTo>
                      <a:pt x="63" y="59"/>
                    </a:lnTo>
                    <a:lnTo>
                      <a:pt x="61" y="59"/>
                    </a:lnTo>
                    <a:lnTo>
                      <a:pt x="59" y="59"/>
                    </a:lnTo>
                    <a:lnTo>
                      <a:pt x="58" y="59"/>
                    </a:lnTo>
                    <a:lnTo>
                      <a:pt x="54" y="59"/>
                    </a:lnTo>
                    <a:lnTo>
                      <a:pt x="53" y="59"/>
                    </a:lnTo>
                    <a:lnTo>
                      <a:pt x="51" y="59"/>
                    </a:lnTo>
                    <a:lnTo>
                      <a:pt x="48" y="58"/>
                    </a:lnTo>
                    <a:lnTo>
                      <a:pt x="46" y="58"/>
                    </a:lnTo>
                    <a:lnTo>
                      <a:pt x="45" y="58"/>
                    </a:lnTo>
                    <a:lnTo>
                      <a:pt x="41" y="58"/>
                    </a:lnTo>
                    <a:lnTo>
                      <a:pt x="40" y="58"/>
                    </a:lnTo>
                    <a:lnTo>
                      <a:pt x="36" y="58"/>
                    </a:lnTo>
                    <a:lnTo>
                      <a:pt x="35" y="58"/>
                    </a:lnTo>
                    <a:lnTo>
                      <a:pt x="33" y="58"/>
                    </a:lnTo>
                    <a:lnTo>
                      <a:pt x="30" y="58"/>
                    </a:lnTo>
                    <a:lnTo>
                      <a:pt x="28" y="58"/>
                    </a:lnTo>
                    <a:lnTo>
                      <a:pt x="25" y="58"/>
                    </a:lnTo>
                    <a:lnTo>
                      <a:pt x="21" y="58"/>
                    </a:lnTo>
                    <a:lnTo>
                      <a:pt x="20" y="58"/>
                    </a:lnTo>
                    <a:lnTo>
                      <a:pt x="16" y="58"/>
                    </a:lnTo>
                    <a:lnTo>
                      <a:pt x="15" y="58"/>
                    </a:lnTo>
                    <a:lnTo>
                      <a:pt x="11" y="58"/>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5" name="Freeform 91"/>
              <p:cNvSpPr>
                <a:spLocks/>
              </p:cNvSpPr>
              <p:nvPr/>
            </p:nvSpPr>
            <p:spPr bwMode="auto">
              <a:xfrm>
                <a:off x="5157" y="1772"/>
                <a:ext cx="53" cy="32"/>
              </a:xfrm>
              <a:custGeom>
                <a:avLst/>
                <a:gdLst>
                  <a:gd name="T0" fmla="*/ 0 w 106"/>
                  <a:gd name="T1" fmla="*/ 2 h 65"/>
                  <a:gd name="T2" fmla="*/ 3 w 106"/>
                  <a:gd name="T3" fmla="*/ 0 h 65"/>
                  <a:gd name="T4" fmla="*/ 6 w 106"/>
                  <a:gd name="T5" fmla="*/ 0 h 65"/>
                  <a:gd name="T6" fmla="*/ 10 w 106"/>
                  <a:gd name="T7" fmla="*/ 0 h 65"/>
                  <a:gd name="T8" fmla="*/ 15 w 106"/>
                  <a:gd name="T9" fmla="*/ 0 h 65"/>
                  <a:gd name="T10" fmla="*/ 20 w 106"/>
                  <a:gd name="T11" fmla="*/ 0 h 65"/>
                  <a:gd name="T12" fmla="*/ 25 w 106"/>
                  <a:gd name="T13" fmla="*/ 0 h 65"/>
                  <a:gd name="T14" fmla="*/ 28 w 106"/>
                  <a:gd name="T15" fmla="*/ 2 h 65"/>
                  <a:gd name="T16" fmla="*/ 31 w 106"/>
                  <a:gd name="T17" fmla="*/ 2 h 65"/>
                  <a:gd name="T18" fmla="*/ 34 w 106"/>
                  <a:gd name="T19" fmla="*/ 2 h 65"/>
                  <a:gd name="T20" fmla="*/ 38 w 106"/>
                  <a:gd name="T21" fmla="*/ 2 h 65"/>
                  <a:gd name="T22" fmla="*/ 41 w 106"/>
                  <a:gd name="T23" fmla="*/ 2 h 65"/>
                  <a:gd name="T24" fmla="*/ 46 w 106"/>
                  <a:gd name="T25" fmla="*/ 3 h 65"/>
                  <a:gd name="T26" fmla="*/ 49 w 106"/>
                  <a:gd name="T27" fmla="*/ 3 h 65"/>
                  <a:gd name="T28" fmla="*/ 54 w 106"/>
                  <a:gd name="T29" fmla="*/ 3 h 65"/>
                  <a:gd name="T30" fmla="*/ 58 w 106"/>
                  <a:gd name="T31" fmla="*/ 5 h 65"/>
                  <a:gd name="T32" fmla="*/ 63 w 106"/>
                  <a:gd name="T33" fmla="*/ 5 h 65"/>
                  <a:gd name="T34" fmla="*/ 66 w 106"/>
                  <a:gd name="T35" fmla="*/ 7 h 65"/>
                  <a:gd name="T36" fmla="*/ 71 w 106"/>
                  <a:gd name="T37" fmla="*/ 7 h 65"/>
                  <a:gd name="T38" fmla="*/ 76 w 106"/>
                  <a:gd name="T39" fmla="*/ 8 h 65"/>
                  <a:gd name="T40" fmla="*/ 81 w 106"/>
                  <a:gd name="T41" fmla="*/ 10 h 65"/>
                  <a:gd name="T42" fmla="*/ 86 w 106"/>
                  <a:gd name="T43" fmla="*/ 10 h 65"/>
                  <a:gd name="T44" fmla="*/ 89 w 106"/>
                  <a:gd name="T45" fmla="*/ 12 h 65"/>
                  <a:gd name="T46" fmla="*/ 94 w 106"/>
                  <a:gd name="T47" fmla="*/ 13 h 65"/>
                  <a:gd name="T48" fmla="*/ 106 w 106"/>
                  <a:gd name="T49" fmla="*/ 65 h 65"/>
                  <a:gd name="T50" fmla="*/ 104 w 106"/>
                  <a:gd name="T51" fmla="*/ 63 h 65"/>
                  <a:gd name="T52" fmla="*/ 99 w 106"/>
                  <a:gd name="T53" fmla="*/ 63 h 65"/>
                  <a:gd name="T54" fmla="*/ 96 w 106"/>
                  <a:gd name="T55" fmla="*/ 61 h 65"/>
                  <a:gd name="T56" fmla="*/ 91 w 106"/>
                  <a:gd name="T57" fmla="*/ 61 h 65"/>
                  <a:gd name="T58" fmla="*/ 86 w 106"/>
                  <a:gd name="T59" fmla="*/ 60 h 65"/>
                  <a:gd name="T60" fmla="*/ 81 w 106"/>
                  <a:gd name="T61" fmla="*/ 60 h 65"/>
                  <a:gd name="T62" fmla="*/ 74 w 106"/>
                  <a:gd name="T63" fmla="*/ 60 h 65"/>
                  <a:gd name="T64" fmla="*/ 71 w 106"/>
                  <a:gd name="T65" fmla="*/ 60 h 65"/>
                  <a:gd name="T66" fmla="*/ 68 w 106"/>
                  <a:gd name="T67" fmla="*/ 60 h 65"/>
                  <a:gd name="T68" fmla="*/ 63 w 106"/>
                  <a:gd name="T69" fmla="*/ 58 h 65"/>
                  <a:gd name="T70" fmla="*/ 59 w 106"/>
                  <a:gd name="T71" fmla="*/ 58 h 65"/>
                  <a:gd name="T72" fmla="*/ 54 w 106"/>
                  <a:gd name="T73" fmla="*/ 58 h 65"/>
                  <a:gd name="T74" fmla="*/ 51 w 106"/>
                  <a:gd name="T75" fmla="*/ 58 h 65"/>
                  <a:gd name="T76" fmla="*/ 46 w 106"/>
                  <a:gd name="T77" fmla="*/ 58 h 65"/>
                  <a:gd name="T78" fmla="*/ 41 w 106"/>
                  <a:gd name="T79" fmla="*/ 58 h 65"/>
                  <a:gd name="T80" fmla="*/ 36 w 106"/>
                  <a:gd name="T81" fmla="*/ 58 h 65"/>
                  <a:gd name="T82" fmla="*/ 33 w 106"/>
                  <a:gd name="T83" fmla="*/ 58 h 65"/>
                  <a:gd name="T84" fmla="*/ 26 w 106"/>
                  <a:gd name="T85" fmla="*/ 58 h 65"/>
                  <a:gd name="T86" fmla="*/ 21 w 106"/>
                  <a:gd name="T87" fmla="*/ 60 h 65"/>
                  <a:gd name="T88" fmla="*/ 16 w 106"/>
                  <a:gd name="T89" fmla="*/ 60 h 65"/>
                  <a:gd name="T90" fmla="*/ 11 w 106"/>
                  <a:gd name="T91" fmla="*/ 60 h 65"/>
                  <a:gd name="T92" fmla="*/ 0 w 106"/>
                  <a:gd name="T9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65">
                    <a:moveTo>
                      <a:pt x="0" y="2"/>
                    </a:moveTo>
                    <a:lnTo>
                      <a:pt x="0" y="2"/>
                    </a:lnTo>
                    <a:lnTo>
                      <a:pt x="1" y="2"/>
                    </a:lnTo>
                    <a:lnTo>
                      <a:pt x="3" y="0"/>
                    </a:lnTo>
                    <a:lnTo>
                      <a:pt x="5" y="0"/>
                    </a:lnTo>
                    <a:lnTo>
                      <a:pt x="6" y="0"/>
                    </a:lnTo>
                    <a:lnTo>
                      <a:pt x="8" y="0"/>
                    </a:lnTo>
                    <a:lnTo>
                      <a:pt x="10" y="0"/>
                    </a:lnTo>
                    <a:lnTo>
                      <a:pt x="11" y="0"/>
                    </a:lnTo>
                    <a:lnTo>
                      <a:pt x="15" y="0"/>
                    </a:lnTo>
                    <a:lnTo>
                      <a:pt x="16" y="0"/>
                    </a:lnTo>
                    <a:lnTo>
                      <a:pt x="20" y="0"/>
                    </a:lnTo>
                    <a:lnTo>
                      <a:pt x="23" y="0"/>
                    </a:lnTo>
                    <a:lnTo>
                      <a:pt x="25" y="0"/>
                    </a:lnTo>
                    <a:lnTo>
                      <a:pt x="26" y="2"/>
                    </a:lnTo>
                    <a:lnTo>
                      <a:pt x="28" y="2"/>
                    </a:lnTo>
                    <a:lnTo>
                      <a:pt x="30" y="2"/>
                    </a:lnTo>
                    <a:lnTo>
                      <a:pt x="31" y="2"/>
                    </a:lnTo>
                    <a:lnTo>
                      <a:pt x="33" y="2"/>
                    </a:lnTo>
                    <a:lnTo>
                      <a:pt x="34" y="2"/>
                    </a:lnTo>
                    <a:lnTo>
                      <a:pt x="36" y="2"/>
                    </a:lnTo>
                    <a:lnTo>
                      <a:pt x="38" y="2"/>
                    </a:lnTo>
                    <a:lnTo>
                      <a:pt x="39" y="2"/>
                    </a:lnTo>
                    <a:lnTo>
                      <a:pt x="41" y="2"/>
                    </a:lnTo>
                    <a:lnTo>
                      <a:pt x="44" y="3"/>
                    </a:lnTo>
                    <a:lnTo>
                      <a:pt x="46" y="3"/>
                    </a:lnTo>
                    <a:lnTo>
                      <a:pt x="48" y="3"/>
                    </a:lnTo>
                    <a:lnTo>
                      <a:pt x="49" y="3"/>
                    </a:lnTo>
                    <a:lnTo>
                      <a:pt x="53" y="3"/>
                    </a:lnTo>
                    <a:lnTo>
                      <a:pt x="54" y="3"/>
                    </a:lnTo>
                    <a:lnTo>
                      <a:pt x="56" y="5"/>
                    </a:lnTo>
                    <a:lnTo>
                      <a:pt x="58" y="5"/>
                    </a:lnTo>
                    <a:lnTo>
                      <a:pt x="61" y="5"/>
                    </a:lnTo>
                    <a:lnTo>
                      <a:pt x="63" y="5"/>
                    </a:lnTo>
                    <a:lnTo>
                      <a:pt x="64" y="5"/>
                    </a:lnTo>
                    <a:lnTo>
                      <a:pt x="66" y="7"/>
                    </a:lnTo>
                    <a:lnTo>
                      <a:pt x="69" y="7"/>
                    </a:lnTo>
                    <a:lnTo>
                      <a:pt x="71" y="7"/>
                    </a:lnTo>
                    <a:lnTo>
                      <a:pt x="74" y="8"/>
                    </a:lnTo>
                    <a:lnTo>
                      <a:pt x="76" y="8"/>
                    </a:lnTo>
                    <a:lnTo>
                      <a:pt x="79" y="8"/>
                    </a:lnTo>
                    <a:lnTo>
                      <a:pt x="81" y="10"/>
                    </a:lnTo>
                    <a:lnTo>
                      <a:pt x="83" y="10"/>
                    </a:lnTo>
                    <a:lnTo>
                      <a:pt x="86" y="10"/>
                    </a:lnTo>
                    <a:lnTo>
                      <a:pt x="87" y="12"/>
                    </a:lnTo>
                    <a:lnTo>
                      <a:pt x="89" y="12"/>
                    </a:lnTo>
                    <a:lnTo>
                      <a:pt x="92" y="13"/>
                    </a:lnTo>
                    <a:lnTo>
                      <a:pt x="94" y="13"/>
                    </a:lnTo>
                    <a:lnTo>
                      <a:pt x="97" y="15"/>
                    </a:lnTo>
                    <a:lnTo>
                      <a:pt x="106" y="65"/>
                    </a:lnTo>
                    <a:lnTo>
                      <a:pt x="104" y="63"/>
                    </a:lnTo>
                    <a:lnTo>
                      <a:pt x="104" y="63"/>
                    </a:lnTo>
                    <a:lnTo>
                      <a:pt x="102" y="63"/>
                    </a:lnTo>
                    <a:lnTo>
                      <a:pt x="99" y="63"/>
                    </a:lnTo>
                    <a:lnTo>
                      <a:pt x="97" y="61"/>
                    </a:lnTo>
                    <a:lnTo>
                      <a:pt x="96" y="61"/>
                    </a:lnTo>
                    <a:lnTo>
                      <a:pt x="92" y="61"/>
                    </a:lnTo>
                    <a:lnTo>
                      <a:pt x="91" y="61"/>
                    </a:lnTo>
                    <a:lnTo>
                      <a:pt x="89" y="61"/>
                    </a:lnTo>
                    <a:lnTo>
                      <a:pt x="86" y="60"/>
                    </a:lnTo>
                    <a:lnTo>
                      <a:pt x="84" y="60"/>
                    </a:lnTo>
                    <a:lnTo>
                      <a:pt x="81" y="60"/>
                    </a:lnTo>
                    <a:lnTo>
                      <a:pt x="78" y="60"/>
                    </a:lnTo>
                    <a:lnTo>
                      <a:pt x="74" y="60"/>
                    </a:lnTo>
                    <a:lnTo>
                      <a:pt x="73" y="60"/>
                    </a:lnTo>
                    <a:lnTo>
                      <a:pt x="71" y="60"/>
                    </a:lnTo>
                    <a:lnTo>
                      <a:pt x="69" y="60"/>
                    </a:lnTo>
                    <a:lnTo>
                      <a:pt x="68" y="60"/>
                    </a:lnTo>
                    <a:lnTo>
                      <a:pt x="66" y="58"/>
                    </a:lnTo>
                    <a:lnTo>
                      <a:pt x="63" y="58"/>
                    </a:lnTo>
                    <a:lnTo>
                      <a:pt x="61" y="58"/>
                    </a:lnTo>
                    <a:lnTo>
                      <a:pt x="59" y="58"/>
                    </a:lnTo>
                    <a:lnTo>
                      <a:pt x="58" y="58"/>
                    </a:lnTo>
                    <a:lnTo>
                      <a:pt x="54" y="58"/>
                    </a:lnTo>
                    <a:lnTo>
                      <a:pt x="53" y="58"/>
                    </a:lnTo>
                    <a:lnTo>
                      <a:pt x="51" y="58"/>
                    </a:lnTo>
                    <a:lnTo>
                      <a:pt x="49" y="58"/>
                    </a:lnTo>
                    <a:lnTo>
                      <a:pt x="46" y="58"/>
                    </a:lnTo>
                    <a:lnTo>
                      <a:pt x="44" y="58"/>
                    </a:lnTo>
                    <a:lnTo>
                      <a:pt x="41" y="58"/>
                    </a:lnTo>
                    <a:lnTo>
                      <a:pt x="39" y="58"/>
                    </a:lnTo>
                    <a:lnTo>
                      <a:pt x="36" y="58"/>
                    </a:lnTo>
                    <a:lnTo>
                      <a:pt x="34" y="58"/>
                    </a:lnTo>
                    <a:lnTo>
                      <a:pt x="33" y="58"/>
                    </a:lnTo>
                    <a:lnTo>
                      <a:pt x="30" y="58"/>
                    </a:lnTo>
                    <a:lnTo>
                      <a:pt x="26" y="58"/>
                    </a:lnTo>
                    <a:lnTo>
                      <a:pt x="25" y="60"/>
                    </a:lnTo>
                    <a:lnTo>
                      <a:pt x="21" y="60"/>
                    </a:lnTo>
                    <a:lnTo>
                      <a:pt x="20" y="60"/>
                    </a:lnTo>
                    <a:lnTo>
                      <a:pt x="16" y="60"/>
                    </a:lnTo>
                    <a:lnTo>
                      <a:pt x="13" y="60"/>
                    </a:lnTo>
                    <a:lnTo>
                      <a:pt x="11" y="6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3439" name="Group 15"/>
            <p:cNvGrpSpPr>
              <a:grpSpLocks noChangeAspect="1"/>
            </p:cNvGrpSpPr>
            <p:nvPr/>
          </p:nvGrpSpPr>
          <p:grpSpPr bwMode="auto">
            <a:xfrm>
              <a:off x="4496" y="486"/>
              <a:ext cx="1015" cy="1111"/>
              <a:chOff x="3827" y="511"/>
              <a:chExt cx="1351" cy="1422"/>
            </a:xfrm>
          </p:grpSpPr>
          <p:sp>
            <p:nvSpPr>
              <p:cNvPr id="103438" name="AutoShape 14"/>
              <p:cNvSpPr>
                <a:spLocks noChangeAspect="1" noChangeArrowheads="1" noTextEdit="1"/>
              </p:cNvSpPr>
              <p:nvPr/>
            </p:nvSpPr>
            <p:spPr bwMode="auto">
              <a:xfrm>
                <a:off x="3827" y="511"/>
                <a:ext cx="1351" cy="1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3440" name="Freeform 16"/>
              <p:cNvSpPr>
                <a:spLocks/>
              </p:cNvSpPr>
              <p:nvPr/>
            </p:nvSpPr>
            <p:spPr bwMode="auto">
              <a:xfrm>
                <a:off x="3843" y="511"/>
                <a:ext cx="1335" cy="1409"/>
              </a:xfrm>
              <a:custGeom>
                <a:avLst/>
                <a:gdLst>
                  <a:gd name="T0" fmla="*/ 80 w 2670"/>
                  <a:gd name="T1" fmla="*/ 2541 h 2817"/>
                  <a:gd name="T2" fmla="*/ 51 w 2670"/>
                  <a:gd name="T3" fmla="*/ 2539 h 2817"/>
                  <a:gd name="T4" fmla="*/ 15 w 2670"/>
                  <a:gd name="T5" fmla="*/ 2554 h 2817"/>
                  <a:gd name="T6" fmla="*/ 0 w 2670"/>
                  <a:gd name="T7" fmla="*/ 2603 h 2817"/>
                  <a:gd name="T8" fmla="*/ 9 w 2670"/>
                  <a:gd name="T9" fmla="*/ 2652 h 2817"/>
                  <a:gd name="T10" fmla="*/ 26 w 2670"/>
                  <a:gd name="T11" fmla="*/ 2689 h 2817"/>
                  <a:gd name="T12" fmla="*/ 63 w 2670"/>
                  <a:gd name="T13" fmla="*/ 2743 h 2817"/>
                  <a:gd name="T14" fmla="*/ 127 w 2670"/>
                  <a:gd name="T15" fmla="*/ 2795 h 2817"/>
                  <a:gd name="T16" fmla="*/ 177 w 2670"/>
                  <a:gd name="T17" fmla="*/ 2816 h 2817"/>
                  <a:gd name="T18" fmla="*/ 205 w 2670"/>
                  <a:gd name="T19" fmla="*/ 2817 h 2817"/>
                  <a:gd name="T20" fmla="*/ 241 w 2670"/>
                  <a:gd name="T21" fmla="*/ 2806 h 2817"/>
                  <a:gd name="T22" fmla="*/ 261 w 2670"/>
                  <a:gd name="T23" fmla="*/ 2764 h 2817"/>
                  <a:gd name="T24" fmla="*/ 864 w 2670"/>
                  <a:gd name="T25" fmla="*/ 2098 h 2817"/>
                  <a:gd name="T26" fmla="*/ 878 w 2670"/>
                  <a:gd name="T27" fmla="*/ 2110 h 2817"/>
                  <a:gd name="T28" fmla="*/ 915 w 2670"/>
                  <a:gd name="T29" fmla="*/ 2135 h 2817"/>
                  <a:gd name="T30" fmla="*/ 970 w 2670"/>
                  <a:gd name="T31" fmla="*/ 2160 h 2817"/>
                  <a:gd name="T32" fmla="*/ 1034 w 2670"/>
                  <a:gd name="T33" fmla="*/ 2172 h 2817"/>
                  <a:gd name="T34" fmla="*/ 1043 w 2670"/>
                  <a:gd name="T35" fmla="*/ 2172 h 2817"/>
                  <a:gd name="T36" fmla="*/ 1062 w 2670"/>
                  <a:gd name="T37" fmla="*/ 2169 h 2817"/>
                  <a:gd name="T38" fmla="*/ 1081 w 2670"/>
                  <a:gd name="T39" fmla="*/ 2154 h 2817"/>
                  <a:gd name="T40" fmla="*/ 1089 w 2670"/>
                  <a:gd name="T41" fmla="*/ 2120 h 2817"/>
                  <a:gd name="T42" fmla="*/ 1086 w 2670"/>
                  <a:gd name="T43" fmla="*/ 2108 h 2817"/>
                  <a:gd name="T44" fmla="*/ 1077 w 2670"/>
                  <a:gd name="T45" fmla="*/ 2077 h 2817"/>
                  <a:gd name="T46" fmla="*/ 1058 w 2670"/>
                  <a:gd name="T47" fmla="*/ 2033 h 2817"/>
                  <a:gd name="T48" fmla="*/ 1026 w 2670"/>
                  <a:gd name="T49" fmla="*/ 1981 h 2817"/>
                  <a:gd name="T50" fmla="*/ 2048 w 2670"/>
                  <a:gd name="T51" fmla="*/ 925 h 2817"/>
                  <a:gd name="T52" fmla="*/ 2053 w 2670"/>
                  <a:gd name="T53" fmla="*/ 876 h 2817"/>
                  <a:gd name="T54" fmla="*/ 2043 w 2670"/>
                  <a:gd name="T55" fmla="*/ 829 h 2817"/>
                  <a:gd name="T56" fmla="*/ 2032 w 2670"/>
                  <a:gd name="T57" fmla="*/ 798 h 2817"/>
                  <a:gd name="T58" fmla="*/ 2052 w 2670"/>
                  <a:gd name="T59" fmla="*/ 762 h 2817"/>
                  <a:gd name="T60" fmla="*/ 2093 w 2670"/>
                  <a:gd name="T61" fmla="*/ 690 h 2817"/>
                  <a:gd name="T62" fmla="*/ 2103 w 2670"/>
                  <a:gd name="T63" fmla="*/ 674 h 2817"/>
                  <a:gd name="T64" fmla="*/ 2100 w 2670"/>
                  <a:gd name="T65" fmla="*/ 643 h 2817"/>
                  <a:gd name="T66" fmla="*/ 2666 w 2670"/>
                  <a:gd name="T67" fmla="*/ 58 h 2817"/>
                  <a:gd name="T68" fmla="*/ 2655 w 2670"/>
                  <a:gd name="T69" fmla="*/ 27 h 2817"/>
                  <a:gd name="T70" fmla="*/ 2067 w 2670"/>
                  <a:gd name="T71" fmla="*/ 611 h 2817"/>
                  <a:gd name="T72" fmla="*/ 2051 w 2670"/>
                  <a:gd name="T73" fmla="*/ 606 h 2817"/>
                  <a:gd name="T74" fmla="*/ 2037 w 2670"/>
                  <a:gd name="T75" fmla="*/ 610 h 2817"/>
                  <a:gd name="T76" fmla="*/ 2028 w 2670"/>
                  <a:gd name="T77" fmla="*/ 619 h 2817"/>
                  <a:gd name="T78" fmla="*/ 2024 w 2670"/>
                  <a:gd name="T79" fmla="*/ 623 h 2817"/>
                  <a:gd name="T80" fmla="*/ 1962 w 2670"/>
                  <a:gd name="T81" fmla="*/ 665 h 2817"/>
                  <a:gd name="T82" fmla="*/ 1926 w 2670"/>
                  <a:gd name="T83" fmla="*/ 691 h 2817"/>
                  <a:gd name="T84" fmla="*/ 1901 w 2670"/>
                  <a:gd name="T85" fmla="*/ 680 h 2817"/>
                  <a:gd name="T86" fmla="*/ 1862 w 2670"/>
                  <a:gd name="T87" fmla="*/ 668 h 2817"/>
                  <a:gd name="T88" fmla="*/ 1821 w 2670"/>
                  <a:gd name="T89" fmla="*/ 672 h 2817"/>
                  <a:gd name="T90" fmla="*/ 773 w 2670"/>
                  <a:gd name="T91" fmla="*/ 1740 h 2817"/>
                  <a:gd name="T92" fmla="*/ 761 w 2670"/>
                  <a:gd name="T93" fmla="*/ 1731 h 2817"/>
                  <a:gd name="T94" fmla="*/ 729 w 2670"/>
                  <a:gd name="T95" fmla="*/ 1710 h 2817"/>
                  <a:gd name="T96" fmla="*/ 681 w 2670"/>
                  <a:gd name="T97" fmla="*/ 1692 h 2817"/>
                  <a:gd name="T98" fmla="*/ 623 w 2670"/>
                  <a:gd name="T99" fmla="*/ 1686 h 2817"/>
                  <a:gd name="T100" fmla="*/ 617 w 2670"/>
                  <a:gd name="T101" fmla="*/ 1688 h 2817"/>
                  <a:gd name="T102" fmla="*/ 602 w 2670"/>
                  <a:gd name="T103" fmla="*/ 1695 h 2817"/>
                  <a:gd name="T104" fmla="*/ 587 w 2670"/>
                  <a:gd name="T105" fmla="*/ 1714 h 2817"/>
                  <a:gd name="T106" fmla="*/ 585 w 2670"/>
                  <a:gd name="T107" fmla="*/ 1750 h 2817"/>
                  <a:gd name="T108" fmla="*/ 587 w 2670"/>
                  <a:gd name="T109" fmla="*/ 1765 h 2817"/>
                  <a:gd name="T110" fmla="*/ 601 w 2670"/>
                  <a:gd name="T111" fmla="*/ 1802 h 2817"/>
                  <a:gd name="T112" fmla="*/ 630 w 2670"/>
                  <a:gd name="T113" fmla="*/ 1855 h 2817"/>
                  <a:gd name="T114" fmla="*/ 681 w 2670"/>
                  <a:gd name="T115" fmla="*/ 1916 h 2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0" h="2817">
                    <a:moveTo>
                      <a:pt x="86" y="2542"/>
                    </a:moveTo>
                    <a:lnTo>
                      <a:pt x="80" y="2541"/>
                    </a:lnTo>
                    <a:lnTo>
                      <a:pt x="68" y="2539"/>
                    </a:lnTo>
                    <a:lnTo>
                      <a:pt x="51" y="2539"/>
                    </a:lnTo>
                    <a:lnTo>
                      <a:pt x="32" y="2543"/>
                    </a:lnTo>
                    <a:lnTo>
                      <a:pt x="15" y="2554"/>
                    </a:lnTo>
                    <a:lnTo>
                      <a:pt x="3" y="2573"/>
                    </a:lnTo>
                    <a:lnTo>
                      <a:pt x="0" y="2603"/>
                    </a:lnTo>
                    <a:lnTo>
                      <a:pt x="8" y="2646"/>
                    </a:lnTo>
                    <a:lnTo>
                      <a:pt x="9" y="2652"/>
                    </a:lnTo>
                    <a:lnTo>
                      <a:pt x="16" y="2666"/>
                    </a:lnTo>
                    <a:lnTo>
                      <a:pt x="26" y="2689"/>
                    </a:lnTo>
                    <a:lnTo>
                      <a:pt x="42" y="2715"/>
                    </a:lnTo>
                    <a:lnTo>
                      <a:pt x="63" y="2743"/>
                    </a:lnTo>
                    <a:lnTo>
                      <a:pt x="91" y="2771"/>
                    </a:lnTo>
                    <a:lnTo>
                      <a:pt x="127" y="2795"/>
                    </a:lnTo>
                    <a:lnTo>
                      <a:pt x="171" y="2814"/>
                    </a:lnTo>
                    <a:lnTo>
                      <a:pt x="177" y="2816"/>
                    </a:lnTo>
                    <a:lnTo>
                      <a:pt x="189" y="2817"/>
                    </a:lnTo>
                    <a:lnTo>
                      <a:pt x="205" y="2817"/>
                    </a:lnTo>
                    <a:lnTo>
                      <a:pt x="223" y="2814"/>
                    </a:lnTo>
                    <a:lnTo>
                      <a:pt x="241" y="2806"/>
                    </a:lnTo>
                    <a:lnTo>
                      <a:pt x="254" y="2791"/>
                    </a:lnTo>
                    <a:lnTo>
                      <a:pt x="261" y="2764"/>
                    </a:lnTo>
                    <a:lnTo>
                      <a:pt x="258" y="2727"/>
                    </a:lnTo>
                    <a:lnTo>
                      <a:pt x="864" y="2098"/>
                    </a:lnTo>
                    <a:lnTo>
                      <a:pt x="868" y="2101"/>
                    </a:lnTo>
                    <a:lnTo>
                      <a:pt x="878" y="2110"/>
                    </a:lnTo>
                    <a:lnTo>
                      <a:pt x="895" y="2122"/>
                    </a:lnTo>
                    <a:lnTo>
                      <a:pt x="915" y="2135"/>
                    </a:lnTo>
                    <a:lnTo>
                      <a:pt x="940" y="2148"/>
                    </a:lnTo>
                    <a:lnTo>
                      <a:pt x="970" y="2160"/>
                    </a:lnTo>
                    <a:lnTo>
                      <a:pt x="1001" y="2169"/>
                    </a:lnTo>
                    <a:lnTo>
                      <a:pt x="1034" y="2172"/>
                    </a:lnTo>
                    <a:lnTo>
                      <a:pt x="1037" y="2172"/>
                    </a:lnTo>
                    <a:lnTo>
                      <a:pt x="1043" y="2172"/>
                    </a:lnTo>
                    <a:lnTo>
                      <a:pt x="1053" y="2172"/>
                    </a:lnTo>
                    <a:lnTo>
                      <a:pt x="1062" y="2169"/>
                    </a:lnTo>
                    <a:lnTo>
                      <a:pt x="1073" y="2164"/>
                    </a:lnTo>
                    <a:lnTo>
                      <a:pt x="1081" y="2154"/>
                    </a:lnTo>
                    <a:lnTo>
                      <a:pt x="1088" y="2141"/>
                    </a:lnTo>
                    <a:lnTo>
                      <a:pt x="1089" y="2120"/>
                    </a:lnTo>
                    <a:lnTo>
                      <a:pt x="1089" y="2117"/>
                    </a:lnTo>
                    <a:lnTo>
                      <a:pt x="1086" y="2108"/>
                    </a:lnTo>
                    <a:lnTo>
                      <a:pt x="1082" y="2095"/>
                    </a:lnTo>
                    <a:lnTo>
                      <a:pt x="1077" y="2077"/>
                    </a:lnTo>
                    <a:lnTo>
                      <a:pt x="1069" y="2055"/>
                    </a:lnTo>
                    <a:lnTo>
                      <a:pt x="1058" y="2033"/>
                    </a:lnTo>
                    <a:lnTo>
                      <a:pt x="1043" y="2008"/>
                    </a:lnTo>
                    <a:lnTo>
                      <a:pt x="1026" y="1981"/>
                    </a:lnTo>
                    <a:lnTo>
                      <a:pt x="2035" y="946"/>
                    </a:lnTo>
                    <a:lnTo>
                      <a:pt x="2048" y="925"/>
                    </a:lnTo>
                    <a:lnTo>
                      <a:pt x="2053" y="902"/>
                    </a:lnTo>
                    <a:lnTo>
                      <a:pt x="2053" y="876"/>
                    </a:lnTo>
                    <a:lnTo>
                      <a:pt x="2049" y="851"/>
                    </a:lnTo>
                    <a:lnTo>
                      <a:pt x="2043" y="829"/>
                    </a:lnTo>
                    <a:lnTo>
                      <a:pt x="2036" y="810"/>
                    </a:lnTo>
                    <a:lnTo>
                      <a:pt x="2032" y="798"/>
                    </a:lnTo>
                    <a:lnTo>
                      <a:pt x="2029" y="794"/>
                    </a:lnTo>
                    <a:lnTo>
                      <a:pt x="2052" y="762"/>
                    </a:lnTo>
                    <a:lnTo>
                      <a:pt x="2052" y="733"/>
                    </a:lnTo>
                    <a:lnTo>
                      <a:pt x="2093" y="690"/>
                    </a:lnTo>
                    <a:lnTo>
                      <a:pt x="2096" y="685"/>
                    </a:lnTo>
                    <a:lnTo>
                      <a:pt x="2103" y="674"/>
                    </a:lnTo>
                    <a:lnTo>
                      <a:pt x="2106" y="657"/>
                    </a:lnTo>
                    <a:lnTo>
                      <a:pt x="2100" y="643"/>
                    </a:lnTo>
                    <a:lnTo>
                      <a:pt x="2670" y="62"/>
                    </a:lnTo>
                    <a:lnTo>
                      <a:pt x="2666" y="58"/>
                    </a:lnTo>
                    <a:lnTo>
                      <a:pt x="2661" y="46"/>
                    </a:lnTo>
                    <a:lnTo>
                      <a:pt x="2655" y="27"/>
                    </a:lnTo>
                    <a:lnTo>
                      <a:pt x="2659" y="0"/>
                    </a:lnTo>
                    <a:lnTo>
                      <a:pt x="2067" y="611"/>
                    </a:lnTo>
                    <a:lnTo>
                      <a:pt x="2059" y="607"/>
                    </a:lnTo>
                    <a:lnTo>
                      <a:pt x="2051" y="606"/>
                    </a:lnTo>
                    <a:lnTo>
                      <a:pt x="2043" y="607"/>
                    </a:lnTo>
                    <a:lnTo>
                      <a:pt x="2037" y="610"/>
                    </a:lnTo>
                    <a:lnTo>
                      <a:pt x="2032" y="614"/>
                    </a:lnTo>
                    <a:lnTo>
                      <a:pt x="2028" y="619"/>
                    </a:lnTo>
                    <a:lnTo>
                      <a:pt x="2025" y="622"/>
                    </a:lnTo>
                    <a:lnTo>
                      <a:pt x="2024" y="623"/>
                    </a:lnTo>
                    <a:lnTo>
                      <a:pt x="1989" y="662"/>
                    </a:lnTo>
                    <a:lnTo>
                      <a:pt x="1962" y="665"/>
                    </a:lnTo>
                    <a:lnTo>
                      <a:pt x="1930" y="694"/>
                    </a:lnTo>
                    <a:lnTo>
                      <a:pt x="1926" y="691"/>
                    </a:lnTo>
                    <a:lnTo>
                      <a:pt x="1917" y="687"/>
                    </a:lnTo>
                    <a:lnTo>
                      <a:pt x="1901" y="680"/>
                    </a:lnTo>
                    <a:lnTo>
                      <a:pt x="1882" y="672"/>
                    </a:lnTo>
                    <a:lnTo>
                      <a:pt x="1862" y="668"/>
                    </a:lnTo>
                    <a:lnTo>
                      <a:pt x="1841" y="666"/>
                    </a:lnTo>
                    <a:lnTo>
                      <a:pt x="1821" y="672"/>
                    </a:lnTo>
                    <a:lnTo>
                      <a:pt x="1802" y="684"/>
                    </a:lnTo>
                    <a:lnTo>
                      <a:pt x="773" y="1740"/>
                    </a:lnTo>
                    <a:lnTo>
                      <a:pt x="771" y="1737"/>
                    </a:lnTo>
                    <a:lnTo>
                      <a:pt x="761" y="1731"/>
                    </a:lnTo>
                    <a:lnTo>
                      <a:pt x="746" y="1722"/>
                    </a:lnTo>
                    <a:lnTo>
                      <a:pt x="729" y="1710"/>
                    </a:lnTo>
                    <a:lnTo>
                      <a:pt x="706" y="1701"/>
                    </a:lnTo>
                    <a:lnTo>
                      <a:pt x="681" y="1692"/>
                    </a:lnTo>
                    <a:lnTo>
                      <a:pt x="653" y="1686"/>
                    </a:lnTo>
                    <a:lnTo>
                      <a:pt x="623" y="1686"/>
                    </a:lnTo>
                    <a:lnTo>
                      <a:pt x="622" y="1686"/>
                    </a:lnTo>
                    <a:lnTo>
                      <a:pt x="617" y="1688"/>
                    </a:lnTo>
                    <a:lnTo>
                      <a:pt x="610" y="1691"/>
                    </a:lnTo>
                    <a:lnTo>
                      <a:pt x="602" y="1695"/>
                    </a:lnTo>
                    <a:lnTo>
                      <a:pt x="594" y="1703"/>
                    </a:lnTo>
                    <a:lnTo>
                      <a:pt x="587" y="1714"/>
                    </a:lnTo>
                    <a:lnTo>
                      <a:pt x="585" y="1729"/>
                    </a:lnTo>
                    <a:lnTo>
                      <a:pt x="585" y="1750"/>
                    </a:lnTo>
                    <a:lnTo>
                      <a:pt x="586" y="1754"/>
                    </a:lnTo>
                    <a:lnTo>
                      <a:pt x="587" y="1765"/>
                    </a:lnTo>
                    <a:lnTo>
                      <a:pt x="593" y="1781"/>
                    </a:lnTo>
                    <a:lnTo>
                      <a:pt x="601" y="1802"/>
                    </a:lnTo>
                    <a:lnTo>
                      <a:pt x="614" y="1827"/>
                    </a:lnTo>
                    <a:lnTo>
                      <a:pt x="630" y="1855"/>
                    </a:lnTo>
                    <a:lnTo>
                      <a:pt x="653" y="1885"/>
                    </a:lnTo>
                    <a:lnTo>
                      <a:pt x="681" y="1916"/>
                    </a:lnTo>
                    <a:lnTo>
                      <a:pt x="86" y="25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1" name="Freeform 17"/>
              <p:cNvSpPr>
                <a:spLocks/>
              </p:cNvSpPr>
              <p:nvPr/>
            </p:nvSpPr>
            <p:spPr bwMode="auto">
              <a:xfrm>
                <a:off x="4487" y="877"/>
                <a:ext cx="355" cy="371"/>
              </a:xfrm>
              <a:custGeom>
                <a:avLst/>
                <a:gdLst>
                  <a:gd name="T0" fmla="*/ 707 w 709"/>
                  <a:gd name="T1" fmla="*/ 136 h 742"/>
                  <a:gd name="T2" fmla="*/ 709 w 709"/>
                  <a:gd name="T3" fmla="*/ 151 h 742"/>
                  <a:gd name="T4" fmla="*/ 707 w 709"/>
                  <a:gd name="T5" fmla="*/ 169 h 742"/>
                  <a:gd name="T6" fmla="*/ 698 w 709"/>
                  <a:gd name="T7" fmla="*/ 186 h 742"/>
                  <a:gd name="T8" fmla="*/ 688 w 709"/>
                  <a:gd name="T9" fmla="*/ 201 h 742"/>
                  <a:gd name="T10" fmla="*/ 158 w 709"/>
                  <a:gd name="T11" fmla="*/ 742 h 742"/>
                  <a:gd name="T12" fmla="*/ 157 w 709"/>
                  <a:gd name="T13" fmla="*/ 734 h 742"/>
                  <a:gd name="T14" fmla="*/ 154 w 709"/>
                  <a:gd name="T15" fmla="*/ 716 h 742"/>
                  <a:gd name="T16" fmla="*/ 146 w 709"/>
                  <a:gd name="T17" fmla="*/ 690 h 742"/>
                  <a:gd name="T18" fmla="*/ 134 w 709"/>
                  <a:gd name="T19" fmla="*/ 659 h 742"/>
                  <a:gd name="T20" fmla="*/ 114 w 709"/>
                  <a:gd name="T21" fmla="*/ 626 h 742"/>
                  <a:gd name="T22" fmla="*/ 86 w 709"/>
                  <a:gd name="T23" fmla="*/ 596 h 742"/>
                  <a:gd name="T24" fmla="*/ 48 w 709"/>
                  <a:gd name="T25" fmla="*/ 573 h 742"/>
                  <a:gd name="T26" fmla="*/ 0 w 709"/>
                  <a:gd name="T27" fmla="*/ 558 h 742"/>
                  <a:gd name="T28" fmla="*/ 519 w 709"/>
                  <a:gd name="T29" fmla="*/ 19 h 742"/>
                  <a:gd name="T30" fmla="*/ 521 w 709"/>
                  <a:gd name="T31" fmla="*/ 18 h 742"/>
                  <a:gd name="T32" fmla="*/ 525 w 709"/>
                  <a:gd name="T33" fmla="*/ 15 h 742"/>
                  <a:gd name="T34" fmla="*/ 530 w 709"/>
                  <a:gd name="T35" fmla="*/ 10 h 742"/>
                  <a:gd name="T36" fmla="*/ 538 w 709"/>
                  <a:gd name="T37" fmla="*/ 6 h 742"/>
                  <a:gd name="T38" fmla="*/ 547 w 709"/>
                  <a:gd name="T39" fmla="*/ 1 h 742"/>
                  <a:gd name="T40" fmla="*/ 559 w 709"/>
                  <a:gd name="T41" fmla="*/ 0 h 742"/>
                  <a:gd name="T42" fmla="*/ 573 w 709"/>
                  <a:gd name="T43" fmla="*/ 0 h 742"/>
                  <a:gd name="T44" fmla="*/ 586 w 709"/>
                  <a:gd name="T45" fmla="*/ 4 h 742"/>
                  <a:gd name="T46" fmla="*/ 608 w 709"/>
                  <a:gd name="T47" fmla="*/ 15 h 742"/>
                  <a:gd name="T48" fmla="*/ 628 w 709"/>
                  <a:gd name="T49" fmla="*/ 25 h 742"/>
                  <a:gd name="T50" fmla="*/ 645 w 709"/>
                  <a:gd name="T51" fmla="*/ 38 h 742"/>
                  <a:gd name="T52" fmla="*/ 660 w 709"/>
                  <a:gd name="T53" fmla="*/ 52 h 742"/>
                  <a:gd name="T54" fmla="*/ 673 w 709"/>
                  <a:gd name="T55" fmla="*/ 69 h 742"/>
                  <a:gd name="T56" fmla="*/ 685 w 709"/>
                  <a:gd name="T57" fmla="*/ 89 h 742"/>
                  <a:gd name="T58" fmla="*/ 697 w 709"/>
                  <a:gd name="T59" fmla="*/ 111 h 742"/>
                  <a:gd name="T60" fmla="*/ 707 w 709"/>
                  <a:gd name="T61" fmla="*/ 136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9" h="742">
                    <a:moveTo>
                      <a:pt x="707" y="136"/>
                    </a:moveTo>
                    <a:lnTo>
                      <a:pt x="709" y="151"/>
                    </a:lnTo>
                    <a:lnTo>
                      <a:pt x="707" y="169"/>
                    </a:lnTo>
                    <a:lnTo>
                      <a:pt x="698" y="186"/>
                    </a:lnTo>
                    <a:lnTo>
                      <a:pt x="688" y="201"/>
                    </a:lnTo>
                    <a:lnTo>
                      <a:pt x="158" y="742"/>
                    </a:lnTo>
                    <a:lnTo>
                      <a:pt x="157" y="734"/>
                    </a:lnTo>
                    <a:lnTo>
                      <a:pt x="154" y="716"/>
                    </a:lnTo>
                    <a:lnTo>
                      <a:pt x="146" y="690"/>
                    </a:lnTo>
                    <a:lnTo>
                      <a:pt x="134" y="659"/>
                    </a:lnTo>
                    <a:lnTo>
                      <a:pt x="114" y="626"/>
                    </a:lnTo>
                    <a:lnTo>
                      <a:pt x="86" y="596"/>
                    </a:lnTo>
                    <a:lnTo>
                      <a:pt x="48" y="573"/>
                    </a:lnTo>
                    <a:lnTo>
                      <a:pt x="0" y="558"/>
                    </a:lnTo>
                    <a:lnTo>
                      <a:pt x="519" y="19"/>
                    </a:lnTo>
                    <a:lnTo>
                      <a:pt x="521" y="18"/>
                    </a:lnTo>
                    <a:lnTo>
                      <a:pt x="525" y="15"/>
                    </a:lnTo>
                    <a:lnTo>
                      <a:pt x="530" y="10"/>
                    </a:lnTo>
                    <a:lnTo>
                      <a:pt x="538" y="6"/>
                    </a:lnTo>
                    <a:lnTo>
                      <a:pt x="547" y="1"/>
                    </a:lnTo>
                    <a:lnTo>
                      <a:pt x="559" y="0"/>
                    </a:lnTo>
                    <a:lnTo>
                      <a:pt x="573" y="0"/>
                    </a:lnTo>
                    <a:lnTo>
                      <a:pt x="586" y="4"/>
                    </a:lnTo>
                    <a:lnTo>
                      <a:pt x="608" y="15"/>
                    </a:lnTo>
                    <a:lnTo>
                      <a:pt x="628" y="25"/>
                    </a:lnTo>
                    <a:lnTo>
                      <a:pt x="645" y="38"/>
                    </a:lnTo>
                    <a:lnTo>
                      <a:pt x="660" y="52"/>
                    </a:lnTo>
                    <a:lnTo>
                      <a:pt x="673" y="69"/>
                    </a:lnTo>
                    <a:lnTo>
                      <a:pt x="685" y="89"/>
                    </a:lnTo>
                    <a:lnTo>
                      <a:pt x="697" y="111"/>
                    </a:lnTo>
                    <a:lnTo>
                      <a:pt x="707" y="136"/>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2" name="Freeform 18"/>
              <p:cNvSpPr>
                <a:spLocks/>
              </p:cNvSpPr>
              <p:nvPr/>
            </p:nvSpPr>
            <p:spPr bwMode="auto">
              <a:xfrm>
                <a:off x="4252" y="1211"/>
                <a:ext cx="259" cy="270"/>
              </a:xfrm>
              <a:custGeom>
                <a:avLst/>
                <a:gdLst>
                  <a:gd name="T0" fmla="*/ 519 w 519"/>
                  <a:gd name="T1" fmla="*/ 183 h 538"/>
                  <a:gd name="T2" fmla="*/ 519 w 519"/>
                  <a:gd name="T3" fmla="*/ 176 h 538"/>
                  <a:gd name="T4" fmla="*/ 517 w 519"/>
                  <a:gd name="T5" fmla="*/ 156 h 538"/>
                  <a:gd name="T6" fmla="*/ 511 w 519"/>
                  <a:gd name="T7" fmla="*/ 130 h 538"/>
                  <a:gd name="T8" fmla="*/ 501 w 519"/>
                  <a:gd name="T9" fmla="*/ 99 h 538"/>
                  <a:gd name="T10" fmla="*/ 482 w 519"/>
                  <a:gd name="T11" fmla="*/ 66 h 538"/>
                  <a:gd name="T12" fmla="*/ 454 w 519"/>
                  <a:gd name="T13" fmla="*/ 37 h 538"/>
                  <a:gd name="T14" fmla="*/ 415 w 519"/>
                  <a:gd name="T15" fmla="*/ 13 h 538"/>
                  <a:gd name="T16" fmla="*/ 363 w 519"/>
                  <a:gd name="T17" fmla="*/ 0 h 538"/>
                  <a:gd name="T18" fmla="*/ 0 w 519"/>
                  <a:gd name="T19" fmla="*/ 365 h 538"/>
                  <a:gd name="T20" fmla="*/ 4 w 519"/>
                  <a:gd name="T21" fmla="*/ 368 h 538"/>
                  <a:gd name="T22" fmla="*/ 16 w 519"/>
                  <a:gd name="T23" fmla="*/ 377 h 538"/>
                  <a:gd name="T24" fmla="*/ 34 w 519"/>
                  <a:gd name="T25" fmla="*/ 392 h 538"/>
                  <a:gd name="T26" fmla="*/ 58 w 519"/>
                  <a:gd name="T27" fmla="*/ 411 h 538"/>
                  <a:gd name="T28" fmla="*/ 86 w 519"/>
                  <a:gd name="T29" fmla="*/ 435 h 538"/>
                  <a:gd name="T30" fmla="*/ 117 w 519"/>
                  <a:gd name="T31" fmla="*/ 464 h 538"/>
                  <a:gd name="T32" fmla="*/ 150 w 519"/>
                  <a:gd name="T33" fmla="*/ 500 h 538"/>
                  <a:gd name="T34" fmla="*/ 184 w 519"/>
                  <a:gd name="T35" fmla="*/ 538 h 538"/>
                  <a:gd name="T36" fmla="*/ 519 w 519"/>
                  <a:gd name="T37" fmla="*/ 18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9" h="538">
                    <a:moveTo>
                      <a:pt x="519" y="183"/>
                    </a:moveTo>
                    <a:lnTo>
                      <a:pt x="519" y="176"/>
                    </a:lnTo>
                    <a:lnTo>
                      <a:pt x="517" y="156"/>
                    </a:lnTo>
                    <a:lnTo>
                      <a:pt x="511" y="130"/>
                    </a:lnTo>
                    <a:lnTo>
                      <a:pt x="501" y="99"/>
                    </a:lnTo>
                    <a:lnTo>
                      <a:pt x="482" y="66"/>
                    </a:lnTo>
                    <a:lnTo>
                      <a:pt x="454" y="37"/>
                    </a:lnTo>
                    <a:lnTo>
                      <a:pt x="415" y="13"/>
                    </a:lnTo>
                    <a:lnTo>
                      <a:pt x="363" y="0"/>
                    </a:lnTo>
                    <a:lnTo>
                      <a:pt x="0" y="365"/>
                    </a:lnTo>
                    <a:lnTo>
                      <a:pt x="4" y="368"/>
                    </a:lnTo>
                    <a:lnTo>
                      <a:pt x="16" y="377"/>
                    </a:lnTo>
                    <a:lnTo>
                      <a:pt x="34" y="392"/>
                    </a:lnTo>
                    <a:lnTo>
                      <a:pt x="58" y="411"/>
                    </a:lnTo>
                    <a:lnTo>
                      <a:pt x="86" y="435"/>
                    </a:lnTo>
                    <a:lnTo>
                      <a:pt x="117" y="464"/>
                    </a:lnTo>
                    <a:lnTo>
                      <a:pt x="150" y="500"/>
                    </a:lnTo>
                    <a:lnTo>
                      <a:pt x="184" y="538"/>
                    </a:lnTo>
                    <a:lnTo>
                      <a:pt x="519" y="183"/>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3" name="Freeform 19"/>
              <p:cNvSpPr>
                <a:spLocks/>
              </p:cNvSpPr>
              <p:nvPr/>
            </p:nvSpPr>
            <p:spPr bwMode="auto">
              <a:xfrm>
                <a:off x="3866" y="1802"/>
                <a:ext cx="89" cy="90"/>
              </a:xfrm>
              <a:custGeom>
                <a:avLst/>
                <a:gdLst>
                  <a:gd name="T0" fmla="*/ 54 w 177"/>
                  <a:gd name="T1" fmla="*/ 133 h 179"/>
                  <a:gd name="T2" fmla="*/ 72 w 177"/>
                  <a:gd name="T3" fmla="*/ 148 h 179"/>
                  <a:gd name="T4" fmla="*/ 88 w 177"/>
                  <a:gd name="T5" fmla="*/ 160 h 179"/>
                  <a:gd name="T6" fmla="*/ 105 w 177"/>
                  <a:gd name="T7" fmla="*/ 170 h 179"/>
                  <a:gd name="T8" fmla="*/ 121 w 177"/>
                  <a:gd name="T9" fmla="*/ 176 h 179"/>
                  <a:gd name="T10" fmla="*/ 137 w 177"/>
                  <a:gd name="T11" fmla="*/ 179 h 179"/>
                  <a:gd name="T12" fmla="*/ 151 w 177"/>
                  <a:gd name="T13" fmla="*/ 179 h 179"/>
                  <a:gd name="T14" fmla="*/ 161 w 177"/>
                  <a:gd name="T15" fmla="*/ 176 h 179"/>
                  <a:gd name="T16" fmla="*/ 171 w 177"/>
                  <a:gd name="T17" fmla="*/ 169 h 179"/>
                  <a:gd name="T18" fmla="*/ 176 w 177"/>
                  <a:gd name="T19" fmla="*/ 158 h 179"/>
                  <a:gd name="T20" fmla="*/ 177 w 177"/>
                  <a:gd name="T21" fmla="*/ 145 h 179"/>
                  <a:gd name="T22" fmla="*/ 176 w 177"/>
                  <a:gd name="T23" fmla="*/ 130 h 179"/>
                  <a:gd name="T24" fmla="*/ 171 w 177"/>
                  <a:gd name="T25" fmla="*/ 114 h 179"/>
                  <a:gd name="T26" fmla="*/ 163 w 177"/>
                  <a:gd name="T27" fmla="*/ 98 h 179"/>
                  <a:gd name="T28" fmla="*/ 152 w 177"/>
                  <a:gd name="T29" fmla="*/ 80 h 179"/>
                  <a:gd name="T30" fmla="*/ 140 w 177"/>
                  <a:gd name="T31" fmla="*/ 62 h 179"/>
                  <a:gd name="T32" fmla="*/ 124 w 177"/>
                  <a:gd name="T33" fmla="*/ 46 h 179"/>
                  <a:gd name="T34" fmla="*/ 107 w 177"/>
                  <a:gd name="T35" fmla="*/ 31 h 179"/>
                  <a:gd name="T36" fmla="*/ 89 w 177"/>
                  <a:gd name="T37" fmla="*/ 18 h 179"/>
                  <a:gd name="T38" fmla="*/ 72 w 177"/>
                  <a:gd name="T39" fmla="*/ 9 h 179"/>
                  <a:gd name="T40" fmla="*/ 56 w 177"/>
                  <a:gd name="T41" fmla="*/ 3 h 179"/>
                  <a:gd name="T42" fmla="*/ 41 w 177"/>
                  <a:gd name="T43" fmla="*/ 0 h 179"/>
                  <a:gd name="T44" fmla="*/ 28 w 177"/>
                  <a:gd name="T45" fmla="*/ 0 h 179"/>
                  <a:gd name="T46" fmla="*/ 16 w 177"/>
                  <a:gd name="T47" fmla="*/ 3 h 179"/>
                  <a:gd name="T48" fmla="*/ 8 w 177"/>
                  <a:gd name="T49" fmla="*/ 10 h 179"/>
                  <a:gd name="T50" fmla="*/ 2 w 177"/>
                  <a:gd name="T51" fmla="*/ 21 h 179"/>
                  <a:gd name="T52" fmla="*/ 0 w 177"/>
                  <a:gd name="T53" fmla="*/ 34 h 179"/>
                  <a:gd name="T54" fmla="*/ 2 w 177"/>
                  <a:gd name="T55" fmla="*/ 49 h 179"/>
                  <a:gd name="T56" fmla="*/ 6 w 177"/>
                  <a:gd name="T57" fmla="*/ 65 h 179"/>
                  <a:gd name="T58" fmla="*/ 14 w 177"/>
                  <a:gd name="T59" fmla="*/ 81 h 179"/>
                  <a:gd name="T60" fmla="*/ 25 w 177"/>
                  <a:gd name="T61" fmla="*/ 99 h 179"/>
                  <a:gd name="T62" fmla="*/ 38 w 177"/>
                  <a:gd name="T63" fmla="*/ 117 h 179"/>
                  <a:gd name="T64" fmla="*/ 54 w 177"/>
                  <a:gd name="T65" fmla="*/ 1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79">
                    <a:moveTo>
                      <a:pt x="54" y="133"/>
                    </a:moveTo>
                    <a:lnTo>
                      <a:pt x="72" y="148"/>
                    </a:lnTo>
                    <a:lnTo>
                      <a:pt x="88" y="160"/>
                    </a:lnTo>
                    <a:lnTo>
                      <a:pt x="105" y="170"/>
                    </a:lnTo>
                    <a:lnTo>
                      <a:pt x="121" y="176"/>
                    </a:lnTo>
                    <a:lnTo>
                      <a:pt x="137" y="179"/>
                    </a:lnTo>
                    <a:lnTo>
                      <a:pt x="151" y="179"/>
                    </a:lnTo>
                    <a:lnTo>
                      <a:pt x="161" y="176"/>
                    </a:lnTo>
                    <a:lnTo>
                      <a:pt x="171" y="169"/>
                    </a:lnTo>
                    <a:lnTo>
                      <a:pt x="176" y="158"/>
                    </a:lnTo>
                    <a:lnTo>
                      <a:pt x="177" y="145"/>
                    </a:lnTo>
                    <a:lnTo>
                      <a:pt x="176" y="130"/>
                    </a:lnTo>
                    <a:lnTo>
                      <a:pt x="171" y="114"/>
                    </a:lnTo>
                    <a:lnTo>
                      <a:pt x="163" y="98"/>
                    </a:lnTo>
                    <a:lnTo>
                      <a:pt x="152" y="80"/>
                    </a:lnTo>
                    <a:lnTo>
                      <a:pt x="140" y="62"/>
                    </a:lnTo>
                    <a:lnTo>
                      <a:pt x="124" y="46"/>
                    </a:lnTo>
                    <a:lnTo>
                      <a:pt x="107" y="31"/>
                    </a:lnTo>
                    <a:lnTo>
                      <a:pt x="89" y="18"/>
                    </a:lnTo>
                    <a:lnTo>
                      <a:pt x="72" y="9"/>
                    </a:lnTo>
                    <a:lnTo>
                      <a:pt x="56" y="3"/>
                    </a:lnTo>
                    <a:lnTo>
                      <a:pt x="41" y="0"/>
                    </a:lnTo>
                    <a:lnTo>
                      <a:pt x="28" y="0"/>
                    </a:lnTo>
                    <a:lnTo>
                      <a:pt x="16" y="3"/>
                    </a:lnTo>
                    <a:lnTo>
                      <a:pt x="8" y="10"/>
                    </a:lnTo>
                    <a:lnTo>
                      <a:pt x="2" y="21"/>
                    </a:lnTo>
                    <a:lnTo>
                      <a:pt x="0" y="34"/>
                    </a:lnTo>
                    <a:lnTo>
                      <a:pt x="2" y="49"/>
                    </a:lnTo>
                    <a:lnTo>
                      <a:pt x="6" y="65"/>
                    </a:lnTo>
                    <a:lnTo>
                      <a:pt x="14" y="81"/>
                    </a:lnTo>
                    <a:lnTo>
                      <a:pt x="25" y="99"/>
                    </a:lnTo>
                    <a:lnTo>
                      <a:pt x="38" y="117"/>
                    </a:lnTo>
                    <a:lnTo>
                      <a:pt x="54" y="133"/>
                    </a:lnTo>
                    <a:close/>
                  </a:path>
                </a:pathLst>
              </a:custGeom>
              <a:solidFill>
                <a:srgbClr val="003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4" name="Freeform 20"/>
              <p:cNvSpPr>
                <a:spLocks/>
              </p:cNvSpPr>
              <p:nvPr/>
            </p:nvSpPr>
            <p:spPr bwMode="auto">
              <a:xfrm>
                <a:off x="3909" y="1451"/>
                <a:ext cx="328" cy="342"/>
              </a:xfrm>
              <a:custGeom>
                <a:avLst/>
                <a:gdLst>
                  <a:gd name="T0" fmla="*/ 0 w 655"/>
                  <a:gd name="T1" fmla="*/ 672 h 684"/>
                  <a:gd name="T2" fmla="*/ 639 w 655"/>
                  <a:gd name="T3" fmla="*/ 0 h 684"/>
                  <a:gd name="T4" fmla="*/ 640 w 655"/>
                  <a:gd name="T5" fmla="*/ 2 h 684"/>
                  <a:gd name="T6" fmla="*/ 643 w 655"/>
                  <a:gd name="T7" fmla="*/ 5 h 684"/>
                  <a:gd name="T8" fmla="*/ 647 w 655"/>
                  <a:gd name="T9" fmla="*/ 9 h 684"/>
                  <a:gd name="T10" fmla="*/ 655 w 655"/>
                  <a:gd name="T11" fmla="*/ 18 h 684"/>
                  <a:gd name="T12" fmla="*/ 20 w 655"/>
                  <a:gd name="T13" fmla="*/ 684 h 684"/>
                  <a:gd name="T14" fmla="*/ 18 w 655"/>
                  <a:gd name="T15" fmla="*/ 683 h 684"/>
                  <a:gd name="T16" fmla="*/ 16 w 655"/>
                  <a:gd name="T17" fmla="*/ 680 h 684"/>
                  <a:gd name="T18" fmla="*/ 9 w 655"/>
                  <a:gd name="T19" fmla="*/ 677 h 684"/>
                  <a:gd name="T20" fmla="*/ 0 w 655"/>
                  <a:gd name="T21" fmla="*/ 672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5" h="684">
                    <a:moveTo>
                      <a:pt x="0" y="672"/>
                    </a:moveTo>
                    <a:lnTo>
                      <a:pt x="639" y="0"/>
                    </a:lnTo>
                    <a:lnTo>
                      <a:pt x="640" y="2"/>
                    </a:lnTo>
                    <a:lnTo>
                      <a:pt x="643" y="5"/>
                    </a:lnTo>
                    <a:lnTo>
                      <a:pt x="647" y="9"/>
                    </a:lnTo>
                    <a:lnTo>
                      <a:pt x="655" y="18"/>
                    </a:lnTo>
                    <a:lnTo>
                      <a:pt x="20" y="684"/>
                    </a:lnTo>
                    <a:lnTo>
                      <a:pt x="18" y="683"/>
                    </a:lnTo>
                    <a:lnTo>
                      <a:pt x="16" y="680"/>
                    </a:lnTo>
                    <a:lnTo>
                      <a:pt x="9" y="677"/>
                    </a:lnTo>
                    <a:lnTo>
                      <a:pt x="0" y="672"/>
                    </a:lnTo>
                    <a:close/>
                  </a:path>
                </a:pathLst>
              </a:custGeom>
              <a:solidFill>
                <a:srgbClr val="3F7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5" name="Freeform 21"/>
              <p:cNvSpPr>
                <a:spLocks/>
              </p:cNvSpPr>
              <p:nvPr/>
            </p:nvSpPr>
            <p:spPr bwMode="auto">
              <a:xfrm>
                <a:off x="3931" y="1467"/>
                <a:ext cx="327" cy="342"/>
              </a:xfrm>
              <a:custGeom>
                <a:avLst/>
                <a:gdLst>
                  <a:gd name="T0" fmla="*/ 0 w 652"/>
                  <a:gd name="T1" fmla="*/ 669 h 684"/>
                  <a:gd name="T2" fmla="*/ 635 w 652"/>
                  <a:gd name="T3" fmla="*/ 0 h 684"/>
                  <a:gd name="T4" fmla="*/ 636 w 652"/>
                  <a:gd name="T5" fmla="*/ 0 h 684"/>
                  <a:gd name="T6" fmla="*/ 639 w 652"/>
                  <a:gd name="T7" fmla="*/ 3 h 684"/>
                  <a:gd name="T8" fmla="*/ 644 w 652"/>
                  <a:gd name="T9" fmla="*/ 7 h 684"/>
                  <a:gd name="T10" fmla="*/ 652 w 652"/>
                  <a:gd name="T11" fmla="*/ 16 h 684"/>
                  <a:gd name="T12" fmla="*/ 17 w 652"/>
                  <a:gd name="T13" fmla="*/ 684 h 684"/>
                  <a:gd name="T14" fmla="*/ 16 w 652"/>
                  <a:gd name="T15" fmla="*/ 682 h 684"/>
                  <a:gd name="T16" fmla="*/ 13 w 652"/>
                  <a:gd name="T17" fmla="*/ 678 h 684"/>
                  <a:gd name="T18" fmla="*/ 8 w 652"/>
                  <a:gd name="T19" fmla="*/ 673 h 684"/>
                  <a:gd name="T20" fmla="*/ 0 w 652"/>
                  <a:gd name="T21" fmla="*/ 669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2" h="684">
                    <a:moveTo>
                      <a:pt x="0" y="669"/>
                    </a:moveTo>
                    <a:lnTo>
                      <a:pt x="635" y="0"/>
                    </a:lnTo>
                    <a:lnTo>
                      <a:pt x="636" y="0"/>
                    </a:lnTo>
                    <a:lnTo>
                      <a:pt x="639" y="3"/>
                    </a:lnTo>
                    <a:lnTo>
                      <a:pt x="644" y="7"/>
                    </a:lnTo>
                    <a:lnTo>
                      <a:pt x="652" y="16"/>
                    </a:lnTo>
                    <a:lnTo>
                      <a:pt x="17" y="684"/>
                    </a:lnTo>
                    <a:lnTo>
                      <a:pt x="16" y="682"/>
                    </a:lnTo>
                    <a:lnTo>
                      <a:pt x="13" y="678"/>
                    </a:lnTo>
                    <a:lnTo>
                      <a:pt x="8" y="673"/>
                    </a:lnTo>
                    <a:lnTo>
                      <a:pt x="0" y="669"/>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6" name="Freeform 22"/>
              <p:cNvSpPr>
                <a:spLocks/>
              </p:cNvSpPr>
              <p:nvPr/>
            </p:nvSpPr>
            <p:spPr bwMode="auto">
              <a:xfrm>
                <a:off x="3963" y="1505"/>
                <a:ext cx="327" cy="344"/>
              </a:xfrm>
              <a:custGeom>
                <a:avLst/>
                <a:gdLst>
                  <a:gd name="T0" fmla="*/ 10 w 654"/>
                  <a:gd name="T1" fmla="*/ 687 h 687"/>
                  <a:gd name="T2" fmla="*/ 654 w 654"/>
                  <a:gd name="T3" fmla="*/ 22 h 687"/>
                  <a:gd name="T4" fmla="*/ 654 w 654"/>
                  <a:gd name="T5" fmla="*/ 21 h 687"/>
                  <a:gd name="T6" fmla="*/ 651 w 654"/>
                  <a:gd name="T7" fmla="*/ 18 h 687"/>
                  <a:gd name="T8" fmla="*/ 647 w 654"/>
                  <a:gd name="T9" fmla="*/ 11 h 687"/>
                  <a:gd name="T10" fmla="*/ 642 w 654"/>
                  <a:gd name="T11" fmla="*/ 0 h 687"/>
                  <a:gd name="T12" fmla="*/ 0 w 654"/>
                  <a:gd name="T13" fmla="*/ 664 h 687"/>
                  <a:gd name="T14" fmla="*/ 1 w 654"/>
                  <a:gd name="T15" fmla="*/ 665 h 687"/>
                  <a:gd name="T16" fmla="*/ 4 w 654"/>
                  <a:gd name="T17" fmla="*/ 669 h 687"/>
                  <a:gd name="T18" fmla="*/ 6 w 654"/>
                  <a:gd name="T19" fmla="*/ 677 h 687"/>
                  <a:gd name="T20" fmla="*/ 10 w 654"/>
                  <a:gd name="T21" fmla="*/ 68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4" h="687">
                    <a:moveTo>
                      <a:pt x="10" y="687"/>
                    </a:moveTo>
                    <a:lnTo>
                      <a:pt x="654" y="22"/>
                    </a:lnTo>
                    <a:lnTo>
                      <a:pt x="654" y="21"/>
                    </a:lnTo>
                    <a:lnTo>
                      <a:pt x="651" y="18"/>
                    </a:lnTo>
                    <a:lnTo>
                      <a:pt x="647" y="11"/>
                    </a:lnTo>
                    <a:lnTo>
                      <a:pt x="642" y="0"/>
                    </a:lnTo>
                    <a:lnTo>
                      <a:pt x="0" y="664"/>
                    </a:lnTo>
                    <a:lnTo>
                      <a:pt x="1" y="665"/>
                    </a:lnTo>
                    <a:lnTo>
                      <a:pt x="4" y="669"/>
                    </a:lnTo>
                    <a:lnTo>
                      <a:pt x="6" y="677"/>
                    </a:lnTo>
                    <a:lnTo>
                      <a:pt x="10" y="687"/>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7" name="Freeform 23"/>
              <p:cNvSpPr>
                <a:spLocks/>
              </p:cNvSpPr>
              <p:nvPr/>
            </p:nvSpPr>
            <p:spPr bwMode="auto">
              <a:xfrm>
                <a:off x="3948" y="1485"/>
                <a:ext cx="327" cy="341"/>
              </a:xfrm>
              <a:custGeom>
                <a:avLst/>
                <a:gdLst>
                  <a:gd name="T0" fmla="*/ 13 w 654"/>
                  <a:gd name="T1" fmla="*/ 681 h 681"/>
                  <a:gd name="T2" fmla="*/ 654 w 654"/>
                  <a:gd name="T3" fmla="*/ 20 h 681"/>
                  <a:gd name="T4" fmla="*/ 654 w 654"/>
                  <a:gd name="T5" fmla="*/ 18 h 681"/>
                  <a:gd name="T6" fmla="*/ 652 w 654"/>
                  <a:gd name="T7" fmla="*/ 15 h 681"/>
                  <a:gd name="T8" fmla="*/ 648 w 654"/>
                  <a:gd name="T9" fmla="*/ 9 h 681"/>
                  <a:gd name="T10" fmla="*/ 639 w 654"/>
                  <a:gd name="T11" fmla="*/ 0 h 681"/>
                  <a:gd name="T12" fmla="*/ 0 w 654"/>
                  <a:gd name="T13" fmla="*/ 661 h 681"/>
                  <a:gd name="T14" fmla="*/ 1 w 654"/>
                  <a:gd name="T15" fmla="*/ 662 h 681"/>
                  <a:gd name="T16" fmla="*/ 4 w 654"/>
                  <a:gd name="T17" fmla="*/ 665 h 681"/>
                  <a:gd name="T18" fmla="*/ 8 w 654"/>
                  <a:gd name="T19" fmla="*/ 672 h 681"/>
                  <a:gd name="T20" fmla="*/ 13 w 654"/>
                  <a:gd name="T21"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4" h="681">
                    <a:moveTo>
                      <a:pt x="13" y="681"/>
                    </a:moveTo>
                    <a:lnTo>
                      <a:pt x="654" y="20"/>
                    </a:lnTo>
                    <a:lnTo>
                      <a:pt x="654" y="18"/>
                    </a:lnTo>
                    <a:lnTo>
                      <a:pt x="652" y="15"/>
                    </a:lnTo>
                    <a:lnTo>
                      <a:pt x="648" y="9"/>
                    </a:lnTo>
                    <a:lnTo>
                      <a:pt x="639" y="0"/>
                    </a:lnTo>
                    <a:lnTo>
                      <a:pt x="0" y="661"/>
                    </a:lnTo>
                    <a:lnTo>
                      <a:pt x="1" y="662"/>
                    </a:lnTo>
                    <a:lnTo>
                      <a:pt x="4" y="665"/>
                    </a:lnTo>
                    <a:lnTo>
                      <a:pt x="8" y="672"/>
                    </a:lnTo>
                    <a:lnTo>
                      <a:pt x="13" y="681"/>
                    </a:lnTo>
                    <a:close/>
                  </a:path>
                </a:pathLst>
              </a:custGeom>
              <a:solidFill>
                <a:srgbClr val="3F7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8" name="Freeform 24"/>
              <p:cNvSpPr>
                <a:spLocks/>
              </p:cNvSpPr>
              <p:nvPr/>
            </p:nvSpPr>
            <p:spPr bwMode="auto">
              <a:xfrm>
                <a:off x="4818" y="856"/>
                <a:ext cx="43" cy="45"/>
              </a:xfrm>
              <a:custGeom>
                <a:avLst/>
                <a:gdLst>
                  <a:gd name="T0" fmla="*/ 0 w 87"/>
                  <a:gd name="T1" fmla="*/ 34 h 90"/>
                  <a:gd name="T2" fmla="*/ 1 w 87"/>
                  <a:gd name="T3" fmla="*/ 35 h 90"/>
                  <a:gd name="T4" fmla="*/ 5 w 87"/>
                  <a:gd name="T5" fmla="*/ 37 h 90"/>
                  <a:gd name="T6" fmla="*/ 11 w 87"/>
                  <a:gd name="T7" fmla="*/ 41 h 90"/>
                  <a:gd name="T8" fmla="*/ 19 w 87"/>
                  <a:gd name="T9" fmla="*/ 47 h 90"/>
                  <a:gd name="T10" fmla="*/ 27 w 87"/>
                  <a:gd name="T11" fmla="*/ 56 h 90"/>
                  <a:gd name="T12" fmla="*/ 36 w 87"/>
                  <a:gd name="T13" fmla="*/ 65 h 90"/>
                  <a:gd name="T14" fmla="*/ 44 w 87"/>
                  <a:gd name="T15" fmla="*/ 77 h 90"/>
                  <a:gd name="T16" fmla="*/ 54 w 87"/>
                  <a:gd name="T17" fmla="*/ 90 h 90"/>
                  <a:gd name="T18" fmla="*/ 84 w 87"/>
                  <a:gd name="T19" fmla="*/ 56 h 90"/>
                  <a:gd name="T20" fmla="*/ 87 w 87"/>
                  <a:gd name="T21" fmla="*/ 28 h 90"/>
                  <a:gd name="T22" fmla="*/ 55 w 87"/>
                  <a:gd name="T23" fmla="*/ 0 h 90"/>
                  <a:gd name="T24" fmla="*/ 33 w 87"/>
                  <a:gd name="T25" fmla="*/ 3 h 90"/>
                  <a:gd name="T26" fmla="*/ 0 w 87"/>
                  <a:gd name="T27"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90">
                    <a:moveTo>
                      <a:pt x="0" y="34"/>
                    </a:moveTo>
                    <a:lnTo>
                      <a:pt x="1" y="35"/>
                    </a:lnTo>
                    <a:lnTo>
                      <a:pt x="5" y="37"/>
                    </a:lnTo>
                    <a:lnTo>
                      <a:pt x="11" y="41"/>
                    </a:lnTo>
                    <a:lnTo>
                      <a:pt x="19" y="47"/>
                    </a:lnTo>
                    <a:lnTo>
                      <a:pt x="27" y="56"/>
                    </a:lnTo>
                    <a:lnTo>
                      <a:pt x="36" y="65"/>
                    </a:lnTo>
                    <a:lnTo>
                      <a:pt x="44" y="77"/>
                    </a:lnTo>
                    <a:lnTo>
                      <a:pt x="54" y="90"/>
                    </a:lnTo>
                    <a:lnTo>
                      <a:pt x="84" y="56"/>
                    </a:lnTo>
                    <a:lnTo>
                      <a:pt x="87" y="28"/>
                    </a:lnTo>
                    <a:lnTo>
                      <a:pt x="55" y="0"/>
                    </a:lnTo>
                    <a:lnTo>
                      <a:pt x="33" y="3"/>
                    </a:lnTo>
                    <a:lnTo>
                      <a:pt x="0" y="34"/>
                    </a:lnTo>
                    <a:close/>
                  </a:path>
                </a:pathLst>
              </a:custGeom>
              <a:solidFill>
                <a:srgbClr val="F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9" name="Freeform 25"/>
              <p:cNvSpPr>
                <a:spLocks/>
              </p:cNvSpPr>
              <p:nvPr/>
            </p:nvSpPr>
            <p:spPr bwMode="auto">
              <a:xfrm>
                <a:off x="4445" y="1171"/>
                <a:ext cx="109" cy="121"/>
              </a:xfrm>
              <a:custGeom>
                <a:avLst/>
                <a:gdLst>
                  <a:gd name="T0" fmla="*/ 0 w 218"/>
                  <a:gd name="T1" fmla="*/ 53 h 241"/>
                  <a:gd name="T2" fmla="*/ 57 w 218"/>
                  <a:gd name="T3" fmla="*/ 0 h 241"/>
                  <a:gd name="T4" fmla="*/ 63 w 218"/>
                  <a:gd name="T5" fmla="*/ 0 h 241"/>
                  <a:gd name="T6" fmla="*/ 79 w 218"/>
                  <a:gd name="T7" fmla="*/ 3 h 241"/>
                  <a:gd name="T8" fmla="*/ 102 w 218"/>
                  <a:gd name="T9" fmla="*/ 8 h 241"/>
                  <a:gd name="T10" fmla="*/ 128 w 218"/>
                  <a:gd name="T11" fmla="*/ 22 h 241"/>
                  <a:gd name="T12" fmla="*/ 156 w 218"/>
                  <a:gd name="T13" fmla="*/ 44 h 241"/>
                  <a:gd name="T14" fmla="*/ 183 w 218"/>
                  <a:gd name="T15" fmla="*/ 75 h 241"/>
                  <a:gd name="T16" fmla="*/ 205 w 218"/>
                  <a:gd name="T17" fmla="*/ 121 h 241"/>
                  <a:gd name="T18" fmla="*/ 218 w 218"/>
                  <a:gd name="T19" fmla="*/ 182 h 241"/>
                  <a:gd name="T20" fmla="*/ 158 w 218"/>
                  <a:gd name="T21" fmla="*/ 241 h 241"/>
                  <a:gd name="T22" fmla="*/ 158 w 218"/>
                  <a:gd name="T23" fmla="*/ 234 h 241"/>
                  <a:gd name="T24" fmla="*/ 156 w 218"/>
                  <a:gd name="T25" fmla="*/ 216 h 241"/>
                  <a:gd name="T26" fmla="*/ 151 w 218"/>
                  <a:gd name="T27" fmla="*/ 189 h 241"/>
                  <a:gd name="T28" fmla="*/ 140 w 218"/>
                  <a:gd name="T29" fmla="*/ 158 h 241"/>
                  <a:gd name="T30" fmla="*/ 122 w 218"/>
                  <a:gd name="T31" fmla="*/ 125 h 241"/>
                  <a:gd name="T32" fmla="*/ 94 w 218"/>
                  <a:gd name="T33" fmla="*/ 94 h 241"/>
                  <a:gd name="T34" fmla="*/ 53 w 218"/>
                  <a:gd name="T35" fmla="*/ 69 h 241"/>
                  <a:gd name="T36" fmla="*/ 0 w 218"/>
                  <a:gd name="T37"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241">
                    <a:moveTo>
                      <a:pt x="0" y="53"/>
                    </a:moveTo>
                    <a:lnTo>
                      <a:pt x="57" y="0"/>
                    </a:lnTo>
                    <a:lnTo>
                      <a:pt x="63" y="0"/>
                    </a:lnTo>
                    <a:lnTo>
                      <a:pt x="79" y="3"/>
                    </a:lnTo>
                    <a:lnTo>
                      <a:pt x="102" y="8"/>
                    </a:lnTo>
                    <a:lnTo>
                      <a:pt x="128" y="22"/>
                    </a:lnTo>
                    <a:lnTo>
                      <a:pt x="156" y="44"/>
                    </a:lnTo>
                    <a:lnTo>
                      <a:pt x="183" y="75"/>
                    </a:lnTo>
                    <a:lnTo>
                      <a:pt x="205" y="121"/>
                    </a:lnTo>
                    <a:lnTo>
                      <a:pt x="218" y="182"/>
                    </a:lnTo>
                    <a:lnTo>
                      <a:pt x="158" y="241"/>
                    </a:lnTo>
                    <a:lnTo>
                      <a:pt x="158" y="234"/>
                    </a:lnTo>
                    <a:lnTo>
                      <a:pt x="156" y="216"/>
                    </a:lnTo>
                    <a:lnTo>
                      <a:pt x="151" y="189"/>
                    </a:lnTo>
                    <a:lnTo>
                      <a:pt x="140" y="158"/>
                    </a:lnTo>
                    <a:lnTo>
                      <a:pt x="122" y="125"/>
                    </a:lnTo>
                    <a:lnTo>
                      <a:pt x="94" y="94"/>
                    </a:lnTo>
                    <a:lnTo>
                      <a:pt x="53" y="69"/>
                    </a:lnTo>
                    <a:lnTo>
                      <a:pt x="0" y="53"/>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0" name="Freeform 26"/>
              <p:cNvSpPr>
                <a:spLocks/>
              </p:cNvSpPr>
              <p:nvPr/>
            </p:nvSpPr>
            <p:spPr bwMode="auto">
              <a:xfrm>
                <a:off x="4291" y="909"/>
                <a:ext cx="484" cy="499"/>
              </a:xfrm>
              <a:custGeom>
                <a:avLst/>
                <a:gdLst>
                  <a:gd name="T0" fmla="*/ 2 w 969"/>
                  <a:gd name="T1" fmla="*/ 997 h 998"/>
                  <a:gd name="T2" fmla="*/ 12 w 969"/>
                  <a:gd name="T3" fmla="*/ 985 h 998"/>
                  <a:gd name="T4" fmla="*/ 34 w 969"/>
                  <a:gd name="T5" fmla="*/ 961 h 998"/>
                  <a:gd name="T6" fmla="*/ 65 w 969"/>
                  <a:gd name="T7" fmla="*/ 927 h 998"/>
                  <a:gd name="T8" fmla="*/ 103 w 969"/>
                  <a:gd name="T9" fmla="*/ 884 h 998"/>
                  <a:gd name="T10" fmla="*/ 151 w 969"/>
                  <a:gd name="T11" fmla="*/ 833 h 998"/>
                  <a:gd name="T12" fmla="*/ 206 w 969"/>
                  <a:gd name="T13" fmla="*/ 773 h 998"/>
                  <a:gd name="T14" fmla="*/ 268 w 969"/>
                  <a:gd name="T15" fmla="*/ 707 h 998"/>
                  <a:gd name="T16" fmla="*/ 336 w 969"/>
                  <a:gd name="T17" fmla="*/ 634 h 998"/>
                  <a:gd name="T18" fmla="*/ 408 w 969"/>
                  <a:gd name="T19" fmla="*/ 557 h 998"/>
                  <a:gd name="T20" fmla="*/ 487 w 969"/>
                  <a:gd name="T21" fmla="*/ 476 h 998"/>
                  <a:gd name="T22" fmla="*/ 569 w 969"/>
                  <a:gd name="T23" fmla="*/ 393 h 998"/>
                  <a:gd name="T24" fmla="*/ 654 w 969"/>
                  <a:gd name="T25" fmla="*/ 305 h 998"/>
                  <a:gd name="T26" fmla="*/ 741 w 969"/>
                  <a:gd name="T27" fmla="*/ 218 h 998"/>
                  <a:gd name="T28" fmla="*/ 832 w 969"/>
                  <a:gd name="T29" fmla="*/ 131 h 998"/>
                  <a:gd name="T30" fmla="*/ 923 w 969"/>
                  <a:gd name="T31" fmla="*/ 43 h 998"/>
                  <a:gd name="T32" fmla="*/ 967 w 969"/>
                  <a:gd name="T33" fmla="*/ 2 h 998"/>
                  <a:gd name="T34" fmla="*/ 958 w 969"/>
                  <a:gd name="T35" fmla="*/ 12 h 998"/>
                  <a:gd name="T36" fmla="*/ 939 w 969"/>
                  <a:gd name="T37" fmla="*/ 33 h 998"/>
                  <a:gd name="T38" fmla="*/ 911 w 969"/>
                  <a:gd name="T39" fmla="*/ 63 h 998"/>
                  <a:gd name="T40" fmla="*/ 876 w 969"/>
                  <a:gd name="T41" fmla="*/ 101 h 998"/>
                  <a:gd name="T42" fmla="*/ 832 w 969"/>
                  <a:gd name="T43" fmla="*/ 147 h 998"/>
                  <a:gd name="T44" fmla="*/ 780 w 969"/>
                  <a:gd name="T45" fmla="*/ 202 h 998"/>
                  <a:gd name="T46" fmla="*/ 723 w 969"/>
                  <a:gd name="T47" fmla="*/ 264 h 998"/>
                  <a:gd name="T48" fmla="*/ 657 w 969"/>
                  <a:gd name="T49" fmla="*/ 332 h 998"/>
                  <a:gd name="T50" fmla="*/ 586 w 969"/>
                  <a:gd name="T51" fmla="*/ 406 h 998"/>
                  <a:gd name="T52" fmla="*/ 509 w 969"/>
                  <a:gd name="T53" fmla="*/ 486 h 998"/>
                  <a:gd name="T54" fmla="*/ 427 w 969"/>
                  <a:gd name="T55" fmla="*/ 570 h 998"/>
                  <a:gd name="T56" fmla="*/ 339 w 969"/>
                  <a:gd name="T57" fmla="*/ 659 h 998"/>
                  <a:gd name="T58" fmla="*/ 248 w 969"/>
                  <a:gd name="T59" fmla="*/ 753 h 998"/>
                  <a:gd name="T60" fmla="*/ 151 w 969"/>
                  <a:gd name="T61" fmla="*/ 849 h 998"/>
                  <a:gd name="T62" fmla="*/ 51 w 969"/>
                  <a:gd name="T63" fmla="*/ 948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9" h="998">
                    <a:moveTo>
                      <a:pt x="0" y="998"/>
                    </a:moveTo>
                    <a:lnTo>
                      <a:pt x="2" y="997"/>
                    </a:lnTo>
                    <a:lnTo>
                      <a:pt x="6" y="992"/>
                    </a:lnTo>
                    <a:lnTo>
                      <a:pt x="12" y="985"/>
                    </a:lnTo>
                    <a:lnTo>
                      <a:pt x="22" y="975"/>
                    </a:lnTo>
                    <a:lnTo>
                      <a:pt x="34" y="961"/>
                    </a:lnTo>
                    <a:lnTo>
                      <a:pt x="47" y="945"/>
                    </a:lnTo>
                    <a:lnTo>
                      <a:pt x="65" y="927"/>
                    </a:lnTo>
                    <a:lnTo>
                      <a:pt x="83" y="907"/>
                    </a:lnTo>
                    <a:lnTo>
                      <a:pt x="103" y="884"/>
                    </a:lnTo>
                    <a:lnTo>
                      <a:pt x="126" y="859"/>
                    </a:lnTo>
                    <a:lnTo>
                      <a:pt x="151" y="833"/>
                    </a:lnTo>
                    <a:lnTo>
                      <a:pt x="178" y="803"/>
                    </a:lnTo>
                    <a:lnTo>
                      <a:pt x="206" y="773"/>
                    </a:lnTo>
                    <a:lnTo>
                      <a:pt x="236" y="741"/>
                    </a:lnTo>
                    <a:lnTo>
                      <a:pt x="268" y="707"/>
                    </a:lnTo>
                    <a:lnTo>
                      <a:pt x="301" y="671"/>
                    </a:lnTo>
                    <a:lnTo>
                      <a:pt x="336" y="634"/>
                    </a:lnTo>
                    <a:lnTo>
                      <a:pt x="372" y="596"/>
                    </a:lnTo>
                    <a:lnTo>
                      <a:pt x="408" y="557"/>
                    </a:lnTo>
                    <a:lnTo>
                      <a:pt x="447" y="517"/>
                    </a:lnTo>
                    <a:lnTo>
                      <a:pt x="487" y="476"/>
                    </a:lnTo>
                    <a:lnTo>
                      <a:pt x="527" y="434"/>
                    </a:lnTo>
                    <a:lnTo>
                      <a:pt x="569" y="393"/>
                    </a:lnTo>
                    <a:lnTo>
                      <a:pt x="610" y="350"/>
                    </a:lnTo>
                    <a:lnTo>
                      <a:pt x="654" y="305"/>
                    </a:lnTo>
                    <a:lnTo>
                      <a:pt x="697" y="263"/>
                    </a:lnTo>
                    <a:lnTo>
                      <a:pt x="741" y="218"/>
                    </a:lnTo>
                    <a:lnTo>
                      <a:pt x="787" y="175"/>
                    </a:lnTo>
                    <a:lnTo>
                      <a:pt x="832" y="131"/>
                    </a:lnTo>
                    <a:lnTo>
                      <a:pt x="878" y="86"/>
                    </a:lnTo>
                    <a:lnTo>
                      <a:pt x="923" y="43"/>
                    </a:lnTo>
                    <a:lnTo>
                      <a:pt x="969" y="0"/>
                    </a:lnTo>
                    <a:lnTo>
                      <a:pt x="967" y="2"/>
                    </a:lnTo>
                    <a:lnTo>
                      <a:pt x="963" y="6"/>
                    </a:lnTo>
                    <a:lnTo>
                      <a:pt x="958" y="12"/>
                    </a:lnTo>
                    <a:lnTo>
                      <a:pt x="950" y="21"/>
                    </a:lnTo>
                    <a:lnTo>
                      <a:pt x="939" y="33"/>
                    </a:lnTo>
                    <a:lnTo>
                      <a:pt x="926" y="46"/>
                    </a:lnTo>
                    <a:lnTo>
                      <a:pt x="911" y="63"/>
                    </a:lnTo>
                    <a:lnTo>
                      <a:pt x="895" y="80"/>
                    </a:lnTo>
                    <a:lnTo>
                      <a:pt x="876" y="101"/>
                    </a:lnTo>
                    <a:lnTo>
                      <a:pt x="855" y="123"/>
                    </a:lnTo>
                    <a:lnTo>
                      <a:pt x="832" y="147"/>
                    </a:lnTo>
                    <a:lnTo>
                      <a:pt x="807" y="174"/>
                    </a:lnTo>
                    <a:lnTo>
                      <a:pt x="780" y="202"/>
                    </a:lnTo>
                    <a:lnTo>
                      <a:pt x="752" y="231"/>
                    </a:lnTo>
                    <a:lnTo>
                      <a:pt x="723" y="264"/>
                    </a:lnTo>
                    <a:lnTo>
                      <a:pt x="691" y="297"/>
                    </a:lnTo>
                    <a:lnTo>
                      <a:pt x="657" y="332"/>
                    </a:lnTo>
                    <a:lnTo>
                      <a:pt x="622" y="368"/>
                    </a:lnTo>
                    <a:lnTo>
                      <a:pt x="586" y="406"/>
                    </a:lnTo>
                    <a:lnTo>
                      <a:pt x="549" y="445"/>
                    </a:lnTo>
                    <a:lnTo>
                      <a:pt x="509" y="486"/>
                    </a:lnTo>
                    <a:lnTo>
                      <a:pt x="468" y="528"/>
                    </a:lnTo>
                    <a:lnTo>
                      <a:pt x="427" y="570"/>
                    </a:lnTo>
                    <a:lnTo>
                      <a:pt x="384" y="615"/>
                    </a:lnTo>
                    <a:lnTo>
                      <a:pt x="339" y="659"/>
                    </a:lnTo>
                    <a:lnTo>
                      <a:pt x="293" y="705"/>
                    </a:lnTo>
                    <a:lnTo>
                      <a:pt x="248" y="753"/>
                    </a:lnTo>
                    <a:lnTo>
                      <a:pt x="200" y="800"/>
                    </a:lnTo>
                    <a:lnTo>
                      <a:pt x="151" y="849"/>
                    </a:lnTo>
                    <a:lnTo>
                      <a:pt x="102" y="898"/>
                    </a:lnTo>
                    <a:lnTo>
                      <a:pt x="51" y="948"/>
                    </a:lnTo>
                    <a:lnTo>
                      <a:pt x="0" y="9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1" name="Freeform 27"/>
              <p:cNvSpPr>
                <a:spLocks/>
              </p:cNvSpPr>
              <p:nvPr/>
            </p:nvSpPr>
            <p:spPr bwMode="auto">
              <a:xfrm>
                <a:off x="4743" y="914"/>
                <a:ext cx="63" cy="61"/>
              </a:xfrm>
              <a:custGeom>
                <a:avLst/>
                <a:gdLst>
                  <a:gd name="T0" fmla="*/ 0 w 127"/>
                  <a:gd name="T1" fmla="*/ 0 h 121"/>
                  <a:gd name="T2" fmla="*/ 4 w 127"/>
                  <a:gd name="T3" fmla="*/ 0 h 121"/>
                  <a:gd name="T4" fmla="*/ 16 w 127"/>
                  <a:gd name="T5" fmla="*/ 3 h 121"/>
                  <a:gd name="T6" fmla="*/ 32 w 127"/>
                  <a:gd name="T7" fmla="*/ 9 h 121"/>
                  <a:gd name="T8" fmla="*/ 52 w 127"/>
                  <a:gd name="T9" fmla="*/ 18 h 121"/>
                  <a:gd name="T10" fmla="*/ 74 w 127"/>
                  <a:gd name="T11" fmla="*/ 34 h 121"/>
                  <a:gd name="T12" fmla="*/ 95 w 127"/>
                  <a:gd name="T13" fmla="*/ 55 h 121"/>
                  <a:gd name="T14" fmla="*/ 114 w 127"/>
                  <a:gd name="T15" fmla="*/ 84 h 121"/>
                  <a:gd name="T16" fmla="*/ 127 w 127"/>
                  <a:gd name="T17" fmla="*/ 121 h 121"/>
                  <a:gd name="T18" fmla="*/ 125 w 127"/>
                  <a:gd name="T19" fmla="*/ 117 h 121"/>
                  <a:gd name="T20" fmla="*/ 119 w 127"/>
                  <a:gd name="T21" fmla="*/ 106 h 121"/>
                  <a:gd name="T22" fmla="*/ 109 w 127"/>
                  <a:gd name="T23" fmla="*/ 92 h 121"/>
                  <a:gd name="T24" fmla="*/ 95 w 127"/>
                  <a:gd name="T25" fmla="*/ 74 h 121"/>
                  <a:gd name="T26" fmla="*/ 76 w 127"/>
                  <a:gd name="T27" fmla="*/ 53 h 121"/>
                  <a:gd name="T28" fmla="*/ 55 w 127"/>
                  <a:gd name="T29" fmla="*/ 34 h 121"/>
                  <a:gd name="T30" fmla="*/ 30 w 127"/>
                  <a:gd name="T31" fmla="*/ 15 h 121"/>
                  <a:gd name="T32" fmla="*/ 0 w 127"/>
                  <a:gd name="T3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1">
                    <a:moveTo>
                      <a:pt x="0" y="0"/>
                    </a:moveTo>
                    <a:lnTo>
                      <a:pt x="4" y="0"/>
                    </a:lnTo>
                    <a:lnTo>
                      <a:pt x="16" y="3"/>
                    </a:lnTo>
                    <a:lnTo>
                      <a:pt x="32" y="9"/>
                    </a:lnTo>
                    <a:lnTo>
                      <a:pt x="52" y="18"/>
                    </a:lnTo>
                    <a:lnTo>
                      <a:pt x="74" y="34"/>
                    </a:lnTo>
                    <a:lnTo>
                      <a:pt x="95" y="55"/>
                    </a:lnTo>
                    <a:lnTo>
                      <a:pt x="114" y="84"/>
                    </a:lnTo>
                    <a:lnTo>
                      <a:pt x="127" y="121"/>
                    </a:lnTo>
                    <a:lnTo>
                      <a:pt x="125" y="117"/>
                    </a:lnTo>
                    <a:lnTo>
                      <a:pt x="119" y="106"/>
                    </a:lnTo>
                    <a:lnTo>
                      <a:pt x="109" y="92"/>
                    </a:lnTo>
                    <a:lnTo>
                      <a:pt x="95" y="74"/>
                    </a:lnTo>
                    <a:lnTo>
                      <a:pt x="76" y="53"/>
                    </a:lnTo>
                    <a:lnTo>
                      <a:pt x="55" y="34"/>
                    </a:lnTo>
                    <a:lnTo>
                      <a:pt x="30"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2" name="Freeform 28"/>
              <p:cNvSpPr>
                <a:spLocks/>
              </p:cNvSpPr>
              <p:nvPr/>
            </p:nvSpPr>
            <p:spPr bwMode="auto">
              <a:xfrm>
                <a:off x="4603" y="1053"/>
                <a:ext cx="65" cy="61"/>
              </a:xfrm>
              <a:custGeom>
                <a:avLst/>
                <a:gdLst>
                  <a:gd name="T0" fmla="*/ 0 w 128"/>
                  <a:gd name="T1" fmla="*/ 0 h 121"/>
                  <a:gd name="T2" fmla="*/ 4 w 128"/>
                  <a:gd name="T3" fmla="*/ 0 h 121"/>
                  <a:gd name="T4" fmla="*/ 16 w 128"/>
                  <a:gd name="T5" fmla="*/ 3 h 121"/>
                  <a:gd name="T6" fmla="*/ 32 w 128"/>
                  <a:gd name="T7" fmla="*/ 9 h 121"/>
                  <a:gd name="T8" fmla="*/ 52 w 128"/>
                  <a:gd name="T9" fmla="*/ 17 h 121"/>
                  <a:gd name="T10" fmla="*/ 75 w 128"/>
                  <a:gd name="T11" fmla="*/ 34 h 121"/>
                  <a:gd name="T12" fmla="*/ 95 w 128"/>
                  <a:gd name="T13" fmla="*/ 54 h 121"/>
                  <a:gd name="T14" fmla="*/ 114 w 128"/>
                  <a:gd name="T15" fmla="*/ 84 h 121"/>
                  <a:gd name="T16" fmla="*/ 128 w 128"/>
                  <a:gd name="T17" fmla="*/ 121 h 121"/>
                  <a:gd name="T18" fmla="*/ 126 w 128"/>
                  <a:gd name="T19" fmla="*/ 117 h 121"/>
                  <a:gd name="T20" fmla="*/ 120 w 128"/>
                  <a:gd name="T21" fmla="*/ 106 h 121"/>
                  <a:gd name="T22" fmla="*/ 110 w 128"/>
                  <a:gd name="T23" fmla="*/ 92 h 121"/>
                  <a:gd name="T24" fmla="*/ 95 w 128"/>
                  <a:gd name="T25" fmla="*/ 74 h 121"/>
                  <a:gd name="T26" fmla="*/ 78 w 128"/>
                  <a:gd name="T27" fmla="*/ 53 h 121"/>
                  <a:gd name="T28" fmla="*/ 55 w 128"/>
                  <a:gd name="T29" fmla="*/ 34 h 121"/>
                  <a:gd name="T30" fmla="*/ 29 w 128"/>
                  <a:gd name="T31" fmla="*/ 15 h 121"/>
                  <a:gd name="T32" fmla="*/ 0 w 128"/>
                  <a:gd name="T3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21">
                    <a:moveTo>
                      <a:pt x="0" y="0"/>
                    </a:moveTo>
                    <a:lnTo>
                      <a:pt x="4" y="0"/>
                    </a:lnTo>
                    <a:lnTo>
                      <a:pt x="16" y="3"/>
                    </a:lnTo>
                    <a:lnTo>
                      <a:pt x="32" y="9"/>
                    </a:lnTo>
                    <a:lnTo>
                      <a:pt x="52" y="17"/>
                    </a:lnTo>
                    <a:lnTo>
                      <a:pt x="75" y="34"/>
                    </a:lnTo>
                    <a:lnTo>
                      <a:pt x="95" y="54"/>
                    </a:lnTo>
                    <a:lnTo>
                      <a:pt x="114" y="84"/>
                    </a:lnTo>
                    <a:lnTo>
                      <a:pt x="128" y="121"/>
                    </a:lnTo>
                    <a:lnTo>
                      <a:pt x="126" y="117"/>
                    </a:lnTo>
                    <a:lnTo>
                      <a:pt x="120" y="106"/>
                    </a:lnTo>
                    <a:lnTo>
                      <a:pt x="110" y="92"/>
                    </a:lnTo>
                    <a:lnTo>
                      <a:pt x="95" y="74"/>
                    </a:lnTo>
                    <a:lnTo>
                      <a:pt x="78" y="53"/>
                    </a:lnTo>
                    <a:lnTo>
                      <a:pt x="55" y="34"/>
                    </a:lnTo>
                    <a:lnTo>
                      <a:pt x="29"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3" name="Freeform 29"/>
              <p:cNvSpPr>
                <a:spLocks/>
              </p:cNvSpPr>
              <p:nvPr/>
            </p:nvSpPr>
            <p:spPr bwMode="auto">
              <a:xfrm>
                <a:off x="4294" y="1376"/>
                <a:ext cx="64" cy="60"/>
              </a:xfrm>
              <a:custGeom>
                <a:avLst/>
                <a:gdLst>
                  <a:gd name="T0" fmla="*/ 0 w 127"/>
                  <a:gd name="T1" fmla="*/ 0 h 122"/>
                  <a:gd name="T2" fmla="*/ 4 w 127"/>
                  <a:gd name="T3" fmla="*/ 0 h 122"/>
                  <a:gd name="T4" fmla="*/ 16 w 127"/>
                  <a:gd name="T5" fmla="*/ 3 h 122"/>
                  <a:gd name="T6" fmla="*/ 32 w 127"/>
                  <a:gd name="T7" fmla="*/ 9 h 122"/>
                  <a:gd name="T8" fmla="*/ 52 w 127"/>
                  <a:gd name="T9" fmla="*/ 18 h 122"/>
                  <a:gd name="T10" fmla="*/ 74 w 127"/>
                  <a:gd name="T11" fmla="*/ 34 h 122"/>
                  <a:gd name="T12" fmla="*/ 95 w 127"/>
                  <a:gd name="T13" fmla="*/ 55 h 122"/>
                  <a:gd name="T14" fmla="*/ 114 w 127"/>
                  <a:gd name="T15" fmla="*/ 85 h 122"/>
                  <a:gd name="T16" fmla="*/ 127 w 127"/>
                  <a:gd name="T17" fmla="*/ 122 h 122"/>
                  <a:gd name="T18" fmla="*/ 124 w 127"/>
                  <a:gd name="T19" fmla="*/ 117 h 122"/>
                  <a:gd name="T20" fmla="*/ 119 w 127"/>
                  <a:gd name="T21" fmla="*/ 107 h 122"/>
                  <a:gd name="T22" fmla="*/ 108 w 127"/>
                  <a:gd name="T23" fmla="*/ 92 h 122"/>
                  <a:gd name="T24" fmla="*/ 94 w 127"/>
                  <a:gd name="T25" fmla="*/ 74 h 122"/>
                  <a:gd name="T26" fmla="*/ 76 w 127"/>
                  <a:gd name="T27" fmla="*/ 53 h 122"/>
                  <a:gd name="T28" fmla="*/ 55 w 127"/>
                  <a:gd name="T29" fmla="*/ 34 h 122"/>
                  <a:gd name="T30" fmla="*/ 29 w 127"/>
                  <a:gd name="T31" fmla="*/ 15 h 122"/>
                  <a:gd name="T32" fmla="*/ 0 w 127"/>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2">
                    <a:moveTo>
                      <a:pt x="0" y="0"/>
                    </a:moveTo>
                    <a:lnTo>
                      <a:pt x="4" y="0"/>
                    </a:lnTo>
                    <a:lnTo>
                      <a:pt x="16" y="3"/>
                    </a:lnTo>
                    <a:lnTo>
                      <a:pt x="32" y="9"/>
                    </a:lnTo>
                    <a:lnTo>
                      <a:pt x="52" y="18"/>
                    </a:lnTo>
                    <a:lnTo>
                      <a:pt x="74" y="34"/>
                    </a:lnTo>
                    <a:lnTo>
                      <a:pt x="95" y="55"/>
                    </a:lnTo>
                    <a:lnTo>
                      <a:pt x="114" y="85"/>
                    </a:lnTo>
                    <a:lnTo>
                      <a:pt x="127" y="122"/>
                    </a:lnTo>
                    <a:lnTo>
                      <a:pt x="124" y="117"/>
                    </a:lnTo>
                    <a:lnTo>
                      <a:pt x="119" y="107"/>
                    </a:lnTo>
                    <a:lnTo>
                      <a:pt x="108" y="92"/>
                    </a:lnTo>
                    <a:lnTo>
                      <a:pt x="94" y="74"/>
                    </a:lnTo>
                    <a:lnTo>
                      <a:pt x="76" y="53"/>
                    </a:lnTo>
                    <a:lnTo>
                      <a:pt x="55" y="34"/>
                    </a:lnTo>
                    <a:lnTo>
                      <a:pt x="29"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4" name="Freeform 30"/>
              <p:cNvSpPr>
                <a:spLocks/>
              </p:cNvSpPr>
              <p:nvPr/>
            </p:nvSpPr>
            <p:spPr bwMode="auto">
              <a:xfrm>
                <a:off x="4439" y="1228"/>
                <a:ext cx="64" cy="60"/>
              </a:xfrm>
              <a:custGeom>
                <a:avLst/>
                <a:gdLst>
                  <a:gd name="T0" fmla="*/ 0 w 127"/>
                  <a:gd name="T1" fmla="*/ 0 h 122"/>
                  <a:gd name="T2" fmla="*/ 4 w 127"/>
                  <a:gd name="T3" fmla="*/ 0 h 122"/>
                  <a:gd name="T4" fmla="*/ 16 w 127"/>
                  <a:gd name="T5" fmla="*/ 3 h 122"/>
                  <a:gd name="T6" fmla="*/ 32 w 127"/>
                  <a:gd name="T7" fmla="*/ 9 h 122"/>
                  <a:gd name="T8" fmla="*/ 52 w 127"/>
                  <a:gd name="T9" fmla="*/ 18 h 122"/>
                  <a:gd name="T10" fmla="*/ 73 w 127"/>
                  <a:gd name="T11" fmla="*/ 34 h 122"/>
                  <a:gd name="T12" fmla="*/ 95 w 127"/>
                  <a:gd name="T13" fmla="*/ 55 h 122"/>
                  <a:gd name="T14" fmla="*/ 114 w 127"/>
                  <a:gd name="T15" fmla="*/ 84 h 122"/>
                  <a:gd name="T16" fmla="*/ 127 w 127"/>
                  <a:gd name="T17" fmla="*/ 122 h 122"/>
                  <a:gd name="T18" fmla="*/ 124 w 127"/>
                  <a:gd name="T19" fmla="*/ 117 h 122"/>
                  <a:gd name="T20" fmla="*/ 119 w 127"/>
                  <a:gd name="T21" fmla="*/ 107 h 122"/>
                  <a:gd name="T22" fmla="*/ 108 w 127"/>
                  <a:gd name="T23" fmla="*/ 92 h 122"/>
                  <a:gd name="T24" fmla="*/ 95 w 127"/>
                  <a:gd name="T25" fmla="*/ 74 h 122"/>
                  <a:gd name="T26" fmla="*/ 76 w 127"/>
                  <a:gd name="T27" fmla="*/ 53 h 122"/>
                  <a:gd name="T28" fmla="*/ 55 w 127"/>
                  <a:gd name="T29" fmla="*/ 34 h 122"/>
                  <a:gd name="T30" fmla="*/ 29 w 127"/>
                  <a:gd name="T31" fmla="*/ 15 h 122"/>
                  <a:gd name="T32" fmla="*/ 0 w 127"/>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2">
                    <a:moveTo>
                      <a:pt x="0" y="0"/>
                    </a:moveTo>
                    <a:lnTo>
                      <a:pt x="4" y="0"/>
                    </a:lnTo>
                    <a:lnTo>
                      <a:pt x="16" y="3"/>
                    </a:lnTo>
                    <a:lnTo>
                      <a:pt x="32" y="9"/>
                    </a:lnTo>
                    <a:lnTo>
                      <a:pt x="52" y="18"/>
                    </a:lnTo>
                    <a:lnTo>
                      <a:pt x="73" y="34"/>
                    </a:lnTo>
                    <a:lnTo>
                      <a:pt x="95" y="55"/>
                    </a:lnTo>
                    <a:lnTo>
                      <a:pt x="114" y="84"/>
                    </a:lnTo>
                    <a:lnTo>
                      <a:pt x="127" y="122"/>
                    </a:lnTo>
                    <a:lnTo>
                      <a:pt x="124" y="117"/>
                    </a:lnTo>
                    <a:lnTo>
                      <a:pt x="119" y="107"/>
                    </a:lnTo>
                    <a:lnTo>
                      <a:pt x="108" y="92"/>
                    </a:lnTo>
                    <a:lnTo>
                      <a:pt x="95" y="74"/>
                    </a:lnTo>
                    <a:lnTo>
                      <a:pt x="76" y="53"/>
                    </a:lnTo>
                    <a:lnTo>
                      <a:pt x="55" y="34"/>
                    </a:lnTo>
                    <a:lnTo>
                      <a:pt x="29"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5" name="Freeform 31"/>
              <p:cNvSpPr>
                <a:spLocks/>
              </p:cNvSpPr>
              <p:nvPr/>
            </p:nvSpPr>
            <p:spPr bwMode="auto">
              <a:xfrm>
                <a:off x="4737" y="940"/>
                <a:ext cx="26" cy="20"/>
              </a:xfrm>
              <a:custGeom>
                <a:avLst/>
                <a:gdLst>
                  <a:gd name="T0" fmla="*/ 0 w 54"/>
                  <a:gd name="T1" fmla="*/ 0 h 42"/>
                  <a:gd name="T2" fmla="*/ 2 w 54"/>
                  <a:gd name="T3" fmla="*/ 0 h 42"/>
                  <a:gd name="T4" fmla="*/ 6 w 54"/>
                  <a:gd name="T5" fmla="*/ 0 h 42"/>
                  <a:gd name="T6" fmla="*/ 11 w 54"/>
                  <a:gd name="T7" fmla="*/ 2 h 42"/>
                  <a:gd name="T8" fmla="*/ 18 w 54"/>
                  <a:gd name="T9" fmla="*/ 5 h 42"/>
                  <a:gd name="T10" fmla="*/ 26 w 54"/>
                  <a:gd name="T11" fmla="*/ 11 h 42"/>
                  <a:gd name="T12" fmla="*/ 35 w 54"/>
                  <a:gd name="T13" fmla="*/ 18 h 42"/>
                  <a:gd name="T14" fmla="*/ 44 w 54"/>
                  <a:gd name="T15" fmla="*/ 28 h 42"/>
                  <a:gd name="T16" fmla="*/ 54 w 54"/>
                  <a:gd name="T17" fmla="*/ 42 h 42"/>
                  <a:gd name="T18" fmla="*/ 52 w 54"/>
                  <a:gd name="T19" fmla="*/ 40 h 42"/>
                  <a:gd name="T20" fmla="*/ 50 w 54"/>
                  <a:gd name="T21" fmla="*/ 37 h 42"/>
                  <a:gd name="T22" fmla="*/ 44 w 54"/>
                  <a:gd name="T23" fmla="*/ 31 h 42"/>
                  <a:gd name="T24" fmla="*/ 38 w 54"/>
                  <a:gd name="T25" fmla="*/ 25 h 42"/>
                  <a:gd name="T26" fmla="*/ 28 w 54"/>
                  <a:gd name="T27" fmla="*/ 18 h 42"/>
                  <a:gd name="T28" fmla="*/ 20 w 54"/>
                  <a:gd name="T29" fmla="*/ 12 h 42"/>
                  <a:gd name="T30" fmla="*/ 10 w 54"/>
                  <a:gd name="T31" fmla="*/ 5 h 42"/>
                  <a:gd name="T32" fmla="*/ 0 w 54"/>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2">
                    <a:moveTo>
                      <a:pt x="0" y="0"/>
                    </a:moveTo>
                    <a:lnTo>
                      <a:pt x="2" y="0"/>
                    </a:lnTo>
                    <a:lnTo>
                      <a:pt x="6" y="0"/>
                    </a:lnTo>
                    <a:lnTo>
                      <a:pt x="11" y="2"/>
                    </a:lnTo>
                    <a:lnTo>
                      <a:pt x="18" y="5"/>
                    </a:lnTo>
                    <a:lnTo>
                      <a:pt x="26" y="11"/>
                    </a:lnTo>
                    <a:lnTo>
                      <a:pt x="35" y="18"/>
                    </a:lnTo>
                    <a:lnTo>
                      <a:pt x="44" y="28"/>
                    </a:lnTo>
                    <a:lnTo>
                      <a:pt x="54" y="42"/>
                    </a:lnTo>
                    <a:lnTo>
                      <a:pt x="52" y="40"/>
                    </a:lnTo>
                    <a:lnTo>
                      <a:pt x="50" y="37"/>
                    </a:lnTo>
                    <a:lnTo>
                      <a:pt x="44" y="31"/>
                    </a:lnTo>
                    <a:lnTo>
                      <a:pt x="38" y="25"/>
                    </a:lnTo>
                    <a:lnTo>
                      <a:pt x="28" y="18"/>
                    </a:lnTo>
                    <a:lnTo>
                      <a:pt x="20" y="12"/>
                    </a:lnTo>
                    <a:lnTo>
                      <a:pt x="1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6" name="Freeform 32"/>
              <p:cNvSpPr>
                <a:spLocks/>
              </p:cNvSpPr>
              <p:nvPr/>
            </p:nvSpPr>
            <p:spPr bwMode="auto">
              <a:xfrm>
                <a:off x="4713" y="962"/>
                <a:ext cx="26" cy="21"/>
              </a:xfrm>
              <a:custGeom>
                <a:avLst/>
                <a:gdLst>
                  <a:gd name="T0" fmla="*/ 0 w 54"/>
                  <a:gd name="T1" fmla="*/ 0 h 43"/>
                  <a:gd name="T2" fmla="*/ 1 w 54"/>
                  <a:gd name="T3" fmla="*/ 0 h 43"/>
                  <a:gd name="T4" fmla="*/ 5 w 54"/>
                  <a:gd name="T5" fmla="*/ 0 h 43"/>
                  <a:gd name="T6" fmla="*/ 11 w 54"/>
                  <a:gd name="T7" fmla="*/ 3 h 43"/>
                  <a:gd name="T8" fmla="*/ 17 w 54"/>
                  <a:gd name="T9" fmla="*/ 6 h 43"/>
                  <a:gd name="T10" fmla="*/ 25 w 54"/>
                  <a:gd name="T11" fmla="*/ 10 h 43"/>
                  <a:gd name="T12" fmla="*/ 35 w 54"/>
                  <a:gd name="T13" fmla="*/ 17 h 43"/>
                  <a:gd name="T14" fmla="*/ 44 w 54"/>
                  <a:gd name="T15" fmla="*/ 28 h 43"/>
                  <a:gd name="T16" fmla="*/ 54 w 54"/>
                  <a:gd name="T17" fmla="*/ 43 h 43"/>
                  <a:gd name="T18" fmla="*/ 52 w 54"/>
                  <a:gd name="T19" fmla="*/ 41 h 43"/>
                  <a:gd name="T20" fmla="*/ 50 w 54"/>
                  <a:gd name="T21" fmla="*/ 38 h 43"/>
                  <a:gd name="T22" fmla="*/ 44 w 54"/>
                  <a:gd name="T23" fmla="*/ 32 h 43"/>
                  <a:gd name="T24" fmla="*/ 37 w 54"/>
                  <a:gd name="T25" fmla="*/ 26 h 43"/>
                  <a:gd name="T26" fmla="*/ 28 w 54"/>
                  <a:gd name="T27" fmla="*/ 19 h 43"/>
                  <a:gd name="T28" fmla="*/ 20 w 54"/>
                  <a:gd name="T29" fmla="*/ 11 h 43"/>
                  <a:gd name="T30" fmla="*/ 9 w 54"/>
                  <a:gd name="T31" fmla="*/ 6 h 43"/>
                  <a:gd name="T32" fmla="*/ 0 w 54"/>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3">
                    <a:moveTo>
                      <a:pt x="0" y="0"/>
                    </a:moveTo>
                    <a:lnTo>
                      <a:pt x="1" y="0"/>
                    </a:lnTo>
                    <a:lnTo>
                      <a:pt x="5" y="0"/>
                    </a:lnTo>
                    <a:lnTo>
                      <a:pt x="11" y="3"/>
                    </a:lnTo>
                    <a:lnTo>
                      <a:pt x="17" y="6"/>
                    </a:lnTo>
                    <a:lnTo>
                      <a:pt x="25" y="10"/>
                    </a:lnTo>
                    <a:lnTo>
                      <a:pt x="35" y="17"/>
                    </a:lnTo>
                    <a:lnTo>
                      <a:pt x="44" y="28"/>
                    </a:lnTo>
                    <a:lnTo>
                      <a:pt x="54" y="43"/>
                    </a:lnTo>
                    <a:lnTo>
                      <a:pt x="52" y="41"/>
                    </a:lnTo>
                    <a:lnTo>
                      <a:pt x="50" y="38"/>
                    </a:lnTo>
                    <a:lnTo>
                      <a:pt x="44" y="32"/>
                    </a:lnTo>
                    <a:lnTo>
                      <a:pt x="37" y="26"/>
                    </a:lnTo>
                    <a:lnTo>
                      <a:pt x="28" y="19"/>
                    </a:lnTo>
                    <a:lnTo>
                      <a:pt x="20" y="11"/>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7" name="Freeform 33"/>
              <p:cNvSpPr>
                <a:spLocks/>
              </p:cNvSpPr>
              <p:nvPr/>
            </p:nvSpPr>
            <p:spPr bwMode="auto">
              <a:xfrm>
                <a:off x="4688" y="986"/>
                <a:ext cx="27" cy="21"/>
              </a:xfrm>
              <a:custGeom>
                <a:avLst/>
                <a:gdLst>
                  <a:gd name="T0" fmla="*/ 0 w 53"/>
                  <a:gd name="T1" fmla="*/ 0 h 42"/>
                  <a:gd name="T2" fmla="*/ 1 w 53"/>
                  <a:gd name="T3" fmla="*/ 0 h 42"/>
                  <a:gd name="T4" fmla="*/ 5 w 53"/>
                  <a:gd name="T5" fmla="*/ 0 h 42"/>
                  <a:gd name="T6" fmla="*/ 11 w 53"/>
                  <a:gd name="T7" fmla="*/ 2 h 42"/>
                  <a:gd name="T8" fmla="*/ 17 w 53"/>
                  <a:gd name="T9" fmla="*/ 5 h 42"/>
                  <a:gd name="T10" fmla="*/ 25 w 53"/>
                  <a:gd name="T11" fmla="*/ 11 h 42"/>
                  <a:gd name="T12" fmla="*/ 35 w 53"/>
                  <a:gd name="T13" fmla="*/ 18 h 42"/>
                  <a:gd name="T14" fmla="*/ 44 w 53"/>
                  <a:gd name="T15" fmla="*/ 29 h 42"/>
                  <a:gd name="T16" fmla="*/ 53 w 53"/>
                  <a:gd name="T17" fmla="*/ 42 h 42"/>
                  <a:gd name="T18" fmla="*/ 52 w 53"/>
                  <a:gd name="T19" fmla="*/ 40 h 42"/>
                  <a:gd name="T20" fmla="*/ 49 w 53"/>
                  <a:gd name="T21" fmla="*/ 37 h 42"/>
                  <a:gd name="T22" fmla="*/ 44 w 53"/>
                  <a:gd name="T23" fmla="*/ 32 h 42"/>
                  <a:gd name="T24" fmla="*/ 37 w 53"/>
                  <a:gd name="T25" fmla="*/ 26 h 42"/>
                  <a:gd name="T26" fmla="*/ 28 w 53"/>
                  <a:gd name="T27" fmla="*/ 18 h 42"/>
                  <a:gd name="T28" fmla="*/ 20 w 53"/>
                  <a:gd name="T29" fmla="*/ 12 h 42"/>
                  <a:gd name="T30" fmla="*/ 9 w 53"/>
                  <a:gd name="T31" fmla="*/ 5 h 42"/>
                  <a:gd name="T32" fmla="*/ 0 w 53"/>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2">
                    <a:moveTo>
                      <a:pt x="0" y="0"/>
                    </a:moveTo>
                    <a:lnTo>
                      <a:pt x="1" y="0"/>
                    </a:lnTo>
                    <a:lnTo>
                      <a:pt x="5" y="0"/>
                    </a:lnTo>
                    <a:lnTo>
                      <a:pt x="11" y="2"/>
                    </a:lnTo>
                    <a:lnTo>
                      <a:pt x="17" y="5"/>
                    </a:lnTo>
                    <a:lnTo>
                      <a:pt x="25" y="11"/>
                    </a:lnTo>
                    <a:lnTo>
                      <a:pt x="35" y="18"/>
                    </a:lnTo>
                    <a:lnTo>
                      <a:pt x="44" y="29"/>
                    </a:lnTo>
                    <a:lnTo>
                      <a:pt x="53" y="42"/>
                    </a:lnTo>
                    <a:lnTo>
                      <a:pt x="52" y="40"/>
                    </a:lnTo>
                    <a:lnTo>
                      <a:pt x="49" y="37"/>
                    </a:lnTo>
                    <a:lnTo>
                      <a:pt x="44" y="32"/>
                    </a:lnTo>
                    <a:lnTo>
                      <a:pt x="37" y="26"/>
                    </a:lnTo>
                    <a:lnTo>
                      <a:pt x="28" y="18"/>
                    </a:lnTo>
                    <a:lnTo>
                      <a:pt x="20" y="12"/>
                    </a:lnTo>
                    <a:lnTo>
                      <a:pt x="9"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8" name="Freeform 34"/>
              <p:cNvSpPr>
                <a:spLocks/>
              </p:cNvSpPr>
              <p:nvPr/>
            </p:nvSpPr>
            <p:spPr bwMode="auto">
              <a:xfrm>
                <a:off x="4660" y="1011"/>
                <a:ext cx="27" cy="20"/>
              </a:xfrm>
              <a:custGeom>
                <a:avLst/>
                <a:gdLst>
                  <a:gd name="T0" fmla="*/ 0 w 55"/>
                  <a:gd name="T1" fmla="*/ 0 h 40"/>
                  <a:gd name="T2" fmla="*/ 2 w 55"/>
                  <a:gd name="T3" fmla="*/ 0 h 40"/>
                  <a:gd name="T4" fmla="*/ 6 w 55"/>
                  <a:gd name="T5" fmla="*/ 0 h 40"/>
                  <a:gd name="T6" fmla="*/ 11 w 55"/>
                  <a:gd name="T7" fmla="*/ 1 h 40"/>
                  <a:gd name="T8" fmla="*/ 18 w 55"/>
                  <a:gd name="T9" fmla="*/ 4 h 40"/>
                  <a:gd name="T10" fmla="*/ 27 w 55"/>
                  <a:gd name="T11" fmla="*/ 10 h 40"/>
                  <a:gd name="T12" fmla="*/ 36 w 55"/>
                  <a:gd name="T13" fmla="*/ 16 h 40"/>
                  <a:gd name="T14" fmla="*/ 46 w 55"/>
                  <a:gd name="T15" fmla="*/ 26 h 40"/>
                  <a:gd name="T16" fmla="*/ 55 w 55"/>
                  <a:gd name="T17" fmla="*/ 40 h 40"/>
                  <a:gd name="T18" fmla="*/ 54 w 55"/>
                  <a:gd name="T19" fmla="*/ 38 h 40"/>
                  <a:gd name="T20" fmla="*/ 50 w 55"/>
                  <a:gd name="T21" fmla="*/ 35 h 40"/>
                  <a:gd name="T22" fmla="*/ 44 w 55"/>
                  <a:gd name="T23" fmla="*/ 29 h 40"/>
                  <a:gd name="T24" fmla="*/ 38 w 55"/>
                  <a:gd name="T25" fmla="*/ 23 h 40"/>
                  <a:gd name="T26" fmla="*/ 30 w 55"/>
                  <a:gd name="T27" fmla="*/ 18 h 40"/>
                  <a:gd name="T28" fmla="*/ 20 w 55"/>
                  <a:gd name="T29" fmla="*/ 10 h 40"/>
                  <a:gd name="T30" fmla="*/ 11 w 55"/>
                  <a:gd name="T31" fmla="*/ 4 h 40"/>
                  <a:gd name="T32" fmla="*/ 0 w 55"/>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40">
                    <a:moveTo>
                      <a:pt x="0" y="0"/>
                    </a:moveTo>
                    <a:lnTo>
                      <a:pt x="2" y="0"/>
                    </a:lnTo>
                    <a:lnTo>
                      <a:pt x="6" y="0"/>
                    </a:lnTo>
                    <a:lnTo>
                      <a:pt x="11" y="1"/>
                    </a:lnTo>
                    <a:lnTo>
                      <a:pt x="18" y="4"/>
                    </a:lnTo>
                    <a:lnTo>
                      <a:pt x="27" y="10"/>
                    </a:lnTo>
                    <a:lnTo>
                      <a:pt x="36" y="16"/>
                    </a:lnTo>
                    <a:lnTo>
                      <a:pt x="46" y="26"/>
                    </a:lnTo>
                    <a:lnTo>
                      <a:pt x="55" y="40"/>
                    </a:lnTo>
                    <a:lnTo>
                      <a:pt x="54" y="38"/>
                    </a:lnTo>
                    <a:lnTo>
                      <a:pt x="50" y="35"/>
                    </a:lnTo>
                    <a:lnTo>
                      <a:pt x="44" y="29"/>
                    </a:lnTo>
                    <a:lnTo>
                      <a:pt x="38" y="23"/>
                    </a:lnTo>
                    <a:lnTo>
                      <a:pt x="30" y="18"/>
                    </a:lnTo>
                    <a:lnTo>
                      <a:pt x="20" y="10"/>
                    </a:lnTo>
                    <a:lnTo>
                      <a:pt x="1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59" name="Freeform 35"/>
              <p:cNvSpPr>
                <a:spLocks/>
              </p:cNvSpPr>
              <p:nvPr/>
            </p:nvSpPr>
            <p:spPr bwMode="auto">
              <a:xfrm>
                <a:off x="4634" y="1039"/>
                <a:ext cx="27" cy="21"/>
              </a:xfrm>
              <a:custGeom>
                <a:avLst/>
                <a:gdLst>
                  <a:gd name="T0" fmla="*/ 0 w 53"/>
                  <a:gd name="T1" fmla="*/ 0 h 41"/>
                  <a:gd name="T2" fmla="*/ 1 w 53"/>
                  <a:gd name="T3" fmla="*/ 0 h 41"/>
                  <a:gd name="T4" fmla="*/ 5 w 53"/>
                  <a:gd name="T5" fmla="*/ 0 h 41"/>
                  <a:gd name="T6" fmla="*/ 10 w 53"/>
                  <a:gd name="T7" fmla="*/ 1 h 41"/>
                  <a:gd name="T8" fmla="*/ 17 w 53"/>
                  <a:gd name="T9" fmla="*/ 4 h 41"/>
                  <a:gd name="T10" fmla="*/ 25 w 53"/>
                  <a:gd name="T11" fmla="*/ 10 h 41"/>
                  <a:gd name="T12" fmla="*/ 34 w 53"/>
                  <a:gd name="T13" fmla="*/ 17 h 41"/>
                  <a:gd name="T14" fmla="*/ 44 w 53"/>
                  <a:gd name="T15" fmla="*/ 28 h 41"/>
                  <a:gd name="T16" fmla="*/ 53 w 53"/>
                  <a:gd name="T17" fmla="*/ 41 h 41"/>
                  <a:gd name="T18" fmla="*/ 52 w 53"/>
                  <a:gd name="T19" fmla="*/ 40 h 41"/>
                  <a:gd name="T20" fmla="*/ 49 w 53"/>
                  <a:gd name="T21" fmla="*/ 37 h 41"/>
                  <a:gd name="T22" fmla="*/ 44 w 53"/>
                  <a:gd name="T23" fmla="*/ 31 h 41"/>
                  <a:gd name="T24" fmla="*/ 37 w 53"/>
                  <a:gd name="T25" fmla="*/ 25 h 41"/>
                  <a:gd name="T26" fmla="*/ 28 w 53"/>
                  <a:gd name="T27" fmla="*/ 17 h 41"/>
                  <a:gd name="T28" fmla="*/ 20 w 53"/>
                  <a:gd name="T29" fmla="*/ 11 h 41"/>
                  <a:gd name="T30" fmla="*/ 9 w 53"/>
                  <a:gd name="T31" fmla="*/ 4 h 41"/>
                  <a:gd name="T32" fmla="*/ 0 w 53"/>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1">
                    <a:moveTo>
                      <a:pt x="0" y="0"/>
                    </a:moveTo>
                    <a:lnTo>
                      <a:pt x="1" y="0"/>
                    </a:lnTo>
                    <a:lnTo>
                      <a:pt x="5" y="0"/>
                    </a:lnTo>
                    <a:lnTo>
                      <a:pt x="10" y="1"/>
                    </a:lnTo>
                    <a:lnTo>
                      <a:pt x="17" y="4"/>
                    </a:lnTo>
                    <a:lnTo>
                      <a:pt x="25" y="10"/>
                    </a:lnTo>
                    <a:lnTo>
                      <a:pt x="34" y="17"/>
                    </a:lnTo>
                    <a:lnTo>
                      <a:pt x="44" y="28"/>
                    </a:lnTo>
                    <a:lnTo>
                      <a:pt x="53" y="41"/>
                    </a:lnTo>
                    <a:lnTo>
                      <a:pt x="52" y="40"/>
                    </a:lnTo>
                    <a:lnTo>
                      <a:pt x="49" y="37"/>
                    </a:lnTo>
                    <a:lnTo>
                      <a:pt x="44" y="31"/>
                    </a:lnTo>
                    <a:lnTo>
                      <a:pt x="37" y="25"/>
                    </a:lnTo>
                    <a:lnTo>
                      <a:pt x="28" y="17"/>
                    </a:lnTo>
                    <a:lnTo>
                      <a:pt x="20" y="11"/>
                    </a:lnTo>
                    <a:lnTo>
                      <a:pt x="9"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0" name="Freeform 36"/>
              <p:cNvSpPr>
                <a:spLocks/>
              </p:cNvSpPr>
              <p:nvPr/>
            </p:nvSpPr>
            <p:spPr bwMode="auto">
              <a:xfrm>
                <a:off x="4591" y="1080"/>
                <a:ext cx="27" cy="22"/>
              </a:xfrm>
              <a:custGeom>
                <a:avLst/>
                <a:gdLst>
                  <a:gd name="T0" fmla="*/ 0 w 53"/>
                  <a:gd name="T1" fmla="*/ 0 h 43"/>
                  <a:gd name="T2" fmla="*/ 1 w 53"/>
                  <a:gd name="T3" fmla="*/ 0 h 43"/>
                  <a:gd name="T4" fmla="*/ 5 w 53"/>
                  <a:gd name="T5" fmla="*/ 0 h 43"/>
                  <a:gd name="T6" fmla="*/ 11 w 53"/>
                  <a:gd name="T7" fmla="*/ 3 h 43"/>
                  <a:gd name="T8" fmla="*/ 17 w 53"/>
                  <a:gd name="T9" fmla="*/ 6 h 43"/>
                  <a:gd name="T10" fmla="*/ 25 w 53"/>
                  <a:gd name="T11" fmla="*/ 11 h 43"/>
                  <a:gd name="T12" fmla="*/ 35 w 53"/>
                  <a:gd name="T13" fmla="*/ 18 h 43"/>
                  <a:gd name="T14" fmla="*/ 44 w 53"/>
                  <a:gd name="T15" fmla="*/ 29 h 43"/>
                  <a:gd name="T16" fmla="*/ 53 w 53"/>
                  <a:gd name="T17" fmla="*/ 43 h 43"/>
                  <a:gd name="T18" fmla="*/ 52 w 53"/>
                  <a:gd name="T19" fmla="*/ 42 h 43"/>
                  <a:gd name="T20" fmla="*/ 49 w 53"/>
                  <a:gd name="T21" fmla="*/ 39 h 43"/>
                  <a:gd name="T22" fmla="*/ 44 w 53"/>
                  <a:gd name="T23" fmla="*/ 33 h 43"/>
                  <a:gd name="T24" fmla="*/ 37 w 53"/>
                  <a:gd name="T25" fmla="*/ 27 h 43"/>
                  <a:gd name="T26" fmla="*/ 28 w 53"/>
                  <a:gd name="T27" fmla="*/ 20 h 43"/>
                  <a:gd name="T28" fmla="*/ 20 w 53"/>
                  <a:gd name="T29" fmla="*/ 12 h 43"/>
                  <a:gd name="T30" fmla="*/ 9 w 53"/>
                  <a:gd name="T31" fmla="*/ 6 h 43"/>
                  <a:gd name="T32" fmla="*/ 0 w 53"/>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3">
                    <a:moveTo>
                      <a:pt x="0" y="0"/>
                    </a:moveTo>
                    <a:lnTo>
                      <a:pt x="1" y="0"/>
                    </a:lnTo>
                    <a:lnTo>
                      <a:pt x="5" y="0"/>
                    </a:lnTo>
                    <a:lnTo>
                      <a:pt x="11" y="3"/>
                    </a:lnTo>
                    <a:lnTo>
                      <a:pt x="17" y="6"/>
                    </a:lnTo>
                    <a:lnTo>
                      <a:pt x="25" y="11"/>
                    </a:lnTo>
                    <a:lnTo>
                      <a:pt x="35" y="18"/>
                    </a:lnTo>
                    <a:lnTo>
                      <a:pt x="44" y="29"/>
                    </a:lnTo>
                    <a:lnTo>
                      <a:pt x="53" y="43"/>
                    </a:lnTo>
                    <a:lnTo>
                      <a:pt x="52" y="42"/>
                    </a:lnTo>
                    <a:lnTo>
                      <a:pt x="49" y="39"/>
                    </a:lnTo>
                    <a:lnTo>
                      <a:pt x="44" y="33"/>
                    </a:lnTo>
                    <a:lnTo>
                      <a:pt x="37" y="27"/>
                    </a:lnTo>
                    <a:lnTo>
                      <a:pt x="28" y="20"/>
                    </a:lnTo>
                    <a:lnTo>
                      <a:pt x="20" y="12"/>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1" name="Freeform 37"/>
              <p:cNvSpPr>
                <a:spLocks/>
              </p:cNvSpPr>
              <p:nvPr/>
            </p:nvSpPr>
            <p:spPr bwMode="auto">
              <a:xfrm>
                <a:off x="4567" y="1103"/>
                <a:ext cx="26" cy="21"/>
              </a:xfrm>
              <a:custGeom>
                <a:avLst/>
                <a:gdLst>
                  <a:gd name="T0" fmla="*/ 0 w 54"/>
                  <a:gd name="T1" fmla="*/ 0 h 42"/>
                  <a:gd name="T2" fmla="*/ 2 w 54"/>
                  <a:gd name="T3" fmla="*/ 0 h 42"/>
                  <a:gd name="T4" fmla="*/ 6 w 54"/>
                  <a:gd name="T5" fmla="*/ 0 h 42"/>
                  <a:gd name="T6" fmla="*/ 11 w 54"/>
                  <a:gd name="T7" fmla="*/ 2 h 42"/>
                  <a:gd name="T8" fmla="*/ 18 w 54"/>
                  <a:gd name="T9" fmla="*/ 5 h 42"/>
                  <a:gd name="T10" fmla="*/ 26 w 54"/>
                  <a:gd name="T11" fmla="*/ 11 h 42"/>
                  <a:gd name="T12" fmla="*/ 35 w 54"/>
                  <a:gd name="T13" fmla="*/ 18 h 42"/>
                  <a:gd name="T14" fmla="*/ 45 w 54"/>
                  <a:gd name="T15" fmla="*/ 29 h 42"/>
                  <a:gd name="T16" fmla="*/ 54 w 54"/>
                  <a:gd name="T17" fmla="*/ 42 h 42"/>
                  <a:gd name="T18" fmla="*/ 53 w 54"/>
                  <a:gd name="T19" fmla="*/ 40 h 42"/>
                  <a:gd name="T20" fmla="*/ 50 w 54"/>
                  <a:gd name="T21" fmla="*/ 37 h 42"/>
                  <a:gd name="T22" fmla="*/ 45 w 54"/>
                  <a:gd name="T23" fmla="*/ 31 h 42"/>
                  <a:gd name="T24" fmla="*/ 38 w 54"/>
                  <a:gd name="T25" fmla="*/ 26 h 42"/>
                  <a:gd name="T26" fmla="*/ 29 w 54"/>
                  <a:gd name="T27" fmla="*/ 18 h 42"/>
                  <a:gd name="T28" fmla="*/ 20 w 54"/>
                  <a:gd name="T29" fmla="*/ 12 h 42"/>
                  <a:gd name="T30" fmla="*/ 10 w 54"/>
                  <a:gd name="T31" fmla="*/ 5 h 42"/>
                  <a:gd name="T32" fmla="*/ 0 w 54"/>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2">
                    <a:moveTo>
                      <a:pt x="0" y="0"/>
                    </a:moveTo>
                    <a:lnTo>
                      <a:pt x="2" y="0"/>
                    </a:lnTo>
                    <a:lnTo>
                      <a:pt x="6" y="0"/>
                    </a:lnTo>
                    <a:lnTo>
                      <a:pt x="11" y="2"/>
                    </a:lnTo>
                    <a:lnTo>
                      <a:pt x="18" y="5"/>
                    </a:lnTo>
                    <a:lnTo>
                      <a:pt x="26" y="11"/>
                    </a:lnTo>
                    <a:lnTo>
                      <a:pt x="35" y="18"/>
                    </a:lnTo>
                    <a:lnTo>
                      <a:pt x="45" y="29"/>
                    </a:lnTo>
                    <a:lnTo>
                      <a:pt x="54" y="42"/>
                    </a:lnTo>
                    <a:lnTo>
                      <a:pt x="53" y="40"/>
                    </a:lnTo>
                    <a:lnTo>
                      <a:pt x="50" y="37"/>
                    </a:lnTo>
                    <a:lnTo>
                      <a:pt x="45" y="31"/>
                    </a:lnTo>
                    <a:lnTo>
                      <a:pt x="38" y="26"/>
                    </a:lnTo>
                    <a:lnTo>
                      <a:pt x="29" y="18"/>
                    </a:lnTo>
                    <a:lnTo>
                      <a:pt x="20" y="12"/>
                    </a:lnTo>
                    <a:lnTo>
                      <a:pt x="1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2" name="Freeform 38"/>
              <p:cNvSpPr>
                <a:spLocks/>
              </p:cNvSpPr>
              <p:nvPr/>
            </p:nvSpPr>
            <p:spPr bwMode="auto">
              <a:xfrm>
                <a:off x="4543" y="1128"/>
                <a:ext cx="26" cy="20"/>
              </a:xfrm>
              <a:custGeom>
                <a:avLst/>
                <a:gdLst>
                  <a:gd name="T0" fmla="*/ 0 w 54"/>
                  <a:gd name="T1" fmla="*/ 0 h 42"/>
                  <a:gd name="T2" fmla="*/ 2 w 54"/>
                  <a:gd name="T3" fmla="*/ 0 h 42"/>
                  <a:gd name="T4" fmla="*/ 6 w 54"/>
                  <a:gd name="T5" fmla="*/ 0 h 42"/>
                  <a:gd name="T6" fmla="*/ 11 w 54"/>
                  <a:gd name="T7" fmla="*/ 2 h 42"/>
                  <a:gd name="T8" fmla="*/ 18 w 54"/>
                  <a:gd name="T9" fmla="*/ 5 h 42"/>
                  <a:gd name="T10" fmla="*/ 26 w 54"/>
                  <a:gd name="T11" fmla="*/ 11 h 42"/>
                  <a:gd name="T12" fmla="*/ 35 w 54"/>
                  <a:gd name="T13" fmla="*/ 18 h 42"/>
                  <a:gd name="T14" fmla="*/ 44 w 54"/>
                  <a:gd name="T15" fmla="*/ 28 h 42"/>
                  <a:gd name="T16" fmla="*/ 54 w 54"/>
                  <a:gd name="T17" fmla="*/ 42 h 42"/>
                  <a:gd name="T18" fmla="*/ 52 w 54"/>
                  <a:gd name="T19" fmla="*/ 40 h 42"/>
                  <a:gd name="T20" fmla="*/ 50 w 54"/>
                  <a:gd name="T21" fmla="*/ 37 h 42"/>
                  <a:gd name="T22" fmla="*/ 44 w 54"/>
                  <a:gd name="T23" fmla="*/ 31 h 42"/>
                  <a:gd name="T24" fmla="*/ 38 w 54"/>
                  <a:gd name="T25" fmla="*/ 25 h 42"/>
                  <a:gd name="T26" fmla="*/ 28 w 54"/>
                  <a:gd name="T27" fmla="*/ 18 h 42"/>
                  <a:gd name="T28" fmla="*/ 20 w 54"/>
                  <a:gd name="T29" fmla="*/ 12 h 42"/>
                  <a:gd name="T30" fmla="*/ 10 w 54"/>
                  <a:gd name="T31" fmla="*/ 5 h 42"/>
                  <a:gd name="T32" fmla="*/ 0 w 54"/>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2">
                    <a:moveTo>
                      <a:pt x="0" y="0"/>
                    </a:moveTo>
                    <a:lnTo>
                      <a:pt x="2" y="0"/>
                    </a:lnTo>
                    <a:lnTo>
                      <a:pt x="6" y="0"/>
                    </a:lnTo>
                    <a:lnTo>
                      <a:pt x="11" y="2"/>
                    </a:lnTo>
                    <a:lnTo>
                      <a:pt x="18" y="5"/>
                    </a:lnTo>
                    <a:lnTo>
                      <a:pt x="26" y="11"/>
                    </a:lnTo>
                    <a:lnTo>
                      <a:pt x="35" y="18"/>
                    </a:lnTo>
                    <a:lnTo>
                      <a:pt x="44" y="28"/>
                    </a:lnTo>
                    <a:lnTo>
                      <a:pt x="54" y="42"/>
                    </a:lnTo>
                    <a:lnTo>
                      <a:pt x="52" y="40"/>
                    </a:lnTo>
                    <a:lnTo>
                      <a:pt x="50" y="37"/>
                    </a:lnTo>
                    <a:lnTo>
                      <a:pt x="44" y="31"/>
                    </a:lnTo>
                    <a:lnTo>
                      <a:pt x="38" y="25"/>
                    </a:lnTo>
                    <a:lnTo>
                      <a:pt x="28" y="18"/>
                    </a:lnTo>
                    <a:lnTo>
                      <a:pt x="20" y="12"/>
                    </a:lnTo>
                    <a:lnTo>
                      <a:pt x="1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3" name="Freeform 39"/>
              <p:cNvSpPr>
                <a:spLocks/>
              </p:cNvSpPr>
              <p:nvPr/>
            </p:nvSpPr>
            <p:spPr bwMode="auto">
              <a:xfrm>
                <a:off x="4514" y="1153"/>
                <a:ext cx="27" cy="21"/>
              </a:xfrm>
              <a:custGeom>
                <a:avLst/>
                <a:gdLst>
                  <a:gd name="T0" fmla="*/ 0 w 53"/>
                  <a:gd name="T1" fmla="*/ 0 h 41"/>
                  <a:gd name="T2" fmla="*/ 1 w 53"/>
                  <a:gd name="T3" fmla="*/ 0 h 41"/>
                  <a:gd name="T4" fmla="*/ 5 w 53"/>
                  <a:gd name="T5" fmla="*/ 0 h 41"/>
                  <a:gd name="T6" fmla="*/ 10 w 53"/>
                  <a:gd name="T7" fmla="*/ 1 h 41"/>
                  <a:gd name="T8" fmla="*/ 17 w 53"/>
                  <a:gd name="T9" fmla="*/ 4 h 41"/>
                  <a:gd name="T10" fmla="*/ 25 w 53"/>
                  <a:gd name="T11" fmla="*/ 10 h 41"/>
                  <a:gd name="T12" fmla="*/ 35 w 53"/>
                  <a:gd name="T13" fmla="*/ 17 h 41"/>
                  <a:gd name="T14" fmla="*/ 44 w 53"/>
                  <a:gd name="T15" fmla="*/ 28 h 41"/>
                  <a:gd name="T16" fmla="*/ 53 w 53"/>
                  <a:gd name="T17" fmla="*/ 41 h 41"/>
                  <a:gd name="T18" fmla="*/ 52 w 53"/>
                  <a:gd name="T19" fmla="*/ 40 h 41"/>
                  <a:gd name="T20" fmla="*/ 49 w 53"/>
                  <a:gd name="T21" fmla="*/ 37 h 41"/>
                  <a:gd name="T22" fmla="*/ 44 w 53"/>
                  <a:gd name="T23" fmla="*/ 31 h 41"/>
                  <a:gd name="T24" fmla="*/ 37 w 53"/>
                  <a:gd name="T25" fmla="*/ 25 h 41"/>
                  <a:gd name="T26" fmla="*/ 28 w 53"/>
                  <a:gd name="T27" fmla="*/ 17 h 41"/>
                  <a:gd name="T28" fmla="*/ 20 w 53"/>
                  <a:gd name="T29" fmla="*/ 11 h 41"/>
                  <a:gd name="T30" fmla="*/ 9 w 53"/>
                  <a:gd name="T31" fmla="*/ 4 h 41"/>
                  <a:gd name="T32" fmla="*/ 0 w 53"/>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1">
                    <a:moveTo>
                      <a:pt x="0" y="0"/>
                    </a:moveTo>
                    <a:lnTo>
                      <a:pt x="1" y="0"/>
                    </a:lnTo>
                    <a:lnTo>
                      <a:pt x="5" y="0"/>
                    </a:lnTo>
                    <a:lnTo>
                      <a:pt x="10" y="1"/>
                    </a:lnTo>
                    <a:lnTo>
                      <a:pt x="17" y="4"/>
                    </a:lnTo>
                    <a:lnTo>
                      <a:pt x="25" y="10"/>
                    </a:lnTo>
                    <a:lnTo>
                      <a:pt x="35" y="17"/>
                    </a:lnTo>
                    <a:lnTo>
                      <a:pt x="44" y="28"/>
                    </a:lnTo>
                    <a:lnTo>
                      <a:pt x="53" y="41"/>
                    </a:lnTo>
                    <a:lnTo>
                      <a:pt x="52" y="40"/>
                    </a:lnTo>
                    <a:lnTo>
                      <a:pt x="49" y="37"/>
                    </a:lnTo>
                    <a:lnTo>
                      <a:pt x="44" y="31"/>
                    </a:lnTo>
                    <a:lnTo>
                      <a:pt x="37" y="25"/>
                    </a:lnTo>
                    <a:lnTo>
                      <a:pt x="28" y="17"/>
                    </a:lnTo>
                    <a:lnTo>
                      <a:pt x="20" y="11"/>
                    </a:lnTo>
                    <a:lnTo>
                      <a:pt x="9"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4" name="Freeform 40"/>
              <p:cNvSpPr>
                <a:spLocks/>
              </p:cNvSpPr>
              <p:nvPr/>
            </p:nvSpPr>
            <p:spPr bwMode="auto">
              <a:xfrm>
                <a:off x="4490" y="1181"/>
                <a:ext cx="25" cy="20"/>
              </a:xfrm>
              <a:custGeom>
                <a:avLst/>
                <a:gdLst>
                  <a:gd name="T0" fmla="*/ 0 w 50"/>
                  <a:gd name="T1" fmla="*/ 0 h 40"/>
                  <a:gd name="T2" fmla="*/ 1 w 50"/>
                  <a:gd name="T3" fmla="*/ 0 h 40"/>
                  <a:gd name="T4" fmla="*/ 5 w 50"/>
                  <a:gd name="T5" fmla="*/ 0 h 40"/>
                  <a:gd name="T6" fmla="*/ 10 w 50"/>
                  <a:gd name="T7" fmla="*/ 1 h 40"/>
                  <a:gd name="T8" fmla="*/ 17 w 50"/>
                  <a:gd name="T9" fmla="*/ 4 h 40"/>
                  <a:gd name="T10" fmla="*/ 25 w 50"/>
                  <a:gd name="T11" fmla="*/ 10 h 40"/>
                  <a:gd name="T12" fmla="*/ 33 w 50"/>
                  <a:gd name="T13" fmla="*/ 16 h 40"/>
                  <a:gd name="T14" fmla="*/ 41 w 50"/>
                  <a:gd name="T15" fmla="*/ 26 h 40"/>
                  <a:gd name="T16" fmla="*/ 50 w 50"/>
                  <a:gd name="T17" fmla="*/ 40 h 40"/>
                  <a:gd name="T18" fmla="*/ 49 w 50"/>
                  <a:gd name="T19" fmla="*/ 38 h 40"/>
                  <a:gd name="T20" fmla="*/ 46 w 50"/>
                  <a:gd name="T21" fmla="*/ 35 h 40"/>
                  <a:gd name="T22" fmla="*/ 41 w 50"/>
                  <a:gd name="T23" fmla="*/ 31 h 40"/>
                  <a:gd name="T24" fmla="*/ 36 w 50"/>
                  <a:gd name="T25" fmla="*/ 24 h 40"/>
                  <a:gd name="T26" fmla="*/ 28 w 50"/>
                  <a:gd name="T27" fmla="*/ 18 h 40"/>
                  <a:gd name="T28" fmla="*/ 18 w 50"/>
                  <a:gd name="T29" fmla="*/ 12 h 40"/>
                  <a:gd name="T30" fmla="*/ 9 w 50"/>
                  <a:gd name="T31" fmla="*/ 4 h 40"/>
                  <a:gd name="T32" fmla="*/ 0 w 50"/>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0">
                    <a:moveTo>
                      <a:pt x="0" y="0"/>
                    </a:moveTo>
                    <a:lnTo>
                      <a:pt x="1" y="0"/>
                    </a:lnTo>
                    <a:lnTo>
                      <a:pt x="5" y="0"/>
                    </a:lnTo>
                    <a:lnTo>
                      <a:pt x="10" y="1"/>
                    </a:lnTo>
                    <a:lnTo>
                      <a:pt x="17" y="4"/>
                    </a:lnTo>
                    <a:lnTo>
                      <a:pt x="25" y="10"/>
                    </a:lnTo>
                    <a:lnTo>
                      <a:pt x="33" y="16"/>
                    </a:lnTo>
                    <a:lnTo>
                      <a:pt x="41" y="26"/>
                    </a:lnTo>
                    <a:lnTo>
                      <a:pt x="50" y="40"/>
                    </a:lnTo>
                    <a:lnTo>
                      <a:pt x="49" y="38"/>
                    </a:lnTo>
                    <a:lnTo>
                      <a:pt x="46" y="35"/>
                    </a:lnTo>
                    <a:lnTo>
                      <a:pt x="41" y="31"/>
                    </a:lnTo>
                    <a:lnTo>
                      <a:pt x="36" y="24"/>
                    </a:lnTo>
                    <a:lnTo>
                      <a:pt x="28" y="18"/>
                    </a:lnTo>
                    <a:lnTo>
                      <a:pt x="18" y="12"/>
                    </a:lnTo>
                    <a:lnTo>
                      <a:pt x="9"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5" name="Freeform 41"/>
              <p:cNvSpPr>
                <a:spLocks/>
              </p:cNvSpPr>
              <p:nvPr/>
            </p:nvSpPr>
            <p:spPr bwMode="auto">
              <a:xfrm>
                <a:off x="4426" y="1253"/>
                <a:ext cx="27" cy="20"/>
              </a:xfrm>
              <a:custGeom>
                <a:avLst/>
                <a:gdLst>
                  <a:gd name="T0" fmla="*/ 0 w 53"/>
                  <a:gd name="T1" fmla="*/ 0 h 42"/>
                  <a:gd name="T2" fmla="*/ 1 w 53"/>
                  <a:gd name="T3" fmla="*/ 0 h 42"/>
                  <a:gd name="T4" fmla="*/ 5 w 53"/>
                  <a:gd name="T5" fmla="*/ 0 h 42"/>
                  <a:gd name="T6" fmla="*/ 10 w 53"/>
                  <a:gd name="T7" fmla="*/ 2 h 42"/>
                  <a:gd name="T8" fmla="*/ 17 w 53"/>
                  <a:gd name="T9" fmla="*/ 5 h 42"/>
                  <a:gd name="T10" fmla="*/ 25 w 53"/>
                  <a:gd name="T11" fmla="*/ 11 h 42"/>
                  <a:gd name="T12" fmla="*/ 34 w 53"/>
                  <a:gd name="T13" fmla="*/ 18 h 42"/>
                  <a:gd name="T14" fmla="*/ 44 w 53"/>
                  <a:gd name="T15" fmla="*/ 29 h 42"/>
                  <a:gd name="T16" fmla="*/ 53 w 53"/>
                  <a:gd name="T17" fmla="*/ 42 h 42"/>
                  <a:gd name="T18" fmla="*/ 52 w 53"/>
                  <a:gd name="T19" fmla="*/ 40 h 42"/>
                  <a:gd name="T20" fmla="*/ 49 w 53"/>
                  <a:gd name="T21" fmla="*/ 37 h 42"/>
                  <a:gd name="T22" fmla="*/ 44 w 53"/>
                  <a:gd name="T23" fmla="*/ 32 h 42"/>
                  <a:gd name="T24" fmla="*/ 37 w 53"/>
                  <a:gd name="T25" fmla="*/ 26 h 42"/>
                  <a:gd name="T26" fmla="*/ 28 w 53"/>
                  <a:gd name="T27" fmla="*/ 18 h 42"/>
                  <a:gd name="T28" fmla="*/ 20 w 53"/>
                  <a:gd name="T29" fmla="*/ 12 h 42"/>
                  <a:gd name="T30" fmla="*/ 9 w 53"/>
                  <a:gd name="T31" fmla="*/ 5 h 42"/>
                  <a:gd name="T32" fmla="*/ 0 w 53"/>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2">
                    <a:moveTo>
                      <a:pt x="0" y="0"/>
                    </a:moveTo>
                    <a:lnTo>
                      <a:pt x="1" y="0"/>
                    </a:lnTo>
                    <a:lnTo>
                      <a:pt x="5" y="0"/>
                    </a:lnTo>
                    <a:lnTo>
                      <a:pt x="10" y="2"/>
                    </a:lnTo>
                    <a:lnTo>
                      <a:pt x="17" y="5"/>
                    </a:lnTo>
                    <a:lnTo>
                      <a:pt x="25" y="11"/>
                    </a:lnTo>
                    <a:lnTo>
                      <a:pt x="34" y="18"/>
                    </a:lnTo>
                    <a:lnTo>
                      <a:pt x="44" y="29"/>
                    </a:lnTo>
                    <a:lnTo>
                      <a:pt x="53" y="42"/>
                    </a:lnTo>
                    <a:lnTo>
                      <a:pt x="52" y="40"/>
                    </a:lnTo>
                    <a:lnTo>
                      <a:pt x="49" y="37"/>
                    </a:lnTo>
                    <a:lnTo>
                      <a:pt x="44" y="32"/>
                    </a:lnTo>
                    <a:lnTo>
                      <a:pt x="37" y="26"/>
                    </a:lnTo>
                    <a:lnTo>
                      <a:pt x="28" y="18"/>
                    </a:lnTo>
                    <a:lnTo>
                      <a:pt x="20" y="12"/>
                    </a:lnTo>
                    <a:lnTo>
                      <a:pt x="9"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6" name="Freeform 42"/>
              <p:cNvSpPr>
                <a:spLocks/>
              </p:cNvSpPr>
              <p:nvPr/>
            </p:nvSpPr>
            <p:spPr bwMode="auto">
              <a:xfrm>
                <a:off x="4402" y="1276"/>
                <a:ext cx="27" cy="20"/>
              </a:xfrm>
              <a:custGeom>
                <a:avLst/>
                <a:gdLst>
                  <a:gd name="T0" fmla="*/ 0 w 54"/>
                  <a:gd name="T1" fmla="*/ 0 h 42"/>
                  <a:gd name="T2" fmla="*/ 2 w 54"/>
                  <a:gd name="T3" fmla="*/ 0 h 42"/>
                  <a:gd name="T4" fmla="*/ 6 w 54"/>
                  <a:gd name="T5" fmla="*/ 0 h 42"/>
                  <a:gd name="T6" fmla="*/ 11 w 54"/>
                  <a:gd name="T7" fmla="*/ 2 h 42"/>
                  <a:gd name="T8" fmla="*/ 18 w 54"/>
                  <a:gd name="T9" fmla="*/ 5 h 42"/>
                  <a:gd name="T10" fmla="*/ 26 w 54"/>
                  <a:gd name="T11" fmla="*/ 11 h 42"/>
                  <a:gd name="T12" fmla="*/ 35 w 54"/>
                  <a:gd name="T13" fmla="*/ 18 h 42"/>
                  <a:gd name="T14" fmla="*/ 44 w 54"/>
                  <a:gd name="T15" fmla="*/ 28 h 42"/>
                  <a:gd name="T16" fmla="*/ 54 w 54"/>
                  <a:gd name="T17" fmla="*/ 42 h 42"/>
                  <a:gd name="T18" fmla="*/ 53 w 54"/>
                  <a:gd name="T19" fmla="*/ 40 h 42"/>
                  <a:gd name="T20" fmla="*/ 50 w 54"/>
                  <a:gd name="T21" fmla="*/ 37 h 42"/>
                  <a:gd name="T22" fmla="*/ 44 w 54"/>
                  <a:gd name="T23" fmla="*/ 31 h 42"/>
                  <a:gd name="T24" fmla="*/ 38 w 54"/>
                  <a:gd name="T25" fmla="*/ 26 h 42"/>
                  <a:gd name="T26" fmla="*/ 28 w 54"/>
                  <a:gd name="T27" fmla="*/ 18 h 42"/>
                  <a:gd name="T28" fmla="*/ 20 w 54"/>
                  <a:gd name="T29" fmla="*/ 12 h 42"/>
                  <a:gd name="T30" fmla="*/ 10 w 54"/>
                  <a:gd name="T31" fmla="*/ 5 h 42"/>
                  <a:gd name="T32" fmla="*/ 0 w 54"/>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2">
                    <a:moveTo>
                      <a:pt x="0" y="0"/>
                    </a:moveTo>
                    <a:lnTo>
                      <a:pt x="2" y="0"/>
                    </a:lnTo>
                    <a:lnTo>
                      <a:pt x="6" y="0"/>
                    </a:lnTo>
                    <a:lnTo>
                      <a:pt x="11" y="2"/>
                    </a:lnTo>
                    <a:lnTo>
                      <a:pt x="18" y="5"/>
                    </a:lnTo>
                    <a:lnTo>
                      <a:pt x="26" y="11"/>
                    </a:lnTo>
                    <a:lnTo>
                      <a:pt x="35" y="18"/>
                    </a:lnTo>
                    <a:lnTo>
                      <a:pt x="44" y="28"/>
                    </a:lnTo>
                    <a:lnTo>
                      <a:pt x="54" y="42"/>
                    </a:lnTo>
                    <a:lnTo>
                      <a:pt x="53" y="40"/>
                    </a:lnTo>
                    <a:lnTo>
                      <a:pt x="50" y="37"/>
                    </a:lnTo>
                    <a:lnTo>
                      <a:pt x="44" y="31"/>
                    </a:lnTo>
                    <a:lnTo>
                      <a:pt x="38" y="26"/>
                    </a:lnTo>
                    <a:lnTo>
                      <a:pt x="28" y="18"/>
                    </a:lnTo>
                    <a:lnTo>
                      <a:pt x="20" y="12"/>
                    </a:lnTo>
                    <a:lnTo>
                      <a:pt x="1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7" name="Freeform 43"/>
              <p:cNvSpPr>
                <a:spLocks/>
              </p:cNvSpPr>
              <p:nvPr/>
            </p:nvSpPr>
            <p:spPr bwMode="auto">
              <a:xfrm>
                <a:off x="4378" y="1299"/>
                <a:ext cx="27" cy="21"/>
              </a:xfrm>
              <a:custGeom>
                <a:avLst/>
                <a:gdLst>
                  <a:gd name="T0" fmla="*/ 0 w 54"/>
                  <a:gd name="T1" fmla="*/ 0 h 41"/>
                  <a:gd name="T2" fmla="*/ 2 w 54"/>
                  <a:gd name="T3" fmla="*/ 0 h 41"/>
                  <a:gd name="T4" fmla="*/ 6 w 54"/>
                  <a:gd name="T5" fmla="*/ 0 h 41"/>
                  <a:gd name="T6" fmla="*/ 11 w 54"/>
                  <a:gd name="T7" fmla="*/ 1 h 41"/>
                  <a:gd name="T8" fmla="*/ 18 w 54"/>
                  <a:gd name="T9" fmla="*/ 4 h 41"/>
                  <a:gd name="T10" fmla="*/ 26 w 54"/>
                  <a:gd name="T11" fmla="*/ 10 h 41"/>
                  <a:gd name="T12" fmla="*/ 35 w 54"/>
                  <a:gd name="T13" fmla="*/ 17 h 41"/>
                  <a:gd name="T14" fmla="*/ 44 w 54"/>
                  <a:gd name="T15" fmla="*/ 28 h 41"/>
                  <a:gd name="T16" fmla="*/ 54 w 54"/>
                  <a:gd name="T17" fmla="*/ 41 h 41"/>
                  <a:gd name="T18" fmla="*/ 52 w 54"/>
                  <a:gd name="T19" fmla="*/ 40 h 41"/>
                  <a:gd name="T20" fmla="*/ 50 w 54"/>
                  <a:gd name="T21" fmla="*/ 37 h 41"/>
                  <a:gd name="T22" fmla="*/ 44 w 54"/>
                  <a:gd name="T23" fmla="*/ 31 h 41"/>
                  <a:gd name="T24" fmla="*/ 38 w 54"/>
                  <a:gd name="T25" fmla="*/ 25 h 41"/>
                  <a:gd name="T26" fmla="*/ 28 w 54"/>
                  <a:gd name="T27" fmla="*/ 17 h 41"/>
                  <a:gd name="T28" fmla="*/ 20 w 54"/>
                  <a:gd name="T29" fmla="*/ 12 h 41"/>
                  <a:gd name="T30" fmla="*/ 10 w 54"/>
                  <a:gd name="T31" fmla="*/ 4 h 41"/>
                  <a:gd name="T32" fmla="*/ 0 w 54"/>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41">
                    <a:moveTo>
                      <a:pt x="0" y="0"/>
                    </a:moveTo>
                    <a:lnTo>
                      <a:pt x="2" y="0"/>
                    </a:lnTo>
                    <a:lnTo>
                      <a:pt x="6" y="0"/>
                    </a:lnTo>
                    <a:lnTo>
                      <a:pt x="11" y="1"/>
                    </a:lnTo>
                    <a:lnTo>
                      <a:pt x="18" y="4"/>
                    </a:lnTo>
                    <a:lnTo>
                      <a:pt x="26" y="10"/>
                    </a:lnTo>
                    <a:lnTo>
                      <a:pt x="35" y="17"/>
                    </a:lnTo>
                    <a:lnTo>
                      <a:pt x="44" y="28"/>
                    </a:lnTo>
                    <a:lnTo>
                      <a:pt x="54" y="41"/>
                    </a:lnTo>
                    <a:lnTo>
                      <a:pt x="52" y="40"/>
                    </a:lnTo>
                    <a:lnTo>
                      <a:pt x="50" y="37"/>
                    </a:lnTo>
                    <a:lnTo>
                      <a:pt x="44" y="31"/>
                    </a:lnTo>
                    <a:lnTo>
                      <a:pt x="38" y="25"/>
                    </a:lnTo>
                    <a:lnTo>
                      <a:pt x="28" y="17"/>
                    </a:lnTo>
                    <a:lnTo>
                      <a:pt x="20" y="12"/>
                    </a:lnTo>
                    <a:lnTo>
                      <a:pt x="1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8" name="Freeform 44"/>
              <p:cNvSpPr>
                <a:spLocks/>
              </p:cNvSpPr>
              <p:nvPr/>
            </p:nvSpPr>
            <p:spPr bwMode="auto">
              <a:xfrm>
                <a:off x="4349" y="1325"/>
                <a:ext cx="27" cy="21"/>
              </a:xfrm>
              <a:custGeom>
                <a:avLst/>
                <a:gdLst>
                  <a:gd name="T0" fmla="*/ 0 w 53"/>
                  <a:gd name="T1" fmla="*/ 0 h 43"/>
                  <a:gd name="T2" fmla="*/ 1 w 53"/>
                  <a:gd name="T3" fmla="*/ 0 h 43"/>
                  <a:gd name="T4" fmla="*/ 5 w 53"/>
                  <a:gd name="T5" fmla="*/ 0 h 43"/>
                  <a:gd name="T6" fmla="*/ 10 w 53"/>
                  <a:gd name="T7" fmla="*/ 3 h 43"/>
                  <a:gd name="T8" fmla="*/ 17 w 53"/>
                  <a:gd name="T9" fmla="*/ 6 h 43"/>
                  <a:gd name="T10" fmla="*/ 25 w 53"/>
                  <a:gd name="T11" fmla="*/ 10 h 43"/>
                  <a:gd name="T12" fmla="*/ 34 w 53"/>
                  <a:gd name="T13" fmla="*/ 18 h 43"/>
                  <a:gd name="T14" fmla="*/ 44 w 53"/>
                  <a:gd name="T15" fmla="*/ 28 h 43"/>
                  <a:gd name="T16" fmla="*/ 53 w 53"/>
                  <a:gd name="T17" fmla="*/ 43 h 43"/>
                  <a:gd name="T18" fmla="*/ 52 w 53"/>
                  <a:gd name="T19" fmla="*/ 41 h 43"/>
                  <a:gd name="T20" fmla="*/ 49 w 53"/>
                  <a:gd name="T21" fmla="*/ 39 h 43"/>
                  <a:gd name="T22" fmla="*/ 44 w 53"/>
                  <a:gd name="T23" fmla="*/ 33 h 43"/>
                  <a:gd name="T24" fmla="*/ 37 w 53"/>
                  <a:gd name="T25" fmla="*/ 27 h 43"/>
                  <a:gd name="T26" fmla="*/ 28 w 53"/>
                  <a:gd name="T27" fmla="*/ 19 h 43"/>
                  <a:gd name="T28" fmla="*/ 20 w 53"/>
                  <a:gd name="T29" fmla="*/ 12 h 43"/>
                  <a:gd name="T30" fmla="*/ 9 w 53"/>
                  <a:gd name="T31" fmla="*/ 6 h 43"/>
                  <a:gd name="T32" fmla="*/ 0 w 53"/>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3">
                    <a:moveTo>
                      <a:pt x="0" y="0"/>
                    </a:moveTo>
                    <a:lnTo>
                      <a:pt x="1" y="0"/>
                    </a:lnTo>
                    <a:lnTo>
                      <a:pt x="5" y="0"/>
                    </a:lnTo>
                    <a:lnTo>
                      <a:pt x="10" y="3"/>
                    </a:lnTo>
                    <a:lnTo>
                      <a:pt x="17" y="6"/>
                    </a:lnTo>
                    <a:lnTo>
                      <a:pt x="25" y="10"/>
                    </a:lnTo>
                    <a:lnTo>
                      <a:pt x="34" y="18"/>
                    </a:lnTo>
                    <a:lnTo>
                      <a:pt x="44" y="28"/>
                    </a:lnTo>
                    <a:lnTo>
                      <a:pt x="53" y="43"/>
                    </a:lnTo>
                    <a:lnTo>
                      <a:pt x="52" y="41"/>
                    </a:lnTo>
                    <a:lnTo>
                      <a:pt x="49" y="39"/>
                    </a:lnTo>
                    <a:lnTo>
                      <a:pt x="44" y="33"/>
                    </a:lnTo>
                    <a:lnTo>
                      <a:pt x="37" y="27"/>
                    </a:lnTo>
                    <a:lnTo>
                      <a:pt x="28" y="19"/>
                    </a:lnTo>
                    <a:lnTo>
                      <a:pt x="20" y="12"/>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9" name="Freeform 45"/>
              <p:cNvSpPr>
                <a:spLocks/>
              </p:cNvSpPr>
              <p:nvPr/>
            </p:nvSpPr>
            <p:spPr bwMode="auto">
              <a:xfrm>
                <a:off x="4324" y="1353"/>
                <a:ext cx="27" cy="20"/>
              </a:xfrm>
              <a:custGeom>
                <a:avLst/>
                <a:gdLst>
                  <a:gd name="T0" fmla="*/ 0 w 53"/>
                  <a:gd name="T1" fmla="*/ 0 h 42"/>
                  <a:gd name="T2" fmla="*/ 1 w 53"/>
                  <a:gd name="T3" fmla="*/ 0 h 42"/>
                  <a:gd name="T4" fmla="*/ 5 w 53"/>
                  <a:gd name="T5" fmla="*/ 0 h 42"/>
                  <a:gd name="T6" fmla="*/ 11 w 53"/>
                  <a:gd name="T7" fmla="*/ 2 h 42"/>
                  <a:gd name="T8" fmla="*/ 17 w 53"/>
                  <a:gd name="T9" fmla="*/ 5 h 42"/>
                  <a:gd name="T10" fmla="*/ 25 w 53"/>
                  <a:gd name="T11" fmla="*/ 11 h 42"/>
                  <a:gd name="T12" fmla="*/ 35 w 53"/>
                  <a:gd name="T13" fmla="*/ 18 h 42"/>
                  <a:gd name="T14" fmla="*/ 44 w 53"/>
                  <a:gd name="T15" fmla="*/ 28 h 42"/>
                  <a:gd name="T16" fmla="*/ 53 w 53"/>
                  <a:gd name="T17" fmla="*/ 42 h 42"/>
                  <a:gd name="T18" fmla="*/ 52 w 53"/>
                  <a:gd name="T19" fmla="*/ 40 h 42"/>
                  <a:gd name="T20" fmla="*/ 49 w 53"/>
                  <a:gd name="T21" fmla="*/ 37 h 42"/>
                  <a:gd name="T22" fmla="*/ 44 w 53"/>
                  <a:gd name="T23" fmla="*/ 31 h 42"/>
                  <a:gd name="T24" fmla="*/ 37 w 53"/>
                  <a:gd name="T25" fmla="*/ 25 h 42"/>
                  <a:gd name="T26" fmla="*/ 28 w 53"/>
                  <a:gd name="T27" fmla="*/ 18 h 42"/>
                  <a:gd name="T28" fmla="*/ 20 w 53"/>
                  <a:gd name="T29" fmla="*/ 12 h 42"/>
                  <a:gd name="T30" fmla="*/ 9 w 53"/>
                  <a:gd name="T31" fmla="*/ 5 h 42"/>
                  <a:gd name="T32" fmla="*/ 0 w 53"/>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2">
                    <a:moveTo>
                      <a:pt x="0" y="0"/>
                    </a:moveTo>
                    <a:lnTo>
                      <a:pt x="1" y="0"/>
                    </a:lnTo>
                    <a:lnTo>
                      <a:pt x="5" y="0"/>
                    </a:lnTo>
                    <a:lnTo>
                      <a:pt x="11" y="2"/>
                    </a:lnTo>
                    <a:lnTo>
                      <a:pt x="17" y="5"/>
                    </a:lnTo>
                    <a:lnTo>
                      <a:pt x="25" y="11"/>
                    </a:lnTo>
                    <a:lnTo>
                      <a:pt x="35" y="18"/>
                    </a:lnTo>
                    <a:lnTo>
                      <a:pt x="44" y="28"/>
                    </a:lnTo>
                    <a:lnTo>
                      <a:pt x="53" y="42"/>
                    </a:lnTo>
                    <a:lnTo>
                      <a:pt x="52" y="40"/>
                    </a:lnTo>
                    <a:lnTo>
                      <a:pt x="49" y="37"/>
                    </a:lnTo>
                    <a:lnTo>
                      <a:pt x="44" y="31"/>
                    </a:lnTo>
                    <a:lnTo>
                      <a:pt x="37" y="25"/>
                    </a:lnTo>
                    <a:lnTo>
                      <a:pt x="28" y="18"/>
                    </a:lnTo>
                    <a:lnTo>
                      <a:pt x="20" y="12"/>
                    </a:lnTo>
                    <a:lnTo>
                      <a:pt x="9"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0" name="Freeform 46"/>
              <p:cNvSpPr>
                <a:spLocks/>
              </p:cNvSpPr>
              <p:nvPr/>
            </p:nvSpPr>
            <p:spPr bwMode="auto">
              <a:xfrm>
                <a:off x="4883" y="530"/>
                <a:ext cx="284" cy="296"/>
              </a:xfrm>
              <a:custGeom>
                <a:avLst/>
                <a:gdLst>
                  <a:gd name="T0" fmla="*/ 0 w 567"/>
                  <a:gd name="T1" fmla="*/ 578 h 591"/>
                  <a:gd name="T2" fmla="*/ 12 w 567"/>
                  <a:gd name="T3" fmla="*/ 591 h 591"/>
                  <a:gd name="T4" fmla="*/ 567 w 567"/>
                  <a:gd name="T5" fmla="*/ 24 h 591"/>
                  <a:gd name="T6" fmla="*/ 566 w 567"/>
                  <a:gd name="T7" fmla="*/ 24 h 591"/>
                  <a:gd name="T8" fmla="*/ 562 w 567"/>
                  <a:gd name="T9" fmla="*/ 21 h 591"/>
                  <a:gd name="T10" fmla="*/ 561 w 567"/>
                  <a:gd name="T11" fmla="*/ 14 h 591"/>
                  <a:gd name="T12" fmla="*/ 561 w 567"/>
                  <a:gd name="T13" fmla="*/ 0 h 591"/>
                  <a:gd name="T14" fmla="*/ 0 w 567"/>
                  <a:gd name="T15" fmla="*/ 578 h 5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7" h="591">
                    <a:moveTo>
                      <a:pt x="0" y="578"/>
                    </a:moveTo>
                    <a:lnTo>
                      <a:pt x="12" y="591"/>
                    </a:lnTo>
                    <a:lnTo>
                      <a:pt x="567" y="24"/>
                    </a:lnTo>
                    <a:lnTo>
                      <a:pt x="566" y="24"/>
                    </a:lnTo>
                    <a:lnTo>
                      <a:pt x="562" y="21"/>
                    </a:lnTo>
                    <a:lnTo>
                      <a:pt x="561" y="14"/>
                    </a:lnTo>
                    <a:lnTo>
                      <a:pt x="561" y="0"/>
                    </a:lnTo>
                    <a:lnTo>
                      <a:pt x="0" y="57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71" name="Freeform 47"/>
              <p:cNvSpPr>
                <a:spLocks/>
              </p:cNvSpPr>
              <p:nvPr/>
            </p:nvSpPr>
            <p:spPr bwMode="auto">
              <a:xfrm>
                <a:off x="4149" y="1377"/>
                <a:ext cx="214" cy="205"/>
              </a:xfrm>
              <a:custGeom>
                <a:avLst/>
                <a:gdLst>
                  <a:gd name="T0" fmla="*/ 87 w 426"/>
                  <a:gd name="T1" fmla="*/ 164 h 410"/>
                  <a:gd name="T2" fmla="*/ 142 w 426"/>
                  <a:gd name="T3" fmla="*/ 111 h 410"/>
                  <a:gd name="T4" fmla="*/ 147 w 426"/>
                  <a:gd name="T5" fmla="*/ 114 h 410"/>
                  <a:gd name="T6" fmla="*/ 160 w 426"/>
                  <a:gd name="T7" fmla="*/ 123 h 410"/>
                  <a:gd name="T8" fmla="*/ 182 w 426"/>
                  <a:gd name="T9" fmla="*/ 138 h 410"/>
                  <a:gd name="T10" fmla="*/ 207 w 426"/>
                  <a:gd name="T11" fmla="*/ 159 h 410"/>
                  <a:gd name="T12" fmla="*/ 235 w 426"/>
                  <a:gd name="T13" fmla="*/ 185 h 410"/>
                  <a:gd name="T14" fmla="*/ 263 w 426"/>
                  <a:gd name="T15" fmla="*/ 216 h 410"/>
                  <a:gd name="T16" fmla="*/ 290 w 426"/>
                  <a:gd name="T17" fmla="*/ 253 h 410"/>
                  <a:gd name="T18" fmla="*/ 314 w 426"/>
                  <a:gd name="T19" fmla="*/ 295 h 410"/>
                  <a:gd name="T20" fmla="*/ 269 w 426"/>
                  <a:gd name="T21" fmla="*/ 344 h 410"/>
                  <a:gd name="T22" fmla="*/ 273 w 426"/>
                  <a:gd name="T23" fmla="*/ 347 h 410"/>
                  <a:gd name="T24" fmla="*/ 282 w 426"/>
                  <a:gd name="T25" fmla="*/ 354 h 410"/>
                  <a:gd name="T26" fmla="*/ 297 w 426"/>
                  <a:gd name="T27" fmla="*/ 366 h 410"/>
                  <a:gd name="T28" fmla="*/ 315 w 426"/>
                  <a:gd name="T29" fmla="*/ 378 h 410"/>
                  <a:gd name="T30" fmla="*/ 337 w 426"/>
                  <a:gd name="T31" fmla="*/ 391 h 410"/>
                  <a:gd name="T32" fmla="*/ 358 w 426"/>
                  <a:gd name="T33" fmla="*/ 401 h 410"/>
                  <a:gd name="T34" fmla="*/ 380 w 426"/>
                  <a:gd name="T35" fmla="*/ 409 h 410"/>
                  <a:gd name="T36" fmla="*/ 398 w 426"/>
                  <a:gd name="T37" fmla="*/ 410 h 410"/>
                  <a:gd name="T38" fmla="*/ 400 w 426"/>
                  <a:gd name="T39" fmla="*/ 410 h 410"/>
                  <a:gd name="T40" fmla="*/ 405 w 426"/>
                  <a:gd name="T41" fmla="*/ 409 h 410"/>
                  <a:gd name="T42" fmla="*/ 412 w 426"/>
                  <a:gd name="T43" fmla="*/ 407 h 410"/>
                  <a:gd name="T44" fmla="*/ 418 w 426"/>
                  <a:gd name="T45" fmla="*/ 403 h 410"/>
                  <a:gd name="T46" fmla="*/ 424 w 426"/>
                  <a:gd name="T47" fmla="*/ 395 h 410"/>
                  <a:gd name="T48" fmla="*/ 426 w 426"/>
                  <a:gd name="T49" fmla="*/ 387 h 410"/>
                  <a:gd name="T50" fmla="*/ 425 w 426"/>
                  <a:gd name="T51" fmla="*/ 372 h 410"/>
                  <a:gd name="T52" fmla="*/ 418 w 426"/>
                  <a:gd name="T53" fmla="*/ 354 h 410"/>
                  <a:gd name="T54" fmla="*/ 417 w 426"/>
                  <a:gd name="T55" fmla="*/ 351 h 410"/>
                  <a:gd name="T56" fmla="*/ 413 w 426"/>
                  <a:gd name="T57" fmla="*/ 345 h 410"/>
                  <a:gd name="T58" fmla="*/ 406 w 426"/>
                  <a:gd name="T59" fmla="*/ 333 h 410"/>
                  <a:gd name="T60" fmla="*/ 398 w 426"/>
                  <a:gd name="T61" fmla="*/ 320 h 410"/>
                  <a:gd name="T62" fmla="*/ 386 w 426"/>
                  <a:gd name="T63" fmla="*/ 302 h 410"/>
                  <a:gd name="T64" fmla="*/ 372 w 426"/>
                  <a:gd name="T65" fmla="*/ 281 h 410"/>
                  <a:gd name="T66" fmla="*/ 354 w 426"/>
                  <a:gd name="T67" fmla="*/ 258 h 410"/>
                  <a:gd name="T68" fmla="*/ 334 w 426"/>
                  <a:gd name="T69" fmla="*/ 233 h 410"/>
                  <a:gd name="T70" fmla="*/ 311 w 426"/>
                  <a:gd name="T71" fmla="*/ 207 h 410"/>
                  <a:gd name="T72" fmla="*/ 285 w 426"/>
                  <a:gd name="T73" fmla="*/ 179 h 410"/>
                  <a:gd name="T74" fmla="*/ 255 w 426"/>
                  <a:gd name="T75" fmla="*/ 151 h 410"/>
                  <a:gd name="T76" fmla="*/ 223 w 426"/>
                  <a:gd name="T77" fmla="*/ 122 h 410"/>
                  <a:gd name="T78" fmla="*/ 188 w 426"/>
                  <a:gd name="T79" fmla="*/ 93 h 410"/>
                  <a:gd name="T80" fmla="*/ 151 w 426"/>
                  <a:gd name="T81" fmla="*/ 64 h 410"/>
                  <a:gd name="T82" fmla="*/ 108 w 426"/>
                  <a:gd name="T83" fmla="*/ 37 h 410"/>
                  <a:gd name="T84" fmla="*/ 64 w 426"/>
                  <a:gd name="T85" fmla="*/ 11 h 410"/>
                  <a:gd name="T86" fmla="*/ 60 w 426"/>
                  <a:gd name="T87" fmla="*/ 9 h 410"/>
                  <a:gd name="T88" fmla="*/ 52 w 426"/>
                  <a:gd name="T89" fmla="*/ 6 h 410"/>
                  <a:gd name="T90" fmla="*/ 40 w 426"/>
                  <a:gd name="T91" fmla="*/ 2 h 410"/>
                  <a:gd name="T92" fmla="*/ 26 w 426"/>
                  <a:gd name="T93" fmla="*/ 0 h 410"/>
                  <a:gd name="T94" fmla="*/ 13 w 426"/>
                  <a:gd name="T95" fmla="*/ 2 h 410"/>
                  <a:gd name="T96" fmla="*/ 4 w 426"/>
                  <a:gd name="T97" fmla="*/ 6 h 410"/>
                  <a:gd name="T98" fmla="*/ 0 w 426"/>
                  <a:gd name="T99" fmla="*/ 19 h 410"/>
                  <a:gd name="T100" fmla="*/ 2 w 426"/>
                  <a:gd name="T101" fmla="*/ 39 h 410"/>
                  <a:gd name="T102" fmla="*/ 4 w 426"/>
                  <a:gd name="T103" fmla="*/ 42 h 410"/>
                  <a:gd name="T104" fmla="*/ 6 w 426"/>
                  <a:gd name="T105" fmla="*/ 48 h 410"/>
                  <a:gd name="T106" fmla="*/ 12 w 426"/>
                  <a:gd name="T107" fmla="*/ 59 h 410"/>
                  <a:gd name="T108" fmla="*/ 20 w 426"/>
                  <a:gd name="T109" fmla="*/ 74 h 410"/>
                  <a:gd name="T110" fmla="*/ 31 w 426"/>
                  <a:gd name="T111" fmla="*/ 92 h 410"/>
                  <a:gd name="T112" fmla="*/ 45 w 426"/>
                  <a:gd name="T113" fmla="*/ 114 h 410"/>
                  <a:gd name="T114" fmla="*/ 64 w 426"/>
                  <a:gd name="T115" fmla="*/ 138 h 410"/>
                  <a:gd name="T116" fmla="*/ 87 w 426"/>
                  <a:gd name="T117" fmla="*/ 16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10">
                    <a:moveTo>
                      <a:pt x="87" y="164"/>
                    </a:moveTo>
                    <a:lnTo>
                      <a:pt x="142" y="111"/>
                    </a:lnTo>
                    <a:lnTo>
                      <a:pt x="147" y="114"/>
                    </a:lnTo>
                    <a:lnTo>
                      <a:pt x="160" y="123"/>
                    </a:lnTo>
                    <a:lnTo>
                      <a:pt x="182" y="138"/>
                    </a:lnTo>
                    <a:lnTo>
                      <a:pt x="207" y="159"/>
                    </a:lnTo>
                    <a:lnTo>
                      <a:pt x="235" y="185"/>
                    </a:lnTo>
                    <a:lnTo>
                      <a:pt x="263" y="216"/>
                    </a:lnTo>
                    <a:lnTo>
                      <a:pt x="290" y="253"/>
                    </a:lnTo>
                    <a:lnTo>
                      <a:pt x="314" y="295"/>
                    </a:lnTo>
                    <a:lnTo>
                      <a:pt x="269" y="344"/>
                    </a:lnTo>
                    <a:lnTo>
                      <a:pt x="273" y="347"/>
                    </a:lnTo>
                    <a:lnTo>
                      <a:pt x="282" y="354"/>
                    </a:lnTo>
                    <a:lnTo>
                      <a:pt x="297" y="366"/>
                    </a:lnTo>
                    <a:lnTo>
                      <a:pt x="315" y="378"/>
                    </a:lnTo>
                    <a:lnTo>
                      <a:pt x="337" y="391"/>
                    </a:lnTo>
                    <a:lnTo>
                      <a:pt x="358" y="401"/>
                    </a:lnTo>
                    <a:lnTo>
                      <a:pt x="380" y="409"/>
                    </a:lnTo>
                    <a:lnTo>
                      <a:pt x="398" y="410"/>
                    </a:lnTo>
                    <a:lnTo>
                      <a:pt x="400" y="410"/>
                    </a:lnTo>
                    <a:lnTo>
                      <a:pt x="405" y="409"/>
                    </a:lnTo>
                    <a:lnTo>
                      <a:pt x="412" y="407"/>
                    </a:lnTo>
                    <a:lnTo>
                      <a:pt x="418" y="403"/>
                    </a:lnTo>
                    <a:lnTo>
                      <a:pt x="424" y="395"/>
                    </a:lnTo>
                    <a:lnTo>
                      <a:pt x="426" y="387"/>
                    </a:lnTo>
                    <a:lnTo>
                      <a:pt x="425" y="372"/>
                    </a:lnTo>
                    <a:lnTo>
                      <a:pt x="418" y="354"/>
                    </a:lnTo>
                    <a:lnTo>
                      <a:pt x="417" y="351"/>
                    </a:lnTo>
                    <a:lnTo>
                      <a:pt x="413" y="345"/>
                    </a:lnTo>
                    <a:lnTo>
                      <a:pt x="406" y="333"/>
                    </a:lnTo>
                    <a:lnTo>
                      <a:pt x="398" y="320"/>
                    </a:lnTo>
                    <a:lnTo>
                      <a:pt x="386" y="302"/>
                    </a:lnTo>
                    <a:lnTo>
                      <a:pt x="372" y="281"/>
                    </a:lnTo>
                    <a:lnTo>
                      <a:pt x="354" y="258"/>
                    </a:lnTo>
                    <a:lnTo>
                      <a:pt x="334" y="233"/>
                    </a:lnTo>
                    <a:lnTo>
                      <a:pt x="311" y="207"/>
                    </a:lnTo>
                    <a:lnTo>
                      <a:pt x="285" y="179"/>
                    </a:lnTo>
                    <a:lnTo>
                      <a:pt x="255" y="151"/>
                    </a:lnTo>
                    <a:lnTo>
                      <a:pt x="223" y="122"/>
                    </a:lnTo>
                    <a:lnTo>
                      <a:pt x="188" y="93"/>
                    </a:lnTo>
                    <a:lnTo>
                      <a:pt x="151" y="64"/>
                    </a:lnTo>
                    <a:lnTo>
                      <a:pt x="108" y="37"/>
                    </a:lnTo>
                    <a:lnTo>
                      <a:pt x="64" y="11"/>
                    </a:lnTo>
                    <a:lnTo>
                      <a:pt x="60" y="9"/>
                    </a:lnTo>
                    <a:lnTo>
                      <a:pt x="52" y="6"/>
                    </a:lnTo>
                    <a:lnTo>
                      <a:pt x="40" y="2"/>
                    </a:lnTo>
                    <a:lnTo>
                      <a:pt x="26" y="0"/>
                    </a:lnTo>
                    <a:lnTo>
                      <a:pt x="13" y="2"/>
                    </a:lnTo>
                    <a:lnTo>
                      <a:pt x="4" y="6"/>
                    </a:lnTo>
                    <a:lnTo>
                      <a:pt x="0" y="19"/>
                    </a:lnTo>
                    <a:lnTo>
                      <a:pt x="2" y="39"/>
                    </a:lnTo>
                    <a:lnTo>
                      <a:pt x="4" y="42"/>
                    </a:lnTo>
                    <a:lnTo>
                      <a:pt x="6" y="48"/>
                    </a:lnTo>
                    <a:lnTo>
                      <a:pt x="12" y="59"/>
                    </a:lnTo>
                    <a:lnTo>
                      <a:pt x="20" y="74"/>
                    </a:lnTo>
                    <a:lnTo>
                      <a:pt x="31" y="92"/>
                    </a:lnTo>
                    <a:lnTo>
                      <a:pt x="45" y="114"/>
                    </a:lnTo>
                    <a:lnTo>
                      <a:pt x="64" y="138"/>
                    </a:lnTo>
                    <a:lnTo>
                      <a:pt x="87" y="164"/>
                    </a:lnTo>
                    <a:close/>
                  </a:path>
                </a:pathLst>
              </a:custGeom>
              <a:solidFill>
                <a:srgbClr val="003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3559" name="Group 135"/>
            <p:cNvGrpSpPr>
              <a:grpSpLocks noChangeAspect="1"/>
            </p:cNvGrpSpPr>
            <p:nvPr/>
          </p:nvGrpSpPr>
          <p:grpSpPr bwMode="auto">
            <a:xfrm>
              <a:off x="4174" y="2475"/>
              <a:ext cx="1392" cy="1558"/>
              <a:chOff x="3659" y="1851"/>
              <a:chExt cx="1081" cy="1165"/>
            </a:xfrm>
          </p:grpSpPr>
          <p:sp>
            <p:nvSpPr>
              <p:cNvPr id="103558" name="AutoShape 134"/>
              <p:cNvSpPr>
                <a:spLocks noChangeAspect="1" noChangeArrowheads="1" noTextEdit="1"/>
              </p:cNvSpPr>
              <p:nvPr/>
            </p:nvSpPr>
            <p:spPr bwMode="auto">
              <a:xfrm>
                <a:off x="3659" y="1851"/>
                <a:ext cx="1081" cy="1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3560" name="Freeform 136"/>
              <p:cNvSpPr>
                <a:spLocks/>
              </p:cNvSpPr>
              <p:nvPr/>
            </p:nvSpPr>
            <p:spPr bwMode="auto">
              <a:xfrm>
                <a:off x="3740" y="1860"/>
                <a:ext cx="998" cy="1044"/>
              </a:xfrm>
              <a:custGeom>
                <a:avLst/>
                <a:gdLst>
                  <a:gd name="T0" fmla="*/ 1600 w 1998"/>
                  <a:gd name="T1" fmla="*/ 2088 h 2088"/>
                  <a:gd name="T2" fmla="*/ 1745 w 1998"/>
                  <a:gd name="T3" fmla="*/ 2049 h 2088"/>
                  <a:gd name="T4" fmla="*/ 1857 w 1998"/>
                  <a:gd name="T5" fmla="*/ 1956 h 2088"/>
                  <a:gd name="T6" fmla="*/ 1925 w 1998"/>
                  <a:gd name="T7" fmla="*/ 1826 h 2088"/>
                  <a:gd name="T8" fmla="*/ 1955 w 1998"/>
                  <a:gd name="T9" fmla="*/ 1727 h 2088"/>
                  <a:gd name="T10" fmla="*/ 1988 w 1998"/>
                  <a:gd name="T11" fmla="*/ 1586 h 2088"/>
                  <a:gd name="T12" fmla="*/ 1993 w 1998"/>
                  <a:gd name="T13" fmla="*/ 1396 h 2088"/>
                  <a:gd name="T14" fmla="*/ 1941 w 1998"/>
                  <a:gd name="T15" fmla="*/ 1251 h 2088"/>
                  <a:gd name="T16" fmla="*/ 1862 w 1998"/>
                  <a:gd name="T17" fmla="*/ 1147 h 2088"/>
                  <a:gd name="T18" fmla="*/ 1784 w 1998"/>
                  <a:gd name="T19" fmla="*/ 1072 h 2088"/>
                  <a:gd name="T20" fmla="*/ 1744 w 1998"/>
                  <a:gd name="T21" fmla="*/ 1026 h 2088"/>
                  <a:gd name="T22" fmla="*/ 1788 w 1998"/>
                  <a:gd name="T23" fmla="*/ 907 h 2088"/>
                  <a:gd name="T24" fmla="*/ 1843 w 1998"/>
                  <a:gd name="T25" fmla="*/ 759 h 2088"/>
                  <a:gd name="T26" fmla="*/ 1863 w 1998"/>
                  <a:gd name="T27" fmla="*/ 626 h 2088"/>
                  <a:gd name="T28" fmla="*/ 1841 w 1998"/>
                  <a:gd name="T29" fmla="*/ 506 h 2088"/>
                  <a:gd name="T30" fmla="*/ 1787 w 1998"/>
                  <a:gd name="T31" fmla="*/ 392 h 2088"/>
                  <a:gd name="T32" fmla="*/ 1711 w 1998"/>
                  <a:gd name="T33" fmla="*/ 289 h 2088"/>
                  <a:gd name="T34" fmla="*/ 1620 w 1998"/>
                  <a:gd name="T35" fmla="*/ 197 h 2088"/>
                  <a:gd name="T36" fmla="*/ 1525 w 1998"/>
                  <a:gd name="T37" fmla="*/ 124 h 2088"/>
                  <a:gd name="T38" fmla="*/ 1434 w 1998"/>
                  <a:gd name="T39" fmla="*/ 70 h 2088"/>
                  <a:gd name="T40" fmla="*/ 1357 w 1998"/>
                  <a:gd name="T41" fmla="*/ 37 h 2088"/>
                  <a:gd name="T42" fmla="*/ 1199 w 1998"/>
                  <a:gd name="T43" fmla="*/ 11 h 2088"/>
                  <a:gd name="T44" fmla="*/ 1018 w 1998"/>
                  <a:gd name="T45" fmla="*/ 0 h 2088"/>
                  <a:gd name="T46" fmla="*/ 847 w 1998"/>
                  <a:gd name="T47" fmla="*/ 14 h 2088"/>
                  <a:gd name="T48" fmla="*/ 680 w 1998"/>
                  <a:gd name="T49" fmla="*/ 55 h 2088"/>
                  <a:gd name="T50" fmla="*/ 576 w 1998"/>
                  <a:gd name="T51" fmla="*/ 93 h 2088"/>
                  <a:gd name="T52" fmla="*/ 494 w 1998"/>
                  <a:gd name="T53" fmla="*/ 133 h 2088"/>
                  <a:gd name="T54" fmla="*/ 413 w 1998"/>
                  <a:gd name="T55" fmla="*/ 180 h 2088"/>
                  <a:gd name="T56" fmla="*/ 331 w 1998"/>
                  <a:gd name="T57" fmla="*/ 236 h 2088"/>
                  <a:gd name="T58" fmla="*/ 249 w 1998"/>
                  <a:gd name="T59" fmla="*/ 303 h 2088"/>
                  <a:gd name="T60" fmla="*/ 179 w 1998"/>
                  <a:gd name="T61" fmla="*/ 382 h 2088"/>
                  <a:gd name="T62" fmla="*/ 120 w 1998"/>
                  <a:gd name="T63" fmla="*/ 471 h 2088"/>
                  <a:gd name="T64" fmla="*/ 68 w 1998"/>
                  <a:gd name="T65" fmla="*/ 566 h 2088"/>
                  <a:gd name="T66" fmla="*/ 29 w 1998"/>
                  <a:gd name="T67" fmla="*/ 703 h 2088"/>
                  <a:gd name="T68" fmla="*/ 39 w 1998"/>
                  <a:gd name="T69" fmla="*/ 855 h 2088"/>
                  <a:gd name="T70" fmla="*/ 74 w 1998"/>
                  <a:gd name="T71" fmla="*/ 975 h 2088"/>
                  <a:gd name="T72" fmla="*/ 112 w 1998"/>
                  <a:gd name="T73" fmla="*/ 1067 h 2088"/>
                  <a:gd name="T74" fmla="*/ 119 w 1998"/>
                  <a:gd name="T75" fmla="*/ 1171 h 2088"/>
                  <a:gd name="T76" fmla="*/ 38 w 1998"/>
                  <a:gd name="T77" fmla="*/ 1286 h 2088"/>
                  <a:gd name="T78" fmla="*/ 0 w 1998"/>
                  <a:gd name="T79" fmla="*/ 1511 h 2088"/>
                  <a:gd name="T80" fmla="*/ 16 w 1998"/>
                  <a:gd name="T81" fmla="*/ 1682 h 2088"/>
                  <a:gd name="T82" fmla="*/ 65 w 1998"/>
                  <a:gd name="T83" fmla="*/ 1813 h 2088"/>
                  <a:gd name="T84" fmla="*/ 127 w 1998"/>
                  <a:gd name="T85" fmla="*/ 1902 h 2088"/>
                  <a:gd name="T86" fmla="*/ 210 w 1998"/>
                  <a:gd name="T87" fmla="*/ 1973 h 2088"/>
                  <a:gd name="T88" fmla="*/ 276 w 1998"/>
                  <a:gd name="T89" fmla="*/ 1996 h 2088"/>
                  <a:gd name="T90" fmla="*/ 335 w 1998"/>
                  <a:gd name="T91" fmla="*/ 2007 h 2088"/>
                  <a:gd name="T92" fmla="*/ 390 w 1998"/>
                  <a:gd name="T93" fmla="*/ 2014 h 2088"/>
                  <a:gd name="T94" fmla="*/ 435 w 1998"/>
                  <a:gd name="T95" fmla="*/ 2018 h 2088"/>
                  <a:gd name="T96" fmla="*/ 497 w 1998"/>
                  <a:gd name="T97" fmla="*/ 2017 h 2088"/>
                  <a:gd name="T98" fmla="*/ 564 w 1998"/>
                  <a:gd name="T99" fmla="*/ 1989 h 2088"/>
                  <a:gd name="T100" fmla="*/ 629 w 1998"/>
                  <a:gd name="T101" fmla="*/ 1951 h 2088"/>
                  <a:gd name="T102" fmla="*/ 697 w 1998"/>
                  <a:gd name="T103" fmla="*/ 1918 h 2088"/>
                  <a:gd name="T104" fmla="*/ 793 w 1998"/>
                  <a:gd name="T105" fmla="*/ 1899 h 2088"/>
                  <a:gd name="T106" fmla="*/ 892 w 1998"/>
                  <a:gd name="T107" fmla="*/ 1879 h 2088"/>
                  <a:gd name="T108" fmla="*/ 990 w 1998"/>
                  <a:gd name="T109" fmla="*/ 1858 h 2088"/>
                  <a:gd name="T110" fmla="*/ 1091 w 1998"/>
                  <a:gd name="T111" fmla="*/ 1838 h 2088"/>
                  <a:gd name="T112" fmla="*/ 1142 w 1998"/>
                  <a:gd name="T113" fmla="*/ 1848 h 2088"/>
                  <a:gd name="T114" fmla="*/ 1204 w 1998"/>
                  <a:gd name="T115" fmla="*/ 1859 h 2088"/>
                  <a:gd name="T116" fmla="*/ 1290 w 1998"/>
                  <a:gd name="T117" fmla="*/ 1924 h 2088"/>
                  <a:gd name="T118" fmla="*/ 1379 w 1998"/>
                  <a:gd name="T119" fmla="*/ 2007 h 2088"/>
                  <a:gd name="T120" fmla="*/ 1458 w 1998"/>
                  <a:gd name="T121" fmla="*/ 2068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8" h="2088">
                    <a:moveTo>
                      <a:pt x="1476" y="2075"/>
                    </a:moveTo>
                    <a:lnTo>
                      <a:pt x="1518" y="2084"/>
                    </a:lnTo>
                    <a:lnTo>
                      <a:pt x="1560" y="2088"/>
                    </a:lnTo>
                    <a:lnTo>
                      <a:pt x="1600" y="2088"/>
                    </a:lnTo>
                    <a:lnTo>
                      <a:pt x="1639" y="2085"/>
                    </a:lnTo>
                    <a:lnTo>
                      <a:pt x="1677" y="2076"/>
                    </a:lnTo>
                    <a:lnTo>
                      <a:pt x="1712" y="2064"/>
                    </a:lnTo>
                    <a:lnTo>
                      <a:pt x="1745" y="2049"/>
                    </a:lnTo>
                    <a:lnTo>
                      <a:pt x="1778" y="2030"/>
                    </a:lnTo>
                    <a:lnTo>
                      <a:pt x="1806" y="2008"/>
                    </a:lnTo>
                    <a:lnTo>
                      <a:pt x="1833" y="1984"/>
                    </a:lnTo>
                    <a:lnTo>
                      <a:pt x="1857" y="1956"/>
                    </a:lnTo>
                    <a:lnTo>
                      <a:pt x="1879" y="1926"/>
                    </a:lnTo>
                    <a:lnTo>
                      <a:pt x="1897" y="1894"/>
                    </a:lnTo>
                    <a:lnTo>
                      <a:pt x="1912" y="1860"/>
                    </a:lnTo>
                    <a:lnTo>
                      <a:pt x="1925" y="1826"/>
                    </a:lnTo>
                    <a:lnTo>
                      <a:pt x="1934" y="1789"/>
                    </a:lnTo>
                    <a:lnTo>
                      <a:pt x="1939" y="1773"/>
                    </a:lnTo>
                    <a:lnTo>
                      <a:pt x="1946" y="1752"/>
                    </a:lnTo>
                    <a:lnTo>
                      <a:pt x="1955" y="1727"/>
                    </a:lnTo>
                    <a:lnTo>
                      <a:pt x="1963" y="1696"/>
                    </a:lnTo>
                    <a:lnTo>
                      <a:pt x="1972" y="1662"/>
                    </a:lnTo>
                    <a:lnTo>
                      <a:pt x="1981" y="1625"/>
                    </a:lnTo>
                    <a:lnTo>
                      <a:pt x="1988" y="1586"/>
                    </a:lnTo>
                    <a:lnTo>
                      <a:pt x="1994" y="1545"/>
                    </a:lnTo>
                    <a:lnTo>
                      <a:pt x="1998" y="1496"/>
                    </a:lnTo>
                    <a:lnTo>
                      <a:pt x="1998" y="1447"/>
                    </a:lnTo>
                    <a:lnTo>
                      <a:pt x="1993" y="1396"/>
                    </a:lnTo>
                    <a:lnTo>
                      <a:pt x="1983" y="1345"/>
                    </a:lnTo>
                    <a:lnTo>
                      <a:pt x="1971" y="1312"/>
                    </a:lnTo>
                    <a:lnTo>
                      <a:pt x="1957" y="1281"/>
                    </a:lnTo>
                    <a:lnTo>
                      <a:pt x="1941" y="1251"/>
                    </a:lnTo>
                    <a:lnTo>
                      <a:pt x="1923" y="1222"/>
                    </a:lnTo>
                    <a:lnTo>
                      <a:pt x="1903" y="1195"/>
                    </a:lnTo>
                    <a:lnTo>
                      <a:pt x="1882" y="1170"/>
                    </a:lnTo>
                    <a:lnTo>
                      <a:pt x="1862" y="1147"/>
                    </a:lnTo>
                    <a:lnTo>
                      <a:pt x="1841" y="1125"/>
                    </a:lnTo>
                    <a:lnTo>
                      <a:pt x="1820" y="1106"/>
                    </a:lnTo>
                    <a:lnTo>
                      <a:pt x="1802" y="1088"/>
                    </a:lnTo>
                    <a:lnTo>
                      <a:pt x="1784" y="1072"/>
                    </a:lnTo>
                    <a:lnTo>
                      <a:pt x="1769" y="1057"/>
                    </a:lnTo>
                    <a:lnTo>
                      <a:pt x="1758" y="1046"/>
                    </a:lnTo>
                    <a:lnTo>
                      <a:pt x="1749" y="1034"/>
                    </a:lnTo>
                    <a:lnTo>
                      <a:pt x="1744" y="1026"/>
                    </a:lnTo>
                    <a:lnTo>
                      <a:pt x="1743" y="1019"/>
                    </a:lnTo>
                    <a:lnTo>
                      <a:pt x="1758" y="981"/>
                    </a:lnTo>
                    <a:lnTo>
                      <a:pt x="1773" y="944"/>
                    </a:lnTo>
                    <a:lnTo>
                      <a:pt x="1788" y="907"/>
                    </a:lnTo>
                    <a:lnTo>
                      <a:pt x="1803" y="872"/>
                    </a:lnTo>
                    <a:lnTo>
                      <a:pt x="1817" y="835"/>
                    </a:lnTo>
                    <a:lnTo>
                      <a:pt x="1831" y="797"/>
                    </a:lnTo>
                    <a:lnTo>
                      <a:pt x="1843" y="759"/>
                    </a:lnTo>
                    <a:lnTo>
                      <a:pt x="1854" y="718"/>
                    </a:lnTo>
                    <a:lnTo>
                      <a:pt x="1859" y="687"/>
                    </a:lnTo>
                    <a:lnTo>
                      <a:pt x="1863" y="656"/>
                    </a:lnTo>
                    <a:lnTo>
                      <a:pt x="1863" y="626"/>
                    </a:lnTo>
                    <a:lnTo>
                      <a:pt x="1860" y="595"/>
                    </a:lnTo>
                    <a:lnTo>
                      <a:pt x="1856" y="565"/>
                    </a:lnTo>
                    <a:lnTo>
                      <a:pt x="1850" y="535"/>
                    </a:lnTo>
                    <a:lnTo>
                      <a:pt x="1841" y="506"/>
                    </a:lnTo>
                    <a:lnTo>
                      <a:pt x="1831" y="476"/>
                    </a:lnTo>
                    <a:lnTo>
                      <a:pt x="1818" y="448"/>
                    </a:lnTo>
                    <a:lnTo>
                      <a:pt x="1803" y="420"/>
                    </a:lnTo>
                    <a:lnTo>
                      <a:pt x="1787" y="392"/>
                    </a:lnTo>
                    <a:lnTo>
                      <a:pt x="1769" y="365"/>
                    </a:lnTo>
                    <a:lnTo>
                      <a:pt x="1751" y="339"/>
                    </a:lnTo>
                    <a:lnTo>
                      <a:pt x="1731" y="313"/>
                    </a:lnTo>
                    <a:lnTo>
                      <a:pt x="1711" y="289"/>
                    </a:lnTo>
                    <a:lnTo>
                      <a:pt x="1689" y="264"/>
                    </a:lnTo>
                    <a:lnTo>
                      <a:pt x="1667" y="241"/>
                    </a:lnTo>
                    <a:lnTo>
                      <a:pt x="1644" y="219"/>
                    </a:lnTo>
                    <a:lnTo>
                      <a:pt x="1620" y="197"/>
                    </a:lnTo>
                    <a:lnTo>
                      <a:pt x="1597" y="178"/>
                    </a:lnTo>
                    <a:lnTo>
                      <a:pt x="1573" y="158"/>
                    </a:lnTo>
                    <a:lnTo>
                      <a:pt x="1549" y="141"/>
                    </a:lnTo>
                    <a:lnTo>
                      <a:pt x="1525" y="124"/>
                    </a:lnTo>
                    <a:lnTo>
                      <a:pt x="1502" y="108"/>
                    </a:lnTo>
                    <a:lnTo>
                      <a:pt x="1479" y="94"/>
                    </a:lnTo>
                    <a:lnTo>
                      <a:pt x="1456" y="81"/>
                    </a:lnTo>
                    <a:lnTo>
                      <a:pt x="1434" y="70"/>
                    </a:lnTo>
                    <a:lnTo>
                      <a:pt x="1414" y="59"/>
                    </a:lnTo>
                    <a:lnTo>
                      <a:pt x="1394" y="50"/>
                    </a:lnTo>
                    <a:lnTo>
                      <a:pt x="1374" y="43"/>
                    </a:lnTo>
                    <a:lnTo>
                      <a:pt x="1357" y="37"/>
                    </a:lnTo>
                    <a:lnTo>
                      <a:pt x="1341" y="34"/>
                    </a:lnTo>
                    <a:lnTo>
                      <a:pt x="1293" y="25"/>
                    </a:lnTo>
                    <a:lnTo>
                      <a:pt x="1245" y="17"/>
                    </a:lnTo>
                    <a:lnTo>
                      <a:pt x="1199" y="11"/>
                    </a:lnTo>
                    <a:lnTo>
                      <a:pt x="1153" y="6"/>
                    </a:lnTo>
                    <a:lnTo>
                      <a:pt x="1108" y="3"/>
                    </a:lnTo>
                    <a:lnTo>
                      <a:pt x="1063" y="0"/>
                    </a:lnTo>
                    <a:lnTo>
                      <a:pt x="1018" y="0"/>
                    </a:lnTo>
                    <a:lnTo>
                      <a:pt x="975" y="2"/>
                    </a:lnTo>
                    <a:lnTo>
                      <a:pt x="932" y="4"/>
                    </a:lnTo>
                    <a:lnTo>
                      <a:pt x="888" y="9"/>
                    </a:lnTo>
                    <a:lnTo>
                      <a:pt x="847" y="14"/>
                    </a:lnTo>
                    <a:lnTo>
                      <a:pt x="804" y="21"/>
                    </a:lnTo>
                    <a:lnTo>
                      <a:pt x="763" y="30"/>
                    </a:lnTo>
                    <a:lnTo>
                      <a:pt x="721" y="42"/>
                    </a:lnTo>
                    <a:lnTo>
                      <a:pt x="680" y="55"/>
                    </a:lnTo>
                    <a:lnTo>
                      <a:pt x="638" y="68"/>
                    </a:lnTo>
                    <a:lnTo>
                      <a:pt x="618" y="76"/>
                    </a:lnTo>
                    <a:lnTo>
                      <a:pt x="597" y="85"/>
                    </a:lnTo>
                    <a:lnTo>
                      <a:pt x="576" y="93"/>
                    </a:lnTo>
                    <a:lnTo>
                      <a:pt x="555" y="102"/>
                    </a:lnTo>
                    <a:lnTo>
                      <a:pt x="535" y="112"/>
                    </a:lnTo>
                    <a:lnTo>
                      <a:pt x="515" y="123"/>
                    </a:lnTo>
                    <a:lnTo>
                      <a:pt x="494" y="133"/>
                    </a:lnTo>
                    <a:lnTo>
                      <a:pt x="474" y="143"/>
                    </a:lnTo>
                    <a:lnTo>
                      <a:pt x="453" y="156"/>
                    </a:lnTo>
                    <a:lnTo>
                      <a:pt x="433" y="168"/>
                    </a:lnTo>
                    <a:lnTo>
                      <a:pt x="413" y="180"/>
                    </a:lnTo>
                    <a:lnTo>
                      <a:pt x="392" y="193"/>
                    </a:lnTo>
                    <a:lnTo>
                      <a:pt x="371" y="207"/>
                    </a:lnTo>
                    <a:lnTo>
                      <a:pt x="352" y="221"/>
                    </a:lnTo>
                    <a:lnTo>
                      <a:pt x="331" y="236"/>
                    </a:lnTo>
                    <a:lnTo>
                      <a:pt x="310" y="250"/>
                    </a:lnTo>
                    <a:lnTo>
                      <a:pt x="288" y="268"/>
                    </a:lnTo>
                    <a:lnTo>
                      <a:pt x="269" y="285"/>
                    </a:lnTo>
                    <a:lnTo>
                      <a:pt x="249" y="303"/>
                    </a:lnTo>
                    <a:lnTo>
                      <a:pt x="231" y="322"/>
                    </a:lnTo>
                    <a:lnTo>
                      <a:pt x="212" y="342"/>
                    </a:lnTo>
                    <a:lnTo>
                      <a:pt x="196" y="361"/>
                    </a:lnTo>
                    <a:lnTo>
                      <a:pt x="179" y="382"/>
                    </a:lnTo>
                    <a:lnTo>
                      <a:pt x="164" y="404"/>
                    </a:lnTo>
                    <a:lnTo>
                      <a:pt x="149" y="426"/>
                    </a:lnTo>
                    <a:lnTo>
                      <a:pt x="134" y="448"/>
                    </a:lnTo>
                    <a:lnTo>
                      <a:pt x="120" y="471"/>
                    </a:lnTo>
                    <a:lnTo>
                      <a:pt x="106" y="494"/>
                    </a:lnTo>
                    <a:lnTo>
                      <a:pt x="94" y="518"/>
                    </a:lnTo>
                    <a:lnTo>
                      <a:pt x="81" y="542"/>
                    </a:lnTo>
                    <a:lnTo>
                      <a:pt x="68" y="566"/>
                    </a:lnTo>
                    <a:lnTo>
                      <a:pt x="57" y="592"/>
                    </a:lnTo>
                    <a:lnTo>
                      <a:pt x="44" y="627"/>
                    </a:lnTo>
                    <a:lnTo>
                      <a:pt x="35" y="665"/>
                    </a:lnTo>
                    <a:lnTo>
                      <a:pt x="29" y="703"/>
                    </a:lnTo>
                    <a:lnTo>
                      <a:pt x="27" y="741"/>
                    </a:lnTo>
                    <a:lnTo>
                      <a:pt x="28" y="781"/>
                    </a:lnTo>
                    <a:lnTo>
                      <a:pt x="31" y="819"/>
                    </a:lnTo>
                    <a:lnTo>
                      <a:pt x="39" y="855"/>
                    </a:lnTo>
                    <a:lnTo>
                      <a:pt x="50" y="892"/>
                    </a:lnTo>
                    <a:lnTo>
                      <a:pt x="60" y="923"/>
                    </a:lnTo>
                    <a:lnTo>
                      <a:pt x="68" y="951"/>
                    </a:lnTo>
                    <a:lnTo>
                      <a:pt x="74" y="975"/>
                    </a:lnTo>
                    <a:lnTo>
                      <a:pt x="81" y="998"/>
                    </a:lnTo>
                    <a:lnTo>
                      <a:pt x="89" y="1021"/>
                    </a:lnTo>
                    <a:lnTo>
                      <a:pt x="99" y="1043"/>
                    </a:lnTo>
                    <a:lnTo>
                      <a:pt x="112" y="1067"/>
                    </a:lnTo>
                    <a:lnTo>
                      <a:pt x="130" y="1093"/>
                    </a:lnTo>
                    <a:lnTo>
                      <a:pt x="137" y="1117"/>
                    </a:lnTo>
                    <a:lnTo>
                      <a:pt x="133" y="1144"/>
                    </a:lnTo>
                    <a:lnTo>
                      <a:pt x="119" y="1171"/>
                    </a:lnTo>
                    <a:lnTo>
                      <a:pt x="99" y="1200"/>
                    </a:lnTo>
                    <a:lnTo>
                      <a:pt x="77" y="1229"/>
                    </a:lnTo>
                    <a:lnTo>
                      <a:pt x="56" y="1258"/>
                    </a:lnTo>
                    <a:lnTo>
                      <a:pt x="38" y="1286"/>
                    </a:lnTo>
                    <a:lnTo>
                      <a:pt x="28" y="1314"/>
                    </a:lnTo>
                    <a:lnTo>
                      <a:pt x="14" y="1377"/>
                    </a:lnTo>
                    <a:lnTo>
                      <a:pt x="5" y="1443"/>
                    </a:lnTo>
                    <a:lnTo>
                      <a:pt x="0" y="1511"/>
                    </a:lnTo>
                    <a:lnTo>
                      <a:pt x="1" y="1579"/>
                    </a:lnTo>
                    <a:lnTo>
                      <a:pt x="5" y="1614"/>
                    </a:lnTo>
                    <a:lnTo>
                      <a:pt x="9" y="1647"/>
                    </a:lnTo>
                    <a:lnTo>
                      <a:pt x="16" y="1682"/>
                    </a:lnTo>
                    <a:lnTo>
                      <a:pt x="26" y="1715"/>
                    </a:lnTo>
                    <a:lnTo>
                      <a:pt x="36" y="1747"/>
                    </a:lnTo>
                    <a:lnTo>
                      <a:pt x="50" y="1781"/>
                    </a:lnTo>
                    <a:lnTo>
                      <a:pt x="65" y="1813"/>
                    </a:lnTo>
                    <a:lnTo>
                      <a:pt x="83" y="1844"/>
                    </a:lnTo>
                    <a:lnTo>
                      <a:pt x="94" y="1861"/>
                    </a:lnTo>
                    <a:lnTo>
                      <a:pt x="109" y="1881"/>
                    </a:lnTo>
                    <a:lnTo>
                      <a:pt x="127" y="1902"/>
                    </a:lnTo>
                    <a:lnTo>
                      <a:pt x="148" y="1923"/>
                    </a:lnTo>
                    <a:lnTo>
                      <a:pt x="168" y="1942"/>
                    </a:lnTo>
                    <a:lnTo>
                      <a:pt x="190" y="1959"/>
                    </a:lnTo>
                    <a:lnTo>
                      <a:pt x="210" y="1973"/>
                    </a:lnTo>
                    <a:lnTo>
                      <a:pt x="228" y="1982"/>
                    </a:lnTo>
                    <a:lnTo>
                      <a:pt x="244" y="1987"/>
                    </a:lnTo>
                    <a:lnTo>
                      <a:pt x="259" y="1992"/>
                    </a:lnTo>
                    <a:lnTo>
                      <a:pt x="276" y="1996"/>
                    </a:lnTo>
                    <a:lnTo>
                      <a:pt x="291" y="2000"/>
                    </a:lnTo>
                    <a:lnTo>
                      <a:pt x="305" y="2002"/>
                    </a:lnTo>
                    <a:lnTo>
                      <a:pt x="320" y="2004"/>
                    </a:lnTo>
                    <a:lnTo>
                      <a:pt x="335" y="2007"/>
                    </a:lnTo>
                    <a:lnTo>
                      <a:pt x="349" y="2009"/>
                    </a:lnTo>
                    <a:lnTo>
                      <a:pt x="363" y="2010"/>
                    </a:lnTo>
                    <a:lnTo>
                      <a:pt x="376" y="2011"/>
                    </a:lnTo>
                    <a:lnTo>
                      <a:pt x="390" y="2014"/>
                    </a:lnTo>
                    <a:lnTo>
                      <a:pt x="401" y="2015"/>
                    </a:lnTo>
                    <a:lnTo>
                      <a:pt x="414" y="2016"/>
                    </a:lnTo>
                    <a:lnTo>
                      <a:pt x="424" y="2017"/>
                    </a:lnTo>
                    <a:lnTo>
                      <a:pt x="435" y="2018"/>
                    </a:lnTo>
                    <a:lnTo>
                      <a:pt x="445" y="2019"/>
                    </a:lnTo>
                    <a:lnTo>
                      <a:pt x="462" y="2020"/>
                    </a:lnTo>
                    <a:lnTo>
                      <a:pt x="479" y="2020"/>
                    </a:lnTo>
                    <a:lnTo>
                      <a:pt x="497" y="2017"/>
                    </a:lnTo>
                    <a:lnTo>
                      <a:pt x="514" y="2012"/>
                    </a:lnTo>
                    <a:lnTo>
                      <a:pt x="530" y="2005"/>
                    </a:lnTo>
                    <a:lnTo>
                      <a:pt x="546" y="1999"/>
                    </a:lnTo>
                    <a:lnTo>
                      <a:pt x="564" y="1989"/>
                    </a:lnTo>
                    <a:lnTo>
                      <a:pt x="580" y="1980"/>
                    </a:lnTo>
                    <a:lnTo>
                      <a:pt x="596" y="1971"/>
                    </a:lnTo>
                    <a:lnTo>
                      <a:pt x="613" y="1961"/>
                    </a:lnTo>
                    <a:lnTo>
                      <a:pt x="629" y="1951"/>
                    </a:lnTo>
                    <a:lnTo>
                      <a:pt x="645" y="1942"/>
                    </a:lnTo>
                    <a:lnTo>
                      <a:pt x="663" y="1933"/>
                    </a:lnTo>
                    <a:lnTo>
                      <a:pt x="680" y="1925"/>
                    </a:lnTo>
                    <a:lnTo>
                      <a:pt x="697" y="1918"/>
                    </a:lnTo>
                    <a:lnTo>
                      <a:pt x="714" y="1913"/>
                    </a:lnTo>
                    <a:lnTo>
                      <a:pt x="741" y="1909"/>
                    </a:lnTo>
                    <a:lnTo>
                      <a:pt x="767" y="1904"/>
                    </a:lnTo>
                    <a:lnTo>
                      <a:pt x="793" y="1899"/>
                    </a:lnTo>
                    <a:lnTo>
                      <a:pt x="818" y="1894"/>
                    </a:lnTo>
                    <a:lnTo>
                      <a:pt x="842" y="1889"/>
                    </a:lnTo>
                    <a:lnTo>
                      <a:pt x="868" y="1883"/>
                    </a:lnTo>
                    <a:lnTo>
                      <a:pt x="892" y="1879"/>
                    </a:lnTo>
                    <a:lnTo>
                      <a:pt x="916" y="1873"/>
                    </a:lnTo>
                    <a:lnTo>
                      <a:pt x="940" y="1868"/>
                    </a:lnTo>
                    <a:lnTo>
                      <a:pt x="964" y="1864"/>
                    </a:lnTo>
                    <a:lnTo>
                      <a:pt x="990" y="1858"/>
                    </a:lnTo>
                    <a:lnTo>
                      <a:pt x="1014" y="1853"/>
                    </a:lnTo>
                    <a:lnTo>
                      <a:pt x="1039" y="1848"/>
                    </a:lnTo>
                    <a:lnTo>
                      <a:pt x="1065" y="1843"/>
                    </a:lnTo>
                    <a:lnTo>
                      <a:pt x="1091" y="1838"/>
                    </a:lnTo>
                    <a:lnTo>
                      <a:pt x="1118" y="1834"/>
                    </a:lnTo>
                    <a:lnTo>
                      <a:pt x="1124" y="1836"/>
                    </a:lnTo>
                    <a:lnTo>
                      <a:pt x="1134" y="1842"/>
                    </a:lnTo>
                    <a:lnTo>
                      <a:pt x="1142" y="1848"/>
                    </a:lnTo>
                    <a:lnTo>
                      <a:pt x="1149" y="1850"/>
                    </a:lnTo>
                    <a:lnTo>
                      <a:pt x="1166" y="1848"/>
                    </a:lnTo>
                    <a:lnTo>
                      <a:pt x="1184" y="1851"/>
                    </a:lnTo>
                    <a:lnTo>
                      <a:pt x="1204" y="1859"/>
                    </a:lnTo>
                    <a:lnTo>
                      <a:pt x="1225" y="1872"/>
                    </a:lnTo>
                    <a:lnTo>
                      <a:pt x="1245" y="1887"/>
                    </a:lnTo>
                    <a:lnTo>
                      <a:pt x="1267" y="1904"/>
                    </a:lnTo>
                    <a:lnTo>
                      <a:pt x="1290" y="1924"/>
                    </a:lnTo>
                    <a:lnTo>
                      <a:pt x="1312" y="1944"/>
                    </a:lnTo>
                    <a:lnTo>
                      <a:pt x="1334" y="1965"/>
                    </a:lnTo>
                    <a:lnTo>
                      <a:pt x="1357" y="1987"/>
                    </a:lnTo>
                    <a:lnTo>
                      <a:pt x="1379" y="2007"/>
                    </a:lnTo>
                    <a:lnTo>
                      <a:pt x="1400" y="2026"/>
                    </a:lnTo>
                    <a:lnTo>
                      <a:pt x="1420" y="2042"/>
                    </a:lnTo>
                    <a:lnTo>
                      <a:pt x="1440" y="2057"/>
                    </a:lnTo>
                    <a:lnTo>
                      <a:pt x="1458" y="2068"/>
                    </a:lnTo>
                    <a:lnTo>
                      <a:pt x="1476" y="2075"/>
                    </a:lnTo>
                    <a:close/>
                  </a:path>
                </a:pathLst>
              </a:custGeom>
              <a:solidFill>
                <a:srgbClr val="BFF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1" name="Freeform 137"/>
              <p:cNvSpPr>
                <a:spLocks/>
              </p:cNvSpPr>
              <p:nvPr/>
            </p:nvSpPr>
            <p:spPr bwMode="auto">
              <a:xfrm>
                <a:off x="3802" y="1987"/>
                <a:ext cx="908" cy="1020"/>
              </a:xfrm>
              <a:custGeom>
                <a:avLst/>
                <a:gdLst>
                  <a:gd name="T0" fmla="*/ 141 w 1816"/>
                  <a:gd name="T1" fmla="*/ 884 h 2041"/>
                  <a:gd name="T2" fmla="*/ 65 w 1816"/>
                  <a:gd name="T3" fmla="*/ 733 h 2041"/>
                  <a:gd name="T4" fmla="*/ 15 w 1816"/>
                  <a:gd name="T5" fmla="*/ 568 h 2041"/>
                  <a:gd name="T6" fmla="*/ 7 w 1816"/>
                  <a:gd name="T7" fmla="*/ 403 h 2041"/>
                  <a:gd name="T8" fmla="*/ 34 w 1816"/>
                  <a:gd name="T9" fmla="*/ 306 h 2041"/>
                  <a:gd name="T10" fmla="*/ 91 w 1816"/>
                  <a:gd name="T11" fmla="*/ 252 h 2041"/>
                  <a:gd name="T12" fmla="*/ 220 w 1816"/>
                  <a:gd name="T13" fmla="*/ 195 h 2041"/>
                  <a:gd name="T14" fmla="*/ 373 w 1816"/>
                  <a:gd name="T15" fmla="*/ 136 h 2041"/>
                  <a:gd name="T16" fmla="*/ 527 w 1816"/>
                  <a:gd name="T17" fmla="*/ 90 h 2041"/>
                  <a:gd name="T18" fmla="*/ 685 w 1816"/>
                  <a:gd name="T19" fmla="*/ 59 h 2041"/>
                  <a:gd name="T20" fmla="*/ 759 w 1816"/>
                  <a:gd name="T21" fmla="*/ 44 h 2041"/>
                  <a:gd name="T22" fmla="*/ 796 w 1816"/>
                  <a:gd name="T23" fmla="*/ 26 h 2041"/>
                  <a:gd name="T24" fmla="*/ 853 w 1816"/>
                  <a:gd name="T25" fmla="*/ 22 h 2041"/>
                  <a:gd name="T26" fmla="*/ 921 w 1816"/>
                  <a:gd name="T27" fmla="*/ 16 h 2041"/>
                  <a:gd name="T28" fmla="*/ 989 w 1816"/>
                  <a:gd name="T29" fmla="*/ 8 h 2041"/>
                  <a:gd name="T30" fmla="*/ 1057 w 1816"/>
                  <a:gd name="T31" fmla="*/ 1 h 2041"/>
                  <a:gd name="T32" fmla="*/ 1085 w 1816"/>
                  <a:gd name="T33" fmla="*/ 6 h 2041"/>
                  <a:gd name="T34" fmla="*/ 1104 w 1816"/>
                  <a:gd name="T35" fmla="*/ 25 h 2041"/>
                  <a:gd name="T36" fmla="*/ 1181 w 1816"/>
                  <a:gd name="T37" fmla="*/ 44 h 2041"/>
                  <a:gd name="T38" fmla="*/ 1274 w 1816"/>
                  <a:gd name="T39" fmla="*/ 73 h 2041"/>
                  <a:gd name="T40" fmla="*/ 1355 w 1816"/>
                  <a:gd name="T41" fmla="*/ 119 h 2041"/>
                  <a:gd name="T42" fmla="*/ 1423 w 1816"/>
                  <a:gd name="T43" fmla="*/ 185 h 2041"/>
                  <a:gd name="T44" fmla="*/ 1524 w 1816"/>
                  <a:gd name="T45" fmla="*/ 457 h 2041"/>
                  <a:gd name="T46" fmla="*/ 1515 w 1816"/>
                  <a:gd name="T47" fmla="*/ 812 h 2041"/>
                  <a:gd name="T48" fmla="*/ 1557 w 1816"/>
                  <a:gd name="T49" fmla="*/ 925 h 2041"/>
                  <a:gd name="T50" fmla="*/ 1630 w 1816"/>
                  <a:gd name="T51" fmla="*/ 945 h 2041"/>
                  <a:gd name="T52" fmla="*/ 1701 w 1816"/>
                  <a:gd name="T53" fmla="*/ 968 h 2041"/>
                  <a:gd name="T54" fmla="*/ 1759 w 1816"/>
                  <a:gd name="T55" fmla="*/ 1012 h 2041"/>
                  <a:gd name="T56" fmla="*/ 1813 w 1816"/>
                  <a:gd name="T57" fmla="*/ 1153 h 2041"/>
                  <a:gd name="T58" fmla="*/ 1787 w 1816"/>
                  <a:gd name="T59" fmla="*/ 1318 h 2041"/>
                  <a:gd name="T60" fmla="*/ 1693 w 1816"/>
                  <a:gd name="T61" fmla="*/ 1423 h 2041"/>
                  <a:gd name="T62" fmla="*/ 1604 w 1816"/>
                  <a:gd name="T63" fmla="*/ 1515 h 2041"/>
                  <a:gd name="T64" fmla="*/ 1541 w 1816"/>
                  <a:gd name="T65" fmla="*/ 1688 h 2041"/>
                  <a:gd name="T66" fmla="*/ 1524 w 1816"/>
                  <a:gd name="T67" fmla="*/ 1889 h 2041"/>
                  <a:gd name="T68" fmla="*/ 1499 w 1816"/>
                  <a:gd name="T69" fmla="*/ 1946 h 2041"/>
                  <a:gd name="T70" fmla="*/ 1453 w 1816"/>
                  <a:gd name="T71" fmla="*/ 1953 h 2041"/>
                  <a:gd name="T72" fmla="*/ 1367 w 1816"/>
                  <a:gd name="T73" fmla="*/ 1982 h 2041"/>
                  <a:gd name="T74" fmla="*/ 1266 w 1816"/>
                  <a:gd name="T75" fmla="*/ 2007 h 2041"/>
                  <a:gd name="T76" fmla="*/ 1163 w 1816"/>
                  <a:gd name="T77" fmla="*/ 2026 h 2041"/>
                  <a:gd name="T78" fmla="*/ 1060 w 1816"/>
                  <a:gd name="T79" fmla="*/ 2036 h 2041"/>
                  <a:gd name="T80" fmla="*/ 957 w 1816"/>
                  <a:gd name="T81" fmla="*/ 2041 h 2041"/>
                  <a:gd name="T82" fmla="*/ 854 w 1816"/>
                  <a:gd name="T83" fmla="*/ 2040 h 2041"/>
                  <a:gd name="T84" fmla="*/ 751 w 1816"/>
                  <a:gd name="T85" fmla="*/ 2035 h 2041"/>
                  <a:gd name="T86" fmla="*/ 647 w 1816"/>
                  <a:gd name="T87" fmla="*/ 2028 h 2041"/>
                  <a:gd name="T88" fmla="*/ 555 w 1816"/>
                  <a:gd name="T89" fmla="*/ 2018 h 2041"/>
                  <a:gd name="T90" fmla="*/ 466 w 1816"/>
                  <a:gd name="T91" fmla="*/ 2000 h 2041"/>
                  <a:gd name="T92" fmla="*/ 377 w 1816"/>
                  <a:gd name="T93" fmla="*/ 1980 h 2041"/>
                  <a:gd name="T94" fmla="*/ 289 w 1816"/>
                  <a:gd name="T95" fmla="*/ 1958 h 2041"/>
                  <a:gd name="T96" fmla="*/ 267 w 1816"/>
                  <a:gd name="T97" fmla="*/ 1817 h 2041"/>
                  <a:gd name="T98" fmla="*/ 254 w 1816"/>
                  <a:gd name="T99" fmla="*/ 1641 h 2041"/>
                  <a:gd name="T100" fmla="*/ 219 w 1816"/>
                  <a:gd name="T101" fmla="*/ 1489 h 2041"/>
                  <a:gd name="T102" fmla="*/ 171 w 1816"/>
                  <a:gd name="T103" fmla="*/ 1388 h 2041"/>
                  <a:gd name="T104" fmla="*/ 24 w 1816"/>
                  <a:gd name="T105" fmla="*/ 1293 h 2041"/>
                  <a:gd name="T106" fmla="*/ 7 w 1816"/>
                  <a:gd name="T107" fmla="*/ 1129 h 2041"/>
                  <a:gd name="T108" fmla="*/ 35 w 1816"/>
                  <a:gd name="T109" fmla="*/ 1074 h 2041"/>
                  <a:gd name="T110" fmla="*/ 87 w 1816"/>
                  <a:gd name="T111" fmla="*/ 1047 h 2041"/>
                  <a:gd name="T112" fmla="*/ 148 w 1816"/>
                  <a:gd name="T113" fmla="*/ 1016 h 2041"/>
                  <a:gd name="T114" fmla="*/ 197 w 1816"/>
                  <a:gd name="T115" fmla="*/ 985 h 2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6" h="2041">
                    <a:moveTo>
                      <a:pt x="204" y="978"/>
                    </a:moveTo>
                    <a:lnTo>
                      <a:pt x="183" y="949"/>
                    </a:lnTo>
                    <a:lnTo>
                      <a:pt x="162" y="917"/>
                    </a:lnTo>
                    <a:lnTo>
                      <a:pt x="141" y="884"/>
                    </a:lnTo>
                    <a:lnTo>
                      <a:pt x="121" y="848"/>
                    </a:lnTo>
                    <a:lnTo>
                      <a:pt x="101" y="811"/>
                    </a:lnTo>
                    <a:lnTo>
                      <a:pt x="83" y="772"/>
                    </a:lnTo>
                    <a:lnTo>
                      <a:pt x="65" y="733"/>
                    </a:lnTo>
                    <a:lnTo>
                      <a:pt x="49" y="692"/>
                    </a:lnTo>
                    <a:lnTo>
                      <a:pt x="35" y="651"/>
                    </a:lnTo>
                    <a:lnTo>
                      <a:pt x="24" y="610"/>
                    </a:lnTo>
                    <a:lnTo>
                      <a:pt x="15" y="568"/>
                    </a:lnTo>
                    <a:lnTo>
                      <a:pt x="8" y="527"/>
                    </a:lnTo>
                    <a:lnTo>
                      <a:pt x="4" y="485"/>
                    </a:lnTo>
                    <a:lnTo>
                      <a:pt x="3" y="444"/>
                    </a:lnTo>
                    <a:lnTo>
                      <a:pt x="7" y="403"/>
                    </a:lnTo>
                    <a:lnTo>
                      <a:pt x="13" y="364"/>
                    </a:lnTo>
                    <a:lnTo>
                      <a:pt x="18" y="343"/>
                    </a:lnTo>
                    <a:lnTo>
                      <a:pt x="25" y="324"/>
                    </a:lnTo>
                    <a:lnTo>
                      <a:pt x="34" y="306"/>
                    </a:lnTo>
                    <a:lnTo>
                      <a:pt x="46" y="289"/>
                    </a:lnTo>
                    <a:lnTo>
                      <a:pt x="60" y="275"/>
                    </a:lnTo>
                    <a:lnTo>
                      <a:pt x="75" y="263"/>
                    </a:lnTo>
                    <a:lnTo>
                      <a:pt x="91" y="252"/>
                    </a:lnTo>
                    <a:lnTo>
                      <a:pt x="108" y="245"/>
                    </a:lnTo>
                    <a:lnTo>
                      <a:pt x="145" y="228"/>
                    </a:lnTo>
                    <a:lnTo>
                      <a:pt x="183" y="211"/>
                    </a:lnTo>
                    <a:lnTo>
                      <a:pt x="220" y="195"/>
                    </a:lnTo>
                    <a:lnTo>
                      <a:pt x="258" y="179"/>
                    </a:lnTo>
                    <a:lnTo>
                      <a:pt x="296" y="164"/>
                    </a:lnTo>
                    <a:lnTo>
                      <a:pt x="334" y="150"/>
                    </a:lnTo>
                    <a:lnTo>
                      <a:pt x="373" y="136"/>
                    </a:lnTo>
                    <a:lnTo>
                      <a:pt x="411" y="123"/>
                    </a:lnTo>
                    <a:lnTo>
                      <a:pt x="450" y="111"/>
                    </a:lnTo>
                    <a:lnTo>
                      <a:pt x="488" y="100"/>
                    </a:lnTo>
                    <a:lnTo>
                      <a:pt x="527" y="90"/>
                    </a:lnTo>
                    <a:lnTo>
                      <a:pt x="566" y="81"/>
                    </a:lnTo>
                    <a:lnTo>
                      <a:pt x="607" y="73"/>
                    </a:lnTo>
                    <a:lnTo>
                      <a:pt x="646" y="66"/>
                    </a:lnTo>
                    <a:lnTo>
                      <a:pt x="685" y="59"/>
                    </a:lnTo>
                    <a:lnTo>
                      <a:pt x="725" y="54"/>
                    </a:lnTo>
                    <a:lnTo>
                      <a:pt x="737" y="51"/>
                    </a:lnTo>
                    <a:lnTo>
                      <a:pt x="748" y="47"/>
                    </a:lnTo>
                    <a:lnTo>
                      <a:pt x="759" y="44"/>
                    </a:lnTo>
                    <a:lnTo>
                      <a:pt x="768" y="39"/>
                    </a:lnTo>
                    <a:lnTo>
                      <a:pt x="778" y="35"/>
                    </a:lnTo>
                    <a:lnTo>
                      <a:pt x="786" y="30"/>
                    </a:lnTo>
                    <a:lnTo>
                      <a:pt x="796" y="26"/>
                    </a:lnTo>
                    <a:lnTo>
                      <a:pt x="804" y="23"/>
                    </a:lnTo>
                    <a:lnTo>
                      <a:pt x="820" y="23"/>
                    </a:lnTo>
                    <a:lnTo>
                      <a:pt x="837" y="22"/>
                    </a:lnTo>
                    <a:lnTo>
                      <a:pt x="853" y="22"/>
                    </a:lnTo>
                    <a:lnTo>
                      <a:pt x="870" y="21"/>
                    </a:lnTo>
                    <a:lnTo>
                      <a:pt x="888" y="20"/>
                    </a:lnTo>
                    <a:lnTo>
                      <a:pt x="904" y="17"/>
                    </a:lnTo>
                    <a:lnTo>
                      <a:pt x="921" y="16"/>
                    </a:lnTo>
                    <a:lnTo>
                      <a:pt x="938" y="14"/>
                    </a:lnTo>
                    <a:lnTo>
                      <a:pt x="956" y="13"/>
                    </a:lnTo>
                    <a:lnTo>
                      <a:pt x="973" y="10"/>
                    </a:lnTo>
                    <a:lnTo>
                      <a:pt x="989" y="8"/>
                    </a:lnTo>
                    <a:lnTo>
                      <a:pt x="1006" y="7"/>
                    </a:lnTo>
                    <a:lnTo>
                      <a:pt x="1024" y="5"/>
                    </a:lnTo>
                    <a:lnTo>
                      <a:pt x="1040" y="3"/>
                    </a:lnTo>
                    <a:lnTo>
                      <a:pt x="1057" y="1"/>
                    </a:lnTo>
                    <a:lnTo>
                      <a:pt x="1073" y="0"/>
                    </a:lnTo>
                    <a:lnTo>
                      <a:pt x="1077" y="1"/>
                    </a:lnTo>
                    <a:lnTo>
                      <a:pt x="1080" y="2"/>
                    </a:lnTo>
                    <a:lnTo>
                      <a:pt x="1085" y="6"/>
                    </a:lnTo>
                    <a:lnTo>
                      <a:pt x="1089" y="9"/>
                    </a:lnTo>
                    <a:lnTo>
                      <a:pt x="1095" y="15"/>
                    </a:lnTo>
                    <a:lnTo>
                      <a:pt x="1100" y="20"/>
                    </a:lnTo>
                    <a:lnTo>
                      <a:pt x="1104" y="25"/>
                    </a:lnTo>
                    <a:lnTo>
                      <a:pt x="1109" y="32"/>
                    </a:lnTo>
                    <a:lnTo>
                      <a:pt x="1133" y="36"/>
                    </a:lnTo>
                    <a:lnTo>
                      <a:pt x="1157" y="39"/>
                    </a:lnTo>
                    <a:lnTo>
                      <a:pt x="1181" y="44"/>
                    </a:lnTo>
                    <a:lnTo>
                      <a:pt x="1204" y="49"/>
                    </a:lnTo>
                    <a:lnTo>
                      <a:pt x="1229" y="56"/>
                    </a:lnTo>
                    <a:lnTo>
                      <a:pt x="1251" y="64"/>
                    </a:lnTo>
                    <a:lnTo>
                      <a:pt x="1274" y="73"/>
                    </a:lnTo>
                    <a:lnTo>
                      <a:pt x="1295" y="83"/>
                    </a:lnTo>
                    <a:lnTo>
                      <a:pt x="1316" y="93"/>
                    </a:lnTo>
                    <a:lnTo>
                      <a:pt x="1336" y="106"/>
                    </a:lnTo>
                    <a:lnTo>
                      <a:pt x="1355" y="119"/>
                    </a:lnTo>
                    <a:lnTo>
                      <a:pt x="1374" y="134"/>
                    </a:lnTo>
                    <a:lnTo>
                      <a:pt x="1391" y="150"/>
                    </a:lnTo>
                    <a:lnTo>
                      <a:pt x="1408" y="167"/>
                    </a:lnTo>
                    <a:lnTo>
                      <a:pt x="1423" y="185"/>
                    </a:lnTo>
                    <a:lnTo>
                      <a:pt x="1437" y="205"/>
                    </a:lnTo>
                    <a:lnTo>
                      <a:pt x="1480" y="287"/>
                    </a:lnTo>
                    <a:lnTo>
                      <a:pt x="1507" y="371"/>
                    </a:lnTo>
                    <a:lnTo>
                      <a:pt x="1524" y="457"/>
                    </a:lnTo>
                    <a:lnTo>
                      <a:pt x="1529" y="545"/>
                    </a:lnTo>
                    <a:lnTo>
                      <a:pt x="1528" y="634"/>
                    </a:lnTo>
                    <a:lnTo>
                      <a:pt x="1524" y="722"/>
                    </a:lnTo>
                    <a:lnTo>
                      <a:pt x="1515" y="812"/>
                    </a:lnTo>
                    <a:lnTo>
                      <a:pt x="1509" y="901"/>
                    </a:lnTo>
                    <a:lnTo>
                      <a:pt x="1524" y="910"/>
                    </a:lnTo>
                    <a:lnTo>
                      <a:pt x="1541" y="918"/>
                    </a:lnTo>
                    <a:lnTo>
                      <a:pt x="1557" y="925"/>
                    </a:lnTo>
                    <a:lnTo>
                      <a:pt x="1575" y="931"/>
                    </a:lnTo>
                    <a:lnTo>
                      <a:pt x="1594" y="936"/>
                    </a:lnTo>
                    <a:lnTo>
                      <a:pt x="1611" y="940"/>
                    </a:lnTo>
                    <a:lnTo>
                      <a:pt x="1630" y="945"/>
                    </a:lnTo>
                    <a:lnTo>
                      <a:pt x="1648" y="949"/>
                    </a:lnTo>
                    <a:lnTo>
                      <a:pt x="1666" y="955"/>
                    </a:lnTo>
                    <a:lnTo>
                      <a:pt x="1684" y="961"/>
                    </a:lnTo>
                    <a:lnTo>
                      <a:pt x="1701" y="968"/>
                    </a:lnTo>
                    <a:lnTo>
                      <a:pt x="1717" y="976"/>
                    </a:lnTo>
                    <a:lnTo>
                      <a:pt x="1732" y="986"/>
                    </a:lnTo>
                    <a:lnTo>
                      <a:pt x="1746" y="998"/>
                    </a:lnTo>
                    <a:lnTo>
                      <a:pt x="1759" y="1012"/>
                    </a:lnTo>
                    <a:lnTo>
                      <a:pt x="1770" y="1028"/>
                    </a:lnTo>
                    <a:lnTo>
                      <a:pt x="1788" y="1068"/>
                    </a:lnTo>
                    <a:lnTo>
                      <a:pt x="1803" y="1110"/>
                    </a:lnTo>
                    <a:lnTo>
                      <a:pt x="1813" y="1153"/>
                    </a:lnTo>
                    <a:lnTo>
                      <a:pt x="1816" y="1197"/>
                    </a:lnTo>
                    <a:lnTo>
                      <a:pt x="1814" y="1240"/>
                    </a:lnTo>
                    <a:lnTo>
                      <a:pt x="1805" y="1280"/>
                    </a:lnTo>
                    <a:lnTo>
                      <a:pt x="1787" y="1318"/>
                    </a:lnTo>
                    <a:lnTo>
                      <a:pt x="1762" y="1353"/>
                    </a:lnTo>
                    <a:lnTo>
                      <a:pt x="1740" y="1378"/>
                    </a:lnTo>
                    <a:lnTo>
                      <a:pt x="1717" y="1401"/>
                    </a:lnTo>
                    <a:lnTo>
                      <a:pt x="1693" y="1423"/>
                    </a:lnTo>
                    <a:lnTo>
                      <a:pt x="1669" y="1445"/>
                    </a:lnTo>
                    <a:lnTo>
                      <a:pt x="1646" y="1467"/>
                    </a:lnTo>
                    <a:lnTo>
                      <a:pt x="1624" y="1490"/>
                    </a:lnTo>
                    <a:lnTo>
                      <a:pt x="1604" y="1515"/>
                    </a:lnTo>
                    <a:lnTo>
                      <a:pt x="1588" y="1543"/>
                    </a:lnTo>
                    <a:lnTo>
                      <a:pt x="1565" y="1591"/>
                    </a:lnTo>
                    <a:lnTo>
                      <a:pt x="1550" y="1640"/>
                    </a:lnTo>
                    <a:lnTo>
                      <a:pt x="1541" y="1688"/>
                    </a:lnTo>
                    <a:lnTo>
                      <a:pt x="1535" y="1738"/>
                    </a:lnTo>
                    <a:lnTo>
                      <a:pt x="1530" y="1788"/>
                    </a:lnTo>
                    <a:lnTo>
                      <a:pt x="1528" y="1838"/>
                    </a:lnTo>
                    <a:lnTo>
                      <a:pt x="1524" y="1889"/>
                    </a:lnTo>
                    <a:lnTo>
                      <a:pt x="1517" y="1939"/>
                    </a:lnTo>
                    <a:lnTo>
                      <a:pt x="1514" y="1942"/>
                    </a:lnTo>
                    <a:lnTo>
                      <a:pt x="1509" y="1944"/>
                    </a:lnTo>
                    <a:lnTo>
                      <a:pt x="1499" y="1946"/>
                    </a:lnTo>
                    <a:lnTo>
                      <a:pt x="1489" y="1947"/>
                    </a:lnTo>
                    <a:lnTo>
                      <a:pt x="1476" y="1949"/>
                    </a:lnTo>
                    <a:lnTo>
                      <a:pt x="1465" y="1951"/>
                    </a:lnTo>
                    <a:lnTo>
                      <a:pt x="1453" y="1953"/>
                    </a:lnTo>
                    <a:lnTo>
                      <a:pt x="1443" y="1955"/>
                    </a:lnTo>
                    <a:lnTo>
                      <a:pt x="1418" y="1965"/>
                    </a:lnTo>
                    <a:lnTo>
                      <a:pt x="1392" y="1974"/>
                    </a:lnTo>
                    <a:lnTo>
                      <a:pt x="1367" y="1982"/>
                    </a:lnTo>
                    <a:lnTo>
                      <a:pt x="1342" y="1989"/>
                    </a:lnTo>
                    <a:lnTo>
                      <a:pt x="1316" y="1996"/>
                    </a:lnTo>
                    <a:lnTo>
                      <a:pt x="1291" y="2002"/>
                    </a:lnTo>
                    <a:lnTo>
                      <a:pt x="1266" y="2007"/>
                    </a:lnTo>
                    <a:lnTo>
                      <a:pt x="1239" y="2013"/>
                    </a:lnTo>
                    <a:lnTo>
                      <a:pt x="1214" y="2018"/>
                    </a:lnTo>
                    <a:lnTo>
                      <a:pt x="1188" y="2022"/>
                    </a:lnTo>
                    <a:lnTo>
                      <a:pt x="1163" y="2026"/>
                    </a:lnTo>
                    <a:lnTo>
                      <a:pt x="1138" y="2029"/>
                    </a:lnTo>
                    <a:lnTo>
                      <a:pt x="1111" y="2031"/>
                    </a:lnTo>
                    <a:lnTo>
                      <a:pt x="1086" y="2034"/>
                    </a:lnTo>
                    <a:lnTo>
                      <a:pt x="1060" y="2036"/>
                    </a:lnTo>
                    <a:lnTo>
                      <a:pt x="1034" y="2037"/>
                    </a:lnTo>
                    <a:lnTo>
                      <a:pt x="1009" y="2038"/>
                    </a:lnTo>
                    <a:lnTo>
                      <a:pt x="983" y="2040"/>
                    </a:lnTo>
                    <a:lnTo>
                      <a:pt x="957" y="2041"/>
                    </a:lnTo>
                    <a:lnTo>
                      <a:pt x="931" y="2041"/>
                    </a:lnTo>
                    <a:lnTo>
                      <a:pt x="906" y="2041"/>
                    </a:lnTo>
                    <a:lnTo>
                      <a:pt x="880" y="2041"/>
                    </a:lnTo>
                    <a:lnTo>
                      <a:pt x="854" y="2040"/>
                    </a:lnTo>
                    <a:lnTo>
                      <a:pt x="828" y="2038"/>
                    </a:lnTo>
                    <a:lnTo>
                      <a:pt x="802" y="2038"/>
                    </a:lnTo>
                    <a:lnTo>
                      <a:pt x="776" y="2036"/>
                    </a:lnTo>
                    <a:lnTo>
                      <a:pt x="751" y="2035"/>
                    </a:lnTo>
                    <a:lnTo>
                      <a:pt x="725" y="2034"/>
                    </a:lnTo>
                    <a:lnTo>
                      <a:pt x="699" y="2031"/>
                    </a:lnTo>
                    <a:lnTo>
                      <a:pt x="673" y="2030"/>
                    </a:lnTo>
                    <a:lnTo>
                      <a:pt x="647" y="2028"/>
                    </a:lnTo>
                    <a:lnTo>
                      <a:pt x="622" y="2026"/>
                    </a:lnTo>
                    <a:lnTo>
                      <a:pt x="600" y="2023"/>
                    </a:lnTo>
                    <a:lnTo>
                      <a:pt x="577" y="2021"/>
                    </a:lnTo>
                    <a:lnTo>
                      <a:pt x="555" y="2018"/>
                    </a:lnTo>
                    <a:lnTo>
                      <a:pt x="533" y="2014"/>
                    </a:lnTo>
                    <a:lnTo>
                      <a:pt x="511" y="2011"/>
                    </a:lnTo>
                    <a:lnTo>
                      <a:pt x="488" y="2006"/>
                    </a:lnTo>
                    <a:lnTo>
                      <a:pt x="466" y="2000"/>
                    </a:lnTo>
                    <a:lnTo>
                      <a:pt x="444" y="1996"/>
                    </a:lnTo>
                    <a:lnTo>
                      <a:pt x="422" y="1990"/>
                    </a:lnTo>
                    <a:lnTo>
                      <a:pt x="400" y="1984"/>
                    </a:lnTo>
                    <a:lnTo>
                      <a:pt x="377" y="1980"/>
                    </a:lnTo>
                    <a:lnTo>
                      <a:pt x="356" y="1974"/>
                    </a:lnTo>
                    <a:lnTo>
                      <a:pt x="334" y="1968"/>
                    </a:lnTo>
                    <a:lnTo>
                      <a:pt x="312" y="1962"/>
                    </a:lnTo>
                    <a:lnTo>
                      <a:pt x="289" y="1958"/>
                    </a:lnTo>
                    <a:lnTo>
                      <a:pt x="267" y="1953"/>
                    </a:lnTo>
                    <a:lnTo>
                      <a:pt x="266" y="1906"/>
                    </a:lnTo>
                    <a:lnTo>
                      <a:pt x="266" y="1861"/>
                    </a:lnTo>
                    <a:lnTo>
                      <a:pt x="267" y="1817"/>
                    </a:lnTo>
                    <a:lnTo>
                      <a:pt x="268" y="1772"/>
                    </a:lnTo>
                    <a:lnTo>
                      <a:pt x="267" y="1730"/>
                    </a:lnTo>
                    <a:lnTo>
                      <a:pt x="262" y="1686"/>
                    </a:lnTo>
                    <a:lnTo>
                      <a:pt x="254" y="1641"/>
                    </a:lnTo>
                    <a:lnTo>
                      <a:pt x="240" y="1596"/>
                    </a:lnTo>
                    <a:lnTo>
                      <a:pt x="230" y="1559"/>
                    </a:lnTo>
                    <a:lnTo>
                      <a:pt x="223" y="1523"/>
                    </a:lnTo>
                    <a:lnTo>
                      <a:pt x="219" y="1489"/>
                    </a:lnTo>
                    <a:lnTo>
                      <a:pt x="214" y="1458"/>
                    </a:lnTo>
                    <a:lnTo>
                      <a:pt x="206" y="1430"/>
                    </a:lnTo>
                    <a:lnTo>
                      <a:pt x="193" y="1407"/>
                    </a:lnTo>
                    <a:lnTo>
                      <a:pt x="171" y="1388"/>
                    </a:lnTo>
                    <a:lnTo>
                      <a:pt x="140" y="1375"/>
                    </a:lnTo>
                    <a:lnTo>
                      <a:pt x="89" y="1354"/>
                    </a:lnTo>
                    <a:lnTo>
                      <a:pt x="50" y="1326"/>
                    </a:lnTo>
                    <a:lnTo>
                      <a:pt x="24" y="1293"/>
                    </a:lnTo>
                    <a:lnTo>
                      <a:pt x="7" y="1254"/>
                    </a:lnTo>
                    <a:lnTo>
                      <a:pt x="0" y="1213"/>
                    </a:lnTo>
                    <a:lnTo>
                      <a:pt x="0" y="1171"/>
                    </a:lnTo>
                    <a:lnTo>
                      <a:pt x="7" y="1129"/>
                    </a:lnTo>
                    <a:lnTo>
                      <a:pt x="18" y="1089"/>
                    </a:lnTo>
                    <a:lnTo>
                      <a:pt x="22" y="1084"/>
                    </a:lnTo>
                    <a:lnTo>
                      <a:pt x="27" y="1080"/>
                    </a:lnTo>
                    <a:lnTo>
                      <a:pt x="35" y="1074"/>
                    </a:lnTo>
                    <a:lnTo>
                      <a:pt x="47" y="1067"/>
                    </a:lnTo>
                    <a:lnTo>
                      <a:pt x="58" y="1061"/>
                    </a:lnTo>
                    <a:lnTo>
                      <a:pt x="72" y="1054"/>
                    </a:lnTo>
                    <a:lnTo>
                      <a:pt x="87" y="1047"/>
                    </a:lnTo>
                    <a:lnTo>
                      <a:pt x="102" y="1039"/>
                    </a:lnTo>
                    <a:lnTo>
                      <a:pt x="117" y="1032"/>
                    </a:lnTo>
                    <a:lnTo>
                      <a:pt x="133" y="1024"/>
                    </a:lnTo>
                    <a:lnTo>
                      <a:pt x="148" y="1016"/>
                    </a:lnTo>
                    <a:lnTo>
                      <a:pt x="162" y="1009"/>
                    </a:lnTo>
                    <a:lnTo>
                      <a:pt x="175" y="1001"/>
                    </a:lnTo>
                    <a:lnTo>
                      <a:pt x="186" y="993"/>
                    </a:lnTo>
                    <a:lnTo>
                      <a:pt x="197" y="985"/>
                    </a:lnTo>
                    <a:lnTo>
                      <a:pt x="204" y="9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2" name="Freeform 138"/>
              <p:cNvSpPr>
                <a:spLocks/>
              </p:cNvSpPr>
              <p:nvPr/>
            </p:nvSpPr>
            <p:spPr bwMode="auto">
              <a:xfrm>
                <a:off x="3812" y="2001"/>
                <a:ext cx="885" cy="996"/>
              </a:xfrm>
              <a:custGeom>
                <a:avLst/>
                <a:gdLst>
                  <a:gd name="T0" fmla="*/ 1683 w 1771"/>
                  <a:gd name="T1" fmla="*/ 949 h 1992"/>
                  <a:gd name="T2" fmla="*/ 1601 w 1771"/>
                  <a:gd name="T3" fmla="*/ 923 h 1992"/>
                  <a:gd name="T4" fmla="*/ 1570 w 1771"/>
                  <a:gd name="T5" fmla="*/ 916 h 1992"/>
                  <a:gd name="T6" fmla="*/ 1517 w 1771"/>
                  <a:gd name="T7" fmla="*/ 906 h 1992"/>
                  <a:gd name="T8" fmla="*/ 1462 w 1771"/>
                  <a:gd name="T9" fmla="*/ 889 h 1992"/>
                  <a:gd name="T10" fmla="*/ 1482 w 1771"/>
                  <a:gd name="T11" fmla="*/ 682 h 1992"/>
                  <a:gd name="T12" fmla="*/ 1473 w 1771"/>
                  <a:gd name="T13" fmla="*/ 346 h 1992"/>
                  <a:gd name="T14" fmla="*/ 1391 w 1771"/>
                  <a:gd name="T15" fmla="*/ 157 h 1992"/>
                  <a:gd name="T16" fmla="*/ 1304 w 1771"/>
                  <a:gd name="T17" fmla="*/ 81 h 1992"/>
                  <a:gd name="T18" fmla="*/ 1188 w 1771"/>
                  <a:gd name="T19" fmla="*/ 30 h 1992"/>
                  <a:gd name="T20" fmla="*/ 1094 w 1771"/>
                  <a:gd name="T21" fmla="*/ 5 h 1992"/>
                  <a:gd name="T22" fmla="*/ 1062 w 1771"/>
                  <a:gd name="T23" fmla="*/ 1 h 1992"/>
                  <a:gd name="T24" fmla="*/ 1054 w 1771"/>
                  <a:gd name="T25" fmla="*/ 1 h 1992"/>
                  <a:gd name="T26" fmla="*/ 982 w 1771"/>
                  <a:gd name="T27" fmla="*/ 12 h 1992"/>
                  <a:gd name="T28" fmla="*/ 907 w 1771"/>
                  <a:gd name="T29" fmla="*/ 30 h 1992"/>
                  <a:gd name="T30" fmla="*/ 824 w 1771"/>
                  <a:gd name="T31" fmla="*/ 42 h 1992"/>
                  <a:gd name="T32" fmla="*/ 787 w 1771"/>
                  <a:gd name="T33" fmla="*/ 43 h 1992"/>
                  <a:gd name="T34" fmla="*/ 749 w 1771"/>
                  <a:gd name="T35" fmla="*/ 35 h 1992"/>
                  <a:gd name="T36" fmla="*/ 711 w 1771"/>
                  <a:gd name="T37" fmla="*/ 35 h 1992"/>
                  <a:gd name="T38" fmla="*/ 462 w 1771"/>
                  <a:gd name="T39" fmla="*/ 101 h 1992"/>
                  <a:gd name="T40" fmla="*/ 300 w 1771"/>
                  <a:gd name="T41" fmla="*/ 147 h 1992"/>
                  <a:gd name="T42" fmla="*/ 149 w 1771"/>
                  <a:gd name="T43" fmla="*/ 202 h 1992"/>
                  <a:gd name="T44" fmla="*/ 46 w 1771"/>
                  <a:gd name="T45" fmla="*/ 263 h 1992"/>
                  <a:gd name="T46" fmla="*/ 14 w 1771"/>
                  <a:gd name="T47" fmla="*/ 364 h 1992"/>
                  <a:gd name="T48" fmla="*/ 19 w 1771"/>
                  <a:gd name="T49" fmla="*/ 518 h 1992"/>
                  <a:gd name="T50" fmla="*/ 61 w 1771"/>
                  <a:gd name="T51" fmla="*/ 639 h 1992"/>
                  <a:gd name="T52" fmla="*/ 109 w 1771"/>
                  <a:gd name="T53" fmla="*/ 734 h 1992"/>
                  <a:gd name="T54" fmla="*/ 179 w 1771"/>
                  <a:gd name="T55" fmla="*/ 871 h 1992"/>
                  <a:gd name="T56" fmla="*/ 204 w 1771"/>
                  <a:gd name="T57" fmla="*/ 958 h 1992"/>
                  <a:gd name="T58" fmla="*/ 167 w 1771"/>
                  <a:gd name="T59" fmla="*/ 979 h 1992"/>
                  <a:gd name="T60" fmla="*/ 113 w 1771"/>
                  <a:gd name="T61" fmla="*/ 1011 h 1992"/>
                  <a:gd name="T62" fmla="*/ 83 w 1771"/>
                  <a:gd name="T63" fmla="*/ 1032 h 1992"/>
                  <a:gd name="T64" fmla="*/ 51 w 1771"/>
                  <a:gd name="T65" fmla="*/ 1048 h 1992"/>
                  <a:gd name="T66" fmla="*/ 12 w 1771"/>
                  <a:gd name="T67" fmla="*/ 1086 h 1992"/>
                  <a:gd name="T68" fmla="*/ 3 w 1771"/>
                  <a:gd name="T69" fmla="*/ 1166 h 1992"/>
                  <a:gd name="T70" fmla="*/ 64 w 1771"/>
                  <a:gd name="T71" fmla="*/ 1279 h 1992"/>
                  <a:gd name="T72" fmla="*/ 166 w 1771"/>
                  <a:gd name="T73" fmla="*/ 1337 h 1992"/>
                  <a:gd name="T74" fmla="*/ 223 w 1771"/>
                  <a:gd name="T75" fmla="*/ 1432 h 1992"/>
                  <a:gd name="T76" fmla="*/ 248 w 1771"/>
                  <a:gd name="T77" fmla="*/ 1552 h 1992"/>
                  <a:gd name="T78" fmla="*/ 269 w 1771"/>
                  <a:gd name="T79" fmla="*/ 1763 h 1992"/>
                  <a:gd name="T80" fmla="*/ 270 w 1771"/>
                  <a:gd name="T81" fmla="*/ 1897 h 1992"/>
                  <a:gd name="T82" fmla="*/ 349 w 1771"/>
                  <a:gd name="T83" fmla="*/ 1917 h 1992"/>
                  <a:gd name="T84" fmla="*/ 424 w 1771"/>
                  <a:gd name="T85" fmla="*/ 1940 h 1992"/>
                  <a:gd name="T86" fmla="*/ 482 w 1771"/>
                  <a:gd name="T87" fmla="*/ 1957 h 1992"/>
                  <a:gd name="T88" fmla="*/ 542 w 1771"/>
                  <a:gd name="T89" fmla="*/ 1971 h 1992"/>
                  <a:gd name="T90" fmla="*/ 606 w 1771"/>
                  <a:gd name="T91" fmla="*/ 1980 h 1992"/>
                  <a:gd name="T92" fmla="*/ 751 w 1771"/>
                  <a:gd name="T93" fmla="*/ 1990 h 1992"/>
                  <a:gd name="T94" fmla="*/ 885 w 1771"/>
                  <a:gd name="T95" fmla="*/ 1992 h 1992"/>
                  <a:gd name="T96" fmla="*/ 1012 w 1771"/>
                  <a:gd name="T97" fmla="*/ 1986 h 1992"/>
                  <a:gd name="T98" fmla="*/ 1131 w 1771"/>
                  <a:gd name="T99" fmla="*/ 1972 h 1992"/>
                  <a:gd name="T100" fmla="*/ 1249 w 1771"/>
                  <a:gd name="T101" fmla="*/ 1950 h 1992"/>
                  <a:gd name="T102" fmla="*/ 1365 w 1771"/>
                  <a:gd name="T103" fmla="*/ 1921 h 1992"/>
                  <a:gd name="T104" fmla="*/ 1454 w 1771"/>
                  <a:gd name="T105" fmla="*/ 1889 h 1992"/>
                  <a:gd name="T106" fmla="*/ 1477 w 1771"/>
                  <a:gd name="T107" fmla="*/ 1864 h 1992"/>
                  <a:gd name="T108" fmla="*/ 1491 w 1771"/>
                  <a:gd name="T109" fmla="*/ 1756 h 1992"/>
                  <a:gd name="T110" fmla="*/ 1515 w 1771"/>
                  <a:gd name="T111" fmla="*/ 1614 h 1992"/>
                  <a:gd name="T112" fmla="*/ 1572 w 1771"/>
                  <a:gd name="T113" fmla="*/ 1491 h 1992"/>
                  <a:gd name="T114" fmla="*/ 1625 w 1771"/>
                  <a:gd name="T115" fmla="*/ 1427 h 1992"/>
                  <a:gd name="T116" fmla="*/ 1668 w 1771"/>
                  <a:gd name="T117" fmla="*/ 1384 h 1992"/>
                  <a:gd name="T118" fmla="*/ 1727 w 1771"/>
                  <a:gd name="T119" fmla="*/ 1311 h 1992"/>
                  <a:gd name="T120" fmla="*/ 1765 w 1771"/>
                  <a:gd name="T121" fmla="*/ 1094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1" h="1992">
                    <a:moveTo>
                      <a:pt x="1734" y="1006"/>
                    </a:moveTo>
                    <a:lnTo>
                      <a:pt x="1721" y="986"/>
                    </a:lnTo>
                    <a:lnTo>
                      <a:pt x="1710" y="971"/>
                    </a:lnTo>
                    <a:lnTo>
                      <a:pt x="1697" y="959"/>
                    </a:lnTo>
                    <a:lnTo>
                      <a:pt x="1683" y="949"/>
                    </a:lnTo>
                    <a:lnTo>
                      <a:pt x="1668" y="942"/>
                    </a:lnTo>
                    <a:lnTo>
                      <a:pt x="1651" y="935"/>
                    </a:lnTo>
                    <a:lnTo>
                      <a:pt x="1630" y="930"/>
                    </a:lnTo>
                    <a:lnTo>
                      <a:pt x="1607" y="924"/>
                    </a:lnTo>
                    <a:lnTo>
                      <a:pt x="1601" y="923"/>
                    </a:lnTo>
                    <a:lnTo>
                      <a:pt x="1596" y="921"/>
                    </a:lnTo>
                    <a:lnTo>
                      <a:pt x="1590" y="920"/>
                    </a:lnTo>
                    <a:lnTo>
                      <a:pt x="1583" y="918"/>
                    </a:lnTo>
                    <a:lnTo>
                      <a:pt x="1577" y="917"/>
                    </a:lnTo>
                    <a:lnTo>
                      <a:pt x="1570" y="916"/>
                    </a:lnTo>
                    <a:lnTo>
                      <a:pt x="1564" y="915"/>
                    </a:lnTo>
                    <a:lnTo>
                      <a:pt x="1558" y="913"/>
                    </a:lnTo>
                    <a:lnTo>
                      <a:pt x="1544" y="911"/>
                    </a:lnTo>
                    <a:lnTo>
                      <a:pt x="1531" y="909"/>
                    </a:lnTo>
                    <a:lnTo>
                      <a:pt x="1517" y="906"/>
                    </a:lnTo>
                    <a:lnTo>
                      <a:pt x="1505" y="903"/>
                    </a:lnTo>
                    <a:lnTo>
                      <a:pt x="1493" y="901"/>
                    </a:lnTo>
                    <a:lnTo>
                      <a:pt x="1482" y="897"/>
                    </a:lnTo>
                    <a:lnTo>
                      <a:pt x="1471" y="894"/>
                    </a:lnTo>
                    <a:lnTo>
                      <a:pt x="1462" y="889"/>
                    </a:lnTo>
                    <a:lnTo>
                      <a:pt x="1464" y="855"/>
                    </a:lnTo>
                    <a:lnTo>
                      <a:pt x="1468" y="820"/>
                    </a:lnTo>
                    <a:lnTo>
                      <a:pt x="1471" y="785"/>
                    </a:lnTo>
                    <a:lnTo>
                      <a:pt x="1475" y="751"/>
                    </a:lnTo>
                    <a:lnTo>
                      <a:pt x="1482" y="682"/>
                    </a:lnTo>
                    <a:lnTo>
                      <a:pt x="1487" y="614"/>
                    </a:lnTo>
                    <a:lnTo>
                      <a:pt x="1491" y="546"/>
                    </a:lnTo>
                    <a:lnTo>
                      <a:pt x="1491" y="479"/>
                    </a:lnTo>
                    <a:lnTo>
                      <a:pt x="1485" y="412"/>
                    </a:lnTo>
                    <a:lnTo>
                      <a:pt x="1473" y="346"/>
                    </a:lnTo>
                    <a:lnTo>
                      <a:pt x="1455" y="281"/>
                    </a:lnTo>
                    <a:lnTo>
                      <a:pt x="1427" y="215"/>
                    </a:lnTo>
                    <a:lnTo>
                      <a:pt x="1417" y="195"/>
                    </a:lnTo>
                    <a:lnTo>
                      <a:pt x="1404" y="176"/>
                    </a:lnTo>
                    <a:lnTo>
                      <a:pt x="1391" y="157"/>
                    </a:lnTo>
                    <a:lnTo>
                      <a:pt x="1377" y="140"/>
                    </a:lnTo>
                    <a:lnTo>
                      <a:pt x="1361" y="124"/>
                    </a:lnTo>
                    <a:lnTo>
                      <a:pt x="1342" y="109"/>
                    </a:lnTo>
                    <a:lnTo>
                      <a:pt x="1324" y="94"/>
                    </a:lnTo>
                    <a:lnTo>
                      <a:pt x="1304" y="81"/>
                    </a:lnTo>
                    <a:lnTo>
                      <a:pt x="1283" y="69"/>
                    </a:lnTo>
                    <a:lnTo>
                      <a:pt x="1260" y="57"/>
                    </a:lnTo>
                    <a:lnTo>
                      <a:pt x="1237" y="47"/>
                    </a:lnTo>
                    <a:lnTo>
                      <a:pt x="1213" y="38"/>
                    </a:lnTo>
                    <a:lnTo>
                      <a:pt x="1188" y="30"/>
                    </a:lnTo>
                    <a:lnTo>
                      <a:pt x="1162" y="24"/>
                    </a:lnTo>
                    <a:lnTo>
                      <a:pt x="1135" y="18"/>
                    </a:lnTo>
                    <a:lnTo>
                      <a:pt x="1107" y="13"/>
                    </a:lnTo>
                    <a:lnTo>
                      <a:pt x="1101" y="9"/>
                    </a:lnTo>
                    <a:lnTo>
                      <a:pt x="1094" y="5"/>
                    </a:lnTo>
                    <a:lnTo>
                      <a:pt x="1088" y="3"/>
                    </a:lnTo>
                    <a:lnTo>
                      <a:pt x="1081" y="1"/>
                    </a:lnTo>
                    <a:lnTo>
                      <a:pt x="1074" y="1"/>
                    </a:lnTo>
                    <a:lnTo>
                      <a:pt x="1068" y="0"/>
                    </a:lnTo>
                    <a:lnTo>
                      <a:pt x="1062" y="1"/>
                    </a:lnTo>
                    <a:lnTo>
                      <a:pt x="1058" y="1"/>
                    </a:lnTo>
                    <a:lnTo>
                      <a:pt x="1056" y="1"/>
                    </a:lnTo>
                    <a:lnTo>
                      <a:pt x="1056" y="1"/>
                    </a:lnTo>
                    <a:lnTo>
                      <a:pt x="1055" y="1"/>
                    </a:lnTo>
                    <a:lnTo>
                      <a:pt x="1054" y="1"/>
                    </a:lnTo>
                    <a:lnTo>
                      <a:pt x="1039" y="2"/>
                    </a:lnTo>
                    <a:lnTo>
                      <a:pt x="1024" y="4"/>
                    </a:lnTo>
                    <a:lnTo>
                      <a:pt x="1010" y="7"/>
                    </a:lnTo>
                    <a:lnTo>
                      <a:pt x="997" y="9"/>
                    </a:lnTo>
                    <a:lnTo>
                      <a:pt x="982" y="12"/>
                    </a:lnTo>
                    <a:lnTo>
                      <a:pt x="968" y="16"/>
                    </a:lnTo>
                    <a:lnTo>
                      <a:pt x="955" y="18"/>
                    </a:lnTo>
                    <a:lnTo>
                      <a:pt x="941" y="21"/>
                    </a:lnTo>
                    <a:lnTo>
                      <a:pt x="924" y="26"/>
                    </a:lnTo>
                    <a:lnTo>
                      <a:pt x="907" y="30"/>
                    </a:lnTo>
                    <a:lnTo>
                      <a:pt x="891" y="33"/>
                    </a:lnTo>
                    <a:lnTo>
                      <a:pt x="874" y="36"/>
                    </a:lnTo>
                    <a:lnTo>
                      <a:pt x="857" y="39"/>
                    </a:lnTo>
                    <a:lnTo>
                      <a:pt x="841" y="41"/>
                    </a:lnTo>
                    <a:lnTo>
                      <a:pt x="824" y="42"/>
                    </a:lnTo>
                    <a:lnTo>
                      <a:pt x="807" y="42"/>
                    </a:lnTo>
                    <a:lnTo>
                      <a:pt x="803" y="42"/>
                    </a:lnTo>
                    <a:lnTo>
                      <a:pt x="801" y="43"/>
                    </a:lnTo>
                    <a:lnTo>
                      <a:pt x="795" y="45"/>
                    </a:lnTo>
                    <a:lnTo>
                      <a:pt x="787" y="43"/>
                    </a:lnTo>
                    <a:lnTo>
                      <a:pt x="779" y="42"/>
                    </a:lnTo>
                    <a:lnTo>
                      <a:pt x="771" y="40"/>
                    </a:lnTo>
                    <a:lnTo>
                      <a:pt x="764" y="39"/>
                    </a:lnTo>
                    <a:lnTo>
                      <a:pt x="757" y="36"/>
                    </a:lnTo>
                    <a:lnTo>
                      <a:pt x="749" y="35"/>
                    </a:lnTo>
                    <a:lnTo>
                      <a:pt x="742" y="34"/>
                    </a:lnTo>
                    <a:lnTo>
                      <a:pt x="734" y="33"/>
                    </a:lnTo>
                    <a:lnTo>
                      <a:pt x="726" y="33"/>
                    </a:lnTo>
                    <a:lnTo>
                      <a:pt x="719" y="34"/>
                    </a:lnTo>
                    <a:lnTo>
                      <a:pt x="711" y="35"/>
                    </a:lnTo>
                    <a:lnTo>
                      <a:pt x="598" y="65"/>
                    </a:lnTo>
                    <a:lnTo>
                      <a:pt x="563" y="75"/>
                    </a:lnTo>
                    <a:lnTo>
                      <a:pt x="529" y="83"/>
                    </a:lnTo>
                    <a:lnTo>
                      <a:pt x="496" y="92"/>
                    </a:lnTo>
                    <a:lnTo>
                      <a:pt x="462" y="101"/>
                    </a:lnTo>
                    <a:lnTo>
                      <a:pt x="429" y="109"/>
                    </a:lnTo>
                    <a:lnTo>
                      <a:pt x="396" y="118"/>
                    </a:lnTo>
                    <a:lnTo>
                      <a:pt x="364" y="128"/>
                    </a:lnTo>
                    <a:lnTo>
                      <a:pt x="332" y="138"/>
                    </a:lnTo>
                    <a:lnTo>
                      <a:pt x="300" y="147"/>
                    </a:lnTo>
                    <a:lnTo>
                      <a:pt x="269" y="157"/>
                    </a:lnTo>
                    <a:lnTo>
                      <a:pt x="239" y="168"/>
                    </a:lnTo>
                    <a:lnTo>
                      <a:pt x="209" y="179"/>
                    </a:lnTo>
                    <a:lnTo>
                      <a:pt x="179" y="190"/>
                    </a:lnTo>
                    <a:lnTo>
                      <a:pt x="149" y="202"/>
                    </a:lnTo>
                    <a:lnTo>
                      <a:pt x="120" y="215"/>
                    </a:lnTo>
                    <a:lnTo>
                      <a:pt x="92" y="228"/>
                    </a:lnTo>
                    <a:lnTo>
                      <a:pt x="74" y="237"/>
                    </a:lnTo>
                    <a:lnTo>
                      <a:pt x="59" y="249"/>
                    </a:lnTo>
                    <a:lnTo>
                      <a:pt x="46" y="263"/>
                    </a:lnTo>
                    <a:lnTo>
                      <a:pt x="36" y="281"/>
                    </a:lnTo>
                    <a:lnTo>
                      <a:pt x="28" y="299"/>
                    </a:lnTo>
                    <a:lnTo>
                      <a:pt x="22" y="320"/>
                    </a:lnTo>
                    <a:lnTo>
                      <a:pt x="18" y="342"/>
                    </a:lnTo>
                    <a:lnTo>
                      <a:pt x="14" y="364"/>
                    </a:lnTo>
                    <a:lnTo>
                      <a:pt x="8" y="396"/>
                    </a:lnTo>
                    <a:lnTo>
                      <a:pt x="6" y="428"/>
                    </a:lnTo>
                    <a:lnTo>
                      <a:pt x="7" y="458"/>
                    </a:lnTo>
                    <a:lnTo>
                      <a:pt x="12" y="489"/>
                    </a:lnTo>
                    <a:lnTo>
                      <a:pt x="19" y="518"/>
                    </a:lnTo>
                    <a:lnTo>
                      <a:pt x="27" y="548"/>
                    </a:lnTo>
                    <a:lnTo>
                      <a:pt x="37" y="578"/>
                    </a:lnTo>
                    <a:lnTo>
                      <a:pt x="49" y="608"/>
                    </a:lnTo>
                    <a:lnTo>
                      <a:pt x="54" y="623"/>
                    </a:lnTo>
                    <a:lnTo>
                      <a:pt x="61" y="639"/>
                    </a:lnTo>
                    <a:lnTo>
                      <a:pt x="69" y="656"/>
                    </a:lnTo>
                    <a:lnTo>
                      <a:pt x="79" y="674"/>
                    </a:lnTo>
                    <a:lnTo>
                      <a:pt x="88" y="693"/>
                    </a:lnTo>
                    <a:lnTo>
                      <a:pt x="98" y="713"/>
                    </a:lnTo>
                    <a:lnTo>
                      <a:pt x="109" y="734"/>
                    </a:lnTo>
                    <a:lnTo>
                      <a:pt x="120" y="754"/>
                    </a:lnTo>
                    <a:lnTo>
                      <a:pt x="134" y="781"/>
                    </a:lnTo>
                    <a:lnTo>
                      <a:pt x="149" y="811"/>
                    </a:lnTo>
                    <a:lnTo>
                      <a:pt x="165" y="841"/>
                    </a:lnTo>
                    <a:lnTo>
                      <a:pt x="179" y="871"/>
                    </a:lnTo>
                    <a:lnTo>
                      <a:pt x="191" y="898"/>
                    </a:lnTo>
                    <a:lnTo>
                      <a:pt x="201" y="924"/>
                    </a:lnTo>
                    <a:lnTo>
                      <a:pt x="206" y="943"/>
                    </a:lnTo>
                    <a:lnTo>
                      <a:pt x="208" y="956"/>
                    </a:lnTo>
                    <a:lnTo>
                      <a:pt x="204" y="958"/>
                    </a:lnTo>
                    <a:lnTo>
                      <a:pt x="200" y="961"/>
                    </a:lnTo>
                    <a:lnTo>
                      <a:pt x="195" y="964"/>
                    </a:lnTo>
                    <a:lnTo>
                      <a:pt x="189" y="966"/>
                    </a:lnTo>
                    <a:lnTo>
                      <a:pt x="179" y="972"/>
                    </a:lnTo>
                    <a:lnTo>
                      <a:pt x="167" y="979"/>
                    </a:lnTo>
                    <a:lnTo>
                      <a:pt x="156" y="985"/>
                    </a:lnTo>
                    <a:lnTo>
                      <a:pt x="144" y="992"/>
                    </a:lnTo>
                    <a:lnTo>
                      <a:pt x="133" y="999"/>
                    </a:lnTo>
                    <a:lnTo>
                      <a:pt x="122" y="1004"/>
                    </a:lnTo>
                    <a:lnTo>
                      <a:pt x="113" y="1011"/>
                    </a:lnTo>
                    <a:lnTo>
                      <a:pt x="106" y="1017"/>
                    </a:lnTo>
                    <a:lnTo>
                      <a:pt x="100" y="1021"/>
                    </a:lnTo>
                    <a:lnTo>
                      <a:pt x="95" y="1025"/>
                    </a:lnTo>
                    <a:lnTo>
                      <a:pt x="89" y="1029"/>
                    </a:lnTo>
                    <a:lnTo>
                      <a:pt x="83" y="1032"/>
                    </a:lnTo>
                    <a:lnTo>
                      <a:pt x="77" y="1034"/>
                    </a:lnTo>
                    <a:lnTo>
                      <a:pt x="72" y="1038"/>
                    </a:lnTo>
                    <a:lnTo>
                      <a:pt x="66" y="1041"/>
                    </a:lnTo>
                    <a:lnTo>
                      <a:pt x="60" y="1044"/>
                    </a:lnTo>
                    <a:lnTo>
                      <a:pt x="51" y="1048"/>
                    </a:lnTo>
                    <a:lnTo>
                      <a:pt x="42" y="1052"/>
                    </a:lnTo>
                    <a:lnTo>
                      <a:pt x="35" y="1056"/>
                    </a:lnTo>
                    <a:lnTo>
                      <a:pt x="30" y="1061"/>
                    </a:lnTo>
                    <a:lnTo>
                      <a:pt x="20" y="1072"/>
                    </a:lnTo>
                    <a:lnTo>
                      <a:pt x="12" y="1086"/>
                    </a:lnTo>
                    <a:lnTo>
                      <a:pt x="6" y="1100"/>
                    </a:lnTo>
                    <a:lnTo>
                      <a:pt x="1" y="1115"/>
                    </a:lnTo>
                    <a:lnTo>
                      <a:pt x="0" y="1131"/>
                    </a:lnTo>
                    <a:lnTo>
                      <a:pt x="0" y="1148"/>
                    </a:lnTo>
                    <a:lnTo>
                      <a:pt x="3" y="1166"/>
                    </a:lnTo>
                    <a:lnTo>
                      <a:pt x="7" y="1184"/>
                    </a:lnTo>
                    <a:lnTo>
                      <a:pt x="18" y="1210"/>
                    </a:lnTo>
                    <a:lnTo>
                      <a:pt x="30" y="1235"/>
                    </a:lnTo>
                    <a:lnTo>
                      <a:pt x="46" y="1258"/>
                    </a:lnTo>
                    <a:lnTo>
                      <a:pt x="64" y="1279"/>
                    </a:lnTo>
                    <a:lnTo>
                      <a:pt x="83" y="1297"/>
                    </a:lnTo>
                    <a:lnTo>
                      <a:pt x="103" y="1312"/>
                    </a:lnTo>
                    <a:lnTo>
                      <a:pt x="123" y="1324"/>
                    </a:lnTo>
                    <a:lnTo>
                      <a:pt x="144" y="1331"/>
                    </a:lnTo>
                    <a:lnTo>
                      <a:pt x="166" y="1337"/>
                    </a:lnTo>
                    <a:lnTo>
                      <a:pt x="183" y="1350"/>
                    </a:lnTo>
                    <a:lnTo>
                      <a:pt x="197" y="1366"/>
                    </a:lnTo>
                    <a:lnTo>
                      <a:pt x="208" y="1386"/>
                    </a:lnTo>
                    <a:lnTo>
                      <a:pt x="217" y="1408"/>
                    </a:lnTo>
                    <a:lnTo>
                      <a:pt x="223" y="1432"/>
                    </a:lnTo>
                    <a:lnTo>
                      <a:pt x="228" y="1458"/>
                    </a:lnTo>
                    <a:lnTo>
                      <a:pt x="234" y="1486"/>
                    </a:lnTo>
                    <a:lnTo>
                      <a:pt x="238" y="1508"/>
                    </a:lnTo>
                    <a:lnTo>
                      <a:pt x="242" y="1530"/>
                    </a:lnTo>
                    <a:lnTo>
                      <a:pt x="248" y="1552"/>
                    </a:lnTo>
                    <a:lnTo>
                      <a:pt x="254" y="1573"/>
                    </a:lnTo>
                    <a:lnTo>
                      <a:pt x="264" y="1627"/>
                    </a:lnTo>
                    <a:lnTo>
                      <a:pt x="270" y="1674"/>
                    </a:lnTo>
                    <a:lnTo>
                      <a:pt x="270" y="1718"/>
                    </a:lnTo>
                    <a:lnTo>
                      <a:pt x="269" y="1763"/>
                    </a:lnTo>
                    <a:lnTo>
                      <a:pt x="267" y="1790"/>
                    </a:lnTo>
                    <a:lnTo>
                      <a:pt x="267" y="1820"/>
                    </a:lnTo>
                    <a:lnTo>
                      <a:pt x="267" y="1851"/>
                    </a:lnTo>
                    <a:lnTo>
                      <a:pt x="269" y="1886"/>
                    </a:lnTo>
                    <a:lnTo>
                      <a:pt x="270" y="1897"/>
                    </a:lnTo>
                    <a:lnTo>
                      <a:pt x="281" y="1901"/>
                    </a:lnTo>
                    <a:lnTo>
                      <a:pt x="299" y="1904"/>
                    </a:lnTo>
                    <a:lnTo>
                      <a:pt x="316" y="1909"/>
                    </a:lnTo>
                    <a:lnTo>
                      <a:pt x="333" y="1912"/>
                    </a:lnTo>
                    <a:lnTo>
                      <a:pt x="349" y="1917"/>
                    </a:lnTo>
                    <a:lnTo>
                      <a:pt x="365" y="1922"/>
                    </a:lnTo>
                    <a:lnTo>
                      <a:pt x="381" y="1927"/>
                    </a:lnTo>
                    <a:lnTo>
                      <a:pt x="396" y="1932"/>
                    </a:lnTo>
                    <a:lnTo>
                      <a:pt x="413" y="1937"/>
                    </a:lnTo>
                    <a:lnTo>
                      <a:pt x="424" y="1940"/>
                    </a:lnTo>
                    <a:lnTo>
                      <a:pt x="436" y="1944"/>
                    </a:lnTo>
                    <a:lnTo>
                      <a:pt x="447" y="1947"/>
                    </a:lnTo>
                    <a:lnTo>
                      <a:pt x="459" y="1950"/>
                    </a:lnTo>
                    <a:lnTo>
                      <a:pt x="470" y="1954"/>
                    </a:lnTo>
                    <a:lnTo>
                      <a:pt x="482" y="1957"/>
                    </a:lnTo>
                    <a:lnTo>
                      <a:pt x="493" y="1961"/>
                    </a:lnTo>
                    <a:lnTo>
                      <a:pt x="506" y="1963"/>
                    </a:lnTo>
                    <a:lnTo>
                      <a:pt x="517" y="1967"/>
                    </a:lnTo>
                    <a:lnTo>
                      <a:pt x="529" y="1969"/>
                    </a:lnTo>
                    <a:lnTo>
                      <a:pt x="542" y="1971"/>
                    </a:lnTo>
                    <a:lnTo>
                      <a:pt x="554" y="1974"/>
                    </a:lnTo>
                    <a:lnTo>
                      <a:pt x="567" y="1976"/>
                    </a:lnTo>
                    <a:lnTo>
                      <a:pt x="580" y="1978"/>
                    </a:lnTo>
                    <a:lnTo>
                      <a:pt x="592" y="1979"/>
                    </a:lnTo>
                    <a:lnTo>
                      <a:pt x="606" y="1980"/>
                    </a:lnTo>
                    <a:lnTo>
                      <a:pt x="636" y="1983"/>
                    </a:lnTo>
                    <a:lnTo>
                      <a:pt x="665" y="1985"/>
                    </a:lnTo>
                    <a:lnTo>
                      <a:pt x="695" y="1987"/>
                    </a:lnTo>
                    <a:lnTo>
                      <a:pt x="722" y="1989"/>
                    </a:lnTo>
                    <a:lnTo>
                      <a:pt x="751" y="1990"/>
                    </a:lnTo>
                    <a:lnTo>
                      <a:pt x="779" y="1991"/>
                    </a:lnTo>
                    <a:lnTo>
                      <a:pt x="805" y="1991"/>
                    </a:lnTo>
                    <a:lnTo>
                      <a:pt x="832" y="1992"/>
                    </a:lnTo>
                    <a:lnTo>
                      <a:pt x="858" y="1992"/>
                    </a:lnTo>
                    <a:lnTo>
                      <a:pt x="885" y="1992"/>
                    </a:lnTo>
                    <a:lnTo>
                      <a:pt x="910" y="1991"/>
                    </a:lnTo>
                    <a:lnTo>
                      <a:pt x="937" y="1990"/>
                    </a:lnTo>
                    <a:lnTo>
                      <a:pt x="962" y="1989"/>
                    </a:lnTo>
                    <a:lnTo>
                      <a:pt x="986" y="1987"/>
                    </a:lnTo>
                    <a:lnTo>
                      <a:pt x="1012" y="1986"/>
                    </a:lnTo>
                    <a:lnTo>
                      <a:pt x="1036" y="1984"/>
                    </a:lnTo>
                    <a:lnTo>
                      <a:pt x="1060" y="1982"/>
                    </a:lnTo>
                    <a:lnTo>
                      <a:pt x="1084" y="1978"/>
                    </a:lnTo>
                    <a:lnTo>
                      <a:pt x="1108" y="1976"/>
                    </a:lnTo>
                    <a:lnTo>
                      <a:pt x="1131" y="1972"/>
                    </a:lnTo>
                    <a:lnTo>
                      <a:pt x="1156" y="1968"/>
                    </a:lnTo>
                    <a:lnTo>
                      <a:pt x="1179" y="1964"/>
                    </a:lnTo>
                    <a:lnTo>
                      <a:pt x="1203" y="1960"/>
                    </a:lnTo>
                    <a:lnTo>
                      <a:pt x="1226" y="1955"/>
                    </a:lnTo>
                    <a:lnTo>
                      <a:pt x="1249" y="1950"/>
                    </a:lnTo>
                    <a:lnTo>
                      <a:pt x="1272" y="1945"/>
                    </a:lnTo>
                    <a:lnTo>
                      <a:pt x="1296" y="1939"/>
                    </a:lnTo>
                    <a:lnTo>
                      <a:pt x="1319" y="1933"/>
                    </a:lnTo>
                    <a:lnTo>
                      <a:pt x="1342" y="1926"/>
                    </a:lnTo>
                    <a:lnTo>
                      <a:pt x="1365" y="1921"/>
                    </a:lnTo>
                    <a:lnTo>
                      <a:pt x="1389" y="1912"/>
                    </a:lnTo>
                    <a:lnTo>
                      <a:pt x="1412" y="1906"/>
                    </a:lnTo>
                    <a:lnTo>
                      <a:pt x="1429" y="1900"/>
                    </a:lnTo>
                    <a:lnTo>
                      <a:pt x="1442" y="1894"/>
                    </a:lnTo>
                    <a:lnTo>
                      <a:pt x="1454" y="1889"/>
                    </a:lnTo>
                    <a:lnTo>
                      <a:pt x="1463" y="1885"/>
                    </a:lnTo>
                    <a:lnTo>
                      <a:pt x="1469" y="1880"/>
                    </a:lnTo>
                    <a:lnTo>
                      <a:pt x="1473" y="1876"/>
                    </a:lnTo>
                    <a:lnTo>
                      <a:pt x="1476" y="1870"/>
                    </a:lnTo>
                    <a:lnTo>
                      <a:pt x="1477" y="1864"/>
                    </a:lnTo>
                    <a:lnTo>
                      <a:pt x="1477" y="1866"/>
                    </a:lnTo>
                    <a:lnTo>
                      <a:pt x="1482" y="1836"/>
                    </a:lnTo>
                    <a:lnTo>
                      <a:pt x="1485" y="1809"/>
                    </a:lnTo>
                    <a:lnTo>
                      <a:pt x="1488" y="1782"/>
                    </a:lnTo>
                    <a:lnTo>
                      <a:pt x="1491" y="1756"/>
                    </a:lnTo>
                    <a:lnTo>
                      <a:pt x="1494" y="1727"/>
                    </a:lnTo>
                    <a:lnTo>
                      <a:pt x="1498" y="1698"/>
                    </a:lnTo>
                    <a:lnTo>
                      <a:pt x="1501" y="1670"/>
                    </a:lnTo>
                    <a:lnTo>
                      <a:pt x="1507" y="1643"/>
                    </a:lnTo>
                    <a:lnTo>
                      <a:pt x="1515" y="1614"/>
                    </a:lnTo>
                    <a:lnTo>
                      <a:pt x="1525" y="1585"/>
                    </a:lnTo>
                    <a:lnTo>
                      <a:pt x="1538" y="1554"/>
                    </a:lnTo>
                    <a:lnTo>
                      <a:pt x="1554" y="1523"/>
                    </a:lnTo>
                    <a:lnTo>
                      <a:pt x="1563" y="1506"/>
                    </a:lnTo>
                    <a:lnTo>
                      <a:pt x="1572" y="1491"/>
                    </a:lnTo>
                    <a:lnTo>
                      <a:pt x="1582" y="1477"/>
                    </a:lnTo>
                    <a:lnTo>
                      <a:pt x="1592" y="1464"/>
                    </a:lnTo>
                    <a:lnTo>
                      <a:pt x="1602" y="1452"/>
                    </a:lnTo>
                    <a:lnTo>
                      <a:pt x="1614" y="1440"/>
                    </a:lnTo>
                    <a:lnTo>
                      <a:pt x="1625" y="1427"/>
                    </a:lnTo>
                    <a:lnTo>
                      <a:pt x="1637" y="1416"/>
                    </a:lnTo>
                    <a:lnTo>
                      <a:pt x="1645" y="1408"/>
                    </a:lnTo>
                    <a:lnTo>
                      <a:pt x="1653" y="1400"/>
                    </a:lnTo>
                    <a:lnTo>
                      <a:pt x="1660" y="1392"/>
                    </a:lnTo>
                    <a:lnTo>
                      <a:pt x="1668" y="1384"/>
                    </a:lnTo>
                    <a:lnTo>
                      <a:pt x="1676" y="1374"/>
                    </a:lnTo>
                    <a:lnTo>
                      <a:pt x="1684" y="1365"/>
                    </a:lnTo>
                    <a:lnTo>
                      <a:pt x="1692" y="1356"/>
                    </a:lnTo>
                    <a:lnTo>
                      <a:pt x="1700" y="1346"/>
                    </a:lnTo>
                    <a:lnTo>
                      <a:pt x="1727" y="1311"/>
                    </a:lnTo>
                    <a:lnTo>
                      <a:pt x="1748" y="1272"/>
                    </a:lnTo>
                    <a:lnTo>
                      <a:pt x="1761" y="1229"/>
                    </a:lnTo>
                    <a:lnTo>
                      <a:pt x="1769" y="1185"/>
                    </a:lnTo>
                    <a:lnTo>
                      <a:pt x="1771" y="1139"/>
                    </a:lnTo>
                    <a:lnTo>
                      <a:pt x="1765" y="1094"/>
                    </a:lnTo>
                    <a:lnTo>
                      <a:pt x="1753" y="1049"/>
                    </a:lnTo>
                    <a:lnTo>
                      <a:pt x="1734" y="1006"/>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3" name="Freeform 139"/>
              <p:cNvSpPr>
                <a:spLocks/>
              </p:cNvSpPr>
              <p:nvPr/>
            </p:nvSpPr>
            <p:spPr bwMode="auto">
              <a:xfrm>
                <a:off x="3964" y="2877"/>
                <a:ext cx="192" cy="109"/>
              </a:xfrm>
              <a:custGeom>
                <a:avLst/>
                <a:gdLst>
                  <a:gd name="T0" fmla="*/ 53 w 385"/>
                  <a:gd name="T1" fmla="*/ 39 h 218"/>
                  <a:gd name="T2" fmla="*/ 38 w 385"/>
                  <a:gd name="T3" fmla="*/ 53 h 218"/>
                  <a:gd name="T4" fmla="*/ 27 w 385"/>
                  <a:gd name="T5" fmla="*/ 68 h 218"/>
                  <a:gd name="T6" fmla="*/ 16 w 385"/>
                  <a:gd name="T7" fmla="*/ 84 h 218"/>
                  <a:gd name="T8" fmla="*/ 6 w 385"/>
                  <a:gd name="T9" fmla="*/ 104 h 218"/>
                  <a:gd name="T10" fmla="*/ 3 w 385"/>
                  <a:gd name="T11" fmla="*/ 119 h 218"/>
                  <a:gd name="T12" fmla="*/ 1 w 385"/>
                  <a:gd name="T13" fmla="*/ 139 h 218"/>
                  <a:gd name="T14" fmla="*/ 12 w 385"/>
                  <a:gd name="T15" fmla="*/ 157 h 218"/>
                  <a:gd name="T16" fmla="*/ 30 w 385"/>
                  <a:gd name="T17" fmla="*/ 178 h 218"/>
                  <a:gd name="T18" fmla="*/ 56 w 385"/>
                  <a:gd name="T19" fmla="*/ 188 h 218"/>
                  <a:gd name="T20" fmla="*/ 88 w 385"/>
                  <a:gd name="T21" fmla="*/ 173 h 218"/>
                  <a:gd name="T22" fmla="*/ 119 w 385"/>
                  <a:gd name="T23" fmla="*/ 143 h 218"/>
                  <a:gd name="T24" fmla="*/ 149 w 385"/>
                  <a:gd name="T25" fmla="*/ 110 h 218"/>
                  <a:gd name="T26" fmla="*/ 180 w 385"/>
                  <a:gd name="T27" fmla="*/ 77 h 218"/>
                  <a:gd name="T28" fmla="*/ 204 w 385"/>
                  <a:gd name="T29" fmla="*/ 61 h 218"/>
                  <a:gd name="T30" fmla="*/ 218 w 385"/>
                  <a:gd name="T31" fmla="*/ 60 h 218"/>
                  <a:gd name="T32" fmla="*/ 234 w 385"/>
                  <a:gd name="T33" fmla="*/ 61 h 218"/>
                  <a:gd name="T34" fmla="*/ 251 w 385"/>
                  <a:gd name="T35" fmla="*/ 64 h 218"/>
                  <a:gd name="T36" fmla="*/ 254 w 385"/>
                  <a:gd name="T37" fmla="*/ 75 h 218"/>
                  <a:gd name="T38" fmla="*/ 238 w 385"/>
                  <a:gd name="T39" fmla="*/ 95 h 218"/>
                  <a:gd name="T40" fmla="*/ 220 w 385"/>
                  <a:gd name="T41" fmla="*/ 111 h 218"/>
                  <a:gd name="T42" fmla="*/ 204 w 385"/>
                  <a:gd name="T43" fmla="*/ 127 h 218"/>
                  <a:gd name="T44" fmla="*/ 190 w 385"/>
                  <a:gd name="T45" fmla="*/ 156 h 218"/>
                  <a:gd name="T46" fmla="*/ 182 w 385"/>
                  <a:gd name="T47" fmla="*/ 195 h 218"/>
                  <a:gd name="T48" fmla="*/ 196 w 385"/>
                  <a:gd name="T49" fmla="*/ 212 h 218"/>
                  <a:gd name="T50" fmla="*/ 216 w 385"/>
                  <a:gd name="T51" fmla="*/ 218 h 218"/>
                  <a:gd name="T52" fmla="*/ 239 w 385"/>
                  <a:gd name="T53" fmla="*/ 218 h 218"/>
                  <a:gd name="T54" fmla="*/ 264 w 385"/>
                  <a:gd name="T55" fmla="*/ 212 h 218"/>
                  <a:gd name="T56" fmla="*/ 294 w 385"/>
                  <a:gd name="T57" fmla="*/ 197 h 218"/>
                  <a:gd name="T58" fmla="*/ 324 w 385"/>
                  <a:gd name="T59" fmla="*/ 172 h 218"/>
                  <a:gd name="T60" fmla="*/ 348 w 385"/>
                  <a:gd name="T61" fmla="*/ 142 h 218"/>
                  <a:gd name="T62" fmla="*/ 370 w 385"/>
                  <a:gd name="T63" fmla="*/ 111 h 218"/>
                  <a:gd name="T64" fmla="*/ 385 w 385"/>
                  <a:gd name="T65" fmla="*/ 80 h 218"/>
                  <a:gd name="T66" fmla="*/ 376 w 385"/>
                  <a:gd name="T67" fmla="*/ 52 h 218"/>
                  <a:gd name="T68" fmla="*/ 349 w 385"/>
                  <a:gd name="T69" fmla="*/ 33 h 218"/>
                  <a:gd name="T70" fmla="*/ 316 w 385"/>
                  <a:gd name="T71" fmla="*/ 20 h 218"/>
                  <a:gd name="T72" fmla="*/ 285 w 385"/>
                  <a:gd name="T73" fmla="*/ 13 h 218"/>
                  <a:gd name="T74" fmla="*/ 255 w 385"/>
                  <a:gd name="T75" fmla="*/ 8 h 218"/>
                  <a:gd name="T76" fmla="*/ 224 w 385"/>
                  <a:gd name="T77" fmla="*/ 4 h 218"/>
                  <a:gd name="T78" fmla="*/ 194 w 385"/>
                  <a:gd name="T79" fmla="*/ 1 h 218"/>
                  <a:gd name="T80" fmla="*/ 163 w 385"/>
                  <a:gd name="T81" fmla="*/ 1 h 218"/>
                  <a:gd name="T82" fmla="*/ 133 w 385"/>
                  <a:gd name="T83" fmla="*/ 5 h 218"/>
                  <a:gd name="T84" fmla="*/ 104 w 385"/>
                  <a:gd name="T85" fmla="*/ 12 h 218"/>
                  <a:gd name="T86" fmla="*/ 76 w 385"/>
                  <a:gd name="T87"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5" h="218">
                    <a:moveTo>
                      <a:pt x="63" y="33"/>
                    </a:moveTo>
                    <a:lnTo>
                      <a:pt x="53" y="39"/>
                    </a:lnTo>
                    <a:lnTo>
                      <a:pt x="45" y="46"/>
                    </a:lnTo>
                    <a:lnTo>
                      <a:pt x="38" y="53"/>
                    </a:lnTo>
                    <a:lnTo>
                      <a:pt x="33" y="60"/>
                    </a:lnTo>
                    <a:lnTo>
                      <a:pt x="27" y="68"/>
                    </a:lnTo>
                    <a:lnTo>
                      <a:pt x="21" y="76"/>
                    </a:lnTo>
                    <a:lnTo>
                      <a:pt x="16" y="84"/>
                    </a:lnTo>
                    <a:lnTo>
                      <a:pt x="11" y="94"/>
                    </a:lnTo>
                    <a:lnTo>
                      <a:pt x="6" y="104"/>
                    </a:lnTo>
                    <a:lnTo>
                      <a:pt x="4" y="111"/>
                    </a:lnTo>
                    <a:lnTo>
                      <a:pt x="3" y="119"/>
                    </a:lnTo>
                    <a:lnTo>
                      <a:pt x="0" y="135"/>
                    </a:lnTo>
                    <a:lnTo>
                      <a:pt x="1" y="139"/>
                    </a:lnTo>
                    <a:lnTo>
                      <a:pt x="6" y="145"/>
                    </a:lnTo>
                    <a:lnTo>
                      <a:pt x="12" y="157"/>
                    </a:lnTo>
                    <a:lnTo>
                      <a:pt x="20" y="167"/>
                    </a:lnTo>
                    <a:lnTo>
                      <a:pt x="30" y="178"/>
                    </a:lnTo>
                    <a:lnTo>
                      <a:pt x="43" y="186"/>
                    </a:lnTo>
                    <a:lnTo>
                      <a:pt x="56" y="188"/>
                    </a:lnTo>
                    <a:lnTo>
                      <a:pt x="71" y="184"/>
                    </a:lnTo>
                    <a:lnTo>
                      <a:pt x="88" y="173"/>
                    </a:lnTo>
                    <a:lnTo>
                      <a:pt x="104" y="159"/>
                    </a:lnTo>
                    <a:lnTo>
                      <a:pt x="119" y="143"/>
                    </a:lnTo>
                    <a:lnTo>
                      <a:pt x="134" y="127"/>
                    </a:lnTo>
                    <a:lnTo>
                      <a:pt x="149" y="110"/>
                    </a:lnTo>
                    <a:lnTo>
                      <a:pt x="164" y="92"/>
                    </a:lnTo>
                    <a:lnTo>
                      <a:pt x="180" y="77"/>
                    </a:lnTo>
                    <a:lnTo>
                      <a:pt x="197" y="64"/>
                    </a:lnTo>
                    <a:lnTo>
                      <a:pt x="204" y="61"/>
                    </a:lnTo>
                    <a:lnTo>
                      <a:pt x="211" y="60"/>
                    </a:lnTo>
                    <a:lnTo>
                      <a:pt x="218" y="60"/>
                    </a:lnTo>
                    <a:lnTo>
                      <a:pt x="226" y="61"/>
                    </a:lnTo>
                    <a:lnTo>
                      <a:pt x="234" y="61"/>
                    </a:lnTo>
                    <a:lnTo>
                      <a:pt x="243" y="63"/>
                    </a:lnTo>
                    <a:lnTo>
                      <a:pt x="251" y="64"/>
                    </a:lnTo>
                    <a:lnTo>
                      <a:pt x="261" y="64"/>
                    </a:lnTo>
                    <a:lnTo>
                      <a:pt x="254" y="75"/>
                    </a:lnTo>
                    <a:lnTo>
                      <a:pt x="246" y="86"/>
                    </a:lnTo>
                    <a:lnTo>
                      <a:pt x="238" y="95"/>
                    </a:lnTo>
                    <a:lnTo>
                      <a:pt x="230" y="103"/>
                    </a:lnTo>
                    <a:lnTo>
                      <a:pt x="220" y="111"/>
                    </a:lnTo>
                    <a:lnTo>
                      <a:pt x="212" y="119"/>
                    </a:lnTo>
                    <a:lnTo>
                      <a:pt x="204" y="127"/>
                    </a:lnTo>
                    <a:lnTo>
                      <a:pt x="197" y="135"/>
                    </a:lnTo>
                    <a:lnTo>
                      <a:pt x="190" y="156"/>
                    </a:lnTo>
                    <a:lnTo>
                      <a:pt x="185" y="177"/>
                    </a:lnTo>
                    <a:lnTo>
                      <a:pt x="182" y="195"/>
                    </a:lnTo>
                    <a:lnTo>
                      <a:pt x="189" y="207"/>
                    </a:lnTo>
                    <a:lnTo>
                      <a:pt x="196" y="212"/>
                    </a:lnTo>
                    <a:lnTo>
                      <a:pt x="205" y="216"/>
                    </a:lnTo>
                    <a:lnTo>
                      <a:pt x="216" y="218"/>
                    </a:lnTo>
                    <a:lnTo>
                      <a:pt x="227" y="218"/>
                    </a:lnTo>
                    <a:lnTo>
                      <a:pt x="239" y="218"/>
                    </a:lnTo>
                    <a:lnTo>
                      <a:pt x="251" y="216"/>
                    </a:lnTo>
                    <a:lnTo>
                      <a:pt x="264" y="212"/>
                    </a:lnTo>
                    <a:lnTo>
                      <a:pt x="277" y="207"/>
                    </a:lnTo>
                    <a:lnTo>
                      <a:pt x="294" y="197"/>
                    </a:lnTo>
                    <a:lnTo>
                      <a:pt x="309" y="185"/>
                    </a:lnTo>
                    <a:lnTo>
                      <a:pt x="324" y="172"/>
                    </a:lnTo>
                    <a:lnTo>
                      <a:pt x="337" y="157"/>
                    </a:lnTo>
                    <a:lnTo>
                      <a:pt x="348" y="142"/>
                    </a:lnTo>
                    <a:lnTo>
                      <a:pt x="360" y="127"/>
                    </a:lnTo>
                    <a:lnTo>
                      <a:pt x="370" y="111"/>
                    </a:lnTo>
                    <a:lnTo>
                      <a:pt x="379" y="96"/>
                    </a:lnTo>
                    <a:lnTo>
                      <a:pt x="385" y="80"/>
                    </a:lnTo>
                    <a:lnTo>
                      <a:pt x="383" y="65"/>
                    </a:lnTo>
                    <a:lnTo>
                      <a:pt x="376" y="52"/>
                    </a:lnTo>
                    <a:lnTo>
                      <a:pt x="364" y="42"/>
                    </a:lnTo>
                    <a:lnTo>
                      <a:pt x="349" y="33"/>
                    </a:lnTo>
                    <a:lnTo>
                      <a:pt x="333" y="26"/>
                    </a:lnTo>
                    <a:lnTo>
                      <a:pt x="316" y="20"/>
                    </a:lnTo>
                    <a:lnTo>
                      <a:pt x="300" y="16"/>
                    </a:lnTo>
                    <a:lnTo>
                      <a:pt x="285" y="13"/>
                    </a:lnTo>
                    <a:lnTo>
                      <a:pt x="270" y="11"/>
                    </a:lnTo>
                    <a:lnTo>
                      <a:pt x="255" y="8"/>
                    </a:lnTo>
                    <a:lnTo>
                      <a:pt x="239" y="6"/>
                    </a:lnTo>
                    <a:lnTo>
                      <a:pt x="224" y="4"/>
                    </a:lnTo>
                    <a:lnTo>
                      <a:pt x="209" y="1"/>
                    </a:lnTo>
                    <a:lnTo>
                      <a:pt x="194" y="1"/>
                    </a:lnTo>
                    <a:lnTo>
                      <a:pt x="178" y="0"/>
                    </a:lnTo>
                    <a:lnTo>
                      <a:pt x="163" y="1"/>
                    </a:lnTo>
                    <a:lnTo>
                      <a:pt x="148" y="3"/>
                    </a:lnTo>
                    <a:lnTo>
                      <a:pt x="133" y="5"/>
                    </a:lnTo>
                    <a:lnTo>
                      <a:pt x="119" y="8"/>
                    </a:lnTo>
                    <a:lnTo>
                      <a:pt x="104" y="12"/>
                    </a:lnTo>
                    <a:lnTo>
                      <a:pt x="90" y="18"/>
                    </a:lnTo>
                    <a:lnTo>
                      <a:pt x="76" y="24"/>
                    </a:lnTo>
                    <a:lnTo>
                      <a:pt x="6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4" name="Freeform 140"/>
              <p:cNvSpPr>
                <a:spLocks/>
              </p:cNvSpPr>
              <p:nvPr/>
            </p:nvSpPr>
            <p:spPr bwMode="auto">
              <a:xfrm>
                <a:off x="3733" y="1907"/>
                <a:ext cx="196" cy="290"/>
              </a:xfrm>
              <a:custGeom>
                <a:avLst/>
                <a:gdLst>
                  <a:gd name="T0" fmla="*/ 200 w 391"/>
                  <a:gd name="T1" fmla="*/ 86 h 580"/>
                  <a:gd name="T2" fmla="*/ 206 w 391"/>
                  <a:gd name="T3" fmla="*/ 203 h 580"/>
                  <a:gd name="T4" fmla="*/ 229 w 391"/>
                  <a:gd name="T5" fmla="*/ 264 h 580"/>
                  <a:gd name="T6" fmla="*/ 276 w 391"/>
                  <a:gd name="T7" fmla="*/ 271 h 580"/>
                  <a:gd name="T8" fmla="*/ 321 w 391"/>
                  <a:gd name="T9" fmla="*/ 286 h 580"/>
                  <a:gd name="T10" fmla="*/ 362 w 391"/>
                  <a:gd name="T11" fmla="*/ 309 h 580"/>
                  <a:gd name="T12" fmla="*/ 385 w 391"/>
                  <a:gd name="T13" fmla="*/ 329 h 580"/>
                  <a:gd name="T14" fmla="*/ 391 w 391"/>
                  <a:gd name="T15" fmla="*/ 344 h 580"/>
                  <a:gd name="T16" fmla="*/ 384 w 391"/>
                  <a:gd name="T17" fmla="*/ 364 h 580"/>
                  <a:gd name="T18" fmla="*/ 367 w 391"/>
                  <a:gd name="T19" fmla="*/ 378 h 580"/>
                  <a:gd name="T20" fmla="*/ 358 w 391"/>
                  <a:gd name="T21" fmla="*/ 490 h 580"/>
                  <a:gd name="T22" fmla="*/ 343 w 391"/>
                  <a:gd name="T23" fmla="*/ 393 h 580"/>
                  <a:gd name="T24" fmla="*/ 306 w 391"/>
                  <a:gd name="T25" fmla="*/ 403 h 580"/>
                  <a:gd name="T26" fmla="*/ 267 w 391"/>
                  <a:gd name="T27" fmla="*/ 412 h 580"/>
                  <a:gd name="T28" fmla="*/ 226 w 391"/>
                  <a:gd name="T29" fmla="*/ 418 h 580"/>
                  <a:gd name="T30" fmla="*/ 185 w 391"/>
                  <a:gd name="T31" fmla="*/ 421 h 580"/>
                  <a:gd name="T32" fmla="*/ 178 w 391"/>
                  <a:gd name="T33" fmla="*/ 462 h 580"/>
                  <a:gd name="T34" fmla="*/ 171 w 391"/>
                  <a:gd name="T35" fmla="*/ 540 h 580"/>
                  <a:gd name="T36" fmla="*/ 160 w 391"/>
                  <a:gd name="T37" fmla="*/ 580 h 580"/>
                  <a:gd name="T38" fmla="*/ 163 w 391"/>
                  <a:gd name="T39" fmla="*/ 500 h 580"/>
                  <a:gd name="T40" fmla="*/ 172 w 391"/>
                  <a:gd name="T41" fmla="*/ 423 h 580"/>
                  <a:gd name="T42" fmla="*/ 133 w 391"/>
                  <a:gd name="T43" fmla="*/ 416 h 580"/>
                  <a:gd name="T44" fmla="*/ 95 w 391"/>
                  <a:gd name="T45" fmla="*/ 408 h 580"/>
                  <a:gd name="T46" fmla="*/ 58 w 391"/>
                  <a:gd name="T47" fmla="*/ 396 h 580"/>
                  <a:gd name="T48" fmla="*/ 24 w 391"/>
                  <a:gd name="T49" fmla="*/ 380 h 580"/>
                  <a:gd name="T50" fmla="*/ 15 w 391"/>
                  <a:gd name="T51" fmla="*/ 424 h 580"/>
                  <a:gd name="T52" fmla="*/ 11 w 391"/>
                  <a:gd name="T53" fmla="*/ 471 h 580"/>
                  <a:gd name="T54" fmla="*/ 2 w 391"/>
                  <a:gd name="T55" fmla="*/ 446 h 580"/>
                  <a:gd name="T56" fmla="*/ 11 w 391"/>
                  <a:gd name="T57" fmla="*/ 397 h 580"/>
                  <a:gd name="T58" fmla="*/ 4 w 391"/>
                  <a:gd name="T59" fmla="*/ 368 h 580"/>
                  <a:gd name="T60" fmla="*/ 0 w 391"/>
                  <a:gd name="T61" fmla="*/ 344 h 580"/>
                  <a:gd name="T62" fmla="*/ 18 w 391"/>
                  <a:gd name="T63" fmla="*/ 315 h 580"/>
                  <a:gd name="T64" fmla="*/ 59 w 391"/>
                  <a:gd name="T65" fmla="*/ 288 h 580"/>
                  <a:gd name="T66" fmla="*/ 107 w 391"/>
                  <a:gd name="T67" fmla="*/ 273 h 580"/>
                  <a:gd name="T68" fmla="*/ 156 w 391"/>
                  <a:gd name="T69" fmla="*/ 265 h 580"/>
                  <a:gd name="T70" fmla="*/ 184 w 391"/>
                  <a:gd name="T71" fmla="*/ 200 h 580"/>
                  <a:gd name="T72" fmla="*/ 179 w 391"/>
                  <a:gd name="T73" fmla="*/ 69 h 580"/>
                  <a:gd name="T74" fmla="*/ 192 w 391"/>
                  <a:gd name="T75" fmla="*/ 0 h 580"/>
                  <a:gd name="T76" fmla="*/ 200 w 391"/>
                  <a:gd name="T77" fmla="*/ 16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1" h="580">
                    <a:moveTo>
                      <a:pt x="201" y="25"/>
                    </a:moveTo>
                    <a:lnTo>
                      <a:pt x="200" y="86"/>
                    </a:lnTo>
                    <a:lnTo>
                      <a:pt x="203" y="145"/>
                    </a:lnTo>
                    <a:lnTo>
                      <a:pt x="206" y="203"/>
                    </a:lnTo>
                    <a:lnTo>
                      <a:pt x="203" y="262"/>
                    </a:lnTo>
                    <a:lnTo>
                      <a:pt x="229" y="264"/>
                    </a:lnTo>
                    <a:lnTo>
                      <a:pt x="253" y="266"/>
                    </a:lnTo>
                    <a:lnTo>
                      <a:pt x="276" y="271"/>
                    </a:lnTo>
                    <a:lnTo>
                      <a:pt x="299" y="276"/>
                    </a:lnTo>
                    <a:lnTo>
                      <a:pt x="321" y="286"/>
                    </a:lnTo>
                    <a:lnTo>
                      <a:pt x="342" y="296"/>
                    </a:lnTo>
                    <a:lnTo>
                      <a:pt x="362" y="309"/>
                    </a:lnTo>
                    <a:lnTo>
                      <a:pt x="381" y="324"/>
                    </a:lnTo>
                    <a:lnTo>
                      <a:pt x="385" y="329"/>
                    </a:lnTo>
                    <a:lnTo>
                      <a:pt x="390" y="336"/>
                    </a:lnTo>
                    <a:lnTo>
                      <a:pt x="391" y="344"/>
                    </a:lnTo>
                    <a:lnTo>
                      <a:pt x="391" y="354"/>
                    </a:lnTo>
                    <a:lnTo>
                      <a:pt x="384" y="364"/>
                    </a:lnTo>
                    <a:lnTo>
                      <a:pt x="376" y="372"/>
                    </a:lnTo>
                    <a:lnTo>
                      <a:pt x="367" y="378"/>
                    </a:lnTo>
                    <a:lnTo>
                      <a:pt x="358" y="385"/>
                    </a:lnTo>
                    <a:lnTo>
                      <a:pt x="358" y="490"/>
                    </a:lnTo>
                    <a:lnTo>
                      <a:pt x="343" y="490"/>
                    </a:lnTo>
                    <a:lnTo>
                      <a:pt x="343" y="393"/>
                    </a:lnTo>
                    <a:lnTo>
                      <a:pt x="324" y="399"/>
                    </a:lnTo>
                    <a:lnTo>
                      <a:pt x="306" y="403"/>
                    </a:lnTo>
                    <a:lnTo>
                      <a:pt x="286" y="408"/>
                    </a:lnTo>
                    <a:lnTo>
                      <a:pt x="267" y="412"/>
                    </a:lnTo>
                    <a:lnTo>
                      <a:pt x="247" y="416"/>
                    </a:lnTo>
                    <a:lnTo>
                      <a:pt x="226" y="418"/>
                    </a:lnTo>
                    <a:lnTo>
                      <a:pt x="206" y="421"/>
                    </a:lnTo>
                    <a:lnTo>
                      <a:pt x="185" y="421"/>
                    </a:lnTo>
                    <a:lnTo>
                      <a:pt x="180" y="423"/>
                    </a:lnTo>
                    <a:lnTo>
                      <a:pt x="178" y="462"/>
                    </a:lnTo>
                    <a:lnTo>
                      <a:pt x="175" y="501"/>
                    </a:lnTo>
                    <a:lnTo>
                      <a:pt x="171" y="540"/>
                    </a:lnTo>
                    <a:lnTo>
                      <a:pt x="169" y="580"/>
                    </a:lnTo>
                    <a:lnTo>
                      <a:pt x="160" y="580"/>
                    </a:lnTo>
                    <a:lnTo>
                      <a:pt x="162" y="540"/>
                    </a:lnTo>
                    <a:lnTo>
                      <a:pt x="163" y="500"/>
                    </a:lnTo>
                    <a:lnTo>
                      <a:pt x="167" y="461"/>
                    </a:lnTo>
                    <a:lnTo>
                      <a:pt x="172" y="423"/>
                    </a:lnTo>
                    <a:lnTo>
                      <a:pt x="153" y="419"/>
                    </a:lnTo>
                    <a:lnTo>
                      <a:pt x="133" y="416"/>
                    </a:lnTo>
                    <a:lnTo>
                      <a:pt x="114" y="412"/>
                    </a:lnTo>
                    <a:lnTo>
                      <a:pt x="95" y="408"/>
                    </a:lnTo>
                    <a:lnTo>
                      <a:pt x="76" y="403"/>
                    </a:lnTo>
                    <a:lnTo>
                      <a:pt x="58" y="396"/>
                    </a:lnTo>
                    <a:lnTo>
                      <a:pt x="41" y="389"/>
                    </a:lnTo>
                    <a:lnTo>
                      <a:pt x="24" y="380"/>
                    </a:lnTo>
                    <a:lnTo>
                      <a:pt x="18" y="402"/>
                    </a:lnTo>
                    <a:lnTo>
                      <a:pt x="15" y="424"/>
                    </a:lnTo>
                    <a:lnTo>
                      <a:pt x="12" y="447"/>
                    </a:lnTo>
                    <a:lnTo>
                      <a:pt x="11" y="471"/>
                    </a:lnTo>
                    <a:lnTo>
                      <a:pt x="1" y="471"/>
                    </a:lnTo>
                    <a:lnTo>
                      <a:pt x="2" y="446"/>
                    </a:lnTo>
                    <a:lnTo>
                      <a:pt x="6" y="421"/>
                    </a:lnTo>
                    <a:lnTo>
                      <a:pt x="11" y="397"/>
                    </a:lnTo>
                    <a:lnTo>
                      <a:pt x="13" y="374"/>
                    </a:lnTo>
                    <a:lnTo>
                      <a:pt x="4" y="368"/>
                    </a:lnTo>
                    <a:lnTo>
                      <a:pt x="1" y="356"/>
                    </a:lnTo>
                    <a:lnTo>
                      <a:pt x="0" y="344"/>
                    </a:lnTo>
                    <a:lnTo>
                      <a:pt x="1" y="333"/>
                    </a:lnTo>
                    <a:lnTo>
                      <a:pt x="18" y="315"/>
                    </a:lnTo>
                    <a:lnTo>
                      <a:pt x="38" y="300"/>
                    </a:lnTo>
                    <a:lnTo>
                      <a:pt x="59" y="288"/>
                    </a:lnTo>
                    <a:lnTo>
                      <a:pt x="83" y="279"/>
                    </a:lnTo>
                    <a:lnTo>
                      <a:pt x="107" y="273"/>
                    </a:lnTo>
                    <a:lnTo>
                      <a:pt x="131" y="268"/>
                    </a:lnTo>
                    <a:lnTo>
                      <a:pt x="156" y="265"/>
                    </a:lnTo>
                    <a:lnTo>
                      <a:pt x="182" y="263"/>
                    </a:lnTo>
                    <a:lnTo>
                      <a:pt x="184" y="200"/>
                    </a:lnTo>
                    <a:lnTo>
                      <a:pt x="183" y="136"/>
                    </a:lnTo>
                    <a:lnTo>
                      <a:pt x="179" y="69"/>
                    </a:lnTo>
                    <a:lnTo>
                      <a:pt x="180" y="2"/>
                    </a:lnTo>
                    <a:lnTo>
                      <a:pt x="192" y="0"/>
                    </a:lnTo>
                    <a:lnTo>
                      <a:pt x="198" y="6"/>
                    </a:lnTo>
                    <a:lnTo>
                      <a:pt x="200" y="16"/>
                    </a:lnTo>
                    <a:lnTo>
                      <a:pt x="201" y="25"/>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5" name="Freeform 141"/>
              <p:cNvSpPr>
                <a:spLocks/>
              </p:cNvSpPr>
              <p:nvPr/>
            </p:nvSpPr>
            <p:spPr bwMode="auto">
              <a:xfrm>
                <a:off x="3744" y="2048"/>
                <a:ext cx="175" cy="60"/>
              </a:xfrm>
              <a:custGeom>
                <a:avLst/>
                <a:gdLst>
                  <a:gd name="T0" fmla="*/ 332 w 349"/>
                  <a:gd name="T1" fmla="*/ 39 h 120"/>
                  <a:gd name="T2" fmla="*/ 338 w 349"/>
                  <a:gd name="T3" fmla="*/ 44 h 120"/>
                  <a:gd name="T4" fmla="*/ 343 w 349"/>
                  <a:gd name="T5" fmla="*/ 51 h 120"/>
                  <a:gd name="T6" fmla="*/ 346 w 349"/>
                  <a:gd name="T7" fmla="*/ 59 h 120"/>
                  <a:gd name="T8" fmla="*/ 349 w 349"/>
                  <a:gd name="T9" fmla="*/ 66 h 120"/>
                  <a:gd name="T10" fmla="*/ 347 w 349"/>
                  <a:gd name="T11" fmla="*/ 76 h 120"/>
                  <a:gd name="T12" fmla="*/ 340 w 349"/>
                  <a:gd name="T13" fmla="*/ 83 h 120"/>
                  <a:gd name="T14" fmla="*/ 330 w 349"/>
                  <a:gd name="T15" fmla="*/ 89 h 120"/>
                  <a:gd name="T16" fmla="*/ 321 w 349"/>
                  <a:gd name="T17" fmla="*/ 93 h 120"/>
                  <a:gd name="T18" fmla="*/ 302 w 349"/>
                  <a:gd name="T19" fmla="*/ 100 h 120"/>
                  <a:gd name="T20" fmla="*/ 284 w 349"/>
                  <a:gd name="T21" fmla="*/ 106 h 120"/>
                  <a:gd name="T22" fmla="*/ 264 w 349"/>
                  <a:gd name="T23" fmla="*/ 111 h 120"/>
                  <a:gd name="T24" fmla="*/ 245 w 349"/>
                  <a:gd name="T25" fmla="*/ 114 h 120"/>
                  <a:gd name="T26" fmla="*/ 225 w 349"/>
                  <a:gd name="T27" fmla="*/ 118 h 120"/>
                  <a:gd name="T28" fmla="*/ 204 w 349"/>
                  <a:gd name="T29" fmla="*/ 119 h 120"/>
                  <a:gd name="T30" fmla="*/ 184 w 349"/>
                  <a:gd name="T31" fmla="*/ 120 h 120"/>
                  <a:gd name="T32" fmla="*/ 163 w 349"/>
                  <a:gd name="T33" fmla="*/ 120 h 120"/>
                  <a:gd name="T34" fmla="*/ 142 w 349"/>
                  <a:gd name="T35" fmla="*/ 119 h 120"/>
                  <a:gd name="T36" fmla="*/ 121 w 349"/>
                  <a:gd name="T37" fmla="*/ 116 h 120"/>
                  <a:gd name="T38" fmla="*/ 101 w 349"/>
                  <a:gd name="T39" fmla="*/ 113 h 120"/>
                  <a:gd name="T40" fmla="*/ 81 w 349"/>
                  <a:gd name="T41" fmla="*/ 108 h 120"/>
                  <a:gd name="T42" fmla="*/ 62 w 349"/>
                  <a:gd name="T43" fmla="*/ 103 h 120"/>
                  <a:gd name="T44" fmla="*/ 43 w 349"/>
                  <a:gd name="T45" fmla="*/ 95 h 120"/>
                  <a:gd name="T46" fmla="*/ 26 w 349"/>
                  <a:gd name="T47" fmla="*/ 87 h 120"/>
                  <a:gd name="T48" fmla="*/ 9 w 349"/>
                  <a:gd name="T49" fmla="*/ 77 h 120"/>
                  <a:gd name="T50" fmla="*/ 3 w 349"/>
                  <a:gd name="T51" fmla="*/ 70 h 120"/>
                  <a:gd name="T52" fmla="*/ 0 w 349"/>
                  <a:gd name="T53" fmla="*/ 62 h 120"/>
                  <a:gd name="T54" fmla="*/ 0 w 349"/>
                  <a:gd name="T55" fmla="*/ 54 h 120"/>
                  <a:gd name="T56" fmla="*/ 3 w 349"/>
                  <a:gd name="T57" fmla="*/ 45 h 120"/>
                  <a:gd name="T58" fmla="*/ 17 w 349"/>
                  <a:gd name="T59" fmla="*/ 32 h 120"/>
                  <a:gd name="T60" fmla="*/ 33 w 349"/>
                  <a:gd name="T61" fmla="*/ 23 h 120"/>
                  <a:gd name="T62" fmla="*/ 50 w 349"/>
                  <a:gd name="T63" fmla="*/ 16 h 120"/>
                  <a:gd name="T64" fmla="*/ 67 w 349"/>
                  <a:gd name="T65" fmla="*/ 10 h 120"/>
                  <a:gd name="T66" fmla="*/ 86 w 349"/>
                  <a:gd name="T67" fmla="*/ 8 h 120"/>
                  <a:gd name="T68" fmla="*/ 104 w 349"/>
                  <a:gd name="T69" fmla="*/ 5 h 120"/>
                  <a:gd name="T70" fmla="*/ 124 w 349"/>
                  <a:gd name="T71" fmla="*/ 4 h 120"/>
                  <a:gd name="T72" fmla="*/ 142 w 349"/>
                  <a:gd name="T73" fmla="*/ 1 h 120"/>
                  <a:gd name="T74" fmla="*/ 155 w 349"/>
                  <a:gd name="T75" fmla="*/ 1 h 120"/>
                  <a:gd name="T76" fmla="*/ 169 w 349"/>
                  <a:gd name="T77" fmla="*/ 0 h 120"/>
                  <a:gd name="T78" fmla="*/ 181 w 349"/>
                  <a:gd name="T79" fmla="*/ 1 h 120"/>
                  <a:gd name="T80" fmla="*/ 193 w 349"/>
                  <a:gd name="T81" fmla="*/ 2 h 120"/>
                  <a:gd name="T82" fmla="*/ 205 w 349"/>
                  <a:gd name="T83" fmla="*/ 4 h 120"/>
                  <a:gd name="T84" fmla="*/ 218 w 349"/>
                  <a:gd name="T85" fmla="*/ 6 h 120"/>
                  <a:gd name="T86" fmla="*/ 230 w 349"/>
                  <a:gd name="T87" fmla="*/ 8 h 120"/>
                  <a:gd name="T88" fmla="*/ 241 w 349"/>
                  <a:gd name="T89" fmla="*/ 10 h 120"/>
                  <a:gd name="T90" fmla="*/ 253 w 349"/>
                  <a:gd name="T91" fmla="*/ 13 h 120"/>
                  <a:gd name="T92" fmla="*/ 264 w 349"/>
                  <a:gd name="T93" fmla="*/ 16 h 120"/>
                  <a:gd name="T94" fmla="*/ 276 w 349"/>
                  <a:gd name="T95" fmla="*/ 20 h 120"/>
                  <a:gd name="T96" fmla="*/ 287 w 349"/>
                  <a:gd name="T97" fmla="*/ 23 h 120"/>
                  <a:gd name="T98" fmla="*/ 299 w 349"/>
                  <a:gd name="T99" fmla="*/ 28 h 120"/>
                  <a:gd name="T100" fmla="*/ 310 w 349"/>
                  <a:gd name="T101" fmla="*/ 31 h 120"/>
                  <a:gd name="T102" fmla="*/ 321 w 349"/>
                  <a:gd name="T103" fmla="*/ 35 h 120"/>
                  <a:gd name="T104" fmla="*/ 332 w 349"/>
                  <a:gd name="T105" fmla="*/ 3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9" h="120">
                    <a:moveTo>
                      <a:pt x="332" y="39"/>
                    </a:moveTo>
                    <a:lnTo>
                      <a:pt x="338" y="44"/>
                    </a:lnTo>
                    <a:lnTo>
                      <a:pt x="343" y="51"/>
                    </a:lnTo>
                    <a:lnTo>
                      <a:pt x="346" y="59"/>
                    </a:lnTo>
                    <a:lnTo>
                      <a:pt x="349" y="66"/>
                    </a:lnTo>
                    <a:lnTo>
                      <a:pt x="347" y="76"/>
                    </a:lnTo>
                    <a:lnTo>
                      <a:pt x="340" y="83"/>
                    </a:lnTo>
                    <a:lnTo>
                      <a:pt x="330" y="89"/>
                    </a:lnTo>
                    <a:lnTo>
                      <a:pt x="321" y="93"/>
                    </a:lnTo>
                    <a:lnTo>
                      <a:pt x="302" y="100"/>
                    </a:lnTo>
                    <a:lnTo>
                      <a:pt x="284" y="106"/>
                    </a:lnTo>
                    <a:lnTo>
                      <a:pt x="264" y="111"/>
                    </a:lnTo>
                    <a:lnTo>
                      <a:pt x="245" y="114"/>
                    </a:lnTo>
                    <a:lnTo>
                      <a:pt x="225" y="118"/>
                    </a:lnTo>
                    <a:lnTo>
                      <a:pt x="204" y="119"/>
                    </a:lnTo>
                    <a:lnTo>
                      <a:pt x="184" y="120"/>
                    </a:lnTo>
                    <a:lnTo>
                      <a:pt x="163" y="120"/>
                    </a:lnTo>
                    <a:lnTo>
                      <a:pt x="142" y="119"/>
                    </a:lnTo>
                    <a:lnTo>
                      <a:pt x="121" y="116"/>
                    </a:lnTo>
                    <a:lnTo>
                      <a:pt x="101" y="113"/>
                    </a:lnTo>
                    <a:lnTo>
                      <a:pt x="81" y="108"/>
                    </a:lnTo>
                    <a:lnTo>
                      <a:pt x="62" y="103"/>
                    </a:lnTo>
                    <a:lnTo>
                      <a:pt x="43" y="95"/>
                    </a:lnTo>
                    <a:lnTo>
                      <a:pt x="26" y="87"/>
                    </a:lnTo>
                    <a:lnTo>
                      <a:pt x="9" y="77"/>
                    </a:lnTo>
                    <a:lnTo>
                      <a:pt x="3" y="70"/>
                    </a:lnTo>
                    <a:lnTo>
                      <a:pt x="0" y="62"/>
                    </a:lnTo>
                    <a:lnTo>
                      <a:pt x="0" y="54"/>
                    </a:lnTo>
                    <a:lnTo>
                      <a:pt x="3" y="45"/>
                    </a:lnTo>
                    <a:lnTo>
                      <a:pt x="17" y="32"/>
                    </a:lnTo>
                    <a:lnTo>
                      <a:pt x="33" y="23"/>
                    </a:lnTo>
                    <a:lnTo>
                      <a:pt x="50" y="16"/>
                    </a:lnTo>
                    <a:lnTo>
                      <a:pt x="67" y="10"/>
                    </a:lnTo>
                    <a:lnTo>
                      <a:pt x="86" y="8"/>
                    </a:lnTo>
                    <a:lnTo>
                      <a:pt x="104" y="5"/>
                    </a:lnTo>
                    <a:lnTo>
                      <a:pt x="124" y="4"/>
                    </a:lnTo>
                    <a:lnTo>
                      <a:pt x="142" y="1"/>
                    </a:lnTo>
                    <a:lnTo>
                      <a:pt x="155" y="1"/>
                    </a:lnTo>
                    <a:lnTo>
                      <a:pt x="169" y="0"/>
                    </a:lnTo>
                    <a:lnTo>
                      <a:pt x="181" y="1"/>
                    </a:lnTo>
                    <a:lnTo>
                      <a:pt x="193" y="2"/>
                    </a:lnTo>
                    <a:lnTo>
                      <a:pt x="205" y="4"/>
                    </a:lnTo>
                    <a:lnTo>
                      <a:pt x="218" y="6"/>
                    </a:lnTo>
                    <a:lnTo>
                      <a:pt x="230" y="8"/>
                    </a:lnTo>
                    <a:lnTo>
                      <a:pt x="241" y="10"/>
                    </a:lnTo>
                    <a:lnTo>
                      <a:pt x="253" y="13"/>
                    </a:lnTo>
                    <a:lnTo>
                      <a:pt x="264" y="16"/>
                    </a:lnTo>
                    <a:lnTo>
                      <a:pt x="276" y="20"/>
                    </a:lnTo>
                    <a:lnTo>
                      <a:pt x="287" y="23"/>
                    </a:lnTo>
                    <a:lnTo>
                      <a:pt x="299" y="28"/>
                    </a:lnTo>
                    <a:lnTo>
                      <a:pt x="310" y="31"/>
                    </a:lnTo>
                    <a:lnTo>
                      <a:pt x="321" y="35"/>
                    </a:lnTo>
                    <a:lnTo>
                      <a:pt x="332" y="39"/>
                    </a:lnTo>
                    <a:close/>
                  </a:path>
                </a:pathLst>
              </a:custGeom>
              <a:solidFill>
                <a:srgbClr val="FFE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6" name="Freeform 142"/>
              <p:cNvSpPr>
                <a:spLocks/>
              </p:cNvSpPr>
              <p:nvPr/>
            </p:nvSpPr>
            <p:spPr bwMode="auto">
              <a:xfrm>
                <a:off x="3752" y="2198"/>
                <a:ext cx="113" cy="67"/>
              </a:xfrm>
              <a:custGeom>
                <a:avLst/>
                <a:gdLst>
                  <a:gd name="T0" fmla="*/ 54 w 224"/>
                  <a:gd name="T1" fmla="*/ 15 h 133"/>
                  <a:gd name="T2" fmla="*/ 63 w 224"/>
                  <a:gd name="T3" fmla="*/ 5 h 133"/>
                  <a:gd name="T4" fmla="*/ 71 w 224"/>
                  <a:gd name="T5" fmla="*/ 9 h 133"/>
                  <a:gd name="T6" fmla="*/ 71 w 224"/>
                  <a:gd name="T7" fmla="*/ 25 h 133"/>
                  <a:gd name="T8" fmla="*/ 86 w 224"/>
                  <a:gd name="T9" fmla="*/ 19 h 133"/>
                  <a:gd name="T10" fmla="*/ 117 w 224"/>
                  <a:gd name="T11" fmla="*/ 5 h 133"/>
                  <a:gd name="T12" fmla="*/ 152 w 224"/>
                  <a:gd name="T13" fmla="*/ 1 h 133"/>
                  <a:gd name="T14" fmla="*/ 185 w 224"/>
                  <a:gd name="T15" fmla="*/ 8 h 133"/>
                  <a:gd name="T16" fmla="*/ 207 w 224"/>
                  <a:gd name="T17" fmla="*/ 9 h 133"/>
                  <a:gd name="T18" fmla="*/ 217 w 224"/>
                  <a:gd name="T19" fmla="*/ 2 h 133"/>
                  <a:gd name="T20" fmla="*/ 222 w 224"/>
                  <a:gd name="T21" fmla="*/ 18 h 133"/>
                  <a:gd name="T22" fmla="*/ 222 w 224"/>
                  <a:gd name="T23" fmla="*/ 48 h 133"/>
                  <a:gd name="T24" fmla="*/ 212 w 224"/>
                  <a:gd name="T25" fmla="*/ 76 h 133"/>
                  <a:gd name="T26" fmla="*/ 214 w 224"/>
                  <a:gd name="T27" fmla="*/ 103 h 133"/>
                  <a:gd name="T28" fmla="*/ 202 w 224"/>
                  <a:gd name="T29" fmla="*/ 116 h 133"/>
                  <a:gd name="T30" fmla="*/ 197 w 224"/>
                  <a:gd name="T31" fmla="*/ 108 h 133"/>
                  <a:gd name="T32" fmla="*/ 195 w 224"/>
                  <a:gd name="T33" fmla="*/ 100 h 133"/>
                  <a:gd name="T34" fmla="*/ 193 w 224"/>
                  <a:gd name="T35" fmla="*/ 96 h 133"/>
                  <a:gd name="T36" fmla="*/ 187 w 224"/>
                  <a:gd name="T37" fmla="*/ 103 h 133"/>
                  <a:gd name="T38" fmla="*/ 185 w 224"/>
                  <a:gd name="T39" fmla="*/ 124 h 133"/>
                  <a:gd name="T40" fmla="*/ 172 w 224"/>
                  <a:gd name="T41" fmla="*/ 122 h 133"/>
                  <a:gd name="T42" fmla="*/ 167 w 224"/>
                  <a:gd name="T43" fmla="*/ 110 h 133"/>
                  <a:gd name="T44" fmla="*/ 159 w 224"/>
                  <a:gd name="T45" fmla="*/ 103 h 133"/>
                  <a:gd name="T46" fmla="*/ 141 w 224"/>
                  <a:gd name="T47" fmla="*/ 108 h 133"/>
                  <a:gd name="T48" fmla="*/ 130 w 224"/>
                  <a:gd name="T49" fmla="*/ 117 h 133"/>
                  <a:gd name="T50" fmla="*/ 125 w 224"/>
                  <a:gd name="T51" fmla="*/ 130 h 133"/>
                  <a:gd name="T52" fmla="*/ 115 w 224"/>
                  <a:gd name="T53" fmla="*/ 133 h 133"/>
                  <a:gd name="T54" fmla="*/ 102 w 224"/>
                  <a:gd name="T55" fmla="*/ 111 h 133"/>
                  <a:gd name="T56" fmla="*/ 95 w 224"/>
                  <a:gd name="T57" fmla="*/ 130 h 133"/>
                  <a:gd name="T58" fmla="*/ 83 w 224"/>
                  <a:gd name="T59" fmla="*/ 125 h 133"/>
                  <a:gd name="T60" fmla="*/ 85 w 224"/>
                  <a:gd name="T61" fmla="*/ 108 h 133"/>
                  <a:gd name="T62" fmla="*/ 79 w 224"/>
                  <a:gd name="T63" fmla="*/ 98 h 133"/>
                  <a:gd name="T64" fmla="*/ 68 w 224"/>
                  <a:gd name="T65" fmla="*/ 91 h 133"/>
                  <a:gd name="T66" fmla="*/ 57 w 224"/>
                  <a:gd name="T67" fmla="*/ 85 h 133"/>
                  <a:gd name="T68" fmla="*/ 47 w 224"/>
                  <a:gd name="T69" fmla="*/ 78 h 133"/>
                  <a:gd name="T70" fmla="*/ 34 w 224"/>
                  <a:gd name="T71" fmla="*/ 75 h 133"/>
                  <a:gd name="T72" fmla="*/ 21 w 224"/>
                  <a:gd name="T73" fmla="*/ 73 h 133"/>
                  <a:gd name="T74" fmla="*/ 3 w 224"/>
                  <a:gd name="T75" fmla="*/ 62 h 133"/>
                  <a:gd name="T76" fmla="*/ 0 w 224"/>
                  <a:gd name="T77" fmla="*/ 48 h 133"/>
                  <a:gd name="T78" fmla="*/ 9 w 224"/>
                  <a:gd name="T79" fmla="*/ 43 h 133"/>
                  <a:gd name="T80" fmla="*/ 25 w 224"/>
                  <a:gd name="T81" fmla="*/ 40 h 133"/>
                  <a:gd name="T82" fmla="*/ 31 w 224"/>
                  <a:gd name="T83" fmla="*/ 25 h 133"/>
                  <a:gd name="T84" fmla="*/ 39 w 224"/>
                  <a:gd name="T85" fmla="*/ 7 h 133"/>
                  <a:gd name="T86" fmla="*/ 49 w 224"/>
                  <a:gd name="T87" fmla="*/ 3 h 133"/>
                  <a:gd name="T88" fmla="*/ 49 w 224"/>
                  <a:gd name="T89"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4" h="133">
                    <a:moveTo>
                      <a:pt x="51" y="19"/>
                    </a:moveTo>
                    <a:lnTo>
                      <a:pt x="54" y="15"/>
                    </a:lnTo>
                    <a:lnTo>
                      <a:pt x="58" y="9"/>
                    </a:lnTo>
                    <a:lnTo>
                      <a:pt x="63" y="5"/>
                    </a:lnTo>
                    <a:lnTo>
                      <a:pt x="69" y="2"/>
                    </a:lnTo>
                    <a:lnTo>
                      <a:pt x="71" y="9"/>
                    </a:lnTo>
                    <a:lnTo>
                      <a:pt x="71" y="17"/>
                    </a:lnTo>
                    <a:lnTo>
                      <a:pt x="71" y="25"/>
                    </a:lnTo>
                    <a:lnTo>
                      <a:pt x="72" y="30"/>
                    </a:lnTo>
                    <a:lnTo>
                      <a:pt x="86" y="19"/>
                    </a:lnTo>
                    <a:lnTo>
                      <a:pt x="101" y="11"/>
                    </a:lnTo>
                    <a:lnTo>
                      <a:pt x="117" y="5"/>
                    </a:lnTo>
                    <a:lnTo>
                      <a:pt x="134" y="2"/>
                    </a:lnTo>
                    <a:lnTo>
                      <a:pt x="152" y="1"/>
                    </a:lnTo>
                    <a:lnTo>
                      <a:pt x="169" y="3"/>
                    </a:lnTo>
                    <a:lnTo>
                      <a:pt x="185" y="8"/>
                    </a:lnTo>
                    <a:lnTo>
                      <a:pt x="201" y="15"/>
                    </a:lnTo>
                    <a:lnTo>
                      <a:pt x="207" y="9"/>
                    </a:lnTo>
                    <a:lnTo>
                      <a:pt x="212" y="4"/>
                    </a:lnTo>
                    <a:lnTo>
                      <a:pt x="217" y="2"/>
                    </a:lnTo>
                    <a:lnTo>
                      <a:pt x="224" y="1"/>
                    </a:lnTo>
                    <a:lnTo>
                      <a:pt x="222" y="18"/>
                    </a:lnTo>
                    <a:lnTo>
                      <a:pt x="222" y="33"/>
                    </a:lnTo>
                    <a:lnTo>
                      <a:pt x="222" y="48"/>
                    </a:lnTo>
                    <a:lnTo>
                      <a:pt x="217" y="64"/>
                    </a:lnTo>
                    <a:lnTo>
                      <a:pt x="212" y="76"/>
                    </a:lnTo>
                    <a:lnTo>
                      <a:pt x="213" y="90"/>
                    </a:lnTo>
                    <a:lnTo>
                      <a:pt x="214" y="103"/>
                    </a:lnTo>
                    <a:lnTo>
                      <a:pt x="209" y="116"/>
                    </a:lnTo>
                    <a:lnTo>
                      <a:pt x="202" y="116"/>
                    </a:lnTo>
                    <a:lnTo>
                      <a:pt x="199" y="113"/>
                    </a:lnTo>
                    <a:lnTo>
                      <a:pt x="197" y="108"/>
                    </a:lnTo>
                    <a:lnTo>
                      <a:pt x="195" y="102"/>
                    </a:lnTo>
                    <a:lnTo>
                      <a:pt x="195" y="100"/>
                    </a:lnTo>
                    <a:lnTo>
                      <a:pt x="194" y="99"/>
                    </a:lnTo>
                    <a:lnTo>
                      <a:pt x="193" y="96"/>
                    </a:lnTo>
                    <a:lnTo>
                      <a:pt x="192" y="95"/>
                    </a:lnTo>
                    <a:lnTo>
                      <a:pt x="187" y="103"/>
                    </a:lnTo>
                    <a:lnTo>
                      <a:pt x="186" y="115"/>
                    </a:lnTo>
                    <a:lnTo>
                      <a:pt x="185" y="124"/>
                    </a:lnTo>
                    <a:lnTo>
                      <a:pt x="176" y="126"/>
                    </a:lnTo>
                    <a:lnTo>
                      <a:pt x="172" y="122"/>
                    </a:lnTo>
                    <a:lnTo>
                      <a:pt x="169" y="116"/>
                    </a:lnTo>
                    <a:lnTo>
                      <a:pt x="167" y="110"/>
                    </a:lnTo>
                    <a:lnTo>
                      <a:pt x="167" y="102"/>
                    </a:lnTo>
                    <a:lnTo>
                      <a:pt x="159" y="103"/>
                    </a:lnTo>
                    <a:lnTo>
                      <a:pt x="150" y="105"/>
                    </a:lnTo>
                    <a:lnTo>
                      <a:pt x="141" y="108"/>
                    </a:lnTo>
                    <a:lnTo>
                      <a:pt x="133" y="110"/>
                    </a:lnTo>
                    <a:lnTo>
                      <a:pt x="130" y="117"/>
                    </a:lnTo>
                    <a:lnTo>
                      <a:pt x="129" y="124"/>
                    </a:lnTo>
                    <a:lnTo>
                      <a:pt x="125" y="130"/>
                    </a:lnTo>
                    <a:lnTo>
                      <a:pt x="119" y="133"/>
                    </a:lnTo>
                    <a:lnTo>
                      <a:pt x="115" y="133"/>
                    </a:lnTo>
                    <a:lnTo>
                      <a:pt x="110" y="107"/>
                    </a:lnTo>
                    <a:lnTo>
                      <a:pt x="102" y="111"/>
                    </a:lnTo>
                    <a:lnTo>
                      <a:pt x="99" y="122"/>
                    </a:lnTo>
                    <a:lnTo>
                      <a:pt x="95" y="130"/>
                    </a:lnTo>
                    <a:lnTo>
                      <a:pt x="86" y="132"/>
                    </a:lnTo>
                    <a:lnTo>
                      <a:pt x="83" y="125"/>
                    </a:lnTo>
                    <a:lnTo>
                      <a:pt x="83" y="116"/>
                    </a:lnTo>
                    <a:lnTo>
                      <a:pt x="85" y="108"/>
                    </a:lnTo>
                    <a:lnTo>
                      <a:pt x="86" y="101"/>
                    </a:lnTo>
                    <a:lnTo>
                      <a:pt x="79" y="98"/>
                    </a:lnTo>
                    <a:lnTo>
                      <a:pt x="73" y="94"/>
                    </a:lnTo>
                    <a:lnTo>
                      <a:pt x="68" y="91"/>
                    </a:lnTo>
                    <a:lnTo>
                      <a:pt x="62" y="87"/>
                    </a:lnTo>
                    <a:lnTo>
                      <a:pt x="57" y="85"/>
                    </a:lnTo>
                    <a:lnTo>
                      <a:pt x="53" y="82"/>
                    </a:lnTo>
                    <a:lnTo>
                      <a:pt x="47" y="78"/>
                    </a:lnTo>
                    <a:lnTo>
                      <a:pt x="41" y="75"/>
                    </a:lnTo>
                    <a:lnTo>
                      <a:pt x="34" y="75"/>
                    </a:lnTo>
                    <a:lnTo>
                      <a:pt x="28" y="73"/>
                    </a:lnTo>
                    <a:lnTo>
                      <a:pt x="21" y="73"/>
                    </a:lnTo>
                    <a:lnTo>
                      <a:pt x="17" y="72"/>
                    </a:lnTo>
                    <a:lnTo>
                      <a:pt x="3" y="62"/>
                    </a:lnTo>
                    <a:lnTo>
                      <a:pt x="0" y="54"/>
                    </a:lnTo>
                    <a:lnTo>
                      <a:pt x="0" y="48"/>
                    </a:lnTo>
                    <a:lnTo>
                      <a:pt x="2" y="47"/>
                    </a:lnTo>
                    <a:lnTo>
                      <a:pt x="9" y="43"/>
                    </a:lnTo>
                    <a:lnTo>
                      <a:pt x="17" y="41"/>
                    </a:lnTo>
                    <a:lnTo>
                      <a:pt x="25" y="40"/>
                    </a:lnTo>
                    <a:lnTo>
                      <a:pt x="32" y="35"/>
                    </a:lnTo>
                    <a:lnTo>
                      <a:pt x="31" y="25"/>
                    </a:lnTo>
                    <a:lnTo>
                      <a:pt x="33" y="15"/>
                    </a:lnTo>
                    <a:lnTo>
                      <a:pt x="39" y="7"/>
                    </a:lnTo>
                    <a:lnTo>
                      <a:pt x="47" y="0"/>
                    </a:lnTo>
                    <a:lnTo>
                      <a:pt x="49" y="3"/>
                    </a:lnTo>
                    <a:lnTo>
                      <a:pt x="49" y="9"/>
                    </a:lnTo>
                    <a:lnTo>
                      <a:pt x="49" y="15"/>
                    </a:lnTo>
                    <a:lnTo>
                      <a:pt x="51" y="19"/>
                    </a:lnTo>
                    <a:close/>
                  </a:path>
                </a:pathLst>
              </a:custGeom>
              <a:solidFill>
                <a:srgbClr val="007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7" name="Freeform 143"/>
              <p:cNvSpPr>
                <a:spLocks/>
              </p:cNvSpPr>
              <p:nvPr/>
            </p:nvSpPr>
            <p:spPr bwMode="auto">
              <a:xfrm>
                <a:off x="3662" y="2144"/>
                <a:ext cx="113" cy="67"/>
              </a:xfrm>
              <a:custGeom>
                <a:avLst/>
                <a:gdLst>
                  <a:gd name="T0" fmla="*/ 55 w 225"/>
                  <a:gd name="T1" fmla="*/ 15 h 134"/>
                  <a:gd name="T2" fmla="*/ 63 w 225"/>
                  <a:gd name="T3" fmla="*/ 6 h 134"/>
                  <a:gd name="T4" fmla="*/ 71 w 225"/>
                  <a:gd name="T5" fmla="*/ 10 h 134"/>
                  <a:gd name="T6" fmla="*/ 71 w 225"/>
                  <a:gd name="T7" fmla="*/ 26 h 134"/>
                  <a:gd name="T8" fmla="*/ 86 w 225"/>
                  <a:gd name="T9" fmla="*/ 20 h 134"/>
                  <a:gd name="T10" fmla="*/ 117 w 225"/>
                  <a:gd name="T11" fmla="*/ 6 h 134"/>
                  <a:gd name="T12" fmla="*/ 152 w 225"/>
                  <a:gd name="T13" fmla="*/ 2 h 134"/>
                  <a:gd name="T14" fmla="*/ 187 w 225"/>
                  <a:gd name="T15" fmla="*/ 8 h 134"/>
                  <a:gd name="T16" fmla="*/ 208 w 225"/>
                  <a:gd name="T17" fmla="*/ 10 h 134"/>
                  <a:gd name="T18" fmla="*/ 218 w 225"/>
                  <a:gd name="T19" fmla="*/ 3 h 134"/>
                  <a:gd name="T20" fmla="*/ 222 w 225"/>
                  <a:gd name="T21" fmla="*/ 19 h 134"/>
                  <a:gd name="T22" fmla="*/ 223 w 225"/>
                  <a:gd name="T23" fmla="*/ 49 h 134"/>
                  <a:gd name="T24" fmla="*/ 213 w 225"/>
                  <a:gd name="T25" fmla="*/ 76 h 134"/>
                  <a:gd name="T26" fmla="*/ 214 w 225"/>
                  <a:gd name="T27" fmla="*/ 104 h 134"/>
                  <a:gd name="T28" fmla="*/ 204 w 225"/>
                  <a:gd name="T29" fmla="*/ 117 h 134"/>
                  <a:gd name="T30" fmla="*/ 197 w 225"/>
                  <a:gd name="T31" fmla="*/ 109 h 134"/>
                  <a:gd name="T32" fmla="*/ 197 w 225"/>
                  <a:gd name="T33" fmla="*/ 101 h 134"/>
                  <a:gd name="T34" fmla="*/ 195 w 225"/>
                  <a:gd name="T35" fmla="*/ 97 h 134"/>
                  <a:gd name="T36" fmla="*/ 188 w 225"/>
                  <a:gd name="T37" fmla="*/ 104 h 134"/>
                  <a:gd name="T38" fmla="*/ 185 w 225"/>
                  <a:gd name="T39" fmla="*/ 125 h 134"/>
                  <a:gd name="T40" fmla="*/ 174 w 225"/>
                  <a:gd name="T41" fmla="*/ 123 h 134"/>
                  <a:gd name="T42" fmla="*/ 168 w 225"/>
                  <a:gd name="T43" fmla="*/ 111 h 134"/>
                  <a:gd name="T44" fmla="*/ 160 w 225"/>
                  <a:gd name="T45" fmla="*/ 104 h 134"/>
                  <a:gd name="T46" fmla="*/ 143 w 225"/>
                  <a:gd name="T47" fmla="*/ 109 h 134"/>
                  <a:gd name="T48" fmla="*/ 131 w 225"/>
                  <a:gd name="T49" fmla="*/ 118 h 134"/>
                  <a:gd name="T50" fmla="*/ 125 w 225"/>
                  <a:gd name="T51" fmla="*/ 131 h 134"/>
                  <a:gd name="T52" fmla="*/ 115 w 225"/>
                  <a:gd name="T53" fmla="*/ 134 h 134"/>
                  <a:gd name="T54" fmla="*/ 102 w 225"/>
                  <a:gd name="T55" fmla="*/ 112 h 134"/>
                  <a:gd name="T56" fmla="*/ 96 w 225"/>
                  <a:gd name="T57" fmla="*/ 131 h 134"/>
                  <a:gd name="T58" fmla="*/ 83 w 225"/>
                  <a:gd name="T59" fmla="*/ 126 h 134"/>
                  <a:gd name="T60" fmla="*/ 85 w 225"/>
                  <a:gd name="T61" fmla="*/ 109 h 134"/>
                  <a:gd name="T62" fmla="*/ 79 w 225"/>
                  <a:gd name="T63" fmla="*/ 98 h 134"/>
                  <a:gd name="T64" fmla="*/ 68 w 225"/>
                  <a:gd name="T65" fmla="*/ 91 h 134"/>
                  <a:gd name="T66" fmla="*/ 58 w 225"/>
                  <a:gd name="T67" fmla="*/ 86 h 134"/>
                  <a:gd name="T68" fmla="*/ 47 w 225"/>
                  <a:gd name="T69" fmla="*/ 79 h 134"/>
                  <a:gd name="T70" fmla="*/ 36 w 225"/>
                  <a:gd name="T71" fmla="*/ 75 h 134"/>
                  <a:gd name="T72" fmla="*/ 23 w 225"/>
                  <a:gd name="T73" fmla="*/ 74 h 134"/>
                  <a:gd name="T74" fmla="*/ 5 w 225"/>
                  <a:gd name="T75" fmla="*/ 63 h 134"/>
                  <a:gd name="T76" fmla="*/ 1 w 225"/>
                  <a:gd name="T77" fmla="*/ 49 h 134"/>
                  <a:gd name="T78" fmla="*/ 9 w 225"/>
                  <a:gd name="T79" fmla="*/ 44 h 134"/>
                  <a:gd name="T80" fmla="*/ 26 w 225"/>
                  <a:gd name="T81" fmla="*/ 41 h 134"/>
                  <a:gd name="T82" fmla="*/ 31 w 225"/>
                  <a:gd name="T83" fmla="*/ 26 h 134"/>
                  <a:gd name="T84" fmla="*/ 39 w 225"/>
                  <a:gd name="T85" fmla="*/ 7 h 134"/>
                  <a:gd name="T86" fmla="*/ 51 w 225"/>
                  <a:gd name="T87" fmla="*/ 4 h 134"/>
                  <a:gd name="T88" fmla="*/ 51 w 225"/>
                  <a:gd name="T89" fmla="*/ 1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5" h="134">
                    <a:moveTo>
                      <a:pt x="52" y="20"/>
                    </a:moveTo>
                    <a:lnTo>
                      <a:pt x="55" y="15"/>
                    </a:lnTo>
                    <a:lnTo>
                      <a:pt x="59" y="10"/>
                    </a:lnTo>
                    <a:lnTo>
                      <a:pt x="63" y="6"/>
                    </a:lnTo>
                    <a:lnTo>
                      <a:pt x="69" y="3"/>
                    </a:lnTo>
                    <a:lnTo>
                      <a:pt x="71" y="10"/>
                    </a:lnTo>
                    <a:lnTo>
                      <a:pt x="71" y="18"/>
                    </a:lnTo>
                    <a:lnTo>
                      <a:pt x="71" y="26"/>
                    </a:lnTo>
                    <a:lnTo>
                      <a:pt x="72" y="30"/>
                    </a:lnTo>
                    <a:lnTo>
                      <a:pt x="86" y="20"/>
                    </a:lnTo>
                    <a:lnTo>
                      <a:pt x="101" y="12"/>
                    </a:lnTo>
                    <a:lnTo>
                      <a:pt x="117" y="6"/>
                    </a:lnTo>
                    <a:lnTo>
                      <a:pt x="135" y="3"/>
                    </a:lnTo>
                    <a:lnTo>
                      <a:pt x="152" y="2"/>
                    </a:lnTo>
                    <a:lnTo>
                      <a:pt x="169" y="4"/>
                    </a:lnTo>
                    <a:lnTo>
                      <a:pt x="187" y="8"/>
                    </a:lnTo>
                    <a:lnTo>
                      <a:pt x="203" y="15"/>
                    </a:lnTo>
                    <a:lnTo>
                      <a:pt x="208" y="10"/>
                    </a:lnTo>
                    <a:lnTo>
                      <a:pt x="212" y="5"/>
                    </a:lnTo>
                    <a:lnTo>
                      <a:pt x="218" y="3"/>
                    </a:lnTo>
                    <a:lnTo>
                      <a:pt x="225" y="2"/>
                    </a:lnTo>
                    <a:lnTo>
                      <a:pt x="222" y="19"/>
                    </a:lnTo>
                    <a:lnTo>
                      <a:pt x="222" y="34"/>
                    </a:lnTo>
                    <a:lnTo>
                      <a:pt x="223" y="49"/>
                    </a:lnTo>
                    <a:lnTo>
                      <a:pt x="219" y="65"/>
                    </a:lnTo>
                    <a:lnTo>
                      <a:pt x="213" y="76"/>
                    </a:lnTo>
                    <a:lnTo>
                      <a:pt x="213" y="90"/>
                    </a:lnTo>
                    <a:lnTo>
                      <a:pt x="214" y="104"/>
                    </a:lnTo>
                    <a:lnTo>
                      <a:pt x="211" y="117"/>
                    </a:lnTo>
                    <a:lnTo>
                      <a:pt x="204" y="117"/>
                    </a:lnTo>
                    <a:lnTo>
                      <a:pt x="200" y="113"/>
                    </a:lnTo>
                    <a:lnTo>
                      <a:pt x="197" y="109"/>
                    </a:lnTo>
                    <a:lnTo>
                      <a:pt x="196" y="103"/>
                    </a:lnTo>
                    <a:lnTo>
                      <a:pt x="197" y="101"/>
                    </a:lnTo>
                    <a:lnTo>
                      <a:pt x="196" y="99"/>
                    </a:lnTo>
                    <a:lnTo>
                      <a:pt x="195" y="97"/>
                    </a:lnTo>
                    <a:lnTo>
                      <a:pt x="193" y="96"/>
                    </a:lnTo>
                    <a:lnTo>
                      <a:pt x="188" y="104"/>
                    </a:lnTo>
                    <a:lnTo>
                      <a:pt x="188" y="116"/>
                    </a:lnTo>
                    <a:lnTo>
                      <a:pt x="185" y="125"/>
                    </a:lnTo>
                    <a:lnTo>
                      <a:pt x="177" y="127"/>
                    </a:lnTo>
                    <a:lnTo>
                      <a:pt x="174" y="123"/>
                    </a:lnTo>
                    <a:lnTo>
                      <a:pt x="170" y="117"/>
                    </a:lnTo>
                    <a:lnTo>
                      <a:pt x="168" y="111"/>
                    </a:lnTo>
                    <a:lnTo>
                      <a:pt x="168" y="103"/>
                    </a:lnTo>
                    <a:lnTo>
                      <a:pt x="160" y="104"/>
                    </a:lnTo>
                    <a:lnTo>
                      <a:pt x="151" y="105"/>
                    </a:lnTo>
                    <a:lnTo>
                      <a:pt x="143" y="109"/>
                    </a:lnTo>
                    <a:lnTo>
                      <a:pt x="135" y="111"/>
                    </a:lnTo>
                    <a:lnTo>
                      <a:pt x="131" y="118"/>
                    </a:lnTo>
                    <a:lnTo>
                      <a:pt x="129" y="125"/>
                    </a:lnTo>
                    <a:lnTo>
                      <a:pt x="125" y="131"/>
                    </a:lnTo>
                    <a:lnTo>
                      <a:pt x="120" y="134"/>
                    </a:lnTo>
                    <a:lnTo>
                      <a:pt x="115" y="134"/>
                    </a:lnTo>
                    <a:lnTo>
                      <a:pt x="110" y="108"/>
                    </a:lnTo>
                    <a:lnTo>
                      <a:pt x="102" y="112"/>
                    </a:lnTo>
                    <a:lnTo>
                      <a:pt x="100" y="123"/>
                    </a:lnTo>
                    <a:lnTo>
                      <a:pt x="96" y="131"/>
                    </a:lnTo>
                    <a:lnTo>
                      <a:pt x="86" y="133"/>
                    </a:lnTo>
                    <a:lnTo>
                      <a:pt x="83" y="126"/>
                    </a:lnTo>
                    <a:lnTo>
                      <a:pt x="83" y="117"/>
                    </a:lnTo>
                    <a:lnTo>
                      <a:pt x="85" y="109"/>
                    </a:lnTo>
                    <a:lnTo>
                      <a:pt x="86" y="102"/>
                    </a:lnTo>
                    <a:lnTo>
                      <a:pt x="79" y="98"/>
                    </a:lnTo>
                    <a:lnTo>
                      <a:pt x="74" y="95"/>
                    </a:lnTo>
                    <a:lnTo>
                      <a:pt x="68" y="91"/>
                    </a:lnTo>
                    <a:lnTo>
                      <a:pt x="63" y="88"/>
                    </a:lnTo>
                    <a:lnTo>
                      <a:pt x="58" y="86"/>
                    </a:lnTo>
                    <a:lnTo>
                      <a:pt x="53" y="82"/>
                    </a:lnTo>
                    <a:lnTo>
                      <a:pt x="47" y="79"/>
                    </a:lnTo>
                    <a:lnTo>
                      <a:pt x="41" y="75"/>
                    </a:lnTo>
                    <a:lnTo>
                      <a:pt x="36" y="75"/>
                    </a:lnTo>
                    <a:lnTo>
                      <a:pt x="29" y="74"/>
                    </a:lnTo>
                    <a:lnTo>
                      <a:pt x="23" y="74"/>
                    </a:lnTo>
                    <a:lnTo>
                      <a:pt x="17" y="73"/>
                    </a:lnTo>
                    <a:lnTo>
                      <a:pt x="5" y="63"/>
                    </a:lnTo>
                    <a:lnTo>
                      <a:pt x="0" y="55"/>
                    </a:lnTo>
                    <a:lnTo>
                      <a:pt x="1" y="49"/>
                    </a:lnTo>
                    <a:lnTo>
                      <a:pt x="3" y="48"/>
                    </a:lnTo>
                    <a:lnTo>
                      <a:pt x="9" y="44"/>
                    </a:lnTo>
                    <a:lnTo>
                      <a:pt x="17" y="42"/>
                    </a:lnTo>
                    <a:lnTo>
                      <a:pt x="26" y="41"/>
                    </a:lnTo>
                    <a:lnTo>
                      <a:pt x="33" y="36"/>
                    </a:lnTo>
                    <a:lnTo>
                      <a:pt x="31" y="26"/>
                    </a:lnTo>
                    <a:lnTo>
                      <a:pt x="33" y="15"/>
                    </a:lnTo>
                    <a:lnTo>
                      <a:pt x="39" y="7"/>
                    </a:lnTo>
                    <a:lnTo>
                      <a:pt x="47" y="0"/>
                    </a:lnTo>
                    <a:lnTo>
                      <a:pt x="51" y="4"/>
                    </a:lnTo>
                    <a:lnTo>
                      <a:pt x="51" y="10"/>
                    </a:lnTo>
                    <a:lnTo>
                      <a:pt x="51" y="15"/>
                    </a:lnTo>
                    <a:lnTo>
                      <a:pt x="52" y="20"/>
                    </a:lnTo>
                    <a:close/>
                  </a:path>
                </a:pathLst>
              </a:custGeom>
              <a:solidFill>
                <a:srgbClr val="F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8" name="Freeform 144"/>
              <p:cNvSpPr>
                <a:spLocks/>
              </p:cNvSpPr>
              <p:nvPr/>
            </p:nvSpPr>
            <p:spPr bwMode="auto">
              <a:xfrm>
                <a:off x="3840" y="2153"/>
                <a:ext cx="113" cy="67"/>
              </a:xfrm>
              <a:custGeom>
                <a:avLst/>
                <a:gdLst>
                  <a:gd name="T0" fmla="*/ 54 w 224"/>
                  <a:gd name="T1" fmla="*/ 15 h 135"/>
                  <a:gd name="T2" fmla="*/ 63 w 224"/>
                  <a:gd name="T3" fmla="*/ 6 h 135"/>
                  <a:gd name="T4" fmla="*/ 71 w 224"/>
                  <a:gd name="T5" fmla="*/ 10 h 135"/>
                  <a:gd name="T6" fmla="*/ 71 w 224"/>
                  <a:gd name="T7" fmla="*/ 25 h 135"/>
                  <a:gd name="T8" fmla="*/ 86 w 224"/>
                  <a:gd name="T9" fmla="*/ 19 h 135"/>
                  <a:gd name="T10" fmla="*/ 117 w 224"/>
                  <a:gd name="T11" fmla="*/ 6 h 135"/>
                  <a:gd name="T12" fmla="*/ 152 w 224"/>
                  <a:gd name="T13" fmla="*/ 2 h 135"/>
                  <a:gd name="T14" fmla="*/ 185 w 224"/>
                  <a:gd name="T15" fmla="*/ 8 h 135"/>
                  <a:gd name="T16" fmla="*/ 207 w 224"/>
                  <a:gd name="T17" fmla="*/ 10 h 135"/>
                  <a:gd name="T18" fmla="*/ 218 w 224"/>
                  <a:gd name="T19" fmla="*/ 2 h 135"/>
                  <a:gd name="T20" fmla="*/ 222 w 224"/>
                  <a:gd name="T21" fmla="*/ 18 h 135"/>
                  <a:gd name="T22" fmla="*/ 222 w 224"/>
                  <a:gd name="T23" fmla="*/ 48 h 135"/>
                  <a:gd name="T24" fmla="*/ 212 w 224"/>
                  <a:gd name="T25" fmla="*/ 76 h 135"/>
                  <a:gd name="T26" fmla="*/ 214 w 224"/>
                  <a:gd name="T27" fmla="*/ 104 h 135"/>
                  <a:gd name="T28" fmla="*/ 203 w 224"/>
                  <a:gd name="T29" fmla="*/ 116 h 135"/>
                  <a:gd name="T30" fmla="*/ 197 w 224"/>
                  <a:gd name="T31" fmla="*/ 108 h 135"/>
                  <a:gd name="T32" fmla="*/ 196 w 224"/>
                  <a:gd name="T33" fmla="*/ 100 h 135"/>
                  <a:gd name="T34" fmla="*/ 193 w 224"/>
                  <a:gd name="T35" fmla="*/ 98 h 135"/>
                  <a:gd name="T36" fmla="*/ 188 w 224"/>
                  <a:gd name="T37" fmla="*/ 105 h 135"/>
                  <a:gd name="T38" fmla="*/ 185 w 224"/>
                  <a:gd name="T39" fmla="*/ 124 h 135"/>
                  <a:gd name="T40" fmla="*/ 173 w 224"/>
                  <a:gd name="T41" fmla="*/ 122 h 135"/>
                  <a:gd name="T42" fmla="*/ 167 w 224"/>
                  <a:gd name="T43" fmla="*/ 110 h 135"/>
                  <a:gd name="T44" fmla="*/ 159 w 224"/>
                  <a:gd name="T45" fmla="*/ 104 h 135"/>
                  <a:gd name="T46" fmla="*/ 142 w 224"/>
                  <a:gd name="T47" fmla="*/ 108 h 135"/>
                  <a:gd name="T48" fmla="*/ 130 w 224"/>
                  <a:gd name="T49" fmla="*/ 117 h 135"/>
                  <a:gd name="T50" fmla="*/ 125 w 224"/>
                  <a:gd name="T51" fmla="*/ 130 h 135"/>
                  <a:gd name="T52" fmla="*/ 115 w 224"/>
                  <a:gd name="T53" fmla="*/ 135 h 135"/>
                  <a:gd name="T54" fmla="*/ 102 w 224"/>
                  <a:gd name="T55" fmla="*/ 113 h 135"/>
                  <a:gd name="T56" fmla="*/ 95 w 224"/>
                  <a:gd name="T57" fmla="*/ 131 h 135"/>
                  <a:gd name="T58" fmla="*/ 83 w 224"/>
                  <a:gd name="T59" fmla="*/ 125 h 135"/>
                  <a:gd name="T60" fmla="*/ 85 w 224"/>
                  <a:gd name="T61" fmla="*/ 108 h 135"/>
                  <a:gd name="T62" fmla="*/ 79 w 224"/>
                  <a:gd name="T63" fmla="*/ 98 h 135"/>
                  <a:gd name="T64" fmla="*/ 68 w 224"/>
                  <a:gd name="T65" fmla="*/ 91 h 135"/>
                  <a:gd name="T66" fmla="*/ 57 w 224"/>
                  <a:gd name="T67" fmla="*/ 85 h 135"/>
                  <a:gd name="T68" fmla="*/ 47 w 224"/>
                  <a:gd name="T69" fmla="*/ 78 h 135"/>
                  <a:gd name="T70" fmla="*/ 36 w 224"/>
                  <a:gd name="T71" fmla="*/ 75 h 135"/>
                  <a:gd name="T72" fmla="*/ 23 w 224"/>
                  <a:gd name="T73" fmla="*/ 75 h 135"/>
                  <a:gd name="T74" fmla="*/ 3 w 224"/>
                  <a:gd name="T75" fmla="*/ 63 h 135"/>
                  <a:gd name="T76" fmla="*/ 0 w 224"/>
                  <a:gd name="T77" fmla="*/ 48 h 135"/>
                  <a:gd name="T78" fmla="*/ 9 w 224"/>
                  <a:gd name="T79" fmla="*/ 44 h 135"/>
                  <a:gd name="T80" fmla="*/ 25 w 224"/>
                  <a:gd name="T81" fmla="*/ 40 h 135"/>
                  <a:gd name="T82" fmla="*/ 31 w 224"/>
                  <a:gd name="T83" fmla="*/ 25 h 135"/>
                  <a:gd name="T84" fmla="*/ 39 w 224"/>
                  <a:gd name="T85" fmla="*/ 7 h 135"/>
                  <a:gd name="T86" fmla="*/ 49 w 224"/>
                  <a:gd name="T87" fmla="*/ 4 h 135"/>
                  <a:gd name="T88" fmla="*/ 49 w 224"/>
                  <a:gd name="T89"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4" h="135">
                    <a:moveTo>
                      <a:pt x="52" y="21"/>
                    </a:moveTo>
                    <a:lnTo>
                      <a:pt x="54" y="15"/>
                    </a:lnTo>
                    <a:lnTo>
                      <a:pt x="59" y="10"/>
                    </a:lnTo>
                    <a:lnTo>
                      <a:pt x="63" y="6"/>
                    </a:lnTo>
                    <a:lnTo>
                      <a:pt x="69" y="3"/>
                    </a:lnTo>
                    <a:lnTo>
                      <a:pt x="71" y="10"/>
                    </a:lnTo>
                    <a:lnTo>
                      <a:pt x="71" y="17"/>
                    </a:lnTo>
                    <a:lnTo>
                      <a:pt x="71" y="25"/>
                    </a:lnTo>
                    <a:lnTo>
                      <a:pt x="72" y="30"/>
                    </a:lnTo>
                    <a:lnTo>
                      <a:pt x="86" y="19"/>
                    </a:lnTo>
                    <a:lnTo>
                      <a:pt x="101" y="11"/>
                    </a:lnTo>
                    <a:lnTo>
                      <a:pt x="117" y="6"/>
                    </a:lnTo>
                    <a:lnTo>
                      <a:pt x="135" y="2"/>
                    </a:lnTo>
                    <a:lnTo>
                      <a:pt x="152" y="2"/>
                    </a:lnTo>
                    <a:lnTo>
                      <a:pt x="169" y="3"/>
                    </a:lnTo>
                    <a:lnTo>
                      <a:pt x="185" y="8"/>
                    </a:lnTo>
                    <a:lnTo>
                      <a:pt x="201" y="16"/>
                    </a:lnTo>
                    <a:lnTo>
                      <a:pt x="207" y="10"/>
                    </a:lnTo>
                    <a:lnTo>
                      <a:pt x="212" y="6"/>
                    </a:lnTo>
                    <a:lnTo>
                      <a:pt x="218" y="2"/>
                    </a:lnTo>
                    <a:lnTo>
                      <a:pt x="224" y="1"/>
                    </a:lnTo>
                    <a:lnTo>
                      <a:pt x="222" y="18"/>
                    </a:lnTo>
                    <a:lnTo>
                      <a:pt x="222" y="33"/>
                    </a:lnTo>
                    <a:lnTo>
                      <a:pt x="222" y="48"/>
                    </a:lnTo>
                    <a:lnTo>
                      <a:pt x="218" y="64"/>
                    </a:lnTo>
                    <a:lnTo>
                      <a:pt x="212" y="76"/>
                    </a:lnTo>
                    <a:lnTo>
                      <a:pt x="213" y="90"/>
                    </a:lnTo>
                    <a:lnTo>
                      <a:pt x="214" y="104"/>
                    </a:lnTo>
                    <a:lnTo>
                      <a:pt x="209" y="117"/>
                    </a:lnTo>
                    <a:lnTo>
                      <a:pt x="203" y="116"/>
                    </a:lnTo>
                    <a:lnTo>
                      <a:pt x="199" y="113"/>
                    </a:lnTo>
                    <a:lnTo>
                      <a:pt x="197" y="108"/>
                    </a:lnTo>
                    <a:lnTo>
                      <a:pt x="196" y="102"/>
                    </a:lnTo>
                    <a:lnTo>
                      <a:pt x="196" y="100"/>
                    </a:lnTo>
                    <a:lnTo>
                      <a:pt x="194" y="99"/>
                    </a:lnTo>
                    <a:lnTo>
                      <a:pt x="193" y="98"/>
                    </a:lnTo>
                    <a:lnTo>
                      <a:pt x="192" y="97"/>
                    </a:lnTo>
                    <a:lnTo>
                      <a:pt x="188" y="105"/>
                    </a:lnTo>
                    <a:lnTo>
                      <a:pt x="186" y="116"/>
                    </a:lnTo>
                    <a:lnTo>
                      <a:pt x="185" y="124"/>
                    </a:lnTo>
                    <a:lnTo>
                      <a:pt x="176" y="127"/>
                    </a:lnTo>
                    <a:lnTo>
                      <a:pt x="173" y="122"/>
                    </a:lnTo>
                    <a:lnTo>
                      <a:pt x="169" y="116"/>
                    </a:lnTo>
                    <a:lnTo>
                      <a:pt x="167" y="110"/>
                    </a:lnTo>
                    <a:lnTo>
                      <a:pt x="167" y="102"/>
                    </a:lnTo>
                    <a:lnTo>
                      <a:pt x="159" y="104"/>
                    </a:lnTo>
                    <a:lnTo>
                      <a:pt x="151" y="105"/>
                    </a:lnTo>
                    <a:lnTo>
                      <a:pt x="142" y="108"/>
                    </a:lnTo>
                    <a:lnTo>
                      <a:pt x="133" y="110"/>
                    </a:lnTo>
                    <a:lnTo>
                      <a:pt x="130" y="117"/>
                    </a:lnTo>
                    <a:lnTo>
                      <a:pt x="129" y="124"/>
                    </a:lnTo>
                    <a:lnTo>
                      <a:pt x="125" y="130"/>
                    </a:lnTo>
                    <a:lnTo>
                      <a:pt x="120" y="135"/>
                    </a:lnTo>
                    <a:lnTo>
                      <a:pt x="115" y="135"/>
                    </a:lnTo>
                    <a:lnTo>
                      <a:pt x="110" y="107"/>
                    </a:lnTo>
                    <a:lnTo>
                      <a:pt x="102" y="113"/>
                    </a:lnTo>
                    <a:lnTo>
                      <a:pt x="99" y="122"/>
                    </a:lnTo>
                    <a:lnTo>
                      <a:pt x="95" y="131"/>
                    </a:lnTo>
                    <a:lnTo>
                      <a:pt x="86" y="132"/>
                    </a:lnTo>
                    <a:lnTo>
                      <a:pt x="83" y="125"/>
                    </a:lnTo>
                    <a:lnTo>
                      <a:pt x="83" y="116"/>
                    </a:lnTo>
                    <a:lnTo>
                      <a:pt x="85" y="108"/>
                    </a:lnTo>
                    <a:lnTo>
                      <a:pt x="86" y="101"/>
                    </a:lnTo>
                    <a:lnTo>
                      <a:pt x="79" y="98"/>
                    </a:lnTo>
                    <a:lnTo>
                      <a:pt x="74" y="94"/>
                    </a:lnTo>
                    <a:lnTo>
                      <a:pt x="68" y="91"/>
                    </a:lnTo>
                    <a:lnTo>
                      <a:pt x="62" y="87"/>
                    </a:lnTo>
                    <a:lnTo>
                      <a:pt x="57" y="85"/>
                    </a:lnTo>
                    <a:lnTo>
                      <a:pt x="53" y="82"/>
                    </a:lnTo>
                    <a:lnTo>
                      <a:pt x="47" y="78"/>
                    </a:lnTo>
                    <a:lnTo>
                      <a:pt x="41" y="75"/>
                    </a:lnTo>
                    <a:lnTo>
                      <a:pt x="36" y="75"/>
                    </a:lnTo>
                    <a:lnTo>
                      <a:pt x="29" y="75"/>
                    </a:lnTo>
                    <a:lnTo>
                      <a:pt x="23" y="75"/>
                    </a:lnTo>
                    <a:lnTo>
                      <a:pt x="17" y="74"/>
                    </a:lnTo>
                    <a:lnTo>
                      <a:pt x="3" y="63"/>
                    </a:lnTo>
                    <a:lnTo>
                      <a:pt x="0" y="55"/>
                    </a:lnTo>
                    <a:lnTo>
                      <a:pt x="0" y="48"/>
                    </a:lnTo>
                    <a:lnTo>
                      <a:pt x="2" y="47"/>
                    </a:lnTo>
                    <a:lnTo>
                      <a:pt x="9" y="44"/>
                    </a:lnTo>
                    <a:lnTo>
                      <a:pt x="17" y="42"/>
                    </a:lnTo>
                    <a:lnTo>
                      <a:pt x="25" y="40"/>
                    </a:lnTo>
                    <a:lnTo>
                      <a:pt x="32" y="36"/>
                    </a:lnTo>
                    <a:lnTo>
                      <a:pt x="31" y="25"/>
                    </a:lnTo>
                    <a:lnTo>
                      <a:pt x="33" y="16"/>
                    </a:lnTo>
                    <a:lnTo>
                      <a:pt x="39" y="7"/>
                    </a:lnTo>
                    <a:lnTo>
                      <a:pt x="47" y="0"/>
                    </a:lnTo>
                    <a:lnTo>
                      <a:pt x="49" y="4"/>
                    </a:lnTo>
                    <a:lnTo>
                      <a:pt x="49" y="10"/>
                    </a:lnTo>
                    <a:lnTo>
                      <a:pt x="49" y="16"/>
                    </a:lnTo>
                    <a:lnTo>
                      <a:pt x="5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69" name="Freeform 145"/>
              <p:cNvSpPr>
                <a:spLocks/>
              </p:cNvSpPr>
              <p:nvPr/>
            </p:nvSpPr>
            <p:spPr bwMode="auto">
              <a:xfrm>
                <a:off x="3684" y="2163"/>
                <a:ext cx="5" cy="5"/>
              </a:xfrm>
              <a:custGeom>
                <a:avLst/>
                <a:gdLst>
                  <a:gd name="T0" fmla="*/ 4 w 9"/>
                  <a:gd name="T1" fmla="*/ 9 h 9"/>
                  <a:gd name="T2" fmla="*/ 5 w 9"/>
                  <a:gd name="T3" fmla="*/ 9 h 9"/>
                  <a:gd name="T4" fmla="*/ 8 w 9"/>
                  <a:gd name="T5" fmla="*/ 8 h 9"/>
                  <a:gd name="T6" fmla="*/ 9 w 9"/>
                  <a:gd name="T7" fmla="*/ 5 h 9"/>
                  <a:gd name="T8" fmla="*/ 9 w 9"/>
                  <a:gd name="T9" fmla="*/ 4 h 9"/>
                  <a:gd name="T10" fmla="*/ 9 w 9"/>
                  <a:gd name="T11" fmla="*/ 3 h 9"/>
                  <a:gd name="T12" fmla="*/ 8 w 9"/>
                  <a:gd name="T13" fmla="*/ 1 h 9"/>
                  <a:gd name="T14" fmla="*/ 5 w 9"/>
                  <a:gd name="T15" fmla="*/ 0 h 9"/>
                  <a:gd name="T16" fmla="*/ 4 w 9"/>
                  <a:gd name="T17" fmla="*/ 0 h 9"/>
                  <a:gd name="T18" fmla="*/ 3 w 9"/>
                  <a:gd name="T19" fmla="*/ 0 h 9"/>
                  <a:gd name="T20" fmla="*/ 1 w 9"/>
                  <a:gd name="T21" fmla="*/ 1 h 9"/>
                  <a:gd name="T22" fmla="*/ 0 w 9"/>
                  <a:gd name="T23" fmla="*/ 3 h 9"/>
                  <a:gd name="T24" fmla="*/ 0 w 9"/>
                  <a:gd name="T25" fmla="*/ 4 h 9"/>
                  <a:gd name="T26" fmla="*/ 0 w 9"/>
                  <a:gd name="T27" fmla="*/ 5 h 9"/>
                  <a:gd name="T28" fmla="*/ 1 w 9"/>
                  <a:gd name="T29" fmla="*/ 8 h 9"/>
                  <a:gd name="T30" fmla="*/ 3 w 9"/>
                  <a:gd name="T31" fmla="*/ 9 h 9"/>
                  <a:gd name="T32" fmla="*/ 4 w 9"/>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4" y="9"/>
                    </a:moveTo>
                    <a:lnTo>
                      <a:pt x="5" y="9"/>
                    </a:lnTo>
                    <a:lnTo>
                      <a:pt x="8" y="8"/>
                    </a:lnTo>
                    <a:lnTo>
                      <a:pt x="9" y="5"/>
                    </a:lnTo>
                    <a:lnTo>
                      <a:pt x="9" y="4"/>
                    </a:lnTo>
                    <a:lnTo>
                      <a:pt x="9" y="3"/>
                    </a:lnTo>
                    <a:lnTo>
                      <a:pt x="8" y="1"/>
                    </a:lnTo>
                    <a:lnTo>
                      <a:pt x="5" y="0"/>
                    </a:lnTo>
                    <a:lnTo>
                      <a:pt x="4" y="0"/>
                    </a:lnTo>
                    <a:lnTo>
                      <a:pt x="3" y="0"/>
                    </a:lnTo>
                    <a:lnTo>
                      <a:pt x="1" y="1"/>
                    </a:lnTo>
                    <a:lnTo>
                      <a:pt x="0" y="3"/>
                    </a:lnTo>
                    <a:lnTo>
                      <a:pt x="0" y="4"/>
                    </a:lnTo>
                    <a:lnTo>
                      <a:pt x="0" y="5"/>
                    </a:lnTo>
                    <a:lnTo>
                      <a:pt x="1" y="8"/>
                    </a:lnTo>
                    <a:lnTo>
                      <a:pt x="3" y="9"/>
                    </a:lnTo>
                    <a:lnTo>
                      <a:pt x="4" y="9"/>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0" name="Freeform 146"/>
              <p:cNvSpPr>
                <a:spLocks/>
              </p:cNvSpPr>
              <p:nvPr/>
            </p:nvSpPr>
            <p:spPr bwMode="auto">
              <a:xfrm>
                <a:off x="3773" y="2219"/>
                <a:ext cx="4" cy="4"/>
              </a:xfrm>
              <a:custGeom>
                <a:avLst/>
                <a:gdLst>
                  <a:gd name="T0" fmla="*/ 5 w 8"/>
                  <a:gd name="T1" fmla="*/ 9 h 9"/>
                  <a:gd name="T2" fmla="*/ 6 w 8"/>
                  <a:gd name="T3" fmla="*/ 9 h 9"/>
                  <a:gd name="T4" fmla="*/ 7 w 8"/>
                  <a:gd name="T5" fmla="*/ 8 h 9"/>
                  <a:gd name="T6" fmla="*/ 8 w 8"/>
                  <a:gd name="T7" fmla="*/ 6 h 9"/>
                  <a:gd name="T8" fmla="*/ 8 w 8"/>
                  <a:gd name="T9" fmla="*/ 5 h 9"/>
                  <a:gd name="T10" fmla="*/ 8 w 8"/>
                  <a:gd name="T11" fmla="*/ 4 h 9"/>
                  <a:gd name="T12" fmla="*/ 7 w 8"/>
                  <a:gd name="T13" fmla="*/ 1 h 9"/>
                  <a:gd name="T14" fmla="*/ 6 w 8"/>
                  <a:gd name="T15" fmla="*/ 0 h 9"/>
                  <a:gd name="T16" fmla="*/ 5 w 8"/>
                  <a:gd name="T17" fmla="*/ 0 h 9"/>
                  <a:gd name="T18" fmla="*/ 4 w 8"/>
                  <a:gd name="T19" fmla="*/ 0 h 9"/>
                  <a:gd name="T20" fmla="*/ 1 w 8"/>
                  <a:gd name="T21" fmla="*/ 1 h 9"/>
                  <a:gd name="T22" fmla="*/ 0 w 8"/>
                  <a:gd name="T23" fmla="*/ 4 h 9"/>
                  <a:gd name="T24" fmla="*/ 0 w 8"/>
                  <a:gd name="T25" fmla="*/ 5 h 9"/>
                  <a:gd name="T26" fmla="*/ 0 w 8"/>
                  <a:gd name="T27" fmla="*/ 6 h 9"/>
                  <a:gd name="T28" fmla="*/ 1 w 8"/>
                  <a:gd name="T29" fmla="*/ 8 h 9"/>
                  <a:gd name="T30" fmla="*/ 4 w 8"/>
                  <a:gd name="T31" fmla="*/ 9 h 9"/>
                  <a:gd name="T32" fmla="*/ 5 w 8"/>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9">
                    <a:moveTo>
                      <a:pt x="5" y="9"/>
                    </a:moveTo>
                    <a:lnTo>
                      <a:pt x="6" y="9"/>
                    </a:lnTo>
                    <a:lnTo>
                      <a:pt x="7" y="8"/>
                    </a:lnTo>
                    <a:lnTo>
                      <a:pt x="8" y="6"/>
                    </a:lnTo>
                    <a:lnTo>
                      <a:pt x="8" y="5"/>
                    </a:lnTo>
                    <a:lnTo>
                      <a:pt x="8" y="4"/>
                    </a:lnTo>
                    <a:lnTo>
                      <a:pt x="7" y="1"/>
                    </a:lnTo>
                    <a:lnTo>
                      <a:pt x="6" y="0"/>
                    </a:lnTo>
                    <a:lnTo>
                      <a:pt x="5" y="0"/>
                    </a:lnTo>
                    <a:lnTo>
                      <a:pt x="4" y="0"/>
                    </a:lnTo>
                    <a:lnTo>
                      <a:pt x="1" y="1"/>
                    </a:lnTo>
                    <a:lnTo>
                      <a:pt x="0" y="4"/>
                    </a:lnTo>
                    <a:lnTo>
                      <a:pt x="0" y="5"/>
                    </a:lnTo>
                    <a:lnTo>
                      <a:pt x="0" y="6"/>
                    </a:lnTo>
                    <a:lnTo>
                      <a:pt x="1" y="8"/>
                    </a:lnTo>
                    <a:lnTo>
                      <a:pt x="4" y="9"/>
                    </a:lnTo>
                    <a:lnTo>
                      <a:pt x="5" y="9"/>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1" name="Freeform 147"/>
              <p:cNvSpPr>
                <a:spLocks/>
              </p:cNvSpPr>
              <p:nvPr/>
            </p:nvSpPr>
            <p:spPr bwMode="auto">
              <a:xfrm>
                <a:off x="3862" y="2173"/>
                <a:ext cx="4" cy="4"/>
              </a:xfrm>
              <a:custGeom>
                <a:avLst/>
                <a:gdLst>
                  <a:gd name="T0" fmla="*/ 4 w 8"/>
                  <a:gd name="T1" fmla="*/ 8 h 8"/>
                  <a:gd name="T2" fmla="*/ 5 w 8"/>
                  <a:gd name="T3" fmla="*/ 8 h 8"/>
                  <a:gd name="T4" fmla="*/ 7 w 8"/>
                  <a:gd name="T5" fmla="*/ 7 h 8"/>
                  <a:gd name="T6" fmla="*/ 8 w 8"/>
                  <a:gd name="T7" fmla="*/ 5 h 8"/>
                  <a:gd name="T8" fmla="*/ 8 w 8"/>
                  <a:gd name="T9" fmla="*/ 4 h 8"/>
                  <a:gd name="T10" fmla="*/ 8 w 8"/>
                  <a:gd name="T11" fmla="*/ 2 h 8"/>
                  <a:gd name="T12" fmla="*/ 7 w 8"/>
                  <a:gd name="T13" fmla="*/ 1 h 8"/>
                  <a:gd name="T14" fmla="*/ 5 w 8"/>
                  <a:gd name="T15" fmla="*/ 0 h 8"/>
                  <a:gd name="T16" fmla="*/ 4 w 8"/>
                  <a:gd name="T17" fmla="*/ 0 h 8"/>
                  <a:gd name="T18" fmla="*/ 3 w 8"/>
                  <a:gd name="T19" fmla="*/ 0 h 8"/>
                  <a:gd name="T20" fmla="*/ 1 w 8"/>
                  <a:gd name="T21" fmla="*/ 1 h 8"/>
                  <a:gd name="T22" fmla="*/ 0 w 8"/>
                  <a:gd name="T23" fmla="*/ 2 h 8"/>
                  <a:gd name="T24" fmla="*/ 0 w 8"/>
                  <a:gd name="T25" fmla="*/ 4 h 8"/>
                  <a:gd name="T26" fmla="*/ 0 w 8"/>
                  <a:gd name="T27" fmla="*/ 5 h 8"/>
                  <a:gd name="T28" fmla="*/ 1 w 8"/>
                  <a:gd name="T29" fmla="*/ 7 h 8"/>
                  <a:gd name="T30" fmla="*/ 3 w 8"/>
                  <a:gd name="T31" fmla="*/ 8 h 8"/>
                  <a:gd name="T32" fmla="*/ 4 w 8"/>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4" y="8"/>
                    </a:moveTo>
                    <a:lnTo>
                      <a:pt x="5" y="8"/>
                    </a:lnTo>
                    <a:lnTo>
                      <a:pt x="7" y="7"/>
                    </a:lnTo>
                    <a:lnTo>
                      <a:pt x="8" y="5"/>
                    </a:lnTo>
                    <a:lnTo>
                      <a:pt x="8" y="4"/>
                    </a:lnTo>
                    <a:lnTo>
                      <a:pt x="8" y="2"/>
                    </a:lnTo>
                    <a:lnTo>
                      <a:pt x="7" y="1"/>
                    </a:lnTo>
                    <a:lnTo>
                      <a:pt x="5" y="0"/>
                    </a:lnTo>
                    <a:lnTo>
                      <a:pt x="4" y="0"/>
                    </a:lnTo>
                    <a:lnTo>
                      <a:pt x="3" y="0"/>
                    </a:lnTo>
                    <a:lnTo>
                      <a:pt x="1" y="1"/>
                    </a:lnTo>
                    <a:lnTo>
                      <a:pt x="0" y="2"/>
                    </a:lnTo>
                    <a:lnTo>
                      <a:pt x="0" y="4"/>
                    </a:lnTo>
                    <a:lnTo>
                      <a:pt x="0" y="5"/>
                    </a:lnTo>
                    <a:lnTo>
                      <a:pt x="1" y="7"/>
                    </a:lnTo>
                    <a:lnTo>
                      <a:pt x="3" y="8"/>
                    </a:lnTo>
                    <a:lnTo>
                      <a:pt x="4" y="8"/>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2" name="Freeform 148"/>
              <p:cNvSpPr>
                <a:spLocks/>
              </p:cNvSpPr>
              <p:nvPr/>
            </p:nvSpPr>
            <p:spPr bwMode="auto">
              <a:xfrm>
                <a:off x="3814" y="2062"/>
                <a:ext cx="31" cy="29"/>
              </a:xfrm>
              <a:custGeom>
                <a:avLst/>
                <a:gdLst>
                  <a:gd name="T0" fmla="*/ 31 w 62"/>
                  <a:gd name="T1" fmla="*/ 58 h 58"/>
                  <a:gd name="T2" fmla="*/ 44 w 62"/>
                  <a:gd name="T3" fmla="*/ 55 h 58"/>
                  <a:gd name="T4" fmla="*/ 53 w 62"/>
                  <a:gd name="T5" fmla="*/ 48 h 58"/>
                  <a:gd name="T6" fmla="*/ 60 w 62"/>
                  <a:gd name="T7" fmla="*/ 39 h 58"/>
                  <a:gd name="T8" fmla="*/ 62 w 62"/>
                  <a:gd name="T9" fmla="*/ 29 h 58"/>
                  <a:gd name="T10" fmla="*/ 60 w 62"/>
                  <a:gd name="T11" fmla="*/ 17 h 58"/>
                  <a:gd name="T12" fmla="*/ 53 w 62"/>
                  <a:gd name="T13" fmla="*/ 8 h 58"/>
                  <a:gd name="T14" fmla="*/ 44 w 62"/>
                  <a:gd name="T15" fmla="*/ 2 h 58"/>
                  <a:gd name="T16" fmla="*/ 31 w 62"/>
                  <a:gd name="T17" fmla="*/ 0 h 58"/>
                  <a:gd name="T18" fmla="*/ 18 w 62"/>
                  <a:gd name="T19" fmla="*/ 2 h 58"/>
                  <a:gd name="T20" fmla="*/ 9 w 62"/>
                  <a:gd name="T21" fmla="*/ 8 h 58"/>
                  <a:gd name="T22" fmla="*/ 2 w 62"/>
                  <a:gd name="T23" fmla="*/ 17 h 58"/>
                  <a:gd name="T24" fmla="*/ 0 w 62"/>
                  <a:gd name="T25" fmla="*/ 29 h 58"/>
                  <a:gd name="T26" fmla="*/ 2 w 62"/>
                  <a:gd name="T27" fmla="*/ 39 h 58"/>
                  <a:gd name="T28" fmla="*/ 9 w 62"/>
                  <a:gd name="T29" fmla="*/ 48 h 58"/>
                  <a:gd name="T30" fmla="*/ 18 w 62"/>
                  <a:gd name="T31" fmla="*/ 55 h 58"/>
                  <a:gd name="T32" fmla="*/ 31 w 62"/>
                  <a:gd name="T3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8">
                    <a:moveTo>
                      <a:pt x="31" y="58"/>
                    </a:moveTo>
                    <a:lnTo>
                      <a:pt x="44" y="55"/>
                    </a:lnTo>
                    <a:lnTo>
                      <a:pt x="53" y="48"/>
                    </a:lnTo>
                    <a:lnTo>
                      <a:pt x="60" y="39"/>
                    </a:lnTo>
                    <a:lnTo>
                      <a:pt x="62" y="29"/>
                    </a:lnTo>
                    <a:lnTo>
                      <a:pt x="60" y="17"/>
                    </a:lnTo>
                    <a:lnTo>
                      <a:pt x="53" y="8"/>
                    </a:lnTo>
                    <a:lnTo>
                      <a:pt x="44" y="2"/>
                    </a:lnTo>
                    <a:lnTo>
                      <a:pt x="31" y="0"/>
                    </a:lnTo>
                    <a:lnTo>
                      <a:pt x="18" y="2"/>
                    </a:lnTo>
                    <a:lnTo>
                      <a:pt x="9" y="8"/>
                    </a:lnTo>
                    <a:lnTo>
                      <a:pt x="2" y="17"/>
                    </a:lnTo>
                    <a:lnTo>
                      <a:pt x="0" y="29"/>
                    </a:lnTo>
                    <a:lnTo>
                      <a:pt x="2" y="39"/>
                    </a:lnTo>
                    <a:lnTo>
                      <a:pt x="9" y="48"/>
                    </a:lnTo>
                    <a:lnTo>
                      <a:pt x="18" y="55"/>
                    </a:lnTo>
                    <a:lnTo>
                      <a:pt x="31" y="58"/>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3" name="Freeform 149"/>
              <p:cNvSpPr>
                <a:spLocks/>
              </p:cNvSpPr>
              <p:nvPr/>
            </p:nvSpPr>
            <p:spPr bwMode="auto">
              <a:xfrm>
                <a:off x="3787" y="2068"/>
                <a:ext cx="18" cy="17"/>
              </a:xfrm>
              <a:custGeom>
                <a:avLst/>
                <a:gdLst>
                  <a:gd name="T0" fmla="*/ 18 w 37"/>
                  <a:gd name="T1" fmla="*/ 34 h 34"/>
                  <a:gd name="T2" fmla="*/ 25 w 37"/>
                  <a:gd name="T3" fmla="*/ 33 h 34"/>
                  <a:gd name="T4" fmla="*/ 31 w 37"/>
                  <a:gd name="T5" fmla="*/ 28 h 34"/>
                  <a:gd name="T6" fmla="*/ 35 w 37"/>
                  <a:gd name="T7" fmla="*/ 23 h 34"/>
                  <a:gd name="T8" fmla="*/ 37 w 37"/>
                  <a:gd name="T9" fmla="*/ 17 h 34"/>
                  <a:gd name="T10" fmla="*/ 35 w 37"/>
                  <a:gd name="T11" fmla="*/ 10 h 34"/>
                  <a:gd name="T12" fmla="*/ 31 w 37"/>
                  <a:gd name="T13" fmla="*/ 5 h 34"/>
                  <a:gd name="T14" fmla="*/ 25 w 37"/>
                  <a:gd name="T15" fmla="*/ 2 h 34"/>
                  <a:gd name="T16" fmla="*/ 18 w 37"/>
                  <a:gd name="T17" fmla="*/ 0 h 34"/>
                  <a:gd name="T18" fmla="*/ 11 w 37"/>
                  <a:gd name="T19" fmla="*/ 2 h 34"/>
                  <a:gd name="T20" fmla="*/ 5 w 37"/>
                  <a:gd name="T21" fmla="*/ 5 h 34"/>
                  <a:gd name="T22" fmla="*/ 1 w 37"/>
                  <a:gd name="T23" fmla="*/ 10 h 34"/>
                  <a:gd name="T24" fmla="*/ 0 w 37"/>
                  <a:gd name="T25" fmla="*/ 17 h 34"/>
                  <a:gd name="T26" fmla="*/ 1 w 37"/>
                  <a:gd name="T27" fmla="*/ 23 h 34"/>
                  <a:gd name="T28" fmla="*/ 5 w 37"/>
                  <a:gd name="T29" fmla="*/ 28 h 34"/>
                  <a:gd name="T30" fmla="*/ 11 w 37"/>
                  <a:gd name="T31" fmla="*/ 33 h 34"/>
                  <a:gd name="T32" fmla="*/ 18 w 37"/>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4">
                    <a:moveTo>
                      <a:pt x="18" y="34"/>
                    </a:moveTo>
                    <a:lnTo>
                      <a:pt x="25" y="33"/>
                    </a:lnTo>
                    <a:lnTo>
                      <a:pt x="31" y="28"/>
                    </a:lnTo>
                    <a:lnTo>
                      <a:pt x="35" y="23"/>
                    </a:lnTo>
                    <a:lnTo>
                      <a:pt x="37" y="17"/>
                    </a:lnTo>
                    <a:lnTo>
                      <a:pt x="35" y="10"/>
                    </a:lnTo>
                    <a:lnTo>
                      <a:pt x="31" y="5"/>
                    </a:lnTo>
                    <a:lnTo>
                      <a:pt x="25" y="2"/>
                    </a:lnTo>
                    <a:lnTo>
                      <a:pt x="18" y="0"/>
                    </a:lnTo>
                    <a:lnTo>
                      <a:pt x="11" y="2"/>
                    </a:lnTo>
                    <a:lnTo>
                      <a:pt x="5" y="5"/>
                    </a:lnTo>
                    <a:lnTo>
                      <a:pt x="1" y="10"/>
                    </a:lnTo>
                    <a:lnTo>
                      <a:pt x="0" y="17"/>
                    </a:lnTo>
                    <a:lnTo>
                      <a:pt x="1" y="23"/>
                    </a:lnTo>
                    <a:lnTo>
                      <a:pt x="5" y="28"/>
                    </a:lnTo>
                    <a:lnTo>
                      <a:pt x="11" y="33"/>
                    </a:lnTo>
                    <a:lnTo>
                      <a:pt x="18" y="34"/>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4" name="Freeform 150"/>
              <p:cNvSpPr>
                <a:spLocks/>
              </p:cNvSpPr>
              <p:nvPr/>
            </p:nvSpPr>
            <p:spPr bwMode="auto">
              <a:xfrm>
                <a:off x="3855" y="2069"/>
                <a:ext cx="18" cy="16"/>
              </a:xfrm>
              <a:custGeom>
                <a:avLst/>
                <a:gdLst>
                  <a:gd name="T0" fmla="*/ 18 w 36"/>
                  <a:gd name="T1" fmla="*/ 33 h 33"/>
                  <a:gd name="T2" fmla="*/ 25 w 36"/>
                  <a:gd name="T3" fmla="*/ 32 h 33"/>
                  <a:gd name="T4" fmla="*/ 31 w 36"/>
                  <a:gd name="T5" fmla="*/ 28 h 33"/>
                  <a:gd name="T6" fmla="*/ 35 w 36"/>
                  <a:gd name="T7" fmla="*/ 24 h 33"/>
                  <a:gd name="T8" fmla="*/ 36 w 36"/>
                  <a:gd name="T9" fmla="*/ 17 h 33"/>
                  <a:gd name="T10" fmla="*/ 35 w 36"/>
                  <a:gd name="T11" fmla="*/ 10 h 33"/>
                  <a:gd name="T12" fmla="*/ 31 w 36"/>
                  <a:gd name="T13" fmla="*/ 4 h 33"/>
                  <a:gd name="T14" fmla="*/ 25 w 36"/>
                  <a:gd name="T15" fmla="*/ 1 h 33"/>
                  <a:gd name="T16" fmla="*/ 18 w 36"/>
                  <a:gd name="T17" fmla="*/ 0 h 33"/>
                  <a:gd name="T18" fmla="*/ 11 w 36"/>
                  <a:gd name="T19" fmla="*/ 1 h 33"/>
                  <a:gd name="T20" fmla="*/ 5 w 36"/>
                  <a:gd name="T21" fmla="*/ 4 h 33"/>
                  <a:gd name="T22" fmla="*/ 1 w 36"/>
                  <a:gd name="T23" fmla="*/ 10 h 33"/>
                  <a:gd name="T24" fmla="*/ 0 w 36"/>
                  <a:gd name="T25" fmla="*/ 17 h 33"/>
                  <a:gd name="T26" fmla="*/ 1 w 36"/>
                  <a:gd name="T27" fmla="*/ 24 h 33"/>
                  <a:gd name="T28" fmla="*/ 5 w 36"/>
                  <a:gd name="T29" fmla="*/ 28 h 33"/>
                  <a:gd name="T30" fmla="*/ 11 w 36"/>
                  <a:gd name="T31" fmla="*/ 32 h 33"/>
                  <a:gd name="T32" fmla="*/ 18 w 36"/>
                  <a:gd name="T3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3">
                    <a:moveTo>
                      <a:pt x="18" y="33"/>
                    </a:moveTo>
                    <a:lnTo>
                      <a:pt x="25" y="32"/>
                    </a:lnTo>
                    <a:lnTo>
                      <a:pt x="31" y="28"/>
                    </a:lnTo>
                    <a:lnTo>
                      <a:pt x="35" y="24"/>
                    </a:lnTo>
                    <a:lnTo>
                      <a:pt x="36" y="17"/>
                    </a:lnTo>
                    <a:lnTo>
                      <a:pt x="35" y="10"/>
                    </a:lnTo>
                    <a:lnTo>
                      <a:pt x="31" y="4"/>
                    </a:lnTo>
                    <a:lnTo>
                      <a:pt x="25" y="1"/>
                    </a:lnTo>
                    <a:lnTo>
                      <a:pt x="18" y="0"/>
                    </a:lnTo>
                    <a:lnTo>
                      <a:pt x="11" y="1"/>
                    </a:lnTo>
                    <a:lnTo>
                      <a:pt x="5" y="4"/>
                    </a:lnTo>
                    <a:lnTo>
                      <a:pt x="1" y="10"/>
                    </a:lnTo>
                    <a:lnTo>
                      <a:pt x="0" y="17"/>
                    </a:lnTo>
                    <a:lnTo>
                      <a:pt x="1" y="24"/>
                    </a:lnTo>
                    <a:lnTo>
                      <a:pt x="5" y="28"/>
                    </a:lnTo>
                    <a:lnTo>
                      <a:pt x="11" y="32"/>
                    </a:lnTo>
                    <a:lnTo>
                      <a:pt x="18" y="33"/>
                    </a:lnTo>
                    <a:close/>
                  </a:path>
                </a:pathLst>
              </a:custGeom>
              <a:solidFill>
                <a:srgbClr val="3FF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5" name="Freeform 151"/>
              <p:cNvSpPr>
                <a:spLocks/>
              </p:cNvSpPr>
              <p:nvPr/>
            </p:nvSpPr>
            <p:spPr bwMode="auto">
              <a:xfrm>
                <a:off x="3984" y="2883"/>
                <a:ext cx="166" cy="69"/>
              </a:xfrm>
              <a:custGeom>
                <a:avLst/>
                <a:gdLst>
                  <a:gd name="T0" fmla="*/ 24 w 330"/>
                  <a:gd name="T1" fmla="*/ 30 h 137"/>
                  <a:gd name="T2" fmla="*/ 8 w 330"/>
                  <a:gd name="T3" fmla="*/ 44 h 137"/>
                  <a:gd name="T4" fmla="*/ 0 w 330"/>
                  <a:gd name="T5" fmla="*/ 50 h 137"/>
                  <a:gd name="T6" fmla="*/ 9 w 330"/>
                  <a:gd name="T7" fmla="*/ 67 h 137"/>
                  <a:gd name="T8" fmla="*/ 33 w 330"/>
                  <a:gd name="T9" fmla="*/ 79 h 137"/>
                  <a:gd name="T10" fmla="*/ 61 w 330"/>
                  <a:gd name="T11" fmla="*/ 90 h 137"/>
                  <a:gd name="T12" fmla="*/ 90 w 330"/>
                  <a:gd name="T13" fmla="*/ 96 h 137"/>
                  <a:gd name="T14" fmla="*/ 101 w 330"/>
                  <a:gd name="T15" fmla="*/ 85 h 137"/>
                  <a:gd name="T16" fmla="*/ 121 w 330"/>
                  <a:gd name="T17" fmla="*/ 68 h 137"/>
                  <a:gd name="T18" fmla="*/ 139 w 330"/>
                  <a:gd name="T19" fmla="*/ 48 h 137"/>
                  <a:gd name="T20" fmla="*/ 154 w 330"/>
                  <a:gd name="T21" fmla="*/ 38 h 137"/>
                  <a:gd name="T22" fmla="*/ 179 w 330"/>
                  <a:gd name="T23" fmla="*/ 40 h 137"/>
                  <a:gd name="T24" fmla="*/ 205 w 330"/>
                  <a:gd name="T25" fmla="*/ 41 h 137"/>
                  <a:gd name="T26" fmla="*/ 222 w 330"/>
                  <a:gd name="T27" fmla="*/ 45 h 137"/>
                  <a:gd name="T28" fmla="*/ 228 w 330"/>
                  <a:gd name="T29" fmla="*/ 53 h 137"/>
                  <a:gd name="T30" fmla="*/ 222 w 330"/>
                  <a:gd name="T31" fmla="*/ 62 h 137"/>
                  <a:gd name="T32" fmla="*/ 214 w 330"/>
                  <a:gd name="T33" fmla="*/ 78 h 137"/>
                  <a:gd name="T34" fmla="*/ 200 w 330"/>
                  <a:gd name="T35" fmla="*/ 96 h 137"/>
                  <a:gd name="T36" fmla="*/ 181 w 330"/>
                  <a:gd name="T37" fmla="*/ 107 h 137"/>
                  <a:gd name="T38" fmla="*/ 181 w 330"/>
                  <a:gd name="T39" fmla="*/ 109 h 137"/>
                  <a:gd name="T40" fmla="*/ 190 w 330"/>
                  <a:gd name="T41" fmla="*/ 115 h 137"/>
                  <a:gd name="T42" fmla="*/ 203 w 330"/>
                  <a:gd name="T43" fmla="*/ 123 h 137"/>
                  <a:gd name="T44" fmla="*/ 216 w 330"/>
                  <a:gd name="T45" fmla="*/ 128 h 137"/>
                  <a:gd name="T46" fmla="*/ 236 w 330"/>
                  <a:gd name="T47" fmla="*/ 131 h 137"/>
                  <a:gd name="T48" fmla="*/ 252 w 330"/>
                  <a:gd name="T49" fmla="*/ 134 h 137"/>
                  <a:gd name="T50" fmla="*/ 268 w 330"/>
                  <a:gd name="T51" fmla="*/ 136 h 137"/>
                  <a:gd name="T52" fmla="*/ 284 w 330"/>
                  <a:gd name="T53" fmla="*/ 137 h 137"/>
                  <a:gd name="T54" fmla="*/ 310 w 330"/>
                  <a:gd name="T55" fmla="*/ 114 h 137"/>
                  <a:gd name="T56" fmla="*/ 327 w 330"/>
                  <a:gd name="T57" fmla="*/ 81 h 137"/>
                  <a:gd name="T58" fmla="*/ 323 w 330"/>
                  <a:gd name="T59" fmla="*/ 44 h 137"/>
                  <a:gd name="T60" fmla="*/ 296 w 330"/>
                  <a:gd name="T61" fmla="*/ 31 h 137"/>
                  <a:gd name="T62" fmla="*/ 266 w 330"/>
                  <a:gd name="T63" fmla="*/ 21 h 137"/>
                  <a:gd name="T64" fmla="*/ 247 w 330"/>
                  <a:gd name="T65" fmla="*/ 13 h 137"/>
                  <a:gd name="T66" fmla="*/ 229 w 330"/>
                  <a:gd name="T67" fmla="*/ 8 h 137"/>
                  <a:gd name="T68" fmla="*/ 207 w 330"/>
                  <a:gd name="T69" fmla="*/ 6 h 137"/>
                  <a:gd name="T70" fmla="*/ 184 w 330"/>
                  <a:gd name="T71" fmla="*/ 2 h 137"/>
                  <a:gd name="T72" fmla="*/ 160 w 330"/>
                  <a:gd name="T73" fmla="*/ 2 h 137"/>
                  <a:gd name="T74" fmla="*/ 137 w 330"/>
                  <a:gd name="T75" fmla="*/ 1 h 137"/>
                  <a:gd name="T76" fmla="*/ 113 w 330"/>
                  <a:gd name="T77" fmla="*/ 0 h 137"/>
                  <a:gd name="T78" fmla="*/ 93 w 330"/>
                  <a:gd name="T79" fmla="*/ 2 h 137"/>
                  <a:gd name="T80" fmla="*/ 75 w 330"/>
                  <a:gd name="T81" fmla="*/ 6 h 137"/>
                  <a:gd name="T82" fmla="*/ 59 w 330"/>
                  <a:gd name="T83" fmla="*/ 11 h 137"/>
                  <a:gd name="T84" fmla="*/ 39 w 330"/>
                  <a:gd name="T85" fmla="*/ 2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0" h="137">
                    <a:moveTo>
                      <a:pt x="39" y="21"/>
                    </a:moveTo>
                    <a:lnTo>
                      <a:pt x="31" y="25"/>
                    </a:lnTo>
                    <a:lnTo>
                      <a:pt x="24" y="30"/>
                    </a:lnTo>
                    <a:lnTo>
                      <a:pt x="17" y="35"/>
                    </a:lnTo>
                    <a:lnTo>
                      <a:pt x="12" y="39"/>
                    </a:lnTo>
                    <a:lnTo>
                      <a:pt x="8" y="44"/>
                    </a:lnTo>
                    <a:lnTo>
                      <a:pt x="3" y="47"/>
                    </a:lnTo>
                    <a:lnTo>
                      <a:pt x="1" y="50"/>
                    </a:lnTo>
                    <a:lnTo>
                      <a:pt x="0" y="50"/>
                    </a:lnTo>
                    <a:lnTo>
                      <a:pt x="2" y="56"/>
                    </a:lnTo>
                    <a:lnTo>
                      <a:pt x="6" y="62"/>
                    </a:lnTo>
                    <a:lnTo>
                      <a:pt x="9" y="67"/>
                    </a:lnTo>
                    <a:lnTo>
                      <a:pt x="15" y="71"/>
                    </a:lnTo>
                    <a:lnTo>
                      <a:pt x="24" y="76"/>
                    </a:lnTo>
                    <a:lnTo>
                      <a:pt x="33" y="79"/>
                    </a:lnTo>
                    <a:lnTo>
                      <a:pt x="42" y="84"/>
                    </a:lnTo>
                    <a:lnTo>
                      <a:pt x="52" y="86"/>
                    </a:lnTo>
                    <a:lnTo>
                      <a:pt x="61" y="90"/>
                    </a:lnTo>
                    <a:lnTo>
                      <a:pt x="71" y="92"/>
                    </a:lnTo>
                    <a:lnTo>
                      <a:pt x="80" y="94"/>
                    </a:lnTo>
                    <a:lnTo>
                      <a:pt x="90" y="96"/>
                    </a:lnTo>
                    <a:lnTo>
                      <a:pt x="94" y="94"/>
                    </a:lnTo>
                    <a:lnTo>
                      <a:pt x="98" y="90"/>
                    </a:lnTo>
                    <a:lnTo>
                      <a:pt x="101" y="85"/>
                    </a:lnTo>
                    <a:lnTo>
                      <a:pt x="106" y="82"/>
                    </a:lnTo>
                    <a:lnTo>
                      <a:pt x="114" y="76"/>
                    </a:lnTo>
                    <a:lnTo>
                      <a:pt x="121" y="68"/>
                    </a:lnTo>
                    <a:lnTo>
                      <a:pt x="126" y="60"/>
                    </a:lnTo>
                    <a:lnTo>
                      <a:pt x="135" y="52"/>
                    </a:lnTo>
                    <a:lnTo>
                      <a:pt x="139" y="48"/>
                    </a:lnTo>
                    <a:lnTo>
                      <a:pt x="145" y="45"/>
                    </a:lnTo>
                    <a:lnTo>
                      <a:pt x="150" y="41"/>
                    </a:lnTo>
                    <a:lnTo>
                      <a:pt x="154" y="38"/>
                    </a:lnTo>
                    <a:lnTo>
                      <a:pt x="162" y="39"/>
                    </a:lnTo>
                    <a:lnTo>
                      <a:pt x="170" y="40"/>
                    </a:lnTo>
                    <a:lnTo>
                      <a:pt x="179" y="40"/>
                    </a:lnTo>
                    <a:lnTo>
                      <a:pt x="188" y="40"/>
                    </a:lnTo>
                    <a:lnTo>
                      <a:pt x="196" y="41"/>
                    </a:lnTo>
                    <a:lnTo>
                      <a:pt x="205" y="41"/>
                    </a:lnTo>
                    <a:lnTo>
                      <a:pt x="213" y="43"/>
                    </a:lnTo>
                    <a:lnTo>
                      <a:pt x="221" y="44"/>
                    </a:lnTo>
                    <a:lnTo>
                      <a:pt x="222" y="45"/>
                    </a:lnTo>
                    <a:lnTo>
                      <a:pt x="224" y="47"/>
                    </a:lnTo>
                    <a:lnTo>
                      <a:pt x="227" y="51"/>
                    </a:lnTo>
                    <a:lnTo>
                      <a:pt x="228" y="53"/>
                    </a:lnTo>
                    <a:lnTo>
                      <a:pt x="227" y="56"/>
                    </a:lnTo>
                    <a:lnTo>
                      <a:pt x="224" y="59"/>
                    </a:lnTo>
                    <a:lnTo>
                      <a:pt x="222" y="62"/>
                    </a:lnTo>
                    <a:lnTo>
                      <a:pt x="221" y="66"/>
                    </a:lnTo>
                    <a:lnTo>
                      <a:pt x="217" y="71"/>
                    </a:lnTo>
                    <a:lnTo>
                      <a:pt x="214" y="78"/>
                    </a:lnTo>
                    <a:lnTo>
                      <a:pt x="211" y="84"/>
                    </a:lnTo>
                    <a:lnTo>
                      <a:pt x="205" y="90"/>
                    </a:lnTo>
                    <a:lnTo>
                      <a:pt x="200" y="96"/>
                    </a:lnTo>
                    <a:lnTo>
                      <a:pt x="193" y="100"/>
                    </a:lnTo>
                    <a:lnTo>
                      <a:pt x="188" y="104"/>
                    </a:lnTo>
                    <a:lnTo>
                      <a:pt x="181" y="107"/>
                    </a:lnTo>
                    <a:lnTo>
                      <a:pt x="181" y="107"/>
                    </a:lnTo>
                    <a:lnTo>
                      <a:pt x="181" y="108"/>
                    </a:lnTo>
                    <a:lnTo>
                      <a:pt x="181" y="109"/>
                    </a:lnTo>
                    <a:lnTo>
                      <a:pt x="181" y="111"/>
                    </a:lnTo>
                    <a:lnTo>
                      <a:pt x="185" y="113"/>
                    </a:lnTo>
                    <a:lnTo>
                      <a:pt x="190" y="115"/>
                    </a:lnTo>
                    <a:lnTo>
                      <a:pt x="194" y="119"/>
                    </a:lnTo>
                    <a:lnTo>
                      <a:pt x="199" y="121"/>
                    </a:lnTo>
                    <a:lnTo>
                      <a:pt x="203" y="123"/>
                    </a:lnTo>
                    <a:lnTo>
                      <a:pt x="207" y="124"/>
                    </a:lnTo>
                    <a:lnTo>
                      <a:pt x="212" y="127"/>
                    </a:lnTo>
                    <a:lnTo>
                      <a:pt x="216" y="128"/>
                    </a:lnTo>
                    <a:lnTo>
                      <a:pt x="222" y="129"/>
                    </a:lnTo>
                    <a:lnTo>
                      <a:pt x="229" y="130"/>
                    </a:lnTo>
                    <a:lnTo>
                      <a:pt x="236" y="131"/>
                    </a:lnTo>
                    <a:lnTo>
                      <a:pt x="242" y="132"/>
                    </a:lnTo>
                    <a:lnTo>
                      <a:pt x="247" y="132"/>
                    </a:lnTo>
                    <a:lnTo>
                      <a:pt x="252" y="134"/>
                    </a:lnTo>
                    <a:lnTo>
                      <a:pt x="258" y="135"/>
                    </a:lnTo>
                    <a:lnTo>
                      <a:pt x="264" y="135"/>
                    </a:lnTo>
                    <a:lnTo>
                      <a:pt x="268" y="136"/>
                    </a:lnTo>
                    <a:lnTo>
                      <a:pt x="274" y="137"/>
                    </a:lnTo>
                    <a:lnTo>
                      <a:pt x="279" y="137"/>
                    </a:lnTo>
                    <a:lnTo>
                      <a:pt x="284" y="137"/>
                    </a:lnTo>
                    <a:lnTo>
                      <a:pt x="294" y="130"/>
                    </a:lnTo>
                    <a:lnTo>
                      <a:pt x="302" y="122"/>
                    </a:lnTo>
                    <a:lnTo>
                      <a:pt x="310" y="114"/>
                    </a:lnTo>
                    <a:lnTo>
                      <a:pt x="317" y="104"/>
                    </a:lnTo>
                    <a:lnTo>
                      <a:pt x="322" y="93"/>
                    </a:lnTo>
                    <a:lnTo>
                      <a:pt x="327" y="81"/>
                    </a:lnTo>
                    <a:lnTo>
                      <a:pt x="329" y="67"/>
                    </a:lnTo>
                    <a:lnTo>
                      <a:pt x="330" y="51"/>
                    </a:lnTo>
                    <a:lnTo>
                      <a:pt x="323" y="44"/>
                    </a:lnTo>
                    <a:lnTo>
                      <a:pt x="315" y="38"/>
                    </a:lnTo>
                    <a:lnTo>
                      <a:pt x="306" y="35"/>
                    </a:lnTo>
                    <a:lnTo>
                      <a:pt x="296" y="31"/>
                    </a:lnTo>
                    <a:lnTo>
                      <a:pt x="285" y="28"/>
                    </a:lnTo>
                    <a:lnTo>
                      <a:pt x="275" y="24"/>
                    </a:lnTo>
                    <a:lnTo>
                      <a:pt x="266" y="21"/>
                    </a:lnTo>
                    <a:lnTo>
                      <a:pt x="257" y="16"/>
                    </a:lnTo>
                    <a:lnTo>
                      <a:pt x="253" y="15"/>
                    </a:lnTo>
                    <a:lnTo>
                      <a:pt x="247" y="13"/>
                    </a:lnTo>
                    <a:lnTo>
                      <a:pt x="242" y="10"/>
                    </a:lnTo>
                    <a:lnTo>
                      <a:pt x="237" y="9"/>
                    </a:lnTo>
                    <a:lnTo>
                      <a:pt x="229" y="8"/>
                    </a:lnTo>
                    <a:lnTo>
                      <a:pt x="221" y="7"/>
                    </a:lnTo>
                    <a:lnTo>
                      <a:pt x="214" y="6"/>
                    </a:lnTo>
                    <a:lnTo>
                      <a:pt x="207" y="6"/>
                    </a:lnTo>
                    <a:lnTo>
                      <a:pt x="199" y="5"/>
                    </a:lnTo>
                    <a:lnTo>
                      <a:pt x="192" y="3"/>
                    </a:lnTo>
                    <a:lnTo>
                      <a:pt x="184" y="2"/>
                    </a:lnTo>
                    <a:lnTo>
                      <a:pt x="176" y="2"/>
                    </a:lnTo>
                    <a:lnTo>
                      <a:pt x="168" y="2"/>
                    </a:lnTo>
                    <a:lnTo>
                      <a:pt x="160" y="2"/>
                    </a:lnTo>
                    <a:lnTo>
                      <a:pt x="152" y="1"/>
                    </a:lnTo>
                    <a:lnTo>
                      <a:pt x="145" y="1"/>
                    </a:lnTo>
                    <a:lnTo>
                      <a:pt x="137" y="1"/>
                    </a:lnTo>
                    <a:lnTo>
                      <a:pt x="129" y="0"/>
                    </a:lnTo>
                    <a:lnTo>
                      <a:pt x="121" y="0"/>
                    </a:lnTo>
                    <a:lnTo>
                      <a:pt x="113" y="0"/>
                    </a:lnTo>
                    <a:lnTo>
                      <a:pt x="107" y="0"/>
                    </a:lnTo>
                    <a:lnTo>
                      <a:pt x="100" y="1"/>
                    </a:lnTo>
                    <a:lnTo>
                      <a:pt x="93" y="2"/>
                    </a:lnTo>
                    <a:lnTo>
                      <a:pt x="87" y="2"/>
                    </a:lnTo>
                    <a:lnTo>
                      <a:pt x="82" y="3"/>
                    </a:lnTo>
                    <a:lnTo>
                      <a:pt x="75" y="6"/>
                    </a:lnTo>
                    <a:lnTo>
                      <a:pt x="69" y="7"/>
                    </a:lnTo>
                    <a:lnTo>
                      <a:pt x="63" y="9"/>
                    </a:lnTo>
                    <a:lnTo>
                      <a:pt x="59" y="11"/>
                    </a:lnTo>
                    <a:lnTo>
                      <a:pt x="53" y="14"/>
                    </a:lnTo>
                    <a:lnTo>
                      <a:pt x="46" y="17"/>
                    </a:lnTo>
                    <a:lnTo>
                      <a:pt x="39" y="21"/>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6" name="Freeform 152"/>
              <p:cNvSpPr>
                <a:spLocks/>
              </p:cNvSpPr>
              <p:nvPr/>
            </p:nvSpPr>
            <p:spPr bwMode="auto">
              <a:xfrm>
                <a:off x="3969" y="2913"/>
                <a:ext cx="57" cy="52"/>
              </a:xfrm>
              <a:custGeom>
                <a:avLst/>
                <a:gdLst>
                  <a:gd name="T0" fmla="*/ 22 w 114"/>
                  <a:gd name="T1" fmla="*/ 0 h 104"/>
                  <a:gd name="T2" fmla="*/ 22 w 114"/>
                  <a:gd name="T3" fmla="*/ 7 h 104"/>
                  <a:gd name="T4" fmla="*/ 25 w 114"/>
                  <a:gd name="T5" fmla="*/ 11 h 104"/>
                  <a:gd name="T6" fmla="*/ 31 w 114"/>
                  <a:gd name="T7" fmla="*/ 15 h 104"/>
                  <a:gd name="T8" fmla="*/ 38 w 114"/>
                  <a:gd name="T9" fmla="*/ 18 h 104"/>
                  <a:gd name="T10" fmla="*/ 47 w 114"/>
                  <a:gd name="T11" fmla="*/ 24 h 104"/>
                  <a:gd name="T12" fmla="*/ 56 w 114"/>
                  <a:gd name="T13" fmla="*/ 29 h 104"/>
                  <a:gd name="T14" fmla="*/ 65 w 114"/>
                  <a:gd name="T15" fmla="*/ 32 h 104"/>
                  <a:gd name="T16" fmla="*/ 75 w 114"/>
                  <a:gd name="T17" fmla="*/ 36 h 104"/>
                  <a:gd name="T18" fmla="*/ 85 w 114"/>
                  <a:gd name="T19" fmla="*/ 38 h 104"/>
                  <a:gd name="T20" fmla="*/ 94 w 114"/>
                  <a:gd name="T21" fmla="*/ 41 h 104"/>
                  <a:gd name="T22" fmla="*/ 103 w 114"/>
                  <a:gd name="T23" fmla="*/ 43 h 104"/>
                  <a:gd name="T24" fmla="*/ 114 w 114"/>
                  <a:gd name="T25" fmla="*/ 45 h 104"/>
                  <a:gd name="T26" fmla="*/ 110 w 114"/>
                  <a:gd name="T27" fmla="*/ 54 h 104"/>
                  <a:gd name="T28" fmla="*/ 105 w 114"/>
                  <a:gd name="T29" fmla="*/ 63 h 104"/>
                  <a:gd name="T30" fmla="*/ 98 w 114"/>
                  <a:gd name="T31" fmla="*/ 71 h 104"/>
                  <a:gd name="T32" fmla="*/ 91 w 114"/>
                  <a:gd name="T33" fmla="*/ 78 h 104"/>
                  <a:gd name="T34" fmla="*/ 84 w 114"/>
                  <a:gd name="T35" fmla="*/ 85 h 104"/>
                  <a:gd name="T36" fmla="*/ 75 w 114"/>
                  <a:gd name="T37" fmla="*/ 90 h 104"/>
                  <a:gd name="T38" fmla="*/ 66 w 114"/>
                  <a:gd name="T39" fmla="*/ 94 h 104"/>
                  <a:gd name="T40" fmla="*/ 57 w 114"/>
                  <a:gd name="T41" fmla="*/ 99 h 104"/>
                  <a:gd name="T42" fmla="*/ 52 w 114"/>
                  <a:gd name="T43" fmla="*/ 101 h 104"/>
                  <a:gd name="T44" fmla="*/ 46 w 114"/>
                  <a:gd name="T45" fmla="*/ 104 h 104"/>
                  <a:gd name="T46" fmla="*/ 40 w 114"/>
                  <a:gd name="T47" fmla="*/ 104 h 104"/>
                  <a:gd name="T48" fmla="*/ 34 w 114"/>
                  <a:gd name="T49" fmla="*/ 101 h 104"/>
                  <a:gd name="T50" fmla="*/ 25 w 114"/>
                  <a:gd name="T51" fmla="*/ 96 h 104"/>
                  <a:gd name="T52" fmla="*/ 18 w 114"/>
                  <a:gd name="T53" fmla="*/ 89 h 104"/>
                  <a:gd name="T54" fmla="*/ 12 w 114"/>
                  <a:gd name="T55" fmla="*/ 81 h 104"/>
                  <a:gd name="T56" fmla="*/ 5 w 114"/>
                  <a:gd name="T57" fmla="*/ 71 h 104"/>
                  <a:gd name="T58" fmla="*/ 4 w 114"/>
                  <a:gd name="T59" fmla="*/ 69 h 104"/>
                  <a:gd name="T60" fmla="*/ 3 w 114"/>
                  <a:gd name="T61" fmla="*/ 67 h 104"/>
                  <a:gd name="T62" fmla="*/ 1 w 114"/>
                  <a:gd name="T63" fmla="*/ 64 h 104"/>
                  <a:gd name="T64" fmla="*/ 0 w 114"/>
                  <a:gd name="T65" fmla="*/ 62 h 104"/>
                  <a:gd name="T66" fmla="*/ 0 w 114"/>
                  <a:gd name="T67" fmla="*/ 55 h 104"/>
                  <a:gd name="T68" fmla="*/ 0 w 114"/>
                  <a:gd name="T69" fmla="*/ 47 h 104"/>
                  <a:gd name="T70" fmla="*/ 2 w 114"/>
                  <a:gd name="T71" fmla="*/ 40 h 104"/>
                  <a:gd name="T72" fmla="*/ 3 w 114"/>
                  <a:gd name="T73" fmla="*/ 33 h 104"/>
                  <a:gd name="T74" fmla="*/ 7 w 114"/>
                  <a:gd name="T75" fmla="*/ 23 h 104"/>
                  <a:gd name="T76" fmla="*/ 12 w 114"/>
                  <a:gd name="T77" fmla="*/ 13 h 104"/>
                  <a:gd name="T78" fmla="*/ 18 w 114"/>
                  <a:gd name="T79" fmla="*/ 3 h 104"/>
                  <a:gd name="T80" fmla="*/ 22 w 114"/>
                  <a:gd name="T8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04">
                    <a:moveTo>
                      <a:pt x="22" y="0"/>
                    </a:moveTo>
                    <a:lnTo>
                      <a:pt x="22" y="7"/>
                    </a:lnTo>
                    <a:lnTo>
                      <a:pt x="25" y="11"/>
                    </a:lnTo>
                    <a:lnTo>
                      <a:pt x="31" y="15"/>
                    </a:lnTo>
                    <a:lnTo>
                      <a:pt x="38" y="18"/>
                    </a:lnTo>
                    <a:lnTo>
                      <a:pt x="47" y="24"/>
                    </a:lnTo>
                    <a:lnTo>
                      <a:pt x="56" y="29"/>
                    </a:lnTo>
                    <a:lnTo>
                      <a:pt x="65" y="32"/>
                    </a:lnTo>
                    <a:lnTo>
                      <a:pt x="75" y="36"/>
                    </a:lnTo>
                    <a:lnTo>
                      <a:pt x="85" y="38"/>
                    </a:lnTo>
                    <a:lnTo>
                      <a:pt x="94" y="41"/>
                    </a:lnTo>
                    <a:lnTo>
                      <a:pt x="103" y="43"/>
                    </a:lnTo>
                    <a:lnTo>
                      <a:pt x="114" y="45"/>
                    </a:lnTo>
                    <a:lnTo>
                      <a:pt x="110" y="54"/>
                    </a:lnTo>
                    <a:lnTo>
                      <a:pt x="105" y="63"/>
                    </a:lnTo>
                    <a:lnTo>
                      <a:pt x="98" y="71"/>
                    </a:lnTo>
                    <a:lnTo>
                      <a:pt x="91" y="78"/>
                    </a:lnTo>
                    <a:lnTo>
                      <a:pt x="84" y="85"/>
                    </a:lnTo>
                    <a:lnTo>
                      <a:pt x="75" y="90"/>
                    </a:lnTo>
                    <a:lnTo>
                      <a:pt x="66" y="94"/>
                    </a:lnTo>
                    <a:lnTo>
                      <a:pt x="57" y="99"/>
                    </a:lnTo>
                    <a:lnTo>
                      <a:pt x="52" y="101"/>
                    </a:lnTo>
                    <a:lnTo>
                      <a:pt x="46" y="104"/>
                    </a:lnTo>
                    <a:lnTo>
                      <a:pt x="40" y="104"/>
                    </a:lnTo>
                    <a:lnTo>
                      <a:pt x="34" y="101"/>
                    </a:lnTo>
                    <a:lnTo>
                      <a:pt x="25" y="96"/>
                    </a:lnTo>
                    <a:lnTo>
                      <a:pt x="18" y="89"/>
                    </a:lnTo>
                    <a:lnTo>
                      <a:pt x="12" y="81"/>
                    </a:lnTo>
                    <a:lnTo>
                      <a:pt x="5" y="71"/>
                    </a:lnTo>
                    <a:lnTo>
                      <a:pt x="4" y="69"/>
                    </a:lnTo>
                    <a:lnTo>
                      <a:pt x="3" y="67"/>
                    </a:lnTo>
                    <a:lnTo>
                      <a:pt x="1" y="64"/>
                    </a:lnTo>
                    <a:lnTo>
                      <a:pt x="0" y="62"/>
                    </a:lnTo>
                    <a:lnTo>
                      <a:pt x="0" y="55"/>
                    </a:lnTo>
                    <a:lnTo>
                      <a:pt x="0" y="47"/>
                    </a:lnTo>
                    <a:lnTo>
                      <a:pt x="2" y="40"/>
                    </a:lnTo>
                    <a:lnTo>
                      <a:pt x="3" y="33"/>
                    </a:lnTo>
                    <a:lnTo>
                      <a:pt x="7" y="23"/>
                    </a:lnTo>
                    <a:lnTo>
                      <a:pt x="12" y="13"/>
                    </a:lnTo>
                    <a:lnTo>
                      <a:pt x="18" y="3"/>
                    </a:lnTo>
                    <a:lnTo>
                      <a:pt x="22" y="0"/>
                    </a:lnTo>
                    <a:close/>
                  </a:path>
                </a:pathLst>
              </a:custGeom>
              <a:solidFill>
                <a:srgbClr val="7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7" name="Freeform 153"/>
              <p:cNvSpPr>
                <a:spLocks/>
              </p:cNvSpPr>
              <p:nvPr/>
            </p:nvSpPr>
            <p:spPr bwMode="auto">
              <a:xfrm>
                <a:off x="4059" y="2942"/>
                <a:ext cx="62" cy="40"/>
              </a:xfrm>
              <a:custGeom>
                <a:avLst/>
                <a:gdLst>
                  <a:gd name="T0" fmla="*/ 25 w 124"/>
                  <a:gd name="T1" fmla="*/ 0 h 79"/>
                  <a:gd name="T2" fmla="*/ 36 w 124"/>
                  <a:gd name="T3" fmla="*/ 10 h 79"/>
                  <a:gd name="T4" fmla="*/ 48 w 124"/>
                  <a:gd name="T5" fmla="*/ 17 h 79"/>
                  <a:gd name="T6" fmla="*/ 59 w 124"/>
                  <a:gd name="T7" fmla="*/ 23 h 79"/>
                  <a:gd name="T8" fmla="*/ 72 w 124"/>
                  <a:gd name="T9" fmla="*/ 25 h 79"/>
                  <a:gd name="T10" fmla="*/ 84 w 124"/>
                  <a:gd name="T11" fmla="*/ 27 h 79"/>
                  <a:gd name="T12" fmla="*/ 96 w 124"/>
                  <a:gd name="T13" fmla="*/ 27 h 79"/>
                  <a:gd name="T14" fmla="*/ 110 w 124"/>
                  <a:gd name="T15" fmla="*/ 28 h 79"/>
                  <a:gd name="T16" fmla="*/ 124 w 124"/>
                  <a:gd name="T17" fmla="*/ 28 h 79"/>
                  <a:gd name="T18" fmla="*/ 124 w 124"/>
                  <a:gd name="T19" fmla="*/ 33 h 79"/>
                  <a:gd name="T20" fmla="*/ 122 w 124"/>
                  <a:gd name="T21" fmla="*/ 35 h 79"/>
                  <a:gd name="T22" fmla="*/ 119 w 124"/>
                  <a:gd name="T23" fmla="*/ 38 h 79"/>
                  <a:gd name="T24" fmla="*/ 116 w 124"/>
                  <a:gd name="T25" fmla="*/ 41 h 79"/>
                  <a:gd name="T26" fmla="*/ 114 w 124"/>
                  <a:gd name="T27" fmla="*/ 44 h 79"/>
                  <a:gd name="T28" fmla="*/ 111 w 124"/>
                  <a:gd name="T29" fmla="*/ 47 h 79"/>
                  <a:gd name="T30" fmla="*/ 108 w 124"/>
                  <a:gd name="T31" fmla="*/ 50 h 79"/>
                  <a:gd name="T32" fmla="*/ 104 w 124"/>
                  <a:gd name="T33" fmla="*/ 53 h 79"/>
                  <a:gd name="T34" fmla="*/ 97 w 124"/>
                  <a:gd name="T35" fmla="*/ 56 h 79"/>
                  <a:gd name="T36" fmla="*/ 92 w 124"/>
                  <a:gd name="T37" fmla="*/ 59 h 79"/>
                  <a:gd name="T38" fmla="*/ 86 w 124"/>
                  <a:gd name="T39" fmla="*/ 63 h 79"/>
                  <a:gd name="T40" fmla="*/ 80 w 124"/>
                  <a:gd name="T41" fmla="*/ 66 h 79"/>
                  <a:gd name="T42" fmla="*/ 74 w 124"/>
                  <a:gd name="T43" fmla="*/ 70 h 79"/>
                  <a:gd name="T44" fmla="*/ 69 w 124"/>
                  <a:gd name="T45" fmla="*/ 73 h 79"/>
                  <a:gd name="T46" fmla="*/ 62 w 124"/>
                  <a:gd name="T47" fmla="*/ 76 h 79"/>
                  <a:gd name="T48" fmla="*/ 55 w 124"/>
                  <a:gd name="T49" fmla="*/ 78 h 79"/>
                  <a:gd name="T50" fmla="*/ 49 w 124"/>
                  <a:gd name="T51" fmla="*/ 79 h 79"/>
                  <a:gd name="T52" fmla="*/ 43 w 124"/>
                  <a:gd name="T53" fmla="*/ 79 h 79"/>
                  <a:gd name="T54" fmla="*/ 39 w 124"/>
                  <a:gd name="T55" fmla="*/ 78 h 79"/>
                  <a:gd name="T56" fmla="*/ 34 w 124"/>
                  <a:gd name="T57" fmla="*/ 78 h 79"/>
                  <a:gd name="T58" fmla="*/ 28 w 124"/>
                  <a:gd name="T59" fmla="*/ 77 h 79"/>
                  <a:gd name="T60" fmla="*/ 24 w 124"/>
                  <a:gd name="T61" fmla="*/ 77 h 79"/>
                  <a:gd name="T62" fmla="*/ 19 w 124"/>
                  <a:gd name="T63" fmla="*/ 76 h 79"/>
                  <a:gd name="T64" fmla="*/ 13 w 124"/>
                  <a:gd name="T65" fmla="*/ 74 h 79"/>
                  <a:gd name="T66" fmla="*/ 8 w 124"/>
                  <a:gd name="T67" fmla="*/ 73 h 79"/>
                  <a:gd name="T68" fmla="*/ 4 w 124"/>
                  <a:gd name="T69" fmla="*/ 70 h 79"/>
                  <a:gd name="T70" fmla="*/ 2 w 124"/>
                  <a:gd name="T71" fmla="*/ 65 h 79"/>
                  <a:gd name="T72" fmla="*/ 1 w 124"/>
                  <a:gd name="T73" fmla="*/ 59 h 79"/>
                  <a:gd name="T74" fmla="*/ 0 w 124"/>
                  <a:gd name="T75" fmla="*/ 51 h 79"/>
                  <a:gd name="T76" fmla="*/ 0 w 124"/>
                  <a:gd name="T77" fmla="*/ 43 h 79"/>
                  <a:gd name="T78" fmla="*/ 2 w 124"/>
                  <a:gd name="T79" fmla="*/ 36 h 79"/>
                  <a:gd name="T80" fmla="*/ 5 w 124"/>
                  <a:gd name="T81" fmla="*/ 28 h 79"/>
                  <a:gd name="T82" fmla="*/ 8 w 124"/>
                  <a:gd name="T83" fmla="*/ 23 h 79"/>
                  <a:gd name="T84" fmla="*/ 10 w 124"/>
                  <a:gd name="T85" fmla="*/ 18 h 79"/>
                  <a:gd name="T86" fmla="*/ 12 w 124"/>
                  <a:gd name="T87" fmla="*/ 13 h 79"/>
                  <a:gd name="T88" fmla="*/ 16 w 124"/>
                  <a:gd name="T89" fmla="*/ 9 h 79"/>
                  <a:gd name="T90" fmla="*/ 18 w 124"/>
                  <a:gd name="T91" fmla="*/ 5 h 79"/>
                  <a:gd name="T92" fmla="*/ 21 w 124"/>
                  <a:gd name="T93" fmla="*/ 2 h 79"/>
                  <a:gd name="T94" fmla="*/ 24 w 124"/>
                  <a:gd name="T95" fmla="*/ 0 h 79"/>
                  <a:gd name="T96" fmla="*/ 25 w 124"/>
                  <a:gd name="T9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79">
                    <a:moveTo>
                      <a:pt x="25" y="0"/>
                    </a:moveTo>
                    <a:lnTo>
                      <a:pt x="36" y="10"/>
                    </a:lnTo>
                    <a:lnTo>
                      <a:pt x="48" y="17"/>
                    </a:lnTo>
                    <a:lnTo>
                      <a:pt x="59" y="23"/>
                    </a:lnTo>
                    <a:lnTo>
                      <a:pt x="72" y="25"/>
                    </a:lnTo>
                    <a:lnTo>
                      <a:pt x="84" y="27"/>
                    </a:lnTo>
                    <a:lnTo>
                      <a:pt x="96" y="27"/>
                    </a:lnTo>
                    <a:lnTo>
                      <a:pt x="110" y="28"/>
                    </a:lnTo>
                    <a:lnTo>
                      <a:pt x="124" y="28"/>
                    </a:lnTo>
                    <a:lnTo>
                      <a:pt x="124" y="33"/>
                    </a:lnTo>
                    <a:lnTo>
                      <a:pt x="122" y="35"/>
                    </a:lnTo>
                    <a:lnTo>
                      <a:pt x="119" y="38"/>
                    </a:lnTo>
                    <a:lnTo>
                      <a:pt x="116" y="41"/>
                    </a:lnTo>
                    <a:lnTo>
                      <a:pt x="114" y="44"/>
                    </a:lnTo>
                    <a:lnTo>
                      <a:pt x="111" y="47"/>
                    </a:lnTo>
                    <a:lnTo>
                      <a:pt x="108" y="50"/>
                    </a:lnTo>
                    <a:lnTo>
                      <a:pt x="104" y="53"/>
                    </a:lnTo>
                    <a:lnTo>
                      <a:pt x="97" y="56"/>
                    </a:lnTo>
                    <a:lnTo>
                      <a:pt x="92" y="59"/>
                    </a:lnTo>
                    <a:lnTo>
                      <a:pt x="86" y="63"/>
                    </a:lnTo>
                    <a:lnTo>
                      <a:pt x="80" y="66"/>
                    </a:lnTo>
                    <a:lnTo>
                      <a:pt x="74" y="70"/>
                    </a:lnTo>
                    <a:lnTo>
                      <a:pt x="69" y="73"/>
                    </a:lnTo>
                    <a:lnTo>
                      <a:pt x="62" y="76"/>
                    </a:lnTo>
                    <a:lnTo>
                      <a:pt x="55" y="78"/>
                    </a:lnTo>
                    <a:lnTo>
                      <a:pt x="49" y="79"/>
                    </a:lnTo>
                    <a:lnTo>
                      <a:pt x="43" y="79"/>
                    </a:lnTo>
                    <a:lnTo>
                      <a:pt x="39" y="78"/>
                    </a:lnTo>
                    <a:lnTo>
                      <a:pt x="34" y="78"/>
                    </a:lnTo>
                    <a:lnTo>
                      <a:pt x="28" y="77"/>
                    </a:lnTo>
                    <a:lnTo>
                      <a:pt x="24" y="77"/>
                    </a:lnTo>
                    <a:lnTo>
                      <a:pt x="19" y="76"/>
                    </a:lnTo>
                    <a:lnTo>
                      <a:pt x="13" y="74"/>
                    </a:lnTo>
                    <a:lnTo>
                      <a:pt x="8" y="73"/>
                    </a:lnTo>
                    <a:lnTo>
                      <a:pt x="4" y="70"/>
                    </a:lnTo>
                    <a:lnTo>
                      <a:pt x="2" y="65"/>
                    </a:lnTo>
                    <a:lnTo>
                      <a:pt x="1" y="59"/>
                    </a:lnTo>
                    <a:lnTo>
                      <a:pt x="0" y="51"/>
                    </a:lnTo>
                    <a:lnTo>
                      <a:pt x="0" y="43"/>
                    </a:lnTo>
                    <a:lnTo>
                      <a:pt x="2" y="36"/>
                    </a:lnTo>
                    <a:lnTo>
                      <a:pt x="5" y="28"/>
                    </a:lnTo>
                    <a:lnTo>
                      <a:pt x="8" y="23"/>
                    </a:lnTo>
                    <a:lnTo>
                      <a:pt x="10" y="18"/>
                    </a:lnTo>
                    <a:lnTo>
                      <a:pt x="12" y="13"/>
                    </a:lnTo>
                    <a:lnTo>
                      <a:pt x="16" y="9"/>
                    </a:lnTo>
                    <a:lnTo>
                      <a:pt x="18" y="5"/>
                    </a:lnTo>
                    <a:lnTo>
                      <a:pt x="21" y="2"/>
                    </a:lnTo>
                    <a:lnTo>
                      <a:pt x="24" y="0"/>
                    </a:lnTo>
                    <a:lnTo>
                      <a:pt x="25" y="0"/>
                    </a:lnTo>
                    <a:close/>
                  </a:path>
                </a:pathLst>
              </a:custGeom>
              <a:solidFill>
                <a:srgbClr val="7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8" name="Freeform 154"/>
              <p:cNvSpPr>
                <a:spLocks/>
              </p:cNvSpPr>
              <p:nvPr/>
            </p:nvSpPr>
            <p:spPr bwMode="auto">
              <a:xfrm>
                <a:off x="3963" y="2547"/>
                <a:ext cx="680" cy="426"/>
              </a:xfrm>
              <a:custGeom>
                <a:avLst/>
                <a:gdLst>
                  <a:gd name="T0" fmla="*/ 1187 w 1359"/>
                  <a:gd name="T1" fmla="*/ 17 h 852"/>
                  <a:gd name="T2" fmla="*/ 1218 w 1359"/>
                  <a:gd name="T3" fmla="*/ 15 h 852"/>
                  <a:gd name="T4" fmla="*/ 1250 w 1359"/>
                  <a:gd name="T5" fmla="*/ 3 h 852"/>
                  <a:gd name="T6" fmla="*/ 1296 w 1359"/>
                  <a:gd name="T7" fmla="*/ 29 h 852"/>
                  <a:gd name="T8" fmla="*/ 1336 w 1359"/>
                  <a:gd name="T9" fmla="*/ 69 h 852"/>
                  <a:gd name="T10" fmla="*/ 1358 w 1359"/>
                  <a:gd name="T11" fmla="*/ 133 h 852"/>
                  <a:gd name="T12" fmla="*/ 1354 w 1359"/>
                  <a:gd name="T13" fmla="*/ 206 h 852"/>
                  <a:gd name="T14" fmla="*/ 1321 w 1359"/>
                  <a:gd name="T15" fmla="*/ 270 h 852"/>
                  <a:gd name="T16" fmla="*/ 1269 w 1359"/>
                  <a:gd name="T17" fmla="*/ 320 h 852"/>
                  <a:gd name="T18" fmla="*/ 1217 w 1359"/>
                  <a:gd name="T19" fmla="*/ 365 h 852"/>
                  <a:gd name="T20" fmla="*/ 1166 w 1359"/>
                  <a:gd name="T21" fmla="*/ 413 h 852"/>
                  <a:gd name="T22" fmla="*/ 1121 w 1359"/>
                  <a:gd name="T23" fmla="*/ 463 h 852"/>
                  <a:gd name="T24" fmla="*/ 1085 w 1359"/>
                  <a:gd name="T25" fmla="*/ 521 h 852"/>
                  <a:gd name="T26" fmla="*/ 1059 w 1359"/>
                  <a:gd name="T27" fmla="*/ 602 h 852"/>
                  <a:gd name="T28" fmla="*/ 1031 w 1359"/>
                  <a:gd name="T29" fmla="*/ 704 h 852"/>
                  <a:gd name="T30" fmla="*/ 987 w 1359"/>
                  <a:gd name="T31" fmla="*/ 794 h 852"/>
                  <a:gd name="T32" fmla="*/ 940 w 1359"/>
                  <a:gd name="T33" fmla="*/ 831 h 852"/>
                  <a:gd name="T34" fmla="*/ 882 w 1359"/>
                  <a:gd name="T35" fmla="*/ 830 h 852"/>
                  <a:gd name="T36" fmla="*/ 823 w 1359"/>
                  <a:gd name="T37" fmla="*/ 819 h 852"/>
                  <a:gd name="T38" fmla="*/ 758 w 1359"/>
                  <a:gd name="T39" fmla="*/ 805 h 852"/>
                  <a:gd name="T40" fmla="*/ 691 w 1359"/>
                  <a:gd name="T41" fmla="*/ 807 h 852"/>
                  <a:gd name="T42" fmla="*/ 623 w 1359"/>
                  <a:gd name="T43" fmla="*/ 829 h 852"/>
                  <a:gd name="T44" fmla="*/ 543 w 1359"/>
                  <a:gd name="T45" fmla="*/ 848 h 852"/>
                  <a:gd name="T46" fmla="*/ 461 w 1359"/>
                  <a:gd name="T47" fmla="*/ 849 h 852"/>
                  <a:gd name="T48" fmla="*/ 384 w 1359"/>
                  <a:gd name="T49" fmla="*/ 831 h 852"/>
                  <a:gd name="T50" fmla="*/ 316 w 1359"/>
                  <a:gd name="T51" fmla="*/ 791 h 852"/>
                  <a:gd name="T52" fmla="*/ 262 w 1359"/>
                  <a:gd name="T53" fmla="*/ 724 h 852"/>
                  <a:gd name="T54" fmla="*/ 236 w 1359"/>
                  <a:gd name="T55" fmla="*/ 724 h 852"/>
                  <a:gd name="T56" fmla="*/ 204 w 1359"/>
                  <a:gd name="T57" fmla="*/ 743 h 852"/>
                  <a:gd name="T58" fmla="*/ 161 w 1359"/>
                  <a:gd name="T59" fmla="*/ 764 h 852"/>
                  <a:gd name="T60" fmla="*/ 115 w 1359"/>
                  <a:gd name="T61" fmla="*/ 773 h 852"/>
                  <a:gd name="T62" fmla="*/ 68 w 1359"/>
                  <a:gd name="T63" fmla="*/ 772 h 852"/>
                  <a:gd name="T64" fmla="*/ 26 w 1359"/>
                  <a:gd name="T65" fmla="*/ 757 h 852"/>
                  <a:gd name="T66" fmla="*/ 0 w 1359"/>
                  <a:gd name="T67" fmla="*/ 733 h 852"/>
                  <a:gd name="T68" fmla="*/ 0 w 1359"/>
                  <a:gd name="T69" fmla="*/ 709 h 852"/>
                  <a:gd name="T70" fmla="*/ 49 w 1359"/>
                  <a:gd name="T71" fmla="*/ 642 h 852"/>
                  <a:gd name="T72" fmla="*/ 93 w 1359"/>
                  <a:gd name="T73" fmla="*/ 570 h 852"/>
                  <a:gd name="T74" fmla="*/ 133 w 1359"/>
                  <a:gd name="T75" fmla="*/ 521 h 852"/>
                  <a:gd name="T76" fmla="*/ 151 w 1359"/>
                  <a:gd name="T77" fmla="*/ 502 h 852"/>
                  <a:gd name="T78" fmla="*/ 173 w 1359"/>
                  <a:gd name="T79" fmla="*/ 484 h 852"/>
                  <a:gd name="T80" fmla="*/ 208 w 1359"/>
                  <a:gd name="T81" fmla="*/ 451 h 852"/>
                  <a:gd name="T82" fmla="*/ 239 w 1359"/>
                  <a:gd name="T83" fmla="*/ 403 h 852"/>
                  <a:gd name="T84" fmla="*/ 270 w 1359"/>
                  <a:gd name="T85" fmla="*/ 360 h 852"/>
                  <a:gd name="T86" fmla="*/ 312 w 1359"/>
                  <a:gd name="T87" fmla="*/ 317 h 852"/>
                  <a:gd name="T88" fmla="*/ 347 w 1359"/>
                  <a:gd name="T89" fmla="*/ 271 h 852"/>
                  <a:gd name="T90" fmla="*/ 379 w 1359"/>
                  <a:gd name="T91" fmla="*/ 226 h 852"/>
                  <a:gd name="T92" fmla="*/ 413 w 1359"/>
                  <a:gd name="T93" fmla="*/ 187 h 852"/>
                  <a:gd name="T94" fmla="*/ 452 w 1359"/>
                  <a:gd name="T95" fmla="*/ 154 h 852"/>
                  <a:gd name="T96" fmla="*/ 513 w 1359"/>
                  <a:gd name="T97" fmla="*/ 123 h 852"/>
                  <a:gd name="T98" fmla="*/ 567 w 1359"/>
                  <a:gd name="T99" fmla="*/ 84 h 852"/>
                  <a:gd name="T100" fmla="*/ 614 w 1359"/>
                  <a:gd name="T101" fmla="*/ 51 h 852"/>
                  <a:gd name="T102" fmla="*/ 668 w 1359"/>
                  <a:gd name="T103" fmla="*/ 29 h 852"/>
                  <a:gd name="T104" fmla="*/ 737 w 1359"/>
                  <a:gd name="T105" fmla="*/ 28 h 852"/>
                  <a:gd name="T106" fmla="*/ 818 w 1359"/>
                  <a:gd name="T107" fmla="*/ 47 h 852"/>
                  <a:gd name="T108" fmla="*/ 881 w 1359"/>
                  <a:gd name="T109" fmla="*/ 45 h 852"/>
                  <a:gd name="T110" fmla="*/ 945 w 1359"/>
                  <a:gd name="T111" fmla="*/ 30 h 852"/>
                  <a:gd name="T112" fmla="*/ 983 w 1359"/>
                  <a:gd name="T113" fmla="*/ 21 h 852"/>
                  <a:gd name="T114" fmla="*/ 1009 w 1359"/>
                  <a:gd name="T115" fmla="*/ 13 h 852"/>
                  <a:gd name="T116" fmla="*/ 1037 w 1359"/>
                  <a:gd name="T117" fmla="*/ 3 h 852"/>
                  <a:gd name="T118" fmla="*/ 1088 w 1359"/>
                  <a:gd name="T119" fmla="*/ 0 h 852"/>
                  <a:gd name="T120" fmla="*/ 1139 w 1359"/>
                  <a:gd name="T121" fmla="*/ 2 h 852"/>
                  <a:gd name="T122" fmla="*/ 1175 w 1359"/>
                  <a:gd name="T123" fmla="*/ 6 h 852"/>
                  <a:gd name="T124" fmla="*/ 1179 w 1359"/>
                  <a:gd name="T125" fmla="*/ 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852">
                    <a:moveTo>
                      <a:pt x="1179" y="3"/>
                    </a:moveTo>
                    <a:lnTo>
                      <a:pt x="1181" y="12"/>
                    </a:lnTo>
                    <a:lnTo>
                      <a:pt x="1187" y="17"/>
                    </a:lnTo>
                    <a:lnTo>
                      <a:pt x="1195" y="18"/>
                    </a:lnTo>
                    <a:lnTo>
                      <a:pt x="1206" y="17"/>
                    </a:lnTo>
                    <a:lnTo>
                      <a:pt x="1218" y="15"/>
                    </a:lnTo>
                    <a:lnTo>
                      <a:pt x="1229" y="10"/>
                    </a:lnTo>
                    <a:lnTo>
                      <a:pt x="1241" y="7"/>
                    </a:lnTo>
                    <a:lnTo>
                      <a:pt x="1250" y="3"/>
                    </a:lnTo>
                    <a:lnTo>
                      <a:pt x="1265" y="10"/>
                    </a:lnTo>
                    <a:lnTo>
                      <a:pt x="1281" y="18"/>
                    </a:lnTo>
                    <a:lnTo>
                      <a:pt x="1296" y="29"/>
                    </a:lnTo>
                    <a:lnTo>
                      <a:pt x="1311" y="40"/>
                    </a:lnTo>
                    <a:lnTo>
                      <a:pt x="1325" y="53"/>
                    </a:lnTo>
                    <a:lnTo>
                      <a:pt x="1336" y="69"/>
                    </a:lnTo>
                    <a:lnTo>
                      <a:pt x="1347" y="86"/>
                    </a:lnTo>
                    <a:lnTo>
                      <a:pt x="1354" y="106"/>
                    </a:lnTo>
                    <a:lnTo>
                      <a:pt x="1358" y="133"/>
                    </a:lnTo>
                    <a:lnTo>
                      <a:pt x="1359" y="158"/>
                    </a:lnTo>
                    <a:lnTo>
                      <a:pt x="1357" y="182"/>
                    </a:lnTo>
                    <a:lnTo>
                      <a:pt x="1354" y="206"/>
                    </a:lnTo>
                    <a:lnTo>
                      <a:pt x="1346" y="228"/>
                    </a:lnTo>
                    <a:lnTo>
                      <a:pt x="1335" y="250"/>
                    </a:lnTo>
                    <a:lnTo>
                      <a:pt x="1321" y="270"/>
                    </a:lnTo>
                    <a:lnTo>
                      <a:pt x="1305" y="288"/>
                    </a:lnTo>
                    <a:lnTo>
                      <a:pt x="1288" y="304"/>
                    </a:lnTo>
                    <a:lnTo>
                      <a:pt x="1269" y="320"/>
                    </a:lnTo>
                    <a:lnTo>
                      <a:pt x="1251" y="335"/>
                    </a:lnTo>
                    <a:lnTo>
                      <a:pt x="1234" y="350"/>
                    </a:lnTo>
                    <a:lnTo>
                      <a:pt x="1217" y="365"/>
                    </a:lnTo>
                    <a:lnTo>
                      <a:pt x="1199" y="381"/>
                    </a:lnTo>
                    <a:lnTo>
                      <a:pt x="1182" y="396"/>
                    </a:lnTo>
                    <a:lnTo>
                      <a:pt x="1166" y="413"/>
                    </a:lnTo>
                    <a:lnTo>
                      <a:pt x="1150" y="429"/>
                    </a:lnTo>
                    <a:lnTo>
                      <a:pt x="1136" y="445"/>
                    </a:lnTo>
                    <a:lnTo>
                      <a:pt x="1121" y="463"/>
                    </a:lnTo>
                    <a:lnTo>
                      <a:pt x="1108" y="482"/>
                    </a:lnTo>
                    <a:lnTo>
                      <a:pt x="1097" y="500"/>
                    </a:lnTo>
                    <a:lnTo>
                      <a:pt x="1085" y="521"/>
                    </a:lnTo>
                    <a:lnTo>
                      <a:pt x="1076" y="543"/>
                    </a:lnTo>
                    <a:lnTo>
                      <a:pt x="1068" y="566"/>
                    </a:lnTo>
                    <a:lnTo>
                      <a:pt x="1059" y="602"/>
                    </a:lnTo>
                    <a:lnTo>
                      <a:pt x="1051" y="636"/>
                    </a:lnTo>
                    <a:lnTo>
                      <a:pt x="1041" y="671"/>
                    </a:lnTo>
                    <a:lnTo>
                      <a:pt x="1031" y="704"/>
                    </a:lnTo>
                    <a:lnTo>
                      <a:pt x="1020" y="736"/>
                    </a:lnTo>
                    <a:lnTo>
                      <a:pt x="1005" y="766"/>
                    </a:lnTo>
                    <a:lnTo>
                      <a:pt x="987" y="794"/>
                    </a:lnTo>
                    <a:lnTo>
                      <a:pt x="965" y="819"/>
                    </a:lnTo>
                    <a:lnTo>
                      <a:pt x="954" y="826"/>
                    </a:lnTo>
                    <a:lnTo>
                      <a:pt x="940" y="831"/>
                    </a:lnTo>
                    <a:lnTo>
                      <a:pt x="922" y="832"/>
                    </a:lnTo>
                    <a:lnTo>
                      <a:pt x="903" y="831"/>
                    </a:lnTo>
                    <a:lnTo>
                      <a:pt x="882" y="830"/>
                    </a:lnTo>
                    <a:lnTo>
                      <a:pt x="862" y="826"/>
                    </a:lnTo>
                    <a:lnTo>
                      <a:pt x="841" y="823"/>
                    </a:lnTo>
                    <a:lnTo>
                      <a:pt x="823" y="819"/>
                    </a:lnTo>
                    <a:lnTo>
                      <a:pt x="802" y="814"/>
                    </a:lnTo>
                    <a:lnTo>
                      <a:pt x="780" y="809"/>
                    </a:lnTo>
                    <a:lnTo>
                      <a:pt x="758" y="805"/>
                    </a:lnTo>
                    <a:lnTo>
                      <a:pt x="736" y="804"/>
                    </a:lnTo>
                    <a:lnTo>
                      <a:pt x="713" y="804"/>
                    </a:lnTo>
                    <a:lnTo>
                      <a:pt x="691" y="807"/>
                    </a:lnTo>
                    <a:lnTo>
                      <a:pt x="669" y="811"/>
                    </a:lnTo>
                    <a:lnTo>
                      <a:pt x="649" y="819"/>
                    </a:lnTo>
                    <a:lnTo>
                      <a:pt x="623" y="829"/>
                    </a:lnTo>
                    <a:lnTo>
                      <a:pt x="597" y="837"/>
                    </a:lnTo>
                    <a:lnTo>
                      <a:pt x="569" y="844"/>
                    </a:lnTo>
                    <a:lnTo>
                      <a:pt x="543" y="848"/>
                    </a:lnTo>
                    <a:lnTo>
                      <a:pt x="515" y="850"/>
                    </a:lnTo>
                    <a:lnTo>
                      <a:pt x="487" y="852"/>
                    </a:lnTo>
                    <a:lnTo>
                      <a:pt x="461" y="849"/>
                    </a:lnTo>
                    <a:lnTo>
                      <a:pt x="434" y="846"/>
                    </a:lnTo>
                    <a:lnTo>
                      <a:pt x="409" y="840"/>
                    </a:lnTo>
                    <a:lnTo>
                      <a:pt x="384" y="831"/>
                    </a:lnTo>
                    <a:lnTo>
                      <a:pt x="360" y="820"/>
                    </a:lnTo>
                    <a:lnTo>
                      <a:pt x="337" y="807"/>
                    </a:lnTo>
                    <a:lnTo>
                      <a:pt x="316" y="791"/>
                    </a:lnTo>
                    <a:lnTo>
                      <a:pt x="295" y="771"/>
                    </a:lnTo>
                    <a:lnTo>
                      <a:pt x="278" y="749"/>
                    </a:lnTo>
                    <a:lnTo>
                      <a:pt x="262" y="724"/>
                    </a:lnTo>
                    <a:lnTo>
                      <a:pt x="255" y="724"/>
                    </a:lnTo>
                    <a:lnTo>
                      <a:pt x="246" y="724"/>
                    </a:lnTo>
                    <a:lnTo>
                      <a:pt x="236" y="724"/>
                    </a:lnTo>
                    <a:lnTo>
                      <a:pt x="229" y="724"/>
                    </a:lnTo>
                    <a:lnTo>
                      <a:pt x="217" y="734"/>
                    </a:lnTo>
                    <a:lnTo>
                      <a:pt x="204" y="743"/>
                    </a:lnTo>
                    <a:lnTo>
                      <a:pt x="190" y="751"/>
                    </a:lnTo>
                    <a:lnTo>
                      <a:pt x="175" y="758"/>
                    </a:lnTo>
                    <a:lnTo>
                      <a:pt x="161" y="764"/>
                    </a:lnTo>
                    <a:lnTo>
                      <a:pt x="145" y="769"/>
                    </a:lnTo>
                    <a:lnTo>
                      <a:pt x="130" y="772"/>
                    </a:lnTo>
                    <a:lnTo>
                      <a:pt x="115" y="773"/>
                    </a:lnTo>
                    <a:lnTo>
                      <a:pt x="99" y="774"/>
                    </a:lnTo>
                    <a:lnTo>
                      <a:pt x="84" y="774"/>
                    </a:lnTo>
                    <a:lnTo>
                      <a:pt x="68" y="772"/>
                    </a:lnTo>
                    <a:lnTo>
                      <a:pt x="54" y="769"/>
                    </a:lnTo>
                    <a:lnTo>
                      <a:pt x="39" y="764"/>
                    </a:lnTo>
                    <a:lnTo>
                      <a:pt x="26" y="757"/>
                    </a:lnTo>
                    <a:lnTo>
                      <a:pt x="13" y="749"/>
                    </a:lnTo>
                    <a:lnTo>
                      <a:pt x="0" y="740"/>
                    </a:lnTo>
                    <a:lnTo>
                      <a:pt x="0" y="733"/>
                    </a:lnTo>
                    <a:lnTo>
                      <a:pt x="0" y="724"/>
                    </a:lnTo>
                    <a:lnTo>
                      <a:pt x="0" y="716"/>
                    </a:lnTo>
                    <a:lnTo>
                      <a:pt x="0" y="709"/>
                    </a:lnTo>
                    <a:lnTo>
                      <a:pt x="17" y="687"/>
                    </a:lnTo>
                    <a:lnTo>
                      <a:pt x="34" y="665"/>
                    </a:lnTo>
                    <a:lnTo>
                      <a:pt x="49" y="642"/>
                    </a:lnTo>
                    <a:lnTo>
                      <a:pt x="64" y="618"/>
                    </a:lnTo>
                    <a:lnTo>
                      <a:pt x="78" y="593"/>
                    </a:lnTo>
                    <a:lnTo>
                      <a:pt x="93" y="570"/>
                    </a:lnTo>
                    <a:lnTo>
                      <a:pt x="110" y="549"/>
                    </a:lnTo>
                    <a:lnTo>
                      <a:pt x="127" y="527"/>
                    </a:lnTo>
                    <a:lnTo>
                      <a:pt x="133" y="521"/>
                    </a:lnTo>
                    <a:lnTo>
                      <a:pt x="138" y="514"/>
                    </a:lnTo>
                    <a:lnTo>
                      <a:pt x="145" y="508"/>
                    </a:lnTo>
                    <a:lnTo>
                      <a:pt x="151" y="502"/>
                    </a:lnTo>
                    <a:lnTo>
                      <a:pt x="158" y="497"/>
                    </a:lnTo>
                    <a:lnTo>
                      <a:pt x="166" y="490"/>
                    </a:lnTo>
                    <a:lnTo>
                      <a:pt x="173" y="484"/>
                    </a:lnTo>
                    <a:lnTo>
                      <a:pt x="182" y="478"/>
                    </a:lnTo>
                    <a:lnTo>
                      <a:pt x="196" y="466"/>
                    </a:lnTo>
                    <a:lnTo>
                      <a:pt x="208" y="451"/>
                    </a:lnTo>
                    <a:lnTo>
                      <a:pt x="219" y="436"/>
                    </a:lnTo>
                    <a:lnTo>
                      <a:pt x="228" y="419"/>
                    </a:lnTo>
                    <a:lnTo>
                      <a:pt x="239" y="403"/>
                    </a:lnTo>
                    <a:lnTo>
                      <a:pt x="248" y="387"/>
                    </a:lnTo>
                    <a:lnTo>
                      <a:pt x="258" y="372"/>
                    </a:lnTo>
                    <a:lnTo>
                      <a:pt x="270" y="360"/>
                    </a:lnTo>
                    <a:lnTo>
                      <a:pt x="285" y="346"/>
                    </a:lnTo>
                    <a:lnTo>
                      <a:pt x="300" y="332"/>
                    </a:lnTo>
                    <a:lnTo>
                      <a:pt x="312" y="317"/>
                    </a:lnTo>
                    <a:lnTo>
                      <a:pt x="325" y="302"/>
                    </a:lnTo>
                    <a:lnTo>
                      <a:pt x="337" y="286"/>
                    </a:lnTo>
                    <a:lnTo>
                      <a:pt x="347" y="271"/>
                    </a:lnTo>
                    <a:lnTo>
                      <a:pt x="358" y="256"/>
                    </a:lnTo>
                    <a:lnTo>
                      <a:pt x="369" y="241"/>
                    </a:lnTo>
                    <a:lnTo>
                      <a:pt x="379" y="226"/>
                    </a:lnTo>
                    <a:lnTo>
                      <a:pt x="389" y="212"/>
                    </a:lnTo>
                    <a:lnTo>
                      <a:pt x="401" y="198"/>
                    </a:lnTo>
                    <a:lnTo>
                      <a:pt x="413" y="187"/>
                    </a:lnTo>
                    <a:lnTo>
                      <a:pt x="424" y="174"/>
                    </a:lnTo>
                    <a:lnTo>
                      <a:pt x="438" y="164"/>
                    </a:lnTo>
                    <a:lnTo>
                      <a:pt x="452" y="154"/>
                    </a:lnTo>
                    <a:lnTo>
                      <a:pt x="468" y="146"/>
                    </a:lnTo>
                    <a:lnTo>
                      <a:pt x="491" y="135"/>
                    </a:lnTo>
                    <a:lnTo>
                      <a:pt x="513" y="123"/>
                    </a:lnTo>
                    <a:lnTo>
                      <a:pt x="532" y="111"/>
                    </a:lnTo>
                    <a:lnTo>
                      <a:pt x="550" y="98"/>
                    </a:lnTo>
                    <a:lnTo>
                      <a:pt x="567" y="84"/>
                    </a:lnTo>
                    <a:lnTo>
                      <a:pt x="583" y="73"/>
                    </a:lnTo>
                    <a:lnTo>
                      <a:pt x="598" y="61"/>
                    </a:lnTo>
                    <a:lnTo>
                      <a:pt x="614" y="51"/>
                    </a:lnTo>
                    <a:lnTo>
                      <a:pt x="631" y="41"/>
                    </a:lnTo>
                    <a:lnTo>
                      <a:pt x="649" y="33"/>
                    </a:lnTo>
                    <a:lnTo>
                      <a:pt x="668" y="29"/>
                    </a:lnTo>
                    <a:lnTo>
                      <a:pt x="689" y="25"/>
                    </a:lnTo>
                    <a:lnTo>
                      <a:pt x="712" y="25"/>
                    </a:lnTo>
                    <a:lnTo>
                      <a:pt x="737" y="28"/>
                    </a:lnTo>
                    <a:lnTo>
                      <a:pt x="766" y="33"/>
                    </a:lnTo>
                    <a:lnTo>
                      <a:pt x="798" y="43"/>
                    </a:lnTo>
                    <a:lnTo>
                      <a:pt x="818" y="47"/>
                    </a:lnTo>
                    <a:lnTo>
                      <a:pt x="839" y="50"/>
                    </a:lnTo>
                    <a:lnTo>
                      <a:pt x="859" y="47"/>
                    </a:lnTo>
                    <a:lnTo>
                      <a:pt x="881" y="45"/>
                    </a:lnTo>
                    <a:lnTo>
                      <a:pt x="902" y="40"/>
                    </a:lnTo>
                    <a:lnTo>
                      <a:pt x="924" y="35"/>
                    </a:lnTo>
                    <a:lnTo>
                      <a:pt x="945" y="30"/>
                    </a:lnTo>
                    <a:lnTo>
                      <a:pt x="965" y="27"/>
                    </a:lnTo>
                    <a:lnTo>
                      <a:pt x="975" y="24"/>
                    </a:lnTo>
                    <a:lnTo>
                      <a:pt x="983" y="21"/>
                    </a:lnTo>
                    <a:lnTo>
                      <a:pt x="992" y="18"/>
                    </a:lnTo>
                    <a:lnTo>
                      <a:pt x="1001" y="15"/>
                    </a:lnTo>
                    <a:lnTo>
                      <a:pt x="1009" y="13"/>
                    </a:lnTo>
                    <a:lnTo>
                      <a:pt x="1018" y="9"/>
                    </a:lnTo>
                    <a:lnTo>
                      <a:pt x="1028" y="7"/>
                    </a:lnTo>
                    <a:lnTo>
                      <a:pt x="1037" y="3"/>
                    </a:lnTo>
                    <a:lnTo>
                      <a:pt x="1054" y="1"/>
                    </a:lnTo>
                    <a:lnTo>
                      <a:pt x="1071" y="0"/>
                    </a:lnTo>
                    <a:lnTo>
                      <a:pt x="1088" y="0"/>
                    </a:lnTo>
                    <a:lnTo>
                      <a:pt x="1105" y="0"/>
                    </a:lnTo>
                    <a:lnTo>
                      <a:pt x="1122" y="1"/>
                    </a:lnTo>
                    <a:lnTo>
                      <a:pt x="1139" y="2"/>
                    </a:lnTo>
                    <a:lnTo>
                      <a:pt x="1159" y="3"/>
                    </a:lnTo>
                    <a:lnTo>
                      <a:pt x="1179" y="3"/>
                    </a:lnTo>
                    <a:lnTo>
                      <a:pt x="1175" y="6"/>
                    </a:lnTo>
                    <a:lnTo>
                      <a:pt x="1175" y="9"/>
                    </a:lnTo>
                    <a:lnTo>
                      <a:pt x="1177" y="10"/>
                    </a:lnTo>
                    <a:lnTo>
                      <a:pt x="117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9" name="Freeform 155"/>
              <p:cNvSpPr>
                <a:spLocks/>
              </p:cNvSpPr>
              <p:nvPr/>
            </p:nvSpPr>
            <p:spPr bwMode="auto">
              <a:xfrm>
                <a:off x="3984" y="2557"/>
                <a:ext cx="642" cy="403"/>
              </a:xfrm>
              <a:custGeom>
                <a:avLst/>
                <a:gdLst>
                  <a:gd name="T0" fmla="*/ 862 w 1284"/>
                  <a:gd name="T1" fmla="*/ 784 h 805"/>
                  <a:gd name="T2" fmla="*/ 839 w 1284"/>
                  <a:gd name="T3" fmla="*/ 782 h 805"/>
                  <a:gd name="T4" fmla="*/ 793 w 1284"/>
                  <a:gd name="T5" fmla="*/ 769 h 805"/>
                  <a:gd name="T6" fmla="*/ 741 w 1284"/>
                  <a:gd name="T7" fmla="*/ 764 h 805"/>
                  <a:gd name="T8" fmla="*/ 690 w 1284"/>
                  <a:gd name="T9" fmla="*/ 756 h 805"/>
                  <a:gd name="T10" fmla="*/ 634 w 1284"/>
                  <a:gd name="T11" fmla="*/ 768 h 805"/>
                  <a:gd name="T12" fmla="*/ 584 w 1284"/>
                  <a:gd name="T13" fmla="*/ 781 h 805"/>
                  <a:gd name="T14" fmla="*/ 529 w 1284"/>
                  <a:gd name="T15" fmla="*/ 795 h 805"/>
                  <a:gd name="T16" fmla="*/ 466 w 1284"/>
                  <a:gd name="T17" fmla="*/ 805 h 805"/>
                  <a:gd name="T18" fmla="*/ 406 w 1284"/>
                  <a:gd name="T19" fmla="*/ 799 h 805"/>
                  <a:gd name="T20" fmla="*/ 347 w 1284"/>
                  <a:gd name="T21" fmla="*/ 785 h 805"/>
                  <a:gd name="T22" fmla="*/ 297 w 1284"/>
                  <a:gd name="T23" fmla="*/ 759 h 805"/>
                  <a:gd name="T24" fmla="*/ 273 w 1284"/>
                  <a:gd name="T25" fmla="*/ 724 h 805"/>
                  <a:gd name="T26" fmla="*/ 250 w 1284"/>
                  <a:gd name="T27" fmla="*/ 700 h 805"/>
                  <a:gd name="T28" fmla="*/ 228 w 1284"/>
                  <a:gd name="T29" fmla="*/ 694 h 805"/>
                  <a:gd name="T30" fmla="*/ 209 w 1284"/>
                  <a:gd name="T31" fmla="*/ 688 h 805"/>
                  <a:gd name="T32" fmla="*/ 189 w 1284"/>
                  <a:gd name="T33" fmla="*/ 688 h 805"/>
                  <a:gd name="T34" fmla="*/ 160 w 1284"/>
                  <a:gd name="T35" fmla="*/ 697 h 805"/>
                  <a:gd name="T36" fmla="*/ 123 w 1284"/>
                  <a:gd name="T37" fmla="*/ 705 h 805"/>
                  <a:gd name="T38" fmla="*/ 95 w 1284"/>
                  <a:gd name="T39" fmla="*/ 722 h 805"/>
                  <a:gd name="T40" fmla="*/ 61 w 1284"/>
                  <a:gd name="T41" fmla="*/ 723 h 805"/>
                  <a:gd name="T42" fmla="*/ 20 w 1284"/>
                  <a:gd name="T43" fmla="*/ 717 h 805"/>
                  <a:gd name="T44" fmla="*/ 0 w 1284"/>
                  <a:gd name="T45" fmla="*/ 689 h 805"/>
                  <a:gd name="T46" fmla="*/ 69 w 1284"/>
                  <a:gd name="T47" fmla="*/ 593 h 805"/>
                  <a:gd name="T48" fmla="*/ 152 w 1284"/>
                  <a:gd name="T49" fmla="*/ 484 h 805"/>
                  <a:gd name="T50" fmla="*/ 193 w 1284"/>
                  <a:gd name="T51" fmla="*/ 441 h 805"/>
                  <a:gd name="T52" fmla="*/ 225 w 1284"/>
                  <a:gd name="T53" fmla="*/ 391 h 805"/>
                  <a:gd name="T54" fmla="*/ 261 w 1284"/>
                  <a:gd name="T55" fmla="*/ 356 h 805"/>
                  <a:gd name="T56" fmla="*/ 296 w 1284"/>
                  <a:gd name="T57" fmla="*/ 319 h 805"/>
                  <a:gd name="T58" fmla="*/ 319 w 1284"/>
                  <a:gd name="T59" fmla="*/ 274 h 805"/>
                  <a:gd name="T60" fmla="*/ 351 w 1284"/>
                  <a:gd name="T61" fmla="*/ 215 h 805"/>
                  <a:gd name="T62" fmla="*/ 411 w 1284"/>
                  <a:gd name="T63" fmla="*/ 170 h 805"/>
                  <a:gd name="T64" fmla="*/ 480 w 1284"/>
                  <a:gd name="T65" fmla="*/ 137 h 805"/>
                  <a:gd name="T66" fmla="*/ 553 w 1284"/>
                  <a:gd name="T67" fmla="*/ 113 h 805"/>
                  <a:gd name="T68" fmla="*/ 587 w 1284"/>
                  <a:gd name="T69" fmla="*/ 87 h 805"/>
                  <a:gd name="T70" fmla="*/ 603 w 1284"/>
                  <a:gd name="T71" fmla="*/ 56 h 805"/>
                  <a:gd name="T72" fmla="*/ 655 w 1284"/>
                  <a:gd name="T73" fmla="*/ 42 h 805"/>
                  <a:gd name="T74" fmla="*/ 722 w 1284"/>
                  <a:gd name="T75" fmla="*/ 42 h 805"/>
                  <a:gd name="T76" fmla="*/ 821 w 1284"/>
                  <a:gd name="T77" fmla="*/ 21 h 805"/>
                  <a:gd name="T78" fmla="*/ 933 w 1284"/>
                  <a:gd name="T79" fmla="*/ 7 h 805"/>
                  <a:gd name="T80" fmla="*/ 1044 w 1284"/>
                  <a:gd name="T81" fmla="*/ 0 h 805"/>
                  <a:gd name="T82" fmla="*/ 1156 w 1284"/>
                  <a:gd name="T83" fmla="*/ 4 h 805"/>
                  <a:gd name="T84" fmla="*/ 1207 w 1284"/>
                  <a:gd name="T85" fmla="*/ 12 h 805"/>
                  <a:gd name="T86" fmla="*/ 1231 w 1284"/>
                  <a:gd name="T87" fmla="*/ 33 h 805"/>
                  <a:gd name="T88" fmla="*/ 1261 w 1284"/>
                  <a:gd name="T89" fmla="*/ 70 h 805"/>
                  <a:gd name="T90" fmla="*/ 1280 w 1284"/>
                  <a:gd name="T91" fmla="*/ 116 h 805"/>
                  <a:gd name="T92" fmla="*/ 1270 w 1284"/>
                  <a:gd name="T93" fmla="*/ 193 h 805"/>
                  <a:gd name="T94" fmla="*/ 1240 w 1284"/>
                  <a:gd name="T95" fmla="*/ 252 h 805"/>
                  <a:gd name="T96" fmla="*/ 1188 w 1284"/>
                  <a:gd name="T97" fmla="*/ 293 h 805"/>
                  <a:gd name="T98" fmla="*/ 1130 w 1284"/>
                  <a:gd name="T99" fmla="*/ 342 h 805"/>
                  <a:gd name="T100" fmla="*/ 1101 w 1284"/>
                  <a:gd name="T101" fmla="*/ 368 h 805"/>
                  <a:gd name="T102" fmla="*/ 1080 w 1284"/>
                  <a:gd name="T103" fmla="*/ 393 h 805"/>
                  <a:gd name="T104" fmla="*/ 1060 w 1284"/>
                  <a:gd name="T105" fmla="*/ 428 h 805"/>
                  <a:gd name="T106" fmla="*/ 1037 w 1284"/>
                  <a:gd name="T107" fmla="*/ 471 h 805"/>
                  <a:gd name="T108" fmla="*/ 1018 w 1284"/>
                  <a:gd name="T109" fmla="*/ 510 h 805"/>
                  <a:gd name="T110" fmla="*/ 999 w 1284"/>
                  <a:gd name="T111" fmla="*/ 549 h 805"/>
                  <a:gd name="T112" fmla="*/ 984 w 1284"/>
                  <a:gd name="T113" fmla="*/ 587 h 805"/>
                  <a:gd name="T114" fmla="*/ 971 w 1284"/>
                  <a:gd name="T115" fmla="*/ 658 h 805"/>
                  <a:gd name="T116" fmla="*/ 948 w 1284"/>
                  <a:gd name="T117" fmla="*/ 714 h 805"/>
                  <a:gd name="T118" fmla="*/ 914 w 1284"/>
                  <a:gd name="T119" fmla="*/ 759 h 805"/>
                  <a:gd name="T120" fmla="*/ 888 w 1284"/>
                  <a:gd name="T121" fmla="*/ 777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4" h="805">
                    <a:moveTo>
                      <a:pt x="880" y="780"/>
                    </a:moveTo>
                    <a:lnTo>
                      <a:pt x="874" y="782"/>
                    </a:lnTo>
                    <a:lnTo>
                      <a:pt x="868" y="783"/>
                    </a:lnTo>
                    <a:lnTo>
                      <a:pt x="862" y="784"/>
                    </a:lnTo>
                    <a:lnTo>
                      <a:pt x="857" y="784"/>
                    </a:lnTo>
                    <a:lnTo>
                      <a:pt x="851" y="784"/>
                    </a:lnTo>
                    <a:lnTo>
                      <a:pt x="845" y="784"/>
                    </a:lnTo>
                    <a:lnTo>
                      <a:pt x="839" y="782"/>
                    </a:lnTo>
                    <a:lnTo>
                      <a:pt x="832" y="780"/>
                    </a:lnTo>
                    <a:lnTo>
                      <a:pt x="820" y="775"/>
                    </a:lnTo>
                    <a:lnTo>
                      <a:pt x="806" y="772"/>
                    </a:lnTo>
                    <a:lnTo>
                      <a:pt x="793" y="769"/>
                    </a:lnTo>
                    <a:lnTo>
                      <a:pt x="781" y="768"/>
                    </a:lnTo>
                    <a:lnTo>
                      <a:pt x="768" y="767"/>
                    </a:lnTo>
                    <a:lnTo>
                      <a:pt x="755" y="766"/>
                    </a:lnTo>
                    <a:lnTo>
                      <a:pt x="741" y="764"/>
                    </a:lnTo>
                    <a:lnTo>
                      <a:pt x="729" y="760"/>
                    </a:lnTo>
                    <a:lnTo>
                      <a:pt x="716" y="757"/>
                    </a:lnTo>
                    <a:lnTo>
                      <a:pt x="703" y="756"/>
                    </a:lnTo>
                    <a:lnTo>
                      <a:pt x="690" y="756"/>
                    </a:lnTo>
                    <a:lnTo>
                      <a:pt x="676" y="758"/>
                    </a:lnTo>
                    <a:lnTo>
                      <a:pt x="662" y="761"/>
                    </a:lnTo>
                    <a:lnTo>
                      <a:pt x="648" y="765"/>
                    </a:lnTo>
                    <a:lnTo>
                      <a:pt x="634" y="768"/>
                    </a:lnTo>
                    <a:lnTo>
                      <a:pt x="622" y="772"/>
                    </a:lnTo>
                    <a:lnTo>
                      <a:pt x="609" y="775"/>
                    </a:lnTo>
                    <a:lnTo>
                      <a:pt x="596" y="777"/>
                    </a:lnTo>
                    <a:lnTo>
                      <a:pt x="584" y="781"/>
                    </a:lnTo>
                    <a:lnTo>
                      <a:pt x="571" y="784"/>
                    </a:lnTo>
                    <a:lnTo>
                      <a:pt x="557" y="788"/>
                    </a:lnTo>
                    <a:lnTo>
                      <a:pt x="544" y="791"/>
                    </a:lnTo>
                    <a:lnTo>
                      <a:pt x="529" y="795"/>
                    </a:lnTo>
                    <a:lnTo>
                      <a:pt x="516" y="799"/>
                    </a:lnTo>
                    <a:lnTo>
                      <a:pt x="498" y="802"/>
                    </a:lnTo>
                    <a:lnTo>
                      <a:pt x="481" y="804"/>
                    </a:lnTo>
                    <a:lnTo>
                      <a:pt x="466" y="805"/>
                    </a:lnTo>
                    <a:lnTo>
                      <a:pt x="451" y="805"/>
                    </a:lnTo>
                    <a:lnTo>
                      <a:pt x="436" y="804"/>
                    </a:lnTo>
                    <a:lnTo>
                      <a:pt x="421" y="803"/>
                    </a:lnTo>
                    <a:lnTo>
                      <a:pt x="406" y="799"/>
                    </a:lnTo>
                    <a:lnTo>
                      <a:pt x="390" y="796"/>
                    </a:lnTo>
                    <a:lnTo>
                      <a:pt x="376" y="792"/>
                    </a:lnTo>
                    <a:lnTo>
                      <a:pt x="362" y="789"/>
                    </a:lnTo>
                    <a:lnTo>
                      <a:pt x="347" y="785"/>
                    </a:lnTo>
                    <a:lnTo>
                      <a:pt x="334" y="781"/>
                    </a:lnTo>
                    <a:lnTo>
                      <a:pt x="321" y="775"/>
                    </a:lnTo>
                    <a:lnTo>
                      <a:pt x="308" y="767"/>
                    </a:lnTo>
                    <a:lnTo>
                      <a:pt x="297" y="759"/>
                    </a:lnTo>
                    <a:lnTo>
                      <a:pt x="286" y="747"/>
                    </a:lnTo>
                    <a:lnTo>
                      <a:pt x="282" y="739"/>
                    </a:lnTo>
                    <a:lnTo>
                      <a:pt x="277" y="732"/>
                    </a:lnTo>
                    <a:lnTo>
                      <a:pt x="273" y="724"/>
                    </a:lnTo>
                    <a:lnTo>
                      <a:pt x="268" y="717"/>
                    </a:lnTo>
                    <a:lnTo>
                      <a:pt x="262" y="711"/>
                    </a:lnTo>
                    <a:lnTo>
                      <a:pt x="256" y="705"/>
                    </a:lnTo>
                    <a:lnTo>
                      <a:pt x="250" y="700"/>
                    </a:lnTo>
                    <a:lnTo>
                      <a:pt x="243" y="697"/>
                    </a:lnTo>
                    <a:lnTo>
                      <a:pt x="237" y="696"/>
                    </a:lnTo>
                    <a:lnTo>
                      <a:pt x="232" y="694"/>
                    </a:lnTo>
                    <a:lnTo>
                      <a:pt x="228" y="694"/>
                    </a:lnTo>
                    <a:lnTo>
                      <a:pt x="223" y="693"/>
                    </a:lnTo>
                    <a:lnTo>
                      <a:pt x="218" y="692"/>
                    </a:lnTo>
                    <a:lnTo>
                      <a:pt x="214" y="691"/>
                    </a:lnTo>
                    <a:lnTo>
                      <a:pt x="209" y="688"/>
                    </a:lnTo>
                    <a:lnTo>
                      <a:pt x="204" y="684"/>
                    </a:lnTo>
                    <a:lnTo>
                      <a:pt x="201" y="684"/>
                    </a:lnTo>
                    <a:lnTo>
                      <a:pt x="195" y="686"/>
                    </a:lnTo>
                    <a:lnTo>
                      <a:pt x="189" y="688"/>
                    </a:lnTo>
                    <a:lnTo>
                      <a:pt x="180" y="690"/>
                    </a:lnTo>
                    <a:lnTo>
                      <a:pt x="172" y="693"/>
                    </a:lnTo>
                    <a:lnTo>
                      <a:pt x="164" y="694"/>
                    </a:lnTo>
                    <a:lnTo>
                      <a:pt x="160" y="697"/>
                    </a:lnTo>
                    <a:lnTo>
                      <a:pt x="156" y="697"/>
                    </a:lnTo>
                    <a:lnTo>
                      <a:pt x="145" y="698"/>
                    </a:lnTo>
                    <a:lnTo>
                      <a:pt x="133" y="700"/>
                    </a:lnTo>
                    <a:lnTo>
                      <a:pt x="123" y="705"/>
                    </a:lnTo>
                    <a:lnTo>
                      <a:pt x="114" y="709"/>
                    </a:lnTo>
                    <a:lnTo>
                      <a:pt x="106" y="714"/>
                    </a:lnTo>
                    <a:lnTo>
                      <a:pt x="100" y="719"/>
                    </a:lnTo>
                    <a:lnTo>
                      <a:pt x="95" y="722"/>
                    </a:lnTo>
                    <a:lnTo>
                      <a:pt x="93" y="724"/>
                    </a:lnTo>
                    <a:lnTo>
                      <a:pt x="81" y="723"/>
                    </a:lnTo>
                    <a:lnTo>
                      <a:pt x="71" y="723"/>
                    </a:lnTo>
                    <a:lnTo>
                      <a:pt x="61" y="723"/>
                    </a:lnTo>
                    <a:lnTo>
                      <a:pt x="51" y="723"/>
                    </a:lnTo>
                    <a:lnTo>
                      <a:pt x="41" y="722"/>
                    </a:lnTo>
                    <a:lnTo>
                      <a:pt x="31" y="721"/>
                    </a:lnTo>
                    <a:lnTo>
                      <a:pt x="20" y="717"/>
                    </a:lnTo>
                    <a:lnTo>
                      <a:pt x="10" y="712"/>
                    </a:lnTo>
                    <a:lnTo>
                      <a:pt x="3" y="704"/>
                    </a:lnTo>
                    <a:lnTo>
                      <a:pt x="0" y="697"/>
                    </a:lnTo>
                    <a:lnTo>
                      <a:pt x="0" y="689"/>
                    </a:lnTo>
                    <a:lnTo>
                      <a:pt x="5" y="681"/>
                    </a:lnTo>
                    <a:lnTo>
                      <a:pt x="23" y="656"/>
                    </a:lnTo>
                    <a:lnTo>
                      <a:pt x="45" y="626"/>
                    </a:lnTo>
                    <a:lnTo>
                      <a:pt x="69" y="593"/>
                    </a:lnTo>
                    <a:lnTo>
                      <a:pt x="93" y="560"/>
                    </a:lnTo>
                    <a:lnTo>
                      <a:pt x="116" y="529"/>
                    </a:lnTo>
                    <a:lnTo>
                      <a:pt x="137" y="502"/>
                    </a:lnTo>
                    <a:lnTo>
                      <a:pt x="152" y="484"/>
                    </a:lnTo>
                    <a:lnTo>
                      <a:pt x="160" y="474"/>
                    </a:lnTo>
                    <a:lnTo>
                      <a:pt x="174" y="464"/>
                    </a:lnTo>
                    <a:lnTo>
                      <a:pt x="184" y="452"/>
                    </a:lnTo>
                    <a:lnTo>
                      <a:pt x="193" y="441"/>
                    </a:lnTo>
                    <a:lnTo>
                      <a:pt x="201" y="428"/>
                    </a:lnTo>
                    <a:lnTo>
                      <a:pt x="208" y="416"/>
                    </a:lnTo>
                    <a:lnTo>
                      <a:pt x="216" y="404"/>
                    </a:lnTo>
                    <a:lnTo>
                      <a:pt x="225" y="391"/>
                    </a:lnTo>
                    <a:lnTo>
                      <a:pt x="236" y="380"/>
                    </a:lnTo>
                    <a:lnTo>
                      <a:pt x="244" y="372"/>
                    </a:lnTo>
                    <a:lnTo>
                      <a:pt x="252" y="364"/>
                    </a:lnTo>
                    <a:lnTo>
                      <a:pt x="261" y="356"/>
                    </a:lnTo>
                    <a:lnTo>
                      <a:pt x="270" y="346"/>
                    </a:lnTo>
                    <a:lnTo>
                      <a:pt x="280" y="337"/>
                    </a:lnTo>
                    <a:lnTo>
                      <a:pt x="288" y="328"/>
                    </a:lnTo>
                    <a:lnTo>
                      <a:pt x="296" y="319"/>
                    </a:lnTo>
                    <a:lnTo>
                      <a:pt x="303" y="308"/>
                    </a:lnTo>
                    <a:lnTo>
                      <a:pt x="308" y="297"/>
                    </a:lnTo>
                    <a:lnTo>
                      <a:pt x="314" y="284"/>
                    </a:lnTo>
                    <a:lnTo>
                      <a:pt x="319" y="274"/>
                    </a:lnTo>
                    <a:lnTo>
                      <a:pt x="322" y="265"/>
                    </a:lnTo>
                    <a:lnTo>
                      <a:pt x="329" y="246"/>
                    </a:lnTo>
                    <a:lnTo>
                      <a:pt x="339" y="229"/>
                    </a:lnTo>
                    <a:lnTo>
                      <a:pt x="351" y="215"/>
                    </a:lnTo>
                    <a:lnTo>
                      <a:pt x="365" y="201"/>
                    </a:lnTo>
                    <a:lnTo>
                      <a:pt x="380" y="190"/>
                    </a:lnTo>
                    <a:lnTo>
                      <a:pt x="395" y="179"/>
                    </a:lnTo>
                    <a:lnTo>
                      <a:pt x="411" y="170"/>
                    </a:lnTo>
                    <a:lnTo>
                      <a:pt x="426" y="162"/>
                    </a:lnTo>
                    <a:lnTo>
                      <a:pt x="443" y="152"/>
                    </a:lnTo>
                    <a:lnTo>
                      <a:pt x="462" y="144"/>
                    </a:lnTo>
                    <a:lnTo>
                      <a:pt x="480" y="137"/>
                    </a:lnTo>
                    <a:lnTo>
                      <a:pt x="498" y="131"/>
                    </a:lnTo>
                    <a:lnTo>
                      <a:pt x="517" y="125"/>
                    </a:lnTo>
                    <a:lnTo>
                      <a:pt x="535" y="119"/>
                    </a:lnTo>
                    <a:lnTo>
                      <a:pt x="553" y="113"/>
                    </a:lnTo>
                    <a:lnTo>
                      <a:pt x="571" y="106"/>
                    </a:lnTo>
                    <a:lnTo>
                      <a:pt x="578" y="102"/>
                    </a:lnTo>
                    <a:lnTo>
                      <a:pt x="582" y="95"/>
                    </a:lnTo>
                    <a:lnTo>
                      <a:pt x="587" y="87"/>
                    </a:lnTo>
                    <a:lnTo>
                      <a:pt x="592" y="79"/>
                    </a:lnTo>
                    <a:lnTo>
                      <a:pt x="595" y="70"/>
                    </a:lnTo>
                    <a:lnTo>
                      <a:pt x="599" y="62"/>
                    </a:lnTo>
                    <a:lnTo>
                      <a:pt x="603" y="56"/>
                    </a:lnTo>
                    <a:lnTo>
                      <a:pt x="609" y="51"/>
                    </a:lnTo>
                    <a:lnTo>
                      <a:pt x="623" y="46"/>
                    </a:lnTo>
                    <a:lnTo>
                      <a:pt x="639" y="43"/>
                    </a:lnTo>
                    <a:lnTo>
                      <a:pt x="655" y="42"/>
                    </a:lnTo>
                    <a:lnTo>
                      <a:pt x="671" y="42"/>
                    </a:lnTo>
                    <a:lnTo>
                      <a:pt x="688" y="42"/>
                    </a:lnTo>
                    <a:lnTo>
                      <a:pt x="706" y="43"/>
                    </a:lnTo>
                    <a:lnTo>
                      <a:pt x="722" y="42"/>
                    </a:lnTo>
                    <a:lnTo>
                      <a:pt x="737" y="39"/>
                    </a:lnTo>
                    <a:lnTo>
                      <a:pt x="766" y="32"/>
                    </a:lnTo>
                    <a:lnTo>
                      <a:pt x="793" y="26"/>
                    </a:lnTo>
                    <a:lnTo>
                      <a:pt x="821" y="21"/>
                    </a:lnTo>
                    <a:lnTo>
                      <a:pt x="850" y="17"/>
                    </a:lnTo>
                    <a:lnTo>
                      <a:pt x="877" y="12"/>
                    </a:lnTo>
                    <a:lnTo>
                      <a:pt x="905" y="9"/>
                    </a:lnTo>
                    <a:lnTo>
                      <a:pt x="933" y="7"/>
                    </a:lnTo>
                    <a:lnTo>
                      <a:pt x="961" y="3"/>
                    </a:lnTo>
                    <a:lnTo>
                      <a:pt x="989" y="2"/>
                    </a:lnTo>
                    <a:lnTo>
                      <a:pt x="1017" y="1"/>
                    </a:lnTo>
                    <a:lnTo>
                      <a:pt x="1044" y="0"/>
                    </a:lnTo>
                    <a:lnTo>
                      <a:pt x="1072" y="1"/>
                    </a:lnTo>
                    <a:lnTo>
                      <a:pt x="1101" y="1"/>
                    </a:lnTo>
                    <a:lnTo>
                      <a:pt x="1128" y="2"/>
                    </a:lnTo>
                    <a:lnTo>
                      <a:pt x="1156" y="4"/>
                    </a:lnTo>
                    <a:lnTo>
                      <a:pt x="1185" y="7"/>
                    </a:lnTo>
                    <a:lnTo>
                      <a:pt x="1192" y="8"/>
                    </a:lnTo>
                    <a:lnTo>
                      <a:pt x="1200" y="9"/>
                    </a:lnTo>
                    <a:lnTo>
                      <a:pt x="1207" y="12"/>
                    </a:lnTo>
                    <a:lnTo>
                      <a:pt x="1214" y="17"/>
                    </a:lnTo>
                    <a:lnTo>
                      <a:pt x="1219" y="21"/>
                    </a:lnTo>
                    <a:lnTo>
                      <a:pt x="1225" y="27"/>
                    </a:lnTo>
                    <a:lnTo>
                      <a:pt x="1231" y="33"/>
                    </a:lnTo>
                    <a:lnTo>
                      <a:pt x="1236" y="39"/>
                    </a:lnTo>
                    <a:lnTo>
                      <a:pt x="1245" y="48"/>
                    </a:lnTo>
                    <a:lnTo>
                      <a:pt x="1253" y="58"/>
                    </a:lnTo>
                    <a:lnTo>
                      <a:pt x="1261" y="70"/>
                    </a:lnTo>
                    <a:lnTo>
                      <a:pt x="1267" y="80"/>
                    </a:lnTo>
                    <a:lnTo>
                      <a:pt x="1272" y="92"/>
                    </a:lnTo>
                    <a:lnTo>
                      <a:pt x="1277" y="104"/>
                    </a:lnTo>
                    <a:lnTo>
                      <a:pt x="1280" y="116"/>
                    </a:lnTo>
                    <a:lnTo>
                      <a:pt x="1283" y="129"/>
                    </a:lnTo>
                    <a:lnTo>
                      <a:pt x="1284" y="152"/>
                    </a:lnTo>
                    <a:lnTo>
                      <a:pt x="1278" y="172"/>
                    </a:lnTo>
                    <a:lnTo>
                      <a:pt x="1270" y="193"/>
                    </a:lnTo>
                    <a:lnTo>
                      <a:pt x="1263" y="217"/>
                    </a:lnTo>
                    <a:lnTo>
                      <a:pt x="1259" y="225"/>
                    </a:lnTo>
                    <a:lnTo>
                      <a:pt x="1248" y="238"/>
                    </a:lnTo>
                    <a:lnTo>
                      <a:pt x="1240" y="252"/>
                    </a:lnTo>
                    <a:lnTo>
                      <a:pt x="1240" y="265"/>
                    </a:lnTo>
                    <a:lnTo>
                      <a:pt x="1222" y="274"/>
                    </a:lnTo>
                    <a:lnTo>
                      <a:pt x="1204" y="283"/>
                    </a:lnTo>
                    <a:lnTo>
                      <a:pt x="1188" y="293"/>
                    </a:lnTo>
                    <a:lnTo>
                      <a:pt x="1173" y="305"/>
                    </a:lnTo>
                    <a:lnTo>
                      <a:pt x="1160" y="316"/>
                    </a:lnTo>
                    <a:lnTo>
                      <a:pt x="1145" y="328"/>
                    </a:lnTo>
                    <a:lnTo>
                      <a:pt x="1130" y="342"/>
                    </a:lnTo>
                    <a:lnTo>
                      <a:pt x="1113" y="356"/>
                    </a:lnTo>
                    <a:lnTo>
                      <a:pt x="1111" y="358"/>
                    </a:lnTo>
                    <a:lnTo>
                      <a:pt x="1107" y="363"/>
                    </a:lnTo>
                    <a:lnTo>
                      <a:pt x="1101" y="368"/>
                    </a:lnTo>
                    <a:lnTo>
                      <a:pt x="1095" y="375"/>
                    </a:lnTo>
                    <a:lnTo>
                      <a:pt x="1089" y="382"/>
                    </a:lnTo>
                    <a:lnTo>
                      <a:pt x="1085" y="388"/>
                    </a:lnTo>
                    <a:lnTo>
                      <a:pt x="1080" y="393"/>
                    </a:lnTo>
                    <a:lnTo>
                      <a:pt x="1078" y="395"/>
                    </a:lnTo>
                    <a:lnTo>
                      <a:pt x="1069" y="405"/>
                    </a:lnTo>
                    <a:lnTo>
                      <a:pt x="1064" y="417"/>
                    </a:lnTo>
                    <a:lnTo>
                      <a:pt x="1060" y="428"/>
                    </a:lnTo>
                    <a:lnTo>
                      <a:pt x="1054" y="439"/>
                    </a:lnTo>
                    <a:lnTo>
                      <a:pt x="1047" y="450"/>
                    </a:lnTo>
                    <a:lnTo>
                      <a:pt x="1042" y="461"/>
                    </a:lnTo>
                    <a:lnTo>
                      <a:pt x="1037" y="471"/>
                    </a:lnTo>
                    <a:lnTo>
                      <a:pt x="1034" y="480"/>
                    </a:lnTo>
                    <a:lnTo>
                      <a:pt x="1029" y="490"/>
                    </a:lnTo>
                    <a:lnTo>
                      <a:pt x="1024" y="500"/>
                    </a:lnTo>
                    <a:lnTo>
                      <a:pt x="1018" y="510"/>
                    </a:lnTo>
                    <a:lnTo>
                      <a:pt x="1010" y="522"/>
                    </a:lnTo>
                    <a:lnTo>
                      <a:pt x="1006" y="530"/>
                    </a:lnTo>
                    <a:lnTo>
                      <a:pt x="1003" y="539"/>
                    </a:lnTo>
                    <a:lnTo>
                      <a:pt x="999" y="549"/>
                    </a:lnTo>
                    <a:lnTo>
                      <a:pt x="998" y="557"/>
                    </a:lnTo>
                    <a:lnTo>
                      <a:pt x="996" y="568"/>
                    </a:lnTo>
                    <a:lnTo>
                      <a:pt x="990" y="577"/>
                    </a:lnTo>
                    <a:lnTo>
                      <a:pt x="984" y="587"/>
                    </a:lnTo>
                    <a:lnTo>
                      <a:pt x="982" y="598"/>
                    </a:lnTo>
                    <a:lnTo>
                      <a:pt x="980" y="611"/>
                    </a:lnTo>
                    <a:lnTo>
                      <a:pt x="976" y="633"/>
                    </a:lnTo>
                    <a:lnTo>
                      <a:pt x="971" y="658"/>
                    </a:lnTo>
                    <a:lnTo>
                      <a:pt x="967" y="676"/>
                    </a:lnTo>
                    <a:lnTo>
                      <a:pt x="961" y="690"/>
                    </a:lnTo>
                    <a:lnTo>
                      <a:pt x="955" y="703"/>
                    </a:lnTo>
                    <a:lnTo>
                      <a:pt x="948" y="714"/>
                    </a:lnTo>
                    <a:lnTo>
                      <a:pt x="940" y="726"/>
                    </a:lnTo>
                    <a:lnTo>
                      <a:pt x="931" y="736"/>
                    </a:lnTo>
                    <a:lnTo>
                      <a:pt x="923" y="747"/>
                    </a:lnTo>
                    <a:lnTo>
                      <a:pt x="914" y="759"/>
                    </a:lnTo>
                    <a:lnTo>
                      <a:pt x="904" y="772"/>
                    </a:lnTo>
                    <a:lnTo>
                      <a:pt x="898" y="775"/>
                    </a:lnTo>
                    <a:lnTo>
                      <a:pt x="893" y="777"/>
                    </a:lnTo>
                    <a:lnTo>
                      <a:pt x="888" y="777"/>
                    </a:lnTo>
                    <a:lnTo>
                      <a:pt x="880" y="780"/>
                    </a:lnTo>
                    <a:close/>
                  </a:path>
                </a:pathLst>
              </a:custGeom>
              <a:solidFill>
                <a:srgbClr val="C92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0" name="Freeform 156"/>
              <p:cNvSpPr>
                <a:spLocks/>
              </p:cNvSpPr>
              <p:nvPr/>
            </p:nvSpPr>
            <p:spPr bwMode="auto">
              <a:xfrm>
                <a:off x="4015" y="1888"/>
                <a:ext cx="593" cy="805"/>
              </a:xfrm>
              <a:custGeom>
                <a:avLst/>
                <a:gdLst>
                  <a:gd name="T0" fmla="*/ 792 w 1186"/>
                  <a:gd name="T1" fmla="*/ 100 h 1610"/>
                  <a:gd name="T2" fmla="*/ 819 w 1186"/>
                  <a:gd name="T3" fmla="*/ 178 h 1610"/>
                  <a:gd name="T4" fmla="*/ 814 w 1186"/>
                  <a:gd name="T5" fmla="*/ 264 h 1610"/>
                  <a:gd name="T6" fmla="*/ 806 w 1186"/>
                  <a:gd name="T7" fmla="*/ 349 h 1610"/>
                  <a:gd name="T8" fmla="*/ 796 w 1186"/>
                  <a:gd name="T9" fmla="*/ 411 h 1610"/>
                  <a:gd name="T10" fmla="*/ 713 w 1186"/>
                  <a:gd name="T11" fmla="*/ 424 h 1610"/>
                  <a:gd name="T12" fmla="*/ 632 w 1186"/>
                  <a:gd name="T13" fmla="*/ 461 h 1610"/>
                  <a:gd name="T14" fmla="*/ 643 w 1186"/>
                  <a:gd name="T15" fmla="*/ 514 h 1610"/>
                  <a:gd name="T16" fmla="*/ 689 w 1186"/>
                  <a:gd name="T17" fmla="*/ 548 h 1610"/>
                  <a:gd name="T18" fmla="*/ 750 w 1186"/>
                  <a:gd name="T19" fmla="*/ 576 h 1610"/>
                  <a:gd name="T20" fmla="*/ 812 w 1186"/>
                  <a:gd name="T21" fmla="*/ 642 h 1610"/>
                  <a:gd name="T22" fmla="*/ 850 w 1186"/>
                  <a:gd name="T23" fmla="*/ 798 h 1610"/>
                  <a:gd name="T24" fmla="*/ 857 w 1186"/>
                  <a:gd name="T25" fmla="*/ 929 h 1610"/>
                  <a:gd name="T26" fmla="*/ 864 w 1186"/>
                  <a:gd name="T27" fmla="*/ 978 h 1610"/>
                  <a:gd name="T28" fmla="*/ 859 w 1186"/>
                  <a:gd name="T29" fmla="*/ 1105 h 1610"/>
                  <a:gd name="T30" fmla="*/ 815 w 1186"/>
                  <a:gd name="T31" fmla="*/ 1194 h 1610"/>
                  <a:gd name="T32" fmla="*/ 783 w 1186"/>
                  <a:gd name="T33" fmla="*/ 1215 h 1610"/>
                  <a:gd name="T34" fmla="*/ 758 w 1186"/>
                  <a:gd name="T35" fmla="*/ 1228 h 1610"/>
                  <a:gd name="T36" fmla="*/ 807 w 1186"/>
                  <a:gd name="T37" fmla="*/ 1238 h 1610"/>
                  <a:gd name="T38" fmla="*/ 890 w 1186"/>
                  <a:gd name="T39" fmla="*/ 1244 h 1610"/>
                  <a:gd name="T40" fmla="*/ 967 w 1186"/>
                  <a:gd name="T41" fmla="*/ 1249 h 1610"/>
                  <a:gd name="T42" fmla="*/ 1005 w 1186"/>
                  <a:gd name="T43" fmla="*/ 1251 h 1610"/>
                  <a:gd name="T44" fmla="*/ 1040 w 1186"/>
                  <a:gd name="T45" fmla="*/ 1256 h 1610"/>
                  <a:gd name="T46" fmla="*/ 1077 w 1186"/>
                  <a:gd name="T47" fmla="*/ 1267 h 1610"/>
                  <a:gd name="T48" fmla="*/ 1130 w 1186"/>
                  <a:gd name="T49" fmla="*/ 1294 h 1610"/>
                  <a:gd name="T50" fmla="*/ 1172 w 1186"/>
                  <a:gd name="T51" fmla="*/ 1338 h 1610"/>
                  <a:gd name="T52" fmla="*/ 1062 w 1186"/>
                  <a:gd name="T53" fmla="*/ 1380 h 1610"/>
                  <a:gd name="T54" fmla="*/ 903 w 1186"/>
                  <a:gd name="T55" fmla="*/ 1432 h 1610"/>
                  <a:gd name="T56" fmla="*/ 757 w 1186"/>
                  <a:gd name="T57" fmla="*/ 1462 h 1610"/>
                  <a:gd name="T58" fmla="*/ 677 w 1186"/>
                  <a:gd name="T59" fmla="*/ 1442 h 1610"/>
                  <a:gd name="T60" fmla="*/ 606 w 1186"/>
                  <a:gd name="T61" fmla="*/ 1409 h 1610"/>
                  <a:gd name="T62" fmla="*/ 545 w 1186"/>
                  <a:gd name="T63" fmla="*/ 1403 h 1610"/>
                  <a:gd name="T64" fmla="*/ 530 w 1186"/>
                  <a:gd name="T65" fmla="*/ 1474 h 1610"/>
                  <a:gd name="T66" fmla="*/ 491 w 1186"/>
                  <a:gd name="T67" fmla="*/ 1517 h 1610"/>
                  <a:gd name="T68" fmla="*/ 458 w 1186"/>
                  <a:gd name="T69" fmla="*/ 1544 h 1610"/>
                  <a:gd name="T70" fmla="*/ 400 w 1186"/>
                  <a:gd name="T71" fmla="*/ 1574 h 1610"/>
                  <a:gd name="T72" fmla="*/ 348 w 1186"/>
                  <a:gd name="T73" fmla="*/ 1592 h 1610"/>
                  <a:gd name="T74" fmla="*/ 285 w 1186"/>
                  <a:gd name="T75" fmla="*/ 1606 h 1610"/>
                  <a:gd name="T76" fmla="*/ 220 w 1186"/>
                  <a:gd name="T77" fmla="*/ 1608 h 1610"/>
                  <a:gd name="T78" fmla="*/ 102 w 1186"/>
                  <a:gd name="T79" fmla="*/ 1501 h 1610"/>
                  <a:gd name="T80" fmla="*/ 24 w 1186"/>
                  <a:gd name="T81" fmla="*/ 1401 h 1610"/>
                  <a:gd name="T82" fmla="*/ 9 w 1186"/>
                  <a:gd name="T83" fmla="*/ 1273 h 1610"/>
                  <a:gd name="T84" fmla="*/ 27 w 1186"/>
                  <a:gd name="T85" fmla="*/ 1226 h 1610"/>
                  <a:gd name="T86" fmla="*/ 52 w 1186"/>
                  <a:gd name="T87" fmla="*/ 1184 h 1610"/>
                  <a:gd name="T88" fmla="*/ 8 w 1186"/>
                  <a:gd name="T89" fmla="*/ 1031 h 1610"/>
                  <a:gd name="T90" fmla="*/ 4 w 1186"/>
                  <a:gd name="T91" fmla="*/ 865 h 1610"/>
                  <a:gd name="T92" fmla="*/ 31 w 1186"/>
                  <a:gd name="T93" fmla="*/ 617 h 1610"/>
                  <a:gd name="T94" fmla="*/ 93 w 1186"/>
                  <a:gd name="T95" fmla="*/ 528 h 1610"/>
                  <a:gd name="T96" fmla="*/ 192 w 1186"/>
                  <a:gd name="T97" fmla="*/ 488 h 1610"/>
                  <a:gd name="T98" fmla="*/ 298 w 1186"/>
                  <a:gd name="T99" fmla="*/ 457 h 1610"/>
                  <a:gd name="T100" fmla="*/ 380 w 1186"/>
                  <a:gd name="T101" fmla="*/ 388 h 1610"/>
                  <a:gd name="T102" fmla="*/ 410 w 1186"/>
                  <a:gd name="T103" fmla="*/ 359 h 1610"/>
                  <a:gd name="T104" fmla="*/ 440 w 1186"/>
                  <a:gd name="T105" fmla="*/ 334 h 1610"/>
                  <a:gd name="T106" fmla="*/ 395 w 1186"/>
                  <a:gd name="T107" fmla="*/ 305 h 1610"/>
                  <a:gd name="T108" fmla="*/ 336 w 1186"/>
                  <a:gd name="T109" fmla="*/ 272 h 1610"/>
                  <a:gd name="T110" fmla="*/ 335 w 1186"/>
                  <a:gd name="T111" fmla="*/ 209 h 1610"/>
                  <a:gd name="T112" fmla="*/ 375 w 1186"/>
                  <a:gd name="T113" fmla="*/ 154 h 1610"/>
                  <a:gd name="T114" fmla="*/ 418 w 1186"/>
                  <a:gd name="T115" fmla="*/ 83 h 1610"/>
                  <a:gd name="T116" fmla="*/ 492 w 1186"/>
                  <a:gd name="T117" fmla="*/ 29 h 1610"/>
                  <a:gd name="T118" fmla="*/ 556 w 1186"/>
                  <a:gd name="T119" fmla="*/ 8 h 1610"/>
                  <a:gd name="T120" fmla="*/ 623 w 1186"/>
                  <a:gd name="T121" fmla="*/ 0 h 1610"/>
                  <a:gd name="T122" fmla="*/ 689 w 1186"/>
                  <a:gd name="T123" fmla="*/ 7 h 1610"/>
                  <a:gd name="T124" fmla="*/ 745 w 1186"/>
                  <a:gd name="T125" fmla="*/ 35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6" h="1610">
                    <a:moveTo>
                      <a:pt x="757" y="47"/>
                    </a:moveTo>
                    <a:lnTo>
                      <a:pt x="772" y="63"/>
                    </a:lnTo>
                    <a:lnTo>
                      <a:pt x="783" y="80"/>
                    </a:lnTo>
                    <a:lnTo>
                      <a:pt x="792" y="100"/>
                    </a:lnTo>
                    <a:lnTo>
                      <a:pt x="800" y="118"/>
                    </a:lnTo>
                    <a:lnTo>
                      <a:pt x="806" y="139"/>
                    </a:lnTo>
                    <a:lnTo>
                      <a:pt x="813" y="159"/>
                    </a:lnTo>
                    <a:lnTo>
                      <a:pt x="819" y="178"/>
                    </a:lnTo>
                    <a:lnTo>
                      <a:pt x="827" y="198"/>
                    </a:lnTo>
                    <a:lnTo>
                      <a:pt x="826" y="220"/>
                    </a:lnTo>
                    <a:lnTo>
                      <a:pt x="821" y="242"/>
                    </a:lnTo>
                    <a:lnTo>
                      <a:pt x="814" y="264"/>
                    </a:lnTo>
                    <a:lnTo>
                      <a:pt x="808" y="286"/>
                    </a:lnTo>
                    <a:lnTo>
                      <a:pt x="803" y="306"/>
                    </a:lnTo>
                    <a:lnTo>
                      <a:pt x="802" y="327"/>
                    </a:lnTo>
                    <a:lnTo>
                      <a:pt x="806" y="349"/>
                    </a:lnTo>
                    <a:lnTo>
                      <a:pt x="818" y="370"/>
                    </a:lnTo>
                    <a:lnTo>
                      <a:pt x="835" y="397"/>
                    </a:lnTo>
                    <a:lnTo>
                      <a:pt x="816" y="404"/>
                    </a:lnTo>
                    <a:lnTo>
                      <a:pt x="796" y="411"/>
                    </a:lnTo>
                    <a:lnTo>
                      <a:pt x="776" y="417"/>
                    </a:lnTo>
                    <a:lnTo>
                      <a:pt x="755" y="420"/>
                    </a:lnTo>
                    <a:lnTo>
                      <a:pt x="735" y="424"/>
                    </a:lnTo>
                    <a:lnTo>
                      <a:pt x="713" y="424"/>
                    </a:lnTo>
                    <a:lnTo>
                      <a:pt x="692" y="421"/>
                    </a:lnTo>
                    <a:lnTo>
                      <a:pt x="671" y="417"/>
                    </a:lnTo>
                    <a:lnTo>
                      <a:pt x="629" y="448"/>
                    </a:lnTo>
                    <a:lnTo>
                      <a:pt x="632" y="461"/>
                    </a:lnTo>
                    <a:lnTo>
                      <a:pt x="636" y="475"/>
                    </a:lnTo>
                    <a:lnTo>
                      <a:pt x="637" y="488"/>
                    </a:lnTo>
                    <a:lnTo>
                      <a:pt x="639" y="501"/>
                    </a:lnTo>
                    <a:lnTo>
                      <a:pt x="643" y="514"/>
                    </a:lnTo>
                    <a:lnTo>
                      <a:pt x="649" y="525"/>
                    </a:lnTo>
                    <a:lnTo>
                      <a:pt x="659" y="534"/>
                    </a:lnTo>
                    <a:lnTo>
                      <a:pt x="674" y="540"/>
                    </a:lnTo>
                    <a:lnTo>
                      <a:pt x="689" y="548"/>
                    </a:lnTo>
                    <a:lnTo>
                      <a:pt x="704" y="555"/>
                    </a:lnTo>
                    <a:lnTo>
                      <a:pt x="719" y="562"/>
                    </a:lnTo>
                    <a:lnTo>
                      <a:pt x="735" y="568"/>
                    </a:lnTo>
                    <a:lnTo>
                      <a:pt x="750" y="576"/>
                    </a:lnTo>
                    <a:lnTo>
                      <a:pt x="764" y="584"/>
                    </a:lnTo>
                    <a:lnTo>
                      <a:pt x="777" y="594"/>
                    </a:lnTo>
                    <a:lnTo>
                      <a:pt x="790" y="607"/>
                    </a:lnTo>
                    <a:lnTo>
                      <a:pt x="812" y="642"/>
                    </a:lnTo>
                    <a:lnTo>
                      <a:pt x="828" y="678"/>
                    </a:lnTo>
                    <a:lnTo>
                      <a:pt x="838" y="718"/>
                    </a:lnTo>
                    <a:lnTo>
                      <a:pt x="845" y="757"/>
                    </a:lnTo>
                    <a:lnTo>
                      <a:pt x="850" y="798"/>
                    </a:lnTo>
                    <a:lnTo>
                      <a:pt x="852" y="840"/>
                    </a:lnTo>
                    <a:lnTo>
                      <a:pt x="854" y="882"/>
                    </a:lnTo>
                    <a:lnTo>
                      <a:pt x="858" y="924"/>
                    </a:lnTo>
                    <a:lnTo>
                      <a:pt x="857" y="929"/>
                    </a:lnTo>
                    <a:lnTo>
                      <a:pt x="859" y="933"/>
                    </a:lnTo>
                    <a:lnTo>
                      <a:pt x="861" y="938"/>
                    </a:lnTo>
                    <a:lnTo>
                      <a:pt x="861" y="945"/>
                    </a:lnTo>
                    <a:lnTo>
                      <a:pt x="864" y="978"/>
                    </a:lnTo>
                    <a:lnTo>
                      <a:pt x="866" y="1010"/>
                    </a:lnTo>
                    <a:lnTo>
                      <a:pt x="866" y="1043"/>
                    </a:lnTo>
                    <a:lnTo>
                      <a:pt x="864" y="1075"/>
                    </a:lnTo>
                    <a:lnTo>
                      <a:pt x="859" y="1105"/>
                    </a:lnTo>
                    <a:lnTo>
                      <a:pt x="851" y="1135"/>
                    </a:lnTo>
                    <a:lnTo>
                      <a:pt x="840" y="1162"/>
                    </a:lnTo>
                    <a:lnTo>
                      <a:pt x="825" y="1189"/>
                    </a:lnTo>
                    <a:lnTo>
                      <a:pt x="815" y="1194"/>
                    </a:lnTo>
                    <a:lnTo>
                      <a:pt x="806" y="1199"/>
                    </a:lnTo>
                    <a:lnTo>
                      <a:pt x="798" y="1205"/>
                    </a:lnTo>
                    <a:lnTo>
                      <a:pt x="791" y="1211"/>
                    </a:lnTo>
                    <a:lnTo>
                      <a:pt x="783" y="1215"/>
                    </a:lnTo>
                    <a:lnTo>
                      <a:pt x="775" y="1220"/>
                    </a:lnTo>
                    <a:lnTo>
                      <a:pt x="766" y="1224"/>
                    </a:lnTo>
                    <a:lnTo>
                      <a:pt x="755" y="1226"/>
                    </a:lnTo>
                    <a:lnTo>
                      <a:pt x="758" y="1228"/>
                    </a:lnTo>
                    <a:lnTo>
                      <a:pt x="765" y="1232"/>
                    </a:lnTo>
                    <a:lnTo>
                      <a:pt x="776" y="1234"/>
                    </a:lnTo>
                    <a:lnTo>
                      <a:pt x="790" y="1236"/>
                    </a:lnTo>
                    <a:lnTo>
                      <a:pt x="807" y="1238"/>
                    </a:lnTo>
                    <a:lnTo>
                      <a:pt x="827" y="1240"/>
                    </a:lnTo>
                    <a:lnTo>
                      <a:pt x="848" y="1242"/>
                    </a:lnTo>
                    <a:lnTo>
                      <a:pt x="869" y="1243"/>
                    </a:lnTo>
                    <a:lnTo>
                      <a:pt x="890" y="1244"/>
                    </a:lnTo>
                    <a:lnTo>
                      <a:pt x="912" y="1247"/>
                    </a:lnTo>
                    <a:lnTo>
                      <a:pt x="932" y="1247"/>
                    </a:lnTo>
                    <a:lnTo>
                      <a:pt x="951" y="1248"/>
                    </a:lnTo>
                    <a:lnTo>
                      <a:pt x="967" y="1249"/>
                    </a:lnTo>
                    <a:lnTo>
                      <a:pt x="980" y="1249"/>
                    </a:lnTo>
                    <a:lnTo>
                      <a:pt x="990" y="1249"/>
                    </a:lnTo>
                    <a:lnTo>
                      <a:pt x="996" y="1249"/>
                    </a:lnTo>
                    <a:lnTo>
                      <a:pt x="1005" y="1251"/>
                    </a:lnTo>
                    <a:lnTo>
                      <a:pt x="1015" y="1252"/>
                    </a:lnTo>
                    <a:lnTo>
                      <a:pt x="1023" y="1253"/>
                    </a:lnTo>
                    <a:lnTo>
                      <a:pt x="1032" y="1255"/>
                    </a:lnTo>
                    <a:lnTo>
                      <a:pt x="1040" y="1256"/>
                    </a:lnTo>
                    <a:lnTo>
                      <a:pt x="1048" y="1258"/>
                    </a:lnTo>
                    <a:lnTo>
                      <a:pt x="1057" y="1260"/>
                    </a:lnTo>
                    <a:lnTo>
                      <a:pt x="1068" y="1263"/>
                    </a:lnTo>
                    <a:lnTo>
                      <a:pt x="1077" y="1267"/>
                    </a:lnTo>
                    <a:lnTo>
                      <a:pt x="1088" y="1272"/>
                    </a:lnTo>
                    <a:lnTo>
                      <a:pt x="1101" y="1278"/>
                    </a:lnTo>
                    <a:lnTo>
                      <a:pt x="1115" y="1285"/>
                    </a:lnTo>
                    <a:lnTo>
                      <a:pt x="1130" y="1294"/>
                    </a:lnTo>
                    <a:lnTo>
                      <a:pt x="1147" y="1304"/>
                    </a:lnTo>
                    <a:lnTo>
                      <a:pt x="1165" y="1317"/>
                    </a:lnTo>
                    <a:lnTo>
                      <a:pt x="1186" y="1332"/>
                    </a:lnTo>
                    <a:lnTo>
                      <a:pt x="1172" y="1338"/>
                    </a:lnTo>
                    <a:lnTo>
                      <a:pt x="1153" y="1346"/>
                    </a:lnTo>
                    <a:lnTo>
                      <a:pt x="1126" y="1356"/>
                    </a:lnTo>
                    <a:lnTo>
                      <a:pt x="1096" y="1368"/>
                    </a:lnTo>
                    <a:lnTo>
                      <a:pt x="1062" y="1380"/>
                    </a:lnTo>
                    <a:lnTo>
                      <a:pt x="1024" y="1394"/>
                    </a:lnTo>
                    <a:lnTo>
                      <a:pt x="985" y="1408"/>
                    </a:lnTo>
                    <a:lnTo>
                      <a:pt x="944" y="1421"/>
                    </a:lnTo>
                    <a:lnTo>
                      <a:pt x="903" y="1432"/>
                    </a:lnTo>
                    <a:lnTo>
                      <a:pt x="863" y="1444"/>
                    </a:lnTo>
                    <a:lnTo>
                      <a:pt x="825" y="1452"/>
                    </a:lnTo>
                    <a:lnTo>
                      <a:pt x="789" y="1459"/>
                    </a:lnTo>
                    <a:lnTo>
                      <a:pt x="757" y="1462"/>
                    </a:lnTo>
                    <a:lnTo>
                      <a:pt x="728" y="1462"/>
                    </a:lnTo>
                    <a:lnTo>
                      <a:pt x="705" y="1459"/>
                    </a:lnTo>
                    <a:lnTo>
                      <a:pt x="689" y="1451"/>
                    </a:lnTo>
                    <a:lnTo>
                      <a:pt x="677" y="1442"/>
                    </a:lnTo>
                    <a:lnTo>
                      <a:pt x="662" y="1433"/>
                    </a:lnTo>
                    <a:lnTo>
                      <a:pt x="645" y="1425"/>
                    </a:lnTo>
                    <a:lnTo>
                      <a:pt x="625" y="1417"/>
                    </a:lnTo>
                    <a:lnTo>
                      <a:pt x="606" y="1409"/>
                    </a:lnTo>
                    <a:lnTo>
                      <a:pt x="585" y="1402"/>
                    </a:lnTo>
                    <a:lnTo>
                      <a:pt x="565" y="1395"/>
                    </a:lnTo>
                    <a:lnTo>
                      <a:pt x="547" y="1389"/>
                    </a:lnTo>
                    <a:lnTo>
                      <a:pt x="545" y="1403"/>
                    </a:lnTo>
                    <a:lnTo>
                      <a:pt x="542" y="1421"/>
                    </a:lnTo>
                    <a:lnTo>
                      <a:pt x="539" y="1438"/>
                    </a:lnTo>
                    <a:lnTo>
                      <a:pt x="535" y="1456"/>
                    </a:lnTo>
                    <a:lnTo>
                      <a:pt x="530" y="1474"/>
                    </a:lnTo>
                    <a:lnTo>
                      <a:pt x="522" y="1490"/>
                    </a:lnTo>
                    <a:lnTo>
                      <a:pt x="510" y="1504"/>
                    </a:lnTo>
                    <a:lnTo>
                      <a:pt x="496" y="1514"/>
                    </a:lnTo>
                    <a:lnTo>
                      <a:pt x="491" y="1517"/>
                    </a:lnTo>
                    <a:lnTo>
                      <a:pt x="485" y="1522"/>
                    </a:lnTo>
                    <a:lnTo>
                      <a:pt x="477" y="1529"/>
                    </a:lnTo>
                    <a:lnTo>
                      <a:pt x="469" y="1536"/>
                    </a:lnTo>
                    <a:lnTo>
                      <a:pt x="458" y="1544"/>
                    </a:lnTo>
                    <a:lnTo>
                      <a:pt x="446" y="1552"/>
                    </a:lnTo>
                    <a:lnTo>
                      <a:pt x="429" y="1561"/>
                    </a:lnTo>
                    <a:lnTo>
                      <a:pt x="410" y="1569"/>
                    </a:lnTo>
                    <a:lnTo>
                      <a:pt x="400" y="1574"/>
                    </a:lnTo>
                    <a:lnTo>
                      <a:pt x="387" y="1578"/>
                    </a:lnTo>
                    <a:lnTo>
                      <a:pt x="374" y="1583"/>
                    </a:lnTo>
                    <a:lnTo>
                      <a:pt x="362" y="1588"/>
                    </a:lnTo>
                    <a:lnTo>
                      <a:pt x="348" y="1592"/>
                    </a:lnTo>
                    <a:lnTo>
                      <a:pt x="333" y="1597"/>
                    </a:lnTo>
                    <a:lnTo>
                      <a:pt x="318" y="1600"/>
                    </a:lnTo>
                    <a:lnTo>
                      <a:pt x="302" y="1604"/>
                    </a:lnTo>
                    <a:lnTo>
                      <a:pt x="285" y="1606"/>
                    </a:lnTo>
                    <a:lnTo>
                      <a:pt x="269" y="1608"/>
                    </a:lnTo>
                    <a:lnTo>
                      <a:pt x="253" y="1610"/>
                    </a:lnTo>
                    <a:lnTo>
                      <a:pt x="237" y="1610"/>
                    </a:lnTo>
                    <a:lnTo>
                      <a:pt x="220" y="1608"/>
                    </a:lnTo>
                    <a:lnTo>
                      <a:pt x="204" y="1606"/>
                    </a:lnTo>
                    <a:lnTo>
                      <a:pt x="188" y="1603"/>
                    </a:lnTo>
                    <a:lnTo>
                      <a:pt x="171" y="1598"/>
                    </a:lnTo>
                    <a:lnTo>
                      <a:pt x="102" y="1501"/>
                    </a:lnTo>
                    <a:lnTo>
                      <a:pt x="77" y="1479"/>
                    </a:lnTo>
                    <a:lnTo>
                      <a:pt x="56" y="1455"/>
                    </a:lnTo>
                    <a:lnTo>
                      <a:pt x="38" y="1430"/>
                    </a:lnTo>
                    <a:lnTo>
                      <a:pt x="24" y="1401"/>
                    </a:lnTo>
                    <a:lnTo>
                      <a:pt x="14" y="1371"/>
                    </a:lnTo>
                    <a:lnTo>
                      <a:pt x="8" y="1340"/>
                    </a:lnTo>
                    <a:lnTo>
                      <a:pt x="7" y="1306"/>
                    </a:lnTo>
                    <a:lnTo>
                      <a:pt x="9" y="1273"/>
                    </a:lnTo>
                    <a:lnTo>
                      <a:pt x="14" y="1262"/>
                    </a:lnTo>
                    <a:lnTo>
                      <a:pt x="17" y="1249"/>
                    </a:lnTo>
                    <a:lnTo>
                      <a:pt x="22" y="1237"/>
                    </a:lnTo>
                    <a:lnTo>
                      <a:pt x="27" y="1226"/>
                    </a:lnTo>
                    <a:lnTo>
                      <a:pt x="32" y="1215"/>
                    </a:lnTo>
                    <a:lnTo>
                      <a:pt x="38" y="1204"/>
                    </a:lnTo>
                    <a:lnTo>
                      <a:pt x="45" y="1194"/>
                    </a:lnTo>
                    <a:lnTo>
                      <a:pt x="52" y="1184"/>
                    </a:lnTo>
                    <a:lnTo>
                      <a:pt x="37" y="1147"/>
                    </a:lnTo>
                    <a:lnTo>
                      <a:pt x="25" y="1109"/>
                    </a:lnTo>
                    <a:lnTo>
                      <a:pt x="15" y="1071"/>
                    </a:lnTo>
                    <a:lnTo>
                      <a:pt x="8" y="1031"/>
                    </a:lnTo>
                    <a:lnTo>
                      <a:pt x="2" y="991"/>
                    </a:lnTo>
                    <a:lnTo>
                      <a:pt x="0" y="949"/>
                    </a:lnTo>
                    <a:lnTo>
                      <a:pt x="1" y="908"/>
                    </a:lnTo>
                    <a:lnTo>
                      <a:pt x="4" y="865"/>
                    </a:lnTo>
                    <a:lnTo>
                      <a:pt x="13" y="801"/>
                    </a:lnTo>
                    <a:lnTo>
                      <a:pt x="19" y="740"/>
                    </a:lnTo>
                    <a:lnTo>
                      <a:pt x="25" y="678"/>
                    </a:lnTo>
                    <a:lnTo>
                      <a:pt x="31" y="617"/>
                    </a:lnTo>
                    <a:lnTo>
                      <a:pt x="41" y="587"/>
                    </a:lnTo>
                    <a:lnTo>
                      <a:pt x="55" y="563"/>
                    </a:lnTo>
                    <a:lnTo>
                      <a:pt x="72" y="542"/>
                    </a:lnTo>
                    <a:lnTo>
                      <a:pt x="93" y="528"/>
                    </a:lnTo>
                    <a:lnTo>
                      <a:pt x="115" y="515"/>
                    </a:lnTo>
                    <a:lnTo>
                      <a:pt x="140" y="504"/>
                    </a:lnTo>
                    <a:lnTo>
                      <a:pt x="166" y="496"/>
                    </a:lnTo>
                    <a:lnTo>
                      <a:pt x="192" y="488"/>
                    </a:lnTo>
                    <a:lnTo>
                      <a:pt x="219" y="483"/>
                    </a:lnTo>
                    <a:lnTo>
                      <a:pt x="246" y="476"/>
                    </a:lnTo>
                    <a:lnTo>
                      <a:pt x="273" y="468"/>
                    </a:lnTo>
                    <a:lnTo>
                      <a:pt x="298" y="457"/>
                    </a:lnTo>
                    <a:lnTo>
                      <a:pt x="321" y="446"/>
                    </a:lnTo>
                    <a:lnTo>
                      <a:pt x="343" y="431"/>
                    </a:lnTo>
                    <a:lnTo>
                      <a:pt x="363" y="411"/>
                    </a:lnTo>
                    <a:lnTo>
                      <a:pt x="380" y="388"/>
                    </a:lnTo>
                    <a:lnTo>
                      <a:pt x="387" y="380"/>
                    </a:lnTo>
                    <a:lnTo>
                      <a:pt x="395" y="373"/>
                    </a:lnTo>
                    <a:lnTo>
                      <a:pt x="402" y="366"/>
                    </a:lnTo>
                    <a:lnTo>
                      <a:pt x="410" y="359"/>
                    </a:lnTo>
                    <a:lnTo>
                      <a:pt x="418" y="352"/>
                    </a:lnTo>
                    <a:lnTo>
                      <a:pt x="425" y="345"/>
                    </a:lnTo>
                    <a:lnTo>
                      <a:pt x="433" y="340"/>
                    </a:lnTo>
                    <a:lnTo>
                      <a:pt x="440" y="334"/>
                    </a:lnTo>
                    <a:lnTo>
                      <a:pt x="439" y="329"/>
                    </a:lnTo>
                    <a:lnTo>
                      <a:pt x="424" y="321"/>
                    </a:lnTo>
                    <a:lnTo>
                      <a:pt x="409" y="313"/>
                    </a:lnTo>
                    <a:lnTo>
                      <a:pt x="395" y="305"/>
                    </a:lnTo>
                    <a:lnTo>
                      <a:pt x="380" y="298"/>
                    </a:lnTo>
                    <a:lnTo>
                      <a:pt x="365" y="290"/>
                    </a:lnTo>
                    <a:lnTo>
                      <a:pt x="351" y="281"/>
                    </a:lnTo>
                    <a:lnTo>
                      <a:pt x="336" y="272"/>
                    </a:lnTo>
                    <a:lnTo>
                      <a:pt x="322" y="260"/>
                    </a:lnTo>
                    <a:lnTo>
                      <a:pt x="325" y="243"/>
                    </a:lnTo>
                    <a:lnTo>
                      <a:pt x="329" y="226"/>
                    </a:lnTo>
                    <a:lnTo>
                      <a:pt x="335" y="209"/>
                    </a:lnTo>
                    <a:lnTo>
                      <a:pt x="343" y="194"/>
                    </a:lnTo>
                    <a:lnTo>
                      <a:pt x="353" y="181"/>
                    </a:lnTo>
                    <a:lnTo>
                      <a:pt x="364" y="167"/>
                    </a:lnTo>
                    <a:lnTo>
                      <a:pt x="375" y="154"/>
                    </a:lnTo>
                    <a:lnTo>
                      <a:pt x="388" y="143"/>
                    </a:lnTo>
                    <a:lnTo>
                      <a:pt x="394" y="121"/>
                    </a:lnTo>
                    <a:lnTo>
                      <a:pt x="404" y="100"/>
                    </a:lnTo>
                    <a:lnTo>
                      <a:pt x="418" y="83"/>
                    </a:lnTo>
                    <a:lnTo>
                      <a:pt x="434" y="67"/>
                    </a:lnTo>
                    <a:lnTo>
                      <a:pt x="451" y="52"/>
                    </a:lnTo>
                    <a:lnTo>
                      <a:pt x="471" y="40"/>
                    </a:lnTo>
                    <a:lnTo>
                      <a:pt x="492" y="29"/>
                    </a:lnTo>
                    <a:lnTo>
                      <a:pt x="511" y="19"/>
                    </a:lnTo>
                    <a:lnTo>
                      <a:pt x="525" y="15"/>
                    </a:lnTo>
                    <a:lnTo>
                      <a:pt x="540" y="11"/>
                    </a:lnTo>
                    <a:lnTo>
                      <a:pt x="556" y="8"/>
                    </a:lnTo>
                    <a:lnTo>
                      <a:pt x="572" y="4"/>
                    </a:lnTo>
                    <a:lnTo>
                      <a:pt x="590" y="2"/>
                    </a:lnTo>
                    <a:lnTo>
                      <a:pt x="606" y="1"/>
                    </a:lnTo>
                    <a:lnTo>
                      <a:pt x="623" y="0"/>
                    </a:lnTo>
                    <a:lnTo>
                      <a:pt x="640" y="0"/>
                    </a:lnTo>
                    <a:lnTo>
                      <a:pt x="656" y="1"/>
                    </a:lnTo>
                    <a:lnTo>
                      <a:pt x="674" y="3"/>
                    </a:lnTo>
                    <a:lnTo>
                      <a:pt x="689" y="7"/>
                    </a:lnTo>
                    <a:lnTo>
                      <a:pt x="705" y="11"/>
                    </a:lnTo>
                    <a:lnTo>
                      <a:pt x="719" y="18"/>
                    </a:lnTo>
                    <a:lnTo>
                      <a:pt x="732" y="26"/>
                    </a:lnTo>
                    <a:lnTo>
                      <a:pt x="745" y="35"/>
                    </a:lnTo>
                    <a:lnTo>
                      <a:pt x="75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1" name="Freeform 157"/>
              <p:cNvSpPr>
                <a:spLocks/>
              </p:cNvSpPr>
              <p:nvPr/>
            </p:nvSpPr>
            <p:spPr bwMode="auto">
              <a:xfrm>
                <a:off x="4210" y="1931"/>
                <a:ext cx="189" cy="386"/>
              </a:xfrm>
              <a:custGeom>
                <a:avLst/>
                <a:gdLst>
                  <a:gd name="T0" fmla="*/ 379 w 379"/>
                  <a:gd name="T1" fmla="*/ 126 h 772"/>
                  <a:gd name="T2" fmla="*/ 356 w 379"/>
                  <a:gd name="T3" fmla="*/ 179 h 772"/>
                  <a:gd name="T4" fmla="*/ 333 w 379"/>
                  <a:gd name="T5" fmla="*/ 235 h 772"/>
                  <a:gd name="T6" fmla="*/ 282 w 379"/>
                  <a:gd name="T7" fmla="*/ 308 h 772"/>
                  <a:gd name="T8" fmla="*/ 213 w 379"/>
                  <a:gd name="T9" fmla="*/ 364 h 772"/>
                  <a:gd name="T10" fmla="*/ 142 w 379"/>
                  <a:gd name="T11" fmla="*/ 363 h 772"/>
                  <a:gd name="T12" fmla="*/ 110 w 379"/>
                  <a:gd name="T13" fmla="*/ 334 h 772"/>
                  <a:gd name="T14" fmla="*/ 83 w 379"/>
                  <a:gd name="T15" fmla="*/ 298 h 772"/>
                  <a:gd name="T16" fmla="*/ 83 w 379"/>
                  <a:gd name="T17" fmla="*/ 319 h 772"/>
                  <a:gd name="T18" fmla="*/ 114 w 379"/>
                  <a:gd name="T19" fmla="*/ 361 h 772"/>
                  <a:gd name="T20" fmla="*/ 159 w 379"/>
                  <a:gd name="T21" fmla="*/ 388 h 772"/>
                  <a:gd name="T22" fmla="*/ 174 w 379"/>
                  <a:gd name="T23" fmla="*/ 390 h 772"/>
                  <a:gd name="T24" fmla="*/ 188 w 379"/>
                  <a:gd name="T25" fmla="*/ 385 h 772"/>
                  <a:gd name="T26" fmla="*/ 190 w 379"/>
                  <a:gd name="T27" fmla="*/ 413 h 772"/>
                  <a:gd name="T28" fmla="*/ 193 w 379"/>
                  <a:gd name="T29" fmla="*/ 502 h 772"/>
                  <a:gd name="T30" fmla="*/ 232 w 379"/>
                  <a:gd name="T31" fmla="*/ 584 h 772"/>
                  <a:gd name="T32" fmla="*/ 263 w 379"/>
                  <a:gd name="T33" fmla="*/ 617 h 772"/>
                  <a:gd name="T34" fmla="*/ 281 w 379"/>
                  <a:gd name="T35" fmla="*/ 629 h 772"/>
                  <a:gd name="T36" fmla="*/ 292 w 379"/>
                  <a:gd name="T37" fmla="*/ 646 h 772"/>
                  <a:gd name="T38" fmla="*/ 245 w 379"/>
                  <a:gd name="T39" fmla="*/ 656 h 772"/>
                  <a:gd name="T40" fmla="*/ 206 w 379"/>
                  <a:gd name="T41" fmla="*/ 681 h 772"/>
                  <a:gd name="T42" fmla="*/ 175 w 379"/>
                  <a:gd name="T43" fmla="*/ 706 h 772"/>
                  <a:gd name="T44" fmla="*/ 150 w 379"/>
                  <a:gd name="T45" fmla="*/ 714 h 772"/>
                  <a:gd name="T46" fmla="*/ 129 w 379"/>
                  <a:gd name="T47" fmla="*/ 733 h 772"/>
                  <a:gd name="T48" fmla="*/ 110 w 379"/>
                  <a:gd name="T49" fmla="*/ 750 h 772"/>
                  <a:gd name="T50" fmla="*/ 99 w 379"/>
                  <a:gd name="T51" fmla="*/ 697 h 772"/>
                  <a:gd name="T52" fmla="*/ 88 w 379"/>
                  <a:gd name="T53" fmla="*/ 754 h 772"/>
                  <a:gd name="T54" fmla="*/ 73 w 379"/>
                  <a:gd name="T55" fmla="*/ 770 h 772"/>
                  <a:gd name="T56" fmla="*/ 37 w 379"/>
                  <a:gd name="T57" fmla="*/ 769 h 772"/>
                  <a:gd name="T58" fmla="*/ 4 w 379"/>
                  <a:gd name="T59" fmla="*/ 772 h 772"/>
                  <a:gd name="T60" fmla="*/ 4 w 379"/>
                  <a:gd name="T61" fmla="*/ 650 h 772"/>
                  <a:gd name="T62" fmla="*/ 8 w 379"/>
                  <a:gd name="T63" fmla="*/ 501 h 772"/>
                  <a:gd name="T64" fmla="*/ 20 w 379"/>
                  <a:gd name="T65" fmla="*/ 346 h 772"/>
                  <a:gd name="T66" fmla="*/ 38 w 379"/>
                  <a:gd name="T67" fmla="*/ 309 h 772"/>
                  <a:gd name="T68" fmla="*/ 58 w 379"/>
                  <a:gd name="T69" fmla="*/ 272 h 772"/>
                  <a:gd name="T70" fmla="*/ 76 w 379"/>
                  <a:gd name="T71" fmla="*/ 250 h 772"/>
                  <a:gd name="T72" fmla="*/ 92 w 379"/>
                  <a:gd name="T73" fmla="*/ 251 h 772"/>
                  <a:gd name="T74" fmla="*/ 108 w 379"/>
                  <a:gd name="T75" fmla="*/ 250 h 772"/>
                  <a:gd name="T76" fmla="*/ 108 w 379"/>
                  <a:gd name="T77" fmla="*/ 197 h 772"/>
                  <a:gd name="T78" fmla="*/ 127 w 379"/>
                  <a:gd name="T79" fmla="*/ 134 h 772"/>
                  <a:gd name="T80" fmla="*/ 153 w 379"/>
                  <a:gd name="T81" fmla="*/ 96 h 772"/>
                  <a:gd name="T82" fmla="*/ 166 w 379"/>
                  <a:gd name="T83" fmla="*/ 53 h 772"/>
                  <a:gd name="T84" fmla="*/ 174 w 379"/>
                  <a:gd name="T85" fmla="*/ 18 h 772"/>
                  <a:gd name="T86" fmla="*/ 203 w 379"/>
                  <a:gd name="T87" fmla="*/ 5 h 772"/>
                  <a:gd name="T88" fmla="*/ 235 w 379"/>
                  <a:gd name="T89" fmla="*/ 0 h 772"/>
                  <a:gd name="T90" fmla="*/ 297 w 379"/>
                  <a:gd name="T91" fmla="*/ 12 h 772"/>
                  <a:gd name="T92" fmla="*/ 348 w 379"/>
                  <a:gd name="T93" fmla="*/ 5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9" h="772">
                    <a:moveTo>
                      <a:pt x="373" y="86"/>
                    </a:moveTo>
                    <a:lnTo>
                      <a:pt x="379" y="107"/>
                    </a:lnTo>
                    <a:lnTo>
                      <a:pt x="379" y="126"/>
                    </a:lnTo>
                    <a:lnTo>
                      <a:pt x="375" y="144"/>
                    </a:lnTo>
                    <a:lnTo>
                      <a:pt x="365" y="161"/>
                    </a:lnTo>
                    <a:lnTo>
                      <a:pt x="356" y="179"/>
                    </a:lnTo>
                    <a:lnTo>
                      <a:pt x="346" y="197"/>
                    </a:lnTo>
                    <a:lnTo>
                      <a:pt x="338" y="216"/>
                    </a:lnTo>
                    <a:lnTo>
                      <a:pt x="333" y="235"/>
                    </a:lnTo>
                    <a:lnTo>
                      <a:pt x="318" y="258"/>
                    </a:lnTo>
                    <a:lnTo>
                      <a:pt x="301" y="283"/>
                    </a:lnTo>
                    <a:lnTo>
                      <a:pt x="282" y="308"/>
                    </a:lnTo>
                    <a:lnTo>
                      <a:pt x="262" y="331"/>
                    </a:lnTo>
                    <a:lnTo>
                      <a:pt x="239" y="349"/>
                    </a:lnTo>
                    <a:lnTo>
                      <a:pt x="213" y="364"/>
                    </a:lnTo>
                    <a:lnTo>
                      <a:pt x="186" y="371"/>
                    </a:lnTo>
                    <a:lnTo>
                      <a:pt x="155" y="371"/>
                    </a:lnTo>
                    <a:lnTo>
                      <a:pt x="142" y="363"/>
                    </a:lnTo>
                    <a:lnTo>
                      <a:pt x="130" y="355"/>
                    </a:lnTo>
                    <a:lnTo>
                      <a:pt x="120" y="345"/>
                    </a:lnTo>
                    <a:lnTo>
                      <a:pt x="110" y="334"/>
                    </a:lnTo>
                    <a:lnTo>
                      <a:pt x="100" y="323"/>
                    </a:lnTo>
                    <a:lnTo>
                      <a:pt x="91" y="311"/>
                    </a:lnTo>
                    <a:lnTo>
                      <a:pt x="83" y="298"/>
                    </a:lnTo>
                    <a:lnTo>
                      <a:pt x="76" y="286"/>
                    </a:lnTo>
                    <a:lnTo>
                      <a:pt x="77" y="303"/>
                    </a:lnTo>
                    <a:lnTo>
                      <a:pt x="83" y="319"/>
                    </a:lnTo>
                    <a:lnTo>
                      <a:pt x="91" y="334"/>
                    </a:lnTo>
                    <a:lnTo>
                      <a:pt x="102" y="348"/>
                    </a:lnTo>
                    <a:lnTo>
                      <a:pt x="114" y="361"/>
                    </a:lnTo>
                    <a:lnTo>
                      <a:pt x="128" y="371"/>
                    </a:lnTo>
                    <a:lnTo>
                      <a:pt x="144" y="380"/>
                    </a:lnTo>
                    <a:lnTo>
                      <a:pt x="159" y="388"/>
                    </a:lnTo>
                    <a:lnTo>
                      <a:pt x="164" y="391"/>
                    </a:lnTo>
                    <a:lnTo>
                      <a:pt x="169" y="391"/>
                    </a:lnTo>
                    <a:lnTo>
                      <a:pt x="174" y="390"/>
                    </a:lnTo>
                    <a:lnTo>
                      <a:pt x="179" y="388"/>
                    </a:lnTo>
                    <a:lnTo>
                      <a:pt x="183" y="387"/>
                    </a:lnTo>
                    <a:lnTo>
                      <a:pt x="188" y="385"/>
                    </a:lnTo>
                    <a:lnTo>
                      <a:pt x="194" y="384"/>
                    </a:lnTo>
                    <a:lnTo>
                      <a:pt x="198" y="383"/>
                    </a:lnTo>
                    <a:lnTo>
                      <a:pt x="190" y="413"/>
                    </a:lnTo>
                    <a:lnTo>
                      <a:pt x="187" y="443"/>
                    </a:lnTo>
                    <a:lnTo>
                      <a:pt x="188" y="474"/>
                    </a:lnTo>
                    <a:lnTo>
                      <a:pt x="193" y="502"/>
                    </a:lnTo>
                    <a:lnTo>
                      <a:pt x="202" y="531"/>
                    </a:lnTo>
                    <a:lnTo>
                      <a:pt x="214" y="559"/>
                    </a:lnTo>
                    <a:lnTo>
                      <a:pt x="232" y="584"/>
                    </a:lnTo>
                    <a:lnTo>
                      <a:pt x="251" y="607"/>
                    </a:lnTo>
                    <a:lnTo>
                      <a:pt x="257" y="612"/>
                    </a:lnTo>
                    <a:lnTo>
                      <a:pt x="263" y="617"/>
                    </a:lnTo>
                    <a:lnTo>
                      <a:pt x="270" y="620"/>
                    </a:lnTo>
                    <a:lnTo>
                      <a:pt x="275" y="625"/>
                    </a:lnTo>
                    <a:lnTo>
                      <a:pt x="281" y="629"/>
                    </a:lnTo>
                    <a:lnTo>
                      <a:pt x="286" y="634"/>
                    </a:lnTo>
                    <a:lnTo>
                      <a:pt x="289" y="640"/>
                    </a:lnTo>
                    <a:lnTo>
                      <a:pt x="292" y="646"/>
                    </a:lnTo>
                    <a:lnTo>
                      <a:pt x="275" y="648"/>
                    </a:lnTo>
                    <a:lnTo>
                      <a:pt x="260" y="651"/>
                    </a:lnTo>
                    <a:lnTo>
                      <a:pt x="245" y="656"/>
                    </a:lnTo>
                    <a:lnTo>
                      <a:pt x="232" y="663"/>
                    </a:lnTo>
                    <a:lnTo>
                      <a:pt x="219" y="672"/>
                    </a:lnTo>
                    <a:lnTo>
                      <a:pt x="206" y="681"/>
                    </a:lnTo>
                    <a:lnTo>
                      <a:pt x="195" y="693"/>
                    </a:lnTo>
                    <a:lnTo>
                      <a:pt x="184" y="705"/>
                    </a:lnTo>
                    <a:lnTo>
                      <a:pt x="175" y="706"/>
                    </a:lnTo>
                    <a:lnTo>
                      <a:pt x="166" y="709"/>
                    </a:lnTo>
                    <a:lnTo>
                      <a:pt x="158" y="711"/>
                    </a:lnTo>
                    <a:lnTo>
                      <a:pt x="150" y="714"/>
                    </a:lnTo>
                    <a:lnTo>
                      <a:pt x="142" y="719"/>
                    </a:lnTo>
                    <a:lnTo>
                      <a:pt x="135" y="726"/>
                    </a:lnTo>
                    <a:lnTo>
                      <a:pt x="129" y="733"/>
                    </a:lnTo>
                    <a:lnTo>
                      <a:pt x="125" y="741"/>
                    </a:lnTo>
                    <a:lnTo>
                      <a:pt x="114" y="767"/>
                    </a:lnTo>
                    <a:lnTo>
                      <a:pt x="110" y="750"/>
                    </a:lnTo>
                    <a:lnTo>
                      <a:pt x="106" y="733"/>
                    </a:lnTo>
                    <a:lnTo>
                      <a:pt x="103" y="716"/>
                    </a:lnTo>
                    <a:lnTo>
                      <a:pt x="99" y="697"/>
                    </a:lnTo>
                    <a:lnTo>
                      <a:pt x="90" y="714"/>
                    </a:lnTo>
                    <a:lnTo>
                      <a:pt x="85" y="734"/>
                    </a:lnTo>
                    <a:lnTo>
                      <a:pt x="88" y="754"/>
                    </a:lnTo>
                    <a:lnTo>
                      <a:pt x="95" y="772"/>
                    </a:lnTo>
                    <a:lnTo>
                      <a:pt x="83" y="771"/>
                    </a:lnTo>
                    <a:lnTo>
                      <a:pt x="73" y="770"/>
                    </a:lnTo>
                    <a:lnTo>
                      <a:pt x="61" y="769"/>
                    </a:lnTo>
                    <a:lnTo>
                      <a:pt x="50" y="769"/>
                    </a:lnTo>
                    <a:lnTo>
                      <a:pt x="37" y="769"/>
                    </a:lnTo>
                    <a:lnTo>
                      <a:pt x="25" y="770"/>
                    </a:lnTo>
                    <a:lnTo>
                      <a:pt x="15" y="771"/>
                    </a:lnTo>
                    <a:lnTo>
                      <a:pt x="4" y="772"/>
                    </a:lnTo>
                    <a:lnTo>
                      <a:pt x="0" y="755"/>
                    </a:lnTo>
                    <a:lnTo>
                      <a:pt x="1" y="702"/>
                    </a:lnTo>
                    <a:lnTo>
                      <a:pt x="4" y="650"/>
                    </a:lnTo>
                    <a:lnTo>
                      <a:pt x="8" y="599"/>
                    </a:lnTo>
                    <a:lnTo>
                      <a:pt x="21" y="551"/>
                    </a:lnTo>
                    <a:lnTo>
                      <a:pt x="8" y="501"/>
                    </a:lnTo>
                    <a:lnTo>
                      <a:pt x="4" y="448"/>
                    </a:lnTo>
                    <a:lnTo>
                      <a:pt x="6" y="395"/>
                    </a:lnTo>
                    <a:lnTo>
                      <a:pt x="20" y="346"/>
                    </a:lnTo>
                    <a:lnTo>
                      <a:pt x="25" y="334"/>
                    </a:lnTo>
                    <a:lnTo>
                      <a:pt x="32" y="322"/>
                    </a:lnTo>
                    <a:lnTo>
                      <a:pt x="38" y="309"/>
                    </a:lnTo>
                    <a:lnTo>
                      <a:pt x="45" y="297"/>
                    </a:lnTo>
                    <a:lnTo>
                      <a:pt x="51" y="285"/>
                    </a:lnTo>
                    <a:lnTo>
                      <a:pt x="58" y="272"/>
                    </a:lnTo>
                    <a:lnTo>
                      <a:pt x="64" y="260"/>
                    </a:lnTo>
                    <a:lnTo>
                      <a:pt x="70" y="249"/>
                    </a:lnTo>
                    <a:lnTo>
                      <a:pt x="76" y="250"/>
                    </a:lnTo>
                    <a:lnTo>
                      <a:pt x="82" y="251"/>
                    </a:lnTo>
                    <a:lnTo>
                      <a:pt x="88" y="251"/>
                    </a:lnTo>
                    <a:lnTo>
                      <a:pt x="92" y="251"/>
                    </a:lnTo>
                    <a:lnTo>
                      <a:pt x="98" y="251"/>
                    </a:lnTo>
                    <a:lnTo>
                      <a:pt x="104" y="251"/>
                    </a:lnTo>
                    <a:lnTo>
                      <a:pt x="108" y="250"/>
                    </a:lnTo>
                    <a:lnTo>
                      <a:pt x="114" y="249"/>
                    </a:lnTo>
                    <a:lnTo>
                      <a:pt x="113" y="224"/>
                    </a:lnTo>
                    <a:lnTo>
                      <a:pt x="108" y="197"/>
                    </a:lnTo>
                    <a:lnTo>
                      <a:pt x="107" y="171"/>
                    </a:lnTo>
                    <a:lnTo>
                      <a:pt x="118" y="146"/>
                    </a:lnTo>
                    <a:lnTo>
                      <a:pt x="127" y="134"/>
                    </a:lnTo>
                    <a:lnTo>
                      <a:pt x="136" y="121"/>
                    </a:lnTo>
                    <a:lnTo>
                      <a:pt x="145" y="108"/>
                    </a:lnTo>
                    <a:lnTo>
                      <a:pt x="153" y="96"/>
                    </a:lnTo>
                    <a:lnTo>
                      <a:pt x="160" y="83"/>
                    </a:lnTo>
                    <a:lnTo>
                      <a:pt x="165" y="68"/>
                    </a:lnTo>
                    <a:lnTo>
                      <a:pt x="166" y="53"/>
                    </a:lnTo>
                    <a:lnTo>
                      <a:pt x="164" y="37"/>
                    </a:lnTo>
                    <a:lnTo>
                      <a:pt x="167" y="27"/>
                    </a:lnTo>
                    <a:lnTo>
                      <a:pt x="174" y="18"/>
                    </a:lnTo>
                    <a:lnTo>
                      <a:pt x="182" y="13"/>
                    </a:lnTo>
                    <a:lnTo>
                      <a:pt x="193" y="8"/>
                    </a:lnTo>
                    <a:lnTo>
                      <a:pt x="203" y="5"/>
                    </a:lnTo>
                    <a:lnTo>
                      <a:pt x="213" y="2"/>
                    </a:lnTo>
                    <a:lnTo>
                      <a:pt x="225" y="1"/>
                    </a:lnTo>
                    <a:lnTo>
                      <a:pt x="235" y="0"/>
                    </a:lnTo>
                    <a:lnTo>
                      <a:pt x="257" y="0"/>
                    </a:lnTo>
                    <a:lnTo>
                      <a:pt x="278" y="5"/>
                    </a:lnTo>
                    <a:lnTo>
                      <a:pt x="297" y="12"/>
                    </a:lnTo>
                    <a:lnTo>
                      <a:pt x="316" y="23"/>
                    </a:lnTo>
                    <a:lnTo>
                      <a:pt x="333" y="36"/>
                    </a:lnTo>
                    <a:lnTo>
                      <a:pt x="348" y="52"/>
                    </a:lnTo>
                    <a:lnTo>
                      <a:pt x="362" y="69"/>
                    </a:lnTo>
                    <a:lnTo>
                      <a:pt x="373" y="86"/>
                    </a:lnTo>
                    <a:close/>
                  </a:path>
                </a:pathLst>
              </a:custGeom>
              <a:solidFill>
                <a:srgbClr val="FFB7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2" name="Freeform 158"/>
              <p:cNvSpPr>
                <a:spLocks/>
              </p:cNvSpPr>
              <p:nvPr/>
            </p:nvSpPr>
            <p:spPr bwMode="auto">
              <a:xfrm>
                <a:off x="4202" y="2323"/>
                <a:ext cx="63" cy="34"/>
              </a:xfrm>
              <a:custGeom>
                <a:avLst/>
                <a:gdLst>
                  <a:gd name="T0" fmla="*/ 123 w 127"/>
                  <a:gd name="T1" fmla="*/ 7 h 67"/>
                  <a:gd name="T2" fmla="*/ 127 w 127"/>
                  <a:gd name="T3" fmla="*/ 61 h 67"/>
                  <a:gd name="T4" fmla="*/ 117 w 127"/>
                  <a:gd name="T5" fmla="*/ 59 h 67"/>
                  <a:gd name="T6" fmla="*/ 105 w 127"/>
                  <a:gd name="T7" fmla="*/ 58 h 67"/>
                  <a:gd name="T8" fmla="*/ 95 w 127"/>
                  <a:gd name="T9" fmla="*/ 58 h 67"/>
                  <a:gd name="T10" fmla="*/ 83 w 127"/>
                  <a:gd name="T11" fmla="*/ 59 h 67"/>
                  <a:gd name="T12" fmla="*/ 73 w 127"/>
                  <a:gd name="T13" fmla="*/ 60 h 67"/>
                  <a:gd name="T14" fmla="*/ 62 w 127"/>
                  <a:gd name="T15" fmla="*/ 62 h 67"/>
                  <a:gd name="T16" fmla="*/ 52 w 127"/>
                  <a:gd name="T17" fmla="*/ 64 h 67"/>
                  <a:gd name="T18" fmla="*/ 43 w 127"/>
                  <a:gd name="T19" fmla="*/ 67 h 67"/>
                  <a:gd name="T20" fmla="*/ 38 w 127"/>
                  <a:gd name="T21" fmla="*/ 60 h 67"/>
                  <a:gd name="T22" fmla="*/ 34 w 127"/>
                  <a:gd name="T23" fmla="*/ 52 h 67"/>
                  <a:gd name="T24" fmla="*/ 29 w 127"/>
                  <a:gd name="T25" fmla="*/ 45 h 67"/>
                  <a:gd name="T26" fmla="*/ 23 w 127"/>
                  <a:gd name="T27" fmla="*/ 37 h 67"/>
                  <a:gd name="T28" fmla="*/ 19 w 127"/>
                  <a:gd name="T29" fmla="*/ 30 h 67"/>
                  <a:gd name="T30" fmla="*/ 13 w 127"/>
                  <a:gd name="T31" fmla="*/ 22 h 67"/>
                  <a:gd name="T32" fmla="*/ 7 w 127"/>
                  <a:gd name="T33" fmla="*/ 16 h 67"/>
                  <a:gd name="T34" fmla="*/ 0 w 127"/>
                  <a:gd name="T35" fmla="*/ 10 h 67"/>
                  <a:gd name="T36" fmla="*/ 15 w 127"/>
                  <a:gd name="T37" fmla="*/ 7 h 67"/>
                  <a:gd name="T38" fmla="*/ 30 w 127"/>
                  <a:gd name="T39" fmla="*/ 3 h 67"/>
                  <a:gd name="T40" fmla="*/ 46 w 127"/>
                  <a:gd name="T41" fmla="*/ 1 h 67"/>
                  <a:gd name="T42" fmla="*/ 64 w 127"/>
                  <a:gd name="T43" fmla="*/ 0 h 67"/>
                  <a:gd name="T44" fmla="*/ 80 w 127"/>
                  <a:gd name="T45" fmla="*/ 0 h 67"/>
                  <a:gd name="T46" fmla="*/ 95 w 127"/>
                  <a:gd name="T47" fmla="*/ 1 h 67"/>
                  <a:gd name="T48" fmla="*/ 110 w 127"/>
                  <a:gd name="T49" fmla="*/ 3 h 67"/>
                  <a:gd name="T50" fmla="*/ 123 w 127"/>
                  <a:gd name="T51" fmla="*/ 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7">
                    <a:moveTo>
                      <a:pt x="123" y="7"/>
                    </a:moveTo>
                    <a:lnTo>
                      <a:pt x="127" y="61"/>
                    </a:lnTo>
                    <a:lnTo>
                      <a:pt x="117" y="59"/>
                    </a:lnTo>
                    <a:lnTo>
                      <a:pt x="105" y="58"/>
                    </a:lnTo>
                    <a:lnTo>
                      <a:pt x="95" y="58"/>
                    </a:lnTo>
                    <a:lnTo>
                      <a:pt x="83" y="59"/>
                    </a:lnTo>
                    <a:lnTo>
                      <a:pt x="73" y="60"/>
                    </a:lnTo>
                    <a:lnTo>
                      <a:pt x="62" y="62"/>
                    </a:lnTo>
                    <a:lnTo>
                      <a:pt x="52" y="64"/>
                    </a:lnTo>
                    <a:lnTo>
                      <a:pt x="43" y="67"/>
                    </a:lnTo>
                    <a:lnTo>
                      <a:pt x="38" y="60"/>
                    </a:lnTo>
                    <a:lnTo>
                      <a:pt x="34" y="52"/>
                    </a:lnTo>
                    <a:lnTo>
                      <a:pt x="29" y="45"/>
                    </a:lnTo>
                    <a:lnTo>
                      <a:pt x="23" y="37"/>
                    </a:lnTo>
                    <a:lnTo>
                      <a:pt x="19" y="30"/>
                    </a:lnTo>
                    <a:lnTo>
                      <a:pt x="13" y="22"/>
                    </a:lnTo>
                    <a:lnTo>
                      <a:pt x="7" y="16"/>
                    </a:lnTo>
                    <a:lnTo>
                      <a:pt x="0" y="10"/>
                    </a:lnTo>
                    <a:lnTo>
                      <a:pt x="15" y="7"/>
                    </a:lnTo>
                    <a:lnTo>
                      <a:pt x="30" y="3"/>
                    </a:lnTo>
                    <a:lnTo>
                      <a:pt x="46" y="1"/>
                    </a:lnTo>
                    <a:lnTo>
                      <a:pt x="64" y="0"/>
                    </a:lnTo>
                    <a:lnTo>
                      <a:pt x="80" y="0"/>
                    </a:lnTo>
                    <a:lnTo>
                      <a:pt x="95" y="1"/>
                    </a:lnTo>
                    <a:lnTo>
                      <a:pt x="110" y="3"/>
                    </a:lnTo>
                    <a:lnTo>
                      <a:pt x="123" y="7"/>
                    </a:lnTo>
                    <a:close/>
                  </a:path>
                </a:pathLst>
              </a:custGeom>
              <a:solidFill>
                <a:srgbClr val="FFB7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3" name="Freeform 159"/>
              <p:cNvSpPr>
                <a:spLocks/>
              </p:cNvSpPr>
              <p:nvPr/>
            </p:nvSpPr>
            <p:spPr bwMode="auto">
              <a:xfrm>
                <a:off x="4102" y="2466"/>
                <a:ext cx="101" cy="101"/>
              </a:xfrm>
              <a:custGeom>
                <a:avLst/>
                <a:gdLst>
                  <a:gd name="T0" fmla="*/ 184 w 201"/>
                  <a:gd name="T1" fmla="*/ 55 h 200"/>
                  <a:gd name="T2" fmla="*/ 200 w 201"/>
                  <a:gd name="T3" fmla="*/ 91 h 200"/>
                  <a:gd name="T4" fmla="*/ 190 w 201"/>
                  <a:gd name="T5" fmla="*/ 120 h 200"/>
                  <a:gd name="T6" fmla="*/ 167 w 201"/>
                  <a:gd name="T7" fmla="*/ 139 h 200"/>
                  <a:gd name="T8" fmla="*/ 144 w 201"/>
                  <a:gd name="T9" fmla="*/ 159 h 200"/>
                  <a:gd name="T10" fmla="*/ 121 w 201"/>
                  <a:gd name="T11" fmla="*/ 176 h 200"/>
                  <a:gd name="T12" fmla="*/ 108 w 201"/>
                  <a:gd name="T13" fmla="*/ 173 h 200"/>
                  <a:gd name="T14" fmla="*/ 124 w 201"/>
                  <a:gd name="T15" fmla="*/ 152 h 200"/>
                  <a:gd name="T16" fmla="*/ 129 w 201"/>
                  <a:gd name="T17" fmla="*/ 139 h 200"/>
                  <a:gd name="T18" fmla="*/ 123 w 201"/>
                  <a:gd name="T19" fmla="*/ 136 h 200"/>
                  <a:gd name="T20" fmla="*/ 109 w 201"/>
                  <a:gd name="T21" fmla="*/ 144 h 200"/>
                  <a:gd name="T22" fmla="*/ 92 w 201"/>
                  <a:gd name="T23" fmla="*/ 160 h 200"/>
                  <a:gd name="T24" fmla="*/ 75 w 201"/>
                  <a:gd name="T25" fmla="*/ 177 h 200"/>
                  <a:gd name="T26" fmla="*/ 58 w 201"/>
                  <a:gd name="T27" fmla="*/ 193 h 200"/>
                  <a:gd name="T28" fmla="*/ 45 w 201"/>
                  <a:gd name="T29" fmla="*/ 199 h 200"/>
                  <a:gd name="T30" fmla="*/ 45 w 201"/>
                  <a:gd name="T31" fmla="*/ 191 h 200"/>
                  <a:gd name="T32" fmla="*/ 52 w 201"/>
                  <a:gd name="T33" fmla="*/ 181 h 200"/>
                  <a:gd name="T34" fmla="*/ 66 w 201"/>
                  <a:gd name="T35" fmla="*/ 163 h 200"/>
                  <a:gd name="T36" fmla="*/ 81 w 201"/>
                  <a:gd name="T37" fmla="*/ 146 h 200"/>
                  <a:gd name="T38" fmla="*/ 94 w 201"/>
                  <a:gd name="T39" fmla="*/ 128 h 200"/>
                  <a:gd name="T40" fmla="*/ 94 w 201"/>
                  <a:gd name="T41" fmla="*/ 115 h 200"/>
                  <a:gd name="T42" fmla="*/ 81 w 201"/>
                  <a:gd name="T43" fmla="*/ 123 h 200"/>
                  <a:gd name="T44" fmla="*/ 68 w 201"/>
                  <a:gd name="T45" fmla="*/ 132 h 200"/>
                  <a:gd name="T46" fmla="*/ 53 w 201"/>
                  <a:gd name="T47" fmla="*/ 145 h 200"/>
                  <a:gd name="T48" fmla="*/ 38 w 201"/>
                  <a:gd name="T49" fmla="*/ 158 h 200"/>
                  <a:gd name="T50" fmla="*/ 23 w 201"/>
                  <a:gd name="T51" fmla="*/ 168 h 200"/>
                  <a:gd name="T52" fmla="*/ 16 w 201"/>
                  <a:gd name="T53" fmla="*/ 162 h 200"/>
                  <a:gd name="T54" fmla="*/ 26 w 201"/>
                  <a:gd name="T55" fmla="*/ 144 h 200"/>
                  <a:gd name="T56" fmla="*/ 43 w 201"/>
                  <a:gd name="T57" fmla="*/ 128 h 200"/>
                  <a:gd name="T58" fmla="*/ 59 w 201"/>
                  <a:gd name="T59" fmla="*/ 113 h 200"/>
                  <a:gd name="T60" fmla="*/ 69 w 201"/>
                  <a:gd name="T61" fmla="*/ 103 h 200"/>
                  <a:gd name="T62" fmla="*/ 75 w 201"/>
                  <a:gd name="T63" fmla="*/ 98 h 200"/>
                  <a:gd name="T64" fmla="*/ 70 w 201"/>
                  <a:gd name="T65" fmla="*/ 92 h 200"/>
                  <a:gd name="T66" fmla="*/ 59 w 201"/>
                  <a:gd name="T67" fmla="*/ 94 h 200"/>
                  <a:gd name="T68" fmla="*/ 47 w 201"/>
                  <a:gd name="T69" fmla="*/ 101 h 200"/>
                  <a:gd name="T70" fmla="*/ 34 w 201"/>
                  <a:gd name="T71" fmla="*/ 109 h 200"/>
                  <a:gd name="T72" fmla="*/ 22 w 201"/>
                  <a:gd name="T73" fmla="*/ 116 h 200"/>
                  <a:gd name="T74" fmla="*/ 8 w 201"/>
                  <a:gd name="T75" fmla="*/ 124 h 200"/>
                  <a:gd name="T76" fmla="*/ 0 w 201"/>
                  <a:gd name="T77" fmla="*/ 117 h 200"/>
                  <a:gd name="T78" fmla="*/ 21 w 201"/>
                  <a:gd name="T79" fmla="*/ 99 h 200"/>
                  <a:gd name="T80" fmla="*/ 41 w 201"/>
                  <a:gd name="T81" fmla="*/ 81 h 200"/>
                  <a:gd name="T82" fmla="*/ 62 w 201"/>
                  <a:gd name="T83" fmla="*/ 65 h 200"/>
                  <a:gd name="T84" fmla="*/ 82 w 201"/>
                  <a:gd name="T85" fmla="*/ 48 h 200"/>
                  <a:gd name="T86" fmla="*/ 66 w 201"/>
                  <a:gd name="T87" fmla="*/ 46 h 200"/>
                  <a:gd name="T88" fmla="*/ 48 w 201"/>
                  <a:gd name="T89" fmla="*/ 45 h 200"/>
                  <a:gd name="T90" fmla="*/ 32 w 201"/>
                  <a:gd name="T91" fmla="*/ 41 h 200"/>
                  <a:gd name="T92" fmla="*/ 18 w 201"/>
                  <a:gd name="T93" fmla="*/ 33 h 200"/>
                  <a:gd name="T94" fmla="*/ 44 w 201"/>
                  <a:gd name="T95" fmla="*/ 25 h 200"/>
                  <a:gd name="T96" fmla="*/ 70 w 201"/>
                  <a:gd name="T97" fmla="*/ 18 h 200"/>
                  <a:gd name="T98" fmla="*/ 97 w 201"/>
                  <a:gd name="T99" fmla="*/ 11 h 200"/>
                  <a:gd name="T100" fmla="*/ 124 w 201"/>
                  <a:gd name="T101" fmla="*/ 3 h 200"/>
                  <a:gd name="T102" fmla="*/ 143 w 201"/>
                  <a:gd name="T103" fmla="*/ 0 h 200"/>
                  <a:gd name="T104" fmla="*/ 157 w 201"/>
                  <a:gd name="T105" fmla="*/ 9 h 200"/>
                  <a:gd name="T106" fmla="*/ 167 w 201"/>
                  <a:gd name="T107" fmla="*/ 24 h 200"/>
                  <a:gd name="T108" fmla="*/ 176 w 201"/>
                  <a:gd name="T109" fmla="*/ 3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 h="200">
                    <a:moveTo>
                      <a:pt x="176" y="38"/>
                    </a:moveTo>
                    <a:lnTo>
                      <a:pt x="184" y="55"/>
                    </a:lnTo>
                    <a:lnTo>
                      <a:pt x="193" y="73"/>
                    </a:lnTo>
                    <a:lnTo>
                      <a:pt x="200" y="91"/>
                    </a:lnTo>
                    <a:lnTo>
                      <a:pt x="201" y="109"/>
                    </a:lnTo>
                    <a:lnTo>
                      <a:pt x="190" y="120"/>
                    </a:lnTo>
                    <a:lnTo>
                      <a:pt x="178" y="130"/>
                    </a:lnTo>
                    <a:lnTo>
                      <a:pt x="167" y="139"/>
                    </a:lnTo>
                    <a:lnTo>
                      <a:pt x="155" y="148"/>
                    </a:lnTo>
                    <a:lnTo>
                      <a:pt x="144" y="159"/>
                    </a:lnTo>
                    <a:lnTo>
                      <a:pt x="132" y="168"/>
                    </a:lnTo>
                    <a:lnTo>
                      <a:pt x="121" y="176"/>
                    </a:lnTo>
                    <a:lnTo>
                      <a:pt x="108" y="185"/>
                    </a:lnTo>
                    <a:lnTo>
                      <a:pt x="108" y="173"/>
                    </a:lnTo>
                    <a:lnTo>
                      <a:pt x="115" y="162"/>
                    </a:lnTo>
                    <a:lnTo>
                      <a:pt x="124" y="152"/>
                    </a:lnTo>
                    <a:lnTo>
                      <a:pt x="132" y="141"/>
                    </a:lnTo>
                    <a:lnTo>
                      <a:pt x="129" y="139"/>
                    </a:lnTo>
                    <a:lnTo>
                      <a:pt x="125" y="137"/>
                    </a:lnTo>
                    <a:lnTo>
                      <a:pt x="123" y="136"/>
                    </a:lnTo>
                    <a:lnTo>
                      <a:pt x="120" y="137"/>
                    </a:lnTo>
                    <a:lnTo>
                      <a:pt x="109" y="144"/>
                    </a:lnTo>
                    <a:lnTo>
                      <a:pt x="100" y="152"/>
                    </a:lnTo>
                    <a:lnTo>
                      <a:pt x="92" y="160"/>
                    </a:lnTo>
                    <a:lnTo>
                      <a:pt x="83" y="168"/>
                    </a:lnTo>
                    <a:lnTo>
                      <a:pt x="75" y="177"/>
                    </a:lnTo>
                    <a:lnTo>
                      <a:pt x="67" y="185"/>
                    </a:lnTo>
                    <a:lnTo>
                      <a:pt x="58" y="193"/>
                    </a:lnTo>
                    <a:lnTo>
                      <a:pt x="48" y="200"/>
                    </a:lnTo>
                    <a:lnTo>
                      <a:pt x="45" y="199"/>
                    </a:lnTo>
                    <a:lnTo>
                      <a:pt x="44" y="194"/>
                    </a:lnTo>
                    <a:lnTo>
                      <a:pt x="45" y="191"/>
                    </a:lnTo>
                    <a:lnTo>
                      <a:pt x="46" y="189"/>
                    </a:lnTo>
                    <a:lnTo>
                      <a:pt x="52" y="181"/>
                    </a:lnTo>
                    <a:lnTo>
                      <a:pt x="59" y="171"/>
                    </a:lnTo>
                    <a:lnTo>
                      <a:pt x="66" y="163"/>
                    </a:lnTo>
                    <a:lnTo>
                      <a:pt x="74" y="154"/>
                    </a:lnTo>
                    <a:lnTo>
                      <a:pt x="81" y="146"/>
                    </a:lnTo>
                    <a:lnTo>
                      <a:pt x="87" y="137"/>
                    </a:lnTo>
                    <a:lnTo>
                      <a:pt x="94" y="128"/>
                    </a:lnTo>
                    <a:lnTo>
                      <a:pt x="100" y="118"/>
                    </a:lnTo>
                    <a:lnTo>
                      <a:pt x="94" y="115"/>
                    </a:lnTo>
                    <a:lnTo>
                      <a:pt x="87" y="118"/>
                    </a:lnTo>
                    <a:lnTo>
                      <a:pt x="81" y="123"/>
                    </a:lnTo>
                    <a:lnTo>
                      <a:pt x="75" y="125"/>
                    </a:lnTo>
                    <a:lnTo>
                      <a:pt x="68" y="132"/>
                    </a:lnTo>
                    <a:lnTo>
                      <a:pt x="61" y="138"/>
                    </a:lnTo>
                    <a:lnTo>
                      <a:pt x="53" y="145"/>
                    </a:lnTo>
                    <a:lnTo>
                      <a:pt x="46" y="152"/>
                    </a:lnTo>
                    <a:lnTo>
                      <a:pt x="38" y="158"/>
                    </a:lnTo>
                    <a:lnTo>
                      <a:pt x="30" y="163"/>
                    </a:lnTo>
                    <a:lnTo>
                      <a:pt x="23" y="168"/>
                    </a:lnTo>
                    <a:lnTo>
                      <a:pt x="15" y="173"/>
                    </a:lnTo>
                    <a:lnTo>
                      <a:pt x="16" y="162"/>
                    </a:lnTo>
                    <a:lnTo>
                      <a:pt x="19" y="153"/>
                    </a:lnTo>
                    <a:lnTo>
                      <a:pt x="26" y="144"/>
                    </a:lnTo>
                    <a:lnTo>
                      <a:pt x="33" y="136"/>
                    </a:lnTo>
                    <a:lnTo>
                      <a:pt x="43" y="128"/>
                    </a:lnTo>
                    <a:lnTo>
                      <a:pt x="51" y="121"/>
                    </a:lnTo>
                    <a:lnTo>
                      <a:pt x="59" y="113"/>
                    </a:lnTo>
                    <a:lnTo>
                      <a:pt x="66" y="105"/>
                    </a:lnTo>
                    <a:lnTo>
                      <a:pt x="69" y="103"/>
                    </a:lnTo>
                    <a:lnTo>
                      <a:pt x="72" y="100"/>
                    </a:lnTo>
                    <a:lnTo>
                      <a:pt x="75" y="98"/>
                    </a:lnTo>
                    <a:lnTo>
                      <a:pt x="76" y="93"/>
                    </a:lnTo>
                    <a:lnTo>
                      <a:pt x="70" y="92"/>
                    </a:lnTo>
                    <a:lnTo>
                      <a:pt x="64" y="93"/>
                    </a:lnTo>
                    <a:lnTo>
                      <a:pt x="59" y="94"/>
                    </a:lnTo>
                    <a:lnTo>
                      <a:pt x="53" y="98"/>
                    </a:lnTo>
                    <a:lnTo>
                      <a:pt x="47" y="101"/>
                    </a:lnTo>
                    <a:lnTo>
                      <a:pt x="40" y="106"/>
                    </a:lnTo>
                    <a:lnTo>
                      <a:pt x="34" y="109"/>
                    </a:lnTo>
                    <a:lnTo>
                      <a:pt x="29" y="113"/>
                    </a:lnTo>
                    <a:lnTo>
                      <a:pt x="22" y="116"/>
                    </a:lnTo>
                    <a:lnTo>
                      <a:pt x="15" y="121"/>
                    </a:lnTo>
                    <a:lnTo>
                      <a:pt x="8" y="124"/>
                    </a:lnTo>
                    <a:lnTo>
                      <a:pt x="0" y="126"/>
                    </a:lnTo>
                    <a:lnTo>
                      <a:pt x="0" y="117"/>
                    </a:lnTo>
                    <a:lnTo>
                      <a:pt x="10" y="108"/>
                    </a:lnTo>
                    <a:lnTo>
                      <a:pt x="21" y="99"/>
                    </a:lnTo>
                    <a:lnTo>
                      <a:pt x="31" y="91"/>
                    </a:lnTo>
                    <a:lnTo>
                      <a:pt x="41" y="81"/>
                    </a:lnTo>
                    <a:lnTo>
                      <a:pt x="52" y="73"/>
                    </a:lnTo>
                    <a:lnTo>
                      <a:pt x="62" y="65"/>
                    </a:lnTo>
                    <a:lnTo>
                      <a:pt x="72" y="56"/>
                    </a:lnTo>
                    <a:lnTo>
                      <a:pt x="82" y="48"/>
                    </a:lnTo>
                    <a:lnTo>
                      <a:pt x="74" y="47"/>
                    </a:lnTo>
                    <a:lnTo>
                      <a:pt x="66" y="46"/>
                    </a:lnTo>
                    <a:lnTo>
                      <a:pt x="56" y="45"/>
                    </a:lnTo>
                    <a:lnTo>
                      <a:pt x="48" y="45"/>
                    </a:lnTo>
                    <a:lnTo>
                      <a:pt x="39" y="43"/>
                    </a:lnTo>
                    <a:lnTo>
                      <a:pt x="32" y="41"/>
                    </a:lnTo>
                    <a:lnTo>
                      <a:pt x="24" y="38"/>
                    </a:lnTo>
                    <a:lnTo>
                      <a:pt x="18" y="33"/>
                    </a:lnTo>
                    <a:lnTo>
                      <a:pt x="31" y="28"/>
                    </a:lnTo>
                    <a:lnTo>
                      <a:pt x="44" y="25"/>
                    </a:lnTo>
                    <a:lnTo>
                      <a:pt x="56" y="22"/>
                    </a:lnTo>
                    <a:lnTo>
                      <a:pt x="70" y="18"/>
                    </a:lnTo>
                    <a:lnTo>
                      <a:pt x="84" y="15"/>
                    </a:lnTo>
                    <a:lnTo>
                      <a:pt x="97" y="11"/>
                    </a:lnTo>
                    <a:lnTo>
                      <a:pt x="110" y="8"/>
                    </a:lnTo>
                    <a:lnTo>
                      <a:pt x="124" y="3"/>
                    </a:lnTo>
                    <a:lnTo>
                      <a:pt x="135" y="0"/>
                    </a:lnTo>
                    <a:lnTo>
                      <a:pt x="143" y="0"/>
                    </a:lnTo>
                    <a:lnTo>
                      <a:pt x="151" y="3"/>
                    </a:lnTo>
                    <a:lnTo>
                      <a:pt x="157" y="9"/>
                    </a:lnTo>
                    <a:lnTo>
                      <a:pt x="162" y="16"/>
                    </a:lnTo>
                    <a:lnTo>
                      <a:pt x="167" y="24"/>
                    </a:lnTo>
                    <a:lnTo>
                      <a:pt x="172" y="31"/>
                    </a:lnTo>
                    <a:lnTo>
                      <a:pt x="176" y="38"/>
                    </a:lnTo>
                    <a:close/>
                  </a:path>
                </a:pathLst>
              </a:custGeom>
              <a:solidFill>
                <a:srgbClr val="FFB7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4" name="Freeform 160"/>
              <p:cNvSpPr>
                <a:spLocks/>
              </p:cNvSpPr>
              <p:nvPr/>
            </p:nvSpPr>
            <p:spPr bwMode="auto">
              <a:xfrm>
                <a:off x="4287" y="2070"/>
                <a:ext cx="40" cy="25"/>
              </a:xfrm>
              <a:custGeom>
                <a:avLst/>
                <a:gdLst>
                  <a:gd name="T0" fmla="*/ 0 w 79"/>
                  <a:gd name="T1" fmla="*/ 0 h 51"/>
                  <a:gd name="T2" fmla="*/ 1 w 79"/>
                  <a:gd name="T3" fmla="*/ 9 h 51"/>
                  <a:gd name="T4" fmla="*/ 3 w 79"/>
                  <a:gd name="T5" fmla="*/ 19 h 51"/>
                  <a:gd name="T6" fmla="*/ 7 w 79"/>
                  <a:gd name="T7" fmla="*/ 28 h 51"/>
                  <a:gd name="T8" fmla="*/ 11 w 79"/>
                  <a:gd name="T9" fmla="*/ 36 h 51"/>
                  <a:gd name="T10" fmla="*/ 16 w 79"/>
                  <a:gd name="T11" fmla="*/ 40 h 51"/>
                  <a:gd name="T12" fmla="*/ 20 w 79"/>
                  <a:gd name="T13" fmla="*/ 44 h 51"/>
                  <a:gd name="T14" fmla="*/ 26 w 79"/>
                  <a:gd name="T15" fmla="*/ 47 h 51"/>
                  <a:gd name="T16" fmla="*/ 32 w 79"/>
                  <a:gd name="T17" fmla="*/ 49 h 51"/>
                  <a:gd name="T18" fmla="*/ 38 w 79"/>
                  <a:gd name="T19" fmla="*/ 51 h 51"/>
                  <a:gd name="T20" fmla="*/ 45 w 79"/>
                  <a:gd name="T21" fmla="*/ 51 h 51"/>
                  <a:gd name="T22" fmla="*/ 50 w 79"/>
                  <a:gd name="T23" fmla="*/ 51 h 51"/>
                  <a:gd name="T24" fmla="*/ 56 w 79"/>
                  <a:gd name="T25" fmla="*/ 49 h 51"/>
                  <a:gd name="T26" fmla="*/ 63 w 79"/>
                  <a:gd name="T27" fmla="*/ 47 h 51"/>
                  <a:gd name="T28" fmla="*/ 70 w 79"/>
                  <a:gd name="T29" fmla="*/ 44 h 51"/>
                  <a:gd name="T30" fmla="*/ 76 w 79"/>
                  <a:gd name="T31" fmla="*/ 40 h 51"/>
                  <a:gd name="T32" fmla="*/ 79 w 79"/>
                  <a:gd name="T33" fmla="*/ 34 h 51"/>
                  <a:gd name="T34" fmla="*/ 73 w 79"/>
                  <a:gd name="T35" fmla="*/ 34 h 51"/>
                  <a:gd name="T36" fmla="*/ 68 w 79"/>
                  <a:gd name="T37" fmla="*/ 34 h 51"/>
                  <a:gd name="T38" fmla="*/ 61 w 79"/>
                  <a:gd name="T39" fmla="*/ 34 h 51"/>
                  <a:gd name="T40" fmla="*/ 55 w 79"/>
                  <a:gd name="T41" fmla="*/ 36 h 51"/>
                  <a:gd name="T42" fmla="*/ 55 w 79"/>
                  <a:gd name="T43" fmla="*/ 36 h 51"/>
                  <a:gd name="T44" fmla="*/ 55 w 79"/>
                  <a:gd name="T45" fmla="*/ 33 h 51"/>
                  <a:gd name="T46" fmla="*/ 55 w 79"/>
                  <a:gd name="T47" fmla="*/ 32 h 51"/>
                  <a:gd name="T48" fmla="*/ 54 w 79"/>
                  <a:gd name="T49" fmla="*/ 32 h 51"/>
                  <a:gd name="T50" fmla="*/ 50 w 79"/>
                  <a:gd name="T51" fmla="*/ 31 h 51"/>
                  <a:gd name="T52" fmla="*/ 47 w 79"/>
                  <a:gd name="T53" fmla="*/ 30 h 51"/>
                  <a:gd name="T54" fmla="*/ 43 w 79"/>
                  <a:gd name="T55" fmla="*/ 29 h 51"/>
                  <a:gd name="T56" fmla="*/ 40 w 79"/>
                  <a:gd name="T57" fmla="*/ 28 h 51"/>
                  <a:gd name="T58" fmla="*/ 39 w 79"/>
                  <a:gd name="T59" fmla="*/ 26 h 51"/>
                  <a:gd name="T60" fmla="*/ 37 w 79"/>
                  <a:gd name="T61" fmla="*/ 25 h 51"/>
                  <a:gd name="T62" fmla="*/ 35 w 79"/>
                  <a:gd name="T63" fmla="*/ 23 h 51"/>
                  <a:gd name="T64" fmla="*/ 34 w 79"/>
                  <a:gd name="T65" fmla="*/ 23 h 51"/>
                  <a:gd name="T66" fmla="*/ 28 w 79"/>
                  <a:gd name="T67" fmla="*/ 21 h 51"/>
                  <a:gd name="T68" fmla="*/ 24 w 79"/>
                  <a:gd name="T69" fmla="*/ 18 h 51"/>
                  <a:gd name="T70" fmla="*/ 19 w 79"/>
                  <a:gd name="T71" fmla="*/ 16 h 51"/>
                  <a:gd name="T72" fmla="*/ 15 w 79"/>
                  <a:gd name="T73" fmla="*/ 14 h 51"/>
                  <a:gd name="T74" fmla="*/ 11 w 79"/>
                  <a:gd name="T75" fmla="*/ 11 h 51"/>
                  <a:gd name="T76" fmla="*/ 8 w 79"/>
                  <a:gd name="T77" fmla="*/ 8 h 51"/>
                  <a:gd name="T78" fmla="*/ 3 w 79"/>
                  <a:gd name="T79" fmla="*/ 3 h 51"/>
                  <a:gd name="T80" fmla="*/ 0 w 79"/>
                  <a:gd name="T8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51">
                    <a:moveTo>
                      <a:pt x="0" y="0"/>
                    </a:moveTo>
                    <a:lnTo>
                      <a:pt x="1" y="9"/>
                    </a:lnTo>
                    <a:lnTo>
                      <a:pt x="3" y="19"/>
                    </a:lnTo>
                    <a:lnTo>
                      <a:pt x="7" y="28"/>
                    </a:lnTo>
                    <a:lnTo>
                      <a:pt x="11" y="36"/>
                    </a:lnTo>
                    <a:lnTo>
                      <a:pt x="16" y="40"/>
                    </a:lnTo>
                    <a:lnTo>
                      <a:pt x="20" y="44"/>
                    </a:lnTo>
                    <a:lnTo>
                      <a:pt x="26" y="47"/>
                    </a:lnTo>
                    <a:lnTo>
                      <a:pt x="32" y="49"/>
                    </a:lnTo>
                    <a:lnTo>
                      <a:pt x="38" y="51"/>
                    </a:lnTo>
                    <a:lnTo>
                      <a:pt x="45" y="51"/>
                    </a:lnTo>
                    <a:lnTo>
                      <a:pt x="50" y="51"/>
                    </a:lnTo>
                    <a:lnTo>
                      <a:pt x="56" y="49"/>
                    </a:lnTo>
                    <a:lnTo>
                      <a:pt x="63" y="47"/>
                    </a:lnTo>
                    <a:lnTo>
                      <a:pt x="70" y="44"/>
                    </a:lnTo>
                    <a:lnTo>
                      <a:pt x="76" y="40"/>
                    </a:lnTo>
                    <a:lnTo>
                      <a:pt x="79" y="34"/>
                    </a:lnTo>
                    <a:lnTo>
                      <a:pt x="73" y="34"/>
                    </a:lnTo>
                    <a:lnTo>
                      <a:pt x="68" y="34"/>
                    </a:lnTo>
                    <a:lnTo>
                      <a:pt x="61" y="34"/>
                    </a:lnTo>
                    <a:lnTo>
                      <a:pt x="55" y="36"/>
                    </a:lnTo>
                    <a:lnTo>
                      <a:pt x="55" y="36"/>
                    </a:lnTo>
                    <a:lnTo>
                      <a:pt x="55" y="33"/>
                    </a:lnTo>
                    <a:lnTo>
                      <a:pt x="55" y="32"/>
                    </a:lnTo>
                    <a:lnTo>
                      <a:pt x="54" y="32"/>
                    </a:lnTo>
                    <a:lnTo>
                      <a:pt x="50" y="31"/>
                    </a:lnTo>
                    <a:lnTo>
                      <a:pt x="47" y="30"/>
                    </a:lnTo>
                    <a:lnTo>
                      <a:pt x="43" y="29"/>
                    </a:lnTo>
                    <a:lnTo>
                      <a:pt x="40" y="28"/>
                    </a:lnTo>
                    <a:lnTo>
                      <a:pt x="39" y="26"/>
                    </a:lnTo>
                    <a:lnTo>
                      <a:pt x="37" y="25"/>
                    </a:lnTo>
                    <a:lnTo>
                      <a:pt x="35" y="23"/>
                    </a:lnTo>
                    <a:lnTo>
                      <a:pt x="34" y="23"/>
                    </a:lnTo>
                    <a:lnTo>
                      <a:pt x="28" y="21"/>
                    </a:lnTo>
                    <a:lnTo>
                      <a:pt x="24" y="18"/>
                    </a:lnTo>
                    <a:lnTo>
                      <a:pt x="19" y="16"/>
                    </a:lnTo>
                    <a:lnTo>
                      <a:pt x="15" y="14"/>
                    </a:lnTo>
                    <a:lnTo>
                      <a:pt x="11" y="11"/>
                    </a:lnTo>
                    <a:lnTo>
                      <a:pt x="8" y="8"/>
                    </a:lnTo>
                    <a:lnTo>
                      <a:pt x="3" y="3"/>
                    </a:lnTo>
                    <a:lnTo>
                      <a:pt x="0" y="0"/>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5" name="Freeform 161"/>
              <p:cNvSpPr>
                <a:spLocks/>
              </p:cNvSpPr>
              <p:nvPr/>
            </p:nvSpPr>
            <p:spPr bwMode="auto">
              <a:xfrm>
                <a:off x="4298" y="1975"/>
                <a:ext cx="38" cy="16"/>
              </a:xfrm>
              <a:custGeom>
                <a:avLst/>
                <a:gdLst>
                  <a:gd name="T0" fmla="*/ 76 w 76"/>
                  <a:gd name="T1" fmla="*/ 31 h 31"/>
                  <a:gd name="T2" fmla="*/ 66 w 76"/>
                  <a:gd name="T3" fmla="*/ 26 h 31"/>
                  <a:gd name="T4" fmla="*/ 58 w 76"/>
                  <a:gd name="T5" fmla="*/ 22 h 31"/>
                  <a:gd name="T6" fmla="*/ 49 w 76"/>
                  <a:gd name="T7" fmla="*/ 18 h 31"/>
                  <a:gd name="T8" fmla="*/ 40 w 76"/>
                  <a:gd name="T9" fmla="*/ 14 h 31"/>
                  <a:gd name="T10" fmla="*/ 29 w 76"/>
                  <a:gd name="T11" fmla="*/ 10 h 31"/>
                  <a:gd name="T12" fmla="*/ 20 w 76"/>
                  <a:gd name="T13" fmla="*/ 7 h 31"/>
                  <a:gd name="T14" fmla="*/ 10 w 76"/>
                  <a:gd name="T15" fmla="*/ 5 h 31"/>
                  <a:gd name="T16" fmla="*/ 0 w 76"/>
                  <a:gd name="T17" fmla="*/ 2 h 31"/>
                  <a:gd name="T18" fmla="*/ 4 w 76"/>
                  <a:gd name="T19" fmla="*/ 1 h 31"/>
                  <a:gd name="T20" fmla="*/ 9 w 76"/>
                  <a:gd name="T21" fmla="*/ 0 h 31"/>
                  <a:gd name="T22" fmla="*/ 13 w 76"/>
                  <a:gd name="T23" fmla="*/ 0 h 31"/>
                  <a:gd name="T24" fmla="*/ 18 w 76"/>
                  <a:gd name="T25" fmla="*/ 0 h 31"/>
                  <a:gd name="T26" fmla="*/ 23 w 76"/>
                  <a:gd name="T27" fmla="*/ 0 h 31"/>
                  <a:gd name="T28" fmla="*/ 28 w 76"/>
                  <a:gd name="T29" fmla="*/ 0 h 31"/>
                  <a:gd name="T30" fmla="*/ 33 w 76"/>
                  <a:gd name="T31" fmla="*/ 1 h 31"/>
                  <a:gd name="T32" fmla="*/ 38 w 76"/>
                  <a:gd name="T33" fmla="*/ 2 h 31"/>
                  <a:gd name="T34" fmla="*/ 42 w 76"/>
                  <a:gd name="T35" fmla="*/ 5 h 31"/>
                  <a:gd name="T36" fmla="*/ 48 w 76"/>
                  <a:gd name="T37" fmla="*/ 7 h 31"/>
                  <a:gd name="T38" fmla="*/ 54 w 76"/>
                  <a:gd name="T39" fmla="*/ 10 h 31"/>
                  <a:gd name="T40" fmla="*/ 59 w 76"/>
                  <a:gd name="T41" fmla="*/ 13 h 31"/>
                  <a:gd name="T42" fmla="*/ 64 w 76"/>
                  <a:gd name="T43" fmla="*/ 16 h 31"/>
                  <a:gd name="T44" fmla="*/ 69 w 76"/>
                  <a:gd name="T45" fmla="*/ 21 h 31"/>
                  <a:gd name="T46" fmla="*/ 73 w 76"/>
                  <a:gd name="T47" fmla="*/ 25 h 31"/>
                  <a:gd name="T48" fmla="*/ 76 w 76"/>
                  <a:gd name="T4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31">
                    <a:moveTo>
                      <a:pt x="76" y="31"/>
                    </a:moveTo>
                    <a:lnTo>
                      <a:pt x="66" y="26"/>
                    </a:lnTo>
                    <a:lnTo>
                      <a:pt x="58" y="22"/>
                    </a:lnTo>
                    <a:lnTo>
                      <a:pt x="49" y="18"/>
                    </a:lnTo>
                    <a:lnTo>
                      <a:pt x="40" y="14"/>
                    </a:lnTo>
                    <a:lnTo>
                      <a:pt x="29" y="10"/>
                    </a:lnTo>
                    <a:lnTo>
                      <a:pt x="20" y="7"/>
                    </a:lnTo>
                    <a:lnTo>
                      <a:pt x="10" y="5"/>
                    </a:lnTo>
                    <a:lnTo>
                      <a:pt x="0" y="2"/>
                    </a:lnTo>
                    <a:lnTo>
                      <a:pt x="4" y="1"/>
                    </a:lnTo>
                    <a:lnTo>
                      <a:pt x="9" y="0"/>
                    </a:lnTo>
                    <a:lnTo>
                      <a:pt x="13" y="0"/>
                    </a:lnTo>
                    <a:lnTo>
                      <a:pt x="18" y="0"/>
                    </a:lnTo>
                    <a:lnTo>
                      <a:pt x="23" y="0"/>
                    </a:lnTo>
                    <a:lnTo>
                      <a:pt x="28" y="0"/>
                    </a:lnTo>
                    <a:lnTo>
                      <a:pt x="33" y="1"/>
                    </a:lnTo>
                    <a:lnTo>
                      <a:pt x="38" y="2"/>
                    </a:lnTo>
                    <a:lnTo>
                      <a:pt x="42" y="5"/>
                    </a:lnTo>
                    <a:lnTo>
                      <a:pt x="48" y="7"/>
                    </a:lnTo>
                    <a:lnTo>
                      <a:pt x="54" y="10"/>
                    </a:lnTo>
                    <a:lnTo>
                      <a:pt x="59" y="13"/>
                    </a:lnTo>
                    <a:lnTo>
                      <a:pt x="64" y="16"/>
                    </a:lnTo>
                    <a:lnTo>
                      <a:pt x="69" y="21"/>
                    </a:lnTo>
                    <a:lnTo>
                      <a:pt x="73" y="25"/>
                    </a:lnTo>
                    <a:lnTo>
                      <a:pt x="7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6" name="Freeform 162"/>
              <p:cNvSpPr>
                <a:spLocks/>
              </p:cNvSpPr>
              <p:nvPr/>
            </p:nvSpPr>
            <p:spPr bwMode="auto">
              <a:xfrm>
                <a:off x="4295" y="1997"/>
                <a:ext cx="29" cy="20"/>
              </a:xfrm>
              <a:custGeom>
                <a:avLst/>
                <a:gdLst>
                  <a:gd name="T0" fmla="*/ 57 w 57"/>
                  <a:gd name="T1" fmla="*/ 31 h 39"/>
                  <a:gd name="T2" fmla="*/ 54 w 57"/>
                  <a:gd name="T3" fmla="*/ 34 h 39"/>
                  <a:gd name="T4" fmla="*/ 50 w 57"/>
                  <a:gd name="T5" fmla="*/ 37 h 39"/>
                  <a:gd name="T6" fmla="*/ 45 w 57"/>
                  <a:gd name="T7" fmla="*/ 38 h 39"/>
                  <a:gd name="T8" fmla="*/ 40 w 57"/>
                  <a:gd name="T9" fmla="*/ 39 h 39"/>
                  <a:gd name="T10" fmla="*/ 34 w 57"/>
                  <a:gd name="T11" fmla="*/ 38 h 39"/>
                  <a:gd name="T12" fmla="*/ 28 w 57"/>
                  <a:gd name="T13" fmla="*/ 38 h 39"/>
                  <a:gd name="T14" fmla="*/ 23 w 57"/>
                  <a:gd name="T15" fmla="*/ 37 h 39"/>
                  <a:gd name="T16" fmla="*/ 18 w 57"/>
                  <a:gd name="T17" fmla="*/ 37 h 39"/>
                  <a:gd name="T18" fmla="*/ 9 w 57"/>
                  <a:gd name="T19" fmla="*/ 30 h 39"/>
                  <a:gd name="T20" fmla="*/ 3 w 57"/>
                  <a:gd name="T21" fmla="*/ 22 h 39"/>
                  <a:gd name="T22" fmla="*/ 0 w 57"/>
                  <a:gd name="T23" fmla="*/ 11 h 39"/>
                  <a:gd name="T24" fmla="*/ 0 w 57"/>
                  <a:gd name="T25" fmla="*/ 0 h 39"/>
                  <a:gd name="T26" fmla="*/ 5 w 57"/>
                  <a:gd name="T27" fmla="*/ 7 h 39"/>
                  <a:gd name="T28" fmla="*/ 11 w 57"/>
                  <a:gd name="T29" fmla="*/ 11 h 39"/>
                  <a:gd name="T30" fmla="*/ 18 w 57"/>
                  <a:gd name="T31" fmla="*/ 17 h 39"/>
                  <a:gd name="T32" fmla="*/ 25 w 57"/>
                  <a:gd name="T33" fmla="*/ 20 h 39"/>
                  <a:gd name="T34" fmla="*/ 33 w 57"/>
                  <a:gd name="T35" fmla="*/ 24 h 39"/>
                  <a:gd name="T36" fmla="*/ 41 w 57"/>
                  <a:gd name="T37" fmla="*/ 26 h 39"/>
                  <a:gd name="T38" fmla="*/ 49 w 57"/>
                  <a:gd name="T39" fmla="*/ 28 h 39"/>
                  <a:gd name="T40" fmla="*/ 57 w 57"/>
                  <a:gd name="T4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39">
                    <a:moveTo>
                      <a:pt x="57" y="31"/>
                    </a:moveTo>
                    <a:lnTo>
                      <a:pt x="54" y="34"/>
                    </a:lnTo>
                    <a:lnTo>
                      <a:pt x="50" y="37"/>
                    </a:lnTo>
                    <a:lnTo>
                      <a:pt x="45" y="38"/>
                    </a:lnTo>
                    <a:lnTo>
                      <a:pt x="40" y="39"/>
                    </a:lnTo>
                    <a:lnTo>
                      <a:pt x="34" y="38"/>
                    </a:lnTo>
                    <a:lnTo>
                      <a:pt x="28" y="38"/>
                    </a:lnTo>
                    <a:lnTo>
                      <a:pt x="23" y="37"/>
                    </a:lnTo>
                    <a:lnTo>
                      <a:pt x="18" y="37"/>
                    </a:lnTo>
                    <a:lnTo>
                      <a:pt x="9" y="30"/>
                    </a:lnTo>
                    <a:lnTo>
                      <a:pt x="3" y="22"/>
                    </a:lnTo>
                    <a:lnTo>
                      <a:pt x="0" y="11"/>
                    </a:lnTo>
                    <a:lnTo>
                      <a:pt x="0" y="0"/>
                    </a:lnTo>
                    <a:lnTo>
                      <a:pt x="5" y="7"/>
                    </a:lnTo>
                    <a:lnTo>
                      <a:pt x="11" y="11"/>
                    </a:lnTo>
                    <a:lnTo>
                      <a:pt x="18" y="17"/>
                    </a:lnTo>
                    <a:lnTo>
                      <a:pt x="25" y="20"/>
                    </a:lnTo>
                    <a:lnTo>
                      <a:pt x="33" y="24"/>
                    </a:lnTo>
                    <a:lnTo>
                      <a:pt x="41" y="26"/>
                    </a:lnTo>
                    <a:lnTo>
                      <a:pt x="49" y="28"/>
                    </a:lnTo>
                    <a:lnTo>
                      <a:pt x="5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7" name="Freeform 163"/>
              <p:cNvSpPr>
                <a:spLocks/>
              </p:cNvSpPr>
              <p:nvPr/>
            </p:nvSpPr>
            <p:spPr bwMode="auto">
              <a:xfrm>
                <a:off x="4311" y="2002"/>
                <a:ext cx="75" cy="64"/>
              </a:xfrm>
              <a:custGeom>
                <a:avLst/>
                <a:gdLst>
                  <a:gd name="T0" fmla="*/ 151 w 151"/>
                  <a:gd name="T1" fmla="*/ 21 h 128"/>
                  <a:gd name="T2" fmla="*/ 146 w 151"/>
                  <a:gd name="T3" fmla="*/ 21 h 128"/>
                  <a:gd name="T4" fmla="*/ 143 w 151"/>
                  <a:gd name="T5" fmla="*/ 19 h 128"/>
                  <a:gd name="T6" fmla="*/ 138 w 151"/>
                  <a:gd name="T7" fmla="*/ 17 h 128"/>
                  <a:gd name="T8" fmla="*/ 133 w 151"/>
                  <a:gd name="T9" fmla="*/ 15 h 128"/>
                  <a:gd name="T10" fmla="*/ 129 w 151"/>
                  <a:gd name="T11" fmla="*/ 13 h 128"/>
                  <a:gd name="T12" fmla="*/ 124 w 151"/>
                  <a:gd name="T13" fmla="*/ 11 h 128"/>
                  <a:gd name="T14" fmla="*/ 120 w 151"/>
                  <a:gd name="T15" fmla="*/ 9 h 128"/>
                  <a:gd name="T16" fmla="*/ 114 w 151"/>
                  <a:gd name="T17" fmla="*/ 9 h 128"/>
                  <a:gd name="T18" fmla="*/ 101 w 151"/>
                  <a:gd name="T19" fmla="*/ 23 h 128"/>
                  <a:gd name="T20" fmla="*/ 91 w 151"/>
                  <a:gd name="T21" fmla="*/ 37 h 128"/>
                  <a:gd name="T22" fmla="*/ 82 w 151"/>
                  <a:gd name="T23" fmla="*/ 52 h 128"/>
                  <a:gd name="T24" fmla="*/ 72 w 151"/>
                  <a:gd name="T25" fmla="*/ 67 h 128"/>
                  <a:gd name="T26" fmla="*/ 64 w 151"/>
                  <a:gd name="T27" fmla="*/ 82 h 128"/>
                  <a:gd name="T28" fmla="*/ 55 w 151"/>
                  <a:gd name="T29" fmla="*/ 97 h 128"/>
                  <a:gd name="T30" fmla="*/ 47 w 151"/>
                  <a:gd name="T31" fmla="*/ 112 h 128"/>
                  <a:gd name="T32" fmla="*/ 38 w 151"/>
                  <a:gd name="T33" fmla="*/ 127 h 128"/>
                  <a:gd name="T34" fmla="*/ 33 w 151"/>
                  <a:gd name="T35" fmla="*/ 128 h 128"/>
                  <a:gd name="T36" fmla="*/ 28 w 151"/>
                  <a:gd name="T37" fmla="*/ 128 h 128"/>
                  <a:gd name="T38" fmla="*/ 23 w 151"/>
                  <a:gd name="T39" fmla="*/ 128 h 128"/>
                  <a:gd name="T40" fmla="*/ 17 w 151"/>
                  <a:gd name="T41" fmla="*/ 127 h 128"/>
                  <a:gd name="T42" fmla="*/ 13 w 151"/>
                  <a:gd name="T43" fmla="*/ 126 h 128"/>
                  <a:gd name="T44" fmla="*/ 8 w 151"/>
                  <a:gd name="T45" fmla="*/ 123 h 128"/>
                  <a:gd name="T46" fmla="*/ 4 w 151"/>
                  <a:gd name="T47" fmla="*/ 121 h 128"/>
                  <a:gd name="T48" fmla="*/ 0 w 151"/>
                  <a:gd name="T49" fmla="*/ 116 h 128"/>
                  <a:gd name="T50" fmla="*/ 0 w 151"/>
                  <a:gd name="T51" fmla="*/ 111 h 128"/>
                  <a:gd name="T52" fmla="*/ 4 w 151"/>
                  <a:gd name="T53" fmla="*/ 111 h 128"/>
                  <a:gd name="T54" fmla="*/ 9 w 151"/>
                  <a:gd name="T55" fmla="*/ 112 h 128"/>
                  <a:gd name="T56" fmla="*/ 13 w 151"/>
                  <a:gd name="T57" fmla="*/ 113 h 128"/>
                  <a:gd name="T58" fmla="*/ 17 w 151"/>
                  <a:gd name="T59" fmla="*/ 115 h 128"/>
                  <a:gd name="T60" fmla="*/ 21 w 151"/>
                  <a:gd name="T61" fmla="*/ 117 h 128"/>
                  <a:gd name="T62" fmla="*/ 25 w 151"/>
                  <a:gd name="T63" fmla="*/ 120 h 128"/>
                  <a:gd name="T64" fmla="*/ 30 w 151"/>
                  <a:gd name="T65" fmla="*/ 121 h 128"/>
                  <a:gd name="T66" fmla="*/ 36 w 151"/>
                  <a:gd name="T67" fmla="*/ 121 h 128"/>
                  <a:gd name="T68" fmla="*/ 41 w 151"/>
                  <a:gd name="T69" fmla="*/ 104 h 128"/>
                  <a:gd name="T70" fmla="*/ 48 w 151"/>
                  <a:gd name="T71" fmla="*/ 87 h 128"/>
                  <a:gd name="T72" fmla="*/ 56 w 151"/>
                  <a:gd name="T73" fmla="*/ 71 h 128"/>
                  <a:gd name="T74" fmla="*/ 66 w 151"/>
                  <a:gd name="T75" fmla="*/ 55 h 128"/>
                  <a:gd name="T76" fmla="*/ 76 w 151"/>
                  <a:gd name="T77" fmla="*/ 40 h 128"/>
                  <a:gd name="T78" fmla="*/ 87 w 151"/>
                  <a:gd name="T79" fmla="*/ 26 h 128"/>
                  <a:gd name="T80" fmla="*/ 100 w 151"/>
                  <a:gd name="T81" fmla="*/ 13 h 128"/>
                  <a:gd name="T82" fmla="*/ 114 w 151"/>
                  <a:gd name="T83" fmla="*/ 0 h 128"/>
                  <a:gd name="T84" fmla="*/ 120 w 151"/>
                  <a:gd name="T85" fmla="*/ 1 h 128"/>
                  <a:gd name="T86" fmla="*/ 125 w 151"/>
                  <a:gd name="T87" fmla="*/ 3 h 128"/>
                  <a:gd name="T88" fmla="*/ 130 w 151"/>
                  <a:gd name="T89" fmla="*/ 5 h 128"/>
                  <a:gd name="T90" fmla="*/ 135 w 151"/>
                  <a:gd name="T91" fmla="*/ 8 h 128"/>
                  <a:gd name="T92" fmla="*/ 139 w 151"/>
                  <a:gd name="T93" fmla="*/ 10 h 128"/>
                  <a:gd name="T94" fmla="*/ 144 w 151"/>
                  <a:gd name="T95" fmla="*/ 14 h 128"/>
                  <a:gd name="T96" fmla="*/ 147 w 151"/>
                  <a:gd name="T97" fmla="*/ 17 h 128"/>
                  <a:gd name="T98" fmla="*/ 151 w 151"/>
                  <a:gd name="T99" fmla="*/ 2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28">
                    <a:moveTo>
                      <a:pt x="151" y="21"/>
                    </a:moveTo>
                    <a:lnTo>
                      <a:pt x="146" y="21"/>
                    </a:lnTo>
                    <a:lnTo>
                      <a:pt x="143" y="19"/>
                    </a:lnTo>
                    <a:lnTo>
                      <a:pt x="138" y="17"/>
                    </a:lnTo>
                    <a:lnTo>
                      <a:pt x="133" y="15"/>
                    </a:lnTo>
                    <a:lnTo>
                      <a:pt x="129" y="13"/>
                    </a:lnTo>
                    <a:lnTo>
                      <a:pt x="124" y="11"/>
                    </a:lnTo>
                    <a:lnTo>
                      <a:pt x="120" y="9"/>
                    </a:lnTo>
                    <a:lnTo>
                      <a:pt x="114" y="9"/>
                    </a:lnTo>
                    <a:lnTo>
                      <a:pt x="101" y="23"/>
                    </a:lnTo>
                    <a:lnTo>
                      <a:pt x="91" y="37"/>
                    </a:lnTo>
                    <a:lnTo>
                      <a:pt x="82" y="52"/>
                    </a:lnTo>
                    <a:lnTo>
                      <a:pt x="72" y="67"/>
                    </a:lnTo>
                    <a:lnTo>
                      <a:pt x="64" y="82"/>
                    </a:lnTo>
                    <a:lnTo>
                      <a:pt x="55" y="97"/>
                    </a:lnTo>
                    <a:lnTo>
                      <a:pt x="47" y="112"/>
                    </a:lnTo>
                    <a:lnTo>
                      <a:pt x="38" y="127"/>
                    </a:lnTo>
                    <a:lnTo>
                      <a:pt x="33" y="128"/>
                    </a:lnTo>
                    <a:lnTo>
                      <a:pt x="28" y="128"/>
                    </a:lnTo>
                    <a:lnTo>
                      <a:pt x="23" y="128"/>
                    </a:lnTo>
                    <a:lnTo>
                      <a:pt x="17" y="127"/>
                    </a:lnTo>
                    <a:lnTo>
                      <a:pt x="13" y="126"/>
                    </a:lnTo>
                    <a:lnTo>
                      <a:pt x="8" y="123"/>
                    </a:lnTo>
                    <a:lnTo>
                      <a:pt x="4" y="121"/>
                    </a:lnTo>
                    <a:lnTo>
                      <a:pt x="0" y="116"/>
                    </a:lnTo>
                    <a:lnTo>
                      <a:pt x="0" y="111"/>
                    </a:lnTo>
                    <a:lnTo>
                      <a:pt x="4" y="111"/>
                    </a:lnTo>
                    <a:lnTo>
                      <a:pt x="9" y="112"/>
                    </a:lnTo>
                    <a:lnTo>
                      <a:pt x="13" y="113"/>
                    </a:lnTo>
                    <a:lnTo>
                      <a:pt x="17" y="115"/>
                    </a:lnTo>
                    <a:lnTo>
                      <a:pt x="21" y="117"/>
                    </a:lnTo>
                    <a:lnTo>
                      <a:pt x="25" y="120"/>
                    </a:lnTo>
                    <a:lnTo>
                      <a:pt x="30" y="121"/>
                    </a:lnTo>
                    <a:lnTo>
                      <a:pt x="36" y="121"/>
                    </a:lnTo>
                    <a:lnTo>
                      <a:pt x="41" y="104"/>
                    </a:lnTo>
                    <a:lnTo>
                      <a:pt x="48" y="87"/>
                    </a:lnTo>
                    <a:lnTo>
                      <a:pt x="56" y="71"/>
                    </a:lnTo>
                    <a:lnTo>
                      <a:pt x="66" y="55"/>
                    </a:lnTo>
                    <a:lnTo>
                      <a:pt x="76" y="40"/>
                    </a:lnTo>
                    <a:lnTo>
                      <a:pt x="87" y="26"/>
                    </a:lnTo>
                    <a:lnTo>
                      <a:pt x="100" y="13"/>
                    </a:lnTo>
                    <a:lnTo>
                      <a:pt x="114" y="0"/>
                    </a:lnTo>
                    <a:lnTo>
                      <a:pt x="120" y="1"/>
                    </a:lnTo>
                    <a:lnTo>
                      <a:pt x="125" y="3"/>
                    </a:lnTo>
                    <a:lnTo>
                      <a:pt x="130" y="5"/>
                    </a:lnTo>
                    <a:lnTo>
                      <a:pt x="135" y="8"/>
                    </a:lnTo>
                    <a:lnTo>
                      <a:pt x="139" y="10"/>
                    </a:lnTo>
                    <a:lnTo>
                      <a:pt x="144" y="14"/>
                    </a:lnTo>
                    <a:lnTo>
                      <a:pt x="147" y="17"/>
                    </a:lnTo>
                    <a:lnTo>
                      <a:pt x="15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8" name="Freeform 164"/>
              <p:cNvSpPr>
                <a:spLocks/>
              </p:cNvSpPr>
              <p:nvPr/>
            </p:nvSpPr>
            <p:spPr bwMode="auto">
              <a:xfrm>
                <a:off x="4356" y="2027"/>
                <a:ext cx="21" cy="11"/>
              </a:xfrm>
              <a:custGeom>
                <a:avLst/>
                <a:gdLst>
                  <a:gd name="T0" fmla="*/ 41 w 41"/>
                  <a:gd name="T1" fmla="*/ 11 h 24"/>
                  <a:gd name="T2" fmla="*/ 36 w 41"/>
                  <a:gd name="T3" fmla="*/ 18 h 24"/>
                  <a:gd name="T4" fmla="*/ 29 w 41"/>
                  <a:gd name="T5" fmla="*/ 22 h 24"/>
                  <a:gd name="T6" fmla="*/ 21 w 41"/>
                  <a:gd name="T7" fmla="*/ 24 h 24"/>
                  <a:gd name="T8" fmla="*/ 13 w 41"/>
                  <a:gd name="T9" fmla="*/ 21 h 24"/>
                  <a:gd name="T10" fmla="*/ 8 w 41"/>
                  <a:gd name="T11" fmla="*/ 15 h 24"/>
                  <a:gd name="T12" fmla="*/ 3 w 41"/>
                  <a:gd name="T13" fmla="*/ 12 h 24"/>
                  <a:gd name="T14" fmla="*/ 0 w 41"/>
                  <a:gd name="T15" fmla="*/ 7 h 24"/>
                  <a:gd name="T16" fmla="*/ 1 w 41"/>
                  <a:gd name="T17" fmla="*/ 0 h 24"/>
                  <a:gd name="T18" fmla="*/ 6 w 41"/>
                  <a:gd name="T19" fmla="*/ 3 h 24"/>
                  <a:gd name="T20" fmla="*/ 10 w 41"/>
                  <a:gd name="T21" fmla="*/ 5 h 24"/>
                  <a:gd name="T22" fmla="*/ 15 w 41"/>
                  <a:gd name="T23" fmla="*/ 6 h 24"/>
                  <a:gd name="T24" fmla="*/ 19 w 41"/>
                  <a:gd name="T25" fmla="*/ 9 h 24"/>
                  <a:gd name="T26" fmla="*/ 25 w 41"/>
                  <a:gd name="T27" fmla="*/ 11 h 24"/>
                  <a:gd name="T28" fmla="*/ 30 w 41"/>
                  <a:gd name="T29" fmla="*/ 11 h 24"/>
                  <a:gd name="T30" fmla="*/ 36 w 41"/>
                  <a:gd name="T31" fmla="*/ 12 h 24"/>
                  <a:gd name="T32" fmla="*/ 41 w 41"/>
                  <a:gd name="T3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4">
                    <a:moveTo>
                      <a:pt x="41" y="11"/>
                    </a:moveTo>
                    <a:lnTo>
                      <a:pt x="36" y="18"/>
                    </a:lnTo>
                    <a:lnTo>
                      <a:pt x="29" y="22"/>
                    </a:lnTo>
                    <a:lnTo>
                      <a:pt x="21" y="24"/>
                    </a:lnTo>
                    <a:lnTo>
                      <a:pt x="13" y="21"/>
                    </a:lnTo>
                    <a:lnTo>
                      <a:pt x="8" y="15"/>
                    </a:lnTo>
                    <a:lnTo>
                      <a:pt x="3" y="12"/>
                    </a:lnTo>
                    <a:lnTo>
                      <a:pt x="0" y="7"/>
                    </a:lnTo>
                    <a:lnTo>
                      <a:pt x="1" y="0"/>
                    </a:lnTo>
                    <a:lnTo>
                      <a:pt x="6" y="3"/>
                    </a:lnTo>
                    <a:lnTo>
                      <a:pt x="10" y="5"/>
                    </a:lnTo>
                    <a:lnTo>
                      <a:pt x="15" y="6"/>
                    </a:lnTo>
                    <a:lnTo>
                      <a:pt x="19" y="9"/>
                    </a:lnTo>
                    <a:lnTo>
                      <a:pt x="25" y="11"/>
                    </a:lnTo>
                    <a:lnTo>
                      <a:pt x="30" y="11"/>
                    </a:lnTo>
                    <a:lnTo>
                      <a:pt x="36" y="12"/>
                    </a:lnTo>
                    <a:lnTo>
                      <a:pt x="4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9" name="Freeform 165"/>
              <p:cNvSpPr>
                <a:spLocks/>
              </p:cNvSpPr>
              <p:nvPr/>
            </p:nvSpPr>
            <p:spPr bwMode="auto">
              <a:xfrm>
                <a:off x="4285" y="2067"/>
                <a:ext cx="48" cy="22"/>
              </a:xfrm>
              <a:custGeom>
                <a:avLst/>
                <a:gdLst>
                  <a:gd name="T0" fmla="*/ 62 w 96"/>
                  <a:gd name="T1" fmla="*/ 19 h 44"/>
                  <a:gd name="T2" fmla="*/ 73 w 96"/>
                  <a:gd name="T3" fmla="*/ 20 h 44"/>
                  <a:gd name="T4" fmla="*/ 82 w 96"/>
                  <a:gd name="T5" fmla="*/ 24 h 44"/>
                  <a:gd name="T6" fmla="*/ 90 w 96"/>
                  <a:gd name="T7" fmla="*/ 32 h 44"/>
                  <a:gd name="T8" fmla="*/ 96 w 96"/>
                  <a:gd name="T9" fmla="*/ 39 h 44"/>
                  <a:gd name="T10" fmla="*/ 92 w 96"/>
                  <a:gd name="T11" fmla="*/ 42 h 44"/>
                  <a:gd name="T12" fmla="*/ 89 w 96"/>
                  <a:gd name="T13" fmla="*/ 43 h 44"/>
                  <a:gd name="T14" fmla="*/ 84 w 96"/>
                  <a:gd name="T15" fmla="*/ 44 h 44"/>
                  <a:gd name="T16" fmla="*/ 80 w 96"/>
                  <a:gd name="T17" fmla="*/ 44 h 44"/>
                  <a:gd name="T18" fmla="*/ 74 w 96"/>
                  <a:gd name="T19" fmla="*/ 43 h 44"/>
                  <a:gd name="T20" fmla="*/ 69 w 96"/>
                  <a:gd name="T21" fmla="*/ 43 h 44"/>
                  <a:gd name="T22" fmla="*/ 65 w 96"/>
                  <a:gd name="T23" fmla="*/ 42 h 44"/>
                  <a:gd name="T24" fmla="*/ 60 w 96"/>
                  <a:gd name="T25" fmla="*/ 42 h 44"/>
                  <a:gd name="T26" fmla="*/ 52 w 96"/>
                  <a:gd name="T27" fmla="*/ 38 h 44"/>
                  <a:gd name="T28" fmla="*/ 43 w 96"/>
                  <a:gd name="T29" fmla="*/ 35 h 44"/>
                  <a:gd name="T30" fmla="*/ 33 w 96"/>
                  <a:gd name="T31" fmla="*/ 31 h 44"/>
                  <a:gd name="T32" fmla="*/ 24 w 96"/>
                  <a:gd name="T33" fmla="*/ 27 h 44"/>
                  <a:gd name="T34" fmla="*/ 16 w 96"/>
                  <a:gd name="T35" fmla="*/ 22 h 44"/>
                  <a:gd name="T36" fmla="*/ 9 w 96"/>
                  <a:gd name="T37" fmla="*/ 16 h 44"/>
                  <a:gd name="T38" fmla="*/ 4 w 96"/>
                  <a:gd name="T39" fmla="*/ 9 h 44"/>
                  <a:gd name="T40" fmla="*/ 0 w 96"/>
                  <a:gd name="T41" fmla="*/ 0 h 44"/>
                  <a:gd name="T42" fmla="*/ 8 w 96"/>
                  <a:gd name="T43" fmla="*/ 1 h 44"/>
                  <a:gd name="T44" fmla="*/ 17 w 96"/>
                  <a:gd name="T45" fmla="*/ 1 h 44"/>
                  <a:gd name="T46" fmla="*/ 27 w 96"/>
                  <a:gd name="T47" fmla="*/ 2 h 44"/>
                  <a:gd name="T48" fmla="*/ 35 w 96"/>
                  <a:gd name="T49" fmla="*/ 4 h 44"/>
                  <a:gd name="T50" fmla="*/ 43 w 96"/>
                  <a:gd name="T51" fmla="*/ 5 h 44"/>
                  <a:gd name="T52" fmla="*/ 51 w 96"/>
                  <a:gd name="T53" fmla="*/ 8 h 44"/>
                  <a:gd name="T54" fmla="*/ 56 w 96"/>
                  <a:gd name="T55" fmla="*/ 13 h 44"/>
                  <a:gd name="T56" fmla="*/ 62 w 96"/>
                  <a:gd name="T57"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44">
                    <a:moveTo>
                      <a:pt x="62" y="19"/>
                    </a:moveTo>
                    <a:lnTo>
                      <a:pt x="73" y="20"/>
                    </a:lnTo>
                    <a:lnTo>
                      <a:pt x="82" y="24"/>
                    </a:lnTo>
                    <a:lnTo>
                      <a:pt x="90" y="32"/>
                    </a:lnTo>
                    <a:lnTo>
                      <a:pt x="96" y="39"/>
                    </a:lnTo>
                    <a:lnTo>
                      <a:pt x="92" y="42"/>
                    </a:lnTo>
                    <a:lnTo>
                      <a:pt x="89" y="43"/>
                    </a:lnTo>
                    <a:lnTo>
                      <a:pt x="84" y="44"/>
                    </a:lnTo>
                    <a:lnTo>
                      <a:pt x="80" y="44"/>
                    </a:lnTo>
                    <a:lnTo>
                      <a:pt x="74" y="43"/>
                    </a:lnTo>
                    <a:lnTo>
                      <a:pt x="69" y="43"/>
                    </a:lnTo>
                    <a:lnTo>
                      <a:pt x="65" y="42"/>
                    </a:lnTo>
                    <a:lnTo>
                      <a:pt x="60" y="42"/>
                    </a:lnTo>
                    <a:lnTo>
                      <a:pt x="52" y="38"/>
                    </a:lnTo>
                    <a:lnTo>
                      <a:pt x="43" y="35"/>
                    </a:lnTo>
                    <a:lnTo>
                      <a:pt x="33" y="31"/>
                    </a:lnTo>
                    <a:lnTo>
                      <a:pt x="24" y="27"/>
                    </a:lnTo>
                    <a:lnTo>
                      <a:pt x="16" y="22"/>
                    </a:lnTo>
                    <a:lnTo>
                      <a:pt x="9" y="16"/>
                    </a:lnTo>
                    <a:lnTo>
                      <a:pt x="4" y="9"/>
                    </a:lnTo>
                    <a:lnTo>
                      <a:pt x="0" y="0"/>
                    </a:lnTo>
                    <a:lnTo>
                      <a:pt x="8" y="1"/>
                    </a:lnTo>
                    <a:lnTo>
                      <a:pt x="17" y="1"/>
                    </a:lnTo>
                    <a:lnTo>
                      <a:pt x="27" y="2"/>
                    </a:lnTo>
                    <a:lnTo>
                      <a:pt x="35" y="4"/>
                    </a:lnTo>
                    <a:lnTo>
                      <a:pt x="43" y="5"/>
                    </a:lnTo>
                    <a:lnTo>
                      <a:pt x="51" y="8"/>
                    </a:lnTo>
                    <a:lnTo>
                      <a:pt x="56" y="13"/>
                    </a:lnTo>
                    <a:lnTo>
                      <a:pt x="6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0" name="Freeform 166"/>
              <p:cNvSpPr>
                <a:spLocks/>
              </p:cNvSpPr>
              <p:nvPr/>
            </p:nvSpPr>
            <p:spPr bwMode="auto">
              <a:xfrm>
                <a:off x="4291" y="2088"/>
                <a:ext cx="22" cy="9"/>
              </a:xfrm>
              <a:custGeom>
                <a:avLst/>
                <a:gdLst>
                  <a:gd name="T0" fmla="*/ 43 w 43"/>
                  <a:gd name="T1" fmla="*/ 15 h 18"/>
                  <a:gd name="T2" fmla="*/ 36 w 43"/>
                  <a:gd name="T3" fmla="*/ 18 h 18"/>
                  <a:gd name="T4" fmla="*/ 28 w 43"/>
                  <a:gd name="T5" fmla="*/ 18 h 18"/>
                  <a:gd name="T6" fmla="*/ 20 w 43"/>
                  <a:gd name="T7" fmla="*/ 17 h 18"/>
                  <a:gd name="T8" fmla="*/ 12 w 43"/>
                  <a:gd name="T9" fmla="*/ 15 h 18"/>
                  <a:gd name="T10" fmla="*/ 0 w 43"/>
                  <a:gd name="T11" fmla="*/ 0 h 18"/>
                  <a:gd name="T12" fmla="*/ 5 w 43"/>
                  <a:gd name="T13" fmla="*/ 2 h 18"/>
                  <a:gd name="T14" fmla="*/ 10 w 43"/>
                  <a:gd name="T15" fmla="*/ 3 h 18"/>
                  <a:gd name="T16" fmla="*/ 16 w 43"/>
                  <a:gd name="T17" fmla="*/ 5 h 18"/>
                  <a:gd name="T18" fmla="*/ 21 w 43"/>
                  <a:gd name="T19" fmla="*/ 7 h 18"/>
                  <a:gd name="T20" fmla="*/ 27 w 43"/>
                  <a:gd name="T21" fmla="*/ 9 h 18"/>
                  <a:gd name="T22" fmla="*/ 33 w 43"/>
                  <a:gd name="T23" fmla="*/ 11 h 18"/>
                  <a:gd name="T24" fmla="*/ 38 w 43"/>
                  <a:gd name="T25" fmla="*/ 12 h 18"/>
                  <a:gd name="T26" fmla="*/ 43 w 43"/>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18">
                    <a:moveTo>
                      <a:pt x="43" y="15"/>
                    </a:moveTo>
                    <a:lnTo>
                      <a:pt x="36" y="18"/>
                    </a:lnTo>
                    <a:lnTo>
                      <a:pt x="28" y="18"/>
                    </a:lnTo>
                    <a:lnTo>
                      <a:pt x="20" y="17"/>
                    </a:lnTo>
                    <a:lnTo>
                      <a:pt x="12" y="15"/>
                    </a:lnTo>
                    <a:lnTo>
                      <a:pt x="0" y="0"/>
                    </a:lnTo>
                    <a:lnTo>
                      <a:pt x="5" y="2"/>
                    </a:lnTo>
                    <a:lnTo>
                      <a:pt x="10" y="3"/>
                    </a:lnTo>
                    <a:lnTo>
                      <a:pt x="16" y="5"/>
                    </a:lnTo>
                    <a:lnTo>
                      <a:pt x="21" y="7"/>
                    </a:lnTo>
                    <a:lnTo>
                      <a:pt x="27" y="9"/>
                    </a:lnTo>
                    <a:lnTo>
                      <a:pt x="33" y="11"/>
                    </a:lnTo>
                    <a:lnTo>
                      <a:pt x="38" y="12"/>
                    </a:lnTo>
                    <a:lnTo>
                      <a:pt x="4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1" name="Freeform 167"/>
              <p:cNvSpPr>
                <a:spLocks/>
              </p:cNvSpPr>
              <p:nvPr/>
            </p:nvSpPr>
            <p:spPr bwMode="auto">
              <a:xfrm>
                <a:off x="4295" y="2072"/>
                <a:ext cx="29" cy="12"/>
              </a:xfrm>
              <a:custGeom>
                <a:avLst/>
                <a:gdLst>
                  <a:gd name="T0" fmla="*/ 56 w 56"/>
                  <a:gd name="T1" fmla="*/ 20 h 24"/>
                  <a:gd name="T2" fmla="*/ 56 w 56"/>
                  <a:gd name="T3" fmla="*/ 24 h 24"/>
                  <a:gd name="T4" fmla="*/ 49 w 56"/>
                  <a:gd name="T5" fmla="*/ 24 h 24"/>
                  <a:gd name="T6" fmla="*/ 41 w 56"/>
                  <a:gd name="T7" fmla="*/ 24 h 24"/>
                  <a:gd name="T8" fmla="*/ 34 w 56"/>
                  <a:gd name="T9" fmla="*/ 21 h 24"/>
                  <a:gd name="T10" fmla="*/ 27 w 56"/>
                  <a:gd name="T11" fmla="*/ 19 h 24"/>
                  <a:gd name="T12" fmla="*/ 21 w 56"/>
                  <a:gd name="T13" fmla="*/ 15 h 24"/>
                  <a:gd name="T14" fmla="*/ 14 w 56"/>
                  <a:gd name="T15" fmla="*/ 11 h 24"/>
                  <a:gd name="T16" fmla="*/ 7 w 56"/>
                  <a:gd name="T17" fmla="*/ 6 h 24"/>
                  <a:gd name="T18" fmla="*/ 0 w 56"/>
                  <a:gd name="T19" fmla="*/ 2 h 24"/>
                  <a:gd name="T20" fmla="*/ 8 w 56"/>
                  <a:gd name="T21" fmla="*/ 0 h 24"/>
                  <a:gd name="T22" fmla="*/ 15 w 56"/>
                  <a:gd name="T23" fmla="*/ 0 h 24"/>
                  <a:gd name="T24" fmla="*/ 22 w 56"/>
                  <a:gd name="T25" fmla="*/ 3 h 24"/>
                  <a:gd name="T26" fmla="*/ 29 w 56"/>
                  <a:gd name="T27" fmla="*/ 6 h 24"/>
                  <a:gd name="T28" fmla="*/ 35 w 56"/>
                  <a:gd name="T29" fmla="*/ 11 h 24"/>
                  <a:gd name="T30" fmla="*/ 42 w 56"/>
                  <a:gd name="T31" fmla="*/ 14 h 24"/>
                  <a:gd name="T32" fmla="*/ 49 w 56"/>
                  <a:gd name="T33" fmla="*/ 18 h 24"/>
                  <a:gd name="T34" fmla="*/ 56 w 56"/>
                  <a:gd name="T3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24">
                    <a:moveTo>
                      <a:pt x="56" y="20"/>
                    </a:moveTo>
                    <a:lnTo>
                      <a:pt x="56" y="24"/>
                    </a:lnTo>
                    <a:lnTo>
                      <a:pt x="49" y="24"/>
                    </a:lnTo>
                    <a:lnTo>
                      <a:pt x="41" y="24"/>
                    </a:lnTo>
                    <a:lnTo>
                      <a:pt x="34" y="21"/>
                    </a:lnTo>
                    <a:lnTo>
                      <a:pt x="27" y="19"/>
                    </a:lnTo>
                    <a:lnTo>
                      <a:pt x="21" y="15"/>
                    </a:lnTo>
                    <a:lnTo>
                      <a:pt x="14" y="11"/>
                    </a:lnTo>
                    <a:lnTo>
                      <a:pt x="7" y="6"/>
                    </a:lnTo>
                    <a:lnTo>
                      <a:pt x="0" y="2"/>
                    </a:lnTo>
                    <a:lnTo>
                      <a:pt x="8" y="0"/>
                    </a:lnTo>
                    <a:lnTo>
                      <a:pt x="15" y="0"/>
                    </a:lnTo>
                    <a:lnTo>
                      <a:pt x="22" y="3"/>
                    </a:lnTo>
                    <a:lnTo>
                      <a:pt x="29" y="6"/>
                    </a:lnTo>
                    <a:lnTo>
                      <a:pt x="35" y="11"/>
                    </a:lnTo>
                    <a:lnTo>
                      <a:pt x="42" y="14"/>
                    </a:lnTo>
                    <a:lnTo>
                      <a:pt x="49" y="18"/>
                    </a:lnTo>
                    <a:lnTo>
                      <a:pt x="56" y="20"/>
                    </a:lnTo>
                    <a:close/>
                  </a:path>
                </a:pathLst>
              </a:custGeom>
              <a:solidFill>
                <a:srgbClr val="FF7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2" name="Freeform 168"/>
              <p:cNvSpPr>
                <a:spLocks/>
              </p:cNvSpPr>
              <p:nvPr/>
            </p:nvSpPr>
            <p:spPr bwMode="auto">
              <a:xfrm>
                <a:off x="4273" y="2261"/>
                <a:ext cx="143" cy="110"/>
              </a:xfrm>
              <a:custGeom>
                <a:avLst/>
                <a:gdLst>
                  <a:gd name="T0" fmla="*/ 260 w 286"/>
                  <a:gd name="T1" fmla="*/ 44 h 221"/>
                  <a:gd name="T2" fmla="*/ 268 w 286"/>
                  <a:gd name="T3" fmla="*/ 58 h 221"/>
                  <a:gd name="T4" fmla="*/ 275 w 286"/>
                  <a:gd name="T5" fmla="*/ 73 h 221"/>
                  <a:gd name="T6" fmla="*/ 280 w 286"/>
                  <a:gd name="T7" fmla="*/ 88 h 221"/>
                  <a:gd name="T8" fmla="*/ 283 w 286"/>
                  <a:gd name="T9" fmla="*/ 104 h 221"/>
                  <a:gd name="T10" fmla="*/ 286 w 286"/>
                  <a:gd name="T11" fmla="*/ 119 h 221"/>
                  <a:gd name="T12" fmla="*/ 283 w 286"/>
                  <a:gd name="T13" fmla="*/ 135 h 221"/>
                  <a:gd name="T14" fmla="*/ 280 w 286"/>
                  <a:gd name="T15" fmla="*/ 150 h 221"/>
                  <a:gd name="T16" fmla="*/ 272 w 286"/>
                  <a:gd name="T17" fmla="*/ 165 h 221"/>
                  <a:gd name="T18" fmla="*/ 256 w 286"/>
                  <a:gd name="T19" fmla="*/ 183 h 221"/>
                  <a:gd name="T20" fmla="*/ 237 w 286"/>
                  <a:gd name="T21" fmla="*/ 196 h 221"/>
                  <a:gd name="T22" fmla="*/ 216 w 286"/>
                  <a:gd name="T23" fmla="*/ 208 h 221"/>
                  <a:gd name="T24" fmla="*/ 196 w 286"/>
                  <a:gd name="T25" fmla="*/ 215 h 221"/>
                  <a:gd name="T26" fmla="*/ 174 w 286"/>
                  <a:gd name="T27" fmla="*/ 219 h 221"/>
                  <a:gd name="T28" fmla="*/ 151 w 286"/>
                  <a:gd name="T29" fmla="*/ 221 h 221"/>
                  <a:gd name="T30" fmla="*/ 128 w 286"/>
                  <a:gd name="T31" fmla="*/ 219 h 221"/>
                  <a:gd name="T32" fmla="*/ 105 w 286"/>
                  <a:gd name="T33" fmla="*/ 216 h 221"/>
                  <a:gd name="T34" fmla="*/ 3 w 286"/>
                  <a:gd name="T35" fmla="*/ 184 h 221"/>
                  <a:gd name="T36" fmla="*/ 0 w 286"/>
                  <a:gd name="T37" fmla="*/ 156 h 221"/>
                  <a:gd name="T38" fmla="*/ 0 w 286"/>
                  <a:gd name="T39" fmla="*/ 127 h 221"/>
                  <a:gd name="T40" fmla="*/ 6 w 286"/>
                  <a:gd name="T41" fmla="*/ 100 h 221"/>
                  <a:gd name="T42" fmla="*/ 18 w 286"/>
                  <a:gd name="T43" fmla="*/ 74 h 221"/>
                  <a:gd name="T44" fmla="*/ 26 w 286"/>
                  <a:gd name="T45" fmla="*/ 66 h 221"/>
                  <a:gd name="T46" fmla="*/ 36 w 286"/>
                  <a:gd name="T47" fmla="*/ 62 h 221"/>
                  <a:gd name="T48" fmla="*/ 47 w 286"/>
                  <a:gd name="T49" fmla="*/ 59 h 221"/>
                  <a:gd name="T50" fmla="*/ 57 w 286"/>
                  <a:gd name="T51" fmla="*/ 59 h 221"/>
                  <a:gd name="T52" fmla="*/ 68 w 286"/>
                  <a:gd name="T53" fmla="*/ 57 h 221"/>
                  <a:gd name="T54" fmla="*/ 77 w 286"/>
                  <a:gd name="T55" fmla="*/ 53 h 221"/>
                  <a:gd name="T56" fmla="*/ 85 w 286"/>
                  <a:gd name="T57" fmla="*/ 47 h 221"/>
                  <a:gd name="T58" fmla="*/ 89 w 286"/>
                  <a:gd name="T59" fmla="*/ 34 h 221"/>
                  <a:gd name="T60" fmla="*/ 100 w 286"/>
                  <a:gd name="T61" fmla="*/ 24 h 221"/>
                  <a:gd name="T62" fmla="*/ 113 w 286"/>
                  <a:gd name="T63" fmla="*/ 15 h 221"/>
                  <a:gd name="T64" fmla="*/ 125 w 286"/>
                  <a:gd name="T65" fmla="*/ 10 h 221"/>
                  <a:gd name="T66" fmla="*/ 139 w 286"/>
                  <a:gd name="T67" fmla="*/ 5 h 221"/>
                  <a:gd name="T68" fmla="*/ 154 w 286"/>
                  <a:gd name="T69" fmla="*/ 2 h 221"/>
                  <a:gd name="T70" fmla="*/ 169 w 286"/>
                  <a:gd name="T71" fmla="*/ 0 h 221"/>
                  <a:gd name="T72" fmla="*/ 185 w 286"/>
                  <a:gd name="T73" fmla="*/ 2 h 221"/>
                  <a:gd name="T74" fmla="*/ 200 w 286"/>
                  <a:gd name="T75" fmla="*/ 4 h 221"/>
                  <a:gd name="T76" fmla="*/ 209 w 286"/>
                  <a:gd name="T77" fmla="*/ 6 h 221"/>
                  <a:gd name="T78" fmla="*/ 218 w 286"/>
                  <a:gd name="T79" fmla="*/ 10 h 221"/>
                  <a:gd name="T80" fmla="*/ 226 w 286"/>
                  <a:gd name="T81" fmla="*/ 14 h 221"/>
                  <a:gd name="T82" fmla="*/ 234 w 286"/>
                  <a:gd name="T83" fmla="*/ 19 h 221"/>
                  <a:gd name="T84" fmla="*/ 242 w 286"/>
                  <a:gd name="T85" fmla="*/ 25 h 221"/>
                  <a:gd name="T86" fmla="*/ 249 w 286"/>
                  <a:gd name="T87" fmla="*/ 30 h 221"/>
                  <a:gd name="T88" fmla="*/ 254 w 286"/>
                  <a:gd name="T89" fmla="*/ 37 h 221"/>
                  <a:gd name="T90" fmla="*/ 260 w 286"/>
                  <a:gd name="T91" fmla="*/ 4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6" h="221">
                    <a:moveTo>
                      <a:pt x="260" y="44"/>
                    </a:moveTo>
                    <a:lnTo>
                      <a:pt x="268" y="58"/>
                    </a:lnTo>
                    <a:lnTo>
                      <a:pt x="275" y="73"/>
                    </a:lnTo>
                    <a:lnTo>
                      <a:pt x="280" y="88"/>
                    </a:lnTo>
                    <a:lnTo>
                      <a:pt x="283" y="104"/>
                    </a:lnTo>
                    <a:lnTo>
                      <a:pt x="286" y="119"/>
                    </a:lnTo>
                    <a:lnTo>
                      <a:pt x="283" y="135"/>
                    </a:lnTo>
                    <a:lnTo>
                      <a:pt x="280" y="150"/>
                    </a:lnTo>
                    <a:lnTo>
                      <a:pt x="272" y="165"/>
                    </a:lnTo>
                    <a:lnTo>
                      <a:pt x="256" y="183"/>
                    </a:lnTo>
                    <a:lnTo>
                      <a:pt x="237" y="196"/>
                    </a:lnTo>
                    <a:lnTo>
                      <a:pt x="216" y="208"/>
                    </a:lnTo>
                    <a:lnTo>
                      <a:pt x="196" y="215"/>
                    </a:lnTo>
                    <a:lnTo>
                      <a:pt x="174" y="219"/>
                    </a:lnTo>
                    <a:lnTo>
                      <a:pt x="151" y="221"/>
                    </a:lnTo>
                    <a:lnTo>
                      <a:pt x="128" y="219"/>
                    </a:lnTo>
                    <a:lnTo>
                      <a:pt x="105" y="216"/>
                    </a:lnTo>
                    <a:lnTo>
                      <a:pt x="3" y="184"/>
                    </a:lnTo>
                    <a:lnTo>
                      <a:pt x="0" y="156"/>
                    </a:lnTo>
                    <a:lnTo>
                      <a:pt x="0" y="127"/>
                    </a:lnTo>
                    <a:lnTo>
                      <a:pt x="6" y="100"/>
                    </a:lnTo>
                    <a:lnTo>
                      <a:pt x="18" y="74"/>
                    </a:lnTo>
                    <a:lnTo>
                      <a:pt x="26" y="66"/>
                    </a:lnTo>
                    <a:lnTo>
                      <a:pt x="36" y="62"/>
                    </a:lnTo>
                    <a:lnTo>
                      <a:pt x="47" y="59"/>
                    </a:lnTo>
                    <a:lnTo>
                      <a:pt x="57" y="59"/>
                    </a:lnTo>
                    <a:lnTo>
                      <a:pt x="68" y="57"/>
                    </a:lnTo>
                    <a:lnTo>
                      <a:pt x="77" y="53"/>
                    </a:lnTo>
                    <a:lnTo>
                      <a:pt x="85" y="47"/>
                    </a:lnTo>
                    <a:lnTo>
                      <a:pt x="89" y="34"/>
                    </a:lnTo>
                    <a:lnTo>
                      <a:pt x="100" y="24"/>
                    </a:lnTo>
                    <a:lnTo>
                      <a:pt x="113" y="15"/>
                    </a:lnTo>
                    <a:lnTo>
                      <a:pt x="125" y="10"/>
                    </a:lnTo>
                    <a:lnTo>
                      <a:pt x="139" y="5"/>
                    </a:lnTo>
                    <a:lnTo>
                      <a:pt x="154" y="2"/>
                    </a:lnTo>
                    <a:lnTo>
                      <a:pt x="169" y="0"/>
                    </a:lnTo>
                    <a:lnTo>
                      <a:pt x="185" y="2"/>
                    </a:lnTo>
                    <a:lnTo>
                      <a:pt x="200" y="4"/>
                    </a:lnTo>
                    <a:lnTo>
                      <a:pt x="209" y="6"/>
                    </a:lnTo>
                    <a:lnTo>
                      <a:pt x="218" y="10"/>
                    </a:lnTo>
                    <a:lnTo>
                      <a:pt x="226" y="14"/>
                    </a:lnTo>
                    <a:lnTo>
                      <a:pt x="234" y="19"/>
                    </a:lnTo>
                    <a:lnTo>
                      <a:pt x="242" y="25"/>
                    </a:lnTo>
                    <a:lnTo>
                      <a:pt x="249" y="30"/>
                    </a:lnTo>
                    <a:lnTo>
                      <a:pt x="254" y="37"/>
                    </a:lnTo>
                    <a:lnTo>
                      <a:pt x="260" y="44"/>
                    </a:lnTo>
                    <a:close/>
                  </a:path>
                </a:pathLst>
              </a:custGeom>
              <a:solidFill>
                <a:srgbClr val="FFE0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3" name="Freeform 169"/>
              <p:cNvSpPr>
                <a:spLocks/>
              </p:cNvSpPr>
              <p:nvPr/>
            </p:nvSpPr>
            <p:spPr bwMode="auto">
              <a:xfrm>
                <a:off x="4281" y="2316"/>
                <a:ext cx="32" cy="26"/>
              </a:xfrm>
              <a:custGeom>
                <a:avLst/>
                <a:gdLst>
                  <a:gd name="T0" fmla="*/ 63 w 63"/>
                  <a:gd name="T1" fmla="*/ 13 h 53"/>
                  <a:gd name="T2" fmla="*/ 61 w 63"/>
                  <a:gd name="T3" fmla="*/ 25 h 53"/>
                  <a:gd name="T4" fmla="*/ 54 w 63"/>
                  <a:gd name="T5" fmla="*/ 37 h 53"/>
                  <a:gd name="T6" fmla="*/ 46 w 63"/>
                  <a:gd name="T7" fmla="*/ 46 h 53"/>
                  <a:gd name="T8" fmla="*/ 35 w 63"/>
                  <a:gd name="T9" fmla="*/ 53 h 53"/>
                  <a:gd name="T10" fmla="*/ 30 w 63"/>
                  <a:gd name="T11" fmla="*/ 53 h 53"/>
                  <a:gd name="T12" fmla="*/ 24 w 63"/>
                  <a:gd name="T13" fmla="*/ 53 h 53"/>
                  <a:gd name="T14" fmla="*/ 20 w 63"/>
                  <a:gd name="T15" fmla="*/ 53 h 53"/>
                  <a:gd name="T16" fmla="*/ 15 w 63"/>
                  <a:gd name="T17" fmla="*/ 51 h 53"/>
                  <a:gd name="T18" fmla="*/ 10 w 63"/>
                  <a:gd name="T19" fmla="*/ 48 h 53"/>
                  <a:gd name="T20" fmla="*/ 7 w 63"/>
                  <a:gd name="T21" fmla="*/ 46 h 53"/>
                  <a:gd name="T22" fmla="*/ 3 w 63"/>
                  <a:gd name="T23" fmla="*/ 43 h 53"/>
                  <a:gd name="T24" fmla="*/ 0 w 63"/>
                  <a:gd name="T25" fmla="*/ 38 h 53"/>
                  <a:gd name="T26" fmla="*/ 0 w 63"/>
                  <a:gd name="T27" fmla="*/ 32 h 53"/>
                  <a:gd name="T28" fmla="*/ 1 w 63"/>
                  <a:gd name="T29" fmla="*/ 26 h 53"/>
                  <a:gd name="T30" fmla="*/ 5 w 63"/>
                  <a:gd name="T31" fmla="*/ 22 h 53"/>
                  <a:gd name="T32" fmla="*/ 8 w 63"/>
                  <a:gd name="T33" fmla="*/ 18 h 53"/>
                  <a:gd name="T34" fmla="*/ 18 w 63"/>
                  <a:gd name="T35" fmla="*/ 23 h 53"/>
                  <a:gd name="T36" fmla="*/ 26 w 63"/>
                  <a:gd name="T37" fmla="*/ 22 h 53"/>
                  <a:gd name="T38" fmla="*/ 33 w 63"/>
                  <a:gd name="T39" fmla="*/ 16 h 53"/>
                  <a:gd name="T40" fmla="*/ 39 w 63"/>
                  <a:gd name="T41" fmla="*/ 9 h 53"/>
                  <a:gd name="T42" fmla="*/ 45 w 63"/>
                  <a:gd name="T43" fmla="*/ 3 h 53"/>
                  <a:gd name="T44" fmla="*/ 51 w 63"/>
                  <a:gd name="T45" fmla="*/ 0 h 53"/>
                  <a:gd name="T46" fmla="*/ 56 w 63"/>
                  <a:gd name="T47" fmla="*/ 2 h 53"/>
                  <a:gd name="T48" fmla="*/ 63 w 63"/>
                  <a:gd name="T49"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3">
                    <a:moveTo>
                      <a:pt x="63" y="13"/>
                    </a:moveTo>
                    <a:lnTo>
                      <a:pt x="61" y="25"/>
                    </a:lnTo>
                    <a:lnTo>
                      <a:pt x="54" y="37"/>
                    </a:lnTo>
                    <a:lnTo>
                      <a:pt x="46" y="46"/>
                    </a:lnTo>
                    <a:lnTo>
                      <a:pt x="35" y="53"/>
                    </a:lnTo>
                    <a:lnTo>
                      <a:pt x="30" y="53"/>
                    </a:lnTo>
                    <a:lnTo>
                      <a:pt x="24" y="53"/>
                    </a:lnTo>
                    <a:lnTo>
                      <a:pt x="20" y="53"/>
                    </a:lnTo>
                    <a:lnTo>
                      <a:pt x="15" y="51"/>
                    </a:lnTo>
                    <a:lnTo>
                      <a:pt x="10" y="48"/>
                    </a:lnTo>
                    <a:lnTo>
                      <a:pt x="7" y="46"/>
                    </a:lnTo>
                    <a:lnTo>
                      <a:pt x="3" y="43"/>
                    </a:lnTo>
                    <a:lnTo>
                      <a:pt x="0" y="38"/>
                    </a:lnTo>
                    <a:lnTo>
                      <a:pt x="0" y="32"/>
                    </a:lnTo>
                    <a:lnTo>
                      <a:pt x="1" y="26"/>
                    </a:lnTo>
                    <a:lnTo>
                      <a:pt x="5" y="22"/>
                    </a:lnTo>
                    <a:lnTo>
                      <a:pt x="8" y="18"/>
                    </a:lnTo>
                    <a:lnTo>
                      <a:pt x="18" y="23"/>
                    </a:lnTo>
                    <a:lnTo>
                      <a:pt x="26" y="22"/>
                    </a:lnTo>
                    <a:lnTo>
                      <a:pt x="33" y="16"/>
                    </a:lnTo>
                    <a:lnTo>
                      <a:pt x="39" y="9"/>
                    </a:lnTo>
                    <a:lnTo>
                      <a:pt x="45" y="3"/>
                    </a:lnTo>
                    <a:lnTo>
                      <a:pt x="51" y="0"/>
                    </a:lnTo>
                    <a:lnTo>
                      <a:pt x="56" y="2"/>
                    </a:lnTo>
                    <a:lnTo>
                      <a:pt x="6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4" name="Freeform 170"/>
              <p:cNvSpPr>
                <a:spLocks/>
              </p:cNvSpPr>
              <p:nvPr/>
            </p:nvSpPr>
            <p:spPr bwMode="auto">
              <a:xfrm>
                <a:off x="4171" y="2069"/>
                <a:ext cx="56" cy="127"/>
              </a:xfrm>
              <a:custGeom>
                <a:avLst/>
                <a:gdLst>
                  <a:gd name="T0" fmla="*/ 113 w 113"/>
                  <a:gd name="T1" fmla="*/ 0 h 253"/>
                  <a:gd name="T2" fmla="*/ 107 w 113"/>
                  <a:gd name="T3" fmla="*/ 15 h 253"/>
                  <a:gd name="T4" fmla="*/ 100 w 113"/>
                  <a:gd name="T5" fmla="*/ 28 h 253"/>
                  <a:gd name="T6" fmla="*/ 92 w 113"/>
                  <a:gd name="T7" fmla="*/ 42 h 253"/>
                  <a:gd name="T8" fmla="*/ 84 w 113"/>
                  <a:gd name="T9" fmla="*/ 57 h 253"/>
                  <a:gd name="T10" fmla="*/ 77 w 113"/>
                  <a:gd name="T11" fmla="*/ 71 h 253"/>
                  <a:gd name="T12" fmla="*/ 70 w 113"/>
                  <a:gd name="T13" fmla="*/ 87 h 253"/>
                  <a:gd name="T14" fmla="*/ 66 w 113"/>
                  <a:gd name="T15" fmla="*/ 102 h 253"/>
                  <a:gd name="T16" fmla="*/ 62 w 113"/>
                  <a:gd name="T17" fmla="*/ 119 h 253"/>
                  <a:gd name="T18" fmla="*/ 60 w 113"/>
                  <a:gd name="T19" fmla="*/ 145 h 253"/>
                  <a:gd name="T20" fmla="*/ 59 w 113"/>
                  <a:gd name="T21" fmla="*/ 171 h 253"/>
                  <a:gd name="T22" fmla="*/ 60 w 113"/>
                  <a:gd name="T23" fmla="*/ 197 h 253"/>
                  <a:gd name="T24" fmla="*/ 64 w 113"/>
                  <a:gd name="T25" fmla="*/ 221 h 253"/>
                  <a:gd name="T26" fmla="*/ 55 w 113"/>
                  <a:gd name="T27" fmla="*/ 223 h 253"/>
                  <a:gd name="T28" fmla="*/ 47 w 113"/>
                  <a:gd name="T29" fmla="*/ 225 h 253"/>
                  <a:gd name="T30" fmla="*/ 38 w 113"/>
                  <a:gd name="T31" fmla="*/ 228 h 253"/>
                  <a:gd name="T32" fmla="*/ 30 w 113"/>
                  <a:gd name="T33" fmla="*/ 231 h 253"/>
                  <a:gd name="T34" fmla="*/ 22 w 113"/>
                  <a:gd name="T35" fmla="*/ 235 h 253"/>
                  <a:gd name="T36" fmla="*/ 14 w 113"/>
                  <a:gd name="T37" fmla="*/ 240 h 253"/>
                  <a:gd name="T38" fmla="*/ 7 w 113"/>
                  <a:gd name="T39" fmla="*/ 246 h 253"/>
                  <a:gd name="T40" fmla="*/ 0 w 113"/>
                  <a:gd name="T41" fmla="*/ 253 h 253"/>
                  <a:gd name="T42" fmla="*/ 5 w 113"/>
                  <a:gd name="T43" fmla="*/ 220 h 253"/>
                  <a:gd name="T44" fmla="*/ 12 w 113"/>
                  <a:gd name="T45" fmla="*/ 185 h 253"/>
                  <a:gd name="T46" fmla="*/ 20 w 113"/>
                  <a:gd name="T47" fmla="*/ 151 h 253"/>
                  <a:gd name="T48" fmla="*/ 32 w 113"/>
                  <a:gd name="T49" fmla="*/ 116 h 253"/>
                  <a:gd name="T50" fmla="*/ 47 w 113"/>
                  <a:gd name="T51" fmla="*/ 84 h 253"/>
                  <a:gd name="T52" fmla="*/ 64 w 113"/>
                  <a:gd name="T53" fmla="*/ 53 h 253"/>
                  <a:gd name="T54" fmla="*/ 86 w 113"/>
                  <a:gd name="T55" fmla="*/ 25 h 253"/>
                  <a:gd name="T56" fmla="*/ 113 w 113"/>
                  <a:gd name="T5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3" h="253">
                    <a:moveTo>
                      <a:pt x="113" y="0"/>
                    </a:moveTo>
                    <a:lnTo>
                      <a:pt x="107" y="15"/>
                    </a:lnTo>
                    <a:lnTo>
                      <a:pt x="100" y="28"/>
                    </a:lnTo>
                    <a:lnTo>
                      <a:pt x="92" y="42"/>
                    </a:lnTo>
                    <a:lnTo>
                      <a:pt x="84" y="57"/>
                    </a:lnTo>
                    <a:lnTo>
                      <a:pt x="77" y="71"/>
                    </a:lnTo>
                    <a:lnTo>
                      <a:pt x="70" y="87"/>
                    </a:lnTo>
                    <a:lnTo>
                      <a:pt x="66" y="102"/>
                    </a:lnTo>
                    <a:lnTo>
                      <a:pt x="62" y="119"/>
                    </a:lnTo>
                    <a:lnTo>
                      <a:pt x="60" y="145"/>
                    </a:lnTo>
                    <a:lnTo>
                      <a:pt x="59" y="171"/>
                    </a:lnTo>
                    <a:lnTo>
                      <a:pt x="60" y="197"/>
                    </a:lnTo>
                    <a:lnTo>
                      <a:pt x="64" y="221"/>
                    </a:lnTo>
                    <a:lnTo>
                      <a:pt x="55" y="223"/>
                    </a:lnTo>
                    <a:lnTo>
                      <a:pt x="47" y="225"/>
                    </a:lnTo>
                    <a:lnTo>
                      <a:pt x="38" y="228"/>
                    </a:lnTo>
                    <a:lnTo>
                      <a:pt x="30" y="231"/>
                    </a:lnTo>
                    <a:lnTo>
                      <a:pt x="22" y="235"/>
                    </a:lnTo>
                    <a:lnTo>
                      <a:pt x="14" y="240"/>
                    </a:lnTo>
                    <a:lnTo>
                      <a:pt x="7" y="246"/>
                    </a:lnTo>
                    <a:lnTo>
                      <a:pt x="0" y="253"/>
                    </a:lnTo>
                    <a:lnTo>
                      <a:pt x="5" y="220"/>
                    </a:lnTo>
                    <a:lnTo>
                      <a:pt x="12" y="185"/>
                    </a:lnTo>
                    <a:lnTo>
                      <a:pt x="20" y="151"/>
                    </a:lnTo>
                    <a:lnTo>
                      <a:pt x="32" y="116"/>
                    </a:lnTo>
                    <a:lnTo>
                      <a:pt x="47" y="84"/>
                    </a:lnTo>
                    <a:lnTo>
                      <a:pt x="64" y="53"/>
                    </a:lnTo>
                    <a:lnTo>
                      <a:pt x="86" y="25"/>
                    </a:lnTo>
                    <a:lnTo>
                      <a:pt x="113" y="0"/>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5" name="Freeform 171"/>
              <p:cNvSpPr>
                <a:spLocks/>
              </p:cNvSpPr>
              <p:nvPr/>
            </p:nvSpPr>
            <p:spPr bwMode="auto">
              <a:xfrm>
                <a:off x="4024" y="2114"/>
                <a:ext cx="186" cy="363"/>
              </a:xfrm>
              <a:custGeom>
                <a:avLst/>
                <a:gdLst>
                  <a:gd name="T0" fmla="*/ 292 w 371"/>
                  <a:gd name="T1" fmla="*/ 187 h 724"/>
                  <a:gd name="T2" fmla="*/ 315 w 371"/>
                  <a:gd name="T3" fmla="*/ 169 h 724"/>
                  <a:gd name="T4" fmla="*/ 341 w 371"/>
                  <a:gd name="T5" fmla="*/ 154 h 724"/>
                  <a:gd name="T6" fmla="*/ 365 w 371"/>
                  <a:gd name="T7" fmla="*/ 164 h 724"/>
                  <a:gd name="T8" fmla="*/ 367 w 371"/>
                  <a:gd name="T9" fmla="*/ 201 h 724"/>
                  <a:gd name="T10" fmla="*/ 358 w 371"/>
                  <a:gd name="T11" fmla="*/ 272 h 724"/>
                  <a:gd name="T12" fmla="*/ 353 w 371"/>
                  <a:gd name="T13" fmla="*/ 399 h 724"/>
                  <a:gd name="T14" fmla="*/ 339 w 371"/>
                  <a:gd name="T15" fmla="*/ 399 h 724"/>
                  <a:gd name="T16" fmla="*/ 323 w 371"/>
                  <a:gd name="T17" fmla="*/ 388 h 724"/>
                  <a:gd name="T18" fmla="*/ 306 w 371"/>
                  <a:gd name="T19" fmla="*/ 379 h 724"/>
                  <a:gd name="T20" fmla="*/ 288 w 371"/>
                  <a:gd name="T21" fmla="*/ 375 h 724"/>
                  <a:gd name="T22" fmla="*/ 271 w 371"/>
                  <a:gd name="T23" fmla="*/ 384 h 724"/>
                  <a:gd name="T24" fmla="*/ 247 w 371"/>
                  <a:gd name="T25" fmla="*/ 411 h 724"/>
                  <a:gd name="T26" fmla="*/ 212 w 371"/>
                  <a:gd name="T27" fmla="*/ 442 h 724"/>
                  <a:gd name="T28" fmla="*/ 175 w 371"/>
                  <a:gd name="T29" fmla="*/ 466 h 724"/>
                  <a:gd name="T30" fmla="*/ 181 w 371"/>
                  <a:gd name="T31" fmla="*/ 341 h 724"/>
                  <a:gd name="T32" fmla="*/ 164 w 371"/>
                  <a:gd name="T33" fmla="*/ 338 h 724"/>
                  <a:gd name="T34" fmla="*/ 157 w 371"/>
                  <a:gd name="T35" fmla="*/ 406 h 724"/>
                  <a:gd name="T36" fmla="*/ 151 w 371"/>
                  <a:gd name="T37" fmla="*/ 477 h 724"/>
                  <a:gd name="T38" fmla="*/ 99 w 371"/>
                  <a:gd name="T39" fmla="*/ 511 h 724"/>
                  <a:gd name="T40" fmla="*/ 54 w 371"/>
                  <a:gd name="T41" fmla="*/ 554 h 724"/>
                  <a:gd name="T42" fmla="*/ 65 w 371"/>
                  <a:gd name="T43" fmla="*/ 570 h 724"/>
                  <a:gd name="T44" fmla="*/ 128 w 371"/>
                  <a:gd name="T45" fmla="*/ 516 h 724"/>
                  <a:gd name="T46" fmla="*/ 201 w 371"/>
                  <a:gd name="T47" fmla="*/ 476 h 724"/>
                  <a:gd name="T48" fmla="*/ 248 w 371"/>
                  <a:gd name="T49" fmla="*/ 481 h 724"/>
                  <a:gd name="T50" fmla="*/ 280 w 371"/>
                  <a:gd name="T51" fmla="*/ 514 h 724"/>
                  <a:gd name="T52" fmla="*/ 309 w 371"/>
                  <a:gd name="T53" fmla="*/ 548 h 724"/>
                  <a:gd name="T54" fmla="*/ 285 w 371"/>
                  <a:gd name="T55" fmla="*/ 587 h 724"/>
                  <a:gd name="T56" fmla="*/ 244 w 371"/>
                  <a:gd name="T57" fmla="*/ 631 h 724"/>
                  <a:gd name="T58" fmla="*/ 200 w 371"/>
                  <a:gd name="T59" fmla="*/ 669 h 724"/>
                  <a:gd name="T60" fmla="*/ 149 w 371"/>
                  <a:gd name="T61" fmla="*/ 700 h 724"/>
                  <a:gd name="T62" fmla="*/ 96 w 371"/>
                  <a:gd name="T63" fmla="*/ 720 h 724"/>
                  <a:gd name="T64" fmla="*/ 35 w 371"/>
                  <a:gd name="T65" fmla="*/ 681 h 724"/>
                  <a:gd name="T66" fmla="*/ 1 w 371"/>
                  <a:gd name="T67" fmla="*/ 530 h 724"/>
                  <a:gd name="T68" fmla="*/ 8 w 371"/>
                  <a:gd name="T69" fmla="*/ 371 h 724"/>
                  <a:gd name="T70" fmla="*/ 27 w 371"/>
                  <a:gd name="T71" fmla="*/ 270 h 724"/>
                  <a:gd name="T72" fmla="*/ 28 w 371"/>
                  <a:gd name="T73" fmla="*/ 189 h 724"/>
                  <a:gd name="T74" fmla="*/ 59 w 371"/>
                  <a:gd name="T75" fmla="*/ 119 h 724"/>
                  <a:gd name="T76" fmla="*/ 100 w 371"/>
                  <a:gd name="T77" fmla="*/ 81 h 724"/>
                  <a:gd name="T78" fmla="*/ 149 w 371"/>
                  <a:gd name="T79" fmla="*/ 60 h 724"/>
                  <a:gd name="T80" fmla="*/ 201 w 371"/>
                  <a:gd name="T81" fmla="*/ 47 h 724"/>
                  <a:gd name="T82" fmla="*/ 253 w 371"/>
                  <a:gd name="T83" fmla="*/ 33 h 724"/>
                  <a:gd name="T84" fmla="*/ 301 w 371"/>
                  <a:gd name="T85" fmla="*/ 10 h 724"/>
                  <a:gd name="T86" fmla="*/ 299 w 371"/>
                  <a:gd name="T87" fmla="*/ 48 h 724"/>
                  <a:gd name="T88" fmla="*/ 277 w 371"/>
                  <a:gd name="T89" fmla="*/ 122 h 724"/>
                  <a:gd name="T90" fmla="*/ 279 w 371"/>
                  <a:gd name="T91" fmla="*/ 201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1" h="724">
                    <a:moveTo>
                      <a:pt x="279" y="201"/>
                    </a:moveTo>
                    <a:lnTo>
                      <a:pt x="285" y="194"/>
                    </a:lnTo>
                    <a:lnTo>
                      <a:pt x="292" y="187"/>
                    </a:lnTo>
                    <a:lnTo>
                      <a:pt x="300" y="182"/>
                    </a:lnTo>
                    <a:lnTo>
                      <a:pt x="307" y="175"/>
                    </a:lnTo>
                    <a:lnTo>
                      <a:pt x="315" y="169"/>
                    </a:lnTo>
                    <a:lnTo>
                      <a:pt x="324" y="163"/>
                    </a:lnTo>
                    <a:lnTo>
                      <a:pt x="332" y="157"/>
                    </a:lnTo>
                    <a:lnTo>
                      <a:pt x="341" y="154"/>
                    </a:lnTo>
                    <a:lnTo>
                      <a:pt x="352" y="149"/>
                    </a:lnTo>
                    <a:lnTo>
                      <a:pt x="360" y="154"/>
                    </a:lnTo>
                    <a:lnTo>
                      <a:pt x="365" y="164"/>
                    </a:lnTo>
                    <a:lnTo>
                      <a:pt x="371" y="175"/>
                    </a:lnTo>
                    <a:lnTo>
                      <a:pt x="370" y="189"/>
                    </a:lnTo>
                    <a:lnTo>
                      <a:pt x="367" y="201"/>
                    </a:lnTo>
                    <a:lnTo>
                      <a:pt x="363" y="215"/>
                    </a:lnTo>
                    <a:lnTo>
                      <a:pt x="361" y="230"/>
                    </a:lnTo>
                    <a:lnTo>
                      <a:pt x="358" y="272"/>
                    </a:lnTo>
                    <a:lnTo>
                      <a:pt x="354" y="313"/>
                    </a:lnTo>
                    <a:lnTo>
                      <a:pt x="350" y="356"/>
                    </a:lnTo>
                    <a:lnTo>
                      <a:pt x="353" y="399"/>
                    </a:lnTo>
                    <a:lnTo>
                      <a:pt x="348" y="402"/>
                    </a:lnTo>
                    <a:lnTo>
                      <a:pt x="344" y="402"/>
                    </a:lnTo>
                    <a:lnTo>
                      <a:pt x="339" y="399"/>
                    </a:lnTo>
                    <a:lnTo>
                      <a:pt x="333" y="396"/>
                    </a:lnTo>
                    <a:lnTo>
                      <a:pt x="329" y="393"/>
                    </a:lnTo>
                    <a:lnTo>
                      <a:pt x="323" y="388"/>
                    </a:lnTo>
                    <a:lnTo>
                      <a:pt x="318" y="384"/>
                    </a:lnTo>
                    <a:lnTo>
                      <a:pt x="312" y="382"/>
                    </a:lnTo>
                    <a:lnTo>
                      <a:pt x="306" y="379"/>
                    </a:lnTo>
                    <a:lnTo>
                      <a:pt x="300" y="375"/>
                    </a:lnTo>
                    <a:lnTo>
                      <a:pt x="294" y="375"/>
                    </a:lnTo>
                    <a:lnTo>
                      <a:pt x="288" y="375"/>
                    </a:lnTo>
                    <a:lnTo>
                      <a:pt x="282" y="378"/>
                    </a:lnTo>
                    <a:lnTo>
                      <a:pt x="277" y="380"/>
                    </a:lnTo>
                    <a:lnTo>
                      <a:pt x="271" y="384"/>
                    </a:lnTo>
                    <a:lnTo>
                      <a:pt x="266" y="390"/>
                    </a:lnTo>
                    <a:lnTo>
                      <a:pt x="257" y="401"/>
                    </a:lnTo>
                    <a:lnTo>
                      <a:pt x="247" y="411"/>
                    </a:lnTo>
                    <a:lnTo>
                      <a:pt x="235" y="423"/>
                    </a:lnTo>
                    <a:lnTo>
                      <a:pt x="225" y="433"/>
                    </a:lnTo>
                    <a:lnTo>
                      <a:pt x="212" y="442"/>
                    </a:lnTo>
                    <a:lnTo>
                      <a:pt x="201" y="451"/>
                    </a:lnTo>
                    <a:lnTo>
                      <a:pt x="188" y="459"/>
                    </a:lnTo>
                    <a:lnTo>
                      <a:pt x="175" y="466"/>
                    </a:lnTo>
                    <a:lnTo>
                      <a:pt x="179" y="426"/>
                    </a:lnTo>
                    <a:lnTo>
                      <a:pt x="180" y="383"/>
                    </a:lnTo>
                    <a:lnTo>
                      <a:pt x="181" y="341"/>
                    </a:lnTo>
                    <a:lnTo>
                      <a:pt x="185" y="299"/>
                    </a:lnTo>
                    <a:lnTo>
                      <a:pt x="172" y="318"/>
                    </a:lnTo>
                    <a:lnTo>
                      <a:pt x="164" y="338"/>
                    </a:lnTo>
                    <a:lnTo>
                      <a:pt x="159" y="360"/>
                    </a:lnTo>
                    <a:lnTo>
                      <a:pt x="157" y="383"/>
                    </a:lnTo>
                    <a:lnTo>
                      <a:pt x="157" y="406"/>
                    </a:lnTo>
                    <a:lnTo>
                      <a:pt x="156" y="431"/>
                    </a:lnTo>
                    <a:lnTo>
                      <a:pt x="155" y="454"/>
                    </a:lnTo>
                    <a:lnTo>
                      <a:pt x="151" y="477"/>
                    </a:lnTo>
                    <a:lnTo>
                      <a:pt x="135" y="488"/>
                    </a:lnTo>
                    <a:lnTo>
                      <a:pt x="118" y="500"/>
                    </a:lnTo>
                    <a:lnTo>
                      <a:pt x="99" y="511"/>
                    </a:lnTo>
                    <a:lnTo>
                      <a:pt x="81" y="524"/>
                    </a:lnTo>
                    <a:lnTo>
                      <a:pt x="66" y="538"/>
                    </a:lnTo>
                    <a:lnTo>
                      <a:pt x="54" y="554"/>
                    </a:lnTo>
                    <a:lnTo>
                      <a:pt x="49" y="572"/>
                    </a:lnTo>
                    <a:lnTo>
                      <a:pt x="49" y="594"/>
                    </a:lnTo>
                    <a:lnTo>
                      <a:pt x="65" y="570"/>
                    </a:lnTo>
                    <a:lnTo>
                      <a:pt x="83" y="550"/>
                    </a:lnTo>
                    <a:lnTo>
                      <a:pt x="105" y="532"/>
                    </a:lnTo>
                    <a:lnTo>
                      <a:pt x="128" y="516"/>
                    </a:lnTo>
                    <a:lnTo>
                      <a:pt x="151" y="502"/>
                    </a:lnTo>
                    <a:lnTo>
                      <a:pt x="176" y="488"/>
                    </a:lnTo>
                    <a:lnTo>
                      <a:pt x="201" y="476"/>
                    </a:lnTo>
                    <a:lnTo>
                      <a:pt x="224" y="463"/>
                    </a:lnTo>
                    <a:lnTo>
                      <a:pt x="235" y="472"/>
                    </a:lnTo>
                    <a:lnTo>
                      <a:pt x="248" y="481"/>
                    </a:lnTo>
                    <a:lnTo>
                      <a:pt x="258" y="492"/>
                    </a:lnTo>
                    <a:lnTo>
                      <a:pt x="270" y="502"/>
                    </a:lnTo>
                    <a:lnTo>
                      <a:pt x="280" y="514"/>
                    </a:lnTo>
                    <a:lnTo>
                      <a:pt x="291" y="525"/>
                    </a:lnTo>
                    <a:lnTo>
                      <a:pt x="300" y="537"/>
                    </a:lnTo>
                    <a:lnTo>
                      <a:pt x="309" y="548"/>
                    </a:lnTo>
                    <a:lnTo>
                      <a:pt x="309" y="556"/>
                    </a:lnTo>
                    <a:lnTo>
                      <a:pt x="297" y="571"/>
                    </a:lnTo>
                    <a:lnTo>
                      <a:pt x="285" y="587"/>
                    </a:lnTo>
                    <a:lnTo>
                      <a:pt x="272" y="602"/>
                    </a:lnTo>
                    <a:lnTo>
                      <a:pt x="258" y="617"/>
                    </a:lnTo>
                    <a:lnTo>
                      <a:pt x="244" y="631"/>
                    </a:lnTo>
                    <a:lnTo>
                      <a:pt x="229" y="645"/>
                    </a:lnTo>
                    <a:lnTo>
                      <a:pt x="215" y="658"/>
                    </a:lnTo>
                    <a:lnTo>
                      <a:pt x="200" y="669"/>
                    </a:lnTo>
                    <a:lnTo>
                      <a:pt x="183" y="681"/>
                    </a:lnTo>
                    <a:lnTo>
                      <a:pt x="166" y="691"/>
                    </a:lnTo>
                    <a:lnTo>
                      <a:pt x="149" y="700"/>
                    </a:lnTo>
                    <a:lnTo>
                      <a:pt x="132" y="708"/>
                    </a:lnTo>
                    <a:lnTo>
                      <a:pt x="114" y="714"/>
                    </a:lnTo>
                    <a:lnTo>
                      <a:pt x="96" y="720"/>
                    </a:lnTo>
                    <a:lnTo>
                      <a:pt x="77" y="722"/>
                    </a:lnTo>
                    <a:lnTo>
                      <a:pt x="58" y="724"/>
                    </a:lnTo>
                    <a:lnTo>
                      <a:pt x="35" y="681"/>
                    </a:lnTo>
                    <a:lnTo>
                      <a:pt x="18" y="632"/>
                    </a:lnTo>
                    <a:lnTo>
                      <a:pt x="7" y="582"/>
                    </a:lnTo>
                    <a:lnTo>
                      <a:pt x="1" y="530"/>
                    </a:lnTo>
                    <a:lnTo>
                      <a:pt x="0" y="477"/>
                    </a:lnTo>
                    <a:lnTo>
                      <a:pt x="3" y="424"/>
                    </a:lnTo>
                    <a:lnTo>
                      <a:pt x="8" y="371"/>
                    </a:lnTo>
                    <a:lnTo>
                      <a:pt x="18" y="320"/>
                    </a:lnTo>
                    <a:lnTo>
                      <a:pt x="24" y="296"/>
                    </a:lnTo>
                    <a:lnTo>
                      <a:pt x="27" y="270"/>
                    </a:lnTo>
                    <a:lnTo>
                      <a:pt x="27" y="243"/>
                    </a:lnTo>
                    <a:lnTo>
                      <a:pt x="27" y="216"/>
                    </a:lnTo>
                    <a:lnTo>
                      <a:pt x="28" y="189"/>
                    </a:lnTo>
                    <a:lnTo>
                      <a:pt x="33" y="163"/>
                    </a:lnTo>
                    <a:lnTo>
                      <a:pt x="43" y="140"/>
                    </a:lnTo>
                    <a:lnTo>
                      <a:pt x="59" y="119"/>
                    </a:lnTo>
                    <a:lnTo>
                      <a:pt x="72" y="104"/>
                    </a:lnTo>
                    <a:lnTo>
                      <a:pt x="86" y="92"/>
                    </a:lnTo>
                    <a:lnTo>
                      <a:pt x="100" y="81"/>
                    </a:lnTo>
                    <a:lnTo>
                      <a:pt x="117" y="72"/>
                    </a:lnTo>
                    <a:lnTo>
                      <a:pt x="133" y="65"/>
                    </a:lnTo>
                    <a:lnTo>
                      <a:pt x="149" y="60"/>
                    </a:lnTo>
                    <a:lnTo>
                      <a:pt x="166" y="55"/>
                    </a:lnTo>
                    <a:lnTo>
                      <a:pt x="183" y="50"/>
                    </a:lnTo>
                    <a:lnTo>
                      <a:pt x="201" y="47"/>
                    </a:lnTo>
                    <a:lnTo>
                      <a:pt x="218" y="42"/>
                    </a:lnTo>
                    <a:lnTo>
                      <a:pt x="236" y="38"/>
                    </a:lnTo>
                    <a:lnTo>
                      <a:pt x="253" y="33"/>
                    </a:lnTo>
                    <a:lnTo>
                      <a:pt x="270" y="27"/>
                    </a:lnTo>
                    <a:lnTo>
                      <a:pt x="286" y="19"/>
                    </a:lnTo>
                    <a:lnTo>
                      <a:pt x="301" y="10"/>
                    </a:lnTo>
                    <a:lnTo>
                      <a:pt x="316" y="0"/>
                    </a:lnTo>
                    <a:lnTo>
                      <a:pt x="308" y="24"/>
                    </a:lnTo>
                    <a:lnTo>
                      <a:pt x="299" y="48"/>
                    </a:lnTo>
                    <a:lnTo>
                      <a:pt x="291" y="72"/>
                    </a:lnTo>
                    <a:lnTo>
                      <a:pt x="282" y="96"/>
                    </a:lnTo>
                    <a:lnTo>
                      <a:pt x="277" y="122"/>
                    </a:lnTo>
                    <a:lnTo>
                      <a:pt x="274" y="148"/>
                    </a:lnTo>
                    <a:lnTo>
                      <a:pt x="274" y="175"/>
                    </a:lnTo>
                    <a:lnTo>
                      <a:pt x="279" y="201"/>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6" name="Freeform 172"/>
              <p:cNvSpPr>
                <a:spLocks/>
              </p:cNvSpPr>
              <p:nvPr/>
            </p:nvSpPr>
            <p:spPr bwMode="auto">
              <a:xfrm>
                <a:off x="4313" y="2119"/>
                <a:ext cx="21" cy="73"/>
              </a:xfrm>
              <a:custGeom>
                <a:avLst/>
                <a:gdLst>
                  <a:gd name="T0" fmla="*/ 15 w 42"/>
                  <a:gd name="T1" fmla="*/ 0 h 144"/>
                  <a:gd name="T2" fmla="*/ 21 w 42"/>
                  <a:gd name="T3" fmla="*/ 30 h 144"/>
                  <a:gd name="T4" fmla="*/ 29 w 42"/>
                  <a:gd name="T5" fmla="*/ 59 h 144"/>
                  <a:gd name="T6" fmla="*/ 35 w 42"/>
                  <a:gd name="T7" fmla="*/ 89 h 144"/>
                  <a:gd name="T8" fmla="*/ 34 w 42"/>
                  <a:gd name="T9" fmla="*/ 120 h 144"/>
                  <a:gd name="T10" fmla="*/ 37 w 42"/>
                  <a:gd name="T11" fmla="*/ 126 h 144"/>
                  <a:gd name="T12" fmla="*/ 41 w 42"/>
                  <a:gd name="T13" fmla="*/ 131 h 144"/>
                  <a:gd name="T14" fmla="*/ 42 w 42"/>
                  <a:gd name="T15" fmla="*/ 138 h 144"/>
                  <a:gd name="T16" fmla="*/ 40 w 42"/>
                  <a:gd name="T17" fmla="*/ 144 h 144"/>
                  <a:gd name="T18" fmla="*/ 33 w 42"/>
                  <a:gd name="T19" fmla="*/ 141 h 144"/>
                  <a:gd name="T20" fmla="*/ 26 w 42"/>
                  <a:gd name="T21" fmla="*/ 137 h 144"/>
                  <a:gd name="T22" fmla="*/ 19 w 42"/>
                  <a:gd name="T23" fmla="*/ 134 h 144"/>
                  <a:gd name="T24" fmla="*/ 12 w 42"/>
                  <a:gd name="T25" fmla="*/ 130 h 144"/>
                  <a:gd name="T26" fmla="*/ 6 w 42"/>
                  <a:gd name="T27" fmla="*/ 127 h 144"/>
                  <a:gd name="T28" fmla="*/ 3 w 42"/>
                  <a:gd name="T29" fmla="*/ 121 h 144"/>
                  <a:gd name="T30" fmla="*/ 0 w 42"/>
                  <a:gd name="T31" fmla="*/ 115 h 144"/>
                  <a:gd name="T32" fmla="*/ 2 w 42"/>
                  <a:gd name="T33" fmla="*/ 106 h 144"/>
                  <a:gd name="T34" fmla="*/ 0 w 42"/>
                  <a:gd name="T35" fmla="*/ 77 h 144"/>
                  <a:gd name="T36" fmla="*/ 4 w 42"/>
                  <a:gd name="T37" fmla="*/ 51 h 144"/>
                  <a:gd name="T38" fmla="*/ 9 w 42"/>
                  <a:gd name="T39" fmla="*/ 25 h 144"/>
                  <a:gd name="T40" fmla="*/ 12 w 42"/>
                  <a:gd name="T41" fmla="*/ 0 h 144"/>
                  <a:gd name="T42" fmla="*/ 15 w 42"/>
                  <a:gd name="T4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44">
                    <a:moveTo>
                      <a:pt x="15" y="0"/>
                    </a:moveTo>
                    <a:lnTo>
                      <a:pt x="21" y="30"/>
                    </a:lnTo>
                    <a:lnTo>
                      <a:pt x="29" y="59"/>
                    </a:lnTo>
                    <a:lnTo>
                      <a:pt x="35" y="89"/>
                    </a:lnTo>
                    <a:lnTo>
                      <a:pt x="34" y="120"/>
                    </a:lnTo>
                    <a:lnTo>
                      <a:pt x="37" y="126"/>
                    </a:lnTo>
                    <a:lnTo>
                      <a:pt x="41" y="131"/>
                    </a:lnTo>
                    <a:lnTo>
                      <a:pt x="42" y="138"/>
                    </a:lnTo>
                    <a:lnTo>
                      <a:pt x="40" y="144"/>
                    </a:lnTo>
                    <a:lnTo>
                      <a:pt x="33" y="141"/>
                    </a:lnTo>
                    <a:lnTo>
                      <a:pt x="26" y="137"/>
                    </a:lnTo>
                    <a:lnTo>
                      <a:pt x="19" y="134"/>
                    </a:lnTo>
                    <a:lnTo>
                      <a:pt x="12" y="130"/>
                    </a:lnTo>
                    <a:lnTo>
                      <a:pt x="6" y="127"/>
                    </a:lnTo>
                    <a:lnTo>
                      <a:pt x="3" y="121"/>
                    </a:lnTo>
                    <a:lnTo>
                      <a:pt x="0" y="115"/>
                    </a:lnTo>
                    <a:lnTo>
                      <a:pt x="2" y="106"/>
                    </a:lnTo>
                    <a:lnTo>
                      <a:pt x="0" y="77"/>
                    </a:lnTo>
                    <a:lnTo>
                      <a:pt x="4" y="51"/>
                    </a:lnTo>
                    <a:lnTo>
                      <a:pt x="9" y="25"/>
                    </a:lnTo>
                    <a:lnTo>
                      <a:pt x="12" y="0"/>
                    </a:lnTo>
                    <a:lnTo>
                      <a:pt x="15" y="0"/>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7" name="Freeform 173"/>
              <p:cNvSpPr>
                <a:spLocks/>
              </p:cNvSpPr>
              <p:nvPr/>
            </p:nvSpPr>
            <p:spPr bwMode="auto">
              <a:xfrm>
                <a:off x="4233" y="2158"/>
                <a:ext cx="205" cy="348"/>
              </a:xfrm>
              <a:custGeom>
                <a:avLst/>
                <a:gdLst>
                  <a:gd name="T0" fmla="*/ 391 w 410"/>
                  <a:gd name="T1" fmla="*/ 173 h 696"/>
                  <a:gd name="T2" fmla="*/ 400 w 410"/>
                  <a:gd name="T3" fmla="*/ 251 h 696"/>
                  <a:gd name="T4" fmla="*/ 401 w 410"/>
                  <a:gd name="T5" fmla="*/ 336 h 696"/>
                  <a:gd name="T6" fmla="*/ 405 w 410"/>
                  <a:gd name="T7" fmla="*/ 418 h 696"/>
                  <a:gd name="T8" fmla="*/ 409 w 410"/>
                  <a:gd name="T9" fmla="*/ 481 h 696"/>
                  <a:gd name="T10" fmla="*/ 403 w 410"/>
                  <a:gd name="T11" fmla="*/ 526 h 696"/>
                  <a:gd name="T12" fmla="*/ 393 w 410"/>
                  <a:gd name="T13" fmla="*/ 569 h 696"/>
                  <a:gd name="T14" fmla="*/ 381 w 410"/>
                  <a:gd name="T15" fmla="*/ 613 h 696"/>
                  <a:gd name="T16" fmla="*/ 360 w 410"/>
                  <a:gd name="T17" fmla="*/ 645 h 696"/>
                  <a:gd name="T18" fmla="*/ 326 w 410"/>
                  <a:gd name="T19" fmla="*/ 662 h 696"/>
                  <a:gd name="T20" fmla="*/ 290 w 410"/>
                  <a:gd name="T21" fmla="*/ 674 h 696"/>
                  <a:gd name="T22" fmla="*/ 254 w 410"/>
                  <a:gd name="T23" fmla="*/ 681 h 696"/>
                  <a:gd name="T24" fmla="*/ 216 w 410"/>
                  <a:gd name="T25" fmla="*/ 686 h 696"/>
                  <a:gd name="T26" fmla="*/ 176 w 410"/>
                  <a:gd name="T27" fmla="*/ 689 h 696"/>
                  <a:gd name="T28" fmla="*/ 137 w 410"/>
                  <a:gd name="T29" fmla="*/ 692 h 696"/>
                  <a:gd name="T30" fmla="*/ 98 w 410"/>
                  <a:gd name="T31" fmla="*/ 694 h 696"/>
                  <a:gd name="T32" fmla="*/ 69 w 410"/>
                  <a:gd name="T33" fmla="*/ 679 h 696"/>
                  <a:gd name="T34" fmla="*/ 54 w 410"/>
                  <a:gd name="T35" fmla="*/ 642 h 696"/>
                  <a:gd name="T36" fmla="*/ 38 w 410"/>
                  <a:gd name="T37" fmla="*/ 605 h 696"/>
                  <a:gd name="T38" fmla="*/ 15 w 410"/>
                  <a:gd name="T39" fmla="*/ 571 h 696"/>
                  <a:gd name="T40" fmla="*/ 11 w 410"/>
                  <a:gd name="T41" fmla="*/ 553 h 696"/>
                  <a:gd name="T42" fmla="*/ 32 w 410"/>
                  <a:gd name="T43" fmla="*/ 546 h 696"/>
                  <a:gd name="T44" fmla="*/ 53 w 410"/>
                  <a:gd name="T45" fmla="*/ 538 h 696"/>
                  <a:gd name="T46" fmla="*/ 76 w 410"/>
                  <a:gd name="T47" fmla="*/ 535 h 696"/>
                  <a:gd name="T48" fmla="*/ 99 w 410"/>
                  <a:gd name="T49" fmla="*/ 544 h 696"/>
                  <a:gd name="T50" fmla="*/ 122 w 410"/>
                  <a:gd name="T51" fmla="*/ 559 h 696"/>
                  <a:gd name="T52" fmla="*/ 147 w 410"/>
                  <a:gd name="T53" fmla="*/ 573 h 696"/>
                  <a:gd name="T54" fmla="*/ 170 w 410"/>
                  <a:gd name="T55" fmla="*/ 586 h 696"/>
                  <a:gd name="T56" fmla="*/ 195 w 410"/>
                  <a:gd name="T57" fmla="*/ 597 h 696"/>
                  <a:gd name="T58" fmla="*/ 220 w 410"/>
                  <a:gd name="T59" fmla="*/ 606 h 696"/>
                  <a:gd name="T60" fmla="*/ 247 w 410"/>
                  <a:gd name="T61" fmla="*/ 612 h 696"/>
                  <a:gd name="T62" fmla="*/ 274 w 410"/>
                  <a:gd name="T63" fmla="*/ 613 h 696"/>
                  <a:gd name="T64" fmla="*/ 310 w 410"/>
                  <a:gd name="T65" fmla="*/ 602 h 696"/>
                  <a:gd name="T66" fmla="*/ 339 w 410"/>
                  <a:gd name="T67" fmla="*/ 572 h 696"/>
                  <a:gd name="T68" fmla="*/ 358 w 410"/>
                  <a:gd name="T69" fmla="*/ 535 h 696"/>
                  <a:gd name="T70" fmla="*/ 376 w 410"/>
                  <a:gd name="T71" fmla="*/ 496 h 696"/>
                  <a:gd name="T72" fmla="*/ 394 w 410"/>
                  <a:gd name="T73" fmla="*/ 444 h 696"/>
                  <a:gd name="T74" fmla="*/ 401 w 410"/>
                  <a:gd name="T75" fmla="*/ 370 h 696"/>
                  <a:gd name="T76" fmla="*/ 380 w 410"/>
                  <a:gd name="T77" fmla="*/ 341 h 696"/>
                  <a:gd name="T78" fmla="*/ 379 w 410"/>
                  <a:gd name="T79" fmla="*/ 302 h 696"/>
                  <a:gd name="T80" fmla="*/ 368 w 410"/>
                  <a:gd name="T81" fmla="*/ 265 h 696"/>
                  <a:gd name="T82" fmla="*/ 348 w 410"/>
                  <a:gd name="T83" fmla="*/ 234 h 696"/>
                  <a:gd name="T84" fmla="*/ 319 w 410"/>
                  <a:gd name="T85" fmla="*/ 208 h 696"/>
                  <a:gd name="T86" fmla="*/ 265 w 410"/>
                  <a:gd name="T87" fmla="*/ 178 h 696"/>
                  <a:gd name="T88" fmla="*/ 235 w 410"/>
                  <a:gd name="T89" fmla="*/ 151 h 696"/>
                  <a:gd name="T90" fmla="*/ 205 w 410"/>
                  <a:gd name="T91" fmla="*/ 126 h 696"/>
                  <a:gd name="T92" fmla="*/ 182 w 410"/>
                  <a:gd name="T93" fmla="*/ 96 h 696"/>
                  <a:gd name="T94" fmla="*/ 182 w 410"/>
                  <a:gd name="T95" fmla="*/ 77 h 696"/>
                  <a:gd name="T96" fmla="*/ 195 w 410"/>
                  <a:gd name="T97" fmla="*/ 85 h 696"/>
                  <a:gd name="T98" fmla="*/ 208 w 410"/>
                  <a:gd name="T99" fmla="*/ 98 h 696"/>
                  <a:gd name="T100" fmla="*/ 223 w 410"/>
                  <a:gd name="T101" fmla="*/ 110 h 696"/>
                  <a:gd name="T102" fmla="*/ 227 w 410"/>
                  <a:gd name="T103" fmla="*/ 85 h 696"/>
                  <a:gd name="T104" fmla="*/ 212 w 410"/>
                  <a:gd name="T105" fmla="*/ 30 h 696"/>
                  <a:gd name="T106" fmla="*/ 235 w 410"/>
                  <a:gd name="T107" fmla="*/ 17 h 696"/>
                  <a:gd name="T108" fmla="*/ 285 w 410"/>
                  <a:gd name="T109" fmla="*/ 42 h 696"/>
                  <a:gd name="T110" fmla="*/ 334 w 410"/>
                  <a:gd name="T111" fmla="*/ 67 h 696"/>
                  <a:gd name="T112" fmla="*/ 371 w 410"/>
                  <a:gd name="T113" fmla="*/ 107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696">
                    <a:moveTo>
                      <a:pt x="379" y="136"/>
                    </a:moveTo>
                    <a:lnTo>
                      <a:pt x="391" y="173"/>
                    </a:lnTo>
                    <a:lnTo>
                      <a:pt x="396" y="211"/>
                    </a:lnTo>
                    <a:lnTo>
                      <a:pt x="400" y="251"/>
                    </a:lnTo>
                    <a:lnTo>
                      <a:pt x="401" y="293"/>
                    </a:lnTo>
                    <a:lnTo>
                      <a:pt x="401" y="336"/>
                    </a:lnTo>
                    <a:lnTo>
                      <a:pt x="401" y="377"/>
                    </a:lnTo>
                    <a:lnTo>
                      <a:pt x="405" y="418"/>
                    </a:lnTo>
                    <a:lnTo>
                      <a:pt x="410" y="458"/>
                    </a:lnTo>
                    <a:lnTo>
                      <a:pt x="409" y="481"/>
                    </a:lnTo>
                    <a:lnTo>
                      <a:pt x="407" y="504"/>
                    </a:lnTo>
                    <a:lnTo>
                      <a:pt x="403" y="526"/>
                    </a:lnTo>
                    <a:lnTo>
                      <a:pt x="399" y="548"/>
                    </a:lnTo>
                    <a:lnTo>
                      <a:pt x="393" y="569"/>
                    </a:lnTo>
                    <a:lnTo>
                      <a:pt x="387" y="591"/>
                    </a:lnTo>
                    <a:lnTo>
                      <a:pt x="381" y="613"/>
                    </a:lnTo>
                    <a:lnTo>
                      <a:pt x="375" y="634"/>
                    </a:lnTo>
                    <a:lnTo>
                      <a:pt x="360" y="645"/>
                    </a:lnTo>
                    <a:lnTo>
                      <a:pt x="343" y="655"/>
                    </a:lnTo>
                    <a:lnTo>
                      <a:pt x="326" y="662"/>
                    </a:lnTo>
                    <a:lnTo>
                      <a:pt x="309" y="669"/>
                    </a:lnTo>
                    <a:lnTo>
                      <a:pt x="290" y="674"/>
                    </a:lnTo>
                    <a:lnTo>
                      <a:pt x="272" y="678"/>
                    </a:lnTo>
                    <a:lnTo>
                      <a:pt x="254" y="681"/>
                    </a:lnTo>
                    <a:lnTo>
                      <a:pt x="235" y="684"/>
                    </a:lnTo>
                    <a:lnTo>
                      <a:pt x="216" y="686"/>
                    </a:lnTo>
                    <a:lnTo>
                      <a:pt x="196" y="688"/>
                    </a:lnTo>
                    <a:lnTo>
                      <a:pt x="176" y="689"/>
                    </a:lnTo>
                    <a:lnTo>
                      <a:pt x="157" y="690"/>
                    </a:lnTo>
                    <a:lnTo>
                      <a:pt x="137" y="692"/>
                    </a:lnTo>
                    <a:lnTo>
                      <a:pt x="118" y="693"/>
                    </a:lnTo>
                    <a:lnTo>
                      <a:pt x="98" y="694"/>
                    </a:lnTo>
                    <a:lnTo>
                      <a:pt x="79" y="696"/>
                    </a:lnTo>
                    <a:lnTo>
                      <a:pt x="69" y="679"/>
                    </a:lnTo>
                    <a:lnTo>
                      <a:pt x="62" y="660"/>
                    </a:lnTo>
                    <a:lnTo>
                      <a:pt x="54" y="642"/>
                    </a:lnTo>
                    <a:lnTo>
                      <a:pt x="46" y="624"/>
                    </a:lnTo>
                    <a:lnTo>
                      <a:pt x="38" y="605"/>
                    </a:lnTo>
                    <a:lnTo>
                      <a:pt x="28" y="588"/>
                    </a:lnTo>
                    <a:lnTo>
                      <a:pt x="15" y="571"/>
                    </a:lnTo>
                    <a:lnTo>
                      <a:pt x="0" y="556"/>
                    </a:lnTo>
                    <a:lnTo>
                      <a:pt x="11" y="553"/>
                    </a:lnTo>
                    <a:lnTo>
                      <a:pt x="21" y="550"/>
                    </a:lnTo>
                    <a:lnTo>
                      <a:pt x="32" y="546"/>
                    </a:lnTo>
                    <a:lnTo>
                      <a:pt x="43" y="542"/>
                    </a:lnTo>
                    <a:lnTo>
                      <a:pt x="53" y="538"/>
                    </a:lnTo>
                    <a:lnTo>
                      <a:pt x="65" y="536"/>
                    </a:lnTo>
                    <a:lnTo>
                      <a:pt x="76" y="535"/>
                    </a:lnTo>
                    <a:lnTo>
                      <a:pt x="88" y="537"/>
                    </a:lnTo>
                    <a:lnTo>
                      <a:pt x="99" y="544"/>
                    </a:lnTo>
                    <a:lnTo>
                      <a:pt x="111" y="551"/>
                    </a:lnTo>
                    <a:lnTo>
                      <a:pt x="122" y="559"/>
                    </a:lnTo>
                    <a:lnTo>
                      <a:pt x="134" y="566"/>
                    </a:lnTo>
                    <a:lnTo>
                      <a:pt x="147" y="573"/>
                    </a:lnTo>
                    <a:lnTo>
                      <a:pt x="158" y="580"/>
                    </a:lnTo>
                    <a:lnTo>
                      <a:pt x="170" y="586"/>
                    </a:lnTo>
                    <a:lnTo>
                      <a:pt x="182" y="591"/>
                    </a:lnTo>
                    <a:lnTo>
                      <a:pt x="195" y="597"/>
                    </a:lnTo>
                    <a:lnTo>
                      <a:pt x="208" y="602"/>
                    </a:lnTo>
                    <a:lnTo>
                      <a:pt x="220" y="606"/>
                    </a:lnTo>
                    <a:lnTo>
                      <a:pt x="233" y="610"/>
                    </a:lnTo>
                    <a:lnTo>
                      <a:pt x="247" y="612"/>
                    </a:lnTo>
                    <a:lnTo>
                      <a:pt x="261" y="613"/>
                    </a:lnTo>
                    <a:lnTo>
                      <a:pt x="274" y="613"/>
                    </a:lnTo>
                    <a:lnTo>
                      <a:pt x="289" y="612"/>
                    </a:lnTo>
                    <a:lnTo>
                      <a:pt x="310" y="602"/>
                    </a:lnTo>
                    <a:lnTo>
                      <a:pt x="326" y="588"/>
                    </a:lnTo>
                    <a:lnTo>
                      <a:pt x="339" y="572"/>
                    </a:lnTo>
                    <a:lnTo>
                      <a:pt x="349" y="553"/>
                    </a:lnTo>
                    <a:lnTo>
                      <a:pt x="358" y="535"/>
                    </a:lnTo>
                    <a:lnTo>
                      <a:pt x="367" y="515"/>
                    </a:lnTo>
                    <a:lnTo>
                      <a:pt x="376" y="496"/>
                    </a:lnTo>
                    <a:lnTo>
                      <a:pt x="385" y="477"/>
                    </a:lnTo>
                    <a:lnTo>
                      <a:pt x="394" y="444"/>
                    </a:lnTo>
                    <a:lnTo>
                      <a:pt x="400" y="407"/>
                    </a:lnTo>
                    <a:lnTo>
                      <a:pt x="401" y="370"/>
                    </a:lnTo>
                    <a:lnTo>
                      <a:pt x="398" y="333"/>
                    </a:lnTo>
                    <a:lnTo>
                      <a:pt x="380" y="341"/>
                    </a:lnTo>
                    <a:lnTo>
                      <a:pt x="380" y="322"/>
                    </a:lnTo>
                    <a:lnTo>
                      <a:pt x="379" y="302"/>
                    </a:lnTo>
                    <a:lnTo>
                      <a:pt x="375" y="284"/>
                    </a:lnTo>
                    <a:lnTo>
                      <a:pt x="368" y="265"/>
                    </a:lnTo>
                    <a:lnTo>
                      <a:pt x="360" y="249"/>
                    </a:lnTo>
                    <a:lnTo>
                      <a:pt x="348" y="234"/>
                    </a:lnTo>
                    <a:lnTo>
                      <a:pt x="334" y="220"/>
                    </a:lnTo>
                    <a:lnTo>
                      <a:pt x="319" y="208"/>
                    </a:lnTo>
                    <a:lnTo>
                      <a:pt x="278" y="194"/>
                    </a:lnTo>
                    <a:lnTo>
                      <a:pt x="265" y="178"/>
                    </a:lnTo>
                    <a:lnTo>
                      <a:pt x="250" y="164"/>
                    </a:lnTo>
                    <a:lnTo>
                      <a:pt x="235" y="151"/>
                    </a:lnTo>
                    <a:lnTo>
                      <a:pt x="220" y="138"/>
                    </a:lnTo>
                    <a:lnTo>
                      <a:pt x="205" y="126"/>
                    </a:lnTo>
                    <a:lnTo>
                      <a:pt x="193" y="112"/>
                    </a:lnTo>
                    <a:lnTo>
                      <a:pt x="182" y="96"/>
                    </a:lnTo>
                    <a:lnTo>
                      <a:pt x="175" y="76"/>
                    </a:lnTo>
                    <a:lnTo>
                      <a:pt x="182" y="77"/>
                    </a:lnTo>
                    <a:lnTo>
                      <a:pt x="188" y="81"/>
                    </a:lnTo>
                    <a:lnTo>
                      <a:pt x="195" y="85"/>
                    </a:lnTo>
                    <a:lnTo>
                      <a:pt x="201" y="91"/>
                    </a:lnTo>
                    <a:lnTo>
                      <a:pt x="208" y="98"/>
                    </a:lnTo>
                    <a:lnTo>
                      <a:pt x="214" y="104"/>
                    </a:lnTo>
                    <a:lnTo>
                      <a:pt x="223" y="110"/>
                    </a:lnTo>
                    <a:lnTo>
                      <a:pt x="231" y="113"/>
                    </a:lnTo>
                    <a:lnTo>
                      <a:pt x="227" y="85"/>
                    </a:lnTo>
                    <a:lnTo>
                      <a:pt x="219" y="58"/>
                    </a:lnTo>
                    <a:lnTo>
                      <a:pt x="212" y="30"/>
                    </a:lnTo>
                    <a:lnTo>
                      <a:pt x="213" y="0"/>
                    </a:lnTo>
                    <a:lnTo>
                      <a:pt x="235" y="17"/>
                    </a:lnTo>
                    <a:lnTo>
                      <a:pt x="259" y="30"/>
                    </a:lnTo>
                    <a:lnTo>
                      <a:pt x="285" y="42"/>
                    </a:lnTo>
                    <a:lnTo>
                      <a:pt x="311" y="54"/>
                    </a:lnTo>
                    <a:lnTo>
                      <a:pt x="334" y="67"/>
                    </a:lnTo>
                    <a:lnTo>
                      <a:pt x="355" y="84"/>
                    </a:lnTo>
                    <a:lnTo>
                      <a:pt x="371" y="107"/>
                    </a:lnTo>
                    <a:lnTo>
                      <a:pt x="379" y="136"/>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8" name="Freeform 174"/>
              <p:cNvSpPr>
                <a:spLocks/>
              </p:cNvSpPr>
              <p:nvPr/>
            </p:nvSpPr>
            <p:spPr bwMode="auto">
              <a:xfrm>
                <a:off x="4140" y="2310"/>
                <a:ext cx="75" cy="77"/>
              </a:xfrm>
              <a:custGeom>
                <a:avLst/>
                <a:gdLst>
                  <a:gd name="T0" fmla="*/ 149 w 149"/>
                  <a:gd name="T1" fmla="*/ 96 h 154"/>
                  <a:gd name="T2" fmla="*/ 145 w 149"/>
                  <a:gd name="T3" fmla="*/ 105 h 154"/>
                  <a:gd name="T4" fmla="*/ 139 w 149"/>
                  <a:gd name="T5" fmla="*/ 113 h 154"/>
                  <a:gd name="T6" fmla="*/ 134 w 149"/>
                  <a:gd name="T7" fmla="*/ 120 h 154"/>
                  <a:gd name="T8" fmla="*/ 127 w 149"/>
                  <a:gd name="T9" fmla="*/ 127 h 154"/>
                  <a:gd name="T10" fmla="*/ 119 w 149"/>
                  <a:gd name="T11" fmla="*/ 134 h 154"/>
                  <a:gd name="T12" fmla="*/ 112 w 149"/>
                  <a:gd name="T13" fmla="*/ 140 h 154"/>
                  <a:gd name="T14" fmla="*/ 105 w 149"/>
                  <a:gd name="T15" fmla="*/ 147 h 154"/>
                  <a:gd name="T16" fmla="*/ 99 w 149"/>
                  <a:gd name="T17" fmla="*/ 154 h 154"/>
                  <a:gd name="T18" fmla="*/ 89 w 149"/>
                  <a:gd name="T19" fmla="*/ 142 h 154"/>
                  <a:gd name="T20" fmla="*/ 77 w 149"/>
                  <a:gd name="T21" fmla="*/ 129 h 154"/>
                  <a:gd name="T22" fmla="*/ 66 w 149"/>
                  <a:gd name="T23" fmla="*/ 117 h 154"/>
                  <a:gd name="T24" fmla="*/ 54 w 149"/>
                  <a:gd name="T25" fmla="*/ 104 h 154"/>
                  <a:gd name="T26" fmla="*/ 41 w 149"/>
                  <a:gd name="T27" fmla="*/ 91 h 154"/>
                  <a:gd name="T28" fmla="*/ 29 w 149"/>
                  <a:gd name="T29" fmla="*/ 80 h 154"/>
                  <a:gd name="T30" fmla="*/ 15 w 149"/>
                  <a:gd name="T31" fmla="*/ 68 h 154"/>
                  <a:gd name="T32" fmla="*/ 0 w 149"/>
                  <a:gd name="T33" fmla="*/ 59 h 154"/>
                  <a:gd name="T34" fmla="*/ 56 w 149"/>
                  <a:gd name="T35" fmla="*/ 0 h 154"/>
                  <a:gd name="T36" fmla="*/ 71 w 149"/>
                  <a:gd name="T37" fmla="*/ 8 h 154"/>
                  <a:gd name="T38" fmla="*/ 85 w 149"/>
                  <a:gd name="T39" fmla="*/ 18 h 154"/>
                  <a:gd name="T40" fmla="*/ 98 w 149"/>
                  <a:gd name="T41" fmla="*/ 29 h 154"/>
                  <a:gd name="T42" fmla="*/ 109 w 149"/>
                  <a:gd name="T43" fmla="*/ 41 h 154"/>
                  <a:gd name="T44" fmla="*/ 121 w 149"/>
                  <a:gd name="T45" fmla="*/ 55 h 154"/>
                  <a:gd name="T46" fmla="*/ 130 w 149"/>
                  <a:gd name="T47" fmla="*/ 68 h 154"/>
                  <a:gd name="T48" fmla="*/ 139 w 149"/>
                  <a:gd name="T49" fmla="*/ 82 h 154"/>
                  <a:gd name="T50" fmla="*/ 149 w 149"/>
                  <a:gd name="T51" fmla="*/ 9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 h="154">
                    <a:moveTo>
                      <a:pt x="149" y="96"/>
                    </a:moveTo>
                    <a:lnTo>
                      <a:pt x="145" y="105"/>
                    </a:lnTo>
                    <a:lnTo>
                      <a:pt x="139" y="113"/>
                    </a:lnTo>
                    <a:lnTo>
                      <a:pt x="134" y="120"/>
                    </a:lnTo>
                    <a:lnTo>
                      <a:pt x="127" y="127"/>
                    </a:lnTo>
                    <a:lnTo>
                      <a:pt x="119" y="134"/>
                    </a:lnTo>
                    <a:lnTo>
                      <a:pt x="112" y="140"/>
                    </a:lnTo>
                    <a:lnTo>
                      <a:pt x="105" y="147"/>
                    </a:lnTo>
                    <a:lnTo>
                      <a:pt x="99" y="154"/>
                    </a:lnTo>
                    <a:lnTo>
                      <a:pt x="89" y="142"/>
                    </a:lnTo>
                    <a:lnTo>
                      <a:pt x="77" y="129"/>
                    </a:lnTo>
                    <a:lnTo>
                      <a:pt x="66" y="117"/>
                    </a:lnTo>
                    <a:lnTo>
                      <a:pt x="54" y="104"/>
                    </a:lnTo>
                    <a:lnTo>
                      <a:pt x="41" y="91"/>
                    </a:lnTo>
                    <a:lnTo>
                      <a:pt x="29" y="80"/>
                    </a:lnTo>
                    <a:lnTo>
                      <a:pt x="15" y="68"/>
                    </a:lnTo>
                    <a:lnTo>
                      <a:pt x="0" y="59"/>
                    </a:lnTo>
                    <a:lnTo>
                      <a:pt x="56" y="0"/>
                    </a:lnTo>
                    <a:lnTo>
                      <a:pt x="71" y="8"/>
                    </a:lnTo>
                    <a:lnTo>
                      <a:pt x="85" y="18"/>
                    </a:lnTo>
                    <a:lnTo>
                      <a:pt x="98" y="29"/>
                    </a:lnTo>
                    <a:lnTo>
                      <a:pt x="109" y="41"/>
                    </a:lnTo>
                    <a:lnTo>
                      <a:pt x="121" y="55"/>
                    </a:lnTo>
                    <a:lnTo>
                      <a:pt x="130" y="68"/>
                    </a:lnTo>
                    <a:lnTo>
                      <a:pt x="139" y="82"/>
                    </a:lnTo>
                    <a:lnTo>
                      <a:pt x="149" y="96"/>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9" name="Freeform 175"/>
              <p:cNvSpPr>
                <a:spLocks/>
              </p:cNvSpPr>
              <p:nvPr/>
            </p:nvSpPr>
            <p:spPr bwMode="auto">
              <a:xfrm>
                <a:off x="4182" y="2440"/>
                <a:ext cx="79" cy="81"/>
              </a:xfrm>
              <a:custGeom>
                <a:avLst/>
                <a:gdLst>
                  <a:gd name="T0" fmla="*/ 106 w 159"/>
                  <a:gd name="T1" fmla="*/ 26 h 160"/>
                  <a:gd name="T2" fmla="*/ 113 w 159"/>
                  <a:gd name="T3" fmla="*/ 39 h 160"/>
                  <a:gd name="T4" fmla="*/ 121 w 159"/>
                  <a:gd name="T5" fmla="*/ 53 h 160"/>
                  <a:gd name="T6" fmla="*/ 128 w 159"/>
                  <a:gd name="T7" fmla="*/ 66 h 160"/>
                  <a:gd name="T8" fmla="*/ 135 w 159"/>
                  <a:gd name="T9" fmla="*/ 78 h 160"/>
                  <a:gd name="T10" fmla="*/ 142 w 159"/>
                  <a:gd name="T11" fmla="*/ 91 h 160"/>
                  <a:gd name="T12" fmla="*/ 148 w 159"/>
                  <a:gd name="T13" fmla="*/ 105 h 160"/>
                  <a:gd name="T14" fmla="*/ 154 w 159"/>
                  <a:gd name="T15" fmla="*/ 117 h 160"/>
                  <a:gd name="T16" fmla="*/ 159 w 159"/>
                  <a:gd name="T17" fmla="*/ 131 h 160"/>
                  <a:gd name="T18" fmla="*/ 148 w 159"/>
                  <a:gd name="T19" fmla="*/ 135 h 160"/>
                  <a:gd name="T20" fmla="*/ 138 w 159"/>
                  <a:gd name="T21" fmla="*/ 138 h 160"/>
                  <a:gd name="T22" fmla="*/ 128 w 159"/>
                  <a:gd name="T23" fmla="*/ 143 h 160"/>
                  <a:gd name="T24" fmla="*/ 117 w 159"/>
                  <a:gd name="T25" fmla="*/ 147 h 160"/>
                  <a:gd name="T26" fmla="*/ 107 w 159"/>
                  <a:gd name="T27" fmla="*/ 152 h 160"/>
                  <a:gd name="T28" fmla="*/ 95 w 159"/>
                  <a:gd name="T29" fmla="*/ 155 h 160"/>
                  <a:gd name="T30" fmla="*/ 85 w 159"/>
                  <a:gd name="T31" fmla="*/ 158 h 160"/>
                  <a:gd name="T32" fmla="*/ 74 w 159"/>
                  <a:gd name="T33" fmla="*/ 160 h 160"/>
                  <a:gd name="T34" fmla="*/ 64 w 159"/>
                  <a:gd name="T35" fmla="*/ 144 h 160"/>
                  <a:gd name="T36" fmla="*/ 55 w 159"/>
                  <a:gd name="T37" fmla="*/ 128 h 160"/>
                  <a:gd name="T38" fmla="*/ 46 w 159"/>
                  <a:gd name="T39" fmla="*/ 112 h 160"/>
                  <a:gd name="T40" fmla="*/ 37 w 159"/>
                  <a:gd name="T41" fmla="*/ 95 h 160"/>
                  <a:gd name="T42" fmla="*/ 28 w 159"/>
                  <a:gd name="T43" fmla="*/ 79 h 160"/>
                  <a:gd name="T44" fmla="*/ 18 w 159"/>
                  <a:gd name="T45" fmla="*/ 62 h 160"/>
                  <a:gd name="T46" fmla="*/ 9 w 159"/>
                  <a:gd name="T47" fmla="*/ 47 h 160"/>
                  <a:gd name="T48" fmla="*/ 0 w 159"/>
                  <a:gd name="T49" fmla="*/ 31 h 160"/>
                  <a:gd name="T50" fmla="*/ 14 w 159"/>
                  <a:gd name="T51" fmla="*/ 29 h 160"/>
                  <a:gd name="T52" fmla="*/ 29 w 159"/>
                  <a:gd name="T53" fmla="*/ 22 h 160"/>
                  <a:gd name="T54" fmla="*/ 44 w 159"/>
                  <a:gd name="T55" fmla="*/ 14 h 160"/>
                  <a:gd name="T56" fmla="*/ 59 w 159"/>
                  <a:gd name="T57" fmla="*/ 6 h 160"/>
                  <a:gd name="T58" fmla="*/ 72 w 159"/>
                  <a:gd name="T59" fmla="*/ 0 h 160"/>
                  <a:gd name="T60" fmla="*/ 85 w 159"/>
                  <a:gd name="T61" fmla="*/ 0 h 160"/>
                  <a:gd name="T62" fmla="*/ 97 w 159"/>
                  <a:gd name="T63" fmla="*/ 8 h 160"/>
                  <a:gd name="T64" fmla="*/ 106 w 159"/>
                  <a:gd name="T65"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60">
                    <a:moveTo>
                      <a:pt x="106" y="26"/>
                    </a:moveTo>
                    <a:lnTo>
                      <a:pt x="113" y="39"/>
                    </a:lnTo>
                    <a:lnTo>
                      <a:pt x="121" y="53"/>
                    </a:lnTo>
                    <a:lnTo>
                      <a:pt x="128" y="66"/>
                    </a:lnTo>
                    <a:lnTo>
                      <a:pt x="135" y="78"/>
                    </a:lnTo>
                    <a:lnTo>
                      <a:pt x="142" y="91"/>
                    </a:lnTo>
                    <a:lnTo>
                      <a:pt x="148" y="105"/>
                    </a:lnTo>
                    <a:lnTo>
                      <a:pt x="154" y="117"/>
                    </a:lnTo>
                    <a:lnTo>
                      <a:pt x="159" y="131"/>
                    </a:lnTo>
                    <a:lnTo>
                      <a:pt x="148" y="135"/>
                    </a:lnTo>
                    <a:lnTo>
                      <a:pt x="138" y="138"/>
                    </a:lnTo>
                    <a:lnTo>
                      <a:pt x="128" y="143"/>
                    </a:lnTo>
                    <a:lnTo>
                      <a:pt x="117" y="147"/>
                    </a:lnTo>
                    <a:lnTo>
                      <a:pt x="107" y="152"/>
                    </a:lnTo>
                    <a:lnTo>
                      <a:pt x="95" y="155"/>
                    </a:lnTo>
                    <a:lnTo>
                      <a:pt x="85" y="158"/>
                    </a:lnTo>
                    <a:lnTo>
                      <a:pt x="74" y="160"/>
                    </a:lnTo>
                    <a:lnTo>
                      <a:pt x="64" y="144"/>
                    </a:lnTo>
                    <a:lnTo>
                      <a:pt x="55" y="128"/>
                    </a:lnTo>
                    <a:lnTo>
                      <a:pt x="46" y="112"/>
                    </a:lnTo>
                    <a:lnTo>
                      <a:pt x="37" y="95"/>
                    </a:lnTo>
                    <a:lnTo>
                      <a:pt x="28" y="79"/>
                    </a:lnTo>
                    <a:lnTo>
                      <a:pt x="18" y="62"/>
                    </a:lnTo>
                    <a:lnTo>
                      <a:pt x="9" y="47"/>
                    </a:lnTo>
                    <a:lnTo>
                      <a:pt x="0" y="31"/>
                    </a:lnTo>
                    <a:lnTo>
                      <a:pt x="14" y="29"/>
                    </a:lnTo>
                    <a:lnTo>
                      <a:pt x="29" y="22"/>
                    </a:lnTo>
                    <a:lnTo>
                      <a:pt x="44" y="14"/>
                    </a:lnTo>
                    <a:lnTo>
                      <a:pt x="59" y="6"/>
                    </a:lnTo>
                    <a:lnTo>
                      <a:pt x="72" y="0"/>
                    </a:lnTo>
                    <a:lnTo>
                      <a:pt x="85" y="0"/>
                    </a:lnTo>
                    <a:lnTo>
                      <a:pt x="97" y="8"/>
                    </a:lnTo>
                    <a:lnTo>
                      <a:pt x="106" y="26"/>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0" name="Freeform 176"/>
              <p:cNvSpPr>
                <a:spLocks/>
              </p:cNvSpPr>
              <p:nvPr/>
            </p:nvSpPr>
            <p:spPr bwMode="auto">
              <a:xfrm>
                <a:off x="4086" y="2545"/>
                <a:ext cx="192" cy="139"/>
              </a:xfrm>
              <a:custGeom>
                <a:avLst/>
                <a:gdLst>
                  <a:gd name="T0" fmla="*/ 331 w 384"/>
                  <a:gd name="T1" fmla="*/ 12 h 278"/>
                  <a:gd name="T2" fmla="*/ 342 w 384"/>
                  <a:gd name="T3" fmla="*/ 27 h 278"/>
                  <a:gd name="T4" fmla="*/ 361 w 384"/>
                  <a:gd name="T5" fmla="*/ 55 h 278"/>
                  <a:gd name="T6" fmla="*/ 377 w 384"/>
                  <a:gd name="T7" fmla="*/ 83 h 278"/>
                  <a:gd name="T8" fmla="*/ 384 w 384"/>
                  <a:gd name="T9" fmla="*/ 110 h 278"/>
                  <a:gd name="T10" fmla="*/ 381 w 384"/>
                  <a:gd name="T11" fmla="*/ 135 h 278"/>
                  <a:gd name="T12" fmla="*/ 367 w 384"/>
                  <a:gd name="T13" fmla="*/ 161 h 278"/>
                  <a:gd name="T14" fmla="*/ 340 w 384"/>
                  <a:gd name="T15" fmla="*/ 185 h 278"/>
                  <a:gd name="T16" fmla="*/ 300 w 384"/>
                  <a:gd name="T17" fmla="*/ 211 h 278"/>
                  <a:gd name="T18" fmla="*/ 246 w 384"/>
                  <a:gd name="T19" fmla="*/ 239 h 278"/>
                  <a:gd name="T20" fmla="*/ 199 w 384"/>
                  <a:gd name="T21" fmla="*/ 260 h 278"/>
                  <a:gd name="T22" fmla="*/ 171 w 384"/>
                  <a:gd name="T23" fmla="*/ 270 h 278"/>
                  <a:gd name="T24" fmla="*/ 147 w 384"/>
                  <a:gd name="T25" fmla="*/ 276 h 278"/>
                  <a:gd name="T26" fmla="*/ 125 w 384"/>
                  <a:gd name="T27" fmla="*/ 278 h 278"/>
                  <a:gd name="T28" fmla="*/ 102 w 384"/>
                  <a:gd name="T29" fmla="*/ 278 h 278"/>
                  <a:gd name="T30" fmla="*/ 81 w 384"/>
                  <a:gd name="T31" fmla="*/ 277 h 278"/>
                  <a:gd name="T32" fmla="*/ 65 w 384"/>
                  <a:gd name="T33" fmla="*/ 275 h 278"/>
                  <a:gd name="T34" fmla="*/ 55 w 384"/>
                  <a:gd name="T35" fmla="*/ 270 h 278"/>
                  <a:gd name="T36" fmla="*/ 43 w 384"/>
                  <a:gd name="T37" fmla="*/ 260 h 278"/>
                  <a:gd name="T38" fmla="*/ 29 w 384"/>
                  <a:gd name="T39" fmla="*/ 245 h 278"/>
                  <a:gd name="T40" fmla="*/ 14 w 384"/>
                  <a:gd name="T41" fmla="*/ 231 h 278"/>
                  <a:gd name="T42" fmla="*/ 3 w 384"/>
                  <a:gd name="T43" fmla="*/ 212 h 278"/>
                  <a:gd name="T44" fmla="*/ 13 w 384"/>
                  <a:gd name="T45" fmla="*/ 206 h 278"/>
                  <a:gd name="T46" fmla="*/ 38 w 384"/>
                  <a:gd name="T47" fmla="*/ 215 h 278"/>
                  <a:gd name="T48" fmla="*/ 59 w 384"/>
                  <a:gd name="T49" fmla="*/ 222 h 278"/>
                  <a:gd name="T50" fmla="*/ 85 w 384"/>
                  <a:gd name="T51" fmla="*/ 226 h 278"/>
                  <a:gd name="T52" fmla="*/ 111 w 384"/>
                  <a:gd name="T53" fmla="*/ 214 h 278"/>
                  <a:gd name="T54" fmla="*/ 134 w 384"/>
                  <a:gd name="T55" fmla="*/ 182 h 278"/>
                  <a:gd name="T56" fmla="*/ 158 w 384"/>
                  <a:gd name="T57" fmla="*/ 149 h 278"/>
                  <a:gd name="T58" fmla="*/ 185 w 384"/>
                  <a:gd name="T59" fmla="*/ 114 h 278"/>
                  <a:gd name="T60" fmla="*/ 213 w 384"/>
                  <a:gd name="T61" fmla="*/ 80 h 278"/>
                  <a:gd name="T62" fmla="*/ 244 w 384"/>
                  <a:gd name="T63" fmla="*/ 50 h 278"/>
                  <a:gd name="T64" fmla="*/ 276 w 384"/>
                  <a:gd name="T65" fmla="*/ 25 h 278"/>
                  <a:gd name="T66" fmla="*/ 312 w 384"/>
                  <a:gd name="T67" fmla="*/ 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4" h="278">
                    <a:moveTo>
                      <a:pt x="331" y="0"/>
                    </a:moveTo>
                    <a:lnTo>
                      <a:pt x="331" y="12"/>
                    </a:lnTo>
                    <a:lnTo>
                      <a:pt x="335" y="19"/>
                    </a:lnTo>
                    <a:lnTo>
                      <a:pt x="342" y="27"/>
                    </a:lnTo>
                    <a:lnTo>
                      <a:pt x="351" y="38"/>
                    </a:lnTo>
                    <a:lnTo>
                      <a:pt x="361" y="55"/>
                    </a:lnTo>
                    <a:lnTo>
                      <a:pt x="370" y="70"/>
                    </a:lnTo>
                    <a:lnTo>
                      <a:pt x="377" y="83"/>
                    </a:lnTo>
                    <a:lnTo>
                      <a:pt x="382" y="97"/>
                    </a:lnTo>
                    <a:lnTo>
                      <a:pt x="384" y="110"/>
                    </a:lnTo>
                    <a:lnTo>
                      <a:pt x="384" y="123"/>
                    </a:lnTo>
                    <a:lnTo>
                      <a:pt x="381" y="135"/>
                    </a:lnTo>
                    <a:lnTo>
                      <a:pt x="376" y="148"/>
                    </a:lnTo>
                    <a:lnTo>
                      <a:pt x="367" y="161"/>
                    </a:lnTo>
                    <a:lnTo>
                      <a:pt x="355" y="172"/>
                    </a:lnTo>
                    <a:lnTo>
                      <a:pt x="340" y="185"/>
                    </a:lnTo>
                    <a:lnTo>
                      <a:pt x="322" y="197"/>
                    </a:lnTo>
                    <a:lnTo>
                      <a:pt x="300" y="211"/>
                    </a:lnTo>
                    <a:lnTo>
                      <a:pt x="276" y="225"/>
                    </a:lnTo>
                    <a:lnTo>
                      <a:pt x="246" y="239"/>
                    </a:lnTo>
                    <a:lnTo>
                      <a:pt x="214" y="254"/>
                    </a:lnTo>
                    <a:lnTo>
                      <a:pt x="199" y="260"/>
                    </a:lnTo>
                    <a:lnTo>
                      <a:pt x="184" y="265"/>
                    </a:lnTo>
                    <a:lnTo>
                      <a:pt x="171" y="270"/>
                    </a:lnTo>
                    <a:lnTo>
                      <a:pt x="158" y="272"/>
                    </a:lnTo>
                    <a:lnTo>
                      <a:pt x="147" y="276"/>
                    </a:lnTo>
                    <a:lnTo>
                      <a:pt x="135" y="277"/>
                    </a:lnTo>
                    <a:lnTo>
                      <a:pt x="125" y="278"/>
                    </a:lnTo>
                    <a:lnTo>
                      <a:pt x="115" y="278"/>
                    </a:lnTo>
                    <a:lnTo>
                      <a:pt x="102" y="278"/>
                    </a:lnTo>
                    <a:lnTo>
                      <a:pt x="91" y="277"/>
                    </a:lnTo>
                    <a:lnTo>
                      <a:pt x="81" y="277"/>
                    </a:lnTo>
                    <a:lnTo>
                      <a:pt x="72" y="276"/>
                    </a:lnTo>
                    <a:lnTo>
                      <a:pt x="65" y="275"/>
                    </a:lnTo>
                    <a:lnTo>
                      <a:pt x="59" y="273"/>
                    </a:lnTo>
                    <a:lnTo>
                      <a:pt x="55" y="270"/>
                    </a:lnTo>
                    <a:lnTo>
                      <a:pt x="50" y="267"/>
                    </a:lnTo>
                    <a:lnTo>
                      <a:pt x="43" y="260"/>
                    </a:lnTo>
                    <a:lnTo>
                      <a:pt x="36" y="252"/>
                    </a:lnTo>
                    <a:lnTo>
                      <a:pt x="29" y="245"/>
                    </a:lnTo>
                    <a:lnTo>
                      <a:pt x="21" y="238"/>
                    </a:lnTo>
                    <a:lnTo>
                      <a:pt x="14" y="231"/>
                    </a:lnTo>
                    <a:lnTo>
                      <a:pt x="9" y="222"/>
                    </a:lnTo>
                    <a:lnTo>
                      <a:pt x="3" y="212"/>
                    </a:lnTo>
                    <a:lnTo>
                      <a:pt x="0" y="201"/>
                    </a:lnTo>
                    <a:lnTo>
                      <a:pt x="13" y="206"/>
                    </a:lnTo>
                    <a:lnTo>
                      <a:pt x="25" y="210"/>
                    </a:lnTo>
                    <a:lnTo>
                      <a:pt x="38" y="215"/>
                    </a:lnTo>
                    <a:lnTo>
                      <a:pt x="48" y="218"/>
                    </a:lnTo>
                    <a:lnTo>
                      <a:pt x="59" y="222"/>
                    </a:lnTo>
                    <a:lnTo>
                      <a:pt x="72" y="225"/>
                    </a:lnTo>
                    <a:lnTo>
                      <a:pt x="85" y="226"/>
                    </a:lnTo>
                    <a:lnTo>
                      <a:pt x="100" y="227"/>
                    </a:lnTo>
                    <a:lnTo>
                      <a:pt x="111" y="214"/>
                    </a:lnTo>
                    <a:lnTo>
                      <a:pt x="123" y="199"/>
                    </a:lnTo>
                    <a:lnTo>
                      <a:pt x="134" y="182"/>
                    </a:lnTo>
                    <a:lnTo>
                      <a:pt x="147" y="166"/>
                    </a:lnTo>
                    <a:lnTo>
                      <a:pt x="158" y="149"/>
                    </a:lnTo>
                    <a:lnTo>
                      <a:pt x="171" y="132"/>
                    </a:lnTo>
                    <a:lnTo>
                      <a:pt x="185" y="114"/>
                    </a:lnTo>
                    <a:lnTo>
                      <a:pt x="199" y="97"/>
                    </a:lnTo>
                    <a:lnTo>
                      <a:pt x="213" y="80"/>
                    </a:lnTo>
                    <a:lnTo>
                      <a:pt x="228" y="65"/>
                    </a:lnTo>
                    <a:lnTo>
                      <a:pt x="244" y="50"/>
                    </a:lnTo>
                    <a:lnTo>
                      <a:pt x="260" y="36"/>
                    </a:lnTo>
                    <a:lnTo>
                      <a:pt x="276" y="25"/>
                    </a:lnTo>
                    <a:lnTo>
                      <a:pt x="293" y="14"/>
                    </a:lnTo>
                    <a:lnTo>
                      <a:pt x="312" y="6"/>
                    </a:lnTo>
                    <a:lnTo>
                      <a:pt x="331" y="0"/>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1" name="Freeform 177"/>
              <p:cNvSpPr>
                <a:spLocks/>
              </p:cNvSpPr>
              <p:nvPr/>
            </p:nvSpPr>
            <p:spPr bwMode="auto">
              <a:xfrm>
                <a:off x="4275" y="2506"/>
                <a:ext cx="309" cy="99"/>
              </a:xfrm>
              <a:custGeom>
                <a:avLst/>
                <a:gdLst>
                  <a:gd name="T0" fmla="*/ 219 w 618"/>
                  <a:gd name="T1" fmla="*/ 10 h 198"/>
                  <a:gd name="T2" fmla="*/ 275 w 618"/>
                  <a:gd name="T3" fmla="*/ 24 h 198"/>
                  <a:gd name="T4" fmla="*/ 336 w 618"/>
                  <a:gd name="T5" fmla="*/ 32 h 198"/>
                  <a:gd name="T6" fmla="*/ 398 w 618"/>
                  <a:gd name="T7" fmla="*/ 38 h 198"/>
                  <a:gd name="T8" fmla="*/ 459 w 618"/>
                  <a:gd name="T9" fmla="*/ 44 h 198"/>
                  <a:gd name="T10" fmla="*/ 515 w 618"/>
                  <a:gd name="T11" fmla="*/ 51 h 198"/>
                  <a:gd name="T12" fmla="*/ 565 w 618"/>
                  <a:gd name="T13" fmla="*/ 63 h 198"/>
                  <a:gd name="T14" fmla="*/ 603 w 618"/>
                  <a:gd name="T15" fmla="*/ 85 h 198"/>
                  <a:gd name="T16" fmla="*/ 605 w 618"/>
                  <a:gd name="T17" fmla="*/ 104 h 198"/>
                  <a:gd name="T18" fmla="*/ 561 w 618"/>
                  <a:gd name="T19" fmla="*/ 118 h 198"/>
                  <a:gd name="T20" fmla="*/ 502 w 618"/>
                  <a:gd name="T21" fmla="*/ 136 h 198"/>
                  <a:gd name="T22" fmla="*/ 432 w 618"/>
                  <a:gd name="T23" fmla="*/ 157 h 198"/>
                  <a:gd name="T24" fmla="*/ 359 w 618"/>
                  <a:gd name="T25" fmla="*/ 175 h 198"/>
                  <a:gd name="T26" fmla="*/ 288 w 618"/>
                  <a:gd name="T27" fmla="*/ 190 h 198"/>
                  <a:gd name="T28" fmla="*/ 230 w 618"/>
                  <a:gd name="T29" fmla="*/ 198 h 198"/>
                  <a:gd name="T30" fmla="*/ 187 w 618"/>
                  <a:gd name="T31" fmla="*/ 195 h 198"/>
                  <a:gd name="T32" fmla="*/ 161 w 618"/>
                  <a:gd name="T33" fmla="*/ 179 h 198"/>
                  <a:gd name="T34" fmla="*/ 131 w 618"/>
                  <a:gd name="T35" fmla="*/ 163 h 198"/>
                  <a:gd name="T36" fmla="*/ 97 w 618"/>
                  <a:gd name="T37" fmla="*/ 150 h 198"/>
                  <a:gd name="T38" fmla="*/ 64 w 618"/>
                  <a:gd name="T39" fmla="*/ 138 h 198"/>
                  <a:gd name="T40" fmla="*/ 37 w 618"/>
                  <a:gd name="T41" fmla="*/ 127 h 198"/>
                  <a:gd name="T42" fmla="*/ 18 w 618"/>
                  <a:gd name="T43" fmla="*/ 116 h 198"/>
                  <a:gd name="T44" fmla="*/ 6 w 618"/>
                  <a:gd name="T45" fmla="*/ 103 h 198"/>
                  <a:gd name="T46" fmla="*/ 0 w 618"/>
                  <a:gd name="T47" fmla="*/ 82 h 198"/>
                  <a:gd name="T48" fmla="*/ 6 w 618"/>
                  <a:gd name="T49" fmla="*/ 65 h 198"/>
                  <a:gd name="T50" fmla="*/ 18 w 618"/>
                  <a:gd name="T51" fmla="*/ 60 h 198"/>
                  <a:gd name="T52" fmla="*/ 27 w 618"/>
                  <a:gd name="T53" fmla="*/ 55 h 198"/>
                  <a:gd name="T54" fmla="*/ 35 w 618"/>
                  <a:gd name="T55" fmla="*/ 52 h 198"/>
                  <a:gd name="T56" fmla="*/ 49 w 618"/>
                  <a:gd name="T57" fmla="*/ 50 h 198"/>
                  <a:gd name="T58" fmla="*/ 65 w 618"/>
                  <a:gd name="T59" fmla="*/ 45 h 198"/>
                  <a:gd name="T60" fmla="*/ 81 w 618"/>
                  <a:gd name="T61" fmla="*/ 38 h 198"/>
                  <a:gd name="T62" fmla="*/ 103 w 618"/>
                  <a:gd name="T63" fmla="*/ 24 h 198"/>
                  <a:gd name="T64" fmla="*/ 128 w 618"/>
                  <a:gd name="T65" fmla="*/ 12 h 198"/>
                  <a:gd name="T66" fmla="*/ 147 w 618"/>
                  <a:gd name="T67" fmla="*/ 8 h 198"/>
                  <a:gd name="T68" fmla="*/ 165 w 618"/>
                  <a:gd name="T69" fmla="*/ 3 h 198"/>
                  <a:gd name="T70" fmla="*/ 185 w 618"/>
                  <a:gd name="T71" fmla="*/ 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8" h="198">
                    <a:moveTo>
                      <a:pt x="194" y="0"/>
                    </a:moveTo>
                    <a:lnTo>
                      <a:pt x="219" y="10"/>
                    </a:lnTo>
                    <a:lnTo>
                      <a:pt x="247" y="18"/>
                    </a:lnTo>
                    <a:lnTo>
                      <a:pt x="275" y="24"/>
                    </a:lnTo>
                    <a:lnTo>
                      <a:pt x="305" y="29"/>
                    </a:lnTo>
                    <a:lnTo>
                      <a:pt x="336" y="32"/>
                    </a:lnTo>
                    <a:lnTo>
                      <a:pt x="367" y="36"/>
                    </a:lnTo>
                    <a:lnTo>
                      <a:pt x="398" y="38"/>
                    </a:lnTo>
                    <a:lnTo>
                      <a:pt x="429" y="40"/>
                    </a:lnTo>
                    <a:lnTo>
                      <a:pt x="459" y="44"/>
                    </a:lnTo>
                    <a:lnTo>
                      <a:pt x="488" y="46"/>
                    </a:lnTo>
                    <a:lnTo>
                      <a:pt x="515" y="51"/>
                    </a:lnTo>
                    <a:lnTo>
                      <a:pt x="541" y="57"/>
                    </a:lnTo>
                    <a:lnTo>
                      <a:pt x="565" y="63"/>
                    </a:lnTo>
                    <a:lnTo>
                      <a:pt x="586" y="73"/>
                    </a:lnTo>
                    <a:lnTo>
                      <a:pt x="603" y="85"/>
                    </a:lnTo>
                    <a:lnTo>
                      <a:pt x="618" y="99"/>
                    </a:lnTo>
                    <a:lnTo>
                      <a:pt x="605" y="104"/>
                    </a:lnTo>
                    <a:lnTo>
                      <a:pt x="586" y="110"/>
                    </a:lnTo>
                    <a:lnTo>
                      <a:pt x="561" y="118"/>
                    </a:lnTo>
                    <a:lnTo>
                      <a:pt x="534" y="127"/>
                    </a:lnTo>
                    <a:lnTo>
                      <a:pt x="502" y="136"/>
                    </a:lnTo>
                    <a:lnTo>
                      <a:pt x="468" y="146"/>
                    </a:lnTo>
                    <a:lnTo>
                      <a:pt x="432" y="157"/>
                    </a:lnTo>
                    <a:lnTo>
                      <a:pt x="396" y="166"/>
                    </a:lnTo>
                    <a:lnTo>
                      <a:pt x="359" y="175"/>
                    </a:lnTo>
                    <a:lnTo>
                      <a:pt x="323" y="184"/>
                    </a:lnTo>
                    <a:lnTo>
                      <a:pt x="288" y="190"/>
                    </a:lnTo>
                    <a:lnTo>
                      <a:pt x="257" y="196"/>
                    </a:lnTo>
                    <a:lnTo>
                      <a:pt x="230" y="198"/>
                    </a:lnTo>
                    <a:lnTo>
                      <a:pt x="205" y="198"/>
                    </a:lnTo>
                    <a:lnTo>
                      <a:pt x="187" y="195"/>
                    </a:lnTo>
                    <a:lnTo>
                      <a:pt x="174" y="189"/>
                    </a:lnTo>
                    <a:lnTo>
                      <a:pt x="161" y="179"/>
                    </a:lnTo>
                    <a:lnTo>
                      <a:pt x="147" y="169"/>
                    </a:lnTo>
                    <a:lnTo>
                      <a:pt x="131" y="163"/>
                    </a:lnTo>
                    <a:lnTo>
                      <a:pt x="113" y="156"/>
                    </a:lnTo>
                    <a:lnTo>
                      <a:pt x="97" y="150"/>
                    </a:lnTo>
                    <a:lnTo>
                      <a:pt x="80" y="144"/>
                    </a:lnTo>
                    <a:lnTo>
                      <a:pt x="64" y="138"/>
                    </a:lnTo>
                    <a:lnTo>
                      <a:pt x="49" y="133"/>
                    </a:lnTo>
                    <a:lnTo>
                      <a:pt x="37" y="127"/>
                    </a:lnTo>
                    <a:lnTo>
                      <a:pt x="27" y="122"/>
                    </a:lnTo>
                    <a:lnTo>
                      <a:pt x="18" y="116"/>
                    </a:lnTo>
                    <a:lnTo>
                      <a:pt x="11" y="110"/>
                    </a:lnTo>
                    <a:lnTo>
                      <a:pt x="6" y="103"/>
                    </a:lnTo>
                    <a:lnTo>
                      <a:pt x="3" y="93"/>
                    </a:lnTo>
                    <a:lnTo>
                      <a:pt x="0" y="82"/>
                    </a:lnTo>
                    <a:lnTo>
                      <a:pt x="0" y="67"/>
                    </a:lnTo>
                    <a:lnTo>
                      <a:pt x="6" y="65"/>
                    </a:lnTo>
                    <a:lnTo>
                      <a:pt x="12" y="62"/>
                    </a:lnTo>
                    <a:lnTo>
                      <a:pt x="18" y="60"/>
                    </a:lnTo>
                    <a:lnTo>
                      <a:pt x="22" y="58"/>
                    </a:lnTo>
                    <a:lnTo>
                      <a:pt x="27" y="55"/>
                    </a:lnTo>
                    <a:lnTo>
                      <a:pt x="30" y="53"/>
                    </a:lnTo>
                    <a:lnTo>
                      <a:pt x="35" y="52"/>
                    </a:lnTo>
                    <a:lnTo>
                      <a:pt x="38" y="51"/>
                    </a:lnTo>
                    <a:lnTo>
                      <a:pt x="49" y="50"/>
                    </a:lnTo>
                    <a:lnTo>
                      <a:pt x="58" y="47"/>
                    </a:lnTo>
                    <a:lnTo>
                      <a:pt x="65" y="45"/>
                    </a:lnTo>
                    <a:lnTo>
                      <a:pt x="73" y="43"/>
                    </a:lnTo>
                    <a:lnTo>
                      <a:pt x="81" y="38"/>
                    </a:lnTo>
                    <a:lnTo>
                      <a:pt x="90" y="32"/>
                    </a:lnTo>
                    <a:lnTo>
                      <a:pt x="103" y="24"/>
                    </a:lnTo>
                    <a:lnTo>
                      <a:pt x="118" y="13"/>
                    </a:lnTo>
                    <a:lnTo>
                      <a:pt x="128" y="12"/>
                    </a:lnTo>
                    <a:lnTo>
                      <a:pt x="138" y="10"/>
                    </a:lnTo>
                    <a:lnTo>
                      <a:pt x="147" y="8"/>
                    </a:lnTo>
                    <a:lnTo>
                      <a:pt x="156" y="6"/>
                    </a:lnTo>
                    <a:lnTo>
                      <a:pt x="165" y="3"/>
                    </a:lnTo>
                    <a:lnTo>
                      <a:pt x="174" y="2"/>
                    </a:lnTo>
                    <a:lnTo>
                      <a:pt x="185" y="1"/>
                    </a:lnTo>
                    <a:lnTo>
                      <a:pt x="194" y="0"/>
                    </a:lnTo>
                    <a:close/>
                  </a:path>
                </a:pathLst>
              </a:custGeom>
              <a:solidFill>
                <a:srgbClr val="D866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2" name="Freeform 178"/>
              <p:cNvSpPr>
                <a:spLocks/>
              </p:cNvSpPr>
              <p:nvPr/>
            </p:nvSpPr>
            <p:spPr bwMode="auto">
              <a:xfrm>
                <a:off x="4219" y="2340"/>
                <a:ext cx="205" cy="115"/>
              </a:xfrm>
              <a:custGeom>
                <a:avLst/>
                <a:gdLst>
                  <a:gd name="T0" fmla="*/ 408 w 410"/>
                  <a:gd name="T1" fmla="*/ 33 h 230"/>
                  <a:gd name="T2" fmla="*/ 395 w 410"/>
                  <a:gd name="T3" fmla="*/ 93 h 230"/>
                  <a:gd name="T4" fmla="*/ 372 w 410"/>
                  <a:gd name="T5" fmla="*/ 148 h 230"/>
                  <a:gd name="T6" fmla="*/ 341 w 410"/>
                  <a:gd name="T7" fmla="*/ 200 h 230"/>
                  <a:gd name="T8" fmla="*/ 312 w 410"/>
                  <a:gd name="T9" fmla="*/ 228 h 230"/>
                  <a:gd name="T10" fmla="*/ 289 w 410"/>
                  <a:gd name="T11" fmla="*/ 230 h 230"/>
                  <a:gd name="T12" fmla="*/ 266 w 410"/>
                  <a:gd name="T13" fmla="*/ 224 h 230"/>
                  <a:gd name="T14" fmla="*/ 241 w 410"/>
                  <a:gd name="T15" fmla="*/ 217 h 230"/>
                  <a:gd name="T16" fmla="*/ 216 w 410"/>
                  <a:gd name="T17" fmla="*/ 210 h 230"/>
                  <a:gd name="T18" fmla="*/ 191 w 410"/>
                  <a:gd name="T19" fmla="*/ 197 h 230"/>
                  <a:gd name="T20" fmla="*/ 165 w 410"/>
                  <a:gd name="T21" fmla="*/ 182 h 230"/>
                  <a:gd name="T22" fmla="*/ 142 w 410"/>
                  <a:gd name="T23" fmla="*/ 165 h 230"/>
                  <a:gd name="T24" fmla="*/ 119 w 410"/>
                  <a:gd name="T25" fmla="*/ 147 h 230"/>
                  <a:gd name="T26" fmla="*/ 97 w 410"/>
                  <a:gd name="T27" fmla="*/ 128 h 230"/>
                  <a:gd name="T28" fmla="*/ 74 w 410"/>
                  <a:gd name="T29" fmla="*/ 109 h 230"/>
                  <a:gd name="T30" fmla="*/ 54 w 410"/>
                  <a:gd name="T31" fmla="*/ 90 h 230"/>
                  <a:gd name="T32" fmla="*/ 36 w 410"/>
                  <a:gd name="T33" fmla="*/ 79 h 230"/>
                  <a:gd name="T34" fmla="*/ 25 w 410"/>
                  <a:gd name="T35" fmla="*/ 75 h 230"/>
                  <a:gd name="T36" fmla="*/ 12 w 410"/>
                  <a:gd name="T37" fmla="*/ 72 h 230"/>
                  <a:gd name="T38" fmla="*/ 3 w 410"/>
                  <a:gd name="T39" fmla="*/ 65 h 230"/>
                  <a:gd name="T40" fmla="*/ 17 w 410"/>
                  <a:gd name="T41" fmla="*/ 52 h 230"/>
                  <a:gd name="T42" fmla="*/ 51 w 410"/>
                  <a:gd name="T43" fmla="*/ 44 h 230"/>
                  <a:gd name="T44" fmla="*/ 85 w 410"/>
                  <a:gd name="T45" fmla="*/ 45 h 230"/>
                  <a:gd name="T46" fmla="*/ 117 w 410"/>
                  <a:gd name="T47" fmla="*/ 52 h 230"/>
                  <a:gd name="T48" fmla="*/ 150 w 410"/>
                  <a:gd name="T49" fmla="*/ 61 h 230"/>
                  <a:gd name="T50" fmla="*/ 183 w 410"/>
                  <a:gd name="T51" fmla="*/ 72 h 230"/>
                  <a:gd name="T52" fmla="*/ 216 w 410"/>
                  <a:gd name="T53" fmla="*/ 79 h 230"/>
                  <a:gd name="T54" fmla="*/ 252 w 410"/>
                  <a:gd name="T55" fmla="*/ 82 h 230"/>
                  <a:gd name="T56" fmla="*/ 290 w 410"/>
                  <a:gd name="T57" fmla="*/ 78 h 230"/>
                  <a:gd name="T58" fmla="*/ 330 w 410"/>
                  <a:gd name="T59" fmla="*/ 67 h 230"/>
                  <a:gd name="T60" fmla="*/ 367 w 410"/>
                  <a:gd name="T61" fmla="*/ 48 h 230"/>
                  <a:gd name="T62" fmla="*/ 396 w 410"/>
                  <a:gd name="T63" fmla="*/ 19 h 230"/>
                  <a:gd name="T64" fmla="*/ 410 w 410"/>
                  <a:gd name="T6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0" h="230">
                    <a:moveTo>
                      <a:pt x="410" y="0"/>
                    </a:moveTo>
                    <a:lnTo>
                      <a:pt x="408" y="33"/>
                    </a:lnTo>
                    <a:lnTo>
                      <a:pt x="403" y="64"/>
                    </a:lnTo>
                    <a:lnTo>
                      <a:pt x="395" y="93"/>
                    </a:lnTo>
                    <a:lnTo>
                      <a:pt x="384" y="121"/>
                    </a:lnTo>
                    <a:lnTo>
                      <a:pt x="372" y="148"/>
                    </a:lnTo>
                    <a:lnTo>
                      <a:pt x="357" y="174"/>
                    </a:lnTo>
                    <a:lnTo>
                      <a:pt x="341" y="200"/>
                    </a:lnTo>
                    <a:lnTo>
                      <a:pt x="323" y="225"/>
                    </a:lnTo>
                    <a:lnTo>
                      <a:pt x="312" y="228"/>
                    </a:lnTo>
                    <a:lnTo>
                      <a:pt x="300" y="230"/>
                    </a:lnTo>
                    <a:lnTo>
                      <a:pt x="289" y="230"/>
                    </a:lnTo>
                    <a:lnTo>
                      <a:pt x="277" y="226"/>
                    </a:lnTo>
                    <a:lnTo>
                      <a:pt x="266" y="224"/>
                    </a:lnTo>
                    <a:lnTo>
                      <a:pt x="254" y="219"/>
                    </a:lnTo>
                    <a:lnTo>
                      <a:pt x="241" y="217"/>
                    </a:lnTo>
                    <a:lnTo>
                      <a:pt x="230" y="215"/>
                    </a:lnTo>
                    <a:lnTo>
                      <a:pt x="216" y="210"/>
                    </a:lnTo>
                    <a:lnTo>
                      <a:pt x="203" y="204"/>
                    </a:lnTo>
                    <a:lnTo>
                      <a:pt x="191" y="197"/>
                    </a:lnTo>
                    <a:lnTo>
                      <a:pt x="178" y="190"/>
                    </a:lnTo>
                    <a:lnTo>
                      <a:pt x="165" y="182"/>
                    </a:lnTo>
                    <a:lnTo>
                      <a:pt x="154" y="174"/>
                    </a:lnTo>
                    <a:lnTo>
                      <a:pt x="142" y="165"/>
                    </a:lnTo>
                    <a:lnTo>
                      <a:pt x="131" y="156"/>
                    </a:lnTo>
                    <a:lnTo>
                      <a:pt x="119" y="147"/>
                    </a:lnTo>
                    <a:lnTo>
                      <a:pt x="108" y="137"/>
                    </a:lnTo>
                    <a:lnTo>
                      <a:pt x="97" y="128"/>
                    </a:lnTo>
                    <a:lnTo>
                      <a:pt x="86" y="118"/>
                    </a:lnTo>
                    <a:lnTo>
                      <a:pt x="74" y="109"/>
                    </a:lnTo>
                    <a:lnTo>
                      <a:pt x="64" y="99"/>
                    </a:lnTo>
                    <a:lnTo>
                      <a:pt x="54" y="90"/>
                    </a:lnTo>
                    <a:lnTo>
                      <a:pt x="42" y="81"/>
                    </a:lnTo>
                    <a:lnTo>
                      <a:pt x="36" y="79"/>
                    </a:lnTo>
                    <a:lnTo>
                      <a:pt x="31" y="76"/>
                    </a:lnTo>
                    <a:lnTo>
                      <a:pt x="25" y="75"/>
                    </a:lnTo>
                    <a:lnTo>
                      <a:pt x="18" y="74"/>
                    </a:lnTo>
                    <a:lnTo>
                      <a:pt x="12" y="72"/>
                    </a:lnTo>
                    <a:lnTo>
                      <a:pt x="6" y="69"/>
                    </a:lnTo>
                    <a:lnTo>
                      <a:pt x="3" y="65"/>
                    </a:lnTo>
                    <a:lnTo>
                      <a:pt x="0" y="59"/>
                    </a:lnTo>
                    <a:lnTo>
                      <a:pt x="17" y="52"/>
                    </a:lnTo>
                    <a:lnTo>
                      <a:pt x="34" y="46"/>
                    </a:lnTo>
                    <a:lnTo>
                      <a:pt x="51" y="44"/>
                    </a:lnTo>
                    <a:lnTo>
                      <a:pt x="69" y="44"/>
                    </a:lnTo>
                    <a:lnTo>
                      <a:pt x="85" y="45"/>
                    </a:lnTo>
                    <a:lnTo>
                      <a:pt x="101" y="49"/>
                    </a:lnTo>
                    <a:lnTo>
                      <a:pt x="117" y="52"/>
                    </a:lnTo>
                    <a:lnTo>
                      <a:pt x="133" y="57"/>
                    </a:lnTo>
                    <a:lnTo>
                      <a:pt x="150" y="61"/>
                    </a:lnTo>
                    <a:lnTo>
                      <a:pt x="167" y="67"/>
                    </a:lnTo>
                    <a:lnTo>
                      <a:pt x="183" y="72"/>
                    </a:lnTo>
                    <a:lnTo>
                      <a:pt x="200" y="75"/>
                    </a:lnTo>
                    <a:lnTo>
                      <a:pt x="216" y="79"/>
                    </a:lnTo>
                    <a:lnTo>
                      <a:pt x="235" y="81"/>
                    </a:lnTo>
                    <a:lnTo>
                      <a:pt x="252" y="82"/>
                    </a:lnTo>
                    <a:lnTo>
                      <a:pt x="270" y="81"/>
                    </a:lnTo>
                    <a:lnTo>
                      <a:pt x="290" y="78"/>
                    </a:lnTo>
                    <a:lnTo>
                      <a:pt x="311" y="73"/>
                    </a:lnTo>
                    <a:lnTo>
                      <a:pt x="330" y="67"/>
                    </a:lnTo>
                    <a:lnTo>
                      <a:pt x="349" y="58"/>
                    </a:lnTo>
                    <a:lnTo>
                      <a:pt x="367" y="48"/>
                    </a:lnTo>
                    <a:lnTo>
                      <a:pt x="382" y="35"/>
                    </a:lnTo>
                    <a:lnTo>
                      <a:pt x="396" y="19"/>
                    </a:lnTo>
                    <a:lnTo>
                      <a:pt x="406" y="0"/>
                    </a:lnTo>
                    <a:lnTo>
                      <a:pt x="410" y="0"/>
                    </a:lnTo>
                    <a:close/>
                  </a:path>
                </a:pathLst>
              </a:custGeom>
              <a:solidFill>
                <a:srgbClr val="FFE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3" name="Freeform 179"/>
              <p:cNvSpPr>
                <a:spLocks/>
              </p:cNvSpPr>
              <p:nvPr/>
            </p:nvSpPr>
            <p:spPr bwMode="auto">
              <a:xfrm>
                <a:off x="4029" y="2379"/>
                <a:ext cx="287" cy="267"/>
              </a:xfrm>
              <a:custGeom>
                <a:avLst/>
                <a:gdLst>
                  <a:gd name="T0" fmla="*/ 446 w 575"/>
                  <a:gd name="T1" fmla="*/ 78 h 533"/>
                  <a:gd name="T2" fmla="*/ 411 w 575"/>
                  <a:gd name="T3" fmla="*/ 90 h 533"/>
                  <a:gd name="T4" fmla="*/ 376 w 575"/>
                  <a:gd name="T5" fmla="*/ 103 h 533"/>
                  <a:gd name="T6" fmla="*/ 343 w 575"/>
                  <a:gd name="T7" fmla="*/ 118 h 533"/>
                  <a:gd name="T8" fmla="*/ 309 w 575"/>
                  <a:gd name="T9" fmla="*/ 133 h 533"/>
                  <a:gd name="T10" fmla="*/ 282 w 575"/>
                  <a:gd name="T11" fmla="*/ 160 h 533"/>
                  <a:gd name="T12" fmla="*/ 231 w 575"/>
                  <a:gd name="T13" fmla="*/ 171 h 533"/>
                  <a:gd name="T14" fmla="*/ 184 w 575"/>
                  <a:gd name="T15" fmla="*/ 189 h 533"/>
                  <a:gd name="T16" fmla="*/ 153 w 575"/>
                  <a:gd name="T17" fmla="*/ 211 h 533"/>
                  <a:gd name="T18" fmla="*/ 167 w 575"/>
                  <a:gd name="T19" fmla="*/ 227 h 533"/>
                  <a:gd name="T20" fmla="*/ 179 w 575"/>
                  <a:gd name="T21" fmla="*/ 245 h 533"/>
                  <a:gd name="T22" fmla="*/ 148 w 575"/>
                  <a:gd name="T23" fmla="*/ 269 h 533"/>
                  <a:gd name="T24" fmla="*/ 135 w 575"/>
                  <a:gd name="T25" fmla="*/ 303 h 533"/>
                  <a:gd name="T26" fmla="*/ 158 w 575"/>
                  <a:gd name="T27" fmla="*/ 314 h 533"/>
                  <a:gd name="T28" fmla="*/ 153 w 575"/>
                  <a:gd name="T29" fmla="*/ 330 h 533"/>
                  <a:gd name="T30" fmla="*/ 155 w 575"/>
                  <a:gd name="T31" fmla="*/ 353 h 533"/>
                  <a:gd name="T32" fmla="*/ 176 w 575"/>
                  <a:gd name="T33" fmla="*/ 355 h 533"/>
                  <a:gd name="T34" fmla="*/ 193 w 575"/>
                  <a:gd name="T35" fmla="*/ 341 h 533"/>
                  <a:gd name="T36" fmla="*/ 186 w 575"/>
                  <a:gd name="T37" fmla="*/ 353 h 533"/>
                  <a:gd name="T38" fmla="*/ 182 w 575"/>
                  <a:gd name="T39" fmla="*/ 376 h 533"/>
                  <a:gd name="T40" fmla="*/ 189 w 575"/>
                  <a:gd name="T41" fmla="*/ 383 h 533"/>
                  <a:gd name="T42" fmla="*/ 211 w 575"/>
                  <a:gd name="T43" fmla="*/ 376 h 533"/>
                  <a:gd name="T44" fmla="*/ 230 w 575"/>
                  <a:gd name="T45" fmla="*/ 362 h 533"/>
                  <a:gd name="T46" fmla="*/ 241 w 575"/>
                  <a:gd name="T47" fmla="*/ 357 h 533"/>
                  <a:gd name="T48" fmla="*/ 252 w 575"/>
                  <a:gd name="T49" fmla="*/ 368 h 533"/>
                  <a:gd name="T50" fmla="*/ 366 w 575"/>
                  <a:gd name="T51" fmla="*/ 298 h 533"/>
                  <a:gd name="T52" fmla="*/ 381 w 575"/>
                  <a:gd name="T53" fmla="*/ 302 h 533"/>
                  <a:gd name="T54" fmla="*/ 399 w 575"/>
                  <a:gd name="T55" fmla="*/ 294 h 533"/>
                  <a:gd name="T56" fmla="*/ 444 w 575"/>
                  <a:gd name="T57" fmla="*/ 277 h 533"/>
                  <a:gd name="T58" fmla="*/ 508 w 575"/>
                  <a:gd name="T59" fmla="*/ 267 h 533"/>
                  <a:gd name="T60" fmla="*/ 575 w 575"/>
                  <a:gd name="T61" fmla="*/ 262 h 533"/>
                  <a:gd name="T62" fmla="*/ 534 w 575"/>
                  <a:gd name="T63" fmla="*/ 285 h 533"/>
                  <a:gd name="T64" fmla="*/ 495 w 575"/>
                  <a:gd name="T65" fmla="*/ 296 h 533"/>
                  <a:gd name="T66" fmla="*/ 455 w 575"/>
                  <a:gd name="T67" fmla="*/ 307 h 533"/>
                  <a:gd name="T68" fmla="*/ 416 w 575"/>
                  <a:gd name="T69" fmla="*/ 317 h 533"/>
                  <a:gd name="T70" fmla="*/ 376 w 575"/>
                  <a:gd name="T71" fmla="*/ 326 h 533"/>
                  <a:gd name="T72" fmla="*/ 322 w 575"/>
                  <a:gd name="T73" fmla="*/ 350 h 533"/>
                  <a:gd name="T74" fmla="*/ 268 w 575"/>
                  <a:gd name="T75" fmla="*/ 425 h 533"/>
                  <a:gd name="T76" fmla="*/ 224 w 575"/>
                  <a:gd name="T77" fmla="*/ 508 h 533"/>
                  <a:gd name="T78" fmla="*/ 176 w 575"/>
                  <a:gd name="T79" fmla="*/ 529 h 533"/>
                  <a:gd name="T80" fmla="*/ 133 w 575"/>
                  <a:gd name="T81" fmla="*/ 517 h 533"/>
                  <a:gd name="T82" fmla="*/ 91 w 575"/>
                  <a:gd name="T83" fmla="*/ 500 h 533"/>
                  <a:gd name="T84" fmla="*/ 56 w 575"/>
                  <a:gd name="T85" fmla="*/ 474 h 533"/>
                  <a:gd name="T86" fmla="*/ 29 w 575"/>
                  <a:gd name="T87" fmla="*/ 439 h 533"/>
                  <a:gd name="T88" fmla="*/ 10 w 575"/>
                  <a:gd name="T89" fmla="*/ 388 h 533"/>
                  <a:gd name="T90" fmla="*/ 0 w 575"/>
                  <a:gd name="T91" fmla="*/ 311 h 533"/>
                  <a:gd name="T92" fmla="*/ 21 w 575"/>
                  <a:gd name="T93" fmla="*/ 237 h 533"/>
                  <a:gd name="T94" fmla="*/ 68 w 575"/>
                  <a:gd name="T95" fmla="*/ 209 h 533"/>
                  <a:gd name="T96" fmla="*/ 118 w 575"/>
                  <a:gd name="T97" fmla="*/ 194 h 533"/>
                  <a:gd name="T98" fmla="*/ 166 w 575"/>
                  <a:gd name="T99" fmla="*/ 174 h 533"/>
                  <a:gd name="T100" fmla="*/ 210 w 575"/>
                  <a:gd name="T101" fmla="*/ 147 h 533"/>
                  <a:gd name="T102" fmla="*/ 250 w 575"/>
                  <a:gd name="T103" fmla="*/ 111 h 533"/>
                  <a:gd name="T104" fmla="*/ 356 w 575"/>
                  <a:gd name="T105" fmla="*/ 0 h 533"/>
                  <a:gd name="T106" fmla="*/ 408 w 575"/>
                  <a:gd name="T107" fmla="*/ 12 h 533"/>
                  <a:gd name="T108" fmla="*/ 450 w 575"/>
                  <a:gd name="T109" fmla="*/ 4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5" h="533">
                    <a:moveTo>
                      <a:pt x="470" y="72"/>
                    </a:moveTo>
                    <a:lnTo>
                      <a:pt x="458" y="75"/>
                    </a:lnTo>
                    <a:lnTo>
                      <a:pt x="446" y="78"/>
                    </a:lnTo>
                    <a:lnTo>
                      <a:pt x="434" y="81"/>
                    </a:lnTo>
                    <a:lnTo>
                      <a:pt x="422" y="85"/>
                    </a:lnTo>
                    <a:lnTo>
                      <a:pt x="411" y="90"/>
                    </a:lnTo>
                    <a:lnTo>
                      <a:pt x="399" y="94"/>
                    </a:lnTo>
                    <a:lnTo>
                      <a:pt x="387" y="99"/>
                    </a:lnTo>
                    <a:lnTo>
                      <a:pt x="376" y="103"/>
                    </a:lnTo>
                    <a:lnTo>
                      <a:pt x="364" y="108"/>
                    </a:lnTo>
                    <a:lnTo>
                      <a:pt x="354" y="114"/>
                    </a:lnTo>
                    <a:lnTo>
                      <a:pt x="343" y="118"/>
                    </a:lnTo>
                    <a:lnTo>
                      <a:pt x="331" y="124"/>
                    </a:lnTo>
                    <a:lnTo>
                      <a:pt x="320" y="129"/>
                    </a:lnTo>
                    <a:lnTo>
                      <a:pt x="309" y="133"/>
                    </a:lnTo>
                    <a:lnTo>
                      <a:pt x="298" y="139"/>
                    </a:lnTo>
                    <a:lnTo>
                      <a:pt x="286" y="144"/>
                    </a:lnTo>
                    <a:lnTo>
                      <a:pt x="282" y="160"/>
                    </a:lnTo>
                    <a:lnTo>
                      <a:pt x="264" y="163"/>
                    </a:lnTo>
                    <a:lnTo>
                      <a:pt x="248" y="167"/>
                    </a:lnTo>
                    <a:lnTo>
                      <a:pt x="231" y="171"/>
                    </a:lnTo>
                    <a:lnTo>
                      <a:pt x="215" y="176"/>
                    </a:lnTo>
                    <a:lnTo>
                      <a:pt x="200" y="182"/>
                    </a:lnTo>
                    <a:lnTo>
                      <a:pt x="184" y="189"/>
                    </a:lnTo>
                    <a:lnTo>
                      <a:pt x="169" y="196"/>
                    </a:lnTo>
                    <a:lnTo>
                      <a:pt x="154" y="202"/>
                    </a:lnTo>
                    <a:lnTo>
                      <a:pt x="153" y="211"/>
                    </a:lnTo>
                    <a:lnTo>
                      <a:pt x="156" y="217"/>
                    </a:lnTo>
                    <a:lnTo>
                      <a:pt x="162" y="223"/>
                    </a:lnTo>
                    <a:lnTo>
                      <a:pt x="167" y="227"/>
                    </a:lnTo>
                    <a:lnTo>
                      <a:pt x="199" y="231"/>
                    </a:lnTo>
                    <a:lnTo>
                      <a:pt x="189" y="238"/>
                    </a:lnTo>
                    <a:lnTo>
                      <a:pt x="179" y="245"/>
                    </a:lnTo>
                    <a:lnTo>
                      <a:pt x="167" y="252"/>
                    </a:lnTo>
                    <a:lnTo>
                      <a:pt x="157" y="260"/>
                    </a:lnTo>
                    <a:lnTo>
                      <a:pt x="148" y="269"/>
                    </a:lnTo>
                    <a:lnTo>
                      <a:pt x="141" y="279"/>
                    </a:lnTo>
                    <a:lnTo>
                      <a:pt x="136" y="290"/>
                    </a:lnTo>
                    <a:lnTo>
                      <a:pt x="135" y="303"/>
                    </a:lnTo>
                    <a:lnTo>
                      <a:pt x="142" y="309"/>
                    </a:lnTo>
                    <a:lnTo>
                      <a:pt x="149" y="313"/>
                    </a:lnTo>
                    <a:lnTo>
                      <a:pt x="158" y="314"/>
                    </a:lnTo>
                    <a:lnTo>
                      <a:pt x="166" y="312"/>
                    </a:lnTo>
                    <a:lnTo>
                      <a:pt x="159" y="321"/>
                    </a:lnTo>
                    <a:lnTo>
                      <a:pt x="153" y="330"/>
                    </a:lnTo>
                    <a:lnTo>
                      <a:pt x="148" y="340"/>
                    </a:lnTo>
                    <a:lnTo>
                      <a:pt x="148" y="350"/>
                    </a:lnTo>
                    <a:lnTo>
                      <a:pt x="155" y="353"/>
                    </a:lnTo>
                    <a:lnTo>
                      <a:pt x="162" y="356"/>
                    </a:lnTo>
                    <a:lnTo>
                      <a:pt x="169" y="356"/>
                    </a:lnTo>
                    <a:lnTo>
                      <a:pt x="176" y="355"/>
                    </a:lnTo>
                    <a:lnTo>
                      <a:pt x="181" y="350"/>
                    </a:lnTo>
                    <a:lnTo>
                      <a:pt x="187" y="345"/>
                    </a:lnTo>
                    <a:lnTo>
                      <a:pt x="193" y="341"/>
                    </a:lnTo>
                    <a:lnTo>
                      <a:pt x="199" y="336"/>
                    </a:lnTo>
                    <a:lnTo>
                      <a:pt x="193" y="345"/>
                    </a:lnTo>
                    <a:lnTo>
                      <a:pt x="186" y="353"/>
                    </a:lnTo>
                    <a:lnTo>
                      <a:pt x="180" y="364"/>
                    </a:lnTo>
                    <a:lnTo>
                      <a:pt x="180" y="375"/>
                    </a:lnTo>
                    <a:lnTo>
                      <a:pt x="182" y="376"/>
                    </a:lnTo>
                    <a:lnTo>
                      <a:pt x="185" y="379"/>
                    </a:lnTo>
                    <a:lnTo>
                      <a:pt x="187" y="381"/>
                    </a:lnTo>
                    <a:lnTo>
                      <a:pt x="189" y="383"/>
                    </a:lnTo>
                    <a:lnTo>
                      <a:pt x="197" y="382"/>
                    </a:lnTo>
                    <a:lnTo>
                      <a:pt x="204" y="380"/>
                    </a:lnTo>
                    <a:lnTo>
                      <a:pt x="211" y="376"/>
                    </a:lnTo>
                    <a:lnTo>
                      <a:pt x="217" y="372"/>
                    </a:lnTo>
                    <a:lnTo>
                      <a:pt x="223" y="367"/>
                    </a:lnTo>
                    <a:lnTo>
                      <a:pt x="230" y="362"/>
                    </a:lnTo>
                    <a:lnTo>
                      <a:pt x="235" y="356"/>
                    </a:lnTo>
                    <a:lnTo>
                      <a:pt x="242" y="350"/>
                    </a:lnTo>
                    <a:lnTo>
                      <a:pt x="241" y="357"/>
                    </a:lnTo>
                    <a:lnTo>
                      <a:pt x="244" y="363"/>
                    </a:lnTo>
                    <a:lnTo>
                      <a:pt x="247" y="366"/>
                    </a:lnTo>
                    <a:lnTo>
                      <a:pt x="252" y="368"/>
                    </a:lnTo>
                    <a:lnTo>
                      <a:pt x="265" y="368"/>
                    </a:lnTo>
                    <a:lnTo>
                      <a:pt x="362" y="291"/>
                    </a:lnTo>
                    <a:lnTo>
                      <a:pt x="366" y="298"/>
                    </a:lnTo>
                    <a:lnTo>
                      <a:pt x="369" y="302"/>
                    </a:lnTo>
                    <a:lnTo>
                      <a:pt x="375" y="303"/>
                    </a:lnTo>
                    <a:lnTo>
                      <a:pt x="381" y="302"/>
                    </a:lnTo>
                    <a:lnTo>
                      <a:pt x="386" y="298"/>
                    </a:lnTo>
                    <a:lnTo>
                      <a:pt x="392" y="296"/>
                    </a:lnTo>
                    <a:lnTo>
                      <a:pt x="399" y="294"/>
                    </a:lnTo>
                    <a:lnTo>
                      <a:pt x="404" y="292"/>
                    </a:lnTo>
                    <a:lnTo>
                      <a:pt x="423" y="283"/>
                    </a:lnTo>
                    <a:lnTo>
                      <a:pt x="444" y="277"/>
                    </a:lnTo>
                    <a:lnTo>
                      <a:pt x="465" y="273"/>
                    </a:lnTo>
                    <a:lnTo>
                      <a:pt x="487" y="269"/>
                    </a:lnTo>
                    <a:lnTo>
                      <a:pt x="508" y="267"/>
                    </a:lnTo>
                    <a:lnTo>
                      <a:pt x="530" y="266"/>
                    </a:lnTo>
                    <a:lnTo>
                      <a:pt x="553" y="264"/>
                    </a:lnTo>
                    <a:lnTo>
                      <a:pt x="575" y="262"/>
                    </a:lnTo>
                    <a:lnTo>
                      <a:pt x="560" y="277"/>
                    </a:lnTo>
                    <a:lnTo>
                      <a:pt x="548" y="281"/>
                    </a:lnTo>
                    <a:lnTo>
                      <a:pt x="534" y="285"/>
                    </a:lnTo>
                    <a:lnTo>
                      <a:pt x="521" y="289"/>
                    </a:lnTo>
                    <a:lnTo>
                      <a:pt x="508" y="292"/>
                    </a:lnTo>
                    <a:lnTo>
                      <a:pt x="495" y="296"/>
                    </a:lnTo>
                    <a:lnTo>
                      <a:pt x="482" y="300"/>
                    </a:lnTo>
                    <a:lnTo>
                      <a:pt x="469" y="304"/>
                    </a:lnTo>
                    <a:lnTo>
                      <a:pt x="455" y="307"/>
                    </a:lnTo>
                    <a:lnTo>
                      <a:pt x="443" y="311"/>
                    </a:lnTo>
                    <a:lnTo>
                      <a:pt x="429" y="313"/>
                    </a:lnTo>
                    <a:lnTo>
                      <a:pt x="416" y="317"/>
                    </a:lnTo>
                    <a:lnTo>
                      <a:pt x="402" y="320"/>
                    </a:lnTo>
                    <a:lnTo>
                      <a:pt x="390" y="322"/>
                    </a:lnTo>
                    <a:lnTo>
                      <a:pt x="376" y="326"/>
                    </a:lnTo>
                    <a:lnTo>
                      <a:pt x="363" y="328"/>
                    </a:lnTo>
                    <a:lnTo>
                      <a:pt x="349" y="330"/>
                    </a:lnTo>
                    <a:lnTo>
                      <a:pt x="322" y="350"/>
                    </a:lnTo>
                    <a:lnTo>
                      <a:pt x="300" y="373"/>
                    </a:lnTo>
                    <a:lnTo>
                      <a:pt x="283" y="398"/>
                    </a:lnTo>
                    <a:lnTo>
                      <a:pt x="268" y="425"/>
                    </a:lnTo>
                    <a:lnTo>
                      <a:pt x="254" y="454"/>
                    </a:lnTo>
                    <a:lnTo>
                      <a:pt x="240" y="481"/>
                    </a:lnTo>
                    <a:lnTo>
                      <a:pt x="224" y="508"/>
                    </a:lnTo>
                    <a:lnTo>
                      <a:pt x="204" y="533"/>
                    </a:lnTo>
                    <a:lnTo>
                      <a:pt x="191" y="531"/>
                    </a:lnTo>
                    <a:lnTo>
                      <a:pt x="176" y="529"/>
                    </a:lnTo>
                    <a:lnTo>
                      <a:pt x="162" y="525"/>
                    </a:lnTo>
                    <a:lnTo>
                      <a:pt x="147" y="522"/>
                    </a:lnTo>
                    <a:lnTo>
                      <a:pt x="133" y="517"/>
                    </a:lnTo>
                    <a:lnTo>
                      <a:pt x="118" y="512"/>
                    </a:lnTo>
                    <a:lnTo>
                      <a:pt x="104" y="507"/>
                    </a:lnTo>
                    <a:lnTo>
                      <a:pt x="91" y="500"/>
                    </a:lnTo>
                    <a:lnTo>
                      <a:pt x="78" y="492"/>
                    </a:lnTo>
                    <a:lnTo>
                      <a:pt x="66" y="484"/>
                    </a:lnTo>
                    <a:lnTo>
                      <a:pt x="56" y="474"/>
                    </a:lnTo>
                    <a:lnTo>
                      <a:pt x="45" y="463"/>
                    </a:lnTo>
                    <a:lnTo>
                      <a:pt x="36" y="451"/>
                    </a:lnTo>
                    <a:lnTo>
                      <a:pt x="29" y="439"/>
                    </a:lnTo>
                    <a:lnTo>
                      <a:pt x="24" y="425"/>
                    </a:lnTo>
                    <a:lnTo>
                      <a:pt x="19" y="410"/>
                    </a:lnTo>
                    <a:lnTo>
                      <a:pt x="10" y="388"/>
                    </a:lnTo>
                    <a:lnTo>
                      <a:pt x="4" y="363"/>
                    </a:lnTo>
                    <a:lnTo>
                      <a:pt x="0" y="337"/>
                    </a:lnTo>
                    <a:lnTo>
                      <a:pt x="0" y="311"/>
                    </a:lnTo>
                    <a:lnTo>
                      <a:pt x="4" y="285"/>
                    </a:lnTo>
                    <a:lnTo>
                      <a:pt x="11" y="260"/>
                    </a:lnTo>
                    <a:lnTo>
                      <a:pt x="21" y="237"/>
                    </a:lnTo>
                    <a:lnTo>
                      <a:pt x="34" y="216"/>
                    </a:lnTo>
                    <a:lnTo>
                      <a:pt x="51" y="213"/>
                    </a:lnTo>
                    <a:lnTo>
                      <a:pt x="68" y="209"/>
                    </a:lnTo>
                    <a:lnTo>
                      <a:pt x="85" y="205"/>
                    </a:lnTo>
                    <a:lnTo>
                      <a:pt x="102" y="200"/>
                    </a:lnTo>
                    <a:lnTo>
                      <a:pt x="118" y="194"/>
                    </a:lnTo>
                    <a:lnTo>
                      <a:pt x="134" y="188"/>
                    </a:lnTo>
                    <a:lnTo>
                      <a:pt x="150" y="182"/>
                    </a:lnTo>
                    <a:lnTo>
                      <a:pt x="166" y="174"/>
                    </a:lnTo>
                    <a:lnTo>
                      <a:pt x="181" y="166"/>
                    </a:lnTo>
                    <a:lnTo>
                      <a:pt x="196" y="156"/>
                    </a:lnTo>
                    <a:lnTo>
                      <a:pt x="210" y="147"/>
                    </a:lnTo>
                    <a:lnTo>
                      <a:pt x="224" y="136"/>
                    </a:lnTo>
                    <a:lnTo>
                      <a:pt x="238" y="124"/>
                    </a:lnTo>
                    <a:lnTo>
                      <a:pt x="250" y="111"/>
                    </a:lnTo>
                    <a:lnTo>
                      <a:pt x="263" y="99"/>
                    </a:lnTo>
                    <a:lnTo>
                      <a:pt x="275" y="84"/>
                    </a:lnTo>
                    <a:lnTo>
                      <a:pt x="356" y="0"/>
                    </a:lnTo>
                    <a:lnTo>
                      <a:pt x="375" y="2"/>
                    </a:lnTo>
                    <a:lnTo>
                      <a:pt x="392" y="5"/>
                    </a:lnTo>
                    <a:lnTo>
                      <a:pt x="408" y="12"/>
                    </a:lnTo>
                    <a:lnTo>
                      <a:pt x="423" y="20"/>
                    </a:lnTo>
                    <a:lnTo>
                      <a:pt x="437" y="32"/>
                    </a:lnTo>
                    <a:lnTo>
                      <a:pt x="450" y="43"/>
                    </a:lnTo>
                    <a:lnTo>
                      <a:pt x="460" y="57"/>
                    </a:lnTo>
                    <a:lnTo>
                      <a:pt x="470" y="72"/>
                    </a:lnTo>
                    <a:close/>
                  </a:path>
                </a:pathLst>
              </a:custGeom>
              <a:solidFill>
                <a:srgbClr val="FFE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4" name="Freeform 180"/>
              <p:cNvSpPr>
                <a:spLocks/>
              </p:cNvSpPr>
              <p:nvPr/>
            </p:nvSpPr>
            <p:spPr bwMode="auto">
              <a:xfrm>
                <a:off x="4287" y="2322"/>
                <a:ext cx="19" cy="16"/>
              </a:xfrm>
              <a:custGeom>
                <a:avLst/>
                <a:gdLst>
                  <a:gd name="T0" fmla="*/ 35 w 39"/>
                  <a:gd name="T1" fmla="*/ 18 h 32"/>
                  <a:gd name="T2" fmla="*/ 29 w 39"/>
                  <a:gd name="T3" fmla="*/ 26 h 32"/>
                  <a:gd name="T4" fmla="*/ 21 w 39"/>
                  <a:gd name="T5" fmla="*/ 31 h 32"/>
                  <a:gd name="T6" fmla="*/ 13 w 39"/>
                  <a:gd name="T7" fmla="*/ 32 h 32"/>
                  <a:gd name="T8" fmla="*/ 5 w 39"/>
                  <a:gd name="T9" fmla="*/ 27 h 32"/>
                  <a:gd name="T10" fmla="*/ 3 w 39"/>
                  <a:gd name="T11" fmla="*/ 26 h 32"/>
                  <a:gd name="T12" fmla="*/ 1 w 39"/>
                  <a:gd name="T13" fmla="*/ 24 h 32"/>
                  <a:gd name="T14" fmla="*/ 0 w 39"/>
                  <a:gd name="T15" fmla="*/ 20 h 32"/>
                  <a:gd name="T16" fmla="*/ 0 w 39"/>
                  <a:gd name="T17" fmla="*/ 17 h 32"/>
                  <a:gd name="T18" fmla="*/ 4 w 39"/>
                  <a:gd name="T19" fmla="*/ 16 h 32"/>
                  <a:gd name="T20" fmla="*/ 9 w 39"/>
                  <a:gd name="T21" fmla="*/ 15 h 32"/>
                  <a:gd name="T22" fmla="*/ 13 w 39"/>
                  <a:gd name="T23" fmla="*/ 15 h 32"/>
                  <a:gd name="T24" fmla="*/ 19 w 39"/>
                  <a:gd name="T25" fmla="*/ 12 h 32"/>
                  <a:gd name="T26" fmla="*/ 24 w 39"/>
                  <a:gd name="T27" fmla="*/ 10 h 32"/>
                  <a:gd name="T28" fmla="*/ 28 w 39"/>
                  <a:gd name="T29" fmla="*/ 8 h 32"/>
                  <a:gd name="T30" fmla="*/ 32 w 39"/>
                  <a:gd name="T31" fmla="*/ 4 h 32"/>
                  <a:gd name="T32" fmla="*/ 34 w 39"/>
                  <a:gd name="T33" fmla="*/ 0 h 32"/>
                  <a:gd name="T34" fmla="*/ 38 w 39"/>
                  <a:gd name="T35" fmla="*/ 3 h 32"/>
                  <a:gd name="T36" fmla="*/ 39 w 39"/>
                  <a:gd name="T37" fmla="*/ 9 h 32"/>
                  <a:gd name="T38" fmla="*/ 38 w 39"/>
                  <a:gd name="T39" fmla="*/ 13 h 32"/>
                  <a:gd name="T40" fmla="*/ 35 w 39"/>
                  <a:gd name="T4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2">
                    <a:moveTo>
                      <a:pt x="35" y="18"/>
                    </a:moveTo>
                    <a:lnTo>
                      <a:pt x="29" y="26"/>
                    </a:lnTo>
                    <a:lnTo>
                      <a:pt x="21" y="31"/>
                    </a:lnTo>
                    <a:lnTo>
                      <a:pt x="13" y="32"/>
                    </a:lnTo>
                    <a:lnTo>
                      <a:pt x="5" y="27"/>
                    </a:lnTo>
                    <a:lnTo>
                      <a:pt x="3" y="26"/>
                    </a:lnTo>
                    <a:lnTo>
                      <a:pt x="1" y="24"/>
                    </a:lnTo>
                    <a:lnTo>
                      <a:pt x="0" y="20"/>
                    </a:lnTo>
                    <a:lnTo>
                      <a:pt x="0" y="17"/>
                    </a:lnTo>
                    <a:lnTo>
                      <a:pt x="4" y="16"/>
                    </a:lnTo>
                    <a:lnTo>
                      <a:pt x="9" y="15"/>
                    </a:lnTo>
                    <a:lnTo>
                      <a:pt x="13" y="15"/>
                    </a:lnTo>
                    <a:lnTo>
                      <a:pt x="19" y="12"/>
                    </a:lnTo>
                    <a:lnTo>
                      <a:pt x="24" y="10"/>
                    </a:lnTo>
                    <a:lnTo>
                      <a:pt x="28" y="8"/>
                    </a:lnTo>
                    <a:lnTo>
                      <a:pt x="32" y="4"/>
                    </a:lnTo>
                    <a:lnTo>
                      <a:pt x="34" y="0"/>
                    </a:lnTo>
                    <a:lnTo>
                      <a:pt x="38" y="3"/>
                    </a:lnTo>
                    <a:lnTo>
                      <a:pt x="39" y="9"/>
                    </a:lnTo>
                    <a:lnTo>
                      <a:pt x="38" y="13"/>
                    </a:lnTo>
                    <a:lnTo>
                      <a:pt x="35" y="18"/>
                    </a:lnTo>
                    <a:close/>
                  </a:path>
                </a:pathLst>
              </a:custGeom>
              <a:solidFill>
                <a:srgbClr val="FFE0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5" name="Freeform 181"/>
              <p:cNvSpPr>
                <a:spLocks/>
              </p:cNvSpPr>
              <p:nvPr/>
            </p:nvSpPr>
            <p:spPr bwMode="auto">
              <a:xfrm>
                <a:off x="4188" y="2359"/>
                <a:ext cx="14" cy="13"/>
              </a:xfrm>
              <a:custGeom>
                <a:avLst/>
                <a:gdLst>
                  <a:gd name="T0" fmla="*/ 25 w 26"/>
                  <a:gd name="T1" fmla="*/ 9 h 27"/>
                  <a:gd name="T2" fmla="*/ 26 w 26"/>
                  <a:gd name="T3" fmla="*/ 15 h 27"/>
                  <a:gd name="T4" fmla="*/ 24 w 26"/>
                  <a:gd name="T5" fmla="*/ 20 h 27"/>
                  <a:gd name="T6" fmla="*/ 20 w 26"/>
                  <a:gd name="T7" fmla="*/ 23 h 27"/>
                  <a:gd name="T8" fmla="*/ 16 w 26"/>
                  <a:gd name="T9" fmla="*/ 27 h 27"/>
                  <a:gd name="T10" fmla="*/ 11 w 26"/>
                  <a:gd name="T11" fmla="*/ 27 h 27"/>
                  <a:gd name="T12" fmla="*/ 6 w 26"/>
                  <a:gd name="T13" fmla="*/ 24 h 27"/>
                  <a:gd name="T14" fmla="*/ 3 w 26"/>
                  <a:gd name="T15" fmla="*/ 22 h 27"/>
                  <a:gd name="T16" fmla="*/ 0 w 26"/>
                  <a:gd name="T17" fmla="*/ 19 h 27"/>
                  <a:gd name="T18" fmla="*/ 0 w 26"/>
                  <a:gd name="T19" fmla="*/ 13 h 27"/>
                  <a:gd name="T20" fmla="*/ 3 w 26"/>
                  <a:gd name="T21" fmla="*/ 7 h 27"/>
                  <a:gd name="T22" fmla="*/ 6 w 26"/>
                  <a:gd name="T23" fmla="*/ 4 h 27"/>
                  <a:gd name="T24" fmla="*/ 12 w 26"/>
                  <a:gd name="T25" fmla="*/ 0 h 27"/>
                  <a:gd name="T26" fmla="*/ 17 w 26"/>
                  <a:gd name="T27" fmla="*/ 1 h 27"/>
                  <a:gd name="T28" fmla="*/ 21 w 26"/>
                  <a:gd name="T29" fmla="*/ 1 h 27"/>
                  <a:gd name="T30" fmla="*/ 25 w 26"/>
                  <a:gd name="T31" fmla="*/ 5 h 27"/>
                  <a:gd name="T32" fmla="*/ 25 w 26"/>
                  <a:gd name="T33"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7">
                    <a:moveTo>
                      <a:pt x="25" y="9"/>
                    </a:moveTo>
                    <a:lnTo>
                      <a:pt x="26" y="15"/>
                    </a:lnTo>
                    <a:lnTo>
                      <a:pt x="24" y="20"/>
                    </a:lnTo>
                    <a:lnTo>
                      <a:pt x="20" y="23"/>
                    </a:lnTo>
                    <a:lnTo>
                      <a:pt x="16" y="27"/>
                    </a:lnTo>
                    <a:lnTo>
                      <a:pt x="11" y="27"/>
                    </a:lnTo>
                    <a:lnTo>
                      <a:pt x="6" y="24"/>
                    </a:lnTo>
                    <a:lnTo>
                      <a:pt x="3" y="22"/>
                    </a:lnTo>
                    <a:lnTo>
                      <a:pt x="0" y="19"/>
                    </a:lnTo>
                    <a:lnTo>
                      <a:pt x="0" y="13"/>
                    </a:lnTo>
                    <a:lnTo>
                      <a:pt x="3" y="7"/>
                    </a:lnTo>
                    <a:lnTo>
                      <a:pt x="6" y="4"/>
                    </a:lnTo>
                    <a:lnTo>
                      <a:pt x="12" y="0"/>
                    </a:lnTo>
                    <a:lnTo>
                      <a:pt x="17" y="1"/>
                    </a:lnTo>
                    <a:lnTo>
                      <a:pt x="21" y="1"/>
                    </a:lnTo>
                    <a:lnTo>
                      <a:pt x="25" y="5"/>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6" name="Freeform 182"/>
              <p:cNvSpPr>
                <a:spLocks/>
              </p:cNvSpPr>
              <p:nvPr/>
            </p:nvSpPr>
            <p:spPr bwMode="auto">
              <a:xfrm>
                <a:off x="4229" y="2495"/>
                <a:ext cx="12" cy="11"/>
              </a:xfrm>
              <a:custGeom>
                <a:avLst/>
                <a:gdLst>
                  <a:gd name="T0" fmla="*/ 26 w 26"/>
                  <a:gd name="T1" fmla="*/ 9 h 23"/>
                  <a:gd name="T2" fmla="*/ 26 w 26"/>
                  <a:gd name="T3" fmla="*/ 14 h 23"/>
                  <a:gd name="T4" fmla="*/ 23 w 26"/>
                  <a:gd name="T5" fmla="*/ 17 h 23"/>
                  <a:gd name="T6" fmla="*/ 20 w 26"/>
                  <a:gd name="T7" fmla="*/ 21 h 23"/>
                  <a:gd name="T8" fmla="*/ 16 w 26"/>
                  <a:gd name="T9" fmla="*/ 23 h 23"/>
                  <a:gd name="T10" fmla="*/ 12 w 26"/>
                  <a:gd name="T11" fmla="*/ 23 h 23"/>
                  <a:gd name="T12" fmla="*/ 7 w 26"/>
                  <a:gd name="T13" fmla="*/ 23 h 23"/>
                  <a:gd name="T14" fmla="*/ 4 w 26"/>
                  <a:gd name="T15" fmla="*/ 21 h 23"/>
                  <a:gd name="T16" fmla="*/ 0 w 26"/>
                  <a:gd name="T17" fmla="*/ 19 h 23"/>
                  <a:gd name="T18" fmla="*/ 0 w 26"/>
                  <a:gd name="T19" fmla="*/ 13 h 23"/>
                  <a:gd name="T20" fmla="*/ 1 w 26"/>
                  <a:gd name="T21" fmla="*/ 8 h 23"/>
                  <a:gd name="T22" fmla="*/ 5 w 26"/>
                  <a:gd name="T23" fmla="*/ 5 h 23"/>
                  <a:gd name="T24" fmla="*/ 8 w 26"/>
                  <a:gd name="T25" fmla="*/ 1 h 23"/>
                  <a:gd name="T26" fmla="*/ 14 w 26"/>
                  <a:gd name="T27" fmla="*/ 0 h 23"/>
                  <a:gd name="T28" fmla="*/ 19 w 26"/>
                  <a:gd name="T29" fmla="*/ 1 h 23"/>
                  <a:gd name="T30" fmla="*/ 22 w 26"/>
                  <a:gd name="T31" fmla="*/ 5 h 23"/>
                  <a:gd name="T32" fmla="*/ 26 w 26"/>
                  <a:gd name="T3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3">
                    <a:moveTo>
                      <a:pt x="26" y="9"/>
                    </a:moveTo>
                    <a:lnTo>
                      <a:pt x="26" y="14"/>
                    </a:lnTo>
                    <a:lnTo>
                      <a:pt x="23" y="17"/>
                    </a:lnTo>
                    <a:lnTo>
                      <a:pt x="20" y="21"/>
                    </a:lnTo>
                    <a:lnTo>
                      <a:pt x="16" y="23"/>
                    </a:lnTo>
                    <a:lnTo>
                      <a:pt x="12" y="23"/>
                    </a:lnTo>
                    <a:lnTo>
                      <a:pt x="7" y="23"/>
                    </a:lnTo>
                    <a:lnTo>
                      <a:pt x="4" y="21"/>
                    </a:lnTo>
                    <a:lnTo>
                      <a:pt x="0" y="19"/>
                    </a:lnTo>
                    <a:lnTo>
                      <a:pt x="0" y="13"/>
                    </a:lnTo>
                    <a:lnTo>
                      <a:pt x="1" y="8"/>
                    </a:lnTo>
                    <a:lnTo>
                      <a:pt x="5" y="5"/>
                    </a:lnTo>
                    <a:lnTo>
                      <a:pt x="8" y="1"/>
                    </a:lnTo>
                    <a:lnTo>
                      <a:pt x="14" y="0"/>
                    </a:lnTo>
                    <a:lnTo>
                      <a:pt x="19" y="1"/>
                    </a:lnTo>
                    <a:lnTo>
                      <a:pt x="22" y="5"/>
                    </a:lnTo>
                    <a:lnTo>
                      <a:pt x="2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7" name="Freeform 183"/>
              <p:cNvSpPr>
                <a:spLocks/>
              </p:cNvSpPr>
              <p:nvPr/>
            </p:nvSpPr>
            <p:spPr bwMode="auto">
              <a:xfrm>
                <a:off x="4195" y="2363"/>
                <a:ext cx="2" cy="4"/>
              </a:xfrm>
              <a:custGeom>
                <a:avLst/>
                <a:gdLst>
                  <a:gd name="T0" fmla="*/ 6 w 6"/>
                  <a:gd name="T1" fmla="*/ 4 h 8"/>
                  <a:gd name="T2" fmla="*/ 5 w 6"/>
                  <a:gd name="T3" fmla="*/ 6 h 8"/>
                  <a:gd name="T4" fmla="*/ 4 w 6"/>
                  <a:gd name="T5" fmla="*/ 7 h 8"/>
                  <a:gd name="T6" fmla="*/ 3 w 6"/>
                  <a:gd name="T7" fmla="*/ 8 h 8"/>
                  <a:gd name="T8" fmla="*/ 0 w 6"/>
                  <a:gd name="T9" fmla="*/ 8 h 8"/>
                  <a:gd name="T10" fmla="*/ 0 w 6"/>
                  <a:gd name="T11" fmla="*/ 0 h 8"/>
                  <a:gd name="T12" fmla="*/ 3 w 6"/>
                  <a:gd name="T13" fmla="*/ 0 h 8"/>
                  <a:gd name="T14" fmla="*/ 4 w 6"/>
                  <a:gd name="T15" fmla="*/ 2 h 8"/>
                  <a:gd name="T16" fmla="*/ 5 w 6"/>
                  <a:gd name="T17" fmla="*/ 3 h 8"/>
                  <a:gd name="T18" fmla="*/ 6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4"/>
                    </a:moveTo>
                    <a:lnTo>
                      <a:pt x="5" y="6"/>
                    </a:lnTo>
                    <a:lnTo>
                      <a:pt x="4" y="7"/>
                    </a:lnTo>
                    <a:lnTo>
                      <a:pt x="3" y="8"/>
                    </a:lnTo>
                    <a:lnTo>
                      <a:pt x="0" y="8"/>
                    </a:lnTo>
                    <a:lnTo>
                      <a:pt x="0" y="0"/>
                    </a:lnTo>
                    <a:lnTo>
                      <a:pt x="3" y="0"/>
                    </a:lnTo>
                    <a:lnTo>
                      <a:pt x="4" y="2"/>
                    </a:lnTo>
                    <a:lnTo>
                      <a:pt x="5" y="3"/>
                    </a:lnTo>
                    <a:lnTo>
                      <a:pt x="6" y="4"/>
                    </a:lnTo>
                    <a:close/>
                  </a:path>
                </a:pathLst>
              </a:custGeom>
              <a:solidFill>
                <a:srgbClr val="9E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8" name="Freeform 184"/>
              <p:cNvSpPr>
                <a:spLocks/>
              </p:cNvSpPr>
              <p:nvPr/>
            </p:nvSpPr>
            <p:spPr bwMode="auto">
              <a:xfrm>
                <a:off x="4233" y="2497"/>
                <a:ext cx="5" cy="7"/>
              </a:xfrm>
              <a:custGeom>
                <a:avLst/>
                <a:gdLst>
                  <a:gd name="T0" fmla="*/ 11 w 11"/>
                  <a:gd name="T1" fmla="*/ 8 h 13"/>
                  <a:gd name="T2" fmla="*/ 9 w 11"/>
                  <a:gd name="T3" fmla="*/ 9 h 13"/>
                  <a:gd name="T4" fmla="*/ 7 w 11"/>
                  <a:gd name="T5" fmla="*/ 10 h 13"/>
                  <a:gd name="T6" fmla="*/ 6 w 11"/>
                  <a:gd name="T7" fmla="*/ 13 h 13"/>
                  <a:gd name="T8" fmla="*/ 4 w 11"/>
                  <a:gd name="T9" fmla="*/ 13 h 13"/>
                  <a:gd name="T10" fmla="*/ 0 w 11"/>
                  <a:gd name="T11" fmla="*/ 8 h 13"/>
                  <a:gd name="T12" fmla="*/ 5 w 11"/>
                  <a:gd name="T13" fmla="*/ 0 h 13"/>
                  <a:gd name="T14" fmla="*/ 7 w 11"/>
                  <a:gd name="T15" fmla="*/ 2 h 13"/>
                  <a:gd name="T16" fmla="*/ 9 w 11"/>
                  <a:gd name="T17" fmla="*/ 3 h 13"/>
                  <a:gd name="T18" fmla="*/ 11 w 11"/>
                  <a:gd name="T19" fmla="*/ 6 h 13"/>
                  <a:gd name="T20" fmla="*/ 11 w 11"/>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11" y="8"/>
                    </a:moveTo>
                    <a:lnTo>
                      <a:pt x="9" y="9"/>
                    </a:lnTo>
                    <a:lnTo>
                      <a:pt x="7" y="10"/>
                    </a:lnTo>
                    <a:lnTo>
                      <a:pt x="6" y="13"/>
                    </a:lnTo>
                    <a:lnTo>
                      <a:pt x="4" y="13"/>
                    </a:lnTo>
                    <a:lnTo>
                      <a:pt x="0" y="8"/>
                    </a:lnTo>
                    <a:lnTo>
                      <a:pt x="5" y="0"/>
                    </a:lnTo>
                    <a:lnTo>
                      <a:pt x="7" y="2"/>
                    </a:lnTo>
                    <a:lnTo>
                      <a:pt x="9" y="3"/>
                    </a:lnTo>
                    <a:lnTo>
                      <a:pt x="11" y="6"/>
                    </a:lnTo>
                    <a:lnTo>
                      <a:pt x="11" y="8"/>
                    </a:lnTo>
                    <a:close/>
                  </a:path>
                </a:pathLst>
              </a:custGeom>
              <a:solidFill>
                <a:srgbClr val="9E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09" name="Freeform 185"/>
              <p:cNvSpPr>
                <a:spLocks/>
              </p:cNvSpPr>
              <p:nvPr/>
            </p:nvSpPr>
            <p:spPr bwMode="auto">
              <a:xfrm>
                <a:off x="4188" y="1898"/>
                <a:ext cx="118" cy="151"/>
              </a:xfrm>
              <a:custGeom>
                <a:avLst/>
                <a:gdLst>
                  <a:gd name="T0" fmla="*/ 237 w 237"/>
                  <a:gd name="T1" fmla="*/ 0 h 301"/>
                  <a:gd name="T2" fmla="*/ 223 w 237"/>
                  <a:gd name="T3" fmla="*/ 14 h 301"/>
                  <a:gd name="T4" fmla="*/ 211 w 237"/>
                  <a:gd name="T5" fmla="*/ 29 h 301"/>
                  <a:gd name="T6" fmla="*/ 202 w 237"/>
                  <a:gd name="T7" fmla="*/ 47 h 301"/>
                  <a:gd name="T8" fmla="*/ 195 w 237"/>
                  <a:gd name="T9" fmla="*/ 65 h 301"/>
                  <a:gd name="T10" fmla="*/ 190 w 237"/>
                  <a:gd name="T11" fmla="*/ 83 h 301"/>
                  <a:gd name="T12" fmla="*/ 187 w 237"/>
                  <a:gd name="T13" fmla="*/ 103 h 301"/>
                  <a:gd name="T14" fmla="*/ 187 w 237"/>
                  <a:gd name="T15" fmla="*/ 123 h 301"/>
                  <a:gd name="T16" fmla="*/ 187 w 237"/>
                  <a:gd name="T17" fmla="*/ 143 h 301"/>
                  <a:gd name="T18" fmla="*/ 179 w 237"/>
                  <a:gd name="T19" fmla="*/ 158 h 301"/>
                  <a:gd name="T20" fmla="*/ 170 w 237"/>
                  <a:gd name="T21" fmla="*/ 173 h 301"/>
                  <a:gd name="T22" fmla="*/ 159 w 237"/>
                  <a:gd name="T23" fmla="*/ 188 h 301"/>
                  <a:gd name="T24" fmla="*/ 149 w 237"/>
                  <a:gd name="T25" fmla="*/ 203 h 301"/>
                  <a:gd name="T26" fmla="*/ 140 w 237"/>
                  <a:gd name="T27" fmla="*/ 219 h 301"/>
                  <a:gd name="T28" fmla="*/ 133 w 237"/>
                  <a:gd name="T29" fmla="*/ 236 h 301"/>
                  <a:gd name="T30" fmla="*/ 131 w 237"/>
                  <a:gd name="T31" fmla="*/ 253 h 301"/>
                  <a:gd name="T32" fmla="*/ 132 w 237"/>
                  <a:gd name="T33" fmla="*/ 271 h 301"/>
                  <a:gd name="T34" fmla="*/ 133 w 237"/>
                  <a:gd name="T35" fmla="*/ 278 h 301"/>
                  <a:gd name="T36" fmla="*/ 135 w 237"/>
                  <a:gd name="T37" fmla="*/ 286 h 301"/>
                  <a:gd name="T38" fmla="*/ 136 w 237"/>
                  <a:gd name="T39" fmla="*/ 293 h 301"/>
                  <a:gd name="T40" fmla="*/ 136 w 237"/>
                  <a:gd name="T41" fmla="*/ 301 h 301"/>
                  <a:gd name="T42" fmla="*/ 118 w 237"/>
                  <a:gd name="T43" fmla="*/ 295 h 301"/>
                  <a:gd name="T44" fmla="*/ 99 w 237"/>
                  <a:gd name="T45" fmla="*/ 290 h 301"/>
                  <a:gd name="T46" fmla="*/ 82 w 237"/>
                  <a:gd name="T47" fmla="*/ 283 h 301"/>
                  <a:gd name="T48" fmla="*/ 65 w 237"/>
                  <a:gd name="T49" fmla="*/ 275 h 301"/>
                  <a:gd name="T50" fmla="*/ 49 w 237"/>
                  <a:gd name="T51" fmla="*/ 267 h 301"/>
                  <a:gd name="T52" fmla="*/ 31 w 237"/>
                  <a:gd name="T53" fmla="*/ 256 h 301"/>
                  <a:gd name="T54" fmla="*/ 17 w 237"/>
                  <a:gd name="T55" fmla="*/ 246 h 301"/>
                  <a:gd name="T56" fmla="*/ 0 w 237"/>
                  <a:gd name="T57" fmla="*/ 236 h 301"/>
                  <a:gd name="T58" fmla="*/ 0 w 237"/>
                  <a:gd name="T59" fmla="*/ 211 h 301"/>
                  <a:gd name="T60" fmla="*/ 7 w 237"/>
                  <a:gd name="T61" fmla="*/ 189 h 301"/>
                  <a:gd name="T62" fmla="*/ 20 w 237"/>
                  <a:gd name="T63" fmla="*/ 171 h 301"/>
                  <a:gd name="T64" fmla="*/ 34 w 237"/>
                  <a:gd name="T65" fmla="*/ 153 h 301"/>
                  <a:gd name="T66" fmla="*/ 50 w 237"/>
                  <a:gd name="T67" fmla="*/ 135 h 301"/>
                  <a:gd name="T68" fmla="*/ 65 w 237"/>
                  <a:gd name="T69" fmla="*/ 117 h 301"/>
                  <a:gd name="T70" fmla="*/ 78 w 237"/>
                  <a:gd name="T71" fmla="*/ 97 h 301"/>
                  <a:gd name="T72" fmla="*/ 84 w 237"/>
                  <a:gd name="T73" fmla="*/ 77 h 301"/>
                  <a:gd name="T74" fmla="*/ 98 w 237"/>
                  <a:gd name="T75" fmla="*/ 60 h 301"/>
                  <a:gd name="T76" fmla="*/ 116 w 237"/>
                  <a:gd name="T77" fmla="*/ 45 h 301"/>
                  <a:gd name="T78" fmla="*/ 133 w 237"/>
                  <a:gd name="T79" fmla="*/ 34 h 301"/>
                  <a:gd name="T80" fmla="*/ 152 w 237"/>
                  <a:gd name="T81" fmla="*/ 24 h 301"/>
                  <a:gd name="T82" fmla="*/ 172 w 237"/>
                  <a:gd name="T83" fmla="*/ 15 h 301"/>
                  <a:gd name="T84" fmla="*/ 193 w 237"/>
                  <a:gd name="T85" fmla="*/ 9 h 301"/>
                  <a:gd name="T86" fmla="*/ 215 w 237"/>
                  <a:gd name="T87" fmla="*/ 4 h 301"/>
                  <a:gd name="T88" fmla="*/ 237 w 237"/>
                  <a:gd name="T89"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7" h="301">
                    <a:moveTo>
                      <a:pt x="237" y="0"/>
                    </a:moveTo>
                    <a:lnTo>
                      <a:pt x="223" y="14"/>
                    </a:lnTo>
                    <a:lnTo>
                      <a:pt x="211" y="29"/>
                    </a:lnTo>
                    <a:lnTo>
                      <a:pt x="202" y="47"/>
                    </a:lnTo>
                    <a:lnTo>
                      <a:pt x="195" y="65"/>
                    </a:lnTo>
                    <a:lnTo>
                      <a:pt x="190" y="83"/>
                    </a:lnTo>
                    <a:lnTo>
                      <a:pt x="187" y="103"/>
                    </a:lnTo>
                    <a:lnTo>
                      <a:pt x="187" y="123"/>
                    </a:lnTo>
                    <a:lnTo>
                      <a:pt x="187" y="143"/>
                    </a:lnTo>
                    <a:lnTo>
                      <a:pt x="179" y="158"/>
                    </a:lnTo>
                    <a:lnTo>
                      <a:pt x="170" y="173"/>
                    </a:lnTo>
                    <a:lnTo>
                      <a:pt x="159" y="188"/>
                    </a:lnTo>
                    <a:lnTo>
                      <a:pt x="149" y="203"/>
                    </a:lnTo>
                    <a:lnTo>
                      <a:pt x="140" y="219"/>
                    </a:lnTo>
                    <a:lnTo>
                      <a:pt x="133" y="236"/>
                    </a:lnTo>
                    <a:lnTo>
                      <a:pt x="131" y="253"/>
                    </a:lnTo>
                    <a:lnTo>
                      <a:pt x="132" y="271"/>
                    </a:lnTo>
                    <a:lnTo>
                      <a:pt x="133" y="278"/>
                    </a:lnTo>
                    <a:lnTo>
                      <a:pt x="135" y="286"/>
                    </a:lnTo>
                    <a:lnTo>
                      <a:pt x="136" y="293"/>
                    </a:lnTo>
                    <a:lnTo>
                      <a:pt x="136" y="301"/>
                    </a:lnTo>
                    <a:lnTo>
                      <a:pt x="118" y="295"/>
                    </a:lnTo>
                    <a:lnTo>
                      <a:pt x="99" y="290"/>
                    </a:lnTo>
                    <a:lnTo>
                      <a:pt x="82" y="283"/>
                    </a:lnTo>
                    <a:lnTo>
                      <a:pt x="65" y="275"/>
                    </a:lnTo>
                    <a:lnTo>
                      <a:pt x="49" y="267"/>
                    </a:lnTo>
                    <a:lnTo>
                      <a:pt x="31" y="256"/>
                    </a:lnTo>
                    <a:lnTo>
                      <a:pt x="17" y="246"/>
                    </a:lnTo>
                    <a:lnTo>
                      <a:pt x="0" y="236"/>
                    </a:lnTo>
                    <a:lnTo>
                      <a:pt x="0" y="211"/>
                    </a:lnTo>
                    <a:lnTo>
                      <a:pt x="7" y="189"/>
                    </a:lnTo>
                    <a:lnTo>
                      <a:pt x="20" y="171"/>
                    </a:lnTo>
                    <a:lnTo>
                      <a:pt x="34" y="153"/>
                    </a:lnTo>
                    <a:lnTo>
                      <a:pt x="50" y="135"/>
                    </a:lnTo>
                    <a:lnTo>
                      <a:pt x="65" y="117"/>
                    </a:lnTo>
                    <a:lnTo>
                      <a:pt x="78" y="97"/>
                    </a:lnTo>
                    <a:lnTo>
                      <a:pt x="84" y="77"/>
                    </a:lnTo>
                    <a:lnTo>
                      <a:pt x="98" y="60"/>
                    </a:lnTo>
                    <a:lnTo>
                      <a:pt x="116" y="45"/>
                    </a:lnTo>
                    <a:lnTo>
                      <a:pt x="133" y="34"/>
                    </a:lnTo>
                    <a:lnTo>
                      <a:pt x="152" y="24"/>
                    </a:lnTo>
                    <a:lnTo>
                      <a:pt x="172" y="15"/>
                    </a:lnTo>
                    <a:lnTo>
                      <a:pt x="193" y="9"/>
                    </a:lnTo>
                    <a:lnTo>
                      <a:pt x="215" y="4"/>
                    </a:lnTo>
                    <a:lnTo>
                      <a:pt x="237" y="0"/>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0" name="Freeform 186"/>
              <p:cNvSpPr>
                <a:spLocks/>
              </p:cNvSpPr>
              <p:nvPr/>
            </p:nvSpPr>
            <p:spPr bwMode="auto">
              <a:xfrm>
                <a:off x="4356" y="1970"/>
                <a:ext cx="66" cy="122"/>
              </a:xfrm>
              <a:custGeom>
                <a:avLst/>
                <a:gdLst>
                  <a:gd name="T0" fmla="*/ 117 w 131"/>
                  <a:gd name="T1" fmla="*/ 206 h 244"/>
                  <a:gd name="T2" fmla="*/ 122 w 131"/>
                  <a:gd name="T3" fmla="*/ 212 h 244"/>
                  <a:gd name="T4" fmla="*/ 127 w 131"/>
                  <a:gd name="T5" fmla="*/ 216 h 244"/>
                  <a:gd name="T6" fmla="*/ 130 w 131"/>
                  <a:gd name="T7" fmla="*/ 222 h 244"/>
                  <a:gd name="T8" fmla="*/ 131 w 131"/>
                  <a:gd name="T9" fmla="*/ 228 h 244"/>
                  <a:gd name="T10" fmla="*/ 115 w 131"/>
                  <a:gd name="T11" fmla="*/ 232 h 244"/>
                  <a:gd name="T12" fmla="*/ 99 w 131"/>
                  <a:gd name="T13" fmla="*/ 236 h 244"/>
                  <a:gd name="T14" fmla="*/ 83 w 131"/>
                  <a:gd name="T15" fmla="*/ 239 h 244"/>
                  <a:gd name="T16" fmla="*/ 66 w 131"/>
                  <a:gd name="T17" fmla="*/ 242 h 244"/>
                  <a:gd name="T18" fmla="*/ 49 w 131"/>
                  <a:gd name="T19" fmla="*/ 244 h 244"/>
                  <a:gd name="T20" fmla="*/ 33 w 131"/>
                  <a:gd name="T21" fmla="*/ 244 h 244"/>
                  <a:gd name="T22" fmla="*/ 16 w 131"/>
                  <a:gd name="T23" fmla="*/ 244 h 244"/>
                  <a:gd name="T24" fmla="*/ 0 w 131"/>
                  <a:gd name="T25" fmla="*/ 243 h 244"/>
                  <a:gd name="T26" fmla="*/ 23 w 131"/>
                  <a:gd name="T27" fmla="*/ 216 h 244"/>
                  <a:gd name="T28" fmla="*/ 42 w 131"/>
                  <a:gd name="T29" fmla="*/ 187 h 244"/>
                  <a:gd name="T30" fmla="*/ 59 w 131"/>
                  <a:gd name="T31" fmla="*/ 157 h 244"/>
                  <a:gd name="T32" fmla="*/ 71 w 131"/>
                  <a:gd name="T33" fmla="*/ 126 h 244"/>
                  <a:gd name="T34" fmla="*/ 84 w 131"/>
                  <a:gd name="T35" fmla="*/ 95 h 244"/>
                  <a:gd name="T36" fmla="*/ 94 w 131"/>
                  <a:gd name="T37" fmla="*/ 63 h 244"/>
                  <a:gd name="T38" fmla="*/ 106 w 131"/>
                  <a:gd name="T39" fmla="*/ 32 h 244"/>
                  <a:gd name="T40" fmla="*/ 117 w 131"/>
                  <a:gd name="T41" fmla="*/ 0 h 244"/>
                  <a:gd name="T42" fmla="*/ 130 w 131"/>
                  <a:gd name="T43" fmla="*/ 27 h 244"/>
                  <a:gd name="T44" fmla="*/ 130 w 131"/>
                  <a:gd name="T45" fmla="*/ 54 h 244"/>
                  <a:gd name="T46" fmla="*/ 124 w 131"/>
                  <a:gd name="T47" fmla="*/ 79 h 244"/>
                  <a:gd name="T48" fmla="*/ 114 w 131"/>
                  <a:gd name="T49" fmla="*/ 104 h 244"/>
                  <a:gd name="T50" fmla="*/ 105 w 131"/>
                  <a:gd name="T51" fmla="*/ 129 h 244"/>
                  <a:gd name="T52" fmla="*/ 100 w 131"/>
                  <a:gd name="T53" fmla="*/ 154 h 244"/>
                  <a:gd name="T54" fmla="*/ 102 w 131"/>
                  <a:gd name="T55" fmla="*/ 179 h 244"/>
                  <a:gd name="T56" fmla="*/ 117 w 131"/>
                  <a:gd name="T57" fmla="*/ 20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244">
                    <a:moveTo>
                      <a:pt x="117" y="206"/>
                    </a:moveTo>
                    <a:lnTo>
                      <a:pt x="122" y="212"/>
                    </a:lnTo>
                    <a:lnTo>
                      <a:pt x="127" y="216"/>
                    </a:lnTo>
                    <a:lnTo>
                      <a:pt x="130" y="222"/>
                    </a:lnTo>
                    <a:lnTo>
                      <a:pt x="131" y="228"/>
                    </a:lnTo>
                    <a:lnTo>
                      <a:pt x="115" y="232"/>
                    </a:lnTo>
                    <a:lnTo>
                      <a:pt x="99" y="236"/>
                    </a:lnTo>
                    <a:lnTo>
                      <a:pt x="83" y="239"/>
                    </a:lnTo>
                    <a:lnTo>
                      <a:pt x="66" y="242"/>
                    </a:lnTo>
                    <a:lnTo>
                      <a:pt x="49" y="244"/>
                    </a:lnTo>
                    <a:lnTo>
                      <a:pt x="33" y="244"/>
                    </a:lnTo>
                    <a:lnTo>
                      <a:pt x="16" y="244"/>
                    </a:lnTo>
                    <a:lnTo>
                      <a:pt x="0" y="243"/>
                    </a:lnTo>
                    <a:lnTo>
                      <a:pt x="23" y="216"/>
                    </a:lnTo>
                    <a:lnTo>
                      <a:pt x="42" y="187"/>
                    </a:lnTo>
                    <a:lnTo>
                      <a:pt x="59" y="157"/>
                    </a:lnTo>
                    <a:lnTo>
                      <a:pt x="71" y="126"/>
                    </a:lnTo>
                    <a:lnTo>
                      <a:pt x="84" y="95"/>
                    </a:lnTo>
                    <a:lnTo>
                      <a:pt x="94" y="63"/>
                    </a:lnTo>
                    <a:lnTo>
                      <a:pt x="106" y="32"/>
                    </a:lnTo>
                    <a:lnTo>
                      <a:pt x="117" y="0"/>
                    </a:lnTo>
                    <a:lnTo>
                      <a:pt x="130" y="27"/>
                    </a:lnTo>
                    <a:lnTo>
                      <a:pt x="130" y="54"/>
                    </a:lnTo>
                    <a:lnTo>
                      <a:pt x="124" y="79"/>
                    </a:lnTo>
                    <a:lnTo>
                      <a:pt x="114" y="104"/>
                    </a:lnTo>
                    <a:lnTo>
                      <a:pt x="105" y="129"/>
                    </a:lnTo>
                    <a:lnTo>
                      <a:pt x="100" y="154"/>
                    </a:lnTo>
                    <a:lnTo>
                      <a:pt x="102" y="179"/>
                    </a:lnTo>
                    <a:lnTo>
                      <a:pt x="117" y="206"/>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1" name="Freeform 187"/>
              <p:cNvSpPr>
                <a:spLocks/>
              </p:cNvSpPr>
              <p:nvPr/>
            </p:nvSpPr>
            <p:spPr bwMode="auto">
              <a:xfrm>
                <a:off x="4297" y="1898"/>
                <a:ext cx="111" cy="74"/>
              </a:xfrm>
              <a:custGeom>
                <a:avLst/>
                <a:gdLst>
                  <a:gd name="T0" fmla="*/ 203 w 223"/>
                  <a:gd name="T1" fmla="*/ 66 h 149"/>
                  <a:gd name="T2" fmla="*/ 212 w 223"/>
                  <a:gd name="T3" fmla="*/ 86 h 149"/>
                  <a:gd name="T4" fmla="*/ 220 w 223"/>
                  <a:gd name="T5" fmla="*/ 105 h 149"/>
                  <a:gd name="T6" fmla="*/ 223 w 223"/>
                  <a:gd name="T7" fmla="*/ 127 h 149"/>
                  <a:gd name="T8" fmla="*/ 216 w 223"/>
                  <a:gd name="T9" fmla="*/ 149 h 149"/>
                  <a:gd name="T10" fmla="*/ 204 w 223"/>
                  <a:gd name="T11" fmla="*/ 132 h 149"/>
                  <a:gd name="T12" fmla="*/ 190 w 223"/>
                  <a:gd name="T13" fmla="*/ 114 h 149"/>
                  <a:gd name="T14" fmla="*/ 176 w 223"/>
                  <a:gd name="T15" fmla="*/ 98 h 149"/>
                  <a:gd name="T16" fmla="*/ 160 w 223"/>
                  <a:gd name="T17" fmla="*/ 83 h 149"/>
                  <a:gd name="T18" fmla="*/ 143 w 223"/>
                  <a:gd name="T19" fmla="*/ 71 h 149"/>
                  <a:gd name="T20" fmla="*/ 125 w 223"/>
                  <a:gd name="T21" fmla="*/ 60 h 149"/>
                  <a:gd name="T22" fmla="*/ 105 w 223"/>
                  <a:gd name="T23" fmla="*/ 52 h 149"/>
                  <a:gd name="T24" fmla="*/ 84 w 223"/>
                  <a:gd name="T25" fmla="*/ 49 h 149"/>
                  <a:gd name="T26" fmla="*/ 73 w 223"/>
                  <a:gd name="T27" fmla="*/ 49 h 149"/>
                  <a:gd name="T28" fmla="*/ 61 w 223"/>
                  <a:gd name="T29" fmla="*/ 49 h 149"/>
                  <a:gd name="T30" fmla="*/ 51 w 223"/>
                  <a:gd name="T31" fmla="*/ 49 h 149"/>
                  <a:gd name="T32" fmla="*/ 41 w 223"/>
                  <a:gd name="T33" fmla="*/ 50 h 149"/>
                  <a:gd name="T34" fmla="*/ 30 w 223"/>
                  <a:gd name="T35" fmla="*/ 52 h 149"/>
                  <a:gd name="T36" fmla="*/ 20 w 223"/>
                  <a:gd name="T37" fmla="*/ 54 h 149"/>
                  <a:gd name="T38" fmla="*/ 9 w 223"/>
                  <a:gd name="T39" fmla="*/ 59 h 149"/>
                  <a:gd name="T40" fmla="*/ 0 w 223"/>
                  <a:gd name="T41" fmla="*/ 64 h 149"/>
                  <a:gd name="T42" fmla="*/ 3 w 223"/>
                  <a:gd name="T43" fmla="*/ 56 h 149"/>
                  <a:gd name="T44" fmla="*/ 7 w 223"/>
                  <a:gd name="T45" fmla="*/ 46 h 149"/>
                  <a:gd name="T46" fmla="*/ 12 w 223"/>
                  <a:gd name="T47" fmla="*/ 38 h 149"/>
                  <a:gd name="T48" fmla="*/ 19 w 223"/>
                  <a:gd name="T49" fmla="*/ 30 h 149"/>
                  <a:gd name="T50" fmla="*/ 26 w 223"/>
                  <a:gd name="T51" fmla="*/ 23 h 149"/>
                  <a:gd name="T52" fmla="*/ 34 w 223"/>
                  <a:gd name="T53" fmla="*/ 16 h 149"/>
                  <a:gd name="T54" fmla="*/ 42 w 223"/>
                  <a:gd name="T55" fmla="*/ 11 h 149"/>
                  <a:gd name="T56" fmla="*/ 51 w 223"/>
                  <a:gd name="T57" fmla="*/ 6 h 149"/>
                  <a:gd name="T58" fmla="*/ 74 w 223"/>
                  <a:gd name="T59" fmla="*/ 1 h 149"/>
                  <a:gd name="T60" fmla="*/ 96 w 223"/>
                  <a:gd name="T61" fmla="*/ 0 h 149"/>
                  <a:gd name="T62" fmla="*/ 118 w 223"/>
                  <a:gd name="T63" fmla="*/ 4 h 149"/>
                  <a:gd name="T64" fmla="*/ 138 w 223"/>
                  <a:gd name="T65" fmla="*/ 10 h 149"/>
                  <a:gd name="T66" fmla="*/ 158 w 223"/>
                  <a:gd name="T67" fmla="*/ 20 h 149"/>
                  <a:gd name="T68" fmla="*/ 175 w 223"/>
                  <a:gd name="T69" fmla="*/ 33 h 149"/>
                  <a:gd name="T70" fmla="*/ 190 w 223"/>
                  <a:gd name="T71" fmla="*/ 48 h 149"/>
                  <a:gd name="T72" fmla="*/ 203 w 223"/>
                  <a:gd name="T73" fmla="*/ 6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3" h="149">
                    <a:moveTo>
                      <a:pt x="203" y="66"/>
                    </a:moveTo>
                    <a:lnTo>
                      <a:pt x="212" y="86"/>
                    </a:lnTo>
                    <a:lnTo>
                      <a:pt x="220" y="105"/>
                    </a:lnTo>
                    <a:lnTo>
                      <a:pt x="223" y="127"/>
                    </a:lnTo>
                    <a:lnTo>
                      <a:pt x="216" y="149"/>
                    </a:lnTo>
                    <a:lnTo>
                      <a:pt x="204" y="132"/>
                    </a:lnTo>
                    <a:lnTo>
                      <a:pt x="190" y="114"/>
                    </a:lnTo>
                    <a:lnTo>
                      <a:pt x="176" y="98"/>
                    </a:lnTo>
                    <a:lnTo>
                      <a:pt x="160" y="83"/>
                    </a:lnTo>
                    <a:lnTo>
                      <a:pt x="143" y="71"/>
                    </a:lnTo>
                    <a:lnTo>
                      <a:pt x="125" y="60"/>
                    </a:lnTo>
                    <a:lnTo>
                      <a:pt x="105" y="52"/>
                    </a:lnTo>
                    <a:lnTo>
                      <a:pt x="84" y="49"/>
                    </a:lnTo>
                    <a:lnTo>
                      <a:pt x="73" y="49"/>
                    </a:lnTo>
                    <a:lnTo>
                      <a:pt x="61" y="49"/>
                    </a:lnTo>
                    <a:lnTo>
                      <a:pt x="51" y="49"/>
                    </a:lnTo>
                    <a:lnTo>
                      <a:pt x="41" y="50"/>
                    </a:lnTo>
                    <a:lnTo>
                      <a:pt x="30" y="52"/>
                    </a:lnTo>
                    <a:lnTo>
                      <a:pt x="20" y="54"/>
                    </a:lnTo>
                    <a:lnTo>
                      <a:pt x="9" y="59"/>
                    </a:lnTo>
                    <a:lnTo>
                      <a:pt x="0" y="64"/>
                    </a:lnTo>
                    <a:lnTo>
                      <a:pt x="3" y="56"/>
                    </a:lnTo>
                    <a:lnTo>
                      <a:pt x="7" y="46"/>
                    </a:lnTo>
                    <a:lnTo>
                      <a:pt x="12" y="38"/>
                    </a:lnTo>
                    <a:lnTo>
                      <a:pt x="19" y="30"/>
                    </a:lnTo>
                    <a:lnTo>
                      <a:pt x="26" y="23"/>
                    </a:lnTo>
                    <a:lnTo>
                      <a:pt x="34" y="16"/>
                    </a:lnTo>
                    <a:lnTo>
                      <a:pt x="42" y="11"/>
                    </a:lnTo>
                    <a:lnTo>
                      <a:pt x="51" y="6"/>
                    </a:lnTo>
                    <a:lnTo>
                      <a:pt x="74" y="1"/>
                    </a:lnTo>
                    <a:lnTo>
                      <a:pt x="96" y="0"/>
                    </a:lnTo>
                    <a:lnTo>
                      <a:pt x="118" y="4"/>
                    </a:lnTo>
                    <a:lnTo>
                      <a:pt x="138" y="10"/>
                    </a:lnTo>
                    <a:lnTo>
                      <a:pt x="158" y="20"/>
                    </a:lnTo>
                    <a:lnTo>
                      <a:pt x="175" y="33"/>
                    </a:lnTo>
                    <a:lnTo>
                      <a:pt x="190" y="48"/>
                    </a:lnTo>
                    <a:lnTo>
                      <a:pt x="203" y="66"/>
                    </a:lnTo>
                    <a:close/>
                  </a:path>
                </a:pathLst>
              </a:custGeom>
              <a:solidFill>
                <a:srgbClr val="CC3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2" name="Freeform 188"/>
              <p:cNvSpPr>
                <a:spLocks/>
              </p:cNvSpPr>
              <p:nvPr/>
            </p:nvSpPr>
            <p:spPr bwMode="auto">
              <a:xfrm>
                <a:off x="3944" y="2616"/>
                <a:ext cx="74" cy="51"/>
              </a:xfrm>
              <a:custGeom>
                <a:avLst/>
                <a:gdLst>
                  <a:gd name="T0" fmla="*/ 0 w 150"/>
                  <a:gd name="T1" fmla="*/ 103 h 103"/>
                  <a:gd name="T2" fmla="*/ 13 w 150"/>
                  <a:gd name="T3" fmla="*/ 83 h 103"/>
                  <a:gd name="T4" fmla="*/ 29 w 150"/>
                  <a:gd name="T5" fmla="*/ 67 h 103"/>
                  <a:gd name="T6" fmla="*/ 46 w 150"/>
                  <a:gd name="T7" fmla="*/ 52 h 103"/>
                  <a:gd name="T8" fmla="*/ 66 w 150"/>
                  <a:gd name="T9" fmla="*/ 39 h 103"/>
                  <a:gd name="T10" fmla="*/ 86 w 150"/>
                  <a:gd name="T11" fmla="*/ 28 h 103"/>
                  <a:gd name="T12" fmla="*/ 107 w 150"/>
                  <a:gd name="T13" fmla="*/ 19 h 103"/>
                  <a:gd name="T14" fmla="*/ 129 w 150"/>
                  <a:gd name="T15" fmla="*/ 10 h 103"/>
                  <a:gd name="T16" fmla="*/ 150 w 150"/>
                  <a:gd name="T17" fmla="*/ 0 h 103"/>
                  <a:gd name="T18" fmla="*/ 132 w 150"/>
                  <a:gd name="T19" fmla="*/ 13 h 103"/>
                  <a:gd name="T20" fmla="*/ 114 w 150"/>
                  <a:gd name="T21" fmla="*/ 26 h 103"/>
                  <a:gd name="T22" fmla="*/ 97 w 150"/>
                  <a:gd name="T23" fmla="*/ 39 h 103"/>
                  <a:gd name="T24" fmla="*/ 78 w 150"/>
                  <a:gd name="T25" fmla="*/ 54 h 103"/>
                  <a:gd name="T26" fmla="*/ 59 w 150"/>
                  <a:gd name="T27" fmla="*/ 68 h 103"/>
                  <a:gd name="T28" fmla="*/ 40 w 150"/>
                  <a:gd name="T29" fmla="*/ 81 h 103"/>
                  <a:gd name="T30" fmla="*/ 21 w 150"/>
                  <a:gd name="T31" fmla="*/ 92 h 103"/>
                  <a:gd name="T32" fmla="*/ 0 w 150"/>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03">
                    <a:moveTo>
                      <a:pt x="0" y="103"/>
                    </a:moveTo>
                    <a:lnTo>
                      <a:pt x="13" y="83"/>
                    </a:lnTo>
                    <a:lnTo>
                      <a:pt x="29" y="67"/>
                    </a:lnTo>
                    <a:lnTo>
                      <a:pt x="46" y="52"/>
                    </a:lnTo>
                    <a:lnTo>
                      <a:pt x="66" y="39"/>
                    </a:lnTo>
                    <a:lnTo>
                      <a:pt x="86" y="28"/>
                    </a:lnTo>
                    <a:lnTo>
                      <a:pt x="107" y="19"/>
                    </a:lnTo>
                    <a:lnTo>
                      <a:pt x="129" y="10"/>
                    </a:lnTo>
                    <a:lnTo>
                      <a:pt x="150" y="0"/>
                    </a:lnTo>
                    <a:lnTo>
                      <a:pt x="132" y="13"/>
                    </a:lnTo>
                    <a:lnTo>
                      <a:pt x="114" y="26"/>
                    </a:lnTo>
                    <a:lnTo>
                      <a:pt x="97" y="39"/>
                    </a:lnTo>
                    <a:lnTo>
                      <a:pt x="78" y="54"/>
                    </a:lnTo>
                    <a:lnTo>
                      <a:pt x="59" y="68"/>
                    </a:lnTo>
                    <a:lnTo>
                      <a:pt x="40" y="81"/>
                    </a:lnTo>
                    <a:lnTo>
                      <a:pt x="21" y="92"/>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3" name="Freeform 189"/>
              <p:cNvSpPr>
                <a:spLocks/>
              </p:cNvSpPr>
              <p:nvPr/>
            </p:nvSpPr>
            <p:spPr bwMode="auto">
              <a:xfrm>
                <a:off x="3856" y="2534"/>
                <a:ext cx="109" cy="106"/>
              </a:xfrm>
              <a:custGeom>
                <a:avLst/>
                <a:gdLst>
                  <a:gd name="T0" fmla="*/ 0 w 219"/>
                  <a:gd name="T1" fmla="*/ 5 h 212"/>
                  <a:gd name="T2" fmla="*/ 11 w 219"/>
                  <a:gd name="T3" fmla="*/ 6 h 212"/>
                  <a:gd name="T4" fmla="*/ 24 w 219"/>
                  <a:gd name="T5" fmla="*/ 6 h 212"/>
                  <a:gd name="T6" fmla="*/ 37 w 219"/>
                  <a:gd name="T7" fmla="*/ 6 h 212"/>
                  <a:gd name="T8" fmla="*/ 51 w 219"/>
                  <a:gd name="T9" fmla="*/ 5 h 212"/>
                  <a:gd name="T10" fmla="*/ 66 w 219"/>
                  <a:gd name="T11" fmla="*/ 4 h 212"/>
                  <a:gd name="T12" fmla="*/ 79 w 219"/>
                  <a:gd name="T13" fmla="*/ 2 h 212"/>
                  <a:gd name="T14" fmla="*/ 94 w 219"/>
                  <a:gd name="T15" fmla="*/ 1 h 212"/>
                  <a:gd name="T16" fmla="*/ 108 w 219"/>
                  <a:gd name="T17" fmla="*/ 0 h 212"/>
                  <a:gd name="T18" fmla="*/ 123 w 219"/>
                  <a:gd name="T19" fmla="*/ 1 h 212"/>
                  <a:gd name="T20" fmla="*/ 138 w 219"/>
                  <a:gd name="T21" fmla="*/ 4 h 212"/>
                  <a:gd name="T22" fmla="*/ 152 w 219"/>
                  <a:gd name="T23" fmla="*/ 11 h 212"/>
                  <a:gd name="T24" fmla="*/ 166 w 219"/>
                  <a:gd name="T25" fmla="*/ 20 h 212"/>
                  <a:gd name="T26" fmla="*/ 177 w 219"/>
                  <a:gd name="T27" fmla="*/ 31 h 212"/>
                  <a:gd name="T28" fmla="*/ 188 w 219"/>
                  <a:gd name="T29" fmla="*/ 42 h 212"/>
                  <a:gd name="T30" fmla="*/ 197 w 219"/>
                  <a:gd name="T31" fmla="*/ 54 h 212"/>
                  <a:gd name="T32" fmla="*/ 203 w 219"/>
                  <a:gd name="T33" fmla="*/ 65 h 212"/>
                  <a:gd name="T34" fmla="*/ 212 w 219"/>
                  <a:gd name="T35" fmla="*/ 89 h 212"/>
                  <a:gd name="T36" fmla="*/ 219 w 219"/>
                  <a:gd name="T37" fmla="*/ 116 h 212"/>
                  <a:gd name="T38" fmla="*/ 219 w 219"/>
                  <a:gd name="T39" fmla="*/ 146 h 212"/>
                  <a:gd name="T40" fmla="*/ 207 w 219"/>
                  <a:gd name="T41" fmla="*/ 178 h 212"/>
                  <a:gd name="T42" fmla="*/ 204 w 219"/>
                  <a:gd name="T43" fmla="*/ 184 h 212"/>
                  <a:gd name="T44" fmla="*/ 200 w 219"/>
                  <a:gd name="T45" fmla="*/ 190 h 212"/>
                  <a:gd name="T46" fmla="*/ 196 w 219"/>
                  <a:gd name="T47" fmla="*/ 194 h 212"/>
                  <a:gd name="T48" fmla="*/ 191 w 219"/>
                  <a:gd name="T49" fmla="*/ 199 h 212"/>
                  <a:gd name="T50" fmla="*/ 187 w 219"/>
                  <a:gd name="T51" fmla="*/ 202 h 212"/>
                  <a:gd name="T52" fmla="*/ 181 w 219"/>
                  <a:gd name="T53" fmla="*/ 206 h 212"/>
                  <a:gd name="T54" fmla="*/ 174 w 219"/>
                  <a:gd name="T55" fmla="*/ 209 h 212"/>
                  <a:gd name="T56" fmla="*/ 167 w 219"/>
                  <a:gd name="T57" fmla="*/ 212 h 212"/>
                  <a:gd name="T58" fmla="*/ 175 w 219"/>
                  <a:gd name="T59" fmla="*/ 187 h 212"/>
                  <a:gd name="T60" fmla="*/ 183 w 219"/>
                  <a:gd name="T61" fmla="*/ 170 h 212"/>
                  <a:gd name="T62" fmla="*/ 191 w 219"/>
                  <a:gd name="T63" fmla="*/ 157 h 212"/>
                  <a:gd name="T64" fmla="*/ 197 w 219"/>
                  <a:gd name="T65" fmla="*/ 146 h 212"/>
                  <a:gd name="T66" fmla="*/ 199 w 219"/>
                  <a:gd name="T67" fmla="*/ 134 h 212"/>
                  <a:gd name="T68" fmla="*/ 197 w 219"/>
                  <a:gd name="T69" fmla="*/ 120 h 212"/>
                  <a:gd name="T70" fmla="*/ 189 w 219"/>
                  <a:gd name="T71" fmla="*/ 102 h 212"/>
                  <a:gd name="T72" fmla="*/ 175 w 219"/>
                  <a:gd name="T73" fmla="*/ 77 h 212"/>
                  <a:gd name="T74" fmla="*/ 162 w 219"/>
                  <a:gd name="T75" fmla="*/ 58 h 212"/>
                  <a:gd name="T76" fmla="*/ 149 w 219"/>
                  <a:gd name="T77" fmla="*/ 44 h 212"/>
                  <a:gd name="T78" fmla="*/ 136 w 219"/>
                  <a:gd name="T79" fmla="*/ 34 h 212"/>
                  <a:gd name="T80" fmla="*/ 122 w 219"/>
                  <a:gd name="T81" fmla="*/ 27 h 212"/>
                  <a:gd name="T82" fmla="*/ 107 w 219"/>
                  <a:gd name="T83" fmla="*/ 23 h 212"/>
                  <a:gd name="T84" fmla="*/ 92 w 219"/>
                  <a:gd name="T85" fmla="*/ 21 h 212"/>
                  <a:gd name="T86" fmla="*/ 77 w 219"/>
                  <a:gd name="T87" fmla="*/ 23 h 212"/>
                  <a:gd name="T88" fmla="*/ 60 w 219"/>
                  <a:gd name="T89" fmla="*/ 25 h 212"/>
                  <a:gd name="T90" fmla="*/ 53 w 219"/>
                  <a:gd name="T91" fmla="*/ 26 h 212"/>
                  <a:gd name="T92" fmla="*/ 46 w 219"/>
                  <a:gd name="T93" fmla="*/ 25 h 212"/>
                  <a:gd name="T94" fmla="*/ 38 w 219"/>
                  <a:gd name="T95" fmla="*/ 23 h 212"/>
                  <a:gd name="T96" fmla="*/ 30 w 219"/>
                  <a:gd name="T97" fmla="*/ 20 h 212"/>
                  <a:gd name="T98" fmla="*/ 22 w 219"/>
                  <a:gd name="T99" fmla="*/ 17 h 212"/>
                  <a:gd name="T100" fmla="*/ 14 w 219"/>
                  <a:gd name="T101" fmla="*/ 12 h 212"/>
                  <a:gd name="T102" fmla="*/ 7 w 219"/>
                  <a:gd name="T103" fmla="*/ 9 h 212"/>
                  <a:gd name="T104" fmla="*/ 0 w 219"/>
                  <a:gd name="T105" fmla="*/ 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212">
                    <a:moveTo>
                      <a:pt x="0" y="5"/>
                    </a:moveTo>
                    <a:lnTo>
                      <a:pt x="11" y="6"/>
                    </a:lnTo>
                    <a:lnTo>
                      <a:pt x="24" y="6"/>
                    </a:lnTo>
                    <a:lnTo>
                      <a:pt x="37" y="6"/>
                    </a:lnTo>
                    <a:lnTo>
                      <a:pt x="51" y="5"/>
                    </a:lnTo>
                    <a:lnTo>
                      <a:pt x="66" y="4"/>
                    </a:lnTo>
                    <a:lnTo>
                      <a:pt x="79" y="2"/>
                    </a:lnTo>
                    <a:lnTo>
                      <a:pt x="94" y="1"/>
                    </a:lnTo>
                    <a:lnTo>
                      <a:pt x="108" y="0"/>
                    </a:lnTo>
                    <a:lnTo>
                      <a:pt x="123" y="1"/>
                    </a:lnTo>
                    <a:lnTo>
                      <a:pt x="138" y="4"/>
                    </a:lnTo>
                    <a:lnTo>
                      <a:pt x="152" y="11"/>
                    </a:lnTo>
                    <a:lnTo>
                      <a:pt x="166" y="20"/>
                    </a:lnTo>
                    <a:lnTo>
                      <a:pt x="177" y="31"/>
                    </a:lnTo>
                    <a:lnTo>
                      <a:pt x="188" y="42"/>
                    </a:lnTo>
                    <a:lnTo>
                      <a:pt x="197" y="54"/>
                    </a:lnTo>
                    <a:lnTo>
                      <a:pt x="203" y="65"/>
                    </a:lnTo>
                    <a:lnTo>
                      <a:pt x="212" y="89"/>
                    </a:lnTo>
                    <a:lnTo>
                      <a:pt x="219" y="116"/>
                    </a:lnTo>
                    <a:lnTo>
                      <a:pt x="219" y="146"/>
                    </a:lnTo>
                    <a:lnTo>
                      <a:pt x="207" y="178"/>
                    </a:lnTo>
                    <a:lnTo>
                      <a:pt x="204" y="184"/>
                    </a:lnTo>
                    <a:lnTo>
                      <a:pt x="200" y="190"/>
                    </a:lnTo>
                    <a:lnTo>
                      <a:pt x="196" y="194"/>
                    </a:lnTo>
                    <a:lnTo>
                      <a:pt x="191" y="199"/>
                    </a:lnTo>
                    <a:lnTo>
                      <a:pt x="187" y="202"/>
                    </a:lnTo>
                    <a:lnTo>
                      <a:pt x="181" y="206"/>
                    </a:lnTo>
                    <a:lnTo>
                      <a:pt x="174" y="209"/>
                    </a:lnTo>
                    <a:lnTo>
                      <a:pt x="167" y="212"/>
                    </a:lnTo>
                    <a:lnTo>
                      <a:pt x="175" y="187"/>
                    </a:lnTo>
                    <a:lnTo>
                      <a:pt x="183" y="170"/>
                    </a:lnTo>
                    <a:lnTo>
                      <a:pt x="191" y="157"/>
                    </a:lnTo>
                    <a:lnTo>
                      <a:pt x="197" y="146"/>
                    </a:lnTo>
                    <a:lnTo>
                      <a:pt x="199" y="134"/>
                    </a:lnTo>
                    <a:lnTo>
                      <a:pt x="197" y="120"/>
                    </a:lnTo>
                    <a:lnTo>
                      <a:pt x="189" y="102"/>
                    </a:lnTo>
                    <a:lnTo>
                      <a:pt x="175" y="77"/>
                    </a:lnTo>
                    <a:lnTo>
                      <a:pt x="162" y="58"/>
                    </a:lnTo>
                    <a:lnTo>
                      <a:pt x="149" y="44"/>
                    </a:lnTo>
                    <a:lnTo>
                      <a:pt x="136" y="34"/>
                    </a:lnTo>
                    <a:lnTo>
                      <a:pt x="122" y="27"/>
                    </a:lnTo>
                    <a:lnTo>
                      <a:pt x="107" y="23"/>
                    </a:lnTo>
                    <a:lnTo>
                      <a:pt x="92" y="21"/>
                    </a:lnTo>
                    <a:lnTo>
                      <a:pt x="77" y="23"/>
                    </a:lnTo>
                    <a:lnTo>
                      <a:pt x="60" y="25"/>
                    </a:lnTo>
                    <a:lnTo>
                      <a:pt x="53" y="26"/>
                    </a:lnTo>
                    <a:lnTo>
                      <a:pt x="46" y="25"/>
                    </a:lnTo>
                    <a:lnTo>
                      <a:pt x="38" y="23"/>
                    </a:lnTo>
                    <a:lnTo>
                      <a:pt x="30" y="20"/>
                    </a:lnTo>
                    <a:lnTo>
                      <a:pt x="22" y="17"/>
                    </a:lnTo>
                    <a:lnTo>
                      <a:pt x="14" y="12"/>
                    </a:lnTo>
                    <a:lnTo>
                      <a:pt x="7" y="9"/>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4" name="Freeform 190"/>
              <p:cNvSpPr>
                <a:spLocks/>
              </p:cNvSpPr>
              <p:nvPr/>
            </p:nvSpPr>
            <p:spPr bwMode="auto">
              <a:xfrm>
                <a:off x="4580" y="2511"/>
                <a:ext cx="83" cy="56"/>
              </a:xfrm>
              <a:custGeom>
                <a:avLst/>
                <a:gdLst>
                  <a:gd name="T0" fmla="*/ 120 w 167"/>
                  <a:gd name="T1" fmla="*/ 44 h 113"/>
                  <a:gd name="T2" fmla="*/ 114 w 167"/>
                  <a:gd name="T3" fmla="*/ 38 h 113"/>
                  <a:gd name="T4" fmla="*/ 107 w 167"/>
                  <a:gd name="T5" fmla="*/ 34 h 113"/>
                  <a:gd name="T6" fmla="*/ 100 w 167"/>
                  <a:gd name="T7" fmla="*/ 29 h 113"/>
                  <a:gd name="T8" fmla="*/ 93 w 167"/>
                  <a:gd name="T9" fmla="*/ 26 h 113"/>
                  <a:gd name="T10" fmla="*/ 86 w 167"/>
                  <a:gd name="T11" fmla="*/ 23 h 113"/>
                  <a:gd name="T12" fmla="*/ 80 w 167"/>
                  <a:gd name="T13" fmla="*/ 22 h 113"/>
                  <a:gd name="T14" fmla="*/ 76 w 167"/>
                  <a:gd name="T15" fmla="*/ 21 h 113"/>
                  <a:gd name="T16" fmla="*/ 71 w 167"/>
                  <a:gd name="T17" fmla="*/ 21 h 113"/>
                  <a:gd name="T18" fmla="*/ 63 w 167"/>
                  <a:gd name="T19" fmla="*/ 21 h 113"/>
                  <a:gd name="T20" fmla="*/ 54 w 167"/>
                  <a:gd name="T21" fmla="*/ 22 h 113"/>
                  <a:gd name="T22" fmla="*/ 46 w 167"/>
                  <a:gd name="T23" fmla="*/ 23 h 113"/>
                  <a:gd name="T24" fmla="*/ 37 w 167"/>
                  <a:gd name="T25" fmla="*/ 25 h 113"/>
                  <a:gd name="T26" fmla="*/ 27 w 167"/>
                  <a:gd name="T27" fmla="*/ 25 h 113"/>
                  <a:gd name="T28" fmla="*/ 18 w 167"/>
                  <a:gd name="T29" fmla="*/ 25 h 113"/>
                  <a:gd name="T30" fmla="*/ 9 w 167"/>
                  <a:gd name="T31" fmla="*/ 23 h 113"/>
                  <a:gd name="T32" fmla="*/ 0 w 167"/>
                  <a:gd name="T33" fmla="*/ 21 h 113"/>
                  <a:gd name="T34" fmla="*/ 10 w 167"/>
                  <a:gd name="T35" fmla="*/ 17 h 113"/>
                  <a:gd name="T36" fmla="*/ 23 w 167"/>
                  <a:gd name="T37" fmla="*/ 12 h 113"/>
                  <a:gd name="T38" fmla="*/ 38 w 167"/>
                  <a:gd name="T39" fmla="*/ 7 h 113"/>
                  <a:gd name="T40" fmla="*/ 53 w 167"/>
                  <a:gd name="T41" fmla="*/ 4 h 113"/>
                  <a:gd name="T42" fmla="*/ 69 w 167"/>
                  <a:gd name="T43" fmla="*/ 2 h 113"/>
                  <a:gd name="T44" fmla="*/ 85 w 167"/>
                  <a:gd name="T45" fmla="*/ 0 h 113"/>
                  <a:gd name="T46" fmla="*/ 100 w 167"/>
                  <a:gd name="T47" fmla="*/ 0 h 113"/>
                  <a:gd name="T48" fmla="*/ 114 w 167"/>
                  <a:gd name="T49" fmla="*/ 3 h 113"/>
                  <a:gd name="T50" fmla="*/ 123 w 167"/>
                  <a:gd name="T51" fmla="*/ 7 h 113"/>
                  <a:gd name="T52" fmla="*/ 132 w 167"/>
                  <a:gd name="T53" fmla="*/ 18 h 113"/>
                  <a:gd name="T54" fmla="*/ 140 w 167"/>
                  <a:gd name="T55" fmla="*/ 33 h 113"/>
                  <a:gd name="T56" fmla="*/ 148 w 167"/>
                  <a:gd name="T57" fmla="*/ 50 h 113"/>
                  <a:gd name="T58" fmla="*/ 155 w 167"/>
                  <a:gd name="T59" fmla="*/ 68 h 113"/>
                  <a:gd name="T60" fmla="*/ 161 w 167"/>
                  <a:gd name="T61" fmla="*/ 86 h 113"/>
                  <a:gd name="T62" fmla="*/ 165 w 167"/>
                  <a:gd name="T63" fmla="*/ 101 h 113"/>
                  <a:gd name="T64" fmla="*/ 167 w 167"/>
                  <a:gd name="T65" fmla="*/ 113 h 113"/>
                  <a:gd name="T66" fmla="*/ 153 w 167"/>
                  <a:gd name="T67" fmla="*/ 102 h 113"/>
                  <a:gd name="T68" fmla="*/ 145 w 167"/>
                  <a:gd name="T69" fmla="*/ 94 h 113"/>
                  <a:gd name="T70" fmla="*/ 141 w 167"/>
                  <a:gd name="T71" fmla="*/ 90 h 113"/>
                  <a:gd name="T72" fmla="*/ 139 w 167"/>
                  <a:gd name="T73" fmla="*/ 86 h 113"/>
                  <a:gd name="T74" fmla="*/ 137 w 167"/>
                  <a:gd name="T75" fmla="*/ 81 h 113"/>
                  <a:gd name="T76" fmla="*/ 135 w 167"/>
                  <a:gd name="T77" fmla="*/ 74 h 113"/>
                  <a:gd name="T78" fmla="*/ 129 w 167"/>
                  <a:gd name="T79" fmla="*/ 63 h 113"/>
                  <a:gd name="T80" fmla="*/ 120 w 167"/>
                  <a:gd name="T81" fmla="*/ 4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13">
                    <a:moveTo>
                      <a:pt x="120" y="44"/>
                    </a:moveTo>
                    <a:lnTo>
                      <a:pt x="114" y="38"/>
                    </a:lnTo>
                    <a:lnTo>
                      <a:pt x="107" y="34"/>
                    </a:lnTo>
                    <a:lnTo>
                      <a:pt x="100" y="29"/>
                    </a:lnTo>
                    <a:lnTo>
                      <a:pt x="93" y="26"/>
                    </a:lnTo>
                    <a:lnTo>
                      <a:pt x="86" y="23"/>
                    </a:lnTo>
                    <a:lnTo>
                      <a:pt x="80" y="22"/>
                    </a:lnTo>
                    <a:lnTo>
                      <a:pt x="76" y="21"/>
                    </a:lnTo>
                    <a:lnTo>
                      <a:pt x="71" y="21"/>
                    </a:lnTo>
                    <a:lnTo>
                      <a:pt x="63" y="21"/>
                    </a:lnTo>
                    <a:lnTo>
                      <a:pt x="54" y="22"/>
                    </a:lnTo>
                    <a:lnTo>
                      <a:pt x="46" y="23"/>
                    </a:lnTo>
                    <a:lnTo>
                      <a:pt x="37" y="25"/>
                    </a:lnTo>
                    <a:lnTo>
                      <a:pt x="27" y="25"/>
                    </a:lnTo>
                    <a:lnTo>
                      <a:pt x="18" y="25"/>
                    </a:lnTo>
                    <a:lnTo>
                      <a:pt x="9" y="23"/>
                    </a:lnTo>
                    <a:lnTo>
                      <a:pt x="0" y="21"/>
                    </a:lnTo>
                    <a:lnTo>
                      <a:pt x="10" y="17"/>
                    </a:lnTo>
                    <a:lnTo>
                      <a:pt x="23" y="12"/>
                    </a:lnTo>
                    <a:lnTo>
                      <a:pt x="38" y="7"/>
                    </a:lnTo>
                    <a:lnTo>
                      <a:pt x="53" y="4"/>
                    </a:lnTo>
                    <a:lnTo>
                      <a:pt x="69" y="2"/>
                    </a:lnTo>
                    <a:lnTo>
                      <a:pt x="85" y="0"/>
                    </a:lnTo>
                    <a:lnTo>
                      <a:pt x="100" y="0"/>
                    </a:lnTo>
                    <a:lnTo>
                      <a:pt x="114" y="3"/>
                    </a:lnTo>
                    <a:lnTo>
                      <a:pt x="123" y="7"/>
                    </a:lnTo>
                    <a:lnTo>
                      <a:pt x="132" y="18"/>
                    </a:lnTo>
                    <a:lnTo>
                      <a:pt x="140" y="33"/>
                    </a:lnTo>
                    <a:lnTo>
                      <a:pt x="148" y="50"/>
                    </a:lnTo>
                    <a:lnTo>
                      <a:pt x="155" y="68"/>
                    </a:lnTo>
                    <a:lnTo>
                      <a:pt x="161" y="86"/>
                    </a:lnTo>
                    <a:lnTo>
                      <a:pt x="165" y="101"/>
                    </a:lnTo>
                    <a:lnTo>
                      <a:pt x="167" y="113"/>
                    </a:lnTo>
                    <a:lnTo>
                      <a:pt x="153" y="102"/>
                    </a:lnTo>
                    <a:lnTo>
                      <a:pt x="145" y="94"/>
                    </a:lnTo>
                    <a:lnTo>
                      <a:pt x="141" y="90"/>
                    </a:lnTo>
                    <a:lnTo>
                      <a:pt x="139" y="86"/>
                    </a:lnTo>
                    <a:lnTo>
                      <a:pt x="137" y="81"/>
                    </a:lnTo>
                    <a:lnTo>
                      <a:pt x="135" y="74"/>
                    </a:lnTo>
                    <a:lnTo>
                      <a:pt x="129" y="63"/>
                    </a:lnTo>
                    <a:lnTo>
                      <a:pt x="12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5" name="Freeform 191"/>
              <p:cNvSpPr>
                <a:spLocks/>
              </p:cNvSpPr>
              <p:nvPr/>
            </p:nvSpPr>
            <p:spPr bwMode="auto">
              <a:xfrm>
                <a:off x="3944" y="2667"/>
                <a:ext cx="126" cy="17"/>
              </a:xfrm>
              <a:custGeom>
                <a:avLst/>
                <a:gdLst>
                  <a:gd name="T0" fmla="*/ 0 w 253"/>
                  <a:gd name="T1" fmla="*/ 0 h 32"/>
                  <a:gd name="T2" fmla="*/ 17 w 253"/>
                  <a:gd name="T3" fmla="*/ 3 h 32"/>
                  <a:gd name="T4" fmla="*/ 35 w 253"/>
                  <a:gd name="T5" fmla="*/ 7 h 32"/>
                  <a:gd name="T6" fmla="*/ 51 w 253"/>
                  <a:gd name="T7" fmla="*/ 9 h 32"/>
                  <a:gd name="T8" fmla="*/ 68 w 253"/>
                  <a:gd name="T9" fmla="*/ 10 h 32"/>
                  <a:gd name="T10" fmla="*/ 84 w 253"/>
                  <a:gd name="T11" fmla="*/ 11 h 32"/>
                  <a:gd name="T12" fmla="*/ 99 w 253"/>
                  <a:gd name="T13" fmla="*/ 11 h 32"/>
                  <a:gd name="T14" fmla="*/ 115 w 253"/>
                  <a:gd name="T15" fmla="*/ 11 h 32"/>
                  <a:gd name="T16" fmla="*/ 131 w 253"/>
                  <a:gd name="T17" fmla="*/ 11 h 32"/>
                  <a:gd name="T18" fmla="*/ 146 w 253"/>
                  <a:gd name="T19" fmla="*/ 11 h 32"/>
                  <a:gd name="T20" fmla="*/ 162 w 253"/>
                  <a:gd name="T21" fmla="*/ 11 h 32"/>
                  <a:gd name="T22" fmla="*/ 177 w 253"/>
                  <a:gd name="T23" fmla="*/ 13 h 32"/>
                  <a:gd name="T24" fmla="*/ 192 w 253"/>
                  <a:gd name="T25" fmla="*/ 14 h 32"/>
                  <a:gd name="T26" fmla="*/ 207 w 253"/>
                  <a:gd name="T27" fmla="*/ 15 h 32"/>
                  <a:gd name="T28" fmla="*/ 222 w 253"/>
                  <a:gd name="T29" fmla="*/ 17 h 32"/>
                  <a:gd name="T30" fmla="*/ 238 w 253"/>
                  <a:gd name="T31" fmla="*/ 21 h 32"/>
                  <a:gd name="T32" fmla="*/ 253 w 253"/>
                  <a:gd name="T33" fmla="*/ 24 h 32"/>
                  <a:gd name="T34" fmla="*/ 238 w 253"/>
                  <a:gd name="T35" fmla="*/ 25 h 32"/>
                  <a:gd name="T36" fmla="*/ 222 w 253"/>
                  <a:gd name="T37" fmla="*/ 26 h 32"/>
                  <a:gd name="T38" fmla="*/ 207 w 253"/>
                  <a:gd name="T39" fmla="*/ 27 h 32"/>
                  <a:gd name="T40" fmla="*/ 191 w 253"/>
                  <a:gd name="T41" fmla="*/ 29 h 32"/>
                  <a:gd name="T42" fmla="*/ 175 w 253"/>
                  <a:gd name="T43" fmla="*/ 30 h 32"/>
                  <a:gd name="T44" fmla="*/ 160 w 253"/>
                  <a:gd name="T45" fmla="*/ 31 h 32"/>
                  <a:gd name="T46" fmla="*/ 144 w 253"/>
                  <a:gd name="T47" fmla="*/ 32 h 32"/>
                  <a:gd name="T48" fmla="*/ 128 w 253"/>
                  <a:gd name="T49" fmla="*/ 32 h 32"/>
                  <a:gd name="T50" fmla="*/ 112 w 253"/>
                  <a:gd name="T51" fmla="*/ 31 h 32"/>
                  <a:gd name="T52" fmla="*/ 96 w 253"/>
                  <a:gd name="T53" fmla="*/ 30 h 32"/>
                  <a:gd name="T54" fmla="*/ 81 w 253"/>
                  <a:gd name="T55" fmla="*/ 29 h 32"/>
                  <a:gd name="T56" fmla="*/ 65 w 253"/>
                  <a:gd name="T57" fmla="*/ 25 h 32"/>
                  <a:gd name="T58" fmla="*/ 48 w 253"/>
                  <a:gd name="T59" fmla="*/ 21 h 32"/>
                  <a:gd name="T60" fmla="*/ 32 w 253"/>
                  <a:gd name="T61" fmla="*/ 15 h 32"/>
                  <a:gd name="T62" fmla="*/ 16 w 253"/>
                  <a:gd name="T63" fmla="*/ 8 h 32"/>
                  <a:gd name="T64" fmla="*/ 0 w 253"/>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3" h="32">
                    <a:moveTo>
                      <a:pt x="0" y="0"/>
                    </a:moveTo>
                    <a:lnTo>
                      <a:pt x="17" y="3"/>
                    </a:lnTo>
                    <a:lnTo>
                      <a:pt x="35" y="7"/>
                    </a:lnTo>
                    <a:lnTo>
                      <a:pt x="51" y="9"/>
                    </a:lnTo>
                    <a:lnTo>
                      <a:pt x="68" y="10"/>
                    </a:lnTo>
                    <a:lnTo>
                      <a:pt x="84" y="11"/>
                    </a:lnTo>
                    <a:lnTo>
                      <a:pt x="99" y="11"/>
                    </a:lnTo>
                    <a:lnTo>
                      <a:pt x="115" y="11"/>
                    </a:lnTo>
                    <a:lnTo>
                      <a:pt x="131" y="11"/>
                    </a:lnTo>
                    <a:lnTo>
                      <a:pt x="146" y="11"/>
                    </a:lnTo>
                    <a:lnTo>
                      <a:pt x="162" y="11"/>
                    </a:lnTo>
                    <a:lnTo>
                      <a:pt x="177" y="13"/>
                    </a:lnTo>
                    <a:lnTo>
                      <a:pt x="192" y="14"/>
                    </a:lnTo>
                    <a:lnTo>
                      <a:pt x="207" y="15"/>
                    </a:lnTo>
                    <a:lnTo>
                      <a:pt x="222" y="17"/>
                    </a:lnTo>
                    <a:lnTo>
                      <a:pt x="238" y="21"/>
                    </a:lnTo>
                    <a:lnTo>
                      <a:pt x="253" y="24"/>
                    </a:lnTo>
                    <a:lnTo>
                      <a:pt x="238" y="25"/>
                    </a:lnTo>
                    <a:lnTo>
                      <a:pt x="222" y="26"/>
                    </a:lnTo>
                    <a:lnTo>
                      <a:pt x="207" y="27"/>
                    </a:lnTo>
                    <a:lnTo>
                      <a:pt x="191" y="29"/>
                    </a:lnTo>
                    <a:lnTo>
                      <a:pt x="175" y="30"/>
                    </a:lnTo>
                    <a:lnTo>
                      <a:pt x="160" y="31"/>
                    </a:lnTo>
                    <a:lnTo>
                      <a:pt x="144" y="32"/>
                    </a:lnTo>
                    <a:lnTo>
                      <a:pt x="128" y="32"/>
                    </a:lnTo>
                    <a:lnTo>
                      <a:pt x="112" y="31"/>
                    </a:lnTo>
                    <a:lnTo>
                      <a:pt x="96" y="30"/>
                    </a:lnTo>
                    <a:lnTo>
                      <a:pt x="81" y="29"/>
                    </a:lnTo>
                    <a:lnTo>
                      <a:pt x="65" y="25"/>
                    </a:lnTo>
                    <a:lnTo>
                      <a:pt x="48" y="21"/>
                    </a:lnTo>
                    <a:lnTo>
                      <a:pt x="32" y="15"/>
                    </a:lnTo>
                    <a:lnTo>
                      <a:pt x="16"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16" name="Freeform 192"/>
              <p:cNvSpPr>
                <a:spLocks/>
              </p:cNvSpPr>
              <p:nvPr/>
            </p:nvSpPr>
            <p:spPr bwMode="auto">
              <a:xfrm>
                <a:off x="4451" y="2117"/>
                <a:ext cx="62" cy="317"/>
              </a:xfrm>
              <a:custGeom>
                <a:avLst/>
                <a:gdLst>
                  <a:gd name="T0" fmla="*/ 0 w 122"/>
                  <a:gd name="T1" fmla="*/ 0 h 634"/>
                  <a:gd name="T2" fmla="*/ 2 w 122"/>
                  <a:gd name="T3" fmla="*/ 2 h 634"/>
                  <a:gd name="T4" fmla="*/ 8 w 122"/>
                  <a:gd name="T5" fmla="*/ 7 h 634"/>
                  <a:gd name="T6" fmla="*/ 18 w 122"/>
                  <a:gd name="T7" fmla="*/ 17 h 634"/>
                  <a:gd name="T8" fmla="*/ 30 w 122"/>
                  <a:gd name="T9" fmla="*/ 29 h 634"/>
                  <a:gd name="T10" fmla="*/ 44 w 122"/>
                  <a:gd name="T11" fmla="*/ 46 h 634"/>
                  <a:gd name="T12" fmla="*/ 59 w 122"/>
                  <a:gd name="T13" fmla="*/ 70 h 634"/>
                  <a:gd name="T14" fmla="*/ 74 w 122"/>
                  <a:gd name="T15" fmla="*/ 97 h 634"/>
                  <a:gd name="T16" fmla="*/ 87 w 122"/>
                  <a:gd name="T17" fmla="*/ 131 h 634"/>
                  <a:gd name="T18" fmla="*/ 100 w 122"/>
                  <a:gd name="T19" fmla="*/ 169 h 634"/>
                  <a:gd name="T20" fmla="*/ 111 w 122"/>
                  <a:gd name="T21" fmla="*/ 215 h 634"/>
                  <a:gd name="T22" fmla="*/ 119 w 122"/>
                  <a:gd name="T23" fmla="*/ 267 h 634"/>
                  <a:gd name="T24" fmla="*/ 122 w 122"/>
                  <a:gd name="T25" fmla="*/ 324 h 634"/>
                  <a:gd name="T26" fmla="*/ 121 w 122"/>
                  <a:gd name="T27" fmla="*/ 390 h 634"/>
                  <a:gd name="T28" fmla="*/ 115 w 122"/>
                  <a:gd name="T29" fmla="*/ 464 h 634"/>
                  <a:gd name="T30" fmla="*/ 102 w 122"/>
                  <a:gd name="T31" fmla="*/ 544 h 634"/>
                  <a:gd name="T32" fmla="*/ 83 w 122"/>
                  <a:gd name="T33" fmla="*/ 634 h 634"/>
                  <a:gd name="T34" fmla="*/ 86 w 122"/>
                  <a:gd name="T35" fmla="*/ 616 h 634"/>
                  <a:gd name="T36" fmla="*/ 93 w 122"/>
                  <a:gd name="T37" fmla="*/ 566 h 634"/>
                  <a:gd name="T38" fmla="*/ 100 w 122"/>
                  <a:gd name="T39" fmla="*/ 492 h 634"/>
                  <a:gd name="T40" fmla="*/ 104 w 122"/>
                  <a:gd name="T41" fmla="*/ 400 h 634"/>
                  <a:gd name="T42" fmla="*/ 100 w 122"/>
                  <a:gd name="T43" fmla="*/ 299 h 634"/>
                  <a:gd name="T44" fmla="*/ 83 w 122"/>
                  <a:gd name="T45" fmla="*/ 193 h 634"/>
                  <a:gd name="T46" fmla="*/ 52 w 122"/>
                  <a:gd name="T47" fmla="*/ 91 h 634"/>
                  <a:gd name="T48" fmla="*/ 0 w 122"/>
                  <a:gd name="T49"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 h="634">
                    <a:moveTo>
                      <a:pt x="0" y="0"/>
                    </a:moveTo>
                    <a:lnTo>
                      <a:pt x="2" y="2"/>
                    </a:lnTo>
                    <a:lnTo>
                      <a:pt x="8" y="7"/>
                    </a:lnTo>
                    <a:lnTo>
                      <a:pt x="18" y="17"/>
                    </a:lnTo>
                    <a:lnTo>
                      <a:pt x="30" y="29"/>
                    </a:lnTo>
                    <a:lnTo>
                      <a:pt x="44" y="46"/>
                    </a:lnTo>
                    <a:lnTo>
                      <a:pt x="59" y="70"/>
                    </a:lnTo>
                    <a:lnTo>
                      <a:pt x="74" y="97"/>
                    </a:lnTo>
                    <a:lnTo>
                      <a:pt x="87" y="131"/>
                    </a:lnTo>
                    <a:lnTo>
                      <a:pt x="100" y="169"/>
                    </a:lnTo>
                    <a:lnTo>
                      <a:pt x="111" y="215"/>
                    </a:lnTo>
                    <a:lnTo>
                      <a:pt x="119" y="267"/>
                    </a:lnTo>
                    <a:lnTo>
                      <a:pt x="122" y="324"/>
                    </a:lnTo>
                    <a:lnTo>
                      <a:pt x="121" y="390"/>
                    </a:lnTo>
                    <a:lnTo>
                      <a:pt x="115" y="464"/>
                    </a:lnTo>
                    <a:lnTo>
                      <a:pt x="102" y="544"/>
                    </a:lnTo>
                    <a:lnTo>
                      <a:pt x="83" y="634"/>
                    </a:lnTo>
                    <a:lnTo>
                      <a:pt x="86" y="616"/>
                    </a:lnTo>
                    <a:lnTo>
                      <a:pt x="93" y="566"/>
                    </a:lnTo>
                    <a:lnTo>
                      <a:pt x="100" y="492"/>
                    </a:lnTo>
                    <a:lnTo>
                      <a:pt x="104" y="400"/>
                    </a:lnTo>
                    <a:lnTo>
                      <a:pt x="100" y="299"/>
                    </a:lnTo>
                    <a:lnTo>
                      <a:pt x="83" y="193"/>
                    </a:lnTo>
                    <a:lnTo>
                      <a:pt x="52" y="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114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158078636"/>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xfrm>
            <a:off x="457200" y="300696"/>
            <a:ext cx="8229600" cy="1292839"/>
          </a:xfrm>
        </p:spPr>
        <p:txBody>
          <a:bodyPr>
            <a:normAutofit fontScale="90000"/>
          </a:bodyPr>
          <a:lstStyle/>
          <a:p>
            <a:r>
              <a:rPr lang="en-US" sz="3600" b="1" u="sng" dirty="0" err="1"/>
              <a:t>Bloodborne</a:t>
            </a:r>
            <a:r>
              <a:rPr lang="en-US" sz="3600" b="1" u="sng" dirty="0"/>
              <a:t> Pathogens</a:t>
            </a:r>
            <a:br>
              <a:rPr lang="en-US" sz="3600" b="1" u="sng" dirty="0"/>
            </a:br>
            <a:r>
              <a:rPr lang="en-US" sz="3600" b="1" u="sng" dirty="0"/>
              <a:t>Modes of Transmission</a:t>
            </a:r>
            <a:br>
              <a:rPr lang="en-US" sz="3600" b="1" u="sng" dirty="0"/>
            </a:br>
            <a:r>
              <a:rPr lang="en-US" sz="3200" dirty="0"/>
              <a:t>(continued)</a:t>
            </a:r>
          </a:p>
        </p:txBody>
      </p:sp>
      <p:sp>
        <p:nvSpPr>
          <p:cNvPr id="104451" name="Rectangle 3"/>
          <p:cNvSpPr>
            <a:spLocks noGrp="1" noChangeArrowheads="1"/>
          </p:cNvSpPr>
          <p:nvPr>
            <p:ph type="body" idx="1"/>
          </p:nvPr>
        </p:nvSpPr>
        <p:spPr>
          <a:xfrm>
            <a:off x="665164" y="2661997"/>
            <a:ext cx="7845425" cy="3594612"/>
          </a:xfrm>
        </p:spPr>
        <p:txBody>
          <a:bodyPr/>
          <a:lstStyle/>
          <a:p>
            <a:pPr>
              <a:lnSpc>
                <a:spcPct val="90000"/>
              </a:lnSpc>
              <a:spcBef>
                <a:spcPct val="15000"/>
              </a:spcBef>
            </a:pPr>
            <a:r>
              <a:rPr lang="en-US" sz="3600" dirty="0"/>
              <a:t>Puncture wounds from sharps</a:t>
            </a:r>
          </a:p>
          <a:p>
            <a:pPr>
              <a:lnSpc>
                <a:spcPct val="90000"/>
              </a:lnSpc>
              <a:spcBef>
                <a:spcPct val="15000"/>
              </a:spcBef>
            </a:pPr>
            <a:r>
              <a:rPr lang="en-US" sz="3600" dirty="0"/>
              <a:t>Mucous membrane contact</a:t>
            </a:r>
          </a:p>
          <a:p>
            <a:pPr>
              <a:lnSpc>
                <a:spcPct val="90000"/>
              </a:lnSpc>
              <a:spcBef>
                <a:spcPct val="15000"/>
              </a:spcBef>
            </a:pPr>
            <a:r>
              <a:rPr lang="en-US" sz="3600" dirty="0"/>
              <a:t>Contact of infectious substances (urine, feces, saliva) with non-intact skin</a:t>
            </a:r>
          </a:p>
          <a:p>
            <a:pPr>
              <a:lnSpc>
                <a:spcPct val="90000"/>
              </a:lnSpc>
              <a:spcBef>
                <a:spcPct val="15000"/>
              </a:spcBef>
            </a:pPr>
            <a:r>
              <a:rPr lang="en-US" sz="3600" dirty="0"/>
              <a:t>Contaminated surfaces (for HBV, not HIV)</a:t>
            </a:r>
          </a:p>
        </p:txBody>
      </p:sp>
      <p:grpSp>
        <p:nvGrpSpPr>
          <p:cNvPr id="104492" name="Group 44"/>
          <p:cNvGrpSpPr>
            <a:grpSpLocks/>
          </p:cNvGrpSpPr>
          <p:nvPr/>
        </p:nvGrpSpPr>
        <p:grpSpPr bwMode="auto">
          <a:xfrm>
            <a:off x="3370263" y="1360000"/>
            <a:ext cx="2241550" cy="1659168"/>
            <a:chOff x="2249" y="1123"/>
            <a:chExt cx="1412" cy="1087"/>
          </a:xfrm>
        </p:grpSpPr>
        <p:grpSp>
          <p:nvGrpSpPr>
            <p:cNvPr id="104460" name="Group 12"/>
            <p:cNvGrpSpPr>
              <a:grpSpLocks/>
            </p:cNvGrpSpPr>
            <p:nvPr/>
          </p:nvGrpSpPr>
          <p:grpSpPr bwMode="auto">
            <a:xfrm flipH="1">
              <a:off x="2249" y="1599"/>
              <a:ext cx="76" cy="132"/>
              <a:chOff x="7712" y="4345"/>
              <a:chExt cx="689" cy="1072"/>
            </a:xfrm>
          </p:grpSpPr>
          <p:sp>
            <p:nvSpPr>
              <p:cNvPr id="104461" name="Freeform 13"/>
              <p:cNvSpPr>
                <a:spLocks/>
              </p:cNvSpPr>
              <p:nvPr/>
            </p:nvSpPr>
            <p:spPr bwMode="auto">
              <a:xfrm>
                <a:off x="7712" y="4345"/>
                <a:ext cx="689" cy="1072"/>
              </a:xfrm>
              <a:custGeom>
                <a:avLst/>
                <a:gdLst>
                  <a:gd name="T0" fmla="*/ 385 w 689"/>
                  <a:gd name="T1" fmla="*/ 14 h 1072"/>
                  <a:gd name="T2" fmla="*/ 351 w 689"/>
                  <a:gd name="T3" fmla="*/ 45 h 1072"/>
                  <a:gd name="T4" fmla="*/ 304 w 689"/>
                  <a:gd name="T5" fmla="*/ 95 h 1072"/>
                  <a:gd name="T6" fmla="*/ 278 w 689"/>
                  <a:gd name="T7" fmla="*/ 124 h 1072"/>
                  <a:gd name="T8" fmla="*/ 249 w 689"/>
                  <a:gd name="T9" fmla="*/ 157 h 1072"/>
                  <a:gd name="T10" fmla="*/ 221 w 689"/>
                  <a:gd name="T11" fmla="*/ 193 h 1072"/>
                  <a:gd name="T12" fmla="*/ 194 w 689"/>
                  <a:gd name="T13" fmla="*/ 233 h 1072"/>
                  <a:gd name="T14" fmla="*/ 164 w 689"/>
                  <a:gd name="T15" fmla="*/ 273 h 1072"/>
                  <a:gd name="T16" fmla="*/ 135 w 689"/>
                  <a:gd name="T17" fmla="*/ 316 h 1072"/>
                  <a:gd name="T18" fmla="*/ 109 w 689"/>
                  <a:gd name="T19" fmla="*/ 364 h 1072"/>
                  <a:gd name="T20" fmla="*/ 83 w 689"/>
                  <a:gd name="T21" fmla="*/ 414 h 1072"/>
                  <a:gd name="T22" fmla="*/ 61 w 689"/>
                  <a:gd name="T23" fmla="*/ 463 h 1072"/>
                  <a:gd name="T24" fmla="*/ 40 w 689"/>
                  <a:gd name="T25" fmla="*/ 516 h 1072"/>
                  <a:gd name="T26" fmla="*/ 23 w 689"/>
                  <a:gd name="T27" fmla="*/ 570 h 1072"/>
                  <a:gd name="T28" fmla="*/ 11 w 689"/>
                  <a:gd name="T29" fmla="*/ 627 h 1072"/>
                  <a:gd name="T30" fmla="*/ 0 w 689"/>
                  <a:gd name="T31" fmla="*/ 682 h 1072"/>
                  <a:gd name="T32" fmla="*/ 0 w 689"/>
                  <a:gd name="T33" fmla="*/ 744 h 1072"/>
                  <a:gd name="T34" fmla="*/ 2 w 689"/>
                  <a:gd name="T35" fmla="*/ 801 h 1072"/>
                  <a:gd name="T36" fmla="*/ 11 w 689"/>
                  <a:gd name="T37" fmla="*/ 856 h 1072"/>
                  <a:gd name="T38" fmla="*/ 26 w 689"/>
                  <a:gd name="T39" fmla="*/ 901 h 1072"/>
                  <a:gd name="T40" fmla="*/ 49 w 689"/>
                  <a:gd name="T41" fmla="*/ 941 h 1072"/>
                  <a:gd name="T42" fmla="*/ 78 w 689"/>
                  <a:gd name="T43" fmla="*/ 977 h 1072"/>
                  <a:gd name="T44" fmla="*/ 114 w 689"/>
                  <a:gd name="T45" fmla="*/ 1008 h 1072"/>
                  <a:gd name="T46" fmla="*/ 149 w 689"/>
                  <a:gd name="T47" fmla="*/ 1029 h 1072"/>
                  <a:gd name="T48" fmla="*/ 192 w 689"/>
                  <a:gd name="T49" fmla="*/ 1048 h 1072"/>
                  <a:gd name="T50" fmla="*/ 235 w 689"/>
                  <a:gd name="T51" fmla="*/ 1060 h 1072"/>
                  <a:gd name="T52" fmla="*/ 282 w 689"/>
                  <a:gd name="T53" fmla="*/ 1067 h 1072"/>
                  <a:gd name="T54" fmla="*/ 328 w 689"/>
                  <a:gd name="T55" fmla="*/ 1069 h 1072"/>
                  <a:gd name="T56" fmla="*/ 373 w 689"/>
                  <a:gd name="T57" fmla="*/ 1067 h 1072"/>
                  <a:gd name="T58" fmla="*/ 420 w 689"/>
                  <a:gd name="T59" fmla="*/ 1060 h 1072"/>
                  <a:gd name="T60" fmla="*/ 465 w 689"/>
                  <a:gd name="T61" fmla="*/ 1048 h 1072"/>
                  <a:gd name="T62" fmla="*/ 506 w 689"/>
                  <a:gd name="T63" fmla="*/ 1031 h 1072"/>
                  <a:gd name="T64" fmla="*/ 549 w 689"/>
                  <a:gd name="T65" fmla="*/ 1010 h 1072"/>
                  <a:gd name="T66" fmla="*/ 584 w 689"/>
                  <a:gd name="T67" fmla="*/ 984 h 1072"/>
                  <a:gd name="T68" fmla="*/ 618 w 689"/>
                  <a:gd name="T69" fmla="*/ 953 h 1072"/>
                  <a:gd name="T70" fmla="*/ 644 w 689"/>
                  <a:gd name="T71" fmla="*/ 917 h 1072"/>
                  <a:gd name="T72" fmla="*/ 665 w 689"/>
                  <a:gd name="T73" fmla="*/ 877 h 1072"/>
                  <a:gd name="T74" fmla="*/ 679 w 689"/>
                  <a:gd name="T75" fmla="*/ 837 h 1072"/>
                  <a:gd name="T76" fmla="*/ 689 w 689"/>
                  <a:gd name="T77" fmla="*/ 791 h 1072"/>
                  <a:gd name="T78" fmla="*/ 686 w 689"/>
                  <a:gd name="T79" fmla="*/ 741 h 1072"/>
                  <a:gd name="T80" fmla="*/ 684 w 689"/>
                  <a:gd name="T81" fmla="*/ 692 h 1072"/>
                  <a:gd name="T82" fmla="*/ 677 w 689"/>
                  <a:gd name="T83" fmla="*/ 642 h 1072"/>
                  <a:gd name="T84" fmla="*/ 667 w 689"/>
                  <a:gd name="T85" fmla="*/ 589 h 1072"/>
                  <a:gd name="T86" fmla="*/ 656 w 689"/>
                  <a:gd name="T87" fmla="*/ 539 h 1072"/>
                  <a:gd name="T88" fmla="*/ 641 w 689"/>
                  <a:gd name="T89" fmla="*/ 487 h 1072"/>
                  <a:gd name="T90" fmla="*/ 622 w 689"/>
                  <a:gd name="T91" fmla="*/ 437 h 1072"/>
                  <a:gd name="T92" fmla="*/ 606 w 689"/>
                  <a:gd name="T93" fmla="*/ 387 h 1072"/>
                  <a:gd name="T94" fmla="*/ 584 w 689"/>
                  <a:gd name="T95" fmla="*/ 340 h 1072"/>
                  <a:gd name="T96" fmla="*/ 565 w 689"/>
                  <a:gd name="T97" fmla="*/ 295 h 1072"/>
                  <a:gd name="T98" fmla="*/ 549 w 689"/>
                  <a:gd name="T99" fmla="*/ 250 h 1072"/>
                  <a:gd name="T100" fmla="*/ 527 w 689"/>
                  <a:gd name="T101" fmla="*/ 209 h 1072"/>
                  <a:gd name="T102" fmla="*/ 503 w 689"/>
                  <a:gd name="T103" fmla="*/ 169 h 1072"/>
                  <a:gd name="T104" fmla="*/ 484 w 689"/>
                  <a:gd name="T105" fmla="*/ 131 h 1072"/>
                  <a:gd name="T106" fmla="*/ 465 w 689"/>
                  <a:gd name="T107" fmla="*/ 100 h 1072"/>
                  <a:gd name="T108" fmla="*/ 451 w 689"/>
                  <a:gd name="T109" fmla="*/ 74 h 1072"/>
                  <a:gd name="T110" fmla="*/ 423 w 689"/>
                  <a:gd name="T111" fmla="*/ 29 h 1072"/>
                  <a:gd name="T112" fmla="*/ 406 w 689"/>
                  <a:gd name="T113"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1072">
                    <a:moveTo>
                      <a:pt x="406" y="0"/>
                    </a:moveTo>
                    <a:lnTo>
                      <a:pt x="401" y="2"/>
                    </a:lnTo>
                    <a:lnTo>
                      <a:pt x="385" y="14"/>
                    </a:lnTo>
                    <a:lnTo>
                      <a:pt x="373" y="21"/>
                    </a:lnTo>
                    <a:lnTo>
                      <a:pt x="366" y="33"/>
                    </a:lnTo>
                    <a:lnTo>
                      <a:pt x="351" y="45"/>
                    </a:lnTo>
                    <a:lnTo>
                      <a:pt x="337" y="62"/>
                    </a:lnTo>
                    <a:lnTo>
                      <a:pt x="320" y="76"/>
                    </a:lnTo>
                    <a:lnTo>
                      <a:pt x="304" y="95"/>
                    </a:lnTo>
                    <a:lnTo>
                      <a:pt x="294" y="102"/>
                    </a:lnTo>
                    <a:lnTo>
                      <a:pt x="287" y="112"/>
                    </a:lnTo>
                    <a:lnTo>
                      <a:pt x="278" y="124"/>
                    </a:lnTo>
                    <a:lnTo>
                      <a:pt x="271" y="136"/>
                    </a:lnTo>
                    <a:lnTo>
                      <a:pt x="259" y="145"/>
                    </a:lnTo>
                    <a:lnTo>
                      <a:pt x="249" y="157"/>
                    </a:lnTo>
                    <a:lnTo>
                      <a:pt x="240" y="166"/>
                    </a:lnTo>
                    <a:lnTo>
                      <a:pt x="232" y="181"/>
                    </a:lnTo>
                    <a:lnTo>
                      <a:pt x="221" y="193"/>
                    </a:lnTo>
                    <a:lnTo>
                      <a:pt x="211" y="204"/>
                    </a:lnTo>
                    <a:lnTo>
                      <a:pt x="202" y="219"/>
                    </a:lnTo>
                    <a:lnTo>
                      <a:pt x="194" y="233"/>
                    </a:lnTo>
                    <a:lnTo>
                      <a:pt x="183" y="245"/>
                    </a:lnTo>
                    <a:lnTo>
                      <a:pt x="173" y="259"/>
                    </a:lnTo>
                    <a:lnTo>
                      <a:pt x="164" y="273"/>
                    </a:lnTo>
                    <a:lnTo>
                      <a:pt x="154" y="288"/>
                    </a:lnTo>
                    <a:lnTo>
                      <a:pt x="145" y="302"/>
                    </a:lnTo>
                    <a:lnTo>
                      <a:pt x="135" y="316"/>
                    </a:lnTo>
                    <a:lnTo>
                      <a:pt x="126" y="333"/>
                    </a:lnTo>
                    <a:lnTo>
                      <a:pt x="118" y="349"/>
                    </a:lnTo>
                    <a:lnTo>
                      <a:pt x="109" y="364"/>
                    </a:lnTo>
                    <a:lnTo>
                      <a:pt x="99" y="380"/>
                    </a:lnTo>
                    <a:lnTo>
                      <a:pt x="90" y="397"/>
                    </a:lnTo>
                    <a:lnTo>
                      <a:pt x="83" y="414"/>
                    </a:lnTo>
                    <a:lnTo>
                      <a:pt x="73" y="430"/>
                    </a:lnTo>
                    <a:lnTo>
                      <a:pt x="66" y="447"/>
                    </a:lnTo>
                    <a:lnTo>
                      <a:pt x="61" y="463"/>
                    </a:lnTo>
                    <a:lnTo>
                      <a:pt x="54" y="482"/>
                    </a:lnTo>
                    <a:lnTo>
                      <a:pt x="47" y="499"/>
                    </a:lnTo>
                    <a:lnTo>
                      <a:pt x="40" y="516"/>
                    </a:lnTo>
                    <a:lnTo>
                      <a:pt x="35" y="535"/>
                    </a:lnTo>
                    <a:lnTo>
                      <a:pt x="28" y="551"/>
                    </a:lnTo>
                    <a:lnTo>
                      <a:pt x="23" y="570"/>
                    </a:lnTo>
                    <a:lnTo>
                      <a:pt x="16" y="589"/>
                    </a:lnTo>
                    <a:lnTo>
                      <a:pt x="14" y="608"/>
                    </a:lnTo>
                    <a:lnTo>
                      <a:pt x="11" y="627"/>
                    </a:lnTo>
                    <a:lnTo>
                      <a:pt x="7" y="644"/>
                    </a:lnTo>
                    <a:lnTo>
                      <a:pt x="4" y="663"/>
                    </a:lnTo>
                    <a:lnTo>
                      <a:pt x="0" y="682"/>
                    </a:lnTo>
                    <a:lnTo>
                      <a:pt x="0" y="703"/>
                    </a:lnTo>
                    <a:lnTo>
                      <a:pt x="0" y="722"/>
                    </a:lnTo>
                    <a:lnTo>
                      <a:pt x="0" y="744"/>
                    </a:lnTo>
                    <a:lnTo>
                      <a:pt x="0" y="763"/>
                    </a:lnTo>
                    <a:lnTo>
                      <a:pt x="2" y="782"/>
                    </a:lnTo>
                    <a:lnTo>
                      <a:pt x="2" y="801"/>
                    </a:lnTo>
                    <a:lnTo>
                      <a:pt x="4" y="820"/>
                    </a:lnTo>
                    <a:lnTo>
                      <a:pt x="7" y="837"/>
                    </a:lnTo>
                    <a:lnTo>
                      <a:pt x="11" y="856"/>
                    </a:lnTo>
                    <a:lnTo>
                      <a:pt x="16" y="870"/>
                    </a:lnTo>
                    <a:lnTo>
                      <a:pt x="21" y="884"/>
                    </a:lnTo>
                    <a:lnTo>
                      <a:pt x="26" y="901"/>
                    </a:lnTo>
                    <a:lnTo>
                      <a:pt x="35" y="915"/>
                    </a:lnTo>
                    <a:lnTo>
                      <a:pt x="40" y="929"/>
                    </a:lnTo>
                    <a:lnTo>
                      <a:pt x="49" y="941"/>
                    </a:lnTo>
                    <a:lnTo>
                      <a:pt x="57" y="953"/>
                    </a:lnTo>
                    <a:lnTo>
                      <a:pt x="68" y="967"/>
                    </a:lnTo>
                    <a:lnTo>
                      <a:pt x="78" y="977"/>
                    </a:lnTo>
                    <a:lnTo>
                      <a:pt x="90" y="986"/>
                    </a:lnTo>
                    <a:lnTo>
                      <a:pt x="99" y="996"/>
                    </a:lnTo>
                    <a:lnTo>
                      <a:pt x="114" y="1008"/>
                    </a:lnTo>
                    <a:lnTo>
                      <a:pt x="126" y="1015"/>
                    </a:lnTo>
                    <a:lnTo>
                      <a:pt x="135" y="1022"/>
                    </a:lnTo>
                    <a:lnTo>
                      <a:pt x="149" y="1029"/>
                    </a:lnTo>
                    <a:lnTo>
                      <a:pt x="164" y="1036"/>
                    </a:lnTo>
                    <a:lnTo>
                      <a:pt x="175" y="1041"/>
                    </a:lnTo>
                    <a:lnTo>
                      <a:pt x="192" y="1048"/>
                    </a:lnTo>
                    <a:lnTo>
                      <a:pt x="204" y="1053"/>
                    </a:lnTo>
                    <a:lnTo>
                      <a:pt x="221" y="1058"/>
                    </a:lnTo>
                    <a:lnTo>
                      <a:pt x="235" y="1060"/>
                    </a:lnTo>
                    <a:lnTo>
                      <a:pt x="249" y="1062"/>
                    </a:lnTo>
                    <a:lnTo>
                      <a:pt x="263" y="1065"/>
                    </a:lnTo>
                    <a:lnTo>
                      <a:pt x="282" y="1067"/>
                    </a:lnTo>
                    <a:lnTo>
                      <a:pt x="297" y="1067"/>
                    </a:lnTo>
                    <a:lnTo>
                      <a:pt x="311" y="1069"/>
                    </a:lnTo>
                    <a:lnTo>
                      <a:pt x="328" y="1069"/>
                    </a:lnTo>
                    <a:lnTo>
                      <a:pt x="344" y="1072"/>
                    </a:lnTo>
                    <a:lnTo>
                      <a:pt x="358" y="1069"/>
                    </a:lnTo>
                    <a:lnTo>
                      <a:pt x="373" y="1067"/>
                    </a:lnTo>
                    <a:lnTo>
                      <a:pt x="389" y="1067"/>
                    </a:lnTo>
                    <a:lnTo>
                      <a:pt x="404" y="1065"/>
                    </a:lnTo>
                    <a:lnTo>
                      <a:pt x="420" y="1060"/>
                    </a:lnTo>
                    <a:lnTo>
                      <a:pt x="435" y="1058"/>
                    </a:lnTo>
                    <a:lnTo>
                      <a:pt x="449" y="1053"/>
                    </a:lnTo>
                    <a:lnTo>
                      <a:pt x="465" y="1048"/>
                    </a:lnTo>
                    <a:lnTo>
                      <a:pt x="477" y="1041"/>
                    </a:lnTo>
                    <a:lnTo>
                      <a:pt x="494" y="1036"/>
                    </a:lnTo>
                    <a:lnTo>
                      <a:pt x="506" y="1031"/>
                    </a:lnTo>
                    <a:lnTo>
                      <a:pt x="520" y="1024"/>
                    </a:lnTo>
                    <a:lnTo>
                      <a:pt x="534" y="1017"/>
                    </a:lnTo>
                    <a:lnTo>
                      <a:pt x="549" y="1010"/>
                    </a:lnTo>
                    <a:lnTo>
                      <a:pt x="561" y="1003"/>
                    </a:lnTo>
                    <a:lnTo>
                      <a:pt x="575" y="993"/>
                    </a:lnTo>
                    <a:lnTo>
                      <a:pt x="584" y="984"/>
                    </a:lnTo>
                    <a:lnTo>
                      <a:pt x="594" y="974"/>
                    </a:lnTo>
                    <a:lnTo>
                      <a:pt x="606" y="962"/>
                    </a:lnTo>
                    <a:lnTo>
                      <a:pt x="618" y="953"/>
                    </a:lnTo>
                    <a:lnTo>
                      <a:pt x="625" y="939"/>
                    </a:lnTo>
                    <a:lnTo>
                      <a:pt x="634" y="929"/>
                    </a:lnTo>
                    <a:lnTo>
                      <a:pt x="644" y="917"/>
                    </a:lnTo>
                    <a:lnTo>
                      <a:pt x="653" y="905"/>
                    </a:lnTo>
                    <a:lnTo>
                      <a:pt x="658" y="891"/>
                    </a:lnTo>
                    <a:lnTo>
                      <a:pt x="665" y="877"/>
                    </a:lnTo>
                    <a:lnTo>
                      <a:pt x="670" y="865"/>
                    </a:lnTo>
                    <a:lnTo>
                      <a:pt x="675" y="851"/>
                    </a:lnTo>
                    <a:lnTo>
                      <a:pt x="679" y="837"/>
                    </a:lnTo>
                    <a:lnTo>
                      <a:pt x="684" y="820"/>
                    </a:lnTo>
                    <a:lnTo>
                      <a:pt x="684" y="806"/>
                    </a:lnTo>
                    <a:lnTo>
                      <a:pt x="689" y="791"/>
                    </a:lnTo>
                    <a:lnTo>
                      <a:pt x="686" y="775"/>
                    </a:lnTo>
                    <a:lnTo>
                      <a:pt x="686" y="758"/>
                    </a:lnTo>
                    <a:lnTo>
                      <a:pt x="686" y="741"/>
                    </a:lnTo>
                    <a:lnTo>
                      <a:pt x="686" y="725"/>
                    </a:lnTo>
                    <a:lnTo>
                      <a:pt x="684" y="708"/>
                    </a:lnTo>
                    <a:lnTo>
                      <a:pt x="684" y="692"/>
                    </a:lnTo>
                    <a:lnTo>
                      <a:pt x="682" y="673"/>
                    </a:lnTo>
                    <a:lnTo>
                      <a:pt x="682" y="658"/>
                    </a:lnTo>
                    <a:lnTo>
                      <a:pt x="677" y="642"/>
                    </a:lnTo>
                    <a:lnTo>
                      <a:pt x="675" y="625"/>
                    </a:lnTo>
                    <a:lnTo>
                      <a:pt x="670" y="608"/>
                    </a:lnTo>
                    <a:lnTo>
                      <a:pt x="667" y="589"/>
                    </a:lnTo>
                    <a:lnTo>
                      <a:pt x="663" y="573"/>
                    </a:lnTo>
                    <a:lnTo>
                      <a:pt x="660" y="556"/>
                    </a:lnTo>
                    <a:lnTo>
                      <a:pt x="656" y="539"/>
                    </a:lnTo>
                    <a:lnTo>
                      <a:pt x="653" y="523"/>
                    </a:lnTo>
                    <a:lnTo>
                      <a:pt x="648" y="506"/>
                    </a:lnTo>
                    <a:lnTo>
                      <a:pt x="641" y="487"/>
                    </a:lnTo>
                    <a:lnTo>
                      <a:pt x="637" y="471"/>
                    </a:lnTo>
                    <a:lnTo>
                      <a:pt x="629" y="454"/>
                    </a:lnTo>
                    <a:lnTo>
                      <a:pt x="622" y="437"/>
                    </a:lnTo>
                    <a:lnTo>
                      <a:pt x="618" y="421"/>
                    </a:lnTo>
                    <a:lnTo>
                      <a:pt x="613" y="404"/>
                    </a:lnTo>
                    <a:lnTo>
                      <a:pt x="606" y="387"/>
                    </a:lnTo>
                    <a:lnTo>
                      <a:pt x="599" y="371"/>
                    </a:lnTo>
                    <a:lnTo>
                      <a:pt x="594" y="354"/>
                    </a:lnTo>
                    <a:lnTo>
                      <a:pt x="584" y="340"/>
                    </a:lnTo>
                    <a:lnTo>
                      <a:pt x="580" y="323"/>
                    </a:lnTo>
                    <a:lnTo>
                      <a:pt x="572" y="307"/>
                    </a:lnTo>
                    <a:lnTo>
                      <a:pt x="565" y="295"/>
                    </a:lnTo>
                    <a:lnTo>
                      <a:pt x="561" y="278"/>
                    </a:lnTo>
                    <a:lnTo>
                      <a:pt x="556" y="266"/>
                    </a:lnTo>
                    <a:lnTo>
                      <a:pt x="549" y="250"/>
                    </a:lnTo>
                    <a:lnTo>
                      <a:pt x="539" y="235"/>
                    </a:lnTo>
                    <a:lnTo>
                      <a:pt x="532" y="221"/>
                    </a:lnTo>
                    <a:lnTo>
                      <a:pt x="527" y="209"/>
                    </a:lnTo>
                    <a:lnTo>
                      <a:pt x="520" y="193"/>
                    </a:lnTo>
                    <a:lnTo>
                      <a:pt x="511" y="181"/>
                    </a:lnTo>
                    <a:lnTo>
                      <a:pt x="503" y="169"/>
                    </a:lnTo>
                    <a:lnTo>
                      <a:pt x="499" y="157"/>
                    </a:lnTo>
                    <a:lnTo>
                      <a:pt x="492" y="145"/>
                    </a:lnTo>
                    <a:lnTo>
                      <a:pt x="484" y="131"/>
                    </a:lnTo>
                    <a:lnTo>
                      <a:pt x="477" y="119"/>
                    </a:lnTo>
                    <a:lnTo>
                      <a:pt x="473" y="112"/>
                    </a:lnTo>
                    <a:lnTo>
                      <a:pt x="465" y="100"/>
                    </a:lnTo>
                    <a:lnTo>
                      <a:pt x="461" y="90"/>
                    </a:lnTo>
                    <a:lnTo>
                      <a:pt x="456" y="81"/>
                    </a:lnTo>
                    <a:lnTo>
                      <a:pt x="451" y="74"/>
                    </a:lnTo>
                    <a:lnTo>
                      <a:pt x="439" y="55"/>
                    </a:lnTo>
                    <a:lnTo>
                      <a:pt x="432" y="38"/>
                    </a:lnTo>
                    <a:lnTo>
                      <a:pt x="423" y="29"/>
                    </a:lnTo>
                    <a:lnTo>
                      <a:pt x="418" y="19"/>
                    </a:lnTo>
                    <a:lnTo>
                      <a:pt x="408" y="2"/>
                    </a:lnTo>
                    <a:lnTo>
                      <a:pt x="406" y="0"/>
                    </a:lnTo>
                    <a:lnTo>
                      <a:pt x="406" y="0"/>
                    </a:lnTo>
                    <a:close/>
                  </a:path>
                </a:pathLst>
              </a:custGeom>
              <a:solidFill>
                <a:srgbClr val="000000"/>
              </a:solidFill>
              <a:ln w="9525">
                <a:solidFill>
                  <a:srgbClr val="FF0000"/>
                </a:solidFill>
                <a:round/>
                <a:headEnd/>
                <a:tailEnd/>
              </a:ln>
            </p:spPr>
            <p:txBody>
              <a:bodyPr/>
              <a:lstStyle/>
              <a:p>
                <a:endParaRPr lang="en-US"/>
              </a:p>
            </p:txBody>
          </p:sp>
          <p:sp>
            <p:nvSpPr>
              <p:cNvPr id="104462" name="Freeform 14"/>
              <p:cNvSpPr>
                <a:spLocks/>
              </p:cNvSpPr>
              <p:nvPr/>
            </p:nvSpPr>
            <p:spPr bwMode="auto">
              <a:xfrm>
                <a:off x="7764" y="4421"/>
                <a:ext cx="585" cy="939"/>
              </a:xfrm>
              <a:custGeom>
                <a:avLst/>
                <a:gdLst>
                  <a:gd name="T0" fmla="*/ 328 w 585"/>
                  <a:gd name="T1" fmla="*/ 14 h 939"/>
                  <a:gd name="T2" fmla="*/ 299 w 585"/>
                  <a:gd name="T3" fmla="*/ 40 h 939"/>
                  <a:gd name="T4" fmla="*/ 259 w 585"/>
                  <a:gd name="T5" fmla="*/ 83 h 939"/>
                  <a:gd name="T6" fmla="*/ 221 w 585"/>
                  <a:gd name="T7" fmla="*/ 126 h 939"/>
                  <a:gd name="T8" fmla="*/ 197 w 585"/>
                  <a:gd name="T9" fmla="*/ 159 h 939"/>
                  <a:gd name="T10" fmla="*/ 171 w 585"/>
                  <a:gd name="T11" fmla="*/ 190 h 939"/>
                  <a:gd name="T12" fmla="*/ 150 w 585"/>
                  <a:gd name="T13" fmla="*/ 228 h 939"/>
                  <a:gd name="T14" fmla="*/ 121 w 585"/>
                  <a:gd name="T15" fmla="*/ 264 h 939"/>
                  <a:gd name="T16" fmla="*/ 102 w 585"/>
                  <a:gd name="T17" fmla="*/ 304 h 939"/>
                  <a:gd name="T18" fmla="*/ 76 w 585"/>
                  <a:gd name="T19" fmla="*/ 347 h 939"/>
                  <a:gd name="T20" fmla="*/ 57 w 585"/>
                  <a:gd name="T21" fmla="*/ 390 h 939"/>
                  <a:gd name="T22" fmla="*/ 38 w 585"/>
                  <a:gd name="T23" fmla="*/ 435 h 939"/>
                  <a:gd name="T24" fmla="*/ 24 w 585"/>
                  <a:gd name="T25" fmla="*/ 482 h 939"/>
                  <a:gd name="T26" fmla="*/ 12 w 585"/>
                  <a:gd name="T27" fmla="*/ 532 h 939"/>
                  <a:gd name="T28" fmla="*/ 2 w 585"/>
                  <a:gd name="T29" fmla="*/ 580 h 939"/>
                  <a:gd name="T30" fmla="*/ 0 w 585"/>
                  <a:gd name="T31" fmla="*/ 632 h 939"/>
                  <a:gd name="T32" fmla="*/ 2 w 585"/>
                  <a:gd name="T33" fmla="*/ 684 h 939"/>
                  <a:gd name="T34" fmla="*/ 5 w 585"/>
                  <a:gd name="T35" fmla="*/ 732 h 939"/>
                  <a:gd name="T36" fmla="*/ 16 w 585"/>
                  <a:gd name="T37" fmla="*/ 772 h 939"/>
                  <a:gd name="T38" fmla="*/ 35 w 585"/>
                  <a:gd name="T39" fmla="*/ 810 h 939"/>
                  <a:gd name="T40" fmla="*/ 57 w 585"/>
                  <a:gd name="T41" fmla="*/ 846 h 939"/>
                  <a:gd name="T42" fmla="*/ 83 w 585"/>
                  <a:gd name="T43" fmla="*/ 872 h 939"/>
                  <a:gd name="T44" fmla="*/ 114 w 585"/>
                  <a:gd name="T45" fmla="*/ 896 h 939"/>
                  <a:gd name="T46" fmla="*/ 150 w 585"/>
                  <a:gd name="T47" fmla="*/ 910 h 939"/>
                  <a:gd name="T48" fmla="*/ 185 w 585"/>
                  <a:gd name="T49" fmla="*/ 927 h 939"/>
                  <a:gd name="T50" fmla="*/ 223 w 585"/>
                  <a:gd name="T51" fmla="*/ 932 h 939"/>
                  <a:gd name="T52" fmla="*/ 264 w 585"/>
                  <a:gd name="T53" fmla="*/ 936 h 939"/>
                  <a:gd name="T54" fmla="*/ 304 w 585"/>
                  <a:gd name="T55" fmla="*/ 936 h 939"/>
                  <a:gd name="T56" fmla="*/ 342 w 585"/>
                  <a:gd name="T57" fmla="*/ 932 h 939"/>
                  <a:gd name="T58" fmla="*/ 380 w 585"/>
                  <a:gd name="T59" fmla="*/ 920 h 939"/>
                  <a:gd name="T60" fmla="*/ 418 w 585"/>
                  <a:gd name="T61" fmla="*/ 908 h 939"/>
                  <a:gd name="T62" fmla="*/ 451 w 585"/>
                  <a:gd name="T63" fmla="*/ 889 h 939"/>
                  <a:gd name="T64" fmla="*/ 487 w 585"/>
                  <a:gd name="T65" fmla="*/ 870 h 939"/>
                  <a:gd name="T66" fmla="*/ 537 w 585"/>
                  <a:gd name="T67" fmla="*/ 813 h 939"/>
                  <a:gd name="T68" fmla="*/ 561 w 585"/>
                  <a:gd name="T69" fmla="*/ 770 h 939"/>
                  <a:gd name="T70" fmla="*/ 575 w 585"/>
                  <a:gd name="T71" fmla="*/ 734 h 939"/>
                  <a:gd name="T72" fmla="*/ 585 w 585"/>
                  <a:gd name="T73" fmla="*/ 694 h 939"/>
                  <a:gd name="T74" fmla="*/ 582 w 585"/>
                  <a:gd name="T75" fmla="*/ 649 h 939"/>
                  <a:gd name="T76" fmla="*/ 577 w 585"/>
                  <a:gd name="T77" fmla="*/ 606 h 939"/>
                  <a:gd name="T78" fmla="*/ 573 w 585"/>
                  <a:gd name="T79" fmla="*/ 559 h 939"/>
                  <a:gd name="T80" fmla="*/ 568 w 585"/>
                  <a:gd name="T81" fmla="*/ 516 h 939"/>
                  <a:gd name="T82" fmla="*/ 556 w 585"/>
                  <a:gd name="T83" fmla="*/ 471 h 939"/>
                  <a:gd name="T84" fmla="*/ 544 w 585"/>
                  <a:gd name="T85" fmla="*/ 428 h 939"/>
                  <a:gd name="T86" fmla="*/ 530 w 585"/>
                  <a:gd name="T87" fmla="*/ 383 h 939"/>
                  <a:gd name="T88" fmla="*/ 513 w 585"/>
                  <a:gd name="T89" fmla="*/ 340 h 939"/>
                  <a:gd name="T90" fmla="*/ 497 w 585"/>
                  <a:gd name="T91" fmla="*/ 297 h 939"/>
                  <a:gd name="T92" fmla="*/ 480 w 585"/>
                  <a:gd name="T93" fmla="*/ 257 h 939"/>
                  <a:gd name="T94" fmla="*/ 463 w 585"/>
                  <a:gd name="T95" fmla="*/ 219 h 939"/>
                  <a:gd name="T96" fmla="*/ 447 w 585"/>
                  <a:gd name="T97" fmla="*/ 181 h 939"/>
                  <a:gd name="T98" fmla="*/ 430 w 585"/>
                  <a:gd name="T99" fmla="*/ 147 h 939"/>
                  <a:gd name="T100" fmla="*/ 413 w 585"/>
                  <a:gd name="T101" fmla="*/ 117 h 939"/>
                  <a:gd name="T102" fmla="*/ 392 w 585"/>
                  <a:gd name="T103" fmla="*/ 81 h 939"/>
                  <a:gd name="T104" fmla="*/ 366 w 585"/>
                  <a:gd name="T105" fmla="*/ 36 h 939"/>
                  <a:gd name="T106" fmla="*/ 347 w 585"/>
                  <a:gd name="T107" fmla="*/ 5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 h="939">
                    <a:moveTo>
                      <a:pt x="345" y="0"/>
                    </a:moveTo>
                    <a:lnTo>
                      <a:pt x="340" y="2"/>
                    </a:lnTo>
                    <a:lnTo>
                      <a:pt x="328" y="14"/>
                    </a:lnTo>
                    <a:lnTo>
                      <a:pt x="318" y="19"/>
                    </a:lnTo>
                    <a:lnTo>
                      <a:pt x="311" y="31"/>
                    </a:lnTo>
                    <a:lnTo>
                      <a:pt x="299" y="40"/>
                    </a:lnTo>
                    <a:lnTo>
                      <a:pt x="287" y="55"/>
                    </a:lnTo>
                    <a:lnTo>
                      <a:pt x="273" y="67"/>
                    </a:lnTo>
                    <a:lnTo>
                      <a:pt x="259" y="83"/>
                    </a:lnTo>
                    <a:lnTo>
                      <a:pt x="245" y="100"/>
                    </a:lnTo>
                    <a:lnTo>
                      <a:pt x="230" y="119"/>
                    </a:lnTo>
                    <a:lnTo>
                      <a:pt x="221" y="126"/>
                    </a:lnTo>
                    <a:lnTo>
                      <a:pt x="211" y="136"/>
                    </a:lnTo>
                    <a:lnTo>
                      <a:pt x="202" y="147"/>
                    </a:lnTo>
                    <a:lnTo>
                      <a:pt x="197" y="159"/>
                    </a:lnTo>
                    <a:lnTo>
                      <a:pt x="188" y="169"/>
                    </a:lnTo>
                    <a:lnTo>
                      <a:pt x="180" y="181"/>
                    </a:lnTo>
                    <a:lnTo>
                      <a:pt x="171" y="190"/>
                    </a:lnTo>
                    <a:lnTo>
                      <a:pt x="166" y="204"/>
                    </a:lnTo>
                    <a:lnTo>
                      <a:pt x="157" y="216"/>
                    </a:lnTo>
                    <a:lnTo>
                      <a:pt x="150" y="228"/>
                    </a:lnTo>
                    <a:lnTo>
                      <a:pt x="140" y="238"/>
                    </a:lnTo>
                    <a:lnTo>
                      <a:pt x="131" y="252"/>
                    </a:lnTo>
                    <a:lnTo>
                      <a:pt x="121" y="264"/>
                    </a:lnTo>
                    <a:lnTo>
                      <a:pt x="116" y="276"/>
                    </a:lnTo>
                    <a:lnTo>
                      <a:pt x="107" y="290"/>
                    </a:lnTo>
                    <a:lnTo>
                      <a:pt x="102" y="304"/>
                    </a:lnTo>
                    <a:lnTo>
                      <a:pt x="93" y="319"/>
                    </a:lnTo>
                    <a:lnTo>
                      <a:pt x="83" y="333"/>
                    </a:lnTo>
                    <a:lnTo>
                      <a:pt x="76" y="347"/>
                    </a:lnTo>
                    <a:lnTo>
                      <a:pt x="71" y="361"/>
                    </a:lnTo>
                    <a:lnTo>
                      <a:pt x="64" y="376"/>
                    </a:lnTo>
                    <a:lnTo>
                      <a:pt x="57" y="390"/>
                    </a:lnTo>
                    <a:lnTo>
                      <a:pt x="52" y="404"/>
                    </a:lnTo>
                    <a:lnTo>
                      <a:pt x="47" y="421"/>
                    </a:lnTo>
                    <a:lnTo>
                      <a:pt x="38" y="435"/>
                    </a:lnTo>
                    <a:lnTo>
                      <a:pt x="33" y="449"/>
                    </a:lnTo>
                    <a:lnTo>
                      <a:pt x="28" y="466"/>
                    </a:lnTo>
                    <a:lnTo>
                      <a:pt x="24" y="482"/>
                    </a:lnTo>
                    <a:lnTo>
                      <a:pt x="19" y="497"/>
                    </a:lnTo>
                    <a:lnTo>
                      <a:pt x="14" y="513"/>
                    </a:lnTo>
                    <a:lnTo>
                      <a:pt x="12" y="532"/>
                    </a:lnTo>
                    <a:lnTo>
                      <a:pt x="9" y="549"/>
                    </a:lnTo>
                    <a:lnTo>
                      <a:pt x="5" y="563"/>
                    </a:lnTo>
                    <a:lnTo>
                      <a:pt x="2" y="580"/>
                    </a:lnTo>
                    <a:lnTo>
                      <a:pt x="0" y="597"/>
                    </a:lnTo>
                    <a:lnTo>
                      <a:pt x="0" y="616"/>
                    </a:lnTo>
                    <a:lnTo>
                      <a:pt x="0" y="632"/>
                    </a:lnTo>
                    <a:lnTo>
                      <a:pt x="0" y="649"/>
                    </a:lnTo>
                    <a:lnTo>
                      <a:pt x="0" y="665"/>
                    </a:lnTo>
                    <a:lnTo>
                      <a:pt x="2" y="684"/>
                    </a:lnTo>
                    <a:lnTo>
                      <a:pt x="2" y="699"/>
                    </a:lnTo>
                    <a:lnTo>
                      <a:pt x="2" y="715"/>
                    </a:lnTo>
                    <a:lnTo>
                      <a:pt x="5" y="732"/>
                    </a:lnTo>
                    <a:lnTo>
                      <a:pt x="9" y="746"/>
                    </a:lnTo>
                    <a:lnTo>
                      <a:pt x="12" y="761"/>
                    </a:lnTo>
                    <a:lnTo>
                      <a:pt x="16" y="772"/>
                    </a:lnTo>
                    <a:lnTo>
                      <a:pt x="21" y="787"/>
                    </a:lnTo>
                    <a:lnTo>
                      <a:pt x="28" y="801"/>
                    </a:lnTo>
                    <a:lnTo>
                      <a:pt x="35" y="810"/>
                    </a:lnTo>
                    <a:lnTo>
                      <a:pt x="40" y="822"/>
                    </a:lnTo>
                    <a:lnTo>
                      <a:pt x="47" y="834"/>
                    </a:lnTo>
                    <a:lnTo>
                      <a:pt x="57" y="846"/>
                    </a:lnTo>
                    <a:lnTo>
                      <a:pt x="66" y="853"/>
                    </a:lnTo>
                    <a:lnTo>
                      <a:pt x="74" y="863"/>
                    </a:lnTo>
                    <a:lnTo>
                      <a:pt x="83" y="872"/>
                    </a:lnTo>
                    <a:lnTo>
                      <a:pt x="95" y="882"/>
                    </a:lnTo>
                    <a:lnTo>
                      <a:pt x="104" y="889"/>
                    </a:lnTo>
                    <a:lnTo>
                      <a:pt x="114" y="896"/>
                    </a:lnTo>
                    <a:lnTo>
                      <a:pt x="126" y="901"/>
                    </a:lnTo>
                    <a:lnTo>
                      <a:pt x="138" y="908"/>
                    </a:lnTo>
                    <a:lnTo>
                      <a:pt x="150" y="910"/>
                    </a:lnTo>
                    <a:lnTo>
                      <a:pt x="161" y="917"/>
                    </a:lnTo>
                    <a:lnTo>
                      <a:pt x="173" y="920"/>
                    </a:lnTo>
                    <a:lnTo>
                      <a:pt x="185" y="927"/>
                    </a:lnTo>
                    <a:lnTo>
                      <a:pt x="197" y="927"/>
                    </a:lnTo>
                    <a:lnTo>
                      <a:pt x="211" y="929"/>
                    </a:lnTo>
                    <a:lnTo>
                      <a:pt x="223" y="932"/>
                    </a:lnTo>
                    <a:lnTo>
                      <a:pt x="238" y="936"/>
                    </a:lnTo>
                    <a:lnTo>
                      <a:pt x="249" y="936"/>
                    </a:lnTo>
                    <a:lnTo>
                      <a:pt x="264" y="936"/>
                    </a:lnTo>
                    <a:lnTo>
                      <a:pt x="278" y="936"/>
                    </a:lnTo>
                    <a:lnTo>
                      <a:pt x="292" y="939"/>
                    </a:lnTo>
                    <a:lnTo>
                      <a:pt x="304" y="936"/>
                    </a:lnTo>
                    <a:lnTo>
                      <a:pt x="316" y="936"/>
                    </a:lnTo>
                    <a:lnTo>
                      <a:pt x="330" y="934"/>
                    </a:lnTo>
                    <a:lnTo>
                      <a:pt x="342" y="932"/>
                    </a:lnTo>
                    <a:lnTo>
                      <a:pt x="354" y="927"/>
                    </a:lnTo>
                    <a:lnTo>
                      <a:pt x="368" y="924"/>
                    </a:lnTo>
                    <a:lnTo>
                      <a:pt x="380" y="920"/>
                    </a:lnTo>
                    <a:lnTo>
                      <a:pt x="394" y="917"/>
                    </a:lnTo>
                    <a:lnTo>
                      <a:pt x="404" y="913"/>
                    </a:lnTo>
                    <a:lnTo>
                      <a:pt x="418" y="908"/>
                    </a:lnTo>
                    <a:lnTo>
                      <a:pt x="430" y="901"/>
                    </a:lnTo>
                    <a:lnTo>
                      <a:pt x="442" y="896"/>
                    </a:lnTo>
                    <a:lnTo>
                      <a:pt x="451" y="889"/>
                    </a:lnTo>
                    <a:lnTo>
                      <a:pt x="463" y="882"/>
                    </a:lnTo>
                    <a:lnTo>
                      <a:pt x="475" y="875"/>
                    </a:lnTo>
                    <a:lnTo>
                      <a:pt x="487" y="870"/>
                    </a:lnTo>
                    <a:lnTo>
                      <a:pt x="504" y="851"/>
                    </a:lnTo>
                    <a:lnTo>
                      <a:pt x="523" y="834"/>
                    </a:lnTo>
                    <a:lnTo>
                      <a:pt x="537" y="813"/>
                    </a:lnTo>
                    <a:lnTo>
                      <a:pt x="551" y="794"/>
                    </a:lnTo>
                    <a:lnTo>
                      <a:pt x="556" y="780"/>
                    </a:lnTo>
                    <a:lnTo>
                      <a:pt x="561" y="770"/>
                    </a:lnTo>
                    <a:lnTo>
                      <a:pt x="568" y="758"/>
                    </a:lnTo>
                    <a:lnTo>
                      <a:pt x="573" y="746"/>
                    </a:lnTo>
                    <a:lnTo>
                      <a:pt x="575" y="734"/>
                    </a:lnTo>
                    <a:lnTo>
                      <a:pt x="577" y="720"/>
                    </a:lnTo>
                    <a:lnTo>
                      <a:pt x="580" y="706"/>
                    </a:lnTo>
                    <a:lnTo>
                      <a:pt x="585" y="694"/>
                    </a:lnTo>
                    <a:lnTo>
                      <a:pt x="582" y="677"/>
                    </a:lnTo>
                    <a:lnTo>
                      <a:pt x="582" y="663"/>
                    </a:lnTo>
                    <a:lnTo>
                      <a:pt x="582" y="649"/>
                    </a:lnTo>
                    <a:lnTo>
                      <a:pt x="582" y="635"/>
                    </a:lnTo>
                    <a:lnTo>
                      <a:pt x="580" y="620"/>
                    </a:lnTo>
                    <a:lnTo>
                      <a:pt x="577" y="606"/>
                    </a:lnTo>
                    <a:lnTo>
                      <a:pt x="577" y="589"/>
                    </a:lnTo>
                    <a:lnTo>
                      <a:pt x="577" y="578"/>
                    </a:lnTo>
                    <a:lnTo>
                      <a:pt x="573" y="559"/>
                    </a:lnTo>
                    <a:lnTo>
                      <a:pt x="570" y="547"/>
                    </a:lnTo>
                    <a:lnTo>
                      <a:pt x="570" y="530"/>
                    </a:lnTo>
                    <a:lnTo>
                      <a:pt x="568" y="516"/>
                    </a:lnTo>
                    <a:lnTo>
                      <a:pt x="563" y="501"/>
                    </a:lnTo>
                    <a:lnTo>
                      <a:pt x="561" y="485"/>
                    </a:lnTo>
                    <a:lnTo>
                      <a:pt x="556" y="471"/>
                    </a:lnTo>
                    <a:lnTo>
                      <a:pt x="554" y="459"/>
                    </a:lnTo>
                    <a:lnTo>
                      <a:pt x="549" y="440"/>
                    </a:lnTo>
                    <a:lnTo>
                      <a:pt x="544" y="428"/>
                    </a:lnTo>
                    <a:lnTo>
                      <a:pt x="539" y="411"/>
                    </a:lnTo>
                    <a:lnTo>
                      <a:pt x="535" y="397"/>
                    </a:lnTo>
                    <a:lnTo>
                      <a:pt x="530" y="383"/>
                    </a:lnTo>
                    <a:lnTo>
                      <a:pt x="523" y="368"/>
                    </a:lnTo>
                    <a:lnTo>
                      <a:pt x="518" y="354"/>
                    </a:lnTo>
                    <a:lnTo>
                      <a:pt x="513" y="340"/>
                    </a:lnTo>
                    <a:lnTo>
                      <a:pt x="509" y="326"/>
                    </a:lnTo>
                    <a:lnTo>
                      <a:pt x="504" y="311"/>
                    </a:lnTo>
                    <a:lnTo>
                      <a:pt x="497" y="297"/>
                    </a:lnTo>
                    <a:lnTo>
                      <a:pt x="492" y="283"/>
                    </a:lnTo>
                    <a:lnTo>
                      <a:pt x="487" y="271"/>
                    </a:lnTo>
                    <a:lnTo>
                      <a:pt x="480" y="257"/>
                    </a:lnTo>
                    <a:lnTo>
                      <a:pt x="475" y="245"/>
                    </a:lnTo>
                    <a:lnTo>
                      <a:pt x="470" y="233"/>
                    </a:lnTo>
                    <a:lnTo>
                      <a:pt x="463" y="219"/>
                    </a:lnTo>
                    <a:lnTo>
                      <a:pt x="459" y="207"/>
                    </a:lnTo>
                    <a:lnTo>
                      <a:pt x="451" y="193"/>
                    </a:lnTo>
                    <a:lnTo>
                      <a:pt x="447" y="181"/>
                    </a:lnTo>
                    <a:lnTo>
                      <a:pt x="442" y="171"/>
                    </a:lnTo>
                    <a:lnTo>
                      <a:pt x="435" y="159"/>
                    </a:lnTo>
                    <a:lnTo>
                      <a:pt x="430" y="147"/>
                    </a:lnTo>
                    <a:lnTo>
                      <a:pt x="423" y="138"/>
                    </a:lnTo>
                    <a:lnTo>
                      <a:pt x="418" y="126"/>
                    </a:lnTo>
                    <a:lnTo>
                      <a:pt x="413" y="117"/>
                    </a:lnTo>
                    <a:lnTo>
                      <a:pt x="406" y="107"/>
                    </a:lnTo>
                    <a:lnTo>
                      <a:pt x="402" y="98"/>
                    </a:lnTo>
                    <a:lnTo>
                      <a:pt x="392" y="81"/>
                    </a:lnTo>
                    <a:lnTo>
                      <a:pt x="385" y="64"/>
                    </a:lnTo>
                    <a:lnTo>
                      <a:pt x="373" y="48"/>
                    </a:lnTo>
                    <a:lnTo>
                      <a:pt x="366" y="36"/>
                    </a:lnTo>
                    <a:lnTo>
                      <a:pt x="359" y="26"/>
                    </a:lnTo>
                    <a:lnTo>
                      <a:pt x="354" y="17"/>
                    </a:lnTo>
                    <a:lnTo>
                      <a:pt x="347" y="5"/>
                    </a:lnTo>
                    <a:lnTo>
                      <a:pt x="345" y="0"/>
                    </a:lnTo>
                    <a:lnTo>
                      <a:pt x="345" y="0"/>
                    </a:lnTo>
                    <a:close/>
                  </a:path>
                </a:pathLst>
              </a:custGeom>
              <a:solidFill>
                <a:srgbClr val="0099FF"/>
              </a:solidFill>
              <a:ln w="9525">
                <a:solidFill>
                  <a:srgbClr val="FF0000"/>
                </a:solidFill>
                <a:round/>
                <a:headEnd/>
                <a:tailEnd/>
              </a:ln>
            </p:spPr>
            <p:txBody>
              <a:bodyPr/>
              <a:lstStyle/>
              <a:p>
                <a:endParaRPr lang="en-US"/>
              </a:p>
            </p:txBody>
          </p:sp>
          <p:sp>
            <p:nvSpPr>
              <p:cNvPr id="104463" name="Freeform 15"/>
              <p:cNvSpPr>
                <a:spLocks/>
              </p:cNvSpPr>
              <p:nvPr/>
            </p:nvSpPr>
            <p:spPr bwMode="auto">
              <a:xfrm>
                <a:off x="7809" y="4502"/>
                <a:ext cx="397" cy="822"/>
              </a:xfrm>
              <a:custGeom>
                <a:avLst/>
                <a:gdLst>
                  <a:gd name="T0" fmla="*/ 273 w 397"/>
                  <a:gd name="T1" fmla="*/ 0 h 822"/>
                  <a:gd name="T2" fmla="*/ 190 w 397"/>
                  <a:gd name="T3" fmla="*/ 95 h 822"/>
                  <a:gd name="T4" fmla="*/ 116 w 397"/>
                  <a:gd name="T5" fmla="*/ 202 h 822"/>
                  <a:gd name="T6" fmla="*/ 55 w 397"/>
                  <a:gd name="T7" fmla="*/ 325 h 822"/>
                  <a:gd name="T8" fmla="*/ 10 w 397"/>
                  <a:gd name="T9" fmla="*/ 456 h 822"/>
                  <a:gd name="T10" fmla="*/ 0 w 397"/>
                  <a:gd name="T11" fmla="*/ 577 h 822"/>
                  <a:gd name="T12" fmla="*/ 12 w 397"/>
                  <a:gd name="T13" fmla="*/ 684 h 822"/>
                  <a:gd name="T14" fmla="*/ 57 w 397"/>
                  <a:gd name="T15" fmla="*/ 765 h 822"/>
                  <a:gd name="T16" fmla="*/ 140 w 397"/>
                  <a:gd name="T17" fmla="*/ 808 h 822"/>
                  <a:gd name="T18" fmla="*/ 223 w 397"/>
                  <a:gd name="T19" fmla="*/ 822 h 822"/>
                  <a:gd name="T20" fmla="*/ 304 w 397"/>
                  <a:gd name="T21" fmla="*/ 798 h 822"/>
                  <a:gd name="T22" fmla="*/ 361 w 397"/>
                  <a:gd name="T23" fmla="*/ 739 h 822"/>
                  <a:gd name="T24" fmla="*/ 397 w 397"/>
                  <a:gd name="T25" fmla="*/ 611 h 822"/>
                  <a:gd name="T26" fmla="*/ 397 w 397"/>
                  <a:gd name="T27" fmla="*/ 463 h 822"/>
                  <a:gd name="T28" fmla="*/ 368 w 397"/>
                  <a:gd name="T29" fmla="*/ 268 h 822"/>
                  <a:gd name="T30" fmla="*/ 273 w 397"/>
                  <a:gd name="T31" fmla="*/ 0 h 822"/>
                  <a:gd name="T32" fmla="*/ 273 w 397"/>
                  <a:gd name="T33"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7" h="822">
                    <a:moveTo>
                      <a:pt x="273" y="0"/>
                    </a:moveTo>
                    <a:lnTo>
                      <a:pt x="190" y="95"/>
                    </a:lnTo>
                    <a:lnTo>
                      <a:pt x="116" y="202"/>
                    </a:lnTo>
                    <a:lnTo>
                      <a:pt x="55" y="325"/>
                    </a:lnTo>
                    <a:lnTo>
                      <a:pt x="10" y="456"/>
                    </a:lnTo>
                    <a:lnTo>
                      <a:pt x="0" y="577"/>
                    </a:lnTo>
                    <a:lnTo>
                      <a:pt x="12" y="684"/>
                    </a:lnTo>
                    <a:lnTo>
                      <a:pt x="57" y="765"/>
                    </a:lnTo>
                    <a:lnTo>
                      <a:pt x="140" y="808"/>
                    </a:lnTo>
                    <a:lnTo>
                      <a:pt x="223" y="822"/>
                    </a:lnTo>
                    <a:lnTo>
                      <a:pt x="304" y="798"/>
                    </a:lnTo>
                    <a:lnTo>
                      <a:pt x="361" y="739"/>
                    </a:lnTo>
                    <a:lnTo>
                      <a:pt x="397" y="611"/>
                    </a:lnTo>
                    <a:lnTo>
                      <a:pt x="397" y="463"/>
                    </a:lnTo>
                    <a:lnTo>
                      <a:pt x="368" y="268"/>
                    </a:lnTo>
                    <a:lnTo>
                      <a:pt x="273" y="0"/>
                    </a:lnTo>
                    <a:lnTo>
                      <a:pt x="273" y="0"/>
                    </a:lnTo>
                    <a:close/>
                  </a:path>
                </a:pathLst>
              </a:custGeom>
              <a:solidFill>
                <a:srgbClr val="4DB3FF"/>
              </a:solidFill>
              <a:ln w="9525">
                <a:solidFill>
                  <a:srgbClr val="FF0000"/>
                </a:solidFill>
                <a:round/>
                <a:headEnd/>
                <a:tailEnd/>
              </a:ln>
            </p:spPr>
            <p:txBody>
              <a:bodyPr/>
              <a:lstStyle/>
              <a:p>
                <a:endParaRPr lang="en-US"/>
              </a:p>
            </p:txBody>
          </p:sp>
          <p:sp>
            <p:nvSpPr>
              <p:cNvPr id="104464" name="Freeform 16"/>
              <p:cNvSpPr>
                <a:spLocks/>
              </p:cNvSpPr>
              <p:nvPr/>
            </p:nvSpPr>
            <p:spPr bwMode="auto">
              <a:xfrm>
                <a:off x="7864" y="4597"/>
                <a:ext cx="287" cy="670"/>
              </a:xfrm>
              <a:custGeom>
                <a:avLst/>
                <a:gdLst>
                  <a:gd name="T0" fmla="*/ 195 w 287"/>
                  <a:gd name="T1" fmla="*/ 0 h 670"/>
                  <a:gd name="T2" fmla="*/ 111 w 287"/>
                  <a:gd name="T3" fmla="*/ 109 h 670"/>
                  <a:gd name="T4" fmla="*/ 57 w 287"/>
                  <a:gd name="T5" fmla="*/ 235 h 670"/>
                  <a:gd name="T6" fmla="*/ 12 w 287"/>
                  <a:gd name="T7" fmla="*/ 359 h 670"/>
                  <a:gd name="T8" fmla="*/ 0 w 287"/>
                  <a:gd name="T9" fmla="*/ 487 h 670"/>
                  <a:gd name="T10" fmla="*/ 14 w 287"/>
                  <a:gd name="T11" fmla="*/ 582 h 670"/>
                  <a:gd name="T12" fmla="*/ 71 w 287"/>
                  <a:gd name="T13" fmla="*/ 649 h 670"/>
                  <a:gd name="T14" fmla="*/ 145 w 287"/>
                  <a:gd name="T15" fmla="*/ 670 h 670"/>
                  <a:gd name="T16" fmla="*/ 218 w 287"/>
                  <a:gd name="T17" fmla="*/ 649 h 670"/>
                  <a:gd name="T18" fmla="*/ 268 w 287"/>
                  <a:gd name="T19" fmla="*/ 561 h 670"/>
                  <a:gd name="T20" fmla="*/ 287 w 287"/>
                  <a:gd name="T21" fmla="*/ 399 h 670"/>
                  <a:gd name="T22" fmla="*/ 278 w 287"/>
                  <a:gd name="T23" fmla="*/ 252 h 670"/>
                  <a:gd name="T24" fmla="*/ 218 w 287"/>
                  <a:gd name="T25" fmla="*/ 55 h 670"/>
                  <a:gd name="T26" fmla="*/ 195 w 287"/>
                  <a:gd name="T27" fmla="*/ 0 h 670"/>
                  <a:gd name="T28" fmla="*/ 195 w 287"/>
                  <a:gd name="T2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670">
                    <a:moveTo>
                      <a:pt x="195" y="0"/>
                    </a:moveTo>
                    <a:lnTo>
                      <a:pt x="111" y="109"/>
                    </a:lnTo>
                    <a:lnTo>
                      <a:pt x="57" y="235"/>
                    </a:lnTo>
                    <a:lnTo>
                      <a:pt x="12" y="359"/>
                    </a:lnTo>
                    <a:lnTo>
                      <a:pt x="0" y="487"/>
                    </a:lnTo>
                    <a:lnTo>
                      <a:pt x="14" y="582"/>
                    </a:lnTo>
                    <a:lnTo>
                      <a:pt x="71" y="649"/>
                    </a:lnTo>
                    <a:lnTo>
                      <a:pt x="145" y="670"/>
                    </a:lnTo>
                    <a:lnTo>
                      <a:pt x="218" y="649"/>
                    </a:lnTo>
                    <a:lnTo>
                      <a:pt x="268" y="561"/>
                    </a:lnTo>
                    <a:lnTo>
                      <a:pt x="287" y="399"/>
                    </a:lnTo>
                    <a:lnTo>
                      <a:pt x="278" y="252"/>
                    </a:lnTo>
                    <a:lnTo>
                      <a:pt x="218" y="55"/>
                    </a:lnTo>
                    <a:lnTo>
                      <a:pt x="195" y="0"/>
                    </a:lnTo>
                    <a:lnTo>
                      <a:pt x="195" y="0"/>
                    </a:lnTo>
                    <a:close/>
                  </a:path>
                </a:pathLst>
              </a:custGeom>
              <a:solidFill>
                <a:srgbClr val="E11537"/>
              </a:solidFill>
              <a:ln w="9525">
                <a:solidFill>
                  <a:srgbClr val="FF0000"/>
                </a:solidFill>
                <a:round/>
                <a:headEnd/>
                <a:tailEnd/>
              </a:ln>
            </p:spPr>
            <p:txBody>
              <a:bodyPr/>
              <a:lstStyle/>
              <a:p>
                <a:endParaRPr lang="en-US"/>
              </a:p>
            </p:txBody>
          </p:sp>
          <p:sp>
            <p:nvSpPr>
              <p:cNvPr id="104465" name="Freeform 17"/>
              <p:cNvSpPr>
                <a:spLocks/>
              </p:cNvSpPr>
              <p:nvPr/>
            </p:nvSpPr>
            <p:spPr bwMode="auto">
              <a:xfrm>
                <a:off x="8049" y="4519"/>
                <a:ext cx="266" cy="845"/>
              </a:xfrm>
              <a:custGeom>
                <a:avLst/>
                <a:gdLst>
                  <a:gd name="T0" fmla="*/ 74 w 266"/>
                  <a:gd name="T1" fmla="*/ 0 h 845"/>
                  <a:gd name="T2" fmla="*/ 121 w 266"/>
                  <a:gd name="T3" fmla="*/ 121 h 845"/>
                  <a:gd name="T4" fmla="*/ 176 w 266"/>
                  <a:gd name="T5" fmla="*/ 299 h 845"/>
                  <a:gd name="T6" fmla="*/ 202 w 266"/>
                  <a:gd name="T7" fmla="*/ 458 h 845"/>
                  <a:gd name="T8" fmla="*/ 197 w 266"/>
                  <a:gd name="T9" fmla="*/ 603 h 845"/>
                  <a:gd name="T10" fmla="*/ 171 w 266"/>
                  <a:gd name="T11" fmla="*/ 729 h 845"/>
                  <a:gd name="T12" fmla="*/ 102 w 266"/>
                  <a:gd name="T13" fmla="*/ 805 h 845"/>
                  <a:gd name="T14" fmla="*/ 0 w 266"/>
                  <a:gd name="T15" fmla="*/ 845 h 845"/>
                  <a:gd name="T16" fmla="*/ 131 w 266"/>
                  <a:gd name="T17" fmla="*/ 826 h 845"/>
                  <a:gd name="T18" fmla="*/ 216 w 266"/>
                  <a:gd name="T19" fmla="*/ 772 h 845"/>
                  <a:gd name="T20" fmla="*/ 254 w 266"/>
                  <a:gd name="T21" fmla="*/ 691 h 845"/>
                  <a:gd name="T22" fmla="*/ 266 w 266"/>
                  <a:gd name="T23" fmla="*/ 584 h 845"/>
                  <a:gd name="T24" fmla="*/ 254 w 266"/>
                  <a:gd name="T25" fmla="*/ 434 h 845"/>
                  <a:gd name="T26" fmla="*/ 221 w 266"/>
                  <a:gd name="T27" fmla="*/ 301 h 845"/>
                  <a:gd name="T28" fmla="*/ 143 w 266"/>
                  <a:gd name="T29" fmla="*/ 104 h 845"/>
                  <a:gd name="T30" fmla="*/ 74 w 266"/>
                  <a:gd name="T31" fmla="*/ 0 h 845"/>
                  <a:gd name="T32" fmla="*/ 74 w 266"/>
                  <a:gd name="T3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845">
                    <a:moveTo>
                      <a:pt x="74" y="0"/>
                    </a:moveTo>
                    <a:lnTo>
                      <a:pt x="121" y="121"/>
                    </a:lnTo>
                    <a:lnTo>
                      <a:pt x="176" y="299"/>
                    </a:lnTo>
                    <a:lnTo>
                      <a:pt x="202" y="458"/>
                    </a:lnTo>
                    <a:lnTo>
                      <a:pt x="197" y="603"/>
                    </a:lnTo>
                    <a:lnTo>
                      <a:pt x="171" y="729"/>
                    </a:lnTo>
                    <a:lnTo>
                      <a:pt x="102" y="805"/>
                    </a:lnTo>
                    <a:lnTo>
                      <a:pt x="0" y="845"/>
                    </a:lnTo>
                    <a:lnTo>
                      <a:pt x="131" y="826"/>
                    </a:lnTo>
                    <a:lnTo>
                      <a:pt x="216" y="772"/>
                    </a:lnTo>
                    <a:lnTo>
                      <a:pt x="254" y="691"/>
                    </a:lnTo>
                    <a:lnTo>
                      <a:pt x="266" y="584"/>
                    </a:lnTo>
                    <a:lnTo>
                      <a:pt x="254" y="434"/>
                    </a:lnTo>
                    <a:lnTo>
                      <a:pt x="221" y="301"/>
                    </a:lnTo>
                    <a:lnTo>
                      <a:pt x="143" y="104"/>
                    </a:lnTo>
                    <a:lnTo>
                      <a:pt x="74" y="0"/>
                    </a:lnTo>
                    <a:lnTo>
                      <a:pt x="74" y="0"/>
                    </a:lnTo>
                    <a:close/>
                  </a:path>
                </a:pathLst>
              </a:custGeom>
              <a:solidFill>
                <a:srgbClr val="0080FF"/>
              </a:solidFill>
              <a:ln w="9525">
                <a:solidFill>
                  <a:srgbClr val="FF0000"/>
                </a:solidFill>
                <a:round/>
                <a:headEnd/>
                <a:tailEnd/>
              </a:ln>
            </p:spPr>
            <p:txBody>
              <a:bodyPr/>
              <a:lstStyle/>
              <a:p>
                <a:endParaRPr lang="en-US"/>
              </a:p>
            </p:txBody>
          </p:sp>
          <p:sp>
            <p:nvSpPr>
              <p:cNvPr id="104466" name="Freeform 18"/>
              <p:cNvSpPr>
                <a:spLocks/>
              </p:cNvSpPr>
              <p:nvPr/>
            </p:nvSpPr>
            <p:spPr bwMode="auto">
              <a:xfrm>
                <a:off x="7911" y="4723"/>
                <a:ext cx="157" cy="480"/>
              </a:xfrm>
              <a:custGeom>
                <a:avLst/>
                <a:gdLst>
                  <a:gd name="T0" fmla="*/ 112 w 157"/>
                  <a:gd name="T1" fmla="*/ 0 h 480"/>
                  <a:gd name="T2" fmla="*/ 60 w 157"/>
                  <a:gd name="T3" fmla="*/ 95 h 480"/>
                  <a:gd name="T4" fmla="*/ 24 w 157"/>
                  <a:gd name="T5" fmla="*/ 199 h 480"/>
                  <a:gd name="T6" fmla="*/ 0 w 157"/>
                  <a:gd name="T7" fmla="*/ 314 h 480"/>
                  <a:gd name="T8" fmla="*/ 0 w 157"/>
                  <a:gd name="T9" fmla="*/ 399 h 480"/>
                  <a:gd name="T10" fmla="*/ 26 w 157"/>
                  <a:gd name="T11" fmla="*/ 463 h 480"/>
                  <a:gd name="T12" fmla="*/ 64 w 157"/>
                  <a:gd name="T13" fmla="*/ 480 h 480"/>
                  <a:gd name="T14" fmla="*/ 110 w 157"/>
                  <a:gd name="T15" fmla="*/ 459 h 480"/>
                  <a:gd name="T16" fmla="*/ 148 w 157"/>
                  <a:gd name="T17" fmla="*/ 385 h 480"/>
                  <a:gd name="T18" fmla="*/ 157 w 157"/>
                  <a:gd name="T19" fmla="*/ 276 h 480"/>
                  <a:gd name="T20" fmla="*/ 152 w 157"/>
                  <a:gd name="T21" fmla="*/ 135 h 480"/>
                  <a:gd name="T22" fmla="*/ 112 w 157"/>
                  <a:gd name="T23" fmla="*/ 0 h 480"/>
                  <a:gd name="T24" fmla="*/ 112 w 157"/>
                  <a:gd name="T2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480">
                    <a:moveTo>
                      <a:pt x="112" y="0"/>
                    </a:moveTo>
                    <a:lnTo>
                      <a:pt x="60" y="95"/>
                    </a:lnTo>
                    <a:lnTo>
                      <a:pt x="24" y="199"/>
                    </a:lnTo>
                    <a:lnTo>
                      <a:pt x="0" y="314"/>
                    </a:lnTo>
                    <a:lnTo>
                      <a:pt x="0" y="399"/>
                    </a:lnTo>
                    <a:lnTo>
                      <a:pt x="26" y="463"/>
                    </a:lnTo>
                    <a:lnTo>
                      <a:pt x="64" y="480"/>
                    </a:lnTo>
                    <a:lnTo>
                      <a:pt x="110" y="459"/>
                    </a:lnTo>
                    <a:lnTo>
                      <a:pt x="148" y="385"/>
                    </a:lnTo>
                    <a:lnTo>
                      <a:pt x="157" y="276"/>
                    </a:lnTo>
                    <a:lnTo>
                      <a:pt x="152" y="135"/>
                    </a:lnTo>
                    <a:lnTo>
                      <a:pt x="112" y="0"/>
                    </a:lnTo>
                    <a:lnTo>
                      <a:pt x="112" y="0"/>
                    </a:lnTo>
                    <a:close/>
                  </a:path>
                </a:pathLst>
              </a:custGeom>
              <a:solidFill>
                <a:srgbClr val="E11537"/>
              </a:solidFill>
              <a:ln w="9525">
                <a:solidFill>
                  <a:srgbClr val="FF0000"/>
                </a:solidFill>
                <a:round/>
                <a:headEnd/>
                <a:tailEnd/>
              </a:ln>
            </p:spPr>
            <p:txBody>
              <a:bodyPr/>
              <a:lstStyle/>
              <a:p>
                <a:endParaRPr lang="en-US"/>
              </a:p>
            </p:txBody>
          </p:sp>
        </p:grpSp>
        <p:grpSp>
          <p:nvGrpSpPr>
            <p:cNvPr id="104467" name="Group 19"/>
            <p:cNvGrpSpPr>
              <a:grpSpLocks/>
            </p:cNvGrpSpPr>
            <p:nvPr/>
          </p:nvGrpSpPr>
          <p:grpSpPr bwMode="auto">
            <a:xfrm flipH="1">
              <a:off x="2255" y="1756"/>
              <a:ext cx="75" cy="132"/>
              <a:chOff x="7712" y="4345"/>
              <a:chExt cx="689" cy="1072"/>
            </a:xfrm>
          </p:grpSpPr>
          <p:sp>
            <p:nvSpPr>
              <p:cNvPr id="104468" name="Freeform 20"/>
              <p:cNvSpPr>
                <a:spLocks/>
              </p:cNvSpPr>
              <p:nvPr/>
            </p:nvSpPr>
            <p:spPr bwMode="auto">
              <a:xfrm>
                <a:off x="7712" y="4345"/>
                <a:ext cx="689" cy="1072"/>
              </a:xfrm>
              <a:custGeom>
                <a:avLst/>
                <a:gdLst>
                  <a:gd name="T0" fmla="*/ 385 w 689"/>
                  <a:gd name="T1" fmla="*/ 14 h 1072"/>
                  <a:gd name="T2" fmla="*/ 351 w 689"/>
                  <a:gd name="T3" fmla="*/ 45 h 1072"/>
                  <a:gd name="T4" fmla="*/ 304 w 689"/>
                  <a:gd name="T5" fmla="*/ 95 h 1072"/>
                  <a:gd name="T6" fmla="*/ 278 w 689"/>
                  <a:gd name="T7" fmla="*/ 124 h 1072"/>
                  <a:gd name="T8" fmla="*/ 249 w 689"/>
                  <a:gd name="T9" fmla="*/ 157 h 1072"/>
                  <a:gd name="T10" fmla="*/ 221 w 689"/>
                  <a:gd name="T11" fmla="*/ 193 h 1072"/>
                  <a:gd name="T12" fmla="*/ 194 w 689"/>
                  <a:gd name="T13" fmla="*/ 233 h 1072"/>
                  <a:gd name="T14" fmla="*/ 164 w 689"/>
                  <a:gd name="T15" fmla="*/ 273 h 1072"/>
                  <a:gd name="T16" fmla="*/ 135 w 689"/>
                  <a:gd name="T17" fmla="*/ 316 h 1072"/>
                  <a:gd name="T18" fmla="*/ 109 w 689"/>
                  <a:gd name="T19" fmla="*/ 364 h 1072"/>
                  <a:gd name="T20" fmla="*/ 83 w 689"/>
                  <a:gd name="T21" fmla="*/ 414 h 1072"/>
                  <a:gd name="T22" fmla="*/ 61 w 689"/>
                  <a:gd name="T23" fmla="*/ 463 h 1072"/>
                  <a:gd name="T24" fmla="*/ 40 w 689"/>
                  <a:gd name="T25" fmla="*/ 516 h 1072"/>
                  <a:gd name="T26" fmla="*/ 23 w 689"/>
                  <a:gd name="T27" fmla="*/ 570 h 1072"/>
                  <a:gd name="T28" fmla="*/ 11 w 689"/>
                  <a:gd name="T29" fmla="*/ 627 h 1072"/>
                  <a:gd name="T30" fmla="*/ 0 w 689"/>
                  <a:gd name="T31" fmla="*/ 682 h 1072"/>
                  <a:gd name="T32" fmla="*/ 0 w 689"/>
                  <a:gd name="T33" fmla="*/ 744 h 1072"/>
                  <a:gd name="T34" fmla="*/ 2 w 689"/>
                  <a:gd name="T35" fmla="*/ 801 h 1072"/>
                  <a:gd name="T36" fmla="*/ 11 w 689"/>
                  <a:gd name="T37" fmla="*/ 856 h 1072"/>
                  <a:gd name="T38" fmla="*/ 26 w 689"/>
                  <a:gd name="T39" fmla="*/ 901 h 1072"/>
                  <a:gd name="T40" fmla="*/ 49 w 689"/>
                  <a:gd name="T41" fmla="*/ 941 h 1072"/>
                  <a:gd name="T42" fmla="*/ 78 w 689"/>
                  <a:gd name="T43" fmla="*/ 977 h 1072"/>
                  <a:gd name="T44" fmla="*/ 114 w 689"/>
                  <a:gd name="T45" fmla="*/ 1008 h 1072"/>
                  <a:gd name="T46" fmla="*/ 149 w 689"/>
                  <a:gd name="T47" fmla="*/ 1029 h 1072"/>
                  <a:gd name="T48" fmla="*/ 192 w 689"/>
                  <a:gd name="T49" fmla="*/ 1048 h 1072"/>
                  <a:gd name="T50" fmla="*/ 235 w 689"/>
                  <a:gd name="T51" fmla="*/ 1060 h 1072"/>
                  <a:gd name="T52" fmla="*/ 282 w 689"/>
                  <a:gd name="T53" fmla="*/ 1067 h 1072"/>
                  <a:gd name="T54" fmla="*/ 328 w 689"/>
                  <a:gd name="T55" fmla="*/ 1069 h 1072"/>
                  <a:gd name="T56" fmla="*/ 373 w 689"/>
                  <a:gd name="T57" fmla="*/ 1067 h 1072"/>
                  <a:gd name="T58" fmla="*/ 420 w 689"/>
                  <a:gd name="T59" fmla="*/ 1060 h 1072"/>
                  <a:gd name="T60" fmla="*/ 465 w 689"/>
                  <a:gd name="T61" fmla="*/ 1048 h 1072"/>
                  <a:gd name="T62" fmla="*/ 506 w 689"/>
                  <a:gd name="T63" fmla="*/ 1031 h 1072"/>
                  <a:gd name="T64" fmla="*/ 549 w 689"/>
                  <a:gd name="T65" fmla="*/ 1010 h 1072"/>
                  <a:gd name="T66" fmla="*/ 584 w 689"/>
                  <a:gd name="T67" fmla="*/ 984 h 1072"/>
                  <a:gd name="T68" fmla="*/ 618 w 689"/>
                  <a:gd name="T69" fmla="*/ 953 h 1072"/>
                  <a:gd name="T70" fmla="*/ 644 w 689"/>
                  <a:gd name="T71" fmla="*/ 917 h 1072"/>
                  <a:gd name="T72" fmla="*/ 665 w 689"/>
                  <a:gd name="T73" fmla="*/ 877 h 1072"/>
                  <a:gd name="T74" fmla="*/ 679 w 689"/>
                  <a:gd name="T75" fmla="*/ 837 h 1072"/>
                  <a:gd name="T76" fmla="*/ 689 w 689"/>
                  <a:gd name="T77" fmla="*/ 791 h 1072"/>
                  <a:gd name="T78" fmla="*/ 686 w 689"/>
                  <a:gd name="T79" fmla="*/ 741 h 1072"/>
                  <a:gd name="T80" fmla="*/ 684 w 689"/>
                  <a:gd name="T81" fmla="*/ 692 h 1072"/>
                  <a:gd name="T82" fmla="*/ 677 w 689"/>
                  <a:gd name="T83" fmla="*/ 642 h 1072"/>
                  <a:gd name="T84" fmla="*/ 667 w 689"/>
                  <a:gd name="T85" fmla="*/ 589 h 1072"/>
                  <a:gd name="T86" fmla="*/ 656 w 689"/>
                  <a:gd name="T87" fmla="*/ 539 h 1072"/>
                  <a:gd name="T88" fmla="*/ 641 w 689"/>
                  <a:gd name="T89" fmla="*/ 487 h 1072"/>
                  <a:gd name="T90" fmla="*/ 622 w 689"/>
                  <a:gd name="T91" fmla="*/ 437 h 1072"/>
                  <a:gd name="T92" fmla="*/ 606 w 689"/>
                  <a:gd name="T93" fmla="*/ 387 h 1072"/>
                  <a:gd name="T94" fmla="*/ 584 w 689"/>
                  <a:gd name="T95" fmla="*/ 340 h 1072"/>
                  <a:gd name="T96" fmla="*/ 565 w 689"/>
                  <a:gd name="T97" fmla="*/ 295 h 1072"/>
                  <a:gd name="T98" fmla="*/ 549 w 689"/>
                  <a:gd name="T99" fmla="*/ 250 h 1072"/>
                  <a:gd name="T100" fmla="*/ 527 w 689"/>
                  <a:gd name="T101" fmla="*/ 209 h 1072"/>
                  <a:gd name="T102" fmla="*/ 503 w 689"/>
                  <a:gd name="T103" fmla="*/ 169 h 1072"/>
                  <a:gd name="T104" fmla="*/ 484 w 689"/>
                  <a:gd name="T105" fmla="*/ 131 h 1072"/>
                  <a:gd name="T106" fmla="*/ 465 w 689"/>
                  <a:gd name="T107" fmla="*/ 100 h 1072"/>
                  <a:gd name="T108" fmla="*/ 451 w 689"/>
                  <a:gd name="T109" fmla="*/ 74 h 1072"/>
                  <a:gd name="T110" fmla="*/ 423 w 689"/>
                  <a:gd name="T111" fmla="*/ 29 h 1072"/>
                  <a:gd name="T112" fmla="*/ 406 w 689"/>
                  <a:gd name="T113" fmla="*/ 0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1072">
                    <a:moveTo>
                      <a:pt x="406" y="0"/>
                    </a:moveTo>
                    <a:lnTo>
                      <a:pt x="401" y="2"/>
                    </a:lnTo>
                    <a:lnTo>
                      <a:pt x="385" y="14"/>
                    </a:lnTo>
                    <a:lnTo>
                      <a:pt x="373" y="21"/>
                    </a:lnTo>
                    <a:lnTo>
                      <a:pt x="366" y="33"/>
                    </a:lnTo>
                    <a:lnTo>
                      <a:pt x="351" y="45"/>
                    </a:lnTo>
                    <a:lnTo>
                      <a:pt x="337" y="62"/>
                    </a:lnTo>
                    <a:lnTo>
                      <a:pt x="320" y="76"/>
                    </a:lnTo>
                    <a:lnTo>
                      <a:pt x="304" y="95"/>
                    </a:lnTo>
                    <a:lnTo>
                      <a:pt x="294" y="102"/>
                    </a:lnTo>
                    <a:lnTo>
                      <a:pt x="287" y="112"/>
                    </a:lnTo>
                    <a:lnTo>
                      <a:pt x="278" y="124"/>
                    </a:lnTo>
                    <a:lnTo>
                      <a:pt x="271" y="136"/>
                    </a:lnTo>
                    <a:lnTo>
                      <a:pt x="259" y="145"/>
                    </a:lnTo>
                    <a:lnTo>
                      <a:pt x="249" y="157"/>
                    </a:lnTo>
                    <a:lnTo>
                      <a:pt x="240" y="166"/>
                    </a:lnTo>
                    <a:lnTo>
                      <a:pt x="232" y="181"/>
                    </a:lnTo>
                    <a:lnTo>
                      <a:pt x="221" y="193"/>
                    </a:lnTo>
                    <a:lnTo>
                      <a:pt x="211" y="204"/>
                    </a:lnTo>
                    <a:lnTo>
                      <a:pt x="202" y="219"/>
                    </a:lnTo>
                    <a:lnTo>
                      <a:pt x="194" y="233"/>
                    </a:lnTo>
                    <a:lnTo>
                      <a:pt x="183" y="245"/>
                    </a:lnTo>
                    <a:lnTo>
                      <a:pt x="173" y="259"/>
                    </a:lnTo>
                    <a:lnTo>
                      <a:pt x="164" y="273"/>
                    </a:lnTo>
                    <a:lnTo>
                      <a:pt x="154" y="288"/>
                    </a:lnTo>
                    <a:lnTo>
                      <a:pt x="145" y="302"/>
                    </a:lnTo>
                    <a:lnTo>
                      <a:pt x="135" y="316"/>
                    </a:lnTo>
                    <a:lnTo>
                      <a:pt x="126" y="333"/>
                    </a:lnTo>
                    <a:lnTo>
                      <a:pt x="118" y="349"/>
                    </a:lnTo>
                    <a:lnTo>
                      <a:pt x="109" y="364"/>
                    </a:lnTo>
                    <a:lnTo>
                      <a:pt x="99" y="380"/>
                    </a:lnTo>
                    <a:lnTo>
                      <a:pt x="90" y="397"/>
                    </a:lnTo>
                    <a:lnTo>
                      <a:pt x="83" y="414"/>
                    </a:lnTo>
                    <a:lnTo>
                      <a:pt x="73" y="430"/>
                    </a:lnTo>
                    <a:lnTo>
                      <a:pt x="66" y="447"/>
                    </a:lnTo>
                    <a:lnTo>
                      <a:pt x="61" y="463"/>
                    </a:lnTo>
                    <a:lnTo>
                      <a:pt x="54" y="482"/>
                    </a:lnTo>
                    <a:lnTo>
                      <a:pt x="47" y="499"/>
                    </a:lnTo>
                    <a:lnTo>
                      <a:pt x="40" y="516"/>
                    </a:lnTo>
                    <a:lnTo>
                      <a:pt x="35" y="535"/>
                    </a:lnTo>
                    <a:lnTo>
                      <a:pt x="28" y="551"/>
                    </a:lnTo>
                    <a:lnTo>
                      <a:pt x="23" y="570"/>
                    </a:lnTo>
                    <a:lnTo>
                      <a:pt x="16" y="589"/>
                    </a:lnTo>
                    <a:lnTo>
                      <a:pt x="14" y="608"/>
                    </a:lnTo>
                    <a:lnTo>
                      <a:pt x="11" y="627"/>
                    </a:lnTo>
                    <a:lnTo>
                      <a:pt x="7" y="644"/>
                    </a:lnTo>
                    <a:lnTo>
                      <a:pt x="4" y="663"/>
                    </a:lnTo>
                    <a:lnTo>
                      <a:pt x="0" y="682"/>
                    </a:lnTo>
                    <a:lnTo>
                      <a:pt x="0" y="703"/>
                    </a:lnTo>
                    <a:lnTo>
                      <a:pt x="0" y="722"/>
                    </a:lnTo>
                    <a:lnTo>
                      <a:pt x="0" y="744"/>
                    </a:lnTo>
                    <a:lnTo>
                      <a:pt x="0" y="763"/>
                    </a:lnTo>
                    <a:lnTo>
                      <a:pt x="2" y="782"/>
                    </a:lnTo>
                    <a:lnTo>
                      <a:pt x="2" y="801"/>
                    </a:lnTo>
                    <a:lnTo>
                      <a:pt x="4" y="820"/>
                    </a:lnTo>
                    <a:lnTo>
                      <a:pt x="7" y="837"/>
                    </a:lnTo>
                    <a:lnTo>
                      <a:pt x="11" y="856"/>
                    </a:lnTo>
                    <a:lnTo>
                      <a:pt x="16" y="870"/>
                    </a:lnTo>
                    <a:lnTo>
                      <a:pt x="21" y="884"/>
                    </a:lnTo>
                    <a:lnTo>
                      <a:pt x="26" y="901"/>
                    </a:lnTo>
                    <a:lnTo>
                      <a:pt x="35" y="915"/>
                    </a:lnTo>
                    <a:lnTo>
                      <a:pt x="40" y="929"/>
                    </a:lnTo>
                    <a:lnTo>
                      <a:pt x="49" y="941"/>
                    </a:lnTo>
                    <a:lnTo>
                      <a:pt x="57" y="953"/>
                    </a:lnTo>
                    <a:lnTo>
                      <a:pt x="68" y="967"/>
                    </a:lnTo>
                    <a:lnTo>
                      <a:pt x="78" y="977"/>
                    </a:lnTo>
                    <a:lnTo>
                      <a:pt x="90" y="986"/>
                    </a:lnTo>
                    <a:lnTo>
                      <a:pt x="99" y="996"/>
                    </a:lnTo>
                    <a:lnTo>
                      <a:pt x="114" y="1008"/>
                    </a:lnTo>
                    <a:lnTo>
                      <a:pt x="126" y="1015"/>
                    </a:lnTo>
                    <a:lnTo>
                      <a:pt x="135" y="1022"/>
                    </a:lnTo>
                    <a:lnTo>
                      <a:pt x="149" y="1029"/>
                    </a:lnTo>
                    <a:lnTo>
                      <a:pt x="164" y="1036"/>
                    </a:lnTo>
                    <a:lnTo>
                      <a:pt x="175" y="1041"/>
                    </a:lnTo>
                    <a:lnTo>
                      <a:pt x="192" y="1048"/>
                    </a:lnTo>
                    <a:lnTo>
                      <a:pt x="204" y="1053"/>
                    </a:lnTo>
                    <a:lnTo>
                      <a:pt x="221" y="1058"/>
                    </a:lnTo>
                    <a:lnTo>
                      <a:pt x="235" y="1060"/>
                    </a:lnTo>
                    <a:lnTo>
                      <a:pt x="249" y="1062"/>
                    </a:lnTo>
                    <a:lnTo>
                      <a:pt x="263" y="1065"/>
                    </a:lnTo>
                    <a:lnTo>
                      <a:pt x="282" y="1067"/>
                    </a:lnTo>
                    <a:lnTo>
                      <a:pt x="297" y="1067"/>
                    </a:lnTo>
                    <a:lnTo>
                      <a:pt x="311" y="1069"/>
                    </a:lnTo>
                    <a:lnTo>
                      <a:pt x="328" y="1069"/>
                    </a:lnTo>
                    <a:lnTo>
                      <a:pt x="344" y="1072"/>
                    </a:lnTo>
                    <a:lnTo>
                      <a:pt x="358" y="1069"/>
                    </a:lnTo>
                    <a:lnTo>
                      <a:pt x="373" y="1067"/>
                    </a:lnTo>
                    <a:lnTo>
                      <a:pt x="389" y="1067"/>
                    </a:lnTo>
                    <a:lnTo>
                      <a:pt x="404" y="1065"/>
                    </a:lnTo>
                    <a:lnTo>
                      <a:pt x="420" y="1060"/>
                    </a:lnTo>
                    <a:lnTo>
                      <a:pt x="435" y="1058"/>
                    </a:lnTo>
                    <a:lnTo>
                      <a:pt x="449" y="1053"/>
                    </a:lnTo>
                    <a:lnTo>
                      <a:pt x="465" y="1048"/>
                    </a:lnTo>
                    <a:lnTo>
                      <a:pt x="477" y="1041"/>
                    </a:lnTo>
                    <a:lnTo>
                      <a:pt x="494" y="1036"/>
                    </a:lnTo>
                    <a:lnTo>
                      <a:pt x="506" y="1031"/>
                    </a:lnTo>
                    <a:lnTo>
                      <a:pt x="520" y="1024"/>
                    </a:lnTo>
                    <a:lnTo>
                      <a:pt x="534" y="1017"/>
                    </a:lnTo>
                    <a:lnTo>
                      <a:pt x="549" y="1010"/>
                    </a:lnTo>
                    <a:lnTo>
                      <a:pt x="561" y="1003"/>
                    </a:lnTo>
                    <a:lnTo>
                      <a:pt x="575" y="993"/>
                    </a:lnTo>
                    <a:lnTo>
                      <a:pt x="584" y="984"/>
                    </a:lnTo>
                    <a:lnTo>
                      <a:pt x="594" y="974"/>
                    </a:lnTo>
                    <a:lnTo>
                      <a:pt x="606" y="962"/>
                    </a:lnTo>
                    <a:lnTo>
                      <a:pt x="618" y="953"/>
                    </a:lnTo>
                    <a:lnTo>
                      <a:pt x="625" y="939"/>
                    </a:lnTo>
                    <a:lnTo>
                      <a:pt x="634" y="929"/>
                    </a:lnTo>
                    <a:lnTo>
                      <a:pt x="644" y="917"/>
                    </a:lnTo>
                    <a:lnTo>
                      <a:pt x="653" y="905"/>
                    </a:lnTo>
                    <a:lnTo>
                      <a:pt x="658" y="891"/>
                    </a:lnTo>
                    <a:lnTo>
                      <a:pt x="665" y="877"/>
                    </a:lnTo>
                    <a:lnTo>
                      <a:pt x="670" y="865"/>
                    </a:lnTo>
                    <a:lnTo>
                      <a:pt x="675" y="851"/>
                    </a:lnTo>
                    <a:lnTo>
                      <a:pt x="679" y="837"/>
                    </a:lnTo>
                    <a:lnTo>
                      <a:pt x="684" y="820"/>
                    </a:lnTo>
                    <a:lnTo>
                      <a:pt x="684" y="806"/>
                    </a:lnTo>
                    <a:lnTo>
                      <a:pt x="689" y="791"/>
                    </a:lnTo>
                    <a:lnTo>
                      <a:pt x="686" y="775"/>
                    </a:lnTo>
                    <a:lnTo>
                      <a:pt x="686" y="758"/>
                    </a:lnTo>
                    <a:lnTo>
                      <a:pt x="686" y="741"/>
                    </a:lnTo>
                    <a:lnTo>
                      <a:pt x="686" y="725"/>
                    </a:lnTo>
                    <a:lnTo>
                      <a:pt x="684" y="708"/>
                    </a:lnTo>
                    <a:lnTo>
                      <a:pt x="684" y="692"/>
                    </a:lnTo>
                    <a:lnTo>
                      <a:pt x="682" y="673"/>
                    </a:lnTo>
                    <a:lnTo>
                      <a:pt x="682" y="658"/>
                    </a:lnTo>
                    <a:lnTo>
                      <a:pt x="677" y="642"/>
                    </a:lnTo>
                    <a:lnTo>
                      <a:pt x="675" y="625"/>
                    </a:lnTo>
                    <a:lnTo>
                      <a:pt x="670" y="608"/>
                    </a:lnTo>
                    <a:lnTo>
                      <a:pt x="667" y="589"/>
                    </a:lnTo>
                    <a:lnTo>
                      <a:pt x="663" y="573"/>
                    </a:lnTo>
                    <a:lnTo>
                      <a:pt x="660" y="556"/>
                    </a:lnTo>
                    <a:lnTo>
                      <a:pt x="656" y="539"/>
                    </a:lnTo>
                    <a:lnTo>
                      <a:pt x="653" y="523"/>
                    </a:lnTo>
                    <a:lnTo>
                      <a:pt x="648" y="506"/>
                    </a:lnTo>
                    <a:lnTo>
                      <a:pt x="641" y="487"/>
                    </a:lnTo>
                    <a:lnTo>
                      <a:pt x="637" y="471"/>
                    </a:lnTo>
                    <a:lnTo>
                      <a:pt x="629" y="454"/>
                    </a:lnTo>
                    <a:lnTo>
                      <a:pt x="622" y="437"/>
                    </a:lnTo>
                    <a:lnTo>
                      <a:pt x="618" y="421"/>
                    </a:lnTo>
                    <a:lnTo>
                      <a:pt x="613" y="404"/>
                    </a:lnTo>
                    <a:lnTo>
                      <a:pt x="606" y="387"/>
                    </a:lnTo>
                    <a:lnTo>
                      <a:pt x="599" y="371"/>
                    </a:lnTo>
                    <a:lnTo>
                      <a:pt x="594" y="354"/>
                    </a:lnTo>
                    <a:lnTo>
                      <a:pt x="584" y="340"/>
                    </a:lnTo>
                    <a:lnTo>
                      <a:pt x="580" y="323"/>
                    </a:lnTo>
                    <a:lnTo>
                      <a:pt x="572" y="307"/>
                    </a:lnTo>
                    <a:lnTo>
                      <a:pt x="565" y="295"/>
                    </a:lnTo>
                    <a:lnTo>
                      <a:pt x="561" y="278"/>
                    </a:lnTo>
                    <a:lnTo>
                      <a:pt x="556" y="266"/>
                    </a:lnTo>
                    <a:lnTo>
                      <a:pt x="549" y="250"/>
                    </a:lnTo>
                    <a:lnTo>
                      <a:pt x="539" y="235"/>
                    </a:lnTo>
                    <a:lnTo>
                      <a:pt x="532" y="221"/>
                    </a:lnTo>
                    <a:lnTo>
                      <a:pt x="527" y="209"/>
                    </a:lnTo>
                    <a:lnTo>
                      <a:pt x="520" y="193"/>
                    </a:lnTo>
                    <a:lnTo>
                      <a:pt x="511" y="181"/>
                    </a:lnTo>
                    <a:lnTo>
                      <a:pt x="503" y="169"/>
                    </a:lnTo>
                    <a:lnTo>
                      <a:pt x="499" y="157"/>
                    </a:lnTo>
                    <a:lnTo>
                      <a:pt x="492" y="145"/>
                    </a:lnTo>
                    <a:lnTo>
                      <a:pt x="484" y="131"/>
                    </a:lnTo>
                    <a:lnTo>
                      <a:pt x="477" y="119"/>
                    </a:lnTo>
                    <a:lnTo>
                      <a:pt x="473" y="112"/>
                    </a:lnTo>
                    <a:lnTo>
                      <a:pt x="465" y="100"/>
                    </a:lnTo>
                    <a:lnTo>
                      <a:pt x="461" y="90"/>
                    </a:lnTo>
                    <a:lnTo>
                      <a:pt x="456" y="81"/>
                    </a:lnTo>
                    <a:lnTo>
                      <a:pt x="451" y="74"/>
                    </a:lnTo>
                    <a:lnTo>
                      <a:pt x="439" y="55"/>
                    </a:lnTo>
                    <a:lnTo>
                      <a:pt x="432" y="38"/>
                    </a:lnTo>
                    <a:lnTo>
                      <a:pt x="423" y="29"/>
                    </a:lnTo>
                    <a:lnTo>
                      <a:pt x="418" y="19"/>
                    </a:lnTo>
                    <a:lnTo>
                      <a:pt x="408" y="2"/>
                    </a:lnTo>
                    <a:lnTo>
                      <a:pt x="406" y="0"/>
                    </a:lnTo>
                    <a:lnTo>
                      <a:pt x="406" y="0"/>
                    </a:lnTo>
                    <a:close/>
                  </a:path>
                </a:pathLst>
              </a:custGeom>
              <a:solidFill>
                <a:srgbClr val="000000"/>
              </a:solidFill>
              <a:ln w="9525">
                <a:solidFill>
                  <a:srgbClr val="FF0000"/>
                </a:solidFill>
                <a:round/>
                <a:headEnd/>
                <a:tailEnd/>
              </a:ln>
            </p:spPr>
            <p:txBody>
              <a:bodyPr/>
              <a:lstStyle/>
              <a:p>
                <a:endParaRPr lang="en-US"/>
              </a:p>
            </p:txBody>
          </p:sp>
          <p:sp>
            <p:nvSpPr>
              <p:cNvPr id="104469" name="Freeform 21"/>
              <p:cNvSpPr>
                <a:spLocks/>
              </p:cNvSpPr>
              <p:nvPr/>
            </p:nvSpPr>
            <p:spPr bwMode="auto">
              <a:xfrm>
                <a:off x="7764" y="4421"/>
                <a:ext cx="585" cy="939"/>
              </a:xfrm>
              <a:custGeom>
                <a:avLst/>
                <a:gdLst>
                  <a:gd name="T0" fmla="*/ 328 w 585"/>
                  <a:gd name="T1" fmla="*/ 14 h 939"/>
                  <a:gd name="T2" fmla="*/ 299 w 585"/>
                  <a:gd name="T3" fmla="*/ 40 h 939"/>
                  <a:gd name="T4" fmla="*/ 259 w 585"/>
                  <a:gd name="T5" fmla="*/ 83 h 939"/>
                  <a:gd name="T6" fmla="*/ 221 w 585"/>
                  <a:gd name="T7" fmla="*/ 126 h 939"/>
                  <a:gd name="T8" fmla="*/ 197 w 585"/>
                  <a:gd name="T9" fmla="*/ 159 h 939"/>
                  <a:gd name="T10" fmla="*/ 171 w 585"/>
                  <a:gd name="T11" fmla="*/ 190 h 939"/>
                  <a:gd name="T12" fmla="*/ 150 w 585"/>
                  <a:gd name="T13" fmla="*/ 228 h 939"/>
                  <a:gd name="T14" fmla="*/ 121 w 585"/>
                  <a:gd name="T15" fmla="*/ 264 h 939"/>
                  <a:gd name="T16" fmla="*/ 102 w 585"/>
                  <a:gd name="T17" fmla="*/ 304 h 939"/>
                  <a:gd name="T18" fmla="*/ 76 w 585"/>
                  <a:gd name="T19" fmla="*/ 347 h 939"/>
                  <a:gd name="T20" fmla="*/ 57 w 585"/>
                  <a:gd name="T21" fmla="*/ 390 h 939"/>
                  <a:gd name="T22" fmla="*/ 38 w 585"/>
                  <a:gd name="T23" fmla="*/ 435 h 939"/>
                  <a:gd name="T24" fmla="*/ 24 w 585"/>
                  <a:gd name="T25" fmla="*/ 482 h 939"/>
                  <a:gd name="T26" fmla="*/ 12 w 585"/>
                  <a:gd name="T27" fmla="*/ 532 h 939"/>
                  <a:gd name="T28" fmla="*/ 2 w 585"/>
                  <a:gd name="T29" fmla="*/ 580 h 939"/>
                  <a:gd name="T30" fmla="*/ 0 w 585"/>
                  <a:gd name="T31" fmla="*/ 632 h 939"/>
                  <a:gd name="T32" fmla="*/ 2 w 585"/>
                  <a:gd name="T33" fmla="*/ 684 h 939"/>
                  <a:gd name="T34" fmla="*/ 5 w 585"/>
                  <a:gd name="T35" fmla="*/ 732 h 939"/>
                  <a:gd name="T36" fmla="*/ 16 w 585"/>
                  <a:gd name="T37" fmla="*/ 772 h 939"/>
                  <a:gd name="T38" fmla="*/ 35 w 585"/>
                  <a:gd name="T39" fmla="*/ 810 h 939"/>
                  <a:gd name="T40" fmla="*/ 57 w 585"/>
                  <a:gd name="T41" fmla="*/ 846 h 939"/>
                  <a:gd name="T42" fmla="*/ 83 w 585"/>
                  <a:gd name="T43" fmla="*/ 872 h 939"/>
                  <a:gd name="T44" fmla="*/ 114 w 585"/>
                  <a:gd name="T45" fmla="*/ 896 h 939"/>
                  <a:gd name="T46" fmla="*/ 150 w 585"/>
                  <a:gd name="T47" fmla="*/ 910 h 939"/>
                  <a:gd name="T48" fmla="*/ 185 w 585"/>
                  <a:gd name="T49" fmla="*/ 927 h 939"/>
                  <a:gd name="T50" fmla="*/ 223 w 585"/>
                  <a:gd name="T51" fmla="*/ 932 h 939"/>
                  <a:gd name="T52" fmla="*/ 264 w 585"/>
                  <a:gd name="T53" fmla="*/ 936 h 939"/>
                  <a:gd name="T54" fmla="*/ 304 w 585"/>
                  <a:gd name="T55" fmla="*/ 936 h 939"/>
                  <a:gd name="T56" fmla="*/ 342 w 585"/>
                  <a:gd name="T57" fmla="*/ 932 h 939"/>
                  <a:gd name="T58" fmla="*/ 380 w 585"/>
                  <a:gd name="T59" fmla="*/ 920 h 939"/>
                  <a:gd name="T60" fmla="*/ 418 w 585"/>
                  <a:gd name="T61" fmla="*/ 908 h 939"/>
                  <a:gd name="T62" fmla="*/ 451 w 585"/>
                  <a:gd name="T63" fmla="*/ 889 h 939"/>
                  <a:gd name="T64" fmla="*/ 487 w 585"/>
                  <a:gd name="T65" fmla="*/ 870 h 939"/>
                  <a:gd name="T66" fmla="*/ 537 w 585"/>
                  <a:gd name="T67" fmla="*/ 813 h 939"/>
                  <a:gd name="T68" fmla="*/ 561 w 585"/>
                  <a:gd name="T69" fmla="*/ 770 h 939"/>
                  <a:gd name="T70" fmla="*/ 575 w 585"/>
                  <a:gd name="T71" fmla="*/ 734 h 939"/>
                  <a:gd name="T72" fmla="*/ 585 w 585"/>
                  <a:gd name="T73" fmla="*/ 694 h 939"/>
                  <a:gd name="T74" fmla="*/ 582 w 585"/>
                  <a:gd name="T75" fmla="*/ 649 h 939"/>
                  <a:gd name="T76" fmla="*/ 577 w 585"/>
                  <a:gd name="T77" fmla="*/ 606 h 939"/>
                  <a:gd name="T78" fmla="*/ 573 w 585"/>
                  <a:gd name="T79" fmla="*/ 559 h 939"/>
                  <a:gd name="T80" fmla="*/ 568 w 585"/>
                  <a:gd name="T81" fmla="*/ 516 h 939"/>
                  <a:gd name="T82" fmla="*/ 556 w 585"/>
                  <a:gd name="T83" fmla="*/ 471 h 939"/>
                  <a:gd name="T84" fmla="*/ 544 w 585"/>
                  <a:gd name="T85" fmla="*/ 428 h 939"/>
                  <a:gd name="T86" fmla="*/ 530 w 585"/>
                  <a:gd name="T87" fmla="*/ 383 h 939"/>
                  <a:gd name="T88" fmla="*/ 513 w 585"/>
                  <a:gd name="T89" fmla="*/ 340 h 939"/>
                  <a:gd name="T90" fmla="*/ 497 w 585"/>
                  <a:gd name="T91" fmla="*/ 297 h 939"/>
                  <a:gd name="T92" fmla="*/ 480 w 585"/>
                  <a:gd name="T93" fmla="*/ 257 h 939"/>
                  <a:gd name="T94" fmla="*/ 463 w 585"/>
                  <a:gd name="T95" fmla="*/ 219 h 939"/>
                  <a:gd name="T96" fmla="*/ 447 w 585"/>
                  <a:gd name="T97" fmla="*/ 181 h 939"/>
                  <a:gd name="T98" fmla="*/ 430 w 585"/>
                  <a:gd name="T99" fmla="*/ 147 h 939"/>
                  <a:gd name="T100" fmla="*/ 413 w 585"/>
                  <a:gd name="T101" fmla="*/ 117 h 939"/>
                  <a:gd name="T102" fmla="*/ 392 w 585"/>
                  <a:gd name="T103" fmla="*/ 81 h 939"/>
                  <a:gd name="T104" fmla="*/ 366 w 585"/>
                  <a:gd name="T105" fmla="*/ 36 h 939"/>
                  <a:gd name="T106" fmla="*/ 347 w 585"/>
                  <a:gd name="T107" fmla="*/ 5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 h="939">
                    <a:moveTo>
                      <a:pt x="345" y="0"/>
                    </a:moveTo>
                    <a:lnTo>
                      <a:pt x="340" y="2"/>
                    </a:lnTo>
                    <a:lnTo>
                      <a:pt x="328" y="14"/>
                    </a:lnTo>
                    <a:lnTo>
                      <a:pt x="318" y="19"/>
                    </a:lnTo>
                    <a:lnTo>
                      <a:pt x="311" y="31"/>
                    </a:lnTo>
                    <a:lnTo>
                      <a:pt x="299" y="40"/>
                    </a:lnTo>
                    <a:lnTo>
                      <a:pt x="287" y="55"/>
                    </a:lnTo>
                    <a:lnTo>
                      <a:pt x="273" y="67"/>
                    </a:lnTo>
                    <a:lnTo>
                      <a:pt x="259" y="83"/>
                    </a:lnTo>
                    <a:lnTo>
                      <a:pt x="245" y="100"/>
                    </a:lnTo>
                    <a:lnTo>
                      <a:pt x="230" y="119"/>
                    </a:lnTo>
                    <a:lnTo>
                      <a:pt x="221" y="126"/>
                    </a:lnTo>
                    <a:lnTo>
                      <a:pt x="211" y="136"/>
                    </a:lnTo>
                    <a:lnTo>
                      <a:pt x="202" y="147"/>
                    </a:lnTo>
                    <a:lnTo>
                      <a:pt x="197" y="159"/>
                    </a:lnTo>
                    <a:lnTo>
                      <a:pt x="188" y="169"/>
                    </a:lnTo>
                    <a:lnTo>
                      <a:pt x="180" y="181"/>
                    </a:lnTo>
                    <a:lnTo>
                      <a:pt x="171" y="190"/>
                    </a:lnTo>
                    <a:lnTo>
                      <a:pt x="166" y="204"/>
                    </a:lnTo>
                    <a:lnTo>
                      <a:pt x="157" y="216"/>
                    </a:lnTo>
                    <a:lnTo>
                      <a:pt x="150" y="228"/>
                    </a:lnTo>
                    <a:lnTo>
                      <a:pt x="140" y="238"/>
                    </a:lnTo>
                    <a:lnTo>
                      <a:pt x="131" y="252"/>
                    </a:lnTo>
                    <a:lnTo>
                      <a:pt x="121" y="264"/>
                    </a:lnTo>
                    <a:lnTo>
                      <a:pt x="116" y="276"/>
                    </a:lnTo>
                    <a:lnTo>
                      <a:pt x="107" y="290"/>
                    </a:lnTo>
                    <a:lnTo>
                      <a:pt x="102" y="304"/>
                    </a:lnTo>
                    <a:lnTo>
                      <a:pt x="93" y="319"/>
                    </a:lnTo>
                    <a:lnTo>
                      <a:pt x="83" y="333"/>
                    </a:lnTo>
                    <a:lnTo>
                      <a:pt x="76" y="347"/>
                    </a:lnTo>
                    <a:lnTo>
                      <a:pt x="71" y="361"/>
                    </a:lnTo>
                    <a:lnTo>
                      <a:pt x="64" y="376"/>
                    </a:lnTo>
                    <a:lnTo>
                      <a:pt x="57" y="390"/>
                    </a:lnTo>
                    <a:lnTo>
                      <a:pt x="52" y="404"/>
                    </a:lnTo>
                    <a:lnTo>
                      <a:pt x="47" y="421"/>
                    </a:lnTo>
                    <a:lnTo>
                      <a:pt x="38" y="435"/>
                    </a:lnTo>
                    <a:lnTo>
                      <a:pt x="33" y="449"/>
                    </a:lnTo>
                    <a:lnTo>
                      <a:pt x="28" y="466"/>
                    </a:lnTo>
                    <a:lnTo>
                      <a:pt x="24" y="482"/>
                    </a:lnTo>
                    <a:lnTo>
                      <a:pt x="19" y="497"/>
                    </a:lnTo>
                    <a:lnTo>
                      <a:pt x="14" y="513"/>
                    </a:lnTo>
                    <a:lnTo>
                      <a:pt x="12" y="532"/>
                    </a:lnTo>
                    <a:lnTo>
                      <a:pt x="9" y="549"/>
                    </a:lnTo>
                    <a:lnTo>
                      <a:pt x="5" y="563"/>
                    </a:lnTo>
                    <a:lnTo>
                      <a:pt x="2" y="580"/>
                    </a:lnTo>
                    <a:lnTo>
                      <a:pt x="0" y="597"/>
                    </a:lnTo>
                    <a:lnTo>
                      <a:pt x="0" y="616"/>
                    </a:lnTo>
                    <a:lnTo>
                      <a:pt x="0" y="632"/>
                    </a:lnTo>
                    <a:lnTo>
                      <a:pt x="0" y="649"/>
                    </a:lnTo>
                    <a:lnTo>
                      <a:pt x="0" y="665"/>
                    </a:lnTo>
                    <a:lnTo>
                      <a:pt x="2" y="684"/>
                    </a:lnTo>
                    <a:lnTo>
                      <a:pt x="2" y="699"/>
                    </a:lnTo>
                    <a:lnTo>
                      <a:pt x="2" y="715"/>
                    </a:lnTo>
                    <a:lnTo>
                      <a:pt x="5" y="732"/>
                    </a:lnTo>
                    <a:lnTo>
                      <a:pt x="9" y="746"/>
                    </a:lnTo>
                    <a:lnTo>
                      <a:pt x="12" y="761"/>
                    </a:lnTo>
                    <a:lnTo>
                      <a:pt x="16" y="772"/>
                    </a:lnTo>
                    <a:lnTo>
                      <a:pt x="21" y="787"/>
                    </a:lnTo>
                    <a:lnTo>
                      <a:pt x="28" y="801"/>
                    </a:lnTo>
                    <a:lnTo>
                      <a:pt x="35" y="810"/>
                    </a:lnTo>
                    <a:lnTo>
                      <a:pt x="40" y="822"/>
                    </a:lnTo>
                    <a:lnTo>
                      <a:pt x="47" y="834"/>
                    </a:lnTo>
                    <a:lnTo>
                      <a:pt x="57" y="846"/>
                    </a:lnTo>
                    <a:lnTo>
                      <a:pt x="66" y="853"/>
                    </a:lnTo>
                    <a:lnTo>
                      <a:pt x="74" y="863"/>
                    </a:lnTo>
                    <a:lnTo>
                      <a:pt x="83" y="872"/>
                    </a:lnTo>
                    <a:lnTo>
                      <a:pt x="95" y="882"/>
                    </a:lnTo>
                    <a:lnTo>
                      <a:pt x="104" y="889"/>
                    </a:lnTo>
                    <a:lnTo>
                      <a:pt x="114" y="896"/>
                    </a:lnTo>
                    <a:lnTo>
                      <a:pt x="126" y="901"/>
                    </a:lnTo>
                    <a:lnTo>
                      <a:pt x="138" y="908"/>
                    </a:lnTo>
                    <a:lnTo>
                      <a:pt x="150" y="910"/>
                    </a:lnTo>
                    <a:lnTo>
                      <a:pt x="161" y="917"/>
                    </a:lnTo>
                    <a:lnTo>
                      <a:pt x="173" y="920"/>
                    </a:lnTo>
                    <a:lnTo>
                      <a:pt x="185" y="927"/>
                    </a:lnTo>
                    <a:lnTo>
                      <a:pt x="197" y="927"/>
                    </a:lnTo>
                    <a:lnTo>
                      <a:pt x="211" y="929"/>
                    </a:lnTo>
                    <a:lnTo>
                      <a:pt x="223" y="932"/>
                    </a:lnTo>
                    <a:lnTo>
                      <a:pt x="238" y="936"/>
                    </a:lnTo>
                    <a:lnTo>
                      <a:pt x="249" y="936"/>
                    </a:lnTo>
                    <a:lnTo>
                      <a:pt x="264" y="936"/>
                    </a:lnTo>
                    <a:lnTo>
                      <a:pt x="278" y="936"/>
                    </a:lnTo>
                    <a:lnTo>
                      <a:pt x="292" y="939"/>
                    </a:lnTo>
                    <a:lnTo>
                      <a:pt x="304" y="936"/>
                    </a:lnTo>
                    <a:lnTo>
                      <a:pt x="316" y="936"/>
                    </a:lnTo>
                    <a:lnTo>
                      <a:pt x="330" y="934"/>
                    </a:lnTo>
                    <a:lnTo>
                      <a:pt x="342" y="932"/>
                    </a:lnTo>
                    <a:lnTo>
                      <a:pt x="354" y="927"/>
                    </a:lnTo>
                    <a:lnTo>
                      <a:pt x="368" y="924"/>
                    </a:lnTo>
                    <a:lnTo>
                      <a:pt x="380" y="920"/>
                    </a:lnTo>
                    <a:lnTo>
                      <a:pt x="394" y="917"/>
                    </a:lnTo>
                    <a:lnTo>
                      <a:pt x="404" y="913"/>
                    </a:lnTo>
                    <a:lnTo>
                      <a:pt x="418" y="908"/>
                    </a:lnTo>
                    <a:lnTo>
                      <a:pt x="430" y="901"/>
                    </a:lnTo>
                    <a:lnTo>
                      <a:pt x="442" y="896"/>
                    </a:lnTo>
                    <a:lnTo>
                      <a:pt x="451" y="889"/>
                    </a:lnTo>
                    <a:lnTo>
                      <a:pt x="463" y="882"/>
                    </a:lnTo>
                    <a:lnTo>
                      <a:pt x="475" y="875"/>
                    </a:lnTo>
                    <a:lnTo>
                      <a:pt x="487" y="870"/>
                    </a:lnTo>
                    <a:lnTo>
                      <a:pt x="504" y="851"/>
                    </a:lnTo>
                    <a:lnTo>
                      <a:pt x="523" y="834"/>
                    </a:lnTo>
                    <a:lnTo>
                      <a:pt x="537" y="813"/>
                    </a:lnTo>
                    <a:lnTo>
                      <a:pt x="551" y="794"/>
                    </a:lnTo>
                    <a:lnTo>
                      <a:pt x="556" y="780"/>
                    </a:lnTo>
                    <a:lnTo>
                      <a:pt x="561" y="770"/>
                    </a:lnTo>
                    <a:lnTo>
                      <a:pt x="568" y="758"/>
                    </a:lnTo>
                    <a:lnTo>
                      <a:pt x="573" y="746"/>
                    </a:lnTo>
                    <a:lnTo>
                      <a:pt x="575" y="734"/>
                    </a:lnTo>
                    <a:lnTo>
                      <a:pt x="577" y="720"/>
                    </a:lnTo>
                    <a:lnTo>
                      <a:pt x="580" y="706"/>
                    </a:lnTo>
                    <a:lnTo>
                      <a:pt x="585" y="694"/>
                    </a:lnTo>
                    <a:lnTo>
                      <a:pt x="582" y="677"/>
                    </a:lnTo>
                    <a:lnTo>
                      <a:pt x="582" y="663"/>
                    </a:lnTo>
                    <a:lnTo>
                      <a:pt x="582" y="649"/>
                    </a:lnTo>
                    <a:lnTo>
                      <a:pt x="582" y="635"/>
                    </a:lnTo>
                    <a:lnTo>
                      <a:pt x="580" y="620"/>
                    </a:lnTo>
                    <a:lnTo>
                      <a:pt x="577" y="606"/>
                    </a:lnTo>
                    <a:lnTo>
                      <a:pt x="577" y="589"/>
                    </a:lnTo>
                    <a:lnTo>
                      <a:pt x="577" y="578"/>
                    </a:lnTo>
                    <a:lnTo>
                      <a:pt x="573" y="559"/>
                    </a:lnTo>
                    <a:lnTo>
                      <a:pt x="570" y="547"/>
                    </a:lnTo>
                    <a:lnTo>
                      <a:pt x="570" y="530"/>
                    </a:lnTo>
                    <a:lnTo>
                      <a:pt x="568" y="516"/>
                    </a:lnTo>
                    <a:lnTo>
                      <a:pt x="563" y="501"/>
                    </a:lnTo>
                    <a:lnTo>
                      <a:pt x="561" y="485"/>
                    </a:lnTo>
                    <a:lnTo>
                      <a:pt x="556" y="471"/>
                    </a:lnTo>
                    <a:lnTo>
                      <a:pt x="554" y="459"/>
                    </a:lnTo>
                    <a:lnTo>
                      <a:pt x="549" y="440"/>
                    </a:lnTo>
                    <a:lnTo>
                      <a:pt x="544" y="428"/>
                    </a:lnTo>
                    <a:lnTo>
                      <a:pt x="539" y="411"/>
                    </a:lnTo>
                    <a:lnTo>
                      <a:pt x="535" y="397"/>
                    </a:lnTo>
                    <a:lnTo>
                      <a:pt x="530" y="383"/>
                    </a:lnTo>
                    <a:lnTo>
                      <a:pt x="523" y="368"/>
                    </a:lnTo>
                    <a:lnTo>
                      <a:pt x="518" y="354"/>
                    </a:lnTo>
                    <a:lnTo>
                      <a:pt x="513" y="340"/>
                    </a:lnTo>
                    <a:lnTo>
                      <a:pt x="509" y="326"/>
                    </a:lnTo>
                    <a:lnTo>
                      <a:pt x="504" y="311"/>
                    </a:lnTo>
                    <a:lnTo>
                      <a:pt x="497" y="297"/>
                    </a:lnTo>
                    <a:lnTo>
                      <a:pt x="492" y="283"/>
                    </a:lnTo>
                    <a:lnTo>
                      <a:pt x="487" y="271"/>
                    </a:lnTo>
                    <a:lnTo>
                      <a:pt x="480" y="257"/>
                    </a:lnTo>
                    <a:lnTo>
                      <a:pt x="475" y="245"/>
                    </a:lnTo>
                    <a:lnTo>
                      <a:pt x="470" y="233"/>
                    </a:lnTo>
                    <a:lnTo>
                      <a:pt x="463" y="219"/>
                    </a:lnTo>
                    <a:lnTo>
                      <a:pt x="459" y="207"/>
                    </a:lnTo>
                    <a:lnTo>
                      <a:pt x="451" y="193"/>
                    </a:lnTo>
                    <a:lnTo>
                      <a:pt x="447" y="181"/>
                    </a:lnTo>
                    <a:lnTo>
                      <a:pt x="442" y="171"/>
                    </a:lnTo>
                    <a:lnTo>
                      <a:pt x="435" y="159"/>
                    </a:lnTo>
                    <a:lnTo>
                      <a:pt x="430" y="147"/>
                    </a:lnTo>
                    <a:lnTo>
                      <a:pt x="423" y="138"/>
                    </a:lnTo>
                    <a:lnTo>
                      <a:pt x="418" y="126"/>
                    </a:lnTo>
                    <a:lnTo>
                      <a:pt x="413" y="117"/>
                    </a:lnTo>
                    <a:lnTo>
                      <a:pt x="406" y="107"/>
                    </a:lnTo>
                    <a:lnTo>
                      <a:pt x="402" y="98"/>
                    </a:lnTo>
                    <a:lnTo>
                      <a:pt x="392" y="81"/>
                    </a:lnTo>
                    <a:lnTo>
                      <a:pt x="385" y="64"/>
                    </a:lnTo>
                    <a:lnTo>
                      <a:pt x="373" y="48"/>
                    </a:lnTo>
                    <a:lnTo>
                      <a:pt x="366" y="36"/>
                    </a:lnTo>
                    <a:lnTo>
                      <a:pt x="359" y="26"/>
                    </a:lnTo>
                    <a:lnTo>
                      <a:pt x="354" y="17"/>
                    </a:lnTo>
                    <a:lnTo>
                      <a:pt x="347" y="5"/>
                    </a:lnTo>
                    <a:lnTo>
                      <a:pt x="345" y="0"/>
                    </a:lnTo>
                    <a:lnTo>
                      <a:pt x="345" y="0"/>
                    </a:lnTo>
                    <a:close/>
                  </a:path>
                </a:pathLst>
              </a:custGeom>
              <a:solidFill>
                <a:srgbClr val="0099FF"/>
              </a:solidFill>
              <a:ln w="9525">
                <a:solidFill>
                  <a:srgbClr val="FF0000"/>
                </a:solidFill>
                <a:round/>
                <a:headEnd/>
                <a:tailEnd/>
              </a:ln>
            </p:spPr>
            <p:txBody>
              <a:bodyPr/>
              <a:lstStyle/>
              <a:p>
                <a:endParaRPr lang="en-US"/>
              </a:p>
            </p:txBody>
          </p:sp>
          <p:sp>
            <p:nvSpPr>
              <p:cNvPr id="104470" name="Freeform 22"/>
              <p:cNvSpPr>
                <a:spLocks/>
              </p:cNvSpPr>
              <p:nvPr/>
            </p:nvSpPr>
            <p:spPr bwMode="auto">
              <a:xfrm>
                <a:off x="7809" y="4502"/>
                <a:ext cx="397" cy="822"/>
              </a:xfrm>
              <a:custGeom>
                <a:avLst/>
                <a:gdLst>
                  <a:gd name="T0" fmla="*/ 273 w 397"/>
                  <a:gd name="T1" fmla="*/ 0 h 822"/>
                  <a:gd name="T2" fmla="*/ 190 w 397"/>
                  <a:gd name="T3" fmla="*/ 95 h 822"/>
                  <a:gd name="T4" fmla="*/ 116 w 397"/>
                  <a:gd name="T5" fmla="*/ 202 h 822"/>
                  <a:gd name="T6" fmla="*/ 55 w 397"/>
                  <a:gd name="T7" fmla="*/ 325 h 822"/>
                  <a:gd name="T8" fmla="*/ 10 w 397"/>
                  <a:gd name="T9" fmla="*/ 456 h 822"/>
                  <a:gd name="T10" fmla="*/ 0 w 397"/>
                  <a:gd name="T11" fmla="*/ 577 h 822"/>
                  <a:gd name="T12" fmla="*/ 12 w 397"/>
                  <a:gd name="T13" fmla="*/ 684 h 822"/>
                  <a:gd name="T14" fmla="*/ 57 w 397"/>
                  <a:gd name="T15" fmla="*/ 765 h 822"/>
                  <a:gd name="T16" fmla="*/ 140 w 397"/>
                  <a:gd name="T17" fmla="*/ 808 h 822"/>
                  <a:gd name="T18" fmla="*/ 223 w 397"/>
                  <a:gd name="T19" fmla="*/ 822 h 822"/>
                  <a:gd name="T20" fmla="*/ 304 w 397"/>
                  <a:gd name="T21" fmla="*/ 798 h 822"/>
                  <a:gd name="T22" fmla="*/ 361 w 397"/>
                  <a:gd name="T23" fmla="*/ 739 h 822"/>
                  <a:gd name="T24" fmla="*/ 397 w 397"/>
                  <a:gd name="T25" fmla="*/ 611 h 822"/>
                  <a:gd name="T26" fmla="*/ 397 w 397"/>
                  <a:gd name="T27" fmla="*/ 463 h 822"/>
                  <a:gd name="T28" fmla="*/ 368 w 397"/>
                  <a:gd name="T29" fmla="*/ 268 h 822"/>
                  <a:gd name="T30" fmla="*/ 273 w 397"/>
                  <a:gd name="T31" fmla="*/ 0 h 822"/>
                  <a:gd name="T32" fmla="*/ 273 w 397"/>
                  <a:gd name="T33"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7" h="822">
                    <a:moveTo>
                      <a:pt x="273" y="0"/>
                    </a:moveTo>
                    <a:lnTo>
                      <a:pt x="190" y="95"/>
                    </a:lnTo>
                    <a:lnTo>
                      <a:pt x="116" y="202"/>
                    </a:lnTo>
                    <a:lnTo>
                      <a:pt x="55" y="325"/>
                    </a:lnTo>
                    <a:lnTo>
                      <a:pt x="10" y="456"/>
                    </a:lnTo>
                    <a:lnTo>
                      <a:pt x="0" y="577"/>
                    </a:lnTo>
                    <a:lnTo>
                      <a:pt x="12" y="684"/>
                    </a:lnTo>
                    <a:lnTo>
                      <a:pt x="57" y="765"/>
                    </a:lnTo>
                    <a:lnTo>
                      <a:pt x="140" y="808"/>
                    </a:lnTo>
                    <a:lnTo>
                      <a:pt x="223" y="822"/>
                    </a:lnTo>
                    <a:lnTo>
                      <a:pt x="304" y="798"/>
                    </a:lnTo>
                    <a:lnTo>
                      <a:pt x="361" y="739"/>
                    </a:lnTo>
                    <a:lnTo>
                      <a:pt x="397" y="611"/>
                    </a:lnTo>
                    <a:lnTo>
                      <a:pt x="397" y="463"/>
                    </a:lnTo>
                    <a:lnTo>
                      <a:pt x="368" y="268"/>
                    </a:lnTo>
                    <a:lnTo>
                      <a:pt x="273" y="0"/>
                    </a:lnTo>
                    <a:lnTo>
                      <a:pt x="273" y="0"/>
                    </a:lnTo>
                    <a:close/>
                  </a:path>
                </a:pathLst>
              </a:custGeom>
              <a:solidFill>
                <a:srgbClr val="4DB3FF"/>
              </a:solidFill>
              <a:ln w="9525">
                <a:solidFill>
                  <a:srgbClr val="FF0000"/>
                </a:solidFill>
                <a:round/>
                <a:headEnd/>
                <a:tailEnd/>
              </a:ln>
            </p:spPr>
            <p:txBody>
              <a:bodyPr/>
              <a:lstStyle/>
              <a:p>
                <a:endParaRPr lang="en-US"/>
              </a:p>
            </p:txBody>
          </p:sp>
          <p:sp>
            <p:nvSpPr>
              <p:cNvPr id="104471" name="Freeform 23"/>
              <p:cNvSpPr>
                <a:spLocks/>
              </p:cNvSpPr>
              <p:nvPr/>
            </p:nvSpPr>
            <p:spPr bwMode="auto">
              <a:xfrm>
                <a:off x="7864" y="4597"/>
                <a:ext cx="287" cy="670"/>
              </a:xfrm>
              <a:custGeom>
                <a:avLst/>
                <a:gdLst>
                  <a:gd name="T0" fmla="*/ 195 w 287"/>
                  <a:gd name="T1" fmla="*/ 0 h 670"/>
                  <a:gd name="T2" fmla="*/ 111 w 287"/>
                  <a:gd name="T3" fmla="*/ 109 h 670"/>
                  <a:gd name="T4" fmla="*/ 57 w 287"/>
                  <a:gd name="T5" fmla="*/ 235 h 670"/>
                  <a:gd name="T6" fmla="*/ 12 w 287"/>
                  <a:gd name="T7" fmla="*/ 359 h 670"/>
                  <a:gd name="T8" fmla="*/ 0 w 287"/>
                  <a:gd name="T9" fmla="*/ 487 h 670"/>
                  <a:gd name="T10" fmla="*/ 14 w 287"/>
                  <a:gd name="T11" fmla="*/ 582 h 670"/>
                  <a:gd name="T12" fmla="*/ 71 w 287"/>
                  <a:gd name="T13" fmla="*/ 649 h 670"/>
                  <a:gd name="T14" fmla="*/ 145 w 287"/>
                  <a:gd name="T15" fmla="*/ 670 h 670"/>
                  <a:gd name="T16" fmla="*/ 218 w 287"/>
                  <a:gd name="T17" fmla="*/ 649 h 670"/>
                  <a:gd name="T18" fmla="*/ 268 w 287"/>
                  <a:gd name="T19" fmla="*/ 561 h 670"/>
                  <a:gd name="T20" fmla="*/ 287 w 287"/>
                  <a:gd name="T21" fmla="*/ 399 h 670"/>
                  <a:gd name="T22" fmla="*/ 278 w 287"/>
                  <a:gd name="T23" fmla="*/ 252 h 670"/>
                  <a:gd name="T24" fmla="*/ 218 w 287"/>
                  <a:gd name="T25" fmla="*/ 55 h 670"/>
                  <a:gd name="T26" fmla="*/ 195 w 287"/>
                  <a:gd name="T27" fmla="*/ 0 h 670"/>
                  <a:gd name="T28" fmla="*/ 195 w 287"/>
                  <a:gd name="T2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670">
                    <a:moveTo>
                      <a:pt x="195" y="0"/>
                    </a:moveTo>
                    <a:lnTo>
                      <a:pt x="111" y="109"/>
                    </a:lnTo>
                    <a:lnTo>
                      <a:pt x="57" y="235"/>
                    </a:lnTo>
                    <a:lnTo>
                      <a:pt x="12" y="359"/>
                    </a:lnTo>
                    <a:lnTo>
                      <a:pt x="0" y="487"/>
                    </a:lnTo>
                    <a:lnTo>
                      <a:pt x="14" y="582"/>
                    </a:lnTo>
                    <a:lnTo>
                      <a:pt x="71" y="649"/>
                    </a:lnTo>
                    <a:lnTo>
                      <a:pt x="145" y="670"/>
                    </a:lnTo>
                    <a:lnTo>
                      <a:pt x="218" y="649"/>
                    </a:lnTo>
                    <a:lnTo>
                      <a:pt x="268" y="561"/>
                    </a:lnTo>
                    <a:lnTo>
                      <a:pt x="287" y="399"/>
                    </a:lnTo>
                    <a:lnTo>
                      <a:pt x="278" y="252"/>
                    </a:lnTo>
                    <a:lnTo>
                      <a:pt x="218" y="55"/>
                    </a:lnTo>
                    <a:lnTo>
                      <a:pt x="195" y="0"/>
                    </a:lnTo>
                    <a:lnTo>
                      <a:pt x="195" y="0"/>
                    </a:lnTo>
                    <a:close/>
                  </a:path>
                </a:pathLst>
              </a:custGeom>
              <a:solidFill>
                <a:srgbClr val="E11537"/>
              </a:solidFill>
              <a:ln w="9525">
                <a:solidFill>
                  <a:srgbClr val="FF0000"/>
                </a:solidFill>
                <a:round/>
                <a:headEnd/>
                <a:tailEnd/>
              </a:ln>
            </p:spPr>
            <p:txBody>
              <a:bodyPr/>
              <a:lstStyle/>
              <a:p>
                <a:endParaRPr lang="en-US"/>
              </a:p>
            </p:txBody>
          </p:sp>
          <p:sp>
            <p:nvSpPr>
              <p:cNvPr id="104472" name="Freeform 24"/>
              <p:cNvSpPr>
                <a:spLocks/>
              </p:cNvSpPr>
              <p:nvPr/>
            </p:nvSpPr>
            <p:spPr bwMode="auto">
              <a:xfrm>
                <a:off x="8049" y="4519"/>
                <a:ext cx="266" cy="845"/>
              </a:xfrm>
              <a:custGeom>
                <a:avLst/>
                <a:gdLst>
                  <a:gd name="T0" fmla="*/ 74 w 266"/>
                  <a:gd name="T1" fmla="*/ 0 h 845"/>
                  <a:gd name="T2" fmla="*/ 121 w 266"/>
                  <a:gd name="T3" fmla="*/ 121 h 845"/>
                  <a:gd name="T4" fmla="*/ 176 w 266"/>
                  <a:gd name="T5" fmla="*/ 299 h 845"/>
                  <a:gd name="T6" fmla="*/ 202 w 266"/>
                  <a:gd name="T7" fmla="*/ 458 h 845"/>
                  <a:gd name="T8" fmla="*/ 197 w 266"/>
                  <a:gd name="T9" fmla="*/ 603 h 845"/>
                  <a:gd name="T10" fmla="*/ 171 w 266"/>
                  <a:gd name="T11" fmla="*/ 729 h 845"/>
                  <a:gd name="T12" fmla="*/ 102 w 266"/>
                  <a:gd name="T13" fmla="*/ 805 h 845"/>
                  <a:gd name="T14" fmla="*/ 0 w 266"/>
                  <a:gd name="T15" fmla="*/ 845 h 845"/>
                  <a:gd name="T16" fmla="*/ 131 w 266"/>
                  <a:gd name="T17" fmla="*/ 826 h 845"/>
                  <a:gd name="T18" fmla="*/ 216 w 266"/>
                  <a:gd name="T19" fmla="*/ 772 h 845"/>
                  <a:gd name="T20" fmla="*/ 254 w 266"/>
                  <a:gd name="T21" fmla="*/ 691 h 845"/>
                  <a:gd name="T22" fmla="*/ 266 w 266"/>
                  <a:gd name="T23" fmla="*/ 584 h 845"/>
                  <a:gd name="T24" fmla="*/ 254 w 266"/>
                  <a:gd name="T25" fmla="*/ 434 h 845"/>
                  <a:gd name="T26" fmla="*/ 221 w 266"/>
                  <a:gd name="T27" fmla="*/ 301 h 845"/>
                  <a:gd name="T28" fmla="*/ 143 w 266"/>
                  <a:gd name="T29" fmla="*/ 104 h 845"/>
                  <a:gd name="T30" fmla="*/ 74 w 266"/>
                  <a:gd name="T31" fmla="*/ 0 h 845"/>
                  <a:gd name="T32" fmla="*/ 74 w 266"/>
                  <a:gd name="T3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845">
                    <a:moveTo>
                      <a:pt x="74" y="0"/>
                    </a:moveTo>
                    <a:lnTo>
                      <a:pt x="121" y="121"/>
                    </a:lnTo>
                    <a:lnTo>
                      <a:pt x="176" y="299"/>
                    </a:lnTo>
                    <a:lnTo>
                      <a:pt x="202" y="458"/>
                    </a:lnTo>
                    <a:lnTo>
                      <a:pt x="197" y="603"/>
                    </a:lnTo>
                    <a:lnTo>
                      <a:pt x="171" y="729"/>
                    </a:lnTo>
                    <a:lnTo>
                      <a:pt x="102" y="805"/>
                    </a:lnTo>
                    <a:lnTo>
                      <a:pt x="0" y="845"/>
                    </a:lnTo>
                    <a:lnTo>
                      <a:pt x="131" y="826"/>
                    </a:lnTo>
                    <a:lnTo>
                      <a:pt x="216" y="772"/>
                    </a:lnTo>
                    <a:lnTo>
                      <a:pt x="254" y="691"/>
                    </a:lnTo>
                    <a:lnTo>
                      <a:pt x="266" y="584"/>
                    </a:lnTo>
                    <a:lnTo>
                      <a:pt x="254" y="434"/>
                    </a:lnTo>
                    <a:lnTo>
                      <a:pt x="221" y="301"/>
                    </a:lnTo>
                    <a:lnTo>
                      <a:pt x="143" y="104"/>
                    </a:lnTo>
                    <a:lnTo>
                      <a:pt x="74" y="0"/>
                    </a:lnTo>
                    <a:lnTo>
                      <a:pt x="74" y="0"/>
                    </a:lnTo>
                    <a:close/>
                  </a:path>
                </a:pathLst>
              </a:custGeom>
              <a:solidFill>
                <a:srgbClr val="0080FF"/>
              </a:solidFill>
              <a:ln w="9525">
                <a:solidFill>
                  <a:srgbClr val="FF0000"/>
                </a:solidFill>
                <a:round/>
                <a:headEnd/>
                <a:tailEnd/>
              </a:ln>
            </p:spPr>
            <p:txBody>
              <a:bodyPr/>
              <a:lstStyle/>
              <a:p>
                <a:endParaRPr lang="en-US"/>
              </a:p>
            </p:txBody>
          </p:sp>
          <p:sp>
            <p:nvSpPr>
              <p:cNvPr id="104473" name="Freeform 25"/>
              <p:cNvSpPr>
                <a:spLocks/>
              </p:cNvSpPr>
              <p:nvPr/>
            </p:nvSpPr>
            <p:spPr bwMode="auto">
              <a:xfrm>
                <a:off x="7911" y="4723"/>
                <a:ext cx="157" cy="480"/>
              </a:xfrm>
              <a:custGeom>
                <a:avLst/>
                <a:gdLst>
                  <a:gd name="T0" fmla="*/ 112 w 157"/>
                  <a:gd name="T1" fmla="*/ 0 h 480"/>
                  <a:gd name="T2" fmla="*/ 60 w 157"/>
                  <a:gd name="T3" fmla="*/ 95 h 480"/>
                  <a:gd name="T4" fmla="*/ 24 w 157"/>
                  <a:gd name="T5" fmla="*/ 199 h 480"/>
                  <a:gd name="T6" fmla="*/ 0 w 157"/>
                  <a:gd name="T7" fmla="*/ 314 h 480"/>
                  <a:gd name="T8" fmla="*/ 0 w 157"/>
                  <a:gd name="T9" fmla="*/ 399 h 480"/>
                  <a:gd name="T10" fmla="*/ 26 w 157"/>
                  <a:gd name="T11" fmla="*/ 463 h 480"/>
                  <a:gd name="T12" fmla="*/ 64 w 157"/>
                  <a:gd name="T13" fmla="*/ 480 h 480"/>
                  <a:gd name="T14" fmla="*/ 110 w 157"/>
                  <a:gd name="T15" fmla="*/ 459 h 480"/>
                  <a:gd name="T16" fmla="*/ 148 w 157"/>
                  <a:gd name="T17" fmla="*/ 385 h 480"/>
                  <a:gd name="T18" fmla="*/ 157 w 157"/>
                  <a:gd name="T19" fmla="*/ 276 h 480"/>
                  <a:gd name="T20" fmla="*/ 152 w 157"/>
                  <a:gd name="T21" fmla="*/ 135 h 480"/>
                  <a:gd name="T22" fmla="*/ 112 w 157"/>
                  <a:gd name="T23" fmla="*/ 0 h 480"/>
                  <a:gd name="T24" fmla="*/ 112 w 157"/>
                  <a:gd name="T2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480">
                    <a:moveTo>
                      <a:pt x="112" y="0"/>
                    </a:moveTo>
                    <a:lnTo>
                      <a:pt x="60" y="95"/>
                    </a:lnTo>
                    <a:lnTo>
                      <a:pt x="24" y="199"/>
                    </a:lnTo>
                    <a:lnTo>
                      <a:pt x="0" y="314"/>
                    </a:lnTo>
                    <a:lnTo>
                      <a:pt x="0" y="399"/>
                    </a:lnTo>
                    <a:lnTo>
                      <a:pt x="26" y="463"/>
                    </a:lnTo>
                    <a:lnTo>
                      <a:pt x="64" y="480"/>
                    </a:lnTo>
                    <a:lnTo>
                      <a:pt x="110" y="459"/>
                    </a:lnTo>
                    <a:lnTo>
                      <a:pt x="148" y="385"/>
                    </a:lnTo>
                    <a:lnTo>
                      <a:pt x="157" y="276"/>
                    </a:lnTo>
                    <a:lnTo>
                      <a:pt x="152" y="135"/>
                    </a:lnTo>
                    <a:lnTo>
                      <a:pt x="112" y="0"/>
                    </a:lnTo>
                    <a:lnTo>
                      <a:pt x="112" y="0"/>
                    </a:lnTo>
                    <a:close/>
                  </a:path>
                </a:pathLst>
              </a:custGeom>
              <a:solidFill>
                <a:srgbClr val="E11537"/>
              </a:solidFill>
              <a:ln w="9525">
                <a:solidFill>
                  <a:srgbClr val="FF0000"/>
                </a:solidFill>
                <a:round/>
                <a:headEnd/>
                <a:tailEnd/>
              </a:ln>
            </p:spPr>
            <p:txBody>
              <a:bodyPr/>
              <a:lstStyle/>
              <a:p>
                <a:endParaRPr lang="en-US"/>
              </a:p>
            </p:txBody>
          </p:sp>
        </p:grpSp>
        <p:grpSp>
          <p:nvGrpSpPr>
            <p:cNvPr id="104476" name="Group 28"/>
            <p:cNvGrpSpPr>
              <a:grpSpLocks noChangeAspect="1"/>
            </p:cNvGrpSpPr>
            <p:nvPr/>
          </p:nvGrpSpPr>
          <p:grpSpPr bwMode="auto">
            <a:xfrm rot="19683809" flipH="1">
              <a:off x="2427" y="1123"/>
              <a:ext cx="1234" cy="1087"/>
              <a:chOff x="4115" y="1024"/>
              <a:chExt cx="1041" cy="1045"/>
            </a:xfrm>
          </p:grpSpPr>
          <p:sp>
            <p:nvSpPr>
              <p:cNvPr id="104475" name="AutoShape 27"/>
              <p:cNvSpPr>
                <a:spLocks noChangeAspect="1" noChangeArrowheads="1" noTextEdit="1"/>
              </p:cNvSpPr>
              <p:nvPr/>
            </p:nvSpPr>
            <p:spPr bwMode="auto">
              <a:xfrm>
                <a:off x="4115" y="1024"/>
                <a:ext cx="1041" cy="1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4477" name="Freeform 29"/>
              <p:cNvSpPr>
                <a:spLocks/>
              </p:cNvSpPr>
              <p:nvPr/>
            </p:nvSpPr>
            <p:spPr bwMode="auto">
              <a:xfrm>
                <a:off x="4115" y="1040"/>
                <a:ext cx="1022" cy="967"/>
              </a:xfrm>
              <a:custGeom>
                <a:avLst/>
                <a:gdLst>
                  <a:gd name="T0" fmla="*/ 554 w 2043"/>
                  <a:gd name="T1" fmla="*/ 806 h 1935"/>
                  <a:gd name="T2" fmla="*/ 1727 w 2043"/>
                  <a:gd name="T3" fmla="*/ 79 h 1935"/>
                  <a:gd name="T4" fmla="*/ 1578 w 2043"/>
                  <a:gd name="T5" fmla="*/ 307 h 1935"/>
                  <a:gd name="T6" fmla="*/ 1634 w 2043"/>
                  <a:gd name="T7" fmla="*/ 582 h 1935"/>
                  <a:gd name="T8" fmla="*/ 1634 w 2043"/>
                  <a:gd name="T9" fmla="*/ 829 h 1935"/>
                  <a:gd name="T10" fmla="*/ 1442 w 2043"/>
                  <a:gd name="T11" fmla="*/ 1205 h 1935"/>
                  <a:gd name="T12" fmla="*/ 723 w 2043"/>
                  <a:gd name="T13" fmla="*/ 1338 h 1935"/>
                  <a:gd name="T14" fmla="*/ 711 w 2043"/>
                  <a:gd name="T15" fmla="*/ 1348 h 1935"/>
                  <a:gd name="T16" fmla="*/ 697 w 2043"/>
                  <a:gd name="T17" fmla="*/ 1365 h 1935"/>
                  <a:gd name="T18" fmla="*/ 674 w 2043"/>
                  <a:gd name="T19" fmla="*/ 1385 h 1935"/>
                  <a:gd name="T20" fmla="*/ 649 w 2043"/>
                  <a:gd name="T21" fmla="*/ 1414 h 1935"/>
                  <a:gd name="T22" fmla="*/ 618 w 2043"/>
                  <a:gd name="T23" fmla="*/ 1446 h 1935"/>
                  <a:gd name="T24" fmla="*/ 585 w 2043"/>
                  <a:gd name="T25" fmla="*/ 1482 h 1935"/>
                  <a:gd name="T26" fmla="*/ 546 w 2043"/>
                  <a:gd name="T27" fmla="*/ 1520 h 1935"/>
                  <a:gd name="T28" fmla="*/ 507 w 2043"/>
                  <a:gd name="T29" fmla="*/ 1561 h 1935"/>
                  <a:gd name="T30" fmla="*/ 465 w 2043"/>
                  <a:gd name="T31" fmla="*/ 1603 h 1935"/>
                  <a:gd name="T32" fmla="*/ 424 w 2043"/>
                  <a:gd name="T33" fmla="*/ 1647 h 1935"/>
                  <a:gd name="T34" fmla="*/ 381 w 2043"/>
                  <a:gd name="T35" fmla="*/ 1687 h 1935"/>
                  <a:gd name="T36" fmla="*/ 340 w 2043"/>
                  <a:gd name="T37" fmla="*/ 1729 h 1935"/>
                  <a:gd name="T38" fmla="*/ 302 w 2043"/>
                  <a:gd name="T39" fmla="*/ 1770 h 1935"/>
                  <a:gd name="T40" fmla="*/ 264 w 2043"/>
                  <a:gd name="T41" fmla="*/ 1807 h 1935"/>
                  <a:gd name="T42" fmla="*/ 229 w 2043"/>
                  <a:gd name="T43" fmla="*/ 1841 h 1935"/>
                  <a:gd name="T44" fmla="*/ 199 w 2043"/>
                  <a:gd name="T45" fmla="*/ 1871 h 1935"/>
                  <a:gd name="T46" fmla="*/ 172 w 2043"/>
                  <a:gd name="T47" fmla="*/ 1896 h 1935"/>
                  <a:gd name="T48" fmla="*/ 152 w 2043"/>
                  <a:gd name="T49" fmla="*/ 1916 h 1935"/>
                  <a:gd name="T50" fmla="*/ 135 w 2043"/>
                  <a:gd name="T51" fmla="*/ 1928 h 1935"/>
                  <a:gd name="T52" fmla="*/ 126 w 2043"/>
                  <a:gd name="T53" fmla="*/ 1935 h 1935"/>
                  <a:gd name="T54" fmla="*/ 125 w 2043"/>
                  <a:gd name="T55" fmla="*/ 1927 h 1935"/>
                  <a:gd name="T56" fmla="*/ 121 w 2043"/>
                  <a:gd name="T57" fmla="*/ 1913 h 1935"/>
                  <a:gd name="T58" fmla="*/ 118 w 2043"/>
                  <a:gd name="T59" fmla="*/ 1893 h 1935"/>
                  <a:gd name="T60" fmla="*/ 113 w 2043"/>
                  <a:gd name="T61" fmla="*/ 1868 h 1935"/>
                  <a:gd name="T62" fmla="*/ 108 w 2043"/>
                  <a:gd name="T63" fmla="*/ 1837 h 1935"/>
                  <a:gd name="T64" fmla="*/ 101 w 2043"/>
                  <a:gd name="T65" fmla="*/ 1803 h 1935"/>
                  <a:gd name="T66" fmla="*/ 93 w 2043"/>
                  <a:gd name="T67" fmla="*/ 1766 h 1935"/>
                  <a:gd name="T68" fmla="*/ 84 w 2043"/>
                  <a:gd name="T69" fmla="*/ 1728 h 1935"/>
                  <a:gd name="T70" fmla="*/ 76 w 2043"/>
                  <a:gd name="T71" fmla="*/ 1686 h 1935"/>
                  <a:gd name="T72" fmla="*/ 67 w 2043"/>
                  <a:gd name="T73" fmla="*/ 1643 h 1935"/>
                  <a:gd name="T74" fmla="*/ 59 w 2043"/>
                  <a:gd name="T75" fmla="*/ 1601 h 1935"/>
                  <a:gd name="T76" fmla="*/ 51 w 2043"/>
                  <a:gd name="T77" fmla="*/ 1559 h 1935"/>
                  <a:gd name="T78" fmla="*/ 40 w 2043"/>
                  <a:gd name="T79" fmla="*/ 1519 h 1935"/>
                  <a:gd name="T80" fmla="*/ 34 w 2043"/>
                  <a:gd name="T81" fmla="*/ 1480 h 1935"/>
                  <a:gd name="T82" fmla="*/ 25 w 2043"/>
                  <a:gd name="T83" fmla="*/ 1443 h 1935"/>
                  <a:gd name="T84" fmla="*/ 19 w 2043"/>
                  <a:gd name="T85" fmla="*/ 1409 h 1935"/>
                  <a:gd name="T86" fmla="*/ 12 w 2043"/>
                  <a:gd name="T87" fmla="*/ 1379 h 1935"/>
                  <a:gd name="T88" fmla="*/ 7 w 2043"/>
                  <a:gd name="T89" fmla="*/ 1355 h 1935"/>
                  <a:gd name="T90" fmla="*/ 2 w 2043"/>
                  <a:gd name="T91" fmla="*/ 1337 h 1935"/>
                  <a:gd name="T92" fmla="*/ 0 w 2043"/>
                  <a:gd name="T93" fmla="*/ 1323 h 1935"/>
                  <a:gd name="T94" fmla="*/ 0 w 2043"/>
                  <a:gd name="T95" fmla="*/ 1318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3" h="1935">
                    <a:moveTo>
                      <a:pt x="0" y="1318"/>
                    </a:moveTo>
                    <a:lnTo>
                      <a:pt x="401" y="984"/>
                    </a:lnTo>
                    <a:lnTo>
                      <a:pt x="554" y="806"/>
                    </a:lnTo>
                    <a:lnTo>
                      <a:pt x="920" y="492"/>
                    </a:lnTo>
                    <a:lnTo>
                      <a:pt x="1250" y="327"/>
                    </a:lnTo>
                    <a:lnTo>
                      <a:pt x="1727" y="79"/>
                    </a:lnTo>
                    <a:lnTo>
                      <a:pt x="2043" y="0"/>
                    </a:lnTo>
                    <a:lnTo>
                      <a:pt x="2011" y="106"/>
                    </a:lnTo>
                    <a:lnTo>
                      <a:pt x="1578" y="307"/>
                    </a:lnTo>
                    <a:lnTo>
                      <a:pt x="1430" y="455"/>
                    </a:lnTo>
                    <a:lnTo>
                      <a:pt x="1713" y="465"/>
                    </a:lnTo>
                    <a:lnTo>
                      <a:pt x="1634" y="582"/>
                    </a:lnTo>
                    <a:lnTo>
                      <a:pt x="1658" y="661"/>
                    </a:lnTo>
                    <a:lnTo>
                      <a:pt x="1634" y="740"/>
                    </a:lnTo>
                    <a:lnTo>
                      <a:pt x="1634" y="829"/>
                    </a:lnTo>
                    <a:lnTo>
                      <a:pt x="1567" y="942"/>
                    </a:lnTo>
                    <a:lnTo>
                      <a:pt x="1545" y="1106"/>
                    </a:lnTo>
                    <a:lnTo>
                      <a:pt x="1442" y="1205"/>
                    </a:lnTo>
                    <a:lnTo>
                      <a:pt x="1277" y="1284"/>
                    </a:lnTo>
                    <a:lnTo>
                      <a:pt x="1108" y="1269"/>
                    </a:lnTo>
                    <a:lnTo>
                      <a:pt x="723" y="1338"/>
                    </a:lnTo>
                    <a:lnTo>
                      <a:pt x="721" y="1340"/>
                    </a:lnTo>
                    <a:lnTo>
                      <a:pt x="716" y="1345"/>
                    </a:lnTo>
                    <a:lnTo>
                      <a:pt x="711" y="1348"/>
                    </a:lnTo>
                    <a:lnTo>
                      <a:pt x="707" y="1353"/>
                    </a:lnTo>
                    <a:lnTo>
                      <a:pt x="702" y="1359"/>
                    </a:lnTo>
                    <a:lnTo>
                      <a:pt x="697" y="1365"/>
                    </a:lnTo>
                    <a:lnTo>
                      <a:pt x="691" y="1370"/>
                    </a:lnTo>
                    <a:lnTo>
                      <a:pt x="682" y="1379"/>
                    </a:lnTo>
                    <a:lnTo>
                      <a:pt x="674" y="1385"/>
                    </a:lnTo>
                    <a:lnTo>
                      <a:pt x="667" y="1396"/>
                    </a:lnTo>
                    <a:lnTo>
                      <a:pt x="657" y="1404"/>
                    </a:lnTo>
                    <a:lnTo>
                      <a:pt x="649" y="1414"/>
                    </a:lnTo>
                    <a:lnTo>
                      <a:pt x="638" y="1424"/>
                    </a:lnTo>
                    <a:lnTo>
                      <a:pt x="630" y="1434"/>
                    </a:lnTo>
                    <a:lnTo>
                      <a:pt x="618" y="1446"/>
                    </a:lnTo>
                    <a:lnTo>
                      <a:pt x="606" y="1456"/>
                    </a:lnTo>
                    <a:lnTo>
                      <a:pt x="595" y="1468"/>
                    </a:lnTo>
                    <a:lnTo>
                      <a:pt x="585" y="1482"/>
                    </a:lnTo>
                    <a:lnTo>
                      <a:pt x="571" y="1493"/>
                    </a:lnTo>
                    <a:lnTo>
                      <a:pt x="559" y="1507"/>
                    </a:lnTo>
                    <a:lnTo>
                      <a:pt x="546" y="1520"/>
                    </a:lnTo>
                    <a:lnTo>
                      <a:pt x="532" y="1534"/>
                    </a:lnTo>
                    <a:lnTo>
                      <a:pt x="521" y="1546"/>
                    </a:lnTo>
                    <a:lnTo>
                      <a:pt x="507" y="1561"/>
                    </a:lnTo>
                    <a:lnTo>
                      <a:pt x="494" y="1574"/>
                    </a:lnTo>
                    <a:lnTo>
                      <a:pt x="480" y="1588"/>
                    </a:lnTo>
                    <a:lnTo>
                      <a:pt x="465" y="1603"/>
                    </a:lnTo>
                    <a:lnTo>
                      <a:pt x="451" y="1618"/>
                    </a:lnTo>
                    <a:lnTo>
                      <a:pt x="438" y="1632"/>
                    </a:lnTo>
                    <a:lnTo>
                      <a:pt x="424" y="1647"/>
                    </a:lnTo>
                    <a:lnTo>
                      <a:pt x="409" y="1660"/>
                    </a:lnTo>
                    <a:lnTo>
                      <a:pt x="396" y="1674"/>
                    </a:lnTo>
                    <a:lnTo>
                      <a:pt x="381" y="1687"/>
                    </a:lnTo>
                    <a:lnTo>
                      <a:pt x="367" y="1702"/>
                    </a:lnTo>
                    <a:lnTo>
                      <a:pt x="354" y="1716"/>
                    </a:lnTo>
                    <a:lnTo>
                      <a:pt x="340" y="1729"/>
                    </a:lnTo>
                    <a:lnTo>
                      <a:pt x="327" y="1743"/>
                    </a:lnTo>
                    <a:lnTo>
                      <a:pt x="315" y="1756"/>
                    </a:lnTo>
                    <a:lnTo>
                      <a:pt x="302" y="1770"/>
                    </a:lnTo>
                    <a:lnTo>
                      <a:pt x="288" y="1782"/>
                    </a:lnTo>
                    <a:lnTo>
                      <a:pt x="276" y="1795"/>
                    </a:lnTo>
                    <a:lnTo>
                      <a:pt x="264" y="1807"/>
                    </a:lnTo>
                    <a:lnTo>
                      <a:pt x="251" y="1819"/>
                    </a:lnTo>
                    <a:lnTo>
                      <a:pt x="241" y="1830"/>
                    </a:lnTo>
                    <a:lnTo>
                      <a:pt x="229" y="1841"/>
                    </a:lnTo>
                    <a:lnTo>
                      <a:pt x="219" y="1852"/>
                    </a:lnTo>
                    <a:lnTo>
                      <a:pt x="209" y="1862"/>
                    </a:lnTo>
                    <a:lnTo>
                      <a:pt x="199" y="1871"/>
                    </a:lnTo>
                    <a:lnTo>
                      <a:pt x="189" y="1879"/>
                    </a:lnTo>
                    <a:lnTo>
                      <a:pt x="180" y="1889"/>
                    </a:lnTo>
                    <a:lnTo>
                      <a:pt x="172" y="1896"/>
                    </a:lnTo>
                    <a:lnTo>
                      <a:pt x="163" y="1905"/>
                    </a:lnTo>
                    <a:lnTo>
                      <a:pt x="157" y="1910"/>
                    </a:lnTo>
                    <a:lnTo>
                      <a:pt x="152" y="1916"/>
                    </a:lnTo>
                    <a:lnTo>
                      <a:pt x="145" y="1921"/>
                    </a:lnTo>
                    <a:lnTo>
                      <a:pt x="140" y="1925"/>
                    </a:lnTo>
                    <a:lnTo>
                      <a:pt x="135" y="1928"/>
                    </a:lnTo>
                    <a:lnTo>
                      <a:pt x="133" y="1932"/>
                    </a:lnTo>
                    <a:lnTo>
                      <a:pt x="128" y="1935"/>
                    </a:lnTo>
                    <a:lnTo>
                      <a:pt x="126" y="1935"/>
                    </a:lnTo>
                    <a:lnTo>
                      <a:pt x="126" y="1932"/>
                    </a:lnTo>
                    <a:lnTo>
                      <a:pt x="126" y="1930"/>
                    </a:lnTo>
                    <a:lnTo>
                      <a:pt x="125" y="1927"/>
                    </a:lnTo>
                    <a:lnTo>
                      <a:pt x="125" y="1923"/>
                    </a:lnTo>
                    <a:lnTo>
                      <a:pt x="123" y="1918"/>
                    </a:lnTo>
                    <a:lnTo>
                      <a:pt x="121" y="1913"/>
                    </a:lnTo>
                    <a:lnTo>
                      <a:pt x="121" y="1906"/>
                    </a:lnTo>
                    <a:lnTo>
                      <a:pt x="120" y="1900"/>
                    </a:lnTo>
                    <a:lnTo>
                      <a:pt x="118" y="1893"/>
                    </a:lnTo>
                    <a:lnTo>
                      <a:pt x="116" y="1884"/>
                    </a:lnTo>
                    <a:lnTo>
                      <a:pt x="115" y="1876"/>
                    </a:lnTo>
                    <a:lnTo>
                      <a:pt x="113" y="1868"/>
                    </a:lnTo>
                    <a:lnTo>
                      <a:pt x="111" y="1857"/>
                    </a:lnTo>
                    <a:lnTo>
                      <a:pt x="109" y="1849"/>
                    </a:lnTo>
                    <a:lnTo>
                      <a:pt x="108" y="1837"/>
                    </a:lnTo>
                    <a:lnTo>
                      <a:pt x="106" y="1827"/>
                    </a:lnTo>
                    <a:lnTo>
                      <a:pt x="103" y="1815"/>
                    </a:lnTo>
                    <a:lnTo>
                      <a:pt x="101" y="1803"/>
                    </a:lnTo>
                    <a:lnTo>
                      <a:pt x="98" y="1792"/>
                    </a:lnTo>
                    <a:lnTo>
                      <a:pt x="96" y="1780"/>
                    </a:lnTo>
                    <a:lnTo>
                      <a:pt x="93" y="1766"/>
                    </a:lnTo>
                    <a:lnTo>
                      <a:pt x="89" y="1755"/>
                    </a:lnTo>
                    <a:lnTo>
                      <a:pt x="88" y="1741"/>
                    </a:lnTo>
                    <a:lnTo>
                      <a:pt x="84" y="1728"/>
                    </a:lnTo>
                    <a:lnTo>
                      <a:pt x="81" y="1714"/>
                    </a:lnTo>
                    <a:lnTo>
                      <a:pt x="79" y="1699"/>
                    </a:lnTo>
                    <a:lnTo>
                      <a:pt x="76" y="1686"/>
                    </a:lnTo>
                    <a:lnTo>
                      <a:pt x="74" y="1672"/>
                    </a:lnTo>
                    <a:lnTo>
                      <a:pt x="71" y="1659"/>
                    </a:lnTo>
                    <a:lnTo>
                      <a:pt x="67" y="1643"/>
                    </a:lnTo>
                    <a:lnTo>
                      <a:pt x="64" y="1630"/>
                    </a:lnTo>
                    <a:lnTo>
                      <a:pt x="62" y="1616"/>
                    </a:lnTo>
                    <a:lnTo>
                      <a:pt x="59" y="1601"/>
                    </a:lnTo>
                    <a:lnTo>
                      <a:pt x="56" y="1588"/>
                    </a:lnTo>
                    <a:lnTo>
                      <a:pt x="52" y="1574"/>
                    </a:lnTo>
                    <a:lnTo>
                      <a:pt x="51" y="1559"/>
                    </a:lnTo>
                    <a:lnTo>
                      <a:pt x="45" y="1546"/>
                    </a:lnTo>
                    <a:lnTo>
                      <a:pt x="44" y="1532"/>
                    </a:lnTo>
                    <a:lnTo>
                      <a:pt x="40" y="1519"/>
                    </a:lnTo>
                    <a:lnTo>
                      <a:pt x="39" y="1505"/>
                    </a:lnTo>
                    <a:lnTo>
                      <a:pt x="35" y="1492"/>
                    </a:lnTo>
                    <a:lnTo>
                      <a:pt x="34" y="1480"/>
                    </a:lnTo>
                    <a:lnTo>
                      <a:pt x="30" y="1466"/>
                    </a:lnTo>
                    <a:lnTo>
                      <a:pt x="29" y="1455"/>
                    </a:lnTo>
                    <a:lnTo>
                      <a:pt x="25" y="1443"/>
                    </a:lnTo>
                    <a:lnTo>
                      <a:pt x="24" y="1431"/>
                    </a:lnTo>
                    <a:lnTo>
                      <a:pt x="20" y="1421"/>
                    </a:lnTo>
                    <a:lnTo>
                      <a:pt x="19" y="1409"/>
                    </a:lnTo>
                    <a:lnTo>
                      <a:pt x="17" y="1399"/>
                    </a:lnTo>
                    <a:lnTo>
                      <a:pt x="13" y="1389"/>
                    </a:lnTo>
                    <a:lnTo>
                      <a:pt x="12" y="1379"/>
                    </a:lnTo>
                    <a:lnTo>
                      <a:pt x="10" y="1370"/>
                    </a:lnTo>
                    <a:lnTo>
                      <a:pt x="8" y="1362"/>
                    </a:lnTo>
                    <a:lnTo>
                      <a:pt x="7" y="1355"/>
                    </a:lnTo>
                    <a:lnTo>
                      <a:pt x="5" y="1348"/>
                    </a:lnTo>
                    <a:lnTo>
                      <a:pt x="3" y="1342"/>
                    </a:lnTo>
                    <a:lnTo>
                      <a:pt x="2" y="1337"/>
                    </a:lnTo>
                    <a:lnTo>
                      <a:pt x="2" y="1332"/>
                    </a:lnTo>
                    <a:lnTo>
                      <a:pt x="0" y="1327"/>
                    </a:lnTo>
                    <a:lnTo>
                      <a:pt x="0" y="1323"/>
                    </a:lnTo>
                    <a:lnTo>
                      <a:pt x="0" y="1318"/>
                    </a:lnTo>
                    <a:lnTo>
                      <a:pt x="0" y="1318"/>
                    </a:lnTo>
                    <a:lnTo>
                      <a:pt x="0" y="1318"/>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8" name="Freeform 30"/>
              <p:cNvSpPr>
                <a:spLocks/>
              </p:cNvSpPr>
              <p:nvPr/>
            </p:nvSpPr>
            <p:spPr bwMode="auto">
              <a:xfrm>
                <a:off x="4132" y="1063"/>
                <a:ext cx="1001" cy="987"/>
              </a:xfrm>
              <a:custGeom>
                <a:avLst/>
                <a:gdLst>
                  <a:gd name="T0" fmla="*/ 35 w 2003"/>
                  <a:gd name="T1" fmla="*/ 1405 h 1975"/>
                  <a:gd name="T2" fmla="*/ 92 w 2003"/>
                  <a:gd name="T3" fmla="*/ 1338 h 1975"/>
                  <a:gd name="T4" fmla="*/ 166 w 2003"/>
                  <a:gd name="T5" fmla="*/ 1254 h 1975"/>
                  <a:gd name="T6" fmla="*/ 247 w 2003"/>
                  <a:gd name="T7" fmla="*/ 1166 h 1975"/>
                  <a:gd name="T8" fmla="*/ 326 w 2003"/>
                  <a:gd name="T9" fmla="*/ 1090 h 1975"/>
                  <a:gd name="T10" fmla="*/ 394 w 2003"/>
                  <a:gd name="T11" fmla="*/ 1033 h 1975"/>
                  <a:gd name="T12" fmla="*/ 451 w 2003"/>
                  <a:gd name="T13" fmla="*/ 996 h 1975"/>
                  <a:gd name="T14" fmla="*/ 508 w 2003"/>
                  <a:gd name="T15" fmla="*/ 965 h 1975"/>
                  <a:gd name="T16" fmla="*/ 542 w 2003"/>
                  <a:gd name="T17" fmla="*/ 942 h 1975"/>
                  <a:gd name="T18" fmla="*/ 564 w 2003"/>
                  <a:gd name="T19" fmla="*/ 879 h 1975"/>
                  <a:gd name="T20" fmla="*/ 591 w 2003"/>
                  <a:gd name="T21" fmla="*/ 829 h 1975"/>
                  <a:gd name="T22" fmla="*/ 628 w 2003"/>
                  <a:gd name="T23" fmla="*/ 771 h 1975"/>
                  <a:gd name="T24" fmla="*/ 680 w 2003"/>
                  <a:gd name="T25" fmla="*/ 712 h 1975"/>
                  <a:gd name="T26" fmla="*/ 749 w 2003"/>
                  <a:gd name="T27" fmla="*/ 648 h 1975"/>
                  <a:gd name="T28" fmla="*/ 827 w 2003"/>
                  <a:gd name="T29" fmla="*/ 584 h 1975"/>
                  <a:gd name="T30" fmla="*/ 908 w 2003"/>
                  <a:gd name="T31" fmla="*/ 524 h 1975"/>
                  <a:gd name="T32" fmla="*/ 987 w 2003"/>
                  <a:gd name="T33" fmla="*/ 468 h 1975"/>
                  <a:gd name="T34" fmla="*/ 1056 w 2003"/>
                  <a:gd name="T35" fmla="*/ 423 h 1975"/>
                  <a:gd name="T36" fmla="*/ 1115 w 2003"/>
                  <a:gd name="T37" fmla="*/ 384 h 1975"/>
                  <a:gd name="T38" fmla="*/ 1169 w 2003"/>
                  <a:gd name="T39" fmla="*/ 353 h 1975"/>
                  <a:gd name="T40" fmla="*/ 1226 w 2003"/>
                  <a:gd name="T41" fmla="*/ 323 h 1975"/>
                  <a:gd name="T42" fmla="*/ 1295 w 2003"/>
                  <a:gd name="T43" fmla="*/ 289 h 1975"/>
                  <a:gd name="T44" fmla="*/ 1383 w 2003"/>
                  <a:gd name="T45" fmla="*/ 249 h 1975"/>
                  <a:gd name="T46" fmla="*/ 1495 w 2003"/>
                  <a:gd name="T47" fmla="*/ 195 h 1975"/>
                  <a:gd name="T48" fmla="*/ 1624 w 2003"/>
                  <a:gd name="T49" fmla="*/ 134 h 1975"/>
                  <a:gd name="T50" fmla="*/ 1750 w 2003"/>
                  <a:gd name="T51" fmla="*/ 77 h 1975"/>
                  <a:gd name="T52" fmla="*/ 1864 w 2003"/>
                  <a:gd name="T53" fmla="*/ 30 h 1975"/>
                  <a:gd name="T54" fmla="*/ 1950 w 2003"/>
                  <a:gd name="T55" fmla="*/ 3 h 1975"/>
                  <a:gd name="T56" fmla="*/ 2003 w 2003"/>
                  <a:gd name="T57" fmla="*/ 13 h 1975"/>
                  <a:gd name="T58" fmla="*/ 1965 w 2003"/>
                  <a:gd name="T59" fmla="*/ 80 h 1975"/>
                  <a:gd name="T60" fmla="*/ 1624 w 2003"/>
                  <a:gd name="T61" fmla="*/ 242 h 1975"/>
                  <a:gd name="T62" fmla="*/ 869 w 2003"/>
                  <a:gd name="T63" fmla="*/ 647 h 1975"/>
                  <a:gd name="T64" fmla="*/ 921 w 2003"/>
                  <a:gd name="T65" fmla="*/ 630 h 1975"/>
                  <a:gd name="T66" fmla="*/ 982 w 2003"/>
                  <a:gd name="T67" fmla="*/ 610 h 1975"/>
                  <a:gd name="T68" fmla="*/ 1041 w 2003"/>
                  <a:gd name="T69" fmla="*/ 588 h 1975"/>
                  <a:gd name="T70" fmla="*/ 1108 w 2003"/>
                  <a:gd name="T71" fmla="*/ 561 h 1975"/>
                  <a:gd name="T72" fmla="*/ 1165 w 2003"/>
                  <a:gd name="T73" fmla="*/ 530 h 1975"/>
                  <a:gd name="T74" fmla="*/ 1223 w 2003"/>
                  <a:gd name="T75" fmla="*/ 510 h 1975"/>
                  <a:gd name="T76" fmla="*/ 1295 w 2003"/>
                  <a:gd name="T77" fmla="*/ 502 h 1975"/>
                  <a:gd name="T78" fmla="*/ 1341 w 2003"/>
                  <a:gd name="T79" fmla="*/ 498 h 1975"/>
                  <a:gd name="T80" fmla="*/ 1406 w 2003"/>
                  <a:gd name="T81" fmla="*/ 498 h 1975"/>
                  <a:gd name="T82" fmla="*/ 1403 w 2003"/>
                  <a:gd name="T83" fmla="*/ 529 h 1975"/>
                  <a:gd name="T84" fmla="*/ 1448 w 2003"/>
                  <a:gd name="T85" fmla="*/ 530 h 1975"/>
                  <a:gd name="T86" fmla="*/ 1529 w 2003"/>
                  <a:gd name="T87" fmla="*/ 510 h 1975"/>
                  <a:gd name="T88" fmla="*/ 1585 w 2003"/>
                  <a:gd name="T89" fmla="*/ 495 h 1975"/>
                  <a:gd name="T90" fmla="*/ 1543 w 2003"/>
                  <a:gd name="T91" fmla="*/ 645 h 1975"/>
                  <a:gd name="T92" fmla="*/ 1497 w 2003"/>
                  <a:gd name="T93" fmla="*/ 711 h 1975"/>
                  <a:gd name="T94" fmla="*/ 1445 w 2003"/>
                  <a:gd name="T95" fmla="*/ 765 h 1975"/>
                  <a:gd name="T96" fmla="*/ 1398 w 2003"/>
                  <a:gd name="T97" fmla="*/ 814 h 1975"/>
                  <a:gd name="T98" fmla="*/ 1335 w 2003"/>
                  <a:gd name="T99" fmla="*/ 878 h 1975"/>
                  <a:gd name="T100" fmla="*/ 1560 w 2003"/>
                  <a:gd name="T101" fmla="*/ 755 h 1975"/>
                  <a:gd name="T102" fmla="*/ 1509 w 2003"/>
                  <a:gd name="T103" fmla="*/ 815 h 1975"/>
                  <a:gd name="T104" fmla="*/ 1448 w 2003"/>
                  <a:gd name="T105" fmla="*/ 893 h 1975"/>
                  <a:gd name="T106" fmla="*/ 1388 w 2003"/>
                  <a:gd name="T107" fmla="*/ 972 h 1975"/>
                  <a:gd name="T108" fmla="*/ 1344 w 2003"/>
                  <a:gd name="T109" fmla="*/ 1029 h 1975"/>
                  <a:gd name="T110" fmla="*/ 1458 w 2003"/>
                  <a:gd name="T111" fmla="*/ 996 h 1975"/>
                  <a:gd name="T112" fmla="*/ 1437 w 2003"/>
                  <a:gd name="T113" fmla="*/ 1060 h 1975"/>
                  <a:gd name="T114" fmla="*/ 1367 w 2003"/>
                  <a:gd name="T115" fmla="*/ 1137 h 1975"/>
                  <a:gd name="T116" fmla="*/ 1307 w 2003"/>
                  <a:gd name="T117" fmla="*/ 1186 h 1975"/>
                  <a:gd name="T118" fmla="*/ 1241 w 2003"/>
                  <a:gd name="T119" fmla="*/ 1232 h 1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3" h="1975">
                    <a:moveTo>
                      <a:pt x="0" y="1449"/>
                    </a:moveTo>
                    <a:lnTo>
                      <a:pt x="0" y="1447"/>
                    </a:lnTo>
                    <a:lnTo>
                      <a:pt x="1" y="1446"/>
                    </a:lnTo>
                    <a:lnTo>
                      <a:pt x="3" y="1442"/>
                    </a:lnTo>
                    <a:lnTo>
                      <a:pt x="8" y="1439"/>
                    </a:lnTo>
                    <a:lnTo>
                      <a:pt x="11" y="1432"/>
                    </a:lnTo>
                    <a:lnTo>
                      <a:pt x="18" y="1427"/>
                    </a:lnTo>
                    <a:lnTo>
                      <a:pt x="20" y="1422"/>
                    </a:lnTo>
                    <a:lnTo>
                      <a:pt x="23" y="1419"/>
                    </a:lnTo>
                    <a:lnTo>
                      <a:pt x="27" y="1414"/>
                    </a:lnTo>
                    <a:lnTo>
                      <a:pt x="32" y="1410"/>
                    </a:lnTo>
                    <a:lnTo>
                      <a:pt x="35" y="1405"/>
                    </a:lnTo>
                    <a:lnTo>
                      <a:pt x="38" y="1402"/>
                    </a:lnTo>
                    <a:lnTo>
                      <a:pt x="42" y="1397"/>
                    </a:lnTo>
                    <a:lnTo>
                      <a:pt x="47" y="1392"/>
                    </a:lnTo>
                    <a:lnTo>
                      <a:pt x="50" y="1385"/>
                    </a:lnTo>
                    <a:lnTo>
                      <a:pt x="55" y="1380"/>
                    </a:lnTo>
                    <a:lnTo>
                      <a:pt x="60" y="1375"/>
                    </a:lnTo>
                    <a:lnTo>
                      <a:pt x="65" y="1368"/>
                    </a:lnTo>
                    <a:lnTo>
                      <a:pt x="70" y="1363"/>
                    </a:lnTo>
                    <a:lnTo>
                      <a:pt x="75" y="1356"/>
                    </a:lnTo>
                    <a:lnTo>
                      <a:pt x="81" y="1350"/>
                    </a:lnTo>
                    <a:lnTo>
                      <a:pt x="87" y="1345"/>
                    </a:lnTo>
                    <a:lnTo>
                      <a:pt x="92" y="1338"/>
                    </a:lnTo>
                    <a:lnTo>
                      <a:pt x="97" y="1331"/>
                    </a:lnTo>
                    <a:lnTo>
                      <a:pt x="104" y="1324"/>
                    </a:lnTo>
                    <a:lnTo>
                      <a:pt x="109" y="1319"/>
                    </a:lnTo>
                    <a:lnTo>
                      <a:pt x="116" y="1311"/>
                    </a:lnTo>
                    <a:lnTo>
                      <a:pt x="121" y="1304"/>
                    </a:lnTo>
                    <a:lnTo>
                      <a:pt x="128" y="1297"/>
                    </a:lnTo>
                    <a:lnTo>
                      <a:pt x="134" y="1291"/>
                    </a:lnTo>
                    <a:lnTo>
                      <a:pt x="140" y="1282"/>
                    </a:lnTo>
                    <a:lnTo>
                      <a:pt x="146" y="1275"/>
                    </a:lnTo>
                    <a:lnTo>
                      <a:pt x="153" y="1269"/>
                    </a:lnTo>
                    <a:lnTo>
                      <a:pt x="160" y="1260"/>
                    </a:lnTo>
                    <a:lnTo>
                      <a:pt x="166" y="1254"/>
                    </a:lnTo>
                    <a:lnTo>
                      <a:pt x="173" y="1247"/>
                    </a:lnTo>
                    <a:lnTo>
                      <a:pt x="178" y="1238"/>
                    </a:lnTo>
                    <a:lnTo>
                      <a:pt x="185" y="1232"/>
                    </a:lnTo>
                    <a:lnTo>
                      <a:pt x="192" y="1223"/>
                    </a:lnTo>
                    <a:lnTo>
                      <a:pt x="198" y="1216"/>
                    </a:lnTo>
                    <a:lnTo>
                      <a:pt x="207" y="1208"/>
                    </a:lnTo>
                    <a:lnTo>
                      <a:pt x="214" y="1203"/>
                    </a:lnTo>
                    <a:lnTo>
                      <a:pt x="219" y="1195"/>
                    </a:lnTo>
                    <a:lnTo>
                      <a:pt x="227" y="1188"/>
                    </a:lnTo>
                    <a:lnTo>
                      <a:pt x="234" y="1179"/>
                    </a:lnTo>
                    <a:lnTo>
                      <a:pt x="241" y="1173"/>
                    </a:lnTo>
                    <a:lnTo>
                      <a:pt x="247" y="1166"/>
                    </a:lnTo>
                    <a:lnTo>
                      <a:pt x="254" y="1159"/>
                    </a:lnTo>
                    <a:lnTo>
                      <a:pt x="261" y="1152"/>
                    </a:lnTo>
                    <a:lnTo>
                      <a:pt x="268" y="1146"/>
                    </a:lnTo>
                    <a:lnTo>
                      <a:pt x="274" y="1139"/>
                    </a:lnTo>
                    <a:lnTo>
                      <a:pt x="281" y="1132"/>
                    </a:lnTo>
                    <a:lnTo>
                      <a:pt x="286" y="1125"/>
                    </a:lnTo>
                    <a:lnTo>
                      <a:pt x="294" y="1119"/>
                    </a:lnTo>
                    <a:lnTo>
                      <a:pt x="300" y="1114"/>
                    </a:lnTo>
                    <a:lnTo>
                      <a:pt x="308" y="1107"/>
                    </a:lnTo>
                    <a:lnTo>
                      <a:pt x="313" y="1102"/>
                    </a:lnTo>
                    <a:lnTo>
                      <a:pt x="320" y="1097"/>
                    </a:lnTo>
                    <a:lnTo>
                      <a:pt x="326" y="1090"/>
                    </a:lnTo>
                    <a:lnTo>
                      <a:pt x="333" y="1085"/>
                    </a:lnTo>
                    <a:lnTo>
                      <a:pt x="338" y="1078"/>
                    </a:lnTo>
                    <a:lnTo>
                      <a:pt x="345" y="1073"/>
                    </a:lnTo>
                    <a:lnTo>
                      <a:pt x="350" y="1068"/>
                    </a:lnTo>
                    <a:lnTo>
                      <a:pt x="355" y="1063"/>
                    </a:lnTo>
                    <a:lnTo>
                      <a:pt x="362" y="1060"/>
                    </a:lnTo>
                    <a:lnTo>
                      <a:pt x="367" y="1055"/>
                    </a:lnTo>
                    <a:lnTo>
                      <a:pt x="372" y="1050"/>
                    </a:lnTo>
                    <a:lnTo>
                      <a:pt x="379" y="1045"/>
                    </a:lnTo>
                    <a:lnTo>
                      <a:pt x="384" y="1041"/>
                    </a:lnTo>
                    <a:lnTo>
                      <a:pt x="389" y="1038"/>
                    </a:lnTo>
                    <a:lnTo>
                      <a:pt x="394" y="1033"/>
                    </a:lnTo>
                    <a:lnTo>
                      <a:pt x="401" y="1029"/>
                    </a:lnTo>
                    <a:lnTo>
                      <a:pt x="406" y="1024"/>
                    </a:lnTo>
                    <a:lnTo>
                      <a:pt x="411" y="1023"/>
                    </a:lnTo>
                    <a:lnTo>
                      <a:pt x="414" y="1018"/>
                    </a:lnTo>
                    <a:lnTo>
                      <a:pt x="419" y="1014"/>
                    </a:lnTo>
                    <a:lnTo>
                      <a:pt x="424" y="1011"/>
                    </a:lnTo>
                    <a:lnTo>
                      <a:pt x="429" y="1009"/>
                    </a:lnTo>
                    <a:lnTo>
                      <a:pt x="434" y="1006"/>
                    </a:lnTo>
                    <a:lnTo>
                      <a:pt x="439" y="1002"/>
                    </a:lnTo>
                    <a:lnTo>
                      <a:pt x="443" y="999"/>
                    </a:lnTo>
                    <a:lnTo>
                      <a:pt x="448" y="997"/>
                    </a:lnTo>
                    <a:lnTo>
                      <a:pt x="451" y="996"/>
                    </a:lnTo>
                    <a:lnTo>
                      <a:pt x="456" y="992"/>
                    </a:lnTo>
                    <a:lnTo>
                      <a:pt x="460" y="991"/>
                    </a:lnTo>
                    <a:lnTo>
                      <a:pt x="465" y="987"/>
                    </a:lnTo>
                    <a:lnTo>
                      <a:pt x="468" y="986"/>
                    </a:lnTo>
                    <a:lnTo>
                      <a:pt x="471" y="984"/>
                    </a:lnTo>
                    <a:lnTo>
                      <a:pt x="475" y="982"/>
                    </a:lnTo>
                    <a:lnTo>
                      <a:pt x="480" y="980"/>
                    </a:lnTo>
                    <a:lnTo>
                      <a:pt x="487" y="975"/>
                    </a:lnTo>
                    <a:lnTo>
                      <a:pt x="492" y="974"/>
                    </a:lnTo>
                    <a:lnTo>
                      <a:pt x="498" y="970"/>
                    </a:lnTo>
                    <a:lnTo>
                      <a:pt x="503" y="969"/>
                    </a:lnTo>
                    <a:lnTo>
                      <a:pt x="508" y="965"/>
                    </a:lnTo>
                    <a:lnTo>
                      <a:pt x="515" y="964"/>
                    </a:lnTo>
                    <a:lnTo>
                      <a:pt x="519" y="962"/>
                    </a:lnTo>
                    <a:lnTo>
                      <a:pt x="524" y="960"/>
                    </a:lnTo>
                    <a:lnTo>
                      <a:pt x="529" y="959"/>
                    </a:lnTo>
                    <a:lnTo>
                      <a:pt x="535" y="957"/>
                    </a:lnTo>
                    <a:lnTo>
                      <a:pt x="537" y="957"/>
                    </a:lnTo>
                    <a:lnTo>
                      <a:pt x="539" y="957"/>
                    </a:lnTo>
                    <a:lnTo>
                      <a:pt x="539" y="955"/>
                    </a:lnTo>
                    <a:lnTo>
                      <a:pt x="540" y="952"/>
                    </a:lnTo>
                    <a:lnTo>
                      <a:pt x="540" y="948"/>
                    </a:lnTo>
                    <a:lnTo>
                      <a:pt x="540" y="945"/>
                    </a:lnTo>
                    <a:lnTo>
                      <a:pt x="542" y="942"/>
                    </a:lnTo>
                    <a:lnTo>
                      <a:pt x="544" y="938"/>
                    </a:lnTo>
                    <a:lnTo>
                      <a:pt x="544" y="933"/>
                    </a:lnTo>
                    <a:lnTo>
                      <a:pt x="545" y="928"/>
                    </a:lnTo>
                    <a:lnTo>
                      <a:pt x="547" y="923"/>
                    </a:lnTo>
                    <a:lnTo>
                      <a:pt x="551" y="918"/>
                    </a:lnTo>
                    <a:lnTo>
                      <a:pt x="552" y="911"/>
                    </a:lnTo>
                    <a:lnTo>
                      <a:pt x="554" y="905"/>
                    </a:lnTo>
                    <a:lnTo>
                      <a:pt x="557" y="898"/>
                    </a:lnTo>
                    <a:lnTo>
                      <a:pt x="561" y="891"/>
                    </a:lnTo>
                    <a:lnTo>
                      <a:pt x="562" y="888"/>
                    </a:lnTo>
                    <a:lnTo>
                      <a:pt x="562" y="883"/>
                    </a:lnTo>
                    <a:lnTo>
                      <a:pt x="564" y="879"/>
                    </a:lnTo>
                    <a:lnTo>
                      <a:pt x="567" y="876"/>
                    </a:lnTo>
                    <a:lnTo>
                      <a:pt x="567" y="871"/>
                    </a:lnTo>
                    <a:lnTo>
                      <a:pt x="571" y="868"/>
                    </a:lnTo>
                    <a:lnTo>
                      <a:pt x="572" y="863"/>
                    </a:lnTo>
                    <a:lnTo>
                      <a:pt x="574" y="859"/>
                    </a:lnTo>
                    <a:lnTo>
                      <a:pt x="576" y="854"/>
                    </a:lnTo>
                    <a:lnTo>
                      <a:pt x="579" y="851"/>
                    </a:lnTo>
                    <a:lnTo>
                      <a:pt x="581" y="846"/>
                    </a:lnTo>
                    <a:lnTo>
                      <a:pt x="583" y="842"/>
                    </a:lnTo>
                    <a:lnTo>
                      <a:pt x="584" y="837"/>
                    </a:lnTo>
                    <a:lnTo>
                      <a:pt x="588" y="832"/>
                    </a:lnTo>
                    <a:lnTo>
                      <a:pt x="591" y="829"/>
                    </a:lnTo>
                    <a:lnTo>
                      <a:pt x="594" y="824"/>
                    </a:lnTo>
                    <a:lnTo>
                      <a:pt x="596" y="819"/>
                    </a:lnTo>
                    <a:lnTo>
                      <a:pt x="599" y="815"/>
                    </a:lnTo>
                    <a:lnTo>
                      <a:pt x="601" y="810"/>
                    </a:lnTo>
                    <a:lnTo>
                      <a:pt x="606" y="805"/>
                    </a:lnTo>
                    <a:lnTo>
                      <a:pt x="608" y="800"/>
                    </a:lnTo>
                    <a:lnTo>
                      <a:pt x="611" y="797"/>
                    </a:lnTo>
                    <a:lnTo>
                      <a:pt x="615" y="792"/>
                    </a:lnTo>
                    <a:lnTo>
                      <a:pt x="618" y="787"/>
                    </a:lnTo>
                    <a:lnTo>
                      <a:pt x="621" y="782"/>
                    </a:lnTo>
                    <a:lnTo>
                      <a:pt x="625" y="777"/>
                    </a:lnTo>
                    <a:lnTo>
                      <a:pt x="628" y="771"/>
                    </a:lnTo>
                    <a:lnTo>
                      <a:pt x="633" y="768"/>
                    </a:lnTo>
                    <a:lnTo>
                      <a:pt x="636" y="763"/>
                    </a:lnTo>
                    <a:lnTo>
                      <a:pt x="641" y="758"/>
                    </a:lnTo>
                    <a:lnTo>
                      <a:pt x="645" y="753"/>
                    </a:lnTo>
                    <a:lnTo>
                      <a:pt x="650" y="748"/>
                    </a:lnTo>
                    <a:lnTo>
                      <a:pt x="653" y="743"/>
                    </a:lnTo>
                    <a:lnTo>
                      <a:pt x="657" y="738"/>
                    </a:lnTo>
                    <a:lnTo>
                      <a:pt x="662" y="733"/>
                    </a:lnTo>
                    <a:lnTo>
                      <a:pt x="667" y="728"/>
                    </a:lnTo>
                    <a:lnTo>
                      <a:pt x="670" y="723"/>
                    </a:lnTo>
                    <a:lnTo>
                      <a:pt x="675" y="718"/>
                    </a:lnTo>
                    <a:lnTo>
                      <a:pt x="680" y="712"/>
                    </a:lnTo>
                    <a:lnTo>
                      <a:pt x="687" y="707"/>
                    </a:lnTo>
                    <a:lnTo>
                      <a:pt x="690" y="702"/>
                    </a:lnTo>
                    <a:lnTo>
                      <a:pt x="697" y="697"/>
                    </a:lnTo>
                    <a:lnTo>
                      <a:pt x="702" y="692"/>
                    </a:lnTo>
                    <a:lnTo>
                      <a:pt x="707" y="687"/>
                    </a:lnTo>
                    <a:lnTo>
                      <a:pt x="712" y="680"/>
                    </a:lnTo>
                    <a:lnTo>
                      <a:pt x="719" y="675"/>
                    </a:lnTo>
                    <a:lnTo>
                      <a:pt x="724" y="670"/>
                    </a:lnTo>
                    <a:lnTo>
                      <a:pt x="731" y="665"/>
                    </a:lnTo>
                    <a:lnTo>
                      <a:pt x="737" y="660"/>
                    </a:lnTo>
                    <a:lnTo>
                      <a:pt x="743" y="654"/>
                    </a:lnTo>
                    <a:lnTo>
                      <a:pt x="749" y="648"/>
                    </a:lnTo>
                    <a:lnTo>
                      <a:pt x="756" y="643"/>
                    </a:lnTo>
                    <a:lnTo>
                      <a:pt x="763" y="638"/>
                    </a:lnTo>
                    <a:lnTo>
                      <a:pt x="768" y="633"/>
                    </a:lnTo>
                    <a:lnTo>
                      <a:pt x="775" y="627"/>
                    </a:lnTo>
                    <a:lnTo>
                      <a:pt x="781" y="623"/>
                    </a:lnTo>
                    <a:lnTo>
                      <a:pt x="788" y="616"/>
                    </a:lnTo>
                    <a:lnTo>
                      <a:pt x="793" y="611"/>
                    </a:lnTo>
                    <a:lnTo>
                      <a:pt x="800" y="606"/>
                    </a:lnTo>
                    <a:lnTo>
                      <a:pt x="807" y="601"/>
                    </a:lnTo>
                    <a:lnTo>
                      <a:pt x="813" y="596"/>
                    </a:lnTo>
                    <a:lnTo>
                      <a:pt x="820" y="591"/>
                    </a:lnTo>
                    <a:lnTo>
                      <a:pt x="827" y="584"/>
                    </a:lnTo>
                    <a:lnTo>
                      <a:pt x="835" y="579"/>
                    </a:lnTo>
                    <a:lnTo>
                      <a:pt x="840" y="574"/>
                    </a:lnTo>
                    <a:lnTo>
                      <a:pt x="847" y="569"/>
                    </a:lnTo>
                    <a:lnTo>
                      <a:pt x="854" y="564"/>
                    </a:lnTo>
                    <a:lnTo>
                      <a:pt x="860" y="559"/>
                    </a:lnTo>
                    <a:lnTo>
                      <a:pt x="867" y="554"/>
                    </a:lnTo>
                    <a:lnTo>
                      <a:pt x="874" y="549"/>
                    </a:lnTo>
                    <a:lnTo>
                      <a:pt x="881" y="542"/>
                    </a:lnTo>
                    <a:lnTo>
                      <a:pt x="889" y="539"/>
                    </a:lnTo>
                    <a:lnTo>
                      <a:pt x="894" y="532"/>
                    </a:lnTo>
                    <a:lnTo>
                      <a:pt x="903" y="529"/>
                    </a:lnTo>
                    <a:lnTo>
                      <a:pt x="908" y="524"/>
                    </a:lnTo>
                    <a:lnTo>
                      <a:pt x="914" y="519"/>
                    </a:lnTo>
                    <a:lnTo>
                      <a:pt x="921" y="514"/>
                    </a:lnTo>
                    <a:lnTo>
                      <a:pt x="928" y="509"/>
                    </a:lnTo>
                    <a:lnTo>
                      <a:pt x="936" y="503"/>
                    </a:lnTo>
                    <a:lnTo>
                      <a:pt x="943" y="500"/>
                    </a:lnTo>
                    <a:lnTo>
                      <a:pt x="948" y="495"/>
                    </a:lnTo>
                    <a:lnTo>
                      <a:pt x="955" y="490"/>
                    </a:lnTo>
                    <a:lnTo>
                      <a:pt x="962" y="485"/>
                    </a:lnTo>
                    <a:lnTo>
                      <a:pt x="968" y="482"/>
                    </a:lnTo>
                    <a:lnTo>
                      <a:pt x="973" y="477"/>
                    </a:lnTo>
                    <a:lnTo>
                      <a:pt x="980" y="473"/>
                    </a:lnTo>
                    <a:lnTo>
                      <a:pt x="987" y="468"/>
                    </a:lnTo>
                    <a:lnTo>
                      <a:pt x="994" y="465"/>
                    </a:lnTo>
                    <a:lnTo>
                      <a:pt x="1000" y="460"/>
                    </a:lnTo>
                    <a:lnTo>
                      <a:pt x="1005" y="456"/>
                    </a:lnTo>
                    <a:lnTo>
                      <a:pt x="1012" y="451"/>
                    </a:lnTo>
                    <a:lnTo>
                      <a:pt x="1017" y="448"/>
                    </a:lnTo>
                    <a:lnTo>
                      <a:pt x="1024" y="443"/>
                    </a:lnTo>
                    <a:lnTo>
                      <a:pt x="1029" y="439"/>
                    </a:lnTo>
                    <a:lnTo>
                      <a:pt x="1034" y="436"/>
                    </a:lnTo>
                    <a:lnTo>
                      <a:pt x="1041" y="434"/>
                    </a:lnTo>
                    <a:lnTo>
                      <a:pt x="1046" y="429"/>
                    </a:lnTo>
                    <a:lnTo>
                      <a:pt x="1051" y="426"/>
                    </a:lnTo>
                    <a:lnTo>
                      <a:pt x="1056" y="423"/>
                    </a:lnTo>
                    <a:lnTo>
                      <a:pt x="1063" y="418"/>
                    </a:lnTo>
                    <a:lnTo>
                      <a:pt x="1068" y="414"/>
                    </a:lnTo>
                    <a:lnTo>
                      <a:pt x="1071" y="412"/>
                    </a:lnTo>
                    <a:lnTo>
                      <a:pt x="1076" y="409"/>
                    </a:lnTo>
                    <a:lnTo>
                      <a:pt x="1083" y="406"/>
                    </a:lnTo>
                    <a:lnTo>
                      <a:pt x="1086" y="402"/>
                    </a:lnTo>
                    <a:lnTo>
                      <a:pt x="1091" y="399"/>
                    </a:lnTo>
                    <a:lnTo>
                      <a:pt x="1096" y="396"/>
                    </a:lnTo>
                    <a:lnTo>
                      <a:pt x="1101" y="392"/>
                    </a:lnTo>
                    <a:lnTo>
                      <a:pt x="1105" y="391"/>
                    </a:lnTo>
                    <a:lnTo>
                      <a:pt x="1110" y="387"/>
                    </a:lnTo>
                    <a:lnTo>
                      <a:pt x="1115" y="384"/>
                    </a:lnTo>
                    <a:lnTo>
                      <a:pt x="1120" y="382"/>
                    </a:lnTo>
                    <a:lnTo>
                      <a:pt x="1125" y="379"/>
                    </a:lnTo>
                    <a:lnTo>
                      <a:pt x="1128" y="375"/>
                    </a:lnTo>
                    <a:lnTo>
                      <a:pt x="1133" y="374"/>
                    </a:lnTo>
                    <a:lnTo>
                      <a:pt x="1138" y="370"/>
                    </a:lnTo>
                    <a:lnTo>
                      <a:pt x="1142" y="369"/>
                    </a:lnTo>
                    <a:lnTo>
                      <a:pt x="1147" y="365"/>
                    </a:lnTo>
                    <a:lnTo>
                      <a:pt x="1152" y="364"/>
                    </a:lnTo>
                    <a:lnTo>
                      <a:pt x="1157" y="362"/>
                    </a:lnTo>
                    <a:lnTo>
                      <a:pt x="1160" y="359"/>
                    </a:lnTo>
                    <a:lnTo>
                      <a:pt x="1165" y="355"/>
                    </a:lnTo>
                    <a:lnTo>
                      <a:pt x="1169" y="353"/>
                    </a:lnTo>
                    <a:lnTo>
                      <a:pt x="1174" y="350"/>
                    </a:lnTo>
                    <a:lnTo>
                      <a:pt x="1179" y="348"/>
                    </a:lnTo>
                    <a:lnTo>
                      <a:pt x="1184" y="345"/>
                    </a:lnTo>
                    <a:lnTo>
                      <a:pt x="1189" y="343"/>
                    </a:lnTo>
                    <a:lnTo>
                      <a:pt x="1194" y="342"/>
                    </a:lnTo>
                    <a:lnTo>
                      <a:pt x="1197" y="338"/>
                    </a:lnTo>
                    <a:lnTo>
                      <a:pt x="1202" y="337"/>
                    </a:lnTo>
                    <a:lnTo>
                      <a:pt x="1207" y="333"/>
                    </a:lnTo>
                    <a:lnTo>
                      <a:pt x="1211" y="332"/>
                    </a:lnTo>
                    <a:lnTo>
                      <a:pt x="1216" y="328"/>
                    </a:lnTo>
                    <a:lnTo>
                      <a:pt x="1221" y="327"/>
                    </a:lnTo>
                    <a:lnTo>
                      <a:pt x="1226" y="323"/>
                    </a:lnTo>
                    <a:lnTo>
                      <a:pt x="1233" y="321"/>
                    </a:lnTo>
                    <a:lnTo>
                      <a:pt x="1238" y="318"/>
                    </a:lnTo>
                    <a:lnTo>
                      <a:pt x="1243" y="315"/>
                    </a:lnTo>
                    <a:lnTo>
                      <a:pt x="1248" y="313"/>
                    </a:lnTo>
                    <a:lnTo>
                      <a:pt x="1253" y="311"/>
                    </a:lnTo>
                    <a:lnTo>
                      <a:pt x="1258" y="308"/>
                    </a:lnTo>
                    <a:lnTo>
                      <a:pt x="1265" y="305"/>
                    </a:lnTo>
                    <a:lnTo>
                      <a:pt x="1271" y="301"/>
                    </a:lnTo>
                    <a:lnTo>
                      <a:pt x="1277" y="300"/>
                    </a:lnTo>
                    <a:lnTo>
                      <a:pt x="1283" y="296"/>
                    </a:lnTo>
                    <a:lnTo>
                      <a:pt x="1288" y="293"/>
                    </a:lnTo>
                    <a:lnTo>
                      <a:pt x="1295" y="289"/>
                    </a:lnTo>
                    <a:lnTo>
                      <a:pt x="1302" y="288"/>
                    </a:lnTo>
                    <a:lnTo>
                      <a:pt x="1309" y="284"/>
                    </a:lnTo>
                    <a:lnTo>
                      <a:pt x="1314" y="281"/>
                    </a:lnTo>
                    <a:lnTo>
                      <a:pt x="1322" y="278"/>
                    </a:lnTo>
                    <a:lnTo>
                      <a:pt x="1329" y="274"/>
                    </a:lnTo>
                    <a:lnTo>
                      <a:pt x="1335" y="271"/>
                    </a:lnTo>
                    <a:lnTo>
                      <a:pt x="1344" y="268"/>
                    </a:lnTo>
                    <a:lnTo>
                      <a:pt x="1351" y="264"/>
                    </a:lnTo>
                    <a:lnTo>
                      <a:pt x="1359" y="261"/>
                    </a:lnTo>
                    <a:lnTo>
                      <a:pt x="1367" y="256"/>
                    </a:lnTo>
                    <a:lnTo>
                      <a:pt x="1374" y="252"/>
                    </a:lnTo>
                    <a:lnTo>
                      <a:pt x="1383" y="249"/>
                    </a:lnTo>
                    <a:lnTo>
                      <a:pt x="1393" y="246"/>
                    </a:lnTo>
                    <a:lnTo>
                      <a:pt x="1401" y="241"/>
                    </a:lnTo>
                    <a:lnTo>
                      <a:pt x="1410" y="237"/>
                    </a:lnTo>
                    <a:lnTo>
                      <a:pt x="1418" y="232"/>
                    </a:lnTo>
                    <a:lnTo>
                      <a:pt x="1428" y="229"/>
                    </a:lnTo>
                    <a:lnTo>
                      <a:pt x="1437" y="224"/>
                    </a:lnTo>
                    <a:lnTo>
                      <a:pt x="1445" y="219"/>
                    </a:lnTo>
                    <a:lnTo>
                      <a:pt x="1455" y="214"/>
                    </a:lnTo>
                    <a:lnTo>
                      <a:pt x="1467" y="210"/>
                    </a:lnTo>
                    <a:lnTo>
                      <a:pt x="1475" y="205"/>
                    </a:lnTo>
                    <a:lnTo>
                      <a:pt x="1485" y="200"/>
                    </a:lnTo>
                    <a:lnTo>
                      <a:pt x="1495" y="195"/>
                    </a:lnTo>
                    <a:lnTo>
                      <a:pt x="1506" y="190"/>
                    </a:lnTo>
                    <a:lnTo>
                      <a:pt x="1516" y="185"/>
                    </a:lnTo>
                    <a:lnTo>
                      <a:pt x="1526" y="180"/>
                    </a:lnTo>
                    <a:lnTo>
                      <a:pt x="1538" y="175"/>
                    </a:lnTo>
                    <a:lnTo>
                      <a:pt x="1548" y="171"/>
                    </a:lnTo>
                    <a:lnTo>
                      <a:pt x="1560" y="165"/>
                    </a:lnTo>
                    <a:lnTo>
                      <a:pt x="1570" y="161"/>
                    </a:lnTo>
                    <a:lnTo>
                      <a:pt x="1580" y="155"/>
                    </a:lnTo>
                    <a:lnTo>
                      <a:pt x="1590" y="151"/>
                    </a:lnTo>
                    <a:lnTo>
                      <a:pt x="1602" y="144"/>
                    </a:lnTo>
                    <a:lnTo>
                      <a:pt x="1612" y="139"/>
                    </a:lnTo>
                    <a:lnTo>
                      <a:pt x="1624" y="134"/>
                    </a:lnTo>
                    <a:lnTo>
                      <a:pt x="1634" y="131"/>
                    </a:lnTo>
                    <a:lnTo>
                      <a:pt x="1645" y="124"/>
                    </a:lnTo>
                    <a:lnTo>
                      <a:pt x="1656" y="121"/>
                    </a:lnTo>
                    <a:lnTo>
                      <a:pt x="1666" y="114"/>
                    </a:lnTo>
                    <a:lnTo>
                      <a:pt x="1677" y="111"/>
                    </a:lnTo>
                    <a:lnTo>
                      <a:pt x="1688" y="106"/>
                    </a:lnTo>
                    <a:lnTo>
                      <a:pt x="1699" y="101"/>
                    </a:lnTo>
                    <a:lnTo>
                      <a:pt x="1709" y="97"/>
                    </a:lnTo>
                    <a:lnTo>
                      <a:pt x="1721" y="92"/>
                    </a:lnTo>
                    <a:lnTo>
                      <a:pt x="1730" y="87"/>
                    </a:lnTo>
                    <a:lnTo>
                      <a:pt x="1741" y="82"/>
                    </a:lnTo>
                    <a:lnTo>
                      <a:pt x="1750" y="77"/>
                    </a:lnTo>
                    <a:lnTo>
                      <a:pt x="1762" y="74"/>
                    </a:lnTo>
                    <a:lnTo>
                      <a:pt x="1772" y="69"/>
                    </a:lnTo>
                    <a:lnTo>
                      <a:pt x="1780" y="65"/>
                    </a:lnTo>
                    <a:lnTo>
                      <a:pt x="1790" y="60"/>
                    </a:lnTo>
                    <a:lnTo>
                      <a:pt x="1800" y="57"/>
                    </a:lnTo>
                    <a:lnTo>
                      <a:pt x="1809" y="52"/>
                    </a:lnTo>
                    <a:lnTo>
                      <a:pt x="1819" y="48"/>
                    </a:lnTo>
                    <a:lnTo>
                      <a:pt x="1827" y="45"/>
                    </a:lnTo>
                    <a:lnTo>
                      <a:pt x="1837" y="42"/>
                    </a:lnTo>
                    <a:lnTo>
                      <a:pt x="1846" y="37"/>
                    </a:lnTo>
                    <a:lnTo>
                      <a:pt x="1856" y="33"/>
                    </a:lnTo>
                    <a:lnTo>
                      <a:pt x="1864" y="30"/>
                    </a:lnTo>
                    <a:lnTo>
                      <a:pt x="1873" y="28"/>
                    </a:lnTo>
                    <a:lnTo>
                      <a:pt x="1881" y="25"/>
                    </a:lnTo>
                    <a:lnTo>
                      <a:pt x="1888" y="21"/>
                    </a:lnTo>
                    <a:lnTo>
                      <a:pt x="1896" y="20"/>
                    </a:lnTo>
                    <a:lnTo>
                      <a:pt x="1903" y="16"/>
                    </a:lnTo>
                    <a:lnTo>
                      <a:pt x="1912" y="15"/>
                    </a:lnTo>
                    <a:lnTo>
                      <a:pt x="1918" y="11"/>
                    </a:lnTo>
                    <a:lnTo>
                      <a:pt x="1925" y="10"/>
                    </a:lnTo>
                    <a:lnTo>
                      <a:pt x="1932" y="8"/>
                    </a:lnTo>
                    <a:lnTo>
                      <a:pt x="1937" y="6"/>
                    </a:lnTo>
                    <a:lnTo>
                      <a:pt x="1944" y="5"/>
                    </a:lnTo>
                    <a:lnTo>
                      <a:pt x="1950" y="3"/>
                    </a:lnTo>
                    <a:lnTo>
                      <a:pt x="1955" y="3"/>
                    </a:lnTo>
                    <a:lnTo>
                      <a:pt x="1960" y="1"/>
                    </a:lnTo>
                    <a:lnTo>
                      <a:pt x="1965" y="0"/>
                    </a:lnTo>
                    <a:lnTo>
                      <a:pt x="1971" y="0"/>
                    </a:lnTo>
                    <a:lnTo>
                      <a:pt x="1976" y="0"/>
                    </a:lnTo>
                    <a:lnTo>
                      <a:pt x="1981" y="0"/>
                    </a:lnTo>
                    <a:lnTo>
                      <a:pt x="1987" y="0"/>
                    </a:lnTo>
                    <a:lnTo>
                      <a:pt x="1992" y="1"/>
                    </a:lnTo>
                    <a:lnTo>
                      <a:pt x="1997" y="3"/>
                    </a:lnTo>
                    <a:lnTo>
                      <a:pt x="1999" y="6"/>
                    </a:lnTo>
                    <a:lnTo>
                      <a:pt x="2001" y="10"/>
                    </a:lnTo>
                    <a:lnTo>
                      <a:pt x="2003" y="13"/>
                    </a:lnTo>
                    <a:lnTo>
                      <a:pt x="2003" y="18"/>
                    </a:lnTo>
                    <a:lnTo>
                      <a:pt x="2001" y="21"/>
                    </a:lnTo>
                    <a:lnTo>
                      <a:pt x="2001" y="27"/>
                    </a:lnTo>
                    <a:lnTo>
                      <a:pt x="1997" y="32"/>
                    </a:lnTo>
                    <a:lnTo>
                      <a:pt x="1996" y="38"/>
                    </a:lnTo>
                    <a:lnTo>
                      <a:pt x="1992" y="43"/>
                    </a:lnTo>
                    <a:lnTo>
                      <a:pt x="1987" y="50"/>
                    </a:lnTo>
                    <a:lnTo>
                      <a:pt x="1984" y="57"/>
                    </a:lnTo>
                    <a:lnTo>
                      <a:pt x="1981" y="64"/>
                    </a:lnTo>
                    <a:lnTo>
                      <a:pt x="1976" y="69"/>
                    </a:lnTo>
                    <a:lnTo>
                      <a:pt x="1971" y="75"/>
                    </a:lnTo>
                    <a:lnTo>
                      <a:pt x="1965" y="80"/>
                    </a:lnTo>
                    <a:lnTo>
                      <a:pt x="1960" y="87"/>
                    </a:lnTo>
                    <a:lnTo>
                      <a:pt x="1954" y="92"/>
                    </a:lnTo>
                    <a:lnTo>
                      <a:pt x="1950" y="99"/>
                    </a:lnTo>
                    <a:lnTo>
                      <a:pt x="1945" y="104"/>
                    </a:lnTo>
                    <a:lnTo>
                      <a:pt x="1940" y="109"/>
                    </a:lnTo>
                    <a:lnTo>
                      <a:pt x="1937" y="114"/>
                    </a:lnTo>
                    <a:lnTo>
                      <a:pt x="1932" y="118"/>
                    </a:lnTo>
                    <a:lnTo>
                      <a:pt x="1928" y="121"/>
                    </a:lnTo>
                    <a:lnTo>
                      <a:pt x="1927" y="124"/>
                    </a:lnTo>
                    <a:lnTo>
                      <a:pt x="1922" y="129"/>
                    </a:lnTo>
                    <a:lnTo>
                      <a:pt x="1920" y="131"/>
                    </a:lnTo>
                    <a:lnTo>
                      <a:pt x="1624" y="242"/>
                    </a:lnTo>
                    <a:lnTo>
                      <a:pt x="1378" y="436"/>
                    </a:lnTo>
                    <a:lnTo>
                      <a:pt x="1088" y="480"/>
                    </a:lnTo>
                    <a:lnTo>
                      <a:pt x="827" y="662"/>
                    </a:lnTo>
                    <a:lnTo>
                      <a:pt x="830" y="660"/>
                    </a:lnTo>
                    <a:lnTo>
                      <a:pt x="834" y="659"/>
                    </a:lnTo>
                    <a:lnTo>
                      <a:pt x="839" y="657"/>
                    </a:lnTo>
                    <a:lnTo>
                      <a:pt x="844" y="655"/>
                    </a:lnTo>
                    <a:lnTo>
                      <a:pt x="850" y="654"/>
                    </a:lnTo>
                    <a:lnTo>
                      <a:pt x="855" y="652"/>
                    </a:lnTo>
                    <a:lnTo>
                      <a:pt x="862" y="648"/>
                    </a:lnTo>
                    <a:lnTo>
                      <a:pt x="866" y="648"/>
                    </a:lnTo>
                    <a:lnTo>
                      <a:pt x="869" y="647"/>
                    </a:lnTo>
                    <a:lnTo>
                      <a:pt x="874" y="645"/>
                    </a:lnTo>
                    <a:lnTo>
                      <a:pt x="877" y="645"/>
                    </a:lnTo>
                    <a:lnTo>
                      <a:pt x="881" y="643"/>
                    </a:lnTo>
                    <a:lnTo>
                      <a:pt x="886" y="642"/>
                    </a:lnTo>
                    <a:lnTo>
                      <a:pt x="889" y="640"/>
                    </a:lnTo>
                    <a:lnTo>
                      <a:pt x="894" y="640"/>
                    </a:lnTo>
                    <a:lnTo>
                      <a:pt x="898" y="637"/>
                    </a:lnTo>
                    <a:lnTo>
                      <a:pt x="903" y="637"/>
                    </a:lnTo>
                    <a:lnTo>
                      <a:pt x="908" y="635"/>
                    </a:lnTo>
                    <a:lnTo>
                      <a:pt x="913" y="633"/>
                    </a:lnTo>
                    <a:lnTo>
                      <a:pt x="918" y="632"/>
                    </a:lnTo>
                    <a:lnTo>
                      <a:pt x="921" y="630"/>
                    </a:lnTo>
                    <a:lnTo>
                      <a:pt x="926" y="628"/>
                    </a:lnTo>
                    <a:lnTo>
                      <a:pt x="931" y="627"/>
                    </a:lnTo>
                    <a:lnTo>
                      <a:pt x="936" y="625"/>
                    </a:lnTo>
                    <a:lnTo>
                      <a:pt x="941" y="623"/>
                    </a:lnTo>
                    <a:lnTo>
                      <a:pt x="946" y="621"/>
                    </a:lnTo>
                    <a:lnTo>
                      <a:pt x="951" y="620"/>
                    </a:lnTo>
                    <a:lnTo>
                      <a:pt x="956" y="618"/>
                    </a:lnTo>
                    <a:lnTo>
                      <a:pt x="962" y="616"/>
                    </a:lnTo>
                    <a:lnTo>
                      <a:pt x="967" y="615"/>
                    </a:lnTo>
                    <a:lnTo>
                      <a:pt x="972" y="613"/>
                    </a:lnTo>
                    <a:lnTo>
                      <a:pt x="977" y="611"/>
                    </a:lnTo>
                    <a:lnTo>
                      <a:pt x="982" y="610"/>
                    </a:lnTo>
                    <a:lnTo>
                      <a:pt x="987" y="608"/>
                    </a:lnTo>
                    <a:lnTo>
                      <a:pt x="992" y="606"/>
                    </a:lnTo>
                    <a:lnTo>
                      <a:pt x="997" y="605"/>
                    </a:lnTo>
                    <a:lnTo>
                      <a:pt x="1002" y="603"/>
                    </a:lnTo>
                    <a:lnTo>
                      <a:pt x="1007" y="601"/>
                    </a:lnTo>
                    <a:lnTo>
                      <a:pt x="1012" y="600"/>
                    </a:lnTo>
                    <a:lnTo>
                      <a:pt x="1017" y="596"/>
                    </a:lnTo>
                    <a:lnTo>
                      <a:pt x="1022" y="596"/>
                    </a:lnTo>
                    <a:lnTo>
                      <a:pt x="1026" y="595"/>
                    </a:lnTo>
                    <a:lnTo>
                      <a:pt x="1032" y="593"/>
                    </a:lnTo>
                    <a:lnTo>
                      <a:pt x="1036" y="591"/>
                    </a:lnTo>
                    <a:lnTo>
                      <a:pt x="1041" y="588"/>
                    </a:lnTo>
                    <a:lnTo>
                      <a:pt x="1046" y="588"/>
                    </a:lnTo>
                    <a:lnTo>
                      <a:pt x="1051" y="586"/>
                    </a:lnTo>
                    <a:lnTo>
                      <a:pt x="1054" y="584"/>
                    </a:lnTo>
                    <a:lnTo>
                      <a:pt x="1059" y="583"/>
                    </a:lnTo>
                    <a:lnTo>
                      <a:pt x="1063" y="581"/>
                    </a:lnTo>
                    <a:lnTo>
                      <a:pt x="1068" y="579"/>
                    </a:lnTo>
                    <a:lnTo>
                      <a:pt x="1074" y="576"/>
                    </a:lnTo>
                    <a:lnTo>
                      <a:pt x="1083" y="573"/>
                    </a:lnTo>
                    <a:lnTo>
                      <a:pt x="1088" y="569"/>
                    </a:lnTo>
                    <a:lnTo>
                      <a:pt x="1096" y="566"/>
                    </a:lnTo>
                    <a:lnTo>
                      <a:pt x="1101" y="562"/>
                    </a:lnTo>
                    <a:lnTo>
                      <a:pt x="1108" y="561"/>
                    </a:lnTo>
                    <a:lnTo>
                      <a:pt x="1113" y="557"/>
                    </a:lnTo>
                    <a:lnTo>
                      <a:pt x="1120" y="554"/>
                    </a:lnTo>
                    <a:lnTo>
                      <a:pt x="1125" y="552"/>
                    </a:lnTo>
                    <a:lnTo>
                      <a:pt x="1130" y="549"/>
                    </a:lnTo>
                    <a:lnTo>
                      <a:pt x="1135" y="546"/>
                    </a:lnTo>
                    <a:lnTo>
                      <a:pt x="1140" y="544"/>
                    </a:lnTo>
                    <a:lnTo>
                      <a:pt x="1143" y="541"/>
                    </a:lnTo>
                    <a:lnTo>
                      <a:pt x="1148" y="539"/>
                    </a:lnTo>
                    <a:lnTo>
                      <a:pt x="1154" y="537"/>
                    </a:lnTo>
                    <a:lnTo>
                      <a:pt x="1159" y="536"/>
                    </a:lnTo>
                    <a:lnTo>
                      <a:pt x="1162" y="532"/>
                    </a:lnTo>
                    <a:lnTo>
                      <a:pt x="1165" y="530"/>
                    </a:lnTo>
                    <a:lnTo>
                      <a:pt x="1170" y="529"/>
                    </a:lnTo>
                    <a:lnTo>
                      <a:pt x="1174" y="525"/>
                    </a:lnTo>
                    <a:lnTo>
                      <a:pt x="1179" y="524"/>
                    </a:lnTo>
                    <a:lnTo>
                      <a:pt x="1182" y="522"/>
                    </a:lnTo>
                    <a:lnTo>
                      <a:pt x="1187" y="520"/>
                    </a:lnTo>
                    <a:lnTo>
                      <a:pt x="1192" y="520"/>
                    </a:lnTo>
                    <a:lnTo>
                      <a:pt x="1197" y="517"/>
                    </a:lnTo>
                    <a:lnTo>
                      <a:pt x="1201" y="515"/>
                    </a:lnTo>
                    <a:lnTo>
                      <a:pt x="1206" y="514"/>
                    </a:lnTo>
                    <a:lnTo>
                      <a:pt x="1213" y="512"/>
                    </a:lnTo>
                    <a:lnTo>
                      <a:pt x="1218" y="512"/>
                    </a:lnTo>
                    <a:lnTo>
                      <a:pt x="1223" y="510"/>
                    </a:lnTo>
                    <a:lnTo>
                      <a:pt x="1229" y="509"/>
                    </a:lnTo>
                    <a:lnTo>
                      <a:pt x="1236" y="509"/>
                    </a:lnTo>
                    <a:lnTo>
                      <a:pt x="1243" y="507"/>
                    </a:lnTo>
                    <a:lnTo>
                      <a:pt x="1250" y="507"/>
                    </a:lnTo>
                    <a:lnTo>
                      <a:pt x="1256" y="505"/>
                    </a:lnTo>
                    <a:lnTo>
                      <a:pt x="1263" y="503"/>
                    </a:lnTo>
                    <a:lnTo>
                      <a:pt x="1271" y="503"/>
                    </a:lnTo>
                    <a:lnTo>
                      <a:pt x="1278" y="503"/>
                    </a:lnTo>
                    <a:lnTo>
                      <a:pt x="1282" y="502"/>
                    </a:lnTo>
                    <a:lnTo>
                      <a:pt x="1287" y="502"/>
                    </a:lnTo>
                    <a:lnTo>
                      <a:pt x="1290" y="502"/>
                    </a:lnTo>
                    <a:lnTo>
                      <a:pt x="1295" y="502"/>
                    </a:lnTo>
                    <a:lnTo>
                      <a:pt x="1298" y="502"/>
                    </a:lnTo>
                    <a:lnTo>
                      <a:pt x="1302" y="502"/>
                    </a:lnTo>
                    <a:lnTo>
                      <a:pt x="1305" y="500"/>
                    </a:lnTo>
                    <a:lnTo>
                      <a:pt x="1310" y="500"/>
                    </a:lnTo>
                    <a:lnTo>
                      <a:pt x="1314" y="500"/>
                    </a:lnTo>
                    <a:lnTo>
                      <a:pt x="1319" y="500"/>
                    </a:lnTo>
                    <a:lnTo>
                      <a:pt x="1322" y="500"/>
                    </a:lnTo>
                    <a:lnTo>
                      <a:pt x="1325" y="500"/>
                    </a:lnTo>
                    <a:lnTo>
                      <a:pt x="1329" y="498"/>
                    </a:lnTo>
                    <a:lnTo>
                      <a:pt x="1334" y="498"/>
                    </a:lnTo>
                    <a:lnTo>
                      <a:pt x="1337" y="498"/>
                    </a:lnTo>
                    <a:lnTo>
                      <a:pt x="1341" y="498"/>
                    </a:lnTo>
                    <a:lnTo>
                      <a:pt x="1344" y="498"/>
                    </a:lnTo>
                    <a:lnTo>
                      <a:pt x="1349" y="498"/>
                    </a:lnTo>
                    <a:lnTo>
                      <a:pt x="1352" y="498"/>
                    </a:lnTo>
                    <a:lnTo>
                      <a:pt x="1356" y="498"/>
                    </a:lnTo>
                    <a:lnTo>
                      <a:pt x="1364" y="498"/>
                    </a:lnTo>
                    <a:lnTo>
                      <a:pt x="1371" y="498"/>
                    </a:lnTo>
                    <a:lnTo>
                      <a:pt x="1378" y="498"/>
                    </a:lnTo>
                    <a:lnTo>
                      <a:pt x="1383" y="498"/>
                    </a:lnTo>
                    <a:lnTo>
                      <a:pt x="1389" y="498"/>
                    </a:lnTo>
                    <a:lnTo>
                      <a:pt x="1394" y="498"/>
                    </a:lnTo>
                    <a:lnTo>
                      <a:pt x="1399" y="498"/>
                    </a:lnTo>
                    <a:lnTo>
                      <a:pt x="1406" y="498"/>
                    </a:lnTo>
                    <a:lnTo>
                      <a:pt x="1410" y="498"/>
                    </a:lnTo>
                    <a:lnTo>
                      <a:pt x="1415" y="498"/>
                    </a:lnTo>
                    <a:lnTo>
                      <a:pt x="1416" y="498"/>
                    </a:lnTo>
                    <a:lnTo>
                      <a:pt x="1420" y="498"/>
                    </a:lnTo>
                    <a:lnTo>
                      <a:pt x="1425" y="498"/>
                    </a:lnTo>
                    <a:lnTo>
                      <a:pt x="1426" y="498"/>
                    </a:lnTo>
                    <a:lnTo>
                      <a:pt x="1423" y="500"/>
                    </a:lnTo>
                    <a:lnTo>
                      <a:pt x="1420" y="503"/>
                    </a:lnTo>
                    <a:lnTo>
                      <a:pt x="1413" y="510"/>
                    </a:lnTo>
                    <a:lnTo>
                      <a:pt x="1408" y="517"/>
                    </a:lnTo>
                    <a:lnTo>
                      <a:pt x="1403" y="524"/>
                    </a:lnTo>
                    <a:lnTo>
                      <a:pt x="1403" y="529"/>
                    </a:lnTo>
                    <a:lnTo>
                      <a:pt x="1405" y="532"/>
                    </a:lnTo>
                    <a:lnTo>
                      <a:pt x="1408" y="534"/>
                    </a:lnTo>
                    <a:lnTo>
                      <a:pt x="1410" y="534"/>
                    </a:lnTo>
                    <a:lnTo>
                      <a:pt x="1413" y="536"/>
                    </a:lnTo>
                    <a:lnTo>
                      <a:pt x="1416" y="536"/>
                    </a:lnTo>
                    <a:lnTo>
                      <a:pt x="1420" y="536"/>
                    </a:lnTo>
                    <a:lnTo>
                      <a:pt x="1423" y="536"/>
                    </a:lnTo>
                    <a:lnTo>
                      <a:pt x="1428" y="534"/>
                    </a:lnTo>
                    <a:lnTo>
                      <a:pt x="1431" y="534"/>
                    </a:lnTo>
                    <a:lnTo>
                      <a:pt x="1437" y="532"/>
                    </a:lnTo>
                    <a:lnTo>
                      <a:pt x="1443" y="532"/>
                    </a:lnTo>
                    <a:lnTo>
                      <a:pt x="1448" y="530"/>
                    </a:lnTo>
                    <a:lnTo>
                      <a:pt x="1455" y="529"/>
                    </a:lnTo>
                    <a:lnTo>
                      <a:pt x="1462" y="529"/>
                    </a:lnTo>
                    <a:lnTo>
                      <a:pt x="1469" y="525"/>
                    </a:lnTo>
                    <a:lnTo>
                      <a:pt x="1475" y="524"/>
                    </a:lnTo>
                    <a:lnTo>
                      <a:pt x="1482" y="522"/>
                    </a:lnTo>
                    <a:lnTo>
                      <a:pt x="1489" y="520"/>
                    </a:lnTo>
                    <a:lnTo>
                      <a:pt x="1495" y="519"/>
                    </a:lnTo>
                    <a:lnTo>
                      <a:pt x="1502" y="517"/>
                    </a:lnTo>
                    <a:lnTo>
                      <a:pt x="1509" y="515"/>
                    </a:lnTo>
                    <a:lnTo>
                      <a:pt x="1517" y="514"/>
                    </a:lnTo>
                    <a:lnTo>
                      <a:pt x="1522" y="512"/>
                    </a:lnTo>
                    <a:lnTo>
                      <a:pt x="1529" y="510"/>
                    </a:lnTo>
                    <a:lnTo>
                      <a:pt x="1536" y="507"/>
                    </a:lnTo>
                    <a:lnTo>
                      <a:pt x="1543" y="507"/>
                    </a:lnTo>
                    <a:lnTo>
                      <a:pt x="1548" y="503"/>
                    </a:lnTo>
                    <a:lnTo>
                      <a:pt x="1553" y="503"/>
                    </a:lnTo>
                    <a:lnTo>
                      <a:pt x="1558" y="502"/>
                    </a:lnTo>
                    <a:lnTo>
                      <a:pt x="1565" y="500"/>
                    </a:lnTo>
                    <a:lnTo>
                      <a:pt x="1568" y="498"/>
                    </a:lnTo>
                    <a:lnTo>
                      <a:pt x="1571" y="497"/>
                    </a:lnTo>
                    <a:lnTo>
                      <a:pt x="1575" y="495"/>
                    </a:lnTo>
                    <a:lnTo>
                      <a:pt x="1578" y="495"/>
                    </a:lnTo>
                    <a:lnTo>
                      <a:pt x="1581" y="495"/>
                    </a:lnTo>
                    <a:lnTo>
                      <a:pt x="1585" y="495"/>
                    </a:lnTo>
                    <a:lnTo>
                      <a:pt x="1570" y="564"/>
                    </a:lnTo>
                    <a:lnTo>
                      <a:pt x="1556" y="608"/>
                    </a:lnTo>
                    <a:lnTo>
                      <a:pt x="1556" y="610"/>
                    </a:lnTo>
                    <a:lnTo>
                      <a:pt x="1556" y="613"/>
                    </a:lnTo>
                    <a:lnTo>
                      <a:pt x="1554" y="615"/>
                    </a:lnTo>
                    <a:lnTo>
                      <a:pt x="1553" y="620"/>
                    </a:lnTo>
                    <a:lnTo>
                      <a:pt x="1551" y="625"/>
                    </a:lnTo>
                    <a:lnTo>
                      <a:pt x="1549" y="632"/>
                    </a:lnTo>
                    <a:lnTo>
                      <a:pt x="1548" y="633"/>
                    </a:lnTo>
                    <a:lnTo>
                      <a:pt x="1546" y="637"/>
                    </a:lnTo>
                    <a:lnTo>
                      <a:pt x="1544" y="640"/>
                    </a:lnTo>
                    <a:lnTo>
                      <a:pt x="1543" y="645"/>
                    </a:lnTo>
                    <a:lnTo>
                      <a:pt x="1539" y="648"/>
                    </a:lnTo>
                    <a:lnTo>
                      <a:pt x="1538" y="654"/>
                    </a:lnTo>
                    <a:lnTo>
                      <a:pt x="1534" y="657"/>
                    </a:lnTo>
                    <a:lnTo>
                      <a:pt x="1531" y="662"/>
                    </a:lnTo>
                    <a:lnTo>
                      <a:pt x="1528" y="667"/>
                    </a:lnTo>
                    <a:lnTo>
                      <a:pt x="1524" y="672"/>
                    </a:lnTo>
                    <a:lnTo>
                      <a:pt x="1521" y="679"/>
                    </a:lnTo>
                    <a:lnTo>
                      <a:pt x="1516" y="684"/>
                    </a:lnTo>
                    <a:lnTo>
                      <a:pt x="1511" y="691"/>
                    </a:lnTo>
                    <a:lnTo>
                      <a:pt x="1507" y="697"/>
                    </a:lnTo>
                    <a:lnTo>
                      <a:pt x="1501" y="704"/>
                    </a:lnTo>
                    <a:lnTo>
                      <a:pt x="1497" y="711"/>
                    </a:lnTo>
                    <a:lnTo>
                      <a:pt x="1489" y="718"/>
                    </a:lnTo>
                    <a:lnTo>
                      <a:pt x="1484" y="726"/>
                    </a:lnTo>
                    <a:lnTo>
                      <a:pt x="1479" y="729"/>
                    </a:lnTo>
                    <a:lnTo>
                      <a:pt x="1475" y="733"/>
                    </a:lnTo>
                    <a:lnTo>
                      <a:pt x="1472" y="736"/>
                    </a:lnTo>
                    <a:lnTo>
                      <a:pt x="1469" y="741"/>
                    </a:lnTo>
                    <a:lnTo>
                      <a:pt x="1465" y="745"/>
                    </a:lnTo>
                    <a:lnTo>
                      <a:pt x="1462" y="748"/>
                    </a:lnTo>
                    <a:lnTo>
                      <a:pt x="1457" y="751"/>
                    </a:lnTo>
                    <a:lnTo>
                      <a:pt x="1453" y="756"/>
                    </a:lnTo>
                    <a:lnTo>
                      <a:pt x="1450" y="760"/>
                    </a:lnTo>
                    <a:lnTo>
                      <a:pt x="1445" y="765"/>
                    </a:lnTo>
                    <a:lnTo>
                      <a:pt x="1442" y="768"/>
                    </a:lnTo>
                    <a:lnTo>
                      <a:pt x="1438" y="773"/>
                    </a:lnTo>
                    <a:lnTo>
                      <a:pt x="1435" y="777"/>
                    </a:lnTo>
                    <a:lnTo>
                      <a:pt x="1430" y="782"/>
                    </a:lnTo>
                    <a:lnTo>
                      <a:pt x="1426" y="785"/>
                    </a:lnTo>
                    <a:lnTo>
                      <a:pt x="1423" y="790"/>
                    </a:lnTo>
                    <a:lnTo>
                      <a:pt x="1418" y="793"/>
                    </a:lnTo>
                    <a:lnTo>
                      <a:pt x="1415" y="797"/>
                    </a:lnTo>
                    <a:lnTo>
                      <a:pt x="1410" y="802"/>
                    </a:lnTo>
                    <a:lnTo>
                      <a:pt x="1406" y="805"/>
                    </a:lnTo>
                    <a:lnTo>
                      <a:pt x="1403" y="809"/>
                    </a:lnTo>
                    <a:lnTo>
                      <a:pt x="1398" y="814"/>
                    </a:lnTo>
                    <a:lnTo>
                      <a:pt x="1394" y="817"/>
                    </a:lnTo>
                    <a:lnTo>
                      <a:pt x="1391" y="822"/>
                    </a:lnTo>
                    <a:lnTo>
                      <a:pt x="1386" y="825"/>
                    </a:lnTo>
                    <a:lnTo>
                      <a:pt x="1383" y="829"/>
                    </a:lnTo>
                    <a:lnTo>
                      <a:pt x="1379" y="834"/>
                    </a:lnTo>
                    <a:lnTo>
                      <a:pt x="1376" y="837"/>
                    </a:lnTo>
                    <a:lnTo>
                      <a:pt x="1369" y="846"/>
                    </a:lnTo>
                    <a:lnTo>
                      <a:pt x="1361" y="852"/>
                    </a:lnTo>
                    <a:lnTo>
                      <a:pt x="1354" y="857"/>
                    </a:lnTo>
                    <a:lnTo>
                      <a:pt x="1347" y="866"/>
                    </a:lnTo>
                    <a:lnTo>
                      <a:pt x="1342" y="871"/>
                    </a:lnTo>
                    <a:lnTo>
                      <a:pt x="1335" y="878"/>
                    </a:lnTo>
                    <a:lnTo>
                      <a:pt x="1330" y="883"/>
                    </a:lnTo>
                    <a:lnTo>
                      <a:pt x="1325" y="888"/>
                    </a:lnTo>
                    <a:lnTo>
                      <a:pt x="1320" y="891"/>
                    </a:lnTo>
                    <a:lnTo>
                      <a:pt x="1317" y="896"/>
                    </a:lnTo>
                    <a:lnTo>
                      <a:pt x="1312" y="900"/>
                    </a:lnTo>
                    <a:lnTo>
                      <a:pt x="1310" y="903"/>
                    </a:lnTo>
                    <a:lnTo>
                      <a:pt x="1305" y="906"/>
                    </a:lnTo>
                    <a:lnTo>
                      <a:pt x="1305" y="910"/>
                    </a:lnTo>
                    <a:lnTo>
                      <a:pt x="1568" y="745"/>
                    </a:lnTo>
                    <a:lnTo>
                      <a:pt x="1566" y="746"/>
                    </a:lnTo>
                    <a:lnTo>
                      <a:pt x="1563" y="750"/>
                    </a:lnTo>
                    <a:lnTo>
                      <a:pt x="1560" y="755"/>
                    </a:lnTo>
                    <a:lnTo>
                      <a:pt x="1554" y="760"/>
                    </a:lnTo>
                    <a:lnTo>
                      <a:pt x="1548" y="768"/>
                    </a:lnTo>
                    <a:lnTo>
                      <a:pt x="1544" y="771"/>
                    </a:lnTo>
                    <a:lnTo>
                      <a:pt x="1541" y="775"/>
                    </a:lnTo>
                    <a:lnTo>
                      <a:pt x="1538" y="780"/>
                    </a:lnTo>
                    <a:lnTo>
                      <a:pt x="1534" y="785"/>
                    </a:lnTo>
                    <a:lnTo>
                      <a:pt x="1531" y="788"/>
                    </a:lnTo>
                    <a:lnTo>
                      <a:pt x="1526" y="793"/>
                    </a:lnTo>
                    <a:lnTo>
                      <a:pt x="1522" y="798"/>
                    </a:lnTo>
                    <a:lnTo>
                      <a:pt x="1517" y="804"/>
                    </a:lnTo>
                    <a:lnTo>
                      <a:pt x="1514" y="809"/>
                    </a:lnTo>
                    <a:lnTo>
                      <a:pt x="1509" y="815"/>
                    </a:lnTo>
                    <a:lnTo>
                      <a:pt x="1504" y="820"/>
                    </a:lnTo>
                    <a:lnTo>
                      <a:pt x="1501" y="827"/>
                    </a:lnTo>
                    <a:lnTo>
                      <a:pt x="1494" y="832"/>
                    </a:lnTo>
                    <a:lnTo>
                      <a:pt x="1489" y="839"/>
                    </a:lnTo>
                    <a:lnTo>
                      <a:pt x="1484" y="846"/>
                    </a:lnTo>
                    <a:lnTo>
                      <a:pt x="1479" y="852"/>
                    </a:lnTo>
                    <a:lnTo>
                      <a:pt x="1474" y="857"/>
                    </a:lnTo>
                    <a:lnTo>
                      <a:pt x="1469" y="866"/>
                    </a:lnTo>
                    <a:lnTo>
                      <a:pt x="1463" y="873"/>
                    </a:lnTo>
                    <a:lnTo>
                      <a:pt x="1458" y="879"/>
                    </a:lnTo>
                    <a:lnTo>
                      <a:pt x="1453" y="886"/>
                    </a:lnTo>
                    <a:lnTo>
                      <a:pt x="1448" y="893"/>
                    </a:lnTo>
                    <a:lnTo>
                      <a:pt x="1442" y="900"/>
                    </a:lnTo>
                    <a:lnTo>
                      <a:pt x="1437" y="906"/>
                    </a:lnTo>
                    <a:lnTo>
                      <a:pt x="1431" y="913"/>
                    </a:lnTo>
                    <a:lnTo>
                      <a:pt x="1426" y="920"/>
                    </a:lnTo>
                    <a:lnTo>
                      <a:pt x="1421" y="927"/>
                    </a:lnTo>
                    <a:lnTo>
                      <a:pt x="1416" y="935"/>
                    </a:lnTo>
                    <a:lnTo>
                      <a:pt x="1411" y="940"/>
                    </a:lnTo>
                    <a:lnTo>
                      <a:pt x="1406" y="947"/>
                    </a:lnTo>
                    <a:lnTo>
                      <a:pt x="1401" y="954"/>
                    </a:lnTo>
                    <a:lnTo>
                      <a:pt x="1396" y="960"/>
                    </a:lnTo>
                    <a:lnTo>
                      <a:pt x="1391" y="965"/>
                    </a:lnTo>
                    <a:lnTo>
                      <a:pt x="1388" y="972"/>
                    </a:lnTo>
                    <a:lnTo>
                      <a:pt x="1383" y="977"/>
                    </a:lnTo>
                    <a:lnTo>
                      <a:pt x="1379" y="984"/>
                    </a:lnTo>
                    <a:lnTo>
                      <a:pt x="1376" y="989"/>
                    </a:lnTo>
                    <a:lnTo>
                      <a:pt x="1371" y="994"/>
                    </a:lnTo>
                    <a:lnTo>
                      <a:pt x="1367" y="999"/>
                    </a:lnTo>
                    <a:lnTo>
                      <a:pt x="1364" y="1004"/>
                    </a:lnTo>
                    <a:lnTo>
                      <a:pt x="1361" y="1007"/>
                    </a:lnTo>
                    <a:lnTo>
                      <a:pt x="1357" y="1013"/>
                    </a:lnTo>
                    <a:lnTo>
                      <a:pt x="1354" y="1016"/>
                    </a:lnTo>
                    <a:lnTo>
                      <a:pt x="1352" y="1021"/>
                    </a:lnTo>
                    <a:lnTo>
                      <a:pt x="1347" y="1026"/>
                    </a:lnTo>
                    <a:lnTo>
                      <a:pt x="1344" y="1029"/>
                    </a:lnTo>
                    <a:lnTo>
                      <a:pt x="1342" y="1033"/>
                    </a:lnTo>
                    <a:lnTo>
                      <a:pt x="1342" y="1034"/>
                    </a:lnTo>
                    <a:lnTo>
                      <a:pt x="1458" y="957"/>
                    </a:lnTo>
                    <a:lnTo>
                      <a:pt x="1458" y="959"/>
                    </a:lnTo>
                    <a:lnTo>
                      <a:pt x="1458" y="962"/>
                    </a:lnTo>
                    <a:lnTo>
                      <a:pt x="1460" y="967"/>
                    </a:lnTo>
                    <a:lnTo>
                      <a:pt x="1460" y="972"/>
                    </a:lnTo>
                    <a:lnTo>
                      <a:pt x="1460" y="979"/>
                    </a:lnTo>
                    <a:lnTo>
                      <a:pt x="1458" y="982"/>
                    </a:lnTo>
                    <a:lnTo>
                      <a:pt x="1458" y="986"/>
                    </a:lnTo>
                    <a:lnTo>
                      <a:pt x="1458" y="991"/>
                    </a:lnTo>
                    <a:lnTo>
                      <a:pt x="1458" y="996"/>
                    </a:lnTo>
                    <a:lnTo>
                      <a:pt x="1458" y="999"/>
                    </a:lnTo>
                    <a:lnTo>
                      <a:pt x="1457" y="1004"/>
                    </a:lnTo>
                    <a:lnTo>
                      <a:pt x="1455" y="1007"/>
                    </a:lnTo>
                    <a:lnTo>
                      <a:pt x="1455" y="1013"/>
                    </a:lnTo>
                    <a:lnTo>
                      <a:pt x="1453" y="1018"/>
                    </a:lnTo>
                    <a:lnTo>
                      <a:pt x="1452" y="1024"/>
                    </a:lnTo>
                    <a:lnTo>
                      <a:pt x="1450" y="1029"/>
                    </a:lnTo>
                    <a:lnTo>
                      <a:pt x="1448" y="1036"/>
                    </a:lnTo>
                    <a:lnTo>
                      <a:pt x="1445" y="1041"/>
                    </a:lnTo>
                    <a:lnTo>
                      <a:pt x="1442" y="1046"/>
                    </a:lnTo>
                    <a:lnTo>
                      <a:pt x="1440" y="1053"/>
                    </a:lnTo>
                    <a:lnTo>
                      <a:pt x="1437" y="1060"/>
                    </a:lnTo>
                    <a:lnTo>
                      <a:pt x="1433" y="1066"/>
                    </a:lnTo>
                    <a:lnTo>
                      <a:pt x="1428" y="1072"/>
                    </a:lnTo>
                    <a:lnTo>
                      <a:pt x="1425" y="1080"/>
                    </a:lnTo>
                    <a:lnTo>
                      <a:pt x="1420" y="1087"/>
                    </a:lnTo>
                    <a:lnTo>
                      <a:pt x="1413" y="1093"/>
                    </a:lnTo>
                    <a:lnTo>
                      <a:pt x="1408" y="1098"/>
                    </a:lnTo>
                    <a:lnTo>
                      <a:pt x="1401" y="1105"/>
                    </a:lnTo>
                    <a:lnTo>
                      <a:pt x="1394" y="1112"/>
                    </a:lnTo>
                    <a:lnTo>
                      <a:pt x="1388" y="1119"/>
                    </a:lnTo>
                    <a:lnTo>
                      <a:pt x="1381" y="1124"/>
                    </a:lnTo>
                    <a:lnTo>
                      <a:pt x="1374" y="1130"/>
                    </a:lnTo>
                    <a:lnTo>
                      <a:pt x="1367" y="1137"/>
                    </a:lnTo>
                    <a:lnTo>
                      <a:pt x="1362" y="1141"/>
                    </a:lnTo>
                    <a:lnTo>
                      <a:pt x="1359" y="1144"/>
                    </a:lnTo>
                    <a:lnTo>
                      <a:pt x="1354" y="1147"/>
                    </a:lnTo>
                    <a:lnTo>
                      <a:pt x="1351" y="1151"/>
                    </a:lnTo>
                    <a:lnTo>
                      <a:pt x="1344" y="1157"/>
                    </a:lnTo>
                    <a:lnTo>
                      <a:pt x="1335" y="1163"/>
                    </a:lnTo>
                    <a:lnTo>
                      <a:pt x="1332" y="1166"/>
                    </a:lnTo>
                    <a:lnTo>
                      <a:pt x="1327" y="1169"/>
                    </a:lnTo>
                    <a:lnTo>
                      <a:pt x="1324" y="1171"/>
                    </a:lnTo>
                    <a:lnTo>
                      <a:pt x="1320" y="1174"/>
                    </a:lnTo>
                    <a:lnTo>
                      <a:pt x="1314" y="1179"/>
                    </a:lnTo>
                    <a:lnTo>
                      <a:pt x="1307" y="1186"/>
                    </a:lnTo>
                    <a:lnTo>
                      <a:pt x="1298" y="1191"/>
                    </a:lnTo>
                    <a:lnTo>
                      <a:pt x="1292" y="1196"/>
                    </a:lnTo>
                    <a:lnTo>
                      <a:pt x="1285" y="1201"/>
                    </a:lnTo>
                    <a:lnTo>
                      <a:pt x="1278" y="1206"/>
                    </a:lnTo>
                    <a:lnTo>
                      <a:pt x="1271" y="1210"/>
                    </a:lnTo>
                    <a:lnTo>
                      <a:pt x="1266" y="1215"/>
                    </a:lnTo>
                    <a:lnTo>
                      <a:pt x="1261" y="1218"/>
                    </a:lnTo>
                    <a:lnTo>
                      <a:pt x="1256" y="1222"/>
                    </a:lnTo>
                    <a:lnTo>
                      <a:pt x="1251" y="1225"/>
                    </a:lnTo>
                    <a:lnTo>
                      <a:pt x="1248" y="1228"/>
                    </a:lnTo>
                    <a:lnTo>
                      <a:pt x="1243" y="1230"/>
                    </a:lnTo>
                    <a:lnTo>
                      <a:pt x="1241" y="1232"/>
                    </a:lnTo>
                    <a:lnTo>
                      <a:pt x="1238" y="1235"/>
                    </a:lnTo>
                    <a:lnTo>
                      <a:pt x="1236" y="1237"/>
                    </a:lnTo>
                    <a:lnTo>
                      <a:pt x="1165" y="1242"/>
                    </a:lnTo>
                    <a:lnTo>
                      <a:pt x="1127" y="1232"/>
                    </a:lnTo>
                    <a:lnTo>
                      <a:pt x="793" y="1309"/>
                    </a:lnTo>
                    <a:lnTo>
                      <a:pt x="660" y="1313"/>
                    </a:lnTo>
                    <a:lnTo>
                      <a:pt x="490" y="1530"/>
                    </a:lnTo>
                    <a:lnTo>
                      <a:pt x="62" y="1975"/>
                    </a:lnTo>
                    <a:lnTo>
                      <a:pt x="0" y="1449"/>
                    </a:lnTo>
                    <a:lnTo>
                      <a:pt x="0" y="144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9" name="Freeform 31"/>
              <p:cNvSpPr>
                <a:spLocks/>
              </p:cNvSpPr>
              <p:nvPr/>
            </p:nvSpPr>
            <p:spPr bwMode="auto">
              <a:xfrm>
                <a:off x="4484" y="1375"/>
                <a:ext cx="369" cy="321"/>
              </a:xfrm>
              <a:custGeom>
                <a:avLst/>
                <a:gdLst>
                  <a:gd name="T0" fmla="*/ 490 w 738"/>
                  <a:gd name="T1" fmla="*/ 15 h 640"/>
                  <a:gd name="T2" fmla="*/ 460 w 738"/>
                  <a:gd name="T3" fmla="*/ 39 h 640"/>
                  <a:gd name="T4" fmla="*/ 433 w 738"/>
                  <a:gd name="T5" fmla="*/ 55 h 640"/>
                  <a:gd name="T6" fmla="*/ 396 w 738"/>
                  <a:gd name="T7" fmla="*/ 71 h 640"/>
                  <a:gd name="T8" fmla="*/ 355 w 738"/>
                  <a:gd name="T9" fmla="*/ 87 h 640"/>
                  <a:gd name="T10" fmla="*/ 316 w 738"/>
                  <a:gd name="T11" fmla="*/ 101 h 640"/>
                  <a:gd name="T12" fmla="*/ 284 w 738"/>
                  <a:gd name="T13" fmla="*/ 109 h 640"/>
                  <a:gd name="T14" fmla="*/ 264 w 738"/>
                  <a:gd name="T15" fmla="*/ 116 h 640"/>
                  <a:gd name="T16" fmla="*/ 283 w 738"/>
                  <a:gd name="T17" fmla="*/ 126 h 640"/>
                  <a:gd name="T18" fmla="*/ 305 w 738"/>
                  <a:gd name="T19" fmla="*/ 150 h 640"/>
                  <a:gd name="T20" fmla="*/ 308 w 738"/>
                  <a:gd name="T21" fmla="*/ 187 h 640"/>
                  <a:gd name="T22" fmla="*/ 298 w 738"/>
                  <a:gd name="T23" fmla="*/ 214 h 640"/>
                  <a:gd name="T24" fmla="*/ 279 w 738"/>
                  <a:gd name="T25" fmla="*/ 244 h 640"/>
                  <a:gd name="T26" fmla="*/ 251 w 738"/>
                  <a:gd name="T27" fmla="*/ 278 h 640"/>
                  <a:gd name="T28" fmla="*/ 215 w 738"/>
                  <a:gd name="T29" fmla="*/ 313 h 640"/>
                  <a:gd name="T30" fmla="*/ 183 w 738"/>
                  <a:gd name="T31" fmla="*/ 344 h 640"/>
                  <a:gd name="T32" fmla="*/ 160 w 738"/>
                  <a:gd name="T33" fmla="*/ 362 h 640"/>
                  <a:gd name="T34" fmla="*/ 135 w 738"/>
                  <a:gd name="T35" fmla="*/ 382 h 640"/>
                  <a:gd name="T36" fmla="*/ 109 w 738"/>
                  <a:gd name="T37" fmla="*/ 399 h 640"/>
                  <a:gd name="T38" fmla="*/ 86 w 738"/>
                  <a:gd name="T39" fmla="*/ 418 h 640"/>
                  <a:gd name="T40" fmla="*/ 45 w 738"/>
                  <a:gd name="T41" fmla="*/ 447 h 640"/>
                  <a:gd name="T42" fmla="*/ 13 w 738"/>
                  <a:gd name="T43" fmla="*/ 470 h 640"/>
                  <a:gd name="T44" fmla="*/ 0 w 738"/>
                  <a:gd name="T45" fmla="*/ 482 h 640"/>
                  <a:gd name="T46" fmla="*/ 25 w 738"/>
                  <a:gd name="T47" fmla="*/ 482 h 640"/>
                  <a:gd name="T48" fmla="*/ 60 w 738"/>
                  <a:gd name="T49" fmla="*/ 484 h 640"/>
                  <a:gd name="T50" fmla="*/ 91 w 738"/>
                  <a:gd name="T51" fmla="*/ 487 h 640"/>
                  <a:gd name="T52" fmla="*/ 116 w 738"/>
                  <a:gd name="T53" fmla="*/ 490 h 640"/>
                  <a:gd name="T54" fmla="*/ 140 w 738"/>
                  <a:gd name="T55" fmla="*/ 497 h 640"/>
                  <a:gd name="T56" fmla="*/ 163 w 738"/>
                  <a:gd name="T57" fmla="*/ 504 h 640"/>
                  <a:gd name="T58" fmla="*/ 200 w 738"/>
                  <a:gd name="T59" fmla="*/ 522 h 640"/>
                  <a:gd name="T60" fmla="*/ 231 w 738"/>
                  <a:gd name="T61" fmla="*/ 549 h 640"/>
                  <a:gd name="T62" fmla="*/ 249 w 738"/>
                  <a:gd name="T63" fmla="*/ 580 h 640"/>
                  <a:gd name="T64" fmla="*/ 261 w 738"/>
                  <a:gd name="T65" fmla="*/ 607 h 640"/>
                  <a:gd name="T66" fmla="*/ 268 w 738"/>
                  <a:gd name="T67" fmla="*/ 632 h 640"/>
                  <a:gd name="T68" fmla="*/ 460 w 738"/>
                  <a:gd name="T69" fmla="*/ 605 h 640"/>
                  <a:gd name="T70" fmla="*/ 468 w 738"/>
                  <a:gd name="T71" fmla="*/ 573 h 640"/>
                  <a:gd name="T72" fmla="*/ 490 w 738"/>
                  <a:gd name="T73" fmla="*/ 541 h 640"/>
                  <a:gd name="T74" fmla="*/ 527 w 738"/>
                  <a:gd name="T75" fmla="*/ 524 h 640"/>
                  <a:gd name="T76" fmla="*/ 561 w 738"/>
                  <a:gd name="T77" fmla="*/ 522 h 640"/>
                  <a:gd name="T78" fmla="*/ 433 w 738"/>
                  <a:gd name="T79" fmla="*/ 509 h 640"/>
                  <a:gd name="T80" fmla="*/ 426 w 738"/>
                  <a:gd name="T81" fmla="*/ 485 h 640"/>
                  <a:gd name="T82" fmla="*/ 421 w 738"/>
                  <a:gd name="T83" fmla="*/ 455 h 640"/>
                  <a:gd name="T84" fmla="*/ 423 w 738"/>
                  <a:gd name="T85" fmla="*/ 431 h 640"/>
                  <a:gd name="T86" fmla="*/ 444 w 738"/>
                  <a:gd name="T87" fmla="*/ 403 h 640"/>
                  <a:gd name="T88" fmla="*/ 466 w 738"/>
                  <a:gd name="T89" fmla="*/ 394 h 640"/>
                  <a:gd name="T90" fmla="*/ 492 w 738"/>
                  <a:gd name="T91" fmla="*/ 391 h 640"/>
                  <a:gd name="T92" fmla="*/ 520 w 738"/>
                  <a:gd name="T93" fmla="*/ 391 h 640"/>
                  <a:gd name="T94" fmla="*/ 433 w 738"/>
                  <a:gd name="T95" fmla="*/ 355 h 640"/>
                  <a:gd name="T96" fmla="*/ 434 w 738"/>
                  <a:gd name="T97" fmla="*/ 332 h 640"/>
                  <a:gd name="T98" fmla="*/ 441 w 738"/>
                  <a:gd name="T99" fmla="*/ 305 h 640"/>
                  <a:gd name="T100" fmla="*/ 451 w 738"/>
                  <a:gd name="T101" fmla="*/ 273 h 640"/>
                  <a:gd name="T102" fmla="*/ 465 w 738"/>
                  <a:gd name="T103" fmla="*/ 246 h 640"/>
                  <a:gd name="T104" fmla="*/ 503 w 738"/>
                  <a:gd name="T105" fmla="*/ 221 h 640"/>
                  <a:gd name="T106" fmla="*/ 546 w 738"/>
                  <a:gd name="T107" fmla="*/ 224 h 640"/>
                  <a:gd name="T108" fmla="*/ 566 w 738"/>
                  <a:gd name="T109" fmla="*/ 234 h 640"/>
                  <a:gd name="T110" fmla="*/ 583 w 738"/>
                  <a:gd name="T111" fmla="*/ 212 h 640"/>
                  <a:gd name="T112" fmla="*/ 610 w 738"/>
                  <a:gd name="T113" fmla="*/ 182 h 640"/>
                  <a:gd name="T114" fmla="*/ 635 w 738"/>
                  <a:gd name="T115" fmla="*/ 153 h 640"/>
                  <a:gd name="T116" fmla="*/ 660 w 738"/>
                  <a:gd name="T117" fmla="*/ 123 h 640"/>
                  <a:gd name="T118" fmla="*/ 682 w 738"/>
                  <a:gd name="T119" fmla="*/ 93 h 640"/>
                  <a:gd name="T120" fmla="*/ 704 w 738"/>
                  <a:gd name="T121" fmla="*/ 62 h 640"/>
                  <a:gd name="T122" fmla="*/ 719 w 738"/>
                  <a:gd name="T123" fmla="*/ 37 h 640"/>
                  <a:gd name="T124" fmla="*/ 736 w 738"/>
                  <a:gd name="T125" fmla="*/ 1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8" h="640">
                    <a:moveTo>
                      <a:pt x="502" y="0"/>
                    </a:moveTo>
                    <a:lnTo>
                      <a:pt x="500" y="2"/>
                    </a:lnTo>
                    <a:lnTo>
                      <a:pt x="498" y="5"/>
                    </a:lnTo>
                    <a:lnTo>
                      <a:pt x="495" y="7"/>
                    </a:lnTo>
                    <a:lnTo>
                      <a:pt x="493" y="10"/>
                    </a:lnTo>
                    <a:lnTo>
                      <a:pt x="490" y="15"/>
                    </a:lnTo>
                    <a:lnTo>
                      <a:pt x="487" y="18"/>
                    </a:lnTo>
                    <a:lnTo>
                      <a:pt x="482" y="22"/>
                    </a:lnTo>
                    <a:lnTo>
                      <a:pt x="477" y="27"/>
                    </a:lnTo>
                    <a:lnTo>
                      <a:pt x="470" y="32"/>
                    </a:lnTo>
                    <a:lnTo>
                      <a:pt x="463" y="37"/>
                    </a:lnTo>
                    <a:lnTo>
                      <a:pt x="460" y="39"/>
                    </a:lnTo>
                    <a:lnTo>
                      <a:pt x="456" y="42"/>
                    </a:lnTo>
                    <a:lnTo>
                      <a:pt x="451" y="45"/>
                    </a:lnTo>
                    <a:lnTo>
                      <a:pt x="448" y="47"/>
                    </a:lnTo>
                    <a:lnTo>
                      <a:pt x="443" y="49"/>
                    </a:lnTo>
                    <a:lnTo>
                      <a:pt x="438" y="52"/>
                    </a:lnTo>
                    <a:lnTo>
                      <a:pt x="433" y="55"/>
                    </a:lnTo>
                    <a:lnTo>
                      <a:pt x="428" y="59"/>
                    </a:lnTo>
                    <a:lnTo>
                      <a:pt x="423" y="61"/>
                    </a:lnTo>
                    <a:lnTo>
                      <a:pt x="416" y="64"/>
                    </a:lnTo>
                    <a:lnTo>
                      <a:pt x="409" y="67"/>
                    </a:lnTo>
                    <a:lnTo>
                      <a:pt x="402" y="69"/>
                    </a:lnTo>
                    <a:lnTo>
                      <a:pt x="396" y="71"/>
                    </a:lnTo>
                    <a:lnTo>
                      <a:pt x="389" y="74"/>
                    </a:lnTo>
                    <a:lnTo>
                      <a:pt x="382" y="77"/>
                    </a:lnTo>
                    <a:lnTo>
                      <a:pt x="375" y="79"/>
                    </a:lnTo>
                    <a:lnTo>
                      <a:pt x="369" y="82"/>
                    </a:lnTo>
                    <a:lnTo>
                      <a:pt x="362" y="84"/>
                    </a:lnTo>
                    <a:lnTo>
                      <a:pt x="355" y="87"/>
                    </a:lnTo>
                    <a:lnTo>
                      <a:pt x="348" y="89"/>
                    </a:lnTo>
                    <a:lnTo>
                      <a:pt x="342" y="93"/>
                    </a:lnTo>
                    <a:lnTo>
                      <a:pt x="335" y="94"/>
                    </a:lnTo>
                    <a:lnTo>
                      <a:pt x="330" y="96"/>
                    </a:lnTo>
                    <a:lnTo>
                      <a:pt x="323" y="99"/>
                    </a:lnTo>
                    <a:lnTo>
                      <a:pt x="316" y="101"/>
                    </a:lnTo>
                    <a:lnTo>
                      <a:pt x="310" y="103"/>
                    </a:lnTo>
                    <a:lnTo>
                      <a:pt x="305" y="104"/>
                    </a:lnTo>
                    <a:lnTo>
                      <a:pt x="300" y="106"/>
                    </a:lnTo>
                    <a:lnTo>
                      <a:pt x="293" y="108"/>
                    </a:lnTo>
                    <a:lnTo>
                      <a:pt x="288" y="109"/>
                    </a:lnTo>
                    <a:lnTo>
                      <a:pt x="284" y="109"/>
                    </a:lnTo>
                    <a:lnTo>
                      <a:pt x="281" y="111"/>
                    </a:lnTo>
                    <a:lnTo>
                      <a:pt x="276" y="113"/>
                    </a:lnTo>
                    <a:lnTo>
                      <a:pt x="273" y="113"/>
                    </a:lnTo>
                    <a:lnTo>
                      <a:pt x="269" y="114"/>
                    </a:lnTo>
                    <a:lnTo>
                      <a:pt x="268" y="114"/>
                    </a:lnTo>
                    <a:lnTo>
                      <a:pt x="264" y="116"/>
                    </a:lnTo>
                    <a:lnTo>
                      <a:pt x="264" y="118"/>
                    </a:lnTo>
                    <a:lnTo>
                      <a:pt x="266" y="118"/>
                    </a:lnTo>
                    <a:lnTo>
                      <a:pt x="271" y="120"/>
                    </a:lnTo>
                    <a:lnTo>
                      <a:pt x="274" y="121"/>
                    </a:lnTo>
                    <a:lnTo>
                      <a:pt x="278" y="123"/>
                    </a:lnTo>
                    <a:lnTo>
                      <a:pt x="283" y="126"/>
                    </a:lnTo>
                    <a:lnTo>
                      <a:pt x="286" y="130"/>
                    </a:lnTo>
                    <a:lnTo>
                      <a:pt x="291" y="131"/>
                    </a:lnTo>
                    <a:lnTo>
                      <a:pt x="295" y="135"/>
                    </a:lnTo>
                    <a:lnTo>
                      <a:pt x="298" y="140"/>
                    </a:lnTo>
                    <a:lnTo>
                      <a:pt x="303" y="145"/>
                    </a:lnTo>
                    <a:lnTo>
                      <a:pt x="305" y="150"/>
                    </a:lnTo>
                    <a:lnTo>
                      <a:pt x="308" y="157"/>
                    </a:lnTo>
                    <a:lnTo>
                      <a:pt x="310" y="162"/>
                    </a:lnTo>
                    <a:lnTo>
                      <a:pt x="311" y="168"/>
                    </a:lnTo>
                    <a:lnTo>
                      <a:pt x="311" y="175"/>
                    </a:lnTo>
                    <a:lnTo>
                      <a:pt x="310" y="184"/>
                    </a:lnTo>
                    <a:lnTo>
                      <a:pt x="308" y="187"/>
                    </a:lnTo>
                    <a:lnTo>
                      <a:pt x="308" y="192"/>
                    </a:lnTo>
                    <a:lnTo>
                      <a:pt x="306" y="195"/>
                    </a:lnTo>
                    <a:lnTo>
                      <a:pt x="305" y="200"/>
                    </a:lnTo>
                    <a:lnTo>
                      <a:pt x="303" y="204"/>
                    </a:lnTo>
                    <a:lnTo>
                      <a:pt x="300" y="209"/>
                    </a:lnTo>
                    <a:lnTo>
                      <a:pt x="298" y="214"/>
                    </a:lnTo>
                    <a:lnTo>
                      <a:pt x="296" y="219"/>
                    </a:lnTo>
                    <a:lnTo>
                      <a:pt x="293" y="224"/>
                    </a:lnTo>
                    <a:lnTo>
                      <a:pt x="290" y="229"/>
                    </a:lnTo>
                    <a:lnTo>
                      <a:pt x="286" y="234"/>
                    </a:lnTo>
                    <a:lnTo>
                      <a:pt x="283" y="239"/>
                    </a:lnTo>
                    <a:lnTo>
                      <a:pt x="279" y="244"/>
                    </a:lnTo>
                    <a:lnTo>
                      <a:pt x="274" y="249"/>
                    </a:lnTo>
                    <a:lnTo>
                      <a:pt x="271" y="254"/>
                    </a:lnTo>
                    <a:lnTo>
                      <a:pt x="266" y="261"/>
                    </a:lnTo>
                    <a:lnTo>
                      <a:pt x="261" y="266"/>
                    </a:lnTo>
                    <a:lnTo>
                      <a:pt x="256" y="271"/>
                    </a:lnTo>
                    <a:lnTo>
                      <a:pt x="251" y="278"/>
                    </a:lnTo>
                    <a:lnTo>
                      <a:pt x="246" y="285"/>
                    </a:lnTo>
                    <a:lnTo>
                      <a:pt x="241" y="290"/>
                    </a:lnTo>
                    <a:lnTo>
                      <a:pt x="234" y="295"/>
                    </a:lnTo>
                    <a:lnTo>
                      <a:pt x="227" y="302"/>
                    </a:lnTo>
                    <a:lnTo>
                      <a:pt x="222" y="308"/>
                    </a:lnTo>
                    <a:lnTo>
                      <a:pt x="215" y="313"/>
                    </a:lnTo>
                    <a:lnTo>
                      <a:pt x="209" y="320"/>
                    </a:lnTo>
                    <a:lnTo>
                      <a:pt x="202" y="327"/>
                    </a:lnTo>
                    <a:lnTo>
                      <a:pt x="195" y="334"/>
                    </a:lnTo>
                    <a:lnTo>
                      <a:pt x="190" y="337"/>
                    </a:lnTo>
                    <a:lnTo>
                      <a:pt x="187" y="340"/>
                    </a:lnTo>
                    <a:lnTo>
                      <a:pt x="183" y="344"/>
                    </a:lnTo>
                    <a:lnTo>
                      <a:pt x="180" y="347"/>
                    </a:lnTo>
                    <a:lnTo>
                      <a:pt x="175" y="349"/>
                    </a:lnTo>
                    <a:lnTo>
                      <a:pt x="172" y="352"/>
                    </a:lnTo>
                    <a:lnTo>
                      <a:pt x="167" y="355"/>
                    </a:lnTo>
                    <a:lnTo>
                      <a:pt x="163" y="359"/>
                    </a:lnTo>
                    <a:lnTo>
                      <a:pt x="160" y="362"/>
                    </a:lnTo>
                    <a:lnTo>
                      <a:pt x="155" y="366"/>
                    </a:lnTo>
                    <a:lnTo>
                      <a:pt x="151" y="369"/>
                    </a:lnTo>
                    <a:lnTo>
                      <a:pt x="148" y="372"/>
                    </a:lnTo>
                    <a:lnTo>
                      <a:pt x="143" y="374"/>
                    </a:lnTo>
                    <a:lnTo>
                      <a:pt x="140" y="379"/>
                    </a:lnTo>
                    <a:lnTo>
                      <a:pt x="135" y="382"/>
                    </a:lnTo>
                    <a:lnTo>
                      <a:pt x="131" y="386"/>
                    </a:lnTo>
                    <a:lnTo>
                      <a:pt x="126" y="388"/>
                    </a:lnTo>
                    <a:lnTo>
                      <a:pt x="123" y="391"/>
                    </a:lnTo>
                    <a:lnTo>
                      <a:pt x="118" y="394"/>
                    </a:lnTo>
                    <a:lnTo>
                      <a:pt x="114" y="398"/>
                    </a:lnTo>
                    <a:lnTo>
                      <a:pt x="109" y="399"/>
                    </a:lnTo>
                    <a:lnTo>
                      <a:pt x="106" y="404"/>
                    </a:lnTo>
                    <a:lnTo>
                      <a:pt x="101" y="406"/>
                    </a:lnTo>
                    <a:lnTo>
                      <a:pt x="97" y="409"/>
                    </a:lnTo>
                    <a:lnTo>
                      <a:pt x="94" y="413"/>
                    </a:lnTo>
                    <a:lnTo>
                      <a:pt x="89" y="416"/>
                    </a:lnTo>
                    <a:lnTo>
                      <a:pt x="86" y="418"/>
                    </a:lnTo>
                    <a:lnTo>
                      <a:pt x="82" y="421"/>
                    </a:lnTo>
                    <a:lnTo>
                      <a:pt x="74" y="428"/>
                    </a:lnTo>
                    <a:lnTo>
                      <a:pt x="67" y="433"/>
                    </a:lnTo>
                    <a:lnTo>
                      <a:pt x="60" y="438"/>
                    </a:lnTo>
                    <a:lnTo>
                      <a:pt x="54" y="443"/>
                    </a:lnTo>
                    <a:lnTo>
                      <a:pt x="45" y="447"/>
                    </a:lnTo>
                    <a:lnTo>
                      <a:pt x="40" y="452"/>
                    </a:lnTo>
                    <a:lnTo>
                      <a:pt x="33" y="455"/>
                    </a:lnTo>
                    <a:lnTo>
                      <a:pt x="28" y="460"/>
                    </a:lnTo>
                    <a:lnTo>
                      <a:pt x="23" y="463"/>
                    </a:lnTo>
                    <a:lnTo>
                      <a:pt x="18" y="468"/>
                    </a:lnTo>
                    <a:lnTo>
                      <a:pt x="13" y="470"/>
                    </a:lnTo>
                    <a:lnTo>
                      <a:pt x="10" y="473"/>
                    </a:lnTo>
                    <a:lnTo>
                      <a:pt x="7" y="475"/>
                    </a:lnTo>
                    <a:lnTo>
                      <a:pt x="5" y="477"/>
                    </a:lnTo>
                    <a:lnTo>
                      <a:pt x="0" y="480"/>
                    </a:lnTo>
                    <a:lnTo>
                      <a:pt x="0" y="482"/>
                    </a:lnTo>
                    <a:lnTo>
                      <a:pt x="0" y="482"/>
                    </a:lnTo>
                    <a:lnTo>
                      <a:pt x="5" y="482"/>
                    </a:lnTo>
                    <a:lnTo>
                      <a:pt x="8" y="482"/>
                    </a:lnTo>
                    <a:lnTo>
                      <a:pt x="12" y="482"/>
                    </a:lnTo>
                    <a:lnTo>
                      <a:pt x="15" y="482"/>
                    </a:lnTo>
                    <a:lnTo>
                      <a:pt x="20" y="482"/>
                    </a:lnTo>
                    <a:lnTo>
                      <a:pt x="25" y="482"/>
                    </a:lnTo>
                    <a:lnTo>
                      <a:pt x="30" y="482"/>
                    </a:lnTo>
                    <a:lnTo>
                      <a:pt x="37" y="482"/>
                    </a:lnTo>
                    <a:lnTo>
                      <a:pt x="44" y="482"/>
                    </a:lnTo>
                    <a:lnTo>
                      <a:pt x="50" y="482"/>
                    </a:lnTo>
                    <a:lnTo>
                      <a:pt x="57" y="484"/>
                    </a:lnTo>
                    <a:lnTo>
                      <a:pt x="60" y="484"/>
                    </a:lnTo>
                    <a:lnTo>
                      <a:pt x="64" y="484"/>
                    </a:lnTo>
                    <a:lnTo>
                      <a:pt x="67" y="485"/>
                    </a:lnTo>
                    <a:lnTo>
                      <a:pt x="72" y="485"/>
                    </a:lnTo>
                    <a:lnTo>
                      <a:pt x="79" y="485"/>
                    </a:lnTo>
                    <a:lnTo>
                      <a:pt x="87" y="487"/>
                    </a:lnTo>
                    <a:lnTo>
                      <a:pt x="91" y="487"/>
                    </a:lnTo>
                    <a:lnTo>
                      <a:pt x="96" y="487"/>
                    </a:lnTo>
                    <a:lnTo>
                      <a:pt x="99" y="489"/>
                    </a:lnTo>
                    <a:lnTo>
                      <a:pt x="104" y="490"/>
                    </a:lnTo>
                    <a:lnTo>
                      <a:pt x="108" y="490"/>
                    </a:lnTo>
                    <a:lnTo>
                      <a:pt x="111" y="490"/>
                    </a:lnTo>
                    <a:lnTo>
                      <a:pt x="116" y="490"/>
                    </a:lnTo>
                    <a:lnTo>
                      <a:pt x="119" y="492"/>
                    </a:lnTo>
                    <a:lnTo>
                      <a:pt x="123" y="492"/>
                    </a:lnTo>
                    <a:lnTo>
                      <a:pt x="128" y="494"/>
                    </a:lnTo>
                    <a:lnTo>
                      <a:pt x="131" y="494"/>
                    </a:lnTo>
                    <a:lnTo>
                      <a:pt x="136" y="495"/>
                    </a:lnTo>
                    <a:lnTo>
                      <a:pt x="140" y="497"/>
                    </a:lnTo>
                    <a:lnTo>
                      <a:pt x="143" y="499"/>
                    </a:lnTo>
                    <a:lnTo>
                      <a:pt x="148" y="499"/>
                    </a:lnTo>
                    <a:lnTo>
                      <a:pt x="151" y="500"/>
                    </a:lnTo>
                    <a:lnTo>
                      <a:pt x="155" y="500"/>
                    </a:lnTo>
                    <a:lnTo>
                      <a:pt x="160" y="502"/>
                    </a:lnTo>
                    <a:lnTo>
                      <a:pt x="163" y="504"/>
                    </a:lnTo>
                    <a:lnTo>
                      <a:pt x="167" y="505"/>
                    </a:lnTo>
                    <a:lnTo>
                      <a:pt x="173" y="507"/>
                    </a:lnTo>
                    <a:lnTo>
                      <a:pt x="182" y="511"/>
                    </a:lnTo>
                    <a:lnTo>
                      <a:pt x="188" y="516"/>
                    </a:lnTo>
                    <a:lnTo>
                      <a:pt x="195" y="519"/>
                    </a:lnTo>
                    <a:lnTo>
                      <a:pt x="200" y="522"/>
                    </a:lnTo>
                    <a:lnTo>
                      <a:pt x="207" y="526"/>
                    </a:lnTo>
                    <a:lnTo>
                      <a:pt x="210" y="531"/>
                    </a:lnTo>
                    <a:lnTo>
                      <a:pt x="217" y="536"/>
                    </a:lnTo>
                    <a:lnTo>
                      <a:pt x="220" y="539"/>
                    </a:lnTo>
                    <a:lnTo>
                      <a:pt x="226" y="544"/>
                    </a:lnTo>
                    <a:lnTo>
                      <a:pt x="231" y="549"/>
                    </a:lnTo>
                    <a:lnTo>
                      <a:pt x="234" y="554"/>
                    </a:lnTo>
                    <a:lnTo>
                      <a:pt x="237" y="558"/>
                    </a:lnTo>
                    <a:lnTo>
                      <a:pt x="241" y="564"/>
                    </a:lnTo>
                    <a:lnTo>
                      <a:pt x="244" y="568"/>
                    </a:lnTo>
                    <a:lnTo>
                      <a:pt x="247" y="575"/>
                    </a:lnTo>
                    <a:lnTo>
                      <a:pt x="249" y="580"/>
                    </a:lnTo>
                    <a:lnTo>
                      <a:pt x="252" y="583"/>
                    </a:lnTo>
                    <a:lnTo>
                      <a:pt x="254" y="588"/>
                    </a:lnTo>
                    <a:lnTo>
                      <a:pt x="258" y="595"/>
                    </a:lnTo>
                    <a:lnTo>
                      <a:pt x="259" y="598"/>
                    </a:lnTo>
                    <a:lnTo>
                      <a:pt x="261" y="603"/>
                    </a:lnTo>
                    <a:lnTo>
                      <a:pt x="261" y="607"/>
                    </a:lnTo>
                    <a:lnTo>
                      <a:pt x="263" y="612"/>
                    </a:lnTo>
                    <a:lnTo>
                      <a:pt x="264" y="615"/>
                    </a:lnTo>
                    <a:lnTo>
                      <a:pt x="266" y="620"/>
                    </a:lnTo>
                    <a:lnTo>
                      <a:pt x="266" y="623"/>
                    </a:lnTo>
                    <a:lnTo>
                      <a:pt x="268" y="627"/>
                    </a:lnTo>
                    <a:lnTo>
                      <a:pt x="268" y="632"/>
                    </a:lnTo>
                    <a:lnTo>
                      <a:pt x="269" y="635"/>
                    </a:lnTo>
                    <a:lnTo>
                      <a:pt x="269" y="639"/>
                    </a:lnTo>
                    <a:lnTo>
                      <a:pt x="269" y="640"/>
                    </a:lnTo>
                    <a:lnTo>
                      <a:pt x="460" y="613"/>
                    </a:lnTo>
                    <a:lnTo>
                      <a:pt x="460" y="610"/>
                    </a:lnTo>
                    <a:lnTo>
                      <a:pt x="460" y="605"/>
                    </a:lnTo>
                    <a:lnTo>
                      <a:pt x="460" y="600"/>
                    </a:lnTo>
                    <a:lnTo>
                      <a:pt x="461" y="597"/>
                    </a:lnTo>
                    <a:lnTo>
                      <a:pt x="461" y="590"/>
                    </a:lnTo>
                    <a:lnTo>
                      <a:pt x="465" y="585"/>
                    </a:lnTo>
                    <a:lnTo>
                      <a:pt x="465" y="580"/>
                    </a:lnTo>
                    <a:lnTo>
                      <a:pt x="468" y="573"/>
                    </a:lnTo>
                    <a:lnTo>
                      <a:pt x="470" y="566"/>
                    </a:lnTo>
                    <a:lnTo>
                      <a:pt x="473" y="561"/>
                    </a:lnTo>
                    <a:lnTo>
                      <a:pt x="477" y="554"/>
                    </a:lnTo>
                    <a:lnTo>
                      <a:pt x="482" y="549"/>
                    </a:lnTo>
                    <a:lnTo>
                      <a:pt x="485" y="544"/>
                    </a:lnTo>
                    <a:lnTo>
                      <a:pt x="490" y="541"/>
                    </a:lnTo>
                    <a:lnTo>
                      <a:pt x="495" y="536"/>
                    </a:lnTo>
                    <a:lnTo>
                      <a:pt x="502" y="532"/>
                    </a:lnTo>
                    <a:lnTo>
                      <a:pt x="507" y="529"/>
                    </a:lnTo>
                    <a:lnTo>
                      <a:pt x="514" y="527"/>
                    </a:lnTo>
                    <a:lnTo>
                      <a:pt x="520" y="524"/>
                    </a:lnTo>
                    <a:lnTo>
                      <a:pt x="527" y="524"/>
                    </a:lnTo>
                    <a:lnTo>
                      <a:pt x="534" y="522"/>
                    </a:lnTo>
                    <a:lnTo>
                      <a:pt x="541" y="522"/>
                    </a:lnTo>
                    <a:lnTo>
                      <a:pt x="546" y="522"/>
                    </a:lnTo>
                    <a:lnTo>
                      <a:pt x="551" y="522"/>
                    </a:lnTo>
                    <a:lnTo>
                      <a:pt x="556" y="522"/>
                    </a:lnTo>
                    <a:lnTo>
                      <a:pt x="561" y="522"/>
                    </a:lnTo>
                    <a:lnTo>
                      <a:pt x="564" y="522"/>
                    </a:lnTo>
                    <a:lnTo>
                      <a:pt x="567" y="522"/>
                    </a:lnTo>
                    <a:lnTo>
                      <a:pt x="567" y="522"/>
                    </a:lnTo>
                    <a:lnTo>
                      <a:pt x="569" y="524"/>
                    </a:lnTo>
                    <a:lnTo>
                      <a:pt x="618" y="435"/>
                    </a:lnTo>
                    <a:lnTo>
                      <a:pt x="433" y="509"/>
                    </a:lnTo>
                    <a:lnTo>
                      <a:pt x="431" y="507"/>
                    </a:lnTo>
                    <a:lnTo>
                      <a:pt x="431" y="505"/>
                    </a:lnTo>
                    <a:lnTo>
                      <a:pt x="429" y="502"/>
                    </a:lnTo>
                    <a:lnTo>
                      <a:pt x="428" y="499"/>
                    </a:lnTo>
                    <a:lnTo>
                      <a:pt x="426" y="492"/>
                    </a:lnTo>
                    <a:lnTo>
                      <a:pt x="426" y="485"/>
                    </a:lnTo>
                    <a:lnTo>
                      <a:pt x="423" y="479"/>
                    </a:lnTo>
                    <a:lnTo>
                      <a:pt x="423" y="472"/>
                    </a:lnTo>
                    <a:lnTo>
                      <a:pt x="423" y="468"/>
                    </a:lnTo>
                    <a:lnTo>
                      <a:pt x="421" y="463"/>
                    </a:lnTo>
                    <a:lnTo>
                      <a:pt x="421" y="460"/>
                    </a:lnTo>
                    <a:lnTo>
                      <a:pt x="421" y="455"/>
                    </a:lnTo>
                    <a:lnTo>
                      <a:pt x="421" y="452"/>
                    </a:lnTo>
                    <a:lnTo>
                      <a:pt x="421" y="447"/>
                    </a:lnTo>
                    <a:lnTo>
                      <a:pt x="421" y="443"/>
                    </a:lnTo>
                    <a:lnTo>
                      <a:pt x="421" y="440"/>
                    </a:lnTo>
                    <a:lnTo>
                      <a:pt x="421" y="436"/>
                    </a:lnTo>
                    <a:lnTo>
                      <a:pt x="423" y="431"/>
                    </a:lnTo>
                    <a:lnTo>
                      <a:pt x="423" y="428"/>
                    </a:lnTo>
                    <a:lnTo>
                      <a:pt x="424" y="425"/>
                    </a:lnTo>
                    <a:lnTo>
                      <a:pt x="428" y="418"/>
                    </a:lnTo>
                    <a:lnTo>
                      <a:pt x="433" y="413"/>
                    </a:lnTo>
                    <a:lnTo>
                      <a:pt x="438" y="408"/>
                    </a:lnTo>
                    <a:lnTo>
                      <a:pt x="444" y="403"/>
                    </a:lnTo>
                    <a:lnTo>
                      <a:pt x="446" y="401"/>
                    </a:lnTo>
                    <a:lnTo>
                      <a:pt x="450" y="399"/>
                    </a:lnTo>
                    <a:lnTo>
                      <a:pt x="455" y="398"/>
                    </a:lnTo>
                    <a:lnTo>
                      <a:pt x="458" y="396"/>
                    </a:lnTo>
                    <a:lnTo>
                      <a:pt x="461" y="396"/>
                    </a:lnTo>
                    <a:lnTo>
                      <a:pt x="466" y="394"/>
                    </a:lnTo>
                    <a:lnTo>
                      <a:pt x="470" y="393"/>
                    </a:lnTo>
                    <a:lnTo>
                      <a:pt x="475" y="393"/>
                    </a:lnTo>
                    <a:lnTo>
                      <a:pt x="478" y="393"/>
                    </a:lnTo>
                    <a:lnTo>
                      <a:pt x="483" y="391"/>
                    </a:lnTo>
                    <a:lnTo>
                      <a:pt x="487" y="391"/>
                    </a:lnTo>
                    <a:lnTo>
                      <a:pt x="492" y="391"/>
                    </a:lnTo>
                    <a:lnTo>
                      <a:pt x="495" y="391"/>
                    </a:lnTo>
                    <a:lnTo>
                      <a:pt x="498" y="391"/>
                    </a:lnTo>
                    <a:lnTo>
                      <a:pt x="502" y="391"/>
                    </a:lnTo>
                    <a:lnTo>
                      <a:pt x="507" y="391"/>
                    </a:lnTo>
                    <a:lnTo>
                      <a:pt x="514" y="391"/>
                    </a:lnTo>
                    <a:lnTo>
                      <a:pt x="520" y="391"/>
                    </a:lnTo>
                    <a:lnTo>
                      <a:pt x="525" y="391"/>
                    </a:lnTo>
                    <a:lnTo>
                      <a:pt x="529" y="391"/>
                    </a:lnTo>
                    <a:lnTo>
                      <a:pt x="530" y="391"/>
                    </a:lnTo>
                    <a:lnTo>
                      <a:pt x="532" y="393"/>
                    </a:lnTo>
                    <a:lnTo>
                      <a:pt x="628" y="286"/>
                    </a:lnTo>
                    <a:lnTo>
                      <a:pt x="433" y="355"/>
                    </a:lnTo>
                    <a:lnTo>
                      <a:pt x="433" y="354"/>
                    </a:lnTo>
                    <a:lnTo>
                      <a:pt x="433" y="350"/>
                    </a:lnTo>
                    <a:lnTo>
                      <a:pt x="433" y="345"/>
                    </a:lnTo>
                    <a:lnTo>
                      <a:pt x="434" y="340"/>
                    </a:lnTo>
                    <a:lnTo>
                      <a:pt x="434" y="335"/>
                    </a:lnTo>
                    <a:lnTo>
                      <a:pt x="434" y="332"/>
                    </a:lnTo>
                    <a:lnTo>
                      <a:pt x="436" y="327"/>
                    </a:lnTo>
                    <a:lnTo>
                      <a:pt x="436" y="323"/>
                    </a:lnTo>
                    <a:lnTo>
                      <a:pt x="438" y="318"/>
                    </a:lnTo>
                    <a:lnTo>
                      <a:pt x="439" y="313"/>
                    </a:lnTo>
                    <a:lnTo>
                      <a:pt x="439" y="310"/>
                    </a:lnTo>
                    <a:lnTo>
                      <a:pt x="441" y="305"/>
                    </a:lnTo>
                    <a:lnTo>
                      <a:pt x="443" y="300"/>
                    </a:lnTo>
                    <a:lnTo>
                      <a:pt x="444" y="295"/>
                    </a:lnTo>
                    <a:lnTo>
                      <a:pt x="444" y="288"/>
                    </a:lnTo>
                    <a:lnTo>
                      <a:pt x="448" y="285"/>
                    </a:lnTo>
                    <a:lnTo>
                      <a:pt x="448" y="278"/>
                    </a:lnTo>
                    <a:lnTo>
                      <a:pt x="451" y="273"/>
                    </a:lnTo>
                    <a:lnTo>
                      <a:pt x="453" y="268"/>
                    </a:lnTo>
                    <a:lnTo>
                      <a:pt x="455" y="264"/>
                    </a:lnTo>
                    <a:lnTo>
                      <a:pt x="456" y="259"/>
                    </a:lnTo>
                    <a:lnTo>
                      <a:pt x="460" y="254"/>
                    </a:lnTo>
                    <a:lnTo>
                      <a:pt x="461" y="249"/>
                    </a:lnTo>
                    <a:lnTo>
                      <a:pt x="465" y="246"/>
                    </a:lnTo>
                    <a:lnTo>
                      <a:pt x="470" y="239"/>
                    </a:lnTo>
                    <a:lnTo>
                      <a:pt x="477" y="234"/>
                    </a:lnTo>
                    <a:lnTo>
                      <a:pt x="482" y="227"/>
                    </a:lnTo>
                    <a:lnTo>
                      <a:pt x="488" y="224"/>
                    </a:lnTo>
                    <a:lnTo>
                      <a:pt x="495" y="221"/>
                    </a:lnTo>
                    <a:lnTo>
                      <a:pt x="503" y="221"/>
                    </a:lnTo>
                    <a:lnTo>
                      <a:pt x="510" y="219"/>
                    </a:lnTo>
                    <a:lnTo>
                      <a:pt x="517" y="219"/>
                    </a:lnTo>
                    <a:lnTo>
                      <a:pt x="525" y="221"/>
                    </a:lnTo>
                    <a:lnTo>
                      <a:pt x="532" y="222"/>
                    </a:lnTo>
                    <a:lnTo>
                      <a:pt x="539" y="222"/>
                    </a:lnTo>
                    <a:lnTo>
                      <a:pt x="546" y="224"/>
                    </a:lnTo>
                    <a:lnTo>
                      <a:pt x="551" y="227"/>
                    </a:lnTo>
                    <a:lnTo>
                      <a:pt x="556" y="229"/>
                    </a:lnTo>
                    <a:lnTo>
                      <a:pt x="559" y="231"/>
                    </a:lnTo>
                    <a:lnTo>
                      <a:pt x="562" y="232"/>
                    </a:lnTo>
                    <a:lnTo>
                      <a:pt x="564" y="232"/>
                    </a:lnTo>
                    <a:lnTo>
                      <a:pt x="566" y="234"/>
                    </a:lnTo>
                    <a:lnTo>
                      <a:pt x="566" y="232"/>
                    </a:lnTo>
                    <a:lnTo>
                      <a:pt x="567" y="231"/>
                    </a:lnTo>
                    <a:lnTo>
                      <a:pt x="569" y="227"/>
                    </a:lnTo>
                    <a:lnTo>
                      <a:pt x="574" y="224"/>
                    </a:lnTo>
                    <a:lnTo>
                      <a:pt x="578" y="219"/>
                    </a:lnTo>
                    <a:lnTo>
                      <a:pt x="583" y="212"/>
                    </a:lnTo>
                    <a:lnTo>
                      <a:pt x="588" y="205"/>
                    </a:lnTo>
                    <a:lnTo>
                      <a:pt x="596" y="199"/>
                    </a:lnTo>
                    <a:lnTo>
                      <a:pt x="598" y="194"/>
                    </a:lnTo>
                    <a:lnTo>
                      <a:pt x="601" y="190"/>
                    </a:lnTo>
                    <a:lnTo>
                      <a:pt x="605" y="185"/>
                    </a:lnTo>
                    <a:lnTo>
                      <a:pt x="610" y="182"/>
                    </a:lnTo>
                    <a:lnTo>
                      <a:pt x="613" y="177"/>
                    </a:lnTo>
                    <a:lnTo>
                      <a:pt x="618" y="172"/>
                    </a:lnTo>
                    <a:lnTo>
                      <a:pt x="621" y="167"/>
                    </a:lnTo>
                    <a:lnTo>
                      <a:pt x="626" y="163"/>
                    </a:lnTo>
                    <a:lnTo>
                      <a:pt x="630" y="157"/>
                    </a:lnTo>
                    <a:lnTo>
                      <a:pt x="635" y="153"/>
                    </a:lnTo>
                    <a:lnTo>
                      <a:pt x="638" y="148"/>
                    </a:lnTo>
                    <a:lnTo>
                      <a:pt x="643" y="143"/>
                    </a:lnTo>
                    <a:lnTo>
                      <a:pt x="647" y="138"/>
                    </a:lnTo>
                    <a:lnTo>
                      <a:pt x="652" y="133"/>
                    </a:lnTo>
                    <a:lnTo>
                      <a:pt x="655" y="128"/>
                    </a:lnTo>
                    <a:lnTo>
                      <a:pt x="660" y="123"/>
                    </a:lnTo>
                    <a:lnTo>
                      <a:pt x="663" y="118"/>
                    </a:lnTo>
                    <a:lnTo>
                      <a:pt x="667" y="113"/>
                    </a:lnTo>
                    <a:lnTo>
                      <a:pt x="670" y="108"/>
                    </a:lnTo>
                    <a:lnTo>
                      <a:pt x="675" y="103"/>
                    </a:lnTo>
                    <a:lnTo>
                      <a:pt x="679" y="96"/>
                    </a:lnTo>
                    <a:lnTo>
                      <a:pt x="682" y="93"/>
                    </a:lnTo>
                    <a:lnTo>
                      <a:pt x="685" y="86"/>
                    </a:lnTo>
                    <a:lnTo>
                      <a:pt x="690" y="82"/>
                    </a:lnTo>
                    <a:lnTo>
                      <a:pt x="692" y="76"/>
                    </a:lnTo>
                    <a:lnTo>
                      <a:pt x="695" y="71"/>
                    </a:lnTo>
                    <a:lnTo>
                      <a:pt x="699" y="67"/>
                    </a:lnTo>
                    <a:lnTo>
                      <a:pt x="704" y="62"/>
                    </a:lnTo>
                    <a:lnTo>
                      <a:pt x="706" y="57"/>
                    </a:lnTo>
                    <a:lnTo>
                      <a:pt x="709" y="54"/>
                    </a:lnTo>
                    <a:lnTo>
                      <a:pt x="712" y="49"/>
                    </a:lnTo>
                    <a:lnTo>
                      <a:pt x="716" y="45"/>
                    </a:lnTo>
                    <a:lnTo>
                      <a:pt x="717" y="42"/>
                    </a:lnTo>
                    <a:lnTo>
                      <a:pt x="719" y="37"/>
                    </a:lnTo>
                    <a:lnTo>
                      <a:pt x="721" y="34"/>
                    </a:lnTo>
                    <a:lnTo>
                      <a:pt x="724" y="32"/>
                    </a:lnTo>
                    <a:lnTo>
                      <a:pt x="727" y="25"/>
                    </a:lnTo>
                    <a:lnTo>
                      <a:pt x="733" y="20"/>
                    </a:lnTo>
                    <a:lnTo>
                      <a:pt x="734" y="15"/>
                    </a:lnTo>
                    <a:lnTo>
                      <a:pt x="736" y="13"/>
                    </a:lnTo>
                    <a:lnTo>
                      <a:pt x="738" y="10"/>
                    </a:lnTo>
                    <a:lnTo>
                      <a:pt x="738" y="10"/>
                    </a:lnTo>
                    <a:lnTo>
                      <a:pt x="502" y="0"/>
                    </a:lnTo>
                    <a:lnTo>
                      <a:pt x="50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0" name="Freeform 32"/>
              <p:cNvSpPr>
                <a:spLocks/>
              </p:cNvSpPr>
              <p:nvPr/>
            </p:nvSpPr>
            <p:spPr bwMode="auto">
              <a:xfrm>
                <a:off x="4360" y="1041"/>
                <a:ext cx="779" cy="440"/>
              </a:xfrm>
              <a:custGeom>
                <a:avLst/>
                <a:gdLst>
                  <a:gd name="T0" fmla="*/ 15 w 1558"/>
                  <a:gd name="T1" fmla="*/ 854 h 880"/>
                  <a:gd name="T2" fmla="*/ 41 w 1558"/>
                  <a:gd name="T3" fmla="*/ 817 h 880"/>
                  <a:gd name="T4" fmla="*/ 73 w 1558"/>
                  <a:gd name="T5" fmla="*/ 773 h 880"/>
                  <a:gd name="T6" fmla="*/ 111 w 1558"/>
                  <a:gd name="T7" fmla="*/ 723 h 880"/>
                  <a:gd name="T8" fmla="*/ 159 w 1558"/>
                  <a:gd name="T9" fmla="*/ 669 h 880"/>
                  <a:gd name="T10" fmla="*/ 211 w 1558"/>
                  <a:gd name="T11" fmla="*/ 615 h 880"/>
                  <a:gd name="T12" fmla="*/ 268 w 1558"/>
                  <a:gd name="T13" fmla="*/ 563 h 880"/>
                  <a:gd name="T14" fmla="*/ 332 w 1558"/>
                  <a:gd name="T15" fmla="*/ 514 h 880"/>
                  <a:gd name="T16" fmla="*/ 396 w 1558"/>
                  <a:gd name="T17" fmla="*/ 473 h 880"/>
                  <a:gd name="T18" fmla="*/ 458 w 1558"/>
                  <a:gd name="T19" fmla="*/ 438 h 880"/>
                  <a:gd name="T20" fmla="*/ 517 w 1558"/>
                  <a:gd name="T21" fmla="*/ 408 h 880"/>
                  <a:gd name="T22" fmla="*/ 570 w 1558"/>
                  <a:gd name="T23" fmla="*/ 384 h 880"/>
                  <a:gd name="T24" fmla="*/ 612 w 1558"/>
                  <a:gd name="T25" fmla="*/ 367 h 880"/>
                  <a:gd name="T26" fmla="*/ 645 w 1558"/>
                  <a:gd name="T27" fmla="*/ 354 h 880"/>
                  <a:gd name="T28" fmla="*/ 666 w 1558"/>
                  <a:gd name="T29" fmla="*/ 340 h 880"/>
                  <a:gd name="T30" fmla="*/ 703 w 1558"/>
                  <a:gd name="T31" fmla="*/ 313 h 880"/>
                  <a:gd name="T32" fmla="*/ 751 w 1558"/>
                  <a:gd name="T33" fmla="*/ 280 h 880"/>
                  <a:gd name="T34" fmla="*/ 812 w 1558"/>
                  <a:gd name="T35" fmla="*/ 241 h 880"/>
                  <a:gd name="T36" fmla="*/ 883 w 1558"/>
                  <a:gd name="T37" fmla="*/ 197 h 880"/>
                  <a:gd name="T38" fmla="*/ 960 w 1558"/>
                  <a:gd name="T39" fmla="*/ 155 h 880"/>
                  <a:gd name="T40" fmla="*/ 1045 w 1558"/>
                  <a:gd name="T41" fmla="*/ 116 h 880"/>
                  <a:gd name="T42" fmla="*/ 1130 w 1558"/>
                  <a:gd name="T43" fmla="*/ 81 h 880"/>
                  <a:gd name="T44" fmla="*/ 1215 w 1558"/>
                  <a:gd name="T45" fmla="*/ 55 h 880"/>
                  <a:gd name="T46" fmla="*/ 1294 w 1558"/>
                  <a:gd name="T47" fmla="*/ 35 h 880"/>
                  <a:gd name="T48" fmla="*/ 1370 w 1558"/>
                  <a:gd name="T49" fmla="*/ 20 h 880"/>
                  <a:gd name="T50" fmla="*/ 1435 w 1558"/>
                  <a:gd name="T51" fmla="*/ 10 h 880"/>
                  <a:gd name="T52" fmla="*/ 1491 w 1558"/>
                  <a:gd name="T53" fmla="*/ 3 h 880"/>
                  <a:gd name="T54" fmla="*/ 1531 w 1558"/>
                  <a:gd name="T55" fmla="*/ 0 h 880"/>
                  <a:gd name="T56" fmla="*/ 1557 w 1558"/>
                  <a:gd name="T57" fmla="*/ 0 h 880"/>
                  <a:gd name="T58" fmla="*/ 1525 w 1558"/>
                  <a:gd name="T59" fmla="*/ 8 h 880"/>
                  <a:gd name="T60" fmla="*/ 1484 w 1558"/>
                  <a:gd name="T61" fmla="*/ 18 h 880"/>
                  <a:gd name="T62" fmla="*/ 1430 w 1558"/>
                  <a:gd name="T63" fmla="*/ 33 h 880"/>
                  <a:gd name="T64" fmla="*/ 1366 w 1558"/>
                  <a:gd name="T65" fmla="*/ 54 h 880"/>
                  <a:gd name="T66" fmla="*/ 1294 w 1558"/>
                  <a:gd name="T67" fmla="*/ 77 h 880"/>
                  <a:gd name="T68" fmla="*/ 1216 w 1558"/>
                  <a:gd name="T69" fmla="*/ 108 h 880"/>
                  <a:gd name="T70" fmla="*/ 1137 w 1558"/>
                  <a:gd name="T71" fmla="*/ 141 h 880"/>
                  <a:gd name="T72" fmla="*/ 1058 w 1558"/>
                  <a:gd name="T73" fmla="*/ 180 h 880"/>
                  <a:gd name="T74" fmla="*/ 979 w 1558"/>
                  <a:gd name="T75" fmla="*/ 222 h 880"/>
                  <a:gd name="T76" fmla="*/ 906 w 1558"/>
                  <a:gd name="T77" fmla="*/ 263 h 880"/>
                  <a:gd name="T78" fmla="*/ 842 w 1558"/>
                  <a:gd name="T79" fmla="*/ 303 h 880"/>
                  <a:gd name="T80" fmla="*/ 785 w 1558"/>
                  <a:gd name="T81" fmla="*/ 338 h 880"/>
                  <a:gd name="T82" fmla="*/ 743 w 1558"/>
                  <a:gd name="T83" fmla="*/ 367 h 880"/>
                  <a:gd name="T84" fmla="*/ 708 w 1558"/>
                  <a:gd name="T85" fmla="*/ 391 h 880"/>
                  <a:gd name="T86" fmla="*/ 687 w 1558"/>
                  <a:gd name="T87" fmla="*/ 401 h 880"/>
                  <a:gd name="T88" fmla="*/ 654 w 1558"/>
                  <a:gd name="T89" fmla="*/ 416 h 880"/>
                  <a:gd name="T90" fmla="*/ 607 w 1558"/>
                  <a:gd name="T91" fmla="*/ 436 h 880"/>
                  <a:gd name="T92" fmla="*/ 553 w 1558"/>
                  <a:gd name="T93" fmla="*/ 462 h 880"/>
                  <a:gd name="T94" fmla="*/ 490 w 1558"/>
                  <a:gd name="T95" fmla="*/ 495 h 880"/>
                  <a:gd name="T96" fmla="*/ 425 w 1558"/>
                  <a:gd name="T97" fmla="*/ 531 h 880"/>
                  <a:gd name="T98" fmla="*/ 356 w 1558"/>
                  <a:gd name="T99" fmla="*/ 571 h 880"/>
                  <a:gd name="T100" fmla="*/ 290 w 1558"/>
                  <a:gd name="T101" fmla="*/ 617 h 880"/>
                  <a:gd name="T102" fmla="*/ 226 w 1558"/>
                  <a:gd name="T103" fmla="*/ 664 h 880"/>
                  <a:gd name="T104" fmla="*/ 169 w 1558"/>
                  <a:gd name="T105" fmla="*/ 711 h 880"/>
                  <a:gd name="T106" fmla="*/ 120 w 1558"/>
                  <a:gd name="T107" fmla="*/ 756 h 880"/>
                  <a:gd name="T108" fmla="*/ 74 w 1558"/>
                  <a:gd name="T109" fmla="*/ 800 h 880"/>
                  <a:gd name="T110" fmla="*/ 41 w 1558"/>
                  <a:gd name="T111" fmla="*/ 834 h 880"/>
                  <a:gd name="T112" fmla="*/ 2 w 1558"/>
                  <a:gd name="T113" fmla="*/ 87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8" h="880">
                    <a:moveTo>
                      <a:pt x="0" y="880"/>
                    </a:moveTo>
                    <a:lnTo>
                      <a:pt x="0" y="878"/>
                    </a:lnTo>
                    <a:lnTo>
                      <a:pt x="0" y="876"/>
                    </a:lnTo>
                    <a:lnTo>
                      <a:pt x="2" y="874"/>
                    </a:lnTo>
                    <a:lnTo>
                      <a:pt x="5" y="871"/>
                    </a:lnTo>
                    <a:lnTo>
                      <a:pt x="7" y="866"/>
                    </a:lnTo>
                    <a:lnTo>
                      <a:pt x="12" y="861"/>
                    </a:lnTo>
                    <a:lnTo>
                      <a:pt x="15" y="854"/>
                    </a:lnTo>
                    <a:lnTo>
                      <a:pt x="20" y="848"/>
                    </a:lnTo>
                    <a:lnTo>
                      <a:pt x="22" y="842"/>
                    </a:lnTo>
                    <a:lnTo>
                      <a:pt x="24" y="839"/>
                    </a:lnTo>
                    <a:lnTo>
                      <a:pt x="27" y="834"/>
                    </a:lnTo>
                    <a:lnTo>
                      <a:pt x="31" y="831"/>
                    </a:lnTo>
                    <a:lnTo>
                      <a:pt x="34" y="826"/>
                    </a:lnTo>
                    <a:lnTo>
                      <a:pt x="37" y="821"/>
                    </a:lnTo>
                    <a:lnTo>
                      <a:pt x="41" y="817"/>
                    </a:lnTo>
                    <a:lnTo>
                      <a:pt x="44" y="812"/>
                    </a:lnTo>
                    <a:lnTo>
                      <a:pt x="47" y="805"/>
                    </a:lnTo>
                    <a:lnTo>
                      <a:pt x="51" y="800"/>
                    </a:lnTo>
                    <a:lnTo>
                      <a:pt x="56" y="795"/>
                    </a:lnTo>
                    <a:lnTo>
                      <a:pt x="59" y="790"/>
                    </a:lnTo>
                    <a:lnTo>
                      <a:pt x="64" y="783"/>
                    </a:lnTo>
                    <a:lnTo>
                      <a:pt x="68" y="778"/>
                    </a:lnTo>
                    <a:lnTo>
                      <a:pt x="73" y="773"/>
                    </a:lnTo>
                    <a:lnTo>
                      <a:pt x="78" y="768"/>
                    </a:lnTo>
                    <a:lnTo>
                      <a:pt x="81" y="762"/>
                    </a:lnTo>
                    <a:lnTo>
                      <a:pt x="86" y="755"/>
                    </a:lnTo>
                    <a:lnTo>
                      <a:pt x="91" y="748"/>
                    </a:lnTo>
                    <a:lnTo>
                      <a:pt x="96" y="743"/>
                    </a:lnTo>
                    <a:lnTo>
                      <a:pt x="101" y="736"/>
                    </a:lnTo>
                    <a:lnTo>
                      <a:pt x="106" y="730"/>
                    </a:lnTo>
                    <a:lnTo>
                      <a:pt x="111" y="723"/>
                    </a:lnTo>
                    <a:lnTo>
                      <a:pt x="118" y="716"/>
                    </a:lnTo>
                    <a:lnTo>
                      <a:pt x="123" y="709"/>
                    </a:lnTo>
                    <a:lnTo>
                      <a:pt x="128" y="703"/>
                    </a:lnTo>
                    <a:lnTo>
                      <a:pt x="133" y="696"/>
                    </a:lnTo>
                    <a:lnTo>
                      <a:pt x="140" y="689"/>
                    </a:lnTo>
                    <a:lnTo>
                      <a:pt x="145" y="682"/>
                    </a:lnTo>
                    <a:lnTo>
                      <a:pt x="152" y="676"/>
                    </a:lnTo>
                    <a:lnTo>
                      <a:pt x="159" y="669"/>
                    </a:lnTo>
                    <a:lnTo>
                      <a:pt x="165" y="662"/>
                    </a:lnTo>
                    <a:lnTo>
                      <a:pt x="170" y="655"/>
                    </a:lnTo>
                    <a:lnTo>
                      <a:pt x="177" y="649"/>
                    </a:lnTo>
                    <a:lnTo>
                      <a:pt x="184" y="642"/>
                    </a:lnTo>
                    <a:lnTo>
                      <a:pt x="191" y="635"/>
                    </a:lnTo>
                    <a:lnTo>
                      <a:pt x="196" y="628"/>
                    </a:lnTo>
                    <a:lnTo>
                      <a:pt x="204" y="622"/>
                    </a:lnTo>
                    <a:lnTo>
                      <a:pt x="211" y="615"/>
                    </a:lnTo>
                    <a:lnTo>
                      <a:pt x="217" y="608"/>
                    </a:lnTo>
                    <a:lnTo>
                      <a:pt x="224" y="601"/>
                    </a:lnTo>
                    <a:lnTo>
                      <a:pt x="233" y="595"/>
                    </a:lnTo>
                    <a:lnTo>
                      <a:pt x="239" y="588"/>
                    </a:lnTo>
                    <a:lnTo>
                      <a:pt x="248" y="581"/>
                    </a:lnTo>
                    <a:lnTo>
                      <a:pt x="255" y="574"/>
                    </a:lnTo>
                    <a:lnTo>
                      <a:pt x="261" y="568"/>
                    </a:lnTo>
                    <a:lnTo>
                      <a:pt x="268" y="563"/>
                    </a:lnTo>
                    <a:lnTo>
                      <a:pt x="276" y="556"/>
                    </a:lnTo>
                    <a:lnTo>
                      <a:pt x="285" y="551"/>
                    </a:lnTo>
                    <a:lnTo>
                      <a:pt x="292" y="544"/>
                    </a:lnTo>
                    <a:lnTo>
                      <a:pt x="300" y="537"/>
                    </a:lnTo>
                    <a:lnTo>
                      <a:pt x="308" y="532"/>
                    </a:lnTo>
                    <a:lnTo>
                      <a:pt x="315" y="526"/>
                    </a:lnTo>
                    <a:lnTo>
                      <a:pt x="324" y="521"/>
                    </a:lnTo>
                    <a:lnTo>
                      <a:pt x="332" y="514"/>
                    </a:lnTo>
                    <a:lnTo>
                      <a:pt x="340" y="509"/>
                    </a:lnTo>
                    <a:lnTo>
                      <a:pt x="347" y="504"/>
                    </a:lnTo>
                    <a:lnTo>
                      <a:pt x="356" y="499"/>
                    </a:lnTo>
                    <a:lnTo>
                      <a:pt x="362" y="494"/>
                    </a:lnTo>
                    <a:lnTo>
                      <a:pt x="371" y="489"/>
                    </a:lnTo>
                    <a:lnTo>
                      <a:pt x="379" y="483"/>
                    </a:lnTo>
                    <a:lnTo>
                      <a:pt x="388" y="478"/>
                    </a:lnTo>
                    <a:lnTo>
                      <a:pt x="396" y="473"/>
                    </a:lnTo>
                    <a:lnTo>
                      <a:pt x="404" y="470"/>
                    </a:lnTo>
                    <a:lnTo>
                      <a:pt x="413" y="465"/>
                    </a:lnTo>
                    <a:lnTo>
                      <a:pt x="420" y="460"/>
                    </a:lnTo>
                    <a:lnTo>
                      <a:pt x="428" y="455"/>
                    </a:lnTo>
                    <a:lnTo>
                      <a:pt x="435" y="450"/>
                    </a:lnTo>
                    <a:lnTo>
                      <a:pt x="443" y="446"/>
                    </a:lnTo>
                    <a:lnTo>
                      <a:pt x="450" y="441"/>
                    </a:lnTo>
                    <a:lnTo>
                      <a:pt x="458" y="438"/>
                    </a:lnTo>
                    <a:lnTo>
                      <a:pt x="467" y="435"/>
                    </a:lnTo>
                    <a:lnTo>
                      <a:pt x="474" y="430"/>
                    </a:lnTo>
                    <a:lnTo>
                      <a:pt x="482" y="426"/>
                    </a:lnTo>
                    <a:lnTo>
                      <a:pt x="489" y="421"/>
                    </a:lnTo>
                    <a:lnTo>
                      <a:pt x="497" y="419"/>
                    </a:lnTo>
                    <a:lnTo>
                      <a:pt x="504" y="414"/>
                    </a:lnTo>
                    <a:lnTo>
                      <a:pt x="511" y="411"/>
                    </a:lnTo>
                    <a:lnTo>
                      <a:pt x="517" y="408"/>
                    </a:lnTo>
                    <a:lnTo>
                      <a:pt x="526" y="406"/>
                    </a:lnTo>
                    <a:lnTo>
                      <a:pt x="531" y="401"/>
                    </a:lnTo>
                    <a:lnTo>
                      <a:pt x="538" y="397"/>
                    </a:lnTo>
                    <a:lnTo>
                      <a:pt x="544" y="394"/>
                    </a:lnTo>
                    <a:lnTo>
                      <a:pt x="551" y="392"/>
                    </a:lnTo>
                    <a:lnTo>
                      <a:pt x="556" y="389"/>
                    </a:lnTo>
                    <a:lnTo>
                      <a:pt x="563" y="386"/>
                    </a:lnTo>
                    <a:lnTo>
                      <a:pt x="570" y="384"/>
                    </a:lnTo>
                    <a:lnTo>
                      <a:pt x="576" y="382"/>
                    </a:lnTo>
                    <a:lnTo>
                      <a:pt x="581" y="379"/>
                    </a:lnTo>
                    <a:lnTo>
                      <a:pt x="586" y="376"/>
                    </a:lnTo>
                    <a:lnTo>
                      <a:pt x="591" y="374"/>
                    </a:lnTo>
                    <a:lnTo>
                      <a:pt x="596" y="372"/>
                    </a:lnTo>
                    <a:lnTo>
                      <a:pt x="602" y="371"/>
                    </a:lnTo>
                    <a:lnTo>
                      <a:pt x="607" y="369"/>
                    </a:lnTo>
                    <a:lnTo>
                      <a:pt x="612" y="367"/>
                    </a:lnTo>
                    <a:lnTo>
                      <a:pt x="615" y="365"/>
                    </a:lnTo>
                    <a:lnTo>
                      <a:pt x="620" y="364"/>
                    </a:lnTo>
                    <a:lnTo>
                      <a:pt x="623" y="362"/>
                    </a:lnTo>
                    <a:lnTo>
                      <a:pt x="627" y="360"/>
                    </a:lnTo>
                    <a:lnTo>
                      <a:pt x="630" y="359"/>
                    </a:lnTo>
                    <a:lnTo>
                      <a:pt x="637" y="357"/>
                    </a:lnTo>
                    <a:lnTo>
                      <a:pt x="642" y="355"/>
                    </a:lnTo>
                    <a:lnTo>
                      <a:pt x="645" y="354"/>
                    </a:lnTo>
                    <a:lnTo>
                      <a:pt x="649" y="352"/>
                    </a:lnTo>
                    <a:lnTo>
                      <a:pt x="650" y="352"/>
                    </a:lnTo>
                    <a:lnTo>
                      <a:pt x="652" y="352"/>
                    </a:lnTo>
                    <a:lnTo>
                      <a:pt x="652" y="352"/>
                    </a:lnTo>
                    <a:lnTo>
                      <a:pt x="654" y="350"/>
                    </a:lnTo>
                    <a:lnTo>
                      <a:pt x="655" y="347"/>
                    </a:lnTo>
                    <a:lnTo>
                      <a:pt x="660" y="345"/>
                    </a:lnTo>
                    <a:lnTo>
                      <a:pt x="666" y="340"/>
                    </a:lnTo>
                    <a:lnTo>
                      <a:pt x="672" y="335"/>
                    </a:lnTo>
                    <a:lnTo>
                      <a:pt x="676" y="333"/>
                    </a:lnTo>
                    <a:lnTo>
                      <a:pt x="679" y="330"/>
                    </a:lnTo>
                    <a:lnTo>
                      <a:pt x="684" y="327"/>
                    </a:lnTo>
                    <a:lnTo>
                      <a:pt x="689" y="325"/>
                    </a:lnTo>
                    <a:lnTo>
                      <a:pt x="692" y="320"/>
                    </a:lnTo>
                    <a:lnTo>
                      <a:pt x="698" y="317"/>
                    </a:lnTo>
                    <a:lnTo>
                      <a:pt x="703" y="313"/>
                    </a:lnTo>
                    <a:lnTo>
                      <a:pt x="709" y="310"/>
                    </a:lnTo>
                    <a:lnTo>
                      <a:pt x="713" y="306"/>
                    </a:lnTo>
                    <a:lnTo>
                      <a:pt x="719" y="301"/>
                    </a:lnTo>
                    <a:lnTo>
                      <a:pt x="726" y="298"/>
                    </a:lnTo>
                    <a:lnTo>
                      <a:pt x="733" y="295"/>
                    </a:lnTo>
                    <a:lnTo>
                      <a:pt x="738" y="290"/>
                    </a:lnTo>
                    <a:lnTo>
                      <a:pt x="745" y="285"/>
                    </a:lnTo>
                    <a:lnTo>
                      <a:pt x="751" y="280"/>
                    </a:lnTo>
                    <a:lnTo>
                      <a:pt x="760" y="276"/>
                    </a:lnTo>
                    <a:lnTo>
                      <a:pt x="765" y="271"/>
                    </a:lnTo>
                    <a:lnTo>
                      <a:pt x="773" y="266"/>
                    </a:lnTo>
                    <a:lnTo>
                      <a:pt x="782" y="261"/>
                    </a:lnTo>
                    <a:lnTo>
                      <a:pt x="790" y="256"/>
                    </a:lnTo>
                    <a:lnTo>
                      <a:pt x="797" y="251"/>
                    </a:lnTo>
                    <a:lnTo>
                      <a:pt x="804" y="246"/>
                    </a:lnTo>
                    <a:lnTo>
                      <a:pt x="812" y="241"/>
                    </a:lnTo>
                    <a:lnTo>
                      <a:pt x="821" y="236"/>
                    </a:lnTo>
                    <a:lnTo>
                      <a:pt x="829" y="231"/>
                    </a:lnTo>
                    <a:lnTo>
                      <a:pt x="837" y="226"/>
                    </a:lnTo>
                    <a:lnTo>
                      <a:pt x="847" y="219"/>
                    </a:lnTo>
                    <a:lnTo>
                      <a:pt x="856" y="214"/>
                    </a:lnTo>
                    <a:lnTo>
                      <a:pt x="864" y="209"/>
                    </a:lnTo>
                    <a:lnTo>
                      <a:pt x="874" y="204"/>
                    </a:lnTo>
                    <a:lnTo>
                      <a:pt x="883" y="197"/>
                    </a:lnTo>
                    <a:lnTo>
                      <a:pt x="893" y="192"/>
                    </a:lnTo>
                    <a:lnTo>
                      <a:pt x="903" y="187"/>
                    </a:lnTo>
                    <a:lnTo>
                      <a:pt x="913" y="182"/>
                    </a:lnTo>
                    <a:lnTo>
                      <a:pt x="922" y="177"/>
                    </a:lnTo>
                    <a:lnTo>
                      <a:pt x="932" y="172"/>
                    </a:lnTo>
                    <a:lnTo>
                      <a:pt x="942" y="167"/>
                    </a:lnTo>
                    <a:lnTo>
                      <a:pt x="952" y="162"/>
                    </a:lnTo>
                    <a:lnTo>
                      <a:pt x="960" y="155"/>
                    </a:lnTo>
                    <a:lnTo>
                      <a:pt x="972" y="150"/>
                    </a:lnTo>
                    <a:lnTo>
                      <a:pt x="982" y="145"/>
                    </a:lnTo>
                    <a:lnTo>
                      <a:pt x="992" y="140"/>
                    </a:lnTo>
                    <a:lnTo>
                      <a:pt x="1002" y="135"/>
                    </a:lnTo>
                    <a:lnTo>
                      <a:pt x="1014" y="129"/>
                    </a:lnTo>
                    <a:lnTo>
                      <a:pt x="1024" y="124"/>
                    </a:lnTo>
                    <a:lnTo>
                      <a:pt x="1034" y="119"/>
                    </a:lnTo>
                    <a:lnTo>
                      <a:pt x="1045" y="116"/>
                    </a:lnTo>
                    <a:lnTo>
                      <a:pt x="1056" y="111"/>
                    </a:lnTo>
                    <a:lnTo>
                      <a:pt x="1066" y="106"/>
                    </a:lnTo>
                    <a:lnTo>
                      <a:pt x="1077" y="103"/>
                    </a:lnTo>
                    <a:lnTo>
                      <a:pt x="1087" y="97"/>
                    </a:lnTo>
                    <a:lnTo>
                      <a:pt x="1098" y="94"/>
                    </a:lnTo>
                    <a:lnTo>
                      <a:pt x="1109" y="91"/>
                    </a:lnTo>
                    <a:lnTo>
                      <a:pt x="1120" y="86"/>
                    </a:lnTo>
                    <a:lnTo>
                      <a:pt x="1130" y="81"/>
                    </a:lnTo>
                    <a:lnTo>
                      <a:pt x="1141" y="77"/>
                    </a:lnTo>
                    <a:lnTo>
                      <a:pt x="1151" y="74"/>
                    </a:lnTo>
                    <a:lnTo>
                      <a:pt x="1162" y="71"/>
                    </a:lnTo>
                    <a:lnTo>
                      <a:pt x="1173" y="67"/>
                    </a:lnTo>
                    <a:lnTo>
                      <a:pt x="1183" y="64"/>
                    </a:lnTo>
                    <a:lnTo>
                      <a:pt x="1193" y="60"/>
                    </a:lnTo>
                    <a:lnTo>
                      <a:pt x="1203" y="59"/>
                    </a:lnTo>
                    <a:lnTo>
                      <a:pt x="1215" y="55"/>
                    </a:lnTo>
                    <a:lnTo>
                      <a:pt x="1225" y="52"/>
                    </a:lnTo>
                    <a:lnTo>
                      <a:pt x="1235" y="49"/>
                    </a:lnTo>
                    <a:lnTo>
                      <a:pt x="1245" y="47"/>
                    </a:lnTo>
                    <a:lnTo>
                      <a:pt x="1255" y="44"/>
                    </a:lnTo>
                    <a:lnTo>
                      <a:pt x="1265" y="42"/>
                    </a:lnTo>
                    <a:lnTo>
                      <a:pt x="1275" y="38"/>
                    </a:lnTo>
                    <a:lnTo>
                      <a:pt x="1285" y="37"/>
                    </a:lnTo>
                    <a:lnTo>
                      <a:pt x="1294" y="35"/>
                    </a:lnTo>
                    <a:lnTo>
                      <a:pt x="1306" y="33"/>
                    </a:lnTo>
                    <a:lnTo>
                      <a:pt x="1314" y="30"/>
                    </a:lnTo>
                    <a:lnTo>
                      <a:pt x="1324" y="28"/>
                    </a:lnTo>
                    <a:lnTo>
                      <a:pt x="1333" y="27"/>
                    </a:lnTo>
                    <a:lnTo>
                      <a:pt x="1343" y="25"/>
                    </a:lnTo>
                    <a:lnTo>
                      <a:pt x="1351" y="23"/>
                    </a:lnTo>
                    <a:lnTo>
                      <a:pt x="1361" y="22"/>
                    </a:lnTo>
                    <a:lnTo>
                      <a:pt x="1370" y="20"/>
                    </a:lnTo>
                    <a:lnTo>
                      <a:pt x="1380" y="18"/>
                    </a:lnTo>
                    <a:lnTo>
                      <a:pt x="1388" y="17"/>
                    </a:lnTo>
                    <a:lnTo>
                      <a:pt x="1397" y="17"/>
                    </a:lnTo>
                    <a:lnTo>
                      <a:pt x="1405" y="15"/>
                    </a:lnTo>
                    <a:lnTo>
                      <a:pt x="1413" y="15"/>
                    </a:lnTo>
                    <a:lnTo>
                      <a:pt x="1420" y="13"/>
                    </a:lnTo>
                    <a:lnTo>
                      <a:pt x="1429" y="12"/>
                    </a:lnTo>
                    <a:lnTo>
                      <a:pt x="1435" y="10"/>
                    </a:lnTo>
                    <a:lnTo>
                      <a:pt x="1444" y="10"/>
                    </a:lnTo>
                    <a:lnTo>
                      <a:pt x="1451" y="8"/>
                    </a:lnTo>
                    <a:lnTo>
                      <a:pt x="1457" y="8"/>
                    </a:lnTo>
                    <a:lnTo>
                      <a:pt x="1464" y="6"/>
                    </a:lnTo>
                    <a:lnTo>
                      <a:pt x="1472" y="6"/>
                    </a:lnTo>
                    <a:lnTo>
                      <a:pt x="1477" y="5"/>
                    </a:lnTo>
                    <a:lnTo>
                      <a:pt x="1484" y="5"/>
                    </a:lnTo>
                    <a:lnTo>
                      <a:pt x="1491" y="3"/>
                    </a:lnTo>
                    <a:lnTo>
                      <a:pt x="1498" y="3"/>
                    </a:lnTo>
                    <a:lnTo>
                      <a:pt x="1503" y="3"/>
                    </a:lnTo>
                    <a:lnTo>
                      <a:pt x="1508" y="3"/>
                    </a:lnTo>
                    <a:lnTo>
                      <a:pt x="1513" y="3"/>
                    </a:lnTo>
                    <a:lnTo>
                      <a:pt x="1518" y="3"/>
                    </a:lnTo>
                    <a:lnTo>
                      <a:pt x="1523" y="1"/>
                    </a:lnTo>
                    <a:lnTo>
                      <a:pt x="1526" y="1"/>
                    </a:lnTo>
                    <a:lnTo>
                      <a:pt x="1531" y="0"/>
                    </a:lnTo>
                    <a:lnTo>
                      <a:pt x="1535" y="0"/>
                    </a:lnTo>
                    <a:lnTo>
                      <a:pt x="1541" y="0"/>
                    </a:lnTo>
                    <a:lnTo>
                      <a:pt x="1548" y="0"/>
                    </a:lnTo>
                    <a:lnTo>
                      <a:pt x="1552" y="0"/>
                    </a:lnTo>
                    <a:lnTo>
                      <a:pt x="1555" y="0"/>
                    </a:lnTo>
                    <a:lnTo>
                      <a:pt x="1557" y="0"/>
                    </a:lnTo>
                    <a:lnTo>
                      <a:pt x="1558" y="0"/>
                    </a:lnTo>
                    <a:lnTo>
                      <a:pt x="1557" y="0"/>
                    </a:lnTo>
                    <a:lnTo>
                      <a:pt x="1555" y="0"/>
                    </a:lnTo>
                    <a:lnTo>
                      <a:pt x="1552" y="1"/>
                    </a:lnTo>
                    <a:lnTo>
                      <a:pt x="1548" y="3"/>
                    </a:lnTo>
                    <a:lnTo>
                      <a:pt x="1541" y="3"/>
                    </a:lnTo>
                    <a:lnTo>
                      <a:pt x="1536" y="5"/>
                    </a:lnTo>
                    <a:lnTo>
                      <a:pt x="1531" y="5"/>
                    </a:lnTo>
                    <a:lnTo>
                      <a:pt x="1528" y="6"/>
                    </a:lnTo>
                    <a:lnTo>
                      <a:pt x="1525" y="8"/>
                    </a:lnTo>
                    <a:lnTo>
                      <a:pt x="1521" y="8"/>
                    </a:lnTo>
                    <a:lnTo>
                      <a:pt x="1516" y="10"/>
                    </a:lnTo>
                    <a:lnTo>
                      <a:pt x="1511" y="12"/>
                    </a:lnTo>
                    <a:lnTo>
                      <a:pt x="1506" y="12"/>
                    </a:lnTo>
                    <a:lnTo>
                      <a:pt x="1501" y="13"/>
                    </a:lnTo>
                    <a:lnTo>
                      <a:pt x="1494" y="15"/>
                    </a:lnTo>
                    <a:lnTo>
                      <a:pt x="1489" y="17"/>
                    </a:lnTo>
                    <a:lnTo>
                      <a:pt x="1484" y="18"/>
                    </a:lnTo>
                    <a:lnTo>
                      <a:pt x="1477" y="20"/>
                    </a:lnTo>
                    <a:lnTo>
                      <a:pt x="1471" y="22"/>
                    </a:lnTo>
                    <a:lnTo>
                      <a:pt x="1464" y="23"/>
                    </a:lnTo>
                    <a:lnTo>
                      <a:pt x="1457" y="25"/>
                    </a:lnTo>
                    <a:lnTo>
                      <a:pt x="1451" y="27"/>
                    </a:lnTo>
                    <a:lnTo>
                      <a:pt x="1444" y="30"/>
                    </a:lnTo>
                    <a:lnTo>
                      <a:pt x="1437" y="32"/>
                    </a:lnTo>
                    <a:lnTo>
                      <a:pt x="1430" y="33"/>
                    </a:lnTo>
                    <a:lnTo>
                      <a:pt x="1424" y="37"/>
                    </a:lnTo>
                    <a:lnTo>
                      <a:pt x="1415" y="38"/>
                    </a:lnTo>
                    <a:lnTo>
                      <a:pt x="1407" y="40"/>
                    </a:lnTo>
                    <a:lnTo>
                      <a:pt x="1398" y="42"/>
                    </a:lnTo>
                    <a:lnTo>
                      <a:pt x="1392" y="45"/>
                    </a:lnTo>
                    <a:lnTo>
                      <a:pt x="1383" y="47"/>
                    </a:lnTo>
                    <a:lnTo>
                      <a:pt x="1375" y="50"/>
                    </a:lnTo>
                    <a:lnTo>
                      <a:pt x="1366" y="54"/>
                    </a:lnTo>
                    <a:lnTo>
                      <a:pt x="1358" y="55"/>
                    </a:lnTo>
                    <a:lnTo>
                      <a:pt x="1348" y="59"/>
                    </a:lnTo>
                    <a:lnTo>
                      <a:pt x="1339" y="62"/>
                    </a:lnTo>
                    <a:lnTo>
                      <a:pt x="1329" y="64"/>
                    </a:lnTo>
                    <a:lnTo>
                      <a:pt x="1321" y="69"/>
                    </a:lnTo>
                    <a:lnTo>
                      <a:pt x="1312" y="71"/>
                    </a:lnTo>
                    <a:lnTo>
                      <a:pt x="1302" y="74"/>
                    </a:lnTo>
                    <a:lnTo>
                      <a:pt x="1294" y="77"/>
                    </a:lnTo>
                    <a:lnTo>
                      <a:pt x="1285" y="81"/>
                    </a:lnTo>
                    <a:lnTo>
                      <a:pt x="1275" y="84"/>
                    </a:lnTo>
                    <a:lnTo>
                      <a:pt x="1265" y="87"/>
                    </a:lnTo>
                    <a:lnTo>
                      <a:pt x="1255" y="91"/>
                    </a:lnTo>
                    <a:lnTo>
                      <a:pt x="1247" y="96"/>
                    </a:lnTo>
                    <a:lnTo>
                      <a:pt x="1237" y="99"/>
                    </a:lnTo>
                    <a:lnTo>
                      <a:pt x="1226" y="103"/>
                    </a:lnTo>
                    <a:lnTo>
                      <a:pt x="1216" y="108"/>
                    </a:lnTo>
                    <a:lnTo>
                      <a:pt x="1208" y="111"/>
                    </a:lnTo>
                    <a:lnTo>
                      <a:pt x="1198" y="116"/>
                    </a:lnTo>
                    <a:lnTo>
                      <a:pt x="1188" y="119"/>
                    </a:lnTo>
                    <a:lnTo>
                      <a:pt x="1178" y="124"/>
                    </a:lnTo>
                    <a:lnTo>
                      <a:pt x="1168" y="128"/>
                    </a:lnTo>
                    <a:lnTo>
                      <a:pt x="1157" y="133"/>
                    </a:lnTo>
                    <a:lnTo>
                      <a:pt x="1147" y="136"/>
                    </a:lnTo>
                    <a:lnTo>
                      <a:pt x="1137" y="141"/>
                    </a:lnTo>
                    <a:lnTo>
                      <a:pt x="1129" y="146"/>
                    </a:lnTo>
                    <a:lnTo>
                      <a:pt x="1117" y="150"/>
                    </a:lnTo>
                    <a:lnTo>
                      <a:pt x="1107" y="155"/>
                    </a:lnTo>
                    <a:lnTo>
                      <a:pt x="1097" y="160"/>
                    </a:lnTo>
                    <a:lnTo>
                      <a:pt x="1087" y="165"/>
                    </a:lnTo>
                    <a:lnTo>
                      <a:pt x="1077" y="170"/>
                    </a:lnTo>
                    <a:lnTo>
                      <a:pt x="1066" y="175"/>
                    </a:lnTo>
                    <a:lnTo>
                      <a:pt x="1058" y="180"/>
                    </a:lnTo>
                    <a:lnTo>
                      <a:pt x="1048" y="185"/>
                    </a:lnTo>
                    <a:lnTo>
                      <a:pt x="1036" y="190"/>
                    </a:lnTo>
                    <a:lnTo>
                      <a:pt x="1028" y="195"/>
                    </a:lnTo>
                    <a:lnTo>
                      <a:pt x="1018" y="200"/>
                    </a:lnTo>
                    <a:lnTo>
                      <a:pt x="1007" y="205"/>
                    </a:lnTo>
                    <a:lnTo>
                      <a:pt x="997" y="210"/>
                    </a:lnTo>
                    <a:lnTo>
                      <a:pt x="989" y="217"/>
                    </a:lnTo>
                    <a:lnTo>
                      <a:pt x="979" y="222"/>
                    </a:lnTo>
                    <a:lnTo>
                      <a:pt x="970" y="227"/>
                    </a:lnTo>
                    <a:lnTo>
                      <a:pt x="960" y="231"/>
                    </a:lnTo>
                    <a:lnTo>
                      <a:pt x="952" y="237"/>
                    </a:lnTo>
                    <a:lnTo>
                      <a:pt x="942" y="242"/>
                    </a:lnTo>
                    <a:lnTo>
                      <a:pt x="933" y="247"/>
                    </a:lnTo>
                    <a:lnTo>
                      <a:pt x="925" y="253"/>
                    </a:lnTo>
                    <a:lnTo>
                      <a:pt x="915" y="258"/>
                    </a:lnTo>
                    <a:lnTo>
                      <a:pt x="906" y="263"/>
                    </a:lnTo>
                    <a:lnTo>
                      <a:pt x="898" y="268"/>
                    </a:lnTo>
                    <a:lnTo>
                      <a:pt x="890" y="273"/>
                    </a:lnTo>
                    <a:lnTo>
                      <a:pt x="881" y="278"/>
                    </a:lnTo>
                    <a:lnTo>
                      <a:pt x="873" y="283"/>
                    </a:lnTo>
                    <a:lnTo>
                      <a:pt x="866" y="288"/>
                    </a:lnTo>
                    <a:lnTo>
                      <a:pt x="858" y="293"/>
                    </a:lnTo>
                    <a:lnTo>
                      <a:pt x="849" y="298"/>
                    </a:lnTo>
                    <a:lnTo>
                      <a:pt x="842" y="303"/>
                    </a:lnTo>
                    <a:lnTo>
                      <a:pt x="836" y="308"/>
                    </a:lnTo>
                    <a:lnTo>
                      <a:pt x="827" y="312"/>
                    </a:lnTo>
                    <a:lnTo>
                      <a:pt x="819" y="317"/>
                    </a:lnTo>
                    <a:lnTo>
                      <a:pt x="812" y="320"/>
                    </a:lnTo>
                    <a:lnTo>
                      <a:pt x="805" y="325"/>
                    </a:lnTo>
                    <a:lnTo>
                      <a:pt x="799" y="330"/>
                    </a:lnTo>
                    <a:lnTo>
                      <a:pt x="792" y="333"/>
                    </a:lnTo>
                    <a:lnTo>
                      <a:pt x="785" y="338"/>
                    </a:lnTo>
                    <a:lnTo>
                      <a:pt x="780" y="342"/>
                    </a:lnTo>
                    <a:lnTo>
                      <a:pt x="773" y="345"/>
                    </a:lnTo>
                    <a:lnTo>
                      <a:pt x="768" y="350"/>
                    </a:lnTo>
                    <a:lnTo>
                      <a:pt x="763" y="354"/>
                    </a:lnTo>
                    <a:lnTo>
                      <a:pt x="758" y="357"/>
                    </a:lnTo>
                    <a:lnTo>
                      <a:pt x="751" y="360"/>
                    </a:lnTo>
                    <a:lnTo>
                      <a:pt x="748" y="364"/>
                    </a:lnTo>
                    <a:lnTo>
                      <a:pt x="743" y="367"/>
                    </a:lnTo>
                    <a:lnTo>
                      <a:pt x="740" y="371"/>
                    </a:lnTo>
                    <a:lnTo>
                      <a:pt x="735" y="372"/>
                    </a:lnTo>
                    <a:lnTo>
                      <a:pt x="730" y="376"/>
                    </a:lnTo>
                    <a:lnTo>
                      <a:pt x="726" y="377"/>
                    </a:lnTo>
                    <a:lnTo>
                      <a:pt x="723" y="381"/>
                    </a:lnTo>
                    <a:lnTo>
                      <a:pt x="718" y="384"/>
                    </a:lnTo>
                    <a:lnTo>
                      <a:pt x="713" y="389"/>
                    </a:lnTo>
                    <a:lnTo>
                      <a:pt x="708" y="391"/>
                    </a:lnTo>
                    <a:lnTo>
                      <a:pt x="706" y="394"/>
                    </a:lnTo>
                    <a:lnTo>
                      <a:pt x="704" y="396"/>
                    </a:lnTo>
                    <a:lnTo>
                      <a:pt x="704" y="396"/>
                    </a:lnTo>
                    <a:lnTo>
                      <a:pt x="703" y="396"/>
                    </a:lnTo>
                    <a:lnTo>
                      <a:pt x="701" y="397"/>
                    </a:lnTo>
                    <a:lnTo>
                      <a:pt x="698" y="397"/>
                    </a:lnTo>
                    <a:lnTo>
                      <a:pt x="694" y="399"/>
                    </a:lnTo>
                    <a:lnTo>
                      <a:pt x="687" y="401"/>
                    </a:lnTo>
                    <a:lnTo>
                      <a:pt x="682" y="404"/>
                    </a:lnTo>
                    <a:lnTo>
                      <a:pt x="679" y="404"/>
                    </a:lnTo>
                    <a:lnTo>
                      <a:pt x="674" y="406"/>
                    </a:lnTo>
                    <a:lnTo>
                      <a:pt x="671" y="408"/>
                    </a:lnTo>
                    <a:lnTo>
                      <a:pt x="667" y="411"/>
                    </a:lnTo>
                    <a:lnTo>
                      <a:pt x="662" y="411"/>
                    </a:lnTo>
                    <a:lnTo>
                      <a:pt x="657" y="414"/>
                    </a:lnTo>
                    <a:lnTo>
                      <a:pt x="654" y="416"/>
                    </a:lnTo>
                    <a:lnTo>
                      <a:pt x="649" y="418"/>
                    </a:lnTo>
                    <a:lnTo>
                      <a:pt x="642" y="419"/>
                    </a:lnTo>
                    <a:lnTo>
                      <a:pt x="637" y="423"/>
                    </a:lnTo>
                    <a:lnTo>
                      <a:pt x="632" y="424"/>
                    </a:lnTo>
                    <a:lnTo>
                      <a:pt x="627" y="428"/>
                    </a:lnTo>
                    <a:lnTo>
                      <a:pt x="620" y="430"/>
                    </a:lnTo>
                    <a:lnTo>
                      <a:pt x="613" y="433"/>
                    </a:lnTo>
                    <a:lnTo>
                      <a:pt x="607" y="436"/>
                    </a:lnTo>
                    <a:lnTo>
                      <a:pt x="602" y="440"/>
                    </a:lnTo>
                    <a:lnTo>
                      <a:pt x="595" y="441"/>
                    </a:lnTo>
                    <a:lnTo>
                      <a:pt x="588" y="445"/>
                    </a:lnTo>
                    <a:lnTo>
                      <a:pt x="581" y="448"/>
                    </a:lnTo>
                    <a:lnTo>
                      <a:pt x="575" y="453"/>
                    </a:lnTo>
                    <a:lnTo>
                      <a:pt x="568" y="455"/>
                    </a:lnTo>
                    <a:lnTo>
                      <a:pt x="561" y="458"/>
                    </a:lnTo>
                    <a:lnTo>
                      <a:pt x="553" y="462"/>
                    </a:lnTo>
                    <a:lnTo>
                      <a:pt x="546" y="467"/>
                    </a:lnTo>
                    <a:lnTo>
                      <a:pt x="538" y="470"/>
                    </a:lnTo>
                    <a:lnTo>
                      <a:pt x="531" y="473"/>
                    </a:lnTo>
                    <a:lnTo>
                      <a:pt x="522" y="478"/>
                    </a:lnTo>
                    <a:lnTo>
                      <a:pt x="514" y="482"/>
                    </a:lnTo>
                    <a:lnTo>
                      <a:pt x="506" y="487"/>
                    </a:lnTo>
                    <a:lnTo>
                      <a:pt x="499" y="490"/>
                    </a:lnTo>
                    <a:lnTo>
                      <a:pt x="490" y="495"/>
                    </a:lnTo>
                    <a:lnTo>
                      <a:pt x="482" y="499"/>
                    </a:lnTo>
                    <a:lnTo>
                      <a:pt x="474" y="504"/>
                    </a:lnTo>
                    <a:lnTo>
                      <a:pt x="465" y="507"/>
                    </a:lnTo>
                    <a:lnTo>
                      <a:pt x="457" y="512"/>
                    </a:lnTo>
                    <a:lnTo>
                      <a:pt x="450" y="517"/>
                    </a:lnTo>
                    <a:lnTo>
                      <a:pt x="442" y="522"/>
                    </a:lnTo>
                    <a:lnTo>
                      <a:pt x="433" y="526"/>
                    </a:lnTo>
                    <a:lnTo>
                      <a:pt x="425" y="531"/>
                    </a:lnTo>
                    <a:lnTo>
                      <a:pt x="416" y="536"/>
                    </a:lnTo>
                    <a:lnTo>
                      <a:pt x="408" y="541"/>
                    </a:lnTo>
                    <a:lnTo>
                      <a:pt x="399" y="546"/>
                    </a:lnTo>
                    <a:lnTo>
                      <a:pt x="391" y="551"/>
                    </a:lnTo>
                    <a:lnTo>
                      <a:pt x="383" y="556"/>
                    </a:lnTo>
                    <a:lnTo>
                      <a:pt x="372" y="561"/>
                    </a:lnTo>
                    <a:lnTo>
                      <a:pt x="364" y="566"/>
                    </a:lnTo>
                    <a:lnTo>
                      <a:pt x="356" y="571"/>
                    </a:lnTo>
                    <a:lnTo>
                      <a:pt x="347" y="576"/>
                    </a:lnTo>
                    <a:lnTo>
                      <a:pt x="339" y="583"/>
                    </a:lnTo>
                    <a:lnTo>
                      <a:pt x="330" y="588"/>
                    </a:lnTo>
                    <a:lnTo>
                      <a:pt x="322" y="593"/>
                    </a:lnTo>
                    <a:lnTo>
                      <a:pt x="315" y="600"/>
                    </a:lnTo>
                    <a:lnTo>
                      <a:pt x="307" y="605"/>
                    </a:lnTo>
                    <a:lnTo>
                      <a:pt x="298" y="612"/>
                    </a:lnTo>
                    <a:lnTo>
                      <a:pt x="290" y="617"/>
                    </a:lnTo>
                    <a:lnTo>
                      <a:pt x="281" y="623"/>
                    </a:lnTo>
                    <a:lnTo>
                      <a:pt x="273" y="628"/>
                    </a:lnTo>
                    <a:lnTo>
                      <a:pt x="265" y="633"/>
                    </a:lnTo>
                    <a:lnTo>
                      <a:pt x="258" y="640"/>
                    </a:lnTo>
                    <a:lnTo>
                      <a:pt x="249" y="647"/>
                    </a:lnTo>
                    <a:lnTo>
                      <a:pt x="241" y="652"/>
                    </a:lnTo>
                    <a:lnTo>
                      <a:pt x="234" y="659"/>
                    </a:lnTo>
                    <a:lnTo>
                      <a:pt x="226" y="664"/>
                    </a:lnTo>
                    <a:lnTo>
                      <a:pt x="219" y="671"/>
                    </a:lnTo>
                    <a:lnTo>
                      <a:pt x="212" y="676"/>
                    </a:lnTo>
                    <a:lnTo>
                      <a:pt x="204" y="682"/>
                    </a:lnTo>
                    <a:lnTo>
                      <a:pt x="197" y="687"/>
                    </a:lnTo>
                    <a:lnTo>
                      <a:pt x="191" y="694"/>
                    </a:lnTo>
                    <a:lnTo>
                      <a:pt x="184" y="701"/>
                    </a:lnTo>
                    <a:lnTo>
                      <a:pt x="175" y="706"/>
                    </a:lnTo>
                    <a:lnTo>
                      <a:pt x="169" y="711"/>
                    </a:lnTo>
                    <a:lnTo>
                      <a:pt x="162" y="718"/>
                    </a:lnTo>
                    <a:lnTo>
                      <a:pt x="157" y="723"/>
                    </a:lnTo>
                    <a:lnTo>
                      <a:pt x="150" y="730"/>
                    </a:lnTo>
                    <a:lnTo>
                      <a:pt x="143" y="735"/>
                    </a:lnTo>
                    <a:lnTo>
                      <a:pt x="137" y="741"/>
                    </a:lnTo>
                    <a:lnTo>
                      <a:pt x="132" y="746"/>
                    </a:lnTo>
                    <a:lnTo>
                      <a:pt x="125" y="753"/>
                    </a:lnTo>
                    <a:lnTo>
                      <a:pt x="120" y="756"/>
                    </a:lnTo>
                    <a:lnTo>
                      <a:pt x="113" y="763"/>
                    </a:lnTo>
                    <a:lnTo>
                      <a:pt x="106" y="768"/>
                    </a:lnTo>
                    <a:lnTo>
                      <a:pt x="103" y="773"/>
                    </a:lnTo>
                    <a:lnTo>
                      <a:pt x="96" y="780"/>
                    </a:lnTo>
                    <a:lnTo>
                      <a:pt x="91" y="785"/>
                    </a:lnTo>
                    <a:lnTo>
                      <a:pt x="86" y="790"/>
                    </a:lnTo>
                    <a:lnTo>
                      <a:pt x="81" y="795"/>
                    </a:lnTo>
                    <a:lnTo>
                      <a:pt x="74" y="800"/>
                    </a:lnTo>
                    <a:lnTo>
                      <a:pt x="71" y="804"/>
                    </a:lnTo>
                    <a:lnTo>
                      <a:pt x="66" y="809"/>
                    </a:lnTo>
                    <a:lnTo>
                      <a:pt x="61" y="814"/>
                    </a:lnTo>
                    <a:lnTo>
                      <a:pt x="57" y="817"/>
                    </a:lnTo>
                    <a:lnTo>
                      <a:pt x="52" y="822"/>
                    </a:lnTo>
                    <a:lnTo>
                      <a:pt x="49" y="826"/>
                    </a:lnTo>
                    <a:lnTo>
                      <a:pt x="44" y="831"/>
                    </a:lnTo>
                    <a:lnTo>
                      <a:pt x="41" y="834"/>
                    </a:lnTo>
                    <a:lnTo>
                      <a:pt x="37" y="837"/>
                    </a:lnTo>
                    <a:lnTo>
                      <a:pt x="31" y="846"/>
                    </a:lnTo>
                    <a:lnTo>
                      <a:pt x="24" y="853"/>
                    </a:lnTo>
                    <a:lnTo>
                      <a:pt x="17" y="858"/>
                    </a:lnTo>
                    <a:lnTo>
                      <a:pt x="14" y="863"/>
                    </a:lnTo>
                    <a:lnTo>
                      <a:pt x="9" y="868"/>
                    </a:lnTo>
                    <a:lnTo>
                      <a:pt x="5" y="873"/>
                    </a:lnTo>
                    <a:lnTo>
                      <a:pt x="2" y="878"/>
                    </a:lnTo>
                    <a:lnTo>
                      <a:pt x="0" y="880"/>
                    </a:lnTo>
                    <a:lnTo>
                      <a:pt x="0" y="88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1" name="Freeform 33"/>
              <p:cNvSpPr>
                <a:spLocks/>
              </p:cNvSpPr>
              <p:nvPr/>
            </p:nvSpPr>
            <p:spPr bwMode="auto">
              <a:xfrm>
                <a:off x="4821" y="1052"/>
                <a:ext cx="318" cy="220"/>
              </a:xfrm>
              <a:custGeom>
                <a:avLst/>
                <a:gdLst>
                  <a:gd name="T0" fmla="*/ 628 w 636"/>
                  <a:gd name="T1" fmla="*/ 8 h 440"/>
                  <a:gd name="T2" fmla="*/ 621 w 636"/>
                  <a:gd name="T3" fmla="*/ 30 h 440"/>
                  <a:gd name="T4" fmla="*/ 609 w 636"/>
                  <a:gd name="T5" fmla="*/ 49 h 440"/>
                  <a:gd name="T6" fmla="*/ 593 w 636"/>
                  <a:gd name="T7" fmla="*/ 72 h 440"/>
                  <a:gd name="T8" fmla="*/ 569 w 636"/>
                  <a:gd name="T9" fmla="*/ 94 h 440"/>
                  <a:gd name="T10" fmla="*/ 535 w 636"/>
                  <a:gd name="T11" fmla="*/ 114 h 440"/>
                  <a:gd name="T12" fmla="*/ 512 w 636"/>
                  <a:gd name="T13" fmla="*/ 126 h 440"/>
                  <a:gd name="T14" fmla="*/ 490 w 636"/>
                  <a:gd name="T15" fmla="*/ 136 h 440"/>
                  <a:gd name="T16" fmla="*/ 466 w 636"/>
                  <a:gd name="T17" fmla="*/ 145 h 440"/>
                  <a:gd name="T18" fmla="*/ 441 w 636"/>
                  <a:gd name="T19" fmla="*/ 155 h 440"/>
                  <a:gd name="T20" fmla="*/ 416 w 636"/>
                  <a:gd name="T21" fmla="*/ 165 h 440"/>
                  <a:gd name="T22" fmla="*/ 389 w 636"/>
                  <a:gd name="T23" fmla="*/ 175 h 440"/>
                  <a:gd name="T24" fmla="*/ 360 w 636"/>
                  <a:gd name="T25" fmla="*/ 187 h 440"/>
                  <a:gd name="T26" fmla="*/ 331 w 636"/>
                  <a:gd name="T27" fmla="*/ 199 h 440"/>
                  <a:gd name="T28" fmla="*/ 304 w 636"/>
                  <a:gd name="T29" fmla="*/ 212 h 440"/>
                  <a:gd name="T30" fmla="*/ 274 w 636"/>
                  <a:gd name="T31" fmla="*/ 225 h 440"/>
                  <a:gd name="T32" fmla="*/ 246 w 636"/>
                  <a:gd name="T33" fmla="*/ 242 h 440"/>
                  <a:gd name="T34" fmla="*/ 217 w 636"/>
                  <a:gd name="T35" fmla="*/ 259 h 440"/>
                  <a:gd name="T36" fmla="*/ 190 w 636"/>
                  <a:gd name="T37" fmla="*/ 278 h 440"/>
                  <a:gd name="T38" fmla="*/ 161 w 636"/>
                  <a:gd name="T39" fmla="*/ 296 h 440"/>
                  <a:gd name="T40" fmla="*/ 136 w 636"/>
                  <a:gd name="T41" fmla="*/ 316 h 440"/>
                  <a:gd name="T42" fmla="*/ 109 w 636"/>
                  <a:gd name="T43" fmla="*/ 337 h 440"/>
                  <a:gd name="T44" fmla="*/ 87 w 636"/>
                  <a:gd name="T45" fmla="*/ 355 h 440"/>
                  <a:gd name="T46" fmla="*/ 67 w 636"/>
                  <a:gd name="T47" fmla="*/ 374 h 440"/>
                  <a:gd name="T48" fmla="*/ 42 w 636"/>
                  <a:gd name="T49" fmla="*/ 397 h 440"/>
                  <a:gd name="T50" fmla="*/ 13 w 636"/>
                  <a:gd name="T51" fmla="*/ 423 h 440"/>
                  <a:gd name="T52" fmla="*/ 0 w 636"/>
                  <a:gd name="T53" fmla="*/ 440 h 440"/>
                  <a:gd name="T54" fmla="*/ 87 w 636"/>
                  <a:gd name="T55" fmla="*/ 423 h 440"/>
                  <a:gd name="T56" fmla="*/ 109 w 636"/>
                  <a:gd name="T57" fmla="*/ 397 h 440"/>
                  <a:gd name="T58" fmla="*/ 143 w 636"/>
                  <a:gd name="T59" fmla="*/ 367 h 440"/>
                  <a:gd name="T60" fmla="*/ 161 w 636"/>
                  <a:gd name="T61" fmla="*/ 352 h 440"/>
                  <a:gd name="T62" fmla="*/ 182 w 636"/>
                  <a:gd name="T63" fmla="*/ 335 h 440"/>
                  <a:gd name="T64" fmla="*/ 205 w 636"/>
                  <a:gd name="T65" fmla="*/ 318 h 440"/>
                  <a:gd name="T66" fmla="*/ 229 w 636"/>
                  <a:gd name="T67" fmla="*/ 303 h 440"/>
                  <a:gd name="T68" fmla="*/ 254 w 636"/>
                  <a:gd name="T69" fmla="*/ 286 h 440"/>
                  <a:gd name="T70" fmla="*/ 281 w 636"/>
                  <a:gd name="T71" fmla="*/ 273 h 440"/>
                  <a:gd name="T72" fmla="*/ 308 w 636"/>
                  <a:gd name="T73" fmla="*/ 259 h 440"/>
                  <a:gd name="T74" fmla="*/ 336 w 636"/>
                  <a:gd name="T75" fmla="*/ 247 h 440"/>
                  <a:gd name="T76" fmla="*/ 363 w 636"/>
                  <a:gd name="T77" fmla="*/ 237 h 440"/>
                  <a:gd name="T78" fmla="*/ 392 w 636"/>
                  <a:gd name="T79" fmla="*/ 225 h 440"/>
                  <a:gd name="T80" fmla="*/ 421 w 636"/>
                  <a:gd name="T81" fmla="*/ 215 h 440"/>
                  <a:gd name="T82" fmla="*/ 449 w 636"/>
                  <a:gd name="T83" fmla="*/ 207 h 440"/>
                  <a:gd name="T84" fmla="*/ 475 w 636"/>
                  <a:gd name="T85" fmla="*/ 197 h 440"/>
                  <a:gd name="T86" fmla="*/ 502 w 636"/>
                  <a:gd name="T87" fmla="*/ 187 h 440"/>
                  <a:gd name="T88" fmla="*/ 525 w 636"/>
                  <a:gd name="T89" fmla="*/ 178 h 440"/>
                  <a:gd name="T90" fmla="*/ 547 w 636"/>
                  <a:gd name="T91" fmla="*/ 166 h 440"/>
                  <a:gd name="T92" fmla="*/ 572 w 636"/>
                  <a:gd name="T93" fmla="*/ 153 h 440"/>
                  <a:gd name="T94" fmla="*/ 603 w 636"/>
                  <a:gd name="T95" fmla="*/ 128 h 440"/>
                  <a:gd name="T96" fmla="*/ 623 w 636"/>
                  <a:gd name="T97" fmla="*/ 97 h 440"/>
                  <a:gd name="T98" fmla="*/ 633 w 636"/>
                  <a:gd name="T99" fmla="*/ 69 h 440"/>
                  <a:gd name="T100" fmla="*/ 635 w 636"/>
                  <a:gd name="T101" fmla="*/ 42 h 440"/>
                  <a:gd name="T102" fmla="*/ 635 w 636"/>
                  <a:gd name="T103" fmla="*/ 18 h 440"/>
                  <a:gd name="T104" fmla="*/ 631 w 636"/>
                  <a:gd name="T105"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6" h="440">
                    <a:moveTo>
                      <a:pt x="631" y="0"/>
                    </a:moveTo>
                    <a:lnTo>
                      <a:pt x="630" y="0"/>
                    </a:lnTo>
                    <a:lnTo>
                      <a:pt x="630" y="1"/>
                    </a:lnTo>
                    <a:lnTo>
                      <a:pt x="630" y="3"/>
                    </a:lnTo>
                    <a:lnTo>
                      <a:pt x="628" y="8"/>
                    </a:lnTo>
                    <a:lnTo>
                      <a:pt x="626" y="11"/>
                    </a:lnTo>
                    <a:lnTo>
                      <a:pt x="625" y="18"/>
                    </a:lnTo>
                    <a:lnTo>
                      <a:pt x="623" y="22"/>
                    </a:lnTo>
                    <a:lnTo>
                      <a:pt x="623" y="25"/>
                    </a:lnTo>
                    <a:lnTo>
                      <a:pt x="621" y="30"/>
                    </a:lnTo>
                    <a:lnTo>
                      <a:pt x="619" y="33"/>
                    </a:lnTo>
                    <a:lnTo>
                      <a:pt x="616" y="37"/>
                    </a:lnTo>
                    <a:lnTo>
                      <a:pt x="614" y="40"/>
                    </a:lnTo>
                    <a:lnTo>
                      <a:pt x="613" y="45"/>
                    </a:lnTo>
                    <a:lnTo>
                      <a:pt x="609" y="49"/>
                    </a:lnTo>
                    <a:lnTo>
                      <a:pt x="606" y="54"/>
                    </a:lnTo>
                    <a:lnTo>
                      <a:pt x="604" y="59"/>
                    </a:lnTo>
                    <a:lnTo>
                      <a:pt x="601" y="62"/>
                    </a:lnTo>
                    <a:lnTo>
                      <a:pt x="598" y="67"/>
                    </a:lnTo>
                    <a:lnTo>
                      <a:pt x="593" y="72"/>
                    </a:lnTo>
                    <a:lnTo>
                      <a:pt x="589" y="75"/>
                    </a:lnTo>
                    <a:lnTo>
                      <a:pt x="584" y="81"/>
                    </a:lnTo>
                    <a:lnTo>
                      <a:pt x="581" y="86"/>
                    </a:lnTo>
                    <a:lnTo>
                      <a:pt x="574" y="89"/>
                    </a:lnTo>
                    <a:lnTo>
                      <a:pt x="569" y="94"/>
                    </a:lnTo>
                    <a:lnTo>
                      <a:pt x="562" y="97"/>
                    </a:lnTo>
                    <a:lnTo>
                      <a:pt x="557" y="102"/>
                    </a:lnTo>
                    <a:lnTo>
                      <a:pt x="550" y="106"/>
                    </a:lnTo>
                    <a:lnTo>
                      <a:pt x="542" y="111"/>
                    </a:lnTo>
                    <a:lnTo>
                      <a:pt x="535" y="114"/>
                    </a:lnTo>
                    <a:lnTo>
                      <a:pt x="529" y="119"/>
                    </a:lnTo>
                    <a:lnTo>
                      <a:pt x="523" y="119"/>
                    </a:lnTo>
                    <a:lnTo>
                      <a:pt x="520" y="123"/>
                    </a:lnTo>
                    <a:lnTo>
                      <a:pt x="515" y="123"/>
                    </a:lnTo>
                    <a:lnTo>
                      <a:pt x="512" y="126"/>
                    </a:lnTo>
                    <a:lnTo>
                      <a:pt x="508" y="128"/>
                    </a:lnTo>
                    <a:lnTo>
                      <a:pt x="503" y="129"/>
                    </a:lnTo>
                    <a:lnTo>
                      <a:pt x="500" y="133"/>
                    </a:lnTo>
                    <a:lnTo>
                      <a:pt x="495" y="134"/>
                    </a:lnTo>
                    <a:lnTo>
                      <a:pt x="490" y="136"/>
                    </a:lnTo>
                    <a:lnTo>
                      <a:pt x="485" y="138"/>
                    </a:lnTo>
                    <a:lnTo>
                      <a:pt x="480" y="140"/>
                    </a:lnTo>
                    <a:lnTo>
                      <a:pt x="476" y="141"/>
                    </a:lnTo>
                    <a:lnTo>
                      <a:pt x="471" y="143"/>
                    </a:lnTo>
                    <a:lnTo>
                      <a:pt x="466" y="145"/>
                    </a:lnTo>
                    <a:lnTo>
                      <a:pt x="461" y="146"/>
                    </a:lnTo>
                    <a:lnTo>
                      <a:pt x="458" y="150"/>
                    </a:lnTo>
                    <a:lnTo>
                      <a:pt x="451" y="150"/>
                    </a:lnTo>
                    <a:lnTo>
                      <a:pt x="446" y="153"/>
                    </a:lnTo>
                    <a:lnTo>
                      <a:pt x="441" y="155"/>
                    </a:lnTo>
                    <a:lnTo>
                      <a:pt x="436" y="156"/>
                    </a:lnTo>
                    <a:lnTo>
                      <a:pt x="431" y="158"/>
                    </a:lnTo>
                    <a:lnTo>
                      <a:pt x="426" y="161"/>
                    </a:lnTo>
                    <a:lnTo>
                      <a:pt x="421" y="163"/>
                    </a:lnTo>
                    <a:lnTo>
                      <a:pt x="416" y="165"/>
                    </a:lnTo>
                    <a:lnTo>
                      <a:pt x="411" y="166"/>
                    </a:lnTo>
                    <a:lnTo>
                      <a:pt x="406" y="168"/>
                    </a:lnTo>
                    <a:lnTo>
                      <a:pt x="399" y="170"/>
                    </a:lnTo>
                    <a:lnTo>
                      <a:pt x="394" y="173"/>
                    </a:lnTo>
                    <a:lnTo>
                      <a:pt x="389" y="175"/>
                    </a:lnTo>
                    <a:lnTo>
                      <a:pt x="382" y="177"/>
                    </a:lnTo>
                    <a:lnTo>
                      <a:pt x="377" y="178"/>
                    </a:lnTo>
                    <a:lnTo>
                      <a:pt x="372" y="182"/>
                    </a:lnTo>
                    <a:lnTo>
                      <a:pt x="365" y="183"/>
                    </a:lnTo>
                    <a:lnTo>
                      <a:pt x="360" y="187"/>
                    </a:lnTo>
                    <a:lnTo>
                      <a:pt x="355" y="188"/>
                    </a:lnTo>
                    <a:lnTo>
                      <a:pt x="350" y="192"/>
                    </a:lnTo>
                    <a:lnTo>
                      <a:pt x="343" y="193"/>
                    </a:lnTo>
                    <a:lnTo>
                      <a:pt x="338" y="195"/>
                    </a:lnTo>
                    <a:lnTo>
                      <a:pt x="331" y="199"/>
                    </a:lnTo>
                    <a:lnTo>
                      <a:pt x="326" y="202"/>
                    </a:lnTo>
                    <a:lnTo>
                      <a:pt x="321" y="204"/>
                    </a:lnTo>
                    <a:lnTo>
                      <a:pt x="315" y="205"/>
                    </a:lnTo>
                    <a:lnTo>
                      <a:pt x="310" y="209"/>
                    </a:lnTo>
                    <a:lnTo>
                      <a:pt x="304" y="212"/>
                    </a:lnTo>
                    <a:lnTo>
                      <a:pt x="298" y="214"/>
                    </a:lnTo>
                    <a:lnTo>
                      <a:pt x="293" y="217"/>
                    </a:lnTo>
                    <a:lnTo>
                      <a:pt x="286" y="220"/>
                    </a:lnTo>
                    <a:lnTo>
                      <a:pt x="281" y="224"/>
                    </a:lnTo>
                    <a:lnTo>
                      <a:pt x="274" y="225"/>
                    </a:lnTo>
                    <a:lnTo>
                      <a:pt x="269" y="229"/>
                    </a:lnTo>
                    <a:lnTo>
                      <a:pt x="262" y="232"/>
                    </a:lnTo>
                    <a:lnTo>
                      <a:pt x="257" y="236"/>
                    </a:lnTo>
                    <a:lnTo>
                      <a:pt x="251" y="239"/>
                    </a:lnTo>
                    <a:lnTo>
                      <a:pt x="246" y="242"/>
                    </a:lnTo>
                    <a:lnTo>
                      <a:pt x="240" y="246"/>
                    </a:lnTo>
                    <a:lnTo>
                      <a:pt x="235" y="249"/>
                    </a:lnTo>
                    <a:lnTo>
                      <a:pt x="229" y="252"/>
                    </a:lnTo>
                    <a:lnTo>
                      <a:pt x="224" y="256"/>
                    </a:lnTo>
                    <a:lnTo>
                      <a:pt x="217" y="259"/>
                    </a:lnTo>
                    <a:lnTo>
                      <a:pt x="212" y="263"/>
                    </a:lnTo>
                    <a:lnTo>
                      <a:pt x="205" y="266"/>
                    </a:lnTo>
                    <a:lnTo>
                      <a:pt x="200" y="269"/>
                    </a:lnTo>
                    <a:lnTo>
                      <a:pt x="195" y="273"/>
                    </a:lnTo>
                    <a:lnTo>
                      <a:pt x="190" y="278"/>
                    </a:lnTo>
                    <a:lnTo>
                      <a:pt x="183" y="281"/>
                    </a:lnTo>
                    <a:lnTo>
                      <a:pt x="178" y="286"/>
                    </a:lnTo>
                    <a:lnTo>
                      <a:pt x="171" y="290"/>
                    </a:lnTo>
                    <a:lnTo>
                      <a:pt x="166" y="293"/>
                    </a:lnTo>
                    <a:lnTo>
                      <a:pt x="161" y="296"/>
                    </a:lnTo>
                    <a:lnTo>
                      <a:pt x="156" y="301"/>
                    </a:lnTo>
                    <a:lnTo>
                      <a:pt x="151" y="305"/>
                    </a:lnTo>
                    <a:lnTo>
                      <a:pt x="146" y="310"/>
                    </a:lnTo>
                    <a:lnTo>
                      <a:pt x="139" y="313"/>
                    </a:lnTo>
                    <a:lnTo>
                      <a:pt x="136" y="316"/>
                    </a:lnTo>
                    <a:lnTo>
                      <a:pt x="129" y="320"/>
                    </a:lnTo>
                    <a:lnTo>
                      <a:pt x="124" y="325"/>
                    </a:lnTo>
                    <a:lnTo>
                      <a:pt x="119" y="328"/>
                    </a:lnTo>
                    <a:lnTo>
                      <a:pt x="114" y="333"/>
                    </a:lnTo>
                    <a:lnTo>
                      <a:pt x="109" y="337"/>
                    </a:lnTo>
                    <a:lnTo>
                      <a:pt x="106" y="340"/>
                    </a:lnTo>
                    <a:lnTo>
                      <a:pt x="101" y="343"/>
                    </a:lnTo>
                    <a:lnTo>
                      <a:pt x="96" y="349"/>
                    </a:lnTo>
                    <a:lnTo>
                      <a:pt x="91" y="352"/>
                    </a:lnTo>
                    <a:lnTo>
                      <a:pt x="87" y="355"/>
                    </a:lnTo>
                    <a:lnTo>
                      <a:pt x="82" y="359"/>
                    </a:lnTo>
                    <a:lnTo>
                      <a:pt x="79" y="364"/>
                    </a:lnTo>
                    <a:lnTo>
                      <a:pt x="74" y="367"/>
                    </a:lnTo>
                    <a:lnTo>
                      <a:pt x="70" y="372"/>
                    </a:lnTo>
                    <a:lnTo>
                      <a:pt x="67" y="374"/>
                    </a:lnTo>
                    <a:lnTo>
                      <a:pt x="62" y="377"/>
                    </a:lnTo>
                    <a:lnTo>
                      <a:pt x="59" y="381"/>
                    </a:lnTo>
                    <a:lnTo>
                      <a:pt x="55" y="384"/>
                    </a:lnTo>
                    <a:lnTo>
                      <a:pt x="47" y="391"/>
                    </a:lnTo>
                    <a:lnTo>
                      <a:pt x="42" y="397"/>
                    </a:lnTo>
                    <a:lnTo>
                      <a:pt x="33" y="402"/>
                    </a:lnTo>
                    <a:lnTo>
                      <a:pt x="28" y="409"/>
                    </a:lnTo>
                    <a:lnTo>
                      <a:pt x="23" y="414"/>
                    </a:lnTo>
                    <a:lnTo>
                      <a:pt x="18" y="419"/>
                    </a:lnTo>
                    <a:lnTo>
                      <a:pt x="13" y="423"/>
                    </a:lnTo>
                    <a:lnTo>
                      <a:pt x="10" y="428"/>
                    </a:lnTo>
                    <a:lnTo>
                      <a:pt x="6" y="429"/>
                    </a:lnTo>
                    <a:lnTo>
                      <a:pt x="5" y="433"/>
                    </a:lnTo>
                    <a:lnTo>
                      <a:pt x="0" y="436"/>
                    </a:lnTo>
                    <a:lnTo>
                      <a:pt x="0" y="440"/>
                    </a:lnTo>
                    <a:lnTo>
                      <a:pt x="72" y="440"/>
                    </a:lnTo>
                    <a:lnTo>
                      <a:pt x="74" y="438"/>
                    </a:lnTo>
                    <a:lnTo>
                      <a:pt x="75" y="434"/>
                    </a:lnTo>
                    <a:lnTo>
                      <a:pt x="80" y="428"/>
                    </a:lnTo>
                    <a:lnTo>
                      <a:pt x="87" y="423"/>
                    </a:lnTo>
                    <a:lnTo>
                      <a:pt x="91" y="418"/>
                    </a:lnTo>
                    <a:lnTo>
                      <a:pt x="96" y="413"/>
                    </a:lnTo>
                    <a:lnTo>
                      <a:pt x="99" y="408"/>
                    </a:lnTo>
                    <a:lnTo>
                      <a:pt x="106" y="404"/>
                    </a:lnTo>
                    <a:lnTo>
                      <a:pt x="109" y="397"/>
                    </a:lnTo>
                    <a:lnTo>
                      <a:pt x="116" y="392"/>
                    </a:lnTo>
                    <a:lnTo>
                      <a:pt x="123" y="387"/>
                    </a:lnTo>
                    <a:lnTo>
                      <a:pt x="129" y="381"/>
                    </a:lnTo>
                    <a:lnTo>
                      <a:pt x="136" y="374"/>
                    </a:lnTo>
                    <a:lnTo>
                      <a:pt x="143" y="367"/>
                    </a:lnTo>
                    <a:lnTo>
                      <a:pt x="146" y="364"/>
                    </a:lnTo>
                    <a:lnTo>
                      <a:pt x="150" y="362"/>
                    </a:lnTo>
                    <a:lnTo>
                      <a:pt x="153" y="359"/>
                    </a:lnTo>
                    <a:lnTo>
                      <a:pt x="158" y="355"/>
                    </a:lnTo>
                    <a:lnTo>
                      <a:pt x="161" y="352"/>
                    </a:lnTo>
                    <a:lnTo>
                      <a:pt x="165" y="349"/>
                    </a:lnTo>
                    <a:lnTo>
                      <a:pt x="170" y="345"/>
                    </a:lnTo>
                    <a:lnTo>
                      <a:pt x="173" y="342"/>
                    </a:lnTo>
                    <a:lnTo>
                      <a:pt x="178" y="338"/>
                    </a:lnTo>
                    <a:lnTo>
                      <a:pt x="182" y="335"/>
                    </a:lnTo>
                    <a:lnTo>
                      <a:pt x="187" y="332"/>
                    </a:lnTo>
                    <a:lnTo>
                      <a:pt x="192" y="328"/>
                    </a:lnTo>
                    <a:lnTo>
                      <a:pt x="195" y="323"/>
                    </a:lnTo>
                    <a:lnTo>
                      <a:pt x="200" y="322"/>
                    </a:lnTo>
                    <a:lnTo>
                      <a:pt x="205" y="318"/>
                    </a:lnTo>
                    <a:lnTo>
                      <a:pt x="210" y="315"/>
                    </a:lnTo>
                    <a:lnTo>
                      <a:pt x="214" y="311"/>
                    </a:lnTo>
                    <a:lnTo>
                      <a:pt x="219" y="308"/>
                    </a:lnTo>
                    <a:lnTo>
                      <a:pt x="224" y="305"/>
                    </a:lnTo>
                    <a:lnTo>
                      <a:pt x="229" y="303"/>
                    </a:lnTo>
                    <a:lnTo>
                      <a:pt x="232" y="298"/>
                    </a:lnTo>
                    <a:lnTo>
                      <a:pt x="239" y="296"/>
                    </a:lnTo>
                    <a:lnTo>
                      <a:pt x="244" y="293"/>
                    </a:lnTo>
                    <a:lnTo>
                      <a:pt x="249" y="290"/>
                    </a:lnTo>
                    <a:lnTo>
                      <a:pt x="254" y="286"/>
                    </a:lnTo>
                    <a:lnTo>
                      <a:pt x="259" y="283"/>
                    </a:lnTo>
                    <a:lnTo>
                      <a:pt x="264" y="281"/>
                    </a:lnTo>
                    <a:lnTo>
                      <a:pt x="271" y="278"/>
                    </a:lnTo>
                    <a:lnTo>
                      <a:pt x="276" y="274"/>
                    </a:lnTo>
                    <a:lnTo>
                      <a:pt x="281" y="273"/>
                    </a:lnTo>
                    <a:lnTo>
                      <a:pt x="286" y="269"/>
                    </a:lnTo>
                    <a:lnTo>
                      <a:pt x="291" y="268"/>
                    </a:lnTo>
                    <a:lnTo>
                      <a:pt x="296" y="264"/>
                    </a:lnTo>
                    <a:lnTo>
                      <a:pt x="301" y="261"/>
                    </a:lnTo>
                    <a:lnTo>
                      <a:pt x="308" y="259"/>
                    </a:lnTo>
                    <a:lnTo>
                      <a:pt x="313" y="256"/>
                    </a:lnTo>
                    <a:lnTo>
                      <a:pt x="318" y="254"/>
                    </a:lnTo>
                    <a:lnTo>
                      <a:pt x="325" y="251"/>
                    </a:lnTo>
                    <a:lnTo>
                      <a:pt x="330" y="249"/>
                    </a:lnTo>
                    <a:lnTo>
                      <a:pt x="336" y="247"/>
                    </a:lnTo>
                    <a:lnTo>
                      <a:pt x="342" y="246"/>
                    </a:lnTo>
                    <a:lnTo>
                      <a:pt x="347" y="242"/>
                    </a:lnTo>
                    <a:lnTo>
                      <a:pt x="353" y="241"/>
                    </a:lnTo>
                    <a:lnTo>
                      <a:pt x="360" y="239"/>
                    </a:lnTo>
                    <a:lnTo>
                      <a:pt x="363" y="237"/>
                    </a:lnTo>
                    <a:lnTo>
                      <a:pt x="370" y="234"/>
                    </a:lnTo>
                    <a:lnTo>
                      <a:pt x="375" y="232"/>
                    </a:lnTo>
                    <a:lnTo>
                      <a:pt x="382" y="231"/>
                    </a:lnTo>
                    <a:lnTo>
                      <a:pt x="387" y="229"/>
                    </a:lnTo>
                    <a:lnTo>
                      <a:pt x="392" y="225"/>
                    </a:lnTo>
                    <a:lnTo>
                      <a:pt x="397" y="224"/>
                    </a:lnTo>
                    <a:lnTo>
                      <a:pt x="404" y="222"/>
                    </a:lnTo>
                    <a:lnTo>
                      <a:pt x="411" y="220"/>
                    </a:lnTo>
                    <a:lnTo>
                      <a:pt x="416" y="217"/>
                    </a:lnTo>
                    <a:lnTo>
                      <a:pt x="421" y="215"/>
                    </a:lnTo>
                    <a:lnTo>
                      <a:pt x="427" y="214"/>
                    </a:lnTo>
                    <a:lnTo>
                      <a:pt x="432" y="212"/>
                    </a:lnTo>
                    <a:lnTo>
                      <a:pt x="438" y="210"/>
                    </a:lnTo>
                    <a:lnTo>
                      <a:pt x="444" y="209"/>
                    </a:lnTo>
                    <a:lnTo>
                      <a:pt x="449" y="207"/>
                    </a:lnTo>
                    <a:lnTo>
                      <a:pt x="454" y="205"/>
                    </a:lnTo>
                    <a:lnTo>
                      <a:pt x="459" y="204"/>
                    </a:lnTo>
                    <a:lnTo>
                      <a:pt x="464" y="200"/>
                    </a:lnTo>
                    <a:lnTo>
                      <a:pt x="470" y="200"/>
                    </a:lnTo>
                    <a:lnTo>
                      <a:pt x="475" y="197"/>
                    </a:lnTo>
                    <a:lnTo>
                      <a:pt x="481" y="195"/>
                    </a:lnTo>
                    <a:lnTo>
                      <a:pt x="486" y="193"/>
                    </a:lnTo>
                    <a:lnTo>
                      <a:pt x="491" y="192"/>
                    </a:lnTo>
                    <a:lnTo>
                      <a:pt x="497" y="190"/>
                    </a:lnTo>
                    <a:lnTo>
                      <a:pt x="502" y="187"/>
                    </a:lnTo>
                    <a:lnTo>
                      <a:pt x="507" y="185"/>
                    </a:lnTo>
                    <a:lnTo>
                      <a:pt x="512" y="183"/>
                    </a:lnTo>
                    <a:lnTo>
                      <a:pt x="517" y="182"/>
                    </a:lnTo>
                    <a:lnTo>
                      <a:pt x="520" y="180"/>
                    </a:lnTo>
                    <a:lnTo>
                      <a:pt x="525" y="178"/>
                    </a:lnTo>
                    <a:lnTo>
                      <a:pt x="530" y="177"/>
                    </a:lnTo>
                    <a:lnTo>
                      <a:pt x="535" y="173"/>
                    </a:lnTo>
                    <a:lnTo>
                      <a:pt x="539" y="172"/>
                    </a:lnTo>
                    <a:lnTo>
                      <a:pt x="544" y="170"/>
                    </a:lnTo>
                    <a:lnTo>
                      <a:pt x="547" y="166"/>
                    </a:lnTo>
                    <a:lnTo>
                      <a:pt x="552" y="165"/>
                    </a:lnTo>
                    <a:lnTo>
                      <a:pt x="555" y="163"/>
                    </a:lnTo>
                    <a:lnTo>
                      <a:pt x="561" y="161"/>
                    </a:lnTo>
                    <a:lnTo>
                      <a:pt x="564" y="158"/>
                    </a:lnTo>
                    <a:lnTo>
                      <a:pt x="572" y="153"/>
                    </a:lnTo>
                    <a:lnTo>
                      <a:pt x="579" y="150"/>
                    </a:lnTo>
                    <a:lnTo>
                      <a:pt x="586" y="145"/>
                    </a:lnTo>
                    <a:lnTo>
                      <a:pt x="593" y="140"/>
                    </a:lnTo>
                    <a:lnTo>
                      <a:pt x="598" y="133"/>
                    </a:lnTo>
                    <a:lnTo>
                      <a:pt x="603" y="128"/>
                    </a:lnTo>
                    <a:lnTo>
                      <a:pt x="608" y="121"/>
                    </a:lnTo>
                    <a:lnTo>
                      <a:pt x="613" y="116"/>
                    </a:lnTo>
                    <a:lnTo>
                      <a:pt x="616" y="109"/>
                    </a:lnTo>
                    <a:lnTo>
                      <a:pt x="619" y="104"/>
                    </a:lnTo>
                    <a:lnTo>
                      <a:pt x="623" y="97"/>
                    </a:lnTo>
                    <a:lnTo>
                      <a:pt x="626" y="92"/>
                    </a:lnTo>
                    <a:lnTo>
                      <a:pt x="628" y="86"/>
                    </a:lnTo>
                    <a:lnTo>
                      <a:pt x="630" y="79"/>
                    </a:lnTo>
                    <a:lnTo>
                      <a:pt x="631" y="74"/>
                    </a:lnTo>
                    <a:lnTo>
                      <a:pt x="633" y="69"/>
                    </a:lnTo>
                    <a:lnTo>
                      <a:pt x="635" y="62"/>
                    </a:lnTo>
                    <a:lnTo>
                      <a:pt x="635" y="57"/>
                    </a:lnTo>
                    <a:lnTo>
                      <a:pt x="635" y="50"/>
                    </a:lnTo>
                    <a:lnTo>
                      <a:pt x="636" y="47"/>
                    </a:lnTo>
                    <a:lnTo>
                      <a:pt x="635" y="42"/>
                    </a:lnTo>
                    <a:lnTo>
                      <a:pt x="635" y="37"/>
                    </a:lnTo>
                    <a:lnTo>
                      <a:pt x="635" y="32"/>
                    </a:lnTo>
                    <a:lnTo>
                      <a:pt x="635" y="27"/>
                    </a:lnTo>
                    <a:lnTo>
                      <a:pt x="635" y="23"/>
                    </a:lnTo>
                    <a:lnTo>
                      <a:pt x="635" y="18"/>
                    </a:lnTo>
                    <a:lnTo>
                      <a:pt x="633" y="15"/>
                    </a:lnTo>
                    <a:lnTo>
                      <a:pt x="633" y="11"/>
                    </a:lnTo>
                    <a:lnTo>
                      <a:pt x="631" y="6"/>
                    </a:lnTo>
                    <a:lnTo>
                      <a:pt x="631" y="3"/>
                    </a:lnTo>
                    <a:lnTo>
                      <a:pt x="631" y="0"/>
                    </a:lnTo>
                    <a:lnTo>
                      <a:pt x="631" y="0"/>
                    </a:lnTo>
                    <a:lnTo>
                      <a:pt x="631"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2" name="Freeform 34"/>
              <p:cNvSpPr>
                <a:spLocks/>
              </p:cNvSpPr>
              <p:nvPr/>
            </p:nvSpPr>
            <p:spPr bwMode="auto">
              <a:xfrm>
                <a:off x="4527" y="1257"/>
                <a:ext cx="454" cy="150"/>
              </a:xfrm>
              <a:custGeom>
                <a:avLst/>
                <a:gdLst>
                  <a:gd name="T0" fmla="*/ 301 w 908"/>
                  <a:gd name="T1" fmla="*/ 52 h 300"/>
                  <a:gd name="T2" fmla="*/ 340 w 908"/>
                  <a:gd name="T3" fmla="*/ 37 h 300"/>
                  <a:gd name="T4" fmla="*/ 385 w 908"/>
                  <a:gd name="T5" fmla="*/ 22 h 300"/>
                  <a:gd name="T6" fmla="*/ 419 w 908"/>
                  <a:gd name="T7" fmla="*/ 15 h 300"/>
                  <a:gd name="T8" fmla="*/ 455 w 908"/>
                  <a:gd name="T9" fmla="*/ 8 h 300"/>
                  <a:gd name="T10" fmla="*/ 493 w 908"/>
                  <a:gd name="T11" fmla="*/ 5 h 300"/>
                  <a:gd name="T12" fmla="*/ 535 w 908"/>
                  <a:gd name="T13" fmla="*/ 2 h 300"/>
                  <a:gd name="T14" fmla="*/ 577 w 908"/>
                  <a:gd name="T15" fmla="*/ 0 h 300"/>
                  <a:gd name="T16" fmla="*/ 621 w 908"/>
                  <a:gd name="T17" fmla="*/ 0 h 300"/>
                  <a:gd name="T18" fmla="*/ 663 w 908"/>
                  <a:gd name="T19" fmla="*/ 0 h 300"/>
                  <a:gd name="T20" fmla="*/ 704 w 908"/>
                  <a:gd name="T21" fmla="*/ 0 h 300"/>
                  <a:gd name="T22" fmla="*/ 743 w 908"/>
                  <a:gd name="T23" fmla="*/ 0 h 300"/>
                  <a:gd name="T24" fmla="*/ 778 w 908"/>
                  <a:gd name="T25" fmla="*/ 0 h 300"/>
                  <a:gd name="T26" fmla="*/ 808 w 908"/>
                  <a:gd name="T27" fmla="*/ 0 h 300"/>
                  <a:gd name="T28" fmla="*/ 857 w 908"/>
                  <a:gd name="T29" fmla="*/ 0 h 300"/>
                  <a:gd name="T30" fmla="*/ 889 w 908"/>
                  <a:gd name="T31" fmla="*/ 0 h 300"/>
                  <a:gd name="T32" fmla="*/ 908 w 908"/>
                  <a:gd name="T33" fmla="*/ 10 h 300"/>
                  <a:gd name="T34" fmla="*/ 906 w 908"/>
                  <a:gd name="T35" fmla="*/ 47 h 300"/>
                  <a:gd name="T36" fmla="*/ 894 w 908"/>
                  <a:gd name="T37" fmla="*/ 84 h 300"/>
                  <a:gd name="T38" fmla="*/ 866 w 908"/>
                  <a:gd name="T39" fmla="*/ 140 h 300"/>
                  <a:gd name="T40" fmla="*/ 834 w 908"/>
                  <a:gd name="T41" fmla="*/ 184 h 300"/>
                  <a:gd name="T42" fmla="*/ 791 w 908"/>
                  <a:gd name="T43" fmla="*/ 224 h 300"/>
                  <a:gd name="T44" fmla="*/ 758 w 908"/>
                  <a:gd name="T45" fmla="*/ 244 h 300"/>
                  <a:gd name="T46" fmla="*/ 722 w 908"/>
                  <a:gd name="T47" fmla="*/ 258 h 300"/>
                  <a:gd name="T48" fmla="*/ 680 w 908"/>
                  <a:gd name="T49" fmla="*/ 265 h 300"/>
                  <a:gd name="T50" fmla="*/ 633 w 908"/>
                  <a:gd name="T51" fmla="*/ 268 h 300"/>
                  <a:gd name="T52" fmla="*/ 586 w 908"/>
                  <a:gd name="T53" fmla="*/ 268 h 300"/>
                  <a:gd name="T54" fmla="*/ 539 w 908"/>
                  <a:gd name="T55" fmla="*/ 268 h 300"/>
                  <a:gd name="T56" fmla="*/ 493 w 908"/>
                  <a:gd name="T57" fmla="*/ 265 h 300"/>
                  <a:gd name="T58" fmla="*/ 451 w 908"/>
                  <a:gd name="T59" fmla="*/ 261 h 300"/>
                  <a:gd name="T60" fmla="*/ 417 w 908"/>
                  <a:gd name="T61" fmla="*/ 258 h 300"/>
                  <a:gd name="T62" fmla="*/ 377 w 908"/>
                  <a:gd name="T63" fmla="*/ 253 h 300"/>
                  <a:gd name="T64" fmla="*/ 402 w 908"/>
                  <a:gd name="T65" fmla="*/ 251 h 300"/>
                  <a:gd name="T66" fmla="*/ 443 w 908"/>
                  <a:gd name="T67" fmla="*/ 249 h 300"/>
                  <a:gd name="T68" fmla="*/ 493 w 908"/>
                  <a:gd name="T69" fmla="*/ 244 h 300"/>
                  <a:gd name="T70" fmla="*/ 554 w 908"/>
                  <a:gd name="T71" fmla="*/ 238 h 300"/>
                  <a:gd name="T72" fmla="*/ 613 w 908"/>
                  <a:gd name="T73" fmla="*/ 229 h 300"/>
                  <a:gd name="T74" fmla="*/ 670 w 908"/>
                  <a:gd name="T75" fmla="*/ 217 h 300"/>
                  <a:gd name="T76" fmla="*/ 719 w 908"/>
                  <a:gd name="T77" fmla="*/ 202 h 300"/>
                  <a:gd name="T78" fmla="*/ 768 w 908"/>
                  <a:gd name="T79" fmla="*/ 173 h 300"/>
                  <a:gd name="T80" fmla="*/ 810 w 908"/>
                  <a:gd name="T81" fmla="*/ 125 h 300"/>
                  <a:gd name="T82" fmla="*/ 834 w 908"/>
                  <a:gd name="T83" fmla="*/ 79 h 300"/>
                  <a:gd name="T84" fmla="*/ 845 w 908"/>
                  <a:gd name="T85" fmla="*/ 49 h 300"/>
                  <a:gd name="T86" fmla="*/ 658 w 908"/>
                  <a:gd name="T87" fmla="*/ 64 h 300"/>
                  <a:gd name="T88" fmla="*/ 623 w 908"/>
                  <a:gd name="T89" fmla="*/ 62 h 300"/>
                  <a:gd name="T90" fmla="*/ 583 w 908"/>
                  <a:gd name="T91" fmla="*/ 61 h 300"/>
                  <a:gd name="T92" fmla="*/ 537 w 908"/>
                  <a:gd name="T93" fmla="*/ 61 h 300"/>
                  <a:gd name="T94" fmla="*/ 487 w 908"/>
                  <a:gd name="T95" fmla="*/ 62 h 300"/>
                  <a:gd name="T96" fmla="*/ 438 w 908"/>
                  <a:gd name="T97" fmla="*/ 66 h 300"/>
                  <a:gd name="T98" fmla="*/ 392 w 908"/>
                  <a:gd name="T99" fmla="*/ 74 h 300"/>
                  <a:gd name="T100" fmla="*/ 353 w 908"/>
                  <a:gd name="T101" fmla="*/ 84 h 300"/>
                  <a:gd name="T102" fmla="*/ 313 w 908"/>
                  <a:gd name="T103" fmla="*/ 104 h 300"/>
                  <a:gd name="T104" fmla="*/ 269 w 908"/>
                  <a:gd name="T105" fmla="*/ 133 h 300"/>
                  <a:gd name="T106" fmla="*/ 222 w 908"/>
                  <a:gd name="T107" fmla="*/ 175 h 300"/>
                  <a:gd name="T108" fmla="*/ 175 w 908"/>
                  <a:gd name="T109" fmla="*/ 217 h 300"/>
                  <a:gd name="T110" fmla="*/ 119 w 908"/>
                  <a:gd name="T111" fmla="*/ 253 h 300"/>
                  <a:gd name="T112" fmla="*/ 64 w 908"/>
                  <a:gd name="T113" fmla="*/ 278 h 300"/>
                  <a:gd name="T114" fmla="*/ 20 w 908"/>
                  <a:gd name="T115" fmla="*/ 293 h 300"/>
                  <a:gd name="T116" fmla="*/ 278 w 908"/>
                  <a:gd name="T117" fmla="*/ 6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8" h="300">
                    <a:moveTo>
                      <a:pt x="278" y="67"/>
                    </a:moveTo>
                    <a:lnTo>
                      <a:pt x="278" y="67"/>
                    </a:lnTo>
                    <a:lnTo>
                      <a:pt x="279" y="66"/>
                    </a:lnTo>
                    <a:lnTo>
                      <a:pt x="281" y="62"/>
                    </a:lnTo>
                    <a:lnTo>
                      <a:pt x="286" y="61"/>
                    </a:lnTo>
                    <a:lnTo>
                      <a:pt x="291" y="57"/>
                    </a:lnTo>
                    <a:lnTo>
                      <a:pt x="298" y="54"/>
                    </a:lnTo>
                    <a:lnTo>
                      <a:pt x="301" y="52"/>
                    </a:lnTo>
                    <a:lnTo>
                      <a:pt x="306" y="50"/>
                    </a:lnTo>
                    <a:lnTo>
                      <a:pt x="310" y="49"/>
                    </a:lnTo>
                    <a:lnTo>
                      <a:pt x="315" y="47"/>
                    </a:lnTo>
                    <a:lnTo>
                      <a:pt x="320" y="45"/>
                    </a:lnTo>
                    <a:lnTo>
                      <a:pt x="325" y="42"/>
                    </a:lnTo>
                    <a:lnTo>
                      <a:pt x="330" y="40"/>
                    </a:lnTo>
                    <a:lnTo>
                      <a:pt x="335" y="39"/>
                    </a:lnTo>
                    <a:lnTo>
                      <a:pt x="340" y="37"/>
                    </a:lnTo>
                    <a:lnTo>
                      <a:pt x="347" y="34"/>
                    </a:lnTo>
                    <a:lnTo>
                      <a:pt x="353" y="32"/>
                    </a:lnTo>
                    <a:lnTo>
                      <a:pt x="360" y="30"/>
                    </a:lnTo>
                    <a:lnTo>
                      <a:pt x="367" y="29"/>
                    </a:lnTo>
                    <a:lnTo>
                      <a:pt x="375" y="25"/>
                    </a:lnTo>
                    <a:lnTo>
                      <a:pt x="379" y="25"/>
                    </a:lnTo>
                    <a:lnTo>
                      <a:pt x="382" y="23"/>
                    </a:lnTo>
                    <a:lnTo>
                      <a:pt x="385" y="22"/>
                    </a:lnTo>
                    <a:lnTo>
                      <a:pt x="391" y="22"/>
                    </a:lnTo>
                    <a:lnTo>
                      <a:pt x="394" y="20"/>
                    </a:lnTo>
                    <a:lnTo>
                      <a:pt x="397" y="20"/>
                    </a:lnTo>
                    <a:lnTo>
                      <a:pt x="402" y="18"/>
                    </a:lnTo>
                    <a:lnTo>
                      <a:pt x="406" y="18"/>
                    </a:lnTo>
                    <a:lnTo>
                      <a:pt x="411" y="17"/>
                    </a:lnTo>
                    <a:lnTo>
                      <a:pt x="414" y="17"/>
                    </a:lnTo>
                    <a:lnTo>
                      <a:pt x="419" y="15"/>
                    </a:lnTo>
                    <a:lnTo>
                      <a:pt x="424" y="15"/>
                    </a:lnTo>
                    <a:lnTo>
                      <a:pt x="428" y="13"/>
                    </a:lnTo>
                    <a:lnTo>
                      <a:pt x="433" y="13"/>
                    </a:lnTo>
                    <a:lnTo>
                      <a:pt x="436" y="12"/>
                    </a:lnTo>
                    <a:lnTo>
                      <a:pt x="441" y="12"/>
                    </a:lnTo>
                    <a:lnTo>
                      <a:pt x="444" y="10"/>
                    </a:lnTo>
                    <a:lnTo>
                      <a:pt x="449" y="10"/>
                    </a:lnTo>
                    <a:lnTo>
                      <a:pt x="455" y="8"/>
                    </a:lnTo>
                    <a:lnTo>
                      <a:pt x="460" y="8"/>
                    </a:lnTo>
                    <a:lnTo>
                      <a:pt x="465" y="8"/>
                    </a:lnTo>
                    <a:lnTo>
                      <a:pt x="468" y="8"/>
                    </a:lnTo>
                    <a:lnTo>
                      <a:pt x="473" y="7"/>
                    </a:lnTo>
                    <a:lnTo>
                      <a:pt x="478" y="7"/>
                    </a:lnTo>
                    <a:lnTo>
                      <a:pt x="483" y="7"/>
                    </a:lnTo>
                    <a:lnTo>
                      <a:pt x="490" y="5"/>
                    </a:lnTo>
                    <a:lnTo>
                      <a:pt x="493" y="5"/>
                    </a:lnTo>
                    <a:lnTo>
                      <a:pt x="500" y="5"/>
                    </a:lnTo>
                    <a:lnTo>
                      <a:pt x="503" y="5"/>
                    </a:lnTo>
                    <a:lnTo>
                      <a:pt x="510" y="3"/>
                    </a:lnTo>
                    <a:lnTo>
                      <a:pt x="515" y="3"/>
                    </a:lnTo>
                    <a:lnTo>
                      <a:pt x="520" y="3"/>
                    </a:lnTo>
                    <a:lnTo>
                      <a:pt x="525" y="3"/>
                    </a:lnTo>
                    <a:lnTo>
                      <a:pt x="530" y="2"/>
                    </a:lnTo>
                    <a:lnTo>
                      <a:pt x="535" y="2"/>
                    </a:lnTo>
                    <a:lnTo>
                      <a:pt x="540" y="2"/>
                    </a:lnTo>
                    <a:lnTo>
                      <a:pt x="545" y="2"/>
                    </a:lnTo>
                    <a:lnTo>
                      <a:pt x="552" y="2"/>
                    </a:lnTo>
                    <a:lnTo>
                      <a:pt x="557" y="0"/>
                    </a:lnTo>
                    <a:lnTo>
                      <a:pt x="562" y="0"/>
                    </a:lnTo>
                    <a:lnTo>
                      <a:pt x="567" y="0"/>
                    </a:lnTo>
                    <a:lnTo>
                      <a:pt x="572" y="0"/>
                    </a:lnTo>
                    <a:lnTo>
                      <a:pt x="577" y="0"/>
                    </a:lnTo>
                    <a:lnTo>
                      <a:pt x="584" y="0"/>
                    </a:lnTo>
                    <a:lnTo>
                      <a:pt x="589" y="0"/>
                    </a:lnTo>
                    <a:lnTo>
                      <a:pt x="594" y="0"/>
                    </a:lnTo>
                    <a:lnTo>
                      <a:pt x="599" y="0"/>
                    </a:lnTo>
                    <a:lnTo>
                      <a:pt x="604" y="0"/>
                    </a:lnTo>
                    <a:lnTo>
                      <a:pt x="609" y="0"/>
                    </a:lnTo>
                    <a:lnTo>
                      <a:pt x="616" y="0"/>
                    </a:lnTo>
                    <a:lnTo>
                      <a:pt x="621" y="0"/>
                    </a:lnTo>
                    <a:lnTo>
                      <a:pt x="626" y="0"/>
                    </a:lnTo>
                    <a:lnTo>
                      <a:pt x="631" y="0"/>
                    </a:lnTo>
                    <a:lnTo>
                      <a:pt x="636" y="0"/>
                    </a:lnTo>
                    <a:lnTo>
                      <a:pt x="641" y="0"/>
                    </a:lnTo>
                    <a:lnTo>
                      <a:pt x="647" y="0"/>
                    </a:lnTo>
                    <a:lnTo>
                      <a:pt x="652" y="0"/>
                    </a:lnTo>
                    <a:lnTo>
                      <a:pt x="658" y="0"/>
                    </a:lnTo>
                    <a:lnTo>
                      <a:pt x="663" y="0"/>
                    </a:lnTo>
                    <a:lnTo>
                      <a:pt x="668" y="0"/>
                    </a:lnTo>
                    <a:lnTo>
                      <a:pt x="673" y="0"/>
                    </a:lnTo>
                    <a:lnTo>
                      <a:pt x="679" y="0"/>
                    </a:lnTo>
                    <a:lnTo>
                      <a:pt x="684" y="0"/>
                    </a:lnTo>
                    <a:lnTo>
                      <a:pt x="689" y="0"/>
                    </a:lnTo>
                    <a:lnTo>
                      <a:pt x="694" y="0"/>
                    </a:lnTo>
                    <a:lnTo>
                      <a:pt x="699" y="0"/>
                    </a:lnTo>
                    <a:lnTo>
                      <a:pt x="704" y="0"/>
                    </a:lnTo>
                    <a:lnTo>
                      <a:pt x="709" y="0"/>
                    </a:lnTo>
                    <a:lnTo>
                      <a:pt x="714" y="0"/>
                    </a:lnTo>
                    <a:lnTo>
                      <a:pt x="719" y="0"/>
                    </a:lnTo>
                    <a:lnTo>
                      <a:pt x="724" y="0"/>
                    </a:lnTo>
                    <a:lnTo>
                      <a:pt x="727" y="0"/>
                    </a:lnTo>
                    <a:lnTo>
                      <a:pt x="732" y="0"/>
                    </a:lnTo>
                    <a:lnTo>
                      <a:pt x="738" y="0"/>
                    </a:lnTo>
                    <a:lnTo>
                      <a:pt x="743" y="0"/>
                    </a:lnTo>
                    <a:lnTo>
                      <a:pt x="748" y="0"/>
                    </a:lnTo>
                    <a:lnTo>
                      <a:pt x="753" y="0"/>
                    </a:lnTo>
                    <a:lnTo>
                      <a:pt x="756" y="0"/>
                    </a:lnTo>
                    <a:lnTo>
                      <a:pt x="761" y="0"/>
                    </a:lnTo>
                    <a:lnTo>
                      <a:pt x="766" y="0"/>
                    </a:lnTo>
                    <a:lnTo>
                      <a:pt x="770" y="0"/>
                    </a:lnTo>
                    <a:lnTo>
                      <a:pt x="775" y="0"/>
                    </a:lnTo>
                    <a:lnTo>
                      <a:pt x="778" y="0"/>
                    </a:lnTo>
                    <a:lnTo>
                      <a:pt x="783" y="0"/>
                    </a:lnTo>
                    <a:lnTo>
                      <a:pt x="786" y="0"/>
                    </a:lnTo>
                    <a:lnTo>
                      <a:pt x="790" y="0"/>
                    </a:lnTo>
                    <a:lnTo>
                      <a:pt x="793" y="0"/>
                    </a:lnTo>
                    <a:lnTo>
                      <a:pt x="798" y="0"/>
                    </a:lnTo>
                    <a:lnTo>
                      <a:pt x="802" y="0"/>
                    </a:lnTo>
                    <a:lnTo>
                      <a:pt x="805" y="0"/>
                    </a:lnTo>
                    <a:lnTo>
                      <a:pt x="808" y="0"/>
                    </a:lnTo>
                    <a:lnTo>
                      <a:pt x="813" y="0"/>
                    </a:lnTo>
                    <a:lnTo>
                      <a:pt x="820" y="0"/>
                    </a:lnTo>
                    <a:lnTo>
                      <a:pt x="827" y="0"/>
                    </a:lnTo>
                    <a:lnTo>
                      <a:pt x="834" y="0"/>
                    </a:lnTo>
                    <a:lnTo>
                      <a:pt x="840" y="0"/>
                    </a:lnTo>
                    <a:lnTo>
                      <a:pt x="845" y="0"/>
                    </a:lnTo>
                    <a:lnTo>
                      <a:pt x="852" y="0"/>
                    </a:lnTo>
                    <a:lnTo>
                      <a:pt x="857" y="0"/>
                    </a:lnTo>
                    <a:lnTo>
                      <a:pt x="864" y="0"/>
                    </a:lnTo>
                    <a:lnTo>
                      <a:pt x="867" y="0"/>
                    </a:lnTo>
                    <a:lnTo>
                      <a:pt x="872" y="0"/>
                    </a:lnTo>
                    <a:lnTo>
                      <a:pt x="876" y="0"/>
                    </a:lnTo>
                    <a:lnTo>
                      <a:pt x="881" y="0"/>
                    </a:lnTo>
                    <a:lnTo>
                      <a:pt x="884" y="0"/>
                    </a:lnTo>
                    <a:lnTo>
                      <a:pt x="887" y="0"/>
                    </a:lnTo>
                    <a:lnTo>
                      <a:pt x="889" y="0"/>
                    </a:lnTo>
                    <a:lnTo>
                      <a:pt x="892" y="0"/>
                    </a:lnTo>
                    <a:lnTo>
                      <a:pt x="898" y="0"/>
                    </a:lnTo>
                    <a:lnTo>
                      <a:pt x="901" y="0"/>
                    </a:lnTo>
                    <a:lnTo>
                      <a:pt x="903" y="0"/>
                    </a:lnTo>
                    <a:lnTo>
                      <a:pt x="904" y="0"/>
                    </a:lnTo>
                    <a:lnTo>
                      <a:pt x="906" y="2"/>
                    </a:lnTo>
                    <a:lnTo>
                      <a:pt x="906" y="5"/>
                    </a:lnTo>
                    <a:lnTo>
                      <a:pt x="908" y="10"/>
                    </a:lnTo>
                    <a:lnTo>
                      <a:pt x="908" y="13"/>
                    </a:lnTo>
                    <a:lnTo>
                      <a:pt x="908" y="17"/>
                    </a:lnTo>
                    <a:lnTo>
                      <a:pt x="908" y="22"/>
                    </a:lnTo>
                    <a:lnTo>
                      <a:pt x="908" y="27"/>
                    </a:lnTo>
                    <a:lnTo>
                      <a:pt x="906" y="34"/>
                    </a:lnTo>
                    <a:lnTo>
                      <a:pt x="906" y="40"/>
                    </a:lnTo>
                    <a:lnTo>
                      <a:pt x="906" y="42"/>
                    </a:lnTo>
                    <a:lnTo>
                      <a:pt x="906" y="47"/>
                    </a:lnTo>
                    <a:lnTo>
                      <a:pt x="904" y="50"/>
                    </a:lnTo>
                    <a:lnTo>
                      <a:pt x="904" y="56"/>
                    </a:lnTo>
                    <a:lnTo>
                      <a:pt x="903" y="59"/>
                    </a:lnTo>
                    <a:lnTo>
                      <a:pt x="901" y="62"/>
                    </a:lnTo>
                    <a:lnTo>
                      <a:pt x="901" y="67"/>
                    </a:lnTo>
                    <a:lnTo>
                      <a:pt x="899" y="74"/>
                    </a:lnTo>
                    <a:lnTo>
                      <a:pt x="896" y="79"/>
                    </a:lnTo>
                    <a:lnTo>
                      <a:pt x="894" y="84"/>
                    </a:lnTo>
                    <a:lnTo>
                      <a:pt x="891" y="91"/>
                    </a:lnTo>
                    <a:lnTo>
                      <a:pt x="889" y="98"/>
                    </a:lnTo>
                    <a:lnTo>
                      <a:pt x="886" y="104"/>
                    </a:lnTo>
                    <a:lnTo>
                      <a:pt x="882" y="111"/>
                    </a:lnTo>
                    <a:lnTo>
                      <a:pt x="879" y="118"/>
                    </a:lnTo>
                    <a:lnTo>
                      <a:pt x="876" y="125"/>
                    </a:lnTo>
                    <a:lnTo>
                      <a:pt x="871" y="131"/>
                    </a:lnTo>
                    <a:lnTo>
                      <a:pt x="866" y="140"/>
                    </a:lnTo>
                    <a:lnTo>
                      <a:pt x="864" y="143"/>
                    </a:lnTo>
                    <a:lnTo>
                      <a:pt x="860" y="148"/>
                    </a:lnTo>
                    <a:lnTo>
                      <a:pt x="859" y="152"/>
                    </a:lnTo>
                    <a:lnTo>
                      <a:pt x="857" y="155"/>
                    </a:lnTo>
                    <a:lnTo>
                      <a:pt x="850" y="162"/>
                    </a:lnTo>
                    <a:lnTo>
                      <a:pt x="845" y="170"/>
                    </a:lnTo>
                    <a:lnTo>
                      <a:pt x="839" y="177"/>
                    </a:lnTo>
                    <a:lnTo>
                      <a:pt x="834" y="184"/>
                    </a:lnTo>
                    <a:lnTo>
                      <a:pt x="827" y="190"/>
                    </a:lnTo>
                    <a:lnTo>
                      <a:pt x="820" y="199"/>
                    </a:lnTo>
                    <a:lnTo>
                      <a:pt x="813" y="204"/>
                    </a:lnTo>
                    <a:lnTo>
                      <a:pt x="807" y="212"/>
                    </a:lnTo>
                    <a:lnTo>
                      <a:pt x="803" y="214"/>
                    </a:lnTo>
                    <a:lnTo>
                      <a:pt x="800" y="217"/>
                    </a:lnTo>
                    <a:lnTo>
                      <a:pt x="795" y="221"/>
                    </a:lnTo>
                    <a:lnTo>
                      <a:pt x="791" y="224"/>
                    </a:lnTo>
                    <a:lnTo>
                      <a:pt x="786" y="226"/>
                    </a:lnTo>
                    <a:lnTo>
                      <a:pt x="783" y="229"/>
                    </a:lnTo>
                    <a:lnTo>
                      <a:pt x="778" y="231"/>
                    </a:lnTo>
                    <a:lnTo>
                      <a:pt x="775" y="234"/>
                    </a:lnTo>
                    <a:lnTo>
                      <a:pt x="771" y="238"/>
                    </a:lnTo>
                    <a:lnTo>
                      <a:pt x="766" y="239"/>
                    </a:lnTo>
                    <a:lnTo>
                      <a:pt x="763" y="243"/>
                    </a:lnTo>
                    <a:lnTo>
                      <a:pt x="758" y="244"/>
                    </a:lnTo>
                    <a:lnTo>
                      <a:pt x="753" y="246"/>
                    </a:lnTo>
                    <a:lnTo>
                      <a:pt x="749" y="249"/>
                    </a:lnTo>
                    <a:lnTo>
                      <a:pt x="744" y="251"/>
                    </a:lnTo>
                    <a:lnTo>
                      <a:pt x="741" y="253"/>
                    </a:lnTo>
                    <a:lnTo>
                      <a:pt x="736" y="254"/>
                    </a:lnTo>
                    <a:lnTo>
                      <a:pt x="731" y="254"/>
                    </a:lnTo>
                    <a:lnTo>
                      <a:pt x="727" y="256"/>
                    </a:lnTo>
                    <a:lnTo>
                      <a:pt x="722" y="258"/>
                    </a:lnTo>
                    <a:lnTo>
                      <a:pt x="717" y="259"/>
                    </a:lnTo>
                    <a:lnTo>
                      <a:pt x="712" y="259"/>
                    </a:lnTo>
                    <a:lnTo>
                      <a:pt x="707" y="261"/>
                    </a:lnTo>
                    <a:lnTo>
                      <a:pt x="702" y="263"/>
                    </a:lnTo>
                    <a:lnTo>
                      <a:pt x="697" y="263"/>
                    </a:lnTo>
                    <a:lnTo>
                      <a:pt x="692" y="265"/>
                    </a:lnTo>
                    <a:lnTo>
                      <a:pt x="685" y="265"/>
                    </a:lnTo>
                    <a:lnTo>
                      <a:pt x="680" y="265"/>
                    </a:lnTo>
                    <a:lnTo>
                      <a:pt x="673" y="266"/>
                    </a:lnTo>
                    <a:lnTo>
                      <a:pt x="668" y="266"/>
                    </a:lnTo>
                    <a:lnTo>
                      <a:pt x="662" y="268"/>
                    </a:lnTo>
                    <a:lnTo>
                      <a:pt x="657" y="268"/>
                    </a:lnTo>
                    <a:lnTo>
                      <a:pt x="650" y="268"/>
                    </a:lnTo>
                    <a:lnTo>
                      <a:pt x="645" y="268"/>
                    </a:lnTo>
                    <a:lnTo>
                      <a:pt x="638" y="268"/>
                    </a:lnTo>
                    <a:lnTo>
                      <a:pt x="633" y="268"/>
                    </a:lnTo>
                    <a:lnTo>
                      <a:pt x="626" y="268"/>
                    </a:lnTo>
                    <a:lnTo>
                      <a:pt x="621" y="268"/>
                    </a:lnTo>
                    <a:lnTo>
                      <a:pt x="615" y="268"/>
                    </a:lnTo>
                    <a:lnTo>
                      <a:pt x="609" y="268"/>
                    </a:lnTo>
                    <a:lnTo>
                      <a:pt x="603" y="268"/>
                    </a:lnTo>
                    <a:lnTo>
                      <a:pt x="598" y="268"/>
                    </a:lnTo>
                    <a:lnTo>
                      <a:pt x="591" y="268"/>
                    </a:lnTo>
                    <a:lnTo>
                      <a:pt x="586" y="268"/>
                    </a:lnTo>
                    <a:lnTo>
                      <a:pt x="579" y="268"/>
                    </a:lnTo>
                    <a:lnTo>
                      <a:pt x="574" y="268"/>
                    </a:lnTo>
                    <a:lnTo>
                      <a:pt x="567" y="268"/>
                    </a:lnTo>
                    <a:lnTo>
                      <a:pt x="562" y="268"/>
                    </a:lnTo>
                    <a:lnTo>
                      <a:pt x="556" y="268"/>
                    </a:lnTo>
                    <a:lnTo>
                      <a:pt x="549" y="268"/>
                    </a:lnTo>
                    <a:lnTo>
                      <a:pt x="544" y="268"/>
                    </a:lnTo>
                    <a:lnTo>
                      <a:pt x="539" y="268"/>
                    </a:lnTo>
                    <a:lnTo>
                      <a:pt x="532" y="266"/>
                    </a:lnTo>
                    <a:lnTo>
                      <a:pt x="527" y="266"/>
                    </a:lnTo>
                    <a:lnTo>
                      <a:pt x="520" y="266"/>
                    </a:lnTo>
                    <a:lnTo>
                      <a:pt x="515" y="266"/>
                    </a:lnTo>
                    <a:lnTo>
                      <a:pt x="508" y="265"/>
                    </a:lnTo>
                    <a:lnTo>
                      <a:pt x="503" y="265"/>
                    </a:lnTo>
                    <a:lnTo>
                      <a:pt x="498" y="265"/>
                    </a:lnTo>
                    <a:lnTo>
                      <a:pt x="493" y="265"/>
                    </a:lnTo>
                    <a:lnTo>
                      <a:pt x="487" y="265"/>
                    </a:lnTo>
                    <a:lnTo>
                      <a:pt x="481" y="263"/>
                    </a:lnTo>
                    <a:lnTo>
                      <a:pt x="476" y="263"/>
                    </a:lnTo>
                    <a:lnTo>
                      <a:pt x="473" y="263"/>
                    </a:lnTo>
                    <a:lnTo>
                      <a:pt x="466" y="263"/>
                    </a:lnTo>
                    <a:lnTo>
                      <a:pt x="461" y="261"/>
                    </a:lnTo>
                    <a:lnTo>
                      <a:pt x="456" y="261"/>
                    </a:lnTo>
                    <a:lnTo>
                      <a:pt x="451" y="261"/>
                    </a:lnTo>
                    <a:lnTo>
                      <a:pt x="448" y="259"/>
                    </a:lnTo>
                    <a:lnTo>
                      <a:pt x="443" y="259"/>
                    </a:lnTo>
                    <a:lnTo>
                      <a:pt x="438" y="259"/>
                    </a:lnTo>
                    <a:lnTo>
                      <a:pt x="434" y="259"/>
                    </a:lnTo>
                    <a:lnTo>
                      <a:pt x="429" y="259"/>
                    </a:lnTo>
                    <a:lnTo>
                      <a:pt x="426" y="258"/>
                    </a:lnTo>
                    <a:lnTo>
                      <a:pt x="421" y="258"/>
                    </a:lnTo>
                    <a:lnTo>
                      <a:pt x="417" y="258"/>
                    </a:lnTo>
                    <a:lnTo>
                      <a:pt x="411" y="256"/>
                    </a:lnTo>
                    <a:lnTo>
                      <a:pt x="404" y="256"/>
                    </a:lnTo>
                    <a:lnTo>
                      <a:pt x="397" y="254"/>
                    </a:lnTo>
                    <a:lnTo>
                      <a:pt x="392" y="254"/>
                    </a:lnTo>
                    <a:lnTo>
                      <a:pt x="387" y="254"/>
                    </a:lnTo>
                    <a:lnTo>
                      <a:pt x="384" y="254"/>
                    </a:lnTo>
                    <a:lnTo>
                      <a:pt x="379" y="253"/>
                    </a:lnTo>
                    <a:lnTo>
                      <a:pt x="377" y="253"/>
                    </a:lnTo>
                    <a:lnTo>
                      <a:pt x="377" y="253"/>
                    </a:lnTo>
                    <a:lnTo>
                      <a:pt x="380" y="253"/>
                    </a:lnTo>
                    <a:lnTo>
                      <a:pt x="384" y="253"/>
                    </a:lnTo>
                    <a:lnTo>
                      <a:pt x="389" y="253"/>
                    </a:lnTo>
                    <a:lnTo>
                      <a:pt x="391" y="251"/>
                    </a:lnTo>
                    <a:lnTo>
                      <a:pt x="394" y="251"/>
                    </a:lnTo>
                    <a:lnTo>
                      <a:pt x="399" y="251"/>
                    </a:lnTo>
                    <a:lnTo>
                      <a:pt x="402" y="251"/>
                    </a:lnTo>
                    <a:lnTo>
                      <a:pt x="406" y="251"/>
                    </a:lnTo>
                    <a:lnTo>
                      <a:pt x="411" y="251"/>
                    </a:lnTo>
                    <a:lnTo>
                      <a:pt x="416" y="251"/>
                    </a:lnTo>
                    <a:lnTo>
                      <a:pt x="421" y="251"/>
                    </a:lnTo>
                    <a:lnTo>
                      <a:pt x="426" y="251"/>
                    </a:lnTo>
                    <a:lnTo>
                      <a:pt x="431" y="249"/>
                    </a:lnTo>
                    <a:lnTo>
                      <a:pt x="436" y="249"/>
                    </a:lnTo>
                    <a:lnTo>
                      <a:pt x="443" y="249"/>
                    </a:lnTo>
                    <a:lnTo>
                      <a:pt x="448" y="248"/>
                    </a:lnTo>
                    <a:lnTo>
                      <a:pt x="455" y="248"/>
                    </a:lnTo>
                    <a:lnTo>
                      <a:pt x="460" y="248"/>
                    </a:lnTo>
                    <a:lnTo>
                      <a:pt x="468" y="248"/>
                    </a:lnTo>
                    <a:lnTo>
                      <a:pt x="473" y="246"/>
                    </a:lnTo>
                    <a:lnTo>
                      <a:pt x="480" y="246"/>
                    </a:lnTo>
                    <a:lnTo>
                      <a:pt x="487" y="246"/>
                    </a:lnTo>
                    <a:lnTo>
                      <a:pt x="493" y="244"/>
                    </a:lnTo>
                    <a:lnTo>
                      <a:pt x="502" y="244"/>
                    </a:lnTo>
                    <a:lnTo>
                      <a:pt x="508" y="243"/>
                    </a:lnTo>
                    <a:lnTo>
                      <a:pt x="515" y="243"/>
                    </a:lnTo>
                    <a:lnTo>
                      <a:pt x="524" y="243"/>
                    </a:lnTo>
                    <a:lnTo>
                      <a:pt x="530" y="241"/>
                    </a:lnTo>
                    <a:lnTo>
                      <a:pt x="539" y="241"/>
                    </a:lnTo>
                    <a:lnTo>
                      <a:pt x="545" y="239"/>
                    </a:lnTo>
                    <a:lnTo>
                      <a:pt x="554" y="238"/>
                    </a:lnTo>
                    <a:lnTo>
                      <a:pt x="561" y="238"/>
                    </a:lnTo>
                    <a:lnTo>
                      <a:pt x="567" y="236"/>
                    </a:lnTo>
                    <a:lnTo>
                      <a:pt x="576" y="234"/>
                    </a:lnTo>
                    <a:lnTo>
                      <a:pt x="583" y="234"/>
                    </a:lnTo>
                    <a:lnTo>
                      <a:pt x="591" y="232"/>
                    </a:lnTo>
                    <a:lnTo>
                      <a:pt x="598" y="231"/>
                    </a:lnTo>
                    <a:lnTo>
                      <a:pt x="606" y="229"/>
                    </a:lnTo>
                    <a:lnTo>
                      <a:pt x="613" y="229"/>
                    </a:lnTo>
                    <a:lnTo>
                      <a:pt x="621" y="227"/>
                    </a:lnTo>
                    <a:lnTo>
                      <a:pt x="628" y="226"/>
                    </a:lnTo>
                    <a:lnTo>
                      <a:pt x="635" y="226"/>
                    </a:lnTo>
                    <a:lnTo>
                      <a:pt x="643" y="224"/>
                    </a:lnTo>
                    <a:lnTo>
                      <a:pt x="650" y="222"/>
                    </a:lnTo>
                    <a:lnTo>
                      <a:pt x="657" y="221"/>
                    </a:lnTo>
                    <a:lnTo>
                      <a:pt x="663" y="219"/>
                    </a:lnTo>
                    <a:lnTo>
                      <a:pt x="670" y="217"/>
                    </a:lnTo>
                    <a:lnTo>
                      <a:pt x="677" y="216"/>
                    </a:lnTo>
                    <a:lnTo>
                      <a:pt x="684" y="214"/>
                    </a:lnTo>
                    <a:lnTo>
                      <a:pt x="689" y="212"/>
                    </a:lnTo>
                    <a:lnTo>
                      <a:pt x="695" y="211"/>
                    </a:lnTo>
                    <a:lnTo>
                      <a:pt x="702" y="209"/>
                    </a:lnTo>
                    <a:lnTo>
                      <a:pt x="707" y="207"/>
                    </a:lnTo>
                    <a:lnTo>
                      <a:pt x="712" y="204"/>
                    </a:lnTo>
                    <a:lnTo>
                      <a:pt x="719" y="202"/>
                    </a:lnTo>
                    <a:lnTo>
                      <a:pt x="724" y="200"/>
                    </a:lnTo>
                    <a:lnTo>
                      <a:pt x="727" y="199"/>
                    </a:lnTo>
                    <a:lnTo>
                      <a:pt x="732" y="195"/>
                    </a:lnTo>
                    <a:lnTo>
                      <a:pt x="738" y="195"/>
                    </a:lnTo>
                    <a:lnTo>
                      <a:pt x="744" y="189"/>
                    </a:lnTo>
                    <a:lnTo>
                      <a:pt x="753" y="184"/>
                    </a:lnTo>
                    <a:lnTo>
                      <a:pt x="759" y="179"/>
                    </a:lnTo>
                    <a:lnTo>
                      <a:pt x="768" y="173"/>
                    </a:lnTo>
                    <a:lnTo>
                      <a:pt x="773" y="167"/>
                    </a:lnTo>
                    <a:lnTo>
                      <a:pt x="780" y="160"/>
                    </a:lnTo>
                    <a:lnTo>
                      <a:pt x="785" y="155"/>
                    </a:lnTo>
                    <a:lnTo>
                      <a:pt x="791" y="150"/>
                    </a:lnTo>
                    <a:lnTo>
                      <a:pt x="795" y="143"/>
                    </a:lnTo>
                    <a:lnTo>
                      <a:pt x="800" y="136"/>
                    </a:lnTo>
                    <a:lnTo>
                      <a:pt x="805" y="131"/>
                    </a:lnTo>
                    <a:lnTo>
                      <a:pt x="810" y="125"/>
                    </a:lnTo>
                    <a:lnTo>
                      <a:pt x="813" y="118"/>
                    </a:lnTo>
                    <a:lnTo>
                      <a:pt x="817" y="111"/>
                    </a:lnTo>
                    <a:lnTo>
                      <a:pt x="820" y="106"/>
                    </a:lnTo>
                    <a:lnTo>
                      <a:pt x="825" y="101"/>
                    </a:lnTo>
                    <a:lnTo>
                      <a:pt x="827" y="94"/>
                    </a:lnTo>
                    <a:lnTo>
                      <a:pt x="828" y="89"/>
                    </a:lnTo>
                    <a:lnTo>
                      <a:pt x="832" y="82"/>
                    </a:lnTo>
                    <a:lnTo>
                      <a:pt x="834" y="79"/>
                    </a:lnTo>
                    <a:lnTo>
                      <a:pt x="835" y="72"/>
                    </a:lnTo>
                    <a:lnTo>
                      <a:pt x="837" y="69"/>
                    </a:lnTo>
                    <a:lnTo>
                      <a:pt x="839" y="64"/>
                    </a:lnTo>
                    <a:lnTo>
                      <a:pt x="842" y="61"/>
                    </a:lnTo>
                    <a:lnTo>
                      <a:pt x="842" y="57"/>
                    </a:lnTo>
                    <a:lnTo>
                      <a:pt x="842" y="54"/>
                    </a:lnTo>
                    <a:lnTo>
                      <a:pt x="844" y="50"/>
                    </a:lnTo>
                    <a:lnTo>
                      <a:pt x="845" y="49"/>
                    </a:lnTo>
                    <a:lnTo>
                      <a:pt x="845" y="45"/>
                    </a:lnTo>
                    <a:lnTo>
                      <a:pt x="845" y="45"/>
                    </a:lnTo>
                    <a:lnTo>
                      <a:pt x="684" y="67"/>
                    </a:lnTo>
                    <a:lnTo>
                      <a:pt x="680" y="67"/>
                    </a:lnTo>
                    <a:lnTo>
                      <a:pt x="675" y="66"/>
                    </a:lnTo>
                    <a:lnTo>
                      <a:pt x="670" y="66"/>
                    </a:lnTo>
                    <a:lnTo>
                      <a:pt x="665" y="66"/>
                    </a:lnTo>
                    <a:lnTo>
                      <a:pt x="658" y="64"/>
                    </a:lnTo>
                    <a:lnTo>
                      <a:pt x="653" y="64"/>
                    </a:lnTo>
                    <a:lnTo>
                      <a:pt x="648" y="64"/>
                    </a:lnTo>
                    <a:lnTo>
                      <a:pt x="645" y="64"/>
                    </a:lnTo>
                    <a:lnTo>
                      <a:pt x="640" y="62"/>
                    </a:lnTo>
                    <a:lnTo>
                      <a:pt x="636" y="62"/>
                    </a:lnTo>
                    <a:lnTo>
                      <a:pt x="631" y="62"/>
                    </a:lnTo>
                    <a:lnTo>
                      <a:pt x="628" y="62"/>
                    </a:lnTo>
                    <a:lnTo>
                      <a:pt x="623" y="62"/>
                    </a:lnTo>
                    <a:lnTo>
                      <a:pt x="620" y="62"/>
                    </a:lnTo>
                    <a:lnTo>
                      <a:pt x="613" y="62"/>
                    </a:lnTo>
                    <a:lnTo>
                      <a:pt x="608" y="62"/>
                    </a:lnTo>
                    <a:lnTo>
                      <a:pt x="604" y="61"/>
                    </a:lnTo>
                    <a:lnTo>
                      <a:pt x="599" y="61"/>
                    </a:lnTo>
                    <a:lnTo>
                      <a:pt x="593" y="61"/>
                    </a:lnTo>
                    <a:lnTo>
                      <a:pt x="588" y="61"/>
                    </a:lnTo>
                    <a:lnTo>
                      <a:pt x="583" y="61"/>
                    </a:lnTo>
                    <a:lnTo>
                      <a:pt x="577" y="61"/>
                    </a:lnTo>
                    <a:lnTo>
                      <a:pt x="571" y="61"/>
                    </a:lnTo>
                    <a:lnTo>
                      <a:pt x="566" y="61"/>
                    </a:lnTo>
                    <a:lnTo>
                      <a:pt x="559" y="61"/>
                    </a:lnTo>
                    <a:lnTo>
                      <a:pt x="554" y="61"/>
                    </a:lnTo>
                    <a:lnTo>
                      <a:pt x="547" y="61"/>
                    </a:lnTo>
                    <a:lnTo>
                      <a:pt x="542" y="61"/>
                    </a:lnTo>
                    <a:lnTo>
                      <a:pt x="537" y="61"/>
                    </a:lnTo>
                    <a:lnTo>
                      <a:pt x="530" y="61"/>
                    </a:lnTo>
                    <a:lnTo>
                      <a:pt x="524" y="61"/>
                    </a:lnTo>
                    <a:lnTo>
                      <a:pt x="519" y="61"/>
                    </a:lnTo>
                    <a:lnTo>
                      <a:pt x="512" y="61"/>
                    </a:lnTo>
                    <a:lnTo>
                      <a:pt x="507" y="61"/>
                    </a:lnTo>
                    <a:lnTo>
                      <a:pt x="500" y="61"/>
                    </a:lnTo>
                    <a:lnTo>
                      <a:pt x="493" y="62"/>
                    </a:lnTo>
                    <a:lnTo>
                      <a:pt x="487" y="62"/>
                    </a:lnTo>
                    <a:lnTo>
                      <a:pt x="481" y="62"/>
                    </a:lnTo>
                    <a:lnTo>
                      <a:pt x="475" y="62"/>
                    </a:lnTo>
                    <a:lnTo>
                      <a:pt x="468" y="62"/>
                    </a:lnTo>
                    <a:lnTo>
                      <a:pt x="463" y="64"/>
                    </a:lnTo>
                    <a:lnTo>
                      <a:pt x="456" y="64"/>
                    </a:lnTo>
                    <a:lnTo>
                      <a:pt x="449" y="64"/>
                    </a:lnTo>
                    <a:lnTo>
                      <a:pt x="444" y="66"/>
                    </a:lnTo>
                    <a:lnTo>
                      <a:pt x="438" y="66"/>
                    </a:lnTo>
                    <a:lnTo>
                      <a:pt x="433" y="67"/>
                    </a:lnTo>
                    <a:lnTo>
                      <a:pt x="426" y="67"/>
                    </a:lnTo>
                    <a:lnTo>
                      <a:pt x="421" y="69"/>
                    </a:lnTo>
                    <a:lnTo>
                      <a:pt x="414" y="69"/>
                    </a:lnTo>
                    <a:lnTo>
                      <a:pt x="409" y="71"/>
                    </a:lnTo>
                    <a:lnTo>
                      <a:pt x="404" y="71"/>
                    </a:lnTo>
                    <a:lnTo>
                      <a:pt x="399" y="72"/>
                    </a:lnTo>
                    <a:lnTo>
                      <a:pt x="392" y="74"/>
                    </a:lnTo>
                    <a:lnTo>
                      <a:pt x="387" y="76"/>
                    </a:lnTo>
                    <a:lnTo>
                      <a:pt x="382" y="76"/>
                    </a:lnTo>
                    <a:lnTo>
                      <a:pt x="377" y="77"/>
                    </a:lnTo>
                    <a:lnTo>
                      <a:pt x="372" y="79"/>
                    </a:lnTo>
                    <a:lnTo>
                      <a:pt x="367" y="81"/>
                    </a:lnTo>
                    <a:lnTo>
                      <a:pt x="362" y="82"/>
                    </a:lnTo>
                    <a:lnTo>
                      <a:pt x="358" y="84"/>
                    </a:lnTo>
                    <a:lnTo>
                      <a:pt x="353" y="84"/>
                    </a:lnTo>
                    <a:lnTo>
                      <a:pt x="350" y="88"/>
                    </a:lnTo>
                    <a:lnTo>
                      <a:pt x="345" y="89"/>
                    </a:lnTo>
                    <a:lnTo>
                      <a:pt x="340" y="89"/>
                    </a:lnTo>
                    <a:lnTo>
                      <a:pt x="337" y="91"/>
                    </a:lnTo>
                    <a:lnTo>
                      <a:pt x="332" y="93"/>
                    </a:lnTo>
                    <a:lnTo>
                      <a:pt x="323" y="98"/>
                    </a:lnTo>
                    <a:lnTo>
                      <a:pt x="316" y="101"/>
                    </a:lnTo>
                    <a:lnTo>
                      <a:pt x="313" y="104"/>
                    </a:lnTo>
                    <a:lnTo>
                      <a:pt x="308" y="106"/>
                    </a:lnTo>
                    <a:lnTo>
                      <a:pt x="305" y="108"/>
                    </a:lnTo>
                    <a:lnTo>
                      <a:pt x="301" y="109"/>
                    </a:lnTo>
                    <a:lnTo>
                      <a:pt x="294" y="114"/>
                    </a:lnTo>
                    <a:lnTo>
                      <a:pt x="288" y="120"/>
                    </a:lnTo>
                    <a:lnTo>
                      <a:pt x="281" y="123"/>
                    </a:lnTo>
                    <a:lnTo>
                      <a:pt x="276" y="128"/>
                    </a:lnTo>
                    <a:lnTo>
                      <a:pt x="269" y="133"/>
                    </a:lnTo>
                    <a:lnTo>
                      <a:pt x="264" y="140"/>
                    </a:lnTo>
                    <a:lnTo>
                      <a:pt x="257" y="143"/>
                    </a:lnTo>
                    <a:lnTo>
                      <a:pt x="251" y="148"/>
                    </a:lnTo>
                    <a:lnTo>
                      <a:pt x="246" y="153"/>
                    </a:lnTo>
                    <a:lnTo>
                      <a:pt x="239" y="160"/>
                    </a:lnTo>
                    <a:lnTo>
                      <a:pt x="234" y="165"/>
                    </a:lnTo>
                    <a:lnTo>
                      <a:pt x="229" y="170"/>
                    </a:lnTo>
                    <a:lnTo>
                      <a:pt x="222" y="175"/>
                    </a:lnTo>
                    <a:lnTo>
                      <a:pt x="217" y="182"/>
                    </a:lnTo>
                    <a:lnTo>
                      <a:pt x="210" y="187"/>
                    </a:lnTo>
                    <a:lnTo>
                      <a:pt x="205" y="192"/>
                    </a:lnTo>
                    <a:lnTo>
                      <a:pt x="200" y="197"/>
                    </a:lnTo>
                    <a:lnTo>
                      <a:pt x="193" y="202"/>
                    </a:lnTo>
                    <a:lnTo>
                      <a:pt x="188" y="207"/>
                    </a:lnTo>
                    <a:lnTo>
                      <a:pt x="182" y="212"/>
                    </a:lnTo>
                    <a:lnTo>
                      <a:pt x="175" y="217"/>
                    </a:lnTo>
                    <a:lnTo>
                      <a:pt x="170" y="224"/>
                    </a:lnTo>
                    <a:lnTo>
                      <a:pt x="161" y="227"/>
                    </a:lnTo>
                    <a:lnTo>
                      <a:pt x="155" y="232"/>
                    </a:lnTo>
                    <a:lnTo>
                      <a:pt x="148" y="236"/>
                    </a:lnTo>
                    <a:lnTo>
                      <a:pt x="141" y="241"/>
                    </a:lnTo>
                    <a:lnTo>
                      <a:pt x="133" y="244"/>
                    </a:lnTo>
                    <a:lnTo>
                      <a:pt x="126" y="249"/>
                    </a:lnTo>
                    <a:lnTo>
                      <a:pt x="119" y="253"/>
                    </a:lnTo>
                    <a:lnTo>
                      <a:pt x="113" y="258"/>
                    </a:lnTo>
                    <a:lnTo>
                      <a:pt x="104" y="259"/>
                    </a:lnTo>
                    <a:lnTo>
                      <a:pt x="97" y="265"/>
                    </a:lnTo>
                    <a:lnTo>
                      <a:pt x="91" y="266"/>
                    </a:lnTo>
                    <a:lnTo>
                      <a:pt x="82" y="270"/>
                    </a:lnTo>
                    <a:lnTo>
                      <a:pt x="76" y="273"/>
                    </a:lnTo>
                    <a:lnTo>
                      <a:pt x="70" y="276"/>
                    </a:lnTo>
                    <a:lnTo>
                      <a:pt x="64" y="278"/>
                    </a:lnTo>
                    <a:lnTo>
                      <a:pt x="57" y="281"/>
                    </a:lnTo>
                    <a:lnTo>
                      <a:pt x="50" y="283"/>
                    </a:lnTo>
                    <a:lnTo>
                      <a:pt x="45" y="285"/>
                    </a:lnTo>
                    <a:lnTo>
                      <a:pt x="38" y="288"/>
                    </a:lnTo>
                    <a:lnTo>
                      <a:pt x="33" y="290"/>
                    </a:lnTo>
                    <a:lnTo>
                      <a:pt x="28" y="291"/>
                    </a:lnTo>
                    <a:lnTo>
                      <a:pt x="23" y="293"/>
                    </a:lnTo>
                    <a:lnTo>
                      <a:pt x="20" y="293"/>
                    </a:lnTo>
                    <a:lnTo>
                      <a:pt x="15" y="297"/>
                    </a:lnTo>
                    <a:lnTo>
                      <a:pt x="11" y="297"/>
                    </a:lnTo>
                    <a:lnTo>
                      <a:pt x="8" y="298"/>
                    </a:lnTo>
                    <a:lnTo>
                      <a:pt x="5" y="298"/>
                    </a:lnTo>
                    <a:lnTo>
                      <a:pt x="3" y="300"/>
                    </a:lnTo>
                    <a:lnTo>
                      <a:pt x="0" y="300"/>
                    </a:lnTo>
                    <a:lnTo>
                      <a:pt x="278" y="67"/>
                    </a:lnTo>
                    <a:lnTo>
                      <a:pt x="278" y="67"/>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3" name="Freeform 35"/>
              <p:cNvSpPr>
                <a:spLocks/>
              </p:cNvSpPr>
              <p:nvPr/>
            </p:nvSpPr>
            <p:spPr bwMode="auto">
              <a:xfrm>
                <a:off x="4475" y="1382"/>
                <a:ext cx="275" cy="245"/>
              </a:xfrm>
              <a:custGeom>
                <a:avLst/>
                <a:gdLst>
                  <a:gd name="T0" fmla="*/ 499 w 549"/>
                  <a:gd name="T1" fmla="*/ 17 h 491"/>
                  <a:gd name="T2" fmla="*/ 488 w 549"/>
                  <a:gd name="T3" fmla="*/ 39 h 491"/>
                  <a:gd name="T4" fmla="*/ 478 w 549"/>
                  <a:gd name="T5" fmla="*/ 58 h 491"/>
                  <a:gd name="T6" fmla="*/ 470 w 549"/>
                  <a:gd name="T7" fmla="*/ 74 h 491"/>
                  <a:gd name="T8" fmla="*/ 458 w 549"/>
                  <a:gd name="T9" fmla="*/ 95 h 491"/>
                  <a:gd name="T10" fmla="*/ 446 w 549"/>
                  <a:gd name="T11" fmla="*/ 115 h 491"/>
                  <a:gd name="T12" fmla="*/ 431 w 549"/>
                  <a:gd name="T13" fmla="*/ 137 h 491"/>
                  <a:gd name="T14" fmla="*/ 418 w 549"/>
                  <a:gd name="T15" fmla="*/ 159 h 491"/>
                  <a:gd name="T16" fmla="*/ 401 w 549"/>
                  <a:gd name="T17" fmla="*/ 182 h 491"/>
                  <a:gd name="T18" fmla="*/ 382 w 549"/>
                  <a:gd name="T19" fmla="*/ 206 h 491"/>
                  <a:gd name="T20" fmla="*/ 364 w 549"/>
                  <a:gd name="T21" fmla="*/ 230 h 491"/>
                  <a:gd name="T22" fmla="*/ 342 w 549"/>
                  <a:gd name="T23" fmla="*/ 253 h 491"/>
                  <a:gd name="T24" fmla="*/ 320 w 549"/>
                  <a:gd name="T25" fmla="*/ 277 h 491"/>
                  <a:gd name="T26" fmla="*/ 295 w 549"/>
                  <a:gd name="T27" fmla="*/ 299 h 491"/>
                  <a:gd name="T28" fmla="*/ 269 w 549"/>
                  <a:gd name="T29" fmla="*/ 321 h 491"/>
                  <a:gd name="T30" fmla="*/ 244 w 549"/>
                  <a:gd name="T31" fmla="*/ 341 h 491"/>
                  <a:gd name="T32" fmla="*/ 217 w 549"/>
                  <a:gd name="T33" fmla="*/ 361 h 491"/>
                  <a:gd name="T34" fmla="*/ 190 w 549"/>
                  <a:gd name="T35" fmla="*/ 380 h 491"/>
                  <a:gd name="T36" fmla="*/ 165 w 549"/>
                  <a:gd name="T37" fmla="*/ 396 h 491"/>
                  <a:gd name="T38" fmla="*/ 140 w 549"/>
                  <a:gd name="T39" fmla="*/ 413 h 491"/>
                  <a:gd name="T40" fmla="*/ 114 w 549"/>
                  <a:gd name="T41" fmla="*/ 428 h 491"/>
                  <a:gd name="T42" fmla="*/ 91 w 549"/>
                  <a:gd name="T43" fmla="*/ 442 h 491"/>
                  <a:gd name="T44" fmla="*/ 69 w 549"/>
                  <a:gd name="T45" fmla="*/ 454 h 491"/>
                  <a:gd name="T46" fmla="*/ 50 w 549"/>
                  <a:gd name="T47" fmla="*/ 464 h 491"/>
                  <a:gd name="T48" fmla="*/ 34 w 549"/>
                  <a:gd name="T49" fmla="*/ 474 h 491"/>
                  <a:gd name="T50" fmla="*/ 12 w 549"/>
                  <a:gd name="T51" fmla="*/ 486 h 491"/>
                  <a:gd name="T52" fmla="*/ 2 w 549"/>
                  <a:gd name="T53" fmla="*/ 491 h 491"/>
                  <a:gd name="T54" fmla="*/ 18 w 549"/>
                  <a:gd name="T55" fmla="*/ 487 h 491"/>
                  <a:gd name="T56" fmla="*/ 34 w 549"/>
                  <a:gd name="T57" fmla="*/ 486 h 491"/>
                  <a:gd name="T58" fmla="*/ 50 w 549"/>
                  <a:gd name="T59" fmla="*/ 481 h 491"/>
                  <a:gd name="T60" fmla="*/ 71 w 549"/>
                  <a:gd name="T61" fmla="*/ 477 h 491"/>
                  <a:gd name="T62" fmla="*/ 94 w 549"/>
                  <a:gd name="T63" fmla="*/ 471 h 491"/>
                  <a:gd name="T64" fmla="*/ 120 w 549"/>
                  <a:gd name="T65" fmla="*/ 464 h 491"/>
                  <a:gd name="T66" fmla="*/ 147 w 549"/>
                  <a:gd name="T67" fmla="*/ 455 h 491"/>
                  <a:gd name="T68" fmla="*/ 173 w 549"/>
                  <a:gd name="T69" fmla="*/ 445 h 491"/>
                  <a:gd name="T70" fmla="*/ 202 w 549"/>
                  <a:gd name="T71" fmla="*/ 432 h 491"/>
                  <a:gd name="T72" fmla="*/ 232 w 549"/>
                  <a:gd name="T73" fmla="*/ 420 h 491"/>
                  <a:gd name="T74" fmla="*/ 259 w 549"/>
                  <a:gd name="T75" fmla="*/ 403 h 491"/>
                  <a:gd name="T76" fmla="*/ 288 w 549"/>
                  <a:gd name="T77" fmla="*/ 386 h 491"/>
                  <a:gd name="T78" fmla="*/ 317 w 549"/>
                  <a:gd name="T79" fmla="*/ 366 h 491"/>
                  <a:gd name="T80" fmla="*/ 344 w 549"/>
                  <a:gd name="T81" fmla="*/ 346 h 491"/>
                  <a:gd name="T82" fmla="*/ 367 w 549"/>
                  <a:gd name="T83" fmla="*/ 321 h 491"/>
                  <a:gd name="T84" fmla="*/ 391 w 549"/>
                  <a:gd name="T85" fmla="*/ 295 h 491"/>
                  <a:gd name="T86" fmla="*/ 413 w 549"/>
                  <a:gd name="T87" fmla="*/ 267 h 491"/>
                  <a:gd name="T88" fmla="*/ 433 w 549"/>
                  <a:gd name="T89" fmla="*/ 240 h 491"/>
                  <a:gd name="T90" fmla="*/ 451 w 549"/>
                  <a:gd name="T91" fmla="*/ 211 h 491"/>
                  <a:gd name="T92" fmla="*/ 468 w 549"/>
                  <a:gd name="T93" fmla="*/ 181 h 491"/>
                  <a:gd name="T94" fmla="*/ 482 w 549"/>
                  <a:gd name="T95" fmla="*/ 154 h 491"/>
                  <a:gd name="T96" fmla="*/ 497 w 549"/>
                  <a:gd name="T97" fmla="*/ 127 h 491"/>
                  <a:gd name="T98" fmla="*/ 509 w 549"/>
                  <a:gd name="T99" fmla="*/ 100 h 491"/>
                  <a:gd name="T100" fmla="*/ 520 w 549"/>
                  <a:gd name="T101" fmla="*/ 76 h 491"/>
                  <a:gd name="T102" fmla="*/ 529 w 549"/>
                  <a:gd name="T103" fmla="*/ 54 h 491"/>
                  <a:gd name="T104" fmla="*/ 536 w 549"/>
                  <a:gd name="T105" fmla="*/ 36 h 491"/>
                  <a:gd name="T106" fmla="*/ 541 w 549"/>
                  <a:gd name="T107" fmla="*/ 21 h 491"/>
                  <a:gd name="T108" fmla="*/ 547 w 549"/>
                  <a:gd name="T109" fmla="*/ 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9" h="491">
                    <a:moveTo>
                      <a:pt x="504" y="9"/>
                    </a:moveTo>
                    <a:lnTo>
                      <a:pt x="502" y="10"/>
                    </a:lnTo>
                    <a:lnTo>
                      <a:pt x="500" y="16"/>
                    </a:lnTo>
                    <a:lnTo>
                      <a:pt x="499" y="17"/>
                    </a:lnTo>
                    <a:lnTo>
                      <a:pt x="495" y="22"/>
                    </a:lnTo>
                    <a:lnTo>
                      <a:pt x="494" y="27"/>
                    </a:lnTo>
                    <a:lnTo>
                      <a:pt x="492" y="34"/>
                    </a:lnTo>
                    <a:lnTo>
                      <a:pt x="488" y="39"/>
                    </a:lnTo>
                    <a:lnTo>
                      <a:pt x="485" y="46"/>
                    </a:lnTo>
                    <a:lnTo>
                      <a:pt x="482" y="49"/>
                    </a:lnTo>
                    <a:lnTo>
                      <a:pt x="480" y="54"/>
                    </a:lnTo>
                    <a:lnTo>
                      <a:pt x="478" y="58"/>
                    </a:lnTo>
                    <a:lnTo>
                      <a:pt x="477" y="63"/>
                    </a:lnTo>
                    <a:lnTo>
                      <a:pt x="473" y="66"/>
                    </a:lnTo>
                    <a:lnTo>
                      <a:pt x="472" y="71"/>
                    </a:lnTo>
                    <a:lnTo>
                      <a:pt x="470" y="74"/>
                    </a:lnTo>
                    <a:lnTo>
                      <a:pt x="467" y="80"/>
                    </a:lnTo>
                    <a:lnTo>
                      <a:pt x="465" y="85"/>
                    </a:lnTo>
                    <a:lnTo>
                      <a:pt x="461" y="90"/>
                    </a:lnTo>
                    <a:lnTo>
                      <a:pt x="458" y="95"/>
                    </a:lnTo>
                    <a:lnTo>
                      <a:pt x="456" y="101"/>
                    </a:lnTo>
                    <a:lnTo>
                      <a:pt x="453" y="105"/>
                    </a:lnTo>
                    <a:lnTo>
                      <a:pt x="450" y="110"/>
                    </a:lnTo>
                    <a:lnTo>
                      <a:pt x="446" y="115"/>
                    </a:lnTo>
                    <a:lnTo>
                      <a:pt x="443" y="122"/>
                    </a:lnTo>
                    <a:lnTo>
                      <a:pt x="440" y="127"/>
                    </a:lnTo>
                    <a:lnTo>
                      <a:pt x="436" y="132"/>
                    </a:lnTo>
                    <a:lnTo>
                      <a:pt x="431" y="137"/>
                    </a:lnTo>
                    <a:lnTo>
                      <a:pt x="429" y="144"/>
                    </a:lnTo>
                    <a:lnTo>
                      <a:pt x="424" y="147"/>
                    </a:lnTo>
                    <a:lnTo>
                      <a:pt x="421" y="154"/>
                    </a:lnTo>
                    <a:lnTo>
                      <a:pt x="418" y="159"/>
                    </a:lnTo>
                    <a:lnTo>
                      <a:pt x="414" y="166"/>
                    </a:lnTo>
                    <a:lnTo>
                      <a:pt x="409" y="171"/>
                    </a:lnTo>
                    <a:lnTo>
                      <a:pt x="406" y="177"/>
                    </a:lnTo>
                    <a:lnTo>
                      <a:pt x="401" y="182"/>
                    </a:lnTo>
                    <a:lnTo>
                      <a:pt x="397" y="189"/>
                    </a:lnTo>
                    <a:lnTo>
                      <a:pt x="392" y="194"/>
                    </a:lnTo>
                    <a:lnTo>
                      <a:pt x="387" y="201"/>
                    </a:lnTo>
                    <a:lnTo>
                      <a:pt x="382" y="206"/>
                    </a:lnTo>
                    <a:lnTo>
                      <a:pt x="377" y="213"/>
                    </a:lnTo>
                    <a:lnTo>
                      <a:pt x="372" y="218"/>
                    </a:lnTo>
                    <a:lnTo>
                      <a:pt x="367" y="225"/>
                    </a:lnTo>
                    <a:lnTo>
                      <a:pt x="364" y="230"/>
                    </a:lnTo>
                    <a:lnTo>
                      <a:pt x="359" y="236"/>
                    </a:lnTo>
                    <a:lnTo>
                      <a:pt x="354" y="241"/>
                    </a:lnTo>
                    <a:lnTo>
                      <a:pt x="347" y="248"/>
                    </a:lnTo>
                    <a:lnTo>
                      <a:pt x="342" y="253"/>
                    </a:lnTo>
                    <a:lnTo>
                      <a:pt x="337" y="260"/>
                    </a:lnTo>
                    <a:lnTo>
                      <a:pt x="330" y="265"/>
                    </a:lnTo>
                    <a:lnTo>
                      <a:pt x="325" y="272"/>
                    </a:lnTo>
                    <a:lnTo>
                      <a:pt x="320" y="277"/>
                    </a:lnTo>
                    <a:lnTo>
                      <a:pt x="315" y="283"/>
                    </a:lnTo>
                    <a:lnTo>
                      <a:pt x="308" y="289"/>
                    </a:lnTo>
                    <a:lnTo>
                      <a:pt x="301" y="294"/>
                    </a:lnTo>
                    <a:lnTo>
                      <a:pt x="295" y="299"/>
                    </a:lnTo>
                    <a:lnTo>
                      <a:pt x="290" y="305"/>
                    </a:lnTo>
                    <a:lnTo>
                      <a:pt x="283" y="310"/>
                    </a:lnTo>
                    <a:lnTo>
                      <a:pt x="276" y="316"/>
                    </a:lnTo>
                    <a:lnTo>
                      <a:pt x="269" y="321"/>
                    </a:lnTo>
                    <a:lnTo>
                      <a:pt x="264" y="327"/>
                    </a:lnTo>
                    <a:lnTo>
                      <a:pt x="258" y="331"/>
                    </a:lnTo>
                    <a:lnTo>
                      <a:pt x="251" y="336"/>
                    </a:lnTo>
                    <a:lnTo>
                      <a:pt x="244" y="341"/>
                    </a:lnTo>
                    <a:lnTo>
                      <a:pt x="237" y="348"/>
                    </a:lnTo>
                    <a:lnTo>
                      <a:pt x="231" y="351"/>
                    </a:lnTo>
                    <a:lnTo>
                      <a:pt x="224" y="358"/>
                    </a:lnTo>
                    <a:lnTo>
                      <a:pt x="217" y="361"/>
                    </a:lnTo>
                    <a:lnTo>
                      <a:pt x="211" y="366"/>
                    </a:lnTo>
                    <a:lnTo>
                      <a:pt x="204" y="371"/>
                    </a:lnTo>
                    <a:lnTo>
                      <a:pt x="197" y="375"/>
                    </a:lnTo>
                    <a:lnTo>
                      <a:pt x="190" y="380"/>
                    </a:lnTo>
                    <a:lnTo>
                      <a:pt x="184" y="385"/>
                    </a:lnTo>
                    <a:lnTo>
                      <a:pt x="177" y="388"/>
                    </a:lnTo>
                    <a:lnTo>
                      <a:pt x="170" y="393"/>
                    </a:lnTo>
                    <a:lnTo>
                      <a:pt x="165" y="396"/>
                    </a:lnTo>
                    <a:lnTo>
                      <a:pt x="158" y="401"/>
                    </a:lnTo>
                    <a:lnTo>
                      <a:pt x="152" y="405"/>
                    </a:lnTo>
                    <a:lnTo>
                      <a:pt x="145" y="410"/>
                    </a:lnTo>
                    <a:lnTo>
                      <a:pt x="140" y="413"/>
                    </a:lnTo>
                    <a:lnTo>
                      <a:pt x="133" y="417"/>
                    </a:lnTo>
                    <a:lnTo>
                      <a:pt x="126" y="422"/>
                    </a:lnTo>
                    <a:lnTo>
                      <a:pt x="121" y="425"/>
                    </a:lnTo>
                    <a:lnTo>
                      <a:pt x="114" y="428"/>
                    </a:lnTo>
                    <a:lnTo>
                      <a:pt x="109" y="434"/>
                    </a:lnTo>
                    <a:lnTo>
                      <a:pt x="103" y="435"/>
                    </a:lnTo>
                    <a:lnTo>
                      <a:pt x="96" y="439"/>
                    </a:lnTo>
                    <a:lnTo>
                      <a:pt x="91" y="442"/>
                    </a:lnTo>
                    <a:lnTo>
                      <a:pt x="86" y="445"/>
                    </a:lnTo>
                    <a:lnTo>
                      <a:pt x="79" y="449"/>
                    </a:lnTo>
                    <a:lnTo>
                      <a:pt x="76" y="450"/>
                    </a:lnTo>
                    <a:lnTo>
                      <a:pt x="69" y="454"/>
                    </a:lnTo>
                    <a:lnTo>
                      <a:pt x="66" y="457"/>
                    </a:lnTo>
                    <a:lnTo>
                      <a:pt x="59" y="460"/>
                    </a:lnTo>
                    <a:lnTo>
                      <a:pt x="54" y="462"/>
                    </a:lnTo>
                    <a:lnTo>
                      <a:pt x="50" y="464"/>
                    </a:lnTo>
                    <a:lnTo>
                      <a:pt x="45" y="467"/>
                    </a:lnTo>
                    <a:lnTo>
                      <a:pt x="42" y="469"/>
                    </a:lnTo>
                    <a:lnTo>
                      <a:pt x="37" y="472"/>
                    </a:lnTo>
                    <a:lnTo>
                      <a:pt x="34" y="474"/>
                    </a:lnTo>
                    <a:lnTo>
                      <a:pt x="30" y="476"/>
                    </a:lnTo>
                    <a:lnTo>
                      <a:pt x="24" y="479"/>
                    </a:lnTo>
                    <a:lnTo>
                      <a:pt x="17" y="482"/>
                    </a:lnTo>
                    <a:lnTo>
                      <a:pt x="12" y="486"/>
                    </a:lnTo>
                    <a:lnTo>
                      <a:pt x="8" y="487"/>
                    </a:lnTo>
                    <a:lnTo>
                      <a:pt x="2" y="491"/>
                    </a:lnTo>
                    <a:lnTo>
                      <a:pt x="0" y="491"/>
                    </a:lnTo>
                    <a:lnTo>
                      <a:pt x="2" y="491"/>
                    </a:lnTo>
                    <a:lnTo>
                      <a:pt x="3" y="491"/>
                    </a:lnTo>
                    <a:lnTo>
                      <a:pt x="8" y="489"/>
                    </a:lnTo>
                    <a:lnTo>
                      <a:pt x="12" y="489"/>
                    </a:lnTo>
                    <a:lnTo>
                      <a:pt x="18" y="487"/>
                    </a:lnTo>
                    <a:lnTo>
                      <a:pt x="22" y="487"/>
                    </a:lnTo>
                    <a:lnTo>
                      <a:pt x="25" y="486"/>
                    </a:lnTo>
                    <a:lnTo>
                      <a:pt x="29" y="486"/>
                    </a:lnTo>
                    <a:lnTo>
                      <a:pt x="34" y="486"/>
                    </a:lnTo>
                    <a:lnTo>
                      <a:pt x="37" y="484"/>
                    </a:lnTo>
                    <a:lnTo>
                      <a:pt x="42" y="484"/>
                    </a:lnTo>
                    <a:lnTo>
                      <a:pt x="45" y="482"/>
                    </a:lnTo>
                    <a:lnTo>
                      <a:pt x="50" y="481"/>
                    </a:lnTo>
                    <a:lnTo>
                      <a:pt x="56" y="481"/>
                    </a:lnTo>
                    <a:lnTo>
                      <a:pt x="61" y="479"/>
                    </a:lnTo>
                    <a:lnTo>
                      <a:pt x="66" y="477"/>
                    </a:lnTo>
                    <a:lnTo>
                      <a:pt x="71" y="477"/>
                    </a:lnTo>
                    <a:lnTo>
                      <a:pt x="76" y="474"/>
                    </a:lnTo>
                    <a:lnTo>
                      <a:pt x="82" y="472"/>
                    </a:lnTo>
                    <a:lnTo>
                      <a:pt x="88" y="472"/>
                    </a:lnTo>
                    <a:lnTo>
                      <a:pt x="94" y="471"/>
                    </a:lnTo>
                    <a:lnTo>
                      <a:pt x="101" y="469"/>
                    </a:lnTo>
                    <a:lnTo>
                      <a:pt x="106" y="467"/>
                    </a:lnTo>
                    <a:lnTo>
                      <a:pt x="113" y="466"/>
                    </a:lnTo>
                    <a:lnTo>
                      <a:pt x="120" y="464"/>
                    </a:lnTo>
                    <a:lnTo>
                      <a:pt x="126" y="460"/>
                    </a:lnTo>
                    <a:lnTo>
                      <a:pt x="133" y="459"/>
                    </a:lnTo>
                    <a:lnTo>
                      <a:pt x="140" y="457"/>
                    </a:lnTo>
                    <a:lnTo>
                      <a:pt x="147" y="455"/>
                    </a:lnTo>
                    <a:lnTo>
                      <a:pt x="152" y="452"/>
                    </a:lnTo>
                    <a:lnTo>
                      <a:pt x="160" y="450"/>
                    </a:lnTo>
                    <a:lnTo>
                      <a:pt x="167" y="447"/>
                    </a:lnTo>
                    <a:lnTo>
                      <a:pt x="173" y="445"/>
                    </a:lnTo>
                    <a:lnTo>
                      <a:pt x="180" y="442"/>
                    </a:lnTo>
                    <a:lnTo>
                      <a:pt x="189" y="439"/>
                    </a:lnTo>
                    <a:lnTo>
                      <a:pt x="194" y="435"/>
                    </a:lnTo>
                    <a:lnTo>
                      <a:pt x="202" y="432"/>
                    </a:lnTo>
                    <a:lnTo>
                      <a:pt x="209" y="428"/>
                    </a:lnTo>
                    <a:lnTo>
                      <a:pt x="217" y="425"/>
                    </a:lnTo>
                    <a:lnTo>
                      <a:pt x="224" y="422"/>
                    </a:lnTo>
                    <a:lnTo>
                      <a:pt x="232" y="420"/>
                    </a:lnTo>
                    <a:lnTo>
                      <a:pt x="237" y="415"/>
                    </a:lnTo>
                    <a:lnTo>
                      <a:pt x="246" y="412"/>
                    </a:lnTo>
                    <a:lnTo>
                      <a:pt x="253" y="407"/>
                    </a:lnTo>
                    <a:lnTo>
                      <a:pt x="259" y="403"/>
                    </a:lnTo>
                    <a:lnTo>
                      <a:pt x="266" y="400"/>
                    </a:lnTo>
                    <a:lnTo>
                      <a:pt x="275" y="395"/>
                    </a:lnTo>
                    <a:lnTo>
                      <a:pt x="281" y="391"/>
                    </a:lnTo>
                    <a:lnTo>
                      <a:pt x="288" y="386"/>
                    </a:lnTo>
                    <a:lnTo>
                      <a:pt x="295" y="381"/>
                    </a:lnTo>
                    <a:lnTo>
                      <a:pt x="301" y="376"/>
                    </a:lnTo>
                    <a:lnTo>
                      <a:pt x="308" y="371"/>
                    </a:lnTo>
                    <a:lnTo>
                      <a:pt x="317" y="366"/>
                    </a:lnTo>
                    <a:lnTo>
                      <a:pt x="322" y="361"/>
                    </a:lnTo>
                    <a:lnTo>
                      <a:pt x="330" y="356"/>
                    </a:lnTo>
                    <a:lnTo>
                      <a:pt x="337" y="351"/>
                    </a:lnTo>
                    <a:lnTo>
                      <a:pt x="344" y="346"/>
                    </a:lnTo>
                    <a:lnTo>
                      <a:pt x="349" y="339"/>
                    </a:lnTo>
                    <a:lnTo>
                      <a:pt x="355" y="332"/>
                    </a:lnTo>
                    <a:lnTo>
                      <a:pt x="360" y="327"/>
                    </a:lnTo>
                    <a:lnTo>
                      <a:pt x="367" y="321"/>
                    </a:lnTo>
                    <a:lnTo>
                      <a:pt x="372" y="314"/>
                    </a:lnTo>
                    <a:lnTo>
                      <a:pt x="379" y="307"/>
                    </a:lnTo>
                    <a:lnTo>
                      <a:pt x="384" y="300"/>
                    </a:lnTo>
                    <a:lnTo>
                      <a:pt x="391" y="295"/>
                    </a:lnTo>
                    <a:lnTo>
                      <a:pt x="396" y="289"/>
                    </a:lnTo>
                    <a:lnTo>
                      <a:pt x="401" y="280"/>
                    </a:lnTo>
                    <a:lnTo>
                      <a:pt x="406" y="273"/>
                    </a:lnTo>
                    <a:lnTo>
                      <a:pt x="413" y="267"/>
                    </a:lnTo>
                    <a:lnTo>
                      <a:pt x="418" y="260"/>
                    </a:lnTo>
                    <a:lnTo>
                      <a:pt x="423" y="253"/>
                    </a:lnTo>
                    <a:lnTo>
                      <a:pt x="426" y="245"/>
                    </a:lnTo>
                    <a:lnTo>
                      <a:pt x="433" y="240"/>
                    </a:lnTo>
                    <a:lnTo>
                      <a:pt x="436" y="231"/>
                    </a:lnTo>
                    <a:lnTo>
                      <a:pt x="441" y="225"/>
                    </a:lnTo>
                    <a:lnTo>
                      <a:pt x="446" y="216"/>
                    </a:lnTo>
                    <a:lnTo>
                      <a:pt x="451" y="211"/>
                    </a:lnTo>
                    <a:lnTo>
                      <a:pt x="455" y="203"/>
                    </a:lnTo>
                    <a:lnTo>
                      <a:pt x="460" y="196"/>
                    </a:lnTo>
                    <a:lnTo>
                      <a:pt x="463" y="187"/>
                    </a:lnTo>
                    <a:lnTo>
                      <a:pt x="468" y="181"/>
                    </a:lnTo>
                    <a:lnTo>
                      <a:pt x="472" y="174"/>
                    </a:lnTo>
                    <a:lnTo>
                      <a:pt x="475" y="167"/>
                    </a:lnTo>
                    <a:lnTo>
                      <a:pt x="478" y="160"/>
                    </a:lnTo>
                    <a:lnTo>
                      <a:pt x="482" y="154"/>
                    </a:lnTo>
                    <a:lnTo>
                      <a:pt x="487" y="147"/>
                    </a:lnTo>
                    <a:lnTo>
                      <a:pt x="490" y="139"/>
                    </a:lnTo>
                    <a:lnTo>
                      <a:pt x="494" y="133"/>
                    </a:lnTo>
                    <a:lnTo>
                      <a:pt x="497" y="127"/>
                    </a:lnTo>
                    <a:lnTo>
                      <a:pt x="500" y="120"/>
                    </a:lnTo>
                    <a:lnTo>
                      <a:pt x="504" y="113"/>
                    </a:lnTo>
                    <a:lnTo>
                      <a:pt x="505" y="107"/>
                    </a:lnTo>
                    <a:lnTo>
                      <a:pt x="509" y="100"/>
                    </a:lnTo>
                    <a:lnTo>
                      <a:pt x="512" y="93"/>
                    </a:lnTo>
                    <a:lnTo>
                      <a:pt x="514" y="88"/>
                    </a:lnTo>
                    <a:lnTo>
                      <a:pt x="517" y="81"/>
                    </a:lnTo>
                    <a:lnTo>
                      <a:pt x="520" y="76"/>
                    </a:lnTo>
                    <a:lnTo>
                      <a:pt x="522" y="69"/>
                    </a:lnTo>
                    <a:lnTo>
                      <a:pt x="524" y="64"/>
                    </a:lnTo>
                    <a:lnTo>
                      <a:pt x="526" y="59"/>
                    </a:lnTo>
                    <a:lnTo>
                      <a:pt x="529" y="54"/>
                    </a:lnTo>
                    <a:lnTo>
                      <a:pt x="529" y="49"/>
                    </a:lnTo>
                    <a:lnTo>
                      <a:pt x="532" y="44"/>
                    </a:lnTo>
                    <a:lnTo>
                      <a:pt x="534" y="41"/>
                    </a:lnTo>
                    <a:lnTo>
                      <a:pt x="536" y="36"/>
                    </a:lnTo>
                    <a:lnTo>
                      <a:pt x="537" y="32"/>
                    </a:lnTo>
                    <a:lnTo>
                      <a:pt x="537" y="27"/>
                    </a:lnTo>
                    <a:lnTo>
                      <a:pt x="539" y="24"/>
                    </a:lnTo>
                    <a:lnTo>
                      <a:pt x="541" y="21"/>
                    </a:lnTo>
                    <a:lnTo>
                      <a:pt x="542" y="14"/>
                    </a:lnTo>
                    <a:lnTo>
                      <a:pt x="546" y="9"/>
                    </a:lnTo>
                    <a:lnTo>
                      <a:pt x="546" y="4"/>
                    </a:lnTo>
                    <a:lnTo>
                      <a:pt x="547" y="2"/>
                    </a:lnTo>
                    <a:lnTo>
                      <a:pt x="549" y="0"/>
                    </a:lnTo>
                    <a:lnTo>
                      <a:pt x="504" y="9"/>
                    </a:lnTo>
                    <a:lnTo>
                      <a:pt x="504" y="9"/>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4" name="Freeform 36"/>
              <p:cNvSpPr>
                <a:spLocks/>
              </p:cNvSpPr>
              <p:nvPr/>
            </p:nvSpPr>
            <p:spPr bwMode="auto">
              <a:xfrm>
                <a:off x="4668" y="1326"/>
                <a:ext cx="283" cy="237"/>
              </a:xfrm>
              <a:custGeom>
                <a:avLst/>
                <a:gdLst>
                  <a:gd name="T0" fmla="*/ 529 w 568"/>
                  <a:gd name="T1" fmla="*/ 29 h 474"/>
                  <a:gd name="T2" fmla="*/ 527 w 568"/>
                  <a:gd name="T3" fmla="*/ 53 h 474"/>
                  <a:gd name="T4" fmla="*/ 522 w 568"/>
                  <a:gd name="T5" fmla="*/ 86 h 474"/>
                  <a:gd name="T6" fmla="*/ 514 w 568"/>
                  <a:gd name="T7" fmla="*/ 112 h 474"/>
                  <a:gd name="T8" fmla="*/ 505 w 568"/>
                  <a:gd name="T9" fmla="*/ 134 h 474"/>
                  <a:gd name="T10" fmla="*/ 494 w 568"/>
                  <a:gd name="T11" fmla="*/ 155 h 474"/>
                  <a:gd name="T12" fmla="*/ 478 w 568"/>
                  <a:gd name="T13" fmla="*/ 179 h 474"/>
                  <a:gd name="T14" fmla="*/ 460 w 568"/>
                  <a:gd name="T15" fmla="*/ 203 h 474"/>
                  <a:gd name="T16" fmla="*/ 438 w 568"/>
                  <a:gd name="T17" fmla="*/ 228 h 474"/>
                  <a:gd name="T18" fmla="*/ 413 w 568"/>
                  <a:gd name="T19" fmla="*/ 252 h 474"/>
                  <a:gd name="T20" fmla="*/ 382 w 568"/>
                  <a:gd name="T21" fmla="*/ 277 h 474"/>
                  <a:gd name="T22" fmla="*/ 352 w 568"/>
                  <a:gd name="T23" fmla="*/ 300 h 474"/>
                  <a:gd name="T24" fmla="*/ 320 w 568"/>
                  <a:gd name="T25" fmla="*/ 324 h 474"/>
                  <a:gd name="T26" fmla="*/ 286 w 568"/>
                  <a:gd name="T27" fmla="*/ 346 h 474"/>
                  <a:gd name="T28" fmla="*/ 254 w 568"/>
                  <a:gd name="T29" fmla="*/ 364 h 474"/>
                  <a:gd name="T30" fmla="*/ 221 w 568"/>
                  <a:gd name="T31" fmla="*/ 383 h 474"/>
                  <a:gd name="T32" fmla="*/ 190 w 568"/>
                  <a:gd name="T33" fmla="*/ 398 h 474"/>
                  <a:gd name="T34" fmla="*/ 160 w 568"/>
                  <a:gd name="T35" fmla="*/ 410 h 474"/>
                  <a:gd name="T36" fmla="*/ 133 w 568"/>
                  <a:gd name="T37" fmla="*/ 418 h 474"/>
                  <a:gd name="T38" fmla="*/ 110 w 568"/>
                  <a:gd name="T39" fmla="*/ 423 h 474"/>
                  <a:gd name="T40" fmla="*/ 91 w 568"/>
                  <a:gd name="T41" fmla="*/ 427 h 474"/>
                  <a:gd name="T42" fmla="*/ 64 w 568"/>
                  <a:gd name="T43" fmla="*/ 418 h 474"/>
                  <a:gd name="T44" fmla="*/ 51 w 568"/>
                  <a:gd name="T45" fmla="*/ 396 h 474"/>
                  <a:gd name="T46" fmla="*/ 51 w 568"/>
                  <a:gd name="T47" fmla="*/ 370 h 474"/>
                  <a:gd name="T48" fmla="*/ 56 w 568"/>
                  <a:gd name="T49" fmla="*/ 343 h 474"/>
                  <a:gd name="T50" fmla="*/ 62 w 568"/>
                  <a:gd name="T51" fmla="*/ 319 h 474"/>
                  <a:gd name="T52" fmla="*/ 13 w 568"/>
                  <a:gd name="T53" fmla="*/ 344 h 474"/>
                  <a:gd name="T54" fmla="*/ 7 w 568"/>
                  <a:gd name="T55" fmla="*/ 363 h 474"/>
                  <a:gd name="T56" fmla="*/ 3 w 568"/>
                  <a:gd name="T57" fmla="*/ 385 h 474"/>
                  <a:gd name="T58" fmla="*/ 0 w 568"/>
                  <a:gd name="T59" fmla="*/ 408 h 474"/>
                  <a:gd name="T60" fmla="*/ 0 w 568"/>
                  <a:gd name="T61" fmla="*/ 435 h 474"/>
                  <a:gd name="T62" fmla="*/ 8 w 568"/>
                  <a:gd name="T63" fmla="*/ 459 h 474"/>
                  <a:gd name="T64" fmla="*/ 35 w 568"/>
                  <a:gd name="T65" fmla="*/ 474 h 474"/>
                  <a:gd name="T66" fmla="*/ 59 w 568"/>
                  <a:gd name="T67" fmla="*/ 474 h 474"/>
                  <a:gd name="T68" fmla="*/ 84 w 568"/>
                  <a:gd name="T69" fmla="*/ 471 h 474"/>
                  <a:gd name="T70" fmla="*/ 106 w 568"/>
                  <a:gd name="T71" fmla="*/ 462 h 474"/>
                  <a:gd name="T72" fmla="*/ 128 w 568"/>
                  <a:gd name="T73" fmla="*/ 457 h 474"/>
                  <a:gd name="T74" fmla="*/ 136 w 568"/>
                  <a:gd name="T75" fmla="*/ 452 h 474"/>
                  <a:gd name="T76" fmla="*/ 158 w 568"/>
                  <a:gd name="T77" fmla="*/ 444 h 474"/>
                  <a:gd name="T78" fmla="*/ 180 w 568"/>
                  <a:gd name="T79" fmla="*/ 435 h 474"/>
                  <a:gd name="T80" fmla="*/ 206 w 568"/>
                  <a:gd name="T81" fmla="*/ 425 h 474"/>
                  <a:gd name="T82" fmla="*/ 234 w 568"/>
                  <a:gd name="T83" fmla="*/ 412 h 474"/>
                  <a:gd name="T84" fmla="*/ 266 w 568"/>
                  <a:gd name="T85" fmla="*/ 396 h 474"/>
                  <a:gd name="T86" fmla="*/ 298 w 568"/>
                  <a:gd name="T87" fmla="*/ 381 h 474"/>
                  <a:gd name="T88" fmla="*/ 332 w 568"/>
                  <a:gd name="T89" fmla="*/ 363 h 474"/>
                  <a:gd name="T90" fmla="*/ 366 w 568"/>
                  <a:gd name="T91" fmla="*/ 344 h 474"/>
                  <a:gd name="T92" fmla="*/ 399 w 568"/>
                  <a:gd name="T93" fmla="*/ 324 h 474"/>
                  <a:gd name="T94" fmla="*/ 428 w 568"/>
                  <a:gd name="T95" fmla="*/ 304 h 474"/>
                  <a:gd name="T96" fmla="*/ 457 w 568"/>
                  <a:gd name="T97" fmla="*/ 282 h 474"/>
                  <a:gd name="T98" fmla="*/ 480 w 568"/>
                  <a:gd name="T99" fmla="*/ 258 h 474"/>
                  <a:gd name="T100" fmla="*/ 500 w 568"/>
                  <a:gd name="T101" fmla="*/ 235 h 474"/>
                  <a:gd name="T102" fmla="*/ 517 w 568"/>
                  <a:gd name="T103" fmla="*/ 213 h 474"/>
                  <a:gd name="T104" fmla="*/ 531 w 568"/>
                  <a:gd name="T105" fmla="*/ 189 h 474"/>
                  <a:gd name="T106" fmla="*/ 541 w 568"/>
                  <a:gd name="T107" fmla="*/ 167 h 474"/>
                  <a:gd name="T108" fmla="*/ 549 w 568"/>
                  <a:gd name="T109" fmla="*/ 147 h 474"/>
                  <a:gd name="T110" fmla="*/ 556 w 568"/>
                  <a:gd name="T111" fmla="*/ 129 h 474"/>
                  <a:gd name="T112" fmla="*/ 563 w 568"/>
                  <a:gd name="T113" fmla="*/ 98 h 474"/>
                  <a:gd name="T114" fmla="*/ 566 w 568"/>
                  <a:gd name="T115" fmla="*/ 76 h 474"/>
                  <a:gd name="T116" fmla="*/ 527 w 568"/>
                  <a:gd name="T117" fmla="*/ 1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8" h="474">
                    <a:moveTo>
                      <a:pt x="527" y="16"/>
                    </a:moveTo>
                    <a:lnTo>
                      <a:pt x="527" y="16"/>
                    </a:lnTo>
                    <a:lnTo>
                      <a:pt x="527" y="19"/>
                    </a:lnTo>
                    <a:lnTo>
                      <a:pt x="527" y="22"/>
                    </a:lnTo>
                    <a:lnTo>
                      <a:pt x="529" y="29"/>
                    </a:lnTo>
                    <a:lnTo>
                      <a:pt x="527" y="34"/>
                    </a:lnTo>
                    <a:lnTo>
                      <a:pt x="527" y="37"/>
                    </a:lnTo>
                    <a:lnTo>
                      <a:pt x="527" y="43"/>
                    </a:lnTo>
                    <a:lnTo>
                      <a:pt x="527" y="48"/>
                    </a:lnTo>
                    <a:lnTo>
                      <a:pt x="527" y="53"/>
                    </a:lnTo>
                    <a:lnTo>
                      <a:pt x="527" y="59"/>
                    </a:lnTo>
                    <a:lnTo>
                      <a:pt x="527" y="66"/>
                    </a:lnTo>
                    <a:lnTo>
                      <a:pt x="526" y="73"/>
                    </a:lnTo>
                    <a:lnTo>
                      <a:pt x="524" y="80"/>
                    </a:lnTo>
                    <a:lnTo>
                      <a:pt x="522" y="86"/>
                    </a:lnTo>
                    <a:lnTo>
                      <a:pt x="521" y="93"/>
                    </a:lnTo>
                    <a:lnTo>
                      <a:pt x="519" y="102"/>
                    </a:lnTo>
                    <a:lnTo>
                      <a:pt x="517" y="105"/>
                    </a:lnTo>
                    <a:lnTo>
                      <a:pt x="515" y="108"/>
                    </a:lnTo>
                    <a:lnTo>
                      <a:pt x="514" y="112"/>
                    </a:lnTo>
                    <a:lnTo>
                      <a:pt x="512" y="117"/>
                    </a:lnTo>
                    <a:lnTo>
                      <a:pt x="510" y="120"/>
                    </a:lnTo>
                    <a:lnTo>
                      <a:pt x="509" y="125"/>
                    </a:lnTo>
                    <a:lnTo>
                      <a:pt x="507" y="129"/>
                    </a:lnTo>
                    <a:lnTo>
                      <a:pt x="505" y="134"/>
                    </a:lnTo>
                    <a:lnTo>
                      <a:pt x="504" y="139"/>
                    </a:lnTo>
                    <a:lnTo>
                      <a:pt x="502" y="142"/>
                    </a:lnTo>
                    <a:lnTo>
                      <a:pt x="499" y="147"/>
                    </a:lnTo>
                    <a:lnTo>
                      <a:pt x="497" y="150"/>
                    </a:lnTo>
                    <a:lnTo>
                      <a:pt x="494" y="155"/>
                    </a:lnTo>
                    <a:lnTo>
                      <a:pt x="492" y="161"/>
                    </a:lnTo>
                    <a:lnTo>
                      <a:pt x="489" y="166"/>
                    </a:lnTo>
                    <a:lnTo>
                      <a:pt x="485" y="171"/>
                    </a:lnTo>
                    <a:lnTo>
                      <a:pt x="482" y="174"/>
                    </a:lnTo>
                    <a:lnTo>
                      <a:pt x="478" y="179"/>
                    </a:lnTo>
                    <a:lnTo>
                      <a:pt x="475" y="184"/>
                    </a:lnTo>
                    <a:lnTo>
                      <a:pt x="472" y="189"/>
                    </a:lnTo>
                    <a:lnTo>
                      <a:pt x="468" y="193"/>
                    </a:lnTo>
                    <a:lnTo>
                      <a:pt x="465" y="198"/>
                    </a:lnTo>
                    <a:lnTo>
                      <a:pt x="460" y="203"/>
                    </a:lnTo>
                    <a:lnTo>
                      <a:pt x="457" y="209"/>
                    </a:lnTo>
                    <a:lnTo>
                      <a:pt x="451" y="213"/>
                    </a:lnTo>
                    <a:lnTo>
                      <a:pt x="448" y="218"/>
                    </a:lnTo>
                    <a:lnTo>
                      <a:pt x="443" y="223"/>
                    </a:lnTo>
                    <a:lnTo>
                      <a:pt x="438" y="228"/>
                    </a:lnTo>
                    <a:lnTo>
                      <a:pt x="433" y="231"/>
                    </a:lnTo>
                    <a:lnTo>
                      <a:pt x="428" y="238"/>
                    </a:lnTo>
                    <a:lnTo>
                      <a:pt x="423" y="241"/>
                    </a:lnTo>
                    <a:lnTo>
                      <a:pt x="418" y="248"/>
                    </a:lnTo>
                    <a:lnTo>
                      <a:pt x="413" y="252"/>
                    </a:lnTo>
                    <a:lnTo>
                      <a:pt x="406" y="257"/>
                    </a:lnTo>
                    <a:lnTo>
                      <a:pt x="401" y="262"/>
                    </a:lnTo>
                    <a:lnTo>
                      <a:pt x="396" y="267"/>
                    </a:lnTo>
                    <a:lnTo>
                      <a:pt x="389" y="272"/>
                    </a:lnTo>
                    <a:lnTo>
                      <a:pt x="382" y="277"/>
                    </a:lnTo>
                    <a:lnTo>
                      <a:pt x="377" y="282"/>
                    </a:lnTo>
                    <a:lnTo>
                      <a:pt x="372" y="287"/>
                    </a:lnTo>
                    <a:lnTo>
                      <a:pt x="366" y="290"/>
                    </a:lnTo>
                    <a:lnTo>
                      <a:pt x="359" y="295"/>
                    </a:lnTo>
                    <a:lnTo>
                      <a:pt x="352" y="300"/>
                    </a:lnTo>
                    <a:lnTo>
                      <a:pt x="345" y="305"/>
                    </a:lnTo>
                    <a:lnTo>
                      <a:pt x="340" y="309"/>
                    </a:lnTo>
                    <a:lnTo>
                      <a:pt x="334" y="314"/>
                    </a:lnTo>
                    <a:lnTo>
                      <a:pt x="327" y="319"/>
                    </a:lnTo>
                    <a:lnTo>
                      <a:pt x="320" y="324"/>
                    </a:lnTo>
                    <a:lnTo>
                      <a:pt x="313" y="327"/>
                    </a:lnTo>
                    <a:lnTo>
                      <a:pt x="307" y="332"/>
                    </a:lnTo>
                    <a:lnTo>
                      <a:pt x="300" y="336"/>
                    </a:lnTo>
                    <a:lnTo>
                      <a:pt x="293" y="341"/>
                    </a:lnTo>
                    <a:lnTo>
                      <a:pt x="286" y="346"/>
                    </a:lnTo>
                    <a:lnTo>
                      <a:pt x="281" y="349"/>
                    </a:lnTo>
                    <a:lnTo>
                      <a:pt x="275" y="354"/>
                    </a:lnTo>
                    <a:lnTo>
                      <a:pt x="268" y="358"/>
                    </a:lnTo>
                    <a:lnTo>
                      <a:pt x="261" y="361"/>
                    </a:lnTo>
                    <a:lnTo>
                      <a:pt x="254" y="364"/>
                    </a:lnTo>
                    <a:lnTo>
                      <a:pt x="248" y="368"/>
                    </a:lnTo>
                    <a:lnTo>
                      <a:pt x="241" y="371"/>
                    </a:lnTo>
                    <a:lnTo>
                      <a:pt x="234" y="375"/>
                    </a:lnTo>
                    <a:lnTo>
                      <a:pt x="227" y="380"/>
                    </a:lnTo>
                    <a:lnTo>
                      <a:pt x="221" y="383"/>
                    </a:lnTo>
                    <a:lnTo>
                      <a:pt x="216" y="386"/>
                    </a:lnTo>
                    <a:lnTo>
                      <a:pt x="209" y="388"/>
                    </a:lnTo>
                    <a:lnTo>
                      <a:pt x="202" y="391"/>
                    </a:lnTo>
                    <a:lnTo>
                      <a:pt x="195" y="395"/>
                    </a:lnTo>
                    <a:lnTo>
                      <a:pt x="190" y="398"/>
                    </a:lnTo>
                    <a:lnTo>
                      <a:pt x="184" y="400"/>
                    </a:lnTo>
                    <a:lnTo>
                      <a:pt x="177" y="403"/>
                    </a:lnTo>
                    <a:lnTo>
                      <a:pt x="172" y="405"/>
                    </a:lnTo>
                    <a:lnTo>
                      <a:pt x="167" y="408"/>
                    </a:lnTo>
                    <a:lnTo>
                      <a:pt x="160" y="410"/>
                    </a:lnTo>
                    <a:lnTo>
                      <a:pt x="155" y="412"/>
                    </a:lnTo>
                    <a:lnTo>
                      <a:pt x="148" y="413"/>
                    </a:lnTo>
                    <a:lnTo>
                      <a:pt x="145" y="417"/>
                    </a:lnTo>
                    <a:lnTo>
                      <a:pt x="138" y="418"/>
                    </a:lnTo>
                    <a:lnTo>
                      <a:pt x="133" y="418"/>
                    </a:lnTo>
                    <a:lnTo>
                      <a:pt x="128" y="420"/>
                    </a:lnTo>
                    <a:lnTo>
                      <a:pt x="123" y="422"/>
                    </a:lnTo>
                    <a:lnTo>
                      <a:pt x="120" y="423"/>
                    </a:lnTo>
                    <a:lnTo>
                      <a:pt x="115" y="423"/>
                    </a:lnTo>
                    <a:lnTo>
                      <a:pt x="110" y="423"/>
                    </a:lnTo>
                    <a:lnTo>
                      <a:pt x="106" y="425"/>
                    </a:lnTo>
                    <a:lnTo>
                      <a:pt x="101" y="427"/>
                    </a:lnTo>
                    <a:lnTo>
                      <a:pt x="98" y="427"/>
                    </a:lnTo>
                    <a:lnTo>
                      <a:pt x="94" y="427"/>
                    </a:lnTo>
                    <a:lnTo>
                      <a:pt x="91" y="427"/>
                    </a:lnTo>
                    <a:lnTo>
                      <a:pt x="83" y="427"/>
                    </a:lnTo>
                    <a:lnTo>
                      <a:pt x="77" y="425"/>
                    </a:lnTo>
                    <a:lnTo>
                      <a:pt x="72" y="423"/>
                    </a:lnTo>
                    <a:lnTo>
                      <a:pt x="67" y="422"/>
                    </a:lnTo>
                    <a:lnTo>
                      <a:pt x="64" y="418"/>
                    </a:lnTo>
                    <a:lnTo>
                      <a:pt x="59" y="413"/>
                    </a:lnTo>
                    <a:lnTo>
                      <a:pt x="57" y="410"/>
                    </a:lnTo>
                    <a:lnTo>
                      <a:pt x="56" y="407"/>
                    </a:lnTo>
                    <a:lnTo>
                      <a:pt x="52" y="402"/>
                    </a:lnTo>
                    <a:lnTo>
                      <a:pt x="51" y="396"/>
                    </a:lnTo>
                    <a:lnTo>
                      <a:pt x="51" y="391"/>
                    </a:lnTo>
                    <a:lnTo>
                      <a:pt x="51" y="386"/>
                    </a:lnTo>
                    <a:lnTo>
                      <a:pt x="51" y="381"/>
                    </a:lnTo>
                    <a:lnTo>
                      <a:pt x="51" y="375"/>
                    </a:lnTo>
                    <a:lnTo>
                      <a:pt x="51" y="370"/>
                    </a:lnTo>
                    <a:lnTo>
                      <a:pt x="51" y="364"/>
                    </a:lnTo>
                    <a:lnTo>
                      <a:pt x="51" y="358"/>
                    </a:lnTo>
                    <a:lnTo>
                      <a:pt x="52" y="353"/>
                    </a:lnTo>
                    <a:lnTo>
                      <a:pt x="54" y="348"/>
                    </a:lnTo>
                    <a:lnTo>
                      <a:pt x="56" y="343"/>
                    </a:lnTo>
                    <a:lnTo>
                      <a:pt x="57" y="338"/>
                    </a:lnTo>
                    <a:lnTo>
                      <a:pt x="59" y="332"/>
                    </a:lnTo>
                    <a:lnTo>
                      <a:pt x="59" y="327"/>
                    </a:lnTo>
                    <a:lnTo>
                      <a:pt x="62" y="322"/>
                    </a:lnTo>
                    <a:lnTo>
                      <a:pt x="62" y="319"/>
                    </a:lnTo>
                    <a:lnTo>
                      <a:pt x="64" y="316"/>
                    </a:lnTo>
                    <a:lnTo>
                      <a:pt x="66" y="312"/>
                    </a:lnTo>
                    <a:lnTo>
                      <a:pt x="67" y="309"/>
                    </a:lnTo>
                    <a:lnTo>
                      <a:pt x="69" y="305"/>
                    </a:lnTo>
                    <a:lnTo>
                      <a:pt x="13" y="344"/>
                    </a:lnTo>
                    <a:lnTo>
                      <a:pt x="13" y="346"/>
                    </a:lnTo>
                    <a:lnTo>
                      <a:pt x="12" y="348"/>
                    </a:lnTo>
                    <a:lnTo>
                      <a:pt x="10" y="353"/>
                    </a:lnTo>
                    <a:lnTo>
                      <a:pt x="8" y="359"/>
                    </a:lnTo>
                    <a:lnTo>
                      <a:pt x="7" y="363"/>
                    </a:lnTo>
                    <a:lnTo>
                      <a:pt x="7" y="366"/>
                    </a:lnTo>
                    <a:lnTo>
                      <a:pt x="5" y="371"/>
                    </a:lnTo>
                    <a:lnTo>
                      <a:pt x="5" y="375"/>
                    </a:lnTo>
                    <a:lnTo>
                      <a:pt x="3" y="380"/>
                    </a:lnTo>
                    <a:lnTo>
                      <a:pt x="3" y="385"/>
                    </a:lnTo>
                    <a:lnTo>
                      <a:pt x="2" y="388"/>
                    </a:lnTo>
                    <a:lnTo>
                      <a:pt x="2" y="395"/>
                    </a:lnTo>
                    <a:lnTo>
                      <a:pt x="0" y="398"/>
                    </a:lnTo>
                    <a:lnTo>
                      <a:pt x="0" y="405"/>
                    </a:lnTo>
                    <a:lnTo>
                      <a:pt x="0" y="408"/>
                    </a:lnTo>
                    <a:lnTo>
                      <a:pt x="0" y="413"/>
                    </a:lnTo>
                    <a:lnTo>
                      <a:pt x="0" y="418"/>
                    </a:lnTo>
                    <a:lnTo>
                      <a:pt x="0" y="423"/>
                    </a:lnTo>
                    <a:lnTo>
                      <a:pt x="0" y="429"/>
                    </a:lnTo>
                    <a:lnTo>
                      <a:pt x="0" y="435"/>
                    </a:lnTo>
                    <a:lnTo>
                      <a:pt x="0" y="439"/>
                    </a:lnTo>
                    <a:lnTo>
                      <a:pt x="2" y="444"/>
                    </a:lnTo>
                    <a:lnTo>
                      <a:pt x="2" y="447"/>
                    </a:lnTo>
                    <a:lnTo>
                      <a:pt x="5" y="452"/>
                    </a:lnTo>
                    <a:lnTo>
                      <a:pt x="8" y="459"/>
                    </a:lnTo>
                    <a:lnTo>
                      <a:pt x="13" y="466"/>
                    </a:lnTo>
                    <a:lnTo>
                      <a:pt x="19" y="469"/>
                    </a:lnTo>
                    <a:lnTo>
                      <a:pt x="27" y="472"/>
                    </a:lnTo>
                    <a:lnTo>
                      <a:pt x="30" y="472"/>
                    </a:lnTo>
                    <a:lnTo>
                      <a:pt x="35" y="474"/>
                    </a:lnTo>
                    <a:lnTo>
                      <a:pt x="39" y="474"/>
                    </a:lnTo>
                    <a:lnTo>
                      <a:pt x="44" y="474"/>
                    </a:lnTo>
                    <a:lnTo>
                      <a:pt x="49" y="474"/>
                    </a:lnTo>
                    <a:lnTo>
                      <a:pt x="54" y="474"/>
                    </a:lnTo>
                    <a:lnTo>
                      <a:pt x="59" y="474"/>
                    </a:lnTo>
                    <a:lnTo>
                      <a:pt x="64" y="474"/>
                    </a:lnTo>
                    <a:lnTo>
                      <a:pt x="69" y="472"/>
                    </a:lnTo>
                    <a:lnTo>
                      <a:pt x="74" y="471"/>
                    </a:lnTo>
                    <a:lnTo>
                      <a:pt x="79" y="471"/>
                    </a:lnTo>
                    <a:lnTo>
                      <a:pt x="84" y="471"/>
                    </a:lnTo>
                    <a:lnTo>
                      <a:pt x="89" y="469"/>
                    </a:lnTo>
                    <a:lnTo>
                      <a:pt x="93" y="467"/>
                    </a:lnTo>
                    <a:lnTo>
                      <a:pt x="98" y="466"/>
                    </a:lnTo>
                    <a:lnTo>
                      <a:pt x="103" y="466"/>
                    </a:lnTo>
                    <a:lnTo>
                      <a:pt x="106" y="462"/>
                    </a:lnTo>
                    <a:lnTo>
                      <a:pt x="110" y="462"/>
                    </a:lnTo>
                    <a:lnTo>
                      <a:pt x="113" y="461"/>
                    </a:lnTo>
                    <a:lnTo>
                      <a:pt x="118" y="461"/>
                    </a:lnTo>
                    <a:lnTo>
                      <a:pt x="123" y="457"/>
                    </a:lnTo>
                    <a:lnTo>
                      <a:pt x="128" y="457"/>
                    </a:lnTo>
                    <a:lnTo>
                      <a:pt x="131" y="455"/>
                    </a:lnTo>
                    <a:lnTo>
                      <a:pt x="131" y="455"/>
                    </a:lnTo>
                    <a:lnTo>
                      <a:pt x="131" y="454"/>
                    </a:lnTo>
                    <a:lnTo>
                      <a:pt x="135" y="454"/>
                    </a:lnTo>
                    <a:lnTo>
                      <a:pt x="136" y="452"/>
                    </a:lnTo>
                    <a:lnTo>
                      <a:pt x="142" y="450"/>
                    </a:lnTo>
                    <a:lnTo>
                      <a:pt x="145" y="449"/>
                    </a:lnTo>
                    <a:lnTo>
                      <a:pt x="152" y="447"/>
                    </a:lnTo>
                    <a:lnTo>
                      <a:pt x="155" y="444"/>
                    </a:lnTo>
                    <a:lnTo>
                      <a:pt x="158" y="444"/>
                    </a:lnTo>
                    <a:lnTo>
                      <a:pt x="163" y="442"/>
                    </a:lnTo>
                    <a:lnTo>
                      <a:pt x="167" y="440"/>
                    </a:lnTo>
                    <a:lnTo>
                      <a:pt x="170" y="439"/>
                    </a:lnTo>
                    <a:lnTo>
                      <a:pt x="175" y="437"/>
                    </a:lnTo>
                    <a:lnTo>
                      <a:pt x="180" y="435"/>
                    </a:lnTo>
                    <a:lnTo>
                      <a:pt x="185" y="434"/>
                    </a:lnTo>
                    <a:lnTo>
                      <a:pt x="189" y="432"/>
                    </a:lnTo>
                    <a:lnTo>
                      <a:pt x="195" y="429"/>
                    </a:lnTo>
                    <a:lnTo>
                      <a:pt x="200" y="427"/>
                    </a:lnTo>
                    <a:lnTo>
                      <a:pt x="206" y="425"/>
                    </a:lnTo>
                    <a:lnTo>
                      <a:pt x="211" y="422"/>
                    </a:lnTo>
                    <a:lnTo>
                      <a:pt x="217" y="420"/>
                    </a:lnTo>
                    <a:lnTo>
                      <a:pt x="222" y="417"/>
                    </a:lnTo>
                    <a:lnTo>
                      <a:pt x="229" y="415"/>
                    </a:lnTo>
                    <a:lnTo>
                      <a:pt x="234" y="412"/>
                    </a:lnTo>
                    <a:lnTo>
                      <a:pt x="241" y="410"/>
                    </a:lnTo>
                    <a:lnTo>
                      <a:pt x="248" y="407"/>
                    </a:lnTo>
                    <a:lnTo>
                      <a:pt x="254" y="405"/>
                    </a:lnTo>
                    <a:lnTo>
                      <a:pt x="259" y="402"/>
                    </a:lnTo>
                    <a:lnTo>
                      <a:pt x="266" y="396"/>
                    </a:lnTo>
                    <a:lnTo>
                      <a:pt x="273" y="393"/>
                    </a:lnTo>
                    <a:lnTo>
                      <a:pt x="280" y="391"/>
                    </a:lnTo>
                    <a:lnTo>
                      <a:pt x="285" y="388"/>
                    </a:lnTo>
                    <a:lnTo>
                      <a:pt x="293" y="385"/>
                    </a:lnTo>
                    <a:lnTo>
                      <a:pt x="298" y="381"/>
                    </a:lnTo>
                    <a:lnTo>
                      <a:pt x="307" y="378"/>
                    </a:lnTo>
                    <a:lnTo>
                      <a:pt x="312" y="375"/>
                    </a:lnTo>
                    <a:lnTo>
                      <a:pt x="318" y="371"/>
                    </a:lnTo>
                    <a:lnTo>
                      <a:pt x="325" y="366"/>
                    </a:lnTo>
                    <a:lnTo>
                      <a:pt x="332" y="363"/>
                    </a:lnTo>
                    <a:lnTo>
                      <a:pt x="339" y="359"/>
                    </a:lnTo>
                    <a:lnTo>
                      <a:pt x="345" y="356"/>
                    </a:lnTo>
                    <a:lnTo>
                      <a:pt x="354" y="353"/>
                    </a:lnTo>
                    <a:lnTo>
                      <a:pt x="360" y="349"/>
                    </a:lnTo>
                    <a:lnTo>
                      <a:pt x="366" y="344"/>
                    </a:lnTo>
                    <a:lnTo>
                      <a:pt x="372" y="341"/>
                    </a:lnTo>
                    <a:lnTo>
                      <a:pt x="379" y="336"/>
                    </a:lnTo>
                    <a:lnTo>
                      <a:pt x="386" y="332"/>
                    </a:lnTo>
                    <a:lnTo>
                      <a:pt x="392" y="329"/>
                    </a:lnTo>
                    <a:lnTo>
                      <a:pt x="399" y="324"/>
                    </a:lnTo>
                    <a:lnTo>
                      <a:pt x="404" y="321"/>
                    </a:lnTo>
                    <a:lnTo>
                      <a:pt x="411" y="316"/>
                    </a:lnTo>
                    <a:lnTo>
                      <a:pt x="416" y="312"/>
                    </a:lnTo>
                    <a:lnTo>
                      <a:pt x="423" y="307"/>
                    </a:lnTo>
                    <a:lnTo>
                      <a:pt x="428" y="304"/>
                    </a:lnTo>
                    <a:lnTo>
                      <a:pt x="435" y="299"/>
                    </a:lnTo>
                    <a:lnTo>
                      <a:pt x="440" y="294"/>
                    </a:lnTo>
                    <a:lnTo>
                      <a:pt x="446" y="290"/>
                    </a:lnTo>
                    <a:lnTo>
                      <a:pt x="451" y="285"/>
                    </a:lnTo>
                    <a:lnTo>
                      <a:pt x="457" y="282"/>
                    </a:lnTo>
                    <a:lnTo>
                      <a:pt x="462" y="277"/>
                    </a:lnTo>
                    <a:lnTo>
                      <a:pt x="467" y="272"/>
                    </a:lnTo>
                    <a:lnTo>
                      <a:pt x="472" y="267"/>
                    </a:lnTo>
                    <a:lnTo>
                      <a:pt x="477" y="263"/>
                    </a:lnTo>
                    <a:lnTo>
                      <a:pt x="480" y="258"/>
                    </a:lnTo>
                    <a:lnTo>
                      <a:pt x="485" y="253"/>
                    </a:lnTo>
                    <a:lnTo>
                      <a:pt x="489" y="248"/>
                    </a:lnTo>
                    <a:lnTo>
                      <a:pt x="494" y="245"/>
                    </a:lnTo>
                    <a:lnTo>
                      <a:pt x="497" y="240"/>
                    </a:lnTo>
                    <a:lnTo>
                      <a:pt x="500" y="235"/>
                    </a:lnTo>
                    <a:lnTo>
                      <a:pt x="504" y="231"/>
                    </a:lnTo>
                    <a:lnTo>
                      <a:pt x="507" y="226"/>
                    </a:lnTo>
                    <a:lnTo>
                      <a:pt x="510" y="221"/>
                    </a:lnTo>
                    <a:lnTo>
                      <a:pt x="514" y="216"/>
                    </a:lnTo>
                    <a:lnTo>
                      <a:pt x="517" y="213"/>
                    </a:lnTo>
                    <a:lnTo>
                      <a:pt x="521" y="208"/>
                    </a:lnTo>
                    <a:lnTo>
                      <a:pt x="522" y="203"/>
                    </a:lnTo>
                    <a:lnTo>
                      <a:pt x="526" y="198"/>
                    </a:lnTo>
                    <a:lnTo>
                      <a:pt x="527" y="193"/>
                    </a:lnTo>
                    <a:lnTo>
                      <a:pt x="531" y="189"/>
                    </a:lnTo>
                    <a:lnTo>
                      <a:pt x="532" y="184"/>
                    </a:lnTo>
                    <a:lnTo>
                      <a:pt x="536" y="181"/>
                    </a:lnTo>
                    <a:lnTo>
                      <a:pt x="537" y="176"/>
                    </a:lnTo>
                    <a:lnTo>
                      <a:pt x="539" y="172"/>
                    </a:lnTo>
                    <a:lnTo>
                      <a:pt x="541" y="167"/>
                    </a:lnTo>
                    <a:lnTo>
                      <a:pt x="544" y="164"/>
                    </a:lnTo>
                    <a:lnTo>
                      <a:pt x="544" y="159"/>
                    </a:lnTo>
                    <a:lnTo>
                      <a:pt x="547" y="155"/>
                    </a:lnTo>
                    <a:lnTo>
                      <a:pt x="547" y="150"/>
                    </a:lnTo>
                    <a:lnTo>
                      <a:pt x="549" y="147"/>
                    </a:lnTo>
                    <a:lnTo>
                      <a:pt x="551" y="144"/>
                    </a:lnTo>
                    <a:lnTo>
                      <a:pt x="553" y="140"/>
                    </a:lnTo>
                    <a:lnTo>
                      <a:pt x="554" y="135"/>
                    </a:lnTo>
                    <a:lnTo>
                      <a:pt x="556" y="132"/>
                    </a:lnTo>
                    <a:lnTo>
                      <a:pt x="556" y="129"/>
                    </a:lnTo>
                    <a:lnTo>
                      <a:pt x="558" y="123"/>
                    </a:lnTo>
                    <a:lnTo>
                      <a:pt x="559" y="117"/>
                    </a:lnTo>
                    <a:lnTo>
                      <a:pt x="561" y="110"/>
                    </a:lnTo>
                    <a:lnTo>
                      <a:pt x="561" y="103"/>
                    </a:lnTo>
                    <a:lnTo>
                      <a:pt x="563" y="98"/>
                    </a:lnTo>
                    <a:lnTo>
                      <a:pt x="564" y="93"/>
                    </a:lnTo>
                    <a:lnTo>
                      <a:pt x="564" y="88"/>
                    </a:lnTo>
                    <a:lnTo>
                      <a:pt x="564" y="83"/>
                    </a:lnTo>
                    <a:lnTo>
                      <a:pt x="566" y="80"/>
                    </a:lnTo>
                    <a:lnTo>
                      <a:pt x="566" y="76"/>
                    </a:lnTo>
                    <a:lnTo>
                      <a:pt x="566" y="75"/>
                    </a:lnTo>
                    <a:lnTo>
                      <a:pt x="566" y="70"/>
                    </a:lnTo>
                    <a:lnTo>
                      <a:pt x="568" y="70"/>
                    </a:lnTo>
                    <a:lnTo>
                      <a:pt x="546" y="0"/>
                    </a:lnTo>
                    <a:lnTo>
                      <a:pt x="527" y="16"/>
                    </a:lnTo>
                    <a:lnTo>
                      <a:pt x="527" y="16"/>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5" name="Freeform 37"/>
              <p:cNvSpPr>
                <a:spLocks/>
              </p:cNvSpPr>
              <p:nvPr/>
            </p:nvSpPr>
            <p:spPr bwMode="auto">
              <a:xfrm>
                <a:off x="4705" y="1372"/>
                <a:ext cx="128" cy="94"/>
              </a:xfrm>
              <a:custGeom>
                <a:avLst/>
                <a:gdLst>
                  <a:gd name="T0" fmla="*/ 182 w 258"/>
                  <a:gd name="T1" fmla="*/ 5 h 189"/>
                  <a:gd name="T2" fmla="*/ 175 w 258"/>
                  <a:gd name="T3" fmla="*/ 14 h 189"/>
                  <a:gd name="T4" fmla="*/ 165 w 258"/>
                  <a:gd name="T5" fmla="*/ 27 h 189"/>
                  <a:gd name="T6" fmla="*/ 157 w 258"/>
                  <a:gd name="T7" fmla="*/ 42 h 189"/>
                  <a:gd name="T8" fmla="*/ 150 w 258"/>
                  <a:gd name="T9" fmla="*/ 54 h 189"/>
                  <a:gd name="T10" fmla="*/ 145 w 258"/>
                  <a:gd name="T11" fmla="*/ 62 h 189"/>
                  <a:gd name="T12" fmla="*/ 142 w 258"/>
                  <a:gd name="T13" fmla="*/ 69 h 189"/>
                  <a:gd name="T14" fmla="*/ 140 w 258"/>
                  <a:gd name="T15" fmla="*/ 71 h 189"/>
                  <a:gd name="T16" fmla="*/ 133 w 258"/>
                  <a:gd name="T17" fmla="*/ 71 h 189"/>
                  <a:gd name="T18" fmla="*/ 123 w 258"/>
                  <a:gd name="T19" fmla="*/ 71 h 189"/>
                  <a:gd name="T20" fmla="*/ 115 w 258"/>
                  <a:gd name="T21" fmla="*/ 74 h 189"/>
                  <a:gd name="T22" fmla="*/ 105 w 258"/>
                  <a:gd name="T23" fmla="*/ 79 h 189"/>
                  <a:gd name="T24" fmla="*/ 93 w 258"/>
                  <a:gd name="T25" fmla="*/ 88 h 189"/>
                  <a:gd name="T26" fmla="*/ 79 w 258"/>
                  <a:gd name="T27" fmla="*/ 98 h 189"/>
                  <a:gd name="T28" fmla="*/ 69 w 258"/>
                  <a:gd name="T29" fmla="*/ 108 h 189"/>
                  <a:gd name="T30" fmla="*/ 62 w 258"/>
                  <a:gd name="T31" fmla="*/ 116 h 189"/>
                  <a:gd name="T32" fmla="*/ 54 w 258"/>
                  <a:gd name="T33" fmla="*/ 123 h 189"/>
                  <a:gd name="T34" fmla="*/ 47 w 258"/>
                  <a:gd name="T35" fmla="*/ 132 h 189"/>
                  <a:gd name="T36" fmla="*/ 39 w 258"/>
                  <a:gd name="T37" fmla="*/ 138 h 189"/>
                  <a:gd name="T38" fmla="*/ 32 w 258"/>
                  <a:gd name="T39" fmla="*/ 147 h 189"/>
                  <a:gd name="T40" fmla="*/ 24 w 258"/>
                  <a:gd name="T41" fmla="*/ 159 h 189"/>
                  <a:gd name="T42" fmla="*/ 12 w 258"/>
                  <a:gd name="T43" fmla="*/ 172 h 189"/>
                  <a:gd name="T44" fmla="*/ 3 w 258"/>
                  <a:gd name="T45" fmla="*/ 182 h 189"/>
                  <a:gd name="T46" fmla="*/ 0 w 258"/>
                  <a:gd name="T47" fmla="*/ 187 h 189"/>
                  <a:gd name="T48" fmla="*/ 2 w 258"/>
                  <a:gd name="T49" fmla="*/ 187 h 189"/>
                  <a:gd name="T50" fmla="*/ 10 w 258"/>
                  <a:gd name="T51" fmla="*/ 179 h 189"/>
                  <a:gd name="T52" fmla="*/ 20 w 258"/>
                  <a:gd name="T53" fmla="*/ 172 h 189"/>
                  <a:gd name="T54" fmla="*/ 32 w 258"/>
                  <a:gd name="T55" fmla="*/ 164 h 189"/>
                  <a:gd name="T56" fmla="*/ 44 w 258"/>
                  <a:gd name="T57" fmla="*/ 155 h 189"/>
                  <a:gd name="T58" fmla="*/ 57 w 258"/>
                  <a:gd name="T59" fmla="*/ 147 h 189"/>
                  <a:gd name="T60" fmla="*/ 71 w 258"/>
                  <a:gd name="T61" fmla="*/ 138 h 189"/>
                  <a:gd name="T62" fmla="*/ 84 w 258"/>
                  <a:gd name="T63" fmla="*/ 130 h 189"/>
                  <a:gd name="T64" fmla="*/ 96 w 258"/>
                  <a:gd name="T65" fmla="*/ 123 h 189"/>
                  <a:gd name="T66" fmla="*/ 108 w 258"/>
                  <a:gd name="T67" fmla="*/ 120 h 189"/>
                  <a:gd name="T68" fmla="*/ 118 w 258"/>
                  <a:gd name="T69" fmla="*/ 116 h 189"/>
                  <a:gd name="T70" fmla="*/ 126 w 258"/>
                  <a:gd name="T71" fmla="*/ 113 h 189"/>
                  <a:gd name="T72" fmla="*/ 133 w 258"/>
                  <a:gd name="T73" fmla="*/ 111 h 189"/>
                  <a:gd name="T74" fmla="*/ 140 w 258"/>
                  <a:gd name="T75" fmla="*/ 111 h 189"/>
                  <a:gd name="T76" fmla="*/ 160 w 258"/>
                  <a:gd name="T77" fmla="*/ 164 h 189"/>
                  <a:gd name="T78" fmla="*/ 160 w 258"/>
                  <a:gd name="T79" fmla="*/ 159 h 189"/>
                  <a:gd name="T80" fmla="*/ 160 w 258"/>
                  <a:gd name="T81" fmla="*/ 152 h 189"/>
                  <a:gd name="T82" fmla="*/ 164 w 258"/>
                  <a:gd name="T83" fmla="*/ 143 h 189"/>
                  <a:gd name="T84" fmla="*/ 165 w 258"/>
                  <a:gd name="T85" fmla="*/ 133 h 189"/>
                  <a:gd name="T86" fmla="*/ 170 w 258"/>
                  <a:gd name="T87" fmla="*/ 121 h 189"/>
                  <a:gd name="T88" fmla="*/ 177 w 258"/>
                  <a:gd name="T89" fmla="*/ 108 h 189"/>
                  <a:gd name="T90" fmla="*/ 185 w 258"/>
                  <a:gd name="T91" fmla="*/ 93 h 189"/>
                  <a:gd name="T92" fmla="*/ 189 w 258"/>
                  <a:gd name="T93" fmla="*/ 84 h 189"/>
                  <a:gd name="T94" fmla="*/ 194 w 258"/>
                  <a:gd name="T95" fmla="*/ 78 h 189"/>
                  <a:gd name="T96" fmla="*/ 201 w 258"/>
                  <a:gd name="T97" fmla="*/ 69 h 189"/>
                  <a:gd name="T98" fmla="*/ 207 w 258"/>
                  <a:gd name="T99" fmla="*/ 61 h 189"/>
                  <a:gd name="T100" fmla="*/ 212 w 258"/>
                  <a:gd name="T101" fmla="*/ 52 h 189"/>
                  <a:gd name="T102" fmla="*/ 219 w 258"/>
                  <a:gd name="T103" fmla="*/ 46 h 189"/>
                  <a:gd name="T104" fmla="*/ 233 w 258"/>
                  <a:gd name="T105" fmla="*/ 32 h 189"/>
                  <a:gd name="T106" fmla="*/ 243 w 258"/>
                  <a:gd name="T107" fmla="*/ 19 h 189"/>
                  <a:gd name="T108" fmla="*/ 251 w 258"/>
                  <a:gd name="T109" fmla="*/ 9 h 189"/>
                  <a:gd name="T110" fmla="*/ 258 w 258"/>
                  <a:gd name="T111" fmla="*/ 3 h 189"/>
                  <a:gd name="T112" fmla="*/ 182 w 258"/>
                  <a:gd name="T113" fmla="*/ 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189">
                    <a:moveTo>
                      <a:pt x="182" y="5"/>
                    </a:moveTo>
                    <a:lnTo>
                      <a:pt x="182" y="5"/>
                    </a:lnTo>
                    <a:lnTo>
                      <a:pt x="179" y="9"/>
                    </a:lnTo>
                    <a:lnTo>
                      <a:pt x="175" y="14"/>
                    </a:lnTo>
                    <a:lnTo>
                      <a:pt x="172" y="20"/>
                    </a:lnTo>
                    <a:lnTo>
                      <a:pt x="165" y="27"/>
                    </a:lnTo>
                    <a:lnTo>
                      <a:pt x="162" y="36"/>
                    </a:lnTo>
                    <a:lnTo>
                      <a:pt x="157" y="42"/>
                    </a:lnTo>
                    <a:lnTo>
                      <a:pt x="153" y="49"/>
                    </a:lnTo>
                    <a:lnTo>
                      <a:pt x="150" y="54"/>
                    </a:lnTo>
                    <a:lnTo>
                      <a:pt x="147" y="59"/>
                    </a:lnTo>
                    <a:lnTo>
                      <a:pt x="145" y="62"/>
                    </a:lnTo>
                    <a:lnTo>
                      <a:pt x="143" y="66"/>
                    </a:lnTo>
                    <a:lnTo>
                      <a:pt x="142" y="69"/>
                    </a:lnTo>
                    <a:lnTo>
                      <a:pt x="142" y="73"/>
                    </a:lnTo>
                    <a:lnTo>
                      <a:pt x="140" y="71"/>
                    </a:lnTo>
                    <a:lnTo>
                      <a:pt x="137" y="71"/>
                    </a:lnTo>
                    <a:lnTo>
                      <a:pt x="133" y="71"/>
                    </a:lnTo>
                    <a:lnTo>
                      <a:pt x="126" y="71"/>
                    </a:lnTo>
                    <a:lnTo>
                      <a:pt x="123" y="71"/>
                    </a:lnTo>
                    <a:lnTo>
                      <a:pt x="118" y="73"/>
                    </a:lnTo>
                    <a:lnTo>
                      <a:pt x="115" y="74"/>
                    </a:lnTo>
                    <a:lnTo>
                      <a:pt x="110" y="78"/>
                    </a:lnTo>
                    <a:lnTo>
                      <a:pt x="105" y="79"/>
                    </a:lnTo>
                    <a:lnTo>
                      <a:pt x="100" y="83"/>
                    </a:lnTo>
                    <a:lnTo>
                      <a:pt x="93" y="88"/>
                    </a:lnTo>
                    <a:lnTo>
                      <a:pt x="88" y="93"/>
                    </a:lnTo>
                    <a:lnTo>
                      <a:pt x="79" y="98"/>
                    </a:lnTo>
                    <a:lnTo>
                      <a:pt x="73" y="105"/>
                    </a:lnTo>
                    <a:lnTo>
                      <a:pt x="69" y="108"/>
                    </a:lnTo>
                    <a:lnTo>
                      <a:pt x="66" y="111"/>
                    </a:lnTo>
                    <a:lnTo>
                      <a:pt x="62" y="116"/>
                    </a:lnTo>
                    <a:lnTo>
                      <a:pt x="57" y="120"/>
                    </a:lnTo>
                    <a:lnTo>
                      <a:pt x="54" y="123"/>
                    </a:lnTo>
                    <a:lnTo>
                      <a:pt x="51" y="127"/>
                    </a:lnTo>
                    <a:lnTo>
                      <a:pt x="47" y="132"/>
                    </a:lnTo>
                    <a:lnTo>
                      <a:pt x="44" y="135"/>
                    </a:lnTo>
                    <a:lnTo>
                      <a:pt x="39" y="138"/>
                    </a:lnTo>
                    <a:lnTo>
                      <a:pt x="37" y="143"/>
                    </a:lnTo>
                    <a:lnTo>
                      <a:pt x="32" y="147"/>
                    </a:lnTo>
                    <a:lnTo>
                      <a:pt x="30" y="152"/>
                    </a:lnTo>
                    <a:lnTo>
                      <a:pt x="24" y="159"/>
                    </a:lnTo>
                    <a:lnTo>
                      <a:pt x="17" y="165"/>
                    </a:lnTo>
                    <a:lnTo>
                      <a:pt x="12" y="172"/>
                    </a:lnTo>
                    <a:lnTo>
                      <a:pt x="9" y="177"/>
                    </a:lnTo>
                    <a:lnTo>
                      <a:pt x="3" y="182"/>
                    </a:lnTo>
                    <a:lnTo>
                      <a:pt x="2" y="186"/>
                    </a:lnTo>
                    <a:lnTo>
                      <a:pt x="0" y="187"/>
                    </a:lnTo>
                    <a:lnTo>
                      <a:pt x="0" y="189"/>
                    </a:lnTo>
                    <a:lnTo>
                      <a:pt x="2" y="187"/>
                    </a:lnTo>
                    <a:lnTo>
                      <a:pt x="7" y="182"/>
                    </a:lnTo>
                    <a:lnTo>
                      <a:pt x="10" y="179"/>
                    </a:lnTo>
                    <a:lnTo>
                      <a:pt x="15" y="175"/>
                    </a:lnTo>
                    <a:lnTo>
                      <a:pt x="20" y="172"/>
                    </a:lnTo>
                    <a:lnTo>
                      <a:pt x="25" y="169"/>
                    </a:lnTo>
                    <a:lnTo>
                      <a:pt x="32" y="164"/>
                    </a:lnTo>
                    <a:lnTo>
                      <a:pt x="37" y="159"/>
                    </a:lnTo>
                    <a:lnTo>
                      <a:pt x="44" y="155"/>
                    </a:lnTo>
                    <a:lnTo>
                      <a:pt x="51" y="150"/>
                    </a:lnTo>
                    <a:lnTo>
                      <a:pt x="57" y="147"/>
                    </a:lnTo>
                    <a:lnTo>
                      <a:pt x="64" y="142"/>
                    </a:lnTo>
                    <a:lnTo>
                      <a:pt x="71" y="138"/>
                    </a:lnTo>
                    <a:lnTo>
                      <a:pt x="79" y="135"/>
                    </a:lnTo>
                    <a:lnTo>
                      <a:pt x="84" y="130"/>
                    </a:lnTo>
                    <a:lnTo>
                      <a:pt x="91" y="127"/>
                    </a:lnTo>
                    <a:lnTo>
                      <a:pt x="96" y="123"/>
                    </a:lnTo>
                    <a:lnTo>
                      <a:pt x="103" y="121"/>
                    </a:lnTo>
                    <a:lnTo>
                      <a:pt x="108" y="120"/>
                    </a:lnTo>
                    <a:lnTo>
                      <a:pt x="113" y="116"/>
                    </a:lnTo>
                    <a:lnTo>
                      <a:pt x="118" y="116"/>
                    </a:lnTo>
                    <a:lnTo>
                      <a:pt x="123" y="115"/>
                    </a:lnTo>
                    <a:lnTo>
                      <a:pt x="126" y="113"/>
                    </a:lnTo>
                    <a:lnTo>
                      <a:pt x="130" y="111"/>
                    </a:lnTo>
                    <a:lnTo>
                      <a:pt x="133" y="111"/>
                    </a:lnTo>
                    <a:lnTo>
                      <a:pt x="137" y="111"/>
                    </a:lnTo>
                    <a:lnTo>
                      <a:pt x="140" y="111"/>
                    </a:lnTo>
                    <a:lnTo>
                      <a:pt x="142" y="111"/>
                    </a:lnTo>
                    <a:lnTo>
                      <a:pt x="160" y="164"/>
                    </a:lnTo>
                    <a:lnTo>
                      <a:pt x="160" y="162"/>
                    </a:lnTo>
                    <a:lnTo>
                      <a:pt x="160" y="159"/>
                    </a:lnTo>
                    <a:lnTo>
                      <a:pt x="160" y="155"/>
                    </a:lnTo>
                    <a:lnTo>
                      <a:pt x="160" y="152"/>
                    </a:lnTo>
                    <a:lnTo>
                      <a:pt x="162" y="147"/>
                    </a:lnTo>
                    <a:lnTo>
                      <a:pt x="164" y="143"/>
                    </a:lnTo>
                    <a:lnTo>
                      <a:pt x="164" y="138"/>
                    </a:lnTo>
                    <a:lnTo>
                      <a:pt x="165" y="133"/>
                    </a:lnTo>
                    <a:lnTo>
                      <a:pt x="167" y="127"/>
                    </a:lnTo>
                    <a:lnTo>
                      <a:pt x="170" y="121"/>
                    </a:lnTo>
                    <a:lnTo>
                      <a:pt x="172" y="115"/>
                    </a:lnTo>
                    <a:lnTo>
                      <a:pt x="177" y="108"/>
                    </a:lnTo>
                    <a:lnTo>
                      <a:pt x="180" y="100"/>
                    </a:lnTo>
                    <a:lnTo>
                      <a:pt x="185" y="93"/>
                    </a:lnTo>
                    <a:lnTo>
                      <a:pt x="187" y="89"/>
                    </a:lnTo>
                    <a:lnTo>
                      <a:pt x="189" y="84"/>
                    </a:lnTo>
                    <a:lnTo>
                      <a:pt x="192" y="81"/>
                    </a:lnTo>
                    <a:lnTo>
                      <a:pt x="194" y="78"/>
                    </a:lnTo>
                    <a:lnTo>
                      <a:pt x="197" y="73"/>
                    </a:lnTo>
                    <a:lnTo>
                      <a:pt x="201" y="69"/>
                    </a:lnTo>
                    <a:lnTo>
                      <a:pt x="202" y="64"/>
                    </a:lnTo>
                    <a:lnTo>
                      <a:pt x="207" y="61"/>
                    </a:lnTo>
                    <a:lnTo>
                      <a:pt x="209" y="57"/>
                    </a:lnTo>
                    <a:lnTo>
                      <a:pt x="212" y="52"/>
                    </a:lnTo>
                    <a:lnTo>
                      <a:pt x="216" y="49"/>
                    </a:lnTo>
                    <a:lnTo>
                      <a:pt x="219" y="46"/>
                    </a:lnTo>
                    <a:lnTo>
                      <a:pt x="226" y="39"/>
                    </a:lnTo>
                    <a:lnTo>
                      <a:pt x="233" y="32"/>
                    </a:lnTo>
                    <a:lnTo>
                      <a:pt x="236" y="25"/>
                    </a:lnTo>
                    <a:lnTo>
                      <a:pt x="243" y="19"/>
                    </a:lnTo>
                    <a:lnTo>
                      <a:pt x="246" y="14"/>
                    </a:lnTo>
                    <a:lnTo>
                      <a:pt x="251" y="9"/>
                    </a:lnTo>
                    <a:lnTo>
                      <a:pt x="254" y="5"/>
                    </a:lnTo>
                    <a:lnTo>
                      <a:pt x="258" y="3"/>
                    </a:lnTo>
                    <a:lnTo>
                      <a:pt x="258" y="0"/>
                    </a:lnTo>
                    <a:lnTo>
                      <a:pt x="182" y="5"/>
                    </a:lnTo>
                    <a:lnTo>
                      <a:pt x="182" y="5"/>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6" name="Freeform 38"/>
              <p:cNvSpPr>
                <a:spLocks/>
              </p:cNvSpPr>
              <p:nvPr/>
            </p:nvSpPr>
            <p:spPr bwMode="auto">
              <a:xfrm>
                <a:off x="4658" y="1443"/>
                <a:ext cx="281" cy="204"/>
              </a:xfrm>
              <a:custGeom>
                <a:avLst/>
                <a:gdLst>
                  <a:gd name="T0" fmla="*/ 551 w 561"/>
                  <a:gd name="T1" fmla="*/ 10 h 408"/>
                  <a:gd name="T2" fmla="*/ 533 w 561"/>
                  <a:gd name="T3" fmla="*/ 33 h 408"/>
                  <a:gd name="T4" fmla="*/ 511 w 561"/>
                  <a:gd name="T5" fmla="*/ 59 h 408"/>
                  <a:gd name="T6" fmla="*/ 487 w 561"/>
                  <a:gd name="T7" fmla="*/ 87 h 408"/>
                  <a:gd name="T8" fmla="*/ 467 w 561"/>
                  <a:gd name="T9" fmla="*/ 108 h 408"/>
                  <a:gd name="T10" fmla="*/ 445 w 561"/>
                  <a:gd name="T11" fmla="*/ 129 h 408"/>
                  <a:gd name="T12" fmla="*/ 422 w 561"/>
                  <a:gd name="T13" fmla="*/ 151 h 408"/>
                  <a:gd name="T14" fmla="*/ 396 w 561"/>
                  <a:gd name="T15" fmla="*/ 175 h 408"/>
                  <a:gd name="T16" fmla="*/ 369 w 561"/>
                  <a:gd name="T17" fmla="*/ 197 h 408"/>
                  <a:gd name="T18" fmla="*/ 341 w 561"/>
                  <a:gd name="T19" fmla="*/ 217 h 408"/>
                  <a:gd name="T20" fmla="*/ 312 w 561"/>
                  <a:gd name="T21" fmla="*/ 237 h 408"/>
                  <a:gd name="T22" fmla="*/ 282 w 561"/>
                  <a:gd name="T23" fmla="*/ 256 h 408"/>
                  <a:gd name="T24" fmla="*/ 251 w 561"/>
                  <a:gd name="T25" fmla="*/ 273 h 408"/>
                  <a:gd name="T26" fmla="*/ 223 w 561"/>
                  <a:gd name="T27" fmla="*/ 290 h 408"/>
                  <a:gd name="T28" fmla="*/ 194 w 561"/>
                  <a:gd name="T29" fmla="*/ 305 h 408"/>
                  <a:gd name="T30" fmla="*/ 169 w 561"/>
                  <a:gd name="T31" fmla="*/ 318 h 408"/>
                  <a:gd name="T32" fmla="*/ 144 w 561"/>
                  <a:gd name="T33" fmla="*/ 328 h 408"/>
                  <a:gd name="T34" fmla="*/ 123 w 561"/>
                  <a:gd name="T35" fmla="*/ 338 h 408"/>
                  <a:gd name="T36" fmla="*/ 95 w 561"/>
                  <a:gd name="T37" fmla="*/ 352 h 408"/>
                  <a:gd name="T38" fmla="*/ 78 w 561"/>
                  <a:gd name="T39" fmla="*/ 359 h 408"/>
                  <a:gd name="T40" fmla="*/ 63 w 561"/>
                  <a:gd name="T41" fmla="*/ 337 h 408"/>
                  <a:gd name="T42" fmla="*/ 63 w 561"/>
                  <a:gd name="T43" fmla="*/ 315 h 408"/>
                  <a:gd name="T44" fmla="*/ 66 w 561"/>
                  <a:gd name="T45" fmla="*/ 295 h 408"/>
                  <a:gd name="T46" fmla="*/ 70 w 561"/>
                  <a:gd name="T47" fmla="*/ 271 h 408"/>
                  <a:gd name="T48" fmla="*/ 73 w 561"/>
                  <a:gd name="T49" fmla="*/ 251 h 408"/>
                  <a:gd name="T50" fmla="*/ 78 w 561"/>
                  <a:gd name="T51" fmla="*/ 226 h 408"/>
                  <a:gd name="T52" fmla="*/ 58 w 561"/>
                  <a:gd name="T53" fmla="*/ 220 h 408"/>
                  <a:gd name="T54" fmla="*/ 53 w 561"/>
                  <a:gd name="T55" fmla="*/ 236 h 408"/>
                  <a:gd name="T56" fmla="*/ 41 w 561"/>
                  <a:gd name="T57" fmla="*/ 259 h 408"/>
                  <a:gd name="T58" fmla="*/ 32 w 561"/>
                  <a:gd name="T59" fmla="*/ 278 h 408"/>
                  <a:gd name="T60" fmla="*/ 22 w 561"/>
                  <a:gd name="T61" fmla="*/ 301 h 408"/>
                  <a:gd name="T62" fmla="*/ 12 w 561"/>
                  <a:gd name="T63" fmla="*/ 328 h 408"/>
                  <a:gd name="T64" fmla="*/ 2 w 561"/>
                  <a:gd name="T65" fmla="*/ 355 h 408"/>
                  <a:gd name="T66" fmla="*/ 0 w 561"/>
                  <a:gd name="T67" fmla="*/ 379 h 408"/>
                  <a:gd name="T68" fmla="*/ 12 w 561"/>
                  <a:gd name="T69" fmla="*/ 403 h 408"/>
                  <a:gd name="T70" fmla="*/ 36 w 561"/>
                  <a:gd name="T71" fmla="*/ 408 h 408"/>
                  <a:gd name="T72" fmla="*/ 54 w 561"/>
                  <a:gd name="T73" fmla="*/ 406 h 408"/>
                  <a:gd name="T74" fmla="*/ 75 w 561"/>
                  <a:gd name="T75" fmla="*/ 401 h 408"/>
                  <a:gd name="T76" fmla="*/ 100 w 561"/>
                  <a:gd name="T77" fmla="*/ 392 h 408"/>
                  <a:gd name="T78" fmla="*/ 129 w 561"/>
                  <a:gd name="T79" fmla="*/ 382 h 408"/>
                  <a:gd name="T80" fmla="*/ 157 w 561"/>
                  <a:gd name="T81" fmla="*/ 370 h 408"/>
                  <a:gd name="T82" fmla="*/ 186 w 561"/>
                  <a:gd name="T83" fmla="*/ 357 h 408"/>
                  <a:gd name="T84" fmla="*/ 214 w 561"/>
                  <a:gd name="T85" fmla="*/ 345 h 408"/>
                  <a:gd name="T86" fmla="*/ 241 w 561"/>
                  <a:gd name="T87" fmla="*/ 332 h 408"/>
                  <a:gd name="T88" fmla="*/ 267 w 561"/>
                  <a:gd name="T89" fmla="*/ 318 h 408"/>
                  <a:gd name="T90" fmla="*/ 289 w 561"/>
                  <a:gd name="T91" fmla="*/ 308 h 408"/>
                  <a:gd name="T92" fmla="*/ 315 w 561"/>
                  <a:gd name="T93" fmla="*/ 295 h 408"/>
                  <a:gd name="T94" fmla="*/ 329 w 561"/>
                  <a:gd name="T95" fmla="*/ 288 h 408"/>
                  <a:gd name="T96" fmla="*/ 346 w 561"/>
                  <a:gd name="T97" fmla="*/ 274 h 408"/>
                  <a:gd name="T98" fmla="*/ 373 w 561"/>
                  <a:gd name="T99" fmla="*/ 254 h 408"/>
                  <a:gd name="T100" fmla="*/ 408 w 561"/>
                  <a:gd name="T101" fmla="*/ 226 h 408"/>
                  <a:gd name="T102" fmla="*/ 432 w 561"/>
                  <a:gd name="T103" fmla="*/ 207 h 408"/>
                  <a:gd name="T104" fmla="*/ 459 w 561"/>
                  <a:gd name="T105" fmla="*/ 183 h 408"/>
                  <a:gd name="T106" fmla="*/ 492 w 561"/>
                  <a:gd name="T107" fmla="*/ 151 h 408"/>
                  <a:gd name="T108" fmla="*/ 521 w 561"/>
                  <a:gd name="T109" fmla="*/ 116 h 408"/>
                  <a:gd name="T110" fmla="*/ 541 w 561"/>
                  <a:gd name="T111" fmla="*/ 84 h 408"/>
                  <a:gd name="T112" fmla="*/ 553 w 561"/>
                  <a:gd name="T113" fmla="*/ 55 h 408"/>
                  <a:gd name="T114" fmla="*/ 560 w 561"/>
                  <a:gd name="T115" fmla="*/ 33 h 408"/>
                  <a:gd name="T116" fmla="*/ 561 w 561"/>
                  <a:gd name="T117" fmla="*/ 11 h 408"/>
                  <a:gd name="T118" fmla="*/ 561 w 561"/>
                  <a:gd name="T11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8">
                    <a:moveTo>
                      <a:pt x="561" y="0"/>
                    </a:moveTo>
                    <a:lnTo>
                      <a:pt x="560" y="0"/>
                    </a:lnTo>
                    <a:lnTo>
                      <a:pt x="556" y="5"/>
                    </a:lnTo>
                    <a:lnTo>
                      <a:pt x="555" y="6"/>
                    </a:lnTo>
                    <a:lnTo>
                      <a:pt x="551" y="10"/>
                    </a:lnTo>
                    <a:lnTo>
                      <a:pt x="550" y="13"/>
                    </a:lnTo>
                    <a:lnTo>
                      <a:pt x="546" y="18"/>
                    </a:lnTo>
                    <a:lnTo>
                      <a:pt x="541" y="22"/>
                    </a:lnTo>
                    <a:lnTo>
                      <a:pt x="538" y="28"/>
                    </a:lnTo>
                    <a:lnTo>
                      <a:pt x="533" y="33"/>
                    </a:lnTo>
                    <a:lnTo>
                      <a:pt x="529" y="40"/>
                    </a:lnTo>
                    <a:lnTo>
                      <a:pt x="523" y="47"/>
                    </a:lnTo>
                    <a:lnTo>
                      <a:pt x="518" y="52"/>
                    </a:lnTo>
                    <a:lnTo>
                      <a:pt x="514" y="55"/>
                    </a:lnTo>
                    <a:lnTo>
                      <a:pt x="511" y="59"/>
                    </a:lnTo>
                    <a:lnTo>
                      <a:pt x="508" y="64"/>
                    </a:lnTo>
                    <a:lnTo>
                      <a:pt x="506" y="69"/>
                    </a:lnTo>
                    <a:lnTo>
                      <a:pt x="497" y="76"/>
                    </a:lnTo>
                    <a:lnTo>
                      <a:pt x="491" y="82"/>
                    </a:lnTo>
                    <a:lnTo>
                      <a:pt x="487" y="87"/>
                    </a:lnTo>
                    <a:lnTo>
                      <a:pt x="482" y="91"/>
                    </a:lnTo>
                    <a:lnTo>
                      <a:pt x="479" y="96"/>
                    </a:lnTo>
                    <a:lnTo>
                      <a:pt x="476" y="99"/>
                    </a:lnTo>
                    <a:lnTo>
                      <a:pt x="470" y="104"/>
                    </a:lnTo>
                    <a:lnTo>
                      <a:pt x="467" y="108"/>
                    </a:lnTo>
                    <a:lnTo>
                      <a:pt x="462" y="113"/>
                    </a:lnTo>
                    <a:lnTo>
                      <a:pt x="459" y="116"/>
                    </a:lnTo>
                    <a:lnTo>
                      <a:pt x="454" y="121"/>
                    </a:lnTo>
                    <a:lnTo>
                      <a:pt x="450" y="124"/>
                    </a:lnTo>
                    <a:lnTo>
                      <a:pt x="445" y="129"/>
                    </a:lnTo>
                    <a:lnTo>
                      <a:pt x="442" y="135"/>
                    </a:lnTo>
                    <a:lnTo>
                      <a:pt x="437" y="138"/>
                    </a:lnTo>
                    <a:lnTo>
                      <a:pt x="432" y="143"/>
                    </a:lnTo>
                    <a:lnTo>
                      <a:pt x="427" y="146"/>
                    </a:lnTo>
                    <a:lnTo>
                      <a:pt x="422" y="151"/>
                    </a:lnTo>
                    <a:lnTo>
                      <a:pt x="417" y="156"/>
                    </a:lnTo>
                    <a:lnTo>
                      <a:pt x="411" y="161"/>
                    </a:lnTo>
                    <a:lnTo>
                      <a:pt x="406" y="165"/>
                    </a:lnTo>
                    <a:lnTo>
                      <a:pt x="401" y="170"/>
                    </a:lnTo>
                    <a:lnTo>
                      <a:pt x="396" y="175"/>
                    </a:lnTo>
                    <a:lnTo>
                      <a:pt x="391" y="178"/>
                    </a:lnTo>
                    <a:lnTo>
                      <a:pt x="386" y="183"/>
                    </a:lnTo>
                    <a:lnTo>
                      <a:pt x="381" y="188"/>
                    </a:lnTo>
                    <a:lnTo>
                      <a:pt x="376" y="192"/>
                    </a:lnTo>
                    <a:lnTo>
                      <a:pt x="369" y="197"/>
                    </a:lnTo>
                    <a:lnTo>
                      <a:pt x="364" y="200"/>
                    </a:lnTo>
                    <a:lnTo>
                      <a:pt x="359" y="205"/>
                    </a:lnTo>
                    <a:lnTo>
                      <a:pt x="353" y="209"/>
                    </a:lnTo>
                    <a:lnTo>
                      <a:pt x="347" y="214"/>
                    </a:lnTo>
                    <a:lnTo>
                      <a:pt x="341" y="217"/>
                    </a:lnTo>
                    <a:lnTo>
                      <a:pt x="336" y="220"/>
                    </a:lnTo>
                    <a:lnTo>
                      <a:pt x="329" y="224"/>
                    </a:lnTo>
                    <a:lnTo>
                      <a:pt x="324" y="229"/>
                    </a:lnTo>
                    <a:lnTo>
                      <a:pt x="317" y="232"/>
                    </a:lnTo>
                    <a:lnTo>
                      <a:pt x="312" y="237"/>
                    </a:lnTo>
                    <a:lnTo>
                      <a:pt x="305" y="241"/>
                    </a:lnTo>
                    <a:lnTo>
                      <a:pt x="300" y="244"/>
                    </a:lnTo>
                    <a:lnTo>
                      <a:pt x="294" y="247"/>
                    </a:lnTo>
                    <a:lnTo>
                      <a:pt x="287" y="253"/>
                    </a:lnTo>
                    <a:lnTo>
                      <a:pt x="282" y="256"/>
                    </a:lnTo>
                    <a:lnTo>
                      <a:pt x="275" y="259"/>
                    </a:lnTo>
                    <a:lnTo>
                      <a:pt x="270" y="263"/>
                    </a:lnTo>
                    <a:lnTo>
                      <a:pt x="265" y="266"/>
                    </a:lnTo>
                    <a:lnTo>
                      <a:pt x="258" y="269"/>
                    </a:lnTo>
                    <a:lnTo>
                      <a:pt x="251" y="273"/>
                    </a:lnTo>
                    <a:lnTo>
                      <a:pt x="245" y="276"/>
                    </a:lnTo>
                    <a:lnTo>
                      <a:pt x="240" y="279"/>
                    </a:lnTo>
                    <a:lnTo>
                      <a:pt x="233" y="283"/>
                    </a:lnTo>
                    <a:lnTo>
                      <a:pt x="228" y="286"/>
                    </a:lnTo>
                    <a:lnTo>
                      <a:pt x="223" y="290"/>
                    </a:lnTo>
                    <a:lnTo>
                      <a:pt x="218" y="293"/>
                    </a:lnTo>
                    <a:lnTo>
                      <a:pt x="211" y="295"/>
                    </a:lnTo>
                    <a:lnTo>
                      <a:pt x="206" y="298"/>
                    </a:lnTo>
                    <a:lnTo>
                      <a:pt x="199" y="301"/>
                    </a:lnTo>
                    <a:lnTo>
                      <a:pt x="194" y="305"/>
                    </a:lnTo>
                    <a:lnTo>
                      <a:pt x="189" y="306"/>
                    </a:lnTo>
                    <a:lnTo>
                      <a:pt x="184" y="310"/>
                    </a:lnTo>
                    <a:lnTo>
                      <a:pt x="179" y="312"/>
                    </a:lnTo>
                    <a:lnTo>
                      <a:pt x="174" y="317"/>
                    </a:lnTo>
                    <a:lnTo>
                      <a:pt x="169" y="318"/>
                    </a:lnTo>
                    <a:lnTo>
                      <a:pt x="164" y="320"/>
                    </a:lnTo>
                    <a:lnTo>
                      <a:pt x="159" y="322"/>
                    </a:lnTo>
                    <a:lnTo>
                      <a:pt x="154" y="325"/>
                    </a:lnTo>
                    <a:lnTo>
                      <a:pt x="149" y="327"/>
                    </a:lnTo>
                    <a:lnTo>
                      <a:pt x="144" y="328"/>
                    </a:lnTo>
                    <a:lnTo>
                      <a:pt x="140" y="332"/>
                    </a:lnTo>
                    <a:lnTo>
                      <a:pt x="135" y="333"/>
                    </a:lnTo>
                    <a:lnTo>
                      <a:pt x="132" y="335"/>
                    </a:lnTo>
                    <a:lnTo>
                      <a:pt x="127" y="337"/>
                    </a:lnTo>
                    <a:lnTo>
                      <a:pt x="123" y="338"/>
                    </a:lnTo>
                    <a:lnTo>
                      <a:pt x="120" y="342"/>
                    </a:lnTo>
                    <a:lnTo>
                      <a:pt x="113" y="344"/>
                    </a:lnTo>
                    <a:lnTo>
                      <a:pt x="107" y="347"/>
                    </a:lnTo>
                    <a:lnTo>
                      <a:pt x="100" y="350"/>
                    </a:lnTo>
                    <a:lnTo>
                      <a:pt x="95" y="352"/>
                    </a:lnTo>
                    <a:lnTo>
                      <a:pt x="90" y="354"/>
                    </a:lnTo>
                    <a:lnTo>
                      <a:pt x="86" y="355"/>
                    </a:lnTo>
                    <a:lnTo>
                      <a:pt x="81" y="359"/>
                    </a:lnTo>
                    <a:lnTo>
                      <a:pt x="80" y="359"/>
                    </a:lnTo>
                    <a:lnTo>
                      <a:pt x="78" y="359"/>
                    </a:lnTo>
                    <a:lnTo>
                      <a:pt x="71" y="355"/>
                    </a:lnTo>
                    <a:lnTo>
                      <a:pt x="68" y="352"/>
                    </a:lnTo>
                    <a:lnTo>
                      <a:pt x="66" y="347"/>
                    </a:lnTo>
                    <a:lnTo>
                      <a:pt x="64" y="342"/>
                    </a:lnTo>
                    <a:lnTo>
                      <a:pt x="63" y="337"/>
                    </a:lnTo>
                    <a:lnTo>
                      <a:pt x="63" y="332"/>
                    </a:lnTo>
                    <a:lnTo>
                      <a:pt x="63" y="327"/>
                    </a:lnTo>
                    <a:lnTo>
                      <a:pt x="63" y="322"/>
                    </a:lnTo>
                    <a:lnTo>
                      <a:pt x="63" y="318"/>
                    </a:lnTo>
                    <a:lnTo>
                      <a:pt x="63" y="315"/>
                    </a:lnTo>
                    <a:lnTo>
                      <a:pt x="63" y="312"/>
                    </a:lnTo>
                    <a:lnTo>
                      <a:pt x="63" y="306"/>
                    </a:lnTo>
                    <a:lnTo>
                      <a:pt x="64" y="303"/>
                    </a:lnTo>
                    <a:lnTo>
                      <a:pt x="64" y="298"/>
                    </a:lnTo>
                    <a:lnTo>
                      <a:pt x="66" y="295"/>
                    </a:lnTo>
                    <a:lnTo>
                      <a:pt x="66" y="290"/>
                    </a:lnTo>
                    <a:lnTo>
                      <a:pt x="66" y="285"/>
                    </a:lnTo>
                    <a:lnTo>
                      <a:pt x="66" y="279"/>
                    </a:lnTo>
                    <a:lnTo>
                      <a:pt x="68" y="276"/>
                    </a:lnTo>
                    <a:lnTo>
                      <a:pt x="70" y="271"/>
                    </a:lnTo>
                    <a:lnTo>
                      <a:pt x="70" y="268"/>
                    </a:lnTo>
                    <a:lnTo>
                      <a:pt x="70" y="263"/>
                    </a:lnTo>
                    <a:lnTo>
                      <a:pt x="71" y="259"/>
                    </a:lnTo>
                    <a:lnTo>
                      <a:pt x="71" y="256"/>
                    </a:lnTo>
                    <a:lnTo>
                      <a:pt x="73" y="251"/>
                    </a:lnTo>
                    <a:lnTo>
                      <a:pt x="73" y="247"/>
                    </a:lnTo>
                    <a:lnTo>
                      <a:pt x="75" y="244"/>
                    </a:lnTo>
                    <a:lnTo>
                      <a:pt x="76" y="237"/>
                    </a:lnTo>
                    <a:lnTo>
                      <a:pt x="78" y="231"/>
                    </a:lnTo>
                    <a:lnTo>
                      <a:pt x="78" y="226"/>
                    </a:lnTo>
                    <a:lnTo>
                      <a:pt x="78" y="222"/>
                    </a:lnTo>
                    <a:lnTo>
                      <a:pt x="80" y="220"/>
                    </a:lnTo>
                    <a:lnTo>
                      <a:pt x="80" y="220"/>
                    </a:lnTo>
                    <a:lnTo>
                      <a:pt x="59" y="220"/>
                    </a:lnTo>
                    <a:lnTo>
                      <a:pt x="58" y="220"/>
                    </a:lnTo>
                    <a:lnTo>
                      <a:pt x="58" y="222"/>
                    </a:lnTo>
                    <a:lnTo>
                      <a:pt x="56" y="226"/>
                    </a:lnTo>
                    <a:lnTo>
                      <a:pt x="54" y="227"/>
                    </a:lnTo>
                    <a:lnTo>
                      <a:pt x="53" y="231"/>
                    </a:lnTo>
                    <a:lnTo>
                      <a:pt x="53" y="236"/>
                    </a:lnTo>
                    <a:lnTo>
                      <a:pt x="49" y="239"/>
                    </a:lnTo>
                    <a:lnTo>
                      <a:pt x="48" y="244"/>
                    </a:lnTo>
                    <a:lnTo>
                      <a:pt x="44" y="249"/>
                    </a:lnTo>
                    <a:lnTo>
                      <a:pt x="43" y="256"/>
                    </a:lnTo>
                    <a:lnTo>
                      <a:pt x="41" y="259"/>
                    </a:lnTo>
                    <a:lnTo>
                      <a:pt x="39" y="263"/>
                    </a:lnTo>
                    <a:lnTo>
                      <a:pt x="38" y="266"/>
                    </a:lnTo>
                    <a:lnTo>
                      <a:pt x="36" y="271"/>
                    </a:lnTo>
                    <a:lnTo>
                      <a:pt x="34" y="274"/>
                    </a:lnTo>
                    <a:lnTo>
                      <a:pt x="32" y="278"/>
                    </a:lnTo>
                    <a:lnTo>
                      <a:pt x="32" y="283"/>
                    </a:lnTo>
                    <a:lnTo>
                      <a:pt x="31" y="288"/>
                    </a:lnTo>
                    <a:lnTo>
                      <a:pt x="27" y="293"/>
                    </a:lnTo>
                    <a:lnTo>
                      <a:pt x="26" y="298"/>
                    </a:lnTo>
                    <a:lnTo>
                      <a:pt x="22" y="301"/>
                    </a:lnTo>
                    <a:lnTo>
                      <a:pt x="21" y="308"/>
                    </a:lnTo>
                    <a:lnTo>
                      <a:pt x="19" y="312"/>
                    </a:lnTo>
                    <a:lnTo>
                      <a:pt x="16" y="318"/>
                    </a:lnTo>
                    <a:lnTo>
                      <a:pt x="14" y="323"/>
                    </a:lnTo>
                    <a:lnTo>
                      <a:pt x="12" y="328"/>
                    </a:lnTo>
                    <a:lnTo>
                      <a:pt x="11" y="333"/>
                    </a:lnTo>
                    <a:lnTo>
                      <a:pt x="7" y="340"/>
                    </a:lnTo>
                    <a:lnTo>
                      <a:pt x="6" y="345"/>
                    </a:lnTo>
                    <a:lnTo>
                      <a:pt x="4" y="350"/>
                    </a:lnTo>
                    <a:lnTo>
                      <a:pt x="2" y="355"/>
                    </a:lnTo>
                    <a:lnTo>
                      <a:pt x="2" y="360"/>
                    </a:lnTo>
                    <a:lnTo>
                      <a:pt x="2" y="365"/>
                    </a:lnTo>
                    <a:lnTo>
                      <a:pt x="2" y="370"/>
                    </a:lnTo>
                    <a:lnTo>
                      <a:pt x="0" y="376"/>
                    </a:lnTo>
                    <a:lnTo>
                      <a:pt x="0" y="379"/>
                    </a:lnTo>
                    <a:lnTo>
                      <a:pt x="0" y="384"/>
                    </a:lnTo>
                    <a:lnTo>
                      <a:pt x="2" y="387"/>
                    </a:lnTo>
                    <a:lnTo>
                      <a:pt x="6" y="394"/>
                    </a:lnTo>
                    <a:lnTo>
                      <a:pt x="11" y="401"/>
                    </a:lnTo>
                    <a:lnTo>
                      <a:pt x="12" y="403"/>
                    </a:lnTo>
                    <a:lnTo>
                      <a:pt x="16" y="404"/>
                    </a:lnTo>
                    <a:lnTo>
                      <a:pt x="21" y="406"/>
                    </a:lnTo>
                    <a:lnTo>
                      <a:pt x="26" y="408"/>
                    </a:lnTo>
                    <a:lnTo>
                      <a:pt x="31" y="408"/>
                    </a:lnTo>
                    <a:lnTo>
                      <a:pt x="36" y="408"/>
                    </a:lnTo>
                    <a:lnTo>
                      <a:pt x="39" y="408"/>
                    </a:lnTo>
                    <a:lnTo>
                      <a:pt x="43" y="408"/>
                    </a:lnTo>
                    <a:lnTo>
                      <a:pt x="48" y="408"/>
                    </a:lnTo>
                    <a:lnTo>
                      <a:pt x="51" y="408"/>
                    </a:lnTo>
                    <a:lnTo>
                      <a:pt x="54" y="406"/>
                    </a:lnTo>
                    <a:lnTo>
                      <a:pt x="58" y="406"/>
                    </a:lnTo>
                    <a:lnTo>
                      <a:pt x="63" y="404"/>
                    </a:lnTo>
                    <a:lnTo>
                      <a:pt x="66" y="403"/>
                    </a:lnTo>
                    <a:lnTo>
                      <a:pt x="71" y="401"/>
                    </a:lnTo>
                    <a:lnTo>
                      <a:pt x="75" y="401"/>
                    </a:lnTo>
                    <a:lnTo>
                      <a:pt x="80" y="399"/>
                    </a:lnTo>
                    <a:lnTo>
                      <a:pt x="86" y="397"/>
                    </a:lnTo>
                    <a:lnTo>
                      <a:pt x="90" y="396"/>
                    </a:lnTo>
                    <a:lnTo>
                      <a:pt x="96" y="394"/>
                    </a:lnTo>
                    <a:lnTo>
                      <a:pt x="100" y="392"/>
                    </a:lnTo>
                    <a:lnTo>
                      <a:pt x="107" y="391"/>
                    </a:lnTo>
                    <a:lnTo>
                      <a:pt x="112" y="389"/>
                    </a:lnTo>
                    <a:lnTo>
                      <a:pt x="117" y="386"/>
                    </a:lnTo>
                    <a:lnTo>
                      <a:pt x="122" y="384"/>
                    </a:lnTo>
                    <a:lnTo>
                      <a:pt x="129" y="382"/>
                    </a:lnTo>
                    <a:lnTo>
                      <a:pt x="134" y="381"/>
                    </a:lnTo>
                    <a:lnTo>
                      <a:pt x="139" y="377"/>
                    </a:lnTo>
                    <a:lnTo>
                      <a:pt x="145" y="376"/>
                    </a:lnTo>
                    <a:lnTo>
                      <a:pt x="150" y="372"/>
                    </a:lnTo>
                    <a:lnTo>
                      <a:pt x="157" y="370"/>
                    </a:lnTo>
                    <a:lnTo>
                      <a:pt x="162" y="367"/>
                    </a:lnTo>
                    <a:lnTo>
                      <a:pt x="167" y="365"/>
                    </a:lnTo>
                    <a:lnTo>
                      <a:pt x="174" y="364"/>
                    </a:lnTo>
                    <a:lnTo>
                      <a:pt x="181" y="360"/>
                    </a:lnTo>
                    <a:lnTo>
                      <a:pt x="186" y="357"/>
                    </a:lnTo>
                    <a:lnTo>
                      <a:pt x="191" y="355"/>
                    </a:lnTo>
                    <a:lnTo>
                      <a:pt x="198" y="352"/>
                    </a:lnTo>
                    <a:lnTo>
                      <a:pt x="203" y="350"/>
                    </a:lnTo>
                    <a:lnTo>
                      <a:pt x="209" y="347"/>
                    </a:lnTo>
                    <a:lnTo>
                      <a:pt x="214" y="345"/>
                    </a:lnTo>
                    <a:lnTo>
                      <a:pt x="221" y="342"/>
                    </a:lnTo>
                    <a:lnTo>
                      <a:pt x="226" y="340"/>
                    </a:lnTo>
                    <a:lnTo>
                      <a:pt x="231" y="337"/>
                    </a:lnTo>
                    <a:lnTo>
                      <a:pt x="236" y="333"/>
                    </a:lnTo>
                    <a:lnTo>
                      <a:pt x="241" y="332"/>
                    </a:lnTo>
                    <a:lnTo>
                      <a:pt x="246" y="328"/>
                    </a:lnTo>
                    <a:lnTo>
                      <a:pt x="251" y="327"/>
                    </a:lnTo>
                    <a:lnTo>
                      <a:pt x="257" y="323"/>
                    </a:lnTo>
                    <a:lnTo>
                      <a:pt x="262" y="322"/>
                    </a:lnTo>
                    <a:lnTo>
                      <a:pt x="267" y="318"/>
                    </a:lnTo>
                    <a:lnTo>
                      <a:pt x="272" y="317"/>
                    </a:lnTo>
                    <a:lnTo>
                      <a:pt x="275" y="315"/>
                    </a:lnTo>
                    <a:lnTo>
                      <a:pt x="280" y="312"/>
                    </a:lnTo>
                    <a:lnTo>
                      <a:pt x="285" y="310"/>
                    </a:lnTo>
                    <a:lnTo>
                      <a:pt x="289" y="308"/>
                    </a:lnTo>
                    <a:lnTo>
                      <a:pt x="294" y="306"/>
                    </a:lnTo>
                    <a:lnTo>
                      <a:pt x="297" y="305"/>
                    </a:lnTo>
                    <a:lnTo>
                      <a:pt x="304" y="300"/>
                    </a:lnTo>
                    <a:lnTo>
                      <a:pt x="310" y="298"/>
                    </a:lnTo>
                    <a:lnTo>
                      <a:pt x="315" y="295"/>
                    </a:lnTo>
                    <a:lnTo>
                      <a:pt x="321" y="293"/>
                    </a:lnTo>
                    <a:lnTo>
                      <a:pt x="324" y="291"/>
                    </a:lnTo>
                    <a:lnTo>
                      <a:pt x="327" y="290"/>
                    </a:lnTo>
                    <a:lnTo>
                      <a:pt x="329" y="288"/>
                    </a:lnTo>
                    <a:lnTo>
                      <a:pt x="329" y="288"/>
                    </a:lnTo>
                    <a:lnTo>
                      <a:pt x="331" y="286"/>
                    </a:lnTo>
                    <a:lnTo>
                      <a:pt x="334" y="283"/>
                    </a:lnTo>
                    <a:lnTo>
                      <a:pt x="337" y="281"/>
                    </a:lnTo>
                    <a:lnTo>
                      <a:pt x="342" y="278"/>
                    </a:lnTo>
                    <a:lnTo>
                      <a:pt x="346" y="274"/>
                    </a:lnTo>
                    <a:lnTo>
                      <a:pt x="351" y="273"/>
                    </a:lnTo>
                    <a:lnTo>
                      <a:pt x="356" y="268"/>
                    </a:lnTo>
                    <a:lnTo>
                      <a:pt x="361" y="264"/>
                    </a:lnTo>
                    <a:lnTo>
                      <a:pt x="368" y="259"/>
                    </a:lnTo>
                    <a:lnTo>
                      <a:pt x="373" y="254"/>
                    </a:lnTo>
                    <a:lnTo>
                      <a:pt x="379" y="249"/>
                    </a:lnTo>
                    <a:lnTo>
                      <a:pt x="386" y="244"/>
                    </a:lnTo>
                    <a:lnTo>
                      <a:pt x="393" y="239"/>
                    </a:lnTo>
                    <a:lnTo>
                      <a:pt x="401" y="234"/>
                    </a:lnTo>
                    <a:lnTo>
                      <a:pt x="408" y="226"/>
                    </a:lnTo>
                    <a:lnTo>
                      <a:pt x="417" y="220"/>
                    </a:lnTo>
                    <a:lnTo>
                      <a:pt x="420" y="217"/>
                    </a:lnTo>
                    <a:lnTo>
                      <a:pt x="423" y="214"/>
                    </a:lnTo>
                    <a:lnTo>
                      <a:pt x="427" y="210"/>
                    </a:lnTo>
                    <a:lnTo>
                      <a:pt x="432" y="207"/>
                    </a:lnTo>
                    <a:lnTo>
                      <a:pt x="438" y="200"/>
                    </a:lnTo>
                    <a:lnTo>
                      <a:pt x="447" y="194"/>
                    </a:lnTo>
                    <a:lnTo>
                      <a:pt x="450" y="190"/>
                    </a:lnTo>
                    <a:lnTo>
                      <a:pt x="454" y="187"/>
                    </a:lnTo>
                    <a:lnTo>
                      <a:pt x="459" y="183"/>
                    </a:lnTo>
                    <a:lnTo>
                      <a:pt x="462" y="180"/>
                    </a:lnTo>
                    <a:lnTo>
                      <a:pt x="470" y="172"/>
                    </a:lnTo>
                    <a:lnTo>
                      <a:pt x="477" y="165"/>
                    </a:lnTo>
                    <a:lnTo>
                      <a:pt x="484" y="158"/>
                    </a:lnTo>
                    <a:lnTo>
                      <a:pt x="492" y="151"/>
                    </a:lnTo>
                    <a:lnTo>
                      <a:pt x="499" y="145"/>
                    </a:lnTo>
                    <a:lnTo>
                      <a:pt x="504" y="136"/>
                    </a:lnTo>
                    <a:lnTo>
                      <a:pt x="511" y="129"/>
                    </a:lnTo>
                    <a:lnTo>
                      <a:pt x="518" y="123"/>
                    </a:lnTo>
                    <a:lnTo>
                      <a:pt x="521" y="116"/>
                    </a:lnTo>
                    <a:lnTo>
                      <a:pt x="526" y="109"/>
                    </a:lnTo>
                    <a:lnTo>
                      <a:pt x="531" y="103"/>
                    </a:lnTo>
                    <a:lnTo>
                      <a:pt x="534" y="97"/>
                    </a:lnTo>
                    <a:lnTo>
                      <a:pt x="538" y="91"/>
                    </a:lnTo>
                    <a:lnTo>
                      <a:pt x="541" y="84"/>
                    </a:lnTo>
                    <a:lnTo>
                      <a:pt x="545" y="79"/>
                    </a:lnTo>
                    <a:lnTo>
                      <a:pt x="548" y="72"/>
                    </a:lnTo>
                    <a:lnTo>
                      <a:pt x="550" y="67"/>
                    </a:lnTo>
                    <a:lnTo>
                      <a:pt x="551" y="62"/>
                    </a:lnTo>
                    <a:lnTo>
                      <a:pt x="553" y="55"/>
                    </a:lnTo>
                    <a:lnTo>
                      <a:pt x="555" y="52"/>
                    </a:lnTo>
                    <a:lnTo>
                      <a:pt x="556" y="47"/>
                    </a:lnTo>
                    <a:lnTo>
                      <a:pt x="558" y="42"/>
                    </a:lnTo>
                    <a:lnTo>
                      <a:pt x="558" y="38"/>
                    </a:lnTo>
                    <a:lnTo>
                      <a:pt x="560" y="33"/>
                    </a:lnTo>
                    <a:lnTo>
                      <a:pt x="560" y="30"/>
                    </a:lnTo>
                    <a:lnTo>
                      <a:pt x="560" y="25"/>
                    </a:lnTo>
                    <a:lnTo>
                      <a:pt x="560" y="22"/>
                    </a:lnTo>
                    <a:lnTo>
                      <a:pt x="561" y="18"/>
                    </a:lnTo>
                    <a:lnTo>
                      <a:pt x="561" y="11"/>
                    </a:lnTo>
                    <a:lnTo>
                      <a:pt x="561" y="8"/>
                    </a:lnTo>
                    <a:lnTo>
                      <a:pt x="561" y="3"/>
                    </a:lnTo>
                    <a:lnTo>
                      <a:pt x="561" y="1"/>
                    </a:lnTo>
                    <a:lnTo>
                      <a:pt x="561" y="0"/>
                    </a:lnTo>
                    <a:lnTo>
                      <a:pt x="561"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7" name="Freeform 39"/>
              <p:cNvSpPr>
                <a:spLocks/>
              </p:cNvSpPr>
              <p:nvPr/>
            </p:nvSpPr>
            <p:spPr bwMode="auto">
              <a:xfrm>
                <a:off x="4687" y="1498"/>
                <a:ext cx="214" cy="202"/>
              </a:xfrm>
              <a:custGeom>
                <a:avLst/>
                <a:gdLst>
                  <a:gd name="T0" fmla="*/ 404 w 428"/>
                  <a:gd name="T1" fmla="*/ 47 h 405"/>
                  <a:gd name="T2" fmla="*/ 402 w 428"/>
                  <a:gd name="T3" fmla="*/ 66 h 405"/>
                  <a:gd name="T4" fmla="*/ 399 w 428"/>
                  <a:gd name="T5" fmla="*/ 85 h 405"/>
                  <a:gd name="T6" fmla="*/ 396 w 428"/>
                  <a:gd name="T7" fmla="*/ 108 h 405"/>
                  <a:gd name="T8" fmla="*/ 389 w 428"/>
                  <a:gd name="T9" fmla="*/ 135 h 405"/>
                  <a:gd name="T10" fmla="*/ 377 w 428"/>
                  <a:gd name="T11" fmla="*/ 162 h 405"/>
                  <a:gd name="T12" fmla="*/ 364 w 428"/>
                  <a:gd name="T13" fmla="*/ 191 h 405"/>
                  <a:gd name="T14" fmla="*/ 343 w 428"/>
                  <a:gd name="T15" fmla="*/ 218 h 405"/>
                  <a:gd name="T16" fmla="*/ 320 w 428"/>
                  <a:gd name="T17" fmla="*/ 243 h 405"/>
                  <a:gd name="T18" fmla="*/ 295 w 428"/>
                  <a:gd name="T19" fmla="*/ 267 h 405"/>
                  <a:gd name="T20" fmla="*/ 266 w 428"/>
                  <a:gd name="T21" fmla="*/ 288 h 405"/>
                  <a:gd name="T22" fmla="*/ 247 w 428"/>
                  <a:gd name="T23" fmla="*/ 300 h 405"/>
                  <a:gd name="T24" fmla="*/ 225 w 428"/>
                  <a:gd name="T25" fmla="*/ 314 h 405"/>
                  <a:gd name="T26" fmla="*/ 205 w 428"/>
                  <a:gd name="T27" fmla="*/ 326 h 405"/>
                  <a:gd name="T28" fmla="*/ 177 w 428"/>
                  <a:gd name="T29" fmla="*/ 339 h 405"/>
                  <a:gd name="T30" fmla="*/ 150 w 428"/>
                  <a:gd name="T31" fmla="*/ 349 h 405"/>
                  <a:gd name="T32" fmla="*/ 124 w 428"/>
                  <a:gd name="T33" fmla="*/ 356 h 405"/>
                  <a:gd name="T34" fmla="*/ 103 w 428"/>
                  <a:gd name="T35" fmla="*/ 361 h 405"/>
                  <a:gd name="T36" fmla="*/ 86 w 428"/>
                  <a:gd name="T37" fmla="*/ 361 h 405"/>
                  <a:gd name="T38" fmla="*/ 62 w 428"/>
                  <a:gd name="T39" fmla="*/ 361 h 405"/>
                  <a:gd name="T40" fmla="*/ 47 w 428"/>
                  <a:gd name="T41" fmla="*/ 356 h 405"/>
                  <a:gd name="T42" fmla="*/ 40 w 428"/>
                  <a:gd name="T43" fmla="*/ 353 h 405"/>
                  <a:gd name="T44" fmla="*/ 44 w 428"/>
                  <a:gd name="T45" fmla="*/ 337 h 405"/>
                  <a:gd name="T46" fmla="*/ 50 w 428"/>
                  <a:gd name="T47" fmla="*/ 319 h 405"/>
                  <a:gd name="T48" fmla="*/ 62 w 428"/>
                  <a:gd name="T49" fmla="*/ 294 h 405"/>
                  <a:gd name="T50" fmla="*/ 72 w 428"/>
                  <a:gd name="T51" fmla="*/ 272 h 405"/>
                  <a:gd name="T52" fmla="*/ 42 w 428"/>
                  <a:gd name="T53" fmla="*/ 275 h 405"/>
                  <a:gd name="T54" fmla="*/ 28 w 428"/>
                  <a:gd name="T55" fmla="*/ 288 h 405"/>
                  <a:gd name="T56" fmla="*/ 17 w 428"/>
                  <a:gd name="T57" fmla="*/ 305 h 405"/>
                  <a:gd name="T58" fmla="*/ 8 w 428"/>
                  <a:gd name="T59" fmla="*/ 327 h 405"/>
                  <a:gd name="T60" fmla="*/ 1 w 428"/>
                  <a:gd name="T61" fmla="*/ 351 h 405"/>
                  <a:gd name="T62" fmla="*/ 0 w 428"/>
                  <a:gd name="T63" fmla="*/ 374 h 405"/>
                  <a:gd name="T64" fmla="*/ 0 w 428"/>
                  <a:gd name="T65" fmla="*/ 393 h 405"/>
                  <a:gd name="T66" fmla="*/ 5 w 428"/>
                  <a:gd name="T67" fmla="*/ 401 h 405"/>
                  <a:gd name="T68" fmla="*/ 23 w 428"/>
                  <a:gd name="T69" fmla="*/ 403 h 405"/>
                  <a:gd name="T70" fmla="*/ 40 w 428"/>
                  <a:gd name="T71" fmla="*/ 403 h 405"/>
                  <a:gd name="T72" fmla="*/ 59 w 428"/>
                  <a:gd name="T73" fmla="*/ 403 h 405"/>
                  <a:gd name="T74" fmla="*/ 82 w 428"/>
                  <a:gd name="T75" fmla="*/ 400 h 405"/>
                  <a:gd name="T76" fmla="*/ 109 w 428"/>
                  <a:gd name="T77" fmla="*/ 395 h 405"/>
                  <a:gd name="T78" fmla="*/ 128 w 428"/>
                  <a:gd name="T79" fmla="*/ 391 h 405"/>
                  <a:gd name="T80" fmla="*/ 145 w 428"/>
                  <a:gd name="T81" fmla="*/ 385 h 405"/>
                  <a:gd name="T82" fmla="*/ 161 w 428"/>
                  <a:gd name="T83" fmla="*/ 378 h 405"/>
                  <a:gd name="T84" fmla="*/ 178 w 428"/>
                  <a:gd name="T85" fmla="*/ 371 h 405"/>
                  <a:gd name="T86" fmla="*/ 195 w 428"/>
                  <a:gd name="T87" fmla="*/ 364 h 405"/>
                  <a:gd name="T88" fmla="*/ 214 w 428"/>
                  <a:gd name="T89" fmla="*/ 356 h 405"/>
                  <a:gd name="T90" fmla="*/ 232 w 428"/>
                  <a:gd name="T91" fmla="*/ 347 h 405"/>
                  <a:gd name="T92" fmla="*/ 249 w 428"/>
                  <a:gd name="T93" fmla="*/ 337 h 405"/>
                  <a:gd name="T94" fmla="*/ 268 w 428"/>
                  <a:gd name="T95" fmla="*/ 329 h 405"/>
                  <a:gd name="T96" fmla="*/ 284 w 428"/>
                  <a:gd name="T97" fmla="*/ 319 h 405"/>
                  <a:gd name="T98" fmla="*/ 301 w 428"/>
                  <a:gd name="T99" fmla="*/ 307 h 405"/>
                  <a:gd name="T100" fmla="*/ 318 w 428"/>
                  <a:gd name="T101" fmla="*/ 297 h 405"/>
                  <a:gd name="T102" fmla="*/ 333 w 428"/>
                  <a:gd name="T103" fmla="*/ 285 h 405"/>
                  <a:gd name="T104" fmla="*/ 359 w 428"/>
                  <a:gd name="T105" fmla="*/ 265 h 405"/>
                  <a:gd name="T106" fmla="*/ 382 w 428"/>
                  <a:gd name="T107" fmla="*/ 241 h 405"/>
                  <a:gd name="T108" fmla="*/ 401 w 428"/>
                  <a:gd name="T109" fmla="*/ 216 h 405"/>
                  <a:gd name="T110" fmla="*/ 414 w 428"/>
                  <a:gd name="T111" fmla="*/ 194 h 405"/>
                  <a:gd name="T112" fmla="*/ 421 w 428"/>
                  <a:gd name="T113" fmla="*/ 170 h 405"/>
                  <a:gd name="T114" fmla="*/ 426 w 428"/>
                  <a:gd name="T115" fmla="*/ 152 h 405"/>
                  <a:gd name="T116" fmla="*/ 428 w 428"/>
                  <a:gd name="T117" fmla="*/ 133 h 405"/>
                  <a:gd name="T118" fmla="*/ 426 w 428"/>
                  <a:gd name="T119" fmla="*/ 113 h 405"/>
                  <a:gd name="T120" fmla="*/ 404 w 428"/>
                  <a:gd name="T121" fmla="*/ 4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 h="405">
                    <a:moveTo>
                      <a:pt x="404" y="41"/>
                    </a:moveTo>
                    <a:lnTo>
                      <a:pt x="404" y="41"/>
                    </a:lnTo>
                    <a:lnTo>
                      <a:pt x="404" y="44"/>
                    </a:lnTo>
                    <a:lnTo>
                      <a:pt x="404" y="47"/>
                    </a:lnTo>
                    <a:lnTo>
                      <a:pt x="404" y="54"/>
                    </a:lnTo>
                    <a:lnTo>
                      <a:pt x="402" y="58"/>
                    </a:lnTo>
                    <a:lnTo>
                      <a:pt x="402" y="61"/>
                    </a:lnTo>
                    <a:lnTo>
                      <a:pt x="402" y="66"/>
                    </a:lnTo>
                    <a:lnTo>
                      <a:pt x="402" y="69"/>
                    </a:lnTo>
                    <a:lnTo>
                      <a:pt x="401" y="74"/>
                    </a:lnTo>
                    <a:lnTo>
                      <a:pt x="401" y="79"/>
                    </a:lnTo>
                    <a:lnTo>
                      <a:pt x="399" y="85"/>
                    </a:lnTo>
                    <a:lnTo>
                      <a:pt x="399" y="91"/>
                    </a:lnTo>
                    <a:lnTo>
                      <a:pt x="399" y="96"/>
                    </a:lnTo>
                    <a:lnTo>
                      <a:pt x="397" y="103"/>
                    </a:lnTo>
                    <a:lnTo>
                      <a:pt x="396" y="108"/>
                    </a:lnTo>
                    <a:lnTo>
                      <a:pt x="396" y="115"/>
                    </a:lnTo>
                    <a:lnTo>
                      <a:pt x="392" y="122"/>
                    </a:lnTo>
                    <a:lnTo>
                      <a:pt x="391" y="128"/>
                    </a:lnTo>
                    <a:lnTo>
                      <a:pt x="389" y="135"/>
                    </a:lnTo>
                    <a:lnTo>
                      <a:pt x="387" y="142"/>
                    </a:lnTo>
                    <a:lnTo>
                      <a:pt x="384" y="149"/>
                    </a:lnTo>
                    <a:lnTo>
                      <a:pt x="382" y="155"/>
                    </a:lnTo>
                    <a:lnTo>
                      <a:pt x="377" y="162"/>
                    </a:lnTo>
                    <a:lnTo>
                      <a:pt x="375" y="170"/>
                    </a:lnTo>
                    <a:lnTo>
                      <a:pt x="370" y="177"/>
                    </a:lnTo>
                    <a:lnTo>
                      <a:pt x="367" y="184"/>
                    </a:lnTo>
                    <a:lnTo>
                      <a:pt x="364" y="191"/>
                    </a:lnTo>
                    <a:lnTo>
                      <a:pt x="360" y="199"/>
                    </a:lnTo>
                    <a:lnTo>
                      <a:pt x="353" y="204"/>
                    </a:lnTo>
                    <a:lnTo>
                      <a:pt x="348" y="211"/>
                    </a:lnTo>
                    <a:lnTo>
                      <a:pt x="343" y="218"/>
                    </a:lnTo>
                    <a:lnTo>
                      <a:pt x="340" y="224"/>
                    </a:lnTo>
                    <a:lnTo>
                      <a:pt x="333" y="231"/>
                    </a:lnTo>
                    <a:lnTo>
                      <a:pt x="327" y="238"/>
                    </a:lnTo>
                    <a:lnTo>
                      <a:pt x="320" y="243"/>
                    </a:lnTo>
                    <a:lnTo>
                      <a:pt x="315" y="250"/>
                    </a:lnTo>
                    <a:lnTo>
                      <a:pt x="308" y="255"/>
                    </a:lnTo>
                    <a:lnTo>
                      <a:pt x="301" y="261"/>
                    </a:lnTo>
                    <a:lnTo>
                      <a:pt x="295" y="267"/>
                    </a:lnTo>
                    <a:lnTo>
                      <a:pt x="288" y="273"/>
                    </a:lnTo>
                    <a:lnTo>
                      <a:pt x="279" y="278"/>
                    </a:lnTo>
                    <a:lnTo>
                      <a:pt x="273" y="283"/>
                    </a:lnTo>
                    <a:lnTo>
                      <a:pt x="266" y="288"/>
                    </a:lnTo>
                    <a:lnTo>
                      <a:pt x="259" y="295"/>
                    </a:lnTo>
                    <a:lnTo>
                      <a:pt x="254" y="297"/>
                    </a:lnTo>
                    <a:lnTo>
                      <a:pt x="251" y="299"/>
                    </a:lnTo>
                    <a:lnTo>
                      <a:pt x="247" y="300"/>
                    </a:lnTo>
                    <a:lnTo>
                      <a:pt x="244" y="304"/>
                    </a:lnTo>
                    <a:lnTo>
                      <a:pt x="236" y="309"/>
                    </a:lnTo>
                    <a:lnTo>
                      <a:pt x="229" y="314"/>
                    </a:lnTo>
                    <a:lnTo>
                      <a:pt x="225" y="314"/>
                    </a:lnTo>
                    <a:lnTo>
                      <a:pt x="220" y="317"/>
                    </a:lnTo>
                    <a:lnTo>
                      <a:pt x="217" y="319"/>
                    </a:lnTo>
                    <a:lnTo>
                      <a:pt x="214" y="320"/>
                    </a:lnTo>
                    <a:lnTo>
                      <a:pt x="205" y="326"/>
                    </a:lnTo>
                    <a:lnTo>
                      <a:pt x="199" y="329"/>
                    </a:lnTo>
                    <a:lnTo>
                      <a:pt x="190" y="332"/>
                    </a:lnTo>
                    <a:lnTo>
                      <a:pt x="183" y="336"/>
                    </a:lnTo>
                    <a:lnTo>
                      <a:pt x="177" y="339"/>
                    </a:lnTo>
                    <a:lnTo>
                      <a:pt x="170" y="342"/>
                    </a:lnTo>
                    <a:lnTo>
                      <a:pt x="161" y="344"/>
                    </a:lnTo>
                    <a:lnTo>
                      <a:pt x="156" y="347"/>
                    </a:lnTo>
                    <a:lnTo>
                      <a:pt x="150" y="349"/>
                    </a:lnTo>
                    <a:lnTo>
                      <a:pt x="143" y="353"/>
                    </a:lnTo>
                    <a:lnTo>
                      <a:pt x="136" y="354"/>
                    </a:lnTo>
                    <a:lnTo>
                      <a:pt x="131" y="356"/>
                    </a:lnTo>
                    <a:lnTo>
                      <a:pt x="124" y="356"/>
                    </a:lnTo>
                    <a:lnTo>
                      <a:pt x="119" y="358"/>
                    </a:lnTo>
                    <a:lnTo>
                      <a:pt x="113" y="359"/>
                    </a:lnTo>
                    <a:lnTo>
                      <a:pt x="108" y="359"/>
                    </a:lnTo>
                    <a:lnTo>
                      <a:pt x="103" y="361"/>
                    </a:lnTo>
                    <a:lnTo>
                      <a:pt x="99" y="361"/>
                    </a:lnTo>
                    <a:lnTo>
                      <a:pt x="94" y="361"/>
                    </a:lnTo>
                    <a:lnTo>
                      <a:pt x="89" y="361"/>
                    </a:lnTo>
                    <a:lnTo>
                      <a:pt x="86" y="361"/>
                    </a:lnTo>
                    <a:lnTo>
                      <a:pt x="82" y="363"/>
                    </a:lnTo>
                    <a:lnTo>
                      <a:pt x="74" y="363"/>
                    </a:lnTo>
                    <a:lnTo>
                      <a:pt x="69" y="363"/>
                    </a:lnTo>
                    <a:lnTo>
                      <a:pt x="62" y="361"/>
                    </a:lnTo>
                    <a:lnTo>
                      <a:pt x="59" y="361"/>
                    </a:lnTo>
                    <a:lnTo>
                      <a:pt x="54" y="359"/>
                    </a:lnTo>
                    <a:lnTo>
                      <a:pt x="50" y="359"/>
                    </a:lnTo>
                    <a:lnTo>
                      <a:pt x="47" y="356"/>
                    </a:lnTo>
                    <a:lnTo>
                      <a:pt x="45" y="356"/>
                    </a:lnTo>
                    <a:lnTo>
                      <a:pt x="44" y="356"/>
                    </a:lnTo>
                    <a:lnTo>
                      <a:pt x="42" y="354"/>
                    </a:lnTo>
                    <a:lnTo>
                      <a:pt x="40" y="353"/>
                    </a:lnTo>
                    <a:lnTo>
                      <a:pt x="40" y="347"/>
                    </a:lnTo>
                    <a:lnTo>
                      <a:pt x="40" y="344"/>
                    </a:lnTo>
                    <a:lnTo>
                      <a:pt x="42" y="341"/>
                    </a:lnTo>
                    <a:lnTo>
                      <a:pt x="44" y="337"/>
                    </a:lnTo>
                    <a:lnTo>
                      <a:pt x="45" y="334"/>
                    </a:lnTo>
                    <a:lnTo>
                      <a:pt x="47" y="329"/>
                    </a:lnTo>
                    <a:lnTo>
                      <a:pt x="49" y="324"/>
                    </a:lnTo>
                    <a:lnTo>
                      <a:pt x="50" y="319"/>
                    </a:lnTo>
                    <a:lnTo>
                      <a:pt x="54" y="312"/>
                    </a:lnTo>
                    <a:lnTo>
                      <a:pt x="55" y="305"/>
                    </a:lnTo>
                    <a:lnTo>
                      <a:pt x="59" y="300"/>
                    </a:lnTo>
                    <a:lnTo>
                      <a:pt x="62" y="294"/>
                    </a:lnTo>
                    <a:lnTo>
                      <a:pt x="65" y="288"/>
                    </a:lnTo>
                    <a:lnTo>
                      <a:pt x="67" y="282"/>
                    </a:lnTo>
                    <a:lnTo>
                      <a:pt x="71" y="277"/>
                    </a:lnTo>
                    <a:lnTo>
                      <a:pt x="72" y="272"/>
                    </a:lnTo>
                    <a:lnTo>
                      <a:pt x="76" y="268"/>
                    </a:lnTo>
                    <a:lnTo>
                      <a:pt x="79" y="263"/>
                    </a:lnTo>
                    <a:lnTo>
                      <a:pt x="81" y="261"/>
                    </a:lnTo>
                    <a:lnTo>
                      <a:pt x="42" y="275"/>
                    </a:lnTo>
                    <a:lnTo>
                      <a:pt x="40" y="275"/>
                    </a:lnTo>
                    <a:lnTo>
                      <a:pt x="37" y="278"/>
                    </a:lnTo>
                    <a:lnTo>
                      <a:pt x="32" y="283"/>
                    </a:lnTo>
                    <a:lnTo>
                      <a:pt x="28" y="288"/>
                    </a:lnTo>
                    <a:lnTo>
                      <a:pt x="25" y="292"/>
                    </a:lnTo>
                    <a:lnTo>
                      <a:pt x="22" y="297"/>
                    </a:lnTo>
                    <a:lnTo>
                      <a:pt x="18" y="300"/>
                    </a:lnTo>
                    <a:lnTo>
                      <a:pt x="17" y="305"/>
                    </a:lnTo>
                    <a:lnTo>
                      <a:pt x="13" y="309"/>
                    </a:lnTo>
                    <a:lnTo>
                      <a:pt x="12" y="315"/>
                    </a:lnTo>
                    <a:lnTo>
                      <a:pt x="8" y="320"/>
                    </a:lnTo>
                    <a:lnTo>
                      <a:pt x="8" y="327"/>
                    </a:lnTo>
                    <a:lnTo>
                      <a:pt x="5" y="332"/>
                    </a:lnTo>
                    <a:lnTo>
                      <a:pt x="3" y="339"/>
                    </a:lnTo>
                    <a:lnTo>
                      <a:pt x="3" y="344"/>
                    </a:lnTo>
                    <a:lnTo>
                      <a:pt x="1" y="351"/>
                    </a:lnTo>
                    <a:lnTo>
                      <a:pt x="0" y="356"/>
                    </a:lnTo>
                    <a:lnTo>
                      <a:pt x="0" y="363"/>
                    </a:lnTo>
                    <a:lnTo>
                      <a:pt x="0" y="369"/>
                    </a:lnTo>
                    <a:lnTo>
                      <a:pt x="0" y="374"/>
                    </a:lnTo>
                    <a:lnTo>
                      <a:pt x="0" y="379"/>
                    </a:lnTo>
                    <a:lnTo>
                      <a:pt x="0" y="385"/>
                    </a:lnTo>
                    <a:lnTo>
                      <a:pt x="0" y="388"/>
                    </a:lnTo>
                    <a:lnTo>
                      <a:pt x="0" y="393"/>
                    </a:lnTo>
                    <a:lnTo>
                      <a:pt x="0" y="398"/>
                    </a:lnTo>
                    <a:lnTo>
                      <a:pt x="1" y="400"/>
                    </a:lnTo>
                    <a:lnTo>
                      <a:pt x="3" y="400"/>
                    </a:lnTo>
                    <a:lnTo>
                      <a:pt x="5" y="401"/>
                    </a:lnTo>
                    <a:lnTo>
                      <a:pt x="10" y="401"/>
                    </a:lnTo>
                    <a:lnTo>
                      <a:pt x="13" y="403"/>
                    </a:lnTo>
                    <a:lnTo>
                      <a:pt x="20" y="403"/>
                    </a:lnTo>
                    <a:lnTo>
                      <a:pt x="23" y="403"/>
                    </a:lnTo>
                    <a:lnTo>
                      <a:pt x="27" y="403"/>
                    </a:lnTo>
                    <a:lnTo>
                      <a:pt x="32" y="403"/>
                    </a:lnTo>
                    <a:lnTo>
                      <a:pt x="35" y="405"/>
                    </a:lnTo>
                    <a:lnTo>
                      <a:pt x="40" y="403"/>
                    </a:lnTo>
                    <a:lnTo>
                      <a:pt x="44" y="403"/>
                    </a:lnTo>
                    <a:lnTo>
                      <a:pt x="49" y="403"/>
                    </a:lnTo>
                    <a:lnTo>
                      <a:pt x="54" y="403"/>
                    </a:lnTo>
                    <a:lnTo>
                      <a:pt x="59" y="403"/>
                    </a:lnTo>
                    <a:lnTo>
                      <a:pt x="64" y="403"/>
                    </a:lnTo>
                    <a:lnTo>
                      <a:pt x="71" y="401"/>
                    </a:lnTo>
                    <a:lnTo>
                      <a:pt x="76" y="401"/>
                    </a:lnTo>
                    <a:lnTo>
                      <a:pt x="82" y="400"/>
                    </a:lnTo>
                    <a:lnTo>
                      <a:pt x="89" y="400"/>
                    </a:lnTo>
                    <a:lnTo>
                      <a:pt x="96" y="398"/>
                    </a:lnTo>
                    <a:lnTo>
                      <a:pt x="103" y="396"/>
                    </a:lnTo>
                    <a:lnTo>
                      <a:pt x="109" y="395"/>
                    </a:lnTo>
                    <a:lnTo>
                      <a:pt x="118" y="393"/>
                    </a:lnTo>
                    <a:lnTo>
                      <a:pt x="121" y="391"/>
                    </a:lnTo>
                    <a:lnTo>
                      <a:pt x="124" y="391"/>
                    </a:lnTo>
                    <a:lnTo>
                      <a:pt x="128" y="391"/>
                    </a:lnTo>
                    <a:lnTo>
                      <a:pt x="133" y="390"/>
                    </a:lnTo>
                    <a:lnTo>
                      <a:pt x="136" y="388"/>
                    </a:lnTo>
                    <a:lnTo>
                      <a:pt x="140" y="386"/>
                    </a:lnTo>
                    <a:lnTo>
                      <a:pt x="145" y="385"/>
                    </a:lnTo>
                    <a:lnTo>
                      <a:pt x="148" y="383"/>
                    </a:lnTo>
                    <a:lnTo>
                      <a:pt x="153" y="381"/>
                    </a:lnTo>
                    <a:lnTo>
                      <a:pt x="156" y="379"/>
                    </a:lnTo>
                    <a:lnTo>
                      <a:pt x="161" y="378"/>
                    </a:lnTo>
                    <a:lnTo>
                      <a:pt x="165" y="378"/>
                    </a:lnTo>
                    <a:lnTo>
                      <a:pt x="170" y="374"/>
                    </a:lnTo>
                    <a:lnTo>
                      <a:pt x="173" y="373"/>
                    </a:lnTo>
                    <a:lnTo>
                      <a:pt x="178" y="371"/>
                    </a:lnTo>
                    <a:lnTo>
                      <a:pt x="182" y="369"/>
                    </a:lnTo>
                    <a:lnTo>
                      <a:pt x="187" y="368"/>
                    </a:lnTo>
                    <a:lnTo>
                      <a:pt x="192" y="366"/>
                    </a:lnTo>
                    <a:lnTo>
                      <a:pt x="195" y="364"/>
                    </a:lnTo>
                    <a:lnTo>
                      <a:pt x="200" y="363"/>
                    </a:lnTo>
                    <a:lnTo>
                      <a:pt x="205" y="361"/>
                    </a:lnTo>
                    <a:lnTo>
                      <a:pt x="209" y="358"/>
                    </a:lnTo>
                    <a:lnTo>
                      <a:pt x="214" y="356"/>
                    </a:lnTo>
                    <a:lnTo>
                      <a:pt x="219" y="354"/>
                    </a:lnTo>
                    <a:lnTo>
                      <a:pt x="222" y="353"/>
                    </a:lnTo>
                    <a:lnTo>
                      <a:pt x="227" y="349"/>
                    </a:lnTo>
                    <a:lnTo>
                      <a:pt x="232" y="347"/>
                    </a:lnTo>
                    <a:lnTo>
                      <a:pt x="237" y="346"/>
                    </a:lnTo>
                    <a:lnTo>
                      <a:pt x="241" y="342"/>
                    </a:lnTo>
                    <a:lnTo>
                      <a:pt x="246" y="341"/>
                    </a:lnTo>
                    <a:lnTo>
                      <a:pt x="249" y="337"/>
                    </a:lnTo>
                    <a:lnTo>
                      <a:pt x="254" y="336"/>
                    </a:lnTo>
                    <a:lnTo>
                      <a:pt x="259" y="332"/>
                    </a:lnTo>
                    <a:lnTo>
                      <a:pt x="263" y="331"/>
                    </a:lnTo>
                    <a:lnTo>
                      <a:pt x="268" y="329"/>
                    </a:lnTo>
                    <a:lnTo>
                      <a:pt x="273" y="327"/>
                    </a:lnTo>
                    <a:lnTo>
                      <a:pt x="276" y="324"/>
                    </a:lnTo>
                    <a:lnTo>
                      <a:pt x="281" y="320"/>
                    </a:lnTo>
                    <a:lnTo>
                      <a:pt x="284" y="319"/>
                    </a:lnTo>
                    <a:lnTo>
                      <a:pt x="289" y="315"/>
                    </a:lnTo>
                    <a:lnTo>
                      <a:pt x="293" y="314"/>
                    </a:lnTo>
                    <a:lnTo>
                      <a:pt x="298" y="310"/>
                    </a:lnTo>
                    <a:lnTo>
                      <a:pt x="301" y="307"/>
                    </a:lnTo>
                    <a:lnTo>
                      <a:pt x="306" y="305"/>
                    </a:lnTo>
                    <a:lnTo>
                      <a:pt x="310" y="302"/>
                    </a:lnTo>
                    <a:lnTo>
                      <a:pt x="315" y="299"/>
                    </a:lnTo>
                    <a:lnTo>
                      <a:pt x="318" y="297"/>
                    </a:lnTo>
                    <a:lnTo>
                      <a:pt x="323" y="294"/>
                    </a:lnTo>
                    <a:lnTo>
                      <a:pt x="327" y="290"/>
                    </a:lnTo>
                    <a:lnTo>
                      <a:pt x="330" y="288"/>
                    </a:lnTo>
                    <a:lnTo>
                      <a:pt x="333" y="285"/>
                    </a:lnTo>
                    <a:lnTo>
                      <a:pt x="338" y="283"/>
                    </a:lnTo>
                    <a:lnTo>
                      <a:pt x="345" y="277"/>
                    </a:lnTo>
                    <a:lnTo>
                      <a:pt x="352" y="272"/>
                    </a:lnTo>
                    <a:lnTo>
                      <a:pt x="359" y="265"/>
                    </a:lnTo>
                    <a:lnTo>
                      <a:pt x="365" y="258"/>
                    </a:lnTo>
                    <a:lnTo>
                      <a:pt x="370" y="253"/>
                    </a:lnTo>
                    <a:lnTo>
                      <a:pt x="377" y="246"/>
                    </a:lnTo>
                    <a:lnTo>
                      <a:pt x="382" y="241"/>
                    </a:lnTo>
                    <a:lnTo>
                      <a:pt x="389" y="236"/>
                    </a:lnTo>
                    <a:lnTo>
                      <a:pt x="392" y="229"/>
                    </a:lnTo>
                    <a:lnTo>
                      <a:pt x="397" y="223"/>
                    </a:lnTo>
                    <a:lnTo>
                      <a:pt x="401" y="216"/>
                    </a:lnTo>
                    <a:lnTo>
                      <a:pt x="404" y="211"/>
                    </a:lnTo>
                    <a:lnTo>
                      <a:pt x="407" y="204"/>
                    </a:lnTo>
                    <a:lnTo>
                      <a:pt x="411" y="199"/>
                    </a:lnTo>
                    <a:lnTo>
                      <a:pt x="414" y="194"/>
                    </a:lnTo>
                    <a:lnTo>
                      <a:pt x="416" y="187"/>
                    </a:lnTo>
                    <a:lnTo>
                      <a:pt x="418" y="182"/>
                    </a:lnTo>
                    <a:lnTo>
                      <a:pt x="421" y="177"/>
                    </a:lnTo>
                    <a:lnTo>
                      <a:pt x="421" y="170"/>
                    </a:lnTo>
                    <a:lnTo>
                      <a:pt x="423" y="165"/>
                    </a:lnTo>
                    <a:lnTo>
                      <a:pt x="424" y="160"/>
                    </a:lnTo>
                    <a:lnTo>
                      <a:pt x="424" y="155"/>
                    </a:lnTo>
                    <a:lnTo>
                      <a:pt x="426" y="152"/>
                    </a:lnTo>
                    <a:lnTo>
                      <a:pt x="428" y="147"/>
                    </a:lnTo>
                    <a:lnTo>
                      <a:pt x="428" y="142"/>
                    </a:lnTo>
                    <a:lnTo>
                      <a:pt x="428" y="138"/>
                    </a:lnTo>
                    <a:lnTo>
                      <a:pt x="428" y="133"/>
                    </a:lnTo>
                    <a:lnTo>
                      <a:pt x="428" y="130"/>
                    </a:lnTo>
                    <a:lnTo>
                      <a:pt x="428" y="123"/>
                    </a:lnTo>
                    <a:lnTo>
                      <a:pt x="428" y="117"/>
                    </a:lnTo>
                    <a:lnTo>
                      <a:pt x="426" y="113"/>
                    </a:lnTo>
                    <a:lnTo>
                      <a:pt x="426" y="108"/>
                    </a:lnTo>
                    <a:lnTo>
                      <a:pt x="426" y="106"/>
                    </a:lnTo>
                    <a:lnTo>
                      <a:pt x="426" y="0"/>
                    </a:lnTo>
                    <a:lnTo>
                      <a:pt x="404" y="41"/>
                    </a:lnTo>
                    <a:lnTo>
                      <a:pt x="404" y="41"/>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8" name="Freeform 40"/>
              <p:cNvSpPr>
                <a:spLocks/>
              </p:cNvSpPr>
              <p:nvPr/>
            </p:nvSpPr>
            <p:spPr bwMode="auto">
              <a:xfrm>
                <a:off x="4431" y="1647"/>
                <a:ext cx="269" cy="79"/>
              </a:xfrm>
              <a:custGeom>
                <a:avLst/>
                <a:gdLst>
                  <a:gd name="T0" fmla="*/ 537 w 539"/>
                  <a:gd name="T1" fmla="*/ 3 h 158"/>
                  <a:gd name="T2" fmla="*/ 524 w 539"/>
                  <a:gd name="T3" fmla="*/ 23 h 158"/>
                  <a:gd name="T4" fmla="*/ 503 w 539"/>
                  <a:gd name="T5" fmla="*/ 38 h 158"/>
                  <a:gd name="T6" fmla="*/ 480 w 539"/>
                  <a:gd name="T7" fmla="*/ 54 h 158"/>
                  <a:gd name="T8" fmla="*/ 461 w 539"/>
                  <a:gd name="T9" fmla="*/ 62 h 158"/>
                  <a:gd name="T10" fmla="*/ 444 w 539"/>
                  <a:gd name="T11" fmla="*/ 70 h 158"/>
                  <a:gd name="T12" fmla="*/ 422 w 539"/>
                  <a:gd name="T13" fmla="*/ 77 h 158"/>
                  <a:gd name="T14" fmla="*/ 401 w 539"/>
                  <a:gd name="T15" fmla="*/ 84 h 158"/>
                  <a:gd name="T16" fmla="*/ 375 w 539"/>
                  <a:gd name="T17" fmla="*/ 91 h 158"/>
                  <a:gd name="T18" fmla="*/ 347 w 539"/>
                  <a:gd name="T19" fmla="*/ 96 h 158"/>
                  <a:gd name="T20" fmla="*/ 316 w 539"/>
                  <a:gd name="T21" fmla="*/ 101 h 158"/>
                  <a:gd name="T22" fmla="*/ 284 w 539"/>
                  <a:gd name="T23" fmla="*/ 106 h 158"/>
                  <a:gd name="T24" fmla="*/ 251 w 539"/>
                  <a:gd name="T25" fmla="*/ 111 h 158"/>
                  <a:gd name="T26" fmla="*/ 219 w 539"/>
                  <a:gd name="T27" fmla="*/ 114 h 158"/>
                  <a:gd name="T28" fmla="*/ 185 w 539"/>
                  <a:gd name="T29" fmla="*/ 118 h 158"/>
                  <a:gd name="T30" fmla="*/ 155 w 539"/>
                  <a:gd name="T31" fmla="*/ 123 h 158"/>
                  <a:gd name="T32" fmla="*/ 123 w 539"/>
                  <a:gd name="T33" fmla="*/ 124 h 158"/>
                  <a:gd name="T34" fmla="*/ 96 w 539"/>
                  <a:gd name="T35" fmla="*/ 126 h 158"/>
                  <a:gd name="T36" fmla="*/ 69 w 539"/>
                  <a:gd name="T37" fmla="*/ 129 h 158"/>
                  <a:gd name="T38" fmla="*/ 47 w 539"/>
                  <a:gd name="T39" fmla="*/ 131 h 158"/>
                  <a:gd name="T40" fmla="*/ 28 w 539"/>
                  <a:gd name="T41" fmla="*/ 131 h 158"/>
                  <a:gd name="T42" fmla="*/ 13 w 539"/>
                  <a:gd name="T43" fmla="*/ 133 h 158"/>
                  <a:gd name="T44" fmla="*/ 0 w 539"/>
                  <a:gd name="T45" fmla="*/ 134 h 158"/>
                  <a:gd name="T46" fmla="*/ 6 w 539"/>
                  <a:gd name="T47" fmla="*/ 136 h 158"/>
                  <a:gd name="T48" fmla="*/ 23 w 539"/>
                  <a:gd name="T49" fmla="*/ 139 h 158"/>
                  <a:gd name="T50" fmla="*/ 45 w 539"/>
                  <a:gd name="T51" fmla="*/ 145 h 158"/>
                  <a:gd name="T52" fmla="*/ 60 w 539"/>
                  <a:gd name="T53" fmla="*/ 148 h 158"/>
                  <a:gd name="T54" fmla="*/ 79 w 539"/>
                  <a:gd name="T55" fmla="*/ 150 h 158"/>
                  <a:gd name="T56" fmla="*/ 96 w 539"/>
                  <a:gd name="T57" fmla="*/ 151 h 158"/>
                  <a:gd name="T58" fmla="*/ 114 w 539"/>
                  <a:gd name="T59" fmla="*/ 155 h 158"/>
                  <a:gd name="T60" fmla="*/ 136 w 539"/>
                  <a:gd name="T61" fmla="*/ 156 h 158"/>
                  <a:gd name="T62" fmla="*/ 158 w 539"/>
                  <a:gd name="T63" fmla="*/ 158 h 158"/>
                  <a:gd name="T64" fmla="*/ 182 w 539"/>
                  <a:gd name="T65" fmla="*/ 158 h 158"/>
                  <a:gd name="T66" fmla="*/ 205 w 539"/>
                  <a:gd name="T67" fmla="*/ 158 h 158"/>
                  <a:gd name="T68" fmla="*/ 230 w 539"/>
                  <a:gd name="T69" fmla="*/ 156 h 158"/>
                  <a:gd name="T70" fmla="*/ 254 w 539"/>
                  <a:gd name="T71" fmla="*/ 155 h 158"/>
                  <a:gd name="T72" fmla="*/ 279 w 539"/>
                  <a:gd name="T73" fmla="*/ 150 h 158"/>
                  <a:gd name="T74" fmla="*/ 305 w 539"/>
                  <a:gd name="T75" fmla="*/ 145 h 158"/>
                  <a:gd name="T76" fmla="*/ 330 w 539"/>
                  <a:gd name="T77" fmla="*/ 139 h 158"/>
                  <a:gd name="T78" fmla="*/ 355 w 539"/>
                  <a:gd name="T79" fmla="*/ 134 h 158"/>
                  <a:gd name="T80" fmla="*/ 379 w 539"/>
                  <a:gd name="T81" fmla="*/ 126 h 158"/>
                  <a:gd name="T82" fmla="*/ 402 w 539"/>
                  <a:gd name="T83" fmla="*/ 121 h 158"/>
                  <a:gd name="T84" fmla="*/ 424 w 539"/>
                  <a:gd name="T85" fmla="*/ 113 h 158"/>
                  <a:gd name="T86" fmla="*/ 446 w 539"/>
                  <a:gd name="T87" fmla="*/ 107 h 158"/>
                  <a:gd name="T88" fmla="*/ 465 w 539"/>
                  <a:gd name="T89" fmla="*/ 101 h 158"/>
                  <a:gd name="T90" fmla="*/ 481 w 539"/>
                  <a:gd name="T91" fmla="*/ 94 h 158"/>
                  <a:gd name="T92" fmla="*/ 502 w 539"/>
                  <a:gd name="T93" fmla="*/ 87 h 158"/>
                  <a:gd name="T94" fmla="*/ 524 w 539"/>
                  <a:gd name="T95" fmla="*/ 79 h 158"/>
                  <a:gd name="T96" fmla="*/ 539 w 539"/>
                  <a:gd name="T9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158">
                    <a:moveTo>
                      <a:pt x="539" y="0"/>
                    </a:moveTo>
                    <a:lnTo>
                      <a:pt x="537" y="0"/>
                    </a:lnTo>
                    <a:lnTo>
                      <a:pt x="537" y="1"/>
                    </a:lnTo>
                    <a:lnTo>
                      <a:pt x="537" y="3"/>
                    </a:lnTo>
                    <a:lnTo>
                      <a:pt x="535" y="8"/>
                    </a:lnTo>
                    <a:lnTo>
                      <a:pt x="532" y="11"/>
                    </a:lnTo>
                    <a:lnTo>
                      <a:pt x="529" y="16"/>
                    </a:lnTo>
                    <a:lnTo>
                      <a:pt x="524" y="23"/>
                    </a:lnTo>
                    <a:lnTo>
                      <a:pt x="517" y="30"/>
                    </a:lnTo>
                    <a:lnTo>
                      <a:pt x="513" y="32"/>
                    </a:lnTo>
                    <a:lnTo>
                      <a:pt x="508" y="37"/>
                    </a:lnTo>
                    <a:lnTo>
                      <a:pt x="503" y="38"/>
                    </a:lnTo>
                    <a:lnTo>
                      <a:pt x="498" y="43"/>
                    </a:lnTo>
                    <a:lnTo>
                      <a:pt x="493" y="47"/>
                    </a:lnTo>
                    <a:lnTo>
                      <a:pt x="486" y="50"/>
                    </a:lnTo>
                    <a:lnTo>
                      <a:pt x="480" y="54"/>
                    </a:lnTo>
                    <a:lnTo>
                      <a:pt x="473" y="57"/>
                    </a:lnTo>
                    <a:lnTo>
                      <a:pt x="470" y="59"/>
                    </a:lnTo>
                    <a:lnTo>
                      <a:pt x="465" y="62"/>
                    </a:lnTo>
                    <a:lnTo>
                      <a:pt x="461" y="62"/>
                    </a:lnTo>
                    <a:lnTo>
                      <a:pt x="458" y="65"/>
                    </a:lnTo>
                    <a:lnTo>
                      <a:pt x="453" y="65"/>
                    </a:lnTo>
                    <a:lnTo>
                      <a:pt x="448" y="69"/>
                    </a:lnTo>
                    <a:lnTo>
                      <a:pt x="444" y="70"/>
                    </a:lnTo>
                    <a:lnTo>
                      <a:pt x="439" y="72"/>
                    </a:lnTo>
                    <a:lnTo>
                      <a:pt x="434" y="74"/>
                    </a:lnTo>
                    <a:lnTo>
                      <a:pt x="429" y="75"/>
                    </a:lnTo>
                    <a:lnTo>
                      <a:pt x="422" y="77"/>
                    </a:lnTo>
                    <a:lnTo>
                      <a:pt x="419" y="79"/>
                    </a:lnTo>
                    <a:lnTo>
                      <a:pt x="412" y="80"/>
                    </a:lnTo>
                    <a:lnTo>
                      <a:pt x="407" y="82"/>
                    </a:lnTo>
                    <a:lnTo>
                      <a:pt x="401" y="84"/>
                    </a:lnTo>
                    <a:lnTo>
                      <a:pt x="396" y="87"/>
                    </a:lnTo>
                    <a:lnTo>
                      <a:pt x="389" y="87"/>
                    </a:lnTo>
                    <a:lnTo>
                      <a:pt x="382" y="89"/>
                    </a:lnTo>
                    <a:lnTo>
                      <a:pt x="375" y="91"/>
                    </a:lnTo>
                    <a:lnTo>
                      <a:pt x="367" y="92"/>
                    </a:lnTo>
                    <a:lnTo>
                      <a:pt x="360" y="92"/>
                    </a:lnTo>
                    <a:lnTo>
                      <a:pt x="353" y="96"/>
                    </a:lnTo>
                    <a:lnTo>
                      <a:pt x="347" y="96"/>
                    </a:lnTo>
                    <a:lnTo>
                      <a:pt x="338" y="97"/>
                    </a:lnTo>
                    <a:lnTo>
                      <a:pt x="332" y="99"/>
                    </a:lnTo>
                    <a:lnTo>
                      <a:pt x="323" y="101"/>
                    </a:lnTo>
                    <a:lnTo>
                      <a:pt x="316" y="101"/>
                    </a:lnTo>
                    <a:lnTo>
                      <a:pt x="308" y="102"/>
                    </a:lnTo>
                    <a:lnTo>
                      <a:pt x="300" y="104"/>
                    </a:lnTo>
                    <a:lnTo>
                      <a:pt x="291" y="104"/>
                    </a:lnTo>
                    <a:lnTo>
                      <a:pt x="284" y="106"/>
                    </a:lnTo>
                    <a:lnTo>
                      <a:pt x="276" y="107"/>
                    </a:lnTo>
                    <a:lnTo>
                      <a:pt x="268" y="109"/>
                    </a:lnTo>
                    <a:lnTo>
                      <a:pt x="259" y="109"/>
                    </a:lnTo>
                    <a:lnTo>
                      <a:pt x="251" y="111"/>
                    </a:lnTo>
                    <a:lnTo>
                      <a:pt x="244" y="113"/>
                    </a:lnTo>
                    <a:lnTo>
                      <a:pt x="236" y="113"/>
                    </a:lnTo>
                    <a:lnTo>
                      <a:pt x="227" y="114"/>
                    </a:lnTo>
                    <a:lnTo>
                      <a:pt x="219" y="114"/>
                    </a:lnTo>
                    <a:lnTo>
                      <a:pt x="210" y="116"/>
                    </a:lnTo>
                    <a:lnTo>
                      <a:pt x="202" y="116"/>
                    </a:lnTo>
                    <a:lnTo>
                      <a:pt x="193" y="118"/>
                    </a:lnTo>
                    <a:lnTo>
                      <a:pt x="185" y="118"/>
                    </a:lnTo>
                    <a:lnTo>
                      <a:pt x="178" y="119"/>
                    </a:lnTo>
                    <a:lnTo>
                      <a:pt x="170" y="119"/>
                    </a:lnTo>
                    <a:lnTo>
                      <a:pt x="161" y="121"/>
                    </a:lnTo>
                    <a:lnTo>
                      <a:pt x="155" y="123"/>
                    </a:lnTo>
                    <a:lnTo>
                      <a:pt x="148" y="123"/>
                    </a:lnTo>
                    <a:lnTo>
                      <a:pt x="139" y="123"/>
                    </a:lnTo>
                    <a:lnTo>
                      <a:pt x="131" y="124"/>
                    </a:lnTo>
                    <a:lnTo>
                      <a:pt x="123" y="124"/>
                    </a:lnTo>
                    <a:lnTo>
                      <a:pt x="116" y="126"/>
                    </a:lnTo>
                    <a:lnTo>
                      <a:pt x="109" y="126"/>
                    </a:lnTo>
                    <a:lnTo>
                      <a:pt x="101" y="126"/>
                    </a:lnTo>
                    <a:lnTo>
                      <a:pt x="96" y="126"/>
                    </a:lnTo>
                    <a:lnTo>
                      <a:pt x="89" y="128"/>
                    </a:lnTo>
                    <a:lnTo>
                      <a:pt x="82" y="128"/>
                    </a:lnTo>
                    <a:lnTo>
                      <a:pt x="75" y="128"/>
                    </a:lnTo>
                    <a:lnTo>
                      <a:pt x="69" y="129"/>
                    </a:lnTo>
                    <a:lnTo>
                      <a:pt x="64" y="129"/>
                    </a:lnTo>
                    <a:lnTo>
                      <a:pt x="57" y="129"/>
                    </a:lnTo>
                    <a:lnTo>
                      <a:pt x="52" y="131"/>
                    </a:lnTo>
                    <a:lnTo>
                      <a:pt x="47" y="131"/>
                    </a:lnTo>
                    <a:lnTo>
                      <a:pt x="42" y="131"/>
                    </a:lnTo>
                    <a:lnTo>
                      <a:pt x="37" y="131"/>
                    </a:lnTo>
                    <a:lnTo>
                      <a:pt x="32" y="131"/>
                    </a:lnTo>
                    <a:lnTo>
                      <a:pt x="28" y="131"/>
                    </a:lnTo>
                    <a:lnTo>
                      <a:pt x="25" y="133"/>
                    </a:lnTo>
                    <a:lnTo>
                      <a:pt x="20" y="133"/>
                    </a:lnTo>
                    <a:lnTo>
                      <a:pt x="17" y="133"/>
                    </a:lnTo>
                    <a:lnTo>
                      <a:pt x="13" y="133"/>
                    </a:lnTo>
                    <a:lnTo>
                      <a:pt x="11" y="133"/>
                    </a:lnTo>
                    <a:lnTo>
                      <a:pt x="5" y="133"/>
                    </a:lnTo>
                    <a:lnTo>
                      <a:pt x="1" y="134"/>
                    </a:lnTo>
                    <a:lnTo>
                      <a:pt x="0" y="134"/>
                    </a:lnTo>
                    <a:lnTo>
                      <a:pt x="0" y="134"/>
                    </a:lnTo>
                    <a:lnTo>
                      <a:pt x="0" y="134"/>
                    </a:lnTo>
                    <a:lnTo>
                      <a:pt x="5" y="136"/>
                    </a:lnTo>
                    <a:lnTo>
                      <a:pt x="6" y="136"/>
                    </a:lnTo>
                    <a:lnTo>
                      <a:pt x="11" y="138"/>
                    </a:lnTo>
                    <a:lnTo>
                      <a:pt x="15" y="138"/>
                    </a:lnTo>
                    <a:lnTo>
                      <a:pt x="20" y="139"/>
                    </a:lnTo>
                    <a:lnTo>
                      <a:pt x="23" y="139"/>
                    </a:lnTo>
                    <a:lnTo>
                      <a:pt x="30" y="141"/>
                    </a:lnTo>
                    <a:lnTo>
                      <a:pt x="35" y="143"/>
                    </a:lnTo>
                    <a:lnTo>
                      <a:pt x="42" y="145"/>
                    </a:lnTo>
                    <a:lnTo>
                      <a:pt x="45" y="145"/>
                    </a:lnTo>
                    <a:lnTo>
                      <a:pt x="49" y="145"/>
                    </a:lnTo>
                    <a:lnTo>
                      <a:pt x="54" y="146"/>
                    </a:lnTo>
                    <a:lnTo>
                      <a:pt x="57" y="146"/>
                    </a:lnTo>
                    <a:lnTo>
                      <a:pt x="60" y="148"/>
                    </a:lnTo>
                    <a:lnTo>
                      <a:pt x="65" y="148"/>
                    </a:lnTo>
                    <a:lnTo>
                      <a:pt x="69" y="148"/>
                    </a:lnTo>
                    <a:lnTo>
                      <a:pt x="74" y="150"/>
                    </a:lnTo>
                    <a:lnTo>
                      <a:pt x="79" y="150"/>
                    </a:lnTo>
                    <a:lnTo>
                      <a:pt x="82" y="151"/>
                    </a:lnTo>
                    <a:lnTo>
                      <a:pt x="87" y="151"/>
                    </a:lnTo>
                    <a:lnTo>
                      <a:pt x="91" y="151"/>
                    </a:lnTo>
                    <a:lnTo>
                      <a:pt x="96" y="151"/>
                    </a:lnTo>
                    <a:lnTo>
                      <a:pt x="101" y="153"/>
                    </a:lnTo>
                    <a:lnTo>
                      <a:pt x="106" y="153"/>
                    </a:lnTo>
                    <a:lnTo>
                      <a:pt x="111" y="155"/>
                    </a:lnTo>
                    <a:lnTo>
                      <a:pt x="114" y="155"/>
                    </a:lnTo>
                    <a:lnTo>
                      <a:pt x="121" y="156"/>
                    </a:lnTo>
                    <a:lnTo>
                      <a:pt x="126" y="156"/>
                    </a:lnTo>
                    <a:lnTo>
                      <a:pt x="131" y="156"/>
                    </a:lnTo>
                    <a:lnTo>
                      <a:pt x="136" y="156"/>
                    </a:lnTo>
                    <a:lnTo>
                      <a:pt x="143" y="156"/>
                    </a:lnTo>
                    <a:lnTo>
                      <a:pt x="148" y="156"/>
                    </a:lnTo>
                    <a:lnTo>
                      <a:pt x="153" y="158"/>
                    </a:lnTo>
                    <a:lnTo>
                      <a:pt x="158" y="158"/>
                    </a:lnTo>
                    <a:lnTo>
                      <a:pt x="165" y="158"/>
                    </a:lnTo>
                    <a:lnTo>
                      <a:pt x="170" y="158"/>
                    </a:lnTo>
                    <a:lnTo>
                      <a:pt x="177" y="158"/>
                    </a:lnTo>
                    <a:lnTo>
                      <a:pt x="182" y="158"/>
                    </a:lnTo>
                    <a:lnTo>
                      <a:pt x="187" y="158"/>
                    </a:lnTo>
                    <a:lnTo>
                      <a:pt x="193" y="158"/>
                    </a:lnTo>
                    <a:lnTo>
                      <a:pt x="198" y="158"/>
                    </a:lnTo>
                    <a:lnTo>
                      <a:pt x="205" y="158"/>
                    </a:lnTo>
                    <a:lnTo>
                      <a:pt x="212" y="158"/>
                    </a:lnTo>
                    <a:lnTo>
                      <a:pt x="217" y="156"/>
                    </a:lnTo>
                    <a:lnTo>
                      <a:pt x="224" y="156"/>
                    </a:lnTo>
                    <a:lnTo>
                      <a:pt x="230" y="156"/>
                    </a:lnTo>
                    <a:lnTo>
                      <a:pt x="237" y="156"/>
                    </a:lnTo>
                    <a:lnTo>
                      <a:pt x="242" y="156"/>
                    </a:lnTo>
                    <a:lnTo>
                      <a:pt x="249" y="156"/>
                    </a:lnTo>
                    <a:lnTo>
                      <a:pt x="254" y="155"/>
                    </a:lnTo>
                    <a:lnTo>
                      <a:pt x="261" y="153"/>
                    </a:lnTo>
                    <a:lnTo>
                      <a:pt x="268" y="151"/>
                    </a:lnTo>
                    <a:lnTo>
                      <a:pt x="274" y="151"/>
                    </a:lnTo>
                    <a:lnTo>
                      <a:pt x="279" y="150"/>
                    </a:lnTo>
                    <a:lnTo>
                      <a:pt x="286" y="150"/>
                    </a:lnTo>
                    <a:lnTo>
                      <a:pt x="293" y="148"/>
                    </a:lnTo>
                    <a:lnTo>
                      <a:pt x="300" y="148"/>
                    </a:lnTo>
                    <a:lnTo>
                      <a:pt x="305" y="145"/>
                    </a:lnTo>
                    <a:lnTo>
                      <a:pt x="311" y="145"/>
                    </a:lnTo>
                    <a:lnTo>
                      <a:pt x="318" y="143"/>
                    </a:lnTo>
                    <a:lnTo>
                      <a:pt x="325" y="141"/>
                    </a:lnTo>
                    <a:lnTo>
                      <a:pt x="330" y="139"/>
                    </a:lnTo>
                    <a:lnTo>
                      <a:pt x="337" y="139"/>
                    </a:lnTo>
                    <a:lnTo>
                      <a:pt x="343" y="136"/>
                    </a:lnTo>
                    <a:lnTo>
                      <a:pt x="350" y="136"/>
                    </a:lnTo>
                    <a:lnTo>
                      <a:pt x="355" y="134"/>
                    </a:lnTo>
                    <a:lnTo>
                      <a:pt x="362" y="133"/>
                    </a:lnTo>
                    <a:lnTo>
                      <a:pt x="367" y="131"/>
                    </a:lnTo>
                    <a:lnTo>
                      <a:pt x="374" y="129"/>
                    </a:lnTo>
                    <a:lnTo>
                      <a:pt x="379" y="126"/>
                    </a:lnTo>
                    <a:lnTo>
                      <a:pt x="385" y="126"/>
                    </a:lnTo>
                    <a:lnTo>
                      <a:pt x="390" y="124"/>
                    </a:lnTo>
                    <a:lnTo>
                      <a:pt x="397" y="123"/>
                    </a:lnTo>
                    <a:lnTo>
                      <a:pt x="402" y="121"/>
                    </a:lnTo>
                    <a:lnTo>
                      <a:pt x="409" y="119"/>
                    </a:lnTo>
                    <a:lnTo>
                      <a:pt x="414" y="118"/>
                    </a:lnTo>
                    <a:lnTo>
                      <a:pt x="419" y="116"/>
                    </a:lnTo>
                    <a:lnTo>
                      <a:pt x="424" y="113"/>
                    </a:lnTo>
                    <a:lnTo>
                      <a:pt x="431" y="113"/>
                    </a:lnTo>
                    <a:lnTo>
                      <a:pt x="436" y="111"/>
                    </a:lnTo>
                    <a:lnTo>
                      <a:pt x="441" y="109"/>
                    </a:lnTo>
                    <a:lnTo>
                      <a:pt x="446" y="107"/>
                    </a:lnTo>
                    <a:lnTo>
                      <a:pt x="451" y="104"/>
                    </a:lnTo>
                    <a:lnTo>
                      <a:pt x="456" y="104"/>
                    </a:lnTo>
                    <a:lnTo>
                      <a:pt x="461" y="102"/>
                    </a:lnTo>
                    <a:lnTo>
                      <a:pt x="465" y="101"/>
                    </a:lnTo>
                    <a:lnTo>
                      <a:pt x="470" y="99"/>
                    </a:lnTo>
                    <a:lnTo>
                      <a:pt x="473" y="97"/>
                    </a:lnTo>
                    <a:lnTo>
                      <a:pt x="478" y="96"/>
                    </a:lnTo>
                    <a:lnTo>
                      <a:pt x="481" y="94"/>
                    </a:lnTo>
                    <a:lnTo>
                      <a:pt x="486" y="92"/>
                    </a:lnTo>
                    <a:lnTo>
                      <a:pt x="490" y="91"/>
                    </a:lnTo>
                    <a:lnTo>
                      <a:pt x="495" y="89"/>
                    </a:lnTo>
                    <a:lnTo>
                      <a:pt x="502" y="87"/>
                    </a:lnTo>
                    <a:lnTo>
                      <a:pt x="508" y="84"/>
                    </a:lnTo>
                    <a:lnTo>
                      <a:pt x="513" y="82"/>
                    </a:lnTo>
                    <a:lnTo>
                      <a:pt x="518" y="79"/>
                    </a:lnTo>
                    <a:lnTo>
                      <a:pt x="524" y="79"/>
                    </a:lnTo>
                    <a:lnTo>
                      <a:pt x="527" y="77"/>
                    </a:lnTo>
                    <a:lnTo>
                      <a:pt x="532" y="74"/>
                    </a:lnTo>
                    <a:lnTo>
                      <a:pt x="534" y="74"/>
                    </a:lnTo>
                    <a:lnTo>
                      <a:pt x="539" y="0"/>
                    </a:lnTo>
                    <a:lnTo>
                      <a:pt x="539"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9" name="Freeform 41"/>
              <p:cNvSpPr>
                <a:spLocks/>
              </p:cNvSpPr>
              <p:nvPr/>
            </p:nvSpPr>
            <p:spPr bwMode="auto">
              <a:xfrm>
                <a:off x="4166" y="1723"/>
                <a:ext cx="303" cy="329"/>
              </a:xfrm>
              <a:custGeom>
                <a:avLst/>
                <a:gdLst>
                  <a:gd name="T0" fmla="*/ 558 w 606"/>
                  <a:gd name="T1" fmla="*/ 5 h 659"/>
                  <a:gd name="T2" fmla="*/ 548 w 606"/>
                  <a:gd name="T3" fmla="*/ 20 h 659"/>
                  <a:gd name="T4" fmla="*/ 531 w 606"/>
                  <a:gd name="T5" fmla="*/ 41 h 659"/>
                  <a:gd name="T6" fmla="*/ 510 w 606"/>
                  <a:gd name="T7" fmla="*/ 66 h 659"/>
                  <a:gd name="T8" fmla="*/ 497 w 606"/>
                  <a:gd name="T9" fmla="*/ 81 h 659"/>
                  <a:gd name="T10" fmla="*/ 482 w 606"/>
                  <a:gd name="T11" fmla="*/ 98 h 659"/>
                  <a:gd name="T12" fmla="*/ 465 w 606"/>
                  <a:gd name="T13" fmla="*/ 117 h 659"/>
                  <a:gd name="T14" fmla="*/ 446 w 606"/>
                  <a:gd name="T15" fmla="*/ 137 h 659"/>
                  <a:gd name="T16" fmla="*/ 428 w 606"/>
                  <a:gd name="T17" fmla="*/ 157 h 659"/>
                  <a:gd name="T18" fmla="*/ 406 w 606"/>
                  <a:gd name="T19" fmla="*/ 179 h 659"/>
                  <a:gd name="T20" fmla="*/ 382 w 606"/>
                  <a:gd name="T21" fmla="*/ 203 h 659"/>
                  <a:gd name="T22" fmla="*/ 359 w 606"/>
                  <a:gd name="T23" fmla="*/ 228 h 659"/>
                  <a:gd name="T24" fmla="*/ 332 w 606"/>
                  <a:gd name="T25" fmla="*/ 253 h 659"/>
                  <a:gd name="T26" fmla="*/ 305 w 606"/>
                  <a:gd name="T27" fmla="*/ 278 h 659"/>
                  <a:gd name="T28" fmla="*/ 276 w 606"/>
                  <a:gd name="T29" fmla="*/ 304 h 659"/>
                  <a:gd name="T30" fmla="*/ 249 w 606"/>
                  <a:gd name="T31" fmla="*/ 329 h 659"/>
                  <a:gd name="T32" fmla="*/ 221 w 606"/>
                  <a:gd name="T33" fmla="*/ 354 h 659"/>
                  <a:gd name="T34" fmla="*/ 194 w 606"/>
                  <a:gd name="T35" fmla="*/ 380 h 659"/>
                  <a:gd name="T36" fmla="*/ 167 w 606"/>
                  <a:gd name="T37" fmla="*/ 403 h 659"/>
                  <a:gd name="T38" fmla="*/ 142 w 606"/>
                  <a:gd name="T39" fmla="*/ 425 h 659"/>
                  <a:gd name="T40" fmla="*/ 116 w 606"/>
                  <a:gd name="T41" fmla="*/ 445 h 659"/>
                  <a:gd name="T42" fmla="*/ 94 w 606"/>
                  <a:gd name="T43" fmla="*/ 465 h 659"/>
                  <a:gd name="T44" fmla="*/ 76 w 606"/>
                  <a:gd name="T45" fmla="*/ 481 h 659"/>
                  <a:gd name="T46" fmla="*/ 59 w 606"/>
                  <a:gd name="T47" fmla="*/ 496 h 659"/>
                  <a:gd name="T48" fmla="*/ 42 w 606"/>
                  <a:gd name="T49" fmla="*/ 509 h 659"/>
                  <a:gd name="T50" fmla="*/ 29 w 606"/>
                  <a:gd name="T51" fmla="*/ 521 h 659"/>
                  <a:gd name="T52" fmla="*/ 3 w 606"/>
                  <a:gd name="T53" fmla="*/ 656 h 659"/>
                  <a:gd name="T54" fmla="*/ 20 w 606"/>
                  <a:gd name="T55" fmla="*/ 639 h 659"/>
                  <a:gd name="T56" fmla="*/ 37 w 606"/>
                  <a:gd name="T57" fmla="*/ 626 h 659"/>
                  <a:gd name="T58" fmla="*/ 54 w 606"/>
                  <a:gd name="T59" fmla="*/ 607 h 659"/>
                  <a:gd name="T60" fmla="*/ 74 w 606"/>
                  <a:gd name="T61" fmla="*/ 589 h 659"/>
                  <a:gd name="T62" fmla="*/ 98 w 606"/>
                  <a:gd name="T63" fmla="*/ 567 h 659"/>
                  <a:gd name="T64" fmla="*/ 123 w 606"/>
                  <a:gd name="T65" fmla="*/ 543 h 659"/>
                  <a:gd name="T66" fmla="*/ 148 w 606"/>
                  <a:gd name="T67" fmla="*/ 518 h 659"/>
                  <a:gd name="T68" fmla="*/ 177 w 606"/>
                  <a:gd name="T69" fmla="*/ 489 h 659"/>
                  <a:gd name="T70" fmla="*/ 207 w 606"/>
                  <a:gd name="T71" fmla="*/ 460 h 659"/>
                  <a:gd name="T72" fmla="*/ 236 w 606"/>
                  <a:gd name="T73" fmla="*/ 430 h 659"/>
                  <a:gd name="T74" fmla="*/ 266 w 606"/>
                  <a:gd name="T75" fmla="*/ 400 h 659"/>
                  <a:gd name="T76" fmla="*/ 297 w 606"/>
                  <a:gd name="T77" fmla="*/ 369 h 659"/>
                  <a:gd name="T78" fmla="*/ 325 w 606"/>
                  <a:gd name="T79" fmla="*/ 339 h 659"/>
                  <a:gd name="T80" fmla="*/ 354 w 606"/>
                  <a:gd name="T81" fmla="*/ 309 h 659"/>
                  <a:gd name="T82" fmla="*/ 381 w 606"/>
                  <a:gd name="T83" fmla="*/ 278 h 659"/>
                  <a:gd name="T84" fmla="*/ 408 w 606"/>
                  <a:gd name="T85" fmla="*/ 248 h 659"/>
                  <a:gd name="T86" fmla="*/ 433 w 606"/>
                  <a:gd name="T87" fmla="*/ 219 h 659"/>
                  <a:gd name="T88" fmla="*/ 457 w 606"/>
                  <a:gd name="T89" fmla="*/ 192 h 659"/>
                  <a:gd name="T90" fmla="*/ 478 w 606"/>
                  <a:gd name="T91" fmla="*/ 165 h 659"/>
                  <a:gd name="T92" fmla="*/ 500 w 606"/>
                  <a:gd name="T93" fmla="*/ 140 h 659"/>
                  <a:gd name="T94" fmla="*/ 519 w 606"/>
                  <a:gd name="T95" fmla="*/ 117 h 659"/>
                  <a:gd name="T96" fmla="*/ 537 w 606"/>
                  <a:gd name="T97" fmla="*/ 95 h 659"/>
                  <a:gd name="T98" fmla="*/ 553 w 606"/>
                  <a:gd name="T99" fmla="*/ 74 h 659"/>
                  <a:gd name="T100" fmla="*/ 566 w 606"/>
                  <a:gd name="T101" fmla="*/ 58 h 659"/>
                  <a:gd name="T102" fmla="*/ 581 w 606"/>
                  <a:gd name="T103" fmla="*/ 39 h 659"/>
                  <a:gd name="T104" fmla="*/ 598 w 606"/>
                  <a:gd name="T105" fmla="*/ 17 h 659"/>
                  <a:gd name="T106" fmla="*/ 564 w 606"/>
                  <a:gd name="T107" fmla="*/ 0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6" h="659">
                    <a:moveTo>
                      <a:pt x="564" y="0"/>
                    </a:moveTo>
                    <a:lnTo>
                      <a:pt x="563" y="0"/>
                    </a:lnTo>
                    <a:lnTo>
                      <a:pt x="559" y="4"/>
                    </a:lnTo>
                    <a:lnTo>
                      <a:pt x="558" y="5"/>
                    </a:lnTo>
                    <a:lnTo>
                      <a:pt x="556" y="9"/>
                    </a:lnTo>
                    <a:lnTo>
                      <a:pt x="553" y="12"/>
                    </a:lnTo>
                    <a:lnTo>
                      <a:pt x="551" y="17"/>
                    </a:lnTo>
                    <a:lnTo>
                      <a:pt x="548" y="20"/>
                    </a:lnTo>
                    <a:lnTo>
                      <a:pt x="544" y="26"/>
                    </a:lnTo>
                    <a:lnTo>
                      <a:pt x="539" y="29"/>
                    </a:lnTo>
                    <a:lnTo>
                      <a:pt x="536" y="36"/>
                    </a:lnTo>
                    <a:lnTo>
                      <a:pt x="531" y="41"/>
                    </a:lnTo>
                    <a:lnTo>
                      <a:pt x="526" y="47"/>
                    </a:lnTo>
                    <a:lnTo>
                      <a:pt x="519" y="54"/>
                    </a:lnTo>
                    <a:lnTo>
                      <a:pt x="514" y="63"/>
                    </a:lnTo>
                    <a:lnTo>
                      <a:pt x="510" y="66"/>
                    </a:lnTo>
                    <a:lnTo>
                      <a:pt x="507" y="69"/>
                    </a:lnTo>
                    <a:lnTo>
                      <a:pt x="504" y="73"/>
                    </a:lnTo>
                    <a:lnTo>
                      <a:pt x="500" y="78"/>
                    </a:lnTo>
                    <a:lnTo>
                      <a:pt x="497" y="81"/>
                    </a:lnTo>
                    <a:lnTo>
                      <a:pt x="494" y="85"/>
                    </a:lnTo>
                    <a:lnTo>
                      <a:pt x="490" y="90"/>
                    </a:lnTo>
                    <a:lnTo>
                      <a:pt x="487" y="95"/>
                    </a:lnTo>
                    <a:lnTo>
                      <a:pt x="482" y="98"/>
                    </a:lnTo>
                    <a:lnTo>
                      <a:pt x="478" y="103"/>
                    </a:lnTo>
                    <a:lnTo>
                      <a:pt x="473" y="108"/>
                    </a:lnTo>
                    <a:lnTo>
                      <a:pt x="470" y="112"/>
                    </a:lnTo>
                    <a:lnTo>
                      <a:pt x="465" y="117"/>
                    </a:lnTo>
                    <a:lnTo>
                      <a:pt x="462" y="122"/>
                    </a:lnTo>
                    <a:lnTo>
                      <a:pt x="457" y="127"/>
                    </a:lnTo>
                    <a:lnTo>
                      <a:pt x="453" y="132"/>
                    </a:lnTo>
                    <a:lnTo>
                      <a:pt x="446" y="137"/>
                    </a:lnTo>
                    <a:lnTo>
                      <a:pt x="443" y="142"/>
                    </a:lnTo>
                    <a:lnTo>
                      <a:pt x="436" y="147"/>
                    </a:lnTo>
                    <a:lnTo>
                      <a:pt x="433" y="152"/>
                    </a:lnTo>
                    <a:lnTo>
                      <a:pt x="428" y="157"/>
                    </a:lnTo>
                    <a:lnTo>
                      <a:pt x="423" y="164"/>
                    </a:lnTo>
                    <a:lnTo>
                      <a:pt x="418" y="167"/>
                    </a:lnTo>
                    <a:lnTo>
                      <a:pt x="413" y="174"/>
                    </a:lnTo>
                    <a:lnTo>
                      <a:pt x="406" y="179"/>
                    </a:lnTo>
                    <a:lnTo>
                      <a:pt x="401" y="184"/>
                    </a:lnTo>
                    <a:lnTo>
                      <a:pt x="394" y="191"/>
                    </a:lnTo>
                    <a:lnTo>
                      <a:pt x="389" y="197"/>
                    </a:lnTo>
                    <a:lnTo>
                      <a:pt x="382" y="203"/>
                    </a:lnTo>
                    <a:lnTo>
                      <a:pt x="377" y="209"/>
                    </a:lnTo>
                    <a:lnTo>
                      <a:pt x="372" y="214"/>
                    </a:lnTo>
                    <a:lnTo>
                      <a:pt x="366" y="221"/>
                    </a:lnTo>
                    <a:lnTo>
                      <a:pt x="359" y="228"/>
                    </a:lnTo>
                    <a:lnTo>
                      <a:pt x="352" y="233"/>
                    </a:lnTo>
                    <a:lnTo>
                      <a:pt x="345" y="240"/>
                    </a:lnTo>
                    <a:lnTo>
                      <a:pt x="339" y="246"/>
                    </a:lnTo>
                    <a:lnTo>
                      <a:pt x="332" y="253"/>
                    </a:lnTo>
                    <a:lnTo>
                      <a:pt x="325" y="258"/>
                    </a:lnTo>
                    <a:lnTo>
                      <a:pt x="318" y="265"/>
                    </a:lnTo>
                    <a:lnTo>
                      <a:pt x="313" y="272"/>
                    </a:lnTo>
                    <a:lnTo>
                      <a:pt x="305" y="278"/>
                    </a:lnTo>
                    <a:lnTo>
                      <a:pt x="298" y="283"/>
                    </a:lnTo>
                    <a:lnTo>
                      <a:pt x="291" y="290"/>
                    </a:lnTo>
                    <a:lnTo>
                      <a:pt x="285" y="297"/>
                    </a:lnTo>
                    <a:lnTo>
                      <a:pt x="276" y="304"/>
                    </a:lnTo>
                    <a:lnTo>
                      <a:pt x="271" y="310"/>
                    </a:lnTo>
                    <a:lnTo>
                      <a:pt x="263" y="317"/>
                    </a:lnTo>
                    <a:lnTo>
                      <a:pt x="256" y="324"/>
                    </a:lnTo>
                    <a:lnTo>
                      <a:pt x="249" y="329"/>
                    </a:lnTo>
                    <a:lnTo>
                      <a:pt x="241" y="336"/>
                    </a:lnTo>
                    <a:lnTo>
                      <a:pt x="234" y="342"/>
                    </a:lnTo>
                    <a:lnTo>
                      <a:pt x="227" y="347"/>
                    </a:lnTo>
                    <a:lnTo>
                      <a:pt x="221" y="354"/>
                    </a:lnTo>
                    <a:lnTo>
                      <a:pt x="214" y="361"/>
                    </a:lnTo>
                    <a:lnTo>
                      <a:pt x="207" y="368"/>
                    </a:lnTo>
                    <a:lnTo>
                      <a:pt x="201" y="373"/>
                    </a:lnTo>
                    <a:lnTo>
                      <a:pt x="194" y="380"/>
                    </a:lnTo>
                    <a:lnTo>
                      <a:pt x="185" y="386"/>
                    </a:lnTo>
                    <a:lnTo>
                      <a:pt x="179" y="391"/>
                    </a:lnTo>
                    <a:lnTo>
                      <a:pt x="174" y="398"/>
                    </a:lnTo>
                    <a:lnTo>
                      <a:pt x="167" y="403"/>
                    </a:lnTo>
                    <a:lnTo>
                      <a:pt x="160" y="408"/>
                    </a:lnTo>
                    <a:lnTo>
                      <a:pt x="153" y="415"/>
                    </a:lnTo>
                    <a:lnTo>
                      <a:pt x="148" y="420"/>
                    </a:lnTo>
                    <a:lnTo>
                      <a:pt x="142" y="425"/>
                    </a:lnTo>
                    <a:lnTo>
                      <a:pt x="135" y="430"/>
                    </a:lnTo>
                    <a:lnTo>
                      <a:pt x="128" y="435"/>
                    </a:lnTo>
                    <a:lnTo>
                      <a:pt x="123" y="442"/>
                    </a:lnTo>
                    <a:lnTo>
                      <a:pt x="116" y="445"/>
                    </a:lnTo>
                    <a:lnTo>
                      <a:pt x="111" y="450"/>
                    </a:lnTo>
                    <a:lnTo>
                      <a:pt x="106" y="455"/>
                    </a:lnTo>
                    <a:lnTo>
                      <a:pt x="101" y="460"/>
                    </a:lnTo>
                    <a:lnTo>
                      <a:pt x="94" y="465"/>
                    </a:lnTo>
                    <a:lnTo>
                      <a:pt x="89" y="469"/>
                    </a:lnTo>
                    <a:lnTo>
                      <a:pt x="84" y="474"/>
                    </a:lnTo>
                    <a:lnTo>
                      <a:pt x="79" y="477"/>
                    </a:lnTo>
                    <a:lnTo>
                      <a:pt x="76" y="481"/>
                    </a:lnTo>
                    <a:lnTo>
                      <a:pt x="71" y="484"/>
                    </a:lnTo>
                    <a:lnTo>
                      <a:pt x="67" y="487"/>
                    </a:lnTo>
                    <a:lnTo>
                      <a:pt x="62" y="492"/>
                    </a:lnTo>
                    <a:lnTo>
                      <a:pt x="59" y="496"/>
                    </a:lnTo>
                    <a:lnTo>
                      <a:pt x="54" y="497"/>
                    </a:lnTo>
                    <a:lnTo>
                      <a:pt x="51" y="501"/>
                    </a:lnTo>
                    <a:lnTo>
                      <a:pt x="49" y="504"/>
                    </a:lnTo>
                    <a:lnTo>
                      <a:pt x="42" y="509"/>
                    </a:lnTo>
                    <a:lnTo>
                      <a:pt x="37" y="514"/>
                    </a:lnTo>
                    <a:lnTo>
                      <a:pt x="34" y="516"/>
                    </a:lnTo>
                    <a:lnTo>
                      <a:pt x="32" y="519"/>
                    </a:lnTo>
                    <a:lnTo>
                      <a:pt x="29" y="521"/>
                    </a:lnTo>
                    <a:lnTo>
                      <a:pt x="29" y="521"/>
                    </a:lnTo>
                    <a:lnTo>
                      <a:pt x="0" y="659"/>
                    </a:lnTo>
                    <a:lnTo>
                      <a:pt x="2" y="659"/>
                    </a:lnTo>
                    <a:lnTo>
                      <a:pt x="3" y="656"/>
                    </a:lnTo>
                    <a:lnTo>
                      <a:pt x="8" y="653"/>
                    </a:lnTo>
                    <a:lnTo>
                      <a:pt x="12" y="647"/>
                    </a:lnTo>
                    <a:lnTo>
                      <a:pt x="19" y="642"/>
                    </a:lnTo>
                    <a:lnTo>
                      <a:pt x="20" y="639"/>
                    </a:lnTo>
                    <a:lnTo>
                      <a:pt x="25" y="636"/>
                    </a:lnTo>
                    <a:lnTo>
                      <a:pt x="29" y="632"/>
                    </a:lnTo>
                    <a:lnTo>
                      <a:pt x="34" y="629"/>
                    </a:lnTo>
                    <a:lnTo>
                      <a:pt x="37" y="626"/>
                    </a:lnTo>
                    <a:lnTo>
                      <a:pt x="40" y="621"/>
                    </a:lnTo>
                    <a:lnTo>
                      <a:pt x="46" y="617"/>
                    </a:lnTo>
                    <a:lnTo>
                      <a:pt x="49" y="612"/>
                    </a:lnTo>
                    <a:lnTo>
                      <a:pt x="54" y="607"/>
                    </a:lnTo>
                    <a:lnTo>
                      <a:pt x="59" y="604"/>
                    </a:lnTo>
                    <a:lnTo>
                      <a:pt x="64" y="599"/>
                    </a:lnTo>
                    <a:lnTo>
                      <a:pt x="69" y="595"/>
                    </a:lnTo>
                    <a:lnTo>
                      <a:pt x="74" y="589"/>
                    </a:lnTo>
                    <a:lnTo>
                      <a:pt x="79" y="583"/>
                    </a:lnTo>
                    <a:lnTo>
                      <a:pt x="86" y="578"/>
                    </a:lnTo>
                    <a:lnTo>
                      <a:pt x="93" y="573"/>
                    </a:lnTo>
                    <a:lnTo>
                      <a:pt x="98" y="567"/>
                    </a:lnTo>
                    <a:lnTo>
                      <a:pt x="105" y="562"/>
                    </a:lnTo>
                    <a:lnTo>
                      <a:pt x="110" y="556"/>
                    </a:lnTo>
                    <a:lnTo>
                      <a:pt x="118" y="550"/>
                    </a:lnTo>
                    <a:lnTo>
                      <a:pt x="123" y="543"/>
                    </a:lnTo>
                    <a:lnTo>
                      <a:pt x="130" y="536"/>
                    </a:lnTo>
                    <a:lnTo>
                      <a:pt x="137" y="531"/>
                    </a:lnTo>
                    <a:lnTo>
                      <a:pt x="143" y="524"/>
                    </a:lnTo>
                    <a:lnTo>
                      <a:pt x="148" y="518"/>
                    </a:lnTo>
                    <a:lnTo>
                      <a:pt x="157" y="509"/>
                    </a:lnTo>
                    <a:lnTo>
                      <a:pt x="163" y="503"/>
                    </a:lnTo>
                    <a:lnTo>
                      <a:pt x="170" y="497"/>
                    </a:lnTo>
                    <a:lnTo>
                      <a:pt x="177" y="489"/>
                    </a:lnTo>
                    <a:lnTo>
                      <a:pt x="185" y="482"/>
                    </a:lnTo>
                    <a:lnTo>
                      <a:pt x="192" y="476"/>
                    </a:lnTo>
                    <a:lnTo>
                      <a:pt x="199" y="467"/>
                    </a:lnTo>
                    <a:lnTo>
                      <a:pt x="207" y="460"/>
                    </a:lnTo>
                    <a:lnTo>
                      <a:pt x="214" y="454"/>
                    </a:lnTo>
                    <a:lnTo>
                      <a:pt x="221" y="445"/>
                    </a:lnTo>
                    <a:lnTo>
                      <a:pt x="229" y="438"/>
                    </a:lnTo>
                    <a:lnTo>
                      <a:pt x="236" y="430"/>
                    </a:lnTo>
                    <a:lnTo>
                      <a:pt x="244" y="423"/>
                    </a:lnTo>
                    <a:lnTo>
                      <a:pt x="251" y="415"/>
                    </a:lnTo>
                    <a:lnTo>
                      <a:pt x="259" y="408"/>
                    </a:lnTo>
                    <a:lnTo>
                      <a:pt x="266" y="400"/>
                    </a:lnTo>
                    <a:lnTo>
                      <a:pt x="275" y="393"/>
                    </a:lnTo>
                    <a:lnTo>
                      <a:pt x="281" y="385"/>
                    </a:lnTo>
                    <a:lnTo>
                      <a:pt x="288" y="378"/>
                    </a:lnTo>
                    <a:lnTo>
                      <a:pt x="297" y="369"/>
                    </a:lnTo>
                    <a:lnTo>
                      <a:pt x="303" y="363"/>
                    </a:lnTo>
                    <a:lnTo>
                      <a:pt x="310" y="354"/>
                    </a:lnTo>
                    <a:lnTo>
                      <a:pt x="318" y="347"/>
                    </a:lnTo>
                    <a:lnTo>
                      <a:pt x="325" y="339"/>
                    </a:lnTo>
                    <a:lnTo>
                      <a:pt x="334" y="332"/>
                    </a:lnTo>
                    <a:lnTo>
                      <a:pt x="340" y="324"/>
                    </a:lnTo>
                    <a:lnTo>
                      <a:pt x="347" y="317"/>
                    </a:lnTo>
                    <a:lnTo>
                      <a:pt x="354" y="309"/>
                    </a:lnTo>
                    <a:lnTo>
                      <a:pt x="361" y="300"/>
                    </a:lnTo>
                    <a:lnTo>
                      <a:pt x="369" y="294"/>
                    </a:lnTo>
                    <a:lnTo>
                      <a:pt x="376" y="285"/>
                    </a:lnTo>
                    <a:lnTo>
                      <a:pt x="381" y="278"/>
                    </a:lnTo>
                    <a:lnTo>
                      <a:pt x="389" y="270"/>
                    </a:lnTo>
                    <a:lnTo>
                      <a:pt x="394" y="263"/>
                    </a:lnTo>
                    <a:lnTo>
                      <a:pt x="403" y="256"/>
                    </a:lnTo>
                    <a:lnTo>
                      <a:pt x="408" y="248"/>
                    </a:lnTo>
                    <a:lnTo>
                      <a:pt x="414" y="241"/>
                    </a:lnTo>
                    <a:lnTo>
                      <a:pt x="421" y="233"/>
                    </a:lnTo>
                    <a:lnTo>
                      <a:pt x="428" y="226"/>
                    </a:lnTo>
                    <a:lnTo>
                      <a:pt x="433" y="219"/>
                    </a:lnTo>
                    <a:lnTo>
                      <a:pt x="440" y="213"/>
                    </a:lnTo>
                    <a:lnTo>
                      <a:pt x="445" y="206"/>
                    </a:lnTo>
                    <a:lnTo>
                      <a:pt x="452" y="199"/>
                    </a:lnTo>
                    <a:lnTo>
                      <a:pt x="457" y="192"/>
                    </a:lnTo>
                    <a:lnTo>
                      <a:pt x="462" y="184"/>
                    </a:lnTo>
                    <a:lnTo>
                      <a:pt x="468" y="177"/>
                    </a:lnTo>
                    <a:lnTo>
                      <a:pt x="473" y="172"/>
                    </a:lnTo>
                    <a:lnTo>
                      <a:pt x="478" y="165"/>
                    </a:lnTo>
                    <a:lnTo>
                      <a:pt x="484" y="159"/>
                    </a:lnTo>
                    <a:lnTo>
                      <a:pt x="490" y="152"/>
                    </a:lnTo>
                    <a:lnTo>
                      <a:pt x="495" y="147"/>
                    </a:lnTo>
                    <a:lnTo>
                      <a:pt x="500" y="140"/>
                    </a:lnTo>
                    <a:lnTo>
                      <a:pt x="504" y="133"/>
                    </a:lnTo>
                    <a:lnTo>
                      <a:pt x="509" y="128"/>
                    </a:lnTo>
                    <a:lnTo>
                      <a:pt x="514" y="123"/>
                    </a:lnTo>
                    <a:lnTo>
                      <a:pt x="519" y="117"/>
                    </a:lnTo>
                    <a:lnTo>
                      <a:pt x="524" y="112"/>
                    </a:lnTo>
                    <a:lnTo>
                      <a:pt x="529" y="106"/>
                    </a:lnTo>
                    <a:lnTo>
                      <a:pt x="534" y="101"/>
                    </a:lnTo>
                    <a:lnTo>
                      <a:pt x="537" y="95"/>
                    </a:lnTo>
                    <a:lnTo>
                      <a:pt x="541" y="91"/>
                    </a:lnTo>
                    <a:lnTo>
                      <a:pt x="544" y="85"/>
                    </a:lnTo>
                    <a:lnTo>
                      <a:pt x="549" y="81"/>
                    </a:lnTo>
                    <a:lnTo>
                      <a:pt x="553" y="74"/>
                    </a:lnTo>
                    <a:lnTo>
                      <a:pt x="556" y="71"/>
                    </a:lnTo>
                    <a:lnTo>
                      <a:pt x="559" y="66"/>
                    </a:lnTo>
                    <a:lnTo>
                      <a:pt x="564" y="63"/>
                    </a:lnTo>
                    <a:lnTo>
                      <a:pt x="566" y="58"/>
                    </a:lnTo>
                    <a:lnTo>
                      <a:pt x="569" y="54"/>
                    </a:lnTo>
                    <a:lnTo>
                      <a:pt x="573" y="49"/>
                    </a:lnTo>
                    <a:lnTo>
                      <a:pt x="576" y="46"/>
                    </a:lnTo>
                    <a:lnTo>
                      <a:pt x="581" y="39"/>
                    </a:lnTo>
                    <a:lnTo>
                      <a:pt x="586" y="34"/>
                    </a:lnTo>
                    <a:lnTo>
                      <a:pt x="590" y="27"/>
                    </a:lnTo>
                    <a:lnTo>
                      <a:pt x="593" y="22"/>
                    </a:lnTo>
                    <a:lnTo>
                      <a:pt x="598" y="17"/>
                    </a:lnTo>
                    <a:lnTo>
                      <a:pt x="600" y="14"/>
                    </a:lnTo>
                    <a:lnTo>
                      <a:pt x="603" y="10"/>
                    </a:lnTo>
                    <a:lnTo>
                      <a:pt x="606" y="9"/>
                    </a:lnTo>
                    <a:lnTo>
                      <a:pt x="564" y="0"/>
                    </a:lnTo>
                    <a:lnTo>
                      <a:pt x="564"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0" name="Freeform 42"/>
              <p:cNvSpPr>
                <a:spLocks/>
              </p:cNvSpPr>
              <p:nvPr/>
            </p:nvSpPr>
            <p:spPr bwMode="auto">
              <a:xfrm>
                <a:off x="4115" y="1500"/>
                <a:ext cx="217" cy="223"/>
              </a:xfrm>
              <a:custGeom>
                <a:avLst/>
                <a:gdLst>
                  <a:gd name="T0" fmla="*/ 431 w 435"/>
                  <a:gd name="T1" fmla="*/ 2 h 445"/>
                  <a:gd name="T2" fmla="*/ 419 w 435"/>
                  <a:gd name="T3" fmla="*/ 10 h 445"/>
                  <a:gd name="T4" fmla="*/ 409 w 435"/>
                  <a:gd name="T5" fmla="*/ 21 h 445"/>
                  <a:gd name="T6" fmla="*/ 396 w 435"/>
                  <a:gd name="T7" fmla="*/ 32 h 445"/>
                  <a:gd name="T8" fmla="*/ 379 w 435"/>
                  <a:gd name="T9" fmla="*/ 47 h 445"/>
                  <a:gd name="T10" fmla="*/ 359 w 435"/>
                  <a:gd name="T11" fmla="*/ 63 h 445"/>
                  <a:gd name="T12" fmla="*/ 337 w 435"/>
                  <a:gd name="T13" fmla="*/ 83 h 445"/>
                  <a:gd name="T14" fmla="*/ 325 w 435"/>
                  <a:gd name="T15" fmla="*/ 91 h 445"/>
                  <a:gd name="T16" fmla="*/ 312 w 435"/>
                  <a:gd name="T17" fmla="*/ 101 h 445"/>
                  <a:gd name="T18" fmla="*/ 298 w 435"/>
                  <a:gd name="T19" fmla="*/ 113 h 445"/>
                  <a:gd name="T20" fmla="*/ 283 w 435"/>
                  <a:gd name="T21" fmla="*/ 125 h 445"/>
                  <a:gd name="T22" fmla="*/ 268 w 435"/>
                  <a:gd name="T23" fmla="*/ 137 h 445"/>
                  <a:gd name="T24" fmla="*/ 251 w 435"/>
                  <a:gd name="T25" fmla="*/ 149 h 445"/>
                  <a:gd name="T26" fmla="*/ 234 w 435"/>
                  <a:gd name="T27" fmla="*/ 162 h 445"/>
                  <a:gd name="T28" fmla="*/ 217 w 435"/>
                  <a:gd name="T29" fmla="*/ 176 h 445"/>
                  <a:gd name="T30" fmla="*/ 199 w 435"/>
                  <a:gd name="T31" fmla="*/ 189 h 445"/>
                  <a:gd name="T32" fmla="*/ 182 w 435"/>
                  <a:gd name="T33" fmla="*/ 203 h 445"/>
                  <a:gd name="T34" fmla="*/ 163 w 435"/>
                  <a:gd name="T35" fmla="*/ 216 h 445"/>
                  <a:gd name="T36" fmla="*/ 147 w 435"/>
                  <a:gd name="T37" fmla="*/ 230 h 445"/>
                  <a:gd name="T38" fmla="*/ 130 w 435"/>
                  <a:gd name="T39" fmla="*/ 241 h 445"/>
                  <a:gd name="T40" fmla="*/ 113 w 435"/>
                  <a:gd name="T41" fmla="*/ 255 h 445"/>
                  <a:gd name="T42" fmla="*/ 96 w 435"/>
                  <a:gd name="T43" fmla="*/ 267 h 445"/>
                  <a:gd name="T44" fmla="*/ 81 w 435"/>
                  <a:gd name="T45" fmla="*/ 280 h 445"/>
                  <a:gd name="T46" fmla="*/ 64 w 435"/>
                  <a:gd name="T47" fmla="*/ 290 h 445"/>
                  <a:gd name="T48" fmla="*/ 51 w 435"/>
                  <a:gd name="T49" fmla="*/ 300 h 445"/>
                  <a:gd name="T50" fmla="*/ 37 w 435"/>
                  <a:gd name="T51" fmla="*/ 310 h 445"/>
                  <a:gd name="T52" fmla="*/ 25 w 435"/>
                  <a:gd name="T53" fmla="*/ 321 h 445"/>
                  <a:gd name="T54" fmla="*/ 13 w 435"/>
                  <a:gd name="T55" fmla="*/ 329 h 445"/>
                  <a:gd name="T56" fmla="*/ 0 w 435"/>
                  <a:gd name="T57" fmla="*/ 339 h 445"/>
                  <a:gd name="T58" fmla="*/ 0 w 435"/>
                  <a:gd name="T59" fmla="*/ 349 h 445"/>
                  <a:gd name="T60" fmla="*/ 0 w 435"/>
                  <a:gd name="T61" fmla="*/ 444 h 445"/>
                  <a:gd name="T62" fmla="*/ 0 w 435"/>
                  <a:gd name="T63" fmla="*/ 437 h 445"/>
                  <a:gd name="T64" fmla="*/ 10 w 435"/>
                  <a:gd name="T65" fmla="*/ 430 h 445"/>
                  <a:gd name="T66" fmla="*/ 25 w 435"/>
                  <a:gd name="T67" fmla="*/ 420 h 445"/>
                  <a:gd name="T68" fmla="*/ 44 w 435"/>
                  <a:gd name="T69" fmla="*/ 405 h 445"/>
                  <a:gd name="T70" fmla="*/ 64 w 435"/>
                  <a:gd name="T71" fmla="*/ 390 h 445"/>
                  <a:gd name="T72" fmla="*/ 76 w 435"/>
                  <a:gd name="T73" fmla="*/ 380 h 445"/>
                  <a:gd name="T74" fmla="*/ 88 w 435"/>
                  <a:gd name="T75" fmla="*/ 369 h 445"/>
                  <a:gd name="T76" fmla="*/ 99 w 435"/>
                  <a:gd name="T77" fmla="*/ 359 h 445"/>
                  <a:gd name="T78" fmla="*/ 113 w 435"/>
                  <a:gd name="T79" fmla="*/ 351 h 445"/>
                  <a:gd name="T80" fmla="*/ 126 w 435"/>
                  <a:gd name="T81" fmla="*/ 339 h 445"/>
                  <a:gd name="T82" fmla="*/ 140 w 435"/>
                  <a:gd name="T83" fmla="*/ 326 h 445"/>
                  <a:gd name="T84" fmla="*/ 153 w 435"/>
                  <a:gd name="T85" fmla="*/ 314 h 445"/>
                  <a:gd name="T86" fmla="*/ 168 w 435"/>
                  <a:gd name="T87" fmla="*/ 302 h 445"/>
                  <a:gd name="T88" fmla="*/ 182 w 435"/>
                  <a:gd name="T89" fmla="*/ 289 h 445"/>
                  <a:gd name="T90" fmla="*/ 197 w 435"/>
                  <a:gd name="T91" fmla="*/ 275 h 445"/>
                  <a:gd name="T92" fmla="*/ 212 w 435"/>
                  <a:gd name="T93" fmla="*/ 262 h 445"/>
                  <a:gd name="T94" fmla="*/ 227 w 435"/>
                  <a:gd name="T95" fmla="*/ 248 h 445"/>
                  <a:gd name="T96" fmla="*/ 241 w 435"/>
                  <a:gd name="T97" fmla="*/ 233 h 445"/>
                  <a:gd name="T98" fmla="*/ 258 w 435"/>
                  <a:gd name="T99" fmla="*/ 218 h 445"/>
                  <a:gd name="T100" fmla="*/ 271 w 435"/>
                  <a:gd name="T101" fmla="*/ 204 h 445"/>
                  <a:gd name="T102" fmla="*/ 286 w 435"/>
                  <a:gd name="T103" fmla="*/ 189 h 445"/>
                  <a:gd name="T104" fmla="*/ 300 w 435"/>
                  <a:gd name="T105" fmla="*/ 176 h 445"/>
                  <a:gd name="T106" fmla="*/ 313 w 435"/>
                  <a:gd name="T107" fmla="*/ 162 h 445"/>
                  <a:gd name="T108" fmla="*/ 327 w 435"/>
                  <a:gd name="T109" fmla="*/ 149 h 445"/>
                  <a:gd name="T110" fmla="*/ 340 w 435"/>
                  <a:gd name="T111" fmla="*/ 137 h 445"/>
                  <a:gd name="T112" fmla="*/ 350 w 435"/>
                  <a:gd name="T113" fmla="*/ 125 h 445"/>
                  <a:gd name="T114" fmla="*/ 369 w 435"/>
                  <a:gd name="T115" fmla="*/ 106 h 445"/>
                  <a:gd name="T116" fmla="*/ 386 w 435"/>
                  <a:gd name="T117" fmla="*/ 86 h 445"/>
                  <a:gd name="T118" fmla="*/ 401 w 435"/>
                  <a:gd name="T119" fmla="*/ 74 h 445"/>
                  <a:gd name="T120" fmla="*/ 411 w 435"/>
                  <a:gd name="T121" fmla="*/ 63 h 445"/>
                  <a:gd name="T122" fmla="*/ 435 w 435"/>
                  <a:gd name="T12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 h="445">
                    <a:moveTo>
                      <a:pt x="435" y="0"/>
                    </a:moveTo>
                    <a:lnTo>
                      <a:pt x="433" y="0"/>
                    </a:lnTo>
                    <a:lnTo>
                      <a:pt x="431" y="2"/>
                    </a:lnTo>
                    <a:lnTo>
                      <a:pt x="426" y="4"/>
                    </a:lnTo>
                    <a:lnTo>
                      <a:pt x="423" y="9"/>
                    </a:lnTo>
                    <a:lnTo>
                      <a:pt x="419" y="10"/>
                    </a:lnTo>
                    <a:lnTo>
                      <a:pt x="416" y="14"/>
                    </a:lnTo>
                    <a:lnTo>
                      <a:pt x="413" y="17"/>
                    </a:lnTo>
                    <a:lnTo>
                      <a:pt x="409" y="21"/>
                    </a:lnTo>
                    <a:lnTo>
                      <a:pt x="404" y="24"/>
                    </a:lnTo>
                    <a:lnTo>
                      <a:pt x="401" y="29"/>
                    </a:lnTo>
                    <a:lnTo>
                      <a:pt x="396" y="32"/>
                    </a:lnTo>
                    <a:lnTo>
                      <a:pt x="391" y="37"/>
                    </a:lnTo>
                    <a:lnTo>
                      <a:pt x="384" y="42"/>
                    </a:lnTo>
                    <a:lnTo>
                      <a:pt x="379" y="47"/>
                    </a:lnTo>
                    <a:lnTo>
                      <a:pt x="372" y="53"/>
                    </a:lnTo>
                    <a:lnTo>
                      <a:pt x="366" y="58"/>
                    </a:lnTo>
                    <a:lnTo>
                      <a:pt x="359" y="63"/>
                    </a:lnTo>
                    <a:lnTo>
                      <a:pt x="352" y="69"/>
                    </a:lnTo>
                    <a:lnTo>
                      <a:pt x="344" y="74"/>
                    </a:lnTo>
                    <a:lnTo>
                      <a:pt x="337" y="83"/>
                    </a:lnTo>
                    <a:lnTo>
                      <a:pt x="334" y="85"/>
                    </a:lnTo>
                    <a:lnTo>
                      <a:pt x="328" y="88"/>
                    </a:lnTo>
                    <a:lnTo>
                      <a:pt x="325" y="91"/>
                    </a:lnTo>
                    <a:lnTo>
                      <a:pt x="320" y="95"/>
                    </a:lnTo>
                    <a:lnTo>
                      <a:pt x="315" y="98"/>
                    </a:lnTo>
                    <a:lnTo>
                      <a:pt x="312" y="101"/>
                    </a:lnTo>
                    <a:lnTo>
                      <a:pt x="307" y="105"/>
                    </a:lnTo>
                    <a:lnTo>
                      <a:pt x="303" y="110"/>
                    </a:lnTo>
                    <a:lnTo>
                      <a:pt x="298" y="113"/>
                    </a:lnTo>
                    <a:lnTo>
                      <a:pt x="293" y="117"/>
                    </a:lnTo>
                    <a:lnTo>
                      <a:pt x="288" y="120"/>
                    </a:lnTo>
                    <a:lnTo>
                      <a:pt x="283" y="125"/>
                    </a:lnTo>
                    <a:lnTo>
                      <a:pt x="278" y="128"/>
                    </a:lnTo>
                    <a:lnTo>
                      <a:pt x="273" y="133"/>
                    </a:lnTo>
                    <a:lnTo>
                      <a:pt x="268" y="137"/>
                    </a:lnTo>
                    <a:lnTo>
                      <a:pt x="263" y="142"/>
                    </a:lnTo>
                    <a:lnTo>
                      <a:pt x="258" y="145"/>
                    </a:lnTo>
                    <a:lnTo>
                      <a:pt x="251" y="149"/>
                    </a:lnTo>
                    <a:lnTo>
                      <a:pt x="246" y="154"/>
                    </a:lnTo>
                    <a:lnTo>
                      <a:pt x="241" y="157"/>
                    </a:lnTo>
                    <a:lnTo>
                      <a:pt x="234" y="162"/>
                    </a:lnTo>
                    <a:lnTo>
                      <a:pt x="229" y="165"/>
                    </a:lnTo>
                    <a:lnTo>
                      <a:pt x="224" y="171"/>
                    </a:lnTo>
                    <a:lnTo>
                      <a:pt x="217" y="176"/>
                    </a:lnTo>
                    <a:lnTo>
                      <a:pt x="211" y="179"/>
                    </a:lnTo>
                    <a:lnTo>
                      <a:pt x="206" y="184"/>
                    </a:lnTo>
                    <a:lnTo>
                      <a:pt x="199" y="189"/>
                    </a:lnTo>
                    <a:lnTo>
                      <a:pt x="194" y="194"/>
                    </a:lnTo>
                    <a:lnTo>
                      <a:pt x="187" y="198"/>
                    </a:lnTo>
                    <a:lnTo>
                      <a:pt x="182" y="203"/>
                    </a:lnTo>
                    <a:lnTo>
                      <a:pt x="177" y="206"/>
                    </a:lnTo>
                    <a:lnTo>
                      <a:pt x="170" y="211"/>
                    </a:lnTo>
                    <a:lnTo>
                      <a:pt x="163" y="216"/>
                    </a:lnTo>
                    <a:lnTo>
                      <a:pt x="158" y="219"/>
                    </a:lnTo>
                    <a:lnTo>
                      <a:pt x="152" y="224"/>
                    </a:lnTo>
                    <a:lnTo>
                      <a:pt x="147" y="230"/>
                    </a:lnTo>
                    <a:lnTo>
                      <a:pt x="140" y="233"/>
                    </a:lnTo>
                    <a:lnTo>
                      <a:pt x="135" y="238"/>
                    </a:lnTo>
                    <a:lnTo>
                      <a:pt x="130" y="241"/>
                    </a:lnTo>
                    <a:lnTo>
                      <a:pt x="125" y="246"/>
                    </a:lnTo>
                    <a:lnTo>
                      <a:pt x="118" y="250"/>
                    </a:lnTo>
                    <a:lnTo>
                      <a:pt x="113" y="255"/>
                    </a:lnTo>
                    <a:lnTo>
                      <a:pt x="106" y="258"/>
                    </a:lnTo>
                    <a:lnTo>
                      <a:pt x="101" y="263"/>
                    </a:lnTo>
                    <a:lnTo>
                      <a:pt x="96" y="267"/>
                    </a:lnTo>
                    <a:lnTo>
                      <a:pt x="91" y="272"/>
                    </a:lnTo>
                    <a:lnTo>
                      <a:pt x="84" y="275"/>
                    </a:lnTo>
                    <a:lnTo>
                      <a:pt x="81" y="280"/>
                    </a:lnTo>
                    <a:lnTo>
                      <a:pt x="76" y="283"/>
                    </a:lnTo>
                    <a:lnTo>
                      <a:pt x="71" y="287"/>
                    </a:lnTo>
                    <a:lnTo>
                      <a:pt x="64" y="290"/>
                    </a:lnTo>
                    <a:lnTo>
                      <a:pt x="59" y="294"/>
                    </a:lnTo>
                    <a:lnTo>
                      <a:pt x="54" y="297"/>
                    </a:lnTo>
                    <a:lnTo>
                      <a:pt x="51" y="300"/>
                    </a:lnTo>
                    <a:lnTo>
                      <a:pt x="45" y="304"/>
                    </a:lnTo>
                    <a:lnTo>
                      <a:pt x="42" y="309"/>
                    </a:lnTo>
                    <a:lnTo>
                      <a:pt x="37" y="310"/>
                    </a:lnTo>
                    <a:lnTo>
                      <a:pt x="34" y="314"/>
                    </a:lnTo>
                    <a:lnTo>
                      <a:pt x="29" y="317"/>
                    </a:lnTo>
                    <a:lnTo>
                      <a:pt x="25" y="321"/>
                    </a:lnTo>
                    <a:lnTo>
                      <a:pt x="20" y="322"/>
                    </a:lnTo>
                    <a:lnTo>
                      <a:pt x="17" y="326"/>
                    </a:lnTo>
                    <a:lnTo>
                      <a:pt x="13" y="329"/>
                    </a:lnTo>
                    <a:lnTo>
                      <a:pt x="12" y="331"/>
                    </a:lnTo>
                    <a:lnTo>
                      <a:pt x="5" y="336"/>
                    </a:lnTo>
                    <a:lnTo>
                      <a:pt x="0" y="339"/>
                    </a:lnTo>
                    <a:lnTo>
                      <a:pt x="0" y="342"/>
                    </a:lnTo>
                    <a:lnTo>
                      <a:pt x="0" y="346"/>
                    </a:lnTo>
                    <a:lnTo>
                      <a:pt x="0" y="349"/>
                    </a:lnTo>
                    <a:lnTo>
                      <a:pt x="0" y="351"/>
                    </a:lnTo>
                    <a:lnTo>
                      <a:pt x="0" y="445"/>
                    </a:lnTo>
                    <a:lnTo>
                      <a:pt x="0" y="444"/>
                    </a:lnTo>
                    <a:lnTo>
                      <a:pt x="0" y="442"/>
                    </a:lnTo>
                    <a:lnTo>
                      <a:pt x="0" y="440"/>
                    </a:lnTo>
                    <a:lnTo>
                      <a:pt x="0" y="437"/>
                    </a:lnTo>
                    <a:lnTo>
                      <a:pt x="3" y="435"/>
                    </a:lnTo>
                    <a:lnTo>
                      <a:pt x="7" y="433"/>
                    </a:lnTo>
                    <a:lnTo>
                      <a:pt x="10" y="430"/>
                    </a:lnTo>
                    <a:lnTo>
                      <a:pt x="15" y="427"/>
                    </a:lnTo>
                    <a:lnTo>
                      <a:pt x="20" y="423"/>
                    </a:lnTo>
                    <a:lnTo>
                      <a:pt x="25" y="420"/>
                    </a:lnTo>
                    <a:lnTo>
                      <a:pt x="30" y="415"/>
                    </a:lnTo>
                    <a:lnTo>
                      <a:pt x="37" y="410"/>
                    </a:lnTo>
                    <a:lnTo>
                      <a:pt x="44" y="405"/>
                    </a:lnTo>
                    <a:lnTo>
                      <a:pt x="51" y="401"/>
                    </a:lnTo>
                    <a:lnTo>
                      <a:pt x="57" y="395"/>
                    </a:lnTo>
                    <a:lnTo>
                      <a:pt x="64" y="390"/>
                    </a:lnTo>
                    <a:lnTo>
                      <a:pt x="67" y="386"/>
                    </a:lnTo>
                    <a:lnTo>
                      <a:pt x="71" y="383"/>
                    </a:lnTo>
                    <a:lnTo>
                      <a:pt x="76" y="380"/>
                    </a:lnTo>
                    <a:lnTo>
                      <a:pt x="79" y="378"/>
                    </a:lnTo>
                    <a:lnTo>
                      <a:pt x="83" y="373"/>
                    </a:lnTo>
                    <a:lnTo>
                      <a:pt x="88" y="369"/>
                    </a:lnTo>
                    <a:lnTo>
                      <a:pt x="91" y="366"/>
                    </a:lnTo>
                    <a:lnTo>
                      <a:pt x="96" y="364"/>
                    </a:lnTo>
                    <a:lnTo>
                      <a:pt x="99" y="359"/>
                    </a:lnTo>
                    <a:lnTo>
                      <a:pt x="104" y="356"/>
                    </a:lnTo>
                    <a:lnTo>
                      <a:pt x="108" y="353"/>
                    </a:lnTo>
                    <a:lnTo>
                      <a:pt x="113" y="351"/>
                    </a:lnTo>
                    <a:lnTo>
                      <a:pt x="118" y="346"/>
                    </a:lnTo>
                    <a:lnTo>
                      <a:pt x="121" y="342"/>
                    </a:lnTo>
                    <a:lnTo>
                      <a:pt x="126" y="339"/>
                    </a:lnTo>
                    <a:lnTo>
                      <a:pt x="130" y="334"/>
                    </a:lnTo>
                    <a:lnTo>
                      <a:pt x="135" y="331"/>
                    </a:lnTo>
                    <a:lnTo>
                      <a:pt x="140" y="326"/>
                    </a:lnTo>
                    <a:lnTo>
                      <a:pt x="145" y="322"/>
                    </a:lnTo>
                    <a:lnTo>
                      <a:pt x="150" y="319"/>
                    </a:lnTo>
                    <a:lnTo>
                      <a:pt x="153" y="314"/>
                    </a:lnTo>
                    <a:lnTo>
                      <a:pt x="158" y="310"/>
                    </a:lnTo>
                    <a:lnTo>
                      <a:pt x="163" y="305"/>
                    </a:lnTo>
                    <a:lnTo>
                      <a:pt x="168" y="302"/>
                    </a:lnTo>
                    <a:lnTo>
                      <a:pt x="172" y="297"/>
                    </a:lnTo>
                    <a:lnTo>
                      <a:pt x="177" y="294"/>
                    </a:lnTo>
                    <a:lnTo>
                      <a:pt x="182" y="289"/>
                    </a:lnTo>
                    <a:lnTo>
                      <a:pt x="189" y="285"/>
                    </a:lnTo>
                    <a:lnTo>
                      <a:pt x="192" y="280"/>
                    </a:lnTo>
                    <a:lnTo>
                      <a:pt x="197" y="275"/>
                    </a:lnTo>
                    <a:lnTo>
                      <a:pt x="202" y="270"/>
                    </a:lnTo>
                    <a:lnTo>
                      <a:pt x="207" y="267"/>
                    </a:lnTo>
                    <a:lnTo>
                      <a:pt x="212" y="262"/>
                    </a:lnTo>
                    <a:lnTo>
                      <a:pt x="217" y="256"/>
                    </a:lnTo>
                    <a:lnTo>
                      <a:pt x="222" y="251"/>
                    </a:lnTo>
                    <a:lnTo>
                      <a:pt x="227" y="248"/>
                    </a:lnTo>
                    <a:lnTo>
                      <a:pt x="232" y="241"/>
                    </a:lnTo>
                    <a:lnTo>
                      <a:pt x="238" y="238"/>
                    </a:lnTo>
                    <a:lnTo>
                      <a:pt x="241" y="233"/>
                    </a:lnTo>
                    <a:lnTo>
                      <a:pt x="248" y="228"/>
                    </a:lnTo>
                    <a:lnTo>
                      <a:pt x="253" y="223"/>
                    </a:lnTo>
                    <a:lnTo>
                      <a:pt x="258" y="218"/>
                    </a:lnTo>
                    <a:lnTo>
                      <a:pt x="261" y="213"/>
                    </a:lnTo>
                    <a:lnTo>
                      <a:pt x="268" y="209"/>
                    </a:lnTo>
                    <a:lnTo>
                      <a:pt x="271" y="204"/>
                    </a:lnTo>
                    <a:lnTo>
                      <a:pt x="276" y="199"/>
                    </a:lnTo>
                    <a:lnTo>
                      <a:pt x="281" y="194"/>
                    </a:lnTo>
                    <a:lnTo>
                      <a:pt x="286" y="189"/>
                    </a:lnTo>
                    <a:lnTo>
                      <a:pt x="290" y="186"/>
                    </a:lnTo>
                    <a:lnTo>
                      <a:pt x="295" y="181"/>
                    </a:lnTo>
                    <a:lnTo>
                      <a:pt x="300" y="176"/>
                    </a:lnTo>
                    <a:lnTo>
                      <a:pt x="305" y="172"/>
                    </a:lnTo>
                    <a:lnTo>
                      <a:pt x="308" y="167"/>
                    </a:lnTo>
                    <a:lnTo>
                      <a:pt x="313" y="162"/>
                    </a:lnTo>
                    <a:lnTo>
                      <a:pt x="317" y="157"/>
                    </a:lnTo>
                    <a:lnTo>
                      <a:pt x="322" y="154"/>
                    </a:lnTo>
                    <a:lnTo>
                      <a:pt x="327" y="149"/>
                    </a:lnTo>
                    <a:lnTo>
                      <a:pt x="330" y="145"/>
                    </a:lnTo>
                    <a:lnTo>
                      <a:pt x="335" y="140"/>
                    </a:lnTo>
                    <a:lnTo>
                      <a:pt x="340" y="137"/>
                    </a:lnTo>
                    <a:lnTo>
                      <a:pt x="344" y="133"/>
                    </a:lnTo>
                    <a:lnTo>
                      <a:pt x="347" y="128"/>
                    </a:lnTo>
                    <a:lnTo>
                      <a:pt x="350" y="125"/>
                    </a:lnTo>
                    <a:lnTo>
                      <a:pt x="354" y="122"/>
                    </a:lnTo>
                    <a:lnTo>
                      <a:pt x="362" y="113"/>
                    </a:lnTo>
                    <a:lnTo>
                      <a:pt x="369" y="106"/>
                    </a:lnTo>
                    <a:lnTo>
                      <a:pt x="376" y="100"/>
                    </a:lnTo>
                    <a:lnTo>
                      <a:pt x="381" y="93"/>
                    </a:lnTo>
                    <a:lnTo>
                      <a:pt x="386" y="86"/>
                    </a:lnTo>
                    <a:lnTo>
                      <a:pt x="392" y="83"/>
                    </a:lnTo>
                    <a:lnTo>
                      <a:pt x="396" y="78"/>
                    </a:lnTo>
                    <a:lnTo>
                      <a:pt x="401" y="74"/>
                    </a:lnTo>
                    <a:lnTo>
                      <a:pt x="404" y="69"/>
                    </a:lnTo>
                    <a:lnTo>
                      <a:pt x="408" y="66"/>
                    </a:lnTo>
                    <a:lnTo>
                      <a:pt x="411" y="63"/>
                    </a:lnTo>
                    <a:lnTo>
                      <a:pt x="413" y="61"/>
                    </a:lnTo>
                    <a:lnTo>
                      <a:pt x="435" y="0"/>
                    </a:lnTo>
                    <a:lnTo>
                      <a:pt x="435"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4474" name="Freeform 26"/>
            <p:cNvSpPr>
              <a:spLocks/>
            </p:cNvSpPr>
            <p:nvPr/>
          </p:nvSpPr>
          <p:spPr bwMode="auto">
            <a:xfrm flipH="1">
              <a:off x="2284" y="1567"/>
              <a:ext cx="81" cy="7"/>
            </a:xfrm>
            <a:custGeom>
              <a:avLst/>
              <a:gdLst>
                <a:gd name="T0" fmla="*/ 0 w 192"/>
                <a:gd name="T1" fmla="*/ 16 h 16"/>
                <a:gd name="T2" fmla="*/ 192 w 192"/>
                <a:gd name="T3" fmla="*/ 0 h 16"/>
              </a:gdLst>
              <a:ahLst/>
              <a:cxnLst>
                <a:cxn ang="0">
                  <a:pos x="T0" y="T1"/>
                </a:cxn>
                <a:cxn ang="0">
                  <a:pos x="T2" y="T3"/>
                </a:cxn>
              </a:cxnLst>
              <a:rect l="0" t="0" r="r" b="b"/>
              <a:pathLst>
                <a:path w="192" h="16">
                  <a:moveTo>
                    <a:pt x="0" y="16"/>
                  </a:moveTo>
                  <a:cubicBezTo>
                    <a:pt x="80" y="9"/>
                    <a:pt x="160" y="3"/>
                    <a:pt x="192" y="0"/>
                  </a:cubicBezTo>
                </a:path>
              </a:pathLst>
            </a:custGeom>
            <a:solidFill>
              <a:srgbClr val="FF0000"/>
            </a:solidFill>
            <a:ln w="38100" cmpd="sng">
              <a:solidFill>
                <a:srgbClr val="FF0000"/>
              </a:solidFill>
              <a:round/>
              <a:headEnd/>
              <a:tailEnd/>
            </a:ln>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65705818"/>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C:\Documents and Settings\amoore\Local Settings\Temporary Internet Files\Content.IE5\X3FJPXKE\MC900434681[1].wmf"/>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533400" y="762000"/>
            <a:ext cx="5257800" cy="534499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5943600" y="990600"/>
            <a:ext cx="2895600" cy="5016758"/>
          </a:xfrm>
          <a:prstGeom prst="rect">
            <a:avLst/>
          </a:prstGeom>
          <a:noFill/>
        </p:spPr>
        <p:txBody>
          <a:bodyPr wrap="square" rtlCol="0">
            <a:spAutoFit/>
          </a:bodyPr>
          <a:lstStyle/>
          <a:p>
            <a:r>
              <a:rPr lang="en-US" sz="4000" b="1" dirty="0" smtClean="0">
                <a:solidFill>
                  <a:schemeClr val="tx2"/>
                </a:solidFill>
                <a:effectLst>
                  <a:outerShdw blurRad="38100" dist="38100" dir="2700000" algn="tl">
                    <a:srgbClr val="000000">
                      <a:alpha val="43137"/>
                    </a:srgbClr>
                  </a:outerShdw>
                </a:effectLst>
              </a:rPr>
              <a:t>Nurse Aide has possible exposure to blood or fluids containing </a:t>
            </a:r>
            <a:r>
              <a:rPr lang="en-US" sz="4000" dirty="0" smtClean="0">
                <a:solidFill>
                  <a:srgbClr val="CC0000"/>
                </a:solidFill>
                <a:latin typeface="Showcard Gothic" pitchFamily="82" charset="0"/>
              </a:rPr>
              <a:t>BLOOD</a:t>
            </a:r>
            <a:endParaRPr lang="en-US" sz="4000" dirty="0">
              <a:solidFill>
                <a:srgbClr val="CC0000"/>
              </a:solidFill>
              <a:latin typeface="Showcard Gothic" pitchFamily="82" charset="0"/>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503219392"/>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367857"/>
            <a:ext cx="8229600" cy="1414948"/>
          </a:xfrm>
        </p:spPr>
        <p:txBody>
          <a:bodyPr>
            <a:normAutofit fontScale="90000"/>
          </a:bodyPr>
          <a:lstStyle/>
          <a:p>
            <a:r>
              <a:rPr lang="en-US" sz="3600" b="1" u="sng" dirty="0" err="1"/>
              <a:t>Bloodborne</a:t>
            </a:r>
            <a:r>
              <a:rPr lang="en-US" sz="3600" b="1" u="sng" dirty="0"/>
              <a:t> Pathogens</a:t>
            </a:r>
            <a:br>
              <a:rPr lang="en-US" sz="3600" b="1" u="sng" dirty="0"/>
            </a:br>
            <a:r>
              <a:rPr lang="en-US" sz="3600" b="1" u="sng" dirty="0"/>
              <a:t>Exposure Control Plan</a:t>
            </a:r>
            <a:br>
              <a:rPr lang="en-US" sz="3600" b="1" u="sng" dirty="0"/>
            </a:br>
            <a:endParaRPr lang="en-US" sz="3200" dirty="0"/>
          </a:p>
        </p:txBody>
      </p:sp>
      <p:sp>
        <p:nvSpPr>
          <p:cNvPr id="107523" name="Rectangle 3"/>
          <p:cNvSpPr>
            <a:spLocks noGrp="1" noChangeArrowheads="1"/>
          </p:cNvSpPr>
          <p:nvPr>
            <p:ph type="body" idx="1"/>
          </p:nvPr>
        </p:nvSpPr>
        <p:spPr>
          <a:xfrm>
            <a:off x="565151" y="1833176"/>
            <a:ext cx="5857875" cy="4365430"/>
          </a:xfrm>
        </p:spPr>
        <p:txBody>
          <a:bodyPr>
            <a:normAutofit lnSpcReduction="10000"/>
          </a:bodyPr>
          <a:lstStyle/>
          <a:p>
            <a:pPr>
              <a:lnSpc>
                <a:spcPct val="95000"/>
              </a:lnSpc>
            </a:pPr>
            <a:r>
              <a:rPr lang="en-US" sz="3600" dirty="0"/>
              <a:t>Post-exposure evaluation and follow-up</a:t>
            </a:r>
          </a:p>
          <a:p>
            <a:pPr lvl="1">
              <a:lnSpc>
                <a:spcPct val="95000"/>
              </a:lnSpc>
            </a:pPr>
            <a:r>
              <a:rPr lang="en-US" sz="4000" b="1" dirty="0">
                <a:solidFill>
                  <a:srgbClr val="002060"/>
                </a:solidFill>
              </a:rPr>
              <a:t>Wash the area immediately</a:t>
            </a:r>
          </a:p>
          <a:p>
            <a:pPr lvl="1">
              <a:lnSpc>
                <a:spcPct val="95000"/>
              </a:lnSpc>
            </a:pPr>
            <a:r>
              <a:rPr lang="en-US" sz="3600" dirty="0"/>
              <a:t>Complete a facility incident report</a:t>
            </a:r>
          </a:p>
          <a:p>
            <a:pPr lvl="1">
              <a:lnSpc>
                <a:spcPct val="95000"/>
              </a:lnSpc>
            </a:pPr>
            <a:r>
              <a:rPr lang="en-US" sz="3600" dirty="0"/>
              <a:t>Follow procedures for testing and treatment</a:t>
            </a:r>
          </a:p>
        </p:txBody>
      </p:sp>
      <p:grpSp>
        <p:nvGrpSpPr>
          <p:cNvPr id="107524" name="Group 4"/>
          <p:cNvGrpSpPr>
            <a:grpSpLocks/>
          </p:cNvGrpSpPr>
          <p:nvPr/>
        </p:nvGrpSpPr>
        <p:grpSpPr bwMode="auto">
          <a:xfrm>
            <a:off x="6042025" y="2553625"/>
            <a:ext cx="2679700" cy="2788685"/>
            <a:chOff x="1088" y="5676"/>
            <a:chExt cx="3850" cy="3986"/>
          </a:xfrm>
        </p:grpSpPr>
        <p:sp>
          <p:nvSpPr>
            <p:cNvPr id="107525" name="Freeform 5"/>
            <p:cNvSpPr>
              <a:spLocks/>
            </p:cNvSpPr>
            <p:nvPr/>
          </p:nvSpPr>
          <p:spPr bwMode="auto">
            <a:xfrm>
              <a:off x="2878" y="8490"/>
              <a:ext cx="124" cy="299"/>
            </a:xfrm>
            <a:custGeom>
              <a:avLst/>
              <a:gdLst>
                <a:gd name="T0" fmla="*/ 3 w 124"/>
                <a:gd name="T1" fmla="*/ 0 h 299"/>
                <a:gd name="T2" fmla="*/ 0 w 124"/>
                <a:gd name="T3" fmla="*/ 223 h 299"/>
                <a:gd name="T4" fmla="*/ 124 w 124"/>
                <a:gd name="T5" fmla="*/ 299 h 299"/>
                <a:gd name="T6" fmla="*/ 124 w 124"/>
                <a:gd name="T7" fmla="*/ 45 h 299"/>
                <a:gd name="T8" fmla="*/ 3 w 124"/>
                <a:gd name="T9" fmla="*/ 0 h 299"/>
                <a:gd name="T10" fmla="*/ 3 w 124"/>
                <a:gd name="T11" fmla="*/ 0 h 299"/>
              </a:gdLst>
              <a:ahLst/>
              <a:cxnLst>
                <a:cxn ang="0">
                  <a:pos x="T0" y="T1"/>
                </a:cxn>
                <a:cxn ang="0">
                  <a:pos x="T2" y="T3"/>
                </a:cxn>
                <a:cxn ang="0">
                  <a:pos x="T4" y="T5"/>
                </a:cxn>
                <a:cxn ang="0">
                  <a:pos x="T6" y="T7"/>
                </a:cxn>
                <a:cxn ang="0">
                  <a:pos x="T8" y="T9"/>
                </a:cxn>
                <a:cxn ang="0">
                  <a:pos x="T10" y="T11"/>
                </a:cxn>
              </a:cxnLst>
              <a:rect l="0" t="0" r="r" b="b"/>
              <a:pathLst>
                <a:path w="124" h="299">
                  <a:moveTo>
                    <a:pt x="3" y="0"/>
                  </a:moveTo>
                  <a:lnTo>
                    <a:pt x="0" y="223"/>
                  </a:lnTo>
                  <a:lnTo>
                    <a:pt x="124" y="299"/>
                  </a:lnTo>
                  <a:lnTo>
                    <a:pt x="124" y="45"/>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26" name="Freeform 6"/>
            <p:cNvSpPr>
              <a:spLocks/>
            </p:cNvSpPr>
            <p:nvPr/>
          </p:nvSpPr>
          <p:spPr bwMode="auto">
            <a:xfrm>
              <a:off x="3042" y="8556"/>
              <a:ext cx="117" cy="295"/>
            </a:xfrm>
            <a:custGeom>
              <a:avLst/>
              <a:gdLst>
                <a:gd name="T0" fmla="*/ 0 w 117"/>
                <a:gd name="T1" fmla="*/ 0 h 295"/>
                <a:gd name="T2" fmla="*/ 5 w 117"/>
                <a:gd name="T3" fmla="*/ 247 h 295"/>
                <a:gd name="T4" fmla="*/ 114 w 117"/>
                <a:gd name="T5" fmla="*/ 295 h 295"/>
                <a:gd name="T6" fmla="*/ 117 w 117"/>
                <a:gd name="T7" fmla="*/ 19 h 295"/>
                <a:gd name="T8" fmla="*/ 0 w 117"/>
                <a:gd name="T9" fmla="*/ 0 h 295"/>
                <a:gd name="T10" fmla="*/ 0 w 117"/>
                <a:gd name="T11" fmla="*/ 0 h 295"/>
              </a:gdLst>
              <a:ahLst/>
              <a:cxnLst>
                <a:cxn ang="0">
                  <a:pos x="T0" y="T1"/>
                </a:cxn>
                <a:cxn ang="0">
                  <a:pos x="T2" y="T3"/>
                </a:cxn>
                <a:cxn ang="0">
                  <a:pos x="T4" y="T5"/>
                </a:cxn>
                <a:cxn ang="0">
                  <a:pos x="T6" y="T7"/>
                </a:cxn>
                <a:cxn ang="0">
                  <a:pos x="T8" y="T9"/>
                </a:cxn>
                <a:cxn ang="0">
                  <a:pos x="T10" y="T11"/>
                </a:cxn>
              </a:cxnLst>
              <a:rect l="0" t="0" r="r" b="b"/>
              <a:pathLst>
                <a:path w="117" h="295">
                  <a:moveTo>
                    <a:pt x="0" y="0"/>
                  </a:moveTo>
                  <a:lnTo>
                    <a:pt x="5" y="247"/>
                  </a:lnTo>
                  <a:lnTo>
                    <a:pt x="114" y="295"/>
                  </a:lnTo>
                  <a:lnTo>
                    <a:pt x="117" y="19"/>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7527" name="Group 7"/>
            <p:cNvGrpSpPr>
              <a:grpSpLocks noChangeAspect="1"/>
            </p:cNvGrpSpPr>
            <p:nvPr/>
          </p:nvGrpSpPr>
          <p:grpSpPr bwMode="auto">
            <a:xfrm>
              <a:off x="1088" y="5676"/>
              <a:ext cx="3850" cy="3986"/>
              <a:chOff x="1088" y="5676"/>
              <a:chExt cx="3850" cy="3986"/>
            </a:xfrm>
          </p:grpSpPr>
          <p:sp>
            <p:nvSpPr>
              <p:cNvPr id="107528" name="AutoShape 8"/>
              <p:cNvSpPr>
                <a:spLocks noChangeAspect="1" noChangeArrowheads="1"/>
              </p:cNvSpPr>
              <p:nvPr/>
            </p:nvSpPr>
            <p:spPr bwMode="auto">
              <a:xfrm>
                <a:off x="1088" y="5676"/>
                <a:ext cx="3850" cy="3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7529" name="Freeform 9"/>
              <p:cNvSpPr>
                <a:spLocks/>
              </p:cNvSpPr>
              <p:nvPr/>
            </p:nvSpPr>
            <p:spPr bwMode="auto">
              <a:xfrm>
                <a:off x="1088" y="5676"/>
                <a:ext cx="3850" cy="3986"/>
              </a:xfrm>
              <a:custGeom>
                <a:avLst/>
                <a:gdLst>
                  <a:gd name="T0" fmla="*/ 3458 w 3850"/>
                  <a:gd name="T1" fmla="*/ 3986 h 3986"/>
                  <a:gd name="T2" fmla="*/ 3537 w 3850"/>
                  <a:gd name="T3" fmla="*/ 3978 h 3986"/>
                  <a:gd name="T4" fmla="*/ 3611 w 3850"/>
                  <a:gd name="T5" fmla="*/ 3951 h 3986"/>
                  <a:gd name="T6" fmla="*/ 3678 w 3850"/>
                  <a:gd name="T7" fmla="*/ 3908 h 3986"/>
                  <a:gd name="T8" fmla="*/ 3736 w 3850"/>
                  <a:gd name="T9" fmla="*/ 3849 h 3986"/>
                  <a:gd name="T10" fmla="*/ 3783 w 3850"/>
                  <a:gd name="T11" fmla="*/ 3782 h 3986"/>
                  <a:gd name="T12" fmla="*/ 3819 w 3850"/>
                  <a:gd name="T13" fmla="*/ 3704 h 3986"/>
                  <a:gd name="T14" fmla="*/ 3842 w 3850"/>
                  <a:gd name="T15" fmla="*/ 3618 h 3986"/>
                  <a:gd name="T16" fmla="*/ 3850 w 3850"/>
                  <a:gd name="T17" fmla="*/ 3524 h 3986"/>
                  <a:gd name="T18" fmla="*/ 3850 w 3850"/>
                  <a:gd name="T19" fmla="*/ 462 h 3986"/>
                  <a:gd name="T20" fmla="*/ 3842 w 3850"/>
                  <a:gd name="T21" fmla="*/ 368 h 3986"/>
                  <a:gd name="T22" fmla="*/ 3819 w 3850"/>
                  <a:gd name="T23" fmla="*/ 282 h 3986"/>
                  <a:gd name="T24" fmla="*/ 3783 w 3850"/>
                  <a:gd name="T25" fmla="*/ 204 h 3986"/>
                  <a:gd name="T26" fmla="*/ 3736 w 3850"/>
                  <a:gd name="T27" fmla="*/ 137 h 3986"/>
                  <a:gd name="T28" fmla="*/ 3678 w 3850"/>
                  <a:gd name="T29" fmla="*/ 78 h 3986"/>
                  <a:gd name="T30" fmla="*/ 3611 w 3850"/>
                  <a:gd name="T31" fmla="*/ 35 h 3986"/>
                  <a:gd name="T32" fmla="*/ 3537 w 3850"/>
                  <a:gd name="T33" fmla="*/ 8 h 3986"/>
                  <a:gd name="T34" fmla="*/ 3458 w 3850"/>
                  <a:gd name="T35" fmla="*/ 0 h 3986"/>
                  <a:gd name="T36" fmla="*/ 392 w 3850"/>
                  <a:gd name="T37" fmla="*/ 0 h 3986"/>
                  <a:gd name="T38" fmla="*/ 313 w 3850"/>
                  <a:gd name="T39" fmla="*/ 8 h 3986"/>
                  <a:gd name="T40" fmla="*/ 239 w 3850"/>
                  <a:gd name="T41" fmla="*/ 35 h 3986"/>
                  <a:gd name="T42" fmla="*/ 172 w 3850"/>
                  <a:gd name="T43" fmla="*/ 78 h 3986"/>
                  <a:gd name="T44" fmla="*/ 114 w 3850"/>
                  <a:gd name="T45" fmla="*/ 137 h 3986"/>
                  <a:gd name="T46" fmla="*/ 67 w 3850"/>
                  <a:gd name="T47" fmla="*/ 204 h 3986"/>
                  <a:gd name="T48" fmla="*/ 31 w 3850"/>
                  <a:gd name="T49" fmla="*/ 282 h 3986"/>
                  <a:gd name="T50" fmla="*/ 8 w 3850"/>
                  <a:gd name="T51" fmla="*/ 368 h 3986"/>
                  <a:gd name="T52" fmla="*/ 0 w 3850"/>
                  <a:gd name="T53" fmla="*/ 462 h 3986"/>
                  <a:gd name="T54" fmla="*/ 0 w 3850"/>
                  <a:gd name="T55" fmla="*/ 3524 h 3986"/>
                  <a:gd name="T56" fmla="*/ 8 w 3850"/>
                  <a:gd name="T57" fmla="*/ 3618 h 3986"/>
                  <a:gd name="T58" fmla="*/ 31 w 3850"/>
                  <a:gd name="T59" fmla="*/ 3704 h 3986"/>
                  <a:gd name="T60" fmla="*/ 67 w 3850"/>
                  <a:gd name="T61" fmla="*/ 3782 h 3986"/>
                  <a:gd name="T62" fmla="*/ 114 w 3850"/>
                  <a:gd name="T63" fmla="*/ 3849 h 3986"/>
                  <a:gd name="T64" fmla="*/ 172 w 3850"/>
                  <a:gd name="T65" fmla="*/ 3908 h 3986"/>
                  <a:gd name="T66" fmla="*/ 239 w 3850"/>
                  <a:gd name="T67" fmla="*/ 3951 h 3986"/>
                  <a:gd name="T68" fmla="*/ 313 w 3850"/>
                  <a:gd name="T69" fmla="*/ 3978 h 3986"/>
                  <a:gd name="T70" fmla="*/ 392 w 3850"/>
                  <a:gd name="T71" fmla="*/ 3986 h 3986"/>
                  <a:gd name="T72" fmla="*/ 3458 w 3850"/>
                  <a:gd name="T73" fmla="*/ 3986 h 3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50" h="3986">
                    <a:moveTo>
                      <a:pt x="3458" y="3986"/>
                    </a:moveTo>
                    <a:lnTo>
                      <a:pt x="3537" y="3978"/>
                    </a:lnTo>
                    <a:lnTo>
                      <a:pt x="3611" y="3951"/>
                    </a:lnTo>
                    <a:lnTo>
                      <a:pt x="3678" y="3908"/>
                    </a:lnTo>
                    <a:lnTo>
                      <a:pt x="3736" y="3849"/>
                    </a:lnTo>
                    <a:lnTo>
                      <a:pt x="3783" y="3782"/>
                    </a:lnTo>
                    <a:lnTo>
                      <a:pt x="3819" y="3704"/>
                    </a:lnTo>
                    <a:lnTo>
                      <a:pt x="3842" y="3618"/>
                    </a:lnTo>
                    <a:lnTo>
                      <a:pt x="3850" y="3524"/>
                    </a:lnTo>
                    <a:lnTo>
                      <a:pt x="3850" y="462"/>
                    </a:lnTo>
                    <a:lnTo>
                      <a:pt x="3842" y="368"/>
                    </a:lnTo>
                    <a:lnTo>
                      <a:pt x="3819" y="282"/>
                    </a:lnTo>
                    <a:lnTo>
                      <a:pt x="3783" y="204"/>
                    </a:lnTo>
                    <a:lnTo>
                      <a:pt x="3736" y="137"/>
                    </a:lnTo>
                    <a:lnTo>
                      <a:pt x="3678" y="78"/>
                    </a:lnTo>
                    <a:lnTo>
                      <a:pt x="3611" y="35"/>
                    </a:lnTo>
                    <a:lnTo>
                      <a:pt x="3537" y="8"/>
                    </a:lnTo>
                    <a:lnTo>
                      <a:pt x="3458" y="0"/>
                    </a:lnTo>
                    <a:lnTo>
                      <a:pt x="392" y="0"/>
                    </a:lnTo>
                    <a:lnTo>
                      <a:pt x="313" y="8"/>
                    </a:lnTo>
                    <a:lnTo>
                      <a:pt x="239" y="35"/>
                    </a:lnTo>
                    <a:lnTo>
                      <a:pt x="172" y="78"/>
                    </a:lnTo>
                    <a:lnTo>
                      <a:pt x="114" y="137"/>
                    </a:lnTo>
                    <a:lnTo>
                      <a:pt x="67" y="204"/>
                    </a:lnTo>
                    <a:lnTo>
                      <a:pt x="31" y="282"/>
                    </a:lnTo>
                    <a:lnTo>
                      <a:pt x="8" y="368"/>
                    </a:lnTo>
                    <a:lnTo>
                      <a:pt x="0" y="462"/>
                    </a:lnTo>
                    <a:lnTo>
                      <a:pt x="0" y="3524"/>
                    </a:lnTo>
                    <a:lnTo>
                      <a:pt x="8" y="3618"/>
                    </a:lnTo>
                    <a:lnTo>
                      <a:pt x="31" y="3704"/>
                    </a:lnTo>
                    <a:lnTo>
                      <a:pt x="67" y="3782"/>
                    </a:lnTo>
                    <a:lnTo>
                      <a:pt x="114" y="3849"/>
                    </a:lnTo>
                    <a:lnTo>
                      <a:pt x="172" y="3908"/>
                    </a:lnTo>
                    <a:lnTo>
                      <a:pt x="239" y="3951"/>
                    </a:lnTo>
                    <a:lnTo>
                      <a:pt x="313" y="3978"/>
                    </a:lnTo>
                    <a:lnTo>
                      <a:pt x="392" y="3986"/>
                    </a:lnTo>
                    <a:lnTo>
                      <a:pt x="3458" y="3986"/>
                    </a:lnTo>
                    <a:close/>
                  </a:path>
                </a:pathLst>
              </a:custGeom>
              <a:solidFill>
                <a:srgbClr val="93B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auto">
              <a:xfrm>
                <a:off x="1981" y="6170"/>
                <a:ext cx="1324" cy="607"/>
              </a:xfrm>
              <a:custGeom>
                <a:avLst/>
                <a:gdLst>
                  <a:gd name="T0" fmla="*/ 1253 w 1324"/>
                  <a:gd name="T1" fmla="*/ 27 h 607"/>
                  <a:gd name="T2" fmla="*/ 0 w 1324"/>
                  <a:gd name="T3" fmla="*/ 533 h 607"/>
                  <a:gd name="T4" fmla="*/ 16 w 1324"/>
                  <a:gd name="T5" fmla="*/ 607 h 607"/>
                  <a:gd name="T6" fmla="*/ 1324 w 1324"/>
                  <a:gd name="T7" fmla="*/ 607 h 607"/>
                  <a:gd name="T8" fmla="*/ 1324 w 1324"/>
                  <a:gd name="T9" fmla="*/ 0 h 607"/>
                  <a:gd name="T10" fmla="*/ 1253 w 1324"/>
                  <a:gd name="T11" fmla="*/ 27 h 607"/>
                </a:gdLst>
                <a:ahLst/>
                <a:cxnLst>
                  <a:cxn ang="0">
                    <a:pos x="T0" y="T1"/>
                  </a:cxn>
                  <a:cxn ang="0">
                    <a:pos x="T2" y="T3"/>
                  </a:cxn>
                  <a:cxn ang="0">
                    <a:pos x="T4" y="T5"/>
                  </a:cxn>
                  <a:cxn ang="0">
                    <a:pos x="T6" y="T7"/>
                  </a:cxn>
                  <a:cxn ang="0">
                    <a:pos x="T8" y="T9"/>
                  </a:cxn>
                  <a:cxn ang="0">
                    <a:pos x="T10" y="T11"/>
                  </a:cxn>
                </a:cxnLst>
                <a:rect l="0" t="0" r="r" b="b"/>
                <a:pathLst>
                  <a:path w="1324" h="607">
                    <a:moveTo>
                      <a:pt x="1253" y="27"/>
                    </a:moveTo>
                    <a:lnTo>
                      <a:pt x="0" y="533"/>
                    </a:lnTo>
                    <a:lnTo>
                      <a:pt x="16" y="607"/>
                    </a:lnTo>
                    <a:lnTo>
                      <a:pt x="1324" y="607"/>
                    </a:lnTo>
                    <a:lnTo>
                      <a:pt x="1324" y="0"/>
                    </a:lnTo>
                    <a:lnTo>
                      <a:pt x="12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1" name="Freeform 11"/>
              <p:cNvSpPr>
                <a:spLocks/>
              </p:cNvSpPr>
              <p:nvPr/>
            </p:nvSpPr>
            <p:spPr bwMode="auto">
              <a:xfrm>
                <a:off x="1977" y="6699"/>
                <a:ext cx="1951" cy="2359"/>
              </a:xfrm>
              <a:custGeom>
                <a:avLst/>
                <a:gdLst>
                  <a:gd name="T0" fmla="*/ 1896 w 1951"/>
                  <a:gd name="T1" fmla="*/ 0 h 2359"/>
                  <a:gd name="T2" fmla="*/ 0 w 1951"/>
                  <a:gd name="T3" fmla="*/ 0 h 2359"/>
                  <a:gd name="T4" fmla="*/ 0 w 1951"/>
                  <a:gd name="T5" fmla="*/ 2359 h 2359"/>
                  <a:gd name="T6" fmla="*/ 1951 w 1951"/>
                  <a:gd name="T7" fmla="*/ 2359 h 2359"/>
                  <a:gd name="T8" fmla="*/ 1951 w 1951"/>
                  <a:gd name="T9" fmla="*/ 0 h 2359"/>
                  <a:gd name="T10" fmla="*/ 1896 w 1951"/>
                  <a:gd name="T11" fmla="*/ 0 h 2359"/>
                </a:gdLst>
                <a:ahLst/>
                <a:cxnLst>
                  <a:cxn ang="0">
                    <a:pos x="T0" y="T1"/>
                  </a:cxn>
                  <a:cxn ang="0">
                    <a:pos x="T2" y="T3"/>
                  </a:cxn>
                  <a:cxn ang="0">
                    <a:pos x="T4" y="T5"/>
                  </a:cxn>
                  <a:cxn ang="0">
                    <a:pos x="T6" y="T7"/>
                  </a:cxn>
                  <a:cxn ang="0">
                    <a:pos x="T8" y="T9"/>
                  </a:cxn>
                  <a:cxn ang="0">
                    <a:pos x="T10" y="T11"/>
                  </a:cxn>
                </a:cxnLst>
                <a:rect l="0" t="0" r="r" b="b"/>
                <a:pathLst>
                  <a:path w="1951" h="2359">
                    <a:moveTo>
                      <a:pt x="1896" y="0"/>
                    </a:moveTo>
                    <a:lnTo>
                      <a:pt x="0" y="0"/>
                    </a:lnTo>
                    <a:lnTo>
                      <a:pt x="0" y="2359"/>
                    </a:lnTo>
                    <a:lnTo>
                      <a:pt x="1951" y="2359"/>
                    </a:lnTo>
                    <a:lnTo>
                      <a:pt x="1951" y="0"/>
                    </a:lnTo>
                    <a:lnTo>
                      <a:pt x="18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auto">
              <a:xfrm>
                <a:off x="2083" y="6809"/>
                <a:ext cx="1735" cy="2140"/>
              </a:xfrm>
              <a:custGeom>
                <a:avLst/>
                <a:gdLst>
                  <a:gd name="T0" fmla="*/ 1735 w 1735"/>
                  <a:gd name="T1" fmla="*/ 0 h 2140"/>
                  <a:gd name="T2" fmla="*/ 1735 w 1735"/>
                  <a:gd name="T3" fmla="*/ 364 h 2140"/>
                  <a:gd name="T4" fmla="*/ 1735 w 1735"/>
                  <a:gd name="T5" fmla="*/ 1070 h 2140"/>
                  <a:gd name="T6" fmla="*/ 1735 w 1735"/>
                  <a:gd name="T7" fmla="*/ 1775 h 2140"/>
                  <a:gd name="T8" fmla="*/ 1735 w 1735"/>
                  <a:gd name="T9" fmla="*/ 2140 h 2140"/>
                  <a:gd name="T10" fmla="*/ 1700 w 1735"/>
                  <a:gd name="T11" fmla="*/ 2140 h 2140"/>
                  <a:gd name="T12" fmla="*/ 1637 w 1735"/>
                  <a:gd name="T13" fmla="*/ 2140 h 2140"/>
                  <a:gd name="T14" fmla="*/ 1547 w 1735"/>
                  <a:gd name="T15" fmla="*/ 2140 h 2140"/>
                  <a:gd name="T16" fmla="*/ 1437 w 1735"/>
                  <a:gd name="T17" fmla="*/ 2140 h 2140"/>
                  <a:gd name="T18" fmla="*/ 1308 w 1735"/>
                  <a:gd name="T19" fmla="*/ 2140 h 2140"/>
                  <a:gd name="T20" fmla="*/ 1167 w 1735"/>
                  <a:gd name="T21" fmla="*/ 2140 h 2140"/>
                  <a:gd name="T22" fmla="*/ 1022 w 1735"/>
                  <a:gd name="T23" fmla="*/ 2140 h 2140"/>
                  <a:gd name="T24" fmla="*/ 869 w 1735"/>
                  <a:gd name="T25" fmla="*/ 2140 h 2140"/>
                  <a:gd name="T26" fmla="*/ 713 w 1735"/>
                  <a:gd name="T27" fmla="*/ 2140 h 2140"/>
                  <a:gd name="T28" fmla="*/ 568 w 1735"/>
                  <a:gd name="T29" fmla="*/ 2140 h 2140"/>
                  <a:gd name="T30" fmla="*/ 427 w 1735"/>
                  <a:gd name="T31" fmla="*/ 2140 h 2140"/>
                  <a:gd name="T32" fmla="*/ 297 w 1735"/>
                  <a:gd name="T33" fmla="*/ 2140 h 2140"/>
                  <a:gd name="T34" fmla="*/ 188 w 1735"/>
                  <a:gd name="T35" fmla="*/ 2140 h 2140"/>
                  <a:gd name="T36" fmla="*/ 98 w 1735"/>
                  <a:gd name="T37" fmla="*/ 2140 h 2140"/>
                  <a:gd name="T38" fmla="*/ 35 w 1735"/>
                  <a:gd name="T39" fmla="*/ 2140 h 2140"/>
                  <a:gd name="T40" fmla="*/ 0 w 1735"/>
                  <a:gd name="T41" fmla="*/ 2140 h 2140"/>
                  <a:gd name="T42" fmla="*/ 0 w 1735"/>
                  <a:gd name="T43" fmla="*/ 1775 h 2140"/>
                  <a:gd name="T44" fmla="*/ 0 w 1735"/>
                  <a:gd name="T45" fmla="*/ 1070 h 2140"/>
                  <a:gd name="T46" fmla="*/ 0 w 1735"/>
                  <a:gd name="T47" fmla="*/ 364 h 2140"/>
                  <a:gd name="T48" fmla="*/ 0 w 1735"/>
                  <a:gd name="T49" fmla="*/ 0 h 2140"/>
                  <a:gd name="T50" fmla="*/ 35 w 1735"/>
                  <a:gd name="T51" fmla="*/ 0 h 2140"/>
                  <a:gd name="T52" fmla="*/ 98 w 1735"/>
                  <a:gd name="T53" fmla="*/ 0 h 2140"/>
                  <a:gd name="T54" fmla="*/ 188 w 1735"/>
                  <a:gd name="T55" fmla="*/ 0 h 2140"/>
                  <a:gd name="T56" fmla="*/ 297 w 1735"/>
                  <a:gd name="T57" fmla="*/ 0 h 2140"/>
                  <a:gd name="T58" fmla="*/ 427 w 1735"/>
                  <a:gd name="T59" fmla="*/ 0 h 2140"/>
                  <a:gd name="T60" fmla="*/ 568 w 1735"/>
                  <a:gd name="T61" fmla="*/ 0 h 2140"/>
                  <a:gd name="T62" fmla="*/ 713 w 1735"/>
                  <a:gd name="T63" fmla="*/ 0 h 2140"/>
                  <a:gd name="T64" fmla="*/ 869 w 1735"/>
                  <a:gd name="T65" fmla="*/ 0 h 2140"/>
                  <a:gd name="T66" fmla="*/ 1022 w 1735"/>
                  <a:gd name="T67" fmla="*/ 0 h 2140"/>
                  <a:gd name="T68" fmla="*/ 1167 w 1735"/>
                  <a:gd name="T69" fmla="*/ 0 h 2140"/>
                  <a:gd name="T70" fmla="*/ 1308 w 1735"/>
                  <a:gd name="T71" fmla="*/ 0 h 2140"/>
                  <a:gd name="T72" fmla="*/ 1437 w 1735"/>
                  <a:gd name="T73" fmla="*/ 0 h 2140"/>
                  <a:gd name="T74" fmla="*/ 1547 w 1735"/>
                  <a:gd name="T75" fmla="*/ 0 h 2140"/>
                  <a:gd name="T76" fmla="*/ 1637 w 1735"/>
                  <a:gd name="T77" fmla="*/ 0 h 2140"/>
                  <a:gd name="T78" fmla="*/ 1700 w 1735"/>
                  <a:gd name="T79" fmla="*/ 0 h 2140"/>
                  <a:gd name="T80" fmla="*/ 1735 w 1735"/>
                  <a:gd name="T81"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5" h="2140">
                    <a:moveTo>
                      <a:pt x="1735" y="0"/>
                    </a:moveTo>
                    <a:lnTo>
                      <a:pt x="1735" y="364"/>
                    </a:lnTo>
                    <a:lnTo>
                      <a:pt x="1735" y="1070"/>
                    </a:lnTo>
                    <a:lnTo>
                      <a:pt x="1735" y="1775"/>
                    </a:lnTo>
                    <a:lnTo>
                      <a:pt x="1735" y="2140"/>
                    </a:lnTo>
                    <a:lnTo>
                      <a:pt x="1700" y="2140"/>
                    </a:lnTo>
                    <a:lnTo>
                      <a:pt x="1637" y="2140"/>
                    </a:lnTo>
                    <a:lnTo>
                      <a:pt x="1547" y="2140"/>
                    </a:lnTo>
                    <a:lnTo>
                      <a:pt x="1437" y="2140"/>
                    </a:lnTo>
                    <a:lnTo>
                      <a:pt x="1308" y="2140"/>
                    </a:lnTo>
                    <a:lnTo>
                      <a:pt x="1167" y="2140"/>
                    </a:lnTo>
                    <a:lnTo>
                      <a:pt x="1022" y="2140"/>
                    </a:lnTo>
                    <a:lnTo>
                      <a:pt x="869" y="2140"/>
                    </a:lnTo>
                    <a:lnTo>
                      <a:pt x="713" y="2140"/>
                    </a:lnTo>
                    <a:lnTo>
                      <a:pt x="568" y="2140"/>
                    </a:lnTo>
                    <a:lnTo>
                      <a:pt x="427" y="2140"/>
                    </a:lnTo>
                    <a:lnTo>
                      <a:pt x="297" y="2140"/>
                    </a:lnTo>
                    <a:lnTo>
                      <a:pt x="188" y="2140"/>
                    </a:lnTo>
                    <a:lnTo>
                      <a:pt x="98" y="2140"/>
                    </a:lnTo>
                    <a:lnTo>
                      <a:pt x="35" y="2140"/>
                    </a:lnTo>
                    <a:lnTo>
                      <a:pt x="0" y="2140"/>
                    </a:lnTo>
                    <a:lnTo>
                      <a:pt x="0" y="1775"/>
                    </a:lnTo>
                    <a:lnTo>
                      <a:pt x="0" y="1070"/>
                    </a:lnTo>
                    <a:lnTo>
                      <a:pt x="0" y="364"/>
                    </a:lnTo>
                    <a:lnTo>
                      <a:pt x="0" y="0"/>
                    </a:lnTo>
                    <a:lnTo>
                      <a:pt x="35" y="0"/>
                    </a:lnTo>
                    <a:lnTo>
                      <a:pt x="98" y="0"/>
                    </a:lnTo>
                    <a:lnTo>
                      <a:pt x="188" y="0"/>
                    </a:lnTo>
                    <a:lnTo>
                      <a:pt x="297" y="0"/>
                    </a:lnTo>
                    <a:lnTo>
                      <a:pt x="427" y="0"/>
                    </a:lnTo>
                    <a:lnTo>
                      <a:pt x="568" y="0"/>
                    </a:lnTo>
                    <a:lnTo>
                      <a:pt x="713" y="0"/>
                    </a:lnTo>
                    <a:lnTo>
                      <a:pt x="869" y="0"/>
                    </a:lnTo>
                    <a:lnTo>
                      <a:pt x="1022" y="0"/>
                    </a:lnTo>
                    <a:lnTo>
                      <a:pt x="1167" y="0"/>
                    </a:lnTo>
                    <a:lnTo>
                      <a:pt x="1308" y="0"/>
                    </a:lnTo>
                    <a:lnTo>
                      <a:pt x="1437" y="0"/>
                    </a:lnTo>
                    <a:lnTo>
                      <a:pt x="1547" y="0"/>
                    </a:lnTo>
                    <a:lnTo>
                      <a:pt x="1637" y="0"/>
                    </a:lnTo>
                    <a:lnTo>
                      <a:pt x="1700" y="0"/>
                    </a:lnTo>
                    <a:lnTo>
                      <a:pt x="17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3" name="Freeform 13"/>
              <p:cNvSpPr>
                <a:spLocks/>
              </p:cNvSpPr>
              <p:nvPr/>
            </p:nvSpPr>
            <p:spPr bwMode="auto">
              <a:xfrm>
                <a:off x="1777" y="7020"/>
                <a:ext cx="474" cy="251"/>
              </a:xfrm>
              <a:custGeom>
                <a:avLst/>
                <a:gdLst>
                  <a:gd name="T0" fmla="*/ 4 w 474"/>
                  <a:gd name="T1" fmla="*/ 153 h 251"/>
                  <a:gd name="T2" fmla="*/ 39 w 474"/>
                  <a:gd name="T3" fmla="*/ 196 h 251"/>
                  <a:gd name="T4" fmla="*/ 102 w 474"/>
                  <a:gd name="T5" fmla="*/ 232 h 251"/>
                  <a:gd name="T6" fmla="*/ 188 w 474"/>
                  <a:gd name="T7" fmla="*/ 247 h 251"/>
                  <a:gd name="T8" fmla="*/ 286 w 474"/>
                  <a:gd name="T9" fmla="*/ 247 h 251"/>
                  <a:gd name="T10" fmla="*/ 372 w 474"/>
                  <a:gd name="T11" fmla="*/ 232 h 251"/>
                  <a:gd name="T12" fmla="*/ 435 w 474"/>
                  <a:gd name="T13" fmla="*/ 196 h 251"/>
                  <a:gd name="T14" fmla="*/ 470 w 474"/>
                  <a:gd name="T15" fmla="*/ 153 h 251"/>
                  <a:gd name="T16" fmla="*/ 470 w 474"/>
                  <a:gd name="T17" fmla="*/ 118 h 251"/>
                  <a:gd name="T18" fmla="*/ 459 w 474"/>
                  <a:gd name="T19" fmla="*/ 102 h 251"/>
                  <a:gd name="T20" fmla="*/ 435 w 474"/>
                  <a:gd name="T21" fmla="*/ 102 h 251"/>
                  <a:gd name="T22" fmla="*/ 423 w 474"/>
                  <a:gd name="T23" fmla="*/ 118 h 251"/>
                  <a:gd name="T24" fmla="*/ 415 w 474"/>
                  <a:gd name="T25" fmla="*/ 138 h 251"/>
                  <a:gd name="T26" fmla="*/ 392 w 474"/>
                  <a:gd name="T27" fmla="*/ 161 h 251"/>
                  <a:gd name="T28" fmla="*/ 345 w 474"/>
                  <a:gd name="T29" fmla="*/ 181 h 251"/>
                  <a:gd name="T30" fmla="*/ 274 w 474"/>
                  <a:gd name="T31" fmla="*/ 196 h 251"/>
                  <a:gd name="T32" fmla="*/ 196 w 474"/>
                  <a:gd name="T33" fmla="*/ 196 h 251"/>
                  <a:gd name="T34" fmla="*/ 130 w 474"/>
                  <a:gd name="T35" fmla="*/ 181 h 251"/>
                  <a:gd name="T36" fmla="*/ 83 w 474"/>
                  <a:gd name="T37" fmla="*/ 161 h 251"/>
                  <a:gd name="T38" fmla="*/ 59 w 474"/>
                  <a:gd name="T39" fmla="*/ 138 h 251"/>
                  <a:gd name="T40" fmla="*/ 59 w 474"/>
                  <a:gd name="T41" fmla="*/ 114 h 251"/>
                  <a:gd name="T42" fmla="*/ 83 w 474"/>
                  <a:gd name="T43" fmla="*/ 90 h 251"/>
                  <a:gd name="T44" fmla="*/ 130 w 474"/>
                  <a:gd name="T45" fmla="*/ 71 h 251"/>
                  <a:gd name="T46" fmla="*/ 196 w 474"/>
                  <a:gd name="T47" fmla="*/ 55 h 251"/>
                  <a:gd name="T48" fmla="*/ 247 w 474"/>
                  <a:gd name="T49" fmla="*/ 51 h 251"/>
                  <a:gd name="T50" fmla="*/ 259 w 474"/>
                  <a:gd name="T51" fmla="*/ 40 h 251"/>
                  <a:gd name="T52" fmla="*/ 259 w 474"/>
                  <a:gd name="T53" fmla="*/ 20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6"/>
                    </a:moveTo>
                    <a:lnTo>
                      <a:pt x="4" y="153"/>
                    </a:lnTo>
                    <a:lnTo>
                      <a:pt x="20" y="177"/>
                    </a:lnTo>
                    <a:lnTo>
                      <a:pt x="39" y="196"/>
                    </a:lnTo>
                    <a:lnTo>
                      <a:pt x="67" y="216"/>
                    </a:lnTo>
                    <a:lnTo>
                      <a:pt x="102" y="232"/>
                    </a:lnTo>
                    <a:lnTo>
                      <a:pt x="141" y="243"/>
                    </a:lnTo>
                    <a:lnTo>
                      <a:pt x="188" y="247"/>
                    </a:lnTo>
                    <a:lnTo>
                      <a:pt x="235" y="251"/>
                    </a:lnTo>
                    <a:lnTo>
                      <a:pt x="286" y="247"/>
                    </a:lnTo>
                    <a:lnTo>
                      <a:pt x="329" y="243"/>
                    </a:lnTo>
                    <a:lnTo>
                      <a:pt x="372" y="232"/>
                    </a:lnTo>
                    <a:lnTo>
                      <a:pt x="408" y="216"/>
                    </a:lnTo>
                    <a:lnTo>
                      <a:pt x="435" y="196"/>
                    </a:lnTo>
                    <a:lnTo>
                      <a:pt x="455" y="177"/>
                    </a:lnTo>
                    <a:lnTo>
                      <a:pt x="470" y="153"/>
                    </a:lnTo>
                    <a:lnTo>
                      <a:pt x="474" y="126"/>
                    </a:lnTo>
                    <a:lnTo>
                      <a:pt x="470" y="118"/>
                    </a:lnTo>
                    <a:lnTo>
                      <a:pt x="466" y="106"/>
                    </a:lnTo>
                    <a:lnTo>
                      <a:pt x="459" y="102"/>
                    </a:lnTo>
                    <a:lnTo>
                      <a:pt x="447" y="98"/>
                    </a:lnTo>
                    <a:lnTo>
                      <a:pt x="435" y="102"/>
                    </a:lnTo>
                    <a:lnTo>
                      <a:pt x="427" y="106"/>
                    </a:lnTo>
                    <a:lnTo>
                      <a:pt x="423" y="118"/>
                    </a:lnTo>
                    <a:lnTo>
                      <a:pt x="419" y="126"/>
                    </a:lnTo>
                    <a:lnTo>
                      <a:pt x="415" y="138"/>
                    </a:lnTo>
                    <a:lnTo>
                      <a:pt x="408" y="149"/>
                    </a:lnTo>
                    <a:lnTo>
                      <a:pt x="392" y="161"/>
                    </a:lnTo>
                    <a:lnTo>
                      <a:pt x="368" y="173"/>
                    </a:lnTo>
                    <a:lnTo>
                      <a:pt x="345" y="181"/>
                    </a:lnTo>
                    <a:lnTo>
                      <a:pt x="314" y="188"/>
                    </a:lnTo>
                    <a:lnTo>
                      <a:pt x="274" y="196"/>
                    </a:lnTo>
                    <a:lnTo>
                      <a:pt x="235" y="196"/>
                    </a:lnTo>
                    <a:lnTo>
                      <a:pt x="196" y="196"/>
                    </a:lnTo>
                    <a:lnTo>
                      <a:pt x="161" y="188"/>
                    </a:lnTo>
                    <a:lnTo>
                      <a:pt x="130" y="181"/>
                    </a:lnTo>
                    <a:lnTo>
                      <a:pt x="106" y="173"/>
                    </a:lnTo>
                    <a:lnTo>
                      <a:pt x="83" y="161"/>
                    </a:lnTo>
                    <a:lnTo>
                      <a:pt x="67" y="149"/>
                    </a:lnTo>
                    <a:lnTo>
                      <a:pt x="59" y="138"/>
                    </a:lnTo>
                    <a:lnTo>
                      <a:pt x="55" y="126"/>
                    </a:lnTo>
                    <a:lnTo>
                      <a:pt x="59" y="114"/>
                    </a:lnTo>
                    <a:lnTo>
                      <a:pt x="67" y="102"/>
                    </a:lnTo>
                    <a:lnTo>
                      <a:pt x="83" y="90"/>
                    </a:lnTo>
                    <a:lnTo>
                      <a:pt x="106" y="79"/>
                    </a:lnTo>
                    <a:lnTo>
                      <a:pt x="130" y="71"/>
                    </a:lnTo>
                    <a:lnTo>
                      <a:pt x="161" y="63"/>
                    </a:lnTo>
                    <a:lnTo>
                      <a:pt x="196" y="55"/>
                    </a:lnTo>
                    <a:lnTo>
                      <a:pt x="235" y="55"/>
                    </a:lnTo>
                    <a:lnTo>
                      <a:pt x="247" y="51"/>
                    </a:lnTo>
                    <a:lnTo>
                      <a:pt x="255" y="47"/>
                    </a:lnTo>
                    <a:lnTo>
                      <a:pt x="259" y="40"/>
                    </a:lnTo>
                    <a:lnTo>
                      <a:pt x="263" y="28"/>
                    </a:lnTo>
                    <a:lnTo>
                      <a:pt x="259" y="20"/>
                    </a:lnTo>
                    <a:lnTo>
                      <a:pt x="255" y="8"/>
                    </a:lnTo>
                    <a:lnTo>
                      <a:pt x="247" y="4"/>
                    </a:lnTo>
                    <a:lnTo>
                      <a:pt x="235" y="0"/>
                    </a:lnTo>
                    <a:lnTo>
                      <a:pt x="188" y="4"/>
                    </a:lnTo>
                    <a:lnTo>
                      <a:pt x="141" y="8"/>
                    </a:lnTo>
                    <a:lnTo>
                      <a:pt x="102" y="20"/>
                    </a:lnTo>
                    <a:lnTo>
                      <a:pt x="67" y="36"/>
                    </a:lnTo>
                    <a:lnTo>
                      <a:pt x="39" y="55"/>
                    </a:lnTo>
                    <a:lnTo>
                      <a:pt x="20" y="75"/>
                    </a:lnTo>
                    <a:lnTo>
                      <a:pt x="4" y="98"/>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auto">
              <a:xfrm>
                <a:off x="1777" y="7526"/>
                <a:ext cx="474" cy="247"/>
              </a:xfrm>
              <a:custGeom>
                <a:avLst/>
                <a:gdLst>
                  <a:gd name="T0" fmla="*/ 4 w 474"/>
                  <a:gd name="T1" fmla="*/ 149 h 247"/>
                  <a:gd name="T2" fmla="*/ 39 w 474"/>
                  <a:gd name="T3" fmla="*/ 196 h 247"/>
                  <a:gd name="T4" fmla="*/ 102 w 474"/>
                  <a:gd name="T5" fmla="*/ 227 h 247"/>
                  <a:gd name="T6" fmla="*/ 188 w 474"/>
                  <a:gd name="T7" fmla="*/ 243 h 247"/>
                  <a:gd name="T8" fmla="*/ 286 w 474"/>
                  <a:gd name="T9" fmla="*/ 243 h 247"/>
                  <a:gd name="T10" fmla="*/ 372 w 474"/>
                  <a:gd name="T11" fmla="*/ 227 h 247"/>
                  <a:gd name="T12" fmla="*/ 435 w 474"/>
                  <a:gd name="T13" fmla="*/ 196 h 247"/>
                  <a:gd name="T14" fmla="*/ 470 w 474"/>
                  <a:gd name="T15" fmla="*/ 149 h 247"/>
                  <a:gd name="T16" fmla="*/ 470 w 474"/>
                  <a:gd name="T17" fmla="*/ 114 h 247"/>
                  <a:gd name="T18" fmla="*/ 459 w 474"/>
                  <a:gd name="T19" fmla="*/ 102 h 247"/>
                  <a:gd name="T20" fmla="*/ 435 w 474"/>
                  <a:gd name="T21" fmla="*/ 102 h 247"/>
                  <a:gd name="T22" fmla="*/ 423 w 474"/>
                  <a:gd name="T23" fmla="*/ 114 h 247"/>
                  <a:gd name="T24" fmla="*/ 415 w 474"/>
                  <a:gd name="T25" fmla="*/ 137 h 247"/>
                  <a:gd name="T26" fmla="*/ 392 w 474"/>
                  <a:gd name="T27" fmla="*/ 161 h 247"/>
                  <a:gd name="T28" fmla="*/ 345 w 474"/>
                  <a:gd name="T29" fmla="*/ 180 h 247"/>
                  <a:gd name="T30" fmla="*/ 274 w 474"/>
                  <a:gd name="T31" fmla="*/ 196 h 247"/>
                  <a:gd name="T32" fmla="*/ 196 w 474"/>
                  <a:gd name="T33" fmla="*/ 196 h 247"/>
                  <a:gd name="T34" fmla="*/ 130 w 474"/>
                  <a:gd name="T35" fmla="*/ 180 h 247"/>
                  <a:gd name="T36" fmla="*/ 83 w 474"/>
                  <a:gd name="T37" fmla="*/ 161 h 247"/>
                  <a:gd name="T38" fmla="*/ 59 w 474"/>
                  <a:gd name="T39" fmla="*/ 137 h 247"/>
                  <a:gd name="T40" fmla="*/ 59 w 474"/>
                  <a:gd name="T41" fmla="*/ 114 h 247"/>
                  <a:gd name="T42" fmla="*/ 83 w 474"/>
                  <a:gd name="T43" fmla="*/ 86 h 247"/>
                  <a:gd name="T44" fmla="*/ 130 w 474"/>
                  <a:gd name="T45" fmla="*/ 67 h 247"/>
                  <a:gd name="T46" fmla="*/ 196 w 474"/>
                  <a:gd name="T47" fmla="*/ 51 h 247"/>
                  <a:gd name="T48" fmla="*/ 247 w 474"/>
                  <a:gd name="T49" fmla="*/ 47 h 247"/>
                  <a:gd name="T50" fmla="*/ 259 w 474"/>
                  <a:gd name="T51" fmla="*/ 35 h 247"/>
                  <a:gd name="T52" fmla="*/ 259 w 474"/>
                  <a:gd name="T53" fmla="*/ 16 h 247"/>
                  <a:gd name="T54" fmla="*/ 247 w 474"/>
                  <a:gd name="T55" fmla="*/ 4 h 247"/>
                  <a:gd name="T56" fmla="*/ 188 w 474"/>
                  <a:gd name="T57" fmla="*/ 4 h 247"/>
                  <a:gd name="T58" fmla="*/ 102 w 474"/>
                  <a:gd name="T59" fmla="*/ 20 h 247"/>
                  <a:gd name="T60" fmla="*/ 39 w 474"/>
                  <a:gd name="T61" fmla="*/ 55 h 247"/>
                  <a:gd name="T62" fmla="*/ 4 w 474"/>
                  <a:gd name="T63" fmla="*/ 9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47">
                    <a:moveTo>
                      <a:pt x="0" y="125"/>
                    </a:moveTo>
                    <a:lnTo>
                      <a:pt x="4" y="149"/>
                    </a:lnTo>
                    <a:lnTo>
                      <a:pt x="20" y="172"/>
                    </a:lnTo>
                    <a:lnTo>
                      <a:pt x="39" y="196"/>
                    </a:lnTo>
                    <a:lnTo>
                      <a:pt x="67" y="212"/>
                    </a:lnTo>
                    <a:lnTo>
                      <a:pt x="102" y="227"/>
                    </a:lnTo>
                    <a:lnTo>
                      <a:pt x="141" y="239"/>
                    </a:lnTo>
                    <a:lnTo>
                      <a:pt x="188" y="243"/>
                    </a:lnTo>
                    <a:lnTo>
                      <a:pt x="235" y="247"/>
                    </a:lnTo>
                    <a:lnTo>
                      <a:pt x="286" y="243"/>
                    </a:lnTo>
                    <a:lnTo>
                      <a:pt x="329" y="239"/>
                    </a:lnTo>
                    <a:lnTo>
                      <a:pt x="372" y="227"/>
                    </a:lnTo>
                    <a:lnTo>
                      <a:pt x="408" y="212"/>
                    </a:lnTo>
                    <a:lnTo>
                      <a:pt x="435" y="196"/>
                    </a:lnTo>
                    <a:lnTo>
                      <a:pt x="455" y="172"/>
                    </a:lnTo>
                    <a:lnTo>
                      <a:pt x="470" y="149"/>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86"/>
                    </a:lnTo>
                    <a:lnTo>
                      <a:pt x="106" y="74"/>
                    </a:lnTo>
                    <a:lnTo>
                      <a:pt x="130" y="67"/>
                    </a:lnTo>
                    <a:lnTo>
                      <a:pt x="161" y="59"/>
                    </a:lnTo>
                    <a:lnTo>
                      <a:pt x="196" y="51"/>
                    </a:lnTo>
                    <a:lnTo>
                      <a:pt x="235" y="51"/>
                    </a:lnTo>
                    <a:lnTo>
                      <a:pt x="247" y="47"/>
                    </a:lnTo>
                    <a:lnTo>
                      <a:pt x="255" y="43"/>
                    </a:lnTo>
                    <a:lnTo>
                      <a:pt x="259" y="35"/>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5" name="Freeform 15"/>
              <p:cNvSpPr>
                <a:spLocks/>
              </p:cNvSpPr>
              <p:nvPr/>
            </p:nvSpPr>
            <p:spPr bwMode="auto">
              <a:xfrm>
                <a:off x="1777" y="7965"/>
                <a:ext cx="474" cy="251"/>
              </a:xfrm>
              <a:custGeom>
                <a:avLst/>
                <a:gdLst>
                  <a:gd name="T0" fmla="*/ 4 w 474"/>
                  <a:gd name="T1" fmla="*/ 153 h 251"/>
                  <a:gd name="T2" fmla="*/ 39 w 474"/>
                  <a:gd name="T3" fmla="*/ 196 h 251"/>
                  <a:gd name="T4" fmla="*/ 102 w 474"/>
                  <a:gd name="T5" fmla="*/ 231 h 251"/>
                  <a:gd name="T6" fmla="*/ 188 w 474"/>
                  <a:gd name="T7" fmla="*/ 247 h 251"/>
                  <a:gd name="T8" fmla="*/ 286 w 474"/>
                  <a:gd name="T9" fmla="*/ 247 h 251"/>
                  <a:gd name="T10" fmla="*/ 372 w 474"/>
                  <a:gd name="T11" fmla="*/ 231 h 251"/>
                  <a:gd name="T12" fmla="*/ 435 w 474"/>
                  <a:gd name="T13" fmla="*/ 196 h 251"/>
                  <a:gd name="T14" fmla="*/ 470 w 474"/>
                  <a:gd name="T15" fmla="*/ 153 h 251"/>
                  <a:gd name="T16" fmla="*/ 470 w 474"/>
                  <a:gd name="T17" fmla="*/ 114 h 251"/>
                  <a:gd name="T18" fmla="*/ 459 w 474"/>
                  <a:gd name="T19" fmla="*/ 102 h 251"/>
                  <a:gd name="T20" fmla="*/ 435 w 474"/>
                  <a:gd name="T21" fmla="*/ 102 h 251"/>
                  <a:gd name="T22" fmla="*/ 423 w 474"/>
                  <a:gd name="T23" fmla="*/ 114 h 251"/>
                  <a:gd name="T24" fmla="*/ 415 w 474"/>
                  <a:gd name="T25" fmla="*/ 137 h 251"/>
                  <a:gd name="T26" fmla="*/ 392 w 474"/>
                  <a:gd name="T27" fmla="*/ 161 h 251"/>
                  <a:gd name="T28" fmla="*/ 345 w 474"/>
                  <a:gd name="T29" fmla="*/ 180 h 251"/>
                  <a:gd name="T30" fmla="*/ 274 w 474"/>
                  <a:gd name="T31" fmla="*/ 196 h 251"/>
                  <a:gd name="T32" fmla="*/ 196 w 474"/>
                  <a:gd name="T33" fmla="*/ 196 h 251"/>
                  <a:gd name="T34" fmla="*/ 130 w 474"/>
                  <a:gd name="T35" fmla="*/ 180 h 251"/>
                  <a:gd name="T36" fmla="*/ 83 w 474"/>
                  <a:gd name="T37" fmla="*/ 161 h 251"/>
                  <a:gd name="T38" fmla="*/ 59 w 474"/>
                  <a:gd name="T39" fmla="*/ 137 h 251"/>
                  <a:gd name="T40" fmla="*/ 59 w 474"/>
                  <a:gd name="T41" fmla="*/ 114 h 251"/>
                  <a:gd name="T42" fmla="*/ 83 w 474"/>
                  <a:gd name="T43" fmla="*/ 90 h 251"/>
                  <a:gd name="T44" fmla="*/ 130 w 474"/>
                  <a:gd name="T45" fmla="*/ 70 h 251"/>
                  <a:gd name="T46" fmla="*/ 196 w 474"/>
                  <a:gd name="T47" fmla="*/ 55 h 251"/>
                  <a:gd name="T48" fmla="*/ 247 w 474"/>
                  <a:gd name="T49" fmla="*/ 51 h 251"/>
                  <a:gd name="T50" fmla="*/ 259 w 474"/>
                  <a:gd name="T51" fmla="*/ 39 h 251"/>
                  <a:gd name="T52" fmla="*/ 259 w 474"/>
                  <a:gd name="T53" fmla="*/ 16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5"/>
                    </a:moveTo>
                    <a:lnTo>
                      <a:pt x="4" y="153"/>
                    </a:lnTo>
                    <a:lnTo>
                      <a:pt x="20" y="176"/>
                    </a:lnTo>
                    <a:lnTo>
                      <a:pt x="39" y="196"/>
                    </a:lnTo>
                    <a:lnTo>
                      <a:pt x="67" y="215"/>
                    </a:lnTo>
                    <a:lnTo>
                      <a:pt x="102" y="231"/>
                    </a:lnTo>
                    <a:lnTo>
                      <a:pt x="141" y="243"/>
                    </a:lnTo>
                    <a:lnTo>
                      <a:pt x="188" y="247"/>
                    </a:lnTo>
                    <a:lnTo>
                      <a:pt x="235" y="251"/>
                    </a:lnTo>
                    <a:lnTo>
                      <a:pt x="286" y="247"/>
                    </a:lnTo>
                    <a:lnTo>
                      <a:pt x="329" y="243"/>
                    </a:lnTo>
                    <a:lnTo>
                      <a:pt x="372" y="231"/>
                    </a:lnTo>
                    <a:lnTo>
                      <a:pt x="408" y="215"/>
                    </a:lnTo>
                    <a:lnTo>
                      <a:pt x="435" y="196"/>
                    </a:lnTo>
                    <a:lnTo>
                      <a:pt x="455" y="176"/>
                    </a:lnTo>
                    <a:lnTo>
                      <a:pt x="470" y="153"/>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90"/>
                    </a:lnTo>
                    <a:lnTo>
                      <a:pt x="106" y="78"/>
                    </a:lnTo>
                    <a:lnTo>
                      <a:pt x="130" y="70"/>
                    </a:lnTo>
                    <a:lnTo>
                      <a:pt x="161" y="63"/>
                    </a:lnTo>
                    <a:lnTo>
                      <a:pt x="196" y="55"/>
                    </a:lnTo>
                    <a:lnTo>
                      <a:pt x="235" y="55"/>
                    </a:lnTo>
                    <a:lnTo>
                      <a:pt x="247" y="51"/>
                    </a:lnTo>
                    <a:lnTo>
                      <a:pt x="255" y="47"/>
                    </a:lnTo>
                    <a:lnTo>
                      <a:pt x="259" y="39"/>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auto">
              <a:xfrm>
                <a:off x="1777" y="8471"/>
                <a:ext cx="474" cy="250"/>
              </a:xfrm>
              <a:custGeom>
                <a:avLst/>
                <a:gdLst>
                  <a:gd name="T0" fmla="*/ 4 w 474"/>
                  <a:gd name="T1" fmla="*/ 152 h 250"/>
                  <a:gd name="T2" fmla="*/ 39 w 474"/>
                  <a:gd name="T3" fmla="*/ 195 h 250"/>
                  <a:gd name="T4" fmla="*/ 102 w 474"/>
                  <a:gd name="T5" fmla="*/ 231 h 250"/>
                  <a:gd name="T6" fmla="*/ 188 w 474"/>
                  <a:gd name="T7" fmla="*/ 246 h 250"/>
                  <a:gd name="T8" fmla="*/ 286 w 474"/>
                  <a:gd name="T9" fmla="*/ 246 h 250"/>
                  <a:gd name="T10" fmla="*/ 372 w 474"/>
                  <a:gd name="T11" fmla="*/ 231 h 250"/>
                  <a:gd name="T12" fmla="*/ 435 w 474"/>
                  <a:gd name="T13" fmla="*/ 195 h 250"/>
                  <a:gd name="T14" fmla="*/ 470 w 474"/>
                  <a:gd name="T15" fmla="*/ 152 h 250"/>
                  <a:gd name="T16" fmla="*/ 470 w 474"/>
                  <a:gd name="T17" fmla="*/ 113 h 250"/>
                  <a:gd name="T18" fmla="*/ 459 w 474"/>
                  <a:gd name="T19" fmla="*/ 101 h 250"/>
                  <a:gd name="T20" fmla="*/ 435 w 474"/>
                  <a:gd name="T21" fmla="*/ 101 h 250"/>
                  <a:gd name="T22" fmla="*/ 423 w 474"/>
                  <a:gd name="T23" fmla="*/ 113 h 250"/>
                  <a:gd name="T24" fmla="*/ 415 w 474"/>
                  <a:gd name="T25" fmla="*/ 137 h 250"/>
                  <a:gd name="T26" fmla="*/ 392 w 474"/>
                  <a:gd name="T27" fmla="*/ 160 h 250"/>
                  <a:gd name="T28" fmla="*/ 345 w 474"/>
                  <a:gd name="T29" fmla="*/ 180 h 250"/>
                  <a:gd name="T30" fmla="*/ 274 w 474"/>
                  <a:gd name="T31" fmla="*/ 195 h 250"/>
                  <a:gd name="T32" fmla="*/ 196 w 474"/>
                  <a:gd name="T33" fmla="*/ 195 h 250"/>
                  <a:gd name="T34" fmla="*/ 130 w 474"/>
                  <a:gd name="T35" fmla="*/ 180 h 250"/>
                  <a:gd name="T36" fmla="*/ 83 w 474"/>
                  <a:gd name="T37" fmla="*/ 160 h 250"/>
                  <a:gd name="T38" fmla="*/ 59 w 474"/>
                  <a:gd name="T39" fmla="*/ 137 h 250"/>
                  <a:gd name="T40" fmla="*/ 59 w 474"/>
                  <a:gd name="T41" fmla="*/ 113 h 250"/>
                  <a:gd name="T42" fmla="*/ 83 w 474"/>
                  <a:gd name="T43" fmla="*/ 90 h 250"/>
                  <a:gd name="T44" fmla="*/ 130 w 474"/>
                  <a:gd name="T45" fmla="*/ 70 h 250"/>
                  <a:gd name="T46" fmla="*/ 196 w 474"/>
                  <a:gd name="T47" fmla="*/ 54 h 250"/>
                  <a:gd name="T48" fmla="*/ 247 w 474"/>
                  <a:gd name="T49" fmla="*/ 50 h 250"/>
                  <a:gd name="T50" fmla="*/ 259 w 474"/>
                  <a:gd name="T51" fmla="*/ 39 h 250"/>
                  <a:gd name="T52" fmla="*/ 259 w 474"/>
                  <a:gd name="T53" fmla="*/ 15 h 250"/>
                  <a:gd name="T54" fmla="*/ 247 w 474"/>
                  <a:gd name="T55" fmla="*/ 3 h 250"/>
                  <a:gd name="T56" fmla="*/ 188 w 474"/>
                  <a:gd name="T57" fmla="*/ 3 h 250"/>
                  <a:gd name="T58" fmla="*/ 102 w 474"/>
                  <a:gd name="T59" fmla="*/ 19 h 250"/>
                  <a:gd name="T60" fmla="*/ 39 w 474"/>
                  <a:gd name="T61" fmla="*/ 54 h 250"/>
                  <a:gd name="T62" fmla="*/ 4 w 474"/>
                  <a:gd name="T63" fmla="*/ 9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0">
                    <a:moveTo>
                      <a:pt x="0" y="125"/>
                    </a:moveTo>
                    <a:lnTo>
                      <a:pt x="4" y="152"/>
                    </a:lnTo>
                    <a:lnTo>
                      <a:pt x="20" y="176"/>
                    </a:lnTo>
                    <a:lnTo>
                      <a:pt x="39" y="195"/>
                    </a:lnTo>
                    <a:lnTo>
                      <a:pt x="67" y="215"/>
                    </a:lnTo>
                    <a:lnTo>
                      <a:pt x="102" y="231"/>
                    </a:lnTo>
                    <a:lnTo>
                      <a:pt x="141" y="243"/>
                    </a:lnTo>
                    <a:lnTo>
                      <a:pt x="188" y="246"/>
                    </a:lnTo>
                    <a:lnTo>
                      <a:pt x="235" y="250"/>
                    </a:lnTo>
                    <a:lnTo>
                      <a:pt x="286" y="246"/>
                    </a:lnTo>
                    <a:lnTo>
                      <a:pt x="329" y="243"/>
                    </a:lnTo>
                    <a:lnTo>
                      <a:pt x="372" y="231"/>
                    </a:lnTo>
                    <a:lnTo>
                      <a:pt x="408" y="215"/>
                    </a:lnTo>
                    <a:lnTo>
                      <a:pt x="435" y="195"/>
                    </a:lnTo>
                    <a:lnTo>
                      <a:pt x="455" y="176"/>
                    </a:lnTo>
                    <a:lnTo>
                      <a:pt x="470" y="152"/>
                    </a:lnTo>
                    <a:lnTo>
                      <a:pt x="474" y="125"/>
                    </a:lnTo>
                    <a:lnTo>
                      <a:pt x="470" y="113"/>
                    </a:lnTo>
                    <a:lnTo>
                      <a:pt x="466" y="105"/>
                    </a:lnTo>
                    <a:lnTo>
                      <a:pt x="459" y="101"/>
                    </a:lnTo>
                    <a:lnTo>
                      <a:pt x="447" y="97"/>
                    </a:lnTo>
                    <a:lnTo>
                      <a:pt x="435" y="101"/>
                    </a:lnTo>
                    <a:lnTo>
                      <a:pt x="427" y="105"/>
                    </a:lnTo>
                    <a:lnTo>
                      <a:pt x="423" y="113"/>
                    </a:lnTo>
                    <a:lnTo>
                      <a:pt x="419" y="125"/>
                    </a:lnTo>
                    <a:lnTo>
                      <a:pt x="415" y="137"/>
                    </a:lnTo>
                    <a:lnTo>
                      <a:pt x="408" y="148"/>
                    </a:lnTo>
                    <a:lnTo>
                      <a:pt x="392" y="160"/>
                    </a:lnTo>
                    <a:lnTo>
                      <a:pt x="368" y="172"/>
                    </a:lnTo>
                    <a:lnTo>
                      <a:pt x="345" y="180"/>
                    </a:lnTo>
                    <a:lnTo>
                      <a:pt x="314" y="188"/>
                    </a:lnTo>
                    <a:lnTo>
                      <a:pt x="274" y="195"/>
                    </a:lnTo>
                    <a:lnTo>
                      <a:pt x="235" y="195"/>
                    </a:lnTo>
                    <a:lnTo>
                      <a:pt x="196" y="195"/>
                    </a:lnTo>
                    <a:lnTo>
                      <a:pt x="161" y="188"/>
                    </a:lnTo>
                    <a:lnTo>
                      <a:pt x="130" y="180"/>
                    </a:lnTo>
                    <a:lnTo>
                      <a:pt x="106" y="172"/>
                    </a:lnTo>
                    <a:lnTo>
                      <a:pt x="83" y="160"/>
                    </a:lnTo>
                    <a:lnTo>
                      <a:pt x="67" y="148"/>
                    </a:lnTo>
                    <a:lnTo>
                      <a:pt x="59" y="137"/>
                    </a:lnTo>
                    <a:lnTo>
                      <a:pt x="55" y="125"/>
                    </a:lnTo>
                    <a:lnTo>
                      <a:pt x="59" y="113"/>
                    </a:lnTo>
                    <a:lnTo>
                      <a:pt x="67" y="101"/>
                    </a:lnTo>
                    <a:lnTo>
                      <a:pt x="83" y="90"/>
                    </a:lnTo>
                    <a:lnTo>
                      <a:pt x="106" y="78"/>
                    </a:lnTo>
                    <a:lnTo>
                      <a:pt x="130" y="70"/>
                    </a:lnTo>
                    <a:lnTo>
                      <a:pt x="161" y="62"/>
                    </a:lnTo>
                    <a:lnTo>
                      <a:pt x="196" y="54"/>
                    </a:lnTo>
                    <a:lnTo>
                      <a:pt x="235" y="54"/>
                    </a:lnTo>
                    <a:lnTo>
                      <a:pt x="247" y="50"/>
                    </a:lnTo>
                    <a:lnTo>
                      <a:pt x="255" y="47"/>
                    </a:lnTo>
                    <a:lnTo>
                      <a:pt x="259" y="39"/>
                    </a:lnTo>
                    <a:lnTo>
                      <a:pt x="263" y="27"/>
                    </a:lnTo>
                    <a:lnTo>
                      <a:pt x="259" y="15"/>
                    </a:lnTo>
                    <a:lnTo>
                      <a:pt x="255" y="7"/>
                    </a:lnTo>
                    <a:lnTo>
                      <a:pt x="247" y="3"/>
                    </a:lnTo>
                    <a:lnTo>
                      <a:pt x="235" y="0"/>
                    </a:lnTo>
                    <a:lnTo>
                      <a:pt x="188" y="3"/>
                    </a:lnTo>
                    <a:lnTo>
                      <a:pt x="141" y="7"/>
                    </a:lnTo>
                    <a:lnTo>
                      <a:pt x="102" y="19"/>
                    </a:lnTo>
                    <a:lnTo>
                      <a:pt x="67" y="35"/>
                    </a:lnTo>
                    <a:lnTo>
                      <a:pt x="39" y="54"/>
                    </a:lnTo>
                    <a:lnTo>
                      <a:pt x="20" y="74"/>
                    </a:lnTo>
                    <a:lnTo>
                      <a:pt x="4" y="97"/>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7" name="Freeform 17"/>
              <p:cNvSpPr>
                <a:spLocks/>
              </p:cNvSpPr>
              <p:nvPr/>
            </p:nvSpPr>
            <p:spPr bwMode="auto">
              <a:xfrm>
                <a:off x="2557" y="7350"/>
                <a:ext cx="771" cy="489"/>
              </a:xfrm>
              <a:custGeom>
                <a:avLst/>
                <a:gdLst>
                  <a:gd name="T0" fmla="*/ 771 w 771"/>
                  <a:gd name="T1" fmla="*/ 0 h 489"/>
                  <a:gd name="T2" fmla="*/ 771 w 771"/>
                  <a:gd name="T3" fmla="*/ 98 h 489"/>
                  <a:gd name="T4" fmla="*/ 771 w 771"/>
                  <a:gd name="T5" fmla="*/ 243 h 489"/>
                  <a:gd name="T6" fmla="*/ 771 w 771"/>
                  <a:gd name="T7" fmla="*/ 388 h 489"/>
                  <a:gd name="T8" fmla="*/ 771 w 771"/>
                  <a:gd name="T9" fmla="*/ 489 h 489"/>
                  <a:gd name="T10" fmla="*/ 748 w 771"/>
                  <a:gd name="T11" fmla="*/ 489 h 489"/>
                  <a:gd name="T12" fmla="*/ 716 w 771"/>
                  <a:gd name="T13" fmla="*/ 489 h 489"/>
                  <a:gd name="T14" fmla="*/ 673 w 771"/>
                  <a:gd name="T15" fmla="*/ 489 h 489"/>
                  <a:gd name="T16" fmla="*/ 626 w 771"/>
                  <a:gd name="T17" fmla="*/ 489 h 489"/>
                  <a:gd name="T18" fmla="*/ 572 w 771"/>
                  <a:gd name="T19" fmla="*/ 489 h 489"/>
                  <a:gd name="T20" fmla="*/ 513 w 771"/>
                  <a:gd name="T21" fmla="*/ 489 h 489"/>
                  <a:gd name="T22" fmla="*/ 450 w 771"/>
                  <a:gd name="T23" fmla="*/ 489 h 489"/>
                  <a:gd name="T24" fmla="*/ 387 w 771"/>
                  <a:gd name="T25" fmla="*/ 489 h 489"/>
                  <a:gd name="T26" fmla="*/ 321 w 771"/>
                  <a:gd name="T27" fmla="*/ 489 h 489"/>
                  <a:gd name="T28" fmla="*/ 258 w 771"/>
                  <a:gd name="T29" fmla="*/ 489 h 489"/>
                  <a:gd name="T30" fmla="*/ 199 w 771"/>
                  <a:gd name="T31" fmla="*/ 489 h 489"/>
                  <a:gd name="T32" fmla="*/ 145 w 771"/>
                  <a:gd name="T33" fmla="*/ 489 h 489"/>
                  <a:gd name="T34" fmla="*/ 98 w 771"/>
                  <a:gd name="T35" fmla="*/ 489 h 489"/>
                  <a:gd name="T36" fmla="*/ 55 w 771"/>
                  <a:gd name="T37" fmla="*/ 489 h 489"/>
                  <a:gd name="T38" fmla="*/ 23 w 771"/>
                  <a:gd name="T39" fmla="*/ 489 h 489"/>
                  <a:gd name="T40" fmla="*/ 0 w 771"/>
                  <a:gd name="T41" fmla="*/ 489 h 489"/>
                  <a:gd name="T42" fmla="*/ 0 w 771"/>
                  <a:gd name="T43" fmla="*/ 388 h 489"/>
                  <a:gd name="T44" fmla="*/ 0 w 771"/>
                  <a:gd name="T45" fmla="*/ 243 h 489"/>
                  <a:gd name="T46" fmla="*/ 0 w 771"/>
                  <a:gd name="T47" fmla="*/ 98 h 489"/>
                  <a:gd name="T48" fmla="*/ 0 w 771"/>
                  <a:gd name="T49" fmla="*/ 0 h 489"/>
                  <a:gd name="T50" fmla="*/ 23 w 771"/>
                  <a:gd name="T51" fmla="*/ 0 h 489"/>
                  <a:gd name="T52" fmla="*/ 55 w 771"/>
                  <a:gd name="T53" fmla="*/ 0 h 489"/>
                  <a:gd name="T54" fmla="*/ 98 w 771"/>
                  <a:gd name="T55" fmla="*/ 0 h 489"/>
                  <a:gd name="T56" fmla="*/ 145 w 771"/>
                  <a:gd name="T57" fmla="*/ 0 h 489"/>
                  <a:gd name="T58" fmla="*/ 199 w 771"/>
                  <a:gd name="T59" fmla="*/ 0 h 489"/>
                  <a:gd name="T60" fmla="*/ 258 w 771"/>
                  <a:gd name="T61" fmla="*/ 0 h 489"/>
                  <a:gd name="T62" fmla="*/ 321 w 771"/>
                  <a:gd name="T63" fmla="*/ 0 h 489"/>
                  <a:gd name="T64" fmla="*/ 387 w 771"/>
                  <a:gd name="T65" fmla="*/ 0 h 489"/>
                  <a:gd name="T66" fmla="*/ 450 w 771"/>
                  <a:gd name="T67" fmla="*/ 0 h 489"/>
                  <a:gd name="T68" fmla="*/ 513 w 771"/>
                  <a:gd name="T69" fmla="*/ 0 h 489"/>
                  <a:gd name="T70" fmla="*/ 572 w 771"/>
                  <a:gd name="T71" fmla="*/ 0 h 489"/>
                  <a:gd name="T72" fmla="*/ 626 w 771"/>
                  <a:gd name="T73" fmla="*/ 0 h 489"/>
                  <a:gd name="T74" fmla="*/ 673 w 771"/>
                  <a:gd name="T75" fmla="*/ 0 h 489"/>
                  <a:gd name="T76" fmla="*/ 716 w 771"/>
                  <a:gd name="T77" fmla="*/ 0 h 489"/>
                  <a:gd name="T78" fmla="*/ 748 w 771"/>
                  <a:gd name="T79" fmla="*/ 0 h 489"/>
                  <a:gd name="T80" fmla="*/ 771 w 771"/>
                  <a:gd name="T81"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489">
                    <a:moveTo>
                      <a:pt x="771" y="0"/>
                    </a:moveTo>
                    <a:lnTo>
                      <a:pt x="771" y="98"/>
                    </a:lnTo>
                    <a:lnTo>
                      <a:pt x="771" y="243"/>
                    </a:lnTo>
                    <a:lnTo>
                      <a:pt x="771" y="388"/>
                    </a:lnTo>
                    <a:lnTo>
                      <a:pt x="771" y="489"/>
                    </a:lnTo>
                    <a:lnTo>
                      <a:pt x="748" y="489"/>
                    </a:lnTo>
                    <a:lnTo>
                      <a:pt x="716" y="489"/>
                    </a:lnTo>
                    <a:lnTo>
                      <a:pt x="673" y="489"/>
                    </a:lnTo>
                    <a:lnTo>
                      <a:pt x="626" y="489"/>
                    </a:lnTo>
                    <a:lnTo>
                      <a:pt x="572" y="489"/>
                    </a:lnTo>
                    <a:lnTo>
                      <a:pt x="513" y="489"/>
                    </a:lnTo>
                    <a:lnTo>
                      <a:pt x="450" y="489"/>
                    </a:lnTo>
                    <a:lnTo>
                      <a:pt x="387" y="489"/>
                    </a:lnTo>
                    <a:lnTo>
                      <a:pt x="321" y="489"/>
                    </a:lnTo>
                    <a:lnTo>
                      <a:pt x="258" y="489"/>
                    </a:lnTo>
                    <a:lnTo>
                      <a:pt x="199" y="489"/>
                    </a:lnTo>
                    <a:lnTo>
                      <a:pt x="145" y="489"/>
                    </a:lnTo>
                    <a:lnTo>
                      <a:pt x="98" y="489"/>
                    </a:lnTo>
                    <a:lnTo>
                      <a:pt x="55" y="489"/>
                    </a:lnTo>
                    <a:lnTo>
                      <a:pt x="23" y="489"/>
                    </a:lnTo>
                    <a:lnTo>
                      <a:pt x="0" y="489"/>
                    </a:lnTo>
                    <a:lnTo>
                      <a:pt x="0" y="388"/>
                    </a:lnTo>
                    <a:lnTo>
                      <a:pt x="0" y="243"/>
                    </a:lnTo>
                    <a:lnTo>
                      <a:pt x="0" y="98"/>
                    </a:lnTo>
                    <a:lnTo>
                      <a:pt x="0" y="0"/>
                    </a:lnTo>
                    <a:lnTo>
                      <a:pt x="23" y="0"/>
                    </a:lnTo>
                    <a:lnTo>
                      <a:pt x="55" y="0"/>
                    </a:lnTo>
                    <a:lnTo>
                      <a:pt x="98" y="0"/>
                    </a:lnTo>
                    <a:lnTo>
                      <a:pt x="145" y="0"/>
                    </a:lnTo>
                    <a:lnTo>
                      <a:pt x="199" y="0"/>
                    </a:lnTo>
                    <a:lnTo>
                      <a:pt x="258" y="0"/>
                    </a:lnTo>
                    <a:lnTo>
                      <a:pt x="321" y="0"/>
                    </a:lnTo>
                    <a:lnTo>
                      <a:pt x="387" y="0"/>
                    </a:lnTo>
                    <a:lnTo>
                      <a:pt x="450" y="0"/>
                    </a:lnTo>
                    <a:lnTo>
                      <a:pt x="513" y="0"/>
                    </a:lnTo>
                    <a:lnTo>
                      <a:pt x="572" y="0"/>
                    </a:lnTo>
                    <a:lnTo>
                      <a:pt x="626" y="0"/>
                    </a:lnTo>
                    <a:lnTo>
                      <a:pt x="673" y="0"/>
                    </a:lnTo>
                    <a:lnTo>
                      <a:pt x="716" y="0"/>
                    </a:lnTo>
                    <a:lnTo>
                      <a:pt x="748" y="0"/>
                    </a:lnTo>
                    <a:lnTo>
                      <a:pt x="7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8" name="Freeform 18"/>
              <p:cNvSpPr>
                <a:spLocks/>
              </p:cNvSpPr>
              <p:nvPr/>
            </p:nvSpPr>
            <p:spPr bwMode="auto">
              <a:xfrm>
                <a:off x="4143" y="6064"/>
                <a:ext cx="145" cy="133"/>
              </a:xfrm>
              <a:custGeom>
                <a:avLst/>
                <a:gdLst>
                  <a:gd name="T0" fmla="*/ 0 w 145"/>
                  <a:gd name="T1" fmla="*/ 74 h 133"/>
                  <a:gd name="T2" fmla="*/ 43 w 145"/>
                  <a:gd name="T3" fmla="*/ 133 h 133"/>
                  <a:gd name="T4" fmla="*/ 145 w 145"/>
                  <a:gd name="T5" fmla="*/ 59 h 133"/>
                  <a:gd name="T6" fmla="*/ 102 w 145"/>
                  <a:gd name="T7" fmla="*/ 0 h 133"/>
                  <a:gd name="T8" fmla="*/ 0 w 145"/>
                  <a:gd name="T9" fmla="*/ 74 h 133"/>
                </a:gdLst>
                <a:ahLst/>
                <a:cxnLst>
                  <a:cxn ang="0">
                    <a:pos x="T0" y="T1"/>
                  </a:cxn>
                  <a:cxn ang="0">
                    <a:pos x="T2" y="T3"/>
                  </a:cxn>
                  <a:cxn ang="0">
                    <a:pos x="T4" y="T5"/>
                  </a:cxn>
                  <a:cxn ang="0">
                    <a:pos x="T6" y="T7"/>
                  </a:cxn>
                  <a:cxn ang="0">
                    <a:pos x="T8" y="T9"/>
                  </a:cxn>
                </a:cxnLst>
                <a:rect l="0" t="0" r="r" b="b"/>
                <a:pathLst>
                  <a:path w="145" h="133">
                    <a:moveTo>
                      <a:pt x="0" y="74"/>
                    </a:moveTo>
                    <a:lnTo>
                      <a:pt x="43" y="133"/>
                    </a:lnTo>
                    <a:lnTo>
                      <a:pt x="145" y="59"/>
                    </a:lnTo>
                    <a:lnTo>
                      <a:pt x="102" y="0"/>
                    </a:lnTo>
                    <a:lnTo>
                      <a:pt x="0"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9" name="Freeform 19"/>
              <p:cNvSpPr>
                <a:spLocks/>
              </p:cNvSpPr>
              <p:nvPr/>
            </p:nvSpPr>
            <p:spPr bwMode="auto">
              <a:xfrm>
                <a:off x="4041" y="6295"/>
                <a:ext cx="98" cy="137"/>
              </a:xfrm>
              <a:custGeom>
                <a:avLst/>
                <a:gdLst>
                  <a:gd name="T0" fmla="*/ 0 w 98"/>
                  <a:gd name="T1" fmla="*/ 122 h 137"/>
                  <a:gd name="T2" fmla="*/ 71 w 98"/>
                  <a:gd name="T3" fmla="*/ 137 h 137"/>
                  <a:gd name="T4" fmla="*/ 98 w 98"/>
                  <a:gd name="T5" fmla="*/ 16 h 137"/>
                  <a:gd name="T6" fmla="*/ 28 w 98"/>
                  <a:gd name="T7" fmla="*/ 0 h 137"/>
                  <a:gd name="T8" fmla="*/ 0 w 98"/>
                  <a:gd name="T9" fmla="*/ 122 h 137"/>
                </a:gdLst>
                <a:ahLst/>
                <a:cxnLst>
                  <a:cxn ang="0">
                    <a:pos x="T0" y="T1"/>
                  </a:cxn>
                  <a:cxn ang="0">
                    <a:pos x="T2" y="T3"/>
                  </a:cxn>
                  <a:cxn ang="0">
                    <a:pos x="T4" y="T5"/>
                  </a:cxn>
                  <a:cxn ang="0">
                    <a:pos x="T6" y="T7"/>
                  </a:cxn>
                  <a:cxn ang="0">
                    <a:pos x="T8" y="T9"/>
                  </a:cxn>
                </a:cxnLst>
                <a:rect l="0" t="0" r="r" b="b"/>
                <a:pathLst>
                  <a:path w="98" h="137">
                    <a:moveTo>
                      <a:pt x="0" y="122"/>
                    </a:moveTo>
                    <a:lnTo>
                      <a:pt x="71" y="137"/>
                    </a:lnTo>
                    <a:lnTo>
                      <a:pt x="98" y="16"/>
                    </a:lnTo>
                    <a:lnTo>
                      <a:pt x="28" y="0"/>
                    </a:lnTo>
                    <a:lnTo>
                      <a:pt x="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auto">
              <a:xfrm>
                <a:off x="4096" y="6574"/>
                <a:ext cx="129" cy="145"/>
              </a:xfrm>
              <a:custGeom>
                <a:avLst/>
                <a:gdLst>
                  <a:gd name="T0" fmla="*/ 70 w 129"/>
                  <a:gd name="T1" fmla="*/ 145 h 145"/>
                  <a:gd name="T2" fmla="*/ 129 w 129"/>
                  <a:gd name="T3" fmla="*/ 105 h 145"/>
                  <a:gd name="T4" fmla="*/ 63 w 129"/>
                  <a:gd name="T5" fmla="*/ 0 h 145"/>
                  <a:gd name="T6" fmla="*/ 0 w 129"/>
                  <a:gd name="T7" fmla="*/ 43 h 145"/>
                  <a:gd name="T8" fmla="*/ 70 w 129"/>
                  <a:gd name="T9" fmla="*/ 145 h 145"/>
                </a:gdLst>
                <a:ahLst/>
                <a:cxnLst>
                  <a:cxn ang="0">
                    <a:pos x="T0" y="T1"/>
                  </a:cxn>
                  <a:cxn ang="0">
                    <a:pos x="T2" y="T3"/>
                  </a:cxn>
                  <a:cxn ang="0">
                    <a:pos x="T4" y="T5"/>
                  </a:cxn>
                  <a:cxn ang="0">
                    <a:pos x="T6" y="T7"/>
                  </a:cxn>
                  <a:cxn ang="0">
                    <a:pos x="T8" y="T9"/>
                  </a:cxn>
                </a:cxnLst>
                <a:rect l="0" t="0" r="r" b="b"/>
                <a:pathLst>
                  <a:path w="129" h="145">
                    <a:moveTo>
                      <a:pt x="70" y="145"/>
                    </a:moveTo>
                    <a:lnTo>
                      <a:pt x="129" y="105"/>
                    </a:lnTo>
                    <a:lnTo>
                      <a:pt x="63" y="0"/>
                    </a:lnTo>
                    <a:lnTo>
                      <a:pt x="0" y="43"/>
                    </a:lnTo>
                    <a:lnTo>
                      <a:pt x="70" y="1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1" name="Freeform 21"/>
              <p:cNvSpPr>
                <a:spLocks/>
              </p:cNvSpPr>
              <p:nvPr/>
            </p:nvSpPr>
            <p:spPr bwMode="auto">
              <a:xfrm>
                <a:off x="4272" y="6793"/>
                <a:ext cx="141" cy="141"/>
              </a:xfrm>
              <a:custGeom>
                <a:avLst/>
                <a:gdLst>
                  <a:gd name="T0" fmla="*/ 86 w 141"/>
                  <a:gd name="T1" fmla="*/ 141 h 141"/>
                  <a:gd name="T2" fmla="*/ 141 w 141"/>
                  <a:gd name="T3" fmla="*/ 90 h 141"/>
                  <a:gd name="T4" fmla="*/ 55 w 141"/>
                  <a:gd name="T5" fmla="*/ 0 h 141"/>
                  <a:gd name="T6" fmla="*/ 0 w 141"/>
                  <a:gd name="T7" fmla="*/ 47 h 141"/>
                  <a:gd name="T8" fmla="*/ 86 w 141"/>
                  <a:gd name="T9" fmla="*/ 141 h 141"/>
                </a:gdLst>
                <a:ahLst/>
                <a:cxnLst>
                  <a:cxn ang="0">
                    <a:pos x="T0" y="T1"/>
                  </a:cxn>
                  <a:cxn ang="0">
                    <a:pos x="T2" y="T3"/>
                  </a:cxn>
                  <a:cxn ang="0">
                    <a:pos x="T4" y="T5"/>
                  </a:cxn>
                  <a:cxn ang="0">
                    <a:pos x="T6" y="T7"/>
                  </a:cxn>
                  <a:cxn ang="0">
                    <a:pos x="T8" y="T9"/>
                  </a:cxn>
                </a:cxnLst>
                <a:rect l="0" t="0" r="r" b="b"/>
                <a:pathLst>
                  <a:path w="141" h="141">
                    <a:moveTo>
                      <a:pt x="86" y="141"/>
                    </a:moveTo>
                    <a:lnTo>
                      <a:pt x="141" y="90"/>
                    </a:lnTo>
                    <a:lnTo>
                      <a:pt x="55" y="0"/>
                    </a:lnTo>
                    <a:lnTo>
                      <a:pt x="0" y="47"/>
                    </a:lnTo>
                    <a:lnTo>
                      <a:pt x="8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auto">
              <a:xfrm>
                <a:off x="4413" y="7357"/>
                <a:ext cx="110" cy="142"/>
              </a:xfrm>
              <a:custGeom>
                <a:avLst/>
                <a:gdLst>
                  <a:gd name="T0" fmla="*/ 0 w 110"/>
                  <a:gd name="T1" fmla="*/ 118 h 142"/>
                  <a:gd name="T2" fmla="*/ 71 w 110"/>
                  <a:gd name="T3" fmla="*/ 142 h 142"/>
                  <a:gd name="T4" fmla="*/ 110 w 110"/>
                  <a:gd name="T5" fmla="*/ 24 h 142"/>
                  <a:gd name="T6" fmla="*/ 43 w 110"/>
                  <a:gd name="T7" fmla="*/ 0 h 142"/>
                  <a:gd name="T8" fmla="*/ 0 w 110"/>
                  <a:gd name="T9" fmla="*/ 118 h 142"/>
                </a:gdLst>
                <a:ahLst/>
                <a:cxnLst>
                  <a:cxn ang="0">
                    <a:pos x="T0" y="T1"/>
                  </a:cxn>
                  <a:cxn ang="0">
                    <a:pos x="T2" y="T3"/>
                  </a:cxn>
                  <a:cxn ang="0">
                    <a:pos x="T4" y="T5"/>
                  </a:cxn>
                  <a:cxn ang="0">
                    <a:pos x="T6" y="T7"/>
                  </a:cxn>
                  <a:cxn ang="0">
                    <a:pos x="T8" y="T9"/>
                  </a:cxn>
                </a:cxnLst>
                <a:rect l="0" t="0" r="r" b="b"/>
                <a:pathLst>
                  <a:path w="110" h="142">
                    <a:moveTo>
                      <a:pt x="0" y="118"/>
                    </a:moveTo>
                    <a:lnTo>
                      <a:pt x="71" y="142"/>
                    </a:lnTo>
                    <a:lnTo>
                      <a:pt x="110" y="24"/>
                    </a:lnTo>
                    <a:lnTo>
                      <a:pt x="43" y="0"/>
                    </a:lnTo>
                    <a:lnTo>
                      <a:pt x="0"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3" name="Freeform 23"/>
              <p:cNvSpPr>
                <a:spLocks/>
              </p:cNvSpPr>
              <p:nvPr/>
            </p:nvSpPr>
            <p:spPr bwMode="auto">
              <a:xfrm>
                <a:off x="4445" y="7067"/>
                <a:ext cx="86" cy="138"/>
              </a:xfrm>
              <a:custGeom>
                <a:avLst/>
                <a:gdLst>
                  <a:gd name="T0" fmla="*/ 15 w 86"/>
                  <a:gd name="T1" fmla="*/ 138 h 138"/>
                  <a:gd name="T2" fmla="*/ 86 w 86"/>
                  <a:gd name="T3" fmla="*/ 126 h 138"/>
                  <a:gd name="T4" fmla="*/ 70 w 86"/>
                  <a:gd name="T5" fmla="*/ 0 h 138"/>
                  <a:gd name="T6" fmla="*/ 0 w 86"/>
                  <a:gd name="T7" fmla="*/ 12 h 138"/>
                  <a:gd name="T8" fmla="*/ 15 w 86"/>
                  <a:gd name="T9" fmla="*/ 138 h 138"/>
                </a:gdLst>
                <a:ahLst/>
                <a:cxnLst>
                  <a:cxn ang="0">
                    <a:pos x="T0" y="T1"/>
                  </a:cxn>
                  <a:cxn ang="0">
                    <a:pos x="T2" y="T3"/>
                  </a:cxn>
                  <a:cxn ang="0">
                    <a:pos x="T4" y="T5"/>
                  </a:cxn>
                  <a:cxn ang="0">
                    <a:pos x="T6" y="T7"/>
                  </a:cxn>
                  <a:cxn ang="0">
                    <a:pos x="T8" y="T9"/>
                  </a:cxn>
                </a:cxnLst>
                <a:rect l="0" t="0" r="r" b="b"/>
                <a:pathLst>
                  <a:path w="86" h="138">
                    <a:moveTo>
                      <a:pt x="15" y="138"/>
                    </a:moveTo>
                    <a:lnTo>
                      <a:pt x="86" y="126"/>
                    </a:lnTo>
                    <a:lnTo>
                      <a:pt x="70" y="0"/>
                    </a:lnTo>
                    <a:lnTo>
                      <a:pt x="0" y="12"/>
                    </a:lnTo>
                    <a:lnTo>
                      <a:pt x="1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44" name="Freeform 24"/>
              <p:cNvSpPr>
                <a:spLocks/>
              </p:cNvSpPr>
              <p:nvPr/>
            </p:nvSpPr>
            <p:spPr bwMode="auto">
              <a:xfrm>
                <a:off x="4202" y="7604"/>
                <a:ext cx="145" cy="130"/>
              </a:xfrm>
              <a:custGeom>
                <a:avLst/>
                <a:gdLst>
                  <a:gd name="T0" fmla="*/ 0 w 145"/>
                  <a:gd name="T1" fmla="*/ 71 h 130"/>
                  <a:gd name="T2" fmla="*/ 43 w 145"/>
                  <a:gd name="T3" fmla="*/ 130 h 130"/>
                  <a:gd name="T4" fmla="*/ 145 w 145"/>
                  <a:gd name="T5" fmla="*/ 59 h 130"/>
                  <a:gd name="T6" fmla="*/ 102 w 145"/>
                  <a:gd name="T7" fmla="*/ 0 h 130"/>
                  <a:gd name="T8" fmla="*/ 0 w 145"/>
                  <a:gd name="T9" fmla="*/ 71 h 130"/>
                </a:gdLst>
                <a:ahLst/>
                <a:cxnLst>
                  <a:cxn ang="0">
                    <a:pos x="T0" y="T1"/>
                  </a:cxn>
                  <a:cxn ang="0">
                    <a:pos x="T2" y="T3"/>
                  </a:cxn>
                  <a:cxn ang="0">
                    <a:pos x="T4" y="T5"/>
                  </a:cxn>
                  <a:cxn ang="0">
                    <a:pos x="T6" y="T7"/>
                  </a:cxn>
                  <a:cxn ang="0">
                    <a:pos x="T8" y="T9"/>
                  </a:cxn>
                </a:cxnLst>
                <a:rect l="0" t="0" r="r" b="b"/>
                <a:pathLst>
                  <a:path w="145" h="130">
                    <a:moveTo>
                      <a:pt x="0" y="71"/>
                    </a:moveTo>
                    <a:lnTo>
                      <a:pt x="43" y="130"/>
                    </a:lnTo>
                    <a:lnTo>
                      <a:pt x="145" y="59"/>
                    </a:lnTo>
                    <a:lnTo>
                      <a:pt x="102"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7545" name="Group 25"/>
              <p:cNvGrpSpPr>
                <a:grpSpLocks/>
              </p:cNvGrpSpPr>
              <p:nvPr/>
            </p:nvGrpSpPr>
            <p:grpSpPr bwMode="auto">
              <a:xfrm>
                <a:off x="2320" y="7168"/>
                <a:ext cx="1344" cy="1088"/>
                <a:chOff x="6592" y="5824"/>
                <a:chExt cx="1424" cy="1200"/>
              </a:xfrm>
            </p:grpSpPr>
            <p:sp>
              <p:nvSpPr>
                <p:cNvPr id="107546" name="Text Box 26"/>
                <p:cNvSpPr txBox="1">
                  <a:spLocks noChangeArrowheads="1"/>
                </p:cNvSpPr>
                <p:nvPr/>
              </p:nvSpPr>
              <p:spPr bwMode="auto">
                <a:xfrm>
                  <a:off x="6592" y="5824"/>
                  <a:ext cx="1424" cy="1200"/>
                </a:xfrm>
                <a:prstGeom prst="rect">
                  <a:avLst/>
                </a:prstGeom>
                <a:solidFill>
                  <a:srgbClr val="FFFFFF"/>
                </a:solidFill>
                <a:ln w="38100">
                  <a:solidFill>
                    <a:srgbClr val="000000"/>
                  </a:solidFill>
                  <a:miter lim="800000"/>
                  <a:headEnd/>
                  <a:tailEnd/>
                </a:ln>
              </p:spPr>
              <p:txBody>
                <a:bodyPr/>
                <a:lstStyle/>
                <a:p>
                  <a:endParaRPr lang="en-US"/>
                </a:p>
              </p:txBody>
            </p:sp>
            <p:sp>
              <p:nvSpPr>
                <p:cNvPr id="107547" name="WordArt 27"/>
                <p:cNvSpPr>
                  <a:spLocks noChangeArrowheads="1" noChangeShapeType="1" noTextEdit="1"/>
                </p:cNvSpPr>
                <p:nvPr/>
              </p:nvSpPr>
              <p:spPr bwMode="auto">
                <a:xfrm>
                  <a:off x="6704" y="5921"/>
                  <a:ext cx="1200" cy="1008"/>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1200" b="1" kern="10">
                      <a:ln w="9525">
                        <a:solidFill>
                          <a:srgbClr val="000000"/>
                        </a:solidFill>
                        <a:round/>
                        <a:headEnd/>
                        <a:tailEnd/>
                      </a:ln>
                      <a:solidFill>
                        <a:srgbClr val="000000"/>
                      </a:solidFill>
                      <a:latin typeface="Arial"/>
                      <a:cs typeface="Arial"/>
                    </a:rPr>
                    <a:t>Exposure</a:t>
                  </a:r>
                </a:p>
                <a:p>
                  <a:pPr algn="ctr"/>
                  <a:r>
                    <a:rPr lang="en-US" sz="1200" b="1" kern="10">
                      <a:ln w="9525">
                        <a:solidFill>
                          <a:srgbClr val="000000"/>
                        </a:solidFill>
                        <a:round/>
                        <a:headEnd/>
                        <a:tailEnd/>
                      </a:ln>
                      <a:solidFill>
                        <a:srgbClr val="000000"/>
                      </a:solidFill>
                      <a:latin typeface="Arial"/>
                      <a:cs typeface="Arial"/>
                    </a:rPr>
                    <a:t>Control</a:t>
                  </a:r>
                </a:p>
                <a:p>
                  <a:pPr algn="ctr"/>
                  <a:r>
                    <a:rPr lang="en-US" sz="1200" b="1" kern="10">
                      <a:ln w="9525">
                        <a:solidFill>
                          <a:srgbClr val="000000"/>
                        </a:solidFill>
                        <a:round/>
                        <a:headEnd/>
                        <a:tailEnd/>
                      </a:ln>
                      <a:solidFill>
                        <a:srgbClr val="000000"/>
                      </a:solidFill>
                      <a:latin typeface="Arial"/>
                      <a:cs typeface="Arial"/>
                    </a:rPr>
                    <a:t>Plan</a:t>
                  </a:r>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657561275"/>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87363" y="308327"/>
            <a:ext cx="8229600" cy="1143255"/>
          </a:xfrm>
        </p:spPr>
        <p:txBody>
          <a:bodyPr>
            <a:normAutofit fontScale="90000"/>
          </a:bodyPr>
          <a:lstStyle/>
          <a:p>
            <a:r>
              <a:rPr lang="en-US" sz="3600" b="1" u="sng" dirty="0" err="1"/>
              <a:t>Bloodborne</a:t>
            </a:r>
            <a:r>
              <a:rPr lang="en-US" sz="3600" b="1" u="sng" dirty="0"/>
              <a:t> Pathogens</a:t>
            </a:r>
            <a:br>
              <a:rPr lang="en-US" sz="3600" b="1" u="sng" dirty="0"/>
            </a:br>
            <a:r>
              <a:rPr lang="en-US" sz="3600" b="1" u="sng" dirty="0"/>
              <a:t>Exposure Control Plan</a:t>
            </a:r>
          </a:p>
        </p:txBody>
      </p:sp>
      <p:sp>
        <p:nvSpPr>
          <p:cNvPr id="105475" name="Rectangle 3"/>
          <p:cNvSpPr>
            <a:spLocks noGrp="1" noChangeArrowheads="1"/>
          </p:cNvSpPr>
          <p:nvPr>
            <p:ph type="body" sz="half" idx="1"/>
          </p:nvPr>
        </p:nvSpPr>
        <p:spPr>
          <a:xfrm>
            <a:off x="485775" y="1958339"/>
            <a:ext cx="5138738" cy="3886149"/>
          </a:xfrm>
        </p:spPr>
        <p:txBody>
          <a:bodyPr/>
          <a:lstStyle/>
          <a:p>
            <a:pPr>
              <a:spcAft>
                <a:spcPct val="20000"/>
              </a:spcAft>
            </a:pPr>
            <a:r>
              <a:rPr lang="en-US" sz="3600" dirty="0"/>
              <a:t>Copy must be available at workplace</a:t>
            </a:r>
          </a:p>
          <a:p>
            <a:pPr>
              <a:spcAft>
                <a:spcPct val="20000"/>
              </a:spcAft>
            </a:pPr>
            <a:r>
              <a:rPr lang="en-US" sz="3600" dirty="0"/>
              <a:t>Mandated by OSHA</a:t>
            </a:r>
          </a:p>
          <a:p>
            <a:pPr>
              <a:spcAft>
                <a:spcPct val="20000"/>
              </a:spcAft>
            </a:pPr>
            <a:r>
              <a:rPr lang="en-US" sz="3600" dirty="0"/>
              <a:t>Identifies employees at risk of exposure by tasks performed</a:t>
            </a:r>
          </a:p>
        </p:txBody>
      </p:sp>
      <p:grpSp>
        <p:nvGrpSpPr>
          <p:cNvPr id="105488" name="Group 16"/>
          <p:cNvGrpSpPr>
            <a:grpSpLocks/>
          </p:cNvGrpSpPr>
          <p:nvPr/>
        </p:nvGrpSpPr>
        <p:grpSpPr bwMode="auto">
          <a:xfrm>
            <a:off x="5878514" y="2310931"/>
            <a:ext cx="2871787" cy="2671155"/>
            <a:chOff x="1088" y="5676"/>
            <a:chExt cx="3850" cy="3986"/>
          </a:xfrm>
        </p:grpSpPr>
        <p:sp>
          <p:nvSpPr>
            <p:cNvPr id="105489" name="Freeform 17"/>
            <p:cNvSpPr>
              <a:spLocks/>
            </p:cNvSpPr>
            <p:nvPr/>
          </p:nvSpPr>
          <p:spPr bwMode="auto">
            <a:xfrm>
              <a:off x="2878" y="8490"/>
              <a:ext cx="124" cy="299"/>
            </a:xfrm>
            <a:custGeom>
              <a:avLst/>
              <a:gdLst>
                <a:gd name="T0" fmla="*/ 3 w 124"/>
                <a:gd name="T1" fmla="*/ 0 h 299"/>
                <a:gd name="T2" fmla="*/ 0 w 124"/>
                <a:gd name="T3" fmla="*/ 223 h 299"/>
                <a:gd name="T4" fmla="*/ 124 w 124"/>
                <a:gd name="T5" fmla="*/ 299 h 299"/>
                <a:gd name="T6" fmla="*/ 124 w 124"/>
                <a:gd name="T7" fmla="*/ 45 h 299"/>
                <a:gd name="T8" fmla="*/ 3 w 124"/>
                <a:gd name="T9" fmla="*/ 0 h 299"/>
                <a:gd name="T10" fmla="*/ 3 w 124"/>
                <a:gd name="T11" fmla="*/ 0 h 299"/>
              </a:gdLst>
              <a:ahLst/>
              <a:cxnLst>
                <a:cxn ang="0">
                  <a:pos x="T0" y="T1"/>
                </a:cxn>
                <a:cxn ang="0">
                  <a:pos x="T2" y="T3"/>
                </a:cxn>
                <a:cxn ang="0">
                  <a:pos x="T4" y="T5"/>
                </a:cxn>
                <a:cxn ang="0">
                  <a:pos x="T6" y="T7"/>
                </a:cxn>
                <a:cxn ang="0">
                  <a:pos x="T8" y="T9"/>
                </a:cxn>
                <a:cxn ang="0">
                  <a:pos x="T10" y="T11"/>
                </a:cxn>
              </a:cxnLst>
              <a:rect l="0" t="0" r="r" b="b"/>
              <a:pathLst>
                <a:path w="124" h="299">
                  <a:moveTo>
                    <a:pt x="3" y="0"/>
                  </a:moveTo>
                  <a:lnTo>
                    <a:pt x="0" y="223"/>
                  </a:lnTo>
                  <a:lnTo>
                    <a:pt x="124" y="299"/>
                  </a:lnTo>
                  <a:lnTo>
                    <a:pt x="124" y="45"/>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0" name="Freeform 18"/>
            <p:cNvSpPr>
              <a:spLocks/>
            </p:cNvSpPr>
            <p:nvPr/>
          </p:nvSpPr>
          <p:spPr bwMode="auto">
            <a:xfrm>
              <a:off x="3042" y="8556"/>
              <a:ext cx="117" cy="295"/>
            </a:xfrm>
            <a:custGeom>
              <a:avLst/>
              <a:gdLst>
                <a:gd name="T0" fmla="*/ 0 w 117"/>
                <a:gd name="T1" fmla="*/ 0 h 295"/>
                <a:gd name="T2" fmla="*/ 5 w 117"/>
                <a:gd name="T3" fmla="*/ 247 h 295"/>
                <a:gd name="T4" fmla="*/ 114 w 117"/>
                <a:gd name="T5" fmla="*/ 295 h 295"/>
                <a:gd name="T6" fmla="*/ 117 w 117"/>
                <a:gd name="T7" fmla="*/ 19 h 295"/>
                <a:gd name="T8" fmla="*/ 0 w 117"/>
                <a:gd name="T9" fmla="*/ 0 h 295"/>
                <a:gd name="T10" fmla="*/ 0 w 117"/>
                <a:gd name="T11" fmla="*/ 0 h 295"/>
              </a:gdLst>
              <a:ahLst/>
              <a:cxnLst>
                <a:cxn ang="0">
                  <a:pos x="T0" y="T1"/>
                </a:cxn>
                <a:cxn ang="0">
                  <a:pos x="T2" y="T3"/>
                </a:cxn>
                <a:cxn ang="0">
                  <a:pos x="T4" y="T5"/>
                </a:cxn>
                <a:cxn ang="0">
                  <a:pos x="T6" y="T7"/>
                </a:cxn>
                <a:cxn ang="0">
                  <a:pos x="T8" y="T9"/>
                </a:cxn>
                <a:cxn ang="0">
                  <a:pos x="T10" y="T11"/>
                </a:cxn>
              </a:cxnLst>
              <a:rect l="0" t="0" r="r" b="b"/>
              <a:pathLst>
                <a:path w="117" h="295">
                  <a:moveTo>
                    <a:pt x="0" y="0"/>
                  </a:moveTo>
                  <a:lnTo>
                    <a:pt x="5" y="247"/>
                  </a:lnTo>
                  <a:lnTo>
                    <a:pt x="114" y="295"/>
                  </a:lnTo>
                  <a:lnTo>
                    <a:pt x="117" y="19"/>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5491" name="Group 19"/>
            <p:cNvGrpSpPr>
              <a:grpSpLocks noChangeAspect="1"/>
            </p:cNvGrpSpPr>
            <p:nvPr/>
          </p:nvGrpSpPr>
          <p:grpSpPr bwMode="auto">
            <a:xfrm>
              <a:off x="1088" y="5676"/>
              <a:ext cx="3850" cy="3986"/>
              <a:chOff x="1088" y="5676"/>
              <a:chExt cx="3850" cy="3986"/>
            </a:xfrm>
          </p:grpSpPr>
          <p:sp>
            <p:nvSpPr>
              <p:cNvPr id="105492" name="AutoShape 20"/>
              <p:cNvSpPr>
                <a:spLocks noChangeAspect="1" noChangeArrowheads="1"/>
              </p:cNvSpPr>
              <p:nvPr/>
            </p:nvSpPr>
            <p:spPr bwMode="auto">
              <a:xfrm>
                <a:off x="1088" y="5676"/>
                <a:ext cx="3850" cy="3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5493" name="Freeform 21"/>
              <p:cNvSpPr>
                <a:spLocks/>
              </p:cNvSpPr>
              <p:nvPr/>
            </p:nvSpPr>
            <p:spPr bwMode="auto">
              <a:xfrm>
                <a:off x="1088" y="5676"/>
                <a:ext cx="3850" cy="3986"/>
              </a:xfrm>
              <a:custGeom>
                <a:avLst/>
                <a:gdLst>
                  <a:gd name="T0" fmla="*/ 3458 w 3850"/>
                  <a:gd name="T1" fmla="*/ 3986 h 3986"/>
                  <a:gd name="T2" fmla="*/ 3537 w 3850"/>
                  <a:gd name="T3" fmla="*/ 3978 h 3986"/>
                  <a:gd name="T4" fmla="*/ 3611 w 3850"/>
                  <a:gd name="T5" fmla="*/ 3951 h 3986"/>
                  <a:gd name="T6" fmla="*/ 3678 w 3850"/>
                  <a:gd name="T7" fmla="*/ 3908 h 3986"/>
                  <a:gd name="T8" fmla="*/ 3736 w 3850"/>
                  <a:gd name="T9" fmla="*/ 3849 h 3986"/>
                  <a:gd name="T10" fmla="*/ 3783 w 3850"/>
                  <a:gd name="T11" fmla="*/ 3782 h 3986"/>
                  <a:gd name="T12" fmla="*/ 3819 w 3850"/>
                  <a:gd name="T13" fmla="*/ 3704 h 3986"/>
                  <a:gd name="T14" fmla="*/ 3842 w 3850"/>
                  <a:gd name="T15" fmla="*/ 3618 h 3986"/>
                  <a:gd name="T16" fmla="*/ 3850 w 3850"/>
                  <a:gd name="T17" fmla="*/ 3524 h 3986"/>
                  <a:gd name="T18" fmla="*/ 3850 w 3850"/>
                  <a:gd name="T19" fmla="*/ 462 h 3986"/>
                  <a:gd name="T20" fmla="*/ 3842 w 3850"/>
                  <a:gd name="T21" fmla="*/ 368 h 3986"/>
                  <a:gd name="T22" fmla="*/ 3819 w 3850"/>
                  <a:gd name="T23" fmla="*/ 282 h 3986"/>
                  <a:gd name="T24" fmla="*/ 3783 w 3850"/>
                  <a:gd name="T25" fmla="*/ 204 h 3986"/>
                  <a:gd name="T26" fmla="*/ 3736 w 3850"/>
                  <a:gd name="T27" fmla="*/ 137 h 3986"/>
                  <a:gd name="T28" fmla="*/ 3678 w 3850"/>
                  <a:gd name="T29" fmla="*/ 78 h 3986"/>
                  <a:gd name="T30" fmla="*/ 3611 w 3850"/>
                  <a:gd name="T31" fmla="*/ 35 h 3986"/>
                  <a:gd name="T32" fmla="*/ 3537 w 3850"/>
                  <a:gd name="T33" fmla="*/ 8 h 3986"/>
                  <a:gd name="T34" fmla="*/ 3458 w 3850"/>
                  <a:gd name="T35" fmla="*/ 0 h 3986"/>
                  <a:gd name="T36" fmla="*/ 392 w 3850"/>
                  <a:gd name="T37" fmla="*/ 0 h 3986"/>
                  <a:gd name="T38" fmla="*/ 313 w 3850"/>
                  <a:gd name="T39" fmla="*/ 8 h 3986"/>
                  <a:gd name="T40" fmla="*/ 239 w 3850"/>
                  <a:gd name="T41" fmla="*/ 35 h 3986"/>
                  <a:gd name="T42" fmla="*/ 172 w 3850"/>
                  <a:gd name="T43" fmla="*/ 78 h 3986"/>
                  <a:gd name="T44" fmla="*/ 114 w 3850"/>
                  <a:gd name="T45" fmla="*/ 137 h 3986"/>
                  <a:gd name="T46" fmla="*/ 67 w 3850"/>
                  <a:gd name="T47" fmla="*/ 204 h 3986"/>
                  <a:gd name="T48" fmla="*/ 31 w 3850"/>
                  <a:gd name="T49" fmla="*/ 282 h 3986"/>
                  <a:gd name="T50" fmla="*/ 8 w 3850"/>
                  <a:gd name="T51" fmla="*/ 368 h 3986"/>
                  <a:gd name="T52" fmla="*/ 0 w 3850"/>
                  <a:gd name="T53" fmla="*/ 462 h 3986"/>
                  <a:gd name="T54" fmla="*/ 0 w 3850"/>
                  <a:gd name="T55" fmla="*/ 3524 h 3986"/>
                  <a:gd name="T56" fmla="*/ 8 w 3850"/>
                  <a:gd name="T57" fmla="*/ 3618 h 3986"/>
                  <a:gd name="T58" fmla="*/ 31 w 3850"/>
                  <a:gd name="T59" fmla="*/ 3704 h 3986"/>
                  <a:gd name="T60" fmla="*/ 67 w 3850"/>
                  <a:gd name="T61" fmla="*/ 3782 h 3986"/>
                  <a:gd name="T62" fmla="*/ 114 w 3850"/>
                  <a:gd name="T63" fmla="*/ 3849 h 3986"/>
                  <a:gd name="T64" fmla="*/ 172 w 3850"/>
                  <a:gd name="T65" fmla="*/ 3908 h 3986"/>
                  <a:gd name="T66" fmla="*/ 239 w 3850"/>
                  <a:gd name="T67" fmla="*/ 3951 h 3986"/>
                  <a:gd name="T68" fmla="*/ 313 w 3850"/>
                  <a:gd name="T69" fmla="*/ 3978 h 3986"/>
                  <a:gd name="T70" fmla="*/ 392 w 3850"/>
                  <a:gd name="T71" fmla="*/ 3986 h 3986"/>
                  <a:gd name="T72" fmla="*/ 3458 w 3850"/>
                  <a:gd name="T73" fmla="*/ 3986 h 3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50" h="3986">
                    <a:moveTo>
                      <a:pt x="3458" y="3986"/>
                    </a:moveTo>
                    <a:lnTo>
                      <a:pt x="3537" y="3978"/>
                    </a:lnTo>
                    <a:lnTo>
                      <a:pt x="3611" y="3951"/>
                    </a:lnTo>
                    <a:lnTo>
                      <a:pt x="3678" y="3908"/>
                    </a:lnTo>
                    <a:lnTo>
                      <a:pt x="3736" y="3849"/>
                    </a:lnTo>
                    <a:lnTo>
                      <a:pt x="3783" y="3782"/>
                    </a:lnTo>
                    <a:lnTo>
                      <a:pt x="3819" y="3704"/>
                    </a:lnTo>
                    <a:lnTo>
                      <a:pt x="3842" y="3618"/>
                    </a:lnTo>
                    <a:lnTo>
                      <a:pt x="3850" y="3524"/>
                    </a:lnTo>
                    <a:lnTo>
                      <a:pt x="3850" y="462"/>
                    </a:lnTo>
                    <a:lnTo>
                      <a:pt x="3842" y="368"/>
                    </a:lnTo>
                    <a:lnTo>
                      <a:pt x="3819" y="282"/>
                    </a:lnTo>
                    <a:lnTo>
                      <a:pt x="3783" y="204"/>
                    </a:lnTo>
                    <a:lnTo>
                      <a:pt x="3736" y="137"/>
                    </a:lnTo>
                    <a:lnTo>
                      <a:pt x="3678" y="78"/>
                    </a:lnTo>
                    <a:lnTo>
                      <a:pt x="3611" y="35"/>
                    </a:lnTo>
                    <a:lnTo>
                      <a:pt x="3537" y="8"/>
                    </a:lnTo>
                    <a:lnTo>
                      <a:pt x="3458" y="0"/>
                    </a:lnTo>
                    <a:lnTo>
                      <a:pt x="392" y="0"/>
                    </a:lnTo>
                    <a:lnTo>
                      <a:pt x="313" y="8"/>
                    </a:lnTo>
                    <a:lnTo>
                      <a:pt x="239" y="35"/>
                    </a:lnTo>
                    <a:lnTo>
                      <a:pt x="172" y="78"/>
                    </a:lnTo>
                    <a:lnTo>
                      <a:pt x="114" y="137"/>
                    </a:lnTo>
                    <a:lnTo>
                      <a:pt x="67" y="204"/>
                    </a:lnTo>
                    <a:lnTo>
                      <a:pt x="31" y="282"/>
                    </a:lnTo>
                    <a:lnTo>
                      <a:pt x="8" y="368"/>
                    </a:lnTo>
                    <a:lnTo>
                      <a:pt x="0" y="462"/>
                    </a:lnTo>
                    <a:lnTo>
                      <a:pt x="0" y="3524"/>
                    </a:lnTo>
                    <a:lnTo>
                      <a:pt x="8" y="3618"/>
                    </a:lnTo>
                    <a:lnTo>
                      <a:pt x="31" y="3704"/>
                    </a:lnTo>
                    <a:lnTo>
                      <a:pt x="67" y="3782"/>
                    </a:lnTo>
                    <a:lnTo>
                      <a:pt x="114" y="3849"/>
                    </a:lnTo>
                    <a:lnTo>
                      <a:pt x="172" y="3908"/>
                    </a:lnTo>
                    <a:lnTo>
                      <a:pt x="239" y="3951"/>
                    </a:lnTo>
                    <a:lnTo>
                      <a:pt x="313" y="3978"/>
                    </a:lnTo>
                    <a:lnTo>
                      <a:pt x="392" y="3986"/>
                    </a:lnTo>
                    <a:lnTo>
                      <a:pt x="3458" y="3986"/>
                    </a:lnTo>
                    <a:close/>
                  </a:path>
                </a:pathLst>
              </a:custGeom>
              <a:solidFill>
                <a:srgbClr val="93B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4" name="Freeform 22"/>
              <p:cNvSpPr>
                <a:spLocks/>
              </p:cNvSpPr>
              <p:nvPr/>
            </p:nvSpPr>
            <p:spPr bwMode="auto">
              <a:xfrm>
                <a:off x="1981" y="6170"/>
                <a:ext cx="1324" cy="607"/>
              </a:xfrm>
              <a:custGeom>
                <a:avLst/>
                <a:gdLst>
                  <a:gd name="T0" fmla="*/ 1253 w 1324"/>
                  <a:gd name="T1" fmla="*/ 27 h 607"/>
                  <a:gd name="T2" fmla="*/ 0 w 1324"/>
                  <a:gd name="T3" fmla="*/ 533 h 607"/>
                  <a:gd name="T4" fmla="*/ 16 w 1324"/>
                  <a:gd name="T5" fmla="*/ 607 h 607"/>
                  <a:gd name="T6" fmla="*/ 1324 w 1324"/>
                  <a:gd name="T7" fmla="*/ 607 h 607"/>
                  <a:gd name="T8" fmla="*/ 1324 w 1324"/>
                  <a:gd name="T9" fmla="*/ 0 h 607"/>
                  <a:gd name="T10" fmla="*/ 1253 w 1324"/>
                  <a:gd name="T11" fmla="*/ 27 h 607"/>
                </a:gdLst>
                <a:ahLst/>
                <a:cxnLst>
                  <a:cxn ang="0">
                    <a:pos x="T0" y="T1"/>
                  </a:cxn>
                  <a:cxn ang="0">
                    <a:pos x="T2" y="T3"/>
                  </a:cxn>
                  <a:cxn ang="0">
                    <a:pos x="T4" y="T5"/>
                  </a:cxn>
                  <a:cxn ang="0">
                    <a:pos x="T6" y="T7"/>
                  </a:cxn>
                  <a:cxn ang="0">
                    <a:pos x="T8" y="T9"/>
                  </a:cxn>
                  <a:cxn ang="0">
                    <a:pos x="T10" y="T11"/>
                  </a:cxn>
                </a:cxnLst>
                <a:rect l="0" t="0" r="r" b="b"/>
                <a:pathLst>
                  <a:path w="1324" h="607">
                    <a:moveTo>
                      <a:pt x="1253" y="27"/>
                    </a:moveTo>
                    <a:lnTo>
                      <a:pt x="0" y="533"/>
                    </a:lnTo>
                    <a:lnTo>
                      <a:pt x="16" y="607"/>
                    </a:lnTo>
                    <a:lnTo>
                      <a:pt x="1324" y="607"/>
                    </a:lnTo>
                    <a:lnTo>
                      <a:pt x="1324" y="0"/>
                    </a:lnTo>
                    <a:lnTo>
                      <a:pt x="12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5" name="Freeform 23"/>
              <p:cNvSpPr>
                <a:spLocks/>
              </p:cNvSpPr>
              <p:nvPr/>
            </p:nvSpPr>
            <p:spPr bwMode="auto">
              <a:xfrm>
                <a:off x="1977" y="6699"/>
                <a:ext cx="1951" cy="2359"/>
              </a:xfrm>
              <a:custGeom>
                <a:avLst/>
                <a:gdLst>
                  <a:gd name="T0" fmla="*/ 1896 w 1951"/>
                  <a:gd name="T1" fmla="*/ 0 h 2359"/>
                  <a:gd name="T2" fmla="*/ 0 w 1951"/>
                  <a:gd name="T3" fmla="*/ 0 h 2359"/>
                  <a:gd name="T4" fmla="*/ 0 w 1951"/>
                  <a:gd name="T5" fmla="*/ 2359 h 2359"/>
                  <a:gd name="T6" fmla="*/ 1951 w 1951"/>
                  <a:gd name="T7" fmla="*/ 2359 h 2359"/>
                  <a:gd name="T8" fmla="*/ 1951 w 1951"/>
                  <a:gd name="T9" fmla="*/ 0 h 2359"/>
                  <a:gd name="T10" fmla="*/ 1896 w 1951"/>
                  <a:gd name="T11" fmla="*/ 0 h 2359"/>
                </a:gdLst>
                <a:ahLst/>
                <a:cxnLst>
                  <a:cxn ang="0">
                    <a:pos x="T0" y="T1"/>
                  </a:cxn>
                  <a:cxn ang="0">
                    <a:pos x="T2" y="T3"/>
                  </a:cxn>
                  <a:cxn ang="0">
                    <a:pos x="T4" y="T5"/>
                  </a:cxn>
                  <a:cxn ang="0">
                    <a:pos x="T6" y="T7"/>
                  </a:cxn>
                  <a:cxn ang="0">
                    <a:pos x="T8" y="T9"/>
                  </a:cxn>
                  <a:cxn ang="0">
                    <a:pos x="T10" y="T11"/>
                  </a:cxn>
                </a:cxnLst>
                <a:rect l="0" t="0" r="r" b="b"/>
                <a:pathLst>
                  <a:path w="1951" h="2359">
                    <a:moveTo>
                      <a:pt x="1896" y="0"/>
                    </a:moveTo>
                    <a:lnTo>
                      <a:pt x="0" y="0"/>
                    </a:lnTo>
                    <a:lnTo>
                      <a:pt x="0" y="2359"/>
                    </a:lnTo>
                    <a:lnTo>
                      <a:pt x="1951" y="2359"/>
                    </a:lnTo>
                    <a:lnTo>
                      <a:pt x="1951" y="0"/>
                    </a:lnTo>
                    <a:lnTo>
                      <a:pt x="18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6" name="Freeform 24"/>
              <p:cNvSpPr>
                <a:spLocks/>
              </p:cNvSpPr>
              <p:nvPr/>
            </p:nvSpPr>
            <p:spPr bwMode="auto">
              <a:xfrm>
                <a:off x="2083" y="6809"/>
                <a:ext cx="1735" cy="2140"/>
              </a:xfrm>
              <a:custGeom>
                <a:avLst/>
                <a:gdLst>
                  <a:gd name="T0" fmla="*/ 1735 w 1735"/>
                  <a:gd name="T1" fmla="*/ 0 h 2140"/>
                  <a:gd name="T2" fmla="*/ 1735 w 1735"/>
                  <a:gd name="T3" fmla="*/ 364 h 2140"/>
                  <a:gd name="T4" fmla="*/ 1735 w 1735"/>
                  <a:gd name="T5" fmla="*/ 1070 h 2140"/>
                  <a:gd name="T6" fmla="*/ 1735 w 1735"/>
                  <a:gd name="T7" fmla="*/ 1775 h 2140"/>
                  <a:gd name="T8" fmla="*/ 1735 w 1735"/>
                  <a:gd name="T9" fmla="*/ 2140 h 2140"/>
                  <a:gd name="T10" fmla="*/ 1700 w 1735"/>
                  <a:gd name="T11" fmla="*/ 2140 h 2140"/>
                  <a:gd name="T12" fmla="*/ 1637 w 1735"/>
                  <a:gd name="T13" fmla="*/ 2140 h 2140"/>
                  <a:gd name="T14" fmla="*/ 1547 w 1735"/>
                  <a:gd name="T15" fmla="*/ 2140 h 2140"/>
                  <a:gd name="T16" fmla="*/ 1437 w 1735"/>
                  <a:gd name="T17" fmla="*/ 2140 h 2140"/>
                  <a:gd name="T18" fmla="*/ 1308 w 1735"/>
                  <a:gd name="T19" fmla="*/ 2140 h 2140"/>
                  <a:gd name="T20" fmla="*/ 1167 w 1735"/>
                  <a:gd name="T21" fmla="*/ 2140 h 2140"/>
                  <a:gd name="T22" fmla="*/ 1022 w 1735"/>
                  <a:gd name="T23" fmla="*/ 2140 h 2140"/>
                  <a:gd name="T24" fmla="*/ 869 w 1735"/>
                  <a:gd name="T25" fmla="*/ 2140 h 2140"/>
                  <a:gd name="T26" fmla="*/ 713 w 1735"/>
                  <a:gd name="T27" fmla="*/ 2140 h 2140"/>
                  <a:gd name="T28" fmla="*/ 568 w 1735"/>
                  <a:gd name="T29" fmla="*/ 2140 h 2140"/>
                  <a:gd name="T30" fmla="*/ 427 w 1735"/>
                  <a:gd name="T31" fmla="*/ 2140 h 2140"/>
                  <a:gd name="T32" fmla="*/ 297 w 1735"/>
                  <a:gd name="T33" fmla="*/ 2140 h 2140"/>
                  <a:gd name="T34" fmla="*/ 188 w 1735"/>
                  <a:gd name="T35" fmla="*/ 2140 h 2140"/>
                  <a:gd name="T36" fmla="*/ 98 w 1735"/>
                  <a:gd name="T37" fmla="*/ 2140 h 2140"/>
                  <a:gd name="T38" fmla="*/ 35 w 1735"/>
                  <a:gd name="T39" fmla="*/ 2140 h 2140"/>
                  <a:gd name="T40" fmla="*/ 0 w 1735"/>
                  <a:gd name="T41" fmla="*/ 2140 h 2140"/>
                  <a:gd name="T42" fmla="*/ 0 w 1735"/>
                  <a:gd name="T43" fmla="*/ 1775 h 2140"/>
                  <a:gd name="T44" fmla="*/ 0 w 1735"/>
                  <a:gd name="T45" fmla="*/ 1070 h 2140"/>
                  <a:gd name="T46" fmla="*/ 0 w 1735"/>
                  <a:gd name="T47" fmla="*/ 364 h 2140"/>
                  <a:gd name="T48" fmla="*/ 0 w 1735"/>
                  <a:gd name="T49" fmla="*/ 0 h 2140"/>
                  <a:gd name="T50" fmla="*/ 35 w 1735"/>
                  <a:gd name="T51" fmla="*/ 0 h 2140"/>
                  <a:gd name="T52" fmla="*/ 98 w 1735"/>
                  <a:gd name="T53" fmla="*/ 0 h 2140"/>
                  <a:gd name="T54" fmla="*/ 188 w 1735"/>
                  <a:gd name="T55" fmla="*/ 0 h 2140"/>
                  <a:gd name="T56" fmla="*/ 297 w 1735"/>
                  <a:gd name="T57" fmla="*/ 0 h 2140"/>
                  <a:gd name="T58" fmla="*/ 427 w 1735"/>
                  <a:gd name="T59" fmla="*/ 0 h 2140"/>
                  <a:gd name="T60" fmla="*/ 568 w 1735"/>
                  <a:gd name="T61" fmla="*/ 0 h 2140"/>
                  <a:gd name="T62" fmla="*/ 713 w 1735"/>
                  <a:gd name="T63" fmla="*/ 0 h 2140"/>
                  <a:gd name="T64" fmla="*/ 869 w 1735"/>
                  <a:gd name="T65" fmla="*/ 0 h 2140"/>
                  <a:gd name="T66" fmla="*/ 1022 w 1735"/>
                  <a:gd name="T67" fmla="*/ 0 h 2140"/>
                  <a:gd name="T68" fmla="*/ 1167 w 1735"/>
                  <a:gd name="T69" fmla="*/ 0 h 2140"/>
                  <a:gd name="T70" fmla="*/ 1308 w 1735"/>
                  <a:gd name="T71" fmla="*/ 0 h 2140"/>
                  <a:gd name="T72" fmla="*/ 1437 w 1735"/>
                  <a:gd name="T73" fmla="*/ 0 h 2140"/>
                  <a:gd name="T74" fmla="*/ 1547 w 1735"/>
                  <a:gd name="T75" fmla="*/ 0 h 2140"/>
                  <a:gd name="T76" fmla="*/ 1637 w 1735"/>
                  <a:gd name="T77" fmla="*/ 0 h 2140"/>
                  <a:gd name="T78" fmla="*/ 1700 w 1735"/>
                  <a:gd name="T79" fmla="*/ 0 h 2140"/>
                  <a:gd name="T80" fmla="*/ 1735 w 1735"/>
                  <a:gd name="T81"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5" h="2140">
                    <a:moveTo>
                      <a:pt x="1735" y="0"/>
                    </a:moveTo>
                    <a:lnTo>
                      <a:pt x="1735" y="364"/>
                    </a:lnTo>
                    <a:lnTo>
                      <a:pt x="1735" y="1070"/>
                    </a:lnTo>
                    <a:lnTo>
                      <a:pt x="1735" y="1775"/>
                    </a:lnTo>
                    <a:lnTo>
                      <a:pt x="1735" y="2140"/>
                    </a:lnTo>
                    <a:lnTo>
                      <a:pt x="1700" y="2140"/>
                    </a:lnTo>
                    <a:lnTo>
                      <a:pt x="1637" y="2140"/>
                    </a:lnTo>
                    <a:lnTo>
                      <a:pt x="1547" y="2140"/>
                    </a:lnTo>
                    <a:lnTo>
                      <a:pt x="1437" y="2140"/>
                    </a:lnTo>
                    <a:lnTo>
                      <a:pt x="1308" y="2140"/>
                    </a:lnTo>
                    <a:lnTo>
                      <a:pt x="1167" y="2140"/>
                    </a:lnTo>
                    <a:lnTo>
                      <a:pt x="1022" y="2140"/>
                    </a:lnTo>
                    <a:lnTo>
                      <a:pt x="869" y="2140"/>
                    </a:lnTo>
                    <a:lnTo>
                      <a:pt x="713" y="2140"/>
                    </a:lnTo>
                    <a:lnTo>
                      <a:pt x="568" y="2140"/>
                    </a:lnTo>
                    <a:lnTo>
                      <a:pt x="427" y="2140"/>
                    </a:lnTo>
                    <a:lnTo>
                      <a:pt x="297" y="2140"/>
                    </a:lnTo>
                    <a:lnTo>
                      <a:pt x="188" y="2140"/>
                    </a:lnTo>
                    <a:lnTo>
                      <a:pt x="98" y="2140"/>
                    </a:lnTo>
                    <a:lnTo>
                      <a:pt x="35" y="2140"/>
                    </a:lnTo>
                    <a:lnTo>
                      <a:pt x="0" y="2140"/>
                    </a:lnTo>
                    <a:lnTo>
                      <a:pt x="0" y="1775"/>
                    </a:lnTo>
                    <a:lnTo>
                      <a:pt x="0" y="1070"/>
                    </a:lnTo>
                    <a:lnTo>
                      <a:pt x="0" y="364"/>
                    </a:lnTo>
                    <a:lnTo>
                      <a:pt x="0" y="0"/>
                    </a:lnTo>
                    <a:lnTo>
                      <a:pt x="35" y="0"/>
                    </a:lnTo>
                    <a:lnTo>
                      <a:pt x="98" y="0"/>
                    </a:lnTo>
                    <a:lnTo>
                      <a:pt x="188" y="0"/>
                    </a:lnTo>
                    <a:lnTo>
                      <a:pt x="297" y="0"/>
                    </a:lnTo>
                    <a:lnTo>
                      <a:pt x="427" y="0"/>
                    </a:lnTo>
                    <a:lnTo>
                      <a:pt x="568" y="0"/>
                    </a:lnTo>
                    <a:lnTo>
                      <a:pt x="713" y="0"/>
                    </a:lnTo>
                    <a:lnTo>
                      <a:pt x="869" y="0"/>
                    </a:lnTo>
                    <a:lnTo>
                      <a:pt x="1022" y="0"/>
                    </a:lnTo>
                    <a:lnTo>
                      <a:pt x="1167" y="0"/>
                    </a:lnTo>
                    <a:lnTo>
                      <a:pt x="1308" y="0"/>
                    </a:lnTo>
                    <a:lnTo>
                      <a:pt x="1437" y="0"/>
                    </a:lnTo>
                    <a:lnTo>
                      <a:pt x="1547" y="0"/>
                    </a:lnTo>
                    <a:lnTo>
                      <a:pt x="1637" y="0"/>
                    </a:lnTo>
                    <a:lnTo>
                      <a:pt x="1700" y="0"/>
                    </a:lnTo>
                    <a:lnTo>
                      <a:pt x="17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7" name="Freeform 25"/>
              <p:cNvSpPr>
                <a:spLocks/>
              </p:cNvSpPr>
              <p:nvPr/>
            </p:nvSpPr>
            <p:spPr bwMode="auto">
              <a:xfrm>
                <a:off x="1777" y="7020"/>
                <a:ext cx="474" cy="251"/>
              </a:xfrm>
              <a:custGeom>
                <a:avLst/>
                <a:gdLst>
                  <a:gd name="T0" fmla="*/ 4 w 474"/>
                  <a:gd name="T1" fmla="*/ 153 h 251"/>
                  <a:gd name="T2" fmla="*/ 39 w 474"/>
                  <a:gd name="T3" fmla="*/ 196 h 251"/>
                  <a:gd name="T4" fmla="*/ 102 w 474"/>
                  <a:gd name="T5" fmla="*/ 232 h 251"/>
                  <a:gd name="T6" fmla="*/ 188 w 474"/>
                  <a:gd name="T7" fmla="*/ 247 h 251"/>
                  <a:gd name="T8" fmla="*/ 286 w 474"/>
                  <a:gd name="T9" fmla="*/ 247 h 251"/>
                  <a:gd name="T10" fmla="*/ 372 w 474"/>
                  <a:gd name="T11" fmla="*/ 232 h 251"/>
                  <a:gd name="T12" fmla="*/ 435 w 474"/>
                  <a:gd name="T13" fmla="*/ 196 h 251"/>
                  <a:gd name="T14" fmla="*/ 470 w 474"/>
                  <a:gd name="T15" fmla="*/ 153 h 251"/>
                  <a:gd name="T16" fmla="*/ 470 w 474"/>
                  <a:gd name="T17" fmla="*/ 118 h 251"/>
                  <a:gd name="T18" fmla="*/ 459 w 474"/>
                  <a:gd name="T19" fmla="*/ 102 h 251"/>
                  <a:gd name="T20" fmla="*/ 435 w 474"/>
                  <a:gd name="T21" fmla="*/ 102 h 251"/>
                  <a:gd name="T22" fmla="*/ 423 w 474"/>
                  <a:gd name="T23" fmla="*/ 118 h 251"/>
                  <a:gd name="T24" fmla="*/ 415 w 474"/>
                  <a:gd name="T25" fmla="*/ 138 h 251"/>
                  <a:gd name="T26" fmla="*/ 392 w 474"/>
                  <a:gd name="T27" fmla="*/ 161 h 251"/>
                  <a:gd name="T28" fmla="*/ 345 w 474"/>
                  <a:gd name="T29" fmla="*/ 181 h 251"/>
                  <a:gd name="T30" fmla="*/ 274 w 474"/>
                  <a:gd name="T31" fmla="*/ 196 h 251"/>
                  <a:gd name="T32" fmla="*/ 196 w 474"/>
                  <a:gd name="T33" fmla="*/ 196 h 251"/>
                  <a:gd name="T34" fmla="*/ 130 w 474"/>
                  <a:gd name="T35" fmla="*/ 181 h 251"/>
                  <a:gd name="T36" fmla="*/ 83 w 474"/>
                  <a:gd name="T37" fmla="*/ 161 h 251"/>
                  <a:gd name="T38" fmla="*/ 59 w 474"/>
                  <a:gd name="T39" fmla="*/ 138 h 251"/>
                  <a:gd name="T40" fmla="*/ 59 w 474"/>
                  <a:gd name="T41" fmla="*/ 114 h 251"/>
                  <a:gd name="T42" fmla="*/ 83 w 474"/>
                  <a:gd name="T43" fmla="*/ 90 h 251"/>
                  <a:gd name="T44" fmla="*/ 130 w 474"/>
                  <a:gd name="T45" fmla="*/ 71 h 251"/>
                  <a:gd name="T46" fmla="*/ 196 w 474"/>
                  <a:gd name="T47" fmla="*/ 55 h 251"/>
                  <a:gd name="T48" fmla="*/ 247 w 474"/>
                  <a:gd name="T49" fmla="*/ 51 h 251"/>
                  <a:gd name="T50" fmla="*/ 259 w 474"/>
                  <a:gd name="T51" fmla="*/ 40 h 251"/>
                  <a:gd name="T52" fmla="*/ 259 w 474"/>
                  <a:gd name="T53" fmla="*/ 20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6"/>
                    </a:moveTo>
                    <a:lnTo>
                      <a:pt x="4" y="153"/>
                    </a:lnTo>
                    <a:lnTo>
                      <a:pt x="20" y="177"/>
                    </a:lnTo>
                    <a:lnTo>
                      <a:pt x="39" y="196"/>
                    </a:lnTo>
                    <a:lnTo>
                      <a:pt x="67" y="216"/>
                    </a:lnTo>
                    <a:lnTo>
                      <a:pt x="102" y="232"/>
                    </a:lnTo>
                    <a:lnTo>
                      <a:pt x="141" y="243"/>
                    </a:lnTo>
                    <a:lnTo>
                      <a:pt x="188" y="247"/>
                    </a:lnTo>
                    <a:lnTo>
                      <a:pt x="235" y="251"/>
                    </a:lnTo>
                    <a:lnTo>
                      <a:pt x="286" y="247"/>
                    </a:lnTo>
                    <a:lnTo>
                      <a:pt x="329" y="243"/>
                    </a:lnTo>
                    <a:lnTo>
                      <a:pt x="372" y="232"/>
                    </a:lnTo>
                    <a:lnTo>
                      <a:pt x="408" y="216"/>
                    </a:lnTo>
                    <a:lnTo>
                      <a:pt x="435" y="196"/>
                    </a:lnTo>
                    <a:lnTo>
                      <a:pt x="455" y="177"/>
                    </a:lnTo>
                    <a:lnTo>
                      <a:pt x="470" y="153"/>
                    </a:lnTo>
                    <a:lnTo>
                      <a:pt x="474" y="126"/>
                    </a:lnTo>
                    <a:lnTo>
                      <a:pt x="470" y="118"/>
                    </a:lnTo>
                    <a:lnTo>
                      <a:pt x="466" y="106"/>
                    </a:lnTo>
                    <a:lnTo>
                      <a:pt x="459" y="102"/>
                    </a:lnTo>
                    <a:lnTo>
                      <a:pt x="447" y="98"/>
                    </a:lnTo>
                    <a:lnTo>
                      <a:pt x="435" y="102"/>
                    </a:lnTo>
                    <a:lnTo>
                      <a:pt x="427" y="106"/>
                    </a:lnTo>
                    <a:lnTo>
                      <a:pt x="423" y="118"/>
                    </a:lnTo>
                    <a:lnTo>
                      <a:pt x="419" y="126"/>
                    </a:lnTo>
                    <a:lnTo>
                      <a:pt x="415" y="138"/>
                    </a:lnTo>
                    <a:lnTo>
                      <a:pt x="408" y="149"/>
                    </a:lnTo>
                    <a:lnTo>
                      <a:pt x="392" y="161"/>
                    </a:lnTo>
                    <a:lnTo>
                      <a:pt x="368" y="173"/>
                    </a:lnTo>
                    <a:lnTo>
                      <a:pt x="345" y="181"/>
                    </a:lnTo>
                    <a:lnTo>
                      <a:pt x="314" y="188"/>
                    </a:lnTo>
                    <a:lnTo>
                      <a:pt x="274" y="196"/>
                    </a:lnTo>
                    <a:lnTo>
                      <a:pt x="235" y="196"/>
                    </a:lnTo>
                    <a:lnTo>
                      <a:pt x="196" y="196"/>
                    </a:lnTo>
                    <a:lnTo>
                      <a:pt x="161" y="188"/>
                    </a:lnTo>
                    <a:lnTo>
                      <a:pt x="130" y="181"/>
                    </a:lnTo>
                    <a:lnTo>
                      <a:pt x="106" y="173"/>
                    </a:lnTo>
                    <a:lnTo>
                      <a:pt x="83" y="161"/>
                    </a:lnTo>
                    <a:lnTo>
                      <a:pt x="67" y="149"/>
                    </a:lnTo>
                    <a:lnTo>
                      <a:pt x="59" y="138"/>
                    </a:lnTo>
                    <a:lnTo>
                      <a:pt x="55" y="126"/>
                    </a:lnTo>
                    <a:lnTo>
                      <a:pt x="59" y="114"/>
                    </a:lnTo>
                    <a:lnTo>
                      <a:pt x="67" y="102"/>
                    </a:lnTo>
                    <a:lnTo>
                      <a:pt x="83" y="90"/>
                    </a:lnTo>
                    <a:lnTo>
                      <a:pt x="106" y="79"/>
                    </a:lnTo>
                    <a:lnTo>
                      <a:pt x="130" y="71"/>
                    </a:lnTo>
                    <a:lnTo>
                      <a:pt x="161" y="63"/>
                    </a:lnTo>
                    <a:lnTo>
                      <a:pt x="196" y="55"/>
                    </a:lnTo>
                    <a:lnTo>
                      <a:pt x="235" y="55"/>
                    </a:lnTo>
                    <a:lnTo>
                      <a:pt x="247" y="51"/>
                    </a:lnTo>
                    <a:lnTo>
                      <a:pt x="255" y="47"/>
                    </a:lnTo>
                    <a:lnTo>
                      <a:pt x="259" y="40"/>
                    </a:lnTo>
                    <a:lnTo>
                      <a:pt x="263" y="28"/>
                    </a:lnTo>
                    <a:lnTo>
                      <a:pt x="259" y="20"/>
                    </a:lnTo>
                    <a:lnTo>
                      <a:pt x="255" y="8"/>
                    </a:lnTo>
                    <a:lnTo>
                      <a:pt x="247" y="4"/>
                    </a:lnTo>
                    <a:lnTo>
                      <a:pt x="235" y="0"/>
                    </a:lnTo>
                    <a:lnTo>
                      <a:pt x="188" y="4"/>
                    </a:lnTo>
                    <a:lnTo>
                      <a:pt x="141" y="8"/>
                    </a:lnTo>
                    <a:lnTo>
                      <a:pt x="102" y="20"/>
                    </a:lnTo>
                    <a:lnTo>
                      <a:pt x="67" y="36"/>
                    </a:lnTo>
                    <a:lnTo>
                      <a:pt x="39" y="55"/>
                    </a:lnTo>
                    <a:lnTo>
                      <a:pt x="20" y="75"/>
                    </a:lnTo>
                    <a:lnTo>
                      <a:pt x="4" y="98"/>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8" name="Freeform 26"/>
              <p:cNvSpPr>
                <a:spLocks/>
              </p:cNvSpPr>
              <p:nvPr/>
            </p:nvSpPr>
            <p:spPr bwMode="auto">
              <a:xfrm>
                <a:off x="1777" y="7526"/>
                <a:ext cx="474" cy="247"/>
              </a:xfrm>
              <a:custGeom>
                <a:avLst/>
                <a:gdLst>
                  <a:gd name="T0" fmla="*/ 4 w 474"/>
                  <a:gd name="T1" fmla="*/ 149 h 247"/>
                  <a:gd name="T2" fmla="*/ 39 w 474"/>
                  <a:gd name="T3" fmla="*/ 196 h 247"/>
                  <a:gd name="T4" fmla="*/ 102 w 474"/>
                  <a:gd name="T5" fmla="*/ 227 h 247"/>
                  <a:gd name="T6" fmla="*/ 188 w 474"/>
                  <a:gd name="T7" fmla="*/ 243 h 247"/>
                  <a:gd name="T8" fmla="*/ 286 w 474"/>
                  <a:gd name="T9" fmla="*/ 243 h 247"/>
                  <a:gd name="T10" fmla="*/ 372 w 474"/>
                  <a:gd name="T11" fmla="*/ 227 h 247"/>
                  <a:gd name="T12" fmla="*/ 435 w 474"/>
                  <a:gd name="T13" fmla="*/ 196 h 247"/>
                  <a:gd name="T14" fmla="*/ 470 w 474"/>
                  <a:gd name="T15" fmla="*/ 149 h 247"/>
                  <a:gd name="T16" fmla="*/ 470 w 474"/>
                  <a:gd name="T17" fmla="*/ 114 h 247"/>
                  <a:gd name="T18" fmla="*/ 459 w 474"/>
                  <a:gd name="T19" fmla="*/ 102 h 247"/>
                  <a:gd name="T20" fmla="*/ 435 w 474"/>
                  <a:gd name="T21" fmla="*/ 102 h 247"/>
                  <a:gd name="T22" fmla="*/ 423 w 474"/>
                  <a:gd name="T23" fmla="*/ 114 h 247"/>
                  <a:gd name="T24" fmla="*/ 415 w 474"/>
                  <a:gd name="T25" fmla="*/ 137 h 247"/>
                  <a:gd name="T26" fmla="*/ 392 w 474"/>
                  <a:gd name="T27" fmla="*/ 161 h 247"/>
                  <a:gd name="T28" fmla="*/ 345 w 474"/>
                  <a:gd name="T29" fmla="*/ 180 h 247"/>
                  <a:gd name="T30" fmla="*/ 274 w 474"/>
                  <a:gd name="T31" fmla="*/ 196 h 247"/>
                  <a:gd name="T32" fmla="*/ 196 w 474"/>
                  <a:gd name="T33" fmla="*/ 196 h 247"/>
                  <a:gd name="T34" fmla="*/ 130 w 474"/>
                  <a:gd name="T35" fmla="*/ 180 h 247"/>
                  <a:gd name="T36" fmla="*/ 83 w 474"/>
                  <a:gd name="T37" fmla="*/ 161 h 247"/>
                  <a:gd name="T38" fmla="*/ 59 w 474"/>
                  <a:gd name="T39" fmla="*/ 137 h 247"/>
                  <a:gd name="T40" fmla="*/ 59 w 474"/>
                  <a:gd name="T41" fmla="*/ 114 h 247"/>
                  <a:gd name="T42" fmla="*/ 83 w 474"/>
                  <a:gd name="T43" fmla="*/ 86 h 247"/>
                  <a:gd name="T44" fmla="*/ 130 w 474"/>
                  <a:gd name="T45" fmla="*/ 67 h 247"/>
                  <a:gd name="T46" fmla="*/ 196 w 474"/>
                  <a:gd name="T47" fmla="*/ 51 h 247"/>
                  <a:gd name="T48" fmla="*/ 247 w 474"/>
                  <a:gd name="T49" fmla="*/ 47 h 247"/>
                  <a:gd name="T50" fmla="*/ 259 w 474"/>
                  <a:gd name="T51" fmla="*/ 35 h 247"/>
                  <a:gd name="T52" fmla="*/ 259 w 474"/>
                  <a:gd name="T53" fmla="*/ 16 h 247"/>
                  <a:gd name="T54" fmla="*/ 247 w 474"/>
                  <a:gd name="T55" fmla="*/ 4 h 247"/>
                  <a:gd name="T56" fmla="*/ 188 w 474"/>
                  <a:gd name="T57" fmla="*/ 4 h 247"/>
                  <a:gd name="T58" fmla="*/ 102 w 474"/>
                  <a:gd name="T59" fmla="*/ 20 h 247"/>
                  <a:gd name="T60" fmla="*/ 39 w 474"/>
                  <a:gd name="T61" fmla="*/ 55 h 247"/>
                  <a:gd name="T62" fmla="*/ 4 w 474"/>
                  <a:gd name="T63" fmla="*/ 9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47">
                    <a:moveTo>
                      <a:pt x="0" y="125"/>
                    </a:moveTo>
                    <a:lnTo>
                      <a:pt x="4" y="149"/>
                    </a:lnTo>
                    <a:lnTo>
                      <a:pt x="20" y="172"/>
                    </a:lnTo>
                    <a:lnTo>
                      <a:pt x="39" y="196"/>
                    </a:lnTo>
                    <a:lnTo>
                      <a:pt x="67" y="212"/>
                    </a:lnTo>
                    <a:lnTo>
                      <a:pt x="102" y="227"/>
                    </a:lnTo>
                    <a:lnTo>
                      <a:pt x="141" y="239"/>
                    </a:lnTo>
                    <a:lnTo>
                      <a:pt x="188" y="243"/>
                    </a:lnTo>
                    <a:lnTo>
                      <a:pt x="235" y="247"/>
                    </a:lnTo>
                    <a:lnTo>
                      <a:pt x="286" y="243"/>
                    </a:lnTo>
                    <a:lnTo>
                      <a:pt x="329" y="239"/>
                    </a:lnTo>
                    <a:lnTo>
                      <a:pt x="372" y="227"/>
                    </a:lnTo>
                    <a:lnTo>
                      <a:pt x="408" y="212"/>
                    </a:lnTo>
                    <a:lnTo>
                      <a:pt x="435" y="196"/>
                    </a:lnTo>
                    <a:lnTo>
                      <a:pt x="455" y="172"/>
                    </a:lnTo>
                    <a:lnTo>
                      <a:pt x="470" y="149"/>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86"/>
                    </a:lnTo>
                    <a:lnTo>
                      <a:pt x="106" y="74"/>
                    </a:lnTo>
                    <a:lnTo>
                      <a:pt x="130" y="67"/>
                    </a:lnTo>
                    <a:lnTo>
                      <a:pt x="161" y="59"/>
                    </a:lnTo>
                    <a:lnTo>
                      <a:pt x="196" y="51"/>
                    </a:lnTo>
                    <a:lnTo>
                      <a:pt x="235" y="51"/>
                    </a:lnTo>
                    <a:lnTo>
                      <a:pt x="247" y="47"/>
                    </a:lnTo>
                    <a:lnTo>
                      <a:pt x="255" y="43"/>
                    </a:lnTo>
                    <a:lnTo>
                      <a:pt x="259" y="35"/>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9" name="Freeform 27"/>
              <p:cNvSpPr>
                <a:spLocks/>
              </p:cNvSpPr>
              <p:nvPr/>
            </p:nvSpPr>
            <p:spPr bwMode="auto">
              <a:xfrm>
                <a:off x="1777" y="7965"/>
                <a:ext cx="474" cy="251"/>
              </a:xfrm>
              <a:custGeom>
                <a:avLst/>
                <a:gdLst>
                  <a:gd name="T0" fmla="*/ 4 w 474"/>
                  <a:gd name="T1" fmla="*/ 153 h 251"/>
                  <a:gd name="T2" fmla="*/ 39 w 474"/>
                  <a:gd name="T3" fmla="*/ 196 h 251"/>
                  <a:gd name="T4" fmla="*/ 102 w 474"/>
                  <a:gd name="T5" fmla="*/ 231 h 251"/>
                  <a:gd name="T6" fmla="*/ 188 w 474"/>
                  <a:gd name="T7" fmla="*/ 247 h 251"/>
                  <a:gd name="T8" fmla="*/ 286 w 474"/>
                  <a:gd name="T9" fmla="*/ 247 h 251"/>
                  <a:gd name="T10" fmla="*/ 372 w 474"/>
                  <a:gd name="T11" fmla="*/ 231 h 251"/>
                  <a:gd name="T12" fmla="*/ 435 w 474"/>
                  <a:gd name="T13" fmla="*/ 196 h 251"/>
                  <a:gd name="T14" fmla="*/ 470 w 474"/>
                  <a:gd name="T15" fmla="*/ 153 h 251"/>
                  <a:gd name="T16" fmla="*/ 470 w 474"/>
                  <a:gd name="T17" fmla="*/ 114 h 251"/>
                  <a:gd name="T18" fmla="*/ 459 w 474"/>
                  <a:gd name="T19" fmla="*/ 102 h 251"/>
                  <a:gd name="T20" fmla="*/ 435 w 474"/>
                  <a:gd name="T21" fmla="*/ 102 h 251"/>
                  <a:gd name="T22" fmla="*/ 423 w 474"/>
                  <a:gd name="T23" fmla="*/ 114 h 251"/>
                  <a:gd name="T24" fmla="*/ 415 w 474"/>
                  <a:gd name="T25" fmla="*/ 137 h 251"/>
                  <a:gd name="T26" fmla="*/ 392 w 474"/>
                  <a:gd name="T27" fmla="*/ 161 h 251"/>
                  <a:gd name="T28" fmla="*/ 345 w 474"/>
                  <a:gd name="T29" fmla="*/ 180 h 251"/>
                  <a:gd name="T30" fmla="*/ 274 w 474"/>
                  <a:gd name="T31" fmla="*/ 196 h 251"/>
                  <a:gd name="T32" fmla="*/ 196 w 474"/>
                  <a:gd name="T33" fmla="*/ 196 h 251"/>
                  <a:gd name="T34" fmla="*/ 130 w 474"/>
                  <a:gd name="T35" fmla="*/ 180 h 251"/>
                  <a:gd name="T36" fmla="*/ 83 w 474"/>
                  <a:gd name="T37" fmla="*/ 161 h 251"/>
                  <a:gd name="T38" fmla="*/ 59 w 474"/>
                  <a:gd name="T39" fmla="*/ 137 h 251"/>
                  <a:gd name="T40" fmla="*/ 59 w 474"/>
                  <a:gd name="T41" fmla="*/ 114 h 251"/>
                  <a:gd name="T42" fmla="*/ 83 w 474"/>
                  <a:gd name="T43" fmla="*/ 90 h 251"/>
                  <a:gd name="T44" fmla="*/ 130 w 474"/>
                  <a:gd name="T45" fmla="*/ 70 h 251"/>
                  <a:gd name="T46" fmla="*/ 196 w 474"/>
                  <a:gd name="T47" fmla="*/ 55 h 251"/>
                  <a:gd name="T48" fmla="*/ 247 w 474"/>
                  <a:gd name="T49" fmla="*/ 51 h 251"/>
                  <a:gd name="T50" fmla="*/ 259 w 474"/>
                  <a:gd name="T51" fmla="*/ 39 h 251"/>
                  <a:gd name="T52" fmla="*/ 259 w 474"/>
                  <a:gd name="T53" fmla="*/ 16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5"/>
                    </a:moveTo>
                    <a:lnTo>
                      <a:pt x="4" y="153"/>
                    </a:lnTo>
                    <a:lnTo>
                      <a:pt x="20" y="176"/>
                    </a:lnTo>
                    <a:lnTo>
                      <a:pt x="39" y="196"/>
                    </a:lnTo>
                    <a:lnTo>
                      <a:pt x="67" y="215"/>
                    </a:lnTo>
                    <a:lnTo>
                      <a:pt x="102" y="231"/>
                    </a:lnTo>
                    <a:lnTo>
                      <a:pt x="141" y="243"/>
                    </a:lnTo>
                    <a:lnTo>
                      <a:pt x="188" y="247"/>
                    </a:lnTo>
                    <a:lnTo>
                      <a:pt x="235" y="251"/>
                    </a:lnTo>
                    <a:lnTo>
                      <a:pt x="286" y="247"/>
                    </a:lnTo>
                    <a:lnTo>
                      <a:pt x="329" y="243"/>
                    </a:lnTo>
                    <a:lnTo>
                      <a:pt x="372" y="231"/>
                    </a:lnTo>
                    <a:lnTo>
                      <a:pt x="408" y="215"/>
                    </a:lnTo>
                    <a:lnTo>
                      <a:pt x="435" y="196"/>
                    </a:lnTo>
                    <a:lnTo>
                      <a:pt x="455" y="176"/>
                    </a:lnTo>
                    <a:lnTo>
                      <a:pt x="470" y="153"/>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90"/>
                    </a:lnTo>
                    <a:lnTo>
                      <a:pt x="106" y="78"/>
                    </a:lnTo>
                    <a:lnTo>
                      <a:pt x="130" y="70"/>
                    </a:lnTo>
                    <a:lnTo>
                      <a:pt x="161" y="63"/>
                    </a:lnTo>
                    <a:lnTo>
                      <a:pt x="196" y="55"/>
                    </a:lnTo>
                    <a:lnTo>
                      <a:pt x="235" y="55"/>
                    </a:lnTo>
                    <a:lnTo>
                      <a:pt x="247" y="51"/>
                    </a:lnTo>
                    <a:lnTo>
                      <a:pt x="255" y="47"/>
                    </a:lnTo>
                    <a:lnTo>
                      <a:pt x="259" y="39"/>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0" name="Freeform 28"/>
              <p:cNvSpPr>
                <a:spLocks/>
              </p:cNvSpPr>
              <p:nvPr/>
            </p:nvSpPr>
            <p:spPr bwMode="auto">
              <a:xfrm>
                <a:off x="1777" y="8471"/>
                <a:ext cx="474" cy="250"/>
              </a:xfrm>
              <a:custGeom>
                <a:avLst/>
                <a:gdLst>
                  <a:gd name="T0" fmla="*/ 4 w 474"/>
                  <a:gd name="T1" fmla="*/ 152 h 250"/>
                  <a:gd name="T2" fmla="*/ 39 w 474"/>
                  <a:gd name="T3" fmla="*/ 195 h 250"/>
                  <a:gd name="T4" fmla="*/ 102 w 474"/>
                  <a:gd name="T5" fmla="*/ 231 h 250"/>
                  <a:gd name="T6" fmla="*/ 188 w 474"/>
                  <a:gd name="T7" fmla="*/ 246 h 250"/>
                  <a:gd name="T8" fmla="*/ 286 w 474"/>
                  <a:gd name="T9" fmla="*/ 246 h 250"/>
                  <a:gd name="T10" fmla="*/ 372 w 474"/>
                  <a:gd name="T11" fmla="*/ 231 h 250"/>
                  <a:gd name="T12" fmla="*/ 435 w 474"/>
                  <a:gd name="T13" fmla="*/ 195 h 250"/>
                  <a:gd name="T14" fmla="*/ 470 w 474"/>
                  <a:gd name="T15" fmla="*/ 152 h 250"/>
                  <a:gd name="T16" fmla="*/ 470 w 474"/>
                  <a:gd name="T17" fmla="*/ 113 h 250"/>
                  <a:gd name="T18" fmla="*/ 459 w 474"/>
                  <a:gd name="T19" fmla="*/ 101 h 250"/>
                  <a:gd name="T20" fmla="*/ 435 w 474"/>
                  <a:gd name="T21" fmla="*/ 101 h 250"/>
                  <a:gd name="T22" fmla="*/ 423 w 474"/>
                  <a:gd name="T23" fmla="*/ 113 h 250"/>
                  <a:gd name="T24" fmla="*/ 415 w 474"/>
                  <a:gd name="T25" fmla="*/ 137 h 250"/>
                  <a:gd name="T26" fmla="*/ 392 w 474"/>
                  <a:gd name="T27" fmla="*/ 160 h 250"/>
                  <a:gd name="T28" fmla="*/ 345 w 474"/>
                  <a:gd name="T29" fmla="*/ 180 h 250"/>
                  <a:gd name="T30" fmla="*/ 274 w 474"/>
                  <a:gd name="T31" fmla="*/ 195 h 250"/>
                  <a:gd name="T32" fmla="*/ 196 w 474"/>
                  <a:gd name="T33" fmla="*/ 195 h 250"/>
                  <a:gd name="T34" fmla="*/ 130 w 474"/>
                  <a:gd name="T35" fmla="*/ 180 h 250"/>
                  <a:gd name="T36" fmla="*/ 83 w 474"/>
                  <a:gd name="T37" fmla="*/ 160 h 250"/>
                  <a:gd name="T38" fmla="*/ 59 w 474"/>
                  <a:gd name="T39" fmla="*/ 137 h 250"/>
                  <a:gd name="T40" fmla="*/ 59 w 474"/>
                  <a:gd name="T41" fmla="*/ 113 h 250"/>
                  <a:gd name="T42" fmla="*/ 83 w 474"/>
                  <a:gd name="T43" fmla="*/ 90 h 250"/>
                  <a:gd name="T44" fmla="*/ 130 w 474"/>
                  <a:gd name="T45" fmla="*/ 70 h 250"/>
                  <a:gd name="T46" fmla="*/ 196 w 474"/>
                  <a:gd name="T47" fmla="*/ 54 h 250"/>
                  <a:gd name="T48" fmla="*/ 247 w 474"/>
                  <a:gd name="T49" fmla="*/ 50 h 250"/>
                  <a:gd name="T50" fmla="*/ 259 w 474"/>
                  <a:gd name="T51" fmla="*/ 39 h 250"/>
                  <a:gd name="T52" fmla="*/ 259 w 474"/>
                  <a:gd name="T53" fmla="*/ 15 h 250"/>
                  <a:gd name="T54" fmla="*/ 247 w 474"/>
                  <a:gd name="T55" fmla="*/ 3 h 250"/>
                  <a:gd name="T56" fmla="*/ 188 w 474"/>
                  <a:gd name="T57" fmla="*/ 3 h 250"/>
                  <a:gd name="T58" fmla="*/ 102 w 474"/>
                  <a:gd name="T59" fmla="*/ 19 h 250"/>
                  <a:gd name="T60" fmla="*/ 39 w 474"/>
                  <a:gd name="T61" fmla="*/ 54 h 250"/>
                  <a:gd name="T62" fmla="*/ 4 w 474"/>
                  <a:gd name="T63" fmla="*/ 9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0">
                    <a:moveTo>
                      <a:pt x="0" y="125"/>
                    </a:moveTo>
                    <a:lnTo>
                      <a:pt x="4" y="152"/>
                    </a:lnTo>
                    <a:lnTo>
                      <a:pt x="20" y="176"/>
                    </a:lnTo>
                    <a:lnTo>
                      <a:pt x="39" y="195"/>
                    </a:lnTo>
                    <a:lnTo>
                      <a:pt x="67" y="215"/>
                    </a:lnTo>
                    <a:lnTo>
                      <a:pt x="102" y="231"/>
                    </a:lnTo>
                    <a:lnTo>
                      <a:pt x="141" y="243"/>
                    </a:lnTo>
                    <a:lnTo>
                      <a:pt x="188" y="246"/>
                    </a:lnTo>
                    <a:lnTo>
                      <a:pt x="235" y="250"/>
                    </a:lnTo>
                    <a:lnTo>
                      <a:pt x="286" y="246"/>
                    </a:lnTo>
                    <a:lnTo>
                      <a:pt x="329" y="243"/>
                    </a:lnTo>
                    <a:lnTo>
                      <a:pt x="372" y="231"/>
                    </a:lnTo>
                    <a:lnTo>
                      <a:pt x="408" y="215"/>
                    </a:lnTo>
                    <a:lnTo>
                      <a:pt x="435" y="195"/>
                    </a:lnTo>
                    <a:lnTo>
                      <a:pt x="455" y="176"/>
                    </a:lnTo>
                    <a:lnTo>
                      <a:pt x="470" y="152"/>
                    </a:lnTo>
                    <a:lnTo>
                      <a:pt x="474" y="125"/>
                    </a:lnTo>
                    <a:lnTo>
                      <a:pt x="470" y="113"/>
                    </a:lnTo>
                    <a:lnTo>
                      <a:pt x="466" y="105"/>
                    </a:lnTo>
                    <a:lnTo>
                      <a:pt x="459" y="101"/>
                    </a:lnTo>
                    <a:lnTo>
                      <a:pt x="447" y="97"/>
                    </a:lnTo>
                    <a:lnTo>
                      <a:pt x="435" y="101"/>
                    </a:lnTo>
                    <a:lnTo>
                      <a:pt x="427" y="105"/>
                    </a:lnTo>
                    <a:lnTo>
                      <a:pt x="423" y="113"/>
                    </a:lnTo>
                    <a:lnTo>
                      <a:pt x="419" y="125"/>
                    </a:lnTo>
                    <a:lnTo>
                      <a:pt x="415" y="137"/>
                    </a:lnTo>
                    <a:lnTo>
                      <a:pt x="408" y="148"/>
                    </a:lnTo>
                    <a:lnTo>
                      <a:pt x="392" y="160"/>
                    </a:lnTo>
                    <a:lnTo>
                      <a:pt x="368" y="172"/>
                    </a:lnTo>
                    <a:lnTo>
                      <a:pt x="345" y="180"/>
                    </a:lnTo>
                    <a:lnTo>
                      <a:pt x="314" y="188"/>
                    </a:lnTo>
                    <a:lnTo>
                      <a:pt x="274" y="195"/>
                    </a:lnTo>
                    <a:lnTo>
                      <a:pt x="235" y="195"/>
                    </a:lnTo>
                    <a:lnTo>
                      <a:pt x="196" y="195"/>
                    </a:lnTo>
                    <a:lnTo>
                      <a:pt x="161" y="188"/>
                    </a:lnTo>
                    <a:lnTo>
                      <a:pt x="130" y="180"/>
                    </a:lnTo>
                    <a:lnTo>
                      <a:pt x="106" y="172"/>
                    </a:lnTo>
                    <a:lnTo>
                      <a:pt x="83" y="160"/>
                    </a:lnTo>
                    <a:lnTo>
                      <a:pt x="67" y="148"/>
                    </a:lnTo>
                    <a:lnTo>
                      <a:pt x="59" y="137"/>
                    </a:lnTo>
                    <a:lnTo>
                      <a:pt x="55" y="125"/>
                    </a:lnTo>
                    <a:lnTo>
                      <a:pt x="59" y="113"/>
                    </a:lnTo>
                    <a:lnTo>
                      <a:pt x="67" y="101"/>
                    </a:lnTo>
                    <a:lnTo>
                      <a:pt x="83" y="90"/>
                    </a:lnTo>
                    <a:lnTo>
                      <a:pt x="106" y="78"/>
                    </a:lnTo>
                    <a:lnTo>
                      <a:pt x="130" y="70"/>
                    </a:lnTo>
                    <a:lnTo>
                      <a:pt x="161" y="62"/>
                    </a:lnTo>
                    <a:lnTo>
                      <a:pt x="196" y="54"/>
                    </a:lnTo>
                    <a:lnTo>
                      <a:pt x="235" y="54"/>
                    </a:lnTo>
                    <a:lnTo>
                      <a:pt x="247" y="50"/>
                    </a:lnTo>
                    <a:lnTo>
                      <a:pt x="255" y="47"/>
                    </a:lnTo>
                    <a:lnTo>
                      <a:pt x="259" y="39"/>
                    </a:lnTo>
                    <a:lnTo>
                      <a:pt x="263" y="27"/>
                    </a:lnTo>
                    <a:lnTo>
                      <a:pt x="259" y="15"/>
                    </a:lnTo>
                    <a:lnTo>
                      <a:pt x="255" y="7"/>
                    </a:lnTo>
                    <a:lnTo>
                      <a:pt x="247" y="3"/>
                    </a:lnTo>
                    <a:lnTo>
                      <a:pt x="235" y="0"/>
                    </a:lnTo>
                    <a:lnTo>
                      <a:pt x="188" y="3"/>
                    </a:lnTo>
                    <a:lnTo>
                      <a:pt x="141" y="7"/>
                    </a:lnTo>
                    <a:lnTo>
                      <a:pt x="102" y="19"/>
                    </a:lnTo>
                    <a:lnTo>
                      <a:pt x="67" y="35"/>
                    </a:lnTo>
                    <a:lnTo>
                      <a:pt x="39" y="54"/>
                    </a:lnTo>
                    <a:lnTo>
                      <a:pt x="20" y="74"/>
                    </a:lnTo>
                    <a:lnTo>
                      <a:pt x="4" y="97"/>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1" name="Freeform 29"/>
              <p:cNvSpPr>
                <a:spLocks/>
              </p:cNvSpPr>
              <p:nvPr/>
            </p:nvSpPr>
            <p:spPr bwMode="auto">
              <a:xfrm>
                <a:off x="2557" y="7350"/>
                <a:ext cx="771" cy="489"/>
              </a:xfrm>
              <a:custGeom>
                <a:avLst/>
                <a:gdLst>
                  <a:gd name="T0" fmla="*/ 771 w 771"/>
                  <a:gd name="T1" fmla="*/ 0 h 489"/>
                  <a:gd name="T2" fmla="*/ 771 w 771"/>
                  <a:gd name="T3" fmla="*/ 98 h 489"/>
                  <a:gd name="T4" fmla="*/ 771 w 771"/>
                  <a:gd name="T5" fmla="*/ 243 h 489"/>
                  <a:gd name="T6" fmla="*/ 771 w 771"/>
                  <a:gd name="T7" fmla="*/ 388 h 489"/>
                  <a:gd name="T8" fmla="*/ 771 w 771"/>
                  <a:gd name="T9" fmla="*/ 489 h 489"/>
                  <a:gd name="T10" fmla="*/ 748 w 771"/>
                  <a:gd name="T11" fmla="*/ 489 h 489"/>
                  <a:gd name="T12" fmla="*/ 716 w 771"/>
                  <a:gd name="T13" fmla="*/ 489 h 489"/>
                  <a:gd name="T14" fmla="*/ 673 w 771"/>
                  <a:gd name="T15" fmla="*/ 489 h 489"/>
                  <a:gd name="T16" fmla="*/ 626 w 771"/>
                  <a:gd name="T17" fmla="*/ 489 h 489"/>
                  <a:gd name="T18" fmla="*/ 572 w 771"/>
                  <a:gd name="T19" fmla="*/ 489 h 489"/>
                  <a:gd name="T20" fmla="*/ 513 w 771"/>
                  <a:gd name="T21" fmla="*/ 489 h 489"/>
                  <a:gd name="T22" fmla="*/ 450 w 771"/>
                  <a:gd name="T23" fmla="*/ 489 h 489"/>
                  <a:gd name="T24" fmla="*/ 387 w 771"/>
                  <a:gd name="T25" fmla="*/ 489 h 489"/>
                  <a:gd name="T26" fmla="*/ 321 w 771"/>
                  <a:gd name="T27" fmla="*/ 489 h 489"/>
                  <a:gd name="T28" fmla="*/ 258 w 771"/>
                  <a:gd name="T29" fmla="*/ 489 h 489"/>
                  <a:gd name="T30" fmla="*/ 199 w 771"/>
                  <a:gd name="T31" fmla="*/ 489 h 489"/>
                  <a:gd name="T32" fmla="*/ 145 w 771"/>
                  <a:gd name="T33" fmla="*/ 489 h 489"/>
                  <a:gd name="T34" fmla="*/ 98 w 771"/>
                  <a:gd name="T35" fmla="*/ 489 h 489"/>
                  <a:gd name="T36" fmla="*/ 55 w 771"/>
                  <a:gd name="T37" fmla="*/ 489 h 489"/>
                  <a:gd name="T38" fmla="*/ 23 w 771"/>
                  <a:gd name="T39" fmla="*/ 489 h 489"/>
                  <a:gd name="T40" fmla="*/ 0 w 771"/>
                  <a:gd name="T41" fmla="*/ 489 h 489"/>
                  <a:gd name="T42" fmla="*/ 0 w 771"/>
                  <a:gd name="T43" fmla="*/ 388 h 489"/>
                  <a:gd name="T44" fmla="*/ 0 w 771"/>
                  <a:gd name="T45" fmla="*/ 243 h 489"/>
                  <a:gd name="T46" fmla="*/ 0 w 771"/>
                  <a:gd name="T47" fmla="*/ 98 h 489"/>
                  <a:gd name="T48" fmla="*/ 0 w 771"/>
                  <a:gd name="T49" fmla="*/ 0 h 489"/>
                  <a:gd name="T50" fmla="*/ 23 w 771"/>
                  <a:gd name="T51" fmla="*/ 0 h 489"/>
                  <a:gd name="T52" fmla="*/ 55 w 771"/>
                  <a:gd name="T53" fmla="*/ 0 h 489"/>
                  <a:gd name="T54" fmla="*/ 98 w 771"/>
                  <a:gd name="T55" fmla="*/ 0 h 489"/>
                  <a:gd name="T56" fmla="*/ 145 w 771"/>
                  <a:gd name="T57" fmla="*/ 0 h 489"/>
                  <a:gd name="T58" fmla="*/ 199 w 771"/>
                  <a:gd name="T59" fmla="*/ 0 h 489"/>
                  <a:gd name="T60" fmla="*/ 258 w 771"/>
                  <a:gd name="T61" fmla="*/ 0 h 489"/>
                  <a:gd name="T62" fmla="*/ 321 w 771"/>
                  <a:gd name="T63" fmla="*/ 0 h 489"/>
                  <a:gd name="T64" fmla="*/ 387 w 771"/>
                  <a:gd name="T65" fmla="*/ 0 h 489"/>
                  <a:gd name="T66" fmla="*/ 450 w 771"/>
                  <a:gd name="T67" fmla="*/ 0 h 489"/>
                  <a:gd name="T68" fmla="*/ 513 w 771"/>
                  <a:gd name="T69" fmla="*/ 0 h 489"/>
                  <a:gd name="T70" fmla="*/ 572 w 771"/>
                  <a:gd name="T71" fmla="*/ 0 h 489"/>
                  <a:gd name="T72" fmla="*/ 626 w 771"/>
                  <a:gd name="T73" fmla="*/ 0 h 489"/>
                  <a:gd name="T74" fmla="*/ 673 w 771"/>
                  <a:gd name="T75" fmla="*/ 0 h 489"/>
                  <a:gd name="T76" fmla="*/ 716 w 771"/>
                  <a:gd name="T77" fmla="*/ 0 h 489"/>
                  <a:gd name="T78" fmla="*/ 748 w 771"/>
                  <a:gd name="T79" fmla="*/ 0 h 489"/>
                  <a:gd name="T80" fmla="*/ 771 w 771"/>
                  <a:gd name="T81"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489">
                    <a:moveTo>
                      <a:pt x="771" y="0"/>
                    </a:moveTo>
                    <a:lnTo>
                      <a:pt x="771" y="98"/>
                    </a:lnTo>
                    <a:lnTo>
                      <a:pt x="771" y="243"/>
                    </a:lnTo>
                    <a:lnTo>
                      <a:pt x="771" y="388"/>
                    </a:lnTo>
                    <a:lnTo>
                      <a:pt x="771" y="489"/>
                    </a:lnTo>
                    <a:lnTo>
                      <a:pt x="748" y="489"/>
                    </a:lnTo>
                    <a:lnTo>
                      <a:pt x="716" y="489"/>
                    </a:lnTo>
                    <a:lnTo>
                      <a:pt x="673" y="489"/>
                    </a:lnTo>
                    <a:lnTo>
                      <a:pt x="626" y="489"/>
                    </a:lnTo>
                    <a:lnTo>
                      <a:pt x="572" y="489"/>
                    </a:lnTo>
                    <a:lnTo>
                      <a:pt x="513" y="489"/>
                    </a:lnTo>
                    <a:lnTo>
                      <a:pt x="450" y="489"/>
                    </a:lnTo>
                    <a:lnTo>
                      <a:pt x="387" y="489"/>
                    </a:lnTo>
                    <a:lnTo>
                      <a:pt x="321" y="489"/>
                    </a:lnTo>
                    <a:lnTo>
                      <a:pt x="258" y="489"/>
                    </a:lnTo>
                    <a:lnTo>
                      <a:pt x="199" y="489"/>
                    </a:lnTo>
                    <a:lnTo>
                      <a:pt x="145" y="489"/>
                    </a:lnTo>
                    <a:lnTo>
                      <a:pt x="98" y="489"/>
                    </a:lnTo>
                    <a:lnTo>
                      <a:pt x="55" y="489"/>
                    </a:lnTo>
                    <a:lnTo>
                      <a:pt x="23" y="489"/>
                    </a:lnTo>
                    <a:lnTo>
                      <a:pt x="0" y="489"/>
                    </a:lnTo>
                    <a:lnTo>
                      <a:pt x="0" y="388"/>
                    </a:lnTo>
                    <a:lnTo>
                      <a:pt x="0" y="243"/>
                    </a:lnTo>
                    <a:lnTo>
                      <a:pt x="0" y="98"/>
                    </a:lnTo>
                    <a:lnTo>
                      <a:pt x="0" y="0"/>
                    </a:lnTo>
                    <a:lnTo>
                      <a:pt x="23" y="0"/>
                    </a:lnTo>
                    <a:lnTo>
                      <a:pt x="55" y="0"/>
                    </a:lnTo>
                    <a:lnTo>
                      <a:pt x="98" y="0"/>
                    </a:lnTo>
                    <a:lnTo>
                      <a:pt x="145" y="0"/>
                    </a:lnTo>
                    <a:lnTo>
                      <a:pt x="199" y="0"/>
                    </a:lnTo>
                    <a:lnTo>
                      <a:pt x="258" y="0"/>
                    </a:lnTo>
                    <a:lnTo>
                      <a:pt x="321" y="0"/>
                    </a:lnTo>
                    <a:lnTo>
                      <a:pt x="387" y="0"/>
                    </a:lnTo>
                    <a:lnTo>
                      <a:pt x="450" y="0"/>
                    </a:lnTo>
                    <a:lnTo>
                      <a:pt x="513" y="0"/>
                    </a:lnTo>
                    <a:lnTo>
                      <a:pt x="572" y="0"/>
                    </a:lnTo>
                    <a:lnTo>
                      <a:pt x="626" y="0"/>
                    </a:lnTo>
                    <a:lnTo>
                      <a:pt x="673" y="0"/>
                    </a:lnTo>
                    <a:lnTo>
                      <a:pt x="716" y="0"/>
                    </a:lnTo>
                    <a:lnTo>
                      <a:pt x="748" y="0"/>
                    </a:lnTo>
                    <a:lnTo>
                      <a:pt x="7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2" name="Freeform 30"/>
              <p:cNvSpPr>
                <a:spLocks/>
              </p:cNvSpPr>
              <p:nvPr/>
            </p:nvSpPr>
            <p:spPr bwMode="auto">
              <a:xfrm>
                <a:off x="4143" y="6064"/>
                <a:ext cx="145" cy="133"/>
              </a:xfrm>
              <a:custGeom>
                <a:avLst/>
                <a:gdLst>
                  <a:gd name="T0" fmla="*/ 0 w 145"/>
                  <a:gd name="T1" fmla="*/ 74 h 133"/>
                  <a:gd name="T2" fmla="*/ 43 w 145"/>
                  <a:gd name="T3" fmla="*/ 133 h 133"/>
                  <a:gd name="T4" fmla="*/ 145 w 145"/>
                  <a:gd name="T5" fmla="*/ 59 h 133"/>
                  <a:gd name="T6" fmla="*/ 102 w 145"/>
                  <a:gd name="T7" fmla="*/ 0 h 133"/>
                  <a:gd name="T8" fmla="*/ 0 w 145"/>
                  <a:gd name="T9" fmla="*/ 74 h 133"/>
                </a:gdLst>
                <a:ahLst/>
                <a:cxnLst>
                  <a:cxn ang="0">
                    <a:pos x="T0" y="T1"/>
                  </a:cxn>
                  <a:cxn ang="0">
                    <a:pos x="T2" y="T3"/>
                  </a:cxn>
                  <a:cxn ang="0">
                    <a:pos x="T4" y="T5"/>
                  </a:cxn>
                  <a:cxn ang="0">
                    <a:pos x="T6" y="T7"/>
                  </a:cxn>
                  <a:cxn ang="0">
                    <a:pos x="T8" y="T9"/>
                  </a:cxn>
                </a:cxnLst>
                <a:rect l="0" t="0" r="r" b="b"/>
                <a:pathLst>
                  <a:path w="145" h="133">
                    <a:moveTo>
                      <a:pt x="0" y="74"/>
                    </a:moveTo>
                    <a:lnTo>
                      <a:pt x="43" y="133"/>
                    </a:lnTo>
                    <a:lnTo>
                      <a:pt x="145" y="59"/>
                    </a:lnTo>
                    <a:lnTo>
                      <a:pt x="102" y="0"/>
                    </a:lnTo>
                    <a:lnTo>
                      <a:pt x="0"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3" name="Freeform 31"/>
              <p:cNvSpPr>
                <a:spLocks/>
              </p:cNvSpPr>
              <p:nvPr/>
            </p:nvSpPr>
            <p:spPr bwMode="auto">
              <a:xfrm>
                <a:off x="4041" y="6295"/>
                <a:ext cx="98" cy="137"/>
              </a:xfrm>
              <a:custGeom>
                <a:avLst/>
                <a:gdLst>
                  <a:gd name="T0" fmla="*/ 0 w 98"/>
                  <a:gd name="T1" fmla="*/ 122 h 137"/>
                  <a:gd name="T2" fmla="*/ 71 w 98"/>
                  <a:gd name="T3" fmla="*/ 137 h 137"/>
                  <a:gd name="T4" fmla="*/ 98 w 98"/>
                  <a:gd name="T5" fmla="*/ 16 h 137"/>
                  <a:gd name="T6" fmla="*/ 28 w 98"/>
                  <a:gd name="T7" fmla="*/ 0 h 137"/>
                  <a:gd name="T8" fmla="*/ 0 w 98"/>
                  <a:gd name="T9" fmla="*/ 122 h 137"/>
                </a:gdLst>
                <a:ahLst/>
                <a:cxnLst>
                  <a:cxn ang="0">
                    <a:pos x="T0" y="T1"/>
                  </a:cxn>
                  <a:cxn ang="0">
                    <a:pos x="T2" y="T3"/>
                  </a:cxn>
                  <a:cxn ang="0">
                    <a:pos x="T4" y="T5"/>
                  </a:cxn>
                  <a:cxn ang="0">
                    <a:pos x="T6" y="T7"/>
                  </a:cxn>
                  <a:cxn ang="0">
                    <a:pos x="T8" y="T9"/>
                  </a:cxn>
                </a:cxnLst>
                <a:rect l="0" t="0" r="r" b="b"/>
                <a:pathLst>
                  <a:path w="98" h="137">
                    <a:moveTo>
                      <a:pt x="0" y="122"/>
                    </a:moveTo>
                    <a:lnTo>
                      <a:pt x="71" y="137"/>
                    </a:lnTo>
                    <a:lnTo>
                      <a:pt x="98" y="16"/>
                    </a:lnTo>
                    <a:lnTo>
                      <a:pt x="28" y="0"/>
                    </a:lnTo>
                    <a:lnTo>
                      <a:pt x="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4" name="Freeform 32"/>
              <p:cNvSpPr>
                <a:spLocks/>
              </p:cNvSpPr>
              <p:nvPr/>
            </p:nvSpPr>
            <p:spPr bwMode="auto">
              <a:xfrm>
                <a:off x="4096" y="6574"/>
                <a:ext cx="129" cy="145"/>
              </a:xfrm>
              <a:custGeom>
                <a:avLst/>
                <a:gdLst>
                  <a:gd name="T0" fmla="*/ 70 w 129"/>
                  <a:gd name="T1" fmla="*/ 145 h 145"/>
                  <a:gd name="T2" fmla="*/ 129 w 129"/>
                  <a:gd name="T3" fmla="*/ 105 h 145"/>
                  <a:gd name="T4" fmla="*/ 63 w 129"/>
                  <a:gd name="T5" fmla="*/ 0 h 145"/>
                  <a:gd name="T6" fmla="*/ 0 w 129"/>
                  <a:gd name="T7" fmla="*/ 43 h 145"/>
                  <a:gd name="T8" fmla="*/ 70 w 129"/>
                  <a:gd name="T9" fmla="*/ 145 h 145"/>
                </a:gdLst>
                <a:ahLst/>
                <a:cxnLst>
                  <a:cxn ang="0">
                    <a:pos x="T0" y="T1"/>
                  </a:cxn>
                  <a:cxn ang="0">
                    <a:pos x="T2" y="T3"/>
                  </a:cxn>
                  <a:cxn ang="0">
                    <a:pos x="T4" y="T5"/>
                  </a:cxn>
                  <a:cxn ang="0">
                    <a:pos x="T6" y="T7"/>
                  </a:cxn>
                  <a:cxn ang="0">
                    <a:pos x="T8" y="T9"/>
                  </a:cxn>
                </a:cxnLst>
                <a:rect l="0" t="0" r="r" b="b"/>
                <a:pathLst>
                  <a:path w="129" h="145">
                    <a:moveTo>
                      <a:pt x="70" y="145"/>
                    </a:moveTo>
                    <a:lnTo>
                      <a:pt x="129" y="105"/>
                    </a:lnTo>
                    <a:lnTo>
                      <a:pt x="63" y="0"/>
                    </a:lnTo>
                    <a:lnTo>
                      <a:pt x="0" y="43"/>
                    </a:lnTo>
                    <a:lnTo>
                      <a:pt x="70" y="1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5" name="Freeform 33"/>
              <p:cNvSpPr>
                <a:spLocks/>
              </p:cNvSpPr>
              <p:nvPr/>
            </p:nvSpPr>
            <p:spPr bwMode="auto">
              <a:xfrm>
                <a:off x="4272" y="6793"/>
                <a:ext cx="141" cy="141"/>
              </a:xfrm>
              <a:custGeom>
                <a:avLst/>
                <a:gdLst>
                  <a:gd name="T0" fmla="*/ 86 w 141"/>
                  <a:gd name="T1" fmla="*/ 141 h 141"/>
                  <a:gd name="T2" fmla="*/ 141 w 141"/>
                  <a:gd name="T3" fmla="*/ 90 h 141"/>
                  <a:gd name="T4" fmla="*/ 55 w 141"/>
                  <a:gd name="T5" fmla="*/ 0 h 141"/>
                  <a:gd name="T6" fmla="*/ 0 w 141"/>
                  <a:gd name="T7" fmla="*/ 47 h 141"/>
                  <a:gd name="T8" fmla="*/ 86 w 141"/>
                  <a:gd name="T9" fmla="*/ 141 h 141"/>
                </a:gdLst>
                <a:ahLst/>
                <a:cxnLst>
                  <a:cxn ang="0">
                    <a:pos x="T0" y="T1"/>
                  </a:cxn>
                  <a:cxn ang="0">
                    <a:pos x="T2" y="T3"/>
                  </a:cxn>
                  <a:cxn ang="0">
                    <a:pos x="T4" y="T5"/>
                  </a:cxn>
                  <a:cxn ang="0">
                    <a:pos x="T6" y="T7"/>
                  </a:cxn>
                  <a:cxn ang="0">
                    <a:pos x="T8" y="T9"/>
                  </a:cxn>
                </a:cxnLst>
                <a:rect l="0" t="0" r="r" b="b"/>
                <a:pathLst>
                  <a:path w="141" h="141">
                    <a:moveTo>
                      <a:pt x="86" y="141"/>
                    </a:moveTo>
                    <a:lnTo>
                      <a:pt x="141" y="90"/>
                    </a:lnTo>
                    <a:lnTo>
                      <a:pt x="55" y="0"/>
                    </a:lnTo>
                    <a:lnTo>
                      <a:pt x="0" y="47"/>
                    </a:lnTo>
                    <a:lnTo>
                      <a:pt x="8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6" name="Freeform 34"/>
              <p:cNvSpPr>
                <a:spLocks/>
              </p:cNvSpPr>
              <p:nvPr/>
            </p:nvSpPr>
            <p:spPr bwMode="auto">
              <a:xfrm>
                <a:off x="4413" y="7357"/>
                <a:ext cx="110" cy="142"/>
              </a:xfrm>
              <a:custGeom>
                <a:avLst/>
                <a:gdLst>
                  <a:gd name="T0" fmla="*/ 0 w 110"/>
                  <a:gd name="T1" fmla="*/ 118 h 142"/>
                  <a:gd name="T2" fmla="*/ 71 w 110"/>
                  <a:gd name="T3" fmla="*/ 142 h 142"/>
                  <a:gd name="T4" fmla="*/ 110 w 110"/>
                  <a:gd name="T5" fmla="*/ 24 h 142"/>
                  <a:gd name="T6" fmla="*/ 43 w 110"/>
                  <a:gd name="T7" fmla="*/ 0 h 142"/>
                  <a:gd name="T8" fmla="*/ 0 w 110"/>
                  <a:gd name="T9" fmla="*/ 118 h 142"/>
                </a:gdLst>
                <a:ahLst/>
                <a:cxnLst>
                  <a:cxn ang="0">
                    <a:pos x="T0" y="T1"/>
                  </a:cxn>
                  <a:cxn ang="0">
                    <a:pos x="T2" y="T3"/>
                  </a:cxn>
                  <a:cxn ang="0">
                    <a:pos x="T4" y="T5"/>
                  </a:cxn>
                  <a:cxn ang="0">
                    <a:pos x="T6" y="T7"/>
                  </a:cxn>
                  <a:cxn ang="0">
                    <a:pos x="T8" y="T9"/>
                  </a:cxn>
                </a:cxnLst>
                <a:rect l="0" t="0" r="r" b="b"/>
                <a:pathLst>
                  <a:path w="110" h="142">
                    <a:moveTo>
                      <a:pt x="0" y="118"/>
                    </a:moveTo>
                    <a:lnTo>
                      <a:pt x="71" y="142"/>
                    </a:lnTo>
                    <a:lnTo>
                      <a:pt x="110" y="24"/>
                    </a:lnTo>
                    <a:lnTo>
                      <a:pt x="43" y="0"/>
                    </a:lnTo>
                    <a:lnTo>
                      <a:pt x="0"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7" name="Freeform 35"/>
              <p:cNvSpPr>
                <a:spLocks/>
              </p:cNvSpPr>
              <p:nvPr/>
            </p:nvSpPr>
            <p:spPr bwMode="auto">
              <a:xfrm>
                <a:off x="4445" y="7067"/>
                <a:ext cx="86" cy="138"/>
              </a:xfrm>
              <a:custGeom>
                <a:avLst/>
                <a:gdLst>
                  <a:gd name="T0" fmla="*/ 15 w 86"/>
                  <a:gd name="T1" fmla="*/ 138 h 138"/>
                  <a:gd name="T2" fmla="*/ 86 w 86"/>
                  <a:gd name="T3" fmla="*/ 126 h 138"/>
                  <a:gd name="T4" fmla="*/ 70 w 86"/>
                  <a:gd name="T5" fmla="*/ 0 h 138"/>
                  <a:gd name="T6" fmla="*/ 0 w 86"/>
                  <a:gd name="T7" fmla="*/ 12 h 138"/>
                  <a:gd name="T8" fmla="*/ 15 w 86"/>
                  <a:gd name="T9" fmla="*/ 138 h 138"/>
                </a:gdLst>
                <a:ahLst/>
                <a:cxnLst>
                  <a:cxn ang="0">
                    <a:pos x="T0" y="T1"/>
                  </a:cxn>
                  <a:cxn ang="0">
                    <a:pos x="T2" y="T3"/>
                  </a:cxn>
                  <a:cxn ang="0">
                    <a:pos x="T4" y="T5"/>
                  </a:cxn>
                  <a:cxn ang="0">
                    <a:pos x="T6" y="T7"/>
                  </a:cxn>
                  <a:cxn ang="0">
                    <a:pos x="T8" y="T9"/>
                  </a:cxn>
                </a:cxnLst>
                <a:rect l="0" t="0" r="r" b="b"/>
                <a:pathLst>
                  <a:path w="86" h="138">
                    <a:moveTo>
                      <a:pt x="15" y="138"/>
                    </a:moveTo>
                    <a:lnTo>
                      <a:pt x="86" y="126"/>
                    </a:lnTo>
                    <a:lnTo>
                      <a:pt x="70" y="0"/>
                    </a:lnTo>
                    <a:lnTo>
                      <a:pt x="0" y="12"/>
                    </a:lnTo>
                    <a:lnTo>
                      <a:pt x="1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8" name="Freeform 36"/>
              <p:cNvSpPr>
                <a:spLocks/>
              </p:cNvSpPr>
              <p:nvPr/>
            </p:nvSpPr>
            <p:spPr bwMode="auto">
              <a:xfrm>
                <a:off x="4202" y="7604"/>
                <a:ext cx="145" cy="130"/>
              </a:xfrm>
              <a:custGeom>
                <a:avLst/>
                <a:gdLst>
                  <a:gd name="T0" fmla="*/ 0 w 145"/>
                  <a:gd name="T1" fmla="*/ 71 h 130"/>
                  <a:gd name="T2" fmla="*/ 43 w 145"/>
                  <a:gd name="T3" fmla="*/ 130 h 130"/>
                  <a:gd name="T4" fmla="*/ 145 w 145"/>
                  <a:gd name="T5" fmla="*/ 59 h 130"/>
                  <a:gd name="T6" fmla="*/ 102 w 145"/>
                  <a:gd name="T7" fmla="*/ 0 h 130"/>
                  <a:gd name="T8" fmla="*/ 0 w 145"/>
                  <a:gd name="T9" fmla="*/ 71 h 130"/>
                </a:gdLst>
                <a:ahLst/>
                <a:cxnLst>
                  <a:cxn ang="0">
                    <a:pos x="T0" y="T1"/>
                  </a:cxn>
                  <a:cxn ang="0">
                    <a:pos x="T2" y="T3"/>
                  </a:cxn>
                  <a:cxn ang="0">
                    <a:pos x="T4" y="T5"/>
                  </a:cxn>
                  <a:cxn ang="0">
                    <a:pos x="T6" y="T7"/>
                  </a:cxn>
                  <a:cxn ang="0">
                    <a:pos x="T8" y="T9"/>
                  </a:cxn>
                </a:cxnLst>
                <a:rect l="0" t="0" r="r" b="b"/>
                <a:pathLst>
                  <a:path w="145" h="130">
                    <a:moveTo>
                      <a:pt x="0" y="71"/>
                    </a:moveTo>
                    <a:lnTo>
                      <a:pt x="43" y="130"/>
                    </a:lnTo>
                    <a:lnTo>
                      <a:pt x="145" y="59"/>
                    </a:lnTo>
                    <a:lnTo>
                      <a:pt x="102"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5509" name="Group 37"/>
              <p:cNvGrpSpPr>
                <a:grpSpLocks/>
              </p:cNvGrpSpPr>
              <p:nvPr/>
            </p:nvGrpSpPr>
            <p:grpSpPr bwMode="auto">
              <a:xfrm>
                <a:off x="2320" y="7168"/>
                <a:ext cx="1344" cy="1088"/>
                <a:chOff x="6592" y="5824"/>
                <a:chExt cx="1424" cy="1200"/>
              </a:xfrm>
            </p:grpSpPr>
            <p:sp>
              <p:nvSpPr>
                <p:cNvPr id="105510" name="Text Box 38"/>
                <p:cNvSpPr txBox="1">
                  <a:spLocks noChangeArrowheads="1"/>
                </p:cNvSpPr>
                <p:nvPr/>
              </p:nvSpPr>
              <p:spPr bwMode="auto">
                <a:xfrm>
                  <a:off x="6592" y="5824"/>
                  <a:ext cx="1424" cy="1200"/>
                </a:xfrm>
                <a:prstGeom prst="rect">
                  <a:avLst/>
                </a:prstGeom>
                <a:solidFill>
                  <a:srgbClr val="FFFFFF"/>
                </a:solidFill>
                <a:ln w="38100">
                  <a:solidFill>
                    <a:srgbClr val="000000"/>
                  </a:solidFill>
                  <a:miter lim="800000"/>
                  <a:headEnd/>
                  <a:tailEnd/>
                </a:ln>
              </p:spPr>
              <p:txBody>
                <a:bodyPr/>
                <a:lstStyle/>
                <a:p>
                  <a:endParaRPr lang="en-US"/>
                </a:p>
              </p:txBody>
            </p:sp>
            <p:sp>
              <p:nvSpPr>
                <p:cNvPr id="105511" name="WordArt 39"/>
                <p:cNvSpPr>
                  <a:spLocks noChangeArrowheads="1" noChangeShapeType="1" noTextEdit="1"/>
                </p:cNvSpPr>
                <p:nvPr/>
              </p:nvSpPr>
              <p:spPr bwMode="auto">
                <a:xfrm>
                  <a:off x="6704" y="5921"/>
                  <a:ext cx="1200" cy="1008"/>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1200" b="1" kern="10">
                      <a:ln w="9525">
                        <a:solidFill>
                          <a:srgbClr val="000000"/>
                        </a:solidFill>
                        <a:round/>
                        <a:headEnd/>
                        <a:tailEnd/>
                      </a:ln>
                      <a:solidFill>
                        <a:srgbClr val="000000"/>
                      </a:solidFill>
                      <a:latin typeface="Arial"/>
                      <a:cs typeface="Arial"/>
                    </a:rPr>
                    <a:t>Exposure</a:t>
                  </a:r>
                </a:p>
                <a:p>
                  <a:pPr algn="ctr"/>
                  <a:r>
                    <a:rPr lang="en-US" sz="1200" b="1" kern="10">
                      <a:ln w="9525">
                        <a:solidFill>
                          <a:srgbClr val="000000"/>
                        </a:solidFill>
                        <a:round/>
                        <a:headEnd/>
                        <a:tailEnd/>
                      </a:ln>
                      <a:solidFill>
                        <a:srgbClr val="000000"/>
                      </a:solidFill>
                      <a:latin typeface="Arial"/>
                      <a:cs typeface="Arial"/>
                    </a:rPr>
                    <a:t>Control</a:t>
                  </a:r>
                </a:p>
                <a:p>
                  <a:pPr algn="ctr"/>
                  <a:r>
                    <a:rPr lang="en-US" sz="1200" b="1" kern="10">
                      <a:ln w="9525">
                        <a:solidFill>
                          <a:srgbClr val="000000"/>
                        </a:solidFill>
                        <a:round/>
                        <a:headEnd/>
                        <a:tailEnd/>
                      </a:ln>
                      <a:solidFill>
                        <a:srgbClr val="000000"/>
                      </a:solidFill>
                      <a:latin typeface="Arial"/>
                      <a:cs typeface="Arial"/>
                    </a:rPr>
                    <a:t>Plan</a:t>
                  </a:r>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118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193853982"/>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457200" y="367857"/>
            <a:ext cx="8229600" cy="1414948"/>
          </a:xfrm>
        </p:spPr>
        <p:txBody>
          <a:bodyPr>
            <a:normAutofit fontScale="90000"/>
          </a:bodyPr>
          <a:lstStyle/>
          <a:p>
            <a:r>
              <a:rPr lang="en-US" sz="3600" b="1" u="sng" dirty="0" err="1"/>
              <a:t>Bloodborne</a:t>
            </a:r>
            <a:r>
              <a:rPr lang="en-US" sz="3600" b="1" u="sng" dirty="0"/>
              <a:t> Pathogens</a:t>
            </a:r>
            <a:br>
              <a:rPr lang="en-US" sz="3600" b="1" u="sng" dirty="0"/>
            </a:br>
            <a:r>
              <a:rPr lang="en-US" sz="3600" b="1" u="sng" dirty="0"/>
              <a:t>Exposure Control Plan</a:t>
            </a:r>
            <a:br>
              <a:rPr lang="en-US" sz="3600" b="1" u="sng" dirty="0"/>
            </a:br>
            <a:endParaRPr lang="en-US" sz="3200" dirty="0"/>
          </a:p>
        </p:txBody>
      </p:sp>
      <p:sp>
        <p:nvSpPr>
          <p:cNvPr id="106499" name="Rectangle 3"/>
          <p:cNvSpPr>
            <a:spLocks noGrp="1" noChangeArrowheads="1"/>
          </p:cNvSpPr>
          <p:nvPr>
            <p:ph type="body" idx="1"/>
          </p:nvPr>
        </p:nvSpPr>
        <p:spPr>
          <a:xfrm>
            <a:off x="366713" y="1935442"/>
            <a:ext cx="8145462" cy="4047945"/>
          </a:xfrm>
        </p:spPr>
        <p:txBody>
          <a:bodyPr>
            <a:normAutofit lnSpcReduction="10000"/>
          </a:bodyPr>
          <a:lstStyle/>
          <a:p>
            <a:pPr>
              <a:lnSpc>
                <a:spcPct val="90000"/>
              </a:lnSpc>
            </a:pPr>
            <a:r>
              <a:rPr lang="en-US" sz="3600" dirty="0"/>
              <a:t>Specific measures to decrease risk to exposure</a:t>
            </a:r>
          </a:p>
          <a:p>
            <a:pPr lvl="1">
              <a:lnSpc>
                <a:spcPct val="90000"/>
              </a:lnSpc>
            </a:pPr>
            <a:r>
              <a:rPr lang="en-US" sz="3600" dirty="0"/>
              <a:t>Administrative controls</a:t>
            </a:r>
          </a:p>
          <a:p>
            <a:pPr lvl="1">
              <a:lnSpc>
                <a:spcPct val="90000"/>
              </a:lnSpc>
            </a:pPr>
            <a:r>
              <a:rPr lang="en-US" sz="3600" dirty="0"/>
              <a:t>Work practice controls</a:t>
            </a:r>
          </a:p>
          <a:p>
            <a:pPr lvl="1">
              <a:lnSpc>
                <a:spcPct val="90000"/>
              </a:lnSpc>
            </a:pPr>
            <a:r>
              <a:rPr lang="en-US" sz="3600" dirty="0"/>
              <a:t>Engineering controls</a:t>
            </a:r>
          </a:p>
          <a:p>
            <a:pPr lvl="1">
              <a:lnSpc>
                <a:spcPct val="90000"/>
              </a:lnSpc>
            </a:pPr>
            <a:r>
              <a:rPr lang="en-US" sz="3600" dirty="0"/>
              <a:t>Housekeeping</a:t>
            </a:r>
          </a:p>
          <a:p>
            <a:pPr lvl="1">
              <a:lnSpc>
                <a:spcPct val="90000"/>
              </a:lnSpc>
            </a:pPr>
            <a:r>
              <a:rPr lang="en-US" sz="3600" dirty="0"/>
              <a:t>HBV vaccine</a:t>
            </a:r>
          </a:p>
        </p:txBody>
      </p:sp>
      <p:grpSp>
        <p:nvGrpSpPr>
          <p:cNvPr id="106500" name="Group 4"/>
          <p:cNvGrpSpPr>
            <a:grpSpLocks/>
          </p:cNvGrpSpPr>
          <p:nvPr/>
        </p:nvGrpSpPr>
        <p:grpSpPr bwMode="auto">
          <a:xfrm>
            <a:off x="6064251" y="3257283"/>
            <a:ext cx="2525713" cy="2500201"/>
            <a:chOff x="1088" y="5676"/>
            <a:chExt cx="3850" cy="3986"/>
          </a:xfrm>
        </p:grpSpPr>
        <p:sp>
          <p:nvSpPr>
            <p:cNvPr id="106501" name="Freeform 5"/>
            <p:cNvSpPr>
              <a:spLocks/>
            </p:cNvSpPr>
            <p:nvPr/>
          </p:nvSpPr>
          <p:spPr bwMode="auto">
            <a:xfrm>
              <a:off x="2878" y="8490"/>
              <a:ext cx="124" cy="299"/>
            </a:xfrm>
            <a:custGeom>
              <a:avLst/>
              <a:gdLst>
                <a:gd name="T0" fmla="*/ 3 w 124"/>
                <a:gd name="T1" fmla="*/ 0 h 299"/>
                <a:gd name="T2" fmla="*/ 0 w 124"/>
                <a:gd name="T3" fmla="*/ 223 h 299"/>
                <a:gd name="T4" fmla="*/ 124 w 124"/>
                <a:gd name="T5" fmla="*/ 299 h 299"/>
                <a:gd name="T6" fmla="*/ 124 w 124"/>
                <a:gd name="T7" fmla="*/ 45 h 299"/>
                <a:gd name="T8" fmla="*/ 3 w 124"/>
                <a:gd name="T9" fmla="*/ 0 h 299"/>
                <a:gd name="T10" fmla="*/ 3 w 124"/>
                <a:gd name="T11" fmla="*/ 0 h 299"/>
              </a:gdLst>
              <a:ahLst/>
              <a:cxnLst>
                <a:cxn ang="0">
                  <a:pos x="T0" y="T1"/>
                </a:cxn>
                <a:cxn ang="0">
                  <a:pos x="T2" y="T3"/>
                </a:cxn>
                <a:cxn ang="0">
                  <a:pos x="T4" y="T5"/>
                </a:cxn>
                <a:cxn ang="0">
                  <a:pos x="T6" y="T7"/>
                </a:cxn>
                <a:cxn ang="0">
                  <a:pos x="T8" y="T9"/>
                </a:cxn>
                <a:cxn ang="0">
                  <a:pos x="T10" y="T11"/>
                </a:cxn>
              </a:cxnLst>
              <a:rect l="0" t="0" r="r" b="b"/>
              <a:pathLst>
                <a:path w="124" h="299">
                  <a:moveTo>
                    <a:pt x="3" y="0"/>
                  </a:moveTo>
                  <a:lnTo>
                    <a:pt x="0" y="223"/>
                  </a:lnTo>
                  <a:lnTo>
                    <a:pt x="124" y="299"/>
                  </a:lnTo>
                  <a:lnTo>
                    <a:pt x="124" y="45"/>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2" name="Freeform 6"/>
            <p:cNvSpPr>
              <a:spLocks/>
            </p:cNvSpPr>
            <p:nvPr/>
          </p:nvSpPr>
          <p:spPr bwMode="auto">
            <a:xfrm>
              <a:off x="3042" y="8556"/>
              <a:ext cx="117" cy="295"/>
            </a:xfrm>
            <a:custGeom>
              <a:avLst/>
              <a:gdLst>
                <a:gd name="T0" fmla="*/ 0 w 117"/>
                <a:gd name="T1" fmla="*/ 0 h 295"/>
                <a:gd name="T2" fmla="*/ 5 w 117"/>
                <a:gd name="T3" fmla="*/ 247 h 295"/>
                <a:gd name="T4" fmla="*/ 114 w 117"/>
                <a:gd name="T5" fmla="*/ 295 h 295"/>
                <a:gd name="T6" fmla="*/ 117 w 117"/>
                <a:gd name="T7" fmla="*/ 19 h 295"/>
                <a:gd name="T8" fmla="*/ 0 w 117"/>
                <a:gd name="T9" fmla="*/ 0 h 295"/>
                <a:gd name="T10" fmla="*/ 0 w 117"/>
                <a:gd name="T11" fmla="*/ 0 h 295"/>
              </a:gdLst>
              <a:ahLst/>
              <a:cxnLst>
                <a:cxn ang="0">
                  <a:pos x="T0" y="T1"/>
                </a:cxn>
                <a:cxn ang="0">
                  <a:pos x="T2" y="T3"/>
                </a:cxn>
                <a:cxn ang="0">
                  <a:pos x="T4" y="T5"/>
                </a:cxn>
                <a:cxn ang="0">
                  <a:pos x="T6" y="T7"/>
                </a:cxn>
                <a:cxn ang="0">
                  <a:pos x="T8" y="T9"/>
                </a:cxn>
                <a:cxn ang="0">
                  <a:pos x="T10" y="T11"/>
                </a:cxn>
              </a:cxnLst>
              <a:rect l="0" t="0" r="r" b="b"/>
              <a:pathLst>
                <a:path w="117" h="295">
                  <a:moveTo>
                    <a:pt x="0" y="0"/>
                  </a:moveTo>
                  <a:lnTo>
                    <a:pt x="5" y="247"/>
                  </a:lnTo>
                  <a:lnTo>
                    <a:pt x="114" y="295"/>
                  </a:lnTo>
                  <a:lnTo>
                    <a:pt x="117" y="19"/>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6503" name="Group 7"/>
            <p:cNvGrpSpPr>
              <a:grpSpLocks noChangeAspect="1"/>
            </p:cNvGrpSpPr>
            <p:nvPr/>
          </p:nvGrpSpPr>
          <p:grpSpPr bwMode="auto">
            <a:xfrm>
              <a:off x="1088" y="5676"/>
              <a:ext cx="3850" cy="3986"/>
              <a:chOff x="1088" y="5676"/>
              <a:chExt cx="3850" cy="3986"/>
            </a:xfrm>
          </p:grpSpPr>
          <p:sp>
            <p:nvSpPr>
              <p:cNvPr id="106504" name="AutoShape 8"/>
              <p:cNvSpPr>
                <a:spLocks noChangeAspect="1" noChangeArrowheads="1"/>
              </p:cNvSpPr>
              <p:nvPr/>
            </p:nvSpPr>
            <p:spPr bwMode="auto">
              <a:xfrm>
                <a:off x="1088" y="5676"/>
                <a:ext cx="3850" cy="3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6505" name="Freeform 9"/>
              <p:cNvSpPr>
                <a:spLocks/>
              </p:cNvSpPr>
              <p:nvPr/>
            </p:nvSpPr>
            <p:spPr bwMode="auto">
              <a:xfrm>
                <a:off x="1088" y="5676"/>
                <a:ext cx="3850" cy="3986"/>
              </a:xfrm>
              <a:custGeom>
                <a:avLst/>
                <a:gdLst>
                  <a:gd name="T0" fmla="*/ 3458 w 3850"/>
                  <a:gd name="T1" fmla="*/ 3986 h 3986"/>
                  <a:gd name="T2" fmla="*/ 3537 w 3850"/>
                  <a:gd name="T3" fmla="*/ 3978 h 3986"/>
                  <a:gd name="T4" fmla="*/ 3611 w 3850"/>
                  <a:gd name="T5" fmla="*/ 3951 h 3986"/>
                  <a:gd name="T6" fmla="*/ 3678 w 3850"/>
                  <a:gd name="T7" fmla="*/ 3908 h 3986"/>
                  <a:gd name="T8" fmla="*/ 3736 w 3850"/>
                  <a:gd name="T9" fmla="*/ 3849 h 3986"/>
                  <a:gd name="T10" fmla="*/ 3783 w 3850"/>
                  <a:gd name="T11" fmla="*/ 3782 h 3986"/>
                  <a:gd name="T12" fmla="*/ 3819 w 3850"/>
                  <a:gd name="T13" fmla="*/ 3704 h 3986"/>
                  <a:gd name="T14" fmla="*/ 3842 w 3850"/>
                  <a:gd name="T15" fmla="*/ 3618 h 3986"/>
                  <a:gd name="T16" fmla="*/ 3850 w 3850"/>
                  <a:gd name="T17" fmla="*/ 3524 h 3986"/>
                  <a:gd name="T18" fmla="*/ 3850 w 3850"/>
                  <a:gd name="T19" fmla="*/ 462 h 3986"/>
                  <a:gd name="T20" fmla="*/ 3842 w 3850"/>
                  <a:gd name="T21" fmla="*/ 368 h 3986"/>
                  <a:gd name="T22" fmla="*/ 3819 w 3850"/>
                  <a:gd name="T23" fmla="*/ 282 h 3986"/>
                  <a:gd name="T24" fmla="*/ 3783 w 3850"/>
                  <a:gd name="T25" fmla="*/ 204 h 3986"/>
                  <a:gd name="T26" fmla="*/ 3736 w 3850"/>
                  <a:gd name="T27" fmla="*/ 137 h 3986"/>
                  <a:gd name="T28" fmla="*/ 3678 w 3850"/>
                  <a:gd name="T29" fmla="*/ 78 h 3986"/>
                  <a:gd name="T30" fmla="*/ 3611 w 3850"/>
                  <a:gd name="T31" fmla="*/ 35 h 3986"/>
                  <a:gd name="T32" fmla="*/ 3537 w 3850"/>
                  <a:gd name="T33" fmla="*/ 8 h 3986"/>
                  <a:gd name="T34" fmla="*/ 3458 w 3850"/>
                  <a:gd name="T35" fmla="*/ 0 h 3986"/>
                  <a:gd name="T36" fmla="*/ 392 w 3850"/>
                  <a:gd name="T37" fmla="*/ 0 h 3986"/>
                  <a:gd name="T38" fmla="*/ 313 w 3850"/>
                  <a:gd name="T39" fmla="*/ 8 h 3986"/>
                  <a:gd name="T40" fmla="*/ 239 w 3850"/>
                  <a:gd name="T41" fmla="*/ 35 h 3986"/>
                  <a:gd name="T42" fmla="*/ 172 w 3850"/>
                  <a:gd name="T43" fmla="*/ 78 h 3986"/>
                  <a:gd name="T44" fmla="*/ 114 w 3850"/>
                  <a:gd name="T45" fmla="*/ 137 h 3986"/>
                  <a:gd name="T46" fmla="*/ 67 w 3850"/>
                  <a:gd name="T47" fmla="*/ 204 h 3986"/>
                  <a:gd name="T48" fmla="*/ 31 w 3850"/>
                  <a:gd name="T49" fmla="*/ 282 h 3986"/>
                  <a:gd name="T50" fmla="*/ 8 w 3850"/>
                  <a:gd name="T51" fmla="*/ 368 h 3986"/>
                  <a:gd name="T52" fmla="*/ 0 w 3850"/>
                  <a:gd name="T53" fmla="*/ 462 h 3986"/>
                  <a:gd name="T54" fmla="*/ 0 w 3850"/>
                  <a:gd name="T55" fmla="*/ 3524 h 3986"/>
                  <a:gd name="T56" fmla="*/ 8 w 3850"/>
                  <a:gd name="T57" fmla="*/ 3618 h 3986"/>
                  <a:gd name="T58" fmla="*/ 31 w 3850"/>
                  <a:gd name="T59" fmla="*/ 3704 h 3986"/>
                  <a:gd name="T60" fmla="*/ 67 w 3850"/>
                  <a:gd name="T61" fmla="*/ 3782 h 3986"/>
                  <a:gd name="T62" fmla="*/ 114 w 3850"/>
                  <a:gd name="T63" fmla="*/ 3849 h 3986"/>
                  <a:gd name="T64" fmla="*/ 172 w 3850"/>
                  <a:gd name="T65" fmla="*/ 3908 h 3986"/>
                  <a:gd name="T66" fmla="*/ 239 w 3850"/>
                  <a:gd name="T67" fmla="*/ 3951 h 3986"/>
                  <a:gd name="T68" fmla="*/ 313 w 3850"/>
                  <a:gd name="T69" fmla="*/ 3978 h 3986"/>
                  <a:gd name="T70" fmla="*/ 392 w 3850"/>
                  <a:gd name="T71" fmla="*/ 3986 h 3986"/>
                  <a:gd name="T72" fmla="*/ 3458 w 3850"/>
                  <a:gd name="T73" fmla="*/ 3986 h 3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50" h="3986">
                    <a:moveTo>
                      <a:pt x="3458" y="3986"/>
                    </a:moveTo>
                    <a:lnTo>
                      <a:pt x="3537" y="3978"/>
                    </a:lnTo>
                    <a:lnTo>
                      <a:pt x="3611" y="3951"/>
                    </a:lnTo>
                    <a:lnTo>
                      <a:pt x="3678" y="3908"/>
                    </a:lnTo>
                    <a:lnTo>
                      <a:pt x="3736" y="3849"/>
                    </a:lnTo>
                    <a:lnTo>
                      <a:pt x="3783" y="3782"/>
                    </a:lnTo>
                    <a:lnTo>
                      <a:pt x="3819" y="3704"/>
                    </a:lnTo>
                    <a:lnTo>
                      <a:pt x="3842" y="3618"/>
                    </a:lnTo>
                    <a:lnTo>
                      <a:pt x="3850" y="3524"/>
                    </a:lnTo>
                    <a:lnTo>
                      <a:pt x="3850" y="462"/>
                    </a:lnTo>
                    <a:lnTo>
                      <a:pt x="3842" y="368"/>
                    </a:lnTo>
                    <a:lnTo>
                      <a:pt x="3819" y="282"/>
                    </a:lnTo>
                    <a:lnTo>
                      <a:pt x="3783" y="204"/>
                    </a:lnTo>
                    <a:lnTo>
                      <a:pt x="3736" y="137"/>
                    </a:lnTo>
                    <a:lnTo>
                      <a:pt x="3678" y="78"/>
                    </a:lnTo>
                    <a:lnTo>
                      <a:pt x="3611" y="35"/>
                    </a:lnTo>
                    <a:lnTo>
                      <a:pt x="3537" y="8"/>
                    </a:lnTo>
                    <a:lnTo>
                      <a:pt x="3458" y="0"/>
                    </a:lnTo>
                    <a:lnTo>
                      <a:pt x="392" y="0"/>
                    </a:lnTo>
                    <a:lnTo>
                      <a:pt x="313" y="8"/>
                    </a:lnTo>
                    <a:lnTo>
                      <a:pt x="239" y="35"/>
                    </a:lnTo>
                    <a:lnTo>
                      <a:pt x="172" y="78"/>
                    </a:lnTo>
                    <a:lnTo>
                      <a:pt x="114" y="137"/>
                    </a:lnTo>
                    <a:lnTo>
                      <a:pt x="67" y="204"/>
                    </a:lnTo>
                    <a:lnTo>
                      <a:pt x="31" y="282"/>
                    </a:lnTo>
                    <a:lnTo>
                      <a:pt x="8" y="368"/>
                    </a:lnTo>
                    <a:lnTo>
                      <a:pt x="0" y="462"/>
                    </a:lnTo>
                    <a:lnTo>
                      <a:pt x="0" y="3524"/>
                    </a:lnTo>
                    <a:lnTo>
                      <a:pt x="8" y="3618"/>
                    </a:lnTo>
                    <a:lnTo>
                      <a:pt x="31" y="3704"/>
                    </a:lnTo>
                    <a:lnTo>
                      <a:pt x="67" y="3782"/>
                    </a:lnTo>
                    <a:lnTo>
                      <a:pt x="114" y="3849"/>
                    </a:lnTo>
                    <a:lnTo>
                      <a:pt x="172" y="3908"/>
                    </a:lnTo>
                    <a:lnTo>
                      <a:pt x="239" y="3951"/>
                    </a:lnTo>
                    <a:lnTo>
                      <a:pt x="313" y="3978"/>
                    </a:lnTo>
                    <a:lnTo>
                      <a:pt x="392" y="3986"/>
                    </a:lnTo>
                    <a:lnTo>
                      <a:pt x="3458" y="3986"/>
                    </a:lnTo>
                    <a:close/>
                  </a:path>
                </a:pathLst>
              </a:custGeom>
              <a:solidFill>
                <a:srgbClr val="93B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6" name="Freeform 10"/>
              <p:cNvSpPr>
                <a:spLocks/>
              </p:cNvSpPr>
              <p:nvPr/>
            </p:nvSpPr>
            <p:spPr bwMode="auto">
              <a:xfrm>
                <a:off x="1981" y="6170"/>
                <a:ext cx="1324" cy="607"/>
              </a:xfrm>
              <a:custGeom>
                <a:avLst/>
                <a:gdLst>
                  <a:gd name="T0" fmla="*/ 1253 w 1324"/>
                  <a:gd name="T1" fmla="*/ 27 h 607"/>
                  <a:gd name="T2" fmla="*/ 0 w 1324"/>
                  <a:gd name="T3" fmla="*/ 533 h 607"/>
                  <a:gd name="T4" fmla="*/ 16 w 1324"/>
                  <a:gd name="T5" fmla="*/ 607 h 607"/>
                  <a:gd name="T6" fmla="*/ 1324 w 1324"/>
                  <a:gd name="T7" fmla="*/ 607 h 607"/>
                  <a:gd name="T8" fmla="*/ 1324 w 1324"/>
                  <a:gd name="T9" fmla="*/ 0 h 607"/>
                  <a:gd name="T10" fmla="*/ 1253 w 1324"/>
                  <a:gd name="T11" fmla="*/ 27 h 607"/>
                </a:gdLst>
                <a:ahLst/>
                <a:cxnLst>
                  <a:cxn ang="0">
                    <a:pos x="T0" y="T1"/>
                  </a:cxn>
                  <a:cxn ang="0">
                    <a:pos x="T2" y="T3"/>
                  </a:cxn>
                  <a:cxn ang="0">
                    <a:pos x="T4" y="T5"/>
                  </a:cxn>
                  <a:cxn ang="0">
                    <a:pos x="T6" y="T7"/>
                  </a:cxn>
                  <a:cxn ang="0">
                    <a:pos x="T8" y="T9"/>
                  </a:cxn>
                  <a:cxn ang="0">
                    <a:pos x="T10" y="T11"/>
                  </a:cxn>
                </a:cxnLst>
                <a:rect l="0" t="0" r="r" b="b"/>
                <a:pathLst>
                  <a:path w="1324" h="607">
                    <a:moveTo>
                      <a:pt x="1253" y="27"/>
                    </a:moveTo>
                    <a:lnTo>
                      <a:pt x="0" y="533"/>
                    </a:lnTo>
                    <a:lnTo>
                      <a:pt x="16" y="607"/>
                    </a:lnTo>
                    <a:lnTo>
                      <a:pt x="1324" y="607"/>
                    </a:lnTo>
                    <a:lnTo>
                      <a:pt x="1324" y="0"/>
                    </a:lnTo>
                    <a:lnTo>
                      <a:pt x="12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7" name="Freeform 11"/>
              <p:cNvSpPr>
                <a:spLocks/>
              </p:cNvSpPr>
              <p:nvPr/>
            </p:nvSpPr>
            <p:spPr bwMode="auto">
              <a:xfrm>
                <a:off x="1977" y="6699"/>
                <a:ext cx="1951" cy="2359"/>
              </a:xfrm>
              <a:custGeom>
                <a:avLst/>
                <a:gdLst>
                  <a:gd name="T0" fmla="*/ 1896 w 1951"/>
                  <a:gd name="T1" fmla="*/ 0 h 2359"/>
                  <a:gd name="T2" fmla="*/ 0 w 1951"/>
                  <a:gd name="T3" fmla="*/ 0 h 2359"/>
                  <a:gd name="T4" fmla="*/ 0 w 1951"/>
                  <a:gd name="T5" fmla="*/ 2359 h 2359"/>
                  <a:gd name="T6" fmla="*/ 1951 w 1951"/>
                  <a:gd name="T7" fmla="*/ 2359 h 2359"/>
                  <a:gd name="T8" fmla="*/ 1951 w 1951"/>
                  <a:gd name="T9" fmla="*/ 0 h 2359"/>
                  <a:gd name="T10" fmla="*/ 1896 w 1951"/>
                  <a:gd name="T11" fmla="*/ 0 h 2359"/>
                </a:gdLst>
                <a:ahLst/>
                <a:cxnLst>
                  <a:cxn ang="0">
                    <a:pos x="T0" y="T1"/>
                  </a:cxn>
                  <a:cxn ang="0">
                    <a:pos x="T2" y="T3"/>
                  </a:cxn>
                  <a:cxn ang="0">
                    <a:pos x="T4" y="T5"/>
                  </a:cxn>
                  <a:cxn ang="0">
                    <a:pos x="T6" y="T7"/>
                  </a:cxn>
                  <a:cxn ang="0">
                    <a:pos x="T8" y="T9"/>
                  </a:cxn>
                  <a:cxn ang="0">
                    <a:pos x="T10" y="T11"/>
                  </a:cxn>
                </a:cxnLst>
                <a:rect l="0" t="0" r="r" b="b"/>
                <a:pathLst>
                  <a:path w="1951" h="2359">
                    <a:moveTo>
                      <a:pt x="1896" y="0"/>
                    </a:moveTo>
                    <a:lnTo>
                      <a:pt x="0" y="0"/>
                    </a:lnTo>
                    <a:lnTo>
                      <a:pt x="0" y="2359"/>
                    </a:lnTo>
                    <a:lnTo>
                      <a:pt x="1951" y="2359"/>
                    </a:lnTo>
                    <a:lnTo>
                      <a:pt x="1951" y="0"/>
                    </a:lnTo>
                    <a:lnTo>
                      <a:pt x="18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8" name="Freeform 12"/>
              <p:cNvSpPr>
                <a:spLocks/>
              </p:cNvSpPr>
              <p:nvPr/>
            </p:nvSpPr>
            <p:spPr bwMode="auto">
              <a:xfrm>
                <a:off x="2083" y="6809"/>
                <a:ext cx="1735" cy="2140"/>
              </a:xfrm>
              <a:custGeom>
                <a:avLst/>
                <a:gdLst>
                  <a:gd name="T0" fmla="*/ 1735 w 1735"/>
                  <a:gd name="T1" fmla="*/ 0 h 2140"/>
                  <a:gd name="T2" fmla="*/ 1735 w 1735"/>
                  <a:gd name="T3" fmla="*/ 364 h 2140"/>
                  <a:gd name="T4" fmla="*/ 1735 w 1735"/>
                  <a:gd name="T5" fmla="*/ 1070 h 2140"/>
                  <a:gd name="T6" fmla="*/ 1735 w 1735"/>
                  <a:gd name="T7" fmla="*/ 1775 h 2140"/>
                  <a:gd name="T8" fmla="*/ 1735 w 1735"/>
                  <a:gd name="T9" fmla="*/ 2140 h 2140"/>
                  <a:gd name="T10" fmla="*/ 1700 w 1735"/>
                  <a:gd name="T11" fmla="*/ 2140 h 2140"/>
                  <a:gd name="T12" fmla="*/ 1637 w 1735"/>
                  <a:gd name="T13" fmla="*/ 2140 h 2140"/>
                  <a:gd name="T14" fmla="*/ 1547 w 1735"/>
                  <a:gd name="T15" fmla="*/ 2140 h 2140"/>
                  <a:gd name="T16" fmla="*/ 1437 w 1735"/>
                  <a:gd name="T17" fmla="*/ 2140 h 2140"/>
                  <a:gd name="T18" fmla="*/ 1308 w 1735"/>
                  <a:gd name="T19" fmla="*/ 2140 h 2140"/>
                  <a:gd name="T20" fmla="*/ 1167 w 1735"/>
                  <a:gd name="T21" fmla="*/ 2140 h 2140"/>
                  <a:gd name="T22" fmla="*/ 1022 w 1735"/>
                  <a:gd name="T23" fmla="*/ 2140 h 2140"/>
                  <a:gd name="T24" fmla="*/ 869 w 1735"/>
                  <a:gd name="T25" fmla="*/ 2140 h 2140"/>
                  <a:gd name="T26" fmla="*/ 713 w 1735"/>
                  <a:gd name="T27" fmla="*/ 2140 h 2140"/>
                  <a:gd name="T28" fmla="*/ 568 w 1735"/>
                  <a:gd name="T29" fmla="*/ 2140 h 2140"/>
                  <a:gd name="T30" fmla="*/ 427 w 1735"/>
                  <a:gd name="T31" fmla="*/ 2140 h 2140"/>
                  <a:gd name="T32" fmla="*/ 297 w 1735"/>
                  <a:gd name="T33" fmla="*/ 2140 h 2140"/>
                  <a:gd name="T34" fmla="*/ 188 w 1735"/>
                  <a:gd name="T35" fmla="*/ 2140 h 2140"/>
                  <a:gd name="T36" fmla="*/ 98 w 1735"/>
                  <a:gd name="T37" fmla="*/ 2140 h 2140"/>
                  <a:gd name="T38" fmla="*/ 35 w 1735"/>
                  <a:gd name="T39" fmla="*/ 2140 h 2140"/>
                  <a:gd name="T40" fmla="*/ 0 w 1735"/>
                  <a:gd name="T41" fmla="*/ 2140 h 2140"/>
                  <a:gd name="T42" fmla="*/ 0 w 1735"/>
                  <a:gd name="T43" fmla="*/ 1775 h 2140"/>
                  <a:gd name="T44" fmla="*/ 0 w 1735"/>
                  <a:gd name="T45" fmla="*/ 1070 h 2140"/>
                  <a:gd name="T46" fmla="*/ 0 w 1735"/>
                  <a:gd name="T47" fmla="*/ 364 h 2140"/>
                  <a:gd name="T48" fmla="*/ 0 w 1735"/>
                  <a:gd name="T49" fmla="*/ 0 h 2140"/>
                  <a:gd name="T50" fmla="*/ 35 w 1735"/>
                  <a:gd name="T51" fmla="*/ 0 h 2140"/>
                  <a:gd name="T52" fmla="*/ 98 w 1735"/>
                  <a:gd name="T53" fmla="*/ 0 h 2140"/>
                  <a:gd name="T54" fmla="*/ 188 w 1735"/>
                  <a:gd name="T55" fmla="*/ 0 h 2140"/>
                  <a:gd name="T56" fmla="*/ 297 w 1735"/>
                  <a:gd name="T57" fmla="*/ 0 h 2140"/>
                  <a:gd name="T58" fmla="*/ 427 w 1735"/>
                  <a:gd name="T59" fmla="*/ 0 h 2140"/>
                  <a:gd name="T60" fmla="*/ 568 w 1735"/>
                  <a:gd name="T61" fmla="*/ 0 h 2140"/>
                  <a:gd name="T62" fmla="*/ 713 w 1735"/>
                  <a:gd name="T63" fmla="*/ 0 h 2140"/>
                  <a:gd name="T64" fmla="*/ 869 w 1735"/>
                  <a:gd name="T65" fmla="*/ 0 h 2140"/>
                  <a:gd name="T66" fmla="*/ 1022 w 1735"/>
                  <a:gd name="T67" fmla="*/ 0 h 2140"/>
                  <a:gd name="T68" fmla="*/ 1167 w 1735"/>
                  <a:gd name="T69" fmla="*/ 0 h 2140"/>
                  <a:gd name="T70" fmla="*/ 1308 w 1735"/>
                  <a:gd name="T71" fmla="*/ 0 h 2140"/>
                  <a:gd name="T72" fmla="*/ 1437 w 1735"/>
                  <a:gd name="T73" fmla="*/ 0 h 2140"/>
                  <a:gd name="T74" fmla="*/ 1547 w 1735"/>
                  <a:gd name="T75" fmla="*/ 0 h 2140"/>
                  <a:gd name="T76" fmla="*/ 1637 w 1735"/>
                  <a:gd name="T77" fmla="*/ 0 h 2140"/>
                  <a:gd name="T78" fmla="*/ 1700 w 1735"/>
                  <a:gd name="T79" fmla="*/ 0 h 2140"/>
                  <a:gd name="T80" fmla="*/ 1735 w 1735"/>
                  <a:gd name="T81"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5" h="2140">
                    <a:moveTo>
                      <a:pt x="1735" y="0"/>
                    </a:moveTo>
                    <a:lnTo>
                      <a:pt x="1735" y="364"/>
                    </a:lnTo>
                    <a:lnTo>
                      <a:pt x="1735" y="1070"/>
                    </a:lnTo>
                    <a:lnTo>
                      <a:pt x="1735" y="1775"/>
                    </a:lnTo>
                    <a:lnTo>
                      <a:pt x="1735" y="2140"/>
                    </a:lnTo>
                    <a:lnTo>
                      <a:pt x="1700" y="2140"/>
                    </a:lnTo>
                    <a:lnTo>
                      <a:pt x="1637" y="2140"/>
                    </a:lnTo>
                    <a:lnTo>
                      <a:pt x="1547" y="2140"/>
                    </a:lnTo>
                    <a:lnTo>
                      <a:pt x="1437" y="2140"/>
                    </a:lnTo>
                    <a:lnTo>
                      <a:pt x="1308" y="2140"/>
                    </a:lnTo>
                    <a:lnTo>
                      <a:pt x="1167" y="2140"/>
                    </a:lnTo>
                    <a:lnTo>
                      <a:pt x="1022" y="2140"/>
                    </a:lnTo>
                    <a:lnTo>
                      <a:pt x="869" y="2140"/>
                    </a:lnTo>
                    <a:lnTo>
                      <a:pt x="713" y="2140"/>
                    </a:lnTo>
                    <a:lnTo>
                      <a:pt x="568" y="2140"/>
                    </a:lnTo>
                    <a:lnTo>
                      <a:pt x="427" y="2140"/>
                    </a:lnTo>
                    <a:lnTo>
                      <a:pt x="297" y="2140"/>
                    </a:lnTo>
                    <a:lnTo>
                      <a:pt x="188" y="2140"/>
                    </a:lnTo>
                    <a:lnTo>
                      <a:pt x="98" y="2140"/>
                    </a:lnTo>
                    <a:lnTo>
                      <a:pt x="35" y="2140"/>
                    </a:lnTo>
                    <a:lnTo>
                      <a:pt x="0" y="2140"/>
                    </a:lnTo>
                    <a:lnTo>
                      <a:pt x="0" y="1775"/>
                    </a:lnTo>
                    <a:lnTo>
                      <a:pt x="0" y="1070"/>
                    </a:lnTo>
                    <a:lnTo>
                      <a:pt x="0" y="364"/>
                    </a:lnTo>
                    <a:lnTo>
                      <a:pt x="0" y="0"/>
                    </a:lnTo>
                    <a:lnTo>
                      <a:pt x="35" y="0"/>
                    </a:lnTo>
                    <a:lnTo>
                      <a:pt x="98" y="0"/>
                    </a:lnTo>
                    <a:lnTo>
                      <a:pt x="188" y="0"/>
                    </a:lnTo>
                    <a:lnTo>
                      <a:pt x="297" y="0"/>
                    </a:lnTo>
                    <a:lnTo>
                      <a:pt x="427" y="0"/>
                    </a:lnTo>
                    <a:lnTo>
                      <a:pt x="568" y="0"/>
                    </a:lnTo>
                    <a:lnTo>
                      <a:pt x="713" y="0"/>
                    </a:lnTo>
                    <a:lnTo>
                      <a:pt x="869" y="0"/>
                    </a:lnTo>
                    <a:lnTo>
                      <a:pt x="1022" y="0"/>
                    </a:lnTo>
                    <a:lnTo>
                      <a:pt x="1167" y="0"/>
                    </a:lnTo>
                    <a:lnTo>
                      <a:pt x="1308" y="0"/>
                    </a:lnTo>
                    <a:lnTo>
                      <a:pt x="1437" y="0"/>
                    </a:lnTo>
                    <a:lnTo>
                      <a:pt x="1547" y="0"/>
                    </a:lnTo>
                    <a:lnTo>
                      <a:pt x="1637" y="0"/>
                    </a:lnTo>
                    <a:lnTo>
                      <a:pt x="1700" y="0"/>
                    </a:lnTo>
                    <a:lnTo>
                      <a:pt x="17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09" name="Freeform 13"/>
              <p:cNvSpPr>
                <a:spLocks/>
              </p:cNvSpPr>
              <p:nvPr/>
            </p:nvSpPr>
            <p:spPr bwMode="auto">
              <a:xfrm>
                <a:off x="1777" y="7020"/>
                <a:ext cx="474" cy="251"/>
              </a:xfrm>
              <a:custGeom>
                <a:avLst/>
                <a:gdLst>
                  <a:gd name="T0" fmla="*/ 4 w 474"/>
                  <a:gd name="T1" fmla="*/ 153 h 251"/>
                  <a:gd name="T2" fmla="*/ 39 w 474"/>
                  <a:gd name="T3" fmla="*/ 196 h 251"/>
                  <a:gd name="T4" fmla="*/ 102 w 474"/>
                  <a:gd name="T5" fmla="*/ 232 h 251"/>
                  <a:gd name="T6" fmla="*/ 188 w 474"/>
                  <a:gd name="T7" fmla="*/ 247 h 251"/>
                  <a:gd name="T8" fmla="*/ 286 w 474"/>
                  <a:gd name="T9" fmla="*/ 247 h 251"/>
                  <a:gd name="T10" fmla="*/ 372 w 474"/>
                  <a:gd name="T11" fmla="*/ 232 h 251"/>
                  <a:gd name="T12" fmla="*/ 435 w 474"/>
                  <a:gd name="T13" fmla="*/ 196 h 251"/>
                  <a:gd name="T14" fmla="*/ 470 w 474"/>
                  <a:gd name="T15" fmla="*/ 153 h 251"/>
                  <a:gd name="T16" fmla="*/ 470 w 474"/>
                  <a:gd name="T17" fmla="*/ 118 h 251"/>
                  <a:gd name="T18" fmla="*/ 459 w 474"/>
                  <a:gd name="T19" fmla="*/ 102 h 251"/>
                  <a:gd name="T20" fmla="*/ 435 w 474"/>
                  <a:gd name="T21" fmla="*/ 102 h 251"/>
                  <a:gd name="T22" fmla="*/ 423 w 474"/>
                  <a:gd name="T23" fmla="*/ 118 h 251"/>
                  <a:gd name="T24" fmla="*/ 415 w 474"/>
                  <a:gd name="T25" fmla="*/ 138 h 251"/>
                  <a:gd name="T26" fmla="*/ 392 w 474"/>
                  <a:gd name="T27" fmla="*/ 161 h 251"/>
                  <a:gd name="T28" fmla="*/ 345 w 474"/>
                  <a:gd name="T29" fmla="*/ 181 h 251"/>
                  <a:gd name="T30" fmla="*/ 274 w 474"/>
                  <a:gd name="T31" fmla="*/ 196 h 251"/>
                  <a:gd name="T32" fmla="*/ 196 w 474"/>
                  <a:gd name="T33" fmla="*/ 196 h 251"/>
                  <a:gd name="T34" fmla="*/ 130 w 474"/>
                  <a:gd name="T35" fmla="*/ 181 h 251"/>
                  <a:gd name="T36" fmla="*/ 83 w 474"/>
                  <a:gd name="T37" fmla="*/ 161 h 251"/>
                  <a:gd name="T38" fmla="*/ 59 w 474"/>
                  <a:gd name="T39" fmla="*/ 138 h 251"/>
                  <a:gd name="T40" fmla="*/ 59 w 474"/>
                  <a:gd name="T41" fmla="*/ 114 h 251"/>
                  <a:gd name="T42" fmla="*/ 83 w 474"/>
                  <a:gd name="T43" fmla="*/ 90 h 251"/>
                  <a:gd name="T44" fmla="*/ 130 w 474"/>
                  <a:gd name="T45" fmla="*/ 71 h 251"/>
                  <a:gd name="T46" fmla="*/ 196 w 474"/>
                  <a:gd name="T47" fmla="*/ 55 h 251"/>
                  <a:gd name="T48" fmla="*/ 247 w 474"/>
                  <a:gd name="T49" fmla="*/ 51 h 251"/>
                  <a:gd name="T50" fmla="*/ 259 w 474"/>
                  <a:gd name="T51" fmla="*/ 40 h 251"/>
                  <a:gd name="T52" fmla="*/ 259 w 474"/>
                  <a:gd name="T53" fmla="*/ 20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6"/>
                    </a:moveTo>
                    <a:lnTo>
                      <a:pt x="4" y="153"/>
                    </a:lnTo>
                    <a:lnTo>
                      <a:pt x="20" y="177"/>
                    </a:lnTo>
                    <a:lnTo>
                      <a:pt x="39" y="196"/>
                    </a:lnTo>
                    <a:lnTo>
                      <a:pt x="67" y="216"/>
                    </a:lnTo>
                    <a:lnTo>
                      <a:pt x="102" y="232"/>
                    </a:lnTo>
                    <a:lnTo>
                      <a:pt x="141" y="243"/>
                    </a:lnTo>
                    <a:lnTo>
                      <a:pt x="188" y="247"/>
                    </a:lnTo>
                    <a:lnTo>
                      <a:pt x="235" y="251"/>
                    </a:lnTo>
                    <a:lnTo>
                      <a:pt x="286" y="247"/>
                    </a:lnTo>
                    <a:lnTo>
                      <a:pt x="329" y="243"/>
                    </a:lnTo>
                    <a:lnTo>
                      <a:pt x="372" y="232"/>
                    </a:lnTo>
                    <a:lnTo>
                      <a:pt x="408" y="216"/>
                    </a:lnTo>
                    <a:lnTo>
                      <a:pt x="435" y="196"/>
                    </a:lnTo>
                    <a:lnTo>
                      <a:pt x="455" y="177"/>
                    </a:lnTo>
                    <a:lnTo>
                      <a:pt x="470" y="153"/>
                    </a:lnTo>
                    <a:lnTo>
                      <a:pt x="474" y="126"/>
                    </a:lnTo>
                    <a:lnTo>
                      <a:pt x="470" y="118"/>
                    </a:lnTo>
                    <a:lnTo>
                      <a:pt x="466" y="106"/>
                    </a:lnTo>
                    <a:lnTo>
                      <a:pt x="459" y="102"/>
                    </a:lnTo>
                    <a:lnTo>
                      <a:pt x="447" y="98"/>
                    </a:lnTo>
                    <a:lnTo>
                      <a:pt x="435" y="102"/>
                    </a:lnTo>
                    <a:lnTo>
                      <a:pt x="427" y="106"/>
                    </a:lnTo>
                    <a:lnTo>
                      <a:pt x="423" y="118"/>
                    </a:lnTo>
                    <a:lnTo>
                      <a:pt x="419" y="126"/>
                    </a:lnTo>
                    <a:lnTo>
                      <a:pt x="415" y="138"/>
                    </a:lnTo>
                    <a:lnTo>
                      <a:pt x="408" y="149"/>
                    </a:lnTo>
                    <a:lnTo>
                      <a:pt x="392" y="161"/>
                    </a:lnTo>
                    <a:lnTo>
                      <a:pt x="368" y="173"/>
                    </a:lnTo>
                    <a:lnTo>
                      <a:pt x="345" y="181"/>
                    </a:lnTo>
                    <a:lnTo>
                      <a:pt x="314" y="188"/>
                    </a:lnTo>
                    <a:lnTo>
                      <a:pt x="274" y="196"/>
                    </a:lnTo>
                    <a:lnTo>
                      <a:pt x="235" y="196"/>
                    </a:lnTo>
                    <a:lnTo>
                      <a:pt x="196" y="196"/>
                    </a:lnTo>
                    <a:lnTo>
                      <a:pt x="161" y="188"/>
                    </a:lnTo>
                    <a:lnTo>
                      <a:pt x="130" y="181"/>
                    </a:lnTo>
                    <a:lnTo>
                      <a:pt x="106" y="173"/>
                    </a:lnTo>
                    <a:lnTo>
                      <a:pt x="83" y="161"/>
                    </a:lnTo>
                    <a:lnTo>
                      <a:pt x="67" y="149"/>
                    </a:lnTo>
                    <a:lnTo>
                      <a:pt x="59" y="138"/>
                    </a:lnTo>
                    <a:lnTo>
                      <a:pt x="55" y="126"/>
                    </a:lnTo>
                    <a:lnTo>
                      <a:pt x="59" y="114"/>
                    </a:lnTo>
                    <a:lnTo>
                      <a:pt x="67" y="102"/>
                    </a:lnTo>
                    <a:lnTo>
                      <a:pt x="83" y="90"/>
                    </a:lnTo>
                    <a:lnTo>
                      <a:pt x="106" y="79"/>
                    </a:lnTo>
                    <a:lnTo>
                      <a:pt x="130" y="71"/>
                    </a:lnTo>
                    <a:lnTo>
                      <a:pt x="161" y="63"/>
                    </a:lnTo>
                    <a:lnTo>
                      <a:pt x="196" y="55"/>
                    </a:lnTo>
                    <a:lnTo>
                      <a:pt x="235" y="55"/>
                    </a:lnTo>
                    <a:lnTo>
                      <a:pt x="247" y="51"/>
                    </a:lnTo>
                    <a:lnTo>
                      <a:pt x="255" y="47"/>
                    </a:lnTo>
                    <a:lnTo>
                      <a:pt x="259" y="40"/>
                    </a:lnTo>
                    <a:lnTo>
                      <a:pt x="263" y="28"/>
                    </a:lnTo>
                    <a:lnTo>
                      <a:pt x="259" y="20"/>
                    </a:lnTo>
                    <a:lnTo>
                      <a:pt x="255" y="8"/>
                    </a:lnTo>
                    <a:lnTo>
                      <a:pt x="247" y="4"/>
                    </a:lnTo>
                    <a:lnTo>
                      <a:pt x="235" y="0"/>
                    </a:lnTo>
                    <a:lnTo>
                      <a:pt x="188" y="4"/>
                    </a:lnTo>
                    <a:lnTo>
                      <a:pt x="141" y="8"/>
                    </a:lnTo>
                    <a:lnTo>
                      <a:pt x="102" y="20"/>
                    </a:lnTo>
                    <a:lnTo>
                      <a:pt x="67" y="36"/>
                    </a:lnTo>
                    <a:lnTo>
                      <a:pt x="39" y="55"/>
                    </a:lnTo>
                    <a:lnTo>
                      <a:pt x="20" y="75"/>
                    </a:lnTo>
                    <a:lnTo>
                      <a:pt x="4" y="98"/>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0" name="Freeform 14"/>
              <p:cNvSpPr>
                <a:spLocks/>
              </p:cNvSpPr>
              <p:nvPr/>
            </p:nvSpPr>
            <p:spPr bwMode="auto">
              <a:xfrm>
                <a:off x="1777" y="7526"/>
                <a:ext cx="474" cy="247"/>
              </a:xfrm>
              <a:custGeom>
                <a:avLst/>
                <a:gdLst>
                  <a:gd name="T0" fmla="*/ 4 w 474"/>
                  <a:gd name="T1" fmla="*/ 149 h 247"/>
                  <a:gd name="T2" fmla="*/ 39 w 474"/>
                  <a:gd name="T3" fmla="*/ 196 h 247"/>
                  <a:gd name="T4" fmla="*/ 102 w 474"/>
                  <a:gd name="T5" fmla="*/ 227 h 247"/>
                  <a:gd name="T6" fmla="*/ 188 w 474"/>
                  <a:gd name="T7" fmla="*/ 243 h 247"/>
                  <a:gd name="T8" fmla="*/ 286 w 474"/>
                  <a:gd name="T9" fmla="*/ 243 h 247"/>
                  <a:gd name="T10" fmla="*/ 372 w 474"/>
                  <a:gd name="T11" fmla="*/ 227 h 247"/>
                  <a:gd name="T12" fmla="*/ 435 w 474"/>
                  <a:gd name="T13" fmla="*/ 196 h 247"/>
                  <a:gd name="T14" fmla="*/ 470 w 474"/>
                  <a:gd name="T15" fmla="*/ 149 h 247"/>
                  <a:gd name="T16" fmla="*/ 470 w 474"/>
                  <a:gd name="T17" fmla="*/ 114 h 247"/>
                  <a:gd name="T18" fmla="*/ 459 w 474"/>
                  <a:gd name="T19" fmla="*/ 102 h 247"/>
                  <a:gd name="T20" fmla="*/ 435 w 474"/>
                  <a:gd name="T21" fmla="*/ 102 h 247"/>
                  <a:gd name="T22" fmla="*/ 423 w 474"/>
                  <a:gd name="T23" fmla="*/ 114 h 247"/>
                  <a:gd name="T24" fmla="*/ 415 w 474"/>
                  <a:gd name="T25" fmla="*/ 137 h 247"/>
                  <a:gd name="T26" fmla="*/ 392 w 474"/>
                  <a:gd name="T27" fmla="*/ 161 h 247"/>
                  <a:gd name="T28" fmla="*/ 345 w 474"/>
                  <a:gd name="T29" fmla="*/ 180 h 247"/>
                  <a:gd name="T30" fmla="*/ 274 w 474"/>
                  <a:gd name="T31" fmla="*/ 196 h 247"/>
                  <a:gd name="T32" fmla="*/ 196 w 474"/>
                  <a:gd name="T33" fmla="*/ 196 h 247"/>
                  <a:gd name="T34" fmla="*/ 130 w 474"/>
                  <a:gd name="T35" fmla="*/ 180 h 247"/>
                  <a:gd name="T36" fmla="*/ 83 w 474"/>
                  <a:gd name="T37" fmla="*/ 161 h 247"/>
                  <a:gd name="T38" fmla="*/ 59 w 474"/>
                  <a:gd name="T39" fmla="*/ 137 h 247"/>
                  <a:gd name="T40" fmla="*/ 59 w 474"/>
                  <a:gd name="T41" fmla="*/ 114 h 247"/>
                  <a:gd name="T42" fmla="*/ 83 w 474"/>
                  <a:gd name="T43" fmla="*/ 86 h 247"/>
                  <a:gd name="T44" fmla="*/ 130 w 474"/>
                  <a:gd name="T45" fmla="*/ 67 h 247"/>
                  <a:gd name="T46" fmla="*/ 196 w 474"/>
                  <a:gd name="T47" fmla="*/ 51 h 247"/>
                  <a:gd name="T48" fmla="*/ 247 w 474"/>
                  <a:gd name="T49" fmla="*/ 47 h 247"/>
                  <a:gd name="T50" fmla="*/ 259 w 474"/>
                  <a:gd name="T51" fmla="*/ 35 h 247"/>
                  <a:gd name="T52" fmla="*/ 259 w 474"/>
                  <a:gd name="T53" fmla="*/ 16 h 247"/>
                  <a:gd name="T54" fmla="*/ 247 w 474"/>
                  <a:gd name="T55" fmla="*/ 4 h 247"/>
                  <a:gd name="T56" fmla="*/ 188 w 474"/>
                  <a:gd name="T57" fmla="*/ 4 h 247"/>
                  <a:gd name="T58" fmla="*/ 102 w 474"/>
                  <a:gd name="T59" fmla="*/ 20 h 247"/>
                  <a:gd name="T60" fmla="*/ 39 w 474"/>
                  <a:gd name="T61" fmla="*/ 55 h 247"/>
                  <a:gd name="T62" fmla="*/ 4 w 474"/>
                  <a:gd name="T63" fmla="*/ 9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47">
                    <a:moveTo>
                      <a:pt x="0" y="125"/>
                    </a:moveTo>
                    <a:lnTo>
                      <a:pt x="4" y="149"/>
                    </a:lnTo>
                    <a:lnTo>
                      <a:pt x="20" y="172"/>
                    </a:lnTo>
                    <a:lnTo>
                      <a:pt x="39" y="196"/>
                    </a:lnTo>
                    <a:lnTo>
                      <a:pt x="67" y="212"/>
                    </a:lnTo>
                    <a:lnTo>
                      <a:pt x="102" y="227"/>
                    </a:lnTo>
                    <a:lnTo>
                      <a:pt x="141" y="239"/>
                    </a:lnTo>
                    <a:lnTo>
                      <a:pt x="188" y="243"/>
                    </a:lnTo>
                    <a:lnTo>
                      <a:pt x="235" y="247"/>
                    </a:lnTo>
                    <a:lnTo>
                      <a:pt x="286" y="243"/>
                    </a:lnTo>
                    <a:lnTo>
                      <a:pt x="329" y="239"/>
                    </a:lnTo>
                    <a:lnTo>
                      <a:pt x="372" y="227"/>
                    </a:lnTo>
                    <a:lnTo>
                      <a:pt x="408" y="212"/>
                    </a:lnTo>
                    <a:lnTo>
                      <a:pt x="435" y="196"/>
                    </a:lnTo>
                    <a:lnTo>
                      <a:pt x="455" y="172"/>
                    </a:lnTo>
                    <a:lnTo>
                      <a:pt x="470" y="149"/>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86"/>
                    </a:lnTo>
                    <a:lnTo>
                      <a:pt x="106" y="74"/>
                    </a:lnTo>
                    <a:lnTo>
                      <a:pt x="130" y="67"/>
                    </a:lnTo>
                    <a:lnTo>
                      <a:pt x="161" y="59"/>
                    </a:lnTo>
                    <a:lnTo>
                      <a:pt x="196" y="51"/>
                    </a:lnTo>
                    <a:lnTo>
                      <a:pt x="235" y="51"/>
                    </a:lnTo>
                    <a:lnTo>
                      <a:pt x="247" y="47"/>
                    </a:lnTo>
                    <a:lnTo>
                      <a:pt x="255" y="43"/>
                    </a:lnTo>
                    <a:lnTo>
                      <a:pt x="259" y="35"/>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1" name="Freeform 15"/>
              <p:cNvSpPr>
                <a:spLocks/>
              </p:cNvSpPr>
              <p:nvPr/>
            </p:nvSpPr>
            <p:spPr bwMode="auto">
              <a:xfrm>
                <a:off x="1777" y="7965"/>
                <a:ext cx="474" cy="251"/>
              </a:xfrm>
              <a:custGeom>
                <a:avLst/>
                <a:gdLst>
                  <a:gd name="T0" fmla="*/ 4 w 474"/>
                  <a:gd name="T1" fmla="*/ 153 h 251"/>
                  <a:gd name="T2" fmla="*/ 39 w 474"/>
                  <a:gd name="T3" fmla="*/ 196 h 251"/>
                  <a:gd name="T4" fmla="*/ 102 w 474"/>
                  <a:gd name="T5" fmla="*/ 231 h 251"/>
                  <a:gd name="T6" fmla="*/ 188 w 474"/>
                  <a:gd name="T7" fmla="*/ 247 h 251"/>
                  <a:gd name="T8" fmla="*/ 286 w 474"/>
                  <a:gd name="T9" fmla="*/ 247 h 251"/>
                  <a:gd name="T10" fmla="*/ 372 w 474"/>
                  <a:gd name="T11" fmla="*/ 231 h 251"/>
                  <a:gd name="T12" fmla="*/ 435 w 474"/>
                  <a:gd name="T13" fmla="*/ 196 h 251"/>
                  <a:gd name="T14" fmla="*/ 470 w 474"/>
                  <a:gd name="T15" fmla="*/ 153 h 251"/>
                  <a:gd name="T16" fmla="*/ 470 w 474"/>
                  <a:gd name="T17" fmla="*/ 114 h 251"/>
                  <a:gd name="T18" fmla="*/ 459 w 474"/>
                  <a:gd name="T19" fmla="*/ 102 h 251"/>
                  <a:gd name="T20" fmla="*/ 435 w 474"/>
                  <a:gd name="T21" fmla="*/ 102 h 251"/>
                  <a:gd name="T22" fmla="*/ 423 w 474"/>
                  <a:gd name="T23" fmla="*/ 114 h 251"/>
                  <a:gd name="T24" fmla="*/ 415 w 474"/>
                  <a:gd name="T25" fmla="*/ 137 h 251"/>
                  <a:gd name="T26" fmla="*/ 392 w 474"/>
                  <a:gd name="T27" fmla="*/ 161 h 251"/>
                  <a:gd name="T28" fmla="*/ 345 w 474"/>
                  <a:gd name="T29" fmla="*/ 180 h 251"/>
                  <a:gd name="T30" fmla="*/ 274 w 474"/>
                  <a:gd name="T31" fmla="*/ 196 h 251"/>
                  <a:gd name="T32" fmla="*/ 196 w 474"/>
                  <a:gd name="T33" fmla="*/ 196 h 251"/>
                  <a:gd name="T34" fmla="*/ 130 w 474"/>
                  <a:gd name="T35" fmla="*/ 180 h 251"/>
                  <a:gd name="T36" fmla="*/ 83 w 474"/>
                  <a:gd name="T37" fmla="*/ 161 h 251"/>
                  <a:gd name="T38" fmla="*/ 59 w 474"/>
                  <a:gd name="T39" fmla="*/ 137 h 251"/>
                  <a:gd name="T40" fmla="*/ 59 w 474"/>
                  <a:gd name="T41" fmla="*/ 114 h 251"/>
                  <a:gd name="T42" fmla="*/ 83 w 474"/>
                  <a:gd name="T43" fmla="*/ 90 h 251"/>
                  <a:gd name="T44" fmla="*/ 130 w 474"/>
                  <a:gd name="T45" fmla="*/ 70 h 251"/>
                  <a:gd name="T46" fmla="*/ 196 w 474"/>
                  <a:gd name="T47" fmla="*/ 55 h 251"/>
                  <a:gd name="T48" fmla="*/ 247 w 474"/>
                  <a:gd name="T49" fmla="*/ 51 h 251"/>
                  <a:gd name="T50" fmla="*/ 259 w 474"/>
                  <a:gd name="T51" fmla="*/ 39 h 251"/>
                  <a:gd name="T52" fmla="*/ 259 w 474"/>
                  <a:gd name="T53" fmla="*/ 16 h 251"/>
                  <a:gd name="T54" fmla="*/ 247 w 474"/>
                  <a:gd name="T55" fmla="*/ 4 h 251"/>
                  <a:gd name="T56" fmla="*/ 188 w 474"/>
                  <a:gd name="T57" fmla="*/ 4 h 251"/>
                  <a:gd name="T58" fmla="*/ 102 w 474"/>
                  <a:gd name="T59" fmla="*/ 20 h 251"/>
                  <a:gd name="T60" fmla="*/ 39 w 474"/>
                  <a:gd name="T61" fmla="*/ 55 h 251"/>
                  <a:gd name="T62" fmla="*/ 4 w 474"/>
                  <a:gd name="T63" fmla="*/ 9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1">
                    <a:moveTo>
                      <a:pt x="0" y="125"/>
                    </a:moveTo>
                    <a:lnTo>
                      <a:pt x="4" y="153"/>
                    </a:lnTo>
                    <a:lnTo>
                      <a:pt x="20" y="176"/>
                    </a:lnTo>
                    <a:lnTo>
                      <a:pt x="39" y="196"/>
                    </a:lnTo>
                    <a:lnTo>
                      <a:pt x="67" y="215"/>
                    </a:lnTo>
                    <a:lnTo>
                      <a:pt x="102" y="231"/>
                    </a:lnTo>
                    <a:lnTo>
                      <a:pt x="141" y="243"/>
                    </a:lnTo>
                    <a:lnTo>
                      <a:pt x="188" y="247"/>
                    </a:lnTo>
                    <a:lnTo>
                      <a:pt x="235" y="251"/>
                    </a:lnTo>
                    <a:lnTo>
                      <a:pt x="286" y="247"/>
                    </a:lnTo>
                    <a:lnTo>
                      <a:pt x="329" y="243"/>
                    </a:lnTo>
                    <a:lnTo>
                      <a:pt x="372" y="231"/>
                    </a:lnTo>
                    <a:lnTo>
                      <a:pt x="408" y="215"/>
                    </a:lnTo>
                    <a:lnTo>
                      <a:pt x="435" y="196"/>
                    </a:lnTo>
                    <a:lnTo>
                      <a:pt x="455" y="176"/>
                    </a:lnTo>
                    <a:lnTo>
                      <a:pt x="470" y="153"/>
                    </a:lnTo>
                    <a:lnTo>
                      <a:pt x="474" y="125"/>
                    </a:lnTo>
                    <a:lnTo>
                      <a:pt x="470" y="114"/>
                    </a:lnTo>
                    <a:lnTo>
                      <a:pt x="466" y="106"/>
                    </a:lnTo>
                    <a:lnTo>
                      <a:pt x="459" y="102"/>
                    </a:lnTo>
                    <a:lnTo>
                      <a:pt x="447" y="98"/>
                    </a:lnTo>
                    <a:lnTo>
                      <a:pt x="435" y="102"/>
                    </a:lnTo>
                    <a:lnTo>
                      <a:pt x="427" y="106"/>
                    </a:lnTo>
                    <a:lnTo>
                      <a:pt x="423" y="114"/>
                    </a:lnTo>
                    <a:lnTo>
                      <a:pt x="419" y="125"/>
                    </a:lnTo>
                    <a:lnTo>
                      <a:pt x="415" y="137"/>
                    </a:lnTo>
                    <a:lnTo>
                      <a:pt x="408" y="149"/>
                    </a:lnTo>
                    <a:lnTo>
                      <a:pt x="392" y="161"/>
                    </a:lnTo>
                    <a:lnTo>
                      <a:pt x="368" y="172"/>
                    </a:lnTo>
                    <a:lnTo>
                      <a:pt x="345" y="180"/>
                    </a:lnTo>
                    <a:lnTo>
                      <a:pt x="314" y="188"/>
                    </a:lnTo>
                    <a:lnTo>
                      <a:pt x="274" y="196"/>
                    </a:lnTo>
                    <a:lnTo>
                      <a:pt x="235" y="196"/>
                    </a:lnTo>
                    <a:lnTo>
                      <a:pt x="196" y="196"/>
                    </a:lnTo>
                    <a:lnTo>
                      <a:pt x="161" y="188"/>
                    </a:lnTo>
                    <a:lnTo>
                      <a:pt x="130" y="180"/>
                    </a:lnTo>
                    <a:lnTo>
                      <a:pt x="106" y="172"/>
                    </a:lnTo>
                    <a:lnTo>
                      <a:pt x="83" y="161"/>
                    </a:lnTo>
                    <a:lnTo>
                      <a:pt x="67" y="149"/>
                    </a:lnTo>
                    <a:lnTo>
                      <a:pt x="59" y="137"/>
                    </a:lnTo>
                    <a:lnTo>
                      <a:pt x="55" y="125"/>
                    </a:lnTo>
                    <a:lnTo>
                      <a:pt x="59" y="114"/>
                    </a:lnTo>
                    <a:lnTo>
                      <a:pt x="67" y="102"/>
                    </a:lnTo>
                    <a:lnTo>
                      <a:pt x="83" y="90"/>
                    </a:lnTo>
                    <a:lnTo>
                      <a:pt x="106" y="78"/>
                    </a:lnTo>
                    <a:lnTo>
                      <a:pt x="130" y="70"/>
                    </a:lnTo>
                    <a:lnTo>
                      <a:pt x="161" y="63"/>
                    </a:lnTo>
                    <a:lnTo>
                      <a:pt x="196" y="55"/>
                    </a:lnTo>
                    <a:lnTo>
                      <a:pt x="235" y="55"/>
                    </a:lnTo>
                    <a:lnTo>
                      <a:pt x="247" y="51"/>
                    </a:lnTo>
                    <a:lnTo>
                      <a:pt x="255" y="47"/>
                    </a:lnTo>
                    <a:lnTo>
                      <a:pt x="259" y="39"/>
                    </a:lnTo>
                    <a:lnTo>
                      <a:pt x="263" y="27"/>
                    </a:lnTo>
                    <a:lnTo>
                      <a:pt x="259" y="16"/>
                    </a:lnTo>
                    <a:lnTo>
                      <a:pt x="255" y="8"/>
                    </a:lnTo>
                    <a:lnTo>
                      <a:pt x="247" y="4"/>
                    </a:lnTo>
                    <a:lnTo>
                      <a:pt x="235" y="0"/>
                    </a:lnTo>
                    <a:lnTo>
                      <a:pt x="188" y="4"/>
                    </a:lnTo>
                    <a:lnTo>
                      <a:pt x="141" y="8"/>
                    </a:lnTo>
                    <a:lnTo>
                      <a:pt x="102" y="20"/>
                    </a:lnTo>
                    <a:lnTo>
                      <a:pt x="67" y="35"/>
                    </a:lnTo>
                    <a:lnTo>
                      <a:pt x="39" y="55"/>
                    </a:lnTo>
                    <a:lnTo>
                      <a:pt x="20" y="74"/>
                    </a:lnTo>
                    <a:lnTo>
                      <a:pt x="4" y="9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2" name="Freeform 16"/>
              <p:cNvSpPr>
                <a:spLocks/>
              </p:cNvSpPr>
              <p:nvPr/>
            </p:nvSpPr>
            <p:spPr bwMode="auto">
              <a:xfrm>
                <a:off x="1777" y="8471"/>
                <a:ext cx="474" cy="250"/>
              </a:xfrm>
              <a:custGeom>
                <a:avLst/>
                <a:gdLst>
                  <a:gd name="T0" fmla="*/ 4 w 474"/>
                  <a:gd name="T1" fmla="*/ 152 h 250"/>
                  <a:gd name="T2" fmla="*/ 39 w 474"/>
                  <a:gd name="T3" fmla="*/ 195 h 250"/>
                  <a:gd name="T4" fmla="*/ 102 w 474"/>
                  <a:gd name="T5" fmla="*/ 231 h 250"/>
                  <a:gd name="T6" fmla="*/ 188 w 474"/>
                  <a:gd name="T7" fmla="*/ 246 h 250"/>
                  <a:gd name="T8" fmla="*/ 286 w 474"/>
                  <a:gd name="T9" fmla="*/ 246 h 250"/>
                  <a:gd name="T10" fmla="*/ 372 w 474"/>
                  <a:gd name="T11" fmla="*/ 231 h 250"/>
                  <a:gd name="T12" fmla="*/ 435 w 474"/>
                  <a:gd name="T13" fmla="*/ 195 h 250"/>
                  <a:gd name="T14" fmla="*/ 470 w 474"/>
                  <a:gd name="T15" fmla="*/ 152 h 250"/>
                  <a:gd name="T16" fmla="*/ 470 w 474"/>
                  <a:gd name="T17" fmla="*/ 113 h 250"/>
                  <a:gd name="T18" fmla="*/ 459 w 474"/>
                  <a:gd name="T19" fmla="*/ 101 h 250"/>
                  <a:gd name="T20" fmla="*/ 435 w 474"/>
                  <a:gd name="T21" fmla="*/ 101 h 250"/>
                  <a:gd name="T22" fmla="*/ 423 w 474"/>
                  <a:gd name="T23" fmla="*/ 113 h 250"/>
                  <a:gd name="T24" fmla="*/ 415 w 474"/>
                  <a:gd name="T25" fmla="*/ 137 h 250"/>
                  <a:gd name="T26" fmla="*/ 392 w 474"/>
                  <a:gd name="T27" fmla="*/ 160 h 250"/>
                  <a:gd name="T28" fmla="*/ 345 w 474"/>
                  <a:gd name="T29" fmla="*/ 180 h 250"/>
                  <a:gd name="T30" fmla="*/ 274 w 474"/>
                  <a:gd name="T31" fmla="*/ 195 h 250"/>
                  <a:gd name="T32" fmla="*/ 196 w 474"/>
                  <a:gd name="T33" fmla="*/ 195 h 250"/>
                  <a:gd name="T34" fmla="*/ 130 w 474"/>
                  <a:gd name="T35" fmla="*/ 180 h 250"/>
                  <a:gd name="T36" fmla="*/ 83 w 474"/>
                  <a:gd name="T37" fmla="*/ 160 h 250"/>
                  <a:gd name="T38" fmla="*/ 59 w 474"/>
                  <a:gd name="T39" fmla="*/ 137 h 250"/>
                  <a:gd name="T40" fmla="*/ 59 w 474"/>
                  <a:gd name="T41" fmla="*/ 113 h 250"/>
                  <a:gd name="T42" fmla="*/ 83 w 474"/>
                  <a:gd name="T43" fmla="*/ 90 h 250"/>
                  <a:gd name="T44" fmla="*/ 130 w 474"/>
                  <a:gd name="T45" fmla="*/ 70 h 250"/>
                  <a:gd name="T46" fmla="*/ 196 w 474"/>
                  <a:gd name="T47" fmla="*/ 54 h 250"/>
                  <a:gd name="T48" fmla="*/ 247 w 474"/>
                  <a:gd name="T49" fmla="*/ 50 h 250"/>
                  <a:gd name="T50" fmla="*/ 259 w 474"/>
                  <a:gd name="T51" fmla="*/ 39 h 250"/>
                  <a:gd name="T52" fmla="*/ 259 w 474"/>
                  <a:gd name="T53" fmla="*/ 15 h 250"/>
                  <a:gd name="T54" fmla="*/ 247 w 474"/>
                  <a:gd name="T55" fmla="*/ 3 h 250"/>
                  <a:gd name="T56" fmla="*/ 188 w 474"/>
                  <a:gd name="T57" fmla="*/ 3 h 250"/>
                  <a:gd name="T58" fmla="*/ 102 w 474"/>
                  <a:gd name="T59" fmla="*/ 19 h 250"/>
                  <a:gd name="T60" fmla="*/ 39 w 474"/>
                  <a:gd name="T61" fmla="*/ 54 h 250"/>
                  <a:gd name="T62" fmla="*/ 4 w 474"/>
                  <a:gd name="T63" fmla="*/ 9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250">
                    <a:moveTo>
                      <a:pt x="0" y="125"/>
                    </a:moveTo>
                    <a:lnTo>
                      <a:pt x="4" y="152"/>
                    </a:lnTo>
                    <a:lnTo>
                      <a:pt x="20" y="176"/>
                    </a:lnTo>
                    <a:lnTo>
                      <a:pt x="39" y="195"/>
                    </a:lnTo>
                    <a:lnTo>
                      <a:pt x="67" y="215"/>
                    </a:lnTo>
                    <a:lnTo>
                      <a:pt x="102" y="231"/>
                    </a:lnTo>
                    <a:lnTo>
                      <a:pt x="141" y="243"/>
                    </a:lnTo>
                    <a:lnTo>
                      <a:pt x="188" y="246"/>
                    </a:lnTo>
                    <a:lnTo>
                      <a:pt x="235" y="250"/>
                    </a:lnTo>
                    <a:lnTo>
                      <a:pt x="286" y="246"/>
                    </a:lnTo>
                    <a:lnTo>
                      <a:pt x="329" y="243"/>
                    </a:lnTo>
                    <a:lnTo>
                      <a:pt x="372" y="231"/>
                    </a:lnTo>
                    <a:lnTo>
                      <a:pt x="408" y="215"/>
                    </a:lnTo>
                    <a:lnTo>
                      <a:pt x="435" y="195"/>
                    </a:lnTo>
                    <a:lnTo>
                      <a:pt x="455" y="176"/>
                    </a:lnTo>
                    <a:lnTo>
                      <a:pt x="470" y="152"/>
                    </a:lnTo>
                    <a:lnTo>
                      <a:pt x="474" y="125"/>
                    </a:lnTo>
                    <a:lnTo>
                      <a:pt x="470" y="113"/>
                    </a:lnTo>
                    <a:lnTo>
                      <a:pt x="466" y="105"/>
                    </a:lnTo>
                    <a:lnTo>
                      <a:pt x="459" y="101"/>
                    </a:lnTo>
                    <a:lnTo>
                      <a:pt x="447" y="97"/>
                    </a:lnTo>
                    <a:lnTo>
                      <a:pt x="435" y="101"/>
                    </a:lnTo>
                    <a:lnTo>
                      <a:pt x="427" y="105"/>
                    </a:lnTo>
                    <a:lnTo>
                      <a:pt x="423" y="113"/>
                    </a:lnTo>
                    <a:lnTo>
                      <a:pt x="419" y="125"/>
                    </a:lnTo>
                    <a:lnTo>
                      <a:pt x="415" y="137"/>
                    </a:lnTo>
                    <a:lnTo>
                      <a:pt x="408" y="148"/>
                    </a:lnTo>
                    <a:lnTo>
                      <a:pt x="392" y="160"/>
                    </a:lnTo>
                    <a:lnTo>
                      <a:pt x="368" y="172"/>
                    </a:lnTo>
                    <a:lnTo>
                      <a:pt x="345" y="180"/>
                    </a:lnTo>
                    <a:lnTo>
                      <a:pt x="314" y="188"/>
                    </a:lnTo>
                    <a:lnTo>
                      <a:pt x="274" y="195"/>
                    </a:lnTo>
                    <a:lnTo>
                      <a:pt x="235" y="195"/>
                    </a:lnTo>
                    <a:lnTo>
                      <a:pt x="196" y="195"/>
                    </a:lnTo>
                    <a:lnTo>
                      <a:pt x="161" y="188"/>
                    </a:lnTo>
                    <a:lnTo>
                      <a:pt x="130" y="180"/>
                    </a:lnTo>
                    <a:lnTo>
                      <a:pt x="106" y="172"/>
                    </a:lnTo>
                    <a:lnTo>
                      <a:pt x="83" y="160"/>
                    </a:lnTo>
                    <a:lnTo>
                      <a:pt x="67" y="148"/>
                    </a:lnTo>
                    <a:lnTo>
                      <a:pt x="59" y="137"/>
                    </a:lnTo>
                    <a:lnTo>
                      <a:pt x="55" y="125"/>
                    </a:lnTo>
                    <a:lnTo>
                      <a:pt x="59" y="113"/>
                    </a:lnTo>
                    <a:lnTo>
                      <a:pt x="67" y="101"/>
                    </a:lnTo>
                    <a:lnTo>
                      <a:pt x="83" y="90"/>
                    </a:lnTo>
                    <a:lnTo>
                      <a:pt x="106" y="78"/>
                    </a:lnTo>
                    <a:lnTo>
                      <a:pt x="130" y="70"/>
                    </a:lnTo>
                    <a:lnTo>
                      <a:pt x="161" y="62"/>
                    </a:lnTo>
                    <a:lnTo>
                      <a:pt x="196" y="54"/>
                    </a:lnTo>
                    <a:lnTo>
                      <a:pt x="235" y="54"/>
                    </a:lnTo>
                    <a:lnTo>
                      <a:pt x="247" y="50"/>
                    </a:lnTo>
                    <a:lnTo>
                      <a:pt x="255" y="47"/>
                    </a:lnTo>
                    <a:lnTo>
                      <a:pt x="259" y="39"/>
                    </a:lnTo>
                    <a:lnTo>
                      <a:pt x="263" y="27"/>
                    </a:lnTo>
                    <a:lnTo>
                      <a:pt x="259" y="15"/>
                    </a:lnTo>
                    <a:lnTo>
                      <a:pt x="255" y="7"/>
                    </a:lnTo>
                    <a:lnTo>
                      <a:pt x="247" y="3"/>
                    </a:lnTo>
                    <a:lnTo>
                      <a:pt x="235" y="0"/>
                    </a:lnTo>
                    <a:lnTo>
                      <a:pt x="188" y="3"/>
                    </a:lnTo>
                    <a:lnTo>
                      <a:pt x="141" y="7"/>
                    </a:lnTo>
                    <a:lnTo>
                      <a:pt x="102" y="19"/>
                    </a:lnTo>
                    <a:lnTo>
                      <a:pt x="67" y="35"/>
                    </a:lnTo>
                    <a:lnTo>
                      <a:pt x="39" y="54"/>
                    </a:lnTo>
                    <a:lnTo>
                      <a:pt x="20" y="74"/>
                    </a:lnTo>
                    <a:lnTo>
                      <a:pt x="4" y="97"/>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3" name="Freeform 17"/>
              <p:cNvSpPr>
                <a:spLocks/>
              </p:cNvSpPr>
              <p:nvPr/>
            </p:nvSpPr>
            <p:spPr bwMode="auto">
              <a:xfrm>
                <a:off x="2557" y="7350"/>
                <a:ext cx="771" cy="489"/>
              </a:xfrm>
              <a:custGeom>
                <a:avLst/>
                <a:gdLst>
                  <a:gd name="T0" fmla="*/ 771 w 771"/>
                  <a:gd name="T1" fmla="*/ 0 h 489"/>
                  <a:gd name="T2" fmla="*/ 771 w 771"/>
                  <a:gd name="T3" fmla="*/ 98 h 489"/>
                  <a:gd name="T4" fmla="*/ 771 w 771"/>
                  <a:gd name="T5" fmla="*/ 243 h 489"/>
                  <a:gd name="T6" fmla="*/ 771 w 771"/>
                  <a:gd name="T7" fmla="*/ 388 h 489"/>
                  <a:gd name="T8" fmla="*/ 771 w 771"/>
                  <a:gd name="T9" fmla="*/ 489 h 489"/>
                  <a:gd name="T10" fmla="*/ 748 w 771"/>
                  <a:gd name="T11" fmla="*/ 489 h 489"/>
                  <a:gd name="T12" fmla="*/ 716 w 771"/>
                  <a:gd name="T13" fmla="*/ 489 h 489"/>
                  <a:gd name="T14" fmla="*/ 673 w 771"/>
                  <a:gd name="T15" fmla="*/ 489 h 489"/>
                  <a:gd name="T16" fmla="*/ 626 w 771"/>
                  <a:gd name="T17" fmla="*/ 489 h 489"/>
                  <a:gd name="T18" fmla="*/ 572 w 771"/>
                  <a:gd name="T19" fmla="*/ 489 h 489"/>
                  <a:gd name="T20" fmla="*/ 513 w 771"/>
                  <a:gd name="T21" fmla="*/ 489 h 489"/>
                  <a:gd name="T22" fmla="*/ 450 w 771"/>
                  <a:gd name="T23" fmla="*/ 489 h 489"/>
                  <a:gd name="T24" fmla="*/ 387 w 771"/>
                  <a:gd name="T25" fmla="*/ 489 h 489"/>
                  <a:gd name="T26" fmla="*/ 321 w 771"/>
                  <a:gd name="T27" fmla="*/ 489 h 489"/>
                  <a:gd name="T28" fmla="*/ 258 w 771"/>
                  <a:gd name="T29" fmla="*/ 489 h 489"/>
                  <a:gd name="T30" fmla="*/ 199 w 771"/>
                  <a:gd name="T31" fmla="*/ 489 h 489"/>
                  <a:gd name="T32" fmla="*/ 145 w 771"/>
                  <a:gd name="T33" fmla="*/ 489 h 489"/>
                  <a:gd name="T34" fmla="*/ 98 w 771"/>
                  <a:gd name="T35" fmla="*/ 489 h 489"/>
                  <a:gd name="T36" fmla="*/ 55 w 771"/>
                  <a:gd name="T37" fmla="*/ 489 h 489"/>
                  <a:gd name="T38" fmla="*/ 23 w 771"/>
                  <a:gd name="T39" fmla="*/ 489 h 489"/>
                  <a:gd name="T40" fmla="*/ 0 w 771"/>
                  <a:gd name="T41" fmla="*/ 489 h 489"/>
                  <a:gd name="T42" fmla="*/ 0 w 771"/>
                  <a:gd name="T43" fmla="*/ 388 h 489"/>
                  <a:gd name="T44" fmla="*/ 0 w 771"/>
                  <a:gd name="T45" fmla="*/ 243 h 489"/>
                  <a:gd name="T46" fmla="*/ 0 w 771"/>
                  <a:gd name="T47" fmla="*/ 98 h 489"/>
                  <a:gd name="T48" fmla="*/ 0 w 771"/>
                  <a:gd name="T49" fmla="*/ 0 h 489"/>
                  <a:gd name="T50" fmla="*/ 23 w 771"/>
                  <a:gd name="T51" fmla="*/ 0 h 489"/>
                  <a:gd name="T52" fmla="*/ 55 w 771"/>
                  <a:gd name="T53" fmla="*/ 0 h 489"/>
                  <a:gd name="T54" fmla="*/ 98 w 771"/>
                  <a:gd name="T55" fmla="*/ 0 h 489"/>
                  <a:gd name="T56" fmla="*/ 145 w 771"/>
                  <a:gd name="T57" fmla="*/ 0 h 489"/>
                  <a:gd name="T58" fmla="*/ 199 w 771"/>
                  <a:gd name="T59" fmla="*/ 0 h 489"/>
                  <a:gd name="T60" fmla="*/ 258 w 771"/>
                  <a:gd name="T61" fmla="*/ 0 h 489"/>
                  <a:gd name="T62" fmla="*/ 321 w 771"/>
                  <a:gd name="T63" fmla="*/ 0 h 489"/>
                  <a:gd name="T64" fmla="*/ 387 w 771"/>
                  <a:gd name="T65" fmla="*/ 0 h 489"/>
                  <a:gd name="T66" fmla="*/ 450 w 771"/>
                  <a:gd name="T67" fmla="*/ 0 h 489"/>
                  <a:gd name="T68" fmla="*/ 513 w 771"/>
                  <a:gd name="T69" fmla="*/ 0 h 489"/>
                  <a:gd name="T70" fmla="*/ 572 w 771"/>
                  <a:gd name="T71" fmla="*/ 0 h 489"/>
                  <a:gd name="T72" fmla="*/ 626 w 771"/>
                  <a:gd name="T73" fmla="*/ 0 h 489"/>
                  <a:gd name="T74" fmla="*/ 673 w 771"/>
                  <a:gd name="T75" fmla="*/ 0 h 489"/>
                  <a:gd name="T76" fmla="*/ 716 w 771"/>
                  <a:gd name="T77" fmla="*/ 0 h 489"/>
                  <a:gd name="T78" fmla="*/ 748 w 771"/>
                  <a:gd name="T79" fmla="*/ 0 h 489"/>
                  <a:gd name="T80" fmla="*/ 771 w 771"/>
                  <a:gd name="T81"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489">
                    <a:moveTo>
                      <a:pt x="771" y="0"/>
                    </a:moveTo>
                    <a:lnTo>
                      <a:pt x="771" y="98"/>
                    </a:lnTo>
                    <a:lnTo>
                      <a:pt x="771" y="243"/>
                    </a:lnTo>
                    <a:lnTo>
                      <a:pt x="771" y="388"/>
                    </a:lnTo>
                    <a:lnTo>
                      <a:pt x="771" y="489"/>
                    </a:lnTo>
                    <a:lnTo>
                      <a:pt x="748" y="489"/>
                    </a:lnTo>
                    <a:lnTo>
                      <a:pt x="716" y="489"/>
                    </a:lnTo>
                    <a:lnTo>
                      <a:pt x="673" y="489"/>
                    </a:lnTo>
                    <a:lnTo>
                      <a:pt x="626" y="489"/>
                    </a:lnTo>
                    <a:lnTo>
                      <a:pt x="572" y="489"/>
                    </a:lnTo>
                    <a:lnTo>
                      <a:pt x="513" y="489"/>
                    </a:lnTo>
                    <a:lnTo>
                      <a:pt x="450" y="489"/>
                    </a:lnTo>
                    <a:lnTo>
                      <a:pt x="387" y="489"/>
                    </a:lnTo>
                    <a:lnTo>
                      <a:pt x="321" y="489"/>
                    </a:lnTo>
                    <a:lnTo>
                      <a:pt x="258" y="489"/>
                    </a:lnTo>
                    <a:lnTo>
                      <a:pt x="199" y="489"/>
                    </a:lnTo>
                    <a:lnTo>
                      <a:pt x="145" y="489"/>
                    </a:lnTo>
                    <a:lnTo>
                      <a:pt x="98" y="489"/>
                    </a:lnTo>
                    <a:lnTo>
                      <a:pt x="55" y="489"/>
                    </a:lnTo>
                    <a:lnTo>
                      <a:pt x="23" y="489"/>
                    </a:lnTo>
                    <a:lnTo>
                      <a:pt x="0" y="489"/>
                    </a:lnTo>
                    <a:lnTo>
                      <a:pt x="0" y="388"/>
                    </a:lnTo>
                    <a:lnTo>
                      <a:pt x="0" y="243"/>
                    </a:lnTo>
                    <a:lnTo>
                      <a:pt x="0" y="98"/>
                    </a:lnTo>
                    <a:lnTo>
                      <a:pt x="0" y="0"/>
                    </a:lnTo>
                    <a:lnTo>
                      <a:pt x="23" y="0"/>
                    </a:lnTo>
                    <a:lnTo>
                      <a:pt x="55" y="0"/>
                    </a:lnTo>
                    <a:lnTo>
                      <a:pt x="98" y="0"/>
                    </a:lnTo>
                    <a:lnTo>
                      <a:pt x="145" y="0"/>
                    </a:lnTo>
                    <a:lnTo>
                      <a:pt x="199" y="0"/>
                    </a:lnTo>
                    <a:lnTo>
                      <a:pt x="258" y="0"/>
                    </a:lnTo>
                    <a:lnTo>
                      <a:pt x="321" y="0"/>
                    </a:lnTo>
                    <a:lnTo>
                      <a:pt x="387" y="0"/>
                    </a:lnTo>
                    <a:lnTo>
                      <a:pt x="450" y="0"/>
                    </a:lnTo>
                    <a:lnTo>
                      <a:pt x="513" y="0"/>
                    </a:lnTo>
                    <a:lnTo>
                      <a:pt x="572" y="0"/>
                    </a:lnTo>
                    <a:lnTo>
                      <a:pt x="626" y="0"/>
                    </a:lnTo>
                    <a:lnTo>
                      <a:pt x="673" y="0"/>
                    </a:lnTo>
                    <a:lnTo>
                      <a:pt x="716" y="0"/>
                    </a:lnTo>
                    <a:lnTo>
                      <a:pt x="748" y="0"/>
                    </a:lnTo>
                    <a:lnTo>
                      <a:pt x="7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4" name="Freeform 18"/>
              <p:cNvSpPr>
                <a:spLocks/>
              </p:cNvSpPr>
              <p:nvPr/>
            </p:nvSpPr>
            <p:spPr bwMode="auto">
              <a:xfrm>
                <a:off x="4143" y="6064"/>
                <a:ext cx="145" cy="133"/>
              </a:xfrm>
              <a:custGeom>
                <a:avLst/>
                <a:gdLst>
                  <a:gd name="T0" fmla="*/ 0 w 145"/>
                  <a:gd name="T1" fmla="*/ 74 h 133"/>
                  <a:gd name="T2" fmla="*/ 43 w 145"/>
                  <a:gd name="T3" fmla="*/ 133 h 133"/>
                  <a:gd name="T4" fmla="*/ 145 w 145"/>
                  <a:gd name="T5" fmla="*/ 59 h 133"/>
                  <a:gd name="T6" fmla="*/ 102 w 145"/>
                  <a:gd name="T7" fmla="*/ 0 h 133"/>
                  <a:gd name="T8" fmla="*/ 0 w 145"/>
                  <a:gd name="T9" fmla="*/ 74 h 133"/>
                </a:gdLst>
                <a:ahLst/>
                <a:cxnLst>
                  <a:cxn ang="0">
                    <a:pos x="T0" y="T1"/>
                  </a:cxn>
                  <a:cxn ang="0">
                    <a:pos x="T2" y="T3"/>
                  </a:cxn>
                  <a:cxn ang="0">
                    <a:pos x="T4" y="T5"/>
                  </a:cxn>
                  <a:cxn ang="0">
                    <a:pos x="T6" y="T7"/>
                  </a:cxn>
                  <a:cxn ang="0">
                    <a:pos x="T8" y="T9"/>
                  </a:cxn>
                </a:cxnLst>
                <a:rect l="0" t="0" r="r" b="b"/>
                <a:pathLst>
                  <a:path w="145" h="133">
                    <a:moveTo>
                      <a:pt x="0" y="74"/>
                    </a:moveTo>
                    <a:lnTo>
                      <a:pt x="43" y="133"/>
                    </a:lnTo>
                    <a:lnTo>
                      <a:pt x="145" y="59"/>
                    </a:lnTo>
                    <a:lnTo>
                      <a:pt x="102" y="0"/>
                    </a:lnTo>
                    <a:lnTo>
                      <a:pt x="0"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5" name="Freeform 19"/>
              <p:cNvSpPr>
                <a:spLocks/>
              </p:cNvSpPr>
              <p:nvPr/>
            </p:nvSpPr>
            <p:spPr bwMode="auto">
              <a:xfrm>
                <a:off x="4041" y="6295"/>
                <a:ext cx="98" cy="137"/>
              </a:xfrm>
              <a:custGeom>
                <a:avLst/>
                <a:gdLst>
                  <a:gd name="T0" fmla="*/ 0 w 98"/>
                  <a:gd name="T1" fmla="*/ 122 h 137"/>
                  <a:gd name="T2" fmla="*/ 71 w 98"/>
                  <a:gd name="T3" fmla="*/ 137 h 137"/>
                  <a:gd name="T4" fmla="*/ 98 w 98"/>
                  <a:gd name="T5" fmla="*/ 16 h 137"/>
                  <a:gd name="T6" fmla="*/ 28 w 98"/>
                  <a:gd name="T7" fmla="*/ 0 h 137"/>
                  <a:gd name="T8" fmla="*/ 0 w 98"/>
                  <a:gd name="T9" fmla="*/ 122 h 137"/>
                </a:gdLst>
                <a:ahLst/>
                <a:cxnLst>
                  <a:cxn ang="0">
                    <a:pos x="T0" y="T1"/>
                  </a:cxn>
                  <a:cxn ang="0">
                    <a:pos x="T2" y="T3"/>
                  </a:cxn>
                  <a:cxn ang="0">
                    <a:pos x="T4" y="T5"/>
                  </a:cxn>
                  <a:cxn ang="0">
                    <a:pos x="T6" y="T7"/>
                  </a:cxn>
                  <a:cxn ang="0">
                    <a:pos x="T8" y="T9"/>
                  </a:cxn>
                </a:cxnLst>
                <a:rect l="0" t="0" r="r" b="b"/>
                <a:pathLst>
                  <a:path w="98" h="137">
                    <a:moveTo>
                      <a:pt x="0" y="122"/>
                    </a:moveTo>
                    <a:lnTo>
                      <a:pt x="71" y="137"/>
                    </a:lnTo>
                    <a:lnTo>
                      <a:pt x="98" y="16"/>
                    </a:lnTo>
                    <a:lnTo>
                      <a:pt x="28" y="0"/>
                    </a:lnTo>
                    <a:lnTo>
                      <a:pt x="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6" name="Freeform 20"/>
              <p:cNvSpPr>
                <a:spLocks/>
              </p:cNvSpPr>
              <p:nvPr/>
            </p:nvSpPr>
            <p:spPr bwMode="auto">
              <a:xfrm>
                <a:off x="4096" y="6574"/>
                <a:ext cx="129" cy="145"/>
              </a:xfrm>
              <a:custGeom>
                <a:avLst/>
                <a:gdLst>
                  <a:gd name="T0" fmla="*/ 70 w 129"/>
                  <a:gd name="T1" fmla="*/ 145 h 145"/>
                  <a:gd name="T2" fmla="*/ 129 w 129"/>
                  <a:gd name="T3" fmla="*/ 105 h 145"/>
                  <a:gd name="T4" fmla="*/ 63 w 129"/>
                  <a:gd name="T5" fmla="*/ 0 h 145"/>
                  <a:gd name="T6" fmla="*/ 0 w 129"/>
                  <a:gd name="T7" fmla="*/ 43 h 145"/>
                  <a:gd name="T8" fmla="*/ 70 w 129"/>
                  <a:gd name="T9" fmla="*/ 145 h 145"/>
                </a:gdLst>
                <a:ahLst/>
                <a:cxnLst>
                  <a:cxn ang="0">
                    <a:pos x="T0" y="T1"/>
                  </a:cxn>
                  <a:cxn ang="0">
                    <a:pos x="T2" y="T3"/>
                  </a:cxn>
                  <a:cxn ang="0">
                    <a:pos x="T4" y="T5"/>
                  </a:cxn>
                  <a:cxn ang="0">
                    <a:pos x="T6" y="T7"/>
                  </a:cxn>
                  <a:cxn ang="0">
                    <a:pos x="T8" y="T9"/>
                  </a:cxn>
                </a:cxnLst>
                <a:rect l="0" t="0" r="r" b="b"/>
                <a:pathLst>
                  <a:path w="129" h="145">
                    <a:moveTo>
                      <a:pt x="70" y="145"/>
                    </a:moveTo>
                    <a:lnTo>
                      <a:pt x="129" y="105"/>
                    </a:lnTo>
                    <a:lnTo>
                      <a:pt x="63" y="0"/>
                    </a:lnTo>
                    <a:lnTo>
                      <a:pt x="0" y="43"/>
                    </a:lnTo>
                    <a:lnTo>
                      <a:pt x="70" y="1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7" name="Freeform 21"/>
              <p:cNvSpPr>
                <a:spLocks/>
              </p:cNvSpPr>
              <p:nvPr/>
            </p:nvSpPr>
            <p:spPr bwMode="auto">
              <a:xfrm>
                <a:off x="4272" y="6793"/>
                <a:ext cx="141" cy="141"/>
              </a:xfrm>
              <a:custGeom>
                <a:avLst/>
                <a:gdLst>
                  <a:gd name="T0" fmla="*/ 86 w 141"/>
                  <a:gd name="T1" fmla="*/ 141 h 141"/>
                  <a:gd name="T2" fmla="*/ 141 w 141"/>
                  <a:gd name="T3" fmla="*/ 90 h 141"/>
                  <a:gd name="T4" fmla="*/ 55 w 141"/>
                  <a:gd name="T5" fmla="*/ 0 h 141"/>
                  <a:gd name="T6" fmla="*/ 0 w 141"/>
                  <a:gd name="T7" fmla="*/ 47 h 141"/>
                  <a:gd name="T8" fmla="*/ 86 w 141"/>
                  <a:gd name="T9" fmla="*/ 141 h 141"/>
                </a:gdLst>
                <a:ahLst/>
                <a:cxnLst>
                  <a:cxn ang="0">
                    <a:pos x="T0" y="T1"/>
                  </a:cxn>
                  <a:cxn ang="0">
                    <a:pos x="T2" y="T3"/>
                  </a:cxn>
                  <a:cxn ang="0">
                    <a:pos x="T4" y="T5"/>
                  </a:cxn>
                  <a:cxn ang="0">
                    <a:pos x="T6" y="T7"/>
                  </a:cxn>
                  <a:cxn ang="0">
                    <a:pos x="T8" y="T9"/>
                  </a:cxn>
                </a:cxnLst>
                <a:rect l="0" t="0" r="r" b="b"/>
                <a:pathLst>
                  <a:path w="141" h="141">
                    <a:moveTo>
                      <a:pt x="86" y="141"/>
                    </a:moveTo>
                    <a:lnTo>
                      <a:pt x="141" y="90"/>
                    </a:lnTo>
                    <a:lnTo>
                      <a:pt x="55" y="0"/>
                    </a:lnTo>
                    <a:lnTo>
                      <a:pt x="0" y="47"/>
                    </a:lnTo>
                    <a:lnTo>
                      <a:pt x="86"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8" name="Freeform 22"/>
              <p:cNvSpPr>
                <a:spLocks/>
              </p:cNvSpPr>
              <p:nvPr/>
            </p:nvSpPr>
            <p:spPr bwMode="auto">
              <a:xfrm>
                <a:off x="4413" y="7357"/>
                <a:ext cx="110" cy="142"/>
              </a:xfrm>
              <a:custGeom>
                <a:avLst/>
                <a:gdLst>
                  <a:gd name="T0" fmla="*/ 0 w 110"/>
                  <a:gd name="T1" fmla="*/ 118 h 142"/>
                  <a:gd name="T2" fmla="*/ 71 w 110"/>
                  <a:gd name="T3" fmla="*/ 142 h 142"/>
                  <a:gd name="T4" fmla="*/ 110 w 110"/>
                  <a:gd name="T5" fmla="*/ 24 h 142"/>
                  <a:gd name="T6" fmla="*/ 43 w 110"/>
                  <a:gd name="T7" fmla="*/ 0 h 142"/>
                  <a:gd name="T8" fmla="*/ 0 w 110"/>
                  <a:gd name="T9" fmla="*/ 118 h 142"/>
                </a:gdLst>
                <a:ahLst/>
                <a:cxnLst>
                  <a:cxn ang="0">
                    <a:pos x="T0" y="T1"/>
                  </a:cxn>
                  <a:cxn ang="0">
                    <a:pos x="T2" y="T3"/>
                  </a:cxn>
                  <a:cxn ang="0">
                    <a:pos x="T4" y="T5"/>
                  </a:cxn>
                  <a:cxn ang="0">
                    <a:pos x="T6" y="T7"/>
                  </a:cxn>
                  <a:cxn ang="0">
                    <a:pos x="T8" y="T9"/>
                  </a:cxn>
                </a:cxnLst>
                <a:rect l="0" t="0" r="r" b="b"/>
                <a:pathLst>
                  <a:path w="110" h="142">
                    <a:moveTo>
                      <a:pt x="0" y="118"/>
                    </a:moveTo>
                    <a:lnTo>
                      <a:pt x="71" y="142"/>
                    </a:lnTo>
                    <a:lnTo>
                      <a:pt x="110" y="24"/>
                    </a:lnTo>
                    <a:lnTo>
                      <a:pt x="43" y="0"/>
                    </a:lnTo>
                    <a:lnTo>
                      <a:pt x="0"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9" name="Freeform 23"/>
              <p:cNvSpPr>
                <a:spLocks/>
              </p:cNvSpPr>
              <p:nvPr/>
            </p:nvSpPr>
            <p:spPr bwMode="auto">
              <a:xfrm>
                <a:off x="4445" y="7067"/>
                <a:ext cx="86" cy="138"/>
              </a:xfrm>
              <a:custGeom>
                <a:avLst/>
                <a:gdLst>
                  <a:gd name="T0" fmla="*/ 15 w 86"/>
                  <a:gd name="T1" fmla="*/ 138 h 138"/>
                  <a:gd name="T2" fmla="*/ 86 w 86"/>
                  <a:gd name="T3" fmla="*/ 126 h 138"/>
                  <a:gd name="T4" fmla="*/ 70 w 86"/>
                  <a:gd name="T5" fmla="*/ 0 h 138"/>
                  <a:gd name="T6" fmla="*/ 0 w 86"/>
                  <a:gd name="T7" fmla="*/ 12 h 138"/>
                  <a:gd name="T8" fmla="*/ 15 w 86"/>
                  <a:gd name="T9" fmla="*/ 138 h 138"/>
                </a:gdLst>
                <a:ahLst/>
                <a:cxnLst>
                  <a:cxn ang="0">
                    <a:pos x="T0" y="T1"/>
                  </a:cxn>
                  <a:cxn ang="0">
                    <a:pos x="T2" y="T3"/>
                  </a:cxn>
                  <a:cxn ang="0">
                    <a:pos x="T4" y="T5"/>
                  </a:cxn>
                  <a:cxn ang="0">
                    <a:pos x="T6" y="T7"/>
                  </a:cxn>
                  <a:cxn ang="0">
                    <a:pos x="T8" y="T9"/>
                  </a:cxn>
                </a:cxnLst>
                <a:rect l="0" t="0" r="r" b="b"/>
                <a:pathLst>
                  <a:path w="86" h="138">
                    <a:moveTo>
                      <a:pt x="15" y="138"/>
                    </a:moveTo>
                    <a:lnTo>
                      <a:pt x="86" y="126"/>
                    </a:lnTo>
                    <a:lnTo>
                      <a:pt x="70" y="0"/>
                    </a:lnTo>
                    <a:lnTo>
                      <a:pt x="0" y="12"/>
                    </a:lnTo>
                    <a:lnTo>
                      <a:pt x="1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20" name="Freeform 24"/>
              <p:cNvSpPr>
                <a:spLocks/>
              </p:cNvSpPr>
              <p:nvPr/>
            </p:nvSpPr>
            <p:spPr bwMode="auto">
              <a:xfrm>
                <a:off x="4202" y="7604"/>
                <a:ext cx="145" cy="130"/>
              </a:xfrm>
              <a:custGeom>
                <a:avLst/>
                <a:gdLst>
                  <a:gd name="T0" fmla="*/ 0 w 145"/>
                  <a:gd name="T1" fmla="*/ 71 h 130"/>
                  <a:gd name="T2" fmla="*/ 43 w 145"/>
                  <a:gd name="T3" fmla="*/ 130 h 130"/>
                  <a:gd name="T4" fmla="*/ 145 w 145"/>
                  <a:gd name="T5" fmla="*/ 59 h 130"/>
                  <a:gd name="T6" fmla="*/ 102 w 145"/>
                  <a:gd name="T7" fmla="*/ 0 h 130"/>
                  <a:gd name="T8" fmla="*/ 0 w 145"/>
                  <a:gd name="T9" fmla="*/ 71 h 130"/>
                </a:gdLst>
                <a:ahLst/>
                <a:cxnLst>
                  <a:cxn ang="0">
                    <a:pos x="T0" y="T1"/>
                  </a:cxn>
                  <a:cxn ang="0">
                    <a:pos x="T2" y="T3"/>
                  </a:cxn>
                  <a:cxn ang="0">
                    <a:pos x="T4" y="T5"/>
                  </a:cxn>
                  <a:cxn ang="0">
                    <a:pos x="T6" y="T7"/>
                  </a:cxn>
                  <a:cxn ang="0">
                    <a:pos x="T8" y="T9"/>
                  </a:cxn>
                </a:cxnLst>
                <a:rect l="0" t="0" r="r" b="b"/>
                <a:pathLst>
                  <a:path w="145" h="130">
                    <a:moveTo>
                      <a:pt x="0" y="71"/>
                    </a:moveTo>
                    <a:lnTo>
                      <a:pt x="43" y="130"/>
                    </a:lnTo>
                    <a:lnTo>
                      <a:pt x="145" y="59"/>
                    </a:lnTo>
                    <a:lnTo>
                      <a:pt x="102"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6521" name="Group 25"/>
              <p:cNvGrpSpPr>
                <a:grpSpLocks/>
              </p:cNvGrpSpPr>
              <p:nvPr/>
            </p:nvGrpSpPr>
            <p:grpSpPr bwMode="auto">
              <a:xfrm>
                <a:off x="2320" y="7168"/>
                <a:ext cx="1344" cy="1088"/>
                <a:chOff x="6592" y="5824"/>
                <a:chExt cx="1424" cy="1200"/>
              </a:xfrm>
            </p:grpSpPr>
            <p:sp>
              <p:nvSpPr>
                <p:cNvPr id="106522" name="Text Box 26"/>
                <p:cNvSpPr txBox="1">
                  <a:spLocks noChangeArrowheads="1"/>
                </p:cNvSpPr>
                <p:nvPr/>
              </p:nvSpPr>
              <p:spPr bwMode="auto">
                <a:xfrm>
                  <a:off x="6592" y="5824"/>
                  <a:ext cx="1424" cy="1200"/>
                </a:xfrm>
                <a:prstGeom prst="rect">
                  <a:avLst/>
                </a:prstGeom>
                <a:solidFill>
                  <a:srgbClr val="FFFFFF"/>
                </a:solidFill>
                <a:ln w="38100">
                  <a:solidFill>
                    <a:srgbClr val="000000"/>
                  </a:solidFill>
                  <a:miter lim="800000"/>
                  <a:headEnd/>
                  <a:tailEnd/>
                </a:ln>
              </p:spPr>
              <p:txBody>
                <a:bodyPr/>
                <a:lstStyle/>
                <a:p>
                  <a:endParaRPr lang="en-US"/>
                </a:p>
              </p:txBody>
            </p:sp>
            <p:sp>
              <p:nvSpPr>
                <p:cNvPr id="106523" name="WordArt 27"/>
                <p:cNvSpPr>
                  <a:spLocks noChangeArrowheads="1" noChangeShapeType="1" noTextEdit="1"/>
                </p:cNvSpPr>
                <p:nvPr/>
              </p:nvSpPr>
              <p:spPr bwMode="auto">
                <a:xfrm>
                  <a:off x="6704" y="5921"/>
                  <a:ext cx="1200" cy="1008"/>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1200" b="1" kern="10">
                      <a:ln w="9525">
                        <a:solidFill>
                          <a:srgbClr val="000000"/>
                        </a:solidFill>
                        <a:round/>
                        <a:headEnd/>
                        <a:tailEnd/>
                      </a:ln>
                      <a:solidFill>
                        <a:srgbClr val="000000"/>
                      </a:solidFill>
                      <a:latin typeface="Arial"/>
                      <a:cs typeface="Arial"/>
                    </a:rPr>
                    <a:t>Exposure</a:t>
                  </a:r>
                </a:p>
                <a:p>
                  <a:pPr algn="ctr"/>
                  <a:r>
                    <a:rPr lang="en-US" sz="1200" b="1" kern="10">
                      <a:ln w="9525">
                        <a:solidFill>
                          <a:srgbClr val="000000"/>
                        </a:solidFill>
                        <a:round/>
                        <a:headEnd/>
                        <a:tailEnd/>
                      </a:ln>
                      <a:solidFill>
                        <a:srgbClr val="000000"/>
                      </a:solidFill>
                      <a:latin typeface="Arial"/>
                      <a:cs typeface="Arial"/>
                    </a:rPr>
                    <a:t>Control</a:t>
                  </a:r>
                </a:p>
                <a:p>
                  <a:pPr algn="ctr"/>
                  <a:r>
                    <a:rPr lang="en-US" sz="1200" b="1" kern="10">
                      <a:ln w="9525">
                        <a:solidFill>
                          <a:srgbClr val="000000"/>
                        </a:solidFill>
                        <a:round/>
                        <a:headEnd/>
                        <a:tailEnd/>
                      </a:ln>
                      <a:solidFill>
                        <a:srgbClr val="000000"/>
                      </a:solidFill>
                      <a:latin typeface="Arial"/>
                      <a:cs typeface="Arial"/>
                    </a:rPr>
                    <a:t>Plan</a:t>
                  </a:r>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119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978487480"/>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lowchart: Alternate Process 13"/>
          <p:cNvSpPr/>
          <p:nvPr/>
        </p:nvSpPr>
        <p:spPr>
          <a:xfrm>
            <a:off x="1981200" y="914400"/>
            <a:ext cx="5181600" cy="1184196"/>
          </a:xfrm>
          <a:prstGeom prst="flowChartAlternateProcess">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2019300" y="976489"/>
            <a:ext cx="5105400" cy="1107996"/>
          </a:xfrm>
          <a:prstGeom prst="rect">
            <a:avLst/>
          </a:prstGeom>
          <a:noFill/>
        </p:spPr>
        <p:txBody>
          <a:bodyPr wrap="square" rtlCol="0">
            <a:spAutoFit/>
          </a:bodyPr>
          <a:lstStyle/>
          <a:p>
            <a:pPr algn="ctr"/>
            <a:r>
              <a:rPr lang="en-US" sz="6600" b="1" dirty="0" smtClean="0">
                <a:solidFill>
                  <a:srgbClr val="FF0000"/>
                </a:solidFill>
                <a:effectLst>
                  <a:outerShdw blurRad="38100" dist="38100" dir="2700000" algn="tl">
                    <a:srgbClr val="000000">
                      <a:alpha val="43137"/>
                    </a:srgbClr>
                  </a:outerShdw>
                </a:effectLst>
              </a:rPr>
              <a:t>INFECTION</a:t>
            </a:r>
            <a:endParaRPr lang="en-US" sz="6600" b="1" dirty="0">
              <a:solidFill>
                <a:srgbClr val="FF0000"/>
              </a:solidFill>
              <a:effectLst>
                <a:outerShdw blurRad="38100" dist="38100" dir="2700000" algn="tl">
                  <a:srgbClr val="000000">
                    <a:alpha val="43137"/>
                  </a:srgbClr>
                </a:outerShdw>
              </a:effectLst>
            </a:endParaRPr>
          </a:p>
        </p:txBody>
      </p:sp>
      <p:sp>
        <p:nvSpPr>
          <p:cNvPr id="5" name="TextBox 4"/>
          <p:cNvSpPr txBox="1"/>
          <p:nvPr/>
        </p:nvSpPr>
        <p:spPr>
          <a:xfrm>
            <a:off x="1380067" y="4800600"/>
            <a:ext cx="2590800" cy="707886"/>
          </a:xfrm>
          <a:prstGeom prst="rect">
            <a:avLst/>
          </a:prstGeom>
          <a:solidFill>
            <a:schemeClr val="tx1"/>
          </a:solidFill>
        </p:spPr>
        <p:txBody>
          <a:bodyPr wrap="square" rtlCol="0">
            <a:spAutoFit/>
          </a:bodyPr>
          <a:lstStyle/>
          <a:p>
            <a:pPr algn="ctr"/>
            <a:r>
              <a:rPr lang="en-US" sz="4000" b="1" dirty="0" smtClean="0">
                <a:solidFill>
                  <a:srgbClr val="FF0000"/>
                </a:solidFill>
                <a:effectLst>
                  <a:outerShdw blurRad="38100" dist="38100" dir="2700000" algn="tl">
                    <a:srgbClr val="000000">
                      <a:alpha val="43137"/>
                    </a:srgbClr>
                  </a:outerShdw>
                </a:effectLst>
              </a:rPr>
              <a:t>LOCAL</a:t>
            </a:r>
            <a:endParaRPr lang="en-US" sz="4000" b="1" dirty="0">
              <a:solidFill>
                <a:srgbClr val="FF0000"/>
              </a:solidFill>
              <a:effectLst>
                <a:outerShdw blurRad="38100" dist="38100" dir="2700000" algn="tl">
                  <a:srgbClr val="000000">
                    <a:alpha val="43137"/>
                  </a:srgbClr>
                </a:outerShdw>
              </a:effectLst>
            </a:endParaRPr>
          </a:p>
        </p:txBody>
      </p:sp>
      <p:sp>
        <p:nvSpPr>
          <p:cNvPr id="8" name="TextBox 7"/>
          <p:cNvSpPr txBox="1"/>
          <p:nvPr/>
        </p:nvSpPr>
        <p:spPr>
          <a:xfrm>
            <a:off x="5334000" y="4800600"/>
            <a:ext cx="2819400" cy="707886"/>
          </a:xfrm>
          <a:prstGeom prst="rect">
            <a:avLst/>
          </a:prstGeom>
          <a:solidFill>
            <a:schemeClr val="tx1"/>
          </a:solidFill>
        </p:spPr>
        <p:txBody>
          <a:bodyPr wrap="square" rtlCol="0">
            <a:spAutoFit/>
          </a:bodyPr>
          <a:lstStyle/>
          <a:p>
            <a:pPr algn="ctr"/>
            <a:r>
              <a:rPr lang="en-US" sz="4000" b="1" dirty="0" smtClean="0">
                <a:solidFill>
                  <a:srgbClr val="FF0000"/>
                </a:solidFill>
                <a:effectLst>
                  <a:outerShdw blurRad="38100" dist="38100" dir="2700000" algn="tl">
                    <a:srgbClr val="000000">
                      <a:alpha val="43137"/>
                    </a:srgbClr>
                  </a:outerShdw>
                </a:effectLst>
              </a:rPr>
              <a:t>SYSTEMIC</a:t>
            </a:r>
            <a:endParaRPr lang="en-US" sz="4000" b="1" dirty="0">
              <a:solidFill>
                <a:srgbClr val="FF0000"/>
              </a:solidFill>
              <a:effectLst>
                <a:outerShdw blurRad="38100" dist="38100" dir="2700000" algn="tl">
                  <a:srgbClr val="000000">
                    <a:alpha val="43137"/>
                  </a:srgbClr>
                </a:outerShdw>
              </a:effectLst>
            </a:endParaRPr>
          </a:p>
        </p:txBody>
      </p:sp>
      <p:cxnSp>
        <p:nvCxnSpPr>
          <p:cNvPr id="7" name="Straight Connector 6"/>
          <p:cNvCxnSpPr/>
          <p:nvPr/>
        </p:nvCxnSpPr>
        <p:spPr>
          <a:xfrm>
            <a:off x="4572000" y="2098596"/>
            <a:ext cx="0" cy="1482804"/>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2667000" y="3581400"/>
            <a:ext cx="4267200"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934200" y="3581400"/>
            <a:ext cx="0" cy="121920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endCxn id="5" idx="0"/>
          </p:cNvCxnSpPr>
          <p:nvPr/>
        </p:nvCxnSpPr>
        <p:spPr>
          <a:xfrm flipH="1">
            <a:off x="2675467" y="3561645"/>
            <a:ext cx="1" cy="1238955"/>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7696200" y="3962400"/>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432872037"/>
      </p:ext>
    </p:extLst>
  </p:cSld>
  <p:clrMapOvr>
    <a:masterClrMapping/>
  </p:clrMapOvr>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457200" y="381000"/>
            <a:ext cx="8229600" cy="1143000"/>
          </a:xfrm>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Standard Precautions </a:t>
            </a:r>
            <a:br>
              <a:rPr lang="en-US" sz="3600" b="1" dirty="0" smtClean="0">
                <a:effectLst>
                  <a:outerShdw blurRad="38100" dist="38100" dir="2700000" algn="tl">
                    <a:srgbClr val="000000">
                      <a:alpha val="43137"/>
                    </a:srgbClr>
                  </a:outerShdw>
                </a:effectLst>
                <a:latin typeface="Arial" charset="0"/>
              </a:rPr>
            </a:br>
            <a:r>
              <a:rPr lang="en-US" sz="3600" b="1" dirty="0" smtClean="0">
                <a:solidFill>
                  <a:srgbClr val="CC0000"/>
                </a:solidFill>
                <a:latin typeface="Arial" charset="0"/>
              </a:rPr>
              <a:t>~Summary~</a:t>
            </a:r>
          </a:p>
        </p:txBody>
      </p:sp>
      <p:sp>
        <p:nvSpPr>
          <p:cNvPr id="94211" name="Rectangle 3"/>
          <p:cNvSpPr>
            <a:spLocks noGrp="1" noChangeArrowheads="1"/>
          </p:cNvSpPr>
          <p:nvPr>
            <p:ph type="body" idx="1"/>
          </p:nvPr>
        </p:nvSpPr>
        <p:spPr>
          <a:xfrm>
            <a:off x="533400" y="2819400"/>
            <a:ext cx="8153400" cy="3276600"/>
          </a:xfrm>
        </p:spPr>
        <p:txBody>
          <a:bodyPr numCol="2"/>
          <a:lstStyle/>
          <a:p>
            <a:pPr eaLnBrk="1" hangingPunct="1">
              <a:buClr>
                <a:srgbClr val="FFCC66"/>
              </a:buClr>
              <a:defRPr/>
            </a:pPr>
            <a:r>
              <a:rPr lang="en-US" b="1" dirty="0" smtClean="0">
                <a:solidFill>
                  <a:srgbClr val="FFFFFF"/>
                </a:solidFill>
                <a:latin typeface="Arial" charset="0"/>
              </a:rPr>
              <a:t>Includes</a:t>
            </a:r>
            <a:r>
              <a:rPr lang="en-US" b="1" dirty="0">
                <a:solidFill>
                  <a:srgbClr val="FFFFFF"/>
                </a:solidFill>
                <a:latin typeface="Arial" charset="0"/>
              </a:rPr>
              <a:t>:</a:t>
            </a:r>
          </a:p>
          <a:p>
            <a:pPr lvl="1" eaLnBrk="1" hangingPunct="1">
              <a:lnSpc>
                <a:spcPct val="80000"/>
              </a:lnSpc>
              <a:defRPr/>
            </a:pPr>
            <a:r>
              <a:rPr lang="en-US" sz="2400" dirty="0">
                <a:effectLst/>
                <a:latin typeface="Arial" charset="0"/>
              </a:rPr>
              <a:t>Hand washing</a:t>
            </a:r>
          </a:p>
          <a:p>
            <a:pPr lvl="1" eaLnBrk="1" hangingPunct="1">
              <a:lnSpc>
                <a:spcPct val="80000"/>
              </a:lnSpc>
              <a:defRPr/>
            </a:pPr>
            <a:r>
              <a:rPr lang="en-US" sz="2400" dirty="0">
                <a:effectLst/>
                <a:latin typeface="Arial" charset="0"/>
              </a:rPr>
              <a:t>Personal Protective Equipment (PPE)</a:t>
            </a:r>
          </a:p>
          <a:p>
            <a:pPr lvl="2" eaLnBrk="1" hangingPunct="1">
              <a:lnSpc>
                <a:spcPct val="80000"/>
              </a:lnSpc>
              <a:defRPr/>
            </a:pPr>
            <a:r>
              <a:rPr lang="en-US" sz="2000" dirty="0">
                <a:effectLst/>
                <a:latin typeface="Arial" charset="0"/>
              </a:rPr>
              <a:t>Gloves</a:t>
            </a:r>
          </a:p>
          <a:p>
            <a:pPr lvl="2" eaLnBrk="1" hangingPunct="1">
              <a:lnSpc>
                <a:spcPct val="80000"/>
              </a:lnSpc>
              <a:defRPr/>
            </a:pPr>
            <a:r>
              <a:rPr lang="en-US" sz="2000" dirty="0">
                <a:effectLst/>
                <a:latin typeface="Arial" charset="0"/>
              </a:rPr>
              <a:t>Gowns</a:t>
            </a:r>
          </a:p>
          <a:p>
            <a:pPr lvl="2" eaLnBrk="1" hangingPunct="1">
              <a:lnSpc>
                <a:spcPct val="80000"/>
              </a:lnSpc>
              <a:defRPr/>
            </a:pPr>
            <a:r>
              <a:rPr lang="en-US" sz="2000" dirty="0">
                <a:effectLst/>
                <a:latin typeface="Arial" charset="0"/>
              </a:rPr>
              <a:t>Masks and eye protection</a:t>
            </a:r>
          </a:p>
          <a:p>
            <a:pPr lvl="1" eaLnBrk="1" hangingPunct="1">
              <a:lnSpc>
                <a:spcPct val="80000"/>
              </a:lnSpc>
              <a:defRPr/>
            </a:pPr>
            <a:endParaRPr lang="en-US" sz="2400" dirty="0" smtClean="0">
              <a:effectLst/>
              <a:latin typeface="Arial" charset="0"/>
            </a:endParaRPr>
          </a:p>
          <a:p>
            <a:pPr lvl="1" eaLnBrk="1" hangingPunct="1">
              <a:lnSpc>
                <a:spcPct val="80000"/>
              </a:lnSpc>
              <a:defRPr/>
            </a:pPr>
            <a:endParaRPr lang="en-US" sz="2400" dirty="0">
              <a:effectLst/>
              <a:latin typeface="Arial" charset="0"/>
            </a:endParaRPr>
          </a:p>
          <a:p>
            <a:pPr lvl="1" eaLnBrk="1" hangingPunct="1">
              <a:lnSpc>
                <a:spcPct val="80000"/>
              </a:lnSpc>
              <a:defRPr/>
            </a:pPr>
            <a:r>
              <a:rPr lang="en-US" sz="2400" dirty="0" smtClean="0">
                <a:effectLst/>
                <a:latin typeface="Arial" charset="0"/>
              </a:rPr>
              <a:t>Needle stick safety</a:t>
            </a:r>
          </a:p>
          <a:p>
            <a:pPr lvl="1" eaLnBrk="1" hangingPunct="1">
              <a:lnSpc>
                <a:spcPct val="80000"/>
              </a:lnSpc>
              <a:defRPr/>
            </a:pPr>
            <a:r>
              <a:rPr lang="en-US" sz="2400" dirty="0" smtClean="0">
                <a:effectLst/>
                <a:latin typeface="Arial" charset="0"/>
              </a:rPr>
              <a:t>Sharps</a:t>
            </a:r>
            <a:endParaRPr lang="en-US" sz="2400" dirty="0">
              <a:effectLst/>
              <a:latin typeface="Arial" charset="0"/>
            </a:endParaRPr>
          </a:p>
          <a:p>
            <a:pPr lvl="1" eaLnBrk="1" hangingPunct="1">
              <a:lnSpc>
                <a:spcPct val="80000"/>
              </a:lnSpc>
              <a:defRPr/>
            </a:pPr>
            <a:r>
              <a:rPr lang="en-US" sz="2400" dirty="0">
                <a:effectLst/>
                <a:latin typeface="Arial" charset="0"/>
              </a:rPr>
              <a:t>Spills and splashes</a:t>
            </a:r>
          </a:p>
          <a:p>
            <a:pPr lvl="1" eaLnBrk="1" hangingPunct="1">
              <a:lnSpc>
                <a:spcPct val="80000"/>
              </a:lnSpc>
              <a:defRPr/>
            </a:pPr>
            <a:r>
              <a:rPr lang="en-US" sz="2400" dirty="0">
                <a:effectLst/>
                <a:latin typeface="Arial" charset="0"/>
              </a:rPr>
              <a:t>Resuscitation devices</a:t>
            </a:r>
          </a:p>
          <a:p>
            <a:pPr lvl="1" eaLnBrk="1" hangingPunct="1">
              <a:lnSpc>
                <a:spcPct val="80000"/>
              </a:lnSpc>
              <a:defRPr/>
            </a:pPr>
            <a:r>
              <a:rPr lang="en-US" sz="2400" dirty="0">
                <a:effectLst/>
                <a:latin typeface="Arial" charset="0"/>
              </a:rPr>
              <a:t>Waste and linen disposal</a:t>
            </a:r>
          </a:p>
          <a:p>
            <a:pPr lvl="1" eaLnBrk="1" hangingPunct="1">
              <a:lnSpc>
                <a:spcPct val="80000"/>
              </a:lnSpc>
              <a:defRPr/>
            </a:pPr>
            <a:r>
              <a:rPr lang="en-US" sz="2400" dirty="0">
                <a:effectLst/>
                <a:latin typeface="Arial" charset="0"/>
              </a:rPr>
              <a:t>Injuries</a:t>
            </a:r>
          </a:p>
        </p:txBody>
      </p:sp>
      <p:sp>
        <p:nvSpPr>
          <p:cNvPr id="2" name="TextBox 1"/>
          <p:cNvSpPr txBox="1"/>
          <p:nvPr/>
        </p:nvSpPr>
        <p:spPr>
          <a:xfrm>
            <a:off x="533400" y="1993900"/>
            <a:ext cx="5715000" cy="646113"/>
          </a:xfrm>
          <a:prstGeom prst="rect">
            <a:avLst/>
          </a:prstGeom>
          <a:noFill/>
        </p:spPr>
        <p:txBody>
          <a:bodyPr>
            <a:spAutoFit/>
          </a:bodyPr>
          <a:lstStyle/>
          <a:p>
            <a:pPr eaLnBrk="1" hangingPunct="1">
              <a:spcBef>
                <a:spcPct val="20000"/>
              </a:spcBef>
              <a:buClr>
                <a:srgbClr val="FFCC66"/>
              </a:buClr>
              <a:buSzPct val="80000"/>
              <a:defRPr/>
            </a:pPr>
            <a:r>
              <a:rPr lang="en-US" sz="3600" b="1" kern="0" dirty="0">
                <a:solidFill>
                  <a:srgbClr val="FFFFFF"/>
                </a:solidFill>
                <a:effectLst>
                  <a:outerShdw blurRad="38100" dist="38100" dir="2700000" algn="tl">
                    <a:srgbClr val="000000"/>
                  </a:outerShdw>
                </a:effectLst>
              </a:rPr>
              <a:t>Used on ALL patients</a:t>
            </a: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120</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52475770"/>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 y="534887"/>
            <a:ext cx="1828800" cy="1576899"/>
          </a:xfrm>
          <a:prstGeom prst="rect">
            <a:avLst/>
          </a:prstGeom>
          <a:ln w="38100">
            <a:solidFill>
              <a:schemeClr val="tx2"/>
            </a:solidFill>
          </a:ln>
          <a:effectLst>
            <a:glow rad="76200">
              <a:srgbClr val="C00000"/>
            </a:glow>
          </a:effectLst>
        </p:spPr>
      </p:pic>
      <p:sp>
        <p:nvSpPr>
          <p:cNvPr id="23" name="TextBox 22"/>
          <p:cNvSpPr txBox="1"/>
          <p:nvPr/>
        </p:nvSpPr>
        <p:spPr>
          <a:xfrm>
            <a:off x="381000" y="2514600"/>
            <a:ext cx="8153400" cy="3139321"/>
          </a:xfrm>
          <a:prstGeom prst="rect">
            <a:avLst/>
          </a:prstGeom>
          <a:noFill/>
        </p:spPr>
        <p:txBody>
          <a:bodyPr wrap="square" rtlCol="0">
            <a:spAutoFit/>
          </a:bodyPr>
          <a:lstStyle/>
          <a:p>
            <a:r>
              <a:rPr lang="en-US" sz="6600" b="1" dirty="0" smtClean="0">
                <a:effectLst>
                  <a:outerShdw blurRad="38100" dist="38100" dir="2700000" algn="tl">
                    <a:srgbClr val="000000">
                      <a:alpha val="43137"/>
                    </a:srgbClr>
                  </a:outerShdw>
                </a:effectLst>
              </a:rPr>
              <a:t>Skills related to Standard Precautions…</a:t>
            </a:r>
          </a:p>
        </p:txBody>
      </p:sp>
      <p:sp>
        <p:nvSpPr>
          <p:cNvPr id="3" name="TextBox 2"/>
          <p:cNvSpPr txBox="1"/>
          <p:nvPr/>
        </p:nvSpPr>
        <p:spPr>
          <a:xfrm>
            <a:off x="2743200" y="877061"/>
            <a:ext cx="5410200" cy="892552"/>
          </a:xfrm>
          <a:prstGeom prst="rect">
            <a:avLst/>
          </a:prstGeom>
          <a:noFill/>
        </p:spPr>
        <p:txBody>
          <a:bodyPr wrap="square" rtlCol="0">
            <a:spAutoFit/>
          </a:bodyPr>
          <a:lstStyle/>
          <a:p>
            <a:r>
              <a:rPr lang="en-US" sz="3200" b="1" dirty="0" smtClean="0">
                <a:solidFill>
                  <a:srgbClr val="C00000"/>
                </a:solidFill>
                <a:effectLst>
                  <a:outerShdw blurRad="38100" dist="38100" dir="2700000" algn="tl">
                    <a:srgbClr val="000000">
                      <a:alpha val="43137"/>
                    </a:srgbClr>
                  </a:outerShdw>
                </a:effectLst>
              </a:rPr>
              <a:t>Training Lab Assignment:</a:t>
            </a:r>
          </a:p>
          <a:p>
            <a:r>
              <a:rPr lang="en-US" sz="2000" b="1" dirty="0" smtClean="0">
                <a:solidFill>
                  <a:srgbClr val="C00000"/>
                </a:solidFill>
                <a:effectLst>
                  <a:outerShdw blurRad="38100" dist="38100" dir="2700000" algn="tl">
                    <a:srgbClr val="000000">
                      <a:alpha val="43137"/>
                    </a:srgbClr>
                  </a:outerShdw>
                </a:effectLst>
              </a:rPr>
              <a:t>Engage in the Skill Acquisition Process for</a:t>
            </a:r>
            <a:endParaRPr lang="en-US" sz="20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121</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54366516"/>
      </p:ext>
    </p:extLst>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6435" name="Date Placeholder 1"/>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002060"/>
                </a:solidFill>
              </a:rPr>
              <a:t>3.01</a:t>
            </a:r>
            <a:endParaRPr lang="en-US" dirty="0">
              <a:solidFill>
                <a:srgbClr val="002060"/>
              </a:solidFill>
            </a:endParaRPr>
          </a:p>
        </p:txBody>
      </p:sp>
      <p:sp>
        <p:nvSpPr>
          <p:cNvPr id="14643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srgbClr val="002060"/>
                </a:solidFill>
              </a:rPr>
              <a:t>Nursing Fundamentals 7243</a:t>
            </a:r>
          </a:p>
        </p:txBody>
      </p:sp>
      <p:sp>
        <p:nvSpPr>
          <p:cNvPr id="14643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C182817D-730C-4303-A574-6EC8B2423EA6}" type="slidenum">
              <a:rPr lang="en-US">
                <a:solidFill>
                  <a:srgbClr val="002060"/>
                </a:solidFill>
              </a:rPr>
              <a:pPr eaLnBrk="1" hangingPunct="1"/>
              <a:t>122</a:t>
            </a:fld>
            <a:endParaRPr lang="en-US">
              <a:solidFill>
                <a:srgbClr val="002060"/>
              </a:solidFill>
            </a:endParaRPr>
          </a:p>
        </p:txBody>
      </p:sp>
      <p:sp>
        <p:nvSpPr>
          <p:cNvPr id="5" name="Rectangle 4"/>
          <p:cNvSpPr/>
          <p:nvPr/>
        </p:nvSpPr>
        <p:spPr>
          <a:xfrm>
            <a:off x="-1905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8800" b="1" dirty="0">
                <a:solidFill>
                  <a:srgbClr val="FFC000"/>
                </a:solidFill>
                <a:effectLst>
                  <a:outerShdw blurRad="38100" dist="38100" dir="2700000" algn="tl">
                    <a:srgbClr val="000000">
                      <a:alpha val="43137"/>
                    </a:srgbClr>
                  </a:outerShdw>
                </a:effectLst>
              </a:rPr>
              <a:t>   </a:t>
            </a:r>
            <a:r>
              <a:rPr lang="en-US" sz="8800" b="1" dirty="0">
                <a:solidFill>
                  <a:srgbClr val="FF0000"/>
                </a:solidFill>
                <a:effectLst>
                  <a:outerShdw blurRad="38100" dist="38100" dir="2700000" algn="tl">
                    <a:srgbClr val="000000">
                      <a:alpha val="43137"/>
                    </a:srgbClr>
                  </a:outerShdw>
                </a:effectLst>
              </a:rPr>
              <a:t>SKILL</a:t>
            </a:r>
            <a:r>
              <a:rPr lang="en-US" sz="8800" b="1" dirty="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3.01C</a:t>
            </a:r>
            <a:endParaRPr lang="en-US" sz="6600" b="1" dirty="0">
              <a:solidFill>
                <a:srgbClr val="FFC000"/>
              </a:solidFill>
              <a:effectLst>
                <a:outerShdw blurRad="38100" dist="38100" dir="2700000" algn="tl">
                  <a:srgbClr val="000000">
                    <a:alpha val="43137"/>
                  </a:srgbClr>
                </a:outerShdw>
              </a:effectLst>
            </a:endParaRPr>
          </a:p>
          <a:p>
            <a:pPr algn="ctr" fontAlgn="auto">
              <a:spcBef>
                <a:spcPts val="0"/>
              </a:spcBef>
              <a:spcAft>
                <a:spcPts val="0"/>
              </a:spcAft>
              <a:defRPr/>
            </a:pPr>
            <a:r>
              <a:rPr lang="en-US" sz="5400" b="1" dirty="0" smtClean="0">
                <a:solidFill>
                  <a:schemeClr val="tx1"/>
                </a:solidFill>
                <a:effectLst>
                  <a:outerShdw blurRad="38100" dist="38100" dir="2700000" algn="tl">
                    <a:srgbClr val="000000">
                      <a:alpha val="43137"/>
                    </a:srgbClr>
                  </a:outerShdw>
                </a:effectLst>
              </a:rPr>
              <a:t>Don &amp; Remove</a:t>
            </a:r>
          </a:p>
          <a:p>
            <a:pPr algn="ctr" fontAlgn="auto">
              <a:spcBef>
                <a:spcPts val="0"/>
              </a:spcBef>
              <a:spcAft>
                <a:spcPts val="0"/>
              </a:spcAft>
              <a:defRPr/>
            </a:pPr>
            <a:r>
              <a:rPr lang="en-US" sz="5400" b="1" dirty="0" smtClean="0">
                <a:solidFill>
                  <a:schemeClr val="tx1"/>
                </a:solidFill>
                <a:effectLst>
                  <a:outerShdw blurRad="38100" dist="38100" dir="2700000" algn="tl">
                    <a:srgbClr val="000000">
                      <a:alpha val="43137"/>
                    </a:srgbClr>
                  </a:outerShdw>
                </a:effectLst>
              </a:rPr>
              <a:t> Complete PPE</a:t>
            </a:r>
            <a:endParaRPr lang="en-US" sz="5400" b="1" dirty="0">
              <a:solidFill>
                <a:schemeClr val="tx1"/>
              </a:solidFill>
              <a:effectLst>
                <a:outerShdw blurRad="38100" dist="38100" dir="2700000" algn="tl">
                  <a:srgbClr val="000000">
                    <a:alpha val="43137"/>
                  </a:srgbClr>
                </a:outerShdw>
              </a:effectLst>
            </a:endParaRPr>
          </a:p>
        </p:txBody>
      </p:sp>
      <p:pic>
        <p:nvPicPr>
          <p:cNvPr id="14643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0600" y="2133600"/>
            <a:ext cx="935038"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100"/>
          </a:xfrm>
          <a:prstGeom prst="rect">
            <a:avLst/>
          </a:prstGeom>
        </p:spPr>
        <p:txBody>
          <a:bodyPr>
            <a:spAutoFit/>
          </a:bodyPr>
          <a:lstStyle/>
          <a:p>
            <a:pPr fontAlgn="auto">
              <a:spcBef>
                <a:spcPts val="0"/>
              </a:spcBef>
              <a:spcAft>
                <a:spcPts val="0"/>
              </a:spcAft>
              <a:defRPr/>
            </a:pPr>
            <a:r>
              <a:rPr lang="en-US" sz="2800" b="1" dirty="0">
                <a:solidFill>
                  <a:srgbClr val="FFCC00"/>
                </a:solidFill>
                <a:effectLst>
                  <a:outerShdw blurRad="38100" dist="38100" dir="2700000" algn="tl">
                    <a:srgbClr val="000000">
                      <a:alpha val="43137"/>
                    </a:srgbClr>
                  </a:outerShdw>
                </a:effectLst>
                <a:latin typeface="Calibri"/>
              </a:rPr>
              <a:t>Training Lab Assignment</a:t>
            </a:r>
          </a:p>
          <a:p>
            <a:pPr fontAlgn="auto">
              <a:spcBef>
                <a:spcPts val="0"/>
              </a:spcBef>
              <a:spcAft>
                <a:spcPts val="0"/>
              </a:spcAft>
              <a:defRPr/>
            </a:pPr>
            <a:r>
              <a:rPr lang="en-US" b="1" dirty="0">
                <a:solidFill>
                  <a:srgbClr val="FFCC00"/>
                </a:solidFill>
                <a:effectLst>
                  <a:outerShdw blurRad="38100" dist="38100" dir="2700000" algn="tl">
                    <a:srgbClr val="000000">
                      <a:alpha val="43137"/>
                    </a:srgbClr>
                  </a:outerShdw>
                </a:effectLst>
                <a:latin typeface="Calibri"/>
              </a:rPr>
              <a:t>Engage in the Skill Acquisition Process for:</a:t>
            </a:r>
          </a:p>
        </p:txBody>
      </p:sp>
    </p:spTree>
    <p:extLst>
      <p:ext uri="{BB962C8B-B14F-4D97-AF65-F5344CB8AC3E}">
        <p14:creationId xmlns:p14="http://schemas.microsoft.com/office/powerpoint/2010/main" val="466030780"/>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457200" y="274747"/>
            <a:ext cx="8229600" cy="879192"/>
          </a:xfrm>
        </p:spPr>
        <p:txBody>
          <a:bodyPr/>
          <a:lstStyle/>
          <a:p>
            <a:r>
              <a:rPr lang="en-US" sz="3600" b="1" u="sng" dirty="0" smtClean="0">
                <a:effectLst>
                  <a:outerShdw blurRad="38100" dist="38100" dir="2700000" algn="tl">
                    <a:srgbClr val="000000">
                      <a:alpha val="43137"/>
                    </a:srgbClr>
                  </a:outerShdw>
                </a:effectLst>
              </a:rPr>
              <a:t>Transmission based precautions</a:t>
            </a:r>
            <a:endParaRPr lang="en-US" sz="3600" b="1" u="sng" dirty="0">
              <a:solidFill>
                <a:srgbClr val="CC0000"/>
              </a:solidFill>
              <a:effectLst>
                <a:outerShdw blurRad="38100" dist="38100" dir="2700000" algn="tl">
                  <a:srgbClr val="000000">
                    <a:alpha val="43137"/>
                  </a:srgbClr>
                </a:outerShdw>
              </a:effectLst>
            </a:endParaRPr>
          </a:p>
        </p:txBody>
      </p:sp>
      <p:sp>
        <p:nvSpPr>
          <p:cNvPr id="98307" name="Rectangle 3"/>
          <p:cNvSpPr>
            <a:spLocks noGrp="1" noChangeArrowheads="1"/>
          </p:cNvSpPr>
          <p:nvPr>
            <p:ph type="body" sz="half" idx="1"/>
          </p:nvPr>
        </p:nvSpPr>
        <p:spPr>
          <a:xfrm>
            <a:off x="471489" y="1094411"/>
            <a:ext cx="6429375" cy="4113578"/>
          </a:xfrm>
        </p:spPr>
        <p:txBody>
          <a:bodyPr/>
          <a:lstStyle/>
          <a:p>
            <a:pPr marL="0" indent="0">
              <a:lnSpc>
                <a:spcPct val="95000"/>
              </a:lnSpc>
              <a:spcBef>
                <a:spcPct val="15000"/>
              </a:spcBef>
              <a:buNone/>
            </a:pPr>
            <a:r>
              <a:rPr lang="en-US" sz="3600" dirty="0" smtClean="0"/>
              <a:t> </a:t>
            </a:r>
            <a:endParaRPr lang="en-US" sz="3600" dirty="0"/>
          </a:p>
        </p:txBody>
      </p:sp>
      <p:graphicFrame>
        <p:nvGraphicFramePr>
          <p:cNvPr id="2" name="Diagram 1"/>
          <p:cNvGraphicFramePr/>
          <p:nvPr>
            <p:extLst>
              <p:ext uri="{D42A27DB-BD31-4B8C-83A1-F6EECF244321}">
                <p14:modId xmlns:p14="http://schemas.microsoft.com/office/powerpoint/2010/main" val="360283753"/>
              </p:ext>
            </p:extLst>
          </p:nvPr>
        </p:nvGraphicFramePr>
        <p:xfrm>
          <a:off x="2362200" y="1752600"/>
          <a:ext cx="6629400" cy="4165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ight Arrow 2"/>
          <p:cNvSpPr/>
          <p:nvPr/>
        </p:nvSpPr>
        <p:spPr>
          <a:xfrm>
            <a:off x="457200" y="2667000"/>
            <a:ext cx="3733800" cy="838200"/>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123</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82810666"/>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3400"/>
            <a:ext cx="8229600" cy="1143000"/>
          </a:xfrm>
        </p:spPr>
        <p:txBody>
          <a:bodyPr/>
          <a:lstStyle/>
          <a:p>
            <a:pPr>
              <a:defRPr/>
            </a:pPr>
            <a:r>
              <a:rPr lang="en-US" b="1" dirty="0">
                <a:solidFill>
                  <a:schemeClr val="tx2">
                    <a:lumMod val="75000"/>
                  </a:schemeClr>
                </a:solidFill>
                <a:effectLst>
                  <a:outerShdw blurRad="38100" dist="38100" dir="2700000" algn="tl">
                    <a:srgbClr val="000000">
                      <a:alpha val="43137"/>
                    </a:srgbClr>
                  </a:outerShdw>
                </a:effectLst>
                <a:latin typeface="Arial" charset="0"/>
              </a:rPr>
              <a:t>Standard Precautions</a:t>
            </a:r>
            <a:r>
              <a:rPr lang="en-US" b="1" dirty="0">
                <a:solidFill>
                  <a:srgbClr val="FFFFCC"/>
                </a:solidFill>
                <a:effectLst>
                  <a:outerShdw blurRad="38100" dist="38100" dir="2700000" algn="tl">
                    <a:srgbClr val="000000">
                      <a:alpha val="43137"/>
                    </a:srgbClr>
                  </a:outerShdw>
                </a:effectLst>
                <a:latin typeface="Arial" charset="0"/>
              </a:rPr>
              <a:t> </a:t>
            </a:r>
            <a:r>
              <a:rPr lang="en-US" b="1" u="sng" dirty="0" smtClean="0">
                <a:solidFill>
                  <a:srgbClr val="FF0000"/>
                </a:solidFill>
                <a:effectLst>
                  <a:outerShdw blurRad="38100" dist="38100" dir="2700000" algn="tl">
                    <a:srgbClr val="000000">
                      <a:alpha val="43137"/>
                    </a:srgbClr>
                  </a:outerShdw>
                </a:effectLst>
                <a:latin typeface="Arial" charset="0"/>
              </a:rPr>
              <a:t>PLUS</a:t>
            </a:r>
            <a:endParaRPr lang="en-US" dirty="0">
              <a:effectLst>
                <a:outerShdw blurRad="38100" dist="38100" dir="2700000" algn="tl">
                  <a:srgbClr val="000000">
                    <a:alpha val="43137"/>
                  </a:srgbClr>
                </a:outerShdw>
              </a:effectLst>
            </a:endParaRPr>
          </a:p>
        </p:txBody>
      </p:sp>
      <p:sp>
        <p:nvSpPr>
          <p:cNvPr id="8" name="Content Placeholder 7"/>
          <p:cNvSpPr>
            <a:spLocks noGrp="1"/>
          </p:cNvSpPr>
          <p:nvPr>
            <p:ph idx="1"/>
          </p:nvPr>
        </p:nvSpPr>
        <p:spPr>
          <a:xfrm>
            <a:off x="457200" y="2274888"/>
            <a:ext cx="8229600" cy="3821112"/>
          </a:xfrm>
        </p:spPr>
        <p:txBody>
          <a:bodyPr/>
          <a:lstStyle/>
          <a:p>
            <a:pPr>
              <a:buFont typeface="Arial" pitchFamily="34" charset="0"/>
              <a:buChar char="+"/>
              <a:defRPr/>
            </a:pPr>
            <a:r>
              <a:rPr lang="en-US" b="1" u="sng" dirty="0" smtClean="0">
                <a:solidFill>
                  <a:srgbClr val="002060"/>
                </a:solidFill>
              </a:rPr>
              <a:t>Airborne</a:t>
            </a:r>
            <a:r>
              <a:rPr lang="en-US" b="1" dirty="0" smtClean="0">
                <a:solidFill>
                  <a:srgbClr val="002060"/>
                </a:solidFill>
              </a:rPr>
              <a:t> Precautions</a:t>
            </a:r>
          </a:p>
          <a:p>
            <a:pPr marL="0" indent="0">
              <a:buNone/>
              <a:defRPr/>
            </a:pPr>
            <a:endParaRPr lang="en-US" dirty="0" smtClean="0"/>
          </a:p>
          <a:p>
            <a:pPr>
              <a:buFont typeface="Arial" pitchFamily="34" charset="0"/>
              <a:buChar char="+"/>
              <a:defRPr/>
            </a:pPr>
            <a:r>
              <a:rPr lang="en-US" b="1" u="sng" dirty="0" smtClean="0">
                <a:solidFill>
                  <a:srgbClr val="CC0000"/>
                </a:solidFill>
              </a:rPr>
              <a:t>Contact</a:t>
            </a:r>
            <a:r>
              <a:rPr lang="en-US" b="1" dirty="0" smtClean="0">
                <a:solidFill>
                  <a:srgbClr val="CC0000"/>
                </a:solidFill>
              </a:rPr>
              <a:t> Precautions</a:t>
            </a:r>
          </a:p>
          <a:p>
            <a:pPr>
              <a:defRPr/>
            </a:pPr>
            <a:endParaRPr lang="en-US" dirty="0" smtClean="0"/>
          </a:p>
          <a:p>
            <a:pPr>
              <a:buFont typeface="Arial" pitchFamily="34" charset="0"/>
              <a:buChar char="+"/>
              <a:defRPr/>
            </a:pPr>
            <a:r>
              <a:rPr lang="en-US" b="1" u="sng" dirty="0" smtClean="0"/>
              <a:t>Droplet</a:t>
            </a:r>
            <a:r>
              <a:rPr lang="en-US" b="1" dirty="0" smtClean="0"/>
              <a:t> Precautions</a:t>
            </a:r>
          </a:p>
          <a:p>
            <a:pPr marL="0" indent="0">
              <a:buNone/>
              <a:defRPr/>
            </a:pPr>
            <a:endParaRPr lang="en-US" b="1" dirty="0"/>
          </a:p>
        </p:txBody>
      </p:sp>
      <p:pic>
        <p:nvPicPr>
          <p:cNvPr id="69637" name="Picture 5" descr="MP900444429[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42125" y="4648200"/>
            <a:ext cx="1066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8" name="Picture 5" descr="C:\Documents and Settings\jthompson\Local Settings\Temporary Internet Files\Content.IE5\8TL10BWC\MP900430803[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24462" y="3352800"/>
            <a:ext cx="2151063"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9" name="Picture 6" descr="C:\Documents and Settings\jthompson\Local Settings\Temporary Internet Files\Content.IE5\DT35HDJN\MP900433163[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45300" y="2403475"/>
            <a:ext cx="1230313" cy="1230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124</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02481208"/>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Rectangle 3"/>
          <p:cNvSpPr>
            <a:spLocks noGrp="1" noChangeArrowheads="1"/>
          </p:cNvSpPr>
          <p:nvPr>
            <p:ph type="body" idx="1"/>
          </p:nvPr>
        </p:nvSpPr>
        <p:spPr>
          <a:xfrm>
            <a:off x="457200" y="448532"/>
            <a:ext cx="8229600" cy="5876067"/>
          </a:xfrm>
        </p:spPr>
        <p:txBody>
          <a:bodyPr/>
          <a:lstStyle/>
          <a:p>
            <a:pPr marL="0" indent="0" eaLnBrk="1" hangingPunct="1">
              <a:buNone/>
              <a:defRPr/>
            </a:pPr>
            <a:r>
              <a:rPr lang="en-US" sz="6000" b="1" dirty="0" smtClean="0">
                <a:solidFill>
                  <a:srgbClr val="CC0000"/>
                </a:solidFill>
                <a:effectLst>
                  <a:outerShdw blurRad="38100" dist="38100" dir="2700000" algn="tl">
                    <a:srgbClr val="000000">
                      <a:alpha val="43137"/>
                    </a:srgbClr>
                  </a:outerShdw>
                </a:effectLst>
                <a:latin typeface="Arial" charset="0"/>
              </a:rPr>
              <a:t>Standard Precautions PLUS</a:t>
            </a:r>
            <a:r>
              <a:rPr lang="en-US" sz="6000" b="1" dirty="0">
                <a:effectLst>
                  <a:outerShdw blurRad="38100" dist="38100" dir="2700000" algn="tl">
                    <a:srgbClr val="000000">
                      <a:alpha val="43137"/>
                    </a:srgbClr>
                  </a:outerShdw>
                </a:effectLst>
                <a:latin typeface="Arial" charset="0"/>
              </a:rPr>
              <a:t> </a:t>
            </a:r>
            <a:endParaRPr lang="en-US" sz="6000" b="1" dirty="0" smtClean="0">
              <a:effectLst>
                <a:outerShdw blurRad="38100" dist="38100" dir="2700000" algn="tl">
                  <a:srgbClr val="000000">
                    <a:alpha val="43137"/>
                  </a:srgbClr>
                </a:outerShdw>
              </a:effectLst>
              <a:latin typeface="Arial" charset="0"/>
            </a:endParaRPr>
          </a:p>
          <a:p>
            <a:pPr marL="0" indent="0" eaLnBrk="1" hangingPunct="1">
              <a:buNone/>
              <a:defRPr/>
            </a:pPr>
            <a:r>
              <a:rPr lang="en-US" sz="5400" b="1" dirty="0" smtClean="0">
                <a:effectLst>
                  <a:outerShdw blurRad="38100" dist="38100" dir="2700000" algn="tl">
                    <a:srgbClr val="000000">
                      <a:alpha val="43137"/>
                    </a:srgbClr>
                  </a:outerShdw>
                </a:effectLst>
                <a:latin typeface="Arial" charset="0"/>
              </a:rPr>
              <a:t>aka</a:t>
            </a:r>
            <a:r>
              <a:rPr lang="en-US" sz="6600" b="1" dirty="0" smtClean="0">
                <a:solidFill>
                  <a:srgbClr val="CC0000"/>
                </a:solidFill>
                <a:effectLst>
                  <a:outerShdw blurRad="38100" dist="38100" dir="2700000" algn="tl">
                    <a:srgbClr val="000000">
                      <a:alpha val="43137"/>
                    </a:srgbClr>
                  </a:outerShdw>
                </a:effectLst>
                <a:latin typeface="Arial" charset="0"/>
              </a:rPr>
              <a:t> </a:t>
            </a:r>
          </a:p>
          <a:p>
            <a:pPr marL="0" indent="0" eaLnBrk="1" hangingPunct="1">
              <a:buNone/>
              <a:defRPr/>
            </a:pPr>
            <a:r>
              <a:rPr lang="en-US" sz="6600" b="1" u="sng" dirty="0" smtClean="0">
                <a:solidFill>
                  <a:schemeClr val="tx2"/>
                </a:solidFill>
                <a:effectLst>
                  <a:outerShdw blurRad="38100" dist="38100" dir="2700000" algn="tl">
                    <a:srgbClr val="000000">
                      <a:alpha val="43137"/>
                    </a:srgbClr>
                  </a:outerShdw>
                </a:effectLst>
                <a:latin typeface="Arial" charset="0"/>
              </a:rPr>
              <a:t>Transmission </a:t>
            </a:r>
            <a:r>
              <a:rPr lang="en-US" sz="6600" b="1" u="sng" dirty="0">
                <a:solidFill>
                  <a:schemeClr val="tx2"/>
                </a:solidFill>
                <a:effectLst>
                  <a:outerShdw blurRad="38100" dist="38100" dir="2700000" algn="tl">
                    <a:srgbClr val="000000">
                      <a:alpha val="43137"/>
                    </a:srgbClr>
                  </a:outerShdw>
                </a:effectLst>
                <a:latin typeface="Arial" charset="0"/>
              </a:rPr>
              <a:t>based precautions</a:t>
            </a:r>
            <a:endParaRPr lang="en-US" sz="6600" b="1" dirty="0" smtClean="0">
              <a:solidFill>
                <a:srgbClr val="CC0000"/>
              </a:solidFill>
              <a:effectLst>
                <a:outerShdw blurRad="38100" dist="38100" dir="2700000" algn="tl">
                  <a:srgbClr val="000000">
                    <a:alpha val="43137"/>
                  </a:srgbClr>
                </a:outerShdw>
              </a:effectLst>
              <a:latin typeface="Arial" charset="0"/>
            </a:endParaRPr>
          </a:p>
          <a:p>
            <a:pPr marL="457200" lvl="1" indent="0" eaLnBrk="1" hangingPunct="1">
              <a:buNone/>
              <a:defRPr/>
            </a:pPr>
            <a:endParaRPr lang="en-US" dirty="0" smtClean="0">
              <a:latin typeface="Arial" charset="0"/>
            </a:endParaRPr>
          </a:p>
          <a:p>
            <a:pPr lvl="1" eaLnBrk="1" hangingPunct="1">
              <a:defRPr/>
            </a:pPr>
            <a:endParaRPr lang="en-US" dirty="0" smtClean="0">
              <a:latin typeface="Arial" charset="0"/>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125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481791144"/>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effectLst>
                  <a:outerShdw blurRad="38100" dist="38100" dir="2700000" algn="tl">
                    <a:srgbClr val="000000">
                      <a:alpha val="43137"/>
                    </a:srgbClr>
                  </a:outerShdw>
                </a:effectLst>
              </a:rPr>
              <a:t>Airborne Precautions</a:t>
            </a:r>
            <a:endParaRPr lang="en-US" b="1" dirty="0">
              <a:effectLst>
                <a:outerShdw blurRad="38100" dist="38100" dir="2700000" algn="tl">
                  <a:srgbClr val="000000">
                    <a:alpha val="43137"/>
                  </a:srgbClr>
                </a:outerShdw>
              </a:effectLst>
            </a:endParaRPr>
          </a:p>
        </p:txBody>
      </p:sp>
      <p:pic>
        <p:nvPicPr>
          <p:cNvPr id="7170" name="Picture 2" descr="C:\Documents and Settings\amoore\Local Settings\Temporary Internet Files\Content.IE5\M54SJNEB\MC9001989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09800" y="1882801"/>
            <a:ext cx="5105400" cy="3787621"/>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126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537788691"/>
      </p:ext>
    </p:extLst>
  </p:cSld>
  <p:clrMapOvr>
    <a:masterClrMapping/>
  </p:clrMapOvr>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normAutofit fontScale="90000"/>
          </a:bodyPr>
          <a:lstStyle/>
          <a:p>
            <a:r>
              <a:rPr lang="en-US" sz="3600" b="1" dirty="0"/>
              <a:t>Transmission Based Precautions</a:t>
            </a:r>
            <a:br>
              <a:rPr lang="en-US" sz="3600" b="1" dirty="0"/>
            </a:br>
            <a:r>
              <a:rPr lang="en-US" sz="3600" b="1" u="sng" dirty="0"/>
              <a:t>AIRBORNE PRECAUTIONS</a:t>
            </a:r>
          </a:p>
        </p:txBody>
      </p:sp>
      <p:sp>
        <p:nvSpPr>
          <p:cNvPr id="116739" name="Rectangle 3"/>
          <p:cNvSpPr>
            <a:spLocks noGrp="1" noChangeArrowheads="1"/>
          </p:cNvSpPr>
          <p:nvPr>
            <p:ph type="body" sz="half" idx="1"/>
          </p:nvPr>
        </p:nvSpPr>
        <p:spPr>
          <a:xfrm>
            <a:off x="439738" y="1711067"/>
            <a:ext cx="7586662" cy="4380694"/>
          </a:xfrm>
        </p:spPr>
        <p:txBody>
          <a:bodyPr>
            <a:normAutofit lnSpcReduction="10000"/>
          </a:bodyPr>
          <a:lstStyle/>
          <a:p>
            <a:pPr marL="0" indent="0">
              <a:buFontTx/>
              <a:buNone/>
            </a:pPr>
            <a:r>
              <a:rPr lang="en-US" sz="3600" dirty="0"/>
              <a:t>In addition to Standard Precautions, use Airborne Precautions, or the equivalent, for resident known or suspected to be infected with microorganisms transmitted by airborne droplets that remain suspended in the air and can be widely dispersed by air currents.</a:t>
            </a:r>
          </a:p>
        </p:txBody>
      </p:sp>
      <p:grpSp>
        <p:nvGrpSpPr>
          <p:cNvPr id="117450" name="Group 714"/>
          <p:cNvGrpSpPr>
            <a:grpSpLocks noChangeAspect="1"/>
          </p:cNvGrpSpPr>
          <p:nvPr/>
        </p:nvGrpSpPr>
        <p:grpSpPr bwMode="auto">
          <a:xfrm>
            <a:off x="6919914" y="3296968"/>
            <a:ext cx="1978025" cy="1759910"/>
            <a:chOff x="4422" y="2093"/>
            <a:chExt cx="1174" cy="1086"/>
          </a:xfrm>
        </p:grpSpPr>
        <p:sp>
          <p:nvSpPr>
            <p:cNvPr id="117449" name="AutoShape 713"/>
            <p:cNvSpPr>
              <a:spLocks noChangeAspect="1" noChangeArrowheads="1" noTextEdit="1"/>
            </p:cNvSpPr>
            <p:nvPr/>
          </p:nvSpPr>
          <p:spPr bwMode="auto">
            <a:xfrm>
              <a:off x="4422" y="2093"/>
              <a:ext cx="1174" cy="1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7451" name="Freeform 715"/>
            <p:cNvSpPr>
              <a:spLocks/>
            </p:cNvSpPr>
            <p:nvPr/>
          </p:nvSpPr>
          <p:spPr bwMode="auto">
            <a:xfrm>
              <a:off x="4422" y="2093"/>
              <a:ext cx="1174" cy="1086"/>
            </a:xfrm>
            <a:custGeom>
              <a:avLst/>
              <a:gdLst>
                <a:gd name="T0" fmla="*/ 4975 w 8220"/>
                <a:gd name="T1" fmla="*/ 7476 h 7602"/>
                <a:gd name="T2" fmla="*/ 4214 w 8220"/>
                <a:gd name="T3" fmla="*/ 7521 h 7602"/>
                <a:gd name="T4" fmla="*/ 3454 w 8220"/>
                <a:gd name="T5" fmla="*/ 7573 h 7602"/>
                <a:gd name="T6" fmla="*/ 2693 w 8220"/>
                <a:gd name="T7" fmla="*/ 7599 h 7602"/>
                <a:gd name="T8" fmla="*/ 1933 w 8220"/>
                <a:gd name="T9" fmla="*/ 7563 h 7602"/>
                <a:gd name="T10" fmla="*/ 1172 w 8220"/>
                <a:gd name="T11" fmla="*/ 7432 h 7602"/>
                <a:gd name="T12" fmla="*/ 235 w 8220"/>
                <a:gd name="T13" fmla="*/ 6906 h 7602"/>
                <a:gd name="T14" fmla="*/ 98 w 8220"/>
                <a:gd name="T15" fmla="*/ 6435 h 7602"/>
                <a:gd name="T16" fmla="*/ 24 w 8220"/>
                <a:gd name="T17" fmla="*/ 5973 h 7602"/>
                <a:gd name="T18" fmla="*/ 0 w 8220"/>
                <a:gd name="T19" fmla="*/ 5516 h 7602"/>
                <a:gd name="T20" fmla="*/ 16 w 8220"/>
                <a:gd name="T21" fmla="*/ 5060 h 7602"/>
                <a:gd name="T22" fmla="*/ 60 w 8220"/>
                <a:gd name="T23" fmla="*/ 4599 h 7602"/>
                <a:gd name="T24" fmla="*/ 120 w 8220"/>
                <a:gd name="T25" fmla="*/ 4130 h 7602"/>
                <a:gd name="T26" fmla="*/ 133 w 8220"/>
                <a:gd name="T27" fmla="*/ 3667 h 7602"/>
                <a:gd name="T28" fmla="*/ 117 w 8220"/>
                <a:gd name="T29" fmla="*/ 3218 h 7602"/>
                <a:gd name="T30" fmla="*/ 110 w 8220"/>
                <a:gd name="T31" fmla="*/ 2774 h 7602"/>
                <a:gd name="T32" fmla="*/ 114 w 8220"/>
                <a:gd name="T33" fmla="*/ 2335 h 7602"/>
                <a:gd name="T34" fmla="*/ 129 w 8220"/>
                <a:gd name="T35" fmla="*/ 1898 h 7602"/>
                <a:gd name="T36" fmla="*/ 157 w 8220"/>
                <a:gd name="T37" fmla="*/ 1462 h 7602"/>
                <a:gd name="T38" fmla="*/ 700 w 8220"/>
                <a:gd name="T39" fmla="*/ 418 h 7602"/>
                <a:gd name="T40" fmla="*/ 3459 w 8220"/>
                <a:gd name="T41" fmla="*/ 37 h 7602"/>
                <a:gd name="T42" fmla="*/ 4104 w 8220"/>
                <a:gd name="T43" fmla="*/ 93 h 7602"/>
                <a:gd name="T44" fmla="*/ 4748 w 8220"/>
                <a:gd name="T45" fmla="*/ 140 h 7602"/>
                <a:gd name="T46" fmla="*/ 5390 w 8220"/>
                <a:gd name="T47" fmla="*/ 175 h 7602"/>
                <a:gd name="T48" fmla="*/ 6033 w 8220"/>
                <a:gd name="T49" fmla="*/ 196 h 7602"/>
                <a:gd name="T50" fmla="*/ 6679 w 8220"/>
                <a:gd name="T51" fmla="*/ 200 h 7602"/>
                <a:gd name="T52" fmla="*/ 7516 w 8220"/>
                <a:gd name="T53" fmla="*/ 376 h 7602"/>
                <a:gd name="T54" fmla="*/ 7952 w 8220"/>
                <a:gd name="T55" fmla="*/ 1101 h 7602"/>
                <a:gd name="T56" fmla="*/ 8086 w 8220"/>
                <a:gd name="T57" fmla="*/ 1389 h 7602"/>
                <a:gd name="T58" fmla="*/ 8170 w 8220"/>
                <a:gd name="T59" fmla="*/ 1681 h 7602"/>
                <a:gd name="T60" fmla="*/ 8212 w 8220"/>
                <a:gd name="T61" fmla="*/ 1975 h 7602"/>
                <a:gd name="T62" fmla="*/ 8219 w 8220"/>
                <a:gd name="T63" fmla="*/ 2267 h 7602"/>
                <a:gd name="T64" fmla="*/ 8200 w 8220"/>
                <a:gd name="T65" fmla="*/ 2557 h 7602"/>
                <a:gd name="T66" fmla="*/ 8178 w 8220"/>
                <a:gd name="T67" fmla="*/ 2833 h 7602"/>
                <a:gd name="T68" fmla="*/ 8184 w 8220"/>
                <a:gd name="T69" fmla="*/ 3059 h 7602"/>
                <a:gd name="T70" fmla="*/ 8153 w 8220"/>
                <a:gd name="T71" fmla="*/ 3271 h 7602"/>
                <a:gd name="T72" fmla="*/ 8105 w 8220"/>
                <a:gd name="T73" fmla="*/ 3473 h 7602"/>
                <a:gd name="T74" fmla="*/ 8060 w 8220"/>
                <a:gd name="T75" fmla="*/ 3673 h 7602"/>
                <a:gd name="T76" fmla="*/ 8039 w 8220"/>
                <a:gd name="T77" fmla="*/ 3875 h 7602"/>
                <a:gd name="T78" fmla="*/ 8063 w 8220"/>
                <a:gd name="T79" fmla="*/ 4084 h 7602"/>
                <a:gd name="T80" fmla="*/ 8123 w 8220"/>
                <a:gd name="T81" fmla="*/ 5877 h 7602"/>
                <a:gd name="T82" fmla="*/ 8106 w 8220"/>
                <a:gd name="T83" fmla="*/ 6031 h 7602"/>
                <a:gd name="T84" fmla="*/ 8074 w 8220"/>
                <a:gd name="T85" fmla="*/ 6191 h 7602"/>
                <a:gd name="T86" fmla="*/ 8035 w 8220"/>
                <a:gd name="T87" fmla="*/ 6353 h 7602"/>
                <a:gd name="T88" fmla="*/ 7999 w 8220"/>
                <a:gd name="T89" fmla="*/ 6515 h 7602"/>
                <a:gd name="T90" fmla="*/ 7976 w 8220"/>
                <a:gd name="T91" fmla="*/ 6675 h 7602"/>
                <a:gd name="T92" fmla="*/ 7978 w 8220"/>
                <a:gd name="T93" fmla="*/ 6830 h 7602"/>
                <a:gd name="T94" fmla="*/ 7840 w 8220"/>
                <a:gd name="T95" fmla="*/ 7065 h 7602"/>
                <a:gd name="T96" fmla="*/ 7653 w 8220"/>
                <a:gd name="T97" fmla="*/ 7267 h 7602"/>
                <a:gd name="T98" fmla="*/ 7457 w 8220"/>
                <a:gd name="T99" fmla="*/ 7413 h 7602"/>
                <a:gd name="T100" fmla="*/ 7255 w 8220"/>
                <a:gd name="T101" fmla="*/ 7513 h 7602"/>
                <a:gd name="T102" fmla="*/ 7053 w 8220"/>
                <a:gd name="T103" fmla="*/ 7571 h 7602"/>
                <a:gd name="T104" fmla="*/ 6851 w 8220"/>
                <a:gd name="T105" fmla="*/ 7599 h 7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20" h="7602">
                  <a:moveTo>
                    <a:pt x="6590" y="7602"/>
                  </a:moveTo>
                  <a:lnTo>
                    <a:pt x="5431" y="7466"/>
                  </a:lnTo>
                  <a:lnTo>
                    <a:pt x="5279" y="7467"/>
                  </a:lnTo>
                  <a:lnTo>
                    <a:pt x="5127" y="7470"/>
                  </a:lnTo>
                  <a:lnTo>
                    <a:pt x="4975" y="7476"/>
                  </a:lnTo>
                  <a:lnTo>
                    <a:pt x="4823" y="7483"/>
                  </a:lnTo>
                  <a:lnTo>
                    <a:pt x="4671" y="7491"/>
                  </a:lnTo>
                  <a:lnTo>
                    <a:pt x="4519" y="7500"/>
                  </a:lnTo>
                  <a:lnTo>
                    <a:pt x="4367" y="7510"/>
                  </a:lnTo>
                  <a:lnTo>
                    <a:pt x="4214" y="7521"/>
                  </a:lnTo>
                  <a:lnTo>
                    <a:pt x="4062" y="7532"/>
                  </a:lnTo>
                  <a:lnTo>
                    <a:pt x="3911" y="7544"/>
                  </a:lnTo>
                  <a:lnTo>
                    <a:pt x="3759" y="7554"/>
                  </a:lnTo>
                  <a:lnTo>
                    <a:pt x="3607" y="7564"/>
                  </a:lnTo>
                  <a:lnTo>
                    <a:pt x="3454" y="7573"/>
                  </a:lnTo>
                  <a:lnTo>
                    <a:pt x="3302" y="7581"/>
                  </a:lnTo>
                  <a:lnTo>
                    <a:pt x="3150" y="7588"/>
                  </a:lnTo>
                  <a:lnTo>
                    <a:pt x="2998" y="7594"/>
                  </a:lnTo>
                  <a:lnTo>
                    <a:pt x="2845" y="7597"/>
                  </a:lnTo>
                  <a:lnTo>
                    <a:pt x="2693" y="7599"/>
                  </a:lnTo>
                  <a:lnTo>
                    <a:pt x="2541" y="7597"/>
                  </a:lnTo>
                  <a:lnTo>
                    <a:pt x="2389" y="7594"/>
                  </a:lnTo>
                  <a:lnTo>
                    <a:pt x="2236" y="7587"/>
                  </a:lnTo>
                  <a:lnTo>
                    <a:pt x="2084" y="7577"/>
                  </a:lnTo>
                  <a:lnTo>
                    <a:pt x="1933" y="7563"/>
                  </a:lnTo>
                  <a:lnTo>
                    <a:pt x="1781" y="7546"/>
                  </a:lnTo>
                  <a:lnTo>
                    <a:pt x="1629" y="7524"/>
                  </a:lnTo>
                  <a:lnTo>
                    <a:pt x="1476" y="7498"/>
                  </a:lnTo>
                  <a:lnTo>
                    <a:pt x="1324" y="7467"/>
                  </a:lnTo>
                  <a:lnTo>
                    <a:pt x="1172" y="7432"/>
                  </a:lnTo>
                  <a:lnTo>
                    <a:pt x="1020" y="7392"/>
                  </a:lnTo>
                  <a:lnTo>
                    <a:pt x="869" y="7346"/>
                  </a:lnTo>
                  <a:lnTo>
                    <a:pt x="716" y="7293"/>
                  </a:lnTo>
                  <a:lnTo>
                    <a:pt x="564" y="7236"/>
                  </a:lnTo>
                  <a:lnTo>
                    <a:pt x="235" y="6906"/>
                  </a:lnTo>
                  <a:lnTo>
                    <a:pt x="201" y="6811"/>
                  </a:lnTo>
                  <a:lnTo>
                    <a:pt x="172" y="6717"/>
                  </a:lnTo>
                  <a:lnTo>
                    <a:pt x="144" y="6623"/>
                  </a:lnTo>
                  <a:lnTo>
                    <a:pt x="120" y="6529"/>
                  </a:lnTo>
                  <a:lnTo>
                    <a:pt x="98" y="6435"/>
                  </a:lnTo>
                  <a:lnTo>
                    <a:pt x="79" y="6342"/>
                  </a:lnTo>
                  <a:lnTo>
                    <a:pt x="62" y="6250"/>
                  </a:lnTo>
                  <a:lnTo>
                    <a:pt x="47" y="6157"/>
                  </a:lnTo>
                  <a:lnTo>
                    <a:pt x="34" y="6066"/>
                  </a:lnTo>
                  <a:lnTo>
                    <a:pt x="24" y="5973"/>
                  </a:lnTo>
                  <a:lnTo>
                    <a:pt x="15" y="5881"/>
                  </a:lnTo>
                  <a:lnTo>
                    <a:pt x="9" y="5790"/>
                  </a:lnTo>
                  <a:lnTo>
                    <a:pt x="5" y="5699"/>
                  </a:lnTo>
                  <a:lnTo>
                    <a:pt x="1" y="5608"/>
                  </a:lnTo>
                  <a:lnTo>
                    <a:pt x="0" y="5516"/>
                  </a:lnTo>
                  <a:lnTo>
                    <a:pt x="0" y="5425"/>
                  </a:lnTo>
                  <a:lnTo>
                    <a:pt x="2" y="5335"/>
                  </a:lnTo>
                  <a:lnTo>
                    <a:pt x="6" y="5243"/>
                  </a:lnTo>
                  <a:lnTo>
                    <a:pt x="10" y="5152"/>
                  </a:lnTo>
                  <a:lnTo>
                    <a:pt x="16" y="5060"/>
                  </a:lnTo>
                  <a:lnTo>
                    <a:pt x="23" y="4968"/>
                  </a:lnTo>
                  <a:lnTo>
                    <a:pt x="31" y="4876"/>
                  </a:lnTo>
                  <a:lnTo>
                    <a:pt x="39" y="4784"/>
                  </a:lnTo>
                  <a:lnTo>
                    <a:pt x="49" y="4692"/>
                  </a:lnTo>
                  <a:lnTo>
                    <a:pt x="60" y="4599"/>
                  </a:lnTo>
                  <a:lnTo>
                    <a:pt x="71" y="4506"/>
                  </a:lnTo>
                  <a:lnTo>
                    <a:pt x="82" y="4412"/>
                  </a:lnTo>
                  <a:lnTo>
                    <a:pt x="95" y="4319"/>
                  </a:lnTo>
                  <a:lnTo>
                    <a:pt x="108" y="4225"/>
                  </a:lnTo>
                  <a:lnTo>
                    <a:pt x="120" y="4130"/>
                  </a:lnTo>
                  <a:lnTo>
                    <a:pt x="133" y="4035"/>
                  </a:lnTo>
                  <a:lnTo>
                    <a:pt x="147" y="3939"/>
                  </a:lnTo>
                  <a:lnTo>
                    <a:pt x="142" y="3848"/>
                  </a:lnTo>
                  <a:lnTo>
                    <a:pt x="137" y="3757"/>
                  </a:lnTo>
                  <a:lnTo>
                    <a:pt x="133" y="3667"/>
                  </a:lnTo>
                  <a:lnTo>
                    <a:pt x="129" y="3576"/>
                  </a:lnTo>
                  <a:lnTo>
                    <a:pt x="126" y="3487"/>
                  </a:lnTo>
                  <a:lnTo>
                    <a:pt x="122" y="3397"/>
                  </a:lnTo>
                  <a:lnTo>
                    <a:pt x="119" y="3307"/>
                  </a:lnTo>
                  <a:lnTo>
                    <a:pt x="117" y="3218"/>
                  </a:lnTo>
                  <a:lnTo>
                    <a:pt x="114" y="3129"/>
                  </a:lnTo>
                  <a:lnTo>
                    <a:pt x="113" y="3041"/>
                  </a:lnTo>
                  <a:lnTo>
                    <a:pt x="112" y="2952"/>
                  </a:lnTo>
                  <a:lnTo>
                    <a:pt x="111" y="2863"/>
                  </a:lnTo>
                  <a:lnTo>
                    <a:pt x="110" y="2774"/>
                  </a:lnTo>
                  <a:lnTo>
                    <a:pt x="110" y="2686"/>
                  </a:lnTo>
                  <a:lnTo>
                    <a:pt x="111" y="2598"/>
                  </a:lnTo>
                  <a:lnTo>
                    <a:pt x="111" y="2510"/>
                  </a:lnTo>
                  <a:lnTo>
                    <a:pt x="112" y="2423"/>
                  </a:lnTo>
                  <a:lnTo>
                    <a:pt x="114" y="2335"/>
                  </a:lnTo>
                  <a:lnTo>
                    <a:pt x="117" y="2247"/>
                  </a:lnTo>
                  <a:lnTo>
                    <a:pt x="119" y="2160"/>
                  </a:lnTo>
                  <a:lnTo>
                    <a:pt x="121" y="2073"/>
                  </a:lnTo>
                  <a:lnTo>
                    <a:pt x="125" y="1985"/>
                  </a:lnTo>
                  <a:lnTo>
                    <a:pt x="129" y="1898"/>
                  </a:lnTo>
                  <a:lnTo>
                    <a:pt x="134" y="1811"/>
                  </a:lnTo>
                  <a:lnTo>
                    <a:pt x="138" y="1723"/>
                  </a:lnTo>
                  <a:lnTo>
                    <a:pt x="144" y="1636"/>
                  </a:lnTo>
                  <a:lnTo>
                    <a:pt x="150" y="1549"/>
                  </a:lnTo>
                  <a:lnTo>
                    <a:pt x="157" y="1462"/>
                  </a:lnTo>
                  <a:lnTo>
                    <a:pt x="164" y="1375"/>
                  </a:lnTo>
                  <a:lnTo>
                    <a:pt x="171" y="1287"/>
                  </a:lnTo>
                  <a:lnTo>
                    <a:pt x="179" y="1200"/>
                  </a:lnTo>
                  <a:lnTo>
                    <a:pt x="188" y="1113"/>
                  </a:lnTo>
                  <a:lnTo>
                    <a:pt x="700" y="418"/>
                  </a:lnTo>
                  <a:lnTo>
                    <a:pt x="1118" y="189"/>
                  </a:lnTo>
                  <a:lnTo>
                    <a:pt x="3069" y="0"/>
                  </a:lnTo>
                  <a:lnTo>
                    <a:pt x="3199" y="13"/>
                  </a:lnTo>
                  <a:lnTo>
                    <a:pt x="3328" y="25"/>
                  </a:lnTo>
                  <a:lnTo>
                    <a:pt x="3459" y="37"/>
                  </a:lnTo>
                  <a:lnTo>
                    <a:pt x="3588" y="49"/>
                  </a:lnTo>
                  <a:lnTo>
                    <a:pt x="3718" y="61"/>
                  </a:lnTo>
                  <a:lnTo>
                    <a:pt x="3847" y="72"/>
                  </a:lnTo>
                  <a:lnTo>
                    <a:pt x="3975" y="82"/>
                  </a:lnTo>
                  <a:lnTo>
                    <a:pt x="4104" y="93"/>
                  </a:lnTo>
                  <a:lnTo>
                    <a:pt x="4234" y="103"/>
                  </a:lnTo>
                  <a:lnTo>
                    <a:pt x="4362" y="113"/>
                  </a:lnTo>
                  <a:lnTo>
                    <a:pt x="4490" y="122"/>
                  </a:lnTo>
                  <a:lnTo>
                    <a:pt x="4619" y="132"/>
                  </a:lnTo>
                  <a:lnTo>
                    <a:pt x="4748" y="140"/>
                  </a:lnTo>
                  <a:lnTo>
                    <a:pt x="4876" y="148"/>
                  </a:lnTo>
                  <a:lnTo>
                    <a:pt x="5004" y="156"/>
                  </a:lnTo>
                  <a:lnTo>
                    <a:pt x="5133" y="162"/>
                  </a:lnTo>
                  <a:lnTo>
                    <a:pt x="5262" y="169"/>
                  </a:lnTo>
                  <a:lnTo>
                    <a:pt x="5390" y="175"/>
                  </a:lnTo>
                  <a:lnTo>
                    <a:pt x="5518" y="181"/>
                  </a:lnTo>
                  <a:lnTo>
                    <a:pt x="5647" y="185"/>
                  </a:lnTo>
                  <a:lnTo>
                    <a:pt x="5775" y="190"/>
                  </a:lnTo>
                  <a:lnTo>
                    <a:pt x="5904" y="193"/>
                  </a:lnTo>
                  <a:lnTo>
                    <a:pt x="6033" y="196"/>
                  </a:lnTo>
                  <a:lnTo>
                    <a:pt x="6161" y="198"/>
                  </a:lnTo>
                  <a:lnTo>
                    <a:pt x="6291" y="199"/>
                  </a:lnTo>
                  <a:lnTo>
                    <a:pt x="6420" y="200"/>
                  </a:lnTo>
                  <a:lnTo>
                    <a:pt x="6549" y="200"/>
                  </a:lnTo>
                  <a:lnTo>
                    <a:pt x="6679" y="200"/>
                  </a:lnTo>
                  <a:lnTo>
                    <a:pt x="6808" y="198"/>
                  </a:lnTo>
                  <a:lnTo>
                    <a:pt x="6938" y="196"/>
                  </a:lnTo>
                  <a:lnTo>
                    <a:pt x="7068" y="192"/>
                  </a:lnTo>
                  <a:lnTo>
                    <a:pt x="7198" y="189"/>
                  </a:lnTo>
                  <a:lnTo>
                    <a:pt x="7516" y="376"/>
                  </a:lnTo>
                  <a:lnTo>
                    <a:pt x="7616" y="606"/>
                  </a:lnTo>
                  <a:lnTo>
                    <a:pt x="7846" y="930"/>
                  </a:lnTo>
                  <a:lnTo>
                    <a:pt x="7884" y="986"/>
                  </a:lnTo>
                  <a:lnTo>
                    <a:pt x="7919" y="1043"/>
                  </a:lnTo>
                  <a:lnTo>
                    <a:pt x="7952" y="1101"/>
                  </a:lnTo>
                  <a:lnTo>
                    <a:pt x="7983" y="1158"/>
                  </a:lnTo>
                  <a:lnTo>
                    <a:pt x="8012" y="1215"/>
                  </a:lnTo>
                  <a:lnTo>
                    <a:pt x="8039" y="1273"/>
                  </a:lnTo>
                  <a:lnTo>
                    <a:pt x="8063" y="1330"/>
                  </a:lnTo>
                  <a:lnTo>
                    <a:pt x="8086" y="1389"/>
                  </a:lnTo>
                  <a:lnTo>
                    <a:pt x="8107" y="1447"/>
                  </a:lnTo>
                  <a:lnTo>
                    <a:pt x="8125" y="1506"/>
                  </a:lnTo>
                  <a:lnTo>
                    <a:pt x="8142" y="1564"/>
                  </a:lnTo>
                  <a:lnTo>
                    <a:pt x="8157" y="1622"/>
                  </a:lnTo>
                  <a:lnTo>
                    <a:pt x="8170" y="1681"/>
                  </a:lnTo>
                  <a:lnTo>
                    <a:pt x="8181" y="1740"/>
                  </a:lnTo>
                  <a:lnTo>
                    <a:pt x="8192" y="1798"/>
                  </a:lnTo>
                  <a:lnTo>
                    <a:pt x="8200" y="1857"/>
                  </a:lnTo>
                  <a:lnTo>
                    <a:pt x="8207" y="1916"/>
                  </a:lnTo>
                  <a:lnTo>
                    <a:pt x="8212" y="1975"/>
                  </a:lnTo>
                  <a:lnTo>
                    <a:pt x="8216" y="2034"/>
                  </a:lnTo>
                  <a:lnTo>
                    <a:pt x="8219" y="2092"/>
                  </a:lnTo>
                  <a:lnTo>
                    <a:pt x="8220" y="2151"/>
                  </a:lnTo>
                  <a:lnTo>
                    <a:pt x="8220" y="2209"/>
                  </a:lnTo>
                  <a:lnTo>
                    <a:pt x="8219" y="2267"/>
                  </a:lnTo>
                  <a:lnTo>
                    <a:pt x="8218" y="2326"/>
                  </a:lnTo>
                  <a:lnTo>
                    <a:pt x="8215" y="2384"/>
                  </a:lnTo>
                  <a:lnTo>
                    <a:pt x="8211" y="2441"/>
                  </a:lnTo>
                  <a:lnTo>
                    <a:pt x="8205" y="2500"/>
                  </a:lnTo>
                  <a:lnTo>
                    <a:pt x="8200" y="2557"/>
                  </a:lnTo>
                  <a:lnTo>
                    <a:pt x="8194" y="2614"/>
                  </a:lnTo>
                  <a:lnTo>
                    <a:pt x="8186" y="2671"/>
                  </a:lnTo>
                  <a:lnTo>
                    <a:pt x="8178" y="2728"/>
                  </a:lnTo>
                  <a:lnTo>
                    <a:pt x="8170" y="2785"/>
                  </a:lnTo>
                  <a:lnTo>
                    <a:pt x="8178" y="2833"/>
                  </a:lnTo>
                  <a:lnTo>
                    <a:pt x="8183" y="2879"/>
                  </a:lnTo>
                  <a:lnTo>
                    <a:pt x="8186" y="2925"/>
                  </a:lnTo>
                  <a:lnTo>
                    <a:pt x="8187" y="2970"/>
                  </a:lnTo>
                  <a:lnTo>
                    <a:pt x="8186" y="3014"/>
                  </a:lnTo>
                  <a:lnTo>
                    <a:pt x="8184" y="3059"/>
                  </a:lnTo>
                  <a:lnTo>
                    <a:pt x="8180" y="3103"/>
                  </a:lnTo>
                  <a:lnTo>
                    <a:pt x="8175" y="3145"/>
                  </a:lnTo>
                  <a:lnTo>
                    <a:pt x="8169" y="3187"/>
                  </a:lnTo>
                  <a:lnTo>
                    <a:pt x="8161" y="3230"/>
                  </a:lnTo>
                  <a:lnTo>
                    <a:pt x="8153" y="3271"/>
                  </a:lnTo>
                  <a:lnTo>
                    <a:pt x="8144" y="3312"/>
                  </a:lnTo>
                  <a:lnTo>
                    <a:pt x="8134" y="3353"/>
                  </a:lnTo>
                  <a:lnTo>
                    <a:pt x="8125" y="3393"/>
                  </a:lnTo>
                  <a:lnTo>
                    <a:pt x="8115" y="3433"/>
                  </a:lnTo>
                  <a:lnTo>
                    <a:pt x="8105" y="3473"/>
                  </a:lnTo>
                  <a:lnTo>
                    <a:pt x="8096" y="3513"/>
                  </a:lnTo>
                  <a:lnTo>
                    <a:pt x="8085" y="3553"/>
                  </a:lnTo>
                  <a:lnTo>
                    <a:pt x="8076" y="3593"/>
                  </a:lnTo>
                  <a:lnTo>
                    <a:pt x="8068" y="3633"/>
                  </a:lnTo>
                  <a:lnTo>
                    <a:pt x="8060" y="3673"/>
                  </a:lnTo>
                  <a:lnTo>
                    <a:pt x="8053" y="3713"/>
                  </a:lnTo>
                  <a:lnTo>
                    <a:pt x="8047" y="3754"/>
                  </a:lnTo>
                  <a:lnTo>
                    <a:pt x="8044" y="3794"/>
                  </a:lnTo>
                  <a:lnTo>
                    <a:pt x="8041" y="3834"/>
                  </a:lnTo>
                  <a:lnTo>
                    <a:pt x="8039" y="3875"/>
                  </a:lnTo>
                  <a:lnTo>
                    <a:pt x="8039" y="3916"/>
                  </a:lnTo>
                  <a:lnTo>
                    <a:pt x="8043" y="3957"/>
                  </a:lnTo>
                  <a:lnTo>
                    <a:pt x="8047" y="3999"/>
                  </a:lnTo>
                  <a:lnTo>
                    <a:pt x="8054" y="4042"/>
                  </a:lnTo>
                  <a:lnTo>
                    <a:pt x="8063" y="4084"/>
                  </a:lnTo>
                  <a:lnTo>
                    <a:pt x="8075" y="4128"/>
                  </a:lnTo>
                  <a:lnTo>
                    <a:pt x="8075" y="4734"/>
                  </a:lnTo>
                  <a:lnTo>
                    <a:pt x="7934" y="5381"/>
                  </a:lnTo>
                  <a:lnTo>
                    <a:pt x="8123" y="5847"/>
                  </a:lnTo>
                  <a:lnTo>
                    <a:pt x="8123" y="5877"/>
                  </a:lnTo>
                  <a:lnTo>
                    <a:pt x="8121" y="5908"/>
                  </a:lnTo>
                  <a:lnTo>
                    <a:pt x="8118" y="5937"/>
                  </a:lnTo>
                  <a:lnTo>
                    <a:pt x="8115" y="5968"/>
                  </a:lnTo>
                  <a:lnTo>
                    <a:pt x="8110" y="6000"/>
                  </a:lnTo>
                  <a:lnTo>
                    <a:pt x="8106" y="6031"/>
                  </a:lnTo>
                  <a:lnTo>
                    <a:pt x="8100" y="6063"/>
                  </a:lnTo>
                  <a:lnTo>
                    <a:pt x="8094" y="6094"/>
                  </a:lnTo>
                  <a:lnTo>
                    <a:pt x="8088" y="6126"/>
                  </a:lnTo>
                  <a:lnTo>
                    <a:pt x="8081" y="6158"/>
                  </a:lnTo>
                  <a:lnTo>
                    <a:pt x="8074" y="6191"/>
                  </a:lnTo>
                  <a:lnTo>
                    <a:pt x="8066" y="6223"/>
                  </a:lnTo>
                  <a:lnTo>
                    <a:pt x="8058" y="6255"/>
                  </a:lnTo>
                  <a:lnTo>
                    <a:pt x="8050" y="6289"/>
                  </a:lnTo>
                  <a:lnTo>
                    <a:pt x="8042" y="6321"/>
                  </a:lnTo>
                  <a:lnTo>
                    <a:pt x="8035" y="6353"/>
                  </a:lnTo>
                  <a:lnTo>
                    <a:pt x="8027" y="6386"/>
                  </a:lnTo>
                  <a:lnTo>
                    <a:pt x="8019" y="6418"/>
                  </a:lnTo>
                  <a:lnTo>
                    <a:pt x="8012" y="6451"/>
                  </a:lnTo>
                  <a:lnTo>
                    <a:pt x="8005" y="6483"/>
                  </a:lnTo>
                  <a:lnTo>
                    <a:pt x="7999" y="6515"/>
                  </a:lnTo>
                  <a:lnTo>
                    <a:pt x="7994" y="6548"/>
                  </a:lnTo>
                  <a:lnTo>
                    <a:pt x="7988" y="6580"/>
                  </a:lnTo>
                  <a:lnTo>
                    <a:pt x="7983" y="6612"/>
                  </a:lnTo>
                  <a:lnTo>
                    <a:pt x="7980" y="6643"/>
                  </a:lnTo>
                  <a:lnTo>
                    <a:pt x="7976" y="6675"/>
                  </a:lnTo>
                  <a:lnTo>
                    <a:pt x="7974" y="6706"/>
                  </a:lnTo>
                  <a:lnTo>
                    <a:pt x="7974" y="6738"/>
                  </a:lnTo>
                  <a:lnTo>
                    <a:pt x="7974" y="6769"/>
                  </a:lnTo>
                  <a:lnTo>
                    <a:pt x="7975" y="6799"/>
                  </a:lnTo>
                  <a:lnTo>
                    <a:pt x="7978" y="6830"/>
                  </a:lnTo>
                  <a:lnTo>
                    <a:pt x="7981" y="6860"/>
                  </a:lnTo>
                  <a:lnTo>
                    <a:pt x="7947" y="6914"/>
                  </a:lnTo>
                  <a:lnTo>
                    <a:pt x="7911" y="6968"/>
                  </a:lnTo>
                  <a:lnTo>
                    <a:pt x="7876" y="7017"/>
                  </a:lnTo>
                  <a:lnTo>
                    <a:pt x="7840" y="7065"/>
                  </a:lnTo>
                  <a:lnTo>
                    <a:pt x="7804" y="7110"/>
                  </a:lnTo>
                  <a:lnTo>
                    <a:pt x="7766" y="7154"/>
                  </a:lnTo>
                  <a:lnTo>
                    <a:pt x="7728" y="7194"/>
                  </a:lnTo>
                  <a:lnTo>
                    <a:pt x="7690" y="7231"/>
                  </a:lnTo>
                  <a:lnTo>
                    <a:pt x="7653" y="7267"/>
                  </a:lnTo>
                  <a:lnTo>
                    <a:pt x="7614" y="7300"/>
                  </a:lnTo>
                  <a:lnTo>
                    <a:pt x="7575" y="7332"/>
                  </a:lnTo>
                  <a:lnTo>
                    <a:pt x="7536" y="7361"/>
                  </a:lnTo>
                  <a:lnTo>
                    <a:pt x="7496" y="7388"/>
                  </a:lnTo>
                  <a:lnTo>
                    <a:pt x="7457" y="7413"/>
                  </a:lnTo>
                  <a:lnTo>
                    <a:pt x="7417" y="7436"/>
                  </a:lnTo>
                  <a:lnTo>
                    <a:pt x="7377" y="7458"/>
                  </a:lnTo>
                  <a:lnTo>
                    <a:pt x="7337" y="7477"/>
                  </a:lnTo>
                  <a:lnTo>
                    <a:pt x="7295" y="7496"/>
                  </a:lnTo>
                  <a:lnTo>
                    <a:pt x="7255" y="7513"/>
                  </a:lnTo>
                  <a:lnTo>
                    <a:pt x="7214" y="7526"/>
                  </a:lnTo>
                  <a:lnTo>
                    <a:pt x="7174" y="7540"/>
                  </a:lnTo>
                  <a:lnTo>
                    <a:pt x="7134" y="7552"/>
                  </a:lnTo>
                  <a:lnTo>
                    <a:pt x="7093" y="7562"/>
                  </a:lnTo>
                  <a:lnTo>
                    <a:pt x="7053" y="7571"/>
                  </a:lnTo>
                  <a:lnTo>
                    <a:pt x="7012" y="7579"/>
                  </a:lnTo>
                  <a:lnTo>
                    <a:pt x="6972" y="7586"/>
                  </a:lnTo>
                  <a:lnTo>
                    <a:pt x="6932" y="7591"/>
                  </a:lnTo>
                  <a:lnTo>
                    <a:pt x="6891" y="7595"/>
                  </a:lnTo>
                  <a:lnTo>
                    <a:pt x="6851" y="7599"/>
                  </a:lnTo>
                  <a:lnTo>
                    <a:pt x="6811" y="7601"/>
                  </a:lnTo>
                  <a:lnTo>
                    <a:pt x="6771" y="7602"/>
                  </a:lnTo>
                  <a:lnTo>
                    <a:pt x="6732" y="7602"/>
                  </a:lnTo>
                  <a:lnTo>
                    <a:pt x="6590" y="76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2" name="Freeform 716"/>
            <p:cNvSpPr>
              <a:spLocks/>
            </p:cNvSpPr>
            <p:nvPr/>
          </p:nvSpPr>
          <p:spPr bwMode="auto">
            <a:xfrm>
              <a:off x="4548" y="2914"/>
              <a:ext cx="968" cy="222"/>
            </a:xfrm>
            <a:custGeom>
              <a:avLst/>
              <a:gdLst>
                <a:gd name="T0" fmla="*/ 2787 w 6775"/>
                <a:gd name="T1" fmla="*/ 1527 h 1553"/>
                <a:gd name="T2" fmla="*/ 2514 w 6775"/>
                <a:gd name="T3" fmla="*/ 1528 h 1553"/>
                <a:gd name="T4" fmla="*/ 2239 w 6775"/>
                <a:gd name="T5" fmla="*/ 1536 h 1553"/>
                <a:gd name="T6" fmla="*/ 1963 w 6775"/>
                <a:gd name="T7" fmla="*/ 1546 h 1553"/>
                <a:gd name="T8" fmla="*/ 1688 w 6775"/>
                <a:gd name="T9" fmla="*/ 1552 h 1553"/>
                <a:gd name="T10" fmla="*/ 1411 w 6775"/>
                <a:gd name="T11" fmla="*/ 1551 h 1553"/>
                <a:gd name="T12" fmla="*/ 1131 w 6775"/>
                <a:gd name="T13" fmla="*/ 1536 h 1553"/>
                <a:gd name="T14" fmla="*/ 852 w 6775"/>
                <a:gd name="T15" fmla="*/ 1504 h 1553"/>
                <a:gd name="T16" fmla="*/ 569 w 6775"/>
                <a:gd name="T17" fmla="*/ 1450 h 1553"/>
                <a:gd name="T18" fmla="*/ 287 w 6775"/>
                <a:gd name="T19" fmla="*/ 1369 h 1553"/>
                <a:gd name="T20" fmla="*/ 0 w 6775"/>
                <a:gd name="T21" fmla="*/ 1255 h 1553"/>
                <a:gd name="T22" fmla="*/ 117 w 6775"/>
                <a:gd name="T23" fmla="*/ 1083 h 1553"/>
                <a:gd name="T24" fmla="*/ 252 w 6775"/>
                <a:gd name="T25" fmla="*/ 928 h 1553"/>
                <a:gd name="T26" fmla="*/ 402 w 6775"/>
                <a:gd name="T27" fmla="*/ 793 h 1553"/>
                <a:gd name="T28" fmla="*/ 566 w 6775"/>
                <a:gd name="T29" fmla="*/ 674 h 1553"/>
                <a:gd name="T30" fmla="*/ 739 w 6775"/>
                <a:gd name="T31" fmla="*/ 574 h 1553"/>
                <a:gd name="T32" fmla="*/ 918 w 6775"/>
                <a:gd name="T33" fmla="*/ 488 h 1553"/>
                <a:gd name="T34" fmla="*/ 1103 w 6775"/>
                <a:gd name="T35" fmla="*/ 417 h 1553"/>
                <a:gd name="T36" fmla="*/ 1289 w 6775"/>
                <a:gd name="T37" fmla="*/ 361 h 1553"/>
                <a:gd name="T38" fmla="*/ 1472 w 6775"/>
                <a:gd name="T39" fmla="*/ 318 h 1553"/>
                <a:gd name="T40" fmla="*/ 1652 w 6775"/>
                <a:gd name="T41" fmla="*/ 290 h 1553"/>
                <a:gd name="T42" fmla="*/ 1715 w 6775"/>
                <a:gd name="T43" fmla="*/ 519 h 1553"/>
                <a:gd name="T44" fmla="*/ 3293 w 6775"/>
                <a:gd name="T45" fmla="*/ 1072 h 1553"/>
                <a:gd name="T46" fmla="*/ 2969 w 6775"/>
                <a:gd name="T47" fmla="*/ 378 h 1553"/>
                <a:gd name="T48" fmla="*/ 3352 w 6775"/>
                <a:gd name="T49" fmla="*/ 421 h 1553"/>
                <a:gd name="T50" fmla="*/ 3509 w 6775"/>
                <a:gd name="T51" fmla="*/ 487 h 1553"/>
                <a:gd name="T52" fmla="*/ 3664 w 6775"/>
                <a:gd name="T53" fmla="*/ 553 h 1553"/>
                <a:gd name="T54" fmla="*/ 3820 w 6775"/>
                <a:gd name="T55" fmla="*/ 624 h 1553"/>
                <a:gd name="T56" fmla="*/ 3976 w 6775"/>
                <a:gd name="T57" fmla="*/ 698 h 1553"/>
                <a:gd name="T58" fmla="*/ 4129 w 6775"/>
                <a:gd name="T59" fmla="*/ 778 h 1553"/>
                <a:gd name="T60" fmla="*/ 4282 w 6775"/>
                <a:gd name="T61" fmla="*/ 865 h 1553"/>
                <a:gd name="T62" fmla="*/ 4433 w 6775"/>
                <a:gd name="T63" fmla="*/ 960 h 1553"/>
                <a:gd name="T64" fmla="*/ 4583 w 6775"/>
                <a:gd name="T65" fmla="*/ 1063 h 1553"/>
                <a:gd name="T66" fmla="*/ 4732 w 6775"/>
                <a:gd name="T67" fmla="*/ 1178 h 1553"/>
                <a:gd name="T68" fmla="*/ 4879 w 6775"/>
                <a:gd name="T69" fmla="*/ 1302 h 1553"/>
                <a:gd name="T70" fmla="*/ 4417 w 6775"/>
                <a:gd name="T71" fmla="*/ 642 h 1553"/>
                <a:gd name="T72" fmla="*/ 4590 w 6775"/>
                <a:gd name="T73" fmla="*/ 507 h 1553"/>
                <a:gd name="T74" fmla="*/ 4764 w 6775"/>
                <a:gd name="T75" fmla="*/ 405 h 1553"/>
                <a:gd name="T76" fmla="*/ 4940 w 6775"/>
                <a:gd name="T77" fmla="*/ 331 h 1553"/>
                <a:gd name="T78" fmla="*/ 5119 w 6775"/>
                <a:gd name="T79" fmla="*/ 281 h 1553"/>
                <a:gd name="T80" fmla="*/ 5299 w 6775"/>
                <a:gd name="T81" fmla="*/ 246 h 1553"/>
                <a:gd name="T82" fmla="*/ 5480 w 6775"/>
                <a:gd name="T83" fmla="*/ 226 h 1553"/>
                <a:gd name="T84" fmla="*/ 5660 w 6775"/>
                <a:gd name="T85" fmla="*/ 211 h 1553"/>
                <a:gd name="T86" fmla="*/ 5842 w 6775"/>
                <a:gd name="T87" fmla="*/ 197 h 1553"/>
                <a:gd name="T88" fmla="*/ 6025 w 6775"/>
                <a:gd name="T89" fmla="*/ 180 h 1553"/>
                <a:gd name="T90" fmla="*/ 6207 w 6775"/>
                <a:gd name="T91" fmla="*/ 154 h 1553"/>
                <a:gd name="T92" fmla="*/ 6775 w 6775"/>
                <a:gd name="T93" fmla="*/ 0 h 1553"/>
                <a:gd name="T94" fmla="*/ 6308 w 6775"/>
                <a:gd name="T95" fmla="*/ 1412 h 1553"/>
                <a:gd name="T96" fmla="*/ 6022 w 6775"/>
                <a:gd name="T97" fmla="*/ 1460 h 1553"/>
                <a:gd name="T98" fmla="*/ 5734 w 6775"/>
                <a:gd name="T99" fmla="*/ 1489 h 1553"/>
                <a:gd name="T100" fmla="*/ 5446 w 6775"/>
                <a:gd name="T101" fmla="*/ 1501 h 1553"/>
                <a:gd name="T102" fmla="*/ 5157 w 6775"/>
                <a:gd name="T103" fmla="*/ 1504 h 1553"/>
                <a:gd name="T104" fmla="*/ 4866 w 6775"/>
                <a:gd name="T105" fmla="*/ 1498 h 1553"/>
                <a:gd name="T106" fmla="*/ 4575 w 6775"/>
                <a:gd name="T107" fmla="*/ 1491 h 1553"/>
                <a:gd name="T108" fmla="*/ 4282 w 6775"/>
                <a:gd name="T109" fmla="*/ 1484 h 1553"/>
                <a:gd name="T110" fmla="*/ 3988 w 6775"/>
                <a:gd name="T111" fmla="*/ 1484 h 1553"/>
                <a:gd name="T112" fmla="*/ 3692 w 6775"/>
                <a:gd name="T113" fmla="*/ 1494 h 1553"/>
                <a:gd name="T114" fmla="*/ 3393 w 6775"/>
                <a:gd name="T115" fmla="*/ 1519 h 1553"/>
                <a:gd name="T116" fmla="*/ 2969 w 6775"/>
                <a:gd name="T117" fmla="*/ 1531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5" h="1553">
                  <a:moveTo>
                    <a:pt x="2969" y="1531"/>
                  </a:moveTo>
                  <a:lnTo>
                    <a:pt x="2878" y="1528"/>
                  </a:lnTo>
                  <a:lnTo>
                    <a:pt x="2787" y="1527"/>
                  </a:lnTo>
                  <a:lnTo>
                    <a:pt x="2696" y="1525"/>
                  </a:lnTo>
                  <a:lnTo>
                    <a:pt x="2604" y="1527"/>
                  </a:lnTo>
                  <a:lnTo>
                    <a:pt x="2514" y="1528"/>
                  </a:lnTo>
                  <a:lnTo>
                    <a:pt x="2422" y="1530"/>
                  </a:lnTo>
                  <a:lnTo>
                    <a:pt x="2331" y="1533"/>
                  </a:lnTo>
                  <a:lnTo>
                    <a:pt x="2239" y="1536"/>
                  </a:lnTo>
                  <a:lnTo>
                    <a:pt x="2148" y="1539"/>
                  </a:lnTo>
                  <a:lnTo>
                    <a:pt x="2056" y="1543"/>
                  </a:lnTo>
                  <a:lnTo>
                    <a:pt x="1963" y="1546"/>
                  </a:lnTo>
                  <a:lnTo>
                    <a:pt x="1872" y="1548"/>
                  </a:lnTo>
                  <a:lnTo>
                    <a:pt x="1780" y="1551"/>
                  </a:lnTo>
                  <a:lnTo>
                    <a:pt x="1688" y="1552"/>
                  </a:lnTo>
                  <a:lnTo>
                    <a:pt x="1596" y="1553"/>
                  </a:lnTo>
                  <a:lnTo>
                    <a:pt x="1503" y="1552"/>
                  </a:lnTo>
                  <a:lnTo>
                    <a:pt x="1411" y="1551"/>
                  </a:lnTo>
                  <a:lnTo>
                    <a:pt x="1318" y="1547"/>
                  </a:lnTo>
                  <a:lnTo>
                    <a:pt x="1225" y="1543"/>
                  </a:lnTo>
                  <a:lnTo>
                    <a:pt x="1131" y="1536"/>
                  </a:lnTo>
                  <a:lnTo>
                    <a:pt x="1039" y="1528"/>
                  </a:lnTo>
                  <a:lnTo>
                    <a:pt x="945" y="1517"/>
                  </a:lnTo>
                  <a:lnTo>
                    <a:pt x="852" y="1504"/>
                  </a:lnTo>
                  <a:lnTo>
                    <a:pt x="758" y="1489"/>
                  </a:lnTo>
                  <a:lnTo>
                    <a:pt x="664" y="1470"/>
                  </a:lnTo>
                  <a:lnTo>
                    <a:pt x="569" y="1450"/>
                  </a:lnTo>
                  <a:lnTo>
                    <a:pt x="475" y="1426"/>
                  </a:lnTo>
                  <a:lnTo>
                    <a:pt x="380" y="1398"/>
                  </a:lnTo>
                  <a:lnTo>
                    <a:pt x="287" y="1369"/>
                  </a:lnTo>
                  <a:lnTo>
                    <a:pt x="192" y="1334"/>
                  </a:lnTo>
                  <a:lnTo>
                    <a:pt x="95" y="1297"/>
                  </a:lnTo>
                  <a:lnTo>
                    <a:pt x="0" y="1255"/>
                  </a:lnTo>
                  <a:lnTo>
                    <a:pt x="37" y="1196"/>
                  </a:lnTo>
                  <a:lnTo>
                    <a:pt x="76" y="1138"/>
                  </a:lnTo>
                  <a:lnTo>
                    <a:pt x="117" y="1083"/>
                  </a:lnTo>
                  <a:lnTo>
                    <a:pt x="160" y="1029"/>
                  </a:lnTo>
                  <a:lnTo>
                    <a:pt x="205" y="979"/>
                  </a:lnTo>
                  <a:lnTo>
                    <a:pt x="252" y="928"/>
                  </a:lnTo>
                  <a:lnTo>
                    <a:pt x="300" y="881"/>
                  </a:lnTo>
                  <a:lnTo>
                    <a:pt x="351" y="837"/>
                  </a:lnTo>
                  <a:lnTo>
                    <a:pt x="402" y="793"/>
                  </a:lnTo>
                  <a:lnTo>
                    <a:pt x="456" y="752"/>
                  </a:lnTo>
                  <a:lnTo>
                    <a:pt x="510" y="712"/>
                  </a:lnTo>
                  <a:lnTo>
                    <a:pt x="566" y="674"/>
                  </a:lnTo>
                  <a:lnTo>
                    <a:pt x="622" y="639"/>
                  </a:lnTo>
                  <a:lnTo>
                    <a:pt x="680" y="606"/>
                  </a:lnTo>
                  <a:lnTo>
                    <a:pt x="739" y="574"/>
                  </a:lnTo>
                  <a:lnTo>
                    <a:pt x="798" y="543"/>
                  </a:lnTo>
                  <a:lnTo>
                    <a:pt x="858" y="514"/>
                  </a:lnTo>
                  <a:lnTo>
                    <a:pt x="918" y="488"/>
                  </a:lnTo>
                  <a:lnTo>
                    <a:pt x="980" y="463"/>
                  </a:lnTo>
                  <a:lnTo>
                    <a:pt x="1042" y="439"/>
                  </a:lnTo>
                  <a:lnTo>
                    <a:pt x="1103" y="417"/>
                  </a:lnTo>
                  <a:lnTo>
                    <a:pt x="1166" y="396"/>
                  </a:lnTo>
                  <a:lnTo>
                    <a:pt x="1227" y="378"/>
                  </a:lnTo>
                  <a:lnTo>
                    <a:pt x="1289" y="361"/>
                  </a:lnTo>
                  <a:lnTo>
                    <a:pt x="1350" y="346"/>
                  </a:lnTo>
                  <a:lnTo>
                    <a:pt x="1412" y="331"/>
                  </a:lnTo>
                  <a:lnTo>
                    <a:pt x="1472" y="318"/>
                  </a:lnTo>
                  <a:lnTo>
                    <a:pt x="1533" y="308"/>
                  </a:lnTo>
                  <a:lnTo>
                    <a:pt x="1593" y="298"/>
                  </a:lnTo>
                  <a:lnTo>
                    <a:pt x="1652" y="290"/>
                  </a:lnTo>
                  <a:lnTo>
                    <a:pt x="1710" y="283"/>
                  </a:lnTo>
                  <a:lnTo>
                    <a:pt x="1768" y="277"/>
                  </a:lnTo>
                  <a:lnTo>
                    <a:pt x="1715" y="519"/>
                  </a:lnTo>
                  <a:lnTo>
                    <a:pt x="1768" y="696"/>
                  </a:lnTo>
                  <a:lnTo>
                    <a:pt x="2739" y="884"/>
                  </a:lnTo>
                  <a:lnTo>
                    <a:pt x="3293" y="1072"/>
                  </a:lnTo>
                  <a:lnTo>
                    <a:pt x="3347" y="937"/>
                  </a:lnTo>
                  <a:lnTo>
                    <a:pt x="2969" y="655"/>
                  </a:lnTo>
                  <a:lnTo>
                    <a:pt x="2969" y="378"/>
                  </a:lnTo>
                  <a:lnTo>
                    <a:pt x="3246" y="378"/>
                  </a:lnTo>
                  <a:lnTo>
                    <a:pt x="3299" y="400"/>
                  </a:lnTo>
                  <a:lnTo>
                    <a:pt x="3352" y="421"/>
                  </a:lnTo>
                  <a:lnTo>
                    <a:pt x="3403" y="442"/>
                  </a:lnTo>
                  <a:lnTo>
                    <a:pt x="3456" y="464"/>
                  </a:lnTo>
                  <a:lnTo>
                    <a:pt x="3509" y="487"/>
                  </a:lnTo>
                  <a:lnTo>
                    <a:pt x="3560" y="508"/>
                  </a:lnTo>
                  <a:lnTo>
                    <a:pt x="3613" y="531"/>
                  </a:lnTo>
                  <a:lnTo>
                    <a:pt x="3664" y="553"/>
                  </a:lnTo>
                  <a:lnTo>
                    <a:pt x="3717" y="577"/>
                  </a:lnTo>
                  <a:lnTo>
                    <a:pt x="3768" y="600"/>
                  </a:lnTo>
                  <a:lnTo>
                    <a:pt x="3820" y="624"/>
                  </a:lnTo>
                  <a:lnTo>
                    <a:pt x="3873" y="648"/>
                  </a:lnTo>
                  <a:lnTo>
                    <a:pt x="3924" y="673"/>
                  </a:lnTo>
                  <a:lnTo>
                    <a:pt x="3976" y="698"/>
                  </a:lnTo>
                  <a:lnTo>
                    <a:pt x="4027" y="725"/>
                  </a:lnTo>
                  <a:lnTo>
                    <a:pt x="4079" y="751"/>
                  </a:lnTo>
                  <a:lnTo>
                    <a:pt x="4129" y="778"/>
                  </a:lnTo>
                  <a:lnTo>
                    <a:pt x="4180" y="807"/>
                  </a:lnTo>
                  <a:lnTo>
                    <a:pt x="4231" y="836"/>
                  </a:lnTo>
                  <a:lnTo>
                    <a:pt x="4282" y="865"/>
                  </a:lnTo>
                  <a:lnTo>
                    <a:pt x="4333" y="896"/>
                  </a:lnTo>
                  <a:lnTo>
                    <a:pt x="4383" y="928"/>
                  </a:lnTo>
                  <a:lnTo>
                    <a:pt x="4433" y="960"/>
                  </a:lnTo>
                  <a:lnTo>
                    <a:pt x="4484" y="993"/>
                  </a:lnTo>
                  <a:lnTo>
                    <a:pt x="4534" y="1028"/>
                  </a:lnTo>
                  <a:lnTo>
                    <a:pt x="4583" y="1063"/>
                  </a:lnTo>
                  <a:lnTo>
                    <a:pt x="4633" y="1101"/>
                  </a:lnTo>
                  <a:lnTo>
                    <a:pt x="4683" y="1139"/>
                  </a:lnTo>
                  <a:lnTo>
                    <a:pt x="4732" y="1178"/>
                  </a:lnTo>
                  <a:lnTo>
                    <a:pt x="4781" y="1218"/>
                  </a:lnTo>
                  <a:lnTo>
                    <a:pt x="4829" y="1259"/>
                  </a:lnTo>
                  <a:lnTo>
                    <a:pt x="4879" y="1302"/>
                  </a:lnTo>
                  <a:lnTo>
                    <a:pt x="4926" y="1160"/>
                  </a:lnTo>
                  <a:lnTo>
                    <a:pt x="4360" y="696"/>
                  </a:lnTo>
                  <a:lnTo>
                    <a:pt x="4417" y="642"/>
                  </a:lnTo>
                  <a:lnTo>
                    <a:pt x="4475" y="593"/>
                  </a:lnTo>
                  <a:lnTo>
                    <a:pt x="4532" y="548"/>
                  </a:lnTo>
                  <a:lnTo>
                    <a:pt x="4590" y="507"/>
                  </a:lnTo>
                  <a:lnTo>
                    <a:pt x="4647" y="469"/>
                  </a:lnTo>
                  <a:lnTo>
                    <a:pt x="4706" y="435"/>
                  </a:lnTo>
                  <a:lnTo>
                    <a:pt x="4764" y="405"/>
                  </a:lnTo>
                  <a:lnTo>
                    <a:pt x="4823" y="378"/>
                  </a:lnTo>
                  <a:lnTo>
                    <a:pt x="4882" y="353"/>
                  </a:lnTo>
                  <a:lnTo>
                    <a:pt x="4940" y="331"/>
                  </a:lnTo>
                  <a:lnTo>
                    <a:pt x="5000" y="312"/>
                  </a:lnTo>
                  <a:lnTo>
                    <a:pt x="5059" y="294"/>
                  </a:lnTo>
                  <a:lnTo>
                    <a:pt x="5119" y="281"/>
                  </a:lnTo>
                  <a:lnTo>
                    <a:pt x="5178" y="267"/>
                  </a:lnTo>
                  <a:lnTo>
                    <a:pt x="5239" y="257"/>
                  </a:lnTo>
                  <a:lnTo>
                    <a:pt x="5299" y="246"/>
                  </a:lnTo>
                  <a:lnTo>
                    <a:pt x="5359" y="238"/>
                  </a:lnTo>
                  <a:lnTo>
                    <a:pt x="5419" y="231"/>
                  </a:lnTo>
                  <a:lnTo>
                    <a:pt x="5480" y="226"/>
                  </a:lnTo>
                  <a:lnTo>
                    <a:pt x="5540" y="220"/>
                  </a:lnTo>
                  <a:lnTo>
                    <a:pt x="5600" y="215"/>
                  </a:lnTo>
                  <a:lnTo>
                    <a:pt x="5660" y="211"/>
                  </a:lnTo>
                  <a:lnTo>
                    <a:pt x="5721" y="206"/>
                  </a:lnTo>
                  <a:lnTo>
                    <a:pt x="5782" y="202"/>
                  </a:lnTo>
                  <a:lnTo>
                    <a:pt x="5842" y="197"/>
                  </a:lnTo>
                  <a:lnTo>
                    <a:pt x="5903" y="193"/>
                  </a:lnTo>
                  <a:lnTo>
                    <a:pt x="5964" y="187"/>
                  </a:lnTo>
                  <a:lnTo>
                    <a:pt x="6025" y="180"/>
                  </a:lnTo>
                  <a:lnTo>
                    <a:pt x="6086" y="173"/>
                  </a:lnTo>
                  <a:lnTo>
                    <a:pt x="6147" y="164"/>
                  </a:lnTo>
                  <a:lnTo>
                    <a:pt x="6207" y="154"/>
                  </a:lnTo>
                  <a:lnTo>
                    <a:pt x="6268" y="142"/>
                  </a:lnTo>
                  <a:lnTo>
                    <a:pt x="6457" y="54"/>
                  </a:lnTo>
                  <a:lnTo>
                    <a:pt x="6775" y="0"/>
                  </a:lnTo>
                  <a:lnTo>
                    <a:pt x="6634" y="1072"/>
                  </a:lnTo>
                  <a:lnTo>
                    <a:pt x="6404" y="1390"/>
                  </a:lnTo>
                  <a:lnTo>
                    <a:pt x="6308" y="1412"/>
                  </a:lnTo>
                  <a:lnTo>
                    <a:pt x="6213" y="1430"/>
                  </a:lnTo>
                  <a:lnTo>
                    <a:pt x="6117" y="1446"/>
                  </a:lnTo>
                  <a:lnTo>
                    <a:pt x="6022" y="1460"/>
                  </a:lnTo>
                  <a:lnTo>
                    <a:pt x="5926" y="1472"/>
                  </a:lnTo>
                  <a:lnTo>
                    <a:pt x="5830" y="1481"/>
                  </a:lnTo>
                  <a:lnTo>
                    <a:pt x="5734" y="1489"/>
                  </a:lnTo>
                  <a:lnTo>
                    <a:pt x="5637" y="1494"/>
                  </a:lnTo>
                  <a:lnTo>
                    <a:pt x="5542" y="1499"/>
                  </a:lnTo>
                  <a:lnTo>
                    <a:pt x="5446" y="1501"/>
                  </a:lnTo>
                  <a:lnTo>
                    <a:pt x="5349" y="1504"/>
                  </a:lnTo>
                  <a:lnTo>
                    <a:pt x="5253" y="1504"/>
                  </a:lnTo>
                  <a:lnTo>
                    <a:pt x="5157" y="1504"/>
                  </a:lnTo>
                  <a:lnTo>
                    <a:pt x="5061" y="1502"/>
                  </a:lnTo>
                  <a:lnTo>
                    <a:pt x="4963" y="1500"/>
                  </a:lnTo>
                  <a:lnTo>
                    <a:pt x="4866" y="1498"/>
                  </a:lnTo>
                  <a:lnTo>
                    <a:pt x="4770" y="1496"/>
                  </a:lnTo>
                  <a:lnTo>
                    <a:pt x="4673" y="1493"/>
                  </a:lnTo>
                  <a:lnTo>
                    <a:pt x="4575" y="1491"/>
                  </a:lnTo>
                  <a:lnTo>
                    <a:pt x="4478" y="1489"/>
                  </a:lnTo>
                  <a:lnTo>
                    <a:pt x="4380" y="1486"/>
                  </a:lnTo>
                  <a:lnTo>
                    <a:pt x="4282" y="1484"/>
                  </a:lnTo>
                  <a:lnTo>
                    <a:pt x="4184" y="1484"/>
                  </a:lnTo>
                  <a:lnTo>
                    <a:pt x="4087" y="1484"/>
                  </a:lnTo>
                  <a:lnTo>
                    <a:pt x="3988" y="1484"/>
                  </a:lnTo>
                  <a:lnTo>
                    <a:pt x="3890" y="1486"/>
                  </a:lnTo>
                  <a:lnTo>
                    <a:pt x="3790" y="1490"/>
                  </a:lnTo>
                  <a:lnTo>
                    <a:pt x="3692" y="1494"/>
                  </a:lnTo>
                  <a:lnTo>
                    <a:pt x="3592" y="1501"/>
                  </a:lnTo>
                  <a:lnTo>
                    <a:pt x="3493" y="1509"/>
                  </a:lnTo>
                  <a:lnTo>
                    <a:pt x="3393" y="1519"/>
                  </a:lnTo>
                  <a:lnTo>
                    <a:pt x="3293" y="1531"/>
                  </a:lnTo>
                  <a:lnTo>
                    <a:pt x="3070" y="1531"/>
                  </a:lnTo>
                  <a:lnTo>
                    <a:pt x="2969" y="1531"/>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3" name="Freeform 717"/>
            <p:cNvSpPr>
              <a:spLocks/>
            </p:cNvSpPr>
            <p:nvPr/>
          </p:nvSpPr>
          <p:spPr bwMode="auto">
            <a:xfrm>
              <a:off x="4497" y="2172"/>
              <a:ext cx="1019" cy="855"/>
            </a:xfrm>
            <a:custGeom>
              <a:avLst/>
              <a:gdLst>
                <a:gd name="T0" fmla="*/ 66 w 7135"/>
                <a:gd name="T1" fmla="*/ 5635 h 5987"/>
                <a:gd name="T2" fmla="*/ 41 w 7135"/>
                <a:gd name="T3" fmla="*/ 5184 h 5987"/>
                <a:gd name="T4" fmla="*/ 17 w 7135"/>
                <a:gd name="T5" fmla="*/ 4727 h 5987"/>
                <a:gd name="T6" fmla="*/ 2 w 7135"/>
                <a:gd name="T7" fmla="*/ 4265 h 5987"/>
                <a:gd name="T8" fmla="*/ 1 w 7135"/>
                <a:gd name="T9" fmla="*/ 3802 h 5987"/>
                <a:gd name="T10" fmla="*/ 19 w 7135"/>
                <a:gd name="T11" fmla="*/ 3341 h 5987"/>
                <a:gd name="T12" fmla="*/ 785 w 7135"/>
                <a:gd name="T13" fmla="*/ 0 h 5987"/>
                <a:gd name="T14" fmla="*/ 4025 w 7135"/>
                <a:gd name="T15" fmla="*/ 1112 h 5987"/>
                <a:gd name="T16" fmla="*/ 4239 w 7135"/>
                <a:gd name="T17" fmla="*/ 1312 h 5987"/>
                <a:gd name="T18" fmla="*/ 4157 w 7135"/>
                <a:gd name="T19" fmla="*/ 1540 h 5987"/>
                <a:gd name="T20" fmla="*/ 4127 w 7135"/>
                <a:gd name="T21" fmla="*/ 1737 h 5987"/>
                <a:gd name="T22" fmla="*/ 4156 w 7135"/>
                <a:gd name="T23" fmla="*/ 1883 h 5987"/>
                <a:gd name="T24" fmla="*/ 4166 w 7135"/>
                <a:gd name="T25" fmla="*/ 1907 h 5987"/>
                <a:gd name="T26" fmla="*/ 4211 w 7135"/>
                <a:gd name="T27" fmla="*/ 1991 h 5987"/>
                <a:gd name="T28" fmla="*/ 4295 w 7135"/>
                <a:gd name="T29" fmla="*/ 2046 h 5987"/>
                <a:gd name="T30" fmla="*/ 4477 w 7135"/>
                <a:gd name="T31" fmla="*/ 2142 h 5987"/>
                <a:gd name="T32" fmla="*/ 4655 w 7135"/>
                <a:gd name="T33" fmla="*/ 2174 h 5987"/>
                <a:gd name="T34" fmla="*/ 4956 w 7135"/>
                <a:gd name="T35" fmla="*/ 2513 h 5987"/>
                <a:gd name="T36" fmla="*/ 4995 w 7135"/>
                <a:gd name="T37" fmla="*/ 2552 h 5987"/>
                <a:gd name="T38" fmla="*/ 5980 w 7135"/>
                <a:gd name="T39" fmla="*/ 3067 h 5987"/>
                <a:gd name="T40" fmla="*/ 7097 w 7135"/>
                <a:gd name="T41" fmla="*/ 4107 h 5987"/>
                <a:gd name="T42" fmla="*/ 7096 w 7135"/>
                <a:gd name="T43" fmla="*/ 4238 h 5987"/>
                <a:gd name="T44" fmla="*/ 7076 w 7135"/>
                <a:gd name="T45" fmla="*/ 4370 h 5987"/>
                <a:gd name="T46" fmla="*/ 7045 w 7135"/>
                <a:gd name="T47" fmla="*/ 4500 h 5987"/>
                <a:gd name="T48" fmla="*/ 7013 w 7135"/>
                <a:gd name="T49" fmla="*/ 4631 h 5987"/>
                <a:gd name="T50" fmla="*/ 6992 w 7135"/>
                <a:gd name="T51" fmla="*/ 4760 h 5987"/>
                <a:gd name="T52" fmla="*/ 6991 w 7135"/>
                <a:gd name="T53" fmla="*/ 4889 h 5987"/>
                <a:gd name="T54" fmla="*/ 6684 w 7135"/>
                <a:gd name="T55" fmla="*/ 4953 h 5987"/>
                <a:gd name="T56" fmla="*/ 6302 w 7135"/>
                <a:gd name="T57" fmla="*/ 5006 h 5987"/>
                <a:gd name="T58" fmla="*/ 5923 w 7135"/>
                <a:gd name="T59" fmla="*/ 5073 h 5987"/>
                <a:gd name="T60" fmla="*/ 5548 w 7135"/>
                <a:gd name="T61" fmla="*/ 5163 h 5987"/>
                <a:gd name="T62" fmla="*/ 5175 w 7135"/>
                <a:gd name="T63" fmla="*/ 5285 h 5987"/>
                <a:gd name="T64" fmla="*/ 4801 w 7135"/>
                <a:gd name="T65" fmla="*/ 5449 h 5987"/>
                <a:gd name="T66" fmla="*/ 4527 w 7135"/>
                <a:gd name="T67" fmla="*/ 5594 h 5987"/>
                <a:gd name="T68" fmla="*/ 4490 w 7135"/>
                <a:gd name="T69" fmla="*/ 5611 h 5987"/>
                <a:gd name="T70" fmla="*/ 3883 w 7135"/>
                <a:gd name="T71" fmla="*/ 4133 h 5987"/>
                <a:gd name="T72" fmla="*/ 3241 w 7135"/>
                <a:gd name="T73" fmla="*/ 3397 h 5987"/>
                <a:gd name="T74" fmla="*/ 3241 w 7135"/>
                <a:gd name="T75" fmla="*/ 3385 h 5987"/>
                <a:gd name="T76" fmla="*/ 3325 w 7135"/>
                <a:gd name="T77" fmla="*/ 3301 h 5987"/>
                <a:gd name="T78" fmla="*/ 3388 w 7135"/>
                <a:gd name="T79" fmla="*/ 3269 h 5987"/>
                <a:gd name="T80" fmla="*/ 3430 w 7135"/>
                <a:gd name="T81" fmla="*/ 3250 h 5987"/>
                <a:gd name="T82" fmla="*/ 2493 w 7135"/>
                <a:gd name="T83" fmla="*/ 2554 h 5987"/>
                <a:gd name="T84" fmla="*/ 2493 w 7135"/>
                <a:gd name="T85" fmla="*/ 2515 h 5987"/>
                <a:gd name="T86" fmla="*/ 1892 w 7135"/>
                <a:gd name="T87" fmla="*/ 2068 h 5987"/>
                <a:gd name="T88" fmla="*/ 1655 w 7135"/>
                <a:gd name="T89" fmla="*/ 2002 h 5987"/>
                <a:gd name="T90" fmla="*/ 1417 w 7135"/>
                <a:gd name="T91" fmla="*/ 1957 h 5987"/>
                <a:gd name="T92" fmla="*/ 1178 w 7135"/>
                <a:gd name="T93" fmla="*/ 1929 h 5987"/>
                <a:gd name="T94" fmla="*/ 938 w 7135"/>
                <a:gd name="T95" fmla="*/ 1914 h 5987"/>
                <a:gd name="T96" fmla="*/ 698 w 7135"/>
                <a:gd name="T97" fmla="*/ 1908 h 5987"/>
                <a:gd name="T98" fmla="*/ 455 w 7135"/>
                <a:gd name="T99" fmla="*/ 1907 h 5987"/>
                <a:gd name="T100" fmla="*/ 1014 w 7135"/>
                <a:gd name="T101" fmla="*/ 3067 h 5987"/>
                <a:gd name="T102" fmla="*/ 774 w 7135"/>
                <a:gd name="T103" fmla="*/ 4003 h 5987"/>
                <a:gd name="T104" fmla="*/ 785 w 7135"/>
                <a:gd name="T105" fmla="*/ 3991 h 5987"/>
                <a:gd name="T106" fmla="*/ 831 w 7135"/>
                <a:gd name="T107" fmla="*/ 4877 h 5987"/>
                <a:gd name="T108" fmla="*/ 900 w 7135"/>
                <a:gd name="T109" fmla="*/ 4942 h 5987"/>
                <a:gd name="T110" fmla="*/ 968 w 7135"/>
                <a:gd name="T111" fmla="*/ 4952 h 5987"/>
                <a:gd name="T112" fmla="*/ 1203 w 7135"/>
                <a:gd name="T113" fmla="*/ 5381 h 5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35" h="5987">
                  <a:moveTo>
                    <a:pt x="83" y="5987"/>
                  </a:moveTo>
                  <a:lnTo>
                    <a:pt x="79" y="5901"/>
                  </a:lnTo>
                  <a:lnTo>
                    <a:pt x="75" y="5812"/>
                  </a:lnTo>
                  <a:lnTo>
                    <a:pt x="71" y="5723"/>
                  </a:lnTo>
                  <a:lnTo>
                    <a:pt x="66" y="5635"/>
                  </a:lnTo>
                  <a:lnTo>
                    <a:pt x="61" y="5546"/>
                  </a:lnTo>
                  <a:lnTo>
                    <a:pt x="56" y="5456"/>
                  </a:lnTo>
                  <a:lnTo>
                    <a:pt x="50" y="5366"/>
                  </a:lnTo>
                  <a:lnTo>
                    <a:pt x="46" y="5275"/>
                  </a:lnTo>
                  <a:lnTo>
                    <a:pt x="41" y="5184"/>
                  </a:lnTo>
                  <a:lnTo>
                    <a:pt x="35" y="5094"/>
                  </a:lnTo>
                  <a:lnTo>
                    <a:pt x="31" y="5002"/>
                  </a:lnTo>
                  <a:lnTo>
                    <a:pt x="26" y="4911"/>
                  </a:lnTo>
                  <a:lnTo>
                    <a:pt x="22" y="4819"/>
                  </a:lnTo>
                  <a:lnTo>
                    <a:pt x="17" y="4727"/>
                  </a:lnTo>
                  <a:lnTo>
                    <a:pt x="14" y="4635"/>
                  </a:lnTo>
                  <a:lnTo>
                    <a:pt x="10" y="4543"/>
                  </a:lnTo>
                  <a:lnTo>
                    <a:pt x="7" y="4450"/>
                  </a:lnTo>
                  <a:lnTo>
                    <a:pt x="5" y="4357"/>
                  </a:lnTo>
                  <a:lnTo>
                    <a:pt x="2" y="4265"/>
                  </a:lnTo>
                  <a:lnTo>
                    <a:pt x="1" y="4173"/>
                  </a:lnTo>
                  <a:lnTo>
                    <a:pt x="0" y="4080"/>
                  </a:lnTo>
                  <a:lnTo>
                    <a:pt x="0" y="3988"/>
                  </a:lnTo>
                  <a:lnTo>
                    <a:pt x="0" y="3895"/>
                  </a:lnTo>
                  <a:lnTo>
                    <a:pt x="1" y="3802"/>
                  </a:lnTo>
                  <a:lnTo>
                    <a:pt x="3" y="3710"/>
                  </a:lnTo>
                  <a:lnTo>
                    <a:pt x="6" y="3617"/>
                  </a:lnTo>
                  <a:lnTo>
                    <a:pt x="9" y="3526"/>
                  </a:lnTo>
                  <a:lnTo>
                    <a:pt x="14" y="3433"/>
                  </a:lnTo>
                  <a:lnTo>
                    <a:pt x="19" y="3341"/>
                  </a:lnTo>
                  <a:lnTo>
                    <a:pt x="26" y="3250"/>
                  </a:lnTo>
                  <a:lnTo>
                    <a:pt x="33" y="3158"/>
                  </a:lnTo>
                  <a:lnTo>
                    <a:pt x="42" y="3067"/>
                  </a:lnTo>
                  <a:lnTo>
                    <a:pt x="130" y="464"/>
                  </a:lnTo>
                  <a:lnTo>
                    <a:pt x="785" y="0"/>
                  </a:lnTo>
                  <a:lnTo>
                    <a:pt x="3707" y="0"/>
                  </a:lnTo>
                  <a:lnTo>
                    <a:pt x="3606" y="329"/>
                  </a:lnTo>
                  <a:lnTo>
                    <a:pt x="3606" y="694"/>
                  </a:lnTo>
                  <a:lnTo>
                    <a:pt x="3653" y="836"/>
                  </a:lnTo>
                  <a:lnTo>
                    <a:pt x="4025" y="1112"/>
                  </a:lnTo>
                  <a:lnTo>
                    <a:pt x="4355" y="1112"/>
                  </a:lnTo>
                  <a:lnTo>
                    <a:pt x="4322" y="1163"/>
                  </a:lnTo>
                  <a:lnTo>
                    <a:pt x="4291" y="1214"/>
                  </a:lnTo>
                  <a:lnTo>
                    <a:pt x="4263" y="1264"/>
                  </a:lnTo>
                  <a:lnTo>
                    <a:pt x="4239" y="1312"/>
                  </a:lnTo>
                  <a:lnTo>
                    <a:pt x="4218" y="1360"/>
                  </a:lnTo>
                  <a:lnTo>
                    <a:pt x="4199" y="1407"/>
                  </a:lnTo>
                  <a:lnTo>
                    <a:pt x="4183" y="1453"/>
                  </a:lnTo>
                  <a:lnTo>
                    <a:pt x="4170" y="1497"/>
                  </a:lnTo>
                  <a:lnTo>
                    <a:pt x="4157" y="1540"/>
                  </a:lnTo>
                  <a:lnTo>
                    <a:pt x="4148" y="1582"/>
                  </a:lnTo>
                  <a:lnTo>
                    <a:pt x="4140" y="1623"/>
                  </a:lnTo>
                  <a:lnTo>
                    <a:pt x="4134" y="1663"/>
                  </a:lnTo>
                  <a:lnTo>
                    <a:pt x="4130" y="1701"/>
                  </a:lnTo>
                  <a:lnTo>
                    <a:pt x="4127" y="1737"/>
                  </a:lnTo>
                  <a:lnTo>
                    <a:pt x="4125" y="1773"/>
                  </a:lnTo>
                  <a:lnTo>
                    <a:pt x="4125" y="1807"/>
                  </a:lnTo>
                  <a:lnTo>
                    <a:pt x="4139" y="1840"/>
                  </a:lnTo>
                  <a:lnTo>
                    <a:pt x="4149" y="1864"/>
                  </a:lnTo>
                  <a:lnTo>
                    <a:pt x="4156" y="1883"/>
                  </a:lnTo>
                  <a:lnTo>
                    <a:pt x="4162" y="1894"/>
                  </a:lnTo>
                  <a:lnTo>
                    <a:pt x="4164" y="1901"/>
                  </a:lnTo>
                  <a:lnTo>
                    <a:pt x="4165" y="1906"/>
                  </a:lnTo>
                  <a:lnTo>
                    <a:pt x="4166" y="1907"/>
                  </a:lnTo>
                  <a:lnTo>
                    <a:pt x="4166" y="1907"/>
                  </a:lnTo>
                  <a:lnTo>
                    <a:pt x="4182" y="1937"/>
                  </a:lnTo>
                  <a:lnTo>
                    <a:pt x="4194" y="1958"/>
                  </a:lnTo>
                  <a:lnTo>
                    <a:pt x="4202" y="1974"/>
                  </a:lnTo>
                  <a:lnTo>
                    <a:pt x="4207" y="1985"/>
                  </a:lnTo>
                  <a:lnTo>
                    <a:pt x="4211" y="1991"/>
                  </a:lnTo>
                  <a:lnTo>
                    <a:pt x="4212" y="1995"/>
                  </a:lnTo>
                  <a:lnTo>
                    <a:pt x="4213" y="1996"/>
                  </a:lnTo>
                  <a:lnTo>
                    <a:pt x="4213" y="1996"/>
                  </a:lnTo>
                  <a:lnTo>
                    <a:pt x="4255" y="2022"/>
                  </a:lnTo>
                  <a:lnTo>
                    <a:pt x="4295" y="2046"/>
                  </a:lnTo>
                  <a:lnTo>
                    <a:pt x="4333" y="2069"/>
                  </a:lnTo>
                  <a:lnTo>
                    <a:pt x="4371" y="2091"/>
                  </a:lnTo>
                  <a:lnTo>
                    <a:pt x="4407" y="2110"/>
                  </a:lnTo>
                  <a:lnTo>
                    <a:pt x="4442" y="2128"/>
                  </a:lnTo>
                  <a:lnTo>
                    <a:pt x="4477" y="2142"/>
                  </a:lnTo>
                  <a:lnTo>
                    <a:pt x="4512" y="2154"/>
                  </a:lnTo>
                  <a:lnTo>
                    <a:pt x="4547" y="2164"/>
                  </a:lnTo>
                  <a:lnTo>
                    <a:pt x="4583" y="2171"/>
                  </a:lnTo>
                  <a:lnTo>
                    <a:pt x="4618" y="2174"/>
                  </a:lnTo>
                  <a:lnTo>
                    <a:pt x="4655" y="2174"/>
                  </a:lnTo>
                  <a:lnTo>
                    <a:pt x="4694" y="2171"/>
                  </a:lnTo>
                  <a:lnTo>
                    <a:pt x="4734" y="2163"/>
                  </a:lnTo>
                  <a:lnTo>
                    <a:pt x="4775" y="2152"/>
                  </a:lnTo>
                  <a:lnTo>
                    <a:pt x="4820" y="2137"/>
                  </a:lnTo>
                  <a:lnTo>
                    <a:pt x="4956" y="2513"/>
                  </a:lnTo>
                  <a:lnTo>
                    <a:pt x="4970" y="2527"/>
                  </a:lnTo>
                  <a:lnTo>
                    <a:pt x="4980" y="2537"/>
                  </a:lnTo>
                  <a:lnTo>
                    <a:pt x="4987" y="2544"/>
                  </a:lnTo>
                  <a:lnTo>
                    <a:pt x="4993" y="2549"/>
                  </a:lnTo>
                  <a:lnTo>
                    <a:pt x="4995" y="2552"/>
                  </a:lnTo>
                  <a:lnTo>
                    <a:pt x="4996" y="2553"/>
                  </a:lnTo>
                  <a:lnTo>
                    <a:pt x="4997" y="2554"/>
                  </a:lnTo>
                  <a:lnTo>
                    <a:pt x="4997" y="2554"/>
                  </a:lnTo>
                  <a:lnTo>
                    <a:pt x="5462" y="3020"/>
                  </a:lnTo>
                  <a:lnTo>
                    <a:pt x="5980" y="3067"/>
                  </a:lnTo>
                  <a:lnTo>
                    <a:pt x="6068" y="3344"/>
                  </a:lnTo>
                  <a:lnTo>
                    <a:pt x="6487" y="3714"/>
                  </a:lnTo>
                  <a:lnTo>
                    <a:pt x="7135" y="3714"/>
                  </a:lnTo>
                  <a:lnTo>
                    <a:pt x="7094" y="4080"/>
                  </a:lnTo>
                  <a:lnTo>
                    <a:pt x="7097" y="4107"/>
                  </a:lnTo>
                  <a:lnTo>
                    <a:pt x="7100" y="4133"/>
                  </a:lnTo>
                  <a:lnTo>
                    <a:pt x="7100" y="4159"/>
                  </a:lnTo>
                  <a:lnTo>
                    <a:pt x="7100" y="4186"/>
                  </a:lnTo>
                  <a:lnTo>
                    <a:pt x="7099" y="4212"/>
                  </a:lnTo>
                  <a:lnTo>
                    <a:pt x="7096" y="4238"/>
                  </a:lnTo>
                  <a:lnTo>
                    <a:pt x="7094" y="4265"/>
                  </a:lnTo>
                  <a:lnTo>
                    <a:pt x="7091" y="4291"/>
                  </a:lnTo>
                  <a:lnTo>
                    <a:pt x="7086" y="4317"/>
                  </a:lnTo>
                  <a:lnTo>
                    <a:pt x="7081" y="4344"/>
                  </a:lnTo>
                  <a:lnTo>
                    <a:pt x="7076" y="4370"/>
                  </a:lnTo>
                  <a:lnTo>
                    <a:pt x="7070" y="4396"/>
                  </a:lnTo>
                  <a:lnTo>
                    <a:pt x="7063" y="4422"/>
                  </a:lnTo>
                  <a:lnTo>
                    <a:pt x="7057" y="4448"/>
                  </a:lnTo>
                  <a:lnTo>
                    <a:pt x="7050" y="4474"/>
                  </a:lnTo>
                  <a:lnTo>
                    <a:pt x="7045" y="4500"/>
                  </a:lnTo>
                  <a:lnTo>
                    <a:pt x="7038" y="4527"/>
                  </a:lnTo>
                  <a:lnTo>
                    <a:pt x="7031" y="4552"/>
                  </a:lnTo>
                  <a:lnTo>
                    <a:pt x="7025" y="4578"/>
                  </a:lnTo>
                  <a:lnTo>
                    <a:pt x="7018" y="4604"/>
                  </a:lnTo>
                  <a:lnTo>
                    <a:pt x="7013" y="4631"/>
                  </a:lnTo>
                  <a:lnTo>
                    <a:pt x="7007" y="4656"/>
                  </a:lnTo>
                  <a:lnTo>
                    <a:pt x="7002" y="4682"/>
                  </a:lnTo>
                  <a:lnTo>
                    <a:pt x="6998" y="4708"/>
                  </a:lnTo>
                  <a:lnTo>
                    <a:pt x="6994" y="4734"/>
                  </a:lnTo>
                  <a:lnTo>
                    <a:pt x="6992" y="4760"/>
                  </a:lnTo>
                  <a:lnTo>
                    <a:pt x="6990" y="4786"/>
                  </a:lnTo>
                  <a:lnTo>
                    <a:pt x="6989" y="4811"/>
                  </a:lnTo>
                  <a:lnTo>
                    <a:pt x="6989" y="4838"/>
                  </a:lnTo>
                  <a:lnTo>
                    <a:pt x="6989" y="4864"/>
                  </a:lnTo>
                  <a:lnTo>
                    <a:pt x="6991" y="4889"/>
                  </a:lnTo>
                  <a:lnTo>
                    <a:pt x="6994" y="4916"/>
                  </a:lnTo>
                  <a:lnTo>
                    <a:pt x="6917" y="4925"/>
                  </a:lnTo>
                  <a:lnTo>
                    <a:pt x="6839" y="4934"/>
                  </a:lnTo>
                  <a:lnTo>
                    <a:pt x="6762" y="4944"/>
                  </a:lnTo>
                  <a:lnTo>
                    <a:pt x="6684" y="4953"/>
                  </a:lnTo>
                  <a:lnTo>
                    <a:pt x="6608" y="4964"/>
                  </a:lnTo>
                  <a:lnTo>
                    <a:pt x="6531" y="4974"/>
                  </a:lnTo>
                  <a:lnTo>
                    <a:pt x="6454" y="4984"/>
                  </a:lnTo>
                  <a:lnTo>
                    <a:pt x="6379" y="4994"/>
                  </a:lnTo>
                  <a:lnTo>
                    <a:pt x="6302" y="5006"/>
                  </a:lnTo>
                  <a:lnTo>
                    <a:pt x="6226" y="5019"/>
                  </a:lnTo>
                  <a:lnTo>
                    <a:pt x="6150" y="5031"/>
                  </a:lnTo>
                  <a:lnTo>
                    <a:pt x="6074" y="5044"/>
                  </a:lnTo>
                  <a:lnTo>
                    <a:pt x="5999" y="5059"/>
                  </a:lnTo>
                  <a:lnTo>
                    <a:pt x="5923" y="5073"/>
                  </a:lnTo>
                  <a:lnTo>
                    <a:pt x="5849" y="5089"/>
                  </a:lnTo>
                  <a:lnTo>
                    <a:pt x="5773" y="5105"/>
                  </a:lnTo>
                  <a:lnTo>
                    <a:pt x="5698" y="5124"/>
                  </a:lnTo>
                  <a:lnTo>
                    <a:pt x="5623" y="5143"/>
                  </a:lnTo>
                  <a:lnTo>
                    <a:pt x="5548" y="5163"/>
                  </a:lnTo>
                  <a:lnTo>
                    <a:pt x="5473" y="5184"/>
                  </a:lnTo>
                  <a:lnTo>
                    <a:pt x="5399" y="5207"/>
                  </a:lnTo>
                  <a:lnTo>
                    <a:pt x="5323" y="5232"/>
                  </a:lnTo>
                  <a:lnTo>
                    <a:pt x="5249" y="5258"/>
                  </a:lnTo>
                  <a:lnTo>
                    <a:pt x="5175" y="5285"/>
                  </a:lnTo>
                  <a:lnTo>
                    <a:pt x="5100" y="5315"/>
                  </a:lnTo>
                  <a:lnTo>
                    <a:pt x="5026" y="5346"/>
                  </a:lnTo>
                  <a:lnTo>
                    <a:pt x="4951" y="5378"/>
                  </a:lnTo>
                  <a:lnTo>
                    <a:pt x="4876" y="5412"/>
                  </a:lnTo>
                  <a:lnTo>
                    <a:pt x="4801" y="5449"/>
                  </a:lnTo>
                  <a:lnTo>
                    <a:pt x="4727" y="5486"/>
                  </a:lnTo>
                  <a:lnTo>
                    <a:pt x="4653" y="5528"/>
                  </a:lnTo>
                  <a:lnTo>
                    <a:pt x="4578" y="5570"/>
                  </a:lnTo>
                  <a:lnTo>
                    <a:pt x="4550" y="5584"/>
                  </a:lnTo>
                  <a:lnTo>
                    <a:pt x="4527" y="5594"/>
                  </a:lnTo>
                  <a:lnTo>
                    <a:pt x="4512" y="5601"/>
                  </a:lnTo>
                  <a:lnTo>
                    <a:pt x="4502" y="5605"/>
                  </a:lnTo>
                  <a:lnTo>
                    <a:pt x="4495" y="5609"/>
                  </a:lnTo>
                  <a:lnTo>
                    <a:pt x="4491" y="5610"/>
                  </a:lnTo>
                  <a:lnTo>
                    <a:pt x="4490" y="5611"/>
                  </a:lnTo>
                  <a:lnTo>
                    <a:pt x="4490" y="5611"/>
                  </a:lnTo>
                  <a:lnTo>
                    <a:pt x="3329" y="5334"/>
                  </a:lnTo>
                  <a:lnTo>
                    <a:pt x="3329" y="5151"/>
                  </a:lnTo>
                  <a:lnTo>
                    <a:pt x="3241" y="4322"/>
                  </a:lnTo>
                  <a:lnTo>
                    <a:pt x="3883" y="4133"/>
                  </a:lnTo>
                  <a:lnTo>
                    <a:pt x="3883" y="3991"/>
                  </a:lnTo>
                  <a:lnTo>
                    <a:pt x="3241" y="3437"/>
                  </a:lnTo>
                  <a:lnTo>
                    <a:pt x="3241" y="3420"/>
                  </a:lnTo>
                  <a:lnTo>
                    <a:pt x="3241" y="3407"/>
                  </a:lnTo>
                  <a:lnTo>
                    <a:pt x="3241" y="3397"/>
                  </a:lnTo>
                  <a:lnTo>
                    <a:pt x="3241" y="3392"/>
                  </a:lnTo>
                  <a:lnTo>
                    <a:pt x="3241" y="3387"/>
                  </a:lnTo>
                  <a:lnTo>
                    <a:pt x="3241" y="3386"/>
                  </a:lnTo>
                  <a:lnTo>
                    <a:pt x="3241" y="3385"/>
                  </a:lnTo>
                  <a:lnTo>
                    <a:pt x="3241" y="3385"/>
                  </a:lnTo>
                  <a:lnTo>
                    <a:pt x="3270" y="3356"/>
                  </a:lnTo>
                  <a:lnTo>
                    <a:pt x="3293" y="3333"/>
                  </a:lnTo>
                  <a:lnTo>
                    <a:pt x="3308" y="3319"/>
                  </a:lnTo>
                  <a:lnTo>
                    <a:pt x="3318" y="3308"/>
                  </a:lnTo>
                  <a:lnTo>
                    <a:pt x="3325" y="3301"/>
                  </a:lnTo>
                  <a:lnTo>
                    <a:pt x="3328" y="3298"/>
                  </a:lnTo>
                  <a:lnTo>
                    <a:pt x="3329" y="3297"/>
                  </a:lnTo>
                  <a:lnTo>
                    <a:pt x="3329" y="3297"/>
                  </a:lnTo>
                  <a:lnTo>
                    <a:pt x="3363" y="3281"/>
                  </a:lnTo>
                  <a:lnTo>
                    <a:pt x="3388" y="3269"/>
                  </a:lnTo>
                  <a:lnTo>
                    <a:pt x="3406" y="3261"/>
                  </a:lnTo>
                  <a:lnTo>
                    <a:pt x="3418" y="3256"/>
                  </a:lnTo>
                  <a:lnTo>
                    <a:pt x="3424" y="3252"/>
                  </a:lnTo>
                  <a:lnTo>
                    <a:pt x="3429" y="3251"/>
                  </a:lnTo>
                  <a:lnTo>
                    <a:pt x="3430" y="3250"/>
                  </a:lnTo>
                  <a:lnTo>
                    <a:pt x="3430" y="3250"/>
                  </a:lnTo>
                  <a:lnTo>
                    <a:pt x="3329" y="3067"/>
                  </a:lnTo>
                  <a:lnTo>
                    <a:pt x="2776" y="3020"/>
                  </a:lnTo>
                  <a:lnTo>
                    <a:pt x="2734" y="2790"/>
                  </a:lnTo>
                  <a:lnTo>
                    <a:pt x="2493" y="2554"/>
                  </a:lnTo>
                  <a:lnTo>
                    <a:pt x="2493" y="2541"/>
                  </a:lnTo>
                  <a:lnTo>
                    <a:pt x="2493" y="2530"/>
                  </a:lnTo>
                  <a:lnTo>
                    <a:pt x="2493" y="2523"/>
                  </a:lnTo>
                  <a:lnTo>
                    <a:pt x="2493" y="2518"/>
                  </a:lnTo>
                  <a:lnTo>
                    <a:pt x="2493" y="2515"/>
                  </a:lnTo>
                  <a:lnTo>
                    <a:pt x="2493" y="2514"/>
                  </a:lnTo>
                  <a:lnTo>
                    <a:pt x="2493" y="2513"/>
                  </a:lnTo>
                  <a:lnTo>
                    <a:pt x="2493" y="2513"/>
                  </a:lnTo>
                  <a:lnTo>
                    <a:pt x="1940" y="2084"/>
                  </a:lnTo>
                  <a:lnTo>
                    <a:pt x="1892" y="2068"/>
                  </a:lnTo>
                  <a:lnTo>
                    <a:pt x="1845" y="2053"/>
                  </a:lnTo>
                  <a:lnTo>
                    <a:pt x="1797" y="2038"/>
                  </a:lnTo>
                  <a:lnTo>
                    <a:pt x="1750" y="2026"/>
                  </a:lnTo>
                  <a:lnTo>
                    <a:pt x="1702" y="2013"/>
                  </a:lnTo>
                  <a:lnTo>
                    <a:pt x="1655" y="2002"/>
                  </a:lnTo>
                  <a:lnTo>
                    <a:pt x="1607" y="1991"/>
                  </a:lnTo>
                  <a:lnTo>
                    <a:pt x="1560" y="1981"/>
                  </a:lnTo>
                  <a:lnTo>
                    <a:pt x="1512" y="1973"/>
                  </a:lnTo>
                  <a:lnTo>
                    <a:pt x="1464" y="1964"/>
                  </a:lnTo>
                  <a:lnTo>
                    <a:pt x="1417" y="1957"/>
                  </a:lnTo>
                  <a:lnTo>
                    <a:pt x="1369" y="1950"/>
                  </a:lnTo>
                  <a:lnTo>
                    <a:pt x="1321" y="1943"/>
                  </a:lnTo>
                  <a:lnTo>
                    <a:pt x="1274" y="1939"/>
                  </a:lnTo>
                  <a:lnTo>
                    <a:pt x="1226" y="1933"/>
                  </a:lnTo>
                  <a:lnTo>
                    <a:pt x="1178" y="1929"/>
                  </a:lnTo>
                  <a:lnTo>
                    <a:pt x="1130" y="1925"/>
                  </a:lnTo>
                  <a:lnTo>
                    <a:pt x="1083" y="1922"/>
                  </a:lnTo>
                  <a:lnTo>
                    <a:pt x="1035" y="1918"/>
                  </a:lnTo>
                  <a:lnTo>
                    <a:pt x="987" y="1916"/>
                  </a:lnTo>
                  <a:lnTo>
                    <a:pt x="938" y="1914"/>
                  </a:lnTo>
                  <a:lnTo>
                    <a:pt x="890" y="1913"/>
                  </a:lnTo>
                  <a:lnTo>
                    <a:pt x="842" y="1910"/>
                  </a:lnTo>
                  <a:lnTo>
                    <a:pt x="794" y="1909"/>
                  </a:lnTo>
                  <a:lnTo>
                    <a:pt x="746" y="1909"/>
                  </a:lnTo>
                  <a:lnTo>
                    <a:pt x="698" y="1908"/>
                  </a:lnTo>
                  <a:lnTo>
                    <a:pt x="650" y="1908"/>
                  </a:lnTo>
                  <a:lnTo>
                    <a:pt x="601" y="1907"/>
                  </a:lnTo>
                  <a:lnTo>
                    <a:pt x="553" y="1907"/>
                  </a:lnTo>
                  <a:lnTo>
                    <a:pt x="505" y="1907"/>
                  </a:lnTo>
                  <a:lnTo>
                    <a:pt x="455" y="1907"/>
                  </a:lnTo>
                  <a:lnTo>
                    <a:pt x="407" y="1907"/>
                  </a:lnTo>
                  <a:lnTo>
                    <a:pt x="455" y="2137"/>
                  </a:lnTo>
                  <a:lnTo>
                    <a:pt x="826" y="2513"/>
                  </a:lnTo>
                  <a:lnTo>
                    <a:pt x="926" y="2790"/>
                  </a:lnTo>
                  <a:lnTo>
                    <a:pt x="1014" y="3067"/>
                  </a:lnTo>
                  <a:lnTo>
                    <a:pt x="643" y="3804"/>
                  </a:lnTo>
                  <a:lnTo>
                    <a:pt x="738" y="4038"/>
                  </a:lnTo>
                  <a:lnTo>
                    <a:pt x="754" y="4022"/>
                  </a:lnTo>
                  <a:lnTo>
                    <a:pt x="766" y="4011"/>
                  </a:lnTo>
                  <a:lnTo>
                    <a:pt x="774" y="4003"/>
                  </a:lnTo>
                  <a:lnTo>
                    <a:pt x="779" y="3997"/>
                  </a:lnTo>
                  <a:lnTo>
                    <a:pt x="783" y="3993"/>
                  </a:lnTo>
                  <a:lnTo>
                    <a:pt x="784" y="3992"/>
                  </a:lnTo>
                  <a:lnTo>
                    <a:pt x="785" y="3991"/>
                  </a:lnTo>
                  <a:lnTo>
                    <a:pt x="785" y="3991"/>
                  </a:lnTo>
                  <a:lnTo>
                    <a:pt x="738" y="4498"/>
                  </a:lnTo>
                  <a:lnTo>
                    <a:pt x="785" y="4827"/>
                  </a:lnTo>
                  <a:lnTo>
                    <a:pt x="801" y="4845"/>
                  </a:lnTo>
                  <a:lnTo>
                    <a:pt x="817" y="4861"/>
                  </a:lnTo>
                  <a:lnTo>
                    <a:pt x="831" y="4877"/>
                  </a:lnTo>
                  <a:lnTo>
                    <a:pt x="846" y="4893"/>
                  </a:lnTo>
                  <a:lnTo>
                    <a:pt x="859" y="4908"/>
                  </a:lnTo>
                  <a:lnTo>
                    <a:pt x="873" y="4920"/>
                  </a:lnTo>
                  <a:lnTo>
                    <a:pt x="886" y="4933"/>
                  </a:lnTo>
                  <a:lnTo>
                    <a:pt x="900" y="4942"/>
                  </a:lnTo>
                  <a:lnTo>
                    <a:pt x="913" y="4950"/>
                  </a:lnTo>
                  <a:lnTo>
                    <a:pt x="926" y="4956"/>
                  </a:lnTo>
                  <a:lnTo>
                    <a:pt x="940" y="4958"/>
                  </a:lnTo>
                  <a:lnTo>
                    <a:pt x="953" y="4957"/>
                  </a:lnTo>
                  <a:lnTo>
                    <a:pt x="968" y="4952"/>
                  </a:lnTo>
                  <a:lnTo>
                    <a:pt x="982" y="4944"/>
                  </a:lnTo>
                  <a:lnTo>
                    <a:pt x="998" y="4932"/>
                  </a:lnTo>
                  <a:lnTo>
                    <a:pt x="1014" y="4916"/>
                  </a:lnTo>
                  <a:lnTo>
                    <a:pt x="1103" y="5151"/>
                  </a:lnTo>
                  <a:lnTo>
                    <a:pt x="1203" y="5381"/>
                  </a:lnTo>
                  <a:lnTo>
                    <a:pt x="684" y="5611"/>
                  </a:lnTo>
                  <a:lnTo>
                    <a:pt x="178" y="5987"/>
                  </a:lnTo>
                  <a:lnTo>
                    <a:pt x="83" y="598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4" name="Freeform 718"/>
            <p:cNvSpPr>
              <a:spLocks/>
            </p:cNvSpPr>
            <p:nvPr/>
          </p:nvSpPr>
          <p:spPr bwMode="auto">
            <a:xfrm>
              <a:off x="4853" y="2815"/>
              <a:ext cx="80" cy="186"/>
            </a:xfrm>
            <a:custGeom>
              <a:avLst/>
              <a:gdLst>
                <a:gd name="T0" fmla="*/ 283 w 559"/>
                <a:gd name="T1" fmla="*/ 1254 h 1301"/>
                <a:gd name="T2" fmla="*/ 270 w 559"/>
                <a:gd name="T3" fmla="*/ 1236 h 1301"/>
                <a:gd name="T4" fmla="*/ 258 w 559"/>
                <a:gd name="T5" fmla="*/ 1215 h 1301"/>
                <a:gd name="T6" fmla="*/ 249 w 559"/>
                <a:gd name="T7" fmla="*/ 1193 h 1301"/>
                <a:gd name="T8" fmla="*/ 240 w 559"/>
                <a:gd name="T9" fmla="*/ 1169 h 1301"/>
                <a:gd name="T10" fmla="*/ 232 w 559"/>
                <a:gd name="T11" fmla="*/ 1143 h 1301"/>
                <a:gd name="T12" fmla="*/ 225 w 559"/>
                <a:gd name="T13" fmla="*/ 1115 h 1301"/>
                <a:gd name="T14" fmla="*/ 218 w 559"/>
                <a:gd name="T15" fmla="*/ 1087 h 1301"/>
                <a:gd name="T16" fmla="*/ 213 w 559"/>
                <a:gd name="T17" fmla="*/ 1056 h 1301"/>
                <a:gd name="T18" fmla="*/ 208 w 559"/>
                <a:gd name="T19" fmla="*/ 1024 h 1301"/>
                <a:gd name="T20" fmla="*/ 204 w 559"/>
                <a:gd name="T21" fmla="*/ 991 h 1301"/>
                <a:gd name="T22" fmla="*/ 199 w 559"/>
                <a:gd name="T23" fmla="*/ 956 h 1301"/>
                <a:gd name="T24" fmla="*/ 194 w 559"/>
                <a:gd name="T25" fmla="*/ 921 h 1301"/>
                <a:gd name="T26" fmla="*/ 191 w 559"/>
                <a:gd name="T27" fmla="*/ 884 h 1301"/>
                <a:gd name="T28" fmla="*/ 188 w 559"/>
                <a:gd name="T29" fmla="*/ 848 h 1301"/>
                <a:gd name="T30" fmla="*/ 183 w 559"/>
                <a:gd name="T31" fmla="*/ 810 h 1301"/>
                <a:gd name="T32" fmla="*/ 179 w 559"/>
                <a:gd name="T33" fmla="*/ 771 h 1301"/>
                <a:gd name="T34" fmla="*/ 175 w 559"/>
                <a:gd name="T35" fmla="*/ 731 h 1301"/>
                <a:gd name="T36" fmla="*/ 169 w 559"/>
                <a:gd name="T37" fmla="*/ 691 h 1301"/>
                <a:gd name="T38" fmla="*/ 165 w 559"/>
                <a:gd name="T39" fmla="*/ 651 h 1301"/>
                <a:gd name="T40" fmla="*/ 158 w 559"/>
                <a:gd name="T41" fmla="*/ 611 h 1301"/>
                <a:gd name="T42" fmla="*/ 152 w 559"/>
                <a:gd name="T43" fmla="*/ 570 h 1301"/>
                <a:gd name="T44" fmla="*/ 144 w 559"/>
                <a:gd name="T45" fmla="*/ 530 h 1301"/>
                <a:gd name="T46" fmla="*/ 136 w 559"/>
                <a:gd name="T47" fmla="*/ 488 h 1301"/>
                <a:gd name="T48" fmla="*/ 126 w 559"/>
                <a:gd name="T49" fmla="*/ 448 h 1301"/>
                <a:gd name="T50" fmla="*/ 115 w 559"/>
                <a:gd name="T51" fmla="*/ 408 h 1301"/>
                <a:gd name="T52" fmla="*/ 104 w 559"/>
                <a:gd name="T53" fmla="*/ 368 h 1301"/>
                <a:gd name="T54" fmla="*/ 90 w 559"/>
                <a:gd name="T55" fmla="*/ 328 h 1301"/>
                <a:gd name="T56" fmla="*/ 75 w 559"/>
                <a:gd name="T57" fmla="*/ 289 h 1301"/>
                <a:gd name="T58" fmla="*/ 59 w 559"/>
                <a:gd name="T59" fmla="*/ 251 h 1301"/>
                <a:gd name="T60" fmla="*/ 41 w 559"/>
                <a:gd name="T61" fmla="*/ 214 h 1301"/>
                <a:gd name="T62" fmla="*/ 22 w 559"/>
                <a:gd name="T63" fmla="*/ 176 h 1301"/>
                <a:gd name="T64" fmla="*/ 0 w 559"/>
                <a:gd name="T65" fmla="*/ 141 h 1301"/>
                <a:gd name="T66" fmla="*/ 241 w 559"/>
                <a:gd name="T67" fmla="*/ 0 h 1301"/>
                <a:gd name="T68" fmla="*/ 518 w 559"/>
                <a:gd name="T69" fmla="*/ 100 h 1301"/>
                <a:gd name="T70" fmla="*/ 518 w 559"/>
                <a:gd name="T71" fmla="*/ 113 h 1301"/>
                <a:gd name="T72" fmla="*/ 518 w 559"/>
                <a:gd name="T73" fmla="*/ 124 h 1301"/>
                <a:gd name="T74" fmla="*/ 518 w 559"/>
                <a:gd name="T75" fmla="*/ 130 h 1301"/>
                <a:gd name="T76" fmla="*/ 518 w 559"/>
                <a:gd name="T77" fmla="*/ 135 h 1301"/>
                <a:gd name="T78" fmla="*/ 518 w 559"/>
                <a:gd name="T79" fmla="*/ 138 h 1301"/>
                <a:gd name="T80" fmla="*/ 518 w 559"/>
                <a:gd name="T81" fmla="*/ 140 h 1301"/>
                <a:gd name="T82" fmla="*/ 518 w 559"/>
                <a:gd name="T83" fmla="*/ 141 h 1301"/>
                <a:gd name="T84" fmla="*/ 518 w 559"/>
                <a:gd name="T85" fmla="*/ 141 h 1301"/>
                <a:gd name="T86" fmla="*/ 559 w 559"/>
                <a:gd name="T87" fmla="*/ 1301 h 1301"/>
                <a:gd name="T88" fmla="*/ 378 w 559"/>
                <a:gd name="T89" fmla="*/ 1301 h 1301"/>
                <a:gd name="T90" fmla="*/ 283 w 559"/>
                <a:gd name="T91" fmla="*/ 125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9" h="1301">
                  <a:moveTo>
                    <a:pt x="283" y="1254"/>
                  </a:moveTo>
                  <a:lnTo>
                    <a:pt x="270" y="1236"/>
                  </a:lnTo>
                  <a:lnTo>
                    <a:pt x="258" y="1215"/>
                  </a:lnTo>
                  <a:lnTo>
                    <a:pt x="249" y="1193"/>
                  </a:lnTo>
                  <a:lnTo>
                    <a:pt x="240" y="1169"/>
                  </a:lnTo>
                  <a:lnTo>
                    <a:pt x="232" y="1143"/>
                  </a:lnTo>
                  <a:lnTo>
                    <a:pt x="225" y="1115"/>
                  </a:lnTo>
                  <a:lnTo>
                    <a:pt x="218" y="1087"/>
                  </a:lnTo>
                  <a:lnTo>
                    <a:pt x="213" y="1056"/>
                  </a:lnTo>
                  <a:lnTo>
                    <a:pt x="208" y="1024"/>
                  </a:lnTo>
                  <a:lnTo>
                    <a:pt x="204" y="991"/>
                  </a:lnTo>
                  <a:lnTo>
                    <a:pt x="199" y="956"/>
                  </a:lnTo>
                  <a:lnTo>
                    <a:pt x="194" y="921"/>
                  </a:lnTo>
                  <a:lnTo>
                    <a:pt x="191" y="884"/>
                  </a:lnTo>
                  <a:lnTo>
                    <a:pt x="188" y="848"/>
                  </a:lnTo>
                  <a:lnTo>
                    <a:pt x="183" y="810"/>
                  </a:lnTo>
                  <a:lnTo>
                    <a:pt x="179" y="771"/>
                  </a:lnTo>
                  <a:lnTo>
                    <a:pt x="175" y="731"/>
                  </a:lnTo>
                  <a:lnTo>
                    <a:pt x="169" y="691"/>
                  </a:lnTo>
                  <a:lnTo>
                    <a:pt x="165" y="651"/>
                  </a:lnTo>
                  <a:lnTo>
                    <a:pt x="158" y="611"/>
                  </a:lnTo>
                  <a:lnTo>
                    <a:pt x="152" y="570"/>
                  </a:lnTo>
                  <a:lnTo>
                    <a:pt x="144" y="530"/>
                  </a:lnTo>
                  <a:lnTo>
                    <a:pt x="136" y="488"/>
                  </a:lnTo>
                  <a:lnTo>
                    <a:pt x="126" y="448"/>
                  </a:lnTo>
                  <a:lnTo>
                    <a:pt x="115" y="408"/>
                  </a:lnTo>
                  <a:lnTo>
                    <a:pt x="104" y="368"/>
                  </a:lnTo>
                  <a:lnTo>
                    <a:pt x="90" y="328"/>
                  </a:lnTo>
                  <a:lnTo>
                    <a:pt x="75" y="289"/>
                  </a:lnTo>
                  <a:lnTo>
                    <a:pt x="59" y="251"/>
                  </a:lnTo>
                  <a:lnTo>
                    <a:pt x="41" y="214"/>
                  </a:lnTo>
                  <a:lnTo>
                    <a:pt x="22" y="176"/>
                  </a:lnTo>
                  <a:lnTo>
                    <a:pt x="0" y="141"/>
                  </a:lnTo>
                  <a:lnTo>
                    <a:pt x="241" y="0"/>
                  </a:lnTo>
                  <a:lnTo>
                    <a:pt x="518" y="100"/>
                  </a:lnTo>
                  <a:lnTo>
                    <a:pt x="518" y="113"/>
                  </a:lnTo>
                  <a:lnTo>
                    <a:pt x="518" y="124"/>
                  </a:lnTo>
                  <a:lnTo>
                    <a:pt x="518" y="130"/>
                  </a:lnTo>
                  <a:lnTo>
                    <a:pt x="518" y="135"/>
                  </a:lnTo>
                  <a:lnTo>
                    <a:pt x="518" y="138"/>
                  </a:lnTo>
                  <a:lnTo>
                    <a:pt x="518" y="140"/>
                  </a:lnTo>
                  <a:lnTo>
                    <a:pt x="518" y="141"/>
                  </a:lnTo>
                  <a:lnTo>
                    <a:pt x="518" y="141"/>
                  </a:lnTo>
                  <a:lnTo>
                    <a:pt x="559" y="1301"/>
                  </a:lnTo>
                  <a:lnTo>
                    <a:pt x="378" y="1301"/>
                  </a:lnTo>
                  <a:lnTo>
                    <a:pt x="283" y="1254"/>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5" name="Freeform 719"/>
            <p:cNvSpPr>
              <a:spLocks/>
            </p:cNvSpPr>
            <p:nvPr/>
          </p:nvSpPr>
          <p:spPr bwMode="auto">
            <a:xfrm>
              <a:off x="4774" y="2868"/>
              <a:ext cx="59" cy="54"/>
            </a:xfrm>
            <a:custGeom>
              <a:avLst/>
              <a:gdLst>
                <a:gd name="T0" fmla="*/ 235 w 418"/>
                <a:gd name="T1" fmla="*/ 318 h 372"/>
                <a:gd name="T2" fmla="*/ 0 w 418"/>
                <a:gd name="T3" fmla="*/ 318 h 372"/>
                <a:gd name="T4" fmla="*/ 100 w 418"/>
                <a:gd name="T5" fmla="*/ 0 h 372"/>
                <a:gd name="T6" fmla="*/ 111 w 418"/>
                <a:gd name="T7" fmla="*/ 0 h 372"/>
                <a:gd name="T8" fmla="*/ 120 w 418"/>
                <a:gd name="T9" fmla="*/ 0 h 372"/>
                <a:gd name="T10" fmla="*/ 126 w 418"/>
                <a:gd name="T11" fmla="*/ 0 h 372"/>
                <a:gd name="T12" fmla="*/ 130 w 418"/>
                <a:gd name="T13" fmla="*/ 0 h 372"/>
                <a:gd name="T14" fmla="*/ 133 w 418"/>
                <a:gd name="T15" fmla="*/ 0 h 372"/>
                <a:gd name="T16" fmla="*/ 135 w 418"/>
                <a:gd name="T17" fmla="*/ 0 h 372"/>
                <a:gd name="T18" fmla="*/ 135 w 418"/>
                <a:gd name="T19" fmla="*/ 0 h 372"/>
                <a:gd name="T20" fmla="*/ 135 w 418"/>
                <a:gd name="T21" fmla="*/ 0 h 372"/>
                <a:gd name="T22" fmla="*/ 418 w 418"/>
                <a:gd name="T23" fmla="*/ 42 h 372"/>
                <a:gd name="T24" fmla="*/ 418 w 418"/>
                <a:gd name="T25" fmla="*/ 58 h 372"/>
                <a:gd name="T26" fmla="*/ 418 w 418"/>
                <a:gd name="T27" fmla="*/ 69 h 372"/>
                <a:gd name="T28" fmla="*/ 418 w 418"/>
                <a:gd name="T29" fmla="*/ 78 h 372"/>
                <a:gd name="T30" fmla="*/ 418 w 418"/>
                <a:gd name="T31" fmla="*/ 84 h 372"/>
                <a:gd name="T32" fmla="*/ 418 w 418"/>
                <a:gd name="T33" fmla="*/ 87 h 372"/>
                <a:gd name="T34" fmla="*/ 418 w 418"/>
                <a:gd name="T35" fmla="*/ 88 h 372"/>
                <a:gd name="T36" fmla="*/ 418 w 418"/>
                <a:gd name="T37" fmla="*/ 90 h 372"/>
                <a:gd name="T38" fmla="*/ 418 w 418"/>
                <a:gd name="T39" fmla="*/ 90 h 372"/>
                <a:gd name="T40" fmla="*/ 324 w 418"/>
                <a:gd name="T41" fmla="*/ 372 h 372"/>
                <a:gd name="T42" fmla="*/ 235 w 418"/>
                <a:gd name="T43" fmla="*/ 31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8" h="372">
                  <a:moveTo>
                    <a:pt x="235" y="318"/>
                  </a:moveTo>
                  <a:lnTo>
                    <a:pt x="0" y="318"/>
                  </a:lnTo>
                  <a:lnTo>
                    <a:pt x="100" y="0"/>
                  </a:lnTo>
                  <a:lnTo>
                    <a:pt x="111" y="0"/>
                  </a:lnTo>
                  <a:lnTo>
                    <a:pt x="120" y="0"/>
                  </a:lnTo>
                  <a:lnTo>
                    <a:pt x="126" y="0"/>
                  </a:lnTo>
                  <a:lnTo>
                    <a:pt x="130" y="0"/>
                  </a:lnTo>
                  <a:lnTo>
                    <a:pt x="133" y="0"/>
                  </a:lnTo>
                  <a:lnTo>
                    <a:pt x="135" y="0"/>
                  </a:lnTo>
                  <a:lnTo>
                    <a:pt x="135" y="0"/>
                  </a:lnTo>
                  <a:lnTo>
                    <a:pt x="135" y="0"/>
                  </a:lnTo>
                  <a:lnTo>
                    <a:pt x="418" y="42"/>
                  </a:lnTo>
                  <a:lnTo>
                    <a:pt x="418" y="58"/>
                  </a:lnTo>
                  <a:lnTo>
                    <a:pt x="418" y="69"/>
                  </a:lnTo>
                  <a:lnTo>
                    <a:pt x="418" y="78"/>
                  </a:lnTo>
                  <a:lnTo>
                    <a:pt x="418" y="84"/>
                  </a:lnTo>
                  <a:lnTo>
                    <a:pt x="418" y="87"/>
                  </a:lnTo>
                  <a:lnTo>
                    <a:pt x="418" y="88"/>
                  </a:lnTo>
                  <a:lnTo>
                    <a:pt x="418" y="90"/>
                  </a:lnTo>
                  <a:lnTo>
                    <a:pt x="418" y="90"/>
                  </a:lnTo>
                  <a:lnTo>
                    <a:pt x="324" y="372"/>
                  </a:lnTo>
                  <a:lnTo>
                    <a:pt x="235" y="318"/>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6" name="Freeform 720"/>
            <p:cNvSpPr>
              <a:spLocks/>
            </p:cNvSpPr>
            <p:nvPr/>
          </p:nvSpPr>
          <p:spPr bwMode="auto">
            <a:xfrm>
              <a:off x="5059" y="2656"/>
              <a:ext cx="252" cy="252"/>
            </a:xfrm>
            <a:custGeom>
              <a:avLst/>
              <a:gdLst>
                <a:gd name="T0" fmla="*/ 0 w 1768"/>
                <a:gd name="T1" fmla="*/ 1719 h 1766"/>
                <a:gd name="T2" fmla="*/ 0 w 1768"/>
                <a:gd name="T3" fmla="*/ 1719 h 1766"/>
                <a:gd name="T4" fmla="*/ 48 w 1768"/>
                <a:gd name="T5" fmla="*/ 1688 h 1766"/>
                <a:gd name="T6" fmla="*/ 148 w 1768"/>
                <a:gd name="T7" fmla="*/ 1624 h 1766"/>
                <a:gd name="T8" fmla="*/ 250 w 1768"/>
                <a:gd name="T9" fmla="*/ 1558 h 1766"/>
                <a:gd name="T10" fmla="*/ 354 w 1768"/>
                <a:gd name="T11" fmla="*/ 1491 h 1766"/>
                <a:gd name="T12" fmla="*/ 460 w 1768"/>
                <a:gd name="T13" fmla="*/ 1420 h 1766"/>
                <a:gd name="T14" fmla="*/ 567 w 1768"/>
                <a:gd name="T15" fmla="*/ 1346 h 1766"/>
                <a:gd name="T16" fmla="*/ 673 w 1768"/>
                <a:gd name="T17" fmla="*/ 1270 h 1766"/>
                <a:gd name="T18" fmla="*/ 780 w 1768"/>
                <a:gd name="T19" fmla="*/ 1191 h 1766"/>
                <a:gd name="T20" fmla="*/ 884 w 1768"/>
                <a:gd name="T21" fmla="*/ 1108 h 1766"/>
                <a:gd name="T22" fmla="*/ 984 w 1768"/>
                <a:gd name="T23" fmla="*/ 1023 h 1766"/>
                <a:gd name="T24" fmla="*/ 1083 w 1768"/>
                <a:gd name="T25" fmla="*/ 935 h 1766"/>
                <a:gd name="T26" fmla="*/ 1177 w 1768"/>
                <a:gd name="T27" fmla="*/ 842 h 1766"/>
                <a:gd name="T28" fmla="*/ 1266 w 1768"/>
                <a:gd name="T29" fmla="*/ 746 h 1766"/>
                <a:gd name="T30" fmla="*/ 1348 w 1768"/>
                <a:gd name="T31" fmla="*/ 645 h 1766"/>
                <a:gd name="T32" fmla="*/ 1425 w 1768"/>
                <a:gd name="T33" fmla="*/ 541 h 1766"/>
                <a:gd name="T34" fmla="*/ 1495 w 1768"/>
                <a:gd name="T35" fmla="*/ 433 h 1766"/>
                <a:gd name="T36" fmla="*/ 1580 w 1768"/>
                <a:gd name="T37" fmla="*/ 101 h 1766"/>
                <a:gd name="T38" fmla="*/ 1607 w 1768"/>
                <a:gd name="T39" fmla="*/ 42 h 1766"/>
                <a:gd name="T40" fmla="*/ 1621 w 1768"/>
                <a:gd name="T41" fmla="*/ 12 h 1766"/>
                <a:gd name="T42" fmla="*/ 1625 w 1768"/>
                <a:gd name="T43" fmla="*/ 1 h 1766"/>
                <a:gd name="T44" fmla="*/ 1627 w 1768"/>
                <a:gd name="T45" fmla="*/ 0 h 1766"/>
                <a:gd name="T46" fmla="*/ 1708 w 1768"/>
                <a:gd name="T47" fmla="*/ 0 h 1766"/>
                <a:gd name="T48" fmla="*/ 1750 w 1768"/>
                <a:gd name="T49" fmla="*/ 0 h 1766"/>
                <a:gd name="T50" fmla="*/ 1765 w 1768"/>
                <a:gd name="T51" fmla="*/ 0 h 1766"/>
                <a:gd name="T52" fmla="*/ 1767 w 1768"/>
                <a:gd name="T53" fmla="*/ 0 h 1766"/>
                <a:gd name="T54" fmla="*/ 1763 w 1768"/>
                <a:gd name="T55" fmla="*/ 149 h 1766"/>
                <a:gd name="T56" fmla="*/ 1735 w 1768"/>
                <a:gd name="T57" fmla="*/ 294 h 1766"/>
                <a:gd name="T58" fmla="*/ 1687 w 1768"/>
                <a:gd name="T59" fmla="*/ 438 h 1766"/>
                <a:gd name="T60" fmla="*/ 1621 w 1768"/>
                <a:gd name="T61" fmla="*/ 578 h 1766"/>
                <a:gd name="T62" fmla="*/ 1537 w 1768"/>
                <a:gd name="T63" fmla="*/ 715 h 1766"/>
                <a:gd name="T64" fmla="*/ 1440 w 1768"/>
                <a:gd name="T65" fmla="*/ 846 h 1766"/>
                <a:gd name="T66" fmla="*/ 1330 w 1768"/>
                <a:gd name="T67" fmla="*/ 972 h 1766"/>
                <a:gd name="T68" fmla="*/ 1210 w 1768"/>
                <a:gd name="T69" fmla="*/ 1092 h 1766"/>
                <a:gd name="T70" fmla="*/ 1082 w 1768"/>
                <a:gd name="T71" fmla="*/ 1207 h 1766"/>
                <a:gd name="T72" fmla="*/ 948 w 1768"/>
                <a:gd name="T73" fmla="*/ 1313 h 1766"/>
                <a:gd name="T74" fmla="*/ 810 w 1768"/>
                <a:gd name="T75" fmla="*/ 1413 h 1766"/>
                <a:gd name="T76" fmla="*/ 671 w 1768"/>
                <a:gd name="T77" fmla="*/ 1503 h 1766"/>
                <a:gd name="T78" fmla="*/ 531 w 1768"/>
                <a:gd name="T79" fmla="*/ 1584 h 1766"/>
                <a:gd name="T80" fmla="*/ 394 w 1768"/>
                <a:gd name="T81" fmla="*/ 1655 h 1766"/>
                <a:gd name="T82" fmla="*/ 262 w 1768"/>
                <a:gd name="T83" fmla="*/ 1716 h 1766"/>
                <a:gd name="T84" fmla="*/ 136 w 1768"/>
                <a:gd name="T85" fmla="*/ 1766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8" h="1766">
                  <a:moveTo>
                    <a:pt x="0" y="1719"/>
                  </a:moveTo>
                  <a:lnTo>
                    <a:pt x="0" y="1719"/>
                  </a:lnTo>
                  <a:lnTo>
                    <a:pt x="0" y="1719"/>
                  </a:lnTo>
                  <a:lnTo>
                    <a:pt x="0" y="1719"/>
                  </a:lnTo>
                  <a:lnTo>
                    <a:pt x="0" y="1719"/>
                  </a:lnTo>
                  <a:lnTo>
                    <a:pt x="48" y="1688"/>
                  </a:lnTo>
                  <a:lnTo>
                    <a:pt x="97" y="1656"/>
                  </a:lnTo>
                  <a:lnTo>
                    <a:pt x="148" y="1624"/>
                  </a:lnTo>
                  <a:lnTo>
                    <a:pt x="198" y="1591"/>
                  </a:lnTo>
                  <a:lnTo>
                    <a:pt x="250" y="1558"/>
                  </a:lnTo>
                  <a:lnTo>
                    <a:pt x="301" y="1525"/>
                  </a:lnTo>
                  <a:lnTo>
                    <a:pt x="354" y="1491"/>
                  </a:lnTo>
                  <a:lnTo>
                    <a:pt x="406" y="1455"/>
                  </a:lnTo>
                  <a:lnTo>
                    <a:pt x="460" y="1420"/>
                  </a:lnTo>
                  <a:lnTo>
                    <a:pt x="513" y="1383"/>
                  </a:lnTo>
                  <a:lnTo>
                    <a:pt x="567" y="1346"/>
                  </a:lnTo>
                  <a:lnTo>
                    <a:pt x="620" y="1309"/>
                  </a:lnTo>
                  <a:lnTo>
                    <a:pt x="673" y="1270"/>
                  </a:lnTo>
                  <a:lnTo>
                    <a:pt x="727" y="1231"/>
                  </a:lnTo>
                  <a:lnTo>
                    <a:pt x="780" y="1191"/>
                  </a:lnTo>
                  <a:lnTo>
                    <a:pt x="832" y="1150"/>
                  </a:lnTo>
                  <a:lnTo>
                    <a:pt x="884" y="1108"/>
                  </a:lnTo>
                  <a:lnTo>
                    <a:pt x="934" y="1066"/>
                  </a:lnTo>
                  <a:lnTo>
                    <a:pt x="984" y="1023"/>
                  </a:lnTo>
                  <a:lnTo>
                    <a:pt x="1035" y="979"/>
                  </a:lnTo>
                  <a:lnTo>
                    <a:pt x="1083" y="935"/>
                  </a:lnTo>
                  <a:lnTo>
                    <a:pt x="1131" y="889"/>
                  </a:lnTo>
                  <a:lnTo>
                    <a:pt x="1177" y="842"/>
                  </a:lnTo>
                  <a:lnTo>
                    <a:pt x="1222" y="794"/>
                  </a:lnTo>
                  <a:lnTo>
                    <a:pt x="1266" y="746"/>
                  </a:lnTo>
                  <a:lnTo>
                    <a:pt x="1308" y="697"/>
                  </a:lnTo>
                  <a:lnTo>
                    <a:pt x="1348" y="645"/>
                  </a:lnTo>
                  <a:lnTo>
                    <a:pt x="1388" y="594"/>
                  </a:lnTo>
                  <a:lnTo>
                    <a:pt x="1425" y="541"/>
                  </a:lnTo>
                  <a:lnTo>
                    <a:pt x="1461" y="488"/>
                  </a:lnTo>
                  <a:lnTo>
                    <a:pt x="1495" y="433"/>
                  </a:lnTo>
                  <a:lnTo>
                    <a:pt x="1526" y="377"/>
                  </a:lnTo>
                  <a:lnTo>
                    <a:pt x="1580" y="101"/>
                  </a:lnTo>
                  <a:lnTo>
                    <a:pt x="1596" y="67"/>
                  </a:lnTo>
                  <a:lnTo>
                    <a:pt x="1607" y="42"/>
                  </a:lnTo>
                  <a:lnTo>
                    <a:pt x="1615" y="24"/>
                  </a:lnTo>
                  <a:lnTo>
                    <a:pt x="1621" y="12"/>
                  </a:lnTo>
                  <a:lnTo>
                    <a:pt x="1624" y="6"/>
                  </a:lnTo>
                  <a:lnTo>
                    <a:pt x="1625" y="1"/>
                  </a:lnTo>
                  <a:lnTo>
                    <a:pt x="1627" y="0"/>
                  </a:lnTo>
                  <a:lnTo>
                    <a:pt x="1627" y="0"/>
                  </a:lnTo>
                  <a:lnTo>
                    <a:pt x="1673" y="0"/>
                  </a:lnTo>
                  <a:lnTo>
                    <a:pt x="1708" y="0"/>
                  </a:lnTo>
                  <a:lnTo>
                    <a:pt x="1733" y="0"/>
                  </a:lnTo>
                  <a:lnTo>
                    <a:pt x="1750" y="0"/>
                  </a:lnTo>
                  <a:lnTo>
                    <a:pt x="1760" y="0"/>
                  </a:lnTo>
                  <a:lnTo>
                    <a:pt x="1765" y="0"/>
                  </a:lnTo>
                  <a:lnTo>
                    <a:pt x="1767" y="0"/>
                  </a:lnTo>
                  <a:lnTo>
                    <a:pt x="1767" y="0"/>
                  </a:lnTo>
                  <a:lnTo>
                    <a:pt x="1768" y="74"/>
                  </a:lnTo>
                  <a:lnTo>
                    <a:pt x="1763" y="149"/>
                  </a:lnTo>
                  <a:lnTo>
                    <a:pt x="1752" y="222"/>
                  </a:lnTo>
                  <a:lnTo>
                    <a:pt x="1735" y="294"/>
                  </a:lnTo>
                  <a:lnTo>
                    <a:pt x="1714" y="367"/>
                  </a:lnTo>
                  <a:lnTo>
                    <a:pt x="1687" y="438"/>
                  </a:lnTo>
                  <a:lnTo>
                    <a:pt x="1656" y="509"/>
                  </a:lnTo>
                  <a:lnTo>
                    <a:pt x="1621" y="578"/>
                  </a:lnTo>
                  <a:lnTo>
                    <a:pt x="1581" y="647"/>
                  </a:lnTo>
                  <a:lnTo>
                    <a:pt x="1537" y="715"/>
                  </a:lnTo>
                  <a:lnTo>
                    <a:pt x="1490" y="781"/>
                  </a:lnTo>
                  <a:lnTo>
                    <a:pt x="1440" y="846"/>
                  </a:lnTo>
                  <a:lnTo>
                    <a:pt x="1386" y="909"/>
                  </a:lnTo>
                  <a:lnTo>
                    <a:pt x="1330" y="972"/>
                  </a:lnTo>
                  <a:lnTo>
                    <a:pt x="1272" y="1033"/>
                  </a:lnTo>
                  <a:lnTo>
                    <a:pt x="1210" y="1092"/>
                  </a:lnTo>
                  <a:lnTo>
                    <a:pt x="1147" y="1151"/>
                  </a:lnTo>
                  <a:lnTo>
                    <a:pt x="1082" y="1207"/>
                  </a:lnTo>
                  <a:lnTo>
                    <a:pt x="1015" y="1261"/>
                  </a:lnTo>
                  <a:lnTo>
                    <a:pt x="948" y="1313"/>
                  </a:lnTo>
                  <a:lnTo>
                    <a:pt x="879" y="1364"/>
                  </a:lnTo>
                  <a:lnTo>
                    <a:pt x="810" y="1413"/>
                  </a:lnTo>
                  <a:lnTo>
                    <a:pt x="741" y="1458"/>
                  </a:lnTo>
                  <a:lnTo>
                    <a:pt x="671" y="1503"/>
                  </a:lnTo>
                  <a:lnTo>
                    <a:pt x="600" y="1544"/>
                  </a:lnTo>
                  <a:lnTo>
                    <a:pt x="531" y="1584"/>
                  </a:lnTo>
                  <a:lnTo>
                    <a:pt x="462" y="1621"/>
                  </a:lnTo>
                  <a:lnTo>
                    <a:pt x="394" y="1655"/>
                  </a:lnTo>
                  <a:lnTo>
                    <a:pt x="327" y="1687"/>
                  </a:lnTo>
                  <a:lnTo>
                    <a:pt x="262" y="1716"/>
                  </a:lnTo>
                  <a:lnTo>
                    <a:pt x="198" y="1742"/>
                  </a:lnTo>
                  <a:lnTo>
                    <a:pt x="136" y="1766"/>
                  </a:lnTo>
                  <a:lnTo>
                    <a:pt x="0" y="1719"/>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7" name="Freeform 721"/>
            <p:cNvSpPr>
              <a:spLocks/>
            </p:cNvSpPr>
            <p:nvPr/>
          </p:nvSpPr>
          <p:spPr bwMode="auto">
            <a:xfrm>
              <a:off x="4615" y="2470"/>
              <a:ext cx="384" cy="411"/>
            </a:xfrm>
            <a:custGeom>
              <a:avLst/>
              <a:gdLst>
                <a:gd name="T0" fmla="*/ 654 w 2692"/>
                <a:gd name="T1" fmla="*/ 2832 h 2880"/>
                <a:gd name="T2" fmla="*/ 1025 w 2692"/>
                <a:gd name="T3" fmla="*/ 2049 h 2880"/>
                <a:gd name="T4" fmla="*/ 1214 w 2692"/>
                <a:gd name="T5" fmla="*/ 1954 h 2880"/>
                <a:gd name="T6" fmla="*/ 1214 w 2692"/>
                <a:gd name="T7" fmla="*/ 1938 h 2880"/>
                <a:gd name="T8" fmla="*/ 1214 w 2692"/>
                <a:gd name="T9" fmla="*/ 1927 h 2880"/>
                <a:gd name="T10" fmla="*/ 1214 w 2692"/>
                <a:gd name="T11" fmla="*/ 1919 h 2880"/>
                <a:gd name="T12" fmla="*/ 1214 w 2692"/>
                <a:gd name="T13" fmla="*/ 1913 h 2880"/>
                <a:gd name="T14" fmla="*/ 1214 w 2692"/>
                <a:gd name="T15" fmla="*/ 1909 h 2880"/>
                <a:gd name="T16" fmla="*/ 1214 w 2692"/>
                <a:gd name="T17" fmla="*/ 1908 h 2880"/>
                <a:gd name="T18" fmla="*/ 1214 w 2692"/>
                <a:gd name="T19" fmla="*/ 1907 h 2880"/>
                <a:gd name="T20" fmla="*/ 1214 w 2692"/>
                <a:gd name="T21" fmla="*/ 1907 h 2880"/>
                <a:gd name="T22" fmla="*/ 796 w 2692"/>
                <a:gd name="T23" fmla="*/ 1996 h 2880"/>
                <a:gd name="T24" fmla="*/ 418 w 2692"/>
                <a:gd name="T25" fmla="*/ 2326 h 2880"/>
                <a:gd name="T26" fmla="*/ 236 w 2692"/>
                <a:gd name="T27" fmla="*/ 2373 h 2880"/>
                <a:gd name="T28" fmla="*/ 796 w 2692"/>
                <a:gd name="T29" fmla="*/ 1353 h 2880"/>
                <a:gd name="T30" fmla="*/ 654 w 2692"/>
                <a:gd name="T31" fmla="*/ 1301 h 2880"/>
                <a:gd name="T32" fmla="*/ 377 w 2692"/>
                <a:gd name="T33" fmla="*/ 1402 h 2880"/>
                <a:gd name="T34" fmla="*/ 401 w 2692"/>
                <a:gd name="T35" fmla="*/ 1358 h 2880"/>
                <a:gd name="T36" fmla="*/ 422 w 2692"/>
                <a:gd name="T37" fmla="*/ 1317 h 2880"/>
                <a:gd name="T38" fmla="*/ 440 w 2692"/>
                <a:gd name="T39" fmla="*/ 1278 h 2880"/>
                <a:gd name="T40" fmla="*/ 456 w 2692"/>
                <a:gd name="T41" fmla="*/ 1240 h 2880"/>
                <a:gd name="T42" fmla="*/ 468 w 2692"/>
                <a:gd name="T43" fmla="*/ 1204 h 2880"/>
                <a:gd name="T44" fmla="*/ 480 w 2692"/>
                <a:gd name="T45" fmla="*/ 1169 h 2880"/>
                <a:gd name="T46" fmla="*/ 489 w 2692"/>
                <a:gd name="T47" fmla="*/ 1135 h 2880"/>
                <a:gd name="T48" fmla="*/ 496 w 2692"/>
                <a:gd name="T49" fmla="*/ 1102 h 2880"/>
                <a:gd name="T50" fmla="*/ 502 w 2692"/>
                <a:gd name="T51" fmla="*/ 1069 h 2880"/>
                <a:gd name="T52" fmla="*/ 506 w 2692"/>
                <a:gd name="T53" fmla="*/ 1037 h 2880"/>
                <a:gd name="T54" fmla="*/ 508 w 2692"/>
                <a:gd name="T55" fmla="*/ 1005 h 2880"/>
                <a:gd name="T56" fmla="*/ 511 w 2692"/>
                <a:gd name="T57" fmla="*/ 974 h 2880"/>
                <a:gd name="T58" fmla="*/ 512 w 2692"/>
                <a:gd name="T59" fmla="*/ 942 h 2880"/>
                <a:gd name="T60" fmla="*/ 513 w 2692"/>
                <a:gd name="T61" fmla="*/ 908 h 2880"/>
                <a:gd name="T62" fmla="*/ 513 w 2692"/>
                <a:gd name="T63" fmla="*/ 875 h 2880"/>
                <a:gd name="T64" fmla="*/ 513 w 2692"/>
                <a:gd name="T65" fmla="*/ 842 h 2880"/>
                <a:gd name="T66" fmla="*/ 418 w 2692"/>
                <a:gd name="T67" fmla="*/ 565 h 2880"/>
                <a:gd name="T68" fmla="*/ 0 w 2692"/>
                <a:gd name="T69" fmla="*/ 0 h 2880"/>
                <a:gd name="T70" fmla="*/ 695 w 2692"/>
                <a:gd name="T71" fmla="*/ 147 h 2880"/>
                <a:gd name="T72" fmla="*/ 1532 w 2692"/>
                <a:gd name="T73" fmla="*/ 659 h 2880"/>
                <a:gd name="T74" fmla="*/ 1518 w 2692"/>
                <a:gd name="T75" fmla="*/ 688 h 2880"/>
                <a:gd name="T76" fmla="*/ 1508 w 2692"/>
                <a:gd name="T77" fmla="*/ 711 h 2880"/>
                <a:gd name="T78" fmla="*/ 1501 w 2692"/>
                <a:gd name="T79" fmla="*/ 725 h 2880"/>
                <a:gd name="T80" fmla="*/ 1496 w 2692"/>
                <a:gd name="T81" fmla="*/ 736 h 2880"/>
                <a:gd name="T82" fmla="*/ 1493 w 2692"/>
                <a:gd name="T83" fmla="*/ 743 h 2880"/>
                <a:gd name="T84" fmla="*/ 1492 w 2692"/>
                <a:gd name="T85" fmla="*/ 746 h 2880"/>
                <a:gd name="T86" fmla="*/ 1491 w 2692"/>
                <a:gd name="T87" fmla="*/ 747 h 2880"/>
                <a:gd name="T88" fmla="*/ 1491 w 2692"/>
                <a:gd name="T89" fmla="*/ 747 h 2880"/>
                <a:gd name="T90" fmla="*/ 1249 w 2692"/>
                <a:gd name="T91" fmla="*/ 936 h 2880"/>
                <a:gd name="T92" fmla="*/ 1349 w 2692"/>
                <a:gd name="T93" fmla="*/ 1071 h 2880"/>
                <a:gd name="T94" fmla="*/ 2133 w 2692"/>
                <a:gd name="T95" fmla="*/ 1125 h 2880"/>
                <a:gd name="T96" fmla="*/ 1998 w 2692"/>
                <a:gd name="T97" fmla="*/ 1353 h 2880"/>
                <a:gd name="T98" fmla="*/ 1856 w 2692"/>
                <a:gd name="T99" fmla="*/ 1443 h 2880"/>
                <a:gd name="T100" fmla="*/ 2692 w 2692"/>
                <a:gd name="T101" fmla="*/ 1996 h 2880"/>
                <a:gd name="T102" fmla="*/ 2226 w 2692"/>
                <a:gd name="T103" fmla="*/ 2096 h 2880"/>
                <a:gd name="T104" fmla="*/ 1908 w 2692"/>
                <a:gd name="T105" fmla="*/ 2049 h 2880"/>
                <a:gd name="T106" fmla="*/ 1889 w 2692"/>
                <a:gd name="T107" fmla="*/ 2066 h 2880"/>
                <a:gd name="T108" fmla="*/ 1869 w 2692"/>
                <a:gd name="T109" fmla="*/ 2083 h 2880"/>
                <a:gd name="T110" fmla="*/ 1851 w 2692"/>
                <a:gd name="T111" fmla="*/ 2101 h 2880"/>
                <a:gd name="T112" fmla="*/ 1834 w 2692"/>
                <a:gd name="T113" fmla="*/ 2117 h 2880"/>
                <a:gd name="T114" fmla="*/ 1817 w 2692"/>
                <a:gd name="T115" fmla="*/ 2133 h 2880"/>
                <a:gd name="T116" fmla="*/ 1800 w 2692"/>
                <a:gd name="T117" fmla="*/ 2150 h 2880"/>
                <a:gd name="T118" fmla="*/ 1784 w 2692"/>
                <a:gd name="T119" fmla="*/ 2167 h 2880"/>
                <a:gd name="T120" fmla="*/ 1768 w 2692"/>
                <a:gd name="T121" fmla="*/ 2184 h 2880"/>
                <a:gd name="T122" fmla="*/ 695 w 2692"/>
                <a:gd name="T123" fmla="*/ 2880 h 2880"/>
                <a:gd name="T124" fmla="*/ 654 w 2692"/>
                <a:gd name="T125" fmla="*/ 2832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2" h="2880">
                  <a:moveTo>
                    <a:pt x="654" y="2832"/>
                  </a:moveTo>
                  <a:lnTo>
                    <a:pt x="1025" y="2049"/>
                  </a:lnTo>
                  <a:lnTo>
                    <a:pt x="1214" y="1954"/>
                  </a:lnTo>
                  <a:lnTo>
                    <a:pt x="1214" y="1938"/>
                  </a:lnTo>
                  <a:lnTo>
                    <a:pt x="1214" y="1927"/>
                  </a:lnTo>
                  <a:lnTo>
                    <a:pt x="1214" y="1919"/>
                  </a:lnTo>
                  <a:lnTo>
                    <a:pt x="1214" y="1913"/>
                  </a:lnTo>
                  <a:lnTo>
                    <a:pt x="1214" y="1909"/>
                  </a:lnTo>
                  <a:lnTo>
                    <a:pt x="1214" y="1908"/>
                  </a:lnTo>
                  <a:lnTo>
                    <a:pt x="1214" y="1907"/>
                  </a:lnTo>
                  <a:lnTo>
                    <a:pt x="1214" y="1907"/>
                  </a:lnTo>
                  <a:lnTo>
                    <a:pt x="796" y="1996"/>
                  </a:lnTo>
                  <a:lnTo>
                    <a:pt x="418" y="2326"/>
                  </a:lnTo>
                  <a:lnTo>
                    <a:pt x="236" y="2373"/>
                  </a:lnTo>
                  <a:lnTo>
                    <a:pt x="796" y="1353"/>
                  </a:lnTo>
                  <a:lnTo>
                    <a:pt x="654" y="1301"/>
                  </a:lnTo>
                  <a:lnTo>
                    <a:pt x="377" y="1402"/>
                  </a:lnTo>
                  <a:lnTo>
                    <a:pt x="401" y="1358"/>
                  </a:lnTo>
                  <a:lnTo>
                    <a:pt x="422" y="1317"/>
                  </a:lnTo>
                  <a:lnTo>
                    <a:pt x="440" y="1278"/>
                  </a:lnTo>
                  <a:lnTo>
                    <a:pt x="456" y="1240"/>
                  </a:lnTo>
                  <a:lnTo>
                    <a:pt x="468" y="1204"/>
                  </a:lnTo>
                  <a:lnTo>
                    <a:pt x="480" y="1169"/>
                  </a:lnTo>
                  <a:lnTo>
                    <a:pt x="489" y="1135"/>
                  </a:lnTo>
                  <a:lnTo>
                    <a:pt x="496" y="1102"/>
                  </a:lnTo>
                  <a:lnTo>
                    <a:pt x="502" y="1069"/>
                  </a:lnTo>
                  <a:lnTo>
                    <a:pt x="506" y="1037"/>
                  </a:lnTo>
                  <a:lnTo>
                    <a:pt x="508" y="1005"/>
                  </a:lnTo>
                  <a:lnTo>
                    <a:pt x="511" y="974"/>
                  </a:lnTo>
                  <a:lnTo>
                    <a:pt x="512" y="942"/>
                  </a:lnTo>
                  <a:lnTo>
                    <a:pt x="513" y="908"/>
                  </a:lnTo>
                  <a:lnTo>
                    <a:pt x="513" y="875"/>
                  </a:lnTo>
                  <a:lnTo>
                    <a:pt x="513" y="842"/>
                  </a:lnTo>
                  <a:lnTo>
                    <a:pt x="418" y="565"/>
                  </a:lnTo>
                  <a:lnTo>
                    <a:pt x="0" y="0"/>
                  </a:lnTo>
                  <a:lnTo>
                    <a:pt x="695" y="147"/>
                  </a:lnTo>
                  <a:lnTo>
                    <a:pt x="1532" y="659"/>
                  </a:lnTo>
                  <a:lnTo>
                    <a:pt x="1518" y="688"/>
                  </a:lnTo>
                  <a:lnTo>
                    <a:pt x="1508" y="711"/>
                  </a:lnTo>
                  <a:lnTo>
                    <a:pt x="1501" y="725"/>
                  </a:lnTo>
                  <a:lnTo>
                    <a:pt x="1496" y="736"/>
                  </a:lnTo>
                  <a:lnTo>
                    <a:pt x="1493" y="743"/>
                  </a:lnTo>
                  <a:lnTo>
                    <a:pt x="1492" y="746"/>
                  </a:lnTo>
                  <a:lnTo>
                    <a:pt x="1491" y="747"/>
                  </a:lnTo>
                  <a:lnTo>
                    <a:pt x="1491" y="747"/>
                  </a:lnTo>
                  <a:lnTo>
                    <a:pt x="1249" y="936"/>
                  </a:lnTo>
                  <a:lnTo>
                    <a:pt x="1349" y="1071"/>
                  </a:lnTo>
                  <a:lnTo>
                    <a:pt x="2133" y="1125"/>
                  </a:lnTo>
                  <a:lnTo>
                    <a:pt x="1998" y="1353"/>
                  </a:lnTo>
                  <a:lnTo>
                    <a:pt x="1856" y="1443"/>
                  </a:lnTo>
                  <a:lnTo>
                    <a:pt x="2692" y="1996"/>
                  </a:lnTo>
                  <a:lnTo>
                    <a:pt x="2226" y="2096"/>
                  </a:lnTo>
                  <a:lnTo>
                    <a:pt x="1908" y="2049"/>
                  </a:lnTo>
                  <a:lnTo>
                    <a:pt x="1889" y="2066"/>
                  </a:lnTo>
                  <a:lnTo>
                    <a:pt x="1869" y="2083"/>
                  </a:lnTo>
                  <a:lnTo>
                    <a:pt x="1851" y="2101"/>
                  </a:lnTo>
                  <a:lnTo>
                    <a:pt x="1834" y="2117"/>
                  </a:lnTo>
                  <a:lnTo>
                    <a:pt x="1817" y="2133"/>
                  </a:lnTo>
                  <a:lnTo>
                    <a:pt x="1800" y="2150"/>
                  </a:lnTo>
                  <a:lnTo>
                    <a:pt x="1784" y="2167"/>
                  </a:lnTo>
                  <a:lnTo>
                    <a:pt x="1768" y="2184"/>
                  </a:lnTo>
                  <a:lnTo>
                    <a:pt x="695" y="2880"/>
                  </a:lnTo>
                  <a:lnTo>
                    <a:pt x="654" y="2832"/>
                  </a:lnTo>
                  <a:close/>
                </a:path>
              </a:pathLst>
            </a:custGeom>
            <a:solidFill>
              <a:srgbClr val="99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8" name="Freeform 722"/>
            <p:cNvSpPr>
              <a:spLocks/>
            </p:cNvSpPr>
            <p:nvPr/>
          </p:nvSpPr>
          <p:spPr bwMode="auto">
            <a:xfrm>
              <a:off x="5231" y="2710"/>
              <a:ext cx="122" cy="158"/>
            </a:xfrm>
            <a:custGeom>
              <a:avLst/>
              <a:gdLst>
                <a:gd name="T0" fmla="*/ 0 w 855"/>
                <a:gd name="T1" fmla="*/ 1112 h 1112"/>
                <a:gd name="T2" fmla="*/ 702 w 855"/>
                <a:gd name="T3" fmla="*/ 318 h 1112"/>
                <a:gd name="T4" fmla="*/ 743 w 855"/>
                <a:gd name="T5" fmla="*/ 0 h 1112"/>
                <a:gd name="T6" fmla="*/ 771 w 855"/>
                <a:gd name="T7" fmla="*/ 36 h 1112"/>
                <a:gd name="T8" fmla="*/ 795 w 855"/>
                <a:gd name="T9" fmla="*/ 71 h 1112"/>
                <a:gd name="T10" fmla="*/ 815 w 855"/>
                <a:gd name="T11" fmla="*/ 108 h 1112"/>
                <a:gd name="T12" fmla="*/ 831 w 855"/>
                <a:gd name="T13" fmla="*/ 145 h 1112"/>
                <a:gd name="T14" fmla="*/ 842 w 855"/>
                <a:gd name="T15" fmla="*/ 182 h 1112"/>
                <a:gd name="T16" fmla="*/ 850 w 855"/>
                <a:gd name="T17" fmla="*/ 220 h 1112"/>
                <a:gd name="T18" fmla="*/ 854 w 855"/>
                <a:gd name="T19" fmla="*/ 258 h 1112"/>
                <a:gd name="T20" fmla="*/ 855 w 855"/>
                <a:gd name="T21" fmla="*/ 297 h 1112"/>
                <a:gd name="T22" fmla="*/ 851 w 855"/>
                <a:gd name="T23" fmla="*/ 336 h 1112"/>
                <a:gd name="T24" fmla="*/ 846 w 855"/>
                <a:gd name="T25" fmla="*/ 373 h 1112"/>
                <a:gd name="T26" fmla="*/ 837 w 855"/>
                <a:gd name="T27" fmla="*/ 412 h 1112"/>
                <a:gd name="T28" fmla="*/ 825 w 855"/>
                <a:gd name="T29" fmla="*/ 450 h 1112"/>
                <a:gd name="T30" fmla="*/ 810 w 855"/>
                <a:gd name="T31" fmla="*/ 489 h 1112"/>
                <a:gd name="T32" fmla="*/ 793 w 855"/>
                <a:gd name="T33" fmla="*/ 527 h 1112"/>
                <a:gd name="T34" fmla="*/ 774 w 855"/>
                <a:gd name="T35" fmla="*/ 564 h 1112"/>
                <a:gd name="T36" fmla="*/ 752 w 855"/>
                <a:gd name="T37" fmla="*/ 601 h 1112"/>
                <a:gd name="T38" fmla="*/ 728 w 855"/>
                <a:gd name="T39" fmla="*/ 638 h 1112"/>
                <a:gd name="T40" fmla="*/ 703 w 855"/>
                <a:gd name="T41" fmla="*/ 673 h 1112"/>
                <a:gd name="T42" fmla="*/ 675 w 855"/>
                <a:gd name="T43" fmla="*/ 709 h 1112"/>
                <a:gd name="T44" fmla="*/ 645 w 855"/>
                <a:gd name="T45" fmla="*/ 743 h 1112"/>
                <a:gd name="T46" fmla="*/ 616 w 855"/>
                <a:gd name="T47" fmla="*/ 777 h 1112"/>
                <a:gd name="T48" fmla="*/ 584 w 855"/>
                <a:gd name="T49" fmla="*/ 809 h 1112"/>
                <a:gd name="T50" fmla="*/ 552 w 855"/>
                <a:gd name="T51" fmla="*/ 841 h 1112"/>
                <a:gd name="T52" fmla="*/ 517 w 855"/>
                <a:gd name="T53" fmla="*/ 871 h 1112"/>
                <a:gd name="T54" fmla="*/ 483 w 855"/>
                <a:gd name="T55" fmla="*/ 901 h 1112"/>
                <a:gd name="T56" fmla="*/ 449 w 855"/>
                <a:gd name="T57" fmla="*/ 929 h 1112"/>
                <a:gd name="T58" fmla="*/ 413 w 855"/>
                <a:gd name="T59" fmla="*/ 956 h 1112"/>
                <a:gd name="T60" fmla="*/ 378 w 855"/>
                <a:gd name="T61" fmla="*/ 981 h 1112"/>
                <a:gd name="T62" fmla="*/ 342 w 855"/>
                <a:gd name="T63" fmla="*/ 1005 h 1112"/>
                <a:gd name="T64" fmla="*/ 307 w 855"/>
                <a:gd name="T65" fmla="*/ 1027 h 1112"/>
                <a:gd name="T66" fmla="*/ 271 w 855"/>
                <a:gd name="T67" fmla="*/ 1047 h 1112"/>
                <a:gd name="T68" fmla="*/ 236 w 855"/>
                <a:gd name="T69" fmla="*/ 1065 h 1112"/>
                <a:gd name="T70" fmla="*/ 207 w 855"/>
                <a:gd name="T71" fmla="*/ 1081 h 1112"/>
                <a:gd name="T72" fmla="*/ 184 w 855"/>
                <a:gd name="T73" fmla="*/ 1093 h 1112"/>
                <a:gd name="T74" fmla="*/ 169 w 855"/>
                <a:gd name="T75" fmla="*/ 1101 h 1112"/>
                <a:gd name="T76" fmla="*/ 159 w 855"/>
                <a:gd name="T77" fmla="*/ 1107 h 1112"/>
                <a:gd name="T78" fmla="*/ 152 w 855"/>
                <a:gd name="T79" fmla="*/ 1110 h 1112"/>
                <a:gd name="T80" fmla="*/ 149 w 855"/>
                <a:gd name="T81" fmla="*/ 1111 h 1112"/>
                <a:gd name="T82" fmla="*/ 148 w 855"/>
                <a:gd name="T83" fmla="*/ 1112 h 1112"/>
                <a:gd name="T84" fmla="*/ 148 w 855"/>
                <a:gd name="T85" fmla="*/ 1112 h 1112"/>
                <a:gd name="T86" fmla="*/ 0 w 855"/>
                <a:gd name="T87" fmla="*/ 1112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5" h="1112">
                  <a:moveTo>
                    <a:pt x="0" y="1112"/>
                  </a:moveTo>
                  <a:lnTo>
                    <a:pt x="702" y="318"/>
                  </a:lnTo>
                  <a:lnTo>
                    <a:pt x="743" y="0"/>
                  </a:lnTo>
                  <a:lnTo>
                    <a:pt x="771" y="36"/>
                  </a:lnTo>
                  <a:lnTo>
                    <a:pt x="795" y="71"/>
                  </a:lnTo>
                  <a:lnTo>
                    <a:pt x="815" y="108"/>
                  </a:lnTo>
                  <a:lnTo>
                    <a:pt x="831" y="145"/>
                  </a:lnTo>
                  <a:lnTo>
                    <a:pt x="842" y="182"/>
                  </a:lnTo>
                  <a:lnTo>
                    <a:pt x="850" y="220"/>
                  </a:lnTo>
                  <a:lnTo>
                    <a:pt x="854" y="258"/>
                  </a:lnTo>
                  <a:lnTo>
                    <a:pt x="855" y="297"/>
                  </a:lnTo>
                  <a:lnTo>
                    <a:pt x="851" y="336"/>
                  </a:lnTo>
                  <a:lnTo>
                    <a:pt x="846" y="373"/>
                  </a:lnTo>
                  <a:lnTo>
                    <a:pt x="837" y="412"/>
                  </a:lnTo>
                  <a:lnTo>
                    <a:pt x="825" y="450"/>
                  </a:lnTo>
                  <a:lnTo>
                    <a:pt x="810" y="489"/>
                  </a:lnTo>
                  <a:lnTo>
                    <a:pt x="793" y="527"/>
                  </a:lnTo>
                  <a:lnTo>
                    <a:pt x="774" y="564"/>
                  </a:lnTo>
                  <a:lnTo>
                    <a:pt x="752" y="601"/>
                  </a:lnTo>
                  <a:lnTo>
                    <a:pt x="728" y="638"/>
                  </a:lnTo>
                  <a:lnTo>
                    <a:pt x="703" y="673"/>
                  </a:lnTo>
                  <a:lnTo>
                    <a:pt x="675" y="709"/>
                  </a:lnTo>
                  <a:lnTo>
                    <a:pt x="645" y="743"/>
                  </a:lnTo>
                  <a:lnTo>
                    <a:pt x="616" y="777"/>
                  </a:lnTo>
                  <a:lnTo>
                    <a:pt x="584" y="809"/>
                  </a:lnTo>
                  <a:lnTo>
                    <a:pt x="552" y="841"/>
                  </a:lnTo>
                  <a:lnTo>
                    <a:pt x="517" y="871"/>
                  </a:lnTo>
                  <a:lnTo>
                    <a:pt x="483" y="901"/>
                  </a:lnTo>
                  <a:lnTo>
                    <a:pt x="449" y="929"/>
                  </a:lnTo>
                  <a:lnTo>
                    <a:pt x="413" y="956"/>
                  </a:lnTo>
                  <a:lnTo>
                    <a:pt x="378" y="981"/>
                  </a:lnTo>
                  <a:lnTo>
                    <a:pt x="342" y="1005"/>
                  </a:lnTo>
                  <a:lnTo>
                    <a:pt x="307" y="1027"/>
                  </a:lnTo>
                  <a:lnTo>
                    <a:pt x="271" y="1047"/>
                  </a:lnTo>
                  <a:lnTo>
                    <a:pt x="236" y="1065"/>
                  </a:lnTo>
                  <a:lnTo>
                    <a:pt x="207" y="1081"/>
                  </a:lnTo>
                  <a:lnTo>
                    <a:pt x="184" y="1093"/>
                  </a:lnTo>
                  <a:lnTo>
                    <a:pt x="169" y="1101"/>
                  </a:lnTo>
                  <a:lnTo>
                    <a:pt x="159" y="1107"/>
                  </a:lnTo>
                  <a:lnTo>
                    <a:pt x="152" y="1110"/>
                  </a:lnTo>
                  <a:lnTo>
                    <a:pt x="149" y="1111"/>
                  </a:lnTo>
                  <a:lnTo>
                    <a:pt x="148" y="1112"/>
                  </a:lnTo>
                  <a:lnTo>
                    <a:pt x="148" y="1112"/>
                  </a:lnTo>
                  <a:lnTo>
                    <a:pt x="0" y="1112"/>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59" name="Freeform 723"/>
            <p:cNvSpPr>
              <a:spLocks/>
            </p:cNvSpPr>
            <p:nvPr/>
          </p:nvSpPr>
          <p:spPr bwMode="auto">
            <a:xfrm>
              <a:off x="5066" y="2583"/>
              <a:ext cx="132" cy="199"/>
            </a:xfrm>
            <a:custGeom>
              <a:avLst/>
              <a:gdLst>
                <a:gd name="T0" fmla="*/ 0 w 926"/>
                <a:gd name="T1" fmla="*/ 1389 h 1389"/>
                <a:gd name="T2" fmla="*/ 9 w 926"/>
                <a:gd name="T3" fmla="*/ 1363 h 1389"/>
                <a:gd name="T4" fmla="*/ 21 w 926"/>
                <a:gd name="T5" fmla="*/ 1336 h 1389"/>
                <a:gd name="T6" fmla="*/ 34 w 926"/>
                <a:gd name="T7" fmla="*/ 1310 h 1389"/>
                <a:gd name="T8" fmla="*/ 50 w 926"/>
                <a:gd name="T9" fmla="*/ 1283 h 1389"/>
                <a:gd name="T10" fmla="*/ 66 w 926"/>
                <a:gd name="T11" fmla="*/ 1255 h 1389"/>
                <a:gd name="T12" fmla="*/ 86 w 926"/>
                <a:gd name="T13" fmla="*/ 1228 h 1389"/>
                <a:gd name="T14" fmla="*/ 105 w 926"/>
                <a:gd name="T15" fmla="*/ 1200 h 1389"/>
                <a:gd name="T16" fmla="*/ 127 w 926"/>
                <a:gd name="T17" fmla="*/ 1173 h 1389"/>
                <a:gd name="T18" fmla="*/ 149 w 926"/>
                <a:gd name="T19" fmla="*/ 1144 h 1389"/>
                <a:gd name="T20" fmla="*/ 172 w 926"/>
                <a:gd name="T21" fmla="*/ 1116 h 1389"/>
                <a:gd name="T22" fmla="*/ 196 w 926"/>
                <a:gd name="T23" fmla="*/ 1087 h 1389"/>
                <a:gd name="T24" fmla="*/ 221 w 926"/>
                <a:gd name="T25" fmla="*/ 1058 h 1389"/>
                <a:gd name="T26" fmla="*/ 246 w 926"/>
                <a:gd name="T27" fmla="*/ 1030 h 1389"/>
                <a:gd name="T28" fmla="*/ 272 w 926"/>
                <a:gd name="T29" fmla="*/ 1001 h 1389"/>
                <a:gd name="T30" fmla="*/ 299 w 926"/>
                <a:gd name="T31" fmla="*/ 971 h 1389"/>
                <a:gd name="T32" fmla="*/ 325 w 926"/>
                <a:gd name="T33" fmla="*/ 942 h 1389"/>
                <a:gd name="T34" fmla="*/ 350 w 926"/>
                <a:gd name="T35" fmla="*/ 913 h 1389"/>
                <a:gd name="T36" fmla="*/ 377 w 926"/>
                <a:gd name="T37" fmla="*/ 883 h 1389"/>
                <a:gd name="T38" fmla="*/ 403 w 926"/>
                <a:gd name="T39" fmla="*/ 854 h 1389"/>
                <a:gd name="T40" fmla="*/ 428 w 926"/>
                <a:gd name="T41" fmla="*/ 824 h 1389"/>
                <a:gd name="T42" fmla="*/ 453 w 926"/>
                <a:gd name="T43" fmla="*/ 794 h 1389"/>
                <a:gd name="T44" fmla="*/ 477 w 926"/>
                <a:gd name="T45" fmla="*/ 764 h 1389"/>
                <a:gd name="T46" fmla="*/ 500 w 926"/>
                <a:gd name="T47" fmla="*/ 735 h 1389"/>
                <a:gd name="T48" fmla="*/ 522 w 926"/>
                <a:gd name="T49" fmla="*/ 704 h 1389"/>
                <a:gd name="T50" fmla="*/ 544 w 926"/>
                <a:gd name="T51" fmla="*/ 674 h 1389"/>
                <a:gd name="T52" fmla="*/ 563 w 926"/>
                <a:gd name="T53" fmla="*/ 644 h 1389"/>
                <a:gd name="T54" fmla="*/ 583 w 926"/>
                <a:gd name="T55" fmla="*/ 615 h 1389"/>
                <a:gd name="T56" fmla="*/ 599 w 926"/>
                <a:gd name="T57" fmla="*/ 585 h 1389"/>
                <a:gd name="T58" fmla="*/ 615 w 926"/>
                <a:gd name="T59" fmla="*/ 554 h 1389"/>
                <a:gd name="T60" fmla="*/ 628 w 926"/>
                <a:gd name="T61" fmla="*/ 524 h 1389"/>
                <a:gd name="T62" fmla="*/ 640 w 926"/>
                <a:gd name="T63" fmla="*/ 494 h 1389"/>
                <a:gd name="T64" fmla="*/ 649 w 926"/>
                <a:gd name="T65" fmla="*/ 465 h 1389"/>
                <a:gd name="T66" fmla="*/ 696 w 926"/>
                <a:gd name="T67" fmla="*/ 0 h 1389"/>
                <a:gd name="T68" fmla="*/ 926 w 926"/>
                <a:gd name="T69" fmla="*/ 88 h 1389"/>
                <a:gd name="T70" fmla="*/ 926 w 926"/>
                <a:gd name="T71" fmla="*/ 371 h 1389"/>
                <a:gd name="T72" fmla="*/ 183 w 926"/>
                <a:gd name="T73" fmla="*/ 1389 h 1389"/>
                <a:gd name="T74" fmla="*/ 169 w 926"/>
                <a:gd name="T75" fmla="*/ 1389 h 1389"/>
                <a:gd name="T76" fmla="*/ 159 w 926"/>
                <a:gd name="T77" fmla="*/ 1389 h 1389"/>
                <a:gd name="T78" fmla="*/ 152 w 926"/>
                <a:gd name="T79" fmla="*/ 1389 h 1389"/>
                <a:gd name="T80" fmla="*/ 148 w 926"/>
                <a:gd name="T81" fmla="*/ 1389 h 1389"/>
                <a:gd name="T82" fmla="*/ 144 w 926"/>
                <a:gd name="T83" fmla="*/ 1389 h 1389"/>
                <a:gd name="T84" fmla="*/ 143 w 926"/>
                <a:gd name="T85" fmla="*/ 1389 h 1389"/>
                <a:gd name="T86" fmla="*/ 142 w 926"/>
                <a:gd name="T87" fmla="*/ 1389 h 1389"/>
                <a:gd name="T88" fmla="*/ 142 w 926"/>
                <a:gd name="T89" fmla="*/ 1389 h 1389"/>
                <a:gd name="T90" fmla="*/ 0 w 926"/>
                <a:gd name="T91" fmla="*/ 1389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6" h="1389">
                  <a:moveTo>
                    <a:pt x="0" y="1389"/>
                  </a:moveTo>
                  <a:lnTo>
                    <a:pt x="9" y="1363"/>
                  </a:lnTo>
                  <a:lnTo>
                    <a:pt x="21" y="1336"/>
                  </a:lnTo>
                  <a:lnTo>
                    <a:pt x="34" y="1310"/>
                  </a:lnTo>
                  <a:lnTo>
                    <a:pt x="50" y="1283"/>
                  </a:lnTo>
                  <a:lnTo>
                    <a:pt x="66" y="1255"/>
                  </a:lnTo>
                  <a:lnTo>
                    <a:pt x="86" y="1228"/>
                  </a:lnTo>
                  <a:lnTo>
                    <a:pt x="105" y="1200"/>
                  </a:lnTo>
                  <a:lnTo>
                    <a:pt x="127" y="1173"/>
                  </a:lnTo>
                  <a:lnTo>
                    <a:pt x="149" y="1144"/>
                  </a:lnTo>
                  <a:lnTo>
                    <a:pt x="172" y="1116"/>
                  </a:lnTo>
                  <a:lnTo>
                    <a:pt x="196" y="1087"/>
                  </a:lnTo>
                  <a:lnTo>
                    <a:pt x="221" y="1058"/>
                  </a:lnTo>
                  <a:lnTo>
                    <a:pt x="246" y="1030"/>
                  </a:lnTo>
                  <a:lnTo>
                    <a:pt x="272" y="1001"/>
                  </a:lnTo>
                  <a:lnTo>
                    <a:pt x="299" y="971"/>
                  </a:lnTo>
                  <a:lnTo>
                    <a:pt x="325" y="942"/>
                  </a:lnTo>
                  <a:lnTo>
                    <a:pt x="350" y="913"/>
                  </a:lnTo>
                  <a:lnTo>
                    <a:pt x="377" y="883"/>
                  </a:lnTo>
                  <a:lnTo>
                    <a:pt x="403" y="854"/>
                  </a:lnTo>
                  <a:lnTo>
                    <a:pt x="428" y="824"/>
                  </a:lnTo>
                  <a:lnTo>
                    <a:pt x="453" y="794"/>
                  </a:lnTo>
                  <a:lnTo>
                    <a:pt x="477" y="764"/>
                  </a:lnTo>
                  <a:lnTo>
                    <a:pt x="500" y="735"/>
                  </a:lnTo>
                  <a:lnTo>
                    <a:pt x="522" y="704"/>
                  </a:lnTo>
                  <a:lnTo>
                    <a:pt x="544" y="674"/>
                  </a:lnTo>
                  <a:lnTo>
                    <a:pt x="563" y="644"/>
                  </a:lnTo>
                  <a:lnTo>
                    <a:pt x="583" y="615"/>
                  </a:lnTo>
                  <a:lnTo>
                    <a:pt x="599" y="585"/>
                  </a:lnTo>
                  <a:lnTo>
                    <a:pt x="615" y="554"/>
                  </a:lnTo>
                  <a:lnTo>
                    <a:pt x="628" y="524"/>
                  </a:lnTo>
                  <a:lnTo>
                    <a:pt x="640" y="494"/>
                  </a:lnTo>
                  <a:lnTo>
                    <a:pt x="649" y="465"/>
                  </a:lnTo>
                  <a:lnTo>
                    <a:pt x="696" y="0"/>
                  </a:lnTo>
                  <a:lnTo>
                    <a:pt x="926" y="88"/>
                  </a:lnTo>
                  <a:lnTo>
                    <a:pt x="926" y="371"/>
                  </a:lnTo>
                  <a:lnTo>
                    <a:pt x="183" y="1389"/>
                  </a:lnTo>
                  <a:lnTo>
                    <a:pt x="169" y="1389"/>
                  </a:lnTo>
                  <a:lnTo>
                    <a:pt x="159" y="1389"/>
                  </a:lnTo>
                  <a:lnTo>
                    <a:pt x="152" y="1389"/>
                  </a:lnTo>
                  <a:lnTo>
                    <a:pt x="148" y="1389"/>
                  </a:lnTo>
                  <a:lnTo>
                    <a:pt x="144" y="1389"/>
                  </a:lnTo>
                  <a:lnTo>
                    <a:pt x="143" y="1389"/>
                  </a:lnTo>
                  <a:lnTo>
                    <a:pt x="142" y="1389"/>
                  </a:lnTo>
                  <a:lnTo>
                    <a:pt x="142" y="1389"/>
                  </a:lnTo>
                  <a:lnTo>
                    <a:pt x="0" y="1389"/>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0" name="Freeform 724"/>
            <p:cNvSpPr>
              <a:spLocks/>
            </p:cNvSpPr>
            <p:nvPr/>
          </p:nvSpPr>
          <p:spPr bwMode="auto">
            <a:xfrm>
              <a:off x="5032" y="2556"/>
              <a:ext cx="88" cy="127"/>
            </a:xfrm>
            <a:custGeom>
              <a:avLst/>
              <a:gdLst>
                <a:gd name="T0" fmla="*/ 0 w 616"/>
                <a:gd name="T1" fmla="*/ 837 h 884"/>
                <a:gd name="T2" fmla="*/ 418 w 616"/>
                <a:gd name="T3" fmla="*/ 236 h 884"/>
                <a:gd name="T4" fmla="*/ 512 w 616"/>
                <a:gd name="T5" fmla="*/ 0 h 884"/>
                <a:gd name="T6" fmla="*/ 543 w 616"/>
                <a:gd name="T7" fmla="*/ 18 h 884"/>
                <a:gd name="T8" fmla="*/ 567 w 616"/>
                <a:gd name="T9" fmla="*/ 31 h 884"/>
                <a:gd name="T10" fmla="*/ 584 w 616"/>
                <a:gd name="T11" fmla="*/ 40 h 884"/>
                <a:gd name="T12" fmla="*/ 596 w 616"/>
                <a:gd name="T13" fmla="*/ 46 h 884"/>
                <a:gd name="T14" fmla="*/ 602 w 616"/>
                <a:gd name="T15" fmla="*/ 51 h 884"/>
                <a:gd name="T16" fmla="*/ 606 w 616"/>
                <a:gd name="T17" fmla="*/ 52 h 884"/>
                <a:gd name="T18" fmla="*/ 607 w 616"/>
                <a:gd name="T19" fmla="*/ 53 h 884"/>
                <a:gd name="T20" fmla="*/ 607 w 616"/>
                <a:gd name="T21" fmla="*/ 53 h 884"/>
                <a:gd name="T22" fmla="*/ 610 w 616"/>
                <a:gd name="T23" fmla="*/ 83 h 884"/>
                <a:gd name="T24" fmla="*/ 614 w 616"/>
                <a:gd name="T25" fmla="*/ 113 h 884"/>
                <a:gd name="T26" fmla="*/ 615 w 616"/>
                <a:gd name="T27" fmla="*/ 141 h 884"/>
                <a:gd name="T28" fmla="*/ 616 w 616"/>
                <a:gd name="T29" fmla="*/ 169 h 884"/>
                <a:gd name="T30" fmla="*/ 615 w 616"/>
                <a:gd name="T31" fmla="*/ 195 h 884"/>
                <a:gd name="T32" fmla="*/ 614 w 616"/>
                <a:gd name="T33" fmla="*/ 222 h 884"/>
                <a:gd name="T34" fmla="*/ 612 w 616"/>
                <a:gd name="T35" fmla="*/ 248 h 884"/>
                <a:gd name="T36" fmla="*/ 608 w 616"/>
                <a:gd name="T37" fmla="*/ 273 h 884"/>
                <a:gd name="T38" fmla="*/ 602 w 616"/>
                <a:gd name="T39" fmla="*/ 298 h 884"/>
                <a:gd name="T40" fmla="*/ 598 w 616"/>
                <a:gd name="T41" fmla="*/ 323 h 884"/>
                <a:gd name="T42" fmla="*/ 591 w 616"/>
                <a:gd name="T43" fmla="*/ 347 h 884"/>
                <a:gd name="T44" fmla="*/ 583 w 616"/>
                <a:gd name="T45" fmla="*/ 370 h 884"/>
                <a:gd name="T46" fmla="*/ 574 w 616"/>
                <a:gd name="T47" fmla="*/ 394 h 884"/>
                <a:gd name="T48" fmla="*/ 565 w 616"/>
                <a:gd name="T49" fmla="*/ 417 h 884"/>
                <a:gd name="T50" fmla="*/ 554 w 616"/>
                <a:gd name="T51" fmla="*/ 440 h 884"/>
                <a:gd name="T52" fmla="*/ 543 w 616"/>
                <a:gd name="T53" fmla="*/ 463 h 884"/>
                <a:gd name="T54" fmla="*/ 530 w 616"/>
                <a:gd name="T55" fmla="*/ 485 h 884"/>
                <a:gd name="T56" fmla="*/ 517 w 616"/>
                <a:gd name="T57" fmla="*/ 507 h 884"/>
                <a:gd name="T58" fmla="*/ 502 w 616"/>
                <a:gd name="T59" fmla="*/ 530 h 884"/>
                <a:gd name="T60" fmla="*/ 487 w 616"/>
                <a:gd name="T61" fmla="*/ 553 h 884"/>
                <a:gd name="T62" fmla="*/ 471 w 616"/>
                <a:gd name="T63" fmla="*/ 575 h 884"/>
                <a:gd name="T64" fmla="*/ 454 w 616"/>
                <a:gd name="T65" fmla="*/ 598 h 884"/>
                <a:gd name="T66" fmla="*/ 435 w 616"/>
                <a:gd name="T67" fmla="*/ 620 h 884"/>
                <a:gd name="T68" fmla="*/ 417 w 616"/>
                <a:gd name="T69" fmla="*/ 643 h 884"/>
                <a:gd name="T70" fmla="*/ 396 w 616"/>
                <a:gd name="T71" fmla="*/ 666 h 884"/>
                <a:gd name="T72" fmla="*/ 376 w 616"/>
                <a:gd name="T73" fmla="*/ 689 h 884"/>
                <a:gd name="T74" fmla="*/ 355 w 616"/>
                <a:gd name="T75" fmla="*/ 713 h 884"/>
                <a:gd name="T76" fmla="*/ 332 w 616"/>
                <a:gd name="T77" fmla="*/ 737 h 884"/>
                <a:gd name="T78" fmla="*/ 309 w 616"/>
                <a:gd name="T79" fmla="*/ 761 h 884"/>
                <a:gd name="T80" fmla="*/ 285 w 616"/>
                <a:gd name="T81" fmla="*/ 786 h 884"/>
                <a:gd name="T82" fmla="*/ 260 w 616"/>
                <a:gd name="T83" fmla="*/ 812 h 884"/>
                <a:gd name="T84" fmla="*/ 235 w 616"/>
                <a:gd name="T85" fmla="*/ 837 h 884"/>
                <a:gd name="T86" fmla="*/ 202 w 616"/>
                <a:gd name="T87" fmla="*/ 853 h 884"/>
                <a:gd name="T88" fmla="*/ 178 w 616"/>
                <a:gd name="T89" fmla="*/ 864 h 884"/>
                <a:gd name="T90" fmla="*/ 159 w 616"/>
                <a:gd name="T91" fmla="*/ 872 h 884"/>
                <a:gd name="T92" fmla="*/ 148 w 616"/>
                <a:gd name="T93" fmla="*/ 878 h 884"/>
                <a:gd name="T94" fmla="*/ 141 w 616"/>
                <a:gd name="T95" fmla="*/ 881 h 884"/>
                <a:gd name="T96" fmla="*/ 137 w 616"/>
                <a:gd name="T97" fmla="*/ 882 h 884"/>
                <a:gd name="T98" fmla="*/ 135 w 616"/>
                <a:gd name="T99" fmla="*/ 884 h 884"/>
                <a:gd name="T100" fmla="*/ 135 w 616"/>
                <a:gd name="T101" fmla="*/ 884 h 884"/>
                <a:gd name="T102" fmla="*/ 0 w 616"/>
                <a:gd name="T103" fmla="*/ 837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6" h="884">
                  <a:moveTo>
                    <a:pt x="0" y="837"/>
                  </a:moveTo>
                  <a:lnTo>
                    <a:pt x="418" y="236"/>
                  </a:lnTo>
                  <a:lnTo>
                    <a:pt x="512" y="0"/>
                  </a:lnTo>
                  <a:lnTo>
                    <a:pt x="543" y="18"/>
                  </a:lnTo>
                  <a:lnTo>
                    <a:pt x="567" y="31"/>
                  </a:lnTo>
                  <a:lnTo>
                    <a:pt x="584" y="40"/>
                  </a:lnTo>
                  <a:lnTo>
                    <a:pt x="596" y="46"/>
                  </a:lnTo>
                  <a:lnTo>
                    <a:pt x="602" y="51"/>
                  </a:lnTo>
                  <a:lnTo>
                    <a:pt x="606" y="52"/>
                  </a:lnTo>
                  <a:lnTo>
                    <a:pt x="607" y="53"/>
                  </a:lnTo>
                  <a:lnTo>
                    <a:pt x="607" y="53"/>
                  </a:lnTo>
                  <a:lnTo>
                    <a:pt x="610" y="83"/>
                  </a:lnTo>
                  <a:lnTo>
                    <a:pt x="614" y="113"/>
                  </a:lnTo>
                  <a:lnTo>
                    <a:pt x="615" y="141"/>
                  </a:lnTo>
                  <a:lnTo>
                    <a:pt x="616" y="169"/>
                  </a:lnTo>
                  <a:lnTo>
                    <a:pt x="615" y="195"/>
                  </a:lnTo>
                  <a:lnTo>
                    <a:pt x="614" y="222"/>
                  </a:lnTo>
                  <a:lnTo>
                    <a:pt x="612" y="248"/>
                  </a:lnTo>
                  <a:lnTo>
                    <a:pt x="608" y="273"/>
                  </a:lnTo>
                  <a:lnTo>
                    <a:pt x="602" y="298"/>
                  </a:lnTo>
                  <a:lnTo>
                    <a:pt x="598" y="323"/>
                  </a:lnTo>
                  <a:lnTo>
                    <a:pt x="591" y="347"/>
                  </a:lnTo>
                  <a:lnTo>
                    <a:pt x="583" y="370"/>
                  </a:lnTo>
                  <a:lnTo>
                    <a:pt x="574" y="394"/>
                  </a:lnTo>
                  <a:lnTo>
                    <a:pt x="565" y="417"/>
                  </a:lnTo>
                  <a:lnTo>
                    <a:pt x="554" y="440"/>
                  </a:lnTo>
                  <a:lnTo>
                    <a:pt x="543" y="463"/>
                  </a:lnTo>
                  <a:lnTo>
                    <a:pt x="530" y="485"/>
                  </a:lnTo>
                  <a:lnTo>
                    <a:pt x="517" y="507"/>
                  </a:lnTo>
                  <a:lnTo>
                    <a:pt x="502" y="530"/>
                  </a:lnTo>
                  <a:lnTo>
                    <a:pt x="487" y="553"/>
                  </a:lnTo>
                  <a:lnTo>
                    <a:pt x="471" y="575"/>
                  </a:lnTo>
                  <a:lnTo>
                    <a:pt x="454" y="598"/>
                  </a:lnTo>
                  <a:lnTo>
                    <a:pt x="435" y="620"/>
                  </a:lnTo>
                  <a:lnTo>
                    <a:pt x="417" y="643"/>
                  </a:lnTo>
                  <a:lnTo>
                    <a:pt x="396" y="666"/>
                  </a:lnTo>
                  <a:lnTo>
                    <a:pt x="376" y="689"/>
                  </a:lnTo>
                  <a:lnTo>
                    <a:pt x="355" y="713"/>
                  </a:lnTo>
                  <a:lnTo>
                    <a:pt x="332" y="737"/>
                  </a:lnTo>
                  <a:lnTo>
                    <a:pt x="309" y="761"/>
                  </a:lnTo>
                  <a:lnTo>
                    <a:pt x="285" y="786"/>
                  </a:lnTo>
                  <a:lnTo>
                    <a:pt x="260" y="812"/>
                  </a:lnTo>
                  <a:lnTo>
                    <a:pt x="235" y="837"/>
                  </a:lnTo>
                  <a:lnTo>
                    <a:pt x="202" y="853"/>
                  </a:lnTo>
                  <a:lnTo>
                    <a:pt x="178" y="864"/>
                  </a:lnTo>
                  <a:lnTo>
                    <a:pt x="159" y="872"/>
                  </a:lnTo>
                  <a:lnTo>
                    <a:pt x="148" y="878"/>
                  </a:lnTo>
                  <a:lnTo>
                    <a:pt x="141" y="881"/>
                  </a:lnTo>
                  <a:lnTo>
                    <a:pt x="137" y="882"/>
                  </a:lnTo>
                  <a:lnTo>
                    <a:pt x="135" y="884"/>
                  </a:lnTo>
                  <a:lnTo>
                    <a:pt x="135" y="884"/>
                  </a:lnTo>
                  <a:lnTo>
                    <a:pt x="0" y="837"/>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1" name="Freeform 725"/>
            <p:cNvSpPr>
              <a:spLocks/>
            </p:cNvSpPr>
            <p:nvPr/>
          </p:nvSpPr>
          <p:spPr bwMode="auto">
            <a:xfrm>
              <a:off x="4542" y="2551"/>
              <a:ext cx="46" cy="105"/>
            </a:xfrm>
            <a:custGeom>
              <a:avLst/>
              <a:gdLst>
                <a:gd name="T0" fmla="*/ 136 w 324"/>
                <a:gd name="T1" fmla="*/ 736 h 736"/>
                <a:gd name="T2" fmla="*/ 88 w 324"/>
                <a:gd name="T3" fmla="*/ 277 h 736"/>
                <a:gd name="T4" fmla="*/ 72 w 324"/>
                <a:gd name="T5" fmla="*/ 261 h 736"/>
                <a:gd name="T6" fmla="*/ 61 w 324"/>
                <a:gd name="T7" fmla="*/ 250 h 736"/>
                <a:gd name="T8" fmla="*/ 53 w 324"/>
                <a:gd name="T9" fmla="*/ 242 h 736"/>
                <a:gd name="T10" fmla="*/ 47 w 324"/>
                <a:gd name="T11" fmla="*/ 236 h 736"/>
                <a:gd name="T12" fmla="*/ 44 w 324"/>
                <a:gd name="T13" fmla="*/ 232 h 736"/>
                <a:gd name="T14" fmla="*/ 43 w 324"/>
                <a:gd name="T15" fmla="*/ 231 h 736"/>
                <a:gd name="T16" fmla="*/ 41 w 324"/>
                <a:gd name="T17" fmla="*/ 230 h 736"/>
                <a:gd name="T18" fmla="*/ 41 w 324"/>
                <a:gd name="T19" fmla="*/ 230 h 736"/>
                <a:gd name="T20" fmla="*/ 0 w 324"/>
                <a:gd name="T21" fmla="*/ 0 h 736"/>
                <a:gd name="T22" fmla="*/ 277 w 324"/>
                <a:gd name="T23" fmla="*/ 41 h 736"/>
                <a:gd name="T24" fmla="*/ 324 w 324"/>
                <a:gd name="T25" fmla="*/ 648 h 736"/>
                <a:gd name="T26" fmla="*/ 308 w 324"/>
                <a:gd name="T27" fmla="*/ 676 h 736"/>
                <a:gd name="T28" fmla="*/ 297 w 324"/>
                <a:gd name="T29" fmla="*/ 699 h 736"/>
                <a:gd name="T30" fmla="*/ 289 w 324"/>
                <a:gd name="T31" fmla="*/ 714 h 736"/>
                <a:gd name="T32" fmla="*/ 283 w 324"/>
                <a:gd name="T33" fmla="*/ 724 h 736"/>
                <a:gd name="T34" fmla="*/ 280 w 324"/>
                <a:gd name="T35" fmla="*/ 731 h 736"/>
                <a:gd name="T36" fmla="*/ 278 w 324"/>
                <a:gd name="T37" fmla="*/ 735 h 736"/>
                <a:gd name="T38" fmla="*/ 277 w 324"/>
                <a:gd name="T39" fmla="*/ 736 h 736"/>
                <a:gd name="T40" fmla="*/ 277 w 324"/>
                <a:gd name="T41" fmla="*/ 736 h 736"/>
                <a:gd name="T42" fmla="*/ 136 w 324"/>
                <a:gd name="T43" fmla="*/ 736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736">
                  <a:moveTo>
                    <a:pt x="136" y="736"/>
                  </a:moveTo>
                  <a:lnTo>
                    <a:pt x="88" y="277"/>
                  </a:lnTo>
                  <a:lnTo>
                    <a:pt x="72" y="261"/>
                  </a:lnTo>
                  <a:lnTo>
                    <a:pt x="61" y="250"/>
                  </a:lnTo>
                  <a:lnTo>
                    <a:pt x="53" y="242"/>
                  </a:lnTo>
                  <a:lnTo>
                    <a:pt x="47" y="236"/>
                  </a:lnTo>
                  <a:lnTo>
                    <a:pt x="44" y="232"/>
                  </a:lnTo>
                  <a:lnTo>
                    <a:pt x="43" y="231"/>
                  </a:lnTo>
                  <a:lnTo>
                    <a:pt x="41" y="230"/>
                  </a:lnTo>
                  <a:lnTo>
                    <a:pt x="41" y="230"/>
                  </a:lnTo>
                  <a:lnTo>
                    <a:pt x="0" y="0"/>
                  </a:lnTo>
                  <a:lnTo>
                    <a:pt x="277" y="41"/>
                  </a:lnTo>
                  <a:lnTo>
                    <a:pt x="324" y="648"/>
                  </a:lnTo>
                  <a:lnTo>
                    <a:pt x="308" y="676"/>
                  </a:lnTo>
                  <a:lnTo>
                    <a:pt x="297" y="699"/>
                  </a:lnTo>
                  <a:lnTo>
                    <a:pt x="289" y="714"/>
                  </a:lnTo>
                  <a:lnTo>
                    <a:pt x="283" y="724"/>
                  </a:lnTo>
                  <a:lnTo>
                    <a:pt x="280" y="731"/>
                  </a:lnTo>
                  <a:lnTo>
                    <a:pt x="278" y="735"/>
                  </a:lnTo>
                  <a:lnTo>
                    <a:pt x="277" y="736"/>
                  </a:lnTo>
                  <a:lnTo>
                    <a:pt x="277" y="736"/>
                  </a:lnTo>
                  <a:lnTo>
                    <a:pt x="136" y="736"/>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2" name="Freeform 726"/>
            <p:cNvSpPr>
              <a:spLocks/>
            </p:cNvSpPr>
            <p:nvPr/>
          </p:nvSpPr>
          <p:spPr bwMode="auto">
            <a:xfrm>
              <a:off x="5059" y="2175"/>
              <a:ext cx="470" cy="488"/>
            </a:xfrm>
            <a:custGeom>
              <a:avLst/>
              <a:gdLst>
                <a:gd name="T0" fmla="*/ 2409 w 3291"/>
                <a:gd name="T1" fmla="*/ 2946 h 3416"/>
                <a:gd name="T2" fmla="*/ 1809 w 3291"/>
                <a:gd name="T3" fmla="*/ 2533 h 3416"/>
                <a:gd name="T4" fmla="*/ 1441 w 3291"/>
                <a:gd name="T5" fmla="*/ 2577 h 3416"/>
                <a:gd name="T6" fmla="*/ 1382 w 3291"/>
                <a:gd name="T7" fmla="*/ 2501 h 3416"/>
                <a:gd name="T8" fmla="*/ 1338 w 3291"/>
                <a:gd name="T9" fmla="*/ 2427 h 3416"/>
                <a:gd name="T10" fmla="*/ 1308 w 3291"/>
                <a:gd name="T11" fmla="*/ 2354 h 3416"/>
                <a:gd name="T12" fmla="*/ 1290 w 3291"/>
                <a:gd name="T13" fmla="*/ 2282 h 3416"/>
                <a:gd name="T14" fmla="*/ 1279 w 3291"/>
                <a:gd name="T15" fmla="*/ 2210 h 3416"/>
                <a:gd name="T16" fmla="*/ 1273 w 3291"/>
                <a:gd name="T17" fmla="*/ 2137 h 3416"/>
                <a:gd name="T18" fmla="*/ 1269 w 3291"/>
                <a:gd name="T19" fmla="*/ 2064 h 3416"/>
                <a:gd name="T20" fmla="*/ 1266 w 3291"/>
                <a:gd name="T21" fmla="*/ 1991 h 3416"/>
                <a:gd name="T22" fmla="*/ 1260 w 3291"/>
                <a:gd name="T23" fmla="*/ 1916 h 3416"/>
                <a:gd name="T24" fmla="*/ 1249 w 3291"/>
                <a:gd name="T25" fmla="*/ 1839 h 3416"/>
                <a:gd name="T26" fmla="*/ 466 w 3291"/>
                <a:gd name="T27" fmla="*/ 1839 h 3416"/>
                <a:gd name="T28" fmla="*/ 831 w 3291"/>
                <a:gd name="T29" fmla="*/ 1091 h 3416"/>
                <a:gd name="T30" fmla="*/ 744 w 3291"/>
                <a:gd name="T31" fmla="*/ 866 h 3416"/>
                <a:gd name="T32" fmla="*/ 607 w 3291"/>
                <a:gd name="T33" fmla="*/ 812 h 3416"/>
                <a:gd name="T34" fmla="*/ 464 w 3291"/>
                <a:gd name="T35" fmla="*/ 778 h 3416"/>
                <a:gd name="T36" fmla="*/ 321 w 3291"/>
                <a:gd name="T37" fmla="*/ 770 h 3416"/>
                <a:gd name="T38" fmla="*/ 180 w 3291"/>
                <a:gd name="T39" fmla="*/ 788 h 3416"/>
                <a:gd name="T40" fmla="*/ 0 w 3291"/>
                <a:gd name="T41" fmla="*/ 538 h 3416"/>
                <a:gd name="T42" fmla="*/ 462 w 3291"/>
                <a:gd name="T43" fmla="*/ 54 h 3416"/>
                <a:gd name="T44" fmla="*/ 670 w 3291"/>
                <a:gd name="T45" fmla="*/ 28 h 3416"/>
                <a:gd name="T46" fmla="*/ 878 w 3291"/>
                <a:gd name="T47" fmla="*/ 12 h 3416"/>
                <a:gd name="T48" fmla="*/ 1087 w 3291"/>
                <a:gd name="T49" fmla="*/ 3 h 3416"/>
                <a:gd name="T50" fmla="*/ 1296 w 3291"/>
                <a:gd name="T51" fmla="*/ 0 h 3416"/>
                <a:gd name="T52" fmla="*/ 1505 w 3291"/>
                <a:gd name="T53" fmla="*/ 4 h 3416"/>
                <a:gd name="T54" fmla="*/ 1715 w 3291"/>
                <a:gd name="T55" fmla="*/ 10 h 3416"/>
                <a:gd name="T56" fmla="*/ 1924 w 3291"/>
                <a:gd name="T57" fmla="*/ 16 h 3416"/>
                <a:gd name="T58" fmla="*/ 2134 w 3291"/>
                <a:gd name="T59" fmla="*/ 23 h 3416"/>
                <a:gd name="T60" fmla="*/ 2342 w 3291"/>
                <a:gd name="T61" fmla="*/ 29 h 3416"/>
                <a:gd name="T62" fmla="*/ 2551 w 3291"/>
                <a:gd name="T63" fmla="*/ 31 h 3416"/>
                <a:gd name="T64" fmla="*/ 3199 w 3291"/>
                <a:gd name="T65" fmla="*/ 956 h 3416"/>
                <a:gd name="T66" fmla="*/ 3233 w 3291"/>
                <a:gd name="T67" fmla="*/ 1175 h 3416"/>
                <a:gd name="T68" fmla="*/ 3260 w 3291"/>
                <a:gd name="T69" fmla="*/ 1390 h 3416"/>
                <a:gd name="T70" fmla="*/ 3279 w 3291"/>
                <a:gd name="T71" fmla="*/ 1603 h 3416"/>
                <a:gd name="T72" fmla="*/ 3290 w 3291"/>
                <a:gd name="T73" fmla="*/ 1814 h 3416"/>
                <a:gd name="T74" fmla="*/ 3291 w 3291"/>
                <a:gd name="T75" fmla="*/ 2023 h 3416"/>
                <a:gd name="T76" fmla="*/ 3283 w 3291"/>
                <a:gd name="T77" fmla="*/ 2231 h 3416"/>
                <a:gd name="T78" fmla="*/ 3264 w 3291"/>
                <a:gd name="T79" fmla="*/ 2441 h 3416"/>
                <a:gd name="T80" fmla="*/ 3236 w 3291"/>
                <a:gd name="T81" fmla="*/ 2651 h 3416"/>
                <a:gd name="T82" fmla="*/ 3196 w 3291"/>
                <a:gd name="T83" fmla="*/ 2865 h 3416"/>
                <a:gd name="T84" fmla="*/ 3145 w 3291"/>
                <a:gd name="T85" fmla="*/ 3082 h 3416"/>
                <a:gd name="T86" fmla="*/ 2781 w 3291"/>
                <a:gd name="T87" fmla="*/ 3416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91" h="3416">
                  <a:moveTo>
                    <a:pt x="2692" y="3364"/>
                  </a:moveTo>
                  <a:lnTo>
                    <a:pt x="2409" y="3188"/>
                  </a:lnTo>
                  <a:lnTo>
                    <a:pt x="2409" y="2946"/>
                  </a:lnTo>
                  <a:lnTo>
                    <a:pt x="2227" y="2810"/>
                  </a:lnTo>
                  <a:lnTo>
                    <a:pt x="1945" y="2492"/>
                  </a:lnTo>
                  <a:lnTo>
                    <a:pt x="1809" y="2533"/>
                  </a:lnTo>
                  <a:lnTo>
                    <a:pt x="1490" y="2628"/>
                  </a:lnTo>
                  <a:lnTo>
                    <a:pt x="1464" y="2602"/>
                  </a:lnTo>
                  <a:lnTo>
                    <a:pt x="1441" y="2577"/>
                  </a:lnTo>
                  <a:lnTo>
                    <a:pt x="1419" y="2552"/>
                  </a:lnTo>
                  <a:lnTo>
                    <a:pt x="1400" y="2526"/>
                  </a:lnTo>
                  <a:lnTo>
                    <a:pt x="1382" y="2501"/>
                  </a:lnTo>
                  <a:lnTo>
                    <a:pt x="1366" y="2476"/>
                  </a:lnTo>
                  <a:lnTo>
                    <a:pt x="1351" y="2452"/>
                  </a:lnTo>
                  <a:lnTo>
                    <a:pt x="1338" y="2427"/>
                  </a:lnTo>
                  <a:lnTo>
                    <a:pt x="1327" y="2403"/>
                  </a:lnTo>
                  <a:lnTo>
                    <a:pt x="1317" y="2378"/>
                  </a:lnTo>
                  <a:lnTo>
                    <a:pt x="1308" y="2354"/>
                  </a:lnTo>
                  <a:lnTo>
                    <a:pt x="1301" y="2330"/>
                  </a:lnTo>
                  <a:lnTo>
                    <a:pt x="1295" y="2306"/>
                  </a:lnTo>
                  <a:lnTo>
                    <a:pt x="1290" y="2282"/>
                  </a:lnTo>
                  <a:lnTo>
                    <a:pt x="1285" y="2258"/>
                  </a:lnTo>
                  <a:lnTo>
                    <a:pt x="1282" y="2234"/>
                  </a:lnTo>
                  <a:lnTo>
                    <a:pt x="1279" y="2210"/>
                  </a:lnTo>
                  <a:lnTo>
                    <a:pt x="1276" y="2186"/>
                  </a:lnTo>
                  <a:lnTo>
                    <a:pt x="1274" y="2161"/>
                  </a:lnTo>
                  <a:lnTo>
                    <a:pt x="1273" y="2137"/>
                  </a:lnTo>
                  <a:lnTo>
                    <a:pt x="1272" y="2113"/>
                  </a:lnTo>
                  <a:lnTo>
                    <a:pt x="1271" y="2089"/>
                  </a:lnTo>
                  <a:lnTo>
                    <a:pt x="1269" y="2064"/>
                  </a:lnTo>
                  <a:lnTo>
                    <a:pt x="1268" y="2040"/>
                  </a:lnTo>
                  <a:lnTo>
                    <a:pt x="1267" y="2015"/>
                  </a:lnTo>
                  <a:lnTo>
                    <a:pt x="1266" y="1991"/>
                  </a:lnTo>
                  <a:lnTo>
                    <a:pt x="1265" y="1966"/>
                  </a:lnTo>
                  <a:lnTo>
                    <a:pt x="1263" y="1941"/>
                  </a:lnTo>
                  <a:lnTo>
                    <a:pt x="1260" y="1916"/>
                  </a:lnTo>
                  <a:lnTo>
                    <a:pt x="1257" y="1890"/>
                  </a:lnTo>
                  <a:lnTo>
                    <a:pt x="1253" y="1865"/>
                  </a:lnTo>
                  <a:lnTo>
                    <a:pt x="1249" y="1839"/>
                  </a:lnTo>
                  <a:lnTo>
                    <a:pt x="1020" y="1698"/>
                  </a:lnTo>
                  <a:lnTo>
                    <a:pt x="743" y="1839"/>
                  </a:lnTo>
                  <a:lnTo>
                    <a:pt x="466" y="1839"/>
                  </a:lnTo>
                  <a:lnTo>
                    <a:pt x="642" y="1468"/>
                  </a:lnTo>
                  <a:lnTo>
                    <a:pt x="642" y="1326"/>
                  </a:lnTo>
                  <a:lnTo>
                    <a:pt x="831" y="1091"/>
                  </a:lnTo>
                  <a:lnTo>
                    <a:pt x="831" y="915"/>
                  </a:lnTo>
                  <a:lnTo>
                    <a:pt x="789" y="889"/>
                  </a:lnTo>
                  <a:lnTo>
                    <a:pt x="744" y="866"/>
                  </a:lnTo>
                  <a:lnTo>
                    <a:pt x="699" y="846"/>
                  </a:lnTo>
                  <a:lnTo>
                    <a:pt x="654" y="828"/>
                  </a:lnTo>
                  <a:lnTo>
                    <a:pt x="607" y="812"/>
                  </a:lnTo>
                  <a:lnTo>
                    <a:pt x="560" y="798"/>
                  </a:lnTo>
                  <a:lnTo>
                    <a:pt x="512" y="786"/>
                  </a:lnTo>
                  <a:lnTo>
                    <a:pt x="464" y="778"/>
                  </a:lnTo>
                  <a:lnTo>
                    <a:pt x="416" y="773"/>
                  </a:lnTo>
                  <a:lnTo>
                    <a:pt x="367" y="770"/>
                  </a:lnTo>
                  <a:lnTo>
                    <a:pt x="321" y="770"/>
                  </a:lnTo>
                  <a:lnTo>
                    <a:pt x="273" y="773"/>
                  </a:lnTo>
                  <a:lnTo>
                    <a:pt x="226" y="780"/>
                  </a:lnTo>
                  <a:lnTo>
                    <a:pt x="180" y="788"/>
                  </a:lnTo>
                  <a:lnTo>
                    <a:pt x="134" y="800"/>
                  </a:lnTo>
                  <a:lnTo>
                    <a:pt x="89" y="815"/>
                  </a:lnTo>
                  <a:lnTo>
                    <a:pt x="0" y="538"/>
                  </a:lnTo>
                  <a:lnTo>
                    <a:pt x="324" y="78"/>
                  </a:lnTo>
                  <a:lnTo>
                    <a:pt x="393" y="66"/>
                  </a:lnTo>
                  <a:lnTo>
                    <a:pt x="462" y="54"/>
                  </a:lnTo>
                  <a:lnTo>
                    <a:pt x="531" y="45"/>
                  </a:lnTo>
                  <a:lnTo>
                    <a:pt x="601" y="36"/>
                  </a:lnTo>
                  <a:lnTo>
                    <a:pt x="670" y="28"/>
                  </a:lnTo>
                  <a:lnTo>
                    <a:pt x="739" y="22"/>
                  </a:lnTo>
                  <a:lnTo>
                    <a:pt x="809" y="16"/>
                  </a:lnTo>
                  <a:lnTo>
                    <a:pt x="878" y="12"/>
                  </a:lnTo>
                  <a:lnTo>
                    <a:pt x="948" y="7"/>
                  </a:lnTo>
                  <a:lnTo>
                    <a:pt x="1018" y="5"/>
                  </a:lnTo>
                  <a:lnTo>
                    <a:pt x="1087" y="3"/>
                  </a:lnTo>
                  <a:lnTo>
                    <a:pt x="1157" y="2"/>
                  </a:lnTo>
                  <a:lnTo>
                    <a:pt x="1226" y="0"/>
                  </a:lnTo>
                  <a:lnTo>
                    <a:pt x="1296" y="0"/>
                  </a:lnTo>
                  <a:lnTo>
                    <a:pt x="1366" y="2"/>
                  </a:lnTo>
                  <a:lnTo>
                    <a:pt x="1435" y="2"/>
                  </a:lnTo>
                  <a:lnTo>
                    <a:pt x="1505" y="4"/>
                  </a:lnTo>
                  <a:lnTo>
                    <a:pt x="1575" y="5"/>
                  </a:lnTo>
                  <a:lnTo>
                    <a:pt x="1645" y="7"/>
                  </a:lnTo>
                  <a:lnTo>
                    <a:pt x="1715" y="10"/>
                  </a:lnTo>
                  <a:lnTo>
                    <a:pt x="1784" y="12"/>
                  </a:lnTo>
                  <a:lnTo>
                    <a:pt x="1854" y="14"/>
                  </a:lnTo>
                  <a:lnTo>
                    <a:pt x="1924" y="16"/>
                  </a:lnTo>
                  <a:lnTo>
                    <a:pt x="1994" y="19"/>
                  </a:lnTo>
                  <a:lnTo>
                    <a:pt x="2064" y="21"/>
                  </a:lnTo>
                  <a:lnTo>
                    <a:pt x="2134" y="23"/>
                  </a:lnTo>
                  <a:lnTo>
                    <a:pt x="2203" y="26"/>
                  </a:lnTo>
                  <a:lnTo>
                    <a:pt x="2272" y="28"/>
                  </a:lnTo>
                  <a:lnTo>
                    <a:pt x="2342" y="29"/>
                  </a:lnTo>
                  <a:lnTo>
                    <a:pt x="2412" y="30"/>
                  </a:lnTo>
                  <a:lnTo>
                    <a:pt x="2482" y="31"/>
                  </a:lnTo>
                  <a:lnTo>
                    <a:pt x="2551" y="31"/>
                  </a:lnTo>
                  <a:lnTo>
                    <a:pt x="2692" y="220"/>
                  </a:lnTo>
                  <a:lnTo>
                    <a:pt x="2969" y="538"/>
                  </a:lnTo>
                  <a:lnTo>
                    <a:pt x="3199" y="956"/>
                  </a:lnTo>
                  <a:lnTo>
                    <a:pt x="3212" y="1029"/>
                  </a:lnTo>
                  <a:lnTo>
                    <a:pt x="3223" y="1102"/>
                  </a:lnTo>
                  <a:lnTo>
                    <a:pt x="3233" y="1175"/>
                  </a:lnTo>
                  <a:lnTo>
                    <a:pt x="3244" y="1247"/>
                  </a:lnTo>
                  <a:lnTo>
                    <a:pt x="3252" y="1319"/>
                  </a:lnTo>
                  <a:lnTo>
                    <a:pt x="3260" y="1390"/>
                  </a:lnTo>
                  <a:lnTo>
                    <a:pt x="3268" y="1462"/>
                  </a:lnTo>
                  <a:lnTo>
                    <a:pt x="3274" y="1533"/>
                  </a:lnTo>
                  <a:lnTo>
                    <a:pt x="3279" y="1603"/>
                  </a:lnTo>
                  <a:lnTo>
                    <a:pt x="3284" y="1674"/>
                  </a:lnTo>
                  <a:lnTo>
                    <a:pt x="3287" y="1744"/>
                  </a:lnTo>
                  <a:lnTo>
                    <a:pt x="3290" y="1814"/>
                  </a:lnTo>
                  <a:lnTo>
                    <a:pt x="3291" y="1883"/>
                  </a:lnTo>
                  <a:lnTo>
                    <a:pt x="3291" y="1953"/>
                  </a:lnTo>
                  <a:lnTo>
                    <a:pt x="3291" y="2023"/>
                  </a:lnTo>
                  <a:lnTo>
                    <a:pt x="3288" y="2092"/>
                  </a:lnTo>
                  <a:lnTo>
                    <a:pt x="3286" y="2161"/>
                  </a:lnTo>
                  <a:lnTo>
                    <a:pt x="3283" y="2231"/>
                  </a:lnTo>
                  <a:lnTo>
                    <a:pt x="3277" y="2301"/>
                  </a:lnTo>
                  <a:lnTo>
                    <a:pt x="3271" y="2371"/>
                  </a:lnTo>
                  <a:lnTo>
                    <a:pt x="3264" y="2441"/>
                  </a:lnTo>
                  <a:lnTo>
                    <a:pt x="3255" y="2510"/>
                  </a:lnTo>
                  <a:lnTo>
                    <a:pt x="3246" y="2581"/>
                  </a:lnTo>
                  <a:lnTo>
                    <a:pt x="3236" y="2651"/>
                  </a:lnTo>
                  <a:lnTo>
                    <a:pt x="3223" y="2722"/>
                  </a:lnTo>
                  <a:lnTo>
                    <a:pt x="3211" y="2794"/>
                  </a:lnTo>
                  <a:lnTo>
                    <a:pt x="3196" y="2865"/>
                  </a:lnTo>
                  <a:lnTo>
                    <a:pt x="3181" y="2937"/>
                  </a:lnTo>
                  <a:lnTo>
                    <a:pt x="3164" y="3009"/>
                  </a:lnTo>
                  <a:lnTo>
                    <a:pt x="3145" y="3082"/>
                  </a:lnTo>
                  <a:lnTo>
                    <a:pt x="3126" y="3156"/>
                  </a:lnTo>
                  <a:lnTo>
                    <a:pt x="3105" y="3229"/>
                  </a:lnTo>
                  <a:lnTo>
                    <a:pt x="2781" y="3416"/>
                  </a:lnTo>
                  <a:lnTo>
                    <a:pt x="2692" y="33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3" name="Freeform 727"/>
            <p:cNvSpPr>
              <a:spLocks/>
            </p:cNvSpPr>
            <p:nvPr/>
          </p:nvSpPr>
          <p:spPr bwMode="auto">
            <a:xfrm>
              <a:off x="4933" y="2457"/>
              <a:ext cx="126" cy="107"/>
            </a:xfrm>
            <a:custGeom>
              <a:avLst/>
              <a:gdLst>
                <a:gd name="T0" fmla="*/ 0 w 884"/>
                <a:gd name="T1" fmla="*/ 694 h 747"/>
                <a:gd name="T2" fmla="*/ 0 w 884"/>
                <a:gd name="T3" fmla="*/ 694 h 747"/>
                <a:gd name="T4" fmla="*/ 0 w 884"/>
                <a:gd name="T5" fmla="*/ 694 h 747"/>
                <a:gd name="T6" fmla="*/ 0 w 884"/>
                <a:gd name="T7" fmla="*/ 694 h 747"/>
                <a:gd name="T8" fmla="*/ 0 w 884"/>
                <a:gd name="T9" fmla="*/ 694 h 747"/>
                <a:gd name="T10" fmla="*/ 47 w 884"/>
                <a:gd name="T11" fmla="*/ 517 h 747"/>
                <a:gd name="T12" fmla="*/ 601 w 884"/>
                <a:gd name="T13" fmla="*/ 0 h 747"/>
                <a:gd name="T14" fmla="*/ 884 w 884"/>
                <a:gd name="T15" fmla="*/ 0 h 747"/>
                <a:gd name="T16" fmla="*/ 870 w 884"/>
                <a:gd name="T17" fmla="*/ 26 h 747"/>
                <a:gd name="T18" fmla="*/ 855 w 884"/>
                <a:gd name="T19" fmla="*/ 53 h 747"/>
                <a:gd name="T20" fmla="*/ 839 w 884"/>
                <a:gd name="T21" fmla="*/ 79 h 747"/>
                <a:gd name="T22" fmla="*/ 823 w 884"/>
                <a:gd name="T23" fmla="*/ 105 h 747"/>
                <a:gd name="T24" fmla="*/ 805 w 884"/>
                <a:gd name="T25" fmla="*/ 133 h 747"/>
                <a:gd name="T26" fmla="*/ 787 w 884"/>
                <a:gd name="T27" fmla="*/ 159 h 747"/>
                <a:gd name="T28" fmla="*/ 767 w 884"/>
                <a:gd name="T29" fmla="*/ 186 h 747"/>
                <a:gd name="T30" fmla="*/ 748 w 884"/>
                <a:gd name="T31" fmla="*/ 213 h 747"/>
                <a:gd name="T32" fmla="*/ 727 w 884"/>
                <a:gd name="T33" fmla="*/ 240 h 747"/>
                <a:gd name="T34" fmla="*/ 706 w 884"/>
                <a:gd name="T35" fmla="*/ 267 h 747"/>
                <a:gd name="T36" fmla="*/ 683 w 884"/>
                <a:gd name="T37" fmla="*/ 294 h 747"/>
                <a:gd name="T38" fmla="*/ 660 w 884"/>
                <a:gd name="T39" fmla="*/ 320 h 747"/>
                <a:gd name="T40" fmla="*/ 637 w 884"/>
                <a:gd name="T41" fmla="*/ 347 h 747"/>
                <a:gd name="T42" fmla="*/ 613 w 884"/>
                <a:gd name="T43" fmla="*/ 373 h 747"/>
                <a:gd name="T44" fmla="*/ 589 w 884"/>
                <a:gd name="T45" fmla="*/ 399 h 747"/>
                <a:gd name="T46" fmla="*/ 564 w 884"/>
                <a:gd name="T47" fmla="*/ 424 h 747"/>
                <a:gd name="T48" fmla="*/ 538 w 884"/>
                <a:gd name="T49" fmla="*/ 450 h 747"/>
                <a:gd name="T50" fmla="*/ 512 w 884"/>
                <a:gd name="T51" fmla="*/ 474 h 747"/>
                <a:gd name="T52" fmla="*/ 487 w 884"/>
                <a:gd name="T53" fmla="*/ 498 h 747"/>
                <a:gd name="T54" fmla="*/ 461 w 884"/>
                <a:gd name="T55" fmla="*/ 522 h 747"/>
                <a:gd name="T56" fmla="*/ 434 w 884"/>
                <a:gd name="T57" fmla="*/ 545 h 747"/>
                <a:gd name="T58" fmla="*/ 407 w 884"/>
                <a:gd name="T59" fmla="*/ 567 h 747"/>
                <a:gd name="T60" fmla="*/ 380 w 884"/>
                <a:gd name="T61" fmla="*/ 589 h 747"/>
                <a:gd name="T62" fmla="*/ 353 w 884"/>
                <a:gd name="T63" fmla="*/ 610 h 747"/>
                <a:gd name="T64" fmla="*/ 326 w 884"/>
                <a:gd name="T65" fmla="*/ 630 h 747"/>
                <a:gd name="T66" fmla="*/ 298 w 884"/>
                <a:gd name="T67" fmla="*/ 650 h 747"/>
                <a:gd name="T68" fmla="*/ 272 w 884"/>
                <a:gd name="T69" fmla="*/ 668 h 747"/>
                <a:gd name="T70" fmla="*/ 244 w 884"/>
                <a:gd name="T71" fmla="*/ 686 h 747"/>
                <a:gd name="T72" fmla="*/ 217 w 884"/>
                <a:gd name="T73" fmla="*/ 702 h 747"/>
                <a:gd name="T74" fmla="*/ 190 w 884"/>
                <a:gd name="T75" fmla="*/ 718 h 747"/>
                <a:gd name="T76" fmla="*/ 163 w 884"/>
                <a:gd name="T77" fmla="*/ 733 h 747"/>
                <a:gd name="T78" fmla="*/ 137 w 884"/>
                <a:gd name="T79" fmla="*/ 747 h 747"/>
                <a:gd name="T80" fmla="*/ 0 w 884"/>
                <a:gd name="T81" fmla="*/ 694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4" h="747">
                  <a:moveTo>
                    <a:pt x="0" y="694"/>
                  </a:moveTo>
                  <a:lnTo>
                    <a:pt x="0" y="694"/>
                  </a:lnTo>
                  <a:lnTo>
                    <a:pt x="0" y="694"/>
                  </a:lnTo>
                  <a:lnTo>
                    <a:pt x="0" y="694"/>
                  </a:lnTo>
                  <a:lnTo>
                    <a:pt x="0" y="694"/>
                  </a:lnTo>
                  <a:lnTo>
                    <a:pt x="47" y="517"/>
                  </a:lnTo>
                  <a:lnTo>
                    <a:pt x="601" y="0"/>
                  </a:lnTo>
                  <a:lnTo>
                    <a:pt x="884" y="0"/>
                  </a:lnTo>
                  <a:lnTo>
                    <a:pt x="870" y="26"/>
                  </a:lnTo>
                  <a:lnTo>
                    <a:pt x="855" y="53"/>
                  </a:lnTo>
                  <a:lnTo>
                    <a:pt x="839" y="79"/>
                  </a:lnTo>
                  <a:lnTo>
                    <a:pt x="823" y="105"/>
                  </a:lnTo>
                  <a:lnTo>
                    <a:pt x="805" y="133"/>
                  </a:lnTo>
                  <a:lnTo>
                    <a:pt x="787" y="159"/>
                  </a:lnTo>
                  <a:lnTo>
                    <a:pt x="767" y="186"/>
                  </a:lnTo>
                  <a:lnTo>
                    <a:pt x="748" y="213"/>
                  </a:lnTo>
                  <a:lnTo>
                    <a:pt x="727" y="240"/>
                  </a:lnTo>
                  <a:lnTo>
                    <a:pt x="706" y="267"/>
                  </a:lnTo>
                  <a:lnTo>
                    <a:pt x="683" y="294"/>
                  </a:lnTo>
                  <a:lnTo>
                    <a:pt x="660" y="320"/>
                  </a:lnTo>
                  <a:lnTo>
                    <a:pt x="637" y="347"/>
                  </a:lnTo>
                  <a:lnTo>
                    <a:pt x="613" y="373"/>
                  </a:lnTo>
                  <a:lnTo>
                    <a:pt x="589" y="399"/>
                  </a:lnTo>
                  <a:lnTo>
                    <a:pt x="564" y="424"/>
                  </a:lnTo>
                  <a:lnTo>
                    <a:pt x="538" y="450"/>
                  </a:lnTo>
                  <a:lnTo>
                    <a:pt x="512" y="474"/>
                  </a:lnTo>
                  <a:lnTo>
                    <a:pt x="487" y="498"/>
                  </a:lnTo>
                  <a:lnTo>
                    <a:pt x="461" y="522"/>
                  </a:lnTo>
                  <a:lnTo>
                    <a:pt x="434" y="545"/>
                  </a:lnTo>
                  <a:lnTo>
                    <a:pt x="407" y="567"/>
                  </a:lnTo>
                  <a:lnTo>
                    <a:pt x="380" y="589"/>
                  </a:lnTo>
                  <a:lnTo>
                    <a:pt x="353" y="610"/>
                  </a:lnTo>
                  <a:lnTo>
                    <a:pt x="326" y="630"/>
                  </a:lnTo>
                  <a:lnTo>
                    <a:pt x="298" y="650"/>
                  </a:lnTo>
                  <a:lnTo>
                    <a:pt x="272" y="668"/>
                  </a:lnTo>
                  <a:lnTo>
                    <a:pt x="244" y="686"/>
                  </a:lnTo>
                  <a:lnTo>
                    <a:pt x="217" y="702"/>
                  </a:lnTo>
                  <a:lnTo>
                    <a:pt x="190" y="718"/>
                  </a:lnTo>
                  <a:lnTo>
                    <a:pt x="163" y="733"/>
                  </a:lnTo>
                  <a:lnTo>
                    <a:pt x="137" y="747"/>
                  </a:lnTo>
                  <a:lnTo>
                    <a:pt x="0" y="694"/>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4" name="Freeform 728"/>
            <p:cNvSpPr>
              <a:spLocks/>
            </p:cNvSpPr>
            <p:nvPr/>
          </p:nvSpPr>
          <p:spPr bwMode="auto">
            <a:xfrm>
              <a:off x="5304" y="2391"/>
              <a:ext cx="80" cy="100"/>
            </a:xfrm>
            <a:custGeom>
              <a:avLst/>
              <a:gdLst>
                <a:gd name="T0" fmla="*/ 189 w 559"/>
                <a:gd name="T1" fmla="*/ 654 h 701"/>
                <a:gd name="T2" fmla="*/ 52 w 559"/>
                <a:gd name="T3" fmla="*/ 466 h 701"/>
                <a:gd name="T4" fmla="*/ 0 w 559"/>
                <a:gd name="T5" fmla="*/ 100 h 701"/>
                <a:gd name="T6" fmla="*/ 17 w 559"/>
                <a:gd name="T7" fmla="*/ 67 h 701"/>
                <a:gd name="T8" fmla="*/ 31 w 559"/>
                <a:gd name="T9" fmla="*/ 43 h 701"/>
                <a:gd name="T10" fmla="*/ 40 w 559"/>
                <a:gd name="T11" fmla="*/ 24 h 701"/>
                <a:gd name="T12" fmla="*/ 45 w 559"/>
                <a:gd name="T13" fmla="*/ 13 h 701"/>
                <a:gd name="T14" fmla="*/ 50 w 559"/>
                <a:gd name="T15" fmla="*/ 6 h 701"/>
                <a:gd name="T16" fmla="*/ 51 w 559"/>
                <a:gd name="T17" fmla="*/ 2 h 701"/>
                <a:gd name="T18" fmla="*/ 52 w 559"/>
                <a:gd name="T19" fmla="*/ 0 h 701"/>
                <a:gd name="T20" fmla="*/ 52 w 559"/>
                <a:gd name="T21" fmla="*/ 0 h 701"/>
                <a:gd name="T22" fmla="*/ 282 w 559"/>
                <a:gd name="T23" fmla="*/ 100 h 701"/>
                <a:gd name="T24" fmla="*/ 282 w 559"/>
                <a:gd name="T25" fmla="*/ 377 h 701"/>
                <a:gd name="T26" fmla="*/ 559 w 559"/>
                <a:gd name="T27" fmla="*/ 466 h 701"/>
                <a:gd name="T28" fmla="*/ 471 w 559"/>
                <a:gd name="T29" fmla="*/ 701 h 701"/>
                <a:gd name="T30" fmla="*/ 282 w 559"/>
                <a:gd name="T31" fmla="*/ 701 h 701"/>
                <a:gd name="T32" fmla="*/ 189 w 559"/>
                <a:gd name="T33" fmla="*/ 65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9" h="701">
                  <a:moveTo>
                    <a:pt x="189" y="654"/>
                  </a:moveTo>
                  <a:lnTo>
                    <a:pt x="52" y="466"/>
                  </a:lnTo>
                  <a:lnTo>
                    <a:pt x="0" y="100"/>
                  </a:lnTo>
                  <a:lnTo>
                    <a:pt x="17" y="67"/>
                  </a:lnTo>
                  <a:lnTo>
                    <a:pt x="31" y="43"/>
                  </a:lnTo>
                  <a:lnTo>
                    <a:pt x="40" y="24"/>
                  </a:lnTo>
                  <a:lnTo>
                    <a:pt x="45" y="13"/>
                  </a:lnTo>
                  <a:lnTo>
                    <a:pt x="50" y="6"/>
                  </a:lnTo>
                  <a:lnTo>
                    <a:pt x="51" y="2"/>
                  </a:lnTo>
                  <a:lnTo>
                    <a:pt x="52" y="0"/>
                  </a:lnTo>
                  <a:lnTo>
                    <a:pt x="52" y="0"/>
                  </a:lnTo>
                  <a:lnTo>
                    <a:pt x="282" y="100"/>
                  </a:lnTo>
                  <a:lnTo>
                    <a:pt x="282" y="377"/>
                  </a:lnTo>
                  <a:lnTo>
                    <a:pt x="559" y="466"/>
                  </a:lnTo>
                  <a:lnTo>
                    <a:pt x="471" y="701"/>
                  </a:lnTo>
                  <a:lnTo>
                    <a:pt x="282" y="701"/>
                  </a:lnTo>
                  <a:lnTo>
                    <a:pt x="189" y="654"/>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5" name="Freeform 729"/>
            <p:cNvSpPr>
              <a:spLocks/>
            </p:cNvSpPr>
            <p:nvPr/>
          </p:nvSpPr>
          <p:spPr bwMode="auto">
            <a:xfrm>
              <a:off x="4853" y="2331"/>
              <a:ext cx="198" cy="146"/>
            </a:xfrm>
            <a:custGeom>
              <a:avLst/>
              <a:gdLst>
                <a:gd name="T0" fmla="*/ 0 w 1390"/>
                <a:gd name="T1" fmla="*/ 972 h 1025"/>
                <a:gd name="T2" fmla="*/ 0 w 1390"/>
                <a:gd name="T3" fmla="*/ 972 h 1025"/>
                <a:gd name="T4" fmla="*/ 0 w 1390"/>
                <a:gd name="T5" fmla="*/ 972 h 1025"/>
                <a:gd name="T6" fmla="*/ 0 w 1390"/>
                <a:gd name="T7" fmla="*/ 972 h 1025"/>
                <a:gd name="T8" fmla="*/ 0 w 1390"/>
                <a:gd name="T9" fmla="*/ 972 h 1025"/>
                <a:gd name="T10" fmla="*/ 419 w 1390"/>
                <a:gd name="T11" fmla="*/ 748 h 1025"/>
                <a:gd name="T12" fmla="*/ 696 w 1390"/>
                <a:gd name="T13" fmla="*/ 607 h 1025"/>
                <a:gd name="T14" fmla="*/ 978 w 1390"/>
                <a:gd name="T15" fmla="*/ 418 h 1025"/>
                <a:gd name="T16" fmla="*/ 1302 w 1390"/>
                <a:gd name="T17" fmla="*/ 0 h 1025"/>
                <a:gd name="T18" fmla="*/ 1331 w 1390"/>
                <a:gd name="T19" fmla="*/ 16 h 1025"/>
                <a:gd name="T20" fmla="*/ 1354 w 1390"/>
                <a:gd name="T21" fmla="*/ 27 h 1025"/>
                <a:gd name="T22" fmla="*/ 1369 w 1390"/>
                <a:gd name="T23" fmla="*/ 36 h 1025"/>
                <a:gd name="T24" fmla="*/ 1379 w 1390"/>
                <a:gd name="T25" fmla="*/ 42 h 1025"/>
                <a:gd name="T26" fmla="*/ 1386 w 1390"/>
                <a:gd name="T27" fmla="*/ 45 h 1025"/>
                <a:gd name="T28" fmla="*/ 1389 w 1390"/>
                <a:gd name="T29" fmla="*/ 47 h 1025"/>
                <a:gd name="T30" fmla="*/ 1390 w 1390"/>
                <a:gd name="T31" fmla="*/ 48 h 1025"/>
                <a:gd name="T32" fmla="*/ 1390 w 1390"/>
                <a:gd name="T33" fmla="*/ 48 h 1025"/>
                <a:gd name="T34" fmla="*/ 883 w 1390"/>
                <a:gd name="T35" fmla="*/ 795 h 1025"/>
                <a:gd name="T36" fmla="*/ 840 w 1390"/>
                <a:gd name="T37" fmla="*/ 820 h 1025"/>
                <a:gd name="T38" fmla="*/ 795 w 1390"/>
                <a:gd name="T39" fmla="*/ 844 h 1025"/>
                <a:gd name="T40" fmla="*/ 751 w 1390"/>
                <a:gd name="T41" fmla="*/ 867 h 1025"/>
                <a:gd name="T42" fmla="*/ 704 w 1390"/>
                <a:gd name="T43" fmla="*/ 889 h 1025"/>
                <a:gd name="T44" fmla="*/ 658 w 1390"/>
                <a:gd name="T45" fmla="*/ 908 h 1025"/>
                <a:gd name="T46" fmla="*/ 610 w 1390"/>
                <a:gd name="T47" fmla="*/ 927 h 1025"/>
                <a:gd name="T48" fmla="*/ 563 w 1390"/>
                <a:gd name="T49" fmla="*/ 945 h 1025"/>
                <a:gd name="T50" fmla="*/ 515 w 1390"/>
                <a:gd name="T51" fmla="*/ 961 h 1025"/>
                <a:gd name="T52" fmla="*/ 468 w 1390"/>
                <a:gd name="T53" fmla="*/ 976 h 1025"/>
                <a:gd name="T54" fmla="*/ 420 w 1390"/>
                <a:gd name="T55" fmla="*/ 988 h 1025"/>
                <a:gd name="T56" fmla="*/ 372 w 1390"/>
                <a:gd name="T57" fmla="*/ 998 h 1025"/>
                <a:gd name="T58" fmla="*/ 325 w 1390"/>
                <a:gd name="T59" fmla="*/ 1008 h 1025"/>
                <a:gd name="T60" fmla="*/ 278 w 1390"/>
                <a:gd name="T61" fmla="*/ 1016 h 1025"/>
                <a:gd name="T62" fmla="*/ 232 w 1390"/>
                <a:gd name="T63" fmla="*/ 1020 h 1025"/>
                <a:gd name="T64" fmla="*/ 186 w 1390"/>
                <a:gd name="T65" fmla="*/ 1024 h 1025"/>
                <a:gd name="T66" fmla="*/ 142 w 1390"/>
                <a:gd name="T67" fmla="*/ 1025 h 1025"/>
                <a:gd name="T68" fmla="*/ 0 w 1390"/>
                <a:gd name="T69" fmla="*/ 972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0" h="1025">
                  <a:moveTo>
                    <a:pt x="0" y="972"/>
                  </a:moveTo>
                  <a:lnTo>
                    <a:pt x="0" y="972"/>
                  </a:lnTo>
                  <a:lnTo>
                    <a:pt x="0" y="972"/>
                  </a:lnTo>
                  <a:lnTo>
                    <a:pt x="0" y="972"/>
                  </a:lnTo>
                  <a:lnTo>
                    <a:pt x="0" y="972"/>
                  </a:lnTo>
                  <a:lnTo>
                    <a:pt x="419" y="748"/>
                  </a:lnTo>
                  <a:lnTo>
                    <a:pt x="696" y="607"/>
                  </a:lnTo>
                  <a:lnTo>
                    <a:pt x="978" y="418"/>
                  </a:lnTo>
                  <a:lnTo>
                    <a:pt x="1302" y="0"/>
                  </a:lnTo>
                  <a:lnTo>
                    <a:pt x="1331" y="16"/>
                  </a:lnTo>
                  <a:lnTo>
                    <a:pt x="1354" y="27"/>
                  </a:lnTo>
                  <a:lnTo>
                    <a:pt x="1369" y="36"/>
                  </a:lnTo>
                  <a:lnTo>
                    <a:pt x="1379" y="42"/>
                  </a:lnTo>
                  <a:lnTo>
                    <a:pt x="1386" y="45"/>
                  </a:lnTo>
                  <a:lnTo>
                    <a:pt x="1389" y="47"/>
                  </a:lnTo>
                  <a:lnTo>
                    <a:pt x="1390" y="48"/>
                  </a:lnTo>
                  <a:lnTo>
                    <a:pt x="1390" y="48"/>
                  </a:lnTo>
                  <a:lnTo>
                    <a:pt x="883" y="795"/>
                  </a:lnTo>
                  <a:lnTo>
                    <a:pt x="840" y="820"/>
                  </a:lnTo>
                  <a:lnTo>
                    <a:pt x="795" y="844"/>
                  </a:lnTo>
                  <a:lnTo>
                    <a:pt x="751" y="867"/>
                  </a:lnTo>
                  <a:lnTo>
                    <a:pt x="704" y="889"/>
                  </a:lnTo>
                  <a:lnTo>
                    <a:pt x="658" y="908"/>
                  </a:lnTo>
                  <a:lnTo>
                    <a:pt x="610" y="927"/>
                  </a:lnTo>
                  <a:lnTo>
                    <a:pt x="563" y="945"/>
                  </a:lnTo>
                  <a:lnTo>
                    <a:pt x="515" y="961"/>
                  </a:lnTo>
                  <a:lnTo>
                    <a:pt x="468" y="976"/>
                  </a:lnTo>
                  <a:lnTo>
                    <a:pt x="420" y="988"/>
                  </a:lnTo>
                  <a:lnTo>
                    <a:pt x="372" y="998"/>
                  </a:lnTo>
                  <a:lnTo>
                    <a:pt x="325" y="1008"/>
                  </a:lnTo>
                  <a:lnTo>
                    <a:pt x="278" y="1016"/>
                  </a:lnTo>
                  <a:lnTo>
                    <a:pt x="232" y="1020"/>
                  </a:lnTo>
                  <a:lnTo>
                    <a:pt x="186" y="1024"/>
                  </a:lnTo>
                  <a:lnTo>
                    <a:pt x="142" y="1025"/>
                  </a:lnTo>
                  <a:lnTo>
                    <a:pt x="0" y="972"/>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6" name="Freeform 730"/>
            <p:cNvSpPr>
              <a:spLocks/>
            </p:cNvSpPr>
            <p:nvPr/>
          </p:nvSpPr>
          <p:spPr bwMode="auto">
            <a:xfrm>
              <a:off x="4568" y="2350"/>
              <a:ext cx="193" cy="68"/>
            </a:xfrm>
            <a:custGeom>
              <a:avLst/>
              <a:gdLst>
                <a:gd name="T0" fmla="*/ 1179 w 1354"/>
                <a:gd name="T1" fmla="*/ 403 h 471"/>
                <a:gd name="T2" fmla="*/ 1109 w 1354"/>
                <a:gd name="T3" fmla="*/ 368 h 471"/>
                <a:gd name="T4" fmla="*/ 1039 w 1354"/>
                <a:gd name="T5" fmla="*/ 340 h 471"/>
                <a:gd name="T6" fmla="*/ 969 w 1354"/>
                <a:gd name="T7" fmla="*/ 319 h 471"/>
                <a:gd name="T8" fmla="*/ 899 w 1354"/>
                <a:gd name="T9" fmla="*/ 302 h 471"/>
                <a:gd name="T10" fmla="*/ 828 w 1354"/>
                <a:gd name="T11" fmla="*/ 290 h 471"/>
                <a:gd name="T12" fmla="*/ 757 w 1354"/>
                <a:gd name="T13" fmla="*/ 282 h 471"/>
                <a:gd name="T14" fmla="*/ 686 w 1354"/>
                <a:gd name="T15" fmla="*/ 276 h 471"/>
                <a:gd name="T16" fmla="*/ 614 w 1354"/>
                <a:gd name="T17" fmla="*/ 271 h 471"/>
                <a:gd name="T18" fmla="*/ 542 w 1354"/>
                <a:gd name="T19" fmla="*/ 268 h 471"/>
                <a:gd name="T20" fmla="*/ 469 w 1354"/>
                <a:gd name="T21" fmla="*/ 264 h 471"/>
                <a:gd name="T22" fmla="*/ 395 w 1354"/>
                <a:gd name="T23" fmla="*/ 258 h 471"/>
                <a:gd name="T24" fmla="*/ 320 w 1354"/>
                <a:gd name="T25" fmla="*/ 250 h 471"/>
                <a:gd name="T26" fmla="*/ 245 w 1354"/>
                <a:gd name="T27" fmla="*/ 240 h 471"/>
                <a:gd name="T28" fmla="*/ 169 w 1354"/>
                <a:gd name="T29" fmla="*/ 225 h 471"/>
                <a:gd name="T30" fmla="*/ 91 w 1354"/>
                <a:gd name="T31" fmla="*/ 206 h 471"/>
                <a:gd name="T32" fmla="*/ 35 w 1354"/>
                <a:gd name="T33" fmla="*/ 163 h 471"/>
                <a:gd name="T34" fmla="*/ 12 w 1354"/>
                <a:gd name="T35" fmla="*/ 122 h 471"/>
                <a:gd name="T36" fmla="*/ 2 w 1354"/>
                <a:gd name="T37" fmla="*/ 104 h 471"/>
                <a:gd name="T38" fmla="*/ 0 w 1354"/>
                <a:gd name="T39" fmla="*/ 99 h 471"/>
                <a:gd name="T40" fmla="*/ 44 w 1354"/>
                <a:gd name="T41" fmla="*/ 82 h 471"/>
                <a:gd name="T42" fmla="*/ 131 w 1354"/>
                <a:gd name="T43" fmla="*/ 54 h 471"/>
                <a:gd name="T44" fmla="*/ 219 w 1354"/>
                <a:gd name="T45" fmla="*/ 32 h 471"/>
                <a:gd name="T46" fmla="*/ 308 w 1354"/>
                <a:gd name="T47" fmla="*/ 15 h 471"/>
                <a:gd name="T48" fmla="*/ 395 w 1354"/>
                <a:gd name="T49" fmla="*/ 4 h 471"/>
                <a:gd name="T50" fmla="*/ 482 w 1354"/>
                <a:gd name="T51" fmla="*/ 0 h 471"/>
                <a:gd name="T52" fmla="*/ 567 w 1354"/>
                <a:gd name="T53" fmla="*/ 1 h 471"/>
                <a:gd name="T54" fmla="*/ 653 w 1354"/>
                <a:gd name="T55" fmla="*/ 7 h 471"/>
                <a:gd name="T56" fmla="*/ 739 w 1354"/>
                <a:gd name="T57" fmla="*/ 18 h 471"/>
                <a:gd name="T58" fmla="*/ 824 w 1354"/>
                <a:gd name="T59" fmla="*/ 34 h 471"/>
                <a:gd name="T60" fmla="*/ 907 w 1354"/>
                <a:gd name="T61" fmla="*/ 54 h 471"/>
                <a:gd name="T62" fmla="*/ 991 w 1354"/>
                <a:gd name="T63" fmla="*/ 79 h 471"/>
                <a:gd name="T64" fmla="*/ 1073 w 1354"/>
                <a:gd name="T65" fmla="*/ 109 h 471"/>
                <a:gd name="T66" fmla="*/ 1155 w 1354"/>
                <a:gd name="T67" fmla="*/ 142 h 471"/>
                <a:gd name="T68" fmla="*/ 1235 w 1354"/>
                <a:gd name="T69" fmla="*/ 178 h 471"/>
                <a:gd name="T70" fmla="*/ 1315 w 1354"/>
                <a:gd name="T71" fmla="*/ 219 h 471"/>
                <a:gd name="T72" fmla="*/ 1301 w 1354"/>
                <a:gd name="T73"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4" h="471">
                  <a:moveTo>
                    <a:pt x="1213" y="423"/>
                  </a:moveTo>
                  <a:lnTo>
                    <a:pt x="1179" y="403"/>
                  </a:lnTo>
                  <a:lnTo>
                    <a:pt x="1143" y="384"/>
                  </a:lnTo>
                  <a:lnTo>
                    <a:pt x="1109" y="368"/>
                  </a:lnTo>
                  <a:lnTo>
                    <a:pt x="1073" y="353"/>
                  </a:lnTo>
                  <a:lnTo>
                    <a:pt x="1039" y="340"/>
                  </a:lnTo>
                  <a:lnTo>
                    <a:pt x="1003" y="328"/>
                  </a:lnTo>
                  <a:lnTo>
                    <a:pt x="969" y="319"/>
                  </a:lnTo>
                  <a:lnTo>
                    <a:pt x="934" y="310"/>
                  </a:lnTo>
                  <a:lnTo>
                    <a:pt x="899" y="302"/>
                  </a:lnTo>
                  <a:lnTo>
                    <a:pt x="864" y="296"/>
                  </a:lnTo>
                  <a:lnTo>
                    <a:pt x="828" y="290"/>
                  </a:lnTo>
                  <a:lnTo>
                    <a:pt x="793" y="286"/>
                  </a:lnTo>
                  <a:lnTo>
                    <a:pt x="757" y="282"/>
                  </a:lnTo>
                  <a:lnTo>
                    <a:pt x="722" y="279"/>
                  </a:lnTo>
                  <a:lnTo>
                    <a:pt x="686" y="276"/>
                  </a:lnTo>
                  <a:lnTo>
                    <a:pt x="650" y="273"/>
                  </a:lnTo>
                  <a:lnTo>
                    <a:pt x="614" y="271"/>
                  </a:lnTo>
                  <a:lnTo>
                    <a:pt x="578" y="270"/>
                  </a:lnTo>
                  <a:lnTo>
                    <a:pt x="542" y="268"/>
                  </a:lnTo>
                  <a:lnTo>
                    <a:pt x="506" y="265"/>
                  </a:lnTo>
                  <a:lnTo>
                    <a:pt x="469" y="264"/>
                  </a:lnTo>
                  <a:lnTo>
                    <a:pt x="432" y="261"/>
                  </a:lnTo>
                  <a:lnTo>
                    <a:pt x="395" y="258"/>
                  </a:lnTo>
                  <a:lnTo>
                    <a:pt x="358" y="255"/>
                  </a:lnTo>
                  <a:lnTo>
                    <a:pt x="320" y="250"/>
                  </a:lnTo>
                  <a:lnTo>
                    <a:pt x="282" y="246"/>
                  </a:lnTo>
                  <a:lnTo>
                    <a:pt x="245" y="240"/>
                  </a:lnTo>
                  <a:lnTo>
                    <a:pt x="207" y="233"/>
                  </a:lnTo>
                  <a:lnTo>
                    <a:pt x="169" y="225"/>
                  </a:lnTo>
                  <a:lnTo>
                    <a:pt x="130" y="216"/>
                  </a:lnTo>
                  <a:lnTo>
                    <a:pt x="91" y="206"/>
                  </a:lnTo>
                  <a:lnTo>
                    <a:pt x="52" y="194"/>
                  </a:lnTo>
                  <a:lnTo>
                    <a:pt x="35" y="163"/>
                  </a:lnTo>
                  <a:lnTo>
                    <a:pt x="21" y="139"/>
                  </a:lnTo>
                  <a:lnTo>
                    <a:pt x="12" y="122"/>
                  </a:lnTo>
                  <a:lnTo>
                    <a:pt x="7" y="111"/>
                  </a:lnTo>
                  <a:lnTo>
                    <a:pt x="2" y="104"/>
                  </a:lnTo>
                  <a:lnTo>
                    <a:pt x="1" y="101"/>
                  </a:lnTo>
                  <a:lnTo>
                    <a:pt x="0" y="99"/>
                  </a:lnTo>
                  <a:lnTo>
                    <a:pt x="0" y="99"/>
                  </a:lnTo>
                  <a:lnTo>
                    <a:pt x="44" y="82"/>
                  </a:lnTo>
                  <a:lnTo>
                    <a:pt x="88" y="67"/>
                  </a:lnTo>
                  <a:lnTo>
                    <a:pt x="131" y="54"/>
                  </a:lnTo>
                  <a:lnTo>
                    <a:pt x="176" y="42"/>
                  </a:lnTo>
                  <a:lnTo>
                    <a:pt x="219" y="32"/>
                  </a:lnTo>
                  <a:lnTo>
                    <a:pt x="264" y="23"/>
                  </a:lnTo>
                  <a:lnTo>
                    <a:pt x="308" y="15"/>
                  </a:lnTo>
                  <a:lnTo>
                    <a:pt x="351" y="9"/>
                  </a:lnTo>
                  <a:lnTo>
                    <a:pt x="395" y="4"/>
                  </a:lnTo>
                  <a:lnTo>
                    <a:pt x="438" y="2"/>
                  </a:lnTo>
                  <a:lnTo>
                    <a:pt x="482" y="0"/>
                  </a:lnTo>
                  <a:lnTo>
                    <a:pt x="525" y="0"/>
                  </a:lnTo>
                  <a:lnTo>
                    <a:pt x="567" y="1"/>
                  </a:lnTo>
                  <a:lnTo>
                    <a:pt x="611" y="3"/>
                  </a:lnTo>
                  <a:lnTo>
                    <a:pt x="653" y="7"/>
                  </a:lnTo>
                  <a:lnTo>
                    <a:pt x="697" y="11"/>
                  </a:lnTo>
                  <a:lnTo>
                    <a:pt x="739" y="18"/>
                  </a:lnTo>
                  <a:lnTo>
                    <a:pt x="781" y="25"/>
                  </a:lnTo>
                  <a:lnTo>
                    <a:pt x="824" y="34"/>
                  </a:lnTo>
                  <a:lnTo>
                    <a:pt x="866" y="43"/>
                  </a:lnTo>
                  <a:lnTo>
                    <a:pt x="907" y="54"/>
                  </a:lnTo>
                  <a:lnTo>
                    <a:pt x="950" y="66"/>
                  </a:lnTo>
                  <a:lnTo>
                    <a:pt x="991" y="79"/>
                  </a:lnTo>
                  <a:lnTo>
                    <a:pt x="1032" y="94"/>
                  </a:lnTo>
                  <a:lnTo>
                    <a:pt x="1073" y="109"/>
                  </a:lnTo>
                  <a:lnTo>
                    <a:pt x="1114" y="125"/>
                  </a:lnTo>
                  <a:lnTo>
                    <a:pt x="1155" y="142"/>
                  </a:lnTo>
                  <a:lnTo>
                    <a:pt x="1195" y="160"/>
                  </a:lnTo>
                  <a:lnTo>
                    <a:pt x="1235" y="178"/>
                  </a:lnTo>
                  <a:lnTo>
                    <a:pt x="1275" y="199"/>
                  </a:lnTo>
                  <a:lnTo>
                    <a:pt x="1315" y="219"/>
                  </a:lnTo>
                  <a:lnTo>
                    <a:pt x="1354" y="241"/>
                  </a:lnTo>
                  <a:lnTo>
                    <a:pt x="1301" y="471"/>
                  </a:lnTo>
                  <a:lnTo>
                    <a:pt x="1213" y="423"/>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7" name="Freeform 731"/>
            <p:cNvSpPr>
              <a:spLocks/>
            </p:cNvSpPr>
            <p:nvPr/>
          </p:nvSpPr>
          <p:spPr bwMode="auto">
            <a:xfrm>
              <a:off x="5252" y="2252"/>
              <a:ext cx="138" cy="93"/>
            </a:xfrm>
            <a:custGeom>
              <a:avLst/>
              <a:gdLst>
                <a:gd name="T0" fmla="*/ 782 w 971"/>
                <a:gd name="T1" fmla="*/ 653 h 653"/>
                <a:gd name="T2" fmla="*/ 782 w 971"/>
                <a:gd name="T3" fmla="*/ 512 h 653"/>
                <a:gd name="T4" fmla="*/ 766 w 971"/>
                <a:gd name="T5" fmla="*/ 495 h 653"/>
                <a:gd name="T6" fmla="*/ 755 w 971"/>
                <a:gd name="T7" fmla="*/ 484 h 653"/>
                <a:gd name="T8" fmla="*/ 747 w 971"/>
                <a:gd name="T9" fmla="*/ 476 h 653"/>
                <a:gd name="T10" fmla="*/ 741 w 971"/>
                <a:gd name="T11" fmla="*/ 470 h 653"/>
                <a:gd name="T12" fmla="*/ 738 w 971"/>
                <a:gd name="T13" fmla="*/ 467 h 653"/>
                <a:gd name="T14" fmla="*/ 737 w 971"/>
                <a:gd name="T15" fmla="*/ 466 h 653"/>
                <a:gd name="T16" fmla="*/ 735 w 971"/>
                <a:gd name="T17" fmla="*/ 465 h 653"/>
                <a:gd name="T18" fmla="*/ 735 w 971"/>
                <a:gd name="T19" fmla="*/ 465 h 653"/>
                <a:gd name="T20" fmla="*/ 417 w 971"/>
                <a:gd name="T21" fmla="*/ 277 h 653"/>
                <a:gd name="T22" fmla="*/ 0 w 971"/>
                <a:gd name="T23" fmla="*/ 418 h 653"/>
                <a:gd name="T24" fmla="*/ 0 w 971"/>
                <a:gd name="T25" fmla="*/ 387 h 653"/>
                <a:gd name="T26" fmla="*/ 0 w 971"/>
                <a:gd name="T27" fmla="*/ 364 h 653"/>
                <a:gd name="T28" fmla="*/ 0 w 971"/>
                <a:gd name="T29" fmla="*/ 347 h 653"/>
                <a:gd name="T30" fmla="*/ 0 w 971"/>
                <a:gd name="T31" fmla="*/ 335 h 653"/>
                <a:gd name="T32" fmla="*/ 0 w 971"/>
                <a:gd name="T33" fmla="*/ 328 h 653"/>
                <a:gd name="T34" fmla="*/ 0 w 971"/>
                <a:gd name="T35" fmla="*/ 325 h 653"/>
                <a:gd name="T36" fmla="*/ 0 w 971"/>
                <a:gd name="T37" fmla="*/ 324 h 653"/>
                <a:gd name="T38" fmla="*/ 0 w 971"/>
                <a:gd name="T39" fmla="*/ 324 h 653"/>
                <a:gd name="T40" fmla="*/ 26 w 971"/>
                <a:gd name="T41" fmla="*/ 275 h 653"/>
                <a:gd name="T42" fmla="*/ 54 w 971"/>
                <a:gd name="T43" fmla="*/ 230 h 653"/>
                <a:gd name="T44" fmla="*/ 82 w 971"/>
                <a:gd name="T45" fmla="*/ 191 h 653"/>
                <a:gd name="T46" fmla="*/ 112 w 971"/>
                <a:gd name="T47" fmla="*/ 157 h 653"/>
                <a:gd name="T48" fmla="*/ 141 w 971"/>
                <a:gd name="T49" fmla="*/ 126 h 653"/>
                <a:gd name="T50" fmla="*/ 172 w 971"/>
                <a:gd name="T51" fmla="*/ 100 h 653"/>
                <a:gd name="T52" fmla="*/ 203 w 971"/>
                <a:gd name="T53" fmla="*/ 77 h 653"/>
                <a:gd name="T54" fmla="*/ 235 w 971"/>
                <a:gd name="T55" fmla="*/ 58 h 653"/>
                <a:gd name="T56" fmla="*/ 267 w 971"/>
                <a:gd name="T57" fmla="*/ 42 h 653"/>
                <a:gd name="T58" fmla="*/ 301 w 971"/>
                <a:gd name="T59" fmla="*/ 30 h 653"/>
                <a:gd name="T60" fmla="*/ 334 w 971"/>
                <a:gd name="T61" fmla="*/ 20 h 653"/>
                <a:gd name="T62" fmla="*/ 367 w 971"/>
                <a:gd name="T63" fmla="*/ 12 h 653"/>
                <a:gd name="T64" fmla="*/ 401 w 971"/>
                <a:gd name="T65" fmla="*/ 6 h 653"/>
                <a:gd name="T66" fmla="*/ 437 w 971"/>
                <a:gd name="T67" fmla="*/ 2 h 653"/>
                <a:gd name="T68" fmla="*/ 471 w 971"/>
                <a:gd name="T69" fmla="*/ 1 h 653"/>
                <a:gd name="T70" fmla="*/ 507 w 971"/>
                <a:gd name="T71" fmla="*/ 0 h 653"/>
                <a:gd name="T72" fmla="*/ 971 w 971"/>
                <a:gd name="T73" fmla="*/ 277 h 653"/>
                <a:gd name="T74" fmla="*/ 971 w 971"/>
                <a:gd name="T75" fmla="*/ 293 h 653"/>
                <a:gd name="T76" fmla="*/ 971 w 971"/>
                <a:gd name="T77" fmla="*/ 304 h 653"/>
                <a:gd name="T78" fmla="*/ 971 w 971"/>
                <a:gd name="T79" fmla="*/ 312 h 653"/>
                <a:gd name="T80" fmla="*/ 971 w 971"/>
                <a:gd name="T81" fmla="*/ 318 h 653"/>
                <a:gd name="T82" fmla="*/ 971 w 971"/>
                <a:gd name="T83" fmla="*/ 322 h 653"/>
                <a:gd name="T84" fmla="*/ 971 w 971"/>
                <a:gd name="T85" fmla="*/ 323 h 653"/>
                <a:gd name="T86" fmla="*/ 971 w 971"/>
                <a:gd name="T87" fmla="*/ 324 h 653"/>
                <a:gd name="T88" fmla="*/ 971 w 971"/>
                <a:gd name="T89" fmla="*/ 324 h 653"/>
                <a:gd name="T90" fmla="*/ 877 w 971"/>
                <a:gd name="T91" fmla="*/ 653 h 653"/>
                <a:gd name="T92" fmla="*/ 782 w 971"/>
                <a:gd name="T93" fmla="*/ 653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1" h="653">
                  <a:moveTo>
                    <a:pt x="782" y="653"/>
                  </a:moveTo>
                  <a:lnTo>
                    <a:pt x="782" y="512"/>
                  </a:lnTo>
                  <a:lnTo>
                    <a:pt x="766" y="495"/>
                  </a:lnTo>
                  <a:lnTo>
                    <a:pt x="755" y="484"/>
                  </a:lnTo>
                  <a:lnTo>
                    <a:pt x="747" y="476"/>
                  </a:lnTo>
                  <a:lnTo>
                    <a:pt x="741" y="470"/>
                  </a:lnTo>
                  <a:lnTo>
                    <a:pt x="738" y="467"/>
                  </a:lnTo>
                  <a:lnTo>
                    <a:pt x="737" y="466"/>
                  </a:lnTo>
                  <a:lnTo>
                    <a:pt x="735" y="465"/>
                  </a:lnTo>
                  <a:lnTo>
                    <a:pt x="735" y="465"/>
                  </a:lnTo>
                  <a:lnTo>
                    <a:pt x="417" y="277"/>
                  </a:lnTo>
                  <a:lnTo>
                    <a:pt x="0" y="418"/>
                  </a:lnTo>
                  <a:lnTo>
                    <a:pt x="0" y="387"/>
                  </a:lnTo>
                  <a:lnTo>
                    <a:pt x="0" y="364"/>
                  </a:lnTo>
                  <a:lnTo>
                    <a:pt x="0" y="347"/>
                  </a:lnTo>
                  <a:lnTo>
                    <a:pt x="0" y="335"/>
                  </a:lnTo>
                  <a:lnTo>
                    <a:pt x="0" y="328"/>
                  </a:lnTo>
                  <a:lnTo>
                    <a:pt x="0" y="325"/>
                  </a:lnTo>
                  <a:lnTo>
                    <a:pt x="0" y="324"/>
                  </a:lnTo>
                  <a:lnTo>
                    <a:pt x="0" y="324"/>
                  </a:lnTo>
                  <a:lnTo>
                    <a:pt x="26" y="275"/>
                  </a:lnTo>
                  <a:lnTo>
                    <a:pt x="54" y="230"/>
                  </a:lnTo>
                  <a:lnTo>
                    <a:pt x="82" y="191"/>
                  </a:lnTo>
                  <a:lnTo>
                    <a:pt x="112" y="157"/>
                  </a:lnTo>
                  <a:lnTo>
                    <a:pt x="141" y="126"/>
                  </a:lnTo>
                  <a:lnTo>
                    <a:pt x="172" y="100"/>
                  </a:lnTo>
                  <a:lnTo>
                    <a:pt x="203" y="77"/>
                  </a:lnTo>
                  <a:lnTo>
                    <a:pt x="235" y="58"/>
                  </a:lnTo>
                  <a:lnTo>
                    <a:pt x="267" y="42"/>
                  </a:lnTo>
                  <a:lnTo>
                    <a:pt x="301" y="30"/>
                  </a:lnTo>
                  <a:lnTo>
                    <a:pt x="334" y="20"/>
                  </a:lnTo>
                  <a:lnTo>
                    <a:pt x="367" y="12"/>
                  </a:lnTo>
                  <a:lnTo>
                    <a:pt x="401" y="6"/>
                  </a:lnTo>
                  <a:lnTo>
                    <a:pt x="437" y="2"/>
                  </a:lnTo>
                  <a:lnTo>
                    <a:pt x="471" y="1"/>
                  </a:lnTo>
                  <a:lnTo>
                    <a:pt x="507" y="0"/>
                  </a:lnTo>
                  <a:lnTo>
                    <a:pt x="971" y="277"/>
                  </a:lnTo>
                  <a:lnTo>
                    <a:pt x="971" y="293"/>
                  </a:lnTo>
                  <a:lnTo>
                    <a:pt x="971" y="304"/>
                  </a:lnTo>
                  <a:lnTo>
                    <a:pt x="971" y="312"/>
                  </a:lnTo>
                  <a:lnTo>
                    <a:pt x="971" y="318"/>
                  </a:lnTo>
                  <a:lnTo>
                    <a:pt x="971" y="322"/>
                  </a:lnTo>
                  <a:lnTo>
                    <a:pt x="971" y="323"/>
                  </a:lnTo>
                  <a:lnTo>
                    <a:pt x="971" y="324"/>
                  </a:lnTo>
                  <a:lnTo>
                    <a:pt x="971" y="324"/>
                  </a:lnTo>
                  <a:lnTo>
                    <a:pt x="877" y="653"/>
                  </a:lnTo>
                  <a:lnTo>
                    <a:pt x="782" y="653"/>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468" name="Freeform 732"/>
            <p:cNvSpPr>
              <a:spLocks/>
            </p:cNvSpPr>
            <p:nvPr/>
          </p:nvSpPr>
          <p:spPr bwMode="auto">
            <a:xfrm>
              <a:off x="4615" y="2279"/>
              <a:ext cx="141" cy="52"/>
            </a:xfrm>
            <a:custGeom>
              <a:avLst/>
              <a:gdLst>
                <a:gd name="T0" fmla="*/ 695 w 987"/>
                <a:gd name="T1" fmla="*/ 324 h 365"/>
                <a:gd name="T2" fmla="*/ 188 w 987"/>
                <a:gd name="T3" fmla="*/ 324 h 365"/>
                <a:gd name="T4" fmla="*/ 0 w 987"/>
                <a:gd name="T5" fmla="*/ 189 h 365"/>
                <a:gd name="T6" fmla="*/ 100 w 987"/>
                <a:gd name="T7" fmla="*/ 0 h 365"/>
                <a:gd name="T8" fmla="*/ 972 w 987"/>
                <a:gd name="T9" fmla="*/ 230 h 365"/>
                <a:gd name="T10" fmla="*/ 980 w 987"/>
                <a:gd name="T11" fmla="*/ 261 h 365"/>
                <a:gd name="T12" fmla="*/ 986 w 987"/>
                <a:gd name="T13" fmla="*/ 287 h 365"/>
                <a:gd name="T14" fmla="*/ 987 w 987"/>
                <a:gd name="T15" fmla="*/ 306 h 365"/>
                <a:gd name="T16" fmla="*/ 987 w 987"/>
                <a:gd name="T17" fmla="*/ 322 h 365"/>
                <a:gd name="T18" fmla="*/ 983 w 987"/>
                <a:gd name="T19" fmla="*/ 334 h 365"/>
                <a:gd name="T20" fmla="*/ 978 w 987"/>
                <a:gd name="T21" fmla="*/ 342 h 365"/>
                <a:gd name="T22" fmla="*/ 970 w 987"/>
                <a:gd name="T23" fmla="*/ 348 h 365"/>
                <a:gd name="T24" fmla="*/ 959 w 987"/>
                <a:gd name="T25" fmla="*/ 350 h 365"/>
                <a:gd name="T26" fmla="*/ 948 w 987"/>
                <a:gd name="T27" fmla="*/ 352 h 365"/>
                <a:gd name="T28" fmla="*/ 935 w 987"/>
                <a:gd name="T29" fmla="*/ 352 h 365"/>
                <a:gd name="T30" fmla="*/ 921 w 987"/>
                <a:gd name="T31" fmla="*/ 352 h 365"/>
                <a:gd name="T32" fmla="*/ 906 w 987"/>
                <a:gd name="T33" fmla="*/ 352 h 365"/>
                <a:gd name="T34" fmla="*/ 888 w 987"/>
                <a:gd name="T35" fmla="*/ 352 h 365"/>
                <a:gd name="T36" fmla="*/ 872 w 987"/>
                <a:gd name="T37" fmla="*/ 354 h 365"/>
                <a:gd name="T38" fmla="*/ 854 w 987"/>
                <a:gd name="T39" fmla="*/ 358 h 365"/>
                <a:gd name="T40" fmla="*/ 837 w 987"/>
                <a:gd name="T41" fmla="*/ 365 h 365"/>
                <a:gd name="T42" fmla="*/ 695 w 987"/>
                <a:gd name="T43" fmla="*/ 32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7" h="365">
                  <a:moveTo>
                    <a:pt x="695" y="324"/>
                  </a:moveTo>
                  <a:lnTo>
                    <a:pt x="188" y="324"/>
                  </a:lnTo>
                  <a:lnTo>
                    <a:pt x="0" y="189"/>
                  </a:lnTo>
                  <a:lnTo>
                    <a:pt x="100" y="0"/>
                  </a:lnTo>
                  <a:lnTo>
                    <a:pt x="972" y="230"/>
                  </a:lnTo>
                  <a:lnTo>
                    <a:pt x="980" y="261"/>
                  </a:lnTo>
                  <a:lnTo>
                    <a:pt x="986" y="287"/>
                  </a:lnTo>
                  <a:lnTo>
                    <a:pt x="987" y="306"/>
                  </a:lnTo>
                  <a:lnTo>
                    <a:pt x="987" y="322"/>
                  </a:lnTo>
                  <a:lnTo>
                    <a:pt x="983" y="334"/>
                  </a:lnTo>
                  <a:lnTo>
                    <a:pt x="978" y="342"/>
                  </a:lnTo>
                  <a:lnTo>
                    <a:pt x="970" y="348"/>
                  </a:lnTo>
                  <a:lnTo>
                    <a:pt x="959" y="350"/>
                  </a:lnTo>
                  <a:lnTo>
                    <a:pt x="948" y="352"/>
                  </a:lnTo>
                  <a:lnTo>
                    <a:pt x="935" y="352"/>
                  </a:lnTo>
                  <a:lnTo>
                    <a:pt x="921" y="352"/>
                  </a:lnTo>
                  <a:lnTo>
                    <a:pt x="906" y="352"/>
                  </a:lnTo>
                  <a:lnTo>
                    <a:pt x="888" y="352"/>
                  </a:lnTo>
                  <a:lnTo>
                    <a:pt x="872" y="354"/>
                  </a:lnTo>
                  <a:lnTo>
                    <a:pt x="854" y="358"/>
                  </a:lnTo>
                  <a:lnTo>
                    <a:pt x="837" y="365"/>
                  </a:lnTo>
                  <a:lnTo>
                    <a:pt x="695" y="324"/>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127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584522234"/>
      </p:ext>
    </p:extLst>
  </p:cSld>
  <p:clrMapOvr>
    <a:masterClrMapping/>
  </p:clrMapOvr>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457200" y="274748"/>
            <a:ext cx="8229600" cy="1653064"/>
          </a:xfrm>
        </p:spPr>
        <p:txBody>
          <a:bodyPr>
            <a:normAutofit fontScale="90000"/>
          </a:bodyPr>
          <a:lstStyle/>
          <a:p>
            <a:r>
              <a:rPr lang="en-US" sz="3600" b="1" dirty="0"/>
              <a:t>Transmission Based Precautions</a:t>
            </a:r>
            <a:br>
              <a:rPr lang="en-US" sz="3600" b="1" dirty="0"/>
            </a:br>
            <a:r>
              <a:rPr lang="en-US" sz="3600" b="1" u="sng" dirty="0"/>
              <a:t>AIRBORNE PRECAUTIONS</a:t>
            </a:r>
            <a:br>
              <a:rPr lang="en-US" sz="3600" b="1" u="sng" dirty="0"/>
            </a:br>
            <a:r>
              <a:rPr lang="en-US" sz="3200" dirty="0"/>
              <a:t>(continued)</a:t>
            </a:r>
          </a:p>
        </p:txBody>
      </p:sp>
      <p:sp>
        <p:nvSpPr>
          <p:cNvPr id="117763" name="Rectangle 3"/>
          <p:cNvSpPr>
            <a:spLocks noGrp="1" noChangeArrowheads="1"/>
          </p:cNvSpPr>
          <p:nvPr>
            <p:ph type="body" sz="half" idx="1"/>
          </p:nvPr>
        </p:nvSpPr>
        <p:spPr>
          <a:xfrm>
            <a:off x="425450" y="2170505"/>
            <a:ext cx="5989638" cy="3928887"/>
          </a:xfrm>
        </p:spPr>
        <p:txBody>
          <a:bodyPr/>
          <a:lstStyle/>
          <a:p>
            <a:pPr>
              <a:lnSpc>
                <a:spcPct val="95000"/>
              </a:lnSpc>
            </a:pPr>
            <a:r>
              <a:rPr lang="en-US" sz="3600" dirty="0"/>
              <a:t>RESIDENT PLACEMENT:  Private room.  Negative air pressure in relation to the surrounding areas.  Keep doors closed at all times and resident in room. </a:t>
            </a:r>
          </a:p>
        </p:txBody>
      </p:sp>
      <p:grpSp>
        <p:nvGrpSpPr>
          <p:cNvPr id="117869" name="Group 109"/>
          <p:cNvGrpSpPr>
            <a:grpSpLocks/>
          </p:cNvGrpSpPr>
          <p:nvPr/>
        </p:nvGrpSpPr>
        <p:grpSpPr bwMode="auto">
          <a:xfrm>
            <a:off x="6503989" y="2895532"/>
            <a:ext cx="2332037" cy="2275824"/>
            <a:chOff x="4097" y="1897"/>
            <a:chExt cx="1469" cy="1491"/>
          </a:xfrm>
        </p:grpSpPr>
        <p:sp>
          <p:nvSpPr>
            <p:cNvPr id="117812" name="Freeform 52"/>
            <p:cNvSpPr>
              <a:spLocks/>
            </p:cNvSpPr>
            <p:nvPr/>
          </p:nvSpPr>
          <p:spPr bwMode="auto">
            <a:xfrm>
              <a:off x="4097" y="1897"/>
              <a:ext cx="1469" cy="1491"/>
            </a:xfrm>
            <a:custGeom>
              <a:avLst/>
              <a:gdLst>
                <a:gd name="T0" fmla="*/ 1187 w 7295"/>
                <a:gd name="T1" fmla="*/ 6931 h 7021"/>
                <a:gd name="T2" fmla="*/ 1009 w 7295"/>
                <a:gd name="T3" fmla="*/ 6894 h 7021"/>
                <a:gd name="T4" fmla="*/ 824 w 7295"/>
                <a:gd name="T5" fmla="*/ 6823 h 7021"/>
                <a:gd name="T6" fmla="*/ 639 w 7295"/>
                <a:gd name="T7" fmla="*/ 6721 h 7021"/>
                <a:gd name="T8" fmla="*/ 466 w 7295"/>
                <a:gd name="T9" fmla="*/ 6596 h 7021"/>
                <a:gd name="T10" fmla="*/ 313 w 7295"/>
                <a:gd name="T11" fmla="*/ 6448 h 7021"/>
                <a:gd name="T12" fmla="*/ 192 w 7295"/>
                <a:gd name="T13" fmla="*/ 6283 h 7021"/>
                <a:gd name="T14" fmla="*/ 110 w 7295"/>
                <a:gd name="T15" fmla="*/ 6104 h 7021"/>
                <a:gd name="T16" fmla="*/ 80 w 7295"/>
                <a:gd name="T17" fmla="*/ 5098 h 7021"/>
                <a:gd name="T18" fmla="*/ 56 w 7295"/>
                <a:gd name="T19" fmla="*/ 4657 h 7021"/>
                <a:gd name="T20" fmla="*/ 42 w 7295"/>
                <a:gd name="T21" fmla="*/ 4215 h 7021"/>
                <a:gd name="T22" fmla="*/ 34 w 7295"/>
                <a:gd name="T23" fmla="*/ 3774 h 7021"/>
                <a:gd name="T24" fmla="*/ 30 w 7295"/>
                <a:gd name="T25" fmla="*/ 3331 h 7021"/>
                <a:gd name="T26" fmla="*/ 27 w 7295"/>
                <a:gd name="T27" fmla="*/ 2890 h 7021"/>
                <a:gd name="T28" fmla="*/ 23 w 7295"/>
                <a:gd name="T29" fmla="*/ 2447 h 7021"/>
                <a:gd name="T30" fmla="*/ 13 w 7295"/>
                <a:gd name="T31" fmla="*/ 2005 h 7021"/>
                <a:gd name="T32" fmla="*/ 2 w 7295"/>
                <a:gd name="T33" fmla="*/ 1373 h 7021"/>
                <a:gd name="T34" fmla="*/ 1 w 7295"/>
                <a:gd name="T35" fmla="*/ 1248 h 7021"/>
                <a:gd name="T36" fmla="*/ 0 w 7295"/>
                <a:gd name="T37" fmla="*/ 1123 h 7021"/>
                <a:gd name="T38" fmla="*/ 4 w 7295"/>
                <a:gd name="T39" fmla="*/ 997 h 7021"/>
                <a:gd name="T40" fmla="*/ 18 w 7295"/>
                <a:gd name="T41" fmla="*/ 872 h 7021"/>
                <a:gd name="T42" fmla="*/ 46 w 7295"/>
                <a:gd name="T43" fmla="*/ 744 h 7021"/>
                <a:gd name="T44" fmla="*/ 92 w 7295"/>
                <a:gd name="T45" fmla="*/ 617 h 7021"/>
                <a:gd name="T46" fmla="*/ 161 w 7295"/>
                <a:gd name="T47" fmla="*/ 490 h 7021"/>
                <a:gd name="T48" fmla="*/ 259 w 7295"/>
                <a:gd name="T49" fmla="*/ 361 h 7021"/>
                <a:gd name="T50" fmla="*/ 1075 w 7295"/>
                <a:gd name="T51" fmla="*/ 231 h 7021"/>
                <a:gd name="T52" fmla="*/ 1886 w 7295"/>
                <a:gd name="T53" fmla="*/ 128 h 7021"/>
                <a:gd name="T54" fmla="*/ 2691 w 7295"/>
                <a:gd name="T55" fmla="*/ 53 h 7021"/>
                <a:gd name="T56" fmla="*/ 3494 w 7295"/>
                <a:gd name="T57" fmla="*/ 10 h 7021"/>
                <a:gd name="T58" fmla="*/ 4295 w 7295"/>
                <a:gd name="T59" fmla="*/ 1 h 7021"/>
                <a:gd name="T60" fmla="*/ 5097 w 7295"/>
                <a:gd name="T61" fmla="*/ 29 h 7021"/>
                <a:gd name="T62" fmla="*/ 5900 w 7295"/>
                <a:gd name="T63" fmla="*/ 94 h 7021"/>
                <a:gd name="T64" fmla="*/ 6707 w 7295"/>
                <a:gd name="T65" fmla="*/ 201 h 7021"/>
                <a:gd name="T66" fmla="*/ 7215 w 7295"/>
                <a:gd name="T67" fmla="*/ 1164 h 7021"/>
                <a:gd name="T68" fmla="*/ 7201 w 7295"/>
                <a:gd name="T69" fmla="*/ 3328 h 7021"/>
                <a:gd name="T70" fmla="*/ 7173 w 7295"/>
                <a:gd name="T71" fmla="*/ 3725 h 7021"/>
                <a:gd name="T72" fmla="*/ 7179 w 7295"/>
                <a:gd name="T73" fmla="*/ 4120 h 7021"/>
                <a:gd name="T74" fmla="*/ 7204 w 7295"/>
                <a:gd name="T75" fmla="*/ 4514 h 7021"/>
                <a:gd name="T76" fmla="*/ 7228 w 7295"/>
                <a:gd name="T77" fmla="*/ 4908 h 7021"/>
                <a:gd name="T78" fmla="*/ 7237 w 7295"/>
                <a:gd name="T79" fmla="*/ 5302 h 7021"/>
                <a:gd name="T80" fmla="*/ 7214 w 7295"/>
                <a:gd name="T81" fmla="*/ 5698 h 7021"/>
                <a:gd name="T82" fmla="*/ 7141 w 7295"/>
                <a:gd name="T83" fmla="*/ 6093 h 7021"/>
                <a:gd name="T84" fmla="*/ 6995 w 7295"/>
                <a:gd name="T85" fmla="*/ 6604 h 7021"/>
                <a:gd name="T86" fmla="*/ 6281 w 7295"/>
                <a:gd name="T87" fmla="*/ 6872 h 7021"/>
                <a:gd name="T88" fmla="*/ 5771 w 7295"/>
                <a:gd name="T89" fmla="*/ 6920 h 7021"/>
                <a:gd name="T90" fmla="*/ 5258 w 7295"/>
                <a:gd name="T91" fmla="*/ 6943 h 7021"/>
                <a:gd name="T92" fmla="*/ 4744 w 7295"/>
                <a:gd name="T93" fmla="*/ 6949 h 7021"/>
                <a:gd name="T94" fmla="*/ 4231 w 7295"/>
                <a:gd name="T95" fmla="*/ 6949 h 7021"/>
                <a:gd name="T96" fmla="*/ 3718 w 7295"/>
                <a:gd name="T97" fmla="*/ 6951 h 7021"/>
                <a:gd name="T98" fmla="*/ 3208 w 7295"/>
                <a:gd name="T99" fmla="*/ 6968 h 7021"/>
                <a:gd name="T100" fmla="*/ 2702 w 7295"/>
                <a:gd name="T101" fmla="*/ 7007 h 7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95" h="7021">
                  <a:moveTo>
                    <a:pt x="2447" y="6984"/>
                  </a:moveTo>
                  <a:lnTo>
                    <a:pt x="1270" y="6936"/>
                  </a:lnTo>
                  <a:lnTo>
                    <a:pt x="1229" y="6935"/>
                  </a:lnTo>
                  <a:lnTo>
                    <a:pt x="1187" y="6931"/>
                  </a:lnTo>
                  <a:lnTo>
                    <a:pt x="1144" y="6924"/>
                  </a:lnTo>
                  <a:lnTo>
                    <a:pt x="1100" y="6916"/>
                  </a:lnTo>
                  <a:lnTo>
                    <a:pt x="1055" y="6906"/>
                  </a:lnTo>
                  <a:lnTo>
                    <a:pt x="1009" y="6894"/>
                  </a:lnTo>
                  <a:lnTo>
                    <a:pt x="963" y="6878"/>
                  </a:lnTo>
                  <a:lnTo>
                    <a:pt x="917" y="6862"/>
                  </a:lnTo>
                  <a:lnTo>
                    <a:pt x="870" y="6843"/>
                  </a:lnTo>
                  <a:lnTo>
                    <a:pt x="824" y="6823"/>
                  </a:lnTo>
                  <a:lnTo>
                    <a:pt x="777" y="6800"/>
                  </a:lnTo>
                  <a:lnTo>
                    <a:pt x="730" y="6776"/>
                  </a:lnTo>
                  <a:lnTo>
                    <a:pt x="685" y="6749"/>
                  </a:lnTo>
                  <a:lnTo>
                    <a:pt x="639" y="6721"/>
                  </a:lnTo>
                  <a:lnTo>
                    <a:pt x="595" y="6692"/>
                  </a:lnTo>
                  <a:lnTo>
                    <a:pt x="550" y="6662"/>
                  </a:lnTo>
                  <a:lnTo>
                    <a:pt x="507" y="6629"/>
                  </a:lnTo>
                  <a:lnTo>
                    <a:pt x="466" y="6596"/>
                  </a:lnTo>
                  <a:lnTo>
                    <a:pt x="425" y="6560"/>
                  </a:lnTo>
                  <a:lnTo>
                    <a:pt x="386" y="6524"/>
                  </a:lnTo>
                  <a:lnTo>
                    <a:pt x="349" y="6486"/>
                  </a:lnTo>
                  <a:lnTo>
                    <a:pt x="313" y="6448"/>
                  </a:lnTo>
                  <a:lnTo>
                    <a:pt x="280" y="6408"/>
                  </a:lnTo>
                  <a:lnTo>
                    <a:pt x="249" y="6367"/>
                  </a:lnTo>
                  <a:lnTo>
                    <a:pt x="219" y="6325"/>
                  </a:lnTo>
                  <a:lnTo>
                    <a:pt x="192" y="6283"/>
                  </a:lnTo>
                  <a:lnTo>
                    <a:pt x="167" y="6239"/>
                  </a:lnTo>
                  <a:lnTo>
                    <a:pt x="146" y="6195"/>
                  </a:lnTo>
                  <a:lnTo>
                    <a:pt x="126" y="6149"/>
                  </a:lnTo>
                  <a:lnTo>
                    <a:pt x="110" y="6104"/>
                  </a:lnTo>
                  <a:lnTo>
                    <a:pt x="98" y="6058"/>
                  </a:lnTo>
                  <a:lnTo>
                    <a:pt x="87" y="6011"/>
                  </a:lnTo>
                  <a:lnTo>
                    <a:pt x="87" y="5208"/>
                  </a:lnTo>
                  <a:lnTo>
                    <a:pt x="80" y="5098"/>
                  </a:lnTo>
                  <a:lnTo>
                    <a:pt x="73" y="4987"/>
                  </a:lnTo>
                  <a:lnTo>
                    <a:pt x="67" y="4877"/>
                  </a:lnTo>
                  <a:lnTo>
                    <a:pt x="62" y="4767"/>
                  </a:lnTo>
                  <a:lnTo>
                    <a:pt x="56" y="4657"/>
                  </a:lnTo>
                  <a:lnTo>
                    <a:pt x="52" y="4546"/>
                  </a:lnTo>
                  <a:lnTo>
                    <a:pt x="48" y="4436"/>
                  </a:lnTo>
                  <a:lnTo>
                    <a:pt x="45" y="4325"/>
                  </a:lnTo>
                  <a:lnTo>
                    <a:pt x="42" y="4215"/>
                  </a:lnTo>
                  <a:lnTo>
                    <a:pt x="39" y="4104"/>
                  </a:lnTo>
                  <a:lnTo>
                    <a:pt x="37" y="3995"/>
                  </a:lnTo>
                  <a:lnTo>
                    <a:pt x="36" y="3884"/>
                  </a:lnTo>
                  <a:lnTo>
                    <a:pt x="34" y="3774"/>
                  </a:lnTo>
                  <a:lnTo>
                    <a:pt x="33" y="3663"/>
                  </a:lnTo>
                  <a:lnTo>
                    <a:pt x="32" y="3552"/>
                  </a:lnTo>
                  <a:lnTo>
                    <a:pt x="31" y="3442"/>
                  </a:lnTo>
                  <a:lnTo>
                    <a:pt x="30" y="3331"/>
                  </a:lnTo>
                  <a:lnTo>
                    <a:pt x="29" y="3221"/>
                  </a:lnTo>
                  <a:lnTo>
                    <a:pt x="29" y="3111"/>
                  </a:lnTo>
                  <a:lnTo>
                    <a:pt x="28" y="3000"/>
                  </a:lnTo>
                  <a:lnTo>
                    <a:pt x="27" y="2890"/>
                  </a:lnTo>
                  <a:lnTo>
                    <a:pt x="26" y="2779"/>
                  </a:lnTo>
                  <a:lnTo>
                    <a:pt x="25" y="2668"/>
                  </a:lnTo>
                  <a:lnTo>
                    <a:pt x="24" y="2558"/>
                  </a:lnTo>
                  <a:lnTo>
                    <a:pt x="23" y="2447"/>
                  </a:lnTo>
                  <a:lnTo>
                    <a:pt x="21" y="2337"/>
                  </a:lnTo>
                  <a:lnTo>
                    <a:pt x="18" y="2226"/>
                  </a:lnTo>
                  <a:lnTo>
                    <a:pt x="16" y="2115"/>
                  </a:lnTo>
                  <a:lnTo>
                    <a:pt x="13" y="2005"/>
                  </a:lnTo>
                  <a:lnTo>
                    <a:pt x="10" y="1894"/>
                  </a:lnTo>
                  <a:lnTo>
                    <a:pt x="6" y="1783"/>
                  </a:lnTo>
                  <a:lnTo>
                    <a:pt x="2" y="1672"/>
                  </a:lnTo>
                  <a:lnTo>
                    <a:pt x="2" y="1373"/>
                  </a:lnTo>
                  <a:lnTo>
                    <a:pt x="2" y="1342"/>
                  </a:lnTo>
                  <a:lnTo>
                    <a:pt x="2" y="1310"/>
                  </a:lnTo>
                  <a:lnTo>
                    <a:pt x="1" y="1279"/>
                  </a:lnTo>
                  <a:lnTo>
                    <a:pt x="1" y="1248"/>
                  </a:lnTo>
                  <a:lnTo>
                    <a:pt x="0" y="1217"/>
                  </a:lnTo>
                  <a:lnTo>
                    <a:pt x="0" y="1186"/>
                  </a:lnTo>
                  <a:lnTo>
                    <a:pt x="0" y="1154"/>
                  </a:lnTo>
                  <a:lnTo>
                    <a:pt x="0" y="1123"/>
                  </a:lnTo>
                  <a:lnTo>
                    <a:pt x="0" y="1091"/>
                  </a:lnTo>
                  <a:lnTo>
                    <a:pt x="1" y="1060"/>
                  </a:lnTo>
                  <a:lnTo>
                    <a:pt x="2" y="1029"/>
                  </a:lnTo>
                  <a:lnTo>
                    <a:pt x="4" y="997"/>
                  </a:lnTo>
                  <a:lnTo>
                    <a:pt x="6" y="966"/>
                  </a:lnTo>
                  <a:lnTo>
                    <a:pt x="9" y="934"/>
                  </a:lnTo>
                  <a:lnTo>
                    <a:pt x="13" y="902"/>
                  </a:lnTo>
                  <a:lnTo>
                    <a:pt x="18" y="872"/>
                  </a:lnTo>
                  <a:lnTo>
                    <a:pt x="24" y="840"/>
                  </a:lnTo>
                  <a:lnTo>
                    <a:pt x="30" y="808"/>
                  </a:lnTo>
                  <a:lnTo>
                    <a:pt x="37" y="776"/>
                  </a:lnTo>
                  <a:lnTo>
                    <a:pt x="46" y="744"/>
                  </a:lnTo>
                  <a:lnTo>
                    <a:pt x="55" y="712"/>
                  </a:lnTo>
                  <a:lnTo>
                    <a:pt x="67" y="681"/>
                  </a:lnTo>
                  <a:lnTo>
                    <a:pt x="79" y="649"/>
                  </a:lnTo>
                  <a:lnTo>
                    <a:pt x="92" y="617"/>
                  </a:lnTo>
                  <a:lnTo>
                    <a:pt x="107" y="585"/>
                  </a:lnTo>
                  <a:lnTo>
                    <a:pt x="123" y="553"/>
                  </a:lnTo>
                  <a:lnTo>
                    <a:pt x="142" y="521"/>
                  </a:lnTo>
                  <a:lnTo>
                    <a:pt x="161" y="490"/>
                  </a:lnTo>
                  <a:lnTo>
                    <a:pt x="183" y="458"/>
                  </a:lnTo>
                  <a:lnTo>
                    <a:pt x="206" y="426"/>
                  </a:lnTo>
                  <a:lnTo>
                    <a:pt x="232" y="393"/>
                  </a:lnTo>
                  <a:lnTo>
                    <a:pt x="259" y="361"/>
                  </a:lnTo>
                  <a:lnTo>
                    <a:pt x="464" y="326"/>
                  </a:lnTo>
                  <a:lnTo>
                    <a:pt x="669" y="294"/>
                  </a:lnTo>
                  <a:lnTo>
                    <a:pt x="872" y="262"/>
                  </a:lnTo>
                  <a:lnTo>
                    <a:pt x="1075" y="231"/>
                  </a:lnTo>
                  <a:lnTo>
                    <a:pt x="1278" y="203"/>
                  </a:lnTo>
                  <a:lnTo>
                    <a:pt x="1482" y="177"/>
                  </a:lnTo>
                  <a:lnTo>
                    <a:pt x="1684" y="151"/>
                  </a:lnTo>
                  <a:lnTo>
                    <a:pt x="1886" y="128"/>
                  </a:lnTo>
                  <a:lnTo>
                    <a:pt x="2088" y="107"/>
                  </a:lnTo>
                  <a:lnTo>
                    <a:pt x="2290" y="87"/>
                  </a:lnTo>
                  <a:lnTo>
                    <a:pt x="2491" y="70"/>
                  </a:lnTo>
                  <a:lnTo>
                    <a:pt x="2691" y="53"/>
                  </a:lnTo>
                  <a:lnTo>
                    <a:pt x="2893" y="40"/>
                  </a:lnTo>
                  <a:lnTo>
                    <a:pt x="3094" y="28"/>
                  </a:lnTo>
                  <a:lnTo>
                    <a:pt x="3294" y="18"/>
                  </a:lnTo>
                  <a:lnTo>
                    <a:pt x="3494" y="10"/>
                  </a:lnTo>
                  <a:lnTo>
                    <a:pt x="3695" y="5"/>
                  </a:lnTo>
                  <a:lnTo>
                    <a:pt x="3895" y="2"/>
                  </a:lnTo>
                  <a:lnTo>
                    <a:pt x="4095" y="0"/>
                  </a:lnTo>
                  <a:lnTo>
                    <a:pt x="4295" y="1"/>
                  </a:lnTo>
                  <a:lnTo>
                    <a:pt x="4496" y="5"/>
                  </a:lnTo>
                  <a:lnTo>
                    <a:pt x="4696" y="10"/>
                  </a:lnTo>
                  <a:lnTo>
                    <a:pt x="4896" y="18"/>
                  </a:lnTo>
                  <a:lnTo>
                    <a:pt x="5097" y="29"/>
                  </a:lnTo>
                  <a:lnTo>
                    <a:pt x="5298" y="41"/>
                  </a:lnTo>
                  <a:lnTo>
                    <a:pt x="5498" y="56"/>
                  </a:lnTo>
                  <a:lnTo>
                    <a:pt x="5699" y="74"/>
                  </a:lnTo>
                  <a:lnTo>
                    <a:pt x="5900" y="94"/>
                  </a:lnTo>
                  <a:lnTo>
                    <a:pt x="6102" y="117"/>
                  </a:lnTo>
                  <a:lnTo>
                    <a:pt x="6303" y="143"/>
                  </a:lnTo>
                  <a:lnTo>
                    <a:pt x="6504" y="170"/>
                  </a:lnTo>
                  <a:lnTo>
                    <a:pt x="6707" y="201"/>
                  </a:lnTo>
                  <a:lnTo>
                    <a:pt x="7043" y="410"/>
                  </a:lnTo>
                  <a:lnTo>
                    <a:pt x="7167" y="613"/>
                  </a:lnTo>
                  <a:lnTo>
                    <a:pt x="7215" y="956"/>
                  </a:lnTo>
                  <a:lnTo>
                    <a:pt x="7215" y="1164"/>
                  </a:lnTo>
                  <a:lnTo>
                    <a:pt x="7295" y="1336"/>
                  </a:lnTo>
                  <a:lnTo>
                    <a:pt x="7167" y="1924"/>
                  </a:lnTo>
                  <a:lnTo>
                    <a:pt x="7215" y="3229"/>
                  </a:lnTo>
                  <a:lnTo>
                    <a:pt x="7201" y="3328"/>
                  </a:lnTo>
                  <a:lnTo>
                    <a:pt x="7189" y="3427"/>
                  </a:lnTo>
                  <a:lnTo>
                    <a:pt x="7181" y="3526"/>
                  </a:lnTo>
                  <a:lnTo>
                    <a:pt x="7176" y="3625"/>
                  </a:lnTo>
                  <a:lnTo>
                    <a:pt x="7173" y="3725"/>
                  </a:lnTo>
                  <a:lnTo>
                    <a:pt x="7172" y="3823"/>
                  </a:lnTo>
                  <a:lnTo>
                    <a:pt x="7173" y="3922"/>
                  </a:lnTo>
                  <a:lnTo>
                    <a:pt x="7175" y="4020"/>
                  </a:lnTo>
                  <a:lnTo>
                    <a:pt x="7179" y="4120"/>
                  </a:lnTo>
                  <a:lnTo>
                    <a:pt x="7184" y="4218"/>
                  </a:lnTo>
                  <a:lnTo>
                    <a:pt x="7190" y="4317"/>
                  </a:lnTo>
                  <a:lnTo>
                    <a:pt x="7196" y="4415"/>
                  </a:lnTo>
                  <a:lnTo>
                    <a:pt x="7204" y="4514"/>
                  </a:lnTo>
                  <a:lnTo>
                    <a:pt x="7210" y="4613"/>
                  </a:lnTo>
                  <a:lnTo>
                    <a:pt x="7217" y="4711"/>
                  </a:lnTo>
                  <a:lnTo>
                    <a:pt x="7223" y="4810"/>
                  </a:lnTo>
                  <a:lnTo>
                    <a:pt x="7228" y="4908"/>
                  </a:lnTo>
                  <a:lnTo>
                    <a:pt x="7233" y="5007"/>
                  </a:lnTo>
                  <a:lnTo>
                    <a:pt x="7236" y="5105"/>
                  </a:lnTo>
                  <a:lnTo>
                    <a:pt x="7237" y="5204"/>
                  </a:lnTo>
                  <a:lnTo>
                    <a:pt x="7237" y="5302"/>
                  </a:lnTo>
                  <a:lnTo>
                    <a:pt x="7235" y="5401"/>
                  </a:lnTo>
                  <a:lnTo>
                    <a:pt x="7231" y="5500"/>
                  </a:lnTo>
                  <a:lnTo>
                    <a:pt x="7224" y="5598"/>
                  </a:lnTo>
                  <a:lnTo>
                    <a:pt x="7214" y="5698"/>
                  </a:lnTo>
                  <a:lnTo>
                    <a:pt x="7202" y="5796"/>
                  </a:lnTo>
                  <a:lnTo>
                    <a:pt x="7185" y="5895"/>
                  </a:lnTo>
                  <a:lnTo>
                    <a:pt x="7165" y="5994"/>
                  </a:lnTo>
                  <a:lnTo>
                    <a:pt x="7141" y="6093"/>
                  </a:lnTo>
                  <a:lnTo>
                    <a:pt x="7113" y="6193"/>
                  </a:lnTo>
                  <a:lnTo>
                    <a:pt x="7080" y="6291"/>
                  </a:lnTo>
                  <a:lnTo>
                    <a:pt x="7043" y="6391"/>
                  </a:lnTo>
                  <a:lnTo>
                    <a:pt x="6995" y="6604"/>
                  </a:lnTo>
                  <a:lnTo>
                    <a:pt x="6663" y="6813"/>
                  </a:lnTo>
                  <a:lnTo>
                    <a:pt x="6536" y="6835"/>
                  </a:lnTo>
                  <a:lnTo>
                    <a:pt x="6409" y="6855"/>
                  </a:lnTo>
                  <a:lnTo>
                    <a:pt x="6281" y="6872"/>
                  </a:lnTo>
                  <a:lnTo>
                    <a:pt x="6154" y="6887"/>
                  </a:lnTo>
                  <a:lnTo>
                    <a:pt x="6027" y="6900"/>
                  </a:lnTo>
                  <a:lnTo>
                    <a:pt x="5898" y="6911"/>
                  </a:lnTo>
                  <a:lnTo>
                    <a:pt x="5771" y="6920"/>
                  </a:lnTo>
                  <a:lnTo>
                    <a:pt x="5643" y="6928"/>
                  </a:lnTo>
                  <a:lnTo>
                    <a:pt x="5514" y="6934"/>
                  </a:lnTo>
                  <a:lnTo>
                    <a:pt x="5386" y="6939"/>
                  </a:lnTo>
                  <a:lnTo>
                    <a:pt x="5258" y="6943"/>
                  </a:lnTo>
                  <a:lnTo>
                    <a:pt x="5129" y="6945"/>
                  </a:lnTo>
                  <a:lnTo>
                    <a:pt x="5001" y="6947"/>
                  </a:lnTo>
                  <a:lnTo>
                    <a:pt x="4873" y="6948"/>
                  </a:lnTo>
                  <a:lnTo>
                    <a:pt x="4744" y="6949"/>
                  </a:lnTo>
                  <a:lnTo>
                    <a:pt x="4616" y="6949"/>
                  </a:lnTo>
                  <a:lnTo>
                    <a:pt x="4487" y="6949"/>
                  </a:lnTo>
                  <a:lnTo>
                    <a:pt x="4359" y="6949"/>
                  </a:lnTo>
                  <a:lnTo>
                    <a:pt x="4231" y="6949"/>
                  </a:lnTo>
                  <a:lnTo>
                    <a:pt x="4102" y="6949"/>
                  </a:lnTo>
                  <a:lnTo>
                    <a:pt x="3974" y="6949"/>
                  </a:lnTo>
                  <a:lnTo>
                    <a:pt x="3846" y="6950"/>
                  </a:lnTo>
                  <a:lnTo>
                    <a:pt x="3718" y="6951"/>
                  </a:lnTo>
                  <a:lnTo>
                    <a:pt x="3591" y="6954"/>
                  </a:lnTo>
                  <a:lnTo>
                    <a:pt x="3463" y="6957"/>
                  </a:lnTo>
                  <a:lnTo>
                    <a:pt x="3335" y="6961"/>
                  </a:lnTo>
                  <a:lnTo>
                    <a:pt x="3208" y="6968"/>
                  </a:lnTo>
                  <a:lnTo>
                    <a:pt x="3082" y="6975"/>
                  </a:lnTo>
                  <a:lnTo>
                    <a:pt x="2954" y="6984"/>
                  </a:lnTo>
                  <a:lnTo>
                    <a:pt x="2828" y="6994"/>
                  </a:lnTo>
                  <a:lnTo>
                    <a:pt x="2702" y="7007"/>
                  </a:lnTo>
                  <a:lnTo>
                    <a:pt x="2575" y="7021"/>
                  </a:lnTo>
                  <a:lnTo>
                    <a:pt x="2447" y="69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6" name="Freeform 66"/>
            <p:cNvSpPr>
              <a:spLocks/>
            </p:cNvSpPr>
            <p:nvPr/>
          </p:nvSpPr>
          <p:spPr bwMode="auto">
            <a:xfrm>
              <a:off x="4159" y="1958"/>
              <a:ext cx="1323" cy="735"/>
            </a:xfrm>
            <a:custGeom>
              <a:avLst/>
              <a:gdLst>
                <a:gd name="T0" fmla="*/ 503 w 6571"/>
                <a:gd name="T1" fmla="*/ 214 h 3461"/>
                <a:gd name="T2" fmla="*/ 986 w 6571"/>
                <a:gd name="T3" fmla="*/ 160 h 3461"/>
                <a:gd name="T4" fmla="*/ 1517 w 6571"/>
                <a:gd name="T5" fmla="*/ 134 h 3461"/>
                <a:gd name="T6" fmla="*/ 2045 w 6571"/>
                <a:gd name="T7" fmla="*/ 99 h 3461"/>
                <a:gd name="T8" fmla="*/ 2574 w 6571"/>
                <a:gd name="T9" fmla="*/ 61 h 3461"/>
                <a:gd name="T10" fmla="*/ 3101 w 6571"/>
                <a:gd name="T11" fmla="*/ 29 h 3461"/>
                <a:gd name="T12" fmla="*/ 3629 w 6571"/>
                <a:gd name="T13" fmla="*/ 6 h 3461"/>
                <a:gd name="T14" fmla="*/ 4157 w 6571"/>
                <a:gd name="T15" fmla="*/ 0 h 3461"/>
                <a:gd name="T16" fmla="*/ 4686 w 6571"/>
                <a:gd name="T17" fmla="*/ 17 h 3461"/>
                <a:gd name="T18" fmla="*/ 5215 w 6571"/>
                <a:gd name="T19" fmla="*/ 62 h 3461"/>
                <a:gd name="T20" fmla="*/ 5748 w 6571"/>
                <a:gd name="T21" fmla="*/ 142 h 3461"/>
                <a:gd name="T22" fmla="*/ 6282 w 6571"/>
                <a:gd name="T23" fmla="*/ 262 h 3461"/>
                <a:gd name="T24" fmla="*/ 6310 w 6571"/>
                <a:gd name="T25" fmla="*/ 323 h 3461"/>
                <a:gd name="T26" fmla="*/ 6318 w 6571"/>
                <a:gd name="T27" fmla="*/ 341 h 3461"/>
                <a:gd name="T28" fmla="*/ 6335 w 6571"/>
                <a:gd name="T29" fmla="*/ 388 h 3461"/>
                <a:gd name="T30" fmla="*/ 6381 w 6571"/>
                <a:gd name="T31" fmla="*/ 518 h 3461"/>
                <a:gd name="T32" fmla="*/ 6422 w 6571"/>
                <a:gd name="T33" fmla="*/ 636 h 3461"/>
                <a:gd name="T34" fmla="*/ 6456 w 6571"/>
                <a:gd name="T35" fmla="*/ 749 h 3461"/>
                <a:gd name="T36" fmla="*/ 6477 w 6571"/>
                <a:gd name="T37" fmla="*/ 860 h 3461"/>
                <a:gd name="T38" fmla="*/ 6486 w 6571"/>
                <a:gd name="T39" fmla="*/ 973 h 3461"/>
                <a:gd name="T40" fmla="*/ 5939 w 6571"/>
                <a:gd name="T41" fmla="*/ 1433 h 3461"/>
                <a:gd name="T42" fmla="*/ 5661 w 6571"/>
                <a:gd name="T43" fmla="*/ 1871 h 3461"/>
                <a:gd name="T44" fmla="*/ 5679 w 6571"/>
                <a:gd name="T45" fmla="*/ 1894 h 3461"/>
                <a:gd name="T46" fmla="*/ 5683 w 6571"/>
                <a:gd name="T47" fmla="*/ 1899 h 3461"/>
                <a:gd name="T48" fmla="*/ 5731 w 6571"/>
                <a:gd name="T49" fmla="*/ 1967 h 3461"/>
                <a:gd name="T50" fmla="*/ 5804 w 6571"/>
                <a:gd name="T51" fmla="*/ 2034 h 3461"/>
                <a:gd name="T52" fmla="*/ 5881 w 6571"/>
                <a:gd name="T53" fmla="*/ 2074 h 3461"/>
                <a:gd name="T54" fmla="*/ 5961 w 6571"/>
                <a:gd name="T55" fmla="*/ 2101 h 3461"/>
                <a:gd name="T56" fmla="*/ 6048 w 6571"/>
                <a:gd name="T57" fmla="*/ 2128 h 3461"/>
                <a:gd name="T58" fmla="*/ 6094 w 6571"/>
                <a:gd name="T59" fmla="*/ 2996 h 3461"/>
                <a:gd name="T60" fmla="*/ 5644 w 6571"/>
                <a:gd name="T61" fmla="*/ 2727 h 3461"/>
                <a:gd name="T62" fmla="*/ 5584 w 6571"/>
                <a:gd name="T63" fmla="*/ 2719 h 3461"/>
                <a:gd name="T64" fmla="*/ 5521 w 6571"/>
                <a:gd name="T65" fmla="*/ 2722 h 3461"/>
                <a:gd name="T66" fmla="*/ 5458 w 6571"/>
                <a:gd name="T67" fmla="*/ 2735 h 3461"/>
                <a:gd name="T68" fmla="*/ 5393 w 6571"/>
                <a:gd name="T69" fmla="*/ 2757 h 3461"/>
                <a:gd name="T70" fmla="*/ 5327 w 6571"/>
                <a:gd name="T71" fmla="*/ 2785 h 3461"/>
                <a:gd name="T72" fmla="*/ 5263 w 6571"/>
                <a:gd name="T73" fmla="*/ 2820 h 3461"/>
                <a:gd name="T74" fmla="*/ 5197 w 6571"/>
                <a:gd name="T75" fmla="*/ 2860 h 3461"/>
                <a:gd name="T76" fmla="*/ 5132 w 6571"/>
                <a:gd name="T77" fmla="*/ 2904 h 3461"/>
                <a:gd name="T78" fmla="*/ 5070 w 6571"/>
                <a:gd name="T79" fmla="*/ 2950 h 3461"/>
                <a:gd name="T80" fmla="*/ 5008 w 6571"/>
                <a:gd name="T81" fmla="*/ 2996 h 3461"/>
                <a:gd name="T82" fmla="*/ 4947 w 6571"/>
                <a:gd name="T83" fmla="*/ 3028 h 3461"/>
                <a:gd name="T84" fmla="*/ 4929 w 6571"/>
                <a:gd name="T85" fmla="*/ 3037 h 3461"/>
                <a:gd name="T86" fmla="*/ 4800 w 6571"/>
                <a:gd name="T87" fmla="*/ 3338 h 3461"/>
                <a:gd name="T88" fmla="*/ 3788 w 6571"/>
                <a:gd name="T89" fmla="*/ 2868 h 3461"/>
                <a:gd name="T90" fmla="*/ 3670 w 6571"/>
                <a:gd name="T91" fmla="*/ 2816 h 3461"/>
                <a:gd name="T92" fmla="*/ 3552 w 6571"/>
                <a:gd name="T93" fmla="*/ 2799 h 3461"/>
                <a:gd name="T94" fmla="*/ 3433 w 6571"/>
                <a:gd name="T95" fmla="*/ 2804 h 3461"/>
                <a:gd name="T96" fmla="*/ 3315 w 6571"/>
                <a:gd name="T97" fmla="*/ 2817 h 3461"/>
                <a:gd name="T98" fmla="*/ 3197 w 6571"/>
                <a:gd name="T99" fmla="*/ 2829 h 3461"/>
                <a:gd name="T100" fmla="*/ 1975 w 6571"/>
                <a:gd name="T101" fmla="*/ 2996 h 3461"/>
                <a:gd name="T102" fmla="*/ 840 w 6571"/>
                <a:gd name="T103" fmla="*/ 3338 h 3461"/>
                <a:gd name="T104" fmla="*/ 1306 w 6571"/>
                <a:gd name="T105" fmla="*/ 2070 h 3461"/>
                <a:gd name="T106" fmla="*/ 1289 w 6571"/>
                <a:gd name="T107" fmla="*/ 2035 h 3461"/>
                <a:gd name="T108" fmla="*/ 1283 w 6571"/>
                <a:gd name="T109" fmla="*/ 1986 h 3461"/>
                <a:gd name="T110" fmla="*/ 1286 w 6571"/>
                <a:gd name="T111" fmla="*/ 1932 h 3461"/>
                <a:gd name="T112" fmla="*/ 1291 w 6571"/>
                <a:gd name="T113" fmla="*/ 1888 h 3461"/>
                <a:gd name="T114" fmla="*/ 1295 w 6571"/>
                <a:gd name="T115" fmla="*/ 1864 h 3461"/>
                <a:gd name="T116" fmla="*/ 289 w 6571"/>
                <a:gd name="T117" fmla="*/ 1733 h 3461"/>
                <a:gd name="T118" fmla="*/ 261 w 6571"/>
                <a:gd name="T119" fmla="*/ 1766 h 3461"/>
                <a:gd name="T120" fmla="*/ 252 w 6571"/>
                <a:gd name="T121" fmla="*/ 1775 h 3461"/>
                <a:gd name="T122" fmla="*/ 128 w 6571"/>
                <a:gd name="T123" fmla="*/ 2070 h 3461"/>
                <a:gd name="T124" fmla="*/ 0 w 6571"/>
                <a:gd name="T125" fmla="*/ 3461 h 3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1" h="3461">
                  <a:moveTo>
                    <a:pt x="0" y="3461"/>
                  </a:moveTo>
                  <a:lnTo>
                    <a:pt x="0" y="802"/>
                  </a:lnTo>
                  <a:lnTo>
                    <a:pt x="503" y="214"/>
                  </a:lnTo>
                  <a:lnTo>
                    <a:pt x="631" y="172"/>
                  </a:lnTo>
                  <a:lnTo>
                    <a:pt x="809" y="168"/>
                  </a:lnTo>
                  <a:lnTo>
                    <a:pt x="986" y="160"/>
                  </a:lnTo>
                  <a:lnTo>
                    <a:pt x="1163" y="153"/>
                  </a:lnTo>
                  <a:lnTo>
                    <a:pt x="1340" y="144"/>
                  </a:lnTo>
                  <a:lnTo>
                    <a:pt x="1517" y="134"/>
                  </a:lnTo>
                  <a:lnTo>
                    <a:pt x="1693" y="122"/>
                  </a:lnTo>
                  <a:lnTo>
                    <a:pt x="1870" y="110"/>
                  </a:lnTo>
                  <a:lnTo>
                    <a:pt x="2045" y="99"/>
                  </a:lnTo>
                  <a:lnTo>
                    <a:pt x="2222" y="85"/>
                  </a:lnTo>
                  <a:lnTo>
                    <a:pt x="2398" y="73"/>
                  </a:lnTo>
                  <a:lnTo>
                    <a:pt x="2574" y="61"/>
                  </a:lnTo>
                  <a:lnTo>
                    <a:pt x="2750" y="50"/>
                  </a:lnTo>
                  <a:lnTo>
                    <a:pt x="2925" y="38"/>
                  </a:lnTo>
                  <a:lnTo>
                    <a:pt x="3101" y="29"/>
                  </a:lnTo>
                  <a:lnTo>
                    <a:pt x="3278" y="20"/>
                  </a:lnTo>
                  <a:lnTo>
                    <a:pt x="3453" y="12"/>
                  </a:lnTo>
                  <a:lnTo>
                    <a:pt x="3629" y="6"/>
                  </a:lnTo>
                  <a:lnTo>
                    <a:pt x="3804" y="2"/>
                  </a:lnTo>
                  <a:lnTo>
                    <a:pt x="3981" y="0"/>
                  </a:lnTo>
                  <a:lnTo>
                    <a:pt x="4157" y="0"/>
                  </a:lnTo>
                  <a:lnTo>
                    <a:pt x="4333" y="3"/>
                  </a:lnTo>
                  <a:lnTo>
                    <a:pt x="4509" y="8"/>
                  </a:lnTo>
                  <a:lnTo>
                    <a:pt x="4686" y="17"/>
                  </a:lnTo>
                  <a:lnTo>
                    <a:pt x="4862" y="28"/>
                  </a:lnTo>
                  <a:lnTo>
                    <a:pt x="5039" y="43"/>
                  </a:lnTo>
                  <a:lnTo>
                    <a:pt x="5215" y="62"/>
                  </a:lnTo>
                  <a:lnTo>
                    <a:pt x="5393" y="84"/>
                  </a:lnTo>
                  <a:lnTo>
                    <a:pt x="5571" y="111"/>
                  </a:lnTo>
                  <a:lnTo>
                    <a:pt x="5748" y="142"/>
                  </a:lnTo>
                  <a:lnTo>
                    <a:pt x="5926" y="177"/>
                  </a:lnTo>
                  <a:lnTo>
                    <a:pt x="6104" y="217"/>
                  </a:lnTo>
                  <a:lnTo>
                    <a:pt x="6282" y="262"/>
                  </a:lnTo>
                  <a:lnTo>
                    <a:pt x="6295" y="289"/>
                  </a:lnTo>
                  <a:lnTo>
                    <a:pt x="6304" y="308"/>
                  </a:lnTo>
                  <a:lnTo>
                    <a:pt x="6310" y="323"/>
                  </a:lnTo>
                  <a:lnTo>
                    <a:pt x="6315" y="332"/>
                  </a:lnTo>
                  <a:lnTo>
                    <a:pt x="6317" y="338"/>
                  </a:lnTo>
                  <a:lnTo>
                    <a:pt x="6318" y="341"/>
                  </a:lnTo>
                  <a:lnTo>
                    <a:pt x="6319" y="342"/>
                  </a:lnTo>
                  <a:lnTo>
                    <a:pt x="6319" y="342"/>
                  </a:lnTo>
                  <a:lnTo>
                    <a:pt x="6335" y="388"/>
                  </a:lnTo>
                  <a:lnTo>
                    <a:pt x="6351" y="432"/>
                  </a:lnTo>
                  <a:lnTo>
                    <a:pt x="6367" y="476"/>
                  </a:lnTo>
                  <a:lnTo>
                    <a:pt x="6381" y="518"/>
                  </a:lnTo>
                  <a:lnTo>
                    <a:pt x="6395" y="558"/>
                  </a:lnTo>
                  <a:lnTo>
                    <a:pt x="6410" y="598"/>
                  </a:lnTo>
                  <a:lnTo>
                    <a:pt x="6422" y="636"/>
                  </a:lnTo>
                  <a:lnTo>
                    <a:pt x="6434" y="674"/>
                  </a:lnTo>
                  <a:lnTo>
                    <a:pt x="6446" y="712"/>
                  </a:lnTo>
                  <a:lnTo>
                    <a:pt x="6456" y="749"/>
                  </a:lnTo>
                  <a:lnTo>
                    <a:pt x="6464" y="786"/>
                  </a:lnTo>
                  <a:lnTo>
                    <a:pt x="6471" y="823"/>
                  </a:lnTo>
                  <a:lnTo>
                    <a:pt x="6477" y="860"/>
                  </a:lnTo>
                  <a:lnTo>
                    <a:pt x="6482" y="896"/>
                  </a:lnTo>
                  <a:lnTo>
                    <a:pt x="6485" y="934"/>
                  </a:lnTo>
                  <a:lnTo>
                    <a:pt x="6486" y="973"/>
                  </a:lnTo>
                  <a:lnTo>
                    <a:pt x="6571" y="1305"/>
                  </a:lnTo>
                  <a:lnTo>
                    <a:pt x="6191" y="1305"/>
                  </a:lnTo>
                  <a:lnTo>
                    <a:pt x="5939" y="1433"/>
                  </a:lnTo>
                  <a:lnTo>
                    <a:pt x="5683" y="1562"/>
                  </a:lnTo>
                  <a:lnTo>
                    <a:pt x="5651" y="1856"/>
                  </a:lnTo>
                  <a:lnTo>
                    <a:pt x="5661" y="1871"/>
                  </a:lnTo>
                  <a:lnTo>
                    <a:pt x="5669" y="1881"/>
                  </a:lnTo>
                  <a:lnTo>
                    <a:pt x="5674" y="1889"/>
                  </a:lnTo>
                  <a:lnTo>
                    <a:pt x="5679" y="1894"/>
                  </a:lnTo>
                  <a:lnTo>
                    <a:pt x="5681" y="1897"/>
                  </a:lnTo>
                  <a:lnTo>
                    <a:pt x="5683" y="1898"/>
                  </a:lnTo>
                  <a:lnTo>
                    <a:pt x="5683" y="1899"/>
                  </a:lnTo>
                  <a:lnTo>
                    <a:pt x="5683" y="1899"/>
                  </a:lnTo>
                  <a:lnTo>
                    <a:pt x="5706" y="1935"/>
                  </a:lnTo>
                  <a:lnTo>
                    <a:pt x="5731" y="1967"/>
                  </a:lnTo>
                  <a:lnTo>
                    <a:pt x="5756" y="1993"/>
                  </a:lnTo>
                  <a:lnTo>
                    <a:pt x="5779" y="2015"/>
                  </a:lnTo>
                  <a:lnTo>
                    <a:pt x="5804" y="2034"/>
                  </a:lnTo>
                  <a:lnTo>
                    <a:pt x="5830" y="2049"/>
                  </a:lnTo>
                  <a:lnTo>
                    <a:pt x="5855" y="2063"/>
                  </a:lnTo>
                  <a:lnTo>
                    <a:pt x="5881" y="2074"/>
                  </a:lnTo>
                  <a:lnTo>
                    <a:pt x="5907" y="2083"/>
                  </a:lnTo>
                  <a:lnTo>
                    <a:pt x="5934" y="2092"/>
                  </a:lnTo>
                  <a:lnTo>
                    <a:pt x="5961" y="2101"/>
                  </a:lnTo>
                  <a:lnTo>
                    <a:pt x="5990" y="2109"/>
                  </a:lnTo>
                  <a:lnTo>
                    <a:pt x="6018" y="2118"/>
                  </a:lnTo>
                  <a:lnTo>
                    <a:pt x="6048" y="2128"/>
                  </a:lnTo>
                  <a:lnTo>
                    <a:pt x="6079" y="2142"/>
                  </a:lnTo>
                  <a:lnTo>
                    <a:pt x="6111" y="2156"/>
                  </a:lnTo>
                  <a:lnTo>
                    <a:pt x="6094" y="2996"/>
                  </a:lnTo>
                  <a:lnTo>
                    <a:pt x="5683" y="2739"/>
                  </a:lnTo>
                  <a:lnTo>
                    <a:pt x="5663" y="2732"/>
                  </a:lnTo>
                  <a:lnTo>
                    <a:pt x="5644" y="2727"/>
                  </a:lnTo>
                  <a:lnTo>
                    <a:pt x="5624" y="2723"/>
                  </a:lnTo>
                  <a:lnTo>
                    <a:pt x="5604" y="2720"/>
                  </a:lnTo>
                  <a:lnTo>
                    <a:pt x="5584" y="2719"/>
                  </a:lnTo>
                  <a:lnTo>
                    <a:pt x="5564" y="2719"/>
                  </a:lnTo>
                  <a:lnTo>
                    <a:pt x="5543" y="2720"/>
                  </a:lnTo>
                  <a:lnTo>
                    <a:pt x="5521" y="2722"/>
                  </a:lnTo>
                  <a:lnTo>
                    <a:pt x="5501" y="2725"/>
                  </a:lnTo>
                  <a:lnTo>
                    <a:pt x="5479" y="2729"/>
                  </a:lnTo>
                  <a:lnTo>
                    <a:pt x="5458" y="2735"/>
                  </a:lnTo>
                  <a:lnTo>
                    <a:pt x="5436" y="2741"/>
                  </a:lnTo>
                  <a:lnTo>
                    <a:pt x="5415" y="2749"/>
                  </a:lnTo>
                  <a:lnTo>
                    <a:pt x="5393" y="2757"/>
                  </a:lnTo>
                  <a:lnTo>
                    <a:pt x="5372" y="2765"/>
                  </a:lnTo>
                  <a:lnTo>
                    <a:pt x="5350" y="2775"/>
                  </a:lnTo>
                  <a:lnTo>
                    <a:pt x="5327" y="2785"/>
                  </a:lnTo>
                  <a:lnTo>
                    <a:pt x="5306" y="2797"/>
                  </a:lnTo>
                  <a:lnTo>
                    <a:pt x="5284" y="2808"/>
                  </a:lnTo>
                  <a:lnTo>
                    <a:pt x="5263" y="2820"/>
                  </a:lnTo>
                  <a:lnTo>
                    <a:pt x="5240" y="2833"/>
                  </a:lnTo>
                  <a:lnTo>
                    <a:pt x="5219" y="2846"/>
                  </a:lnTo>
                  <a:lnTo>
                    <a:pt x="5197" y="2860"/>
                  </a:lnTo>
                  <a:lnTo>
                    <a:pt x="5175" y="2874"/>
                  </a:lnTo>
                  <a:lnTo>
                    <a:pt x="5154" y="2889"/>
                  </a:lnTo>
                  <a:lnTo>
                    <a:pt x="5132" y="2904"/>
                  </a:lnTo>
                  <a:lnTo>
                    <a:pt x="5112" y="2919"/>
                  </a:lnTo>
                  <a:lnTo>
                    <a:pt x="5090" y="2934"/>
                  </a:lnTo>
                  <a:lnTo>
                    <a:pt x="5070" y="2950"/>
                  </a:lnTo>
                  <a:lnTo>
                    <a:pt x="5049" y="2965"/>
                  </a:lnTo>
                  <a:lnTo>
                    <a:pt x="5029" y="2981"/>
                  </a:lnTo>
                  <a:lnTo>
                    <a:pt x="5008" y="2996"/>
                  </a:lnTo>
                  <a:lnTo>
                    <a:pt x="4981" y="3010"/>
                  </a:lnTo>
                  <a:lnTo>
                    <a:pt x="4962" y="3021"/>
                  </a:lnTo>
                  <a:lnTo>
                    <a:pt x="4947" y="3028"/>
                  </a:lnTo>
                  <a:lnTo>
                    <a:pt x="4938" y="3033"/>
                  </a:lnTo>
                  <a:lnTo>
                    <a:pt x="4932" y="3036"/>
                  </a:lnTo>
                  <a:lnTo>
                    <a:pt x="4929" y="3037"/>
                  </a:lnTo>
                  <a:lnTo>
                    <a:pt x="4928" y="3038"/>
                  </a:lnTo>
                  <a:lnTo>
                    <a:pt x="4928" y="3038"/>
                  </a:lnTo>
                  <a:lnTo>
                    <a:pt x="4800" y="3338"/>
                  </a:lnTo>
                  <a:lnTo>
                    <a:pt x="4296" y="3209"/>
                  </a:lnTo>
                  <a:lnTo>
                    <a:pt x="4088" y="3247"/>
                  </a:lnTo>
                  <a:lnTo>
                    <a:pt x="3788" y="2868"/>
                  </a:lnTo>
                  <a:lnTo>
                    <a:pt x="3749" y="2846"/>
                  </a:lnTo>
                  <a:lnTo>
                    <a:pt x="3710" y="2830"/>
                  </a:lnTo>
                  <a:lnTo>
                    <a:pt x="3670" y="2816"/>
                  </a:lnTo>
                  <a:lnTo>
                    <a:pt x="3631" y="2807"/>
                  </a:lnTo>
                  <a:lnTo>
                    <a:pt x="3592" y="2802"/>
                  </a:lnTo>
                  <a:lnTo>
                    <a:pt x="3552" y="2799"/>
                  </a:lnTo>
                  <a:lnTo>
                    <a:pt x="3513" y="2799"/>
                  </a:lnTo>
                  <a:lnTo>
                    <a:pt x="3473" y="2801"/>
                  </a:lnTo>
                  <a:lnTo>
                    <a:pt x="3433" y="2804"/>
                  </a:lnTo>
                  <a:lnTo>
                    <a:pt x="3394" y="2808"/>
                  </a:lnTo>
                  <a:lnTo>
                    <a:pt x="3354" y="2812"/>
                  </a:lnTo>
                  <a:lnTo>
                    <a:pt x="3315" y="2817"/>
                  </a:lnTo>
                  <a:lnTo>
                    <a:pt x="3276" y="2822"/>
                  </a:lnTo>
                  <a:lnTo>
                    <a:pt x="3236" y="2825"/>
                  </a:lnTo>
                  <a:lnTo>
                    <a:pt x="3197" y="2829"/>
                  </a:lnTo>
                  <a:lnTo>
                    <a:pt x="3158" y="2830"/>
                  </a:lnTo>
                  <a:lnTo>
                    <a:pt x="2948" y="2996"/>
                  </a:lnTo>
                  <a:lnTo>
                    <a:pt x="1975" y="2996"/>
                  </a:lnTo>
                  <a:lnTo>
                    <a:pt x="1643" y="3081"/>
                  </a:lnTo>
                  <a:lnTo>
                    <a:pt x="1220" y="3166"/>
                  </a:lnTo>
                  <a:lnTo>
                    <a:pt x="840" y="3338"/>
                  </a:lnTo>
                  <a:lnTo>
                    <a:pt x="1011" y="2536"/>
                  </a:lnTo>
                  <a:lnTo>
                    <a:pt x="1306" y="2278"/>
                  </a:lnTo>
                  <a:lnTo>
                    <a:pt x="1306" y="2070"/>
                  </a:lnTo>
                  <a:lnTo>
                    <a:pt x="1299" y="2061"/>
                  </a:lnTo>
                  <a:lnTo>
                    <a:pt x="1293" y="2049"/>
                  </a:lnTo>
                  <a:lnTo>
                    <a:pt x="1289" y="2035"/>
                  </a:lnTo>
                  <a:lnTo>
                    <a:pt x="1287" y="2020"/>
                  </a:lnTo>
                  <a:lnTo>
                    <a:pt x="1285" y="2003"/>
                  </a:lnTo>
                  <a:lnTo>
                    <a:pt x="1283" y="1986"/>
                  </a:lnTo>
                  <a:lnTo>
                    <a:pt x="1283" y="1967"/>
                  </a:lnTo>
                  <a:lnTo>
                    <a:pt x="1285" y="1950"/>
                  </a:lnTo>
                  <a:lnTo>
                    <a:pt x="1286" y="1932"/>
                  </a:lnTo>
                  <a:lnTo>
                    <a:pt x="1287" y="1916"/>
                  </a:lnTo>
                  <a:lnTo>
                    <a:pt x="1289" y="1902"/>
                  </a:lnTo>
                  <a:lnTo>
                    <a:pt x="1291" y="1888"/>
                  </a:lnTo>
                  <a:lnTo>
                    <a:pt x="1292" y="1877"/>
                  </a:lnTo>
                  <a:lnTo>
                    <a:pt x="1294" y="1869"/>
                  </a:lnTo>
                  <a:lnTo>
                    <a:pt x="1295" y="1864"/>
                  </a:lnTo>
                  <a:lnTo>
                    <a:pt x="1295" y="1862"/>
                  </a:lnTo>
                  <a:lnTo>
                    <a:pt x="718" y="1615"/>
                  </a:lnTo>
                  <a:lnTo>
                    <a:pt x="289" y="1733"/>
                  </a:lnTo>
                  <a:lnTo>
                    <a:pt x="277" y="1748"/>
                  </a:lnTo>
                  <a:lnTo>
                    <a:pt x="268" y="1758"/>
                  </a:lnTo>
                  <a:lnTo>
                    <a:pt x="261" y="1766"/>
                  </a:lnTo>
                  <a:lnTo>
                    <a:pt x="257" y="1771"/>
                  </a:lnTo>
                  <a:lnTo>
                    <a:pt x="254" y="1774"/>
                  </a:lnTo>
                  <a:lnTo>
                    <a:pt x="252" y="1775"/>
                  </a:lnTo>
                  <a:lnTo>
                    <a:pt x="251" y="1776"/>
                  </a:lnTo>
                  <a:lnTo>
                    <a:pt x="251" y="1776"/>
                  </a:lnTo>
                  <a:lnTo>
                    <a:pt x="128" y="2070"/>
                  </a:lnTo>
                  <a:lnTo>
                    <a:pt x="461" y="2327"/>
                  </a:lnTo>
                  <a:lnTo>
                    <a:pt x="38" y="3461"/>
                  </a:lnTo>
                  <a:lnTo>
                    <a:pt x="0" y="3461"/>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7866" name="Group 106"/>
            <p:cNvGrpSpPr>
              <a:grpSpLocks/>
            </p:cNvGrpSpPr>
            <p:nvPr/>
          </p:nvGrpSpPr>
          <p:grpSpPr bwMode="auto">
            <a:xfrm>
              <a:off x="4438" y="2044"/>
              <a:ext cx="615" cy="641"/>
              <a:chOff x="3343" y="3379"/>
              <a:chExt cx="615" cy="640"/>
            </a:xfrm>
          </p:grpSpPr>
          <p:sp>
            <p:nvSpPr>
              <p:cNvPr id="117865" name="Freeform 105"/>
              <p:cNvSpPr>
                <a:spLocks/>
              </p:cNvSpPr>
              <p:nvPr/>
            </p:nvSpPr>
            <p:spPr bwMode="auto">
              <a:xfrm>
                <a:off x="3385" y="3379"/>
                <a:ext cx="573" cy="604"/>
              </a:xfrm>
              <a:custGeom>
                <a:avLst/>
                <a:gdLst>
                  <a:gd name="T0" fmla="*/ 493 w 592"/>
                  <a:gd name="T1" fmla="*/ 565 h 623"/>
                  <a:gd name="T2" fmla="*/ 483 w 592"/>
                  <a:gd name="T3" fmla="*/ 104 h 623"/>
                  <a:gd name="T4" fmla="*/ 42 w 592"/>
                  <a:gd name="T5" fmla="*/ 114 h 623"/>
                  <a:gd name="T6" fmla="*/ 51 w 592"/>
                  <a:gd name="T7" fmla="*/ 248 h 623"/>
                  <a:gd name="T8" fmla="*/ 119 w 592"/>
                  <a:gd name="T9" fmla="*/ 469 h 623"/>
                  <a:gd name="T10" fmla="*/ 167 w 592"/>
                  <a:gd name="T11" fmla="*/ 546 h 623"/>
                  <a:gd name="T12" fmla="*/ 176 w 592"/>
                  <a:gd name="T13" fmla="*/ 575 h 623"/>
                  <a:gd name="T14" fmla="*/ 407 w 592"/>
                  <a:gd name="T15" fmla="*/ 604 h 623"/>
                  <a:gd name="T16" fmla="*/ 493 w 592"/>
                  <a:gd name="T17" fmla="*/ 565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623">
                    <a:moveTo>
                      <a:pt x="493" y="565"/>
                    </a:moveTo>
                    <a:cubicBezTo>
                      <a:pt x="490" y="411"/>
                      <a:pt x="592" y="213"/>
                      <a:pt x="483" y="104"/>
                    </a:cubicBezTo>
                    <a:cubicBezTo>
                      <a:pt x="379" y="0"/>
                      <a:pt x="181" y="68"/>
                      <a:pt x="42" y="114"/>
                    </a:cubicBezTo>
                    <a:cubicBezTo>
                      <a:pt x="0" y="128"/>
                      <a:pt x="47" y="203"/>
                      <a:pt x="51" y="248"/>
                    </a:cubicBezTo>
                    <a:cubicBezTo>
                      <a:pt x="57" y="324"/>
                      <a:pt x="61" y="414"/>
                      <a:pt x="119" y="469"/>
                    </a:cubicBezTo>
                    <a:cubicBezTo>
                      <a:pt x="142" y="538"/>
                      <a:pt x="121" y="516"/>
                      <a:pt x="167" y="546"/>
                    </a:cubicBezTo>
                    <a:cubicBezTo>
                      <a:pt x="170" y="556"/>
                      <a:pt x="169" y="568"/>
                      <a:pt x="176" y="575"/>
                    </a:cubicBezTo>
                    <a:cubicBezTo>
                      <a:pt x="199" y="598"/>
                      <a:pt x="363" y="599"/>
                      <a:pt x="407" y="604"/>
                    </a:cubicBezTo>
                    <a:cubicBezTo>
                      <a:pt x="503" y="593"/>
                      <a:pt x="493" y="623"/>
                      <a:pt x="493" y="565"/>
                    </a:cubicBezTo>
                    <a:close/>
                  </a:path>
                </a:pathLst>
              </a:custGeom>
              <a:solidFill>
                <a:srgbClr val="FF7C8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61" name="Freeform 101"/>
              <p:cNvSpPr>
                <a:spLocks/>
              </p:cNvSpPr>
              <p:nvPr/>
            </p:nvSpPr>
            <p:spPr bwMode="auto">
              <a:xfrm>
                <a:off x="3343" y="3419"/>
                <a:ext cx="571" cy="600"/>
              </a:xfrm>
              <a:custGeom>
                <a:avLst/>
                <a:gdLst>
                  <a:gd name="T0" fmla="*/ 179 w 540"/>
                  <a:gd name="T1" fmla="*/ 1093 h 1093"/>
                  <a:gd name="T2" fmla="*/ 0 w 540"/>
                  <a:gd name="T3" fmla="*/ 18 h 1093"/>
                  <a:gd name="T4" fmla="*/ 540 w 540"/>
                  <a:gd name="T5" fmla="*/ 0 h 1093"/>
                  <a:gd name="T6" fmla="*/ 526 w 540"/>
                  <a:gd name="T7" fmla="*/ 984 h 1093"/>
                  <a:gd name="T8" fmla="*/ 465 w 540"/>
                  <a:gd name="T9" fmla="*/ 1001 h 1093"/>
                  <a:gd name="T10" fmla="*/ 457 w 540"/>
                  <a:gd name="T11" fmla="*/ 85 h 1093"/>
                  <a:gd name="T12" fmla="*/ 107 w 540"/>
                  <a:gd name="T13" fmla="*/ 101 h 1093"/>
                  <a:gd name="T14" fmla="*/ 239 w 540"/>
                  <a:gd name="T15" fmla="*/ 1085 h 1093"/>
                  <a:gd name="T16" fmla="*/ 179 w 540"/>
                  <a:gd name="T17" fmla="*/ 1093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0" h="1093">
                    <a:moveTo>
                      <a:pt x="179" y="1093"/>
                    </a:moveTo>
                    <a:lnTo>
                      <a:pt x="0" y="18"/>
                    </a:lnTo>
                    <a:lnTo>
                      <a:pt x="540" y="0"/>
                    </a:lnTo>
                    <a:lnTo>
                      <a:pt x="526" y="984"/>
                    </a:lnTo>
                    <a:lnTo>
                      <a:pt x="465" y="1001"/>
                    </a:lnTo>
                    <a:lnTo>
                      <a:pt x="457" y="85"/>
                    </a:lnTo>
                    <a:lnTo>
                      <a:pt x="107" y="101"/>
                    </a:lnTo>
                    <a:lnTo>
                      <a:pt x="239" y="1085"/>
                    </a:lnTo>
                    <a:lnTo>
                      <a:pt x="179" y="10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63" name="Oval 103"/>
              <p:cNvSpPr>
                <a:spLocks noChangeArrowheads="1"/>
              </p:cNvSpPr>
              <p:nvPr/>
            </p:nvSpPr>
            <p:spPr bwMode="auto">
              <a:xfrm>
                <a:off x="3541" y="3716"/>
                <a:ext cx="49" cy="49"/>
              </a:xfrm>
              <a:prstGeom prst="ellipse">
                <a:avLst/>
              </a:prstGeom>
              <a:solidFill>
                <a:srgbClr val="333333"/>
              </a:solidFill>
              <a:ln w="9525">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117813" name="Freeform 53"/>
            <p:cNvSpPr>
              <a:spLocks/>
            </p:cNvSpPr>
            <p:nvPr/>
          </p:nvSpPr>
          <p:spPr bwMode="auto">
            <a:xfrm>
              <a:off x="4372" y="3173"/>
              <a:ext cx="1002" cy="134"/>
            </a:xfrm>
            <a:custGeom>
              <a:avLst/>
              <a:gdLst>
                <a:gd name="T0" fmla="*/ 0 w 4976"/>
                <a:gd name="T1" fmla="*/ 551 h 631"/>
                <a:gd name="T2" fmla="*/ 514 w 4976"/>
                <a:gd name="T3" fmla="*/ 80 h 631"/>
                <a:gd name="T4" fmla="*/ 781 w 4976"/>
                <a:gd name="T5" fmla="*/ 59 h 631"/>
                <a:gd name="T6" fmla="*/ 1046 w 4976"/>
                <a:gd name="T7" fmla="*/ 43 h 631"/>
                <a:gd name="T8" fmla="*/ 1312 w 4976"/>
                <a:gd name="T9" fmla="*/ 30 h 631"/>
                <a:gd name="T10" fmla="*/ 1577 w 4976"/>
                <a:gd name="T11" fmla="*/ 20 h 631"/>
                <a:gd name="T12" fmla="*/ 1841 w 4976"/>
                <a:gd name="T13" fmla="*/ 14 h 631"/>
                <a:gd name="T14" fmla="*/ 2105 w 4976"/>
                <a:gd name="T15" fmla="*/ 10 h 631"/>
                <a:gd name="T16" fmla="*/ 2369 w 4976"/>
                <a:gd name="T17" fmla="*/ 8 h 631"/>
                <a:gd name="T18" fmla="*/ 2634 w 4976"/>
                <a:gd name="T19" fmla="*/ 7 h 631"/>
                <a:gd name="T20" fmla="*/ 2898 w 4976"/>
                <a:gd name="T21" fmla="*/ 8 h 631"/>
                <a:gd name="T22" fmla="*/ 3163 w 4976"/>
                <a:gd name="T23" fmla="*/ 9 h 631"/>
                <a:gd name="T24" fmla="*/ 3428 w 4976"/>
                <a:gd name="T25" fmla="*/ 10 h 631"/>
                <a:gd name="T26" fmla="*/ 3694 w 4976"/>
                <a:gd name="T27" fmla="*/ 10 h 631"/>
                <a:gd name="T28" fmla="*/ 3960 w 4976"/>
                <a:gd name="T29" fmla="*/ 10 h 631"/>
                <a:gd name="T30" fmla="*/ 4226 w 4976"/>
                <a:gd name="T31" fmla="*/ 9 h 631"/>
                <a:gd name="T32" fmla="*/ 4494 w 4976"/>
                <a:gd name="T33" fmla="*/ 5 h 631"/>
                <a:gd name="T34" fmla="*/ 4762 w 4976"/>
                <a:gd name="T35" fmla="*/ 0 h 631"/>
                <a:gd name="T36" fmla="*/ 4976 w 4976"/>
                <a:gd name="T37" fmla="*/ 551 h 631"/>
                <a:gd name="T38" fmla="*/ 4794 w 4976"/>
                <a:gd name="T39" fmla="*/ 573 h 631"/>
                <a:gd name="T40" fmla="*/ 4613 w 4976"/>
                <a:gd name="T41" fmla="*/ 590 h 631"/>
                <a:gd name="T42" fmla="*/ 4432 w 4976"/>
                <a:gd name="T43" fmla="*/ 602 h 631"/>
                <a:gd name="T44" fmla="*/ 4254 w 4976"/>
                <a:gd name="T45" fmla="*/ 612 h 631"/>
                <a:gd name="T46" fmla="*/ 4076 w 4976"/>
                <a:gd name="T47" fmla="*/ 618 h 631"/>
                <a:gd name="T48" fmla="*/ 3898 w 4976"/>
                <a:gd name="T49" fmla="*/ 622 h 631"/>
                <a:gd name="T50" fmla="*/ 3722 w 4976"/>
                <a:gd name="T51" fmla="*/ 623 h 631"/>
                <a:gd name="T52" fmla="*/ 3546 w 4976"/>
                <a:gd name="T53" fmla="*/ 623 h 631"/>
                <a:gd name="T54" fmla="*/ 3371 w 4976"/>
                <a:gd name="T55" fmla="*/ 622 h 631"/>
                <a:gd name="T56" fmla="*/ 3196 w 4976"/>
                <a:gd name="T57" fmla="*/ 621 h 631"/>
                <a:gd name="T58" fmla="*/ 3021 w 4976"/>
                <a:gd name="T59" fmla="*/ 619 h 631"/>
                <a:gd name="T60" fmla="*/ 2848 w 4976"/>
                <a:gd name="T61" fmla="*/ 619 h 631"/>
                <a:gd name="T62" fmla="*/ 2674 w 4976"/>
                <a:gd name="T63" fmla="*/ 619 h 631"/>
                <a:gd name="T64" fmla="*/ 2502 w 4976"/>
                <a:gd name="T65" fmla="*/ 621 h 631"/>
                <a:gd name="T66" fmla="*/ 2328 w 4976"/>
                <a:gd name="T67" fmla="*/ 625 h 631"/>
                <a:gd name="T68" fmla="*/ 2156 w 4976"/>
                <a:gd name="T69" fmla="*/ 631 h 631"/>
                <a:gd name="T70" fmla="*/ 1729 w 4976"/>
                <a:gd name="T71" fmla="*/ 58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6" h="631">
                  <a:moveTo>
                    <a:pt x="1729" y="588"/>
                  </a:moveTo>
                  <a:lnTo>
                    <a:pt x="0" y="551"/>
                  </a:lnTo>
                  <a:lnTo>
                    <a:pt x="86" y="80"/>
                  </a:lnTo>
                  <a:lnTo>
                    <a:pt x="514" y="80"/>
                  </a:lnTo>
                  <a:lnTo>
                    <a:pt x="647" y="69"/>
                  </a:lnTo>
                  <a:lnTo>
                    <a:pt x="781" y="59"/>
                  </a:lnTo>
                  <a:lnTo>
                    <a:pt x="913" y="50"/>
                  </a:lnTo>
                  <a:lnTo>
                    <a:pt x="1046" y="43"/>
                  </a:lnTo>
                  <a:lnTo>
                    <a:pt x="1179" y="36"/>
                  </a:lnTo>
                  <a:lnTo>
                    <a:pt x="1312" y="30"/>
                  </a:lnTo>
                  <a:lnTo>
                    <a:pt x="1444" y="24"/>
                  </a:lnTo>
                  <a:lnTo>
                    <a:pt x="1577" y="20"/>
                  </a:lnTo>
                  <a:lnTo>
                    <a:pt x="1709" y="17"/>
                  </a:lnTo>
                  <a:lnTo>
                    <a:pt x="1841" y="14"/>
                  </a:lnTo>
                  <a:lnTo>
                    <a:pt x="1973" y="12"/>
                  </a:lnTo>
                  <a:lnTo>
                    <a:pt x="2105" y="10"/>
                  </a:lnTo>
                  <a:lnTo>
                    <a:pt x="2238" y="9"/>
                  </a:lnTo>
                  <a:lnTo>
                    <a:pt x="2369" y="8"/>
                  </a:lnTo>
                  <a:lnTo>
                    <a:pt x="2502" y="8"/>
                  </a:lnTo>
                  <a:lnTo>
                    <a:pt x="2634" y="7"/>
                  </a:lnTo>
                  <a:lnTo>
                    <a:pt x="2766" y="8"/>
                  </a:lnTo>
                  <a:lnTo>
                    <a:pt x="2898" y="8"/>
                  </a:lnTo>
                  <a:lnTo>
                    <a:pt x="3031" y="8"/>
                  </a:lnTo>
                  <a:lnTo>
                    <a:pt x="3163" y="9"/>
                  </a:lnTo>
                  <a:lnTo>
                    <a:pt x="3296" y="9"/>
                  </a:lnTo>
                  <a:lnTo>
                    <a:pt x="3428" y="10"/>
                  </a:lnTo>
                  <a:lnTo>
                    <a:pt x="3561" y="10"/>
                  </a:lnTo>
                  <a:lnTo>
                    <a:pt x="3694" y="10"/>
                  </a:lnTo>
                  <a:lnTo>
                    <a:pt x="3827" y="11"/>
                  </a:lnTo>
                  <a:lnTo>
                    <a:pt x="3960" y="10"/>
                  </a:lnTo>
                  <a:lnTo>
                    <a:pt x="4092" y="10"/>
                  </a:lnTo>
                  <a:lnTo>
                    <a:pt x="4226" y="9"/>
                  </a:lnTo>
                  <a:lnTo>
                    <a:pt x="4359" y="7"/>
                  </a:lnTo>
                  <a:lnTo>
                    <a:pt x="4494" y="5"/>
                  </a:lnTo>
                  <a:lnTo>
                    <a:pt x="4628" y="3"/>
                  </a:lnTo>
                  <a:lnTo>
                    <a:pt x="4762" y="0"/>
                  </a:lnTo>
                  <a:lnTo>
                    <a:pt x="4853" y="208"/>
                  </a:lnTo>
                  <a:lnTo>
                    <a:pt x="4976" y="551"/>
                  </a:lnTo>
                  <a:lnTo>
                    <a:pt x="4884" y="562"/>
                  </a:lnTo>
                  <a:lnTo>
                    <a:pt x="4794" y="573"/>
                  </a:lnTo>
                  <a:lnTo>
                    <a:pt x="4703" y="582"/>
                  </a:lnTo>
                  <a:lnTo>
                    <a:pt x="4613" y="590"/>
                  </a:lnTo>
                  <a:lnTo>
                    <a:pt x="4523" y="596"/>
                  </a:lnTo>
                  <a:lnTo>
                    <a:pt x="4432" y="602"/>
                  </a:lnTo>
                  <a:lnTo>
                    <a:pt x="4343" y="608"/>
                  </a:lnTo>
                  <a:lnTo>
                    <a:pt x="4254" y="612"/>
                  </a:lnTo>
                  <a:lnTo>
                    <a:pt x="4164" y="615"/>
                  </a:lnTo>
                  <a:lnTo>
                    <a:pt x="4076" y="618"/>
                  </a:lnTo>
                  <a:lnTo>
                    <a:pt x="3987" y="620"/>
                  </a:lnTo>
                  <a:lnTo>
                    <a:pt x="3898" y="622"/>
                  </a:lnTo>
                  <a:lnTo>
                    <a:pt x="3810" y="623"/>
                  </a:lnTo>
                  <a:lnTo>
                    <a:pt x="3722" y="623"/>
                  </a:lnTo>
                  <a:lnTo>
                    <a:pt x="3633" y="623"/>
                  </a:lnTo>
                  <a:lnTo>
                    <a:pt x="3546" y="623"/>
                  </a:lnTo>
                  <a:lnTo>
                    <a:pt x="3458" y="623"/>
                  </a:lnTo>
                  <a:lnTo>
                    <a:pt x="3371" y="622"/>
                  </a:lnTo>
                  <a:lnTo>
                    <a:pt x="3283" y="622"/>
                  </a:lnTo>
                  <a:lnTo>
                    <a:pt x="3196" y="621"/>
                  </a:lnTo>
                  <a:lnTo>
                    <a:pt x="3109" y="620"/>
                  </a:lnTo>
                  <a:lnTo>
                    <a:pt x="3021" y="619"/>
                  </a:lnTo>
                  <a:lnTo>
                    <a:pt x="2935" y="619"/>
                  </a:lnTo>
                  <a:lnTo>
                    <a:pt x="2848" y="619"/>
                  </a:lnTo>
                  <a:lnTo>
                    <a:pt x="2762" y="619"/>
                  </a:lnTo>
                  <a:lnTo>
                    <a:pt x="2674" y="619"/>
                  </a:lnTo>
                  <a:lnTo>
                    <a:pt x="2588" y="620"/>
                  </a:lnTo>
                  <a:lnTo>
                    <a:pt x="2502" y="621"/>
                  </a:lnTo>
                  <a:lnTo>
                    <a:pt x="2415" y="622"/>
                  </a:lnTo>
                  <a:lnTo>
                    <a:pt x="2328" y="625"/>
                  </a:lnTo>
                  <a:lnTo>
                    <a:pt x="2242" y="627"/>
                  </a:lnTo>
                  <a:lnTo>
                    <a:pt x="2156" y="631"/>
                  </a:lnTo>
                  <a:lnTo>
                    <a:pt x="1814" y="631"/>
                  </a:lnTo>
                  <a:lnTo>
                    <a:pt x="1729" y="588"/>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4" name="Freeform 54"/>
            <p:cNvSpPr>
              <a:spLocks/>
            </p:cNvSpPr>
            <p:nvPr/>
          </p:nvSpPr>
          <p:spPr bwMode="auto">
            <a:xfrm>
              <a:off x="4178" y="2333"/>
              <a:ext cx="1314" cy="939"/>
            </a:xfrm>
            <a:custGeom>
              <a:avLst/>
              <a:gdLst>
                <a:gd name="T0" fmla="*/ 165 w 6529"/>
                <a:gd name="T1" fmla="*/ 3916 h 4419"/>
                <a:gd name="T2" fmla="*/ 77 w 6529"/>
                <a:gd name="T3" fmla="*/ 3609 h 4419"/>
                <a:gd name="T4" fmla="*/ 23 w 6529"/>
                <a:gd name="T5" fmla="*/ 3301 h 4419"/>
                <a:gd name="T6" fmla="*/ 1 w 6529"/>
                <a:gd name="T7" fmla="*/ 2992 h 4419"/>
                <a:gd name="T8" fmla="*/ 7 w 6529"/>
                <a:gd name="T9" fmla="*/ 2683 h 4419"/>
                <a:gd name="T10" fmla="*/ 39 w 6529"/>
                <a:gd name="T11" fmla="*/ 2372 h 4419"/>
                <a:gd name="T12" fmla="*/ 93 w 6529"/>
                <a:gd name="T13" fmla="*/ 2061 h 4419"/>
                <a:gd name="T14" fmla="*/ 165 w 6529"/>
                <a:gd name="T15" fmla="*/ 1748 h 4419"/>
                <a:gd name="T16" fmla="*/ 254 w 6529"/>
                <a:gd name="T17" fmla="*/ 1433 h 4419"/>
                <a:gd name="T18" fmla="*/ 355 w 6529"/>
                <a:gd name="T19" fmla="*/ 1118 h 4419"/>
                <a:gd name="T20" fmla="*/ 467 w 6529"/>
                <a:gd name="T21" fmla="*/ 801 h 4419"/>
                <a:gd name="T22" fmla="*/ 202 w 6529"/>
                <a:gd name="T23" fmla="*/ 252 h 4419"/>
                <a:gd name="T24" fmla="*/ 1096 w 6529"/>
                <a:gd name="T25" fmla="*/ 294 h 4419"/>
                <a:gd name="T26" fmla="*/ 774 w 6529"/>
                <a:gd name="T27" fmla="*/ 691 h 4419"/>
                <a:gd name="T28" fmla="*/ 715 w 6529"/>
                <a:gd name="T29" fmla="*/ 868 h 4419"/>
                <a:gd name="T30" fmla="*/ 669 w 6529"/>
                <a:gd name="T31" fmla="*/ 1045 h 4419"/>
                <a:gd name="T32" fmla="*/ 632 w 6529"/>
                <a:gd name="T33" fmla="*/ 1223 h 4419"/>
                <a:gd name="T34" fmla="*/ 603 w 6529"/>
                <a:gd name="T35" fmla="*/ 1401 h 4419"/>
                <a:gd name="T36" fmla="*/ 579 w 6529"/>
                <a:gd name="T37" fmla="*/ 1578 h 4419"/>
                <a:gd name="T38" fmla="*/ 559 w 6529"/>
                <a:gd name="T39" fmla="*/ 1756 h 4419"/>
                <a:gd name="T40" fmla="*/ 540 w 6529"/>
                <a:gd name="T41" fmla="*/ 1932 h 4419"/>
                <a:gd name="T42" fmla="*/ 520 w 6529"/>
                <a:gd name="T43" fmla="*/ 2110 h 4419"/>
                <a:gd name="T44" fmla="*/ 495 w 6529"/>
                <a:gd name="T45" fmla="*/ 2288 h 4419"/>
                <a:gd name="T46" fmla="*/ 465 w 6529"/>
                <a:gd name="T47" fmla="*/ 2465 h 4419"/>
                <a:gd name="T48" fmla="*/ 962 w 6529"/>
                <a:gd name="T49" fmla="*/ 3076 h 4419"/>
                <a:gd name="T50" fmla="*/ 1331 w 6529"/>
                <a:gd name="T51" fmla="*/ 3100 h 4419"/>
                <a:gd name="T52" fmla="*/ 1702 w 6529"/>
                <a:gd name="T53" fmla="*/ 3125 h 4419"/>
                <a:gd name="T54" fmla="*/ 2073 w 6529"/>
                <a:gd name="T55" fmla="*/ 3152 h 4419"/>
                <a:gd name="T56" fmla="*/ 2446 w 6529"/>
                <a:gd name="T57" fmla="*/ 3180 h 4419"/>
                <a:gd name="T58" fmla="*/ 2820 w 6529"/>
                <a:gd name="T59" fmla="*/ 3206 h 4419"/>
                <a:gd name="T60" fmla="*/ 3194 w 6529"/>
                <a:gd name="T61" fmla="*/ 3233 h 4419"/>
                <a:gd name="T62" fmla="*/ 3567 w 6529"/>
                <a:gd name="T63" fmla="*/ 3259 h 4419"/>
                <a:gd name="T64" fmla="*/ 3938 w 6529"/>
                <a:gd name="T65" fmla="*/ 3281 h 4419"/>
                <a:gd name="T66" fmla="*/ 4309 w 6529"/>
                <a:gd name="T67" fmla="*/ 3302 h 4419"/>
                <a:gd name="T68" fmla="*/ 4678 w 6529"/>
                <a:gd name="T69" fmla="*/ 3318 h 4419"/>
                <a:gd name="T70" fmla="*/ 6104 w 6529"/>
                <a:gd name="T71" fmla="*/ 3408 h 4419"/>
                <a:gd name="T72" fmla="*/ 6527 w 6529"/>
                <a:gd name="T73" fmla="*/ 3307 h 4419"/>
                <a:gd name="T74" fmla="*/ 6529 w 6529"/>
                <a:gd name="T75" fmla="*/ 3412 h 4419"/>
                <a:gd name="T76" fmla="*/ 6528 w 6529"/>
                <a:gd name="T77" fmla="*/ 3515 h 4419"/>
                <a:gd name="T78" fmla="*/ 6525 w 6529"/>
                <a:gd name="T79" fmla="*/ 3618 h 4419"/>
                <a:gd name="T80" fmla="*/ 6517 w 6529"/>
                <a:gd name="T81" fmla="*/ 3720 h 4419"/>
                <a:gd name="T82" fmla="*/ 6500 w 6529"/>
                <a:gd name="T83" fmla="*/ 3821 h 4419"/>
                <a:gd name="T84" fmla="*/ 6474 w 6529"/>
                <a:gd name="T85" fmla="*/ 3923 h 4419"/>
                <a:gd name="T86" fmla="*/ 6437 w 6529"/>
                <a:gd name="T87" fmla="*/ 4026 h 4419"/>
                <a:gd name="T88" fmla="*/ 6385 w 6529"/>
                <a:gd name="T89" fmla="*/ 4128 h 4419"/>
                <a:gd name="T90" fmla="*/ 6318 w 6529"/>
                <a:gd name="T91" fmla="*/ 4233 h 4419"/>
                <a:gd name="T92" fmla="*/ 6232 w 6529"/>
                <a:gd name="T93" fmla="*/ 4339 h 4419"/>
                <a:gd name="T94" fmla="*/ 5264 w 6529"/>
                <a:gd name="T95" fmla="*/ 3836 h 4419"/>
                <a:gd name="T96" fmla="*/ 925 w 6529"/>
                <a:gd name="T97" fmla="*/ 3836 h 4419"/>
                <a:gd name="T98" fmla="*/ 502 w 6529"/>
                <a:gd name="T99" fmla="*/ 4381 h 4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29" h="4419">
                  <a:moveTo>
                    <a:pt x="502" y="4381"/>
                  </a:moveTo>
                  <a:lnTo>
                    <a:pt x="331" y="4339"/>
                  </a:lnTo>
                  <a:lnTo>
                    <a:pt x="165" y="3916"/>
                  </a:lnTo>
                  <a:lnTo>
                    <a:pt x="132" y="3813"/>
                  </a:lnTo>
                  <a:lnTo>
                    <a:pt x="103" y="3712"/>
                  </a:lnTo>
                  <a:lnTo>
                    <a:pt x="77" y="3609"/>
                  </a:lnTo>
                  <a:lnTo>
                    <a:pt x="56" y="3506"/>
                  </a:lnTo>
                  <a:lnTo>
                    <a:pt x="37" y="3404"/>
                  </a:lnTo>
                  <a:lnTo>
                    <a:pt x="23" y="3301"/>
                  </a:lnTo>
                  <a:lnTo>
                    <a:pt x="12" y="3198"/>
                  </a:lnTo>
                  <a:lnTo>
                    <a:pt x="5" y="3096"/>
                  </a:lnTo>
                  <a:lnTo>
                    <a:pt x="1" y="2992"/>
                  </a:lnTo>
                  <a:lnTo>
                    <a:pt x="0" y="2889"/>
                  </a:lnTo>
                  <a:lnTo>
                    <a:pt x="2" y="2786"/>
                  </a:lnTo>
                  <a:lnTo>
                    <a:pt x="7" y="2683"/>
                  </a:lnTo>
                  <a:lnTo>
                    <a:pt x="15" y="2579"/>
                  </a:lnTo>
                  <a:lnTo>
                    <a:pt x="26" y="2475"/>
                  </a:lnTo>
                  <a:lnTo>
                    <a:pt x="39" y="2372"/>
                  </a:lnTo>
                  <a:lnTo>
                    <a:pt x="55" y="2268"/>
                  </a:lnTo>
                  <a:lnTo>
                    <a:pt x="72" y="2164"/>
                  </a:lnTo>
                  <a:lnTo>
                    <a:pt x="93" y="2061"/>
                  </a:lnTo>
                  <a:lnTo>
                    <a:pt x="115" y="1956"/>
                  </a:lnTo>
                  <a:lnTo>
                    <a:pt x="139" y="1852"/>
                  </a:lnTo>
                  <a:lnTo>
                    <a:pt x="165" y="1748"/>
                  </a:lnTo>
                  <a:lnTo>
                    <a:pt x="193" y="1643"/>
                  </a:lnTo>
                  <a:lnTo>
                    <a:pt x="223" y="1538"/>
                  </a:lnTo>
                  <a:lnTo>
                    <a:pt x="254" y="1433"/>
                  </a:lnTo>
                  <a:lnTo>
                    <a:pt x="287" y="1329"/>
                  </a:lnTo>
                  <a:lnTo>
                    <a:pt x="321" y="1223"/>
                  </a:lnTo>
                  <a:lnTo>
                    <a:pt x="355" y="1118"/>
                  </a:lnTo>
                  <a:lnTo>
                    <a:pt x="392" y="1013"/>
                  </a:lnTo>
                  <a:lnTo>
                    <a:pt x="429" y="907"/>
                  </a:lnTo>
                  <a:lnTo>
                    <a:pt x="467" y="801"/>
                  </a:lnTo>
                  <a:lnTo>
                    <a:pt x="506" y="695"/>
                  </a:lnTo>
                  <a:lnTo>
                    <a:pt x="545" y="589"/>
                  </a:lnTo>
                  <a:lnTo>
                    <a:pt x="202" y="252"/>
                  </a:lnTo>
                  <a:lnTo>
                    <a:pt x="374" y="43"/>
                  </a:lnTo>
                  <a:lnTo>
                    <a:pt x="545" y="0"/>
                  </a:lnTo>
                  <a:lnTo>
                    <a:pt x="1096" y="294"/>
                  </a:lnTo>
                  <a:lnTo>
                    <a:pt x="962" y="632"/>
                  </a:lnTo>
                  <a:lnTo>
                    <a:pt x="797" y="632"/>
                  </a:lnTo>
                  <a:lnTo>
                    <a:pt x="774" y="691"/>
                  </a:lnTo>
                  <a:lnTo>
                    <a:pt x="753" y="750"/>
                  </a:lnTo>
                  <a:lnTo>
                    <a:pt x="733" y="809"/>
                  </a:lnTo>
                  <a:lnTo>
                    <a:pt x="715" y="868"/>
                  </a:lnTo>
                  <a:lnTo>
                    <a:pt x="698" y="927"/>
                  </a:lnTo>
                  <a:lnTo>
                    <a:pt x="683" y="986"/>
                  </a:lnTo>
                  <a:lnTo>
                    <a:pt x="669" y="1045"/>
                  </a:lnTo>
                  <a:lnTo>
                    <a:pt x="655" y="1105"/>
                  </a:lnTo>
                  <a:lnTo>
                    <a:pt x="643" y="1163"/>
                  </a:lnTo>
                  <a:lnTo>
                    <a:pt x="632" y="1223"/>
                  </a:lnTo>
                  <a:lnTo>
                    <a:pt x="621" y="1283"/>
                  </a:lnTo>
                  <a:lnTo>
                    <a:pt x="612" y="1341"/>
                  </a:lnTo>
                  <a:lnTo>
                    <a:pt x="603" y="1401"/>
                  </a:lnTo>
                  <a:lnTo>
                    <a:pt x="595" y="1459"/>
                  </a:lnTo>
                  <a:lnTo>
                    <a:pt x="586" y="1519"/>
                  </a:lnTo>
                  <a:lnTo>
                    <a:pt x="579" y="1578"/>
                  </a:lnTo>
                  <a:lnTo>
                    <a:pt x="572" y="1637"/>
                  </a:lnTo>
                  <a:lnTo>
                    <a:pt x="566" y="1696"/>
                  </a:lnTo>
                  <a:lnTo>
                    <a:pt x="559" y="1756"/>
                  </a:lnTo>
                  <a:lnTo>
                    <a:pt x="553" y="1814"/>
                  </a:lnTo>
                  <a:lnTo>
                    <a:pt x="546" y="1874"/>
                  </a:lnTo>
                  <a:lnTo>
                    <a:pt x="540" y="1932"/>
                  </a:lnTo>
                  <a:lnTo>
                    <a:pt x="533" y="1992"/>
                  </a:lnTo>
                  <a:lnTo>
                    <a:pt x="526" y="2051"/>
                  </a:lnTo>
                  <a:lnTo>
                    <a:pt x="520" y="2110"/>
                  </a:lnTo>
                  <a:lnTo>
                    <a:pt x="512" y="2170"/>
                  </a:lnTo>
                  <a:lnTo>
                    <a:pt x="503" y="2229"/>
                  </a:lnTo>
                  <a:lnTo>
                    <a:pt x="495" y="2288"/>
                  </a:lnTo>
                  <a:lnTo>
                    <a:pt x="486" y="2347"/>
                  </a:lnTo>
                  <a:lnTo>
                    <a:pt x="477" y="2407"/>
                  </a:lnTo>
                  <a:lnTo>
                    <a:pt x="465" y="2465"/>
                  </a:lnTo>
                  <a:lnTo>
                    <a:pt x="454" y="2525"/>
                  </a:lnTo>
                  <a:lnTo>
                    <a:pt x="582" y="2733"/>
                  </a:lnTo>
                  <a:lnTo>
                    <a:pt x="962" y="3076"/>
                  </a:lnTo>
                  <a:lnTo>
                    <a:pt x="1085" y="3083"/>
                  </a:lnTo>
                  <a:lnTo>
                    <a:pt x="1208" y="3091"/>
                  </a:lnTo>
                  <a:lnTo>
                    <a:pt x="1331" y="3100"/>
                  </a:lnTo>
                  <a:lnTo>
                    <a:pt x="1454" y="3108"/>
                  </a:lnTo>
                  <a:lnTo>
                    <a:pt x="1577" y="3117"/>
                  </a:lnTo>
                  <a:lnTo>
                    <a:pt x="1702" y="3125"/>
                  </a:lnTo>
                  <a:lnTo>
                    <a:pt x="1825" y="3135"/>
                  </a:lnTo>
                  <a:lnTo>
                    <a:pt x="1949" y="3143"/>
                  </a:lnTo>
                  <a:lnTo>
                    <a:pt x="2073" y="3152"/>
                  </a:lnTo>
                  <a:lnTo>
                    <a:pt x="2198" y="3161"/>
                  </a:lnTo>
                  <a:lnTo>
                    <a:pt x="2322" y="3170"/>
                  </a:lnTo>
                  <a:lnTo>
                    <a:pt x="2446" y="3180"/>
                  </a:lnTo>
                  <a:lnTo>
                    <a:pt x="2570" y="3189"/>
                  </a:lnTo>
                  <a:lnTo>
                    <a:pt x="2696" y="3197"/>
                  </a:lnTo>
                  <a:lnTo>
                    <a:pt x="2820" y="3206"/>
                  </a:lnTo>
                  <a:lnTo>
                    <a:pt x="2944" y="3216"/>
                  </a:lnTo>
                  <a:lnTo>
                    <a:pt x="3069" y="3225"/>
                  </a:lnTo>
                  <a:lnTo>
                    <a:pt x="3194" y="3233"/>
                  </a:lnTo>
                  <a:lnTo>
                    <a:pt x="3318" y="3241"/>
                  </a:lnTo>
                  <a:lnTo>
                    <a:pt x="3442" y="3251"/>
                  </a:lnTo>
                  <a:lnTo>
                    <a:pt x="3567" y="3259"/>
                  </a:lnTo>
                  <a:lnTo>
                    <a:pt x="3691" y="3266"/>
                  </a:lnTo>
                  <a:lnTo>
                    <a:pt x="3815" y="3274"/>
                  </a:lnTo>
                  <a:lnTo>
                    <a:pt x="3938" y="3281"/>
                  </a:lnTo>
                  <a:lnTo>
                    <a:pt x="4062" y="3289"/>
                  </a:lnTo>
                  <a:lnTo>
                    <a:pt x="4186" y="3295"/>
                  </a:lnTo>
                  <a:lnTo>
                    <a:pt x="4309" y="3302"/>
                  </a:lnTo>
                  <a:lnTo>
                    <a:pt x="4432" y="3308"/>
                  </a:lnTo>
                  <a:lnTo>
                    <a:pt x="4555" y="3313"/>
                  </a:lnTo>
                  <a:lnTo>
                    <a:pt x="4678" y="3318"/>
                  </a:lnTo>
                  <a:lnTo>
                    <a:pt x="4800" y="3323"/>
                  </a:lnTo>
                  <a:lnTo>
                    <a:pt x="4922" y="3328"/>
                  </a:lnTo>
                  <a:lnTo>
                    <a:pt x="6104" y="3408"/>
                  </a:lnTo>
                  <a:lnTo>
                    <a:pt x="6527" y="3236"/>
                  </a:lnTo>
                  <a:lnTo>
                    <a:pt x="6527" y="3272"/>
                  </a:lnTo>
                  <a:lnTo>
                    <a:pt x="6527" y="3307"/>
                  </a:lnTo>
                  <a:lnTo>
                    <a:pt x="6528" y="3342"/>
                  </a:lnTo>
                  <a:lnTo>
                    <a:pt x="6528" y="3377"/>
                  </a:lnTo>
                  <a:lnTo>
                    <a:pt x="6529" y="3412"/>
                  </a:lnTo>
                  <a:lnTo>
                    <a:pt x="6529" y="3447"/>
                  </a:lnTo>
                  <a:lnTo>
                    <a:pt x="6529" y="3481"/>
                  </a:lnTo>
                  <a:lnTo>
                    <a:pt x="6528" y="3515"/>
                  </a:lnTo>
                  <a:lnTo>
                    <a:pt x="6528" y="3549"/>
                  </a:lnTo>
                  <a:lnTo>
                    <a:pt x="6527" y="3584"/>
                  </a:lnTo>
                  <a:lnTo>
                    <a:pt x="6525" y="3618"/>
                  </a:lnTo>
                  <a:lnTo>
                    <a:pt x="6523" y="3652"/>
                  </a:lnTo>
                  <a:lnTo>
                    <a:pt x="6520" y="3686"/>
                  </a:lnTo>
                  <a:lnTo>
                    <a:pt x="6517" y="3720"/>
                  </a:lnTo>
                  <a:lnTo>
                    <a:pt x="6512" y="3754"/>
                  </a:lnTo>
                  <a:lnTo>
                    <a:pt x="6506" y="3787"/>
                  </a:lnTo>
                  <a:lnTo>
                    <a:pt x="6500" y="3821"/>
                  </a:lnTo>
                  <a:lnTo>
                    <a:pt x="6492" y="3855"/>
                  </a:lnTo>
                  <a:lnTo>
                    <a:pt x="6484" y="3889"/>
                  </a:lnTo>
                  <a:lnTo>
                    <a:pt x="6474" y="3923"/>
                  </a:lnTo>
                  <a:lnTo>
                    <a:pt x="6463" y="3957"/>
                  </a:lnTo>
                  <a:lnTo>
                    <a:pt x="6450" y="3991"/>
                  </a:lnTo>
                  <a:lnTo>
                    <a:pt x="6437" y="4026"/>
                  </a:lnTo>
                  <a:lnTo>
                    <a:pt x="6421" y="4060"/>
                  </a:lnTo>
                  <a:lnTo>
                    <a:pt x="6404" y="4094"/>
                  </a:lnTo>
                  <a:lnTo>
                    <a:pt x="6385" y="4128"/>
                  </a:lnTo>
                  <a:lnTo>
                    <a:pt x="6365" y="4163"/>
                  </a:lnTo>
                  <a:lnTo>
                    <a:pt x="6342" y="4198"/>
                  </a:lnTo>
                  <a:lnTo>
                    <a:pt x="6318" y="4233"/>
                  </a:lnTo>
                  <a:lnTo>
                    <a:pt x="6291" y="4268"/>
                  </a:lnTo>
                  <a:lnTo>
                    <a:pt x="6263" y="4303"/>
                  </a:lnTo>
                  <a:lnTo>
                    <a:pt x="6232" y="4339"/>
                  </a:lnTo>
                  <a:lnTo>
                    <a:pt x="5939" y="4167"/>
                  </a:lnTo>
                  <a:lnTo>
                    <a:pt x="5895" y="3836"/>
                  </a:lnTo>
                  <a:lnTo>
                    <a:pt x="5264" y="3836"/>
                  </a:lnTo>
                  <a:lnTo>
                    <a:pt x="5050" y="3836"/>
                  </a:lnTo>
                  <a:lnTo>
                    <a:pt x="3199" y="3787"/>
                  </a:lnTo>
                  <a:lnTo>
                    <a:pt x="925" y="3836"/>
                  </a:lnTo>
                  <a:lnTo>
                    <a:pt x="834" y="4129"/>
                  </a:lnTo>
                  <a:lnTo>
                    <a:pt x="582" y="4419"/>
                  </a:lnTo>
                  <a:lnTo>
                    <a:pt x="502" y="438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5" name="Freeform 55"/>
            <p:cNvSpPr>
              <a:spLocks/>
            </p:cNvSpPr>
            <p:nvPr/>
          </p:nvSpPr>
          <p:spPr bwMode="auto">
            <a:xfrm>
              <a:off x="4870" y="3045"/>
              <a:ext cx="28" cy="56"/>
            </a:xfrm>
            <a:custGeom>
              <a:avLst/>
              <a:gdLst>
                <a:gd name="T0" fmla="*/ 12 w 140"/>
                <a:gd name="T1" fmla="*/ 220 h 257"/>
                <a:gd name="T2" fmla="*/ 12 w 140"/>
                <a:gd name="T3" fmla="*/ 220 h 257"/>
                <a:gd name="T4" fmla="*/ 12 w 140"/>
                <a:gd name="T5" fmla="*/ 220 h 257"/>
                <a:gd name="T6" fmla="*/ 12 w 140"/>
                <a:gd name="T7" fmla="*/ 220 h 257"/>
                <a:gd name="T8" fmla="*/ 12 w 140"/>
                <a:gd name="T9" fmla="*/ 220 h 257"/>
                <a:gd name="T10" fmla="*/ 5 w 140"/>
                <a:gd name="T11" fmla="*/ 203 h 257"/>
                <a:gd name="T12" fmla="*/ 1 w 140"/>
                <a:gd name="T13" fmla="*/ 184 h 257"/>
                <a:gd name="T14" fmla="*/ 0 w 140"/>
                <a:gd name="T15" fmla="*/ 165 h 257"/>
                <a:gd name="T16" fmla="*/ 1 w 140"/>
                <a:gd name="T17" fmla="*/ 145 h 257"/>
                <a:gd name="T18" fmla="*/ 5 w 140"/>
                <a:gd name="T19" fmla="*/ 125 h 257"/>
                <a:gd name="T20" fmla="*/ 10 w 140"/>
                <a:gd name="T21" fmla="*/ 104 h 257"/>
                <a:gd name="T22" fmla="*/ 19 w 140"/>
                <a:gd name="T23" fmla="*/ 85 h 257"/>
                <a:gd name="T24" fmla="*/ 28 w 140"/>
                <a:gd name="T25" fmla="*/ 66 h 257"/>
                <a:gd name="T26" fmla="*/ 38 w 140"/>
                <a:gd name="T27" fmla="*/ 50 h 257"/>
                <a:gd name="T28" fmla="*/ 51 w 140"/>
                <a:gd name="T29" fmla="*/ 34 h 257"/>
                <a:gd name="T30" fmla="*/ 64 w 140"/>
                <a:gd name="T31" fmla="*/ 22 h 257"/>
                <a:gd name="T32" fmla="*/ 78 w 140"/>
                <a:gd name="T33" fmla="*/ 12 h 257"/>
                <a:gd name="T34" fmla="*/ 93 w 140"/>
                <a:gd name="T35" fmla="*/ 4 h 257"/>
                <a:gd name="T36" fmla="*/ 108 w 140"/>
                <a:gd name="T37" fmla="*/ 0 h 257"/>
                <a:gd name="T38" fmla="*/ 123 w 140"/>
                <a:gd name="T39" fmla="*/ 0 h 257"/>
                <a:gd name="T40" fmla="*/ 140 w 140"/>
                <a:gd name="T41" fmla="*/ 5 h 257"/>
                <a:gd name="T42" fmla="*/ 92 w 140"/>
                <a:gd name="T43" fmla="*/ 257 h 257"/>
                <a:gd name="T44" fmla="*/ 12 w 140"/>
                <a:gd name="T45" fmla="*/ 22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57">
                  <a:moveTo>
                    <a:pt x="12" y="220"/>
                  </a:moveTo>
                  <a:lnTo>
                    <a:pt x="12" y="220"/>
                  </a:lnTo>
                  <a:lnTo>
                    <a:pt x="12" y="220"/>
                  </a:lnTo>
                  <a:lnTo>
                    <a:pt x="12" y="220"/>
                  </a:lnTo>
                  <a:lnTo>
                    <a:pt x="12" y="220"/>
                  </a:lnTo>
                  <a:lnTo>
                    <a:pt x="5" y="203"/>
                  </a:lnTo>
                  <a:lnTo>
                    <a:pt x="1" y="184"/>
                  </a:lnTo>
                  <a:lnTo>
                    <a:pt x="0" y="165"/>
                  </a:lnTo>
                  <a:lnTo>
                    <a:pt x="1" y="145"/>
                  </a:lnTo>
                  <a:lnTo>
                    <a:pt x="5" y="125"/>
                  </a:lnTo>
                  <a:lnTo>
                    <a:pt x="10" y="104"/>
                  </a:lnTo>
                  <a:lnTo>
                    <a:pt x="19" y="85"/>
                  </a:lnTo>
                  <a:lnTo>
                    <a:pt x="28" y="66"/>
                  </a:lnTo>
                  <a:lnTo>
                    <a:pt x="38" y="50"/>
                  </a:lnTo>
                  <a:lnTo>
                    <a:pt x="51" y="34"/>
                  </a:lnTo>
                  <a:lnTo>
                    <a:pt x="64" y="22"/>
                  </a:lnTo>
                  <a:lnTo>
                    <a:pt x="78" y="12"/>
                  </a:lnTo>
                  <a:lnTo>
                    <a:pt x="93" y="4"/>
                  </a:lnTo>
                  <a:lnTo>
                    <a:pt x="108" y="0"/>
                  </a:lnTo>
                  <a:lnTo>
                    <a:pt x="123" y="0"/>
                  </a:lnTo>
                  <a:lnTo>
                    <a:pt x="140" y="5"/>
                  </a:lnTo>
                  <a:lnTo>
                    <a:pt x="92" y="257"/>
                  </a:lnTo>
                  <a:lnTo>
                    <a:pt x="12" y="220"/>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6" name="Freeform 56"/>
            <p:cNvSpPr>
              <a:spLocks/>
            </p:cNvSpPr>
            <p:nvPr/>
          </p:nvSpPr>
          <p:spPr bwMode="auto">
            <a:xfrm>
              <a:off x="4238" y="3039"/>
              <a:ext cx="50" cy="53"/>
            </a:xfrm>
            <a:custGeom>
              <a:avLst/>
              <a:gdLst>
                <a:gd name="T0" fmla="*/ 80 w 251"/>
                <a:gd name="T1" fmla="*/ 208 h 250"/>
                <a:gd name="T2" fmla="*/ 0 w 251"/>
                <a:gd name="T3" fmla="*/ 128 h 250"/>
                <a:gd name="T4" fmla="*/ 251 w 251"/>
                <a:gd name="T5" fmla="*/ 0 h 250"/>
                <a:gd name="T6" fmla="*/ 160 w 251"/>
                <a:gd name="T7" fmla="*/ 250 h 250"/>
                <a:gd name="T8" fmla="*/ 80 w 251"/>
                <a:gd name="T9" fmla="*/ 208 h 250"/>
              </a:gdLst>
              <a:ahLst/>
              <a:cxnLst>
                <a:cxn ang="0">
                  <a:pos x="T0" y="T1"/>
                </a:cxn>
                <a:cxn ang="0">
                  <a:pos x="T2" y="T3"/>
                </a:cxn>
                <a:cxn ang="0">
                  <a:pos x="T4" y="T5"/>
                </a:cxn>
                <a:cxn ang="0">
                  <a:pos x="T6" y="T7"/>
                </a:cxn>
                <a:cxn ang="0">
                  <a:pos x="T8" y="T9"/>
                </a:cxn>
              </a:cxnLst>
              <a:rect l="0" t="0" r="r" b="b"/>
              <a:pathLst>
                <a:path w="251" h="250">
                  <a:moveTo>
                    <a:pt x="80" y="208"/>
                  </a:moveTo>
                  <a:lnTo>
                    <a:pt x="0" y="128"/>
                  </a:lnTo>
                  <a:lnTo>
                    <a:pt x="251" y="0"/>
                  </a:lnTo>
                  <a:lnTo>
                    <a:pt x="160" y="250"/>
                  </a:lnTo>
                  <a:lnTo>
                    <a:pt x="80" y="208"/>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7" name="Freeform 57"/>
            <p:cNvSpPr>
              <a:spLocks/>
            </p:cNvSpPr>
            <p:nvPr/>
          </p:nvSpPr>
          <p:spPr bwMode="auto">
            <a:xfrm>
              <a:off x="4431" y="3029"/>
              <a:ext cx="61" cy="63"/>
            </a:xfrm>
            <a:custGeom>
              <a:avLst/>
              <a:gdLst>
                <a:gd name="T0" fmla="*/ 48 w 299"/>
                <a:gd name="T1" fmla="*/ 295 h 295"/>
                <a:gd name="T2" fmla="*/ 0 w 299"/>
                <a:gd name="T3" fmla="*/ 172 h 295"/>
                <a:gd name="T4" fmla="*/ 128 w 299"/>
                <a:gd name="T5" fmla="*/ 0 h 295"/>
                <a:gd name="T6" fmla="*/ 299 w 299"/>
                <a:gd name="T7" fmla="*/ 124 h 295"/>
                <a:gd name="T8" fmla="*/ 128 w 299"/>
                <a:gd name="T9" fmla="*/ 295 h 295"/>
                <a:gd name="T10" fmla="*/ 48 w 299"/>
                <a:gd name="T11" fmla="*/ 295 h 295"/>
              </a:gdLst>
              <a:ahLst/>
              <a:cxnLst>
                <a:cxn ang="0">
                  <a:pos x="T0" y="T1"/>
                </a:cxn>
                <a:cxn ang="0">
                  <a:pos x="T2" y="T3"/>
                </a:cxn>
                <a:cxn ang="0">
                  <a:pos x="T4" y="T5"/>
                </a:cxn>
                <a:cxn ang="0">
                  <a:pos x="T6" y="T7"/>
                </a:cxn>
                <a:cxn ang="0">
                  <a:pos x="T8" y="T9"/>
                </a:cxn>
                <a:cxn ang="0">
                  <a:pos x="T10" y="T11"/>
                </a:cxn>
              </a:cxnLst>
              <a:rect l="0" t="0" r="r" b="b"/>
              <a:pathLst>
                <a:path w="299" h="295">
                  <a:moveTo>
                    <a:pt x="48" y="295"/>
                  </a:moveTo>
                  <a:lnTo>
                    <a:pt x="0" y="172"/>
                  </a:lnTo>
                  <a:lnTo>
                    <a:pt x="128" y="0"/>
                  </a:lnTo>
                  <a:lnTo>
                    <a:pt x="299" y="124"/>
                  </a:lnTo>
                  <a:lnTo>
                    <a:pt x="128" y="295"/>
                  </a:lnTo>
                  <a:lnTo>
                    <a:pt x="48" y="295"/>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8" name="Freeform 58"/>
            <p:cNvSpPr>
              <a:spLocks/>
            </p:cNvSpPr>
            <p:nvPr/>
          </p:nvSpPr>
          <p:spPr bwMode="auto">
            <a:xfrm>
              <a:off x="5178" y="2860"/>
              <a:ext cx="273" cy="159"/>
            </a:xfrm>
            <a:custGeom>
              <a:avLst/>
              <a:gdLst>
                <a:gd name="T0" fmla="*/ 600 w 1354"/>
                <a:gd name="T1" fmla="*/ 716 h 753"/>
                <a:gd name="T2" fmla="*/ 0 w 1354"/>
                <a:gd name="T3" fmla="*/ 673 h 753"/>
                <a:gd name="T4" fmla="*/ 428 w 1354"/>
                <a:gd name="T5" fmla="*/ 85 h 753"/>
                <a:gd name="T6" fmla="*/ 632 w 1354"/>
                <a:gd name="T7" fmla="*/ 42 h 753"/>
                <a:gd name="T8" fmla="*/ 803 w 1354"/>
                <a:gd name="T9" fmla="*/ 0 h 753"/>
                <a:gd name="T10" fmla="*/ 1183 w 1354"/>
                <a:gd name="T11" fmla="*/ 293 h 753"/>
                <a:gd name="T12" fmla="*/ 1354 w 1354"/>
                <a:gd name="T13" fmla="*/ 631 h 753"/>
                <a:gd name="T14" fmla="*/ 680 w 1354"/>
                <a:gd name="T15" fmla="*/ 753 h 753"/>
                <a:gd name="T16" fmla="*/ 600 w 1354"/>
                <a:gd name="T17" fmla="*/ 716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4" h="753">
                  <a:moveTo>
                    <a:pt x="600" y="716"/>
                  </a:moveTo>
                  <a:lnTo>
                    <a:pt x="0" y="673"/>
                  </a:lnTo>
                  <a:lnTo>
                    <a:pt x="428" y="85"/>
                  </a:lnTo>
                  <a:lnTo>
                    <a:pt x="632" y="42"/>
                  </a:lnTo>
                  <a:lnTo>
                    <a:pt x="803" y="0"/>
                  </a:lnTo>
                  <a:lnTo>
                    <a:pt x="1183" y="293"/>
                  </a:lnTo>
                  <a:lnTo>
                    <a:pt x="1354" y="631"/>
                  </a:lnTo>
                  <a:lnTo>
                    <a:pt x="680" y="753"/>
                  </a:lnTo>
                  <a:lnTo>
                    <a:pt x="600" y="7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19" name="Freeform 59"/>
            <p:cNvSpPr>
              <a:spLocks/>
            </p:cNvSpPr>
            <p:nvPr/>
          </p:nvSpPr>
          <p:spPr bwMode="auto">
            <a:xfrm>
              <a:off x="5323" y="2260"/>
              <a:ext cx="160" cy="743"/>
            </a:xfrm>
            <a:custGeom>
              <a:avLst/>
              <a:gdLst>
                <a:gd name="T0" fmla="*/ 760 w 798"/>
                <a:gd name="T1" fmla="*/ 3499 h 3499"/>
                <a:gd name="T2" fmla="*/ 632 w 798"/>
                <a:gd name="T3" fmla="*/ 3119 h 3499"/>
                <a:gd name="T4" fmla="*/ 621 w 798"/>
                <a:gd name="T5" fmla="*/ 3087 h 3499"/>
                <a:gd name="T6" fmla="*/ 608 w 798"/>
                <a:gd name="T7" fmla="*/ 3058 h 3499"/>
                <a:gd name="T8" fmla="*/ 592 w 798"/>
                <a:gd name="T9" fmla="*/ 3028 h 3499"/>
                <a:gd name="T10" fmla="*/ 572 w 798"/>
                <a:gd name="T11" fmla="*/ 3000 h 3499"/>
                <a:gd name="T12" fmla="*/ 550 w 798"/>
                <a:gd name="T13" fmla="*/ 2973 h 3499"/>
                <a:gd name="T14" fmla="*/ 526 w 798"/>
                <a:gd name="T15" fmla="*/ 2949 h 3499"/>
                <a:gd name="T16" fmla="*/ 500 w 798"/>
                <a:gd name="T17" fmla="*/ 2925 h 3499"/>
                <a:gd name="T18" fmla="*/ 473 w 798"/>
                <a:gd name="T19" fmla="*/ 2903 h 3499"/>
                <a:gd name="T20" fmla="*/ 446 w 798"/>
                <a:gd name="T21" fmla="*/ 2882 h 3499"/>
                <a:gd name="T22" fmla="*/ 417 w 798"/>
                <a:gd name="T23" fmla="*/ 2864 h 3499"/>
                <a:gd name="T24" fmla="*/ 388 w 798"/>
                <a:gd name="T25" fmla="*/ 2846 h 3499"/>
                <a:gd name="T26" fmla="*/ 359 w 798"/>
                <a:gd name="T27" fmla="*/ 2831 h 3499"/>
                <a:gd name="T28" fmla="*/ 331 w 798"/>
                <a:gd name="T29" fmla="*/ 2817 h 3499"/>
                <a:gd name="T30" fmla="*/ 303 w 798"/>
                <a:gd name="T31" fmla="*/ 2805 h 3499"/>
                <a:gd name="T32" fmla="*/ 276 w 798"/>
                <a:gd name="T33" fmla="*/ 2796 h 3499"/>
                <a:gd name="T34" fmla="*/ 252 w 798"/>
                <a:gd name="T35" fmla="*/ 2788 h 3499"/>
                <a:gd name="T36" fmla="*/ 418 w 798"/>
                <a:gd name="T37" fmla="*/ 2279 h 3499"/>
                <a:gd name="T38" fmla="*/ 418 w 798"/>
                <a:gd name="T39" fmla="*/ 1938 h 3499"/>
                <a:gd name="T40" fmla="*/ 460 w 798"/>
                <a:gd name="T41" fmla="*/ 675 h 3499"/>
                <a:gd name="T42" fmla="*/ 446 w 798"/>
                <a:gd name="T43" fmla="*/ 663 h 3499"/>
                <a:gd name="T44" fmla="*/ 435 w 798"/>
                <a:gd name="T45" fmla="*/ 653 h 3499"/>
                <a:gd name="T46" fmla="*/ 428 w 798"/>
                <a:gd name="T47" fmla="*/ 646 h 3499"/>
                <a:gd name="T48" fmla="*/ 423 w 798"/>
                <a:gd name="T49" fmla="*/ 642 h 3499"/>
                <a:gd name="T50" fmla="*/ 420 w 798"/>
                <a:gd name="T51" fmla="*/ 639 h 3499"/>
                <a:gd name="T52" fmla="*/ 419 w 798"/>
                <a:gd name="T53" fmla="*/ 638 h 3499"/>
                <a:gd name="T54" fmla="*/ 418 w 798"/>
                <a:gd name="T55" fmla="*/ 637 h 3499"/>
                <a:gd name="T56" fmla="*/ 418 w 798"/>
                <a:gd name="T57" fmla="*/ 637 h 3499"/>
                <a:gd name="T58" fmla="*/ 0 w 798"/>
                <a:gd name="T59" fmla="*/ 423 h 3499"/>
                <a:gd name="T60" fmla="*/ 128 w 798"/>
                <a:gd name="T61" fmla="*/ 172 h 3499"/>
                <a:gd name="T62" fmla="*/ 290 w 798"/>
                <a:gd name="T63" fmla="*/ 92 h 3499"/>
                <a:gd name="T64" fmla="*/ 546 w 798"/>
                <a:gd name="T65" fmla="*/ 0 h 3499"/>
                <a:gd name="T66" fmla="*/ 798 w 798"/>
                <a:gd name="T67" fmla="*/ 172 h 3499"/>
                <a:gd name="T68" fmla="*/ 760 w 798"/>
                <a:gd name="T69" fmla="*/ 423 h 3499"/>
                <a:gd name="T70" fmla="*/ 798 w 798"/>
                <a:gd name="T71" fmla="*/ 723 h 3499"/>
                <a:gd name="T72" fmla="*/ 760 w 798"/>
                <a:gd name="T73" fmla="*/ 2316 h 3499"/>
                <a:gd name="T74" fmla="*/ 798 w 798"/>
                <a:gd name="T75" fmla="*/ 3499 h 3499"/>
                <a:gd name="T76" fmla="*/ 760 w 798"/>
                <a:gd name="T77" fmla="*/ 3499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8" h="3499">
                  <a:moveTo>
                    <a:pt x="760" y="3499"/>
                  </a:moveTo>
                  <a:lnTo>
                    <a:pt x="632" y="3119"/>
                  </a:lnTo>
                  <a:lnTo>
                    <a:pt x="621" y="3087"/>
                  </a:lnTo>
                  <a:lnTo>
                    <a:pt x="608" y="3058"/>
                  </a:lnTo>
                  <a:lnTo>
                    <a:pt x="592" y="3028"/>
                  </a:lnTo>
                  <a:lnTo>
                    <a:pt x="572" y="3000"/>
                  </a:lnTo>
                  <a:lnTo>
                    <a:pt x="550" y="2973"/>
                  </a:lnTo>
                  <a:lnTo>
                    <a:pt x="526" y="2949"/>
                  </a:lnTo>
                  <a:lnTo>
                    <a:pt x="500" y="2925"/>
                  </a:lnTo>
                  <a:lnTo>
                    <a:pt x="473" y="2903"/>
                  </a:lnTo>
                  <a:lnTo>
                    <a:pt x="446" y="2882"/>
                  </a:lnTo>
                  <a:lnTo>
                    <a:pt x="417" y="2864"/>
                  </a:lnTo>
                  <a:lnTo>
                    <a:pt x="388" y="2846"/>
                  </a:lnTo>
                  <a:lnTo>
                    <a:pt x="359" y="2831"/>
                  </a:lnTo>
                  <a:lnTo>
                    <a:pt x="331" y="2817"/>
                  </a:lnTo>
                  <a:lnTo>
                    <a:pt x="303" y="2805"/>
                  </a:lnTo>
                  <a:lnTo>
                    <a:pt x="276" y="2796"/>
                  </a:lnTo>
                  <a:lnTo>
                    <a:pt x="252" y="2788"/>
                  </a:lnTo>
                  <a:lnTo>
                    <a:pt x="418" y="2279"/>
                  </a:lnTo>
                  <a:lnTo>
                    <a:pt x="418" y="1938"/>
                  </a:lnTo>
                  <a:lnTo>
                    <a:pt x="460" y="675"/>
                  </a:lnTo>
                  <a:lnTo>
                    <a:pt x="446" y="663"/>
                  </a:lnTo>
                  <a:lnTo>
                    <a:pt x="435" y="653"/>
                  </a:lnTo>
                  <a:lnTo>
                    <a:pt x="428" y="646"/>
                  </a:lnTo>
                  <a:lnTo>
                    <a:pt x="423" y="642"/>
                  </a:lnTo>
                  <a:lnTo>
                    <a:pt x="420" y="639"/>
                  </a:lnTo>
                  <a:lnTo>
                    <a:pt x="419" y="638"/>
                  </a:lnTo>
                  <a:lnTo>
                    <a:pt x="418" y="637"/>
                  </a:lnTo>
                  <a:lnTo>
                    <a:pt x="418" y="637"/>
                  </a:lnTo>
                  <a:lnTo>
                    <a:pt x="0" y="423"/>
                  </a:lnTo>
                  <a:lnTo>
                    <a:pt x="128" y="172"/>
                  </a:lnTo>
                  <a:lnTo>
                    <a:pt x="290" y="92"/>
                  </a:lnTo>
                  <a:lnTo>
                    <a:pt x="546" y="0"/>
                  </a:lnTo>
                  <a:lnTo>
                    <a:pt x="798" y="172"/>
                  </a:lnTo>
                  <a:lnTo>
                    <a:pt x="760" y="423"/>
                  </a:lnTo>
                  <a:lnTo>
                    <a:pt x="798" y="723"/>
                  </a:lnTo>
                  <a:lnTo>
                    <a:pt x="760" y="2316"/>
                  </a:lnTo>
                  <a:lnTo>
                    <a:pt x="798" y="3499"/>
                  </a:lnTo>
                  <a:lnTo>
                    <a:pt x="760" y="349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0" name="Freeform 60"/>
            <p:cNvSpPr>
              <a:spLocks/>
            </p:cNvSpPr>
            <p:nvPr/>
          </p:nvSpPr>
          <p:spPr bwMode="auto">
            <a:xfrm>
              <a:off x="4304" y="2624"/>
              <a:ext cx="637" cy="378"/>
            </a:xfrm>
            <a:custGeom>
              <a:avLst/>
              <a:gdLst>
                <a:gd name="T0" fmla="*/ 475 w 3160"/>
                <a:gd name="T1" fmla="*/ 1578 h 1781"/>
                <a:gd name="T2" fmla="*/ 114 w 3160"/>
                <a:gd name="T3" fmla="*/ 1318 h 1781"/>
                <a:gd name="T4" fmla="*/ 81 w 3160"/>
                <a:gd name="T5" fmla="*/ 1250 h 1781"/>
                <a:gd name="T6" fmla="*/ 54 w 3160"/>
                <a:gd name="T7" fmla="*/ 1187 h 1781"/>
                <a:gd name="T8" fmla="*/ 33 w 3160"/>
                <a:gd name="T9" fmla="*/ 1126 h 1781"/>
                <a:gd name="T10" fmla="*/ 18 w 3160"/>
                <a:gd name="T11" fmla="*/ 1069 h 1781"/>
                <a:gd name="T12" fmla="*/ 8 w 3160"/>
                <a:gd name="T13" fmla="*/ 1013 h 1781"/>
                <a:gd name="T14" fmla="*/ 2 w 3160"/>
                <a:gd name="T15" fmla="*/ 959 h 1781"/>
                <a:gd name="T16" fmla="*/ 0 w 3160"/>
                <a:gd name="T17" fmla="*/ 906 h 1781"/>
                <a:gd name="T18" fmla="*/ 2 w 3160"/>
                <a:gd name="T19" fmla="*/ 854 h 1781"/>
                <a:gd name="T20" fmla="*/ 7 w 3160"/>
                <a:gd name="T21" fmla="*/ 803 h 1781"/>
                <a:gd name="T22" fmla="*/ 15 w 3160"/>
                <a:gd name="T23" fmla="*/ 750 h 1781"/>
                <a:gd name="T24" fmla="*/ 25 w 3160"/>
                <a:gd name="T25" fmla="*/ 699 h 1781"/>
                <a:gd name="T26" fmla="*/ 38 w 3160"/>
                <a:gd name="T27" fmla="*/ 646 h 1781"/>
                <a:gd name="T28" fmla="*/ 51 w 3160"/>
                <a:gd name="T29" fmla="*/ 590 h 1781"/>
                <a:gd name="T30" fmla="*/ 66 w 3160"/>
                <a:gd name="T31" fmla="*/ 534 h 1781"/>
                <a:gd name="T32" fmla="*/ 82 w 3160"/>
                <a:gd name="T33" fmla="*/ 474 h 1781"/>
                <a:gd name="T34" fmla="*/ 129 w 3160"/>
                <a:gd name="T35" fmla="*/ 417 h 1781"/>
                <a:gd name="T36" fmla="*/ 207 w 3160"/>
                <a:gd name="T37" fmla="*/ 367 h 1781"/>
                <a:gd name="T38" fmla="*/ 282 w 3160"/>
                <a:gd name="T39" fmla="*/ 326 h 1781"/>
                <a:gd name="T40" fmla="*/ 356 w 3160"/>
                <a:gd name="T41" fmla="*/ 291 h 1781"/>
                <a:gd name="T42" fmla="*/ 429 w 3160"/>
                <a:gd name="T43" fmla="*/ 262 h 1781"/>
                <a:gd name="T44" fmla="*/ 500 w 3160"/>
                <a:gd name="T45" fmla="*/ 236 h 1781"/>
                <a:gd name="T46" fmla="*/ 569 w 3160"/>
                <a:gd name="T47" fmla="*/ 215 h 1781"/>
                <a:gd name="T48" fmla="*/ 638 w 3160"/>
                <a:gd name="T49" fmla="*/ 197 h 1781"/>
                <a:gd name="T50" fmla="*/ 706 w 3160"/>
                <a:gd name="T51" fmla="*/ 182 h 1781"/>
                <a:gd name="T52" fmla="*/ 772 w 3160"/>
                <a:gd name="T53" fmla="*/ 167 h 1781"/>
                <a:gd name="T54" fmla="*/ 837 w 3160"/>
                <a:gd name="T55" fmla="*/ 155 h 1781"/>
                <a:gd name="T56" fmla="*/ 902 w 3160"/>
                <a:gd name="T57" fmla="*/ 141 h 1781"/>
                <a:gd name="T58" fmla="*/ 967 w 3160"/>
                <a:gd name="T59" fmla="*/ 128 h 1781"/>
                <a:gd name="T60" fmla="*/ 1031 w 3160"/>
                <a:gd name="T61" fmla="*/ 113 h 1781"/>
                <a:gd name="T62" fmla="*/ 1093 w 3160"/>
                <a:gd name="T63" fmla="*/ 95 h 1781"/>
                <a:gd name="T64" fmla="*/ 1156 w 3160"/>
                <a:gd name="T65" fmla="*/ 75 h 1781"/>
                <a:gd name="T66" fmla="*/ 1226 w 3160"/>
                <a:gd name="T67" fmla="*/ 52 h 1781"/>
                <a:gd name="T68" fmla="*/ 1304 w 3160"/>
                <a:gd name="T69" fmla="*/ 33 h 1781"/>
                <a:gd name="T70" fmla="*/ 1379 w 3160"/>
                <a:gd name="T71" fmla="*/ 18 h 1781"/>
                <a:gd name="T72" fmla="*/ 1453 w 3160"/>
                <a:gd name="T73" fmla="*/ 8 h 1781"/>
                <a:gd name="T74" fmla="*/ 1525 w 3160"/>
                <a:gd name="T75" fmla="*/ 2 h 1781"/>
                <a:gd name="T76" fmla="*/ 1597 w 3160"/>
                <a:gd name="T77" fmla="*/ 0 h 1781"/>
                <a:gd name="T78" fmla="*/ 1668 w 3160"/>
                <a:gd name="T79" fmla="*/ 1 h 1781"/>
                <a:gd name="T80" fmla="*/ 1738 w 3160"/>
                <a:gd name="T81" fmla="*/ 6 h 1781"/>
                <a:gd name="T82" fmla="*/ 1807 w 3160"/>
                <a:gd name="T83" fmla="*/ 13 h 1781"/>
                <a:gd name="T84" fmla="*/ 1876 w 3160"/>
                <a:gd name="T85" fmla="*/ 24 h 1781"/>
                <a:gd name="T86" fmla="*/ 1944 w 3160"/>
                <a:gd name="T87" fmla="*/ 37 h 1781"/>
                <a:gd name="T88" fmla="*/ 2013 w 3160"/>
                <a:gd name="T89" fmla="*/ 52 h 1781"/>
                <a:gd name="T90" fmla="*/ 2082 w 3160"/>
                <a:gd name="T91" fmla="*/ 70 h 1781"/>
                <a:gd name="T92" fmla="*/ 2151 w 3160"/>
                <a:gd name="T93" fmla="*/ 89 h 1781"/>
                <a:gd name="T94" fmla="*/ 2221 w 3160"/>
                <a:gd name="T95" fmla="*/ 110 h 1781"/>
                <a:gd name="T96" fmla="*/ 2291 w 3160"/>
                <a:gd name="T97" fmla="*/ 132 h 1781"/>
                <a:gd name="T98" fmla="*/ 2497 w 3160"/>
                <a:gd name="T99" fmla="*/ 192 h 1781"/>
                <a:gd name="T100" fmla="*/ 3032 w 3160"/>
                <a:gd name="T101" fmla="*/ 1615 h 1781"/>
                <a:gd name="T102" fmla="*/ 2652 w 3160"/>
                <a:gd name="T103" fmla="*/ 1781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60" h="1781">
                  <a:moveTo>
                    <a:pt x="2572" y="1743"/>
                  </a:moveTo>
                  <a:lnTo>
                    <a:pt x="475" y="1578"/>
                  </a:lnTo>
                  <a:lnTo>
                    <a:pt x="132" y="1353"/>
                  </a:lnTo>
                  <a:lnTo>
                    <a:pt x="114" y="1318"/>
                  </a:lnTo>
                  <a:lnTo>
                    <a:pt x="96" y="1284"/>
                  </a:lnTo>
                  <a:lnTo>
                    <a:pt x="81" y="1250"/>
                  </a:lnTo>
                  <a:lnTo>
                    <a:pt x="67" y="1218"/>
                  </a:lnTo>
                  <a:lnTo>
                    <a:pt x="54" y="1187"/>
                  </a:lnTo>
                  <a:lnTo>
                    <a:pt x="44" y="1157"/>
                  </a:lnTo>
                  <a:lnTo>
                    <a:pt x="33" y="1126"/>
                  </a:lnTo>
                  <a:lnTo>
                    <a:pt x="25" y="1097"/>
                  </a:lnTo>
                  <a:lnTo>
                    <a:pt x="18" y="1069"/>
                  </a:lnTo>
                  <a:lnTo>
                    <a:pt x="13" y="1041"/>
                  </a:lnTo>
                  <a:lnTo>
                    <a:pt x="8" y="1013"/>
                  </a:lnTo>
                  <a:lnTo>
                    <a:pt x="5" y="985"/>
                  </a:lnTo>
                  <a:lnTo>
                    <a:pt x="2" y="959"/>
                  </a:lnTo>
                  <a:lnTo>
                    <a:pt x="1" y="932"/>
                  </a:lnTo>
                  <a:lnTo>
                    <a:pt x="0" y="906"/>
                  </a:lnTo>
                  <a:lnTo>
                    <a:pt x="1" y="880"/>
                  </a:lnTo>
                  <a:lnTo>
                    <a:pt x="2" y="854"/>
                  </a:lnTo>
                  <a:lnTo>
                    <a:pt x="4" y="828"/>
                  </a:lnTo>
                  <a:lnTo>
                    <a:pt x="7" y="803"/>
                  </a:lnTo>
                  <a:lnTo>
                    <a:pt x="11" y="777"/>
                  </a:lnTo>
                  <a:lnTo>
                    <a:pt x="15" y="750"/>
                  </a:lnTo>
                  <a:lnTo>
                    <a:pt x="19" y="725"/>
                  </a:lnTo>
                  <a:lnTo>
                    <a:pt x="25" y="699"/>
                  </a:lnTo>
                  <a:lnTo>
                    <a:pt x="30" y="672"/>
                  </a:lnTo>
                  <a:lnTo>
                    <a:pt x="38" y="646"/>
                  </a:lnTo>
                  <a:lnTo>
                    <a:pt x="44" y="618"/>
                  </a:lnTo>
                  <a:lnTo>
                    <a:pt x="51" y="590"/>
                  </a:lnTo>
                  <a:lnTo>
                    <a:pt x="58" y="562"/>
                  </a:lnTo>
                  <a:lnTo>
                    <a:pt x="66" y="534"/>
                  </a:lnTo>
                  <a:lnTo>
                    <a:pt x="73" y="504"/>
                  </a:lnTo>
                  <a:lnTo>
                    <a:pt x="82" y="474"/>
                  </a:lnTo>
                  <a:lnTo>
                    <a:pt x="90" y="443"/>
                  </a:lnTo>
                  <a:lnTo>
                    <a:pt x="129" y="417"/>
                  </a:lnTo>
                  <a:lnTo>
                    <a:pt x="168" y="391"/>
                  </a:lnTo>
                  <a:lnTo>
                    <a:pt x="207" y="367"/>
                  </a:lnTo>
                  <a:lnTo>
                    <a:pt x="245" y="346"/>
                  </a:lnTo>
                  <a:lnTo>
                    <a:pt x="282" y="326"/>
                  </a:lnTo>
                  <a:lnTo>
                    <a:pt x="320" y="308"/>
                  </a:lnTo>
                  <a:lnTo>
                    <a:pt x="356" y="291"/>
                  </a:lnTo>
                  <a:lnTo>
                    <a:pt x="393" y="276"/>
                  </a:lnTo>
                  <a:lnTo>
                    <a:pt x="429" y="262"/>
                  </a:lnTo>
                  <a:lnTo>
                    <a:pt x="465" y="248"/>
                  </a:lnTo>
                  <a:lnTo>
                    <a:pt x="500" y="236"/>
                  </a:lnTo>
                  <a:lnTo>
                    <a:pt x="535" y="226"/>
                  </a:lnTo>
                  <a:lnTo>
                    <a:pt x="569" y="215"/>
                  </a:lnTo>
                  <a:lnTo>
                    <a:pt x="604" y="206"/>
                  </a:lnTo>
                  <a:lnTo>
                    <a:pt x="638" y="197"/>
                  </a:lnTo>
                  <a:lnTo>
                    <a:pt x="672" y="189"/>
                  </a:lnTo>
                  <a:lnTo>
                    <a:pt x="706" y="182"/>
                  </a:lnTo>
                  <a:lnTo>
                    <a:pt x="739" y="174"/>
                  </a:lnTo>
                  <a:lnTo>
                    <a:pt x="772" y="167"/>
                  </a:lnTo>
                  <a:lnTo>
                    <a:pt x="806" y="161"/>
                  </a:lnTo>
                  <a:lnTo>
                    <a:pt x="837" y="155"/>
                  </a:lnTo>
                  <a:lnTo>
                    <a:pt x="870" y="148"/>
                  </a:lnTo>
                  <a:lnTo>
                    <a:pt x="902" y="141"/>
                  </a:lnTo>
                  <a:lnTo>
                    <a:pt x="935" y="134"/>
                  </a:lnTo>
                  <a:lnTo>
                    <a:pt x="967" y="128"/>
                  </a:lnTo>
                  <a:lnTo>
                    <a:pt x="999" y="121"/>
                  </a:lnTo>
                  <a:lnTo>
                    <a:pt x="1031" y="113"/>
                  </a:lnTo>
                  <a:lnTo>
                    <a:pt x="1061" y="105"/>
                  </a:lnTo>
                  <a:lnTo>
                    <a:pt x="1093" y="95"/>
                  </a:lnTo>
                  <a:lnTo>
                    <a:pt x="1124" y="86"/>
                  </a:lnTo>
                  <a:lnTo>
                    <a:pt x="1156" y="75"/>
                  </a:lnTo>
                  <a:lnTo>
                    <a:pt x="1187" y="63"/>
                  </a:lnTo>
                  <a:lnTo>
                    <a:pt x="1226" y="52"/>
                  </a:lnTo>
                  <a:lnTo>
                    <a:pt x="1265" y="42"/>
                  </a:lnTo>
                  <a:lnTo>
                    <a:pt x="1304" y="33"/>
                  </a:lnTo>
                  <a:lnTo>
                    <a:pt x="1342" y="25"/>
                  </a:lnTo>
                  <a:lnTo>
                    <a:pt x="1379" y="18"/>
                  </a:lnTo>
                  <a:lnTo>
                    <a:pt x="1416" y="12"/>
                  </a:lnTo>
                  <a:lnTo>
                    <a:pt x="1453" y="8"/>
                  </a:lnTo>
                  <a:lnTo>
                    <a:pt x="1490" y="5"/>
                  </a:lnTo>
                  <a:lnTo>
                    <a:pt x="1525" y="2"/>
                  </a:lnTo>
                  <a:lnTo>
                    <a:pt x="1561" y="1"/>
                  </a:lnTo>
                  <a:lnTo>
                    <a:pt x="1597" y="0"/>
                  </a:lnTo>
                  <a:lnTo>
                    <a:pt x="1632" y="0"/>
                  </a:lnTo>
                  <a:lnTo>
                    <a:pt x="1668" y="1"/>
                  </a:lnTo>
                  <a:lnTo>
                    <a:pt x="1703" y="3"/>
                  </a:lnTo>
                  <a:lnTo>
                    <a:pt x="1738" y="6"/>
                  </a:lnTo>
                  <a:lnTo>
                    <a:pt x="1772" y="9"/>
                  </a:lnTo>
                  <a:lnTo>
                    <a:pt x="1807" y="13"/>
                  </a:lnTo>
                  <a:lnTo>
                    <a:pt x="1842" y="18"/>
                  </a:lnTo>
                  <a:lnTo>
                    <a:pt x="1876" y="24"/>
                  </a:lnTo>
                  <a:lnTo>
                    <a:pt x="1911" y="31"/>
                  </a:lnTo>
                  <a:lnTo>
                    <a:pt x="1944" y="37"/>
                  </a:lnTo>
                  <a:lnTo>
                    <a:pt x="1978" y="45"/>
                  </a:lnTo>
                  <a:lnTo>
                    <a:pt x="2013" y="52"/>
                  </a:lnTo>
                  <a:lnTo>
                    <a:pt x="2047" y="61"/>
                  </a:lnTo>
                  <a:lnTo>
                    <a:pt x="2082" y="70"/>
                  </a:lnTo>
                  <a:lnTo>
                    <a:pt x="2116" y="80"/>
                  </a:lnTo>
                  <a:lnTo>
                    <a:pt x="2151" y="89"/>
                  </a:lnTo>
                  <a:lnTo>
                    <a:pt x="2186" y="99"/>
                  </a:lnTo>
                  <a:lnTo>
                    <a:pt x="2221" y="110"/>
                  </a:lnTo>
                  <a:lnTo>
                    <a:pt x="2256" y="121"/>
                  </a:lnTo>
                  <a:lnTo>
                    <a:pt x="2291" y="132"/>
                  </a:lnTo>
                  <a:lnTo>
                    <a:pt x="2326" y="144"/>
                  </a:lnTo>
                  <a:lnTo>
                    <a:pt x="2497" y="192"/>
                  </a:lnTo>
                  <a:lnTo>
                    <a:pt x="2867" y="352"/>
                  </a:lnTo>
                  <a:lnTo>
                    <a:pt x="3032" y="1615"/>
                  </a:lnTo>
                  <a:lnTo>
                    <a:pt x="3160" y="1781"/>
                  </a:lnTo>
                  <a:lnTo>
                    <a:pt x="2652" y="1781"/>
                  </a:lnTo>
                  <a:lnTo>
                    <a:pt x="2572" y="1743"/>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1" name="Freeform 61"/>
            <p:cNvSpPr>
              <a:spLocks/>
            </p:cNvSpPr>
            <p:nvPr/>
          </p:nvSpPr>
          <p:spPr bwMode="auto">
            <a:xfrm>
              <a:off x="4797" y="2583"/>
              <a:ext cx="416" cy="420"/>
            </a:xfrm>
            <a:custGeom>
              <a:avLst/>
              <a:gdLst>
                <a:gd name="T0" fmla="*/ 1348 w 2065"/>
                <a:gd name="T1" fmla="*/ 1851 h 1974"/>
                <a:gd name="T2" fmla="*/ 1372 w 2065"/>
                <a:gd name="T3" fmla="*/ 1823 h 1974"/>
                <a:gd name="T4" fmla="*/ 1386 w 2065"/>
                <a:gd name="T5" fmla="*/ 1809 h 1974"/>
                <a:gd name="T6" fmla="*/ 1390 w 2065"/>
                <a:gd name="T7" fmla="*/ 1804 h 1974"/>
                <a:gd name="T8" fmla="*/ 1391 w 2065"/>
                <a:gd name="T9" fmla="*/ 1803 h 1974"/>
                <a:gd name="T10" fmla="*/ 631 w 2065"/>
                <a:gd name="T11" fmla="*/ 631 h 1974"/>
                <a:gd name="T12" fmla="*/ 606 w 2065"/>
                <a:gd name="T13" fmla="*/ 604 h 1974"/>
                <a:gd name="T14" fmla="*/ 593 w 2065"/>
                <a:gd name="T15" fmla="*/ 589 h 1974"/>
                <a:gd name="T16" fmla="*/ 589 w 2065"/>
                <a:gd name="T17" fmla="*/ 584 h 1974"/>
                <a:gd name="T18" fmla="*/ 588 w 2065"/>
                <a:gd name="T19" fmla="*/ 583 h 1974"/>
                <a:gd name="T20" fmla="*/ 0 w 2065"/>
                <a:gd name="T21" fmla="*/ 133 h 1974"/>
                <a:gd name="T22" fmla="*/ 0 w 2065"/>
                <a:gd name="T23" fmla="*/ 100 h 1974"/>
                <a:gd name="T24" fmla="*/ 0 w 2065"/>
                <a:gd name="T25" fmla="*/ 84 h 1974"/>
                <a:gd name="T26" fmla="*/ 0 w 2065"/>
                <a:gd name="T27" fmla="*/ 80 h 1974"/>
                <a:gd name="T28" fmla="*/ 423 w 2065"/>
                <a:gd name="T29" fmla="*/ 0 h 1974"/>
                <a:gd name="T30" fmla="*/ 803 w 2065"/>
                <a:gd name="T31" fmla="*/ 264 h 1974"/>
                <a:gd name="T32" fmla="*/ 803 w 2065"/>
                <a:gd name="T33" fmla="*/ 279 h 1974"/>
                <a:gd name="T34" fmla="*/ 803 w 2065"/>
                <a:gd name="T35" fmla="*/ 286 h 1974"/>
                <a:gd name="T36" fmla="*/ 803 w 2065"/>
                <a:gd name="T37" fmla="*/ 288 h 1974"/>
                <a:gd name="T38" fmla="*/ 931 w 2065"/>
                <a:gd name="T39" fmla="*/ 883 h 1974"/>
                <a:gd name="T40" fmla="*/ 961 w 2065"/>
                <a:gd name="T41" fmla="*/ 923 h 1974"/>
                <a:gd name="T42" fmla="*/ 991 w 2065"/>
                <a:gd name="T43" fmla="*/ 950 h 1974"/>
                <a:gd name="T44" fmla="*/ 1021 w 2065"/>
                <a:gd name="T45" fmla="*/ 965 h 1974"/>
                <a:gd name="T46" fmla="*/ 1052 w 2065"/>
                <a:gd name="T47" fmla="*/ 971 h 1974"/>
                <a:gd name="T48" fmla="*/ 1084 w 2065"/>
                <a:gd name="T49" fmla="*/ 971 h 1974"/>
                <a:gd name="T50" fmla="*/ 1116 w 2065"/>
                <a:gd name="T51" fmla="*/ 968 h 1974"/>
                <a:gd name="T52" fmla="*/ 1149 w 2065"/>
                <a:gd name="T53" fmla="*/ 965 h 1974"/>
                <a:gd name="T54" fmla="*/ 1182 w 2065"/>
                <a:gd name="T55" fmla="*/ 963 h 1974"/>
                <a:gd name="T56" fmla="*/ 1204 w 2065"/>
                <a:gd name="T57" fmla="*/ 938 h 1974"/>
                <a:gd name="T58" fmla="*/ 1215 w 2065"/>
                <a:gd name="T59" fmla="*/ 925 h 1974"/>
                <a:gd name="T60" fmla="*/ 1218 w 2065"/>
                <a:gd name="T61" fmla="*/ 921 h 1974"/>
                <a:gd name="T62" fmla="*/ 1219 w 2065"/>
                <a:gd name="T63" fmla="*/ 920 h 1974"/>
                <a:gd name="T64" fmla="*/ 1198 w 2065"/>
                <a:gd name="T65" fmla="*/ 874 h 1974"/>
                <a:gd name="T66" fmla="*/ 1188 w 2065"/>
                <a:gd name="T67" fmla="*/ 850 h 1974"/>
                <a:gd name="T68" fmla="*/ 1184 w 2065"/>
                <a:gd name="T69" fmla="*/ 841 h 1974"/>
                <a:gd name="T70" fmla="*/ 1182 w 2065"/>
                <a:gd name="T71" fmla="*/ 840 h 1974"/>
                <a:gd name="T72" fmla="*/ 1643 w 2065"/>
                <a:gd name="T73" fmla="*/ 631 h 1974"/>
                <a:gd name="T74" fmla="*/ 1851 w 2065"/>
                <a:gd name="T75" fmla="*/ 1091 h 1974"/>
                <a:gd name="T76" fmla="*/ 1723 w 2065"/>
                <a:gd name="T77" fmla="*/ 1723 h 1974"/>
                <a:gd name="T78" fmla="*/ 1519 w 2065"/>
                <a:gd name="T79" fmla="*/ 197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5" h="1974">
                  <a:moveTo>
                    <a:pt x="1433" y="1931"/>
                  </a:moveTo>
                  <a:lnTo>
                    <a:pt x="1348" y="1851"/>
                  </a:lnTo>
                  <a:lnTo>
                    <a:pt x="1362" y="1834"/>
                  </a:lnTo>
                  <a:lnTo>
                    <a:pt x="1372" y="1823"/>
                  </a:lnTo>
                  <a:lnTo>
                    <a:pt x="1381" y="1814"/>
                  </a:lnTo>
                  <a:lnTo>
                    <a:pt x="1386" y="1809"/>
                  </a:lnTo>
                  <a:lnTo>
                    <a:pt x="1389" y="1805"/>
                  </a:lnTo>
                  <a:lnTo>
                    <a:pt x="1390" y="1804"/>
                  </a:lnTo>
                  <a:lnTo>
                    <a:pt x="1391" y="1803"/>
                  </a:lnTo>
                  <a:lnTo>
                    <a:pt x="1391" y="1803"/>
                  </a:lnTo>
                  <a:lnTo>
                    <a:pt x="840" y="1803"/>
                  </a:lnTo>
                  <a:lnTo>
                    <a:pt x="631" y="631"/>
                  </a:lnTo>
                  <a:lnTo>
                    <a:pt x="617" y="615"/>
                  </a:lnTo>
                  <a:lnTo>
                    <a:pt x="606" y="604"/>
                  </a:lnTo>
                  <a:lnTo>
                    <a:pt x="598" y="594"/>
                  </a:lnTo>
                  <a:lnTo>
                    <a:pt x="593" y="589"/>
                  </a:lnTo>
                  <a:lnTo>
                    <a:pt x="590" y="585"/>
                  </a:lnTo>
                  <a:lnTo>
                    <a:pt x="589" y="584"/>
                  </a:lnTo>
                  <a:lnTo>
                    <a:pt x="588" y="583"/>
                  </a:lnTo>
                  <a:lnTo>
                    <a:pt x="588" y="583"/>
                  </a:lnTo>
                  <a:lnTo>
                    <a:pt x="0" y="160"/>
                  </a:lnTo>
                  <a:lnTo>
                    <a:pt x="0" y="133"/>
                  </a:lnTo>
                  <a:lnTo>
                    <a:pt x="0" y="114"/>
                  </a:lnTo>
                  <a:lnTo>
                    <a:pt x="0" y="100"/>
                  </a:lnTo>
                  <a:lnTo>
                    <a:pt x="0" y="90"/>
                  </a:lnTo>
                  <a:lnTo>
                    <a:pt x="0" y="84"/>
                  </a:lnTo>
                  <a:lnTo>
                    <a:pt x="0" y="81"/>
                  </a:lnTo>
                  <a:lnTo>
                    <a:pt x="0" y="80"/>
                  </a:lnTo>
                  <a:lnTo>
                    <a:pt x="0" y="80"/>
                  </a:lnTo>
                  <a:lnTo>
                    <a:pt x="423" y="0"/>
                  </a:lnTo>
                  <a:lnTo>
                    <a:pt x="803" y="251"/>
                  </a:lnTo>
                  <a:lnTo>
                    <a:pt x="803" y="264"/>
                  </a:lnTo>
                  <a:lnTo>
                    <a:pt x="803" y="273"/>
                  </a:lnTo>
                  <a:lnTo>
                    <a:pt x="803" y="279"/>
                  </a:lnTo>
                  <a:lnTo>
                    <a:pt x="803" y="283"/>
                  </a:lnTo>
                  <a:lnTo>
                    <a:pt x="803" y="286"/>
                  </a:lnTo>
                  <a:lnTo>
                    <a:pt x="803" y="287"/>
                  </a:lnTo>
                  <a:lnTo>
                    <a:pt x="803" y="288"/>
                  </a:lnTo>
                  <a:lnTo>
                    <a:pt x="803" y="288"/>
                  </a:lnTo>
                  <a:lnTo>
                    <a:pt x="931" y="883"/>
                  </a:lnTo>
                  <a:lnTo>
                    <a:pt x="946" y="904"/>
                  </a:lnTo>
                  <a:lnTo>
                    <a:pt x="961" y="923"/>
                  </a:lnTo>
                  <a:lnTo>
                    <a:pt x="976" y="938"/>
                  </a:lnTo>
                  <a:lnTo>
                    <a:pt x="991" y="950"/>
                  </a:lnTo>
                  <a:lnTo>
                    <a:pt x="1006" y="958"/>
                  </a:lnTo>
                  <a:lnTo>
                    <a:pt x="1021" y="965"/>
                  </a:lnTo>
                  <a:lnTo>
                    <a:pt x="1037" y="969"/>
                  </a:lnTo>
                  <a:lnTo>
                    <a:pt x="1052" y="971"/>
                  </a:lnTo>
                  <a:lnTo>
                    <a:pt x="1069" y="972"/>
                  </a:lnTo>
                  <a:lnTo>
                    <a:pt x="1084" y="971"/>
                  </a:lnTo>
                  <a:lnTo>
                    <a:pt x="1099" y="970"/>
                  </a:lnTo>
                  <a:lnTo>
                    <a:pt x="1116" y="968"/>
                  </a:lnTo>
                  <a:lnTo>
                    <a:pt x="1132" y="967"/>
                  </a:lnTo>
                  <a:lnTo>
                    <a:pt x="1149" y="965"/>
                  </a:lnTo>
                  <a:lnTo>
                    <a:pt x="1165" y="963"/>
                  </a:lnTo>
                  <a:lnTo>
                    <a:pt x="1182" y="963"/>
                  </a:lnTo>
                  <a:lnTo>
                    <a:pt x="1195" y="949"/>
                  </a:lnTo>
                  <a:lnTo>
                    <a:pt x="1204" y="938"/>
                  </a:lnTo>
                  <a:lnTo>
                    <a:pt x="1210" y="930"/>
                  </a:lnTo>
                  <a:lnTo>
                    <a:pt x="1215" y="925"/>
                  </a:lnTo>
                  <a:lnTo>
                    <a:pt x="1217" y="922"/>
                  </a:lnTo>
                  <a:lnTo>
                    <a:pt x="1218" y="921"/>
                  </a:lnTo>
                  <a:lnTo>
                    <a:pt x="1219" y="920"/>
                  </a:lnTo>
                  <a:lnTo>
                    <a:pt x="1219" y="920"/>
                  </a:lnTo>
                  <a:lnTo>
                    <a:pt x="1207" y="893"/>
                  </a:lnTo>
                  <a:lnTo>
                    <a:pt x="1198" y="874"/>
                  </a:lnTo>
                  <a:lnTo>
                    <a:pt x="1192" y="859"/>
                  </a:lnTo>
                  <a:lnTo>
                    <a:pt x="1188" y="850"/>
                  </a:lnTo>
                  <a:lnTo>
                    <a:pt x="1185" y="844"/>
                  </a:lnTo>
                  <a:lnTo>
                    <a:pt x="1184" y="841"/>
                  </a:lnTo>
                  <a:lnTo>
                    <a:pt x="1182" y="840"/>
                  </a:lnTo>
                  <a:lnTo>
                    <a:pt x="1182" y="840"/>
                  </a:lnTo>
                  <a:lnTo>
                    <a:pt x="1011" y="460"/>
                  </a:lnTo>
                  <a:lnTo>
                    <a:pt x="1643" y="631"/>
                  </a:lnTo>
                  <a:lnTo>
                    <a:pt x="1813" y="920"/>
                  </a:lnTo>
                  <a:lnTo>
                    <a:pt x="1851" y="1091"/>
                  </a:lnTo>
                  <a:lnTo>
                    <a:pt x="2065" y="1263"/>
                  </a:lnTo>
                  <a:lnTo>
                    <a:pt x="1723" y="1723"/>
                  </a:lnTo>
                  <a:lnTo>
                    <a:pt x="1691" y="1974"/>
                  </a:lnTo>
                  <a:lnTo>
                    <a:pt x="1519" y="1974"/>
                  </a:lnTo>
                  <a:lnTo>
                    <a:pt x="1433" y="1931"/>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2" name="Freeform 62"/>
            <p:cNvSpPr>
              <a:spLocks/>
            </p:cNvSpPr>
            <p:nvPr/>
          </p:nvSpPr>
          <p:spPr bwMode="auto">
            <a:xfrm>
              <a:off x="4670" y="2841"/>
              <a:ext cx="50" cy="64"/>
            </a:xfrm>
            <a:custGeom>
              <a:avLst/>
              <a:gdLst>
                <a:gd name="T0" fmla="*/ 80 w 251"/>
                <a:gd name="T1" fmla="*/ 299 h 299"/>
                <a:gd name="T2" fmla="*/ 0 w 251"/>
                <a:gd name="T3" fmla="*/ 209 h 299"/>
                <a:gd name="T4" fmla="*/ 80 w 251"/>
                <a:gd name="T5" fmla="*/ 0 h 299"/>
                <a:gd name="T6" fmla="*/ 251 w 251"/>
                <a:gd name="T7" fmla="*/ 86 h 299"/>
                <a:gd name="T8" fmla="*/ 171 w 251"/>
                <a:gd name="T9" fmla="*/ 299 h 299"/>
                <a:gd name="T10" fmla="*/ 80 w 251"/>
                <a:gd name="T11" fmla="*/ 299 h 299"/>
              </a:gdLst>
              <a:ahLst/>
              <a:cxnLst>
                <a:cxn ang="0">
                  <a:pos x="T0" y="T1"/>
                </a:cxn>
                <a:cxn ang="0">
                  <a:pos x="T2" y="T3"/>
                </a:cxn>
                <a:cxn ang="0">
                  <a:pos x="T4" y="T5"/>
                </a:cxn>
                <a:cxn ang="0">
                  <a:pos x="T6" y="T7"/>
                </a:cxn>
                <a:cxn ang="0">
                  <a:pos x="T8" y="T9"/>
                </a:cxn>
                <a:cxn ang="0">
                  <a:pos x="T10" y="T11"/>
                </a:cxn>
              </a:cxnLst>
              <a:rect l="0" t="0" r="r" b="b"/>
              <a:pathLst>
                <a:path w="251" h="299">
                  <a:moveTo>
                    <a:pt x="80" y="299"/>
                  </a:moveTo>
                  <a:lnTo>
                    <a:pt x="0" y="209"/>
                  </a:lnTo>
                  <a:lnTo>
                    <a:pt x="80" y="0"/>
                  </a:lnTo>
                  <a:lnTo>
                    <a:pt x="251" y="86"/>
                  </a:lnTo>
                  <a:lnTo>
                    <a:pt x="171" y="299"/>
                  </a:lnTo>
                  <a:lnTo>
                    <a:pt x="80" y="299"/>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3" name="Freeform 63"/>
            <p:cNvSpPr>
              <a:spLocks/>
            </p:cNvSpPr>
            <p:nvPr/>
          </p:nvSpPr>
          <p:spPr bwMode="auto">
            <a:xfrm>
              <a:off x="5153" y="2574"/>
              <a:ext cx="229" cy="258"/>
            </a:xfrm>
            <a:custGeom>
              <a:avLst/>
              <a:gdLst>
                <a:gd name="T0" fmla="*/ 465 w 1134"/>
                <a:gd name="T1" fmla="*/ 1182 h 1219"/>
                <a:gd name="T2" fmla="*/ 170 w 1134"/>
                <a:gd name="T3" fmla="*/ 968 h 1219"/>
                <a:gd name="T4" fmla="*/ 0 w 1134"/>
                <a:gd name="T5" fmla="*/ 460 h 1219"/>
                <a:gd name="T6" fmla="*/ 80 w 1134"/>
                <a:gd name="T7" fmla="*/ 208 h 1219"/>
                <a:gd name="T8" fmla="*/ 294 w 1134"/>
                <a:gd name="T9" fmla="*/ 85 h 1219"/>
                <a:gd name="T10" fmla="*/ 674 w 1134"/>
                <a:gd name="T11" fmla="*/ 0 h 1219"/>
                <a:gd name="T12" fmla="*/ 1054 w 1134"/>
                <a:gd name="T13" fmla="*/ 256 h 1219"/>
                <a:gd name="T14" fmla="*/ 1054 w 1134"/>
                <a:gd name="T15" fmla="*/ 271 h 1219"/>
                <a:gd name="T16" fmla="*/ 1054 w 1134"/>
                <a:gd name="T17" fmla="*/ 281 h 1219"/>
                <a:gd name="T18" fmla="*/ 1054 w 1134"/>
                <a:gd name="T19" fmla="*/ 289 h 1219"/>
                <a:gd name="T20" fmla="*/ 1054 w 1134"/>
                <a:gd name="T21" fmla="*/ 294 h 1219"/>
                <a:gd name="T22" fmla="*/ 1054 w 1134"/>
                <a:gd name="T23" fmla="*/ 297 h 1219"/>
                <a:gd name="T24" fmla="*/ 1054 w 1134"/>
                <a:gd name="T25" fmla="*/ 298 h 1219"/>
                <a:gd name="T26" fmla="*/ 1054 w 1134"/>
                <a:gd name="T27" fmla="*/ 299 h 1219"/>
                <a:gd name="T28" fmla="*/ 1054 w 1134"/>
                <a:gd name="T29" fmla="*/ 299 h 1219"/>
                <a:gd name="T30" fmla="*/ 1134 w 1134"/>
                <a:gd name="T31" fmla="*/ 716 h 1219"/>
                <a:gd name="T32" fmla="*/ 845 w 1134"/>
                <a:gd name="T33" fmla="*/ 1182 h 1219"/>
                <a:gd name="T34" fmla="*/ 550 w 1134"/>
                <a:gd name="T35" fmla="*/ 1219 h 1219"/>
                <a:gd name="T36" fmla="*/ 465 w 1134"/>
                <a:gd name="T37" fmla="*/ 1182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4" h="1219">
                  <a:moveTo>
                    <a:pt x="465" y="1182"/>
                  </a:moveTo>
                  <a:lnTo>
                    <a:pt x="170" y="968"/>
                  </a:lnTo>
                  <a:lnTo>
                    <a:pt x="0" y="460"/>
                  </a:lnTo>
                  <a:lnTo>
                    <a:pt x="80" y="208"/>
                  </a:lnTo>
                  <a:lnTo>
                    <a:pt x="294" y="85"/>
                  </a:lnTo>
                  <a:lnTo>
                    <a:pt x="674" y="0"/>
                  </a:lnTo>
                  <a:lnTo>
                    <a:pt x="1054" y="256"/>
                  </a:lnTo>
                  <a:lnTo>
                    <a:pt x="1054" y="271"/>
                  </a:lnTo>
                  <a:lnTo>
                    <a:pt x="1054" y="281"/>
                  </a:lnTo>
                  <a:lnTo>
                    <a:pt x="1054" y="289"/>
                  </a:lnTo>
                  <a:lnTo>
                    <a:pt x="1054" y="294"/>
                  </a:lnTo>
                  <a:lnTo>
                    <a:pt x="1054" y="297"/>
                  </a:lnTo>
                  <a:lnTo>
                    <a:pt x="1054" y="298"/>
                  </a:lnTo>
                  <a:lnTo>
                    <a:pt x="1054" y="299"/>
                  </a:lnTo>
                  <a:lnTo>
                    <a:pt x="1054" y="299"/>
                  </a:lnTo>
                  <a:lnTo>
                    <a:pt x="1134" y="716"/>
                  </a:lnTo>
                  <a:lnTo>
                    <a:pt x="845" y="1182"/>
                  </a:lnTo>
                  <a:lnTo>
                    <a:pt x="550" y="1219"/>
                  </a:lnTo>
                  <a:lnTo>
                    <a:pt x="465" y="118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4" name="Freeform 64"/>
            <p:cNvSpPr>
              <a:spLocks/>
            </p:cNvSpPr>
            <p:nvPr/>
          </p:nvSpPr>
          <p:spPr bwMode="auto">
            <a:xfrm>
              <a:off x="4737" y="2726"/>
              <a:ext cx="47" cy="63"/>
            </a:xfrm>
            <a:custGeom>
              <a:avLst/>
              <a:gdLst>
                <a:gd name="T0" fmla="*/ 0 w 228"/>
                <a:gd name="T1" fmla="*/ 252 h 300"/>
                <a:gd name="T2" fmla="*/ 0 w 228"/>
                <a:gd name="T3" fmla="*/ 252 h 300"/>
                <a:gd name="T4" fmla="*/ 0 w 228"/>
                <a:gd name="T5" fmla="*/ 252 h 300"/>
                <a:gd name="T6" fmla="*/ 0 w 228"/>
                <a:gd name="T7" fmla="*/ 252 h 300"/>
                <a:gd name="T8" fmla="*/ 0 w 228"/>
                <a:gd name="T9" fmla="*/ 252 h 300"/>
                <a:gd name="T10" fmla="*/ 42 w 228"/>
                <a:gd name="T11" fmla="*/ 0 h 300"/>
                <a:gd name="T12" fmla="*/ 213 w 228"/>
                <a:gd name="T13" fmla="*/ 0 h 300"/>
                <a:gd name="T14" fmla="*/ 220 w 228"/>
                <a:gd name="T15" fmla="*/ 25 h 300"/>
                <a:gd name="T16" fmla="*/ 224 w 228"/>
                <a:gd name="T17" fmla="*/ 51 h 300"/>
                <a:gd name="T18" fmla="*/ 227 w 228"/>
                <a:gd name="T19" fmla="*/ 77 h 300"/>
                <a:gd name="T20" fmla="*/ 228 w 228"/>
                <a:gd name="T21" fmla="*/ 105 h 300"/>
                <a:gd name="T22" fmla="*/ 227 w 228"/>
                <a:gd name="T23" fmla="*/ 133 h 300"/>
                <a:gd name="T24" fmla="*/ 225 w 228"/>
                <a:gd name="T25" fmla="*/ 160 h 300"/>
                <a:gd name="T26" fmla="*/ 221 w 228"/>
                <a:gd name="T27" fmla="*/ 186 h 300"/>
                <a:gd name="T28" fmla="*/ 216 w 228"/>
                <a:gd name="T29" fmla="*/ 212 h 300"/>
                <a:gd name="T30" fmla="*/ 209 w 228"/>
                <a:gd name="T31" fmla="*/ 234 h 300"/>
                <a:gd name="T32" fmla="*/ 201 w 228"/>
                <a:gd name="T33" fmla="*/ 255 h 300"/>
                <a:gd name="T34" fmla="*/ 191 w 228"/>
                <a:gd name="T35" fmla="*/ 272 h 300"/>
                <a:gd name="T36" fmla="*/ 181 w 228"/>
                <a:gd name="T37" fmla="*/ 286 h 300"/>
                <a:gd name="T38" fmla="*/ 167 w 228"/>
                <a:gd name="T39" fmla="*/ 295 h 300"/>
                <a:gd name="T40" fmla="*/ 154 w 228"/>
                <a:gd name="T41" fmla="*/ 300 h 300"/>
                <a:gd name="T42" fmla="*/ 138 w 228"/>
                <a:gd name="T43" fmla="*/ 300 h 300"/>
                <a:gd name="T44" fmla="*/ 122 w 228"/>
                <a:gd name="T45" fmla="*/ 294 h 300"/>
                <a:gd name="T46" fmla="*/ 0 w 228"/>
                <a:gd name="T47" fmla="*/ 25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8" h="300">
                  <a:moveTo>
                    <a:pt x="0" y="252"/>
                  </a:moveTo>
                  <a:lnTo>
                    <a:pt x="0" y="252"/>
                  </a:lnTo>
                  <a:lnTo>
                    <a:pt x="0" y="252"/>
                  </a:lnTo>
                  <a:lnTo>
                    <a:pt x="0" y="252"/>
                  </a:lnTo>
                  <a:lnTo>
                    <a:pt x="0" y="252"/>
                  </a:lnTo>
                  <a:lnTo>
                    <a:pt x="42" y="0"/>
                  </a:lnTo>
                  <a:lnTo>
                    <a:pt x="213" y="0"/>
                  </a:lnTo>
                  <a:lnTo>
                    <a:pt x="220" y="25"/>
                  </a:lnTo>
                  <a:lnTo>
                    <a:pt x="224" y="51"/>
                  </a:lnTo>
                  <a:lnTo>
                    <a:pt x="227" y="77"/>
                  </a:lnTo>
                  <a:lnTo>
                    <a:pt x="228" y="105"/>
                  </a:lnTo>
                  <a:lnTo>
                    <a:pt x="227" y="133"/>
                  </a:lnTo>
                  <a:lnTo>
                    <a:pt x="225" y="160"/>
                  </a:lnTo>
                  <a:lnTo>
                    <a:pt x="221" y="186"/>
                  </a:lnTo>
                  <a:lnTo>
                    <a:pt x="216" y="212"/>
                  </a:lnTo>
                  <a:lnTo>
                    <a:pt x="209" y="234"/>
                  </a:lnTo>
                  <a:lnTo>
                    <a:pt x="201" y="255"/>
                  </a:lnTo>
                  <a:lnTo>
                    <a:pt x="191" y="272"/>
                  </a:lnTo>
                  <a:lnTo>
                    <a:pt x="181" y="286"/>
                  </a:lnTo>
                  <a:lnTo>
                    <a:pt x="167" y="295"/>
                  </a:lnTo>
                  <a:lnTo>
                    <a:pt x="154" y="300"/>
                  </a:lnTo>
                  <a:lnTo>
                    <a:pt x="138" y="300"/>
                  </a:lnTo>
                  <a:lnTo>
                    <a:pt x="122" y="294"/>
                  </a:lnTo>
                  <a:lnTo>
                    <a:pt x="0" y="252"/>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25" name="Freeform 65"/>
            <p:cNvSpPr>
              <a:spLocks/>
            </p:cNvSpPr>
            <p:nvPr/>
          </p:nvSpPr>
          <p:spPr bwMode="auto">
            <a:xfrm>
              <a:off x="4517" y="2708"/>
              <a:ext cx="59" cy="62"/>
            </a:xfrm>
            <a:custGeom>
              <a:avLst/>
              <a:gdLst>
                <a:gd name="T0" fmla="*/ 0 w 295"/>
                <a:gd name="T1" fmla="*/ 257 h 299"/>
                <a:gd name="T2" fmla="*/ 43 w 295"/>
                <a:gd name="T3" fmla="*/ 0 h 299"/>
                <a:gd name="T4" fmla="*/ 295 w 295"/>
                <a:gd name="T5" fmla="*/ 257 h 299"/>
                <a:gd name="T6" fmla="*/ 80 w 295"/>
                <a:gd name="T7" fmla="*/ 299 h 299"/>
                <a:gd name="T8" fmla="*/ 0 w 295"/>
                <a:gd name="T9" fmla="*/ 257 h 299"/>
              </a:gdLst>
              <a:ahLst/>
              <a:cxnLst>
                <a:cxn ang="0">
                  <a:pos x="T0" y="T1"/>
                </a:cxn>
                <a:cxn ang="0">
                  <a:pos x="T2" y="T3"/>
                </a:cxn>
                <a:cxn ang="0">
                  <a:pos x="T4" y="T5"/>
                </a:cxn>
                <a:cxn ang="0">
                  <a:pos x="T6" y="T7"/>
                </a:cxn>
                <a:cxn ang="0">
                  <a:pos x="T8" y="T9"/>
                </a:cxn>
              </a:cxnLst>
              <a:rect l="0" t="0" r="r" b="b"/>
              <a:pathLst>
                <a:path w="295" h="299">
                  <a:moveTo>
                    <a:pt x="0" y="257"/>
                  </a:moveTo>
                  <a:lnTo>
                    <a:pt x="43" y="0"/>
                  </a:lnTo>
                  <a:lnTo>
                    <a:pt x="295" y="257"/>
                  </a:lnTo>
                  <a:lnTo>
                    <a:pt x="80" y="299"/>
                  </a:lnTo>
                  <a:lnTo>
                    <a:pt x="0" y="257"/>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867" name="Line 107"/>
            <p:cNvSpPr>
              <a:spLocks noChangeShapeType="1"/>
            </p:cNvSpPr>
            <p:nvPr/>
          </p:nvSpPr>
          <p:spPr bwMode="auto">
            <a:xfrm flipV="1">
              <a:off x="4723" y="2563"/>
              <a:ext cx="163" cy="67"/>
            </a:xfrm>
            <a:prstGeom prst="line">
              <a:avLst/>
            </a:prstGeom>
            <a:noFill/>
            <a:ln w="571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68" name="Line 108"/>
            <p:cNvSpPr>
              <a:spLocks noChangeShapeType="1"/>
            </p:cNvSpPr>
            <p:nvPr/>
          </p:nvSpPr>
          <p:spPr bwMode="auto">
            <a:xfrm>
              <a:off x="4877" y="2554"/>
              <a:ext cx="106" cy="96"/>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905700647"/>
      </p:ext>
    </p:extLst>
  </p:cSld>
  <p:clrMapOvr>
    <a:masterClrMapping/>
  </p:clrMapOvr>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a:xfrm>
            <a:off x="457200" y="274748"/>
            <a:ext cx="8229600" cy="1653064"/>
          </a:xfrm>
        </p:spPr>
        <p:txBody>
          <a:bodyPr>
            <a:normAutofit fontScale="90000"/>
          </a:bodyPr>
          <a:lstStyle/>
          <a:p>
            <a:r>
              <a:rPr lang="en-US" sz="3600" b="1" dirty="0"/>
              <a:t>Transmission Based Precautions</a:t>
            </a:r>
            <a:br>
              <a:rPr lang="en-US" sz="3600" b="1" dirty="0"/>
            </a:br>
            <a:r>
              <a:rPr lang="en-US" sz="3600" b="1" u="sng" dirty="0"/>
              <a:t>AIRBORNE PRECAUTIONS</a:t>
            </a:r>
            <a:br>
              <a:rPr lang="en-US" sz="3600" b="1" u="sng" dirty="0"/>
            </a:br>
            <a:r>
              <a:rPr lang="en-US" sz="3200" dirty="0"/>
              <a:t>(continued)</a:t>
            </a:r>
          </a:p>
        </p:txBody>
      </p:sp>
      <p:sp>
        <p:nvSpPr>
          <p:cNvPr id="293891" name="Rectangle 3"/>
          <p:cNvSpPr>
            <a:spLocks noGrp="1" noChangeArrowheads="1"/>
          </p:cNvSpPr>
          <p:nvPr>
            <p:ph type="body" sz="half" idx="1"/>
          </p:nvPr>
        </p:nvSpPr>
        <p:spPr>
          <a:xfrm>
            <a:off x="487364" y="2210190"/>
            <a:ext cx="8366125" cy="2576520"/>
          </a:xfrm>
        </p:spPr>
        <p:txBody>
          <a:bodyPr/>
          <a:lstStyle/>
          <a:p>
            <a:pPr>
              <a:lnSpc>
                <a:spcPct val="95000"/>
              </a:lnSpc>
            </a:pPr>
            <a:r>
              <a:rPr lang="en-US" sz="3600" dirty="0"/>
              <a:t>GLOVES:  Same as Standard Precautions </a:t>
            </a:r>
          </a:p>
          <a:p>
            <a:pPr>
              <a:lnSpc>
                <a:spcPct val="95000"/>
              </a:lnSpc>
            </a:pPr>
            <a:r>
              <a:rPr lang="en-US" sz="3600" dirty="0"/>
              <a:t>GOWN OR APRON:  Same as Standard Precautions </a:t>
            </a:r>
          </a:p>
        </p:txBody>
      </p:sp>
      <p:grpSp>
        <p:nvGrpSpPr>
          <p:cNvPr id="293892" name="Group 4"/>
          <p:cNvGrpSpPr>
            <a:grpSpLocks noChangeAspect="1"/>
          </p:cNvGrpSpPr>
          <p:nvPr/>
        </p:nvGrpSpPr>
        <p:grpSpPr bwMode="auto">
          <a:xfrm rot="-615757">
            <a:off x="5867400" y="4438697"/>
            <a:ext cx="2535238" cy="1181414"/>
            <a:chOff x="3662" y="3240"/>
            <a:chExt cx="1597" cy="744"/>
          </a:xfrm>
        </p:grpSpPr>
        <p:sp>
          <p:nvSpPr>
            <p:cNvPr id="293893" name="AutoShape 5"/>
            <p:cNvSpPr>
              <a:spLocks noChangeAspect="1" noChangeArrowheads="1" noTextEdit="1"/>
            </p:cNvSpPr>
            <p:nvPr/>
          </p:nvSpPr>
          <p:spPr bwMode="auto">
            <a:xfrm>
              <a:off x="3662" y="3240"/>
              <a:ext cx="1597"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3894" name="Freeform 6"/>
            <p:cNvSpPr>
              <a:spLocks/>
            </p:cNvSpPr>
            <p:nvPr/>
          </p:nvSpPr>
          <p:spPr bwMode="auto">
            <a:xfrm>
              <a:off x="3701" y="3274"/>
              <a:ext cx="1503" cy="672"/>
            </a:xfrm>
            <a:custGeom>
              <a:avLst/>
              <a:gdLst>
                <a:gd name="T0" fmla="*/ 203 w 1503"/>
                <a:gd name="T1" fmla="*/ 58 h 672"/>
                <a:gd name="T2" fmla="*/ 320 w 1503"/>
                <a:gd name="T3" fmla="*/ 116 h 672"/>
                <a:gd name="T4" fmla="*/ 520 w 1503"/>
                <a:gd name="T5" fmla="*/ 122 h 672"/>
                <a:gd name="T6" fmla="*/ 779 w 1503"/>
                <a:gd name="T7" fmla="*/ 75 h 672"/>
                <a:gd name="T8" fmla="*/ 1011 w 1503"/>
                <a:gd name="T9" fmla="*/ 0 h 672"/>
                <a:gd name="T10" fmla="*/ 1024 w 1503"/>
                <a:gd name="T11" fmla="*/ 45 h 672"/>
                <a:gd name="T12" fmla="*/ 896 w 1503"/>
                <a:gd name="T13" fmla="*/ 118 h 672"/>
                <a:gd name="T14" fmla="*/ 970 w 1503"/>
                <a:gd name="T15" fmla="*/ 90 h 672"/>
                <a:gd name="T16" fmla="*/ 1182 w 1503"/>
                <a:gd name="T17" fmla="*/ 81 h 672"/>
                <a:gd name="T18" fmla="*/ 1113 w 1503"/>
                <a:gd name="T19" fmla="*/ 119 h 672"/>
                <a:gd name="T20" fmla="*/ 1230 w 1503"/>
                <a:gd name="T21" fmla="*/ 175 h 672"/>
                <a:gd name="T22" fmla="*/ 1223 w 1503"/>
                <a:gd name="T23" fmla="*/ 249 h 672"/>
                <a:gd name="T24" fmla="*/ 1392 w 1503"/>
                <a:gd name="T25" fmla="*/ 267 h 672"/>
                <a:gd name="T26" fmla="*/ 1260 w 1503"/>
                <a:gd name="T27" fmla="*/ 329 h 672"/>
                <a:gd name="T28" fmla="*/ 1396 w 1503"/>
                <a:gd name="T29" fmla="*/ 366 h 672"/>
                <a:gd name="T30" fmla="*/ 1503 w 1503"/>
                <a:gd name="T31" fmla="*/ 391 h 672"/>
                <a:gd name="T32" fmla="*/ 1409 w 1503"/>
                <a:gd name="T33" fmla="*/ 421 h 672"/>
                <a:gd name="T34" fmla="*/ 1421 w 1503"/>
                <a:gd name="T35" fmla="*/ 450 h 672"/>
                <a:gd name="T36" fmla="*/ 1360 w 1503"/>
                <a:gd name="T37" fmla="*/ 506 h 672"/>
                <a:gd name="T38" fmla="*/ 1034 w 1503"/>
                <a:gd name="T39" fmla="*/ 485 h 672"/>
                <a:gd name="T40" fmla="*/ 956 w 1503"/>
                <a:gd name="T41" fmla="*/ 515 h 672"/>
                <a:gd name="T42" fmla="*/ 1008 w 1503"/>
                <a:gd name="T43" fmla="*/ 580 h 672"/>
                <a:gd name="T44" fmla="*/ 1067 w 1503"/>
                <a:gd name="T45" fmla="*/ 622 h 672"/>
                <a:gd name="T46" fmla="*/ 1042 w 1503"/>
                <a:gd name="T47" fmla="*/ 652 h 672"/>
                <a:gd name="T48" fmla="*/ 928 w 1503"/>
                <a:gd name="T49" fmla="*/ 621 h 672"/>
                <a:gd name="T50" fmla="*/ 819 w 1503"/>
                <a:gd name="T51" fmla="*/ 580 h 672"/>
                <a:gd name="T52" fmla="*/ 689 w 1503"/>
                <a:gd name="T53" fmla="*/ 631 h 672"/>
                <a:gd name="T54" fmla="*/ 517 w 1503"/>
                <a:gd name="T55" fmla="*/ 663 h 672"/>
                <a:gd name="T56" fmla="*/ 439 w 1503"/>
                <a:gd name="T57" fmla="*/ 601 h 672"/>
                <a:gd name="T58" fmla="*/ 375 w 1503"/>
                <a:gd name="T59" fmla="*/ 608 h 672"/>
                <a:gd name="T60" fmla="*/ 172 w 1503"/>
                <a:gd name="T61" fmla="*/ 666 h 672"/>
                <a:gd name="T62" fmla="*/ 124 w 1503"/>
                <a:gd name="T63" fmla="*/ 633 h 672"/>
                <a:gd name="T64" fmla="*/ 130 w 1503"/>
                <a:gd name="T65" fmla="*/ 434 h 672"/>
                <a:gd name="T66" fmla="*/ 38 w 1503"/>
                <a:gd name="T67" fmla="*/ 487 h 672"/>
                <a:gd name="T68" fmla="*/ 32 w 1503"/>
                <a:gd name="T69" fmla="*/ 484 h 672"/>
                <a:gd name="T70" fmla="*/ 27 w 1503"/>
                <a:gd name="T71" fmla="*/ 482 h 672"/>
                <a:gd name="T72" fmla="*/ 21 w 1503"/>
                <a:gd name="T73" fmla="*/ 480 h 672"/>
                <a:gd name="T74" fmla="*/ 14 w 1503"/>
                <a:gd name="T75" fmla="*/ 478 h 672"/>
                <a:gd name="T76" fmla="*/ 8 w 1503"/>
                <a:gd name="T77" fmla="*/ 477 h 672"/>
                <a:gd name="T78" fmla="*/ 0 w 1503"/>
                <a:gd name="T79" fmla="*/ 475 h 672"/>
                <a:gd name="T80" fmla="*/ 0 w 1503"/>
                <a:gd name="T81" fmla="*/ 472 h 672"/>
                <a:gd name="T82" fmla="*/ 0 w 1503"/>
                <a:gd name="T83" fmla="*/ 463 h 672"/>
                <a:gd name="T84" fmla="*/ 0 w 1503"/>
                <a:gd name="T85" fmla="*/ 458 h 672"/>
                <a:gd name="T86" fmla="*/ 0 w 1503"/>
                <a:gd name="T87" fmla="*/ 450 h 672"/>
                <a:gd name="T88" fmla="*/ 0 w 1503"/>
                <a:gd name="T89" fmla="*/ 444 h 672"/>
                <a:gd name="T90" fmla="*/ 2 w 1503"/>
                <a:gd name="T91" fmla="*/ 437 h 672"/>
                <a:gd name="T92" fmla="*/ 2 w 1503"/>
                <a:gd name="T93" fmla="*/ 430 h 672"/>
                <a:gd name="T94" fmla="*/ 2 w 1503"/>
                <a:gd name="T95" fmla="*/ 423 h 672"/>
                <a:gd name="T96" fmla="*/ 2 w 1503"/>
                <a:gd name="T97" fmla="*/ 417 h 672"/>
                <a:gd name="T98" fmla="*/ 2 w 1503"/>
                <a:gd name="T99" fmla="*/ 411 h 672"/>
                <a:gd name="T100" fmla="*/ 2 w 1503"/>
                <a:gd name="T101" fmla="*/ 402 h 672"/>
                <a:gd name="T102" fmla="*/ 2 w 1503"/>
                <a:gd name="T103" fmla="*/ 399 h 672"/>
                <a:gd name="T104" fmla="*/ 88 w 1503"/>
                <a:gd name="T105" fmla="*/ 234 h 672"/>
                <a:gd name="T106" fmla="*/ 102 w 1503"/>
                <a:gd name="T107" fmla="*/ 67 h 672"/>
                <a:gd name="T108" fmla="*/ 152 w 1503"/>
                <a:gd name="T109" fmla="*/ 45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3" h="672">
                  <a:moveTo>
                    <a:pt x="152" y="45"/>
                  </a:moveTo>
                  <a:lnTo>
                    <a:pt x="203" y="58"/>
                  </a:lnTo>
                  <a:lnTo>
                    <a:pt x="240" y="128"/>
                  </a:lnTo>
                  <a:lnTo>
                    <a:pt x="320" y="116"/>
                  </a:lnTo>
                  <a:lnTo>
                    <a:pt x="394" y="156"/>
                  </a:lnTo>
                  <a:lnTo>
                    <a:pt x="520" y="122"/>
                  </a:lnTo>
                  <a:lnTo>
                    <a:pt x="665" y="126"/>
                  </a:lnTo>
                  <a:lnTo>
                    <a:pt x="779" y="75"/>
                  </a:lnTo>
                  <a:lnTo>
                    <a:pt x="881" y="58"/>
                  </a:lnTo>
                  <a:lnTo>
                    <a:pt x="1011" y="0"/>
                  </a:lnTo>
                  <a:lnTo>
                    <a:pt x="1030" y="8"/>
                  </a:lnTo>
                  <a:lnTo>
                    <a:pt x="1024" y="45"/>
                  </a:lnTo>
                  <a:lnTo>
                    <a:pt x="894" y="103"/>
                  </a:lnTo>
                  <a:lnTo>
                    <a:pt x="896" y="118"/>
                  </a:lnTo>
                  <a:lnTo>
                    <a:pt x="934" y="122"/>
                  </a:lnTo>
                  <a:lnTo>
                    <a:pt x="970" y="90"/>
                  </a:lnTo>
                  <a:lnTo>
                    <a:pt x="1072" y="67"/>
                  </a:lnTo>
                  <a:lnTo>
                    <a:pt x="1182" y="81"/>
                  </a:lnTo>
                  <a:lnTo>
                    <a:pt x="1183" y="122"/>
                  </a:lnTo>
                  <a:lnTo>
                    <a:pt x="1113" y="119"/>
                  </a:lnTo>
                  <a:lnTo>
                    <a:pt x="1045" y="151"/>
                  </a:lnTo>
                  <a:lnTo>
                    <a:pt x="1230" y="175"/>
                  </a:lnTo>
                  <a:lnTo>
                    <a:pt x="1243" y="198"/>
                  </a:lnTo>
                  <a:lnTo>
                    <a:pt x="1223" y="249"/>
                  </a:lnTo>
                  <a:lnTo>
                    <a:pt x="1377" y="234"/>
                  </a:lnTo>
                  <a:lnTo>
                    <a:pt x="1392" y="267"/>
                  </a:lnTo>
                  <a:lnTo>
                    <a:pt x="1383" y="300"/>
                  </a:lnTo>
                  <a:lnTo>
                    <a:pt x="1260" y="329"/>
                  </a:lnTo>
                  <a:lnTo>
                    <a:pt x="1341" y="360"/>
                  </a:lnTo>
                  <a:lnTo>
                    <a:pt x="1396" y="366"/>
                  </a:lnTo>
                  <a:lnTo>
                    <a:pt x="1489" y="363"/>
                  </a:lnTo>
                  <a:lnTo>
                    <a:pt x="1503" y="391"/>
                  </a:lnTo>
                  <a:lnTo>
                    <a:pt x="1485" y="412"/>
                  </a:lnTo>
                  <a:lnTo>
                    <a:pt x="1409" y="421"/>
                  </a:lnTo>
                  <a:lnTo>
                    <a:pt x="1400" y="434"/>
                  </a:lnTo>
                  <a:lnTo>
                    <a:pt x="1421" y="450"/>
                  </a:lnTo>
                  <a:lnTo>
                    <a:pt x="1427" y="472"/>
                  </a:lnTo>
                  <a:lnTo>
                    <a:pt x="1360" y="506"/>
                  </a:lnTo>
                  <a:lnTo>
                    <a:pt x="1287" y="507"/>
                  </a:lnTo>
                  <a:lnTo>
                    <a:pt x="1034" y="485"/>
                  </a:lnTo>
                  <a:lnTo>
                    <a:pt x="986" y="496"/>
                  </a:lnTo>
                  <a:lnTo>
                    <a:pt x="956" y="515"/>
                  </a:lnTo>
                  <a:lnTo>
                    <a:pt x="950" y="533"/>
                  </a:lnTo>
                  <a:lnTo>
                    <a:pt x="1008" y="580"/>
                  </a:lnTo>
                  <a:lnTo>
                    <a:pt x="1053" y="593"/>
                  </a:lnTo>
                  <a:lnTo>
                    <a:pt x="1067" y="622"/>
                  </a:lnTo>
                  <a:lnTo>
                    <a:pt x="1062" y="639"/>
                  </a:lnTo>
                  <a:lnTo>
                    <a:pt x="1042" y="652"/>
                  </a:lnTo>
                  <a:lnTo>
                    <a:pt x="969" y="644"/>
                  </a:lnTo>
                  <a:lnTo>
                    <a:pt x="928" y="621"/>
                  </a:lnTo>
                  <a:lnTo>
                    <a:pt x="887" y="586"/>
                  </a:lnTo>
                  <a:lnTo>
                    <a:pt x="819" y="580"/>
                  </a:lnTo>
                  <a:lnTo>
                    <a:pt x="782" y="627"/>
                  </a:lnTo>
                  <a:lnTo>
                    <a:pt x="689" y="631"/>
                  </a:lnTo>
                  <a:lnTo>
                    <a:pt x="616" y="672"/>
                  </a:lnTo>
                  <a:lnTo>
                    <a:pt x="517" y="663"/>
                  </a:lnTo>
                  <a:lnTo>
                    <a:pt x="483" y="649"/>
                  </a:lnTo>
                  <a:lnTo>
                    <a:pt x="439" y="601"/>
                  </a:lnTo>
                  <a:lnTo>
                    <a:pt x="400" y="595"/>
                  </a:lnTo>
                  <a:lnTo>
                    <a:pt x="375" y="608"/>
                  </a:lnTo>
                  <a:lnTo>
                    <a:pt x="267" y="627"/>
                  </a:lnTo>
                  <a:lnTo>
                    <a:pt x="172" y="666"/>
                  </a:lnTo>
                  <a:lnTo>
                    <a:pt x="135" y="665"/>
                  </a:lnTo>
                  <a:lnTo>
                    <a:pt x="124" y="633"/>
                  </a:lnTo>
                  <a:lnTo>
                    <a:pt x="196" y="436"/>
                  </a:lnTo>
                  <a:lnTo>
                    <a:pt x="130" y="434"/>
                  </a:lnTo>
                  <a:lnTo>
                    <a:pt x="82" y="453"/>
                  </a:lnTo>
                  <a:lnTo>
                    <a:pt x="38" y="487"/>
                  </a:lnTo>
                  <a:lnTo>
                    <a:pt x="37" y="485"/>
                  </a:lnTo>
                  <a:lnTo>
                    <a:pt x="32" y="484"/>
                  </a:lnTo>
                  <a:lnTo>
                    <a:pt x="30" y="484"/>
                  </a:lnTo>
                  <a:lnTo>
                    <a:pt x="27" y="482"/>
                  </a:lnTo>
                  <a:lnTo>
                    <a:pt x="24" y="481"/>
                  </a:lnTo>
                  <a:lnTo>
                    <a:pt x="21" y="480"/>
                  </a:lnTo>
                  <a:lnTo>
                    <a:pt x="16" y="478"/>
                  </a:lnTo>
                  <a:lnTo>
                    <a:pt x="14" y="478"/>
                  </a:lnTo>
                  <a:lnTo>
                    <a:pt x="9" y="477"/>
                  </a:lnTo>
                  <a:lnTo>
                    <a:pt x="8" y="477"/>
                  </a:lnTo>
                  <a:lnTo>
                    <a:pt x="2" y="474"/>
                  </a:lnTo>
                  <a:lnTo>
                    <a:pt x="0" y="475"/>
                  </a:lnTo>
                  <a:lnTo>
                    <a:pt x="0" y="474"/>
                  </a:lnTo>
                  <a:lnTo>
                    <a:pt x="0" y="472"/>
                  </a:lnTo>
                  <a:lnTo>
                    <a:pt x="0" y="468"/>
                  </a:lnTo>
                  <a:lnTo>
                    <a:pt x="0" y="463"/>
                  </a:lnTo>
                  <a:lnTo>
                    <a:pt x="0" y="461"/>
                  </a:lnTo>
                  <a:lnTo>
                    <a:pt x="0" y="458"/>
                  </a:lnTo>
                  <a:lnTo>
                    <a:pt x="0" y="455"/>
                  </a:lnTo>
                  <a:lnTo>
                    <a:pt x="0" y="450"/>
                  </a:lnTo>
                  <a:lnTo>
                    <a:pt x="0" y="447"/>
                  </a:lnTo>
                  <a:lnTo>
                    <a:pt x="0" y="444"/>
                  </a:lnTo>
                  <a:lnTo>
                    <a:pt x="0" y="440"/>
                  </a:lnTo>
                  <a:lnTo>
                    <a:pt x="2" y="437"/>
                  </a:lnTo>
                  <a:lnTo>
                    <a:pt x="2" y="434"/>
                  </a:lnTo>
                  <a:lnTo>
                    <a:pt x="2" y="430"/>
                  </a:lnTo>
                  <a:lnTo>
                    <a:pt x="2" y="427"/>
                  </a:lnTo>
                  <a:lnTo>
                    <a:pt x="2" y="423"/>
                  </a:lnTo>
                  <a:lnTo>
                    <a:pt x="2" y="420"/>
                  </a:lnTo>
                  <a:lnTo>
                    <a:pt x="2" y="417"/>
                  </a:lnTo>
                  <a:lnTo>
                    <a:pt x="2" y="414"/>
                  </a:lnTo>
                  <a:lnTo>
                    <a:pt x="2" y="411"/>
                  </a:lnTo>
                  <a:lnTo>
                    <a:pt x="2" y="407"/>
                  </a:lnTo>
                  <a:lnTo>
                    <a:pt x="2" y="402"/>
                  </a:lnTo>
                  <a:lnTo>
                    <a:pt x="2" y="401"/>
                  </a:lnTo>
                  <a:lnTo>
                    <a:pt x="2" y="399"/>
                  </a:lnTo>
                  <a:lnTo>
                    <a:pt x="67" y="312"/>
                  </a:lnTo>
                  <a:lnTo>
                    <a:pt x="88" y="234"/>
                  </a:lnTo>
                  <a:lnTo>
                    <a:pt x="85" y="99"/>
                  </a:lnTo>
                  <a:lnTo>
                    <a:pt x="102" y="67"/>
                  </a:lnTo>
                  <a:lnTo>
                    <a:pt x="152" y="45"/>
                  </a:lnTo>
                  <a:lnTo>
                    <a:pt x="152" y="45"/>
                  </a:lnTo>
                  <a:close/>
                </a:path>
              </a:pathLst>
            </a:custGeom>
            <a:solidFill>
              <a:srgbClr val="F7F5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895" name="Freeform 7"/>
            <p:cNvSpPr>
              <a:spLocks/>
            </p:cNvSpPr>
            <p:nvPr/>
          </p:nvSpPr>
          <p:spPr bwMode="auto">
            <a:xfrm>
              <a:off x="3865" y="3710"/>
              <a:ext cx="236" cy="178"/>
            </a:xfrm>
            <a:custGeom>
              <a:avLst/>
              <a:gdLst>
                <a:gd name="T0" fmla="*/ 22 w 236"/>
                <a:gd name="T1" fmla="*/ 108 h 178"/>
                <a:gd name="T2" fmla="*/ 25 w 236"/>
                <a:gd name="T3" fmla="*/ 112 h 178"/>
                <a:gd name="T4" fmla="*/ 30 w 236"/>
                <a:gd name="T5" fmla="*/ 121 h 178"/>
                <a:gd name="T6" fmla="*/ 41 w 236"/>
                <a:gd name="T7" fmla="*/ 130 h 178"/>
                <a:gd name="T8" fmla="*/ 45 w 236"/>
                <a:gd name="T9" fmla="*/ 131 h 178"/>
                <a:gd name="T10" fmla="*/ 52 w 236"/>
                <a:gd name="T11" fmla="*/ 130 h 178"/>
                <a:gd name="T12" fmla="*/ 58 w 236"/>
                <a:gd name="T13" fmla="*/ 124 h 178"/>
                <a:gd name="T14" fmla="*/ 64 w 236"/>
                <a:gd name="T15" fmla="*/ 118 h 178"/>
                <a:gd name="T16" fmla="*/ 71 w 236"/>
                <a:gd name="T17" fmla="*/ 112 h 178"/>
                <a:gd name="T18" fmla="*/ 78 w 236"/>
                <a:gd name="T19" fmla="*/ 105 h 178"/>
                <a:gd name="T20" fmla="*/ 84 w 236"/>
                <a:gd name="T21" fmla="*/ 99 h 178"/>
                <a:gd name="T22" fmla="*/ 89 w 236"/>
                <a:gd name="T23" fmla="*/ 95 h 178"/>
                <a:gd name="T24" fmla="*/ 93 w 236"/>
                <a:gd name="T25" fmla="*/ 90 h 178"/>
                <a:gd name="T26" fmla="*/ 95 w 236"/>
                <a:gd name="T27" fmla="*/ 89 h 178"/>
                <a:gd name="T28" fmla="*/ 100 w 236"/>
                <a:gd name="T29" fmla="*/ 84 h 178"/>
                <a:gd name="T30" fmla="*/ 108 w 236"/>
                <a:gd name="T31" fmla="*/ 80 h 178"/>
                <a:gd name="T32" fmla="*/ 116 w 236"/>
                <a:gd name="T33" fmla="*/ 76 h 178"/>
                <a:gd name="T34" fmla="*/ 124 w 236"/>
                <a:gd name="T35" fmla="*/ 74 h 178"/>
                <a:gd name="T36" fmla="*/ 130 w 236"/>
                <a:gd name="T37" fmla="*/ 74 h 178"/>
                <a:gd name="T38" fmla="*/ 132 w 236"/>
                <a:gd name="T39" fmla="*/ 80 h 178"/>
                <a:gd name="T40" fmla="*/ 132 w 236"/>
                <a:gd name="T41" fmla="*/ 84 h 178"/>
                <a:gd name="T42" fmla="*/ 131 w 236"/>
                <a:gd name="T43" fmla="*/ 90 h 178"/>
                <a:gd name="T44" fmla="*/ 131 w 236"/>
                <a:gd name="T45" fmla="*/ 128 h 178"/>
                <a:gd name="T46" fmla="*/ 169 w 236"/>
                <a:gd name="T47" fmla="*/ 144 h 178"/>
                <a:gd name="T48" fmla="*/ 173 w 236"/>
                <a:gd name="T49" fmla="*/ 147 h 178"/>
                <a:gd name="T50" fmla="*/ 182 w 236"/>
                <a:gd name="T51" fmla="*/ 154 h 178"/>
                <a:gd name="T52" fmla="*/ 191 w 236"/>
                <a:gd name="T53" fmla="*/ 166 h 178"/>
                <a:gd name="T54" fmla="*/ 192 w 236"/>
                <a:gd name="T55" fmla="*/ 172 h 178"/>
                <a:gd name="T56" fmla="*/ 191 w 236"/>
                <a:gd name="T57" fmla="*/ 178 h 178"/>
                <a:gd name="T58" fmla="*/ 236 w 236"/>
                <a:gd name="T59" fmla="*/ 162 h 178"/>
                <a:gd name="T60" fmla="*/ 147 w 236"/>
                <a:gd name="T61" fmla="*/ 39 h 178"/>
                <a:gd name="T62" fmla="*/ 83 w 236"/>
                <a:gd name="T63" fmla="*/ 0 h 178"/>
                <a:gd name="T64" fmla="*/ 0 w 236"/>
                <a:gd name="T65"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178">
                  <a:moveTo>
                    <a:pt x="0" y="109"/>
                  </a:moveTo>
                  <a:lnTo>
                    <a:pt x="22" y="108"/>
                  </a:lnTo>
                  <a:lnTo>
                    <a:pt x="22" y="109"/>
                  </a:lnTo>
                  <a:lnTo>
                    <a:pt x="25" y="112"/>
                  </a:lnTo>
                  <a:lnTo>
                    <a:pt x="27" y="116"/>
                  </a:lnTo>
                  <a:lnTo>
                    <a:pt x="30" y="121"/>
                  </a:lnTo>
                  <a:lnTo>
                    <a:pt x="35" y="125"/>
                  </a:lnTo>
                  <a:lnTo>
                    <a:pt x="41" y="130"/>
                  </a:lnTo>
                  <a:lnTo>
                    <a:pt x="42" y="130"/>
                  </a:lnTo>
                  <a:lnTo>
                    <a:pt x="45" y="131"/>
                  </a:lnTo>
                  <a:lnTo>
                    <a:pt x="49" y="130"/>
                  </a:lnTo>
                  <a:lnTo>
                    <a:pt x="52" y="130"/>
                  </a:lnTo>
                  <a:lnTo>
                    <a:pt x="55" y="127"/>
                  </a:lnTo>
                  <a:lnTo>
                    <a:pt x="58" y="124"/>
                  </a:lnTo>
                  <a:lnTo>
                    <a:pt x="61" y="121"/>
                  </a:lnTo>
                  <a:lnTo>
                    <a:pt x="64" y="118"/>
                  </a:lnTo>
                  <a:lnTo>
                    <a:pt x="67" y="115"/>
                  </a:lnTo>
                  <a:lnTo>
                    <a:pt x="71" y="112"/>
                  </a:lnTo>
                  <a:lnTo>
                    <a:pt x="74" y="108"/>
                  </a:lnTo>
                  <a:lnTo>
                    <a:pt x="78" y="105"/>
                  </a:lnTo>
                  <a:lnTo>
                    <a:pt x="81" y="102"/>
                  </a:lnTo>
                  <a:lnTo>
                    <a:pt x="84" y="99"/>
                  </a:lnTo>
                  <a:lnTo>
                    <a:pt x="86" y="96"/>
                  </a:lnTo>
                  <a:lnTo>
                    <a:pt x="89" y="95"/>
                  </a:lnTo>
                  <a:lnTo>
                    <a:pt x="92" y="92"/>
                  </a:lnTo>
                  <a:lnTo>
                    <a:pt x="93" y="90"/>
                  </a:lnTo>
                  <a:lnTo>
                    <a:pt x="93" y="90"/>
                  </a:lnTo>
                  <a:lnTo>
                    <a:pt x="95" y="89"/>
                  </a:lnTo>
                  <a:lnTo>
                    <a:pt x="97" y="86"/>
                  </a:lnTo>
                  <a:lnTo>
                    <a:pt x="100" y="84"/>
                  </a:lnTo>
                  <a:lnTo>
                    <a:pt x="103" y="81"/>
                  </a:lnTo>
                  <a:lnTo>
                    <a:pt x="108" y="80"/>
                  </a:lnTo>
                  <a:lnTo>
                    <a:pt x="111" y="79"/>
                  </a:lnTo>
                  <a:lnTo>
                    <a:pt x="116" y="76"/>
                  </a:lnTo>
                  <a:lnTo>
                    <a:pt x="119" y="74"/>
                  </a:lnTo>
                  <a:lnTo>
                    <a:pt x="124" y="74"/>
                  </a:lnTo>
                  <a:lnTo>
                    <a:pt x="127" y="74"/>
                  </a:lnTo>
                  <a:lnTo>
                    <a:pt x="130" y="74"/>
                  </a:lnTo>
                  <a:lnTo>
                    <a:pt x="131" y="76"/>
                  </a:lnTo>
                  <a:lnTo>
                    <a:pt x="132" y="80"/>
                  </a:lnTo>
                  <a:lnTo>
                    <a:pt x="132" y="81"/>
                  </a:lnTo>
                  <a:lnTo>
                    <a:pt x="132" y="84"/>
                  </a:lnTo>
                  <a:lnTo>
                    <a:pt x="131" y="87"/>
                  </a:lnTo>
                  <a:lnTo>
                    <a:pt x="131" y="90"/>
                  </a:lnTo>
                  <a:lnTo>
                    <a:pt x="108" y="124"/>
                  </a:lnTo>
                  <a:lnTo>
                    <a:pt x="131" y="128"/>
                  </a:lnTo>
                  <a:lnTo>
                    <a:pt x="127" y="144"/>
                  </a:lnTo>
                  <a:lnTo>
                    <a:pt x="169" y="144"/>
                  </a:lnTo>
                  <a:lnTo>
                    <a:pt x="170" y="146"/>
                  </a:lnTo>
                  <a:lnTo>
                    <a:pt x="173" y="147"/>
                  </a:lnTo>
                  <a:lnTo>
                    <a:pt x="178" y="150"/>
                  </a:lnTo>
                  <a:lnTo>
                    <a:pt x="182" y="154"/>
                  </a:lnTo>
                  <a:lnTo>
                    <a:pt x="186" y="159"/>
                  </a:lnTo>
                  <a:lnTo>
                    <a:pt x="191" y="166"/>
                  </a:lnTo>
                  <a:lnTo>
                    <a:pt x="191" y="168"/>
                  </a:lnTo>
                  <a:lnTo>
                    <a:pt x="192" y="172"/>
                  </a:lnTo>
                  <a:lnTo>
                    <a:pt x="192" y="175"/>
                  </a:lnTo>
                  <a:lnTo>
                    <a:pt x="191" y="178"/>
                  </a:lnTo>
                  <a:lnTo>
                    <a:pt x="213" y="175"/>
                  </a:lnTo>
                  <a:lnTo>
                    <a:pt x="236" y="162"/>
                  </a:lnTo>
                  <a:lnTo>
                    <a:pt x="197" y="134"/>
                  </a:lnTo>
                  <a:lnTo>
                    <a:pt x="147" y="39"/>
                  </a:lnTo>
                  <a:lnTo>
                    <a:pt x="131" y="22"/>
                  </a:lnTo>
                  <a:lnTo>
                    <a:pt x="83" y="0"/>
                  </a:lnTo>
                  <a:lnTo>
                    <a:pt x="32" y="4"/>
                  </a:lnTo>
                  <a:lnTo>
                    <a:pt x="0" y="109"/>
                  </a:lnTo>
                  <a:lnTo>
                    <a:pt x="0" y="10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896" name="Freeform 8"/>
            <p:cNvSpPr>
              <a:spLocks/>
            </p:cNvSpPr>
            <p:nvPr/>
          </p:nvSpPr>
          <p:spPr bwMode="auto">
            <a:xfrm>
              <a:off x="3700" y="3368"/>
              <a:ext cx="194" cy="377"/>
            </a:xfrm>
            <a:custGeom>
              <a:avLst/>
              <a:gdLst>
                <a:gd name="T0" fmla="*/ 118 w 194"/>
                <a:gd name="T1" fmla="*/ 76 h 377"/>
                <a:gd name="T2" fmla="*/ 120 w 194"/>
                <a:gd name="T3" fmla="*/ 84 h 377"/>
                <a:gd name="T4" fmla="*/ 121 w 194"/>
                <a:gd name="T5" fmla="*/ 94 h 377"/>
                <a:gd name="T6" fmla="*/ 121 w 194"/>
                <a:gd name="T7" fmla="*/ 107 h 377"/>
                <a:gd name="T8" fmla="*/ 122 w 194"/>
                <a:gd name="T9" fmla="*/ 123 h 377"/>
                <a:gd name="T10" fmla="*/ 122 w 194"/>
                <a:gd name="T11" fmla="*/ 139 h 377"/>
                <a:gd name="T12" fmla="*/ 124 w 194"/>
                <a:gd name="T13" fmla="*/ 154 h 377"/>
                <a:gd name="T14" fmla="*/ 124 w 194"/>
                <a:gd name="T15" fmla="*/ 167 h 377"/>
                <a:gd name="T16" fmla="*/ 124 w 194"/>
                <a:gd name="T17" fmla="*/ 177 h 377"/>
                <a:gd name="T18" fmla="*/ 122 w 194"/>
                <a:gd name="T19" fmla="*/ 187 h 377"/>
                <a:gd name="T20" fmla="*/ 120 w 194"/>
                <a:gd name="T21" fmla="*/ 197 h 377"/>
                <a:gd name="T22" fmla="*/ 111 w 194"/>
                <a:gd name="T23" fmla="*/ 212 h 377"/>
                <a:gd name="T24" fmla="*/ 103 w 194"/>
                <a:gd name="T25" fmla="*/ 224 h 377"/>
                <a:gd name="T26" fmla="*/ 52 w 194"/>
                <a:gd name="T27" fmla="*/ 311 h 377"/>
                <a:gd name="T28" fmla="*/ 45 w 194"/>
                <a:gd name="T29" fmla="*/ 304 h 377"/>
                <a:gd name="T30" fmla="*/ 44 w 194"/>
                <a:gd name="T31" fmla="*/ 292 h 377"/>
                <a:gd name="T32" fmla="*/ 44 w 194"/>
                <a:gd name="T33" fmla="*/ 283 h 377"/>
                <a:gd name="T34" fmla="*/ 42 w 194"/>
                <a:gd name="T35" fmla="*/ 273 h 377"/>
                <a:gd name="T36" fmla="*/ 39 w 194"/>
                <a:gd name="T37" fmla="*/ 267 h 377"/>
                <a:gd name="T38" fmla="*/ 9 w 194"/>
                <a:gd name="T39" fmla="*/ 365 h 377"/>
                <a:gd name="T40" fmla="*/ 20 w 194"/>
                <a:gd name="T41" fmla="*/ 377 h 377"/>
                <a:gd name="T42" fmla="*/ 31 w 194"/>
                <a:gd name="T43" fmla="*/ 374 h 377"/>
                <a:gd name="T44" fmla="*/ 39 w 194"/>
                <a:gd name="T45" fmla="*/ 368 h 377"/>
                <a:gd name="T46" fmla="*/ 50 w 194"/>
                <a:gd name="T47" fmla="*/ 361 h 377"/>
                <a:gd name="T48" fmla="*/ 60 w 194"/>
                <a:gd name="T49" fmla="*/ 350 h 377"/>
                <a:gd name="T50" fmla="*/ 73 w 194"/>
                <a:gd name="T51" fmla="*/ 337 h 377"/>
                <a:gd name="T52" fmla="*/ 85 w 194"/>
                <a:gd name="T53" fmla="*/ 326 h 377"/>
                <a:gd name="T54" fmla="*/ 93 w 194"/>
                <a:gd name="T55" fmla="*/ 317 h 377"/>
                <a:gd name="T56" fmla="*/ 102 w 194"/>
                <a:gd name="T57" fmla="*/ 308 h 377"/>
                <a:gd name="T58" fmla="*/ 111 w 194"/>
                <a:gd name="T59" fmla="*/ 298 h 377"/>
                <a:gd name="T60" fmla="*/ 120 w 194"/>
                <a:gd name="T61" fmla="*/ 288 h 377"/>
                <a:gd name="T62" fmla="*/ 127 w 194"/>
                <a:gd name="T63" fmla="*/ 278 h 377"/>
                <a:gd name="T64" fmla="*/ 136 w 194"/>
                <a:gd name="T65" fmla="*/ 269 h 377"/>
                <a:gd name="T66" fmla="*/ 144 w 194"/>
                <a:gd name="T67" fmla="*/ 254 h 377"/>
                <a:gd name="T68" fmla="*/ 147 w 194"/>
                <a:gd name="T69" fmla="*/ 245 h 377"/>
                <a:gd name="T70" fmla="*/ 152 w 194"/>
                <a:gd name="T71" fmla="*/ 228 h 377"/>
                <a:gd name="T72" fmla="*/ 153 w 194"/>
                <a:gd name="T73" fmla="*/ 215 h 377"/>
                <a:gd name="T74" fmla="*/ 152 w 194"/>
                <a:gd name="T75" fmla="*/ 203 h 377"/>
                <a:gd name="T76" fmla="*/ 152 w 194"/>
                <a:gd name="T77" fmla="*/ 196 h 377"/>
                <a:gd name="T78" fmla="*/ 152 w 194"/>
                <a:gd name="T79" fmla="*/ 189 h 377"/>
                <a:gd name="T80" fmla="*/ 152 w 194"/>
                <a:gd name="T81" fmla="*/ 180 h 377"/>
                <a:gd name="T82" fmla="*/ 153 w 194"/>
                <a:gd name="T83" fmla="*/ 171 h 377"/>
                <a:gd name="T84" fmla="*/ 156 w 194"/>
                <a:gd name="T85" fmla="*/ 164 h 377"/>
                <a:gd name="T86" fmla="*/ 156 w 194"/>
                <a:gd name="T87" fmla="*/ 152 h 377"/>
                <a:gd name="T88" fmla="*/ 159 w 194"/>
                <a:gd name="T89" fmla="*/ 140 h 377"/>
                <a:gd name="T90" fmla="*/ 160 w 194"/>
                <a:gd name="T91" fmla="*/ 132 h 377"/>
                <a:gd name="T92" fmla="*/ 163 w 194"/>
                <a:gd name="T93" fmla="*/ 121 h 377"/>
                <a:gd name="T94" fmla="*/ 166 w 194"/>
                <a:gd name="T95" fmla="*/ 113 h 377"/>
                <a:gd name="T96" fmla="*/ 172 w 194"/>
                <a:gd name="T97" fmla="*/ 101 h 377"/>
                <a:gd name="T98" fmla="*/ 179 w 194"/>
                <a:gd name="T99" fmla="*/ 89 h 377"/>
                <a:gd name="T100" fmla="*/ 188 w 194"/>
                <a:gd name="T101" fmla="*/ 76 h 377"/>
                <a:gd name="T102" fmla="*/ 192 w 194"/>
                <a:gd name="T103" fmla="*/ 60 h 377"/>
                <a:gd name="T104" fmla="*/ 194 w 194"/>
                <a:gd name="T105" fmla="*/ 44 h 377"/>
                <a:gd name="T106" fmla="*/ 192 w 194"/>
                <a:gd name="T107" fmla="*/ 35 h 377"/>
                <a:gd name="T108" fmla="*/ 188 w 194"/>
                <a:gd name="T109" fmla="*/ 27 h 377"/>
                <a:gd name="T110" fmla="*/ 181 w 194"/>
                <a:gd name="T111" fmla="*/ 16 h 377"/>
                <a:gd name="T112" fmla="*/ 168 w 194"/>
                <a:gd name="T113" fmla="*/ 6 h 377"/>
                <a:gd name="T114" fmla="*/ 155 w 194"/>
                <a:gd name="T115" fmla="*/ 2 h 377"/>
                <a:gd name="T116" fmla="*/ 141 w 194"/>
                <a:gd name="T117" fmla="*/ 0 h 377"/>
                <a:gd name="T118" fmla="*/ 134 w 194"/>
                <a:gd name="T11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4" h="377">
                  <a:moveTo>
                    <a:pt x="134" y="0"/>
                  </a:moveTo>
                  <a:lnTo>
                    <a:pt x="122" y="43"/>
                  </a:lnTo>
                  <a:lnTo>
                    <a:pt x="118" y="76"/>
                  </a:lnTo>
                  <a:lnTo>
                    <a:pt x="118" y="78"/>
                  </a:lnTo>
                  <a:lnTo>
                    <a:pt x="120" y="81"/>
                  </a:lnTo>
                  <a:lnTo>
                    <a:pt x="120" y="84"/>
                  </a:lnTo>
                  <a:lnTo>
                    <a:pt x="120" y="86"/>
                  </a:lnTo>
                  <a:lnTo>
                    <a:pt x="120" y="89"/>
                  </a:lnTo>
                  <a:lnTo>
                    <a:pt x="121" y="94"/>
                  </a:lnTo>
                  <a:lnTo>
                    <a:pt x="121" y="98"/>
                  </a:lnTo>
                  <a:lnTo>
                    <a:pt x="121" y="102"/>
                  </a:lnTo>
                  <a:lnTo>
                    <a:pt x="121" y="107"/>
                  </a:lnTo>
                  <a:lnTo>
                    <a:pt x="121" y="113"/>
                  </a:lnTo>
                  <a:lnTo>
                    <a:pt x="121" y="117"/>
                  </a:lnTo>
                  <a:lnTo>
                    <a:pt x="122" y="123"/>
                  </a:lnTo>
                  <a:lnTo>
                    <a:pt x="122" y="129"/>
                  </a:lnTo>
                  <a:lnTo>
                    <a:pt x="122" y="135"/>
                  </a:lnTo>
                  <a:lnTo>
                    <a:pt x="122" y="139"/>
                  </a:lnTo>
                  <a:lnTo>
                    <a:pt x="122" y="143"/>
                  </a:lnTo>
                  <a:lnTo>
                    <a:pt x="122" y="149"/>
                  </a:lnTo>
                  <a:lnTo>
                    <a:pt x="124" y="154"/>
                  </a:lnTo>
                  <a:lnTo>
                    <a:pt x="124" y="158"/>
                  </a:lnTo>
                  <a:lnTo>
                    <a:pt x="124" y="162"/>
                  </a:lnTo>
                  <a:lnTo>
                    <a:pt x="124" y="167"/>
                  </a:lnTo>
                  <a:lnTo>
                    <a:pt x="124" y="171"/>
                  </a:lnTo>
                  <a:lnTo>
                    <a:pt x="124" y="174"/>
                  </a:lnTo>
                  <a:lnTo>
                    <a:pt x="124" y="177"/>
                  </a:lnTo>
                  <a:lnTo>
                    <a:pt x="122" y="181"/>
                  </a:lnTo>
                  <a:lnTo>
                    <a:pt x="122" y="184"/>
                  </a:lnTo>
                  <a:lnTo>
                    <a:pt x="122" y="187"/>
                  </a:lnTo>
                  <a:lnTo>
                    <a:pt x="121" y="191"/>
                  </a:lnTo>
                  <a:lnTo>
                    <a:pt x="121" y="194"/>
                  </a:lnTo>
                  <a:lnTo>
                    <a:pt x="120" y="197"/>
                  </a:lnTo>
                  <a:lnTo>
                    <a:pt x="117" y="202"/>
                  </a:lnTo>
                  <a:lnTo>
                    <a:pt x="114" y="208"/>
                  </a:lnTo>
                  <a:lnTo>
                    <a:pt x="111" y="212"/>
                  </a:lnTo>
                  <a:lnTo>
                    <a:pt x="108" y="218"/>
                  </a:lnTo>
                  <a:lnTo>
                    <a:pt x="105" y="221"/>
                  </a:lnTo>
                  <a:lnTo>
                    <a:pt x="103" y="224"/>
                  </a:lnTo>
                  <a:lnTo>
                    <a:pt x="102" y="226"/>
                  </a:lnTo>
                  <a:lnTo>
                    <a:pt x="102" y="226"/>
                  </a:lnTo>
                  <a:lnTo>
                    <a:pt x="52" y="311"/>
                  </a:lnTo>
                  <a:lnTo>
                    <a:pt x="51" y="310"/>
                  </a:lnTo>
                  <a:lnTo>
                    <a:pt x="48" y="307"/>
                  </a:lnTo>
                  <a:lnTo>
                    <a:pt x="45" y="304"/>
                  </a:lnTo>
                  <a:lnTo>
                    <a:pt x="44" y="301"/>
                  </a:lnTo>
                  <a:lnTo>
                    <a:pt x="44" y="297"/>
                  </a:lnTo>
                  <a:lnTo>
                    <a:pt x="44" y="292"/>
                  </a:lnTo>
                  <a:lnTo>
                    <a:pt x="44" y="289"/>
                  </a:lnTo>
                  <a:lnTo>
                    <a:pt x="44" y="286"/>
                  </a:lnTo>
                  <a:lnTo>
                    <a:pt x="44" y="283"/>
                  </a:lnTo>
                  <a:lnTo>
                    <a:pt x="44" y="282"/>
                  </a:lnTo>
                  <a:lnTo>
                    <a:pt x="44" y="276"/>
                  </a:lnTo>
                  <a:lnTo>
                    <a:pt x="42" y="273"/>
                  </a:lnTo>
                  <a:lnTo>
                    <a:pt x="41" y="270"/>
                  </a:lnTo>
                  <a:lnTo>
                    <a:pt x="39" y="269"/>
                  </a:lnTo>
                  <a:lnTo>
                    <a:pt x="39" y="267"/>
                  </a:lnTo>
                  <a:lnTo>
                    <a:pt x="0" y="320"/>
                  </a:lnTo>
                  <a:lnTo>
                    <a:pt x="7" y="364"/>
                  </a:lnTo>
                  <a:lnTo>
                    <a:pt x="9" y="365"/>
                  </a:lnTo>
                  <a:lnTo>
                    <a:pt x="12" y="369"/>
                  </a:lnTo>
                  <a:lnTo>
                    <a:pt x="16" y="374"/>
                  </a:lnTo>
                  <a:lnTo>
                    <a:pt x="20" y="377"/>
                  </a:lnTo>
                  <a:lnTo>
                    <a:pt x="22" y="375"/>
                  </a:lnTo>
                  <a:lnTo>
                    <a:pt x="26" y="375"/>
                  </a:lnTo>
                  <a:lnTo>
                    <a:pt x="31" y="374"/>
                  </a:lnTo>
                  <a:lnTo>
                    <a:pt x="35" y="371"/>
                  </a:lnTo>
                  <a:lnTo>
                    <a:pt x="38" y="369"/>
                  </a:lnTo>
                  <a:lnTo>
                    <a:pt x="39" y="368"/>
                  </a:lnTo>
                  <a:lnTo>
                    <a:pt x="44" y="365"/>
                  </a:lnTo>
                  <a:lnTo>
                    <a:pt x="47" y="364"/>
                  </a:lnTo>
                  <a:lnTo>
                    <a:pt x="50" y="361"/>
                  </a:lnTo>
                  <a:lnTo>
                    <a:pt x="52" y="358"/>
                  </a:lnTo>
                  <a:lnTo>
                    <a:pt x="57" y="353"/>
                  </a:lnTo>
                  <a:lnTo>
                    <a:pt x="60" y="350"/>
                  </a:lnTo>
                  <a:lnTo>
                    <a:pt x="64" y="346"/>
                  </a:lnTo>
                  <a:lnTo>
                    <a:pt x="68" y="342"/>
                  </a:lnTo>
                  <a:lnTo>
                    <a:pt x="73" y="337"/>
                  </a:lnTo>
                  <a:lnTo>
                    <a:pt x="79" y="333"/>
                  </a:lnTo>
                  <a:lnTo>
                    <a:pt x="82" y="330"/>
                  </a:lnTo>
                  <a:lnTo>
                    <a:pt x="85" y="326"/>
                  </a:lnTo>
                  <a:lnTo>
                    <a:pt x="87" y="323"/>
                  </a:lnTo>
                  <a:lnTo>
                    <a:pt x="90" y="320"/>
                  </a:lnTo>
                  <a:lnTo>
                    <a:pt x="93" y="317"/>
                  </a:lnTo>
                  <a:lnTo>
                    <a:pt x="96" y="314"/>
                  </a:lnTo>
                  <a:lnTo>
                    <a:pt x="99" y="311"/>
                  </a:lnTo>
                  <a:lnTo>
                    <a:pt x="102" y="308"/>
                  </a:lnTo>
                  <a:lnTo>
                    <a:pt x="105" y="305"/>
                  </a:lnTo>
                  <a:lnTo>
                    <a:pt x="108" y="301"/>
                  </a:lnTo>
                  <a:lnTo>
                    <a:pt x="111" y="298"/>
                  </a:lnTo>
                  <a:lnTo>
                    <a:pt x="114" y="295"/>
                  </a:lnTo>
                  <a:lnTo>
                    <a:pt x="117" y="291"/>
                  </a:lnTo>
                  <a:lnTo>
                    <a:pt x="120" y="288"/>
                  </a:lnTo>
                  <a:lnTo>
                    <a:pt x="122" y="285"/>
                  </a:lnTo>
                  <a:lnTo>
                    <a:pt x="125" y="282"/>
                  </a:lnTo>
                  <a:lnTo>
                    <a:pt x="127" y="278"/>
                  </a:lnTo>
                  <a:lnTo>
                    <a:pt x="130" y="275"/>
                  </a:lnTo>
                  <a:lnTo>
                    <a:pt x="133" y="272"/>
                  </a:lnTo>
                  <a:lnTo>
                    <a:pt x="136" y="269"/>
                  </a:lnTo>
                  <a:lnTo>
                    <a:pt x="138" y="263"/>
                  </a:lnTo>
                  <a:lnTo>
                    <a:pt x="143" y="257"/>
                  </a:lnTo>
                  <a:lnTo>
                    <a:pt x="144" y="254"/>
                  </a:lnTo>
                  <a:lnTo>
                    <a:pt x="146" y="251"/>
                  </a:lnTo>
                  <a:lnTo>
                    <a:pt x="146" y="247"/>
                  </a:lnTo>
                  <a:lnTo>
                    <a:pt x="147" y="245"/>
                  </a:lnTo>
                  <a:lnTo>
                    <a:pt x="149" y="238"/>
                  </a:lnTo>
                  <a:lnTo>
                    <a:pt x="150" y="234"/>
                  </a:lnTo>
                  <a:lnTo>
                    <a:pt x="152" y="228"/>
                  </a:lnTo>
                  <a:lnTo>
                    <a:pt x="152" y="222"/>
                  </a:lnTo>
                  <a:lnTo>
                    <a:pt x="152" y="218"/>
                  </a:lnTo>
                  <a:lnTo>
                    <a:pt x="153" y="215"/>
                  </a:lnTo>
                  <a:lnTo>
                    <a:pt x="152" y="209"/>
                  </a:lnTo>
                  <a:lnTo>
                    <a:pt x="152" y="206"/>
                  </a:lnTo>
                  <a:lnTo>
                    <a:pt x="152" y="203"/>
                  </a:lnTo>
                  <a:lnTo>
                    <a:pt x="152" y="200"/>
                  </a:lnTo>
                  <a:lnTo>
                    <a:pt x="152" y="197"/>
                  </a:lnTo>
                  <a:lnTo>
                    <a:pt x="152" y="196"/>
                  </a:lnTo>
                  <a:lnTo>
                    <a:pt x="152" y="194"/>
                  </a:lnTo>
                  <a:lnTo>
                    <a:pt x="152" y="193"/>
                  </a:lnTo>
                  <a:lnTo>
                    <a:pt x="152" y="189"/>
                  </a:lnTo>
                  <a:lnTo>
                    <a:pt x="152" y="186"/>
                  </a:lnTo>
                  <a:lnTo>
                    <a:pt x="152" y="183"/>
                  </a:lnTo>
                  <a:lnTo>
                    <a:pt x="152" y="180"/>
                  </a:lnTo>
                  <a:lnTo>
                    <a:pt x="153" y="177"/>
                  </a:lnTo>
                  <a:lnTo>
                    <a:pt x="153" y="175"/>
                  </a:lnTo>
                  <a:lnTo>
                    <a:pt x="153" y="171"/>
                  </a:lnTo>
                  <a:lnTo>
                    <a:pt x="153" y="168"/>
                  </a:lnTo>
                  <a:lnTo>
                    <a:pt x="155" y="165"/>
                  </a:lnTo>
                  <a:lnTo>
                    <a:pt x="156" y="164"/>
                  </a:lnTo>
                  <a:lnTo>
                    <a:pt x="156" y="159"/>
                  </a:lnTo>
                  <a:lnTo>
                    <a:pt x="156" y="155"/>
                  </a:lnTo>
                  <a:lnTo>
                    <a:pt x="156" y="152"/>
                  </a:lnTo>
                  <a:lnTo>
                    <a:pt x="157" y="149"/>
                  </a:lnTo>
                  <a:lnTo>
                    <a:pt x="157" y="145"/>
                  </a:lnTo>
                  <a:lnTo>
                    <a:pt x="159" y="140"/>
                  </a:lnTo>
                  <a:lnTo>
                    <a:pt x="159" y="138"/>
                  </a:lnTo>
                  <a:lnTo>
                    <a:pt x="160" y="135"/>
                  </a:lnTo>
                  <a:lnTo>
                    <a:pt x="160" y="132"/>
                  </a:lnTo>
                  <a:lnTo>
                    <a:pt x="162" y="127"/>
                  </a:lnTo>
                  <a:lnTo>
                    <a:pt x="163" y="124"/>
                  </a:lnTo>
                  <a:lnTo>
                    <a:pt x="163" y="121"/>
                  </a:lnTo>
                  <a:lnTo>
                    <a:pt x="165" y="119"/>
                  </a:lnTo>
                  <a:lnTo>
                    <a:pt x="166" y="116"/>
                  </a:lnTo>
                  <a:lnTo>
                    <a:pt x="166" y="113"/>
                  </a:lnTo>
                  <a:lnTo>
                    <a:pt x="169" y="111"/>
                  </a:lnTo>
                  <a:lnTo>
                    <a:pt x="171" y="107"/>
                  </a:lnTo>
                  <a:lnTo>
                    <a:pt x="172" y="101"/>
                  </a:lnTo>
                  <a:lnTo>
                    <a:pt x="175" y="98"/>
                  </a:lnTo>
                  <a:lnTo>
                    <a:pt x="178" y="94"/>
                  </a:lnTo>
                  <a:lnTo>
                    <a:pt x="179" y="89"/>
                  </a:lnTo>
                  <a:lnTo>
                    <a:pt x="182" y="85"/>
                  </a:lnTo>
                  <a:lnTo>
                    <a:pt x="185" y="81"/>
                  </a:lnTo>
                  <a:lnTo>
                    <a:pt x="188" y="76"/>
                  </a:lnTo>
                  <a:lnTo>
                    <a:pt x="190" y="70"/>
                  </a:lnTo>
                  <a:lnTo>
                    <a:pt x="191" y="66"/>
                  </a:lnTo>
                  <a:lnTo>
                    <a:pt x="192" y="60"/>
                  </a:lnTo>
                  <a:lnTo>
                    <a:pt x="194" y="56"/>
                  </a:lnTo>
                  <a:lnTo>
                    <a:pt x="194" y="50"/>
                  </a:lnTo>
                  <a:lnTo>
                    <a:pt x="194" y="44"/>
                  </a:lnTo>
                  <a:lnTo>
                    <a:pt x="192" y="41"/>
                  </a:lnTo>
                  <a:lnTo>
                    <a:pt x="192" y="38"/>
                  </a:lnTo>
                  <a:lnTo>
                    <a:pt x="192" y="35"/>
                  </a:lnTo>
                  <a:lnTo>
                    <a:pt x="191" y="32"/>
                  </a:lnTo>
                  <a:lnTo>
                    <a:pt x="190" y="30"/>
                  </a:lnTo>
                  <a:lnTo>
                    <a:pt x="188" y="27"/>
                  </a:lnTo>
                  <a:lnTo>
                    <a:pt x="187" y="24"/>
                  </a:lnTo>
                  <a:lnTo>
                    <a:pt x="185" y="21"/>
                  </a:lnTo>
                  <a:lnTo>
                    <a:pt x="181" y="16"/>
                  </a:lnTo>
                  <a:lnTo>
                    <a:pt x="178" y="14"/>
                  </a:lnTo>
                  <a:lnTo>
                    <a:pt x="173" y="9"/>
                  </a:lnTo>
                  <a:lnTo>
                    <a:pt x="168" y="6"/>
                  </a:lnTo>
                  <a:lnTo>
                    <a:pt x="163" y="5"/>
                  </a:lnTo>
                  <a:lnTo>
                    <a:pt x="159" y="3"/>
                  </a:lnTo>
                  <a:lnTo>
                    <a:pt x="155" y="2"/>
                  </a:lnTo>
                  <a:lnTo>
                    <a:pt x="149" y="0"/>
                  </a:lnTo>
                  <a:lnTo>
                    <a:pt x="146" y="0"/>
                  </a:lnTo>
                  <a:lnTo>
                    <a:pt x="141" y="0"/>
                  </a:lnTo>
                  <a:lnTo>
                    <a:pt x="138" y="0"/>
                  </a:lnTo>
                  <a:lnTo>
                    <a:pt x="136" y="0"/>
                  </a:lnTo>
                  <a:lnTo>
                    <a:pt x="134" y="0"/>
                  </a:lnTo>
                  <a:lnTo>
                    <a:pt x="134" y="0"/>
                  </a:lnTo>
                  <a:lnTo>
                    <a:pt x="134" y="0"/>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897" name="Freeform 9"/>
            <p:cNvSpPr>
              <a:spLocks/>
            </p:cNvSpPr>
            <p:nvPr/>
          </p:nvSpPr>
          <p:spPr bwMode="auto">
            <a:xfrm>
              <a:off x="3901" y="3342"/>
              <a:ext cx="668" cy="201"/>
            </a:xfrm>
            <a:custGeom>
              <a:avLst/>
              <a:gdLst>
                <a:gd name="T0" fmla="*/ 10 w 668"/>
                <a:gd name="T1" fmla="*/ 150 h 201"/>
                <a:gd name="T2" fmla="*/ 5 w 668"/>
                <a:gd name="T3" fmla="*/ 166 h 201"/>
                <a:gd name="T4" fmla="*/ 2 w 668"/>
                <a:gd name="T5" fmla="*/ 181 h 201"/>
                <a:gd name="T6" fmla="*/ 0 w 668"/>
                <a:gd name="T7" fmla="*/ 197 h 201"/>
                <a:gd name="T8" fmla="*/ 7 w 668"/>
                <a:gd name="T9" fmla="*/ 199 h 201"/>
                <a:gd name="T10" fmla="*/ 24 w 668"/>
                <a:gd name="T11" fmla="*/ 185 h 201"/>
                <a:gd name="T12" fmla="*/ 41 w 668"/>
                <a:gd name="T13" fmla="*/ 165 h 201"/>
                <a:gd name="T14" fmla="*/ 57 w 668"/>
                <a:gd name="T15" fmla="*/ 143 h 201"/>
                <a:gd name="T16" fmla="*/ 69 w 668"/>
                <a:gd name="T17" fmla="*/ 120 h 201"/>
                <a:gd name="T18" fmla="*/ 82 w 668"/>
                <a:gd name="T19" fmla="*/ 101 h 201"/>
                <a:gd name="T20" fmla="*/ 96 w 668"/>
                <a:gd name="T21" fmla="*/ 88 h 201"/>
                <a:gd name="T22" fmla="*/ 111 w 668"/>
                <a:gd name="T23" fmla="*/ 83 h 201"/>
                <a:gd name="T24" fmla="*/ 123 w 668"/>
                <a:gd name="T25" fmla="*/ 89 h 201"/>
                <a:gd name="T26" fmla="*/ 134 w 668"/>
                <a:gd name="T27" fmla="*/ 102 h 201"/>
                <a:gd name="T28" fmla="*/ 147 w 668"/>
                <a:gd name="T29" fmla="*/ 117 h 201"/>
                <a:gd name="T30" fmla="*/ 164 w 668"/>
                <a:gd name="T31" fmla="*/ 130 h 201"/>
                <a:gd name="T32" fmla="*/ 175 w 668"/>
                <a:gd name="T33" fmla="*/ 133 h 201"/>
                <a:gd name="T34" fmla="*/ 188 w 668"/>
                <a:gd name="T35" fmla="*/ 136 h 201"/>
                <a:gd name="T36" fmla="*/ 204 w 668"/>
                <a:gd name="T37" fmla="*/ 137 h 201"/>
                <a:gd name="T38" fmla="*/ 223 w 668"/>
                <a:gd name="T39" fmla="*/ 136 h 201"/>
                <a:gd name="T40" fmla="*/ 244 w 668"/>
                <a:gd name="T41" fmla="*/ 134 h 201"/>
                <a:gd name="T42" fmla="*/ 261 w 668"/>
                <a:gd name="T43" fmla="*/ 131 h 201"/>
                <a:gd name="T44" fmla="*/ 276 w 668"/>
                <a:gd name="T45" fmla="*/ 128 h 201"/>
                <a:gd name="T46" fmla="*/ 287 w 668"/>
                <a:gd name="T47" fmla="*/ 124 h 201"/>
                <a:gd name="T48" fmla="*/ 282 w 668"/>
                <a:gd name="T49" fmla="*/ 117 h 201"/>
                <a:gd name="T50" fmla="*/ 266 w 668"/>
                <a:gd name="T51" fmla="*/ 107 h 201"/>
                <a:gd name="T52" fmla="*/ 267 w 668"/>
                <a:gd name="T53" fmla="*/ 98 h 201"/>
                <a:gd name="T54" fmla="*/ 282 w 668"/>
                <a:gd name="T55" fmla="*/ 96 h 201"/>
                <a:gd name="T56" fmla="*/ 296 w 668"/>
                <a:gd name="T57" fmla="*/ 93 h 201"/>
                <a:gd name="T58" fmla="*/ 308 w 668"/>
                <a:gd name="T59" fmla="*/ 93 h 201"/>
                <a:gd name="T60" fmla="*/ 323 w 668"/>
                <a:gd name="T61" fmla="*/ 93 h 201"/>
                <a:gd name="T62" fmla="*/ 340 w 668"/>
                <a:gd name="T63" fmla="*/ 92 h 201"/>
                <a:gd name="T64" fmla="*/ 358 w 668"/>
                <a:gd name="T65" fmla="*/ 92 h 201"/>
                <a:gd name="T66" fmla="*/ 375 w 668"/>
                <a:gd name="T67" fmla="*/ 91 h 201"/>
                <a:gd name="T68" fmla="*/ 394 w 668"/>
                <a:gd name="T69" fmla="*/ 91 h 201"/>
                <a:gd name="T70" fmla="*/ 411 w 668"/>
                <a:gd name="T71" fmla="*/ 89 h 201"/>
                <a:gd name="T72" fmla="*/ 429 w 668"/>
                <a:gd name="T73" fmla="*/ 88 h 201"/>
                <a:gd name="T74" fmla="*/ 446 w 668"/>
                <a:gd name="T75" fmla="*/ 88 h 201"/>
                <a:gd name="T76" fmla="*/ 461 w 668"/>
                <a:gd name="T77" fmla="*/ 86 h 201"/>
                <a:gd name="T78" fmla="*/ 474 w 668"/>
                <a:gd name="T79" fmla="*/ 86 h 201"/>
                <a:gd name="T80" fmla="*/ 489 w 668"/>
                <a:gd name="T81" fmla="*/ 85 h 201"/>
                <a:gd name="T82" fmla="*/ 505 w 668"/>
                <a:gd name="T83" fmla="*/ 83 h 201"/>
                <a:gd name="T84" fmla="*/ 522 w 668"/>
                <a:gd name="T85" fmla="*/ 79 h 201"/>
                <a:gd name="T86" fmla="*/ 541 w 668"/>
                <a:gd name="T87" fmla="*/ 73 h 201"/>
                <a:gd name="T88" fmla="*/ 556 w 668"/>
                <a:gd name="T89" fmla="*/ 69 h 201"/>
                <a:gd name="T90" fmla="*/ 607 w 668"/>
                <a:gd name="T91" fmla="*/ 58 h 201"/>
                <a:gd name="T92" fmla="*/ 607 w 668"/>
                <a:gd name="T93" fmla="*/ 41 h 201"/>
                <a:gd name="T94" fmla="*/ 616 w 668"/>
                <a:gd name="T95" fmla="*/ 32 h 201"/>
                <a:gd name="T96" fmla="*/ 630 w 668"/>
                <a:gd name="T97" fmla="*/ 22 h 201"/>
                <a:gd name="T98" fmla="*/ 648 w 668"/>
                <a:gd name="T99" fmla="*/ 12 h 201"/>
                <a:gd name="T100" fmla="*/ 662 w 668"/>
                <a:gd name="T101" fmla="*/ 4 h 201"/>
                <a:gd name="T102" fmla="*/ 492 w 668"/>
                <a:gd name="T103" fmla="*/ 45 h 201"/>
                <a:gd name="T104" fmla="*/ 126 w 668"/>
                <a:gd name="T105"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8" h="201">
                  <a:moveTo>
                    <a:pt x="13" y="145"/>
                  </a:moveTo>
                  <a:lnTo>
                    <a:pt x="12" y="145"/>
                  </a:lnTo>
                  <a:lnTo>
                    <a:pt x="12" y="147"/>
                  </a:lnTo>
                  <a:lnTo>
                    <a:pt x="10" y="150"/>
                  </a:lnTo>
                  <a:lnTo>
                    <a:pt x="9" y="155"/>
                  </a:lnTo>
                  <a:lnTo>
                    <a:pt x="7" y="159"/>
                  </a:lnTo>
                  <a:lnTo>
                    <a:pt x="6" y="164"/>
                  </a:lnTo>
                  <a:lnTo>
                    <a:pt x="5" y="166"/>
                  </a:lnTo>
                  <a:lnTo>
                    <a:pt x="5" y="169"/>
                  </a:lnTo>
                  <a:lnTo>
                    <a:pt x="3" y="172"/>
                  </a:lnTo>
                  <a:lnTo>
                    <a:pt x="3" y="175"/>
                  </a:lnTo>
                  <a:lnTo>
                    <a:pt x="2" y="181"/>
                  </a:lnTo>
                  <a:lnTo>
                    <a:pt x="0" y="185"/>
                  </a:lnTo>
                  <a:lnTo>
                    <a:pt x="0" y="191"/>
                  </a:lnTo>
                  <a:lnTo>
                    <a:pt x="0" y="194"/>
                  </a:lnTo>
                  <a:lnTo>
                    <a:pt x="0" y="197"/>
                  </a:lnTo>
                  <a:lnTo>
                    <a:pt x="2" y="200"/>
                  </a:lnTo>
                  <a:lnTo>
                    <a:pt x="3" y="201"/>
                  </a:lnTo>
                  <a:lnTo>
                    <a:pt x="6" y="200"/>
                  </a:lnTo>
                  <a:lnTo>
                    <a:pt x="7" y="199"/>
                  </a:lnTo>
                  <a:lnTo>
                    <a:pt x="12" y="196"/>
                  </a:lnTo>
                  <a:lnTo>
                    <a:pt x="15" y="193"/>
                  </a:lnTo>
                  <a:lnTo>
                    <a:pt x="19" y="190"/>
                  </a:lnTo>
                  <a:lnTo>
                    <a:pt x="24" y="185"/>
                  </a:lnTo>
                  <a:lnTo>
                    <a:pt x="28" y="181"/>
                  </a:lnTo>
                  <a:lnTo>
                    <a:pt x="32" y="175"/>
                  </a:lnTo>
                  <a:lnTo>
                    <a:pt x="37" y="171"/>
                  </a:lnTo>
                  <a:lnTo>
                    <a:pt x="41" y="165"/>
                  </a:lnTo>
                  <a:lnTo>
                    <a:pt x="45" y="159"/>
                  </a:lnTo>
                  <a:lnTo>
                    <a:pt x="50" y="153"/>
                  </a:lnTo>
                  <a:lnTo>
                    <a:pt x="54" y="149"/>
                  </a:lnTo>
                  <a:lnTo>
                    <a:pt x="57" y="143"/>
                  </a:lnTo>
                  <a:lnTo>
                    <a:pt x="61" y="137"/>
                  </a:lnTo>
                  <a:lnTo>
                    <a:pt x="64" y="131"/>
                  </a:lnTo>
                  <a:lnTo>
                    <a:pt x="67" y="126"/>
                  </a:lnTo>
                  <a:lnTo>
                    <a:pt x="69" y="120"/>
                  </a:lnTo>
                  <a:lnTo>
                    <a:pt x="73" y="115"/>
                  </a:lnTo>
                  <a:lnTo>
                    <a:pt x="76" y="110"/>
                  </a:lnTo>
                  <a:lnTo>
                    <a:pt x="79" y="105"/>
                  </a:lnTo>
                  <a:lnTo>
                    <a:pt x="82" y="101"/>
                  </a:lnTo>
                  <a:lnTo>
                    <a:pt x="86" y="98"/>
                  </a:lnTo>
                  <a:lnTo>
                    <a:pt x="89" y="93"/>
                  </a:lnTo>
                  <a:lnTo>
                    <a:pt x="94" y="92"/>
                  </a:lnTo>
                  <a:lnTo>
                    <a:pt x="96" y="88"/>
                  </a:lnTo>
                  <a:lnTo>
                    <a:pt x="101" y="86"/>
                  </a:lnTo>
                  <a:lnTo>
                    <a:pt x="104" y="85"/>
                  </a:lnTo>
                  <a:lnTo>
                    <a:pt x="107" y="85"/>
                  </a:lnTo>
                  <a:lnTo>
                    <a:pt x="111" y="83"/>
                  </a:lnTo>
                  <a:lnTo>
                    <a:pt x="114" y="85"/>
                  </a:lnTo>
                  <a:lnTo>
                    <a:pt x="117" y="86"/>
                  </a:lnTo>
                  <a:lnTo>
                    <a:pt x="120" y="88"/>
                  </a:lnTo>
                  <a:lnTo>
                    <a:pt x="123" y="89"/>
                  </a:lnTo>
                  <a:lnTo>
                    <a:pt x="124" y="92"/>
                  </a:lnTo>
                  <a:lnTo>
                    <a:pt x="127" y="95"/>
                  </a:lnTo>
                  <a:lnTo>
                    <a:pt x="130" y="98"/>
                  </a:lnTo>
                  <a:lnTo>
                    <a:pt x="134" y="102"/>
                  </a:lnTo>
                  <a:lnTo>
                    <a:pt x="137" y="105"/>
                  </a:lnTo>
                  <a:lnTo>
                    <a:pt x="140" y="110"/>
                  </a:lnTo>
                  <a:lnTo>
                    <a:pt x="145" y="114"/>
                  </a:lnTo>
                  <a:lnTo>
                    <a:pt x="147" y="117"/>
                  </a:lnTo>
                  <a:lnTo>
                    <a:pt x="152" y="121"/>
                  </a:lnTo>
                  <a:lnTo>
                    <a:pt x="156" y="124"/>
                  </a:lnTo>
                  <a:lnTo>
                    <a:pt x="162" y="128"/>
                  </a:lnTo>
                  <a:lnTo>
                    <a:pt x="164" y="130"/>
                  </a:lnTo>
                  <a:lnTo>
                    <a:pt x="166" y="130"/>
                  </a:lnTo>
                  <a:lnTo>
                    <a:pt x="169" y="131"/>
                  </a:lnTo>
                  <a:lnTo>
                    <a:pt x="172" y="133"/>
                  </a:lnTo>
                  <a:lnTo>
                    <a:pt x="175" y="133"/>
                  </a:lnTo>
                  <a:lnTo>
                    <a:pt x="178" y="134"/>
                  </a:lnTo>
                  <a:lnTo>
                    <a:pt x="181" y="136"/>
                  </a:lnTo>
                  <a:lnTo>
                    <a:pt x="185" y="136"/>
                  </a:lnTo>
                  <a:lnTo>
                    <a:pt x="188" y="136"/>
                  </a:lnTo>
                  <a:lnTo>
                    <a:pt x="191" y="136"/>
                  </a:lnTo>
                  <a:lnTo>
                    <a:pt x="196" y="136"/>
                  </a:lnTo>
                  <a:lnTo>
                    <a:pt x="200" y="137"/>
                  </a:lnTo>
                  <a:lnTo>
                    <a:pt x="204" y="137"/>
                  </a:lnTo>
                  <a:lnTo>
                    <a:pt x="209" y="137"/>
                  </a:lnTo>
                  <a:lnTo>
                    <a:pt x="215" y="137"/>
                  </a:lnTo>
                  <a:lnTo>
                    <a:pt x="219" y="137"/>
                  </a:lnTo>
                  <a:lnTo>
                    <a:pt x="223" y="136"/>
                  </a:lnTo>
                  <a:lnTo>
                    <a:pt x="229" y="136"/>
                  </a:lnTo>
                  <a:lnTo>
                    <a:pt x="234" y="136"/>
                  </a:lnTo>
                  <a:lnTo>
                    <a:pt x="238" y="136"/>
                  </a:lnTo>
                  <a:lnTo>
                    <a:pt x="244" y="134"/>
                  </a:lnTo>
                  <a:lnTo>
                    <a:pt x="248" y="134"/>
                  </a:lnTo>
                  <a:lnTo>
                    <a:pt x="252" y="133"/>
                  </a:lnTo>
                  <a:lnTo>
                    <a:pt x="257" y="133"/>
                  </a:lnTo>
                  <a:lnTo>
                    <a:pt x="261" y="131"/>
                  </a:lnTo>
                  <a:lnTo>
                    <a:pt x="266" y="131"/>
                  </a:lnTo>
                  <a:lnTo>
                    <a:pt x="269" y="130"/>
                  </a:lnTo>
                  <a:lnTo>
                    <a:pt x="273" y="130"/>
                  </a:lnTo>
                  <a:lnTo>
                    <a:pt x="276" y="128"/>
                  </a:lnTo>
                  <a:lnTo>
                    <a:pt x="279" y="128"/>
                  </a:lnTo>
                  <a:lnTo>
                    <a:pt x="282" y="127"/>
                  </a:lnTo>
                  <a:lnTo>
                    <a:pt x="285" y="127"/>
                  </a:lnTo>
                  <a:lnTo>
                    <a:pt x="287" y="124"/>
                  </a:lnTo>
                  <a:lnTo>
                    <a:pt x="289" y="123"/>
                  </a:lnTo>
                  <a:lnTo>
                    <a:pt x="289" y="121"/>
                  </a:lnTo>
                  <a:lnTo>
                    <a:pt x="286" y="120"/>
                  </a:lnTo>
                  <a:lnTo>
                    <a:pt x="282" y="117"/>
                  </a:lnTo>
                  <a:lnTo>
                    <a:pt x="277" y="114"/>
                  </a:lnTo>
                  <a:lnTo>
                    <a:pt x="274" y="111"/>
                  </a:lnTo>
                  <a:lnTo>
                    <a:pt x="271" y="110"/>
                  </a:lnTo>
                  <a:lnTo>
                    <a:pt x="266" y="107"/>
                  </a:lnTo>
                  <a:lnTo>
                    <a:pt x="264" y="104"/>
                  </a:lnTo>
                  <a:lnTo>
                    <a:pt x="263" y="99"/>
                  </a:lnTo>
                  <a:lnTo>
                    <a:pt x="266" y="98"/>
                  </a:lnTo>
                  <a:lnTo>
                    <a:pt x="267" y="98"/>
                  </a:lnTo>
                  <a:lnTo>
                    <a:pt x="271" y="96"/>
                  </a:lnTo>
                  <a:lnTo>
                    <a:pt x="274" y="96"/>
                  </a:lnTo>
                  <a:lnTo>
                    <a:pt x="279" y="96"/>
                  </a:lnTo>
                  <a:lnTo>
                    <a:pt x="282" y="96"/>
                  </a:lnTo>
                  <a:lnTo>
                    <a:pt x="285" y="95"/>
                  </a:lnTo>
                  <a:lnTo>
                    <a:pt x="289" y="95"/>
                  </a:lnTo>
                  <a:lnTo>
                    <a:pt x="295" y="95"/>
                  </a:lnTo>
                  <a:lnTo>
                    <a:pt x="296" y="93"/>
                  </a:lnTo>
                  <a:lnTo>
                    <a:pt x="299" y="93"/>
                  </a:lnTo>
                  <a:lnTo>
                    <a:pt x="302" y="93"/>
                  </a:lnTo>
                  <a:lnTo>
                    <a:pt x="305" y="93"/>
                  </a:lnTo>
                  <a:lnTo>
                    <a:pt x="308" y="93"/>
                  </a:lnTo>
                  <a:lnTo>
                    <a:pt x="312" y="93"/>
                  </a:lnTo>
                  <a:lnTo>
                    <a:pt x="315" y="93"/>
                  </a:lnTo>
                  <a:lnTo>
                    <a:pt x="320" y="93"/>
                  </a:lnTo>
                  <a:lnTo>
                    <a:pt x="323" y="93"/>
                  </a:lnTo>
                  <a:lnTo>
                    <a:pt x="327" y="93"/>
                  </a:lnTo>
                  <a:lnTo>
                    <a:pt x="331" y="92"/>
                  </a:lnTo>
                  <a:lnTo>
                    <a:pt x="336" y="92"/>
                  </a:lnTo>
                  <a:lnTo>
                    <a:pt x="340" y="92"/>
                  </a:lnTo>
                  <a:lnTo>
                    <a:pt x="344" y="92"/>
                  </a:lnTo>
                  <a:lnTo>
                    <a:pt x="349" y="92"/>
                  </a:lnTo>
                  <a:lnTo>
                    <a:pt x="353" y="92"/>
                  </a:lnTo>
                  <a:lnTo>
                    <a:pt x="358" y="92"/>
                  </a:lnTo>
                  <a:lnTo>
                    <a:pt x="362" y="92"/>
                  </a:lnTo>
                  <a:lnTo>
                    <a:pt x="366" y="92"/>
                  </a:lnTo>
                  <a:lnTo>
                    <a:pt x="371" y="92"/>
                  </a:lnTo>
                  <a:lnTo>
                    <a:pt x="375" y="91"/>
                  </a:lnTo>
                  <a:lnTo>
                    <a:pt x="379" y="91"/>
                  </a:lnTo>
                  <a:lnTo>
                    <a:pt x="385" y="91"/>
                  </a:lnTo>
                  <a:lnTo>
                    <a:pt x="390" y="91"/>
                  </a:lnTo>
                  <a:lnTo>
                    <a:pt x="394" y="91"/>
                  </a:lnTo>
                  <a:lnTo>
                    <a:pt x="398" y="89"/>
                  </a:lnTo>
                  <a:lnTo>
                    <a:pt x="403" y="89"/>
                  </a:lnTo>
                  <a:lnTo>
                    <a:pt x="407" y="89"/>
                  </a:lnTo>
                  <a:lnTo>
                    <a:pt x="411" y="89"/>
                  </a:lnTo>
                  <a:lnTo>
                    <a:pt x="416" y="89"/>
                  </a:lnTo>
                  <a:lnTo>
                    <a:pt x="420" y="89"/>
                  </a:lnTo>
                  <a:lnTo>
                    <a:pt x="425" y="89"/>
                  </a:lnTo>
                  <a:lnTo>
                    <a:pt x="429" y="88"/>
                  </a:lnTo>
                  <a:lnTo>
                    <a:pt x="433" y="88"/>
                  </a:lnTo>
                  <a:lnTo>
                    <a:pt x="438" y="88"/>
                  </a:lnTo>
                  <a:lnTo>
                    <a:pt x="442" y="88"/>
                  </a:lnTo>
                  <a:lnTo>
                    <a:pt x="446" y="88"/>
                  </a:lnTo>
                  <a:lnTo>
                    <a:pt x="451" y="88"/>
                  </a:lnTo>
                  <a:lnTo>
                    <a:pt x="454" y="88"/>
                  </a:lnTo>
                  <a:lnTo>
                    <a:pt x="458" y="88"/>
                  </a:lnTo>
                  <a:lnTo>
                    <a:pt x="461" y="86"/>
                  </a:lnTo>
                  <a:lnTo>
                    <a:pt x="465" y="86"/>
                  </a:lnTo>
                  <a:lnTo>
                    <a:pt x="468" y="86"/>
                  </a:lnTo>
                  <a:lnTo>
                    <a:pt x="471" y="86"/>
                  </a:lnTo>
                  <a:lnTo>
                    <a:pt x="474" y="86"/>
                  </a:lnTo>
                  <a:lnTo>
                    <a:pt x="479" y="86"/>
                  </a:lnTo>
                  <a:lnTo>
                    <a:pt x="481" y="86"/>
                  </a:lnTo>
                  <a:lnTo>
                    <a:pt x="484" y="86"/>
                  </a:lnTo>
                  <a:lnTo>
                    <a:pt x="489" y="85"/>
                  </a:lnTo>
                  <a:lnTo>
                    <a:pt x="493" y="85"/>
                  </a:lnTo>
                  <a:lnTo>
                    <a:pt x="496" y="85"/>
                  </a:lnTo>
                  <a:lnTo>
                    <a:pt x="500" y="85"/>
                  </a:lnTo>
                  <a:lnTo>
                    <a:pt x="505" y="83"/>
                  </a:lnTo>
                  <a:lnTo>
                    <a:pt x="509" y="83"/>
                  </a:lnTo>
                  <a:lnTo>
                    <a:pt x="514" y="82"/>
                  </a:lnTo>
                  <a:lnTo>
                    <a:pt x="518" y="80"/>
                  </a:lnTo>
                  <a:lnTo>
                    <a:pt x="522" y="79"/>
                  </a:lnTo>
                  <a:lnTo>
                    <a:pt x="528" y="77"/>
                  </a:lnTo>
                  <a:lnTo>
                    <a:pt x="533" y="76"/>
                  </a:lnTo>
                  <a:lnTo>
                    <a:pt x="537" y="76"/>
                  </a:lnTo>
                  <a:lnTo>
                    <a:pt x="541" y="73"/>
                  </a:lnTo>
                  <a:lnTo>
                    <a:pt x="544" y="73"/>
                  </a:lnTo>
                  <a:lnTo>
                    <a:pt x="549" y="72"/>
                  </a:lnTo>
                  <a:lnTo>
                    <a:pt x="551" y="70"/>
                  </a:lnTo>
                  <a:lnTo>
                    <a:pt x="556" y="69"/>
                  </a:lnTo>
                  <a:lnTo>
                    <a:pt x="557" y="69"/>
                  </a:lnTo>
                  <a:lnTo>
                    <a:pt x="608" y="61"/>
                  </a:lnTo>
                  <a:lnTo>
                    <a:pt x="607" y="61"/>
                  </a:lnTo>
                  <a:lnTo>
                    <a:pt x="607" y="58"/>
                  </a:lnTo>
                  <a:lnTo>
                    <a:pt x="605" y="56"/>
                  </a:lnTo>
                  <a:lnTo>
                    <a:pt x="605" y="51"/>
                  </a:lnTo>
                  <a:lnTo>
                    <a:pt x="605" y="45"/>
                  </a:lnTo>
                  <a:lnTo>
                    <a:pt x="607" y="41"/>
                  </a:lnTo>
                  <a:lnTo>
                    <a:pt x="608" y="38"/>
                  </a:lnTo>
                  <a:lnTo>
                    <a:pt x="610" y="37"/>
                  </a:lnTo>
                  <a:lnTo>
                    <a:pt x="611" y="34"/>
                  </a:lnTo>
                  <a:lnTo>
                    <a:pt x="616" y="32"/>
                  </a:lnTo>
                  <a:lnTo>
                    <a:pt x="619" y="29"/>
                  </a:lnTo>
                  <a:lnTo>
                    <a:pt x="621" y="28"/>
                  </a:lnTo>
                  <a:lnTo>
                    <a:pt x="626" y="25"/>
                  </a:lnTo>
                  <a:lnTo>
                    <a:pt x="630" y="22"/>
                  </a:lnTo>
                  <a:lnTo>
                    <a:pt x="635" y="19"/>
                  </a:lnTo>
                  <a:lnTo>
                    <a:pt x="639" y="18"/>
                  </a:lnTo>
                  <a:lnTo>
                    <a:pt x="643" y="15"/>
                  </a:lnTo>
                  <a:lnTo>
                    <a:pt x="648" y="12"/>
                  </a:lnTo>
                  <a:lnTo>
                    <a:pt x="652" y="10"/>
                  </a:lnTo>
                  <a:lnTo>
                    <a:pt x="655" y="7"/>
                  </a:lnTo>
                  <a:lnTo>
                    <a:pt x="659" y="6"/>
                  </a:lnTo>
                  <a:lnTo>
                    <a:pt x="662" y="4"/>
                  </a:lnTo>
                  <a:lnTo>
                    <a:pt x="667" y="2"/>
                  </a:lnTo>
                  <a:lnTo>
                    <a:pt x="668" y="0"/>
                  </a:lnTo>
                  <a:lnTo>
                    <a:pt x="591" y="4"/>
                  </a:lnTo>
                  <a:lnTo>
                    <a:pt x="492" y="45"/>
                  </a:lnTo>
                  <a:lnTo>
                    <a:pt x="410" y="58"/>
                  </a:lnTo>
                  <a:lnTo>
                    <a:pt x="323" y="50"/>
                  </a:lnTo>
                  <a:lnTo>
                    <a:pt x="194" y="86"/>
                  </a:lnTo>
                  <a:lnTo>
                    <a:pt x="126" y="51"/>
                  </a:lnTo>
                  <a:lnTo>
                    <a:pt x="40" y="60"/>
                  </a:lnTo>
                  <a:lnTo>
                    <a:pt x="13" y="145"/>
                  </a:lnTo>
                  <a:lnTo>
                    <a:pt x="13" y="14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898" name="Freeform 10"/>
            <p:cNvSpPr>
              <a:spLocks/>
            </p:cNvSpPr>
            <p:nvPr/>
          </p:nvSpPr>
          <p:spPr bwMode="auto">
            <a:xfrm>
              <a:off x="4466" y="3430"/>
              <a:ext cx="218" cy="64"/>
            </a:xfrm>
            <a:custGeom>
              <a:avLst/>
              <a:gdLst>
                <a:gd name="T0" fmla="*/ 11 w 218"/>
                <a:gd name="T1" fmla="*/ 43 h 64"/>
                <a:gd name="T2" fmla="*/ 5 w 218"/>
                <a:gd name="T3" fmla="*/ 40 h 64"/>
                <a:gd name="T4" fmla="*/ 1 w 218"/>
                <a:gd name="T5" fmla="*/ 35 h 64"/>
                <a:gd name="T6" fmla="*/ 0 w 218"/>
                <a:gd name="T7" fmla="*/ 27 h 64"/>
                <a:gd name="T8" fmla="*/ 5 w 218"/>
                <a:gd name="T9" fmla="*/ 22 h 64"/>
                <a:gd name="T10" fmla="*/ 11 w 218"/>
                <a:gd name="T11" fmla="*/ 17 h 64"/>
                <a:gd name="T12" fmla="*/ 17 w 218"/>
                <a:gd name="T13" fmla="*/ 14 h 64"/>
                <a:gd name="T14" fmla="*/ 24 w 218"/>
                <a:gd name="T15" fmla="*/ 11 h 64"/>
                <a:gd name="T16" fmla="*/ 30 w 218"/>
                <a:gd name="T17" fmla="*/ 10 h 64"/>
                <a:gd name="T18" fmla="*/ 39 w 218"/>
                <a:gd name="T19" fmla="*/ 7 h 64"/>
                <a:gd name="T20" fmla="*/ 46 w 218"/>
                <a:gd name="T21" fmla="*/ 5 h 64"/>
                <a:gd name="T22" fmla="*/ 55 w 218"/>
                <a:gd name="T23" fmla="*/ 4 h 64"/>
                <a:gd name="T24" fmla="*/ 64 w 218"/>
                <a:gd name="T25" fmla="*/ 1 h 64"/>
                <a:gd name="T26" fmla="*/ 71 w 218"/>
                <a:gd name="T27" fmla="*/ 0 h 64"/>
                <a:gd name="T28" fmla="*/ 80 w 218"/>
                <a:gd name="T29" fmla="*/ 0 h 64"/>
                <a:gd name="T30" fmla="*/ 87 w 218"/>
                <a:gd name="T31" fmla="*/ 0 h 64"/>
                <a:gd name="T32" fmla="*/ 94 w 218"/>
                <a:gd name="T33" fmla="*/ 0 h 64"/>
                <a:gd name="T34" fmla="*/ 102 w 218"/>
                <a:gd name="T35" fmla="*/ 0 h 64"/>
                <a:gd name="T36" fmla="*/ 108 w 218"/>
                <a:gd name="T37" fmla="*/ 1 h 64"/>
                <a:gd name="T38" fmla="*/ 112 w 218"/>
                <a:gd name="T39" fmla="*/ 3 h 64"/>
                <a:gd name="T40" fmla="*/ 118 w 218"/>
                <a:gd name="T41" fmla="*/ 4 h 64"/>
                <a:gd name="T42" fmla="*/ 125 w 218"/>
                <a:gd name="T43" fmla="*/ 7 h 64"/>
                <a:gd name="T44" fmla="*/ 132 w 218"/>
                <a:gd name="T45" fmla="*/ 10 h 64"/>
                <a:gd name="T46" fmla="*/ 141 w 218"/>
                <a:gd name="T47" fmla="*/ 13 h 64"/>
                <a:gd name="T48" fmla="*/ 150 w 218"/>
                <a:gd name="T49" fmla="*/ 16 h 64"/>
                <a:gd name="T50" fmla="*/ 160 w 218"/>
                <a:gd name="T51" fmla="*/ 17 h 64"/>
                <a:gd name="T52" fmla="*/ 169 w 218"/>
                <a:gd name="T53" fmla="*/ 22 h 64"/>
                <a:gd name="T54" fmla="*/ 178 w 218"/>
                <a:gd name="T55" fmla="*/ 23 h 64"/>
                <a:gd name="T56" fmla="*/ 186 w 218"/>
                <a:gd name="T57" fmla="*/ 26 h 64"/>
                <a:gd name="T58" fmla="*/ 194 w 218"/>
                <a:gd name="T59" fmla="*/ 27 h 64"/>
                <a:gd name="T60" fmla="*/ 201 w 218"/>
                <a:gd name="T61" fmla="*/ 30 h 64"/>
                <a:gd name="T62" fmla="*/ 207 w 218"/>
                <a:gd name="T63" fmla="*/ 32 h 64"/>
                <a:gd name="T64" fmla="*/ 213 w 218"/>
                <a:gd name="T65" fmla="*/ 33 h 64"/>
                <a:gd name="T66" fmla="*/ 217 w 218"/>
                <a:gd name="T67" fmla="*/ 35 h 64"/>
                <a:gd name="T68" fmla="*/ 160 w 218"/>
                <a:gd name="T69" fmla="*/ 54 h 64"/>
                <a:gd name="T70" fmla="*/ 11 w 218"/>
                <a:gd name="T71"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64">
                  <a:moveTo>
                    <a:pt x="11" y="45"/>
                  </a:moveTo>
                  <a:lnTo>
                    <a:pt x="11" y="43"/>
                  </a:lnTo>
                  <a:lnTo>
                    <a:pt x="8" y="43"/>
                  </a:lnTo>
                  <a:lnTo>
                    <a:pt x="5" y="40"/>
                  </a:lnTo>
                  <a:lnTo>
                    <a:pt x="3" y="38"/>
                  </a:lnTo>
                  <a:lnTo>
                    <a:pt x="1" y="35"/>
                  </a:lnTo>
                  <a:lnTo>
                    <a:pt x="0" y="30"/>
                  </a:lnTo>
                  <a:lnTo>
                    <a:pt x="0" y="27"/>
                  </a:lnTo>
                  <a:lnTo>
                    <a:pt x="3" y="23"/>
                  </a:lnTo>
                  <a:lnTo>
                    <a:pt x="5" y="22"/>
                  </a:lnTo>
                  <a:lnTo>
                    <a:pt x="10" y="19"/>
                  </a:lnTo>
                  <a:lnTo>
                    <a:pt x="11" y="17"/>
                  </a:lnTo>
                  <a:lnTo>
                    <a:pt x="14" y="16"/>
                  </a:lnTo>
                  <a:lnTo>
                    <a:pt x="17" y="14"/>
                  </a:lnTo>
                  <a:lnTo>
                    <a:pt x="21" y="14"/>
                  </a:lnTo>
                  <a:lnTo>
                    <a:pt x="24" y="11"/>
                  </a:lnTo>
                  <a:lnTo>
                    <a:pt x="27" y="11"/>
                  </a:lnTo>
                  <a:lnTo>
                    <a:pt x="30" y="10"/>
                  </a:lnTo>
                  <a:lnTo>
                    <a:pt x="35" y="8"/>
                  </a:lnTo>
                  <a:lnTo>
                    <a:pt x="39" y="7"/>
                  </a:lnTo>
                  <a:lnTo>
                    <a:pt x="43" y="7"/>
                  </a:lnTo>
                  <a:lnTo>
                    <a:pt x="46" y="5"/>
                  </a:lnTo>
                  <a:lnTo>
                    <a:pt x="51" y="5"/>
                  </a:lnTo>
                  <a:lnTo>
                    <a:pt x="55" y="4"/>
                  </a:lnTo>
                  <a:lnTo>
                    <a:pt x="59" y="3"/>
                  </a:lnTo>
                  <a:lnTo>
                    <a:pt x="64" y="1"/>
                  </a:lnTo>
                  <a:lnTo>
                    <a:pt x="68" y="1"/>
                  </a:lnTo>
                  <a:lnTo>
                    <a:pt x="71" y="0"/>
                  </a:lnTo>
                  <a:lnTo>
                    <a:pt x="75" y="0"/>
                  </a:lnTo>
                  <a:lnTo>
                    <a:pt x="80" y="0"/>
                  </a:lnTo>
                  <a:lnTo>
                    <a:pt x="84" y="0"/>
                  </a:lnTo>
                  <a:lnTo>
                    <a:pt x="87" y="0"/>
                  </a:lnTo>
                  <a:lnTo>
                    <a:pt x="91" y="0"/>
                  </a:lnTo>
                  <a:lnTo>
                    <a:pt x="94" y="0"/>
                  </a:lnTo>
                  <a:lnTo>
                    <a:pt x="99" y="0"/>
                  </a:lnTo>
                  <a:lnTo>
                    <a:pt x="102" y="0"/>
                  </a:lnTo>
                  <a:lnTo>
                    <a:pt x="105" y="0"/>
                  </a:lnTo>
                  <a:lnTo>
                    <a:pt x="108" y="1"/>
                  </a:lnTo>
                  <a:lnTo>
                    <a:pt x="110" y="3"/>
                  </a:lnTo>
                  <a:lnTo>
                    <a:pt x="112" y="3"/>
                  </a:lnTo>
                  <a:lnTo>
                    <a:pt x="115" y="4"/>
                  </a:lnTo>
                  <a:lnTo>
                    <a:pt x="118" y="4"/>
                  </a:lnTo>
                  <a:lnTo>
                    <a:pt x="122" y="5"/>
                  </a:lnTo>
                  <a:lnTo>
                    <a:pt x="125" y="7"/>
                  </a:lnTo>
                  <a:lnTo>
                    <a:pt x="129" y="8"/>
                  </a:lnTo>
                  <a:lnTo>
                    <a:pt x="132" y="10"/>
                  </a:lnTo>
                  <a:lnTo>
                    <a:pt x="138" y="11"/>
                  </a:lnTo>
                  <a:lnTo>
                    <a:pt x="141" y="13"/>
                  </a:lnTo>
                  <a:lnTo>
                    <a:pt x="145" y="14"/>
                  </a:lnTo>
                  <a:lnTo>
                    <a:pt x="150" y="16"/>
                  </a:lnTo>
                  <a:lnTo>
                    <a:pt x="156" y="17"/>
                  </a:lnTo>
                  <a:lnTo>
                    <a:pt x="160" y="17"/>
                  </a:lnTo>
                  <a:lnTo>
                    <a:pt x="164" y="19"/>
                  </a:lnTo>
                  <a:lnTo>
                    <a:pt x="169" y="22"/>
                  </a:lnTo>
                  <a:lnTo>
                    <a:pt x="173" y="23"/>
                  </a:lnTo>
                  <a:lnTo>
                    <a:pt x="178" y="23"/>
                  </a:lnTo>
                  <a:lnTo>
                    <a:pt x="182" y="24"/>
                  </a:lnTo>
                  <a:lnTo>
                    <a:pt x="186" y="26"/>
                  </a:lnTo>
                  <a:lnTo>
                    <a:pt x="191" y="27"/>
                  </a:lnTo>
                  <a:lnTo>
                    <a:pt x="194" y="27"/>
                  </a:lnTo>
                  <a:lnTo>
                    <a:pt x="198" y="29"/>
                  </a:lnTo>
                  <a:lnTo>
                    <a:pt x="201" y="30"/>
                  </a:lnTo>
                  <a:lnTo>
                    <a:pt x="205" y="32"/>
                  </a:lnTo>
                  <a:lnTo>
                    <a:pt x="207" y="32"/>
                  </a:lnTo>
                  <a:lnTo>
                    <a:pt x="210" y="32"/>
                  </a:lnTo>
                  <a:lnTo>
                    <a:pt x="213" y="33"/>
                  </a:lnTo>
                  <a:lnTo>
                    <a:pt x="215" y="33"/>
                  </a:lnTo>
                  <a:lnTo>
                    <a:pt x="217" y="35"/>
                  </a:lnTo>
                  <a:lnTo>
                    <a:pt x="218" y="36"/>
                  </a:lnTo>
                  <a:lnTo>
                    <a:pt x="160" y="54"/>
                  </a:lnTo>
                  <a:lnTo>
                    <a:pt x="77" y="64"/>
                  </a:lnTo>
                  <a:lnTo>
                    <a:pt x="11" y="45"/>
                  </a:lnTo>
                  <a:lnTo>
                    <a:pt x="11" y="4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899" name="Freeform 11"/>
            <p:cNvSpPr>
              <a:spLocks/>
            </p:cNvSpPr>
            <p:nvPr/>
          </p:nvSpPr>
          <p:spPr bwMode="auto">
            <a:xfrm>
              <a:off x="4721" y="3460"/>
              <a:ext cx="189" cy="63"/>
            </a:xfrm>
            <a:custGeom>
              <a:avLst/>
              <a:gdLst>
                <a:gd name="T0" fmla="*/ 0 w 189"/>
                <a:gd name="T1" fmla="*/ 9 h 63"/>
                <a:gd name="T2" fmla="*/ 1 w 189"/>
                <a:gd name="T3" fmla="*/ 9 h 63"/>
                <a:gd name="T4" fmla="*/ 3 w 189"/>
                <a:gd name="T5" fmla="*/ 8 h 63"/>
                <a:gd name="T6" fmla="*/ 4 w 189"/>
                <a:gd name="T7" fmla="*/ 6 h 63"/>
                <a:gd name="T8" fmla="*/ 7 w 189"/>
                <a:gd name="T9" fmla="*/ 6 h 63"/>
                <a:gd name="T10" fmla="*/ 10 w 189"/>
                <a:gd name="T11" fmla="*/ 5 h 63"/>
                <a:gd name="T12" fmla="*/ 13 w 189"/>
                <a:gd name="T13" fmla="*/ 3 h 63"/>
                <a:gd name="T14" fmla="*/ 16 w 189"/>
                <a:gd name="T15" fmla="*/ 2 h 63"/>
                <a:gd name="T16" fmla="*/ 19 w 189"/>
                <a:gd name="T17" fmla="*/ 2 h 63"/>
                <a:gd name="T18" fmla="*/ 23 w 189"/>
                <a:gd name="T19" fmla="*/ 0 h 63"/>
                <a:gd name="T20" fmla="*/ 29 w 189"/>
                <a:gd name="T21" fmla="*/ 0 h 63"/>
                <a:gd name="T22" fmla="*/ 30 w 189"/>
                <a:gd name="T23" fmla="*/ 0 h 63"/>
                <a:gd name="T24" fmla="*/ 33 w 189"/>
                <a:gd name="T25" fmla="*/ 0 h 63"/>
                <a:gd name="T26" fmla="*/ 36 w 189"/>
                <a:gd name="T27" fmla="*/ 0 h 63"/>
                <a:gd name="T28" fmla="*/ 39 w 189"/>
                <a:gd name="T29" fmla="*/ 0 h 63"/>
                <a:gd name="T30" fmla="*/ 42 w 189"/>
                <a:gd name="T31" fmla="*/ 0 h 63"/>
                <a:gd name="T32" fmla="*/ 45 w 189"/>
                <a:gd name="T33" fmla="*/ 0 h 63"/>
                <a:gd name="T34" fmla="*/ 49 w 189"/>
                <a:gd name="T35" fmla="*/ 0 h 63"/>
                <a:gd name="T36" fmla="*/ 52 w 189"/>
                <a:gd name="T37" fmla="*/ 2 h 63"/>
                <a:gd name="T38" fmla="*/ 57 w 189"/>
                <a:gd name="T39" fmla="*/ 2 h 63"/>
                <a:gd name="T40" fmla="*/ 60 w 189"/>
                <a:gd name="T41" fmla="*/ 2 h 63"/>
                <a:gd name="T42" fmla="*/ 64 w 189"/>
                <a:gd name="T43" fmla="*/ 3 h 63"/>
                <a:gd name="T44" fmla="*/ 68 w 189"/>
                <a:gd name="T45" fmla="*/ 3 h 63"/>
                <a:gd name="T46" fmla="*/ 74 w 189"/>
                <a:gd name="T47" fmla="*/ 5 h 63"/>
                <a:gd name="T48" fmla="*/ 79 w 189"/>
                <a:gd name="T49" fmla="*/ 6 h 63"/>
                <a:gd name="T50" fmla="*/ 84 w 189"/>
                <a:gd name="T51" fmla="*/ 8 h 63"/>
                <a:gd name="T52" fmla="*/ 90 w 189"/>
                <a:gd name="T53" fmla="*/ 9 h 63"/>
                <a:gd name="T54" fmla="*/ 95 w 189"/>
                <a:gd name="T55" fmla="*/ 10 h 63"/>
                <a:gd name="T56" fmla="*/ 100 w 189"/>
                <a:gd name="T57" fmla="*/ 12 h 63"/>
                <a:gd name="T58" fmla="*/ 103 w 189"/>
                <a:gd name="T59" fmla="*/ 13 h 63"/>
                <a:gd name="T60" fmla="*/ 106 w 189"/>
                <a:gd name="T61" fmla="*/ 13 h 63"/>
                <a:gd name="T62" fmla="*/ 109 w 189"/>
                <a:gd name="T63" fmla="*/ 15 h 63"/>
                <a:gd name="T64" fmla="*/ 112 w 189"/>
                <a:gd name="T65" fmla="*/ 16 h 63"/>
                <a:gd name="T66" fmla="*/ 118 w 189"/>
                <a:gd name="T67" fmla="*/ 18 h 63"/>
                <a:gd name="T68" fmla="*/ 124 w 189"/>
                <a:gd name="T69" fmla="*/ 19 h 63"/>
                <a:gd name="T70" fmla="*/ 127 w 189"/>
                <a:gd name="T71" fmla="*/ 21 h 63"/>
                <a:gd name="T72" fmla="*/ 130 w 189"/>
                <a:gd name="T73" fmla="*/ 22 h 63"/>
                <a:gd name="T74" fmla="*/ 133 w 189"/>
                <a:gd name="T75" fmla="*/ 22 h 63"/>
                <a:gd name="T76" fmla="*/ 135 w 189"/>
                <a:gd name="T77" fmla="*/ 24 h 63"/>
                <a:gd name="T78" fmla="*/ 140 w 189"/>
                <a:gd name="T79" fmla="*/ 25 h 63"/>
                <a:gd name="T80" fmla="*/ 146 w 189"/>
                <a:gd name="T81" fmla="*/ 28 h 63"/>
                <a:gd name="T82" fmla="*/ 150 w 189"/>
                <a:gd name="T83" fmla="*/ 29 h 63"/>
                <a:gd name="T84" fmla="*/ 156 w 189"/>
                <a:gd name="T85" fmla="*/ 31 h 63"/>
                <a:gd name="T86" fmla="*/ 160 w 189"/>
                <a:gd name="T87" fmla="*/ 32 h 63"/>
                <a:gd name="T88" fmla="*/ 165 w 189"/>
                <a:gd name="T89" fmla="*/ 34 h 63"/>
                <a:gd name="T90" fmla="*/ 169 w 189"/>
                <a:gd name="T91" fmla="*/ 35 h 63"/>
                <a:gd name="T92" fmla="*/ 173 w 189"/>
                <a:gd name="T93" fmla="*/ 38 h 63"/>
                <a:gd name="T94" fmla="*/ 176 w 189"/>
                <a:gd name="T95" fmla="*/ 38 h 63"/>
                <a:gd name="T96" fmla="*/ 179 w 189"/>
                <a:gd name="T97" fmla="*/ 40 h 63"/>
                <a:gd name="T98" fmla="*/ 182 w 189"/>
                <a:gd name="T99" fmla="*/ 41 h 63"/>
                <a:gd name="T100" fmla="*/ 185 w 189"/>
                <a:gd name="T101" fmla="*/ 41 h 63"/>
                <a:gd name="T102" fmla="*/ 188 w 189"/>
                <a:gd name="T103" fmla="*/ 43 h 63"/>
                <a:gd name="T104" fmla="*/ 189 w 189"/>
                <a:gd name="T105" fmla="*/ 44 h 63"/>
                <a:gd name="T106" fmla="*/ 182 w 189"/>
                <a:gd name="T107" fmla="*/ 63 h 63"/>
                <a:gd name="T108" fmla="*/ 86 w 189"/>
                <a:gd name="T109" fmla="*/ 62 h 63"/>
                <a:gd name="T110" fmla="*/ 25 w 189"/>
                <a:gd name="T111" fmla="*/ 43 h 63"/>
                <a:gd name="T112" fmla="*/ 0 w 189"/>
                <a:gd name="T113" fmla="*/ 9 h 63"/>
                <a:gd name="T114" fmla="*/ 0 w 189"/>
                <a:gd name="T115"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63">
                  <a:moveTo>
                    <a:pt x="0" y="9"/>
                  </a:moveTo>
                  <a:lnTo>
                    <a:pt x="1" y="9"/>
                  </a:lnTo>
                  <a:lnTo>
                    <a:pt x="3" y="8"/>
                  </a:lnTo>
                  <a:lnTo>
                    <a:pt x="4" y="6"/>
                  </a:lnTo>
                  <a:lnTo>
                    <a:pt x="7" y="6"/>
                  </a:lnTo>
                  <a:lnTo>
                    <a:pt x="10" y="5"/>
                  </a:lnTo>
                  <a:lnTo>
                    <a:pt x="13" y="3"/>
                  </a:lnTo>
                  <a:lnTo>
                    <a:pt x="16" y="2"/>
                  </a:lnTo>
                  <a:lnTo>
                    <a:pt x="19" y="2"/>
                  </a:lnTo>
                  <a:lnTo>
                    <a:pt x="23" y="0"/>
                  </a:lnTo>
                  <a:lnTo>
                    <a:pt x="29" y="0"/>
                  </a:lnTo>
                  <a:lnTo>
                    <a:pt x="30" y="0"/>
                  </a:lnTo>
                  <a:lnTo>
                    <a:pt x="33" y="0"/>
                  </a:lnTo>
                  <a:lnTo>
                    <a:pt x="36" y="0"/>
                  </a:lnTo>
                  <a:lnTo>
                    <a:pt x="39" y="0"/>
                  </a:lnTo>
                  <a:lnTo>
                    <a:pt x="42" y="0"/>
                  </a:lnTo>
                  <a:lnTo>
                    <a:pt x="45" y="0"/>
                  </a:lnTo>
                  <a:lnTo>
                    <a:pt x="49" y="0"/>
                  </a:lnTo>
                  <a:lnTo>
                    <a:pt x="52" y="2"/>
                  </a:lnTo>
                  <a:lnTo>
                    <a:pt x="57" y="2"/>
                  </a:lnTo>
                  <a:lnTo>
                    <a:pt x="60" y="2"/>
                  </a:lnTo>
                  <a:lnTo>
                    <a:pt x="64" y="3"/>
                  </a:lnTo>
                  <a:lnTo>
                    <a:pt x="68" y="3"/>
                  </a:lnTo>
                  <a:lnTo>
                    <a:pt x="74" y="5"/>
                  </a:lnTo>
                  <a:lnTo>
                    <a:pt x="79" y="6"/>
                  </a:lnTo>
                  <a:lnTo>
                    <a:pt x="84" y="8"/>
                  </a:lnTo>
                  <a:lnTo>
                    <a:pt x="90" y="9"/>
                  </a:lnTo>
                  <a:lnTo>
                    <a:pt x="95" y="10"/>
                  </a:lnTo>
                  <a:lnTo>
                    <a:pt x="100" y="12"/>
                  </a:lnTo>
                  <a:lnTo>
                    <a:pt x="103" y="13"/>
                  </a:lnTo>
                  <a:lnTo>
                    <a:pt x="106" y="13"/>
                  </a:lnTo>
                  <a:lnTo>
                    <a:pt x="109" y="15"/>
                  </a:lnTo>
                  <a:lnTo>
                    <a:pt x="112" y="16"/>
                  </a:lnTo>
                  <a:lnTo>
                    <a:pt x="118" y="18"/>
                  </a:lnTo>
                  <a:lnTo>
                    <a:pt x="124" y="19"/>
                  </a:lnTo>
                  <a:lnTo>
                    <a:pt x="127" y="21"/>
                  </a:lnTo>
                  <a:lnTo>
                    <a:pt x="130" y="22"/>
                  </a:lnTo>
                  <a:lnTo>
                    <a:pt x="133" y="22"/>
                  </a:lnTo>
                  <a:lnTo>
                    <a:pt x="135" y="24"/>
                  </a:lnTo>
                  <a:lnTo>
                    <a:pt x="140" y="25"/>
                  </a:lnTo>
                  <a:lnTo>
                    <a:pt x="146" y="28"/>
                  </a:lnTo>
                  <a:lnTo>
                    <a:pt x="150" y="29"/>
                  </a:lnTo>
                  <a:lnTo>
                    <a:pt x="156" y="31"/>
                  </a:lnTo>
                  <a:lnTo>
                    <a:pt x="160" y="32"/>
                  </a:lnTo>
                  <a:lnTo>
                    <a:pt x="165" y="34"/>
                  </a:lnTo>
                  <a:lnTo>
                    <a:pt x="169" y="35"/>
                  </a:lnTo>
                  <a:lnTo>
                    <a:pt x="173" y="38"/>
                  </a:lnTo>
                  <a:lnTo>
                    <a:pt x="176" y="38"/>
                  </a:lnTo>
                  <a:lnTo>
                    <a:pt x="179" y="40"/>
                  </a:lnTo>
                  <a:lnTo>
                    <a:pt x="182" y="41"/>
                  </a:lnTo>
                  <a:lnTo>
                    <a:pt x="185" y="41"/>
                  </a:lnTo>
                  <a:lnTo>
                    <a:pt x="188" y="43"/>
                  </a:lnTo>
                  <a:lnTo>
                    <a:pt x="189" y="44"/>
                  </a:lnTo>
                  <a:lnTo>
                    <a:pt x="182" y="63"/>
                  </a:lnTo>
                  <a:lnTo>
                    <a:pt x="86" y="62"/>
                  </a:lnTo>
                  <a:lnTo>
                    <a:pt x="25" y="43"/>
                  </a:lnTo>
                  <a:lnTo>
                    <a:pt x="0" y="9"/>
                  </a:lnTo>
                  <a:lnTo>
                    <a:pt x="0" y="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0" name="Freeform 12"/>
            <p:cNvSpPr>
              <a:spLocks/>
            </p:cNvSpPr>
            <p:nvPr/>
          </p:nvSpPr>
          <p:spPr bwMode="auto">
            <a:xfrm>
              <a:off x="4299" y="3686"/>
              <a:ext cx="606" cy="175"/>
            </a:xfrm>
            <a:custGeom>
              <a:avLst/>
              <a:gdLst>
                <a:gd name="T0" fmla="*/ 8 w 606"/>
                <a:gd name="T1" fmla="*/ 97 h 175"/>
                <a:gd name="T2" fmla="*/ 114 w 606"/>
                <a:gd name="T3" fmla="*/ 132 h 175"/>
                <a:gd name="T4" fmla="*/ 258 w 606"/>
                <a:gd name="T5" fmla="*/ 101 h 175"/>
                <a:gd name="T6" fmla="*/ 244 w 606"/>
                <a:gd name="T7" fmla="*/ 158 h 175"/>
                <a:gd name="T8" fmla="*/ 292 w 606"/>
                <a:gd name="T9" fmla="*/ 174 h 175"/>
                <a:gd name="T10" fmla="*/ 288 w 606"/>
                <a:gd name="T11" fmla="*/ 165 h 175"/>
                <a:gd name="T12" fmla="*/ 285 w 606"/>
                <a:gd name="T13" fmla="*/ 156 h 175"/>
                <a:gd name="T14" fmla="*/ 283 w 606"/>
                <a:gd name="T15" fmla="*/ 151 h 175"/>
                <a:gd name="T16" fmla="*/ 285 w 606"/>
                <a:gd name="T17" fmla="*/ 143 h 175"/>
                <a:gd name="T18" fmla="*/ 289 w 606"/>
                <a:gd name="T19" fmla="*/ 138 h 175"/>
                <a:gd name="T20" fmla="*/ 296 w 606"/>
                <a:gd name="T21" fmla="*/ 133 h 175"/>
                <a:gd name="T22" fmla="*/ 302 w 606"/>
                <a:gd name="T23" fmla="*/ 130 h 175"/>
                <a:gd name="T24" fmla="*/ 311 w 606"/>
                <a:gd name="T25" fmla="*/ 127 h 175"/>
                <a:gd name="T26" fmla="*/ 318 w 606"/>
                <a:gd name="T27" fmla="*/ 126 h 175"/>
                <a:gd name="T28" fmla="*/ 327 w 606"/>
                <a:gd name="T29" fmla="*/ 126 h 175"/>
                <a:gd name="T30" fmla="*/ 333 w 606"/>
                <a:gd name="T31" fmla="*/ 126 h 175"/>
                <a:gd name="T32" fmla="*/ 340 w 606"/>
                <a:gd name="T33" fmla="*/ 126 h 175"/>
                <a:gd name="T34" fmla="*/ 288 w 606"/>
                <a:gd name="T35" fmla="*/ 78 h 175"/>
                <a:gd name="T36" fmla="*/ 292 w 606"/>
                <a:gd name="T37" fmla="*/ 79 h 175"/>
                <a:gd name="T38" fmla="*/ 299 w 606"/>
                <a:gd name="T39" fmla="*/ 81 h 175"/>
                <a:gd name="T40" fmla="*/ 307 w 606"/>
                <a:gd name="T41" fmla="*/ 82 h 175"/>
                <a:gd name="T42" fmla="*/ 315 w 606"/>
                <a:gd name="T43" fmla="*/ 82 h 175"/>
                <a:gd name="T44" fmla="*/ 324 w 606"/>
                <a:gd name="T45" fmla="*/ 81 h 175"/>
                <a:gd name="T46" fmla="*/ 331 w 606"/>
                <a:gd name="T47" fmla="*/ 78 h 175"/>
                <a:gd name="T48" fmla="*/ 339 w 606"/>
                <a:gd name="T49" fmla="*/ 73 h 175"/>
                <a:gd name="T50" fmla="*/ 343 w 606"/>
                <a:gd name="T51" fmla="*/ 66 h 175"/>
                <a:gd name="T52" fmla="*/ 349 w 606"/>
                <a:gd name="T53" fmla="*/ 62 h 175"/>
                <a:gd name="T54" fmla="*/ 355 w 606"/>
                <a:gd name="T55" fmla="*/ 56 h 175"/>
                <a:gd name="T56" fmla="*/ 361 w 606"/>
                <a:gd name="T57" fmla="*/ 53 h 175"/>
                <a:gd name="T58" fmla="*/ 371 w 606"/>
                <a:gd name="T59" fmla="*/ 49 h 175"/>
                <a:gd name="T60" fmla="*/ 378 w 606"/>
                <a:gd name="T61" fmla="*/ 47 h 175"/>
                <a:gd name="T62" fmla="*/ 381 w 606"/>
                <a:gd name="T63" fmla="*/ 49 h 175"/>
                <a:gd name="T64" fmla="*/ 388 w 606"/>
                <a:gd name="T65" fmla="*/ 51 h 175"/>
                <a:gd name="T66" fmla="*/ 396 w 606"/>
                <a:gd name="T67" fmla="*/ 54 h 175"/>
                <a:gd name="T68" fmla="*/ 404 w 606"/>
                <a:gd name="T69" fmla="*/ 59 h 175"/>
                <a:gd name="T70" fmla="*/ 412 w 606"/>
                <a:gd name="T71" fmla="*/ 63 h 175"/>
                <a:gd name="T72" fmla="*/ 419 w 606"/>
                <a:gd name="T73" fmla="*/ 66 h 175"/>
                <a:gd name="T74" fmla="*/ 425 w 606"/>
                <a:gd name="T75" fmla="*/ 69 h 175"/>
                <a:gd name="T76" fmla="*/ 426 w 606"/>
                <a:gd name="T77" fmla="*/ 70 h 175"/>
                <a:gd name="T78" fmla="*/ 511 w 606"/>
                <a:gd name="T79" fmla="*/ 72 h 175"/>
                <a:gd name="T80" fmla="*/ 518 w 606"/>
                <a:gd name="T81" fmla="*/ 70 h 175"/>
                <a:gd name="T82" fmla="*/ 527 w 606"/>
                <a:gd name="T83" fmla="*/ 70 h 175"/>
                <a:gd name="T84" fmla="*/ 536 w 606"/>
                <a:gd name="T85" fmla="*/ 68 h 175"/>
                <a:gd name="T86" fmla="*/ 544 w 606"/>
                <a:gd name="T87" fmla="*/ 65 h 175"/>
                <a:gd name="T88" fmla="*/ 550 w 606"/>
                <a:gd name="T89" fmla="*/ 63 h 175"/>
                <a:gd name="T90" fmla="*/ 556 w 606"/>
                <a:gd name="T91" fmla="*/ 60 h 175"/>
                <a:gd name="T92" fmla="*/ 563 w 606"/>
                <a:gd name="T93" fmla="*/ 56 h 175"/>
                <a:gd name="T94" fmla="*/ 569 w 606"/>
                <a:gd name="T95" fmla="*/ 51 h 175"/>
                <a:gd name="T96" fmla="*/ 576 w 606"/>
                <a:gd name="T97" fmla="*/ 47 h 175"/>
                <a:gd name="T98" fmla="*/ 582 w 606"/>
                <a:gd name="T99" fmla="*/ 41 h 175"/>
                <a:gd name="T100" fmla="*/ 587 w 606"/>
                <a:gd name="T101" fmla="*/ 35 h 175"/>
                <a:gd name="T102" fmla="*/ 592 w 606"/>
                <a:gd name="T103" fmla="*/ 28 h 175"/>
                <a:gd name="T104" fmla="*/ 600 w 606"/>
                <a:gd name="T105" fmla="*/ 22 h 175"/>
                <a:gd name="T106" fmla="*/ 603 w 606"/>
                <a:gd name="T107" fmla="*/ 16 h 175"/>
                <a:gd name="T108" fmla="*/ 606 w 606"/>
                <a:gd name="T109" fmla="*/ 12 h 175"/>
                <a:gd name="T110" fmla="*/ 606 w 606"/>
                <a:gd name="T111" fmla="*/ 9 h 175"/>
                <a:gd name="T112" fmla="*/ 540 w 606"/>
                <a:gd name="T113" fmla="*/ 32 h 175"/>
                <a:gd name="T114" fmla="*/ 375 w 606"/>
                <a:gd name="T115" fmla="*/ 28 h 175"/>
                <a:gd name="T116" fmla="*/ 0 w 606"/>
                <a:gd name="T117" fmla="*/ 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6" h="175">
                  <a:moveTo>
                    <a:pt x="0" y="35"/>
                  </a:moveTo>
                  <a:lnTo>
                    <a:pt x="8" y="97"/>
                  </a:lnTo>
                  <a:lnTo>
                    <a:pt x="41" y="133"/>
                  </a:lnTo>
                  <a:lnTo>
                    <a:pt x="114" y="132"/>
                  </a:lnTo>
                  <a:lnTo>
                    <a:pt x="207" y="92"/>
                  </a:lnTo>
                  <a:lnTo>
                    <a:pt x="258" y="101"/>
                  </a:lnTo>
                  <a:lnTo>
                    <a:pt x="263" y="121"/>
                  </a:lnTo>
                  <a:lnTo>
                    <a:pt x="244" y="158"/>
                  </a:lnTo>
                  <a:lnTo>
                    <a:pt x="292" y="175"/>
                  </a:lnTo>
                  <a:lnTo>
                    <a:pt x="292" y="174"/>
                  </a:lnTo>
                  <a:lnTo>
                    <a:pt x="289" y="171"/>
                  </a:lnTo>
                  <a:lnTo>
                    <a:pt x="288" y="165"/>
                  </a:lnTo>
                  <a:lnTo>
                    <a:pt x="285" y="161"/>
                  </a:lnTo>
                  <a:lnTo>
                    <a:pt x="285" y="156"/>
                  </a:lnTo>
                  <a:lnTo>
                    <a:pt x="283" y="154"/>
                  </a:lnTo>
                  <a:lnTo>
                    <a:pt x="283" y="151"/>
                  </a:lnTo>
                  <a:lnTo>
                    <a:pt x="285" y="148"/>
                  </a:lnTo>
                  <a:lnTo>
                    <a:pt x="285" y="143"/>
                  </a:lnTo>
                  <a:lnTo>
                    <a:pt x="288" y="140"/>
                  </a:lnTo>
                  <a:lnTo>
                    <a:pt x="289" y="138"/>
                  </a:lnTo>
                  <a:lnTo>
                    <a:pt x="292" y="136"/>
                  </a:lnTo>
                  <a:lnTo>
                    <a:pt x="296" y="133"/>
                  </a:lnTo>
                  <a:lnTo>
                    <a:pt x="299" y="132"/>
                  </a:lnTo>
                  <a:lnTo>
                    <a:pt x="302" y="130"/>
                  </a:lnTo>
                  <a:lnTo>
                    <a:pt x="307" y="129"/>
                  </a:lnTo>
                  <a:lnTo>
                    <a:pt x="311" y="127"/>
                  </a:lnTo>
                  <a:lnTo>
                    <a:pt x="315" y="127"/>
                  </a:lnTo>
                  <a:lnTo>
                    <a:pt x="318" y="126"/>
                  </a:lnTo>
                  <a:lnTo>
                    <a:pt x="323" y="126"/>
                  </a:lnTo>
                  <a:lnTo>
                    <a:pt x="327" y="126"/>
                  </a:lnTo>
                  <a:lnTo>
                    <a:pt x="330" y="126"/>
                  </a:lnTo>
                  <a:lnTo>
                    <a:pt x="333" y="126"/>
                  </a:lnTo>
                  <a:lnTo>
                    <a:pt x="336" y="126"/>
                  </a:lnTo>
                  <a:lnTo>
                    <a:pt x="340" y="126"/>
                  </a:lnTo>
                  <a:lnTo>
                    <a:pt x="342" y="126"/>
                  </a:lnTo>
                  <a:lnTo>
                    <a:pt x="288" y="78"/>
                  </a:lnTo>
                  <a:lnTo>
                    <a:pt x="288" y="78"/>
                  </a:lnTo>
                  <a:lnTo>
                    <a:pt x="292" y="79"/>
                  </a:lnTo>
                  <a:lnTo>
                    <a:pt x="295" y="79"/>
                  </a:lnTo>
                  <a:lnTo>
                    <a:pt x="299" y="81"/>
                  </a:lnTo>
                  <a:lnTo>
                    <a:pt x="302" y="81"/>
                  </a:lnTo>
                  <a:lnTo>
                    <a:pt x="307" y="82"/>
                  </a:lnTo>
                  <a:lnTo>
                    <a:pt x="311" y="82"/>
                  </a:lnTo>
                  <a:lnTo>
                    <a:pt x="315" y="82"/>
                  </a:lnTo>
                  <a:lnTo>
                    <a:pt x="320" y="82"/>
                  </a:lnTo>
                  <a:lnTo>
                    <a:pt x="324" y="81"/>
                  </a:lnTo>
                  <a:lnTo>
                    <a:pt x="328" y="79"/>
                  </a:lnTo>
                  <a:lnTo>
                    <a:pt x="331" y="78"/>
                  </a:lnTo>
                  <a:lnTo>
                    <a:pt x="334" y="76"/>
                  </a:lnTo>
                  <a:lnTo>
                    <a:pt x="339" y="73"/>
                  </a:lnTo>
                  <a:lnTo>
                    <a:pt x="340" y="70"/>
                  </a:lnTo>
                  <a:lnTo>
                    <a:pt x="343" y="66"/>
                  </a:lnTo>
                  <a:lnTo>
                    <a:pt x="346" y="63"/>
                  </a:lnTo>
                  <a:lnTo>
                    <a:pt x="349" y="62"/>
                  </a:lnTo>
                  <a:lnTo>
                    <a:pt x="352" y="59"/>
                  </a:lnTo>
                  <a:lnTo>
                    <a:pt x="355" y="56"/>
                  </a:lnTo>
                  <a:lnTo>
                    <a:pt x="358" y="54"/>
                  </a:lnTo>
                  <a:lnTo>
                    <a:pt x="361" y="53"/>
                  </a:lnTo>
                  <a:lnTo>
                    <a:pt x="366" y="50"/>
                  </a:lnTo>
                  <a:lnTo>
                    <a:pt x="371" y="49"/>
                  </a:lnTo>
                  <a:lnTo>
                    <a:pt x="375" y="47"/>
                  </a:lnTo>
                  <a:lnTo>
                    <a:pt x="378" y="47"/>
                  </a:lnTo>
                  <a:lnTo>
                    <a:pt x="380" y="47"/>
                  </a:lnTo>
                  <a:lnTo>
                    <a:pt x="381" y="49"/>
                  </a:lnTo>
                  <a:lnTo>
                    <a:pt x="384" y="50"/>
                  </a:lnTo>
                  <a:lnTo>
                    <a:pt x="388" y="51"/>
                  </a:lnTo>
                  <a:lnTo>
                    <a:pt x="391" y="53"/>
                  </a:lnTo>
                  <a:lnTo>
                    <a:pt x="396" y="54"/>
                  </a:lnTo>
                  <a:lnTo>
                    <a:pt x="400" y="56"/>
                  </a:lnTo>
                  <a:lnTo>
                    <a:pt x="404" y="59"/>
                  </a:lnTo>
                  <a:lnTo>
                    <a:pt x="407" y="60"/>
                  </a:lnTo>
                  <a:lnTo>
                    <a:pt x="412" y="63"/>
                  </a:lnTo>
                  <a:lnTo>
                    <a:pt x="416" y="65"/>
                  </a:lnTo>
                  <a:lnTo>
                    <a:pt x="419" y="66"/>
                  </a:lnTo>
                  <a:lnTo>
                    <a:pt x="422" y="68"/>
                  </a:lnTo>
                  <a:lnTo>
                    <a:pt x="425" y="69"/>
                  </a:lnTo>
                  <a:lnTo>
                    <a:pt x="425" y="70"/>
                  </a:lnTo>
                  <a:lnTo>
                    <a:pt x="426" y="70"/>
                  </a:lnTo>
                  <a:lnTo>
                    <a:pt x="509" y="72"/>
                  </a:lnTo>
                  <a:lnTo>
                    <a:pt x="511" y="72"/>
                  </a:lnTo>
                  <a:lnTo>
                    <a:pt x="515" y="72"/>
                  </a:lnTo>
                  <a:lnTo>
                    <a:pt x="518" y="70"/>
                  </a:lnTo>
                  <a:lnTo>
                    <a:pt x="522" y="70"/>
                  </a:lnTo>
                  <a:lnTo>
                    <a:pt x="527" y="70"/>
                  </a:lnTo>
                  <a:lnTo>
                    <a:pt x="531" y="69"/>
                  </a:lnTo>
                  <a:lnTo>
                    <a:pt x="536" y="68"/>
                  </a:lnTo>
                  <a:lnTo>
                    <a:pt x="541" y="66"/>
                  </a:lnTo>
                  <a:lnTo>
                    <a:pt x="544" y="65"/>
                  </a:lnTo>
                  <a:lnTo>
                    <a:pt x="547" y="65"/>
                  </a:lnTo>
                  <a:lnTo>
                    <a:pt x="550" y="63"/>
                  </a:lnTo>
                  <a:lnTo>
                    <a:pt x="555" y="62"/>
                  </a:lnTo>
                  <a:lnTo>
                    <a:pt x="556" y="60"/>
                  </a:lnTo>
                  <a:lnTo>
                    <a:pt x="560" y="57"/>
                  </a:lnTo>
                  <a:lnTo>
                    <a:pt x="563" y="56"/>
                  </a:lnTo>
                  <a:lnTo>
                    <a:pt x="566" y="54"/>
                  </a:lnTo>
                  <a:lnTo>
                    <a:pt x="569" y="51"/>
                  </a:lnTo>
                  <a:lnTo>
                    <a:pt x="572" y="50"/>
                  </a:lnTo>
                  <a:lnTo>
                    <a:pt x="576" y="47"/>
                  </a:lnTo>
                  <a:lnTo>
                    <a:pt x="579" y="44"/>
                  </a:lnTo>
                  <a:lnTo>
                    <a:pt x="582" y="41"/>
                  </a:lnTo>
                  <a:lnTo>
                    <a:pt x="584" y="38"/>
                  </a:lnTo>
                  <a:lnTo>
                    <a:pt x="587" y="35"/>
                  </a:lnTo>
                  <a:lnTo>
                    <a:pt x="590" y="34"/>
                  </a:lnTo>
                  <a:lnTo>
                    <a:pt x="592" y="28"/>
                  </a:lnTo>
                  <a:lnTo>
                    <a:pt x="597" y="25"/>
                  </a:lnTo>
                  <a:lnTo>
                    <a:pt x="600" y="22"/>
                  </a:lnTo>
                  <a:lnTo>
                    <a:pt x="601" y="19"/>
                  </a:lnTo>
                  <a:lnTo>
                    <a:pt x="603" y="16"/>
                  </a:lnTo>
                  <a:lnTo>
                    <a:pt x="604" y="15"/>
                  </a:lnTo>
                  <a:lnTo>
                    <a:pt x="606" y="12"/>
                  </a:lnTo>
                  <a:lnTo>
                    <a:pt x="606" y="11"/>
                  </a:lnTo>
                  <a:lnTo>
                    <a:pt x="606" y="9"/>
                  </a:lnTo>
                  <a:lnTo>
                    <a:pt x="575" y="0"/>
                  </a:lnTo>
                  <a:lnTo>
                    <a:pt x="540" y="32"/>
                  </a:lnTo>
                  <a:lnTo>
                    <a:pt x="473" y="46"/>
                  </a:lnTo>
                  <a:lnTo>
                    <a:pt x="375" y="28"/>
                  </a:lnTo>
                  <a:lnTo>
                    <a:pt x="235" y="46"/>
                  </a:lnTo>
                  <a:lnTo>
                    <a:pt x="0" y="35"/>
                  </a:lnTo>
                  <a:lnTo>
                    <a:pt x="0" y="3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1" name="Freeform 13"/>
            <p:cNvSpPr>
              <a:spLocks/>
            </p:cNvSpPr>
            <p:nvPr/>
          </p:nvSpPr>
          <p:spPr bwMode="auto">
            <a:xfrm>
              <a:off x="4477" y="3557"/>
              <a:ext cx="349" cy="90"/>
            </a:xfrm>
            <a:custGeom>
              <a:avLst/>
              <a:gdLst>
                <a:gd name="T0" fmla="*/ 256 w 349"/>
                <a:gd name="T1" fmla="*/ 81 h 90"/>
                <a:gd name="T2" fmla="*/ 193 w 349"/>
                <a:gd name="T3" fmla="*/ 54 h 90"/>
                <a:gd name="T4" fmla="*/ 193 w 349"/>
                <a:gd name="T5" fmla="*/ 52 h 90"/>
                <a:gd name="T6" fmla="*/ 194 w 349"/>
                <a:gd name="T7" fmla="*/ 48 h 90"/>
                <a:gd name="T8" fmla="*/ 194 w 349"/>
                <a:gd name="T9" fmla="*/ 46 h 90"/>
                <a:gd name="T10" fmla="*/ 197 w 349"/>
                <a:gd name="T11" fmla="*/ 45 h 90"/>
                <a:gd name="T12" fmla="*/ 200 w 349"/>
                <a:gd name="T13" fmla="*/ 45 h 90"/>
                <a:gd name="T14" fmla="*/ 203 w 349"/>
                <a:gd name="T15" fmla="*/ 46 h 90"/>
                <a:gd name="T16" fmla="*/ 204 w 349"/>
                <a:gd name="T17" fmla="*/ 48 h 90"/>
                <a:gd name="T18" fmla="*/ 209 w 349"/>
                <a:gd name="T19" fmla="*/ 49 h 90"/>
                <a:gd name="T20" fmla="*/ 212 w 349"/>
                <a:gd name="T21" fmla="*/ 52 h 90"/>
                <a:gd name="T22" fmla="*/ 218 w 349"/>
                <a:gd name="T23" fmla="*/ 54 h 90"/>
                <a:gd name="T24" fmla="*/ 222 w 349"/>
                <a:gd name="T25" fmla="*/ 56 h 90"/>
                <a:gd name="T26" fmla="*/ 228 w 349"/>
                <a:gd name="T27" fmla="*/ 59 h 90"/>
                <a:gd name="T28" fmla="*/ 231 w 349"/>
                <a:gd name="T29" fmla="*/ 62 h 90"/>
                <a:gd name="T30" fmla="*/ 234 w 349"/>
                <a:gd name="T31" fmla="*/ 64 h 90"/>
                <a:gd name="T32" fmla="*/ 238 w 349"/>
                <a:gd name="T33" fmla="*/ 65 h 90"/>
                <a:gd name="T34" fmla="*/ 241 w 349"/>
                <a:gd name="T35" fmla="*/ 67 h 90"/>
                <a:gd name="T36" fmla="*/ 245 w 349"/>
                <a:gd name="T37" fmla="*/ 70 h 90"/>
                <a:gd name="T38" fmla="*/ 251 w 349"/>
                <a:gd name="T39" fmla="*/ 73 h 90"/>
                <a:gd name="T40" fmla="*/ 257 w 349"/>
                <a:gd name="T41" fmla="*/ 75 h 90"/>
                <a:gd name="T42" fmla="*/ 261 w 349"/>
                <a:gd name="T43" fmla="*/ 78 h 90"/>
                <a:gd name="T44" fmla="*/ 266 w 349"/>
                <a:gd name="T45" fmla="*/ 80 h 90"/>
                <a:gd name="T46" fmla="*/ 269 w 349"/>
                <a:gd name="T47" fmla="*/ 81 h 90"/>
                <a:gd name="T48" fmla="*/ 270 w 349"/>
                <a:gd name="T49" fmla="*/ 83 h 90"/>
                <a:gd name="T50" fmla="*/ 272 w 349"/>
                <a:gd name="T51" fmla="*/ 84 h 90"/>
                <a:gd name="T52" fmla="*/ 349 w 349"/>
                <a:gd name="T53" fmla="*/ 64 h 90"/>
                <a:gd name="T54" fmla="*/ 94 w 349"/>
                <a:gd name="T55" fmla="*/ 0 h 90"/>
                <a:gd name="T56" fmla="*/ 25 w 349"/>
                <a:gd name="T57" fmla="*/ 1 h 90"/>
                <a:gd name="T58" fmla="*/ 0 w 349"/>
                <a:gd name="T59" fmla="*/ 46 h 90"/>
                <a:gd name="T60" fmla="*/ 83 w 349"/>
                <a:gd name="T61" fmla="*/ 26 h 90"/>
                <a:gd name="T62" fmla="*/ 111 w 349"/>
                <a:gd name="T63" fmla="*/ 43 h 90"/>
                <a:gd name="T64" fmla="*/ 187 w 349"/>
                <a:gd name="T65" fmla="*/ 90 h 90"/>
                <a:gd name="T66" fmla="*/ 256 w 349"/>
                <a:gd name="T67" fmla="*/ 81 h 90"/>
                <a:gd name="T68" fmla="*/ 256 w 349"/>
                <a:gd name="T6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9" h="90">
                  <a:moveTo>
                    <a:pt x="256" y="81"/>
                  </a:moveTo>
                  <a:lnTo>
                    <a:pt x="193" y="54"/>
                  </a:lnTo>
                  <a:lnTo>
                    <a:pt x="193" y="52"/>
                  </a:lnTo>
                  <a:lnTo>
                    <a:pt x="194" y="48"/>
                  </a:lnTo>
                  <a:lnTo>
                    <a:pt x="194" y="46"/>
                  </a:lnTo>
                  <a:lnTo>
                    <a:pt x="197" y="45"/>
                  </a:lnTo>
                  <a:lnTo>
                    <a:pt x="200" y="45"/>
                  </a:lnTo>
                  <a:lnTo>
                    <a:pt x="203" y="46"/>
                  </a:lnTo>
                  <a:lnTo>
                    <a:pt x="204" y="48"/>
                  </a:lnTo>
                  <a:lnTo>
                    <a:pt x="209" y="49"/>
                  </a:lnTo>
                  <a:lnTo>
                    <a:pt x="212" y="52"/>
                  </a:lnTo>
                  <a:lnTo>
                    <a:pt x="218" y="54"/>
                  </a:lnTo>
                  <a:lnTo>
                    <a:pt x="222" y="56"/>
                  </a:lnTo>
                  <a:lnTo>
                    <a:pt x="228" y="59"/>
                  </a:lnTo>
                  <a:lnTo>
                    <a:pt x="231" y="62"/>
                  </a:lnTo>
                  <a:lnTo>
                    <a:pt x="234" y="64"/>
                  </a:lnTo>
                  <a:lnTo>
                    <a:pt x="238" y="65"/>
                  </a:lnTo>
                  <a:lnTo>
                    <a:pt x="241" y="67"/>
                  </a:lnTo>
                  <a:lnTo>
                    <a:pt x="245" y="70"/>
                  </a:lnTo>
                  <a:lnTo>
                    <a:pt x="251" y="73"/>
                  </a:lnTo>
                  <a:lnTo>
                    <a:pt x="257" y="75"/>
                  </a:lnTo>
                  <a:lnTo>
                    <a:pt x="261" y="78"/>
                  </a:lnTo>
                  <a:lnTo>
                    <a:pt x="266" y="80"/>
                  </a:lnTo>
                  <a:lnTo>
                    <a:pt x="269" y="81"/>
                  </a:lnTo>
                  <a:lnTo>
                    <a:pt x="270" y="83"/>
                  </a:lnTo>
                  <a:lnTo>
                    <a:pt x="272" y="84"/>
                  </a:lnTo>
                  <a:lnTo>
                    <a:pt x="349" y="64"/>
                  </a:lnTo>
                  <a:lnTo>
                    <a:pt x="94" y="0"/>
                  </a:lnTo>
                  <a:lnTo>
                    <a:pt x="25" y="1"/>
                  </a:lnTo>
                  <a:lnTo>
                    <a:pt x="0" y="46"/>
                  </a:lnTo>
                  <a:lnTo>
                    <a:pt x="83" y="26"/>
                  </a:lnTo>
                  <a:lnTo>
                    <a:pt x="111" y="43"/>
                  </a:lnTo>
                  <a:lnTo>
                    <a:pt x="187" y="90"/>
                  </a:lnTo>
                  <a:lnTo>
                    <a:pt x="256" y="81"/>
                  </a:lnTo>
                  <a:lnTo>
                    <a:pt x="256" y="81"/>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2" name="Freeform 14"/>
            <p:cNvSpPr>
              <a:spLocks/>
            </p:cNvSpPr>
            <p:nvPr/>
          </p:nvSpPr>
          <p:spPr bwMode="auto">
            <a:xfrm>
              <a:off x="4912" y="3605"/>
              <a:ext cx="143" cy="60"/>
            </a:xfrm>
            <a:custGeom>
              <a:avLst/>
              <a:gdLst>
                <a:gd name="T0" fmla="*/ 0 w 143"/>
                <a:gd name="T1" fmla="*/ 16 h 60"/>
                <a:gd name="T2" fmla="*/ 0 w 143"/>
                <a:gd name="T3" fmla="*/ 17 h 60"/>
                <a:gd name="T4" fmla="*/ 0 w 143"/>
                <a:gd name="T5" fmla="*/ 22 h 60"/>
                <a:gd name="T6" fmla="*/ 0 w 143"/>
                <a:gd name="T7" fmla="*/ 25 h 60"/>
                <a:gd name="T8" fmla="*/ 1 w 143"/>
                <a:gd name="T9" fmla="*/ 27 h 60"/>
                <a:gd name="T10" fmla="*/ 3 w 143"/>
                <a:gd name="T11" fmla="*/ 32 h 60"/>
                <a:gd name="T12" fmla="*/ 6 w 143"/>
                <a:gd name="T13" fmla="*/ 36 h 60"/>
                <a:gd name="T14" fmla="*/ 7 w 143"/>
                <a:gd name="T15" fmla="*/ 39 h 60"/>
                <a:gd name="T16" fmla="*/ 10 w 143"/>
                <a:gd name="T17" fmla="*/ 43 h 60"/>
                <a:gd name="T18" fmla="*/ 14 w 143"/>
                <a:gd name="T19" fmla="*/ 48 h 60"/>
                <a:gd name="T20" fmla="*/ 20 w 143"/>
                <a:gd name="T21" fmla="*/ 51 h 60"/>
                <a:gd name="T22" fmla="*/ 22 w 143"/>
                <a:gd name="T23" fmla="*/ 52 h 60"/>
                <a:gd name="T24" fmla="*/ 26 w 143"/>
                <a:gd name="T25" fmla="*/ 54 h 60"/>
                <a:gd name="T26" fmla="*/ 29 w 143"/>
                <a:gd name="T27" fmla="*/ 55 h 60"/>
                <a:gd name="T28" fmla="*/ 33 w 143"/>
                <a:gd name="T29" fmla="*/ 57 h 60"/>
                <a:gd name="T30" fmla="*/ 36 w 143"/>
                <a:gd name="T31" fmla="*/ 58 h 60"/>
                <a:gd name="T32" fmla="*/ 41 w 143"/>
                <a:gd name="T33" fmla="*/ 58 h 60"/>
                <a:gd name="T34" fmla="*/ 47 w 143"/>
                <a:gd name="T35" fmla="*/ 60 h 60"/>
                <a:gd name="T36" fmla="*/ 51 w 143"/>
                <a:gd name="T37" fmla="*/ 60 h 60"/>
                <a:gd name="T38" fmla="*/ 55 w 143"/>
                <a:gd name="T39" fmla="*/ 60 h 60"/>
                <a:gd name="T40" fmla="*/ 61 w 143"/>
                <a:gd name="T41" fmla="*/ 60 h 60"/>
                <a:gd name="T42" fmla="*/ 66 w 143"/>
                <a:gd name="T43" fmla="*/ 60 h 60"/>
                <a:gd name="T44" fmla="*/ 70 w 143"/>
                <a:gd name="T45" fmla="*/ 60 h 60"/>
                <a:gd name="T46" fmla="*/ 74 w 143"/>
                <a:gd name="T47" fmla="*/ 60 h 60"/>
                <a:gd name="T48" fmla="*/ 80 w 143"/>
                <a:gd name="T49" fmla="*/ 60 h 60"/>
                <a:gd name="T50" fmla="*/ 84 w 143"/>
                <a:gd name="T51" fmla="*/ 58 h 60"/>
                <a:gd name="T52" fmla="*/ 89 w 143"/>
                <a:gd name="T53" fmla="*/ 58 h 60"/>
                <a:gd name="T54" fmla="*/ 92 w 143"/>
                <a:gd name="T55" fmla="*/ 58 h 60"/>
                <a:gd name="T56" fmla="*/ 96 w 143"/>
                <a:gd name="T57" fmla="*/ 57 h 60"/>
                <a:gd name="T58" fmla="*/ 99 w 143"/>
                <a:gd name="T59" fmla="*/ 55 h 60"/>
                <a:gd name="T60" fmla="*/ 103 w 143"/>
                <a:gd name="T61" fmla="*/ 55 h 60"/>
                <a:gd name="T62" fmla="*/ 108 w 143"/>
                <a:gd name="T63" fmla="*/ 54 h 60"/>
                <a:gd name="T64" fmla="*/ 111 w 143"/>
                <a:gd name="T65" fmla="*/ 52 h 60"/>
                <a:gd name="T66" fmla="*/ 114 w 143"/>
                <a:gd name="T67" fmla="*/ 51 h 60"/>
                <a:gd name="T68" fmla="*/ 117 w 143"/>
                <a:gd name="T69" fmla="*/ 51 h 60"/>
                <a:gd name="T70" fmla="*/ 122 w 143"/>
                <a:gd name="T71" fmla="*/ 48 h 60"/>
                <a:gd name="T72" fmla="*/ 127 w 143"/>
                <a:gd name="T73" fmla="*/ 46 h 60"/>
                <a:gd name="T74" fmla="*/ 131 w 143"/>
                <a:gd name="T75" fmla="*/ 43 h 60"/>
                <a:gd name="T76" fmla="*/ 136 w 143"/>
                <a:gd name="T77" fmla="*/ 42 h 60"/>
                <a:gd name="T78" fmla="*/ 138 w 143"/>
                <a:gd name="T79" fmla="*/ 41 h 60"/>
                <a:gd name="T80" fmla="*/ 140 w 143"/>
                <a:gd name="T81" fmla="*/ 39 h 60"/>
                <a:gd name="T82" fmla="*/ 141 w 143"/>
                <a:gd name="T83" fmla="*/ 39 h 60"/>
                <a:gd name="T84" fmla="*/ 143 w 143"/>
                <a:gd name="T85" fmla="*/ 39 h 60"/>
                <a:gd name="T86" fmla="*/ 60 w 143"/>
                <a:gd name="T87" fmla="*/ 0 h 60"/>
                <a:gd name="T88" fmla="*/ 0 w 143"/>
                <a:gd name="T89" fmla="*/ 16 h 60"/>
                <a:gd name="T90" fmla="*/ 0 w 143"/>
                <a:gd name="T9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60">
                  <a:moveTo>
                    <a:pt x="0" y="16"/>
                  </a:moveTo>
                  <a:lnTo>
                    <a:pt x="0" y="17"/>
                  </a:lnTo>
                  <a:lnTo>
                    <a:pt x="0" y="22"/>
                  </a:lnTo>
                  <a:lnTo>
                    <a:pt x="0" y="25"/>
                  </a:lnTo>
                  <a:lnTo>
                    <a:pt x="1" y="27"/>
                  </a:lnTo>
                  <a:lnTo>
                    <a:pt x="3" y="32"/>
                  </a:lnTo>
                  <a:lnTo>
                    <a:pt x="6" y="36"/>
                  </a:lnTo>
                  <a:lnTo>
                    <a:pt x="7" y="39"/>
                  </a:lnTo>
                  <a:lnTo>
                    <a:pt x="10" y="43"/>
                  </a:lnTo>
                  <a:lnTo>
                    <a:pt x="14" y="48"/>
                  </a:lnTo>
                  <a:lnTo>
                    <a:pt x="20" y="51"/>
                  </a:lnTo>
                  <a:lnTo>
                    <a:pt x="22" y="52"/>
                  </a:lnTo>
                  <a:lnTo>
                    <a:pt x="26" y="54"/>
                  </a:lnTo>
                  <a:lnTo>
                    <a:pt x="29" y="55"/>
                  </a:lnTo>
                  <a:lnTo>
                    <a:pt x="33" y="57"/>
                  </a:lnTo>
                  <a:lnTo>
                    <a:pt x="36" y="58"/>
                  </a:lnTo>
                  <a:lnTo>
                    <a:pt x="41" y="58"/>
                  </a:lnTo>
                  <a:lnTo>
                    <a:pt x="47" y="60"/>
                  </a:lnTo>
                  <a:lnTo>
                    <a:pt x="51" y="60"/>
                  </a:lnTo>
                  <a:lnTo>
                    <a:pt x="55" y="60"/>
                  </a:lnTo>
                  <a:lnTo>
                    <a:pt x="61" y="60"/>
                  </a:lnTo>
                  <a:lnTo>
                    <a:pt x="66" y="60"/>
                  </a:lnTo>
                  <a:lnTo>
                    <a:pt x="70" y="60"/>
                  </a:lnTo>
                  <a:lnTo>
                    <a:pt x="74" y="60"/>
                  </a:lnTo>
                  <a:lnTo>
                    <a:pt x="80" y="60"/>
                  </a:lnTo>
                  <a:lnTo>
                    <a:pt x="84" y="58"/>
                  </a:lnTo>
                  <a:lnTo>
                    <a:pt x="89" y="58"/>
                  </a:lnTo>
                  <a:lnTo>
                    <a:pt x="92" y="58"/>
                  </a:lnTo>
                  <a:lnTo>
                    <a:pt x="96" y="57"/>
                  </a:lnTo>
                  <a:lnTo>
                    <a:pt x="99" y="55"/>
                  </a:lnTo>
                  <a:lnTo>
                    <a:pt x="103" y="55"/>
                  </a:lnTo>
                  <a:lnTo>
                    <a:pt x="108" y="54"/>
                  </a:lnTo>
                  <a:lnTo>
                    <a:pt x="111" y="52"/>
                  </a:lnTo>
                  <a:lnTo>
                    <a:pt x="114" y="51"/>
                  </a:lnTo>
                  <a:lnTo>
                    <a:pt x="117" y="51"/>
                  </a:lnTo>
                  <a:lnTo>
                    <a:pt x="122" y="48"/>
                  </a:lnTo>
                  <a:lnTo>
                    <a:pt x="127" y="46"/>
                  </a:lnTo>
                  <a:lnTo>
                    <a:pt x="131" y="43"/>
                  </a:lnTo>
                  <a:lnTo>
                    <a:pt x="136" y="42"/>
                  </a:lnTo>
                  <a:lnTo>
                    <a:pt x="138" y="41"/>
                  </a:lnTo>
                  <a:lnTo>
                    <a:pt x="140" y="39"/>
                  </a:lnTo>
                  <a:lnTo>
                    <a:pt x="141" y="39"/>
                  </a:lnTo>
                  <a:lnTo>
                    <a:pt x="143" y="39"/>
                  </a:lnTo>
                  <a:lnTo>
                    <a:pt x="60" y="0"/>
                  </a:lnTo>
                  <a:lnTo>
                    <a:pt x="0" y="16"/>
                  </a:lnTo>
                  <a:lnTo>
                    <a:pt x="0" y="16"/>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3" name="Freeform 15"/>
            <p:cNvSpPr>
              <a:spLocks/>
            </p:cNvSpPr>
            <p:nvPr/>
          </p:nvSpPr>
          <p:spPr bwMode="auto">
            <a:xfrm>
              <a:off x="4079" y="3752"/>
              <a:ext cx="250" cy="153"/>
            </a:xfrm>
            <a:custGeom>
              <a:avLst/>
              <a:gdLst>
                <a:gd name="T0" fmla="*/ 3 w 250"/>
                <a:gd name="T1" fmla="*/ 12 h 153"/>
                <a:gd name="T2" fmla="*/ 0 w 250"/>
                <a:gd name="T3" fmla="*/ 23 h 153"/>
                <a:gd name="T4" fmla="*/ 2 w 250"/>
                <a:gd name="T5" fmla="*/ 39 h 153"/>
                <a:gd name="T6" fmla="*/ 4 w 250"/>
                <a:gd name="T7" fmla="*/ 54 h 153"/>
                <a:gd name="T8" fmla="*/ 10 w 250"/>
                <a:gd name="T9" fmla="*/ 66 h 153"/>
                <a:gd name="T10" fmla="*/ 16 w 250"/>
                <a:gd name="T11" fmla="*/ 67 h 153"/>
                <a:gd name="T12" fmla="*/ 25 w 250"/>
                <a:gd name="T13" fmla="*/ 66 h 153"/>
                <a:gd name="T14" fmla="*/ 35 w 250"/>
                <a:gd name="T15" fmla="*/ 63 h 153"/>
                <a:gd name="T16" fmla="*/ 47 w 250"/>
                <a:gd name="T17" fmla="*/ 61 h 153"/>
                <a:gd name="T18" fmla="*/ 57 w 250"/>
                <a:gd name="T19" fmla="*/ 61 h 153"/>
                <a:gd name="T20" fmla="*/ 69 w 250"/>
                <a:gd name="T21" fmla="*/ 69 h 153"/>
                <a:gd name="T22" fmla="*/ 74 w 250"/>
                <a:gd name="T23" fmla="*/ 79 h 153"/>
                <a:gd name="T24" fmla="*/ 79 w 250"/>
                <a:gd name="T25" fmla="*/ 90 h 153"/>
                <a:gd name="T26" fmla="*/ 83 w 250"/>
                <a:gd name="T27" fmla="*/ 99 h 153"/>
                <a:gd name="T28" fmla="*/ 88 w 250"/>
                <a:gd name="T29" fmla="*/ 109 h 153"/>
                <a:gd name="T30" fmla="*/ 93 w 250"/>
                <a:gd name="T31" fmla="*/ 118 h 153"/>
                <a:gd name="T32" fmla="*/ 99 w 250"/>
                <a:gd name="T33" fmla="*/ 127 h 153"/>
                <a:gd name="T34" fmla="*/ 108 w 250"/>
                <a:gd name="T35" fmla="*/ 136 h 153"/>
                <a:gd name="T36" fmla="*/ 117 w 250"/>
                <a:gd name="T37" fmla="*/ 143 h 153"/>
                <a:gd name="T38" fmla="*/ 128 w 250"/>
                <a:gd name="T39" fmla="*/ 147 h 153"/>
                <a:gd name="T40" fmla="*/ 143 w 250"/>
                <a:gd name="T41" fmla="*/ 150 h 153"/>
                <a:gd name="T42" fmla="*/ 159 w 250"/>
                <a:gd name="T43" fmla="*/ 152 h 153"/>
                <a:gd name="T44" fmla="*/ 171 w 250"/>
                <a:gd name="T45" fmla="*/ 153 h 153"/>
                <a:gd name="T46" fmla="*/ 180 w 250"/>
                <a:gd name="T47" fmla="*/ 153 h 153"/>
                <a:gd name="T48" fmla="*/ 188 w 250"/>
                <a:gd name="T49" fmla="*/ 153 h 153"/>
                <a:gd name="T50" fmla="*/ 197 w 250"/>
                <a:gd name="T51" fmla="*/ 152 h 153"/>
                <a:gd name="T52" fmla="*/ 212 w 250"/>
                <a:gd name="T53" fmla="*/ 152 h 153"/>
                <a:gd name="T54" fmla="*/ 226 w 250"/>
                <a:gd name="T55" fmla="*/ 149 h 153"/>
                <a:gd name="T56" fmla="*/ 239 w 250"/>
                <a:gd name="T57" fmla="*/ 146 h 153"/>
                <a:gd name="T58" fmla="*/ 247 w 250"/>
                <a:gd name="T59" fmla="*/ 143 h 153"/>
                <a:gd name="T60" fmla="*/ 250 w 250"/>
                <a:gd name="T61" fmla="*/ 136 h 153"/>
                <a:gd name="T62" fmla="*/ 242 w 250"/>
                <a:gd name="T63" fmla="*/ 133 h 153"/>
                <a:gd name="T64" fmla="*/ 228 w 250"/>
                <a:gd name="T65" fmla="*/ 128 h 153"/>
                <a:gd name="T66" fmla="*/ 212 w 250"/>
                <a:gd name="T67" fmla="*/ 124 h 153"/>
                <a:gd name="T68" fmla="*/ 197 w 250"/>
                <a:gd name="T69" fmla="*/ 120 h 153"/>
                <a:gd name="T70" fmla="*/ 182 w 250"/>
                <a:gd name="T71" fmla="*/ 115 h 153"/>
                <a:gd name="T72" fmla="*/ 168 w 250"/>
                <a:gd name="T73" fmla="*/ 111 h 153"/>
                <a:gd name="T74" fmla="*/ 155 w 250"/>
                <a:gd name="T75" fmla="*/ 107 h 153"/>
                <a:gd name="T76" fmla="*/ 143 w 250"/>
                <a:gd name="T77" fmla="*/ 102 h 153"/>
                <a:gd name="T78" fmla="*/ 133 w 250"/>
                <a:gd name="T79" fmla="*/ 98 h 153"/>
                <a:gd name="T80" fmla="*/ 121 w 250"/>
                <a:gd name="T81" fmla="*/ 89 h 153"/>
                <a:gd name="T82" fmla="*/ 118 w 250"/>
                <a:gd name="T83" fmla="*/ 76 h 153"/>
                <a:gd name="T84" fmla="*/ 118 w 250"/>
                <a:gd name="T85" fmla="*/ 60 h 153"/>
                <a:gd name="T86" fmla="*/ 120 w 250"/>
                <a:gd name="T87" fmla="*/ 50 h 153"/>
                <a:gd name="T88" fmla="*/ 121 w 250"/>
                <a:gd name="T89" fmla="*/ 37 h 153"/>
                <a:gd name="T90" fmla="*/ 115 w 250"/>
                <a:gd name="T91" fmla="*/ 19 h 153"/>
                <a:gd name="T92" fmla="*/ 108 w 250"/>
                <a:gd name="T93" fmla="*/ 10 h 153"/>
                <a:gd name="T94" fmla="*/ 99 w 250"/>
                <a:gd name="T95" fmla="*/ 6 h 153"/>
                <a:gd name="T96" fmla="*/ 89 w 250"/>
                <a:gd name="T97" fmla="*/ 3 h 153"/>
                <a:gd name="T98" fmla="*/ 74 w 250"/>
                <a:gd name="T99" fmla="*/ 0 h 153"/>
                <a:gd name="T100" fmla="*/ 63 w 250"/>
                <a:gd name="T101" fmla="*/ 0 h 153"/>
                <a:gd name="T102" fmla="*/ 53 w 250"/>
                <a:gd name="T103" fmla="*/ 0 h 153"/>
                <a:gd name="T104" fmla="*/ 42 w 250"/>
                <a:gd name="T105" fmla="*/ 0 h 153"/>
                <a:gd name="T106" fmla="*/ 34 w 250"/>
                <a:gd name="T107" fmla="*/ 2 h 153"/>
                <a:gd name="T108" fmla="*/ 21 w 250"/>
                <a:gd name="T109" fmla="*/ 4 h 153"/>
                <a:gd name="T110" fmla="*/ 10 w 250"/>
                <a:gd name="T111"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153">
                  <a:moveTo>
                    <a:pt x="9" y="10"/>
                  </a:moveTo>
                  <a:lnTo>
                    <a:pt x="6" y="10"/>
                  </a:lnTo>
                  <a:lnTo>
                    <a:pt x="3" y="12"/>
                  </a:lnTo>
                  <a:lnTo>
                    <a:pt x="2" y="15"/>
                  </a:lnTo>
                  <a:lnTo>
                    <a:pt x="2" y="19"/>
                  </a:lnTo>
                  <a:lnTo>
                    <a:pt x="0" y="23"/>
                  </a:lnTo>
                  <a:lnTo>
                    <a:pt x="0" y="28"/>
                  </a:lnTo>
                  <a:lnTo>
                    <a:pt x="0" y="34"/>
                  </a:lnTo>
                  <a:lnTo>
                    <a:pt x="2" y="39"/>
                  </a:lnTo>
                  <a:lnTo>
                    <a:pt x="2" y="44"/>
                  </a:lnTo>
                  <a:lnTo>
                    <a:pt x="3" y="50"/>
                  </a:lnTo>
                  <a:lnTo>
                    <a:pt x="4" y="54"/>
                  </a:lnTo>
                  <a:lnTo>
                    <a:pt x="6" y="58"/>
                  </a:lnTo>
                  <a:lnTo>
                    <a:pt x="7" y="63"/>
                  </a:lnTo>
                  <a:lnTo>
                    <a:pt x="10" y="66"/>
                  </a:lnTo>
                  <a:lnTo>
                    <a:pt x="12" y="67"/>
                  </a:lnTo>
                  <a:lnTo>
                    <a:pt x="15" y="69"/>
                  </a:lnTo>
                  <a:lnTo>
                    <a:pt x="16" y="67"/>
                  </a:lnTo>
                  <a:lnTo>
                    <a:pt x="19" y="67"/>
                  </a:lnTo>
                  <a:lnTo>
                    <a:pt x="22" y="67"/>
                  </a:lnTo>
                  <a:lnTo>
                    <a:pt x="25" y="66"/>
                  </a:lnTo>
                  <a:lnTo>
                    <a:pt x="28" y="64"/>
                  </a:lnTo>
                  <a:lnTo>
                    <a:pt x="31" y="64"/>
                  </a:lnTo>
                  <a:lnTo>
                    <a:pt x="35" y="63"/>
                  </a:lnTo>
                  <a:lnTo>
                    <a:pt x="39" y="63"/>
                  </a:lnTo>
                  <a:lnTo>
                    <a:pt x="42" y="61"/>
                  </a:lnTo>
                  <a:lnTo>
                    <a:pt x="47" y="61"/>
                  </a:lnTo>
                  <a:lnTo>
                    <a:pt x="50" y="61"/>
                  </a:lnTo>
                  <a:lnTo>
                    <a:pt x="54" y="61"/>
                  </a:lnTo>
                  <a:lnTo>
                    <a:pt x="57" y="61"/>
                  </a:lnTo>
                  <a:lnTo>
                    <a:pt x="61" y="64"/>
                  </a:lnTo>
                  <a:lnTo>
                    <a:pt x="64" y="66"/>
                  </a:lnTo>
                  <a:lnTo>
                    <a:pt x="69" y="69"/>
                  </a:lnTo>
                  <a:lnTo>
                    <a:pt x="70" y="72"/>
                  </a:lnTo>
                  <a:lnTo>
                    <a:pt x="73" y="76"/>
                  </a:lnTo>
                  <a:lnTo>
                    <a:pt x="74" y="79"/>
                  </a:lnTo>
                  <a:lnTo>
                    <a:pt x="77" y="86"/>
                  </a:lnTo>
                  <a:lnTo>
                    <a:pt x="79" y="88"/>
                  </a:lnTo>
                  <a:lnTo>
                    <a:pt x="79" y="90"/>
                  </a:lnTo>
                  <a:lnTo>
                    <a:pt x="80" y="93"/>
                  </a:lnTo>
                  <a:lnTo>
                    <a:pt x="82" y="96"/>
                  </a:lnTo>
                  <a:lnTo>
                    <a:pt x="83" y="99"/>
                  </a:lnTo>
                  <a:lnTo>
                    <a:pt x="85" y="104"/>
                  </a:lnTo>
                  <a:lnTo>
                    <a:pt x="86" y="107"/>
                  </a:lnTo>
                  <a:lnTo>
                    <a:pt x="88" y="109"/>
                  </a:lnTo>
                  <a:lnTo>
                    <a:pt x="89" y="112"/>
                  </a:lnTo>
                  <a:lnTo>
                    <a:pt x="91" y="115"/>
                  </a:lnTo>
                  <a:lnTo>
                    <a:pt x="93" y="118"/>
                  </a:lnTo>
                  <a:lnTo>
                    <a:pt x="95" y="121"/>
                  </a:lnTo>
                  <a:lnTo>
                    <a:pt x="96" y="124"/>
                  </a:lnTo>
                  <a:lnTo>
                    <a:pt x="99" y="127"/>
                  </a:lnTo>
                  <a:lnTo>
                    <a:pt x="102" y="130"/>
                  </a:lnTo>
                  <a:lnTo>
                    <a:pt x="105" y="133"/>
                  </a:lnTo>
                  <a:lnTo>
                    <a:pt x="108" y="136"/>
                  </a:lnTo>
                  <a:lnTo>
                    <a:pt x="111" y="137"/>
                  </a:lnTo>
                  <a:lnTo>
                    <a:pt x="114" y="140"/>
                  </a:lnTo>
                  <a:lnTo>
                    <a:pt x="117" y="143"/>
                  </a:lnTo>
                  <a:lnTo>
                    <a:pt x="121" y="144"/>
                  </a:lnTo>
                  <a:lnTo>
                    <a:pt x="124" y="146"/>
                  </a:lnTo>
                  <a:lnTo>
                    <a:pt x="128" y="147"/>
                  </a:lnTo>
                  <a:lnTo>
                    <a:pt x="134" y="149"/>
                  </a:lnTo>
                  <a:lnTo>
                    <a:pt x="139" y="150"/>
                  </a:lnTo>
                  <a:lnTo>
                    <a:pt x="143" y="150"/>
                  </a:lnTo>
                  <a:lnTo>
                    <a:pt x="147" y="152"/>
                  </a:lnTo>
                  <a:lnTo>
                    <a:pt x="153" y="152"/>
                  </a:lnTo>
                  <a:lnTo>
                    <a:pt x="159" y="152"/>
                  </a:lnTo>
                  <a:lnTo>
                    <a:pt x="165" y="153"/>
                  </a:lnTo>
                  <a:lnTo>
                    <a:pt x="168" y="153"/>
                  </a:lnTo>
                  <a:lnTo>
                    <a:pt x="171" y="153"/>
                  </a:lnTo>
                  <a:lnTo>
                    <a:pt x="174" y="153"/>
                  </a:lnTo>
                  <a:lnTo>
                    <a:pt x="177" y="153"/>
                  </a:lnTo>
                  <a:lnTo>
                    <a:pt x="180" y="153"/>
                  </a:lnTo>
                  <a:lnTo>
                    <a:pt x="182" y="153"/>
                  </a:lnTo>
                  <a:lnTo>
                    <a:pt x="185" y="153"/>
                  </a:lnTo>
                  <a:lnTo>
                    <a:pt x="188" y="153"/>
                  </a:lnTo>
                  <a:lnTo>
                    <a:pt x="191" y="152"/>
                  </a:lnTo>
                  <a:lnTo>
                    <a:pt x="194" y="152"/>
                  </a:lnTo>
                  <a:lnTo>
                    <a:pt x="197" y="152"/>
                  </a:lnTo>
                  <a:lnTo>
                    <a:pt x="200" y="152"/>
                  </a:lnTo>
                  <a:lnTo>
                    <a:pt x="206" y="152"/>
                  </a:lnTo>
                  <a:lnTo>
                    <a:pt x="212" y="152"/>
                  </a:lnTo>
                  <a:lnTo>
                    <a:pt x="216" y="150"/>
                  </a:lnTo>
                  <a:lnTo>
                    <a:pt x="222" y="150"/>
                  </a:lnTo>
                  <a:lnTo>
                    <a:pt x="226" y="149"/>
                  </a:lnTo>
                  <a:lnTo>
                    <a:pt x="231" y="147"/>
                  </a:lnTo>
                  <a:lnTo>
                    <a:pt x="235" y="147"/>
                  </a:lnTo>
                  <a:lnTo>
                    <a:pt x="239" y="146"/>
                  </a:lnTo>
                  <a:lnTo>
                    <a:pt x="242" y="144"/>
                  </a:lnTo>
                  <a:lnTo>
                    <a:pt x="245" y="143"/>
                  </a:lnTo>
                  <a:lnTo>
                    <a:pt x="247" y="143"/>
                  </a:lnTo>
                  <a:lnTo>
                    <a:pt x="250" y="142"/>
                  </a:lnTo>
                  <a:lnTo>
                    <a:pt x="250" y="139"/>
                  </a:lnTo>
                  <a:lnTo>
                    <a:pt x="250" y="136"/>
                  </a:lnTo>
                  <a:lnTo>
                    <a:pt x="247" y="134"/>
                  </a:lnTo>
                  <a:lnTo>
                    <a:pt x="245" y="133"/>
                  </a:lnTo>
                  <a:lnTo>
                    <a:pt x="242" y="133"/>
                  </a:lnTo>
                  <a:lnTo>
                    <a:pt x="238" y="131"/>
                  </a:lnTo>
                  <a:lnTo>
                    <a:pt x="232" y="130"/>
                  </a:lnTo>
                  <a:lnTo>
                    <a:pt x="228" y="128"/>
                  </a:lnTo>
                  <a:lnTo>
                    <a:pt x="222" y="127"/>
                  </a:lnTo>
                  <a:lnTo>
                    <a:pt x="217" y="126"/>
                  </a:lnTo>
                  <a:lnTo>
                    <a:pt x="212" y="124"/>
                  </a:lnTo>
                  <a:lnTo>
                    <a:pt x="207" y="123"/>
                  </a:lnTo>
                  <a:lnTo>
                    <a:pt x="203" y="121"/>
                  </a:lnTo>
                  <a:lnTo>
                    <a:pt x="197" y="120"/>
                  </a:lnTo>
                  <a:lnTo>
                    <a:pt x="193" y="118"/>
                  </a:lnTo>
                  <a:lnTo>
                    <a:pt x="187" y="117"/>
                  </a:lnTo>
                  <a:lnTo>
                    <a:pt x="182" y="115"/>
                  </a:lnTo>
                  <a:lnTo>
                    <a:pt x="178" y="115"/>
                  </a:lnTo>
                  <a:lnTo>
                    <a:pt x="172" y="114"/>
                  </a:lnTo>
                  <a:lnTo>
                    <a:pt x="168" y="111"/>
                  </a:lnTo>
                  <a:lnTo>
                    <a:pt x="163" y="111"/>
                  </a:lnTo>
                  <a:lnTo>
                    <a:pt x="159" y="109"/>
                  </a:lnTo>
                  <a:lnTo>
                    <a:pt x="155" y="107"/>
                  </a:lnTo>
                  <a:lnTo>
                    <a:pt x="150" y="105"/>
                  </a:lnTo>
                  <a:lnTo>
                    <a:pt x="146" y="104"/>
                  </a:lnTo>
                  <a:lnTo>
                    <a:pt x="143" y="102"/>
                  </a:lnTo>
                  <a:lnTo>
                    <a:pt x="139" y="101"/>
                  </a:lnTo>
                  <a:lnTo>
                    <a:pt x="136" y="99"/>
                  </a:lnTo>
                  <a:lnTo>
                    <a:pt x="133" y="98"/>
                  </a:lnTo>
                  <a:lnTo>
                    <a:pt x="130" y="96"/>
                  </a:lnTo>
                  <a:lnTo>
                    <a:pt x="126" y="92"/>
                  </a:lnTo>
                  <a:lnTo>
                    <a:pt x="121" y="89"/>
                  </a:lnTo>
                  <a:lnTo>
                    <a:pt x="118" y="85"/>
                  </a:lnTo>
                  <a:lnTo>
                    <a:pt x="118" y="82"/>
                  </a:lnTo>
                  <a:lnTo>
                    <a:pt x="118" y="76"/>
                  </a:lnTo>
                  <a:lnTo>
                    <a:pt x="118" y="70"/>
                  </a:lnTo>
                  <a:lnTo>
                    <a:pt x="118" y="66"/>
                  </a:lnTo>
                  <a:lnTo>
                    <a:pt x="118" y="60"/>
                  </a:lnTo>
                  <a:lnTo>
                    <a:pt x="118" y="57"/>
                  </a:lnTo>
                  <a:lnTo>
                    <a:pt x="120" y="54"/>
                  </a:lnTo>
                  <a:lnTo>
                    <a:pt x="120" y="50"/>
                  </a:lnTo>
                  <a:lnTo>
                    <a:pt x="120" y="48"/>
                  </a:lnTo>
                  <a:lnTo>
                    <a:pt x="120" y="42"/>
                  </a:lnTo>
                  <a:lnTo>
                    <a:pt x="121" y="37"/>
                  </a:lnTo>
                  <a:lnTo>
                    <a:pt x="120" y="31"/>
                  </a:lnTo>
                  <a:lnTo>
                    <a:pt x="118" y="25"/>
                  </a:lnTo>
                  <a:lnTo>
                    <a:pt x="115" y="19"/>
                  </a:lnTo>
                  <a:lnTo>
                    <a:pt x="112" y="16"/>
                  </a:lnTo>
                  <a:lnTo>
                    <a:pt x="111" y="13"/>
                  </a:lnTo>
                  <a:lnTo>
                    <a:pt x="108" y="10"/>
                  </a:lnTo>
                  <a:lnTo>
                    <a:pt x="105" y="9"/>
                  </a:lnTo>
                  <a:lnTo>
                    <a:pt x="102" y="7"/>
                  </a:lnTo>
                  <a:lnTo>
                    <a:pt x="99" y="6"/>
                  </a:lnTo>
                  <a:lnTo>
                    <a:pt x="96" y="4"/>
                  </a:lnTo>
                  <a:lnTo>
                    <a:pt x="92" y="3"/>
                  </a:lnTo>
                  <a:lnTo>
                    <a:pt x="89" y="3"/>
                  </a:lnTo>
                  <a:lnTo>
                    <a:pt x="83" y="2"/>
                  </a:lnTo>
                  <a:lnTo>
                    <a:pt x="79" y="2"/>
                  </a:lnTo>
                  <a:lnTo>
                    <a:pt x="74" y="0"/>
                  </a:lnTo>
                  <a:lnTo>
                    <a:pt x="72" y="0"/>
                  </a:lnTo>
                  <a:lnTo>
                    <a:pt x="67" y="0"/>
                  </a:lnTo>
                  <a:lnTo>
                    <a:pt x="63" y="0"/>
                  </a:lnTo>
                  <a:lnTo>
                    <a:pt x="60" y="0"/>
                  </a:lnTo>
                  <a:lnTo>
                    <a:pt x="56" y="0"/>
                  </a:lnTo>
                  <a:lnTo>
                    <a:pt x="53" y="0"/>
                  </a:lnTo>
                  <a:lnTo>
                    <a:pt x="48" y="0"/>
                  </a:lnTo>
                  <a:lnTo>
                    <a:pt x="45" y="0"/>
                  </a:lnTo>
                  <a:lnTo>
                    <a:pt x="42" y="0"/>
                  </a:lnTo>
                  <a:lnTo>
                    <a:pt x="39" y="0"/>
                  </a:lnTo>
                  <a:lnTo>
                    <a:pt x="35" y="2"/>
                  </a:lnTo>
                  <a:lnTo>
                    <a:pt x="34" y="2"/>
                  </a:lnTo>
                  <a:lnTo>
                    <a:pt x="31" y="3"/>
                  </a:lnTo>
                  <a:lnTo>
                    <a:pt x="25" y="3"/>
                  </a:lnTo>
                  <a:lnTo>
                    <a:pt x="21" y="4"/>
                  </a:lnTo>
                  <a:lnTo>
                    <a:pt x="18" y="6"/>
                  </a:lnTo>
                  <a:lnTo>
                    <a:pt x="13" y="7"/>
                  </a:lnTo>
                  <a:lnTo>
                    <a:pt x="10" y="9"/>
                  </a:lnTo>
                  <a:lnTo>
                    <a:pt x="9" y="10"/>
                  </a:lnTo>
                  <a:lnTo>
                    <a:pt x="9" y="10"/>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4" name="Freeform 16"/>
            <p:cNvSpPr>
              <a:spLocks/>
            </p:cNvSpPr>
            <p:nvPr/>
          </p:nvSpPr>
          <p:spPr bwMode="auto">
            <a:xfrm>
              <a:off x="3742" y="3501"/>
              <a:ext cx="113" cy="206"/>
            </a:xfrm>
            <a:custGeom>
              <a:avLst/>
              <a:gdLst>
                <a:gd name="T0" fmla="*/ 107 w 113"/>
                <a:gd name="T1" fmla="*/ 3 h 206"/>
                <a:gd name="T2" fmla="*/ 105 w 113"/>
                <a:gd name="T3" fmla="*/ 16 h 206"/>
                <a:gd name="T4" fmla="*/ 105 w 113"/>
                <a:gd name="T5" fmla="*/ 28 h 206"/>
                <a:gd name="T6" fmla="*/ 104 w 113"/>
                <a:gd name="T7" fmla="*/ 41 h 206"/>
                <a:gd name="T8" fmla="*/ 101 w 113"/>
                <a:gd name="T9" fmla="*/ 54 h 206"/>
                <a:gd name="T10" fmla="*/ 96 w 113"/>
                <a:gd name="T11" fmla="*/ 66 h 206"/>
                <a:gd name="T12" fmla="*/ 92 w 113"/>
                <a:gd name="T13" fmla="*/ 77 h 206"/>
                <a:gd name="T14" fmla="*/ 86 w 113"/>
                <a:gd name="T15" fmla="*/ 89 h 206"/>
                <a:gd name="T16" fmla="*/ 80 w 113"/>
                <a:gd name="T17" fmla="*/ 101 h 206"/>
                <a:gd name="T18" fmla="*/ 73 w 113"/>
                <a:gd name="T19" fmla="*/ 111 h 206"/>
                <a:gd name="T20" fmla="*/ 64 w 113"/>
                <a:gd name="T21" fmla="*/ 123 h 206"/>
                <a:gd name="T22" fmla="*/ 54 w 113"/>
                <a:gd name="T23" fmla="*/ 134 h 206"/>
                <a:gd name="T24" fmla="*/ 40 w 113"/>
                <a:gd name="T25" fmla="*/ 152 h 206"/>
                <a:gd name="T26" fmla="*/ 45 w 113"/>
                <a:gd name="T27" fmla="*/ 137 h 206"/>
                <a:gd name="T28" fmla="*/ 51 w 113"/>
                <a:gd name="T29" fmla="*/ 123 h 206"/>
                <a:gd name="T30" fmla="*/ 57 w 113"/>
                <a:gd name="T31" fmla="*/ 110 h 206"/>
                <a:gd name="T32" fmla="*/ 63 w 113"/>
                <a:gd name="T33" fmla="*/ 95 h 206"/>
                <a:gd name="T34" fmla="*/ 66 w 113"/>
                <a:gd name="T35" fmla="*/ 82 h 206"/>
                <a:gd name="T36" fmla="*/ 67 w 113"/>
                <a:gd name="T37" fmla="*/ 76 h 206"/>
                <a:gd name="T38" fmla="*/ 60 w 113"/>
                <a:gd name="T39" fmla="*/ 86 h 206"/>
                <a:gd name="T40" fmla="*/ 53 w 113"/>
                <a:gd name="T41" fmla="*/ 96 h 206"/>
                <a:gd name="T42" fmla="*/ 45 w 113"/>
                <a:gd name="T43" fmla="*/ 108 h 206"/>
                <a:gd name="T44" fmla="*/ 40 w 113"/>
                <a:gd name="T45" fmla="*/ 118 h 206"/>
                <a:gd name="T46" fmla="*/ 34 w 113"/>
                <a:gd name="T47" fmla="*/ 130 h 206"/>
                <a:gd name="T48" fmla="*/ 26 w 113"/>
                <a:gd name="T49" fmla="*/ 140 h 206"/>
                <a:gd name="T50" fmla="*/ 21 w 113"/>
                <a:gd name="T51" fmla="*/ 150 h 206"/>
                <a:gd name="T52" fmla="*/ 16 w 113"/>
                <a:gd name="T53" fmla="*/ 162 h 206"/>
                <a:gd name="T54" fmla="*/ 9 w 113"/>
                <a:gd name="T55" fmla="*/ 172 h 206"/>
                <a:gd name="T56" fmla="*/ 5 w 113"/>
                <a:gd name="T57" fmla="*/ 184 h 206"/>
                <a:gd name="T58" fmla="*/ 0 w 113"/>
                <a:gd name="T59" fmla="*/ 196 h 206"/>
                <a:gd name="T60" fmla="*/ 5 w 113"/>
                <a:gd name="T61" fmla="*/ 203 h 206"/>
                <a:gd name="T62" fmla="*/ 12 w 113"/>
                <a:gd name="T63" fmla="*/ 204 h 206"/>
                <a:gd name="T64" fmla="*/ 25 w 113"/>
                <a:gd name="T65" fmla="*/ 191 h 206"/>
                <a:gd name="T66" fmla="*/ 41 w 113"/>
                <a:gd name="T67" fmla="*/ 175 h 206"/>
                <a:gd name="T68" fmla="*/ 57 w 113"/>
                <a:gd name="T69" fmla="*/ 159 h 206"/>
                <a:gd name="T70" fmla="*/ 73 w 113"/>
                <a:gd name="T71" fmla="*/ 143 h 206"/>
                <a:gd name="T72" fmla="*/ 83 w 113"/>
                <a:gd name="T73" fmla="*/ 131 h 206"/>
                <a:gd name="T74" fmla="*/ 89 w 113"/>
                <a:gd name="T75" fmla="*/ 121 h 206"/>
                <a:gd name="T76" fmla="*/ 96 w 113"/>
                <a:gd name="T77" fmla="*/ 112 h 206"/>
                <a:gd name="T78" fmla="*/ 101 w 113"/>
                <a:gd name="T79" fmla="*/ 102 h 206"/>
                <a:gd name="T80" fmla="*/ 105 w 113"/>
                <a:gd name="T81" fmla="*/ 92 h 206"/>
                <a:gd name="T82" fmla="*/ 108 w 113"/>
                <a:gd name="T83" fmla="*/ 82 h 206"/>
                <a:gd name="T84" fmla="*/ 111 w 113"/>
                <a:gd name="T85" fmla="*/ 72 h 206"/>
                <a:gd name="T86" fmla="*/ 111 w 113"/>
                <a:gd name="T87" fmla="*/ 61 h 206"/>
                <a:gd name="T88" fmla="*/ 113 w 113"/>
                <a:gd name="T89" fmla="*/ 51 h 206"/>
                <a:gd name="T90" fmla="*/ 113 w 113"/>
                <a:gd name="T91" fmla="*/ 40 h 206"/>
                <a:gd name="T92" fmla="*/ 113 w 113"/>
                <a:gd name="T93" fmla="*/ 29 h 206"/>
                <a:gd name="T94" fmla="*/ 111 w 113"/>
                <a:gd name="T95" fmla="*/ 18 h 206"/>
                <a:gd name="T96" fmla="*/ 110 w 113"/>
                <a:gd name="T97" fmla="*/ 7 h 206"/>
                <a:gd name="T98" fmla="*/ 110 w 113"/>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206">
                  <a:moveTo>
                    <a:pt x="110" y="2"/>
                  </a:moveTo>
                  <a:lnTo>
                    <a:pt x="108" y="0"/>
                  </a:lnTo>
                  <a:lnTo>
                    <a:pt x="107" y="3"/>
                  </a:lnTo>
                  <a:lnTo>
                    <a:pt x="105" y="7"/>
                  </a:lnTo>
                  <a:lnTo>
                    <a:pt x="105" y="12"/>
                  </a:lnTo>
                  <a:lnTo>
                    <a:pt x="105" y="16"/>
                  </a:lnTo>
                  <a:lnTo>
                    <a:pt x="105" y="21"/>
                  </a:lnTo>
                  <a:lnTo>
                    <a:pt x="105" y="25"/>
                  </a:lnTo>
                  <a:lnTo>
                    <a:pt x="105" y="28"/>
                  </a:lnTo>
                  <a:lnTo>
                    <a:pt x="104" y="32"/>
                  </a:lnTo>
                  <a:lnTo>
                    <a:pt x="104" y="38"/>
                  </a:lnTo>
                  <a:lnTo>
                    <a:pt x="104" y="41"/>
                  </a:lnTo>
                  <a:lnTo>
                    <a:pt x="102" y="45"/>
                  </a:lnTo>
                  <a:lnTo>
                    <a:pt x="101" y="50"/>
                  </a:lnTo>
                  <a:lnTo>
                    <a:pt x="101" y="54"/>
                  </a:lnTo>
                  <a:lnTo>
                    <a:pt x="99" y="57"/>
                  </a:lnTo>
                  <a:lnTo>
                    <a:pt x="98" y="61"/>
                  </a:lnTo>
                  <a:lnTo>
                    <a:pt x="96" y="66"/>
                  </a:lnTo>
                  <a:lnTo>
                    <a:pt x="95" y="70"/>
                  </a:lnTo>
                  <a:lnTo>
                    <a:pt x="94" y="75"/>
                  </a:lnTo>
                  <a:lnTo>
                    <a:pt x="92" y="77"/>
                  </a:lnTo>
                  <a:lnTo>
                    <a:pt x="91" y="82"/>
                  </a:lnTo>
                  <a:lnTo>
                    <a:pt x="89" y="86"/>
                  </a:lnTo>
                  <a:lnTo>
                    <a:pt x="86" y="89"/>
                  </a:lnTo>
                  <a:lnTo>
                    <a:pt x="85" y="93"/>
                  </a:lnTo>
                  <a:lnTo>
                    <a:pt x="82" y="96"/>
                  </a:lnTo>
                  <a:lnTo>
                    <a:pt x="80" y="101"/>
                  </a:lnTo>
                  <a:lnTo>
                    <a:pt x="78" y="104"/>
                  </a:lnTo>
                  <a:lnTo>
                    <a:pt x="75" y="108"/>
                  </a:lnTo>
                  <a:lnTo>
                    <a:pt x="73" y="111"/>
                  </a:lnTo>
                  <a:lnTo>
                    <a:pt x="70" y="115"/>
                  </a:lnTo>
                  <a:lnTo>
                    <a:pt x="67" y="118"/>
                  </a:lnTo>
                  <a:lnTo>
                    <a:pt x="64" y="123"/>
                  </a:lnTo>
                  <a:lnTo>
                    <a:pt x="61" y="126"/>
                  </a:lnTo>
                  <a:lnTo>
                    <a:pt x="60" y="130"/>
                  </a:lnTo>
                  <a:lnTo>
                    <a:pt x="54" y="134"/>
                  </a:lnTo>
                  <a:lnTo>
                    <a:pt x="50" y="140"/>
                  </a:lnTo>
                  <a:lnTo>
                    <a:pt x="44" y="146"/>
                  </a:lnTo>
                  <a:lnTo>
                    <a:pt x="40" y="152"/>
                  </a:lnTo>
                  <a:lnTo>
                    <a:pt x="43" y="146"/>
                  </a:lnTo>
                  <a:lnTo>
                    <a:pt x="44" y="142"/>
                  </a:lnTo>
                  <a:lnTo>
                    <a:pt x="45" y="137"/>
                  </a:lnTo>
                  <a:lnTo>
                    <a:pt x="48" y="133"/>
                  </a:lnTo>
                  <a:lnTo>
                    <a:pt x="50" y="127"/>
                  </a:lnTo>
                  <a:lnTo>
                    <a:pt x="51" y="123"/>
                  </a:lnTo>
                  <a:lnTo>
                    <a:pt x="54" y="118"/>
                  </a:lnTo>
                  <a:lnTo>
                    <a:pt x="56" y="114"/>
                  </a:lnTo>
                  <a:lnTo>
                    <a:pt x="57" y="110"/>
                  </a:lnTo>
                  <a:lnTo>
                    <a:pt x="60" y="105"/>
                  </a:lnTo>
                  <a:lnTo>
                    <a:pt x="61" y="99"/>
                  </a:lnTo>
                  <a:lnTo>
                    <a:pt x="63" y="95"/>
                  </a:lnTo>
                  <a:lnTo>
                    <a:pt x="64" y="91"/>
                  </a:lnTo>
                  <a:lnTo>
                    <a:pt x="66" y="86"/>
                  </a:lnTo>
                  <a:lnTo>
                    <a:pt x="66" y="82"/>
                  </a:lnTo>
                  <a:lnTo>
                    <a:pt x="67" y="77"/>
                  </a:lnTo>
                  <a:lnTo>
                    <a:pt x="67" y="76"/>
                  </a:lnTo>
                  <a:lnTo>
                    <a:pt x="67" y="76"/>
                  </a:lnTo>
                  <a:lnTo>
                    <a:pt x="64" y="79"/>
                  </a:lnTo>
                  <a:lnTo>
                    <a:pt x="61" y="82"/>
                  </a:lnTo>
                  <a:lnTo>
                    <a:pt x="60" y="86"/>
                  </a:lnTo>
                  <a:lnTo>
                    <a:pt x="57" y="89"/>
                  </a:lnTo>
                  <a:lnTo>
                    <a:pt x="54" y="93"/>
                  </a:lnTo>
                  <a:lnTo>
                    <a:pt x="53" y="96"/>
                  </a:lnTo>
                  <a:lnTo>
                    <a:pt x="50" y="101"/>
                  </a:lnTo>
                  <a:lnTo>
                    <a:pt x="48" y="104"/>
                  </a:lnTo>
                  <a:lnTo>
                    <a:pt x="45" y="108"/>
                  </a:lnTo>
                  <a:lnTo>
                    <a:pt x="44" y="111"/>
                  </a:lnTo>
                  <a:lnTo>
                    <a:pt x="41" y="115"/>
                  </a:lnTo>
                  <a:lnTo>
                    <a:pt x="40" y="118"/>
                  </a:lnTo>
                  <a:lnTo>
                    <a:pt x="38" y="121"/>
                  </a:lnTo>
                  <a:lnTo>
                    <a:pt x="35" y="126"/>
                  </a:lnTo>
                  <a:lnTo>
                    <a:pt x="34" y="130"/>
                  </a:lnTo>
                  <a:lnTo>
                    <a:pt x="32" y="133"/>
                  </a:lnTo>
                  <a:lnTo>
                    <a:pt x="29" y="136"/>
                  </a:lnTo>
                  <a:lnTo>
                    <a:pt x="26" y="140"/>
                  </a:lnTo>
                  <a:lnTo>
                    <a:pt x="25" y="143"/>
                  </a:lnTo>
                  <a:lnTo>
                    <a:pt x="24" y="147"/>
                  </a:lnTo>
                  <a:lnTo>
                    <a:pt x="21" y="150"/>
                  </a:lnTo>
                  <a:lnTo>
                    <a:pt x="19" y="155"/>
                  </a:lnTo>
                  <a:lnTo>
                    <a:pt x="18" y="158"/>
                  </a:lnTo>
                  <a:lnTo>
                    <a:pt x="16" y="162"/>
                  </a:lnTo>
                  <a:lnTo>
                    <a:pt x="13" y="165"/>
                  </a:lnTo>
                  <a:lnTo>
                    <a:pt x="12" y="169"/>
                  </a:lnTo>
                  <a:lnTo>
                    <a:pt x="9" y="172"/>
                  </a:lnTo>
                  <a:lnTo>
                    <a:pt x="8" y="177"/>
                  </a:lnTo>
                  <a:lnTo>
                    <a:pt x="6" y="181"/>
                  </a:lnTo>
                  <a:lnTo>
                    <a:pt x="5" y="184"/>
                  </a:lnTo>
                  <a:lnTo>
                    <a:pt x="3" y="188"/>
                  </a:lnTo>
                  <a:lnTo>
                    <a:pt x="2" y="193"/>
                  </a:lnTo>
                  <a:lnTo>
                    <a:pt x="0" y="196"/>
                  </a:lnTo>
                  <a:lnTo>
                    <a:pt x="0" y="199"/>
                  </a:lnTo>
                  <a:lnTo>
                    <a:pt x="2" y="201"/>
                  </a:lnTo>
                  <a:lnTo>
                    <a:pt x="5" y="203"/>
                  </a:lnTo>
                  <a:lnTo>
                    <a:pt x="6" y="204"/>
                  </a:lnTo>
                  <a:lnTo>
                    <a:pt x="9" y="206"/>
                  </a:lnTo>
                  <a:lnTo>
                    <a:pt x="12" y="204"/>
                  </a:lnTo>
                  <a:lnTo>
                    <a:pt x="15" y="203"/>
                  </a:lnTo>
                  <a:lnTo>
                    <a:pt x="21" y="197"/>
                  </a:lnTo>
                  <a:lnTo>
                    <a:pt x="25" y="191"/>
                  </a:lnTo>
                  <a:lnTo>
                    <a:pt x="29" y="185"/>
                  </a:lnTo>
                  <a:lnTo>
                    <a:pt x="37" y="181"/>
                  </a:lnTo>
                  <a:lnTo>
                    <a:pt x="41" y="175"/>
                  </a:lnTo>
                  <a:lnTo>
                    <a:pt x="47" y="169"/>
                  </a:lnTo>
                  <a:lnTo>
                    <a:pt x="51" y="164"/>
                  </a:lnTo>
                  <a:lnTo>
                    <a:pt x="57" y="159"/>
                  </a:lnTo>
                  <a:lnTo>
                    <a:pt x="63" y="153"/>
                  </a:lnTo>
                  <a:lnTo>
                    <a:pt x="67" y="147"/>
                  </a:lnTo>
                  <a:lnTo>
                    <a:pt x="73" y="143"/>
                  </a:lnTo>
                  <a:lnTo>
                    <a:pt x="79" y="137"/>
                  </a:lnTo>
                  <a:lnTo>
                    <a:pt x="80" y="134"/>
                  </a:lnTo>
                  <a:lnTo>
                    <a:pt x="83" y="131"/>
                  </a:lnTo>
                  <a:lnTo>
                    <a:pt x="85" y="127"/>
                  </a:lnTo>
                  <a:lnTo>
                    <a:pt x="88" y="126"/>
                  </a:lnTo>
                  <a:lnTo>
                    <a:pt x="89" y="121"/>
                  </a:lnTo>
                  <a:lnTo>
                    <a:pt x="92" y="118"/>
                  </a:lnTo>
                  <a:lnTo>
                    <a:pt x="94" y="115"/>
                  </a:lnTo>
                  <a:lnTo>
                    <a:pt x="96" y="112"/>
                  </a:lnTo>
                  <a:lnTo>
                    <a:pt x="98" y="110"/>
                  </a:lnTo>
                  <a:lnTo>
                    <a:pt x="99" y="105"/>
                  </a:lnTo>
                  <a:lnTo>
                    <a:pt x="101" y="102"/>
                  </a:lnTo>
                  <a:lnTo>
                    <a:pt x="102" y="99"/>
                  </a:lnTo>
                  <a:lnTo>
                    <a:pt x="104" y="95"/>
                  </a:lnTo>
                  <a:lnTo>
                    <a:pt x="105" y="92"/>
                  </a:lnTo>
                  <a:lnTo>
                    <a:pt x="105" y="89"/>
                  </a:lnTo>
                  <a:lnTo>
                    <a:pt x="107" y="86"/>
                  </a:lnTo>
                  <a:lnTo>
                    <a:pt x="108" y="82"/>
                  </a:lnTo>
                  <a:lnTo>
                    <a:pt x="110" y="79"/>
                  </a:lnTo>
                  <a:lnTo>
                    <a:pt x="110" y="75"/>
                  </a:lnTo>
                  <a:lnTo>
                    <a:pt x="111" y="72"/>
                  </a:lnTo>
                  <a:lnTo>
                    <a:pt x="111" y="67"/>
                  </a:lnTo>
                  <a:lnTo>
                    <a:pt x="111" y="64"/>
                  </a:lnTo>
                  <a:lnTo>
                    <a:pt x="111" y="61"/>
                  </a:lnTo>
                  <a:lnTo>
                    <a:pt x="113" y="58"/>
                  </a:lnTo>
                  <a:lnTo>
                    <a:pt x="113" y="54"/>
                  </a:lnTo>
                  <a:lnTo>
                    <a:pt x="113" y="51"/>
                  </a:lnTo>
                  <a:lnTo>
                    <a:pt x="113" y="47"/>
                  </a:lnTo>
                  <a:lnTo>
                    <a:pt x="113" y="44"/>
                  </a:lnTo>
                  <a:lnTo>
                    <a:pt x="113" y="40"/>
                  </a:lnTo>
                  <a:lnTo>
                    <a:pt x="113" y="37"/>
                  </a:lnTo>
                  <a:lnTo>
                    <a:pt x="113" y="32"/>
                  </a:lnTo>
                  <a:lnTo>
                    <a:pt x="113" y="29"/>
                  </a:lnTo>
                  <a:lnTo>
                    <a:pt x="111" y="26"/>
                  </a:lnTo>
                  <a:lnTo>
                    <a:pt x="111" y="22"/>
                  </a:lnTo>
                  <a:lnTo>
                    <a:pt x="111" y="18"/>
                  </a:lnTo>
                  <a:lnTo>
                    <a:pt x="111" y="15"/>
                  </a:lnTo>
                  <a:lnTo>
                    <a:pt x="110" y="12"/>
                  </a:lnTo>
                  <a:lnTo>
                    <a:pt x="110" y="7"/>
                  </a:lnTo>
                  <a:lnTo>
                    <a:pt x="110" y="5"/>
                  </a:lnTo>
                  <a:lnTo>
                    <a:pt x="110" y="2"/>
                  </a:lnTo>
                  <a:lnTo>
                    <a:pt x="1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5" name="Freeform 17"/>
            <p:cNvSpPr>
              <a:spLocks/>
            </p:cNvSpPr>
            <p:nvPr/>
          </p:nvSpPr>
          <p:spPr bwMode="auto">
            <a:xfrm>
              <a:off x="3820" y="3354"/>
              <a:ext cx="46" cy="147"/>
            </a:xfrm>
            <a:custGeom>
              <a:avLst/>
              <a:gdLst>
                <a:gd name="T0" fmla="*/ 18 w 46"/>
                <a:gd name="T1" fmla="*/ 0 h 147"/>
                <a:gd name="T2" fmla="*/ 14 w 46"/>
                <a:gd name="T3" fmla="*/ 3 h 147"/>
                <a:gd name="T4" fmla="*/ 11 w 46"/>
                <a:gd name="T5" fmla="*/ 9 h 147"/>
                <a:gd name="T6" fmla="*/ 7 w 46"/>
                <a:gd name="T7" fmla="*/ 17 h 147"/>
                <a:gd name="T8" fmla="*/ 5 w 46"/>
                <a:gd name="T9" fmla="*/ 26 h 147"/>
                <a:gd name="T10" fmla="*/ 4 w 46"/>
                <a:gd name="T11" fmla="*/ 36 h 147"/>
                <a:gd name="T12" fmla="*/ 4 w 46"/>
                <a:gd name="T13" fmla="*/ 45 h 147"/>
                <a:gd name="T14" fmla="*/ 2 w 46"/>
                <a:gd name="T15" fmla="*/ 54 h 147"/>
                <a:gd name="T16" fmla="*/ 1 w 46"/>
                <a:gd name="T17" fmla="*/ 64 h 147"/>
                <a:gd name="T18" fmla="*/ 1 w 46"/>
                <a:gd name="T19" fmla="*/ 74 h 147"/>
                <a:gd name="T20" fmla="*/ 1 w 46"/>
                <a:gd name="T21" fmla="*/ 80 h 147"/>
                <a:gd name="T22" fmla="*/ 1 w 46"/>
                <a:gd name="T23" fmla="*/ 74 h 147"/>
                <a:gd name="T24" fmla="*/ 2 w 46"/>
                <a:gd name="T25" fmla="*/ 68 h 147"/>
                <a:gd name="T26" fmla="*/ 4 w 46"/>
                <a:gd name="T27" fmla="*/ 61 h 147"/>
                <a:gd name="T28" fmla="*/ 5 w 46"/>
                <a:gd name="T29" fmla="*/ 55 h 147"/>
                <a:gd name="T30" fmla="*/ 7 w 46"/>
                <a:gd name="T31" fmla="*/ 48 h 147"/>
                <a:gd name="T32" fmla="*/ 8 w 46"/>
                <a:gd name="T33" fmla="*/ 42 h 147"/>
                <a:gd name="T34" fmla="*/ 11 w 46"/>
                <a:gd name="T35" fmla="*/ 35 h 147"/>
                <a:gd name="T36" fmla="*/ 14 w 46"/>
                <a:gd name="T37" fmla="*/ 29 h 147"/>
                <a:gd name="T38" fmla="*/ 16 w 46"/>
                <a:gd name="T39" fmla="*/ 29 h 147"/>
                <a:gd name="T40" fmla="*/ 17 w 46"/>
                <a:gd name="T41" fmla="*/ 36 h 147"/>
                <a:gd name="T42" fmla="*/ 17 w 46"/>
                <a:gd name="T43" fmla="*/ 44 h 147"/>
                <a:gd name="T44" fmla="*/ 18 w 46"/>
                <a:gd name="T45" fmla="*/ 51 h 147"/>
                <a:gd name="T46" fmla="*/ 20 w 46"/>
                <a:gd name="T47" fmla="*/ 58 h 147"/>
                <a:gd name="T48" fmla="*/ 21 w 46"/>
                <a:gd name="T49" fmla="*/ 65 h 147"/>
                <a:gd name="T50" fmla="*/ 23 w 46"/>
                <a:gd name="T51" fmla="*/ 73 h 147"/>
                <a:gd name="T52" fmla="*/ 24 w 46"/>
                <a:gd name="T53" fmla="*/ 80 h 147"/>
                <a:gd name="T54" fmla="*/ 26 w 46"/>
                <a:gd name="T55" fmla="*/ 87 h 147"/>
                <a:gd name="T56" fmla="*/ 26 w 46"/>
                <a:gd name="T57" fmla="*/ 95 h 147"/>
                <a:gd name="T58" fmla="*/ 27 w 46"/>
                <a:gd name="T59" fmla="*/ 103 h 147"/>
                <a:gd name="T60" fmla="*/ 29 w 46"/>
                <a:gd name="T61" fmla="*/ 111 h 147"/>
                <a:gd name="T62" fmla="*/ 29 w 46"/>
                <a:gd name="T63" fmla="*/ 118 h 147"/>
                <a:gd name="T64" fmla="*/ 29 w 46"/>
                <a:gd name="T65" fmla="*/ 125 h 147"/>
                <a:gd name="T66" fmla="*/ 29 w 46"/>
                <a:gd name="T67" fmla="*/ 134 h 147"/>
                <a:gd name="T68" fmla="*/ 29 w 46"/>
                <a:gd name="T69" fmla="*/ 141 h 147"/>
                <a:gd name="T70" fmla="*/ 30 w 46"/>
                <a:gd name="T71" fmla="*/ 147 h 147"/>
                <a:gd name="T72" fmla="*/ 33 w 46"/>
                <a:gd name="T73" fmla="*/ 147 h 147"/>
                <a:gd name="T74" fmla="*/ 35 w 46"/>
                <a:gd name="T75" fmla="*/ 141 h 147"/>
                <a:gd name="T76" fmla="*/ 36 w 46"/>
                <a:gd name="T77" fmla="*/ 133 h 147"/>
                <a:gd name="T78" fmla="*/ 37 w 46"/>
                <a:gd name="T79" fmla="*/ 124 h 147"/>
                <a:gd name="T80" fmla="*/ 39 w 46"/>
                <a:gd name="T81" fmla="*/ 114 h 147"/>
                <a:gd name="T82" fmla="*/ 40 w 46"/>
                <a:gd name="T83" fmla="*/ 103 h 147"/>
                <a:gd name="T84" fmla="*/ 43 w 46"/>
                <a:gd name="T85" fmla="*/ 93 h 147"/>
                <a:gd name="T86" fmla="*/ 45 w 46"/>
                <a:gd name="T87" fmla="*/ 84 h 147"/>
                <a:gd name="T88" fmla="*/ 45 w 46"/>
                <a:gd name="T89" fmla="*/ 74 h 147"/>
                <a:gd name="T90" fmla="*/ 46 w 46"/>
                <a:gd name="T91" fmla="*/ 64 h 147"/>
                <a:gd name="T92" fmla="*/ 46 w 46"/>
                <a:gd name="T93" fmla="*/ 54 h 147"/>
                <a:gd name="T94" fmla="*/ 45 w 46"/>
                <a:gd name="T95" fmla="*/ 44 h 147"/>
                <a:gd name="T96" fmla="*/ 43 w 46"/>
                <a:gd name="T97" fmla="*/ 35 h 147"/>
                <a:gd name="T98" fmla="*/ 40 w 46"/>
                <a:gd name="T99" fmla="*/ 26 h 147"/>
                <a:gd name="T100" fmla="*/ 37 w 46"/>
                <a:gd name="T101" fmla="*/ 17 h 147"/>
                <a:gd name="T102" fmla="*/ 32 w 46"/>
                <a:gd name="T103" fmla="*/ 10 h 147"/>
                <a:gd name="T104" fmla="*/ 26 w 46"/>
                <a:gd name="T105" fmla="*/ 4 h 147"/>
                <a:gd name="T106" fmla="*/ 21 w 46"/>
                <a:gd name="T107"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147">
                  <a:moveTo>
                    <a:pt x="21" y="1"/>
                  </a:moveTo>
                  <a:lnTo>
                    <a:pt x="18" y="0"/>
                  </a:lnTo>
                  <a:lnTo>
                    <a:pt x="17" y="0"/>
                  </a:lnTo>
                  <a:lnTo>
                    <a:pt x="14" y="3"/>
                  </a:lnTo>
                  <a:lnTo>
                    <a:pt x="13" y="4"/>
                  </a:lnTo>
                  <a:lnTo>
                    <a:pt x="11" y="9"/>
                  </a:lnTo>
                  <a:lnTo>
                    <a:pt x="10" y="13"/>
                  </a:lnTo>
                  <a:lnTo>
                    <a:pt x="7" y="17"/>
                  </a:lnTo>
                  <a:lnTo>
                    <a:pt x="7" y="22"/>
                  </a:lnTo>
                  <a:lnTo>
                    <a:pt x="5" y="26"/>
                  </a:lnTo>
                  <a:lnTo>
                    <a:pt x="5" y="32"/>
                  </a:lnTo>
                  <a:lnTo>
                    <a:pt x="4" y="36"/>
                  </a:lnTo>
                  <a:lnTo>
                    <a:pt x="4" y="41"/>
                  </a:lnTo>
                  <a:lnTo>
                    <a:pt x="4" y="45"/>
                  </a:lnTo>
                  <a:lnTo>
                    <a:pt x="2" y="49"/>
                  </a:lnTo>
                  <a:lnTo>
                    <a:pt x="2" y="54"/>
                  </a:lnTo>
                  <a:lnTo>
                    <a:pt x="2" y="60"/>
                  </a:lnTo>
                  <a:lnTo>
                    <a:pt x="1" y="64"/>
                  </a:lnTo>
                  <a:lnTo>
                    <a:pt x="1" y="68"/>
                  </a:lnTo>
                  <a:lnTo>
                    <a:pt x="1" y="74"/>
                  </a:lnTo>
                  <a:lnTo>
                    <a:pt x="0" y="79"/>
                  </a:lnTo>
                  <a:lnTo>
                    <a:pt x="1" y="80"/>
                  </a:lnTo>
                  <a:lnTo>
                    <a:pt x="1" y="79"/>
                  </a:lnTo>
                  <a:lnTo>
                    <a:pt x="1" y="74"/>
                  </a:lnTo>
                  <a:lnTo>
                    <a:pt x="2" y="71"/>
                  </a:lnTo>
                  <a:lnTo>
                    <a:pt x="2" y="68"/>
                  </a:lnTo>
                  <a:lnTo>
                    <a:pt x="4" y="65"/>
                  </a:lnTo>
                  <a:lnTo>
                    <a:pt x="4" y="61"/>
                  </a:lnTo>
                  <a:lnTo>
                    <a:pt x="4" y="58"/>
                  </a:lnTo>
                  <a:lnTo>
                    <a:pt x="5" y="55"/>
                  </a:lnTo>
                  <a:lnTo>
                    <a:pt x="5" y="52"/>
                  </a:lnTo>
                  <a:lnTo>
                    <a:pt x="7" y="48"/>
                  </a:lnTo>
                  <a:lnTo>
                    <a:pt x="7" y="45"/>
                  </a:lnTo>
                  <a:lnTo>
                    <a:pt x="8" y="42"/>
                  </a:lnTo>
                  <a:lnTo>
                    <a:pt x="10" y="38"/>
                  </a:lnTo>
                  <a:lnTo>
                    <a:pt x="11" y="35"/>
                  </a:lnTo>
                  <a:lnTo>
                    <a:pt x="13" y="32"/>
                  </a:lnTo>
                  <a:lnTo>
                    <a:pt x="14" y="29"/>
                  </a:lnTo>
                  <a:lnTo>
                    <a:pt x="16" y="26"/>
                  </a:lnTo>
                  <a:lnTo>
                    <a:pt x="16" y="29"/>
                  </a:lnTo>
                  <a:lnTo>
                    <a:pt x="16" y="32"/>
                  </a:lnTo>
                  <a:lnTo>
                    <a:pt x="17" y="36"/>
                  </a:lnTo>
                  <a:lnTo>
                    <a:pt x="17" y="39"/>
                  </a:lnTo>
                  <a:lnTo>
                    <a:pt x="17" y="44"/>
                  </a:lnTo>
                  <a:lnTo>
                    <a:pt x="18" y="48"/>
                  </a:lnTo>
                  <a:lnTo>
                    <a:pt x="18" y="51"/>
                  </a:lnTo>
                  <a:lnTo>
                    <a:pt x="20" y="55"/>
                  </a:lnTo>
                  <a:lnTo>
                    <a:pt x="20" y="58"/>
                  </a:lnTo>
                  <a:lnTo>
                    <a:pt x="21" y="61"/>
                  </a:lnTo>
                  <a:lnTo>
                    <a:pt x="21" y="65"/>
                  </a:lnTo>
                  <a:lnTo>
                    <a:pt x="23" y="70"/>
                  </a:lnTo>
                  <a:lnTo>
                    <a:pt x="23" y="73"/>
                  </a:lnTo>
                  <a:lnTo>
                    <a:pt x="23" y="77"/>
                  </a:lnTo>
                  <a:lnTo>
                    <a:pt x="24" y="80"/>
                  </a:lnTo>
                  <a:lnTo>
                    <a:pt x="26" y="84"/>
                  </a:lnTo>
                  <a:lnTo>
                    <a:pt x="26" y="87"/>
                  </a:lnTo>
                  <a:lnTo>
                    <a:pt x="26" y="92"/>
                  </a:lnTo>
                  <a:lnTo>
                    <a:pt x="26" y="95"/>
                  </a:lnTo>
                  <a:lnTo>
                    <a:pt x="27" y="99"/>
                  </a:lnTo>
                  <a:lnTo>
                    <a:pt x="27" y="103"/>
                  </a:lnTo>
                  <a:lnTo>
                    <a:pt x="27" y="106"/>
                  </a:lnTo>
                  <a:lnTo>
                    <a:pt x="29" y="111"/>
                  </a:lnTo>
                  <a:lnTo>
                    <a:pt x="29" y="115"/>
                  </a:lnTo>
                  <a:lnTo>
                    <a:pt x="29" y="118"/>
                  </a:lnTo>
                  <a:lnTo>
                    <a:pt x="29" y="122"/>
                  </a:lnTo>
                  <a:lnTo>
                    <a:pt x="29" y="125"/>
                  </a:lnTo>
                  <a:lnTo>
                    <a:pt x="29" y="130"/>
                  </a:lnTo>
                  <a:lnTo>
                    <a:pt x="29" y="134"/>
                  </a:lnTo>
                  <a:lnTo>
                    <a:pt x="29" y="137"/>
                  </a:lnTo>
                  <a:lnTo>
                    <a:pt x="29" y="141"/>
                  </a:lnTo>
                  <a:lnTo>
                    <a:pt x="30" y="146"/>
                  </a:lnTo>
                  <a:lnTo>
                    <a:pt x="30" y="147"/>
                  </a:lnTo>
                  <a:lnTo>
                    <a:pt x="32" y="147"/>
                  </a:lnTo>
                  <a:lnTo>
                    <a:pt x="33" y="147"/>
                  </a:lnTo>
                  <a:lnTo>
                    <a:pt x="35" y="146"/>
                  </a:lnTo>
                  <a:lnTo>
                    <a:pt x="35" y="141"/>
                  </a:lnTo>
                  <a:lnTo>
                    <a:pt x="35" y="137"/>
                  </a:lnTo>
                  <a:lnTo>
                    <a:pt x="36" y="133"/>
                  </a:lnTo>
                  <a:lnTo>
                    <a:pt x="36" y="128"/>
                  </a:lnTo>
                  <a:lnTo>
                    <a:pt x="37" y="124"/>
                  </a:lnTo>
                  <a:lnTo>
                    <a:pt x="37" y="118"/>
                  </a:lnTo>
                  <a:lnTo>
                    <a:pt x="39" y="114"/>
                  </a:lnTo>
                  <a:lnTo>
                    <a:pt x="40" y="109"/>
                  </a:lnTo>
                  <a:lnTo>
                    <a:pt x="40" y="103"/>
                  </a:lnTo>
                  <a:lnTo>
                    <a:pt x="42" y="99"/>
                  </a:lnTo>
                  <a:lnTo>
                    <a:pt x="43" y="93"/>
                  </a:lnTo>
                  <a:lnTo>
                    <a:pt x="43" y="89"/>
                  </a:lnTo>
                  <a:lnTo>
                    <a:pt x="45" y="84"/>
                  </a:lnTo>
                  <a:lnTo>
                    <a:pt x="45" y="79"/>
                  </a:lnTo>
                  <a:lnTo>
                    <a:pt x="45" y="74"/>
                  </a:lnTo>
                  <a:lnTo>
                    <a:pt x="46" y="68"/>
                  </a:lnTo>
                  <a:lnTo>
                    <a:pt x="46" y="64"/>
                  </a:lnTo>
                  <a:lnTo>
                    <a:pt x="46" y="58"/>
                  </a:lnTo>
                  <a:lnTo>
                    <a:pt x="46" y="54"/>
                  </a:lnTo>
                  <a:lnTo>
                    <a:pt x="46" y="48"/>
                  </a:lnTo>
                  <a:lnTo>
                    <a:pt x="45" y="44"/>
                  </a:lnTo>
                  <a:lnTo>
                    <a:pt x="45" y="39"/>
                  </a:lnTo>
                  <a:lnTo>
                    <a:pt x="43" y="35"/>
                  </a:lnTo>
                  <a:lnTo>
                    <a:pt x="43" y="30"/>
                  </a:lnTo>
                  <a:lnTo>
                    <a:pt x="40" y="26"/>
                  </a:lnTo>
                  <a:lnTo>
                    <a:pt x="39" y="22"/>
                  </a:lnTo>
                  <a:lnTo>
                    <a:pt x="37" y="17"/>
                  </a:lnTo>
                  <a:lnTo>
                    <a:pt x="35" y="14"/>
                  </a:lnTo>
                  <a:lnTo>
                    <a:pt x="32" y="10"/>
                  </a:lnTo>
                  <a:lnTo>
                    <a:pt x="29" y="7"/>
                  </a:lnTo>
                  <a:lnTo>
                    <a:pt x="26" y="4"/>
                  </a:lnTo>
                  <a:lnTo>
                    <a:pt x="21" y="1"/>
                  </a:lnTo>
                  <a:lnTo>
                    <a:pt x="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6" name="Freeform 18"/>
            <p:cNvSpPr>
              <a:spLocks/>
            </p:cNvSpPr>
            <p:nvPr/>
          </p:nvSpPr>
          <p:spPr bwMode="auto">
            <a:xfrm>
              <a:off x="3681" y="3310"/>
              <a:ext cx="350" cy="460"/>
            </a:xfrm>
            <a:custGeom>
              <a:avLst/>
              <a:gdLst>
                <a:gd name="T0" fmla="*/ 242 w 350"/>
                <a:gd name="T1" fmla="*/ 172 h 460"/>
                <a:gd name="T2" fmla="*/ 251 w 350"/>
                <a:gd name="T3" fmla="*/ 139 h 460"/>
                <a:gd name="T4" fmla="*/ 260 w 350"/>
                <a:gd name="T5" fmla="*/ 107 h 460"/>
                <a:gd name="T6" fmla="*/ 264 w 350"/>
                <a:gd name="T7" fmla="*/ 74 h 460"/>
                <a:gd name="T8" fmla="*/ 261 w 350"/>
                <a:gd name="T9" fmla="*/ 47 h 460"/>
                <a:gd name="T10" fmla="*/ 229 w 350"/>
                <a:gd name="T11" fmla="*/ 10 h 460"/>
                <a:gd name="T12" fmla="*/ 198 w 350"/>
                <a:gd name="T13" fmla="*/ 0 h 460"/>
                <a:gd name="T14" fmla="*/ 163 w 350"/>
                <a:gd name="T15" fmla="*/ 4 h 460"/>
                <a:gd name="T16" fmla="*/ 130 w 350"/>
                <a:gd name="T17" fmla="*/ 16 h 460"/>
                <a:gd name="T18" fmla="*/ 105 w 350"/>
                <a:gd name="T19" fmla="*/ 44 h 460"/>
                <a:gd name="T20" fmla="*/ 95 w 350"/>
                <a:gd name="T21" fmla="*/ 88 h 460"/>
                <a:gd name="T22" fmla="*/ 95 w 350"/>
                <a:gd name="T23" fmla="*/ 134 h 460"/>
                <a:gd name="T24" fmla="*/ 98 w 350"/>
                <a:gd name="T25" fmla="*/ 179 h 460"/>
                <a:gd name="T26" fmla="*/ 95 w 350"/>
                <a:gd name="T27" fmla="*/ 217 h 460"/>
                <a:gd name="T28" fmla="*/ 89 w 350"/>
                <a:gd name="T29" fmla="*/ 247 h 460"/>
                <a:gd name="T30" fmla="*/ 71 w 350"/>
                <a:gd name="T31" fmla="*/ 282 h 460"/>
                <a:gd name="T32" fmla="*/ 39 w 350"/>
                <a:gd name="T33" fmla="*/ 330 h 460"/>
                <a:gd name="T34" fmla="*/ 12 w 350"/>
                <a:gd name="T35" fmla="*/ 376 h 460"/>
                <a:gd name="T36" fmla="*/ 0 w 350"/>
                <a:gd name="T37" fmla="*/ 416 h 460"/>
                <a:gd name="T38" fmla="*/ 22 w 350"/>
                <a:gd name="T39" fmla="*/ 452 h 460"/>
                <a:gd name="T40" fmla="*/ 60 w 350"/>
                <a:gd name="T41" fmla="*/ 455 h 460"/>
                <a:gd name="T42" fmla="*/ 99 w 350"/>
                <a:gd name="T43" fmla="*/ 433 h 460"/>
                <a:gd name="T44" fmla="*/ 131 w 350"/>
                <a:gd name="T45" fmla="*/ 413 h 460"/>
                <a:gd name="T46" fmla="*/ 160 w 350"/>
                <a:gd name="T47" fmla="*/ 406 h 460"/>
                <a:gd name="T48" fmla="*/ 191 w 350"/>
                <a:gd name="T49" fmla="*/ 406 h 460"/>
                <a:gd name="T50" fmla="*/ 223 w 350"/>
                <a:gd name="T51" fmla="*/ 408 h 460"/>
                <a:gd name="T52" fmla="*/ 258 w 350"/>
                <a:gd name="T53" fmla="*/ 406 h 460"/>
                <a:gd name="T54" fmla="*/ 293 w 350"/>
                <a:gd name="T55" fmla="*/ 404 h 460"/>
                <a:gd name="T56" fmla="*/ 328 w 350"/>
                <a:gd name="T57" fmla="*/ 403 h 460"/>
                <a:gd name="T58" fmla="*/ 343 w 350"/>
                <a:gd name="T59" fmla="*/ 392 h 460"/>
                <a:gd name="T60" fmla="*/ 314 w 350"/>
                <a:gd name="T61" fmla="*/ 388 h 460"/>
                <a:gd name="T62" fmla="*/ 286 w 350"/>
                <a:gd name="T63" fmla="*/ 388 h 460"/>
                <a:gd name="T64" fmla="*/ 257 w 350"/>
                <a:gd name="T65" fmla="*/ 391 h 460"/>
                <a:gd name="T66" fmla="*/ 229 w 350"/>
                <a:gd name="T67" fmla="*/ 391 h 460"/>
                <a:gd name="T68" fmla="*/ 200 w 350"/>
                <a:gd name="T69" fmla="*/ 390 h 460"/>
                <a:gd name="T70" fmla="*/ 171 w 350"/>
                <a:gd name="T71" fmla="*/ 388 h 460"/>
                <a:gd name="T72" fmla="*/ 136 w 350"/>
                <a:gd name="T73" fmla="*/ 395 h 460"/>
                <a:gd name="T74" fmla="*/ 106 w 350"/>
                <a:gd name="T75" fmla="*/ 411 h 460"/>
                <a:gd name="T76" fmla="*/ 77 w 350"/>
                <a:gd name="T77" fmla="*/ 432 h 460"/>
                <a:gd name="T78" fmla="*/ 41 w 350"/>
                <a:gd name="T79" fmla="*/ 429 h 460"/>
                <a:gd name="T80" fmla="*/ 31 w 350"/>
                <a:gd name="T81" fmla="*/ 395 h 460"/>
                <a:gd name="T82" fmla="*/ 44 w 350"/>
                <a:gd name="T83" fmla="*/ 349 h 460"/>
                <a:gd name="T84" fmla="*/ 76 w 350"/>
                <a:gd name="T85" fmla="*/ 305 h 460"/>
                <a:gd name="T86" fmla="*/ 98 w 350"/>
                <a:gd name="T87" fmla="*/ 255 h 460"/>
                <a:gd name="T88" fmla="*/ 105 w 350"/>
                <a:gd name="T89" fmla="*/ 226 h 460"/>
                <a:gd name="T90" fmla="*/ 112 w 350"/>
                <a:gd name="T91" fmla="*/ 187 h 460"/>
                <a:gd name="T92" fmla="*/ 112 w 350"/>
                <a:gd name="T93" fmla="*/ 137 h 460"/>
                <a:gd name="T94" fmla="*/ 111 w 350"/>
                <a:gd name="T95" fmla="*/ 92 h 460"/>
                <a:gd name="T96" fmla="*/ 118 w 350"/>
                <a:gd name="T97" fmla="*/ 61 h 460"/>
                <a:gd name="T98" fmla="*/ 141 w 350"/>
                <a:gd name="T99" fmla="*/ 31 h 460"/>
                <a:gd name="T100" fmla="*/ 179 w 350"/>
                <a:gd name="T101" fmla="*/ 28 h 460"/>
                <a:gd name="T102" fmla="*/ 217 w 350"/>
                <a:gd name="T103" fmla="*/ 48 h 460"/>
                <a:gd name="T104" fmla="*/ 242 w 350"/>
                <a:gd name="T105" fmla="*/ 74 h 460"/>
                <a:gd name="T106" fmla="*/ 239 w 350"/>
                <a:gd name="T107" fmla="*/ 111 h 460"/>
                <a:gd name="T108" fmla="*/ 226 w 350"/>
                <a:gd name="T109" fmla="*/ 149 h 460"/>
                <a:gd name="T110" fmla="*/ 211 w 350"/>
                <a:gd name="T111" fmla="*/ 187 h 460"/>
                <a:gd name="T112" fmla="*/ 230 w 350"/>
                <a:gd name="T113" fmla="*/ 20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460">
                  <a:moveTo>
                    <a:pt x="236" y="198"/>
                  </a:moveTo>
                  <a:lnTo>
                    <a:pt x="236" y="196"/>
                  </a:lnTo>
                  <a:lnTo>
                    <a:pt x="236" y="193"/>
                  </a:lnTo>
                  <a:lnTo>
                    <a:pt x="238" y="190"/>
                  </a:lnTo>
                  <a:lnTo>
                    <a:pt x="238" y="185"/>
                  </a:lnTo>
                  <a:lnTo>
                    <a:pt x="239" y="182"/>
                  </a:lnTo>
                  <a:lnTo>
                    <a:pt x="239" y="179"/>
                  </a:lnTo>
                  <a:lnTo>
                    <a:pt x="241" y="175"/>
                  </a:lnTo>
                  <a:lnTo>
                    <a:pt x="242" y="172"/>
                  </a:lnTo>
                  <a:lnTo>
                    <a:pt x="242" y="168"/>
                  </a:lnTo>
                  <a:lnTo>
                    <a:pt x="244" y="165"/>
                  </a:lnTo>
                  <a:lnTo>
                    <a:pt x="244" y="160"/>
                  </a:lnTo>
                  <a:lnTo>
                    <a:pt x="245" y="158"/>
                  </a:lnTo>
                  <a:lnTo>
                    <a:pt x="246" y="153"/>
                  </a:lnTo>
                  <a:lnTo>
                    <a:pt x="248" y="150"/>
                  </a:lnTo>
                  <a:lnTo>
                    <a:pt x="248" y="147"/>
                  </a:lnTo>
                  <a:lnTo>
                    <a:pt x="249" y="143"/>
                  </a:lnTo>
                  <a:lnTo>
                    <a:pt x="251" y="139"/>
                  </a:lnTo>
                  <a:lnTo>
                    <a:pt x="251" y="136"/>
                  </a:lnTo>
                  <a:lnTo>
                    <a:pt x="252" y="131"/>
                  </a:lnTo>
                  <a:lnTo>
                    <a:pt x="254" y="128"/>
                  </a:lnTo>
                  <a:lnTo>
                    <a:pt x="255" y="125"/>
                  </a:lnTo>
                  <a:lnTo>
                    <a:pt x="255" y="121"/>
                  </a:lnTo>
                  <a:lnTo>
                    <a:pt x="257" y="118"/>
                  </a:lnTo>
                  <a:lnTo>
                    <a:pt x="258" y="114"/>
                  </a:lnTo>
                  <a:lnTo>
                    <a:pt x="258" y="111"/>
                  </a:lnTo>
                  <a:lnTo>
                    <a:pt x="260" y="107"/>
                  </a:lnTo>
                  <a:lnTo>
                    <a:pt x="260" y="104"/>
                  </a:lnTo>
                  <a:lnTo>
                    <a:pt x="261" y="99"/>
                  </a:lnTo>
                  <a:lnTo>
                    <a:pt x="261" y="96"/>
                  </a:lnTo>
                  <a:lnTo>
                    <a:pt x="262" y="92"/>
                  </a:lnTo>
                  <a:lnTo>
                    <a:pt x="262" y="89"/>
                  </a:lnTo>
                  <a:lnTo>
                    <a:pt x="264" y="86"/>
                  </a:lnTo>
                  <a:lnTo>
                    <a:pt x="264" y="82"/>
                  </a:lnTo>
                  <a:lnTo>
                    <a:pt x="264" y="79"/>
                  </a:lnTo>
                  <a:lnTo>
                    <a:pt x="264" y="74"/>
                  </a:lnTo>
                  <a:lnTo>
                    <a:pt x="264" y="72"/>
                  </a:lnTo>
                  <a:lnTo>
                    <a:pt x="264" y="69"/>
                  </a:lnTo>
                  <a:lnTo>
                    <a:pt x="264" y="66"/>
                  </a:lnTo>
                  <a:lnTo>
                    <a:pt x="264" y="61"/>
                  </a:lnTo>
                  <a:lnTo>
                    <a:pt x="264" y="58"/>
                  </a:lnTo>
                  <a:lnTo>
                    <a:pt x="262" y="55"/>
                  </a:lnTo>
                  <a:lnTo>
                    <a:pt x="262" y="53"/>
                  </a:lnTo>
                  <a:lnTo>
                    <a:pt x="261" y="50"/>
                  </a:lnTo>
                  <a:lnTo>
                    <a:pt x="261" y="47"/>
                  </a:lnTo>
                  <a:lnTo>
                    <a:pt x="260" y="41"/>
                  </a:lnTo>
                  <a:lnTo>
                    <a:pt x="257" y="35"/>
                  </a:lnTo>
                  <a:lnTo>
                    <a:pt x="254" y="29"/>
                  </a:lnTo>
                  <a:lnTo>
                    <a:pt x="249" y="25"/>
                  </a:lnTo>
                  <a:lnTo>
                    <a:pt x="245" y="20"/>
                  </a:lnTo>
                  <a:lnTo>
                    <a:pt x="239" y="16"/>
                  </a:lnTo>
                  <a:lnTo>
                    <a:pt x="236" y="13"/>
                  </a:lnTo>
                  <a:lnTo>
                    <a:pt x="233" y="12"/>
                  </a:lnTo>
                  <a:lnTo>
                    <a:pt x="229" y="10"/>
                  </a:lnTo>
                  <a:lnTo>
                    <a:pt x="226" y="9"/>
                  </a:lnTo>
                  <a:lnTo>
                    <a:pt x="222" y="6"/>
                  </a:lnTo>
                  <a:lnTo>
                    <a:pt x="219" y="4"/>
                  </a:lnTo>
                  <a:lnTo>
                    <a:pt x="214" y="4"/>
                  </a:lnTo>
                  <a:lnTo>
                    <a:pt x="210" y="3"/>
                  </a:lnTo>
                  <a:lnTo>
                    <a:pt x="207" y="1"/>
                  </a:lnTo>
                  <a:lnTo>
                    <a:pt x="204" y="1"/>
                  </a:lnTo>
                  <a:lnTo>
                    <a:pt x="201" y="0"/>
                  </a:lnTo>
                  <a:lnTo>
                    <a:pt x="198" y="0"/>
                  </a:lnTo>
                  <a:lnTo>
                    <a:pt x="194" y="0"/>
                  </a:lnTo>
                  <a:lnTo>
                    <a:pt x="191" y="0"/>
                  </a:lnTo>
                  <a:lnTo>
                    <a:pt x="187" y="0"/>
                  </a:lnTo>
                  <a:lnTo>
                    <a:pt x="184" y="1"/>
                  </a:lnTo>
                  <a:lnTo>
                    <a:pt x="179" y="1"/>
                  </a:lnTo>
                  <a:lnTo>
                    <a:pt x="176" y="1"/>
                  </a:lnTo>
                  <a:lnTo>
                    <a:pt x="172" y="1"/>
                  </a:lnTo>
                  <a:lnTo>
                    <a:pt x="168" y="3"/>
                  </a:lnTo>
                  <a:lnTo>
                    <a:pt x="163" y="4"/>
                  </a:lnTo>
                  <a:lnTo>
                    <a:pt x="160" y="4"/>
                  </a:lnTo>
                  <a:lnTo>
                    <a:pt x="156" y="6"/>
                  </a:lnTo>
                  <a:lnTo>
                    <a:pt x="153" y="7"/>
                  </a:lnTo>
                  <a:lnTo>
                    <a:pt x="149" y="9"/>
                  </a:lnTo>
                  <a:lnTo>
                    <a:pt x="144" y="10"/>
                  </a:lnTo>
                  <a:lnTo>
                    <a:pt x="140" y="12"/>
                  </a:lnTo>
                  <a:lnTo>
                    <a:pt x="137" y="13"/>
                  </a:lnTo>
                  <a:lnTo>
                    <a:pt x="133" y="15"/>
                  </a:lnTo>
                  <a:lnTo>
                    <a:pt x="130" y="16"/>
                  </a:lnTo>
                  <a:lnTo>
                    <a:pt x="127" y="18"/>
                  </a:lnTo>
                  <a:lnTo>
                    <a:pt x="124" y="20"/>
                  </a:lnTo>
                  <a:lnTo>
                    <a:pt x="121" y="22"/>
                  </a:lnTo>
                  <a:lnTo>
                    <a:pt x="118" y="23"/>
                  </a:lnTo>
                  <a:lnTo>
                    <a:pt x="115" y="26"/>
                  </a:lnTo>
                  <a:lnTo>
                    <a:pt x="114" y="28"/>
                  </a:lnTo>
                  <a:lnTo>
                    <a:pt x="109" y="34"/>
                  </a:lnTo>
                  <a:lnTo>
                    <a:pt x="108" y="38"/>
                  </a:lnTo>
                  <a:lnTo>
                    <a:pt x="105" y="44"/>
                  </a:lnTo>
                  <a:lnTo>
                    <a:pt x="104" y="48"/>
                  </a:lnTo>
                  <a:lnTo>
                    <a:pt x="101" y="53"/>
                  </a:lnTo>
                  <a:lnTo>
                    <a:pt x="101" y="58"/>
                  </a:lnTo>
                  <a:lnTo>
                    <a:pt x="99" y="63"/>
                  </a:lnTo>
                  <a:lnTo>
                    <a:pt x="98" y="67"/>
                  </a:lnTo>
                  <a:lnTo>
                    <a:pt x="96" y="72"/>
                  </a:lnTo>
                  <a:lnTo>
                    <a:pt x="96" y="77"/>
                  </a:lnTo>
                  <a:lnTo>
                    <a:pt x="95" y="82"/>
                  </a:lnTo>
                  <a:lnTo>
                    <a:pt x="95" y="88"/>
                  </a:lnTo>
                  <a:lnTo>
                    <a:pt x="95" y="92"/>
                  </a:lnTo>
                  <a:lnTo>
                    <a:pt x="95" y="98"/>
                  </a:lnTo>
                  <a:lnTo>
                    <a:pt x="93" y="102"/>
                  </a:lnTo>
                  <a:lnTo>
                    <a:pt x="93" y="108"/>
                  </a:lnTo>
                  <a:lnTo>
                    <a:pt x="93" y="114"/>
                  </a:lnTo>
                  <a:lnTo>
                    <a:pt x="95" y="118"/>
                  </a:lnTo>
                  <a:lnTo>
                    <a:pt x="95" y="124"/>
                  </a:lnTo>
                  <a:lnTo>
                    <a:pt x="95" y="128"/>
                  </a:lnTo>
                  <a:lnTo>
                    <a:pt x="95" y="134"/>
                  </a:lnTo>
                  <a:lnTo>
                    <a:pt x="95" y="139"/>
                  </a:lnTo>
                  <a:lnTo>
                    <a:pt x="95" y="143"/>
                  </a:lnTo>
                  <a:lnTo>
                    <a:pt x="95" y="149"/>
                  </a:lnTo>
                  <a:lnTo>
                    <a:pt x="96" y="155"/>
                  </a:lnTo>
                  <a:lnTo>
                    <a:pt x="96" y="159"/>
                  </a:lnTo>
                  <a:lnTo>
                    <a:pt x="96" y="165"/>
                  </a:lnTo>
                  <a:lnTo>
                    <a:pt x="98" y="169"/>
                  </a:lnTo>
                  <a:lnTo>
                    <a:pt x="98" y="175"/>
                  </a:lnTo>
                  <a:lnTo>
                    <a:pt x="98" y="179"/>
                  </a:lnTo>
                  <a:lnTo>
                    <a:pt x="98" y="185"/>
                  </a:lnTo>
                  <a:lnTo>
                    <a:pt x="98" y="190"/>
                  </a:lnTo>
                  <a:lnTo>
                    <a:pt x="98" y="196"/>
                  </a:lnTo>
                  <a:lnTo>
                    <a:pt x="98" y="201"/>
                  </a:lnTo>
                  <a:lnTo>
                    <a:pt x="98" y="204"/>
                  </a:lnTo>
                  <a:lnTo>
                    <a:pt x="96" y="207"/>
                  </a:lnTo>
                  <a:lnTo>
                    <a:pt x="96" y="212"/>
                  </a:lnTo>
                  <a:lnTo>
                    <a:pt x="96" y="214"/>
                  </a:lnTo>
                  <a:lnTo>
                    <a:pt x="95" y="217"/>
                  </a:lnTo>
                  <a:lnTo>
                    <a:pt x="95" y="222"/>
                  </a:lnTo>
                  <a:lnTo>
                    <a:pt x="95" y="225"/>
                  </a:lnTo>
                  <a:lnTo>
                    <a:pt x="93" y="228"/>
                  </a:lnTo>
                  <a:lnTo>
                    <a:pt x="93" y="231"/>
                  </a:lnTo>
                  <a:lnTo>
                    <a:pt x="92" y="233"/>
                  </a:lnTo>
                  <a:lnTo>
                    <a:pt x="90" y="236"/>
                  </a:lnTo>
                  <a:lnTo>
                    <a:pt x="90" y="241"/>
                  </a:lnTo>
                  <a:lnTo>
                    <a:pt x="89" y="244"/>
                  </a:lnTo>
                  <a:lnTo>
                    <a:pt x="89" y="247"/>
                  </a:lnTo>
                  <a:lnTo>
                    <a:pt x="87" y="249"/>
                  </a:lnTo>
                  <a:lnTo>
                    <a:pt x="86" y="252"/>
                  </a:lnTo>
                  <a:lnTo>
                    <a:pt x="83" y="258"/>
                  </a:lnTo>
                  <a:lnTo>
                    <a:pt x="82" y="264"/>
                  </a:lnTo>
                  <a:lnTo>
                    <a:pt x="79" y="267"/>
                  </a:lnTo>
                  <a:lnTo>
                    <a:pt x="77" y="270"/>
                  </a:lnTo>
                  <a:lnTo>
                    <a:pt x="76" y="273"/>
                  </a:lnTo>
                  <a:lnTo>
                    <a:pt x="76" y="276"/>
                  </a:lnTo>
                  <a:lnTo>
                    <a:pt x="71" y="282"/>
                  </a:lnTo>
                  <a:lnTo>
                    <a:pt x="69" y="286"/>
                  </a:lnTo>
                  <a:lnTo>
                    <a:pt x="66" y="292"/>
                  </a:lnTo>
                  <a:lnTo>
                    <a:pt x="63" y="298"/>
                  </a:lnTo>
                  <a:lnTo>
                    <a:pt x="58" y="303"/>
                  </a:lnTo>
                  <a:lnTo>
                    <a:pt x="55" y="308"/>
                  </a:lnTo>
                  <a:lnTo>
                    <a:pt x="51" y="314"/>
                  </a:lnTo>
                  <a:lnTo>
                    <a:pt x="48" y="318"/>
                  </a:lnTo>
                  <a:lnTo>
                    <a:pt x="44" y="324"/>
                  </a:lnTo>
                  <a:lnTo>
                    <a:pt x="39" y="330"/>
                  </a:lnTo>
                  <a:lnTo>
                    <a:pt x="36" y="334"/>
                  </a:lnTo>
                  <a:lnTo>
                    <a:pt x="34" y="340"/>
                  </a:lnTo>
                  <a:lnTo>
                    <a:pt x="29" y="344"/>
                  </a:lnTo>
                  <a:lnTo>
                    <a:pt x="26" y="350"/>
                  </a:lnTo>
                  <a:lnTo>
                    <a:pt x="22" y="356"/>
                  </a:lnTo>
                  <a:lnTo>
                    <a:pt x="19" y="362"/>
                  </a:lnTo>
                  <a:lnTo>
                    <a:pt x="16" y="368"/>
                  </a:lnTo>
                  <a:lnTo>
                    <a:pt x="13" y="373"/>
                  </a:lnTo>
                  <a:lnTo>
                    <a:pt x="12" y="376"/>
                  </a:lnTo>
                  <a:lnTo>
                    <a:pt x="10" y="379"/>
                  </a:lnTo>
                  <a:lnTo>
                    <a:pt x="9" y="382"/>
                  </a:lnTo>
                  <a:lnTo>
                    <a:pt x="7" y="387"/>
                  </a:lnTo>
                  <a:lnTo>
                    <a:pt x="6" y="391"/>
                  </a:lnTo>
                  <a:lnTo>
                    <a:pt x="4" y="397"/>
                  </a:lnTo>
                  <a:lnTo>
                    <a:pt x="1" y="401"/>
                  </a:lnTo>
                  <a:lnTo>
                    <a:pt x="1" y="406"/>
                  </a:lnTo>
                  <a:lnTo>
                    <a:pt x="0" y="410"/>
                  </a:lnTo>
                  <a:lnTo>
                    <a:pt x="0" y="416"/>
                  </a:lnTo>
                  <a:lnTo>
                    <a:pt x="0" y="420"/>
                  </a:lnTo>
                  <a:lnTo>
                    <a:pt x="1" y="425"/>
                  </a:lnTo>
                  <a:lnTo>
                    <a:pt x="3" y="429"/>
                  </a:lnTo>
                  <a:lnTo>
                    <a:pt x="4" y="433"/>
                  </a:lnTo>
                  <a:lnTo>
                    <a:pt x="6" y="436"/>
                  </a:lnTo>
                  <a:lnTo>
                    <a:pt x="10" y="441"/>
                  </a:lnTo>
                  <a:lnTo>
                    <a:pt x="13" y="445"/>
                  </a:lnTo>
                  <a:lnTo>
                    <a:pt x="16" y="448"/>
                  </a:lnTo>
                  <a:lnTo>
                    <a:pt x="22" y="452"/>
                  </a:lnTo>
                  <a:lnTo>
                    <a:pt x="26" y="455"/>
                  </a:lnTo>
                  <a:lnTo>
                    <a:pt x="32" y="458"/>
                  </a:lnTo>
                  <a:lnTo>
                    <a:pt x="36" y="460"/>
                  </a:lnTo>
                  <a:lnTo>
                    <a:pt x="42" y="460"/>
                  </a:lnTo>
                  <a:lnTo>
                    <a:pt x="48" y="460"/>
                  </a:lnTo>
                  <a:lnTo>
                    <a:pt x="51" y="458"/>
                  </a:lnTo>
                  <a:lnTo>
                    <a:pt x="54" y="457"/>
                  </a:lnTo>
                  <a:lnTo>
                    <a:pt x="57" y="455"/>
                  </a:lnTo>
                  <a:lnTo>
                    <a:pt x="60" y="455"/>
                  </a:lnTo>
                  <a:lnTo>
                    <a:pt x="63" y="454"/>
                  </a:lnTo>
                  <a:lnTo>
                    <a:pt x="66" y="452"/>
                  </a:lnTo>
                  <a:lnTo>
                    <a:pt x="69" y="452"/>
                  </a:lnTo>
                  <a:lnTo>
                    <a:pt x="73" y="451"/>
                  </a:lnTo>
                  <a:lnTo>
                    <a:pt x="77" y="446"/>
                  </a:lnTo>
                  <a:lnTo>
                    <a:pt x="83" y="444"/>
                  </a:lnTo>
                  <a:lnTo>
                    <a:pt x="89" y="439"/>
                  </a:lnTo>
                  <a:lnTo>
                    <a:pt x="95" y="436"/>
                  </a:lnTo>
                  <a:lnTo>
                    <a:pt x="99" y="433"/>
                  </a:lnTo>
                  <a:lnTo>
                    <a:pt x="104" y="430"/>
                  </a:lnTo>
                  <a:lnTo>
                    <a:pt x="108" y="426"/>
                  </a:lnTo>
                  <a:lnTo>
                    <a:pt x="112" y="425"/>
                  </a:lnTo>
                  <a:lnTo>
                    <a:pt x="115" y="422"/>
                  </a:lnTo>
                  <a:lnTo>
                    <a:pt x="118" y="420"/>
                  </a:lnTo>
                  <a:lnTo>
                    <a:pt x="121" y="419"/>
                  </a:lnTo>
                  <a:lnTo>
                    <a:pt x="125" y="416"/>
                  </a:lnTo>
                  <a:lnTo>
                    <a:pt x="128" y="414"/>
                  </a:lnTo>
                  <a:lnTo>
                    <a:pt x="131" y="413"/>
                  </a:lnTo>
                  <a:lnTo>
                    <a:pt x="134" y="411"/>
                  </a:lnTo>
                  <a:lnTo>
                    <a:pt x="139" y="411"/>
                  </a:lnTo>
                  <a:lnTo>
                    <a:pt x="141" y="410"/>
                  </a:lnTo>
                  <a:lnTo>
                    <a:pt x="144" y="408"/>
                  </a:lnTo>
                  <a:lnTo>
                    <a:pt x="147" y="407"/>
                  </a:lnTo>
                  <a:lnTo>
                    <a:pt x="150" y="407"/>
                  </a:lnTo>
                  <a:lnTo>
                    <a:pt x="155" y="406"/>
                  </a:lnTo>
                  <a:lnTo>
                    <a:pt x="157" y="406"/>
                  </a:lnTo>
                  <a:lnTo>
                    <a:pt x="160" y="406"/>
                  </a:lnTo>
                  <a:lnTo>
                    <a:pt x="165" y="406"/>
                  </a:lnTo>
                  <a:lnTo>
                    <a:pt x="168" y="406"/>
                  </a:lnTo>
                  <a:lnTo>
                    <a:pt x="171" y="406"/>
                  </a:lnTo>
                  <a:lnTo>
                    <a:pt x="174" y="406"/>
                  </a:lnTo>
                  <a:lnTo>
                    <a:pt x="176" y="406"/>
                  </a:lnTo>
                  <a:lnTo>
                    <a:pt x="179" y="406"/>
                  </a:lnTo>
                  <a:lnTo>
                    <a:pt x="184" y="406"/>
                  </a:lnTo>
                  <a:lnTo>
                    <a:pt x="187" y="406"/>
                  </a:lnTo>
                  <a:lnTo>
                    <a:pt x="191" y="406"/>
                  </a:lnTo>
                  <a:lnTo>
                    <a:pt x="194" y="406"/>
                  </a:lnTo>
                  <a:lnTo>
                    <a:pt x="198" y="406"/>
                  </a:lnTo>
                  <a:lnTo>
                    <a:pt x="201" y="406"/>
                  </a:lnTo>
                  <a:lnTo>
                    <a:pt x="206" y="407"/>
                  </a:lnTo>
                  <a:lnTo>
                    <a:pt x="209" y="407"/>
                  </a:lnTo>
                  <a:lnTo>
                    <a:pt x="211" y="407"/>
                  </a:lnTo>
                  <a:lnTo>
                    <a:pt x="216" y="407"/>
                  </a:lnTo>
                  <a:lnTo>
                    <a:pt x="220" y="408"/>
                  </a:lnTo>
                  <a:lnTo>
                    <a:pt x="223" y="408"/>
                  </a:lnTo>
                  <a:lnTo>
                    <a:pt x="227" y="408"/>
                  </a:lnTo>
                  <a:lnTo>
                    <a:pt x="230" y="408"/>
                  </a:lnTo>
                  <a:lnTo>
                    <a:pt x="235" y="408"/>
                  </a:lnTo>
                  <a:lnTo>
                    <a:pt x="239" y="407"/>
                  </a:lnTo>
                  <a:lnTo>
                    <a:pt x="244" y="407"/>
                  </a:lnTo>
                  <a:lnTo>
                    <a:pt x="246" y="407"/>
                  </a:lnTo>
                  <a:lnTo>
                    <a:pt x="251" y="407"/>
                  </a:lnTo>
                  <a:lnTo>
                    <a:pt x="254" y="407"/>
                  </a:lnTo>
                  <a:lnTo>
                    <a:pt x="258" y="406"/>
                  </a:lnTo>
                  <a:lnTo>
                    <a:pt x="261" y="406"/>
                  </a:lnTo>
                  <a:lnTo>
                    <a:pt x="265" y="406"/>
                  </a:lnTo>
                  <a:lnTo>
                    <a:pt x="270" y="406"/>
                  </a:lnTo>
                  <a:lnTo>
                    <a:pt x="274" y="406"/>
                  </a:lnTo>
                  <a:lnTo>
                    <a:pt x="277" y="406"/>
                  </a:lnTo>
                  <a:lnTo>
                    <a:pt x="281" y="406"/>
                  </a:lnTo>
                  <a:lnTo>
                    <a:pt x="284" y="404"/>
                  </a:lnTo>
                  <a:lnTo>
                    <a:pt x="289" y="404"/>
                  </a:lnTo>
                  <a:lnTo>
                    <a:pt x="293" y="404"/>
                  </a:lnTo>
                  <a:lnTo>
                    <a:pt x="297" y="404"/>
                  </a:lnTo>
                  <a:lnTo>
                    <a:pt x="300" y="403"/>
                  </a:lnTo>
                  <a:lnTo>
                    <a:pt x="305" y="403"/>
                  </a:lnTo>
                  <a:lnTo>
                    <a:pt x="309" y="403"/>
                  </a:lnTo>
                  <a:lnTo>
                    <a:pt x="312" y="403"/>
                  </a:lnTo>
                  <a:lnTo>
                    <a:pt x="316" y="403"/>
                  </a:lnTo>
                  <a:lnTo>
                    <a:pt x="321" y="403"/>
                  </a:lnTo>
                  <a:lnTo>
                    <a:pt x="325" y="403"/>
                  </a:lnTo>
                  <a:lnTo>
                    <a:pt x="328" y="403"/>
                  </a:lnTo>
                  <a:lnTo>
                    <a:pt x="332" y="403"/>
                  </a:lnTo>
                  <a:lnTo>
                    <a:pt x="337" y="403"/>
                  </a:lnTo>
                  <a:lnTo>
                    <a:pt x="341" y="404"/>
                  </a:lnTo>
                  <a:lnTo>
                    <a:pt x="346" y="404"/>
                  </a:lnTo>
                  <a:lnTo>
                    <a:pt x="349" y="404"/>
                  </a:lnTo>
                  <a:lnTo>
                    <a:pt x="350" y="400"/>
                  </a:lnTo>
                  <a:lnTo>
                    <a:pt x="350" y="395"/>
                  </a:lnTo>
                  <a:lnTo>
                    <a:pt x="347" y="394"/>
                  </a:lnTo>
                  <a:lnTo>
                    <a:pt x="343" y="392"/>
                  </a:lnTo>
                  <a:lnTo>
                    <a:pt x="340" y="392"/>
                  </a:lnTo>
                  <a:lnTo>
                    <a:pt x="337" y="391"/>
                  </a:lnTo>
                  <a:lnTo>
                    <a:pt x="332" y="391"/>
                  </a:lnTo>
                  <a:lnTo>
                    <a:pt x="330" y="391"/>
                  </a:lnTo>
                  <a:lnTo>
                    <a:pt x="327" y="390"/>
                  </a:lnTo>
                  <a:lnTo>
                    <a:pt x="324" y="390"/>
                  </a:lnTo>
                  <a:lnTo>
                    <a:pt x="321" y="390"/>
                  </a:lnTo>
                  <a:lnTo>
                    <a:pt x="316" y="388"/>
                  </a:lnTo>
                  <a:lnTo>
                    <a:pt x="314" y="388"/>
                  </a:lnTo>
                  <a:lnTo>
                    <a:pt x="311" y="388"/>
                  </a:lnTo>
                  <a:lnTo>
                    <a:pt x="308" y="388"/>
                  </a:lnTo>
                  <a:lnTo>
                    <a:pt x="305" y="388"/>
                  </a:lnTo>
                  <a:lnTo>
                    <a:pt x="300" y="388"/>
                  </a:lnTo>
                  <a:lnTo>
                    <a:pt x="297" y="388"/>
                  </a:lnTo>
                  <a:lnTo>
                    <a:pt x="295" y="388"/>
                  </a:lnTo>
                  <a:lnTo>
                    <a:pt x="292" y="388"/>
                  </a:lnTo>
                  <a:lnTo>
                    <a:pt x="289" y="388"/>
                  </a:lnTo>
                  <a:lnTo>
                    <a:pt x="286" y="388"/>
                  </a:lnTo>
                  <a:lnTo>
                    <a:pt x="283" y="388"/>
                  </a:lnTo>
                  <a:lnTo>
                    <a:pt x="279" y="388"/>
                  </a:lnTo>
                  <a:lnTo>
                    <a:pt x="276" y="388"/>
                  </a:lnTo>
                  <a:lnTo>
                    <a:pt x="273" y="388"/>
                  </a:lnTo>
                  <a:lnTo>
                    <a:pt x="270" y="390"/>
                  </a:lnTo>
                  <a:lnTo>
                    <a:pt x="267" y="390"/>
                  </a:lnTo>
                  <a:lnTo>
                    <a:pt x="264" y="390"/>
                  </a:lnTo>
                  <a:lnTo>
                    <a:pt x="261" y="390"/>
                  </a:lnTo>
                  <a:lnTo>
                    <a:pt x="257" y="391"/>
                  </a:lnTo>
                  <a:lnTo>
                    <a:pt x="254" y="391"/>
                  </a:lnTo>
                  <a:lnTo>
                    <a:pt x="251" y="391"/>
                  </a:lnTo>
                  <a:lnTo>
                    <a:pt x="248" y="391"/>
                  </a:lnTo>
                  <a:lnTo>
                    <a:pt x="245" y="392"/>
                  </a:lnTo>
                  <a:lnTo>
                    <a:pt x="242" y="392"/>
                  </a:lnTo>
                  <a:lnTo>
                    <a:pt x="238" y="392"/>
                  </a:lnTo>
                  <a:lnTo>
                    <a:pt x="235" y="392"/>
                  </a:lnTo>
                  <a:lnTo>
                    <a:pt x="232" y="392"/>
                  </a:lnTo>
                  <a:lnTo>
                    <a:pt x="229" y="391"/>
                  </a:lnTo>
                  <a:lnTo>
                    <a:pt x="226" y="391"/>
                  </a:lnTo>
                  <a:lnTo>
                    <a:pt x="222" y="391"/>
                  </a:lnTo>
                  <a:lnTo>
                    <a:pt x="220" y="391"/>
                  </a:lnTo>
                  <a:lnTo>
                    <a:pt x="216" y="391"/>
                  </a:lnTo>
                  <a:lnTo>
                    <a:pt x="213" y="391"/>
                  </a:lnTo>
                  <a:lnTo>
                    <a:pt x="210" y="391"/>
                  </a:lnTo>
                  <a:lnTo>
                    <a:pt x="206" y="391"/>
                  </a:lnTo>
                  <a:lnTo>
                    <a:pt x="203" y="390"/>
                  </a:lnTo>
                  <a:lnTo>
                    <a:pt x="200" y="390"/>
                  </a:lnTo>
                  <a:lnTo>
                    <a:pt x="195" y="390"/>
                  </a:lnTo>
                  <a:lnTo>
                    <a:pt x="192" y="390"/>
                  </a:lnTo>
                  <a:lnTo>
                    <a:pt x="190" y="388"/>
                  </a:lnTo>
                  <a:lnTo>
                    <a:pt x="185" y="388"/>
                  </a:lnTo>
                  <a:lnTo>
                    <a:pt x="182" y="388"/>
                  </a:lnTo>
                  <a:lnTo>
                    <a:pt x="179" y="388"/>
                  </a:lnTo>
                  <a:lnTo>
                    <a:pt x="176" y="388"/>
                  </a:lnTo>
                  <a:lnTo>
                    <a:pt x="174" y="388"/>
                  </a:lnTo>
                  <a:lnTo>
                    <a:pt x="171" y="388"/>
                  </a:lnTo>
                  <a:lnTo>
                    <a:pt x="166" y="388"/>
                  </a:lnTo>
                  <a:lnTo>
                    <a:pt x="163" y="388"/>
                  </a:lnTo>
                  <a:lnTo>
                    <a:pt x="160" y="388"/>
                  </a:lnTo>
                  <a:lnTo>
                    <a:pt x="157" y="388"/>
                  </a:lnTo>
                  <a:lnTo>
                    <a:pt x="155" y="390"/>
                  </a:lnTo>
                  <a:lnTo>
                    <a:pt x="149" y="391"/>
                  </a:lnTo>
                  <a:lnTo>
                    <a:pt x="143" y="394"/>
                  </a:lnTo>
                  <a:lnTo>
                    <a:pt x="140" y="394"/>
                  </a:lnTo>
                  <a:lnTo>
                    <a:pt x="136" y="395"/>
                  </a:lnTo>
                  <a:lnTo>
                    <a:pt x="133" y="397"/>
                  </a:lnTo>
                  <a:lnTo>
                    <a:pt x="130" y="398"/>
                  </a:lnTo>
                  <a:lnTo>
                    <a:pt x="127" y="400"/>
                  </a:lnTo>
                  <a:lnTo>
                    <a:pt x="122" y="401"/>
                  </a:lnTo>
                  <a:lnTo>
                    <a:pt x="120" y="403"/>
                  </a:lnTo>
                  <a:lnTo>
                    <a:pt x="117" y="406"/>
                  </a:lnTo>
                  <a:lnTo>
                    <a:pt x="114" y="407"/>
                  </a:lnTo>
                  <a:lnTo>
                    <a:pt x="111" y="408"/>
                  </a:lnTo>
                  <a:lnTo>
                    <a:pt x="106" y="411"/>
                  </a:lnTo>
                  <a:lnTo>
                    <a:pt x="105" y="413"/>
                  </a:lnTo>
                  <a:lnTo>
                    <a:pt x="101" y="414"/>
                  </a:lnTo>
                  <a:lnTo>
                    <a:pt x="98" y="417"/>
                  </a:lnTo>
                  <a:lnTo>
                    <a:pt x="95" y="419"/>
                  </a:lnTo>
                  <a:lnTo>
                    <a:pt x="92" y="422"/>
                  </a:lnTo>
                  <a:lnTo>
                    <a:pt x="89" y="425"/>
                  </a:lnTo>
                  <a:lnTo>
                    <a:pt x="85" y="426"/>
                  </a:lnTo>
                  <a:lnTo>
                    <a:pt x="82" y="429"/>
                  </a:lnTo>
                  <a:lnTo>
                    <a:pt x="77" y="432"/>
                  </a:lnTo>
                  <a:lnTo>
                    <a:pt x="71" y="435"/>
                  </a:lnTo>
                  <a:lnTo>
                    <a:pt x="67" y="438"/>
                  </a:lnTo>
                  <a:lnTo>
                    <a:pt x="63" y="439"/>
                  </a:lnTo>
                  <a:lnTo>
                    <a:pt x="58" y="441"/>
                  </a:lnTo>
                  <a:lnTo>
                    <a:pt x="54" y="441"/>
                  </a:lnTo>
                  <a:lnTo>
                    <a:pt x="51" y="439"/>
                  </a:lnTo>
                  <a:lnTo>
                    <a:pt x="47" y="436"/>
                  </a:lnTo>
                  <a:lnTo>
                    <a:pt x="44" y="433"/>
                  </a:lnTo>
                  <a:lnTo>
                    <a:pt x="41" y="429"/>
                  </a:lnTo>
                  <a:lnTo>
                    <a:pt x="38" y="425"/>
                  </a:lnTo>
                  <a:lnTo>
                    <a:pt x="36" y="422"/>
                  </a:lnTo>
                  <a:lnTo>
                    <a:pt x="35" y="419"/>
                  </a:lnTo>
                  <a:lnTo>
                    <a:pt x="35" y="414"/>
                  </a:lnTo>
                  <a:lnTo>
                    <a:pt x="34" y="411"/>
                  </a:lnTo>
                  <a:lnTo>
                    <a:pt x="32" y="407"/>
                  </a:lnTo>
                  <a:lnTo>
                    <a:pt x="32" y="404"/>
                  </a:lnTo>
                  <a:lnTo>
                    <a:pt x="31" y="400"/>
                  </a:lnTo>
                  <a:lnTo>
                    <a:pt x="31" y="395"/>
                  </a:lnTo>
                  <a:lnTo>
                    <a:pt x="29" y="390"/>
                  </a:lnTo>
                  <a:lnTo>
                    <a:pt x="29" y="385"/>
                  </a:lnTo>
                  <a:lnTo>
                    <a:pt x="28" y="379"/>
                  </a:lnTo>
                  <a:lnTo>
                    <a:pt x="28" y="375"/>
                  </a:lnTo>
                  <a:lnTo>
                    <a:pt x="31" y="369"/>
                  </a:lnTo>
                  <a:lnTo>
                    <a:pt x="34" y="363"/>
                  </a:lnTo>
                  <a:lnTo>
                    <a:pt x="38" y="359"/>
                  </a:lnTo>
                  <a:lnTo>
                    <a:pt x="41" y="355"/>
                  </a:lnTo>
                  <a:lnTo>
                    <a:pt x="44" y="349"/>
                  </a:lnTo>
                  <a:lnTo>
                    <a:pt x="48" y="344"/>
                  </a:lnTo>
                  <a:lnTo>
                    <a:pt x="52" y="340"/>
                  </a:lnTo>
                  <a:lnTo>
                    <a:pt x="57" y="334"/>
                  </a:lnTo>
                  <a:lnTo>
                    <a:pt x="60" y="330"/>
                  </a:lnTo>
                  <a:lnTo>
                    <a:pt x="63" y="324"/>
                  </a:lnTo>
                  <a:lnTo>
                    <a:pt x="66" y="320"/>
                  </a:lnTo>
                  <a:lnTo>
                    <a:pt x="69" y="315"/>
                  </a:lnTo>
                  <a:lnTo>
                    <a:pt x="71" y="309"/>
                  </a:lnTo>
                  <a:lnTo>
                    <a:pt x="76" y="305"/>
                  </a:lnTo>
                  <a:lnTo>
                    <a:pt x="77" y="299"/>
                  </a:lnTo>
                  <a:lnTo>
                    <a:pt x="82" y="295"/>
                  </a:lnTo>
                  <a:lnTo>
                    <a:pt x="83" y="289"/>
                  </a:lnTo>
                  <a:lnTo>
                    <a:pt x="86" y="283"/>
                  </a:lnTo>
                  <a:lnTo>
                    <a:pt x="87" y="277"/>
                  </a:lnTo>
                  <a:lnTo>
                    <a:pt x="90" y="273"/>
                  </a:lnTo>
                  <a:lnTo>
                    <a:pt x="93" y="267"/>
                  </a:lnTo>
                  <a:lnTo>
                    <a:pt x="95" y="261"/>
                  </a:lnTo>
                  <a:lnTo>
                    <a:pt x="98" y="255"/>
                  </a:lnTo>
                  <a:lnTo>
                    <a:pt x="99" y="251"/>
                  </a:lnTo>
                  <a:lnTo>
                    <a:pt x="99" y="247"/>
                  </a:lnTo>
                  <a:lnTo>
                    <a:pt x="101" y="244"/>
                  </a:lnTo>
                  <a:lnTo>
                    <a:pt x="101" y="241"/>
                  </a:lnTo>
                  <a:lnTo>
                    <a:pt x="102" y="239"/>
                  </a:lnTo>
                  <a:lnTo>
                    <a:pt x="104" y="235"/>
                  </a:lnTo>
                  <a:lnTo>
                    <a:pt x="104" y="232"/>
                  </a:lnTo>
                  <a:lnTo>
                    <a:pt x="105" y="229"/>
                  </a:lnTo>
                  <a:lnTo>
                    <a:pt x="105" y="226"/>
                  </a:lnTo>
                  <a:lnTo>
                    <a:pt x="105" y="223"/>
                  </a:lnTo>
                  <a:lnTo>
                    <a:pt x="106" y="222"/>
                  </a:lnTo>
                  <a:lnTo>
                    <a:pt x="106" y="217"/>
                  </a:lnTo>
                  <a:lnTo>
                    <a:pt x="108" y="216"/>
                  </a:lnTo>
                  <a:lnTo>
                    <a:pt x="108" y="209"/>
                  </a:lnTo>
                  <a:lnTo>
                    <a:pt x="111" y="204"/>
                  </a:lnTo>
                  <a:lnTo>
                    <a:pt x="111" y="198"/>
                  </a:lnTo>
                  <a:lnTo>
                    <a:pt x="111" y="193"/>
                  </a:lnTo>
                  <a:lnTo>
                    <a:pt x="112" y="187"/>
                  </a:lnTo>
                  <a:lnTo>
                    <a:pt x="112" y="181"/>
                  </a:lnTo>
                  <a:lnTo>
                    <a:pt x="112" y="175"/>
                  </a:lnTo>
                  <a:lnTo>
                    <a:pt x="112" y="171"/>
                  </a:lnTo>
                  <a:lnTo>
                    <a:pt x="112" y="165"/>
                  </a:lnTo>
                  <a:lnTo>
                    <a:pt x="114" y="159"/>
                  </a:lnTo>
                  <a:lnTo>
                    <a:pt x="112" y="153"/>
                  </a:lnTo>
                  <a:lnTo>
                    <a:pt x="112" y="149"/>
                  </a:lnTo>
                  <a:lnTo>
                    <a:pt x="112" y="143"/>
                  </a:lnTo>
                  <a:lnTo>
                    <a:pt x="112" y="137"/>
                  </a:lnTo>
                  <a:lnTo>
                    <a:pt x="111" y="133"/>
                  </a:lnTo>
                  <a:lnTo>
                    <a:pt x="111" y="127"/>
                  </a:lnTo>
                  <a:lnTo>
                    <a:pt x="111" y="121"/>
                  </a:lnTo>
                  <a:lnTo>
                    <a:pt x="111" y="117"/>
                  </a:lnTo>
                  <a:lnTo>
                    <a:pt x="111" y="111"/>
                  </a:lnTo>
                  <a:lnTo>
                    <a:pt x="111" y="107"/>
                  </a:lnTo>
                  <a:lnTo>
                    <a:pt x="111" y="102"/>
                  </a:lnTo>
                  <a:lnTo>
                    <a:pt x="111" y="96"/>
                  </a:lnTo>
                  <a:lnTo>
                    <a:pt x="111" y="92"/>
                  </a:lnTo>
                  <a:lnTo>
                    <a:pt x="111" y="89"/>
                  </a:lnTo>
                  <a:lnTo>
                    <a:pt x="112" y="85"/>
                  </a:lnTo>
                  <a:lnTo>
                    <a:pt x="112" y="82"/>
                  </a:lnTo>
                  <a:lnTo>
                    <a:pt x="114" y="77"/>
                  </a:lnTo>
                  <a:lnTo>
                    <a:pt x="115" y="74"/>
                  </a:lnTo>
                  <a:lnTo>
                    <a:pt x="115" y="72"/>
                  </a:lnTo>
                  <a:lnTo>
                    <a:pt x="117" y="69"/>
                  </a:lnTo>
                  <a:lnTo>
                    <a:pt x="117" y="64"/>
                  </a:lnTo>
                  <a:lnTo>
                    <a:pt x="118" y="61"/>
                  </a:lnTo>
                  <a:lnTo>
                    <a:pt x="120" y="58"/>
                  </a:lnTo>
                  <a:lnTo>
                    <a:pt x="121" y="57"/>
                  </a:lnTo>
                  <a:lnTo>
                    <a:pt x="122" y="51"/>
                  </a:lnTo>
                  <a:lnTo>
                    <a:pt x="127" y="47"/>
                  </a:lnTo>
                  <a:lnTo>
                    <a:pt x="128" y="42"/>
                  </a:lnTo>
                  <a:lnTo>
                    <a:pt x="131" y="39"/>
                  </a:lnTo>
                  <a:lnTo>
                    <a:pt x="134" y="35"/>
                  </a:lnTo>
                  <a:lnTo>
                    <a:pt x="139" y="32"/>
                  </a:lnTo>
                  <a:lnTo>
                    <a:pt x="141" y="31"/>
                  </a:lnTo>
                  <a:lnTo>
                    <a:pt x="146" y="28"/>
                  </a:lnTo>
                  <a:lnTo>
                    <a:pt x="149" y="26"/>
                  </a:lnTo>
                  <a:lnTo>
                    <a:pt x="153" y="26"/>
                  </a:lnTo>
                  <a:lnTo>
                    <a:pt x="157" y="23"/>
                  </a:lnTo>
                  <a:lnTo>
                    <a:pt x="162" y="23"/>
                  </a:lnTo>
                  <a:lnTo>
                    <a:pt x="166" y="23"/>
                  </a:lnTo>
                  <a:lnTo>
                    <a:pt x="171" y="25"/>
                  </a:lnTo>
                  <a:lnTo>
                    <a:pt x="175" y="26"/>
                  </a:lnTo>
                  <a:lnTo>
                    <a:pt x="179" y="28"/>
                  </a:lnTo>
                  <a:lnTo>
                    <a:pt x="185" y="29"/>
                  </a:lnTo>
                  <a:lnTo>
                    <a:pt x="191" y="32"/>
                  </a:lnTo>
                  <a:lnTo>
                    <a:pt x="197" y="34"/>
                  </a:lnTo>
                  <a:lnTo>
                    <a:pt x="203" y="38"/>
                  </a:lnTo>
                  <a:lnTo>
                    <a:pt x="206" y="39"/>
                  </a:lnTo>
                  <a:lnTo>
                    <a:pt x="207" y="41"/>
                  </a:lnTo>
                  <a:lnTo>
                    <a:pt x="211" y="44"/>
                  </a:lnTo>
                  <a:lnTo>
                    <a:pt x="214" y="47"/>
                  </a:lnTo>
                  <a:lnTo>
                    <a:pt x="217" y="48"/>
                  </a:lnTo>
                  <a:lnTo>
                    <a:pt x="220" y="50"/>
                  </a:lnTo>
                  <a:lnTo>
                    <a:pt x="225" y="53"/>
                  </a:lnTo>
                  <a:lnTo>
                    <a:pt x="227" y="55"/>
                  </a:lnTo>
                  <a:lnTo>
                    <a:pt x="230" y="58"/>
                  </a:lnTo>
                  <a:lnTo>
                    <a:pt x="233" y="60"/>
                  </a:lnTo>
                  <a:lnTo>
                    <a:pt x="236" y="64"/>
                  </a:lnTo>
                  <a:lnTo>
                    <a:pt x="241" y="67"/>
                  </a:lnTo>
                  <a:lnTo>
                    <a:pt x="241" y="70"/>
                  </a:lnTo>
                  <a:lnTo>
                    <a:pt x="242" y="74"/>
                  </a:lnTo>
                  <a:lnTo>
                    <a:pt x="242" y="77"/>
                  </a:lnTo>
                  <a:lnTo>
                    <a:pt x="244" y="82"/>
                  </a:lnTo>
                  <a:lnTo>
                    <a:pt x="244" y="86"/>
                  </a:lnTo>
                  <a:lnTo>
                    <a:pt x="244" y="90"/>
                  </a:lnTo>
                  <a:lnTo>
                    <a:pt x="242" y="93"/>
                  </a:lnTo>
                  <a:lnTo>
                    <a:pt x="242" y="99"/>
                  </a:lnTo>
                  <a:lnTo>
                    <a:pt x="242" y="102"/>
                  </a:lnTo>
                  <a:lnTo>
                    <a:pt x="241" y="107"/>
                  </a:lnTo>
                  <a:lnTo>
                    <a:pt x="239" y="111"/>
                  </a:lnTo>
                  <a:lnTo>
                    <a:pt x="239" y="115"/>
                  </a:lnTo>
                  <a:lnTo>
                    <a:pt x="238" y="120"/>
                  </a:lnTo>
                  <a:lnTo>
                    <a:pt x="236" y="124"/>
                  </a:lnTo>
                  <a:lnTo>
                    <a:pt x="235" y="128"/>
                  </a:lnTo>
                  <a:lnTo>
                    <a:pt x="233" y="133"/>
                  </a:lnTo>
                  <a:lnTo>
                    <a:pt x="232" y="137"/>
                  </a:lnTo>
                  <a:lnTo>
                    <a:pt x="229" y="142"/>
                  </a:lnTo>
                  <a:lnTo>
                    <a:pt x="227" y="146"/>
                  </a:lnTo>
                  <a:lnTo>
                    <a:pt x="226" y="149"/>
                  </a:lnTo>
                  <a:lnTo>
                    <a:pt x="225" y="153"/>
                  </a:lnTo>
                  <a:lnTo>
                    <a:pt x="223" y="158"/>
                  </a:lnTo>
                  <a:lnTo>
                    <a:pt x="222" y="162"/>
                  </a:lnTo>
                  <a:lnTo>
                    <a:pt x="220" y="166"/>
                  </a:lnTo>
                  <a:lnTo>
                    <a:pt x="217" y="171"/>
                  </a:lnTo>
                  <a:lnTo>
                    <a:pt x="216" y="175"/>
                  </a:lnTo>
                  <a:lnTo>
                    <a:pt x="214" y="178"/>
                  </a:lnTo>
                  <a:lnTo>
                    <a:pt x="214" y="182"/>
                  </a:lnTo>
                  <a:lnTo>
                    <a:pt x="211" y="187"/>
                  </a:lnTo>
                  <a:lnTo>
                    <a:pt x="211" y="191"/>
                  </a:lnTo>
                  <a:lnTo>
                    <a:pt x="210" y="196"/>
                  </a:lnTo>
                  <a:lnTo>
                    <a:pt x="210" y="198"/>
                  </a:lnTo>
                  <a:lnTo>
                    <a:pt x="211" y="200"/>
                  </a:lnTo>
                  <a:lnTo>
                    <a:pt x="214" y="201"/>
                  </a:lnTo>
                  <a:lnTo>
                    <a:pt x="217" y="201"/>
                  </a:lnTo>
                  <a:lnTo>
                    <a:pt x="222" y="203"/>
                  </a:lnTo>
                  <a:lnTo>
                    <a:pt x="226" y="201"/>
                  </a:lnTo>
                  <a:lnTo>
                    <a:pt x="230" y="201"/>
                  </a:lnTo>
                  <a:lnTo>
                    <a:pt x="233" y="200"/>
                  </a:lnTo>
                  <a:lnTo>
                    <a:pt x="236" y="198"/>
                  </a:lnTo>
                  <a:lnTo>
                    <a:pt x="236"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7" name="Freeform 19"/>
            <p:cNvSpPr>
              <a:spLocks/>
            </p:cNvSpPr>
            <p:nvPr/>
          </p:nvSpPr>
          <p:spPr bwMode="auto">
            <a:xfrm>
              <a:off x="4410" y="3576"/>
              <a:ext cx="486" cy="94"/>
            </a:xfrm>
            <a:custGeom>
              <a:avLst/>
              <a:gdLst>
                <a:gd name="T0" fmla="*/ 10 w 486"/>
                <a:gd name="T1" fmla="*/ 35 h 94"/>
                <a:gd name="T2" fmla="*/ 25 w 486"/>
                <a:gd name="T3" fmla="*/ 37 h 94"/>
                <a:gd name="T4" fmla="*/ 40 w 486"/>
                <a:gd name="T5" fmla="*/ 37 h 94"/>
                <a:gd name="T6" fmla="*/ 56 w 486"/>
                <a:gd name="T7" fmla="*/ 35 h 94"/>
                <a:gd name="T8" fmla="*/ 75 w 486"/>
                <a:gd name="T9" fmla="*/ 32 h 94"/>
                <a:gd name="T10" fmla="*/ 92 w 486"/>
                <a:gd name="T11" fmla="*/ 26 h 94"/>
                <a:gd name="T12" fmla="*/ 110 w 486"/>
                <a:gd name="T13" fmla="*/ 21 h 94"/>
                <a:gd name="T14" fmla="*/ 130 w 486"/>
                <a:gd name="T15" fmla="*/ 17 h 94"/>
                <a:gd name="T16" fmla="*/ 150 w 486"/>
                <a:gd name="T17" fmla="*/ 18 h 94"/>
                <a:gd name="T18" fmla="*/ 172 w 486"/>
                <a:gd name="T19" fmla="*/ 29 h 94"/>
                <a:gd name="T20" fmla="*/ 193 w 486"/>
                <a:gd name="T21" fmla="*/ 43 h 94"/>
                <a:gd name="T22" fmla="*/ 213 w 486"/>
                <a:gd name="T23" fmla="*/ 58 h 94"/>
                <a:gd name="T24" fmla="*/ 228 w 486"/>
                <a:gd name="T25" fmla="*/ 68 h 94"/>
                <a:gd name="T26" fmla="*/ 242 w 486"/>
                <a:gd name="T27" fmla="*/ 74 h 94"/>
                <a:gd name="T28" fmla="*/ 257 w 486"/>
                <a:gd name="T29" fmla="*/ 78 h 94"/>
                <a:gd name="T30" fmla="*/ 273 w 486"/>
                <a:gd name="T31" fmla="*/ 80 h 94"/>
                <a:gd name="T32" fmla="*/ 289 w 486"/>
                <a:gd name="T33" fmla="*/ 81 h 94"/>
                <a:gd name="T34" fmla="*/ 306 w 486"/>
                <a:gd name="T35" fmla="*/ 81 h 94"/>
                <a:gd name="T36" fmla="*/ 323 w 486"/>
                <a:gd name="T37" fmla="*/ 80 h 94"/>
                <a:gd name="T38" fmla="*/ 340 w 486"/>
                <a:gd name="T39" fmla="*/ 78 h 94"/>
                <a:gd name="T40" fmla="*/ 358 w 486"/>
                <a:gd name="T41" fmla="*/ 77 h 94"/>
                <a:gd name="T42" fmla="*/ 374 w 486"/>
                <a:gd name="T43" fmla="*/ 75 h 94"/>
                <a:gd name="T44" fmla="*/ 390 w 486"/>
                <a:gd name="T45" fmla="*/ 74 h 94"/>
                <a:gd name="T46" fmla="*/ 407 w 486"/>
                <a:gd name="T47" fmla="*/ 75 h 94"/>
                <a:gd name="T48" fmla="*/ 422 w 486"/>
                <a:gd name="T49" fmla="*/ 77 h 94"/>
                <a:gd name="T50" fmla="*/ 438 w 486"/>
                <a:gd name="T51" fmla="*/ 78 h 94"/>
                <a:gd name="T52" fmla="*/ 452 w 486"/>
                <a:gd name="T53" fmla="*/ 84 h 94"/>
                <a:gd name="T54" fmla="*/ 467 w 486"/>
                <a:gd name="T55" fmla="*/ 90 h 94"/>
                <a:gd name="T56" fmla="*/ 481 w 486"/>
                <a:gd name="T57" fmla="*/ 93 h 94"/>
                <a:gd name="T58" fmla="*/ 484 w 486"/>
                <a:gd name="T59" fmla="*/ 80 h 94"/>
                <a:gd name="T60" fmla="*/ 471 w 486"/>
                <a:gd name="T61" fmla="*/ 70 h 94"/>
                <a:gd name="T62" fmla="*/ 457 w 486"/>
                <a:gd name="T63" fmla="*/ 62 h 94"/>
                <a:gd name="T64" fmla="*/ 442 w 486"/>
                <a:gd name="T65" fmla="*/ 58 h 94"/>
                <a:gd name="T66" fmla="*/ 428 w 486"/>
                <a:gd name="T67" fmla="*/ 55 h 94"/>
                <a:gd name="T68" fmla="*/ 411 w 486"/>
                <a:gd name="T69" fmla="*/ 54 h 94"/>
                <a:gd name="T70" fmla="*/ 395 w 486"/>
                <a:gd name="T71" fmla="*/ 54 h 94"/>
                <a:gd name="T72" fmla="*/ 379 w 486"/>
                <a:gd name="T73" fmla="*/ 54 h 94"/>
                <a:gd name="T74" fmla="*/ 362 w 486"/>
                <a:gd name="T75" fmla="*/ 55 h 94"/>
                <a:gd name="T76" fmla="*/ 346 w 486"/>
                <a:gd name="T77" fmla="*/ 55 h 94"/>
                <a:gd name="T78" fmla="*/ 328 w 486"/>
                <a:gd name="T79" fmla="*/ 56 h 94"/>
                <a:gd name="T80" fmla="*/ 311 w 486"/>
                <a:gd name="T81" fmla="*/ 56 h 94"/>
                <a:gd name="T82" fmla="*/ 295 w 486"/>
                <a:gd name="T83" fmla="*/ 56 h 94"/>
                <a:gd name="T84" fmla="*/ 279 w 486"/>
                <a:gd name="T85" fmla="*/ 56 h 94"/>
                <a:gd name="T86" fmla="*/ 263 w 486"/>
                <a:gd name="T87" fmla="*/ 55 h 94"/>
                <a:gd name="T88" fmla="*/ 247 w 486"/>
                <a:gd name="T89" fmla="*/ 51 h 94"/>
                <a:gd name="T90" fmla="*/ 232 w 486"/>
                <a:gd name="T91" fmla="*/ 46 h 94"/>
                <a:gd name="T92" fmla="*/ 215 w 486"/>
                <a:gd name="T93" fmla="*/ 36 h 94"/>
                <a:gd name="T94" fmla="*/ 197 w 486"/>
                <a:gd name="T95" fmla="*/ 21 h 94"/>
                <a:gd name="T96" fmla="*/ 178 w 486"/>
                <a:gd name="T97" fmla="*/ 8 h 94"/>
                <a:gd name="T98" fmla="*/ 159 w 486"/>
                <a:gd name="T99" fmla="*/ 1 h 94"/>
                <a:gd name="T100" fmla="*/ 139 w 486"/>
                <a:gd name="T101" fmla="*/ 0 h 94"/>
                <a:gd name="T102" fmla="*/ 118 w 486"/>
                <a:gd name="T103" fmla="*/ 2 h 94"/>
                <a:gd name="T104" fmla="*/ 101 w 486"/>
                <a:gd name="T105" fmla="*/ 5 h 94"/>
                <a:gd name="T106" fmla="*/ 82 w 486"/>
                <a:gd name="T107" fmla="*/ 11 h 94"/>
                <a:gd name="T108" fmla="*/ 63 w 486"/>
                <a:gd name="T109" fmla="*/ 17 h 94"/>
                <a:gd name="T110" fmla="*/ 44 w 486"/>
                <a:gd name="T111" fmla="*/ 21 h 94"/>
                <a:gd name="T112" fmla="*/ 25 w 486"/>
                <a:gd name="T113" fmla="*/ 26 h 94"/>
                <a:gd name="T114" fmla="*/ 6 w 486"/>
                <a:gd name="T115" fmla="*/ 29 h 94"/>
                <a:gd name="T116" fmla="*/ 0 w 486"/>
                <a:gd name="T117"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6" h="94">
                  <a:moveTo>
                    <a:pt x="0" y="30"/>
                  </a:moveTo>
                  <a:lnTo>
                    <a:pt x="3" y="32"/>
                  </a:lnTo>
                  <a:lnTo>
                    <a:pt x="7" y="33"/>
                  </a:lnTo>
                  <a:lnTo>
                    <a:pt x="10" y="35"/>
                  </a:lnTo>
                  <a:lnTo>
                    <a:pt x="15" y="35"/>
                  </a:lnTo>
                  <a:lnTo>
                    <a:pt x="18" y="36"/>
                  </a:lnTo>
                  <a:lnTo>
                    <a:pt x="22" y="36"/>
                  </a:lnTo>
                  <a:lnTo>
                    <a:pt x="25" y="37"/>
                  </a:lnTo>
                  <a:lnTo>
                    <a:pt x="29" y="37"/>
                  </a:lnTo>
                  <a:lnTo>
                    <a:pt x="32" y="37"/>
                  </a:lnTo>
                  <a:lnTo>
                    <a:pt x="37" y="37"/>
                  </a:lnTo>
                  <a:lnTo>
                    <a:pt x="40" y="37"/>
                  </a:lnTo>
                  <a:lnTo>
                    <a:pt x="44" y="37"/>
                  </a:lnTo>
                  <a:lnTo>
                    <a:pt x="47" y="36"/>
                  </a:lnTo>
                  <a:lnTo>
                    <a:pt x="51" y="36"/>
                  </a:lnTo>
                  <a:lnTo>
                    <a:pt x="56" y="35"/>
                  </a:lnTo>
                  <a:lnTo>
                    <a:pt x="61" y="35"/>
                  </a:lnTo>
                  <a:lnTo>
                    <a:pt x="64" y="33"/>
                  </a:lnTo>
                  <a:lnTo>
                    <a:pt x="70" y="33"/>
                  </a:lnTo>
                  <a:lnTo>
                    <a:pt x="75" y="32"/>
                  </a:lnTo>
                  <a:lnTo>
                    <a:pt x="79" y="30"/>
                  </a:lnTo>
                  <a:lnTo>
                    <a:pt x="83" y="29"/>
                  </a:lnTo>
                  <a:lnTo>
                    <a:pt x="88" y="27"/>
                  </a:lnTo>
                  <a:lnTo>
                    <a:pt x="92" y="26"/>
                  </a:lnTo>
                  <a:lnTo>
                    <a:pt x="96" y="24"/>
                  </a:lnTo>
                  <a:lnTo>
                    <a:pt x="101" y="23"/>
                  </a:lnTo>
                  <a:lnTo>
                    <a:pt x="105" y="23"/>
                  </a:lnTo>
                  <a:lnTo>
                    <a:pt x="110" y="21"/>
                  </a:lnTo>
                  <a:lnTo>
                    <a:pt x="115" y="20"/>
                  </a:lnTo>
                  <a:lnTo>
                    <a:pt x="120" y="18"/>
                  </a:lnTo>
                  <a:lnTo>
                    <a:pt x="124" y="18"/>
                  </a:lnTo>
                  <a:lnTo>
                    <a:pt x="130" y="17"/>
                  </a:lnTo>
                  <a:lnTo>
                    <a:pt x="134" y="17"/>
                  </a:lnTo>
                  <a:lnTo>
                    <a:pt x="140" y="17"/>
                  </a:lnTo>
                  <a:lnTo>
                    <a:pt x="145" y="17"/>
                  </a:lnTo>
                  <a:lnTo>
                    <a:pt x="150" y="18"/>
                  </a:lnTo>
                  <a:lnTo>
                    <a:pt x="156" y="20"/>
                  </a:lnTo>
                  <a:lnTo>
                    <a:pt x="161" y="23"/>
                  </a:lnTo>
                  <a:lnTo>
                    <a:pt x="166" y="26"/>
                  </a:lnTo>
                  <a:lnTo>
                    <a:pt x="172" y="29"/>
                  </a:lnTo>
                  <a:lnTo>
                    <a:pt x="178" y="33"/>
                  </a:lnTo>
                  <a:lnTo>
                    <a:pt x="182" y="36"/>
                  </a:lnTo>
                  <a:lnTo>
                    <a:pt x="187" y="40"/>
                  </a:lnTo>
                  <a:lnTo>
                    <a:pt x="193" y="43"/>
                  </a:lnTo>
                  <a:lnTo>
                    <a:pt x="199" y="48"/>
                  </a:lnTo>
                  <a:lnTo>
                    <a:pt x="203" y="52"/>
                  </a:lnTo>
                  <a:lnTo>
                    <a:pt x="207" y="55"/>
                  </a:lnTo>
                  <a:lnTo>
                    <a:pt x="213" y="58"/>
                  </a:lnTo>
                  <a:lnTo>
                    <a:pt x="217" y="62"/>
                  </a:lnTo>
                  <a:lnTo>
                    <a:pt x="220" y="64"/>
                  </a:lnTo>
                  <a:lnTo>
                    <a:pt x="223" y="67"/>
                  </a:lnTo>
                  <a:lnTo>
                    <a:pt x="228" y="68"/>
                  </a:lnTo>
                  <a:lnTo>
                    <a:pt x="231" y="70"/>
                  </a:lnTo>
                  <a:lnTo>
                    <a:pt x="235" y="71"/>
                  </a:lnTo>
                  <a:lnTo>
                    <a:pt x="238" y="72"/>
                  </a:lnTo>
                  <a:lnTo>
                    <a:pt x="242" y="74"/>
                  </a:lnTo>
                  <a:lnTo>
                    <a:pt x="247" y="75"/>
                  </a:lnTo>
                  <a:lnTo>
                    <a:pt x="250" y="77"/>
                  </a:lnTo>
                  <a:lnTo>
                    <a:pt x="254" y="77"/>
                  </a:lnTo>
                  <a:lnTo>
                    <a:pt x="257" y="78"/>
                  </a:lnTo>
                  <a:lnTo>
                    <a:pt x="261" y="80"/>
                  </a:lnTo>
                  <a:lnTo>
                    <a:pt x="266" y="80"/>
                  </a:lnTo>
                  <a:lnTo>
                    <a:pt x="270" y="80"/>
                  </a:lnTo>
                  <a:lnTo>
                    <a:pt x="273" y="80"/>
                  </a:lnTo>
                  <a:lnTo>
                    <a:pt x="277" y="81"/>
                  </a:lnTo>
                  <a:lnTo>
                    <a:pt x="282" y="81"/>
                  </a:lnTo>
                  <a:lnTo>
                    <a:pt x="286" y="81"/>
                  </a:lnTo>
                  <a:lnTo>
                    <a:pt x="289" y="81"/>
                  </a:lnTo>
                  <a:lnTo>
                    <a:pt x="293" y="81"/>
                  </a:lnTo>
                  <a:lnTo>
                    <a:pt x="298" y="81"/>
                  </a:lnTo>
                  <a:lnTo>
                    <a:pt x="302" y="81"/>
                  </a:lnTo>
                  <a:lnTo>
                    <a:pt x="306" y="81"/>
                  </a:lnTo>
                  <a:lnTo>
                    <a:pt x="311" y="81"/>
                  </a:lnTo>
                  <a:lnTo>
                    <a:pt x="314" y="81"/>
                  </a:lnTo>
                  <a:lnTo>
                    <a:pt x="318" y="80"/>
                  </a:lnTo>
                  <a:lnTo>
                    <a:pt x="323" y="80"/>
                  </a:lnTo>
                  <a:lnTo>
                    <a:pt x="328" y="80"/>
                  </a:lnTo>
                  <a:lnTo>
                    <a:pt x="331" y="80"/>
                  </a:lnTo>
                  <a:lnTo>
                    <a:pt x="336" y="80"/>
                  </a:lnTo>
                  <a:lnTo>
                    <a:pt x="340" y="78"/>
                  </a:lnTo>
                  <a:lnTo>
                    <a:pt x="344" y="78"/>
                  </a:lnTo>
                  <a:lnTo>
                    <a:pt x="349" y="78"/>
                  </a:lnTo>
                  <a:lnTo>
                    <a:pt x="353" y="78"/>
                  </a:lnTo>
                  <a:lnTo>
                    <a:pt x="358" y="77"/>
                  </a:lnTo>
                  <a:lnTo>
                    <a:pt x="362" y="77"/>
                  </a:lnTo>
                  <a:lnTo>
                    <a:pt x="365" y="77"/>
                  </a:lnTo>
                  <a:lnTo>
                    <a:pt x="369" y="75"/>
                  </a:lnTo>
                  <a:lnTo>
                    <a:pt x="374" y="75"/>
                  </a:lnTo>
                  <a:lnTo>
                    <a:pt x="378" y="75"/>
                  </a:lnTo>
                  <a:lnTo>
                    <a:pt x="382" y="75"/>
                  </a:lnTo>
                  <a:lnTo>
                    <a:pt x="385" y="75"/>
                  </a:lnTo>
                  <a:lnTo>
                    <a:pt x="390" y="74"/>
                  </a:lnTo>
                  <a:lnTo>
                    <a:pt x="394" y="74"/>
                  </a:lnTo>
                  <a:lnTo>
                    <a:pt x="398" y="74"/>
                  </a:lnTo>
                  <a:lnTo>
                    <a:pt x="403" y="74"/>
                  </a:lnTo>
                  <a:lnTo>
                    <a:pt x="407" y="75"/>
                  </a:lnTo>
                  <a:lnTo>
                    <a:pt x="411" y="75"/>
                  </a:lnTo>
                  <a:lnTo>
                    <a:pt x="414" y="75"/>
                  </a:lnTo>
                  <a:lnTo>
                    <a:pt x="419" y="75"/>
                  </a:lnTo>
                  <a:lnTo>
                    <a:pt x="422" y="77"/>
                  </a:lnTo>
                  <a:lnTo>
                    <a:pt x="426" y="77"/>
                  </a:lnTo>
                  <a:lnTo>
                    <a:pt x="430" y="77"/>
                  </a:lnTo>
                  <a:lnTo>
                    <a:pt x="433" y="78"/>
                  </a:lnTo>
                  <a:lnTo>
                    <a:pt x="438" y="78"/>
                  </a:lnTo>
                  <a:lnTo>
                    <a:pt x="442" y="80"/>
                  </a:lnTo>
                  <a:lnTo>
                    <a:pt x="445" y="81"/>
                  </a:lnTo>
                  <a:lnTo>
                    <a:pt x="449" y="83"/>
                  </a:lnTo>
                  <a:lnTo>
                    <a:pt x="452" y="84"/>
                  </a:lnTo>
                  <a:lnTo>
                    <a:pt x="457" y="86"/>
                  </a:lnTo>
                  <a:lnTo>
                    <a:pt x="460" y="87"/>
                  </a:lnTo>
                  <a:lnTo>
                    <a:pt x="463" y="89"/>
                  </a:lnTo>
                  <a:lnTo>
                    <a:pt x="467" y="90"/>
                  </a:lnTo>
                  <a:lnTo>
                    <a:pt x="471" y="93"/>
                  </a:lnTo>
                  <a:lnTo>
                    <a:pt x="474" y="94"/>
                  </a:lnTo>
                  <a:lnTo>
                    <a:pt x="479" y="94"/>
                  </a:lnTo>
                  <a:lnTo>
                    <a:pt x="481" y="93"/>
                  </a:lnTo>
                  <a:lnTo>
                    <a:pt x="484" y="90"/>
                  </a:lnTo>
                  <a:lnTo>
                    <a:pt x="486" y="87"/>
                  </a:lnTo>
                  <a:lnTo>
                    <a:pt x="486" y="83"/>
                  </a:lnTo>
                  <a:lnTo>
                    <a:pt x="484" y="80"/>
                  </a:lnTo>
                  <a:lnTo>
                    <a:pt x="483" y="77"/>
                  </a:lnTo>
                  <a:lnTo>
                    <a:pt x="479" y="74"/>
                  </a:lnTo>
                  <a:lnTo>
                    <a:pt x="476" y="71"/>
                  </a:lnTo>
                  <a:lnTo>
                    <a:pt x="471" y="70"/>
                  </a:lnTo>
                  <a:lnTo>
                    <a:pt x="468" y="68"/>
                  </a:lnTo>
                  <a:lnTo>
                    <a:pt x="465" y="67"/>
                  </a:lnTo>
                  <a:lnTo>
                    <a:pt x="461" y="65"/>
                  </a:lnTo>
                  <a:lnTo>
                    <a:pt x="457" y="62"/>
                  </a:lnTo>
                  <a:lnTo>
                    <a:pt x="454" y="62"/>
                  </a:lnTo>
                  <a:lnTo>
                    <a:pt x="449" y="61"/>
                  </a:lnTo>
                  <a:lnTo>
                    <a:pt x="446" y="59"/>
                  </a:lnTo>
                  <a:lnTo>
                    <a:pt x="442" y="58"/>
                  </a:lnTo>
                  <a:lnTo>
                    <a:pt x="439" y="58"/>
                  </a:lnTo>
                  <a:lnTo>
                    <a:pt x="435" y="56"/>
                  </a:lnTo>
                  <a:lnTo>
                    <a:pt x="430" y="56"/>
                  </a:lnTo>
                  <a:lnTo>
                    <a:pt x="428" y="55"/>
                  </a:lnTo>
                  <a:lnTo>
                    <a:pt x="423" y="55"/>
                  </a:lnTo>
                  <a:lnTo>
                    <a:pt x="420" y="55"/>
                  </a:lnTo>
                  <a:lnTo>
                    <a:pt x="416" y="54"/>
                  </a:lnTo>
                  <a:lnTo>
                    <a:pt x="411" y="54"/>
                  </a:lnTo>
                  <a:lnTo>
                    <a:pt x="407" y="54"/>
                  </a:lnTo>
                  <a:lnTo>
                    <a:pt x="403" y="54"/>
                  </a:lnTo>
                  <a:lnTo>
                    <a:pt x="400" y="54"/>
                  </a:lnTo>
                  <a:lnTo>
                    <a:pt x="395" y="54"/>
                  </a:lnTo>
                  <a:lnTo>
                    <a:pt x="391" y="54"/>
                  </a:lnTo>
                  <a:lnTo>
                    <a:pt x="387" y="54"/>
                  </a:lnTo>
                  <a:lnTo>
                    <a:pt x="384" y="54"/>
                  </a:lnTo>
                  <a:lnTo>
                    <a:pt x="379" y="54"/>
                  </a:lnTo>
                  <a:lnTo>
                    <a:pt x="375" y="54"/>
                  </a:lnTo>
                  <a:lnTo>
                    <a:pt x="371" y="54"/>
                  </a:lnTo>
                  <a:lnTo>
                    <a:pt x="366" y="55"/>
                  </a:lnTo>
                  <a:lnTo>
                    <a:pt x="362" y="55"/>
                  </a:lnTo>
                  <a:lnTo>
                    <a:pt x="359" y="55"/>
                  </a:lnTo>
                  <a:lnTo>
                    <a:pt x="353" y="55"/>
                  </a:lnTo>
                  <a:lnTo>
                    <a:pt x="350" y="55"/>
                  </a:lnTo>
                  <a:lnTo>
                    <a:pt x="346" y="55"/>
                  </a:lnTo>
                  <a:lnTo>
                    <a:pt x="341" y="56"/>
                  </a:lnTo>
                  <a:lnTo>
                    <a:pt x="336" y="56"/>
                  </a:lnTo>
                  <a:lnTo>
                    <a:pt x="333" y="56"/>
                  </a:lnTo>
                  <a:lnTo>
                    <a:pt x="328" y="56"/>
                  </a:lnTo>
                  <a:lnTo>
                    <a:pt x="324" y="56"/>
                  </a:lnTo>
                  <a:lnTo>
                    <a:pt x="320" y="56"/>
                  </a:lnTo>
                  <a:lnTo>
                    <a:pt x="315" y="56"/>
                  </a:lnTo>
                  <a:lnTo>
                    <a:pt x="311" y="56"/>
                  </a:lnTo>
                  <a:lnTo>
                    <a:pt x="306" y="56"/>
                  </a:lnTo>
                  <a:lnTo>
                    <a:pt x="302" y="56"/>
                  </a:lnTo>
                  <a:lnTo>
                    <a:pt x="299" y="56"/>
                  </a:lnTo>
                  <a:lnTo>
                    <a:pt x="295" y="56"/>
                  </a:lnTo>
                  <a:lnTo>
                    <a:pt x="290" y="58"/>
                  </a:lnTo>
                  <a:lnTo>
                    <a:pt x="286" y="56"/>
                  </a:lnTo>
                  <a:lnTo>
                    <a:pt x="283" y="56"/>
                  </a:lnTo>
                  <a:lnTo>
                    <a:pt x="279" y="56"/>
                  </a:lnTo>
                  <a:lnTo>
                    <a:pt x="274" y="56"/>
                  </a:lnTo>
                  <a:lnTo>
                    <a:pt x="270" y="55"/>
                  </a:lnTo>
                  <a:lnTo>
                    <a:pt x="267" y="55"/>
                  </a:lnTo>
                  <a:lnTo>
                    <a:pt x="263" y="55"/>
                  </a:lnTo>
                  <a:lnTo>
                    <a:pt x="258" y="54"/>
                  </a:lnTo>
                  <a:lnTo>
                    <a:pt x="254" y="52"/>
                  </a:lnTo>
                  <a:lnTo>
                    <a:pt x="251" y="52"/>
                  </a:lnTo>
                  <a:lnTo>
                    <a:pt x="247" y="51"/>
                  </a:lnTo>
                  <a:lnTo>
                    <a:pt x="244" y="51"/>
                  </a:lnTo>
                  <a:lnTo>
                    <a:pt x="239" y="48"/>
                  </a:lnTo>
                  <a:lnTo>
                    <a:pt x="235" y="48"/>
                  </a:lnTo>
                  <a:lnTo>
                    <a:pt x="232" y="46"/>
                  </a:lnTo>
                  <a:lnTo>
                    <a:pt x="229" y="45"/>
                  </a:lnTo>
                  <a:lnTo>
                    <a:pt x="223" y="42"/>
                  </a:lnTo>
                  <a:lnTo>
                    <a:pt x="219" y="39"/>
                  </a:lnTo>
                  <a:lnTo>
                    <a:pt x="215" y="36"/>
                  </a:lnTo>
                  <a:lnTo>
                    <a:pt x="210" y="33"/>
                  </a:lnTo>
                  <a:lnTo>
                    <a:pt x="206" y="29"/>
                  </a:lnTo>
                  <a:lnTo>
                    <a:pt x="201" y="26"/>
                  </a:lnTo>
                  <a:lnTo>
                    <a:pt x="197" y="21"/>
                  </a:lnTo>
                  <a:lnTo>
                    <a:pt x="193" y="18"/>
                  </a:lnTo>
                  <a:lnTo>
                    <a:pt x="188" y="14"/>
                  </a:lnTo>
                  <a:lnTo>
                    <a:pt x="184" y="11"/>
                  </a:lnTo>
                  <a:lnTo>
                    <a:pt x="178" y="8"/>
                  </a:lnTo>
                  <a:lnTo>
                    <a:pt x="174" y="7"/>
                  </a:lnTo>
                  <a:lnTo>
                    <a:pt x="169" y="2"/>
                  </a:lnTo>
                  <a:lnTo>
                    <a:pt x="164" y="1"/>
                  </a:lnTo>
                  <a:lnTo>
                    <a:pt x="159" y="1"/>
                  </a:lnTo>
                  <a:lnTo>
                    <a:pt x="153" y="1"/>
                  </a:lnTo>
                  <a:lnTo>
                    <a:pt x="147" y="0"/>
                  </a:lnTo>
                  <a:lnTo>
                    <a:pt x="143" y="0"/>
                  </a:lnTo>
                  <a:lnTo>
                    <a:pt x="139" y="0"/>
                  </a:lnTo>
                  <a:lnTo>
                    <a:pt x="133" y="1"/>
                  </a:lnTo>
                  <a:lnTo>
                    <a:pt x="129" y="1"/>
                  </a:lnTo>
                  <a:lnTo>
                    <a:pt x="124" y="1"/>
                  </a:lnTo>
                  <a:lnTo>
                    <a:pt x="118" y="2"/>
                  </a:lnTo>
                  <a:lnTo>
                    <a:pt x="114" y="2"/>
                  </a:lnTo>
                  <a:lnTo>
                    <a:pt x="110" y="4"/>
                  </a:lnTo>
                  <a:lnTo>
                    <a:pt x="105" y="5"/>
                  </a:lnTo>
                  <a:lnTo>
                    <a:pt x="101" y="5"/>
                  </a:lnTo>
                  <a:lnTo>
                    <a:pt x="95" y="7"/>
                  </a:lnTo>
                  <a:lnTo>
                    <a:pt x="91" y="8"/>
                  </a:lnTo>
                  <a:lnTo>
                    <a:pt x="86" y="10"/>
                  </a:lnTo>
                  <a:lnTo>
                    <a:pt x="82" y="11"/>
                  </a:lnTo>
                  <a:lnTo>
                    <a:pt x="77" y="13"/>
                  </a:lnTo>
                  <a:lnTo>
                    <a:pt x="73" y="14"/>
                  </a:lnTo>
                  <a:lnTo>
                    <a:pt x="67" y="16"/>
                  </a:lnTo>
                  <a:lnTo>
                    <a:pt x="63" y="17"/>
                  </a:lnTo>
                  <a:lnTo>
                    <a:pt x="59" y="18"/>
                  </a:lnTo>
                  <a:lnTo>
                    <a:pt x="53" y="18"/>
                  </a:lnTo>
                  <a:lnTo>
                    <a:pt x="48" y="20"/>
                  </a:lnTo>
                  <a:lnTo>
                    <a:pt x="44" y="21"/>
                  </a:lnTo>
                  <a:lnTo>
                    <a:pt x="40" y="23"/>
                  </a:lnTo>
                  <a:lnTo>
                    <a:pt x="35" y="23"/>
                  </a:lnTo>
                  <a:lnTo>
                    <a:pt x="29" y="24"/>
                  </a:lnTo>
                  <a:lnTo>
                    <a:pt x="25" y="26"/>
                  </a:lnTo>
                  <a:lnTo>
                    <a:pt x="21" y="27"/>
                  </a:lnTo>
                  <a:lnTo>
                    <a:pt x="15" y="27"/>
                  </a:lnTo>
                  <a:lnTo>
                    <a:pt x="10" y="27"/>
                  </a:lnTo>
                  <a:lnTo>
                    <a:pt x="6" y="29"/>
                  </a:lnTo>
                  <a:lnTo>
                    <a:pt x="2" y="29"/>
                  </a:lnTo>
                  <a:lnTo>
                    <a:pt x="0" y="29"/>
                  </a:lnTo>
                  <a:lnTo>
                    <a:pt x="0"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8" name="Freeform 20"/>
            <p:cNvSpPr>
              <a:spLocks/>
            </p:cNvSpPr>
            <p:nvPr/>
          </p:nvSpPr>
          <p:spPr bwMode="auto">
            <a:xfrm>
              <a:off x="4460" y="3507"/>
              <a:ext cx="548" cy="125"/>
            </a:xfrm>
            <a:custGeom>
              <a:avLst/>
              <a:gdLst>
                <a:gd name="T0" fmla="*/ 41 w 548"/>
                <a:gd name="T1" fmla="*/ 69 h 125"/>
                <a:gd name="T2" fmla="*/ 64 w 548"/>
                <a:gd name="T3" fmla="*/ 58 h 125"/>
                <a:gd name="T4" fmla="*/ 96 w 548"/>
                <a:gd name="T5" fmla="*/ 55 h 125"/>
                <a:gd name="T6" fmla="*/ 131 w 548"/>
                <a:gd name="T7" fmla="*/ 61 h 125"/>
                <a:gd name="T8" fmla="*/ 170 w 548"/>
                <a:gd name="T9" fmla="*/ 70 h 125"/>
                <a:gd name="T10" fmla="*/ 207 w 548"/>
                <a:gd name="T11" fmla="*/ 82 h 125"/>
                <a:gd name="T12" fmla="*/ 242 w 548"/>
                <a:gd name="T13" fmla="*/ 93 h 125"/>
                <a:gd name="T14" fmla="*/ 271 w 548"/>
                <a:gd name="T15" fmla="*/ 104 h 125"/>
                <a:gd name="T16" fmla="*/ 293 w 548"/>
                <a:gd name="T17" fmla="*/ 111 h 125"/>
                <a:gd name="T18" fmla="*/ 313 w 548"/>
                <a:gd name="T19" fmla="*/ 115 h 125"/>
                <a:gd name="T20" fmla="*/ 337 w 548"/>
                <a:gd name="T21" fmla="*/ 120 h 125"/>
                <a:gd name="T22" fmla="*/ 359 w 548"/>
                <a:gd name="T23" fmla="*/ 123 h 125"/>
                <a:gd name="T24" fmla="*/ 382 w 548"/>
                <a:gd name="T25" fmla="*/ 124 h 125"/>
                <a:gd name="T26" fmla="*/ 405 w 548"/>
                <a:gd name="T27" fmla="*/ 125 h 125"/>
                <a:gd name="T28" fmla="*/ 429 w 548"/>
                <a:gd name="T29" fmla="*/ 124 h 125"/>
                <a:gd name="T30" fmla="*/ 452 w 548"/>
                <a:gd name="T31" fmla="*/ 121 h 125"/>
                <a:gd name="T32" fmla="*/ 474 w 548"/>
                <a:gd name="T33" fmla="*/ 120 h 125"/>
                <a:gd name="T34" fmla="*/ 497 w 548"/>
                <a:gd name="T35" fmla="*/ 114 h 125"/>
                <a:gd name="T36" fmla="*/ 531 w 548"/>
                <a:gd name="T37" fmla="*/ 98 h 125"/>
                <a:gd name="T38" fmla="*/ 548 w 548"/>
                <a:gd name="T39" fmla="*/ 64 h 125"/>
                <a:gd name="T40" fmla="*/ 528 w 548"/>
                <a:gd name="T41" fmla="*/ 31 h 125"/>
                <a:gd name="T42" fmla="*/ 496 w 548"/>
                <a:gd name="T43" fmla="*/ 16 h 125"/>
                <a:gd name="T44" fmla="*/ 474 w 548"/>
                <a:gd name="T45" fmla="*/ 10 h 125"/>
                <a:gd name="T46" fmla="*/ 449 w 548"/>
                <a:gd name="T47" fmla="*/ 9 h 125"/>
                <a:gd name="T48" fmla="*/ 423 w 548"/>
                <a:gd name="T49" fmla="*/ 7 h 125"/>
                <a:gd name="T50" fmla="*/ 399 w 548"/>
                <a:gd name="T51" fmla="*/ 6 h 125"/>
                <a:gd name="T52" fmla="*/ 376 w 548"/>
                <a:gd name="T53" fmla="*/ 4 h 125"/>
                <a:gd name="T54" fmla="*/ 354 w 548"/>
                <a:gd name="T55" fmla="*/ 1 h 125"/>
                <a:gd name="T56" fmla="*/ 335 w 548"/>
                <a:gd name="T57" fmla="*/ 15 h 125"/>
                <a:gd name="T58" fmla="*/ 361 w 548"/>
                <a:gd name="T59" fmla="*/ 26 h 125"/>
                <a:gd name="T60" fmla="*/ 389 w 548"/>
                <a:gd name="T61" fmla="*/ 34 h 125"/>
                <a:gd name="T62" fmla="*/ 423 w 548"/>
                <a:gd name="T63" fmla="*/ 36 h 125"/>
                <a:gd name="T64" fmla="*/ 458 w 548"/>
                <a:gd name="T65" fmla="*/ 39 h 125"/>
                <a:gd name="T66" fmla="*/ 488 w 548"/>
                <a:gd name="T67" fmla="*/ 44 h 125"/>
                <a:gd name="T68" fmla="*/ 500 w 548"/>
                <a:gd name="T69" fmla="*/ 71 h 125"/>
                <a:gd name="T70" fmla="*/ 490 w 548"/>
                <a:gd name="T71" fmla="*/ 92 h 125"/>
                <a:gd name="T72" fmla="*/ 462 w 548"/>
                <a:gd name="T73" fmla="*/ 98 h 125"/>
                <a:gd name="T74" fmla="*/ 434 w 548"/>
                <a:gd name="T75" fmla="*/ 101 h 125"/>
                <a:gd name="T76" fmla="*/ 408 w 548"/>
                <a:gd name="T77" fmla="*/ 102 h 125"/>
                <a:gd name="T78" fmla="*/ 380 w 548"/>
                <a:gd name="T79" fmla="*/ 101 h 125"/>
                <a:gd name="T80" fmla="*/ 356 w 548"/>
                <a:gd name="T81" fmla="*/ 99 h 125"/>
                <a:gd name="T82" fmla="*/ 328 w 548"/>
                <a:gd name="T83" fmla="*/ 93 h 125"/>
                <a:gd name="T84" fmla="*/ 302 w 548"/>
                <a:gd name="T85" fmla="*/ 87 h 125"/>
                <a:gd name="T86" fmla="*/ 274 w 548"/>
                <a:gd name="T87" fmla="*/ 82 h 125"/>
                <a:gd name="T88" fmla="*/ 249 w 548"/>
                <a:gd name="T89" fmla="*/ 74 h 125"/>
                <a:gd name="T90" fmla="*/ 224 w 548"/>
                <a:gd name="T91" fmla="*/ 67 h 125"/>
                <a:gd name="T92" fmla="*/ 200 w 548"/>
                <a:gd name="T93" fmla="*/ 58 h 125"/>
                <a:gd name="T94" fmla="*/ 169 w 548"/>
                <a:gd name="T95" fmla="*/ 48 h 125"/>
                <a:gd name="T96" fmla="*/ 138 w 548"/>
                <a:gd name="T97" fmla="*/ 39 h 125"/>
                <a:gd name="T98" fmla="*/ 106 w 548"/>
                <a:gd name="T99" fmla="*/ 34 h 125"/>
                <a:gd name="T100" fmla="*/ 77 w 548"/>
                <a:gd name="T101" fmla="*/ 32 h 125"/>
                <a:gd name="T102" fmla="*/ 49 w 548"/>
                <a:gd name="T103" fmla="*/ 36 h 125"/>
                <a:gd name="T104" fmla="*/ 26 w 548"/>
                <a:gd name="T105" fmla="*/ 47 h 125"/>
                <a:gd name="T106" fmla="*/ 9 w 548"/>
                <a:gd name="T107" fmla="*/ 67 h 125"/>
                <a:gd name="T108" fmla="*/ 1 w 548"/>
                <a:gd name="T109" fmla="*/ 98 h 125"/>
                <a:gd name="T110" fmla="*/ 25 w 548"/>
                <a:gd name="T111"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8" h="125">
                  <a:moveTo>
                    <a:pt x="25" y="93"/>
                  </a:moveTo>
                  <a:lnTo>
                    <a:pt x="26" y="89"/>
                  </a:lnTo>
                  <a:lnTo>
                    <a:pt x="27" y="86"/>
                  </a:lnTo>
                  <a:lnTo>
                    <a:pt x="29" y="82"/>
                  </a:lnTo>
                  <a:lnTo>
                    <a:pt x="30" y="79"/>
                  </a:lnTo>
                  <a:lnTo>
                    <a:pt x="35" y="73"/>
                  </a:lnTo>
                  <a:lnTo>
                    <a:pt x="41" y="69"/>
                  </a:lnTo>
                  <a:lnTo>
                    <a:pt x="44" y="66"/>
                  </a:lnTo>
                  <a:lnTo>
                    <a:pt x="46" y="64"/>
                  </a:lnTo>
                  <a:lnTo>
                    <a:pt x="49" y="63"/>
                  </a:lnTo>
                  <a:lnTo>
                    <a:pt x="52" y="61"/>
                  </a:lnTo>
                  <a:lnTo>
                    <a:pt x="57" y="60"/>
                  </a:lnTo>
                  <a:lnTo>
                    <a:pt x="60" y="60"/>
                  </a:lnTo>
                  <a:lnTo>
                    <a:pt x="64" y="58"/>
                  </a:lnTo>
                  <a:lnTo>
                    <a:pt x="68" y="58"/>
                  </a:lnTo>
                  <a:lnTo>
                    <a:pt x="73" y="57"/>
                  </a:lnTo>
                  <a:lnTo>
                    <a:pt x="77" y="57"/>
                  </a:lnTo>
                  <a:lnTo>
                    <a:pt x="81" y="55"/>
                  </a:lnTo>
                  <a:lnTo>
                    <a:pt x="86" y="55"/>
                  </a:lnTo>
                  <a:lnTo>
                    <a:pt x="90" y="55"/>
                  </a:lnTo>
                  <a:lnTo>
                    <a:pt x="96" y="55"/>
                  </a:lnTo>
                  <a:lnTo>
                    <a:pt x="100" y="57"/>
                  </a:lnTo>
                  <a:lnTo>
                    <a:pt x="106" y="58"/>
                  </a:lnTo>
                  <a:lnTo>
                    <a:pt x="111" y="58"/>
                  </a:lnTo>
                  <a:lnTo>
                    <a:pt x="115" y="58"/>
                  </a:lnTo>
                  <a:lnTo>
                    <a:pt x="121" y="58"/>
                  </a:lnTo>
                  <a:lnTo>
                    <a:pt x="127" y="60"/>
                  </a:lnTo>
                  <a:lnTo>
                    <a:pt x="131" y="61"/>
                  </a:lnTo>
                  <a:lnTo>
                    <a:pt x="137" y="61"/>
                  </a:lnTo>
                  <a:lnTo>
                    <a:pt x="143" y="64"/>
                  </a:lnTo>
                  <a:lnTo>
                    <a:pt x="149" y="66"/>
                  </a:lnTo>
                  <a:lnTo>
                    <a:pt x="153" y="66"/>
                  </a:lnTo>
                  <a:lnTo>
                    <a:pt x="159" y="67"/>
                  </a:lnTo>
                  <a:lnTo>
                    <a:pt x="165" y="69"/>
                  </a:lnTo>
                  <a:lnTo>
                    <a:pt x="170" y="70"/>
                  </a:lnTo>
                  <a:lnTo>
                    <a:pt x="175" y="71"/>
                  </a:lnTo>
                  <a:lnTo>
                    <a:pt x="181" y="73"/>
                  </a:lnTo>
                  <a:lnTo>
                    <a:pt x="186" y="74"/>
                  </a:lnTo>
                  <a:lnTo>
                    <a:pt x="192" y="76"/>
                  </a:lnTo>
                  <a:lnTo>
                    <a:pt x="197" y="79"/>
                  </a:lnTo>
                  <a:lnTo>
                    <a:pt x="202" y="80"/>
                  </a:lnTo>
                  <a:lnTo>
                    <a:pt x="207" y="82"/>
                  </a:lnTo>
                  <a:lnTo>
                    <a:pt x="213" y="83"/>
                  </a:lnTo>
                  <a:lnTo>
                    <a:pt x="217" y="85"/>
                  </a:lnTo>
                  <a:lnTo>
                    <a:pt x="223" y="86"/>
                  </a:lnTo>
                  <a:lnTo>
                    <a:pt x="227" y="87"/>
                  </a:lnTo>
                  <a:lnTo>
                    <a:pt x="233" y="90"/>
                  </a:lnTo>
                  <a:lnTo>
                    <a:pt x="237" y="92"/>
                  </a:lnTo>
                  <a:lnTo>
                    <a:pt x="242" y="93"/>
                  </a:lnTo>
                  <a:lnTo>
                    <a:pt x="246" y="95"/>
                  </a:lnTo>
                  <a:lnTo>
                    <a:pt x="251" y="96"/>
                  </a:lnTo>
                  <a:lnTo>
                    <a:pt x="255" y="98"/>
                  </a:lnTo>
                  <a:lnTo>
                    <a:pt x="259" y="99"/>
                  </a:lnTo>
                  <a:lnTo>
                    <a:pt x="264" y="101"/>
                  </a:lnTo>
                  <a:lnTo>
                    <a:pt x="268" y="102"/>
                  </a:lnTo>
                  <a:lnTo>
                    <a:pt x="271" y="104"/>
                  </a:lnTo>
                  <a:lnTo>
                    <a:pt x="274" y="105"/>
                  </a:lnTo>
                  <a:lnTo>
                    <a:pt x="278" y="106"/>
                  </a:lnTo>
                  <a:lnTo>
                    <a:pt x="281" y="108"/>
                  </a:lnTo>
                  <a:lnTo>
                    <a:pt x="284" y="108"/>
                  </a:lnTo>
                  <a:lnTo>
                    <a:pt x="287" y="109"/>
                  </a:lnTo>
                  <a:lnTo>
                    <a:pt x="290" y="109"/>
                  </a:lnTo>
                  <a:lnTo>
                    <a:pt x="293" y="111"/>
                  </a:lnTo>
                  <a:lnTo>
                    <a:pt x="296" y="112"/>
                  </a:lnTo>
                  <a:lnTo>
                    <a:pt x="299" y="112"/>
                  </a:lnTo>
                  <a:lnTo>
                    <a:pt x="302" y="112"/>
                  </a:lnTo>
                  <a:lnTo>
                    <a:pt x="305" y="114"/>
                  </a:lnTo>
                  <a:lnTo>
                    <a:pt x="308" y="114"/>
                  </a:lnTo>
                  <a:lnTo>
                    <a:pt x="310" y="115"/>
                  </a:lnTo>
                  <a:lnTo>
                    <a:pt x="313" y="115"/>
                  </a:lnTo>
                  <a:lnTo>
                    <a:pt x="318" y="117"/>
                  </a:lnTo>
                  <a:lnTo>
                    <a:pt x="321" y="117"/>
                  </a:lnTo>
                  <a:lnTo>
                    <a:pt x="324" y="118"/>
                  </a:lnTo>
                  <a:lnTo>
                    <a:pt x="326" y="118"/>
                  </a:lnTo>
                  <a:lnTo>
                    <a:pt x="329" y="120"/>
                  </a:lnTo>
                  <a:lnTo>
                    <a:pt x="334" y="120"/>
                  </a:lnTo>
                  <a:lnTo>
                    <a:pt x="337" y="120"/>
                  </a:lnTo>
                  <a:lnTo>
                    <a:pt x="340" y="120"/>
                  </a:lnTo>
                  <a:lnTo>
                    <a:pt x="343" y="121"/>
                  </a:lnTo>
                  <a:lnTo>
                    <a:pt x="345" y="121"/>
                  </a:lnTo>
                  <a:lnTo>
                    <a:pt x="350" y="121"/>
                  </a:lnTo>
                  <a:lnTo>
                    <a:pt x="353" y="121"/>
                  </a:lnTo>
                  <a:lnTo>
                    <a:pt x="356" y="123"/>
                  </a:lnTo>
                  <a:lnTo>
                    <a:pt x="359" y="123"/>
                  </a:lnTo>
                  <a:lnTo>
                    <a:pt x="361" y="123"/>
                  </a:lnTo>
                  <a:lnTo>
                    <a:pt x="366" y="124"/>
                  </a:lnTo>
                  <a:lnTo>
                    <a:pt x="369" y="124"/>
                  </a:lnTo>
                  <a:lnTo>
                    <a:pt x="372" y="124"/>
                  </a:lnTo>
                  <a:lnTo>
                    <a:pt x="375" y="124"/>
                  </a:lnTo>
                  <a:lnTo>
                    <a:pt x="379" y="124"/>
                  </a:lnTo>
                  <a:lnTo>
                    <a:pt x="382" y="124"/>
                  </a:lnTo>
                  <a:lnTo>
                    <a:pt x="385" y="124"/>
                  </a:lnTo>
                  <a:lnTo>
                    <a:pt x="389" y="125"/>
                  </a:lnTo>
                  <a:lnTo>
                    <a:pt x="392" y="125"/>
                  </a:lnTo>
                  <a:lnTo>
                    <a:pt x="396" y="125"/>
                  </a:lnTo>
                  <a:lnTo>
                    <a:pt x="399" y="125"/>
                  </a:lnTo>
                  <a:lnTo>
                    <a:pt x="402" y="125"/>
                  </a:lnTo>
                  <a:lnTo>
                    <a:pt x="405" y="125"/>
                  </a:lnTo>
                  <a:lnTo>
                    <a:pt x="410" y="125"/>
                  </a:lnTo>
                  <a:lnTo>
                    <a:pt x="413" y="125"/>
                  </a:lnTo>
                  <a:lnTo>
                    <a:pt x="415" y="125"/>
                  </a:lnTo>
                  <a:lnTo>
                    <a:pt x="418" y="125"/>
                  </a:lnTo>
                  <a:lnTo>
                    <a:pt x="423" y="125"/>
                  </a:lnTo>
                  <a:lnTo>
                    <a:pt x="426" y="124"/>
                  </a:lnTo>
                  <a:lnTo>
                    <a:pt x="429" y="124"/>
                  </a:lnTo>
                  <a:lnTo>
                    <a:pt x="431" y="124"/>
                  </a:lnTo>
                  <a:lnTo>
                    <a:pt x="436" y="124"/>
                  </a:lnTo>
                  <a:lnTo>
                    <a:pt x="439" y="124"/>
                  </a:lnTo>
                  <a:lnTo>
                    <a:pt x="442" y="124"/>
                  </a:lnTo>
                  <a:lnTo>
                    <a:pt x="445" y="123"/>
                  </a:lnTo>
                  <a:lnTo>
                    <a:pt x="449" y="123"/>
                  </a:lnTo>
                  <a:lnTo>
                    <a:pt x="452" y="121"/>
                  </a:lnTo>
                  <a:lnTo>
                    <a:pt x="455" y="121"/>
                  </a:lnTo>
                  <a:lnTo>
                    <a:pt x="458" y="121"/>
                  </a:lnTo>
                  <a:lnTo>
                    <a:pt x="462" y="121"/>
                  </a:lnTo>
                  <a:lnTo>
                    <a:pt x="465" y="120"/>
                  </a:lnTo>
                  <a:lnTo>
                    <a:pt x="468" y="120"/>
                  </a:lnTo>
                  <a:lnTo>
                    <a:pt x="471" y="120"/>
                  </a:lnTo>
                  <a:lnTo>
                    <a:pt x="474" y="120"/>
                  </a:lnTo>
                  <a:lnTo>
                    <a:pt x="478" y="118"/>
                  </a:lnTo>
                  <a:lnTo>
                    <a:pt x="481" y="117"/>
                  </a:lnTo>
                  <a:lnTo>
                    <a:pt x="484" y="117"/>
                  </a:lnTo>
                  <a:lnTo>
                    <a:pt x="487" y="117"/>
                  </a:lnTo>
                  <a:lnTo>
                    <a:pt x="490" y="115"/>
                  </a:lnTo>
                  <a:lnTo>
                    <a:pt x="494" y="115"/>
                  </a:lnTo>
                  <a:lnTo>
                    <a:pt x="497" y="114"/>
                  </a:lnTo>
                  <a:lnTo>
                    <a:pt x="500" y="114"/>
                  </a:lnTo>
                  <a:lnTo>
                    <a:pt x="506" y="112"/>
                  </a:lnTo>
                  <a:lnTo>
                    <a:pt x="510" y="109"/>
                  </a:lnTo>
                  <a:lnTo>
                    <a:pt x="516" y="106"/>
                  </a:lnTo>
                  <a:lnTo>
                    <a:pt x="520" y="104"/>
                  </a:lnTo>
                  <a:lnTo>
                    <a:pt x="526" y="101"/>
                  </a:lnTo>
                  <a:lnTo>
                    <a:pt x="531" y="98"/>
                  </a:lnTo>
                  <a:lnTo>
                    <a:pt x="535" y="93"/>
                  </a:lnTo>
                  <a:lnTo>
                    <a:pt x="539" y="89"/>
                  </a:lnTo>
                  <a:lnTo>
                    <a:pt x="542" y="85"/>
                  </a:lnTo>
                  <a:lnTo>
                    <a:pt x="545" y="80"/>
                  </a:lnTo>
                  <a:lnTo>
                    <a:pt x="547" y="74"/>
                  </a:lnTo>
                  <a:lnTo>
                    <a:pt x="548" y="70"/>
                  </a:lnTo>
                  <a:lnTo>
                    <a:pt x="548" y="64"/>
                  </a:lnTo>
                  <a:lnTo>
                    <a:pt x="547" y="58"/>
                  </a:lnTo>
                  <a:lnTo>
                    <a:pt x="545" y="54"/>
                  </a:lnTo>
                  <a:lnTo>
                    <a:pt x="544" y="48"/>
                  </a:lnTo>
                  <a:lnTo>
                    <a:pt x="539" y="42"/>
                  </a:lnTo>
                  <a:lnTo>
                    <a:pt x="536" y="38"/>
                  </a:lnTo>
                  <a:lnTo>
                    <a:pt x="532" y="34"/>
                  </a:lnTo>
                  <a:lnTo>
                    <a:pt x="528" y="31"/>
                  </a:lnTo>
                  <a:lnTo>
                    <a:pt x="522" y="26"/>
                  </a:lnTo>
                  <a:lnTo>
                    <a:pt x="518" y="25"/>
                  </a:lnTo>
                  <a:lnTo>
                    <a:pt x="512" y="20"/>
                  </a:lnTo>
                  <a:lnTo>
                    <a:pt x="506" y="19"/>
                  </a:lnTo>
                  <a:lnTo>
                    <a:pt x="503" y="17"/>
                  </a:lnTo>
                  <a:lnTo>
                    <a:pt x="500" y="16"/>
                  </a:lnTo>
                  <a:lnTo>
                    <a:pt x="496" y="16"/>
                  </a:lnTo>
                  <a:lnTo>
                    <a:pt x="493" y="15"/>
                  </a:lnTo>
                  <a:lnTo>
                    <a:pt x="490" y="15"/>
                  </a:lnTo>
                  <a:lnTo>
                    <a:pt x="487" y="13"/>
                  </a:lnTo>
                  <a:lnTo>
                    <a:pt x="484" y="12"/>
                  </a:lnTo>
                  <a:lnTo>
                    <a:pt x="480" y="12"/>
                  </a:lnTo>
                  <a:lnTo>
                    <a:pt x="477" y="12"/>
                  </a:lnTo>
                  <a:lnTo>
                    <a:pt x="474" y="10"/>
                  </a:lnTo>
                  <a:lnTo>
                    <a:pt x="469" y="10"/>
                  </a:lnTo>
                  <a:lnTo>
                    <a:pt x="466" y="10"/>
                  </a:lnTo>
                  <a:lnTo>
                    <a:pt x="462" y="10"/>
                  </a:lnTo>
                  <a:lnTo>
                    <a:pt x="459" y="9"/>
                  </a:lnTo>
                  <a:lnTo>
                    <a:pt x="456" y="9"/>
                  </a:lnTo>
                  <a:lnTo>
                    <a:pt x="452" y="9"/>
                  </a:lnTo>
                  <a:lnTo>
                    <a:pt x="449" y="9"/>
                  </a:lnTo>
                  <a:lnTo>
                    <a:pt x="445" y="9"/>
                  </a:lnTo>
                  <a:lnTo>
                    <a:pt x="440" y="7"/>
                  </a:lnTo>
                  <a:lnTo>
                    <a:pt x="437" y="7"/>
                  </a:lnTo>
                  <a:lnTo>
                    <a:pt x="434" y="7"/>
                  </a:lnTo>
                  <a:lnTo>
                    <a:pt x="430" y="7"/>
                  </a:lnTo>
                  <a:lnTo>
                    <a:pt x="427" y="7"/>
                  </a:lnTo>
                  <a:lnTo>
                    <a:pt x="423" y="7"/>
                  </a:lnTo>
                  <a:lnTo>
                    <a:pt x="420" y="7"/>
                  </a:lnTo>
                  <a:lnTo>
                    <a:pt x="415" y="7"/>
                  </a:lnTo>
                  <a:lnTo>
                    <a:pt x="413" y="7"/>
                  </a:lnTo>
                  <a:lnTo>
                    <a:pt x="410" y="7"/>
                  </a:lnTo>
                  <a:lnTo>
                    <a:pt x="405" y="6"/>
                  </a:lnTo>
                  <a:lnTo>
                    <a:pt x="402" y="6"/>
                  </a:lnTo>
                  <a:lnTo>
                    <a:pt x="399" y="6"/>
                  </a:lnTo>
                  <a:lnTo>
                    <a:pt x="396" y="6"/>
                  </a:lnTo>
                  <a:lnTo>
                    <a:pt x="392" y="6"/>
                  </a:lnTo>
                  <a:lnTo>
                    <a:pt x="389" y="6"/>
                  </a:lnTo>
                  <a:lnTo>
                    <a:pt x="386" y="6"/>
                  </a:lnTo>
                  <a:lnTo>
                    <a:pt x="383" y="6"/>
                  </a:lnTo>
                  <a:lnTo>
                    <a:pt x="379" y="4"/>
                  </a:lnTo>
                  <a:lnTo>
                    <a:pt x="376" y="4"/>
                  </a:lnTo>
                  <a:lnTo>
                    <a:pt x="373" y="4"/>
                  </a:lnTo>
                  <a:lnTo>
                    <a:pt x="370" y="4"/>
                  </a:lnTo>
                  <a:lnTo>
                    <a:pt x="367" y="4"/>
                  </a:lnTo>
                  <a:lnTo>
                    <a:pt x="364" y="3"/>
                  </a:lnTo>
                  <a:lnTo>
                    <a:pt x="361" y="3"/>
                  </a:lnTo>
                  <a:lnTo>
                    <a:pt x="360" y="3"/>
                  </a:lnTo>
                  <a:lnTo>
                    <a:pt x="354" y="1"/>
                  </a:lnTo>
                  <a:lnTo>
                    <a:pt x="350" y="1"/>
                  </a:lnTo>
                  <a:lnTo>
                    <a:pt x="345" y="0"/>
                  </a:lnTo>
                  <a:lnTo>
                    <a:pt x="341" y="1"/>
                  </a:lnTo>
                  <a:lnTo>
                    <a:pt x="338" y="4"/>
                  </a:lnTo>
                  <a:lnTo>
                    <a:pt x="337" y="7"/>
                  </a:lnTo>
                  <a:lnTo>
                    <a:pt x="335" y="10"/>
                  </a:lnTo>
                  <a:lnTo>
                    <a:pt x="335" y="15"/>
                  </a:lnTo>
                  <a:lnTo>
                    <a:pt x="338" y="17"/>
                  </a:lnTo>
                  <a:lnTo>
                    <a:pt x="341" y="20"/>
                  </a:lnTo>
                  <a:lnTo>
                    <a:pt x="345" y="20"/>
                  </a:lnTo>
                  <a:lnTo>
                    <a:pt x="350" y="22"/>
                  </a:lnTo>
                  <a:lnTo>
                    <a:pt x="353" y="25"/>
                  </a:lnTo>
                  <a:lnTo>
                    <a:pt x="357" y="26"/>
                  </a:lnTo>
                  <a:lnTo>
                    <a:pt x="361" y="26"/>
                  </a:lnTo>
                  <a:lnTo>
                    <a:pt x="366" y="28"/>
                  </a:lnTo>
                  <a:lnTo>
                    <a:pt x="369" y="29"/>
                  </a:lnTo>
                  <a:lnTo>
                    <a:pt x="373" y="31"/>
                  </a:lnTo>
                  <a:lnTo>
                    <a:pt x="378" y="31"/>
                  </a:lnTo>
                  <a:lnTo>
                    <a:pt x="380" y="32"/>
                  </a:lnTo>
                  <a:lnTo>
                    <a:pt x="385" y="32"/>
                  </a:lnTo>
                  <a:lnTo>
                    <a:pt x="389" y="34"/>
                  </a:lnTo>
                  <a:lnTo>
                    <a:pt x="394" y="34"/>
                  </a:lnTo>
                  <a:lnTo>
                    <a:pt x="396" y="34"/>
                  </a:lnTo>
                  <a:lnTo>
                    <a:pt x="402" y="34"/>
                  </a:lnTo>
                  <a:lnTo>
                    <a:pt x="407" y="35"/>
                  </a:lnTo>
                  <a:lnTo>
                    <a:pt x="411" y="35"/>
                  </a:lnTo>
                  <a:lnTo>
                    <a:pt x="417" y="36"/>
                  </a:lnTo>
                  <a:lnTo>
                    <a:pt x="423" y="36"/>
                  </a:lnTo>
                  <a:lnTo>
                    <a:pt x="427" y="36"/>
                  </a:lnTo>
                  <a:lnTo>
                    <a:pt x="433" y="36"/>
                  </a:lnTo>
                  <a:lnTo>
                    <a:pt x="439" y="36"/>
                  </a:lnTo>
                  <a:lnTo>
                    <a:pt x="443" y="38"/>
                  </a:lnTo>
                  <a:lnTo>
                    <a:pt x="449" y="38"/>
                  </a:lnTo>
                  <a:lnTo>
                    <a:pt x="453" y="38"/>
                  </a:lnTo>
                  <a:lnTo>
                    <a:pt x="458" y="39"/>
                  </a:lnTo>
                  <a:lnTo>
                    <a:pt x="462" y="39"/>
                  </a:lnTo>
                  <a:lnTo>
                    <a:pt x="466" y="39"/>
                  </a:lnTo>
                  <a:lnTo>
                    <a:pt x="472" y="39"/>
                  </a:lnTo>
                  <a:lnTo>
                    <a:pt x="477" y="41"/>
                  </a:lnTo>
                  <a:lnTo>
                    <a:pt x="481" y="41"/>
                  </a:lnTo>
                  <a:lnTo>
                    <a:pt x="487" y="41"/>
                  </a:lnTo>
                  <a:lnTo>
                    <a:pt x="488" y="44"/>
                  </a:lnTo>
                  <a:lnTo>
                    <a:pt x="490" y="47"/>
                  </a:lnTo>
                  <a:lnTo>
                    <a:pt x="491" y="50"/>
                  </a:lnTo>
                  <a:lnTo>
                    <a:pt x="493" y="52"/>
                  </a:lnTo>
                  <a:lnTo>
                    <a:pt x="496" y="58"/>
                  </a:lnTo>
                  <a:lnTo>
                    <a:pt x="499" y="64"/>
                  </a:lnTo>
                  <a:lnTo>
                    <a:pt x="500" y="69"/>
                  </a:lnTo>
                  <a:lnTo>
                    <a:pt x="500" y="71"/>
                  </a:lnTo>
                  <a:lnTo>
                    <a:pt x="500" y="76"/>
                  </a:lnTo>
                  <a:lnTo>
                    <a:pt x="501" y="80"/>
                  </a:lnTo>
                  <a:lnTo>
                    <a:pt x="500" y="83"/>
                  </a:lnTo>
                  <a:lnTo>
                    <a:pt x="499" y="86"/>
                  </a:lnTo>
                  <a:lnTo>
                    <a:pt x="496" y="87"/>
                  </a:lnTo>
                  <a:lnTo>
                    <a:pt x="494" y="90"/>
                  </a:lnTo>
                  <a:lnTo>
                    <a:pt x="490" y="92"/>
                  </a:lnTo>
                  <a:lnTo>
                    <a:pt x="487" y="93"/>
                  </a:lnTo>
                  <a:lnTo>
                    <a:pt x="483" y="93"/>
                  </a:lnTo>
                  <a:lnTo>
                    <a:pt x="478" y="95"/>
                  </a:lnTo>
                  <a:lnTo>
                    <a:pt x="474" y="96"/>
                  </a:lnTo>
                  <a:lnTo>
                    <a:pt x="469" y="96"/>
                  </a:lnTo>
                  <a:lnTo>
                    <a:pt x="466" y="96"/>
                  </a:lnTo>
                  <a:lnTo>
                    <a:pt x="462" y="98"/>
                  </a:lnTo>
                  <a:lnTo>
                    <a:pt x="458" y="98"/>
                  </a:lnTo>
                  <a:lnTo>
                    <a:pt x="455" y="99"/>
                  </a:lnTo>
                  <a:lnTo>
                    <a:pt x="450" y="99"/>
                  </a:lnTo>
                  <a:lnTo>
                    <a:pt x="446" y="101"/>
                  </a:lnTo>
                  <a:lnTo>
                    <a:pt x="443" y="101"/>
                  </a:lnTo>
                  <a:lnTo>
                    <a:pt x="439" y="101"/>
                  </a:lnTo>
                  <a:lnTo>
                    <a:pt x="434" y="101"/>
                  </a:lnTo>
                  <a:lnTo>
                    <a:pt x="431" y="102"/>
                  </a:lnTo>
                  <a:lnTo>
                    <a:pt x="427" y="102"/>
                  </a:lnTo>
                  <a:lnTo>
                    <a:pt x="424" y="102"/>
                  </a:lnTo>
                  <a:lnTo>
                    <a:pt x="420" y="102"/>
                  </a:lnTo>
                  <a:lnTo>
                    <a:pt x="417" y="102"/>
                  </a:lnTo>
                  <a:lnTo>
                    <a:pt x="413" y="102"/>
                  </a:lnTo>
                  <a:lnTo>
                    <a:pt x="408" y="102"/>
                  </a:lnTo>
                  <a:lnTo>
                    <a:pt x="404" y="102"/>
                  </a:lnTo>
                  <a:lnTo>
                    <a:pt x="401" y="102"/>
                  </a:lnTo>
                  <a:lnTo>
                    <a:pt x="396" y="102"/>
                  </a:lnTo>
                  <a:lnTo>
                    <a:pt x="394" y="102"/>
                  </a:lnTo>
                  <a:lnTo>
                    <a:pt x="389" y="102"/>
                  </a:lnTo>
                  <a:lnTo>
                    <a:pt x="385" y="102"/>
                  </a:lnTo>
                  <a:lnTo>
                    <a:pt x="380" y="101"/>
                  </a:lnTo>
                  <a:lnTo>
                    <a:pt x="378" y="101"/>
                  </a:lnTo>
                  <a:lnTo>
                    <a:pt x="373" y="99"/>
                  </a:lnTo>
                  <a:lnTo>
                    <a:pt x="370" y="99"/>
                  </a:lnTo>
                  <a:lnTo>
                    <a:pt x="366" y="99"/>
                  </a:lnTo>
                  <a:lnTo>
                    <a:pt x="363" y="99"/>
                  </a:lnTo>
                  <a:lnTo>
                    <a:pt x="359" y="99"/>
                  </a:lnTo>
                  <a:lnTo>
                    <a:pt x="356" y="99"/>
                  </a:lnTo>
                  <a:lnTo>
                    <a:pt x="351" y="98"/>
                  </a:lnTo>
                  <a:lnTo>
                    <a:pt x="347" y="98"/>
                  </a:lnTo>
                  <a:lnTo>
                    <a:pt x="343" y="96"/>
                  </a:lnTo>
                  <a:lnTo>
                    <a:pt x="340" y="96"/>
                  </a:lnTo>
                  <a:lnTo>
                    <a:pt x="335" y="95"/>
                  </a:lnTo>
                  <a:lnTo>
                    <a:pt x="332" y="93"/>
                  </a:lnTo>
                  <a:lnTo>
                    <a:pt x="328" y="93"/>
                  </a:lnTo>
                  <a:lnTo>
                    <a:pt x="324" y="93"/>
                  </a:lnTo>
                  <a:lnTo>
                    <a:pt x="321" y="92"/>
                  </a:lnTo>
                  <a:lnTo>
                    <a:pt x="316" y="92"/>
                  </a:lnTo>
                  <a:lnTo>
                    <a:pt x="312" y="90"/>
                  </a:lnTo>
                  <a:lnTo>
                    <a:pt x="309" y="89"/>
                  </a:lnTo>
                  <a:lnTo>
                    <a:pt x="305" y="89"/>
                  </a:lnTo>
                  <a:lnTo>
                    <a:pt x="302" y="87"/>
                  </a:lnTo>
                  <a:lnTo>
                    <a:pt x="297" y="87"/>
                  </a:lnTo>
                  <a:lnTo>
                    <a:pt x="294" y="86"/>
                  </a:lnTo>
                  <a:lnTo>
                    <a:pt x="290" y="85"/>
                  </a:lnTo>
                  <a:lnTo>
                    <a:pt x="286" y="85"/>
                  </a:lnTo>
                  <a:lnTo>
                    <a:pt x="283" y="83"/>
                  </a:lnTo>
                  <a:lnTo>
                    <a:pt x="278" y="82"/>
                  </a:lnTo>
                  <a:lnTo>
                    <a:pt x="274" y="82"/>
                  </a:lnTo>
                  <a:lnTo>
                    <a:pt x="271" y="80"/>
                  </a:lnTo>
                  <a:lnTo>
                    <a:pt x="267" y="79"/>
                  </a:lnTo>
                  <a:lnTo>
                    <a:pt x="264" y="79"/>
                  </a:lnTo>
                  <a:lnTo>
                    <a:pt x="261" y="77"/>
                  </a:lnTo>
                  <a:lnTo>
                    <a:pt x="256" y="76"/>
                  </a:lnTo>
                  <a:lnTo>
                    <a:pt x="252" y="76"/>
                  </a:lnTo>
                  <a:lnTo>
                    <a:pt x="249" y="74"/>
                  </a:lnTo>
                  <a:lnTo>
                    <a:pt x="246" y="74"/>
                  </a:lnTo>
                  <a:lnTo>
                    <a:pt x="242" y="73"/>
                  </a:lnTo>
                  <a:lnTo>
                    <a:pt x="239" y="71"/>
                  </a:lnTo>
                  <a:lnTo>
                    <a:pt x="236" y="71"/>
                  </a:lnTo>
                  <a:lnTo>
                    <a:pt x="232" y="70"/>
                  </a:lnTo>
                  <a:lnTo>
                    <a:pt x="229" y="69"/>
                  </a:lnTo>
                  <a:lnTo>
                    <a:pt x="224" y="67"/>
                  </a:lnTo>
                  <a:lnTo>
                    <a:pt x="221" y="66"/>
                  </a:lnTo>
                  <a:lnTo>
                    <a:pt x="219" y="64"/>
                  </a:lnTo>
                  <a:lnTo>
                    <a:pt x="214" y="64"/>
                  </a:lnTo>
                  <a:lnTo>
                    <a:pt x="211" y="63"/>
                  </a:lnTo>
                  <a:lnTo>
                    <a:pt x="207" y="61"/>
                  </a:lnTo>
                  <a:lnTo>
                    <a:pt x="202" y="60"/>
                  </a:lnTo>
                  <a:lnTo>
                    <a:pt x="200" y="58"/>
                  </a:lnTo>
                  <a:lnTo>
                    <a:pt x="195" y="57"/>
                  </a:lnTo>
                  <a:lnTo>
                    <a:pt x="191" y="55"/>
                  </a:lnTo>
                  <a:lnTo>
                    <a:pt x="186" y="54"/>
                  </a:lnTo>
                  <a:lnTo>
                    <a:pt x="182" y="52"/>
                  </a:lnTo>
                  <a:lnTo>
                    <a:pt x="178" y="51"/>
                  </a:lnTo>
                  <a:lnTo>
                    <a:pt x="173" y="50"/>
                  </a:lnTo>
                  <a:lnTo>
                    <a:pt x="169" y="48"/>
                  </a:lnTo>
                  <a:lnTo>
                    <a:pt x="165" y="47"/>
                  </a:lnTo>
                  <a:lnTo>
                    <a:pt x="160" y="47"/>
                  </a:lnTo>
                  <a:lnTo>
                    <a:pt x="156" y="45"/>
                  </a:lnTo>
                  <a:lnTo>
                    <a:pt x="151" y="44"/>
                  </a:lnTo>
                  <a:lnTo>
                    <a:pt x="147" y="42"/>
                  </a:lnTo>
                  <a:lnTo>
                    <a:pt x="143" y="41"/>
                  </a:lnTo>
                  <a:lnTo>
                    <a:pt x="138" y="39"/>
                  </a:lnTo>
                  <a:lnTo>
                    <a:pt x="134" y="38"/>
                  </a:lnTo>
                  <a:lnTo>
                    <a:pt x="128" y="38"/>
                  </a:lnTo>
                  <a:lnTo>
                    <a:pt x="124" y="36"/>
                  </a:lnTo>
                  <a:lnTo>
                    <a:pt x="119" y="36"/>
                  </a:lnTo>
                  <a:lnTo>
                    <a:pt x="115" y="35"/>
                  </a:lnTo>
                  <a:lnTo>
                    <a:pt x="111" y="34"/>
                  </a:lnTo>
                  <a:lnTo>
                    <a:pt x="106" y="34"/>
                  </a:lnTo>
                  <a:lnTo>
                    <a:pt x="102" y="34"/>
                  </a:lnTo>
                  <a:lnTo>
                    <a:pt x="97" y="32"/>
                  </a:lnTo>
                  <a:lnTo>
                    <a:pt x="93" y="32"/>
                  </a:lnTo>
                  <a:lnTo>
                    <a:pt x="89" y="32"/>
                  </a:lnTo>
                  <a:lnTo>
                    <a:pt x="84" y="32"/>
                  </a:lnTo>
                  <a:lnTo>
                    <a:pt x="80" y="32"/>
                  </a:lnTo>
                  <a:lnTo>
                    <a:pt x="77" y="32"/>
                  </a:lnTo>
                  <a:lnTo>
                    <a:pt x="73" y="32"/>
                  </a:lnTo>
                  <a:lnTo>
                    <a:pt x="68" y="32"/>
                  </a:lnTo>
                  <a:lnTo>
                    <a:pt x="64" y="32"/>
                  </a:lnTo>
                  <a:lnTo>
                    <a:pt x="60" y="34"/>
                  </a:lnTo>
                  <a:lnTo>
                    <a:pt x="57" y="34"/>
                  </a:lnTo>
                  <a:lnTo>
                    <a:pt x="52" y="35"/>
                  </a:lnTo>
                  <a:lnTo>
                    <a:pt x="49" y="36"/>
                  </a:lnTo>
                  <a:lnTo>
                    <a:pt x="45" y="36"/>
                  </a:lnTo>
                  <a:lnTo>
                    <a:pt x="42" y="38"/>
                  </a:lnTo>
                  <a:lnTo>
                    <a:pt x="39" y="39"/>
                  </a:lnTo>
                  <a:lnTo>
                    <a:pt x="35" y="41"/>
                  </a:lnTo>
                  <a:lnTo>
                    <a:pt x="32" y="42"/>
                  </a:lnTo>
                  <a:lnTo>
                    <a:pt x="29" y="45"/>
                  </a:lnTo>
                  <a:lnTo>
                    <a:pt x="26" y="47"/>
                  </a:lnTo>
                  <a:lnTo>
                    <a:pt x="23" y="50"/>
                  </a:lnTo>
                  <a:lnTo>
                    <a:pt x="20" y="52"/>
                  </a:lnTo>
                  <a:lnTo>
                    <a:pt x="17" y="54"/>
                  </a:lnTo>
                  <a:lnTo>
                    <a:pt x="14" y="58"/>
                  </a:lnTo>
                  <a:lnTo>
                    <a:pt x="13" y="60"/>
                  </a:lnTo>
                  <a:lnTo>
                    <a:pt x="10" y="64"/>
                  </a:lnTo>
                  <a:lnTo>
                    <a:pt x="9" y="67"/>
                  </a:lnTo>
                  <a:lnTo>
                    <a:pt x="7" y="70"/>
                  </a:lnTo>
                  <a:lnTo>
                    <a:pt x="4" y="74"/>
                  </a:lnTo>
                  <a:lnTo>
                    <a:pt x="3" y="79"/>
                  </a:lnTo>
                  <a:lnTo>
                    <a:pt x="1" y="83"/>
                  </a:lnTo>
                  <a:lnTo>
                    <a:pt x="1" y="87"/>
                  </a:lnTo>
                  <a:lnTo>
                    <a:pt x="0" y="93"/>
                  </a:lnTo>
                  <a:lnTo>
                    <a:pt x="1" y="98"/>
                  </a:lnTo>
                  <a:lnTo>
                    <a:pt x="6" y="101"/>
                  </a:lnTo>
                  <a:lnTo>
                    <a:pt x="10" y="102"/>
                  </a:lnTo>
                  <a:lnTo>
                    <a:pt x="14" y="102"/>
                  </a:lnTo>
                  <a:lnTo>
                    <a:pt x="19" y="101"/>
                  </a:lnTo>
                  <a:lnTo>
                    <a:pt x="23" y="98"/>
                  </a:lnTo>
                  <a:lnTo>
                    <a:pt x="25" y="93"/>
                  </a:lnTo>
                  <a:lnTo>
                    <a:pt x="25"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09" name="Freeform 21"/>
            <p:cNvSpPr>
              <a:spLocks/>
            </p:cNvSpPr>
            <p:nvPr/>
          </p:nvSpPr>
          <p:spPr bwMode="auto">
            <a:xfrm>
              <a:off x="4467" y="3459"/>
              <a:ext cx="306" cy="55"/>
            </a:xfrm>
            <a:custGeom>
              <a:avLst/>
              <a:gdLst>
                <a:gd name="T0" fmla="*/ 287 w 306"/>
                <a:gd name="T1" fmla="*/ 22 h 55"/>
                <a:gd name="T2" fmla="*/ 273 w 306"/>
                <a:gd name="T3" fmla="*/ 14 h 55"/>
                <a:gd name="T4" fmla="*/ 264 w 306"/>
                <a:gd name="T5" fmla="*/ 10 h 55"/>
                <a:gd name="T6" fmla="*/ 255 w 306"/>
                <a:gd name="T7" fmla="*/ 7 h 55"/>
                <a:gd name="T8" fmla="*/ 245 w 306"/>
                <a:gd name="T9" fmla="*/ 4 h 55"/>
                <a:gd name="T10" fmla="*/ 236 w 306"/>
                <a:gd name="T11" fmla="*/ 1 h 55"/>
                <a:gd name="T12" fmla="*/ 228 w 306"/>
                <a:gd name="T13" fmla="*/ 1 h 55"/>
                <a:gd name="T14" fmla="*/ 217 w 306"/>
                <a:gd name="T15" fmla="*/ 0 h 55"/>
                <a:gd name="T16" fmla="*/ 209 w 306"/>
                <a:gd name="T17" fmla="*/ 1 h 55"/>
                <a:gd name="T18" fmla="*/ 200 w 306"/>
                <a:gd name="T19" fmla="*/ 3 h 55"/>
                <a:gd name="T20" fmla="*/ 190 w 306"/>
                <a:gd name="T21" fmla="*/ 6 h 55"/>
                <a:gd name="T22" fmla="*/ 181 w 306"/>
                <a:gd name="T23" fmla="*/ 9 h 55"/>
                <a:gd name="T24" fmla="*/ 171 w 306"/>
                <a:gd name="T25" fmla="*/ 10 h 55"/>
                <a:gd name="T26" fmla="*/ 162 w 306"/>
                <a:gd name="T27" fmla="*/ 13 h 55"/>
                <a:gd name="T28" fmla="*/ 153 w 306"/>
                <a:gd name="T29" fmla="*/ 14 h 55"/>
                <a:gd name="T30" fmla="*/ 144 w 306"/>
                <a:gd name="T31" fmla="*/ 16 h 55"/>
                <a:gd name="T32" fmla="*/ 136 w 306"/>
                <a:gd name="T33" fmla="*/ 19 h 55"/>
                <a:gd name="T34" fmla="*/ 124 w 306"/>
                <a:gd name="T35" fmla="*/ 20 h 55"/>
                <a:gd name="T36" fmla="*/ 108 w 306"/>
                <a:gd name="T37" fmla="*/ 23 h 55"/>
                <a:gd name="T38" fmla="*/ 99 w 306"/>
                <a:gd name="T39" fmla="*/ 23 h 55"/>
                <a:gd name="T40" fmla="*/ 89 w 306"/>
                <a:gd name="T41" fmla="*/ 25 h 55"/>
                <a:gd name="T42" fmla="*/ 82 w 306"/>
                <a:gd name="T43" fmla="*/ 25 h 55"/>
                <a:gd name="T44" fmla="*/ 73 w 306"/>
                <a:gd name="T45" fmla="*/ 23 h 55"/>
                <a:gd name="T46" fmla="*/ 63 w 306"/>
                <a:gd name="T47" fmla="*/ 22 h 55"/>
                <a:gd name="T48" fmla="*/ 54 w 306"/>
                <a:gd name="T49" fmla="*/ 20 h 55"/>
                <a:gd name="T50" fmla="*/ 45 w 306"/>
                <a:gd name="T51" fmla="*/ 19 h 55"/>
                <a:gd name="T52" fmla="*/ 37 w 306"/>
                <a:gd name="T53" fmla="*/ 17 h 55"/>
                <a:gd name="T54" fmla="*/ 28 w 306"/>
                <a:gd name="T55" fmla="*/ 13 h 55"/>
                <a:gd name="T56" fmla="*/ 18 w 306"/>
                <a:gd name="T57" fmla="*/ 10 h 55"/>
                <a:gd name="T58" fmla="*/ 7 w 306"/>
                <a:gd name="T59" fmla="*/ 6 h 55"/>
                <a:gd name="T60" fmla="*/ 0 w 306"/>
                <a:gd name="T61" fmla="*/ 10 h 55"/>
                <a:gd name="T62" fmla="*/ 0 w 306"/>
                <a:gd name="T63" fmla="*/ 19 h 55"/>
                <a:gd name="T64" fmla="*/ 9 w 306"/>
                <a:gd name="T65" fmla="*/ 25 h 55"/>
                <a:gd name="T66" fmla="*/ 19 w 306"/>
                <a:gd name="T67" fmla="*/ 30 h 55"/>
                <a:gd name="T68" fmla="*/ 28 w 306"/>
                <a:gd name="T69" fmla="*/ 35 h 55"/>
                <a:gd name="T70" fmla="*/ 38 w 306"/>
                <a:gd name="T71" fmla="*/ 38 h 55"/>
                <a:gd name="T72" fmla="*/ 48 w 306"/>
                <a:gd name="T73" fmla="*/ 41 h 55"/>
                <a:gd name="T74" fmla="*/ 60 w 306"/>
                <a:gd name="T75" fmla="*/ 42 h 55"/>
                <a:gd name="T76" fmla="*/ 70 w 306"/>
                <a:gd name="T77" fmla="*/ 44 h 55"/>
                <a:gd name="T78" fmla="*/ 80 w 306"/>
                <a:gd name="T79" fmla="*/ 44 h 55"/>
                <a:gd name="T80" fmla="*/ 90 w 306"/>
                <a:gd name="T81" fmla="*/ 44 h 55"/>
                <a:gd name="T82" fmla="*/ 102 w 306"/>
                <a:gd name="T83" fmla="*/ 44 h 55"/>
                <a:gd name="T84" fmla="*/ 114 w 306"/>
                <a:gd name="T85" fmla="*/ 44 h 55"/>
                <a:gd name="T86" fmla="*/ 130 w 306"/>
                <a:gd name="T87" fmla="*/ 41 h 55"/>
                <a:gd name="T88" fmla="*/ 146 w 306"/>
                <a:gd name="T89" fmla="*/ 39 h 55"/>
                <a:gd name="T90" fmla="*/ 162 w 306"/>
                <a:gd name="T91" fmla="*/ 38 h 55"/>
                <a:gd name="T92" fmla="*/ 178 w 306"/>
                <a:gd name="T93" fmla="*/ 36 h 55"/>
                <a:gd name="T94" fmla="*/ 194 w 306"/>
                <a:gd name="T95" fmla="*/ 35 h 55"/>
                <a:gd name="T96" fmla="*/ 209 w 306"/>
                <a:gd name="T97" fmla="*/ 35 h 55"/>
                <a:gd name="T98" fmla="*/ 223 w 306"/>
                <a:gd name="T99" fmla="*/ 35 h 55"/>
                <a:gd name="T100" fmla="*/ 239 w 306"/>
                <a:gd name="T101" fmla="*/ 38 h 55"/>
                <a:gd name="T102" fmla="*/ 255 w 306"/>
                <a:gd name="T103" fmla="*/ 41 h 55"/>
                <a:gd name="T104" fmla="*/ 271 w 306"/>
                <a:gd name="T105" fmla="*/ 48 h 55"/>
                <a:gd name="T106" fmla="*/ 280 w 306"/>
                <a:gd name="T107" fmla="*/ 52 h 55"/>
                <a:gd name="T108" fmla="*/ 289 w 306"/>
                <a:gd name="T109" fmla="*/ 55 h 55"/>
                <a:gd name="T110" fmla="*/ 299 w 306"/>
                <a:gd name="T111" fmla="*/ 52 h 55"/>
                <a:gd name="T112" fmla="*/ 306 w 306"/>
                <a:gd name="T113" fmla="*/ 36 h 55"/>
                <a:gd name="T114" fmla="*/ 301 w 306"/>
                <a:gd name="T11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55">
                  <a:moveTo>
                    <a:pt x="299" y="28"/>
                  </a:moveTo>
                  <a:lnTo>
                    <a:pt x="293" y="25"/>
                  </a:lnTo>
                  <a:lnTo>
                    <a:pt x="287" y="22"/>
                  </a:lnTo>
                  <a:lnTo>
                    <a:pt x="282" y="19"/>
                  </a:lnTo>
                  <a:lnTo>
                    <a:pt x="276" y="16"/>
                  </a:lnTo>
                  <a:lnTo>
                    <a:pt x="273" y="14"/>
                  </a:lnTo>
                  <a:lnTo>
                    <a:pt x="270" y="13"/>
                  </a:lnTo>
                  <a:lnTo>
                    <a:pt x="267" y="11"/>
                  </a:lnTo>
                  <a:lnTo>
                    <a:pt x="264" y="10"/>
                  </a:lnTo>
                  <a:lnTo>
                    <a:pt x="261" y="9"/>
                  </a:lnTo>
                  <a:lnTo>
                    <a:pt x="258" y="9"/>
                  </a:lnTo>
                  <a:lnTo>
                    <a:pt x="255" y="7"/>
                  </a:lnTo>
                  <a:lnTo>
                    <a:pt x="252" y="7"/>
                  </a:lnTo>
                  <a:lnTo>
                    <a:pt x="249" y="4"/>
                  </a:lnTo>
                  <a:lnTo>
                    <a:pt x="245" y="4"/>
                  </a:lnTo>
                  <a:lnTo>
                    <a:pt x="242" y="3"/>
                  </a:lnTo>
                  <a:lnTo>
                    <a:pt x="239" y="3"/>
                  </a:lnTo>
                  <a:lnTo>
                    <a:pt x="236" y="1"/>
                  </a:lnTo>
                  <a:lnTo>
                    <a:pt x="233" y="1"/>
                  </a:lnTo>
                  <a:lnTo>
                    <a:pt x="230" y="1"/>
                  </a:lnTo>
                  <a:lnTo>
                    <a:pt x="228" y="1"/>
                  </a:lnTo>
                  <a:lnTo>
                    <a:pt x="225" y="0"/>
                  </a:lnTo>
                  <a:lnTo>
                    <a:pt x="222" y="0"/>
                  </a:lnTo>
                  <a:lnTo>
                    <a:pt x="217" y="0"/>
                  </a:lnTo>
                  <a:lnTo>
                    <a:pt x="214" y="1"/>
                  </a:lnTo>
                  <a:lnTo>
                    <a:pt x="212" y="1"/>
                  </a:lnTo>
                  <a:lnTo>
                    <a:pt x="209" y="1"/>
                  </a:lnTo>
                  <a:lnTo>
                    <a:pt x="206" y="3"/>
                  </a:lnTo>
                  <a:lnTo>
                    <a:pt x="203" y="3"/>
                  </a:lnTo>
                  <a:lnTo>
                    <a:pt x="200" y="3"/>
                  </a:lnTo>
                  <a:lnTo>
                    <a:pt x="197" y="4"/>
                  </a:lnTo>
                  <a:lnTo>
                    <a:pt x="194" y="4"/>
                  </a:lnTo>
                  <a:lnTo>
                    <a:pt x="190" y="6"/>
                  </a:lnTo>
                  <a:lnTo>
                    <a:pt x="187" y="7"/>
                  </a:lnTo>
                  <a:lnTo>
                    <a:pt x="184" y="7"/>
                  </a:lnTo>
                  <a:lnTo>
                    <a:pt x="181" y="9"/>
                  </a:lnTo>
                  <a:lnTo>
                    <a:pt x="178" y="9"/>
                  </a:lnTo>
                  <a:lnTo>
                    <a:pt x="174" y="9"/>
                  </a:lnTo>
                  <a:lnTo>
                    <a:pt x="171" y="10"/>
                  </a:lnTo>
                  <a:lnTo>
                    <a:pt x="168" y="10"/>
                  </a:lnTo>
                  <a:lnTo>
                    <a:pt x="165" y="11"/>
                  </a:lnTo>
                  <a:lnTo>
                    <a:pt x="162" y="13"/>
                  </a:lnTo>
                  <a:lnTo>
                    <a:pt x="159" y="13"/>
                  </a:lnTo>
                  <a:lnTo>
                    <a:pt x="156" y="14"/>
                  </a:lnTo>
                  <a:lnTo>
                    <a:pt x="153" y="14"/>
                  </a:lnTo>
                  <a:lnTo>
                    <a:pt x="150" y="14"/>
                  </a:lnTo>
                  <a:lnTo>
                    <a:pt x="147" y="16"/>
                  </a:lnTo>
                  <a:lnTo>
                    <a:pt x="144" y="16"/>
                  </a:lnTo>
                  <a:lnTo>
                    <a:pt x="142" y="17"/>
                  </a:lnTo>
                  <a:lnTo>
                    <a:pt x="139" y="17"/>
                  </a:lnTo>
                  <a:lnTo>
                    <a:pt x="136" y="19"/>
                  </a:lnTo>
                  <a:lnTo>
                    <a:pt x="133" y="19"/>
                  </a:lnTo>
                  <a:lnTo>
                    <a:pt x="130" y="20"/>
                  </a:lnTo>
                  <a:lnTo>
                    <a:pt x="124" y="20"/>
                  </a:lnTo>
                  <a:lnTo>
                    <a:pt x="120" y="22"/>
                  </a:lnTo>
                  <a:lnTo>
                    <a:pt x="112" y="22"/>
                  </a:lnTo>
                  <a:lnTo>
                    <a:pt x="108" y="23"/>
                  </a:lnTo>
                  <a:lnTo>
                    <a:pt x="105" y="23"/>
                  </a:lnTo>
                  <a:lnTo>
                    <a:pt x="101" y="23"/>
                  </a:lnTo>
                  <a:lnTo>
                    <a:pt x="99" y="23"/>
                  </a:lnTo>
                  <a:lnTo>
                    <a:pt x="96" y="25"/>
                  </a:lnTo>
                  <a:lnTo>
                    <a:pt x="93" y="25"/>
                  </a:lnTo>
                  <a:lnTo>
                    <a:pt x="89" y="25"/>
                  </a:lnTo>
                  <a:lnTo>
                    <a:pt x="88" y="25"/>
                  </a:lnTo>
                  <a:lnTo>
                    <a:pt x="85" y="25"/>
                  </a:lnTo>
                  <a:lnTo>
                    <a:pt x="82" y="25"/>
                  </a:lnTo>
                  <a:lnTo>
                    <a:pt x="77" y="25"/>
                  </a:lnTo>
                  <a:lnTo>
                    <a:pt x="74" y="23"/>
                  </a:lnTo>
                  <a:lnTo>
                    <a:pt x="73" y="23"/>
                  </a:lnTo>
                  <a:lnTo>
                    <a:pt x="70" y="23"/>
                  </a:lnTo>
                  <a:lnTo>
                    <a:pt x="66" y="23"/>
                  </a:lnTo>
                  <a:lnTo>
                    <a:pt x="63" y="22"/>
                  </a:lnTo>
                  <a:lnTo>
                    <a:pt x="61" y="22"/>
                  </a:lnTo>
                  <a:lnTo>
                    <a:pt x="57" y="22"/>
                  </a:lnTo>
                  <a:lnTo>
                    <a:pt x="54" y="20"/>
                  </a:lnTo>
                  <a:lnTo>
                    <a:pt x="51" y="20"/>
                  </a:lnTo>
                  <a:lnTo>
                    <a:pt x="48" y="20"/>
                  </a:lnTo>
                  <a:lnTo>
                    <a:pt x="45" y="19"/>
                  </a:lnTo>
                  <a:lnTo>
                    <a:pt x="42" y="19"/>
                  </a:lnTo>
                  <a:lnTo>
                    <a:pt x="39" y="17"/>
                  </a:lnTo>
                  <a:lnTo>
                    <a:pt x="37" y="17"/>
                  </a:lnTo>
                  <a:lnTo>
                    <a:pt x="34" y="16"/>
                  </a:lnTo>
                  <a:lnTo>
                    <a:pt x="31" y="14"/>
                  </a:lnTo>
                  <a:lnTo>
                    <a:pt x="28" y="13"/>
                  </a:lnTo>
                  <a:lnTo>
                    <a:pt x="25" y="13"/>
                  </a:lnTo>
                  <a:lnTo>
                    <a:pt x="22" y="10"/>
                  </a:lnTo>
                  <a:lnTo>
                    <a:pt x="18" y="10"/>
                  </a:lnTo>
                  <a:lnTo>
                    <a:pt x="15" y="9"/>
                  </a:lnTo>
                  <a:lnTo>
                    <a:pt x="12" y="7"/>
                  </a:lnTo>
                  <a:lnTo>
                    <a:pt x="7" y="6"/>
                  </a:lnTo>
                  <a:lnTo>
                    <a:pt x="4" y="6"/>
                  </a:lnTo>
                  <a:lnTo>
                    <a:pt x="2" y="7"/>
                  </a:lnTo>
                  <a:lnTo>
                    <a:pt x="0" y="10"/>
                  </a:lnTo>
                  <a:lnTo>
                    <a:pt x="0" y="13"/>
                  </a:lnTo>
                  <a:lnTo>
                    <a:pt x="0" y="16"/>
                  </a:lnTo>
                  <a:lnTo>
                    <a:pt x="0" y="19"/>
                  </a:lnTo>
                  <a:lnTo>
                    <a:pt x="4" y="22"/>
                  </a:lnTo>
                  <a:lnTo>
                    <a:pt x="6" y="23"/>
                  </a:lnTo>
                  <a:lnTo>
                    <a:pt x="9" y="25"/>
                  </a:lnTo>
                  <a:lnTo>
                    <a:pt x="12" y="26"/>
                  </a:lnTo>
                  <a:lnTo>
                    <a:pt x="16" y="29"/>
                  </a:lnTo>
                  <a:lnTo>
                    <a:pt x="19" y="30"/>
                  </a:lnTo>
                  <a:lnTo>
                    <a:pt x="22" y="32"/>
                  </a:lnTo>
                  <a:lnTo>
                    <a:pt x="25" y="33"/>
                  </a:lnTo>
                  <a:lnTo>
                    <a:pt x="28" y="35"/>
                  </a:lnTo>
                  <a:lnTo>
                    <a:pt x="32" y="35"/>
                  </a:lnTo>
                  <a:lnTo>
                    <a:pt x="35" y="36"/>
                  </a:lnTo>
                  <a:lnTo>
                    <a:pt x="38" y="38"/>
                  </a:lnTo>
                  <a:lnTo>
                    <a:pt x="42" y="39"/>
                  </a:lnTo>
                  <a:lnTo>
                    <a:pt x="45" y="39"/>
                  </a:lnTo>
                  <a:lnTo>
                    <a:pt x="48" y="41"/>
                  </a:lnTo>
                  <a:lnTo>
                    <a:pt x="53" y="41"/>
                  </a:lnTo>
                  <a:lnTo>
                    <a:pt x="55" y="42"/>
                  </a:lnTo>
                  <a:lnTo>
                    <a:pt x="60" y="42"/>
                  </a:lnTo>
                  <a:lnTo>
                    <a:pt x="63" y="42"/>
                  </a:lnTo>
                  <a:lnTo>
                    <a:pt x="66" y="42"/>
                  </a:lnTo>
                  <a:lnTo>
                    <a:pt x="70" y="44"/>
                  </a:lnTo>
                  <a:lnTo>
                    <a:pt x="73" y="44"/>
                  </a:lnTo>
                  <a:lnTo>
                    <a:pt x="77" y="44"/>
                  </a:lnTo>
                  <a:lnTo>
                    <a:pt x="80" y="44"/>
                  </a:lnTo>
                  <a:lnTo>
                    <a:pt x="85" y="44"/>
                  </a:lnTo>
                  <a:lnTo>
                    <a:pt x="88" y="44"/>
                  </a:lnTo>
                  <a:lnTo>
                    <a:pt x="90" y="44"/>
                  </a:lnTo>
                  <a:lnTo>
                    <a:pt x="95" y="44"/>
                  </a:lnTo>
                  <a:lnTo>
                    <a:pt x="99" y="44"/>
                  </a:lnTo>
                  <a:lnTo>
                    <a:pt x="102" y="44"/>
                  </a:lnTo>
                  <a:lnTo>
                    <a:pt x="107" y="44"/>
                  </a:lnTo>
                  <a:lnTo>
                    <a:pt x="109" y="44"/>
                  </a:lnTo>
                  <a:lnTo>
                    <a:pt x="114" y="44"/>
                  </a:lnTo>
                  <a:lnTo>
                    <a:pt x="120" y="42"/>
                  </a:lnTo>
                  <a:lnTo>
                    <a:pt x="124" y="42"/>
                  </a:lnTo>
                  <a:lnTo>
                    <a:pt x="130" y="41"/>
                  </a:lnTo>
                  <a:lnTo>
                    <a:pt x="136" y="41"/>
                  </a:lnTo>
                  <a:lnTo>
                    <a:pt x="140" y="39"/>
                  </a:lnTo>
                  <a:lnTo>
                    <a:pt x="146" y="39"/>
                  </a:lnTo>
                  <a:lnTo>
                    <a:pt x="152" y="39"/>
                  </a:lnTo>
                  <a:lnTo>
                    <a:pt x="158" y="39"/>
                  </a:lnTo>
                  <a:lnTo>
                    <a:pt x="162" y="38"/>
                  </a:lnTo>
                  <a:lnTo>
                    <a:pt x="168" y="36"/>
                  </a:lnTo>
                  <a:lnTo>
                    <a:pt x="172" y="36"/>
                  </a:lnTo>
                  <a:lnTo>
                    <a:pt x="178" y="36"/>
                  </a:lnTo>
                  <a:lnTo>
                    <a:pt x="182" y="35"/>
                  </a:lnTo>
                  <a:lnTo>
                    <a:pt x="188" y="35"/>
                  </a:lnTo>
                  <a:lnTo>
                    <a:pt x="194" y="35"/>
                  </a:lnTo>
                  <a:lnTo>
                    <a:pt x="198" y="35"/>
                  </a:lnTo>
                  <a:lnTo>
                    <a:pt x="204" y="35"/>
                  </a:lnTo>
                  <a:lnTo>
                    <a:pt x="209" y="35"/>
                  </a:lnTo>
                  <a:lnTo>
                    <a:pt x="213" y="35"/>
                  </a:lnTo>
                  <a:lnTo>
                    <a:pt x="219" y="35"/>
                  </a:lnTo>
                  <a:lnTo>
                    <a:pt x="223" y="35"/>
                  </a:lnTo>
                  <a:lnTo>
                    <a:pt x="229" y="35"/>
                  </a:lnTo>
                  <a:lnTo>
                    <a:pt x="233" y="36"/>
                  </a:lnTo>
                  <a:lnTo>
                    <a:pt x="239" y="38"/>
                  </a:lnTo>
                  <a:lnTo>
                    <a:pt x="244" y="38"/>
                  </a:lnTo>
                  <a:lnTo>
                    <a:pt x="249" y="39"/>
                  </a:lnTo>
                  <a:lnTo>
                    <a:pt x="255" y="41"/>
                  </a:lnTo>
                  <a:lnTo>
                    <a:pt x="260" y="44"/>
                  </a:lnTo>
                  <a:lnTo>
                    <a:pt x="266" y="45"/>
                  </a:lnTo>
                  <a:lnTo>
                    <a:pt x="271" y="48"/>
                  </a:lnTo>
                  <a:lnTo>
                    <a:pt x="274" y="48"/>
                  </a:lnTo>
                  <a:lnTo>
                    <a:pt x="277" y="49"/>
                  </a:lnTo>
                  <a:lnTo>
                    <a:pt x="280" y="52"/>
                  </a:lnTo>
                  <a:lnTo>
                    <a:pt x="283" y="54"/>
                  </a:lnTo>
                  <a:lnTo>
                    <a:pt x="286" y="54"/>
                  </a:lnTo>
                  <a:lnTo>
                    <a:pt x="289" y="55"/>
                  </a:lnTo>
                  <a:lnTo>
                    <a:pt x="292" y="54"/>
                  </a:lnTo>
                  <a:lnTo>
                    <a:pt x="295" y="54"/>
                  </a:lnTo>
                  <a:lnTo>
                    <a:pt x="299" y="52"/>
                  </a:lnTo>
                  <a:lnTo>
                    <a:pt x="303" y="48"/>
                  </a:lnTo>
                  <a:lnTo>
                    <a:pt x="305" y="42"/>
                  </a:lnTo>
                  <a:lnTo>
                    <a:pt x="306" y="36"/>
                  </a:lnTo>
                  <a:lnTo>
                    <a:pt x="305" y="33"/>
                  </a:lnTo>
                  <a:lnTo>
                    <a:pt x="303" y="32"/>
                  </a:lnTo>
                  <a:lnTo>
                    <a:pt x="301" y="29"/>
                  </a:lnTo>
                  <a:lnTo>
                    <a:pt x="299" y="28"/>
                  </a:lnTo>
                  <a:lnTo>
                    <a:pt x="29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0" name="Freeform 22"/>
            <p:cNvSpPr>
              <a:spLocks/>
            </p:cNvSpPr>
            <p:nvPr/>
          </p:nvSpPr>
          <p:spPr bwMode="auto">
            <a:xfrm>
              <a:off x="4435" y="3384"/>
              <a:ext cx="525" cy="148"/>
            </a:xfrm>
            <a:custGeom>
              <a:avLst/>
              <a:gdLst>
                <a:gd name="T0" fmla="*/ 502 w 525"/>
                <a:gd name="T1" fmla="*/ 129 h 148"/>
                <a:gd name="T2" fmla="*/ 521 w 525"/>
                <a:gd name="T3" fmla="*/ 105 h 148"/>
                <a:gd name="T4" fmla="*/ 522 w 525"/>
                <a:gd name="T5" fmla="*/ 78 h 148"/>
                <a:gd name="T6" fmla="*/ 508 w 525"/>
                <a:gd name="T7" fmla="*/ 60 h 148"/>
                <a:gd name="T8" fmla="*/ 489 w 525"/>
                <a:gd name="T9" fmla="*/ 51 h 148"/>
                <a:gd name="T10" fmla="*/ 468 w 525"/>
                <a:gd name="T11" fmla="*/ 49 h 148"/>
                <a:gd name="T12" fmla="*/ 448 w 525"/>
                <a:gd name="T13" fmla="*/ 47 h 148"/>
                <a:gd name="T14" fmla="*/ 430 w 525"/>
                <a:gd name="T15" fmla="*/ 47 h 148"/>
                <a:gd name="T16" fmla="*/ 410 w 525"/>
                <a:gd name="T17" fmla="*/ 46 h 148"/>
                <a:gd name="T18" fmla="*/ 388 w 525"/>
                <a:gd name="T19" fmla="*/ 43 h 148"/>
                <a:gd name="T20" fmla="*/ 369 w 525"/>
                <a:gd name="T21" fmla="*/ 40 h 148"/>
                <a:gd name="T22" fmla="*/ 350 w 525"/>
                <a:gd name="T23" fmla="*/ 37 h 148"/>
                <a:gd name="T24" fmla="*/ 331 w 525"/>
                <a:gd name="T25" fmla="*/ 34 h 148"/>
                <a:gd name="T26" fmla="*/ 311 w 525"/>
                <a:gd name="T27" fmla="*/ 30 h 148"/>
                <a:gd name="T28" fmla="*/ 292 w 525"/>
                <a:gd name="T29" fmla="*/ 25 h 148"/>
                <a:gd name="T30" fmla="*/ 271 w 525"/>
                <a:gd name="T31" fmla="*/ 22 h 148"/>
                <a:gd name="T32" fmla="*/ 252 w 525"/>
                <a:gd name="T33" fmla="*/ 16 h 148"/>
                <a:gd name="T34" fmla="*/ 233 w 525"/>
                <a:gd name="T35" fmla="*/ 11 h 148"/>
                <a:gd name="T36" fmla="*/ 213 w 525"/>
                <a:gd name="T37" fmla="*/ 5 h 148"/>
                <a:gd name="T38" fmla="*/ 192 w 525"/>
                <a:gd name="T39" fmla="*/ 2 h 148"/>
                <a:gd name="T40" fmla="*/ 172 w 525"/>
                <a:gd name="T41" fmla="*/ 0 h 148"/>
                <a:gd name="T42" fmla="*/ 152 w 525"/>
                <a:gd name="T43" fmla="*/ 0 h 148"/>
                <a:gd name="T44" fmla="*/ 131 w 525"/>
                <a:gd name="T45" fmla="*/ 2 h 148"/>
                <a:gd name="T46" fmla="*/ 111 w 525"/>
                <a:gd name="T47" fmla="*/ 6 h 148"/>
                <a:gd name="T48" fmla="*/ 89 w 525"/>
                <a:gd name="T49" fmla="*/ 9 h 148"/>
                <a:gd name="T50" fmla="*/ 67 w 525"/>
                <a:gd name="T51" fmla="*/ 14 h 148"/>
                <a:gd name="T52" fmla="*/ 47 w 525"/>
                <a:gd name="T53" fmla="*/ 18 h 148"/>
                <a:gd name="T54" fmla="*/ 26 w 525"/>
                <a:gd name="T55" fmla="*/ 21 h 148"/>
                <a:gd name="T56" fmla="*/ 7 w 525"/>
                <a:gd name="T57" fmla="*/ 24 h 148"/>
                <a:gd name="T58" fmla="*/ 7 w 525"/>
                <a:gd name="T59" fmla="*/ 34 h 148"/>
                <a:gd name="T60" fmla="*/ 26 w 525"/>
                <a:gd name="T61" fmla="*/ 34 h 148"/>
                <a:gd name="T62" fmla="*/ 44 w 525"/>
                <a:gd name="T63" fmla="*/ 31 h 148"/>
                <a:gd name="T64" fmla="*/ 63 w 525"/>
                <a:gd name="T65" fmla="*/ 30 h 148"/>
                <a:gd name="T66" fmla="*/ 80 w 525"/>
                <a:gd name="T67" fmla="*/ 28 h 148"/>
                <a:gd name="T68" fmla="*/ 99 w 525"/>
                <a:gd name="T69" fmla="*/ 25 h 148"/>
                <a:gd name="T70" fmla="*/ 118 w 525"/>
                <a:gd name="T71" fmla="*/ 22 h 148"/>
                <a:gd name="T72" fmla="*/ 137 w 525"/>
                <a:gd name="T73" fmla="*/ 21 h 148"/>
                <a:gd name="T74" fmla="*/ 157 w 525"/>
                <a:gd name="T75" fmla="*/ 21 h 148"/>
                <a:gd name="T76" fmla="*/ 181 w 525"/>
                <a:gd name="T77" fmla="*/ 22 h 148"/>
                <a:gd name="T78" fmla="*/ 203 w 525"/>
                <a:gd name="T79" fmla="*/ 25 h 148"/>
                <a:gd name="T80" fmla="*/ 233 w 525"/>
                <a:gd name="T81" fmla="*/ 31 h 148"/>
                <a:gd name="T82" fmla="*/ 260 w 525"/>
                <a:gd name="T83" fmla="*/ 38 h 148"/>
                <a:gd name="T84" fmla="*/ 280 w 525"/>
                <a:gd name="T85" fmla="*/ 44 h 148"/>
                <a:gd name="T86" fmla="*/ 299 w 525"/>
                <a:gd name="T87" fmla="*/ 50 h 148"/>
                <a:gd name="T88" fmla="*/ 319 w 525"/>
                <a:gd name="T89" fmla="*/ 56 h 148"/>
                <a:gd name="T90" fmla="*/ 338 w 525"/>
                <a:gd name="T91" fmla="*/ 60 h 148"/>
                <a:gd name="T92" fmla="*/ 359 w 525"/>
                <a:gd name="T93" fmla="*/ 63 h 148"/>
                <a:gd name="T94" fmla="*/ 378 w 525"/>
                <a:gd name="T95" fmla="*/ 65 h 148"/>
                <a:gd name="T96" fmla="*/ 400 w 525"/>
                <a:gd name="T97" fmla="*/ 68 h 148"/>
                <a:gd name="T98" fmla="*/ 421 w 525"/>
                <a:gd name="T99" fmla="*/ 68 h 148"/>
                <a:gd name="T100" fmla="*/ 442 w 525"/>
                <a:gd name="T101" fmla="*/ 68 h 148"/>
                <a:gd name="T102" fmla="*/ 465 w 525"/>
                <a:gd name="T103" fmla="*/ 69 h 148"/>
                <a:gd name="T104" fmla="*/ 484 w 525"/>
                <a:gd name="T105" fmla="*/ 73 h 148"/>
                <a:gd name="T106" fmla="*/ 499 w 525"/>
                <a:gd name="T107" fmla="*/ 92 h 148"/>
                <a:gd name="T108" fmla="*/ 474 w 525"/>
                <a:gd name="T109" fmla="*/ 122 h 148"/>
                <a:gd name="T110" fmla="*/ 459 w 525"/>
                <a:gd name="T111" fmla="*/ 140 h 148"/>
                <a:gd name="T112" fmla="*/ 480 w 525"/>
                <a:gd name="T11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5" h="148">
                  <a:moveTo>
                    <a:pt x="480" y="145"/>
                  </a:moveTo>
                  <a:lnTo>
                    <a:pt x="484" y="142"/>
                  </a:lnTo>
                  <a:lnTo>
                    <a:pt x="489" y="139"/>
                  </a:lnTo>
                  <a:lnTo>
                    <a:pt x="493" y="135"/>
                  </a:lnTo>
                  <a:lnTo>
                    <a:pt x="497" y="132"/>
                  </a:lnTo>
                  <a:lnTo>
                    <a:pt x="502" y="129"/>
                  </a:lnTo>
                  <a:lnTo>
                    <a:pt x="505" y="124"/>
                  </a:lnTo>
                  <a:lnTo>
                    <a:pt x="509" y="122"/>
                  </a:lnTo>
                  <a:lnTo>
                    <a:pt x="513" y="119"/>
                  </a:lnTo>
                  <a:lnTo>
                    <a:pt x="516" y="114"/>
                  </a:lnTo>
                  <a:lnTo>
                    <a:pt x="519" y="110"/>
                  </a:lnTo>
                  <a:lnTo>
                    <a:pt x="521" y="105"/>
                  </a:lnTo>
                  <a:lnTo>
                    <a:pt x="524" y="101"/>
                  </a:lnTo>
                  <a:lnTo>
                    <a:pt x="525" y="97"/>
                  </a:lnTo>
                  <a:lnTo>
                    <a:pt x="525" y="92"/>
                  </a:lnTo>
                  <a:lnTo>
                    <a:pt x="525" y="86"/>
                  </a:lnTo>
                  <a:lnTo>
                    <a:pt x="524" y="82"/>
                  </a:lnTo>
                  <a:lnTo>
                    <a:pt x="522" y="78"/>
                  </a:lnTo>
                  <a:lnTo>
                    <a:pt x="521" y="75"/>
                  </a:lnTo>
                  <a:lnTo>
                    <a:pt x="519" y="72"/>
                  </a:lnTo>
                  <a:lnTo>
                    <a:pt x="518" y="69"/>
                  </a:lnTo>
                  <a:lnTo>
                    <a:pt x="513" y="65"/>
                  </a:lnTo>
                  <a:lnTo>
                    <a:pt x="509" y="62"/>
                  </a:lnTo>
                  <a:lnTo>
                    <a:pt x="508" y="60"/>
                  </a:lnTo>
                  <a:lnTo>
                    <a:pt x="505" y="57"/>
                  </a:lnTo>
                  <a:lnTo>
                    <a:pt x="502" y="56"/>
                  </a:lnTo>
                  <a:lnTo>
                    <a:pt x="499" y="56"/>
                  </a:lnTo>
                  <a:lnTo>
                    <a:pt x="496" y="54"/>
                  </a:lnTo>
                  <a:lnTo>
                    <a:pt x="491" y="53"/>
                  </a:lnTo>
                  <a:lnTo>
                    <a:pt x="489" y="51"/>
                  </a:lnTo>
                  <a:lnTo>
                    <a:pt x="486" y="51"/>
                  </a:lnTo>
                  <a:lnTo>
                    <a:pt x="481" y="50"/>
                  </a:lnTo>
                  <a:lnTo>
                    <a:pt x="478" y="50"/>
                  </a:lnTo>
                  <a:lnTo>
                    <a:pt x="475" y="49"/>
                  </a:lnTo>
                  <a:lnTo>
                    <a:pt x="471" y="49"/>
                  </a:lnTo>
                  <a:lnTo>
                    <a:pt x="468" y="49"/>
                  </a:lnTo>
                  <a:lnTo>
                    <a:pt x="464" y="47"/>
                  </a:lnTo>
                  <a:lnTo>
                    <a:pt x="461" y="47"/>
                  </a:lnTo>
                  <a:lnTo>
                    <a:pt x="458" y="47"/>
                  </a:lnTo>
                  <a:lnTo>
                    <a:pt x="454" y="47"/>
                  </a:lnTo>
                  <a:lnTo>
                    <a:pt x="451" y="47"/>
                  </a:lnTo>
                  <a:lnTo>
                    <a:pt x="448" y="47"/>
                  </a:lnTo>
                  <a:lnTo>
                    <a:pt x="445" y="47"/>
                  </a:lnTo>
                  <a:lnTo>
                    <a:pt x="442" y="47"/>
                  </a:lnTo>
                  <a:lnTo>
                    <a:pt x="439" y="47"/>
                  </a:lnTo>
                  <a:lnTo>
                    <a:pt x="436" y="47"/>
                  </a:lnTo>
                  <a:lnTo>
                    <a:pt x="435" y="47"/>
                  </a:lnTo>
                  <a:lnTo>
                    <a:pt x="430" y="47"/>
                  </a:lnTo>
                  <a:lnTo>
                    <a:pt x="427" y="46"/>
                  </a:lnTo>
                  <a:lnTo>
                    <a:pt x="423" y="46"/>
                  </a:lnTo>
                  <a:lnTo>
                    <a:pt x="420" y="46"/>
                  </a:lnTo>
                  <a:lnTo>
                    <a:pt x="416" y="46"/>
                  </a:lnTo>
                  <a:lnTo>
                    <a:pt x="413" y="46"/>
                  </a:lnTo>
                  <a:lnTo>
                    <a:pt x="410" y="46"/>
                  </a:lnTo>
                  <a:lnTo>
                    <a:pt x="405" y="46"/>
                  </a:lnTo>
                  <a:lnTo>
                    <a:pt x="403" y="44"/>
                  </a:lnTo>
                  <a:lnTo>
                    <a:pt x="400" y="44"/>
                  </a:lnTo>
                  <a:lnTo>
                    <a:pt x="395" y="44"/>
                  </a:lnTo>
                  <a:lnTo>
                    <a:pt x="392" y="44"/>
                  </a:lnTo>
                  <a:lnTo>
                    <a:pt x="388" y="43"/>
                  </a:lnTo>
                  <a:lnTo>
                    <a:pt x="385" y="43"/>
                  </a:lnTo>
                  <a:lnTo>
                    <a:pt x="382" y="43"/>
                  </a:lnTo>
                  <a:lnTo>
                    <a:pt x="379" y="43"/>
                  </a:lnTo>
                  <a:lnTo>
                    <a:pt x="375" y="41"/>
                  </a:lnTo>
                  <a:lnTo>
                    <a:pt x="372" y="41"/>
                  </a:lnTo>
                  <a:lnTo>
                    <a:pt x="369" y="40"/>
                  </a:lnTo>
                  <a:lnTo>
                    <a:pt x="366" y="40"/>
                  </a:lnTo>
                  <a:lnTo>
                    <a:pt x="363" y="40"/>
                  </a:lnTo>
                  <a:lnTo>
                    <a:pt x="359" y="40"/>
                  </a:lnTo>
                  <a:lnTo>
                    <a:pt x="356" y="38"/>
                  </a:lnTo>
                  <a:lnTo>
                    <a:pt x="353" y="38"/>
                  </a:lnTo>
                  <a:lnTo>
                    <a:pt x="350" y="37"/>
                  </a:lnTo>
                  <a:lnTo>
                    <a:pt x="347" y="37"/>
                  </a:lnTo>
                  <a:lnTo>
                    <a:pt x="343" y="37"/>
                  </a:lnTo>
                  <a:lnTo>
                    <a:pt x="340" y="37"/>
                  </a:lnTo>
                  <a:lnTo>
                    <a:pt x="337" y="35"/>
                  </a:lnTo>
                  <a:lnTo>
                    <a:pt x="334" y="35"/>
                  </a:lnTo>
                  <a:lnTo>
                    <a:pt x="331" y="34"/>
                  </a:lnTo>
                  <a:lnTo>
                    <a:pt x="327" y="34"/>
                  </a:lnTo>
                  <a:lnTo>
                    <a:pt x="324" y="34"/>
                  </a:lnTo>
                  <a:lnTo>
                    <a:pt x="321" y="33"/>
                  </a:lnTo>
                  <a:lnTo>
                    <a:pt x="318" y="31"/>
                  </a:lnTo>
                  <a:lnTo>
                    <a:pt x="314" y="31"/>
                  </a:lnTo>
                  <a:lnTo>
                    <a:pt x="311" y="30"/>
                  </a:lnTo>
                  <a:lnTo>
                    <a:pt x="308" y="30"/>
                  </a:lnTo>
                  <a:lnTo>
                    <a:pt x="305" y="30"/>
                  </a:lnTo>
                  <a:lnTo>
                    <a:pt x="302" y="28"/>
                  </a:lnTo>
                  <a:lnTo>
                    <a:pt x="298" y="28"/>
                  </a:lnTo>
                  <a:lnTo>
                    <a:pt x="295" y="27"/>
                  </a:lnTo>
                  <a:lnTo>
                    <a:pt x="292" y="25"/>
                  </a:lnTo>
                  <a:lnTo>
                    <a:pt x="289" y="25"/>
                  </a:lnTo>
                  <a:lnTo>
                    <a:pt x="286" y="24"/>
                  </a:lnTo>
                  <a:lnTo>
                    <a:pt x="281" y="24"/>
                  </a:lnTo>
                  <a:lnTo>
                    <a:pt x="279" y="24"/>
                  </a:lnTo>
                  <a:lnTo>
                    <a:pt x="276" y="22"/>
                  </a:lnTo>
                  <a:lnTo>
                    <a:pt x="271" y="22"/>
                  </a:lnTo>
                  <a:lnTo>
                    <a:pt x="268" y="21"/>
                  </a:lnTo>
                  <a:lnTo>
                    <a:pt x="265" y="19"/>
                  </a:lnTo>
                  <a:lnTo>
                    <a:pt x="262" y="19"/>
                  </a:lnTo>
                  <a:lnTo>
                    <a:pt x="260" y="18"/>
                  </a:lnTo>
                  <a:lnTo>
                    <a:pt x="255" y="18"/>
                  </a:lnTo>
                  <a:lnTo>
                    <a:pt x="252" y="16"/>
                  </a:lnTo>
                  <a:lnTo>
                    <a:pt x="249" y="16"/>
                  </a:lnTo>
                  <a:lnTo>
                    <a:pt x="246" y="14"/>
                  </a:lnTo>
                  <a:lnTo>
                    <a:pt x="244" y="14"/>
                  </a:lnTo>
                  <a:lnTo>
                    <a:pt x="239" y="12"/>
                  </a:lnTo>
                  <a:lnTo>
                    <a:pt x="236" y="12"/>
                  </a:lnTo>
                  <a:lnTo>
                    <a:pt x="233" y="11"/>
                  </a:lnTo>
                  <a:lnTo>
                    <a:pt x="230" y="9"/>
                  </a:lnTo>
                  <a:lnTo>
                    <a:pt x="227" y="9"/>
                  </a:lnTo>
                  <a:lnTo>
                    <a:pt x="225" y="8"/>
                  </a:lnTo>
                  <a:lnTo>
                    <a:pt x="220" y="6"/>
                  </a:lnTo>
                  <a:lnTo>
                    <a:pt x="217" y="6"/>
                  </a:lnTo>
                  <a:lnTo>
                    <a:pt x="213" y="5"/>
                  </a:lnTo>
                  <a:lnTo>
                    <a:pt x="210" y="3"/>
                  </a:lnTo>
                  <a:lnTo>
                    <a:pt x="206" y="3"/>
                  </a:lnTo>
                  <a:lnTo>
                    <a:pt x="203" y="2"/>
                  </a:lnTo>
                  <a:lnTo>
                    <a:pt x="200" y="2"/>
                  </a:lnTo>
                  <a:lnTo>
                    <a:pt x="197" y="2"/>
                  </a:lnTo>
                  <a:lnTo>
                    <a:pt x="192" y="2"/>
                  </a:lnTo>
                  <a:lnTo>
                    <a:pt x="190" y="0"/>
                  </a:lnTo>
                  <a:lnTo>
                    <a:pt x="187" y="0"/>
                  </a:lnTo>
                  <a:lnTo>
                    <a:pt x="182" y="0"/>
                  </a:lnTo>
                  <a:lnTo>
                    <a:pt x="179" y="0"/>
                  </a:lnTo>
                  <a:lnTo>
                    <a:pt x="176" y="0"/>
                  </a:lnTo>
                  <a:lnTo>
                    <a:pt x="172" y="0"/>
                  </a:lnTo>
                  <a:lnTo>
                    <a:pt x="169" y="0"/>
                  </a:lnTo>
                  <a:lnTo>
                    <a:pt x="166" y="0"/>
                  </a:lnTo>
                  <a:lnTo>
                    <a:pt x="162" y="0"/>
                  </a:lnTo>
                  <a:lnTo>
                    <a:pt x="159" y="0"/>
                  </a:lnTo>
                  <a:lnTo>
                    <a:pt x="156" y="0"/>
                  </a:lnTo>
                  <a:lnTo>
                    <a:pt x="152" y="0"/>
                  </a:lnTo>
                  <a:lnTo>
                    <a:pt x="149" y="0"/>
                  </a:lnTo>
                  <a:lnTo>
                    <a:pt x="144" y="0"/>
                  </a:lnTo>
                  <a:lnTo>
                    <a:pt x="141" y="2"/>
                  </a:lnTo>
                  <a:lnTo>
                    <a:pt x="139" y="2"/>
                  </a:lnTo>
                  <a:lnTo>
                    <a:pt x="134" y="2"/>
                  </a:lnTo>
                  <a:lnTo>
                    <a:pt x="131" y="2"/>
                  </a:lnTo>
                  <a:lnTo>
                    <a:pt x="128" y="3"/>
                  </a:lnTo>
                  <a:lnTo>
                    <a:pt x="124" y="3"/>
                  </a:lnTo>
                  <a:lnTo>
                    <a:pt x="121" y="3"/>
                  </a:lnTo>
                  <a:lnTo>
                    <a:pt x="117" y="5"/>
                  </a:lnTo>
                  <a:lnTo>
                    <a:pt x="114" y="6"/>
                  </a:lnTo>
                  <a:lnTo>
                    <a:pt x="111" y="6"/>
                  </a:lnTo>
                  <a:lnTo>
                    <a:pt x="106" y="6"/>
                  </a:lnTo>
                  <a:lnTo>
                    <a:pt x="104" y="6"/>
                  </a:lnTo>
                  <a:lnTo>
                    <a:pt x="99" y="8"/>
                  </a:lnTo>
                  <a:lnTo>
                    <a:pt x="96" y="8"/>
                  </a:lnTo>
                  <a:lnTo>
                    <a:pt x="92" y="9"/>
                  </a:lnTo>
                  <a:lnTo>
                    <a:pt x="89" y="9"/>
                  </a:lnTo>
                  <a:lnTo>
                    <a:pt x="85" y="11"/>
                  </a:lnTo>
                  <a:lnTo>
                    <a:pt x="82" y="11"/>
                  </a:lnTo>
                  <a:lnTo>
                    <a:pt x="77" y="12"/>
                  </a:lnTo>
                  <a:lnTo>
                    <a:pt x="74" y="12"/>
                  </a:lnTo>
                  <a:lnTo>
                    <a:pt x="71" y="14"/>
                  </a:lnTo>
                  <a:lnTo>
                    <a:pt x="67" y="14"/>
                  </a:lnTo>
                  <a:lnTo>
                    <a:pt x="64" y="15"/>
                  </a:lnTo>
                  <a:lnTo>
                    <a:pt x="61" y="15"/>
                  </a:lnTo>
                  <a:lnTo>
                    <a:pt x="58" y="16"/>
                  </a:lnTo>
                  <a:lnTo>
                    <a:pt x="54" y="16"/>
                  </a:lnTo>
                  <a:lnTo>
                    <a:pt x="51" y="18"/>
                  </a:lnTo>
                  <a:lnTo>
                    <a:pt x="47" y="18"/>
                  </a:lnTo>
                  <a:lnTo>
                    <a:pt x="44" y="18"/>
                  </a:lnTo>
                  <a:lnTo>
                    <a:pt x="39" y="19"/>
                  </a:lnTo>
                  <a:lnTo>
                    <a:pt x="36" y="19"/>
                  </a:lnTo>
                  <a:lnTo>
                    <a:pt x="34" y="19"/>
                  </a:lnTo>
                  <a:lnTo>
                    <a:pt x="31" y="21"/>
                  </a:lnTo>
                  <a:lnTo>
                    <a:pt x="26" y="21"/>
                  </a:lnTo>
                  <a:lnTo>
                    <a:pt x="23" y="22"/>
                  </a:lnTo>
                  <a:lnTo>
                    <a:pt x="20" y="22"/>
                  </a:lnTo>
                  <a:lnTo>
                    <a:pt x="17" y="24"/>
                  </a:lnTo>
                  <a:lnTo>
                    <a:pt x="15" y="24"/>
                  </a:lnTo>
                  <a:lnTo>
                    <a:pt x="10" y="24"/>
                  </a:lnTo>
                  <a:lnTo>
                    <a:pt x="7" y="24"/>
                  </a:lnTo>
                  <a:lnTo>
                    <a:pt x="4" y="25"/>
                  </a:lnTo>
                  <a:lnTo>
                    <a:pt x="1" y="27"/>
                  </a:lnTo>
                  <a:lnTo>
                    <a:pt x="0" y="30"/>
                  </a:lnTo>
                  <a:lnTo>
                    <a:pt x="1" y="33"/>
                  </a:lnTo>
                  <a:lnTo>
                    <a:pt x="4" y="34"/>
                  </a:lnTo>
                  <a:lnTo>
                    <a:pt x="7" y="34"/>
                  </a:lnTo>
                  <a:lnTo>
                    <a:pt x="10" y="34"/>
                  </a:lnTo>
                  <a:lnTo>
                    <a:pt x="13" y="34"/>
                  </a:lnTo>
                  <a:lnTo>
                    <a:pt x="16" y="34"/>
                  </a:lnTo>
                  <a:lnTo>
                    <a:pt x="19" y="34"/>
                  </a:lnTo>
                  <a:lnTo>
                    <a:pt x="22" y="34"/>
                  </a:lnTo>
                  <a:lnTo>
                    <a:pt x="26" y="34"/>
                  </a:lnTo>
                  <a:lnTo>
                    <a:pt x="29" y="34"/>
                  </a:lnTo>
                  <a:lnTo>
                    <a:pt x="32" y="33"/>
                  </a:lnTo>
                  <a:lnTo>
                    <a:pt x="35" y="33"/>
                  </a:lnTo>
                  <a:lnTo>
                    <a:pt x="38" y="33"/>
                  </a:lnTo>
                  <a:lnTo>
                    <a:pt x="41" y="33"/>
                  </a:lnTo>
                  <a:lnTo>
                    <a:pt x="44" y="31"/>
                  </a:lnTo>
                  <a:lnTo>
                    <a:pt x="48" y="31"/>
                  </a:lnTo>
                  <a:lnTo>
                    <a:pt x="51" y="31"/>
                  </a:lnTo>
                  <a:lnTo>
                    <a:pt x="54" y="31"/>
                  </a:lnTo>
                  <a:lnTo>
                    <a:pt x="57" y="31"/>
                  </a:lnTo>
                  <a:lnTo>
                    <a:pt x="60" y="31"/>
                  </a:lnTo>
                  <a:lnTo>
                    <a:pt x="63" y="30"/>
                  </a:lnTo>
                  <a:lnTo>
                    <a:pt x="66" y="30"/>
                  </a:lnTo>
                  <a:lnTo>
                    <a:pt x="69" y="30"/>
                  </a:lnTo>
                  <a:lnTo>
                    <a:pt x="71" y="30"/>
                  </a:lnTo>
                  <a:lnTo>
                    <a:pt x="74" y="28"/>
                  </a:lnTo>
                  <a:lnTo>
                    <a:pt x="77" y="28"/>
                  </a:lnTo>
                  <a:lnTo>
                    <a:pt x="80" y="28"/>
                  </a:lnTo>
                  <a:lnTo>
                    <a:pt x="83" y="28"/>
                  </a:lnTo>
                  <a:lnTo>
                    <a:pt x="87" y="27"/>
                  </a:lnTo>
                  <a:lnTo>
                    <a:pt x="90" y="27"/>
                  </a:lnTo>
                  <a:lnTo>
                    <a:pt x="93" y="27"/>
                  </a:lnTo>
                  <a:lnTo>
                    <a:pt x="96" y="25"/>
                  </a:lnTo>
                  <a:lnTo>
                    <a:pt x="99" y="25"/>
                  </a:lnTo>
                  <a:lnTo>
                    <a:pt x="104" y="25"/>
                  </a:lnTo>
                  <a:lnTo>
                    <a:pt x="105" y="24"/>
                  </a:lnTo>
                  <a:lnTo>
                    <a:pt x="109" y="24"/>
                  </a:lnTo>
                  <a:lnTo>
                    <a:pt x="112" y="24"/>
                  </a:lnTo>
                  <a:lnTo>
                    <a:pt x="115" y="24"/>
                  </a:lnTo>
                  <a:lnTo>
                    <a:pt x="118" y="22"/>
                  </a:lnTo>
                  <a:lnTo>
                    <a:pt x="121" y="22"/>
                  </a:lnTo>
                  <a:lnTo>
                    <a:pt x="125" y="22"/>
                  </a:lnTo>
                  <a:lnTo>
                    <a:pt x="128" y="22"/>
                  </a:lnTo>
                  <a:lnTo>
                    <a:pt x="131" y="21"/>
                  </a:lnTo>
                  <a:lnTo>
                    <a:pt x="134" y="21"/>
                  </a:lnTo>
                  <a:lnTo>
                    <a:pt x="137" y="21"/>
                  </a:lnTo>
                  <a:lnTo>
                    <a:pt x="140" y="21"/>
                  </a:lnTo>
                  <a:lnTo>
                    <a:pt x="143" y="21"/>
                  </a:lnTo>
                  <a:lnTo>
                    <a:pt x="146" y="21"/>
                  </a:lnTo>
                  <a:lnTo>
                    <a:pt x="149" y="21"/>
                  </a:lnTo>
                  <a:lnTo>
                    <a:pt x="152" y="21"/>
                  </a:lnTo>
                  <a:lnTo>
                    <a:pt x="157" y="21"/>
                  </a:lnTo>
                  <a:lnTo>
                    <a:pt x="163" y="21"/>
                  </a:lnTo>
                  <a:lnTo>
                    <a:pt x="166" y="21"/>
                  </a:lnTo>
                  <a:lnTo>
                    <a:pt x="169" y="21"/>
                  </a:lnTo>
                  <a:lnTo>
                    <a:pt x="172" y="22"/>
                  </a:lnTo>
                  <a:lnTo>
                    <a:pt x="175" y="22"/>
                  </a:lnTo>
                  <a:lnTo>
                    <a:pt x="181" y="22"/>
                  </a:lnTo>
                  <a:lnTo>
                    <a:pt x="187" y="24"/>
                  </a:lnTo>
                  <a:lnTo>
                    <a:pt x="188" y="24"/>
                  </a:lnTo>
                  <a:lnTo>
                    <a:pt x="192" y="24"/>
                  </a:lnTo>
                  <a:lnTo>
                    <a:pt x="194" y="24"/>
                  </a:lnTo>
                  <a:lnTo>
                    <a:pt x="198" y="25"/>
                  </a:lnTo>
                  <a:lnTo>
                    <a:pt x="203" y="25"/>
                  </a:lnTo>
                  <a:lnTo>
                    <a:pt x="209" y="27"/>
                  </a:lnTo>
                  <a:lnTo>
                    <a:pt x="214" y="27"/>
                  </a:lnTo>
                  <a:lnTo>
                    <a:pt x="220" y="28"/>
                  </a:lnTo>
                  <a:lnTo>
                    <a:pt x="225" y="30"/>
                  </a:lnTo>
                  <a:lnTo>
                    <a:pt x="230" y="31"/>
                  </a:lnTo>
                  <a:lnTo>
                    <a:pt x="233" y="31"/>
                  </a:lnTo>
                  <a:lnTo>
                    <a:pt x="236" y="33"/>
                  </a:lnTo>
                  <a:lnTo>
                    <a:pt x="239" y="33"/>
                  </a:lnTo>
                  <a:lnTo>
                    <a:pt x="242" y="34"/>
                  </a:lnTo>
                  <a:lnTo>
                    <a:pt x="248" y="35"/>
                  </a:lnTo>
                  <a:lnTo>
                    <a:pt x="254" y="37"/>
                  </a:lnTo>
                  <a:lnTo>
                    <a:pt x="260" y="38"/>
                  </a:lnTo>
                  <a:lnTo>
                    <a:pt x="265" y="40"/>
                  </a:lnTo>
                  <a:lnTo>
                    <a:pt x="268" y="40"/>
                  </a:lnTo>
                  <a:lnTo>
                    <a:pt x="271" y="41"/>
                  </a:lnTo>
                  <a:lnTo>
                    <a:pt x="274" y="41"/>
                  </a:lnTo>
                  <a:lnTo>
                    <a:pt x="277" y="44"/>
                  </a:lnTo>
                  <a:lnTo>
                    <a:pt x="280" y="44"/>
                  </a:lnTo>
                  <a:lnTo>
                    <a:pt x="283" y="46"/>
                  </a:lnTo>
                  <a:lnTo>
                    <a:pt x="286" y="46"/>
                  </a:lnTo>
                  <a:lnTo>
                    <a:pt x="289" y="47"/>
                  </a:lnTo>
                  <a:lnTo>
                    <a:pt x="293" y="47"/>
                  </a:lnTo>
                  <a:lnTo>
                    <a:pt x="296" y="49"/>
                  </a:lnTo>
                  <a:lnTo>
                    <a:pt x="299" y="50"/>
                  </a:lnTo>
                  <a:lnTo>
                    <a:pt x="302" y="51"/>
                  </a:lnTo>
                  <a:lnTo>
                    <a:pt x="305" y="51"/>
                  </a:lnTo>
                  <a:lnTo>
                    <a:pt x="309" y="53"/>
                  </a:lnTo>
                  <a:lnTo>
                    <a:pt x="312" y="53"/>
                  </a:lnTo>
                  <a:lnTo>
                    <a:pt x="315" y="54"/>
                  </a:lnTo>
                  <a:lnTo>
                    <a:pt x="319" y="56"/>
                  </a:lnTo>
                  <a:lnTo>
                    <a:pt x="322" y="56"/>
                  </a:lnTo>
                  <a:lnTo>
                    <a:pt x="325" y="56"/>
                  </a:lnTo>
                  <a:lnTo>
                    <a:pt x="328" y="57"/>
                  </a:lnTo>
                  <a:lnTo>
                    <a:pt x="333" y="57"/>
                  </a:lnTo>
                  <a:lnTo>
                    <a:pt x="335" y="59"/>
                  </a:lnTo>
                  <a:lnTo>
                    <a:pt x="338" y="60"/>
                  </a:lnTo>
                  <a:lnTo>
                    <a:pt x="343" y="60"/>
                  </a:lnTo>
                  <a:lnTo>
                    <a:pt x="346" y="60"/>
                  </a:lnTo>
                  <a:lnTo>
                    <a:pt x="349" y="62"/>
                  </a:lnTo>
                  <a:lnTo>
                    <a:pt x="351" y="62"/>
                  </a:lnTo>
                  <a:lnTo>
                    <a:pt x="356" y="62"/>
                  </a:lnTo>
                  <a:lnTo>
                    <a:pt x="359" y="63"/>
                  </a:lnTo>
                  <a:lnTo>
                    <a:pt x="362" y="63"/>
                  </a:lnTo>
                  <a:lnTo>
                    <a:pt x="365" y="63"/>
                  </a:lnTo>
                  <a:lnTo>
                    <a:pt x="369" y="65"/>
                  </a:lnTo>
                  <a:lnTo>
                    <a:pt x="372" y="65"/>
                  </a:lnTo>
                  <a:lnTo>
                    <a:pt x="375" y="65"/>
                  </a:lnTo>
                  <a:lnTo>
                    <a:pt x="378" y="65"/>
                  </a:lnTo>
                  <a:lnTo>
                    <a:pt x="382" y="65"/>
                  </a:lnTo>
                  <a:lnTo>
                    <a:pt x="385" y="65"/>
                  </a:lnTo>
                  <a:lnTo>
                    <a:pt x="389" y="66"/>
                  </a:lnTo>
                  <a:lnTo>
                    <a:pt x="392" y="66"/>
                  </a:lnTo>
                  <a:lnTo>
                    <a:pt x="397" y="68"/>
                  </a:lnTo>
                  <a:lnTo>
                    <a:pt x="400" y="68"/>
                  </a:lnTo>
                  <a:lnTo>
                    <a:pt x="403" y="68"/>
                  </a:lnTo>
                  <a:lnTo>
                    <a:pt x="407" y="68"/>
                  </a:lnTo>
                  <a:lnTo>
                    <a:pt x="410" y="68"/>
                  </a:lnTo>
                  <a:lnTo>
                    <a:pt x="414" y="68"/>
                  </a:lnTo>
                  <a:lnTo>
                    <a:pt x="417" y="68"/>
                  </a:lnTo>
                  <a:lnTo>
                    <a:pt x="421" y="68"/>
                  </a:lnTo>
                  <a:lnTo>
                    <a:pt x="424" y="68"/>
                  </a:lnTo>
                  <a:lnTo>
                    <a:pt x="427" y="68"/>
                  </a:lnTo>
                  <a:lnTo>
                    <a:pt x="432" y="68"/>
                  </a:lnTo>
                  <a:lnTo>
                    <a:pt x="435" y="68"/>
                  </a:lnTo>
                  <a:lnTo>
                    <a:pt x="439" y="68"/>
                  </a:lnTo>
                  <a:lnTo>
                    <a:pt x="442" y="68"/>
                  </a:lnTo>
                  <a:lnTo>
                    <a:pt x="446" y="68"/>
                  </a:lnTo>
                  <a:lnTo>
                    <a:pt x="449" y="68"/>
                  </a:lnTo>
                  <a:lnTo>
                    <a:pt x="454" y="69"/>
                  </a:lnTo>
                  <a:lnTo>
                    <a:pt x="456" y="69"/>
                  </a:lnTo>
                  <a:lnTo>
                    <a:pt x="461" y="69"/>
                  </a:lnTo>
                  <a:lnTo>
                    <a:pt x="465" y="69"/>
                  </a:lnTo>
                  <a:lnTo>
                    <a:pt x="468" y="69"/>
                  </a:lnTo>
                  <a:lnTo>
                    <a:pt x="471" y="69"/>
                  </a:lnTo>
                  <a:lnTo>
                    <a:pt x="474" y="70"/>
                  </a:lnTo>
                  <a:lnTo>
                    <a:pt x="477" y="70"/>
                  </a:lnTo>
                  <a:lnTo>
                    <a:pt x="480" y="72"/>
                  </a:lnTo>
                  <a:lnTo>
                    <a:pt x="484" y="73"/>
                  </a:lnTo>
                  <a:lnTo>
                    <a:pt x="489" y="75"/>
                  </a:lnTo>
                  <a:lnTo>
                    <a:pt x="491" y="76"/>
                  </a:lnTo>
                  <a:lnTo>
                    <a:pt x="496" y="79"/>
                  </a:lnTo>
                  <a:lnTo>
                    <a:pt x="499" y="82"/>
                  </a:lnTo>
                  <a:lnTo>
                    <a:pt x="499" y="88"/>
                  </a:lnTo>
                  <a:lnTo>
                    <a:pt x="499" y="92"/>
                  </a:lnTo>
                  <a:lnTo>
                    <a:pt x="497" y="98"/>
                  </a:lnTo>
                  <a:lnTo>
                    <a:pt x="493" y="103"/>
                  </a:lnTo>
                  <a:lnTo>
                    <a:pt x="489" y="108"/>
                  </a:lnTo>
                  <a:lnTo>
                    <a:pt x="483" y="113"/>
                  </a:lnTo>
                  <a:lnTo>
                    <a:pt x="478" y="117"/>
                  </a:lnTo>
                  <a:lnTo>
                    <a:pt x="474" y="122"/>
                  </a:lnTo>
                  <a:lnTo>
                    <a:pt x="470" y="124"/>
                  </a:lnTo>
                  <a:lnTo>
                    <a:pt x="465" y="127"/>
                  </a:lnTo>
                  <a:lnTo>
                    <a:pt x="464" y="129"/>
                  </a:lnTo>
                  <a:lnTo>
                    <a:pt x="459" y="133"/>
                  </a:lnTo>
                  <a:lnTo>
                    <a:pt x="459" y="136"/>
                  </a:lnTo>
                  <a:lnTo>
                    <a:pt x="459" y="140"/>
                  </a:lnTo>
                  <a:lnTo>
                    <a:pt x="462" y="143"/>
                  </a:lnTo>
                  <a:lnTo>
                    <a:pt x="465" y="146"/>
                  </a:lnTo>
                  <a:lnTo>
                    <a:pt x="470" y="148"/>
                  </a:lnTo>
                  <a:lnTo>
                    <a:pt x="475" y="148"/>
                  </a:lnTo>
                  <a:lnTo>
                    <a:pt x="480" y="145"/>
                  </a:lnTo>
                  <a:lnTo>
                    <a:pt x="48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1" name="Freeform 23"/>
            <p:cNvSpPr>
              <a:spLocks/>
            </p:cNvSpPr>
            <p:nvPr/>
          </p:nvSpPr>
          <p:spPr bwMode="auto">
            <a:xfrm>
              <a:off x="3933" y="3269"/>
              <a:ext cx="814" cy="174"/>
            </a:xfrm>
            <a:custGeom>
              <a:avLst/>
              <a:gdLst>
                <a:gd name="T0" fmla="*/ 31 w 814"/>
                <a:gd name="T1" fmla="*/ 140 h 174"/>
                <a:gd name="T2" fmla="*/ 64 w 814"/>
                <a:gd name="T3" fmla="*/ 131 h 174"/>
                <a:gd name="T4" fmla="*/ 104 w 814"/>
                <a:gd name="T5" fmla="*/ 140 h 174"/>
                <a:gd name="T6" fmla="*/ 136 w 814"/>
                <a:gd name="T7" fmla="*/ 165 h 174"/>
                <a:gd name="T8" fmla="*/ 169 w 814"/>
                <a:gd name="T9" fmla="*/ 172 h 174"/>
                <a:gd name="T10" fmla="*/ 194 w 814"/>
                <a:gd name="T11" fmla="*/ 166 h 174"/>
                <a:gd name="T12" fmla="*/ 225 w 814"/>
                <a:gd name="T13" fmla="*/ 155 h 174"/>
                <a:gd name="T14" fmla="*/ 269 w 814"/>
                <a:gd name="T15" fmla="*/ 142 h 174"/>
                <a:gd name="T16" fmla="*/ 311 w 814"/>
                <a:gd name="T17" fmla="*/ 139 h 174"/>
                <a:gd name="T18" fmla="*/ 355 w 814"/>
                <a:gd name="T19" fmla="*/ 140 h 174"/>
                <a:gd name="T20" fmla="*/ 396 w 814"/>
                <a:gd name="T21" fmla="*/ 140 h 174"/>
                <a:gd name="T22" fmla="*/ 426 w 814"/>
                <a:gd name="T23" fmla="*/ 137 h 174"/>
                <a:gd name="T24" fmla="*/ 460 w 814"/>
                <a:gd name="T25" fmla="*/ 129 h 174"/>
                <a:gd name="T26" fmla="*/ 492 w 814"/>
                <a:gd name="T27" fmla="*/ 117 h 174"/>
                <a:gd name="T28" fmla="*/ 524 w 814"/>
                <a:gd name="T29" fmla="*/ 102 h 174"/>
                <a:gd name="T30" fmla="*/ 553 w 814"/>
                <a:gd name="T31" fmla="*/ 89 h 174"/>
                <a:gd name="T32" fmla="*/ 584 w 814"/>
                <a:gd name="T33" fmla="*/ 83 h 174"/>
                <a:gd name="T34" fmla="*/ 613 w 814"/>
                <a:gd name="T35" fmla="*/ 79 h 174"/>
                <a:gd name="T36" fmla="*/ 643 w 814"/>
                <a:gd name="T37" fmla="*/ 73 h 174"/>
                <a:gd name="T38" fmla="*/ 673 w 814"/>
                <a:gd name="T39" fmla="*/ 60 h 174"/>
                <a:gd name="T40" fmla="*/ 703 w 814"/>
                <a:gd name="T41" fmla="*/ 45 h 174"/>
                <a:gd name="T42" fmla="*/ 729 w 814"/>
                <a:gd name="T43" fmla="*/ 34 h 174"/>
                <a:gd name="T44" fmla="*/ 757 w 814"/>
                <a:gd name="T45" fmla="*/ 24 h 174"/>
                <a:gd name="T46" fmla="*/ 786 w 814"/>
                <a:gd name="T47" fmla="*/ 16 h 174"/>
                <a:gd name="T48" fmla="*/ 785 w 814"/>
                <a:gd name="T49" fmla="*/ 40 h 174"/>
                <a:gd name="T50" fmla="*/ 756 w 814"/>
                <a:gd name="T51" fmla="*/ 61 h 174"/>
                <a:gd name="T52" fmla="*/ 722 w 814"/>
                <a:gd name="T53" fmla="*/ 72 h 174"/>
                <a:gd name="T54" fmla="*/ 687 w 814"/>
                <a:gd name="T55" fmla="*/ 85 h 174"/>
                <a:gd name="T56" fmla="*/ 651 w 814"/>
                <a:gd name="T57" fmla="*/ 118 h 174"/>
                <a:gd name="T58" fmla="*/ 674 w 814"/>
                <a:gd name="T59" fmla="*/ 118 h 174"/>
                <a:gd name="T60" fmla="*/ 706 w 814"/>
                <a:gd name="T61" fmla="*/ 101 h 174"/>
                <a:gd name="T62" fmla="*/ 738 w 814"/>
                <a:gd name="T63" fmla="*/ 85 h 174"/>
                <a:gd name="T64" fmla="*/ 770 w 814"/>
                <a:gd name="T65" fmla="*/ 70 h 174"/>
                <a:gd name="T66" fmla="*/ 798 w 814"/>
                <a:gd name="T67" fmla="*/ 53 h 174"/>
                <a:gd name="T68" fmla="*/ 813 w 814"/>
                <a:gd name="T69" fmla="*/ 31 h 174"/>
                <a:gd name="T70" fmla="*/ 805 w 814"/>
                <a:gd name="T71" fmla="*/ 5 h 174"/>
                <a:gd name="T72" fmla="*/ 772 w 814"/>
                <a:gd name="T73" fmla="*/ 0 h 174"/>
                <a:gd name="T74" fmla="*/ 735 w 814"/>
                <a:gd name="T75" fmla="*/ 10 h 174"/>
                <a:gd name="T76" fmla="*/ 694 w 814"/>
                <a:gd name="T77" fmla="*/ 28 h 174"/>
                <a:gd name="T78" fmla="*/ 668 w 814"/>
                <a:gd name="T79" fmla="*/ 40 h 174"/>
                <a:gd name="T80" fmla="*/ 639 w 814"/>
                <a:gd name="T81" fmla="*/ 50 h 174"/>
                <a:gd name="T82" fmla="*/ 607 w 814"/>
                <a:gd name="T83" fmla="*/ 56 h 174"/>
                <a:gd name="T84" fmla="*/ 581 w 814"/>
                <a:gd name="T85" fmla="*/ 60 h 174"/>
                <a:gd name="T86" fmla="*/ 544 w 814"/>
                <a:gd name="T87" fmla="*/ 70 h 174"/>
                <a:gd name="T88" fmla="*/ 511 w 814"/>
                <a:gd name="T89" fmla="*/ 88 h 174"/>
                <a:gd name="T90" fmla="*/ 477 w 814"/>
                <a:gd name="T91" fmla="*/ 104 h 174"/>
                <a:gd name="T92" fmla="*/ 441 w 814"/>
                <a:gd name="T93" fmla="*/ 114 h 174"/>
                <a:gd name="T94" fmla="*/ 403 w 814"/>
                <a:gd name="T95" fmla="*/ 118 h 174"/>
                <a:gd name="T96" fmla="*/ 366 w 814"/>
                <a:gd name="T97" fmla="*/ 121 h 174"/>
                <a:gd name="T98" fmla="*/ 327 w 814"/>
                <a:gd name="T99" fmla="*/ 117 h 174"/>
                <a:gd name="T100" fmla="*/ 285 w 814"/>
                <a:gd name="T101" fmla="*/ 115 h 174"/>
                <a:gd name="T102" fmla="*/ 248 w 814"/>
                <a:gd name="T103" fmla="*/ 124 h 174"/>
                <a:gd name="T104" fmla="*/ 207 w 814"/>
                <a:gd name="T105" fmla="*/ 137 h 174"/>
                <a:gd name="T106" fmla="*/ 167 w 814"/>
                <a:gd name="T107" fmla="*/ 143 h 174"/>
                <a:gd name="T108" fmla="*/ 132 w 814"/>
                <a:gd name="T109" fmla="*/ 134 h 174"/>
                <a:gd name="T110" fmla="*/ 102 w 814"/>
                <a:gd name="T111" fmla="*/ 115 h 174"/>
                <a:gd name="T112" fmla="*/ 70 w 814"/>
                <a:gd name="T113" fmla="*/ 113 h 174"/>
                <a:gd name="T114" fmla="*/ 37 w 814"/>
                <a:gd name="T115" fmla="*/ 118 h 174"/>
                <a:gd name="T116" fmla="*/ 5 w 814"/>
                <a:gd name="T117" fmla="*/ 12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4" h="174">
                  <a:moveTo>
                    <a:pt x="2" y="146"/>
                  </a:moveTo>
                  <a:lnTo>
                    <a:pt x="6" y="146"/>
                  </a:lnTo>
                  <a:lnTo>
                    <a:pt x="10" y="146"/>
                  </a:lnTo>
                  <a:lnTo>
                    <a:pt x="15" y="145"/>
                  </a:lnTo>
                  <a:lnTo>
                    <a:pt x="19" y="145"/>
                  </a:lnTo>
                  <a:lnTo>
                    <a:pt x="22" y="143"/>
                  </a:lnTo>
                  <a:lnTo>
                    <a:pt x="27" y="142"/>
                  </a:lnTo>
                  <a:lnTo>
                    <a:pt x="31" y="140"/>
                  </a:lnTo>
                  <a:lnTo>
                    <a:pt x="35" y="139"/>
                  </a:lnTo>
                  <a:lnTo>
                    <a:pt x="40" y="137"/>
                  </a:lnTo>
                  <a:lnTo>
                    <a:pt x="44" y="136"/>
                  </a:lnTo>
                  <a:lnTo>
                    <a:pt x="47" y="134"/>
                  </a:lnTo>
                  <a:lnTo>
                    <a:pt x="51" y="134"/>
                  </a:lnTo>
                  <a:lnTo>
                    <a:pt x="56" y="133"/>
                  </a:lnTo>
                  <a:lnTo>
                    <a:pt x="60" y="131"/>
                  </a:lnTo>
                  <a:lnTo>
                    <a:pt x="64" y="131"/>
                  </a:lnTo>
                  <a:lnTo>
                    <a:pt x="69" y="131"/>
                  </a:lnTo>
                  <a:lnTo>
                    <a:pt x="75" y="131"/>
                  </a:lnTo>
                  <a:lnTo>
                    <a:pt x="80" y="131"/>
                  </a:lnTo>
                  <a:lnTo>
                    <a:pt x="85" y="133"/>
                  </a:lnTo>
                  <a:lnTo>
                    <a:pt x="91" y="134"/>
                  </a:lnTo>
                  <a:lnTo>
                    <a:pt x="95" y="136"/>
                  </a:lnTo>
                  <a:lnTo>
                    <a:pt x="99" y="139"/>
                  </a:lnTo>
                  <a:lnTo>
                    <a:pt x="104" y="140"/>
                  </a:lnTo>
                  <a:lnTo>
                    <a:pt x="108" y="143"/>
                  </a:lnTo>
                  <a:lnTo>
                    <a:pt x="113" y="146"/>
                  </a:lnTo>
                  <a:lnTo>
                    <a:pt x="115" y="149"/>
                  </a:lnTo>
                  <a:lnTo>
                    <a:pt x="120" y="152"/>
                  </a:lnTo>
                  <a:lnTo>
                    <a:pt x="124" y="155"/>
                  </a:lnTo>
                  <a:lnTo>
                    <a:pt x="127" y="158"/>
                  </a:lnTo>
                  <a:lnTo>
                    <a:pt x="132" y="161"/>
                  </a:lnTo>
                  <a:lnTo>
                    <a:pt x="136" y="165"/>
                  </a:lnTo>
                  <a:lnTo>
                    <a:pt x="140" y="168"/>
                  </a:lnTo>
                  <a:lnTo>
                    <a:pt x="146" y="169"/>
                  </a:lnTo>
                  <a:lnTo>
                    <a:pt x="150" y="171"/>
                  </a:lnTo>
                  <a:lnTo>
                    <a:pt x="156" y="172"/>
                  </a:lnTo>
                  <a:lnTo>
                    <a:pt x="162" y="174"/>
                  </a:lnTo>
                  <a:lnTo>
                    <a:pt x="164" y="172"/>
                  </a:lnTo>
                  <a:lnTo>
                    <a:pt x="168" y="172"/>
                  </a:lnTo>
                  <a:lnTo>
                    <a:pt x="169" y="172"/>
                  </a:lnTo>
                  <a:lnTo>
                    <a:pt x="174" y="172"/>
                  </a:lnTo>
                  <a:lnTo>
                    <a:pt x="175" y="171"/>
                  </a:lnTo>
                  <a:lnTo>
                    <a:pt x="180" y="171"/>
                  </a:lnTo>
                  <a:lnTo>
                    <a:pt x="183" y="171"/>
                  </a:lnTo>
                  <a:lnTo>
                    <a:pt x="185" y="169"/>
                  </a:lnTo>
                  <a:lnTo>
                    <a:pt x="188" y="169"/>
                  </a:lnTo>
                  <a:lnTo>
                    <a:pt x="191" y="168"/>
                  </a:lnTo>
                  <a:lnTo>
                    <a:pt x="194" y="166"/>
                  </a:lnTo>
                  <a:lnTo>
                    <a:pt x="197" y="165"/>
                  </a:lnTo>
                  <a:lnTo>
                    <a:pt x="200" y="165"/>
                  </a:lnTo>
                  <a:lnTo>
                    <a:pt x="203" y="164"/>
                  </a:lnTo>
                  <a:lnTo>
                    <a:pt x="206" y="162"/>
                  </a:lnTo>
                  <a:lnTo>
                    <a:pt x="209" y="161"/>
                  </a:lnTo>
                  <a:lnTo>
                    <a:pt x="215" y="159"/>
                  </a:lnTo>
                  <a:lnTo>
                    <a:pt x="220" y="156"/>
                  </a:lnTo>
                  <a:lnTo>
                    <a:pt x="225" y="155"/>
                  </a:lnTo>
                  <a:lnTo>
                    <a:pt x="231" y="153"/>
                  </a:lnTo>
                  <a:lnTo>
                    <a:pt x="235" y="150"/>
                  </a:lnTo>
                  <a:lnTo>
                    <a:pt x="241" y="149"/>
                  </a:lnTo>
                  <a:lnTo>
                    <a:pt x="247" y="146"/>
                  </a:lnTo>
                  <a:lnTo>
                    <a:pt x="253" y="145"/>
                  </a:lnTo>
                  <a:lnTo>
                    <a:pt x="257" y="143"/>
                  </a:lnTo>
                  <a:lnTo>
                    <a:pt x="263" y="143"/>
                  </a:lnTo>
                  <a:lnTo>
                    <a:pt x="269" y="142"/>
                  </a:lnTo>
                  <a:lnTo>
                    <a:pt x="274" y="140"/>
                  </a:lnTo>
                  <a:lnTo>
                    <a:pt x="279" y="140"/>
                  </a:lnTo>
                  <a:lnTo>
                    <a:pt x="285" y="139"/>
                  </a:lnTo>
                  <a:lnTo>
                    <a:pt x="289" y="139"/>
                  </a:lnTo>
                  <a:lnTo>
                    <a:pt x="295" y="139"/>
                  </a:lnTo>
                  <a:lnTo>
                    <a:pt x="301" y="139"/>
                  </a:lnTo>
                  <a:lnTo>
                    <a:pt x="307" y="139"/>
                  </a:lnTo>
                  <a:lnTo>
                    <a:pt x="311" y="139"/>
                  </a:lnTo>
                  <a:lnTo>
                    <a:pt x="317" y="139"/>
                  </a:lnTo>
                  <a:lnTo>
                    <a:pt x="323" y="139"/>
                  </a:lnTo>
                  <a:lnTo>
                    <a:pt x="328" y="139"/>
                  </a:lnTo>
                  <a:lnTo>
                    <a:pt x="333" y="139"/>
                  </a:lnTo>
                  <a:lnTo>
                    <a:pt x="339" y="139"/>
                  </a:lnTo>
                  <a:lnTo>
                    <a:pt x="343" y="139"/>
                  </a:lnTo>
                  <a:lnTo>
                    <a:pt x="349" y="139"/>
                  </a:lnTo>
                  <a:lnTo>
                    <a:pt x="355" y="140"/>
                  </a:lnTo>
                  <a:lnTo>
                    <a:pt x="361" y="140"/>
                  </a:lnTo>
                  <a:lnTo>
                    <a:pt x="365" y="140"/>
                  </a:lnTo>
                  <a:lnTo>
                    <a:pt x="371" y="140"/>
                  </a:lnTo>
                  <a:lnTo>
                    <a:pt x="377" y="140"/>
                  </a:lnTo>
                  <a:lnTo>
                    <a:pt x="382" y="140"/>
                  </a:lnTo>
                  <a:lnTo>
                    <a:pt x="388" y="140"/>
                  </a:lnTo>
                  <a:lnTo>
                    <a:pt x="393" y="140"/>
                  </a:lnTo>
                  <a:lnTo>
                    <a:pt x="396" y="140"/>
                  </a:lnTo>
                  <a:lnTo>
                    <a:pt x="398" y="140"/>
                  </a:lnTo>
                  <a:lnTo>
                    <a:pt x="401" y="140"/>
                  </a:lnTo>
                  <a:lnTo>
                    <a:pt x="406" y="140"/>
                  </a:lnTo>
                  <a:lnTo>
                    <a:pt x="409" y="139"/>
                  </a:lnTo>
                  <a:lnTo>
                    <a:pt x="413" y="139"/>
                  </a:lnTo>
                  <a:lnTo>
                    <a:pt x="417" y="139"/>
                  </a:lnTo>
                  <a:lnTo>
                    <a:pt x="422" y="139"/>
                  </a:lnTo>
                  <a:lnTo>
                    <a:pt x="426" y="137"/>
                  </a:lnTo>
                  <a:lnTo>
                    <a:pt x="431" y="137"/>
                  </a:lnTo>
                  <a:lnTo>
                    <a:pt x="435" y="136"/>
                  </a:lnTo>
                  <a:lnTo>
                    <a:pt x="439" y="134"/>
                  </a:lnTo>
                  <a:lnTo>
                    <a:pt x="444" y="134"/>
                  </a:lnTo>
                  <a:lnTo>
                    <a:pt x="448" y="133"/>
                  </a:lnTo>
                  <a:lnTo>
                    <a:pt x="452" y="131"/>
                  </a:lnTo>
                  <a:lnTo>
                    <a:pt x="457" y="131"/>
                  </a:lnTo>
                  <a:lnTo>
                    <a:pt x="460" y="129"/>
                  </a:lnTo>
                  <a:lnTo>
                    <a:pt x="464" y="129"/>
                  </a:lnTo>
                  <a:lnTo>
                    <a:pt x="468" y="127"/>
                  </a:lnTo>
                  <a:lnTo>
                    <a:pt x="473" y="126"/>
                  </a:lnTo>
                  <a:lnTo>
                    <a:pt x="477" y="124"/>
                  </a:lnTo>
                  <a:lnTo>
                    <a:pt x="480" y="123"/>
                  </a:lnTo>
                  <a:lnTo>
                    <a:pt x="484" y="121"/>
                  </a:lnTo>
                  <a:lnTo>
                    <a:pt x="489" y="118"/>
                  </a:lnTo>
                  <a:lnTo>
                    <a:pt x="492" y="117"/>
                  </a:lnTo>
                  <a:lnTo>
                    <a:pt x="496" y="115"/>
                  </a:lnTo>
                  <a:lnTo>
                    <a:pt x="501" y="114"/>
                  </a:lnTo>
                  <a:lnTo>
                    <a:pt x="505" y="113"/>
                  </a:lnTo>
                  <a:lnTo>
                    <a:pt x="508" y="111"/>
                  </a:lnTo>
                  <a:lnTo>
                    <a:pt x="512" y="110"/>
                  </a:lnTo>
                  <a:lnTo>
                    <a:pt x="515" y="107"/>
                  </a:lnTo>
                  <a:lnTo>
                    <a:pt x="519" y="105"/>
                  </a:lnTo>
                  <a:lnTo>
                    <a:pt x="524" y="102"/>
                  </a:lnTo>
                  <a:lnTo>
                    <a:pt x="527" y="101"/>
                  </a:lnTo>
                  <a:lnTo>
                    <a:pt x="531" y="99"/>
                  </a:lnTo>
                  <a:lnTo>
                    <a:pt x="536" y="98"/>
                  </a:lnTo>
                  <a:lnTo>
                    <a:pt x="538" y="95"/>
                  </a:lnTo>
                  <a:lnTo>
                    <a:pt x="541" y="94"/>
                  </a:lnTo>
                  <a:lnTo>
                    <a:pt x="546" y="92"/>
                  </a:lnTo>
                  <a:lnTo>
                    <a:pt x="550" y="91"/>
                  </a:lnTo>
                  <a:lnTo>
                    <a:pt x="553" y="89"/>
                  </a:lnTo>
                  <a:lnTo>
                    <a:pt x="556" y="88"/>
                  </a:lnTo>
                  <a:lnTo>
                    <a:pt x="560" y="88"/>
                  </a:lnTo>
                  <a:lnTo>
                    <a:pt x="565" y="86"/>
                  </a:lnTo>
                  <a:lnTo>
                    <a:pt x="568" y="85"/>
                  </a:lnTo>
                  <a:lnTo>
                    <a:pt x="572" y="85"/>
                  </a:lnTo>
                  <a:lnTo>
                    <a:pt x="575" y="83"/>
                  </a:lnTo>
                  <a:lnTo>
                    <a:pt x="579" y="83"/>
                  </a:lnTo>
                  <a:lnTo>
                    <a:pt x="584" y="83"/>
                  </a:lnTo>
                  <a:lnTo>
                    <a:pt x="587" y="82"/>
                  </a:lnTo>
                  <a:lnTo>
                    <a:pt x="591" y="82"/>
                  </a:lnTo>
                  <a:lnTo>
                    <a:pt x="595" y="82"/>
                  </a:lnTo>
                  <a:lnTo>
                    <a:pt x="598" y="82"/>
                  </a:lnTo>
                  <a:lnTo>
                    <a:pt x="603" y="80"/>
                  </a:lnTo>
                  <a:lnTo>
                    <a:pt x="606" y="80"/>
                  </a:lnTo>
                  <a:lnTo>
                    <a:pt x="610" y="79"/>
                  </a:lnTo>
                  <a:lnTo>
                    <a:pt x="613" y="79"/>
                  </a:lnTo>
                  <a:lnTo>
                    <a:pt x="617" y="79"/>
                  </a:lnTo>
                  <a:lnTo>
                    <a:pt x="622" y="77"/>
                  </a:lnTo>
                  <a:lnTo>
                    <a:pt x="624" y="77"/>
                  </a:lnTo>
                  <a:lnTo>
                    <a:pt x="629" y="77"/>
                  </a:lnTo>
                  <a:lnTo>
                    <a:pt x="632" y="76"/>
                  </a:lnTo>
                  <a:lnTo>
                    <a:pt x="636" y="75"/>
                  </a:lnTo>
                  <a:lnTo>
                    <a:pt x="639" y="75"/>
                  </a:lnTo>
                  <a:lnTo>
                    <a:pt x="643" y="73"/>
                  </a:lnTo>
                  <a:lnTo>
                    <a:pt x="646" y="72"/>
                  </a:lnTo>
                  <a:lnTo>
                    <a:pt x="651" y="70"/>
                  </a:lnTo>
                  <a:lnTo>
                    <a:pt x="655" y="69"/>
                  </a:lnTo>
                  <a:lnTo>
                    <a:pt x="658" y="67"/>
                  </a:lnTo>
                  <a:lnTo>
                    <a:pt x="661" y="66"/>
                  </a:lnTo>
                  <a:lnTo>
                    <a:pt x="665" y="64"/>
                  </a:lnTo>
                  <a:lnTo>
                    <a:pt x="668" y="63"/>
                  </a:lnTo>
                  <a:lnTo>
                    <a:pt x="673" y="60"/>
                  </a:lnTo>
                  <a:lnTo>
                    <a:pt x="677" y="59"/>
                  </a:lnTo>
                  <a:lnTo>
                    <a:pt x="680" y="57"/>
                  </a:lnTo>
                  <a:lnTo>
                    <a:pt x="684" y="56"/>
                  </a:lnTo>
                  <a:lnTo>
                    <a:pt x="687" y="53"/>
                  </a:lnTo>
                  <a:lnTo>
                    <a:pt x="692" y="51"/>
                  </a:lnTo>
                  <a:lnTo>
                    <a:pt x="694" y="50"/>
                  </a:lnTo>
                  <a:lnTo>
                    <a:pt x="699" y="48"/>
                  </a:lnTo>
                  <a:lnTo>
                    <a:pt x="703" y="45"/>
                  </a:lnTo>
                  <a:lnTo>
                    <a:pt x="706" y="44"/>
                  </a:lnTo>
                  <a:lnTo>
                    <a:pt x="711" y="42"/>
                  </a:lnTo>
                  <a:lnTo>
                    <a:pt x="713" y="41"/>
                  </a:lnTo>
                  <a:lnTo>
                    <a:pt x="718" y="40"/>
                  </a:lnTo>
                  <a:lnTo>
                    <a:pt x="721" y="37"/>
                  </a:lnTo>
                  <a:lnTo>
                    <a:pt x="724" y="37"/>
                  </a:lnTo>
                  <a:lnTo>
                    <a:pt x="727" y="35"/>
                  </a:lnTo>
                  <a:lnTo>
                    <a:pt x="729" y="34"/>
                  </a:lnTo>
                  <a:lnTo>
                    <a:pt x="734" y="32"/>
                  </a:lnTo>
                  <a:lnTo>
                    <a:pt x="737" y="31"/>
                  </a:lnTo>
                  <a:lnTo>
                    <a:pt x="741" y="29"/>
                  </a:lnTo>
                  <a:lnTo>
                    <a:pt x="744" y="28"/>
                  </a:lnTo>
                  <a:lnTo>
                    <a:pt x="747" y="28"/>
                  </a:lnTo>
                  <a:lnTo>
                    <a:pt x="751" y="26"/>
                  </a:lnTo>
                  <a:lnTo>
                    <a:pt x="754" y="25"/>
                  </a:lnTo>
                  <a:lnTo>
                    <a:pt x="757" y="24"/>
                  </a:lnTo>
                  <a:lnTo>
                    <a:pt x="762" y="22"/>
                  </a:lnTo>
                  <a:lnTo>
                    <a:pt x="766" y="22"/>
                  </a:lnTo>
                  <a:lnTo>
                    <a:pt x="770" y="21"/>
                  </a:lnTo>
                  <a:lnTo>
                    <a:pt x="773" y="19"/>
                  </a:lnTo>
                  <a:lnTo>
                    <a:pt x="776" y="18"/>
                  </a:lnTo>
                  <a:lnTo>
                    <a:pt x="779" y="16"/>
                  </a:lnTo>
                  <a:lnTo>
                    <a:pt x="782" y="16"/>
                  </a:lnTo>
                  <a:lnTo>
                    <a:pt x="786" y="16"/>
                  </a:lnTo>
                  <a:lnTo>
                    <a:pt x="789" y="19"/>
                  </a:lnTo>
                  <a:lnTo>
                    <a:pt x="789" y="21"/>
                  </a:lnTo>
                  <a:lnTo>
                    <a:pt x="789" y="22"/>
                  </a:lnTo>
                  <a:lnTo>
                    <a:pt x="789" y="25"/>
                  </a:lnTo>
                  <a:lnTo>
                    <a:pt x="789" y="29"/>
                  </a:lnTo>
                  <a:lnTo>
                    <a:pt x="788" y="32"/>
                  </a:lnTo>
                  <a:lnTo>
                    <a:pt x="786" y="37"/>
                  </a:lnTo>
                  <a:lnTo>
                    <a:pt x="785" y="40"/>
                  </a:lnTo>
                  <a:lnTo>
                    <a:pt x="785" y="41"/>
                  </a:lnTo>
                  <a:lnTo>
                    <a:pt x="783" y="45"/>
                  </a:lnTo>
                  <a:lnTo>
                    <a:pt x="783" y="48"/>
                  </a:lnTo>
                  <a:lnTo>
                    <a:pt x="778" y="50"/>
                  </a:lnTo>
                  <a:lnTo>
                    <a:pt x="772" y="53"/>
                  </a:lnTo>
                  <a:lnTo>
                    <a:pt x="766" y="56"/>
                  </a:lnTo>
                  <a:lnTo>
                    <a:pt x="762" y="59"/>
                  </a:lnTo>
                  <a:lnTo>
                    <a:pt x="756" y="61"/>
                  </a:lnTo>
                  <a:lnTo>
                    <a:pt x="751" y="64"/>
                  </a:lnTo>
                  <a:lnTo>
                    <a:pt x="746" y="66"/>
                  </a:lnTo>
                  <a:lnTo>
                    <a:pt x="740" y="67"/>
                  </a:lnTo>
                  <a:lnTo>
                    <a:pt x="735" y="69"/>
                  </a:lnTo>
                  <a:lnTo>
                    <a:pt x="732" y="69"/>
                  </a:lnTo>
                  <a:lnTo>
                    <a:pt x="728" y="70"/>
                  </a:lnTo>
                  <a:lnTo>
                    <a:pt x="725" y="72"/>
                  </a:lnTo>
                  <a:lnTo>
                    <a:pt x="722" y="72"/>
                  </a:lnTo>
                  <a:lnTo>
                    <a:pt x="719" y="73"/>
                  </a:lnTo>
                  <a:lnTo>
                    <a:pt x="716" y="73"/>
                  </a:lnTo>
                  <a:lnTo>
                    <a:pt x="713" y="75"/>
                  </a:lnTo>
                  <a:lnTo>
                    <a:pt x="708" y="76"/>
                  </a:lnTo>
                  <a:lnTo>
                    <a:pt x="702" y="79"/>
                  </a:lnTo>
                  <a:lnTo>
                    <a:pt x="697" y="80"/>
                  </a:lnTo>
                  <a:lnTo>
                    <a:pt x="693" y="83"/>
                  </a:lnTo>
                  <a:lnTo>
                    <a:pt x="687" y="85"/>
                  </a:lnTo>
                  <a:lnTo>
                    <a:pt x="683" y="89"/>
                  </a:lnTo>
                  <a:lnTo>
                    <a:pt x="677" y="92"/>
                  </a:lnTo>
                  <a:lnTo>
                    <a:pt x="673" y="95"/>
                  </a:lnTo>
                  <a:lnTo>
                    <a:pt x="667" y="99"/>
                  </a:lnTo>
                  <a:lnTo>
                    <a:pt x="662" y="104"/>
                  </a:lnTo>
                  <a:lnTo>
                    <a:pt x="658" y="108"/>
                  </a:lnTo>
                  <a:lnTo>
                    <a:pt x="654" y="114"/>
                  </a:lnTo>
                  <a:lnTo>
                    <a:pt x="651" y="118"/>
                  </a:lnTo>
                  <a:lnTo>
                    <a:pt x="652" y="123"/>
                  </a:lnTo>
                  <a:lnTo>
                    <a:pt x="654" y="124"/>
                  </a:lnTo>
                  <a:lnTo>
                    <a:pt x="657" y="126"/>
                  </a:lnTo>
                  <a:lnTo>
                    <a:pt x="659" y="126"/>
                  </a:lnTo>
                  <a:lnTo>
                    <a:pt x="662" y="124"/>
                  </a:lnTo>
                  <a:lnTo>
                    <a:pt x="667" y="123"/>
                  </a:lnTo>
                  <a:lnTo>
                    <a:pt x="671" y="120"/>
                  </a:lnTo>
                  <a:lnTo>
                    <a:pt x="674" y="118"/>
                  </a:lnTo>
                  <a:lnTo>
                    <a:pt x="678" y="115"/>
                  </a:lnTo>
                  <a:lnTo>
                    <a:pt x="681" y="114"/>
                  </a:lnTo>
                  <a:lnTo>
                    <a:pt x="686" y="111"/>
                  </a:lnTo>
                  <a:lnTo>
                    <a:pt x="690" y="110"/>
                  </a:lnTo>
                  <a:lnTo>
                    <a:pt x="694" y="108"/>
                  </a:lnTo>
                  <a:lnTo>
                    <a:pt x="697" y="105"/>
                  </a:lnTo>
                  <a:lnTo>
                    <a:pt x="702" y="104"/>
                  </a:lnTo>
                  <a:lnTo>
                    <a:pt x="706" y="101"/>
                  </a:lnTo>
                  <a:lnTo>
                    <a:pt x="711" y="99"/>
                  </a:lnTo>
                  <a:lnTo>
                    <a:pt x="713" y="98"/>
                  </a:lnTo>
                  <a:lnTo>
                    <a:pt x="718" y="95"/>
                  </a:lnTo>
                  <a:lnTo>
                    <a:pt x="722" y="94"/>
                  </a:lnTo>
                  <a:lnTo>
                    <a:pt x="727" y="92"/>
                  </a:lnTo>
                  <a:lnTo>
                    <a:pt x="729" y="89"/>
                  </a:lnTo>
                  <a:lnTo>
                    <a:pt x="734" y="88"/>
                  </a:lnTo>
                  <a:lnTo>
                    <a:pt x="738" y="85"/>
                  </a:lnTo>
                  <a:lnTo>
                    <a:pt x="741" y="83"/>
                  </a:lnTo>
                  <a:lnTo>
                    <a:pt x="746" y="82"/>
                  </a:lnTo>
                  <a:lnTo>
                    <a:pt x="750" y="80"/>
                  </a:lnTo>
                  <a:lnTo>
                    <a:pt x="754" y="77"/>
                  </a:lnTo>
                  <a:lnTo>
                    <a:pt x="757" y="76"/>
                  </a:lnTo>
                  <a:lnTo>
                    <a:pt x="762" y="75"/>
                  </a:lnTo>
                  <a:lnTo>
                    <a:pt x="766" y="72"/>
                  </a:lnTo>
                  <a:lnTo>
                    <a:pt x="770" y="70"/>
                  </a:lnTo>
                  <a:lnTo>
                    <a:pt x="773" y="69"/>
                  </a:lnTo>
                  <a:lnTo>
                    <a:pt x="778" y="66"/>
                  </a:lnTo>
                  <a:lnTo>
                    <a:pt x="782" y="64"/>
                  </a:lnTo>
                  <a:lnTo>
                    <a:pt x="785" y="63"/>
                  </a:lnTo>
                  <a:lnTo>
                    <a:pt x="789" y="61"/>
                  </a:lnTo>
                  <a:lnTo>
                    <a:pt x="792" y="59"/>
                  </a:lnTo>
                  <a:lnTo>
                    <a:pt x="795" y="56"/>
                  </a:lnTo>
                  <a:lnTo>
                    <a:pt x="798" y="53"/>
                  </a:lnTo>
                  <a:lnTo>
                    <a:pt x="801" y="51"/>
                  </a:lnTo>
                  <a:lnTo>
                    <a:pt x="804" y="48"/>
                  </a:lnTo>
                  <a:lnTo>
                    <a:pt x="807" y="45"/>
                  </a:lnTo>
                  <a:lnTo>
                    <a:pt x="808" y="42"/>
                  </a:lnTo>
                  <a:lnTo>
                    <a:pt x="811" y="40"/>
                  </a:lnTo>
                  <a:lnTo>
                    <a:pt x="811" y="37"/>
                  </a:lnTo>
                  <a:lnTo>
                    <a:pt x="813" y="34"/>
                  </a:lnTo>
                  <a:lnTo>
                    <a:pt x="813" y="31"/>
                  </a:lnTo>
                  <a:lnTo>
                    <a:pt x="814" y="28"/>
                  </a:lnTo>
                  <a:lnTo>
                    <a:pt x="814" y="24"/>
                  </a:lnTo>
                  <a:lnTo>
                    <a:pt x="814" y="21"/>
                  </a:lnTo>
                  <a:lnTo>
                    <a:pt x="813" y="18"/>
                  </a:lnTo>
                  <a:lnTo>
                    <a:pt x="813" y="13"/>
                  </a:lnTo>
                  <a:lnTo>
                    <a:pt x="811" y="10"/>
                  </a:lnTo>
                  <a:lnTo>
                    <a:pt x="808" y="7"/>
                  </a:lnTo>
                  <a:lnTo>
                    <a:pt x="805" y="5"/>
                  </a:lnTo>
                  <a:lnTo>
                    <a:pt x="802" y="3"/>
                  </a:lnTo>
                  <a:lnTo>
                    <a:pt x="798" y="2"/>
                  </a:lnTo>
                  <a:lnTo>
                    <a:pt x="795" y="0"/>
                  </a:lnTo>
                  <a:lnTo>
                    <a:pt x="791" y="0"/>
                  </a:lnTo>
                  <a:lnTo>
                    <a:pt x="786" y="0"/>
                  </a:lnTo>
                  <a:lnTo>
                    <a:pt x="782" y="0"/>
                  </a:lnTo>
                  <a:lnTo>
                    <a:pt x="776" y="0"/>
                  </a:lnTo>
                  <a:lnTo>
                    <a:pt x="772" y="0"/>
                  </a:lnTo>
                  <a:lnTo>
                    <a:pt x="766" y="2"/>
                  </a:lnTo>
                  <a:lnTo>
                    <a:pt x="760" y="3"/>
                  </a:lnTo>
                  <a:lnTo>
                    <a:pt x="754" y="5"/>
                  </a:lnTo>
                  <a:lnTo>
                    <a:pt x="750" y="6"/>
                  </a:lnTo>
                  <a:lnTo>
                    <a:pt x="744" y="7"/>
                  </a:lnTo>
                  <a:lnTo>
                    <a:pt x="741" y="9"/>
                  </a:lnTo>
                  <a:lnTo>
                    <a:pt x="738" y="9"/>
                  </a:lnTo>
                  <a:lnTo>
                    <a:pt x="735" y="10"/>
                  </a:lnTo>
                  <a:lnTo>
                    <a:pt x="732" y="12"/>
                  </a:lnTo>
                  <a:lnTo>
                    <a:pt x="727" y="13"/>
                  </a:lnTo>
                  <a:lnTo>
                    <a:pt x="721" y="16"/>
                  </a:lnTo>
                  <a:lnTo>
                    <a:pt x="715" y="18"/>
                  </a:lnTo>
                  <a:lnTo>
                    <a:pt x="711" y="21"/>
                  </a:lnTo>
                  <a:lnTo>
                    <a:pt x="705" y="22"/>
                  </a:lnTo>
                  <a:lnTo>
                    <a:pt x="700" y="25"/>
                  </a:lnTo>
                  <a:lnTo>
                    <a:pt x="694" y="28"/>
                  </a:lnTo>
                  <a:lnTo>
                    <a:pt x="690" y="29"/>
                  </a:lnTo>
                  <a:lnTo>
                    <a:pt x="686" y="31"/>
                  </a:lnTo>
                  <a:lnTo>
                    <a:pt x="683" y="34"/>
                  </a:lnTo>
                  <a:lnTo>
                    <a:pt x="678" y="35"/>
                  </a:lnTo>
                  <a:lnTo>
                    <a:pt x="677" y="37"/>
                  </a:lnTo>
                  <a:lnTo>
                    <a:pt x="673" y="38"/>
                  </a:lnTo>
                  <a:lnTo>
                    <a:pt x="671" y="40"/>
                  </a:lnTo>
                  <a:lnTo>
                    <a:pt x="668" y="40"/>
                  </a:lnTo>
                  <a:lnTo>
                    <a:pt x="665" y="41"/>
                  </a:lnTo>
                  <a:lnTo>
                    <a:pt x="662" y="42"/>
                  </a:lnTo>
                  <a:lnTo>
                    <a:pt x="659" y="44"/>
                  </a:lnTo>
                  <a:lnTo>
                    <a:pt x="654" y="45"/>
                  </a:lnTo>
                  <a:lnTo>
                    <a:pt x="648" y="47"/>
                  </a:lnTo>
                  <a:lnTo>
                    <a:pt x="645" y="48"/>
                  </a:lnTo>
                  <a:lnTo>
                    <a:pt x="642" y="48"/>
                  </a:lnTo>
                  <a:lnTo>
                    <a:pt x="639" y="50"/>
                  </a:lnTo>
                  <a:lnTo>
                    <a:pt x="636" y="50"/>
                  </a:lnTo>
                  <a:lnTo>
                    <a:pt x="630" y="51"/>
                  </a:lnTo>
                  <a:lnTo>
                    <a:pt x="624" y="53"/>
                  </a:lnTo>
                  <a:lnTo>
                    <a:pt x="622" y="53"/>
                  </a:lnTo>
                  <a:lnTo>
                    <a:pt x="619" y="53"/>
                  </a:lnTo>
                  <a:lnTo>
                    <a:pt x="616" y="54"/>
                  </a:lnTo>
                  <a:lnTo>
                    <a:pt x="613" y="54"/>
                  </a:lnTo>
                  <a:lnTo>
                    <a:pt x="607" y="56"/>
                  </a:lnTo>
                  <a:lnTo>
                    <a:pt x="603" y="57"/>
                  </a:lnTo>
                  <a:lnTo>
                    <a:pt x="600" y="57"/>
                  </a:lnTo>
                  <a:lnTo>
                    <a:pt x="595" y="57"/>
                  </a:lnTo>
                  <a:lnTo>
                    <a:pt x="592" y="57"/>
                  </a:lnTo>
                  <a:lnTo>
                    <a:pt x="589" y="59"/>
                  </a:lnTo>
                  <a:lnTo>
                    <a:pt x="587" y="59"/>
                  </a:lnTo>
                  <a:lnTo>
                    <a:pt x="584" y="59"/>
                  </a:lnTo>
                  <a:lnTo>
                    <a:pt x="581" y="60"/>
                  </a:lnTo>
                  <a:lnTo>
                    <a:pt x="578" y="61"/>
                  </a:lnTo>
                  <a:lnTo>
                    <a:pt x="573" y="61"/>
                  </a:lnTo>
                  <a:lnTo>
                    <a:pt x="568" y="63"/>
                  </a:lnTo>
                  <a:lnTo>
                    <a:pt x="563" y="63"/>
                  </a:lnTo>
                  <a:lnTo>
                    <a:pt x="559" y="64"/>
                  </a:lnTo>
                  <a:lnTo>
                    <a:pt x="554" y="67"/>
                  </a:lnTo>
                  <a:lnTo>
                    <a:pt x="549" y="69"/>
                  </a:lnTo>
                  <a:lnTo>
                    <a:pt x="544" y="70"/>
                  </a:lnTo>
                  <a:lnTo>
                    <a:pt x="540" y="73"/>
                  </a:lnTo>
                  <a:lnTo>
                    <a:pt x="536" y="75"/>
                  </a:lnTo>
                  <a:lnTo>
                    <a:pt x="531" y="77"/>
                  </a:lnTo>
                  <a:lnTo>
                    <a:pt x="527" y="79"/>
                  </a:lnTo>
                  <a:lnTo>
                    <a:pt x="522" y="82"/>
                  </a:lnTo>
                  <a:lnTo>
                    <a:pt x="518" y="83"/>
                  </a:lnTo>
                  <a:lnTo>
                    <a:pt x="514" y="86"/>
                  </a:lnTo>
                  <a:lnTo>
                    <a:pt x="511" y="88"/>
                  </a:lnTo>
                  <a:lnTo>
                    <a:pt x="506" y="91"/>
                  </a:lnTo>
                  <a:lnTo>
                    <a:pt x="502" y="92"/>
                  </a:lnTo>
                  <a:lnTo>
                    <a:pt x="498" y="95"/>
                  </a:lnTo>
                  <a:lnTo>
                    <a:pt x="493" y="96"/>
                  </a:lnTo>
                  <a:lnTo>
                    <a:pt x="489" y="99"/>
                  </a:lnTo>
                  <a:lnTo>
                    <a:pt x="484" y="101"/>
                  </a:lnTo>
                  <a:lnTo>
                    <a:pt x="480" y="102"/>
                  </a:lnTo>
                  <a:lnTo>
                    <a:pt x="477" y="104"/>
                  </a:lnTo>
                  <a:lnTo>
                    <a:pt x="473" y="105"/>
                  </a:lnTo>
                  <a:lnTo>
                    <a:pt x="467" y="107"/>
                  </a:lnTo>
                  <a:lnTo>
                    <a:pt x="463" y="108"/>
                  </a:lnTo>
                  <a:lnTo>
                    <a:pt x="458" y="110"/>
                  </a:lnTo>
                  <a:lnTo>
                    <a:pt x="454" y="111"/>
                  </a:lnTo>
                  <a:lnTo>
                    <a:pt x="449" y="111"/>
                  </a:lnTo>
                  <a:lnTo>
                    <a:pt x="445" y="113"/>
                  </a:lnTo>
                  <a:lnTo>
                    <a:pt x="441" y="114"/>
                  </a:lnTo>
                  <a:lnTo>
                    <a:pt x="436" y="115"/>
                  </a:lnTo>
                  <a:lnTo>
                    <a:pt x="432" y="115"/>
                  </a:lnTo>
                  <a:lnTo>
                    <a:pt x="428" y="117"/>
                  </a:lnTo>
                  <a:lnTo>
                    <a:pt x="422" y="117"/>
                  </a:lnTo>
                  <a:lnTo>
                    <a:pt x="417" y="118"/>
                  </a:lnTo>
                  <a:lnTo>
                    <a:pt x="413" y="118"/>
                  </a:lnTo>
                  <a:lnTo>
                    <a:pt x="409" y="118"/>
                  </a:lnTo>
                  <a:lnTo>
                    <a:pt x="403" y="118"/>
                  </a:lnTo>
                  <a:lnTo>
                    <a:pt x="400" y="120"/>
                  </a:lnTo>
                  <a:lnTo>
                    <a:pt x="394" y="120"/>
                  </a:lnTo>
                  <a:lnTo>
                    <a:pt x="390" y="121"/>
                  </a:lnTo>
                  <a:lnTo>
                    <a:pt x="385" y="121"/>
                  </a:lnTo>
                  <a:lnTo>
                    <a:pt x="379" y="121"/>
                  </a:lnTo>
                  <a:lnTo>
                    <a:pt x="375" y="121"/>
                  </a:lnTo>
                  <a:lnTo>
                    <a:pt x="371" y="121"/>
                  </a:lnTo>
                  <a:lnTo>
                    <a:pt x="366" y="121"/>
                  </a:lnTo>
                  <a:lnTo>
                    <a:pt x="362" y="123"/>
                  </a:lnTo>
                  <a:lnTo>
                    <a:pt x="358" y="121"/>
                  </a:lnTo>
                  <a:lnTo>
                    <a:pt x="352" y="121"/>
                  </a:lnTo>
                  <a:lnTo>
                    <a:pt x="347" y="120"/>
                  </a:lnTo>
                  <a:lnTo>
                    <a:pt x="342" y="120"/>
                  </a:lnTo>
                  <a:lnTo>
                    <a:pt x="337" y="118"/>
                  </a:lnTo>
                  <a:lnTo>
                    <a:pt x="331" y="118"/>
                  </a:lnTo>
                  <a:lnTo>
                    <a:pt x="327" y="117"/>
                  </a:lnTo>
                  <a:lnTo>
                    <a:pt x="323" y="117"/>
                  </a:lnTo>
                  <a:lnTo>
                    <a:pt x="317" y="115"/>
                  </a:lnTo>
                  <a:lnTo>
                    <a:pt x="311" y="115"/>
                  </a:lnTo>
                  <a:lnTo>
                    <a:pt x="307" y="115"/>
                  </a:lnTo>
                  <a:lnTo>
                    <a:pt x="301" y="115"/>
                  </a:lnTo>
                  <a:lnTo>
                    <a:pt x="295" y="115"/>
                  </a:lnTo>
                  <a:lnTo>
                    <a:pt x="291" y="115"/>
                  </a:lnTo>
                  <a:lnTo>
                    <a:pt x="285" y="115"/>
                  </a:lnTo>
                  <a:lnTo>
                    <a:pt x="280" y="117"/>
                  </a:lnTo>
                  <a:lnTo>
                    <a:pt x="276" y="117"/>
                  </a:lnTo>
                  <a:lnTo>
                    <a:pt x="272" y="117"/>
                  </a:lnTo>
                  <a:lnTo>
                    <a:pt x="267" y="118"/>
                  </a:lnTo>
                  <a:lnTo>
                    <a:pt x="263" y="120"/>
                  </a:lnTo>
                  <a:lnTo>
                    <a:pt x="257" y="121"/>
                  </a:lnTo>
                  <a:lnTo>
                    <a:pt x="253" y="123"/>
                  </a:lnTo>
                  <a:lnTo>
                    <a:pt x="248" y="124"/>
                  </a:lnTo>
                  <a:lnTo>
                    <a:pt x="244" y="126"/>
                  </a:lnTo>
                  <a:lnTo>
                    <a:pt x="238" y="127"/>
                  </a:lnTo>
                  <a:lnTo>
                    <a:pt x="234" y="129"/>
                  </a:lnTo>
                  <a:lnTo>
                    <a:pt x="228" y="131"/>
                  </a:lnTo>
                  <a:lnTo>
                    <a:pt x="223" y="133"/>
                  </a:lnTo>
                  <a:lnTo>
                    <a:pt x="218" y="134"/>
                  </a:lnTo>
                  <a:lnTo>
                    <a:pt x="212" y="136"/>
                  </a:lnTo>
                  <a:lnTo>
                    <a:pt x="207" y="137"/>
                  </a:lnTo>
                  <a:lnTo>
                    <a:pt x="202" y="139"/>
                  </a:lnTo>
                  <a:lnTo>
                    <a:pt x="197" y="140"/>
                  </a:lnTo>
                  <a:lnTo>
                    <a:pt x="191" y="140"/>
                  </a:lnTo>
                  <a:lnTo>
                    <a:pt x="185" y="142"/>
                  </a:lnTo>
                  <a:lnTo>
                    <a:pt x="181" y="143"/>
                  </a:lnTo>
                  <a:lnTo>
                    <a:pt x="175" y="143"/>
                  </a:lnTo>
                  <a:lnTo>
                    <a:pt x="171" y="143"/>
                  </a:lnTo>
                  <a:lnTo>
                    <a:pt x="167" y="143"/>
                  </a:lnTo>
                  <a:lnTo>
                    <a:pt x="162" y="145"/>
                  </a:lnTo>
                  <a:lnTo>
                    <a:pt x="156" y="143"/>
                  </a:lnTo>
                  <a:lnTo>
                    <a:pt x="152" y="143"/>
                  </a:lnTo>
                  <a:lnTo>
                    <a:pt x="148" y="142"/>
                  </a:lnTo>
                  <a:lnTo>
                    <a:pt x="143" y="140"/>
                  </a:lnTo>
                  <a:lnTo>
                    <a:pt x="139" y="139"/>
                  </a:lnTo>
                  <a:lnTo>
                    <a:pt x="136" y="137"/>
                  </a:lnTo>
                  <a:lnTo>
                    <a:pt x="132" y="134"/>
                  </a:lnTo>
                  <a:lnTo>
                    <a:pt x="129" y="131"/>
                  </a:lnTo>
                  <a:lnTo>
                    <a:pt x="124" y="129"/>
                  </a:lnTo>
                  <a:lnTo>
                    <a:pt x="121" y="126"/>
                  </a:lnTo>
                  <a:lnTo>
                    <a:pt x="117" y="123"/>
                  </a:lnTo>
                  <a:lnTo>
                    <a:pt x="114" y="121"/>
                  </a:lnTo>
                  <a:lnTo>
                    <a:pt x="110" y="118"/>
                  </a:lnTo>
                  <a:lnTo>
                    <a:pt x="107" y="117"/>
                  </a:lnTo>
                  <a:lnTo>
                    <a:pt x="102" y="115"/>
                  </a:lnTo>
                  <a:lnTo>
                    <a:pt x="98" y="115"/>
                  </a:lnTo>
                  <a:lnTo>
                    <a:pt x="95" y="114"/>
                  </a:lnTo>
                  <a:lnTo>
                    <a:pt x="91" y="113"/>
                  </a:lnTo>
                  <a:lnTo>
                    <a:pt x="86" y="113"/>
                  </a:lnTo>
                  <a:lnTo>
                    <a:pt x="82" y="113"/>
                  </a:lnTo>
                  <a:lnTo>
                    <a:pt x="79" y="113"/>
                  </a:lnTo>
                  <a:lnTo>
                    <a:pt x="75" y="113"/>
                  </a:lnTo>
                  <a:lnTo>
                    <a:pt x="70" y="113"/>
                  </a:lnTo>
                  <a:lnTo>
                    <a:pt x="67" y="113"/>
                  </a:lnTo>
                  <a:lnTo>
                    <a:pt x="62" y="113"/>
                  </a:lnTo>
                  <a:lnTo>
                    <a:pt x="59" y="114"/>
                  </a:lnTo>
                  <a:lnTo>
                    <a:pt x="53" y="114"/>
                  </a:lnTo>
                  <a:lnTo>
                    <a:pt x="50" y="115"/>
                  </a:lnTo>
                  <a:lnTo>
                    <a:pt x="45" y="115"/>
                  </a:lnTo>
                  <a:lnTo>
                    <a:pt x="41" y="117"/>
                  </a:lnTo>
                  <a:lnTo>
                    <a:pt x="37" y="118"/>
                  </a:lnTo>
                  <a:lnTo>
                    <a:pt x="34" y="120"/>
                  </a:lnTo>
                  <a:lnTo>
                    <a:pt x="29" y="121"/>
                  </a:lnTo>
                  <a:lnTo>
                    <a:pt x="25" y="121"/>
                  </a:lnTo>
                  <a:lnTo>
                    <a:pt x="21" y="123"/>
                  </a:lnTo>
                  <a:lnTo>
                    <a:pt x="18" y="124"/>
                  </a:lnTo>
                  <a:lnTo>
                    <a:pt x="13" y="126"/>
                  </a:lnTo>
                  <a:lnTo>
                    <a:pt x="9" y="127"/>
                  </a:lnTo>
                  <a:lnTo>
                    <a:pt x="5" y="127"/>
                  </a:lnTo>
                  <a:lnTo>
                    <a:pt x="2" y="129"/>
                  </a:lnTo>
                  <a:lnTo>
                    <a:pt x="0" y="130"/>
                  </a:lnTo>
                  <a:lnTo>
                    <a:pt x="2" y="131"/>
                  </a:lnTo>
                  <a:lnTo>
                    <a:pt x="2" y="146"/>
                  </a:lnTo>
                  <a:lnTo>
                    <a:pt x="2"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2" name="Freeform 24"/>
            <p:cNvSpPr>
              <a:spLocks/>
            </p:cNvSpPr>
            <p:nvPr/>
          </p:nvSpPr>
          <p:spPr bwMode="auto">
            <a:xfrm>
              <a:off x="3821" y="3713"/>
              <a:ext cx="273" cy="236"/>
            </a:xfrm>
            <a:custGeom>
              <a:avLst/>
              <a:gdLst>
                <a:gd name="T0" fmla="*/ 64 w 273"/>
                <a:gd name="T1" fmla="*/ 13 h 236"/>
                <a:gd name="T2" fmla="*/ 55 w 273"/>
                <a:gd name="T3" fmla="*/ 30 h 236"/>
                <a:gd name="T4" fmla="*/ 50 w 273"/>
                <a:gd name="T5" fmla="*/ 49 h 236"/>
                <a:gd name="T6" fmla="*/ 44 w 273"/>
                <a:gd name="T7" fmla="*/ 68 h 236"/>
                <a:gd name="T8" fmla="*/ 36 w 273"/>
                <a:gd name="T9" fmla="*/ 87 h 236"/>
                <a:gd name="T10" fmla="*/ 31 w 273"/>
                <a:gd name="T11" fmla="*/ 105 h 236"/>
                <a:gd name="T12" fmla="*/ 23 w 273"/>
                <a:gd name="T13" fmla="*/ 125 h 236"/>
                <a:gd name="T14" fmla="*/ 16 w 273"/>
                <a:gd name="T15" fmla="*/ 144 h 236"/>
                <a:gd name="T16" fmla="*/ 7 w 273"/>
                <a:gd name="T17" fmla="*/ 162 h 236"/>
                <a:gd name="T18" fmla="*/ 1 w 273"/>
                <a:gd name="T19" fmla="*/ 181 h 236"/>
                <a:gd name="T20" fmla="*/ 0 w 273"/>
                <a:gd name="T21" fmla="*/ 200 h 236"/>
                <a:gd name="T22" fmla="*/ 4 w 273"/>
                <a:gd name="T23" fmla="*/ 218 h 236"/>
                <a:gd name="T24" fmla="*/ 17 w 273"/>
                <a:gd name="T25" fmla="*/ 232 h 236"/>
                <a:gd name="T26" fmla="*/ 36 w 273"/>
                <a:gd name="T27" fmla="*/ 236 h 236"/>
                <a:gd name="T28" fmla="*/ 58 w 273"/>
                <a:gd name="T29" fmla="*/ 235 h 236"/>
                <a:gd name="T30" fmla="*/ 77 w 273"/>
                <a:gd name="T31" fmla="*/ 230 h 236"/>
                <a:gd name="T32" fmla="*/ 92 w 273"/>
                <a:gd name="T33" fmla="*/ 223 h 236"/>
                <a:gd name="T34" fmla="*/ 105 w 273"/>
                <a:gd name="T35" fmla="*/ 217 h 236"/>
                <a:gd name="T36" fmla="*/ 117 w 273"/>
                <a:gd name="T37" fmla="*/ 210 h 236"/>
                <a:gd name="T38" fmla="*/ 130 w 273"/>
                <a:gd name="T39" fmla="*/ 204 h 236"/>
                <a:gd name="T40" fmla="*/ 143 w 273"/>
                <a:gd name="T41" fmla="*/ 198 h 236"/>
                <a:gd name="T42" fmla="*/ 156 w 273"/>
                <a:gd name="T43" fmla="*/ 194 h 236"/>
                <a:gd name="T44" fmla="*/ 171 w 273"/>
                <a:gd name="T45" fmla="*/ 191 h 236"/>
                <a:gd name="T46" fmla="*/ 187 w 273"/>
                <a:gd name="T47" fmla="*/ 188 h 236"/>
                <a:gd name="T48" fmla="*/ 207 w 273"/>
                <a:gd name="T49" fmla="*/ 186 h 236"/>
                <a:gd name="T50" fmla="*/ 226 w 273"/>
                <a:gd name="T51" fmla="*/ 185 h 236"/>
                <a:gd name="T52" fmla="*/ 245 w 273"/>
                <a:gd name="T53" fmla="*/ 182 h 236"/>
                <a:gd name="T54" fmla="*/ 264 w 273"/>
                <a:gd name="T55" fmla="*/ 175 h 236"/>
                <a:gd name="T56" fmla="*/ 268 w 273"/>
                <a:gd name="T57" fmla="*/ 160 h 236"/>
                <a:gd name="T58" fmla="*/ 252 w 273"/>
                <a:gd name="T59" fmla="*/ 163 h 236"/>
                <a:gd name="T60" fmla="*/ 236 w 273"/>
                <a:gd name="T61" fmla="*/ 167 h 236"/>
                <a:gd name="T62" fmla="*/ 222 w 273"/>
                <a:gd name="T63" fmla="*/ 170 h 236"/>
                <a:gd name="T64" fmla="*/ 207 w 273"/>
                <a:gd name="T65" fmla="*/ 173 h 236"/>
                <a:gd name="T66" fmla="*/ 192 w 273"/>
                <a:gd name="T67" fmla="*/ 175 h 236"/>
                <a:gd name="T68" fmla="*/ 178 w 273"/>
                <a:gd name="T69" fmla="*/ 178 h 236"/>
                <a:gd name="T70" fmla="*/ 163 w 273"/>
                <a:gd name="T71" fmla="*/ 181 h 236"/>
                <a:gd name="T72" fmla="*/ 147 w 273"/>
                <a:gd name="T73" fmla="*/ 183 h 236"/>
                <a:gd name="T74" fmla="*/ 136 w 273"/>
                <a:gd name="T75" fmla="*/ 186 h 236"/>
                <a:gd name="T76" fmla="*/ 120 w 273"/>
                <a:gd name="T77" fmla="*/ 192 h 236"/>
                <a:gd name="T78" fmla="*/ 101 w 273"/>
                <a:gd name="T79" fmla="*/ 200 h 236"/>
                <a:gd name="T80" fmla="*/ 80 w 273"/>
                <a:gd name="T81" fmla="*/ 210 h 236"/>
                <a:gd name="T82" fmla="*/ 60 w 273"/>
                <a:gd name="T83" fmla="*/ 216 h 236"/>
                <a:gd name="T84" fmla="*/ 42 w 273"/>
                <a:gd name="T85" fmla="*/ 218 h 236"/>
                <a:gd name="T86" fmla="*/ 28 w 273"/>
                <a:gd name="T87" fmla="*/ 216 h 236"/>
                <a:gd name="T88" fmla="*/ 20 w 273"/>
                <a:gd name="T89" fmla="*/ 205 h 236"/>
                <a:gd name="T90" fmla="*/ 19 w 273"/>
                <a:gd name="T91" fmla="*/ 188 h 236"/>
                <a:gd name="T92" fmla="*/ 25 w 273"/>
                <a:gd name="T93" fmla="*/ 172 h 236"/>
                <a:gd name="T94" fmla="*/ 31 w 273"/>
                <a:gd name="T95" fmla="*/ 154 h 236"/>
                <a:gd name="T96" fmla="*/ 38 w 273"/>
                <a:gd name="T97" fmla="*/ 138 h 236"/>
                <a:gd name="T98" fmla="*/ 45 w 273"/>
                <a:gd name="T99" fmla="*/ 121 h 236"/>
                <a:gd name="T100" fmla="*/ 52 w 273"/>
                <a:gd name="T101" fmla="*/ 105 h 236"/>
                <a:gd name="T102" fmla="*/ 60 w 273"/>
                <a:gd name="T103" fmla="*/ 89 h 236"/>
                <a:gd name="T104" fmla="*/ 66 w 273"/>
                <a:gd name="T105" fmla="*/ 73 h 236"/>
                <a:gd name="T106" fmla="*/ 73 w 273"/>
                <a:gd name="T107" fmla="*/ 55 h 236"/>
                <a:gd name="T108" fmla="*/ 79 w 273"/>
                <a:gd name="T109" fmla="*/ 39 h 236"/>
                <a:gd name="T110" fmla="*/ 83 w 273"/>
                <a:gd name="T111" fmla="*/ 22 h 236"/>
                <a:gd name="T112" fmla="*/ 87 w 273"/>
                <a:gd name="T113" fmla="*/ 4 h 236"/>
                <a:gd name="T114" fmla="*/ 70 w 273"/>
                <a:gd name="T11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36">
                  <a:moveTo>
                    <a:pt x="70" y="0"/>
                  </a:moveTo>
                  <a:lnTo>
                    <a:pt x="67" y="3"/>
                  </a:lnTo>
                  <a:lnTo>
                    <a:pt x="66" y="8"/>
                  </a:lnTo>
                  <a:lnTo>
                    <a:pt x="64" y="13"/>
                  </a:lnTo>
                  <a:lnTo>
                    <a:pt x="61" y="17"/>
                  </a:lnTo>
                  <a:lnTo>
                    <a:pt x="60" y="22"/>
                  </a:lnTo>
                  <a:lnTo>
                    <a:pt x="58" y="26"/>
                  </a:lnTo>
                  <a:lnTo>
                    <a:pt x="55" y="30"/>
                  </a:lnTo>
                  <a:lnTo>
                    <a:pt x="54" y="36"/>
                  </a:lnTo>
                  <a:lnTo>
                    <a:pt x="52" y="41"/>
                  </a:lnTo>
                  <a:lnTo>
                    <a:pt x="51" y="45"/>
                  </a:lnTo>
                  <a:lnTo>
                    <a:pt x="50" y="49"/>
                  </a:lnTo>
                  <a:lnTo>
                    <a:pt x="48" y="54"/>
                  </a:lnTo>
                  <a:lnTo>
                    <a:pt x="47" y="58"/>
                  </a:lnTo>
                  <a:lnTo>
                    <a:pt x="45" y="62"/>
                  </a:lnTo>
                  <a:lnTo>
                    <a:pt x="44" y="68"/>
                  </a:lnTo>
                  <a:lnTo>
                    <a:pt x="42" y="73"/>
                  </a:lnTo>
                  <a:lnTo>
                    <a:pt x="39" y="77"/>
                  </a:lnTo>
                  <a:lnTo>
                    <a:pt x="38" y="81"/>
                  </a:lnTo>
                  <a:lnTo>
                    <a:pt x="36" y="87"/>
                  </a:lnTo>
                  <a:lnTo>
                    <a:pt x="35" y="92"/>
                  </a:lnTo>
                  <a:lnTo>
                    <a:pt x="34" y="96"/>
                  </a:lnTo>
                  <a:lnTo>
                    <a:pt x="32" y="100"/>
                  </a:lnTo>
                  <a:lnTo>
                    <a:pt x="31" y="105"/>
                  </a:lnTo>
                  <a:lnTo>
                    <a:pt x="29" y="111"/>
                  </a:lnTo>
                  <a:lnTo>
                    <a:pt x="26" y="115"/>
                  </a:lnTo>
                  <a:lnTo>
                    <a:pt x="25" y="119"/>
                  </a:lnTo>
                  <a:lnTo>
                    <a:pt x="23" y="125"/>
                  </a:lnTo>
                  <a:lnTo>
                    <a:pt x="22" y="129"/>
                  </a:lnTo>
                  <a:lnTo>
                    <a:pt x="19" y="134"/>
                  </a:lnTo>
                  <a:lnTo>
                    <a:pt x="17" y="138"/>
                  </a:lnTo>
                  <a:lnTo>
                    <a:pt x="16" y="144"/>
                  </a:lnTo>
                  <a:lnTo>
                    <a:pt x="15" y="148"/>
                  </a:lnTo>
                  <a:lnTo>
                    <a:pt x="12" y="153"/>
                  </a:lnTo>
                  <a:lnTo>
                    <a:pt x="10" y="156"/>
                  </a:lnTo>
                  <a:lnTo>
                    <a:pt x="7" y="162"/>
                  </a:lnTo>
                  <a:lnTo>
                    <a:pt x="6" y="166"/>
                  </a:lnTo>
                  <a:lnTo>
                    <a:pt x="4" y="170"/>
                  </a:lnTo>
                  <a:lnTo>
                    <a:pt x="3" y="176"/>
                  </a:lnTo>
                  <a:lnTo>
                    <a:pt x="1" y="181"/>
                  </a:lnTo>
                  <a:lnTo>
                    <a:pt x="1" y="185"/>
                  </a:lnTo>
                  <a:lnTo>
                    <a:pt x="0" y="191"/>
                  </a:lnTo>
                  <a:lnTo>
                    <a:pt x="0" y="195"/>
                  </a:lnTo>
                  <a:lnTo>
                    <a:pt x="0" y="200"/>
                  </a:lnTo>
                  <a:lnTo>
                    <a:pt x="0" y="204"/>
                  </a:lnTo>
                  <a:lnTo>
                    <a:pt x="1" y="208"/>
                  </a:lnTo>
                  <a:lnTo>
                    <a:pt x="3" y="214"/>
                  </a:lnTo>
                  <a:lnTo>
                    <a:pt x="4" y="218"/>
                  </a:lnTo>
                  <a:lnTo>
                    <a:pt x="7" y="223"/>
                  </a:lnTo>
                  <a:lnTo>
                    <a:pt x="10" y="226"/>
                  </a:lnTo>
                  <a:lnTo>
                    <a:pt x="13" y="229"/>
                  </a:lnTo>
                  <a:lnTo>
                    <a:pt x="17" y="232"/>
                  </a:lnTo>
                  <a:lnTo>
                    <a:pt x="22" y="233"/>
                  </a:lnTo>
                  <a:lnTo>
                    <a:pt x="26" y="235"/>
                  </a:lnTo>
                  <a:lnTo>
                    <a:pt x="32" y="236"/>
                  </a:lnTo>
                  <a:lnTo>
                    <a:pt x="36" y="236"/>
                  </a:lnTo>
                  <a:lnTo>
                    <a:pt x="42" y="236"/>
                  </a:lnTo>
                  <a:lnTo>
                    <a:pt x="48" y="236"/>
                  </a:lnTo>
                  <a:lnTo>
                    <a:pt x="52" y="236"/>
                  </a:lnTo>
                  <a:lnTo>
                    <a:pt x="58" y="235"/>
                  </a:lnTo>
                  <a:lnTo>
                    <a:pt x="64" y="233"/>
                  </a:lnTo>
                  <a:lnTo>
                    <a:pt x="69" y="232"/>
                  </a:lnTo>
                  <a:lnTo>
                    <a:pt x="73" y="232"/>
                  </a:lnTo>
                  <a:lnTo>
                    <a:pt x="77" y="230"/>
                  </a:lnTo>
                  <a:lnTo>
                    <a:pt x="82" y="229"/>
                  </a:lnTo>
                  <a:lnTo>
                    <a:pt x="85" y="226"/>
                  </a:lnTo>
                  <a:lnTo>
                    <a:pt x="87" y="224"/>
                  </a:lnTo>
                  <a:lnTo>
                    <a:pt x="92" y="223"/>
                  </a:lnTo>
                  <a:lnTo>
                    <a:pt x="95" y="221"/>
                  </a:lnTo>
                  <a:lnTo>
                    <a:pt x="98" y="220"/>
                  </a:lnTo>
                  <a:lnTo>
                    <a:pt x="102" y="218"/>
                  </a:lnTo>
                  <a:lnTo>
                    <a:pt x="105" y="217"/>
                  </a:lnTo>
                  <a:lnTo>
                    <a:pt x="108" y="216"/>
                  </a:lnTo>
                  <a:lnTo>
                    <a:pt x="111" y="214"/>
                  </a:lnTo>
                  <a:lnTo>
                    <a:pt x="114" y="213"/>
                  </a:lnTo>
                  <a:lnTo>
                    <a:pt x="117" y="210"/>
                  </a:lnTo>
                  <a:lnTo>
                    <a:pt x="121" y="208"/>
                  </a:lnTo>
                  <a:lnTo>
                    <a:pt x="124" y="207"/>
                  </a:lnTo>
                  <a:lnTo>
                    <a:pt x="127" y="205"/>
                  </a:lnTo>
                  <a:lnTo>
                    <a:pt x="130" y="204"/>
                  </a:lnTo>
                  <a:lnTo>
                    <a:pt x="133" y="202"/>
                  </a:lnTo>
                  <a:lnTo>
                    <a:pt x="137" y="201"/>
                  </a:lnTo>
                  <a:lnTo>
                    <a:pt x="140" y="200"/>
                  </a:lnTo>
                  <a:lnTo>
                    <a:pt x="143" y="198"/>
                  </a:lnTo>
                  <a:lnTo>
                    <a:pt x="146" y="198"/>
                  </a:lnTo>
                  <a:lnTo>
                    <a:pt x="149" y="197"/>
                  </a:lnTo>
                  <a:lnTo>
                    <a:pt x="153" y="195"/>
                  </a:lnTo>
                  <a:lnTo>
                    <a:pt x="156" y="194"/>
                  </a:lnTo>
                  <a:lnTo>
                    <a:pt x="160" y="194"/>
                  </a:lnTo>
                  <a:lnTo>
                    <a:pt x="163" y="192"/>
                  </a:lnTo>
                  <a:lnTo>
                    <a:pt x="166" y="191"/>
                  </a:lnTo>
                  <a:lnTo>
                    <a:pt x="171" y="191"/>
                  </a:lnTo>
                  <a:lnTo>
                    <a:pt x="175" y="191"/>
                  </a:lnTo>
                  <a:lnTo>
                    <a:pt x="178" y="189"/>
                  </a:lnTo>
                  <a:lnTo>
                    <a:pt x="182" y="188"/>
                  </a:lnTo>
                  <a:lnTo>
                    <a:pt x="187" y="188"/>
                  </a:lnTo>
                  <a:lnTo>
                    <a:pt x="191" y="188"/>
                  </a:lnTo>
                  <a:lnTo>
                    <a:pt x="197" y="188"/>
                  </a:lnTo>
                  <a:lnTo>
                    <a:pt x="201" y="188"/>
                  </a:lnTo>
                  <a:lnTo>
                    <a:pt x="207" y="186"/>
                  </a:lnTo>
                  <a:lnTo>
                    <a:pt x="211" y="186"/>
                  </a:lnTo>
                  <a:lnTo>
                    <a:pt x="216" y="186"/>
                  </a:lnTo>
                  <a:lnTo>
                    <a:pt x="222" y="186"/>
                  </a:lnTo>
                  <a:lnTo>
                    <a:pt x="226" y="185"/>
                  </a:lnTo>
                  <a:lnTo>
                    <a:pt x="232" y="185"/>
                  </a:lnTo>
                  <a:lnTo>
                    <a:pt x="236" y="183"/>
                  </a:lnTo>
                  <a:lnTo>
                    <a:pt x="241" y="182"/>
                  </a:lnTo>
                  <a:lnTo>
                    <a:pt x="245" y="182"/>
                  </a:lnTo>
                  <a:lnTo>
                    <a:pt x="249" y="181"/>
                  </a:lnTo>
                  <a:lnTo>
                    <a:pt x="255" y="178"/>
                  </a:lnTo>
                  <a:lnTo>
                    <a:pt x="260" y="176"/>
                  </a:lnTo>
                  <a:lnTo>
                    <a:pt x="264" y="175"/>
                  </a:lnTo>
                  <a:lnTo>
                    <a:pt x="270" y="173"/>
                  </a:lnTo>
                  <a:lnTo>
                    <a:pt x="273" y="169"/>
                  </a:lnTo>
                  <a:lnTo>
                    <a:pt x="271" y="165"/>
                  </a:lnTo>
                  <a:lnTo>
                    <a:pt x="268" y="160"/>
                  </a:lnTo>
                  <a:lnTo>
                    <a:pt x="264" y="160"/>
                  </a:lnTo>
                  <a:lnTo>
                    <a:pt x="260" y="160"/>
                  </a:lnTo>
                  <a:lnTo>
                    <a:pt x="257" y="163"/>
                  </a:lnTo>
                  <a:lnTo>
                    <a:pt x="252" y="163"/>
                  </a:lnTo>
                  <a:lnTo>
                    <a:pt x="248" y="165"/>
                  </a:lnTo>
                  <a:lnTo>
                    <a:pt x="244" y="165"/>
                  </a:lnTo>
                  <a:lnTo>
                    <a:pt x="241" y="166"/>
                  </a:lnTo>
                  <a:lnTo>
                    <a:pt x="236" y="167"/>
                  </a:lnTo>
                  <a:lnTo>
                    <a:pt x="233" y="169"/>
                  </a:lnTo>
                  <a:lnTo>
                    <a:pt x="229" y="169"/>
                  </a:lnTo>
                  <a:lnTo>
                    <a:pt x="226" y="169"/>
                  </a:lnTo>
                  <a:lnTo>
                    <a:pt x="222" y="170"/>
                  </a:lnTo>
                  <a:lnTo>
                    <a:pt x="219" y="170"/>
                  </a:lnTo>
                  <a:lnTo>
                    <a:pt x="214" y="172"/>
                  </a:lnTo>
                  <a:lnTo>
                    <a:pt x="211" y="172"/>
                  </a:lnTo>
                  <a:lnTo>
                    <a:pt x="207" y="173"/>
                  </a:lnTo>
                  <a:lnTo>
                    <a:pt x="204" y="175"/>
                  </a:lnTo>
                  <a:lnTo>
                    <a:pt x="200" y="175"/>
                  </a:lnTo>
                  <a:lnTo>
                    <a:pt x="197" y="175"/>
                  </a:lnTo>
                  <a:lnTo>
                    <a:pt x="192" y="175"/>
                  </a:lnTo>
                  <a:lnTo>
                    <a:pt x="190" y="176"/>
                  </a:lnTo>
                  <a:lnTo>
                    <a:pt x="185" y="176"/>
                  </a:lnTo>
                  <a:lnTo>
                    <a:pt x="181" y="178"/>
                  </a:lnTo>
                  <a:lnTo>
                    <a:pt x="178" y="178"/>
                  </a:lnTo>
                  <a:lnTo>
                    <a:pt x="175" y="179"/>
                  </a:lnTo>
                  <a:lnTo>
                    <a:pt x="171" y="179"/>
                  </a:lnTo>
                  <a:lnTo>
                    <a:pt x="166" y="181"/>
                  </a:lnTo>
                  <a:lnTo>
                    <a:pt x="163" y="181"/>
                  </a:lnTo>
                  <a:lnTo>
                    <a:pt x="159" y="181"/>
                  </a:lnTo>
                  <a:lnTo>
                    <a:pt x="155" y="182"/>
                  </a:lnTo>
                  <a:lnTo>
                    <a:pt x="152" y="182"/>
                  </a:lnTo>
                  <a:lnTo>
                    <a:pt x="147" y="183"/>
                  </a:lnTo>
                  <a:lnTo>
                    <a:pt x="144" y="185"/>
                  </a:lnTo>
                  <a:lnTo>
                    <a:pt x="141" y="185"/>
                  </a:lnTo>
                  <a:lnTo>
                    <a:pt x="139" y="185"/>
                  </a:lnTo>
                  <a:lnTo>
                    <a:pt x="136" y="186"/>
                  </a:lnTo>
                  <a:lnTo>
                    <a:pt x="133" y="188"/>
                  </a:lnTo>
                  <a:lnTo>
                    <a:pt x="128" y="188"/>
                  </a:lnTo>
                  <a:lnTo>
                    <a:pt x="124" y="191"/>
                  </a:lnTo>
                  <a:lnTo>
                    <a:pt x="120" y="192"/>
                  </a:lnTo>
                  <a:lnTo>
                    <a:pt x="115" y="194"/>
                  </a:lnTo>
                  <a:lnTo>
                    <a:pt x="111" y="197"/>
                  </a:lnTo>
                  <a:lnTo>
                    <a:pt x="105" y="198"/>
                  </a:lnTo>
                  <a:lnTo>
                    <a:pt x="101" y="200"/>
                  </a:lnTo>
                  <a:lnTo>
                    <a:pt x="96" y="202"/>
                  </a:lnTo>
                  <a:lnTo>
                    <a:pt x="90" y="205"/>
                  </a:lnTo>
                  <a:lnTo>
                    <a:pt x="86" y="207"/>
                  </a:lnTo>
                  <a:lnTo>
                    <a:pt x="80" y="210"/>
                  </a:lnTo>
                  <a:lnTo>
                    <a:pt x="76" y="211"/>
                  </a:lnTo>
                  <a:lnTo>
                    <a:pt x="70" y="213"/>
                  </a:lnTo>
                  <a:lnTo>
                    <a:pt x="66" y="214"/>
                  </a:lnTo>
                  <a:lnTo>
                    <a:pt x="60" y="216"/>
                  </a:lnTo>
                  <a:lnTo>
                    <a:pt x="55" y="217"/>
                  </a:lnTo>
                  <a:lnTo>
                    <a:pt x="51" y="217"/>
                  </a:lnTo>
                  <a:lnTo>
                    <a:pt x="45" y="218"/>
                  </a:lnTo>
                  <a:lnTo>
                    <a:pt x="42" y="218"/>
                  </a:lnTo>
                  <a:lnTo>
                    <a:pt x="38" y="218"/>
                  </a:lnTo>
                  <a:lnTo>
                    <a:pt x="35" y="217"/>
                  </a:lnTo>
                  <a:lnTo>
                    <a:pt x="31" y="217"/>
                  </a:lnTo>
                  <a:lnTo>
                    <a:pt x="28" y="216"/>
                  </a:lnTo>
                  <a:lnTo>
                    <a:pt x="26" y="214"/>
                  </a:lnTo>
                  <a:lnTo>
                    <a:pt x="23" y="211"/>
                  </a:lnTo>
                  <a:lnTo>
                    <a:pt x="22" y="208"/>
                  </a:lnTo>
                  <a:lnTo>
                    <a:pt x="20" y="205"/>
                  </a:lnTo>
                  <a:lnTo>
                    <a:pt x="20" y="201"/>
                  </a:lnTo>
                  <a:lnTo>
                    <a:pt x="19" y="197"/>
                  </a:lnTo>
                  <a:lnTo>
                    <a:pt x="19" y="192"/>
                  </a:lnTo>
                  <a:lnTo>
                    <a:pt x="19" y="188"/>
                  </a:lnTo>
                  <a:lnTo>
                    <a:pt x="20" y="185"/>
                  </a:lnTo>
                  <a:lnTo>
                    <a:pt x="20" y="181"/>
                  </a:lnTo>
                  <a:lnTo>
                    <a:pt x="22" y="176"/>
                  </a:lnTo>
                  <a:lnTo>
                    <a:pt x="25" y="172"/>
                  </a:lnTo>
                  <a:lnTo>
                    <a:pt x="26" y="167"/>
                  </a:lnTo>
                  <a:lnTo>
                    <a:pt x="28" y="163"/>
                  </a:lnTo>
                  <a:lnTo>
                    <a:pt x="29" y="159"/>
                  </a:lnTo>
                  <a:lnTo>
                    <a:pt x="31" y="154"/>
                  </a:lnTo>
                  <a:lnTo>
                    <a:pt x="34" y="150"/>
                  </a:lnTo>
                  <a:lnTo>
                    <a:pt x="35" y="146"/>
                  </a:lnTo>
                  <a:lnTo>
                    <a:pt x="36" y="141"/>
                  </a:lnTo>
                  <a:lnTo>
                    <a:pt x="38" y="138"/>
                  </a:lnTo>
                  <a:lnTo>
                    <a:pt x="39" y="135"/>
                  </a:lnTo>
                  <a:lnTo>
                    <a:pt x="42" y="129"/>
                  </a:lnTo>
                  <a:lnTo>
                    <a:pt x="44" y="127"/>
                  </a:lnTo>
                  <a:lnTo>
                    <a:pt x="45" y="121"/>
                  </a:lnTo>
                  <a:lnTo>
                    <a:pt x="47" y="118"/>
                  </a:lnTo>
                  <a:lnTo>
                    <a:pt x="48" y="113"/>
                  </a:lnTo>
                  <a:lnTo>
                    <a:pt x="50" y="109"/>
                  </a:lnTo>
                  <a:lnTo>
                    <a:pt x="52" y="105"/>
                  </a:lnTo>
                  <a:lnTo>
                    <a:pt x="54" y="100"/>
                  </a:lnTo>
                  <a:lnTo>
                    <a:pt x="55" y="97"/>
                  </a:lnTo>
                  <a:lnTo>
                    <a:pt x="58" y="93"/>
                  </a:lnTo>
                  <a:lnTo>
                    <a:pt x="60" y="89"/>
                  </a:lnTo>
                  <a:lnTo>
                    <a:pt x="61" y="84"/>
                  </a:lnTo>
                  <a:lnTo>
                    <a:pt x="63" y="80"/>
                  </a:lnTo>
                  <a:lnTo>
                    <a:pt x="64" y="77"/>
                  </a:lnTo>
                  <a:lnTo>
                    <a:pt x="66" y="73"/>
                  </a:lnTo>
                  <a:lnTo>
                    <a:pt x="69" y="68"/>
                  </a:lnTo>
                  <a:lnTo>
                    <a:pt x="70" y="64"/>
                  </a:lnTo>
                  <a:lnTo>
                    <a:pt x="71" y="59"/>
                  </a:lnTo>
                  <a:lnTo>
                    <a:pt x="73" y="55"/>
                  </a:lnTo>
                  <a:lnTo>
                    <a:pt x="74" y="51"/>
                  </a:lnTo>
                  <a:lnTo>
                    <a:pt x="76" y="48"/>
                  </a:lnTo>
                  <a:lnTo>
                    <a:pt x="77" y="43"/>
                  </a:lnTo>
                  <a:lnTo>
                    <a:pt x="79" y="39"/>
                  </a:lnTo>
                  <a:lnTo>
                    <a:pt x="80" y="35"/>
                  </a:lnTo>
                  <a:lnTo>
                    <a:pt x="82" y="30"/>
                  </a:lnTo>
                  <a:lnTo>
                    <a:pt x="82" y="26"/>
                  </a:lnTo>
                  <a:lnTo>
                    <a:pt x="83" y="22"/>
                  </a:lnTo>
                  <a:lnTo>
                    <a:pt x="85" y="17"/>
                  </a:lnTo>
                  <a:lnTo>
                    <a:pt x="86" y="13"/>
                  </a:lnTo>
                  <a:lnTo>
                    <a:pt x="86" y="8"/>
                  </a:lnTo>
                  <a:lnTo>
                    <a:pt x="87" y="4"/>
                  </a:lnTo>
                  <a:lnTo>
                    <a:pt x="89" y="1"/>
                  </a:lnTo>
                  <a:lnTo>
                    <a:pt x="87" y="0"/>
                  </a:lnTo>
                  <a:lnTo>
                    <a:pt x="87" y="0"/>
                  </a:lnTo>
                  <a:lnTo>
                    <a:pt x="70" y="0"/>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3" name="Freeform 25"/>
            <p:cNvSpPr>
              <a:spLocks/>
            </p:cNvSpPr>
            <p:nvPr/>
          </p:nvSpPr>
          <p:spPr bwMode="auto">
            <a:xfrm>
              <a:off x="3961" y="3840"/>
              <a:ext cx="90" cy="39"/>
            </a:xfrm>
            <a:custGeom>
              <a:avLst/>
              <a:gdLst>
                <a:gd name="T0" fmla="*/ 0 w 90"/>
                <a:gd name="T1" fmla="*/ 39 h 39"/>
                <a:gd name="T2" fmla="*/ 3 w 90"/>
                <a:gd name="T3" fmla="*/ 38 h 39"/>
                <a:gd name="T4" fmla="*/ 6 w 90"/>
                <a:gd name="T5" fmla="*/ 36 h 39"/>
                <a:gd name="T6" fmla="*/ 9 w 90"/>
                <a:gd name="T7" fmla="*/ 35 h 39"/>
                <a:gd name="T8" fmla="*/ 13 w 90"/>
                <a:gd name="T9" fmla="*/ 33 h 39"/>
                <a:gd name="T10" fmla="*/ 16 w 90"/>
                <a:gd name="T11" fmla="*/ 32 h 39"/>
                <a:gd name="T12" fmla="*/ 19 w 90"/>
                <a:gd name="T13" fmla="*/ 32 h 39"/>
                <a:gd name="T14" fmla="*/ 23 w 90"/>
                <a:gd name="T15" fmla="*/ 30 h 39"/>
                <a:gd name="T16" fmla="*/ 26 w 90"/>
                <a:gd name="T17" fmla="*/ 30 h 39"/>
                <a:gd name="T18" fmla="*/ 29 w 90"/>
                <a:gd name="T19" fmla="*/ 29 h 39"/>
                <a:gd name="T20" fmla="*/ 32 w 90"/>
                <a:gd name="T21" fmla="*/ 27 h 39"/>
                <a:gd name="T22" fmla="*/ 36 w 90"/>
                <a:gd name="T23" fmla="*/ 27 h 39"/>
                <a:gd name="T24" fmla="*/ 39 w 90"/>
                <a:gd name="T25" fmla="*/ 26 h 39"/>
                <a:gd name="T26" fmla="*/ 42 w 90"/>
                <a:gd name="T27" fmla="*/ 26 h 39"/>
                <a:gd name="T28" fmla="*/ 47 w 90"/>
                <a:gd name="T29" fmla="*/ 26 h 39"/>
                <a:gd name="T30" fmla="*/ 50 w 90"/>
                <a:gd name="T31" fmla="*/ 24 h 39"/>
                <a:gd name="T32" fmla="*/ 54 w 90"/>
                <a:gd name="T33" fmla="*/ 24 h 39"/>
                <a:gd name="T34" fmla="*/ 58 w 90"/>
                <a:gd name="T35" fmla="*/ 23 h 39"/>
                <a:gd name="T36" fmla="*/ 64 w 90"/>
                <a:gd name="T37" fmla="*/ 23 h 39"/>
                <a:gd name="T38" fmla="*/ 69 w 90"/>
                <a:gd name="T39" fmla="*/ 21 h 39"/>
                <a:gd name="T40" fmla="*/ 74 w 90"/>
                <a:gd name="T41" fmla="*/ 21 h 39"/>
                <a:gd name="T42" fmla="*/ 79 w 90"/>
                <a:gd name="T43" fmla="*/ 19 h 39"/>
                <a:gd name="T44" fmla="*/ 83 w 90"/>
                <a:gd name="T45" fmla="*/ 17 h 39"/>
                <a:gd name="T46" fmla="*/ 87 w 90"/>
                <a:gd name="T47" fmla="*/ 13 h 39"/>
                <a:gd name="T48" fmla="*/ 90 w 90"/>
                <a:gd name="T49" fmla="*/ 10 h 39"/>
                <a:gd name="T50" fmla="*/ 90 w 90"/>
                <a:gd name="T51" fmla="*/ 7 h 39"/>
                <a:gd name="T52" fmla="*/ 90 w 90"/>
                <a:gd name="T53" fmla="*/ 4 h 39"/>
                <a:gd name="T54" fmla="*/ 89 w 90"/>
                <a:gd name="T55" fmla="*/ 1 h 39"/>
                <a:gd name="T56" fmla="*/ 86 w 90"/>
                <a:gd name="T57" fmla="*/ 0 h 39"/>
                <a:gd name="T58" fmla="*/ 80 w 90"/>
                <a:gd name="T59" fmla="*/ 0 h 39"/>
                <a:gd name="T60" fmla="*/ 76 w 90"/>
                <a:gd name="T61" fmla="*/ 0 h 39"/>
                <a:gd name="T62" fmla="*/ 70 w 90"/>
                <a:gd name="T63" fmla="*/ 1 h 39"/>
                <a:gd name="T64" fmla="*/ 66 w 90"/>
                <a:gd name="T65" fmla="*/ 2 h 39"/>
                <a:gd name="T66" fmla="*/ 60 w 90"/>
                <a:gd name="T67" fmla="*/ 4 h 39"/>
                <a:gd name="T68" fmla="*/ 55 w 90"/>
                <a:gd name="T69" fmla="*/ 7 h 39"/>
                <a:gd name="T70" fmla="*/ 51 w 90"/>
                <a:gd name="T71" fmla="*/ 10 h 39"/>
                <a:gd name="T72" fmla="*/ 45 w 90"/>
                <a:gd name="T73" fmla="*/ 11 h 39"/>
                <a:gd name="T74" fmla="*/ 42 w 90"/>
                <a:gd name="T75" fmla="*/ 13 h 39"/>
                <a:gd name="T76" fmla="*/ 39 w 90"/>
                <a:gd name="T77" fmla="*/ 14 h 39"/>
                <a:gd name="T78" fmla="*/ 36 w 90"/>
                <a:gd name="T79" fmla="*/ 16 h 39"/>
                <a:gd name="T80" fmla="*/ 34 w 90"/>
                <a:gd name="T81" fmla="*/ 17 h 39"/>
                <a:gd name="T82" fmla="*/ 31 w 90"/>
                <a:gd name="T83" fmla="*/ 17 h 39"/>
                <a:gd name="T84" fmla="*/ 26 w 90"/>
                <a:gd name="T85" fmla="*/ 19 h 39"/>
                <a:gd name="T86" fmla="*/ 23 w 90"/>
                <a:gd name="T87" fmla="*/ 20 h 39"/>
                <a:gd name="T88" fmla="*/ 20 w 90"/>
                <a:gd name="T89" fmla="*/ 21 h 39"/>
                <a:gd name="T90" fmla="*/ 17 w 90"/>
                <a:gd name="T91" fmla="*/ 23 h 39"/>
                <a:gd name="T92" fmla="*/ 15 w 90"/>
                <a:gd name="T93" fmla="*/ 26 h 39"/>
                <a:gd name="T94" fmla="*/ 12 w 90"/>
                <a:gd name="T95" fmla="*/ 27 h 39"/>
                <a:gd name="T96" fmla="*/ 9 w 90"/>
                <a:gd name="T97" fmla="*/ 29 h 39"/>
                <a:gd name="T98" fmla="*/ 4 w 90"/>
                <a:gd name="T99" fmla="*/ 33 h 39"/>
                <a:gd name="T100" fmla="*/ 0 w 90"/>
                <a:gd name="T101" fmla="*/ 38 h 39"/>
                <a:gd name="T102" fmla="*/ 0 w 90"/>
                <a:gd name="T103" fmla="*/ 38 h 39"/>
                <a:gd name="T104" fmla="*/ 0 w 90"/>
                <a:gd name="T105" fmla="*/ 39 h 39"/>
                <a:gd name="T106" fmla="*/ 0 w 90"/>
                <a:gd name="T10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39"/>
                  </a:moveTo>
                  <a:lnTo>
                    <a:pt x="3" y="38"/>
                  </a:lnTo>
                  <a:lnTo>
                    <a:pt x="6" y="36"/>
                  </a:lnTo>
                  <a:lnTo>
                    <a:pt x="9" y="35"/>
                  </a:lnTo>
                  <a:lnTo>
                    <a:pt x="13" y="33"/>
                  </a:lnTo>
                  <a:lnTo>
                    <a:pt x="16" y="32"/>
                  </a:lnTo>
                  <a:lnTo>
                    <a:pt x="19" y="32"/>
                  </a:lnTo>
                  <a:lnTo>
                    <a:pt x="23" y="30"/>
                  </a:lnTo>
                  <a:lnTo>
                    <a:pt x="26" y="30"/>
                  </a:lnTo>
                  <a:lnTo>
                    <a:pt x="29" y="29"/>
                  </a:lnTo>
                  <a:lnTo>
                    <a:pt x="32" y="27"/>
                  </a:lnTo>
                  <a:lnTo>
                    <a:pt x="36" y="27"/>
                  </a:lnTo>
                  <a:lnTo>
                    <a:pt x="39" y="26"/>
                  </a:lnTo>
                  <a:lnTo>
                    <a:pt x="42" y="26"/>
                  </a:lnTo>
                  <a:lnTo>
                    <a:pt x="47" y="26"/>
                  </a:lnTo>
                  <a:lnTo>
                    <a:pt x="50" y="24"/>
                  </a:lnTo>
                  <a:lnTo>
                    <a:pt x="54" y="24"/>
                  </a:lnTo>
                  <a:lnTo>
                    <a:pt x="58" y="23"/>
                  </a:lnTo>
                  <a:lnTo>
                    <a:pt x="64" y="23"/>
                  </a:lnTo>
                  <a:lnTo>
                    <a:pt x="69" y="21"/>
                  </a:lnTo>
                  <a:lnTo>
                    <a:pt x="74" y="21"/>
                  </a:lnTo>
                  <a:lnTo>
                    <a:pt x="79" y="19"/>
                  </a:lnTo>
                  <a:lnTo>
                    <a:pt x="83" y="17"/>
                  </a:lnTo>
                  <a:lnTo>
                    <a:pt x="87" y="13"/>
                  </a:lnTo>
                  <a:lnTo>
                    <a:pt x="90" y="10"/>
                  </a:lnTo>
                  <a:lnTo>
                    <a:pt x="90" y="7"/>
                  </a:lnTo>
                  <a:lnTo>
                    <a:pt x="90" y="4"/>
                  </a:lnTo>
                  <a:lnTo>
                    <a:pt x="89" y="1"/>
                  </a:lnTo>
                  <a:lnTo>
                    <a:pt x="86" y="0"/>
                  </a:lnTo>
                  <a:lnTo>
                    <a:pt x="80" y="0"/>
                  </a:lnTo>
                  <a:lnTo>
                    <a:pt x="76" y="0"/>
                  </a:lnTo>
                  <a:lnTo>
                    <a:pt x="70" y="1"/>
                  </a:lnTo>
                  <a:lnTo>
                    <a:pt x="66" y="2"/>
                  </a:lnTo>
                  <a:lnTo>
                    <a:pt x="60" y="4"/>
                  </a:lnTo>
                  <a:lnTo>
                    <a:pt x="55" y="7"/>
                  </a:lnTo>
                  <a:lnTo>
                    <a:pt x="51" y="10"/>
                  </a:lnTo>
                  <a:lnTo>
                    <a:pt x="45" y="11"/>
                  </a:lnTo>
                  <a:lnTo>
                    <a:pt x="42" y="13"/>
                  </a:lnTo>
                  <a:lnTo>
                    <a:pt x="39" y="14"/>
                  </a:lnTo>
                  <a:lnTo>
                    <a:pt x="36" y="16"/>
                  </a:lnTo>
                  <a:lnTo>
                    <a:pt x="34" y="17"/>
                  </a:lnTo>
                  <a:lnTo>
                    <a:pt x="31" y="17"/>
                  </a:lnTo>
                  <a:lnTo>
                    <a:pt x="26" y="19"/>
                  </a:lnTo>
                  <a:lnTo>
                    <a:pt x="23" y="20"/>
                  </a:lnTo>
                  <a:lnTo>
                    <a:pt x="20" y="21"/>
                  </a:lnTo>
                  <a:lnTo>
                    <a:pt x="17" y="23"/>
                  </a:lnTo>
                  <a:lnTo>
                    <a:pt x="15" y="26"/>
                  </a:lnTo>
                  <a:lnTo>
                    <a:pt x="12" y="27"/>
                  </a:lnTo>
                  <a:lnTo>
                    <a:pt x="9" y="29"/>
                  </a:lnTo>
                  <a:lnTo>
                    <a:pt x="4" y="33"/>
                  </a:lnTo>
                  <a:lnTo>
                    <a:pt x="0" y="38"/>
                  </a:lnTo>
                  <a:lnTo>
                    <a:pt x="0" y="38"/>
                  </a:lnTo>
                  <a:lnTo>
                    <a:pt x="0"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4" name="Freeform 26"/>
            <p:cNvSpPr>
              <a:spLocks/>
            </p:cNvSpPr>
            <p:nvPr/>
          </p:nvSpPr>
          <p:spPr bwMode="auto">
            <a:xfrm>
              <a:off x="4283" y="3669"/>
              <a:ext cx="604" cy="101"/>
            </a:xfrm>
            <a:custGeom>
              <a:avLst/>
              <a:gdLst>
                <a:gd name="T0" fmla="*/ 572 w 604"/>
                <a:gd name="T1" fmla="*/ 23 h 101"/>
                <a:gd name="T2" fmla="*/ 547 w 604"/>
                <a:gd name="T3" fmla="*/ 41 h 101"/>
                <a:gd name="T4" fmla="*/ 520 w 604"/>
                <a:gd name="T5" fmla="*/ 51 h 101"/>
                <a:gd name="T6" fmla="*/ 489 w 604"/>
                <a:gd name="T7" fmla="*/ 52 h 101"/>
                <a:gd name="T8" fmla="*/ 458 w 604"/>
                <a:gd name="T9" fmla="*/ 51 h 101"/>
                <a:gd name="T10" fmla="*/ 432 w 604"/>
                <a:gd name="T11" fmla="*/ 44 h 101"/>
                <a:gd name="T12" fmla="*/ 410 w 604"/>
                <a:gd name="T13" fmla="*/ 38 h 101"/>
                <a:gd name="T14" fmla="*/ 390 w 604"/>
                <a:gd name="T15" fmla="*/ 36 h 101"/>
                <a:gd name="T16" fmla="*/ 368 w 604"/>
                <a:gd name="T17" fmla="*/ 35 h 101"/>
                <a:gd name="T18" fmla="*/ 346 w 604"/>
                <a:gd name="T19" fmla="*/ 38 h 101"/>
                <a:gd name="T20" fmla="*/ 323 w 604"/>
                <a:gd name="T21" fmla="*/ 41 h 101"/>
                <a:gd name="T22" fmla="*/ 293 w 604"/>
                <a:gd name="T23" fmla="*/ 44 h 101"/>
                <a:gd name="T24" fmla="*/ 263 w 604"/>
                <a:gd name="T25" fmla="*/ 45 h 101"/>
                <a:gd name="T26" fmla="*/ 234 w 604"/>
                <a:gd name="T27" fmla="*/ 47 h 101"/>
                <a:gd name="T28" fmla="*/ 204 w 604"/>
                <a:gd name="T29" fmla="*/ 45 h 101"/>
                <a:gd name="T30" fmla="*/ 175 w 604"/>
                <a:gd name="T31" fmla="*/ 44 h 101"/>
                <a:gd name="T32" fmla="*/ 145 w 604"/>
                <a:gd name="T33" fmla="*/ 41 h 101"/>
                <a:gd name="T34" fmla="*/ 116 w 604"/>
                <a:gd name="T35" fmla="*/ 39 h 101"/>
                <a:gd name="T36" fmla="*/ 86 w 604"/>
                <a:gd name="T37" fmla="*/ 38 h 101"/>
                <a:gd name="T38" fmla="*/ 57 w 604"/>
                <a:gd name="T39" fmla="*/ 38 h 101"/>
                <a:gd name="T40" fmla="*/ 27 w 604"/>
                <a:gd name="T41" fmla="*/ 39 h 101"/>
                <a:gd name="T42" fmla="*/ 5 w 604"/>
                <a:gd name="T43" fmla="*/ 42 h 101"/>
                <a:gd name="T44" fmla="*/ 5 w 604"/>
                <a:gd name="T45" fmla="*/ 63 h 101"/>
                <a:gd name="T46" fmla="*/ 25 w 604"/>
                <a:gd name="T47" fmla="*/ 64 h 101"/>
                <a:gd name="T48" fmla="*/ 51 w 604"/>
                <a:gd name="T49" fmla="*/ 63 h 101"/>
                <a:gd name="T50" fmla="*/ 79 w 604"/>
                <a:gd name="T51" fmla="*/ 63 h 101"/>
                <a:gd name="T52" fmla="*/ 62 w 604"/>
                <a:gd name="T53" fmla="*/ 77 h 101"/>
                <a:gd name="T54" fmla="*/ 44 w 604"/>
                <a:gd name="T55" fmla="*/ 101 h 101"/>
                <a:gd name="T56" fmla="*/ 67 w 604"/>
                <a:gd name="T57" fmla="*/ 83 h 101"/>
                <a:gd name="T58" fmla="*/ 98 w 604"/>
                <a:gd name="T59" fmla="*/ 73 h 101"/>
                <a:gd name="T60" fmla="*/ 123 w 604"/>
                <a:gd name="T61" fmla="*/ 66 h 101"/>
                <a:gd name="T62" fmla="*/ 143 w 604"/>
                <a:gd name="T63" fmla="*/ 63 h 101"/>
                <a:gd name="T64" fmla="*/ 161 w 604"/>
                <a:gd name="T65" fmla="*/ 64 h 101"/>
                <a:gd name="T66" fmla="*/ 184 w 604"/>
                <a:gd name="T67" fmla="*/ 67 h 101"/>
                <a:gd name="T68" fmla="*/ 207 w 604"/>
                <a:gd name="T69" fmla="*/ 71 h 101"/>
                <a:gd name="T70" fmla="*/ 225 w 604"/>
                <a:gd name="T71" fmla="*/ 74 h 101"/>
                <a:gd name="T72" fmla="*/ 244 w 604"/>
                <a:gd name="T73" fmla="*/ 74 h 101"/>
                <a:gd name="T74" fmla="*/ 263 w 604"/>
                <a:gd name="T75" fmla="*/ 74 h 101"/>
                <a:gd name="T76" fmla="*/ 282 w 604"/>
                <a:gd name="T77" fmla="*/ 71 h 101"/>
                <a:gd name="T78" fmla="*/ 299 w 604"/>
                <a:gd name="T79" fmla="*/ 67 h 101"/>
                <a:gd name="T80" fmla="*/ 318 w 604"/>
                <a:gd name="T81" fmla="*/ 64 h 101"/>
                <a:gd name="T82" fmla="*/ 337 w 604"/>
                <a:gd name="T83" fmla="*/ 60 h 101"/>
                <a:gd name="T84" fmla="*/ 356 w 604"/>
                <a:gd name="T85" fmla="*/ 57 h 101"/>
                <a:gd name="T86" fmla="*/ 375 w 604"/>
                <a:gd name="T87" fmla="*/ 54 h 101"/>
                <a:gd name="T88" fmla="*/ 394 w 604"/>
                <a:gd name="T89" fmla="*/ 54 h 101"/>
                <a:gd name="T90" fmla="*/ 413 w 604"/>
                <a:gd name="T91" fmla="*/ 57 h 101"/>
                <a:gd name="T92" fmla="*/ 439 w 604"/>
                <a:gd name="T93" fmla="*/ 63 h 101"/>
                <a:gd name="T94" fmla="*/ 463 w 604"/>
                <a:gd name="T95" fmla="*/ 68 h 101"/>
                <a:gd name="T96" fmla="*/ 485 w 604"/>
                <a:gd name="T97" fmla="*/ 71 h 101"/>
                <a:gd name="T98" fmla="*/ 506 w 604"/>
                <a:gd name="T99" fmla="*/ 71 h 101"/>
                <a:gd name="T100" fmla="*/ 531 w 604"/>
                <a:gd name="T101" fmla="*/ 68 h 101"/>
                <a:gd name="T102" fmla="*/ 560 w 604"/>
                <a:gd name="T103" fmla="*/ 58 h 101"/>
                <a:gd name="T104" fmla="*/ 587 w 604"/>
                <a:gd name="T105" fmla="*/ 41 h 101"/>
                <a:gd name="T106" fmla="*/ 601 w 604"/>
                <a:gd name="T107" fmla="*/ 14 h 101"/>
                <a:gd name="T108" fmla="*/ 597 w 604"/>
                <a:gd name="T10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4" h="101">
                  <a:moveTo>
                    <a:pt x="590" y="4"/>
                  </a:moveTo>
                  <a:lnTo>
                    <a:pt x="587" y="9"/>
                  </a:lnTo>
                  <a:lnTo>
                    <a:pt x="582" y="13"/>
                  </a:lnTo>
                  <a:lnTo>
                    <a:pt x="579" y="16"/>
                  </a:lnTo>
                  <a:lnTo>
                    <a:pt x="576" y="20"/>
                  </a:lnTo>
                  <a:lnTo>
                    <a:pt x="572" y="23"/>
                  </a:lnTo>
                  <a:lnTo>
                    <a:pt x="568" y="28"/>
                  </a:lnTo>
                  <a:lnTo>
                    <a:pt x="565" y="31"/>
                  </a:lnTo>
                  <a:lnTo>
                    <a:pt x="560" y="33"/>
                  </a:lnTo>
                  <a:lnTo>
                    <a:pt x="556" y="36"/>
                  </a:lnTo>
                  <a:lnTo>
                    <a:pt x="552" y="39"/>
                  </a:lnTo>
                  <a:lnTo>
                    <a:pt x="547" y="41"/>
                  </a:lnTo>
                  <a:lnTo>
                    <a:pt x="543" y="44"/>
                  </a:lnTo>
                  <a:lnTo>
                    <a:pt x="538" y="45"/>
                  </a:lnTo>
                  <a:lnTo>
                    <a:pt x="534" y="47"/>
                  </a:lnTo>
                  <a:lnTo>
                    <a:pt x="528" y="48"/>
                  </a:lnTo>
                  <a:lnTo>
                    <a:pt x="525" y="49"/>
                  </a:lnTo>
                  <a:lnTo>
                    <a:pt x="520" y="51"/>
                  </a:lnTo>
                  <a:lnTo>
                    <a:pt x="514" y="51"/>
                  </a:lnTo>
                  <a:lnTo>
                    <a:pt x="509" y="52"/>
                  </a:lnTo>
                  <a:lnTo>
                    <a:pt x="505" y="52"/>
                  </a:lnTo>
                  <a:lnTo>
                    <a:pt x="499" y="52"/>
                  </a:lnTo>
                  <a:lnTo>
                    <a:pt x="493" y="52"/>
                  </a:lnTo>
                  <a:lnTo>
                    <a:pt x="489" y="52"/>
                  </a:lnTo>
                  <a:lnTo>
                    <a:pt x="485" y="54"/>
                  </a:lnTo>
                  <a:lnTo>
                    <a:pt x="479" y="52"/>
                  </a:lnTo>
                  <a:lnTo>
                    <a:pt x="473" y="52"/>
                  </a:lnTo>
                  <a:lnTo>
                    <a:pt x="468" y="52"/>
                  </a:lnTo>
                  <a:lnTo>
                    <a:pt x="463" y="51"/>
                  </a:lnTo>
                  <a:lnTo>
                    <a:pt x="458" y="51"/>
                  </a:lnTo>
                  <a:lnTo>
                    <a:pt x="454" y="49"/>
                  </a:lnTo>
                  <a:lnTo>
                    <a:pt x="450" y="48"/>
                  </a:lnTo>
                  <a:lnTo>
                    <a:pt x="444" y="47"/>
                  </a:lnTo>
                  <a:lnTo>
                    <a:pt x="439" y="45"/>
                  </a:lnTo>
                  <a:lnTo>
                    <a:pt x="436" y="45"/>
                  </a:lnTo>
                  <a:lnTo>
                    <a:pt x="432" y="44"/>
                  </a:lnTo>
                  <a:lnTo>
                    <a:pt x="429" y="42"/>
                  </a:lnTo>
                  <a:lnTo>
                    <a:pt x="425" y="41"/>
                  </a:lnTo>
                  <a:lnTo>
                    <a:pt x="422" y="41"/>
                  </a:lnTo>
                  <a:lnTo>
                    <a:pt x="417" y="39"/>
                  </a:lnTo>
                  <a:lnTo>
                    <a:pt x="414" y="39"/>
                  </a:lnTo>
                  <a:lnTo>
                    <a:pt x="410" y="38"/>
                  </a:lnTo>
                  <a:lnTo>
                    <a:pt x="407" y="38"/>
                  </a:lnTo>
                  <a:lnTo>
                    <a:pt x="403" y="38"/>
                  </a:lnTo>
                  <a:lnTo>
                    <a:pt x="400" y="38"/>
                  </a:lnTo>
                  <a:lnTo>
                    <a:pt x="396" y="36"/>
                  </a:lnTo>
                  <a:lnTo>
                    <a:pt x="393" y="36"/>
                  </a:lnTo>
                  <a:lnTo>
                    <a:pt x="390" y="36"/>
                  </a:lnTo>
                  <a:lnTo>
                    <a:pt x="385" y="36"/>
                  </a:lnTo>
                  <a:lnTo>
                    <a:pt x="382" y="35"/>
                  </a:lnTo>
                  <a:lnTo>
                    <a:pt x="378" y="35"/>
                  </a:lnTo>
                  <a:lnTo>
                    <a:pt x="375" y="35"/>
                  </a:lnTo>
                  <a:lnTo>
                    <a:pt x="372" y="35"/>
                  </a:lnTo>
                  <a:lnTo>
                    <a:pt x="368" y="35"/>
                  </a:lnTo>
                  <a:lnTo>
                    <a:pt x="363" y="35"/>
                  </a:lnTo>
                  <a:lnTo>
                    <a:pt x="361" y="35"/>
                  </a:lnTo>
                  <a:lnTo>
                    <a:pt x="358" y="36"/>
                  </a:lnTo>
                  <a:lnTo>
                    <a:pt x="353" y="36"/>
                  </a:lnTo>
                  <a:lnTo>
                    <a:pt x="350" y="36"/>
                  </a:lnTo>
                  <a:lnTo>
                    <a:pt x="346" y="38"/>
                  </a:lnTo>
                  <a:lnTo>
                    <a:pt x="343" y="38"/>
                  </a:lnTo>
                  <a:lnTo>
                    <a:pt x="339" y="38"/>
                  </a:lnTo>
                  <a:lnTo>
                    <a:pt x="334" y="39"/>
                  </a:lnTo>
                  <a:lnTo>
                    <a:pt x="331" y="39"/>
                  </a:lnTo>
                  <a:lnTo>
                    <a:pt x="327" y="41"/>
                  </a:lnTo>
                  <a:lnTo>
                    <a:pt x="323" y="41"/>
                  </a:lnTo>
                  <a:lnTo>
                    <a:pt x="317" y="41"/>
                  </a:lnTo>
                  <a:lnTo>
                    <a:pt x="312" y="42"/>
                  </a:lnTo>
                  <a:lnTo>
                    <a:pt x="308" y="42"/>
                  </a:lnTo>
                  <a:lnTo>
                    <a:pt x="302" y="44"/>
                  </a:lnTo>
                  <a:lnTo>
                    <a:pt x="298" y="44"/>
                  </a:lnTo>
                  <a:lnTo>
                    <a:pt x="293" y="44"/>
                  </a:lnTo>
                  <a:lnTo>
                    <a:pt x="288" y="45"/>
                  </a:lnTo>
                  <a:lnTo>
                    <a:pt x="283" y="45"/>
                  </a:lnTo>
                  <a:lnTo>
                    <a:pt x="277" y="45"/>
                  </a:lnTo>
                  <a:lnTo>
                    <a:pt x="273" y="45"/>
                  </a:lnTo>
                  <a:lnTo>
                    <a:pt x="269" y="45"/>
                  </a:lnTo>
                  <a:lnTo>
                    <a:pt x="263" y="45"/>
                  </a:lnTo>
                  <a:lnTo>
                    <a:pt x="258" y="47"/>
                  </a:lnTo>
                  <a:lnTo>
                    <a:pt x="254" y="47"/>
                  </a:lnTo>
                  <a:lnTo>
                    <a:pt x="250" y="47"/>
                  </a:lnTo>
                  <a:lnTo>
                    <a:pt x="244" y="47"/>
                  </a:lnTo>
                  <a:lnTo>
                    <a:pt x="239" y="47"/>
                  </a:lnTo>
                  <a:lnTo>
                    <a:pt x="234" y="47"/>
                  </a:lnTo>
                  <a:lnTo>
                    <a:pt x="229" y="47"/>
                  </a:lnTo>
                  <a:lnTo>
                    <a:pt x="223" y="45"/>
                  </a:lnTo>
                  <a:lnTo>
                    <a:pt x="219" y="45"/>
                  </a:lnTo>
                  <a:lnTo>
                    <a:pt x="215" y="45"/>
                  </a:lnTo>
                  <a:lnTo>
                    <a:pt x="210" y="45"/>
                  </a:lnTo>
                  <a:lnTo>
                    <a:pt x="204" y="45"/>
                  </a:lnTo>
                  <a:lnTo>
                    <a:pt x="200" y="45"/>
                  </a:lnTo>
                  <a:lnTo>
                    <a:pt x="194" y="45"/>
                  </a:lnTo>
                  <a:lnTo>
                    <a:pt x="190" y="45"/>
                  </a:lnTo>
                  <a:lnTo>
                    <a:pt x="186" y="44"/>
                  </a:lnTo>
                  <a:lnTo>
                    <a:pt x="180" y="44"/>
                  </a:lnTo>
                  <a:lnTo>
                    <a:pt x="175" y="44"/>
                  </a:lnTo>
                  <a:lnTo>
                    <a:pt x="171" y="44"/>
                  </a:lnTo>
                  <a:lnTo>
                    <a:pt x="165" y="44"/>
                  </a:lnTo>
                  <a:lnTo>
                    <a:pt x="161" y="42"/>
                  </a:lnTo>
                  <a:lnTo>
                    <a:pt x="155" y="42"/>
                  </a:lnTo>
                  <a:lnTo>
                    <a:pt x="151" y="42"/>
                  </a:lnTo>
                  <a:lnTo>
                    <a:pt x="145" y="41"/>
                  </a:lnTo>
                  <a:lnTo>
                    <a:pt x="140" y="41"/>
                  </a:lnTo>
                  <a:lnTo>
                    <a:pt x="136" y="41"/>
                  </a:lnTo>
                  <a:lnTo>
                    <a:pt x="130" y="41"/>
                  </a:lnTo>
                  <a:lnTo>
                    <a:pt x="126" y="41"/>
                  </a:lnTo>
                  <a:lnTo>
                    <a:pt x="120" y="39"/>
                  </a:lnTo>
                  <a:lnTo>
                    <a:pt x="116" y="39"/>
                  </a:lnTo>
                  <a:lnTo>
                    <a:pt x="111" y="39"/>
                  </a:lnTo>
                  <a:lnTo>
                    <a:pt x="105" y="39"/>
                  </a:lnTo>
                  <a:lnTo>
                    <a:pt x="101" y="39"/>
                  </a:lnTo>
                  <a:lnTo>
                    <a:pt x="97" y="39"/>
                  </a:lnTo>
                  <a:lnTo>
                    <a:pt x="91" y="39"/>
                  </a:lnTo>
                  <a:lnTo>
                    <a:pt x="86" y="38"/>
                  </a:lnTo>
                  <a:lnTo>
                    <a:pt x="81" y="38"/>
                  </a:lnTo>
                  <a:lnTo>
                    <a:pt x="76" y="38"/>
                  </a:lnTo>
                  <a:lnTo>
                    <a:pt x="70" y="38"/>
                  </a:lnTo>
                  <a:lnTo>
                    <a:pt x="66" y="38"/>
                  </a:lnTo>
                  <a:lnTo>
                    <a:pt x="62" y="38"/>
                  </a:lnTo>
                  <a:lnTo>
                    <a:pt x="57" y="38"/>
                  </a:lnTo>
                  <a:lnTo>
                    <a:pt x="51" y="38"/>
                  </a:lnTo>
                  <a:lnTo>
                    <a:pt x="47" y="38"/>
                  </a:lnTo>
                  <a:lnTo>
                    <a:pt x="41" y="38"/>
                  </a:lnTo>
                  <a:lnTo>
                    <a:pt x="37" y="38"/>
                  </a:lnTo>
                  <a:lnTo>
                    <a:pt x="31" y="39"/>
                  </a:lnTo>
                  <a:lnTo>
                    <a:pt x="27" y="39"/>
                  </a:lnTo>
                  <a:lnTo>
                    <a:pt x="22" y="39"/>
                  </a:lnTo>
                  <a:lnTo>
                    <a:pt x="18" y="39"/>
                  </a:lnTo>
                  <a:lnTo>
                    <a:pt x="12" y="41"/>
                  </a:lnTo>
                  <a:lnTo>
                    <a:pt x="9" y="41"/>
                  </a:lnTo>
                  <a:lnTo>
                    <a:pt x="6" y="41"/>
                  </a:lnTo>
                  <a:lnTo>
                    <a:pt x="5" y="42"/>
                  </a:lnTo>
                  <a:lnTo>
                    <a:pt x="3" y="45"/>
                  </a:lnTo>
                  <a:lnTo>
                    <a:pt x="0" y="49"/>
                  </a:lnTo>
                  <a:lnTo>
                    <a:pt x="0" y="54"/>
                  </a:lnTo>
                  <a:lnTo>
                    <a:pt x="0" y="58"/>
                  </a:lnTo>
                  <a:lnTo>
                    <a:pt x="3" y="63"/>
                  </a:lnTo>
                  <a:lnTo>
                    <a:pt x="5" y="63"/>
                  </a:lnTo>
                  <a:lnTo>
                    <a:pt x="6" y="66"/>
                  </a:lnTo>
                  <a:lnTo>
                    <a:pt x="9" y="66"/>
                  </a:lnTo>
                  <a:lnTo>
                    <a:pt x="12" y="66"/>
                  </a:lnTo>
                  <a:lnTo>
                    <a:pt x="16" y="66"/>
                  </a:lnTo>
                  <a:lnTo>
                    <a:pt x="21" y="66"/>
                  </a:lnTo>
                  <a:lnTo>
                    <a:pt x="25" y="64"/>
                  </a:lnTo>
                  <a:lnTo>
                    <a:pt x="29" y="64"/>
                  </a:lnTo>
                  <a:lnTo>
                    <a:pt x="34" y="64"/>
                  </a:lnTo>
                  <a:lnTo>
                    <a:pt x="38" y="64"/>
                  </a:lnTo>
                  <a:lnTo>
                    <a:pt x="43" y="63"/>
                  </a:lnTo>
                  <a:lnTo>
                    <a:pt x="47" y="63"/>
                  </a:lnTo>
                  <a:lnTo>
                    <a:pt x="51" y="63"/>
                  </a:lnTo>
                  <a:lnTo>
                    <a:pt x="56" y="63"/>
                  </a:lnTo>
                  <a:lnTo>
                    <a:pt x="60" y="63"/>
                  </a:lnTo>
                  <a:lnTo>
                    <a:pt x="64" y="63"/>
                  </a:lnTo>
                  <a:lnTo>
                    <a:pt x="69" y="63"/>
                  </a:lnTo>
                  <a:lnTo>
                    <a:pt x="75" y="63"/>
                  </a:lnTo>
                  <a:lnTo>
                    <a:pt x="79" y="63"/>
                  </a:lnTo>
                  <a:lnTo>
                    <a:pt x="83" y="63"/>
                  </a:lnTo>
                  <a:lnTo>
                    <a:pt x="79" y="66"/>
                  </a:lnTo>
                  <a:lnTo>
                    <a:pt x="75" y="67"/>
                  </a:lnTo>
                  <a:lnTo>
                    <a:pt x="70" y="70"/>
                  </a:lnTo>
                  <a:lnTo>
                    <a:pt x="64" y="73"/>
                  </a:lnTo>
                  <a:lnTo>
                    <a:pt x="62" y="77"/>
                  </a:lnTo>
                  <a:lnTo>
                    <a:pt x="57" y="82"/>
                  </a:lnTo>
                  <a:lnTo>
                    <a:pt x="54" y="86"/>
                  </a:lnTo>
                  <a:lnTo>
                    <a:pt x="51" y="92"/>
                  </a:lnTo>
                  <a:lnTo>
                    <a:pt x="47" y="95"/>
                  </a:lnTo>
                  <a:lnTo>
                    <a:pt x="44" y="101"/>
                  </a:lnTo>
                  <a:lnTo>
                    <a:pt x="44" y="101"/>
                  </a:lnTo>
                  <a:lnTo>
                    <a:pt x="46" y="101"/>
                  </a:lnTo>
                  <a:lnTo>
                    <a:pt x="48" y="96"/>
                  </a:lnTo>
                  <a:lnTo>
                    <a:pt x="53" y="93"/>
                  </a:lnTo>
                  <a:lnTo>
                    <a:pt x="59" y="89"/>
                  </a:lnTo>
                  <a:lnTo>
                    <a:pt x="63" y="86"/>
                  </a:lnTo>
                  <a:lnTo>
                    <a:pt x="67" y="83"/>
                  </a:lnTo>
                  <a:lnTo>
                    <a:pt x="73" y="82"/>
                  </a:lnTo>
                  <a:lnTo>
                    <a:pt x="79" y="79"/>
                  </a:lnTo>
                  <a:lnTo>
                    <a:pt x="83" y="77"/>
                  </a:lnTo>
                  <a:lnTo>
                    <a:pt x="88" y="76"/>
                  </a:lnTo>
                  <a:lnTo>
                    <a:pt x="92" y="74"/>
                  </a:lnTo>
                  <a:lnTo>
                    <a:pt x="98" y="73"/>
                  </a:lnTo>
                  <a:lnTo>
                    <a:pt x="102" y="73"/>
                  </a:lnTo>
                  <a:lnTo>
                    <a:pt x="107" y="71"/>
                  </a:lnTo>
                  <a:lnTo>
                    <a:pt x="111" y="70"/>
                  </a:lnTo>
                  <a:lnTo>
                    <a:pt x="116" y="68"/>
                  </a:lnTo>
                  <a:lnTo>
                    <a:pt x="120" y="67"/>
                  </a:lnTo>
                  <a:lnTo>
                    <a:pt x="123" y="66"/>
                  </a:lnTo>
                  <a:lnTo>
                    <a:pt x="124" y="63"/>
                  </a:lnTo>
                  <a:lnTo>
                    <a:pt x="129" y="63"/>
                  </a:lnTo>
                  <a:lnTo>
                    <a:pt x="134" y="63"/>
                  </a:lnTo>
                  <a:lnTo>
                    <a:pt x="137" y="63"/>
                  </a:lnTo>
                  <a:lnTo>
                    <a:pt x="140" y="63"/>
                  </a:lnTo>
                  <a:lnTo>
                    <a:pt x="143" y="63"/>
                  </a:lnTo>
                  <a:lnTo>
                    <a:pt x="146" y="64"/>
                  </a:lnTo>
                  <a:lnTo>
                    <a:pt x="149" y="64"/>
                  </a:lnTo>
                  <a:lnTo>
                    <a:pt x="152" y="64"/>
                  </a:lnTo>
                  <a:lnTo>
                    <a:pt x="155" y="64"/>
                  </a:lnTo>
                  <a:lnTo>
                    <a:pt x="158" y="64"/>
                  </a:lnTo>
                  <a:lnTo>
                    <a:pt x="161" y="64"/>
                  </a:lnTo>
                  <a:lnTo>
                    <a:pt x="164" y="66"/>
                  </a:lnTo>
                  <a:lnTo>
                    <a:pt x="167" y="66"/>
                  </a:lnTo>
                  <a:lnTo>
                    <a:pt x="169" y="66"/>
                  </a:lnTo>
                  <a:lnTo>
                    <a:pt x="175" y="66"/>
                  </a:lnTo>
                  <a:lnTo>
                    <a:pt x="181" y="67"/>
                  </a:lnTo>
                  <a:lnTo>
                    <a:pt x="184" y="67"/>
                  </a:lnTo>
                  <a:lnTo>
                    <a:pt x="187" y="67"/>
                  </a:lnTo>
                  <a:lnTo>
                    <a:pt x="190" y="68"/>
                  </a:lnTo>
                  <a:lnTo>
                    <a:pt x="193" y="68"/>
                  </a:lnTo>
                  <a:lnTo>
                    <a:pt x="199" y="68"/>
                  </a:lnTo>
                  <a:lnTo>
                    <a:pt x="204" y="70"/>
                  </a:lnTo>
                  <a:lnTo>
                    <a:pt x="207" y="71"/>
                  </a:lnTo>
                  <a:lnTo>
                    <a:pt x="210" y="71"/>
                  </a:lnTo>
                  <a:lnTo>
                    <a:pt x="213" y="71"/>
                  </a:lnTo>
                  <a:lnTo>
                    <a:pt x="216" y="73"/>
                  </a:lnTo>
                  <a:lnTo>
                    <a:pt x="219" y="73"/>
                  </a:lnTo>
                  <a:lnTo>
                    <a:pt x="222" y="73"/>
                  </a:lnTo>
                  <a:lnTo>
                    <a:pt x="225" y="74"/>
                  </a:lnTo>
                  <a:lnTo>
                    <a:pt x="228" y="74"/>
                  </a:lnTo>
                  <a:lnTo>
                    <a:pt x="232" y="74"/>
                  </a:lnTo>
                  <a:lnTo>
                    <a:pt x="235" y="74"/>
                  </a:lnTo>
                  <a:lnTo>
                    <a:pt x="238" y="74"/>
                  </a:lnTo>
                  <a:lnTo>
                    <a:pt x="241" y="74"/>
                  </a:lnTo>
                  <a:lnTo>
                    <a:pt x="244" y="74"/>
                  </a:lnTo>
                  <a:lnTo>
                    <a:pt x="247" y="74"/>
                  </a:lnTo>
                  <a:lnTo>
                    <a:pt x="250" y="74"/>
                  </a:lnTo>
                  <a:lnTo>
                    <a:pt x="254" y="74"/>
                  </a:lnTo>
                  <a:lnTo>
                    <a:pt x="257" y="74"/>
                  </a:lnTo>
                  <a:lnTo>
                    <a:pt x="260" y="74"/>
                  </a:lnTo>
                  <a:lnTo>
                    <a:pt x="263" y="74"/>
                  </a:lnTo>
                  <a:lnTo>
                    <a:pt x="266" y="74"/>
                  </a:lnTo>
                  <a:lnTo>
                    <a:pt x="269" y="73"/>
                  </a:lnTo>
                  <a:lnTo>
                    <a:pt x="272" y="73"/>
                  </a:lnTo>
                  <a:lnTo>
                    <a:pt x="274" y="73"/>
                  </a:lnTo>
                  <a:lnTo>
                    <a:pt x="279" y="71"/>
                  </a:lnTo>
                  <a:lnTo>
                    <a:pt x="282" y="71"/>
                  </a:lnTo>
                  <a:lnTo>
                    <a:pt x="285" y="71"/>
                  </a:lnTo>
                  <a:lnTo>
                    <a:pt x="288" y="70"/>
                  </a:lnTo>
                  <a:lnTo>
                    <a:pt x="291" y="70"/>
                  </a:lnTo>
                  <a:lnTo>
                    <a:pt x="293" y="68"/>
                  </a:lnTo>
                  <a:lnTo>
                    <a:pt x="296" y="68"/>
                  </a:lnTo>
                  <a:lnTo>
                    <a:pt x="299" y="67"/>
                  </a:lnTo>
                  <a:lnTo>
                    <a:pt x="304" y="67"/>
                  </a:lnTo>
                  <a:lnTo>
                    <a:pt x="307" y="67"/>
                  </a:lnTo>
                  <a:lnTo>
                    <a:pt x="309" y="66"/>
                  </a:lnTo>
                  <a:lnTo>
                    <a:pt x="312" y="66"/>
                  </a:lnTo>
                  <a:lnTo>
                    <a:pt x="315" y="66"/>
                  </a:lnTo>
                  <a:lnTo>
                    <a:pt x="318" y="64"/>
                  </a:lnTo>
                  <a:lnTo>
                    <a:pt x="321" y="63"/>
                  </a:lnTo>
                  <a:lnTo>
                    <a:pt x="324" y="63"/>
                  </a:lnTo>
                  <a:lnTo>
                    <a:pt x="328" y="61"/>
                  </a:lnTo>
                  <a:lnTo>
                    <a:pt x="330" y="61"/>
                  </a:lnTo>
                  <a:lnTo>
                    <a:pt x="334" y="60"/>
                  </a:lnTo>
                  <a:lnTo>
                    <a:pt x="337" y="60"/>
                  </a:lnTo>
                  <a:lnTo>
                    <a:pt x="340" y="60"/>
                  </a:lnTo>
                  <a:lnTo>
                    <a:pt x="343" y="58"/>
                  </a:lnTo>
                  <a:lnTo>
                    <a:pt x="346" y="57"/>
                  </a:lnTo>
                  <a:lnTo>
                    <a:pt x="349" y="57"/>
                  </a:lnTo>
                  <a:lnTo>
                    <a:pt x="353" y="57"/>
                  </a:lnTo>
                  <a:lnTo>
                    <a:pt x="356" y="57"/>
                  </a:lnTo>
                  <a:lnTo>
                    <a:pt x="359" y="55"/>
                  </a:lnTo>
                  <a:lnTo>
                    <a:pt x="362" y="55"/>
                  </a:lnTo>
                  <a:lnTo>
                    <a:pt x="365" y="55"/>
                  </a:lnTo>
                  <a:lnTo>
                    <a:pt x="368" y="55"/>
                  </a:lnTo>
                  <a:lnTo>
                    <a:pt x="372" y="54"/>
                  </a:lnTo>
                  <a:lnTo>
                    <a:pt x="375" y="54"/>
                  </a:lnTo>
                  <a:lnTo>
                    <a:pt x="378" y="54"/>
                  </a:lnTo>
                  <a:lnTo>
                    <a:pt x="381" y="54"/>
                  </a:lnTo>
                  <a:lnTo>
                    <a:pt x="384" y="54"/>
                  </a:lnTo>
                  <a:lnTo>
                    <a:pt x="388" y="54"/>
                  </a:lnTo>
                  <a:lnTo>
                    <a:pt x="391" y="54"/>
                  </a:lnTo>
                  <a:lnTo>
                    <a:pt x="394" y="54"/>
                  </a:lnTo>
                  <a:lnTo>
                    <a:pt x="397" y="54"/>
                  </a:lnTo>
                  <a:lnTo>
                    <a:pt x="400" y="54"/>
                  </a:lnTo>
                  <a:lnTo>
                    <a:pt x="404" y="55"/>
                  </a:lnTo>
                  <a:lnTo>
                    <a:pt x="407" y="55"/>
                  </a:lnTo>
                  <a:lnTo>
                    <a:pt x="410" y="55"/>
                  </a:lnTo>
                  <a:lnTo>
                    <a:pt x="413" y="57"/>
                  </a:lnTo>
                  <a:lnTo>
                    <a:pt x="417" y="57"/>
                  </a:lnTo>
                  <a:lnTo>
                    <a:pt x="422" y="58"/>
                  </a:lnTo>
                  <a:lnTo>
                    <a:pt x="426" y="60"/>
                  </a:lnTo>
                  <a:lnTo>
                    <a:pt x="431" y="60"/>
                  </a:lnTo>
                  <a:lnTo>
                    <a:pt x="435" y="61"/>
                  </a:lnTo>
                  <a:lnTo>
                    <a:pt x="439" y="63"/>
                  </a:lnTo>
                  <a:lnTo>
                    <a:pt x="444" y="64"/>
                  </a:lnTo>
                  <a:lnTo>
                    <a:pt x="448" y="64"/>
                  </a:lnTo>
                  <a:lnTo>
                    <a:pt x="451" y="66"/>
                  </a:lnTo>
                  <a:lnTo>
                    <a:pt x="455" y="67"/>
                  </a:lnTo>
                  <a:lnTo>
                    <a:pt x="460" y="67"/>
                  </a:lnTo>
                  <a:lnTo>
                    <a:pt x="463" y="68"/>
                  </a:lnTo>
                  <a:lnTo>
                    <a:pt x="467" y="68"/>
                  </a:lnTo>
                  <a:lnTo>
                    <a:pt x="470" y="70"/>
                  </a:lnTo>
                  <a:lnTo>
                    <a:pt x="474" y="70"/>
                  </a:lnTo>
                  <a:lnTo>
                    <a:pt x="477" y="71"/>
                  </a:lnTo>
                  <a:lnTo>
                    <a:pt x="482" y="71"/>
                  </a:lnTo>
                  <a:lnTo>
                    <a:pt x="485" y="71"/>
                  </a:lnTo>
                  <a:lnTo>
                    <a:pt x="489" y="71"/>
                  </a:lnTo>
                  <a:lnTo>
                    <a:pt x="492" y="71"/>
                  </a:lnTo>
                  <a:lnTo>
                    <a:pt x="495" y="73"/>
                  </a:lnTo>
                  <a:lnTo>
                    <a:pt x="499" y="71"/>
                  </a:lnTo>
                  <a:lnTo>
                    <a:pt x="502" y="71"/>
                  </a:lnTo>
                  <a:lnTo>
                    <a:pt x="506" y="71"/>
                  </a:lnTo>
                  <a:lnTo>
                    <a:pt x="511" y="71"/>
                  </a:lnTo>
                  <a:lnTo>
                    <a:pt x="514" y="71"/>
                  </a:lnTo>
                  <a:lnTo>
                    <a:pt x="518" y="70"/>
                  </a:lnTo>
                  <a:lnTo>
                    <a:pt x="522" y="70"/>
                  </a:lnTo>
                  <a:lnTo>
                    <a:pt x="527" y="68"/>
                  </a:lnTo>
                  <a:lnTo>
                    <a:pt x="531" y="68"/>
                  </a:lnTo>
                  <a:lnTo>
                    <a:pt x="536" y="67"/>
                  </a:lnTo>
                  <a:lnTo>
                    <a:pt x="540" y="66"/>
                  </a:lnTo>
                  <a:lnTo>
                    <a:pt x="546" y="64"/>
                  </a:lnTo>
                  <a:lnTo>
                    <a:pt x="550" y="63"/>
                  </a:lnTo>
                  <a:lnTo>
                    <a:pt x="555" y="61"/>
                  </a:lnTo>
                  <a:lnTo>
                    <a:pt x="560" y="58"/>
                  </a:lnTo>
                  <a:lnTo>
                    <a:pt x="565" y="55"/>
                  </a:lnTo>
                  <a:lnTo>
                    <a:pt x="569" y="52"/>
                  </a:lnTo>
                  <a:lnTo>
                    <a:pt x="573" y="51"/>
                  </a:lnTo>
                  <a:lnTo>
                    <a:pt x="578" y="47"/>
                  </a:lnTo>
                  <a:lnTo>
                    <a:pt x="582" y="45"/>
                  </a:lnTo>
                  <a:lnTo>
                    <a:pt x="587" y="41"/>
                  </a:lnTo>
                  <a:lnTo>
                    <a:pt x="590" y="38"/>
                  </a:lnTo>
                  <a:lnTo>
                    <a:pt x="592" y="33"/>
                  </a:lnTo>
                  <a:lnTo>
                    <a:pt x="595" y="29"/>
                  </a:lnTo>
                  <a:lnTo>
                    <a:pt x="598" y="25"/>
                  </a:lnTo>
                  <a:lnTo>
                    <a:pt x="600" y="19"/>
                  </a:lnTo>
                  <a:lnTo>
                    <a:pt x="601" y="14"/>
                  </a:lnTo>
                  <a:lnTo>
                    <a:pt x="604" y="10"/>
                  </a:lnTo>
                  <a:lnTo>
                    <a:pt x="604" y="7"/>
                  </a:lnTo>
                  <a:lnTo>
                    <a:pt x="603" y="4"/>
                  </a:lnTo>
                  <a:lnTo>
                    <a:pt x="601" y="1"/>
                  </a:lnTo>
                  <a:lnTo>
                    <a:pt x="598" y="1"/>
                  </a:lnTo>
                  <a:lnTo>
                    <a:pt x="597" y="0"/>
                  </a:lnTo>
                  <a:lnTo>
                    <a:pt x="594" y="0"/>
                  </a:lnTo>
                  <a:lnTo>
                    <a:pt x="591" y="1"/>
                  </a:lnTo>
                  <a:lnTo>
                    <a:pt x="590" y="4"/>
                  </a:lnTo>
                  <a:lnTo>
                    <a:pt x="5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5" name="Freeform 27"/>
            <p:cNvSpPr>
              <a:spLocks/>
            </p:cNvSpPr>
            <p:nvPr/>
          </p:nvSpPr>
          <p:spPr bwMode="auto">
            <a:xfrm>
              <a:off x="3872" y="3698"/>
              <a:ext cx="904" cy="257"/>
            </a:xfrm>
            <a:custGeom>
              <a:avLst/>
              <a:gdLst>
                <a:gd name="T0" fmla="*/ 831 w 904"/>
                <a:gd name="T1" fmla="*/ 143 h 257"/>
                <a:gd name="T2" fmla="*/ 758 w 904"/>
                <a:gd name="T3" fmla="*/ 86 h 257"/>
                <a:gd name="T4" fmla="*/ 700 w 904"/>
                <a:gd name="T5" fmla="*/ 58 h 257"/>
                <a:gd name="T6" fmla="*/ 742 w 904"/>
                <a:gd name="T7" fmla="*/ 101 h 257"/>
                <a:gd name="T8" fmla="*/ 799 w 904"/>
                <a:gd name="T9" fmla="*/ 143 h 257"/>
                <a:gd name="T10" fmla="*/ 865 w 904"/>
                <a:gd name="T11" fmla="*/ 171 h 257"/>
                <a:gd name="T12" fmla="*/ 866 w 904"/>
                <a:gd name="T13" fmla="*/ 220 h 257"/>
                <a:gd name="T14" fmla="*/ 802 w 904"/>
                <a:gd name="T15" fmla="*/ 213 h 257"/>
                <a:gd name="T16" fmla="*/ 751 w 904"/>
                <a:gd name="T17" fmla="*/ 175 h 257"/>
                <a:gd name="T18" fmla="*/ 696 w 904"/>
                <a:gd name="T19" fmla="*/ 144 h 257"/>
                <a:gd name="T20" fmla="*/ 700 w 904"/>
                <a:gd name="T21" fmla="*/ 114 h 257"/>
                <a:gd name="T22" fmla="*/ 656 w 904"/>
                <a:gd name="T23" fmla="*/ 69 h 257"/>
                <a:gd name="T24" fmla="*/ 583 w 904"/>
                <a:gd name="T25" fmla="*/ 80 h 257"/>
                <a:gd name="T26" fmla="*/ 510 w 904"/>
                <a:gd name="T27" fmla="*/ 105 h 257"/>
                <a:gd name="T28" fmla="*/ 457 w 904"/>
                <a:gd name="T29" fmla="*/ 93 h 257"/>
                <a:gd name="T30" fmla="*/ 427 w 904"/>
                <a:gd name="T31" fmla="*/ 28 h 257"/>
                <a:gd name="T32" fmla="*/ 417 w 904"/>
                <a:gd name="T33" fmla="*/ 83 h 257"/>
                <a:gd name="T34" fmla="*/ 462 w 904"/>
                <a:gd name="T35" fmla="*/ 133 h 257"/>
                <a:gd name="T36" fmla="*/ 518 w 904"/>
                <a:gd name="T37" fmla="*/ 137 h 257"/>
                <a:gd name="T38" fmla="*/ 573 w 904"/>
                <a:gd name="T39" fmla="*/ 118 h 257"/>
                <a:gd name="T40" fmla="*/ 629 w 904"/>
                <a:gd name="T41" fmla="*/ 92 h 257"/>
                <a:gd name="T42" fmla="*/ 677 w 904"/>
                <a:gd name="T43" fmla="*/ 120 h 257"/>
                <a:gd name="T44" fmla="*/ 633 w 904"/>
                <a:gd name="T45" fmla="*/ 165 h 257"/>
                <a:gd name="T46" fmla="*/ 563 w 904"/>
                <a:gd name="T47" fmla="*/ 193 h 257"/>
                <a:gd name="T48" fmla="*/ 500 w 904"/>
                <a:gd name="T49" fmla="*/ 206 h 257"/>
                <a:gd name="T50" fmla="*/ 442 w 904"/>
                <a:gd name="T51" fmla="*/ 235 h 257"/>
                <a:gd name="T52" fmla="*/ 397 w 904"/>
                <a:gd name="T53" fmla="*/ 232 h 257"/>
                <a:gd name="T54" fmla="*/ 341 w 904"/>
                <a:gd name="T55" fmla="*/ 226 h 257"/>
                <a:gd name="T56" fmla="*/ 292 w 904"/>
                <a:gd name="T57" fmla="*/ 185 h 257"/>
                <a:gd name="T58" fmla="*/ 238 w 904"/>
                <a:gd name="T59" fmla="*/ 163 h 257"/>
                <a:gd name="T60" fmla="*/ 185 w 904"/>
                <a:gd name="T61" fmla="*/ 126 h 257"/>
                <a:gd name="T62" fmla="*/ 159 w 904"/>
                <a:gd name="T63" fmla="*/ 74 h 257"/>
                <a:gd name="T64" fmla="*/ 124 w 904"/>
                <a:gd name="T65" fmla="*/ 26 h 257"/>
                <a:gd name="T66" fmla="*/ 77 w 904"/>
                <a:gd name="T67" fmla="*/ 2 h 257"/>
                <a:gd name="T68" fmla="*/ 32 w 904"/>
                <a:gd name="T69" fmla="*/ 69 h 257"/>
                <a:gd name="T70" fmla="*/ 3 w 904"/>
                <a:gd name="T71" fmla="*/ 137 h 257"/>
                <a:gd name="T72" fmla="*/ 9 w 904"/>
                <a:gd name="T73" fmla="*/ 182 h 257"/>
                <a:gd name="T74" fmla="*/ 60 w 904"/>
                <a:gd name="T75" fmla="*/ 150 h 257"/>
                <a:gd name="T76" fmla="*/ 20 w 904"/>
                <a:gd name="T77" fmla="*/ 161 h 257"/>
                <a:gd name="T78" fmla="*/ 41 w 904"/>
                <a:gd name="T79" fmla="*/ 98 h 257"/>
                <a:gd name="T80" fmla="*/ 74 w 904"/>
                <a:gd name="T81" fmla="*/ 54 h 257"/>
                <a:gd name="T82" fmla="*/ 79 w 904"/>
                <a:gd name="T83" fmla="*/ 88 h 257"/>
                <a:gd name="T84" fmla="*/ 96 w 904"/>
                <a:gd name="T85" fmla="*/ 95 h 257"/>
                <a:gd name="T86" fmla="*/ 124 w 904"/>
                <a:gd name="T87" fmla="*/ 45 h 257"/>
                <a:gd name="T88" fmla="*/ 124 w 904"/>
                <a:gd name="T89" fmla="*/ 98 h 257"/>
                <a:gd name="T90" fmla="*/ 115 w 904"/>
                <a:gd name="T91" fmla="*/ 120 h 257"/>
                <a:gd name="T92" fmla="*/ 158 w 904"/>
                <a:gd name="T93" fmla="*/ 104 h 257"/>
                <a:gd name="T94" fmla="*/ 197 w 904"/>
                <a:gd name="T95" fmla="*/ 163 h 257"/>
                <a:gd name="T96" fmla="*/ 251 w 904"/>
                <a:gd name="T97" fmla="*/ 190 h 257"/>
                <a:gd name="T98" fmla="*/ 302 w 904"/>
                <a:gd name="T99" fmla="*/ 223 h 257"/>
                <a:gd name="T100" fmla="*/ 363 w 904"/>
                <a:gd name="T101" fmla="*/ 250 h 257"/>
                <a:gd name="T102" fmla="*/ 433 w 904"/>
                <a:gd name="T103" fmla="*/ 255 h 257"/>
                <a:gd name="T104" fmla="*/ 496 w 904"/>
                <a:gd name="T105" fmla="*/ 232 h 257"/>
                <a:gd name="T106" fmla="*/ 545 w 904"/>
                <a:gd name="T107" fmla="*/ 215 h 257"/>
                <a:gd name="T108" fmla="*/ 599 w 904"/>
                <a:gd name="T109" fmla="*/ 213 h 257"/>
                <a:gd name="T110" fmla="*/ 653 w 904"/>
                <a:gd name="T111" fmla="*/ 172 h 257"/>
                <a:gd name="T112" fmla="*/ 704 w 904"/>
                <a:gd name="T113" fmla="*/ 175 h 257"/>
                <a:gd name="T114" fmla="*/ 750 w 904"/>
                <a:gd name="T115" fmla="*/ 198 h 257"/>
                <a:gd name="T116" fmla="*/ 801 w 904"/>
                <a:gd name="T117" fmla="*/ 229 h 257"/>
                <a:gd name="T118" fmla="*/ 850 w 904"/>
                <a:gd name="T119" fmla="*/ 235 h 257"/>
                <a:gd name="T120" fmla="*/ 900 w 904"/>
                <a:gd name="T121" fmla="*/ 217 h 257"/>
                <a:gd name="T122" fmla="*/ 881 w 904"/>
                <a:gd name="T12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4" h="257">
                  <a:moveTo>
                    <a:pt x="881" y="161"/>
                  </a:moveTo>
                  <a:lnTo>
                    <a:pt x="877" y="159"/>
                  </a:lnTo>
                  <a:lnTo>
                    <a:pt x="874" y="159"/>
                  </a:lnTo>
                  <a:lnTo>
                    <a:pt x="869" y="158"/>
                  </a:lnTo>
                  <a:lnTo>
                    <a:pt x="866" y="158"/>
                  </a:lnTo>
                  <a:lnTo>
                    <a:pt x="863" y="156"/>
                  </a:lnTo>
                  <a:lnTo>
                    <a:pt x="861" y="155"/>
                  </a:lnTo>
                  <a:lnTo>
                    <a:pt x="856" y="153"/>
                  </a:lnTo>
                  <a:lnTo>
                    <a:pt x="853" y="153"/>
                  </a:lnTo>
                  <a:lnTo>
                    <a:pt x="850" y="152"/>
                  </a:lnTo>
                  <a:lnTo>
                    <a:pt x="847" y="150"/>
                  </a:lnTo>
                  <a:lnTo>
                    <a:pt x="844" y="150"/>
                  </a:lnTo>
                  <a:lnTo>
                    <a:pt x="842" y="149"/>
                  </a:lnTo>
                  <a:lnTo>
                    <a:pt x="836" y="146"/>
                  </a:lnTo>
                  <a:lnTo>
                    <a:pt x="831" y="143"/>
                  </a:lnTo>
                  <a:lnTo>
                    <a:pt x="824" y="140"/>
                  </a:lnTo>
                  <a:lnTo>
                    <a:pt x="820" y="136"/>
                  </a:lnTo>
                  <a:lnTo>
                    <a:pt x="815" y="133"/>
                  </a:lnTo>
                  <a:lnTo>
                    <a:pt x="809" y="130"/>
                  </a:lnTo>
                  <a:lnTo>
                    <a:pt x="805" y="126"/>
                  </a:lnTo>
                  <a:lnTo>
                    <a:pt x="801" y="121"/>
                  </a:lnTo>
                  <a:lnTo>
                    <a:pt x="795" y="118"/>
                  </a:lnTo>
                  <a:lnTo>
                    <a:pt x="790" y="114"/>
                  </a:lnTo>
                  <a:lnTo>
                    <a:pt x="786" y="109"/>
                  </a:lnTo>
                  <a:lnTo>
                    <a:pt x="782" y="105"/>
                  </a:lnTo>
                  <a:lnTo>
                    <a:pt x="777" y="102"/>
                  </a:lnTo>
                  <a:lnTo>
                    <a:pt x="773" y="98"/>
                  </a:lnTo>
                  <a:lnTo>
                    <a:pt x="767" y="93"/>
                  </a:lnTo>
                  <a:lnTo>
                    <a:pt x="763" y="91"/>
                  </a:lnTo>
                  <a:lnTo>
                    <a:pt x="758" y="86"/>
                  </a:lnTo>
                  <a:lnTo>
                    <a:pt x="754" y="82"/>
                  </a:lnTo>
                  <a:lnTo>
                    <a:pt x="748" y="77"/>
                  </a:lnTo>
                  <a:lnTo>
                    <a:pt x="744" y="73"/>
                  </a:lnTo>
                  <a:lnTo>
                    <a:pt x="738" y="70"/>
                  </a:lnTo>
                  <a:lnTo>
                    <a:pt x="732" y="67"/>
                  </a:lnTo>
                  <a:lnTo>
                    <a:pt x="726" y="64"/>
                  </a:lnTo>
                  <a:lnTo>
                    <a:pt x="722" y="60"/>
                  </a:lnTo>
                  <a:lnTo>
                    <a:pt x="718" y="58"/>
                  </a:lnTo>
                  <a:lnTo>
                    <a:pt x="716" y="57"/>
                  </a:lnTo>
                  <a:lnTo>
                    <a:pt x="712" y="56"/>
                  </a:lnTo>
                  <a:lnTo>
                    <a:pt x="710" y="56"/>
                  </a:lnTo>
                  <a:lnTo>
                    <a:pt x="706" y="54"/>
                  </a:lnTo>
                  <a:lnTo>
                    <a:pt x="703" y="54"/>
                  </a:lnTo>
                  <a:lnTo>
                    <a:pt x="700" y="56"/>
                  </a:lnTo>
                  <a:lnTo>
                    <a:pt x="700" y="58"/>
                  </a:lnTo>
                  <a:lnTo>
                    <a:pt x="699" y="60"/>
                  </a:lnTo>
                  <a:lnTo>
                    <a:pt x="699" y="63"/>
                  </a:lnTo>
                  <a:lnTo>
                    <a:pt x="700" y="66"/>
                  </a:lnTo>
                  <a:lnTo>
                    <a:pt x="703" y="67"/>
                  </a:lnTo>
                  <a:lnTo>
                    <a:pt x="706" y="70"/>
                  </a:lnTo>
                  <a:lnTo>
                    <a:pt x="710" y="73"/>
                  </a:lnTo>
                  <a:lnTo>
                    <a:pt x="713" y="76"/>
                  </a:lnTo>
                  <a:lnTo>
                    <a:pt x="718" y="79"/>
                  </a:lnTo>
                  <a:lnTo>
                    <a:pt x="720" y="82"/>
                  </a:lnTo>
                  <a:lnTo>
                    <a:pt x="723" y="85"/>
                  </a:lnTo>
                  <a:lnTo>
                    <a:pt x="728" y="88"/>
                  </a:lnTo>
                  <a:lnTo>
                    <a:pt x="732" y="92"/>
                  </a:lnTo>
                  <a:lnTo>
                    <a:pt x="735" y="93"/>
                  </a:lnTo>
                  <a:lnTo>
                    <a:pt x="738" y="98"/>
                  </a:lnTo>
                  <a:lnTo>
                    <a:pt x="742" y="101"/>
                  </a:lnTo>
                  <a:lnTo>
                    <a:pt x="745" y="104"/>
                  </a:lnTo>
                  <a:lnTo>
                    <a:pt x="750" y="107"/>
                  </a:lnTo>
                  <a:lnTo>
                    <a:pt x="754" y="109"/>
                  </a:lnTo>
                  <a:lnTo>
                    <a:pt x="757" y="112"/>
                  </a:lnTo>
                  <a:lnTo>
                    <a:pt x="761" y="115"/>
                  </a:lnTo>
                  <a:lnTo>
                    <a:pt x="764" y="118"/>
                  </a:lnTo>
                  <a:lnTo>
                    <a:pt x="767" y="121"/>
                  </a:lnTo>
                  <a:lnTo>
                    <a:pt x="772" y="124"/>
                  </a:lnTo>
                  <a:lnTo>
                    <a:pt x="774" y="127"/>
                  </a:lnTo>
                  <a:lnTo>
                    <a:pt x="779" y="130"/>
                  </a:lnTo>
                  <a:lnTo>
                    <a:pt x="783" y="133"/>
                  </a:lnTo>
                  <a:lnTo>
                    <a:pt x="786" y="136"/>
                  </a:lnTo>
                  <a:lnTo>
                    <a:pt x="790" y="139"/>
                  </a:lnTo>
                  <a:lnTo>
                    <a:pt x="795" y="142"/>
                  </a:lnTo>
                  <a:lnTo>
                    <a:pt x="799" y="143"/>
                  </a:lnTo>
                  <a:lnTo>
                    <a:pt x="802" y="146"/>
                  </a:lnTo>
                  <a:lnTo>
                    <a:pt x="807" y="149"/>
                  </a:lnTo>
                  <a:lnTo>
                    <a:pt x="811" y="152"/>
                  </a:lnTo>
                  <a:lnTo>
                    <a:pt x="815" y="153"/>
                  </a:lnTo>
                  <a:lnTo>
                    <a:pt x="818" y="156"/>
                  </a:lnTo>
                  <a:lnTo>
                    <a:pt x="824" y="159"/>
                  </a:lnTo>
                  <a:lnTo>
                    <a:pt x="828" y="161"/>
                  </a:lnTo>
                  <a:lnTo>
                    <a:pt x="833" y="163"/>
                  </a:lnTo>
                  <a:lnTo>
                    <a:pt x="839" y="165"/>
                  </a:lnTo>
                  <a:lnTo>
                    <a:pt x="844" y="168"/>
                  </a:lnTo>
                  <a:lnTo>
                    <a:pt x="850" y="168"/>
                  </a:lnTo>
                  <a:lnTo>
                    <a:pt x="856" y="169"/>
                  </a:lnTo>
                  <a:lnTo>
                    <a:pt x="859" y="169"/>
                  </a:lnTo>
                  <a:lnTo>
                    <a:pt x="862" y="169"/>
                  </a:lnTo>
                  <a:lnTo>
                    <a:pt x="865" y="171"/>
                  </a:lnTo>
                  <a:lnTo>
                    <a:pt x="868" y="171"/>
                  </a:lnTo>
                  <a:lnTo>
                    <a:pt x="871" y="175"/>
                  </a:lnTo>
                  <a:lnTo>
                    <a:pt x="872" y="180"/>
                  </a:lnTo>
                  <a:lnTo>
                    <a:pt x="875" y="184"/>
                  </a:lnTo>
                  <a:lnTo>
                    <a:pt x="878" y="190"/>
                  </a:lnTo>
                  <a:lnTo>
                    <a:pt x="881" y="193"/>
                  </a:lnTo>
                  <a:lnTo>
                    <a:pt x="884" y="197"/>
                  </a:lnTo>
                  <a:lnTo>
                    <a:pt x="887" y="201"/>
                  </a:lnTo>
                  <a:lnTo>
                    <a:pt x="890" y="207"/>
                  </a:lnTo>
                  <a:lnTo>
                    <a:pt x="887" y="210"/>
                  </a:lnTo>
                  <a:lnTo>
                    <a:pt x="882" y="213"/>
                  </a:lnTo>
                  <a:lnTo>
                    <a:pt x="879" y="216"/>
                  </a:lnTo>
                  <a:lnTo>
                    <a:pt x="875" y="219"/>
                  </a:lnTo>
                  <a:lnTo>
                    <a:pt x="871" y="219"/>
                  </a:lnTo>
                  <a:lnTo>
                    <a:pt x="866" y="220"/>
                  </a:lnTo>
                  <a:lnTo>
                    <a:pt x="862" y="220"/>
                  </a:lnTo>
                  <a:lnTo>
                    <a:pt x="858" y="220"/>
                  </a:lnTo>
                  <a:lnTo>
                    <a:pt x="853" y="220"/>
                  </a:lnTo>
                  <a:lnTo>
                    <a:pt x="850" y="220"/>
                  </a:lnTo>
                  <a:lnTo>
                    <a:pt x="846" y="219"/>
                  </a:lnTo>
                  <a:lnTo>
                    <a:pt x="842" y="219"/>
                  </a:lnTo>
                  <a:lnTo>
                    <a:pt x="837" y="219"/>
                  </a:lnTo>
                  <a:lnTo>
                    <a:pt x="833" y="219"/>
                  </a:lnTo>
                  <a:lnTo>
                    <a:pt x="828" y="217"/>
                  </a:lnTo>
                  <a:lnTo>
                    <a:pt x="825" y="217"/>
                  </a:lnTo>
                  <a:lnTo>
                    <a:pt x="821" y="217"/>
                  </a:lnTo>
                  <a:lnTo>
                    <a:pt x="815" y="216"/>
                  </a:lnTo>
                  <a:lnTo>
                    <a:pt x="811" y="215"/>
                  </a:lnTo>
                  <a:lnTo>
                    <a:pt x="807" y="215"/>
                  </a:lnTo>
                  <a:lnTo>
                    <a:pt x="802" y="213"/>
                  </a:lnTo>
                  <a:lnTo>
                    <a:pt x="799" y="212"/>
                  </a:lnTo>
                  <a:lnTo>
                    <a:pt x="795" y="209"/>
                  </a:lnTo>
                  <a:lnTo>
                    <a:pt x="792" y="207"/>
                  </a:lnTo>
                  <a:lnTo>
                    <a:pt x="788" y="204"/>
                  </a:lnTo>
                  <a:lnTo>
                    <a:pt x="785" y="203"/>
                  </a:lnTo>
                  <a:lnTo>
                    <a:pt x="780" y="200"/>
                  </a:lnTo>
                  <a:lnTo>
                    <a:pt x="777" y="197"/>
                  </a:lnTo>
                  <a:lnTo>
                    <a:pt x="774" y="196"/>
                  </a:lnTo>
                  <a:lnTo>
                    <a:pt x="772" y="193"/>
                  </a:lnTo>
                  <a:lnTo>
                    <a:pt x="767" y="190"/>
                  </a:lnTo>
                  <a:lnTo>
                    <a:pt x="764" y="187"/>
                  </a:lnTo>
                  <a:lnTo>
                    <a:pt x="761" y="184"/>
                  </a:lnTo>
                  <a:lnTo>
                    <a:pt x="757" y="181"/>
                  </a:lnTo>
                  <a:lnTo>
                    <a:pt x="754" y="178"/>
                  </a:lnTo>
                  <a:lnTo>
                    <a:pt x="751" y="175"/>
                  </a:lnTo>
                  <a:lnTo>
                    <a:pt x="747" y="172"/>
                  </a:lnTo>
                  <a:lnTo>
                    <a:pt x="744" y="169"/>
                  </a:lnTo>
                  <a:lnTo>
                    <a:pt x="741" y="166"/>
                  </a:lnTo>
                  <a:lnTo>
                    <a:pt x="738" y="163"/>
                  </a:lnTo>
                  <a:lnTo>
                    <a:pt x="734" y="161"/>
                  </a:lnTo>
                  <a:lnTo>
                    <a:pt x="729" y="159"/>
                  </a:lnTo>
                  <a:lnTo>
                    <a:pt x="726" y="156"/>
                  </a:lnTo>
                  <a:lnTo>
                    <a:pt x="723" y="155"/>
                  </a:lnTo>
                  <a:lnTo>
                    <a:pt x="719" y="152"/>
                  </a:lnTo>
                  <a:lnTo>
                    <a:pt x="715" y="150"/>
                  </a:lnTo>
                  <a:lnTo>
                    <a:pt x="710" y="149"/>
                  </a:lnTo>
                  <a:lnTo>
                    <a:pt x="707" y="147"/>
                  </a:lnTo>
                  <a:lnTo>
                    <a:pt x="703" y="146"/>
                  </a:lnTo>
                  <a:lnTo>
                    <a:pt x="700" y="146"/>
                  </a:lnTo>
                  <a:lnTo>
                    <a:pt x="696" y="144"/>
                  </a:lnTo>
                  <a:lnTo>
                    <a:pt x="693" y="144"/>
                  </a:lnTo>
                  <a:lnTo>
                    <a:pt x="690" y="143"/>
                  </a:lnTo>
                  <a:lnTo>
                    <a:pt x="685" y="143"/>
                  </a:lnTo>
                  <a:lnTo>
                    <a:pt x="683" y="143"/>
                  </a:lnTo>
                  <a:lnTo>
                    <a:pt x="680" y="143"/>
                  </a:lnTo>
                  <a:lnTo>
                    <a:pt x="683" y="142"/>
                  </a:lnTo>
                  <a:lnTo>
                    <a:pt x="685" y="139"/>
                  </a:lnTo>
                  <a:lnTo>
                    <a:pt x="688" y="136"/>
                  </a:lnTo>
                  <a:lnTo>
                    <a:pt x="690" y="133"/>
                  </a:lnTo>
                  <a:lnTo>
                    <a:pt x="693" y="130"/>
                  </a:lnTo>
                  <a:lnTo>
                    <a:pt x="696" y="126"/>
                  </a:lnTo>
                  <a:lnTo>
                    <a:pt x="697" y="123"/>
                  </a:lnTo>
                  <a:lnTo>
                    <a:pt x="699" y="120"/>
                  </a:lnTo>
                  <a:lnTo>
                    <a:pt x="699" y="117"/>
                  </a:lnTo>
                  <a:lnTo>
                    <a:pt x="700" y="114"/>
                  </a:lnTo>
                  <a:lnTo>
                    <a:pt x="700" y="109"/>
                  </a:lnTo>
                  <a:lnTo>
                    <a:pt x="700" y="107"/>
                  </a:lnTo>
                  <a:lnTo>
                    <a:pt x="699" y="102"/>
                  </a:lnTo>
                  <a:lnTo>
                    <a:pt x="697" y="99"/>
                  </a:lnTo>
                  <a:lnTo>
                    <a:pt x="696" y="96"/>
                  </a:lnTo>
                  <a:lnTo>
                    <a:pt x="693" y="92"/>
                  </a:lnTo>
                  <a:lnTo>
                    <a:pt x="688" y="88"/>
                  </a:lnTo>
                  <a:lnTo>
                    <a:pt x="685" y="85"/>
                  </a:lnTo>
                  <a:lnTo>
                    <a:pt x="681" y="80"/>
                  </a:lnTo>
                  <a:lnTo>
                    <a:pt x="678" y="77"/>
                  </a:lnTo>
                  <a:lnTo>
                    <a:pt x="674" y="74"/>
                  </a:lnTo>
                  <a:lnTo>
                    <a:pt x="669" y="73"/>
                  </a:lnTo>
                  <a:lnTo>
                    <a:pt x="665" y="72"/>
                  </a:lnTo>
                  <a:lnTo>
                    <a:pt x="661" y="70"/>
                  </a:lnTo>
                  <a:lnTo>
                    <a:pt x="656" y="69"/>
                  </a:lnTo>
                  <a:lnTo>
                    <a:pt x="652" y="69"/>
                  </a:lnTo>
                  <a:lnTo>
                    <a:pt x="648" y="67"/>
                  </a:lnTo>
                  <a:lnTo>
                    <a:pt x="643" y="67"/>
                  </a:lnTo>
                  <a:lnTo>
                    <a:pt x="639" y="67"/>
                  </a:lnTo>
                  <a:lnTo>
                    <a:pt x="633" y="67"/>
                  </a:lnTo>
                  <a:lnTo>
                    <a:pt x="629" y="69"/>
                  </a:lnTo>
                  <a:lnTo>
                    <a:pt x="624" y="70"/>
                  </a:lnTo>
                  <a:lnTo>
                    <a:pt x="618" y="70"/>
                  </a:lnTo>
                  <a:lnTo>
                    <a:pt x="614" y="72"/>
                  </a:lnTo>
                  <a:lnTo>
                    <a:pt x="608" y="72"/>
                  </a:lnTo>
                  <a:lnTo>
                    <a:pt x="604" y="73"/>
                  </a:lnTo>
                  <a:lnTo>
                    <a:pt x="599" y="74"/>
                  </a:lnTo>
                  <a:lnTo>
                    <a:pt x="594" y="76"/>
                  </a:lnTo>
                  <a:lnTo>
                    <a:pt x="589" y="77"/>
                  </a:lnTo>
                  <a:lnTo>
                    <a:pt x="583" y="80"/>
                  </a:lnTo>
                  <a:lnTo>
                    <a:pt x="579" y="82"/>
                  </a:lnTo>
                  <a:lnTo>
                    <a:pt x="573" y="83"/>
                  </a:lnTo>
                  <a:lnTo>
                    <a:pt x="569" y="86"/>
                  </a:lnTo>
                  <a:lnTo>
                    <a:pt x="563" y="88"/>
                  </a:lnTo>
                  <a:lnTo>
                    <a:pt x="559" y="89"/>
                  </a:lnTo>
                  <a:lnTo>
                    <a:pt x="553" y="92"/>
                  </a:lnTo>
                  <a:lnTo>
                    <a:pt x="548" y="93"/>
                  </a:lnTo>
                  <a:lnTo>
                    <a:pt x="544" y="96"/>
                  </a:lnTo>
                  <a:lnTo>
                    <a:pt x="538" y="98"/>
                  </a:lnTo>
                  <a:lnTo>
                    <a:pt x="534" y="99"/>
                  </a:lnTo>
                  <a:lnTo>
                    <a:pt x="529" y="101"/>
                  </a:lnTo>
                  <a:lnTo>
                    <a:pt x="524" y="102"/>
                  </a:lnTo>
                  <a:lnTo>
                    <a:pt x="519" y="104"/>
                  </a:lnTo>
                  <a:lnTo>
                    <a:pt x="515" y="105"/>
                  </a:lnTo>
                  <a:lnTo>
                    <a:pt x="510" y="105"/>
                  </a:lnTo>
                  <a:lnTo>
                    <a:pt x="506" y="107"/>
                  </a:lnTo>
                  <a:lnTo>
                    <a:pt x="502" y="108"/>
                  </a:lnTo>
                  <a:lnTo>
                    <a:pt x="497" y="108"/>
                  </a:lnTo>
                  <a:lnTo>
                    <a:pt x="493" y="108"/>
                  </a:lnTo>
                  <a:lnTo>
                    <a:pt x="489" y="108"/>
                  </a:lnTo>
                  <a:lnTo>
                    <a:pt x="484" y="108"/>
                  </a:lnTo>
                  <a:lnTo>
                    <a:pt x="481" y="108"/>
                  </a:lnTo>
                  <a:lnTo>
                    <a:pt x="478" y="108"/>
                  </a:lnTo>
                  <a:lnTo>
                    <a:pt x="474" y="107"/>
                  </a:lnTo>
                  <a:lnTo>
                    <a:pt x="471" y="105"/>
                  </a:lnTo>
                  <a:lnTo>
                    <a:pt x="468" y="104"/>
                  </a:lnTo>
                  <a:lnTo>
                    <a:pt x="464" y="102"/>
                  </a:lnTo>
                  <a:lnTo>
                    <a:pt x="462" y="99"/>
                  </a:lnTo>
                  <a:lnTo>
                    <a:pt x="458" y="96"/>
                  </a:lnTo>
                  <a:lnTo>
                    <a:pt x="457" y="93"/>
                  </a:lnTo>
                  <a:lnTo>
                    <a:pt x="454" y="91"/>
                  </a:lnTo>
                  <a:lnTo>
                    <a:pt x="452" y="86"/>
                  </a:lnTo>
                  <a:lnTo>
                    <a:pt x="449" y="82"/>
                  </a:lnTo>
                  <a:lnTo>
                    <a:pt x="448" y="77"/>
                  </a:lnTo>
                  <a:lnTo>
                    <a:pt x="446" y="72"/>
                  </a:lnTo>
                  <a:lnTo>
                    <a:pt x="445" y="67"/>
                  </a:lnTo>
                  <a:lnTo>
                    <a:pt x="443" y="60"/>
                  </a:lnTo>
                  <a:lnTo>
                    <a:pt x="443" y="54"/>
                  </a:lnTo>
                  <a:lnTo>
                    <a:pt x="442" y="47"/>
                  </a:lnTo>
                  <a:lnTo>
                    <a:pt x="442" y="39"/>
                  </a:lnTo>
                  <a:lnTo>
                    <a:pt x="440" y="35"/>
                  </a:lnTo>
                  <a:lnTo>
                    <a:pt x="439" y="32"/>
                  </a:lnTo>
                  <a:lnTo>
                    <a:pt x="435" y="31"/>
                  </a:lnTo>
                  <a:lnTo>
                    <a:pt x="432" y="29"/>
                  </a:lnTo>
                  <a:lnTo>
                    <a:pt x="427" y="28"/>
                  </a:lnTo>
                  <a:lnTo>
                    <a:pt x="424" y="31"/>
                  </a:lnTo>
                  <a:lnTo>
                    <a:pt x="422" y="32"/>
                  </a:lnTo>
                  <a:lnTo>
                    <a:pt x="422" y="37"/>
                  </a:lnTo>
                  <a:lnTo>
                    <a:pt x="420" y="39"/>
                  </a:lnTo>
                  <a:lnTo>
                    <a:pt x="419" y="42"/>
                  </a:lnTo>
                  <a:lnTo>
                    <a:pt x="419" y="45"/>
                  </a:lnTo>
                  <a:lnTo>
                    <a:pt x="417" y="50"/>
                  </a:lnTo>
                  <a:lnTo>
                    <a:pt x="417" y="53"/>
                  </a:lnTo>
                  <a:lnTo>
                    <a:pt x="417" y="56"/>
                  </a:lnTo>
                  <a:lnTo>
                    <a:pt x="417" y="58"/>
                  </a:lnTo>
                  <a:lnTo>
                    <a:pt x="417" y="61"/>
                  </a:lnTo>
                  <a:lnTo>
                    <a:pt x="416" y="66"/>
                  </a:lnTo>
                  <a:lnTo>
                    <a:pt x="416" y="72"/>
                  </a:lnTo>
                  <a:lnTo>
                    <a:pt x="417" y="77"/>
                  </a:lnTo>
                  <a:lnTo>
                    <a:pt x="417" y="83"/>
                  </a:lnTo>
                  <a:lnTo>
                    <a:pt x="419" y="88"/>
                  </a:lnTo>
                  <a:lnTo>
                    <a:pt x="420" y="92"/>
                  </a:lnTo>
                  <a:lnTo>
                    <a:pt x="422" y="96"/>
                  </a:lnTo>
                  <a:lnTo>
                    <a:pt x="423" y="101"/>
                  </a:lnTo>
                  <a:lnTo>
                    <a:pt x="424" y="105"/>
                  </a:lnTo>
                  <a:lnTo>
                    <a:pt x="427" y="108"/>
                  </a:lnTo>
                  <a:lnTo>
                    <a:pt x="430" y="112"/>
                  </a:lnTo>
                  <a:lnTo>
                    <a:pt x="435" y="115"/>
                  </a:lnTo>
                  <a:lnTo>
                    <a:pt x="438" y="118"/>
                  </a:lnTo>
                  <a:lnTo>
                    <a:pt x="440" y="121"/>
                  </a:lnTo>
                  <a:lnTo>
                    <a:pt x="445" y="124"/>
                  </a:lnTo>
                  <a:lnTo>
                    <a:pt x="449" y="127"/>
                  </a:lnTo>
                  <a:lnTo>
                    <a:pt x="452" y="128"/>
                  </a:lnTo>
                  <a:lnTo>
                    <a:pt x="458" y="131"/>
                  </a:lnTo>
                  <a:lnTo>
                    <a:pt x="462" y="133"/>
                  </a:lnTo>
                  <a:lnTo>
                    <a:pt x="468" y="134"/>
                  </a:lnTo>
                  <a:lnTo>
                    <a:pt x="473" y="134"/>
                  </a:lnTo>
                  <a:lnTo>
                    <a:pt x="478" y="136"/>
                  </a:lnTo>
                  <a:lnTo>
                    <a:pt x="481" y="136"/>
                  </a:lnTo>
                  <a:lnTo>
                    <a:pt x="484" y="136"/>
                  </a:lnTo>
                  <a:lnTo>
                    <a:pt x="487" y="137"/>
                  </a:lnTo>
                  <a:lnTo>
                    <a:pt x="490" y="137"/>
                  </a:lnTo>
                  <a:lnTo>
                    <a:pt x="494" y="137"/>
                  </a:lnTo>
                  <a:lnTo>
                    <a:pt x="497" y="137"/>
                  </a:lnTo>
                  <a:lnTo>
                    <a:pt x="500" y="137"/>
                  </a:lnTo>
                  <a:lnTo>
                    <a:pt x="503" y="137"/>
                  </a:lnTo>
                  <a:lnTo>
                    <a:pt x="506" y="137"/>
                  </a:lnTo>
                  <a:lnTo>
                    <a:pt x="510" y="137"/>
                  </a:lnTo>
                  <a:lnTo>
                    <a:pt x="513" y="137"/>
                  </a:lnTo>
                  <a:lnTo>
                    <a:pt x="518" y="137"/>
                  </a:lnTo>
                  <a:lnTo>
                    <a:pt x="522" y="136"/>
                  </a:lnTo>
                  <a:lnTo>
                    <a:pt x="525" y="136"/>
                  </a:lnTo>
                  <a:lnTo>
                    <a:pt x="529" y="134"/>
                  </a:lnTo>
                  <a:lnTo>
                    <a:pt x="534" y="133"/>
                  </a:lnTo>
                  <a:lnTo>
                    <a:pt x="537" y="133"/>
                  </a:lnTo>
                  <a:lnTo>
                    <a:pt x="541" y="131"/>
                  </a:lnTo>
                  <a:lnTo>
                    <a:pt x="544" y="130"/>
                  </a:lnTo>
                  <a:lnTo>
                    <a:pt x="548" y="130"/>
                  </a:lnTo>
                  <a:lnTo>
                    <a:pt x="551" y="127"/>
                  </a:lnTo>
                  <a:lnTo>
                    <a:pt x="556" y="126"/>
                  </a:lnTo>
                  <a:lnTo>
                    <a:pt x="559" y="124"/>
                  </a:lnTo>
                  <a:lnTo>
                    <a:pt x="563" y="123"/>
                  </a:lnTo>
                  <a:lnTo>
                    <a:pt x="566" y="121"/>
                  </a:lnTo>
                  <a:lnTo>
                    <a:pt x="570" y="120"/>
                  </a:lnTo>
                  <a:lnTo>
                    <a:pt x="573" y="118"/>
                  </a:lnTo>
                  <a:lnTo>
                    <a:pt x="578" y="117"/>
                  </a:lnTo>
                  <a:lnTo>
                    <a:pt x="580" y="114"/>
                  </a:lnTo>
                  <a:lnTo>
                    <a:pt x="585" y="112"/>
                  </a:lnTo>
                  <a:lnTo>
                    <a:pt x="589" y="111"/>
                  </a:lnTo>
                  <a:lnTo>
                    <a:pt x="592" y="109"/>
                  </a:lnTo>
                  <a:lnTo>
                    <a:pt x="595" y="107"/>
                  </a:lnTo>
                  <a:lnTo>
                    <a:pt x="599" y="105"/>
                  </a:lnTo>
                  <a:lnTo>
                    <a:pt x="602" y="104"/>
                  </a:lnTo>
                  <a:lnTo>
                    <a:pt x="607" y="102"/>
                  </a:lnTo>
                  <a:lnTo>
                    <a:pt x="611" y="101"/>
                  </a:lnTo>
                  <a:lnTo>
                    <a:pt x="614" y="99"/>
                  </a:lnTo>
                  <a:lnTo>
                    <a:pt x="618" y="98"/>
                  </a:lnTo>
                  <a:lnTo>
                    <a:pt x="621" y="96"/>
                  </a:lnTo>
                  <a:lnTo>
                    <a:pt x="626" y="93"/>
                  </a:lnTo>
                  <a:lnTo>
                    <a:pt x="629" y="92"/>
                  </a:lnTo>
                  <a:lnTo>
                    <a:pt x="633" y="92"/>
                  </a:lnTo>
                  <a:lnTo>
                    <a:pt x="637" y="91"/>
                  </a:lnTo>
                  <a:lnTo>
                    <a:pt x="640" y="92"/>
                  </a:lnTo>
                  <a:lnTo>
                    <a:pt x="645" y="93"/>
                  </a:lnTo>
                  <a:lnTo>
                    <a:pt x="648" y="95"/>
                  </a:lnTo>
                  <a:lnTo>
                    <a:pt x="652" y="96"/>
                  </a:lnTo>
                  <a:lnTo>
                    <a:pt x="655" y="98"/>
                  </a:lnTo>
                  <a:lnTo>
                    <a:pt x="658" y="99"/>
                  </a:lnTo>
                  <a:lnTo>
                    <a:pt x="661" y="101"/>
                  </a:lnTo>
                  <a:lnTo>
                    <a:pt x="662" y="102"/>
                  </a:lnTo>
                  <a:lnTo>
                    <a:pt x="667" y="105"/>
                  </a:lnTo>
                  <a:lnTo>
                    <a:pt x="671" y="108"/>
                  </a:lnTo>
                  <a:lnTo>
                    <a:pt x="674" y="111"/>
                  </a:lnTo>
                  <a:lnTo>
                    <a:pt x="675" y="114"/>
                  </a:lnTo>
                  <a:lnTo>
                    <a:pt x="677" y="120"/>
                  </a:lnTo>
                  <a:lnTo>
                    <a:pt x="675" y="126"/>
                  </a:lnTo>
                  <a:lnTo>
                    <a:pt x="674" y="128"/>
                  </a:lnTo>
                  <a:lnTo>
                    <a:pt x="671" y="131"/>
                  </a:lnTo>
                  <a:lnTo>
                    <a:pt x="668" y="133"/>
                  </a:lnTo>
                  <a:lnTo>
                    <a:pt x="665" y="137"/>
                  </a:lnTo>
                  <a:lnTo>
                    <a:pt x="661" y="139"/>
                  </a:lnTo>
                  <a:lnTo>
                    <a:pt x="658" y="140"/>
                  </a:lnTo>
                  <a:lnTo>
                    <a:pt x="655" y="143"/>
                  </a:lnTo>
                  <a:lnTo>
                    <a:pt x="652" y="146"/>
                  </a:lnTo>
                  <a:lnTo>
                    <a:pt x="649" y="147"/>
                  </a:lnTo>
                  <a:lnTo>
                    <a:pt x="648" y="150"/>
                  </a:lnTo>
                  <a:lnTo>
                    <a:pt x="645" y="153"/>
                  </a:lnTo>
                  <a:lnTo>
                    <a:pt x="643" y="156"/>
                  </a:lnTo>
                  <a:lnTo>
                    <a:pt x="639" y="161"/>
                  </a:lnTo>
                  <a:lnTo>
                    <a:pt x="633" y="165"/>
                  </a:lnTo>
                  <a:lnTo>
                    <a:pt x="629" y="169"/>
                  </a:lnTo>
                  <a:lnTo>
                    <a:pt x="626" y="174"/>
                  </a:lnTo>
                  <a:lnTo>
                    <a:pt x="621" y="177"/>
                  </a:lnTo>
                  <a:lnTo>
                    <a:pt x="617" y="180"/>
                  </a:lnTo>
                  <a:lnTo>
                    <a:pt x="613" y="182"/>
                  </a:lnTo>
                  <a:lnTo>
                    <a:pt x="608" y="185"/>
                  </a:lnTo>
                  <a:lnTo>
                    <a:pt x="604" y="187"/>
                  </a:lnTo>
                  <a:lnTo>
                    <a:pt x="599" y="190"/>
                  </a:lnTo>
                  <a:lnTo>
                    <a:pt x="594" y="190"/>
                  </a:lnTo>
                  <a:lnTo>
                    <a:pt x="589" y="191"/>
                  </a:lnTo>
                  <a:lnTo>
                    <a:pt x="583" y="193"/>
                  </a:lnTo>
                  <a:lnTo>
                    <a:pt x="579" y="193"/>
                  </a:lnTo>
                  <a:lnTo>
                    <a:pt x="573" y="193"/>
                  </a:lnTo>
                  <a:lnTo>
                    <a:pt x="567" y="194"/>
                  </a:lnTo>
                  <a:lnTo>
                    <a:pt x="563" y="193"/>
                  </a:lnTo>
                  <a:lnTo>
                    <a:pt x="560" y="193"/>
                  </a:lnTo>
                  <a:lnTo>
                    <a:pt x="557" y="193"/>
                  </a:lnTo>
                  <a:lnTo>
                    <a:pt x="553" y="193"/>
                  </a:lnTo>
                  <a:lnTo>
                    <a:pt x="550" y="193"/>
                  </a:lnTo>
                  <a:lnTo>
                    <a:pt x="547" y="193"/>
                  </a:lnTo>
                  <a:lnTo>
                    <a:pt x="544" y="193"/>
                  </a:lnTo>
                  <a:lnTo>
                    <a:pt x="541" y="194"/>
                  </a:lnTo>
                  <a:lnTo>
                    <a:pt x="535" y="194"/>
                  </a:lnTo>
                  <a:lnTo>
                    <a:pt x="531" y="196"/>
                  </a:lnTo>
                  <a:lnTo>
                    <a:pt x="525" y="197"/>
                  </a:lnTo>
                  <a:lnTo>
                    <a:pt x="521" y="198"/>
                  </a:lnTo>
                  <a:lnTo>
                    <a:pt x="515" y="200"/>
                  </a:lnTo>
                  <a:lnTo>
                    <a:pt x="510" y="201"/>
                  </a:lnTo>
                  <a:lnTo>
                    <a:pt x="505" y="203"/>
                  </a:lnTo>
                  <a:lnTo>
                    <a:pt x="500" y="206"/>
                  </a:lnTo>
                  <a:lnTo>
                    <a:pt x="494" y="209"/>
                  </a:lnTo>
                  <a:lnTo>
                    <a:pt x="490" y="213"/>
                  </a:lnTo>
                  <a:lnTo>
                    <a:pt x="484" y="216"/>
                  </a:lnTo>
                  <a:lnTo>
                    <a:pt x="480" y="220"/>
                  </a:lnTo>
                  <a:lnTo>
                    <a:pt x="475" y="223"/>
                  </a:lnTo>
                  <a:lnTo>
                    <a:pt x="471" y="225"/>
                  </a:lnTo>
                  <a:lnTo>
                    <a:pt x="468" y="226"/>
                  </a:lnTo>
                  <a:lnTo>
                    <a:pt x="464" y="229"/>
                  </a:lnTo>
                  <a:lnTo>
                    <a:pt x="461" y="231"/>
                  </a:lnTo>
                  <a:lnTo>
                    <a:pt x="458" y="232"/>
                  </a:lnTo>
                  <a:lnTo>
                    <a:pt x="455" y="233"/>
                  </a:lnTo>
                  <a:lnTo>
                    <a:pt x="452" y="233"/>
                  </a:lnTo>
                  <a:lnTo>
                    <a:pt x="449" y="235"/>
                  </a:lnTo>
                  <a:lnTo>
                    <a:pt x="445" y="235"/>
                  </a:lnTo>
                  <a:lnTo>
                    <a:pt x="442" y="235"/>
                  </a:lnTo>
                  <a:lnTo>
                    <a:pt x="439" y="235"/>
                  </a:lnTo>
                  <a:lnTo>
                    <a:pt x="436" y="235"/>
                  </a:lnTo>
                  <a:lnTo>
                    <a:pt x="433" y="235"/>
                  </a:lnTo>
                  <a:lnTo>
                    <a:pt x="430" y="235"/>
                  </a:lnTo>
                  <a:lnTo>
                    <a:pt x="427" y="236"/>
                  </a:lnTo>
                  <a:lnTo>
                    <a:pt x="424" y="235"/>
                  </a:lnTo>
                  <a:lnTo>
                    <a:pt x="422" y="235"/>
                  </a:lnTo>
                  <a:lnTo>
                    <a:pt x="419" y="235"/>
                  </a:lnTo>
                  <a:lnTo>
                    <a:pt x="416" y="235"/>
                  </a:lnTo>
                  <a:lnTo>
                    <a:pt x="413" y="233"/>
                  </a:lnTo>
                  <a:lnTo>
                    <a:pt x="408" y="233"/>
                  </a:lnTo>
                  <a:lnTo>
                    <a:pt x="405" y="233"/>
                  </a:lnTo>
                  <a:lnTo>
                    <a:pt x="403" y="233"/>
                  </a:lnTo>
                  <a:lnTo>
                    <a:pt x="400" y="232"/>
                  </a:lnTo>
                  <a:lnTo>
                    <a:pt x="397" y="232"/>
                  </a:lnTo>
                  <a:lnTo>
                    <a:pt x="394" y="231"/>
                  </a:lnTo>
                  <a:lnTo>
                    <a:pt x="389" y="231"/>
                  </a:lnTo>
                  <a:lnTo>
                    <a:pt x="387" y="231"/>
                  </a:lnTo>
                  <a:lnTo>
                    <a:pt x="384" y="231"/>
                  </a:lnTo>
                  <a:lnTo>
                    <a:pt x="379" y="231"/>
                  </a:lnTo>
                  <a:lnTo>
                    <a:pt x="376" y="231"/>
                  </a:lnTo>
                  <a:lnTo>
                    <a:pt x="373" y="231"/>
                  </a:lnTo>
                  <a:lnTo>
                    <a:pt x="369" y="231"/>
                  </a:lnTo>
                  <a:lnTo>
                    <a:pt x="366" y="231"/>
                  </a:lnTo>
                  <a:lnTo>
                    <a:pt x="363" y="231"/>
                  </a:lnTo>
                  <a:lnTo>
                    <a:pt x="359" y="229"/>
                  </a:lnTo>
                  <a:lnTo>
                    <a:pt x="353" y="229"/>
                  </a:lnTo>
                  <a:lnTo>
                    <a:pt x="349" y="228"/>
                  </a:lnTo>
                  <a:lnTo>
                    <a:pt x="344" y="228"/>
                  </a:lnTo>
                  <a:lnTo>
                    <a:pt x="341" y="226"/>
                  </a:lnTo>
                  <a:lnTo>
                    <a:pt x="337" y="226"/>
                  </a:lnTo>
                  <a:lnTo>
                    <a:pt x="334" y="225"/>
                  </a:lnTo>
                  <a:lnTo>
                    <a:pt x="331" y="223"/>
                  </a:lnTo>
                  <a:lnTo>
                    <a:pt x="328" y="222"/>
                  </a:lnTo>
                  <a:lnTo>
                    <a:pt x="327" y="220"/>
                  </a:lnTo>
                  <a:lnTo>
                    <a:pt x="322" y="217"/>
                  </a:lnTo>
                  <a:lnTo>
                    <a:pt x="318" y="215"/>
                  </a:lnTo>
                  <a:lnTo>
                    <a:pt x="315" y="210"/>
                  </a:lnTo>
                  <a:lnTo>
                    <a:pt x="312" y="207"/>
                  </a:lnTo>
                  <a:lnTo>
                    <a:pt x="308" y="203"/>
                  </a:lnTo>
                  <a:lnTo>
                    <a:pt x="305" y="198"/>
                  </a:lnTo>
                  <a:lnTo>
                    <a:pt x="300" y="193"/>
                  </a:lnTo>
                  <a:lnTo>
                    <a:pt x="296" y="190"/>
                  </a:lnTo>
                  <a:lnTo>
                    <a:pt x="295" y="187"/>
                  </a:lnTo>
                  <a:lnTo>
                    <a:pt x="292" y="185"/>
                  </a:lnTo>
                  <a:lnTo>
                    <a:pt x="287" y="182"/>
                  </a:lnTo>
                  <a:lnTo>
                    <a:pt x="286" y="181"/>
                  </a:lnTo>
                  <a:lnTo>
                    <a:pt x="280" y="178"/>
                  </a:lnTo>
                  <a:lnTo>
                    <a:pt x="276" y="175"/>
                  </a:lnTo>
                  <a:lnTo>
                    <a:pt x="273" y="172"/>
                  </a:lnTo>
                  <a:lnTo>
                    <a:pt x="268" y="171"/>
                  </a:lnTo>
                  <a:lnTo>
                    <a:pt x="265" y="169"/>
                  </a:lnTo>
                  <a:lnTo>
                    <a:pt x="261" y="168"/>
                  </a:lnTo>
                  <a:lnTo>
                    <a:pt x="258" y="168"/>
                  </a:lnTo>
                  <a:lnTo>
                    <a:pt x="257" y="166"/>
                  </a:lnTo>
                  <a:lnTo>
                    <a:pt x="254" y="166"/>
                  </a:lnTo>
                  <a:lnTo>
                    <a:pt x="251" y="166"/>
                  </a:lnTo>
                  <a:lnTo>
                    <a:pt x="246" y="165"/>
                  </a:lnTo>
                  <a:lnTo>
                    <a:pt x="242" y="165"/>
                  </a:lnTo>
                  <a:lnTo>
                    <a:pt x="238" y="163"/>
                  </a:lnTo>
                  <a:lnTo>
                    <a:pt x="233" y="163"/>
                  </a:lnTo>
                  <a:lnTo>
                    <a:pt x="229" y="162"/>
                  </a:lnTo>
                  <a:lnTo>
                    <a:pt x="226" y="161"/>
                  </a:lnTo>
                  <a:lnTo>
                    <a:pt x="223" y="159"/>
                  </a:lnTo>
                  <a:lnTo>
                    <a:pt x="220" y="158"/>
                  </a:lnTo>
                  <a:lnTo>
                    <a:pt x="216" y="156"/>
                  </a:lnTo>
                  <a:lnTo>
                    <a:pt x="213" y="155"/>
                  </a:lnTo>
                  <a:lnTo>
                    <a:pt x="210" y="152"/>
                  </a:lnTo>
                  <a:lnTo>
                    <a:pt x="207" y="150"/>
                  </a:lnTo>
                  <a:lnTo>
                    <a:pt x="203" y="146"/>
                  </a:lnTo>
                  <a:lnTo>
                    <a:pt x="198" y="142"/>
                  </a:lnTo>
                  <a:lnTo>
                    <a:pt x="193" y="136"/>
                  </a:lnTo>
                  <a:lnTo>
                    <a:pt x="190" y="131"/>
                  </a:lnTo>
                  <a:lnTo>
                    <a:pt x="187" y="127"/>
                  </a:lnTo>
                  <a:lnTo>
                    <a:pt x="185" y="126"/>
                  </a:lnTo>
                  <a:lnTo>
                    <a:pt x="184" y="121"/>
                  </a:lnTo>
                  <a:lnTo>
                    <a:pt x="182" y="120"/>
                  </a:lnTo>
                  <a:lnTo>
                    <a:pt x="179" y="115"/>
                  </a:lnTo>
                  <a:lnTo>
                    <a:pt x="178" y="112"/>
                  </a:lnTo>
                  <a:lnTo>
                    <a:pt x="176" y="109"/>
                  </a:lnTo>
                  <a:lnTo>
                    <a:pt x="175" y="107"/>
                  </a:lnTo>
                  <a:lnTo>
                    <a:pt x="174" y="104"/>
                  </a:lnTo>
                  <a:lnTo>
                    <a:pt x="172" y="99"/>
                  </a:lnTo>
                  <a:lnTo>
                    <a:pt x="171" y="96"/>
                  </a:lnTo>
                  <a:lnTo>
                    <a:pt x="169" y="93"/>
                  </a:lnTo>
                  <a:lnTo>
                    <a:pt x="166" y="91"/>
                  </a:lnTo>
                  <a:lnTo>
                    <a:pt x="163" y="86"/>
                  </a:lnTo>
                  <a:lnTo>
                    <a:pt x="162" y="82"/>
                  </a:lnTo>
                  <a:lnTo>
                    <a:pt x="160" y="79"/>
                  </a:lnTo>
                  <a:lnTo>
                    <a:pt x="159" y="74"/>
                  </a:lnTo>
                  <a:lnTo>
                    <a:pt x="158" y="72"/>
                  </a:lnTo>
                  <a:lnTo>
                    <a:pt x="155" y="69"/>
                  </a:lnTo>
                  <a:lnTo>
                    <a:pt x="153" y="66"/>
                  </a:lnTo>
                  <a:lnTo>
                    <a:pt x="153" y="64"/>
                  </a:lnTo>
                  <a:lnTo>
                    <a:pt x="153" y="64"/>
                  </a:lnTo>
                  <a:lnTo>
                    <a:pt x="152" y="61"/>
                  </a:lnTo>
                  <a:lnTo>
                    <a:pt x="150" y="60"/>
                  </a:lnTo>
                  <a:lnTo>
                    <a:pt x="147" y="54"/>
                  </a:lnTo>
                  <a:lnTo>
                    <a:pt x="144" y="51"/>
                  </a:lnTo>
                  <a:lnTo>
                    <a:pt x="141" y="45"/>
                  </a:lnTo>
                  <a:lnTo>
                    <a:pt x="139" y="42"/>
                  </a:lnTo>
                  <a:lnTo>
                    <a:pt x="134" y="38"/>
                  </a:lnTo>
                  <a:lnTo>
                    <a:pt x="131" y="34"/>
                  </a:lnTo>
                  <a:lnTo>
                    <a:pt x="127" y="31"/>
                  </a:lnTo>
                  <a:lnTo>
                    <a:pt x="124" y="26"/>
                  </a:lnTo>
                  <a:lnTo>
                    <a:pt x="123" y="26"/>
                  </a:lnTo>
                  <a:lnTo>
                    <a:pt x="121" y="25"/>
                  </a:lnTo>
                  <a:lnTo>
                    <a:pt x="121" y="23"/>
                  </a:lnTo>
                  <a:lnTo>
                    <a:pt x="120" y="23"/>
                  </a:lnTo>
                  <a:lnTo>
                    <a:pt x="115" y="19"/>
                  </a:lnTo>
                  <a:lnTo>
                    <a:pt x="112" y="16"/>
                  </a:lnTo>
                  <a:lnTo>
                    <a:pt x="108" y="13"/>
                  </a:lnTo>
                  <a:lnTo>
                    <a:pt x="104" y="12"/>
                  </a:lnTo>
                  <a:lnTo>
                    <a:pt x="99" y="10"/>
                  </a:lnTo>
                  <a:lnTo>
                    <a:pt x="95" y="10"/>
                  </a:lnTo>
                  <a:lnTo>
                    <a:pt x="90" y="4"/>
                  </a:lnTo>
                  <a:lnTo>
                    <a:pt x="86" y="2"/>
                  </a:lnTo>
                  <a:lnTo>
                    <a:pt x="83" y="0"/>
                  </a:lnTo>
                  <a:lnTo>
                    <a:pt x="80" y="0"/>
                  </a:lnTo>
                  <a:lnTo>
                    <a:pt x="77" y="2"/>
                  </a:lnTo>
                  <a:lnTo>
                    <a:pt x="74" y="4"/>
                  </a:lnTo>
                  <a:lnTo>
                    <a:pt x="70" y="7"/>
                  </a:lnTo>
                  <a:lnTo>
                    <a:pt x="67" y="12"/>
                  </a:lnTo>
                  <a:lnTo>
                    <a:pt x="63" y="16"/>
                  </a:lnTo>
                  <a:lnTo>
                    <a:pt x="60" y="20"/>
                  </a:lnTo>
                  <a:lnTo>
                    <a:pt x="57" y="26"/>
                  </a:lnTo>
                  <a:lnTo>
                    <a:pt x="53" y="31"/>
                  </a:lnTo>
                  <a:lnTo>
                    <a:pt x="50" y="35"/>
                  </a:lnTo>
                  <a:lnTo>
                    <a:pt x="47" y="39"/>
                  </a:lnTo>
                  <a:lnTo>
                    <a:pt x="44" y="44"/>
                  </a:lnTo>
                  <a:lnTo>
                    <a:pt x="41" y="50"/>
                  </a:lnTo>
                  <a:lnTo>
                    <a:pt x="38" y="54"/>
                  </a:lnTo>
                  <a:lnTo>
                    <a:pt x="36" y="58"/>
                  </a:lnTo>
                  <a:lnTo>
                    <a:pt x="34" y="64"/>
                  </a:lnTo>
                  <a:lnTo>
                    <a:pt x="32" y="69"/>
                  </a:lnTo>
                  <a:lnTo>
                    <a:pt x="29" y="74"/>
                  </a:lnTo>
                  <a:lnTo>
                    <a:pt x="28" y="80"/>
                  </a:lnTo>
                  <a:lnTo>
                    <a:pt x="25" y="85"/>
                  </a:lnTo>
                  <a:lnTo>
                    <a:pt x="23" y="89"/>
                  </a:lnTo>
                  <a:lnTo>
                    <a:pt x="20" y="95"/>
                  </a:lnTo>
                  <a:lnTo>
                    <a:pt x="18" y="99"/>
                  </a:lnTo>
                  <a:lnTo>
                    <a:pt x="15" y="105"/>
                  </a:lnTo>
                  <a:lnTo>
                    <a:pt x="13" y="111"/>
                  </a:lnTo>
                  <a:lnTo>
                    <a:pt x="12" y="114"/>
                  </a:lnTo>
                  <a:lnTo>
                    <a:pt x="10" y="117"/>
                  </a:lnTo>
                  <a:lnTo>
                    <a:pt x="9" y="120"/>
                  </a:lnTo>
                  <a:lnTo>
                    <a:pt x="9" y="123"/>
                  </a:lnTo>
                  <a:lnTo>
                    <a:pt x="6" y="128"/>
                  </a:lnTo>
                  <a:lnTo>
                    <a:pt x="4" y="134"/>
                  </a:lnTo>
                  <a:lnTo>
                    <a:pt x="3" y="137"/>
                  </a:lnTo>
                  <a:lnTo>
                    <a:pt x="3" y="140"/>
                  </a:lnTo>
                  <a:lnTo>
                    <a:pt x="1" y="143"/>
                  </a:lnTo>
                  <a:lnTo>
                    <a:pt x="1" y="146"/>
                  </a:lnTo>
                  <a:lnTo>
                    <a:pt x="1" y="149"/>
                  </a:lnTo>
                  <a:lnTo>
                    <a:pt x="0" y="152"/>
                  </a:lnTo>
                  <a:lnTo>
                    <a:pt x="0" y="155"/>
                  </a:lnTo>
                  <a:lnTo>
                    <a:pt x="0" y="158"/>
                  </a:lnTo>
                  <a:lnTo>
                    <a:pt x="0" y="161"/>
                  </a:lnTo>
                  <a:lnTo>
                    <a:pt x="0" y="163"/>
                  </a:lnTo>
                  <a:lnTo>
                    <a:pt x="0" y="166"/>
                  </a:lnTo>
                  <a:lnTo>
                    <a:pt x="1" y="169"/>
                  </a:lnTo>
                  <a:lnTo>
                    <a:pt x="1" y="174"/>
                  </a:lnTo>
                  <a:lnTo>
                    <a:pt x="3" y="178"/>
                  </a:lnTo>
                  <a:lnTo>
                    <a:pt x="4" y="180"/>
                  </a:lnTo>
                  <a:lnTo>
                    <a:pt x="9" y="182"/>
                  </a:lnTo>
                  <a:lnTo>
                    <a:pt x="12" y="184"/>
                  </a:lnTo>
                  <a:lnTo>
                    <a:pt x="16" y="185"/>
                  </a:lnTo>
                  <a:lnTo>
                    <a:pt x="22" y="185"/>
                  </a:lnTo>
                  <a:lnTo>
                    <a:pt x="26" y="185"/>
                  </a:lnTo>
                  <a:lnTo>
                    <a:pt x="29" y="184"/>
                  </a:lnTo>
                  <a:lnTo>
                    <a:pt x="32" y="184"/>
                  </a:lnTo>
                  <a:lnTo>
                    <a:pt x="35" y="181"/>
                  </a:lnTo>
                  <a:lnTo>
                    <a:pt x="38" y="180"/>
                  </a:lnTo>
                  <a:lnTo>
                    <a:pt x="42" y="177"/>
                  </a:lnTo>
                  <a:lnTo>
                    <a:pt x="47" y="172"/>
                  </a:lnTo>
                  <a:lnTo>
                    <a:pt x="51" y="166"/>
                  </a:lnTo>
                  <a:lnTo>
                    <a:pt x="54" y="161"/>
                  </a:lnTo>
                  <a:lnTo>
                    <a:pt x="57" y="155"/>
                  </a:lnTo>
                  <a:lnTo>
                    <a:pt x="60" y="150"/>
                  </a:lnTo>
                  <a:lnTo>
                    <a:pt x="60" y="150"/>
                  </a:lnTo>
                  <a:lnTo>
                    <a:pt x="58" y="150"/>
                  </a:lnTo>
                  <a:lnTo>
                    <a:pt x="55" y="152"/>
                  </a:lnTo>
                  <a:lnTo>
                    <a:pt x="53" y="155"/>
                  </a:lnTo>
                  <a:lnTo>
                    <a:pt x="48" y="156"/>
                  </a:lnTo>
                  <a:lnTo>
                    <a:pt x="45" y="159"/>
                  </a:lnTo>
                  <a:lnTo>
                    <a:pt x="42" y="161"/>
                  </a:lnTo>
                  <a:lnTo>
                    <a:pt x="38" y="163"/>
                  </a:lnTo>
                  <a:lnTo>
                    <a:pt x="35" y="165"/>
                  </a:lnTo>
                  <a:lnTo>
                    <a:pt x="32" y="168"/>
                  </a:lnTo>
                  <a:lnTo>
                    <a:pt x="28" y="169"/>
                  </a:lnTo>
                  <a:lnTo>
                    <a:pt x="25" y="169"/>
                  </a:lnTo>
                  <a:lnTo>
                    <a:pt x="22" y="168"/>
                  </a:lnTo>
                  <a:lnTo>
                    <a:pt x="20" y="168"/>
                  </a:lnTo>
                  <a:lnTo>
                    <a:pt x="20" y="163"/>
                  </a:lnTo>
                  <a:lnTo>
                    <a:pt x="20" y="161"/>
                  </a:lnTo>
                  <a:lnTo>
                    <a:pt x="20" y="158"/>
                  </a:lnTo>
                  <a:lnTo>
                    <a:pt x="20" y="153"/>
                  </a:lnTo>
                  <a:lnTo>
                    <a:pt x="22" y="149"/>
                  </a:lnTo>
                  <a:lnTo>
                    <a:pt x="23" y="144"/>
                  </a:lnTo>
                  <a:lnTo>
                    <a:pt x="25" y="140"/>
                  </a:lnTo>
                  <a:lnTo>
                    <a:pt x="26" y="136"/>
                  </a:lnTo>
                  <a:lnTo>
                    <a:pt x="26" y="131"/>
                  </a:lnTo>
                  <a:lnTo>
                    <a:pt x="29" y="128"/>
                  </a:lnTo>
                  <a:lnTo>
                    <a:pt x="29" y="126"/>
                  </a:lnTo>
                  <a:lnTo>
                    <a:pt x="31" y="124"/>
                  </a:lnTo>
                  <a:lnTo>
                    <a:pt x="32" y="118"/>
                  </a:lnTo>
                  <a:lnTo>
                    <a:pt x="34" y="114"/>
                  </a:lnTo>
                  <a:lnTo>
                    <a:pt x="36" y="108"/>
                  </a:lnTo>
                  <a:lnTo>
                    <a:pt x="38" y="104"/>
                  </a:lnTo>
                  <a:lnTo>
                    <a:pt x="41" y="98"/>
                  </a:lnTo>
                  <a:lnTo>
                    <a:pt x="42" y="92"/>
                  </a:lnTo>
                  <a:lnTo>
                    <a:pt x="45" y="88"/>
                  </a:lnTo>
                  <a:lnTo>
                    <a:pt x="48" y="82"/>
                  </a:lnTo>
                  <a:lnTo>
                    <a:pt x="50" y="77"/>
                  </a:lnTo>
                  <a:lnTo>
                    <a:pt x="53" y="72"/>
                  </a:lnTo>
                  <a:lnTo>
                    <a:pt x="55" y="67"/>
                  </a:lnTo>
                  <a:lnTo>
                    <a:pt x="58" y="63"/>
                  </a:lnTo>
                  <a:lnTo>
                    <a:pt x="61" y="57"/>
                  </a:lnTo>
                  <a:lnTo>
                    <a:pt x="64" y="53"/>
                  </a:lnTo>
                  <a:lnTo>
                    <a:pt x="69" y="48"/>
                  </a:lnTo>
                  <a:lnTo>
                    <a:pt x="71" y="44"/>
                  </a:lnTo>
                  <a:lnTo>
                    <a:pt x="71" y="45"/>
                  </a:lnTo>
                  <a:lnTo>
                    <a:pt x="71" y="48"/>
                  </a:lnTo>
                  <a:lnTo>
                    <a:pt x="71" y="51"/>
                  </a:lnTo>
                  <a:lnTo>
                    <a:pt x="74" y="54"/>
                  </a:lnTo>
                  <a:lnTo>
                    <a:pt x="76" y="57"/>
                  </a:lnTo>
                  <a:lnTo>
                    <a:pt x="79" y="60"/>
                  </a:lnTo>
                  <a:lnTo>
                    <a:pt x="82" y="60"/>
                  </a:lnTo>
                  <a:lnTo>
                    <a:pt x="85" y="63"/>
                  </a:lnTo>
                  <a:lnTo>
                    <a:pt x="88" y="63"/>
                  </a:lnTo>
                  <a:lnTo>
                    <a:pt x="90" y="63"/>
                  </a:lnTo>
                  <a:lnTo>
                    <a:pt x="90" y="64"/>
                  </a:lnTo>
                  <a:lnTo>
                    <a:pt x="89" y="67"/>
                  </a:lnTo>
                  <a:lnTo>
                    <a:pt x="88" y="69"/>
                  </a:lnTo>
                  <a:lnTo>
                    <a:pt x="88" y="72"/>
                  </a:lnTo>
                  <a:lnTo>
                    <a:pt x="86" y="74"/>
                  </a:lnTo>
                  <a:lnTo>
                    <a:pt x="85" y="77"/>
                  </a:lnTo>
                  <a:lnTo>
                    <a:pt x="82" y="80"/>
                  </a:lnTo>
                  <a:lnTo>
                    <a:pt x="80" y="83"/>
                  </a:lnTo>
                  <a:lnTo>
                    <a:pt x="79" y="88"/>
                  </a:lnTo>
                  <a:lnTo>
                    <a:pt x="76" y="91"/>
                  </a:lnTo>
                  <a:lnTo>
                    <a:pt x="74" y="93"/>
                  </a:lnTo>
                  <a:lnTo>
                    <a:pt x="73" y="96"/>
                  </a:lnTo>
                  <a:lnTo>
                    <a:pt x="71" y="101"/>
                  </a:lnTo>
                  <a:lnTo>
                    <a:pt x="71" y="104"/>
                  </a:lnTo>
                  <a:lnTo>
                    <a:pt x="73" y="107"/>
                  </a:lnTo>
                  <a:lnTo>
                    <a:pt x="77" y="109"/>
                  </a:lnTo>
                  <a:lnTo>
                    <a:pt x="80" y="111"/>
                  </a:lnTo>
                  <a:lnTo>
                    <a:pt x="85" y="111"/>
                  </a:lnTo>
                  <a:lnTo>
                    <a:pt x="88" y="109"/>
                  </a:lnTo>
                  <a:lnTo>
                    <a:pt x="90" y="107"/>
                  </a:lnTo>
                  <a:lnTo>
                    <a:pt x="92" y="104"/>
                  </a:lnTo>
                  <a:lnTo>
                    <a:pt x="93" y="101"/>
                  </a:lnTo>
                  <a:lnTo>
                    <a:pt x="95" y="98"/>
                  </a:lnTo>
                  <a:lnTo>
                    <a:pt x="96" y="95"/>
                  </a:lnTo>
                  <a:lnTo>
                    <a:pt x="98" y="92"/>
                  </a:lnTo>
                  <a:lnTo>
                    <a:pt x="101" y="88"/>
                  </a:lnTo>
                  <a:lnTo>
                    <a:pt x="102" y="85"/>
                  </a:lnTo>
                  <a:lnTo>
                    <a:pt x="105" y="82"/>
                  </a:lnTo>
                  <a:lnTo>
                    <a:pt x="106" y="77"/>
                  </a:lnTo>
                  <a:lnTo>
                    <a:pt x="108" y="74"/>
                  </a:lnTo>
                  <a:lnTo>
                    <a:pt x="109" y="70"/>
                  </a:lnTo>
                  <a:lnTo>
                    <a:pt x="111" y="67"/>
                  </a:lnTo>
                  <a:lnTo>
                    <a:pt x="112" y="63"/>
                  </a:lnTo>
                  <a:lnTo>
                    <a:pt x="114" y="58"/>
                  </a:lnTo>
                  <a:lnTo>
                    <a:pt x="115" y="56"/>
                  </a:lnTo>
                  <a:lnTo>
                    <a:pt x="115" y="53"/>
                  </a:lnTo>
                  <a:lnTo>
                    <a:pt x="118" y="50"/>
                  </a:lnTo>
                  <a:lnTo>
                    <a:pt x="121" y="48"/>
                  </a:lnTo>
                  <a:lnTo>
                    <a:pt x="124" y="45"/>
                  </a:lnTo>
                  <a:lnTo>
                    <a:pt x="125" y="42"/>
                  </a:lnTo>
                  <a:lnTo>
                    <a:pt x="128" y="47"/>
                  </a:lnTo>
                  <a:lnTo>
                    <a:pt x="131" y="51"/>
                  </a:lnTo>
                  <a:lnTo>
                    <a:pt x="134" y="56"/>
                  </a:lnTo>
                  <a:lnTo>
                    <a:pt x="136" y="61"/>
                  </a:lnTo>
                  <a:lnTo>
                    <a:pt x="136" y="61"/>
                  </a:lnTo>
                  <a:lnTo>
                    <a:pt x="136" y="63"/>
                  </a:lnTo>
                  <a:lnTo>
                    <a:pt x="134" y="66"/>
                  </a:lnTo>
                  <a:lnTo>
                    <a:pt x="131" y="70"/>
                  </a:lnTo>
                  <a:lnTo>
                    <a:pt x="130" y="74"/>
                  </a:lnTo>
                  <a:lnTo>
                    <a:pt x="130" y="80"/>
                  </a:lnTo>
                  <a:lnTo>
                    <a:pt x="128" y="83"/>
                  </a:lnTo>
                  <a:lnTo>
                    <a:pt x="127" y="89"/>
                  </a:lnTo>
                  <a:lnTo>
                    <a:pt x="125" y="93"/>
                  </a:lnTo>
                  <a:lnTo>
                    <a:pt x="124" y="98"/>
                  </a:lnTo>
                  <a:lnTo>
                    <a:pt x="121" y="102"/>
                  </a:lnTo>
                  <a:lnTo>
                    <a:pt x="118" y="107"/>
                  </a:lnTo>
                  <a:lnTo>
                    <a:pt x="115" y="111"/>
                  </a:lnTo>
                  <a:lnTo>
                    <a:pt x="114" y="115"/>
                  </a:lnTo>
                  <a:lnTo>
                    <a:pt x="109" y="120"/>
                  </a:lnTo>
                  <a:lnTo>
                    <a:pt x="106" y="124"/>
                  </a:lnTo>
                  <a:lnTo>
                    <a:pt x="104" y="128"/>
                  </a:lnTo>
                  <a:lnTo>
                    <a:pt x="101" y="133"/>
                  </a:lnTo>
                  <a:lnTo>
                    <a:pt x="101" y="134"/>
                  </a:lnTo>
                  <a:lnTo>
                    <a:pt x="102" y="133"/>
                  </a:lnTo>
                  <a:lnTo>
                    <a:pt x="104" y="130"/>
                  </a:lnTo>
                  <a:lnTo>
                    <a:pt x="106" y="127"/>
                  </a:lnTo>
                  <a:lnTo>
                    <a:pt x="109" y="126"/>
                  </a:lnTo>
                  <a:lnTo>
                    <a:pt x="112" y="123"/>
                  </a:lnTo>
                  <a:lnTo>
                    <a:pt x="115" y="120"/>
                  </a:lnTo>
                  <a:lnTo>
                    <a:pt x="120" y="117"/>
                  </a:lnTo>
                  <a:lnTo>
                    <a:pt x="123" y="114"/>
                  </a:lnTo>
                  <a:lnTo>
                    <a:pt x="125" y="112"/>
                  </a:lnTo>
                  <a:lnTo>
                    <a:pt x="130" y="108"/>
                  </a:lnTo>
                  <a:lnTo>
                    <a:pt x="133" y="105"/>
                  </a:lnTo>
                  <a:lnTo>
                    <a:pt x="136" y="102"/>
                  </a:lnTo>
                  <a:lnTo>
                    <a:pt x="139" y="99"/>
                  </a:lnTo>
                  <a:lnTo>
                    <a:pt x="141" y="96"/>
                  </a:lnTo>
                  <a:lnTo>
                    <a:pt x="144" y="93"/>
                  </a:lnTo>
                  <a:lnTo>
                    <a:pt x="146" y="91"/>
                  </a:lnTo>
                  <a:lnTo>
                    <a:pt x="149" y="86"/>
                  </a:lnTo>
                  <a:lnTo>
                    <a:pt x="150" y="91"/>
                  </a:lnTo>
                  <a:lnTo>
                    <a:pt x="153" y="95"/>
                  </a:lnTo>
                  <a:lnTo>
                    <a:pt x="155" y="99"/>
                  </a:lnTo>
                  <a:lnTo>
                    <a:pt x="158" y="104"/>
                  </a:lnTo>
                  <a:lnTo>
                    <a:pt x="159" y="108"/>
                  </a:lnTo>
                  <a:lnTo>
                    <a:pt x="160" y="114"/>
                  </a:lnTo>
                  <a:lnTo>
                    <a:pt x="163" y="118"/>
                  </a:lnTo>
                  <a:lnTo>
                    <a:pt x="166" y="123"/>
                  </a:lnTo>
                  <a:lnTo>
                    <a:pt x="168" y="126"/>
                  </a:lnTo>
                  <a:lnTo>
                    <a:pt x="171" y="130"/>
                  </a:lnTo>
                  <a:lnTo>
                    <a:pt x="174" y="134"/>
                  </a:lnTo>
                  <a:lnTo>
                    <a:pt x="176" y="139"/>
                  </a:lnTo>
                  <a:lnTo>
                    <a:pt x="179" y="143"/>
                  </a:lnTo>
                  <a:lnTo>
                    <a:pt x="182" y="147"/>
                  </a:lnTo>
                  <a:lnTo>
                    <a:pt x="185" y="150"/>
                  </a:lnTo>
                  <a:lnTo>
                    <a:pt x="188" y="155"/>
                  </a:lnTo>
                  <a:lnTo>
                    <a:pt x="191" y="158"/>
                  </a:lnTo>
                  <a:lnTo>
                    <a:pt x="193" y="161"/>
                  </a:lnTo>
                  <a:lnTo>
                    <a:pt x="197" y="163"/>
                  </a:lnTo>
                  <a:lnTo>
                    <a:pt x="200" y="166"/>
                  </a:lnTo>
                  <a:lnTo>
                    <a:pt x="203" y="168"/>
                  </a:lnTo>
                  <a:lnTo>
                    <a:pt x="206" y="171"/>
                  </a:lnTo>
                  <a:lnTo>
                    <a:pt x="210" y="172"/>
                  </a:lnTo>
                  <a:lnTo>
                    <a:pt x="213" y="175"/>
                  </a:lnTo>
                  <a:lnTo>
                    <a:pt x="217" y="177"/>
                  </a:lnTo>
                  <a:lnTo>
                    <a:pt x="220" y="178"/>
                  </a:lnTo>
                  <a:lnTo>
                    <a:pt x="225" y="180"/>
                  </a:lnTo>
                  <a:lnTo>
                    <a:pt x="228" y="181"/>
                  </a:lnTo>
                  <a:lnTo>
                    <a:pt x="232" y="182"/>
                  </a:lnTo>
                  <a:lnTo>
                    <a:pt x="235" y="184"/>
                  </a:lnTo>
                  <a:lnTo>
                    <a:pt x="239" y="185"/>
                  </a:lnTo>
                  <a:lnTo>
                    <a:pt x="244" y="187"/>
                  </a:lnTo>
                  <a:lnTo>
                    <a:pt x="246" y="188"/>
                  </a:lnTo>
                  <a:lnTo>
                    <a:pt x="251" y="190"/>
                  </a:lnTo>
                  <a:lnTo>
                    <a:pt x="254" y="191"/>
                  </a:lnTo>
                  <a:lnTo>
                    <a:pt x="258" y="193"/>
                  </a:lnTo>
                  <a:lnTo>
                    <a:pt x="263" y="194"/>
                  </a:lnTo>
                  <a:lnTo>
                    <a:pt x="265" y="196"/>
                  </a:lnTo>
                  <a:lnTo>
                    <a:pt x="270" y="197"/>
                  </a:lnTo>
                  <a:lnTo>
                    <a:pt x="274" y="200"/>
                  </a:lnTo>
                  <a:lnTo>
                    <a:pt x="277" y="201"/>
                  </a:lnTo>
                  <a:lnTo>
                    <a:pt x="280" y="203"/>
                  </a:lnTo>
                  <a:lnTo>
                    <a:pt x="284" y="204"/>
                  </a:lnTo>
                  <a:lnTo>
                    <a:pt x="287" y="207"/>
                  </a:lnTo>
                  <a:lnTo>
                    <a:pt x="290" y="210"/>
                  </a:lnTo>
                  <a:lnTo>
                    <a:pt x="293" y="213"/>
                  </a:lnTo>
                  <a:lnTo>
                    <a:pt x="296" y="216"/>
                  </a:lnTo>
                  <a:lnTo>
                    <a:pt x="300" y="219"/>
                  </a:lnTo>
                  <a:lnTo>
                    <a:pt x="302" y="223"/>
                  </a:lnTo>
                  <a:lnTo>
                    <a:pt x="306" y="226"/>
                  </a:lnTo>
                  <a:lnTo>
                    <a:pt x="309" y="229"/>
                  </a:lnTo>
                  <a:lnTo>
                    <a:pt x="312" y="231"/>
                  </a:lnTo>
                  <a:lnTo>
                    <a:pt x="315" y="233"/>
                  </a:lnTo>
                  <a:lnTo>
                    <a:pt x="319" y="236"/>
                  </a:lnTo>
                  <a:lnTo>
                    <a:pt x="324" y="238"/>
                  </a:lnTo>
                  <a:lnTo>
                    <a:pt x="328" y="241"/>
                  </a:lnTo>
                  <a:lnTo>
                    <a:pt x="331" y="241"/>
                  </a:lnTo>
                  <a:lnTo>
                    <a:pt x="335" y="242"/>
                  </a:lnTo>
                  <a:lnTo>
                    <a:pt x="340" y="244"/>
                  </a:lnTo>
                  <a:lnTo>
                    <a:pt x="346" y="245"/>
                  </a:lnTo>
                  <a:lnTo>
                    <a:pt x="350" y="247"/>
                  </a:lnTo>
                  <a:lnTo>
                    <a:pt x="354" y="248"/>
                  </a:lnTo>
                  <a:lnTo>
                    <a:pt x="359" y="248"/>
                  </a:lnTo>
                  <a:lnTo>
                    <a:pt x="363" y="250"/>
                  </a:lnTo>
                  <a:lnTo>
                    <a:pt x="368" y="250"/>
                  </a:lnTo>
                  <a:lnTo>
                    <a:pt x="373" y="251"/>
                  </a:lnTo>
                  <a:lnTo>
                    <a:pt x="378" y="251"/>
                  </a:lnTo>
                  <a:lnTo>
                    <a:pt x="382" y="251"/>
                  </a:lnTo>
                  <a:lnTo>
                    <a:pt x="387" y="251"/>
                  </a:lnTo>
                  <a:lnTo>
                    <a:pt x="392" y="252"/>
                  </a:lnTo>
                  <a:lnTo>
                    <a:pt x="397" y="252"/>
                  </a:lnTo>
                  <a:lnTo>
                    <a:pt x="401" y="252"/>
                  </a:lnTo>
                  <a:lnTo>
                    <a:pt x="405" y="252"/>
                  </a:lnTo>
                  <a:lnTo>
                    <a:pt x="411" y="252"/>
                  </a:lnTo>
                  <a:lnTo>
                    <a:pt x="416" y="254"/>
                  </a:lnTo>
                  <a:lnTo>
                    <a:pt x="420" y="254"/>
                  </a:lnTo>
                  <a:lnTo>
                    <a:pt x="424" y="254"/>
                  </a:lnTo>
                  <a:lnTo>
                    <a:pt x="429" y="255"/>
                  </a:lnTo>
                  <a:lnTo>
                    <a:pt x="433" y="255"/>
                  </a:lnTo>
                  <a:lnTo>
                    <a:pt x="438" y="257"/>
                  </a:lnTo>
                  <a:lnTo>
                    <a:pt x="442" y="257"/>
                  </a:lnTo>
                  <a:lnTo>
                    <a:pt x="448" y="255"/>
                  </a:lnTo>
                  <a:lnTo>
                    <a:pt x="454" y="254"/>
                  </a:lnTo>
                  <a:lnTo>
                    <a:pt x="458" y="252"/>
                  </a:lnTo>
                  <a:lnTo>
                    <a:pt x="462" y="251"/>
                  </a:lnTo>
                  <a:lnTo>
                    <a:pt x="468" y="248"/>
                  </a:lnTo>
                  <a:lnTo>
                    <a:pt x="473" y="245"/>
                  </a:lnTo>
                  <a:lnTo>
                    <a:pt x="475" y="244"/>
                  </a:lnTo>
                  <a:lnTo>
                    <a:pt x="480" y="241"/>
                  </a:lnTo>
                  <a:lnTo>
                    <a:pt x="483" y="239"/>
                  </a:lnTo>
                  <a:lnTo>
                    <a:pt x="486" y="238"/>
                  </a:lnTo>
                  <a:lnTo>
                    <a:pt x="490" y="235"/>
                  </a:lnTo>
                  <a:lnTo>
                    <a:pt x="493" y="233"/>
                  </a:lnTo>
                  <a:lnTo>
                    <a:pt x="496" y="232"/>
                  </a:lnTo>
                  <a:lnTo>
                    <a:pt x="500" y="231"/>
                  </a:lnTo>
                  <a:lnTo>
                    <a:pt x="503" y="229"/>
                  </a:lnTo>
                  <a:lnTo>
                    <a:pt x="506" y="228"/>
                  </a:lnTo>
                  <a:lnTo>
                    <a:pt x="510" y="226"/>
                  </a:lnTo>
                  <a:lnTo>
                    <a:pt x="513" y="225"/>
                  </a:lnTo>
                  <a:lnTo>
                    <a:pt x="516" y="223"/>
                  </a:lnTo>
                  <a:lnTo>
                    <a:pt x="519" y="222"/>
                  </a:lnTo>
                  <a:lnTo>
                    <a:pt x="522" y="220"/>
                  </a:lnTo>
                  <a:lnTo>
                    <a:pt x="525" y="220"/>
                  </a:lnTo>
                  <a:lnTo>
                    <a:pt x="529" y="219"/>
                  </a:lnTo>
                  <a:lnTo>
                    <a:pt x="532" y="217"/>
                  </a:lnTo>
                  <a:lnTo>
                    <a:pt x="535" y="217"/>
                  </a:lnTo>
                  <a:lnTo>
                    <a:pt x="540" y="216"/>
                  </a:lnTo>
                  <a:lnTo>
                    <a:pt x="543" y="216"/>
                  </a:lnTo>
                  <a:lnTo>
                    <a:pt x="545" y="215"/>
                  </a:lnTo>
                  <a:lnTo>
                    <a:pt x="548" y="215"/>
                  </a:lnTo>
                  <a:lnTo>
                    <a:pt x="553" y="213"/>
                  </a:lnTo>
                  <a:lnTo>
                    <a:pt x="556" y="213"/>
                  </a:lnTo>
                  <a:lnTo>
                    <a:pt x="559" y="213"/>
                  </a:lnTo>
                  <a:lnTo>
                    <a:pt x="563" y="213"/>
                  </a:lnTo>
                  <a:lnTo>
                    <a:pt x="566" y="213"/>
                  </a:lnTo>
                  <a:lnTo>
                    <a:pt x="570" y="213"/>
                  </a:lnTo>
                  <a:lnTo>
                    <a:pt x="573" y="213"/>
                  </a:lnTo>
                  <a:lnTo>
                    <a:pt x="578" y="213"/>
                  </a:lnTo>
                  <a:lnTo>
                    <a:pt x="582" y="213"/>
                  </a:lnTo>
                  <a:lnTo>
                    <a:pt x="586" y="213"/>
                  </a:lnTo>
                  <a:lnTo>
                    <a:pt x="589" y="213"/>
                  </a:lnTo>
                  <a:lnTo>
                    <a:pt x="592" y="213"/>
                  </a:lnTo>
                  <a:lnTo>
                    <a:pt x="595" y="213"/>
                  </a:lnTo>
                  <a:lnTo>
                    <a:pt x="599" y="213"/>
                  </a:lnTo>
                  <a:lnTo>
                    <a:pt x="604" y="212"/>
                  </a:lnTo>
                  <a:lnTo>
                    <a:pt x="610" y="210"/>
                  </a:lnTo>
                  <a:lnTo>
                    <a:pt x="614" y="209"/>
                  </a:lnTo>
                  <a:lnTo>
                    <a:pt x="618" y="207"/>
                  </a:lnTo>
                  <a:lnTo>
                    <a:pt x="623" y="204"/>
                  </a:lnTo>
                  <a:lnTo>
                    <a:pt x="627" y="201"/>
                  </a:lnTo>
                  <a:lnTo>
                    <a:pt x="629" y="198"/>
                  </a:lnTo>
                  <a:lnTo>
                    <a:pt x="633" y="196"/>
                  </a:lnTo>
                  <a:lnTo>
                    <a:pt x="634" y="191"/>
                  </a:lnTo>
                  <a:lnTo>
                    <a:pt x="639" y="188"/>
                  </a:lnTo>
                  <a:lnTo>
                    <a:pt x="640" y="185"/>
                  </a:lnTo>
                  <a:lnTo>
                    <a:pt x="643" y="181"/>
                  </a:lnTo>
                  <a:lnTo>
                    <a:pt x="646" y="178"/>
                  </a:lnTo>
                  <a:lnTo>
                    <a:pt x="650" y="174"/>
                  </a:lnTo>
                  <a:lnTo>
                    <a:pt x="653" y="172"/>
                  </a:lnTo>
                  <a:lnTo>
                    <a:pt x="656" y="172"/>
                  </a:lnTo>
                  <a:lnTo>
                    <a:pt x="661" y="171"/>
                  </a:lnTo>
                  <a:lnTo>
                    <a:pt x="664" y="171"/>
                  </a:lnTo>
                  <a:lnTo>
                    <a:pt x="667" y="171"/>
                  </a:lnTo>
                  <a:lnTo>
                    <a:pt x="671" y="171"/>
                  </a:lnTo>
                  <a:lnTo>
                    <a:pt x="674" y="171"/>
                  </a:lnTo>
                  <a:lnTo>
                    <a:pt x="678" y="171"/>
                  </a:lnTo>
                  <a:lnTo>
                    <a:pt x="681" y="171"/>
                  </a:lnTo>
                  <a:lnTo>
                    <a:pt x="684" y="171"/>
                  </a:lnTo>
                  <a:lnTo>
                    <a:pt x="687" y="171"/>
                  </a:lnTo>
                  <a:lnTo>
                    <a:pt x="690" y="172"/>
                  </a:lnTo>
                  <a:lnTo>
                    <a:pt x="694" y="172"/>
                  </a:lnTo>
                  <a:lnTo>
                    <a:pt x="697" y="174"/>
                  </a:lnTo>
                  <a:lnTo>
                    <a:pt x="700" y="174"/>
                  </a:lnTo>
                  <a:lnTo>
                    <a:pt x="704" y="175"/>
                  </a:lnTo>
                  <a:lnTo>
                    <a:pt x="706" y="175"/>
                  </a:lnTo>
                  <a:lnTo>
                    <a:pt x="710" y="177"/>
                  </a:lnTo>
                  <a:lnTo>
                    <a:pt x="713" y="178"/>
                  </a:lnTo>
                  <a:lnTo>
                    <a:pt x="716" y="180"/>
                  </a:lnTo>
                  <a:lnTo>
                    <a:pt x="719" y="181"/>
                  </a:lnTo>
                  <a:lnTo>
                    <a:pt x="722" y="182"/>
                  </a:lnTo>
                  <a:lnTo>
                    <a:pt x="725" y="184"/>
                  </a:lnTo>
                  <a:lnTo>
                    <a:pt x="728" y="185"/>
                  </a:lnTo>
                  <a:lnTo>
                    <a:pt x="731" y="187"/>
                  </a:lnTo>
                  <a:lnTo>
                    <a:pt x="734" y="188"/>
                  </a:lnTo>
                  <a:lnTo>
                    <a:pt x="738" y="190"/>
                  </a:lnTo>
                  <a:lnTo>
                    <a:pt x="741" y="193"/>
                  </a:lnTo>
                  <a:lnTo>
                    <a:pt x="744" y="194"/>
                  </a:lnTo>
                  <a:lnTo>
                    <a:pt x="747" y="196"/>
                  </a:lnTo>
                  <a:lnTo>
                    <a:pt x="750" y="198"/>
                  </a:lnTo>
                  <a:lnTo>
                    <a:pt x="753" y="201"/>
                  </a:lnTo>
                  <a:lnTo>
                    <a:pt x="755" y="203"/>
                  </a:lnTo>
                  <a:lnTo>
                    <a:pt x="760" y="206"/>
                  </a:lnTo>
                  <a:lnTo>
                    <a:pt x="763" y="207"/>
                  </a:lnTo>
                  <a:lnTo>
                    <a:pt x="766" y="210"/>
                  </a:lnTo>
                  <a:lnTo>
                    <a:pt x="769" y="212"/>
                  </a:lnTo>
                  <a:lnTo>
                    <a:pt x="772" y="215"/>
                  </a:lnTo>
                  <a:lnTo>
                    <a:pt x="774" y="217"/>
                  </a:lnTo>
                  <a:lnTo>
                    <a:pt x="779" y="219"/>
                  </a:lnTo>
                  <a:lnTo>
                    <a:pt x="782" y="220"/>
                  </a:lnTo>
                  <a:lnTo>
                    <a:pt x="785" y="223"/>
                  </a:lnTo>
                  <a:lnTo>
                    <a:pt x="789" y="225"/>
                  </a:lnTo>
                  <a:lnTo>
                    <a:pt x="793" y="226"/>
                  </a:lnTo>
                  <a:lnTo>
                    <a:pt x="796" y="228"/>
                  </a:lnTo>
                  <a:lnTo>
                    <a:pt x="801" y="229"/>
                  </a:lnTo>
                  <a:lnTo>
                    <a:pt x="804" y="229"/>
                  </a:lnTo>
                  <a:lnTo>
                    <a:pt x="808" y="231"/>
                  </a:lnTo>
                  <a:lnTo>
                    <a:pt x="811" y="231"/>
                  </a:lnTo>
                  <a:lnTo>
                    <a:pt x="815" y="231"/>
                  </a:lnTo>
                  <a:lnTo>
                    <a:pt x="817" y="231"/>
                  </a:lnTo>
                  <a:lnTo>
                    <a:pt x="820" y="232"/>
                  </a:lnTo>
                  <a:lnTo>
                    <a:pt x="823" y="232"/>
                  </a:lnTo>
                  <a:lnTo>
                    <a:pt x="827" y="233"/>
                  </a:lnTo>
                  <a:lnTo>
                    <a:pt x="828" y="233"/>
                  </a:lnTo>
                  <a:lnTo>
                    <a:pt x="833" y="233"/>
                  </a:lnTo>
                  <a:lnTo>
                    <a:pt x="836" y="233"/>
                  </a:lnTo>
                  <a:lnTo>
                    <a:pt x="839" y="233"/>
                  </a:lnTo>
                  <a:lnTo>
                    <a:pt x="843" y="233"/>
                  </a:lnTo>
                  <a:lnTo>
                    <a:pt x="846" y="235"/>
                  </a:lnTo>
                  <a:lnTo>
                    <a:pt x="850" y="235"/>
                  </a:lnTo>
                  <a:lnTo>
                    <a:pt x="853" y="235"/>
                  </a:lnTo>
                  <a:lnTo>
                    <a:pt x="856" y="235"/>
                  </a:lnTo>
                  <a:lnTo>
                    <a:pt x="861" y="235"/>
                  </a:lnTo>
                  <a:lnTo>
                    <a:pt x="863" y="235"/>
                  </a:lnTo>
                  <a:lnTo>
                    <a:pt x="866" y="235"/>
                  </a:lnTo>
                  <a:lnTo>
                    <a:pt x="869" y="235"/>
                  </a:lnTo>
                  <a:lnTo>
                    <a:pt x="872" y="235"/>
                  </a:lnTo>
                  <a:lnTo>
                    <a:pt x="877" y="233"/>
                  </a:lnTo>
                  <a:lnTo>
                    <a:pt x="879" y="233"/>
                  </a:lnTo>
                  <a:lnTo>
                    <a:pt x="884" y="232"/>
                  </a:lnTo>
                  <a:lnTo>
                    <a:pt x="888" y="231"/>
                  </a:lnTo>
                  <a:lnTo>
                    <a:pt x="891" y="229"/>
                  </a:lnTo>
                  <a:lnTo>
                    <a:pt x="896" y="226"/>
                  </a:lnTo>
                  <a:lnTo>
                    <a:pt x="897" y="222"/>
                  </a:lnTo>
                  <a:lnTo>
                    <a:pt x="900" y="217"/>
                  </a:lnTo>
                  <a:lnTo>
                    <a:pt x="901" y="213"/>
                  </a:lnTo>
                  <a:lnTo>
                    <a:pt x="903" y="209"/>
                  </a:lnTo>
                  <a:lnTo>
                    <a:pt x="903" y="203"/>
                  </a:lnTo>
                  <a:lnTo>
                    <a:pt x="904" y="197"/>
                  </a:lnTo>
                  <a:lnTo>
                    <a:pt x="904" y="193"/>
                  </a:lnTo>
                  <a:lnTo>
                    <a:pt x="904" y="188"/>
                  </a:lnTo>
                  <a:lnTo>
                    <a:pt x="904" y="184"/>
                  </a:lnTo>
                  <a:lnTo>
                    <a:pt x="903" y="178"/>
                  </a:lnTo>
                  <a:lnTo>
                    <a:pt x="900" y="174"/>
                  </a:lnTo>
                  <a:lnTo>
                    <a:pt x="898" y="171"/>
                  </a:lnTo>
                  <a:lnTo>
                    <a:pt x="894" y="166"/>
                  </a:lnTo>
                  <a:lnTo>
                    <a:pt x="891" y="163"/>
                  </a:lnTo>
                  <a:lnTo>
                    <a:pt x="885" y="162"/>
                  </a:lnTo>
                  <a:lnTo>
                    <a:pt x="881" y="161"/>
                  </a:lnTo>
                  <a:lnTo>
                    <a:pt x="881"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6" name="Freeform 28"/>
            <p:cNvSpPr>
              <a:spLocks/>
            </p:cNvSpPr>
            <p:nvPr/>
          </p:nvSpPr>
          <p:spPr bwMode="auto">
            <a:xfrm>
              <a:off x="4645" y="3676"/>
              <a:ext cx="509" cy="142"/>
            </a:xfrm>
            <a:custGeom>
              <a:avLst/>
              <a:gdLst>
                <a:gd name="T0" fmla="*/ 23 w 509"/>
                <a:gd name="T1" fmla="*/ 117 h 142"/>
                <a:gd name="T2" fmla="*/ 50 w 509"/>
                <a:gd name="T3" fmla="*/ 104 h 142"/>
                <a:gd name="T4" fmla="*/ 86 w 509"/>
                <a:gd name="T5" fmla="*/ 96 h 142"/>
                <a:gd name="T6" fmla="*/ 131 w 509"/>
                <a:gd name="T7" fmla="*/ 95 h 142"/>
                <a:gd name="T8" fmla="*/ 181 w 509"/>
                <a:gd name="T9" fmla="*/ 98 h 142"/>
                <a:gd name="T10" fmla="*/ 230 w 509"/>
                <a:gd name="T11" fmla="*/ 102 h 142"/>
                <a:gd name="T12" fmla="*/ 276 w 509"/>
                <a:gd name="T13" fmla="*/ 108 h 142"/>
                <a:gd name="T14" fmla="*/ 312 w 509"/>
                <a:gd name="T15" fmla="*/ 114 h 142"/>
                <a:gd name="T16" fmla="*/ 338 w 509"/>
                <a:gd name="T17" fmla="*/ 118 h 142"/>
                <a:gd name="T18" fmla="*/ 366 w 509"/>
                <a:gd name="T19" fmla="*/ 118 h 142"/>
                <a:gd name="T20" fmla="*/ 407 w 509"/>
                <a:gd name="T21" fmla="*/ 114 h 142"/>
                <a:gd name="T22" fmla="*/ 426 w 509"/>
                <a:gd name="T23" fmla="*/ 110 h 142"/>
                <a:gd name="T24" fmla="*/ 462 w 509"/>
                <a:gd name="T25" fmla="*/ 99 h 142"/>
                <a:gd name="T26" fmla="*/ 493 w 509"/>
                <a:gd name="T27" fmla="*/ 82 h 142"/>
                <a:gd name="T28" fmla="*/ 508 w 509"/>
                <a:gd name="T29" fmla="*/ 59 h 142"/>
                <a:gd name="T30" fmla="*/ 478 w 509"/>
                <a:gd name="T31" fmla="*/ 35 h 142"/>
                <a:gd name="T32" fmla="*/ 448 w 509"/>
                <a:gd name="T33" fmla="*/ 26 h 142"/>
                <a:gd name="T34" fmla="*/ 426 w 509"/>
                <a:gd name="T35" fmla="*/ 24 h 142"/>
                <a:gd name="T36" fmla="*/ 404 w 509"/>
                <a:gd name="T37" fmla="*/ 21 h 142"/>
                <a:gd name="T38" fmla="*/ 382 w 509"/>
                <a:gd name="T39" fmla="*/ 18 h 142"/>
                <a:gd name="T40" fmla="*/ 360 w 509"/>
                <a:gd name="T41" fmla="*/ 13 h 142"/>
                <a:gd name="T42" fmla="*/ 338 w 509"/>
                <a:gd name="T43" fmla="*/ 10 h 142"/>
                <a:gd name="T44" fmla="*/ 316 w 509"/>
                <a:gd name="T45" fmla="*/ 7 h 142"/>
                <a:gd name="T46" fmla="*/ 293 w 509"/>
                <a:gd name="T47" fmla="*/ 3 h 142"/>
                <a:gd name="T48" fmla="*/ 271 w 509"/>
                <a:gd name="T49" fmla="*/ 2 h 142"/>
                <a:gd name="T50" fmla="*/ 249 w 509"/>
                <a:gd name="T51" fmla="*/ 0 h 142"/>
                <a:gd name="T52" fmla="*/ 229 w 509"/>
                <a:gd name="T53" fmla="*/ 2 h 142"/>
                <a:gd name="T54" fmla="*/ 222 w 509"/>
                <a:gd name="T55" fmla="*/ 18 h 142"/>
                <a:gd name="T56" fmla="*/ 245 w 509"/>
                <a:gd name="T57" fmla="*/ 25 h 142"/>
                <a:gd name="T58" fmla="*/ 267 w 509"/>
                <a:gd name="T59" fmla="*/ 28 h 142"/>
                <a:gd name="T60" fmla="*/ 289 w 509"/>
                <a:gd name="T61" fmla="*/ 34 h 142"/>
                <a:gd name="T62" fmla="*/ 311 w 509"/>
                <a:gd name="T63" fmla="*/ 37 h 142"/>
                <a:gd name="T64" fmla="*/ 333 w 509"/>
                <a:gd name="T65" fmla="*/ 40 h 142"/>
                <a:gd name="T66" fmla="*/ 354 w 509"/>
                <a:gd name="T67" fmla="*/ 42 h 142"/>
                <a:gd name="T68" fmla="*/ 378 w 509"/>
                <a:gd name="T69" fmla="*/ 44 h 142"/>
                <a:gd name="T70" fmla="*/ 400 w 509"/>
                <a:gd name="T71" fmla="*/ 45 h 142"/>
                <a:gd name="T72" fmla="*/ 423 w 509"/>
                <a:gd name="T73" fmla="*/ 45 h 142"/>
                <a:gd name="T74" fmla="*/ 448 w 509"/>
                <a:gd name="T75" fmla="*/ 44 h 142"/>
                <a:gd name="T76" fmla="*/ 470 w 509"/>
                <a:gd name="T77" fmla="*/ 61 h 142"/>
                <a:gd name="T78" fmla="*/ 455 w 509"/>
                <a:gd name="T79" fmla="*/ 76 h 142"/>
                <a:gd name="T80" fmla="*/ 429 w 509"/>
                <a:gd name="T81" fmla="*/ 83 h 142"/>
                <a:gd name="T82" fmla="*/ 400 w 509"/>
                <a:gd name="T83" fmla="*/ 89 h 142"/>
                <a:gd name="T84" fmla="*/ 368 w 509"/>
                <a:gd name="T85" fmla="*/ 92 h 142"/>
                <a:gd name="T86" fmla="*/ 337 w 509"/>
                <a:gd name="T87" fmla="*/ 94 h 142"/>
                <a:gd name="T88" fmla="*/ 305 w 509"/>
                <a:gd name="T89" fmla="*/ 91 h 142"/>
                <a:gd name="T90" fmla="*/ 273 w 509"/>
                <a:gd name="T91" fmla="*/ 85 h 142"/>
                <a:gd name="T92" fmla="*/ 251 w 509"/>
                <a:gd name="T93" fmla="*/ 80 h 142"/>
                <a:gd name="T94" fmla="*/ 229 w 509"/>
                <a:gd name="T95" fmla="*/ 78 h 142"/>
                <a:gd name="T96" fmla="*/ 206 w 509"/>
                <a:gd name="T97" fmla="*/ 75 h 142"/>
                <a:gd name="T98" fmla="*/ 181 w 509"/>
                <a:gd name="T99" fmla="*/ 72 h 142"/>
                <a:gd name="T100" fmla="*/ 156 w 509"/>
                <a:gd name="T101" fmla="*/ 72 h 142"/>
                <a:gd name="T102" fmla="*/ 131 w 509"/>
                <a:gd name="T103" fmla="*/ 70 h 142"/>
                <a:gd name="T104" fmla="*/ 108 w 509"/>
                <a:gd name="T105" fmla="*/ 72 h 142"/>
                <a:gd name="T106" fmla="*/ 86 w 509"/>
                <a:gd name="T107" fmla="*/ 75 h 142"/>
                <a:gd name="T108" fmla="*/ 60 w 509"/>
                <a:gd name="T109" fmla="*/ 79 h 142"/>
                <a:gd name="T110" fmla="*/ 29 w 509"/>
                <a:gd name="T111" fmla="*/ 88 h 142"/>
                <a:gd name="T112" fmla="*/ 4 w 509"/>
                <a:gd name="T113" fmla="*/ 113 h 142"/>
                <a:gd name="T114" fmla="*/ 0 w 509"/>
                <a:gd name="T115" fmla="*/ 131 h 142"/>
                <a:gd name="T116" fmla="*/ 12 w 509"/>
                <a:gd name="T1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9" h="142">
                  <a:moveTo>
                    <a:pt x="15" y="136"/>
                  </a:moveTo>
                  <a:lnTo>
                    <a:pt x="15" y="131"/>
                  </a:lnTo>
                  <a:lnTo>
                    <a:pt x="16" y="129"/>
                  </a:lnTo>
                  <a:lnTo>
                    <a:pt x="17" y="126"/>
                  </a:lnTo>
                  <a:lnTo>
                    <a:pt x="19" y="123"/>
                  </a:lnTo>
                  <a:lnTo>
                    <a:pt x="20" y="120"/>
                  </a:lnTo>
                  <a:lnTo>
                    <a:pt x="23" y="117"/>
                  </a:lnTo>
                  <a:lnTo>
                    <a:pt x="26" y="114"/>
                  </a:lnTo>
                  <a:lnTo>
                    <a:pt x="29" y="113"/>
                  </a:lnTo>
                  <a:lnTo>
                    <a:pt x="34" y="110"/>
                  </a:lnTo>
                  <a:lnTo>
                    <a:pt x="36" y="108"/>
                  </a:lnTo>
                  <a:lnTo>
                    <a:pt x="39" y="107"/>
                  </a:lnTo>
                  <a:lnTo>
                    <a:pt x="45" y="105"/>
                  </a:lnTo>
                  <a:lnTo>
                    <a:pt x="50" y="104"/>
                  </a:lnTo>
                  <a:lnTo>
                    <a:pt x="54" y="102"/>
                  </a:lnTo>
                  <a:lnTo>
                    <a:pt x="58" y="101"/>
                  </a:lnTo>
                  <a:lnTo>
                    <a:pt x="64" y="99"/>
                  </a:lnTo>
                  <a:lnTo>
                    <a:pt x="70" y="98"/>
                  </a:lnTo>
                  <a:lnTo>
                    <a:pt x="76" y="98"/>
                  </a:lnTo>
                  <a:lnTo>
                    <a:pt x="80" y="96"/>
                  </a:lnTo>
                  <a:lnTo>
                    <a:pt x="86" y="96"/>
                  </a:lnTo>
                  <a:lnTo>
                    <a:pt x="92" y="95"/>
                  </a:lnTo>
                  <a:lnTo>
                    <a:pt x="99" y="95"/>
                  </a:lnTo>
                  <a:lnTo>
                    <a:pt x="105" y="95"/>
                  </a:lnTo>
                  <a:lnTo>
                    <a:pt x="112" y="95"/>
                  </a:lnTo>
                  <a:lnTo>
                    <a:pt x="118" y="95"/>
                  </a:lnTo>
                  <a:lnTo>
                    <a:pt x="125" y="95"/>
                  </a:lnTo>
                  <a:lnTo>
                    <a:pt x="131" y="95"/>
                  </a:lnTo>
                  <a:lnTo>
                    <a:pt x="139" y="95"/>
                  </a:lnTo>
                  <a:lnTo>
                    <a:pt x="146" y="95"/>
                  </a:lnTo>
                  <a:lnTo>
                    <a:pt x="153" y="95"/>
                  </a:lnTo>
                  <a:lnTo>
                    <a:pt x="160" y="95"/>
                  </a:lnTo>
                  <a:lnTo>
                    <a:pt x="168" y="96"/>
                  </a:lnTo>
                  <a:lnTo>
                    <a:pt x="174" y="96"/>
                  </a:lnTo>
                  <a:lnTo>
                    <a:pt x="181" y="98"/>
                  </a:lnTo>
                  <a:lnTo>
                    <a:pt x="188" y="98"/>
                  </a:lnTo>
                  <a:lnTo>
                    <a:pt x="195" y="98"/>
                  </a:lnTo>
                  <a:lnTo>
                    <a:pt x="203" y="99"/>
                  </a:lnTo>
                  <a:lnTo>
                    <a:pt x="209" y="99"/>
                  </a:lnTo>
                  <a:lnTo>
                    <a:pt x="216" y="101"/>
                  </a:lnTo>
                  <a:lnTo>
                    <a:pt x="223" y="102"/>
                  </a:lnTo>
                  <a:lnTo>
                    <a:pt x="230" y="102"/>
                  </a:lnTo>
                  <a:lnTo>
                    <a:pt x="236" y="104"/>
                  </a:lnTo>
                  <a:lnTo>
                    <a:pt x="244" y="104"/>
                  </a:lnTo>
                  <a:lnTo>
                    <a:pt x="249" y="105"/>
                  </a:lnTo>
                  <a:lnTo>
                    <a:pt x="257" y="105"/>
                  </a:lnTo>
                  <a:lnTo>
                    <a:pt x="263" y="107"/>
                  </a:lnTo>
                  <a:lnTo>
                    <a:pt x="270" y="107"/>
                  </a:lnTo>
                  <a:lnTo>
                    <a:pt x="276" y="108"/>
                  </a:lnTo>
                  <a:lnTo>
                    <a:pt x="281" y="110"/>
                  </a:lnTo>
                  <a:lnTo>
                    <a:pt x="287" y="110"/>
                  </a:lnTo>
                  <a:lnTo>
                    <a:pt x="292" y="111"/>
                  </a:lnTo>
                  <a:lnTo>
                    <a:pt x="298" y="113"/>
                  </a:lnTo>
                  <a:lnTo>
                    <a:pt x="303" y="113"/>
                  </a:lnTo>
                  <a:lnTo>
                    <a:pt x="308" y="114"/>
                  </a:lnTo>
                  <a:lnTo>
                    <a:pt x="312" y="114"/>
                  </a:lnTo>
                  <a:lnTo>
                    <a:pt x="316" y="115"/>
                  </a:lnTo>
                  <a:lnTo>
                    <a:pt x="321" y="115"/>
                  </a:lnTo>
                  <a:lnTo>
                    <a:pt x="325" y="115"/>
                  </a:lnTo>
                  <a:lnTo>
                    <a:pt x="328" y="115"/>
                  </a:lnTo>
                  <a:lnTo>
                    <a:pt x="333" y="117"/>
                  </a:lnTo>
                  <a:lnTo>
                    <a:pt x="335" y="117"/>
                  </a:lnTo>
                  <a:lnTo>
                    <a:pt x="338" y="118"/>
                  </a:lnTo>
                  <a:lnTo>
                    <a:pt x="340" y="118"/>
                  </a:lnTo>
                  <a:lnTo>
                    <a:pt x="343" y="118"/>
                  </a:lnTo>
                  <a:lnTo>
                    <a:pt x="347" y="118"/>
                  </a:lnTo>
                  <a:lnTo>
                    <a:pt x="351" y="118"/>
                  </a:lnTo>
                  <a:lnTo>
                    <a:pt x="357" y="118"/>
                  </a:lnTo>
                  <a:lnTo>
                    <a:pt x="362" y="118"/>
                  </a:lnTo>
                  <a:lnTo>
                    <a:pt x="366" y="118"/>
                  </a:lnTo>
                  <a:lnTo>
                    <a:pt x="372" y="118"/>
                  </a:lnTo>
                  <a:lnTo>
                    <a:pt x="378" y="118"/>
                  </a:lnTo>
                  <a:lnTo>
                    <a:pt x="384" y="118"/>
                  </a:lnTo>
                  <a:lnTo>
                    <a:pt x="389" y="117"/>
                  </a:lnTo>
                  <a:lnTo>
                    <a:pt x="395" y="115"/>
                  </a:lnTo>
                  <a:lnTo>
                    <a:pt x="400" y="115"/>
                  </a:lnTo>
                  <a:lnTo>
                    <a:pt x="407" y="114"/>
                  </a:lnTo>
                  <a:lnTo>
                    <a:pt x="408" y="114"/>
                  </a:lnTo>
                  <a:lnTo>
                    <a:pt x="411" y="114"/>
                  </a:lnTo>
                  <a:lnTo>
                    <a:pt x="414" y="113"/>
                  </a:lnTo>
                  <a:lnTo>
                    <a:pt x="419" y="113"/>
                  </a:lnTo>
                  <a:lnTo>
                    <a:pt x="420" y="111"/>
                  </a:lnTo>
                  <a:lnTo>
                    <a:pt x="423" y="111"/>
                  </a:lnTo>
                  <a:lnTo>
                    <a:pt x="426" y="110"/>
                  </a:lnTo>
                  <a:lnTo>
                    <a:pt x="430" y="110"/>
                  </a:lnTo>
                  <a:lnTo>
                    <a:pt x="435" y="108"/>
                  </a:lnTo>
                  <a:lnTo>
                    <a:pt x="440" y="107"/>
                  </a:lnTo>
                  <a:lnTo>
                    <a:pt x="446" y="105"/>
                  </a:lnTo>
                  <a:lnTo>
                    <a:pt x="452" y="104"/>
                  </a:lnTo>
                  <a:lnTo>
                    <a:pt x="456" y="101"/>
                  </a:lnTo>
                  <a:lnTo>
                    <a:pt x="462" y="99"/>
                  </a:lnTo>
                  <a:lnTo>
                    <a:pt x="467" y="96"/>
                  </a:lnTo>
                  <a:lnTo>
                    <a:pt x="473" y="95"/>
                  </a:lnTo>
                  <a:lnTo>
                    <a:pt x="477" y="92"/>
                  </a:lnTo>
                  <a:lnTo>
                    <a:pt x="481" y="89"/>
                  </a:lnTo>
                  <a:lnTo>
                    <a:pt x="486" y="86"/>
                  </a:lnTo>
                  <a:lnTo>
                    <a:pt x="490" y="85"/>
                  </a:lnTo>
                  <a:lnTo>
                    <a:pt x="493" y="82"/>
                  </a:lnTo>
                  <a:lnTo>
                    <a:pt x="497" y="79"/>
                  </a:lnTo>
                  <a:lnTo>
                    <a:pt x="502" y="76"/>
                  </a:lnTo>
                  <a:lnTo>
                    <a:pt x="505" y="73"/>
                  </a:lnTo>
                  <a:lnTo>
                    <a:pt x="508" y="69"/>
                  </a:lnTo>
                  <a:lnTo>
                    <a:pt x="509" y="66"/>
                  </a:lnTo>
                  <a:lnTo>
                    <a:pt x="509" y="61"/>
                  </a:lnTo>
                  <a:lnTo>
                    <a:pt x="508" y="59"/>
                  </a:lnTo>
                  <a:lnTo>
                    <a:pt x="503" y="54"/>
                  </a:lnTo>
                  <a:lnTo>
                    <a:pt x="499" y="50"/>
                  </a:lnTo>
                  <a:lnTo>
                    <a:pt x="496" y="47"/>
                  </a:lnTo>
                  <a:lnTo>
                    <a:pt x="491" y="44"/>
                  </a:lnTo>
                  <a:lnTo>
                    <a:pt x="487" y="40"/>
                  </a:lnTo>
                  <a:lnTo>
                    <a:pt x="483" y="38"/>
                  </a:lnTo>
                  <a:lnTo>
                    <a:pt x="478" y="35"/>
                  </a:lnTo>
                  <a:lnTo>
                    <a:pt x="474" y="34"/>
                  </a:lnTo>
                  <a:lnTo>
                    <a:pt x="468" y="31"/>
                  </a:lnTo>
                  <a:lnTo>
                    <a:pt x="464" y="29"/>
                  </a:lnTo>
                  <a:lnTo>
                    <a:pt x="458" y="28"/>
                  </a:lnTo>
                  <a:lnTo>
                    <a:pt x="454" y="28"/>
                  </a:lnTo>
                  <a:lnTo>
                    <a:pt x="449" y="26"/>
                  </a:lnTo>
                  <a:lnTo>
                    <a:pt x="448" y="26"/>
                  </a:lnTo>
                  <a:lnTo>
                    <a:pt x="443" y="25"/>
                  </a:lnTo>
                  <a:lnTo>
                    <a:pt x="442" y="25"/>
                  </a:lnTo>
                  <a:lnTo>
                    <a:pt x="438" y="25"/>
                  </a:lnTo>
                  <a:lnTo>
                    <a:pt x="436" y="25"/>
                  </a:lnTo>
                  <a:lnTo>
                    <a:pt x="432" y="25"/>
                  </a:lnTo>
                  <a:lnTo>
                    <a:pt x="430" y="25"/>
                  </a:lnTo>
                  <a:lnTo>
                    <a:pt x="426" y="24"/>
                  </a:lnTo>
                  <a:lnTo>
                    <a:pt x="423" y="24"/>
                  </a:lnTo>
                  <a:lnTo>
                    <a:pt x="420" y="22"/>
                  </a:lnTo>
                  <a:lnTo>
                    <a:pt x="417" y="22"/>
                  </a:lnTo>
                  <a:lnTo>
                    <a:pt x="414" y="22"/>
                  </a:lnTo>
                  <a:lnTo>
                    <a:pt x="410" y="22"/>
                  </a:lnTo>
                  <a:lnTo>
                    <a:pt x="407" y="21"/>
                  </a:lnTo>
                  <a:lnTo>
                    <a:pt x="404" y="21"/>
                  </a:lnTo>
                  <a:lnTo>
                    <a:pt x="401" y="21"/>
                  </a:lnTo>
                  <a:lnTo>
                    <a:pt x="398" y="21"/>
                  </a:lnTo>
                  <a:lnTo>
                    <a:pt x="395" y="19"/>
                  </a:lnTo>
                  <a:lnTo>
                    <a:pt x="392" y="19"/>
                  </a:lnTo>
                  <a:lnTo>
                    <a:pt x="388" y="18"/>
                  </a:lnTo>
                  <a:lnTo>
                    <a:pt x="385" y="18"/>
                  </a:lnTo>
                  <a:lnTo>
                    <a:pt x="382" y="18"/>
                  </a:lnTo>
                  <a:lnTo>
                    <a:pt x="379" y="18"/>
                  </a:lnTo>
                  <a:lnTo>
                    <a:pt x="376" y="16"/>
                  </a:lnTo>
                  <a:lnTo>
                    <a:pt x="373" y="16"/>
                  </a:lnTo>
                  <a:lnTo>
                    <a:pt x="370" y="15"/>
                  </a:lnTo>
                  <a:lnTo>
                    <a:pt x="366" y="15"/>
                  </a:lnTo>
                  <a:lnTo>
                    <a:pt x="363" y="15"/>
                  </a:lnTo>
                  <a:lnTo>
                    <a:pt x="360" y="13"/>
                  </a:lnTo>
                  <a:lnTo>
                    <a:pt x="357" y="13"/>
                  </a:lnTo>
                  <a:lnTo>
                    <a:pt x="354" y="13"/>
                  </a:lnTo>
                  <a:lnTo>
                    <a:pt x="351" y="12"/>
                  </a:lnTo>
                  <a:lnTo>
                    <a:pt x="347" y="12"/>
                  </a:lnTo>
                  <a:lnTo>
                    <a:pt x="344" y="10"/>
                  </a:lnTo>
                  <a:lnTo>
                    <a:pt x="341" y="10"/>
                  </a:lnTo>
                  <a:lnTo>
                    <a:pt x="338" y="10"/>
                  </a:lnTo>
                  <a:lnTo>
                    <a:pt x="335" y="10"/>
                  </a:lnTo>
                  <a:lnTo>
                    <a:pt x="331" y="9"/>
                  </a:lnTo>
                  <a:lnTo>
                    <a:pt x="330" y="9"/>
                  </a:lnTo>
                  <a:lnTo>
                    <a:pt x="325" y="7"/>
                  </a:lnTo>
                  <a:lnTo>
                    <a:pt x="322" y="7"/>
                  </a:lnTo>
                  <a:lnTo>
                    <a:pt x="319" y="7"/>
                  </a:lnTo>
                  <a:lnTo>
                    <a:pt x="316" y="7"/>
                  </a:lnTo>
                  <a:lnTo>
                    <a:pt x="314" y="6"/>
                  </a:lnTo>
                  <a:lnTo>
                    <a:pt x="309" y="6"/>
                  </a:lnTo>
                  <a:lnTo>
                    <a:pt x="306" y="5"/>
                  </a:lnTo>
                  <a:lnTo>
                    <a:pt x="303" y="5"/>
                  </a:lnTo>
                  <a:lnTo>
                    <a:pt x="300" y="5"/>
                  </a:lnTo>
                  <a:lnTo>
                    <a:pt x="298" y="5"/>
                  </a:lnTo>
                  <a:lnTo>
                    <a:pt x="293" y="3"/>
                  </a:lnTo>
                  <a:lnTo>
                    <a:pt x="290" y="3"/>
                  </a:lnTo>
                  <a:lnTo>
                    <a:pt x="287" y="3"/>
                  </a:lnTo>
                  <a:lnTo>
                    <a:pt x="284" y="3"/>
                  </a:lnTo>
                  <a:lnTo>
                    <a:pt x="281" y="3"/>
                  </a:lnTo>
                  <a:lnTo>
                    <a:pt x="279" y="3"/>
                  </a:lnTo>
                  <a:lnTo>
                    <a:pt x="276" y="2"/>
                  </a:lnTo>
                  <a:lnTo>
                    <a:pt x="271" y="2"/>
                  </a:lnTo>
                  <a:lnTo>
                    <a:pt x="268" y="2"/>
                  </a:lnTo>
                  <a:lnTo>
                    <a:pt x="265" y="2"/>
                  </a:lnTo>
                  <a:lnTo>
                    <a:pt x="263" y="2"/>
                  </a:lnTo>
                  <a:lnTo>
                    <a:pt x="260" y="2"/>
                  </a:lnTo>
                  <a:lnTo>
                    <a:pt x="255" y="2"/>
                  </a:lnTo>
                  <a:lnTo>
                    <a:pt x="252" y="2"/>
                  </a:lnTo>
                  <a:lnTo>
                    <a:pt x="249" y="0"/>
                  </a:lnTo>
                  <a:lnTo>
                    <a:pt x="246" y="0"/>
                  </a:lnTo>
                  <a:lnTo>
                    <a:pt x="244" y="0"/>
                  </a:lnTo>
                  <a:lnTo>
                    <a:pt x="241" y="0"/>
                  </a:lnTo>
                  <a:lnTo>
                    <a:pt x="238" y="0"/>
                  </a:lnTo>
                  <a:lnTo>
                    <a:pt x="235" y="2"/>
                  </a:lnTo>
                  <a:lnTo>
                    <a:pt x="232" y="2"/>
                  </a:lnTo>
                  <a:lnTo>
                    <a:pt x="229" y="2"/>
                  </a:lnTo>
                  <a:lnTo>
                    <a:pt x="225" y="2"/>
                  </a:lnTo>
                  <a:lnTo>
                    <a:pt x="222" y="5"/>
                  </a:lnTo>
                  <a:lnTo>
                    <a:pt x="219" y="6"/>
                  </a:lnTo>
                  <a:lnTo>
                    <a:pt x="219" y="10"/>
                  </a:lnTo>
                  <a:lnTo>
                    <a:pt x="217" y="12"/>
                  </a:lnTo>
                  <a:lnTo>
                    <a:pt x="220" y="16"/>
                  </a:lnTo>
                  <a:lnTo>
                    <a:pt x="222" y="18"/>
                  </a:lnTo>
                  <a:lnTo>
                    <a:pt x="226" y="21"/>
                  </a:lnTo>
                  <a:lnTo>
                    <a:pt x="229" y="21"/>
                  </a:lnTo>
                  <a:lnTo>
                    <a:pt x="232" y="21"/>
                  </a:lnTo>
                  <a:lnTo>
                    <a:pt x="235" y="22"/>
                  </a:lnTo>
                  <a:lnTo>
                    <a:pt x="238" y="22"/>
                  </a:lnTo>
                  <a:lnTo>
                    <a:pt x="242" y="24"/>
                  </a:lnTo>
                  <a:lnTo>
                    <a:pt x="245" y="25"/>
                  </a:lnTo>
                  <a:lnTo>
                    <a:pt x="248" y="25"/>
                  </a:lnTo>
                  <a:lnTo>
                    <a:pt x="251" y="26"/>
                  </a:lnTo>
                  <a:lnTo>
                    <a:pt x="254" y="26"/>
                  </a:lnTo>
                  <a:lnTo>
                    <a:pt x="258" y="26"/>
                  </a:lnTo>
                  <a:lnTo>
                    <a:pt x="261" y="28"/>
                  </a:lnTo>
                  <a:lnTo>
                    <a:pt x="264" y="28"/>
                  </a:lnTo>
                  <a:lnTo>
                    <a:pt x="267" y="28"/>
                  </a:lnTo>
                  <a:lnTo>
                    <a:pt x="270" y="29"/>
                  </a:lnTo>
                  <a:lnTo>
                    <a:pt x="273" y="31"/>
                  </a:lnTo>
                  <a:lnTo>
                    <a:pt x="277" y="31"/>
                  </a:lnTo>
                  <a:lnTo>
                    <a:pt x="280" y="31"/>
                  </a:lnTo>
                  <a:lnTo>
                    <a:pt x="283" y="32"/>
                  </a:lnTo>
                  <a:lnTo>
                    <a:pt x="286" y="32"/>
                  </a:lnTo>
                  <a:lnTo>
                    <a:pt x="289" y="34"/>
                  </a:lnTo>
                  <a:lnTo>
                    <a:pt x="292" y="34"/>
                  </a:lnTo>
                  <a:lnTo>
                    <a:pt x="295" y="34"/>
                  </a:lnTo>
                  <a:lnTo>
                    <a:pt x="299" y="34"/>
                  </a:lnTo>
                  <a:lnTo>
                    <a:pt x="302" y="35"/>
                  </a:lnTo>
                  <a:lnTo>
                    <a:pt x="305" y="35"/>
                  </a:lnTo>
                  <a:lnTo>
                    <a:pt x="308" y="37"/>
                  </a:lnTo>
                  <a:lnTo>
                    <a:pt x="311" y="37"/>
                  </a:lnTo>
                  <a:lnTo>
                    <a:pt x="314" y="38"/>
                  </a:lnTo>
                  <a:lnTo>
                    <a:pt x="316" y="38"/>
                  </a:lnTo>
                  <a:lnTo>
                    <a:pt x="321" y="38"/>
                  </a:lnTo>
                  <a:lnTo>
                    <a:pt x="324" y="38"/>
                  </a:lnTo>
                  <a:lnTo>
                    <a:pt x="327" y="40"/>
                  </a:lnTo>
                  <a:lnTo>
                    <a:pt x="330" y="40"/>
                  </a:lnTo>
                  <a:lnTo>
                    <a:pt x="333" y="40"/>
                  </a:lnTo>
                  <a:lnTo>
                    <a:pt x="335" y="40"/>
                  </a:lnTo>
                  <a:lnTo>
                    <a:pt x="338" y="41"/>
                  </a:lnTo>
                  <a:lnTo>
                    <a:pt x="343" y="41"/>
                  </a:lnTo>
                  <a:lnTo>
                    <a:pt x="346" y="41"/>
                  </a:lnTo>
                  <a:lnTo>
                    <a:pt x="349" y="42"/>
                  </a:lnTo>
                  <a:lnTo>
                    <a:pt x="351" y="42"/>
                  </a:lnTo>
                  <a:lnTo>
                    <a:pt x="354" y="42"/>
                  </a:lnTo>
                  <a:lnTo>
                    <a:pt x="359" y="42"/>
                  </a:lnTo>
                  <a:lnTo>
                    <a:pt x="362" y="42"/>
                  </a:lnTo>
                  <a:lnTo>
                    <a:pt x="365" y="44"/>
                  </a:lnTo>
                  <a:lnTo>
                    <a:pt x="368" y="44"/>
                  </a:lnTo>
                  <a:lnTo>
                    <a:pt x="370" y="44"/>
                  </a:lnTo>
                  <a:lnTo>
                    <a:pt x="375" y="44"/>
                  </a:lnTo>
                  <a:lnTo>
                    <a:pt x="378" y="44"/>
                  </a:lnTo>
                  <a:lnTo>
                    <a:pt x="381" y="44"/>
                  </a:lnTo>
                  <a:lnTo>
                    <a:pt x="384" y="44"/>
                  </a:lnTo>
                  <a:lnTo>
                    <a:pt x="386" y="44"/>
                  </a:lnTo>
                  <a:lnTo>
                    <a:pt x="391" y="45"/>
                  </a:lnTo>
                  <a:lnTo>
                    <a:pt x="394" y="45"/>
                  </a:lnTo>
                  <a:lnTo>
                    <a:pt x="397" y="45"/>
                  </a:lnTo>
                  <a:lnTo>
                    <a:pt x="400" y="45"/>
                  </a:lnTo>
                  <a:lnTo>
                    <a:pt x="403" y="45"/>
                  </a:lnTo>
                  <a:lnTo>
                    <a:pt x="407" y="45"/>
                  </a:lnTo>
                  <a:lnTo>
                    <a:pt x="410" y="45"/>
                  </a:lnTo>
                  <a:lnTo>
                    <a:pt x="413" y="45"/>
                  </a:lnTo>
                  <a:lnTo>
                    <a:pt x="416" y="45"/>
                  </a:lnTo>
                  <a:lnTo>
                    <a:pt x="419" y="45"/>
                  </a:lnTo>
                  <a:lnTo>
                    <a:pt x="423" y="45"/>
                  </a:lnTo>
                  <a:lnTo>
                    <a:pt x="426" y="45"/>
                  </a:lnTo>
                  <a:lnTo>
                    <a:pt x="430" y="45"/>
                  </a:lnTo>
                  <a:lnTo>
                    <a:pt x="433" y="45"/>
                  </a:lnTo>
                  <a:lnTo>
                    <a:pt x="438" y="44"/>
                  </a:lnTo>
                  <a:lnTo>
                    <a:pt x="440" y="44"/>
                  </a:lnTo>
                  <a:lnTo>
                    <a:pt x="445" y="44"/>
                  </a:lnTo>
                  <a:lnTo>
                    <a:pt x="448" y="44"/>
                  </a:lnTo>
                  <a:lnTo>
                    <a:pt x="451" y="45"/>
                  </a:lnTo>
                  <a:lnTo>
                    <a:pt x="454" y="47"/>
                  </a:lnTo>
                  <a:lnTo>
                    <a:pt x="458" y="48"/>
                  </a:lnTo>
                  <a:lnTo>
                    <a:pt x="461" y="51"/>
                  </a:lnTo>
                  <a:lnTo>
                    <a:pt x="465" y="56"/>
                  </a:lnTo>
                  <a:lnTo>
                    <a:pt x="468" y="59"/>
                  </a:lnTo>
                  <a:lnTo>
                    <a:pt x="470" y="61"/>
                  </a:lnTo>
                  <a:lnTo>
                    <a:pt x="471" y="64"/>
                  </a:lnTo>
                  <a:lnTo>
                    <a:pt x="473" y="69"/>
                  </a:lnTo>
                  <a:lnTo>
                    <a:pt x="468" y="70"/>
                  </a:lnTo>
                  <a:lnTo>
                    <a:pt x="465" y="72"/>
                  </a:lnTo>
                  <a:lnTo>
                    <a:pt x="462" y="73"/>
                  </a:lnTo>
                  <a:lnTo>
                    <a:pt x="459" y="75"/>
                  </a:lnTo>
                  <a:lnTo>
                    <a:pt x="455" y="76"/>
                  </a:lnTo>
                  <a:lnTo>
                    <a:pt x="452" y="76"/>
                  </a:lnTo>
                  <a:lnTo>
                    <a:pt x="448" y="78"/>
                  </a:lnTo>
                  <a:lnTo>
                    <a:pt x="443" y="79"/>
                  </a:lnTo>
                  <a:lnTo>
                    <a:pt x="439" y="80"/>
                  </a:lnTo>
                  <a:lnTo>
                    <a:pt x="436" y="80"/>
                  </a:lnTo>
                  <a:lnTo>
                    <a:pt x="432" y="82"/>
                  </a:lnTo>
                  <a:lnTo>
                    <a:pt x="429" y="83"/>
                  </a:lnTo>
                  <a:lnTo>
                    <a:pt x="424" y="83"/>
                  </a:lnTo>
                  <a:lnTo>
                    <a:pt x="420" y="85"/>
                  </a:lnTo>
                  <a:lnTo>
                    <a:pt x="417" y="86"/>
                  </a:lnTo>
                  <a:lnTo>
                    <a:pt x="414" y="88"/>
                  </a:lnTo>
                  <a:lnTo>
                    <a:pt x="408" y="88"/>
                  </a:lnTo>
                  <a:lnTo>
                    <a:pt x="404" y="89"/>
                  </a:lnTo>
                  <a:lnTo>
                    <a:pt x="400" y="89"/>
                  </a:lnTo>
                  <a:lnTo>
                    <a:pt x="394" y="91"/>
                  </a:lnTo>
                  <a:lnTo>
                    <a:pt x="389" y="91"/>
                  </a:lnTo>
                  <a:lnTo>
                    <a:pt x="385" y="92"/>
                  </a:lnTo>
                  <a:lnTo>
                    <a:pt x="381" y="92"/>
                  </a:lnTo>
                  <a:lnTo>
                    <a:pt x="376" y="92"/>
                  </a:lnTo>
                  <a:lnTo>
                    <a:pt x="372" y="92"/>
                  </a:lnTo>
                  <a:lnTo>
                    <a:pt x="368" y="92"/>
                  </a:lnTo>
                  <a:lnTo>
                    <a:pt x="363" y="92"/>
                  </a:lnTo>
                  <a:lnTo>
                    <a:pt x="359" y="94"/>
                  </a:lnTo>
                  <a:lnTo>
                    <a:pt x="354" y="94"/>
                  </a:lnTo>
                  <a:lnTo>
                    <a:pt x="350" y="94"/>
                  </a:lnTo>
                  <a:lnTo>
                    <a:pt x="346" y="94"/>
                  </a:lnTo>
                  <a:lnTo>
                    <a:pt x="341" y="94"/>
                  </a:lnTo>
                  <a:lnTo>
                    <a:pt x="337" y="94"/>
                  </a:lnTo>
                  <a:lnTo>
                    <a:pt x="333" y="92"/>
                  </a:lnTo>
                  <a:lnTo>
                    <a:pt x="327" y="92"/>
                  </a:lnTo>
                  <a:lnTo>
                    <a:pt x="322" y="92"/>
                  </a:lnTo>
                  <a:lnTo>
                    <a:pt x="318" y="92"/>
                  </a:lnTo>
                  <a:lnTo>
                    <a:pt x="314" y="91"/>
                  </a:lnTo>
                  <a:lnTo>
                    <a:pt x="309" y="91"/>
                  </a:lnTo>
                  <a:lnTo>
                    <a:pt x="305" y="91"/>
                  </a:lnTo>
                  <a:lnTo>
                    <a:pt x="300" y="89"/>
                  </a:lnTo>
                  <a:lnTo>
                    <a:pt x="296" y="89"/>
                  </a:lnTo>
                  <a:lnTo>
                    <a:pt x="292" y="88"/>
                  </a:lnTo>
                  <a:lnTo>
                    <a:pt x="287" y="88"/>
                  </a:lnTo>
                  <a:lnTo>
                    <a:pt x="283" y="86"/>
                  </a:lnTo>
                  <a:lnTo>
                    <a:pt x="277" y="86"/>
                  </a:lnTo>
                  <a:lnTo>
                    <a:pt x="273" y="85"/>
                  </a:lnTo>
                  <a:lnTo>
                    <a:pt x="268" y="85"/>
                  </a:lnTo>
                  <a:lnTo>
                    <a:pt x="265" y="83"/>
                  </a:lnTo>
                  <a:lnTo>
                    <a:pt x="263" y="83"/>
                  </a:lnTo>
                  <a:lnTo>
                    <a:pt x="260" y="82"/>
                  </a:lnTo>
                  <a:lnTo>
                    <a:pt x="257" y="82"/>
                  </a:lnTo>
                  <a:lnTo>
                    <a:pt x="254" y="80"/>
                  </a:lnTo>
                  <a:lnTo>
                    <a:pt x="251" y="80"/>
                  </a:lnTo>
                  <a:lnTo>
                    <a:pt x="248" y="80"/>
                  </a:lnTo>
                  <a:lnTo>
                    <a:pt x="245" y="80"/>
                  </a:lnTo>
                  <a:lnTo>
                    <a:pt x="242" y="79"/>
                  </a:lnTo>
                  <a:lnTo>
                    <a:pt x="239" y="78"/>
                  </a:lnTo>
                  <a:lnTo>
                    <a:pt x="236" y="78"/>
                  </a:lnTo>
                  <a:lnTo>
                    <a:pt x="232" y="78"/>
                  </a:lnTo>
                  <a:lnTo>
                    <a:pt x="229" y="78"/>
                  </a:lnTo>
                  <a:lnTo>
                    <a:pt x="226" y="76"/>
                  </a:lnTo>
                  <a:lnTo>
                    <a:pt x="223" y="76"/>
                  </a:lnTo>
                  <a:lnTo>
                    <a:pt x="220" y="76"/>
                  </a:lnTo>
                  <a:lnTo>
                    <a:pt x="216" y="76"/>
                  </a:lnTo>
                  <a:lnTo>
                    <a:pt x="213" y="75"/>
                  </a:lnTo>
                  <a:lnTo>
                    <a:pt x="209" y="75"/>
                  </a:lnTo>
                  <a:lnTo>
                    <a:pt x="206" y="75"/>
                  </a:lnTo>
                  <a:lnTo>
                    <a:pt x="203" y="75"/>
                  </a:lnTo>
                  <a:lnTo>
                    <a:pt x="198" y="73"/>
                  </a:lnTo>
                  <a:lnTo>
                    <a:pt x="195" y="73"/>
                  </a:lnTo>
                  <a:lnTo>
                    <a:pt x="193" y="73"/>
                  </a:lnTo>
                  <a:lnTo>
                    <a:pt x="188" y="72"/>
                  </a:lnTo>
                  <a:lnTo>
                    <a:pt x="185" y="72"/>
                  </a:lnTo>
                  <a:lnTo>
                    <a:pt x="181" y="72"/>
                  </a:lnTo>
                  <a:lnTo>
                    <a:pt x="178" y="72"/>
                  </a:lnTo>
                  <a:lnTo>
                    <a:pt x="175" y="72"/>
                  </a:lnTo>
                  <a:lnTo>
                    <a:pt x="171" y="72"/>
                  </a:lnTo>
                  <a:lnTo>
                    <a:pt x="168" y="72"/>
                  </a:lnTo>
                  <a:lnTo>
                    <a:pt x="165" y="72"/>
                  </a:lnTo>
                  <a:lnTo>
                    <a:pt x="160" y="72"/>
                  </a:lnTo>
                  <a:lnTo>
                    <a:pt x="156" y="72"/>
                  </a:lnTo>
                  <a:lnTo>
                    <a:pt x="153" y="70"/>
                  </a:lnTo>
                  <a:lnTo>
                    <a:pt x="150" y="70"/>
                  </a:lnTo>
                  <a:lnTo>
                    <a:pt x="146" y="70"/>
                  </a:lnTo>
                  <a:lnTo>
                    <a:pt x="143" y="70"/>
                  </a:lnTo>
                  <a:lnTo>
                    <a:pt x="139" y="70"/>
                  </a:lnTo>
                  <a:lnTo>
                    <a:pt x="136" y="70"/>
                  </a:lnTo>
                  <a:lnTo>
                    <a:pt x="131" y="70"/>
                  </a:lnTo>
                  <a:lnTo>
                    <a:pt x="128" y="70"/>
                  </a:lnTo>
                  <a:lnTo>
                    <a:pt x="125" y="70"/>
                  </a:lnTo>
                  <a:lnTo>
                    <a:pt x="121" y="70"/>
                  </a:lnTo>
                  <a:lnTo>
                    <a:pt x="118" y="70"/>
                  </a:lnTo>
                  <a:lnTo>
                    <a:pt x="115" y="72"/>
                  </a:lnTo>
                  <a:lnTo>
                    <a:pt x="111" y="72"/>
                  </a:lnTo>
                  <a:lnTo>
                    <a:pt x="108" y="72"/>
                  </a:lnTo>
                  <a:lnTo>
                    <a:pt x="105" y="72"/>
                  </a:lnTo>
                  <a:lnTo>
                    <a:pt x="101" y="72"/>
                  </a:lnTo>
                  <a:lnTo>
                    <a:pt x="98" y="72"/>
                  </a:lnTo>
                  <a:lnTo>
                    <a:pt x="95" y="73"/>
                  </a:lnTo>
                  <a:lnTo>
                    <a:pt x="92" y="73"/>
                  </a:lnTo>
                  <a:lnTo>
                    <a:pt x="89" y="73"/>
                  </a:lnTo>
                  <a:lnTo>
                    <a:pt x="86" y="75"/>
                  </a:lnTo>
                  <a:lnTo>
                    <a:pt x="82" y="75"/>
                  </a:lnTo>
                  <a:lnTo>
                    <a:pt x="79" y="75"/>
                  </a:lnTo>
                  <a:lnTo>
                    <a:pt x="76" y="75"/>
                  </a:lnTo>
                  <a:lnTo>
                    <a:pt x="73" y="76"/>
                  </a:lnTo>
                  <a:lnTo>
                    <a:pt x="70" y="76"/>
                  </a:lnTo>
                  <a:lnTo>
                    <a:pt x="64" y="78"/>
                  </a:lnTo>
                  <a:lnTo>
                    <a:pt x="60" y="79"/>
                  </a:lnTo>
                  <a:lnTo>
                    <a:pt x="55" y="79"/>
                  </a:lnTo>
                  <a:lnTo>
                    <a:pt x="52" y="80"/>
                  </a:lnTo>
                  <a:lnTo>
                    <a:pt x="50" y="80"/>
                  </a:lnTo>
                  <a:lnTo>
                    <a:pt x="47" y="82"/>
                  </a:lnTo>
                  <a:lnTo>
                    <a:pt x="41" y="83"/>
                  </a:lnTo>
                  <a:lnTo>
                    <a:pt x="35" y="86"/>
                  </a:lnTo>
                  <a:lnTo>
                    <a:pt x="29" y="88"/>
                  </a:lnTo>
                  <a:lnTo>
                    <a:pt x="25" y="91"/>
                  </a:lnTo>
                  <a:lnTo>
                    <a:pt x="20" y="94"/>
                  </a:lnTo>
                  <a:lnTo>
                    <a:pt x="17" y="96"/>
                  </a:lnTo>
                  <a:lnTo>
                    <a:pt x="13" y="99"/>
                  </a:lnTo>
                  <a:lnTo>
                    <a:pt x="10" y="104"/>
                  </a:lnTo>
                  <a:lnTo>
                    <a:pt x="6" y="108"/>
                  </a:lnTo>
                  <a:lnTo>
                    <a:pt x="4" y="113"/>
                  </a:lnTo>
                  <a:lnTo>
                    <a:pt x="3" y="114"/>
                  </a:lnTo>
                  <a:lnTo>
                    <a:pt x="1" y="117"/>
                  </a:lnTo>
                  <a:lnTo>
                    <a:pt x="0" y="120"/>
                  </a:lnTo>
                  <a:lnTo>
                    <a:pt x="0" y="123"/>
                  </a:lnTo>
                  <a:lnTo>
                    <a:pt x="0" y="126"/>
                  </a:lnTo>
                  <a:lnTo>
                    <a:pt x="0" y="129"/>
                  </a:lnTo>
                  <a:lnTo>
                    <a:pt x="0" y="131"/>
                  </a:lnTo>
                  <a:lnTo>
                    <a:pt x="0" y="136"/>
                  </a:lnTo>
                  <a:lnTo>
                    <a:pt x="0" y="139"/>
                  </a:lnTo>
                  <a:lnTo>
                    <a:pt x="1" y="140"/>
                  </a:lnTo>
                  <a:lnTo>
                    <a:pt x="3" y="142"/>
                  </a:lnTo>
                  <a:lnTo>
                    <a:pt x="6" y="142"/>
                  </a:lnTo>
                  <a:lnTo>
                    <a:pt x="9" y="142"/>
                  </a:lnTo>
                  <a:lnTo>
                    <a:pt x="12" y="140"/>
                  </a:lnTo>
                  <a:lnTo>
                    <a:pt x="13" y="139"/>
                  </a:lnTo>
                  <a:lnTo>
                    <a:pt x="15" y="136"/>
                  </a:lnTo>
                  <a:lnTo>
                    <a:pt x="15"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7" name="Freeform 29"/>
            <p:cNvSpPr>
              <a:spLocks/>
            </p:cNvSpPr>
            <p:nvPr/>
          </p:nvSpPr>
          <p:spPr bwMode="auto">
            <a:xfrm>
              <a:off x="4975" y="3609"/>
              <a:ext cx="255" cy="98"/>
            </a:xfrm>
            <a:custGeom>
              <a:avLst/>
              <a:gdLst>
                <a:gd name="T0" fmla="*/ 148 w 255"/>
                <a:gd name="T1" fmla="*/ 95 h 98"/>
                <a:gd name="T2" fmla="*/ 167 w 255"/>
                <a:gd name="T3" fmla="*/ 93 h 98"/>
                <a:gd name="T4" fmla="*/ 186 w 255"/>
                <a:gd name="T5" fmla="*/ 92 h 98"/>
                <a:gd name="T6" fmla="*/ 201 w 255"/>
                <a:gd name="T7" fmla="*/ 89 h 98"/>
                <a:gd name="T8" fmla="*/ 215 w 255"/>
                <a:gd name="T9" fmla="*/ 86 h 98"/>
                <a:gd name="T10" fmla="*/ 233 w 255"/>
                <a:gd name="T11" fmla="*/ 79 h 98"/>
                <a:gd name="T12" fmla="*/ 248 w 255"/>
                <a:gd name="T13" fmla="*/ 69 h 98"/>
                <a:gd name="T14" fmla="*/ 255 w 255"/>
                <a:gd name="T15" fmla="*/ 56 h 98"/>
                <a:gd name="T16" fmla="*/ 252 w 255"/>
                <a:gd name="T17" fmla="*/ 37 h 98"/>
                <a:gd name="T18" fmla="*/ 239 w 255"/>
                <a:gd name="T19" fmla="*/ 21 h 98"/>
                <a:gd name="T20" fmla="*/ 220 w 255"/>
                <a:gd name="T21" fmla="*/ 13 h 98"/>
                <a:gd name="T22" fmla="*/ 198 w 255"/>
                <a:gd name="T23" fmla="*/ 13 h 98"/>
                <a:gd name="T24" fmla="*/ 179 w 255"/>
                <a:gd name="T25" fmla="*/ 13 h 98"/>
                <a:gd name="T26" fmla="*/ 163 w 255"/>
                <a:gd name="T27" fmla="*/ 15 h 98"/>
                <a:gd name="T28" fmla="*/ 148 w 255"/>
                <a:gd name="T29" fmla="*/ 18 h 98"/>
                <a:gd name="T30" fmla="*/ 135 w 255"/>
                <a:gd name="T31" fmla="*/ 19 h 98"/>
                <a:gd name="T32" fmla="*/ 121 w 255"/>
                <a:gd name="T33" fmla="*/ 21 h 98"/>
                <a:gd name="T34" fmla="*/ 108 w 255"/>
                <a:gd name="T35" fmla="*/ 22 h 98"/>
                <a:gd name="T36" fmla="*/ 93 w 255"/>
                <a:gd name="T37" fmla="*/ 19 h 98"/>
                <a:gd name="T38" fmla="*/ 78 w 255"/>
                <a:gd name="T39" fmla="*/ 18 h 98"/>
                <a:gd name="T40" fmla="*/ 64 w 255"/>
                <a:gd name="T41" fmla="*/ 13 h 98"/>
                <a:gd name="T42" fmla="*/ 51 w 255"/>
                <a:gd name="T43" fmla="*/ 7 h 98"/>
                <a:gd name="T44" fmla="*/ 38 w 255"/>
                <a:gd name="T45" fmla="*/ 3 h 98"/>
                <a:gd name="T46" fmla="*/ 24 w 255"/>
                <a:gd name="T47" fmla="*/ 0 h 98"/>
                <a:gd name="T48" fmla="*/ 11 w 255"/>
                <a:gd name="T49" fmla="*/ 0 h 98"/>
                <a:gd name="T50" fmla="*/ 0 w 255"/>
                <a:gd name="T51" fmla="*/ 4 h 98"/>
                <a:gd name="T52" fmla="*/ 3 w 255"/>
                <a:gd name="T53" fmla="*/ 13 h 98"/>
                <a:gd name="T54" fmla="*/ 20 w 255"/>
                <a:gd name="T55" fmla="*/ 18 h 98"/>
                <a:gd name="T56" fmla="*/ 40 w 255"/>
                <a:gd name="T57" fmla="*/ 25 h 98"/>
                <a:gd name="T58" fmla="*/ 59 w 255"/>
                <a:gd name="T59" fmla="*/ 32 h 98"/>
                <a:gd name="T60" fmla="*/ 80 w 255"/>
                <a:gd name="T61" fmla="*/ 38 h 98"/>
                <a:gd name="T62" fmla="*/ 94 w 255"/>
                <a:gd name="T63" fmla="*/ 39 h 98"/>
                <a:gd name="T64" fmla="*/ 106 w 255"/>
                <a:gd name="T65" fmla="*/ 39 h 98"/>
                <a:gd name="T66" fmla="*/ 118 w 255"/>
                <a:gd name="T67" fmla="*/ 39 h 98"/>
                <a:gd name="T68" fmla="*/ 131 w 255"/>
                <a:gd name="T69" fmla="*/ 39 h 98"/>
                <a:gd name="T70" fmla="*/ 143 w 255"/>
                <a:gd name="T71" fmla="*/ 39 h 98"/>
                <a:gd name="T72" fmla="*/ 154 w 255"/>
                <a:gd name="T73" fmla="*/ 38 h 98"/>
                <a:gd name="T74" fmla="*/ 166 w 255"/>
                <a:gd name="T75" fmla="*/ 37 h 98"/>
                <a:gd name="T76" fmla="*/ 179 w 255"/>
                <a:gd name="T77" fmla="*/ 35 h 98"/>
                <a:gd name="T78" fmla="*/ 194 w 255"/>
                <a:gd name="T79" fmla="*/ 35 h 98"/>
                <a:gd name="T80" fmla="*/ 210 w 255"/>
                <a:gd name="T81" fmla="*/ 38 h 98"/>
                <a:gd name="T82" fmla="*/ 215 w 255"/>
                <a:gd name="T83" fmla="*/ 47 h 98"/>
                <a:gd name="T84" fmla="*/ 214 w 255"/>
                <a:gd name="T85" fmla="*/ 61 h 98"/>
                <a:gd name="T86" fmla="*/ 201 w 255"/>
                <a:gd name="T87" fmla="*/ 66 h 98"/>
                <a:gd name="T88" fmla="*/ 188 w 255"/>
                <a:gd name="T89" fmla="*/ 67 h 98"/>
                <a:gd name="T90" fmla="*/ 176 w 255"/>
                <a:gd name="T91" fmla="*/ 70 h 98"/>
                <a:gd name="T92" fmla="*/ 163 w 255"/>
                <a:gd name="T93" fmla="*/ 70 h 98"/>
                <a:gd name="T94" fmla="*/ 151 w 255"/>
                <a:gd name="T95" fmla="*/ 72 h 98"/>
                <a:gd name="T96" fmla="*/ 137 w 255"/>
                <a:gd name="T97" fmla="*/ 73 h 98"/>
                <a:gd name="T98" fmla="*/ 124 w 255"/>
                <a:gd name="T99" fmla="*/ 76 h 98"/>
                <a:gd name="T100" fmla="*/ 124 w 255"/>
                <a:gd name="T101" fmla="*/ 91 h 98"/>
                <a:gd name="T102" fmla="*/ 135 w 255"/>
                <a:gd name="T103"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98">
                  <a:moveTo>
                    <a:pt x="138" y="98"/>
                  </a:moveTo>
                  <a:lnTo>
                    <a:pt x="141" y="96"/>
                  </a:lnTo>
                  <a:lnTo>
                    <a:pt x="144" y="96"/>
                  </a:lnTo>
                  <a:lnTo>
                    <a:pt x="148" y="95"/>
                  </a:lnTo>
                  <a:lnTo>
                    <a:pt x="153" y="95"/>
                  </a:lnTo>
                  <a:lnTo>
                    <a:pt x="157" y="95"/>
                  </a:lnTo>
                  <a:lnTo>
                    <a:pt x="161" y="93"/>
                  </a:lnTo>
                  <a:lnTo>
                    <a:pt x="167" y="93"/>
                  </a:lnTo>
                  <a:lnTo>
                    <a:pt x="173" y="93"/>
                  </a:lnTo>
                  <a:lnTo>
                    <a:pt x="178" y="92"/>
                  </a:lnTo>
                  <a:lnTo>
                    <a:pt x="183" y="92"/>
                  </a:lnTo>
                  <a:lnTo>
                    <a:pt x="186" y="92"/>
                  </a:lnTo>
                  <a:lnTo>
                    <a:pt x="189" y="91"/>
                  </a:lnTo>
                  <a:lnTo>
                    <a:pt x="192" y="91"/>
                  </a:lnTo>
                  <a:lnTo>
                    <a:pt x="195" y="91"/>
                  </a:lnTo>
                  <a:lnTo>
                    <a:pt x="201" y="89"/>
                  </a:lnTo>
                  <a:lnTo>
                    <a:pt x="207" y="88"/>
                  </a:lnTo>
                  <a:lnTo>
                    <a:pt x="210" y="88"/>
                  </a:lnTo>
                  <a:lnTo>
                    <a:pt x="213" y="86"/>
                  </a:lnTo>
                  <a:lnTo>
                    <a:pt x="215" y="86"/>
                  </a:lnTo>
                  <a:lnTo>
                    <a:pt x="218" y="85"/>
                  </a:lnTo>
                  <a:lnTo>
                    <a:pt x="223" y="83"/>
                  </a:lnTo>
                  <a:lnTo>
                    <a:pt x="229" y="82"/>
                  </a:lnTo>
                  <a:lnTo>
                    <a:pt x="233" y="79"/>
                  </a:lnTo>
                  <a:lnTo>
                    <a:pt x="237" y="77"/>
                  </a:lnTo>
                  <a:lnTo>
                    <a:pt x="242" y="74"/>
                  </a:lnTo>
                  <a:lnTo>
                    <a:pt x="245" y="72"/>
                  </a:lnTo>
                  <a:lnTo>
                    <a:pt x="248" y="69"/>
                  </a:lnTo>
                  <a:lnTo>
                    <a:pt x="250" y="67"/>
                  </a:lnTo>
                  <a:lnTo>
                    <a:pt x="252" y="63"/>
                  </a:lnTo>
                  <a:lnTo>
                    <a:pt x="255" y="60"/>
                  </a:lnTo>
                  <a:lnTo>
                    <a:pt x="255" y="56"/>
                  </a:lnTo>
                  <a:lnTo>
                    <a:pt x="255" y="51"/>
                  </a:lnTo>
                  <a:lnTo>
                    <a:pt x="255" y="47"/>
                  </a:lnTo>
                  <a:lnTo>
                    <a:pt x="253" y="41"/>
                  </a:lnTo>
                  <a:lnTo>
                    <a:pt x="252" y="37"/>
                  </a:lnTo>
                  <a:lnTo>
                    <a:pt x="249" y="32"/>
                  </a:lnTo>
                  <a:lnTo>
                    <a:pt x="246" y="28"/>
                  </a:lnTo>
                  <a:lnTo>
                    <a:pt x="243" y="23"/>
                  </a:lnTo>
                  <a:lnTo>
                    <a:pt x="239" y="21"/>
                  </a:lnTo>
                  <a:lnTo>
                    <a:pt x="234" y="19"/>
                  </a:lnTo>
                  <a:lnTo>
                    <a:pt x="230" y="16"/>
                  </a:lnTo>
                  <a:lnTo>
                    <a:pt x="224" y="15"/>
                  </a:lnTo>
                  <a:lnTo>
                    <a:pt x="220" y="13"/>
                  </a:lnTo>
                  <a:lnTo>
                    <a:pt x="215" y="13"/>
                  </a:lnTo>
                  <a:lnTo>
                    <a:pt x="208" y="13"/>
                  </a:lnTo>
                  <a:lnTo>
                    <a:pt x="204" y="13"/>
                  </a:lnTo>
                  <a:lnTo>
                    <a:pt x="198" y="13"/>
                  </a:lnTo>
                  <a:lnTo>
                    <a:pt x="194" y="13"/>
                  </a:lnTo>
                  <a:lnTo>
                    <a:pt x="188" y="13"/>
                  </a:lnTo>
                  <a:lnTo>
                    <a:pt x="183" y="13"/>
                  </a:lnTo>
                  <a:lnTo>
                    <a:pt x="179" y="13"/>
                  </a:lnTo>
                  <a:lnTo>
                    <a:pt x="175" y="15"/>
                  </a:lnTo>
                  <a:lnTo>
                    <a:pt x="170" y="15"/>
                  </a:lnTo>
                  <a:lnTo>
                    <a:pt x="167" y="15"/>
                  </a:lnTo>
                  <a:lnTo>
                    <a:pt x="163" y="15"/>
                  </a:lnTo>
                  <a:lnTo>
                    <a:pt x="160" y="16"/>
                  </a:lnTo>
                  <a:lnTo>
                    <a:pt x="156" y="16"/>
                  </a:lnTo>
                  <a:lnTo>
                    <a:pt x="153" y="18"/>
                  </a:lnTo>
                  <a:lnTo>
                    <a:pt x="148" y="18"/>
                  </a:lnTo>
                  <a:lnTo>
                    <a:pt x="145" y="19"/>
                  </a:lnTo>
                  <a:lnTo>
                    <a:pt x="141" y="19"/>
                  </a:lnTo>
                  <a:lnTo>
                    <a:pt x="138" y="19"/>
                  </a:lnTo>
                  <a:lnTo>
                    <a:pt x="135" y="19"/>
                  </a:lnTo>
                  <a:lnTo>
                    <a:pt x="131" y="19"/>
                  </a:lnTo>
                  <a:lnTo>
                    <a:pt x="128" y="19"/>
                  </a:lnTo>
                  <a:lnTo>
                    <a:pt x="124" y="21"/>
                  </a:lnTo>
                  <a:lnTo>
                    <a:pt x="121" y="21"/>
                  </a:lnTo>
                  <a:lnTo>
                    <a:pt x="118" y="22"/>
                  </a:lnTo>
                  <a:lnTo>
                    <a:pt x="113" y="22"/>
                  </a:lnTo>
                  <a:lnTo>
                    <a:pt x="110" y="22"/>
                  </a:lnTo>
                  <a:lnTo>
                    <a:pt x="108" y="22"/>
                  </a:lnTo>
                  <a:lnTo>
                    <a:pt x="103" y="22"/>
                  </a:lnTo>
                  <a:lnTo>
                    <a:pt x="100" y="21"/>
                  </a:lnTo>
                  <a:lnTo>
                    <a:pt x="96" y="21"/>
                  </a:lnTo>
                  <a:lnTo>
                    <a:pt x="93" y="19"/>
                  </a:lnTo>
                  <a:lnTo>
                    <a:pt x="90" y="19"/>
                  </a:lnTo>
                  <a:lnTo>
                    <a:pt x="86" y="19"/>
                  </a:lnTo>
                  <a:lnTo>
                    <a:pt x="83" y="18"/>
                  </a:lnTo>
                  <a:lnTo>
                    <a:pt x="78" y="18"/>
                  </a:lnTo>
                  <a:lnTo>
                    <a:pt x="75" y="16"/>
                  </a:lnTo>
                  <a:lnTo>
                    <a:pt x="73" y="15"/>
                  </a:lnTo>
                  <a:lnTo>
                    <a:pt x="68" y="15"/>
                  </a:lnTo>
                  <a:lnTo>
                    <a:pt x="64" y="13"/>
                  </a:lnTo>
                  <a:lnTo>
                    <a:pt x="61" y="12"/>
                  </a:lnTo>
                  <a:lnTo>
                    <a:pt x="58" y="10"/>
                  </a:lnTo>
                  <a:lnTo>
                    <a:pt x="54" y="9"/>
                  </a:lnTo>
                  <a:lnTo>
                    <a:pt x="51" y="7"/>
                  </a:lnTo>
                  <a:lnTo>
                    <a:pt x="48" y="6"/>
                  </a:lnTo>
                  <a:lnTo>
                    <a:pt x="45" y="4"/>
                  </a:lnTo>
                  <a:lnTo>
                    <a:pt x="40" y="4"/>
                  </a:lnTo>
                  <a:lnTo>
                    <a:pt x="38" y="3"/>
                  </a:lnTo>
                  <a:lnTo>
                    <a:pt x="35" y="2"/>
                  </a:lnTo>
                  <a:lnTo>
                    <a:pt x="30" y="2"/>
                  </a:lnTo>
                  <a:lnTo>
                    <a:pt x="27" y="0"/>
                  </a:lnTo>
                  <a:lnTo>
                    <a:pt x="24" y="0"/>
                  </a:lnTo>
                  <a:lnTo>
                    <a:pt x="21" y="0"/>
                  </a:lnTo>
                  <a:lnTo>
                    <a:pt x="17" y="0"/>
                  </a:lnTo>
                  <a:lnTo>
                    <a:pt x="14" y="0"/>
                  </a:lnTo>
                  <a:lnTo>
                    <a:pt x="11" y="0"/>
                  </a:lnTo>
                  <a:lnTo>
                    <a:pt x="7" y="0"/>
                  </a:lnTo>
                  <a:lnTo>
                    <a:pt x="4" y="0"/>
                  </a:lnTo>
                  <a:lnTo>
                    <a:pt x="1" y="2"/>
                  </a:lnTo>
                  <a:lnTo>
                    <a:pt x="0" y="4"/>
                  </a:lnTo>
                  <a:lnTo>
                    <a:pt x="0" y="7"/>
                  </a:lnTo>
                  <a:lnTo>
                    <a:pt x="0" y="9"/>
                  </a:lnTo>
                  <a:lnTo>
                    <a:pt x="0" y="12"/>
                  </a:lnTo>
                  <a:lnTo>
                    <a:pt x="3" y="13"/>
                  </a:lnTo>
                  <a:lnTo>
                    <a:pt x="5" y="15"/>
                  </a:lnTo>
                  <a:lnTo>
                    <a:pt x="11" y="15"/>
                  </a:lnTo>
                  <a:lnTo>
                    <a:pt x="16" y="16"/>
                  </a:lnTo>
                  <a:lnTo>
                    <a:pt x="20" y="18"/>
                  </a:lnTo>
                  <a:lnTo>
                    <a:pt x="26" y="19"/>
                  </a:lnTo>
                  <a:lnTo>
                    <a:pt x="30" y="21"/>
                  </a:lnTo>
                  <a:lnTo>
                    <a:pt x="35" y="22"/>
                  </a:lnTo>
                  <a:lnTo>
                    <a:pt x="40" y="25"/>
                  </a:lnTo>
                  <a:lnTo>
                    <a:pt x="45" y="26"/>
                  </a:lnTo>
                  <a:lnTo>
                    <a:pt x="51" y="28"/>
                  </a:lnTo>
                  <a:lnTo>
                    <a:pt x="55" y="31"/>
                  </a:lnTo>
                  <a:lnTo>
                    <a:pt x="59" y="32"/>
                  </a:lnTo>
                  <a:lnTo>
                    <a:pt x="64" y="34"/>
                  </a:lnTo>
                  <a:lnTo>
                    <a:pt x="70" y="35"/>
                  </a:lnTo>
                  <a:lnTo>
                    <a:pt x="74" y="37"/>
                  </a:lnTo>
                  <a:lnTo>
                    <a:pt x="80" y="38"/>
                  </a:lnTo>
                  <a:lnTo>
                    <a:pt x="86" y="39"/>
                  </a:lnTo>
                  <a:lnTo>
                    <a:pt x="89" y="39"/>
                  </a:lnTo>
                  <a:lnTo>
                    <a:pt x="91" y="39"/>
                  </a:lnTo>
                  <a:lnTo>
                    <a:pt x="94" y="39"/>
                  </a:lnTo>
                  <a:lnTo>
                    <a:pt x="97" y="39"/>
                  </a:lnTo>
                  <a:lnTo>
                    <a:pt x="100" y="39"/>
                  </a:lnTo>
                  <a:lnTo>
                    <a:pt x="103" y="39"/>
                  </a:lnTo>
                  <a:lnTo>
                    <a:pt x="106" y="39"/>
                  </a:lnTo>
                  <a:lnTo>
                    <a:pt x="109" y="41"/>
                  </a:lnTo>
                  <a:lnTo>
                    <a:pt x="112" y="39"/>
                  </a:lnTo>
                  <a:lnTo>
                    <a:pt x="115" y="39"/>
                  </a:lnTo>
                  <a:lnTo>
                    <a:pt x="118" y="39"/>
                  </a:lnTo>
                  <a:lnTo>
                    <a:pt x="122" y="39"/>
                  </a:lnTo>
                  <a:lnTo>
                    <a:pt x="124" y="39"/>
                  </a:lnTo>
                  <a:lnTo>
                    <a:pt x="128" y="39"/>
                  </a:lnTo>
                  <a:lnTo>
                    <a:pt x="131" y="39"/>
                  </a:lnTo>
                  <a:lnTo>
                    <a:pt x="134" y="39"/>
                  </a:lnTo>
                  <a:lnTo>
                    <a:pt x="137" y="39"/>
                  </a:lnTo>
                  <a:lnTo>
                    <a:pt x="140" y="39"/>
                  </a:lnTo>
                  <a:lnTo>
                    <a:pt x="143" y="39"/>
                  </a:lnTo>
                  <a:lnTo>
                    <a:pt x="145" y="39"/>
                  </a:lnTo>
                  <a:lnTo>
                    <a:pt x="148" y="38"/>
                  </a:lnTo>
                  <a:lnTo>
                    <a:pt x="151" y="38"/>
                  </a:lnTo>
                  <a:lnTo>
                    <a:pt x="154" y="38"/>
                  </a:lnTo>
                  <a:lnTo>
                    <a:pt x="157" y="38"/>
                  </a:lnTo>
                  <a:lnTo>
                    <a:pt x="160" y="38"/>
                  </a:lnTo>
                  <a:lnTo>
                    <a:pt x="163" y="37"/>
                  </a:lnTo>
                  <a:lnTo>
                    <a:pt x="166" y="37"/>
                  </a:lnTo>
                  <a:lnTo>
                    <a:pt x="169" y="37"/>
                  </a:lnTo>
                  <a:lnTo>
                    <a:pt x="173" y="37"/>
                  </a:lnTo>
                  <a:lnTo>
                    <a:pt x="176" y="35"/>
                  </a:lnTo>
                  <a:lnTo>
                    <a:pt x="179" y="35"/>
                  </a:lnTo>
                  <a:lnTo>
                    <a:pt x="182" y="35"/>
                  </a:lnTo>
                  <a:lnTo>
                    <a:pt x="185" y="35"/>
                  </a:lnTo>
                  <a:lnTo>
                    <a:pt x="189" y="35"/>
                  </a:lnTo>
                  <a:lnTo>
                    <a:pt x="194" y="35"/>
                  </a:lnTo>
                  <a:lnTo>
                    <a:pt x="198" y="35"/>
                  </a:lnTo>
                  <a:lnTo>
                    <a:pt x="201" y="35"/>
                  </a:lnTo>
                  <a:lnTo>
                    <a:pt x="205" y="37"/>
                  </a:lnTo>
                  <a:lnTo>
                    <a:pt x="210" y="38"/>
                  </a:lnTo>
                  <a:lnTo>
                    <a:pt x="214" y="39"/>
                  </a:lnTo>
                  <a:lnTo>
                    <a:pt x="214" y="41"/>
                  </a:lnTo>
                  <a:lnTo>
                    <a:pt x="215" y="45"/>
                  </a:lnTo>
                  <a:lnTo>
                    <a:pt x="215" y="47"/>
                  </a:lnTo>
                  <a:lnTo>
                    <a:pt x="217" y="50"/>
                  </a:lnTo>
                  <a:lnTo>
                    <a:pt x="217" y="54"/>
                  </a:lnTo>
                  <a:lnTo>
                    <a:pt x="215" y="58"/>
                  </a:lnTo>
                  <a:lnTo>
                    <a:pt x="214" y="61"/>
                  </a:lnTo>
                  <a:lnTo>
                    <a:pt x="211" y="63"/>
                  </a:lnTo>
                  <a:lnTo>
                    <a:pt x="208" y="64"/>
                  </a:lnTo>
                  <a:lnTo>
                    <a:pt x="204" y="66"/>
                  </a:lnTo>
                  <a:lnTo>
                    <a:pt x="201" y="66"/>
                  </a:lnTo>
                  <a:lnTo>
                    <a:pt x="196" y="67"/>
                  </a:lnTo>
                  <a:lnTo>
                    <a:pt x="194" y="67"/>
                  </a:lnTo>
                  <a:lnTo>
                    <a:pt x="191" y="67"/>
                  </a:lnTo>
                  <a:lnTo>
                    <a:pt x="188" y="67"/>
                  </a:lnTo>
                  <a:lnTo>
                    <a:pt x="185" y="69"/>
                  </a:lnTo>
                  <a:lnTo>
                    <a:pt x="182" y="69"/>
                  </a:lnTo>
                  <a:lnTo>
                    <a:pt x="179" y="70"/>
                  </a:lnTo>
                  <a:lnTo>
                    <a:pt x="176" y="70"/>
                  </a:lnTo>
                  <a:lnTo>
                    <a:pt x="173" y="70"/>
                  </a:lnTo>
                  <a:lnTo>
                    <a:pt x="169" y="70"/>
                  </a:lnTo>
                  <a:lnTo>
                    <a:pt x="166" y="70"/>
                  </a:lnTo>
                  <a:lnTo>
                    <a:pt x="163" y="70"/>
                  </a:lnTo>
                  <a:lnTo>
                    <a:pt x="160" y="72"/>
                  </a:lnTo>
                  <a:lnTo>
                    <a:pt x="157" y="72"/>
                  </a:lnTo>
                  <a:lnTo>
                    <a:pt x="154" y="72"/>
                  </a:lnTo>
                  <a:lnTo>
                    <a:pt x="151" y="72"/>
                  </a:lnTo>
                  <a:lnTo>
                    <a:pt x="148" y="72"/>
                  </a:lnTo>
                  <a:lnTo>
                    <a:pt x="145" y="72"/>
                  </a:lnTo>
                  <a:lnTo>
                    <a:pt x="143" y="72"/>
                  </a:lnTo>
                  <a:lnTo>
                    <a:pt x="137" y="73"/>
                  </a:lnTo>
                  <a:lnTo>
                    <a:pt x="131" y="74"/>
                  </a:lnTo>
                  <a:lnTo>
                    <a:pt x="128" y="74"/>
                  </a:lnTo>
                  <a:lnTo>
                    <a:pt x="125" y="74"/>
                  </a:lnTo>
                  <a:lnTo>
                    <a:pt x="124" y="76"/>
                  </a:lnTo>
                  <a:lnTo>
                    <a:pt x="124" y="79"/>
                  </a:lnTo>
                  <a:lnTo>
                    <a:pt x="122" y="82"/>
                  </a:lnTo>
                  <a:lnTo>
                    <a:pt x="122" y="86"/>
                  </a:lnTo>
                  <a:lnTo>
                    <a:pt x="124" y="91"/>
                  </a:lnTo>
                  <a:lnTo>
                    <a:pt x="128" y="93"/>
                  </a:lnTo>
                  <a:lnTo>
                    <a:pt x="129" y="95"/>
                  </a:lnTo>
                  <a:lnTo>
                    <a:pt x="132" y="96"/>
                  </a:lnTo>
                  <a:lnTo>
                    <a:pt x="135" y="96"/>
                  </a:lnTo>
                  <a:lnTo>
                    <a:pt x="138" y="98"/>
                  </a:lnTo>
                  <a:lnTo>
                    <a:pt x="138"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8" name="Freeform 30"/>
            <p:cNvSpPr>
              <a:spLocks/>
            </p:cNvSpPr>
            <p:nvPr/>
          </p:nvSpPr>
          <p:spPr bwMode="auto">
            <a:xfrm>
              <a:off x="4636" y="3332"/>
              <a:ext cx="272" cy="95"/>
            </a:xfrm>
            <a:custGeom>
              <a:avLst/>
              <a:gdLst>
                <a:gd name="T0" fmla="*/ 16 w 272"/>
                <a:gd name="T1" fmla="*/ 51 h 95"/>
                <a:gd name="T2" fmla="*/ 35 w 272"/>
                <a:gd name="T3" fmla="*/ 41 h 95"/>
                <a:gd name="T4" fmla="*/ 47 w 272"/>
                <a:gd name="T5" fmla="*/ 36 h 95"/>
                <a:gd name="T6" fmla="*/ 60 w 272"/>
                <a:gd name="T7" fmla="*/ 33 h 95"/>
                <a:gd name="T8" fmla="*/ 73 w 272"/>
                <a:gd name="T9" fmla="*/ 31 h 95"/>
                <a:gd name="T10" fmla="*/ 85 w 272"/>
                <a:gd name="T11" fmla="*/ 29 h 95"/>
                <a:gd name="T12" fmla="*/ 98 w 272"/>
                <a:gd name="T13" fmla="*/ 28 h 95"/>
                <a:gd name="T14" fmla="*/ 111 w 272"/>
                <a:gd name="T15" fmla="*/ 26 h 95"/>
                <a:gd name="T16" fmla="*/ 124 w 272"/>
                <a:gd name="T17" fmla="*/ 25 h 95"/>
                <a:gd name="T18" fmla="*/ 137 w 272"/>
                <a:gd name="T19" fmla="*/ 25 h 95"/>
                <a:gd name="T20" fmla="*/ 150 w 272"/>
                <a:gd name="T21" fmla="*/ 25 h 95"/>
                <a:gd name="T22" fmla="*/ 164 w 272"/>
                <a:gd name="T23" fmla="*/ 25 h 95"/>
                <a:gd name="T24" fmla="*/ 175 w 272"/>
                <a:gd name="T25" fmla="*/ 26 h 95"/>
                <a:gd name="T26" fmla="*/ 188 w 272"/>
                <a:gd name="T27" fmla="*/ 26 h 95"/>
                <a:gd name="T28" fmla="*/ 202 w 272"/>
                <a:gd name="T29" fmla="*/ 28 h 95"/>
                <a:gd name="T30" fmla="*/ 218 w 272"/>
                <a:gd name="T31" fmla="*/ 29 h 95"/>
                <a:gd name="T32" fmla="*/ 232 w 272"/>
                <a:gd name="T33" fmla="*/ 36 h 95"/>
                <a:gd name="T34" fmla="*/ 237 w 272"/>
                <a:gd name="T35" fmla="*/ 50 h 95"/>
                <a:gd name="T36" fmla="*/ 226 w 272"/>
                <a:gd name="T37" fmla="*/ 57 h 95"/>
                <a:gd name="T38" fmla="*/ 213 w 272"/>
                <a:gd name="T39" fmla="*/ 55 h 95"/>
                <a:gd name="T40" fmla="*/ 199 w 272"/>
                <a:gd name="T41" fmla="*/ 55 h 95"/>
                <a:gd name="T42" fmla="*/ 177 w 272"/>
                <a:gd name="T43" fmla="*/ 54 h 95"/>
                <a:gd name="T44" fmla="*/ 158 w 272"/>
                <a:gd name="T45" fmla="*/ 60 h 95"/>
                <a:gd name="T46" fmla="*/ 139 w 272"/>
                <a:gd name="T47" fmla="*/ 68 h 95"/>
                <a:gd name="T48" fmla="*/ 120 w 272"/>
                <a:gd name="T49" fmla="*/ 79 h 95"/>
                <a:gd name="T50" fmla="*/ 113 w 272"/>
                <a:gd name="T51" fmla="*/ 89 h 95"/>
                <a:gd name="T52" fmla="*/ 120 w 272"/>
                <a:gd name="T53" fmla="*/ 95 h 95"/>
                <a:gd name="T54" fmla="*/ 140 w 272"/>
                <a:gd name="T55" fmla="*/ 85 h 95"/>
                <a:gd name="T56" fmla="*/ 162 w 272"/>
                <a:gd name="T57" fmla="*/ 77 h 95"/>
                <a:gd name="T58" fmla="*/ 181 w 272"/>
                <a:gd name="T59" fmla="*/ 74 h 95"/>
                <a:gd name="T60" fmla="*/ 194 w 272"/>
                <a:gd name="T61" fmla="*/ 73 h 95"/>
                <a:gd name="T62" fmla="*/ 206 w 272"/>
                <a:gd name="T63" fmla="*/ 73 h 95"/>
                <a:gd name="T64" fmla="*/ 220 w 272"/>
                <a:gd name="T65" fmla="*/ 73 h 95"/>
                <a:gd name="T66" fmla="*/ 237 w 272"/>
                <a:gd name="T67" fmla="*/ 74 h 95"/>
                <a:gd name="T68" fmla="*/ 250 w 272"/>
                <a:gd name="T69" fmla="*/ 71 h 95"/>
                <a:gd name="T70" fmla="*/ 264 w 272"/>
                <a:gd name="T71" fmla="*/ 61 h 95"/>
                <a:gd name="T72" fmla="*/ 270 w 272"/>
                <a:gd name="T73" fmla="*/ 47 h 95"/>
                <a:gd name="T74" fmla="*/ 269 w 272"/>
                <a:gd name="T75" fmla="*/ 32 h 95"/>
                <a:gd name="T76" fmla="*/ 258 w 272"/>
                <a:gd name="T77" fmla="*/ 19 h 95"/>
                <a:gd name="T78" fmla="*/ 242 w 272"/>
                <a:gd name="T79" fmla="*/ 12 h 95"/>
                <a:gd name="T80" fmla="*/ 228 w 272"/>
                <a:gd name="T81" fmla="*/ 7 h 95"/>
                <a:gd name="T82" fmla="*/ 212 w 272"/>
                <a:gd name="T83" fmla="*/ 4 h 95"/>
                <a:gd name="T84" fmla="*/ 196 w 272"/>
                <a:gd name="T85" fmla="*/ 1 h 95"/>
                <a:gd name="T86" fmla="*/ 178 w 272"/>
                <a:gd name="T87" fmla="*/ 0 h 95"/>
                <a:gd name="T88" fmla="*/ 161 w 272"/>
                <a:gd name="T89" fmla="*/ 0 h 95"/>
                <a:gd name="T90" fmla="*/ 143 w 272"/>
                <a:gd name="T91" fmla="*/ 0 h 95"/>
                <a:gd name="T92" fmla="*/ 126 w 272"/>
                <a:gd name="T93" fmla="*/ 0 h 95"/>
                <a:gd name="T94" fmla="*/ 108 w 272"/>
                <a:gd name="T95" fmla="*/ 3 h 95"/>
                <a:gd name="T96" fmla="*/ 89 w 272"/>
                <a:gd name="T97" fmla="*/ 6 h 95"/>
                <a:gd name="T98" fmla="*/ 73 w 272"/>
                <a:gd name="T99" fmla="*/ 10 h 95"/>
                <a:gd name="T100" fmla="*/ 57 w 272"/>
                <a:gd name="T101" fmla="*/ 16 h 95"/>
                <a:gd name="T102" fmla="*/ 43 w 272"/>
                <a:gd name="T103" fmla="*/ 23 h 95"/>
                <a:gd name="T104" fmla="*/ 28 w 272"/>
                <a:gd name="T105" fmla="*/ 31 h 95"/>
                <a:gd name="T106" fmla="*/ 16 w 272"/>
                <a:gd name="T107" fmla="*/ 41 h 95"/>
                <a:gd name="T108" fmla="*/ 6 w 272"/>
                <a:gd name="T109" fmla="*/ 52 h 95"/>
                <a:gd name="T110" fmla="*/ 0 w 272"/>
                <a:gd name="T111" fmla="*/ 6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 h="95">
                  <a:moveTo>
                    <a:pt x="2" y="61"/>
                  </a:moveTo>
                  <a:lnTo>
                    <a:pt x="6" y="58"/>
                  </a:lnTo>
                  <a:lnTo>
                    <a:pt x="10" y="54"/>
                  </a:lnTo>
                  <a:lnTo>
                    <a:pt x="16" y="51"/>
                  </a:lnTo>
                  <a:lnTo>
                    <a:pt x="22" y="48"/>
                  </a:lnTo>
                  <a:lnTo>
                    <a:pt x="26" y="45"/>
                  </a:lnTo>
                  <a:lnTo>
                    <a:pt x="32" y="42"/>
                  </a:lnTo>
                  <a:lnTo>
                    <a:pt x="35" y="41"/>
                  </a:lnTo>
                  <a:lnTo>
                    <a:pt x="38" y="39"/>
                  </a:lnTo>
                  <a:lnTo>
                    <a:pt x="41" y="39"/>
                  </a:lnTo>
                  <a:lnTo>
                    <a:pt x="45" y="38"/>
                  </a:lnTo>
                  <a:lnTo>
                    <a:pt x="47" y="36"/>
                  </a:lnTo>
                  <a:lnTo>
                    <a:pt x="51" y="36"/>
                  </a:lnTo>
                  <a:lnTo>
                    <a:pt x="53" y="35"/>
                  </a:lnTo>
                  <a:lnTo>
                    <a:pt x="57" y="35"/>
                  </a:lnTo>
                  <a:lnTo>
                    <a:pt x="60" y="33"/>
                  </a:lnTo>
                  <a:lnTo>
                    <a:pt x="63" y="33"/>
                  </a:lnTo>
                  <a:lnTo>
                    <a:pt x="66" y="32"/>
                  </a:lnTo>
                  <a:lnTo>
                    <a:pt x="69" y="32"/>
                  </a:lnTo>
                  <a:lnTo>
                    <a:pt x="73" y="31"/>
                  </a:lnTo>
                  <a:lnTo>
                    <a:pt x="76" y="29"/>
                  </a:lnTo>
                  <a:lnTo>
                    <a:pt x="79" y="29"/>
                  </a:lnTo>
                  <a:lnTo>
                    <a:pt x="82" y="29"/>
                  </a:lnTo>
                  <a:lnTo>
                    <a:pt x="85" y="29"/>
                  </a:lnTo>
                  <a:lnTo>
                    <a:pt x="88" y="28"/>
                  </a:lnTo>
                  <a:lnTo>
                    <a:pt x="92" y="28"/>
                  </a:lnTo>
                  <a:lnTo>
                    <a:pt x="95" y="28"/>
                  </a:lnTo>
                  <a:lnTo>
                    <a:pt x="98" y="28"/>
                  </a:lnTo>
                  <a:lnTo>
                    <a:pt x="101" y="26"/>
                  </a:lnTo>
                  <a:lnTo>
                    <a:pt x="104" y="26"/>
                  </a:lnTo>
                  <a:lnTo>
                    <a:pt x="108" y="26"/>
                  </a:lnTo>
                  <a:lnTo>
                    <a:pt x="111" y="26"/>
                  </a:lnTo>
                  <a:lnTo>
                    <a:pt x="114" y="26"/>
                  </a:lnTo>
                  <a:lnTo>
                    <a:pt x="117" y="26"/>
                  </a:lnTo>
                  <a:lnTo>
                    <a:pt x="120" y="26"/>
                  </a:lnTo>
                  <a:lnTo>
                    <a:pt x="124" y="25"/>
                  </a:lnTo>
                  <a:lnTo>
                    <a:pt x="127" y="25"/>
                  </a:lnTo>
                  <a:lnTo>
                    <a:pt x="130" y="25"/>
                  </a:lnTo>
                  <a:lnTo>
                    <a:pt x="134" y="25"/>
                  </a:lnTo>
                  <a:lnTo>
                    <a:pt x="137" y="25"/>
                  </a:lnTo>
                  <a:lnTo>
                    <a:pt x="140" y="25"/>
                  </a:lnTo>
                  <a:lnTo>
                    <a:pt x="143" y="25"/>
                  </a:lnTo>
                  <a:lnTo>
                    <a:pt x="148" y="25"/>
                  </a:lnTo>
                  <a:lnTo>
                    <a:pt x="150" y="25"/>
                  </a:lnTo>
                  <a:lnTo>
                    <a:pt x="153" y="25"/>
                  </a:lnTo>
                  <a:lnTo>
                    <a:pt x="156" y="25"/>
                  </a:lnTo>
                  <a:lnTo>
                    <a:pt x="159" y="25"/>
                  </a:lnTo>
                  <a:lnTo>
                    <a:pt x="164" y="25"/>
                  </a:lnTo>
                  <a:lnTo>
                    <a:pt x="167" y="26"/>
                  </a:lnTo>
                  <a:lnTo>
                    <a:pt x="169" y="26"/>
                  </a:lnTo>
                  <a:lnTo>
                    <a:pt x="172" y="26"/>
                  </a:lnTo>
                  <a:lnTo>
                    <a:pt x="175" y="26"/>
                  </a:lnTo>
                  <a:lnTo>
                    <a:pt x="178" y="26"/>
                  </a:lnTo>
                  <a:lnTo>
                    <a:pt x="181" y="26"/>
                  </a:lnTo>
                  <a:lnTo>
                    <a:pt x="185" y="26"/>
                  </a:lnTo>
                  <a:lnTo>
                    <a:pt x="188" y="26"/>
                  </a:lnTo>
                  <a:lnTo>
                    <a:pt x="191" y="28"/>
                  </a:lnTo>
                  <a:lnTo>
                    <a:pt x="194" y="28"/>
                  </a:lnTo>
                  <a:lnTo>
                    <a:pt x="197" y="28"/>
                  </a:lnTo>
                  <a:lnTo>
                    <a:pt x="202" y="28"/>
                  </a:lnTo>
                  <a:lnTo>
                    <a:pt x="206" y="28"/>
                  </a:lnTo>
                  <a:lnTo>
                    <a:pt x="210" y="28"/>
                  </a:lnTo>
                  <a:lnTo>
                    <a:pt x="215" y="29"/>
                  </a:lnTo>
                  <a:lnTo>
                    <a:pt x="218" y="29"/>
                  </a:lnTo>
                  <a:lnTo>
                    <a:pt x="222" y="31"/>
                  </a:lnTo>
                  <a:lnTo>
                    <a:pt x="226" y="32"/>
                  </a:lnTo>
                  <a:lnTo>
                    <a:pt x="231" y="33"/>
                  </a:lnTo>
                  <a:lnTo>
                    <a:pt x="232" y="36"/>
                  </a:lnTo>
                  <a:lnTo>
                    <a:pt x="234" y="39"/>
                  </a:lnTo>
                  <a:lnTo>
                    <a:pt x="235" y="42"/>
                  </a:lnTo>
                  <a:lnTo>
                    <a:pt x="235" y="47"/>
                  </a:lnTo>
                  <a:lnTo>
                    <a:pt x="237" y="50"/>
                  </a:lnTo>
                  <a:lnTo>
                    <a:pt x="235" y="54"/>
                  </a:lnTo>
                  <a:lnTo>
                    <a:pt x="234" y="55"/>
                  </a:lnTo>
                  <a:lnTo>
                    <a:pt x="229" y="57"/>
                  </a:lnTo>
                  <a:lnTo>
                    <a:pt x="226" y="57"/>
                  </a:lnTo>
                  <a:lnTo>
                    <a:pt x="223" y="57"/>
                  </a:lnTo>
                  <a:lnTo>
                    <a:pt x="219" y="55"/>
                  </a:lnTo>
                  <a:lnTo>
                    <a:pt x="216" y="55"/>
                  </a:lnTo>
                  <a:lnTo>
                    <a:pt x="213" y="55"/>
                  </a:lnTo>
                  <a:lnTo>
                    <a:pt x="210" y="55"/>
                  </a:lnTo>
                  <a:lnTo>
                    <a:pt x="207" y="55"/>
                  </a:lnTo>
                  <a:lnTo>
                    <a:pt x="204" y="55"/>
                  </a:lnTo>
                  <a:lnTo>
                    <a:pt x="199" y="55"/>
                  </a:lnTo>
                  <a:lnTo>
                    <a:pt x="194" y="55"/>
                  </a:lnTo>
                  <a:lnTo>
                    <a:pt x="187" y="54"/>
                  </a:lnTo>
                  <a:lnTo>
                    <a:pt x="183" y="54"/>
                  </a:lnTo>
                  <a:lnTo>
                    <a:pt x="177" y="54"/>
                  </a:lnTo>
                  <a:lnTo>
                    <a:pt x="172" y="55"/>
                  </a:lnTo>
                  <a:lnTo>
                    <a:pt x="168" y="57"/>
                  </a:lnTo>
                  <a:lnTo>
                    <a:pt x="162" y="58"/>
                  </a:lnTo>
                  <a:lnTo>
                    <a:pt x="158" y="60"/>
                  </a:lnTo>
                  <a:lnTo>
                    <a:pt x="153" y="61"/>
                  </a:lnTo>
                  <a:lnTo>
                    <a:pt x="148" y="64"/>
                  </a:lnTo>
                  <a:lnTo>
                    <a:pt x="143" y="66"/>
                  </a:lnTo>
                  <a:lnTo>
                    <a:pt x="139" y="68"/>
                  </a:lnTo>
                  <a:lnTo>
                    <a:pt x="134" y="70"/>
                  </a:lnTo>
                  <a:lnTo>
                    <a:pt x="129" y="73"/>
                  </a:lnTo>
                  <a:lnTo>
                    <a:pt x="124" y="76"/>
                  </a:lnTo>
                  <a:lnTo>
                    <a:pt x="120" y="79"/>
                  </a:lnTo>
                  <a:lnTo>
                    <a:pt x="117" y="82"/>
                  </a:lnTo>
                  <a:lnTo>
                    <a:pt x="114" y="83"/>
                  </a:lnTo>
                  <a:lnTo>
                    <a:pt x="113" y="86"/>
                  </a:lnTo>
                  <a:lnTo>
                    <a:pt x="113" y="89"/>
                  </a:lnTo>
                  <a:lnTo>
                    <a:pt x="114" y="92"/>
                  </a:lnTo>
                  <a:lnTo>
                    <a:pt x="114" y="93"/>
                  </a:lnTo>
                  <a:lnTo>
                    <a:pt x="117" y="95"/>
                  </a:lnTo>
                  <a:lnTo>
                    <a:pt x="120" y="95"/>
                  </a:lnTo>
                  <a:lnTo>
                    <a:pt x="124" y="93"/>
                  </a:lnTo>
                  <a:lnTo>
                    <a:pt x="129" y="90"/>
                  </a:lnTo>
                  <a:lnTo>
                    <a:pt x="134" y="87"/>
                  </a:lnTo>
                  <a:lnTo>
                    <a:pt x="140" y="85"/>
                  </a:lnTo>
                  <a:lnTo>
                    <a:pt x="146" y="83"/>
                  </a:lnTo>
                  <a:lnTo>
                    <a:pt x="152" y="80"/>
                  </a:lnTo>
                  <a:lnTo>
                    <a:pt x="158" y="79"/>
                  </a:lnTo>
                  <a:lnTo>
                    <a:pt x="162" y="77"/>
                  </a:lnTo>
                  <a:lnTo>
                    <a:pt x="168" y="76"/>
                  </a:lnTo>
                  <a:lnTo>
                    <a:pt x="174" y="74"/>
                  </a:lnTo>
                  <a:lnTo>
                    <a:pt x="180" y="74"/>
                  </a:lnTo>
                  <a:lnTo>
                    <a:pt x="181" y="74"/>
                  </a:lnTo>
                  <a:lnTo>
                    <a:pt x="184" y="73"/>
                  </a:lnTo>
                  <a:lnTo>
                    <a:pt x="187" y="73"/>
                  </a:lnTo>
                  <a:lnTo>
                    <a:pt x="191" y="73"/>
                  </a:lnTo>
                  <a:lnTo>
                    <a:pt x="194" y="73"/>
                  </a:lnTo>
                  <a:lnTo>
                    <a:pt x="197" y="73"/>
                  </a:lnTo>
                  <a:lnTo>
                    <a:pt x="200" y="73"/>
                  </a:lnTo>
                  <a:lnTo>
                    <a:pt x="203" y="73"/>
                  </a:lnTo>
                  <a:lnTo>
                    <a:pt x="206" y="73"/>
                  </a:lnTo>
                  <a:lnTo>
                    <a:pt x="209" y="73"/>
                  </a:lnTo>
                  <a:lnTo>
                    <a:pt x="213" y="73"/>
                  </a:lnTo>
                  <a:lnTo>
                    <a:pt x="216" y="73"/>
                  </a:lnTo>
                  <a:lnTo>
                    <a:pt x="220" y="73"/>
                  </a:lnTo>
                  <a:lnTo>
                    <a:pt x="226" y="74"/>
                  </a:lnTo>
                  <a:lnTo>
                    <a:pt x="229" y="74"/>
                  </a:lnTo>
                  <a:lnTo>
                    <a:pt x="234" y="74"/>
                  </a:lnTo>
                  <a:lnTo>
                    <a:pt x="237" y="74"/>
                  </a:lnTo>
                  <a:lnTo>
                    <a:pt x="239" y="74"/>
                  </a:lnTo>
                  <a:lnTo>
                    <a:pt x="244" y="73"/>
                  </a:lnTo>
                  <a:lnTo>
                    <a:pt x="247" y="73"/>
                  </a:lnTo>
                  <a:lnTo>
                    <a:pt x="250" y="71"/>
                  </a:lnTo>
                  <a:lnTo>
                    <a:pt x="253" y="71"/>
                  </a:lnTo>
                  <a:lnTo>
                    <a:pt x="258" y="68"/>
                  </a:lnTo>
                  <a:lnTo>
                    <a:pt x="263" y="66"/>
                  </a:lnTo>
                  <a:lnTo>
                    <a:pt x="264" y="61"/>
                  </a:lnTo>
                  <a:lnTo>
                    <a:pt x="267" y="58"/>
                  </a:lnTo>
                  <a:lnTo>
                    <a:pt x="269" y="54"/>
                  </a:lnTo>
                  <a:lnTo>
                    <a:pt x="270" y="50"/>
                  </a:lnTo>
                  <a:lnTo>
                    <a:pt x="270" y="47"/>
                  </a:lnTo>
                  <a:lnTo>
                    <a:pt x="272" y="42"/>
                  </a:lnTo>
                  <a:lnTo>
                    <a:pt x="270" y="38"/>
                  </a:lnTo>
                  <a:lnTo>
                    <a:pt x="270" y="35"/>
                  </a:lnTo>
                  <a:lnTo>
                    <a:pt x="269" y="32"/>
                  </a:lnTo>
                  <a:lnTo>
                    <a:pt x="267" y="28"/>
                  </a:lnTo>
                  <a:lnTo>
                    <a:pt x="264" y="25"/>
                  </a:lnTo>
                  <a:lnTo>
                    <a:pt x="261" y="22"/>
                  </a:lnTo>
                  <a:lnTo>
                    <a:pt x="258" y="19"/>
                  </a:lnTo>
                  <a:lnTo>
                    <a:pt x="254" y="16"/>
                  </a:lnTo>
                  <a:lnTo>
                    <a:pt x="251" y="14"/>
                  </a:lnTo>
                  <a:lnTo>
                    <a:pt x="247" y="13"/>
                  </a:lnTo>
                  <a:lnTo>
                    <a:pt x="242" y="12"/>
                  </a:lnTo>
                  <a:lnTo>
                    <a:pt x="239" y="10"/>
                  </a:lnTo>
                  <a:lnTo>
                    <a:pt x="235" y="10"/>
                  </a:lnTo>
                  <a:lnTo>
                    <a:pt x="232" y="9"/>
                  </a:lnTo>
                  <a:lnTo>
                    <a:pt x="228" y="7"/>
                  </a:lnTo>
                  <a:lnTo>
                    <a:pt x="223" y="7"/>
                  </a:lnTo>
                  <a:lnTo>
                    <a:pt x="220" y="6"/>
                  </a:lnTo>
                  <a:lnTo>
                    <a:pt x="216" y="6"/>
                  </a:lnTo>
                  <a:lnTo>
                    <a:pt x="212" y="4"/>
                  </a:lnTo>
                  <a:lnTo>
                    <a:pt x="209" y="4"/>
                  </a:lnTo>
                  <a:lnTo>
                    <a:pt x="204" y="3"/>
                  </a:lnTo>
                  <a:lnTo>
                    <a:pt x="200" y="1"/>
                  </a:lnTo>
                  <a:lnTo>
                    <a:pt x="196" y="1"/>
                  </a:lnTo>
                  <a:lnTo>
                    <a:pt x="191" y="1"/>
                  </a:lnTo>
                  <a:lnTo>
                    <a:pt x="187" y="0"/>
                  </a:lnTo>
                  <a:lnTo>
                    <a:pt x="184" y="0"/>
                  </a:lnTo>
                  <a:lnTo>
                    <a:pt x="178" y="0"/>
                  </a:lnTo>
                  <a:lnTo>
                    <a:pt x="174" y="0"/>
                  </a:lnTo>
                  <a:lnTo>
                    <a:pt x="169" y="0"/>
                  </a:lnTo>
                  <a:lnTo>
                    <a:pt x="165" y="0"/>
                  </a:lnTo>
                  <a:lnTo>
                    <a:pt x="161" y="0"/>
                  </a:lnTo>
                  <a:lnTo>
                    <a:pt x="156" y="0"/>
                  </a:lnTo>
                  <a:lnTo>
                    <a:pt x="152" y="0"/>
                  </a:lnTo>
                  <a:lnTo>
                    <a:pt x="148" y="0"/>
                  </a:lnTo>
                  <a:lnTo>
                    <a:pt x="143" y="0"/>
                  </a:lnTo>
                  <a:lnTo>
                    <a:pt x="139" y="0"/>
                  </a:lnTo>
                  <a:lnTo>
                    <a:pt x="134" y="0"/>
                  </a:lnTo>
                  <a:lnTo>
                    <a:pt x="130" y="0"/>
                  </a:lnTo>
                  <a:lnTo>
                    <a:pt x="126" y="0"/>
                  </a:lnTo>
                  <a:lnTo>
                    <a:pt x="121" y="1"/>
                  </a:lnTo>
                  <a:lnTo>
                    <a:pt x="117" y="1"/>
                  </a:lnTo>
                  <a:lnTo>
                    <a:pt x="113" y="3"/>
                  </a:lnTo>
                  <a:lnTo>
                    <a:pt x="108" y="3"/>
                  </a:lnTo>
                  <a:lnTo>
                    <a:pt x="102" y="4"/>
                  </a:lnTo>
                  <a:lnTo>
                    <a:pt x="98" y="4"/>
                  </a:lnTo>
                  <a:lnTo>
                    <a:pt x="95" y="6"/>
                  </a:lnTo>
                  <a:lnTo>
                    <a:pt x="89" y="6"/>
                  </a:lnTo>
                  <a:lnTo>
                    <a:pt x="85" y="7"/>
                  </a:lnTo>
                  <a:lnTo>
                    <a:pt x="80" y="9"/>
                  </a:lnTo>
                  <a:lnTo>
                    <a:pt x="78" y="10"/>
                  </a:lnTo>
                  <a:lnTo>
                    <a:pt x="73" y="10"/>
                  </a:lnTo>
                  <a:lnTo>
                    <a:pt x="69" y="12"/>
                  </a:lnTo>
                  <a:lnTo>
                    <a:pt x="64" y="13"/>
                  </a:lnTo>
                  <a:lnTo>
                    <a:pt x="60" y="14"/>
                  </a:lnTo>
                  <a:lnTo>
                    <a:pt x="57" y="16"/>
                  </a:lnTo>
                  <a:lnTo>
                    <a:pt x="53" y="19"/>
                  </a:lnTo>
                  <a:lnTo>
                    <a:pt x="50" y="20"/>
                  </a:lnTo>
                  <a:lnTo>
                    <a:pt x="47" y="22"/>
                  </a:lnTo>
                  <a:lnTo>
                    <a:pt x="43" y="23"/>
                  </a:lnTo>
                  <a:lnTo>
                    <a:pt x="38" y="25"/>
                  </a:lnTo>
                  <a:lnTo>
                    <a:pt x="35" y="28"/>
                  </a:lnTo>
                  <a:lnTo>
                    <a:pt x="32" y="29"/>
                  </a:lnTo>
                  <a:lnTo>
                    <a:pt x="28" y="31"/>
                  </a:lnTo>
                  <a:lnTo>
                    <a:pt x="25" y="33"/>
                  </a:lnTo>
                  <a:lnTo>
                    <a:pt x="22" y="36"/>
                  </a:lnTo>
                  <a:lnTo>
                    <a:pt x="19" y="39"/>
                  </a:lnTo>
                  <a:lnTo>
                    <a:pt x="16" y="41"/>
                  </a:lnTo>
                  <a:lnTo>
                    <a:pt x="13" y="44"/>
                  </a:lnTo>
                  <a:lnTo>
                    <a:pt x="10" y="47"/>
                  </a:lnTo>
                  <a:lnTo>
                    <a:pt x="9" y="50"/>
                  </a:lnTo>
                  <a:lnTo>
                    <a:pt x="6" y="52"/>
                  </a:lnTo>
                  <a:lnTo>
                    <a:pt x="3" y="55"/>
                  </a:lnTo>
                  <a:lnTo>
                    <a:pt x="2" y="58"/>
                  </a:lnTo>
                  <a:lnTo>
                    <a:pt x="0" y="61"/>
                  </a:lnTo>
                  <a:lnTo>
                    <a:pt x="0" y="61"/>
                  </a:lnTo>
                  <a:lnTo>
                    <a:pt x="2" y="61"/>
                  </a:lnTo>
                  <a:lnTo>
                    <a:pt x="2"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19" name="Freeform 31"/>
            <p:cNvSpPr>
              <a:spLocks/>
            </p:cNvSpPr>
            <p:nvPr/>
          </p:nvSpPr>
          <p:spPr bwMode="auto">
            <a:xfrm>
              <a:off x="4916" y="3494"/>
              <a:ext cx="187" cy="108"/>
            </a:xfrm>
            <a:custGeom>
              <a:avLst/>
              <a:gdLst>
                <a:gd name="T0" fmla="*/ 10 w 187"/>
                <a:gd name="T1" fmla="*/ 22 h 108"/>
                <a:gd name="T2" fmla="*/ 22 w 187"/>
                <a:gd name="T3" fmla="*/ 26 h 108"/>
                <a:gd name="T4" fmla="*/ 37 w 187"/>
                <a:gd name="T5" fmla="*/ 30 h 108"/>
                <a:gd name="T6" fmla="*/ 48 w 187"/>
                <a:gd name="T7" fmla="*/ 33 h 108"/>
                <a:gd name="T8" fmla="*/ 63 w 187"/>
                <a:gd name="T9" fmla="*/ 35 h 108"/>
                <a:gd name="T10" fmla="*/ 78 w 187"/>
                <a:gd name="T11" fmla="*/ 36 h 108"/>
                <a:gd name="T12" fmla="*/ 88 w 187"/>
                <a:gd name="T13" fmla="*/ 35 h 108"/>
                <a:gd name="T14" fmla="*/ 98 w 187"/>
                <a:gd name="T15" fmla="*/ 33 h 108"/>
                <a:gd name="T16" fmla="*/ 110 w 187"/>
                <a:gd name="T17" fmla="*/ 30 h 108"/>
                <a:gd name="T18" fmla="*/ 120 w 187"/>
                <a:gd name="T19" fmla="*/ 29 h 108"/>
                <a:gd name="T20" fmla="*/ 132 w 187"/>
                <a:gd name="T21" fmla="*/ 28 h 108"/>
                <a:gd name="T22" fmla="*/ 140 w 187"/>
                <a:gd name="T23" fmla="*/ 26 h 108"/>
                <a:gd name="T24" fmla="*/ 150 w 187"/>
                <a:gd name="T25" fmla="*/ 28 h 108"/>
                <a:gd name="T26" fmla="*/ 162 w 187"/>
                <a:gd name="T27" fmla="*/ 35 h 108"/>
                <a:gd name="T28" fmla="*/ 167 w 187"/>
                <a:gd name="T29" fmla="*/ 47 h 108"/>
                <a:gd name="T30" fmla="*/ 165 w 187"/>
                <a:gd name="T31" fmla="*/ 57 h 108"/>
                <a:gd name="T32" fmla="*/ 162 w 187"/>
                <a:gd name="T33" fmla="*/ 65 h 108"/>
                <a:gd name="T34" fmla="*/ 153 w 187"/>
                <a:gd name="T35" fmla="*/ 70 h 108"/>
                <a:gd name="T36" fmla="*/ 145 w 187"/>
                <a:gd name="T37" fmla="*/ 74 h 108"/>
                <a:gd name="T38" fmla="*/ 133 w 187"/>
                <a:gd name="T39" fmla="*/ 79 h 108"/>
                <a:gd name="T40" fmla="*/ 121 w 187"/>
                <a:gd name="T41" fmla="*/ 82 h 108"/>
                <a:gd name="T42" fmla="*/ 108 w 187"/>
                <a:gd name="T43" fmla="*/ 84 h 108"/>
                <a:gd name="T44" fmla="*/ 97 w 187"/>
                <a:gd name="T45" fmla="*/ 87 h 108"/>
                <a:gd name="T46" fmla="*/ 86 w 187"/>
                <a:gd name="T47" fmla="*/ 92 h 108"/>
                <a:gd name="T48" fmla="*/ 79 w 187"/>
                <a:gd name="T49" fmla="*/ 96 h 108"/>
                <a:gd name="T50" fmla="*/ 80 w 187"/>
                <a:gd name="T51" fmla="*/ 106 h 108"/>
                <a:gd name="T52" fmla="*/ 94 w 187"/>
                <a:gd name="T53" fmla="*/ 105 h 108"/>
                <a:gd name="T54" fmla="*/ 108 w 187"/>
                <a:gd name="T55" fmla="*/ 102 h 108"/>
                <a:gd name="T56" fmla="*/ 121 w 187"/>
                <a:gd name="T57" fmla="*/ 100 h 108"/>
                <a:gd name="T58" fmla="*/ 134 w 187"/>
                <a:gd name="T59" fmla="*/ 96 h 108"/>
                <a:gd name="T60" fmla="*/ 148 w 187"/>
                <a:gd name="T61" fmla="*/ 93 h 108"/>
                <a:gd name="T62" fmla="*/ 159 w 187"/>
                <a:gd name="T63" fmla="*/ 89 h 108"/>
                <a:gd name="T64" fmla="*/ 169 w 187"/>
                <a:gd name="T65" fmla="*/ 83 h 108"/>
                <a:gd name="T66" fmla="*/ 178 w 187"/>
                <a:gd name="T67" fmla="*/ 74 h 108"/>
                <a:gd name="T68" fmla="*/ 184 w 187"/>
                <a:gd name="T69" fmla="*/ 64 h 108"/>
                <a:gd name="T70" fmla="*/ 187 w 187"/>
                <a:gd name="T71" fmla="*/ 52 h 108"/>
                <a:gd name="T72" fmla="*/ 187 w 187"/>
                <a:gd name="T73" fmla="*/ 38 h 108"/>
                <a:gd name="T74" fmla="*/ 184 w 187"/>
                <a:gd name="T75" fmla="*/ 28 h 108"/>
                <a:gd name="T76" fmla="*/ 178 w 187"/>
                <a:gd name="T77" fmla="*/ 14 h 108"/>
                <a:gd name="T78" fmla="*/ 165 w 187"/>
                <a:gd name="T79" fmla="*/ 6 h 108"/>
                <a:gd name="T80" fmla="*/ 153 w 187"/>
                <a:gd name="T81" fmla="*/ 1 h 108"/>
                <a:gd name="T82" fmla="*/ 145 w 187"/>
                <a:gd name="T83" fmla="*/ 0 h 108"/>
                <a:gd name="T84" fmla="*/ 136 w 187"/>
                <a:gd name="T85" fmla="*/ 0 h 108"/>
                <a:gd name="T86" fmla="*/ 124 w 187"/>
                <a:gd name="T87" fmla="*/ 0 h 108"/>
                <a:gd name="T88" fmla="*/ 113 w 187"/>
                <a:gd name="T89" fmla="*/ 0 h 108"/>
                <a:gd name="T90" fmla="*/ 102 w 187"/>
                <a:gd name="T91" fmla="*/ 1 h 108"/>
                <a:gd name="T92" fmla="*/ 91 w 187"/>
                <a:gd name="T93" fmla="*/ 3 h 108"/>
                <a:gd name="T94" fmla="*/ 79 w 187"/>
                <a:gd name="T95" fmla="*/ 4 h 108"/>
                <a:gd name="T96" fmla="*/ 67 w 187"/>
                <a:gd name="T97" fmla="*/ 7 h 108"/>
                <a:gd name="T98" fmla="*/ 56 w 187"/>
                <a:gd name="T99" fmla="*/ 9 h 108"/>
                <a:gd name="T100" fmla="*/ 45 w 187"/>
                <a:gd name="T101" fmla="*/ 12 h 108"/>
                <a:gd name="T102" fmla="*/ 35 w 187"/>
                <a:gd name="T103" fmla="*/ 13 h 108"/>
                <a:gd name="T104" fmla="*/ 27 w 187"/>
                <a:gd name="T105" fmla="*/ 14 h 108"/>
                <a:gd name="T106" fmla="*/ 15 w 187"/>
                <a:gd name="T107" fmla="*/ 17 h 108"/>
                <a:gd name="T108" fmla="*/ 2 w 187"/>
                <a:gd name="T109" fmla="*/ 19 h 108"/>
                <a:gd name="T110" fmla="*/ 2 w 187"/>
                <a:gd name="T111" fmla="*/ 1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08">
                  <a:moveTo>
                    <a:pt x="2" y="19"/>
                  </a:moveTo>
                  <a:lnTo>
                    <a:pt x="6" y="20"/>
                  </a:lnTo>
                  <a:lnTo>
                    <a:pt x="10" y="22"/>
                  </a:lnTo>
                  <a:lnTo>
                    <a:pt x="15" y="23"/>
                  </a:lnTo>
                  <a:lnTo>
                    <a:pt x="18" y="25"/>
                  </a:lnTo>
                  <a:lnTo>
                    <a:pt x="22" y="26"/>
                  </a:lnTo>
                  <a:lnTo>
                    <a:pt x="27" y="28"/>
                  </a:lnTo>
                  <a:lnTo>
                    <a:pt x="31" y="29"/>
                  </a:lnTo>
                  <a:lnTo>
                    <a:pt x="37" y="30"/>
                  </a:lnTo>
                  <a:lnTo>
                    <a:pt x="40" y="32"/>
                  </a:lnTo>
                  <a:lnTo>
                    <a:pt x="44" y="32"/>
                  </a:lnTo>
                  <a:lnTo>
                    <a:pt x="48" y="33"/>
                  </a:lnTo>
                  <a:lnTo>
                    <a:pt x="54" y="35"/>
                  </a:lnTo>
                  <a:lnTo>
                    <a:pt x="59" y="35"/>
                  </a:lnTo>
                  <a:lnTo>
                    <a:pt x="63" y="35"/>
                  </a:lnTo>
                  <a:lnTo>
                    <a:pt x="67" y="36"/>
                  </a:lnTo>
                  <a:lnTo>
                    <a:pt x="73" y="38"/>
                  </a:lnTo>
                  <a:lnTo>
                    <a:pt x="78" y="36"/>
                  </a:lnTo>
                  <a:lnTo>
                    <a:pt x="82" y="36"/>
                  </a:lnTo>
                  <a:lnTo>
                    <a:pt x="85" y="35"/>
                  </a:lnTo>
                  <a:lnTo>
                    <a:pt x="88" y="35"/>
                  </a:lnTo>
                  <a:lnTo>
                    <a:pt x="91" y="33"/>
                  </a:lnTo>
                  <a:lnTo>
                    <a:pt x="95" y="33"/>
                  </a:lnTo>
                  <a:lnTo>
                    <a:pt x="98" y="33"/>
                  </a:lnTo>
                  <a:lnTo>
                    <a:pt x="101" y="32"/>
                  </a:lnTo>
                  <a:lnTo>
                    <a:pt x="105" y="32"/>
                  </a:lnTo>
                  <a:lnTo>
                    <a:pt x="110" y="30"/>
                  </a:lnTo>
                  <a:lnTo>
                    <a:pt x="113" y="29"/>
                  </a:lnTo>
                  <a:lnTo>
                    <a:pt x="117" y="29"/>
                  </a:lnTo>
                  <a:lnTo>
                    <a:pt x="120" y="29"/>
                  </a:lnTo>
                  <a:lnTo>
                    <a:pt x="124" y="29"/>
                  </a:lnTo>
                  <a:lnTo>
                    <a:pt x="127" y="28"/>
                  </a:lnTo>
                  <a:lnTo>
                    <a:pt x="132" y="28"/>
                  </a:lnTo>
                  <a:lnTo>
                    <a:pt x="134" y="26"/>
                  </a:lnTo>
                  <a:lnTo>
                    <a:pt x="137" y="26"/>
                  </a:lnTo>
                  <a:lnTo>
                    <a:pt x="140" y="26"/>
                  </a:lnTo>
                  <a:lnTo>
                    <a:pt x="143" y="26"/>
                  </a:lnTo>
                  <a:lnTo>
                    <a:pt x="148" y="26"/>
                  </a:lnTo>
                  <a:lnTo>
                    <a:pt x="150" y="28"/>
                  </a:lnTo>
                  <a:lnTo>
                    <a:pt x="155" y="29"/>
                  </a:lnTo>
                  <a:lnTo>
                    <a:pt x="159" y="32"/>
                  </a:lnTo>
                  <a:lnTo>
                    <a:pt x="162" y="35"/>
                  </a:lnTo>
                  <a:lnTo>
                    <a:pt x="165" y="39"/>
                  </a:lnTo>
                  <a:lnTo>
                    <a:pt x="167" y="44"/>
                  </a:lnTo>
                  <a:lnTo>
                    <a:pt x="167" y="47"/>
                  </a:lnTo>
                  <a:lnTo>
                    <a:pt x="167" y="51"/>
                  </a:lnTo>
                  <a:lnTo>
                    <a:pt x="167" y="54"/>
                  </a:lnTo>
                  <a:lnTo>
                    <a:pt x="165" y="57"/>
                  </a:lnTo>
                  <a:lnTo>
                    <a:pt x="165" y="60"/>
                  </a:lnTo>
                  <a:lnTo>
                    <a:pt x="164" y="63"/>
                  </a:lnTo>
                  <a:lnTo>
                    <a:pt x="162" y="65"/>
                  </a:lnTo>
                  <a:lnTo>
                    <a:pt x="159" y="67"/>
                  </a:lnTo>
                  <a:lnTo>
                    <a:pt x="158" y="68"/>
                  </a:lnTo>
                  <a:lnTo>
                    <a:pt x="153" y="70"/>
                  </a:lnTo>
                  <a:lnTo>
                    <a:pt x="150" y="73"/>
                  </a:lnTo>
                  <a:lnTo>
                    <a:pt x="148" y="73"/>
                  </a:lnTo>
                  <a:lnTo>
                    <a:pt x="145" y="74"/>
                  </a:lnTo>
                  <a:lnTo>
                    <a:pt x="140" y="77"/>
                  </a:lnTo>
                  <a:lnTo>
                    <a:pt x="137" y="79"/>
                  </a:lnTo>
                  <a:lnTo>
                    <a:pt x="133" y="79"/>
                  </a:lnTo>
                  <a:lnTo>
                    <a:pt x="129" y="80"/>
                  </a:lnTo>
                  <a:lnTo>
                    <a:pt x="124" y="82"/>
                  </a:lnTo>
                  <a:lnTo>
                    <a:pt x="121" y="82"/>
                  </a:lnTo>
                  <a:lnTo>
                    <a:pt x="115" y="83"/>
                  </a:lnTo>
                  <a:lnTo>
                    <a:pt x="113" y="84"/>
                  </a:lnTo>
                  <a:lnTo>
                    <a:pt x="108" y="84"/>
                  </a:lnTo>
                  <a:lnTo>
                    <a:pt x="105" y="86"/>
                  </a:lnTo>
                  <a:lnTo>
                    <a:pt x="101" y="87"/>
                  </a:lnTo>
                  <a:lnTo>
                    <a:pt x="97" y="87"/>
                  </a:lnTo>
                  <a:lnTo>
                    <a:pt x="94" y="89"/>
                  </a:lnTo>
                  <a:lnTo>
                    <a:pt x="89" y="90"/>
                  </a:lnTo>
                  <a:lnTo>
                    <a:pt x="86" y="92"/>
                  </a:lnTo>
                  <a:lnTo>
                    <a:pt x="83" y="93"/>
                  </a:lnTo>
                  <a:lnTo>
                    <a:pt x="80" y="95"/>
                  </a:lnTo>
                  <a:lnTo>
                    <a:pt x="79" y="96"/>
                  </a:lnTo>
                  <a:lnTo>
                    <a:pt x="76" y="100"/>
                  </a:lnTo>
                  <a:lnTo>
                    <a:pt x="78" y="105"/>
                  </a:lnTo>
                  <a:lnTo>
                    <a:pt x="80" y="106"/>
                  </a:lnTo>
                  <a:lnTo>
                    <a:pt x="86" y="108"/>
                  </a:lnTo>
                  <a:lnTo>
                    <a:pt x="89" y="106"/>
                  </a:lnTo>
                  <a:lnTo>
                    <a:pt x="94" y="105"/>
                  </a:lnTo>
                  <a:lnTo>
                    <a:pt x="98" y="105"/>
                  </a:lnTo>
                  <a:lnTo>
                    <a:pt x="104" y="103"/>
                  </a:lnTo>
                  <a:lnTo>
                    <a:pt x="108" y="102"/>
                  </a:lnTo>
                  <a:lnTo>
                    <a:pt x="113" y="102"/>
                  </a:lnTo>
                  <a:lnTo>
                    <a:pt x="117" y="100"/>
                  </a:lnTo>
                  <a:lnTo>
                    <a:pt x="121" y="100"/>
                  </a:lnTo>
                  <a:lnTo>
                    <a:pt x="126" y="99"/>
                  </a:lnTo>
                  <a:lnTo>
                    <a:pt x="130" y="98"/>
                  </a:lnTo>
                  <a:lnTo>
                    <a:pt x="134" y="96"/>
                  </a:lnTo>
                  <a:lnTo>
                    <a:pt x="139" y="96"/>
                  </a:lnTo>
                  <a:lnTo>
                    <a:pt x="143" y="95"/>
                  </a:lnTo>
                  <a:lnTo>
                    <a:pt x="148" y="93"/>
                  </a:lnTo>
                  <a:lnTo>
                    <a:pt x="152" y="92"/>
                  </a:lnTo>
                  <a:lnTo>
                    <a:pt x="156" y="90"/>
                  </a:lnTo>
                  <a:lnTo>
                    <a:pt x="159" y="89"/>
                  </a:lnTo>
                  <a:lnTo>
                    <a:pt x="162" y="87"/>
                  </a:lnTo>
                  <a:lnTo>
                    <a:pt x="167" y="84"/>
                  </a:lnTo>
                  <a:lnTo>
                    <a:pt x="169" y="83"/>
                  </a:lnTo>
                  <a:lnTo>
                    <a:pt x="172" y="80"/>
                  </a:lnTo>
                  <a:lnTo>
                    <a:pt x="175" y="77"/>
                  </a:lnTo>
                  <a:lnTo>
                    <a:pt x="178" y="74"/>
                  </a:lnTo>
                  <a:lnTo>
                    <a:pt x="181" y="71"/>
                  </a:lnTo>
                  <a:lnTo>
                    <a:pt x="183" y="68"/>
                  </a:lnTo>
                  <a:lnTo>
                    <a:pt x="184" y="64"/>
                  </a:lnTo>
                  <a:lnTo>
                    <a:pt x="184" y="61"/>
                  </a:lnTo>
                  <a:lnTo>
                    <a:pt x="185" y="57"/>
                  </a:lnTo>
                  <a:lnTo>
                    <a:pt x="187" y="52"/>
                  </a:lnTo>
                  <a:lnTo>
                    <a:pt x="187" y="47"/>
                  </a:lnTo>
                  <a:lnTo>
                    <a:pt x="187" y="42"/>
                  </a:lnTo>
                  <a:lnTo>
                    <a:pt x="187" y="38"/>
                  </a:lnTo>
                  <a:lnTo>
                    <a:pt x="185" y="33"/>
                  </a:lnTo>
                  <a:lnTo>
                    <a:pt x="185" y="30"/>
                  </a:lnTo>
                  <a:lnTo>
                    <a:pt x="184" y="28"/>
                  </a:lnTo>
                  <a:lnTo>
                    <a:pt x="184" y="25"/>
                  </a:lnTo>
                  <a:lnTo>
                    <a:pt x="181" y="19"/>
                  </a:lnTo>
                  <a:lnTo>
                    <a:pt x="178" y="14"/>
                  </a:lnTo>
                  <a:lnTo>
                    <a:pt x="174" y="10"/>
                  </a:lnTo>
                  <a:lnTo>
                    <a:pt x="169" y="7"/>
                  </a:lnTo>
                  <a:lnTo>
                    <a:pt x="165" y="6"/>
                  </a:lnTo>
                  <a:lnTo>
                    <a:pt x="161" y="4"/>
                  </a:lnTo>
                  <a:lnTo>
                    <a:pt x="158" y="1"/>
                  </a:lnTo>
                  <a:lnTo>
                    <a:pt x="153" y="1"/>
                  </a:lnTo>
                  <a:lnTo>
                    <a:pt x="150" y="0"/>
                  </a:lnTo>
                  <a:lnTo>
                    <a:pt x="148" y="0"/>
                  </a:lnTo>
                  <a:lnTo>
                    <a:pt x="145" y="0"/>
                  </a:lnTo>
                  <a:lnTo>
                    <a:pt x="142" y="0"/>
                  </a:lnTo>
                  <a:lnTo>
                    <a:pt x="139" y="0"/>
                  </a:lnTo>
                  <a:lnTo>
                    <a:pt x="136" y="0"/>
                  </a:lnTo>
                  <a:lnTo>
                    <a:pt x="132" y="0"/>
                  </a:lnTo>
                  <a:lnTo>
                    <a:pt x="127" y="0"/>
                  </a:lnTo>
                  <a:lnTo>
                    <a:pt x="124" y="0"/>
                  </a:lnTo>
                  <a:lnTo>
                    <a:pt x="121" y="0"/>
                  </a:lnTo>
                  <a:lnTo>
                    <a:pt x="117" y="0"/>
                  </a:lnTo>
                  <a:lnTo>
                    <a:pt x="113" y="0"/>
                  </a:lnTo>
                  <a:lnTo>
                    <a:pt x="110" y="0"/>
                  </a:lnTo>
                  <a:lnTo>
                    <a:pt x="107" y="1"/>
                  </a:lnTo>
                  <a:lnTo>
                    <a:pt x="102" y="1"/>
                  </a:lnTo>
                  <a:lnTo>
                    <a:pt x="98" y="1"/>
                  </a:lnTo>
                  <a:lnTo>
                    <a:pt x="94" y="3"/>
                  </a:lnTo>
                  <a:lnTo>
                    <a:pt x="91" y="3"/>
                  </a:lnTo>
                  <a:lnTo>
                    <a:pt x="86" y="4"/>
                  </a:lnTo>
                  <a:lnTo>
                    <a:pt x="83" y="4"/>
                  </a:lnTo>
                  <a:lnTo>
                    <a:pt x="79" y="4"/>
                  </a:lnTo>
                  <a:lnTo>
                    <a:pt x="76" y="6"/>
                  </a:lnTo>
                  <a:lnTo>
                    <a:pt x="72" y="6"/>
                  </a:lnTo>
                  <a:lnTo>
                    <a:pt x="67" y="7"/>
                  </a:lnTo>
                  <a:lnTo>
                    <a:pt x="64" y="7"/>
                  </a:lnTo>
                  <a:lnTo>
                    <a:pt x="60" y="9"/>
                  </a:lnTo>
                  <a:lnTo>
                    <a:pt x="56" y="9"/>
                  </a:lnTo>
                  <a:lnTo>
                    <a:pt x="53" y="10"/>
                  </a:lnTo>
                  <a:lnTo>
                    <a:pt x="50" y="12"/>
                  </a:lnTo>
                  <a:lnTo>
                    <a:pt x="45" y="12"/>
                  </a:lnTo>
                  <a:lnTo>
                    <a:pt x="43" y="12"/>
                  </a:lnTo>
                  <a:lnTo>
                    <a:pt x="38" y="13"/>
                  </a:lnTo>
                  <a:lnTo>
                    <a:pt x="35" y="13"/>
                  </a:lnTo>
                  <a:lnTo>
                    <a:pt x="32" y="14"/>
                  </a:lnTo>
                  <a:lnTo>
                    <a:pt x="29" y="14"/>
                  </a:lnTo>
                  <a:lnTo>
                    <a:pt x="27" y="14"/>
                  </a:lnTo>
                  <a:lnTo>
                    <a:pt x="24" y="16"/>
                  </a:lnTo>
                  <a:lnTo>
                    <a:pt x="21" y="17"/>
                  </a:lnTo>
                  <a:lnTo>
                    <a:pt x="15" y="17"/>
                  </a:lnTo>
                  <a:lnTo>
                    <a:pt x="10" y="17"/>
                  </a:lnTo>
                  <a:lnTo>
                    <a:pt x="5" y="17"/>
                  </a:lnTo>
                  <a:lnTo>
                    <a:pt x="2" y="19"/>
                  </a:lnTo>
                  <a:lnTo>
                    <a:pt x="0" y="19"/>
                  </a:lnTo>
                  <a:lnTo>
                    <a:pt x="2" y="19"/>
                  </a:lnTo>
                  <a:lnTo>
                    <a:pt x="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0" name="Freeform 32"/>
            <p:cNvSpPr>
              <a:spLocks/>
            </p:cNvSpPr>
            <p:nvPr/>
          </p:nvSpPr>
          <p:spPr bwMode="auto">
            <a:xfrm>
              <a:off x="4079" y="3555"/>
              <a:ext cx="471" cy="146"/>
            </a:xfrm>
            <a:custGeom>
              <a:avLst/>
              <a:gdLst>
                <a:gd name="T0" fmla="*/ 107 w 471"/>
                <a:gd name="T1" fmla="*/ 63 h 146"/>
                <a:gd name="T2" fmla="*/ 89 w 471"/>
                <a:gd name="T3" fmla="*/ 63 h 146"/>
                <a:gd name="T4" fmla="*/ 73 w 471"/>
                <a:gd name="T5" fmla="*/ 64 h 146"/>
                <a:gd name="T6" fmla="*/ 57 w 471"/>
                <a:gd name="T7" fmla="*/ 67 h 146"/>
                <a:gd name="T8" fmla="*/ 34 w 471"/>
                <a:gd name="T9" fmla="*/ 73 h 146"/>
                <a:gd name="T10" fmla="*/ 12 w 471"/>
                <a:gd name="T11" fmla="*/ 82 h 146"/>
                <a:gd name="T12" fmla="*/ 2 w 471"/>
                <a:gd name="T13" fmla="*/ 101 h 146"/>
                <a:gd name="T14" fmla="*/ 13 w 471"/>
                <a:gd name="T15" fmla="*/ 112 h 146"/>
                <a:gd name="T16" fmla="*/ 35 w 471"/>
                <a:gd name="T17" fmla="*/ 118 h 146"/>
                <a:gd name="T18" fmla="*/ 60 w 471"/>
                <a:gd name="T19" fmla="*/ 120 h 146"/>
                <a:gd name="T20" fmla="*/ 74 w 471"/>
                <a:gd name="T21" fmla="*/ 118 h 146"/>
                <a:gd name="T22" fmla="*/ 91 w 471"/>
                <a:gd name="T23" fmla="*/ 118 h 146"/>
                <a:gd name="T24" fmla="*/ 115 w 471"/>
                <a:gd name="T25" fmla="*/ 114 h 146"/>
                <a:gd name="T26" fmla="*/ 140 w 471"/>
                <a:gd name="T27" fmla="*/ 111 h 146"/>
                <a:gd name="T28" fmla="*/ 156 w 471"/>
                <a:gd name="T29" fmla="*/ 110 h 146"/>
                <a:gd name="T30" fmla="*/ 172 w 471"/>
                <a:gd name="T31" fmla="*/ 114 h 146"/>
                <a:gd name="T32" fmla="*/ 193 w 471"/>
                <a:gd name="T33" fmla="*/ 117 h 146"/>
                <a:gd name="T34" fmla="*/ 216 w 471"/>
                <a:gd name="T35" fmla="*/ 120 h 146"/>
                <a:gd name="T36" fmla="*/ 236 w 471"/>
                <a:gd name="T37" fmla="*/ 123 h 146"/>
                <a:gd name="T38" fmla="*/ 251 w 471"/>
                <a:gd name="T39" fmla="*/ 124 h 146"/>
                <a:gd name="T40" fmla="*/ 266 w 471"/>
                <a:gd name="T41" fmla="*/ 127 h 146"/>
                <a:gd name="T42" fmla="*/ 286 w 471"/>
                <a:gd name="T43" fmla="*/ 128 h 146"/>
                <a:gd name="T44" fmla="*/ 305 w 471"/>
                <a:gd name="T45" fmla="*/ 133 h 146"/>
                <a:gd name="T46" fmla="*/ 328 w 471"/>
                <a:gd name="T47" fmla="*/ 136 h 146"/>
                <a:gd name="T48" fmla="*/ 344 w 471"/>
                <a:gd name="T49" fmla="*/ 137 h 146"/>
                <a:gd name="T50" fmla="*/ 362 w 471"/>
                <a:gd name="T51" fmla="*/ 140 h 146"/>
                <a:gd name="T52" fmla="*/ 381 w 471"/>
                <a:gd name="T53" fmla="*/ 142 h 146"/>
                <a:gd name="T54" fmla="*/ 400 w 471"/>
                <a:gd name="T55" fmla="*/ 143 h 146"/>
                <a:gd name="T56" fmla="*/ 417 w 471"/>
                <a:gd name="T57" fmla="*/ 145 h 146"/>
                <a:gd name="T58" fmla="*/ 435 w 471"/>
                <a:gd name="T59" fmla="*/ 146 h 146"/>
                <a:gd name="T60" fmla="*/ 458 w 471"/>
                <a:gd name="T61" fmla="*/ 145 h 146"/>
                <a:gd name="T62" fmla="*/ 470 w 471"/>
                <a:gd name="T63" fmla="*/ 142 h 146"/>
                <a:gd name="T64" fmla="*/ 451 w 471"/>
                <a:gd name="T65" fmla="*/ 134 h 146"/>
                <a:gd name="T66" fmla="*/ 436 w 471"/>
                <a:gd name="T67" fmla="*/ 130 h 146"/>
                <a:gd name="T68" fmla="*/ 417 w 471"/>
                <a:gd name="T69" fmla="*/ 127 h 146"/>
                <a:gd name="T70" fmla="*/ 398 w 471"/>
                <a:gd name="T71" fmla="*/ 121 h 146"/>
                <a:gd name="T72" fmla="*/ 378 w 471"/>
                <a:gd name="T73" fmla="*/ 118 h 146"/>
                <a:gd name="T74" fmla="*/ 357 w 471"/>
                <a:gd name="T75" fmla="*/ 112 h 146"/>
                <a:gd name="T76" fmla="*/ 337 w 471"/>
                <a:gd name="T77" fmla="*/ 108 h 146"/>
                <a:gd name="T78" fmla="*/ 315 w 471"/>
                <a:gd name="T79" fmla="*/ 101 h 146"/>
                <a:gd name="T80" fmla="*/ 296 w 471"/>
                <a:gd name="T81" fmla="*/ 96 h 146"/>
                <a:gd name="T82" fmla="*/ 282 w 471"/>
                <a:gd name="T83" fmla="*/ 89 h 146"/>
                <a:gd name="T84" fmla="*/ 263 w 471"/>
                <a:gd name="T85" fmla="*/ 80 h 146"/>
                <a:gd name="T86" fmla="*/ 248 w 471"/>
                <a:gd name="T87" fmla="*/ 66 h 146"/>
                <a:gd name="T88" fmla="*/ 244 w 471"/>
                <a:gd name="T89" fmla="*/ 50 h 146"/>
                <a:gd name="T90" fmla="*/ 244 w 471"/>
                <a:gd name="T91" fmla="*/ 34 h 146"/>
                <a:gd name="T92" fmla="*/ 244 w 471"/>
                <a:gd name="T93" fmla="*/ 19 h 146"/>
                <a:gd name="T94" fmla="*/ 233 w 471"/>
                <a:gd name="T95" fmla="*/ 2 h 146"/>
                <a:gd name="T96" fmla="*/ 219 w 471"/>
                <a:gd name="T97" fmla="*/ 2 h 146"/>
                <a:gd name="T98" fmla="*/ 194 w 471"/>
                <a:gd name="T99" fmla="*/ 9 h 146"/>
                <a:gd name="T100" fmla="*/ 171 w 471"/>
                <a:gd name="T101" fmla="*/ 19 h 146"/>
                <a:gd name="T102" fmla="*/ 152 w 471"/>
                <a:gd name="T103" fmla="*/ 31 h 146"/>
                <a:gd name="T104" fmla="*/ 133 w 471"/>
                <a:gd name="T105" fmla="*/ 48 h 146"/>
                <a:gd name="T106" fmla="*/ 120 w 471"/>
                <a:gd name="T107" fmla="*/ 6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1" h="146">
                  <a:moveTo>
                    <a:pt x="120" y="63"/>
                  </a:moveTo>
                  <a:lnTo>
                    <a:pt x="117" y="63"/>
                  </a:lnTo>
                  <a:lnTo>
                    <a:pt x="112" y="63"/>
                  </a:lnTo>
                  <a:lnTo>
                    <a:pt x="109" y="63"/>
                  </a:lnTo>
                  <a:lnTo>
                    <a:pt x="107" y="63"/>
                  </a:lnTo>
                  <a:lnTo>
                    <a:pt x="102" y="63"/>
                  </a:lnTo>
                  <a:lnTo>
                    <a:pt x="99" y="63"/>
                  </a:lnTo>
                  <a:lnTo>
                    <a:pt x="96" y="63"/>
                  </a:lnTo>
                  <a:lnTo>
                    <a:pt x="93" y="63"/>
                  </a:lnTo>
                  <a:lnTo>
                    <a:pt x="89" y="63"/>
                  </a:lnTo>
                  <a:lnTo>
                    <a:pt x="86" y="63"/>
                  </a:lnTo>
                  <a:lnTo>
                    <a:pt x="83" y="63"/>
                  </a:lnTo>
                  <a:lnTo>
                    <a:pt x="79" y="64"/>
                  </a:lnTo>
                  <a:lnTo>
                    <a:pt x="76" y="64"/>
                  </a:lnTo>
                  <a:lnTo>
                    <a:pt x="73" y="64"/>
                  </a:lnTo>
                  <a:lnTo>
                    <a:pt x="70" y="64"/>
                  </a:lnTo>
                  <a:lnTo>
                    <a:pt x="67" y="66"/>
                  </a:lnTo>
                  <a:lnTo>
                    <a:pt x="64" y="66"/>
                  </a:lnTo>
                  <a:lnTo>
                    <a:pt x="61" y="66"/>
                  </a:lnTo>
                  <a:lnTo>
                    <a:pt x="57" y="67"/>
                  </a:lnTo>
                  <a:lnTo>
                    <a:pt x="54" y="67"/>
                  </a:lnTo>
                  <a:lnTo>
                    <a:pt x="48" y="69"/>
                  </a:lnTo>
                  <a:lnTo>
                    <a:pt x="44" y="70"/>
                  </a:lnTo>
                  <a:lnTo>
                    <a:pt x="38" y="72"/>
                  </a:lnTo>
                  <a:lnTo>
                    <a:pt x="34" y="73"/>
                  </a:lnTo>
                  <a:lnTo>
                    <a:pt x="28" y="75"/>
                  </a:lnTo>
                  <a:lnTo>
                    <a:pt x="25" y="76"/>
                  </a:lnTo>
                  <a:lnTo>
                    <a:pt x="21" y="77"/>
                  </a:lnTo>
                  <a:lnTo>
                    <a:pt x="16" y="79"/>
                  </a:lnTo>
                  <a:lnTo>
                    <a:pt x="12" y="82"/>
                  </a:lnTo>
                  <a:lnTo>
                    <a:pt x="10" y="83"/>
                  </a:lnTo>
                  <a:lnTo>
                    <a:pt x="4" y="88"/>
                  </a:lnTo>
                  <a:lnTo>
                    <a:pt x="2" y="92"/>
                  </a:lnTo>
                  <a:lnTo>
                    <a:pt x="0" y="96"/>
                  </a:lnTo>
                  <a:lnTo>
                    <a:pt x="2" y="101"/>
                  </a:lnTo>
                  <a:lnTo>
                    <a:pt x="2" y="104"/>
                  </a:lnTo>
                  <a:lnTo>
                    <a:pt x="4" y="107"/>
                  </a:lnTo>
                  <a:lnTo>
                    <a:pt x="6" y="108"/>
                  </a:lnTo>
                  <a:lnTo>
                    <a:pt x="10" y="111"/>
                  </a:lnTo>
                  <a:lnTo>
                    <a:pt x="13" y="112"/>
                  </a:lnTo>
                  <a:lnTo>
                    <a:pt x="18" y="114"/>
                  </a:lnTo>
                  <a:lnTo>
                    <a:pt x="21" y="115"/>
                  </a:lnTo>
                  <a:lnTo>
                    <a:pt x="25" y="117"/>
                  </a:lnTo>
                  <a:lnTo>
                    <a:pt x="31" y="118"/>
                  </a:lnTo>
                  <a:lnTo>
                    <a:pt x="35" y="118"/>
                  </a:lnTo>
                  <a:lnTo>
                    <a:pt x="41" y="120"/>
                  </a:lnTo>
                  <a:lnTo>
                    <a:pt x="47" y="120"/>
                  </a:lnTo>
                  <a:lnTo>
                    <a:pt x="51" y="120"/>
                  </a:lnTo>
                  <a:lnTo>
                    <a:pt x="57" y="120"/>
                  </a:lnTo>
                  <a:lnTo>
                    <a:pt x="60" y="120"/>
                  </a:lnTo>
                  <a:lnTo>
                    <a:pt x="63" y="120"/>
                  </a:lnTo>
                  <a:lnTo>
                    <a:pt x="66" y="120"/>
                  </a:lnTo>
                  <a:lnTo>
                    <a:pt x="69" y="120"/>
                  </a:lnTo>
                  <a:lnTo>
                    <a:pt x="72" y="118"/>
                  </a:lnTo>
                  <a:lnTo>
                    <a:pt x="74" y="118"/>
                  </a:lnTo>
                  <a:lnTo>
                    <a:pt x="77" y="118"/>
                  </a:lnTo>
                  <a:lnTo>
                    <a:pt x="80" y="118"/>
                  </a:lnTo>
                  <a:lnTo>
                    <a:pt x="83" y="118"/>
                  </a:lnTo>
                  <a:lnTo>
                    <a:pt x="88" y="118"/>
                  </a:lnTo>
                  <a:lnTo>
                    <a:pt x="91" y="118"/>
                  </a:lnTo>
                  <a:lnTo>
                    <a:pt x="93" y="118"/>
                  </a:lnTo>
                  <a:lnTo>
                    <a:pt x="99" y="117"/>
                  </a:lnTo>
                  <a:lnTo>
                    <a:pt x="105" y="115"/>
                  </a:lnTo>
                  <a:lnTo>
                    <a:pt x="109" y="115"/>
                  </a:lnTo>
                  <a:lnTo>
                    <a:pt x="115" y="114"/>
                  </a:lnTo>
                  <a:lnTo>
                    <a:pt x="121" y="114"/>
                  </a:lnTo>
                  <a:lnTo>
                    <a:pt x="126" y="112"/>
                  </a:lnTo>
                  <a:lnTo>
                    <a:pt x="130" y="111"/>
                  </a:lnTo>
                  <a:lnTo>
                    <a:pt x="136" y="111"/>
                  </a:lnTo>
                  <a:lnTo>
                    <a:pt x="140" y="111"/>
                  </a:lnTo>
                  <a:lnTo>
                    <a:pt x="145" y="110"/>
                  </a:lnTo>
                  <a:lnTo>
                    <a:pt x="147" y="110"/>
                  </a:lnTo>
                  <a:lnTo>
                    <a:pt x="152" y="110"/>
                  </a:lnTo>
                  <a:lnTo>
                    <a:pt x="155" y="110"/>
                  </a:lnTo>
                  <a:lnTo>
                    <a:pt x="156" y="110"/>
                  </a:lnTo>
                  <a:lnTo>
                    <a:pt x="159" y="110"/>
                  </a:lnTo>
                  <a:lnTo>
                    <a:pt x="161" y="111"/>
                  </a:lnTo>
                  <a:lnTo>
                    <a:pt x="165" y="111"/>
                  </a:lnTo>
                  <a:lnTo>
                    <a:pt x="169" y="112"/>
                  </a:lnTo>
                  <a:lnTo>
                    <a:pt x="172" y="114"/>
                  </a:lnTo>
                  <a:lnTo>
                    <a:pt x="177" y="114"/>
                  </a:lnTo>
                  <a:lnTo>
                    <a:pt x="180" y="114"/>
                  </a:lnTo>
                  <a:lnTo>
                    <a:pt x="184" y="115"/>
                  </a:lnTo>
                  <a:lnTo>
                    <a:pt x="188" y="115"/>
                  </a:lnTo>
                  <a:lnTo>
                    <a:pt x="193" y="117"/>
                  </a:lnTo>
                  <a:lnTo>
                    <a:pt x="197" y="117"/>
                  </a:lnTo>
                  <a:lnTo>
                    <a:pt x="203" y="118"/>
                  </a:lnTo>
                  <a:lnTo>
                    <a:pt x="207" y="118"/>
                  </a:lnTo>
                  <a:lnTo>
                    <a:pt x="213" y="120"/>
                  </a:lnTo>
                  <a:lnTo>
                    <a:pt x="216" y="120"/>
                  </a:lnTo>
                  <a:lnTo>
                    <a:pt x="219" y="120"/>
                  </a:lnTo>
                  <a:lnTo>
                    <a:pt x="222" y="121"/>
                  </a:lnTo>
                  <a:lnTo>
                    <a:pt x="225" y="121"/>
                  </a:lnTo>
                  <a:lnTo>
                    <a:pt x="231" y="121"/>
                  </a:lnTo>
                  <a:lnTo>
                    <a:pt x="236" y="123"/>
                  </a:lnTo>
                  <a:lnTo>
                    <a:pt x="239" y="123"/>
                  </a:lnTo>
                  <a:lnTo>
                    <a:pt x="242" y="123"/>
                  </a:lnTo>
                  <a:lnTo>
                    <a:pt x="245" y="124"/>
                  </a:lnTo>
                  <a:lnTo>
                    <a:pt x="248" y="124"/>
                  </a:lnTo>
                  <a:lnTo>
                    <a:pt x="251" y="124"/>
                  </a:lnTo>
                  <a:lnTo>
                    <a:pt x="254" y="126"/>
                  </a:lnTo>
                  <a:lnTo>
                    <a:pt x="257" y="126"/>
                  </a:lnTo>
                  <a:lnTo>
                    <a:pt x="260" y="126"/>
                  </a:lnTo>
                  <a:lnTo>
                    <a:pt x="263" y="126"/>
                  </a:lnTo>
                  <a:lnTo>
                    <a:pt x="266" y="127"/>
                  </a:lnTo>
                  <a:lnTo>
                    <a:pt x="268" y="127"/>
                  </a:lnTo>
                  <a:lnTo>
                    <a:pt x="271" y="127"/>
                  </a:lnTo>
                  <a:lnTo>
                    <a:pt x="277" y="128"/>
                  </a:lnTo>
                  <a:lnTo>
                    <a:pt x="283" y="128"/>
                  </a:lnTo>
                  <a:lnTo>
                    <a:pt x="286" y="128"/>
                  </a:lnTo>
                  <a:lnTo>
                    <a:pt x="289" y="130"/>
                  </a:lnTo>
                  <a:lnTo>
                    <a:pt x="292" y="130"/>
                  </a:lnTo>
                  <a:lnTo>
                    <a:pt x="295" y="131"/>
                  </a:lnTo>
                  <a:lnTo>
                    <a:pt x="301" y="131"/>
                  </a:lnTo>
                  <a:lnTo>
                    <a:pt x="305" y="133"/>
                  </a:lnTo>
                  <a:lnTo>
                    <a:pt x="311" y="133"/>
                  </a:lnTo>
                  <a:lnTo>
                    <a:pt x="317" y="134"/>
                  </a:lnTo>
                  <a:lnTo>
                    <a:pt x="321" y="134"/>
                  </a:lnTo>
                  <a:lnTo>
                    <a:pt x="325" y="136"/>
                  </a:lnTo>
                  <a:lnTo>
                    <a:pt x="328" y="136"/>
                  </a:lnTo>
                  <a:lnTo>
                    <a:pt x="331" y="136"/>
                  </a:lnTo>
                  <a:lnTo>
                    <a:pt x="334" y="137"/>
                  </a:lnTo>
                  <a:lnTo>
                    <a:pt x="338" y="137"/>
                  </a:lnTo>
                  <a:lnTo>
                    <a:pt x="341" y="137"/>
                  </a:lnTo>
                  <a:lnTo>
                    <a:pt x="344" y="137"/>
                  </a:lnTo>
                  <a:lnTo>
                    <a:pt x="347" y="139"/>
                  </a:lnTo>
                  <a:lnTo>
                    <a:pt x="352" y="139"/>
                  </a:lnTo>
                  <a:lnTo>
                    <a:pt x="355" y="139"/>
                  </a:lnTo>
                  <a:lnTo>
                    <a:pt x="359" y="139"/>
                  </a:lnTo>
                  <a:lnTo>
                    <a:pt x="362" y="140"/>
                  </a:lnTo>
                  <a:lnTo>
                    <a:pt x="366" y="140"/>
                  </a:lnTo>
                  <a:lnTo>
                    <a:pt x="369" y="140"/>
                  </a:lnTo>
                  <a:lnTo>
                    <a:pt x="373" y="142"/>
                  </a:lnTo>
                  <a:lnTo>
                    <a:pt x="376" y="142"/>
                  </a:lnTo>
                  <a:lnTo>
                    <a:pt x="381" y="142"/>
                  </a:lnTo>
                  <a:lnTo>
                    <a:pt x="384" y="142"/>
                  </a:lnTo>
                  <a:lnTo>
                    <a:pt x="388" y="142"/>
                  </a:lnTo>
                  <a:lnTo>
                    <a:pt x="392" y="143"/>
                  </a:lnTo>
                  <a:lnTo>
                    <a:pt x="395" y="143"/>
                  </a:lnTo>
                  <a:lnTo>
                    <a:pt x="400" y="143"/>
                  </a:lnTo>
                  <a:lnTo>
                    <a:pt x="403" y="143"/>
                  </a:lnTo>
                  <a:lnTo>
                    <a:pt x="407" y="143"/>
                  </a:lnTo>
                  <a:lnTo>
                    <a:pt x="410" y="145"/>
                  </a:lnTo>
                  <a:lnTo>
                    <a:pt x="414" y="145"/>
                  </a:lnTo>
                  <a:lnTo>
                    <a:pt x="417" y="145"/>
                  </a:lnTo>
                  <a:lnTo>
                    <a:pt x="422" y="145"/>
                  </a:lnTo>
                  <a:lnTo>
                    <a:pt x="425" y="146"/>
                  </a:lnTo>
                  <a:lnTo>
                    <a:pt x="427" y="146"/>
                  </a:lnTo>
                  <a:lnTo>
                    <a:pt x="432" y="146"/>
                  </a:lnTo>
                  <a:lnTo>
                    <a:pt x="435" y="146"/>
                  </a:lnTo>
                  <a:lnTo>
                    <a:pt x="438" y="146"/>
                  </a:lnTo>
                  <a:lnTo>
                    <a:pt x="443" y="146"/>
                  </a:lnTo>
                  <a:lnTo>
                    <a:pt x="449" y="146"/>
                  </a:lnTo>
                  <a:lnTo>
                    <a:pt x="454" y="145"/>
                  </a:lnTo>
                  <a:lnTo>
                    <a:pt x="458" y="145"/>
                  </a:lnTo>
                  <a:lnTo>
                    <a:pt x="461" y="145"/>
                  </a:lnTo>
                  <a:lnTo>
                    <a:pt x="465" y="145"/>
                  </a:lnTo>
                  <a:lnTo>
                    <a:pt x="470" y="143"/>
                  </a:lnTo>
                  <a:lnTo>
                    <a:pt x="471" y="142"/>
                  </a:lnTo>
                  <a:lnTo>
                    <a:pt x="470" y="142"/>
                  </a:lnTo>
                  <a:lnTo>
                    <a:pt x="468" y="140"/>
                  </a:lnTo>
                  <a:lnTo>
                    <a:pt x="465" y="139"/>
                  </a:lnTo>
                  <a:lnTo>
                    <a:pt x="461" y="139"/>
                  </a:lnTo>
                  <a:lnTo>
                    <a:pt x="457" y="136"/>
                  </a:lnTo>
                  <a:lnTo>
                    <a:pt x="451" y="134"/>
                  </a:lnTo>
                  <a:lnTo>
                    <a:pt x="448" y="133"/>
                  </a:lnTo>
                  <a:lnTo>
                    <a:pt x="445" y="133"/>
                  </a:lnTo>
                  <a:lnTo>
                    <a:pt x="442" y="131"/>
                  </a:lnTo>
                  <a:lnTo>
                    <a:pt x="439" y="131"/>
                  </a:lnTo>
                  <a:lnTo>
                    <a:pt x="436" y="130"/>
                  </a:lnTo>
                  <a:lnTo>
                    <a:pt x="432" y="130"/>
                  </a:lnTo>
                  <a:lnTo>
                    <a:pt x="429" y="128"/>
                  </a:lnTo>
                  <a:lnTo>
                    <a:pt x="426" y="128"/>
                  </a:lnTo>
                  <a:lnTo>
                    <a:pt x="422" y="127"/>
                  </a:lnTo>
                  <a:lnTo>
                    <a:pt x="417" y="127"/>
                  </a:lnTo>
                  <a:lnTo>
                    <a:pt x="414" y="126"/>
                  </a:lnTo>
                  <a:lnTo>
                    <a:pt x="411" y="126"/>
                  </a:lnTo>
                  <a:lnTo>
                    <a:pt x="407" y="124"/>
                  </a:lnTo>
                  <a:lnTo>
                    <a:pt x="403" y="123"/>
                  </a:lnTo>
                  <a:lnTo>
                    <a:pt x="398" y="121"/>
                  </a:lnTo>
                  <a:lnTo>
                    <a:pt x="394" y="121"/>
                  </a:lnTo>
                  <a:lnTo>
                    <a:pt x="390" y="120"/>
                  </a:lnTo>
                  <a:lnTo>
                    <a:pt x="387" y="120"/>
                  </a:lnTo>
                  <a:lnTo>
                    <a:pt x="382" y="118"/>
                  </a:lnTo>
                  <a:lnTo>
                    <a:pt x="378" y="118"/>
                  </a:lnTo>
                  <a:lnTo>
                    <a:pt x="373" y="117"/>
                  </a:lnTo>
                  <a:lnTo>
                    <a:pt x="371" y="115"/>
                  </a:lnTo>
                  <a:lnTo>
                    <a:pt x="365" y="114"/>
                  </a:lnTo>
                  <a:lnTo>
                    <a:pt x="362" y="114"/>
                  </a:lnTo>
                  <a:lnTo>
                    <a:pt x="357" y="112"/>
                  </a:lnTo>
                  <a:lnTo>
                    <a:pt x="353" y="111"/>
                  </a:lnTo>
                  <a:lnTo>
                    <a:pt x="349" y="111"/>
                  </a:lnTo>
                  <a:lnTo>
                    <a:pt x="344" y="110"/>
                  </a:lnTo>
                  <a:lnTo>
                    <a:pt x="340" y="108"/>
                  </a:lnTo>
                  <a:lnTo>
                    <a:pt x="337" y="108"/>
                  </a:lnTo>
                  <a:lnTo>
                    <a:pt x="331" y="107"/>
                  </a:lnTo>
                  <a:lnTo>
                    <a:pt x="328" y="105"/>
                  </a:lnTo>
                  <a:lnTo>
                    <a:pt x="324" y="104"/>
                  </a:lnTo>
                  <a:lnTo>
                    <a:pt x="320" y="104"/>
                  </a:lnTo>
                  <a:lnTo>
                    <a:pt x="315" y="101"/>
                  </a:lnTo>
                  <a:lnTo>
                    <a:pt x="312" y="101"/>
                  </a:lnTo>
                  <a:lnTo>
                    <a:pt x="308" y="99"/>
                  </a:lnTo>
                  <a:lnTo>
                    <a:pt x="303" y="98"/>
                  </a:lnTo>
                  <a:lnTo>
                    <a:pt x="301" y="98"/>
                  </a:lnTo>
                  <a:lnTo>
                    <a:pt x="296" y="96"/>
                  </a:lnTo>
                  <a:lnTo>
                    <a:pt x="293" y="95"/>
                  </a:lnTo>
                  <a:lnTo>
                    <a:pt x="290" y="93"/>
                  </a:lnTo>
                  <a:lnTo>
                    <a:pt x="287" y="92"/>
                  </a:lnTo>
                  <a:lnTo>
                    <a:pt x="285" y="92"/>
                  </a:lnTo>
                  <a:lnTo>
                    <a:pt x="282" y="89"/>
                  </a:lnTo>
                  <a:lnTo>
                    <a:pt x="277" y="89"/>
                  </a:lnTo>
                  <a:lnTo>
                    <a:pt x="274" y="88"/>
                  </a:lnTo>
                  <a:lnTo>
                    <a:pt x="271" y="86"/>
                  </a:lnTo>
                  <a:lnTo>
                    <a:pt x="267" y="83"/>
                  </a:lnTo>
                  <a:lnTo>
                    <a:pt x="263" y="80"/>
                  </a:lnTo>
                  <a:lnTo>
                    <a:pt x="258" y="77"/>
                  </a:lnTo>
                  <a:lnTo>
                    <a:pt x="255" y="76"/>
                  </a:lnTo>
                  <a:lnTo>
                    <a:pt x="252" y="73"/>
                  </a:lnTo>
                  <a:lnTo>
                    <a:pt x="251" y="70"/>
                  </a:lnTo>
                  <a:lnTo>
                    <a:pt x="248" y="66"/>
                  </a:lnTo>
                  <a:lnTo>
                    <a:pt x="247" y="63"/>
                  </a:lnTo>
                  <a:lnTo>
                    <a:pt x="245" y="60"/>
                  </a:lnTo>
                  <a:lnTo>
                    <a:pt x="245" y="57"/>
                  </a:lnTo>
                  <a:lnTo>
                    <a:pt x="244" y="53"/>
                  </a:lnTo>
                  <a:lnTo>
                    <a:pt x="244" y="50"/>
                  </a:lnTo>
                  <a:lnTo>
                    <a:pt x="244" y="47"/>
                  </a:lnTo>
                  <a:lnTo>
                    <a:pt x="244" y="44"/>
                  </a:lnTo>
                  <a:lnTo>
                    <a:pt x="244" y="39"/>
                  </a:lnTo>
                  <a:lnTo>
                    <a:pt x="244" y="37"/>
                  </a:lnTo>
                  <a:lnTo>
                    <a:pt x="244" y="34"/>
                  </a:lnTo>
                  <a:lnTo>
                    <a:pt x="244" y="31"/>
                  </a:lnTo>
                  <a:lnTo>
                    <a:pt x="244" y="26"/>
                  </a:lnTo>
                  <a:lnTo>
                    <a:pt x="244" y="23"/>
                  </a:lnTo>
                  <a:lnTo>
                    <a:pt x="244" y="21"/>
                  </a:lnTo>
                  <a:lnTo>
                    <a:pt x="244" y="19"/>
                  </a:lnTo>
                  <a:lnTo>
                    <a:pt x="242" y="13"/>
                  </a:lnTo>
                  <a:lnTo>
                    <a:pt x="242" y="9"/>
                  </a:lnTo>
                  <a:lnTo>
                    <a:pt x="239" y="6"/>
                  </a:lnTo>
                  <a:lnTo>
                    <a:pt x="236" y="3"/>
                  </a:lnTo>
                  <a:lnTo>
                    <a:pt x="233" y="2"/>
                  </a:lnTo>
                  <a:lnTo>
                    <a:pt x="232" y="0"/>
                  </a:lnTo>
                  <a:lnTo>
                    <a:pt x="229" y="0"/>
                  </a:lnTo>
                  <a:lnTo>
                    <a:pt x="226" y="0"/>
                  </a:lnTo>
                  <a:lnTo>
                    <a:pt x="222" y="0"/>
                  </a:lnTo>
                  <a:lnTo>
                    <a:pt x="219" y="2"/>
                  </a:lnTo>
                  <a:lnTo>
                    <a:pt x="215" y="3"/>
                  </a:lnTo>
                  <a:lnTo>
                    <a:pt x="210" y="4"/>
                  </a:lnTo>
                  <a:lnTo>
                    <a:pt x="204" y="6"/>
                  </a:lnTo>
                  <a:lnTo>
                    <a:pt x="198" y="7"/>
                  </a:lnTo>
                  <a:lnTo>
                    <a:pt x="194" y="9"/>
                  </a:lnTo>
                  <a:lnTo>
                    <a:pt x="188" y="10"/>
                  </a:lnTo>
                  <a:lnTo>
                    <a:pt x="184" y="12"/>
                  </a:lnTo>
                  <a:lnTo>
                    <a:pt x="180" y="15"/>
                  </a:lnTo>
                  <a:lnTo>
                    <a:pt x="175" y="16"/>
                  </a:lnTo>
                  <a:lnTo>
                    <a:pt x="171" y="19"/>
                  </a:lnTo>
                  <a:lnTo>
                    <a:pt x="166" y="22"/>
                  </a:lnTo>
                  <a:lnTo>
                    <a:pt x="162" y="23"/>
                  </a:lnTo>
                  <a:lnTo>
                    <a:pt x="158" y="26"/>
                  </a:lnTo>
                  <a:lnTo>
                    <a:pt x="155" y="29"/>
                  </a:lnTo>
                  <a:lnTo>
                    <a:pt x="152" y="31"/>
                  </a:lnTo>
                  <a:lnTo>
                    <a:pt x="149" y="34"/>
                  </a:lnTo>
                  <a:lnTo>
                    <a:pt x="146" y="37"/>
                  </a:lnTo>
                  <a:lnTo>
                    <a:pt x="143" y="39"/>
                  </a:lnTo>
                  <a:lnTo>
                    <a:pt x="137" y="44"/>
                  </a:lnTo>
                  <a:lnTo>
                    <a:pt x="133" y="48"/>
                  </a:lnTo>
                  <a:lnTo>
                    <a:pt x="128" y="51"/>
                  </a:lnTo>
                  <a:lnTo>
                    <a:pt x="126" y="56"/>
                  </a:lnTo>
                  <a:lnTo>
                    <a:pt x="123" y="58"/>
                  </a:lnTo>
                  <a:lnTo>
                    <a:pt x="121" y="61"/>
                  </a:lnTo>
                  <a:lnTo>
                    <a:pt x="120" y="61"/>
                  </a:lnTo>
                  <a:lnTo>
                    <a:pt x="120" y="63"/>
                  </a:lnTo>
                  <a:lnTo>
                    <a:pt x="120" y="63"/>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1" name="Freeform 33"/>
            <p:cNvSpPr>
              <a:spLocks/>
            </p:cNvSpPr>
            <p:nvPr/>
          </p:nvSpPr>
          <p:spPr bwMode="auto">
            <a:xfrm>
              <a:off x="4180" y="3478"/>
              <a:ext cx="245" cy="112"/>
            </a:xfrm>
            <a:custGeom>
              <a:avLst/>
              <a:gdLst>
                <a:gd name="T0" fmla="*/ 76 w 245"/>
                <a:gd name="T1" fmla="*/ 3 h 112"/>
                <a:gd name="T2" fmla="*/ 64 w 245"/>
                <a:gd name="T3" fmla="*/ 6 h 112"/>
                <a:gd name="T4" fmla="*/ 54 w 245"/>
                <a:gd name="T5" fmla="*/ 7 h 112"/>
                <a:gd name="T6" fmla="*/ 44 w 245"/>
                <a:gd name="T7" fmla="*/ 7 h 112"/>
                <a:gd name="T8" fmla="*/ 33 w 245"/>
                <a:gd name="T9" fmla="*/ 9 h 112"/>
                <a:gd name="T10" fmla="*/ 25 w 245"/>
                <a:gd name="T11" fmla="*/ 9 h 112"/>
                <a:gd name="T12" fmla="*/ 17 w 245"/>
                <a:gd name="T13" fmla="*/ 7 h 112"/>
                <a:gd name="T14" fmla="*/ 7 w 245"/>
                <a:gd name="T15" fmla="*/ 10 h 112"/>
                <a:gd name="T16" fmla="*/ 13 w 245"/>
                <a:gd name="T17" fmla="*/ 20 h 112"/>
                <a:gd name="T18" fmla="*/ 19 w 245"/>
                <a:gd name="T19" fmla="*/ 30 h 112"/>
                <a:gd name="T20" fmla="*/ 23 w 245"/>
                <a:gd name="T21" fmla="*/ 45 h 112"/>
                <a:gd name="T22" fmla="*/ 25 w 245"/>
                <a:gd name="T23" fmla="*/ 58 h 112"/>
                <a:gd name="T24" fmla="*/ 22 w 245"/>
                <a:gd name="T25" fmla="*/ 73 h 112"/>
                <a:gd name="T26" fmla="*/ 10 w 245"/>
                <a:gd name="T27" fmla="*/ 84 h 112"/>
                <a:gd name="T28" fmla="*/ 3 w 245"/>
                <a:gd name="T29" fmla="*/ 95 h 112"/>
                <a:gd name="T30" fmla="*/ 0 w 245"/>
                <a:gd name="T31" fmla="*/ 103 h 112"/>
                <a:gd name="T32" fmla="*/ 4 w 245"/>
                <a:gd name="T33" fmla="*/ 112 h 112"/>
                <a:gd name="T34" fmla="*/ 11 w 245"/>
                <a:gd name="T35" fmla="*/ 111 h 112"/>
                <a:gd name="T36" fmla="*/ 23 w 245"/>
                <a:gd name="T37" fmla="*/ 105 h 112"/>
                <a:gd name="T38" fmla="*/ 32 w 245"/>
                <a:gd name="T39" fmla="*/ 98 h 112"/>
                <a:gd name="T40" fmla="*/ 44 w 245"/>
                <a:gd name="T41" fmla="*/ 90 h 112"/>
                <a:gd name="T42" fmla="*/ 57 w 245"/>
                <a:gd name="T43" fmla="*/ 81 h 112"/>
                <a:gd name="T44" fmla="*/ 70 w 245"/>
                <a:gd name="T45" fmla="*/ 74 h 112"/>
                <a:gd name="T46" fmla="*/ 83 w 245"/>
                <a:gd name="T47" fmla="*/ 65 h 112"/>
                <a:gd name="T48" fmla="*/ 95 w 245"/>
                <a:gd name="T49" fmla="*/ 58 h 112"/>
                <a:gd name="T50" fmla="*/ 106 w 245"/>
                <a:gd name="T51" fmla="*/ 54 h 112"/>
                <a:gd name="T52" fmla="*/ 116 w 245"/>
                <a:gd name="T53" fmla="*/ 49 h 112"/>
                <a:gd name="T54" fmla="*/ 128 w 245"/>
                <a:gd name="T55" fmla="*/ 49 h 112"/>
                <a:gd name="T56" fmla="*/ 140 w 245"/>
                <a:gd name="T57" fmla="*/ 54 h 112"/>
                <a:gd name="T58" fmla="*/ 151 w 245"/>
                <a:gd name="T59" fmla="*/ 58 h 112"/>
                <a:gd name="T60" fmla="*/ 163 w 245"/>
                <a:gd name="T61" fmla="*/ 63 h 112"/>
                <a:gd name="T62" fmla="*/ 172 w 245"/>
                <a:gd name="T63" fmla="*/ 63 h 112"/>
                <a:gd name="T64" fmla="*/ 181 w 245"/>
                <a:gd name="T65" fmla="*/ 57 h 112"/>
                <a:gd name="T66" fmla="*/ 189 w 245"/>
                <a:gd name="T67" fmla="*/ 48 h 112"/>
                <a:gd name="T68" fmla="*/ 200 w 245"/>
                <a:gd name="T69" fmla="*/ 42 h 112"/>
                <a:gd name="T70" fmla="*/ 210 w 245"/>
                <a:gd name="T71" fmla="*/ 35 h 112"/>
                <a:gd name="T72" fmla="*/ 221 w 245"/>
                <a:gd name="T73" fmla="*/ 29 h 112"/>
                <a:gd name="T74" fmla="*/ 230 w 245"/>
                <a:gd name="T75" fmla="*/ 25 h 112"/>
                <a:gd name="T76" fmla="*/ 239 w 245"/>
                <a:gd name="T77" fmla="*/ 19 h 112"/>
                <a:gd name="T78" fmla="*/ 243 w 245"/>
                <a:gd name="T79" fmla="*/ 9 h 112"/>
                <a:gd name="T80" fmla="*/ 237 w 245"/>
                <a:gd name="T81" fmla="*/ 3 h 112"/>
                <a:gd name="T82" fmla="*/ 226 w 245"/>
                <a:gd name="T83" fmla="*/ 0 h 112"/>
                <a:gd name="T84" fmla="*/ 214 w 245"/>
                <a:gd name="T85" fmla="*/ 0 h 112"/>
                <a:gd name="T86" fmla="*/ 202 w 245"/>
                <a:gd name="T87" fmla="*/ 0 h 112"/>
                <a:gd name="T88" fmla="*/ 191 w 245"/>
                <a:gd name="T89" fmla="*/ 3 h 112"/>
                <a:gd name="T90" fmla="*/ 181 w 245"/>
                <a:gd name="T91" fmla="*/ 6 h 112"/>
                <a:gd name="T92" fmla="*/ 170 w 245"/>
                <a:gd name="T93" fmla="*/ 10 h 112"/>
                <a:gd name="T94" fmla="*/ 160 w 245"/>
                <a:gd name="T95" fmla="*/ 13 h 112"/>
                <a:gd name="T96" fmla="*/ 151 w 245"/>
                <a:gd name="T97" fmla="*/ 17 h 112"/>
                <a:gd name="T98" fmla="*/ 140 w 245"/>
                <a:gd name="T99" fmla="*/ 22 h 112"/>
                <a:gd name="T100" fmla="*/ 124 w 245"/>
                <a:gd name="T101" fmla="*/ 25 h 112"/>
                <a:gd name="T102" fmla="*/ 111 w 245"/>
                <a:gd name="T103" fmla="*/ 20 h 112"/>
                <a:gd name="T104" fmla="*/ 100 w 245"/>
                <a:gd name="T105" fmla="*/ 13 h 112"/>
                <a:gd name="T106" fmla="*/ 92 w 245"/>
                <a:gd name="T107" fmla="*/ 4 h 112"/>
                <a:gd name="T108" fmla="*/ 83 w 245"/>
                <a:gd name="T10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5" h="112">
                  <a:moveTo>
                    <a:pt x="83" y="0"/>
                  </a:moveTo>
                  <a:lnTo>
                    <a:pt x="79" y="1"/>
                  </a:lnTo>
                  <a:lnTo>
                    <a:pt x="76" y="3"/>
                  </a:lnTo>
                  <a:lnTo>
                    <a:pt x="71" y="4"/>
                  </a:lnTo>
                  <a:lnTo>
                    <a:pt x="68" y="6"/>
                  </a:lnTo>
                  <a:lnTo>
                    <a:pt x="64" y="6"/>
                  </a:lnTo>
                  <a:lnTo>
                    <a:pt x="61" y="6"/>
                  </a:lnTo>
                  <a:lnTo>
                    <a:pt x="57" y="7"/>
                  </a:lnTo>
                  <a:lnTo>
                    <a:pt x="54" y="7"/>
                  </a:lnTo>
                  <a:lnTo>
                    <a:pt x="49" y="7"/>
                  </a:lnTo>
                  <a:lnTo>
                    <a:pt x="46" y="7"/>
                  </a:lnTo>
                  <a:lnTo>
                    <a:pt x="44" y="7"/>
                  </a:lnTo>
                  <a:lnTo>
                    <a:pt x="39" y="9"/>
                  </a:lnTo>
                  <a:lnTo>
                    <a:pt x="36" y="9"/>
                  </a:lnTo>
                  <a:lnTo>
                    <a:pt x="33" y="9"/>
                  </a:lnTo>
                  <a:lnTo>
                    <a:pt x="30" y="9"/>
                  </a:lnTo>
                  <a:lnTo>
                    <a:pt x="27" y="9"/>
                  </a:lnTo>
                  <a:lnTo>
                    <a:pt x="25" y="9"/>
                  </a:lnTo>
                  <a:lnTo>
                    <a:pt x="22" y="9"/>
                  </a:lnTo>
                  <a:lnTo>
                    <a:pt x="20" y="7"/>
                  </a:lnTo>
                  <a:lnTo>
                    <a:pt x="17" y="7"/>
                  </a:lnTo>
                  <a:lnTo>
                    <a:pt x="13" y="7"/>
                  </a:lnTo>
                  <a:lnTo>
                    <a:pt x="10" y="9"/>
                  </a:lnTo>
                  <a:lnTo>
                    <a:pt x="7" y="10"/>
                  </a:lnTo>
                  <a:lnTo>
                    <a:pt x="8" y="14"/>
                  </a:lnTo>
                  <a:lnTo>
                    <a:pt x="10" y="16"/>
                  </a:lnTo>
                  <a:lnTo>
                    <a:pt x="13" y="20"/>
                  </a:lnTo>
                  <a:lnTo>
                    <a:pt x="14" y="23"/>
                  </a:lnTo>
                  <a:lnTo>
                    <a:pt x="17" y="28"/>
                  </a:lnTo>
                  <a:lnTo>
                    <a:pt x="19" y="30"/>
                  </a:lnTo>
                  <a:lnTo>
                    <a:pt x="20" y="35"/>
                  </a:lnTo>
                  <a:lnTo>
                    <a:pt x="22" y="41"/>
                  </a:lnTo>
                  <a:lnTo>
                    <a:pt x="23" y="45"/>
                  </a:lnTo>
                  <a:lnTo>
                    <a:pt x="25" y="49"/>
                  </a:lnTo>
                  <a:lnTo>
                    <a:pt x="25" y="54"/>
                  </a:lnTo>
                  <a:lnTo>
                    <a:pt x="25" y="58"/>
                  </a:lnTo>
                  <a:lnTo>
                    <a:pt x="25" y="64"/>
                  </a:lnTo>
                  <a:lnTo>
                    <a:pt x="23" y="68"/>
                  </a:lnTo>
                  <a:lnTo>
                    <a:pt x="22" y="73"/>
                  </a:lnTo>
                  <a:lnTo>
                    <a:pt x="17" y="77"/>
                  </a:lnTo>
                  <a:lnTo>
                    <a:pt x="14" y="81"/>
                  </a:lnTo>
                  <a:lnTo>
                    <a:pt x="10" y="84"/>
                  </a:lnTo>
                  <a:lnTo>
                    <a:pt x="7" y="87"/>
                  </a:lnTo>
                  <a:lnTo>
                    <a:pt x="4" y="90"/>
                  </a:lnTo>
                  <a:lnTo>
                    <a:pt x="3" y="95"/>
                  </a:lnTo>
                  <a:lnTo>
                    <a:pt x="1" y="98"/>
                  </a:lnTo>
                  <a:lnTo>
                    <a:pt x="0" y="100"/>
                  </a:lnTo>
                  <a:lnTo>
                    <a:pt x="0" y="103"/>
                  </a:lnTo>
                  <a:lnTo>
                    <a:pt x="0" y="106"/>
                  </a:lnTo>
                  <a:lnTo>
                    <a:pt x="1" y="109"/>
                  </a:lnTo>
                  <a:lnTo>
                    <a:pt x="4" y="112"/>
                  </a:lnTo>
                  <a:lnTo>
                    <a:pt x="6" y="111"/>
                  </a:lnTo>
                  <a:lnTo>
                    <a:pt x="8" y="111"/>
                  </a:lnTo>
                  <a:lnTo>
                    <a:pt x="11" y="111"/>
                  </a:lnTo>
                  <a:lnTo>
                    <a:pt x="14" y="109"/>
                  </a:lnTo>
                  <a:lnTo>
                    <a:pt x="17" y="108"/>
                  </a:lnTo>
                  <a:lnTo>
                    <a:pt x="23" y="105"/>
                  </a:lnTo>
                  <a:lnTo>
                    <a:pt x="26" y="102"/>
                  </a:lnTo>
                  <a:lnTo>
                    <a:pt x="29" y="100"/>
                  </a:lnTo>
                  <a:lnTo>
                    <a:pt x="32" y="98"/>
                  </a:lnTo>
                  <a:lnTo>
                    <a:pt x="36" y="96"/>
                  </a:lnTo>
                  <a:lnTo>
                    <a:pt x="39" y="93"/>
                  </a:lnTo>
                  <a:lnTo>
                    <a:pt x="44" y="90"/>
                  </a:lnTo>
                  <a:lnTo>
                    <a:pt x="48" y="87"/>
                  </a:lnTo>
                  <a:lnTo>
                    <a:pt x="52" y="84"/>
                  </a:lnTo>
                  <a:lnTo>
                    <a:pt x="57" y="81"/>
                  </a:lnTo>
                  <a:lnTo>
                    <a:pt x="61" y="79"/>
                  </a:lnTo>
                  <a:lnTo>
                    <a:pt x="65" y="77"/>
                  </a:lnTo>
                  <a:lnTo>
                    <a:pt x="70" y="74"/>
                  </a:lnTo>
                  <a:lnTo>
                    <a:pt x="74" y="71"/>
                  </a:lnTo>
                  <a:lnTo>
                    <a:pt x="79" y="68"/>
                  </a:lnTo>
                  <a:lnTo>
                    <a:pt x="83" y="65"/>
                  </a:lnTo>
                  <a:lnTo>
                    <a:pt x="87" y="64"/>
                  </a:lnTo>
                  <a:lnTo>
                    <a:pt x="92" y="61"/>
                  </a:lnTo>
                  <a:lnTo>
                    <a:pt x="95" y="58"/>
                  </a:lnTo>
                  <a:lnTo>
                    <a:pt x="99" y="57"/>
                  </a:lnTo>
                  <a:lnTo>
                    <a:pt x="103" y="55"/>
                  </a:lnTo>
                  <a:lnTo>
                    <a:pt x="106" y="54"/>
                  </a:lnTo>
                  <a:lnTo>
                    <a:pt x="111" y="51"/>
                  </a:lnTo>
                  <a:lnTo>
                    <a:pt x="114" y="51"/>
                  </a:lnTo>
                  <a:lnTo>
                    <a:pt x="116" y="49"/>
                  </a:lnTo>
                  <a:lnTo>
                    <a:pt x="121" y="48"/>
                  </a:lnTo>
                  <a:lnTo>
                    <a:pt x="125" y="49"/>
                  </a:lnTo>
                  <a:lnTo>
                    <a:pt x="128" y="49"/>
                  </a:lnTo>
                  <a:lnTo>
                    <a:pt x="132" y="51"/>
                  </a:lnTo>
                  <a:lnTo>
                    <a:pt x="135" y="52"/>
                  </a:lnTo>
                  <a:lnTo>
                    <a:pt x="140" y="54"/>
                  </a:lnTo>
                  <a:lnTo>
                    <a:pt x="143" y="55"/>
                  </a:lnTo>
                  <a:lnTo>
                    <a:pt x="147" y="57"/>
                  </a:lnTo>
                  <a:lnTo>
                    <a:pt x="151" y="58"/>
                  </a:lnTo>
                  <a:lnTo>
                    <a:pt x="156" y="61"/>
                  </a:lnTo>
                  <a:lnTo>
                    <a:pt x="159" y="61"/>
                  </a:lnTo>
                  <a:lnTo>
                    <a:pt x="163" y="63"/>
                  </a:lnTo>
                  <a:lnTo>
                    <a:pt x="166" y="63"/>
                  </a:lnTo>
                  <a:lnTo>
                    <a:pt x="170" y="64"/>
                  </a:lnTo>
                  <a:lnTo>
                    <a:pt x="172" y="63"/>
                  </a:lnTo>
                  <a:lnTo>
                    <a:pt x="176" y="61"/>
                  </a:lnTo>
                  <a:lnTo>
                    <a:pt x="178" y="60"/>
                  </a:lnTo>
                  <a:lnTo>
                    <a:pt x="181" y="57"/>
                  </a:lnTo>
                  <a:lnTo>
                    <a:pt x="184" y="54"/>
                  </a:lnTo>
                  <a:lnTo>
                    <a:pt x="188" y="49"/>
                  </a:lnTo>
                  <a:lnTo>
                    <a:pt x="189" y="48"/>
                  </a:lnTo>
                  <a:lnTo>
                    <a:pt x="194" y="45"/>
                  </a:lnTo>
                  <a:lnTo>
                    <a:pt x="197" y="44"/>
                  </a:lnTo>
                  <a:lnTo>
                    <a:pt x="200" y="42"/>
                  </a:lnTo>
                  <a:lnTo>
                    <a:pt x="204" y="39"/>
                  </a:lnTo>
                  <a:lnTo>
                    <a:pt x="207" y="38"/>
                  </a:lnTo>
                  <a:lnTo>
                    <a:pt x="210" y="35"/>
                  </a:lnTo>
                  <a:lnTo>
                    <a:pt x="214" y="33"/>
                  </a:lnTo>
                  <a:lnTo>
                    <a:pt x="217" y="32"/>
                  </a:lnTo>
                  <a:lnTo>
                    <a:pt x="221" y="29"/>
                  </a:lnTo>
                  <a:lnTo>
                    <a:pt x="224" y="28"/>
                  </a:lnTo>
                  <a:lnTo>
                    <a:pt x="227" y="26"/>
                  </a:lnTo>
                  <a:lnTo>
                    <a:pt x="230" y="25"/>
                  </a:lnTo>
                  <a:lnTo>
                    <a:pt x="233" y="22"/>
                  </a:lnTo>
                  <a:lnTo>
                    <a:pt x="236" y="20"/>
                  </a:lnTo>
                  <a:lnTo>
                    <a:pt x="239" y="19"/>
                  </a:lnTo>
                  <a:lnTo>
                    <a:pt x="242" y="16"/>
                  </a:lnTo>
                  <a:lnTo>
                    <a:pt x="245" y="11"/>
                  </a:lnTo>
                  <a:lnTo>
                    <a:pt x="243" y="9"/>
                  </a:lnTo>
                  <a:lnTo>
                    <a:pt x="242" y="6"/>
                  </a:lnTo>
                  <a:lnTo>
                    <a:pt x="240" y="4"/>
                  </a:lnTo>
                  <a:lnTo>
                    <a:pt x="237" y="3"/>
                  </a:lnTo>
                  <a:lnTo>
                    <a:pt x="235" y="1"/>
                  </a:lnTo>
                  <a:lnTo>
                    <a:pt x="232" y="1"/>
                  </a:lnTo>
                  <a:lnTo>
                    <a:pt x="226" y="0"/>
                  </a:lnTo>
                  <a:lnTo>
                    <a:pt x="221" y="0"/>
                  </a:lnTo>
                  <a:lnTo>
                    <a:pt x="217" y="0"/>
                  </a:lnTo>
                  <a:lnTo>
                    <a:pt x="214" y="0"/>
                  </a:lnTo>
                  <a:lnTo>
                    <a:pt x="210" y="0"/>
                  </a:lnTo>
                  <a:lnTo>
                    <a:pt x="205" y="0"/>
                  </a:lnTo>
                  <a:lnTo>
                    <a:pt x="202" y="0"/>
                  </a:lnTo>
                  <a:lnTo>
                    <a:pt x="198" y="1"/>
                  </a:lnTo>
                  <a:lnTo>
                    <a:pt x="194" y="1"/>
                  </a:lnTo>
                  <a:lnTo>
                    <a:pt x="191" y="3"/>
                  </a:lnTo>
                  <a:lnTo>
                    <a:pt x="186" y="3"/>
                  </a:lnTo>
                  <a:lnTo>
                    <a:pt x="184" y="4"/>
                  </a:lnTo>
                  <a:lnTo>
                    <a:pt x="181" y="6"/>
                  </a:lnTo>
                  <a:lnTo>
                    <a:pt x="176" y="7"/>
                  </a:lnTo>
                  <a:lnTo>
                    <a:pt x="173" y="9"/>
                  </a:lnTo>
                  <a:lnTo>
                    <a:pt x="170" y="10"/>
                  </a:lnTo>
                  <a:lnTo>
                    <a:pt x="166" y="11"/>
                  </a:lnTo>
                  <a:lnTo>
                    <a:pt x="163" y="13"/>
                  </a:lnTo>
                  <a:lnTo>
                    <a:pt x="160" y="13"/>
                  </a:lnTo>
                  <a:lnTo>
                    <a:pt x="157" y="16"/>
                  </a:lnTo>
                  <a:lnTo>
                    <a:pt x="154" y="16"/>
                  </a:lnTo>
                  <a:lnTo>
                    <a:pt x="151" y="17"/>
                  </a:lnTo>
                  <a:lnTo>
                    <a:pt x="149" y="19"/>
                  </a:lnTo>
                  <a:lnTo>
                    <a:pt x="146" y="20"/>
                  </a:lnTo>
                  <a:lnTo>
                    <a:pt x="140" y="22"/>
                  </a:lnTo>
                  <a:lnTo>
                    <a:pt x="134" y="23"/>
                  </a:lnTo>
                  <a:lnTo>
                    <a:pt x="128" y="23"/>
                  </a:lnTo>
                  <a:lnTo>
                    <a:pt x="124" y="25"/>
                  </a:lnTo>
                  <a:lnTo>
                    <a:pt x="118" y="23"/>
                  </a:lnTo>
                  <a:lnTo>
                    <a:pt x="115" y="22"/>
                  </a:lnTo>
                  <a:lnTo>
                    <a:pt x="111" y="20"/>
                  </a:lnTo>
                  <a:lnTo>
                    <a:pt x="106" y="19"/>
                  </a:lnTo>
                  <a:lnTo>
                    <a:pt x="103" y="16"/>
                  </a:lnTo>
                  <a:lnTo>
                    <a:pt x="100" y="13"/>
                  </a:lnTo>
                  <a:lnTo>
                    <a:pt x="97" y="11"/>
                  </a:lnTo>
                  <a:lnTo>
                    <a:pt x="96" y="10"/>
                  </a:lnTo>
                  <a:lnTo>
                    <a:pt x="92" y="4"/>
                  </a:lnTo>
                  <a:lnTo>
                    <a:pt x="89" y="1"/>
                  </a:lnTo>
                  <a:lnTo>
                    <a:pt x="86" y="0"/>
                  </a:lnTo>
                  <a:lnTo>
                    <a:pt x="83" y="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2" name="Freeform 34"/>
            <p:cNvSpPr>
              <a:spLocks/>
            </p:cNvSpPr>
            <p:nvPr/>
          </p:nvSpPr>
          <p:spPr bwMode="auto">
            <a:xfrm>
              <a:off x="4652" y="3522"/>
              <a:ext cx="132" cy="51"/>
            </a:xfrm>
            <a:custGeom>
              <a:avLst/>
              <a:gdLst>
                <a:gd name="T0" fmla="*/ 50 w 132"/>
                <a:gd name="T1" fmla="*/ 0 h 51"/>
                <a:gd name="T2" fmla="*/ 43 w 132"/>
                <a:gd name="T3" fmla="*/ 0 h 51"/>
                <a:gd name="T4" fmla="*/ 35 w 132"/>
                <a:gd name="T5" fmla="*/ 1 h 51"/>
                <a:gd name="T6" fmla="*/ 29 w 132"/>
                <a:gd name="T7" fmla="*/ 2 h 51"/>
                <a:gd name="T8" fmla="*/ 24 w 132"/>
                <a:gd name="T9" fmla="*/ 4 h 51"/>
                <a:gd name="T10" fmla="*/ 18 w 132"/>
                <a:gd name="T11" fmla="*/ 5 h 51"/>
                <a:gd name="T12" fmla="*/ 10 w 132"/>
                <a:gd name="T13" fmla="*/ 8 h 51"/>
                <a:gd name="T14" fmla="*/ 3 w 132"/>
                <a:gd name="T15" fmla="*/ 13 h 51"/>
                <a:gd name="T16" fmla="*/ 0 w 132"/>
                <a:gd name="T17" fmla="*/ 17 h 51"/>
                <a:gd name="T18" fmla="*/ 0 w 132"/>
                <a:gd name="T19" fmla="*/ 20 h 51"/>
                <a:gd name="T20" fmla="*/ 5 w 132"/>
                <a:gd name="T21" fmla="*/ 24 h 51"/>
                <a:gd name="T22" fmla="*/ 10 w 132"/>
                <a:gd name="T23" fmla="*/ 29 h 51"/>
                <a:gd name="T24" fmla="*/ 18 w 132"/>
                <a:gd name="T25" fmla="*/ 30 h 51"/>
                <a:gd name="T26" fmla="*/ 27 w 132"/>
                <a:gd name="T27" fmla="*/ 33 h 51"/>
                <a:gd name="T28" fmla="*/ 35 w 132"/>
                <a:gd name="T29" fmla="*/ 36 h 51"/>
                <a:gd name="T30" fmla="*/ 47 w 132"/>
                <a:gd name="T31" fmla="*/ 39 h 51"/>
                <a:gd name="T32" fmla="*/ 54 w 132"/>
                <a:gd name="T33" fmla="*/ 40 h 51"/>
                <a:gd name="T34" fmla="*/ 60 w 132"/>
                <a:gd name="T35" fmla="*/ 42 h 51"/>
                <a:gd name="T36" fmla="*/ 66 w 132"/>
                <a:gd name="T37" fmla="*/ 43 h 51"/>
                <a:gd name="T38" fmla="*/ 72 w 132"/>
                <a:gd name="T39" fmla="*/ 43 h 51"/>
                <a:gd name="T40" fmla="*/ 79 w 132"/>
                <a:gd name="T41" fmla="*/ 45 h 51"/>
                <a:gd name="T42" fmla="*/ 85 w 132"/>
                <a:gd name="T43" fmla="*/ 46 h 51"/>
                <a:gd name="T44" fmla="*/ 94 w 132"/>
                <a:gd name="T45" fmla="*/ 48 h 51"/>
                <a:gd name="T46" fmla="*/ 104 w 132"/>
                <a:gd name="T47" fmla="*/ 49 h 51"/>
                <a:gd name="T48" fmla="*/ 113 w 132"/>
                <a:gd name="T49" fmla="*/ 49 h 51"/>
                <a:gd name="T50" fmla="*/ 120 w 132"/>
                <a:gd name="T51" fmla="*/ 51 h 51"/>
                <a:gd name="T52" fmla="*/ 129 w 132"/>
                <a:gd name="T53" fmla="*/ 49 h 51"/>
                <a:gd name="T54" fmla="*/ 130 w 132"/>
                <a:gd name="T55" fmla="*/ 45 h 51"/>
                <a:gd name="T56" fmla="*/ 124 w 132"/>
                <a:gd name="T57" fmla="*/ 39 h 51"/>
                <a:gd name="T58" fmla="*/ 118 w 132"/>
                <a:gd name="T59" fmla="*/ 35 h 51"/>
                <a:gd name="T60" fmla="*/ 113 w 132"/>
                <a:gd name="T61" fmla="*/ 30 h 51"/>
                <a:gd name="T62" fmla="*/ 107 w 132"/>
                <a:gd name="T63" fmla="*/ 26 h 51"/>
                <a:gd name="T64" fmla="*/ 101 w 132"/>
                <a:gd name="T65" fmla="*/ 23 h 51"/>
                <a:gd name="T66" fmla="*/ 95 w 132"/>
                <a:gd name="T67" fmla="*/ 19 h 51"/>
                <a:gd name="T68" fmla="*/ 86 w 132"/>
                <a:gd name="T69" fmla="*/ 14 h 51"/>
                <a:gd name="T70" fmla="*/ 75 w 132"/>
                <a:gd name="T71" fmla="*/ 8 h 51"/>
                <a:gd name="T72" fmla="*/ 64 w 132"/>
                <a:gd name="T73" fmla="*/ 4 h 51"/>
                <a:gd name="T74" fmla="*/ 57 w 132"/>
                <a:gd name="T75" fmla="*/ 0 h 51"/>
                <a:gd name="T76" fmla="*/ 54 w 132"/>
                <a:gd name="T7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51">
                  <a:moveTo>
                    <a:pt x="54" y="0"/>
                  </a:moveTo>
                  <a:lnTo>
                    <a:pt x="50" y="0"/>
                  </a:lnTo>
                  <a:lnTo>
                    <a:pt x="47" y="0"/>
                  </a:lnTo>
                  <a:lnTo>
                    <a:pt x="43" y="0"/>
                  </a:lnTo>
                  <a:lnTo>
                    <a:pt x="40" y="1"/>
                  </a:lnTo>
                  <a:lnTo>
                    <a:pt x="35" y="1"/>
                  </a:lnTo>
                  <a:lnTo>
                    <a:pt x="32" y="2"/>
                  </a:lnTo>
                  <a:lnTo>
                    <a:pt x="29" y="2"/>
                  </a:lnTo>
                  <a:lnTo>
                    <a:pt x="27" y="4"/>
                  </a:lnTo>
                  <a:lnTo>
                    <a:pt x="24" y="4"/>
                  </a:lnTo>
                  <a:lnTo>
                    <a:pt x="21" y="5"/>
                  </a:lnTo>
                  <a:lnTo>
                    <a:pt x="18" y="5"/>
                  </a:lnTo>
                  <a:lnTo>
                    <a:pt x="15" y="7"/>
                  </a:lnTo>
                  <a:lnTo>
                    <a:pt x="10" y="8"/>
                  </a:lnTo>
                  <a:lnTo>
                    <a:pt x="8" y="11"/>
                  </a:lnTo>
                  <a:lnTo>
                    <a:pt x="3" y="13"/>
                  </a:lnTo>
                  <a:lnTo>
                    <a:pt x="2" y="14"/>
                  </a:lnTo>
                  <a:lnTo>
                    <a:pt x="0" y="17"/>
                  </a:lnTo>
                  <a:lnTo>
                    <a:pt x="0" y="19"/>
                  </a:lnTo>
                  <a:lnTo>
                    <a:pt x="0" y="20"/>
                  </a:lnTo>
                  <a:lnTo>
                    <a:pt x="2" y="23"/>
                  </a:lnTo>
                  <a:lnTo>
                    <a:pt x="5" y="24"/>
                  </a:lnTo>
                  <a:lnTo>
                    <a:pt x="9" y="27"/>
                  </a:lnTo>
                  <a:lnTo>
                    <a:pt x="10" y="29"/>
                  </a:lnTo>
                  <a:lnTo>
                    <a:pt x="15" y="29"/>
                  </a:lnTo>
                  <a:lnTo>
                    <a:pt x="18" y="30"/>
                  </a:lnTo>
                  <a:lnTo>
                    <a:pt x="22" y="32"/>
                  </a:lnTo>
                  <a:lnTo>
                    <a:pt x="27" y="33"/>
                  </a:lnTo>
                  <a:lnTo>
                    <a:pt x="31" y="35"/>
                  </a:lnTo>
                  <a:lnTo>
                    <a:pt x="35" y="36"/>
                  </a:lnTo>
                  <a:lnTo>
                    <a:pt x="41" y="37"/>
                  </a:lnTo>
                  <a:lnTo>
                    <a:pt x="47" y="39"/>
                  </a:lnTo>
                  <a:lnTo>
                    <a:pt x="53" y="40"/>
                  </a:lnTo>
                  <a:lnTo>
                    <a:pt x="54" y="40"/>
                  </a:lnTo>
                  <a:lnTo>
                    <a:pt x="59" y="40"/>
                  </a:lnTo>
                  <a:lnTo>
                    <a:pt x="60" y="42"/>
                  </a:lnTo>
                  <a:lnTo>
                    <a:pt x="64" y="43"/>
                  </a:lnTo>
                  <a:lnTo>
                    <a:pt x="66" y="43"/>
                  </a:lnTo>
                  <a:lnTo>
                    <a:pt x="70" y="43"/>
                  </a:lnTo>
                  <a:lnTo>
                    <a:pt x="72" y="43"/>
                  </a:lnTo>
                  <a:lnTo>
                    <a:pt x="76" y="45"/>
                  </a:lnTo>
                  <a:lnTo>
                    <a:pt x="79" y="45"/>
                  </a:lnTo>
                  <a:lnTo>
                    <a:pt x="82" y="46"/>
                  </a:lnTo>
                  <a:lnTo>
                    <a:pt x="85" y="46"/>
                  </a:lnTo>
                  <a:lnTo>
                    <a:pt x="88" y="48"/>
                  </a:lnTo>
                  <a:lnTo>
                    <a:pt x="94" y="48"/>
                  </a:lnTo>
                  <a:lnTo>
                    <a:pt x="98" y="49"/>
                  </a:lnTo>
                  <a:lnTo>
                    <a:pt x="104" y="49"/>
                  </a:lnTo>
                  <a:lnTo>
                    <a:pt x="108" y="49"/>
                  </a:lnTo>
                  <a:lnTo>
                    <a:pt x="113" y="49"/>
                  </a:lnTo>
                  <a:lnTo>
                    <a:pt x="117" y="51"/>
                  </a:lnTo>
                  <a:lnTo>
                    <a:pt x="120" y="51"/>
                  </a:lnTo>
                  <a:lnTo>
                    <a:pt x="124" y="51"/>
                  </a:lnTo>
                  <a:lnTo>
                    <a:pt x="129" y="49"/>
                  </a:lnTo>
                  <a:lnTo>
                    <a:pt x="132" y="48"/>
                  </a:lnTo>
                  <a:lnTo>
                    <a:pt x="130" y="45"/>
                  </a:lnTo>
                  <a:lnTo>
                    <a:pt x="129" y="42"/>
                  </a:lnTo>
                  <a:lnTo>
                    <a:pt x="124" y="39"/>
                  </a:lnTo>
                  <a:lnTo>
                    <a:pt x="121" y="37"/>
                  </a:lnTo>
                  <a:lnTo>
                    <a:pt x="118" y="35"/>
                  </a:lnTo>
                  <a:lnTo>
                    <a:pt x="116" y="32"/>
                  </a:lnTo>
                  <a:lnTo>
                    <a:pt x="113" y="30"/>
                  </a:lnTo>
                  <a:lnTo>
                    <a:pt x="110" y="27"/>
                  </a:lnTo>
                  <a:lnTo>
                    <a:pt x="107" y="26"/>
                  </a:lnTo>
                  <a:lnTo>
                    <a:pt x="104" y="24"/>
                  </a:lnTo>
                  <a:lnTo>
                    <a:pt x="101" y="23"/>
                  </a:lnTo>
                  <a:lnTo>
                    <a:pt x="98" y="20"/>
                  </a:lnTo>
                  <a:lnTo>
                    <a:pt x="95" y="19"/>
                  </a:lnTo>
                  <a:lnTo>
                    <a:pt x="92" y="17"/>
                  </a:lnTo>
                  <a:lnTo>
                    <a:pt x="86" y="14"/>
                  </a:lnTo>
                  <a:lnTo>
                    <a:pt x="81" y="11"/>
                  </a:lnTo>
                  <a:lnTo>
                    <a:pt x="75" y="8"/>
                  </a:lnTo>
                  <a:lnTo>
                    <a:pt x="70" y="5"/>
                  </a:lnTo>
                  <a:lnTo>
                    <a:pt x="64" y="4"/>
                  </a:lnTo>
                  <a:lnTo>
                    <a:pt x="62" y="1"/>
                  </a:lnTo>
                  <a:lnTo>
                    <a:pt x="57" y="0"/>
                  </a:lnTo>
                  <a:lnTo>
                    <a:pt x="56" y="0"/>
                  </a:lnTo>
                  <a:lnTo>
                    <a:pt x="54"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3" name="Freeform 35"/>
            <p:cNvSpPr>
              <a:spLocks/>
            </p:cNvSpPr>
            <p:nvPr/>
          </p:nvSpPr>
          <p:spPr bwMode="auto">
            <a:xfrm>
              <a:off x="3849" y="3341"/>
              <a:ext cx="58" cy="38"/>
            </a:xfrm>
            <a:custGeom>
              <a:avLst/>
              <a:gdLst>
                <a:gd name="T0" fmla="*/ 8 w 58"/>
                <a:gd name="T1" fmla="*/ 0 h 38"/>
                <a:gd name="T2" fmla="*/ 4 w 58"/>
                <a:gd name="T3" fmla="*/ 1 h 38"/>
                <a:gd name="T4" fmla="*/ 1 w 58"/>
                <a:gd name="T5" fmla="*/ 3 h 38"/>
                <a:gd name="T6" fmla="*/ 0 w 58"/>
                <a:gd name="T7" fmla="*/ 4 h 38"/>
                <a:gd name="T8" fmla="*/ 0 w 58"/>
                <a:gd name="T9" fmla="*/ 7 h 38"/>
                <a:gd name="T10" fmla="*/ 0 w 58"/>
                <a:gd name="T11" fmla="*/ 10 h 38"/>
                <a:gd name="T12" fmla="*/ 3 w 58"/>
                <a:gd name="T13" fmla="*/ 13 h 38"/>
                <a:gd name="T14" fmla="*/ 4 w 58"/>
                <a:gd name="T15" fmla="*/ 16 h 38"/>
                <a:gd name="T16" fmla="*/ 8 w 58"/>
                <a:gd name="T17" fmla="*/ 19 h 38"/>
                <a:gd name="T18" fmla="*/ 10 w 58"/>
                <a:gd name="T19" fmla="*/ 20 h 38"/>
                <a:gd name="T20" fmla="*/ 13 w 58"/>
                <a:gd name="T21" fmla="*/ 22 h 38"/>
                <a:gd name="T22" fmla="*/ 17 w 58"/>
                <a:gd name="T23" fmla="*/ 24 h 38"/>
                <a:gd name="T24" fmla="*/ 22 w 58"/>
                <a:gd name="T25" fmla="*/ 27 h 38"/>
                <a:gd name="T26" fmla="*/ 26 w 58"/>
                <a:gd name="T27" fmla="*/ 29 h 38"/>
                <a:gd name="T28" fmla="*/ 30 w 58"/>
                <a:gd name="T29" fmla="*/ 30 h 38"/>
                <a:gd name="T30" fmla="*/ 36 w 58"/>
                <a:gd name="T31" fmla="*/ 33 h 38"/>
                <a:gd name="T32" fmla="*/ 41 w 58"/>
                <a:gd name="T33" fmla="*/ 35 h 38"/>
                <a:gd name="T34" fmla="*/ 45 w 58"/>
                <a:gd name="T35" fmla="*/ 36 h 38"/>
                <a:gd name="T36" fmla="*/ 49 w 58"/>
                <a:gd name="T37" fmla="*/ 38 h 38"/>
                <a:gd name="T38" fmla="*/ 52 w 58"/>
                <a:gd name="T39" fmla="*/ 38 h 38"/>
                <a:gd name="T40" fmla="*/ 57 w 58"/>
                <a:gd name="T41" fmla="*/ 38 h 38"/>
                <a:gd name="T42" fmla="*/ 58 w 58"/>
                <a:gd name="T43" fmla="*/ 38 h 38"/>
                <a:gd name="T44" fmla="*/ 58 w 58"/>
                <a:gd name="T45" fmla="*/ 33 h 38"/>
                <a:gd name="T46" fmla="*/ 55 w 58"/>
                <a:gd name="T47" fmla="*/ 30 h 38"/>
                <a:gd name="T48" fmla="*/ 52 w 58"/>
                <a:gd name="T49" fmla="*/ 27 h 38"/>
                <a:gd name="T50" fmla="*/ 48 w 58"/>
                <a:gd name="T51" fmla="*/ 24 h 38"/>
                <a:gd name="T52" fmla="*/ 45 w 58"/>
                <a:gd name="T53" fmla="*/ 22 h 38"/>
                <a:gd name="T54" fmla="*/ 41 w 58"/>
                <a:gd name="T55" fmla="*/ 19 h 38"/>
                <a:gd name="T56" fmla="*/ 36 w 58"/>
                <a:gd name="T57" fmla="*/ 16 h 38"/>
                <a:gd name="T58" fmla="*/ 32 w 58"/>
                <a:gd name="T59" fmla="*/ 13 h 38"/>
                <a:gd name="T60" fmla="*/ 29 w 58"/>
                <a:gd name="T61" fmla="*/ 11 h 38"/>
                <a:gd name="T62" fmla="*/ 24 w 58"/>
                <a:gd name="T63" fmla="*/ 8 h 38"/>
                <a:gd name="T64" fmla="*/ 20 w 58"/>
                <a:gd name="T65" fmla="*/ 5 h 38"/>
                <a:gd name="T66" fmla="*/ 16 w 58"/>
                <a:gd name="T67" fmla="*/ 4 h 38"/>
                <a:gd name="T68" fmla="*/ 14 w 58"/>
                <a:gd name="T69" fmla="*/ 3 h 38"/>
                <a:gd name="T70" fmla="*/ 8 w 58"/>
                <a:gd name="T71" fmla="*/ 1 h 38"/>
                <a:gd name="T72" fmla="*/ 8 w 58"/>
                <a:gd name="T73" fmla="*/ 0 h 38"/>
                <a:gd name="T74" fmla="*/ 8 w 58"/>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38">
                  <a:moveTo>
                    <a:pt x="8" y="0"/>
                  </a:moveTo>
                  <a:lnTo>
                    <a:pt x="4" y="1"/>
                  </a:lnTo>
                  <a:lnTo>
                    <a:pt x="1" y="3"/>
                  </a:lnTo>
                  <a:lnTo>
                    <a:pt x="0" y="4"/>
                  </a:lnTo>
                  <a:lnTo>
                    <a:pt x="0" y="7"/>
                  </a:lnTo>
                  <a:lnTo>
                    <a:pt x="0" y="10"/>
                  </a:lnTo>
                  <a:lnTo>
                    <a:pt x="3" y="13"/>
                  </a:lnTo>
                  <a:lnTo>
                    <a:pt x="4" y="16"/>
                  </a:lnTo>
                  <a:lnTo>
                    <a:pt x="8" y="19"/>
                  </a:lnTo>
                  <a:lnTo>
                    <a:pt x="10" y="20"/>
                  </a:lnTo>
                  <a:lnTo>
                    <a:pt x="13" y="22"/>
                  </a:lnTo>
                  <a:lnTo>
                    <a:pt x="17" y="24"/>
                  </a:lnTo>
                  <a:lnTo>
                    <a:pt x="22" y="27"/>
                  </a:lnTo>
                  <a:lnTo>
                    <a:pt x="26" y="29"/>
                  </a:lnTo>
                  <a:lnTo>
                    <a:pt x="30" y="30"/>
                  </a:lnTo>
                  <a:lnTo>
                    <a:pt x="36" y="33"/>
                  </a:lnTo>
                  <a:lnTo>
                    <a:pt x="41" y="35"/>
                  </a:lnTo>
                  <a:lnTo>
                    <a:pt x="45" y="36"/>
                  </a:lnTo>
                  <a:lnTo>
                    <a:pt x="49" y="38"/>
                  </a:lnTo>
                  <a:lnTo>
                    <a:pt x="52" y="38"/>
                  </a:lnTo>
                  <a:lnTo>
                    <a:pt x="57" y="38"/>
                  </a:lnTo>
                  <a:lnTo>
                    <a:pt x="58" y="38"/>
                  </a:lnTo>
                  <a:lnTo>
                    <a:pt x="58" y="33"/>
                  </a:lnTo>
                  <a:lnTo>
                    <a:pt x="55" y="30"/>
                  </a:lnTo>
                  <a:lnTo>
                    <a:pt x="52" y="27"/>
                  </a:lnTo>
                  <a:lnTo>
                    <a:pt x="48" y="24"/>
                  </a:lnTo>
                  <a:lnTo>
                    <a:pt x="45" y="22"/>
                  </a:lnTo>
                  <a:lnTo>
                    <a:pt x="41" y="19"/>
                  </a:lnTo>
                  <a:lnTo>
                    <a:pt x="36" y="16"/>
                  </a:lnTo>
                  <a:lnTo>
                    <a:pt x="32" y="13"/>
                  </a:lnTo>
                  <a:lnTo>
                    <a:pt x="29" y="11"/>
                  </a:lnTo>
                  <a:lnTo>
                    <a:pt x="24" y="8"/>
                  </a:lnTo>
                  <a:lnTo>
                    <a:pt x="20" y="5"/>
                  </a:lnTo>
                  <a:lnTo>
                    <a:pt x="16" y="4"/>
                  </a:lnTo>
                  <a:lnTo>
                    <a:pt x="14" y="3"/>
                  </a:lnTo>
                  <a:lnTo>
                    <a:pt x="8" y="1"/>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4" name="Freeform 36"/>
            <p:cNvSpPr>
              <a:spLocks/>
            </p:cNvSpPr>
            <p:nvPr/>
          </p:nvSpPr>
          <p:spPr bwMode="auto">
            <a:xfrm>
              <a:off x="3822" y="3568"/>
              <a:ext cx="148" cy="117"/>
            </a:xfrm>
            <a:custGeom>
              <a:avLst/>
              <a:gdLst>
                <a:gd name="T0" fmla="*/ 78 w 148"/>
                <a:gd name="T1" fmla="*/ 5 h 117"/>
                <a:gd name="T2" fmla="*/ 73 w 148"/>
                <a:gd name="T3" fmla="*/ 8 h 117"/>
                <a:gd name="T4" fmla="*/ 70 w 148"/>
                <a:gd name="T5" fmla="*/ 12 h 117"/>
                <a:gd name="T6" fmla="*/ 69 w 148"/>
                <a:gd name="T7" fmla="*/ 18 h 117"/>
                <a:gd name="T8" fmla="*/ 66 w 148"/>
                <a:gd name="T9" fmla="*/ 24 h 117"/>
                <a:gd name="T10" fmla="*/ 63 w 148"/>
                <a:gd name="T11" fmla="*/ 29 h 117"/>
                <a:gd name="T12" fmla="*/ 59 w 148"/>
                <a:gd name="T13" fmla="*/ 38 h 117"/>
                <a:gd name="T14" fmla="*/ 51 w 148"/>
                <a:gd name="T15" fmla="*/ 47 h 117"/>
                <a:gd name="T16" fmla="*/ 43 w 148"/>
                <a:gd name="T17" fmla="*/ 57 h 117"/>
                <a:gd name="T18" fmla="*/ 33 w 148"/>
                <a:gd name="T19" fmla="*/ 69 h 117"/>
                <a:gd name="T20" fmla="*/ 22 w 148"/>
                <a:gd name="T21" fmla="*/ 80 h 117"/>
                <a:gd name="T22" fmla="*/ 14 w 148"/>
                <a:gd name="T23" fmla="*/ 91 h 117"/>
                <a:gd name="T24" fmla="*/ 6 w 148"/>
                <a:gd name="T25" fmla="*/ 101 h 117"/>
                <a:gd name="T26" fmla="*/ 2 w 148"/>
                <a:gd name="T27" fmla="*/ 108 h 117"/>
                <a:gd name="T28" fmla="*/ 0 w 148"/>
                <a:gd name="T29" fmla="*/ 114 h 117"/>
                <a:gd name="T30" fmla="*/ 2 w 148"/>
                <a:gd name="T31" fmla="*/ 115 h 117"/>
                <a:gd name="T32" fmla="*/ 8 w 148"/>
                <a:gd name="T33" fmla="*/ 115 h 117"/>
                <a:gd name="T34" fmla="*/ 16 w 148"/>
                <a:gd name="T35" fmla="*/ 114 h 117"/>
                <a:gd name="T36" fmla="*/ 25 w 148"/>
                <a:gd name="T37" fmla="*/ 113 h 117"/>
                <a:gd name="T38" fmla="*/ 35 w 148"/>
                <a:gd name="T39" fmla="*/ 111 h 117"/>
                <a:gd name="T40" fmla="*/ 44 w 148"/>
                <a:gd name="T41" fmla="*/ 108 h 117"/>
                <a:gd name="T42" fmla="*/ 53 w 148"/>
                <a:gd name="T43" fmla="*/ 105 h 117"/>
                <a:gd name="T44" fmla="*/ 60 w 148"/>
                <a:gd name="T45" fmla="*/ 101 h 117"/>
                <a:gd name="T46" fmla="*/ 65 w 148"/>
                <a:gd name="T47" fmla="*/ 97 h 117"/>
                <a:gd name="T48" fmla="*/ 66 w 148"/>
                <a:gd name="T49" fmla="*/ 91 h 117"/>
                <a:gd name="T50" fmla="*/ 68 w 148"/>
                <a:gd name="T51" fmla="*/ 83 h 117"/>
                <a:gd name="T52" fmla="*/ 69 w 148"/>
                <a:gd name="T53" fmla="*/ 76 h 117"/>
                <a:gd name="T54" fmla="*/ 70 w 148"/>
                <a:gd name="T55" fmla="*/ 70 h 117"/>
                <a:gd name="T56" fmla="*/ 72 w 148"/>
                <a:gd name="T57" fmla="*/ 63 h 117"/>
                <a:gd name="T58" fmla="*/ 73 w 148"/>
                <a:gd name="T59" fmla="*/ 57 h 117"/>
                <a:gd name="T60" fmla="*/ 78 w 148"/>
                <a:gd name="T61" fmla="*/ 51 h 117"/>
                <a:gd name="T62" fmla="*/ 85 w 148"/>
                <a:gd name="T63" fmla="*/ 47 h 117"/>
                <a:gd name="T64" fmla="*/ 92 w 148"/>
                <a:gd name="T65" fmla="*/ 47 h 117"/>
                <a:gd name="T66" fmla="*/ 101 w 148"/>
                <a:gd name="T67" fmla="*/ 48 h 117"/>
                <a:gd name="T68" fmla="*/ 107 w 148"/>
                <a:gd name="T69" fmla="*/ 48 h 117"/>
                <a:gd name="T70" fmla="*/ 114 w 148"/>
                <a:gd name="T71" fmla="*/ 50 h 117"/>
                <a:gd name="T72" fmla="*/ 120 w 148"/>
                <a:gd name="T73" fmla="*/ 51 h 117"/>
                <a:gd name="T74" fmla="*/ 126 w 148"/>
                <a:gd name="T75" fmla="*/ 53 h 117"/>
                <a:gd name="T76" fmla="*/ 132 w 148"/>
                <a:gd name="T77" fmla="*/ 53 h 117"/>
                <a:gd name="T78" fmla="*/ 140 w 148"/>
                <a:gd name="T79" fmla="*/ 53 h 117"/>
                <a:gd name="T80" fmla="*/ 146 w 148"/>
                <a:gd name="T81" fmla="*/ 50 h 117"/>
                <a:gd name="T82" fmla="*/ 148 w 148"/>
                <a:gd name="T83" fmla="*/ 44 h 117"/>
                <a:gd name="T84" fmla="*/ 142 w 148"/>
                <a:gd name="T85" fmla="*/ 35 h 117"/>
                <a:gd name="T86" fmla="*/ 135 w 148"/>
                <a:gd name="T87" fmla="*/ 25 h 117"/>
                <a:gd name="T88" fmla="*/ 126 w 148"/>
                <a:gd name="T89" fmla="*/ 18 h 117"/>
                <a:gd name="T90" fmla="*/ 116 w 148"/>
                <a:gd name="T91" fmla="*/ 10 h 117"/>
                <a:gd name="T92" fmla="*/ 105 w 148"/>
                <a:gd name="T93" fmla="*/ 6 h 117"/>
                <a:gd name="T94" fmla="*/ 97 w 148"/>
                <a:gd name="T95" fmla="*/ 3 h 117"/>
                <a:gd name="T96" fmla="*/ 88 w 148"/>
                <a:gd name="T97" fmla="*/ 0 h 117"/>
                <a:gd name="T98" fmla="*/ 82 w 148"/>
                <a:gd name="T99" fmla="*/ 0 h 117"/>
                <a:gd name="T100" fmla="*/ 81 w 148"/>
                <a:gd name="T10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8" h="117">
                  <a:moveTo>
                    <a:pt x="81" y="3"/>
                  </a:moveTo>
                  <a:lnTo>
                    <a:pt x="78" y="5"/>
                  </a:lnTo>
                  <a:lnTo>
                    <a:pt x="75" y="6"/>
                  </a:lnTo>
                  <a:lnTo>
                    <a:pt x="73" y="8"/>
                  </a:lnTo>
                  <a:lnTo>
                    <a:pt x="72" y="9"/>
                  </a:lnTo>
                  <a:lnTo>
                    <a:pt x="70" y="12"/>
                  </a:lnTo>
                  <a:lnTo>
                    <a:pt x="70" y="15"/>
                  </a:lnTo>
                  <a:lnTo>
                    <a:pt x="69" y="18"/>
                  </a:lnTo>
                  <a:lnTo>
                    <a:pt x="68" y="21"/>
                  </a:lnTo>
                  <a:lnTo>
                    <a:pt x="66" y="24"/>
                  </a:lnTo>
                  <a:lnTo>
                    <a:pt x="65" y="26"/>
                  </a:lnTo>
                  <a:lnTo>
                    <a:pt x="63" y="29"/>
                  </a:lnTo>
                  <a:lnTo>
                    <a:pt x="60" y="34"/>
                  </a:lnTo>
                  <a:lnTo>
                    <a:pt x="59" y="38"/>
                  </a:lnTo>
                  <a:lnTo>
                    <a:pt x="56" y="43"/>
                  </a:lnTo>
                  <a:lnTo>
                    <a:pt x="51" y="47"/>
                  </a:lnTo>
                  <a:lnTo>
                    <a:pt x="47" y="53"/>
                  </a:lnTo>
                  <a:lnTo>
                    <a:pt x="43" y="57"/>
                  </a:lnTo>
                  <a:lnTo>
                    <a:pt x="37" y="63"/>
                  </a:lnTo>
                  <a:lnTo>
                    <a:pt x="33" y="69"/>
                  </a:lnTo>
                  <a:lnTo>
                    <a:pt x="27" y="75"/>
                  </a:lnTo>
                  <a:lnTo>
                    <a:pt x="22" y="80"/>
                  </a:lnTo>
                  <a:lnTo>
                    <a:pt x="18" y="85"/>
                  </a:lnTo>
                  <a:lnTo>
                    <a:pt x="14" y="91"/>
                  </a:lnTo>
                  <a:lnTo>
                    <a:pt x="11" y="97"/>
                  </a:lnTo>
                  <a:lnTo>
                    <a:pt x="6" y="101"/>
                  </a:lnTo>
                  <a:lnTo>
                    <a:pt x="3" y="105"/>
                  </a:lnTo>
                  <a:lnTo>
                    <a:pt x="2" y="108"/>
                  </a:lnTo>
                  <a:lnTo>
                    <a:pt x="2" y="111"/>
                  </a:lnTo>
                  <a:lnTo>
                    <a:pt x="0" y="114"/>
                  </a:lnTo>
                  <a:lnTo>
                    <a:pt x="0" y="115"/>
                  </a:lnTo>
                  <a:lnTo>
                    <a:pt x="2" y="115"/>
                  </a:lnTo>
                  <a:lnTo>
                    <a:pt x="5" y="117"/>
                  </a:lnTo>
                  <a:lnTo>
                    <a:pt x="8" y="115"/>
                  </a:lnTo>
                  <a:lnTo>
                    <a:pt x="12" y="115"/>
                  </a:lnTo>
                  <a:lnTo>
                    <a:pt x="16" y="114"/>
                  </a:lnTo>
                  <a:lnTo>
                    <a:pt x="21" y="114"/>
                  </a:lnTo>
                  <a:lnTo>
                    <a:pt x="25" y="113"/>
                  </a:lnTo>
                  <a:lnTo>
                    <a:pt x="30" y="113"/>
                  </a:lnTo>
                  <a:lnTo>
                    <a:pt x="35" y="111"/>
                  </a:lnTo>
                  <a:lnTo>
                    <a:pt x="40" y="110"/>
                  </a:lnTo>
                  <a:lnTo>
                    <a:pt x="44" y="108"/>
                  </a:lnTo>
                  <a:lnTo>
                    <a:pt x="49" y="107"/>
                  </a:lnTo>
                  <a:lnTo>
                    <a:pt x="53" y="105"/>
                  </a:lnTo>
                  <a:lnTo>
                    <a:pt x="57" y="104"/>
                  </a:lnTo>
                  <a:lnTo>
                    <a:pt x="60" y="101"/>
                  </a:lnTo>
                  <a:lnTo>
                    <a:pt x="63" y="98"/>
                  </a:lnTo>
                  <a:lnTo>
                    <a:pt x="65" y="97"/>
                  </a:lnTo>
                  <a:lnTo>
                    <a:pt x="66" y="94"/>
                  </a:lnTo>
                  <a:lnTo>
                    <a:pt x="66" y="91"/>
                  </a:lnTo>
                  <a:lnTo>
                    <a:pt x="68" y="86"/>
                  </a:lnTo>
                  <a:lnTo>
                    <a:pt x="68" y="83"/>
                  </a:lnTo>
                  <a:lnTo>
                    <a:pt x="69" y="80"/>
                  </a:lnTo>
                  <a:lnTo>
                    <a:pt x="69" y="76"/>
                  </a:lnTo>
                  <a:lnTo>
                    <a:pt x="69" y="73"/>
                  </a:lnTo>
                  <a:lnTo>
                    <a:pt x="70" y="70"/>
                  </a:lnTo>
                  <a:lnTo>
                    <a:pt x="70" y="66"/>
                  </a:lnTo>
                  <a:lnTo>
                    <a:pt x="72" y="63"/>
                  </a:lnTo>
                  <a:lnTo>
                    <a:pt x="73" y="60"/>
                  </a:lnTo>
                  <a:lnTo>
                    <a:pt x="73" y="57"/>
                  </a:lnTo>
                  <a:lnTo>
                    <a:pt x="75" y="54"/>
                  </a:lnTo>
                  <a:lnTo>
                    <a:pt x="78" y="51"/>
                  </a:lnTo>
                  <a:lnTo>
                    <a:pt x="82" y="48"/>
                  </a:lnTo>
                  <a:lnTo>
                    <a:pt x="85" y="47"/>
                  </a:lnTo>
                  <a:lnTo>
                    <a:pt x="88" y="47"/>
                  </a:lnTo>
                  <a:lnTo>
                    <a:pt x="92" y="47"/>
                  </a:lnTo>
                  <a:lnTo>
                    <a:pt x="98" y="48"/>
                  </a:lnTo>
                  <a:lnTo>
                    <a:pt x="101" y="48"/>
                  </a:lnTo>
                  <a:lnTo>
                    <a:pt x="104" y="48"/>
                  </a:lnTo>
                  <a:lnTo>
                    <a:pt x="107" y="48"/>
                  </a:lnTo>
                  <a:lnTo>
                    <a:pt x="110" y="50"/>
                  </a:lnTo>
                  <a:lnTo>
                    <a:pt x="114" y="50"/>
                  </a:lnTo>
                  <a:lnTo>
                    <a:pt x="117" y="51"/>
                  </a:lnTo>
                  <a:lnTo>
                    <a:pt x="120" y="51"/>
                  </a:lnTo>
                  <a:lnTo>
                    <a:pt x="124" y="53"/>
                  </a:lnTo>
                  <a:lnTo>
                    <a:pt x="126" y="53"/>
                  </a:lnTo>
                  <a:lnTo>
                    <a:pt x="130" y="53"/>
                  </a:lnTo>
                  <a:lnTo>
                    <a:pt x="132" y="53"/>
                  </a:lnTo>
                  <a:lnTo>
                    <a:pt x="136" y="53"/>
                  </a:lnTo>
                  <a:lnTo>
                    <a:pt x="140" y="53"/>
                  </a:lnTo>
                  <a:lnTo>
                    <a:pt x="145" y="51"/>
                  </a:lnTo>
                  <a:lnTo>
                    <a:pt x="146" y="50"/>
                  </a:lnTo>
                  <a:lnTo>
                    <a:pt x="148" y="47"/>
                  </a:lnTo>
                  <a:lnTo>
                    <a:pt x="148" y="44"/>
                  </a:lnTo>
                  <a:lnTo>
                    <a:pt x="146" y="40"/>
                  </a:lnTo>
                  <a:lnTo>
                    <a:pt x="142" y="35"/>
                  </a:lnTo>
                  <a:lnTo>
                    <a:pt x="139" y="29"/>
                  </a:lnTo>
                  <a:lnTo>
                    <a:pt x="135" y="25"/>
                  </a:lnTo>
                  <a:lnTo>
                    <a:pt x="130" y="21"/>
                  </a:lnTo>
                  <a:lnTo>
                    <a:pt x="126" y="18"/>
                  </a:lnTo>
                  <a:lnTo>
                    <a:pt x="120" y="15"/>
                  </a:lnTo>
                  <a:lnTo>
                    <a:pt x="116" y="10"/>
                  </a:lnTo>
                  <a:lnTo>
                    <a:pt x="111" y="9"/>
                  </a:lnTo>
                  <a:lnTo>
                    <a:pt x="105" y="6"/>
                  </a:lnTo>
                  <a:lnTo>
                    <a:pt x="101" y="5"/>
                  </a:lnTo>
                  <a:lnTo>
                    <a:pt x="97" y="3"/>
                  </a:lnTo>
                  <a:lnTo>
                    <a:pt x="92" y="2"/>
                  </a:lnTo>
                  <a:lnTo>
                    <a:pt x="88" y="0"/>
                  </a:lnTo>
                  <a:lnTo>
                    <a:pt x="85" y="0"/>
                  </a:lnTo>
                  <a:lnTo>
                    <a:pt x="82" y="0"/>
                  </a:lnTo>
                  <a:lnTo>
                    <a:pt x="81" y="3"/>
                  </a:lnTo>
                  <a:lnTo>
                    <a:pt x="8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5" name="Freeform 37"/>
            <p:cNvSpPr>
              <a:spLocks/>
            </p:cNvSpPr>
            <p:nvPr/>
          </p:nvSpPr>
          <p:spPr bwMode="auto">
            <a:xfrm>
              <a:off x="4474" y="3605"/>
              <a:ext cx="188" cy="71"/>
            </a:xfrm>
            <a:custGeom>
              <a:avLst/>
              <a:gdLst>
                <a:gd name="T0" fmla="*/ 60 w 188"/>
                <a:gd name="T1" fmla="*/ 1 h 71"/>
                <a:gd name="T2" fmla="*/ 54 w 188"/>
                <a:gd name="T3" fmla="*/ 1 h 71"/>
                <a:gd name="T4" fmla="*/ 48 w 188"/>
                <a:gd name="T5" fmla="*/ 3 h 71"/>
                <a:gd name="T6" fmla="*/ 43 w 188"/>
                <a:gd name="T7" fmla="*/ 4 h 71"/>
                <a:gd name="T8" fmla="*/ 37 w 188"/>
                <a:gd name="T9" fmla="*/ 4 h 71"/>
                <a:gd name="T10" fmla="*/ 31 w 188"/>
                <a:gd name="T11" fmla="*/ 6 h 71"/>
                <a:gd name="T12" fmla="*/ 22 w 188"/>
                <a:gd name="T13" fmla="*/ 6 h 71"/>
                <a:gd name="T14" fmla="*/ 12 w 188"/>
                <a:gd name="T15" fmla="*/ 8 h 71"/>
                <a:gd name="T16" fmla="*/ 3 w 188"/>
                <a:gd name="T17" fmla="*/ 11 h 71"/>
                <a:gd name="T18" fmla="*/ 0 w 188"/>
                <a:gd name="T19" fmla="*/ 14 h 71"/>
                <a:gd name="T20" fmla="*/ 2 w 188"/>
                <a:gd name="T21" fmla="*/ 17 h 71"/>
                <a:gd name="T22" fmla="*/ 9 w 188"/>
                <a:gd name="T23" fmla="*/ 22 h 71"/>
                <a:gd name="T24" fmla="*/ 19 w 188"/>
                <a:gd name="T25" fmla="*/ 22 h 71"/>
                <a:gd name="T26" fmla="*/ 30 w 188"/>
                <a:gd name="T27" fmla="*/ 23 h 71"/>
                <a:gd name="T28" fmla="*/ 38 w 188"/>
                <a:gd name="T29" fmla="*/ 23 h 71"/>
                <a:gd name="T30" fmla="*/ 44 w 188"/>
                <a:gd name="T31" fmla="*/ 23 h 71"/>
                <a:gd name="T32" fmla="*/ 51 w 188"/>
                <a:gd name="T33" fmla="*/ 22 h 71"/>
                <a:gd name="T34" fmla="*/ 62 w 188"/>
                <a:gd name="T35" fmla="*/ 22 h 71"/>
                <a:gd name="T36" fmla="*/ 69 w 188"/>
                <a:gd name="T37" fmla="*/ 23 h 71"/>
                <a:gd name="T38" fmla="*/ 76 w 188"/>
                <a:gd name="T39" fmla="*/ 27 h 71"/>
                <a:gd name="T40" fmla="*/ 81 w 188"/>
                <a:gd name="T41" fmla="*/ 35 h 71"/>
                <a:gd name="T42" fmla="*/ 83 w 188"/>
                <a:gd name="T43" fmla="*/ 43 h 71"/>
                <a:gd name="T44" fmla="*/ 86 w 188"/>
                <a:gd name="T45" fmla="*/ 49 h 71"/>
                <a:gd name="T46" fmla="*/ 91 w 188"/>
                <a:gd name="T47" fmla="*/ 55 h 71"/>
                <a:gd name="T48" fmla="*/ 95 w 188"/>
                <a:gd name="T49" fmla="*/ 61 h 71"/>
                <a:gd name="T50" fmla="*/ 102 w 188"/>
                <a:gd name="T51" fmla="*/ 65 h 71"/>
                <a:gd name="T52" fmla="*/ 110 w 188"/>
                <a:gd name="T53" fmla="*/ 68 h 71"/>
                <a:gd name="T54" fmla="*/ 117 w 188"/>
                <a:gd name="T55" fmla="*/ 68 h 71"/>
                <a:gd name="T56" fmla="*/ 123 w 188"/>
                <a:gd name="T57" fmla="*/ 70 h 71"/>
                <a:gd name="T58" fmla="*/ 130 w 188"/>
                <a:gd name="T59" fmla="*/ 70 h 71"/>
                <a:gd name="T60" fmla="*/ 137 w 188"/>
                <a:gd name="T61" fmla="*/ 70 h 71"/>
                <a:gd name="T62" fmla="*/ 145 w 188"/>
                <a:gd name="T63" fmla="*/ 70 h 71"/>
                <a:gd name="T64" fmla="*/ 152 w 188"/>
                <a:gd name="T65" fmla="*/ 70 h 71"/>
                <a:gd name="T66" fmla="*/ 158 w 188"/>
                <a:gd name="T67" fmla="*/ 70 h 71"/>
                <a:gd name="T68" fmla="*/ 164 w 188"/>
                <a:gd name="T69" fmla="*/ 70 h 71"/>
                <a:gd name="T70" fmla="*/ 170 w 188"/>
                <a:gd name="T71" fmla="*/ 70 h 71"/>
                <a:gd name="T72" fmla="*/ 177 w 188"/>
                <a:gd name="T73" fmla="*/ 68 h 71"/>
                <a:gd name="T74" fmla="*/ 184 w 188"/>
                <a:gd name="T75" fmla="*/ 67 h 71"/>
                <a:gd name="T76" fmla="*/ 188 w 188"/>
                <a:gd name="T77" fmla="*/ 65 h 71"/>
                <a:gd name="T78" fmla="*/ 187 w 188"/>
                <a:gd name="T79" fmla="*/ 64 h 71"/>
                <a:gd name="T80" fmla="*/ 181 w 188"/>
                <a:gd name="T81" fmla="*/ 61 h 71"/>
                <a:gd name="T82" fmla="*/ 172 w 188"/>
                <a:gd name="T83" fmla="*/ 58 h 71"/>
                <a:gd name="T84" fmla="*/ 164 w 188"/>
                <a:gd name="T85" fmla="*/ 54 h 71"/>
                <a:gd name="T86" fmla="*/ 153 w 188"/>
                <a:gd name="T87" fmla="*/ 49 h 71"/>
                <a:gd name="T88" fmla="*/ 143 w 188"/>
                <a:gd name="T89" fmla="*/ 43 h 71"/>
                <a:gd name="T90" fmla="*/ 135 w 188"/>
                <a:gd name="T91" fmla="*/ 39 h 71"/>
                <a:gd name="T92" fmla="*/ 126 w 188"/>
                <a:gd name="T93" fmla="*/ 33 h 71"/>
                <a:gd name="T94" fmla="*/ 120 w 188"/>
                <a:gd name="T95" fmla="*/ 29 h 71"/>
                <a:gd name="T96" fmla="*/ 113 w 188"/>
                <a:gd name="T97" fmla="*/ 22 h 71"/>
                <a:gd name="T98" fmla="*/ 101 w 188"/>
                <a:gd name="T99" fmla="*/ 11 h 71"/>
                <a:gd name="T100" fmla="*/ 92 w 188"/>
                <a:gd name="T101" fmla="*/ 6 h 71"/>
                <a:gd name="T102" fmla="*/ 85 w 188"/>
                <a:gd name="T103" fmla="*/ 3 h 71"/>
                <a:gd name="T104" fmla="*/ 76 w 188"/>
                <a:gd name="T105" fmla="*/ 1 h 71"/>
                <a:gd name="T106" fmla="*/ 67 w 188"/>
                <a:gd name="T107" fmla="*/ 0 h 71"/>
                <a:gd name="T108" fmla="*/ 65 w 188"/>
                <a:gd name="T109"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 h="71">
                  <a:moveTo>
                    <a:pt x="65" y="1"/>
                  </a:moveTo>
                  <a:lnTo>
                    <a:pt x="60" y="1"/>
                  </a:lnTo>
                  <a:lnTo>
                    <a:pt x="59" y="1"/>
                  </a:lnTo>
                  <a:lnTo>
                    <a:pt x="54" y="1"/>
                  </a:lnTo>
                  <a:lnTo>
                    <a:pt x="53" y="3"/>
                  </a:lnTo>
                  <a:lnTo>
                    <a:pt x="48" y="3"/>
                  </a:lnTo>
                  <a:lnTo>
                    <a:pt x="46" y="3"/>
                  </a:lnTo>
                  <a:lnTo>
                    <a:pt x="43" y="4"/>
                  </a:lnTo>
                  <a:lnTo>
                    <a:pt x="40" y="4"/>
                  </a:lnTo>
                  <a:lnTo>
                    <a:pt x="37" y="4"/>
                  </a:lnTo>
                  <a:lnTo>
                    <a:pt x="34" y="4"/>
                  </a:lnTo>
                  <a:lnTo>
                    <a:pt x="31" y="6"/>
                  </a:lnTo>
                  <a:lnTo>
                    <a:pt x="28" y="6"/>
                  </a:lnTo>
                  <a:lnTo>
                    <a:pt x="22" y="6"/>
                  </a:lnTo>
                  <a:lnTo>
                    <a:pt x="16" y="8"/>
                  </a:lnTo>
                  <a:lnTo>
                    <a:pt x="12" y="8"/>
                  </a:lnTo>
                  <a:lnTo>
                    <a:pt x="8" y="10"/>
                  </a:lnTo>
                  <a:lnTo>
                    <a:pt x="3" y="11"/>
                  </a:lnTo>
                  <a:lnTo>
                    <a:pt x="2" y="13"/>
                  </a:lnTo>
                  <a:lnTo>
                    <a:pt x="0" y="14"/>
                  </a:lnTo>
                  <a:lnTo>
                    <a:pt x="0" y="16"/>
                  </a:lnTo>
                  <a:lnTo>
                    <a:pt x="2" y="17"/>
                  </a:lnTo>
                  <a:lnTo>
                    <a:pt x="5" y="20"/>
                  </a:lnTo>
                  <a:lnTo>
                    <a:pt x="9" y="22"/>
                  </a:lnTo>
                  <a:lnTo>
                    <a:pt x="13" y="22"/>
                  </a:lnTo>
                  <a:lnTo>
                    <a:pt x="19" y="22"/>
                  </a:lnTo>
                  <a:lnTo>
                    <a:pt x="25" y="23"/>
                  </a:lnTo>
                  <a:lnTo>
                    <a:pt x="30" y="23"/>
                  </a:lnTo>
                  <a:lnTo>
                    <a:pt x="35" y="23"/>
                  </a:lnTo>
                  <a:lnTo>
                    <a:pt x="38" y="23"/>
                  </a:lnTo>
                  <a:lnTo>
                    <a:pt x="41" y="23"/>
                  </a:lnTo>
                  <a:lnTo>
                    <a:pt x="44" y="23"/>
                  </a:lnTo>
                  <a:lnTo>
                    <a:pt x="47" y="23"/>
                  </a:lnTo>
                  <a:lnTo>
                    <a:pt x="51" y="22"/>
                  </a:lnTo>
                  <a:lnTo>
                    <a:pt x="57" y="22"/>
                  </a:lnTo>
                  <a:lnTo>
                    <a:pt x="62" y="22"/>
                  </a:lnTo>
                  <a:lnTo>
                    <a:pt x="66" y="23"/>
                  </a:lnTo>
                  <a:lnTo>
                    <a:pt x="69" y="23"/>
                  </a:lnTo>
                  <a:lnTo>
                    <a:pt x="73" y="26"/>
                  </a:lnTo>
                  <a:lnTo>
                    <a:pt x="76" y="27"/>
                  </a:lnTo>
                  <a:lnTo>
                    <a:pt x="78" y="30"/>
                  </a:lnTo>
                  <a:lnTo>
                    <a:pt x="81" y="35"/>
                  </a:lnTo>
                  <a:lnTo>
                    <a:pt x="82" y="41"/>
                  </a:lnTo>
                  <a:lnTo>
                    <a:pt x="83" y="43"/>
                  </a:lnTo>
                  <a:lnTo>
                    <a:pt x="85" y="46"/>
                  </a:lnTo>
                  <a:lnTo>
                    <a:pt x="86" y="49"/>
                  </a:lnTo>
                  <a:lnTo>
                    <a:pt x="88" y="54"/>
                  </a:lnTo>
                  <a:lnTo>
                    <a:pt x="91" y="55"/>
                  </a:lnTo>
                  <a:lnTo>
                    <a:pt x="92" y="58"/>
                  </a:lnTo>
                  <a:lnTo>
                    <a:pt x="95" y="61"/>
                  </a:lnTo>
                  <a:lnTo>
                    <a:pt x="100" y="64"/>
                  </a:lnTo>
                  <a:lnTo>
                    <a:pt x="102" y="65"/>
                  </a:lnTo>
                  <a:lnTo>
                    <a:pt x="108" y="67"/>
                  </a:lnTo>
                  <a:lnTo>
                    <a:pt x="110" y="68"/>
                  </a:lnTo>
                  <a:lnTo>
                    <a:pt x="114" y="68"/>
                  </a:lnTo>
                  <a:lnTo>
                    <a:pt x="117" y="68"/>
                  </a:lnTo>
                  <a:lnTo>
                    <a:pt x="120" y="70"/>
                  </a:lnTo>
                  <a:lnTo>
                    <a:pt x="123" y="70"/>
                  </a:lnTo>
                  <a:lnTo>
                    <a:pt x="127" y="70"/>
                  </a:lnTo>
                  <a:lnTo>
                    <a:pt x="130" y="70"/>
                  </a:lnTo>
                  <a:lnTo>
                    <a:pt x="135" y="70"/>
                  </a:lnTo>
                  <a:lnTo>
                    <a:pt x="137" y="70"/>
                  </a:lnTo>
                  <a:lnTo>
                    <a:pt x="140" y="70"/>
                  </a:lnTo>
                  <a:lnTo>
                    <a:pt x="145" y="70"/>
                  </a:lnTo>
                  <a:lnTo>
                    <a:pt x="148" y="71"/>
                  </a:lnTo>
                  <a:lnTo>
                    <a:pt x="152" y="70"/>
                  </a:lnTo>
                  <a:lnTo>
                    <a:pt x="155" y="70"/>
                  </a:lnTo>
                  <a:lnTo>
                    <a:pt x="158" y="70"/>
                  </a:lnTo>
                  <a:lnTo>
                    <a:pt x="161" y="70"/>
                  </a:lnTo>
                  <a:lnTo>
                    <a:pt x="164" y="70"/>
                  </a:lnTo>
                  <a:lnTo>
                    <a:pt x="167" y="70"/>
                  </a:lnTo>
                  <a:lnTo>
                    <a:pt x="170" y="70"/>
                  </a:lnTo>
                  <a:lnTo>
                    <a:pt x="172" y="70"/>
                  </a:lnTo>
                  <a:lnTo>
                    <a:pt x="177" y="68"/>
                  </a:lnTo>
                  <a:lnTo>
                    <a:pt x="181" y="68"/>
                  </a:lnTo>
                  <a:lnTo>
                    <a:pt x="184" y="67"/>
                  </a:lnTo>
                  <a:lnTo>
                    <a:pt x="187" y="65"/>
                  </a:lnTo>
                  <a:lnTo>
                    <a:pt x="188" y="65"/>
                  </a:lnTo>
                  <a:lnTo>
                    <a:pt x="188" y="64"/>
                  </a:lnTo>
                  <a:lnTo>
                    <a:pt x="187" y="64"/>
                  </a:lnTo>
                  <a:lnTo>
                    <a:pt x="186" y="62"/>
                  </a:lnTo>
                  <a:lnTo>
                    <a:pt x="181" y="61"/>
                  </a:lnTo>
                  <a:lnTo>
                    <a:pt x="177" y="60"/>
                  </a:lnTo>
                  <a:lnTo>
                    <a:pt x="172" y="58"/>
                  </a:lnTo>
                  <a:lnTo>
                    <a:pt x="168" y="57"/>
                  </a:lnTo>
                  <a:lnTo>
                    <a:pt x="164" y="54"/>
                  </a:lnTo>
                  <a:lnTo>
                    <a:pt x="158" y="51"/>
                  </a:lnTo>
                  <a:lnTo>
                    <a:pt x="153" y="49"/>
                  </a:lnTo>
                  <a:lnTo>
                    <a:pt x="149" y="48"/>
                  </a:lnTo>
                  <a:lnTo>
                    <a:pt x="143" y="43"/>
                  </a:lnTo>
                  <a:lnTo>
                    <a:pt x="139" y="42"/>
                  </a:lnTo>
                  <a:lnTo>
                    <a:pt x="135" y="39"/>
                  </a:lnTo>
                  <a:lnTo>
                    <a:pt x="130" y="36"/>
                  </a:lnTo>
                  <a:lnTo>
                    <a:pt x="126" y="33"/>
                  </a:lnTo>
                  <a:lnTo>
                    <a:pt x="123" y="32"/>
                  </a:lnTo>
                  <a:lnTo>
                    <a:pt x="120" y="29"/>
                  </a:lnTo>
                  <a:lnTo>
                    <a:pt x="117" y="27"/>
                  </a:lnTo>
                  <a:lnTo>
                    <a:pt x="113" y="22"/>
                  </a:lnTo>
                  <a:lnTo>
                    <a:pt x="107" y="17"/>
                  </a:lnTo>
                  <a:lnTo>
                    <a:pt x="101" y="11"/>
                  </a:lnTo>
                  <a:lnTo>
                    <a:pt x="95" y="8"/>
                  </a:lnTo>
                  <a:lnTo>
                    <a:pt x="92" y="6"/>
                  </a:lnTo>
                  <a:lnTo>
                    <a:pt x="88" y="4"/>
                  </a:lnTo>
                  <a:lnTo>
                    <a:pt x="85" y="3"/>
                  </a:lnTo>
                  <a:lnTo>
                    <a:pt x="81" y="1"/>
                  </a:lnTo>
                  <a:lnTo>
                    <a:pt x="76" y="1"/>
                  </a:lnTo>
                  <a:lnTo>
                    <a:pt x="73" y="1"/>
                  </a:lnTo>
                  <a:lnTo>
                    <a:pt x="67" y="0"/>
                  </a:lnTo>
                  <a:lnTo>
                    <a:pt x="65" y="1"/>
                  </a:lnTo>
                  <a:lnTo>
                    <a:pt x="6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6" name="Freeform 38"/>
            <p:cNvSpPr>
              <a:spLocks/>
            </p:cNvSpPr>
            <p:nvPr/>
          </p:nvSpPr>
          <p:spPr bwMode="auto">
            <a:xfrm>
              <a:off x="4696" y="3656"/>
              <a:ext cx="153" cy="27"/>
            </a:xfrm>
            <a:custGeom>
              <a:avLst/>
              <a:gdLst>
                <a:gd name="T0" fmla="*/ 93 w 153"/>
                <a:gd name="T1" fmla="*/ 0 h 27"/>
                <a:gd name="T2" fmla="*/ 86 w 153"/>
                <a:gd name="T3" fmla="*/ 1 h 27"/>
                <a:gd name="T4" fmla="*/ 79 w 153"/>
                <a:gd name="T5" fmla="*/ 3 h 27"/>
                <a:gd name="T6" fmla="*/ 70 w 153"/>
                <a:gd name="T7" fmla="*/ 4 h 27"/>
                <a:gd name="T8" fmla="*/ 61 w 153"/>
                <a:gd name="T9" fmla="*/ 4 h 27"/>
                <a:gd name="T10" fmla="*/ 53 w 153"/>
                <a:gd name="T11" fmla="*/ 6 h 27"/>
                <a:gd name="T12" fmla="*/ 44 w 153"/>
                <a:gd name="T13" fmla="*/ 7 h 27"/>
                <a:gd name="T14" fmla="*/ 35 w 153"/>
                <a:gd name="T15" fmla="*/ 7 h 27"/>
                <a:gd name="T16" fmla="*/ 26 w 153"/>
                <a:gd name="T17" fmla="*/ 9 h 27"/>
                <a:gd name="T18" fmla="*/ 19 w 153"/>
                <a:gd name="T19" fmla="*/ 10 h 27"/>
                <a:gd name="T20" fmla="*/ 13 w 153"/>
                <a:gd name="T21" fmla="*/ 10 h 27"/>
                <a:gd name="T22" fmla="*/ 7 w 153"/>
                <a:gd name="T23" fmla="*/ 11 h 27"/>
                <a:gd name="T24" fmla="*/ 1 w 153"/>
                <a:gd name="T25" fmla="*/ 13 h 27"/>
                <a:gd name="T26" fmla="*/ 1 w 153"/>
                <a:gd name="T27" fmla="*/ 14 h 27"/>
                <a:gd name="T28" fmla="*/ 9 w 153"/>
                <a:gd name="T29" fmla="*/ 17 h 27"/>
                <a:gd name="T30" fmla="*/ 19 w 153"/>
                <a:gd name="T31" fmla="*/ 19 h 27"/>
                <a:gd name="T32" fmla="*/ 31 w 153"/>
                <a:gd name="T33" fmla="*/ 20 h 27"/>
                <a:gd name="T34" fmla="*/ 38 w 153"/>
                <a:gd name="T35" fmla="*/ 22 h 27"/>
                <a:gd name="T36" fmla="*/ 45 w 153"/>
                <a:gd name="T37" fmla="*/ 23 h 27"/>
                <a:gd name="T38" fmla="*/ 51 w 153"/>
                <a:gd name="T39" fmla="*/ 25 h 27"/>
                <a:gd name="T40" fmla="*/ 57 w 153"/>
                <a:gd name="T41" fmla="*/ 25 h 27"/>
                <a:gd name="T42" fmla="*/ 63 w 153"/>
                <a:gd name="T43" fmla="*/ 25 h 27"/>
                <a:gd name="T44" fmla="*/ 70 w 153"/>
                <a:gd name="T45" fmla="*/ 26 h 27"/>
                <a:gd name="T46" fmla="*/ 76 w 153"/>
                <a:gd name="T47" fmla="*/ 26 h 27"/>
                <a:gd name="T48" fmla="*/ 82 w 153"/>
                <a:gd name="T49" fmla="*/ 26 h 27"/>
                <a:gd name="T50" fmla="*/ 88 w 153"/>
                <a:gd name="T51" fmla="*/ 26 h 27"/>
                <a:gd name="T52" fmla="*/ 93 w 153"/>
                <a:gd name="T53" fmla="*/ 26 h 27"/>
                <a:gd name="T54" fmla="*/ 102 w 153"/>
                <a:gd name="T55" fmla="*/ 26 h 27"/>
                <a:gd name="T56" fmla="*/ 111 w 153"/>
                <a:gd name="T57" fmla="*/ 26 h 27"/>
                <a:gd name="T58" fmla="*/ 117 w 153"/>
                <a:gd name="T59" fmla="*/ 26 h 27"/>
                <a:gd name="T60" fmla="*/ 125 w 153"/>
                <a:gd name="T61" fmla="*/ 25 h 27"/>
                <a:gd name="T62" fmla="*/ 136 w 153"/>
                <a:gd name="T63" fmla="*/ 23 h 27"/>
                <a:gd name="T64" fmla="*/ 143 w 153"/>
                <a:gd name="T65" fmla="*/ 22 h 27"/>
                <a:gd name="T66" fmla="*/ 150 w 153"/>
                <a:gd name="T67" fmla="*/ 20 h 27"/>
                <a:gd name="T68" fmla="*/ 153 w 153"/>
                <a:gd name="T69" fmla="*/ 16 h 27"/>
                <a:gd name="T70" fmla="*/ 149 w 153"/>
                <a:gd name="T71" fmla="*/ 11 h 27"/>
                <a:gd name="T72" fmla="*/ 142 w 153"/>
                <a:gd name="T73" fmla="*/ 9 h 27"/>
                <a:gd name="T74" fmla="*/ 134 w 153"/>
                <a:gd name="T75" fmla="*/ 6 h 27"/>
                <a:gd name="T76" fmla="*/ 124 w 153"/>
                <a:gd name="T77" fmla="*/ 4 h 27"/>
                <a:gd name="T78" fmla="*/ 115 w 153"/>
                <a:gd name="T79" fmla="*/ 3 h 27"/>
                <a:gd name="T80" fmla="*/ 107 w 153"/>
                <a:gd name="T81" fmla="*/ 1 h 27"/>
                <a:gd name="T82" fmla="*/ 101 w 153"/>
                <a:gd name="T83" fmla="*/ 0 h 27"/>
                <a:gd name="T84" fmla="*/ 96 w 153"/>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27">
                  <a:moveTo>
                    <a:pt x="96" y="0"/>
                  </a:moveTo>
                  <a:lnTo>
                    <a:pt x="93" y="0"/>
                  </a:lnTo>
                  <a:lnTo>
                    <a:pt x="90" y="1"/>
                  </a:lnTo>
                  <a:lnTo>
                    <a:pt x="86" y="1"/>
                  </a:lnTo>
                  <a:lnTo>
                    <a:pt x="83" y="3"/>
                  </a:lnTo>
                  <a:lnTo>
                    <a:pt x="79" y="3"/>
                  </a:lnTo>
                  <a:lnTo>
                    <a:pt x="74" y="3"/>
                  </a:lnTo>
                  <a:lnTo>
                    <a:pt x="70" y="4"/>
                  </a:lnTo>
                  <a:lnTo>
                    <a:pt x="66" y="4"/>
                  </a:lnTo>
                  <a:lnTo>
                    <a:pt x="61" y="4"/>
                  </a:lnTo>
                  <a:lnTo>
                    <a:pt x="57" y="6"/>
                  </a:lnTo>
                  <a:lnTo>
                    <a:pt x="53" y="6"/>
                  </a:lnTo>
                  <a:lnTo>
                    <a:pt x="48" y="7"/>
                  </a:lnTo>
                  <a:lnTo>
                    <a:pt x="44" y="7"/>
                  </a:lnTo>
                  <a:lnTo>
                    <a:pt x="39" y="7"/>
                  </a:lnTo>
                  <a:lnTo>
                    <a:pt x="35" y="7"/>
                  </a:lnTo>
                  <a:lnTo>
                    <a:pt x="31" y="9"/>
                  </a:lnTo>
                  <a:lnTo>
                    <a:pt x="26" y="9"/>
                  </a:lnTo>
                  <a:lnTo>
                    <a:pt x="22" y="9"/>
                  </a:lnTo>
                  <a:lnTo>
                    <a:pt x="19" y="10"/>
                  </a:lnTo>
                  <a:lnTo>
                    <a:pt x="16" y="10"/>
                  </a:lnTo>
                  <a:lnTo>
                    <a:pt x="13" y="10"/>
                  </a:lnTo>
                  <a:lnTo>
                    <a:pt x="9" y="10"/>
                  </a:lnTo>
                  <a:lnTo>
                    <a:pt x="7" y="11"/>
                  </a:lnTo>
                  <a:lnTo>
                    <a:pt x="4" y="11"/>
                  </a:lnTo>
                  <a:lnTo>
                    <a:pt x="1" y="13"/>
                  </a:lnTo>
                  <a:lnTo>
                    <a:pt x="0" y="13"/>
                  </a:lnTo>
                  <a:lnTo>
                    <a:pt x="1" y="14"/>
                  </a:lnTo>
                  <a:lnTo>
                    <a:pt x="6" y="16"/>
                  </a:lnTo>
                  <a:lnTo>
                    <a:pt x="9" y="17"/>
                  </a:lnTo>
                  <a:lnTo>
                    <a:pt x="15" y="17"/>
                  </a:lnTo>
                  <a:lnTo>
                    <a:pt x="19" y="19"/>
                  </a:lnTo>
                  <a:lnTo>
                    <a:pt x="25" y="20"/>
                  </a:lnTo>
                  <a:lnTo>
                    <a:pt x="31" y="20"/>
                  </a:lnTo>
                  <a:lnTo>
                    <a:pt x="37" y="22"/>
                  </a:lnTo>
                  <a:lnTo>
                    <a:pt x="38" y="22"/>
                  </a:lnTo>
                  <a:lnTo>
                    <a:pt x="42" y="23"/>
                  </a:lnTo>
                  <a:lnTo>
                    <a:pt x="45" y="23"/>
                  </a:lnTo>
                  <a:lnTo>
                    <a:pt x="48" y="25"/>
                  </a:lnTo>
                  <a:lnTo>
                    <a:pt x="51" y="25"/>
                  </a:lnTo>
                  <a:lnTo>
                    <a:pt x="54" y="25"/>
                  </a:lnTo>
                  <a:lnTo>
                    <a:pt x="57" y="25"/>
                  </a:lnTo>
                  <a:lnTo>
                    <a:pt x="60" y="25"/>
                  </a:lnTo>
                  <a:lnTo>
                    <a:pt x="63" y="25"/>
                  </a:lnTo>
                  <a:lnTo>
                    <a:pt x="66" y="26"/>
                  </a:lnTo>
                  <a:lnTo>
                    <a:pt x="70" y="26"/>
                  </a:lnTo>
                  <a:lnTo>
                    <a:pt x="73" y="26"/>
                  </a:lnTo>
                  <a:lnTo>
                    <a:pt x="76" y="26"/>
                  </a:lnTo>
                  <a:lnTo>
                    <a:pt x="79" y="26"/>
                  </a:lnTo>
                  <a:lnTo>
                    <a:pt x="82" y="26"/>
                  </a:lnTo>
                  <a:lnTo>
                    <a:pt x="85" y="26"/>
                  </a:lnTo>
                  <a:lnTo>
                    <a:pt x="88" y="26"/>
                  </a:lnTo>
                  <a:lnTo>
                    <a:pt x="90" y="26"/>
                  </a:lnTo>
                  <a:lnTo>
                    <a:pt x="93" y="26"/>
                  </a:lnTo>
                  <a:lnTo>
                    <a:pt x="96" y="27"/>
                  </a:lnTo>
                  <a:lnTo>
                    <a:pt x="102" y="26"/>
                  </a:lnTo>
                  <a:lnTo>
                    <a:pt x="108" y="26"/>
                  </a:lnTo>
                  <a:lnTo>
                    <a:pt x="111" y="26"/>
                  </a:lnTo>
                  <a:lnTo>
                    <a:pt x="114" y="26"/>
                  </a:lnTo>
                  <a:lnTo>
                    <a:pt x="117" y="26"/>
                  </a:lnTo>
                  <a:lnTo>
                    <a:pt x="120" y="26"/>
                  </a:lnTo>
                  <a:lnTo>
                    <a:pt x="125" y="25"/>
                  </a:lnTo>
                  <a:lnTo>
                    <a:pt x="130" y="25"/>
                  </a:lnTo>
                  <a:lnTo>
                    <a:pt x="136" y="23"/>
                  </a:lnTo>
                  <a:lnTo>
                    <a:pt x="140" y="23"/>
                  </a:lnTo>
                  <a:lnTo>
                    <a:pt x="143" y="22"/>
                  </a:lnTo>
                  <a:lnTo>
                    <a:pt x="147" y="20"/>
                  </a:lnTo>
                  <a:lnTo>
                    <a:pt x="150" y="20"/>
                  </a:lnTo>
                  <a:lnTo>
                    <a:pt x="152" y="19"/>
                  </a:lnTo>
                  <a:lnTo>
                    <a:pt x="153" y="16"/>
                  </a:lnTo>
                  <a:lnTo>
                    <a:pt x="152" y="13"/>
                  </a:lnTo>
                  <a:lnTo>
                    <a:pt x="149" y="11"/>
                  </a:lnTo>
                  <a:lnTo>
                    <a:pt x="146" y="10"/>
                  </a:lnTo>
                  <a:lnTo>
                    <a:pt x="142" y="9"/>
                  </a:lnTo>
                  <a:lnTo>
                    <a:pt x="139" y="7"/>
                  </a:lnTo>
                  <a:lnTo>
                    <a:pt x="134" y="6"/>
                  </a:lnTo>
                  <a:lnTo>
                    <a:pt x="130" y="6"/>
                  </a:lnTo>
                  <a:lnTo>
                    <a:pt x="124" y="4"/>
                  </a:lnTo>
                  <a:lnTo>
                    <a:pt x="120" y="4"/>
                  </a:lnTo>
                  <a:lnTo>
                    <a:pt x="115" y="3"/>
                  </a:lnTo>
                  <a:lnTo>
                    <a:pt x="111" y="3"/>
                  </a:lnTo>
                  <a:lnTo>
                    <a:pt x="107" y="1"/>
                  </a:lnTo>
                  <a:lnTo>
                    <a:pt x="104" y="1"/>
                  </a:lnTo>
                  <a:lnTo>
                    <a:pt x="101" y="0"/>
                  </a:lnTo>
                  <a:lnTo>
                    <a:pt x="98" y="0"/>
                  </a:lnTo>
                  <a:lnTo>
                    <a:pt x="96" y="0"/>
                  </a:lnTo>
                  <a:lnTo>
                    <a:pt x="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7" name="Freeform 39"/>
            <p:cNvSpPr>
              <a:spLocks/>
            </p:cNvSpPr>
            <p:nvPr/>
          </p:nvSpPr>
          <p:spPr bwMode="auto">
            <a:xfrm>
              <a:off x="4368" y="3813"/>
              <a:ext cx="156" cy="51"/>
            </a:xfrm>
            <a:custGeom>
              <a:avLst/>
              <a:gdLst>
                <a:gd name="T0" fmla="*/ 105 w 156"/>
                <a:gd name="T1" fmla="*/ 3 h 51"/>
                <a:gd name="T2" fmla="*/ 99 w 156"/>
                <a:gd name="T3" fmla="*/ 5 h 51"/>
                <a:gd name="T4" fmla="*/ 92 w 156"/>
                <a:gd name="T5" fmla="*/ 8 h 51"/>
                <a:gd name="T6" fmla="*/ 83 w 156"/>
                <a:gd name="T7" fmla="*/ 11 h 51"/>
                <a:gd name="T8" fmla="*/ 73 w 156"/>
                <a:gd name="T9" fmla="*/ 13 h 51"/>
                <a:gd name="T10" fmla="*/ 63 w 156"/>
                <a:gd name="T11" fmla="*/ 16 h 51"/>
                <a:gd name="T12" fmla="*/ 52 w 156"/>
                <a:gd name="T13" fmla="*/ 19 h 51"/>
                <a:gd name="T14" fmla="*/ 42 w 156"/>
                <a:gd name="T15" fmla="*/ 22 h 51"/>
                <a:gd name="T16" fmla="*/ 32 w 156"/>
                <a:gd name="T17" fmla="*/ 25 h 51"/>
                <a:gd name="T18" fmla="*/ 23 w 156"/>
                <a:gd name="T19" fmla="*/ 28 h 51"/>
                <a:gd name="T20" fmla="*/ 14 w 156"/>
                <a:gd name="T21" fmla="*/ 31 h 51"/>
                <a:gd name="T22" fmla="*/ 7 w 156"/>
                <a:gd name="T23" fmla="*/ 32 h 51"/>
                <a:gd name="T24" fmla="*/ 1 w 156"/>
                <a:gd name="T25" fmla="*/ 37 h 51"/>
                <a:gd name="T26" fmla="*/ 0 w 156"/>
                <a:gd name="T27" fmla="*/ 41 h 51"/>
                <a:gd name="T28" fmla="*/ 10 w 156"/>
                <a:gd name="T29" fmla="*/ 44 h 51"/>
                <a:gd name="T30" fmla="*/ 17 w 156"/>
                <a:gd name="T31" fmla="*/ 46 h 51"/>
                <a:gd name="T32" fmla="*/ 23 w 156"/>
                <a:gd name="T33" fmla="*/ 48 h 51"/>
                <a:gd name="T34" fmla="*/ 29 w 156"/>
                <a:gd name="T35" fmla="*/ 48 h 51"/>
                <a:gd name="T36" fmla="*/ 36 w 156"/>
                <a:gd name="T37" fmla="*/ 50 h 51"/>
                <a:gd name="T38" fmla="*/ 42 w 156"/>
                <a:gd name="T39" fmla="*/ 50 h 51"/>
                <a:gd name="T40" fmla="*/ 49 w 156"/>
                <a:gd name="T41" fmla="*/ 51 h 51"/>
                <a:gd name="T42" fmla="*/ 55 w 156"/>
                <a:gd name="T43" fmla="*/ 51 h 51"/>
                <a:gd name="T44" fmla="*/ 61 w 156"/>
                <a:gd name="T45" fmla="*/ 51 h 51"/>
                <a:gd name="T46" fmla="*/ 67 w 156"/>
                <a:gd name="T47" fmla="*/ 50 h 51"/>
                <a:gd name="T48" fmla="*/ 74 w 156"/>
                <a:gd name="T49" fmla="*/ 50 h 51"/>
                <a:gd name="T50" fmla="*/ 80 w 156"/>
                <a:gd name="T51" fmla="*/ 50 h 51"/>
                <a:gd name="T52" fmla="*/ 86 w 156"/>
                <a:gd name="T53" fmla="*/ 48 h 51"/>
                <a:gd name="T54" fmla="*/ 95 w 156"/>
                <a:gd name="T55" fmla="*/ 47 h 51"/>
                <a:gd name="T56" fmla="*/ 105 w 156"/>
                <a:gd name="T57" fmla="*/ 44 h 51"/>
                <a:gd name="T58" fmla="*/ 115 w 156"/>
                <a:gd name="T59" fmla="*/ 38 h 51"/>
                <a:gd name="T60" fmla="*/ 127 w 156"/>
                <a:gd name="T61" fmla="*/ 31 h 51"/>
                <a:gd name="T62" fmla="*/ 137 w 156"/>
                <a:gd name="T63" fmla="*/ 25 h 51"/>
                <a:gd name="T64" fmla="*/ 146 w 156"/>
                <a:gd name="T65" fmla="*/ 18 h 51"/>
                <a:gd name="T66" fmla="*/ 152 w 156"/>
                <a:gd name="T67" fmla="*/ 11 h 51"/>
                <a:gd name="T68" fmla="*/ 156 w 156"/>
                <a:gd name="T69" fmla="*/ 3 h 51"/>
                <a:gd name="T70" fmla="*/ 150 w 156"/>
                <a:gd name="T71" fmla="*/ 0 h 51"/>
                <a:gd name="T72" fmla="*/ 143 w 156"/>
                <a:gd name="T73" fmla="*/ 0 h 51"/>
                <a:gd name="T74" fmla="*/ 136 w 156"/>
                <a:gd name="T75" fmla="*/ 0 h 51"/>
                <a:gd name="T76" fmla="*/ 128 w 156"/>
                <a:gd name="T77" fmla="*/ 0 h 51"/>
                <a:gd name="T78" fmla="*/ 121 w 156"/>
                <a:gd name="T79" fmla="*/ 0 h 51"/>
                <a:gd name="T80" fmla="*/ 115 w 156"/>
                <a:gd name="T81" fmla="*/ 0 h 51"/>
                <a:gd name="T82" fmla="*/ 109 w 156"/>
                <a:gd name="T83" fmla="*/ 0 h 51"/>
                <a:gd name="T84" fmla="*/ 109 w 156"/>
                <a:gd name="T8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51">
                  <a:moveTo>
                    <a:pt x="109" y="2"/>
                  </a:moveTo>
                  <a:lnTo>
                    <a:pt x="105" y="3"/>
                  </a:lnTo>
                  <a:lnTo>
                    <a:pt x="103" y="3"/>
                  </a:lnTo>
                  <a:lnTo>
                    <a:pt x="99" y="5"/>
                  </a:lnTo>
                  <a:lnTo>
                    <a:pt x="96" y="6"/>
                  </a:lnTo>
                  <a:lnTo>
                    <a:pt x="92" y="8"/>
                  </a:lnTo>
                  <a:lnTo>
                    <a:pt x="87" y="9"/>
                  </a:lnTo>
                  <a:lnTo>
                    <a:pt x="83" y="11"/>
                  </a:lnTo>
                  <a:lnTo>
                    <a:pt x="79" y="12"/>
                  </a:lnTo>
                  <a:lnTo>
                    <a:pt x="73" y="13"/>
                  </a:lnTo>
                  <a:lnTo>
                    <a:pt x="68" y="15"/>
                  </a:lnTo>
                  <a:lnTo>
                    <a:pt x="63" y="16"/>
                  </a:lnTo>
                  <a:lnTo>
                    <a:pt x="58" y="18"/>
                  </a:lnTo>
                  <a:lnTo>
                    <a:pt x="52" y="19"/>
                  </a:lnTo>
                  <a:lnTo>
                    <a:pt x="48" y="21"/>
                  </a:lnTo>
                  <a:lnTo>
                    <a:pt x="42" y="22"/>
                  </a:lnTo>
                  <a:lnTo>
                    <a:pt x="38" y="25"/>
                  </a:lnTo>
                  <a:lnTo>
                    <a:pt x="32" y="25"/>
                  </a:lnTo>
                  <a:lnTo>
                    <a:pt x="28" y="27"/>
                  </a:lnTo>
                  <a:lnTo>
                    <a:pt x="23" y="28"/>
                  </a:lnTo>
                  <a:lnTo>
                    <a:pt x="19" y="29"/>
                  </a:lnTo>
                  <a:lnTo>
                    <a:pt x="14" y="31"/>
                  </a:lnTo>
                  <a:lnTo>
                    <a:pt x="12" y="32"/>
                  </a:lnTo>
                  <a:lnTo>
                    <a:pt x="7" y="32"/>
                  </a:lnTo>
                  <a:lnTo>
                    <a:pt x="6" y="35"/>
                  </a:lnTo>
                  <a:lnTo>
                    <a:pt x="1" y="37"/>
                  </a:lnTo>
                  <a:lnTo>
                    <a:pt x="0" y="38"/>
                  </a:lnTo>
                  <a:lnTo>
                    <a:pt x="0" y="41"/>
                  </a:lnTo>
                  <a:lnTo>
                    <a:pt x="4" y="43"/>
                  </a:lnTo>
                  <a:lnTo>
                    <a:pt x="10" y="44"/>
                  </a:lnTo>
                  <a:lnTo>
                    <a:pt x="14" y="46"/>
                  </a:lnTo>
                  <a:lnTo>
                    <a:pt x="17" y="46"/>
                  </a:lnTo>
                  <a:lnTo>
                    <a:pt x="20" y="47"/>
                  </a:lnTo>
                  <a:lnTo>
                    <a:pt x="23" y="48"/>
                  </a:lnTo>
                  <a:lnTo>
                    <a:pt x="26" y="48"/>
                  </a:lnTo>
                  <a:lnTo>
                    <a:pt x="29" y="48"/>
                  </a:lnTo>
                  <a:lnTo>
                    <a:pt x="33" y="50"/>
                  </a:lnTo>
                  <a:lnTo>
                    <a:pt x="36" y="50"/>
                  </a:lnTo>
                  <a:lnTo>
                    <a:pt x="39" y="50"/>
                  </a:lnTo>
                  <a:lnTo>
                    <a:pt x="42" y="50"/>
                  </a:lnTo>
                  <a:lnTo>
                    <a:pt x="45" y="50"/>
                  </a:lnTo>
                  <a:lnTo>
                    <a:pt x="49" y="51"/>
                  </a:lnTo>
                  <a:lnTo>
                    <a:pt x="52" y="51"/>
                  </a:lnTo>
                  <a:lnTo>
                    <a:pt x="55" y="51"/>
                  </a:lnTo>
                  <a:lnTo>
                    <a:pt x="58" y="51"/>
                  </a:lnTo>
                  <a:lnTo>
                    <a:pt x="61" y="51"/>
                  </a:lnTo>
                  <a:lnTo>
                    <a:pt x="64" y="51"/>
                  </a:lnTo>
                  <a:lnTo>
                    <a:pt x="67" y="50"/>
                  </a:lnTo>
                  <a:lnTo>
                    <a:pt x="71" y="50"/>
                  </a:lnTo>
                  <a:lnTo>
                    <a:pt x="74" y="50"/>
                  </a:lnTo>
                  <a:lnTo>
                    <a:pt x="77" y="50"/>
                  </a:lnTo>
                  <a:lnTo>
                    <a:pt x="80" y="50"/>
                  </a:lnTo>
                  <a:lnTo>
                    <a:pt x="83" y="50"/>
                  </a:lnTo>
                  <a:lnTo>
                    <a:pt x="86" y="48"/>
                  </a:lnTo>
                  <a:lnTo>
                    <a:pt x="89" y="48"/>
                  </a:lnTo>
                  <a:lnTo>
                    <a:pt x="95" y="47"/>
                  </a:lnTo>
                  <a:lnTo>
                    <a:pt x="101" y="46"/>
                  </a:lnTo>
                  <a:lnTo>
                    <a:pt x="105" y="44"/>
                  </a:lnTo>
                  <a:lnTo>
                    <a:pt x="111" y="41"/>
                  </a:lnTo>
                  <a:lnTo>
                    <a:pt x="115" y="38"/>
                  </a:lnTo>
                  <a:lnTo>
                    <a:pt x="121" y="35"/>
                  </a:lnTo>
                  <a:lnTo>
                    <a:pt x="127" y="31"/>
                  </a:lnTo>
                  <a:lnTo>
                    <a:pt x="133" y="28"/>
                  </a:lnTo>
                  <a:lnTo>
                    <a:pt x="137" y="25"/>
                  </a:lnTo>
                  <a:lnTo>
                    <a:pt x="143" y="21"/>
                  </a:lnTo>
                  <a:lnTo>
                    <a:pt x="146" y="18"/>
                  </a:lnTo>
                  <a:lnTo>
                    <a:pt x="150" y="13"/>
                  </a:lnTo>
                  <a:lnTo>
                    <a:pt x="152" y="11"/>
                  </a:lnTo>
                  <a:lnTo>
                    <a:pt x="154" y="8"/>
                  </a:lnTo>
                  <a:lnTo>
                    <a:pt x="156" y="3"/>
                  </a:lnTo>
                  <a:lnTo>
                    <a:pt x="154" y="2"/>
                  </a:lnTo>
                  <a:lnTo>
                    <a:pt x="150" y="0"/>
                  </a:lnTo>
                  <a:lnTo>
                    <a:pt x="147" y="0"/>
                  </a:lnTo>
                  <a:lnTo>
                    <a:pt x="143" y="0"/>
                  </a:lnTo>
                  <a:lnTo>
                    <a:pt x="140" y="0"/>
                  </a:lnTo>
                  <a:lnTo>
                    <a:pt x="136" y="0"/>
                  </a:lnTo>
                  <a:lnTo>
                    <a:pt x="133" y="0"/>
                  </a:lnTo>
                  <a:lnTo>
                    <a:pt x="128" y="0"/>
                  </a:lnTo>
                  <a:lnTo>
                    <a:pt x="125" y="0"/>
                  </a:lnTo>
                  <a:lnTo>
                    <a:pt x="121" y="0"/>
                  </a:lnTo>
                  <a:lnTo>
                    <a:pt x="118" y="0"/>
                  </a:lnTo>
                  <a:lnTo>
                    <a:pt x="115" y="0"/>
                  </a:lnTo>
                  <a:lnTo>
                    <a:pt x="114" y="0"/>
                  </a:lnTo>
                  <a:lnTo>
                    <a:pt x="109" y="0"/>
                  </a:lnTo>
                  <a:lnTo>
                    <a:pt x="109" y="2"/>
                  </a:lnTo>
                  <a:lnTo>
                    <a:pt x="10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8" name="Freeform 40"/>
            <p:cNvSpPr>
              <a:spLocks/>
            </p:cNvSpPr>
            <p:nvPr/>
          </p:nvSpPr>
          <p:spPr bwMode="auto">
            <a:xfrm>
              <a:off x="3850" y="3876"/>
              <a:ext cx="70" cy="45"/>
            </a:xfrm>
            <a:custGeom>
              <a:avLst/>
              <a:gdLst>
                <a:gd name="T0" fmla="*/ 23 w 70"/>
                <a:gd name="T1" fmla="*/ 15 h 45"/>
                <a:gd name="T2" fmla="*/ 19 w 70"/>
                <a:gd name="T3" fmla="*/ 12 h 45"/>
                <a:gd name="T4" fmla="*/ 15 w 70"/>
                <a:gd name="T5" fmla="*/ 7 h 45"/>
                <a:gd name="T6" fmla="*/ 12 w 70"/>
                <a:gd name="T7" fmla="*/ 4 h 45"/>
                <a:gd name="T8" fmla="*/ 10 w 70"/>
                <a:gd name="T9" fmla="*/ 2 h 45"/>
                <a:gd name="T10" fmla="*/ 9 w 70"/>
                <a:gd name="T11" fmla="*/ 0 h 45"/>
                <a:gd name="T12" fmla="*/ 7 w 70"/>
                <a:gd name="T13" fmla="*/ 0 h 45"/>
                <a:gd name="T14" fmla="*/ 6 w 70"/>
                <a:gd name="T15" fmla="*/ 0 h 45"/>
                <a:gd name="T16" fmla="*/ 6 w 70"/>
                <a:gd name="T17" fmla="*/ 2 h 45"/>
                <a:gd name="T18" fmla="*/ 5 w 70"/>
                <a:gd name="T19" fmla="*/ 3 h 45"/>
                <a:gd name="T20" fmla="*/ 5 w 70"/>
                <a:gd name="T21" fmla="*/ 6 h 45"/>
                <a:gd name="T22" fmla="*/ 3 w 70"/>
                <a:gd name="T23" fmla="*/ 9 h 45"/>
                <a:gd name="T24" fmla="*/ 2 w 70"/>
                <a:gd name="T25" fmla="*/ 12 h 45"/>
                <a:gd name="T26" fmla="*/ 2 w 70"/>
                <a:gd name="T27" fmla="*/ 15 h 45"/>
                <a:gd name="T28" fmla="*/ 2 w 70"/>
                <a:gd name="T29" fmla="*/ 18 h 45"/>
                <a:gd name="T30" fmla="*/ 0 w 70"/>
                <a:gd name="T31" fmla="*/ 22 h 45"/>
                <a:gd name="T32" fmla="*/ 0 w 70"/>
                <a:gd name="T33" fmla="*/ 25 h 45"/>
                <a:gd name="T34" fmla="*/ 0 w 70"/>
                <a:gd name="T35" fmla="*/ 28 h 45"/>
                <a:gd name="T36" fmla="*/ 2 w 70"/>
                <a:gd name="T37" fmla="*/ 31 h 45"/>
                <a:gd name="T38" fmla="*/ 2 w 70"/>
                <a:gd name="T39" fmla="*/ 37 h 45"/>
                <a:gd name="T40" fmla="*/ 5 w 70"/>
                <a:gd name="T41" fmla="*/ 41 h 45"/>
                <a:gd name="T42" fmla="*/ 7 w 70"/>
                <a:gd name="T43" fmla="*/ 44 h 45"/>
                <a:gd name="T44" fmla="*/ 13 w 70"/>
                <a:gd name="T45" fmla="*/ 45 h 45"/>
                <a:gd name="T46" fmla="*/ 15 w 70"/>
                <a:gd name="T47" fmla="*/ 45 h 45"/>
                <a:gd name="T48" fmla="*/ 19 w 70"/>
                <a:gd name="T49" fmla="*/ 44 h 45"/>
                <a:gd name="T50" fmla="*/ 23 w 70"/>
                <a:gd name="T51" fmla="*/ 42 h 45"/>
                <a:gd name="T52" fmla="*/ 29 w 70"/>
                <a:gd name="T53" fmla="*/ 41 h 45"/>
                <a:gd name="T54" fmla="*/ 34 w 70"/>
                <a:gd name="T55" fmla="*/ 38 h 45"/>
                <a:gd name="T56" fmla="*/ 40 w 70"/>
                <a:gd name="T57" fmla="*/ 35 h 45"/>
                <a:gd name="T58" fmla="*/ 45 w 70"/>
                <a:gd name="T59" fmla="*/ 32 h 45"/>
                <a:gd name="T60" fmla="*/ 51 w 70"/>
                <a:gd name="T61" fmla="*/ 29 h 45"/>
                <a:gd name="T62" fmla="*/ 56 w 70"/>
                <a:gd name="T63" fmla="*/ 26 h 45"/>
                <a:gd name="T64" fmla="*/ 60 w 70"/>
                <a:gd name="T65" fmla="*/ 23 h 45"/>
                <a:gd name="T66" fmla="*/ 63 w 70"/>
                <a:gd name="T67" fmla="*/ 19 h 45"/>
                <a:gd name="T68" fmla="*/ 67 w 70"/>
                <a:gd name="T69" fmla="*/ 18 h 45"/>
                <a:gd name="T70" fmla="*/ 70 w 70"/>
                <a:gd name="T71" fmla="*/ 13 h 45"/>
                <a:gd name="T72" fmla="*/ 70 w 70"/>
                <a:gd name="T73" fmla="*/ 13 h 45"/>
                <a:gd name="T74" fmla="*/ 66 w 70"/>
                <a:gd name="T75" fmla="*/ 13 h 45"/>
                <a:gd name="T76" fmla="*/ 64 w 70"/>
                <a:gd name="T77" fmla="*/ 13 h 45"/>
                <a:gd name="T78" fmla="*/ 60 w 70"/>
                <a:gd name="T79" fmla="*/ 13 h 45"/>
                <a:gd name="T80" fmla="*/ 57 w 70"/>
                <a:gd name="T81" fmla="*/ 13 h 45"/>
                <a:gd name="T82" fmla="*/ 53 w 70"/>
                <a:gd name="T83" fmla="*/ 13 h 45"/>
                <a:gd name="T84" fmla="*/ 50 w 70"/>
                <a:gd name="T85" fmla="*/ 13 h 45"/>
                <a:gd name="T86" fmla="*/ 45 w 70"/>
                <a:gd name="T87" fmla="*/ 13 h 45"/>
                <a:gd name="T88" fmla="*/ 42 w 70"/>
                <a:gd name="T89" fmla="*/ 13 h 45"/>
                <a:gd name="T90" fmla="*/ 38 w 70"/>
                <a:gd name="T91" fmla="*/ 13 h 45"/>
                <a:gd name="T92" fmla="*/ 35 w 70"/>
                <a:gd name="T93" fmla="*/ 13 h 45"/>
                <a:gd name="T94" fmla="*/ 31 w 70"/>
                <a:gd name="T95" fmla="*/ 13 h 45"/>
                <a:gd name="T96" fmla="*/ 29 w 70"/>
                <a:gd name="T97" fmla="*/ 13 h 45"/>
                <a:gd name="T98" fmla="*/ 25 w 70"/>
                <a:gd name="T99" fmla="*/ 13 h 45"/>
                <a:gd name="T100" fmla="*/ 23 w 70"/>
                <a:gd name="T101" fmla="*/ 15 h 45"/>
                <a:gd name="T102" fmla="*/ 23 w 70"/>
                <a:gd name="T103" fmla="*/ 1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45">
                  <a:moveTo>
                    <a:pt x="23" y="15"/>
                  </a:moveTo>
                  <a:lnTo>
                    <a:pt x="19" y="12"/>
                  </a:lnTo>
                  <a:lnTo>
                    <a:pt x="15" y="7"/>
                  </a:lnTo>
                  <a:lnTo>
                    <a:pt x="12" y="4"/>
                  </a:lnTo>
                  <a:lnTo>
                    <a:pt x="10" y="2"/>
                  </a:lnTo>
                  <a:lnTo>
                    <a:pt x="9" y="0"/>
                  </a:lnTo>
                  <a:lnTo>
                    <a:pt x="7" y="0"/>
                  </a:lnTo>
                  <a:lnTo>
                    <a:pt x="6" y="0"/>
                  </a:lnTo>
                  <a:lnTo>
                    <a:pt x="6" y="2"/>
                  </a:lnTo>
                  <a:lnTo>
                    <a:pt x="5" y="3"/>
                  </a:lnTo>
                  <a:lnTo>
                    <a:pt x="5" y="6"/>
                  </a:lnTo>
                  <a:lnTo>
                    <a:pt x="3" y="9"/>
                  </a:lnTo>
                  <a:lnTo>
                    <a:pt x="2" y="12"/>
                  </a:lnTo>
                  <a:lnTo>
                    <a:pt x="2" y="15"/>
                  </a:lnTo>
                  <a:lnTo>
                    <a:pt x="2" y="18"/>
                  </a:lnTo>
                  <a:lnTo>
                    <a:pt x="0" y="22"/>
                  </a:lnTo>
                  <a:lnTo>
                    <a:pt x="0" y="25"/>
                  </a:lnTo>
                  <a:lnTo>
                    <a:pt x="0" y="28"/>
                  </a:lnTo>
                  <a:lnTo>
                    <a:pt x="2" y="31"/>
                  </a:lnTo>
                  <a:lnTo>
                    <a:pt x="2" y="37"/>
                  </a:lnTo>
                  <a:lnTo>
                    <a:pt x="5" y="41"/>
                  </a:lnTo>
                  <a:lnTo>
                    <a:pt x="7" y="44"/>
                  </a:lnTo>
                  <a:lnTo>
                    <a:pt x="13" y="45"/>
                  </a:lnTo>
                  <a:lnTo>
                    <a:pt x="15" y="45"/>
                  </a:lnTo>
                  <a:lnTo>
                    <a:pt x="19" y="44"/>
                  </a:lnTo>
                  <a:lnTo>
                    <a:pt x="23" y="42"/>
                  </a:lnTo>
                  <a:lnTo>
                    <a:pt x="29" y="41"/>
                  </a:lnTo>
                  <a:lnTo>
                    <a:pt x="34" y="38"/>
                  </a:lnTo>
                  <a:lnTo>
                    <a:pt x="40" y="35"/>
                  </a:lnTo>
                  <a:lnTo>
                    <a:pt x="45" y="32"/>
                  </a:lnTo>
                  <a:lnTo>
                    <a:pt x="51" y="29"/>
                  </a:lnTo>
                  <a:lnTo>
                    <a:pt x="56" y="26"/>
                  </a:lnTo>
                  <a:lnTo>
                    <a:pt x="60" y="23"/>
                  </a:lnTo>
                  <a:lnTo>
                    <a:pt x="63" y="19"/>
                  </a:lnTo>
                  <a:lnTo>
                    <a:pt x="67" y="18"/>
                  </a:lnTo>
                  <a:lnTo>
                    <a:pt x="70" y="13"/>
                  </a:lnTo>
                  <a:lnTo>
                    <a:pt x="70" y="13"/>
                  </a:lnTo>
                  <a:lnTo>
                    <a:pt x="66" y="13"/>
                  </a:lnTo>
                  <a:lnTo>
                    <a:pt x="64" y="13"/>
                  </a:lnTo>
                  <a:lnTo>
                    <a:pt x="60" y="13"/>
                  </a:lnTo>
                  <a:lnTo>
                    <a:pt x="57" y="13"/>
                  </a:lnTo>
                  <a:lnTo>
                    <a:pt x="53" y="13"/>
                  </a:lnTo>
                  <a:lnTo>
                    <a:pt x="50" y="13"/>
                  </a:lnTo>
                  <a:lnTo>
                    <a:pt x="45" y="13"/>
                  </a:lnTo>
                  <a:lnTo>
                    <a:pt x="42" y="13"/>
                  </a:lnTo>
                  <a:lnTo>
                    <a:pt x="38" y="13"/>
                  </a:lnTo>
                  <a:lnTo>
                    <a:pt x="35" y="13"/>
                  </a:lnTo>
                  <a:lnTo>
                    <a:pt x="31" y="13"/>
                  </a:lnTo>
                  <a:lnTo>
                    <a:pt x="29" y="13"/>
                  </a:lnTo>
                  <a:lnTo>
                    <a:pt x="25" y="13"/>
                  </a:lnTo>
                  <a:lnTo>
                    <a:pt x="23" y="15"/>
                  </a:lnTo>
                  <a:lnTo>
                    <a:pt x="2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29" name="Freeform 41"/>
            <p:cNvSpPr>
              <a:spLocks/>
            </p:cNvSpPr>
            <p:nvPr/>
          </p:nvSpPr>
          <p:spPr bwMode="auto">
            <a:xfrm>
              <a:off x="3980" y="3456"/>
              <a:ext cx="153" cy="76"/>
            </a:xfrm>
            <a:custGeom>
              <a:avLst/>
              <a:gdLst>
                <a:gd name="T0" fmla="*/ 13 w 153"/>
                <a:gd name="T1" fmla="*/ 7 h 76"/>
                <a:gd name="T2" fmla="*/ 7 w 153"/>
                <a:gd name="T3" fmla="*/ 16 h 76"/>
                <a:gd name="T4" fmla="*/ 4 w 153"/>
                <a:gd name="T5" fmla="*/ 22 h 76"/>
                <a:gd name="T6" fmla="*/ 1 w 153"/>
                <a:gd name="T7" fmla="*/ 28 h 76"/>
                <a:gd name="T8" fmla="*/ 0 w 153"/>
                <a:gd name="T9" fmla="*/ 33 h 76"/>
                <a:gd name="T10" fmla="*/ 1 w 153"/>
                <a:gd name="T11" fmla="*/ 39 h 76"/>
                <a:gd name="T12" fmla="*/ 7 w 153"/>
                <a:gd name="T13" fmla="*/ 42 h 76"/>
                <a:gd name="T14" fmla="*/ 16 w 153"/>
                <a:gd name="T15" fmla="*/ 45 h 76"/>
                <a:gd name="T16" fmla="*/ 25 w 153"/>
                <a:gd name="T17" fmla="*/ 51 h 76"/>
                <a:gd name="T18" fmla="*/ 33 w 153"/>
                <a:gd name="T19" fmla="*/ 55 h 76"/>
                <a:gd name="T20" fmla="*/ 41 w 153"/>
                <a:gd name="T21" fmla="*/ 58 h 76"/>
                <a:gd name="T22" fmla="*/ 47 w 153"/>
                <a:gd name="T23" fmla="*/ 61 h 76"/>
                <a:gd name="T24" fmla="*/ 52 w 153"/>
                <a:gd name="T25" fmla="*/ 66 h 76"/>
                <a:gd name="T26" fmla="*/ 60 w 153"/>
                <a:gd name="T27" fmla="*/ 67 h 76"/>
                <a:gd name="T28" fmla="*/ 66 w 153"/>
                <a:gd name="T29" fmla="*/ 70 h 76"/>
                <a:gd name="T30" fmla="*/ 71 w 153"/>
                <a:gd name="T31" fmla="*/ 73 h 76"/>
                <a:gd name="T32" fmla="*/ 79 w 153"/>
                <a:gd name="T33" fmla="*/ 74 h 76"/>
                <a:gd name="T34" fmla="*/ 87 w 153"/>
                <a:gd name="T35" fmla="*/ 76 h 76"/>
                <a:gd name="T36" fmla="*/ 98 w 153"/>
                <a:gd name="T37" fmla="*/ 73 h 76"/>
                <a:gd name="T38" fmla="*/ 105 w 153"/>
                <a:gd name="T39" fmla="*/ 70 h 76"/>
                <a:gd name="T40" fmla="*/ 112 w 153"/>
                <a:gd name="T41" fmla="*/ 68 h 76"/>
                <a:gd name="T42" fmla="*/ 118 w 153"/>
                <a:gd name="T43" fmla="*/ 66 h 76"/>
                <a:gd name="T44" fmla="*/ 124 w 153"/>
                <a:gd name="T45" fmla="*/ 63 h 76"/>
                <a:gd name="T46" fmla="*/ 133 w 153"/>
                <a:gd name="T47" fmla="*/ 60 h 76"/>
                <a:gd name="T48" fmla="*/ 143 w 153"/>
                <a:gd name="T49" fmla="*/ 54 h 76"/>
                <a:gd name="T50" fmla="*/ 150 w 153"/>
                <a:gd name="T51" fmla="*/ 50 h 76"/>
                <a:gd name="T52" fmla="*/ 153 w 153"/>
                <a:gd name="T53" fmla="*/ 47 h 76"/>
                <a:gd name="T54" fmla="*/ 152 w 153"/>
                <a:gd name="T55" fmla="*/ 45 h 76"/>
                <a:gd name="T56" fmla="*/ 144 w 153"/>
                <a:gd name="T57" fmla="*/ 45 h 76"/>
                <a:gd name="T58" fmla="*/ 134 w 153"/>
                <a:gd name="T59" fmla="*/ 45 h 76"/>
                <a:gd name="T60" fmla="*/ 127 w 153"/>
                <a:gd name="T61" fmla="*/ 48 h 76"/>
                <a:gd name="T62" fmla="*/ 120 w 153"/>
                <a:gd name="T63" fmla="*/ 50 h 76"/>
                <a:gd name="T64" fmla="*/ 114 w 153"/>
                <a:gd name="T65" fmla="*/ 51 h 76"/>
                <a:gd name="T66" fmla="*/ 108 w 153"/>
                <a:gd name="T67" fmla="*/ 52 h 76"/>
                <a:gd name="T68" fmla="*/ 102 w 153"/>
                <a:gd name="T69" fmla="*/ 52 h 76"/>
                <a:gd name="T70" fmla="*/ 96 w 153"/>
                <a:gd name="T71" fmla="*/ 54 h 76"/>
                <a:gd name="T72" fmla="*/ 87 w 153"/>
                <a:gd name="T73" fmla="*/ 55 h 76"/>
                <a:gd name="T74" fmla="*/ 79 w 153"/>
                <a:gd name="T75" fmla="*/ 55 h 76"/>
                <a:gd name="T76" fmla="*/ 73 w 153"/>
                <a:gd name="T77" fmla="*/ 52 h 76"/>
                <a:gd name="T78" fmla="*/ 68 w 153"/>
                <a:gd name="T79" fmla="*/ 47 h 76"/>
                <a:gd name="T80" fmla="*/ 66 w 153"/>
                <a:gd name="T81" fmla="*/ 41 h 76"/>
                <a:gd name="T82" fmla="*/ 63 w 153"/>
                <a:gd name="T83" fmla="*/ 32 h 76"/>
                <a:gd name="T84" fmla="*/ 60 w 153"/>
                <a:gd name="T85" fmla="*/ 25 h 76"/>
                <a:gd name="T86" fmla="*/ 55 w 153"/>
                <a:gd name="T87" fmla="*/ 17 h 76"/>
                <a:gd name="T88" fmla="*/ 51 w 153"/>
                <a:gd name="T89" fmla="*/ 10 h 76"/>
                <a:gd name="T90" fmla="*/ 44 w 153"/>
                <a:gd name="T91" fmla="*/ 3 h 76"/>
                <a:gd name="T92" fmla="*/ 36 w 153"/>
                <a:gd name="T93" fmla="*/ 0 h 76"/>
                <a:gd name="T94" fmla="*/ 31 w 153"/>
                <a:gd name="T95" fmla="*/ 0 h 76"/>
                <a:gd name="T96" fmla="*/ 23 w 153"/>
                <a:gd name="T97" fmla="*/ 0 h 76"/>
                <a:gd name="T98" fmla="*/ 17 w 153"/>
                <a:gd name="T99" fmla="*/ 3 h 76"/>
                <a:gd name="T100" fmla="*/ 16 w 153"/>
                <a:gd name="T101"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76">
                  <a:moveTo>
                    <a:pt x="16" y="3"/>
                  </a:moveTo>
                  <a:lnTo>
                    <a:pt x="13" y="7"/>
                  </a:lnTo>
                  <a:lnTo>
                    <a:pt x="10" y="13"/>
                  </a:lnTo>
                  <a:lnTo>
                    <a:pt x="7" y="16"/>
                  </a:lnTo>
                  <a:lnTo>
                    <a:pt x="6" y="19"/>
                  </a:lnTo>
                  <a:lnTo>
                    <a:pt x="4" y="22"/>
                  </a:lnTo>
                  <a:lnTo>
                    <a:pt x="3" y="25"/>
                  </a:lnTo>
                  <a:lnTo>
                    <a:pt x="1" y="28"/>
                  </a:lnTo>
                  <a:lnTo>
                    <a:pt x="1" y="31"/>
                  </a:lnTo>
                  <a:lnTo>
                    <a:pt x="0" y="33"/>
                  </a:lnTo>
                  <a:lnTo>
                    <a:pt x="0" y="36"/>
                  </a:lnTo>
                  <a:lnTo>
                    <a:pt x="1" y="39"/>
                  </a:lnTo>
                  <a:lnTo>
                    <a:pt x="6" y="42"/>
                  </a:lnTo>
                  <a:lnTo>
                    <a:pt x="7" y="42"/>
                  </a:lnTo>
                  <a:lnTo>
                    <a:pt x="12" y="44"/>
                  </a:lnTo>
                  <a:lnTo>
                    <a:pt x="16" y="45"/>
                  </a:lnTo>
                  <a:lnTo>
                    <a:pt x="20" y="48"/>
                  </a:lnTo>
                  <a:lnTo>
                    <a:pt x="25" y="51"/>
                  </a:lnTo>
                  <a:lnTo>
                    <a:pt x="31" y="54"/>
                  </a:lnTo>
                  <a:lnTo>
                    <a:pt x="33" y="55"/>
                  </a:lnTo>
                  <a:lnTo>
                    <a:pt x="38" y="57"/>
                  </a:lnTo>
                  <a:lnTo>
                    <a:pt x="41" y="58"/>
                  </a:lnTo>
                  <a:lnTo>
                    <a:pt x="44" y="61"/>
                  </a:lnTo>
                  <a:lnTo>
                    <a:pt x="47" y="61"/>
                  </a:lnTo>
                  <a:lnTo>
                    <a:pt x="50" y="63"/>
                  </a:lnTo>
                  <a:lnTo>
                    <a:pt x="52" y="66"/>
                  </a:lnTo>
                  <a:lnTo>
                    <a:pt x="57" y="67"/>
                  </a:lnTo>
                  <a:lnTo>
                    <a:pt x="60" y="67"/>
                  </a:lnTo>
                  <a:lnTo>
                    <a:pt x="63" y="70"/>
                  </a:lnTo>
                  <a:lnTo>
                    <a:pt x="66" y="70"/>
                  </a:lnTo>
                  <a:lnTo>
                    <a:pt x="70" y="71"/>
                  </a:lnTo>
                  <a:lnTo>
                    <a:pt x="71" y="73"/>
                  </a:lnTo>
                  <a:lnTo>
                    <a:pt x="74" y="73"/>
                  </a:lnTo>
                  <a:lnTo>
                    <a:pt x="79" y="74"/>
                  </a:lnTo>
                  <a:lnTo>
                    <a:pt x="82" y="76"/>
                  </a:lnTo>
                  <a:lnTo>
                    <a:pt x="87" y="76"/>
                  </a:lnTo>
                  <a:lnTo>
                    <a:pt x="92" y="76"/>
                  </a:lnTo>
                  <a:lnTo>
                    <a:pt x="98" y="73"/>
                  </a:lnTo>
                  <a:lnTo>
                    <a:pt x="102" y="71"/>
                  </a:lnTo>
                  <a:lnTo>
                    <a:pt x="105" y="70"/>
                  </a:lnTo>
                  <a:lnTo>
                    <a:pt x="109" y="70"/>
                  </a:lnTo>
                  <a:lnTo>
                    <a:pt x="112" y="68"/>
                  </a:lnTo>
                  <a:lnTo>
                    <a:pt x="115" y="67"/>
                  </a:lnTo>
                  <a:lnTo>
                    <a:pt x="118" y="66"/>
                  </a:lnTo>
                  <a:lnTo>
                    <a:pt x="121" y="66"/>
                  </a:lnTo>
                  <a:lnTo>
                    <a:pt x="124" y="63"/>
                  </a:lnTo>
                  <a:lnTo>
                    <a:pt x="127" y="63"/>
                  </a:lnTo>
                  <a:lnTo>
                    <a:pt x="133" y="60"/>
                  </a:lnTo>
                  <a:lnTo>
                    <a:pt x="138" y="57"/>
                  </a:lnTo>
                  <a:lnTo>
                    <a:pt x="143" y="54"/>
                  </a:lnTo>
                  <a:lnTo>
                    <a:pt x="147" y="52"/>
                  </a:lnTo>
                  <a:lnTo>
                    <a:pt x="150" y="50"/>
                  </a:lnTo>
                  <a:lnTo>
                    <a:pt x="153" y="48"/>
                  </a:lnTo>
                  <a:lnTo>
                    <a:pt x="153" y="47"/>
                  </a:lnTo>
                  <a:lnTo>
                    <a:pt x="153" y="45"/>
                  </a:lnTo>
                  <a:lnTo>
                    <a:pt x="152" y="45"/>
                  </a:lnTo>
                  <a:lnTo>
                    <a:pt x="149" y="45"/>
                  </a:lnTo>
                  <a:lnTo>
                    <a:pt x="144" y="45"/>
                  </a:lnTo>
                  <a:lnTo>
                    <a:pt x="140" y="45"/>
                  </a:lnTo>
                  <a:lnTo>
                    <a:pt x="134" y="45"/>
                  </a:lnTo>
                  <a:lnTo>
                    <a:pt x="130" y="47"/>
                  </a:lnTo>
                  <a:lnTo>
                    <a:pt x="127" y="48"/>
                  </a:lnTo>
                  <a:lnTo>
                    <a:pt x="122" y="48"/>
                  </a:lnTo>
                  <a:lnTo>
                    <a:pt x="120" y="50"/>
                  </a:lnTo>
                  <a:lnTo>
                    <a:pt x="117" y="50"/>
                  </a:lnTo>
                  <a:lnTo>
                    <a:pt x="114" y="51"/>
                  </a:lnTo>
                  <a:lnTo>
                    <a:pt x="111" y="51"/>
                  </a:lnTo>
                  <a:lnTo>
                    <a:pt x="108" y="52"/>
                  </a:lnTo>
                  <a:lnTo>
                    <a:pt x="105" y="52"/>
                  </a:lnTo>
                  <a:lnTo>
                    <a:pt x="102" y="52"/>
                  </a:lnTo>
                  <a:lnTo>
                    <a:pt x="99" y="54"/>
                  </a:lnTo>
                  <a:lnTo>
                    <a:pt x="96" y="54"/>
                  </a:lnTo>
                  <a:lnTo>
                    <a:pt x="93" y="55"/>
                  </a:lnTo>
                  <a:lnTo>
                    <a:pt x="87" y="55"/>
                  </a:lnTo>
                  <a:lnTo>
                    <a:pt x="83" y="55"/>
                  </a:lnTo>
                  <a:lnTo>
                    <a:pt x="79" y="55"/>
                  </a:lnTo>
                  <a:lnTo>
                    <a:pt x="76" y="54"/>
                  </a:lnTo>
                  <a:lnTo>
                    <a:pt x="73" y="52"/>
                  </a:lnTo>
                  <a:lnTo>
                    <a:pt x="71" y="51"/>
                  </a:lnTo>
                  <a:lnTo>
                    <a:pt x="68" y="47"/>
                  </a:lnTo>
                  <a:lnTo>
                    <a:pt x="67" y="44"/>
                  </a:lnTo>
                  <a:lnTo>
                    <a:pt x="66" y="41"/>
                  </a:lnTo>
                  <a:lnTo>
                    <a:pt x="64" y="36"/>
                  </a:lnTo>
                  <a:lnTo>
                    <a:pt x="63" y="32"/>
                  </a:lnTo>
                  <a:lnTo>
                    <a:pt x="61" y="29"/>
                  </a:lnTo>
                  <a:lnTo>
                    <a:pt x="60" y="25"/>
                  </a:lnTo>
                  <a:lnTo>
                    <a:pt x="57" y="22"/>
                  </a:lnTo>
                  <a:lnTo>
                    <a:pt x="55" y="17"/>
                  </a:lnTo>
                  <a:lnTo>
                    <a:pt x="52" y="13"/>
                  </a:lnTo>
                  <a:lnTo>
                    <a:pt x="51" y="10"/>
                  </a:lnTo>
                  <a:lnTo>
                    <a:pt x="50" y="7"/>
                  </a:lnTo>
                  <a:lnTo>
                    <a:pt x="44" y="3"/>
                  </a:lnTo>
                  <a:lnTo>
                    <a:pt x="39" y="1"/>
                  </a:lnTo>
                  <a:lnTo>
                    <a:pt x="36" y="0"/>
                  </a:lnTo>
                  <a:lnTo>
                    <a:pt x="33" y="0"/>
                  </a:lnTo>
                  <a:lnTo>
                    <a:pt x="31" y="0"/>
                  </a:lnTo>
                  <a:lnTo>
                    <a:pt x="28" y="0"/>
                  </a:lnTo>
                  <a:lnTo>
                    <a:pt x="23" y="0"/>
                  </a:lnTo>
                  <a:lnTo>
                    <a:pt x="22" y="1"/>
                  </a:lnTo>
                  <a:lnTo>
                    <a:pt x="17" y="3"/>
                  </a:lnTo>
                  <a:lnTo>
                    <a:pt x="16"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30" name="Freeform 42"/>
            <p:cNvSpPr>
              <a:spLocks/>
            </p:cNvSpPr>
            <p:nvPr/>
          </p:nvSpPr>
          <p:spPr bwMode="auto">
            <a:xfrm>
              <a:off x="4063" y="3673"/>
              <a:ext cx="249" cy="168"/>
            </a:xfrm>
            <a:custGeom>
              <a:avLst/>
              <a:gdLst>
                <a:gd name="T0" fmla="*/ 153 w 249"/>
                <a:gd name="T1" fmla="*/ 5 h 168"/>
                <a:gd name="T2" fmla="*/ 137 w 249"/>
                <a:gd name="T3" fmla="*/ 9 h 168"/>
                <a:gd name="T4" fmla="*/ 121 w 249"/>
                <a:gd name="T5" fmla="*/ 15 h 168"/>
                <a:gd name="T6" fmla="*/ 112 w 249"/>
                <a:gd name="T7" fmla="*/ 16 h 168"/>
                <a:gd name="T8" fmla="*/ 104 w 249"/>
                <a:gd name="T9" fmla="*/ 19 h 168"/>
                <a:gd name="T10" fmla="*/ 93 w 249"/>
                <a:gd name="T11" fmla="*/ 21 h 168"/>
                <a:gd name="T12" fmla="*/ 83 w 249"/>
                <a:gd name="T13" fmla="*/ 22 h 168"/>
                <a:gd name="T14" fmla="*/ 73 w 249"/>
                <a:gd name="T15" fmla="*/ 24 h 168"/>
                <a:gd name="T16" fmla="*/ 63 w 249"/>
                <a:gd name="T17" fmla="*/ 25 h 168"/>
                <a:gd name="T18" fmla="*/ 51 w 249"/>
                <a:gd name="T19" fmla="*/ 25 h 168"/>
                <a:gd name="T20" fmla="*/ 41 w 249"/>
                <a:gd name="T21" fmla="*/ 27 h 168"/>
                <a:gd name="T22" fmla="*/ 29 w 249"/>
                <a:gd name="T23" fmla="*/ 28 h 168"/>
                <a:gd name="T24" fmla="*/ 20 w 249"/>
                <a:gd name="T25" fmla="*/ 28 h 168"/>
                <a:gd name="T26" fmla="*/ 10 w 249"/>
                <a:gd name="T27" fmla="*/ 29 h 168"/>
                <a:gd name="T28" fmla="*/ 2 w 249"/>
                <a:gd name="T29" fmla="*/ 32 h 168"/>
                <a:gd name="T30" fmla="*/ 3 w 249"/>
                <a:gd name="T31" fmla="*/ 35 h 168"/>
                <a:gd name="T32" fmla="*/ 16 w 249"/>
                <a:gd name="T33" fmla="*/ 37 h 168"/>
                <a:gd name="T34" fmla="*/ 26 w 249"/>
                <a:gd name="T35" fmla="*/ 38 h 168"/>
                <a:gd name="T36" fmla="*/ 38 w 249"/>
                <a:gd name="T37" fmla="*/ 40 h 168"/>
                <a:gd name="T38" fmla="*/ 50 w 249"/>
                <a:gd name="T39" fmla="*/ 40 h 168"/>
                <a:gd name="T40" fmla="*/ 61 w 249"/>
                <a:gd name="T41" fmla="*/ 41 h 168"/>
                <a:gd name="T42" fmla="*/ 73 w 249"/>
                <a:gd name="T43" fmla="*/ 41 h 168"/>
                <a:gd name="T44" fmla="*/ 85 w 249"/>
                <a:gd name="T45" fmla="*/ 41 h 168"/>
                <a:gd name="T46" fmla="*/ 96 w 249"/>
                <a:gd name="T47" fmla="*/ 41 h 168"/>
                <a:gd name="T48" fmla="*/ 105 w 249"/>
                <a:gd name="T49" fmla="*/ 41 h 168"/>
                <a:gd name="T50" fmla="*/ 118 w 249"/>
                <a:gd name="T51" fmla="*/ 43 h 168"/>
                <a:gd name="T52" fmla="*/ 131 w 249"/>
                <a:gd name="T53" fmla="*/ 47 h 168"/>
                <a:gd name="T54" fmla="*/ 144 w 249"/>
                <a:gd name="T55" fmla="*/ 51 h 168"/>
                <a:gd name="T56" fmla="*/ 155 w 249"/>
                <a:gd name="T57" fmla="*/ 59 h 168"/>
                <a:gd name="T58" fmla="*/ 163 w 249"/>
                <a:gd name="T59" fmla="*/ 67 h 168"/>
                <a:gd name="T60" fmla="*/ 168 w 249"/>
                <a:gd name="T61" fmla="*/ 76 h 168"/>
                <a:gd name="T62" fmla="*/ 168 w 249"/>
                <a:gd name="T63" fmla="*/ 88 h 168"/>
                <a:gd name="T64" fmla="*/ 168 w 249"/>
                <a:gd name="T65" fmla="*/ 104 h 168"/>
                <a:gd name="T66" fmla="*/ 168 w 249"/>
                <a:gd name="T67" fmla="*/ 113 h 168"/>
                <a:gd name="T68" fmla="*/ 169 w 249"/>
                <a:gd name="T69" fmla="*/ 126 h 168"/>
                <a:gd name="T70" fmla="*/ 175 w 249"/>
                <a:gd name="T71" fmla="*/ 142 h 168"/>
                <a:gd name="T72" fmla="*/ 188 w 249"/>
                <a:gd name="T73" fmla="*/ 153 h 168"/>
                <a:gd name="T74" fmla="*/ 203 w 249"/>
                <a:gd name="T75" fmla="*/ 158 h 168"/>
                <a:gd name="T76" fmla="*/ 212 w 249"/>
                <a:gd name="T77" fmla="*/ 162 h 168"/>
                <a:gd name="T78" fmla="*/ 220 w 249"/>
                <a:gd name="T79" fmla="*/ 164 h 168"/>
                <a:gd name="T80" fmla="*/ 235 w 249"/>
                <a:gd name="T81" fmla="*/ 168 h 168"/>
                <a:gd name="T82" fmla="*/ 245 w 249"/>
                <a:gd name="T83" fmla="*/ 168 h 168"/>
                <a:gd name="T84" fmla="*/ 249 w 249"/>
                <a:gd name="T85" fmla="*/ 165 h 168"/>
                <a:gd name="T86" fmla="*/ 241 w 249"/>
                <a:gd name="T87" fmla="*/ 159 h 168"/>
                <a:gd name="T88" fmla="*/ 232 w 249"/>
                <a:gd name="T89" fmla="*/ 149 h 168"/>
                <a:gd name="T90" fmla="*/ 220 w 249"/>
                <a:gd name="T91" fmla="*/ 134 h 168"/>
                <a:gd name="T92" fmla="*/ 212 w 249"/>
                <a:gd name="T93" fmla="*/ 118 h 168"/>
                <a:gd name="T94" fmla="*/ 204 w 249"/>
                <a:gd name="T95" fmla="*/ 102 h 168"/>
                <a:gd name="T96" fmla="*/ 203 w 249"/>
                <a:gd name="T97" fmla="*/ 89 h 168"/>
                <a:gd name="T98" fmla="*/ 201 w 249"/>
                <a:gd name="T99" fmla="*/ 75 h 168"/>
                <a:gd name="T100" fmla="*/ 200 w 249"/>
                <a:gd name="T101" fmla="*/ 63 h 168"/>
                <a:gd name="T102" fmla="*/ 200 w 249"/>
                <a:gd name="T103" fmla="*/ 53 h 168"/>
                <a:gd name="T104" fmla="*/ 198 w 249"/>
                <a:gd name="T105" fmla="*/ 44 h 168"/>
                <a:gd name="T106" fmla="*/ 198 w 249"/>
                <a:gd name="T107" fmla="*/ 34 h 168"/>
                <a:gd name="T108" fmla="*/ 197 w 249"/>
                <a:gd name="T109" fmla="*/ 25 h 168"/>
                <a:gd name="T110" fmla="*/ 194 w 249"/>
                <a:gd name="T111" fmla="*/ 15 h 168"/>
                <a:gd name="T112" fmla="*/ 188 w 249"/>
                <a:gd name="T113" fmla="*/ 6 h 168"/>
                <a:gd name="T114" fmla="*/ 178 w 249"/>
                <a:gd name="T115" fmla="*/ 0 h 168"/>
                <a:gd name="T116" fmla="*/ 168 w 249"/>
                <a:gd name="T117" fmla="*/ 0 h 168"/>
                <a:gd name="T118" fmla="*/ 162 w 249"/>
                <a:gd name="T119"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9" h="168">
                  <a:moveTo>
                    <a:pt x="162" y="2"/>
                  </a:moveTo>
                  <a:lnTo>
                    <a:pt x="158" y="3"/>
                  </a:lnTo>
                  <a:lnTo>
                    <a:pt x="153" y="5"/>
                  </a:lnTo>
                  <a:lnTo>
                    <a:pt x="147" y="6"/>
                  </a:lnTo>
                  <a:lnTo>
                    <a:pt x="143" y="8"/>
                  </a:lnTo>
                  <a:lnTo>
                    <a:pt x="137" y="9"/>
                  </a:lnTo>
                  <a:lnTo>
                    <a:pt x="131" y="10"/>
                  </a:lnTo>
                  <a:lnTo>
                    <a:pt x="127" y="12"/>
                  </a:lnTo>
                  <a:lnTo>
                    <a:pt x="121" y="15"/>
                  </a:lnTo>
                  <a:lnTo>
                    <a:pt x="118" y="15"/>
                  </a:lnTo>
                  <a:lnTo>
                    <a:pt x="115" y="15"/>
                  </a:lnTo>
                  <a:lnTo>
                    <a:pt x="112" y="16"/>
                  </a:lnTo>
                  <a:lnTo>
                    <a:pt x="109" y="18"/>
                  </a:lnTo>
                  <a:lnTo>
                    <a:pt x="107" y="18"/>
                  </a:lnTo>
                  <a:lnTo>
                    <a:pt x="104" y="19"/>
                  </a:lnTo>
                  <a:lnTo>
                    <a:pt x="99" y="19"/>
                  </a:lnTo>
                  <a:lnTo>
                    <a:pt x="96" y="21"/>
                  </a:lnTo>
                  <a:lnTo>
                    <a:pt x="93" y="21"/>
                  </a:lnTo>
                  <a:lnTo>
                    <a:pt x="90" y="21"/>
                  </a:lnTo>
                  <a:lnTo>
                    <a:pt x="88" y="22"/>
                  </a:lnTo>
                  <a:lnTo>
                    <a:pt x="83" y="22"/>
                  </a:lnTo>
                  <a:lnTo>
                    <a:pt x="80" y="24"/>
                  </a:lnTo>
                  <a:lnTo>
                    <a:pt x="77" y="24"/>
                  </a:lnTo>
                  <a:lnTo>
                    <a:pt x="73" y="24"/>
                  </a:lnTo>
                  <a:lnTo>
                    <a:pt x="70" y="25"/>
                  </a:lnTo>
                  <a:lnTo>
                    <a:pt x="66" y="25"/>
                  </a:lnTo>
                  <a:lnTo>
                    <a:pt x="63" y="25"/>
                  </a:lnTo>
                  <a:lnTo>
                    <a:pt x="58" y="25"/>
                  </a:lnTo>
                  <a:lnTo>
                    <a:pt x="55" y="25"/>
                  </a:lnTo>
                  <a:lnTo>
                    <a:pt x="51" y="25"/>
                  </a:lnTo>
                  <a:lnTo>
                    <a:pt x="47" y="25"/>
                  </a:lnTo>
                  <a:lnTo>
                    <a:pt x="44" y="27"/>
                  </a:lnTo>
                  <a:lnTo>
                    <a:pt x="41" y="27"/>
                  </a:lnTo>
                  <a:lnTo>
                    <a:pt x="37" y="27"/>
                  </a:lnTo>
                  <a:lnTo>
                    <a:pt x="34" y="27"/>
                  </a:lnTo>
                  <a:lnTo>
                    <a:pt x="29" y="28"/>
                  </a:lnTo>
                  <a:lnTo>
                    <a:pt x="26" y="28"/>
                  </a:lnTo>
                  <a:lnTo>
                    <a:pt x="23" y="28"/>
                  </a:lnTo>
                  <a:lnTo>
                    <a:pt x="20" y="28"/>
                  </a:lnTo>
                  <a:lnTo>
                    <a:pt x="18" y="29"/>
                  </a:lnTo>
                  <a:lnTo>
                    <a:pt x="15" y="29"/>
                  </a:lnTo>
                  <a:lnTo>
                    <a:pt x="10" y="29"/>
                  </a:lnTo>
                  <a:lnTo>
                    <a:pt x="6" y="31"/>
                  </a:lnTo>
                  <a:lnTo>
                    <a:pt x="3" y="31"/>
                  </a:lnTo>
                  <a:lnTo>
                    <a:pt x="2" y="32"/>
                  </a:lnTo>
                  <a:lnTo>
                    <a:pt x="0" y="32"/>
                  </a:lnTo>
                  <a:lnTo>
                    <a:pt x="0" y="34"/>
                  </a:lnTo>
                  <a:lnTo>
                    <a:pt x="3" y="35"/>
                  </a:lnTo>
                  <a:lnTo>
                    <a:pt x="6" y="37"/>
                  </a:lnTo>
                  <a:lnTo>
                    <a:pt x="10" y="37"/>
                  </a:lnTo>
                  <a:lnTo>
                    <a:pt x="16" y="37"/>
                  </a:lnTo>
                  <a:lnTo>
                    <a:pt x="19" y="37"/>
                  </a:lnTo>
                  <a:lnTo>
                    <a:pt x="22" y="38"/>
                  </a:lnTo>
                  <a:lnTo>
                    <a:pt x="26" y="38"/>
                  </a:lnTo>
                  <a:lnTo>
                    <a:pt x="29" y="40"/>
                  </a:lnTo>
                  <a:lnTo>
                    <a:pt x="34" y="40"/>
                  </a:lnTo>
                  <a:lnTo>
                    <a:pt x="38" y="40"/>
                  </a:lnTo>
                  <a:lnTo>
                    <a:pt x="41" y="40"/>
                  </a:lnTo>
                  <a:lnTo>
                    <a:pt x="45" y="40"/>
                  </a:lnTo>
                  <a:lnTo>
                    <a:pt x="50" y="40"/>
                  </a:lnTo>
                  <a:lnTo>
                    <a:pt x="54" y="40"/>
                  </a:lnTo>
                  <a:lnTo>
                    <a:pt x="57" y="40"/>
                  </a:lnTo>
                  <a:lnTo>
                    <a:pt x="61" y="41"/>
                  </a:lnTo>
                  <a:lnTo>
                    <a:pt x="66" y="41"/>
                  </a:lnTo>
                  <a:lnTo>
                    <a:pt x="69" y="41"/>
                  </a:lnTo>
                  <a:lnTo>
                    <a:pt x="73" y="41"/>
                  </a:lnTo>
                  <a:lnTo>
                    <a:pt x="77" y="41"/>
                  </a:lnTo>
                  <a:lnTo>
                    <a:pt x="82" y="41"/>
                  </a:lnTo>
                  <a:lnTo>
                    <a:pt x="85" y="41"/>
                  </a:lnTo>
                  <a:lnTo>
                    <a:pt x="89" y="41"/>
                  </a:lnTo>
                  <a:lnTo>
                    <a:pt x="93" y="41"/>
                  </a:lnTo>
                  <a:lnTo>
                    <a:pt x="96" y="41"/>
                  </a:lnTo>
                  <a:lnTo>
                    <a:pt x="99" y="41"/>
                  </a:lnTo>
                  <a:lnTo>
                    <a:pt x="102" y="41"/>
                  </a:lnTo>
                  <a:lnTo>
                    <a:pt x="105" y="41"/>
                  </a:lnTo>
                  <a:lnTo>
                    <a:pt x="111" y="43"/>
                  </a:lnTo>
                  <a:lnTo>
                    <a:pt x="115" y="43"/>
                  </a:lnTo>
                  <a:lnTo>
                    <a:pt x="118" y="43"/>
                  </a:lnTo>
                  <a:lnTo>
                    <a:pt x="123" y="44"/>
                  </a:lnTo>
                  <a:lnTo>
                    <a:pt x="127" y="45"/>
                  </a:lnTo>
                  <a:lnTo>
                    <a:pt x="131" y="47"/>
                  </a:lnTo>
                  <a:lnTo>
                    <a:pt x="136" y="48"/>
                  </a:lnTo>
                  <a:lnTo>
                    <a:pt x="140" y="50"/>
                  </a:lnTo>
                  <a:lnTo>
                    <a:pt x="144" y="51"/>
                  </a:lnTo>
                  <a:lnTo>
                    <a:pt x="149" y="54"/>
                  </a:lnTo>
                  <a:lnTo>
                    <a:pt x="152" y="56"/>
                  </a:lnTo>
                  <a:lnTo>
                    <a:pt x="155" y="59"/>
                  </a:lnTo>
                  <a:lnTo>
                    <a:pt x="159" y="62"/>
                  </a:lnTo>
                  <a:lnTo>
                    <a:pt x="162" y="64"/>
                  </a:lnTo>
                  <a:lnTo>
                    <a:pt x="163" y="67"/>
                  </a:lnTo>
                  <a:lnTo>
                    <a:pt x="166" y="69"/>
                  </a:lnTo>
                  <a:lnTo>
                    <a:pt x="166" y="73"/>
                  </a:lnTo>
                  <a:lnTo>
                    <a:pt x="168" y="76"/>
                  </a:lnTo>
                  <a:lnTo>
                    <a:pt x="168" y="79"/>
                  </a:lnTo>
                  <a:lnTo>
                    <a:pt x="168" y="83"/>
                  </a:lnTo>
                  <a:lnTo>
                    <a:pt x="168" y="88"/>
                  </a:lnTo>
                  <a:lnTo>
                    <a:pt x="168" y="92"/>
                  </a:lnTo>
                  <a:lnTo>
                    <a:pt x="168" y="98"/>
                  </a:lnTo>
                  <a:lnTo>
                    <a:pt x="168" y="104"/>
                  </a:lnTo>
                  <a:lnTo>
                    <a:pt x="168" y="107"/>
                  </a:lnTo>
                  <a:lnTo>
                    <a:pt x="168" y="108"/>
                  </a:lnTo>
                  <a:lnTo>
                    <a:pt x="168" y="113"/>
                  </a:lnTo>
                  <a:lnTo>
                    <a:pt x="168" y="116"/>
                  </a:lnTo>
                  <a:lnTo>
                    <a:pt x="168" y="121"/>
                  </a:lnTo>
                  <a:lnTo>
                    <a:pt x="169" y="126"/>
                  </a:lnTo>
                  <a:lnTo>
                    <a:pt x="171" y="132"/>
                  </a:lnTo>
                  <a:lnTo>
                    <a:pt x="174" y="137"/>
                  </a:lnTo>
                  <a:lnTo>
                    <a:pt x="175" y="142"/>
                  </a:lnTo>
                  <a:lnTo>
                    <a:pt x="179" y="146"/>
                  </a:lnTo>
                  <a:lnTo>
                    <a:pt x="184" y="149"/>
                  </a:lnTo>
                  <a:lnTo>
                    <a:pt x="188" y="153"/>
                  </a:lnTo>
                  <a:lnTo>
                    <a:pt x="194" y="155"/>
                  </a:lnTo>
                  <a:lnTo>
                    <a:pt x="200" y="158"/>
                  </a:lnTo>
                  <a:lnTo>
                    <a:pt x="203" y="158"/>
                  </a:lnTo>
                  <a:lnTo>
                    <a:pt x="206" y="161"/>
                  </a:lnTo>
                  <a:lnTo>
                    <a:pt x="209" y="161"/>
                  </a:lnTo>
                  <a:lnTo>
                    <a:pt x="212" y="162"/>
                  </a:lnTo>
                  <a:lnTo>
                    <a:pt x="214" y="162"/>
                  </a:lnTo>
                  <a:lnTo>
                    <a:pt x="217" y="164"/>
                  </a:lnTo>
                  <a:lnTo>
                    <a:pt x="220" y="164"/>
                  </a:lnTo>
                  <a:lnTo>
                    <a:pt x="223" y="165"/>
                  </a:lnTo>
                  <a:lnTo>
                    <a:pt x="229" y="167"/>
                  </a:lnTo>
                  <a:lnTo>
                    <a:pt x="235" y="168"/>
                  </a:lnTo>
                  <a:lnTo>
                    <a:pt x="239" y="168"/>
                  </a:lnTo>
                  <a:lnTo>
                    <a:pt x="242" y="168"/>
                  </a:lnTo>
                  <a:lnTo>
                    <a:pt x="245" y="168"/>
                  </a:lnTo>
                  <a:lnTo>
                    <a:pt x="248" y="168"/>
                  </a:lnTo>
                  <a:lnTo>
                    <a:pt x="248" y="167"/>
                  </a:lnTo>
                  <a:lnTo>
                    <a:pt x="249" y="165"/>
                  </a:lnTo>
                  <a:lnTo>
                    <a:pt x="248" y="164"/>
                  </a:lnTo>
                  <a:lnTo>
                    <a:pt x="245" y="162"/>
                  </a:lnTo>
                  <a:lnTo>
                    <a:pt x="241" y="159"/>
                  </a:lnTo>
                  <a:lnTo>
                    <a:pt x="238" y="156"/>
                  </a:lnTo>
                  <a:lnTo>
                    <a:pt x="235" y="153"/>
                  </a:lnTo>
                  <a:lnTo>
                    <a:pt x="232" y="149"/>
                  </a:lnTo>
                  <a:lnTo>
                    <a:pt x="228" y="145"/>
                  </a:lnTo>
                  <a:lnTo>
                    <a:pt x="223" y="140"/>
                  </a:lnTo>
                  <a:lnTo>
                    <a:pt x="220" y="134"/>
                  </a:lnTo>
                  <a:lnTo>
                    <a:pt x="217" y="130"/>
                  </a:lnTo>
                  <a:lnTo>
                    <a:pt x="214" y="124"/>
                  </a:lnTo>
                  <a:lnTo>
                    <a:pt x="212" y="118"/>
                  </a:lnTo>
                  <a:lnTo>
                    <a:pt x="209" y="113"/>
                  </a:lnTo>
                  <a:lnTo>
                    <a:pt x="207" y="108"/>
                  </a:lnTo>
                  <a:lnTo>
                    <a:pt x="204" y="102"/>
                  </a:lnTo>
                  <a:lnTo>
                    <a:pt x="204" y="97"/>
                  </a:lnTo>
                  <a:lnTo>
                    <a:pt x="203" y="92"/>
                  </a:lnTo>
                  <a:lnTo>
                    <a:pt x="203" y="89"/>
                  </a:lnTo>
                  <a:lnTo>
                    <a:pt x="203" y="83"/>
                  </a:lnTo>
                  <a:lnTo>
                    <a:pt x="201" y="79"/>
                  </a:lnTo>
                  <a:lnTo>
                    <a:pt x="201" y="75"/>
                  </a:lnTo>
                  <a:lnTo>
                    <a:pt x="201" y="70"/>
                  </a:lnTo>
                  <a:lnTo>
                    <a:pt x="200" y="67"/>
                  </a:lnTo>
                  <a:lnTo>
                    <a:pt x="200" y="63"/>
                  </a:lnTo>
                  <a:lnTo>
                    <a:pt x="200" y="60"/>
                  </a:lnTo>
                  <a:lnTo>
                    <a:pt x="200" y="57"/>
                  </a:lnTo>
                  <a:lnTo>
                    <a:pt x="200" y="53"/>
                  </a:lnTo>
                  <a:lnTo>
                    <a:pt x="198" y="50"/>
                  </a:lnTo>
                  <a:lnTo>
                    <a:pt x="198" y="47"/>
                  </a:lnTo>
                  <a:lnTo>
                    <a:pt x="198" y="44"/>
                  </a:lnTo>
                  <a:lnTo>
                    <a:pt x="198" y="40"/>
                  </a:lnTo>
                  <a:lnTo>
                    <a:pt x="198" y="37"/>
                  </a:lnTo>
                  <a:lnTo>
                    <a:pt x="198" y="34"/>
                  </a:lnTo>
                  <a:lnTo>
                    <a:pt x="198" y="31"/>
                  </a:lnTo>
                  <a:lnTo>
                    <a:pt x="197" y="28"/>
                  </a:lnTo>
                  <a:lnTo>
                    <a:pt x="197" y="25"/>
                  </a:lnTo>
                  <a:lnTo>
                    <a:pt x="196" y="22"/>
                  </a:lnTo>
                  <a:lnTo>
                    <a:pt x="196" y="19"/>
                  </a:lnTo>
                  <a:lnTo>
                    <a:pt x="194" y="15"/>
                  </a:lnTo>
                  <a:lnTo>
                    <a:pt x="194" y="12"/>
                  </a:lnTo>
                  <a:lnTo>
                    <a:pt x="191" y="9"/>
                  </a:lnTo>
                  <a:lnTo>
                    <a:pt x="188" y="6"/>
                  </a:lnTo>
                  <a:lnTo>
                    <a:pt x="185" y="3"/>
                  </a:lnTo>
                  <a:lnTo>
                    <a:pt x="182" y="2"/>
                  </a:lnTo>
                  <a:lnTo>
                    <a:pt x="178" y="0"/>
                  </a:lnTo>
                  <a:lnTo>
                    <a:pt x="174" y="0"/>
                  </a:lnTo>
                  <a:lnTo>
                    <a:pt x="171" y="0"/>
                  </a:lnTo>
                  <a:lnTo>
                    <a:pt x="168" y="0"/>
                  </a:lnTo>
                  <a:lnTo>
                    <a:pt x="165" y="0"/>
                  </a:lnTo>
                  <a:lnTo>
                    <a:pt x="162" y="2"/>
                  </a:lnTo>
                  <a:lnTo>
                    <a:pt x="16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31" name="Freeform 43"/>
            <p:cNvSpPr>
              <a:spLocks/>
            </p:cNvSpPr>
            <p:nvPr/>
          </p:nvSpPr>
          <p:spPr bwMode="auto">
            <a:xfrm>
              <a:off x="4636" y="3835"/>
              <a:ext cx="98" cy="70"/>
            </a:xfrm>
            <a:custGeom>
              <a:avLst/>
              <a:gdLst>
                <a:gd name="T0" fmla="*/ 54 w 98"/>
                <a:gd name="T1" fmla="*/ 38 h 70"/>
                <a:gd name="T2" fmla="*/ 48 w 98"/>
                <a:gd name="T3" fmla="*/ 35 h 70"/>
                <a:gd name="T4" fmla="*/ 41 w 98"/>
                <a:gd name="T5" fmla="*/ 31 h 70"/>
                <a:gd name="T6" fmla="*/ 29 w 98"/>
                <a:gd name="T7" fmla="*/ 22 h 70"/>
                <a:gd name="T8" fmla="*/ 19 w 98"/>
                <a:gd name="T9" fmla="*/ 13 h 70"/>
                <a:gd name="T10" fmla="*/ 10 w 98"/>
                <a:gd name="T11" fmla="*/ 6 h 70"/>
                <a:gd name="T12" fmla="*/ 5 w 98"/>
                <a:gd name="T13" fmla="*/ 0 h 70"/>
                <a:gd name="T14" fmla="*/ 0 w 98"/>
                <a:gd name="T15" fmla="*/ 0 h 70"/>
                <a:gd name="T16" fmla="*/ 0 w 98"/>
                <a:gd name="T17" fmla="*/ 3 h 70"/>
                <a:gd name="T18" fmla="*/ 0 w 98"/>
                <a:gd name="T19" fmla="*/ 7 h 70"/>
                <a:gd name="T20" fmla="*/ 3 w 98"/>
                <a:gd name="T21" fmla="*/ 16 h 70"/>
                <a:gd name="T22" fmla="*/ 8 w 98"/>
                <a:gd name="T23" fmla="*/ 26 h 70"/>
                <a:gd name="T24" fmla="*/ 15 w 98"/>
                <a:gd name="T25" fmla="*/ 38 h 70"/>
                <a:gd name="T26" fmla="*/ 25 w 98"/>
                <a:gd name="T27" fmla="*/ 47 h 70"/>
                <a:gd name="T28" fmla="*/ 35 w 98"/>
                <a:gd name="T29" fmla="*/ 56 h 70"/>
                <a:gd name="T30" fmla="*/ 45 w 98"/>
                <a:gd name="T31" fmla="*/ 61 h 70"/>
                <a:gd name="T32" fmla="*/ 54 w 98"/>
                <a:gd name="T33" fmla="*/ 66 h 70"/>
                <a:gd name="T34" fmla="*/ 64 w 98"/>
                <a:gd name="T35" fmla="*/ 70 h 70"/>
                <a:gd name="T36" fmla="*/ 72 w 98"/>
                <a:gd name="T37" fmla="*/ 70 h 70"/>
                <a:gd name="T38" fmla="*/ 78 w 98"/>
                <a:gd name="T39" fmla="*/ 69 h 70"/>
                <a:gd name="T40" fmla="*/ 83 w 98"/>
                <a:gd name="T41" fmla="*/ 66 h 70"/>
                <a:gd name="T42" fmla="*/ 89 w 98"/>
                <a:gd name="T43" fmla="*/ 63 h 70"/>
                <a:gd name="T44" fmla="*/ 95 w 98"/>
                <a:gd name="T45" fmla="*/ 56 h 70"/>
                <a:gd name="T46" fmla="*/ 98 w 98"/>
                <a:gd name="T47" fmla="*/ 47 h 70"/>
                <a:gd name="T48" fmla="*/ 92 w 98"/>
                <a:gd name="T49" fmla="*/ 44 h 70"/>
                <a:gd name="T50" fmla="*/ 86 w 98"/>
                <a:gd name="T51" fmla="*/ 41 h 70"/>
                <a:gd name="T52" fmla="*/ 80 w 98"/>
                <a:gd name="T53" fmla="*/ 41 h 70"/>
                <a:gd name="T54" fmla="*/ 75 w 98"/>
                <a:gd name="T55" fmla="*/ 40 h 70"/>
                <a:gd name="T56" fmla="*/ 69 w 98"/>
                <a:gd name="T57" fmla="*/ 40 h 70"/>
                <a:gd name="T58" fmla="*/ 63 w 98"/>
                <a:gd name="T59" fmla="*/ 40 h 70"/>
                <a:gd name="T60" fmla="*/ 59 w 98"/>
                <a:gd name="T61" fmla="*/ 40 h 70"/>
                <a:gd name="T62" fmla="*/ 59 w 98"/>
                <a:gd name="T63"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70">
                  <a:moveTo>
                    <a:pt x="59" y="40"/>
                  </a:moveTo>
                  <a:lnTo>
                    <a:pt x="54" y="38"/>
                  </a:lnTo>
                  <a:lnTo>
                    <a:pt x="53" y="37"/>
                  </a:lnTo>
                  <a:lnTo>
                    <a:pt x="48" y="35"/>
                  </a:lnTo>
                  <a:lnTo>
                    <a:pt x="47" y="34"/>
                  </a:lnTo>
                  <a:lnTo>
                    <a:pt x="41" y="31"/>
                  </a:lnTo>
                  <a:lnTo>
                    <a:pt x="35" y="26"/>
                  </a:lnTo>
                  <a:lnTo>
                    <a:pt x="29" y="22"/>
                  </a:lnTo>
                  <a:lnTo>
                    <a:pt x="25" y="18"/>
                  </a:lnTo>
                  <a:lnTo>
                    <a:pt x="19" y="13"/>
                  </a:lnTo>
                  <a:lnTo>
                    <a:pt x="15" y="10"/>
                  </a:lnTo>
                  <a:lnTo>
                    <a:pt x="10" y="6"/>
                  </a:lnTo>
                  <a:lnTo>
                    <a:pt x="8" y="3"/>
                  </a:lnTo>
                  <a:lnTo>
                    <a:pt x="5" y="0"/>
                  </a:lnTo>
                  <a:lnTo>
                    <a:pt x="3" y="0"/>
                  </a:lnTo>
                  <a:lnTo>
                    <a:pt x="0" y="0"/>
                  </a:lnTo>
                  <a:lnTo>
                    <a:pt x="0" y="3"/>
                  </a:lnTo>
                  <a:lnTo>
                    <a:pt x="0" y="3"/>
                  </a:lnTo>
                  <a:lnTo>
                    <a:pt x="0" y="6"/>
                  </a:lnTo>
                  <a:lnTo>
                    <a:pt x="0" y="7"/>
                  </a:lnTo>
                  <a:lnTo>
                    <a:pt x="2" y="10"/>
                  </a:lnTo>
                  <a:lnTo>
                    <a:pt x="3" y="16"/>
                  </a:lnTo>
                  <a:lnTo>
                    <a:pt x="5" y="22"/>
                  </a:lnTo>
                  <a:lnTo>
                    <a:pt x="8" y="26"/>
                  </a:lnTo>
                  <a:lnTo>
                    <a:pt x="12" y="32"/>
                  </a:lnTo>
                  <a:lnTo>
                    <a:pt x="15" y="38"/>
                  </a:lnTo>
                  <a:lnTo>
                    <a:pt x="21" y="43"/>
                  </a:lnTo>
                  <a:lnTo>
                    <a:pt x="25" y="47"/>
                  </a:lnTo>
                  <a:lnTo>
                    <a:pt x="31" y="53"/>
                  </a:lnTo>
                  <a:lnTo>
                    <a:pt x="35" y="56"/>
                  </a:lnTo>
                  <a:lnTo>
                    <a:pt x="40" y="59"/>
                  </a:lnTo>
                  <a:lnTo>
                    <a:pt x="45" y="61"/>
                  </a:lnTo>
                  <a:lnTo>
                    <a:pt x="51" y="64"/>
                  </a:lnTo>
                  <a:lnTo>
                    <a:pt x="54" y="66"/>
                  </a:lnTo>
                  <a:lnTo>
                    <a:pt x="60" y="69"/>
                  </a:lnTo>
                  <a:lnTo>
                    <a:pt x="64" y="70"/>
                  </a:lnTo>
                  <a:lnTo>
                    <a:pt x="69" y="70"/>
                  </a:lnTo>
                  <a:lnTo>
                    <a:pt x="72" y="70"/>
                  </a:lnTo>
                  <a:lnTo>
                    <a:pt x="75" y="70"/>
                  </a:lnTo>
                  <a:lnTo>
                    <a:pt x="78" y="69"/>
                  </a:lnTo>
                  <a:lnTo>
                    <a:pt x="80" y="69"/>
                  </a:lnTo>
                  <a:lnTo>
                    <a:pt x="83" y="66"/>
                  </a:lnTo>
                  <a:lnTo>
                    <a:pt x="86" y="64"/>
                  </a:lnTo>
                  <a:lnTo>
                    <a:pt x="89" y="63"/>
                  </a:lnTo>
                  <a:lnTo>
                    <a:pt x="92" y="60"/>
                  </a:lnTo>
                  <a:lnTo>
                    <a:pt x="95" y="56"/>
                  </a:lnTo>
                  <a:lnTo>
                    <a:pt x="98" y="51"/>
                  </a:lnTo>
                  <a:lnTo>
                    <a:pt x="98" y="47"/>
                  </a:lnTo>
                  <a:lnTo>
                    <a:pt x="95" y="45"/>
                  </a:lnTo>
                  <a:lnTo>
                    <a:pt x="92" y="44"/>
                  </a:lnTo>
                  <a:lnTo>
                    <a:pt x="89" y="43"/>
                  </a:lnTo>
                  <a:lnTo>
                    <a:pt x="86" y="41"/>
                  </a:lnTo>
                  <a:lnTo>
                    <a:pt x="83" y="41"/>
                  </a:lnTo>
                  <a:lnTo>
                    <a:pt x="80" y="41"/>
                  </a:lnTo>
                  <a:lnTo>
                    <a:pt x="78" y="40"/>
                  </a:lnTo>
                  <a:lnTo>
                    <a:pt x="75" y="40"/>
                  </a:lnTo>
                  <a:lnTo>
                    <a:pt x="72" y="40"/>
                  </a:lnTo>
                  <a:lnTo>
                    <a:pt x="69" y="40"/>
                  </a:lnTo>
                  <a:lnTo>
                    <a:pt x="66" y="40"/>
                  </a:lnTo>
                  <a:lnTo>
                    <a:pt x="63" y="40"/>
                  </a:lnTo>
                  <a:lnTo>
                    <a:pt x="61" y="40"/>
                  </a:lnTo>
                  <a:lnTo>
                    <a:pt x="59" y="40"/>
                  </a:lnTo>
                  <a:lnTo>
                    <a:pt x="59" y="40"/>
                  </a:lnTo>
                  <a:lnTo>
                    <a:pt x="5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32" name="Freeform 44"/>
            <p:cNvSpPr>
              <a:spLocks/>
            </p:cNvSpPr>
            <p:nvPr/>
          </p:nvSpPr>
          <p:spPr bwMode="auto">
            <a:xfrm>
              <a:off x="4823" y="3558"/>
              <a:ext cx="112" cy="32"/>
            </a:xfrm>
            <a:custGeom>
              <a:avLst/>
              <a:gdLst>
                <a:gd name="T0" fmla="*/ 87 w 112"/>
                <a:gd name="T1" fmla="*/ 1 h 32"/>
                <a:gd name="T2" fmla="*/ 82 w 112"/>
                <a:gd name="T3" fmla="*/ 0 h 32"/>
                <a:gd name="T4" fmla="*/ 74 w 112"/>
                <a:gd name="T5" fmla="*/ 0 h 32"/>
                <a:gd name="T6" fmla="*/ 67 w 112"/>
                <a:gd name="T7" fmla="*/ 0 h 32"/>
                <a:gd name="T8" fmla="*/ 58 w 112"/>
                <a:gd name="T9" fmla="*/ 1 h 32"/>
                <a:gd name="T10" fmla="*/ 50 w 112"/>
                <a:gd name="T11" fmla="*/ 1 h 32"/>
                <a:gd name="T12" fmla="*/ 41 w 112"/>
                <a:gd name="T13" fmla="*/ 3 h 32"/>
                <a:gd name="T14" fmla="*/ 33 w 112"/>
                <a:gd name="T15" fmla="*/ 3 h 32"/>
                <a:gd name="T16" fmla="*/ 25 w 112"/>
                <a:gd name="T17" fmla="*/ 4 h 32"/>
                <a:gd name="T18" fmla="*/ 17 w 112"/>
                <a:gd name="T19" fmla="*/ 6 h 32"/>
                <a:gd name="T20" fmla="*/ 12 w 112"/>
                <a:gd name="T21" fmla="*/ 7 h 32"/>
                <a:gd name="T22" fmla="*/ 6 w 112"/>
                <a:gd name="T23" fmla="*/ 9 h 32"/>
                <a:gd name="T24" fmla="*/ 1 w 112"/>
                <a:gd name="T25" fmla="*/ 12 h 32"/>
                <a:gd name="T26" fmla="*/ 1 w 112"/>
                <a:gd name="T27" fmla="*/ 15 h 32"/>
                <a:gd name="T28" fmla="*/ 7 w 112"/>
                <a:gd name="T29" fmla="*/ 18 h 32"/>
                <a:gd name="T30" fmla="*/ 13 w 112"/>
                <a:gd name="T31" fmla="*/ 19 h 32"/>
                <a:gd name="T32" fmla="*/ 20 w 112"/>
                <a:gd name="T33" fmla="*/ 20 h 32"/>
                <a:gd name="T34" fmla="*/ 28 w 112"/>
                <a:gd name="T35" fmla="*/ 23 h 32"/>
                <a:gd name="T36" fmla="*/ 36 w 112"/>
                <a:gd name="T37" fmla="*/ 25 h 32"/>
                <a:gd name="T38" fmla="*/ 44 w 112"/>
                <a:gd name="T39" fmla="*/ 26 h 32"/>
                <a:gd name="T40" fmla="*/ 52 w 112"/>
                <a:gd name="T41" fmla="*/ 28 h 32"/>
                <a:gd name="T42" fmla="*/ 61 w 112"/>
                <a:gd name="T43" fmla="*/ 31 h 32"/>
                <a:gd name="T44" fmla="*/ 70 w 112"/>
                <a:gd name="T45" fmla="*/ 31 h 32"/>
                <a:gd name="T46" fmla="*/ 77 w 112"/>
                <a:gd name="T47" fmla="*/ 32 h 32"/>
                <a:gd name="T48" fmla="*/ 86 w 112"/>
                <a:gd name="T49" fmla="*/ 32 h 32"/>
                <a:gd name="T50" fmla="*/ 92 w 112"/>
                <a:gd name="T51" fmla="*/ 32 h 32"/>
                <a:gd name="T52" fmla="*/ 99 w 112"/>
                <a:gd name="T53" fmla="*/ 32 h 32"/>
                <a:gd name="T54" fmla="*/ 103 w 112"/>
                <a:gd name="T55" fmla="*/ 31 h 32"/>
                <a:gd name="T56" fmla="*/ 109 w 112"/>
                <a:gd name="T57" fmla="*/ 28 h 32"/>
                <a:gd name="T58" fmla="*/ 112 w 112"/>
                <a:gd name="T59" fmla="*/ 22 h 32"/>
                <a:gd name="T60" fmla="*/ 112 w 112"/>
                <a:gd name="T61" fmla="*/ 16 h 32"/>
                <a:gd name="T62" fmla="*/ 109 w 112"/>
                <a:gd name="T63" fmla="*/ 10 h 32"/>
                <a:gd name="T64" fmla="*/ 103 w 112"/>
                <a:gd name="T65" fmla="*/ 4 h 32"/>
                <a:gd name="T66" fmla="*/ 95 w 112"/>
                <a:gd name="T67" fmla="*/ 1 h 32"/>
                <a:gd name="T68" fmla="*/ 90 w 112"/>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2">
                  <a:moveTo>
                    <a:pt x="90" y="1"/>
                  </a:moveTo>
                  <a:lnTo>
                    <a:pt x="87" y="1"/>
                  </a:lnTo>
                  <a:lnTo>
                    <a:pt x="86" y="0"/>
                  </a:lnTo>
                  <a:lnTo>
                    <a:pt x="82" y="0"/>
                  </a:lnTo>
                  <a:lnTo>
                    <a:pt x="79" y="0"/>
                  </a:lnTo>
                  <a:lnTo>
                    <a:pt x="74" y="0"/>
                  </a:lnTo>
                  <a:lnTo>
                    <a:pt x="71" y="0"/>
                  </a:lnTo>
                  <a:lnTo>
                    <a:pt x="67" y="0"/>
                  </a:lnTo>
                  <a:lnTo>
                    <a:pt x="64" y="1"/>
                  </a:lnTo>
                  <a:lnTo>
                    <a:pt x="58" y="1"/>
                  </a:lnTo>
                  <a:lnTo>
                    <a:pt x="54" y="1"/>
                  </a:lnTo>
                  <a:lnTo>
                    <a:pt x="50" y="1"/>
                  </a:lnTo>
                  <a:lnTo>
                    <a:pt x="47" y="1"/>
                  </a:lnTo>
                  <a:lnTo>
                    <a:pt x="41" y="3"/>
                  </a:lnTo>
                  <a:lnTo>
                    <a:pt x="38" y="3"/>
                  </a:lnTo>
                  <a:lnTo>
                    <a:pt x="33" y="3"/>
                  </a:lnTo>
                  <a:lnTo>
                    <a:pt x="29" y="4"/>
                  </a:lnTo>
                  <a:lnTo>
                    <a:pt x="25" y="4"/>
                  </a:lnTo>
                  <a:lnTo>
                    <a:pt x="22" y="6"/>
                  </a:lnTo>
                  <a:lnTo>
                    <a:pt x="17" y="6"/>
                  </a:lnTo>
                  <a:lnTo>
                    <a:pt x="15" y="7"/>
                  </a:lnTo>
                  <a:lnTo>
                    <a:pt x="12" y="7"/>
                  </a:lnTo>
                  <a:lnTo>
                    <a:pt x="9" y="9"/>
                  </a:lnTo>
                  <a:lnTo>
                    <a:pt x="6" y="9"/>
                  </a:lnTo>
                  <a:lnTo>
                    <a:pt x="4" y="10"/>
                  </a:lnTo>
                  <a:lnTo>
                    <a:pt x="1" y="12"/>
                  </a:lnTo>
                  <a:lnTo>
                    <a:pt x="0" y="13"/>
                  </a:lnTo>
                  <a:lnTo>
                    <a:pt x="1" y="15"/>
                  </a:lnTo>
                  <a:lnTo>
                    <a:pt x="6" y="18"/>
                  </a:lnTo>
                  <a:lnTo>
                    <a:pt x="7" y="18"/>
                  </a:lnTo>
                  <a:lnTo>
                    <a:pt x="10" y="19"/>
                  </a:lnTo>
                  <a:lnTo>
                    <a:pt x="13" y="19"/>
                  </a:lnTo>
                  <a:lnTo>
                    <a:pt x="17" y="20"/>
                  </a:lnTo>
                  <a:lnTo>
                    <a:pt x="20" y="20"/>
                  </a:lnTo>
                  <a:lnTo>
                    <a:pt x="25" y="22"/>
                  </a:lnTo>
                  <a:lnTo>
                    <a:pt x="28" y="23"/>
                  </a:lnTo>
                  <a:lnTo>
                    <a:pt x="32" y="23"/>
                  </a:lnTo>
                  <a:lnTo>
                    <a:pt x="36" y="25"/>
                  </a:lnTo>
                  <a:lnTo>
                    <a:pt x="39" y="25"/>
                  </a:lnTo>
                  <a:lnTo>
                    <a:pt x="44" y="26"/>
                  </a:lnTo>
                  <a:lnTo>
                    <a:pt x="48" y="28"/>
                  </a:lnTo>
                  <a:lnTo>
                    <a:pt x="52" y="28"/>
                  </a:lnTo>
                  <a:lnTo>
                    <a:pt x="57" y="29"/>
                  </a:lnTo>
                  <a:lnTo>
                    <a:pt x="61" y="31"/>
                  </a:lnTo>
                  <a:lnTo>
                    <a:pt x="66" y="31"/>
                  </a:lnTo>
                  <a:lnTo>
                    <a:pt x="70" y="31"/>
                  </a:lnTo>
                  <a:lnTo>
                    <a:pt x="74" y="32"/>
                  </a:lnTo>
                  <a:lnTo>
                    <a:pt x="77" y="32"/>
                  </a:lnTo>
                  <a:lnTo>
                    <a:pt x="82" y="32"/>
                  </a:lnTo>
                  <a:lnTo>
                    <a:pt x="86" y="32"/>
                  </a:lnTo>
                  <a:lnTo>
                    <a:pt x="89" y="32"/>
                  </a:lnTo>
                  <a:lnTo>
                    <a:pt x="92" y="32"/>
                  </a:lnTo>
                  <a:lnTo>
                    <a:pt x="96" y="32"/>
                  </a:lnTo>
                  <a:lnTo>
                    <a:pt x="99" y="32"/>
                  </a:lnTo>
                  <a:lnTo>
                    <a:pt x="102" y="31"/>
                  </a:lnTo>
                  <a:lnTo>
                    <a:pt x="103" y="31"/>
                  </a:lnTo>
                  <a:lnTo>
                    <a:pt x="106" y="31"/>
                  </a:lnTo>
                  <a:lnTo>
                    <a:pt x="109" y="28"/>
                  </a:lnTo>
                  <a:lnTo>
                    <a:pt x="112" y="25"/>
                  </a:lnTo>
                  <a:lnTo>
                    <a:pt x="112" y="22"/>
                  </a:lnTo>
                  <a:lnTo>
                    <a:pt x="112" y="19"/>
                  </a:lnTo>
                  <a:lnTo>
                    <a:pt x="112" y="16"/>
                  </a:lnTo>
                  <a:lnTo>
                    <a:pt x="111" y="15"/>
                  </a:lnTo>
                  <a:lnTo>
                    <a:pt x="109" y="10"/>
                  </a:lnTo>
                  <a:lnTo>
                    <a:pt x="106" y="7"/>
                  </a:lnTo>
                  <a:lnTo>
                    <a:pt x="103" y="4"/>
                  </a:lnTo>
                  <a:lnTo>
                    <a:pt x="99" y="3"/>
                  </a:lnTo>
                  <a:lnTo>
                    <a:pt x="95" y="1"/>
                  </a:lnTo>
                  <a:lnTo>
                    <a:pt x="90" y="1"/>
                  </a:lnTo>
                  <a:lnTo>
                    <a:pt x="9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3933" name="Freeform 45"/>
            <p:cNvSpPr>
              <a:spLocks/>
            </p:cNvSpPr>
            <p:nvPr/>
          </p:nvSpPr>
          <p:spPr bwMode="auto">
            <a:xfrm>
              <a:off x="4954" y="3727"/>
              <a:ext cx="143" cy="21"/>
            </a:xfrm>
            <a:custGeom>
              <a:avLst/>
              <a:gdLst>
                <a:gd name="T0" fmla="*/ 107 w 143"/>
                <a:gd name="T1" fmla="*/ 3 h 21"/>
                <a:gd name="T2" fmla="*/ 99 w 143"/>
                <a:gd name="T3" fmla="*/ 3 h 21"/>
                <a:gd name="T4" fmla="*/ 91 w 143"/>
                <a:gd name="T5" fmla="*/ 2 h 21"/>
                <a:gd name="T6" fmla="*/ 82 w 143"/>
                <a:gd name="T7" fmla="*/ 2 h 21"/>
                <a:gd name="T8" fmla="*/ 72 w 143"/>
                <a:gd name="T9" fmla="*/ 2 h 21"/>
                <a:gd name="T10" fmla="*/ 61 w 143"/>
                <a:gd name="T11" fmla="*/ 2 h 21"/>
                <a:gd name="T12" fmla="*/ 50 w 143"/>
                <a:gd name="T13" fmla="*/ 0 h 21"/>
                <a:gd name="T14" fmla="*/ 40 w 143"/>
                <a:gd name="T15" fmla="*/ 0 h 21"/>
                <a:gd name="T16" fmla="*/ 29 w 143"/>
                <a:gd name="T17" fmla="*/ 0 h 21"/>
                <a:gd name="T18" fmla="*/ 21 w 143"/>
                <a:gd name="T19" fmla="*/ 0 h 21"/>
                <a:gd name="T20" fmla="*/ 12 w 143"/>
                <a:gd name="T21" fmla="*/ 0 h 21"/>
                <a:gd name="T22" fmla="*/ 6 w 143"/>
                <a:gd name="T23" fmla="*/ 0 h 21"/>
                <a:gd name="T24" fmla="*/ 0 w 143"/>
                <a:gd name="T25" fmla="*/ 2 h 21"/>
                <a:gd name="T26" fmla="*/ 0 w 143"/>
                <a:gd name="T27" fmla="*/ 5 h 21"/>
                <a:gd name="T28" fmla="*/ 3 w 143"/>
                <a:gd name="T29" fmla="*/ 8 h 21"/>
                <a:gd name="T30" fmla="*/ 10 w 143"/>
                <a:gd name="T31" fmla="*/ 9 h 21"/>
                <a:gd name="T32" fmla="*/ 16 w 143"/>
                <a:gd name="T33" fmla="*/ 12 h 21"/>
                <a:gd name="T34" fmla="*/ 24 w 143"/>
                <a:gd name="T35" fmla="*/ 13 h 21"/>
                <a:gd name="T36" fmla="*/ 32 w 143"/>
                <a:gd name="T37" fmla="*/ 15 h 21"/>
                <a:gd name="T38" fmla="*/ 40 w 143"/>
                <a:gd name="T39" fmla="*/ 16 h 21"/>
                <a:gd name="T40" fmla="*/ 48 w 143"/>
                <a:gd name="T41" fmla="*/ 18 h 21"/>
                <a:gd name="T42" fmla="*/ 57 w 143"/>
                <a:gd name="T43" fmla="*/ 19 h 21"/>
                <a:gd name="T44" fmla="*/ 66 w 143"/>
                <a:gd name="T45" fmla="*/ 19 h 21"/>
                <a:gd name="T46" fmla="*/ 75 w 143"/>
                <a:gd name="T47" fmla="*/ 21 h 21"/>
                <a:gd name="T48" fmla="*/ 82 w 143"/>
                <a:gd name="T49" fmla="*/ 21 h 21"/>
                <a:gd name="T50" fmla="*/ 91 w 143"/>
                <a:gd name="T51" fmla="*/ 21 h 21"/>
                <a:gd name="T52" fmla="*/ 98 w 143"/>
                <a:gd name="T53" fmla="*/ 21 h 21"/>
                <a:gd name="T54" fmla="*/ 104 w 143"/>
                <a:gd name="T55" fmla="*/ 19 h 21"/>
                <a:gd name="T56" fmla="*/ 110 w 143"/>
                <a:gd name="T57" fmla="*/ 19 h 21"/>
                <a:gd name="T58" fmla="*/ 117 w 143"/>
                <a:gd name="T59" fmla="*/ 19 h 21"/>
                <a:gd name="T60" fmla="*/ 126 w 143"/>
                <a:gd name="T61" fmla="*/ 18 h 21"/>
                <a:gd name="T62" fmla="*/ 134 w 143"/>
                <a:gd name="T63" fmla="*/ 15 h 21"/>
                <a:gd name="T64" fmla="*/ 140 w 143"/>
                <a:gd name="T65" fmla="*/ 10 h 21"/>
                <a:gd name="T66" fmla="*/ 143 w 143"/>
                <a:gd name="T67" fmla="*/ 6 h 21"/>
                <a:gd name="T68" fmla="*/ 139 w 143"/>
                <a:gd name="T69" fmla="*/ 2 h 21"/>
                <a:gd name="T70" fmla="*/ 129 w 143"/>
                <a:gd name="T71" fmla="*/ 2 h 21"/>
                <a:gd name="T72" fmla="*/ 118 w 143"/>
                <a:gd name="T73" fmla="*/ 2 h 21"/>
                <a:gd name="T74" fmla="*/ 111 w 143"/>
                <a:gd name="T75" fmla="*/ 3 h 21"/>
                <a:gd name="T76" fmla="*/ 111 w 143"/>
                <a:gd name="T7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
                  <a:moveTo>
                    <a:pt x="111" y="3"/>
                  </a:moveTo>
                  <a:lnTo>
                    <a:pt x="107" y="3"/>
                  </a:lnTo>
                  <a:lnTo>
                    <a:pt x="104" y="3"/>
                  </a:lnTo>
                  <a:lnTo>
                    <a:pt x="99" y="3"/>
                  </a:lnTo>
                  <a:lnTo>
                    <a:pt x="96" y="3"/>
                  </a:lnTo>
                  <a:lnTo>
                    <a:pt x="91" y="2"/>
                  </a:lnTo>
                  <a:lnTo>
                    <a:pt x="88" y="2"/>
                  </a:lnTo>
                  <a:lnTo>
                    <a:pt x="82" y="2"/>
                  </a:lnTo>
                  <a:lnTo>
                    <a:pt x="77" y="2"/>
                  </a:lnTo>
                  <a:lnTo>
                    <a:pt x="72" y="2"/>
                  </a:lnTo>
                  <a:lnTo>
                    <a:pt x="67" y="2"/>
                  </a:lnTo>
                  <a:lnTo>
                    <a:pt x="61" y="2"/>
                  </a:lnTo>
                  <a:lnTo>
                    <a:pt x="56" y="2"/>
                  </a:lnTo>
                  <a:lnTo>
                    <a:pt x="50" y="0"/>
                  </a:lnTo>
                  <a:lnTo>
                    <a:pt x="45" y="0"/>
                  </a:lnTo>
                  <a:lnTo>
                    <a:pt x="40" y="0"/>
                  </a:lnTo>
                  <a:lnTo>
                    <a:pt x="35" y="0"/>
                  </a:lnTo>
                  <a:lnTo>
                    <a:pt x="29" y="0"/>
                  </a:lnTo>
                  <a:lnTo>
                    <a:pt x="25" y="0"/>
                  </a:lnTo>
                  <a:lnTo>
                    <a:pt x="21" y="0"/>
                  </a:lnTo>
                  <a:lnTo>
                    <a:pt x="16" y="0"/>
                  </a:lnTo>
                  <a:lnTo>
                    <a:pt x="12" y="0"/>
                  </a:lnTo>
                  <a:lnTo>
                    <a:pt x="9" y="0"/>
                  </a:lnTo>
                  <a:lnTo>
                    <a:pt x="6" y="0"/>
                  </a:lnTo>
                  <a:lnTo>
                    <a:pt x="5" y="2"/>
                  </a:lnTo>
                  <a:lnTo>
                    <a:pt x="0" y="2"/>
                  </a:lnTo>
                  <a:lnTo>
                    <a:pt x="0" y="3"/>
                  </a:lnTo>
                  <a:lnTo>
                    <a:pt x="0" y="5"/>
                  </a:lnTo>
                  <a:lnTo>
                    <a:pt x="2" y="6"/>
                  </a:lnTo>
                  <a:lnTo>
                    <a:pt x="3" y="8"/>
                  </a:lnTo>
                  <a:lnTo>
                    <a:pt x="6" y="9"/>
                  </a:lnTo>
                  <a:lnTo>
                    <a:pt x="10" y="9"/>
                  </a:lnTo>
                  <a:lnTo>
                    <a:pt x="13" y="10"/>
                  </a:lnTo>
                  <a:lnTo>
                    <a:pt x="16" y="12"/>
                  </a:lnTo>
                  <a:lnTo>
                    <a:pt x="21" y="13"/>
                  </a:lnTo>
                  <a:lnTo>
                    <a:pt x="24" y="13"/>
                  </a:lnTo>
                  <a:lnTo>
                    <a:pt x="28" y="15"/>
                  </a:lnTo>
                  <a:lnTo>
                    <a:pt x="32" y="15"/>
                  </a:lnTo>
                  <a:lnTo>
                    <a:pt x="37" y="16"/>
                  </a:lnTo>
                  <a:lnTo>
                    <a:pt x="40" y="16"/>
                  </a:lnTo>
                  <a:lnTo>
                    <a:pt x="44" y="18"/>
                  </a:lnTo>
                  <a:lnTo>
                    <a:pt x="48" y="18"/>
                  </a:lnTo>
                  <a:lnTo>
                    <a:pt x="53" y="19"/>
                  </a:lnTo>
                  <a:lnTo>
                    <a:pt x="57" y="19"/>
                  </a:lnTo>
                  <a:lnTo>
                    <a:pt x="61" y="19"/>
                  </a:lnTo>
                  <a:lnTo>
                    <a:pt x="66" y="19"/>
                  </a:lnTo>
                  <a:lnTo>
                    <a:pt x="70" y="21"/>
                  </a:lnTo>
                  <a:lnTo>
                    <a:pt x="75" y="21"/>
                  </a:lnTo>
                  <a:lnTo>
                    <a:pt x="79" y="21"/>
                  </a:lnTo>
                  <a:lnTo>
                    <a:pt x="82" y="21"/>
                  </a:lnTo>
                  <a:lnTo>
                    <a:pt x="86" y="21"/>
                  </a:lnTo>
                  <a:lnTo>
                    <a:pt x="91" y="21"/>
                  </a:lnTo>
                  <a:lnTo>
                    <a:pt x="94" y="21"/>
                  </a:lnTo>
                  <a:lnTo>
                    <a:pt x="98" y="21"/>
                  </a:lnTo>
                  <a:lnTo>
                    <a:pt x="101" y="21"/>
                  </a:lnTo>
                  <a:lnTo>
                    <a:pt x="104" y="19"/>
                  </a:lnTo>
                  <a:lnTo>
                    <a:pt x="107" y="19"/>
                  </a:lnTo>
                  <a:lnTo>
                    <a:pt x="110" y="19"/>
                  </a:lnTo>
                  <a:lnTo>
                    <a:pt x="112" y="19"/>
                  </a:lnTo>
                  <a:lnTo>
                    <a:pt x="117" y="19"/>
                  </a:lnTo>
                  <a:lnTo>
                    <a:pt x="121" y="19"/>
                  </a:lnTo>
                  <a:lnTo>
                    <a:pt x="126" y="18"/>
                  </a:lnTo>
                  <a:lnTo>
                    <a:pt x="130" y="16"/>
                  </a:lnTo>
                  <a:lnTo>
                    <a:pt x="134" y="15"/>
                  </a:lnTo>
                  <a:lnTo>
                    <a:pt x="139" y="13"/>
                  </a:lnTo>
                  <a:lnTo>
                    <a:pt x="140" y="10"/>
                  </a:lnTo>
                  <a:lnTo>
                    <a:pt x="143" y="9"/>
                  </a:lnTo>
                  <a:lnTo>
                    <a:pt x="143" y="6"/>
                  </a:lnTo>
                  <a:lnTo>
                    <a:pt x="142" y="5"/>
                  </a:lnTo>
                  <a:lnTo>
                    <a:pt x="139" y="2"/>
                  </a:lnTo>
                  <a:lnTo>
                    <a:pt x="133" y="2"/>
                  </a:lnTo>
                  <a:lnTo>
                    <a:pt x="129" y="2"/>
                  </a:lnTo>
                  <a:lnTo>
                    <a:pt x="123" y="2"/>
                  </a:lnTo>
                  <a:lnTo>
                    <a:pt x="118" y="2"/>
                  </a:lnTo>
                  <a:lnTo>
                    <a:pt x="114" y="3"/>
                  </a:lnTo>
                  <a:lnTo>
                    <a:pt x="111" y="3"/>
                  </a:lnTo>
                  <a:lnTo>
                    <a:pt x="111" y="3"/>
                  </a:lnTo>
                  <a:lnTo>
                    <a:pt x="11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129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03496416"/>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609600"/>
            <a:ext cx="8077200" cy="4953000"/>
          </a:xfrm>
        </p:spPr>
        <p:txBody>
          <a:bodyPr/>
          <a:lstStyle/>
          <a:p>
            <a:pPr eaLnBrk="1" hangingPunct="1">
              <a:buFont typeface="Wingdings" pitchFamily="2" charset="2"/>
              <a:buNone/>
              <a:defRPr/>
            </a:pPr>
            <a:r>
              <a:rPr lang="en-US" sz="4800" b="1" dirty="0" smtClean="0">
                <a:solidFill>
                  <a:schemeClr val="tx2"/>
                </a:solidFill>
                <a:effectLst>
                  <a:outerShdw blurRad="38100" dist="38100" dir="2700000" algn="tl">
                    <a:srgbClr val="000000">
                      <a:alpha val="43137"/>
                    </a:srgbClr>
                  </a:outerShdw>
                </a:effectLst>
                <a:latin typeface="Arial" charset="0"/>
              </a:rPr>
              <a:t>Local infection</a:t>
            </a:r>
          </a:p>
          <a:p>
            <a:pPr eaLnBrk="1" hangingPunct="1">
              <a:defRPr/>
            </a:pPr>
            <a:r>
              <a:rPr lang="en-US" dirty="0" smtClean="0">
                <a:latin typeface="Arial" charset="0"/>
              </a:rPr>
              <a:t>only a specific </a:t>
            </a:r>
            <a:r>
              <a:rPr lang="en-US" b="1" i="1" u="sng" dirty="0" smtClean="0">
                <a:solidFill>
                  <a:schemeClr val="tx2"/>
                </a:solidFill>
                <a:latin typeface="Arial" charset="0"/>
              </a:rPr>
              <a:t>portion of the body </a:t>
            </a:r>
            <a:r>
              <a:rPr lang="en-US" dirty="0" smtClean="0">
                <a:latin typeface="Arial" charset="0"/>
              </a:rPr>
              <a:t>is infected</a:t>
            </a:r>
            <a:r>
              <a:rPr lang="en-US" b="1" dirty="0" smtClean="0">
                <a:latin typeface="Arial" charset="0"/>
              </a:rPr>
              <a:t> </a:t>
            </a:r>
          </a:p>
          <a:p>
            <a:pPr lvl="1" eaLnBrk="1" hangingPunct="1">
              <a:defRPr/>
            </a:pPr>
            <a:r>
              <a:rPr lang="en-US" dirty="0" smtClean="0">
                <a:latin typeface="Arial" charset="0"/>
              </a:rPr>
              <a:t>pain</a:t>
            </a:r>
          </a:p>
          <a:p>
            <a:pPr lvl="1" eaLnBrk="1" hangingPunct="1">
              <a:defRPr/>
            </a:pPr>
            <a:r>
              <a:rPr lang="en-US" dirty="0" smtClean="0">
                <a:latin typeface="Arial" charset="0"/>
              </a:rPr>
              <a:t>redness</a:t>
            </a:r>
          </a:p>
          <a:p>
            <a:pPr lvl="1" eaLnBrk="1" hangingPunct="1">
              <a:defRPr/>
            </a:pPr>
            <a:r>
              <a:rPr lang="en-US" dirty="0" smtClean="0">
                <a:latin typeface="Arial" charset="0"/>
              </a:rPr>
              <a:t>heat at the site</a:t>
            </a:r>
          </a:p>
          <a:p>
            <a:pPr lvl="1" eaLnBrk="1" hangingPunct="1">
              <a:defRPr/>
            </a:pPr>
            <a:r>
              <a:rPr lang="en-US" dirty="0" smtClean="0">
                <a:latin typeface="Arial" charset="0"/>
              </a:rPr>
              <a:t>swelling</a:t>
            </a:r>
          </a:p>
          <a:p>
            <a:pPr lvl="1" eaLnBrk="1" hangingPunct="1">
              <a:defRPr/>
            </a:pPr>
            <a:r>
              <a:rPr lang="en-US" dirty="0" smtClean="0">
                <a:latin typeface="Arial" charset="0"/>
              </a:rPr>
              <a:t>pus</a:t>
            </a:r>
          </a:p>
          <a:p>
            <a:pPr lvl="1" eaLnBrk="1" hangingPunct="1">
              <a:defRPr/>
            </a:pPr>
            <a:r>
              <a:rPr lang="en-US" dirty="0" smtClean="0">
                <a:latin typeface="Arial" charset="0"/>
              </a:rPr>
              <a:t>foul smelling drainage</a:t>
            </a:r>
          </a:p>
        </p:txBody>
      </p:sp>
      <p:pic>
        <p:nvPicPr>
          <p:cNvPr id="5125" name="Picture 12" descr="MPj0425239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34000" y="2209800"/>
            <a:ext cx="20955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876734510"/>
      </p:ext>
    </p:extLst>
  </p:cSld>
  <p:clrMapOvr>
    <a:masterClrMapping/>
  </p:clrMapOvr>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251852"/>
            <a:ext cx="8229600" cy="1648484"/>
          </a:xfrm>
        </p:spPr>
        <p:txBody>
          <a:bodyPr/>
          <a:lstStyle/>
          <a:p>
            <a:pPr>
              <a:lnSpc>
                <a:spcPct val="90000"/>
              </a:lnSpc>
            </a:pPr>
            <a:r>
              <a:rPr lang="en-US" sz="3600" b="1" dirty="0"/>
              <a:t>Transmission Based Precautions</a:t>
            </a:r>
            <a:br>
              <a:rPr lang="en-US" sz="3600" b="1" dirty="0"/>
            </a:br>
            <a:r>
              <a:rPr lang="en-US" sz="3600" b="1" dirty="0"/>
              <a:t>AIRBORNE PRECAUTIONS</a:t>
            </a:r>
            <a:br>
              <a:rPr lang="en-US" sz="3600" b="1" dirty="0"/>
            </a:br>
            <a:r>
              <a:rPr lang="en-US" sz="3600" b="1" dirty="0"/>
              <a:t> </a:t>
            </a:r>
            <a:r>
              <a:rPr lang="en-US" sz="3600" b="1" u="sng" dirty="0"/>
              <a:t>Mask and Eyewear</a:t>
            </a:r>
            <a:r>
              <a:rPr lang="en-US" sz="4000" dirty="0"/>
              <a:t> </a:t>
            </a:r>
          </a:p>
        </p:txBody>
      </p:sp>
      <p:sp>
        <p:nvSpPr>
          <p:cNvPr id="118787" name="Rectangle 3"/>
          <p:cNvSpPr>
            <a:spLocks noGrp="1" noChangeArrowheads="1"/>
          </p:cNvSpPr>
          <p:nvPr>
            <p:ph type="body" sz="half" idx="1"/>
          </p:nvPr>
        </p:nvSpPr>
        <p:spPr>
          <a:xfrm>
            <a:off x="315913" y="2251403"/>
            <a:ext cx="6157912" cy="4102894"/>
          </a:xfrm>
        </p:spPr>
        <p:txBody>
          <a:bodyPr/>
          <a:lstStyle/>
          <a:p>
            <a:pPr>
              <a:lnSpc>
                <a:spcPct val="95000"/>
              </a:lnSpc>
              <a:spcBef>
                <a:spcPct val="15000"/>
              </a:spcBef>
              <a:spcAft>
                <a:spcPct val="5000"/>
              </a:spcAft>
            </a:pPr>
            <a:r>
              <a:rPr lang="en-US" sz="3600" dirty="0"/>
              <a:t>For known or suspected pulmonary tuberculosis: </a:t>
            </a:r>
          </a:p>
          <a:p>
            <a:pPr lvl="1">
              <a:lnSpc>
                <a:spcPct val="95000"/>
              </a:lnSpc>
              <a:spcBef>
                <a:spcPct val="15000"/>
              </a:spcBef>
              <a:spcAft>
                <a:spcPct val="5000"/>
              </a:spcAft>
            </a:pPr>
            <a:r>
              <a:rPr lang="en-US" sz="3600" dirty="0"/>
              <a:t>Mask N-95 (respirator) must be worn by all individuals prior to entering room</a:t>
            </a:r>
          </a:p>
        </p:txBody>
      </p:sp>
      <p:grpSp>
        <p:nvGrpSpPr>
          <p:cNvPr id="118800" name="Group 16"/>
          <p:cNvGrpSpPr>
            <a:grpSpLocks/>
          </p:cNvGrpSpPr>
          <p:nvPr/>
        </p:nvGrpSpPr>
        <p:grpSpPr bwMode="auto">
          <a:xfrm>
            <a:off x="5924550" y="3205386"/>
            <a:ext cx="2401888" cy="2320089"/>
            <a:chOff x="1514" y="3085"/>
            <a:chExt cx="3744" cy="3294"/>
          </a:xfrm>
        </p:grpSpPr>
        <p:sp>
          <p:nvSpPr>
            <p:cNvPr id="118801" name="Freeform 17"/>
            <p:cNvSpPr>
              <a:spLocks/>
            </p:cNvSpPr>
            <p:nvPr/>
          </p:nvSpPr>
          <p:spPr bwMode="auto">
            <a:xfrm>
              <a:off x="3481" y="3085"/>
              <a:ext cx="1777" cy="3294"/>
            </a:xfrm>
            <a:custGeom>
              <a:avLst/>
              <a:gdLst>
                <a:gd name="T0" fmla="*/ 287 w 1777"/>
                <a:gd name="T1" fmla="*/ 23 h 3294"/>
                <a:gd name="T2" fmla="*/ 631 w 1777"/>
                <a:gd name="T3" fmla="*/ 6 h 3294"/>
                <a:gd name="T4" fmla="*/ 947 w 1777"/>
                <a:gd name="T5" fmla="*/ 86 h 3294"/>
                <a:gd name="T6" fmla="*/ 1210 w 1777"/>
                <a:gd name="T7" fmla="*/ 282 h 3294"/>
                <a:gd name="T8" fmla="*/ 1394 w 1777"/>
                <a:gd name="T9" fmla="*/ 608 h 3294"/>
                <a:gd name="T10" fmla="*/ 1423 w 1777"/>
                <a:gd name="T11" fmla="*/ 772 h 3294"/>
                <a:gd name="T12" fmla="*/ 1417 w 1777"/>
                <a:gd name="T13" fmla="*/ 884 h 3294"/>
                <a:gd name="T14" fmla="*/ 1373 w 1777"/>
                <a:gd name="T15" fmla="*/ 993 h 3294"/>
                <a:gd name="T16" fmla="*/ 1303 w 1777"/>
                <a:gd name="T17" fmla="*/ 1100 h 3294"/>
                <a:gd name="T18" fmla="*/ 1267 w 1777"/>
                <a:gd name="T19" fmla="*/ 1202 h 3294"/>
                <a:gd name="T20" fmla="*/ 1226 w 1777"/>
                <a:gd name="T21" fmla="*/ 1302 h 3294"/>
                <a:gd name="T22" fmla="*/ 1178 w 1777"/>
                <a:gd name="T23" fmla="*/ 1405 h 3294"/>
                <a:gd name="T24" fmla="*/ 1169 w 1777"/>
                <a:gd name="T25" fmla="*/ 1451 h 3294"/>
                <a:gd name="T26" fmla="*/ 1300 w 1777"/>
                <a:gd name="T27" fmla="*/ 1451 h 3294"/>
                <a:gd name="T28" fmla="*/ 1435 w 1777"/>
                <a:gd name="T29" fmla="*/ 1460 h 3294"/>
                <a:gd name="T30" fmla="*/ 1560 w 1777"/>
                <a:gd name="T31" fmla="*/ 1501 h 3294"/>
                <a:gd name="T32" fmla="*/ 1683 w 1777"/>
                <a:gd name="T33" fmla="*/ 1646 h 3294"/>
                <a:gd name="T34" fmla="*/ 1763 w 1777"/>
                <a:gd name="T35" fmla="*/ 1886 h 3294"/>
                <a:gd name="T36" fmla="*/ 1774 w 1777"/>
                <a:gd name="T37" fmla="*/ 2154 h 3294"/>
                <a:gd name="T38" fmla="*/ 1727 w 1777"/>
                <a:gd name="T39" fmla="*/ 2435 h 3294"/>
                <a:gd name="T40" fmla="*/ 1627 w 1777"/>
                <a:gd name="T41" fmla="*/ 2706 h 3294"/>
                <a:gd name="T42" fmla="*/ 1496 w 1777"/>
                <a:gd name="T43" fmla="*/ 2958 h 3294"/>
                <a:gd name="T44" fmla="*/ 1337 w 1777"/>
                <a:gd name="T45" fmla="*/ 3164 h 3294"/>
                <a:gd name="T46" fmla="*/ 1193 w 1777"/>
                <a:gd name="T47" fmla="*/ 3277 h 3294"/>
                <a:gd name="T48" fmla="*/ 1077 w 1777"/>
                <a:gd name="T49" fmla="*/ 3294 h 3294"/>
                <a:gd name="T50" fmla="*/ 963 w 1777"/>
                <a:gd name="T51" fmla="*/ 3282 h 3294"/>
                <a:gd name="T52" fmla="*/ 849 w 1777"/>
                <a:gd name="T53" fmla="*/ 3245 h 3294"/>
                <a:gd name="T54" fmla="*/ 740 w 1777"/>
                <a:gd name="T55" fmla="*/ 3189 h 3294"/>
                <a:gd name="T56" fmla="*/ 635 w 1777"/>
                <a:gd name="T57" fmla="*/ 3122 h 3294"/>
                <a:gd name="T58" fmla="*/ 539 w 1777"/>
                <a:gd name="T59" fmla="*/ 3052 h 3294"/>
                <a:gd name="T60" fmla="*/ 465 w 1777"/>
                <a:gd name="T61" fmla="*/ 2974 h 3294"/>
                <a:gd name="T62" fmla="*/ 408 w 1777"/>
                <a:gd name="T63" fmla="*/ 2870 h 3294"/>
                <a:gd name="T64" fmla="*/ 332 w 1777"/>
                <a:gd name="T65" fmla="*/ 2865 h 3294"/>
                <a:gd name="T66" fmla="*/ 221 w 1777"/>
                <a:gd name="T67" fmla="*/ 2909 h 3294"/>
                <a:gd name="T68" fmla="*/ 116 w 1777"/>
                <a:gd name="T69" fmla="*/ 2963 h 3294"/>
                <a:gd name="T70" fmla="*/ 36 w 1777"/>
                <a:gd name="T71" fmla="*/ 3054 h 3294"/>
                <a:gd name="T72" fmla="*/ 34 w 1777"/>
                <a:gd name="T73" fmla="*/ 963 h 3294"/>
                <a:gd name="T74" fmla="*/ 122 w 1777"/>
                <a:gd name="T75" fmla="*/ 1075 h 3294"/>
                <a:gd name="T76" fmla="*/ 187 w 1777"/>
                <a:gd name="T77" fmla="*/ 1163 h 3294"/>
                <a:gd name="T78" fmla="*/ 253 w 1777"/>
                <a:gd name="T79" fmla="*/ 1257 h 3294"/>
                <a:gd name="T80" fmla="*/ 318 w 1777"/>
                <a:gd name="T81" fmla="*/ 1353 h 3294"/>
                <a:gd name="T82" fmla="*/ 385 w 1777"/>
                <a:gd name="T83" fmla="*/ 1450 h 3294"/>
                <a:gd name="T84" fmla="*/ 448 w 1777"/>
                <a:gd name="T85" fmla="*/ 1546 h 3294"/>
                <a:gd name="T86" fmla="*/ 512 w 1777"/>
                <a:gd name="T87" fmla="*/ 1642 h 3294"/>
                <a:gd name="T88" fmla="*/ 576 w 1777"/>
                <a:gd name="T89" fmla="*/ 1740 h 3294"/>
                <a:gd name="T90" fmla="*/ 653 w 1777"/>
                <a:gd name="T91" fmla="*/ 1749 h 3294"/>
                <a:gd name="T92" fmla="*/ 738 w 1777"/>
                <a:gd name="T93" fmla="*/ 1630 h 3294"/>
                <a:gd name="T94" fmla="*/ 818 w 1777"/>
                <a:gd name="T95" fmla="*/ 1505 h 3294"/>
                <a:gd name="T96" fmla="*/ 895 w 1777"/>
                <a:gd name="T97" fmla="*/ 1387 h 3294"/>
                <a:gd name="T98" fmla="*/ 957 w 1777"/>
                <a:gd name="T99" fmla="*/ 1264 h 3294"/>
                <a:gd name="T100" fmla="*/ 1005 w 1777"/>
                <a:gd name="T101" fmla="*/ 1129 h 3294"/>
                <a:gd name="T102" fmla="*/ 1038 w 1777"/>
                <a:gd name="T103" fmla="*/ 986 h 3294"/>
                <a:gd name="T104" fmla="*/ 1052 w 1777"/>
                <a:gd name="T105" fmla="*/ 845 h 3294"/>
                <a:gd name="T106" fmla="*/ 1041 w 1777"/>
                <a:gd name="T107" fmla="*/ 704 h 3294"/>
                <a:gd name="T108" fmla="*/ 1004 w 1777"/>
                <a:gd name="T109" fmla="*/ 571 h 3294"/>
                <a:gd name="T110" fmla="*/ 938 w 1777"/>
                <a:gd name="T111" fmla="*/ 449 h 3294"/>
                <a:gd name="T112" fmla="*/ 772 w 1777"/>
                <a:gd name="T113" fmla="*/ 346 h 3294"/>
                <a:gd name="T114" fmla="*/ 581 w 1777"/>
                <a:gd name="T115" fmla="*/ 294 h 3294"/>
                <a:gd name="T116" fmla="*/ 383 w 1777"/>
                <a:gd name="T117" fmla="*/ 287 h 3294"/>
                <a:gd name="T118" fmla="*/ 189 w 1777"/>
                <a:gd name="T119" fmla="*/ 325 h 3294"/>
                <a:gd name="T120" fmla="*/ 0 w 1777"/>
                <a:gd name="T121" fmla="*/ 394 h 3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7" h="3294">
                  <a:moveTo>
                    <a:pt x="0" y="105"/>
                  </a:moveTo>
                  <a:lnTo>
                    <a:pt x="18" y="100"/>
                  </a:lnTo>
                  <a:lnTo>
                    <a:pt x="56" y="84"/>
                  </a:lnTo>
                  <a:lnTo>
                    <a:pt x="93" y="73"/>
                  </a:lnTo>
                  <a:lnTo>
                    <a:pt x="132" y="61"/>
                  </a:lnTo>
                  <a:lnTo>
                    <a:pt x="171" y="52"/>
                  </a:lnTo>
                  <a:lnTo>
                    <a:pt x="209" y="41"/>
                  </a:lnTo>
                  <a:lnTo>
                    <a:pt x="248" y="32"/>
                  </a:lnTo>
                  <a:lnTo>
                    <a:pt x="287" y="23"/>
                  </a:lnTo>
                  <a:lnTo>
                    <a:pt x="326" y="18"/>
                  </a:lnTo>
                  <a:lnTo>
                    <a:pt x="364" y="11"/>
                  </a:lnTo>
                  <a:lnTo>
                    <a:pt x="403" y="7"/>
                  </a:lnTo>
                  <a:lnTo>
                    <a:pt x="442" y="4"/>
                  </a:lnTo>
                  <a:lnTo>
                    <a:pt x="482" y="4"/>
                  </a:lnTo>
                  <a:lnTo>
                    <a:pt x="519" y="0"/>
                  </a:lnTo>
                  <a:lnTo>
                    <a:pt x="556" y="2"/>
                  </a:lnTo>
                  <a:lnTo>
                    <a:pt x="594" y="2"/>
                  </a:lnTo>
                  <a:lnTo>
                    <a:pt x="631" y="6"/>
                  </a:lnTo>
                  <a:lnTo>
                    <a:pt x="667" y="7"/>
                  </a:lnTo>
                  <a:lnTo>
                    <a:pt x="704" y="15"/>
                  </a:lnTo>
                  <a:lnTo>
                    <a:pt x="740" y="20"/>
                  </a:lnTo>
                  <a:lnTo>
                    <a:pt x="777" y="29"/>
                  </a:lnTo>
                  <a:lnTo>
                    <a:pt x="811" y="36"/>
                  </a:lnTo>
                  <a:lnTo>
                    <a:pt x="845" y="47"/>
                  </a:lnTo>
                  <a:lnTo>
                    <a:pt x="879" y="57"/>
                  </a:lnTo>
                  <a:lnTo>
                    <a:pt x="915" y="72"/>
                  </a:lnTo>
                  <a:lnTo>
                    <a:pt x="947" y="86"/>
                  </a:lnTo>
                  <a:lnTo>
                    <a:pt x="979" y="102"/>
                  </a:lnTo>
                  <a:lnTo>
                    <a:pt x="1011" y="118"/>
                  </a:lnTo>
                  <a:lnTo>
                    <a:pt x="1043" y="139"/>
                  </a:lnTo>
                  <a:lnTo>
                    <a:pt x="1071" y="157"/>
                  </a:lnTo>
                  <a:lnTo>
                    <a:pt x="1102" y="180"/>
                  </a:lnTo>
                  <a:lnTo>
                    <a:pt x="1130" y="202"/>
                  </a:lnTo>
                  <a:lnTo>
                    <a:pt x="1159" y="228"/>
                  </a:lnTo>
                  <a:lnTo>
                    <a:pt x="1184" y="253"/>
                  </a:lnTo>
                  <a:lnTo>
                    <a:pt x="1210" y="282"/>
                  </a:lnTo>
                  <a:lnTo>
                    <a:pt x="1235" y="312"/>
                  </a:lnTo>
                  <a:lnTo>
                    <a:pt x="1260" y="344"/>
                  </a:lnTo>
                  <a:lnTo>
                    <a:pt x="1282" y="376"/>
                  </a:lnTo>
                  <a:lnTo>
                    <a:pt x="1303" y="410"/>
                  </a:lnTo>
                  <a:lnTo>
                    <a:pt x="1323" y="446"/>
                  </a:lnTo>
                  <a:lnTo>
                    <a:pt x="1344" y="485"/>
                  </a:lnTo>
                  <a:lnTo>
                    <a:pt x="1360" y="523"/>
                  </a:lnTo>
                  <a:lnTo>
                    <a:pt x="1378" y="565"/>
                  </a:lnTo>
                  <a:lnTo>
                    <a:pt x="1394" y="608"/>
                  </a:lnTo>
                  <a:lnTo>
                    <a:pt x="1410" y="654"/>
                  </a:lnTo>
                  <a:lnTo>
                    <a:pt x="1410" y="669"/>
                  </a:lnTo>
                  <a:lnTo>
                    <a:pt x="1414" y="685"/>
                  </a:lnTo>
                  <a:lnTo>
                    <a:pt x="1414" y="699"/>
                  </a:lnTo>
                  <a:lnTo>
                    <a:pt x="1417" y="715"/>
                  </a:lnTo>
                  <a:lnTo>
                    <a:pt x="1417" y="728"/>
                  </a:lnTo>
                  <a:lnTo>
                    <a:pt x="1419" y="744"/>
                  </a:lnTo>
                  <a:lnTo>
                    <a:pt x="1421" y="756"/>
                  </a:lnTo>
                  <a:lnTo>
                    <a:pt x="1423" y="772"/>
                  </a:lnTo>
                  <a:lnTo>
                    <a:pt x="1423" y="785"/>
                  </a:lnTo>
                  <a:lnTo>
                    <a:pt x="1423" y="797"/>
                  </a:lnTo>
                  <a:lnTo>
                    <a:pt x="1423" y="810"/>
                  </a:lnTo>
                  <a:lnTo>
                    <a:pt x="1424" y="824"/>
                  </a:lnTo>
                  <a:lnTo>
                    <a:pt x="1423" y="835"/>
                  </a:lnTo>
                  <a:lnTo>
                    <a:pt x="1423" y="849"/>
                  </a:lnTo>
                  <a:lnTo>
                    <a:pt x="1421" y="859"/>
                  </a:lnTo>
                  <a:lnTo>
                    <a:pt x="1421" y="874"/>
                  </a:lnTo>
                  <a:lnTo>
                    <a:pt x="1417" y="884"/>
                  </a:lnTo>
                  <a:lnTo>
                    <a:pt x="1414" y="897"/>
                  </a:lnTo>
                  <a:lnTo>
                    <a:pt x="1410" y="909"/>
                  </a:lnTo>
                  <a:lnTo>
                    <a:pt x="1408" y="922"/>
                  </a:lnTo>
                  <a:lnTo>
                    <a:pt x="1403" y="933"/>
                  </a:lnTo>
                  <a:lnTo>
                    <a:pt x="1398" y="945"/>
                  </a:lnTo>
                  <a:lnTo>
                    <a:pt x="1392" y="958"/>
                  </a:lnTo>
                  <a:lnTo>
                    <a:pt x="1387" y="970"/>
                  </a:lnTo>
                  <a:lnTo>
                    <a:pt x="1380" y="981"/>
                  </a:lnTo>
                  <a:lnTo>
                    <a:pt x="1373" y="993"/>
                  </a:lnTo>
                  <a:lnTo>
                    <a:pt x="1364" y="1006"/>
                  </a:lnTo>
                  <a:lnTo>
                    <a:pt x="1357" y="1018"/>
                  </a:lnTo>
                  <a:lnTo>
                    <a:pt x="1346" y="1029"/>
                  </a:lnTo>
                  <a:lnTo>
                    <a:pt x="1337" y="1041"/>
                  </a:lnTo>
                  <a:lnTo>
                    <a:pt x="1326" y="1054"/>
                  </a:lnTo>
                  <a:lnTo>
                    <a:pt x="1316" y="1068"/>
                  </a:lnTo>
                  <a:lnTo>
                    <a:pt x="1310" y="1079"/>
                  </a:lnTo>
                  <a:lnTo>
                    <a:pt x="1307" y="1089"/>
                  </a:lnTo>
                  <a:lnTo>
                    <a:pt x="1303" y="1100"/>
                  </a:lnTo>
                  <a:lnTo>
                    <a:pt x="1300" y="1111"/>
                  </a:lnTo>
                  <a:lnTo>
                    <a:pt x="1294" y="1122"/>
                  </a:lnTo>
                  <a:lnTo>
                    <a:pt x="1291" y="1134"/>
                  </a:lnTo>
                  <a:lnTo>
                    <a:pt x="1287" y="1145"/>
                  </a:lnTo>
                  <a:lnTo>
                    <a:pt x="1284" y="1157"/>
                  </a:lnTo>
                  <a:lnTo>
                    <a:pt x="1278" y="1168"/>
                  </a:lnTo>
                  <a:lnTo>
                    <a:pt x="1275" y="1179"/>
                  </a:lnTo>
                  <a:lnTo>
                    <a:pt x="1271" y="1189"/>
                  </a:lnTo>
                  <a:lnTo>
                    <a:pt x="1267" y="1202"/>
                  </a:lnTo>
                  <a:lnTo>
                    <a:pt x="1262" y="1212"/>
                  </a:lnTo>
                  <a:lnTo>
                    <a:pt x="1259" y="1225"/>
                  </a:lnTo>
                  <a:lnTo>
                    <a:pt x="1255" y="1236"/>
                  </a:lnTo>
                  <a:lnTo>
                    <a:pt x="1251" y="1248"/>
                  </a:lnTo>
                  <a:lnTo>
                    <a:pt x="1246" y="1259"/>
                  </a:lnTo>
                  <a:lnTo>
                    <a:pt x="1241" y="1269"/>
                  </a:lnTo>
                  <a:lnTo>
                    <a:pt x="1235" y="1280"/>
                  </a:lnTo>
                  <a:lnTo>
                    <a:pt x="1232" y="1291"/>
                  </a:lnTo>
                  <a:lnTo>
                    <a:pt x="1226" y="1302"/>
                  </a:lnTo>
                  <a:lnTo>
                    <a:pt x="1223" y="1314"/>
                  </a:lnTo>
                  <a:lnTo>
                    <a:pt x="1218" y="1325"/>
                  </a:lnTo>
                  <a:lnTo>
                    <a:pt x="1214" y="1337"/>
                  </a:lnTo>
                  <a:lnTo>
                    <a:pt x="1207" y="1348"/>
                  </a:lnTo>
                  <a:lnTo>
                    <a:pt x="1202" y="1359"/>
                  </a:lnTo>
                  <a:lnTo>
                    <a:pt x="1196" y="1369"/>
                  </a:lnTo>
                  <a:lnTo>
                    <a:pt x="1191" y="1382"/>
                  </a:lnTo>
                  <a:lnTo>
                    <a:pt x="1184" y="1392"/>
                  </a:lnTo>
                  <a:lnTo>
                    <a:pt x="1178" y="1405"/>
                  </a:lnTo>
                  <a:lnTo>
                    <a:pt x="1173" y="1416"/>
                  </a:lnTo>
                  <a:lnTo>
                    <a:pt x="1168" y="1428"/>
                  </a:lnTo>
                  <a:lnTo>
                    <a:pt x="1164" y="1433"/>
                  </a:lnTo>
                  <a:lnTo>
                    <a:pt x="1164" y="1441"/>
                  </a:lnTo>
                  <a:lnTo>
                    <a:pt x="1159" y="1441"/>
                  </a:lnTo>
                  <a:lnTo>
                    <a:pt x="1155" y="1441"/>
                  </a:lnTo>
                  <a:lnTo>
                    <a:pt x="1155" y="1446"/>
                  </a:lnTo>
                  <a:lnTo>
                    <a:pt x="1159" y="1453"/>
                  </a:lnTo>
                  <a:lnTo>
                    <a:pt x="1169" y="1451"/>
                  </a:lnTo>
                  <a:lnTo>
                    <a:pt x="1184" y="1451"/>
                  </a:lnTo>
                  <a:lnTo>
                    <a:pt x="1196" y="1451"/>
                  </a:lnTo>
                  <a:lnTo>
                    <a:pt x="1212" y="1451"/>
                  </a:lnTo>
                  <a:lnTo>
                    <a:pt x="1226" y="1451"/>
                  </a:lnTo>
                  <a:lnTo>
                    <a:pt x="1241" y="1451"/>
                  </a:lnTo>
                  <a:lnTo>
                    <a:pt x="1255" y="1451"/>
                  </a:lnTo>
                  <a:lnTo>
                    <a:pt x="1271" y="1451"/>
                  </a:lnTo>
                  <a:lnTo>
                    <a:pt x="1285" y="1451"/>
                  </a:lnTo>
                  <a:lnTo>
                    <a:pt x="1300" y="1451"/>
                  </a:lnTo>
                  <a:lnTo>
                    <a:pt x="1314" y="1451"/>
                  </a:lnTo>
                  <a:lnTo>
                    <a:pt x="1330" y="1451"/>
                  </a:lnTo>
                  <a:lnTo>
                    <a:pt x="1344" y="1451"/>
                  </a:lnTo>
                  <a:lnTo>
                    <a:pt x="1360" y="1453"/>
                  </a:lnTo>
                  <a:lnTo>
                    <a:pt x="1376" y="1455"/>
                  </a:lnTo>
                  <a:lnTo>
                    <a:pt x="1392" y="1457"/>
                  </a:lnTo>
                  <a:lnTo>
                    <a:pt x="1406" y="1457"/>
                  </a:lnTo>
                  <a:lnTo>
                    <a:pt x="1421" y="1458"/>
                  </a:lnTo>
                  <a:lnTo>
                    <a:pt x="1435" y="1460"/>
                  </a:lnTo>
                  <a:lnTo>
                    <a:pt x="1449" y="1464"/>
                  </a:lnTo>
                  <a:lnTo>
                    <a:pt x="1464" y="1466"/>
                  </a:lnTo>
                  <a:lnTo>
                    <a:pt x="1478" y="1469"/>
                  </a:lnTo>
                  <a:lnTo>
                    <a:pt x="1492" y="1474"/>
                  </a:lnTo>
                  <a:lnTo>
                    <a:pt x="1508" y="1480"/>
                  </a:lnTo>
                  <a:lnTo>
                    <a:pt x="1521" y="1483"/>
                  </a:lnTo>
                  <a:lnTo>
                    <a:pt x="1533" y="1489"/>
                  </a:lnTo>
                  <a:lnTo>
                    <a:pt x="1545" y="1494"/>
                  </a:lnTo>
                  <a:lnTo>
                    <a:pt x="1560" y="1501"/>
                  </a:lnTo>
                  <a:lnTo>
                    <a:pt x="1572" y="1508"/>
                  </a:lnTo>
                  <a:lnTo>
                    <a:pt x="1585" y="1517"/>
                  </a:lnTo>
                  <a:lnTo>
                    <a:pt x="1595" y="1524"/>
                  </a:lnTo>
                  <a:lnTo>
                    <a:pt x="1608" y="1535"/>
                  </a:lnTo>
                  <a:lnTo>
                    <a:pt x="1624" y="1555"/>
                  </a:lnTo>
                  <a:lnTo>
                    <a:pt x="1640" y="1576"/>
                  </a:lnTo>
                  <a:lnTo>
                    <a:pt x="1654" y="1599"/>
                  </a:lnTo>
                  <a:lnTo>
                    <a:pt x="1670" y="1624"/>
                  </a:lnTo>
                  <a:lnTo>
                    <a:pt x="1683" y="1646"/>
                  </a:lnTo>
                  <a:lnTo>
                    <a:pt x="1695" y="1671"/>
                  </a:lnTo>
                  <a:lnTo>
                    <a:pt x="1706" y="1697"/>
                  </a:lnTo>
                  <a:lnTo>
                    <a:pt x="1718" y="1724"/>
                  </a:lnTo>
                  <a:lnTo>
                    <a:pt x="1727" y="1749"/>
                  </a:lnTo>
                  <a:lnTo>
                    <a:pt x="1736" y="1776"/>
                  </a:lnTo>
                  <a:lnTo>
                    <a:pt x="1743" y="1802"/>
                  </a:lnTo>
                  <a:lnTo>
                    <a:pt x="1752" y="1829"/>
                  </a:lnTo>
                  <a:lnTo>
                    <a:pt x="1758" y="1856"/>
                  </a:lnTo>
                  <a:lnTo>
                    <a:pt x="1763" y="1886"/>
                  </a:lnTo>
                  <a:lnTo>
                    <a:pt x="1766" y="1915"/>
                  </a:lnTo>
                  <a:lnTo>
                    <a:pt x="1772" y="1945"/>
                  </a:lnTo>
                  <a:lnTo>
                    <a:pt x="1774" y="1974"/>
                  </a:lnTo>
                  <a:lnTo>
                    <a:pt x="1775" y="2004"/>
                  </a:lnTo>
                  <a:lnTo>
                    <a:pt x="1775" y="2032"/>
                  </a:lnTo>
                  <a:lnTo>
                    <a:pt x="1777" y="2063"/>
                  </a:lnTo>
                  <a:lnTo>
                    <a:pt x="1775" y="2093"/>
                  </a:lnTo>
                  <a:lnTo>
                    <a:pt x="1775" y="2123"/>
                  </a:lnTo>
                  <a:lnTo>
                    <a:pt x="1774" y="2154"/>
                  </a:lnTo>
                  <a:lnTo>
                    <a:pt x="1772" y="2186"/>
                  </a:lnTo>
                  <a:lnTo>
                    <a:pt x="1766" y="2216"/>
                  </a:lnTo>
                  <a:lnTo>
                    <a:pt x="1763" y="2246"/>
                  </a:lnTo>
                  <a:lnTo>
                    <a:pt x="1758" y="2277"/>
                  </a:lnTo>
                  <a:lnTo>
                    <a:pt x="1754" y="2309"/>
                  </a:lnTo>
                  <a:lnTo>
                    <a:pt x="1747" y="2339"/>
                  </a:lnTo>
                  <a:lnTo>
                    <a:pt x="1742" y="2371"/>
                  </a:lnTo>
                  <a:lnTo>
                    <a:pt x="1734" y="2403"/>
                  </a:lnTo>
                  <a:lnTo>
                    <a:pt x="1727" y="2435"/>
                  </a:lnTo>
                  <a:lnTo>
                    <a:pt x="1717" y="2466"/>
                  </a:lnTo>
                  <a:lnTo>
                    <a:pt x="1708" y="2496"/>
                  </a:lnTo>
                  <a:lnTo>
                    <a:pt x="1697" y="2526"/>
                  </a:lnTo>
                  <a:lnTo>
                    <a:pt x="1688" y="2556"/>
                  </a:lnTo>
                  <a:lnTo>
                    <a:pt x="1676" y="2587"/>
                  </a:lnTo>
                  <a:lnTo>
                    <a:pt x="1665" y="2617"/>
                  </a:lnTo>
                  <a:lnTo>
                    <a:pt x="1652" y="2647"/>
                  </a:lnTo>
                  <a:lnTo>
                    <a:pt x="1642" y="2678"/>
                  </a:lnTo>
                  <a:lnTo>
                    <a:pt x="1627" y="2706"/>
                  </a:lnTo>
                  <a:lnTo>
                    <a:pt x="1615" y="2735"/>
                  </a:lnTo>
                  <a:lnTo>
                    <a:pt x="1601" y="2763"/>
                  </a:lnTo>
                  <a:lnTo>
                    <a:pt x="1588" y="2794"/>
                  </a:lnTo>
                  <a:lnTo>
                    <a:pt x="1572" y="2822"/>
                  </a:lnTo>
                  <a:lnTo>
                    <a:pt x="1558" y="2851"/>
                  </a:lnTo>
                  <a:lnTo>
                    <a:pt x="1544" y="2877"/>
                  </a:lnTo>
                  <a:lnTo>
                    <a:pt x="1529" y="2906"/>
                  </a:lnTo>
                  <a:lnTo>
                    <a:pt x="1512" y="2931"/>
                  </a:lnTo>
                  <a:lnTo>
                    <a:pt x="1496" y="2958"/>
                  </a:lnTo>
                  <a:lnTo>
                    <a:pt x="1480" y="2983"/>
                  </a:lnTo>
                  <a:lnTo>
                    <a:pt x="1464" y="3007"/>
                  </a:lnTo>
                  <a:lnTo>
                    <a:pt x="1446" y="3031"/>
                  </a:lnTo>
                  <a:lnTo>
                    <a:pt x="1428" y="3056"/>
                  </a:lnTo>
                  <a:lnTo>
                    <a:pt x="1410" y="3079"/>
                  </a:lnTo>
                  <a:lnTo>
                    <a:pt x="1394" y="3102"/>
                  </a:lnTo>
                  <a:lnTo>
                    <a:pt x="1374" y="3123"/>
                  </a:lnTo>
                  <a:lnTo>
                    <a:pt x="1357" y="3145"/>
                  </a:lnTo>
                  <a:lnTo>
                    <a:pt x="1337" y="3164"/>
                  </a:lnTo>
                  <a:lnTo>
                    <a:pt x="1319" y="3186"/>
                  </a:lnTo>
                  <a:lnTo>
                    <a:pt x="1300" y="3204"/>
                  </a:lnTo>
                  <a:lnTo>
                    <a:pt x="1282" y="3223"/>
                  </a:lnTo>
                  <a:lnTo>
                    <a:pt x="1262" y="3241"/>
                  </a:lnTo>
                  <a:lnTo>
                    <a:pt x="1244" y="3259"/>
                  </a:lnTo>
                  <a:lnTo>
                    <a:pt x="1230" y="3262"/>
                  </a:lnTo>
                  <a:lnTo>
                    <a:pt x="1218" y="3268"/>
                  </a:lnTo>
                  <a:lnTo>
                    <a:pt x="1205" y="3271"/>
                  </a:lnTo>
                  <a:lnTo>
                    <a:pt x="1193" y="3277"/>
                  </a:lnTo>
                  <a:lnTo>
                    <a:pt x="1178" y="3278"/>
                  </a:lnTo>
                  <a:lnTo>
                    <a:pt x="1168" y="3282"/>
                  </a:lnTo>
                  <a:lnTo>
                    <a:pt x="1153" y="3286"/>
                  </a:lnTo>
                  <a:lnTo>
                    <a:pt x="1143" y="3289"/>
                  </a:lnTo>
                  <a:lnTo>
                    <a:pt x="1128" y="3291"/>
                  </a:lnTo>
                  <a:lnTo>
                    <a:pt x="1116" y="3293"/>
                  </a:lnTo>
                  <a:lnTo>
                    <a:pt x="1104" y="3293"/>
                  </a:lnTo>
                  <a:lnTo>
                    <a:pt x="1091" y="3294"/>
                  </a:lnTo>
                  <a:lnTo>
                    <a:pt x="1077" y="3294"/>
                  </a:lnTo>
                  <a:lnTo>
                    <a:pt x="1066" y="3294"/>
                  </a:lnTo>
                  <a:lnTo>
                    <a:pt x="1052" y="3294"/>
                  </a:lnTo>
                  <a:lnTo>
                    <a:pt x="1041" y="3294"/>
                  </a:lnTo>
                  <a:lnTo>
                    <a:pt x="1027" y="3293"/>
                  </a:lnTo>
                  <a:lnTo>
                    <a:pt x="1014" y="3291"/>
                  </a:lnTo>
                  <a:lnTo>
                    <a:pt x="1000" y="3289"/>
                  </a:lnTo>
                  <a:lnTo>
                    <a:pt x="988" y="3287"/>
                  </a:lnTo>
                  <a:lnTo>
                    <a:pt x="973" y="3284"/>
                  </a:lnTo>
                  <a:lnTo>
                    <a:pt x="963" y="3282"/>
                  </a:lnTo>
                  <a:lnTo>
                    <a:pt x="948" y="3278"/>
                  </a:lnTo>
                  <a:lnTo>
                    <a:pt x="938" y="3277"/>
                  </a:lnTo>
                  <a:lnTo>
                    <a:pt x="923" y="3271"/>
                  </a:lnTo>
                  <a:lnTo>
                    <a:pt x="911" y="3268"/>
                  </a:lnTo>
                  <a:lnTo>
                    <a:pt x="899" y="3264"/>
                  </a:lnTo>
                  <a:lnTo>
                    <a:pt x="886" y="3261"/>
                  </a:lnTo>
                  <a:lnTo>
                    <a:pt x="874" y="3255"/>
                  </a:lnTo>
                  <a:lnTo>
                    <a:pt x="861" y="3250"/>
                  </a:lnTo>
                  <a:lnTo>
                    <a:pt x="849" y="3245"/>
                  </a:lnTo>
                  <a:lnTo>
                    <a:pt x="838" y="3241"/>
                  </a:lnTo>
                  <a:lnTo>
                    <a:pt x="824" y="3234"/>
                  </a:lnTo>
                  <a:lnTo>
                    <a:pt x="811" y="3227"/>
                  </a:lnTo>
                  <a:lnTo>
                    <a:pt x="799" y="3220"/>
                  </a:lnTo>
                  <a:lnTo>
                    <a:pt x="788" y="3214"/>
                  </a:lnTo>
                  <a:lnTo>
                    <a:pt x="776" y="3207"/>
                  </a:lnTo>
                  <a:lnTo>
                    <a:pt x="763" y="3202"/>
                  </a:lnTo>
                  <a:lnTo>
                    <a:pt x="751" y="3195"/>
                  </a:lnTo>
                  <a:lnTo>
                    <a:pt x="740" y="3189"/>
                  </a:lnTo>
                  <a:lnTo>
                    <a:pt x="727" y="3180"/>
                  </a:lnTo>
                  <a:lnTo>
                    <a:pt x="715" y="3173"/>
                  </a:lnTo>
                  <a:lnTo>
                    <a:pt x="703" y="3166"/>
                  </a:lnTo>
                  <a:lnTo>
                    <a:pt x="692" y="3159"/>
                  </a:lnTo>
                  <a:lnTo>
                    <a:pt x="679" y="3150"/>
                  </a:lnTo>
                  <a:lnTo>
                    <a:pt x="669" y="3145"/>
                  </a:lnTo>
                  <a:lnTo>
                    <a:pt x="658" y="3136"/>
                  </a:lnTo>
                  <a:lnTo>
                    <a:pt x="647" y="3130"/>
                  </a:lnTo>
                  <a:lnTo>
                    <a:pt x="635" y="3122"/>
                  </a:lnTo>
                  <a:lnTo>
                    <a:pt x="624" y="3114"/>
                  </a:lnTo>
                  <a:lnTo>
                    <a:pt x="613" y="3105"/>
                  </a:lnTo>
                  <a:lnTo>
                    <a:pt x="603" y="3098"/>
                  </a:lnTo>
                  <a:lnTo>
                    <a:pt x="592" y="3089"/>
                  </a:lnTo>
                  <a:lnTo>
                    <a:pt x="581" y="3082"/>
                  </a:lnTo>
                  <a:lnTo>
                    <a:pt x="571" y="3073"/>
                  </a:lnTo>
                  <a:lnTo>
                    <a:pt x="560" y="3068"/>
                  </a:lnTo>
                  <a:lnTo>
                    <a:pt x="549" y="3059"/>
                  </a:lnTo>
                  <a:lnTo>
                    <a:pt x="539" y="3052"/>
                  </a:lnTo>
                  <a:lnTo>
                    <a:pt x="528" y="3043"/>
                  </a:lnTo>
                  <a:lnTo>
                    <a:pt x="519" y="3036"/>
                  </a:lnTo>
                  <a:lnTo>
                    <a:pt x="508" y="3027"/>
                  </a:lnTo>
                  <a:lnTo>
                    <a:pt x="499" y="3022"/>
                  </a:lnTo>
                  <a:lnTo>
                    <a:pt x="490" y="3013"/>
                  </a:lnTo>
                  <a:lnTo>
                    <a:pt x="482" y="3007"/>
                  </a:lnTo>
                  <a:lnTo>
                    <a:pt x="476" y="2995"/>
                  </a:lnTo>
                  <a:lnTo>
                    <a:pt x="471" y="2984"/>
                  </a:lnTo>
                  <a:lnTo>
                    <a:pt x="465" y="2974"/>
                  </a:lnTo>
                  <a:lnTo>
                    <a:pt x="462" y="2965"/>
                  </a:lnTo>
                  <a:lnTo>
                    <a:pt x="453" y="2947"/>
                  </a:lnTo>
                  <a:lnTo>
                    <a:pt x="446" y="2933"/>
                  </a:lnTo>
                  <a:lnTo>
                    <a:pt x="437" y="2917"/>
                  </a:lnTo>
                  <a:lnTo>
                    <a:pt x="430" y="2906"/>
                  </a:lnTo>
                  <a:lnTo>
                    <a:pt x="424" y="2895"/>
                  </a:lnTo>
                  <a:lnTo>
                    <a:pt x="419" y="2888"/>
                  </a:lnTo>
                  <a:lnTo>
                    <a:pt x="414" y="2877"/>
                  </a:lnTo>
                  <a:lnTo>
                    <a:pt x="408" y="2870"/>
                  </a:lnTo>
                  <a:lnTo>
                    <a:pt x="403" y="2865"/>
                  </a:lnTo>
                  <a:lnTo>
                    <a:pt x="401" y="2860"/>
                  </a:lnTo>
                  <a:lnTo>
                    <a:pt x="396" y="2851"/>
                  </a:lnTo>
                  <a:lnTo>
                    <a:pt x="396" y="2843"/>
                  </a:lnTo>
                  <a:lnTo>
                    <a:pt x="382" y="2847"/>
                  </a:lnTo>
                  <a:lnTo>
                    <a:pt x="371" y="2852"/>
                  </a:lnTo>
                  <a:lnTo>
                    <a:pt x="357" y="2856"/>
                  </a:lnTo>
                  <a:lnTo>
                    <a:pt x="346" y="2861"/>
                  </a:lnTo>
                  <a:lnTo>
                    <a:pt x="332" y="2865"/>
                  </a:lnTo>
                  <a:lnTo>
                    <a:pt x="321" y="2870"/>
                  </a:lnTo>
                  <a:lnTo>
                    <a:pt x="307" y="2876"/>
                  </a:lnTo>
                  <a:lnTo>
                    <a:pt x="296" y="2881"/>
                  </a:lnTo>
                  <a:lnTo>
                    <a:pt x="282" y="2884"/>
                  </a:lnTo>
                  <a:lnTo>
                    <a:pt x="271" y="2890"/>
                  </a:lnTo>
                  <a:lnTo>
                    <a:pt x="257" y="2893"/>
                  </a:lnTo>
                  <a:lnTo>
                    <a:pt x="246" y="2899"/>
                  </a:lnTo>
                  <a:lnTo>
                    <a:pt x="234" y="2904"/>
                  </a:lnTo>
                  <a:lnTo>
                    <a:pt x="221" y="2909"/>
                  </a:lnTo>
                  <a:lnTo>
                    <a:pt x="209" y="2915"/>
                  </a:lnTo>
                  <a:lnTo>
                    <a:pt x="198" y="2920"/>
                  </a:lnTo>
                  <a:lnTo>
                    <a:pt x="186" y="2925"/>
                  </a:lnTo>
                  <a:lnTo>
                    <a:pt x="173" y="2931"/>
                  </a:lnTo>
                  <a:lnTo>
                    <a:pt x="161" y="2936"/>
                  </a:lnTo>
                  <a:lnTo>
                    <a:pt x="150" y="2943"/>
                  </a:lnTo>
                  <a:lnTo>
                    <a:pt x="138" y="2949"/>
                  </a:lnTo>
                  <a:lnTo>
                    <a:pt x="127" y="2956"/>
                  </a:lnTo>
                  <a:lnTo>
                    <a:pt x="116" y="2963"/>
                  </a:lnTo>
                  <a:lnTo>
                    <a:pt x="107" y="2972"/>
                  </a:lnTo>
                  <a:lnTo>
                    <a:pt x="97" y="2979"/>
                  </a:lnTo>
                  <a:lnTo>
                    <a:pt x="86" y="2988"/>
                  </a:lnTo>
                  <a:lnTo>
                    <a:pt x="75" y="2997"/>
                  </a:lnTo>
                  <a:lnTo>
                    <a:pt x="68" y="3007"/>
                  </a:lnTo>
                  <a:lnTo>
                    <a:pt x="57" y="3018"/>
                  </a:lnTo>
                  <a:lnTo>
                    <a:pt x="50" y="3029"/>
                  </a:lnTo>
                  <a:lnTo>
                    <a:pt x="41" y="3040"/>
                  </a:lnTo>
                  <a:lnTo>
                    <a:pt x="36" y="3054"/>
                  </a:lnTo>
                  <a:lnTo>
                    <a:pt x="25" y="3059"/>
                  </a:lnTo>
                  <a:lnTo>
                    <a:pt x="15" y="3066"/>
                  </a:lnTo>
                  <a:lnTo>
                    <a:pt x="6" y="3072"/>
                  </a:lnTo>
                  <a:lnTo>
                    <a:pt x="0" y="3075"/>
                  </a:lnTo>
                  <a:lnTo>
                    <a:pt x="0" y="920"/>
                  </a:lnTo>
                  <a:lnTo>
                    <a:pt x="2" y="922"/>
                  </a:lnTo>
                  <a:lnTo>
                    <a:pt x="13" y="934"/>
                  </a:lnTo>
                  <a:lnTo>
                    <a:pt x="23" y="949"/>
                  </a:lnTo>
                  <a:lnTo>
                    <a:pt x="34" y="963"/>
                  </a:lnTo>
                  <a:lnTo>
                    <a:pt x="47" y="979"/>
                  </a:lnTo>
                  <a:lnTo>
                    <a:pt x="57" y="993"/>
                  </a:lnTo>
                  <a:lnTo>
                    <a:pt x="68" y="1009"/>
                  </a:lnTo>
                  <a:lnTo>
                    <a:pt x="81" y="1025"/>
                  </a:lnTo>
                  <a:lnTo>
                    <a:pt x="95" y="1041"/>
                  </a:lnTo>
                  <a:lnTo>
                    <a:pt x="100" y="1048"/>
                  </a:lnTo>
                  <a:lnTo>
                    <a:pt x="107" y="1057"/>
                  </a:lnTo>
                  <a:lnTo>
                    <a:pt x="114" y="1066"/>
                  </a:lnTo>
                  <a:lnTo>
                    <a:pt x="122" y="1075"/>
                  </a:lnTo>
                  <a:lnTo>
                    <a:pt x="129" y="1082"/>
                  </a:lnTo>
                  <a:lnTo>
                    <a:pt x="138" y="1093"/>
                  </a:lnTo>
                  <a:lnTo>
                    <a:pt x="145" y="1100"/>
                  </a:lnTo>
                  <a:lnTo>
                    <a:pt x="154" y="1111"/>
                  </a:lnTo>
                  <a:lnTo>
                    <a:pt x="159" y="1120"/>
                  </a:lnTo>
                  <a:lnTo>
                    <a:pt x="166" y="1130"/>
                  </a:lnTo>
                  <a:lnTo>
                    <a:pt x="173" y="1141"/>
                  </a:lnTo>
                  <a:lnTo>
                    <a:pt x="180" y="1152"/>
                  </a:lnTo>
                  <a:lnTo>
                    <a:pt x="187" y="1163"/>
                  </a:lnTo>
                  <a:lnTo>
                    <a:pt x="195" y="1173"/>
                  </a:lnTo>
                  <a:lnTo>
                    <a:pt x="202" y="1184"/>
                  </a:lnTo>
                  <a:lnTo>
                    <a:pt x="211" y="1195"/>
                  </a:lnTo>
                  <a:lnTo>
                    <a:pt x="216" y="1204"/>
                  </a:lnTo>
                  <a:lnTo>
                    <a:pt x="225" y="1214"/>
                  </a:lnTo>
                  <a:lnTo>
                    <a:pt x="230" y="1225"/>
                  </a:lnTo>
                  <a:lnTo>
                    <a:pt x="239" y="1236"/>
                  </a:lnTo>
                  <a:lnTo>
                    <a:pt x="246" y="1246"/>
                  </a:lnTo>
                  <a:lnTo>
                    <a:pt x="253" y="1257"/>
                  </a:lnTo>
                  <a:lnTo>
                    <a:pt x="261" y="1268"/>
                  </a:lnTo>
                  <a:lnTo>
                    <a:pt x="269" y="1278"/>
                  </a:lnTo>
                  <a:lnTo>
                    <a:pt x="275" y="1289"/>
                  </a:lnTo>
                  <a:lnTo>
                    <a:pt x="282" y="1300"/>
                  </a:lnTo>
                  <a:lnTo>
                    <a:pt x="289" y="1310"/>
                  </a:lnTo>
                  <a:lnTo>
                    <a:pt x="296" y="1321"/>
                  </a:lnTo>
                  <a:lnTo>
                    <a:pt x="303" y="1332"/>
                  </a:lnTo>
                  <a:lnTo>
                    <a:pt x="310" y="1343"/>
                  </a:lnTo>
                  <a:lnTo>
                    <a:pt x="318" y="1353"/>
                  </a:lnTo>
                  <a:lnTo>
                    <a:pt x="326" y="1364"/>
                  </a:lnTo>
                  <a:lnTo>
                    <a:pt x="332" y="1375"/>
                  </a:lnTo>
                  <a:lnTo>
                    <a:pt x="341" y="1385"/>
                  </a:lnTo>
                  <a:lnTo>
                    <a:pt x="346" y="1396"/>
                  </a:lnTo>
                  <a:lnTo>
                    <a:pt x="355" y="1407"/>
                  </a:lnTo>
                  <a:lnTo>
                    <a:pt x="362" y="1417"/>
                  </a:lnTo>
                  <a:lnTo>
                    <a:pt x="369" y="1428"/>
                  </a:lnTo>
                  <a:lnTo>
                    <a:pt x="376" y="1439"/>
                  </a:lnTo>
                  <a:lnTo>
                    <a:pt x="385" y="1450"/>
                  </a:lnTo>
                  <a:lnTo>
                    <a:pt x="391" y="1460"/>
                  </a:lnTo>
                  <a:lnTo>
                    <a:pt x="398" y="1471"/>
                  </a:lnTo>
                  <a:lnTo>
                    <a:pt x="405" y="1482"/>
                  </a:lnTo>
                  <a:lnTo>
                    <a:pt x="412" y="1492"/>
                  </a:lnTo>
                  <a:lnTo>
                    <a:pt x="419" y="1503"/>
                  </a:lnTo>
                  <a:lnTo>
                    <a:pt x="426" y="1514"/>
                  </a:lnTo>
                  <a:lnTo>
                    <a:pt x="433" y="1524"/>
                  </a:lnTo>
                  <a:lnTo>
                    <a:pt x="442" y="1535"/>
                  </a:lnTo>
                  <a:lnTo>
                    <a:pt x="448" y="1546"/>
                  </a:lnTo>
                  <a:lnTo>
                    <a:pt x="455" y="1556"/>
                  </a:lnTo>
                  <a:lnTo>
                    <a:pt x="462" y="1567"/>
                  </a:lnTo>
                  <a:lnTo>
                    <a:pt x="469" y="1578"/>
                  </a:lnTo>
                  <a:lnTo>
                    <a:pt x="476" y="1589"/>
                  </a:lnTo>
                  <a:lnTo>
                    <a:pt x="483" y="1599"/>
                  </a:lnTo>
                  <a:lnTo>
                    <a:pt x="490" y="1610"/>
                  </a:lnTo>
                  <a:lnTo>
                    <a:pt x="499" y="1621"/>
                  </a:lnTo>
                  <a:lnTo>
                    <a:pt x="505" y="1631"/>
                  </a:lnTo>
                  <a:lnTo>
                    <a:pt x="512" y="1642"/>
                  </a:lnTo>
                  <a:lnTo>
                    <a:pt x="519" y="1653"/>
                  </a:lnTo>
                  <a:lnTo>
                    <a:pt x="526" y="1663"/>
                  </a:lnTo>
                  <a:lnTo>
                    <a:pt x="533" y="1674"/>
                  </a:lnTo>
                  <a:lnTo>
                    <a:pt x="540" y="1685"/>
                  </a:lnTo>
                  <a:lnTo>
                    <a:pt x="547" y="1696"/>
                  </a:lnTo>
                  <a:lnTo>
                    <a:pt x="556" y="1708"/>
                  </a:lnTo>
                  <a:lnTo>
                    <a:pt x="562" y="1719"/>
                  </a:lnTo>
                  <a:lnTo>
                    <a:pt x="569" y="1729"/>
                  </a:lnTo>
                  <a:lnTo>
                    <a:pt x="576" y="1740"/>
                  </a:lnTo>
                  <a:lnTo>
                    <a:pt x="583" y="1753"/>
                  </a:lnTo>
                  <a:lnTo>
                    <a:pt x="590" y="1763"/>
                  </a:lnTo>
                  <a:lnTo>
                    <a:pt x="597" y="1774"/>
                  </a:lnTo>
                  <a:lnTo>
                    <a:pt x="604" y="1785"/>
                  </a:lnTo>
                  <a:lnTo>
                    <a:pt x="613" y="1797"/>
                  </a:lnTo>
                  <a:lnTo>
                    <a:pt x="622" y="1785"/>
                  </a:lnTo>
                  <a:lnTo>
                    <a:pt x="633" y="1772"/>
                  </a:lnTo>
                  <a:lnTo>
                    <a:pt x="642" y="1760"/>
                  </a:lnTo>
                  <a:lnTo>
                    <a:pt x="653" y="1749"/>
                  </a:lnTo>
                  <a:lnTo>
                    <a:pt x="662" y="1735"/>
                  </a:lnTo>
                  <a:lnTo>
                    <a:pt x="672" y="1722"/>
                  </a:lnTo>
                  <a:lnTo>
                    <a:pt x="681" y="1710"/>
                  </a:lnTo>
                  <a:lnTo>
                    <a:pt x="692" y="1697"/>
                  </a:lnTo>
                  <a:lnTo>
                    <a:pt x="701" y="1683"/>
                  </a:lnTo>
                  <a:lnTo>
                    <a:pt x="710" y="1671"/>
                  </a:lnTo>
                  <a:lnTo>
                    <a:pt x="719" y="1656"/>
                  </a:lnTo>
                  <a:lnTo>
                    <a:pt x="729" y="1644"/>
                  </a:lnTo>
                  <a:lnTo>
                    <a:pt x="738" y="1630"/>
                  </a:lnTo>
                  <a:lnTo>
                    <a:pt x="747" y="1617"/>
                  </a:lnTo>
                  <a:lnTo>
                    <a:pt x="756" y="1603"/>
                  </a:lnTo>
                  <a:lnTo>
                    <a:pt x="767" y="1590"/>
                  </a:lnTo>
                  <a:lnTo>
                    <a:pt x="774" y="1574"/>
                  </a:lnTo>
                  <a:lnTo>
                    <a:pt x="783" y="1562"/>
                  </a:lnTo>
                  <a:lnTo>
                    <a:pt x="792" y="1546"/>
                  </a:lnTo>
                  <a:lnTo>
                    <a:pt x="801" y="1533"/>
                  </a:lnTo>
                  <a:lnTo>
                    <a:pt x="808" y="1519"/>
                  </a:lnTo>
                  <a:lnTo>
                    <a:pt x="818" y="1505"/>
                  </a:lnTo>
                  <a:lnTo>
                    <a:pt x="825" y="1491"/>
                  </a:lnTo>
                  <a:lnTo>
                    <a:pt x="836" y="1478"/>
                  </a:lnTo>
                  <a:lnTo>
                    <a:pt x="843" y="1464"/>
                  </a:lnTo>
                  <a:lnTo>
                    <a:pt x="852" y="1451"/>
                  </a:lnTo>
                  <a:lnTo>
                    <a:pt x="861" y="1437"/>
                  </a:lnTo>
                  <a:lnTo>
                    <a:pt x="870" y="1425"/>
                  </a:lnTo>
                  <a:lnTo>
                    <a:pt x="877" y="1412"/>
                  </a:lnTo>
                  <a:lnTo>
                    <a:pt x="888" y="1400"/>
                  </a:lnTo>
                  <a:lnTo>
                    <a:pt x="895" y="1387"/>
                  </a:lnTo>
                  <a:lnTo>
                    <a:pt x="906" y="1376"/>
                  </a:lnTo>
                  <a:lnTo>
                    <a:pt x="911" y="1362"/>
                  </a:lnTo>
                  <a:lnTo>
                    <a:pt x="918" y="1348"/>
                  </a:lnTo>
                  <a:lnTo>
                    <a:pt x="923" y="1334"/>
                  </a:lnTo>
                  <a:lnTo>
                    <a:pt x="931" y="1321"/>
                  </a:lnTo>
                  <a:lnTo>
                    <a:pt x="936" y="1305"/>
                  </a:lnTo>
                  <a:lnTo>
                    <a:pt x="943" y="1293"/>
                  </a:lnTo>
                  <a:lnTo>
                    <a:pt x="950" y="1277"/>
                  </a:lnTo>
                  <a:lnTo>
                    <a:pt x="957" y="1264"/>
                  </a:lnTo>
                  <a:lnTo>
                    <a:pt x="963" y="1248"/>
                  </a:lnTo>
                  <a:lnTo>
                    <a:pt x="968" y="1234"/>
                  </a:lnTo>
                  <a:lnTo>
                    <a:pt x="973" y="1218"/>
                  </a:lnTo>
                  <a:lnTo>
                    <a:pt x="979" y="1204"/>
                  </a:lnTo>
                  <a:lnTo>
                    <a:pt x="984" y="1187"/>
                  </a:lnTo>
                  <a:lnTo>
                    <a:pt x="989" y="1173"/>
                  </a:lnTo>
                  <a:lnTo>
                    <a:pt x="995" y="1159"/>
                  </a:lnTo>
                  <a:lnTo>
                    <a:pt x="1002" y="1145"/>
                  </a:lnTo>
                  <a:lnTo>
                    <a:pt x="1005" y="1129"/>
                  </a:lnTo>
                  <a:lnTo>
                    <a:pt x="1009" y="1113"/>
                  </a:lnTo>
                  <a:lnTo>
                    <a:pt x="1013" y="1097"/>
                  </a:lnTo>
                  <a:lnTo>
                    <a:pt x="1018" y="1081"/>
                  </a:lnTo>
                  <a:lnTo>
                    <a:pt x="1022" y="1064"/>
                  </a:lnTo>
                  <a:lnTo>
                    <a:pt x="1025" y="1048"/>
                  </a:lnTo>
                  <a:lnTo>
                    <a:pt x="1029" y="1032"/>
                  </a:lnTo>
                  <a:lnTo>
                    <a:pt x="1032" y="1018"/>
                  </a:lnTo>
                  <a:lnTo>
                    <a:pt x="1034" y="1002"/>
                  </a:lnTo>
                  <a:lnTo>
                    <a:pt x="1038" y="986"/>
                  </a:lnTo>
                  <a:lnTo>
                    <a:pt x="1039" y="970"/>
                  </a:lnTo>
                  <a:lnTo>
                    <a:pt x="1043" y="956"/>
                  </a:lnTo>
                  <a:lnTo>
                    <a:pt x="1045" y="940"/>
                  </a:lnTo>
                  <a:lnTo>
                    <a:pt x="1046" y="924"/>
                  </a:lnTo>
                  <a:lnTo>
                    <a:pt x="1048" y="908"/>
                  </a:lnTo>
                  <a:lnTo>
                    <a:pt x="1052" y="893"/>
                  </a:lnTo>
                  <a:lnTo>
                    <a:pt x="1052" y="877"/>
                  </a:lnTo>
                  <a:lnTo>
                    <a:pt x="1052" y="861"/>
                  </a:lnTo>
                  <a:lnTo>
                    <a:pt x="1052" y="845"/>
                  </a:lnTo>
                  <a:lnTo>
                    <a:pt x="1052" y="829"/>
                  </a:lnTo>
                  <a:lnTo>
                    <a:pt x="1050" y="813"/>
                  </a:lnTo>
                  <a:lnTo>
                    <a:pt x="1050" y="797"/>
                  </a:lnTo>
                  <a:lnTo>
                    <a:pt x="1050" y="781"/>
                  </a:lnTo>
                  <a:lnTo>
                    <a:pt x="1050" y="767"/>
                  </a:lnTo>
                  <a:lnTo>
                    <a:pt x="1046" y="751"/>
                  </a:lnTo>
                  <a:lnTo>
                    <a:pt x="1045" y="735"/>
                  </a:lnTo>
                  <a:lnTo>
                    <a:pt x="1043" y="719"/>
                  </a:lnTo>
                  <a:lnTo>
                    <a:pt x="1041" y="704"/>
                  </a:lnTo>
                  <a:lnTo>
                    <a:pt x="1038" y="688"/>
                  </a:lnTo>
                  <a:lnTo>
                    <a:pt x="1036" y="674"/>
                  </a:lnTo>
                  <a:lnTo>
                    <a:pt x="1032" y="660"/>
                  </a:lnTo>
                  <a:lnTo>
                    <a:pt x="1030" y="646"/>
                  </a:lnTo>
                  <a:lnTo>
                    <a:pt x="1025" y="630"/>
                  </a:lnTo>
                  <a:lnTo>
                    <a:pt x="1020" y="615"/>
                  </a:lnTo>
                  <a:lnTo>
                    <a:pt x="1014" y="601"/>
                  </a:lnTo>
                  <a:lnTo>
                    <a:pt x="1011" y="587"/>
                  </a:lnTo>
                  <a:lnTo>
                    <a:pt x="1004" y="571"/>
                  </a:lnTo>
                  <a:lnTo>
                    <a:pt x="998" y="556"/>
                  </a:lnTo>
                  <a:lnTo>
                    <a:pt x="991" y="542"/>
                  </a:lnTo>
                  <a:lnTo>
                    <a:pt x="986" y="530"/>
                  </a:lnTo>
                  <a:lnTo>
                    <a:pt x="977" y="515"/>
                  </a:lnTo>
                  <a:lnTo>
                    <a:pt x="970" y="503"/>
                  </a:lnTo>
                  <a:lnTo>
                    <a:pt x="963" y="489"/>
                  </a:lnTo>
                  <a:lnTo>
                    <a:pt x="956" y="476"/>
                  </a:lnTo>
                  <a:lnTo>
                    <a:pt x="947" y="462"/>
                  </a:lnTo>
                  <a:lnTo>
                    <a:pt x="938" y="449"/>
                  </a:lnTo>
                  <a:lnTo>
                    <a:pt x="929" y="437"/>
                  </a:lnTo>
                  <a:lnTo>
                    <a:pt x="920" y="426"/>
                  </a:lnTo>
                  <a:lnTo>
                    <a:pt x="899" y="410"/>
                  </a:lnTo>
                  <a:lnTo>
                    <a:pt x="877" y="398"/>
                  </a:lnTo>
                  <a:lnTo>
                    <a:pt x="856" y="387"/>
                  </a:lnTo>
                  <a:lnTo>
                    <a:pt x="836" y="376"/>
                  </a:lnTo>
                  <a:lnTo>
                    <a:pt x="815" y="366"/>
                  </a:lnTo>
                  <a:lnTo>
                    <a:pt x="793" y="355"/>
                  </a:lnTo>
                  <a:lnTo>
                    <a:pt x="772" y="346"/>
                  </a:lnTo>
                  <a:lnTo>
                    <a:pt x="752" y="339"/>
                  </a:lnTo>
                  <a:lnTo>
                    <a:pt x="731" y="330"/>
                  </a:lnTo>
                  <a:lnTo>
                    <a:pt x="710" y="323"/>
                  </a:lnTo>
                  <a:lnTo>
                    <a:pt x="688" y="316"/>
                  </a:lnTo>
                  <a:lnTo>
                    <a:pt x="667" y="310"/>
                  </a:lnTo>
                  <a:lnTo>
                    <a:pt x="645" y="305"/>
                  </a:lnTo>
                  <a:lnTo>
                    <a:pt x="624" y="300"/>
                  </a:lnTo>
                  <a:lnTo>
                    <a:pt x="603" y="296"/>
                  </a:lnTo>
                  <a:lnTo>
                    <a:pt x="581" y="294"/>
                  </a:lnTo>
                  <a:lnTo>
                    <a:pt x="558" y="289"/>
                  </a:lnTo>
                  <a:lnTo>
                    <a:pt x="537" y="287"/>
                  </a:lnTo>
                  <a:lnTo>
                    <a:pt x="514" y="286"/>
                  </a:lnTo>
                  <a:lnTo>
                    <a:pt x="492" y="286"/>
                  </a:lnTo>
                  <a:lnTo>
                    <a:pt x="471" y="284"/>
                  </a:lnTo>
                  <a:lnTo>
                    <a:pt x="449" y="284"/>
                  </a:lnTo>
                  <a:lnTo>
                    <a:pt x="428" y="286"/>
                  </a:lnTo>
                  <a:lnTo>
                    <a:pt x="407" y="287"/>
                  </a:lnTo>
                  <a:lnTo>
                    <a:pt x="383" y="287"/>
                  </a:lnTo>
                  <a:lnTo>
                    <a:pt x="362" y="291"/>
                  </a:lnTo>
                  <a:lnTo>
                    <a:pt x="341" y="293"/>
                  </a:lnTo>
                  <a:lnTo>
                    <a:pt x="319" y="296"/>
                  </a:lnTo>
                  <a:lnTo>
                    <a:pt x="298" y="300"/>
                  </a:lnTo>
                  <a:lnTo>
                    <a:pt x="277" y="305"/>
                  </a:lnTo>
                  <a:lnTo>
                    <a:pt x="255" y="310"/>
                  </a:lnTo>
                  <a:lnTo>
                    <a:pt x="234" y="316"/>
                  </a:lnTo>
                  <a:lnTo>
                    <a:pt x="211" y="319"/>
                  </a:lnTo>
                  <a:lnTo>
                    <a:pt x="189" y="325"/>
                  </a:lnTo>
                  <a:lnTo>
                    <a:pt x="168" y="332"/>
                  </a:lnTo>
                  <a:lnTo>
                    <a:pt x="146" y="339"/>
                  </a:lnTo>
                  <a:lnTo>
                    <a:pt x="125" y="344"/>
                  </a:lnTo>
                  <a:lnTo>
                    <a:pt x="104" y="353"/>
                  </a:lnTo>
                  <a:lnTo>
                    <a:pt x="82" y="360"/>
                  </a:lnTo>
                  <a:lnTo>
                    <a:pt x="63" y="369"/>
                  </a:lnTo>
                  <a:lnTo>
                    <a:pt x="41" y="376"/>
                  </a:lnTo>
                  <a:lnTo>
                    <a:pt x="20" y="385"/>
                  </a:lnTo>
                  <a:lnTo>
                    <a:pt x="0" y="394"/>
                  </a:lnTo>
                  <a:lnTo>
                    <a:pt x="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2" name="Freeform 18"/>
            <p:cNvSpPr>
              <a:spLocks/>
            </p:cNvSpPr>
            <p:nvPr/>
          </p:nvSpPr>
          <p:spPr bwMode="auto">
            <a:xfrm>
              <a:off x="1514" y="3190"/>
              <a:ext cx="1967" cy="3054"/>
            </a:xfrm>
            <a:custGeom>
              <a:avLst/>
              <a:gdLst>
                <a:gd name="T0" fmla="*/ 1807 w 1967"/>
                <a:gd name="T1" fmla="*/ 380 h 3054"/>
                <a:gd name="T2" fmla="*/ 1627 w 1967"/>
                <a:gd name="T3" fmla="*/ 519 h 3054"/>
                <a:gd name="T4" fmla="*/ 1511 w 1967"/>
                <a:gd name="T5" fmla="*/ 639 h 3054"/>
                <a:gd name="T6" fmla="*/ 1411 w 1967"/>
                <a:gd name="T7" fmla="*/ 717 h 3054"/>
                <a:gd name="T8" fmla="*/ 1288 w 1967"/>
                <a:gd name="T9" fmla="*/ 838 h 3054"/>
                <a:gd name="T10" fmla="*/ 1238 w 1967"/>
                <a:gd name="T11" fmla="*/ 942 h 3054"/>
                <a:gd name="T12" fmla="*/ 1197 w 1967"/>
                <a:gd name="T13" fmla="*/ 1041 h 3054"/>
                <a:gd name="T14" fmla="*/ 1156 w 1967"/>
                <a:gd name="T15" fmla="*/ 1141 h 3054"/>
                <a:gd name="T16" fmla="*/ 1126 w 1967"/>
                <a:gd name="T17" fmla="*/ 1243 h 3054"/>
                <a:gd name="T18" fmla="*/ 1105 w 1967"/>
                <a:gd name="T19" fmla="*/ 1361 h 3054"/>
                <a:gd name="T20" fmla="*/ 1142 w 1967"/>
                <a:gd name="T21" fmla="*/ 1337 h 3054"/>
                <a:gd name="T22" fmla="*/ 1215 w 1967"/>
                <a:gd name="T23" fmla="*/ 1245 h 3054"/>
                <a:gd name="T24" fmla="*/ 1285 w 1967"/>
                <a:gd name="T25" fmla="*/ 1148 h 3054"/>
                <a:gd name="T26" fmla="*/ 1363 w 1967"/>
                <a:gd name="T27" fmla="*/ 1054 h 3054"/>
                <a:gd name="T28" fmla="*/ 1459 w 1967"/>
                <a:gd name="T29" fmla="*/ 949 h 3054"/>
                <a:gd name="T30" fmla="*/ 1557 w 1967"/>
                <a:gd name="T31" fmla="*/ 853 h 3054"/>
                <a:gd name="T32" fmla="*/ 1661 w 1967"/>
                <a:gd name="T33" fmla="*/ 765 h 3054"/>
                <a:gd name="T34" fmla="*/ 1796 w 1967"/>
                <a:gd name="T35" fmla="*/ 728 h 3054"/>
                <a:gd name="T36" fmla="*/ 1935 w 1967"/>
                <a:gd name="T37" fmla="*/ 783 h 3054"/>
                <a:gd name="T38" fmla="*/ 1914 w 1967"/>
                <a:gd name="T39" fmla="*/ 2999 h 3054"/>
                <a:gd name="T40" fmla="*/ 1814 w 1967"/>
                <a:gd name="T41" fmla="*/ 3034 h 3054"/>
                <a:gd name="T42" fmla="*/ 1712 w 1967"/>
                <a:gd name="T43" fmla="*/ 3050 h 3054"/>
                <a:gd name="T44" fmla="*/ 1606 w 1967"/>
                <a:gd name="T45" fmla="*/ 3050 h 3054"/>
                <a:gd name="T46" fmla="*/ 1497 w 1967"/>
                <a:gd name="T47" fmla="*/ 3041 h 3054"/>
                <a:gd name="T48" fmla="*/ 1386 w 1967"/>
                <a:gd name="T49" fmla="*/ 3027 h 3054"/>
                <a:gd name="T50" fmla="*/ 1272 w 1967"/>
                <a:gd name="T51" fmla="*/ 3000 h 3054"/>
                <a:gd name="T52" fmla="*/ 1176 w 1967"/>
                <a:gd name="T53" fmla="*/ 2951 h 3054"/>
                <a:gd name="T54" fmla="*/ 1098 w 1967"/>
                <a:gd name="T55" fmla="*/ 2876 h 3054"/>
                <a:gd name="T56" fmla="*/ 1014 w 1967"/>
                <a:gd name="T57" fmla="*/ 2778 h 3054"/>
                <a:gd name="T58" fmla="*/ 909 w 1967"/>
                <a:gd name="T59" fmla="*/ 2774 h 3054"/>
                <a:gd name="T60" fmla="*/ 823 w 1967"/>
                <a:gd name="T61" fmla="*/ 2879 h 3054"/>
                <a:gd name="T62" fmla="*/ 718 w 1967"/>
                <a:gd name="T63" fmla="*/ 2933 h 3054"/>
                <a:gd name="T64" fmla="*/ 572 w 1967"/>
                <a:gd name="T65" fmla="*/ 2943 h 3054"/>
                <a:gd name="T66" fmla="*/ 433 w 1967"/>
                <a:gd name="T67" fmla="*/ 2915 h 3054"/>
                <a:gd name="T68" fmla="*/ 262 w 1967"/>
                <a:gd name="T69" fmla="*/ 2854 h 3054"/>
                <a:gd name="T70" fmla="*/ 167 w 1967"/>
                <a:gd name="T71" fmla="*/ 2765 h 3054"/>
                <a:gd name="T72" fmla="*/ 116 w 1967"/>
                <a:gd name="T73" fmla="*/ 2660 h 3054"/>
                <a:gd name="T74" fmla="*/ 64 w 1967"/>
                <a:gd name="T75" fmla="*/ 2533 h 3054"/>
                <a:gd name="T76" fmla="*/ 25 w 1967"/>
                <a:gd name="T77" fmla="*/ 2384 h 3054"/>
                <a:gd name="T78" fmla="*/ 9 w 1967"/>
                <a:gd name="T79" fmla="*/ 2275 h 3054"/>
                <a:gd name="T80" fmla="*/ 0 w 1967"/>
                <a:gd name="T81" fmla="*/ 2166 h 3054"/>
                <a:gd name="T82" fmla="*/ 2 w 1967"/>
                <a:gd name="T83" fmla="*/ 2041 h 3054"/>
                <a:gd name="T84" fmla="*/ 21 w 1967"/>
                <a:gd name="T85" fmla="*/ 1906 h 3054"/>
                <a:gd name="T86" fmla="*/ 51 w 1967"/>
                <a:gd name="T87" fmla="*/ 1763 h 3054"/>
                <a:gd name="T88" fmla="*/ 98 w 1967"/>
                <a:gd name="T89" fmla="*/ 1628 h 3054"/>
                <a:gd name="T90" fmla="*/ 157 w 1967"/>
                <a:gd name="T91" fmla="*/ 1500 h 3054"/>
                <a:gd name="T92" fmla="*/ 235 w 1967"/>
                <a:gd name="T93" fmla="*/ 1391 h 3054"/>
                <a:gd name="T94" fmla="*/ 333 w 1967"/>
                <a:gd name="T95" fmla="*/ 1304 h 3054"/>
                <a:gd name="T96" fmla="*/ 422 w 1967"/>
                <a:gd name="T97" fmla="*/ 1236 h 3054"/>
                <a:gd name="T98" fmla="*/ 588 w 1967"/>
                <a:gd name="T99" fmla="*/ 1200 h 3054"/>
                <a:gd name="T100" fmla="*/ 763 w 1967"/>
                <a:gd name="T101" fmla="*/ 1248 h 3054"/>
                <a:gd name="T102" fmla="*/ 866 w 1967"/>
                <a:gd name="T103" fmla="*/ 1300 h 3054"/>
                <a:gd name="T104" fmla="*/ 951 w 1967"/>
                <a:gd name="T105" fmla="*/ 1343 h 3054"/>
                <a:gd name="T106" fmla="*/ 971 w 1967"/>
                <a:gd name="T107" fmla="*/ 1243 h 3054"/>
                <a:gd name="T108" fmla="*/ 998 w 1967"/>
                <a:gd name="T109" fmla="*/ 1145 h 3054"/>
                <a:gd name="T110" fmla="*/ 1057 w 1967"/>
                <a:gd name="T111" fmla="*/ 984 h 3054"/>
                <a:gd name="T112" fmla="*/ 1126 w 1967"/>
                <a:gd name="T113" fmla="*/ 828 h 3054"/>
                <a:gd name="T114" fmla="*/ 1183 w 1967"/>
                <a:gd name="T115" fmla="*/ 719 h 3054"/>
                <a:gd name="T116" fmla="*/ 1231 w 1967"/>
                <a:gd name="T117" fmla="*/ 617 h 3054"/>
                <a:gd name="T118" fmla="*/ 1279 w 1967"/>
                <a:gd name="T119" fmla="*/ 517 h 3054"/>
                <a:gd name="T120" fmla="*/ 1352 w 1967"/>
                <a:gd name="T121" fmla="*/ 403 h 3054"/>
                <a:gd name="T122" fmla="*/ 1659 w 1967"/>
                <a:gd name="T123" fmla="*/ 156 h 3054"/>
                <a:gd name="T124" fmla="*/ 1967 w 1967"/>
                <a:gd name="T125" fmla="*/ 289 h 3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7" h="3054">
                  <a:moveTo>
                    <a:pt x="1967" y="289"/>
                  </a:moveTo>
                  <a:lnTo>
                    <a:pt x="1966" y="291"/>
                  </a:lnTo>
                  <a:lnTo>
                    <a:pt x="1946" y="302"/>
                  </a:lnTo>
                  <a:lnTo>
                    <a:pt x="1925" y="312"/>
                  </a:lnTo>
                  <a:lnTo>
                    <a:pt x="1905" y="323"/>
                  </a:lnTo>
                  <a:lnTo>
                    <a:pt x="1885" y="334"/>
                  </a:lnTo>
                  <a:lnTo>
                    <a:pt x="1868" y="346"/>
                  </a:lnTo>
                  <a:lnTo>
                    <a:pt x="1846" y="357"/>
                  </a:lnTo>
                  <a:lnTo>
                    <a:pt x="1827" y="368"/>
                  </a:lnTo>
                  <a:lnTo>
                    <a:pt x="1807" y="380"/>
                  </a:lnTo>
                  <a:lnTo>
                    <a:pt x="1789" y="394"/>
                  </a:lnTo>
                  <a:lnTo>
                    <a:pt x="1769" y="405"/>
                  </a:lnTo>
                  <a:lnTo>
                    <a:pt x="1752" y="419"/>
                  </a:lnTo>
                  <a:lnTo>
                    <a:pt x="1732" y="432"/>
                  </a:lnTo>
                  <a:lnTo>
                    <a:pt x="1714" y="448"/>
                  </a:lnTo>
                  <a:lnTo>
                    <a:pt x="1695" y="460"/>
                  </a:lnTo>
                  <a:lnTo>
                    <a:pt x="1677" y="475"/>
                  </a:lnTo>
                  <a:lnTo>
                    <a:pt x="1659" y="489"/>
                  </a:lnTo>
                  <a:lnTo>
                    <a:pt x="1643" y="505"/>
                  </a:lnTo>
                  <a:lnTo>
                    <a:pt x="1627" y="519"/>
                  </a:lnTo>
                  <a:lnTo>
                    <a:pt x="1611" y="535"/>
                  </a:lnTo>
                  <a:lnTo>
                    <a:pt x="1595" y="551"/>
                  </a:lnTo>
                  <a:lnTo>
                    <a:pt x="1579" y="567"/>
                  </a:lnTo>
                  <a:lnTo>
                    <a:pt x="1568" y="576"/>
                  </a:lnTo>
                  <a:lnTo>
                    <a:pt x="1561" y="585"/>
                  </a:lnTo>
                  <a:lnTo>
                    <a:pt x="1552" y="594"/>
                  </a:lnTo>
                  <a:lnTo>
                    <a:pt x="1545" y="603"/>
                  </a:lnTo>
                  <a:lnTo>
                    <a:pt x="1532" y="617"/>
                  </a:lnTo>
                  <a:lnTo>
                    <a:pt x="1522" y="630"/>
                  </a:lnTo>
                  <a:lnTo>
                    <a:pt x="1511" y="639"/>
                  </a:lnTo>
                  <a:lnTo>
                    <a:pt x="1504" y="649"/>
                  </a:lnTo>
                  <a:lnTo>
                    <a:pt x="1499" y="656"/>
                  </a:lnTo>
                  <a:lnTo>
                    <a:pt x="1493" y="665"/>
                  </a:lnTo>
                  <a:lnTo>
                    <a:pt x="1481" y="676"/>
                  </a:lnTo>
                  <a:lnTo>
                    <a:pt x="1474" y="685"/>
                  </a:lnTo>
                  <a:lnTo>
                    <a:pt x="1467" y="690"/>
                  </a:lnTo>
                  <a:lnTo>
                    <a:pt x="1461" y="699"/>
                  </a:lnTo>
                  <a:lnTo>
                    <a:pt x="1445" y="705"/>
                  </a:lnTo>
                  <a:lnTo>
                    <a:pt x="1429" y="712"/>
                  </a:lnTo>
                  <a:lnTo>
                    <a:pt x="1411" y="717"/>
                  </a:lnTo>
                  <a:lnTo>
                    <a:pt x="1395" y="722"/>
                  </a:lnTo>
                  <a:lnTo>
                    <a:pt x="1376" y="728"/>
                  </a:lnTo>
                  <a:lnTo>
                    <a:pt x="1360" y="735"/>
                  </a:lnTo>
                  <a:lnTo>
                    <a:pt x="1345" y="744"/>
                  </a:lnTo>
                  <a:lnTo>
                    <a:pt x="1335" y="758"/>
                  </a:lnTo>
                  <a:lnTo>
                    <a:pt x="1324" y="772"/>
                  </a:lnTo>
                  <a:lnTo>
                    <a:pt x="1317" y="788"/>
                  </a:lnTo>
                  <a:lnTo>
                    <a:pt x="1306" y="804"/>
                  </a:lnTo>
                  <a:lnTo>
                    <a:pt x="1299" y="822"/>
                  </a:lnTo>
                  <a:lnTo>
                    <a:pt x="1288" y="838"/>
                  </a:lnTo>
                  <a:lnTo>
                    <a:pt x="1281" y="858"/>
                  </a:lnTo>
                  <a:lnTo>
                    <a:pt x="1276" y="867"/>
                  </a:lnTo>
                  <a:lnTo>
                    <a:pt x="1270" y="876"/>
                  </a:lnTo>
                  <a:lnTo>
                    <a:pt x="1267" y="885"/>
                  </a:lnTo>
                  <a:lnTo>
                    <a:pt x="1263" y="895"/>
                  </a:lnTo>
                  <a:lnTo>
                    <a:pt x="1258" y="904"/>
                  </a:lnTo>
                  <a:lnTo>
                    <a:pt x="1253" y="913"/>
                  </a:lnTo>
                  <a:lnTo>
                    <a:pt x="1247" y="922"/>
                  </a:lnTo>
                  <a:lnTo>
                    <a:pt x="1244" y="933"/>
                  </a:lnTo>
                  <a:lnTo>
                    <a:pt x="1238" y="942"/>
                  </a:lnTo>
                  <a:lnTo>
                    <a:pt x="1235" y="951"/>
                  </a:lnTo>
                  <a:lnTo>
                    <a:pt x="1231" y="961"/>
                  </a:lnTo>
                  <a:lnTo>
                    <a:pt x="1228" y="972"/>
                  </a:lnTo>
                  <a:lnTo>
                    <a:pt x="1222" y="981"/>
                  </a:lnTo>
                  <a:lnTo>
                    <a:pt x="1217" y="992"/>
                  </a:lnTo>
                  <a:lnTo>
                    <a:pt x="1213" y="1000"/>
                  </a:lnTo>
                  <a:lnTo>
                    <a:pt x="1210" y="1011"/>
                  </a:lnTo>
                  <a:lnTo>
                    <a:pt x="1205" y="1020"/>
                  </a:lnTo>
                  <a:lnTo>
                    <a:pt x="1201" y="1031"/>
                  </a:lnTo>
                  <a:lnTo>
                    <a:pt x="1197" y="1041"/>
                  </a:lnTo>
                  <a:lnTo>
                    <a:pt x="1194" y="1052"/>
                  </a:lnTo>
                  <a:lnTo>
                    <a:pt x="1188" y="1061"/>
                  </a:lnTo>
                  <a:lnTo>
                    <a:pt x="1185" y="1072"/>
                  </a:lnTo>
                  <a:lnTo>
                    <a:pt x="1181" y="1081"/>
                  </a:lnTo>
                  <a:lnTo>
                    <a:pt x="1178" y="1091"/>
                  </a:lnTo>
                  <a:lnTo>
                    <a:pt x="1172" y="1100"/>
                  </a:lnTo>
                  <a:lnTo>
                    <a:pt x="1169" y="1111"/>
                  </a:lnTo>
                  <a:lnTo>
                    <a:pt x="1165" y="1122"/>
                  </a:lnTo>
                  <a:lnTo>
                    <a:pt x="1162" y="1132"/>
                  </a:lnTo>
                  <a:lnTo>
                    <a:pt x="1156" y="1141"/>
                  </a:lnTo>
                  <a:lnTo>
                    <a:pt x="1155" y="1152"/>
                  </a:lnTo>
                  <a:lnTo>
                    <a:pt x="1149" y="1163"/>
                  </a:lnTo>
                  <a:lnTo>
                    <a:pt x="1147" y="1173"/>
                  </a:lnTo>
                  <a:lnTo>
                    <a:pt x="1144" y="1182"/>
                  </a:lnTo>
                  <a:lnTo>
                    <a:pt x="1142" y="1193"/>
                  </a:lnTo>
                  <a:lnTo>
                    <a:pt x="1139" y="1204"/>
                  </a:lnTo>
                  <a:lnTo>
                    <a:pt x="1137" y="1214"/>
                  </a:lnTo>
                  <a:lnTo>
                    <a:pt x="1131" y="1223"/>
                  </a:lnTo>
                  <a:lnTo>
                    <a:pt x="1130" y="1234"/>
                  </a:lnTo>
                  <a:lnTo>
                    <a:pt x="1126" y="1243"/>
                  </a:lnTo>
                  <a:lnTo>
                    <a:pt x="1124" y="1254"/>
                  </a:lnTo>
                  <a:lnTo>
                    <a:pt x="1121" y="1263"/>
                  </a:lnTo>
                  <a:lnTo>
                    <a:pt x="1119" y="1273"/>
                  </a:lnTo>
                  <a:lnTo>
                    <a:pt x="1115" y="1284"/>
                  </a:lnTo>
                  <a:lnTo>
                    <a:pt x="1115" y="1295"/>
                  </a:lnTo>
                  <a:lnTo>
                    <a:pt x="1110" y="1312"/>
                  </a:lnTo>
                  <a:lnTo>
                    <a:pt x="1108" y="1332"/>
                  </a:lnTo>
                  <a:lnTo>
                    <a:pt x="1107" y="1341"/>
                  </a:lnTo>
                  <a:lnTo>
                    <a:pt x="1105" y="1352"/>
                  </a:lnTo>
                  <a:lnTo>
                    <a:pt x="1105" y="1361"/>
                  </a:lnTo>
                  <a:lnTo>
                    <a:pt x="1105" y="1371"/>
                  </a:lnTo>
                  <a:lnTo>
                    <a:pt x="1105" y="1378"/>
                  </a:lnTo>
                  <a:lnTo>
                    <a:pt x="1105" y="1384"/>
                  </a:lnTo>
                  <a:lnTo>
                    <a:pt x="1105" y="1386"/>
                  </a:lnTo>
                  <a:lnTo>
                    <a:pt x="1107" y="1387"/>
                  </a:lnTo>
                  <a:lnTo>
                    <a:pt x="1112" y="1377"/>
                  </a:lnTo>
                  <a:lnTo>
                    <a:pt x="1121" y="1368"/>
                  </a:lnTo>
                  <a:lnTo>
                    <a:pt x="1126" y="1357"/>
                  </a:lnTo>
                  <a:lnTo>
                    <a:pt x="1135" y="1348"/>
                  </a:lnTo>
                  <a:lnTo>
                    <a:pt x="1142" y="1337"/>
                  </a:lnTo>
                  <a:lnTo>
                    <a:pt x="1149" y="1328"/>
                  </a:lnTo>
                  <a:lnTo>
                    <a:pt x="1156" y="1320"/>
                  </a:lnTo>
                  <a:lnTo>
                    <a:pt x="1165" y="1311"/>
                  </a:lnTo>
                  <a:lnTo>
                    <a:pt x="1171" y="1300"/>
                  </a:lnTo>
                  <a:lnTo>
                    <a:pt x="1180" y="1291"/>
                  </a:lnTo>
                  <a:lnTo>
                    <a:pt x="1185" y="1282"/>
                  </a:lnTo>
                  <a:lnTo>
                    <a:pt x="1194" y="1273"/>
                  </a:lnTo>
                  <a:lnTo>
                    <a:pt x="1201" y="1263"/>
                  </a:lnTo>
                  <a:lnTo>
                    <a:pt x="1208" y="1254"/>
                  </a:lnTo>
                  <a:lnTo>
                    <a:pt x="1215" y="1245"/>
                  </a:lnTo>
                  <a:lnTo>
                    <a:pt x="1224" y="1236"/>
                  </a:lnTo>
                  <a:lnTo>
                    <a:pt x="1229" y="1225"/>
                  </a:lnTo>
                  <a:lnTo>
                    <a:pt x="1237" y="1214"/>
                  </a:lnTo>
                  <a:lnTo>
                    <a:pt x="1244" y="1205"/>
                  </a:lnTo>
                  <a:lnTo>
                    <a:pt x="1251" y="1197"/>
                  </a:lnTo>
                  <a:lnTo>
                    <a:pt x="1256" y="1186"/>
                  </a:lnTo>
                  <a:lnTo>
                    <a:pt x="1265" y="1177"/>
                  </a:lnTo>
                  <a:lnTo>
                    <a:pt x="1270" y="1168"/>
                  </a:lnTo>
                  <a:lnTo>
                    <a:pt x="1279" y="1159"/>
                  </a:lnTo>
                  <a:lnTo>
                    <a:pt x="1285" y="1148"/>
                  </a:lnTo>
                  <a:lnTo>
                    <a:pt x="1292" y="1140"/>
                  </a:lnTo>
                  <a:lnTo>
                    <a:pt x="1299" y="1131"/>
                  </a:lnTo>
                  <a:lnTo>
                    <a:pt x="1308" y="1122"/>
                  </a:lnTo>
                  <a:lnTo>
                    <a:pt x="1313" y="1111"/>
                  </a:lnTo>
                  <a:lnTo>
                    <a:pt x="1320" y="1102"/>
                  </a:lnTo>
                  <a:lnTo>
                    <a:pt x="1328" y="1093"/>
                  </a:lnTo>
                  <a:lnTo>
                    <a:pt x="1336" y="1086"/>
                  </a:lnTo>
                  <a:lnTo>
                    <a:pt x="1345" y="1075"/>
                  </a:lnTo>
                  <a:lnTo>
                    <a:pt x="1354" y="1065"/>
                  </a:lnTo>
                  <a:lnTo>
                    <a:pt x="1363" y="1054"/>
                  </a:lnTo>
                  <a:lnTo>
                    <a:pt x="1374" y="1043"/>
                  </a:lnTo>
                  <a:lnTo>
                    <a:pt x="1383" y="1033"/>
                  </a:lnTo>
                  <a:lnTo>
                    <a:pt x="1392" y="1022"/>
                  </a:lnTo>
                  <a:lnTo>
                    <a:pt x="1401" y="1011"/>
                  </a:lnTo>
                  <a:lnTo>
                    <a:pt x="1411" y="1000"/>
                  </a:lnTo>
                  <a:lnTo>
                    <a:pt x="1420" y="990"/>
                  </a:lnTo>
                  <a:lnTo>
                    <a:pt x="1429" y="979"/>
                  </a:lnTo>
                  <a:lnTo>
                    <a:pt x="1440" y="968"/>
                  </a:lnTo>
                  <a:lnTo>
                    <a:pt x="1450" y="959"/>
                  </a:lnTo>
                  <a:lnTo>
                    <a:pt x="1459" y="949"/>
                  </a:lnTo>
                  <a:lnTo>
                    <a:pt x="1468" y="940"/>
                  </a:lnTo>
                  <a:lnTo>
                    <a:pt x="1479" y="929"/>
                  </a:lnTo>
                  <a:lnTo>
                    <a:pt x="1490" y="920"/>
                  </a:lnTo>
                  <a:lnTo>
                    <a:pt x="1499" y="910"/>
                  </a:lnTo>
                  <a:lnTo>
                    <a:pt x="1508" y="899"/>
                  </a:lnTo>
                  <a:lnTo>
                    <a:pt x="1516" y="890"/>
                  </a:lnTo>
                  <a:lnTo>
                    <a:pt x="1527" y="881"/>
                  </a:lnTo>
                  <a:lnTo>
                    <a:pt x="1536" y="870"/>
                  </a:lnTo>
                  <a:lnTo>
                    <a:pt x="1547" y="861"/>
                  </a:lnTo>
                  <a:lnTo>
                    <a:pt x="1557" y="853"/>
                  </a:lnTo>
                  <a:lnTo>
                    <a:pt x="1568" y="844"/>
                  </a:lnTo>
                  <a:lnTo>
                    <a:pt x="1577" y="833"/>
                  </a:lnTo>
                  <a:lnTo>
                    <a:pt x="1588" y="824"/>
                  </a:lnTo>
                  <a:lnTo>
                    <a:pt x="1597" y="815"/>
                  </a:lnTo>
                  <a:lnTo>
                    <a:pt x="1607" y="806"/>
                  </a:lnTo>
                  <a:lnTo>
                    <a:pt x="1618" y="797"/>
                  </a:lnTo>
                  <a:lnTo>
                    <a:pt x="1629" y="788"/>
                  </a:lnTo>
                  <a:lnTo>
                    <a:pt x="1639" y="779"/>
                  </a:lnTo>
                  <a:lnTo>
                    <a:pt x="1650" y="772"/>
                  </a:lnTo>
                  <a:lnTo>
                    <a:pt x="1661" y="765"/>
                  </a:lnTo>
                  <a:lnTo>
                    <a:pt x="1673" y="760"/>
                  </a:lnTo>
                  <a:lnTo>
                    <a:pt x="1686" y="754"/>
                  </a:lnTo>
                  <a:lnTo>
                    <a:pt x="1698" y="751"/>
                  </a:lnTo>
                  <a:lnTo>
                    <a:pt x="1709" y="746"/>
                  </a:lnTo>
                  <a:lnTo>
                    <a:pt x="1720" y="742"/>
                  </a:lnTo>
                  <a:lnTo>
                    <a:pt x="1730" y="738"/>
                  </a:lnTo>
                  <a:lnTo>
                    <a:pt x="1741" y="737"/>
                  </a:lnTo>
                  <a:lnTo>
                    <a:pt x="1759" y="731"/>
                  </a:lnTo>
                  <a:lnTo>
                    <a:pt x="1778" y="730"/>
                  </a:lnTo>
                  <a:lnTo>
                    <a:pt x="1796" y="728"/>
                  </a:lnTo>
                  <a:lnTo>
                    <a:pt x="1814" y="730"/>
                  </a:lnTo>
                  <a:lnTo>
                    <a:pt x="1828" y="730"/>
                  </a:lnTo>
                  <a:lnTo>
                    <a:pt x="1844" y="733"/>
                  </a:lnTo>
                  <a:lnTo>
                    <a:pt x="1859" y="737"/>
                  </a:lnTo>
                  <a:lnTo>
                    <a:pt x="1873" y="742"/>
                  </a:lnTo>
                  <a:lnTo>
                    <a:pt x="1885" y="747"/>
                  </a:lnTo>
                  <a:lnTo>
                    <a:pt x="1898" y="754"/>
                  </a:lnTo>
                  <a:lnTo>
                    <a:pt x="1910" y="763"/>
                  </a:lnTo>
                  <a:lnTo>
                    <a:pt x="1925" y="774"/>
                  </a:lnTo>
                  <a:lnTo>
                    <a:pt x="1935" y="783"/>
                  </a:lnTo>
                  <a:lnTo>
                    <a:pt x="1946" y="794"/>
                  </a:lnTo>
                  <a:lnTo>
                    <a:pt x="1957" y="804"/>
                  </a:lnTo>
                  <a:lnTo>
                    <a:pt x="1967" y="815"/>
                  </a:lnTo>
                  <a:lnTo>
                    <a:pt x="1967" y="2970"/>
                  </a:lnTo>
                  <a:lnTo>
                    <a:pt x="1964" y="2974"/>
                  </a:lnTo>
                  <a:lnTo>
                    <a:pt x="1953" y="2979"/>
                  </a:lnTo>
                  <a:lnTo>
                    <a:pt x="1942" y="2984"/>
                  </a:lnTo>
                  <a:lnTo>
                    <a:pt x="1933" y="2990"/>
                  </a:lnTo>
                  <a:lnTo>
                    <a:pt x="1925" y="2995"/>
                  </a:lnTo>
                  <a:lnTo>
                    <a:pt x="1914" y="2999"/>
                  </a:lnTo>
                  <a:lnTo>
                    <a:pt x="1903" y="3002"/>
                  </a:lnTo>
                  <a:lnTo>
                    <a:pt x="1894" y="3006"/>
                  </a:lnTo>
                  <a:lnTo>
                    <a:pt x="1885" y="3011"/>
                  </a:lnTo>
                  <a:lnTo>
                    <a:pt x="1875" y="3015"/>
                  </a:lnTo>
                  <a:lnTo>
                    <a:pt x="1864" y="3018"/>
                  </a:lnTo>
                  <a:lnTo>
                    <a:pt x="1855" y="3022"/>
                  </a:lnTo>
                  <a:lnTo>
                    <a:pt x="1846" y="3027"/>
                  </a:lnTo>
                  <a:lnTo>
                    <a:pt x="1835" y="3029"/>
                  </a:lnTo>
                  <a:lnTo>
                    <a:pt x="1825" y="3033"/>
                  </a:lnTo>
                  <a:lnTo>
                    <a:pt x="1814" y="3034"/>
                  </a:lnTo>
                  <a:lnTo>
                    <a:pt x="1805" y="3038"/>
                  </a:lnTo>
                  <a:lnTo>
                    <a:pt x="1794" y="3038"/>
                  </a:lnTo>
                  <a:lnTo>
                    <a:pt x="1784" y="3041"/>
                  </a:lnTo>
                  <a:lnTo>
                    <a:pt x="1773" y="3041"/>
                  </a:lnTo>
                  <a:lnTo>
                    <a:pt x="1764" y="3045"/>
                  </a:lnTo>
                  <a:lnTo>
                    <a:pt x="1753" y="3045"/>
                  </a:lnTo>
                  <a:lnTo>
                    <a:pt x="1743" y="3047"/>
                  </a:lnTo>
                  <a:lnTo>
                    <a:pt x="1732" y="3049"/>
                  </a:lnTo>
                  <a:lnTo>
                    <a:pt x="1723" y="3050"/>
                  </a:lnTo>
                  <a:lnTo>
                    <a:pt x="1712" y="3050"/>
                  </a:lnTo>
                  <a:lnTo>
                    <a:pt x="1702" y="3052"/>
                  </a:lnTo>
                  <a:lnTo>
                    <a:pt x="1691" y="3052"/>
                  </a:lnTo>
                  <a:lnTo>
                    <a:pt x="1682" y="3054"/>
                  </a:lnTo>
                  <a:lnTo>
                    <a:pt x="1670" y="3052"/>
                  </a:lnTo>
                  <a:lnTo>
                    <a:pt x="1659" y="3052"/>
                  </a:lnTo>
                  <a:lnTo>
                    <a:pt x="1648" y="3052"/>
                  </a:lnTo>
                  <a:lnTo>
                    <a:pt x="1638" y="3052"/>
                  </a:lnTo>
                  <a:lnTo>
                    <a:pt x="1627" y="3050"/>
                  </a:lnTo>
                  <a:lnTo>
                    <a:pt x="1616" y="3050"/>
                  </a:lnTo>
                  <a:lnTo>
                    <a:pt x="1606" y="3050"/>
                  </a:lnTo>
                  <a:lnTo>
                    <a:pt x="1595" y="3050"/>
                  </a:lnTo>
                  <a:lnTo>
                    <a:pt x="1584" y="3049"/>
                  </a:lnTo>
                  <a:lnTo>
                    <a:pt x="1573" y="3049"/>
                  </a:lnTo>
                  <a:lnTo>
                    <a:pt x="1563" y="3047"/>
                  </a:lnTo>
                  <a:lnTo>
                    <a:pt x="1552" y="3047"/>
                  </a:lnTo>
                  <a:lnTo>
                    <a:pt x="1541" y="3045"/>
                  </a:lnTo>
                  <a:lnTo>
                    <a:pt x="1531" y="3045"/>
                  </a:lnTo>
                  <a:lnTo>
                    <a:pt x="1520" y="3043"/>
                  </a:lnTo>
                  <a:lnTo>
                    <a:pt x="1509" y="3043"/>
                  </a:lnTo>
                  <a:lnTo>
                    <a:pt x="1497" y="3041"/>
                  </a:lnTo>
                  <a:lnTo>
                    <a:pt x="1486" y="3040"/>
                  </a:lnTo>
                  <a:lnTo>
                    <a:pt x="1475" y="3038"/>
                  </a:lnTo>
                  <a:lnTo>
                    <a:pt x="1465" y="3038"/>
                  </a:lnTo>
                  <a:lnTo>
                    <a:pt x="1452" y="3036"/>
                  </a:lnTo>
                  <a:lnTo>
                    <a:pt x="1442" y="3034"/>
                  </a:lnTo>
                  <a:lnTo>
                    <a:pt x="1431" y="3033"/>
                  </a:lnTo>
                  <a:lnTo>
                    <a:pt x="1420" y="3033"/>
                  </a:lnTo>
                  <a:lnTo>
                    <a:pt x="1408" y="3031"/>
                  </a:lnTo>
                  <a:lnTo>
                    <a:pt x="1397" y="3029"/>
                  </a:lnTo>
                  <a:lnTo>
                    <a:pt x="1386" y="3027"/>
                  </a:lnTo>
                  <a:lnTo>
                    <a:pt x="1376" y="3027"/>
                  </a:lnTo>
                  <a:lnTo>
                    <a:pt x="1363" y="3025"/>
                  </a:lnTo>
                  <a:lnTo>
                    <a:pt x="1352" y="3024"/>
                  </a:lnTo>
                  <a:lnTo>
                    <a:pt x="1342" y="3022"/>
                  </a:lnTo>
                  <a:lnTo>
                    <a:pt x="1331" y="3022"/>
                  </a:lnTo>
                  <a:lnTo>
                    <a:pt x="1319" y="3017"/>
                  </a:lnTo>
                  <a:lnTo>
                    <a:pt x="1306" y="3013"/>
                  </a:lnTo>
                  <a:lnTo>
                    <a:pt x="1294" y="3009"/>
                  </a:lnTo>
                  <a:lnTo>
                    <a:pt x="1283" y="3006"/>
                  </a:lnTo>
                  <a:lnTo>
                    <a:pt x="1272" y="3000"/>
                  </a:lnTo>
                  <a:lnTo>
                    <a:pt x="1262" y="2997"/>
                  </a:lnTo>
                  <a:lnTo>
                    <a:pt x="1251" y="2993"/>
                  </a:lnTo>
                  <a:lnTo>
                    <a:pt x="1242" y="2990"/>
                  </a:lnTo>
                  <a:lnTo>
                    <a:pt x="1231" y="2984"/>
                  </a:lnTo>
                  <a:lnTo>
                    <a:pt x="1221" y="2979"/>
                  </a:lnTo>
                  <a:lnTo>
                    <a:pt x="1212" y="2974"/>
                  </a:lnTo>
                  <a:lnTo>
                    <a:pt x="1203" y="2968"/>
                  </a:lnTo>
                  <a:lnTo>
                    <a:pt x="1194" y="2961"/>
                  </a:lnTo>
                  <a:lnTo>
                    <a:pt x="1185" y="2956"/>
                  </a:lnTo>
                  <a:lnTo>
                    <a:pt x="1176" y="2951"/>
                  </a:lnTo>
                  <a:lnTo>
                    <a:pt x="1169" y="2945"/>
                  </a:lnTo>
                  <a:lnTo>
                    <a:pt x="1158" y="2936"/>
                  </a:lnTo>
                  <a:lnTo>
                    <a:pt x="1151" y="2931"/>
                  </a:lnTo>
                  <a:lnTo>
                    <a:pt x="1142" y="2922"/>
                  </a:lnTo>
                  <a:lnTo>
                    <a:pt x="1135" y="2917"/>
                  </a:lnTo>
                  <a:lnTo>
                    <a:pt x="1126" y="2908"/>
                  </a:lnTo>
                  <a:lnTo>
                    <a:pt x="1121" y="2901"/>
                  </a:lnTo>
                  <a:lnTo>
                    <a:pt x="1112" y="2892"/>
                  </a:lnTo>
                  <a:lnTo>
                    <a:pt x="1107" y="2885"/>
                  </a:lnTo>
                  <a:lnTo>
                    <a:pt x="1098" y="2876"/>
                  </a:lnTo>
                  <a:lnTo>
                    <a:pt x="1090" y="2867"/>
                  </a:lnTo>
                  <a:lnTo>
                    <a:pt x="1083" y="2858"/>
                  </a:lnTo>
                  <a:lnTo>
                    <a:pt x="1078" y="2851"/>
                  </a:lnTo>
                  <a:lnTo>
                    <a:pt x="1071" y="2840"/>
                  </a:lnTo>
                  <a:lnTo>
                    <a:pt x="1064" y="2831"/>
                  </a:lnTo>
                  <a:lnTo>
                    <a:pt x="1058" y="2822"/>
                  </a:lnTo>
                  <a:lnTo>
                    <a:pt x="1053" y="2813"/>
                  </a:lnTo>
                  <a:lnTo>
                    <a:pt x="1042" y="2803"/>
                  </a:lnTo>
                  <a:lnTo>
                    <a:pt x="1030" y="2792"/>
                  </a:lnTo>
                  <a:lnTo>
                    <a:pt x="1014" y="2778"/>
                  </a:lnTo>
                  <a:lnTo>
                    <a:pt x="998" y="2765"/>
                  </a:lnTo>
                  <a:lnTo>
                    <a:pt x="989" y="2758"/>
                  </a:lnTo>
                  <a:lnTo>
                    <a:pt x="980" y="2753"/>
                  </a:lnTo>
                  <a:lnTo>
                    <a:pt x="971" y="2747"/>
                  </a:lnTo>
                  <a:lnTo>
                    <a:pt x="964" y="2744"/>
                  </a:lnTo>
                  <a:lnTo>
                    <a:pt x="950" y="2737"/>
                  </a:lnTo>
                  <a:lnTo>
                    <a:pt x="937" y="2735"/>
                  </a:lnTo>
                  <a:lnTo>
                    <a:pt x="927" y="2747"/>
                  </a:lnTo>
                  <a:lnTo>
                    <a:pt x="918" y="2762"/>
                  </a:lnTo>
                  <a:lnTo>
                    <a:pt x="909" y="2774"/>
                  </a:lnTo>
                  <a:lnTo>
                    <a:pt x="902" y="2788"/>
                  </a:lnTo>
                  <a:lnTo>
                    <a:pt x="891" y="2799"/>
                  </a:lnTo>
                  <a:lnTo>
                    <a:pt x="884" y="2812"/>
                  </a:lnTo>
                  <a:lnTo>
                    <a:pt x="875" y="2822"/>
                  </a:lnTo>
                  <a:lnTo>
                    <a:pt x="868" y="2835"/>
                  </a:lnTo>
                  <a:lnTo>
                    <a:pt x="859" y="2844"/>
                  </a:lnTo>
                  <a:lnTo>
                    <a:pt x="850" y="2854"/>
                  </a:lnTo>
                  <a:lnTo>
                    <a:pt x="841" y="2863"/>
                  </a:lnTo>
                  <a:lnTo>
                    <a:pt x="834" y="2872"/>
                  </a:lnTo>
                  <a:lnTo>
                    <a:pt x="823" y="2879"/>
                  </a:lnTo>
                  <a:lnTo>
                    <a:pt x="814" y="2886"/>
                  </a:lnTo>
                  <a:lnTo>
                    <a:pt x="805" y="2894"/>
                  </a:lnTo>
                  <a:lnTo>
                    <a:pt x="796" y="2902"/>
                  </a:lnTo>
                  <a:lnTo>
                    <a:pt x="786" y="2906"/>
                  </a:lnTo>
                  <a:lnTo>
                    <a:pt x="775" y="2911"/>
                  </a:lnTo>
                  <a:lnTo>
                    <a:pt x="764" y="2917"/>
                  </a:lnTo>
                  <a:lnTo>
                    <a:pt x="754" y="2922"/>
                  </a:lnTo>
                  <a:lnTo>
                    <a:pt x="741" y="2926"/>
                  </a:lnTo>
                  <a:lnTo>
                    <a:pt x="730" y="2929"/>
                  </a:lnTo>
                  <a:lnTo>
                    <a:pt x="718" y="2933"/>
                  </a:lnTo>
                  <a:lnTo>
                    <a:pt x="706" y="2936"/>
                  </a:lnTo>
                  <a:lnTo>
                    <a:pt x="691" y="2938"/>
                  </a:lnTo>
                  <a:lnTo>
                    <a:pt x="677" y="2940"/>
                  </a:lnTo>
                  <a:lnTo>
                    <a:pt x="663" y="2942"/>
                  </a:lnTo>
                  <a:lnTo>
                    <a:pt x="648" y="2943"/>
                  </a:lnTo>
                  <a:lnTo>
                    <a:pt x="631" y="2943"/>
                  </a:lnTo>
                  <a:lnTo>
                    <a:pt x="615" y="2945"/>
                  </a:lnTo>
                  <a:lnTo>
                    <a:pt x="597" y="2945"/>
                  </a:lnTo>
                  <a:lnTo>
                    <a:pt x="581" y="2947"/>
                  </a:lnTo>
                  <a:lnTo>
                    <a:pt x="572" y="2943"/>
                  </a:lnTo>
                  <a:lnTo>
                    <a:pt x="563" y="2943"/>
                  </a:lnTo>
                  <a:lnTo>
                    <a:pt x="552" y="2940"/>
                  </a:lnTo>
                  <a:lnTo>
                    <a:pt x="542" y="2940"/>
                  </a:lnTo>
                  <a:lnTo>
                    <a:pt x="527" y="2936"/>
                  </a:lnTo>
                  <a:lnTo>
                    <a:pt x="515" y="2933"/>
                  </a:lnTo>
                  <a:lnTo>
                    <a:pt x="499" y="2929"/>
                  </a:lnTo>
                  <a:lnTo>
                    <a:pt x="485" y="2927"/>
                  </a:lnTo>
                  <a:lnTo>
                    <a:pt x="467" y="2922"/>
                  </a:lnTo>
                  <a:lnTo>
                    <a:pt x="451" y="2919"/>
                  </a:lnTo>
                  <a:lnTo>
                    <a:pt x="433" y="2915"/>
                  </a:lnTo>
                  <a:lnTo>
                    <a:pt x="417" y="2911"/>
                  </a:lnTo>
                  <a:lnTo>
                    <a:pt x="399" y="2906"/>
                  </a:lnTo>
                  <a:lnTo>
                    <a:pt x="381" y="2901"/>
                  </a:lnTo>
                  <a:lnTo>
                    <a:pt x="363" y="2895"/>
                  </a:lnTo>
                  <a:lnTo>
                    <a:pt x="347" y="2890"/>
                  </a:lnTo>
                  <a:lnTo>
                    <a:pt x="328" y="2883"/>
                  </a:lnTo>
                  <a:lnTo>
                    <a:pt x="310" y="2876"/>
                  </a:lnTo>
                  <a:lnTo>
                    <a:pt x="294" y="2869"/>
                  </a:lnTo>
                  <a:lnTo>
                    <a:pt x="278" y="2863"/>
                  </a:lnTo>
                  <a:lnTo>
                    <a:pt x="262" y="2854"/>
                  </a:lnTo>
                  <a:lnTo>
                    <a:pt x="246" y="2847"/>
                  </a:lnTo>
                  <a:lnTo>
                    <a:pt x="231" y="2838"/>
                  </a:lnTo>
                  <a:lnTo>
                    <a:pt x="221" y="2831"/>
                  </a:lnTo>
                  <a:lnTo>
                    <a:pt x="208" y="2822"/>
                  </a:lnTo>
                  <a:lnTo>
                    <a:pt x="198" y="2813"/>
                  </a:lnTo>
                  <a:lnTo>
                    <a:pt x="187" y="2804"/>
                  </a:lnTo>
                  <a:lnTo>
                    <a:pt x="182" y="2796"/>
                  </a:lnTo>
                  <a:lnTo>
                    <a:pt x="174" y="2785"/>
                  </a:lnTo>
                  <a:lnTo>
                    <a:pt x="171" y="2776"/>
                  </a:lnTo>
                  <a:lnTo>
                    <a:pt x="167" y="2765"/>
                  </a:lnTo>
                  <a:lnTo>
                    <a:pt x="167" y="2756"/>
                  </a:lnTo>
                  <a:lnTo>
                    <a:pt x="160" y="2744"/>
                  </a:lnTo>
                  <a:lnTo>
                    <a:pt x="153" y="2733"/>
                  </a:lnTo>
                  <a:lnTo>
                    <a:pt x="148" y="2722"/>
                  </a:lnTo>
                  <a:lnTo>
                    <a:pt x="142" y="2712"/>
                  </a:lnTo>
                  <a:lnTo>
                    <a:pt x="137" y="2701"/>
                  </a:lnTo>
                  <a:lnTo>
                    <a:pt x="132" y="2690"/>
                  </a:lnTo>
                  <a:lnTo>
                    <a:pt x="126" y="2680"/>
                  </a:lnTo>
                  <a:lnTo>
                    <a:pt x="121" y="2671"/>
                  </a:lnTo>
                  <a:lnTo>
                    <a:pt x="116" y="2660"/>
                  </a:lnTo>
                  <a:lnTo>
                    <a:pt x="110" y="2649"/>
                  </a:lnTo>
                  <a:lnTo>
                    <a:pt x="105" y="2639"/>
                  </a:lnTo>
                  <a:lnTo>
                    <a:pt x="101" y="2630"/>
                  </a:lnTo>
                  <a:lnTo>
                    <a:pt x="92" y="2610"/>
                  </a:lnTo>
                  <a:lnTo>
                    <a:pt x="87" y="2592"/>
                  </a:lnTo>
                  <a:lnTo>
                    <a:pt x="82" y="2582"/>
                  </a:lnTo>
                  <a:lnTo>
                    <a:pt x="78" y="2571"/>
                  </a:lnTo>
                  <a:lnTo>
                    <a:pt x="75" y="2562"/>
                  </a:lnTo>
                  <a:lnTo>
                    <a:pt x="71" y="2553"/>
                  </a:lnTo>
                  <a:lnTo>
                    <a:pt x="64" y="2533"/>
                  </a:lnTo>
                  <a:lnTo>
                    <a:pt x="59" y="2516"/>
                  </a:lnTo>
                  <a:lnTo>
                    <a:pt x="51" y="2496"/>
                  </a:lnTo>
                  <a:lnTo>
                    <a:pt x="46" y="2478"/>
                  </a:lnTo>
                  <a:lnTo>
                    <a:pt x="43" y="2460"/>
                  </a:lnTo>
                  <a:lnTo>
                    <a:pt x="39" y="2443"/>
                  </a:lnTo>
                  <a:lnTo>
                    <a:pt x="35" y="2432"/>
                  </a:lnTo>
                  <a:lnTo>
                    <a:pt x="34" y="2423"/>
                  </a:lnTo>
                  <a:lnTo>
                    <a:pt x="30" y="2412"/>
                  </a:lnTo>
                  <a:lnTo>
                    <a:pt x="28" y="2403"/>
                  </a:lnTo>
                  <a:lnTo>
                    <a:pt x="25" y="2384"/>
                  </a:lnTo>
                  <a:lnTo>
                    <a:pt x="21" y="2366"/>
                  </a:lnTo>
                  <a:lnTo>
                    <a:pt x="19" y="2355"/>
                  </a:lnTo>
                  <a:lnTo>
                    <a:pt x="18" y="2345"/>
                  </a:lnTo>
                  <a:lnTo>
                    <a:pt x="16" y="2334"/>
                  </a:lnTo>
                  <a:lnTo>
                    <a:pt x="16" y="2325"/>
                  </a:lnTo>
                  <a:lnTo>
                    <a:pt x="14" y="2314"/>
                  </a:lnTo>
                  <a:lnTo>
                    <a:pt x="12" y="2305"/>
                  </a:lnTo>
                  <a:lnTo>
                    <a:pt x="10" y="2295"/>
                  </a:lnTo>
                  <a:lnTo>
                    <a:pt x="10" y="2286"/>
                  </a:lnTo>
                  <a:lnTo>
                    <a:pt x="9" y="2275"/>
                  </a:lnTo>
                  <a:lnTo>
                    <a:pt x="7" y="2264"/>
                  </a:lnTo>
                  <a:lnTo>
                    <a:pt x="5" y="2254"/>
                  </a:lnTo>
                  <a:lnTo>
                    <a:pt x="5" y="2243"/>
                  </a:lnTo>
                  <a:lnTo>
                    <a:pt x="3" y="2232"/>
                  </a:lnTo>
                  <a:lnTo>
                    <a:pt x="3" y="2222"/>
                  </a:lnTo>
                  <a:lnTo>
                    <a:pt x="3" y="2211"/>
                  </a:lnTo>
                  <a:lnTo>
                    <a:pt x="3" y="2200"/>
                  </a:lnTo>
                  <a:lnTo>
                    <a:pt x="2" y="2188"/>
                  </a:lnTo>
                  <a:lnTo>
                    <a:pt x="2" y="2177"/>
                  </a:lnTo>
                  <a:lnTo>
                    <a:pt x="0" y="2166"/>
                  </a:lnTo>
                  <a:lnTo>
                    <a:pt x="0" y="2156"/>
                  </a:lnTo>
                  <a:lnTo>
                    <a:pt x="0" y="2143"/>
                  </a:lnTo>
                  <a:lnTo>
                    <a:pt x="0" y="2132"/>
                  </a:lnTo>
                  <a:lnTo>
                    <a:pt x="0" y="2120"/>
                  </a:lnTo>
                  <a:lnTo>
                    <a:pt x="0" y="2109"/>
                  </a:lnTo>
                  <a:lnTo>
                    <a:pt x="0" y="2095"/>
                  </a:lnTo>
                  <a:lnTo>
                    <a:pt x="0" y="2082"/>
                  </a:lnTo>
                  <a:lnTo>
                    <a:pt x="0" y="2068"/>
                  </a:lnTo>
                  <a:lnTo>
                    <a:pt x="2" y="2056"/>
                  </a:lnTo>
                  <a:lnTo>
                    <a:pt x="2" y="2041"/>
                  </a:lnTo>
                  <a:lnTo>
                    <a:pt x="3" y="2029"/>
                  </a:lnTo>
                  <a:lnTo>
                    <a:pt x="5" y="2017"/>
                  </a:lnTo>
                  <a:lnTo>
                    <a:pt x="7" y="2004"/>
                  </a:lnTo>
                  <a:lnTo>
                    <a:pt x="7" y="1988"/>
                  </a:lnTo>
                  <a:lnTo>
                    <a:pt x="10" y="1976"/>
                  </a:lnTo>
                  <a:lnTo>
                    <a:pt x="10" y="1961"/>
                  </a:lnTo>
                  <a:lnTo>
                    <a:pt x="14" y="1949"/>
                  </a:lnTo>
                  <a:lnTo>
                    <a:pt x="16" y="1933"/>
                  </a:lnTo>
                  <a:lnTo>
                    <a:pt x="19" y="1920"/>
                  </a:lnTo>
                  <a:lnTo>
                    <a:pt x="21" y="1906"/>
                  </a:lnTo>
                  <a:lnTo>
                    <a:pt x="25" y="1894"/>
                  </a:lnTo>
                  <a:lnTo>
                    <a:pt x="25" y="1877"/>
                  </a:lnTo>
                  <a:lnTo>
                    <a:pt x="28" y="1863"/>
                  </a:lnTo>
                  <a:lnTo>
                    <a:pt x="30" y="1849"/>
                  </a:lnTo>
                  <a:lnTo>
                    <a:pt x="34" y="1836"/>
                  </a:lnTo>
                  <a:lnTo>
                    <a:pt x="35" y="1820"/>
                  </a:lnTo>
                  <a:lnTo>
                    <a:pt x="41" y="1806"/>
                  </a:lnTo>
                  <a:lnTo>
                    <a:pt x="43" y="1792"/>
                  </a:lnTo>
                  <a:lnTo>
                    <a:pt x="48" y="1779"/>
                  </a:lnTo>
                  <a:lnTo>
                    <a:pt x="51" y="1763"/>
                  </a:lnTo>
                  <a:lnTo>
                    <a:pt x="55" y="1751"/>
                  </a:lnTo>
                  <a:lnTo>
                    <a:pt x="59" y="1737"/>
                  </a:lnTo>
                  <a:lnTo>
                    <a:pt x="64" y="1724"/>
                  </a:lnTo>
                  <a:lnTo>
                    <a:pt x="67" y="1710"/>
                  </a:lnTo>
                  <a:lnTo>
                    <a:pt x="73" y="1697"/>
                  </a:lnTo>
                  <a:lnTo>
                    <a:pt x="78" y="1683"/>
                  </a:lnTo>
                  <a:lnTo>
                    <a:pt x="84" y="1671"/>
                  </a:lnTo>
                  <a:lnTo>
                    <a:pt x="87" y="1655"/>
                  </a:lnTo>
                  <a:lnTo>
                    <a:pt x="92" y="1642"/>
                  </a:lnTo>
                  <a:lnTo>
                    <a:pt x="98" y="1628"/>
                  </a:lnTo>
                  <a:lnTo>
                    <a:pt x="103" y="1615"/>
                  </a:lnTo>
                  <a:lnTo>
                    <a:pt x="108" y="1601"/>
                  </a:lnTo>
                  <a:lnTo>
                    <a:pt x="114" y="1589"/>
                  </a:lnTo>
                  <a:lnTo>
                    <a:pt x="119" y="1574"/>
                  </a:lnTo>
                  <a:lnTo>
                    <a:pt x="126" y="1564"/>
                  </a:lnTo>
                  <a:lnTo>
                    <a:pt x="132" y="1550"/>
                  </a:lnTo>
                  <a:lnTo>
                    <a:pt x="137" y="1537"/>
                  </a:lnTo>
                  <a:lnTo>
                    <a:pt x="144" y="1525"/>
                  </a:lnTo>
                  <a:lnTo>
                    <a:pt x="151" y="1512"/>
                  </a:lnTo>
                  <a:lnTo>
                    <a:pt x="157" y="1500"/>
                  </a:lnTo>
                  <a:lnTo>
                    <a:pt x="166" y="1487"/>
                  </a:lnTo>
                  <a:lnTo>
                    <a:pt x="173" y="1476"/>
                  </a:lnTo>
                  <a:lnTo>
                    <a:pt x="182" y="1466"/>
                  </a:lnTo>
                  <a:lnTo>
                    <a:pt x="187" y="1453"/>
                  </a:lnTo>
                  <a:lnTo>
                    <a:pt x="196" y="1443"/>
                  </a:lnTo>
                  <a:lnTo>
                    <a:pt x="203" y="1432"/>
                  </a:lnTo>
                  <a:lnTo>
                    <a:pt x="212" y="1421"/>
                  </a:lnTo>
                  <a:lnTo>
                    <a:pt x="219" y="1410"/>
                  </a:lnTo>
                  <a:lnTo>
                    <a:pt x="228" y="1400"/>
                  </a:lnTo>
                  <a:lnTo>
                    <a:pt x="235" y="1391"/>
                  </a:lnTo>
                  <a:lnTo>
                    <a:pt x="246" y="1382"/>
                  </a:lnTo>
                  <a:lnTo>
                    <a:pt x="255" y="1371"/>
                  </a:lnTo>
                  <a:lnTo>
                    <a:pt x="264" y="1361"/>
                  </a:lnTo>
                  <a:lnTo>
                    <a:pt x="272" y="1352"/>
                  </a:lnTo>
                  <a:lnTo>
                    <a:pt x="283" y="1345"/>
                  </a:lnTo>
                  <a:lnTo>
                    <a:pt x="294" y="1336"/>
                  </a:lnTo>
                  <a:lnTo>
                    <a:pt x="305" y="1328"/>
                  </a:lnTo>
                  <a:lnTo>
                    <a:pt x="315" y="1320"/>
                  </a:lnTo>
                  <a:lnTo>
                    <a:pt x="326" y="1314"/>
                  </a:lnTo>
                  <a:lnTo>
                    <a:pt x="333" y="1304"/>
                  </a:lnTo>
                  <a:lnTo>
                    <a:pt x="342" y="1295"/>
                  </a:lnTo>
                  <a:lnTo>
                    <a:pt x="351" y="1286"/>
                  </a:lnTo>
                  <a:lnTo>
                    <a:pt x="362" y="1280"/>
                  </a:lnTo>
                  <a:lnTo>
                    <a:pt x="369" y="1271"/>
                  </a:lnTo>
                  <a:lnTo>
                    <a:pt x="378" y="1264"/>
                  </a:lnTo>
                  <a:lnTo>
                    <a:pt x="386" y="1259"/>
                  </a:lnTo>
                  <a:lnTo>
                    <a:pt x="397" y="1254"/>
                  </a:lnTo>
                  <a:lnTo>
                    <a:pt x="404" y="1246"/>
                  </a:lnTo>
                  <a:lnTo>
                    <a:pt x="413" y="1241"/>
                  </a:lnTo>
                  <a:lnTo>
                    <a:pt x="422" y="1236"/>
                  </a:lnTo>
                  <a:lnTo>
                    <a:pt x="433" y="1232"/>
                  </a:lnTo>
                  <a:lnTo>
                    <a:pt x="449" y="1223"/>
                  </a:lnTo>
                  <a:lnTo>
                    <a:pt x="468" y="1218"/>
                  </a:lnTo>
                  <a:lnTo>
                    <a:pt x="485" y="1211"/>
                  </a:lnTo>
                  <a:lnTo>
                    <a:pt x="502" y="1207"/>
                  </a:lnTo>
                  <a:lnTo>
                    <a:pt x="518" y="1202"/>
                  </a:lnTo>
                  <a:lnTo>
                    <a:pt x="536" y="1202"/>
                  </a:lnTo>
                  <a:lnTo>
                    <a:pt x="552" y="1200"/>
                  </a:lnTo>
                  <a:lnTo>
                    <a:pt x="570" y="1200"/>
                  </a:lnTo>
                  <a:lnTo>
                    <a:pt x="588" y="1200"/>
                  </a:lnTo>
                  <a:lnTo>
                    <a:pt x="606" y="1204"/>
                  </a:lnTo>
                  <a:lnTo>
                    <a:pt x="622" y="1204"/>
                  </a:lnTo>
                  <a:lnTo>
                    <a:pt x="640" y="1207"/>
                  </a:lnTo>
                  <a:lnTo>
                    <a:pt x="657" y="1213"/>
                  </a:lnTo>
                  <a:lnTo>
                    <a:pt x="675" y="1218"/>
                  </a:lnTo>
                  <a:lnTo>
                    <a:pt x="691" y="1222"/>
                  </a:lnTo>
                  <a:lnTo>
                    <a:pt x="709" y="1227"/>
                  </a:lnTo>
                  <a:lnTo>
                    <a:pt x="727" y="1234"/>
                  </a:lnTo>
                  <a:lnTo>
                    <a:pt x="747" y="1243"/>
                  </a:lnTo>
                  <a:lnTo>
                    <a:pt x="763" y="1248"/>
                  </a:lnTo>
                  <a:lnTo>
                    <a:pt x="782" y="1257"/>
                  </a:lnTo>
                  <a:lnTo>
                    <a:pt x="791" y="1261"/>
                  </a:lnTo>
                  <a:lnTo>
                    <a:pt x="800" y="1266"/>
                  </a:lnTo>
                  <a:lnTo>
                    <a:pt x="809" y="1271"/>
                  </a:lnTo>
                  <a:lnTo>
                    <a:pt x="820" y="1277"/>
                  </a:lnTo>
                  <a:lnTo>
                    <a:pt x="828" y="1280"/>
                  </a:lnTo>
                  <a:lnTo>
                    <a:pt x="837" y="1286"/>
                  </a:lnTo>
                  <a:lnTo>
                    <a:pt x="846" y="1289"/>
                  </a:lnTo>
                  <a:lnTo>
                    <a:pt x="857" y="1295"/>
                  </a:lnTo>
                  <a:lnTo>
                    <a:pt x="866" y="1300"/>
                  </a:lnTo>
                  <a:lnTo>
                    <a:pt x="875" y="1305"/>
                  </a:lnTo>
                  <a:lnTo>
                    <a:pt x="886" y="1311"/>
                  </a:lnTo>
                  <a:lnTo>
                    <a:pt x="896" y="1316"/>
                  </a:lnTo>
                  <a:lnTo>
                    <a:pt x="910" y="1327"/>
                  </a:lnTo>
                  <a:lnTo>
                    <a:pt x="921" y="1336"/>
                  </a:lnTo>
                  <a:lnTo>
                    <a:pt x="930" y="1341"/>
                  </a:lnTo>
                  <a:lnTo>
                    <a:pt x="937" y="1346"/>
                  </a:lnTo>
                  <a:lnTo>
                    <a:pt x="944" y="1350"/>
                  </a:lnTo>
                  <a:lnTo>
                    <a:pt x="951" y="1353"/>
                  </a:lnTo>
                  <a:lnTo>
                    <a:pt x="951" y="1343"/>
                  </a:lnTo>
                  <a:lnTo>
                    <a:pt x="953" y="1332"/>
                  </a:lnTo>
                  <a:lnTo>
                    <a:pt x="955" y="1321"/>
                  </a:lnTo>
                  <a:lnTo>
                    <a:pt x="957" y="1312"/>
                  </a:lnTo>
                  <a:lnTo>
                    <a:pt x="959" y="1302"/>
                  </a:lnTo>
                  <a:lnTo>
                    <a:pt x="960" y="1293"/>
                  </a:lnTo>
                  <a:lnTo>
                    <a:pt x="962" y="1282"/>
                  </a:lnTo>
                  <a:lnTo>
                    <a:pt x="966" y="1273"/>
                  </a:lnTo>
                  <a:lnTo>
                    <a:pt x="966" y="1263"/>
                  </a:lnTo>
                  <a:lnTo>
                    <a:pt x="969" y="1252"/>
                  </a:lnTo>
                  <a:lnTo>
                    <a:pt x="971" y="1243"/>
                  </a:lnTo>
                  <a:lnTo>
                    <a:pt x="975" y="1234"/>
                  </a:lnTo>
                  <a:lnTo>
                    <a:pt x="976" y="1223"/>
                  </a:lnTo>
                  <a:lnTo>
                    <a:pt x="980" y="1213"/>
                  </a:lnTo>
                  <a:lnTo>
                    <a:pt x="982" y="1204"/>
                  </a:lnTo>
                  <a:lnTo>
                    <a:pt x="985" y="1195"/>
                  </a:lnTo>
                  <a:lnTo>
                    <a:pt x="987" y="1184"/>
                  </a:lnTo>
                  <a:lnTo>
                    <a:pt x="991" y="1173"/>
                  </a:lnTo>
                  <a:lnTo>
                    <a:pt x="992" y="1164"/>
                  </a:lnTo>
                  <a:lnTo>
                    <a:pt x="996" y="1156"/>
                  </a:lnTo>
                  <a:lnTo>
                    <a:pt x="998" y="1145"/>
                  </a:lnTo>
                  <a:lnTo>
                    <a:pt x="1001" y="1134"/>
                  </a:lnTo>
                  <a:lnTo>
                    <a:pt x="1005" y="1125"/>
                  </a:lnTo>
                  <a:lnTo>
                    <a:pt x="1008" y="1116"/>
                  </a:lnTo>
                  <a:lnTo>
                    <a:pt x="1014" y="1097"/>
                  </a:lnTo>
                  <a:lnTo>
                    <a:pt x="1021" y="1079"/>
                  </a:lnTo>
                  <a:lnTo>
                    <a:pt x="1028" y="1059"/>
                  </a:lnTo>
                  <a:lnTo>
                    <a:pt x="1037" y="1041"/>
                  </a:lnTo>
                  <a:lnTo>
                    <a:pt x="1042" y="1022"/>
                  </a:lnTo>
                  <a:lnTo>
                    <a:pt x="1049" y="1004"/>
                  </a:lnTo>
                  <a:lnTo>
                    <a:pt x="1057" y="984"/>
                  </a:lnTo>
                  <a:lnTo>
                    <a:pt x="1066" y="967"/>
                  </a:lnTo>
                  <a:lnTo>
                    <a:pt x="1073" y="947"/>
                  </a:lnTo>
                  <a:lnTo>
                    <a:pt x="1082" y="929"/>
                  </a:lnTo>
                  <a:lnTo>
                    <a:pt x="1089" y="910"/>
                  </a:lnTo>
                  <a:lnTo>
                    <a:pt x="1098" y="894"/>
                  </a:lnTo>
                  <a:lnTo>
                    <a:pt x="1105" y="874"/>
                  </a:lnTo>
                  <a:lnTo>
                    <a:pt x="1114" y="856"/>
                  </a:lnTo>
                  <a:lnTo>
                    <a:pt x="1117" y="845"/>
                  </a:lnTo>
                  <a:lnTo>
                    <a:pt x="1123" y="836"/>
                  </a:lnTo>
                  <a:lnTo>
                    <a:pt x="1126" y="828"/>
                  </a:lnTo>
                  <a:lnTo>
                    <a:pt x="1131" y="820"/>
                  </a:lnTo>
                  <a:lnTo>
                    <a:pt x="1135" y="810"/>
                  </a:lnTo>
                  <a:lnTo>
                    <a:pt x="1139" y="803"/>
                  </a:lnTo>
                  <a:lnTo>
                    <a:pt x="1144" y="792"/>
                  </a:lnTo>
                  <a:lnTo>
                    <a:pt x="1149" y="785"/>
                  </a:lnTo>
                  <a:lnTo>
                    <a:pt x="1156" y="767"/>
                  </a:lnTo>
                  <a:lnTo>
                    <a:pt x="1167" y="751"/>
                  </a:lnTo>
                  <a:lnTo>
                    <a:pt x="1172" y="740"/>
                  </a:lnTo>
                  <a:lnTo>
                    <a:pt x="1178" y="730"/>
                  </a:lnTo>
                  <a:lnTo>
                    <a:pt x="1183" y="719"/>
                  </a:lnTo>
                  <a:lnTo>
                    <a:pt x="1188" y="708"/>
                  </a:lnTo>
                  <a:lnTo>
                    <a:pt x="1194" y="697"/>
                  </a:lnTo>
                  <a:lnTo>
                    <a:pt x="1199" y="689"/>
                  </a:lnTo>
                  <a:lnTo>
                    <a:pt x="1205" y="678"/>
                  </a:lnTo>
                  <a:lnTo>
                    <a:pt x="1210" y="669"/>
                  </a:lnTo>
                  <a:lnTo>
                    <a:pt x="1213" y="658"/>
                  </a:lnTo>
                  <a:lnTo>
                    <a:pt x="1219" y="648"/>
                  </a:lnTo>
                  <a:lnTo>
                    <a:pt x="1222" y="637"/>
                  </a:lnTo>
                  <a:lnTo>
                    <a:pt x="1228" y="628"/>
                  </a:lnTo>
                  <a:lnTo>
                    <a:pt x="1231" y="617"/>
                  </a:lnTo>
                  <a:lnTo>
                    <a:pt x="1237" y="608"/>
                  </a:lnTo>
                  <a:lnTo>
                    <a:pt x="1242" y="598"/>
                  </a:lnTo>
                  <a:lnTo>
                    <a:pt x="1247" y="589"/>
                  </a:lnTo>
                  <a:lnTo>
                    <a:pt x="1251" y="578"/>
                  </a:lnTo>
                  <a:lnTo>
                    <a:pt x="1254" y="567"/>
                  </a:lnTo>
                  <a:lnTo>
                    <a:pt x="1260" y="557"/>
                  </a:lnTo>
                  <a:lnTo>
                    <a:pt x="1265" y="548"/>
                  </a:lnTo>
                  <a:lnTo>
                    <a:pt x="1269" y="537"/>
                  </a:lnTo>
                  <a:lnTo>
                    <a:pt x="1274" y="528"/>
                  </a:lnTo>
                  <a:lnTo>
                    <a:pt x="1279" y="517"/>
                  </a:lnTo>
                  <a:lnTo>
                    <a:pt x="1285" y="508"/>
                  </a:lnTo>
                  <a:lnTo>
                    <a:pt x="1288" y="498"/>
                  </a:lnTo>
                  <a:lnTo>
                    <a:pt x="1294" y="489"/>
                  </a:lnTo>
                  <a:lnTo>
                    <a:pt x="1299" y="480"/>
                  </a:lnTo>
                  <a:lnTo>
                    <a:pt x="1304" y="471"/>
                  </a:lnTo>
                  <a:lnTo>
                    <a:pt x="1310" y="460"/>
                  </a:lnTo>
                  <a:lnTo>
                    <a:pt x="1315" y="451"/>
                  </a:lnTo>
                  <a:lnTo>
                    <a:pt x="1320" y="443"/>
                  </a:lnTo>
                  <a:lnTo>
                    <a:pt x="1328" y="434"/>
                  </a:lnTo>
                  <a:lnTo>
                    <a:pt x="1352" y="403"/>
                  </a:lnTo>
                  <a:lnTo>
                    <a:pt x="1379" y="377"/>
                  </a:lnTo>
                  <a:lnTo>
                    <a:pt x="1406" y="350"/>
                  </a:lnTo>
                  <a:lnTo>
                    <a:pt x="1436" y="323"/>
                  </a:lnTo>
                  <a:lnTo>
                    <a:pt x="1465" y="296"/>
                  </a:lnTo>
                  <a:lnTo>
                    <a:pt x="1495" y="271"/>
                  </a:lnTo>
                  <a:lnTo>
                    <a:pt x="1527" y="246"/>
                  </a:lnTo>
                  <a:lnTo>
                    <a:pt x="1561" y="223"/>
                  </a:lnTo>
                  <a:lnTo>
                    <a:pt x="1593" y="198"/>
                  </a:lnTo>
                  <a:lnTo>
                    <a:pt x="1625" y="177"/>
                  </a:lnTo>
                  <a:lnTo>
                    <a:pt x="1659" y="156"/>
                  </a:lnTo>
                  <a:lnTo>
                    <a:pt x="1693" y="134"/>
                  </a:lnTo>
                  <a:lnTo>
                    <a:pt x="1727" y="113"/>
                  </a:lnTo>
                  <a:lnTo>
                    <a:pt x="1762" y="95"/>
                  </a:lnTo>
                  <a:lnTo>
                    <a:pt x="1800" y="75"/>
                  </a:lnTo>
                  <a:lnTo>
                    <a:pt x="1837" y="59"/>
                  </a:lnTo>
                  <a:lnTo>
                    <a:pt x="1873" y="40"/>
                  </a:lnTo>
                  <a:lnTo>
                    <a:pt x="1909" y="24"/>
                  </a:lnTo>
                  <a:lnTo>
                    <a:pt x="1946" y="8"/>
                  </a:lnTo>
                  <a:lnTo>
                    <a:pt x="1967" y="0"/>
                  </a:lnTo>
                  <a:lnTo>
                    <a:pt x="1967" y="2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3" name="Freeform 19"/>
            <p:cNvSpPr>
              <a:spLocks/>
            </p:cNvSpPr>
            <p:nvPr/>
          </p:nvSpPr>
          <p:spPr bwMode="auto">
            <a:xfrm>
              <a:off x="1569" y="4481"/>
              <a:ext cx="642" cy="1583"/>
            </a:xfrm>
            <a:custGeom>
              <a:avLst/>
              <a:gdLst>
                <a:gd name="T0" fmla="*/ 0 w 642"/>
                <a:gd name="T1" fmla="*/ 820 h 1583"/>
                <a:gd name="T2" fmla="*/ 9 w 642"/>
                <a:gd name="T3" fmla="*/ 756 h 1583"/>
                <a:gd name="T4" fmla="*/ 21 w 642"/>
                <a:gd name="T5" fmla="*/ 685 h 1583"/>
                <a:gd name="T6" fmla="*/ 41 w 642"/>
                <a:gd name="T7" fmla="*/ 608 h 1583"/>
                <a:gd name="T8" fmla="*/ 62 w 642"/>
                <a:gd name="T9" fmla="*/ 529 h 1583"/>
                <a:gd name="T10" fmla="*/ 89 w 642"/>
                <a:gd name="T11" fmla="*/ 449 h 1583"/>
                <a:gd name="T12" fmla="*/ 121 w 642"/>
                <a:gd name="T13" fmla="*/ 371 h 1583"/>
                <a:gd name="T14" fmla="*/ 162 w 642"/>
                <a:gd name="T15" fmla="*/ 294 h 1583"/>
                <a:gd name="T16" fmla="*/ 203 w 642"/>
                <a:gd name="T17" fmla="*/ 223 h 1583"/>
                <a:gd name="T18" fmla="*/ 250 w 642"/>
                <a:gd name="T19" fmla="*/ 157 h 1583"/>
                <a:gd name="T20" fmla="*/ 299 w 642"/>
                <a:gd name="T21" fmla="*/ 100 h 1583"/>
                <a:gd name="T22" fmla="*/ 356 w 642"/>
                <a:gd name="T23" fmla="*/ 55 h 1583"/>
                <a:gd name="T24" fmla="*/ 417 w 642"/>
                <a:gd name="T25" fmla="*/ 21 h 1583"/>
                <a:gd name="T26" fmla="*/ 481 w 642"/>
                <a:gd name="T27" fmla="*/ 2 h 1583"/>
                <a:gd name="T28" fmla="*/ 549 w 642"/>
                <a:gd name="T29" fmla="*/ 0 h 1583"/>
                <a:gd name="T30" fmla="*/ 622 w 642"/>
                <a:gd name="T31" fmla="*/ 20 h 1583"/>
                <a:gd name="T32" fmla="*/ 622 w 642"/>
                <a:gd name="T33" fmla="*/ 50 h 1583"/>
                <a:gd name="T34" fmla="*/ 556 w 642"/>
                <a:gd name="T35" fmla="*/ 98 h 1583"/>
                <a:gd name="T36" fmla="*/ 495 w 642"/>
                <a:gd name="T37" fmla="*/ 157 h 1583"/>
                <a:gd name="T38" fmla="*/ 446 w 642"/>
                <a:gd name="T39" fmla="*/ 221 h 1583"/>
                <a:gd name="T40" fmla="*/ 405 w 642"/>
                <a:gd name="T41" fmla="*/ 291 h 1583"/>
                <a:gd name="T42" fmla="*/ 365 w 642"/>
                <a:gd name="T43" fmla="*/ 367 h 1583"/>
                <a:gd name="T44" fmla="*/ 339 w 642"/>
                <a:gd name="T45" fmla="*/ 447 h 1583"/>
                <a:gd name="T46" fmla="*/ 315 w 642"/>
                <a:gd name="T47" fmla="*/ 531 h 1583"/>
                <a:gd name="T48" fmla="*/ 299 w 642"/>
                <a:gd name="T49" fmla="*/ 619 h 1583"/>
                <a:gd name="T50" fmla="*/ 287 w 642"/>
                <a:gd name="T51" fmla="*/ 704 h 1583"/>
                <a:gd name="T52" fmla="*/ 282 w 642"/>
                <a:gd name="T53" fmla="*/ 793 h 1583"/>
                <a:gd name="T54" fmla="*/ 282 w 642"/>
                <a:gd name="T55" fmla="*/ 881 h 1583"/>
                <a:gd name="T56" fmla="*/ 285 w 642"/>
                <a:gd name="T57" fmla="*/ 970 h 1583"/>
                <a:gd name="T58" fmla="*/ 292 w 642"/>
                <a:gd name="T59" fmla="*/ 1055 h 1583"/>
                <a:gd name="T60" fmla="*/ 307 w 642"/>
                <a:gd name="T61" fmla="*/ 1139 h 1583"/>
                <a:gd name="T62" fmla="*/ 323 w 642"/>
                <a:gd name="T63" fmla="*/ 1219 h 1583"/>
                <a:gd name="T64" fmla="*/ 346 w 642"/>
                <a:gd name="T65" fmla="*/ 1294 h 1583"/>
                <a:gd name="T66" fmla="*/ 364 w 642"/>
                <a:gd name="T67" fmla="*/ 1344 h 1583"/>
                <a:gd name="T68" fmla="*/ 378 w 642"/>
                <a:gd name="T69" fmla="*/ 1390 h 1583"/>
                <a:gd name="T70" fmla="*/ 392 w 642"/>
                <a:gd name="T71" fmla="*/ 1435 h 1583"/>
                <a:gd name="T72" fmla="*/ 410 w 642"/>
                <a:gd name="T73" fmla="*/ 1462 h 1583"/>
                <a:gd name="T74" fmla="*/ 442 w 642"/>
                <a:gd name="T75" fmla="*/ 1503 h 1583"/>
                <a:gd name="T76" fmla="*/ 474 w 642"/>
                <a:gd name="T77" fmla="*/ 1542 h 1583"/>
                <a:gd name="T78" fmla="*/ 497 w 642"/>
                <a:gd name="T79" fmla="*/ 1576 h 1583"/>
                <a:gd name="T80" fmla="*/ 449 w 642"/>
                <a:gd name="T81" fmla="*/ 1574 h 1583"/>
                <a:gd name="T82" fmla="*/ 381 w 642"/>
                <a:gd name="T83" fmla="*/ 1558 h 1583"/>
                <a:gd name="T84" fmla="*/ 312 w 642"/>
                <a:gd name="T85" fmla="*/ 1537 h 1583"/>
                <a:gd name="T86" fmla="*/ 246 w 642"/>
                <a:gd name="T87" fmla="*/ 1513 h 1583"/>
                <a:gd name="T88" fmla="*/ 187 w 642"/>
                <a:gd name="T89" fmla="*/ 1476 h 1583"/>
                <a:gd name="T90" fmla="*/ 141 w 642"/>
                <a:gd name="T91" fmla="*/ 1424 h 1583"/>
                <a:gd name="T92" fmla="*/ 102 w 642"/>
                <a:gd name="T93" fmla="*/ 1364 h 1583"/>
                <a:gd name="T94" fmla="*/ 73 w 642"/>
                <a:gd name="T95" fmla="*/ 1298 h 1583"/>
                <a:gd name="T96" fmla="*/ 48 w 642"/>
                <a:gd name="T97" fmla="*/ 1226 h 1583"/>
                <a:gd name="T98" fmla="*/ 30 w 642"/>
                <a:gd name="T99" fmla="*/ 1153 h 1583"/>
                <a:gd name="T100" fmla="*/ 16 w 642"/>
                <a:gd name="T101" fmla="*/ 1084 h 1583"/>
                <a:gd name="T102" fmla="*/ 5 w 642"/>
                <a:gd name="T103" fmla="*/ 1020 h 1583"/>
                <a:gd name="T104" fmla="*/ 4 w 642"/>
                <a:gd name="T105" fmla="*/ 977 h 1583"/>
                <a:gd name="T106" fmla="*/ 4 w 642"/>
                <a:gd name="T107" fmla="*/ 934 h 1583"/>
                <a:gd name="T108" fmla="*/ 2 w 642"/>
                <a:gd name="T109" fmla="*/ 898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1583">
                  <a:moveTo>
                    <a:pt x="0" y="865"/>
                  </a:moveTo>
                  <a:lnTo>
                    <a:pt x="0" y="850"/>
                  </a:lnTo>
                  <a:lnTo>
                    <a:pt x="0" y="836"/>
                  </a:lnTo>
                  <a:lnTo>
                    <a:pt x="0" y="820"/>
                  </a:lnTo>
                  <a:lnTo>
                    <a:pt x="4" y="806"/>
                  </a:lnTo>
                  <a:lnTo>
                    <a:pt x="4" y="788"/>
                  </a:lnTo>
                  <a:lnTo>
                    <a:pt x="7" y="772"/>
                  </a:lnTo>
                  <a:lnTo>
                    <a:pt x="9" y="756"/>
                  </a:lnTo>
                  <a:lnTo>
                    <a:pt x="12" y="740"/>
                  </a:lnTo>
                  <a:lnTo>
                    <a:pt x="14" y="720"/>
                  </a:lnTo>
                  <a:lnTo>
                    <a:pt x="18" y="702"/>
                  </a:lnTo>
                  <a:lnTo>
                    <a:pt x="21" y="685"/>
                  </a:lnTo>
                  <a:lnTo>
                    <a:pt x="27" y="667"/>
                  </a:lnTo>
                  <a:lnTo>
                    <a:pt x="30" y="647"/>
                  </a:lnTo>
                  <a:lnTo>
                    <a:pt x="36" y="627"/>
                  </a:lnTo>
                  <a:lnTo>
                    <a:pt x="41" y="608"/>
                  </a:lnTo>
                  <a:lnTo>
                    <a:pt x="46" y="590"/>
                  </a:lnTo>
                  <a:lnTo>
                    <a:pt x="52" y="569"/>
                  </a:lnTo>
                  <a:lnTo>
                    <a:pt x="57" y="549"/>
                  </a:lnTo>
                  <a:lnTo>
                    <a:pt x="62" y="529"/>
                  </a:lnTo>
                  <a:lnTo>
                    <a:pt x="70" y="510"/>
                  </a:lnTo>
                  <a:lnTo>
                    <a:pt x="75" y="488"/>
                  </a:lnTo>
                  <a:lnTo>
                    <a:pt x="82" y="469"/>
                  </a:lnTo>
                  <a:lnTo>
                    <a:pt x="89" y="449"/>
                  </a:lnTo>
                  <a:lnTo>
                    <a:pt x="98" y="431"/>
                  </a:lnTo>
                  <a:lnTo>
                    <a:pt x="105" y="410"/>
                  </a:lnTo>
                  <a:lnTo>
                    <a:pt x="114" y="390"/>
                  </a:lnTo>
                  <a:lnTo>
                    <a:pt x="121" y="371"/>
                  </a:lnTo>
                  <a:lnTo>
                    <a:pt x="132" y="351"/>
                  </a:lnTo>
                  <a:lnTo>
                    <a:pt x="141" y="332"/>
                  </a:lnTo>
                  <a:lnTo>
                    <a:pt x="151" y="314"/>
                  </a:lnTo>
                  <a:lnTo>
                    <a:pt x="162" y="294"/>
                  </a:lnTo>
                  <a:lnTo>
                    <a:pt x="173" y="278"/>
                  </a:lnTo>
                  <a:lnTo>
                    <a:pt x="182" y="259"/>
                  </a:lnTo>
                  <a:lnTo>
                    <a:pt x="192" y="241"/>
                  </a:lnTo>
                  <a:lnTo>
                    <a:pt x="203" y="223"/>
                  </a:lnTo>
                  <a:lnTo>
                    <a:pt x="216" y="207"/>
                  </a:lnTo>
                  <a:lnTo>
                    <a:pt x="226" y="189"/>
                  </a:lnTo>
                  <a:lnTo>
                    <a:pt x="237" y="173"/>
                  </a:lnTo>
                  <a:lnTo>
                    <a:pt x="250" y="157"/>
                  </a:lnTo>
                  <a:lnTo>
                    <a:pt x="264" y="143"/>
                  </a:lnTo>
                  <a:lnTo>
                    <a:pt x="274" y="127"/>
                  </a:lnTo>
                  <a:lnTo>
                    <a:pt x="287" y="114"/>
                  </a:lnTo>
                  <a:lnTo>
                    <a:pt x="299" y="100"/>
                  </a:lnTo>
                  <a:lnTo>
                    <a:pt x="315" y="89"/>
                  </a:lnTo>
                  <a:lnTo>
                    <a:pt x="328" y="77"/>
                  </a:lnTo>
                  <a:lnTo>
                    <a:pt x="342" y="66"/>
                  </a:lnTo>
                  <a:lnTo>
                    <a:pt x="356" y="55"/>
                  </a:lnTo>
                  <a:lnTo>
                    <a:pt x="372" y="46"/>
                  </a:lnTo>
                  <a:lnTo>
                    <a:pt x="387" y="36"/>
                  </a:lnTo>
                  <a:lnTo>
                    <a:pt x="401" y="29"/>
                  </a:lnTo>
                  <a:lnTo>
                    <a:pt x="417" y="21"/>
                  </a:lnTo>
                  <a:lnTo>
                    <a:pt x="433" y="16"/>
                  </a:lnTo>
                  <a:lnTo>
                    <a:pt x="447" y="11"/>
                  </a:lnTo>
                  <a:lnTo>
                    <a:pt x="463" y="5"/>
                  </a:lnTo>
                  <a:lnTo>
                    <a:pt x="481" y="2"/>
                  </a:lnTo>
                  <a:lnTo>
                    <a:pt x="499" y="2"/>
                  </a:lnTo>
                  <a:lnTo>
                    <a:pt x="515" y="0"/>
                  </a:lnTo>
                  <a:lnTo>
                    <a:pt x="531" y="0"/>
                  </a:lnTo>
                  <a:lnTo>
                    <a:pt x="549" y="0"/>
                  </a:lnTo>
                  <a:lnTo>
                    <a:pt x="567" y="5"/>
                  </a:lnTo>
                  <a:lnTo>
                    <a:pt x="585" y="7"/>
                  </a:lnTo>
                  <a:lnTo>
                    <a:pt x="604" y="14"/>
                  </a:lnTo>
                  <a:lnTo>
                    <a:pt x="622" y="20"/>
                  </a:lnTo>
                  <a:lnTo>
                    <a:pt x="642" y="29"/>
                  </a:lnTo>
                  <a:lnTo>
                    <a:pt x="642" y="34"/>
                  </a:lnTo>
                  <a:lnTo>
                    <a:pt x="642" y="39"/>
                  </a:lnTo>
                  <a:lnTo>
                    <a:pt x="622" y="50"/>
                  </a:lnTo>
                  <a:lnTo>
                    <a:pt x="604" y="61"/>
                  </a:lnTo>
                  <a:lnTo>
                    <a:pt x="588" y="73"/>
                  </a:lnTo>
                  <a:lnTo>
                    <a:pt x="572" y="86"/>
                  </a:lnTo>
                  <a:lnTo>
                    <a:pt x="556" y="98"/>
                  </a:lnTo>
                  <a:lnTo>
                    <a:pt x="540" y="112"/>
                  </a:lnTo>
                  <a:lnTo>
                    <a:pt x="526" y="127"/>
                  </a:lnTo>
                  <a:lnTo>
                    <a:pt x="511" y="143"/>
                  </a:lnTo>
                  <a:lnTo>
                    <a:pt x="495" y="157"/>
                  </a:lnTo>
                  <a:lnTo>
                    <a:pt x="483" y="171"/>
                  </a:lnTo>
                  <a:lnTo>
                    <a:pt x="469" y="187"/>
                  </a:lnTo>
                  <a:lnTo>
                    <a:pt x="458" y="205"/>
                  </a:lnTo>
                  <a:lnTo>
                    <a:pt x="446" y="221"/>
                  </a:lnTo>
                  <a:lnTo>
                    <a:pt x="435" y="237"/>
                  </a:lnTo>
                  <a:lnTo>
                    <a:pt x="424" y="255"/>
                  </a:lnTo>
                  <a:lnTo>
                    <a:pt x="415" y="275"/>
                  </a:lnTo>
                  <a:lnTo>
                    <a:pt x="405" y="291"/>
                  </a:lnTo>
                  <a:lnTo>
                    <a:pt x="394" y="310"/>
                  </a:lnTo>
                  <a:lnTo>
                    <a:pt x="383" y="328"/>
                  </a:lnTo>
                  <a:lnTo>
                    <a:pt x="376" y="348"/>
                  </a:lnTo>
                  <a:lnTo>
                    <a:pt x="365" y="367"/>
                  </a:lnTo>
                  <a:lnTo>
                    <a:pt x="358" y="387"/>
                  </a:lnTo>
                  <a:lnTo>
                    <a:pt x="351" y="406"/>
                  </a:lnTo>
                  <a:lnTo>
                    <a:pt x="346" y="428"/>
                  </a:lnTo>
                  <a:lnTo>
                    <a:pt x="339" y="447"/>
                  </a:lnTo>
                  <a:lnTo>
                    <a:pt x="331" y="467"/>
                  </a:lnTo>
                  <a:lnTo>
                    <a:pt x="326" y="488"/>
                  </a:lnTo>
                  <a:lnTo>
                    <a:pt x="321" y="510"/>
                  </a:lnTo>
                  <a:lnTo>
                    <a:pt x="315" y="531"/>
                  </a:lnTo>
                  <a:lnTo>
                    <a:pt x="310" y="553"/>
                  </a:lnTo>
                  <a:lnTo>
                    <a:pt x="307" y="574"/>
                  </a:lnTo>
                  <a:lnTo>
                    <a:pt x="305" y="597"/>
                  </a:lnTo>
                  <a:lnTo>
                    <a:pt x="299" y="619"/>
                  </a:lnTo>
                  <a:lnTo>
                    <a:pt x="296" y="640"/>
                  </a:lnTo>
                  <a:lnTo>
                    <a:pt x="292" y="661"/>
                  </a:lnTo>
                  <a:lnTo>
                    <a:pt x="291" y="683"/>
                  </a:lnTo>
                  <a:lnTo>
                    <a:pt x="287" y="704"/>
                  </a:lnTo>
                  <a:lnTo>
                    <a:pt x="285" y="727"/>
                  </a:lnTo>
                  <a:lnTo>
                    <a:pt x="283" y="749"/>
                  </a:lnTo>
                  <a:lnTo>
                    <a:pt x="283" y="772"/>
                  </a:lnTo>
                  <a:lnTo>
                    <a:pt x="282" y="793"/>
                  </a:lnTo>
                  <a:lnTo>
                    <a:pt x="280" y="815"/>
                  </a:lnTo>
                  <a:lnTo>
                    <a:pt x="280" y="836"/>
                  </a:lnTo>
                  <a:lnTo>
                    <a:pt x="282" y="859"/>
                  </a:lnTo>
                  <a:lnTo>
                    <a:pt x="282" y="881"/>
                  </a:lnTo>
                  <a:lnTo>
                    <a:pt x="282" y="904"/>
                  </a:lnTo>
                  <a:lnTo>
                    <a:pt x="283" y="925"/>
                  </a:lnTo>
                  <a:lnTo>
                    <a:pt x="285" y="948"/>
                  </a:lnTo>
                  <a:lnTo>
                    <a:pt x="285" y="970"/>
                  </a:lnTo>
                  <a:lnTo>
                    <a:pt x="287" y="991"/>
                  </a:lnTo>
                  <a:lnTo>
                    <a:pt x="289" y="1013"/>
                  </a:lnTo>
                  <a:lnTo>
                    <a:pt x="291" y="1034"/>
                  </a:lnTo>
                  <a:lnTo>
                    <a:pt x="292" y="1055"/>
                  </a:lnTo>
                  <a:lnTo>
                    <a:pt x="296" y="1077"/>
                  </a:lnTo>
                  <a:lnTo>
                    <a:pt x="298" y="1098"/>
                  </a:lnTo>
                  <a:lnTo>
                    <a:pt x="303" y="1119"/>
                  </a:lnTo>
                  <a:lnTo>
                    <a:pt x="307" y="1139"/>
                  </a:lnTo>
                  <a:lnTo>
                    <a:pt x="310" y="1159"/>
                  </a:lnTo>
                  <a:lnTo>
                    <a:pt x="314" y="1178"/>
                  </a:lnTo>
                  <a:lnTo>
                    <a:pt x="319" y="1200"/>
                  </a:lnTo>
                  <a:lnTo>
                    <a:pt x="323" y="1219"/>
                  </a:lnTo>
                  <a:lnTo>
                    <a:pt x="328" y="1239"/>
                  </a:lnTo>
                  <a:lnTo>
                    <a:pt x="333" y="1259"/>
                  </a:lnTo>
                  <a:lnTo>
                    <a:pt x="339" y="1280"/>
                  </a:lnTo>
                  <a:lnTo>
                    <a:pt x="346" y="1294"/>
                  </a:lnTo>
                  <a:lnTo>
                    <a:pt x="353" y="1312"/>
                  </a:lnTo>
                  <a:lnTo>
                    <a:pt x="356" y="1323"/>
                  </a:lnTo>
                  <a:lnTo>
                    <a:pt x="360" y="1333"/>
                  </a:lnTo>
                  <a:lnTo>
                    <a:pt x="364" y="1344"/>
                  </a:lnTo>
                  <a:lnTo>
                    <a:pt x="369" y="1357"/>
                  </a:lnTo>
                  <a:lnTo>
                    <a:pt x="371" y="1367"/>
                  </a:lnTo>
                  <a:lnTo>
                    <a:pt x="374" y="1380"/>
                  </a:lnTo>
                  <a:lnTo>
                    <a:pt x="378" y="1390"/>
                  </a:lnTo>
                  <a:lnTo>
                    <a:pt x="381" y="1403"/>
                  </a:lnTo>
                  <a:lnTo>
                    <a:pt x="385" y="1414"/>
                  </a:lnTo>
                  <a:lnTo>
                    <a:pt x="389" y="1424"/>
                  </a:lnTo>
                  <a:lnTo>
                    <a:pt x="392" y="1435"/>
                  </a:lnTo>
                  <a:lnTo>
                    <a:pt x="397" y="1446"/>
                  </a:lnTo>
                  <a:lnTo>
                    <a:pt x="399" y="1449"/>
                  </a:lnTo>
                  <a:lnTo>
                    <a:pt x="405" y="1456"/>
                  </a:lnTo>
                  <a:lnTo>
                    <a:pt x="410" y="1462"/>
                  </a:lnTo>
                  <a:lnTo>
                    <a:pt x="419" y="1472"/>
                  </a:lnTo>
                  <a:lnTo>
                    <a:pt x="424" y="1481"/>
                  </a:lnTo>
                  <a:lnTo>
                    <a:pt x="433" y="1492"/>
                  </a:lnTo>
                  <a:lnTo>
                    <a:pt x="442" y="1503"/>
                  </a:lnTo>
                  <a:lnTo>
                    <a:pt x="453" y="1513"/>
                  </a:lnTo>
                  <a:lnTo>
                    <a:pt x="460" y="1522"/>
                  </a:lnTo>
                  <a:lnTo>
                    <a:pt x="467" y="1533"/>
                  </a:lnTo>
                  <a:lnTo>
                    <a:pt x="474" y="1542"/>
                  </a:lnTo>
                  <a:lnTo>
                    <a:pt x="483" y="1553"/>
                  </a:lnTo>
                  <a:lnTo>
                    <a:pt x="488" y="1560"/>
                  </a:lnTo>
                  <a:lnTo>
                    <a:pt x="494" y="1569"/>
                  </a:lnTo>
                  <a:lnTo>
                    <a:pt x="497" y="1576"/>
                  </a:lnTo>
                  <a:lnTo>
                    <a:pt x="501" y="1583"/>
                  </a:lnTo>
                  <a:lnTo>
                    <a:pt x="483" y="1579"/>
                  </a:lnTo>
                  <a:lnTo>
                    <a:pt x="467" y="1578"/>
                  </a:lnTo>
                  <a:lnTo>
                    <a:pt x="449" y="1574"/>
                  </a:lnTo>
                  <a:lnTo>
                    <a:pt x="433" y="1572"/>
                  </a:lnTo>
                  <a:lnTo>
                    <a:pt x="415" y="1567"/>
                  </a:lnTo>
                  <a:lnTo>
                    <a:pt x="399" y="1563"/>
                  </a:lnTo>
                  <a:lnTo>
                    <a:pt x="381" y="1558"/>
                  </a:lnTo>
                  <a:lnTo>
                    <a:pt x="365" y="1554"/>
                  </a:lnTo>
                  <a:lnTo>
                    <a:pt x="348" y="1547"/>
                  </a:lnTo>
                  <a:lnTo>
                    <a:pt x="330" y="1542"/>
                  </a:lnTo>
                  <a:lnTo>
                    <a:pt x="312" y="1537"/>
                  </a:lnTo>
                  <a:lnTo>
                    <a:pt x="296" y="1531"/>
                  </a:lnTo>
                  <a:lnTo>
                    <a:pt x="278" y="1524"/>
                  </a:lnTo>
                  <a:lnTo>
                    <a:pt x="262" y="1519"/>
                  </a:lnTo>
                  <a:lnTo>
                    <a:pt x="246" y="1513"/>
                  </a:lnTo>
                  <a:lnTo>
                    <a:pt x="230" y="1508"/>
                  </a:lnTo>
                  <a:lnTo>
                    <a:pt x="214" y="1497"/>
                  </a:lnTo>
                  <a:lnTo>
                    <a:pt x="201" y="1487"/>
                  </a:lnTo>
                  <a:lnTo>
                    <a:pt x="187" y="1476"/>
                  </a:lnTo>
                  <a:lnTo>
                    <a:pt x="175" y="1465"/>
                  </a:lnTo>
                  <a:lnTo>
                    <a:pt x="162" y="1451"/>
                  </a:lnTo>
                  <a:lnTo>
                    <a:pt x="151" y="1439"/>
                  </a:lnTo>
                  <a:lnTo>
                    <a:pt x="141" y="1424"/>
                  </a:lnTo>
                  <a:lnTo>
                    <a:pt x="132" y="1412"/>
                  </a:lnTo>
                  <a:lnTo>
                    <a:pt x="121" y="1396"/>
                  </a:lnTo>
                  <a:lnTo>
                    <a:pt x="111" y="1380"/>
                  </a:lnTo>
                  <a:lnTo>
                    <a:pt x="102" y="1364"/>
                  </a:lnTo>
                  <a:lnTo>
                    <a:pt x="94" y="1349"/>
                  </a:lnTo>
                  <a:lnTo>
                    <a:pt x="86" y="1332"/>
                  </a:lnTo>
                  <a:lnTo>
                    <a:pt x="78" y="1316"/>
                  </a:lnTo>
                  <a:lnTo>
                    <a:pt x="73" y="1298"/>
                  </a:lnTo>
                  <a:lnTo>
                    <a:pt x="68" y="1282"/>
                  </a:lnTo>
                  <a:lnTo>
                    <a:pt x="61" y="1262"/>
                  </a:lnTo>
                  <a:lnTo>
                    <a:pt x="53" y="1244"/>
                  </a:lnTo>
                  <a:lnTo>
                    <a:pt x="48" y="1226"/>
                  </a:lnTo>
                  <a:lnTo>
                    <a:pt x="45" y="1209"/>
                  </a:lnTo>
                  <a:lnTo>
                    <a:pt x="39" y="1189"/>
                  </a:lnTo>
                  <a:lnTo>
                    <a:pt x="34" y="1173"/>
                  </a:lnTo>
                  <a:lnTo>
                    <a:pt x="30" y="1153"/>
                  </a:lnTo>
                  <a:lnTo>
                    <a:pt x="29" y="1137"/>
                  </a:lnTo>
                  <a:lnTo>
                    <a:pt x="23" y="1119"/>
                  </a:lnTo>
                  <a:lnTo>
                    <a:pt x="20" y="1102"/>
                  </a:lnTo>
                  <a:lnTo>
                    <a:pt x="16" y="1084"/>
                  </a:lnTo>
                  <a:lnTo>
                    <a:pt x="14" y="1068"/>
                  </a:lnTo>
                  <a:lnTo>
                    <a:pt x="11" y="1052"/>
                  </a:lnTo>
                  <a:lnTo>
                    <a:pt x="9" y="1036"/>
                  </a:lnTo>
                  <a:lnTo>
                    <a:pt x="5" y="1020"/>
                  </a:lnTo>
                  <a:lnTo>
                    <a:pt x="5" y="1005"/>
                  </a:lnTo>
                  <a:lnTo>
                    <a:pt x="4" y="995"/>
                  </a:lnTo>
                  <a:lnTo>
                    <a:pt x="4" y="986"/>
                  </a:lnTo>
                  <a:lnTo>
                    <a:pt x="4" y="977"/>
                  </a:lnTo>
                  <a:lnTo>
                    <a:pt x="4" y="970"/>
                  </a:lnTo>
                  <a:lnTo>
                    <a:pt x="4" y="955"/>
                  </a:lnTo>
                  <a:lnTo>
                    <a:pt x="4" y="945"/>
                  </a:lnTo>
                  <a:lnTo>
                    <a:pt x="4" y="934"/>
                  </a:lnTo>
                  <a:lnTo>
                    <a:pt x="4" y="925"/>
                  </a:lnTo>
                  <a:lnTo>
                    <a:pt x="4" y="916"/>
                  </a:lnTo>
                  <a:lnTo>
                    <a:pt x="4" y="911"/>
                  </a:lnTo>
                  <a:lnTo>
                    <a:pt x="2" y="898"/>
                  </a:lnTo>
                  <a:lnTo>
                    <a:pt x="2" y="888"/>
                  </a:lnTo>
                  <a:lnTo>
                    <a:pt x="0" y="875"/>
                  </a:lnTo>
                  <a:lnTo>
                    <a:pt x="0" y="865"/>
                  </a:lnTo>
                  <a:close/>
                </a:path>
              </a:pathLst>
            </a:custGeom>
            <a:solidFill>
              <a:srgbClr val="B8F7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4" name="Freeform 20"/>
            <p:cNvSpPr>
              <a:spLocks/>
            </p:cNvSpPr>
            <p:nvPr/>
          </p:nvSpPr>
          <p:spPr bwMode="auto">
            <a:xfrm>
              <a:off x="1598" y="4481"/>
              <a:ext cx="613" cy="1335"/>
            </a:xfrm>
            <a:custGeom>
              <a:avLst/>
              <a:gdLst>
                <a:gd name="T0" fmla="*/ 8 w 613"/>
                <a:gd name="T1" fmla="*/ 622 h 1335"/>
                <a:gd name="T2" fmla="*/ 26 w 613"/>
                <a:gd name="T3" fmla="*/ 558 h 1335"/>
                <a:gd name="T4" fmla="*/ 48 w 613"/>
                <a:gd name="T5" fmla="*/ 492 h 1335"/>
                <a:gd name="T6" fmla="*/ 73 w 613"/>
                <a:gd name="T7" fmla="*/ 428 h 1335"/>
                <a:gd name="T8" fmla="*/ 99 w 613"/>
                <a:gd name="T9" fmla="*/ 364 h 1335"/>
                <a:gd name="T10" fmla="*/ 130 w 613"/>
                <a:gd name="T11" fmla="*/ 300 h 1335"/>
                <a:gd name="T12" fmla="*/ 163 w 613"/>
                <a:gd name="T13" fmla="*/ 241 h 1335"/>
                <a:gd name="T14" fmla="*/ 201 w 613"/>
                <a:gd name="T15" fmla="*/ 185 h 1335"/>
                <a:gd name="T16" fmla="*/ 240 w 613"/>
                <a:gd name="T17" fmla="*/ 136 h 1335"/>
                <a:gd name="T18" fmla="*/ 283 w 613"/>
                <a:gd name="T19" fmla="*/ 91 h 1335"/>
                <a:gd name="T20" fmla="*/ 327 w 613"/>
                <a:gd name="T21" fmla="*/ 54 h 1335"/>
                <a:gd name="T22" fmla="*/ 376 w 613"/>
                <a:gd name="T23" fmla="*/ 29 h 1335"/>
                <a:gd name="T24" fmla="*/ 425 w 613"/>
                <a:gd name="T25" fmla="*/ 7 h 1335"/>
                <a:gd name="T26" fmla="*/ 479 w 613"/>
                <a:gd name="T27" fmla="*/ 0 h 1335"/>
                <a:gd name="T28" fmla="*/ 536 w 613"/>
                <a:gd name="T29" fmla="*/ 4 h 1335"/>
                <a:gd name="T30" fmla="*/ 597 w 613"/>
                <a:gd name="T31" fmla="*/ 21 h 1335"/>
                <a:gd name="T32" fmla="*/ 593 w 613"/>
                <a:gd name="T33" fmla="*/ 50 h 1335"/>
                <a:gd name="T34" fmla="*/ 527 w 613"/>
                <a:gd name="T35" fmla="*/ 98 h 1335"/>
                <a:gd name="T36" fmla="*/ 466 w 613"/>
                <a:gd name="T37" fmla="*/ 157 h 1335"/>
                <a:gd name="T38" fmla="*/ 417 w 613"/>
                <a:gd name="T39" fmla="*/ 221 h 1335"/>
                <a:gd name="T40" fmla="*/ 376 w 613"/>
                <a:gd name="T41" fmla="*/ 291 h 1335"/>
                <a:gd name="T42" fmla="*/ 336 w 613"/>
                <a:gd name="T43" fmla="*/ 367 h 1335"/>
                <a:gd name="T44" fmla="*/ 310 w 613"/>
                <a:gd name="T45" fmla="*/ 447 h 1335"/>
                <a:gd name="T46" fmla="*/ 286 w 613"/>
                <a:gd name="T47" fmla="*/ 531 h 1335"/>
                <a:gd name="T48" fmla="*/ 270 w 613"/>
                <a:gd name="T49" fmla="*/ 619 h 1335"/>
                <a:gd name="T50" fmla="*/ 258 w 613"/>
                <a:gd name="T51" fmla="*/ 704 h 1335"/>
                <a:gd name="T52" fmla="*/ 253 w 613"/>
                <a:gd name="T53" fmla="*/ 793 h 1335"/>
                <a:gd name="T54" fmla="*/ 253 w 613"/>
                <a:gd name="T55" fmla="*/ 881 h 1335"/>
                <a:gd name="T56" fmla="*/ 256 w 613"/>
                <a:gd name="T57" fmla="*/ 970 h 1335"/>
                <a:gd name="T58" fmla="*/ 263 w 613"/>
                <a:gd name="T59" fmla="*/ 1055 h 1335"/>
                <a:gd name="T60" fmla="*/ 278 w 613"/>
                <a:gd name="T61" fmla="*/ 1139 h 1335"/>
                <a:gd name="T62" fmla="*/ 294 w 613"/>
                <a:gd name="T63" fmla="*/ 1219 h 1335"/>
                <a:gd name="T64" fmla="*/ 315 w 613"/>
                <a:gd name="T65" fmla="*/ 1291 h 1335"/>
                <a:gd name="T66" fmla="*/ 324 w 613"/>
                <a:gd name="T67" fmla="*/ 1321 h 1335"/>
                <a:gd name="T68" fmla="*/ 297 w 613"/>
                <a:gd name="T69" fmla="*/ 1266 h 1335"/>
                <a:gd name="T70" fmla="*/ 269 w 613"/>
                <a:gd name="T71" fmla="*/ 1198 h 1335"/>
                <a:gd name="T72" fmla="*/ 251 w 613"/>
                <a:gd name="T73" fmla="*/ 1148 h 1335"/>
                <a:gd name="T74" fmla="*/ 237 w 613"/>
                <a:gd name="T75" fmla="*/ 1105 h 1335"/>
                <a:gd name="T76" fmla="*/ 226 w 613"/>
                <a:gd name="T77" fmla="*/ 1059 h 1335"/>
                <a:gd name="T78" fmla="*/ 210 w 613"/>
                <a:gd name="T79" fmla="*/ 989 h 1335"/>
                <a:gd name="T80" fmla="*/ 199 w 613"/>
                <a:gd name="T81" fmla="*/ 914 h 1335"/>
                <a:gd name="T82" fmla="*/ 196 w 613"/>
                <a:gd name="T83" fmla="*/ 840 h 1335"/>
                <a:gd name="T84" fmla="*/ 199 w 613"/>
                <a:gd name="T85" fmla="*/ 765 h 1335"/>
                <a:gd name="T86" fmla="*/ 204 w 613"/>
                <a:gd name="T87" fmla="*/ 690 h 1335"/>
                <a:gd name="T88" fmla="*/ 215 w 613"/>
                <a:gd name="T89" fmla="*/ 619 h 1335"/>
                <a:gd name="T90" fmla="*/ 229 w 613"/>
                <a:gd name="T91" fmla="*/ 549 h 1335"/>
                <a:gd name="T92" fmla="*/ 249 w 613"/>
                <a:gd name="T93" fmla="*/ 485 h 1335"/>
                <a:gd name="T94" fmla="*/ 265 w 613"/>
                <a:gd name="T95" fmla="*/ 422 h 1335"/>
                <a:gd name="T96" fmla="*/ 285 w 613"/>
                <a:gd name="T97" fmla="*/ 367 h 1335"/>
                <a:gd name="T98" fmla="*/ 302 w 613"/>
                <a:gd name="T99" fmla="*/ 317 h 1335"/>
                <a:gd name="T100" fmla="*/ 320 w 613"/>
                <a:gd name="T101" fmla="*/ 276 h 1335"/>
                <a:gd name="T102" fmla="*/ 345 w 613"/>
                <a:gd name="T103" fmla="*/ 219 h 1335"/>
                <a:gd name="T104" fmla="*/ 306 w 613"/>
                <a:gd name="T105" fmla="*/ 189 h 1335"/>
                <a:gd name="T106" fmla="*/ 278 w 613"/>
                <a:gd name="T107" fmla="*/ 218 h 1335"/>
                <a:gd name="T108" fmla="*/ 247 w 613"/>
                <a:gd name="T109" fmla="*/ 255 h 1335"/>
                <a:gd name="T110" fmla="*/ 208 w 613"/>
                <a:gd name="T111" fmla="*/ 308 h 1335"/>
                <a:gd name="T112" fmla="*/ 172 w 613"/>
                <a:gd name="T113" fmla="*/ 355 h 1335"/>
                <a:gd name="T114" fmla="*/ 147 w 613"/>
                <a:gd name="T115" fmla="*/ 392 h 1335"/>
                <a:gd name="T116" fmla="*/ 122 w 613"/>
                <a:gd name="T117" fmla="*/ 435 h 1335"/>
                <a:gd name="T118" fmla="*/ 96 w 613"/>
                <a:gd name="T119" fmla="*/ 480 h 1335"/>
                <a:gd name="T120" fmla="*/ 67 w 613"/>
                <a:gd name="T121" fmla="*/ 529 h 1335"/>
                <a:gd name="T122" fmla="*/ 41 w 613"/>
                <a:gd name="T123" fmla="*/ 581 h 1335"/>
                <a:gd name="T124" fmla="*/ 12 w 613"/>
                <a:gd name="T125" fmla="*/ 638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3" h="1335">
                  <a:moveTo>
                    <a:pt x="0" y="670"/>
                  </a:moveTo>
                  <a:lnTo>
                    <a:pt x="1" y="654"/>
                  </a:lnTo>
                  <a:lnTo>
                    <a:pt x="5" y="638"/>
                  </a:lnTo>
                  <a:lnTo>
                    <a:pt x="8" y="622"/>
                  </a:lnTo>
                  <a:lnTo>
                    <a:pt x="14" y="606"/>
                  </a:lnTo>
                  <a:lnTo>
                    <a:pt x="17" y="590"/>
                  </a:lnTo>
                  <a:lnTo>
                    <a:pt x="21" y="574"/>
                  </a:lnTo>
                  <a:lnTo>
                    <a:pt x="26" y="558"/>
                  </a:lnTo>
                  <a:lnTo>
                    <a:pt x="32" y="542"/>
                  </a:lnTo>
                  <a:lnTo>
                    <a:pt x="37" y="524"/>
                  </a:lnTo>
                  <a:lnTo>
                    <a:pt x="42" y="508"/>
                  </a:lnTo>
                  <a:lnTo>
                    <a:pt x="48" y="492"/>
                  </a:lnTo>
                  <a:lnTo>
                    <a:pt x="53" y="476"/>
                  </a:lnTo>
                  <a:lnTo>
                    <a:pt x="58" y="460"/>
                  </a:lnTo>
                  <a:lnTo>
                    <a:pt x="65" y="444"/>
                  </a:lnTo>
                  <a:lnTo>
                    <a:pt x="73" y="428"/>
                  </a:lnTo>
                  <a:lnTo>
                    <a:pt x="80" y="412"/>
                  </a:lnTo>
                  <a:lnTo>
                    <a:pt x="85" y="396"/>
                  </a:lnTo>
                  <a:lnTo>
                    <a:pt x="92" y="380"/>
                  </a:lnTo>
                  <a:lnTo>
                    <a:pt x="99" y="364"/>
                  </a:lnTo>
                  <a:lnTo>
                    <a:pt x="106" y="348"/>
                  </a:lnTo>
                  <a:lnTo>
                    <a:pt x="114" y="332"/>
                  </a:lnTo>
                  <a:lnTo>
                    <a:pt x="122" y="316"/>
                  </a:lnTo>
                  <a:lnTo>
                    <a:pt x="130" y="300"/>
                  </a:lnTo>
                  <a:lnTo>
                    <a:pt x="139" y="285"/>
                  </a:lnTo>
                  <a:lnTo>
                    <a:pt x="146" y="269"/>
                  </a:lnTo>
                  <a:lnTo>
                    <a:pt x="155" y="255"/>
                  </a:lnTo>
                  <a:lnTo>
                    <a:pt x="163" y="241"/>
                  </a:lnTo>
                  <a:lnTo>
                    <a:pt x="172" y="226"/>
                  </a:lnTo>
                  <a:lnTo>
                    <a:pt x="181" y="212"/>
                  </a:lnTo>
                  <a:lnTo>
                    <a:pt x="190" y="200"/>
                  </a:lnTo>
                  <a:lnTo>
                    <a:pt x="201" y="185"/>
                  </a:lnTo>
                  <a:lnTo>
                    <a:pt x="212" y="175"/>
                  </a:lnTo>
                  <a:lnTo>
                    <a:pt x="221" y="160"/>
                  </a:lnTo>
                  <a:lnTo>
                    <a:pt x="229" y="148"/>
                  </a:lnTo>
                  <a:lnTo>
                    <a:pt x="240" y="136"/>
                  </a:lnTo>
                  <a:lnTo>
                    <a:pt x="251" y="125"/>
                  </a:lnTo>
                  <a:lnTo>
                    <a:pt x="262" y="112"/>
                  </a:lnTo>
                  <a:lnTo>
                    <a:pt x="272" y="102"/>
                  </a:lnTo>
                  <a:lnTo>
                    <a:pt x="283" y="91"/>
                  </a:lnTo>
                  <a:lnTo>
                    <a:pt x="294" y="82"/>
                  </a:lnTo>
                  <a:lnTo>
                    <a:pt x="304" y="71"/>
                  </a:lnTo>
                  <a:lnTo>
                    <a:pt x="315" y="62"/>
                  </a:lnTo>
                  <a:lnTo>
                    <a:pt x="327" y="54"/>
                  </a:lnTo>
                  <a:lnTo>
                    <a:pt x="340" y="48"/>
                  </a:lnTo>
                  <a:lnTo>
                    <a:pt x="351" y="39"/>
                  </a:lnTo>
                  <a:lnTo>
                    <a:pt x="363" y="34"/>
                  </a:lnTo>
                  <a:lnTo>
                    <a:pt x="376" y="29"/>
                  </a:lnTo>
                  <a:lnTo>
                    <a:pt x="390" y="23"/>
                  </a:lnTo>
                  <a:lnTo>
                    <a:pt x="401" y="18"/>
                  </a:lnTo>
                  <a:lnTo>
                    <a:pt x="413" y="13"/>
                  </a:lnTo>
                  <a:lnTo>
                    <a:pt x="425" y="7"/>
                  </a:lnTo>
                  <a:lnTo>
                    <a:pt x="440" y="5"/>
                  </a:lnTo>
                  <a:lnTo>
                    <a:pt x="452" y="2"/>
                  </a:lnTo>
                  <a:lnTo>
                    <a:pt x="466" y="0"/>
                  </a:lnTo>
                  <a:lnTo>
                    <a:pt x="479" y="0"/>
                  </a:lnTo>
                  <a:lnTo>
                    <a:pt x="495" y="2"/>
                  </a:lnTo>
                  <a:lnTo>
                    <a:pt x="507" y="2"/>
                  </a:lnTo>
                  <a:lnTo>
                    <a:pt x="522" y="2"/>
                  </a:lnTo>
                  <a:lnTo>
                    <a:pt x="536" y="4"/>
                  </a:lnTo>
                  <a:lnTo>
                    <a:pt x="552" y="7"/>
                  </a:lnTo>
                  <a:lnTo>
                    <a:pt x="566" y="11"/>
                  </a:lnTo>
                  <a:lnTo>
                    <a:pt x="581" y="16"/>
                  </a:lnTo>
                  <a:lnTo>
                    <a:pt x="597" y="21"/>
                  </a:lnTo>
                  <a:lnTo>
                    <a:pt x="613" y="29"/>
                  </a:lnTo>
                  <a:lnTo>
                    <a:pt x="613" y="34"/>
                  </a:lnTo>
                  <a:lnTo>
                    <a:pt x="613" y="39"/>
                  </a:lnTo>
                  <a:lnTo>
                    <a:pt x="593" y="50"/>
                  </a:lnTo>
                  <a:lnTo>
                    <a:pt x="575" y="61"/>
                  </a:lnTo>
                  <a:lnTo>
                    <a:pt x="559" y="73"/>
                  </a:lnTo>
                  <a:lnTo>
                    <a:pt x="543" y="86"/>
                  </a:lnTo>
                  <a:lnTo>
                    <a:pt x="527" y="98"/>
                  </a:lnTo>
                  <a:lnTo>
                    <a:pt x="511" y="112"/>
                  </a:lnTo>
                  <a:lnTo>
                    <a:pt x="497" y="127"/>
                  </a:lnTo>
                  <a:lnTo>
                    <a:pt x="482" y="143"/>
                  </a:lnTo>
                  <a:lnTo>
                    <a:pt x="466" y="157"/>
                  </a:lnTo>
                  <a:lnTo>
                    <a:pt x="454" y="171"/>
                  </a:lnTo>
                  <a:lnTo>
                    <a:pt x="440" y="187"/>
                  </a:lnTo>
                  <a:lnTo>
                    <a:pt x="429" y="205"/>
                  </a:lnTo>
                  <a:lnTo>
                    <a:pt x="417" y="221"/>
                  </a:lnTo>
                  <a:lnTo>
                    <a:pt x="406" y="237"/>
                  </a:lnTo>
                  <a:lnTo>
                    <a:pt x="395" y="255"/>
                  </a:lnTo>
                  <a:lnTo>
                    <a:pt x="386" y="275"/>
                  </a:lnTo>
                  <a:lnTo>
                    <a:pt x="376" y="291"/>
                  </a:lnTo>
                  <a:lnTo>
                    <a:pt x="365" y="310"/>
                  </a:lnTo>
                  <a:lnTo>
                    <a:pt x="354" y="328"/>
                  </a:lnTo>
                  <a:lnTo>
                    <a:pt x="347" y="348"/>
                  </a:lnTo>
                  <a:lnTo>
                    <a:pt x="336" y="367"/>
                  </a:lnTo>
                  <a:lnTo>
                    <a:pt x="329" y="387"/>
                  </a:lnTo>
                  <a:lnTo>
                    <a:pt x="322" y="406"/>
                  </a:lnTo>
                  <a:lnTo>
                    <a:pt x="317" y="428"/>
                  </a:lnTo>
                  <a:lnTo>
                    <a:pt x="310" y="447"/>
                  </a:lnTo>
                  <a:lnTo>
                    <a:pt x="302" y="467"/>
                  </a:lnTo>
                  <a:lnTo>
                    <a:pt x="297" y="488"/>
                  </a:lnTo>
                  <a:lnTo>
                    <a:pt x="292" y="510"/>
                  </a:lnTo>
                  <a:lnTo>
                    <a:pt x="286" y="531"/>
                  </a:lnTo>
                  <a:lnTo>
                    <a:pt x="281" y="553"/>
                  </a:lnTo>
                  <a:lnTo>
                    <a:pt x="278" y="574"/>
                  </a:lnTo>
                  <a:lnTo>
                    <a:pt x="276" y="597"/>
                  </a:lnTo>
                  <a:lnTo>
                    <a:pt x="270" y="619"/>
                  </a:lnTo>
                  <a:lnTo>
                    <a:pt x="267" y="640"/>
                  </a:lnTo>
                  <a:lnTo>
                    <a:pt x="263" y="661"/>
                  </a:lnTo>
                  <a:lnTo>
                    <a:pt x="262" y="683"/>
                  </a:lnTo>
                  <a:lnTo>
                    <a:pt x="258" y="704"/>
                  </a:lnTo>
                  <a:lnTo>
                    <a:pt x="256" y="727"/>
                  </a:lnTo>
                  <a:lnTo>
                    <a:pt x="254" y="749"/>
                  </a:lnTo>
                  <a:lnTo>
                    <a:pt x="254" y="772"/>
                  </a:lnTo>
                  <a:lnTo>
                    <a:pt x="253" y="793"/>
                  </a:lnTo>
                  <a:lnTo>
                    <a:pt x="251" y="815"/>
                  </a:lnTo>
                  <a:lnTo>
                    <a:pt x="251" y="836"/>
                  </a:lnTo>
                  <a:lnTo>
                    <a:pt x="253" y="859"/>
                  </a:lnTo>
                  <a:lnTo>
                    <a:pt x="253" y="881"/>
                  </a:lnTo>
                  <a:lnTo>
                    <a:pt x="253" y="904"/>
                  </a:lnTo>
                  <a:lnTo>
                    <a:pt x="254" y="925"/>
                  </a:lnTo>
                  <a:lnTo>
                    <a:pt x="256" y="948"/>
                  </a:lnTo>
                  <a:lnTo>
                    <a:pt x="256" y="970"/>
                  </a:lnTo>
                  <a:lnTo>
                    <a:pt x="258" y="991"/>
                  </a:lnTo>
                  <a:lnTo>
                    <a:pt x="260" y="1013"/>
                  </a:lnTo>
                  <a:lnTo>
                    <a:pt x="262" y="1034"/>
                  </a:lnTo>
                  <a:lnTo>
                    <a:pt x="263" y="1055"/>
                  </a:lnTo>
                  <a:lnTo>
                    <a:pt x="267" y="1077"/>
                  </a:lnTo>
                  <a:lnTo>
                    <a:pt x="269" y="1098"/>
                  </a:lnTo>
                  <a:lnTo>
                    <a:pt x="274" y="1119"/>
                  </a:lnTo>
                  <a:lnTo>
                    <a:pt x="278" y="1139"/>
                  </a:lnTo>
                  <a:lnTo>
                    <a:pt x="281" y="1159"/>
                  </a:lnTo>
                  <a:lnTo>
                    <a:pt x="285" y="1178"/>
                  </a:lnTo>
                  <a:lnTo>
                    <a:pt x="290" y="1200"/>
                  </a:lnTo>
                  <a:lnTo>
                    <a:pt x="294" y="1219"/>
                  </a:lnTo>
                  <a:lnTo>
                    <a:pt x="299" y="1239"/>
                  </a:lnTo>
                  <a:lnTo>
                    <a:pt x="304" y="1259"/>
                  </a:lnTo>
                  <a:lnTo>
                    <a:pt x="310" y="1280"/>
                  </a:lnTo>
                  <a:lnTo>
                    <a:pt x="315" y="1291"/>
                  </a:lnTo>
                  <a:lnTo>
                    <a:pt x="322" y="1305"/>
                  </a:lnTo>
                  <a:lnTo>
                    <a:pt x="327" y="1319"/>
                  </a:lnTo>
                  <a:lnTo>
                    <a:pt x="333" y="1335"/>
                  </a:lnTo>
                  <a:lnTo>
                    <a:pt x="324" y="1321"/>
                  </a:lnTo>
                  <a:lnTo>
                    <a:pt x="319" y="1308"/>
                  </a:lnTo>
                  <a:lnTo>
                    <a:pt x="310" y="1294"/>
                  </a:lnTo>
                  <a:lnTo>
                    <a:pt x="304" y="1282"/>
                  </a:lnTo>
                  <a:lnTo>
                    <a:pt x="297" y="1266"/>
                  </a:lnTo>
                  <a:lnTo>
                    <a:pt x="290" y="1250"/>
                  </a:lnTo>
                  <a:lnTo>
                    <a:pt x="283" y="1234"/>
                  </a:lnTo>
                  <a:lnTo>
                    <a:pt x="278" y="1218"/>
                  </a:lnTo>
                  <a:lnTo>
                    <a:pt x="269" y="1198"/>
                  </a:lnTo>
                  <a:lnTo>
                    <a:pt x="262" y="1180"/>
                  </a:lnTo>
                  <a:lnTo>
                    <a:pt x="258" y="1169"/>
                  </a:lnTo>
                  <a:lnTo>
                    <a:pt x="254" y="1159"/>
                  </a:lnTo>
                  <a:lnTo>
                    <a:pt x="251" y="1148"/>
                  </a:lnTo>
                  <a:lnTo>
                    <a:pt x="249" y="1139"/>
                  </a:lnTo>
                  <a:lnTo>
                    <a:pt x="244" y="1127"/>
                  </a:lnTo>
                  <a:lnTo>
                    <a:pt x="242" y="1116"/>
                  </a:lnTo>
                  <a:lnTo>
                    <a:pt x="237" y="1105"/>
                  </a:lnTo>
                  <a:lnTo>
                    <a:pt x="235" y="1095"/>
                  </a:lnTo>
                  <a:lnTo>
                    <a:pt x="231" y="1082"/>
                  </a:lnTo>
                  <a:lnTo>
                    <a:pt x="229" y="1071"/>
                  </a:lnTo>
                  <a:lnTo>
                    <a:pt x="226" y="1059"/>
                  </a:lnTo>
                  <a:lnTo>
                    <a:pt x="224" y="1048"/>
                  </a:lnTo>
                  <a:lnTo>
                    <a:pt x="219" y="1029"/>
                  </a:lnTo>
                  <a:lnTo>
                    <a:pt x="213" y="1009"/>
                  </a:lnTo>
                  <a:lnTo>
                    <a:pt x="210" y="989"/>
                  </a:lnTo>
                  <a:lnTo>
                    <a:pt x="206" y="972"/>
                  </a:lnTo>
                  <a:lnTo>
                    <a:pt x="203" y="952"/>
                  </a:lnTo>
                  <a:lnTo>
                    <a:pt x="201" y="934"/>
                  </a:lnTo>
                  <a:lnTo>
                    <a:pt x="199" y="914"/>
                  </a:lnTo>
                  <a:lnTo>
                    <a:pt x="199" y="897"/>
                  </a:lnTo>
                  <a:lnTo>
                    <a:pt x="197" y="877"/>
                  </a:lnTo>
                  <a:lnTo>
                    <a:pt x="196" y="859"/>
                  </a:lnTo>
                  <a:lnTo>
                    <a:pt x="196" y="840"/>
                  </a:lnTo>
                  <a:lnTo>
                    <a:pt x="197" y="822"/>
                  </a:lnTo>
                  <a:lnTo>
                    <a:pt x="197" y="802"/>
                  </a:lnTo>
                  <a:lnTo>
                    <a:pt x="197" y="784"/>
                  </a:lnTo>
                  <a:lnTo>
                    <a:pt x="199" y="765"/>
                  </a:lnTo>
                  <a:lnTo>
                    <a:pt x="201" y="747"/>
                  </a:lnTo>
                  <a:lnTo>
                    <a:pt x="201" y="727"/>
                  </a:lnTo>
                  <a:lnTo>
                    <a:pt x="203" y="709"/>
                  </a:lnTo>
                  <a:lnTo>
                    <a:pt x="204" y="690"/>
                  </a:lnTo>
                  <a:lnTo>
                    <a:pt x="208" y="672"/>
                  </a:lnTo>
                  <a:lnTo>
                    <a:pt x="210" y="654"/>
                  </a:lnTo>
                  <a:lnTo>
                    <a:pt x="213" y="636"/>
                  </a:lnTo>
                  <a:lnTo>
                    <a:pt x="215" y="619"/>
                  </a:lnTo>
                  <a:lnTo>
                    <a:pt x="221" y="603"/>
                  </a:lnTo>
                  <a:lnTo>
                    <a:pt x="222" y="585"/>
                  </a:lnTo>
                  <a:lnTo>
                    <a:pt x="226" y="567"/>
                  </a:lnTo>
                  <a:lnTo>
                    <a:pt x="229" y="549"/>
                  </a:lnTo>
                  <a:lnTo>
                    <a:pt x="235" y="533"/>
                  </a:lnTo>
                  <a:lnTo>
                    <a:pt x="238" y="517"/>
                  </a:lnTo>
                  <a:lnTo>
                    <a:pt x="244" y="501"/>
                  </a:lnTo>
                  <a:lnTo>
                    <a:pt x="249" y="485"/>
                  </a:lnTo>
                  <a:lnTo>
                    <a:pt x="254" y="471"/>
                  </a:lnTo>
                  <a:lnTo>
                    <a:pt x="258" y="455"/>
                  </a:lnTo>
                  <a:lnTo>
                    <a:pt x="262" y="439"/>
                  </a:lnTo>
                  <a:lnTo>
                    <a:pt x="265" y="422"/>
                  </a:lnTo>
                  <a:lnTo>
                    <a:pt x="270" y="410"/>
                  </a:lnTo>
                  <a:lnTo>
                    <a:pt x="274" y="394"/>
                  </a:lnTo>
                  <a:lnTo>
                    <a:pt x="279" y="381"/>
                  </a:lnTo>
                  <a:lnTo>
                    <a:pt x="285" y="367"/>
                  </a:lnTo>
                  <a:lnTo>
                    <a:pt x="290" y="355"/>
                  </a:lnTo>
                  <a:lnTo>
                    <a:pt x="294" y="340"/>
                  </a:lnTo>
                  <a:lnTo>
                    <a:pt x="299" y="328"/>
                  </a:lnTo>
                  <a:lnTo>
                    <a:pt x="302" y="317"/>
                  </a:lnTo>
                  <a:lnTo>
                    <a:pt x="308" y="307"/>
                  </a:lnTo>
                  <a:lnTo>
                    <a:pt x="311" y="296"/>
                  </a:lnTo>
                  <a:lnTo>
                    <a:pt x="317" y="285"/>
                  </a:lnTo>
                  <a:lnTo>
                    <a:pt x="320" y="276"/>
                  </a:lnTo>
                  <a:lnTo>
                    <a:pt x="326" y="267"/>
                  </a:lnTo>
                  <a:lnTo>
                    <a:pt x="333" y="248"/>
                  </a:lnTo>
                  <a:lnTo>
                    <a:pt x="340" y="234"/>
                  </a:lnTo>
                  <a:lnTo>
                    <a:pt x="345" y="219"/>
                  </a:lnTo>
                  <a:lnTo>
                    <a:pt x="352" y="209"/>
                  </a:lnTo>
                  <a:lnTo>
                    <a:pt x="360" y="193"/>
                  </a:lnTo>
                  <a:lnTo>
                    <a:pt x="363" y="189"/>
                  </a:lnTo>
                  <a:lnTo>
                    <a:pt x="306" y="189"/>
                  </a:lnTo>
                  <a:lnTo>
                    <a:pt x="302" y="189"/>
                  </a:lnTo>
                  <a:lnTo>
                    <a:pt x="297" y="194"/>
                  </a:lnTo>
                  <a:lnTo>
                    <a:pt x="288" y="203"/>
                  </a:lnTo>
                  <a:lnTo>
                    <a:pt x="278" y="218"/>
                  </a:lnTo>
                  <a:lnTo>
                    <a:pt x="269" y="223"/>
                  </a:lnTo>
                  <a:lnTo>
                    <a:pt x="262" y="234"/>
                  </a:lnTo>
                  <a:lnTo>
                    <a:pt x="254" y="242"/>
                  </a:lnTo>
                  <a:lnTo>
                    <a:pt x="247" y="255"/>
                  </a:lnTo>
                  <a:lnTo>
                    <a:pt x="237" y="266"/>
                  </a:lnTo>
                  <a:lnTo>
                    <a:pt x="228" y="278"/>
                  </a:lnTo>
                  <a:lnTo>
                    <a:pt x="217" y="292"/>
                  </a:lnTo>
                  <a:lnTo>
                    <a:pt x="208" y="308"/>
                  </a:lnTo>
                  <a:lnTo>
                    <a:pt x="196" y="323"/>
                  </a:lnTo>
                  <a:lnTo>
                    <a:pt x="185" y="339"/>
                  </a:lnTo>
                  <a:lnTo>
                    <a:pt x="178" y="346"/>
                  </a:lnTo>
                  <a:lnTo>
                    <a:pt x="172" y="355"/>
                  </a:lnTo>
                  <a:lnTo>
                    <a:pt x="167" y="364"/>
                  </a:lnTo>
                  <a:lnTo>
                    <a:pt x="162" y="374"/>
                  </a:lnTo>
                  <a:lnTo>
                    <a:pt x="155" y="383"/>
                  </a:lnTo>
                  <a:lnTo>
                    <a:pt x="147" y="392"/>
                  </a:lnTo>
                  <a:lnTo>
                    <a:pt x="140" y="403"/>
                  </a:lnTo>
                  <a:lnTo>
                    <a:pt x="135" y="414"/>
                  </a:lnTo>
                  <a:lnTo>
                    <a:pt x="128" y="424"/>
                  </a:lnTo>
                  <a:lnTo>
                    <a:pt x="122" y="435"/>
                  </a:lnTo>
                  <a:lnTo>
                    <a:pt x="115" y="446"/>
                  </a:lnTo>
                  <a:lnTo>
                    <a:pt x="110" y="458"/>
                  </a:lnTo>
                  <a:lnTo>
                    <a:pt x="101" y="469"/>
                  </a:lnTo>
                  <a:lnTo>
                    <a:pt x="96" y="480"/>
                  </a:lnTo>
                  <a:lnTo>
                    <a:pt x="87" y="492"/>
                  </a:lnTo>
                  <a:lnTo>
                    <a:pt x="82" y="504"/>
                  </a:lnTo>
                  <a:lnTo>
                    <a:pt x="74" y="515"/>
                  </a:lnTo>
                  <a:lnTo>
                    <a:pt x="67" y="529"/>
                  </a:lnTo>
                  <a:lnTo>
                    <a:pt x="60" y="542"/>
                  </a:lnTo>
                  <a:lnTo>
                    <a:pt x="55" y="556"/>
                  </a:lnTo>
                  <a:lnTo>
                    <a:pt x="46" y="567"/>
                  </a:lnTo>
                  <a:lnTo>
                    <a:pt x="41" y="581"/>
                  </a:lnTo>
                  <a:lnTo>
                    <a:pt x="32" y="594"/>
                  </a:lnTo>
                  <a:lnTo>
                    <a:pt x="26" y="610"/>
                  </a:lnTo>
                  <a:lnTo>
                    <a:pt x="19" y="624"/>
                  </a:lnTo>
                  <a:lnTo>
                    <a:pt x="12" y="638"/>
                  </a:lnTo>
                  <a:lnTo>
                    <a:pt x="5" y="654"/>
                  </a:lnTo>
                  <a:lnTo>
                    <a:pt x="0" y="670"/>
                  </a:lnTo>
                  <a:close/>
                </a:path>
              </a:pathLst>
            </a:custGeom>
            <a:solidFill>
              <a:srgbClr val="F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5" name="Freeform 21"/>
            <p:cNvSpPr>
              <a:spLocks/>
            </p:cNvSpPr>
            <p:nvPr/>
          </p:nvSpPr>
          <p:spPr bwMode="auto">
            <a:xfrm>
              <a:off x="1938" y="4595"/>
              <a:ext cx="429" cy="1328"/>
            </a:xfrm>
            <a:custGeom>
              <a:avLst/>
              <a:gdLst>
                <a:gd name="T0" fmla="*/ 0 w 429"/>
                <a:gd name="T1" fmla="*/ 683 h 1328"/>
                <a:gd name="T2" fmla="*/ 3 w 429"/>
                <a:gd name="T3" fmla="*/ 628 h 1328"/>
                <a:gd name="T4" fmla="*/ 9 w 429"/>
                <a:gd name="T5" fmla="*/ 574 h 1328"/>
                <a:gd name="T6" fmla="*/ 18 w 429"/>
                <a:gd name="T7" fmla="*/ 521 h 1328"/>
                <a:gd name="T8" fmla="*/ 28 w 429"/>
                <a:gd name="T9" fmla="*/ 469 h 1328"/>
                <a:gd name="T10" fmla="*/ 43 w 429"/>
                <a:gd name="T11" fmla="*/ 417 h 1328"/>
                <a:gd name="T12" fmla="*/ 59 w 429"/>
                <a:gd name="T13" fmla="*/ 367 h 1328"/>
                <a:gd name="T14" fmla="*/ 80 w 429"/>
                <a:gd name="T15" fmla="*/ 321 h 1328"/>
                <a:gd name="T16" fmla="*/ 100 w 429"/>
                <a:gd name="T17" fmla="*/ 273 h 1328"/>
                <a:gd name="T18" fmla="*/ 125 w 429"/>
                <a:gd name="T19" fmla="*/ 230 h 1328"/>
                <a:gd name="T20" fmla="*/ 151 w 429"/>
                <a:gd name="T21" fmla="*/ 186 h 1328"/>
                <a:gd name="T22" fmla="*/ 182 w 429"/>
                <a:gd name="T23" fmla="*/ 145 h 1328"/>
                <a:gd name="T24" fmla="*/ 216 w 429"/>
                <a:gd name="T25" fmla="*/ 105 h 1328"/>
                <a:gd name="T26" fmla="*/ 255 w 429"/>
                <a:gd name="T27" fmla="*/ 70 h 1328"/>
                <a:gd name="T28" fmla="*/ 296 w 429"/>
                <a:gd name="T29" fmla="*/ 36 h 1328"/>
                <a:gd name="T30" fmla="*/ 340 w 429"/>
                <a:gd name="T31" fmla="*/ 5 h 1328"/>
                <a:gd name="T32" fmla="*/ 365 w 429"/>
                <a:gd name="T33" fmla="*/ 13 h 1328"/>
                <a:gd name="T34" fmla="*/ 381 w 429"/>
                <a:gd name="T35" fmla="*/ 61 h 1328"/>
                <a:gd name="T36" fmla="*/ 396 w 429"/>
                <a:gd name="T37" fmla="*/ 111 h 1328"/>
                <a:gd name="T38" fmla="*/ 410 w 429"/>
                <a:gd name="T39" fmla="*/ 169 h 1328"/>
                <a:gd name="T40" fmla="*/ 421 w 429"/>
                <a:gd name="T41" fmla="*/ 228 h 1328"/>
                <a:gd name="T42" fmla="*/ 428 w 429"/>
                <a:gd name="T43" fmla="*/ 282 h 1328"/>
                <a:gd name="T44" fmla="*/ 428 w 429"/>
                <a:gd name="T45" fmla="*/ 328 h 1328"/>
                <a:gd name="T46" fmla="*/ 404 w 429"/>
                <a:gd name="T47" fmla="*/ 360 h 1328"/>
                <a:gd name="T48" fmla="*/ 358 w 429"/>
                <a:gd name="T49" fmla="*/ 360 h 1328"/>
                <a:gd name="T50" fmla="*/ 319 w 429"/>
                <a:gd name="T51" fmla="*/ 387 h 1328"/>
                <a:gd name="T52" fmla="*/ 290 w 429"/>
                <a:gd name="T53" fmla="*/ 435 h 1328"/>
                <a:gd name="T54" fmla="*/ 269 w 429"/>
                <a:gd name="T55" fmla="*/ 499 h 1328"/>
                <a:gd name="T56" fmla="*/ 251 w 429"/>
                <a:gd name="T57" fmla="*/ 567 h 1328"/>
                <a:gd name="T58" fmla="*/ 244 w 429"/>
                <a:gd name="T59" fmla="*/ 642 h 1328"/>
                <a:gd name="T60" fmla="*/ 241 w 429"/>
                <a:gd name="T61" fmla="*/ 711 h 1328"/>
                <a:gd name="T62" fmla="*/ 244 w 429"/>
                <a:gd name="T63" fmla="*/ 777 h 1328"/>
                <a:gd name="T64" fmla="*/ 253 w 429"/>
                <a:gd name="T65" fmla="*/ 841 h 1328"/>
                <a:gd name="T66" fmla="*/ 269 w 429"/>
                <a:gd name="T67" fmla="*/ 909 h 1328"/>
                <a:gd name="T68" fmla="*/ 290 w 429"/>
                <a:gd name="T69" fmla="*/ 972 h 1328"/>
                <a:gd name="T70" fmla="*/ 305 w 429"/>
                <a:gd name="T71" fmla="*/ 1036 h 1328"/>
                <a:gd name="T72" fmla="*/ 292 w 429"/>
                <a:gd name="T73" fmla="*/ 1102 h 1328"/>
                <a:gd name="T74" fmla="*/ 282 w 429"/>
                <a:gd name="T75" fmla="*/ 1141 h 1328"/>
                <a:gd name="T76" fmla="*/ 269 w 429"/>
                <a:gd name="T77" fmla="*/ 1189 h 1328"/>
                <a:gd name="T78" fmla="*/ 251 w 429"/>
                <a:gd name="T79" fmla="*/ 1239 h 1328"/>
                <a:gd name="T80" fmla="*/ 233 w 429"/>
                <a:gd name="T81" fmla="*/ 1296 h 1328"/>
                <a:gd name="T82" fmla="*/ 219 w 429"/>
                <a:gd name="T83" fmla="*/ 1328 h 1328"/>
                <a:gd name="T84" fmla="*/ 189 w 429"/>
                <a:gd name="T85" fmla="*/ 1300 h 1328"/>
                <a:gd name="T86" fmla="*/ 164 w 429"/>
                <a:gd name="T87" fmla="*/ 1264 h 1328"/>
                <a:gd name="T88" fmla="*/ 139 w 429"/>
                <a:gd name="T89" fmla="*/ 1228 h 1328"/>
                <a:gd name="T90" fmla="*/ 118 w 429"/>
                <a:gd name="T91" fmla="*/ 1194 h 1328"/>
                <a:gd name="T92" fmla="*/ 98 w 429"/>
                <a:gd name="T93" fmla="*/ 1159 h 1328"/>
                <a:gd name="T94" fmla="*/ 71 w 429"/>
                <a:gd name="T95" fmla="*/ 1096 h 1328"/>
                <a:gd name="T96" fmla="*/ 50 w 429"/>
                <a:gd name="T97" fmla="*/ 1034 h 1328"/>
                <a:gd name="T98" fmla="*/ 37 w 429"/>
                <a:gd name="T99" fmla="*/ 986 h 1328"/>
                <a:gd name="T100" fmla="*/ 27 w 429"/>
                <a:gd name="T101" fmla="*/ 938 h 1328"/>
                <a:gd name="T102" fmla="*/ 18 w 429"/>
                <a:gd name="T103" fmla="*/ 881 h 1328"/>
                <a:gd name="T104" fmla="*/ 12 w 429"/>
                <a:gd name="T105" fmla="*/ 840 h 1328"/>
                <a:gd name="T106" fmla="*/ 7 w 429"/>
                <a:gd name="T107" fmla="*/ 799 h 1328"/>
                <a:gd name="T108" fmla="*/ 2 w 429"/>
                <a:gd name="T109" fmla="*/ 756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9" h="1328">
                  <a:moveTo>
                    <a:pt x="0" y="726"/>
                  </a:moveTo>
                  <a:lnTo>
                    <a:pt x="0" y="710"/>
                  </a:lnTo>
                  <a:lnTo>
                    <a:pt x="0" y="697"/>
                  </a:lnTo>
                  <a:lnTo>
                    <a:pt x="0" y="683"/>
                  </a:lnTo>
                  <a:lnTo>
                    <a:pt x="0" y="670"/>
                  </a:lnTo>
                  <a:lnTo>
                    <a:pt x="0" y="654"/>
                  </a:lnTo>
                  <a:lnTo>
                    <a:pt x="2" y="642"/>
                  </a:lnTo>
                  <a:lnTo>
                    <a:pt x="3" y="628"/>
                  </a:lnTo>
                  <a:lnTo>
                    <a:pt x="5" y="615"/>
                  </a:lnTo>
                  <a:lnTo>
                    <a:pt x="5" y="601"/>
                  </a:lnTo>
                  <a:lnTo>
                    <a:pt x="7" y="588"/>
                  </a:lnTo>
                  <a:lnTo>
                    <a:pt x="9" y="574"/>
                  </a:lnTo>
                  <a:lnTo>
                    <a:pt x="11" y="562"/>
                  </a:lnTo>
                  <a:lnTo>
                    <a:pt x="12" y="547"/>
                  </a:lnTo>
                  <a:lnTo>
                    <a:pt x="16" y="535"/>
                  </a:lnTo>
                  <a:lnTo>
                    <a:pt x="18" y="521"/>
                  </a:lnTo>
                  <a:lnTo>
                    <a:pt x="21" y="510"/>
                  </a:lnTo>
                  <a:lnTo>
                    <a:pt x="23" y="496"/>
                  </a:lnTo>
                  <a:lnTo>
                    <a:pt x="27" y="483"/>
                  </a:lnTo>
                  <a:lnTo>
                    <a:pt x="28" y="469"/>
                  </a:lnTo>
                  <a:lnTo>
                    <a:pt x="32" y="456"/>
                  </a:lnTo>
                  <a:lnTo>
                    <a:pt x="36" y="442"/>
                  </a:lnTo>
                  <a:lnTo>
                    <a:pt x="39" y="431"/>
                  </a:lnTo>
                  <a:lnTo>
                    <a:pt x="43" y="417"/>
                  </a:lnTo>
                  <a:lnTo>
                    <a:pt x="48" y="407"/>
                  </a:lnTo>
                  <a:lnTo>
                    <a:pt x="52" y="392"/>
                  </a:lnTo>
                  <a:lnTo>
                    <a:pt x="55" y="380"/>
                  </a:lnTo>
                  <a:lnTo>
                    <a:pt x="59" y="367"/>
                  </a:lnTo>
                  <a:lnTo>
                    <a:pt x="64" y="357"/>
                  </a:lnTo>
                  <a:lnTo>
                    <a:pt x="69" y="344"/>
                  </a:lnTo>
                  <a:lnTo>
                    <a:pt x="75" y="332"/>
                  </a:lnTo>
                  <a:lnTo>
                    <a:pt x="80" y="321"/>
                  </a:lnTo>
                  <a:lnTo>
                    <a:pt x="85" y="310"/>
                  </a:lnTo>
                  <a:lnTo>
                    <a:pt x="89" y="298"/>
                  </a:lnTo>
                  <a:lnTo>
                    <a:pt x="94" y="285"/>
                  </a:lnTo>
                  <a:lnTo>
                    <a:pt x="100" y="273"/>
                  </a:lnTo>
                  <a:lnTo>
                    <a:pt x="105" y="262"/>
                  </a:lnTo>
                  <a:lnTo>
                    <a:pt x="110" y="251"/>
                  </a:lnTo>
                  <a:lnTo>
                    <a:pt x="118" y="241"/>
                  </a:lnTo>
                  <a:lnTo>
                    <a:pt x="125" y="230"/>
                  </a:lnTo>
                  <a:lnTo>
                    <a:pt x="132" y="219"/>
                  </a:lnTo>
                  <a:lnTo>
                    <a:pt x="137" y="207"/>
                  </a:lnTo>
                  <a:lnTo>
                    <a:pt x="144" y="196"/>
                  </a:lnTo>
                  <a:lnTo>
                    <a:pt x="151" y="186"/>
                  </a:lnTo>
                  <a:lnTo>
                    <a:pt x="159" y="175"/>
                  </a:lnTo>
                  <a:lnTo>
                    <a:pt x="166" y="164"/>
                  </a:lnTo>
                  <a:lnTo>
                    <a:pt x="175" y="155"/>
                  </a:lnTo>
                  <a:lnTo>
                    <a:pt x="182" y="145"/>
                  </a:lnTo>
                  <a:lnTo>
                    <a:pt x="192" y="136"/>
                  </a:lnTo>
                  <a:lnTo>
                    <a:pt x="200" y="125"/>
                  </a:lnTo>
                  <a:lnTo>
                    <a:pt x="208" y="114"/>
                  </a:lnTo>
                  <a:lnTo>
                    <a:pt x="216" y="105"/>
                  </a:lnTo>
                  <a:lnTo>
                    <a:pt x="226" y="96"/>
                  </a:lnTo>
                  <a:lnTo>
                    <a:pt x="235" y="86"/>
                  </a:lnTo>
                  <a:lnTo>
                    <a:pt x="244" y="79"/>
                  </a:lnTo>
                  <a:lnTo>
                    <a:pt x="255" y="70"/>
                  </a:lnTo>
                  <a:lnTo>
                    <a:pt x="265" y="63"/>
                  </a:lnTo>
                  <a:lnTo>
                    <a:pt x="274" y="52"/>
                  </a:lnTo>
                  <a:lnTo>
                    <a:pt x="285" y="45"/>
                  </a:lnTo>
                  <a:lnTo>
                    <a:pt x="296" y="36"/>
                  </a:lnTo>
                  <a:lnTo>
                    <a:pt x="306" y="29"/>
                  </a:lnTo>
                  <a:lnTo>
                    <a:pt x="317" y="20"/>
                  </a:lnTo>
                  <a:lnTo>
                    <a:pt x="328" y="13"/>
                  </a:lnTo>
                  <a:lnTo>
                    <a:pt x="340" y="5"/>
                  </a:lnTo>
                  <a:lnTo>
                    <a:pt x="353" y="0"/>
                  </a:lnTo>
                  <a:lnTo>
                    <a:pt x="356" y="0"/>
                  </a:lnTo>
                  <a:lnTo>
                    <a:pt x="362" y="2"/>
                  </a:lnTo>
                  <a:lnTo>
                    <a:pt x="365" y="13"/>
                  </a:lnTo>
                  <a:lnTo>
                    <a:pt x="371" y="29"/>
                  </a:lnTo>
                  <a:lnTo>
                    <a:pt x="374" y="38"/>
                  </a:lnTo>
                  <a:lnTo>
                    <a:pt x="378" y="48"/>
                  </a:lnTo>
                  <a:lnTo>
                    <a:pt x="381" y="61"/>
                  </a:lnTo>
                  <a:lnTo>
                    <a:pt x="387" y="73"/>
                  </a:lnTo>
                  <a:lnTo>
                    <a:pt x="388" y="84"/>
                  </a:lnTo>
                  <a:lnTo>
                    <a:pt x="392" y="98"/>
                  </a:lnTo>
                  <a:lnTo>
                    <a:pt x="396" y="111"/>
                  </a:lnTo>
                  <a:lnTo>
                    <a:pt x="401" y="127"/>
                  </a:lnTo>
                  <a:lnTo>
                    <a:pt x="403" y="141"/>
                  </a:lnTo>
                  <a:lnTo>
                    <a:pt x="406" y="155"/>
                  </a:lnTo>
                  <a:lnTo>
                    <a:pt x="410" y="169"/>
                  </a:lnTo>
                  <a:lnTo>
                    <a:pt x="415" y="186"/>
                  </a:lnTo>
                  <a:lnTo>
                    <a:pt x="417" y="200"/>
                  </a:lnTo>
                  <a:lnTo>
                    <a:pt x="419" y="214"/>
                  </a:lnTo>
                  <a:lnTo>
                    <a:pt x="421" y="228"/>
                  </a:lnTo>
                  <a:lnTo>
                    <a:pt x="424" y="243"/>
                  </a:lnTo>
                  <a:lnTo>
                    <a:pt x="424" y="255"/>
                  </a:lnTo>
                  <a:lnTo>
                    <a:pt x="426" y="269"/>
                  </a:lnTo>
                  <a:lnTo>
                    <a:pt x="428" y="282"/>
                  </a:lnTo>
                  <a:lnTo>
                    <a:pt x="429" y="296"/>
                  </a:lnTo>
                  <a:lnTo>
                    <a:pt x="428" y="307"/>
                  </a:lnTo>
                  <a:lnTo>
                    <a:pt x="428" y="317"/>
                  </a:lnTo>
                  <a:lnTo>
                    <a:pt x="428" y="328"/>
                  </a:lnTo>
                  <a:lnTo>
                    <a:pt x="428" y="339"/>
                  </a:lnTo>
                  <a:lnTo>
                    <a:pt x="422" y="355"/>
                  </a:lnTo>
                  <a:lnTo>
                    <a:pt x="419" y="367"/>
                  </a:lnTo>
                  <a:lnTo>
                    <a:pt x="404" y="360"/>
                  </a:lnTo>
                  <a:lnTo>
                    <a:pt x="392" y="358"/>
                  </a:lnTo>
                  <a:lnTo>
                    <a:pt x="380" y="357"/>
                  </a:lnTo>
                  <a:lnTo>
                    <a:pt x="369" y="358"/>
                  </a:lnTo>
                  <a:lnTo>
                    <a:pt x="358" y="360"/>
                  </a:lnTo>
                  <a:lnTo>
                    <a:pt x="347" y="366"/>
                  </a:lnTo>
                  <a:lnTo>
                    <a:pt x="339" y="371"/>
                  </a:lnTo>
                  <a:lnTo>
                    <a:pt x="330" y="380"/>
                  </a:lnTo>
                  <a:lnTo>
                    <a:pt x="319" y="387"/>
                  </a:lnTo>
                  <a:lnTo>
                    <a:pt x="312" y="398"/>
                  </a:lnTo>
                  <a:lnTo>
                    <a:pt x="303" y="408"/>
                  </a:lnTo>
                  <a:lnTo>
                    <a:pt x="298" y="423"/>
                  </a:lnTo>
                  <a:lnTo>
                    <a:pt x="290" y="435"/>
                  </a:lnTo>
                  <a:lnTo>
                    <a:pt x="285" y="449"/>
                  </a:lnTo>
                  <a:lnTo>
                    <a:pt x="280" y="465"/>
                  </a:lnTo>
                  <a:lnTo>
                    <a:pt x="274" y="483"/>
                  </a:lnTo>
                  <a:lnTo>
                    <a:pt x="269" y="499"/>
                  </a:lnTo>
                  <a:lnTo>
                    <a:pt x="264" y="515"/>
                  </a:lnTo>
                  <a:lnTo>
                    <a:pt x="258" y="533"/>
                  </a:lnTo>
                  <a:lnTo>
                    <a:pt x="257" y="551"/>
                  </a:lnTo>
                  <a:lnTo>
                    <a:pt x="251" y="567"/>
                  </a:lnTo>
                  <a:lnTo>
                    <a:pt x="249" y="587"/>
                  </a:lnTo>
                  <a:lnTo>
                    <a:pt x="246" y="604"/>
                  </a:lnTo>
                  <a:lnTo>
                    <a:pt x="246" y="624"/>
                  </a:lnTo>
                  <a:lnTo>
                    <a:pt x="244" y="642"/>
                  </a:lnTo>
                  <a:lnTo>
                    <a:pt x="242" y="660"/>
                  </a:lnTo>
                  <a:lnTo>
                    <a:pt x="242" y="677"/>
                  </a:lnTo>
                  <a:lnTo>
                    <a:pt x="242" y="695"/>
                  </a:lnTo>
                  <a:lnTo>
                    <a:pt x="241" y="711"/>
                  </a:lnTo>
                  <a:lnTo>
                    <a:pt x="241" y="729"/>
                  </a:lnTo>
                  <a:lnTo>
                    <a:pt x="242" y="745"/>
                  </a:lnTo>
                  <a:lnTo>
                    <a:pt x="244" y="763"/>
                  </a:lnTo>
                  <a:lnTo>
                    <a:pt x="244" y="777"/>
                  </a:lnTo>
                  <a:lnTo>
                    <a:pt x="246" y="793"/>
                  </a:lnTo>
                  <a:lnTo>
                    <a:pt x="248" y="809"/>
                  </a:lnTo>
                  <a:lnTo>
                    <a:pt x="251" y="825"/>
                  </a:lnTo>
                  <a:lnTo>
                    <a:pt x="253" y="841"/>
                  </a:lnTo>
                  <a:lnTo>
                    <a:pt x="257" y="859"/>
                  </a:lnTo>
                  <a:lnTo>
                    <a:pt x="260" y="875"/>
                  </a:lnTo>
                  <a:lnTo>
                    <a:pt x="265" y="893"/>
                  </a:lnTo>
                  <a:lnTo>
                    <a:pt x="269" y="909"/>
                  </a:lnTo>
                  <a:lnTo>
                    <a:pt x="274" y="925"/>
                  </a:lnTo>
                  <a:lnTo>
                    <a:pt x="280" y="941"/>
                  </a:lnTo>
                  <a:lnTo>
                    <a:pt x="285" y="957"/>
                  </a:lnTo>
                  <a:lnTo>
                    <a:pt x="290" y="972"/>
                  </a:lnTo>
                  <a:lnTo>
                    <a:pt x="296" y="988"/>
                  </a:lnTo>
                  <a:lnTo>
                    <a:pt x="301" y="1002"/>
                  </a:lnTo>
                  <a:lnTo>
                    <a:pt x="308" y="1018"/>
                  </a:lnTo>
                  <a:lnTo>
                    <a:pt x="305" y="1036"/>
                  </a:lnTo>
                  <a:lnTo>
                    <a:pt x="303" y="1055"/>
                  </a:lnTo>
                  <a:lnTo>
                    <a:pt x="299" y="1073"/>
                  </a:lnTo>
                  <a:lnTo>
                    <a:pt x="296" y="1093"/>
                  </a:lnTo>
                  <a:lnTo>
                    <a:pt x="292" y="1102"/>
                  </a:lnTo>
                  <a:lnTo>
                    <a:pt x="290" y="1111"/>
                  </a:lnTo>
                  <a:lnTo>
                    <a:pt x="287" y="1121"/>
                  </a:lnTo>
                  <a:lnTo>
                    <a:pt x="285" y="1132"/>
                  </a:lnTo>
                  <a:lnTo>
                    <a:pt x="282" y="1141"/>
                  </a:lnTo>
                  <a:lnTo>
                    <a:pt x="280" y="1150"/>
                  </a:lnTo>
                  <a:lnTo>
                    <a:pt x="278" y="1161"/>
                  </a:lnTo>
                  <a:lnTo>
                    <a:pt x="276" y="1171"/>
                  </a:lnTo>
                  <a:lnTo>
                    <a:pt x="269" y="1189"/>
                  </a:lnTo>
                  <a:lnTo>
                    <a:pt x="262" y="1209"/>
                  </a:lnTo>
                  <a:lnTo>
                    <a:pt x="258" y="1218"/>
                  </a:lnTo>
                  <a:lnTo>
                    <a:pt x="255" y="1228"/>
                  </a:lnTo>
                  <a:lnTo>
                    <a:pt x="251" y="1239"/>
                  </a:lnTo>
                  <a:lnTo>
                    <a:pt x="249" y="1250"/>
                  </a:lnTo>
                  <a:lnTo>
                    <a:pt x="242" y="1268"/>
                  </a:lnTo>
                  <a:lnTo>
                    <a:pt x="237" y="1287"/>
                  </a:lnTo>
                  <a:lnTo>
                    <a:pt x="233" y="1296"/>
                  </a:lnTo>
                  <a:lnTo>
                    <a:pt x="230" y="1307"/>
                  </a:lnTo>
                  <a:lnTo>
                    <a:pt x="226" y="1317"/>
                  </a:lnTo>
                  <a:lnTo>
                    <a:pt x="224" y="1328"/>
                  </a:lnTo>
                  <a:lnTo>
                    <a:pt x="219" y="1328"/>
                  </a:lnTo>
                  <a:lnTo>
                    <a:pt x="214" y="1328"/>
                  </a:lnTo>
                  <a:lnTo>
                    <a:pt x="205" y="1317"/>
                  </a:lnTo>
                  <a:lnTo>
                    <a:pt x="198" y="1310"/>
                  </a:lnTo>
                  <a:lnTo>
                    <a:pt x="189" y="1300"/>
                  </a:lnTo>
                  <a:lnTo>
                    <a:pt x="183" y="1292"/>
                  </a:lnTo>
                  <a:lnTo>
                    <a:pt x="176" y="1282"/>
                  </a:lnTo>
                  <a:lnTo>
                    <a:pt x="169" y="1275"/>
                  </a:lnTo>
                  <a:lnTo>
                    <a:pt x="164" y="1264"/>
                  </a:lnTo>
                  <a:lnTo>
                    <a:pt x="159" y="1257"/>
                  </a:lnTo>
                  <a:lnTo>
                    <a:pt x="151" y="1246"/>
                  </a:lnTo>
                  <a:lnTo>
                    <a:pt x="144" y="1239"/>
                  </a:lnTo>
                  <a:lnTo>
                    <a:pt x="139" y="1228"/>
                  </a:lnTo>
                  <a:lnTo>
                    <a:pt x="134" y="1221"/>
                  </a:lnTo>
                  <a:lnTo>
                    <a:pt x="128" y="1212"/>
                  </a:lnTo>
                  <a:lnTo>
                    <a:pt x="123" y="1203"/>
                  </a:lnTo>
                  <a:lnTo>
                    <a:pt x="118" y="1194"/>
                  </a:lnTo>
                  <a:lnTo>
                    <a:pt x="114" y="1187"/>
                  </a:lnTo>
                  <a:lnTo>
                    <a:pt x="109" y="1177"/>
                  </a:lnTo>
                  <a:lnTo>
                    <a:pt x="103" y="1168"/>
                  </a:lnTo>
                  <a:lnTo>
                    <a:pt x="98" y="1159"/>
                  </a:lnTo>
                  <a:lnTo>
                    <a:pt x="94" y="1152"/>
                  </a:lnTo>
                  <a:lnTo>
                    <a:pt x="85" y="1132"/>
                  </a:lnTo>
                  <a:lnTo>
                    <a:pt x="80" y="1116"/>
                  </a:lnTo>
                  <a:lnTo>
                    <a:pt x="71" y="1096"/>
                  </a:lnTo>
                  <a:lnTo>
                    <a:pt x="66" y="1080"/>
                  </a:lnTo>
                  <a:lnTo>
                    <a:pt x="61" y="1061"/>
                  </a:lnTo>
                  <a:lnTo>
                    <a:pt x="55" y="1045"/>
                  </a:lnTo>
                  <a:lnTo>
                    <a:pt x="50" y="1034"/>
                  </a:lnTo>
                  <a:lnTo>
                    <a:pt x="48" y="1025"/>
                  </a:lnTo>
                  <a:lnTo>
                    <a:pt x="44" y="1014"/>
                  </a:lnTo>
                  <a:lnTo>
                    <a:pt x="43" y="1005"/>
                  </a:lnTo>
                  <a:lnTo>
                    <a:pt x="37" y="986"/>
                  </a:lnTo>
                  <a:lnTo>
                    <a:pt x="34" y="968"/>
                  </a:lnTo>
                  <a:lnTo>
                    <a:pt x="30" y="957"/>
                  </a:lnTo>
                  <a:lnTo>
                    <a:pt x="28" y="948"/>
                  </a:lnTo>
                  <a:lnTo>
                    <a:pt x="27" y="938"/>
                  </a:lnTo>
                  <a:lnTo>
                    <a:pt x="25" y="929"/>
                  </a:lnTo>
                  <a:lnTo>
                    <a:pt x="21" y="909"/>
                  </a:lnTo>
                  <a:lnTo>
                    <a:pt x="20" y="891"/>
                  </a:lnTo>
                  <a:lnTo>
                    <a:pt x="18" y="881"/>
                  </a:lnTo>
                  <a:lnTo>
                    <a:pt x="16" y="870"/>
                  </a:lnTo>
                  <a:lnTo>
                    <a:pt x="14" y="859"/>
                  </a:lnTo>
                  <a:lnTo>
                    <a:pt x="14" y="850"/>
                  </a:lnTo>
                  <a:lnTo>
                    <a:pt x="12" y="840"/>
                  </a:lnTo>
                  <a:lnTo>
                    <a:pt x="11" y="829"/>
                  </a:lnTo>
                  <a:lnTo>
                    <a:pt x="9" y="818"/>
                  </a:lnTo>
                  <a:lnTo>
                    <a:pt x="9" y="809"/>
                  </a:lnTo>
                  <a:lnTo>
                    <a:pt x="7" y="799"/>
                  </a:lnTo>
                  <a:lnTo>
                    <a:pt x="5" y="788"/>
                  </a:lnTo>
                  <a:lnTo>
                    <a:pt x="3" y="777"/>
                  </a:lnTo>
                  <a:lnTo>
                    <a:pt x="3" y="767"/>
                  </a:lnTo>
                  <a:lnTo>
                    <a:pt x="2" y="756"/>
                  </a:lnTo>
                  <a:lnTo>
                    <a:pt x="0" y="745"/>
                  </a:lnTo>
                  <a:lnTo>
                    <a:pt x="0" y="735"/>
                  </a:lnTo>
                  <a:lnTo>
                    <a:pt x="0" y="726"/>
                  </a:lnTo>
                  <a:close/>
                </a:path>
              </a:pathLst>
            </a:custGeom>
            <a:solidFill>
              <a:srgbClr val="4096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6" name="Freeform 22"/>
            <p:cNvSpPr>
              <a:spLocks/>
            </p:cNvSpPr>
            <p:nvPr/>
          </p:nvSpPr>
          <p:spPr bwMode="auto">
            <a:xfrm>
              <a:off x="2250" y="3961"/>
              <a:ext cx="1803" cy="1943"/>
            </a:xfrm>
            <a:custGeom>
              <a:avLst/>
              <a:gdLst>
                <a:gd name="T0" fmla="*/ 12 w 1803"/>
                <a:gd name="T1" fmla="*/ 1206 h 1943"/>
                <a:gd name="T2" fmla="*/ 110 w 1803"/>
                <a:gd name="T3" fmla="*/ 1096 h 1943"/>
                <a:gd name="T4" fmla="*/ 169 w 1803"/>
                <a:gd name="T5" fmla="*/ 1208 h 1943"/>
                <a:gd name="T6" fmla="*/ 169 w 1803"/>
                <a:gd name="T7" fmla="*/ 1372 h 1943"/>
                <a:gd name="T8" fmla="*/ 244 w 1803"/>
                <a:gd name="T9" fmla="*/ 1267 h 1943"/>
                <a:gd name="T10" fmla="*/ 330 w 1803"/>
                <a:gd name="T11" fmla="*/ 1023 h 1943"/>
                <a:gd name="T12" fmla="*/ 365 w 1803"/>
                <a:gd name="T13" fmla="*/ 859 h 1943"/>
                <a:gd name="T14" fmla="*/ 351 w 1803"/>
                <a:gd name="T15" fmla="*/ 821 h 1943"/>
                <a:gd name="T16" fmla="*/ 463 w 1803"/>
                <a:gd name="T17" fmla="*/ 643 h 1943"/>
                <a:gd name="T18" fmla="*/ 624 w 1803"/>
                <a:gd name="T19" fmla="*/ 426 h 1943"/>
                <a:gd name="T20" fmla="*/ 768 w 1803"/>
                <a:gd name="T21" fmla="*/ 237 h 1943"/>
                <a:gd name="T22" fmla="*/ 884 w 1803"/>
                <a:gd name="T23" fmla="*/ 101 h 1943"/>
                <a:gd name="T24" fmla="*/ 1028 w 1803"/>
                <a:gd name="T25" fmla="*/ 0 h 1943"/>
                <a:gd name="T26" fmla="*/ 1189 w 1803"/>
                <a:gd name="T27" fmla="*/ 82 h 1943"/>
                <a:gd name="T28" fmla="*/ 1338 w 1803"/>
                <a:gd name="T29" fmla="*/ 272 h 1943"/>
                <a:gd name="T30" fmla="*/ 1481 w 1803"/>
                <a:gd name="T31" fmla="*/ 468 h 1943"/>
                <a:gd name="T32" fmla="*/ 1568 w 1803"/>
                <a:gd name="T33" fmla="*/ 609 h 1943"/>
                <a:gd name="T34" fmla="*/ 1675 w 1803"/>
                <a:gd name="T35" fmla="*/ 762 h 1943"/>
                <a:gd name="T36" fmla="*/ 1793 w 1803"/>
                <a:gd name="T37" fmla="*/ 957 h 1943"/>
                <a:gd name="T38" fmla="*/ 1627 w 1803"/>
                <a:gd name="T39" fmla="*/ 1007 h 1943"/>
                <a:gd name="T40" fmla="*/ 1492 w 1803"/>
                <a:gd name="T41" fmla="*/ 910 h 1943"/>
                <a:gd name="T42" fmla="*/ 1395 w 1803"/>
                <a:gd name="T43" fmla="*/ 761 h 1943"/>
                <a:gd name="T44" fmla="*/ 1297 w 1803"/>
                <a:gd name="T45" fmla="*/ 618 h 1943"/>
                <a:gd name="T46" fmla="*/ 1185 w 1803"/>
                <a:gd name="T47" fmla="*/ 484 h 1943"/>
                <a:gd name="T48" fmla="*/ 1058 w 1803"/>
                <a:gd name="T49" fmla="*/ 356 h 1943"/>
                <a:gd name="T50" fmla="*/ 1067 w 1803"/>
                <a:gd name="T51" fmla="*/ 174 h 1943"/>
                <a:gd name="T52" fmla="*/ 1046 w 1803"/>
                <a:gd name="T53" fmla="*/ 32 h 1943"/>
                <a:gd name="T54" fmla="*/ 955 w 1803"/>
                <a:gd name="T55" fmla="*/ 181 h 1943"/>
                <a:gd name="T56" fmla="*/ 902 w 1803"/>
                <a:gd name="T57" fmla="*/ 356 h 1943"/>
                <a:gd name="T58" fmla="*/ 766 w 1803"/>
                <a:gd name="T59" fmla="*/ 463 h 1943"/>
                <a:gd name="T60" fmla="*/ 640 w 1803"/>
                <a:gd name="T61" fmla="*/ 577 h 1943"/>
                <a:gd name="T62" fmla="*/ 524 w 1803"/>
                <a:gd name="T63" fmla="*/ 704 h 1943"/>
                <a:gd name="T64" fmla="*/ 470 w 1803"/>
                <a:gd name="T65" fmla="*/ 841 h 1943"/>
                <a:gd name="T66" fmla="*/ 583 w 1803"/>
                <a:gd name="T67" fmla="*/ 738 h 1943"/>
                <a:gd name="T68" fmla="*/ 723 w 1803"/>
                <a:gd name="T69" fmla="*/ 609 h 1943"/>
                <a:gd name="T70" fmla="*/ 889 w 1803"/>
                <a:gd name="T71" fmla="*/ 516 h 1943"/>
                <a:gd name="T72" fmla="*/ 1058 w 1803"/>
                <a:gd name="T73" fmla="*/ 565 h 1943"/>
                <a:gd name="T74" fmla="*/ 1196 w 1803"/>
                <a:gd name="T75" fmla="*/ 680 h 1943"/>
                <a:gd name="T76" fmla="*/ 1336 w 1803"/>
                <a:gd name="T77" fmla="*/ 827 h 1943"/>
                <a:gd name="T78" fmla="*/ 1488 w 1803"/>
                <a:gd name="T79" fmla="*/ 1023 h 1943"/>
                <a:gd name="T80" fmla="*/ 1426 w 1803"/>
                <a:gd name="T81" fmla="*/ 1156 h 1943"/>
                <a:gd name="T82" fmla="*/ 1376 w 1803"/>
                <a:gd name="T83" fmla="*/ 1320 h 1943"/>
                <a:gd name="T84" fmla="*/ 1372 w 1803"/>
                <a:gd name="T85" fmla="*/ 1500 h 1943"/>
                <a:gd name="T86" fmla="*/ 1422 w 1803"/>
                <a:gd name="T87" fmla="*/ 1670 h 1943"/>
                <a:gd name="T88" fmla="*/ 1536 w 1803"/>
                <a:gd name="T89" fmla="*/ 1805 h 1943"/>
                <a:gd name="T90" fmla="*/ 1499 w 1803"/>
                <a:gd name="T91" fmla="*/ 1907 h 1943"/>
                <a:gd name="T92" fmla="*/ 1333 w 1803"/>
                <a:gd name="T93" fmla="*/ 1894 h 1943"/>
                <a:gd name="T94" fmla="*/ 1322 w 1803"/>
                <a:gd name="T95" fmla="*/ 1713 h 1943"/>
                <a:gd name="T96" fmla="*/ 1303 w 1803"/>
                <a:gd name="T97" fmla="*/ 1570 h 1943"/>
                <a:gd name="T98" fmla="*/ 1242 w 1803"/>
                <a:gd name="T99" fmla="*/ 1381 h 1943"/>
                <a:gd name="T100" fmla="*/ 1082 w 1803"/>
                <a:gd name="T101" fmla="*/ 1329 h 1943"/>
                <a:gd name="T102" fmla="*/ 903 w 1803"/>
                <a:gd name="T103" fmla="*/ 1285 h 1943"/>
                <a:gd name="T104" fmla="*/ 722 w 1803"/>
                <a:gd name="T105" fmla="*/ 1262 h 1943"/>
                <a:gd name="T106" fmla="*/ 542 w 1803"/>
                <a:gd name="T107" fmla="*/ 1274 h 1943"/>
                <a:gd name="T108" fmla="*/ 387 w 1803"/>
                <a:gd name="T109" fmla="*/ 1352 h 1943"/>
                <a:gd name="T110" fmla="*/ 280 w 1803"/>
                <a:gd name="T111" fmla="*/ 1506 h 1943"/>
                <a:gd name="T112" fmla="*/ 278 w 1803"/>
                <a:gd name="T113" fmla="*/ 1689 h 1943"/>
                <a:gd name="T114" fmla="*/ 308 w 1803"/>
                <a:gd name="T115" fmla="*/ 1862 h 1943"/>
                <a:gd name="T116" fmla="*/ 221 w 1803"/>
                <a:gd name="T117" fmla="*/ 1755 h 1943"/>
                <a:gd name="T118" fmla="*/ 39 w 1803"/>
                <a:gd name="T119" fmla="*/ 1591 h 1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3" h="1943">
                  <a:moveTo>
                    <a:pt x="0" y="1401"/>
                  </a:moveTo>
                  <a:lnTo>
                    <a:pt x="0" y="1385"/>
                  </a:lnTo>
                  <a:lnTo>
                    <a:pt x="0" y="1369"/>
                  </a:lnTo>
                  <a:lnTo>
                    <a:pt x="0" y="1352"/>
                  </a:lnTo>
                  <a:lnTo>
                    <a:pt x="2" y="1338"/>
                  </a:lnTo>
                  <a:lnTo>
                    <a:pt x="2" y="1322"/>
                  </a:lnTo>
                  <a:lnTo>
                    <a:pt x="3" y="1308"/>
                  </a:lnTo>
                  <a:lnTo>
                    <a:pt x="3" y="1292"/>
                  </a:lnTo>
                  <a:lnTo>
                    <a:pt x="5" y="1278"/>
                  </a:lnTo>
                  <a:lnTo>
                    <a:pt x="5" y="1262"/>
                  </a:lnTo>
                  <a:lnTo>
                    <a:pt x="7" y="1247"/>
                  </a:lnTo>
                  <a:lnTo>
                    <a:pt x="9" y="1233"/>
                  </a:lnTo>
                  <a:lnTo>
                    <a:pt x="12" y="1221"/>
                  </a:lnTo>
                  <a:lnTo>
                    <a:pt x="12" y="1206"/>
                  </a:lnTo>
                  <a:lnTo>
                    <a:pt x="16" y="1194"/>
                  </a:lnTo>
                  <a:lnTo>
                    <a:pt x="19" y="1181"/>
                  </a:lnTo>
                  <a:lnTo>
                    <a:pt x="25" y="1171"/>
                  </a:lnTo>
                  <a:lnTo>
                    <a:pt x="28" y="1158"/>
                  </a:lnTo>
                  <a:lnTo>
                    <a:pt x="32" y="1147"/>
                  </a:lnTo>
                  <a:lnTo>
                    <a:pt x="37" y="1137"/>
                  </a:lnTo>
                  <a:lnTo>
                    <a:pt x="44" y="1130"/>
                  </a:lnTo>
                  <a:lnTo>
                    <a:pt x="50" y="1121"/>
                  </a:lnTo>
                  <a:lnTo>
                    <a:pt x="59" y="1114"/>
                  </a:lnTo>
                  <a:lnTo>
                    <a:pt x="68" y="1108"/>
                  </a:lnTo>
                  <a:lnTo>
                    <a:pt x="78" y="1105"/>
                  </a:lnTo>
                  <a:lnTo>
                    <a:pt x="87" y="1099"/>
                  </a:lnTo>
                  <a:lnTo>
                    <a:pt x="100" y="1098"/>
                  </a:lnTo>
                  <a:lnTo>
                    <a:pt x="110" y="1096"/>
                  </a:lnTo>
                  <a:lnTo>
                    <a:pt x="126" y="1096"/>
                  </a:lnTo>
                  <a:lnTo>
                    <a:pt x="139" y="1096"/>
                  </a:lnTo>
                  <a:lnTo>
                    <a:pt x="157" y="1101"/>
                  </a:lnTo>
                  <a:lnTo>
                    <a:pt x="173" y="1105"/>
                  </a:lnTo>
                  <a:lnTo>
                    <a:pt x="192" y="1112"/>
                  </a:lnTo>
                  <a:lnTo>
                    <a:pt x="189" y="1121"/>
                  </a:lnTo>
                  <a:lnTo>
                    <a:pt x="185" y="1137"/>
                  </a:lnTo>
                  <a:lnTo>
                    <a:pt x="182" y="1144"/>
                  </a:lnTo>
                  <a:lnTo>
                    <a:pt x="182" y="1155"/>
                  </a:lnTo>
                  <a:lnTo>
                    <a:pt x="178" y="1165"/>
                  </a:lnTo>
                  <a:lnTo>
                    <a:pt x="178" y="1176"/>
                  </a:lnTo>
                  <a:lnTo>
                    <a:pt x="174" y="1187"/>
                  </a:lnTo>
                  <a:lnTo>
                    <a:pt x="173" y="1197"/>
                  </a:lnTo>
                  <a:lnTo>
                    <a:pt x="169" y="1208"/>
                  </a:lnTo>
                  <a:lnTo>
                    <a:pt x="167" y="1221"/>
                  </a:lnTo>
                  <a:lnTo>
                    <a:pt x="166" y="1231"/>
                  </a:lnTo>
                  <a:lnTo>
                    <a:pt x="164" y="1246"/>
                  </a:lnTo>
                  <a:lnTo>
                    <a:pt x="164" y="1256"/>
                  </a:lnTo>
                  <a:lnTo>
                    <a:pt x="164" y="1270"/>
                  </a:lnTo>
                  <a:lnTo>
                    <a:pt x="162" y="1281"/>
                  </a:lnTo>
                  <a:lnTo>
                    <a:pt x="162" y="1294"/>
                  </a:lnTo>
                  <a:lnTo>
                    <a:pt x="162" y="1306"/>
                  </a:lnTo>
                  <a:lnTo>
                    <a:pt x="162" y="1319"/>
                  </a:lnTo>
                  <a:lnTo>
                    <a:pt x="162" y="1329"/>
                  </a:lnTo>
                  <a:lnTo>
                    <a:pt x="162" y="1340"/>
                  </a:lnTo>
                  <a:lnTo>
                    <a:pt x="164" y="1351"/>
                  </a:lnTo>
                  <a:lnTo>
                    <a:pt x="167" y="1363"/>
                  </a:lnTo>
                  <a:lnTo>
                    <a:pt x="169" y="1372"/>
                  </a:lnTo>
                  <a:lnTo>
                    <a:pt x="173" y="1383"/>
                  </a:lnTo>
                  <a:lnTo>
                    <a:pt x="176" y="1390"/>
                  </a:lnTo>
                  <a:lnTo>
                    <a:pt x="182" y="1399"/>
                  </a:lnTo>
                  <a:lnTo>
                    <a:pt x="191" y="1413"/>
                  </a:lnTo>
                  <a:lnTo>
                    <a:pt x="207" y="1426"/>
                  </a:lnTo>
                  <a:lnTo>
                    <a:pt x="208" y="1408"/>
                  </a:lnTo>
                  <a:lnTo>
                    <a:pt x="212" y="1390"/>
                  </a:lnTo>
                  <a:lnTo>
                    <a:pt x="215" y="1372"/>
                  </a:lnTo>
                  <a:lnTo>
                    <a:pt x="221" y="1356"/>
                  </a:lnTo>
                  <a:lnTo>
                    <a:pt x="224" y="1338"/>
                  </a:lnTo>
                  <a:lnTo>
                    <a:pt x="228" y="1320"/>
                  </a:lnTo>
                  <a:lnTo>
                    <a:pt x="233" y="1303"/>
                  </a:lnTo>
                  <a:lnTo>
                    <a:pt x="239" y="1287"/>
                  </a:lnTo>
                  <a:lnTo>
                    <a:pt x="244" y="1267"/>
                  </a:lnTo>
                  <a:lnTo>
                    <a:pt x="249" y="1249"/>
                  </a:lnTo>
                  <a:lnTo>
                    <a:pt x="255" y="1231"/>
                  </a:lnTo>
                  <a:lnTo>
                    <a:pt x="260" y="1213"/>
                  </a:lnTo>
                  <a:lnTo>
                    <a:pt x="265" y="1196"/>
                  </a:lnTo>
                  <a:lnTo>
                    <a:pt x="271" y="1178"/>
                  </a:lnTo>
                  <a:lnTo>
                    <a:pt x="278" y="1160"/>
                  </a:lnTo>
                  <a:lnTo>
                    <a:pt x="285" y="1144"/>
                  </a:lnTo>
                  <a:lnTo>
                    <a:pt x="290" y="1126"/>
                  </a:lnTo>
                  <a:lnTo>
                    <a:pt x="296" y="1108"/>
                  </a:lnTo>
                  <a:lnTo>
                    <a:pt x="303" y="1090"/>
                  </a:lnTo>
                  <a:lnTo>
                    <a:pt x="310" y="1074"/>
                  </a:lnTo>
                  <a:lnTo>
                    <a:pt x="315" y="1057"/>
                  </a:lnTo>
                  <a:lnTo>
                    <a:pt x="322" y="1039"/>
                  </a:lnTo>
                  <a:lnTo>
                    <a:pt x="330" y="1023"/>
                  </a:lnTo>
                  <a:lnTo>
                    <a:pt x="338" y="1007"/>
                  </a:lnTo>
                  <a:lnTo>
                    <a:pt x="344" y="991"/>
                  </a:lnTo>
                  <a:lnTo>
                    <a:pt x="353" y="975"/>
                  </a:lnTo>
                  <a:lnTo>
                    <a:pt x="360" y="959"/>
                  </a:lnTo>
                  <a:lnTo>
                    <a:pt x="369" y="942"/>
                  </a:lnTo>
                  <a:lnTo>
                    <a:pt x="376" y="926"/>
                  </a:lnTo>
                  <a:lnTo>
                    <a:pt x="385" y="910"/>
                  </a:lnTo>
                  <a:lnTo>
                    <a:pt x="392" y="896"/>
                  </a:lnTo>
                  <a:lnTo>
                    <a:pt x="401" y="884"/>
                  </a:lnTo>
                  <a:lnTo>
                    <a:pt x="399" y="871"/>
                  </a:lnTo>
                  <a:lnTo>
                    <a:pt x="399" y="860"/>
                  </a:lnTo>
                  <a:lnTo>
                    <a:pt x="383" y="859"/>
                  </a:lnTo>
                  <a:lnTo>
                    <a:pt x="372" y="859"/>
                  </a:lnTo>
                  <a:lnTo>
                    <a:pt x="365" y="859"/>
                  </a:lnTo>
                  <a:lnTo>
                    <a:pt x="360" y="860"/>
                  </a:lnTo>
                  <a:lnTo>
                    <a:pt x="354" y="862"/>
                  </a:lnTo>
                  <a:lnTo>
                    <a:pt x="349" y="869"/>
                  </a:lnTo>
                  <a:lnTo>
                    <a:pt x="344" y="875"/>
                  </a:lnTo>
                  <a:lnTo>
                    <a:pt x="340" y="880"/>
                  </a:lnTo>
                  <a:lnTo>
                    <a:pt x="337" y="885"/>
                  </a:lnTo>
                  <a:lnTo>
                    <a:pt x="333" y="896"/>
                  </a:lnTo>
                  <a:lnTo>
                    <a:pt x="330" y="887"/>
                  </a:lnTo>
                  <a:lnTo>
                    <a:pt x="330" y="878"/>
                  </a:lnTo>
                  <a:lnTo>
                    <a:pt x="331" y="866"/>
                  </a:lnTo>
                  <a:lnTo>
                    <a:pt x="338" y="852"/>
                  </a:lnTo>
                  <a:lnTo>
                    <a:pt x="340" y="841"/>
                  </a:lnTo>
                  <a:lnTo>
                    <a:pt x="346" y="832"/>
                  </a:lnTo>
                  <a:lnTo>
                    <a:pt x="351" y="821"/>
                  </a:lnTo>
                  <a:lnTo>
                    <a:pt x="356" y="812"/>
                  </a:lnTo>
                  <a:lnTo>
                    <a:pt x="362" y="802"/>
                  </a:lnTo>
                  <a:lnTo>
                    <a:pt x="367" y="791"/>
                  </a:lnTo>
                  <a:lnTo>
                    <a:pt x="374" y="780"/>
                  </a:lnTo>
                  <a:lnTo>
                    <a:pt x="383" y="770"/>
                  </a:lnTo>
                  <a:lnTo>
                    <a:pt x="388" y="755"/>
                  </a:lnTo>
                  <a:lnTo>
                    <a:pt x="397" y="743"/>
                  </a:lnTo>
                  <a:lnTo>
                    <a:pt x="404" y="729"/>
                  </a:lnTo>
                  <a:lnTo>
                    <a:pt x="415" y="716"/>
                  </a:lnTo>
                  <a:lnTo>
                    <a:pt x="424" y="700"/>
                  </a:lnTo>
                  <a:lnTo>
                    <a:pt x="433" y="688"/>
                  </a:lnTo>
                  <a:lnTo>
                    <a:pt x="444" y="672"/>
                  </a:lnTo>
                  <a:lnTo>
                    <a:pt x="454" y="659"/>
                  </a:lnTo>
                  <a:lnTo>
                    <a:pt x="463" y="643"/>
                  </a:lnTo>
                  <a:lnTo>
                    <a:pt x="474" y="627"/>
                  </a:lnTo>
                  <a:lnTo>
                    <a:pt x="485" y="611"/>
                  </a:lnTo>
                  <a:lnTo>
                    <a:pt x="495" y="597"/>
                  </a:lnTo>
                  <a:lnTo>
                    <a:pt x="506" y="581"/>
                  </a:lnTo>
                  <a:lnTo>
                    <a:pt x="518" y="566"/>
                  </a:lnTo>
                  <a:lnTo>
                    <a:pt x="531" y="550"/>
                  </a:lnTo>
                  <a:lnTo>
                    <a:pt x="543" y="536"/>
                  </a:lnTo>
                  <a:lnTo>
                    <a:pt x="554" y="520"/>
                  </a:lnTo>
                  <a:lnTo>
                    <a:pt x="565" y="504"/>
                  </a:lnTo>
                  <a:lnTo>
                    <a:pt x="575" y="488"/>
                  </a:lnTo>
                  <a:lnTo>
                    <a:pt x="588" y="472"/>
                  </a:lnTo>
                  <a:lnTo>
                    <a:pt x="599" y="456"/>
                  </a:lnTo>
                  <a:lnTo>
                    <a:pt x="611" y="440"/>
                  </a:lnTo>
                  <a:lnTo>
                    <a:pt x="624" y="426"/>
                  </a:lnTo>
                  <a:lnTo>
                    <a:pt x="636" y="411"/>
                  </a:lnTo>
                  <a:lnTo>
                    <a:pt x="647" y="395"/>
                  </a:lnTo>
                  <a:lnTo>
                    <a:pt x="657" y="379"/>
                  </a:lnTo>
                  <a:lnTo>
                    <a:pt x="668" y="365"/>
                  </a:lnTo>
                  <a:lnTo>
                    <a:pt x="681" y="351"/>
                  </a:lnTo>
                  <a:lnTo>
                    <a:pt x="691" y="335"/>
                  </a:lnTo>
                  <a:lnTo>
                    <a:pt x="702" y="322"/>
                  </a:lnTo>
                  <a:lnTo>
                    <a:pt x="713" y="308"/>
                  </a:lnTo>
                  <a:lnTo>
                    <a:pt x="723" y="297"/>
                  </a:lnTo>
                  <a:lnTo>
                    <a:pt x="732" y="283"/>
                  </a:lnTo>
                  <a:lnTo>
                    <a:pt x="741" y="270"/>
                  </a:lnTo>
                  <a:lnTo>
                    <a:pt x="750" y="260"/>
                  </a:lnTo>
                  <a:lnTo>
                    <a:pt x="761" y="249"/>
                  </a:lnTo>
                  <a:lnTo>
                    <a:pt x="768" y="237"/>
                  </a:lnTo>
                  <a:lnTo>
                    <a:pt x="777" y="226"/>
                  </a:lnTo>
                  <a:lnTo>
                    <a:pt x="786" y="217"/>
                  </a:lnTo>
                  <a:lnTo>
                    <a:pt x="795" y="208"/>
                  </a:lnTo>
                  <a:lnTo>
                    <a:pt x="800" y="197"/>
                  </a:lnTo>
                  <a:lnTo>
                    <a:pt x="807" y="190"/>
                  </a:lnTo>
                  <a:lnTo>
                    <a:pt x="812" y="181"/>
                  </a:lnTo>
                  <a:lnTo>
                    <a:pt x="820" y="176"/>
                  </a:lnTo>
                  <a:lnTo>
                    <a:pt x="830" y="164"/>
                  </a:lnTo>
                  <a:lnTo>
                    <a:pt x="839" y="155"/>
                  </a:lnTo>
                  <a:lnTo>
                    <a:pt x="848" y="144"/>
                  </a:lnTo>
                  <a:lnTo>
                    <a:pt x="857" y="133"/>
                  </a:lnTo>
                  <a:lnTo>
                    <a:pt x="866" y="123"/>
                  </a:lnTo>
                  <a:lnTo>
                    <a:pt x="877" y="112"/>
                  </a:lnTo>
                  <a:lnTo>
                    <a:pt x="884" y="101"/>
                  </a:lnTo>
                  <a:lnTo>
                    <a:pt x="894" y="90"/>
                  </a:lnTo>
                  <a:lnTo>
                    <a:pt x="902" y="82"/>
                  </a:lnTo>
                  <a:lnTo>
                    <a:pt x="912" y="73"/>
                  </a:lnTo>
                  <a:lnTo>
                    <a:pt x="919" y="62"/>
                  </a:lnTo>
                  <a:lnTo>
                    <a:pt x="928" y="55"/>
                  </a:lnTo>
                  <a:lnTo>
                    <a:pt x="937" y="46"/>
                  </a:lnTo>
                  <a:lnTo>
                    <a:pt x="946" y="41"/>
                  </a:lnTo>
                  <a:lnTo>
                    <a:pt x="955" y="33"/>
                  </a:lnTo>
                  <a:lnTo>
                    <a:pt x="964" y="26"/>
                  </a:lnTo>
                  <a:lnTo>
                    <a:pt x="973" y="21"/>
                  </a:lnTo>
                  <a:lnTo>
                    <a:pt x="984" y="17"/>
                  </a:lnTo>
                  <a:lnTo>
                    <a:pt x="1000" y="7"/>
                  </a:lnTo>
                  <a:lnTo>
                    <a:pt x="1019" y="1"/>
                  </a:lnTo>
                  <a:lnTo>
                    <a:pt x="1028" y="0"/>
                  </a:lnTo>
                  <a:lnTo>
                    <a:pt x="1039" y="0"/>
                  </a:lnTo>
                  <a:lnTo>
                    <a:pt x="1050" y="0"/>
                  </a:lnTo>
                  <a:lnTo>
                    <a:pt x="1060" y="1"/>
                  </a:lnTo>
                  <a:lnTo>
                    <a:pt x="1071" y="1"/>
                  </a:lnTo>
                  <a:lnTo>
                    <a:pt x="1082" y="5"/>
                  </a:lnTo>
                  <a:lnTo>
                    <a:pt x="1092" y="8"/>
                  </a:lnTo>
                  <a:lnTo>
                    <a:pt x="1105" y="14"/>
                  </a:lnTo>
                  <a:lnTo>
                    <a:pt x="1115" y="19"/>
                  </a:lnTo>
                  <a:lnTo>
                    <a:pt x="1128" y="26"/>
                  </a:lnTo>
                  <a:lnTo>
                    <a:pt x="1140" y="35"/>
                  </a:lnTo>
                  <a:lnTo>
                    <a:pt x="1156" y="46"/>
                  </a:lnTo>
                  <a:lnTo>
                    <a:pt x="1167" y="57"/>
                  </a:lnTo>
                  <a:lnTo>
                    <a:pt x="1178" y="69"/>
                  </a:lnTo>
                  <a:lnTo>
                    <a:pt x="1189" y="82"/>
                  </a:lnTo>
                  <a:lnTo>
                    <a:pt x="1201" y="96"/>
                  </a:lnTo>
                  <a:lnTo>
                    <a:pt x="1212" y="108"/>
                  </a:lnTo>
                  <a:lnTo>
                    <a:pt x="1222" y="123"/>
                  </a:lnTo>
                  <a:lnTo>
                    <a:pt x="1233" y="135"/>
                  </a:lnTo>
                  <a:lnTo>
                    <a:pt x="1246" y="149"/>
                  </a:lnTo>
                  <a:lnTo>
                    <a:pt x="1254" y="162"/>
                  </a:lnTo>
                  <a:lnTo>
                    <a:pt x="1265" y="176"/>
                  </a:lnTo>
                  <a:lnTo>
                    <a:pt x="1276" y="188"/>
                  </a:lnTo>
                  <a:lnTo>
                    <a:pt x="1287" y="203"/>
                  </a:lnTo>
                  <a:lnTo>
                    <a:pt x="1297" y="215"/>
                  </a:lnTo>
                  <a:lnTo>
                    <a:pt x="1308" y="231"/>
                  </a:lnTo>
                  <a:lnTo>
                    <a:pt x="1319" y="244"/>
                  </a:lnTo>
                  <a:lnTo>
                    <a:pt x="1329" y="260"/>
                  </a:lnTo>
                  <a:lnTo>
                    <a:pt x="1338" y="272"/>
                  </a:lnTo>
                  <a:lnTo>
                    <a:pt x="1349" y="287"/>
                  </a:lnTo>
                  <a:lnTo>
                    <a:pt x="1358" y="301"/>
                  </a:lnTo>
                  <a:lnTo>
                    <a:pt x="1369" y="315"/>
                  </a:lnTo>
                  <a:lnTo>
                    <a:pt x="1377" y="328"/>
                  </a:lnTo>
                  <a:lnTo>
                    <a:pt x="1388" y="344"/>
                  </a:lnTo>
                  <a:lnTo>
                    <a:pt x="1399" y="356"/>
                  </a:lnTo>
                  <a:lnTo>
                    <a:pt x="1410" y="372"/>
                  </a:lnTo>
                  <a:lnTo>
                    <a:pt x="1418" y="385"/>
                  </a:lnTo>
                  <a:lnTo>
                    <a:pt x="1429" y="399"/>
                  </a:lnTo>
                  <a:lnTo>
                    <a:pt x="1438" y="413"/>
                  </a:lnTo>
                  <a:lnTo>
                    <a:pt x="1449" y="427"/>
                  </a:lnTo>
                  <a:lnTo>
                    <a:pt x="1459" y="440"/>
                  </a:lnTo>
                  <a:lnTo>
                    <a:pt x="1470" y="456"/>
                  </a:lnTo>
                  <a:lnTo>
                    <a:pt x="1481" y="468"/>
                  </a:lnTo>
                  <a:lnTo>
                    <a:pt x="1492" y="484"/>
                  </a:lnTo>
                  <a:lnTo>
                    <a:pt x="1499" y="495"/>
                  </a:lnTo>
                  <a:lnTo>
                    <a:pt x="1509" y="511"/>
                  </a:lnTo>
                  <a:lnTo>
                    <a:pt x="1515" y="518"/>
                  </a:lnTo>
                  <a:lnTo>
                    <a:pt x="1520" y="527"/>
                  </a:lnTo>
                  <a:lnTo>
                    <a:pt x="1525" y="534"/>
                  </a:lnTo>
                  <a:lnTo>
                    <a:pt x="1533" y="545"/>
                  </a:lnTo>
                  <a:lnTo>
                    <a:pt x="1538" y="552"/>
                  </a:lnTo>
                  <a:lnTo>
                    <a:pt x="1543" y="561"/>
                  </a:lnTo>
                  <a:lnTo>
                    <a:pt x="1549" y="570"/>
                  </a:lnTo>
                  <a:lnTo>
                    <a:pt x="1554" y="579"/>
                  </a:lnTo>
                  <a:lnTo>
                    <a:pt x="1561" y="593"/>
                  </a:lnTo>
                  <a:lnTo>
                    <a:pt x="1566" y="607"/>
                  </a:lnTo>
                  <a:lnTo>
                    <a:pt x="1568" y="609"/>
                  </a:lnTo>
                  <a:lnTo>
                    <a:pt x="1575" y="620"/>
                  </a:lnTo>
                  <a:lnTo>
                    <a:pt x="1581" y="625"/>
                  </a:lnTo>
                  <a:lnTo>
                    <a:pt x="1586" y="636"/>
                  </a:lnTo>
                  <a:lnTo>
                    <a:pt x="1593" y="645"/>
                  </a:lnTo>
                  <a:lnTo>
                    <a:pt x="1602" y="657"/>
                  </a:lnTo>
                  <a:lnTo>
                    <a:pt x="1609" y="668"/>
                  </a:lnTo>
                  <a:lnTo>
                    <a:pt x="1618" y="680"/>
                  </a:lnTo>
                  <a:lnTo>
                    <a:pt x="1627" y="693"/>
                  </a:lnTo>
                  <a:lnTo>
                    <a:pt x="1638" y="709"/>
                  </a:lnTo>
                  <a:lnTo>
                    <a:pt x="1648" y="723"/>
                  </a:lnTo>
                  <a:lnTo>
                    <a:pt x="1659" y="739"/>
                  </a:lnTo>
                  <a:lnTo>
                    <a:pt x="1664" y="746"/>
                  </a:lnTo>
                  <a:lnTo>
                    <a:pt x="1670" y="755"/>
                  </a:lnTo>
                  <a:lnTo>
                    <a:pt x="1675" y="762"/>
                  </a:lnTo>
                  <a:lnTo>
                    <a:pt x="1682" y="773"/>
                  </a:lnTo>
                  <a:lnTo>
                    <a:pt x="1691" y="789"/>
                  </a:lnTo>
                  <a:lnTo>
                    <a:pt x="1702" y="805"/>
                  </a:lnTo>
                  <a:lnTo>
                    <a:pt x="1713" y="821"/>
                  </a:lnTo>
                  <a:lnTo>
                    <a:pt x="1723" y="837"/>
                  </a:lnTo>
                  <a:lnTo>
                    <a:pt x="1732" y="852"/>
                  </a:lnTo>
                  <a:lnTo>
                    <a:pt x="1743" y="868"/>
                  </a:lnTo>
                  <a:lnTo>
                    <a:pt x="1752" y="882"/>
                  </a:lnTo>
                  <a:lnTo>
                    <a:pt x="1761" y="898"/>
                  </a:lnTo>
                  <a:lnTo>
                    <a:pt x="1768" y="910"/>
                  </a:lnTo>
                  <a:lnTo>
                    <a:pt x="1775" y="925"/>
                  </a:lnTo>
                  <a:lnTo>
                    <a:pt x="1782" y="935"/>
                  </a:lnTo>
                  <a:lnTo>
                    <a:pt x="1789" y="948"/>
                  </a:lnTo>
                  <a:lnTo>
                    <a:pt x="1793" y="957"/>
                  </a:lnTo>
                  <a:lnTo>
                    <a:pt x="1798" y="967"/>
                  </a:lnTo>
                  <a:lnTo>
                    <a:pt x="1800" y="975"/>
                  </a:lnTo>
                  <a:lnTo>
                    <a:pt x="1803" y="982"/>
                  </a:lnTo>
                  <a:lnTo>
                    <a:pt x="1787" y="982"/>
                  </a:lnTo>
                  <a:lnTo>
                    <a:pt x="1771" y="982"/>
                  </a:lnTo>
                  <a:lnTo>
                    <a:pt x="1755" y="983"/>
                  </a:lnTo>
                  <a:lnTo>
                    <a:pt x="1739" y="985"/>
                  </a:lnTo>
                  <a:lnTo>
                    <a:pt x="1723" y="987"/>
                  </a:lnTo>
                  <a:lnTo>
                    <a:pt x="1707" y="991"/>
                  </a:lnTo>
                  <a:lnTo>
                    <a:pt x="1691" y="992"/>
                  </a:lnTo>
                  <a:lnTo>
                    <a:pt x="1675" y="998"/>
                  </a:lnTo>
                  <a:lnTo>
                    <a:pt x="1659" y="1000"/>
                  </a:lnTo>
                  <a:lnTo>
                    <a:pt x="1643" y="1003"/>
                  </a:lnTo>
                  <a:lnTo>
                    <a:pt x="1627" y="1007"/>
                  </a:lnTo>
                  <a:lnTo>
                    <a:pt x="1613" y="1010"/>
                  </a:lnTo>
                  <a:lnTo>
                    <a:pt x="1597" y="1012"/>
                  </a:lnTo>
                  <a:lnTo>
                    <a:pt x="1582" y="1014"/>
                  </a:lnTo>
                  <a:lnTo>
                    <a:pt x="1568" y="1016"/>
                  </a:lnTo>
                  <a:lnTo>
                    <a:pt x="1554" y="1017"/>
                  </a:lnTo>
                  <a:lnTo>
                    <a:pt x="1545" y="1005"/>
                  </a:lnTo>
                  <a:lnTo>
                    <a:pt x="1538" y="992"/>
                  </a:lnTo>
                  <a:lnTo>
                    <a:pt x="1531" y="980"/>
                  </a:lnTo>
                  <a:lnTo>
                    <a:pt x="1525" y="969"/>
                  </a:lnTo>
                  <a:lnTo>
                    <a:pt x="1518" y="957"/>
                  </a:lnTo>
                  <a:lnTo>
                    <a:pt x="1511" y="944"/>
                  </a:lnTo>
                  <a:lnTo>
                    <a:pt x="1504" y="934"/>
                  </a:lnTo>
                  <a:lnTo>
                    <a:pt x="1499" y="923"/>
                  </a:lnTo>
                  <a:lnTo>
                    <a:pt x="1492" y="910"/>
                  </a:lnTo>
                  <a:lnTo>
                    <a:pt x="1484" y="900"/>
                  </a:lnTo>
                  <a:lnTo>
                    <a:pt x="1477" y="889"/>
                  </a:lnTo>
                  <a:lnTo>
                    <a:pt x="1472" y="878"/>
                  </a:lnTo>
                  <a:lnTo>
                    <a:pt x="1465" y="868"/>
                  </a:lnTo>
                  <a:lnTo>
                    <a:pt x="1458" y="857"/>
                  </a:lnTo>
                  <a:lnTo>
                    <a:pt x="1451" y="846"/>
                  </a:lnTo>
                  <a:lnTo>
                    <a:pt x="1445" y="836"/>
                  </a:lnTo>
                  <a:lnTo>
                    <a:pt x="1438" y="825"/>
                  </a:lnTo>
                  <a:lnTo>
                    <a:pt x="1431" y="814"/>
                  </a:lnTo>
                  <a:lnTo>
                    <a:pt x="1424" y="803"/>
                  </a:lnTo>
                  <a:lnTo>
                    <a:pt x="1417" y="793"/>
                  </a:lnTo>
                  <a:lnTo>
                    <a:pt x="1410" y="782"/>
                  </a:lnTo>
                  <a:lnTo>
                    <a:pt x="1402" y="771"/>
                  </a:lnTo>
                  <a:lnTo>
                    <a:pt x="1395" y="761"/>
                  </a:lnTo>
                  <a:lnTo>
                    <a:pt x="1390" y="750"/>
                  </a:lnTo>
                  <a:lnTo>
                    <a:pt x="1383" y="739"/>
                  </a:lnTo>
                  <a:lnTo>
                    <a:pt x="1376" y="729"/>
                  </a:lnTo>
                  <a:lnTo>
                    <a:pt x="1369" y="718"/>
                  </a:lnTo>
                  <a:lnTo>
                    <a:pt x="1363" y="709"/>
                  </a:lnTo>
                  <a:lnTo>
                    <a:pt x="1356" y="698"/>
                  </a:lnTo>
                  <a:lnTo>
                    <a:pt x="1349" y="689"/>
                  </a:lnTo>
                  <a:lnTo>
                    <a:pt x="1342" y="679"/>
                  </a:lnTo>
                  <a:lnTo>
                    <a:pt x="1336" y="670"/>
                  </a:lnTo>
                  <a:lnTo>
                    <a:pt x="1328" y="659"/>
                  </a:lnTo>
                  <a:lnTo>
                    <a:pt x="1320" y="648"/>
                  </a:lnTo>
                  <a:lnTo>
                    <a:pt x="1313" y="638"/>
                  </a:lnTo>
                  <a:lnTo>
                    <a:pt x="1306" y="629"/>
                  </a:lnTo>
                  <a:lnTo>
                    <a:pt x="1297" y="618"/>
                  </a:lnTo>
                  <a:lnTo>
                    <a:pt x="1292" y="609"/>
                  </a:lnTo>
                  <a:lnTo>
                    <a:pt x="1283" y="598"/>
                  </a:lnTo>
                  <a:lnTo>
                    <a:pt x="1278" y="590"/>
                  </a:lnTo>
                  <a:lnTo>
                    <a:pt x="1269" y="579"/>
                  </a:lnTo>
                  <a:lnTo>
                    <a:pt x="1262" y="570"/>
                  </a:lnTo>
                  <a:lnTo>
                    <a:pt x="1253" y="559"/>
                  </a:lnTo>
                  <a:lnTo>
                    <a:pt x="1246" y="550"/>
                  </a:lnTo>
                  <a:lnTo>
                    <a:pt x="1237" y="540"/>
                  </a:lnTo>
                  <a:lnTo>
                    <a:pt x="1230" y="531"/>
                  </a:lnTo>
                  <a:lnTo>
                    <a:pt x="1221" y="522"/>
                  </a:lnTo>
                  <a:lnTo>
                    <a:pt x="1213" y="513"/>
                  </a:lnTo>
                  <a:lnTo>
                    <a:pt x="1203" y="502"/>
                  </a:lnTo>
                  <a:lnTo>
                    <a:pt x="1196" y="493"/>
                  </a:lnTo>
                  <a:lnTo>
                    <a:pt x="1185" y="484"/>
                  </a:lnTo>
                  <a:lnTo>
                    <a:pt x="1178" y="475"/>
                  </a:lnTo>
                  <a:lnTo>
                    <a:pt x="1167" y="465"/>
                  </a:lnTo>
                  <a:lnTo>
                    <a:pt x="1160" y="456"/>
                  </a:lnTo>
                  <a:lnTo>
                    <a:pt x="1149" y="447"/>
                  </a:lnTo>
                  <a:lnTo>
                    <a:pt x="1142" y="438"/>
                  </a:lnTo>
                  <a:lnTo>
                    <a:pt x="1132" y="427"/>
                  </a:lnTo>
                  <a:lnTo>
                    <a:pt x="1123" y="418"/>
                  </a:lnTo>
                  <a:lnTo>
                    <a:pt x="1114" y="410"/>
                  </a:lnTo>
                  <a:lnTo>
                    <a:pt x="1105" y="402"/>
                  </a:lnTo>
                  <a:lnTo>
                    <a:pt x="1094" y="392"/>
                  </a:lnTo>
                  <a:lnTo>
                    <a:pt x="1085" y="383"/>
                  </a:lnTo>
                  <a:lnTo>
                    <a:pt x="1074" y="374"/>
                  </a:lnTo>
                  <a:lnTo>
                    <a:pt x="1066" y="367"/>
                  </a:lnTo>
                  <a:lnTo>
                    <a:pt x="1058" y="356"/>
                  </a:lnTo>
                  <a:lnTo>
                    <a:pt x="1055" y="345"/>
                  </a:lnTo>
                  <a:lnTo>
                    <a:pt x="1050" y="333"/>
                  </a:lnTo>
                  <a:lnTo>
                    <a:pt x="1050" y="322"/>
                  </a:lnTo>
                  <a:lnTo>
                    <a:pt x="1046" y="310"/>
                  </a:lnTo>
                  <a:lnTo>
                    <a:pt x="1046" y="297"/>
                  </a:lnTo>
                  <a:lnTo>
                    <a:pt x="1048" y="285"/>
                  </a:lnTo>
                  <a:lnTo>
                    <a:pt x="1050" y="272"/>
                  </a:lnTo>
                  <a:lnTo>
                    <a:pt x="1050" y="256"/>
                  </a:lnTo>
                  <a:lnTo>
                    <a:pt x="1053" y="244"/>
                  </a:lnTo>
                  <a:lnTo>
                    <a:pt x="1055" y="228"/>
                  </a:lnTo>
                  <a:lnTo>
                    <a:pt x="1058" y="215"/>
                  </a:lnTo>
                  <a:lnTo>
                    <a:pt x="1060" y="201"/>
                  </a:lnTo>
                  <a:lnTo>
                    <a:pt x="1064" y="188"/>
                  </a:lnTo>
                  <a:lnTo>
                    <a:pt x="1067" y="174"/>
                  </a:lnTo>
                  <a:lnTo>
                    <a:pt x="1073" y="162"/>
                  </a:lnTo>
                  <a:lnTo>
                    <a:pt x="1074" y="147"/>
                  </a:lnTo>
                  <a:lnTo>
                    <a:pt x="1076" y="135"/>
                  </a:lnTo>
                  <a:lnTo>
                    <a:pt x="1078" y="121"/>
                  </a:lnTo>
                  <a:lnTo>
                    <a:pt x="1082" y="110"/>
                  </a:lnTo>
                  <a:lnTo>
                    <a:pt x="1082" y="98"/>
                  </a:lnTo>
                  <a:lnTo>
                    <a:pt x="1083" y="87"/>
                  </a:lnTo>
                  <a:lnTo>
                    <a:pt x="1083" y="76"/>
                  </a:lnTo>
                  <a:lnTo>
                    <a:pt x="1083" y="69"/>
                  </a:lnTo>
                  <a:lnTo>
                    <a:pt x="1078" y="51"/>
                  </a:lnTo>
                  <a:lnTo>
                    <a:pt x="1069" y="41"/>
                  </a:lnTo>
                  <a:lnTo>
                    <a:pt x="1062" y="35"/>
                  </a:lnTo>
                  <a:lnTo>
                    <a:pt x="1055" y="33"/>
                  </a:lnTo>
                  <a:lnTo>
                    <a:pt x="1046" y="32"/>
                  </a:lnTo>
                  <a:lnTo>
                    <a:pt x="1037" y="33"/>
                  </a:lnTo>
                  <a:lnTo>
                    <a:pt x="1025" y="46"/>
                  </a:lnTo>
                  <a:lnTo>
                    <a:pt x="1014" y="62"/>
                  </a:lnTo>
                  <a:lnTo>
                    <a:pt x="1007" y="69"/>
                  </a:lnTo>
                  <a:lnTo>
                    <a:pt x="1001" y="80"/>
                  </a:lnTo>
                  <a:lnTo>
                    <a:pt x="996" y="90"/>
                  </a:lnTo>
                  <a:lnTo>
                    <a:pt x="991" y="101"/>
                  </a:lnTo>
                  <a:lnTo>
                    <a:pt x="985" y="110"/>
                  </a:lnTo>
                  <a:lnTo>
                    <a:pt x="980" y="121"/>
                  </a:lnTo>
                  <a:lnTo>
                    <a:pt x="975" y="133"/>
                  </a:lnTo>
                  <a:lnTo>
                    <a:pt x="969" y="146"/>
                  </a:lnTo>
                  <a:lnTo>
                    <a:pt x="964" y="156"/>
                  </a:lnTo>
                  <a:lnTo>
                    <a:pt x="960" y="169"/>
                  </a:lnTo>
                  <a:lnTo>
                    <a:pt x="955" y="181"/>
                  </a:lnTo>
                  <a:lnTo>
                    <a:pt x="952" y="196"/>
                  </a:lnTo>
                  <a:lnTo>
                    <a:pt x="946" y="206"/>
                  </a:lnTo>
                  <a:lnTo>
                    <a:pt x="941" y="221"/>
                  </a:lnTo>
                  <a:lnTo>
                    <a:pt x="935" y="231"/>
                  </a:lnTo>
                  <a:lnTo>
                    <a:pt x="932" y="246"/>
                  </a:lnTo>
                  <a:lnTo>
                    <a:pt x="927" y="258"/>
                  </a:lnTo>
                  <a:lnTo>
                    <a:pt x="923" y="270"/>
                  </a:lnTo>
                  <a:lnTo>
                    <a:pt x="919" y="283"/>
                  </a:lnTo>
                  <a:lnTo>
                    <a:pt x="916" y="297"/>
                  </a:lnTo>
                  <a:lnTo>
                    <a:pt x="911" y="308"/>
                  </a:lnTo>
                  <a:lnTo>
                    <a:pt x="909" y="320"/>
                  </a:lnTo>
                  <a:lnTo>
                    <a:pt x="905" y="333"/>
                  </a:lnTo>
                  <a:lnTo>
                    <a:pt x="903" y="345"/>
                  </a:lnTo>
                  <a:lnTo>
                    <a:pt x="902" y="356"/>
                  </a:lnTo>
                  <a:lnTo>
                    <a:pt x="900" y="367"/>
                  </a:lnTo>
                  <a:lnTo>
                    <a:pt x="898" y="377"/>
                  </a:lnTo>
                  <a:lnTo>
                    <a:pt x="898" y="390"/>
                  </a:lnTo>
                  <a:lnTo>
                    <a:pt x="884" y="392"/>
                  </a:lnTo>
                  <a:lnTo>
                    <a:pt x="871" y="397"/>
                  </a:lnTo>
                  <a:lnTo>
                    <a:pt x="857" y="402"/>
                  </a:lnTo>
                  <a:lnTo>
                    <a:pt x="843" y="413"/>
                  </a:lnTo>
                  <a:lnTo>
                    <a:pt x="834" y="417"/>
                  </a:lnTo>
                  <a:lnTo>
                    <a:pt x="825" y="420"/>
                  </a:lnTo>
                  <a:lnTo>
                    <a:pt x="816" y="426"/>
                  </a:lnTo>
                  <a:lnTo>
                    <a:pt x="809" y="433"/>
                  </a:lnTo>
                  <a:lnTo>
                    <a:pt x="793" y="443"/>
                  </a:lnTo>
                  <a:lnTo>
                    <a:pt x="777" y="458"/>
                  </a:lnTo>
                  <a:lnTo>
                    <a:pt x="766" y="463"/>
                  </a:lnTo>
                  <a:lnTo>
                    <a:pt x="757" y="470"/>
                  </a:lnTo>
                  <a:lnTo>
                    <a:pt x="748" y="477"/>
                  </a:lnTo>
                  <a:lnTo>
                    <a:pt x="739" y="484"/>
                  </a:lnTo>
                  <a:lnTo>
                    <a:pt x="731" y="492"/>
                  </a:lnTo>
                  <a:lnTo>
                    <a:pt x="722" y="500"/>
                  </a:lnTo>
                  <a:lnTo>
                    <a:pt x="713" y="508"/>
                  </a:lnTo>
                  <a:lnTo>
                    <a:pt x="704" y="516"/>
                  </a:lnTo>
                  <a:lnTo>
                    <a:pt x="693" y="524"/>
                  </a:lnTo>
                  <a:lnTo>
                    <a:pt x="684" y="533"/>
                  </a:lnTo>
                  <a:lnTo>
                    <a:pt x="675" y="541"/>
                  </a:lnTo>
                  <a:lnTo>
                    <a:pt x="668" y="550"/>
                  </a:lnTo>
                  <a:lnTo>
                    <a:pt x="657" y="559"/>
                  </a:lnTo>
                  <a:lnTo>
                    <a:pt x="649" y="568"/>
                  </a:lnTo>
                  <a:lnTo>
                    <a:pt x="640" y="577"/>
                  </a:lnTo>
                  <a:lnTo>
                    <a:pt x="632" y="588"/>
                  </a:lnTo>
                  <a:lnTo>
                    <a:pt x="622" y="595"/>
                  </a:lnTo>
                  <a:lnTo>
                    <a:pt x="613" y="604"/>
                  </a:lnTo>
                  <a:lnTo>
                    <a:pt x="604" y="613"/>
                  </a:lnTo>
                  <a:lnTo>
                    <a:pt x="595" y="623"/>
                  </a:lnTo>
                  <a:lnTo>
                    <a:pt x="586" y="632"/>
                  </a:lnTo>
                  <a:lnTo>
                    <a:pt x="579" y="641"/>
                  </a:lnTo>
                  <a:lnTo>
                    <a:pt x="570" y="650"/>
                  </a:lnTo>
                  <a:lnTo>
                    <a:pt x="563" y="661"/>
                  </a:lnTo>
                  <a:lnTo>
                    <a:pt x="554" y="668"/>
                  </a:lnTo>
                  <a:lnTo>
                    <a:pt x="547" y="679"/>
                  </a:lnTo>
                  <a:lnTo>
                    <a:pt x="538" y="686"/>
                  </a:lnTo>
                  <a:lnTo>
                    <a:pt x="531" y="697"/>
                  </a:lnTo>
                  <a:lnTo>
                    <a:pt x="524" y="704"/>
                  </a:lnTo>
                  <a:lnTo>
                    <a:pt x="517" y="714"/>
                  </a:lnTo>
                  <a:lnTo>
                    <a:pt x="511" y="721"/>
                  </a:lnTo>
                  <a:lnTo>
                    <a:pt x="506" y="732"/>
                  </a:lnTo>
                  <a:lnTo>
                    <a:pt x="492" y="746"/>
                  </a:lnTo>
                  <a:lnTo>
                    <a:pt x="481" y="762"/>
                  </a:lnTo>
                  <a:lnTo>
                    <a:pt x="470" y="779"/>
                  </a:lnTo>
                  <a:lnTo>
                    <a:pt x="463" y="795"/>
                  </a:lnTo>
                  <a:lnTo>
                    <a:pt x="452" y="807"/>
                  </a:lnTo>
                  <a:lnTo>
                    <a:pt x="447" y="821"/>
                  </a:lnTo>
                  <a:lnTo>
                    <a:pt x="442" y="832"/>
                  </a:lnTo>
                  <a:lnTo>
                    <a:pt x="442" y="844"/>
                  </a:lnTo>
                  <a:lnTo>
                    <a:pt x="449" y="846"/>
                  </a:lnTo>
                  <a:lnTo>
                    <a:pt x="460" y="846"/>
                  </a:lnTo>
                  <a:lnTo>
                    <a:pt x="470" y="841"/>
                  </a:lnTo>
                  <a:lnTo>
                    <a:pt x="486" y="834"/>
                  </a:lnTo>
                  <a:lnTo>
                    <a:pt x="492" y="827"/>
                  </a:lnTo>
                  <a:lnTo>
                    <a:pt x="499" y="821"/>
                  </a:lnTo>
                  <a:lnTo>
                    <a:pt x="506" y="814"/>
                  </a:lnTo>
                  <a:lnTo>
                    <a:pt x="515" y="809"/>
                  </a:lnTo>
                  <a:lnTo>
                    <a:pt x="522" y="802"/>
                  </a:lnTo>
                  <a:lnTo>
                    <a:pt x="531" y="795"/>
                  </a:lnTo>
                  <a:lnTo>
                    <a:pt x="538" y="787"/>
                  </a:lnTo>
                  <a:lnTo>
                    <a:pt x="547" y="780"/>
                  </a:lnTo>
                  <a:lnTo>
                    <a:pt x="554" y="771"/>
                  </a:lnTo>
                  <a:lnTo>
                    <a:pt x="561" y="762"/>
                  </a:lnTo>
                  <a:lnTo>
                    <a:pt x="568" y="754"/>
                  </a:lnTo>
                  <a:lnTo>
                    <a:pt x="577" y="746"/>
                  </a:lnTo>
                  <a:lnTo>
                    <a:pt x="583" y="738"/>
                  </a:lnTo>
                  <a:lnTo>
                    <a:pt x="592" y="730"/>
                  </a:lnTo>
                  <a:lnTo>
                    <a:pt x="597" y="721"/>
                  </a:lnTo>
                  <a:lnTo>
                    <a:pt x="606" y="716"/>
                  </a:lnTo>
                  <a:lnTo>
                    <a:pt x="616" y="700"/>
                  </a:lnTo>
                  <a:lnTo>
                    <a:pt x="627" y="691"/>
                  </a:lnTo>
                  <a:lnTo>
                    <a:pt x="636" y="680"/>
                  </a:lnTo>
                  <a:lnTo>
                    <a:pt x="643" y="677"/>
                  </a:lnTo>
                  <a:lnTo>
                    <a:pt x="654" y="666"/>
                  </a:lnTo>
                  <a:lnTo>
                    <a:pt x="666" y="656"/>
                  </a:lnTo>
                  <a:lnTo>
                    <a:pt x="679" y="645"/>
                  </a:lnTo>
                  <a:lnTo>
                    <a:pt x="691" y="636"/>
                  </a:lnTo>
                  <a:lnTo>
                    <a:pt x="702" y="625"/>
                  </a:lnTo>
                  <a:lnTo>
                    <a:pt x="713" y="618"/>
                  </a:lnTo>
                  <a:lnTo>
                    <a:pt x="723" y="609"/>
                  </a:lnTo>
                  <a:lnTo>
                    <a:pt x="734" y="602"/>
                  </a:lnTo>
                  <a:lnTo>
                    <a:pt x="743" y="593"/>
                  </a:lnTo>
                  <a:lnTo>
                    <a:pt x="754" y="586"/>
                  </a:lnTo>
                  <a:lnTo>
                    <a:pt x="763" y="579"/>
                  </a:lnTo>
                  <a:lnTo>
                    <a:pt x="773" y="574"/>
                  </a:lnTo>
                  <a:lnTo>
                    <a:pt x="782" y="566"/>
                  </a:lnTo>
                  <a:lnTo>
                    <a:pt x="791" y="561"/>
                  </a:lnTo>
                  <a:lnTo>
                    <a:pt x="800" y="556"/>
                  </a:lnTo>
                  <a:lnTo>
                    <a:pt x="811" y="552"/>
                  </a:lnTo>
                  <a:lnTo>
                    <a:pt x="827" y="541"/>
                  </a:lnTo>
                  <a:lnTo>
                    <a:pt x="843" y="534"/>
                  </a:lnTo>
                  <a:lnTo>
                    <a:pt x="859" y="527"/>
                  </a:lnTo>
                  <a:lnTo>
                    <a:pt x="875" y="522"/>
                  </a:lnTo>
                  <a:lnTo>
                    <a:pt x="889" y="516"/>
                  </a:lnTo>
                  <a:lnTo>
                    <a:pt x="903" y="515"/>
                  </a:lnTo>
                  <a:lnTo>
                    <a:pt x="918" y="513"/>
                  </a:lnTo>
                  <a:lnTo>
                    <a:pt x="934" y="515"/>
                  </a:lnTo>
                  <a:lnTo>
                    <a:pt x="946" y="515"/>
                  </a:lnTo>
                  <a:lnTo>
                    <a:pt x="960" y="516"/>
                  </a:lnTo>
                  <a:lnTo>
                    <a:pt x="973" y="520"/>
                  </a:lnTo>
                  <a:lnTo>
                    <a:pt x="989" y="525"/>
                  </a:lnTo>
                  <a:lnTo>
                    <a:pt x="1003" y="531"/>
                  </a:lnTo>
                  <a:lnTo>
                    <a:pt x="1017" y="540"/>
                  </a:lnTo>
                  <a:lnTo>
                    <a:pt x="1025" y="543"/>
                  </a:lnTo>
                  <a:lnTo>
                    <a:pt x="1033" y="549"/>
                  </a:lnTo>
                  <a:lnTo>
                    <a:pt x="1041" y="554"/>
                  </a:lnTo>
                  <a:lnTo>
                    <a:pt x="1051" y="559"/>
                  </a:lnTo>
                  <a:lnTo>
                    <a:pt x="1058" y="565"/>
                  </a:lnTo>
                  <a:lnTo>
                    <a:pt x="1067" y="570"/>
                  </a:lnTo>
                  <a:lnTo>
                    <a:pt x="1074" y="575"/>
                  </a:lnTo>
                  <a:lnTo>
                    <a:pt x="1083" y="584"/>
                  </a:lnTo>
                  <a:lnTo>
                    <a:pt x="1092" y="590"/>
                  </a:lnTo>
                  <a:lnTo>
                    <a:pt x="1101" y="598"/>
                  </a:lnTo>
                  <a:lnTo>
                    <a:pt x="1110" y="606"/>
                  </a:lnTo>
                  <a:lnTo>
                    <a:pt x="1121" y="615"/>
                  </a:lnTo>
                  <a:lnTo>
                    <a:pt x="1130" y="622"/>
                  </a:lnTo>
                  <a:lnTo>
                    <a:pt x="1140" y="631"/>
                  </a:lnTo>
                  <a:lnTo>
                    <a:pt x="1151" y="639"/>
                  </a:lnTo>
                  <a:lnTo>
                    <a:pt x="1162" y="650"/>
                  </a:lnTo>
                  <a:lnTo>
                    <a:pt x="1173" y="659"/>
                  </a:lnTo>
                  <a:lnTo>
                    <a:pt x="1183" y="670"/>
                  </a:lnTo>
                  <a:lnTo>
                    <a:pt x="1196" y="680"/>
                  </a:lnTo>
                  <a:lnTo>
                    <a:pt x="1208" y="691"/>
                  </a:lnTo>
                  <a:lnTo>
                    <a:pt x="1212" y="695"/>
                  </a:lnTo>
                  <a:lnTo>
                    <a:pt x="1221" y="704"/>
                  </a:lnTo>
                  <a:lnTo>
                    <a:pt x="1226" y="709"/>
                  </a:lnTo>
                  <a:lnTo>
                    <a:pt x="1235" y="718"/>
                  </a:lnTo>
                  <a:lnTo>
                    <a:pt x="1244" y="727"/>
                  </a:lnTo>
                  <a:lnTo>
                    <a:pt x="1254" y="738"/>
                  </a:lnTo>
                  <a:lnTo>
                    <a:pt x="1263" y="748"/>
                  </a:lnTo>
                  <a:lnTo>
                    <a:pt x="1274" y="759"/>
                  </a:lnTo>
                  <a:lnTo>
                    <a:pt x="1287" y="771"/>
                  </a:lnTo>
                  <a:lnTo>
                    <a:pt x="1299" y="786"/>
                  </a:lnTo>
                  <a:lnTo>
                    <a:pt x="1310" y="798"/>
                  </a:lnTo>
                  <a:lnTo>
                    <a:pt x="1324" y="812"/>
                  </a:lnTo>
                  <a:lnTo>
                    <a:pt x="1336" y="827"/>
                  </a:lnTo>
                  <a:lnTo>
                    <a:pt x="1351" y="843"/>
                  </a:lnTo>
                  <a:lnTo>
                    <a:pt x="1363" y="857"/>
                  </a:lnTo>
                  <a:lnTo>
                    <a:pt x="1376" y="871"/>
                  </a:lnTo>
                  <a:lnTo>
                    <a:pt x="1388" y="885"/>
                  </a:lnTo>
                  <a:lnTo>
                    <a:pt x="1402" y="901"/>
                  </a:lnTo>
                  <a:lnTo>
                    <a:pt x="1413" y="916"/>
                  </a:lnTo>
                  <a:lnTo>
                    <a:pt x="1426" y="930"/>
                  </a:lnTo>
                  <a:lnTo>
                    <a:pt x="1436" y="944"/>
                  </a:lnTo>
                  <a:lnTo>
                    <a:pt x="1449" y="960"/>
                  </a:lnTo>
                  <a:lnTo>
                    <a:pt x="1458" y="973"/>
                  </a:lnTo>
                  <a:lnTo>
                    <a:pt x="1467" y="985"/>
                  </a:lnTo>
                  <a:lnTo>
                    <a:pt x="1474" y="998"/>
                  </a:lnTo>
                  <a:lnTo>
                    <a:pt x="1483" y="1012"/>
                  </a:lnTo>
                  <a:lnTo>
                    <a:pt x="1488" y="1023"/>
                  </a:lnTo>
                  <a:lnTo>
                    <a:pt x="1493" y="1033"/>
                  </a:lnTo>
                  <a:lnTo>
                    <a:pt x="1497" y="1044"/>
                  </a:lnTo>
                  <a:lnTo>
                    <a:pt x="1500" y="1055"/>
                  </a:lnTo>
                  <a:lnTo>
                    <a:pt x="1492" y="1062"/>
                  </a:lnTo>
                  <a:lnTo>
                    <a:pt x="1484" y="1071"/>
                  </a:lnTo>
                  <a:lnTo>
                    <a:pt x="1475" y="1078"/>
                  </a:lnTo>
                  <a:lnTo>
                    <a:pt x="1468" y="1087"/>
                  </a:lnTo>
                  <a:lnTo>
                    <a:pt x="1461" y="1096"/>
                  </a:lnTo>
                  <a:lnTo>
                    <a:pt x="1454" y="1105"/>
                  </a:lnTo>
                  <a:lnTo>
                    <a:pt x="1449" y="1115"/>
                  </a:lnTo>
                  <a:lnTo>
                    <a:pt x="1443" y="1126"/>
                  </a:lnTo>
                  <a:lnTo>
                    <a:pt x="1436" y="1135"/>
                  </a:lnTo>
                  <a:lnTo>
                    <a:pt x="1431" y="1146"/>
                  </a:lnTo>
                  <a:lnTo>
                    <a:pt x="1426" y="1156"/>
                  </a:lnTo>
                  <a:lnTo>
                    <a:pt x="1420" y="1167"/>
                  </a:lnTo>
                  <a:lnTo>
                    <a:pt x="1415" y="1178"/>
                  </a:lnTo>
                  <a:lnTo>
                    <a:pt x="1411" y="1190"/>
                  </a:lnTo>
                  <a:lnTo>
                    <a:pt x="1408" y="1201"/>
                  </a:lnTo>
                  <a:lnTo>
                    <a:pt x="1404" y="1213"/>
                  </a:lnTo>
                  <a:lnTo>
                    <a:pt x="1399" y="1224"/>
                  </a:lnTo>
                  <a:lnTo>
                    <a:pt x="1395" y="1235"/>
                  </a:lnTo>
                  <a:lnTo>
                    <a:pt x="1392" y="1247"/>
                  </a:lnTo>
                  <a:lnTo>
                    <a:pt x="1388" y="1260"/>
                  </a:lnTo>
                  <a:lnTo>
                    <a:pt x="1385" y="1270"/>
                  </a:lnTo>
                  <a:lnTo>
                    <a:pt x="1383" y="1283"/>
                  </a:lnTo>
                  <a:lnTo>
                    <a:pt x="1379" y="1295"/>
                  </a:lnTo>
                  <a:lnTo>
                    <a:pt x="1379" y="1310"/>
                  </a:lnTo>
                  <a:lnTo>
                    <a:pt x="1376" y="1320"/>
                  </a:lnTo>
                  <a:lnTo>
                    <a:pt x="1374" y="1335"/>
                  </a:lnTo>
                  <a:lnTo>
                    <a:pt x="1372" y="1345"/>
                  </a:lnTo>
                  <a:lnTo>
                    <a:pt x="1372" y="1360"/>
                  </a:lnTo>
                  <a:lnTo>
                    <a:pt x="1370" y="1372"/>
                  </a:lnTo>
                  <a:lnTo>
                    <a:pt x="1370" y="1386"/>
                  </a:lnTo>
                  <a:lnTo>
                    <a:pt x="1370" y="1399"/>
                  </a:lnTo>
                  <a:lnTo>
                    <a:pt x="1370" y="1413"/>
                  </a:lnTo>
                  <a:lnTo>
                    <a:pt x="1369" y="1424"/>
                  </a:lnTo>
                  <a:lnTo>
                    <a:pt x="1369" y="1438"/>
                  </a:lnTo>
                  <a:lnTo>
                    <a:pt x="1369" y="1449"/>
                  </a:lnTo>
                  <a:lnTo>
                    <a:pt x="1370" y="1463"/>
                  </a:lnTo>
                  <a:lnTo>
                    <a:pt x="1370" y="1475"/>
                  </a:lnTo>
                  <a:lnTo>
                    <a:pt x="1370" y="1488"/>
                  </a:lnTo>
                  <a:lnTo>
                    <a:pt x="1372" y="1500"/>
                  </a:lnTo>
                  <a:lnTo>
                    <a:pt x="1376" y="1515"/>
                  </a:lnTo>
                  <a:lnTo>
                    <a:pt x="1376" y="1525"/>
                  </a:lnTo>
                  <a:lnTo>
                    <a:pt x="1379" y="1538"/>
                  </a:lnTo>
                  <a:lnTo>
                    <a:pt x="1381" y="1550"/>
                  </a:lnTo>
                  <a:lnTo>
                    <a:pt x="1385" y="1563"/>
                  </a:lnTo>
                  <a:lnTo>
                    <a:pt x="1388" y="1575"/>
                  </a:lnTo>
                  <a:lnTo>
                    <a:pt x="1392" y="1588"/>
                  </a:lnTo>
                  <a:lnTo>
                    <a:pt x="1395" y="1600"/>
                  </a:lnTo>
                  <a:lnTo>
                    <a:pt x="1401" y="1613"/>
                  </a:lnTo>
                  <a:lnTo>
                    <a:pt x="1404" y="1623"/>
                  </a:lnTo>
                  <a:lnTo>
                    <a:pt x="1408" y="1636"/>
                  </a:lnTo>
                  <a:lnTo>
                    <a:pt x="1411" y="1647"/>
                  </a:lnTo>
                  <a:lnTo>
                    <a:pt x="1417" y="1659"/>
                  </a:lnTo>
                  <a:lnTo>
                    <a:pt x="1422" y="1670"/>
                  </a:lnTo>
                  <a:lnTo>
                    <a:pt x="1427" y="1680"/>
                  </a:lnTo>
                  <a:lnTo>
                    <a:pt x="1433" y="1691"/>
                  </a:lnTo>
                  <a:lnTo>
                    <a:pt x="1440" y="1702"/>
                  </a:lnTo>
                  <a:lnTo>
                    <a:pt x="1445" y="1711"/>
                  </a:lnTo>
                  <a:lnTo>
                    <a:pt x="1451" y="1721"/>
                  </a:lnTo>
                  <a:lnTo>
                    <a:pt x="1458" y="1732"/>
                  </a:lnTo>
                  <a:lnTo>
                    <a:pt x="1467" y="1743"/>
                  </a:lnTo>
                  <a:lnTo>
                    <a:pt x="1472" y="1752"/>
                  </a:lnTo>
                  <a:lnTo>
                    <a:pt x="1481" y="1761"/>
                  </a:lnTo>
                  <a:lnTo>
                    <a:pt x="1488" y="1770"/>
                  </a:lnTo>
                  <a:lnTo>
                    <a:pt x="1499" y="1780"/>
                  </a:lnTo>
                  <a:lnTo>
                    <a:pt x="1511" y="1787"/>
                  </a:lnTo>
                  <a:lnTo>
                    <a:pt x="1524" y="1796"/>
                  </a:lnTo>
                  <a:lnTo>
                    <a:pt x="1536" y="1805"/>
                  </a:lnTo>
                  <a:lnTo>
                    <a:pt x="1550" y="1814"/>
                  </a:lnTo>
                  <a:lnTo>
                    <a:pt x="1563" y="1821"/>
                  </a:lnTo>
                  <a:lnTo>
                    <a:pt x="1577" y="1828"/>
                  </a:lnTo>
                  <a:lnTo>
                    <a:pt x="1591" y="1836"/>
                  </a:lnTo>
                  <a:lnTo>
                    <a:pt x="1607" y="1844"/>
                  </a:lnTo>
                  <a:lnTo>
                    <a:pt x="1609" y="1850"/>
                  </a:lnTo>
                  <a:lnTo>
                    <a:pt x="1611" y="1857"/>
                  </a:lnTo>
                  <a:lnTo>
                    <a:pt x="1597" y="1864"/>
                  </a:lnTo>
                  <a:lnTo>
                    <a:pt x="1584" y="1873"/>
                  </a:lnTo>
                  <a:lnTo>
                    <a:pt x="1568" y="1880"/>
                  </a:lnTo>
                  <a:lnTo>
                    <a:pt x="1552" y="1889"/>
                  </a:lnTo>
                  <a:lnTo>
                    <a:pt x="1534" y="1894"/>
                  </a:lnTo>
                  <a:lnTo>
                    <a:pt x="1516" y="1902"/>
                  </a:lnTo>
                  <a:lnTo>
                    <a:pt x="1499" y="1907"/>
                  </a:lnTo>
                  <a:lnTo>
                    <a:pt x="1481" y="1914"/>
                  </a:lnTo>
                  <a:lnTo>
                    <a:pt x="1470" y="1914"/>
                  </a:lnTo>
                  <a:lnTo>
                    <a:pt x="1461" y="1918"/>
                  </a:lnTo>
                  <a:lnTo>
                    <a:pt x="1451" y="1918"/>
                  </a:lnTo>
                  <a:lnTo>
                    <a:pt x="1442" y="1921"/>
                  </a:lnTo>
                  <a:lnTo>
                    <a:pt x="1422" y="1925"/>
                  </a:lnTo>
                  <a:lnTo>
                    <a:pt x="1404" y="1930"/>
                  </a:lnTo>
                  <a:lnTo>
                    <a:pt x="1385" y="1932"/>
                  </a:lnTo>
                  <a:lnTo>
                    <a:pt x="1367" y="1935"/>
                  </a:lnTo>
                  <a:lnTo>
                    <a:pt x="1351" y="1939"/>
                  </a:lnTo>
                  <a:lnTo>
                    <a:pt x="1335" y="1943"/>
                  </a:lnTo>
                  <a:lnTo>
                    <a:pt x="1333" y="1926"/>
                  </a:lnTo>
                  <a:lnTo>
                    <a:pt x="1333" y="1910"/>
                  </a:lnTo>
                  <a:lnTo>
                    <a:pt x="1333" y="1894"/>
                  </a:lnTo>
                  <a:lnTo>
                    <a:pt x="1333" y="1878"/>
                  </a:lnTo>
                  <a:lnTo>
                    <a:pt x="1331" y="1859"/>
                  </a:lnTo>
                  <a:lnTo>
                    <a:pt x="1331" y="1841"/>
                  </a:lnTo>
                  <a:lnTo>
                    <a:pt x="1331" y="1823"/>
                  </a:lnTo>
                  <a:lnTo>
                    <a:pt x="1331" y="1805"/>
                  </a:lnTo>
                  <a:lnTo>
                    <a:pt x="1329" y="1795"/>
                  </a:lnTo>
                  <a:lnTo>
                    <a:pt x="1329" y="1784"/>
                  </a:lnTo>
                  <a:lnTo>
                    <a:pt x="1328" y="1773"/>
                  </a:lnTo>
                  <a:lnTo>
                    <a:pt x="1328" y="1764"/>
                  </a:lnTo>
                  <a:lnTo>
                    <a:pt x="1326" y="1754"/>
                  </a:lnTo>
                  <a:lnTo>
                    <a:pt x="1326" y="1743"/>
                  </a:lnTo>
                  <a:lnTo>
                    <a:pt x="1324" y="1732"/>
                  </a:lnTo>
                  <a:lnTo>
                    <a:pt x="1324" y="1723"/>
                  </a:lnTo>
                  <a:lnTo>
                    <a:pt x="1322" y="1713"/>
                  </a:lnTo>
                  <a:lnTo>
                    <a:pt x="1322" y="1702"/>
                  </a:lnTo>
                  <a:lnTo>
                    <a:pt x="1320" y="1691"/>
                  </a:lnTo>
                  <a:lnTo>
                    <a:pt x="1320" y="1682"/>
                  </a:lnTo>
                  <a:lnTo>
                    <a:pt x="1319" y="1672"/>
                  </a:lnTo>
                  <a:lnTo>
                    <a:pt x="1319" y="1663"/>
                  </a:lnTo>
                  <a:lnTo>
                    <a:pt x="1317" y="1652"/>
                  </a:lnTo>
                  <a:lnTo>
                    <a:pt x="1317" y="1643"/>
                  </a:lnTo>
                  <a:lnTo>
                    <a:pt x="1313" y="1632"/>
                  </a:lnTo>
                  <a:lnTo>
                    <a:pt x="1313" y="1622"/>
                  </a:lnTo>
                  <a:lnTo>
                    <a:pt x="1310" y="1611"/>
                  </a:lnTo>
                  <a:lnTo>
                    <a:pt x="1310" y="1600"/>
                  </a:lnTo>
                  <a:lnTo>
                    <a:pt x="1306" y="1590"/>
                  </a:lnTo>
                  <a:lnTo>
                    <a:pt x="1306" y="1581"/>
                  </a:lnTo>
                  <a:lnTo>
                    <a:pt x="1303" y="1570"/>
                  </a:lnTo>
                  <a:lnTo>
                    <a:pt x="1303" y="1561"/>
                  </a:lnTo>
                  <a:lnTo>
                    <a:pt x="1299" y="1550"/>
                  </a:lnTo>
                  <a:lnTo>
                    <a:pt x="1297" y="1540"/>
                  </a:lnTo>
                  <a:lnTo>
                    <a:pt x="1295" y="1531"/>
                  </a:lnTo>
                  <a:lnTo>
                    <a:pt x="1294" y="1522"/>
                  </a:lnTo>
                  <a:lnTo>
                    <a:pt x="1290" y="1502"/>
                  </a:lnTo>
                  <a:lnTo>
                    <a:pt x="1287" y="1486"/>
                  </a:lnTo>
                  <a:lnTo>
                    <a:pt x="1279" y="1468"/>
                  </a:lnTo>
                  <a:lnTo>
                    <a:pt x="1274" y="1451"/>
                  </a:lnTo>
                  <a:lnTo>
                    <a:pt x="1269" y="1434"/>
                  </a:lnTo>
                  <a:lnTo>
                    <a:pt x="1263" y="1420"/>
                  </a:lnTo>
                  <a:lnTo>
                    <a:pt x="1256" y="1406"/>
                  </a:lnTo>
                  <a:lnTo>
                    <a:pt x="1249" y="1393"/>
                  </a:lnTo>
                  <a:lnTo>
                    <a:pt x="1242" y="1381"/>
                  </a:lnTo>
                  <a:lnTo>
                    <a:pt x="1237" y="1372"/>
                  </a:lnTo>
                  <a:lnTo>
                    <a:pt x="1224" y="1367"/>
                  </a:lnTo>
                  <a:lnTo>
                    <a:pt x="1212" y="1365"/>
                  </a:lnTo>
                  <a:lnTo>
                    <a:pt x="1199" y="1360"/>
                  </a:lnTo>
                  <a:lnTo>
                    <a:pt x="1189" y="1358"/>
                  </a:lnTo>
                  <a:lnTo>
                    <a:pt x="1176" y="1354"/>
                  </a:lnTo>
                  <a:lnTo>
                    <a:pt x="1165" y="1351"/>
                  </a:lnTo>
                  <a:lnTo>
                    <a:pt x="1153" y="1347"/>
                  </a:lnTo>
                  <a:lnTo>
                    <a:pt x="1142" y="1345"/>
                  </a:lnTo>
                  <a:lnTo>
                    <a:pt x="1130" y="1342"/>
                  </a:lnTo>
                  <a:lnTo>
                    <a:pt x="1117" y="1338"/>
                  </a:lnTo>
                  <a:lnTo>
                    <a:pt x="1105" y="1335"/>
                  </a:lnTo>
                  <a:lnTo>
                    <a:pt x="1094" y="1333"/>
                  </a:lnTo>
                  <a:lnTo>
                    <a:pt x="1082" y="1329"/>
                  </a:lnTo>
                  <a:lnTo>
                    <a:pt x="1069" y="1326"/>
                  </a:lnTo>
                  <a:lnTo>
                    <a:pt x="1057" y="1322"/>
                  </a:lnTo>
                  <a:lnTo>
                    <a:pt x="1046" y="1320"/>
                  </a:lnTo>
                  <a:lnTo>
                    <a:pt x="1032" y="1315"/>
                  </a:lnTo>
                  <a:lnTo>
                    <a:pt x="1019" y="1313"/>
                  </a:lnTo>
                  <a:lnTo>
                    <a:pt x="1007" y="1308"/>
                  </a:lnTo>
                  <a:lnTo>
                    <a:pt x="994" y="1306"/>
                  </a:lnTo>
                  <a:lnTo>
                    <a:pt x="980" y="1303"/>
                  </a:lnTo>
                  <a:lnTo>
                    <a:pt x="968" y="1301"/>
                  </a:lnTo>
                  <a:lnTo>
                    <a:pt x="955" y="1297"/>
                  </a:lnTo>
                  <a:lnTo>
                    <a:pt x="943" y="1295"/>
                  </a:lnTo>
                  <a:lnTo>
                    <a:pt x="928" y="1290"/>
                  </a:lnTo>
                  <a:lnTo>
                    <a:pt x="916" y="1288"/>
                  </a:lnTo>
                  <a:lnTo>
                    <a:pt x="903" y="1285"/>
                  </a:lnTo>
                  <a:lnTo>
                    <a:pt x="891" y="1283"/>
                  </a:lnTo>
                  <a:lnTo>
                    <a:pt x="877" y="1279"/>
                  </a:lnTo>
                  <a:lnTo>
                    <a:pt x="866" y="1279"/>
                  </a:lnTo>
                  <a:lnTo>
                    <a:pt x="852" y="1276"/>
                  </a:lnTo>
                  <a:lnTo>
                    <a:pt x="841" y="1276"/>
                  </a:lnTo>
                  <a:lnTo>
                    <a:pt x="827" y="1272"/>
                  </a:lnTo>
                  <a:lnTo>
                    <a:pt x="814" y="1270"/>
                  </a:lnTo>
                  <a:lnTo>
                    <a:pt x="800" y="1269"/>
                  </a:lnTo>
                  <a:lnTo>
                    <a:pt x="788" y="1267"/>
                  </a:lnTo>
                  <a:lnTo>
                    <a:pt x="773" y="1265"/>
                  </a:lnTo>
                  <a:lnTo>
                    <a:pt x="761" y="1263"/>
                  </a:lnTo>
                  <a:lnTo>
                    <a:pt x="747" y="1263"/>
                  </a:lnTo>
                  <a:lnTo>
                    <a:pt x="736" y="1263"/>
                  </a:lnTo>
                  <a:lnTo>
                    <a:pt x="722" y="1262"/>
                  </a:lnTo>
                  <a:lnTo>
                    <a:pt x="709" y="1262"/>
                  </a:lnTo>
                  <a:lnTo>
                    <a:pt x="695" y="1262"/>
                  </a:lnTo>
                  <a:lnTo>
                    <a:pt x="682" y="1262"/>
                  </a:lnTo>
                  <a:lnTo>
                    <a:pt x="668" y="1262"/>
                  </a:lnTo>
                  <a:lnTo>
                    <a:pt x="657" y="1262"/>
                  </a:lnTo>
                  <a:lnTo>
                    <a:pt x="643" y="1262"/>
                  </a:lnTo>
                  <a:lnTo>
                    <a:pt x="632" y="1263"/>
                  </a:lnTo>
                  <a:lnTo>
                    <a:pt x="618" y="1263"/>
                  </a:lnTo>
                  <a:lnTo>
                    <a:pt x="606" y="1263"/>
                  </a:lnTo>
                  <a:lnTo>
                    <a:pt x="593" y="1265"/>
                  </a:lnTo>
                  <a:lnTo>
                    <a:pt x="581" y="1267"/>
                  </a:lnTo>
                  <a:lnTo>
                    <a:pt x="567" y="1269"/>
                  </a:lnTo>
                  <a:lnTo>
                    <a:pt x="556" y="1272"/>
                  </a:lnTo>
                  <a:lnTo>
                    <a:pt x="542" y="1274"/>
                  </a:lnTo>
                  <a:lnTo>
                    <a:pt x="531" y="1278"/>
                  </a:lnTo>
                  <a:lnTo>
                    <a:pt x="518" y="1279"/>
                  </a:lnTo>
                  <a:lnTo>
                    <a:pt x="506" y="1283"/>
                  </a:lnTo>
                  <a:lnTo>
                    <a:pt x="493" y="1287"/>
                  </a:lnTo>
                  <a:lnTo>
                    <a:pt x="483" y="1292"/>
                  </a:lnTo>
                  <a:lnTo>
                    <a:pt x="470" y="1295"/>
                  </a:lnTo>
                  <a:lnTo>
                    <a:pt x="458" y="1301"/>
                  </a:lnTo>
                  <a:lnTo>
                    <a:pt x="447" y="1306"/>
                  </a:lnTo>
                  <a:lnTo>
                    <a:pt x="436" y="1311"/>
                  </a:lnTo>
                  <a:lnTo>
                    <a:pt x="426" y="1319"/>
                  </a:lnTo>
                  <a:lnTo>
                    <a:pt x="415" y="1328"/>
                  </a:lnTo>
                  <a:lnTo>
                    <a:pt x="404" y="1336"/>
                  </a:lnTo>
                  <a:lnTo>
                    <a:pt x="397" y="1345"/>
                  </a:lnTo>
                  <a:lnTo>
                    <a:pt x="387" y="1352"/>
                  </a:lnTo>
                  <a:lnTo>
                    <a:pt x="379" y="1361"/>
                  </a:lnTo>
                  <a:lnTo>
                    <a:pt x="371" y="1370"/>
                  </a:lnTo>
                  <a:lnTo>
                    <a:pt x="365" y="1379"/>
                  </a:lnTo>
                  <a:lnTo>
                    <a:pt x="356" y="1385"/>
                  </a:lnTo>
                  <a:lnTo>
                    <a:pt x="349" y="1393"/>
                  </a:lnTo>
                  <a:lnTo>
                    <a:pt x="342" y="1399"/>
                  </a:lnTo>
                  <a:lnTo>
                    <a:pt x="337" y="1408"/>
                  </a:lnTo>
                  <a:lnTo>
                    <a:pt x="324" y="1422"/>
                  </a:lnTo>
                  <a:lnTo>
                    <a:pt x="315" y="1438"/>
                  </a:lnTo>
                  <a:lnTo>
                    <a:pt x="305" y="1451"/>
                  </a:lnTo>
                  <a:lnTo>
                    <a:pt x="297" y="1465"/>
                  </a:lnTo>
                  <a:lnTo>
                    <a:pt x="290" y="1477"/>
                  </a:lnTo>
                  <a:lnTo>
                    <a:pt x="285" y="1493"/>
                  </a:lnTo>
                  <a:lnTo>
                    <a:pt x="280" y="1506"/>
                  </a:lnTo>
                  <a:lnTo>
                    <a:pt x="274" y="1520"/>
                  </a:lnTo>
                  <a:lnTo>
                    <a:pt x="271" y="1533"/>
                  </a:lnTo>
                  <a:lnTo>
                    <a:pt x="271" y="1549"/>
                  </a:lnTo>
                  <a:lnTo>
                    <a:pt x="267" y="1561"/>
                  </a:lnTo>
                  <a:lnTo>
                    <a:pt x="267" y="1575"/>
                  </a:lnTo>
                  <a:lnTo>
                    <a:pt x="267" y="1591"/>
                  </a:lnTo>
                  <a:lnTo>
                    <a:pt x="269" y="1609"/>
                  </a:lnTo>
                  <a:lnTo>
                    <a:pt x="269" y="1625"/>
                  </a:lnTo>
                  <a:lnTo>
                    <a:pt x="271" y="1641"/>
                  </a:lnTo>
                  <a:lnTo>
                    <a:pt x="271" y="1650"/>
                  </a:lnTo>
                  <a:lnTo>
                    <a:pt x="272" y="1659"/>
                  </a:lnTo>
                  <a:lnTo>
                    <a:pt x="274" y="1670"/>
                  </a:lnTo>
                  <a:lnTo>
                    <a:pt x="278" y="1680"/>
                  </a:lnTo>
                  <a:lnTo>
                    <a:pt x="278" y="1689"/>
                  </a:lnTo>
                  <a:lnTo>
                    <a:pt x="280" y="1700"/>
                  </a:lnTo>
                  <a:lnTo>
                    <a:pt x="281" y="1711"/>
                  </a:lnTo>
                  <a:lnTo>
                    <a:pt x="283" y="1721"/>
                  </a:lnTo>
                  <a:lnTo>
                    <a:pt x="283" y="1732"/>
                  </a:lnTo>
                  <a:lnTo>
                    <a:pt x="287" y="1743"/>
                  </a:lnTo>
                  <a:lnTo>
                    <a:pt x="289" y="1755"/>
                  </a:lnTo>
                  <a:lnTo>
                    <a:pt x="292" y="1768"/>
                  </a:lnTo>
                  <a:lnTo>
                    <a:pt x="292" y="1779"/>
                  </a:lnTo>
                  <a:lnTo>
                    <a:pt x="296" y="1793"/>
                  </a:lnTo>
                  <a:lnTo>
                    <a:pt x="297" y="1805"/>
                  </a:lnTo>
                  <a:lnTo>
                    <a:pt x="301" y="1820"/>
                  </a:lnTo>
                  <a:lnTo>
                    <a:pt x="303" y="1832"/>
                  </a:lnTo>
                  <a:lnTo>
                    <a:pt x="306" y="1846"/>
                  </a:lnTo>
                  <a:lnTo>
                    <a:pt x="308" y="1862"/>
                  </a:lnTo>
                  <a:lnTo>
                    <a:pt x="312" y="1878"/>
                  </a:lnTo>
                  <a:lnTo>
                    <a:pt x="296" y="1871"/>
                  </a:lnTo>
                  <a:lnTo>
                    <a:pt x="285" y="1864"/>
                  </a:lnTo>
                  <a:lnTo>
                    <a:pt x="276" y="1857"/>
                  </a:lnTo>
                  <a:lnTo>
                    <a:pt x="271" y="1852"/>
                  </a:lnTo>
                  <a:lnTo>
                    <a:pt x="264" y="1837"/>
                  </a:lnTo>
                  <a:lnTo>
                    <a:pt x="262" y="1823"/>
                  </a:lnTo>
                  <a:lnTo>
                    <a:pt x="258" y="1807"/>
                  </a:lnTo>
                  <a:lnTo>
                    <a:pt x="255" y="1793"/>
                  </a:lnTo>
                  <a:lnTo>
                    <a:pt x="249" y="1784"/>
                  </a:lnTo>
                  <a:lnTo>
                    <a:pt x="246" y="1777"/>
                  </a:lnTo>
                  <a:lnTo>
                    <a:pt x="239" y="1770"/>
                  </a:lnTo>
                  <a:lnTo>
                    <a:pt x="230" y="1764"/>
                  </a:lnTo>
                  <a:lnTo>
                    <a:pt x="221" y="1755"/>
                  </a:lnTo>
                  <a:lnTo>
                    <a:pt x="215" y="1748"/>
                  </a:lnTo>
                  <a:lnTo>
                    <a:pt x="207" y="1739"/>
                  </a:lnTo>
                  <a:lnTo>
                    <a:pt x="201" y="1732"/>
                  </a:lnTo>
                  <a:lnTo>
                    <a:pt x="187" y="1718"/>
                  </a:lnTo>
                  <a:lnTo>
                    <a:pt x="173" y="1707"/>
                  </a:lnTo>
                  <a:lnTo>
                    <a:pt x="157" y="1693"/>
                  </a:lnTo>
                  <a:lnTo>
                    <a:pt x="141" y="1682"/>
                  </a:lnTo>
                  <a:lnTo>
                    <a:pt x="125" y="1670"/>
                  </a:lnTo>
                  <a:lnTo>
                    <a:pt x="110" y="1659"/>
                  </a:lnTo>
                  <a:lnTo>
                    <a:pt x="94" y="1647"/>
                  </a:lnTo>
                  <a:lnTo>
                    <a:pt x="78" y="1634"/>
                  </a:lnTo>
                  <a:lnTo>
                    <a:pt x="64" y="1620"/>
                  </a:lnTo>
                  <a:lnTo>
                    <a:pt x="53" y="1607"/>
                  </a:lnTo>
                  <a:lnTo>
                    <a:pt x="39" y="1591"/>
                  </a:lnTo>
                  <a:lnTo>
                    <a:pt x="28" y="1575"/>
                  </a:lnTo>
                  <a:lnTo>
                    <a:pt x="18" y="1557"/>
                  </a:lnTo>
                  <a:lnTo>
                    <a:pt x="12" y="1540"/>
                  </a:lnTo>
                  <a:lnTo>
                    <a:pt x="7" y="1520"/>
                  </a:lnTo>
                  <a:lnTo>
                    <a:pt x="5" y="1502"/>
                  </a:lnTo>
                  <a:lnTo>
                    <a:pt x="2" y="1483"/>
                  </a:lnTo>
                  <a:lnTo>
                    <a:pt x="2" y="1467"/>
                  </a:lnTo>
                  <a:lnTo>
                    <a:pt x="0" y="1449"/>
                  </a:lnTo>
                  <a:lnTo>
                    <a:pt x="0" y="1431"/>
                  </a:lnTo>
                  <a:lnTo>
                    <a:pt x="0" y="1415"/>
                  </a:lnTo>
                  <a:lnTo>
                    <a:pt x="0" y="1401"/>
                  </a:lnTo>
                  <a:close/>
                </a:path>
              </a:pathLst>
            </a:custGeom>
            <a:solidFill>
              <a:srgbClr val="59B5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7" name="Freeform 23"/>
            <p:cNvSpPr>
              <a:spLocks/>
            </p:cNvSpPr>
            <p:nvPr/>
          </p:nvSpPr>
          <p:spPr bwMode="auto">
            <a:xfrm>
              <a:off x="2580" y="3961"/>
              <a:ext cx="1268" cy="894"/>
            </a:xfrm>
            <a:custGeom>
              <a:avLst/>
              <a:gdLst>
                <a:gd name="T0" fmla="*/ 10 w 1268"/>
                <a:gd name="T1" fmla="*/ 848 h 894"/>
                <a:gd name="T2" fmla="*/ 33 w 1268"/>
                <a:gd name="T3" fmla="*/ 796 h 894"/>
                <a:gd name="T4" fmla="*/ 71 w 1268"/>
                <a:gd name="T5" fmla="*/ 738 h 894"/>
                <a:gd name="T6" fmla="*/ 117 w 1268"/>
                <a:gd name="T7" fmla="*/ 666 h 894"/>
                <a:gd name="T8" fmla="*/ 169 w 1268"/>
                <a:gd name="T9" fmla="*/ 595 h 894"/>
                <a:gd name="T10" fmla="*/ 226 w 1268"/>
                <a:gd name="T11" fmla="*/ 518 h 894"/>
                <a:gd name="T12" fmla="*/ 283 w 1268"/>
                <a:gd name="T13" fmla="*/ 438 h 894"/>
                <a:gd name="T14" fmla="*/ 338 w 1268"/>
                <a:gd name="T15" fmla="*/ 363 h 894"/>
                <a:gd name="T16" fmla="*/ 393 w 1268"/>
                <a:gd name="T17" fmla="*/ 297 h 894"/>
                <a:gd name="T18" fmla="*/ 438 w 1268"/>
                <a:gd name="T19" fmla="*/ 235 h 894"/>
                <a:gd name="T20" fmla="*/ 477 w 1268"/>
                <a:gd name="T21" fmla="*/ 188 h 894"/>
                <a:gd name="T22" fmla="*/ 518 w 1268"/>
                <a:gd name="T23" fmla="*/ 144 h 894"/>
                <a:gd name="T24" fmla="*/ 564 w 1268"/>
                <a:gd name="T25" fmla="*/ 90 h 894"/>
                <a:gd name="T26" fmla="*/ 607 w 1268"/>
                <a:gd name="T27" fmla="*/ 46 h 894"/>
                <a:gd name="T28" fmla="*/ 654 w 1268"/>
                <a:gd name="T29" fmla="*/ 17 h 894"/>
                <a:gd name="T30" fmla="*/ 720 w 1268"/>
                <a:gd name="T31" fmla="*/ 0 h 894"/>
                <a:gd name="T32" fmla="*/ 775 w 1268"/>
                <a:gd name="T33" fmla="*/ 14 h 894"/>
                <a:gd name="T34" fmla="*/ 837 w 1268"/>
                <a:gd name="T35" fmla="*/ 57 h 894"/>
                <a:gd name="T36" fmla="*/ 892 w 1268"/>
                <a:gd name="T37" fmla="*/ 123 h 894"/>
                <a:gd name="T38" fmla="*/ 946 w 1268"/>
                <a:gd name="T39" fmla="*/ 188 h 894"/>
                <a:gd name="T40" fmla="*/ 999 w 1268"/>
                <a:gd name="T41" fmla="*/ 260 h 894"/>
                <a:gd name="T42" fmla="*/ 1047 w 1268"/>
                <a:gd name="T43" fmla="*/ 328 h 894"/>
                <a:gd name="T44" fmla="*/ 1099 w 1268"/>
                <a:gd name="T45" fmla="*/ 399 h 894"/>
                <a:gd name="T46" fmla="*/ 1151 w 1268"/>
                <a:gd name="T47" fmla="*/ 468 h 894"/>
                <a:gd name="T48" fmla="*/ 1190 w 1268"/>
                <a:gd name="T49" fmla="*/ 527 h 894"/>
                <a:gd name="T50" fmla="*/ 1219 w 1268"/>
                <a:gd name="T51" fmla="*/ 570 h 894"/>
                <a:gd name="T52" fmla="*/ 1243 w 1268"/>
                <a:gd name="T53" fmla="*/ 618 h 894"/>
                <a:gd name="T54" fmla="*/ 1247 w 1268"/>
                <a:gd name="T55" fmla="*/ 627 h 894"/>
                <a:gd name="T56" fmla="*/ 1158 w 1268"/>
                <a:gd name="T57" fmla="*/ 522 h 894"/>
                <a:gd name="T58" fmla="*/ 1081 w 1268"/>
                <a:gd name="T59" fmla="*/ 434 h 894"/>
                <a:gd name="T60" fmla="*/ 1021 w 1268"/>
                <a:gd name="T61" fmla="*/ 365 h 894"/>
                <a:gd name="T62" fmla="*/ 965 w 1268"/>
                <a:gd name="T63" fmla="*/ 304 h 894"/>
                <a:gd name="T64" fmla="*/ 923 w 1268"/>
                <a:gd name="T65" fmla="*/ 258 h 894"/>
                <a:gd name="T66" fmla="*/ 889 w 1268"/>
                <a:gd name="T67" fmla="*/ 224 h 894"/>
                <a:gd name="T68" fmla="*/ 846 w 1268"/>
                <a:gd name="T69" fmla="*/ 183 h 894"/>
                <a:gd name="T70" fmla="*/ 748 w 1268"/>
                <a:gd name="T71" fmla="*/ 374 h 894"/>
                <a:gd name="T72" fmla="*/ 725 w 1268"/>
                <a:gd name="T73" fmla="*/ 345 h 894"/>
                <a:gd name="T74" fmla="*/ 718 w 1268"/>
                <a:gd name="T75" fmla="*/ 285 h 894"/>
                <a:gd name="T76" fmla="*/ 728 w 1268"/>
                <a:gd name="T77" fmla="*/ 215 h 894"/>
                <a:gd name="T78" fmla="*/ 744 w 1268"/>
                <a:gd name="T79" fmla="*/ 147 h 894"/>
                <a:gd name="T80" fmla="*/ 753 w 1268"/>
                <a:gd name="T81" fmla="*/ 87 h 894"/>
                <a:gd name="T82" fmla="*/ 732 w 1268"/>
                <a:gd name="T83" fmla="*/ 35 h 894"/>
                <a:gd name="T84" fmla="*/ 684 w 1268"/>
                <a:gd name="T85" fmla="*/ 62 h 894"/>
                <a:gd name="T86" fmla="*/ 655 w 1268"/>
                <a:gd name="T87" fmla="*/ 110 h 894"/>
                <a:gd name="T88" fmla="*/ 630 w 1268"/>
                <a:gd name="T89" fmla="*/ 169 h 894"/>
                <a:gd name="T90" fmla="*/ 605 w 1268"/>
                <a:gd name="T91" fmla="*/ 231 h 894"/>
                <a:gd name="T92" fmla="*/ 586 w 1268"/>
                <a:gd name="T93" fmla="*/ 297 h 894"/>
                <a:gd name="T94" fmla="*/ 572 w 1268"/>
                <a:gd name="T95" fmla="*/ 356 h 894"/>
                <a:gd name="T96" fmla="*/ 550 w 1268"/>
                <a:gd name="T97" fmla="*/ 393 h 894"/>
                <a:gd name="T98" fmla="*/ 538 w 1268"/>
                <a:gd name="T99" fmla="*/ 231 h 894"/>
                <a:gd name="T100" fmla="*/ 490 w 1268"/>
                <a:gd name="T101" fmla="*/ 278 h 894"/>
                <a:gd name="T102" fmla="*/ 436 w 1268"/>
                <a:gd name="T103" fmla="*/ 335 h 894"/>
                <a:gd name="T104" fmla="*/ 399 w 1268"/>
                <a:gd name="T105" fmla="*/ 376 h 894"/>
                <a:gd name="T106" fmla="*/ 356 w 1268"/>
                <a:gd name="T107" fmla="*/ 420 h 894"/>
                <a:gd name="T108" fmla="*/ 313 w 1268"/>
                <a:gd name="T109" fmla="*/ 467 h 894"/>
                <a:gd name="T110" fmla="*/ 274 w 1268"/>
                <a:gd name="T111" fmla="*/ 511 h 894"/>
                <a:gd name="T112" fmla="*/ 233 w 1268"/>
                <a:gd name="T113" fmla="*/ 556 h 894"/>
                <a:gd name="T114" fmla="*/ 197 w 1268"/>
                <a:gd name="T115" fmla="*/ 598 h 894"/>
                <a:gd name="T116" fmla="*/ 140 w 1268"/>
                <a:gd name="T117" fmla="*/ 668 h 894"/>
                <a:gd name="T118" fmla="*/ 89 w 1268"/>
                <a:gd name="T119" fmla="*/ 741 h 894"/>
                <a:gd name="T120" fmla="*/ 42 w 1268"/>
                <a:gd name="T121" fmla="*/ 818 h 894"/>
                <a:gd name="T122" fmla="*/ 3 w 1268"/>
                <a:gd name="T123" fmla="*/ 894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8" h="894">
                  <a:moveTo>
                    <a:pt x="3" y="894"/>
                  </a:moveTo>
                  <a:lnTo>
                    <a:pt x="0" y="885"/>
                  </a:lnTo>
                  <a:lnTo>
                    <a:pt x="1" y="875"/>
                  </a:lnTo>
                  <a:lnTo>
                    <a:pt x="3" y="862"/>
                  </a:lnTo>
                  <a:lnTo>
                    <a:pt x="10" y="848"/>
                  </a:lnTo>
                  <a:lnTo>
                    <a:pt x="12" y="837"/>
                  </a:lnTo>
                  <a:lnTo>
                    <a:pt x="17" y="828"/>
                  </a:lnTo>
                  <a:lnTo>
                    <a:pt x="23" y="818"/>
                  </a:lnTo>
                  <a:lnTo>
                    <a:pt x="28" y="809"/>
                  </a:lnTo>
                  <a:lnTo>
                    <a:pt x="33" y="796"/>
                  </a:lnTo>
                  <a:lnTo>
                    <a:pt x="41" y="786"/>
                  </a:lnTo>
                  <a:lnTo>
                    <a:pt x="48" y="775"/>
                  </a:lnTo>
                  <a:lnTo>
                    <a:pt x="57" y="764"/>
                  </a:lnTo>
                  <a:lnTo>
                    <a:pt x="62" y="750"/>
                  </a:lnTo>
                  <a:lnTo>
                    <a:pt x="71" y="738"/>
                  </a:lnTo>
                  <a:lnTo>
                    <a:pt x="78" y="723"/>
                  </a:lnTo>
                  <a:lnTo>
                    <a:pt x="89" y="711"/>
                  </a:lnTo>
                  <a:lnTo>
                    <a:pt x="96" y="695"/>
                  </a:lnTo>
                  <a:lnTo>
                    <a:pt x="106" y="682"/>
                  </a:lnTo>
                  <a:lnTo>
                    <a:pt x="117" y="666"/>
                  </a:lnTo>
                  <a:lnTo>
                    <a:pt x="128" y="654"/>
                  </a:lnTo>
                  <a:lnTo>
                    <a:pt x="137" y="638"/>
                  </a:lnTo>
                  <a:lnTo>
                    <a:pt x="147" y="623"/>
                  </a:lnTo>
                  <a:lnTo>
                    <a:pt x="158" y="609"/>
                  </a:lnTo>
                  <a:lnTo>
                    <a:pt x="169" y="595"/>
                  </a:lnTo>
                  <a:lnTo>
                    <a:pt x="180" y="579"/>
                  </a:lnTo>
                  <a:lnTo>
                    <a:pt x="192" y="565"/>
                  </a:lnTo>
                  <a:lnTo>
                    <a:pt x="203" y="549"/>
                  </a:lnTo>
                  <a:lnTo>
                    <a:pt x="215" y="534"/>
                  </a:lnTo>
                  <a:lnTo>
                    <a:pt x="226" y="518"/>
                  </a:lnTo>
                  <a:lnTo>
                    <a:pt x="237" y="502"/>
                  </a:lnTo>
                  <a:lnTo>
                    <a:pt x="247" y="486"/>
                  </a:lnTo>
                  <a:lnTo>
                    <a:pt x="260" y="470"/>
                  </a:lnTo>
                  <a:lnTo>
                    <a:pt x="270" y="454"/>
                  </a:lnTo>
                  <a:lnTo>
                    <a:pt x="283" y="438"/>
                  </a:lnTo>
                  <a:lnTo>
                    <a:pt x="294" y="424"/>
                  </a:lnTo>
                  <a:lnTo>
                    <a:pt x="306" y="410"/>
                  </a:lnTo>
                  <a:lnTo>
                    <a:pt x="317" y="393"/>
                  </a:lnTo>
                  <a:lnTo>
                    <a:pt x="327" y="377"/>
                  </a:lnTo>
                  <a:lnTo>
                    <a:pt x="338" y="363"/>
                  </a:lnTo>
                  <a:lnTo>
                    <a:pt x="351" y="351"/>
                  </a:lnTo>
                  <a:lnTo>
                    <a:pt x="361" y="335"/>
                  </a:lnTo>
                  <a:lnTo>
                    <a:pt x="372" y="322"/>
                  </a:lnTo>
                  <a:lnTo>
                    <a:pt x="383" y="308"/>
                  </a:lnTo>
                  <a:lnTo>
                    <a:pt x="393" y="297"/>
                  </a:lnTo>
                  <a:lnTo>
                    <a:pt x="402" y="283"/>
                  </a:lnTo>
                  <a:lnTo>
                    <a:pt x="411" y="270"/>
                  </a:lnTo>
                  <a:lnTo>
                    <a:pt x="420" y="258"/>
                  </a:lnTo>
                  <a:lnTo>
                    <a:pt x="431" y="247"/>
                  </a:lnTo>
                  <a:lnTo>
                    <a:pt x="438" y="235"/>
                  </a:lnTo>
                  <a:lnTo>
                    <a:pt x="447" y="224"/>
                  </a:lnTo>
                  <a:lnTo>
                    <a:pt x="456" y="215"/>
                  </a:lnTo>
                  <a:lnTo>
                    <a:pt x="465" y="206"/>
                  </a:lnTo>
                  <a:lnTo>
                    <a:pt x="470" y="196"/>
                  </a:lnTo>
                  <a:lnTo>
                    <a:pt x="477" y="188"/>
                  </a:lnTo>
                  <a:lnTo>
                    <a:pt x="482" y="180"/>
                  </a:lnTo>
                  <a:lnTo>
                    <a:pt x="490" y="174"/>
                  </a:lnTo>
                  <a:lnTo>
                    <a:pt x="500" y="164"/>
                  </a:lnTo>
                  <a:lnTo>
                    <a:pt x="509" y="155"/>
                  </a:lnTo>
                  <a:lnTo>
                    <a:pt x="518" y="144"/>
                  </a:lnTo>
                  <a:lnTo>
                    <a:pt x="527" y="133"/>
                  </a:lnTo>
                  <a:lnTo>
                    <a:pt x="536" y="123"/>
                  </a:lnTo>
                  <a:lnTo>
                    <a:pt x="547" y="112"/>
                  </a:lnTo>
                  <a:lnTo>
                    <a:pt x="554" y="101"/>
                  </a:lnTo>
                  <a:lnTo>
                    <a:pt x="564" y="90"/>
                  </a:lnTo>
                  <a:lnTo>
                    <a:pt x="572" y="82"/>
                  </a:lnTo>
                  <a:lnTo>
                    <a:pt x="582" y="73"/>
                  </a:lnTo>
                  <a:lnTo>
                    <a:pt x="589" y="62"/>
                  </a:lnTo>
                  <a:lnTo>
                    <a:pt x="598" y="55"/>
                  </a:lnTo>
                  <a:lnTo>
                    <a:pt x="607" y="46"/>
                  </a:lnTo>
                  <a:lnTo>
                    <a:pt x="616" y="41"/>
                  </a:lnTo>
                  <a:lnTo>
                    <a:pt x="625" y="33"/>
                  </a:lnTo>
                  <a:lnTo>
                    <a:pt x="634" y="26"/>
                  </a:lnTo>
                  <a:lnTo>
                    <a:pt x="643" y="21"/>
                  </a:lnTo>
                  <a:lnTo>
                    <a:pt x="654" y="17"/>
                  </a:lnTo>
                  <a:lnTo>
                    <a:pt x="670" y="7"/>
                  </a:lnTo>
                  <a:lnTo>
                    <a:pt x="689" y="1"/>
                  </a:lnTo>
                  <a:lnTo>
                    <a:pt x="698" y="0"/>
                  </a:lnTo>
                  <a:lnTo>
                    <a:pt x="709" y="0"/>
                  </a:lnTo>
                  <a:lnTo>
                    <a:pt x="720" y="0"/>
                  </a:lnTo>
                  <a:lnTo>
                    <a:pt x="730" y="1"/>
                  </a:lnTo>
                  <a:lnTo>
                    <a:pt x="741" y="1"/>
                  </a:lnTo>
                  <a:lnTo>
                    <a:pt x="752" y="5"/>
                  </a:lnTo>
                  <a:lnTo>
                    <a:pt x="762" y="8"/>
                  </a:lnTo>
                  <a:lnTo>
                    <a:pt x="775" y="14"/>
                  </a:lnTo>
                  <a:lnTo>
                    <a:pt x="785" y="19"/>
                  </a:lnTo>
                  <a:lnTo>
                    <a:pt x="798" y="26"/>
                  </a:lnTo>
                  <a:lnTo>
                    <a:pt x="810" y="35"/>
                  </a:lnTo>
                  <a:lnTo>
                    <a:pt x="826" y="46"/>
                  </a:lnTo>
                  <a:lnTo>
                    <a:pt x="837" y="57"/>
                  </a:lnTo>
                  <a:lnTo>
                    <a:pt x="848" y="69"/>
                  </a:lnTo>
                  <a:lnTo>
                    <a:pt x="859" y="82"/>
                  </a:lnTo>
                  <a:lnTo>
                    <a:pt x="871" y="96"/>
                  </a:lnTo>
                  <a:lnTo>
                    <a:pt x="882" y="108"/>
                  </a:lnTo>
                  <a:lnTo>
                    <a:pt x="892" y="123"/>
                  </a:lnTo>
                  <a:lnTo>
                    <a:pt x="903" y="135"/>
                  </a:lnTo>
                  <a:lnTo>
                    <a:pt x="916" y="149"/>
                  </a:lnTo>
                  <a:lnTo>
                    <a:pt x="924" y="162"/>
                  </a:lnTo>
                  <a:lnTo>
                    <a:pt x="935" y="176"/>
                  </a:lnTo>
                  <a:lnTo>
                    <a:pt x="946" y="188"/>
                  </a:lnTo>
                  <a:lnTo>
                    <a:pt x="957" y="203"/>
                  </a:lnTo>
                  <a:lnTo>
                    <a:pt x="967" y="215"/>
                  </a:lnTo>
                  <a:lnTo>
                    <a:pt x="978" y="231"/>
                  </a:lnTo>
                  <a:lnTo>
                    <a:pt x="989" y="244"/>
                  </a:lnTo>
                  <a:lnTo>
                    <a:pt x="999" y="260"/>
                  </a:lnTo>
                  <a:lnTo>
                    <a:pt x="1008" y="272"/>
                  </a:lnTo>
                  <a:lnTo>
                    <a:pt x="1019" y="287"/>
                  </a:lnTo>
                  <a:lnTo>
                    <a:pt x="1028" y="301"/>
                  </a:lnTo>
                  <a:lnTo>
                    <a:pt x="1039" y="315"/>
                  </a:lnTo>
                  <a:lnTo>
                    <a:pt x="1047" y="328"/>
                  </a:lnTo>
                  <a:lnTo>
                    <a:pt x="1058" y="344"/>
                  </a:lnTo>
                  <a:lnTo>
                    <a:pt x="1069" y="356"/>
                  </a:lnTo>
                  <a:lnTo>
                    <a:pt x="1080" y="372"/>
                  </a:lnTo>
                  <a:lnTo>
                    <a:pt x="1088" y="385"/>
                  </a:lnTo>
                  <a:lnTo>
                    <a:pt x="1099" y="399"/>
                  </a:lnTo>
                  <a:lnTo>
                    <a:pt x="1108" y="413"/>
                  </a:lnTo>
                  <a:lnTo>
                    <a:pt x="1119" y="427"/>
                  </a:lnTo>
                  <a:lnTo>
                    <a:pt x="1129" y="440"/>
                  </a:lnTo>
                  <a:lnTo>
                    <a:pt x="1140" y="456"/>
                  </a:lnTo>
                  <a:lnTo>
                    <a:pt x="1151" y="468"/>
                  </a:lnTo>
                  <a:lnTo>
                    <a:pt x="1162" y="484"/>
                  </a:lnTo>
                  <a:lnTo>
                    <a:pt x="1169" y="495"/>
                  </a:lnTo>
                  <a:lnTo>
                    <a:pt x="1179" y="511"/>
                  </a:lnTo>
                  <a:lnTo>
                    <a:pt x="1185" y="518"/>
                  </a:lnTo>
                  <a:lnTo>
                    <a:pt x="1190" y="527"/>
                  </a:lnTo>
                  <a:lnTo>
                    <a:pt x="1195" y="534"/>
                  </a:lnTo>
                  <a:lnTo>
                    <a:pt x="1203" y="545"/>
                  </a:lnTo>
                  <a:lnTo>
                    <a:pt x="1208" y="552"/>
                  </a:lnTo>
                  <a:lnTo>
                    <a:pt x="1213" y="561"/>
                  </a:lnTo>
                  <a:lnTo>
                    <a:pt x="1219" y="570"/>
                  </a:lnTo>
                  <a:lnTo>
                    <a:pt x="1224" y="579"/>
                  </a:lnTo>
                  <a:lnTo>
                    <a:pt x="1231" y="593"/>
                  </a:lnTo>
                  <a:lnTo>
                    <a:pt x="1236" y="607"/>
                  </a:lnTo>
                  <a:lnTo>
                    <a:pt x="1236" y="609"/>
                  </a:lnTo>
                  <a:lnTo>
                    <a:pt x="1243" y="618"/>
                  </a:lnTo>
                  <a:lnTo>
                    <a:pt x="1249" y="623"/>
                  </a:lnTo>
                  <a:lnTo>
                    <a:pt x="1254" y="632"/>
                  </a:lnTo>
                  <a:lnTo>
                    <a:pt x="1260" y="641"/>
                  </a:lnTo>
                  <a:lnTo>
                    <a:pt x="1268" y="652"/>
                  </a:lnTo>
                  <a:lnTo>
                    <a:pt x="1247" y="627"/>
                  </a:lnTo>
                  <a:lnTo>
                    <a:pt x="1229" y="606"/>
                  </a:lnTo>
                  <a:lnTo>
                    <a:pt x="1210" y="584"/>
                  </a:lnTo>
                  <a:lnTo>
                    <a:pt x="1192" y="563"/>
                  </a:lnTo>
                  <a:lnTo>
                    <a:pt x="1174" y="541"/>
                  </a:lnTo>
                  <a:lnTo>
                    <a:pt x="1158" y="522"/>
                  </a:lnTo>
                  <a:lnTo>
                    <a:pt x="1142" y="502"/>
                  </a:lnTo>
                  <a:lnTo>
                    <a:pt x="1128" y="486"/>
                  </a:lnTo>
                  <a:lnTo>
                    <a:pt x="1112" y="468"/>
                  </a:lnTo>
                  <a:lnTo>
                    <a:pt x="1096" y="451"/>
                  </a:lnTo>
                  <a:lnTo>
                    <a:pt x="1081" y="434"/>
                  </a:lnTo>
                  <a:lnTo>
                    <a:pt x="1069" y="420"/>
                  </a:lnTo>
                  <a:lnTo>
                    <a:pt x="1055" y="404"/>
                  </a:lnTo>
                  <a:lnTo>
                    <a:pt x="1042" y="390"/>
                  </a:lnTo>
                  <a:lnTo>
                    <a:pt x="1031" y="376"/>
                  </a:lnTo>
                  <a:lnTo>
                    <a:pt x="1021" y="365"/>
                  </a:lnTo>
                  <a:lnTo>
                    <a:pt x="1008" y="351"/>
                  </a:lnTo>
                  <a:lnTo>
                    <a:pt x="996" y="338"/>
                  </a:lnTo>
                  <a:lnTo>
                    <a:pt x="985" y="326"/>
                  </a:lnTo>
                  <a:lnTo>
                    <a:pt x="976" y="315"/>
                  </a:lnTo>
                  <a:lnTo>
                    <a:pt x="965" y="304"/>
                  </a:lnTo>
                  <a:lnTo>
                    <a:pt x="955" y="294"/>
                  </a:lnTo>
                  <a:lnTo>
                    <a:pt x="946" y="285"/>
                  </a:lnTo>
                  <a:lnTo>
                    <a:pt x="939" y="276"/>
                  </a:lnTo>
                  <a:lnTo>
                    <a:pt x="930" y="265"/>
                  </a:lnTo>
                  <a:lnTo>
                    <a:pt x="923" y="258"/>
                  </a:lnTo>
                  <a:lnTo>
                    <a:pt x="914" y="249"/>
                  </a:lnTo>
                  <a:lnTo>
                    <a:pt x="908" y="244"/>
                  </a:lnTo>
                  <a:lnTo>
                    <a:pt x="900" y="235"/>
                  </a:lnTo>
                  <a:lnTo>
                    <a:pt x="894" y="229"/>
                  </a:lnTo>
                  <a:lnTo>
                    <a:pt x="889" y="224"/>
                  </a:lnTo>
                  <a:lnTo>
                    <a:pt x="883" y="219"/>
                  </a:lnTo>
                  <a:lnTo>
                    <a:pt x="871" y="206"/>
                  </a:lnTo>
                  <a:lnTo>
                    <a:pt x="862" y="197"/>
                  </a:lnTo>
                  <a:lnTo>
                    <a:pt x="851" y="188"/>
                  </a:lnTo>
                  <a:lnTo>
                    <a:pt x="846" y="183"/>
                  </a:lnTo>
                  <a:lnTo>
                    <a:pt x="834" y="171"/>
                  </a:lnTo>
                  <a:lnTo>
                    <a:pt x="825" y="165"/>
                  </a:lnTo>
                  <a:lnTo>
                    <a:pt x="816" y="158"/>
                  </a:lnTo>
                  <a:lnTo>
                    <a:pt x="814" y="158"/>
                  </a:lnTo>
                  <a:lnTo>
                    <a:pt x="748" y="374"/>
                  </a:lnTo>
                  <a:lnTo>
                    <a:pt x="744" y="376"/>
                  </a:lnTo>
                  <a:lnTo>
                    <a:pt x="739" y="370"/>
                  </a:lnTo>
                  <a:lnTo>
                    <a:pt x="736" y="367"/>
                  </a:lnTo>
                  <a:lnTo>
                    <a:pt x="728" y="356"/>
                  </a:lnTo>
                  <a:lnTo>
                    <a:pt x="725" y="345"/>
                  </a:lnTo>
                  <a:lnTo>
                    <a:pt x="720" y="333"/>
                  </a:lnTo>
                  <a:lnTo>
                    <a:pt x="720" y="322"/>
                  </a:lnTo>
                  <a:lnTo>
                    <a:pt x="716" y="310"/>
                  </a:lnTo>
                  <a:lnTo>
                    <a:pt x="716" y="297"/>
                  </a:lnTo>
                  <a:lnTo>
                    <a:pt x="718" y="285"/>
                  </a:lnTo>
                  <a:lnTo>
                    <a:pt x="720" y="272"/>
                  </a:lnTo>
                  <a:lnTo>
                    <a:pt x="720" y="256"/>
                  </a:lnTo>
                  <a:lnTo>
                    <a:pt x="723" y="244"/>
                  </a:lnTo>
                  <a:lnTo>
                    <a:pt x="725" y="228"/>
                  </a:lnTo>
                  <a:lnTo>
                    <a:pt x="728" y="215"/>
                  </a:lnTo>
                  <a:lnTo>
                    <a:pt x="730" y="201"/>
                  </a:lnTo>
                  <a:lnTo>
                    <a:pt x="734" y="188"/>
                  </a:lnTo>
                  <a:lnTo>
                    <a:pt x="737" y="174"/>
                  </a:lnTo>
                  <a:lnTo>
                    <a:pt x="743" y="162"/>
                  </a:lnTo>
                  <a:lnTo>
                    <a:pt x="744" y="147"/>
                  </a:lnTo>
                  <a:lnTo>
                    <a:pt x="746" y="135"/>
                  </a:lnTo>
                  <a:lnTo>
                    <a:pt x="748" y="121"/>
                  </a:lnTo>
                  <a:lnTo>
                    <a:pt x="752" y="110"/>
                  </a:lnTo>
                  <a:lnTo>
                    <a:pt x="752" y="98"/>
                  </a:lnTo>
                  <a:lnTo>
                    <a:pt x="753" y="87"/>
                  </a:lnTo>
                  <a:lnTo>
                    <a:pt x="753" y="76"/>
                  </a:lnTo>
                  <a:lnTo>
                    <a:pt x="753" y="69"/>
                  </a:lnTo>
                  <a:lnTo>
                    <a:pt x="748" y="51"/>
                  </a:lnTo>
                  <a:lnTo>
                    <a:pt x="739" y="41"/>
                  </a:lnTo>
                  <a:lnTo>
                    <a:pt x="732" y="35"/>
                  </a:lnTo>
                  <a:lnTo>
                    <a:pt x="725" y="33"/>
                  </a:lnTo>
                  <a:lnTo>
                    <a:pt x="716" y="32"/>
                  </a:lnTo>
                  <a:lnTo>
                    <a:pt x="707" y="33"/>
                  </a:lnTo>
                  <a:lnTo>
                    <a:pt x="695" y="46"/>
                  </a:lnTo>
                  <a:lnTo>
                    <a:pt x="684" y="62"/>
                  </a:lnTo>
                  <a:lnTo>
                    <a:pt x="677" y="69"/>
                  </a:lnTo>
                  <a:lnTo>
                    <a:pt x="671" y="80"/>
                  </a:lnTo>
                  <a:lnTo>
                    <a:pt x="666" y="90"/>
                  </a:lnTo>
                  <a:lnTo>
                    <a:pt x="661" y="101"/>
                  </a:lnTo>
                  <a:lnTo>
                    <a:pt x="655" y="110"/>
                  </a:lnTo>
                  <a:lnTo>
                    <a:pt x="650" y="121"/>
                  </a:lnTo>
                  <a:lnTo>
                    <a:pt x="645" y="133"/>
                  </a:lnTo>
                  <a:lnTo>
                    <a:pt x="639" y="146"/>
                  </a:lnTo>
                  <a:lnTo>
                    <a:pt x="634" y="156"/>
                  </a:lnTo>
                  <a:lnTo>
                    <a:pt x="630" y="169"/>
                  </a:lnTo>
                  <a:lnTo>
                    <a:pt x="625" y="181"/>
                  </a:lnTo>
                  <a:lnTo>
                    <a:pt x="622" y="196"/>
                  </a:lnTo>
                  <a:lnTo>
                    <a:pt x="616" y="206"/>
                  </a:lnTo>
                  <a:lnTo>
                    <a:pt x="611" y="221"/>
                  </a:lnTo>
                  <a:lnTo>
                    <a:pt x="605" y="231"/>
                  </a:lnTo>
                  <a:lnTo>
                    <a:pt x="602" y="246"/>
                  </a:lnTo>
                  <a:lnTo>
                    <a:pt x="597" y="258"/>
                  </a:lnTo>
                  <a:lnTo>
                    <a:pt x="593" y="270"/>
                  </a:lnTo>
                  <a:lnTo>
                    <a:pt x="589" y="283"/>
                  </a:lnTo>
                  <a:lnTo>
                    <a:pt x="586" y="297"/>
                  </a:lnTo>
                  <a:lnTo>
                    <a:pt x="581" y="308"/>
                  </a:lnTo>
                  <a:lnTo>
                    <a:pt x="579" y="320"/>
                  </a:lnTo>
                  <a:lnTo>
                    <a:pt x="575" y="333"/>
                  </a:lnTo>
                  <a:lnTo>
                    <a:pt x="573" y="345"/>
                  </a:lnTo>
                  <a:lnTo>
                    <a:pt x="572" y="356"/>
                  </a:lnTo>
                  <a:lnTo>
                    <a:pt x="570" y="367"/>
                  </a:lnTo>
                  <a:lnTo>
                    <a:pt x="568" y="377"/>
                  </a:lnTo>
                  <a:lnTo>
                    <a:pt x="568" y="390"/>
                  </a:lnTo>
                  <a:lnTo>
                    <a:pt x="559" y="390"/>
                  </a:lnTo>
                  <a:lnTo>
                    <a:pt x="550" y="393"/>
                  </a:lnTo>
                  <a:lnTo>
                    <a:pt x="541" y="397"/>
                  </a:lnTo>
                  <a:lnTo>
                    <a:pt x="532" y="402"/>
                  </a:lnTo>
                  <a:lnTo>
                    <a:pt x="552" y="219"/>
                  </a:lnTo>
                  <a:lnTo>
                    <a:pt x="547" y="221"/>
                  </a:lnTo>
                  <a:lnTo>
                    <a:pt x="538" y="231"/>
                  </a:lnTo>
                  <a:lnTo>
                    <a:pt x="529" y="237"/>
                  </a:lnTo>
                  <a:lnTo>
                    <a:pt x="522" y="246"/>
                  </a:lnTo>
                  <a:lnTo>
                    <a:pt x="513" y="254"/>
                  </a:lnTo>
                  <a:lnTo>
                    <a:pt x="504" y="267"/>
                  </a:lnTo>
                  <a:lnTo>
                    <a:pt x="490" y="278"/>
                  </a:lnTo>
                  <a:lnTo>
                    <a:pt x="477" y="290"/>
                  </a:lnTo>
                  <a:lnTo>
                    <a:pt x="465" y="304"/>
                  </a:lnTo>
                  <a:lnTo>
                    <a:pt x="452" y="320"/>
                  </a:lnTo>
                  <a:lnTo>
                    <a:pt x="443" y="326"/>
                  </a:lnTo>
                  <a:lnTo>
                    <a:pt x="436" y="335"/>
                  </a:lnTo>
                  <a:lnTo>
                    <a:pt x="429" y="342"/>
                  </a:lnTo>
                  <a:lnTo>
                    <a:pt x="422" y="351"/>
                  </a:lnTo>
                  <a:lnTo>
                    <a:pt x="413" y="358"/>
                  </a:lnTo>
                  <a:lnTo>
                    <a:pt x="406" y="369"/>
                  </a:lnTo>
                  <a:lnTo>
                    <a:pt x="399" y="376"/>
                  </a:lnTo>
                  <a:lnTo>
                    <a:pt x="392" y="386"/>
                  </a:lnTo>
                  <a:lnTo>
                    <a:pt x="381" y="393"/>
                  </a:lnTo>
                  <a:lnTo>
                    <a:pt x="374" y="402"/>
                  </a:lnTo>
                  <a:lnTo>
                    <a:pt x="363" y="411"/>
                  </a:lnTo>
                  <a:lnTo>
                    <a:pt x="356" y="420"/>
                  </a:lnTo>
                  <a:lnTo>
                    <a:pt x="347" y="429"/>
                  </a:lnTo>
                  <a:lnTo>
                    <a:pt x="340" y="438"/>
                  </a:lnTo>
                  <a:lnTo>
                    <a:pt x="331" y="447"/>
                  </a:lnTo>
                  <a:lnTo>
                    <a:pt x="324" y="458"/>
                  </a:lnTo>
                  <a:lnTo>
                    <a:pt x="313" y="467"/>
                  </a:lnTo>
                  <a:lnTo>
                    <a:pt x="306" y="475"/>
                  </a:lnTo>
                  <a:lnTo>
                    <a:pt x="297" y="484"/>
                  </a:lnTo>
                  <a:lnTo>
                    <a:pt x="290" y="493"/>
                  </a:lnTo>
                  <a:lnTo>
                    <a:pt x="281" y="502"/>
                  </a:lnTo>
                  <a:lnTo>
                    <a:pt x="274" y="511"/>
                  </a:lnTo>
                  <a:lnTo>
                    <a:pt x="265" y="520"/>
                  </a:lnTo>
                  <a:lnTo>
                    <a:pt x="258" y="531"/>
                  </a:lnTo>
                  <a:lnTo>
                    <a:pt x="249" y="538"/>
                  </a:lnTo>
                  <a:lnTo>
                    <a:pt x="242" y="547"/>
                  </a:lnTo>
                  <a:lnTo>
                    <a:pt x="233" y="556"/>
                  </a:lnTo>
                  <a:lnTo>
                    <a:pt x="226" y="565"/>
                  </a:lnTo>
                  <a:lnTo>
                    <a:pt x="217" y="572"/>
                  </a:lnTo>
                  <a:lnTo>
                    <a:pt x="210" y="581"/>
                  </a:lnTo>
                  <a:lnTo>
                    <a:pt x="203" y="590"/>
                  </a:lnTo>
                  <a:lnTo>
                    <a:pt x="197" y="598"/>
                  </a:lnTo>
                  <a:lnTo>
                    <a:pt x="183" y="613"/>
                  </a:lnTo>
                  <a:lnTo>
                    <a:pt x="171" y="629"/>
                  </a:lnTo>
                  <a:lnTo>
                    <a:pt x="160" y="643"/>
                  </a:lnTo>
                  <a:lnTo>
                    <a:pt x="151" y="657"/>
                  </a:lnTo>
                  <a:lnTo>
                    <a:pt x="140" y="668"/>
                  </a:lnTo>
                  <a:lnTo>
                    <a:pt x="130" y="682"/>
                  </a:lnTo>
                  <a:lnTo>
                    <a:pt x="119" y="695"/>
                  </a:lnTo>
                  <a:lnTo>
                    <a:pt x="108" y="711"/>
                  </a:lnTo>
                  <a:lnTo>
                    <a:pt x="98" y="725"/>
                  </a:lnTo>
                  <a:lnTo>
                    <a:pt x="89" y="741"/>
                  </a:lnTo>
                  <a:lnTo>
                    <a:pt x="80" y="757"/>
                  </a:lnTo>
                  <a:lnTo>
                    <a:pt x="71" y="773"/>
                  </a:lnTo>
                  <a:lnTo>
                    <a:pt x="60" y="787"/>
                  </a:lnTo>
                  <a:lnTo>
                    <a:pt x="51" y="803"/>
                  </a:lnTo>
                  <a:lnTo>
                    <a:pt x="42" y="818"/>
                  </a:lnTo>
                  <a:lnTo>
                    <a:pt x="33" y="834"/>
                  </a:lnTo>
                  <a:lnTo>
                    <a:pt x="24" y="848"/>
                  </a:lnTo>
                  <a:lnTo>
                    <a:pt x="17" y="864"/>
                  </a:lnTo>
                  <a:lnTo>
                    <a:pt x="8" y="878"/>
                  </a:lnTo>
                  <a:lnTo>
                    <a:pt x="3" y="894"/>
                  </a:lnTo>
                  <a:close/>
                </a:path>
              </a:pathLst>
            </a:custGeom>
            <a:solidFill>
              <a:srgbClr val="BAE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8" name="Freeform 24"/>
            <p:cNvSpPr>
              <a:spLocks/>
            </p:cNvSpPr>
            <p:nvPr/>
          </p:nvSpPr>
          <p:spPr bwMode="auto">
            <a:xfrm>
              <a:off x="2506" y="4474"/>
              <a:ext cx="1023" cy="991"/>
            </a:xfrm>
            <a:custGeom>
              <a:avLst/>
              <a:gdLst>
                <a:gd name="T0" fmla="*/ 16 w 1023"/>
                <a:gd name="T1" fmla="*/ 659 h 991"/>
                <a:gd name="T2" fmla="*/ 36 w 1023"/>
                <a:gd name="T3" fmla="*/ 604 h 991"/>
                <a:gd name="T4" fmla="*/ 57 w 1023"/>
                <a:gd name="T5" fmla="*/ 551 h 991"/>
                <a:gd name="T6" fmla="*/ 79 w 1023"/>
                <a:gd name="T7" fmla="*/ 497 h 991"/>
                <a:gd name="T8" fmla="*/ 104 w 1023"/>
                <a:gd name="T9" fmla="*/ 446 h 991"/>
                <a:gd name="T10" fmla="*/ 129 w 1023"/>
                <a:gd name="T11" fmla="*/ 396 h 991"/>
                <a:gd name="T12" fmla="*/ 143 w 1023"/>
                <a:gd name="T13" fmla="*/ 355 h 991"/>
                <a:gd name="T14" fmla="*/ 186 w 1023"/>
                <a:gd name="T15" fmla="*/ 331 h 991"/>
                <a:gd name="T16" fmla="*/ 236 w 1023"/>
                <a:gd name="T17" fmla="*/ 314 h 991"/>
                <a:gd name="T18" fmla="*/ 275 w 1023"/>
                <a:gd name="T19" fmla="*/ 282 h 991"/>
                <a:gd name="T20" fmla="*/ 312 w 1023"/>
                <a:gd name="T21" fmla="*/ 241 h 991"/>
                <a:gd name="T22" fmla="*/ 350 w 1023"/>
                <a:gd name="T23" fmla="*/ 203 h 991"/>
                <a:gd name="T24" fmla="*/ 398 w 1023"/>
                <a:gd name="T25" fmla="*/ 153 h 991"/>
                <a:gd name="T26" fmla="*/ 457 w 1023"/>
                <a:gd name="T27" fmla="*/ 105 h 991"/>
                <a:gd name="T28" fmla="*/ 507 w 1023"/>
                <a:gd name="T29" fmla="*/ 66 h 991"/>
                <a:gd name="T30" fmla="*/ 555 w 1023"/>
                <a:gd name="T31" fmla="*/ 39 h 991"/>
                <a:gd name="T32" fmla="*/ 633 w 1023"/>
                <a:gd name="T33" fmla="*/ 3 h 991"/>
                <a:gd name="T34" fmla="*/ 704 w 1023"/>
                <a:gd name="T35" fmla="*/ 3 h 991"/>
                <a:gd name="T36" fmla="*/ 769 w 1023"/>
                <a:gd name="T37" fmla="*/ 30 h 991"/>
                <a:gd name="T38" fmla="*/ 811 w 1023"/>
                <a:gd name="T39" fmla="*/ 57 h 991"/>
                <a:gd name="T40" fmla="*/ 854 w 1023"/>
                <a:gd name="T41" fmla="*/ 93 h 991"/>
                <a:gd name="T42" fmla="*/ 906 w 1023"/>
                <a:gd name="T43" fmla="*/ 137 h 991"/>
                <a:gd name="T44" fmla="*/ 952 w 1023"/>
                <a:gd name="T45" fmla="*/ 178 h 991"/>
                <a:gd name="T46" fmla="*/ 995 w 1023"/>
                <a:gd name="T47" fmla="*/ 221 h 991"/>
                <a:gd name="T48" fmla="*/ 1015 w 1023"/>
                <a:gd name="T49" fmla="*/ 246 h 991"/>
                <a:gd name="T50" fmla="*/ 970 w 1023"/>
                <a:gd name="T51" fmla="*/ 223 h 991"/>
                <a:gd name="T52" fmla="*/ 922 w 1023"/>
                <a:gd name="T53" fmla="*/ 198 h 991"/>
                <a:gd name="T54" fmla="*/ 874 w 1023"/>
                <a:gd name="T55" fmla="*/ 178 h 991"/>
                <a:gd name="T56" fmla="*/ 813 w 1023"/>
                <a:gd name="T57" fmla="*/ 155 h 991"/>
                <a:gd name="T58" fmla="*/ 740 w 1023"/>
                <a:gd name="T59" fmla="*/ 139 h 991"/>
                <a:gd name="T60" fmla="*/ 676 w 1023"/>
                <a:gd name="T61" fmla="*/ 160 h 991"/>
                <a:gd name="T62" fmla="*/ 630 w 1023"/>
                <a:gd name="T63" fmla="*/ 207 h 991"/>
                <a:gd name="T64" fmla="*/ 583 w 1023"/>
                <a:gd name="T65" fmla="*/ 266 h 991"/>
                <a:gd name="T66" fmla="*/ 540 w 1023"/>
                <a:gd name="T67" fmla="*/ 340 h 991"/>
                <a:gd name="T68" fmla="*/ 501 w 1023"/>
                <a:gd name="T69" fmla="*/ 424 h 991"/>
                <a:gd name="T70" fmla="*/ 471 w 1023"/>
                <a:gd name="T71" fmla="*/ 513 h 991"/>
                <a:gd name="T72" fmla="*/ 444 w 1023"/>
                <a:gd name="T73" fmla="*/ 586 h 991"/>
                <a:gd name="T74" fmla="*/ 421 w 1023"/>
                <a:gd name="T75" fmla="*/ 654 h 991"/>
                <a:gd name="T76" fmla="*/ 405 w 1023"/>
                <a:gd name="T77" fmla="*/ 697 h 991"/>
                <a:gd name="T78" fmla="*/ 446 w 1023"/>
                <a:gd name="T79" fmla="*/ 699 h 991"/>
                <a:gd name="T80" fmla="*/ 521 w 1023"/>
                <a:gd name="T81" fmla="*/ 713 h 991"/>
                <a:gd name="T82" fmla="*/ 596 w 1023"/>
                <a:gd name="T83" fmla="*/ 750 h 991"/>
                <a:gd name="T84" fmla="*/ 558 w 1023"/>
                <a:gd name="T85" fmla="*/ 757 h 991"/>
                <a:gd name="T86" fmla="*/ 491 w 1023"/>
                <a:gd name="T87" fmla="*/ 752 h 991"/>
                <a:gd name="T88" fmla="*/ 423 w 1023"/>
                <a:gd name="T89" fmla="*/ 750 h 991"/>
                <a:gd name="T90" fmla="*/ 359 w 1023"/>
                <a:gd name="T91" fmla="*/ 752 h 991"/>
                <a:gd name="T92" fmla="*/ 291 w 1023"/>
                <a:gd name="T93" fmla="*/ 761 h 991"/>
                <a:gd name="T94" fmla="*/ 229 w 1023"/>
                <a:gd name="T95" fmla="*/ 779 h 991"/>
                <a:gd name="T96" fmla="*/ 170 w 1023"/>
                <a:gd name="T97" fmla="*/ 804 h 991"/>
                <a:gd name="T98" fmla="*/ 120 w 1023"/>
                <a:gd name="T99" fmla="*/ 852 h 991"/>
                <a:gd name="T100" fmla="*/ 66 w 1023"/>
                <a:gd name="T101" fmla="*/ 913 h 991"/>
                <a:gd name="T102" fmla="*/ 34 w 1023"/>
                <a:gd name="T103" fmla="*/ 968 h 991"/>
                <a:gd name="T104" fmla="*/ 18 w 1023"/>
                <a:gd name="T105" fmla="*/ 946 h 991"/>
                <a:gd name="T106" fmla="*/ 8 w 1023"/>
                <a:gd name="T107" fmla="*/ 861 h 991"/>
                <a:gd name="T108" fmla="*/ 2 w 1023"/>
                <a:gd name="T109" fmla="*/ 811 h 991"/>
                <a:gd name="T110" fmla="*/ 0 w 1023"/>
                <a:gd name="T111" fmla="*/ 763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3" h="991">
                  <a:moveTo>
                    <a:pt x="4" y="706"/>
                  </a:moveTo>
                  <a:lnTo>
                    <a:pt x="6" y="693"/>
                  </a:lnTo>
                  <a:lnTo>
                    <a:pt x="9" y="683"/>
                  </a:lnTo>
                  <a:lnTo>
                    <a:pt x="13" y="670"/>
                  </a:lnTo>
                  <a:lnTo>
                    <a:pt x="16" y="659"/>
                  </a:lnTo>
                  <a:lnTo>
                    <a:pt x="20" y="647"/>
                  </a:lnTo>
                  <a:lnTo>
                    <a:pt x="24" y="636"/>
                  </a:lnTo>
                  <a:lnTo>
                    <a:pt x="27" y="626"/>
                  </a:lnTo>
                  <a:lnTo>
                    <a:pt x="33" y="615"/>
                  </a:lnTo>
                  <a:lnTo>
                    <a:pt x="36" y="604"/>
                  </a:lnTo>
                  <a:lnTo>
                    <a:pt x="40" y="593"/>
                  </a:lnTo>
                  <a:lnTo>
                    <a:pt x="43" y="583"/>
                  </a:lnTo>
                  <a:lnTo>
                    <a:pt x="49" y="572"/>
                  </a:lnTo>
                  <a:lnTo>
                    <a:pt x="52" y="561"/>
                  </a:lnTo>
                  <a:lnTo>
                    <a:pt x="57" y="551"/>
                  </a:lnTo>
                  <a:lnTo>
                    <a:pt x="63" y="540"/>
                  </a:lnTo>
                  <a:lnTo>
                    <a:pt x="68" y="529"/>
                  </a:lnTo>
                  <a:lnTo>
                    <a:pt x="72" y="519"/>
                  </a:lnTo>
                  <a:lnTo>
                    <a:pt x="75" y="508"/>
                  </a:lnTo>
                  <a:lnTo>
                    <a:pt x="79" y="497"/>
                  </a:lnTo>
                  <a:lnTo>
                    <a:pt x="84" y="487"/>
                  </a:lnTo>
                  <a:lnTo>
                    <a:pt x="88" y="476"/>
                  </a:lnTo>
                  <a:lnTo>
                    <a:pt x="93" y="465"/>
                  </a:lnTo>
                  <a:lnTo>
                    <a:pt x="98" y="454"/>
                  </a:lnTo>
                  <a:lnTo>
                    <a:pt x="104" y="446"/>
                  </a:lnTo>
                  <a:lnTo>
                    <a:pt x="107" y="435"/>
                  </a:lnTo>
                  <a:lnTo>
                    <a:pt x="113" y="424"/>
                  </a:lnTo>
                  <a:lnTo>
                    <a:pt x="118" y="415"/>
                  </a:lnTo>
                  <a:lnTo>
                    <a:pt x="123" y="406"/>
                  </a:lnTo>
                  <a:lnTo>
                    <a:pt x="129" y="396"/>
                  </a:lnTo>
                  <a:lnTo>
                    <a:pt x="134" y="387"/>
                  </a:lnTo>
                  <a:lnTo>
                    <a:pt x="139" y="378"/>
                  </a:lnTo>
                  <a:lnTo>
                    <a:pt x="145" y="371"/>
                  </a:lnTo>
                  <a:lnTo>
                    <a:pt x="143" y="362"/>
                  </a:lnTo>
                  <a:lnTo>
                    <a:pt x="143" y="355"/>
                  </a:lnTo>
                  <a:lnTo>
                    <a:pt x="202" y="294"/>
                  </a:lnTo>
                  <a:lnTo>
                    <a:pt x="195" y="303"/>
                  </a:lnTo>
                  <a:lnTo>
                    <a:pt x="191" y="314"/>
                  </a:lnTo>
                  <a:lnTo>
                    <a:pt x="186" y="323"/>
                  </a:lnTo>
                  <a:lnTo>
                    <a:pt x="186" y="331"/>
                  </a:lnTo>
                  <a:lnTo>
                    <a:pt x="193" y="333"/>
                  </a:lnTo>
                  <a:lnTo>
                    <a:pt x="204" y="333"/>
                  </a:lnTo>
                  <a:lnTo>
                    <a:pt x="214" y="328"/>
                  </a:lnTo>
                  <a:lnTo>
                    <a:pt x="230" y="321"/>
                  </a:lnTo>
                  <a:lnTo>
                    <a:pt x="236" y="314"/>
                  </a:lnTo>
                  <a:lnTo>
                    <a:pt x="243" y="308"/>
                  </a:lnTo>
                  <a:lnTo>
                    <a:pt x="250" y="301"/>
                  </a:lnTo>
                  <a:lnTo>
                    <a:pt x="259" y="296"/>
                  </a:lnTo>
                  <a:lnTo>
                    <a:pt x="266" y="289"/>
                  </a:lnTo>
                  <a:lnTo>
                    <a:pt x="275" y="282"/>
                  </a:lnTo>
                  <a:lnTo>
                    <a:pt x="282" y="274"/>
                  </a:lnTo>
                  <a:lnTo>
                    <a:pt x="291" y="267"/>
                  </a:lnTo>
                  <a:lnTo>
                    <a:pt x="298" y="258"/>
                  </a:lnTo>
                  <a:lnTo>
                    <a:pt x="305" y="249"/>
                  </a:lnTo>
                  <a:lnTo>
                    <a:pt x="312" y="241"/>
                  </a:lnTo>
                  <a:lnTo>
                    <a:pt x="321" y="233"/>
                  </a:lnTo>
                  <a:lnTo>
                    <a:pt x="327" y="225"/>
                  </a:lnTo>
                  <a:lnTo>
                    <a:pt x="336" y="217"/>
                  </a:lnTo>
                  <a:lnTo>
                    <a:pt x="341" y="208"/>
                  </a:lnTo>
                  <a:lnTo>
                    <a:pt x="350" y="203"/>
                  </a:lnTo>
                  <a:lnTo>
                    <a:pt x="360" y="187"/>
                  </a:lnTo>
                  <a:lnTo>
                    <a:pt x="371" y="178"/>
                  </a:lnTo>
                  <a:lnTo>
                    <a:pt x="380" y="167"/>
                  </a:lnTo>
                  <a:lnTo>
                    <a:pt x="387" y="164"/>
                  </a:lnTo>
                  <a:lnTo>
                    <a:pt x="398" y="153"/>
                  </a:lnTo>
                  <a:lnTo>
                    <a:pt x="410" y="143"/>
                  </a:lnTo>
                  <a:lnTo>
                    <a:pt x="423" y="132"/>
                  </a:lnTo>
                  <a:lnTo>
                    <a:pt x="435" y="123"/>
                  </a:lnTo>
                  <a:lnTo>
                    <a:pt x="446" y="112"/>
                  </a:lnTo>
                  <a:lnTo>
                    <a:pt x="457" y="105"/>
                  </a:lnTo>
                  <a:lnTo>
                    <a:pt x="467" y="96"/>
                  </a:lnTo>
                  <a:lnTo>
                    <a:pt x="478" y="89"/>
                  </a:lnTo>
                  <a:lnTo>
                    <a:pt x="487" y="80"/>
                  </a:lnTo>
                  <a:lnTo>
                    <a:pt x="498" y="73"/>
                  </a:lnTo>
                  <a:lnTo>
                    <a:pt x="507" y="66"/>
                  </a:lnTo>
                  <a:lnTo>
                    <a:pt x="517" y="61"/>
                  </a:lnTo>
                  <a:lnTo>
                    <a:pt x="526" y="53"/>
                  </a:lnTo>
                  <a:lnTo>
                    <a:pt x="535" y="48"/>
                  </a:lnTo>
                  <a:lnTo>
                    <a:pt x="544" y="43"/>
                  </a:lnTo>
                  <a:lnTo>
                    <a:pt x="555" y="39"/>
                  </a:lnTo>
                  <a:lnTo>
                    <a:pt x="571" y="28"/>
                  </a:lnTo>
                  <a:lnTo>
                    <a:pt x="587" y="21"/>
                  </a:lnTo>
                  <a:lnTo>
                    <a:pt x="603" y="14"/>
                  </a:lnTo>
                  <a:lnTo>
                    <a:pt x="619" y="9"/>
                  </a:lnTo>
                  <a:lnTo>
                    <a:pt x="633" y="3"/>
                  </a:lnTo>
                  <a:lnTo>
                    <a:pt x="647" y="2"/>
                  </a:lnTo>
                  <a:lnTo>
                    <a:pt x="662" y="0"/>
                  </a:lnTo>
                  <a:lnTo>
                    <a:pt x="678" y="2"/>
                  </a:lnTo>
                  <a:lnTo>
                    <a:pt x="690" y="2"/>
                  </a:lnTo>
                  <a:lnTo>
                    <a:pt x="704" y="3"/>
                  </a:lnTo>
                  <a:lnTo>
                    <a:pt x="717" y="7"/>
                  </a:lnTo>
                  <a:lnTo>
                    <a:pt x="733" y="12"/>
                  </a:lnTo>
                  <a:lnTo>
                    <a:pt x="747" y="18"/>
                  </a:lnTo>
                  <a:lnTo>
                    <a:pt x="761" y="27"/>
                  </a:lnTo>
                  <a:lnTo>
                    <a:pt x="769" y="30"/>
                  </a:lnTo>
                  <a:lnTo>
                    <a:pt x="777" y="36"/>
                  </a:lnTo>
                  <a:lnTo>
                    <a:pt x="785" y="41"/>
                  </a:lnTo>
                  <a:lnTo>
                    <a:pt x="795" y="46"/>
                  </a:lnTo>
                  <a:lnTo>
                    <a:pt x="802" y="52"/>
                  </a:lnTo>
                  <a:lnTo>
                    <a:pt x="811" y="57"/>
                  </a:lnTo>
                  <a:lnTo>
                    <a:pt x="818" y="62"/>
                  </a:lnTo>
                  <a:lnTo>
                    <a:pt x="827" y="71"/>
                  </a:lnTo>
                  <a:lnTo>
                    <a:pt x="836" y="77"/>
                  </a:lnTo>
                  <a:lnTo>
                    <a:pt x="845" y="85"/>
                  </a:lnTo>
                  <a:lnTo>
                    <a:pt x="854" y="93"/>
                  </a:lnTo>
                  <a:lnTo>
                    <a:pt x="865" y="102"/>
                  </a:lnTo>
                  <a:lnTo>
                    <a:pt x="874" y="109"/>
                  </a:lnTo>
                  <a:lnTo>
                    <a:pt x="884" y="118"/>
                  </a:lnTo>
                  <a:lnTo>
                    <a:pt x="895" y="126"/>
                  </a:lnTo>
                  <a:lnTo>
                    <a:pt x="906" y="137"/>
                  </a:lnTo>
                  <a:lnTo>
                    <a:pt x="917" y="146"/>
                  </a:lnTo>
                  <a:lnTo>
                    <a:pt x="927" y="157"/>
                  </a:lnTo>
                  <a:lnTo>
                    <a:pt x="940" y="167"/>
                  </a:lnTo>
                  <a:lnTo>
                    <a:pt x="952" y="178"/>
                  </a:lnTo>
                  <a:lnTo>
                    <a:pt x="952" y="178"/>
                  </a:lnTo>
                  <a:lnTo>
                    <a:pt x="957" y="184"/>
                  </a:lnTo>
                  <a:lnTo>
                    <a:pt x="963" y="189"/>
                  </a:lnTo>
                  <a:lnTo>
                    <a:pt x="974" y="200"/>
                  </a:lnTo>
                  <a:lnTo>
                    <a:pt x="982" y="208"/>
                  </a:lnTo>
                  <a:lnTo>
                    <a:pt x="995" y="221"/>
                  </a:lnTo>
                  <a:lnTo>
                    <a:pt x="1000" y="226"/>
                  </a:lnTo>
                  <a:lnTo>
                    <a:pt x="1007" y="235"/>
                  </a:lnTo>
                  <a:lnTo>
                    <a:pt x="1015" y="242"/>
                  </a:lnTo>
                  <a:lnTo>
                    <a:pt x="1023" y="251"/>
                  </a:lnTo>
                  <a:lnTo>
                    <a:pt x="1015" y="246"/>
                  </a:lnTo>
                  <a:lnTo>
                    <a:pt x="1006" y="242"/>
                  </a:lnTo>
                  <a:lnTo>
                    <a:pt x="997" y="237"/>
                  </a:lnTo>
                  <a:lnTo>
                    <a:pt x="990" y="233"/>
                  </a:lnTo>
                  <a:lnTo>
                    <a:pt x="979" y="228"/>
                  </a:lnTo>
                  <a:lnTo>
                    <a:pt x="970" y="223"/>
                  </a:lnTo>
                  <a:lnTo>
                    <a:pt x="961" y="217"/>
                  </a:lnTo>
                  <a:lnTo>
                    <a:pt x="952" y="214"/>
                  </a:lnTo>
                  <a:lnTo>
                    <a:pt x="941" y="208"/>
                  </a:lnTo>
                  <a:lnTo>
                    <a:pt x="933" y="203"/>
                  </a:lnTo>
                  <a:lnTo>
                    <a:pt x="922" y="198"/>
                  </a:lnTo>
                  <a:lnTo>
                    <a:pt x="913" y="194"/>
                  </a:lnTo>
                  <a:lnTo>
                    <a:pt x="902" y="189"/>
                  </a:lnTo>
                  <a:lnTo>
                    <a:pt x="893" y="185"/>
                  </a:lnTo>
                  <a:lnTo>
                    <a:pt x="883" y="182"/>
                  </a:lnTo>
                  <a:lnTo>
                    <a:pt x="874" y="178"/>
                  </a:lnTo>
                  <a:lnTo>
                    <a:pt x="863" y="173"/>
                  </a:lnTo>
                  <a:lnTo>
                    <a:pt x="852" y="167"/>
                  </a:lnTo>
                  <a:lnTo>
                    <a:pt x="842" y="164"/>
                  </a:lnTo>
                  <a:lnTo>
                    <a:pt x="833" y="160"/>
                  </a:lnTo>
                  <a:lnTo>
                    <a:pt x="813" y="155"/>
                  </a:lnTo>
                  <a:lnTo>
                    <a:pt x="797" y="150"/>
                  </a:lnTo>
                  <a:lnTo>
                    <a:pt x="779" y="144"/>
                  </a:lnTo>
                  <a:lnTo>
                    <a:pt x="765" y="141"/>
                  </a:lnTo>
                  <a:lnTo>
                    <a:pt x="751" y="139"/>
                  </a:lnTo>
                  <a:lnTo>
                    <a:pt x="740" y="139"/>
                  </a:lnTo>
                  <a:lnTo>
                    <a:pt x="720" y="139"/>
                  </a:lnTo>
                  <a:lnTo>
                    <a:pt x="703" y="146"/>
                  </a:lnTo>
                  <a:lnTo>
                    <a:pt x="694" y="150"/>
                  </a:lnTo>
                  <a:lnTo>
                    <a:pt x="685" y="155"/>
                  </a:lnTo>
                  <a:lnTo>
                    <a:pt x="676" y="160"/>
                  </a:lnTo>
                  <a:lnTo>
                    <a:pt x="667" y="169"/>
                  </a:lnTo>
                  <a:lnTo>
                    <a:pt x="656" y="176"/>
                  </a:lnTo>
                  <a:lnTo>
                    <a:pt x="647" y="185"/>
                  </a:lnTo>
                  <a:lnTo>
                    <a:pt x="638" y="196"/>
                  </a:lnTo>
                  <a:lnTo>
                    <a:pt x="630" y="207"/>
                  </a:lnTo>
                  <a:lnTo>
                    <a:pt x="619" y="217"/>
                  </a:lnTo>
                  <a:lnTo>
                    <a:pt x="610" y="228"/>
                  </a:lnTo>
                  <a:lnTo>
                    <a:pt x="601" y="241"/>
                  </a:lnTo>
                  <a:lnTo>
                    <a:pt x="594" y="255"/>
                  </a:lnTo>
                  <a:lnTo>
                    <a:pt x="583" y="266"/>
                  </a:lnTo>
                  <a:lnTo>
                    <a:pt x="574" y="280"/>
                  </a:lnTo>
                  <a:lnTo>
                    <a:pt x="565" y="294"/>
                  </a:lnTo>
                  <a:lnTo>
                    <a:pt x="556" y="310"/>
                  </a:lnTo>
                  <a:lnTo>
                    <a:pt x="548" y="324"/>
                  </a:lnTo>
                  <a:lnTo>
                    <a:pt x="540" y="340"/>
                  </a:lnTo>
                  <a:lnTo>
                    <a:pt x="532" y="356"/>
                  </a:lnTo>
                  <a:lnTo>
                    <a:pt x="524" y="374"/>
                  </a:lnTo>
                  <a:lnTo>
                    <a:pt x="516" y="390"/>
                  </a:lnTo>
                  <a:lnTo>
                    <a:pt x="508" y="406"/>
                  </a:lnTo>
                  <a:lnTo>
                    <a:pt x="501" y="424"/>
                  </a:lnTo>
                  <a:lnTo>
                    <a:pt x="494" y="442"/>
                  </a:lnTo>
                  <a:lnTo>
                    <a:pt x="487" y="458"/>
                  </a:lnTo>
                  <a:lnTo>
                    <a:pt x="482" y="476"/>
                  </a:lnTo>
                  <a:lnTo>
                    <a:pt x="476" y="494"/>
                  </a:lnTo>
                  <a:lnTo>
                    <a:pt x="471" y="513"/>
                  </a:lnTo>
                  <a:lnTo>
                    <a:pt x="464" y="529"/>
                  </a:lnTo>
                  <a:lnTo>
                    <a:pt x="458" y="545"/>
                  </a:lnTo>
                  <a:lnTo>
                    <a:pt x="453" y="560"/>
                  </a:lnTo>
                  <a:lnTo>
                    <a:pt x="450" y="574"/>
                  </a:lnTo>
                  <a:lnTo>
                    <a:pt x="444" y="586"/>
                  </a:lnTo>
                  <a:lnTo>
                    <a:pt x="439" y="599"/>
                  </a:lnTo>
                  <a:lnTo>
                    <a:pt x="435" y="610"/>
                  </a:lnTo>
                  <a:lnTo>
                    <a:pt x="434" y="622"/>
                  </a:lnTo>
                  <a:lnTo>
                    <a:pt x="426" y="638"/>
                  </a:lnTo>
                  <a:lnTo>
                    <a:pt x="421" y="654"/>
                  </a:lnTo>
                  <a:lnTo>
                    <a:pt x="416" y="665"/>
                  </a:lnTo>
                  <a:lnTo>
                    <a:pt x="414" y="677"/>
                  </a:lnTo>
                  <a:lnTo>
                    <a:pt x="407" y="688"/>
                  </a:lnTo>
                  <a:lnTo>
                    <a:pt x="405" y="695"/>
                  </a:lnTo>
                  <a:lnTo>
                    <a:pt x="405" y="697"/>
                  </a:lnTo>
                  <a:lnTo>
                    <a:pt x="405" y="699"/>
                  </a:lnTo>
                  <a:lnTo>
                    <a:pt x="409" y="699"/>
                  </a:lnTo>
                  <a:lnTo>
                    <a:pt x="425" y="699"/>
                  </a:lnTo>
                  <a:lnTo>
                    <a:pt x="434" y="699"/>
                  </a:lnTo>
                  <a:lnTo>
                    <a:pt x="446" y="699"/>
                  </a:lnTo>
                  <a:lnTo>
                    <a:pt x="458" y="700"/>
                  </a:lnTo>
                  <a:lnTo>
                    <a:pt x="475" y="704"/>
                  </a:lnTo>
                  <a:lnTo>
                    <a:pt x="489" y="706"/>
                  </a:lnTo>
                  <a:lnTo>
                    <a:pt x="505" y="709"/>
                  </a:lnTo>
                  <a:lnTo>
                    <a:pt x="521" y="713"/>
                  </a:lnTo>
                  <a:lnTo>
                    <a:pt x="537" y="718"/>
                  </a:lnTo>
                  <a:lnTo>
                    <a:pt x="551" y="724"/>
                  </a:lnTo>
                  <a:lnTo>
                    <a:pt x="567" y="731"/>
                  </a:lnTo>
                  <a:lnTo>
                    <a:pt x="581" y="740"/>
                  </a:lnTo>
                  <a:lnTo>
                    <a:pt x="596" y="750"/>
                  </a:lnTo>
                  <a:lnTo>
                    <a:pt x="601" y="757"/>
                  </a:lnTo>
                  <a:lnTo>
                    <a:pt x="601" y="766"/>
                  </a:lnTo>
                  <a:lnTo>
                    <a:pt x="585" y="763"/>
                  </a:lnTo>
                  <a:lnTo>
                    <a:pt x="573" y="761"/>
                  </a:lnTo>
                  <a:lnTo>
                    <a:pt x="558" y="757"/>
                  </a:lnTo>
                  <a:lnTo>
                    <a:pt x="546" y="757"/>
                  </a:lnTo>
                  <a:lnTo>
                    <a:pt x="530" y="756"/>
                  </a:lnTo>
                  <a:lnTo>
                    <a:pt x="517" y="754"/>
                  </a:lnTo>
                  <a:lnTo>
                    <a:pt x="503" y="752"/>
                  </a:lnTo>
                  <a:lnTo>
                    <a:pt x="491" y="752"/>
                  </a:lnTo>
                  <a:lnTo>
                    <a:pt x="476" y="750"/>
                  </a:lnTo>
                  <a:lnTo>
                    <a:pt x="464" y="750"/>
                  </a:lnTo>
                  <a:lnTo>
                    <a:pt x="450" y="750"/>
                  </a:lnTo>
                  <a:lnTo>
                    <a:pt x="437" y="750"/>
                  </a:lnTo>
                  <a:lnTo>
                    <a:pt x="423" y="750"/>
                  </a:lnTo>
                  <a:lnTo>
                    <a:pt x="410" y="750"/>
                  </a:lnTo>
                  <a:lnTo>
                    <a:pt x="396" y="750"/>
                  </a:lnTo>
                  <a:lnTo>
                    <a:pt x="385" y="752"/>
                  </a:lnTo>
                  <a:lnTo>
                    <a:pt x="371" y="752"/>
                  </a:lnTo>
                  <a:lnTo>
                    <a:pt x="359" y="752"/>
                  </a:lnTo>
                  <a:lnTo>
                    <a:pt x="344" y="754"/>
                  </a:lnTo>
                  <a:lnTo>
                    <a:pt x="332" y="756"/>
                  </a:lnTo>
                  <a:lnTo>
                    <a:pt x="318" y="756"/>
                  </a:lnTo>
                  <a:lnTo>
                    <a:pt x="305" y="759"/>
                  </a:lnTo>
                  <a:lnTo>
                    <a:pt x="291" y="761"/>
                  </a:lnTo>
                  <a:lnTo>
                    <a:pt x="280" y="765"/>
                  </a:lnTo>
                  <a:lnTo>
                    <a:pt x="266" y="766"/>
                  </a:lnTo>
                  <a:lnTo>
                    <a:pt x="254" y="770"/>
                  </a:lnTo>
                  <a:lnTo>
                    <a:pt x="239" y="774"/>
                  </a:lnTo>
                  <a:lnTo>
                    <a:pt x="229" y="779"/>
                  </a:lnTo>
                  <a:lnTo>
                    <a:pt x="216" y="782"/>
                  </a:lnTo>
                  <a:lnTo>
                    <a:pt x="204" y="788"/>
                  </a:lnTo>
                  <a:lnTo>
                    <a:pt x="191" y="793"/>
                  </a:lnTo>
                  <a:lnTo>
                    <a:pt x="180" y="798"/>
                  </a:lnTo>
                  <a:lnTo>
                    <a:pt x="170" y="804"/>
                  </a:lnTo>
                  <a:lnTo>
                    <a:pt x="163" y="811"/>
                  </a:lnTo>
                  <a:lnTo>
                    <a:pt x="154" y="818"/>
                  </a:lnTo>
                  <a:lnTo>
                    <a:pt x="147" y="825"/>
                  </a:lnTo>
                  <a:lnTo>
                    <a:pt x="132" y="838"/>
                  </a:lnTo>
                  <a:lnTo>
                    <a:pt x="120" y="852"/>
                  </a:lnTo>
                  <a:lnTo>
                    <a:pt x="107" y="864"/>
                  </a:lnTo>
                  <a:lnTo>
                    <a:pt x="97" y="877"/>
                  </a:lnTo>
                  <a:lnTo>
                    <a:pt x="86" y="889"/>
                  </a:lnTo>
                  <a:lnTo>
                    <a:pt x="77" y="902"/>
                  </a:lnTo>
                  <a:lnTo>
                    <a:pt x="66" y="913"/>
                  </a:lnTo>
                  <a:lnTo>
                    <a:pt x="59" y="923"/>
                  </a:lnTo>
                  <a:lnTo>
                    <a:pt x="50" y="934"/>
                  </a:lnTo>
                  <a:lnTo>
                    <a:pt x="45" y="946"/>
                  </a:lnTo>
                  <a:lnTo>
                    <a:pt x="40" y="957"/>
                  </a:lnTo>
                  <a:lnTo>
                    <a:pt x="34" y="968"/>
                  </a:lnTo>
                  <a:lnTo>
                    <a:pt x="29" y="979"/>
                  </a:lnTo>
                  <a:lnTo>
                    <a:pt x="27" y="991"/>
                  </a:lnTo>
                  <a:lnTo>
                    <a:pt x="24" y="977"/>
                  </a:lnTo>
                  <a:lnTo>
                    <a:pt x="22" y="962"/>
                  </a:lnTo>
                  <a:lnTo>
                    <a:pt x="18" y="946"/>
                  </a:lnTo>
                  <a:lnTo>
                    <a:pt x="16" y="930"/>
                  </a:lnTo>
                  <a:lnTo>
                    <a:pt x="13" y="913"/>
                  </a:lnTo>
                  <a:lnTo>
                    <a:pt x="11" y="897"/>
                  </a:lnTo>
                  <a:lnTo>
                    <a:pt x="8" y="879"/>
                  </a:lnTo>
                  <a:lnTo>
                    <a:pt x="8" y="861"/>
                  </a:lnTo>
                  <a:lnTo>
                    <a:pt x="6" y="850"/>
                  </a:lnTo>
                  <a:lnTo>
                    <a:pt x="4" y="841"/>
                  </a:lnTo>
                  <a:lnTo>
                    <a:pt x="2" y="831"/>
                  </a:lnTo>
                  <a:lnTo>
                    <a:pt x="2" y="822"/>
                  </a:lnTo>
                  <a:lnTo>
                    <a:pt x="2" y="811"/>
                  </a:lnTo>
                  <a:lnTo>
                    <a:pt x="2" y="802"/>
                  </a:lnTo>
                  <a:lnTo>
                    <a:pt x="2" y="791"/>
                  </a:lnTo>
                  <a:lnTo>
                    <a:pt x="2" y="782"/>
                  </a:lnTo>
                  <a:lnTo>
                    <a:pt x="0" y="772"/>
                  </a:lnTo>
                  <a:lnTo>
                    <a:pt x="0" y="763"/>
                  </a:lnTo>
                  <a:lnTo>
                    <a:pt x="0" y="752"/>
                  </a:lnTo>
                  <a:lnTo>
                    <a:pt x="0" y="743"/>
                  </a:lnTo>
                  <a:lnTo>
                    <a:pt x="2" y="724"/>
                  </a:lnTo>
                  <a:lnTo>
                    <a:pt x="4" y="706"/>
                  </a:lnTo>
                  <a:close/>
                </a:path>
              </a:pathLst>
            </a:custGeom>
            <a:solidFill>
              <a:srgbClr val="BAE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09" name="Freeform 25"/>
            <p:cNvSpPr>
              <a:spLocks/>
            </p:cNvSpPr>
            <p:nvPr/>
          </p:nvSpPr>
          <p:spPr bwMode="auto">
            <a:xfrm>
              <a:off x="2503" y="3862"/>
              <a:ext cx="319" cy="826"/>
            </a:xfrm>
            <a:custGeom>
              <a:avLst/>
              <a:gdLst>
                <a:gd name="T0" fmla="*/ 2 w 319"/>
                <a:gd name="T1" fmla="*/ 685 h 826"/>
                <a:gd name="T2" fmla="*/ 7 w 319"/>
                <a:gd name="T3" fmla="*/ 653 h 826"/>
                <a:gd name="T4" fmla="*/ 16 w 319"/>
                <a:gd name="T5" fmla="*/ 621 h 826"/>
                <a:gd name="T6" fmla="*/ 23 w 319"/>
                <a:gd name="T7" fmla="*/ 585 h 826"/>
                <a:gd name="T8" fmla="*/ 34 w 319"/>
                <a:gd name="T9" fmla="*/ 551 h 826"/>
                <a:gd name="T10" fmla="*/ 44 w 319"/>
                <a:gd name="T11" fmla="*/ 517 h 826"/>
                <a:gd name="T12" fmla="*/ 55 w 319"/>
                <a:gd name="T13" fmla="*/ 484 h 826"/>
                <a:gd name="T14" fmla="*/ 68 w 319"/>
                <a:gd name="T15" fmla="*/ 448 h 826"/>
                <a:gd name="T16" fmla="*/ 80 w 319"/>
                <a:gd name="T17" fmla="*/ 412 h 826"/>
                <a:gd name="T18" fmla="*/ 93 w 319"/>
                <a:gd name="T19" fmla="*/ 378 h 826"/>
                <a:gd name="T20" fmla="*/ 109 w 319"/>
                <a:gd name="T21" fmla="*/ 345 h 826"/>
                <a:gd name="T22" fmla="*/ 119 w 319"/>
                <a:gd name="T23" fmla="*/ 307 h 826"/>
                <a:gd name="T24" fmla="*/ 134 w 319"/>
                <a:gd name="T25" fmla="*/ 273 h 826"/>
                <a:gd name="T26" fmla="*/ 150 w 319"/>
                <a:gd name="T27" fmla="*/ 239 h 826"/>
                <a:gd name="T28" fmla="*/ 166 w 319"/>
                <a:gd name="T29" fmla="*/ 205 h 826"/>
                <a:gd name="T30" fmla="*/ 182 w 319"/>
                <a:gd name="T31" fmla="*/ 173 h 826"/>
                <a:gd name="T32" fmla="*/ 196 w 319"/>
                <a:gd name="T33" fmla="*/ 141 h 826"/>
                <a:gd name="T34" fmla="*/ 212 w 319"/>
                <a:gd name="T35" fmla="*/ 109 h 826"/>
                <a:gd name="T36" fmla="*/ 228 w 319"/>
                <a:gd name="T37" fmla="*/ 79 h 826"/>
                <a:gd name="T38" fmla="*/ 244 w 319"/>
                <a:gd name="T39" fmla="*/ 47 h 826"/>
                <a:gd name="T40" fmla="*/ 260 w 319"/>
                <a:gd name="T41" fmla="*/ 18 h 826"/>
                <a:gd name="T42" fmla="*/ 287 w 319"/>
                <a:gd name="T43" fmla="*/ 4 h 826"/>
                <a:gd name="T44" fmla="*/ 319 w 319"/>
                <a:gd name="T45" fmla="*/ 43 h 826"/>
                <a:gd name="T46" fmla="*/ 285 w 319"/>
                <a:gd name="T47" fmla="*/ 79 h 826"/>
                <a:gd name="T48" fmla="*/ 267 w 319"/>
                <a:gd name="T49" fmla="*/ 111 h 826"/>
                <a:gd name="T50" fmla="*/ 246 w 319"/>
                <a:gd name="T51" fmla="*/ 145 h 826"/>
                <a:gd name="T52" fmla="*/ 226 w 319"/>
                <a:gd name="T53" fmla="*/ 184 h 826"/>
                <a:gd name="T54" fmla="*/ 208 w 319"/>
                <a:gd name="T55" fmla="*/ 227 h 826"/>
                <a:gd name="T56" fmla="*/ 189 w 319"/>
                <a:gd name="T57" fmla="*/ 273 h 826"/>
                <a:gd name="T58" fmla="*/ 173 w 319"/>
                <a:gd name="T59" fmla="*/ 321 h 826"/>
                <a:gd name="T60" fmla="*/ 155 w 319"/>
                <a:gd name="T61" fmla="*/ 369 h 826"/>
                <a:gd name="T62" fmla="*/ 139 w 319"/>
                <a:gd name="T63" fmla="*/ 418 h 826"/>
                <a:gd name="T64" fmla="*/ 125 w 319"/>
                <a:gd name="T65" fmla="*/ 469 h 826"/>
                <a:gd name="T66" fmla="*/ 109 w 319"/>
                <a:gd name="T67" fmla="*/ 516 h 826"/>
                <a:gd name="T68" fmla="*/ 94 w 319"/>
                <a:gd name="T69" fmla="*/ 564 h 826"/>
                <a:gd name="T70" fmla="*/ 82 w 319"/>
                <a:gd name="T71" fmla="*/ 610 h 826"/>
                <a:gd name="T72" fmla="*/ 71 w 319"/>
                <a:gd name="T73" fmla="*/ 653 h 826"/>
                <a:gd name="T74" fmla="*/ 62 w 319"/>
                <a:gd name="T75" fmla="*/ 692 h 826"/>
                <a:gd name="T76" fmla="*/ 57 w 319"/>
                <a:gd name="T77" fmla="*/ 728 h 826"/>
                <a:gd name="T78" fmla="*/ 50 w 319"/>
                <a:gd name="T79" fmla="*/ 758 h 826"/>
                <a:gd name="T80" fmla="*/ 46 w 319"/>
                <a:gd name="T81" fmla="*/ 787 h 826"/>
                <a:gd name="T82" fmla="*/ 44 w 319"/>
                <a:gd name="T83" fmla="*/ 819 h 826"/>
                <a:gd name="T84" fmla="*/ 30 w 319"/>
                <a:gd name="T85" fmla="*/ 804 h 826"/>
                <a:gd name="T86" fmla="*/ 9 w 319"/>
                <a:gd name="T87" fmla="*/ 751 h 826"/>
                <a:gd name="T88" fmla="*/ 0 w 319"/>
                <a:gd name="T89" fmla="*/ 708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9" h="826">
                  <a:moveTo>
                    <a:pt x="0" y="708"/>
                  </a:moveTo>
                  <a:lnTo>
                    <a:pt x="0" y="696"/>
                  </a:lnTo>
                  <a:lnTo>
                    <a:pt x="2" y="685"/>
                  </a:lnTo>
                  <a:lnTo>
                    <a:pt x="3" y="674"/>
                  </a:lnTo>
                  <a:lnTo>
                    <a:pt x="5" y="664"/>
                  </a:lnTo>
                  <a:lnTo>
                    <a:pt x="7" y="653"/>
                  </a:lnTo>
                  <a:lnTo>
                    <a:pt x="11" y="642"/>
                  </a:lnTo>
                  <a:lnTo>
                    <a:pt x="12" y="632"/>
                  </a:lnTo>
                  <a:lnTo>
                    <a:pt x="16" y="621"/>
                  </a:lnTo>
                  <a:lnTo>
                    <a:pt x="18" y="608"/>
                  </a:lnTo>
                  <a:lnTo>
                    <a:pt x="21" y="598"/>
                  </a:lnTo>
                  <a:lnTo>
                    <a:pt x="23" y="585"/>
                  </a:lnTo>
                  <a:lnTo>
                    <a:pt x="27" y="574"/>
                  </a:lnTo>
                  <a:lnTo>
                    <a:pt x="30" y="562"/>
                  </a:lnTo>
                  <a:lnTo>
                    <a:pt x="34" y="551"/>
                  </a:lnTo>
                  <a:lnTo>
                    <a:pt x="37" y="541"/>
                  </a:lnTo>
                  <a:lnTo>
                    <a:pt x="43" y="530"/>
                  </a:lnTo>
                  <a:lnTo>
                    <a:pt x="44" y="517"/>
                  </a:lnTo>
                  <a:lnTo>
                    <a:pt x="48" y="505"/>
                  </a:lnTo>
                  <a:lnTo>
                    <a:pt x="52" y="494"/>
                  </a:lnTo>
                  <a:lnTo>
                    <a:pt x="55" y="484"/>
                  </a:lnTo>
                  <a:lnTo>
                    <a:pt x="59" y="471"/>
                  </a:lnTo>
                  <a:lnTo>
                    <a:pt x="62" y="459"/>
                  </a:lnTo>
                  <a:lnTo>
                    <a:pt x="68" y="448"/>
                  </a:lnTo>
                  <a:lnTo>
                    <a:pt x="73" y="437"/>
                  </a:lnTo>
                  <a:lnTo>
                    <a:pt x="77" y="425"/>
                  </a:lnTo>
                  <a:lnTo>
                    <a:pt x="80" y="412"/>
                  </a:lnTo>
                  <a:lnTo>
                    <a:pt x="84" y="402"/>
                  </a:lnTo>
                  <a:lnTo>
                    <a:pt x="89" y="391"/>
                  </a:lnTo>
                  <a:lnTo>
                    <a:pt x="93" y="378"/>
                  </a:lnTo>
                  <a:lnTo>
                    <a:pt x="98" y="366"/>
                  </a:lnTo>
                  <a:lnTo>
                    <a:pt x="103" y="355"/>
                  </a:lnTo>
                  <a:lnTo>
                    <a:pt x="109" y="345"/>
                  </a:lnTo>
                  <a:lnTo>
                    <a:pt x="112" y="332"/>
                  </a:lnTo>
                  <a:lnTo>
                    <a:pt x="116" y="320"/>
                  </a:lnTo>
                  <a:lnTo>
                    <a:pt x="119" y="307"/>
                  </a:lnTo>
                  <a:lnTo>
                    <a:pt x="125" y="296"/>
                  </a:lnTo>
                  <a:lnTo>
                    <a:pt x="128" y="284"/>
                  </a:lnTo>
                  <a:lnTo>
                    <a:pt x="134" y="273"/>
                  </a:lnTo>
                  <a:lnTo>
                    <a:pt x="139" y="263"/>
                  </a:lnTo>
                  <a:lnTo>
                    <a:pt x="144" y="252"/>
                  </a:lnTo>
                  <a:lnTo>
                    <a:pt x="150" y="239"/>
                  </a:lnTo>
                  <a:lnTo>
                    <a:pt x="155" y="229"/>
                  </a:lnTo>
                  <a:lnTo>
                    <a:pt x="160" y="216"/>
                  </a:lnTo>
                  <a:lnTo>
                    <a:pt x="166" y="205"/>
                  </a:lnTo>
                  <a:lnTo>
                    <a:pt x="171" y="195"/>
                  </a:lnTo>
                  <a:lnTo>
                    <a:pt x="176" y="184"/>
                  </a:lnTo>
                  <a:lnTo>
                    <a:pt x="182" y="173"/>
                  </a:lnTo>
                  <a:lnTo>
                    <a:pt x="187" y="163"/>
                  </a:lnTo>
                  <a:lnTo>
                    <a:pt x="191" y="152"/>
                  </a:lnTo>
                  <a:lnTo>
                    <a:pt x="196" y="141"/>
                  </a:lnTo>
                  <a:lnTo>
                    <a:pt x="201" y="131"/>
                  </a:lnTo>
                  <a:lnTo>
                    <a:pt x="207" y="120"/>
                  </a:lnTo>
                  <a:lnTo>
                    <a:pt x="212" y="109"/>
                  </a:lnTo>
                  <a:lnTo>
                    <a:pt x="217" y="99"/>
                  </a:lnTo>
                  <a:lnTo>
                    <a:pt x="223" y="88"/>
                  </a:lnTo>
                  <a:lnTo>
                    <a:pt x="228" y="79"/>
                  </a:lnTo>
                  <a:lnTo>
                    <a:pt x="233" y="68"/>
                  </a:lnTo>
                  <a:lnTo>
                    <a:pt x="239" y="58"/>
                  </a:lnTo>
                  <a:lnTo>
                    <a:pt x="244" y="47"/>
                  </a:lnTo>
                  <a:lnTo>
                    <a:pt x="249" y="38"/>
                  </a:lnTo>
                  <a:lnTo>
                    <a:pt x="255" y="27"/>
                  </a:lnTo>
                  <a:lnTo>
                    <a:pt x="260" y="18"/>
                  </a:lnTo>
                  <a:lnTo>
                    <a:pt x="265" y="9"/>
                  </a:lnTo>
                  <a:lnTo>
                    <a:pt x="273" y="0"/>
                  </a:lnTo>
                  <a:lnTo>
                    <a:pt x="287" y="4"/>
                  </a:lnTo>
                  <a:lnTo>
                    <a:pt x="301" y="15"/>
                  </a:lnTo>
                  <a:lnTo>
                    <a:pt x="312" y="29"/>
                  </a:lnTo>
                  <a:lnTo>
                    <a:pt x="319" y="43"/>
                  </a:lnTo>
                  <a:lnTo>
                    <a:pt x="305" y="56"/>
                  </a:lnTo>
                  <a:lnTo>
                    <a:pt x="292" y="72"/>
                  </a:lnTo>
                  <a:lnTo>
                    <a:pt x="285" y="79"/>
                  </a:lnTo>
                  <a:lnTo>
                    <a:pt x="278" y="90"/>
                  </a:lnTo>
                  <a:lnTo>
                    <a:pt x="273" y="100"/>
                  </a:lnTo>
                  <a:lnTo>
                    <a:pt x="267" y="111"/>
                  </a:lnTo>
                  <a:lnTo>
                    <a:pt x="260" y="122"/>
                  </a:lnTo>
                  <a:lnTo>
                    <a:pt x="253" y="132"/>
                  </a:lnTo>
                  <a:lnTo>
                    <a:pt x="246" y="145"/>
                  </a:lnTo>
                  <a:lnTo>
                    <a:pt x="240" y="159"/>
                  </a:lnTo>
                  <a:lnTo>
                    <a:pt x="233" y="170"/>
                  </a:lnTo>
                  <a:lnTo>
                    <a:pt x="226" y="184"/>
                  </a:lnTo>
                  <a:lnTo>
                    <a:pt x="221" y="198"/>
                  </a:lnTo>
                  <a:lnTo>
                    <a:pt x="216" y="214"/>
                  </a:lnTo>
                  <a:lnTo>
                    <a:pt x="208" y="227"/>
                  </a:lnTo>
                  <a:lnTo>
                    <a:pt x="201" y="241"/>
                  </a:lnTo>
                  <a:lnTo>
                    <a:pt x="194" y="257"/>
                  </a:lnTo>
                  <a:lnTo>
                    <a:pt x="189" y="273"/>
                  </a:lnTo>
                  <a:lnTo>
                    <a:pt x="183" y="289"/>
                  </a:lnTo>
                  <a:lnTo>
                    <a:pt x="178" y="305"/>
                  </a:lnTo>
                  <a:lnTo>
                    <a:pt x="173" y="321"/>
                  </a:lnTo>
                  <a:lnTo>
                    <a:pt x="167" y="337"/>
                  </a:lnTo>
                  <a:lnTo>
                    <a:pt x="160" y="353"/>
                  </a:lnTo>
                  <a:lnTo>
                    <a:pt x="155" y="369"/>
                  </a:lnTo>
                  <a:lnTo>
                    <a:pt x="150" y="386"/>
                  </a:lnTo>
                  <a:lnTo>
                    <a:pt x="144" y="402"/>
                  </a:lnTo>
                  <a:lnTo>
                    <a:pt x="139" y="418"/>
                  </a:lnTo>
                  <a:lnTo>
                    <a:pt x="134" y="435"/>
                  </a:lnTo>
                  <a:lnTo>
                    <a:pt x="128" y="451"/>
                  </a:lnTo>
                  <a:lnTo>
                    <a:pt x="125" y="469"/>
                  </a:lnTo>
                  <a:lnTo>
                    <a:pt x="119" y="484"/>
                  </a:lnTo>
                  <a:lnTo>
                    <a:pt x="114" y="500"/>
                  </a:lnTo>
                  <a:lnTo>
                    <a:pt x="109" y="516"/>
                  </a:lnTo>
                  <a:lnTo>
                    <a:pt x="103" y="532"/>
                  </a:lnTo>
                  <a:lnTo>
                    <a:pt x="98" y="548"/>
                  </a:lnTo>
                  <a:lnTo>
                    <a:pt x="94" y="564"/>
                  </a:lnTo>
                  <a:lnTo>
                    <a:pt x="91" y="580"/>
                  </a:lnTo>
                  <a:lnTo>
                    <a:pt x="87" y="596"/>
                  </a:lnTo>
                  <a:lnTo>
                    <a:pt x="82" y="610"/>
                  </a:lnTo>
                  <a:lnTo>
                    <a:pt x="78" y="624"/>
                  </a:lnTo>
                  <a:lnTo>
                    <a:pt x="75" y="639"/>
                  </a:lnTo>
                  <a:lnTo>
                    <a:pt x="71" y="653"/>
                  </a:lnTo>
                  <a:lnTo>
                    <a:pt x="68" y="665"/>
                  </a:lnTo>
                  <a:lnTo>
                    <a:pt x="66" y="680"/>
                  </a:lnTo>
                  <a:lnTo>
                    <a:pt x="62" y="692"/>
                  </a:lnTo>
                  <a:lnTo>
                    <a:pt x="62" y="706"/>
                  </a:lnTo>
                  <a:lnTo>
                    <a:pt x="59" y="717"/>
                  </a:lnTo>
                  <a:lnTo>
                    <a:pt x="57" y="728"/>
                  </a:lnTo>
                  <a:lnTo>
                    <a:pt x="53" y="738"/>
                  </a:lnTo>
                  <a:lnTo>
                    <a:pt x="52" y="749"/>
                  </a:lnTo>
                  <a:lnTo>
                    <a:pt x="50" y="758"/>
                  </a:lnTo>
                  <a:lnTo>
                    <a:pt x="48" y="769"/>
                  </a:lnTo>
                  <a:lnTo>
                    <a:pt x="46" y="778"/>
                  </a:lnTo>
                  <a:lnTo>
                    <a:pt x="46" y="787"/>
                  </a:lnTo>
                  <a:lnTo>
                    <a:pt x="44" y="799"/>
                  </a:lnTo>
                  <a:lnTo>
                    <a:pt x="44" y="812"/>
                  </a:lnTo>
                  <a:lnTo>
                    <a:pt x="44" y="819"/>
                  </a:lnTo>
                  <a:lnTo>
                    <a:pt x="48" y="826"/>
                  </a:lnTo>
                  <a:lnTo>
                    <a:pt x="39" y="817"/>
                  </a:lnTo>
                  <a:lnTo>
                    <a:pt x="30" y="804"/>
                  </a:lnTo>
                  <a:lnTo>
                    <a:pt x="21" y="787"/>
                  </a:lnTo>
                  <a:lnTo>
                    <a:pt x="16" y="771"/>
                  </a:lnTo>
                  <a:lnTo>
                    <a:pt x="9" y="751"/>
                  </a:lnTo>
                  <a:lnTo>
                    <a:pt x="3" y="733"/>
                  </a:lnTo>
                  <a:lnTo>
                    <a:pt x="0" y="717"/>
                  </a:lnTo>
                  <a:lnTo>
                    <a:pt x="0" y="708"/>
                  </a:lnTo>
                  <a:close/>
                </a:path>
              </a:pathLst>
            </a:custGeom>
            <a:solidFill>
              <a:srgbClr val="91C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0" name="Freeform 26"/>
            <p:cNvSpPr>
              <a:spLocks/>
            </p:cNvSpPr>
            <p:nvPr/>
          </p:nvSpPr>
          <p:spPr bwMode="auto">
            <a:xfrm>
              <a:off x="2610" y="5504"/>
              <a:ext cx="807" cy="624"/>
            </a:xfrm>
            <a:custGeom>
              <a:avLst/>
              <a:gdLst>
                <a:gd name="T0" fmla="*/ 76 w 807"/>
                <a:gd name="T1" fmla="*/ 0 h 624"/>
                <a:gd name="T2" fmla="*/ 85 w 807"/>
                <a:gd name="T3" fmla="*/ 72 h 624"/>
                <a:gd name="T4" fmla="*/ 91 w 807"/>
                <a:gd name="T5" fmla="*/ 166 h 624"/>
                <a:gd name="T6" fmla="*/ 112 w 807"/>
                <a:gd name="T7" fmla="*/ 255 h 624"/>
                <a:gd name="T8" fmla="*/ 153 w 807"/>
                <a:gd name="T9" fmla="*/ 335 h 624"/>
                <a:gd name="T10" fmla="*/ 226 w 807"/>
                <a:gd name="T11" fmla="*/ 391 h 624"/>
                <a:gd name="T12" fmla="*/ 313 w 807"/>
                <a:gd name="T13" fmla="*/ 423 h 624"/>
                <a:gd name="T14" fmla="*/ 415 w 807"/>
                <a:gd name="T15" fmla="*/ 441 h 624"/>
                <a:gd name="T16" fmla="*/ 520 w 807"/>
                <a:gd name="T17" fmla="*/ 448 h 624"/>
                <a:gd name="T18" fmla="*/ 620 w 807"/>
                <a:gd name="T19" fmla="*/ 439 h 624"/>
                <a:gd name="T20" fmla="*/ 707 w 807"/>
                <a:gd name="T21" fmla="*/ 416 h 624"/>
                <a:gd name="T22" fmla="*/ 764 w 807"/>
                <a:gd name="T23" fmla="*/ 328 h 624"/>
                <a:gd name="T24" fmla="*/ 695 w 807"/>
                <a:gd name="T25" fmla="*/ 326 h 624"/>
                <a:gd name="T26" fmla="*/ 588 w 807"/>
                <a:gd name="T27" fmla="*/ 335 h 624"/>
                <a:gd name="T28" fmla="*/ 476 w 807"/>
                <a:gd name="T29" fmla="*/ 334 h 624"/>
                <a:gd name="T30" fmla="*/ 363 w 807"/>
                <a:gd name="T31" fmla="*/ 321 h 624"/>
                <a:gd name="T32" fmla="*/ 256 w 807"/>
                <a:gd name="T33" fmla="*/ 284 h 624"/>
                <a:gd name="T34" fmla="*/ 308 w 807"/>
                <a:gd name="T35" fmla="*/ 268 h 624"/>
                <a:gd name="T36" fmla="*/ 387 w 807"/>
                <a:gd name="T37" fmla="*/ 277 h 624"/>
                <a:gd name="T38" fmla="*/ 501 w 807"/>
                <a:gd name="T39" fmla="*/ 284 h 624"/>
                <a:gd name="T40" fmla="*/ 556 w 807"/>
                <a:gd name="T41" fmla="*/ 262 h 624"/>
                <a:gd name="T42" fmla="*/ 465 w 807"/>
                <a:gd name="T43" fmla="*/ 232 h 624"/>
                <a:gd name="T44" fmla="*/ 335 w 807"/>
                <a:gd name="T45" fmla="*/ 227 h 624"/>
                <a:gd name="T46" fmla="*/ 226 w 807"/>
                <a:gd name="T47" fmla="*/ 198 h 624"/>
                <a:gd name="T48" fmla="*/ 265 w 807"/>
                <a:gd name="T49" fmla="*/ 180 h 624"/>
                <a:gd name="T50" fmla="*/ 403 w 807"/>
                <a:gd name="T51" fmla="*/ 195 h 624"/>
                <a:gd name="T52" fmla="*/ 527 w 807"/>
                <a:gd name="T53" fmla="*/ 193 h 624"/>
                <a:gd name="T54" fmla="*/ 531 w 807"/>
                <a:gd name="T55" fmla="*/ 143 h 624"/>
                <a:gd name="T56" fmla="*/ 436 w 807"/>
                <a:gd name="T57" fmla="*/ 148 h 624"/>
                <a:gd name="T58" fmla="*/ 333 w 807"/>
                <a:gd name="T59" fmla="*/ 137 h 624"/>
                <a:gd name="T60" fmla="*/ 242 w 807"/>
                <a:gd name="T61" fmla="*/ 121 h 624"/>
                <a:gd name="T62" fmla="*/ 215 w 807"/>
                <a:gd name="T63" fmla="*/ 73 h 624"/>
                <a:gd name="T64" fmla="*/ 324 w 807"/>
                <a:gd name="T65" fmla="*/ 86 h 624"/>
                <a:gd name="T66" fmla="*/ 436 w 807"/>
                <a:gd name="T67" fmla="*/ 96 h 624"/>
                <a:gd name="T68" fmla="*/ 513 w 807"/>
                <a:gd name="T69" fmla="*/ 61 h 624"/>
                <a:gd name="T70" fmla="*/ 433 w 807"/>
                <a:gd name="T71" fmla="*/ 41 h 624"/>
                <a:gd name="T72" fmla="*/ 335 w 807"/>
                <a:gd name="T73" fmla="*/ 39 h 624"/>
                <a:gd name="T74" fmla="*/ 237 w 807"/>
                <a:gd name="T75" fmla="*/ 25 h 624"/>
                <a:gd name="T76" fmla="*/ 256 w 807"/>
                <a:gd name="T77" fmla="*/ 2 h 624"/>
                <a:gd name="T78" fmla="*/ 401 w 807"/>
                <a:gd name="T79" fmla="*/ 9 h 624"/>
                <a:gd name="T80" fmla="*/ 488 w 807"/>
                <a:gd name="T81" fmla="*/ 16 h 624"/>
                <a:gd name="T82" fmla="*/ 627 w 807"/>
                <a:gd name="T83" fmla="*/ 34 h 624"/>
                <a:gd name="T84" fmla="*/ 757 w 807"/>
                <a:gd name="T85" fmla="*/ 70 h 624"/>
                <a:gd name="T86" fmla="*/ 788 w 807"/>
                <a:gd name="T87" fmla="*/ 186 h 624"/>
                <a:gd name="T88" fmla="*/ 802 w 807"/>
                <a:gd name="T89" fmla="*/ 314 h 624"/>
                <a:gd name="T90" fmla="*/ 805 w 807"/>
                <a:gd name="T91" fmla="*/ 446 h 624"/>
                <a:gd name="T92" fmla="*/ 802 w 807"/>
                <a:gd name="T93" fmla="*/ 578 h 624"/>
                <a:gd name="T94" fmla="*/ 723 w 807"/>
                <a:gd name="T95" fmla="*/ 606 h 624"/>
                <a:gd name="T96" fmla="*/ 631 w 807"/>
                <a:gd name="T97" fmla="*/ 619 h 624"/>
                <a:gd name="T98" fmla="*/ 534 w 807"/>
                <a:gd name="T99" fmla="*/ 622 h 624"/>
                <a:gd name="T100" fmla="*/ 438 w 807"/>
                <a:gd name="T101" fmla="*/ 621 h 624"/>
                <a:gd name="T102" fmla="*/ 340 w 807"/>
                <a:gd name="T103" fmla="*/ 608 h 624"/>
                <a:gd name="T104" fmla="*/ 246 w 807"/>
                <a:gd name="T105" fmla="*/ 590 h 624"/>
                <a:gd name="T106" fmla="*/ 155 w 807"/>
                <a:gd name="T107" fmla="*/ 564 h 624"/>
                <a:gd name="T108" fmla="*/ 69 w 807"/>
                <a:gd name="T109" fmla="*/ 533 h 624"/>
                <a:gd name="T110" fmla="*/ 39 w 807"/>
                <a:gd name="T111" fmla="*/ 417 h 624"/>
                <a:gd name="T112" fmla="*/ 19 w 807"/>
                <a:gd name="T113" fmla="*/ 291 h 624"/>
                <a:gd name="T114" fmla="*/ 5 w 807"/>
                <a:gd name="T115" fmla="*/ 166 h 624"/>
                <a:gd name="T116" fmla="*/ 0 w 807"/>
                <a:gd name="T117" fmla="*/ 43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624">
                  <a:moveTo>
                    <a:pt x="0" y="29"/>
                  </a:moveTo>
                  <a:lnTo>
                    <a:pt x="7" y="18"/>
                  </a:lnTo>
                  <a:lnTo>
                    <a:pt x="18" y="11"/>
                  </a:lnTo>
                  <a:lnTo>
                    <a:pt x="28" y="6"/>
                  </a:lnTo>
                  <a:lnTo>
                    <a:pt x="41" y="4"/>
                  </a:lnTo>
                  <a:lnTo>
                    <a:pt x="51" y="0"/>
                  </a:lnTo>
                  <a:lnTo>
                    <a:pt x="64" y="0"/>
                  </a:lnTo>
                  <a:lnTo>
                    <a:pt x="76" y="0"/>
                  </a:lnTo>
                  <a:lnTo>
                    <a:pt x="89" y="0"/>
                  </a:lnTo>
                  <a:lnTo>
                    <a:pt x="87" y="9"/>
                  </a:lnTo>
                  <a:lnTo>
                    <a:pt x="87" y="18"/>
                  </a:lnTo>
                  <a:lnTo>
                    <a:pt x="85" y="29"/>
                  </a:lnTo>
                  <a:lnTo>
                    <a:pt x="85" y="39"/>
                  </a:lnTo>
                  <a:lnTo>
                    <a:pt x="85" y="50"/>
                  </a:lnTo>
                  <a:lnTo>
                    <a:pt x="85" y="61"/>
                  </a:lnTo>
                  <a:lnTo>
                    <a:pt x="85" y="72"/>
                  </a:lnTo>
                  <a:lnTo>
                    <a:pt x="85" y="84"/>
                  </a:lnTo>
                  <a:lnTo>
                    <a:pt x="85" y="95"/>
                  </a:lnTo>
                  <a:lnTo>
                    <a:pt x="85" y="105"/>
                  </a:lnTo>
                  <a:lnTo>
                    <a:pt x="85" y="118"/>
                  </a:lnTo>
                  <a:lnTo>
                    <a:pt x="87" y="130"/>
                  </a:lnTo>
                  <a:lnTo>
                    <a:pt x="87" y="141"/>
                  </a:lnTo>
                  <a:lnTo>
                    <a:pt x="89" y="154"/>
                  </a:lnTo>
                  <a:lnTo>
                    <a:pt x="91" y="166"/>
                  </a:lnTo>
                  <a:lnTo>
                    <a:pt x="94" y="178"/>
                  </a:lnTo>
                  <a:lnTo>
                    <a:pt x="94" y="189"/>
                  </a:lnTo>
                  <a:lnTo>
                    <a:pt x="98" y="200"/>
                  </a:lnTo>
                  <a:lnTo>
                    <a:pt x="100" y="211"/>
                  </a:lnTo>
                  <a:lnTo>
                    <a:pt x="103" y="223"/>
                  </a:lnTo>
                  <a:lnTo>
                    <a:pt x="105" y="234"/>
                  </a:lnTo>
                  <a:lnTo>
                    <a:pt x="109" y="244"/>
                  </a:lnTo>
                  <a:lnTo>
                    <a:pt x="112" y="255"/>
                  </a:lnTo>
                  <a:lnTo>
                    <a:pt x="117" y="268"/>
                  </a:lnTo>
                  <a:lnTo>
                    <a:pt x="121" y="277"/>
                  </a:lnTo>
                  <a:lnTo>
                    <a:pt x="125" y="287"/>
                  </a:lnTo>
                  <a:lnTo>
                    <a:pt x="130" y="298"/>
                  </a:lnTo>
                  <a:lnTo>
                    <a:pt x="135" y="309"/>
                  </a:lnTo>
                  <a:lnTo>
                    <a:pt x="141" y="318"/>
                  </a:lnTo>
                  <a:lnTo>
                    <a:pt x="146" y="326"/>
                  </a:lnTo>
                  <a:lnTo>
                    <a:pt x="153" y="335"/>
                  </a:lnTo>
                  <a:lnTo>
                    <a:pt x="160" y="344"/>
                  </a:lnTo>
                  <a:lnTo>
                    <a:pt x="171" y="355"/>
                  </a:lnTo>
                  <a:lnTo>
                    <a:pt x="185" y="366"/>
                  </a:lnTo>
                  <a:lnTo>
                    <a:pt x="191" y="371"/>
                  </a:lnTo>
                  <a:lnTo>
                    <a:pt x="199" y="376"/>
                  </a:lnTo>
                  <a:lnTo>
                    <a:pt x="207" y="382"/>
                  </a:lnTo>
                  <a:lnTo>
                    <a:pt x="217" y="387"/>
                  </a:lnTo>
                  <a:lnTo>
                    <a:pt x="226" y="391"/>
                  </a:lnTo>
                  <a:lnTo>
                    <a:pt x="235" y="396"/>
                  </a:lnTo>
                  <a:lnTo>
                    <a:pt x="246" y="400"/>
                  </a:lnTo>
                  <a:lnTo>
                    <a:pt x="256" y="405"/>
                  </a:lnTo>
                  <a:lnTo>
                    <a:pt x="267" y="408"/>
                  </a:lnTo>
                  <a:lnTo>
                    <a:pt x="278" y="412"/>
                  </a:lnTo>
                  <a:lnTo>
                    <a:pt x="290" y="416"/>
                  </a:lnTo>
                  <a:lnTo>
                    <a:pt x="303" y="421"/>
                  </a:lnTo>
                  <a:lnTo>
                    <a:pt x="313" y="423"/>
                  </a:lnTo>
                  <a:lnTo>
                    <a:pt x="326" y="426"/>
                  </a:lnTo>
                  <a:lnTo>
                    <a:pt x="338" y="428"/>
                  </a:lnTo>
                  <a:lnTo>
                    <a:pt x="351" y="432"/>
                  </a:lnTo>
                  <a:lnTo>
                    <a:pt x="363" y="433"/>
                  </a:lnTo>
                  <a:lnTo>
                    <a:pt x="376" y="435"/>
                  </a:lnTo>
                  <a:lnTo>
                    <a:pt x="388" y="437"/>
                  </a:lnTo>
                  <a:lnTo>
                    <a:pt x="403" y="441"/>
                  </a:lnTo>
                  <a:lnTo>
                    <a:pt x="415" y="441"/>
                  </a:lnTo>
                  <a:lnTo>
                    <a:pt x="429" y="442"/>
                  </a:lnTo>
                  <a:lnTo>
                    <a:pt x="442" y="444"/>
                  </a:lnTo>
                  <a:lnTo>
                    <a:pt x="456" y="446"/>
                  </a:lnTo>
                  <a:lnTo>
                    <a:pt x="469" y="446"/>
                  </a:lnTo>
                  <a:lnTo>
                    <a:pt x="483" y="448"/>
                  </a:lnTo>
                  <a:lnTo>
                    <a:pt x="495" y="448"/>
                  </a:lnTo>
                  <a:lnTo>
                    <a:pt x="510" y="449"/>
                  </a:lnTo>
                  <a:lnTo>
                    <a:pt x="520" y="448"/>
                  </a:lnTo>
                  <a:lnTo>
                    <a:pt x="534" y="448"/>
                  </a:lnTo>
                  <a:lnTo>
                    <a:pt x="545" y="448"/>
                  </a:lnTo>
                  <a:lnTo>
                    <a:pt x="559" y="448"/>
                  </a:lnTo>
                  <a:lnTo>
                    <a:pt x="570" y="446"/>
                  </a:lnTo>
                  <a:lnTo>
                    <a:pt x="584" y="444"/>
                  </a:lnTo>
                  <a:lnTo>
                    <a:pt x="595" y="442"/>
                  </a:lnTo>
                  <a:lnTo>
                    <a:pt x="609" y="442"/>
                  </a:lnTo>
                  <a:lnTo>
                    <a:pt x="620" y="439"/>
                  </a:lnTo>
                  <a:lnTo>
                    <a:pt x="631" y="439"/>
                  </a:lnTo>
                  <a:lnTo>
                    <a:pt x="641" y="435"/>
                  </a:lnTo>
                  <a:lnTo>
                    <a:pt x="652" y="435"/>
                  </a:lnTo>
                  <a:lnTo>
                    <a:pt x="661" y="432"/>
                  </a:lnTo>
                  <a:lnTo>
                    <a:pt x="672" y="430"/>
                  </a:lnTo>
                  <a:lnTo>
                    <a:pt x="682" y="426"/>
                  </a:lnTo>
                  <a:lnTo>
                    <a:pt x="693" y="424"/>
                  </a:lnTo>
                  <a:lnTo>
                    <a:pt x="707" y="416"/>
                  </a:lnTo>
                  <a:lnTo>
                    <a:pt x="723" y="408"/>
                  </a:lnTo>
                  <a:lnTo>
                    <a:pt x="738" y="400"/>
                  </a:lnTo>
                  <a:lnTo>
                    <a:pt x="750" y="391"/>
                  </a:lnTo>
                  <a:lnTo>
                    <a:pt x="759" y="378"/>
                  </a:lnTo>
                  <a:lnTo>
                    <a:pt x="766" y="367"/>
                  </a:lnTo>
                  <a:lnTo>
                    <a:pt x="770" y="355"/>
                  </a:lnTo>
                  <a:lnTo>
                    <a:pt x="773" y="342"/>
                  </a:lnTo>
                  <a:lnTo>
                    <a:pt x="764" y="328"/>
                  </a:lnTo>
                  <a:lnTo>
                    <a:pt x="759" y="319"/>
                  </a:lnTo>
                  <a:lnTo>
                    <a:pt x="752" y="312"/>
                  </a:lnTo>
                  <a:lnTo>
                    <a:pt x="745" y="310"/>
                  </a:lnTo>
                  <a:lnTo>
                    <a:pt x="736" y="309"/>
                  </a:lnTo>
                  <a:lnTo>
                    <a:pt x="727" y="312"/>
                  </a:lnTo>
                  <a:lnTo>
                    <a:pt x="716" y="318"/>
                  </a:lnTo>
                  <a:lnTo>
                    <a:pt x="704" y="326"/>
                  </a:lnTo>
                  <a:lnTo>
                    <a:pt x="695" y="326"/>
                  </a:lnTo>
                  <a:lnTo>
                    <a:pt x="686" y="328"/>
                  </a:lnTo>
                  <a:lnTo>
                    <a:pt x="675" y="328"/>
                  </a:lnTo>
                  <a:lnTo>
                    <a:pt x="665" y="330"/>
                  </a:lnTo>
                  <a:lnTo>
                    <a:pt x="650" y="330"/>
                  </a:lnTo>
                  <a:lnTo>
                    <a:pt x="636" y="332"/>
                  </a:lnTo>
                  <a:lnTo>
                    <a:pt x="620" y="334"/>
                  </a:lnTo>
                  <a:lnTo>
                    <a:pt x="606" y="335"/>
                  </a:lnTo>
                  <a:lnTo>
                    <a:pt x="588" y="335"/>
                  </a:lnTo>
                  <a:lnTo>
                    <a:pt x="570" y="335"/>
                  </a:lnTo>
                  <a:lnTo>
                    <a:pt x="552" y="335"/>
                  </a:lnTo>
                  <a:lnTo>
                    <a:pt x="534" y="335"/>
                  </a:lnTo>
                  <a:lnTo>
                    <a:pt x="524" y="334"/>
                  </a:lnTo>
                  <a:lnTo>
                    <a:pt x="515" y="334"/>
                  </a:lnTo>
                  <a:lnTo>
                    <a:pt x="504" y="334"/>
                  </a:lnTo>
                  <a:lnTo>
                    <a:pt x="495" y="334"/>
                  </a:lnTo>
                  <a:lnTo>
                    <a:pt x="476" y="334"/>
                  </a:lnTo>
                  <a:lnTo>
                    <a:pt x="458" y="334"/>
                  </a:lnTo>
                  <a:lnTo>
                    <a:pt x="447" y="332"/>
                  </a:lnTo>
                  <a:lnTo>
                    <a:pt x="436" y="330"/>
                  </a:lnTo>
                  <a:lnTo>
                    <a:pt x="428" y="328"/>
                  </a:lnTo>
                  <a:lnTo>
                    <a:pt x="419" y="328"/>
                  </a:lnTo>
                  <a:lnTo>
                    <a:pt x="399" y="326"/>
                  </a:lnTo>
                  <a:lnTo>
                    <a:pt x="381" y="325"/>
                  </a:lnTo>
                  <a:lnTo>
                    <a:pt x="363" y="321"/>
                  </a:lnTo>
                  <a:lnTo>
                    <a:pt x="347" y="318"/>
                  </a:lnTo>
                  <a:lnTo>
                    <a:pt x="331" y="314"/>
                  </a:lnTo>
                  <a:lnTo>
                    <a:pt x="317" y="312"/>
                  </a:lnTo>
                  <a:lnTo>
                    <a:pt x="301" y="307"/>
                  </a:lnTo>
                  <a:lnTo>
                    <a:pt x="289" y="301"/>
                  </a:lnTo>
                  <a:lnTo>
                    <a:pt x="276" y="296"/>
                  </a:lnTo>
                  <a:lnTo>
                    <a:pt x="267" y="291"/>
                  </a:lnTo>
                  <a:lnTo>
                    <a:pt x="256" y="284"/>
                  </a:lnTo>
                  <a:lnTo>
                    <a:pt x="251" y="278"/>
                  </a:lnTo>
                  <a:lnTo>
                    <a:pt x="244" y="271"/>
                  </a:lnTo>
                  <a:lnTo>
                    <a:pt x="242" y="264"/>
                  </a:lnTo>
                  <a:lnTo>
                    <a:pt x="260" y="264"/>
                  </a:lnTo>
                  <a:lnTo>
                    <a:pt x="280" y="266"/>
                  </a:lnTo>
                  <a:lnTo>
                    <a:pt x="289" y="266"/>
                  </a:lnTo>
                  <a:lnTo>
                    <a:pt x="299" y="268"/>
                  </a:lnTo>
                  <a:lnTo>
                    <a:pt x="308" y="268"/>
                  </a:lnTo>
                  <a:lnTo>
                    <a:pt x="319" y="269"/>
                  </a:lnTo>
                  <a:lnTo>
                    <a:pt x="328" y="269"/>
                  </a:lnTo>
                  <a:lnTo>
                    <a:pt x="337" y="271"/>
                  </a:lnTo>
                  <a:lnTo>
                    <a:pt x="347" y="271"/>
                  </a:lnTo>
                  <a:lnTo>
                    <a:pt x="358" y="273"/>
                  </a:lnTo>
                  <a:lnTo>
                    <a:pt x="367" y="273"/>
                  </a:lnTo>
                  <a:lnTo>
                    <a:pt x="376" y="275"/>
                  </a:lnTo>
                  <a:lnTo>
                    <a:pt x="387" y="277"/>
                  </a:lnTo>
                  <a:lnTo>
                    <a:pt x="397" y="278"/>
                  </a:lnTo>
                  <a:lnTo>
                    <a:pt x="415" y="278"/>
                  </a:lnTo>
                  <a:lnTo>
                    <a:pt x="435" y="280"/>
                  </a:lnTo>
                  <a:lnTo>
                    <a:pt x="452" y="282"/>
                  </a:lnTo>
                  <a:lnTo>
                    <a:pt x="472" y="284"/>
                  </a:lnTo>
                  <a:lnTo>
                    <a:pt x="481" y="284"/>
                  </a:lnTo>
                  <a:lnTo>
                    <a:pt x="490" y="284"/>
                  </a:lnTo>
                  <a:lnTo>
                    <a:pt x="501" y="284"/>
                  </a:lnTo>
                  <a:lnTo>
                    <a:pt x="511" y="285"/>
                  </a:lnTo>
                  <a:lnTo>
                    <a:pt x="520" y="285"/>
                  </a:lnTo>
                  <a:lnTo>
                    <a:pt x="529" y="285"/>
                  </a:lnTo>
                  <a:lnTo>
                    <a:pt x="540" y="285"/>
                  </a:lnTo>
                  <a:lnTo>
                    <a:pt x="551" y="287"/>
                  </a:lnTo>
                  <a:lnTo>
                    <a:pt x="554" y="277"/>
                  </a:lnTo>
                  <a:lnTo>
                    <a:pt x="556" y="269"/>
                  </a:lnTo>
                  <a:lnTo>
                    <a:pt x="556" y="262"/>
                  </a:lnTo>
                  <a:lnTo>
                    <a:pt x="556" y="257"/>
                  </a:lnTo>
                  <a:lnTo>
                    <a:pt x="545" y="246"/>
                  </a:lnTo>
                  <a:lnTo>
                    <a:pt x="529" y="241"/>
                  </a:lnTo>
                  <a:lnTo>
                    <a:pt x="517" y="237"/>
                  </a:lnTo>
                  <a:lnTo>
                    <a:pt x="506" y="236"/>
                  </a:lnTo>
                  <a:lnTo>
                    <a:pt x="493" y="234"/>
                  </a:lnTo>
                  <a:lnTo>
                    <a:pt x="481" y="234"/>
                  </a:lnTo>
                  <a:lnTo>
                    <a:pt x="465" y="232"/>
                  </a:lnTo>
                  <a:lnTo>
                    <a:pt x="449" y="232"/>
                  </a:lnTo>
                  <a:lnTo>
                    <a:pt x="433" y="232"/>
                  </a:lnTo>
                  <a:lnTo>
                    <a:pt x="419" y="232"/>
                  </a:lnTo>
                  <a:lnTo>
                    <a:pt x="401" y="230"/>
                  </a:lnTo>
                  <a:lnTo>
                    <a:pt x="383" y="230"/>
                  </a:lnTo>
                  <a:lnTo>
                    <a:pt x="367" y="228"/>
                  </a:lnTo>
                  <a:lnTo>
                    <a:pt x="351" y="228"/>
                  </a:lnTo>
                  <a:lnTo>
                    <a:pt x="335" y="227"/>
                  </a:lnTo>
                  <a:lnTo>
                    <a:pt x="319" y="225"/>
                  </a:lnTo>
                  <a:lnTo>
                    <a:pt x="303" y="223"/>
                  </a:lnTo>
                  <a:lnTo>
                    <a:pt x="289" y="221"/>
                  </a:lnTo>
                  <a:lnTo>
                    <a:pt x="272" y="218"/>
                  </a:lnTo>
                  <a:lnTo>
                    <a:pt x="260" y="214"/>
                  </a:lnTo>
                  <a:lnTo>
                    <a:pt x="248" y="209"/>
                  </a:lnTo>
                  <a:lnTo>
                    <a:pt x="237" y="205"/>
                  </a:lnTo>
                  <a:lnTo>
                    <a:pt x="226" y="198"/>
                  </a:lnTo>
                  <a:lnTo>
                    <a:pt x="219" y="193"/>
                  </a:lnTo>
                  <a:lnTo>
                    <a:pt x="214" y="184"/>
                  </a:lnTo>
                  <a:lnTo>
                    <a:pt x="210" y="177"/>
                  </a:lnTo>
                  <a:lnTo>
                    <a:pt x="214" y="175"/>
                  </a:lnTo>
                  <a:lnTo>
                    <a:pt x="230" y="177"/>
                  </a:lnTo>
                  <a:lnTo>
                    <a:pt x="239" y="177"/>
                  </a:lnTo>
                  <a:lnTo>
                    <a:pt x="251" y="178"/>
                  </a:lnTo>
                  <a:lnTo>
                    <a:pt x="265" y="180"/>
                  </a:lnTo>
                  <a:lnTo>
                    <a:pt x="281" y="184"/>
                  </a:lnTo>
                  <a:lnTo>
                    <a:pt x="296" y="184"/>
                  </a:lnTo>
                  <a:lnTo>
                    <a:pt x="312" y="187"/>
                  </a:lnTo>
                  <a:lnTo>
                    <a:pt x="330" y="187"/>
                  </a:lnTo>
                  <a:lnTo>
                    <a:pt x="349" y="191"/>
                  </a:lnTo>
                  <a:lnTo>
                    <a:pt x="365" y="191"/>
                  </a:lnTo>
                  <a:lnTo>
                    <a:pt x="385" y="195"/>
                  </a:lnTo>
                  <a:lnTo>
                    <a:pt x="403" y="195"/>
                  </a:lnTo>
                  <a:lnTo>
                    <a:pt x="422" y="198"/>
                  </a:lnTo>
                  <a:lnTo>
                    <a:pt x="438" y="196"/>
                  </a:lnTo>
                  <a:lnTo>
                    <a:pt x="456" y="196"/>
                  </a:lnTo>
                  <a:lnTo>
                    <a:pt x="472" y="196"/>
                  </a:lnTo>
                  <a:lnTo>
                    <a:pt x="488" y="196"/>
                  </a:lnTo>
                  <a:lnTo>
                    <a:pt x="502" y="195"/>
                  </a:lnTo>
                  <a:lnTo>
                    <a:pt x="517" y="195"/>
                  </a:lnTo>
                  <a:lnTo>
                    <a:pt x="527" y="193"/>
                  </a:lnTo>
                  <a:lnTo>
                    <a:pt x="540" y="191"/>
                  </a:lnTo>
                  <a:lnTo>
                    <a:pt x="554" y="182"/>
                  </a:lnTo>
                  <a:lnTo>
                    <a:pt x="563" y="171"/>
                  </a:lnTo>
                  <a:lnTo>
                    <a:pt x="561" y="164"/>
                  </a:lnTo>
                  <a:lnTo>
                    <a:pt x="559" y="157"/>
                  </a:lnTo>
                  <a:lnTo>
                    <a:pt x="554" y="148"/>
                  </a:lnTo>
                  <a:lnTo>
                    <a:pt x="547" y="141"/>
                  </a:lnTo>
                  <a:lnTo>
                    <a:pt x="531" y="143"/>
                  </a:lnTo>
                  <a:lnTo>
                    <a:pt x="515" y="146"/>
                  </a:lnTo>
                  <a:lnTo>
                    <a:pt x="504" y="146"/>
                  </a:lnTo>
                  <a:lnTo>
                    <a:pt x="493" y="148"/>
                  </a:lnTo>
                  <a:lnTo>
                    <a:pt x="483" y="148"/>
                  </a:lnTo>
                  <a:lnTo>
                    <a:pt x="474" y="150"/>
                  </a:lnTo>
                  <a:lnTo>
                    <a:pt x="461" y="148"/>
                  </a:lnTo>
                  <a:lnTo>
                    <a:pt x="449" y="148"/>
                  </a:lnTo>
                  <a:lnTo>
                    <a:pt x="436" y="148"/>
                  </a:lnTo>
                  <a:lnTo>
                    <a:pt x="424" y="148"/>
                  </a:lnTo>
                  <a:lnTo>
                    <a:pt x="410" y="146"/>
                  </a:lnTo>
                  <a:lnTo>
                    <a:pt x="399" y="146"/>
                  </a:lnTo>
                  <a:lnTo>
                    <a:pt x="385" y="145"/>
                  </a:lnTo>
                  <a:lnTo>
                    <a:pt x="374" y="145"/>
                  </a:lnTo>
                  <a:lnTo>
                    <a:pt x="360" y="141"/>
                  </a:lnTo>
                  <a:lnTo>
                    <a:pt x="347" y="141"/>
                  </a:lnTo>
                  <a:lnTo>
                    <a:pt x="333" y="137"/>
                  </a:lnTo>
                  <a:lnTo>
                    <a:pt x="322" y="137"/>
                  </a:lnTo>
                  <a:lnTo>
                    <a:pt x="308" y="134"/>
                  </a:lnTo>
                  <a:lnTo>
                    <a:pt x="296" y="134"/>
                  </a:lnTo>
                  <a:lnTo>
                    <a:pt x="285" y="130"/>
                  </a:lnTo>
                  <a:lnTo>
                    <a:pt x="274" y="130"/>
                  </a:lnTo>
                  <a:lnTo>
                    <a:pt x="264" y="127"/>
                  </a:lnTo>
                  <a:lnTo>
                    <a:pt x="253" y="125"/>
                  </a:lnTo>
                  <a:lnTo>
                    <a:pt x="242" y="121"/>
                  </a:lnTo>
                  <a:lnTo>
                    <a:pt x="233" y="121"/>
                  </a:lnTo>
                  <a:lnTo>
                    <a:pt x="215" y="116"/>
                  </a:lnTo>
                  <a:lnTo>
                    <a:pt x="203" y="113"/>
                  </a:lnTo>
                  <a:lnTo>
                    <a:pt x="203" y="102"/>
                  </a:lnTo>
                  <a:lnTo>
                    <a:pt x="203" y="93"/>
                  </a:lnTo>
                  <a:lnTo>
                    <a:pt x="203" y="82"/>
                  </a:lnTo>
                  <a:lnTo>
                    <a:pt x="203" y="73"/>
                  </a:lnTo>
                  <a:lnTo>
                    <a:pt x="215" y="73"/>
                  </a:lnTo>
                  <a:lnTo>
                    <a:pt x="235" y="75"/>
                  </a:lnTo>
                  <a:lnTo>
                    <a:pt x="246" y="75"/>
                  </a:lnTo>
                  <a:lnTo>
                    <a:pt x="258" y="77"/>
                  </a:lnTo>
                  <a:lnTo>
                    <a:pt x="271" y="79"/>
                  </a:lnTo>
                  <a:lnTo>
                    <a:pt x="285" y="82"/>
                  </a:lnTo>
                  <a:lnTo>
                    <a:pt x="297" y="82"/>
                  </a:lnTo>
                  <a:lnTo>
                    <a:pt x="312" y="86"/>
                  </a:lnTo>
                  <a:lnTo>
                    <a:pt x="324" y="86"/>
                  </a:lnTo>
                  <a:lnTo>
                    <a:pt x="340" y="89"/>
                  </a:lnTo>
                  <a:lnTo>
                    <a:pt x="354" y="89"/>
                  </a:lnTo>
                  <a:lnTo>
                    <a:pt x="369" y="93"/>
                  </a:lnTo>
                  <a:lnTo>
                    <a:pt x="383" y="93"/>
                  </a:lnTo>
                  <a:lnTo>
                    <a:pt x="399" y="96"/>
                  </a:lnTo>
                  <a:lnTo>
                    <a:pt x="412" y="96"/>
                  </a:lnTo>
                  <a:lnTo>
                    <a:pt x="424" y="96"/>
                  </a:lnTo>
                  <a:lnTo>
                    <a:pt x="436" y="96"/>
                  </a:lnTo>
                  <a:lnTo>
                    <a:pt x="449" y="98"/>
                  </a:lnTo>
                  <a:lnTo>
                    <a:pt x="460" y="96"/>
                  </a:lnTo>
                  <a:lnTo>
                    <a:pt x="470" y="95"/>
                  </a:lnTo>
                  <a:lnTo>
                    <a:pt x="479" y="93"/>
                  </a:lnTo>
                  <a:lnTo>
                    <a:pt x="488" y="91"/>
                  </a:lnTo>
                  <a:lnTo>
                    <a:pt x="501" y="84"/>
                  </a:lnTo>
                  <a:lnTo>
                    <a:pt x="510" y="73"/>
                  </a:lnTo>
                  <a:lnTo>
                    <a:pt x="513" y="61"/>
                  </a:lnTo>
                  <a:lnTo>
                    <a:pt x="510" y="45"/>
                  </a:lnTo>
                  <a:lnTo>
                    <a:pt x="497" y="43"/>
                  </a:lnTo>
                  <a:lnTo>
                    <a:pt x="483" y="43"/>
                  </a:lnTo>
                  <a:lnTo>
                    <a:pt x="474" y="43"/>
                  </a:lnTo>
                  <a:lnTo>
                    <a:pt x="465" y="43"/>
                  </a:lnTo>
                  <a:lnTo>
                    <a:pt x="454" y="43"/>
                  </a:lnTo>
                  <a:lnTo>
                    <a:pt x="445" y="43"/>
                  </a:lnTo>
                  <a:lnTo>
                    <a:pt x="433" y="41"/>
                  </a:lnTo>
                  <a:lnTo>
                    <a:pt x="422" y="41"/>
                  </a:lnTo>
                  <a:lnTo>
                    <a:pt x="410" y="41"/>
                  </a:lnTo>
                  <a:lnTo>
                    <a:pt x="399" y="41"/>
                  </a:lnTo>
                  <a:lnTo>
                    <a:pt x="385" y="41"/>
                  </a:lnTo>
                  <a:lnTo>
                    <a:pt x="374" y="41"/>
                  </a:lnTo>
                  <a:lnTo>
                    <a:pt x="360" y="41"/>
                  </a:lnTo>
                  <a:lnTo>
                    <a:pt x="349" y="41"/>
                  </a:lnTo>
                  <a:lnTo>
                    <a:pt x="335" y="39"/>
                  </a:lnTo>
                  <a:lnTo>
                    <a:pt x="322" y="38"/>
                  </a:lnTo>
                  <a:lnTo>
                    <a:pt x="310" y="36"/>
                  </a:lnTo>
                  <a:lnTo>
                    <a:pt x="299" y="36"/>
                  </a:lnTo>
                  <a:lnTo>
                    <a:pt x="287" y="34"/>
                  </a:lnTo>
                  <a:lnTo>
                    <a:pt x="276" y="32"/>
                  </a:lnTo>
                  <a:lnTo>
                    <a:pt x="265" y="31"/>
                  </a:lnTo>
                  <a:lnTo>
                    <a:pt x="256" y="31"/>
                  </a:lnTo>
                  <a:lnTo>
                    <a:pt x="237" y="25"/>
                  </a:lnTo>
                  <a:lnTo>
                    <a:pt x="223" y="22"/>
                  </a:lnTo>
                  <a:lnTo>
                    <a:pt x="212" y="16"/>
                  </a:lnTo>
                  <a:lnTo>
                    <a:pt x="207" y="11"/>
                  </a:lnTo>
                  <a:lnTo>
                    <a:pt x="207" y="6"/>
                  </a:lnTo>
                  <a:lnTo>
                    <a:pt x="210" y="2"/>
                  </a:lnTo>
                  <a:lnTo>
                    <a:pt x="224" y="2"/>
                  </a:lnTo>
                  <a:lnTo>
                    <a:pt x="240" y="2"/>
                  </a:lnTo>
                  <a:lnTo>
                    <a:pt x="256" y="2"/>
                  </a:lnTo>
                  <a:lnTo>
                    <a:pt x="274" y="4"/>
                  </a:lnTo>
                  <a:lnTo>
                    <a:pt x="290" y="4"/>
                  </a:lnTo>
                  <a:lnTo>
                    <a:pt x="308" y="4"/>
                  </a:lnTo>
                  <a:lnTo>
                    <a:pt x="326" y="6"/>
                  </a:lnTo>
                  <a:lnTo>
                    <a:pt x="346" y="7"/>
                  </a:lnTo>
                  <a:lnTo>
                    <a:pt x="363" y="7"/>
                  </a:lnTo>
                  <a:lnTo>
                    <a:pt x="383" y="7"/>
                  </a:lnTo>
                  <a:lnTo>
                    <a:pt x="401" y="9"/>
                  </a:lnTo>
                  <a:lnTo>
                    <a:pt x="420" y="11"/>
                  </a:lnTo>
                  <a:lnTo>
                    <a:pt x="429" y="11"/>
                  </a:lnTo>
                  <a:lnTo>
                    <a:pt x="438" y="11"/>
                  </a:lnTo>
                  <a:lnTo>
                    <a:pt x="449" y="11"/>
                  </a:lnTo>
                  <a:lnTo>
                    <a:pt x="460" y="13"/>
                  </a:lnTo>
                  <a:lnTo>
                    <a:pt x="469" y="13"/>
                  </a:lnTo>
                  <a:lnTo>
                    <a:pt x="477" y="14"/>
                  </a:lnTo>
                  <a:lnTo>
                    <a:pt x="488" y="16"/>
                  </a:lnTo>
                  <a:lnTo>
                    <a:pt x="499" y="18"/>
                  </a:lnTo>
                  <a:lnTo>
                    <a:pt x="517" y="18"/>
                  </a:lnTo>
                  <a:lnTo>
                    <a:pt x="536" y="22"/>
                  </a:lnTo>
                  <a:lnTo>
                    <a:pt x="554" y="22"/>
                  </a:lnTo>
                  <a:lnTo>
                    <a:pt x="574" y="25"/>
                  </a:lnTo>
                  <a:lnTo>
                    <a:pt x="592" y="27"/>
                  </a:lnTo>
                  <a:lnTo>
                    <a:pt x="609" y="31"/>
                  </a:lnTo>
                  <a:lnTo>
                    <a:pt x="627" y="34"/>
                  </a:lnTo>
                  <a:lnTo>
                    <a:pt x="647" y="39"/>
                  </a:lnTo>
                  <a:lnTo>
                    <a:pt x="663" y="41"/>
                  </a:lnTo>
                  <a:lnTo>
                    <a:pt x="679" y="45"/>
                  </a:lnTo>
                  <a:lnTo>
                    <a:pt x="695" y="50"/>
                  </a:lnTo>
                  <a:lnTo>
                    <a:pt x="713" y="55"/>
                  </a:lnTo>
                  <a:lnTo>
                    <a:pt x="727" y="59"/>
                  </a:lnTo>
                  <a:lnTo>
                    <a:pt x="743" y="64"/>
                  </a:lnTo>
                  <a:lnTo>
                    <a:pt x="757" y="70"/>
                  </a:lnTo>
                  <a:lnTo>
                    <a:pt x="772" y="77"/>
                  </a:lnTo>
                  <a:lnTo>
                    <a:pt x="773" y="91"/>
                  </a:lnTo>
                  <a:lnTo>
                    <a:pt x="775" y="107"/>
                  </a:lnTo>
                  <a:lnTo>
                    <a:pt x="777" y="121"/>
                  </a:lnTo>
                  <a:lnTo>
                    <a:pt x="780" y="137"/>
                  </a:lnTo>
                  <a:lnTo>
                    <a:pt x="782" y="154"/>
                  </a:lnTo>
                  <a:lnTo>
                    <a:pt x="786" y="170"/>
                  </a:lnTo>
                  <a:lnTo>
                    <a:pt x="788" y="186"/>
                  </a:lnTo>
                  <a:lnTo>
                    <a:pt x="791" y="202"/>
                  </a:lnTo>
                  <a:lnTo>
                    <a:pt x="791" y="218"/>
                  </a:lnTo>
                  <a:lnTo>
                    <a:pt x="793" y="234"/>
                  </a:lnTo>
                  <a:lnTo>
                    <a:pt x="795" y="250"/>
                  </a:lnTo>
                  <a:lnTo>
                    <a:pt x="796" y="266"/>
                  </a:lnTo>
                  <a:lnTo>
                    <a:pt x="798" y="282"/>
                  </a:lnTo>
                  <a:lnTo>
                    <a:pt x="800" y="298"/>
                  </a:lnTo>
                  <a:lnTo>
                    <a:pt x="802" y="314"/>
                  </a:lnTo>
                  <a:lnTo>
                    <a:pt x="804" y="332"/>
                  </a:lnTo>
                  <a:lnTo>
                    <a:pt x="804" y="348"/>
                  </a:lnTo>
                  <a:lnTo>
                    <a:pt x="804" y="364"/>
                  </a:lnTo>
                  <a:lnTo>
                    <a:pt x="804" y="380"/>
                  </a:lnTo>
                  <a:lnTo>
                    <a:pt x="805" y="396"/>
                  </a:lnTo>
                  <a:lnTo>
                    <a:pt x="805" y="412"/>
                  </a:lnTo>
                  <a:lnTo>
                    <a:pt x="805" y="430"/>
                  </a:lnTo>
                  <a:lnTo>
                    <a:pt x="805" y="446"/>
                  </a:lnTo>
                  <a:lnTo>
                    <a:pt x="807" y="464"/>
                  </a:lnTo>
                  <a:lnTo>
                    <a:pt x="805" y="480"/>
                  </a:lnTo>
                  <a:lnTo>
                    <a:pt x="805" y="496"/>
                  </a:lnTo>
                  <a:lnTo>
                    <a:pt x="805" y="512"/>
                  </a:lnTo>
                  <a:lnTo>
                    <a:pt x="805" y="528"/>
                  </a:lnTo>
                  <a:lnTo>
                    <a:pt x="804" y="544"/>
                  </a:lnTo>
                  <a:lnTo>
                    <a:pt x="804" y="562"/>
                  </a:lnTo>
                  <a:lnTo>
                    <a:pt x="802" y="578"/>
                  </a:lnTo>
                  <a:lnTo>
                    <a:pt x="802" y="596"/>
                  </a:lnTo>
                  <a:lnTo>
                    <a:pt x="789" y="596"/>
                  </a:lnTo>
                  <a:lnTo>
                    <a:pt x="779" y="599"/>
                  </a:lnTo>
                  <a:lnTo>
                    <a:pt x="768" y="599"/>
                  </a:lnTo>
                  <a:lnTo>
                    <a:pt x="757" y="603"/>
                  </a:lnTo>
                  <a:lnTo>
                    <a:pt x="745" y="603"/>
                  </a:lnTo>
                  <a:lnTo>
                    <a:pt x="734" y="606"/>
                  </a:lnTo>
                  <a:lnTo>
                    <a:pt x="723" y="606"/>
                  </a:lnTo>
                  <a:lnTo>
                    <a:pt x="713" y="610"/>
                  </a:lnTo>
                  <a:lnTo>
                    <a:pt x="700" y="610"/>
                  </a:lnTo>
                  <a:lnTo>
                    <a:pt x="688" y="612"/>
                  </a:lnTo>
                  <a:lnTo>
                    <a:pt x="677" y="613"/>
                  </a:lnTo>
                  <a:lnTo>
                    <a:pt x="666" y="615"/>
                  </a:lnTo>
                  <a:lnTo>
                    <a:pt x="654" y="615"/>
                  </a:lnTo>
                  <a:lnTo>
                    <a:pt x="641" y="617"/>
                  </a:lnTo>
                  <a:lnTo>
                    <a:pt x="631" y="619"/>
                  </a:lnTo>
                  <a:lnTo>
                    <a:pt x="620" y="621"/>
                  </a:lnTo>
                  <a:lnTo>
                    <a:pt x="608" y="621"/>
                  </a:lnTo>
                  <a:lnTo>
                    <a:pt x="595" y="621"/>
                  </a:lnTo>
                  <a:lnTo>
                    <a:pt x="583" y="621"/>
                  </a:lnTo>
                  <a:lnTo>
                    <a:pt x="572" y="622"/>
                  </a:lnTo>
                  <a:lnTo>
                    <a:pt x="559" y="622"/>
                  </a:lnTo>
                  <a:lnTo>
                    <a:pt x="547" y="622"/>
                  </a:lnTo>
                  <a:lnTo>
                    <a:pt x="534" y="622"/>
                  </a:lnTo>
                  <a:lnTo>
                    <a:pt x="524" y="624"/>
                  </a:lnTo>
                  <a:lnTo>
                    <a:pt x="511" y="622"/>
                  </a:lnTo>
                  <a:lnTo>
                    <a:pt x="499" y="622"/>
                  </a:lnTo>
                  <a:lnTo>
                    <a:pt x="486" y="622"/>
                  </a:lnTo>
                  <a:lnTo>
                    <a:pt x="476" y="622"/>
                  </a:lnTo>
                  <a:lnTo>
                    <a:pt x="463" y="621"/>
                  </a:lnTo>
                  <a:lnTo>
                    <a:pt x="451" y="621"/>
                  </a:lnTo>
                  <a:lnTo>
                    <a:pt x="438" y="621"/>
                  </a:lnTo>
                  <a:lnTo>
                    <a:pt x="428" y="621"/>
                  </a:lnTo>
                  <a:lnTo>
                    <a:pt x="413" y="619"/>
                  </a:lnTo>
                  <a:lnTo>
                    <a:pt x="401" y="617"/>
                  </a:lnTo>
                  <a:lnTo>
                    <a:pt x="388" y="615"/>
                  </a:lnTo>
                  <a:lnTo>
                    <a:pt x="378" y="613"/>
                  </a:lnTo>
                  <a:lnTo>
                    <a:pt x="365" y="612"/>
                  </a:lnTo>
                  <a:lnTo>
                    <a:pt x="353" y="610"/>
                  </a:lnTo>
                  <a:lnTo>
                    <a:pt x="340" y="608"/>
                  </a:lnTo>
                  <a:lnTo>
                    <a:pt x="330" y="608"/>
                  </a:lnTo>
                  <a:lnTo>
                    <a:pt x="317" y="605"/>
                  </a:lnTo>
                  <a:lnTo>
                    <a:pt x="305" y="603"/>
                  </a:lnTo>
                  <a:lnTo>
                    <a:pt x="292" y="599"/>
                  </a:lnTo>
                  <a:lnTo>
                    <a:pt x="281" y="597"/>
                  </a:lnTo>
                  <a:lnTo>
                    <a:pt x="269" y="594"/>
                  </a:lnTo>
                  <a:lnTo>
                    <a:pt x="256" y="592"/>
                  </a:lnTo>
                  <a:lnTo>
                    <a:pt x="246" y="590"/>
                  </a:lnTo>
                  <a:lnTo>
                    <a:pt x="235" y="588"/>
                  </a:lnTo>
                  <a:lnTo>
                    <a:pt x="223" y="585"/>
                  </a:lnTo>
                  <a:lnTo>
                    <a:pt x="210" y="581"/>
                  </a:lnTo>
                  <a:lnTo>
                    <a:pt x="198" y="578"/>
                  </a:lnTo>
                  <a:lnTo>
                    <a:pt x="187" y="576"/>
                  </a:lnTo>
                  <a:lnTo>
                    <a:pt x="176" y="571"/>
                  </a:lnTo>
                  <a:lnTo>
                    <a:pt x="166" y="569"/>
                  </a:lnTo>
                  <a:lnTo>
                    <a:pt x="155" y="564"/>
                  </a:lnTo>
                  <a:lnTo>
                    <a:pt x="144" y="562"/>
                  </a:lnTo>
                  <a:lnTo>
                    <a:pt x="132" y="556"/>
                  </a:lnTo>
                  <a:lnTo>
                    <a:pt x="121" y="553"/>
                  </a:lnTo>
                  <a:lnTo>
                    <a:pt x="110" y="549"/>
                  </a:lnTo>
                  <a:lnTo>
                    <a:pt x="100" y="546"/>
                  </a:lnTo>
                  <a:lnTo>
                    <a:pt x="89" y="540"/>
                  </a:lnTo>
                  <a:lnTo>
                    <a:pt x="80" y="537"/>
                  </a:lnTo>
                  <a:lnTo>
                    <a:pt x="69" y="533"/>
                  </a:lnTo>
                  <a:lnTo>
                    <a:pt x="60" y="530"/>
                  </a:lnTo>
                  <a:lnTo>
                    <a:pt x="57" y="514"/>
                  </a:lnTo>
                  <a:lnTo>
                    <a:pt x="53" y="498"/>
                  </a:lnTo>
                  <a:lnTo>
                    <a:pt x="50" y="482"/>
                  </a:lnTo>
                  <a:lnTo>
                    <a:pt x="48" y="465"/>
                  </a:lnTo>
                  <a:lnTo>
                    <a:pt x="44" y="449"/>
                  </a:lnTo>
                  <a:lnTo>
                    <a:pt x="43" y="433"/>
                  </a:lnTo>
                  <a:lnTo>
                    <a:pt x="39" y="417"/>
                  </a:lnTo>
                  <a:lnTo>
                    <a:pt x="37" y="403"/>
                  </a:lnTo>
                  <a:lnTo>
                    <a:pt x="34" y="387"/>
                  </a:lnTo>
                  <a:lnTo>
                    <a:pt x="32" y="371"/>
                  </a:lnTo>
                  <a:lnTo>
                    <a:pt x="28" y="355"/>
                  </a:lnTo>
                  <a:lnTo>
                    <a:pt x="27" y="339"/>
                  </a:lnTo>
                  <a:lnTo>
                    <a:pt x="23" y="323"/>
                  </a:lnTo>
                  <a:lnTo>
                    <a:pt x="23" y="307"/>
                  </a:lnTo>
                  <a:lnTo>
                    <a:pt x="19" y="291"/>
                  </a:lnTo>
                  <a:lnTo>
                    <a:pt x="19" y="277"/>
                  </a:lnTo>
                  <a:lnTo>
                    <a:pt x="16" y="260"/>
                  </a:lnTo>
                  <a:lnTo>
                    <a:pt x="14" y="244"/>
                  </a:lnTo>
                  <a:lnTo>
                    <a:pt x="12" y="228"/>
                  </a:lnTo>
                  <a:lnTo>
                    <a:pt x="11" y="212"/>
                  </a:lnTo>
                  <a:lnTo>
                    <a:pt x="9" y="196"/>
                  </a:lnTo>
                  <a:lnTo>
                    <a:pt x="7" y="182"/>
                  </a:lnTo>
                  <a:lnTo>
                    <a:pt x="5" y="166"/>
                  </a:lnTo>
                  <a:lnTo>
                    <a:pt x="5" y="152"/>
                  </a:lnTo>
                  <a:lnTo>
                    <a:pt x="3" y="136"/>
                  </a:lnTo>
                  <a:lnTo>
                    <a:pt x="2" y="120"/>
                  </a:lnTo>
                  <a:lnTo>
                    <a:pt x="0" y="104"/>
                  </a:lnTo>
                  <a:lnTo>
                    <a:pt x="0" y="89"/>
                  </a:lnTo>
                  <a:lnTo>
                    <a:pt x="0" y="73"/>
                  </a:lnTo>
                  <a:lnTo>
                    <a:pt x="0" y="59"/>
                  </a:lnTo>
                  <a:lnTo>
                    <a:pt x="0" y="43"/>
                  </a:lnTo>
                  <a:lnTo>
                    <a:pt x="0" y="29"/>
                  </a:lnTo>
                  <a:close/>
                </a:path>
              </a:pathLst>
            </a:custGeom>
            <a:solidFill>
              <a:srgbClr val="B5E0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1" name="Freeform 27"/>
            <p:cNvSpPr>
              <a:spLocks/>
            </p:cNvSpPr>
            <p:nvPr/>
          </p:nvSpPr>
          <p:spPr bwMode="auto">
            <a:xfrm>
              <a:off x="2610" y="5504"/>
              <a:ext cx="176" cy="508"/>
            </a:xfrm>
            <a:custGeom>
              <a:avLst/>
              <a:gdLst>
                <a:gd name="T0" fmla="*/ 7 w 176"/>
                <a:gd name="T1" fmla="*/ 18 h 508"/>
                <a:gd name="T2" fmla="*/ 28 w 176"/>
                <a:gd name="T3" fmla="*/ 6 h 508"/>
                <a:gd name="T4" fmla="*/ 51 w 176"/>
                <a:gd name="T5" fmla="*/ 0 h 508"/>
                <a:gd name="T6" fmla="*/ 76 w 176"/>
                <a:gd name="T7" fmla="*/ 0 h 508"/>
                <a:gd name="T8" fmla="*/ 87 w 176"/>
                <a:gd name="T9" fmla="*/ 9 h 508"/>
                <a:gd name="T10" fmla="*/ 85 w 176"/>
                <a:gd name="T11" fmla="*/ 29 h 508"/>
                <a:gd name="T12" fmla="*/ 85 w 176"/>
                <a:gd name="T13" fmla="*/ 50 h 508"/>
                <a:gd name="T14" fmla="*/ 85 w 176"/>
                <a:gd name="T15" fmla="*/ 72 h 508"/>
                <a:gd name="T16" fmla="*/ 85 w 176"/>
                <a:gd name="T17" fmla="*/ 95 h 508"/>
                <a:gd name="T18" fmla="*/ 85 w 176"/>
                <a:gd name="T19" fmla="*/ 118 h 508"/>
                <a:gd name="T20" fmla="*/ 87 w 176"/>
                <a:gd name="T21" fmla="*/ 141 h 508"/>
                <a:gd name="T22" fmla="*/ 91 w 176"/>
                <a:gd name="T23" fmla="*/ 166 h 508"/>
                <a:gd name="T24" fmla="*/ 94 w 176"/>
                <a:gd name="T25" fmla="*/ 189 h 508"/>
                <a:gd name="T26" fmla="*/ 100 w 176"/>
                <a:gd name="T27" fmla="*/ 211 h 508"/>
                <a:gd name="T28" fmla="*/ 105 w 176"/>
                <a:gd name="T29" fmla="*/ 234 h 508"/>
                <a:gd name="T30" fmla="*/ 112 w 176"/>
                <a:gd name="T31" fmla="*/ 255 h 508"/>
                <a:gd name="T32" fmla="*/ 121 w 176"/>
                <a:gd name="T33" fmla="*/ 277 h 508"/>
                <a:gd name="T34" fmla="*/ 130 w 176"/>
                <a:gd name="T35" fmla="*/ 298 h 508"/>
                <a:gd name="T36" fmla="*/ 141 w 176"/>
                <a:gd name="T37" fmla="*/ 318 h 508"/>
                <a:gd name="T38" fmla="*/ 153 w 176"/>
                <a:gd name="T39" fmla="*/ 335 h 508"/>
                <a:gd name="T40" fmla="*/ 167 w 176"/>
                <a:gd name="T41" fmla="*/ 353 h 508"/>
                <a:gd name="T42" fmla="*/ 167 w 176"/>
                <a:gd name="T43" fmla="*/ 366 h 508"/>
                <a:gd name="T44" fmla="*/ 151 w 176"/>
                <a:gd name="T45" fmla="*/ 376 h 508"/>
                <a:gd name="T46" fmla="*/ 135 w 176"/>
                <a:gd name="T47" fmla="*/ 391 h 508"/>
                <a:gd name="T48" fmla="*/ 121 w 176"/>
                <a:gd name="T49" fmla="*/ 410 h 508"/>
                <a:gd name="T50" fmla="*/ 105 w 176"/>
                <a:gd name="T51" fmla="*/ 430 h 508"/>
                <a:gd name="T52" fmla="*/ 91 w 176"/>
                <a:gd name="T53" fmla="*/ 451 h 508"/>
                <a:gd name="T54" fmla="*/ 76 w 176"/>
                <a:gd name="T55" fmla="*/ 473 h 508"/>
                <a:gd name="T56" fmla="*/ 62 w 176"/>
                <a:gd name="T57" fmla="*/ 496 h 508"/>
                <a:gd name="T58" fmla="*/ 53 w 176"/>
                <a:gd name="T59" fmla="*/ 492 h 508"/>
                <a:gd name="T60" fmla="*/ 48 w 176"/>
                <a:gd name="T61" fmla="*/ 460 h 508"/>
                <a:gd name="T62" fmla="*/ 43 w 176"/>
                <a:gd name="T63" fmla="*/ 430 h 508"/>
                <a:gd name="T64" fmla="*/ 37 w 176"/>
                <a:gd name="T65" fmla="*/ 401 h 508"/>
                <a:gd name="T66" fmla="*/ 32 w 176"/>
                <a:gd name="T67" fmla="*/ 371 h 508"/>
                <a:gd name="T68" fmla="*/ 27 w 176"/>
                <a:gd name="T69" fmla="*/ 339 h 508"/>
                <a:gd name="T70" fmla="*/ 21 w 176"/>
                <a:gd name="T71" fmla="*/ 309 h 508"/>
                <a:gd name="T72" fmla="*/ 18 w 176"/>
                <a:gd name="T73" fmla="*/ 280 h 508"/>
                <a:gd name="T74" fmla="*/ 14 w 176"/>
                <a:gd name="T75" fmla="*/ 250 h 508"/>
                <a:gd name="T76" fmla="*/ 11 w 176"/>
                <a:gd name="T77" fmla="*/ 219 h 508"/>
                <a:gd name="T78" fmla="*/ 7 w 176"/>
                <a:gd name="T79" fmla="*/ 189 h 508"/>
                <a:gd name="T80" fmla="*/ 3 w 176"/>
                <a:gd name="T81" fmla="*/ 161 h 508"/>
                <a:gd name="T82" fmla="*/ 2 w 176"/>
                <a:gd name="T83" fmla="*/ 130 h 508"/>
                <a:gd name="T84" fmla="*/ 0 w 176"/>
                <a:gd name="T85" fmla="*/ 102 h 508"/>
                <a:gd name="T86" fmla="*/ 0 w 176"/>
                <a:gd name="T87" fmla="*/ 72 h 508"/>
                <a:gd name="T88" fmla="*/ 0 w 176"/>
                <a:gd name="T89" fmla="*/ 4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6" h="508">
                  <a:moveTo>
                    <a:pt x="0" y="29"/>
                  </a:moveTo>
                  <a:lnTo>
                    <a:pt x="7" y="18"/>
                  </a:lnTo>
                  <a:lnTo>
                    <a:pt x="18" y="11"/>
                  </a:lnTo>
                  <a:lnTo>
                    <a:pt x="28" y="6"/>
                  </a:lnTo>
                  <a:lnTo>
                    <a:pt x="41" y="4"/>
                  </a:lnTo>
                  <a:lnTo>
                    <a:pt x="51" y="0"/>
                  </a:lnTo>
                  <a:lnTo>
                    <a:pt x="64" y="0"/>
                  </a:lnTo>
                  <a:lnTo>
                    <a:pt x="76" y="0"/>
                  </a:lnTo>
                  <a:lnTo>
                    <a:pt x="89" y="0"/>
                  </a:lnTo>
                  <a:lnTo>
                    <a:pt x="87" y="9"/>
                  </a:lnTo>
                  <a:lnTo>
                    <a:pt x="87" y="18"/>
                  </a:lnTo>
                  <a:lnTo>
                    <a:pt x="85" y="29"/>
                  </a:lnTo>
                  <a:lnTo>
                    <a:pt x="85" y="39"/>
                  </a:lnTo>
                  <a:lnTo>
                    <a:pt x="85" y="50"/>
                  </a:lnTo>
                  <a:lnTo>
                    <a:pt x="85" y="61"/>
                  </a:lnTo>
                  <a:lnTo>
                    <a:pt x="85" y="72"/>
                  </a:lnTo>
                  <a:lnTo>
                    <a:pt x="85" y="84"/>
                  </a:lnTo>
                  <a:lnTo>
                    <a:pt x="85" y="95"/>
                  </a:lnTo>
                  <a:lnTo>
                    <a:pt x="85" y="105"/>
                  </a:lnTo>
                  <a:lnTo>
                    <a:pt x="85" y="118"/>
                  </a:lnTo>
                  <a:lnTo>
                    <a:pt x="87" y="130"/>
                  </a:lnTo>
                  <a:lnTo>
                    <a:pt x="87" y="141"/>
                  </a:lnTo>
                  <a:lnTo>
                    <a:pt x="89" y="154"/>
                  </a:lnTo>
                  <a:lnTo>
                    <a:pt x="91" y="166"/>
                  </a:lnTo>
                  <a:lnTo>
                    <a:pt x="94" y="178"/>
                  </a:lnTo>
                  <a:lnTo>
                    <a:pt x="94" y="189"/>
                  </a:lnTo>
                  <a:lnTo>
                    <a:pt x="98" y="200"/>
                  </a:lnTo>
                  <a:lnTo>
                    <a:pt x="100" y="211"/>
                  </a:lnTo>
                  <a:lnTo>
                    <a:pt x="103" y="223"/>
                  </a:lnTo>
                  <a:lnTo>
                    <a:pt x="105" y="234"/>
                  </a:lnTo>
                  <a:lnTo>
                    <a:pt x="109" y="244"/>
                  </a:lnTo>
                  <a:lnTo>
                    <a:pt x="112" y="255"/>
                  </a:lnTo>
                  <a:lnTo>
                    <a:pt x="117" y="268"/>
                  </a:lnTo>
                  <a:lnTo>
                    <a:pt x="121" y="277"/>
                  </a:lnTo>
                  <a:lnTo>
                    <a:pt x="125" y="287"/>
                  </a:lnTo>
                  <a:lnTo>
                    <a:pt x="130" y="298"/>
                  </a:lnTo>
                  <a:lnTo>
                    <a:pt x="135" y="309"/>
                  </a:lnTo>
                  <a:lnTo>
                    <a:pt x="141" y="318"/>
                  </a:lnTo>
                  <a:lnTo>
                    <a:pt x="146" y="326"/>
                  </a:lnTo>
                  <a:lnTo>
                    <a:pt x="153" y="335"/>
                  </a:lnTo>
                  <a:lnTo>
                    <a:pt x="160" y="344"/>
                  </a:lnTo>
                  <a:lnTo>
                    <a:pt x="167" y="353"/>
                  </a:lnTo>
                  <a:lnTo>
                    <a:pt x="176" y="362"/>
                  </a:lnTo>
                  <a:lnTo>
                    <a:pt x="167" y="366"/>
                  </a:lnTo>
                  <a:lnTo>
                    <a:pt x="160" y="371"/>
                  </a:lnTo>
                  <a:lnTo>
                    <a:pt x="151" y="376"/>
                  </a:lnTo>
                  <a:lnTo>
                    <a:pt x="144" y="385"/>
                  </a:lnTo>
                  <a:lnTo>
                    <a:pt x="135" y="391"/>
                  </a:lnTo>
                  <a:lnTo>
                    <a:pt x="128" y="400"/>
                  </a:lnTo>
                  <a:lnTo>
                    <a:pt x="121" y="410"/>
                  </a:lnTo>
                  <a:lnTo>
                    <a:pt x="114" y="421"/>
                  </a:lnTo>
                  <a:lnTo>
                    <a:pt x="105" y="430"/>
                  </a:lnTo>
                  <a:lnTo>
                    <a:pt x="98" y="441"/>
                  </a:lnTo>
                  <a:lnTo>
                    <a:pt x="91" y="451"/>
                  </a:lnTo>
                  <a:lnTo>
                    <a:pt x="84" y="462"/>
                  </a:lnTo>
                  <a:lnTo>
                    <a:pt x="76" y="473"/>
                  </a:lnTo>
                  <a:lnTo>
                    <a:pt x="69" y="485"/>
                  </a:lnTo>
                  <a:lnTo>
                    <a:pt x="62" y="496"/>
                  </a:lnTo>
                  <a:lnTo>
                    <a:pt x="57" y="508"/>
                  </a:lnTo>
                  <a:lnTo>
                    <a:pt x="53" y="492"/>
                  </a:lnTo>
                  <a:lnTo>
                    <a:pt x="51" y="476"/>
                  </a:lnTo>
                  <a:lnTo>
                    <a:pt x="48" y="460"/>
                  </a:lnTo>
                  <a:lnTo>
                    <a:pt x="46" y="446"/>
                  </a:lnTo>
                  <a:lnTo>
                    <a:pt x="43" y="430"/>
                  </a:lnTo>
                  <a:lnTo>
                    <a:pt x="41" y="416"/>
                  </a:lnTo>
                  <a:lnTo>
                    <a:pt x="37" y="401"/>
                  </a:lnTo>
                  <a:lnTo>
                    <a:pt x="35" y="387"/>
                  </a:lnTo>
                  <a:lnTo>
                    <a:pt x="32" y="371"/>
                  </a:lnTo>
                  <a:lnTo>
                    <a:pt x="30" y="355"/>
                  </a:lnTo>
                  <a:lnTo>
                    <a:pt x="27" y="339"/>
                  </a:lnTo>
                  <a:lnTo>
                    <a:pt x="25" y="325"/>
                  </a:lnTo>
                  <a:lnTo>
                    <a:pt x="21" y="309"/>
                  </a:lnTo>
                  <a:lnTo>
                    <a:pt x="21" y="294"/>
                  </a:lnTo>
                  <a:lnTo>
                    <a:pt x="18" y="280"/>
                  </a:lnTo>
                  <a:lnTo>
                    <a:pt x="18" y="266"/>
                  </a:lnTo>
                  <a:lnTo>
                    <a:pt x="14" y="250"/>
                  </a:lnTo>
                  <a:lnTo>
                    <a:pt x="12" y="234"/>
                  </a:lnTo>
                  <a:lnTo>
                    <a:pt x="11" y="219"/>
                  </a:lnTo>
                  <a:lnTo>
                    <a:pt x="9" y="205"/>
                  </a:lnTo>
                  <a:lnTo>
                    <a:pt x="7" y="189"/>
                  </a:lnTo>
                  <a:lnTo>
                    <a:pt x="5" y="175"/>
                  </a:lnTo>
                  <a:lnTo>
                    <a:pt x="3" y="161"/>
                  </a:lnTo>
                  <a:lnTo>
                    <a:pt x="3" y="146"/>
                  </a:lnTo>
                  <a:lnTo>
                    <a:pt x="2" y="130"/>
                  </a:lnTo>
                  <a:lnTo>
                    <a:pt x="2" y="116"/>
                  </a:lnTo>
                  <a:lnTo>
                    <a:pt x="0" y="102"/>
                  </a:lnTo>
                  <a:lnTo>
                    <a:pt x="0" y="88"/>
                  </a:lnTo>
                  <a:lnTo>
                    <a:pt x="0" y="72"/>
                  </a:lnTo>
                  <a:lnTo>
                    <a:pt x="0" y="57"/>
                  </a:lnTo>
                  <a:lnTo>
                    <a:pt x="0" y="43"/>
                  </a:lnTo>
                  <a:lnTo>
                    <a:pt x="0" y="29"/>
                  </a:lnTo>
                  <a:close/>
                </a:path>
              </a:pathLst>
            </a:custGeom>
            <a:solidFill>
              <a:srgbClr val="78C7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2" name="Freeform 28"/>
            <p:cNvSpPr>
              <a:spLocks/>
            </p:cNvSpPr>
            <p:nvPr/>
          </p:nvSpPr>
          <p:spPr bwMode="auto">
            <a:xfrm>
              <a:off x="2813" y="5506"/>
              <a:ext cx="599" cy="337"/>
            </a:xfrm>
            <a:custGeom>
              <a:avLst/>
              <a:gdLst>
                <a:gd name="T0" fmla="*/ 542 w 599"/>
                <a:gd name="T1" fmla="*/ 308 h 337"/>
                <a:gd name="T2" fmla="*/ 492 w 599"/>
                <a:gd name="T3" fmla="*/ 324 h 337"/>
                <a:gd name="T4" fmla="*/ 433 w 599"/>
                <a:gd name="T5" fmla="*/ 330 h 337"/>
                <a:gd name="T6" fmla="*/ 349 w 599"/>
                <a:gd name="T7" fmla="*/ 333 h 337"/>
                <a:gd name="T8" fmla="*/ 292 w 599"/>
                <a:gd name="T9" fmla="*/ 332 h 337"/>
                <a:gd name="T10" fmla="*/ 225 w 599"/>
                <a:gd name="T11" fmla="*/ 326 h 337"/>
                <a:gd name="T12" fmla="*/ 144 w 599"/>
                <a:gd name="T13" fmla="*/ 316 h 337"/>
                <a:gd name="T14" fmla="*/ 73 w 599"/>
                <a:gd name="T15" fmla="*/ 294 h 337"/>
                <a:gd name="T16" fmla="*/ 39 w 599"/>
                <a:gd name="T17" fmla="*/ 262 h 337"/>
                <a:gd name="T18" fmla="*/ 105 w 599"/>
                <a:gd name="T19" fmla="*/ 266 h 337"/>
                <a:gd name="T20" fmla="*/ 155 w 599"/>
                <a:gd name="T21" fmla="*/ 271 h 337"/>
                <a:gd name="T22" fmla="*/ 212 w 599"/>
                <a:gd name="T23" fmla="*/ 276 h 337"/>
                <a:gd name="T24" fmla="*/ 287 w 599"/>
                <a:gd name="T25" fmla="*/ 282 h 337"/>
                <a:gd name="T26" fmla="*/ 337 w 599"/>
                <a:gd name="T27" fmla="*/ 283 h 337"/>
                <a:gd name="T28" fmla="*/ 353 w 599"/>
                <a:gd name="T29" fmla="*/ 255 h 337"/>
                <a:gd name="T30" fmla="*/ 290 w 599"/>
                <a:gd name="T31" fmla="*/ 232 h 337"/>
                <a:gd name="T32" fmla="*/ 216 w 599"/>
                <a:gd name="T33" fmla="*/ 230 h 337"/>
                <a:gd name="T34" fmla="*/ 132 w 599"/>
                <a:gd name="T35" fmla="*/ 225 h 337"/>
                <a:gd name="T36" fmla="*/ 57 w 599"/>
                <a:gd name="T37" fmla="*/ 212 h 337"/>
                <a:gd name="T38" fmla="*/ 11 w 599"/>
                <a:gd name="T39" fmla="*/ 182 h 337"/>
                <a:gd name="T40" fmla="*/ 48 w 599"/>
                <a:gd name="T41" fmla="*/ 176 h 337"/>
                <a:gd name="T42" fmla="*/ 127 w 599"/>
                <a:gd name="T43" fmla="*/ 185 h 337"/>
                <a:gd name="T44" fmla="*/ 219 w 599"/>
                <a:gd name="T45" fmla="*/ 196 h 337"/>
                <a:gd name="T46" fmla="*/ 299 w 599"/>
                <a:gd name="T47" fmla="*/ 193 h 337"/>
                <a:gd name="T48" fmla="*/ 360 w 599"/>
                <a:gd name="T49" fmla="*/ 169 h 337"/>
                <a:gd name="T50" fmla="*/ 328 w 599"/>
                <a:gd name="T51" fmla="*/ 141 h 337"/>
                <a:gd name="T52" fmla="*/ 271 w 599"/>
                <a:gd name="T53" fmla="*/ 148 h 337"/>
                <a:gd name="T54" fmla="*/ 207 w 599"/>
                <a:gd name="T55" fmla="*/ 144 h 337"/>
                <a:gd name="T56" fmla="*/ 144 w 599"/>
                <a:gd name="T57" fmla="*/ 139 h 337"/>
                <a:gd name="T58" fmla="*/ 82 w 599"/>
                <a:gd name="T59" fmla="*/ 128 h 337"/>
                <a:gd name="T60" fmla="*/ 30 w 599"/>
                <a:gd name="T61" fmla="*/ 119 h 337"/>
                <a:gd name="T62" fmla="*/ 0 w 599"/>
                <a:gd name="T63" fmla="*/ 80 h 337"/>
                <a:gd name="T64" fmla="*/ 55 w 599"/>
                <a:gd name="T65" fmla="*/ 75 h 337"/>
                <a:gd name="T66" fmla="*/ 121 w 599"/>
                <a:gd name="T67" fmla="*/ 84 h 337"/>
                <a:gd name="T68" fmla="*/ 196 w 599"/>
                <a:gd name="T69" fmla="*/ 94 h 337"/>
                <a:gd name="T70" fmla="*/ 257 w 599"/>
                <a:gd name="T71" fmla="*/ 94 h 337"/>
                <a:gd name="T72" fmla="*/ 307 w 599"/>
                <a:gd name="T73" fmla="*/ 71 h 337"/>
                <a:gd name="T74" fmla="*/ 271 w 599"/>
                <a:gd name="T75" fmla="*/ 41 h 337"/>
                <a:gd name="T76" fmla="*/ 219 w 599"/>
                <a:gd name="T77" fmla="*/ 39 h 337"/>
                <a:gd name="T78" fmla="*/ 157 w 599"/>
                <a:gd name="T79" fmla="*/ 39 h 337"/>
                <a:gd name="T80" fmla="*/ 96 w 599"/>
                <a:gd name="T81" fmla="*/ 34 h 337"/>
                <a:gd name="T82" fmla="*/ 34 w 599"/>
                <a:gd name="T83" fmla="*/ 23 h 337"/>
                <a:gd name="T84" fmla="*/ 7 w 599"/>
                <a:gd name="T85" fmla="*/ 0 h 337"/>
                <a:gd name="T86" fmla="*/ 87 w 599"/>
                <a:gd name="T87" fmla="*/ 2 h 337"/>
                <a:gd name="T88" fmla="*/ 180 w 599"/>
                <a:gd name="T89" fmla="*/ 5 h 337"/>
                <a:gd name="T90" fmla="*/ 246 w 599"/>
                <a:gd name="T91" fmla="*/ 9 h 337"/>
                <a:gd name="T92" fmla="*/ 296 w 599"/>
                <a:gd name="T93" fmla="*/ 16 h 337"/>
                <a:gd name="T94" fmla="*/ 389 w 599"/>
                <a:gd name="T95" fmla="*/ 25 h 337"/>
                <a:gd name="T96" fmla="*/ 476 w 599"/>
                <a:gd name="T97" fmla="*/ 43 h 337"/>
                <a:gd name="T98" fmla="*/ 554 w 599"/>
                <a:gd name="T99" fmla="*/ 68 h 337"/>
                <a:gd name="T100" fmla="*/ 577 w 599"/>
                <a:gd name="T101" fmla="*/ 128 h 337"/>
                <a:gd name="T102" fmla="*/ 586 w 599"/>
                <a:gd name="T103" fmla="*/ 196 h 337"/>
                <a:gd name="T104" fmla="*/ 595 w 599"/>
                <a:gd name="T105" fmla="*/ 267 h 337"/>
                <a:gd name="T106" fmla="*/ 581 w 599"/>
                <a:gd name="T107" fmla="*/ 32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9" h="337">
                  <a:moveTo>
                    <a:pt x="569" y="337"/>
                  </a:moveTo>
                  <a:lnTo>
                    <a:pt x="561" y="324"/>
                  </a:lnTo>
                  <a:lnTo>
                    <a:pt x="554" y="316"/>
                  </a:lnTo>
                  <a:lnTo>
                    <a:pt x="547" y="310"/>
                  </a:lnTo>
                  <a:lnTo>
                    <a:pt x="542" y="308"/>
                  </a:lnTo>
                  <a:lnTo>
                    <a:pt x="533" y="307"/>
                  </a:lnTo>
                  <a:lnTo>
                    <a:pt x="524" y="310"/>
                  </a:lnTo>
                  <a:lnTo>
                    <a:pt x="511" y="316"/>
                  </a:lnTo>
                  <a:lnTo>
                    <a:pt x="501" y="324"/>
                  </a:lnTo>
                  <a:lnTo>
                    <a:pt x="492" y="324"/>
                  </a:lnTo>
                  <a:lnTo>
                    <a:pt x="483" y="326"/>
                  </a:lnTo>
                  <a:lnTo>
                    <a:pt x="472" y="326"/>
                  </a:lnTo>
                  <a:lnTo>
                    <a:pt x="462" y="328"/>
                  </a:lnTo>
                  <a:lnTo>
                    <a:pt x="447" y="328"/>
                  </a:lnTo>
                  <a:lnTo>
                    <a:pt x="433" y="330"/>
                  </a:lnTo>
                  <a:lnTo>
                    <a:pt x="417" y="332"/>
                  </a:lnTo>
                  <a:lnTo>
                    <a:pt x="403" y="333"/>
                  </a:lnTo>
                  <a:lnTo>
                    <a:pt x="385" y="333"/>
                  </a:lnTo>
                  <a:lnTo>
                    <a:pt x="367" y="333"/>
                  </a:lnTo>
                  <a:lnTo>
                    <a:pt x="349" y="333"/>
                  </a:lnTo>
                  <a:lnTo>
                    <a:pt x="331" y="333"/>
                  </a:lnTo>
                  <a:lnTo>
                    <a:pt x="321" y="332"/>
                  </a:lnTo>
                  <a:lnTo>
                    <a:pt x="312" y="332"/>
                  </a:lnTo>
                  <a:lnTo>
                    <a:pt x="301" y="332"/>
                  </a:lnTo>
                  <a:lnTo>
                    <a:pt x="292" y="332"/>
                  </a:lnTo>
                  <a:lnTo>
                    <a:pt x="273" y="332"/>
                  </a:lnTo>
                  <a:lnTo>
                    <a:pt x="255" y="332"/>
                  </a:lnTo>
                  <a:lnTo>
                    <a:pt x="244" y="330"/>
                  </a:lnTo>
                  <a:lnTo>
                    <a:pt x="233" y="328"/>
                  </a:lnTo>
                  <a:lnTo>
                    <a:pt x="225" y="326"/>
                  </a:lnTo>
                  <a:lnTo>
                    <a:pt x="216" y="326"/>
                  </a:lnTo>
                  <a:lnTo>
                    <a:pt x="196" y="324"/>
                  </a:lnTo>
                  <a:lnTo>
                    <a:pt x="178" y="323"/>
                  </a:lnTo>
                  <a:lnTo>
                    <a:pt x="160" y="319"/>
                  </a:lnTo>
                  <a:lnTo>
                    <a:pt x="144" y="316"/>
                  </a:lnTo>
                  <a:lnTo>
                    <a:pt x="128" y="312"/>
                  </a:lnTo>
                  <a:lnTo>
                    <a:pt x="114" y="310"/>
                  </a:lnTo>
                  <a:lnTo>
                    <a:pt x="98" y="305"/>
                  </a:lnTo>
                  <a:lnTo>
                    <a:pt x="86" y="299"/>
                  </a:lnTo>
                  <a:lnTo>
                    <a:pt x="73" y="294"/>
                  </a:lnTo>
                  <a:lnTo>
                    <a:pt x="64" y="289"/>
                  </a:lnTo>
                  <a:lnTo>
                    <a:pt x="53" y="282"/>
                  </a:lnTo>
                  <a:lnTo>
                    <a:pt x="48" y="276"/>
                  </a:lnTo>
                  <a:lnTo>
                    <a:pt x="41" y="269"/>
                  </a:lnTo>
                  <a:lnTo>
                    <a:pt x="39" y="262"/>
                  </a:lnTo>
                  <a:lnTo>
                    <a:pt x="57" y="262"/>
                  </a:lnTo>
                  <a:lnTo>
                    <a:pt x="77" y="264"/>
                  </a:lnTo>
                  <a:lnTo>
                    <a:pt x="86" y="264"/>
                  </a:lnTo>
                  <a:lnTo>
                    <a:pt x="96" y="266"/>
                  </a:lnTo>
                  <a:lnTo>
                    <a:pt x="105" y="266"/>
                  </a:lnTo>
                  <a:lnTo>
                    <a:pt x="116" y="267"/>
                  </a:lnTo>
                  <a:lnTo>
                    <a:pt x="125" y="267"/>
                  </a:lnTo>
                  <a:lnTo>
                    <a:pt x="134" y="269"/>
                  </a:lnTo>
                  <a:lnTo>
                    <a:pt x="144" y="269"/>
                  </a:lnTo>
                  <a:lnTo>
                    <a:pt x="155" y="271"/>
                  </a:lnTo>
                  <a:lnTo>
                    <a:pt x="164" y="271"/>
                  </a:lnTo>
                  <a:lnTo>
                    <a:pt x="173" y="273"/>
                  </a:lnTo>
                  <a:lnTo>
                    <a:pt x="184" y="275"/>
                  </a:lnTo>
                  <a:lnTo>
                    <a:pt x="194" y="276"/>
                  </a:lnTo>
                  <a:lnTo>
                    <a:pt x="212" y="276"/>
                  </a:lnTo>
                  <a:lnTo>
                    <a:pt x="232" y="278"/>
                  </a:lnTo>
                  <a:lnTo>
                    <a:pt x="249" y="280"/>
                  </a:lnTo>
                  <a:lnTo>
                    <a:pt x="269" y="282"/>
                  </a:lnTo>
                  <a:lnTo>
                    <a:pt x="278" y="282"/>
                  </a:lnTo>
                  <a:lnTo>
                    <a:pt x="287" y="282"/>
                  </a:lnTo>
                  <a:lnTo>
                    <a:pt x="298" y="282"/>
                  </a:lnTo>
                  <a:lnTo>
                    <a:pt x="308" y="283"/>
                  </a:lnTo>
                  <a:lnTo>
                    <a:pt x="317" y="283"/>
                  </a:lnTo>
                  <a:lnTo>
                    <a:pt x="326" y="283"/>
                  </a:lnTo>
                  <a:lnTo>
                    <a:pt x="337" y="283"/>
                  </a:lnTo>
                  <a:lnTo>
                    <a:pt x="348" y="285"/>
                  </a:lnTo>
                  <a:lnTo>
                    <a:pt x="351" y="275"/>
                  </a:lnTo>
                  <a:lnTo>
                    <a:pt x="353" y="267"/>
                  </a:lnTo>
                  <a:lnTo>
                    <a:pt x="353" y="260"/>
                  </a:lnTo>
                  <a:lnTo>
                    <a:pt x="353" y="255"/>
                  </a:lnTo>
                  <a:lnTo>
                    <a:pt x="342" y="244"/>
                  </a:lnTo>
                  <a:lnTo>
                    <a:pt x="326" y="239"/>
                  </a:lnTo>
                  <a:lnTo>
                    <a:pt x="314" y="235"/>
                  </a:lnTo>
                  <a:lnTo>
                    <a:pt x="303" y="234"/>
                  </a:lnTo>
                  <a:lnTo>
                    <a:pt x="290" y="232"/>
                  </a:lnTo>
                  <a:lnTo>
                    <a:pt x="278" y="232"/>
                  </a:lnTo>
                  <a:lnTo>
                    <a:pt x="262" y="230"/>
                  </a:lnTo>
                  <a:lnTo>
                    <a:pt x="246" y="230"/>
                  </a:lnTo>
                  <a:lnTo>
                    <a:pt x="230" y="230"/>
                  </a:lnTo>
                  <a:lnTo>
                    <a:pt x="216" y="230"/>
                  </a:lnTo>
                  <a:lnTo>
                    <a:pt x="198" y="228"/>
                  </a:lnTo>
                  <a:lnTo>
                    <a:pt x="180" y="228"/>
                  </a:lnTo>
                  <a:lnTo>
                    <a:pt x="164" y="226"/>
                  </a:lnTo>
                  <a:lnTo>
                    <a:pt x="148" y="226"/>
                  </a:lnTo>
                  <a:lnTo>
                    <a:pt x="132" y="225"/>
                  </a:lnTo>
                  <a:lnTo>
                    <a:pt x="116" y="223"/>
                  </a:lnTo>
                  <a:lnTo>
                    <a:pt x="100" y="221"/>
                  </a:lnTo>
                  <a:lnTo>
                    <a:pt x="86" y="219"/>
                  </a:lnTo>
                  <a:lnTo>
                    <a:pt x="69" y="216"/>
                  </a:lnTo>
                  <a:lnTo>
                    <a:pt x="57" y="212"/>
                  </a:lnTo>
                  <a:lnTo>
                    <a:pt x="45" y="207"/>
                  </a:lnTo>
                  <a:lnTo>
                    <a:pt x="34" y="203"/>
                  </a:lnTo>
                  <a:lnTo>
                    <a:pt x="23" y="196"/>
                  </a:lnTo>
                  <a:lnTo>
                    <a:pt x="16" y="191"/>
                  </a:lnTo>
                  <a:lnTo>
                    <a:pt x="11" y="182"/>
                  </a:lnTo>
                  <a:lnTo>
                    <a:pt x="7" y="175"/>
                  </a:lnTo>
                  <a:lnTo>
                    <a:pt x="11" y="173"/>
                  </a:lnTo>
                  <a:lnTo>
                    <a:pt x="27" y="175"/>
                  </a:lnTo>
                  <a:lnTo>
                    <a:pt x="36" y="175"/>
                  </a:lnTo>
                  <a:lnTo>
                    <a:pt x="48" y="176"/>
                  </a:lnTo>
                  <a:lnTo>
                    <a:pt x="62" y="178"/>
                  </a:lnTo>
                  <a:lnTo>
                    <a:pt x="78" y="182"/>
                  </a:lnTo>
                  <a:lnTo>
                    <a:pt x="93" y="182"/>
                  </a:lnTo>
                  <a:lnTo>
                    <a:pt x="109" y="185"/>
                  </a:lnTo>
                  <a:lnTo>
                    <a:pt x="127" y="185"/>
                  </a:lnTo>
                  <a:lnTo>
                    <a:pt x="146" y="189"/>
                  </a:lnTo>
                  <a:lnTo>
                    <a:pt x="162" y="189"/>
                  </a:lnTo>
                  <a:lnTo>
                    <a:pt x="182" y="193"/>
                  </a:lnTo>
                  <a:lnTo>
                    <a:pt x="200" y="193"/>
                  </a:lnTo>
                  <a:lnTo>
                    <a:pt x="219" y="196"/>
                  </a:lnTo>
                  <a:lnTo>
                    <a:pt x="235" y="194"/>
                  </a:lnTo>
                  <a:lnTo>
                    <a:pt x="253" y="194"/>
                  </a:lnTo>
                  <a:lnTo>
                    <a:pt x="269" y="194"/>
                  </a:lnTo>
                  <a:lnTo>
                    <a:pt x="285" y="194"/>
                  </a:lnTo>
                  <a:lnTo>
                    <a:pt x="299" y="193"/>
                  </a:lnTo>
                  <a:lnTo>
                    <a:pt x="314" y="193"/>
                  </a:lnTo>
                  <a:lnTo>
                    <a:pt x="324" y="191"/>
                  </a:lnTo>
                  <a:lnTo>
                    <a:pt x="337" y="189"/>
                  </a:lnTo>
                  <a:lnTo>
                    <a:pt x="351" y="180"/>
                  </a:lnTo>
                  <a:lnTo>
                    <a:pt x="360" y="169"/>
                  </a:lnTo>
                  <a:lnTo>
                    <a:pt x="358" y="162"/>
                  </a:lnTo>
                  <a:lnTo>
                    <a:pt x="356" y="155"/>
                  </a:lnTo>
                  <a:lnTo>
                    <a:pt x="351" y="146"/>
                  </a:lnTo>
                  <a:lnTo>
                    <a:pt x="344" y="139"/>
                  </a:lnTo>
                  <a:lnTo>
                    <a:pt x="328" y="141"/>
                  </a:lnTo>
                  <a:lnTo>
                    <a:pt x="312" y="144"/>
                  </a:lnTo>
                  <a:lnTo>
                    <a:pt x="301" y="144"/>
                  </a:lnTo>
                  <a:lnTo>
                    <a:pt x="290" y="146"/>
                  </a:lnTo>
                  <a:lnTo>
                    <a:pt x="280" y="146"/>
                  </a:lnTo>
                  <a:lnTo>
                    <a:pt x="271" y="148"/>
                  </a:lnTo>
                  <a:lnTo>
                    <a:pt x="258" y="146"/>
                  </a:lnTo>
                  <a:lnTo>
                    <a:pt x="246" y="146"/>
                  </a:lnTo>
                  <a:lnTo>
                    <a:pt x="233" y="146"/>
                  </a:lnTo>
                  <a:lnTo>
                    <a:pt x="221" y="146"/>
                  </a:lnTo>
                  <a:lnTo>
                    <a:pt x="207" y="144"/>
                  </a:lnTo>
                  <a:lnTo>
                    <a:pt x="196" y="144"/>
                  </a:lnTo>
                  <a:lnTo>
                    <a:pt x="182" y="143"/>
                  </a:lnTo>
                  <a:lnTo>
                    <a:pt x="171" y="143"/>
                  </a:lnTo>
                  <a:lnTo>
                    <a:pt x="157" y="139"/>
                  </a:lnTo>
                  <a:lnTo>
                    <a:pt x="144" y="139"/>
                  </a:lnTo>
                  <a:lnTo>
                    <a:pt x="130" y="135"/>
                  </a:lnTo>
                  <a:lnTo>
                    <a:pt x="119" y="135"/>
                  </a:lnTo>
                  <a:lnTo>
                    <a:pt x="105" y="132"/>
                  </a:lnTo>
                  <a:lnTo>
                    <a:pt x="93" y="132"/>
                  </a:lnTo>
                  <a:lnTo>
                    <a:pt x="82" y="128"/>
                  </a:lnTo>
                  <a:lnTo>
                    <a:pt x="71" y="128"/>
                  </a:lnTo>
                  <a:lnTo>
                    <a:pt x="61" y="125"/>
                  </a:lnTo>
                  <a:lnTo>
                    <a:pt x="50" y="123"/>
                  </a:lnTo>
                  <a:lnTo>
                    <a:pt x="39" y="119"/>
                  </a:lnTo>
                  <a:lnTo>
                    <a:pt x="30" y="119"/>
                  </a:lnTo>
                  <a:lnTo>
                    <a:pt x="12" y="114"/>
                  </a:lnTo>
                  <a:lnTo>
                    <a:pt x="0" y="111"/>
                  </a:lnTo>
                  <a:lnTo>
                    <a:pt x="0" y="100"/>
                  </a:lnTo>
                  <a:lnTo>
                    <a:pt x="0" y="91"/>
                  </a:lnTo>
                  <a:lnTo>
                    <a:pt x="0" y="80"/>
                  </a:lnTo>
                  <a:lnTo>
                    <a:pt x="0" y="71"/>
                  </a:lnTo>
                  <a:lnTo>
                    <a:pt x="12" y="71"/>
                  </a:lnTo>
                  <a:lnTo>
                    <a:pt x="32" y="73"/>
                  </a:lnTo>
                  <a:lnTo>
                    <a:pt x="43" y="73"/>
                  </a:lnTo>
                  <a:lnTo>
                    <a:pt x="55" y="75"/>
                  </a:lnTo>
                  <a:lnTo>
                    <a:pt x="68" y="77"/>
                  </a:lnTo>
                  <a:lnTo>
                    <a:pt x="82" y="80"/>
                  </a:lnTo>
                  <a:lnTo>
                    <a:pt x="94" y="80"/>
                  </a:lnTo>
                  <a:lnTo>
                    <a:pt x="109" y="84"/>
                  </a:lnTo>
                  <a:lnTo>
                    <a:pt x="121" y="84"/>
                  </a:lnTo>
                  <a:lnTo>
                    <a:pt x="137" y="87"/>
                  </a:lnTo>
                  <a:lnTo>
                    <a:pt x="151" y="87"/>
                  </a:lnTo>
                  <a:lnTo>
                    <a:pt x="166" y="91"/>
                  </a:lnTo>
                  <a:lnTo>
                    <a:pt x="180" y="91"/>
                  </a:lnTo>
                  <a:lnTo>
                    <a:pt x="196" y="94"/>
                  </a:lnTo>
                  <a:lnTo>
                    <a:pt x="209" y="94"/>
                  </a:lnTo>
                  <a:lnTo>
                    <a:pt x="221" y="94"/>
                  </a:lnTo>
                  <a:lnTo>
                    <a:pt x="233" y="94"/>
                  </a:lnTo>
                  <a:lnTo>
                    <a:pt x="246" y="96"/>
                  </a:lnTo>
                  <a:lnTo>
                    <a:pt x="257" y="94"/>
                  </a:lnTo>
                  <a:lnTo>
                    <a:pt x="267" y="93"/>
                  </a:lnTo>
                  <a:lnTo>
                    <a:pt x="276" y="91"/>
                  </a:lnTo>
                  <a:lnTo>
                    <a:pt x="285" y="89"/>
                  </a:lnTo>
                  <a:lnTo>
                    <a:pt x="298" y="82"/>
                  </a:lnTo>
                  <a:lnTo>
                    <a:pt x="307" y="71"/>
                  </a:lnTo>
                  <a:lnTo>
                    <a:pt x="310" y="59"/>
                  </a:lnTo>
                  <a:lnTo>
                    <a:pt x="307" y="43"/>
                  </a:lnTo>
                  <a:lnTo>
                    <a:pt x="294" y="41"/>
                  </a:lnTo>
                  <a:lnTo>
                    <a:pt x="280" y="41"/>
                  </a:lnTo>
                  <a:lnTo>
                    <a:pt x="271" y="41"/>
                  </a:lnTo>
                  <a:lnTo>
                    <a:pt x="262" y="41"/>
                  </a:lnTo>
                  <a:lnTo>
                    <a:pt x="251" y="41"/>
                  </a:lnTo>
                  <a:lnTo>
                    <a:pt x="242" y="41"/>
                  </a:lnTo>
                  <a:lnTo>
                    <a:pt x="230" y="39"/>
                  </a:lnTo>
                  <a:lnTo>
                    <a:pt x="219" y="39"/>
                  </a:lnTo>
                  <a:lnTo>
                    <a:pt x="207" y="39"/>
                  </a:lnTo>
                  <a:lnTo>
                    <a:pt x="196" y="39"/>
                  </a:lnTo>
                  <a:lnTo>
                    <a:pt x="182" y="39"/>
                  </a:lnTo>
                  <a:lnTo>
                    <a:pt x="171" y="39"/>
                  </a:lnTo>
                  <a:lnTo>
                    <a:pt x="157" y="39"/>
                  </a:lnTo>
                  <a:lnTo>
                    <a:pt x="146" y="39"/>
                  </a:lnTo>
                  <a:lnTo>
                    <a:pt x="132" y="37"/>
                  </a:lnTo>
                  <a:lnTo>
                    <a:pt x="119" y="36"/>
                  </a:lnTo>
                  <a:lnTo>
                    <a:pt x="107" y="34"/>
                  </a:lnTo>
                  <a:lnTo>
                    <a:pt x="96" y="34"/>
                  </a:lnTo>
                  <a:lnTo>
                    <a:pt x="84" y="32"/>
                  </a:lnTo>
                  <a:lnTo>
                    <a:pt x="73" y="30"/>
                  </a:lnTo>
                  <a:lnTo>
                    <a:pt x="62" y="29"/>
                  </a:lnTo>
                  <a:lnTo>
                    <a:pt x="53" y="29"/>
                  </a:lnTo>
                  <a:lnTo>
                    <a:pt x="34" y="23"/>
                  </a:lnTo>
                  <a:lnTo>
                    <a:pt x="20" y="20"/>
                  </a:lnTo>
                  <a:lnTo>
                    <a:pt x="9" y="14"/>
                  </a:lnTo>
                  <a:lnTo>
                    <a:pt x="4" y="9"/>
                  </a:lnTo>
                  <a:lnTo>
                    <a:pt x="4" y="4"/>
                  </a:lnTo>
                  <a:lnTo>
                    <a:pt x="7" y="0"/>
                  </a:lnTo>
                  <a:lnTo>
                    <a:pt x="21" y="0"/>
                  </a:lnTo>
                  <a:lnTo>
                    <a:pt x="37" y="0"/>
                  </a:lnTo>
                  <a:lnTo>
                    <a:pt x="53" y="0"/>
                  </a:lnTo>
                  <a:lnTo>
                    <a:pt x="71" y="2"/>
                  </a:lnTo>
                  <a:lnTo>
                    <a:pt x="87" y="2"/>
                  </a:lnTo>
                  <a:lnTo>
                    <a:pt x="105" y="2"/>
                  </a:lnTo>
                  <a:lnTo>
                    <a:pt x="123" y="4"/>
                  </a:lnTo>
                  <a:lnTo>
                    <a:pt x="143" y="5"/>
                  </a:lnTo>
                  <a:lnTo>
                    <a:pt x="160" y="5"/>
                  </a:lnTo>
                  <a:lnTo>
                    <a:pt x="180" y="5"/>
                  </a:lnTo>
                  <a:lnTo>
                    <a:pt x="198" y="7"/>
                  </a:lnTo>
                  <a:lnTo>
                    <a:pt x="217" y="9"/>
                  </a:lnTo>
                  <a:lnTo>
                    <a:pt x="226" y="9"/>
                  </a:lnTo>
                  <a:lnTo>
                    <a:pt x="235" y="9"/>
                  </a:lnTo>
                  <a:lnTo>
                    <a:pt x="246" y="9"/>
                  </a:lnTo>
                  <a:lnTo>
                    <a:pt x="257" y="11"/>
                  </a:lnTo>
                  <a:lnTo>
                    <a:pt x="266" y="11"/>
                  </a:lnTo>
                  <a:lnTo>
                    <a:pt x="274" y="12"/>
                  </a:lnTo>
                  <a:lnTo>
                    <a:pt x="285" y="14"/>
                  </a:lnTo>
                  <a:lnTo>
                    <a:pt x="296" y="16"/>
                  </a:lnTo>
                  <a:lnTo>
                    <a:pt x="314" y="16"/>
                  </a:lnTo>
                  <a:lnTo>
                    <a:pt x="333" y="20"/>
                  </a:lnTo>
                  <a:lnTo>
                    <a:pt x="351" y="20"/>
                  </a:lnTo>
                  <a:lnTo>
                    <a:pt x="371" y="23"/>
                  </a:lnTo>
                  <a:lnTo>
                    <a:pt x="389" y="25"/>
                  </a:lnTo>
                  <a:lnTo>
                    <a:pt x="406" y="29"/>
                  </a:lnTo>
                  <a:lnTo>
                    <a:pt x="424" y="32"/>
                  </a:lnTo>
                  <a:lnTo>
                    <a:pt x="444" y="37"/>
                  </a:lnTo>
                  <a:lnTo>
                    <a:pt x="460" y="39"/>
                  </a:lnTo>
                  <a:lnTo>
                    <a:pt x="476" y="43"/>
                  </a:lnTo>
                  <a:lnTo>
                    <a:pt x="492" y="48"/>
                  </a:lnTo>
                  <a:lnTo>
                    <a:pt x="510" y="53"/>
                  </a:lnTo>
                  <a:lnTo>
                    <a:pt x="524" y="57"/>
                  </a:lnTo>
                  <a:lnTo>
                    <a:pt x="540" y="62"/>
                  </a:lnTo>
                  <a:lnTo>
                    <a:pt x="554" y="68"/>
                  </a:lnTo>
                  <a:lnTo>
                    <a:pt x="569" y="75"/>
                  </a:lnTo>
                  <a:lnTo>
                    <a:pt x="570" y="87"/>
                  </a:lnTo>
                  <a:lnTo>
                    <a:pt x="572" y="102"/>
                  </a:lnTo>
                  <a:lnTo>
                    <a:pt x="574" y="114"/>
                  </a:lnTo>
                  <a:lnTo>
                    <a:pt x="577" y="128"/>
                  </a:lnTo>
                  <a:lnTo>
                    <a:pt x="579" y="141"/>
                  </a:lnTo>
                  <a:lnTo>
                    <a:pt x="581" y="155"/>
                  </a:lnTo>
                  <a:lnTo>
                    <a:pt x="583" y="169"/>
                  </a:lnTo>
                  <a:lnTo>
                    <a:pt x="586" y="184"/>
                  </a:lnTo>
                  <a:lnTo>
                    <a:pt x="586" y="196"/>
                  </a:lnTo>
                  <a:lnTo>
                    <a:pt x="588" y="210"/>
                  </a:lnTo>
                  <a:lnTo>
                    <a:pt x="590" y="225"/>
                  </a:lnTo>
                  <a:lnTo>
                    <a:pt x="592" y="239"/>
                  </a:lnTo>
                  <a:lnTo>
                    <a:pt x="593" y="251"/>
                  </a:lnTo>
                  <a:lnTo>
                    <a:pt x="595" y="267"/>
                  </a:lnTo>
                  <a:lnTo>
                    <a:pt x="597" y="280"/>
                  </a:lnTo>
                  <a:lnTo>
                    <a:pt x="599" y="296"/>
                  </a:lnTo>
                  <a:lnTo>
                    <a:pt x="592" y="305"/>
                  </a:lnTo>
                  <a:lnTo>
                    <a:pt x="586" y="316"/>
                  </a:lnTo>
                  <a:lnTo>
                    <a:pt x="581" y="323"/>
                  </a:lnTo>
                  <a:lnTo>
                    <a:pt x="576" y="332"/>
                  </a:lnTo>
                  <a:lnTo>
                    <a:pt x="572" y="333"/>
                  </a:lnTo>
                  <a:lnTo>
                    <a:pt x="569" y="337"/>
                  </a:lnTo>
                  <a:close/>
                </a:path>
              </a:pathLst>
            </a:custGeom>
            <a:solidFill>
              <a:srgbClr val="80A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3" name="Freeform 29"/>
            <p:cNvSpPr>
              <a:spLocks/>
            </p:cNvSpPr>
            <p:nvPr/>
          </p:nvSpPr>
          <p:spPr bwMode="auto">
            <a:xfrm>
              <a:off x="2663" y="5296"/>
              <a:ext cx="768" cy="208"/>
            </a:xfrm>
            <a:custGeom>
              <a:avLst/>
              <a:gdLst>
                <a:gd name="T0" fmla="*/ 15 w 768"/>
                <a:gd name="T1" fmla="*/ 121 h 208"/>
                <a:gd name="T2" fmla="*/ 36 w 768"/>
                <a:gd name="T3" fmla="*/ 94 h 208"/>
                <a:gd name="T4" fmla="*/ 59 w 768"/>
                <a:gd name="T5" fmla="*/ 71 h 208"/>
                <a:gd name="T6" fmla="*/ 100 w 768"/>
                <a:gd name="T7" fmla="*/ 26 h 208"/>
                <a:gd name="T8" fmla="*/ 139 w 768"/>
                <a:gd name="T9" fmla="*/ 9 h 208"/>
                <a:gd name="T10" fmla="*/ 177 w 768"/>
                <a:gd name="T11" fmla="*/ 3 h 208"/>
                <a:gd name="T12" fmla="*/ 207 w 768"/>
                <a:gd name="T13" fmla="*/ 1 h 208"/>
                <a:gd name="T14" fmla="*/ 237 w 768"/>
                <a:gd name="T15" fmla="*/ 1 h 208"/>
                <a:gd name="T16" fmla="*/ 271 w 768"/>
                <a:gd name="T17" fmla="*/ 0 h 208"/>
                <a:gd name="T18" fmla="*/ 305 w 768"/>
                <a:gd name="T19" fmla="*/ 0 h 208"/>
                <a:gd name="T20" fmla="*/ 344 w 768"/>
                <a:gd name="T21" fmla="*/ 0 h 208"/>
                <a:gd name="T22" fmla="*/ 382 w 768"/>
                <a:gd name="T23" fmla="*/ 0 h 208"/>
                <a:gd name="T24" fmla="*/ 423 w 768"/>
                <a:gd name="T25" fmla="*/ 1 h 208"/>
                <a:gd name="T26" fmla="*/ 460 w 768"/>
                <a:gd name="T27" fmla="*/ 5 h 208"/>
                <a:gd name="T28" fmla="*/ 499 w 768"/>
                <a:gd name="T29" fmla="*/ 7 h 208"/>
                <a:gd name="T30" fmla="*/ 537 w 768"/>
                <a:gd name="T31" fmla="*/ 10 h 208"/>
                <a:gd name="T32" fmla="*/ 574 w 768"/>
                <a:gd name="T33" fmla="*/ 16 h 208"/>
                <a:gd name="T34" fmla="*/ 608 w 768"/>
                <a:gd name="T35" fmla="*/ 21 h 208"/>
                <a:gd name="T36" fmla="*/ 644 w 768"/>
                <a:gd name="T37" fmla="*/ 30 h 208"/>
                <a:gd name="T38" fmla="*/ 699 w 768"/>
                <a:gd name="T39" fmla="*/ 46 h 208"/>
                <a:gd name="T40" fmla="*/ 742 w 768"/>
                <a:gd name="T41" fmla="*/ 69 h 208"/>
                <a:gd name="T42" fmla="*/ 767 w 768"/>
                <a:gd name="T43" fmla="*/ 92 h 208"/>
                <a:gd name="T44" fmla="*/ 765 w 768"/>
                <a:gd name="T45" fmla="*/ 128 h 208"/>
                <a:gd name="T46" fmla="*/ 751 w 768"/>
                <a:gd name="T47" fmla="*/ 173 h 208"/>
                <a:gd name="T48" fmla="*/ 742 w 768"/>
                <a:gd name="T49" fmla="*/ 208 h 208"/>
                <a:gd name="T50" fmla="*/ 701 w 768"/>
                <a:gd name="T51" fmla="*/ 190 h 208"/>
                <a:gd name="T52" fmla="*/ 665 w 768"/>
                <a:gd name="T53" fmla="*/ 181 h 208"/>
                <a:gd name="T54" fmla="*/ 631 w 768"/>
                <a:gd name="T55" fmla="*/ 176 h 208"/>
                <a:gd name="T56" fmla="*/ 599 w 768"/>
                <a:gd name="T57" fmla="*/ 173 h 208"/>
                <a:gd name="T58" fmla="*/ 558 w 768"/>
                <a:gd name="T59" fmla="*/ 165 h 208"/>
                <a:gd name="T60" fmla="*/ 519 w 768"/>
                <a:gd name="T61" fmla="*/ 162 h 208"/>
                <a:gd name="T62" fmla="*/ 476 w 768"/>
                <a:gd name="T63" fmla="*/ 158 h 208"/>
                <a:gd name="T64" fmla="*/ 433 w 768"/>
                <a:gd name="T65" fmla="*/ 155 h 208"/>
                <a:gd name="T66" fmla="*/ 391 w 768"/>
                <a:gd name="T67" fmla="*/ 153 h 208"/>
                <a:gd name="T68" fmla="*/ 344 w 768"/>
                <a:gd name="T69" fmla="*/ 149 h 208"/>
                <a:gd name="T70" fmla="*/ 300 w 768"/>
                <a:gd name="T71" fmla="*/ 146 h 208"/>
                <a:gd name="T72" fmla="*/ 257 w 768"/>
                <a:gd name="T73" fmla="*/ 146 h 208"/>
                <a:gd name="T74" fmla="*/ 212 w 768"/>
                <a:gd name="T75" fmla="*/ 144 h 208"/>
                <a:gd name="T76" fmla="*/ 173 w 768"/>
                <a:gd name="T77" fmla="*/ 144 h 208"/>
                <a:gd name="T78" fmla="*/ 136 w 768"/>
                <a:gd name="T79" fmla="*/ 144 h 208"/>
                <a:gd name="T80" fmla="*/ 102 w 768"/>
                <a:gd name="T81" fmla="*/ 144 h 208"/>
                <a:gd name="T82" fmla="*/ 70 w 768"/>
                <a:gd name="T83" fmla="*/ 144 h 208"/>
                <a:gd name="T84" fmla="*/ 27 w 768"/>
                <a:gd name="T85" fmla="*/ 144 h 208"/>
                <a:gd name="T86" fmla="*/ 0 w 768"/>
                <a:gd name="T87" fmla="*/ 14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8" h="208">
                  <a:moveTo>
                    <a:pt x="2" y="140"/>
                  </a:moveTo>
                  <a:lnTo>
                    <a:pt x="7" y="130"/>
                  </a:lnTo>
                  <a:lnTo>
                    <a:pt x="15" y="121"/>
                  </a:lnTo>
                  <a:lnTo>
                    <a:pt x="22" y="112"/>
                  </a:lnTo>
                  <a:lnTo>
                    <a:pt x="29" y="103"/>
                  </a:lnTo>
                  <a:lnTo>
                    <a:pt x="36" y="94"/>
                  </a:lnTo>
                  <a:lnTo>
                    <a:pt x="43" y="87"/>
                  </a:lnTo>
                  <a:lnTo>
                    <a:pt x="50" y="78"/>
                  </a:lnTo>
                  <a:lnTo>
                    <a:pt x="59" y="71"/>
                  </a:lnTo>
                  <a:lnTo>
                    <a:pt x="72" y="55"/>
                  </a:lnTo>
                  <a:lnTo>
                    <a:pt x="86" y="41"/>
                  </a:lnTo>
                  <a:lnTo>
                    <a:pt x="100" y="26"/>
                  </a:lnTo>
                  <a:lnTo>
                    <a:pt x="116" y="14"/>
                  </a:lnTo>
                  <a:lnTo>
                    <a:pt x="125" y="10"/>
                  </a:lnTo>
                  <a:lnTo>
                    <a:pt x="139" y="9"/>
                  </a:lnTo>
                  <a:lnTo>
                    <a:pt x="154" y="5"/>
                  </a:lnTo>
                  <a:lnTo>
                    <a:pt x="170" y="5"/>
                  </a:lnTo>
                  <a:lnTo>
                    <a:pt x="177" y="3"/>
                  </a:lnTo>
                  <a:lnTo>
                    <a:pt x="186" y="3"/>
                  </a:lnTo>
                  <a:lnTo>
                    <a:pt x="196" y="1"/>
                  </a:lnTo>
                  <a:lnTo>
                    <a:pt x="207" y="1"/>
                  </a:lnTo>
                  <a:lnTo>
                    <a:pt x="216" y="1"/>
                  </a:lnTo>
                  <a:lnTo>
                    <a:pt x="227" y="1"/>
                  </a:lnTo>
                  <a:lnTo>
                    <a:pt x="237" y="1"/>
                  </a:lnTo>
                  <a:lnTo>
                    <a:pt x="250" y="1"/>
                  </a:lnTo>
                  <a:lnTo>
                    <a:pt x="260" y="0"/>
                  </a:lnTo>
                  <a:lnTo>
                    <a:pt x="271" y="0"/>
                  </a:lnTo>
                  <a:lnTo>
                    <a:pt x="282" y="0"/>
                  </a:lnTo>
                  <a:lnTo>
                    <a:pt x="294" y="0"/>
                  </a:lnTo>
                  <a:lnTo>
                    <a:pt x="305" y="0"/>
                  </a:lnTo>
                  <a:lnTo>
                    <a:pt x="318" y="0"/>
                  </a:lnTo>
                  <a:lnTo>
                    <a:pt x="330" y="0"/>
                  </a:lnTo>
                  <a:lnTo>
                    <a:pt x="344" y="0"/>
                  </a:lnTo>
                  <a:lnTo>
                    <a:pt x="355" y="0"/>
                  </a:lnTo>
                  <a:lnTo>
                    <a:pt x="369" y="0"/>
                  </a:lnTo>
                  <a:lnTo>
                    <a:pt x="382" y="0"/>
                  </a:lnTo>
                  <a:lnTo>
                    <a:pt x="396" y="0"/>
                  </a:lnTo>
                  <a:lnTo>
                    <a:pt x="408" y="0"/>
                  </a:lnTo>
                  <a:lnTo>
                    <a:pt x="423" y="1"/>
                  </a:lnTo>
                  <a:lnTo>
                    <a:pt x="435" y="3"/>
                  </a:lnTo>
                  <a:lnTo>
                    <a:pt x="449" y="5"/>
                  </a:lnTo>
                  <a:lnTo>
                    <a:pt x="460" y="5"/>
                  </a:lnTo>
                  <a:lnTo>
                    <a:pt x="474" y="5"/>
                  </a:lnTo>
                  <a:lnTo>
                    <a:pt x="485" y="5"/>
                  </a:lnTo>
                  <a:lnTo>
                    <a:pt x="499" y="7"/>
                  </a:lnTo>
                  <a:lnTo>
                    <a:pt x="512" y="7"/>
                  </a:lnTo>
                  <a:lnTo>
                    <a:pt x="524" y="9"/>
                  </a:lnTo>
                  <a:lnTo>
                    <a:pt x="537" y="10"/>
                  </a:lnTo>
                  <a:lnTo>
                    <a:pt x="551" y="14"/>
                  </a:lnTo>
                  <a:lnTo>
                    <a:pt x="562" y="14"/>
                  </a:lnTo>
                  <a:lnTo>
                    <a:pt x="574" y="16"/>
                  </a:lnTo>
                  <a:lnTo>
                    <a:pt x="585" y="17"/>
                  </a:lnTo>
                  <a:lnTo>
                    <a:pt x="597" y="19"/>
                  </a:lnTo>
                  <a:lnTo>
                    <a:pt x="608" y="21"/>
                  </a:lnTo>
                  <a:lnTo>
                    <a:pt x="620" y="25"/>
                  </a:lnTo>
                  <a:lnTo>
                    <a:pt x="631" y="26"/>
                  </a:lnTo>
                  <a:lnTo>
                    <a:pt x="644" y="30"/>
                  </a:lnTo>
                  <a:lnTo>
                    <a:pt x="661" y="35"/>
                  </a:lnTo>
                  <a:lnTo>
                    <a:pt x="681" y="41"/>
                  </a:lnTo>
                  <a:lnTo>
                    <a:pt x="699" y="46"/>
                  </a:lnTo>
                  <a:lnTo>
                    <a:pt x="717" y="53"/>
                  </a:lnTo>
                  <a:lnTo>
                    <a:pt x="729" y="60"/>
                  </a:lnTo>
                  <a:lnTo>
                    <a:pt x="742" y="69"/>
                  </a:lnTo>
                  <a:lnTo>
                    <a:pt x="752" y="76"/>
                  </a:lnTo>
                  <a:lnTo>
                    <a:pt x="763" y="87"/>
                  </a:lnTo>
                  <a:lnTo>
                    <a:pt x="767" y="92"/>
                  </a:lnTo>
                  <a:lnTo>
                    <a:pt x="768" y="103"/>
                  </a:lnTo>
                  <a:lnTo>
                    <a:pt x="767" y="114"/>
                  </a:lnTo>
                  <a:lnTo>
                    <a:pt x="765" y="128"/>
                  </a:lnTo>
                  <a:lnTo>
                    <a:pt x="760" y="142"/>
                  </a:lnTo>
                  <a:lnTo>
                    <a:pt x="754" y="162"/>
                  </a:lnTo>
                  <a:lnTo>
                    <a:pt x="751" y="173"/>
                  </a:lnTo>
                  <a:lnTo>
                    <a:pt x="747" y="183"/>
                  </a:lnTo>
                  <a:lnTo>
                    <a:pt x="743" y="194"/>
                  </a:lnTo>
                  <a:lnTo>
                    <a:pt x="742" y="208"/>
                  </a:lnTo>
                  <a:lnTo>
                    <a:pt x="729" y="201"/>
                  </a:lnTo>
                  <a:lnTo>
                    <a:pt x="717" y="196"/>
                  </a:lnTo>
                  <a:lnTo>
                    <a:pt x="701" y="190"/>
                  </a:lnTo>
                  <a:lnTo>
                    <a:pt x="685" y="187"/>
                  </a:lnTo>
                  <a:lnTo>
                    <a:pt x="674" y="183"/>
                  </a:lnTo>
                  <a:lnTo>
                    <a:pt x="665" y="181"/>
                  </a:lnTo>
                  <a:lnTo>
                    <a:pt x="654" y="180"/>
                  </a:lnTo>
                  <a:lnTo>
                    <a:pt x="644" y="178"/>
                  </a:lnTo>
                  <a:lnTo>
                    <a:pt x="631" y="176"/>
                  </a:lnTo>
                  <a:lnTo>
                    <a:pt x="620" y="174"/>
                  </a:lnTo>
                  <a:lnTo>
                    <a:pt x="610" y="173"/>
                  </a:lnTo>
                  <a:lnTo>
                    <a:pt x="599" y="173"/>
                  </a:lnTo>
                  <a:lnTo>
                    <a:pt x="585" y="169"/>
                  </a:lnTo>
                  <a:lnTo>
                    <a:pt x="572" y="167"/>
                  </a:lnTo>
                  <a:lnTo>
                    <a:pt x="558" y="165"/>
                  </a:lnTo>
                  <a:lnTo>
                    <a:pt x="546" y="165"/>
                  </a:lnTo>
                  <a:lnTo>
                    <a:pt x="531" y="164"/>
                  </a:lnTo>
                  <a:lnTo>
                    <a:pt x="519" y="162"/>
                  </a:lnTo>
                  <a:lnTo>
                    <a:pt x="505" y="160"/>
                  </a:lnTo>
                  <a:lnTo>
                    <a:pt x="492" y="160"/>
                  </a:lnTo>
                  <a:lnTo>
                    <a:pt x="476" y="158"/>
                  </a:lnTo>
                  <a:lnTo>
                    <a:pt x="462" y="157"/>
                  </a:lnTo>
                  <a:lnTo>
                    <a:pt x="448" y="155"/>
                  </a:lnTo>
                  <a:lnTo>
                    <a:pt x="433" y="155"/>
                  </a:lnTo>
                  <a:lnTo>
                    <a:pt x="419" y="153"/>
                  </a:lnTo>
                  <a:lnTo>
                    <a:pt x="405" y="153"/>
                  </a:lnTo>
                  <a:lnTo>
                    <a:pt x="391" y="153"/>
                  </a:lnTo>
                  <a:lnTo>
                    <a:pt x="376" y="153"/>
                  </a:lnTo>
                  <a:lnTo>
                    <a:pt x="360" y="151"/>
                  </a:lnTo>
                  <a:lnTo>
                    <a:pt x="344" y="149"/>
                  </a:lnTo>
                  <a:lnTo>
                    <a:pt x="330" y="148"/>
                  </a:lnTo>
                  <a:lnTo>
                    <a:pt x="316" y="148"/>
                  </a:lnTo>
                  <a:lnTo>
                    <a:pt x="300" y="146"/>
                  </a:lnTo>
                  <a:lnTo>
                    <a:pt x="285" y="146"/>
                  </a:lnTo>
                  <a:lnTo>
                    <a:pt x="271" y="146"/>
                  </a:lnTo>
                  <a:lnTo>
                    <a:pt x="257" y="146"/>
                  </a:lnTo>
                  <a:lnTo>
                    <a:pt x="241" y="144"/>
                  </a:lnTo>
                  <a:lnTo>
                    <a:pt x="228" y="144"/>
                  </a:lnTo>
                  <a:lnTo>
                    <a:pt x="212" y="144"/>
                  </a:lnTo>
                  <a:lnTo>
                    <a:pt x="200" y="144"/>
                  </a:lnTo>
                  <a:lnTo>
                    <a:pt x="186" y="144"/>
                  </a:lnTo>
                  <a:lnTo>
                    <a:pt x="173" y="144"/>
                  </a:lnTo>
                  <a:lnTo>
                    <a:pt x="161" y="144"/>
                  </a:lnTo>
                  <a:lnTo>
                    <a:pt x="150" y="144"/>
                  </a:lnTo>
                  <a:lnTo>
                    <a:pt x="136" y="144"/>
                  </a:lnTo>
                  <a:lnTo>
                    <a:pt x="123" y="144"/>
                  </a:lnTo>
                  <a:lnTo>
                    <a:pt x="113" y="144"/>
                  </a:lnTo>
                  <a:lnTo>
                    <a:pt x="102" y="144"/>
                  </a:lnTo>
                  <a:lnTo>
                    <a:pt x="89" y="144"/>
                  </a:lnTo>
                  <a:lnTo>
                    <a:pt x="79" y="144"/>
                  </a:lnTo>
                  <a:lnTo>
                    <a:pt x="70" y="144"/>
                  </a:lnTo>
                  <a:lnTo>
                    <a:pt x="61" y="144"/>
                  </a:lnTo>
                  <a:lnTo>
                    <a:pt x="41" y="144"/>
                  </a:lnTo>
                  <a:lnTo>
                    <a:pt x="27" y="144"/>
                  </a:lnTo>
                  <a:lnTo>
                    <a:pt x="13" y="144"/>
                  </a:lnTo>
                  <a:lnTo>
                    <a:pt x="4" y="146"/>
                  </a:lnTo>
                  <a:lnTo>
                    <a:pt x="0" y="142"/>
                  </a:lnTo>
                  <a:lnTo>
                    <a:pt x="2" y="140"/>
                  </a:lnTo>
                  <a:close/>
                </a:path>
              </a:pathLst>
            </a:custGeom>
            <a:solidFill>
              <a:srgbClr val="CCF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4" name="Freeform 30"/>
            <p:cNvSpPr>
              <a:spLocks/>
            </p:cNvSpPr>
            <p:nvPr/>
          </p:nvSpPr>
          <p:spPr bwMode="auto">
            <a:xfrm>
              <a:off x="2663" y="5383"/>
              <a:ext cx="768" cy="121"/>
            </a:xfrm>
            <a:custGeom>
              <a:avLst/>
              <a:gdLst>
                <a:gd name="T0" fmla="*/ 7 w 768"/>
                <a:gd name="T1" fmla="*/ 46 h 121"/>
                <a:gd name="T2" fmla="*/ 36 w 768"/>
                <a:gd name="T3" fmla="*/ 39 h 121"/>
                <a:gd name="T4" fmla="*/ 68 w 768"/>
                <a:gd name="T5" fmla="*/ 36 h 121"/>
                <a:gd name="T6" fmla="*/ 104 w 768"/>
                <a:gd name="T7" fmla="*/ 34 h 121"/>
                <a:gd name="T8" fmla="*/ 145 w 768"/>
                <a:gd name="T9" fmla="*/ 34 h 121"/>
                <a:gd name="T10" fmla="*/ 186 w 768"/>
                <a:gd name="T11" fmla="*/ 34 h 121"/>
                <a:gd name="T12" fmla="*/ 228 w 768"/>
                <a:gd name="T13" fmla="*/ 34 h 121"/>
                <a:gd name="T14" fmla="*/ 273 w 768"/>
                <a:gd name="T15" fmla="*/ 34 h 121"/>
                <a:gd name="T16" fmla="*/ 319 w 768"/>
                <a:gd name="T17" fmla="*/ 37 h 121"/>
                <a:gd name="T18" fmla="*/ 364 w 768"/>
                <a:gd name="T19" fmla="*/ 39 h 121"/>
                <a:gd name="T20" fmla="*/ 410 w 768"/>
                <a:gd name="T21" fmla="*/ 43 h 121"/>
                <a:gd name="T22" fmla="*/ 453 w 768"/>
                <a:gd name="T23" fmla="*/ 46 h 121"/>
                <a:gd name="T24" fmla="*/ 496 w 768"/>
                <a:gd name="T25" fmla="*/ 50 h 121"/>
                <a:gd name="T26" fmla="*/ 535 w 768"/>
                <a:gd name="T27" fmla="*/ 52 h 121"/>
                <a:gd name="T28" fmla="*/ 572 w 768"/>
                <a:gd name="T29" fmla="*/ 55 h 121"/>
                <a:gd name="T30" fmla="*/ 608 w 768"/>
                <a:gd name="T31" fmla="*/ 57 h 121"/>
                <a:gd name="T32" fmla="*/ 640 w 768"/>
                <a:gd name="T33" fmla="*/ 62 h 121"/>
                <a:gd name="T34" fmla="*/ 688 w 768"/>
                <a:gd name="T35" fmla="*/ 66 h 121"/>
                <a:gd name="T36" fmla="*/ 719 w 768"/>
                <a:gd name="T37" fmla="*/ 71 h 121"/>
                <a:gd name="T38" fmla="*/ 763 w 768"/>
                <a:gd name="T39" fmla="*/ 0 h 121"/>
                <a:gd name="T40" fmla="*/ 767 w 768"/>
                <a:gd name="T41" fmla="*/ 27 h 121"/>
                <a:gd name="T42" fmla="*/ 754 w 768"/>
                <a:gd name="T43" fmla="*/ 75 h 121"/>
                <a:gd name="T44" fmla="*/ 743 w 768"/>
                <a:gd name="T45" fmla="*/ 107 h 121"/>
                <a:gd name="T46" fmla="*/ 717 w 768"/>
                <a:gd name="T47" fmla="*/ 109 h 121"/>
                <a:gd name="T48" fmla="*/ 674 w 768"/>
                <a:gd name="T49" fmla="*/ 96 h 121"/>
                <a:gd name="T50" fmla="*/ 644 w 768"/>
                <a:gd name="T51" fmla="*/ 91 h 121"/>
                <a:gd name="T52" fmla="*/ 610 w 768"/>
                <a:gd name="T53" fmla="*/ 86 h 121"/>
                <a:gd name="T54" fmla="*/ 572 w 768"/>
                <a:gd name="T55" fmla="*/ 80 h 121"/>
                <a:gd name="T56" fmla="*/ 531 w 768"/>
                <a:gd name="T57" fmla="*/ 77 h 121"/>
                <a:gd name="T58" fmla="*/ 492 w 768"/>
                <a:gd name="T59" fmla="*/ 73 h 121"/>
                <a:gd name="T60" fmla="*/ 448 w 768"/>
                <a:gd name="T61" fmla="*/ 68 h 121"/>
                <a:gd name="T62" fmla="*/ 405 w 768"/>
                <a:gd name="T63" fmla="*/ 66 h 121"/>
                <a:gd name="T64" fmla="*/ 360 w 768"/>
                <a:gd name="T65" fmla="*/ 64 h 121"/>
                <a:gd name="T66" fmla="*/ 316 w 768"/>
                <a:gd name="T67" fmla="*/ 61 h 121"/>
                <a:gd name="T68" fmla="*/ 271 w 768"/>
                <a:gd name="T69" fmla="*/ 59 h 121"/>
                <a:gd name="T70" fmla="*/ 228 w 768"/>
                <a:gd name="T71" fmla="*/ 57 h 121"/>
                <a:gd name="T72" fmla="*/ 186 w 768"/>
                <a:gd name="T73" fmla="*/ 57 h 121"/>
                <a:gd name="T74" fmla="*/ 150 w 768"/>
                <a:gd name="T75" fmla="*/ 57 h 121"/>
                <a:gd name="T76" fmla="*/ 113 w 768"/>
                <a:gd name="T77" fmla="*/ 57 h 121"/>
                <a:gd name="T78" fmla="*/ 79 w 768"/>
                <a:gd name="T79" fmla="*/ 57 h 121"/>
                <a:gd name="T80" fmla="*/ 41 w 768"/>
                <a:gd name="T81" fmla="*/ 57 h 121"/>
                <a:gd name="T82" fmla="*/ 4 w 768"/>
                <a:gd name="T83" fmla="*/ 5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8" h="121">
                  <a:moveTo>
                    <a:pt x="2" y="53"/>
                  </a:moveTo>
                  <a:lnTo>
                    <a:pt x="4" y="48"/>
                  </a:lnTo>
                  <a:lnTo>
                    <a:pt x="7" y="46"/>
                  </a:lnTo>
                  <a:lnTo>
                    <a:pt x="15" y="43"/>
                  </a:lnTo>
                  <a:lnTo>
                    <a:pt x="25" y="41"/>
                  </a:lnTo>
                  <a:lnTo>
                    <a:pt x="36" y="39"/>
                  </a:lnTo>
                  <a:lnTo>
                    <a:pt x="47" y="39"/>
                  </a:lnTo>
                  <a:lnTo>
                    <a:pt x="57" y="37"/>
                  </a:lnTo>
                  <a:lnTo>
                    <a:pt x="68" y="36"/>
                  </a:lnTo>
                  <a:lnTo>
                    <a:pt x="80" y="36"/>
                  </a:lnTo>
                  <a:lnTo>
                    <a:pt x="93" y="36"/>
                  </a:lnTo>
                  <a:lnTo>
                    <a:pt x="104" y="34"/>
                  </a:lnTo>
                  <a:lnTo>
                    <a:pt x="118" y="34"/>
                  </a:lnTo>
                  <a:lnTo>
                    <a:pt x="130" y="34"/>
                  </a:lnTo>
                  <a:lnTo>
                    <a:pt x="145" y="34"/>
                  </a:lnTo>
                  <a:lnTo>
                    <a:pt x="157" y="34"/>
                  </a:lnTo>
                  <a:lnTo>
                    <a:pt x="171" y="34"/>
                  </a:lnTo>
                  <a:lnTo>
                    <a:pt x="186" y="34"/>
                  </a:lnTo>
                  <a:lnTo>
                    <a:pt x="202" y="34"/>
                  </a:lnTo>
                  <a:lnTo>
                    <a:pt x="214" y="34"/>
                  </a:lnTo>
                  <a:lnTo>
                    <a:pt x="228" y="34"/>
                  </a:lnTo>
                  <a:lnTo>
                    <a:pt x="243" y="34"/>
                  </a:lnTo>
                  <a:lnTo>
                    <a:pt x="259" y="34"/>
                  </a:lnTo>
                  <a:lnTo>
                    <a:pt x="273" y="34"/>
                  </a:lnTo>
                  <a:lnTo>
                    <a:pt x="289" y="36"/>
                  </a:lnTo>
                  <a:lnTo>
                    <a:pt x="303" y="36"/>
                  </a:lnTo>
                  <a:lnTo>
                    <a:pt x="319" y="37"/>
                  </a:lnTo>
                  <a:lnTo>
                    <a:pt x="334" y="37"/>
                  </a:lnTo>
                  <a:lnTo>
                    <a:pt x="350" y="37"/>
                  </a:lnTo>
                  <a:lnTo>
                    <a:pt x="364" y="39"/>
                  </a:lnTo>
                  <a:lnTo>
                    <a:pt x="380" y="41"/>
                  </a:lnTo>
                  <a:lnTo>
                    <a:pt x="394" y="41"/>
                  </a:lnTo>
                  <a:lnTo>
                    <a:pt x="410" y="43"/>
                  </a:lnTo>
                  <a:lnTo>
                    <a:pt x="424" y="45"/>
                  </a:lnTo>
                  <a:lnTo>
                    <a:pt x="440" y="46"/>
                  </a:lnTo>
                  <a:lnTo>
                    <a:pt x="453" y="46"/>
                  </a:lnTo>
                  <a:lnTo>
                    <a:pt x="467" y="46"/>
                  </a:lnTo>
                  <a:lnTo>
                    <a:pt x="481" y="48"/>
                  </a:lnTo>
                  <a:lnTo>
                    <a:pt x="496" y="50"/>
                  </a:lnTo>
                  <a:lnTo>
                    <a:pt x="508" y="50"/>
                  </a:lnTo>
                  <a:lnTo>
                    <a:pt x="522" y="50"/>
                  </a:lnTo>
                  <a:lnTo>
                    <a:pt x="535" y="52"/>
                  </a:lnTo>
                  <a:lnTo>
                    <a:pt x="549" y="53"/>
                  </a:lnTo>
                  <a:lnTo>
                    <a:pt x="560" y="53"/>
                  </a:lnTo>
                  <a:lnTo>
                    <a:pt x="572" y="55"/>
                  </a:lnTo>
                  <a:lnTo>
                    <a:pt x="585" y="55"/>
                  </a:lnTo>
                  <a:lnTo>
                    <a:pt x="597" y="57"/>
                  </a:lnTo>
                  <a:lnTo>
                    <a:pt x="608" y="57"/>
                  </a:lnTo>
                  <a:lnTo>
                    <a:pt x="619" y="59"/>
                  </a:lnTo>
                  <a:lnTo>
                    <a:pt x="629" y="61"/>
                  </a:lnTo>
                  <a:lnTo>
                    <a:pt x="640" y="62"/>
                  </a:lnTo>
                  <a:lnTo>
                    <a:pt x="656" y="62"/>
                  </a:lnTo>
                  <a:lnTo>
                    <a:pt x="674" y="66"/>
                  </a:lnTo>
                  <a:lnTo>
                    <a:pt x="688" y="66"/>
                  </a:lnTo>
                  <a:lnTo>
                    <a:pt x="701" y="70"/>
                  </a:lnTo>
                  <a:lnTo>
                    <a:pt x="710" y="70"/>
                  </a:lnTo>
                  <a:lnTo>
                    <a:pt x="719" y="71"/>
                  </a:lnTo>
                  <a:lnTo>
                    <a:pt x="722" y="71"/>
                  </a:lnTo>
                  <a:lnTo>
                    <a:pt x="726" y="73"/>
                  </a:lnTo>
                  <a:lnTo>
                    <a:pt x="763" y="0"/>
                  </a:lnTo>
                  <a:lnTo>
                    <a:pt x="767" y="5"/>
                  </a:lnTo>
                  <a:lnTo>
                    <a:pt x="768" y="16"/>
                  </a:lnTo>
                  <a:lnTo>
                    <a:pt x="767" y="27"/>
                  </a:lnTo>
                  <a:lnTo>
                    <a:pt x="765" y="41"/>
                  </a:lnTo>
                  <a:lnTo>
                    <a:pt x="760" y="55"/>
                  </a:lnTo>
                  <a:lnTo>
                    <a:pt x="754" y="75"/>
                  </a:lnTo>
                  <a:lnTo>
                    <a:pt x="751" y="86"/>
                  </a:lnTo>
                  <a:lnTo>
                    <a:pt x="747" y="96"/>
                  </a:lnTo>
                  <a:lnTo>
                    <a:pt x="743" y="107"/>
                  </a:lnTo>
                  <a:lnTo>
                    <a:pt x="742" y="121"/>
                  </a:lnTo>
                  <a:lnTo>
                    <a:pt x="729" y="114"/>
                  </a:lnTo>
                  <a:lnTo>
                    <a:pt x="717" y="109"/>
                  </a:lnTo>
                  <a:lnTo>
                    <a:pt x="701" y="103"/>
                  </a:lnTo>
                  <a:lnTo>
                    <a:pt x="685" y="100"/>
                  </a:lnTo>
                  <a:lnTo>
                    <a:pt x="674" y="96"/>
                  </a:lnTo>
                  <a:lnTo>
                    <a:pt x="665" y="94"/>
                  </a:lnTo>
                  <a:lnTo>
                    <a:pt x="654" y="93"/>
                  </a:lnTo>
                  <a:lnTo>
                    <a:pt x="644" y="91"/>
                  </a:lnTo>
                  <a:lnTo>
                    <a:pt x="631" y="89"/>
                  </a:lnTo>
                  <a:lnTo>
                    <a:pt x="620" y="87"/>
                  </a:lnTo>
                  <a:lnTo>
                    <a:pt x="610" y="86"/>
                  </a:lnTo>
                  <a:lnTo>
                    <a:pt x="599" y="86"/>
                  </a:lnTo>
                  <a:lnTo>
                    <a:pt x="585" y="82"/>
                  </a:lnTo>
                  <a:lnTo>
                    <a:pt x="572" y="80"/>
                  </a:lnTo>
                  <a:lnTo>
                    <a:pt x="558" y="78"/>
                  </a:lnTo>
                  <a:lnTo>
                    <a:pt x="546" y="78"/>
                  </a:lnTo>
                  <a:lnTo>
                    <a:pt x="531" y="77"/>
                  </a:lnTo>
                  <a:lnTo>
                    <a:pt x="519" y="75"/>
                  </a:lnTo>
                  <a:lnTo>
                    <a:pt x="505" y="73"/>
                  </a:lnTo>
                  <a:lnTo>
                    <a:pt x="492" y="73"/>
                  </a:lnTo>
                  <a:lnTo>
                    <a:pt x="476" y="71"/>
                  </a:lnTo>
                  <a:lnTo>
                    <a:pt x="462" y="70"/>
                  </a:lnTo>
                  <a:lnTo>
                    <a:pt x="448" y="68"/>
                  </a:lnTo>
                  <a:lnTo>
                    <a:pt x="433" y="68"/>
                  </a:lnTo>
                  <a:lnTo>
                    <a:pt x="419" y="66"/>
                  </a:lnTo>
                  <a:lnTo>
                    <a:pt x="405" y="66"/>
                  </a:lnTo>
                  <a:lnTo>
                    <a:pt x="391" y="66"/>
                  </a:lnTo>
                  <a:lnTo>
                    <a:pt x="376" y="66"/>
                  </a:lnTo>
                  <a:lnTo>
                    <a:pt x="360" y="64"/>
                  </a:lnTo>
                  <a:lnTo>
                    <a:pt x="344" y="62"/>
                  </a:lnTo>
                  <a:lnTo>
                    <a:pt x="330" y="61"/>
                  </a:lnTo>
                  <a:lnTo>
                    <a:pt x="316" y="61"/>
                  </a:lnTo>
                  <a:lnTo>
                    <a:pt x="300" y="59"/>
                  </a:lnTo>
                  <a:lnTo>
                    <a:pt x="285" y="59"/>
                  </a:lnTo>
                  <a:lnTo>
                    <a:pt x="271" y="59"/>
                  </a:lnTo>
                  <a:lnTo>
                    <a:pt x="257" y="59"/>
                  </a:lnTo>
                  <a:lnTo>
                    <a:pt x="241" y="57"/>
                  </a:lnTo>
                  <a:lnTo>
                    <a:pt x="228" y="57"/>
                  </a:lnTo>
                  <a:lnTo>
                    <a:pt x="212" y="57"/>
                  </a:lnTo>
                  <a:lnTo>
                    <a:pt x="200" y="57"/>
                  </a:lnTo>
                  <a:lnTo>
                    <a:pt x="186" y="57"/>
                  </a:lnTo>
                  <a:lnTo>
                    <a:pt x="173" y="57"/>
                  </a:lnTo>
                  <a:lnTo>
                    <a:pt x="161" y="57"/>
                  </a:lnTo>
                  <a:lnTo>
                    <a:pt x="150" y="57"/>
                  </a:lnTo>
                  <a:lnTo>
                    <a:pt x="136" y="57"/>
                  </a:lnTo>
                  <a:lnTo>
                    <a:pt x="123" y="57"/>
                  </a:lnTo>
                  <a:lnTo>
                    <a:pt x="113" y="57"/>
                  </a:lnTo>
                  <a:lnTo>
                    <a:pt x="102" y="57"/>
                  </a:lnTo>
                  <a:lnTo>
                    <a:pt x="89" y="57"/>
                  </a:lnTo>
                  <a:lnTo>
                    <a:pt x="79" y="57"/>
                  </a:lnTo>
                  <a:lnTo>
                    <a:pt x="70" y="57"/>
                  </a:lnTo>
                  <a:lnTo>
                    <a:pt x="61" y="57"/>
                  </a:lnTo>
                  <a:lnTo>
                    <a:pt x="41" y="57"/>
                  </a:lnTo>
                  <a:lnTo>
                    <a:pt x="27" y="57"/>
                  </a:lnTo>
                  <a:lnTo>
                    <a:pt x="13" y="57"/>
                  </a:lnTo>
                  <a:lnTo>
                    <a:pt x="4" y="59"/>
                  </a:lnTo>
                  <a:lnTo>
                    <a:pt x="0" y="55"/>
                  </a:lnTo>
                  <a:lnTo>
                    <a:pt x="2" y="53"/>
                  </a:lnTo>
                  <a:close/>
                </a:path>
              </a:pathLst>
            </a:custGeom>
            <a:solidFill>
              <a:srgbClr val="FFFF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5" name="Freeform 31"/>
            <p:cNvSpPr>
              <a:spLocks/>
            </p:cNvSpPr>
            <p:nvPr/>
          </p:nvSpPr>
          <p:spPr bwMode="auto">
            <a:xfrm>
              <a:off x="2831" y="3132"/>
              <a:ext cx="1948" cy="898"/>
            </a:xfrm>
            <a:custGeom>
              <a:avLst/>
              <a:gdLst>
                <a:gd name="T0" fmla="*/ 9 w 1948"/>
                <a:gd name="T1" fmla="*/ 599 h 898"/>
                <a:gd name="T2" fmla="*/ 37 w 1948"/>
                <a:gd name="T3" fmla="*/ 540 h 898"/>
                <a:gd name="T4" fmla="*/ 75 w 1948"/>
                <a:gd name="T5" fmla="*/ 484 h 898"/>
                <a:gd name="T6" fmla="*/ 119 w 1948"/>
                <a:gd name="T7" fmla="*/ 435 h 898"/>
                <a:gd name="T8" fmla="*/ 174 w 1948"/>
                <a:gd name="T9" fmla="*/ 383 h 898"/>
                <a:gd name="T10" fmla="*/ 262 w 1948"/>
                <a:gd name="T11" fmla="*/ 313 h 898"/>
                <a:gd name="T12" fmla="*/ 354 w 1948"/>
                <a:gd name="T13" fmla="*/ 249 h 898"/>
                <a:gd name="T14" fmla="*/ 454 w 1948"/>
                <a:gd name="T15" fmla="*/ 190 h 898"/>
                <a:gd name="T16" fmla="*/ 558 w 1948"/>
                <a:gd name="T17" fmla="*/ 137 h 898"/>
                <a:gd name="T18" fmla="*/ 668 w 1948"/>
                <a:gd name="T19" fmla="*/ 91 h 898"/>
                <a:gd name="T20" fmla="*/ 779 w 1948"/>
                <a:gd name="T21" fmla="*/ 53 h 898"/>
                <a:gd name="T22" fmla="*/ 891 w 1948"/>
                <a:gd name="T23" fmla="*/ 25 h 898"/>
                <a:gd name="T24" fmla="*/ 1005 w 1948"/>
                <a:gd name="T25" fmla="*/ 7 h 898"/>
                <a:gd name="T26" fmla="*/ 1117 w 1948"/>
                <a:gd name="T27" fmla="*/ 0 h 898"/>
                <a:gd name="T28" fmla="*/ 1228 w 1948"/>
                <a:gd name="T29" fmla="*/ 3 h 898"/>
                <a:gd name="T30" fmla="*/ 1338 w 1948"/>
                <a:gd name="T31" fmla="*/ 26 h 898"/>
                <a:gd name="T32" fmla="*/ 1440 w 1948"/>
                <a:gd name="T33" fmla="*/ 64 h 898"/>
                <a:gd name="T34" fmla="*/ 1540 w 1948"/>
                <a:gd name="T35" fmla="*/ 105 h 898"/>
                <a:gd name="T36" fmla="*/ 1618 w 1948"/>
                <a:gd name="T37" fmla="*/ 144 h 898"/>
                <a:gd name="T38" fmla="*/ 1677 w 1948"/>
                <a:gd name="T39" fmla="*/ 190 h 898"/>
                <a:gd name="T40" fmla="*/ 1736 w 1948"/>
                <a:gd name="T41" fmla="*/ 251 h 898"/>
                <a:gd name="T42" fmla="*/ 1791 w 1948"/>
                <a:gd name="T43" fmla="*/ 319 h 898"/>
                <a:gd name="T44" fmla="*/ 1841 w 1948"/>
                <a:gd name="T45" fmla="*/ 397 h 898"/>
                <a:gd name="T46" fmla="*/ 1885 w 1948"/>
                <a:gd name="T47" fmla="*/ 481 h 898"/>
                <a:gd name="T48" fmla="*/ 1919 w 1948"/>
                <a:gd name="T49" fmla="*/ 565 h 898"/>
                <a:gd name="T50" fmla="*/ 1941 w 1948"/>
                <a:gd name="T51" fmla="*/ 650 h 898"/>
                <a:gd name="T52" fmla="*/ 1948 w 1948"/>
                <a:gd name="T53" fmla="*/ 734 h 898"/>
                <a:gd name="T54" fmla="*/ 1941 w 1948"/>
                <a:gd name="T55" fmla="*/ 812 h 898"/>
                <a:gd name="T56" fmla="*/ 1914 w 1948"/>
                <a:gd name="T57" fmla="*/ 886 h 898"/>
                <a:gd name="T58" fmla="*/ 1903 w 1948"/>
                <a:gd name="T59" fmla="*/ 846 h 898"/>
                <a:gd name="T60" fmla="*/ 1898 w 1948"/>
                <a:gd name="T61" fmla="*/ 773 h 898"/>
                <a:gd name="T62" fmla="*/ 1893 w 1948"/>
                <a:gd name="T63" fmla="*/ 704 h 898"/>
                <a:gd name="T64" fmla="*/ 1871 w 1948"/>
                <a:gd name="T65" fmla="*/ 632 h 898"/>
                <a:gd name="T66" fmla="*/ 1844 w 1948"/>
                <a:gd name="T67" fmla="*/ 568 h 898"/>
                <a:gd name="T68" fmla="*/ 1807 w 1948"/>
                <a:gd name="T69" fmla="*/ 513 h 898"/>
                <a:gd name="T70" fmla="*/ 1750 w 1948"/>
                <a:gd name="T71" fmla="*/ 447 h 898"/>
                <a:gd name="T72" fmla="*/ 1682 w 1948"/>
                <a:gd name="T73" fmla="*/ 390 h 898"/>
                <a:gd name="T74" fmla="*/ 1627 w 1948"/>
                <a:gd name="T75" fmla="*/ 354 h 898"/>
                <a:gd name="T76" fmla="*/ 1568 w 1948"/>
                <a:gd name="T77" fmla="*/ 322 h 898"/>
                <a:gd name="T78" fmla="*/ 1506 w 1948"/>
                <a:gd name="T79" fmla="*/ 290 h 898"/>
                <a:gd name="T80" fmla="*/ 1442 w 1948"/>
                <a:gd name="T81" fmla="*/ 262 h 898"/>
                <a:gd name="T82" fmla="*/ 1363 w 1948"/>
                <a:gd name="T83" fmla="*/ 235 h 898"/>
                <a:gd name="T84" fmla="*/ 1224 w 1948"/>
                <a:gd name="T85" fmla="*/ 208 h 898"/>
                <a:gd name="T86" fmla="*/ 1089 w 1948"/>
                <a:gd name="T87" fmla="*/ 201 h 898"/>
                <a:gd name="T88" fmla="*/ 957 w 1948"/>
                <a:gd name="T89" fmla="*/ 208 h 898"/>
                <a:gd name="T90" fmla="*/ 830 w 1948"/>
                <a:gd name="T91" fmla="*/ 235 h 898"/>
                <a:gd name="T92" fmla="*/ 707 w 1948"/>
                <a:gd name="T93" fmla="*/ 274 h 898"/>
                <a:gd name="T94" fmla="*/ 586 w 1948"/>
                <a:gd name="T95" fmla="*/ 328 h 898"/>
                <a:gd name="T96" fmla="*/ 474 w 1948"/>
                <a:gd name="T97" fmla="*/ 394 h 898"/>
                <a:gd name="T98" fmla="*/ 365 w 1948"/>
                <a:gd name="T99" fmla="*/ 474 h 898"/>
                <a:gd name="T100" fmla="*/ 264 w 1948"/>
                <a:gd name="T101" fmla="*/ 563 h 898"/>
                <a:gd name="T102" fmla="*/ 167 w 1948"/>
                <a:gd name="T103" fmla="*/ 661 h 898"/>
                <a:gd name="T104" fmla="*/ 85 w 1948"/>
                <a:gd name="T105" fmla="*/ 734 h 898"/>
                <a:gd name="T106" fmla="*/ 27 w 1948"/>
                <a:gd name="T107" fmla="*/ 729 h 898"/>
                <a:gd name="T108" fmla="*/ 0 w 1948"/>
                <a:gd name="T109" fmla="*/ 668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8" h="898">
                  <a:moveTo>
                    <a:pt x="0" y="654"/>
                  </a:moveTo>
                  <a:lnTo>
                    <a:pt x="0" y="641"/>
                  </a:lnTo>
                  <a:lnTo>
                    <a:pt x="2" y="631"/>
                  </a:lnTo>
                  <a:lnTo>
                    <a:pt x="3" y="620"/>
                  </a:lnTo>
                  <a:lnTo>
                    <a:pt x="7" y="609"/>
                  </a:lnTo>
                  <a:lnTo>
                    <a:pt x="9" y="599"/>
                  </a:lnTo>
                  <a:lnTo>
                    <a:pt x="12" y="588"/>
                  </a:lnTo>
                  <a:lnTo>
                    <a:pt x="18" y="577"/>
                  </a:lnTo>
                  <a:lnTo>
                    <a:pt x="23" y="568"/>
                  </a:lnTo>
                  <a:lnTo>
                    <a:pt x="27" y="558"/>
                  </a:lnTo>
                  <a:lnTo>
                    <a:pt x="32" y="549"/>
                  </a:lnTo>
                  <a:lnTo>
                    <a:pt x="37" y="540"/>
                  </a:lnTo>
                  <a:lnTo>
                    <a:pt x="43" y="531"/>
                  </a:lnTo>
                  <a:lnTo>
                    <a:pt x="48" y="520"/>
                  </a:lnTo>
                  <a:lnTo>
                    <a:pt x="55" y="511"/>
                  </a:lnTo>
                  <a:lnTo>
                    <a:pt x="62" y="502"/>
                  </a:lnTo>
                  <a:lnTo>
                    <a:pt x="69" y="495"/>
                  </a:lnTo>
                  <a:lnTo>
                    <a:pt x="75" y="484"/>
                  </a:lnTo>
                  <a:lnTo>
                    <a:pt x="82" y="476"/>
                  </a:lnTo>
                  <a:lnTo>
                    <a:pt x="89" y="467"/>
                  </a:lnTo>
                  <a:lnTo>
                    <a:pt x="98" y="460"/>
                  </a:lnTo>
                  <a:lnTo>
                    <a:pt x="103" y="451"/>
                  </a:lnTo>
                  <a:lnTo>
                    <a:pt x="112" y="443"/>
                  </a:lnTo>
                  <a:lnTo>
                    <a:pt x="119" y="435"/>
                  </a:lnTo>
                  <a:lnTo>
                    <a:pt x="128" y="427"/>
                  </a:lnTo>
                  <a:lnTo>
                    <a:pt x="135" y="419"/>
                  </a:lnTo>
                  <a:lnTo>
                    <a:pt x="142" y="411"/>
                  </a:lnTo>
                  <a:lnTo>
                    <a:pt x="150" y="404"/>
                  </a:lnTo>
                  <a:lnTo>
                    <a:pt x="158" y="397"/>
                  </a:lnTo>
                  <a:lnTo>
                    <a:pt x="174" y="383"/>
                  </a:lnTo>
                  <a:lnTo>
                    <a:pt x="191" y="372"/>
                  </a:lnTo>
                  <a:lnTo>
                    <a:pt x="203" y="360"/>
                  </a:lnTo>
                  <a:lnTo>
                    <a:pt x="217" y="347"/>
                  </a:lnTo>
                  <a:lnTo>
                    <a:pt x="231" y="335"/>
                  </a:lnTo>
                  <a:lnTo>
                    <a:pt x="248" y="324"/>
                  </a:lnTo>
                  <a:lnTo>
                    <a:pt x="262" y="313"/>
                  </a:lnTo>
                  <a:lnTo>
                    <a:pt x="276" y="303"/>
                  </a:lnTo>
                  <a:lnTo>
                    <a:pt x="292" y="292"/>
                  </a:lnTo>
                  <a:lnTo>
                    <a:pt x="308" y="281"/>
                  </a:lnTo>
                  <a:lnTo>
                    <a:pt x="322" y="271"/>
                  </a:lnTo>
                  <a:lnTo>
                    <a:pt x="338" y="260"/>
                  </a:lnTo>
                  <a:lnTo>
                    <a:pt x="354" y="249"/>
                  </a:lnTo>
                  <a:lnTo>
                    <a:pt x="371" y="239"/>
                  </a:lnTo>
                  <a:lnTo>
                    <a:pt x="387" y="228"/>
                  </a:lnTo>
                  <a:lnTo>
                    <a:pt x="404" y="219"/>
                  </a:lnTo>
                  <a:lnTo>
                    <a:pt x="420" y="210"/>
                  </a:lnTo>
                  <a:lnTo>
                    <a:pt x="438" y="201"/>
                  </a:lnTo>
                  <a:lnTo>
                    <a:pt x="454" y="190"/>
                  </a:lnTo>
                  <a:lnTo>
                    <a:pt x="470" y="180"/>
                  </a:lnTo>
                  <a:lnTo>
                    <a:pt x="488" y="171"/>
                  </a:lnTo>
                  <a:lnTo>
                    <a:pt x="506" y="162"/>
                  </a:lnTo>
                  <a:lnTo>
                    <a:pt x="522" y="153"/>
                  </a:lnTo>
                  <a:lnTo>
                    <a:pt x="540" y="146"/>
                  </a:lnTo>
                  <a:lnTo>
                    <a:pt x="558" y="137"/>
                  </a:lnTo>
                  <a:lnTo>
                    <a:pt x="577" y="130"/>
                  </a:lnTo>
                  <a:lnTo>
                    <a:pt x="593" y="121"/>
                  </a:lnTo>
                  <a:lnTo>
                    <a:pt x="613" y="114"/>
                  </a:lnTo>
                  <a:lnTo>
                    <a:pt x="631" y="105"/>
                  </a:lnTo>
                  <a:lnTo>
                    <a:pt x="650" y="98"/>
                  </a:lnTo>
                  <a:lnTo>
                    <a:pt x="668" y="91"/>
                  </a:lnTo>
                  <a:lnTo>
                    <a:pt x="688" y="83"/>
                  </a:lnTo>
                  <a:lnTo>
                    <a:pt x="706" y="78"/>
                  </a:lnTo>
                  <a:lnTo>
                    <a:pt x="725" y="73"/>
                  </a:lnTo>
                  <a:lnTo>
                    <a:pt x="741" y="66"/>
                  </a:lnTo>
                  <a:lnTo>
                    <a:pt x="761" y="58"/>
                  </a:lnTo>
                  <a:lnTo>
                    <a:pt x="779" y="53"/>
                  </a:lnTo>
                  <a:lnTo>
                    <a:pt x="798" y="48"/>
                  </a:lnTo>
                  <a:lnTo>
                    <a:pt x="816" y="42"/>
                  </a:lnTo>
                  <a:lnTo>
                    <a:pt x="836" y="37"/>
                  </a:lnTo>
                  <a:lnTo>
                    <a:pt x="853" y="34"/>
                  </a:lnTo>
                  <a:lnTo>
                    <a:pt x="873" y="30"/>
                  </a:lnTo>
                  <a:lnTo>
                    <a:pt x="891" y="25"/>
                  </a:lnTo>
                  <a:lnTo>
                    <a:pt x="911" y="21"/>
                  </a:lnTo>
                  <a:lnTo>
                    <a:pt x="928" y="17"/>
                  </a:lnTo>
                  <a:lnTo>
                    <a:pt x="948" y="16"/>
                  </a:lnTo>
                  <a:lnTo>
                    <a:pt x="966" y="10"/>
                  </a:lnTo>
                  <a:lnTo>
                    <a:pt x="985" y="9"/>
                  </a:lnTo>
                  <a:lnTo>
                    <a:pt x="1005" y="7"/>
                  </a:lnTo>
                  <a:lnTo>
                    <a:pt x="1025" y="7"/>
                  </a:lnTo>
                  <a:lnTo>
                    <a:pt x="1042" y="3"/>
                  </a:lnTo>
                  <a:lnTo>
                    <a:pt x="1062" y="1"/>
                  </a:lnTo>
                  <a:lnTo>
                    <a:pt x="1080" y="1"/>
                  </a:lnTo>
                  <a:lnTo>
                    <a:pt x="1099" y="1"/>
                  </a:lnTo>
                  <a:lnTo>
                    <a:pt x="1117" y="0"/>
                  </a:lnTo>
                  <a:lnTo>
                    <a:pt x="1137" y="0"/>
                  </a:lnTo>
                  <a:lnTo>
                    <a:pt x="1155" y="0"/>
                  </a:lnTo>
                  <a:lnTo>
                    <a:pt x="1174" y="1"/>
                  </a:lnTo>
                  <a:lnTo>
                    <a:pt x="1192" y="1"/>
                  </a:lnTo>
                  <a:lnTo>
                    <a:pt x="1210" y="1"/>
                  </a:lnTo>
                  <a:lnTo>
                    <a:pt x="1228" y="3"/>
                  </a:lnTo>
                  <a:lnTo>
                    <a:pt x="1247" y="7"/>
                  </a:lnTo>
                  <a:lnTo>
                    <a:pt x="1265" y="9"/>
                  </a:lnTo>
                  <a:lnTo>
                    <a:pt x="1285" y="12"/>
                  </a:lnTo>
                  <a:lnTo>
                    <a:pt x="1303" y="16"/>
                  </a:lnTo>
                  <a:lnTo>
                    <a:pt x="1322" y="21"/>
                  </a:lnTo>
                  <a:lnTo>
                    <a:pt x="1338" y="26"/>
                  </a:lnTo>
                  <a:lnTo>
                    <a:pt x="1356" y="32"/>
                  </a:lnTo>
                  <a:lnTo>
                    <a:pt x="1372" y="37"/>
                  </a:lnTo>
                  <a:lnTo>
                    <a:pt x="1390" y="44"/>
                  </a:lnTo>
                  <a:lnTo>
                    <a:pt x="1406" y="50"/>
                  </a:lnTo>
                  <a:lnTo>
                    <a:pt x="1424" y="57"/>
                  </a:lnTo>
                  <a:lnTo>
                    <a:pt x="1440" y="64"/>
                  </a:lnTo>
                  <a:lnTo>
                    <a:pt x="1458" y="71"/>
                  </a:lnTo>
                  <a:lnTo>
                    <a:pt x="1474" y="76"/>
                  </a:lnTo>
                  <a:lnTo>
                    <a:pt x="1490" y="83"/>
                  </a:lnTo>
                  <a:lnTo>
                    <a:pt x="1506" y="91"/>
                  </a:lnTo>
                  <a:lnTo>
                    <a:pt x="1524" y="99"/>
                  </a:lnTo>
                  <a:lnTo>
                    <a:pt x="1540" y="105"/>
                  </a:lnTo>
                  <a:lnTo>
                    <a:pt x="1557" y="112"/>
                  </a:lnTo>
                  <a:lnTo>
                    <a:pt x="1573" y="119"/>
                  </a:lnTo>
                  <a:lnTo>
                    <a:pt x="1591" y="128"/>
                  </a:lnTo>
                  <a:lnTo>
                    <a:pt x="1600" y="133"/>
                  </a:lnTo>
                  <a:lnTo>
                    <a:pt x="1609" y="139"/>
                  </a:lnTo>
                  <a:lnTo>
                    <a:pt x="1618" y="144"/>
                  </a:lnTo>
                  <a:lnTo>
                    <a:pt x="1629" y="151"/>
                  </a:lnTo>
                  <a:lnTo>
                    <a:pt x="1638" y="157"/>
                  </a:lnTo>
                  <a:lnTo>
                    <a:pt x="1648" y="165"/>
                  </a:lnTo>
                  <a:lnTo>
                    <a:pt x="1657" y="173"/>
                  </a:lnTo>
                  <a:lnTo>
                    <a:pt x="1668" y="183"/>
                  </a:lnTo>
                  <a:lnTo>
                    <a:pt x="1677" y="190"/>
                  </a:lnTo>
                  <a:lnTo>
                    <a:pt x="1688" y="199"/>
                  </a:lnTo>
                  <a:lnTo>
                    <a:pt x="1696" y="210"/>
                  </a:lnTo>
                  <a:lnTo>
                    <a:pt x="1707" y="221"/>
                  </a:lnTo>
                  <a:lnTo>
                    <a:pt x="1716" y="230"/>
                  </a:lnTo>
                  <a:lnTo>
                    <a:pt x="1727" y="240"/>
                  </a:lnTo>
                  <a:lnTo>
                    <a:pt x="1736" y="251"/>
                  </a:lnTo>
                  <a:lnTo>
                    <a:pt x="1746" y="263"/>
                  </a:lnTo>
                  <a:lnTo>
                    <a:pt x="1755" y="274"/>
                  </a:lnTo>
                  <a:lnTo>
                    <a:pt x="1764" y="285"/>
                  </a:lnTo>
                  <a:lnTo>
                    <a:pt x="1773" y="296"/>
                  </a:lnTo>
                  <a:lnTo>
                    <a:pt x="1782" y="308"/>
                  </a:lnTo>
                  <a:lnTo>
                    <a:pt x="1791" y="319"/>
                  </a:lnTo>
                  <a:lnTo>
                    <a:pt x="1800" y="333"/>
                  </a:lnTo>
                  <a:lnTo>
                    <a:pt x="1809" y="345"/>
                  </a:lnTo>
                  <a:lnTo>
                    <a:pt x="1818" y="360"/>
                  </a:lnTo>
                  <a:lnTo>
                    <a:pt x="1825" y="370"/>
                  </a:lnTo>
                  <a:lnTo>
                    <a:pt x="1834" y="385"/>
                  </a:lnTo>
                  <a:lnTo>
                    <a:pt x="1841" y="397"/>
                  </a:lnTo>
                  <a:lnTo>
                    <a:pt x="1850" y="411"/>
                  </a:lnTo>
                  <a:lnTo>
                    <a:pt x="1857" y="424"/>
                  </a:lnTo>
                  <a:lnTo>
                    <a:pt x="1864" y="440"/>
                  </a:lnTo>
                  <a:lnTo>
                    <a:pt x="1871" y="452"/>
                  </a:lnTo>
                  <a:lnTo>
                    <a:pt x="1880" y="468"/>
                  </a:lnTo>
                  <a:lnTo>
                    <a:pt x="1885" y="481"/>
                  </a:lnTo>
                  <a:lnTo>
                    <a:pt x="1891" y="495"/>
                  </a:lnTo>
                  <a:lnTo>
                    <a:pt x="1896" y="509"/>
                  </a:lnTo>
                  <a:lnTo>
                    <a:pt x="1903" y="524"/>
                  </a:lnTo>
                  <a:lnTo>
                    <a:pt x="1909" y="536"/>
                  </a:lnTo>
                  <a:lnTo>
                    <a:pt x="1914" y="552"/>
                  </a:lnTo>
                  <a:lnTo>
                    <a:pt x="1919" y="565"/>
                  </a:lnTo>
                  <a:lnTo>
                    <a:pt x="1925" y="581"/>
                  </a:lnTo>
                  <a:lnTo>
                    <a:pt x="1926" y="593"/>
                  </a:lnTo>
                  <a:lnTo>
                    <a:pt x="1932" y="609"/>
                  </a:lnTo>
                  <a:lnTo>
                    <a:pt x="1934" y="622"/>
                  </a:lnTo>
                  <a:lnTo>
                    <a:pt x="1939" y="638"/>
                  </a:lnTo>
                  <a:lnTo>
                    <a:pt x="1941" y="650"/>
                  </a:lnTo>
                  <a:lnTo>
                    <a:pt x="1942" y="666"/>
                  </a:lnTo>
                  <a:lnTo>
                    <a:pt x="1944" y="679"/>
                  </a:lnTo>
                  <a:lnTo>
                    <a:pt x="1948" y="695"/>
                  </a:lnTo>
                  <a:lnTo>
                    <a:pt x="1948" y="707"/>
                  </a:lnTo>
                  <a:lnTo>
                    <a:pt x="1948" y="722"/>
                  </a:lnTo>
                  <a:lnTo>
                    <a:pt x="1948" y="734"/>
                  </a:lnTo>
                  <a:lnTo>
                    <a:pt x="1948" y="748"/>
                  </a:lnTo>
                  <a:lnTo>
                    <a:pt x="1946" y="761"/>
                  </a:lnTo>
                  <a:lnTo>
                    <a:pt x="1946" y="775"/>
                  </a:lnTo>
                  <a:lnTo>
                    <a:pt x="1944" y="788"/>
                  </a:lnTo>
                  <a:lnTo>
                    <a:pt x="1944" y="802"/>
                  </a:lnTo>
                  <a:lnTo>
                    <a:pt x="1941" y="812"/>
                  </a:lnTo>
                  <a:lnTo>
                    <a:pt x="1937" y="825"/>
                  </a:lnTo>
                  <a:lnTo>
                    <a:pt x="1934" y="837"/>
                  </a:lnTo>
                  <a:lnTo>
                    <a:pt x="1930" y="850"/>
                  </a:lnTo>
                  <a:lnTo>
                    <a:pt x="1925" y="861"/>
                  </a:lnTo>
                  <a:lnTo>
                    <a:pt x="1919" y="873"/>
                  </a:lnTo>
                  <a:lnTo>
                    <a:pt x="1914" y="886"/>
                  </a:lnTo>
                  <a:lnTo>
                    <a:pt x="1910" y="898"/>
                  </a:lnTo>
                  <a:lnTo>
                    <a:pt x="1909" y="893"/>
                  </a:lnTo>
                  <a:lnTo>
                    <a:pt x="1907" y="887"/>
                  </a:lnTo>
                  <a:lnTo>
                    <a:pt x="1905" y="875"/>
                  </a:lnTo>
                  <a:lnTo>
                    <a:pt x="1905" y="859"/>
                  </a:lnTo>
                  <a:lnTo>
                    <a:pt x="1903" y="846"/>
                  </a:lnTo>
                  <a:lnTo>
                    <a:pt x="1903" y="834"/>
                  </a:lnTo>
                  <a:lnTo>
                    <a:pt x="1901" y="818"/>
                  </a:lnTo>
                  <a:lnTo>
                    <a:pt x="1901" y="804"/>
                  </a:lnTo>
                  <a:lnTo>
                    <a:pt x="1900" y="793"/>
                  </a:lnTo>
                  <a:lnTo>
                    <a:pt x="1900" y="784"/>
                  </a:lnTo>
                  <a:lnTo>
                    <a:pt x="1898" y="773"/>
                  </a:lnTo>
                  <a:lnTo>
                    <a:pt x="1898" y="764"/>
                  </a:lnTo>
                  <a:lnTo>
                    <a:pt x="1896" y="752"/>
                  </a:lnTo>
                  <a:lnTo>
                    <a:pt x="1896" y="741"/>
                  </a:lnTo>
                  <a:lnTo>
                    <a:pt x="1896" y="729"/>
                  </a:lnTo>
                  <a:lnTo>
                    <a:pt x="1896" y="718"/>
                  </a:lnTo>
                  <a:lnTo>
                    <a:pt x="1893" y="704"/>
                  </a:lnTo>
                  <a:lnTo>
                    <a:pt x="1889" y="691"/>
                  </a:lnTo>
                  <a:lnTo>
                    <a:pt x="1885" y="679"/>
                  </a:lnTo>
                  <a:lnTo>
                    <a:pt x="1884" y="668"/>
                  </a:lnTo>
                  <a:lnTo>
                    <a:pt x="1878" y="656"/>
                  </a:lnTo>
                  <a:lnTo>
                    <a:pt x="1876" y="643"/>
                  </a:lnTo>
                  <a:lnTo>
                    <a:pt x="1871" y="632"/>
                  </a:lnTo>
                  <a:lnTo>
                    <a:pt x="1869" y="622"/>
                  </a:lnTo>
                  <a:lnTo>
                    <a:pt x="1864" y="611"/>
                  </a:lnTo>
                  <a:lnTo>
                    <a:pt x="1859" y="600"/>
                  </a:lnTo>
                  <a:lnTo>
                    <a:pt x="1853" y="590"/>
                  </a:lnTo>
                  <a:lnTo>
                    <a:pt x="1850" y="579"/>
                  </a:lnTo>
                  <a:lnTo>
                    <a:pt x="1844" y="568"/>
                  </a:lnTo>
                  <a:lnTo>
                    <a:pt x="1839" y="559"/>
                  </a:lnTo>
                  <a:lnTo>
                    <a:pt x="1834" y="550"/>
                  </a:lnTo>
                  <a:lnTo>
                    <a:pt x="1828" y="542"/>
                  </a:lnTo>
                  <a:lnTo>
                    <a:pt x="1821" y="531"/>
                  </a:lnTo>
                  <a:lnTo>
                    <a:pt x="1814" y="522"/>
                  </a:lnTo>
                  <a:lnTo>
                    <a:pt x="1807" y="513"/>
                  </a:lnTo>
                  <a:lnTo>
                    <a:pt x="1802" y="504"/>
                  </a:lnTo>
                  <a:lnTo>
                    <a:pt x="1787" y="488"/>
                  </a:lnTo>
                  <a:lnTo>
                    <a:pt x="1775" y="472"/>
                  </a:lnTo>
                  <a:lnTo>
                    <a:pt x="1766" y="463"/>
                  </a:lnTo>
                  <a:lnTo>
                    <a:pt x="1759" y="456"/>
                  </a:lnTo>
                  <a:lnTo>
                    <a:pt x="1750" y="447"/>
                  </a:lnTo>
                  <a:lnTo>
                    <a:pt x="1743" y="440"/>
                  </a:lnTo>
                  <a:lnTo>
                    <a:pt x="1727" y="426"/>
                  </a:lnTo>
                  <a:lnTo>
                    <a:pt x="1711" y="413"/>
                  </a:lnTo>
                  <a:lnTo>
                    <a:pt x="1700" y="404"/>
                  </a:lnTo>
                  <a:lnTo>
                    <a:pt x="1691" y="397"/>
                  </a:lnTo>
                  <a:lnTo>
                    <a:pt x="1682" y="390"/>
                  </a:lnTo>
                  <a:lnTo>
                    <a:pt x="1673" y="385"/>
                  </a:lnTo>
                  <a:lnTo>
                    <a:pt x="1664" y="378"/>
                  </a:lnTo>
                  <a:lnTo>
                    <a:pt x="1655" y="372"/>
                  </a:lnTo>
                  <a:lnTo>
                    <a:pt x="1647" y="367"/>
                  </a:lnTo>
                  <a:lnTo>
                    <a:pt x="1638" y="361"/>
                  </a:lnTo>
                  <a:lnTo>
                    <a:pt x="1627" y="354"/>
                  </a:lnTo>
                  <a:lnTo>
                    <a:pt x="1616" y="349"/>
                  </a:lnTo>
                  <a:lnTo>
                    <a:pt x="1607" y="344"/>
                  </a:lnTo>
                  <a:lnTo>
                    <a:pt x="1598" y="338"/>
                  </a:lnTo>
                  <a:lnTo>
                    <a:pt x="1588" y="333"/>
                  </a:lnTo>
                  <a:lnTo>
                    <a:pt x="1577" y="328"/>
                  </a:lnTo>
                  <a:lnTo>
                    <a:pt x="1568" y="322"/>
                  </a:lnTo>
                  <a:lnTo>
                    <a:pt x="1559" y="317"/>
                  </a:lnTo>
                  <a:lnTo>
                    <a:pt x="1549" y="312"/>
                  </a:lnTo>
                  <a:lnTo>
                    <a:pt x="1538" y="306"/>
                  </a:lnTo>
                  <a:lnTo>
                    <a:pt x="1527" y="301"/>
                  </a:lnTo>
                  <a:lnTo>
                    <a:pt x="1516" y="296"/>
                  </a:lnTo>
                  <a:lnTo>
                    <a:pt x="1506" y="290"/>
                  </a:lnTo>
                  <a:lnTo>
                    <a:pt x="1495" y="285"/>
                  </a:lnTo>
                  <a:lnTo>
                    <a:pt x="1484" y="280"/>
                  </a:lnTo>
                  <a:lnTo>
                    <a:pt x="1474" y="276"/>
                  </a:lnTo>
                  <a:lnTo>
                    <a:pt x="1463" y="271"/>
                  </a:lnTo>
                  <a:lnTo>
                    <a:pt x="1452" y="267"/>
                  </a:lnTo>
                  <a:lnTo>
                    <a:pt x="1442" y="262"/>
                  </a:lnTo>
                  <a:lnTo>
                    <a:pt x="1431" y="258"/>
                  </a:lnTo>
                  <a:lnTo>
                    <a:pt x="1420" y="253"/>
                  </a:lnTo>
                  <a:lnTo>
                    <a:pt x="1410" y="249"/>
                  </a:lnTo>
                  <a:lnTo>
                    <a:pt x="1399" y="246"/>
                  </a:lnTo>
                  <a:lnTo>
                    <a:pt x="1388" y="242"/>
                  </a:lnTo>
                  <a:lnTo>
                    <a:pt x="1363" y="235"/>
                  </a:lnTo>
                  <a:lnTo>
                    <a:pt x="1340" y="230"/>
                  </a:lnTo>
                  <a:lnTo>
                    <a:pt x="1317" y="224"/>
                  </a:lnTo>
                  <a:lnTo>
                    <a:pt x="1294" y="219"/>
                  </a:lnTo>
                  <a:lnTo>
                    <a:pt x="1271" y="214"/>
                  </a:lnTo>
                  <a:lnTo>
                    <a:pt x="1247" y="212"/>
                  </a:lnTo>
                  <a:lnTo>
                    <a:pt x="1224" y="208"/>
                  </a:lnTo>
                  <a:lnTo>
                    <a:pt x="1203" y="206"/>
                  </a:lnTo>
                  <a:lnTo>
                    <a:pt x="1180" y="203"/>
                  </a:lnTo>
                  <a:lnTo>
                    <a:pt x="1156" y="201"/>
                  </a:lnTo>
                  <a:lnTo>
                    <a:pt x="1133" y="201"/>
                  </a:lnTo>
                  <a:lnTo>
                    <a:pt x="1112" y="201"/>
                  </a:lnTo>
                  <a:lnTo>
                    <a:pt x="1089" y="201"/>
                  </a:lnTo>
                  <a:lnTo>
                    <a:pt x="1067" y="201"/>
                  </a:lnTo>
                  <a:lnTo>
                    <a:pt x="1046" y="203"/>
                  </a:lnTo>
                  <a:lnTo>
                    <a:pt x="1025" y="205"/>
                  </a:lnTo>
                  <a:lnTo>
                    <a:pt x="1001" y="205"/>
                  </a:lnTo>
                  <a:lnTo>
                    <a:pt x="980" y="206"/>
                  </a:lnTo>
                  <a:lnTo>
                    <a:pt x="957" y="208"/>
                  </a:lnTo>
                  <a:lnTo>
                    <a:pt x="935" y="214"/>
                  </a:lnTo>
                  <a:lnTo>
                    <a:pt x="914" y="215"/>
                  </a:lnTo>
                  <a:lnTo>
                    <a:pt x="893" y="221"/>
                  </a:lnTo>
                  <a:lnTo>
                    <a:pt x="871" y="226"/>
                  </a:lnTo>
                  <a:lnTo>
                    <a:pt x="852" y="231"/>
                  </a:lnTo>
                  <a:lnTo>
                    <a:pt x="830" y="235"/>
                  </a:lnTo>
                  <a:lnTo>
                    <a:pt x="809" y="240"/>
                  </a:lnTo>
                  <a:lnTo>
                    <a:pt x="788" y="246"/>
                  </a:lnTo>
                  <a:lnTo>
                    <a:pt x="768" y="253"/>
                  </a:lnTo>
                  <a:lnTo>
                    <a:pt x="747" y="258"/>
                  </a:lnTo>
                  <a:lnTo>
                    <a:pt x="727" y="267"/>
                  </a:lnTo>
                  <a:lnTo>
                    <a:pt x="707" y="274"/>
                  </a:lnTo>
                  <a:lnTo>
                    <a:pt x="688" y="285"/>
                  </a:lnTo>
                  <a:lnTo>
                    <a:pt x="666" y="292"/>
                  </a:lnTo>
                  <a:lnTo>
                    <a:pt x="647" y="301"/>
                  </a:lnTo>
                  <a:lnTo>
                    <a:pt x="627" y="308"/>
                  </a:lnTo>
                  <a:lnTo>
                    <a:pt x="608" y="319"/>
                  </a:lnTo>
                  <a:lnTo>
                    <a:pt x="586" y="328"/>
                  </a:lnTo>
                  <a:lnTo>
                    <a:pt x="568" y="338"/>
                  </a:lnTo>
                  <a:lnTo>
                    <a:pt x="549" y="349"/>
                  </a:lnTo>
                  <a:lnTo>
                    <a:pt x="531" y="361"/>
                  </a:lnTo>
                  <a:lnTo>
                    <a:pt x="511" y="372"/>
                  </a:lnTo>
                  <a:lnTo>
                    <a:pt x="493" y="383"/>
                  </a:lnTo>
                  <a:lnTo>
                    <a:pt x="474" y="394"/>
                  </a:lnTo>
                  <a:lnTo>
                    <a:pt x="456" y="408"/>
                  </a:lnTo>
                  <a:lnTo>
                    <a:pt x="436" y="419"/>
                  </a:lnTo>
                  <a:lnTo>
                    <a:pt x="419" y="433"/>
                  </a:lnTo>
                  <a:lnTo>
                    <a:pt x="401" y="445"/>
                  </a:lnTo>
                  <a:lnTo>
                    <a:pt x="385" y="461"/>
                  </a:lnTo>
                  <a:lnTo>
                    <a:pt x="365" y="474"/>
                  </a:lnTo>
                  <a:lnTo>
                    <a:pt x="347" y="488"/>
                  </a:lnTo>
                  <a:lnTo>
                    <a:pt x="330" y="501"/>
                  </a:lnTo>
                  <a:lnTo>
                    <a:pt x="313" y="517"/>
                  </a:lnTo>
                  <a:lnTo>
                    <a:pt x="296" y="531"/>
                  </a:lnTo>
                  <a:lnTo>
                    <a:pt x="280" y="547"/>
                  </a:lnTo>
                  <a:lnTo>
                    <a:pt x="264" y="563"/>
                  </a:lnTo>
                  <a:lnTo>
                    <a:pt x="248" y="579"/>
                  </a:lnTo>
                  <a:lnTo>
                    <a:pt x="231" y="595"/>
                  </a:lnTo>
                  <a:lnTo>
                    <a:pt x="215" y="611"/>
                  </a:lnTo>
                  <a:lnTo>
                    <a:pt x="199" y="627"/>
                  </a:lnTo>
                  <a:lnTo>
                    <a:pt x="183" y="645"/>
                  </a:lnTo>
                  <a:lnTo>
                    <a:pt x="167" y="661"/>
                  </a:lnTo>
                  <a:lnTo>
                    <a:pt x="151" y="681"/>
                  </a:lnTo>
                  <a:lnTo>
                    <a:pt x="137" y="698"/>
                  </a:lnTo>
                  <a:lnTo>
                    <a:pt x="123" y="718"/>
                  </a:lnTo>
                  <a:lnTo>
                    <a:pt x="110" y="723"/>
                  </a:lnTo>
                  <a:lnTo>
                    <a:pt x="98" y="730"/>
                  </a:lnTo>
                  <a:lnTo>
                    <a:pt x="85" y="734"/>
                  </a:lnTo>
                  <a:lnTo>
                    <a:pt x="75" y="738"/>
                  </a:lnTo>
                  <a:lnTo>
                    <a:pt x="64" y="738"/>
                  </a:lnTo>
                  <a:lnTo>
                    <a:pt x="53" y="739"/>
                  </a:lnTo>
                  <a:lnTo>
                    <a:pt x="44" y="738"/>
                  </a:lnTo>
                  <a:lnTo>
                    <a:pt x="37" y="736"/>
                  </a:lnTo>
                  <a:lnTo>
                    <a:pt x="27" y="729"/>
                  </a:lnTo>
                  <a:lnTo>
                    <a:pt x="19" y="723"/>
                  </a:lnTo>
                  <a:lnTo>
                    <a:pt x="14" y="716"/>
                  </a:lnTo>
                  <a:lnTo>
                    <a:pt x="9" y="707"/>
                  </a:lnTo>
                  <a:lnTo>
                    <a:pt x="3" y="695"/>
                  </a:lnTo>
                  <a:lnTo>
                    <a:pt x="2" y="684"/>
                  </a:lnTo>
                  <a:lnTo>
                    <a:pt x="0" y="668"/>
                  </a:lnTo>
                  <a:lnTo>
                    <a:pt x="0" y="654"/>
                  </a:lnTo>
                  <a:close/>
                </a:path>
              </a:pathLst>
            </a:custGeom>
            <a:solidFill>
              <a:srgbClr val="4096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6" name="Freeform 32"/>
            <p:cNvSpPr>
              <a:spLocks/>
            </p:cNvSpPr>
            <p:nvPr/>
          </p:nvSpPr>
          <p:spPr bwMode="auto">
            <a:xfrm>
              <a:off x="2911" y="3132"/>
              <a:ext cx="1843" cy="757"/>
            </a:xfrm>
            <a:custGeom>
              <a:avLst/>
              <a:gdLst>
                <a:gd name="T0" fmla="*/ 724 w 1843"/>
                <a:gd name="T1" fmla="*/ 48 h 757"/>
                <a:gd name="T2" fmla="*/ 816 w 1843"/>
                <a:gd name="T3" fmla="*/ 25 h 757"/>
                <a:gd name="T4" fmla="*/ 911 w 1843"/>
                <a:gd name="T5" fmla="*/ 9 h 757"/>
                <a:gd name="T6" fmla="*/ 1002 w 1843"/>
                <a:gd name="T7" fmla="*/ 1 h 757"/>
                <a:gd name="T8" fmla="*/ 1096 w 1843"/>
                <a:gd name="T9" fmla="*/ 1 h 757"/>
                <a:gd name="T10" fmla="*/ 1185 w 1843"/>
                <a:gd name="T11" fmla="*/ 9 h 757"/>
                <a:gd name="T12" fmla="*/ 1276 w 1843"/>
                <a:gd name="T13" fmla="*/ 32 h 757"/>
                <a:gd name="T14" fmla="*/ 1360 w 1843"/>
                <a:gd name="T15" fmla="*/ 64 h 757"/>
                <a:gd name="T16" fmla="*/ 1444 w 1843"/>
                <a:gd name="T17" fmla="*/ 99 h 757"/>
                <a:gd name="T18" fmla="*/ 1522 w 1843"/>
                <a:gd name="T19" fmla="*/ 133 h 757"/>
                <a:gd name="T20" fmla="*/ 1577 w 1843"/>
                <a:gd name="T21" fmla="*/ 174 h 757"/>
                <a:gd name="T22" fmla="*/ 1634 w 1843"/>
                <a:gd name="T23" fmla="*/ 228 h 757"/>
                <a:gd name="T24" fmla="*/ 1691 w 1843"/>
                <a:gd name="T25" fmla="*/ 292 h 757"/>
                <a:gd name="T26" fmla="*/ 1741 w 1843"/>
                <a:gd name="T27" fmla="*/ 361 h 757"/>
                <a:gd name="T28" fmla="*/ 1786 w 1843"/>
                <a:gd name="T29" fmla="*/ 440 h 757"/>
                <a:gd name="T30" fmla="*/ 1823 w 1843"/>
                <a:gd name="T31" fmla="*/ 522 h 757"/>
                <a:gd name="T32" fmla="*/ 1834 w 1843"/>
                <a:gd name="T33" fmla="*/ 586 h 757"/>
                <a:gd name="T34" fmla="*/ 1839 w 1843"/>
                <a:gd name="T35" fmla="*/ 650 h 757"/>
                <a:gd name="T36" fmla="*/ 1839 w 1843"/>
                <a:gd name="T37" fmla="*/ 730 h 757"/>
                <a:gd name="T38" fmla="*/ 1816 w 1843"/>
                <a:gd name="T39" fmla="*/ 747 h 757"/>
                <a:gd name="T40" fmla="*/ 1809 w 1843"/>
                <a:gd name="T41" fmla="*/ 691 h 757"/>
                <a:gd name="T42" fmla="*/ 1791 w 1843"/>
                <a:gd name="T43" fmla="*/ 632 h 757"/>
                <a:gd name="T44" fmla="*/ 1770 w 1843"/>
                <a:gd name="T45" fmla="*/ 579 h 757"/>
                <a:gd name="T46" fmla="*/ 1741 w 1843"/>
                <a:gd name="T47" fmla="*/ 531 h 757"/>
                <a:gd name="T48" fmla="*/ 1695 w 1843"/>
                <a:gd name="T49" fmla="*/ 472 h 757"/>
                <a:gd name="T50" fmla="*/ 1647 w 1843"/>
                <a:gd name="T51" fmla="*/ 426 h 757"/>
                <a:gd name="T52" fmla="*/ 1593 w 1843"/>
                <a:gd name="T53" fmla="*/ 385 h 757"/>
                <a:gd name="T54" fmla="*/ 1547 w 1843"/>
                <a:gd name="T55" fmla="*/ 354 h 757"/>
                <a:gd name="T56" fmla="*/ 1497 w 1843"/>
                <a:gd name="T57" fmla="*/ 328 h 757"/>
                <a:gd name="T58" fmla="*/ 1447 w 1843"/>
                <a:gd name="T59" fmla="*/ 301 h 757"/>
                <a:gd name="T60" fmla="*/ 1394 w 1843"/>
                <a:gd name="T61" fmla="*/ 276 h 757"/>
                <a:gd name="T62" fmla="*/ 1340 w 1843"/>
                <a:gd name="T63" fmla="*/ 253 h 757"/>
                <a:gd name="T64" fmla="*/ 1262 w 1843"/>
                <a:gd name="T65" fmla="*/ 230 h 757"/>
                <a:gd name="T66" fmla="*/ 1150 w 1843"/>
                <a:gd name="T67" fmla="*/ 208 h 757"/>
                <a:gd name="T68" fmla="*/ 1039 w 1843"/>
                <a:gd name="T69" fmla="*/ 201 h 757"/>
                <a:gd name="T70" fmla="*/ 932 w 1843"/>
                <a:gd name="T71" fmla="*/ 205 h 757"/>
                <a:gd name="T72" fmla="*/ 825 w 1843"/>
                <a:gd name="T73" fmla="*/ 217 h 757"/>
                <a:gd name="T74" fmla="*/ 724 w 1843"/>
                <a:gd name="T75" fmla="*/ 242 h 757"/>
                <a:gd name="T76" fmla="*/ 626 w 1843"/>
                <a:gd name="T77" fmla="*/ 278 h 757"/>
                <a:gd name="T78" fmla="*/ 526 w 1843"/>
                <a:gd name="T79" fmla="*/ 319 h 757"/>
                <a:gd name="T80" fmla="*/ 433 w 1843"/>
                <a:gd name="T81" fmla="*/ 370 h 757"/>
                <a:gd name="T82" fmla="*/ 342 w 1843"/>
                <a:gd name="T83" fmla="*/ 429 h 757"/>
                <a:gd name="T84" fmla="*/ 257 w 1843"/>
                <a:gd name="T85" fmla="*/ 497 h 757"/>
                <a:gd name="T86" fmla="*/ 175 w 1843"/>
                <a:gd name="T87" fmla="*/ 570 h 757"/>
                <a:gd name="T88" fmla="*/ 96 w 1843"/>
                <a:gd name="T89" fmla="*/ 652 h 757"/>
                <a:gd name="T90" fmla="*/ 29 w 1843"/>
                <a:gd name="T91" fmla="*/ 673 h 757"/>
                <a:gd name="T92" fmla="*/ 2 w 1843"/>
                <a:gd name="T93" fmla="*/ 615 h 757"/>
                <a:gd name="T94" fmla="*/ 21 w 1843"/>
                <a:gd name="T95" fmla="*/ 542 h 757"/>
                <a:gd name="T96" fmla="*/ 55 w 1843"/>
                <a:gd name="T97" fmla="*/ 493 h 757"/>
                <a:gd name="T98" fmla="*/ 94 w 1843"/>
                <a:gd name="T99" fmla="*/ 449 h 757"/>
                <a:gd name="T100" fmla="*/ 146 w 1843"/>
                <a:gd name="T101" fmla="*/ 406 h 757"/>
                <a:gd name="T102" fmla="*/ 203 w 1843"/>
                <a:gd name="T103" fmla="*/ 358 h 757"/>
                <a:gd name="T104" fmla="*/ 269 w 1843"/>
                <a:gd name="T105" fmla="*/ 312 h 757"/>
                <a:gd name="T106" fmla="*/ 340 w 1843"/>
                <a:gd name="T107" fmla="*/ 262 h 757"/>
                <a:gd name="T108" fmla="*/ 417 w 1843"/>
                <a:gd name="T109" fmla="*/ 212 h 757"/>
                <a:gd name="T110" fmla="*/ 497 w 1843"/>
                <a:gd name="T111" fmla="*/ 162 h 757"/>
                <a:gd name="T112" fmla="*/ 581 w 1843"/>
                <a:gd name="T113" fmla="*/ 112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43" h="757">
                  <a:moveTo>
                    <a:pt x="651" y="73"/>
                  </a:moveTo>
                  <a:lnTo>
                    <a:pt x="667" y="66"/>
                  </a:lnTo>
                  <a:lnTo>
                    <a:pt x="686" y="58"/>
                  </a:lnTo>
                  <a:lnTo>
                    <a:pt x="704" y="53"/>
                  </a:lnTo>
                  <a:lnTo>
                    <a:pt x="724" y="48"/>
                  </a:lnTo>
                  <a:lnTo>
                    <a:pt x="741" y="42"/>
                  </a:lnTo>
                  <a:lnTo>
                    <a:pt x="761" y="37"/>
                  </a:lnTo>
                  <a:lnTo>
                    <a:pt x="779" y="34"/>
                  </a:lnTo>
                  <a:lnTo>
                    <a:pt x="798" y="30"/>
                  </a:lnTo>
                  <a:lnTo>
                    <a:pt x="816" y="25"/>
                  </a:lnTo>
                  <a:lnTo>
                    <a:pt x="836" y="21"/>
                  </a:lnTo>
                  <a:lnTo>
                    <a:pt x="854" y="17"/>
                  </a:lnTo>
                  <a:lnTo>
                    <a:pt x="873" y="16"/>
                  </a:lnTo>
                  <a:lnTo>
                    <a:pt x="891" y="10"/>
                  </a:lnTo>
                  <a:lnTo>
                    <a:pt x="911" y="9"/>
                  </a:lnTo>
                  <a:lnTo>
                    <a:pt x="929" y="7"/>
                  </a:lnTo>
                  <a:lnTo>
                    <a:pt x="948" y="7"/>
                  </a:lnTo>
                  <a:lnTo>
                    <a:pt x="966" y="3"/>
                  </a:lnTo>
                  <a:lnTo>
                    <a:pt x="984" y="1"/>
                  </a:lnTo>
                  <a:lnTo>
                    <a:pt x="1002" y="1"/>
                  </a:lnTo>
                  <a:lnTo>
                    <a:pt x="1021" y="1"/>
                  </a:lnTo>
                  <a:lnTo>
                    <a:pt x="1039" y="0"/>
                  </a:lnTo>
                  <a:lnTo>
                    <a:pt x="1059" y="0"/>
                  </a:lnTo>
                  <a:lnTo>
                    <a:pt x="1076" y="0"/>
                  </a:lnTo>
                  <a:lnTo>
                    <a:pt x="1096" y="1"/>
                  </a:lnTo>
                  <a:lnTo>
                    <a:pt x="1112" y="1"/>
                  </a:lnTo>
                  <a:lnTo>
                    <a:pt x="1132" y="1"/>
                  </a:lnTo>
                  <a:lnTo>
                    <a:pt x="1150" y="3"/>
                  </a:lnTo>
                  <a:lnTo>
                    <a:pt x="1169" y="7"/>
                  </a:lnTo>
                  <a:lnTo>
                    <a:pt x="1185" y="9"/>
                  </a:lnTo>
                  <a:lnTo>
                    <a:pt x="1205" y="12"/>
                  </a:lnTo>
                  <a:lnTo>
                    <a:pt x="1223" y="16"/>
                  </a:lnTo>
                  <a:lnTo>
                    <a:pt x="1242" y="21"/>
                  </a:lnTo>
                  <a:lnTo>
                    <a:pt x="1258" y="26"/>
                  </a:lnTo>
                  <a:lnTo>
                    <a:pt x="1276" y="32"/>
                  </a:lnTo>
                  <a:lnTo>
                    <a:pt x="1292" y="37"/>
                  </a:lnTo>
                  <a:lnTo>
                    <a:pt x="1310" y="44"/>
                  </a:lnTo>
                  <a:lnTo>
                    <a:pt x="1326" y="50"/>
                  </a:lnTo>
                  <a:lnTo>
                    <a:pt x="1344" y="57"/>
                  </a:lnTo>
                  <a:lnTo>
                    <a:pt x="1360" y="64"/>
                  </a:lnTo>
                  <a:lnTo>
                    <a:pt x="1378" y="71"/>
                  </a:lnTo>
                  <a:lnTo>
                    <a:pt x="1394" y="76"/>
                  </a:lnTo>
                  <a:lnTo>
                    <a:pt x="1410" y="83"/>
                  </a:lnTo>
                  <a:lnTo>
                    <a:pt x="1426" y="91"/>
                  </a:lnTo>
                  <a:lnTo>
                    <a:pt x="1444" y="99"/>
                  </a:lnTo>
                  <a:lnTo>
                    <a:pt x="1460" y="105"/>
                  </a:lnTo>
                  <a:lnTo>
                    <a:pt x="1477" y="112"/>
                  </a:lnTo>
                  <a:lnTo>
                    <a:pt x="1493" y="119"/>
                  </a:lnTo>
                  <a:lnTo>
                    <a:pt x="1511" y="128"/>
                  </a:lnTo>
                  <a:lnTo>
                    <a:pt x="1522" y="133"/>
                  </a:lnTo>
                  <a:lnTo>
                    <a:pt x="1533" y="140"/>
                  </a:lnTo>
                  <a:lnTo>
                    <a:pt x="1543" y="148"/>
                  </a:lnTo>
                  <a:lnTo>
                    <a:pt x="1554" y="157"/>
                  </a:lnTo>
                  <a:lnTo>
                    <a:pt x="1565" y="164"/>
                  </a:lnTo>
                  <a:lnTo>
                    <a:pt x="1577" y="174"/>
                  </a:lnTo>
                  <a:lnTo>
                    <a:pt x="1588" y="185"/>
                  </a:lnTo>
                  <a:lnTo>
                    <a:pt x="1600" y="196"/>
                  </a:lnTo>
                  <a:lnTo>
                    <a:pt x="1611" y="205"/>
                  </a:lnTo>
                  <a:lnTo>
                    <a:pt x="1624" y="215"/>
                  </a:lnTo>
                  <a:lnTo>
                    <a:pt x="1634" y="228"/>
                  </a:lnTo>
                  <a:lnTo>
                    <a:pt x="1647" y="240"/>
                  </a:lnTo>
                  <a:lnTo>
                    <a:pt x="1657" y="251"/>
                  </a:lnTo>
                  <a:lnTo>
                    <a:pt x="1668" y="265"/>
                  </a:lnTo>
                  <a:lnTo>
                    <a:pt x="1679" y="278"/>
                  </a:lnTo>
                  <a:lnTo>
                    <a:pt x="1691" y="292"/>
                  </a:lnTo>
                  <a:lnTo>
                    <a:pt x="1700" y="304"/>
                  </a:lnTo>
                  <a:lnTo>
                    <a:pt x="1711" y="319"/>
                  </a:lnTo>
                  <a:lnTo>
                    <a:pt x="1722" y="331"/>
                  </a:lnTo>
                  <a:lnTo>
                    <a:pt x="1732" y="347"/>
                  </a:lnTo>
                  <a:lnTo>
                    <a:pt x="1741" y="361"/>
                  </a:lnTo>
                  <a:lnTo>
                    <a:pt x="1750" y="378"/>
                  </a:lnTo>
                  <a:lnTo>
                    <a:pt x="1759" y="394"/>
                  </a:lnTo>
                  <a:lnTo>
                    <a:pt x="1770" y="410"/>
                  </a:lnTo>
                  <a:lnTo>
                    <a:pt x="1777" y="424"/>
                  </a:lnTo>
                  <a:lnTo>
                    <a:pt x="1786" y="440"/>
                  </a:lnTo>
                  <a:lnTo>
                    <a:pt x="1793" y="456"/>
                  </a:lnTo>
                  <a:lnTo>
                    <a:pt x="1802" y="472"/>
                  </a:lnTo>
                  <a:lnTo>
                    <a:pt x="1809" y="488"/>
                  </a:lnTo>
                  <a:lnTo>
                    <a:pt x="1816" y="506"/>
                  </a:lnTo>
                  <a:lnTo>
                    <a:pt x="1823" y="522"/>
                  </a:lnTo>
                  <a:lnTo>
                    <a:pt x="1830" y="540"/>
                  </a:lnTo>
                  <a:lnTo>
                    <a:pt x="1830" y="550"/>
                  </a:lnTo>
                  <a:lnTo>
                    <a:pt x="1832" y="563"/>
                  </a:lnTo>
                  <a:lnTo>
                    <a:pt x="1832" y="574"/>
                  </a:lnTo>
                  <a:lnTo>
                    <a:pt x="1834" y="586"/>
                  </a:lnTo>
                  <a:lnTo>
                    <a:pt x="1834" y="597"/>
                  </a:lnTo>
                  <a:lnTo>
                    <a:pt x="1836" y="609"/>
                  </a:lnTo>
                  <a:lnTo>
                    <a:pt x="1837" y="620"/>
                  </a:lnTo>
                  <a:lnTo>
                    <a:pt x="1839" y="632"/>
                  </a:lnTo>
                  <a:lnTo>
                    <a:pt x="1839" y="650"/>
                  </a:lnTo>
                  <a:lnTo>
                    <a:pt x="1841" y="670"/>
                  </a:lnTo>
                  <a:lnTo>
                    <a:pt x="1841" y="686"/>
                  </a:lnTo>
                  <a:lnTo>
                    <a:pt x="1843" y="704"/>
                  </a:lnTo>
                  <a:lnTo>
                    <a:pt x="1841" y="718"/>
                  </a:lnTo>
                  <a:lnTo>
                    <a:pt x="1839" y="730"/>
                  </a:lnTo>
                  <a:lnTo>
                    <a:pt x="1836" y="739"/>
                  </a:lnTo>
                  <a:lnTo>
                    <a:pt x="1834" y="748"/>
                  </a:lnTo>
                  <a:lnTo>
                    <a:pt x="1827" y="755"/>
                  </a:lnTo>
                  <a:lnTo>
                    <a:pt x="1818" y="757"/>
                  </a:lnTo>
                  <a:lnTo>
                    <a:pt x="1816" y="747"/>
                  </a:lnTo>
                  <a:lnTo>
                    <a:pt x="1816" y="738"/>
                  </a:lnTo>
                  <a:lnTo>
                    <a:pt x="1816" y="727"/>
                  </a:lnTo>
                  <a:lnTo>
                    <a:pt x="1816" y="718"/>
                  </a:lnTo>
                  <a:lnTo>
                    <a:pt x="1813" y="704"/>
                  </a:lnTo>
                  <a:lnTo>
                    <a:pt x="1809" y="691"/>
                  </a:lnTo>
                  <a:lnTo>
                    <a:pt x="1805" y="679"/>
                  </a:lnTo>
                  <a:lnTo>
                    <a:pt x="1804" y="668"/>
                  </a:lnTo>
                  <a:lnTo>
                    <a:pt x="1798" y="656"/>
                  </a:lnTo>
                  <a:lnTo>
                    <a:pt x="1796" y="643"/>
                  </a:lnTo>
                  <a:lnTo>
                    <a:pt x="1791" y="632"/>
                  </a:lnTo>
                  <a:lnTo>
                    <a:pt x="1789" y="622"/>
                  </a:lnTo>
                  <a:lnTo>
                    <a:pt x="1784" y="611"/>
                  </a:lnTo>
                  <a:lnTo>
                    <a:pt x="1779" y="600"/>
                  </a:lnTo>
                  <a:lnTo>
                    <a:pt x="1773" y="590"/>
                  </a:lnTo>
                  <a:lnTo>
                    <a:pt x="1770" y="579"/>
                  </a:lnTo>
                  <a:lnTo>
                    <a:pt x="1764" y="568"/>
                  </a:lnTo>
                  <a:lnTo>
                    <a:pt x="1759" y="559"/>
                  </a:lnTo>
                  <a:lnTo>
                    <a:pt x="1754" y="550"/>
                  </a:lnTo>
                  <a:lnTo>
                    <a:pt x="1748" y="542"/>
                  </a:lnTo>
                  <a:lnTo>
                    <a:pt x="1741" y="531"/>
                  </a:lnTo>
                  <a:lnTo>
                    <a:pt x="1734" y="522"/>
                  </a:lnTo>
                  <a:lnTo>
                    <a:pt x="1727" y="513"/>
                  </a:lnTo>
                  <a:lnTo>
                    <a:pt x="1722" y="504"/>
                  </a:lnTo>
                  <a:lnTo>
                    <a:pt x="1707" y="488"/>
                  </a:lnTo>
                  <a:lnTo>
                    <a:pt x="1695" y="472"/>
                  </a:lnTo>
                  <a:lnTo>
                    <a:pt x="1686" y="463"/>
                  </a:lnTo>
                  <a:lnTo>
                    <a:pt x="1679" y="456"/>
                  </a:lnTo>
                  <a:lnTo>
                    <a:pt x="1670" y="447"/>
                  </a:lnTo>
                  <a:lnTo>
                    <a:pt x="1663" y="440"/>
                  </a:lnTo>
                  <a:lnTo>
                    <a:pt x="1647" y="426"/>
                  </a:lnTo>
                  <a:lnTo>
                    <a:pt x="1631" y="413"/>
                  </a:lnTo>
                  <a:lnTo>
                    <a:pt x="1620" y="404"/>
                  </a:lnTo>
                  <a:lnTo>
                    <a:pt x="1611" y="397"/>
                  </a:lnTo>
                  <a:lnTo>
                    <a:pt x="1602" y="390"/>
                  </a:lnTo>
                  <a:lnTo>
                    <a:pt x="1593" y="385"/>
                  </a:lnTo>
                  <a:lnTo>
                    <a:pt x="1584" y="378"/>
                  </a:lnTo>
                  <a:lnTo>
                    <a:pt x="1575" y="372"/>
                  </a:lnTo>
                  <a:lnTo>
                    <a:pt x="1567" y="367"/>
                  </a:lnTo>
                  <a:lnTo>
                    <a:pt x="1558" y="361"/>
                  </a:lnTo>
                  <a:lnTo>
                    <a:pt x="1547" y="354"/>
                  </a:lnTo>
                  <a:lnTo>
                    <a:pt x="1536" y="349"/>
                  </a:lnTo>
                  <a:lnTo>
                    <a:pt x="1527" y="344"/>
                  </a:lnTo>
                  <a:lnTo>
                    <a:pt x="1518" y="338"/>
                  </a:lnTo>
                  <a:lnTo>
                    <a:pt x="1508" y="333"/>
                  </a:lnTo>
                  <a:lnTo>
                    <a:pt x="1497" y="328"/>
                  </a:lnTo>
                  <a:lnTo>
                    <a:pt x="1488" y="322"/>
                  </a:lnTo>
                  <a:lnTo>
                    <a:pt x="1479" y="317"/>
                  </a:lnTo>
                  <a:lnTo>
                    <a:pt x="1469" y="312"/>
                  </a:lnTo>
                  <a:lnTo>
                    <a:pt x="1458" y="306"/>
                  </a:lnTo>
                  <a:lnTo>
                    <a:pt x="1447" y="301"/>
                  </a:lnTo>
                  <a:lnTo>
                    <a:pt x="1436" y="296"/>
                  </a:lnTo>
                  <a:lnTo>
                    <a:pt x="1426" y="290"/>
                  </a:lnTo>
                  <a:lnTo>
                    <a:pt x="1415" y="285"/>
                  </a:lnTo>
                  <a:lnTo>
                    <a:pt x="1404" y="280"/>
                  </a:lnTo>
                  <a:lnTo>
                    <a:pt x="1394" y="276"/>
                  </a:lnTo>
                  <a:lnTo>
                    <a:pt x="1383" y="271"/>
                  </a:lnTo>
                  <a:lnTo>
                    <a:pt x="1372" y="267"/>
                  </a:lnTo>
                  <a:lnTo>
                    <a:pt x="1362" y="262"/>
                  </a:lnTo>
                  <a:lnTo>
                    <a:pt x="1351" y="258"/>
                  </a:lnTo>
                  <a:lnTo>
                    <a:pt x="1340" y="253"/>
                  </a:lnTo>
                  <a:lnTo>
                    <a:pt x="1330" y="249"/>
                  </a:lnTo>
                  <a:lnTo>
                    <a:pt x="1319" y="246"/>
                  </a:lnTo>
                  <a:lnTo>
                    <a:pt x="1308" y="242"/>
                  </a:lnTo>
                  <a:lnTo>
                    <a:pt x="1285" y="235"/>
                  </a:lnTo>
                  <a:lnTo>
                    <a:pt x="1262" y="230"/>
                  </a:lnTo>
                  <a:lnTo>
                    <a:pt x="1239" y="224"/>
                  </a:lnTo>
                  <a:lnTo>
                    <a:pt x="1217" y="221"/>
                  </a:lnTo>
                  <a:lnTo>
                    <a:pt x="1194" y="215"/>
                  </a:lnTo>
                  <a:lnTo>
                    <a:pt x="1171" y="212"/>
                  </a:lnTo>
                  <a:lnTo>
                    <a:pt x="1150" y="208"/>
                  </a:lnTo>
                  <a:lnTo>
                    <a:pt x="1128" y="208"/>
                  </a:lnTo>
                  <a:lnTo>
                    <a:pt x="1105" y="205"/>
                  </a:lnTo>
                  <a:lnTo>
                    <a:pt x="1082" y="203"/>
                  </a:lnTo>
                  <a:lnTo>
                    <a:pt x="1060" y="201"/>
                  </a:lnTo>
                  <a:lnTo>
                    <a:pt x="1039" y="201"/>
                  </a:lnTo>
                  <a:lnTo>
                    <a:pt x="1018" y="201"/>
                  </a:lnTo>
                  <a:lnTo>
                    <a:pt x="996" y="201"/>
                  </a:lnTo>
                  <a:lnTo>
                    <a:pt x="975" y="203"/>
                  </a:lnTo>
                  <a:lnTo>
                    <a:pt x="953" y="205"/>
                  </a:lnTo>
                  <a:lnTo>
                    <a:pt x="932" y="205"/>
                  </a:lnTo>
                  <a:lnTo>
                    <a:pt x="911" y="206"/>
                  </a:lnTo>
                  <a:lnTo>
                    <a:pt x="889" y="208"/>
                  </a:lnTo>
                  <a:lnTo>
                    <a:pt x="868" y="212"/>
                  </a:lnTo>
                  <a:lnTo>
                    <a:pt x="847" y="214"/>
                  </a:lnTo>
                  <a:lnTo>
                    <a:pt x="825" y="217"/>
                  </a:lnTo>
                  <a:lnTo>
                    <a:pt x="806" y="222"/>
                  </a:lnTo>
                  <a:lnTo>
                    <a:pt x="786" y="228"/>
                  </a:lnTo>
                  <a:lnTo>
                    <a:pt x="765" y="231"/>
                  </a:lnTo>
                  <a:lnTo>
                    <a:pt x="743" y="237"/>
                  </a:lnTo>
                  <a:lnTo>
                    <a:pt x="724" y="242"/>
                  </a:lnTo>
                  <a:lnTo>
                    <a:pt x="704" y="249"/>
                  </a:lnTo>
                  <a:lnTo>
                    <a:pt x="683" y="255"/>
                  </a:lnTo>
                  <a:lnTo>
                    <a:pt x="663" y="262"/>
                  </a:lnTo>
                  <a:lnTo>
                    <a:pt x="643" y="269"/>
                  </a:lnTo>
                  <a:lnTo>
                    <a:pt x="626" y="278"/>
                  </a:lnTo>
                  <a:lnTo>
                    <a:pt x="604" y="283"/>
                  </a:lnTo>
                  <a:lnTo>
                    <a:pt x="585" y="292"/>
                  </a:lnTo>
                  <a:lnTo>
                    <a:pt x="565" y="299"/>
                  </a:lnTo>
                  <a:lnTo>
                    <a:pt x="545" y="310"/>
                  </a:lnTo>
                  <a:lnTo>
                    <a:pt x="526" y="319"/>
                  </a:lnTo>
                  <a:lnTo>
                    <a:pt x="508" y="328"/>
                  </a:lnTo>
                  <a:lnTo>
                    <a:pt x="488" y="338"/>
                  </a:lnTo>
                  <a:lnTo>
                    <a:pt x="471" y="349"/>
                  </a:lnTo>
                  <a:lnTo>
                    <a:pt x="451" y="360"/>
                  </a:lnTo>
                  <a:lnTo>
                    <a:pt x="433" y="370"/>
                  </a:lnTo>
                  <a:lnTo>
                    <a:pt x="413" y="381"/>
                  </a:lnTo>
                  <a:lnTo>
                    <a:pt x="396" y="394"/>
                  </a:lnTo>
                  <a:lnTo>
                    <a:pt x="378" y="404"/>
                  </a:lnTo>
                  <a:lnTo>
                    <a:pt x="360" y="417"/>
                  </a:lnTo>
                  <a:lnTo>
                    <a:pt x="342" y="429"/>
                  </a:lnTo>
                  <a:lnTo>
                    <a:pt x="326" y="443"/>
                  </a:lnTo>
                  <a:lnTo>
                    <a:pt x="308" y="454"/>
                  </a:lnTo>
                  <a:lnTo>
                    <a:pt x="291" y="468"/>
                  </a:lnTo>
                  <a:lnTo>
                    <a:pt x="273" y="481"/>
                  </a:lnTo>
                  <a:lnTo>
                    <a:pt x="257" y="497"/>
                  </a:lnTo>
                  <a:lnTo>
                    <a:pt x="239" y="509"/>
                  </a:lnTo>
                  <a:lnTo>
                    <a:pt x="223" y="524"/>
                  </a:lnTo>
                  <a:lnTo>
                    <a:pt x="207" y="540"/>
                  </a:lnTo>
                  <a:lnTo>
                    <a:pt x="191" y="556"/>
                  </a:lnTo>
                  <a:lnTo>
                    <a:pt x="175" y="570"/>
                  </a:lnTo>
                  <a:lnTo>
                    <a:pt x="159" y="586"/>
                  </a:lnTo>
                  <a:lnTo>
                    <a:pt x="143" y="602"/>
                  </a:lnTo>
                  <a:lnTo>
                    <a:pt x="127" y="618"/>
                  </a:lnTo>
                  <a:lnTo>
                    <a:pt x="111" y="634"/>
                  </a:lnTo>
                  <a:lnTo>
                    <a:pt x="96" y="652"/>
                  </a:lnTo>
                  <a:lnTo>
                    <a:pt x="82" y="670"/>
                  </a:lnTo>
                  <a:lnTo>
                    <a:pt x="68" y="688"/>
                  </a:lnTo>
                  <a:lnTo>
                    <a:pt x="50" y="686"/>
                  </a:lnTo>
                  <a:lnTo>
                    <a:pt x="36" y="681"/>
                  </a:lnTo>
                  <a:lnTo>
                    <a:pt x="29" y="673"/>
                  </a:lnTo>
                  <a:lnTo>
                    <a:pt x="23" y="665"/>
                  </a:lnTo>
                  <a:lnTo>
                    <a:pt x="16" y="654"/>
                  </a:lnTo>
                  <a:lnTo>
                    <a:pt x="11" y="641"/>
                  </a:lnTo>
                  <a:lnTo>
                    <a:pt x="4" y="627"/>
                  </a:lnTo>
                  <a:lnTo>
                    <a:pt x="2" y="615"/>
                  </a:lnTo>
                  <a:lnTo>
                    <a:pt x="0" y="600"/>
                  </a:lnTo>
                  <a:lnTo>
                    <a:pt x="4" y="588"/>
                  </a:lnTo>
                  <a:lnTo>
                    <a:pt x="7" y="572"/>
                  </a:lnTo>
                  <a:lnTo>
                    <a:pt x="12" y="558"/>
                  </a:lnTo>
                  <a:lnTo>
                    <a:pt x="21" y="542"/>
                  </a:lnTo>
                  <a:lnTo>
                    <a:pt x="32" y="527"/>
                  </a:lnTo>
                  <a:lnTo>
                    <a:pt x="37" y="518"/>
                  </a:lnTo>
                  <a:lnTo>
                    <a:pt x="43" y="509"/>
                  </a:lnTo>
                  <a:lnTo>
                    <a:pt x="48" y="501"/>
                  </a:lnTo>
                  <a:lnTo>
                    <a:pt x="55" y="493"/>
                  </a:lnTo>
                  <a:lnTo>
                    <a:pt x="61" y="484"/>
                  </a:lnTo>
                  <a:lnTo>
                    <a:pt x="70" y="476"/>
                  </a:lnTo>
                  <a:lnTo>
                    <a:pt x="77" y="467"/>
                  </a:lnTo>
                  <a:lnTo>
                    <a:pt x="87" y="460"/>
                  </a:lnTo>
                  <a:lnTo>
                    <a:pt x="94" y="449"/>
                  </a:lnTo>
                  <a:lnTo>
                    <a:pt x="103" y="442"/>
                  </a:lnTo>
                  <a:lnTo>
                    <a:pt x="114" y="431"/>
                  </a:lnTo>
                  <a:lnTo>
                    <a:pt x="125" y="424"/>
                  </a:lnTo>
                  <a:lnTo>
                    <a:pt x="135" y="413"/>
                  </a:lnTo>
                  <a:lnTo>
                    <a:pt x="146" y="406"/>
                  </a:lnTo>
                  <a:lnTo>
                    <a:pt x="157" y="395"/>
                  </a:lnTo>
                  <a:lnTo>
                    <a:pt x="169" y="388"/>
                  </a:lnTo>
                  <a:lnTo>
                    <a:pt x="180" y="378"/>
                  </a:lnTo>
                  <a:lnTo>
                    <a:pt x="191" y="369"/>
                  </a:lnTo>
                  <a:lnTo>
                    <a:pt x="203" y="358"/>
                  </a:lnTo>
                  <a:lnTo>
                    <a:pt x="216" y="349"/>
                  </a:lnTo>
                  <a:lnTo>
                    <a:pt x="228" y="338"/>
                  </a:lnTo>
                  <a:lnTo>
                    <a:pt x="242" y="329"/>
                  </a:lnTo>
                  <a:lnTo>
                    <a:pt x="255" y="320"/>
                  </a:lnTo>
                  <a:lnTo>
                    <a:pt x="269" y="312"/>
                  </a:lnTo>
                  <a:lnTo>
                    <a:pt x="282" y="301"/>
                  </a:lnTo>
                  <a:lnTo>
                    <a:pt x="296" y="290"/>
                  </a:lnTo>
                  <a:lnTo>
                    <a:pt x="310" y="281"/>
                  </a:lnTo>
                  <a:lnTo>
                    <a:pt x="326" y="272"/>
                  </a:lnTo>
                  <a:lnTo>
                    <a:pt x="340" y="262"/>
                  </a:lnTo>
                  <a:lnTo>
                    <a:pt x="355" y="251"/>
                  </a:lnTo>
                  <a:lnTo>
                    <a:pt x="371" y="242"/>
                  </a:lnTo>
                  <a:lnTo>
                    <a:pt x="387" y="233"/>
                  </a:lnTo>
                  <a:lnTo>
                    <a:pt x="401" y="222"/>
                  </a:lnTo>
                  <a:lnTo>
                    <a:pt x="417" y="212"/>
                  </a:lnTo>
                  <a:lnTo>
                    <a:pt x="433" y="201"/>
                  </a:lnTo>
                  <a:lnTo>
                    <a:pt x="449" y="192"/>
                  </a:lnTo>
                  <a:lnTo>
                    <a:pt x="465" y="181"/>
                  </a:lnTo>
                  <a:lnTo>
                    <a:pt x="481" y="173"/>
                  </a:lnTo>
                  <a:lnTo>
                    <a:pt x="497" y="162"/>
                  </a:lnTo>
                  <a:lnTo>
                    <a:pt x="513" y="153"/>
                  </a:lnTo>
                  <a:lnTo>
                    <a:pt x="529" y="142"/>
                  </a:lnTo>
                  <a:lnTo>
                    <a:pt x="545" y="132"/>
                  </a:lnTo>
                  <a:lnTo>
                    <a:pt x="563" y="121"/>
                  </a:lnTo>
                  <a:lnTo>
                    <a:pt x="581" y="112"/>
                  </a:lnTo>
                  <a:lnTo>
                    <a:pt x="597" y="101"/>
                  </a:lnTo>
                  <a:lnTo>
                    <a:pt x="615" y="92"/>
                  </a:lnTo>
                  <a:lnTo>
                    <a:pt x="633" y="82"/>
                  </a:lnTo>
                  <a:lnTo>
                    <a:pt x="651" y="73"/>
                  </a:lnTo>
                  <a:close/>
                </a:path>
              </a:pathLst>
            </a:custGeom>
            <a:solidFill>
              <a:srgbClr val="215E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7" name="Freeform 33"/>
            <p:cNvSpPr>
              <a:spLocks/>
            </p:cNvSpPr>
            <p:nvPr/>
          </p:nvSpPr>
          <p:spPr bwMode="auto">
            <a:xfrm>
              <a:off x="3437" y="5433"/>
              <a:ext cx="91" cy="645"/>
            </a:xfrm>
            <a:custGeom>
              <a:avLst/>
              <a:gdLst>
                <a:gd name="T0" fmla="*/ 2 w 91"/>
                <a:gd name="T1" fmla="*/ 93 h 645"/>
                <a:gd name="T2" fmla="*/ 9 w 91"/>
                <a:gd name="T3" fmla="*/ 66 h 645"/>
                <a:gd name="T4" fmla="*/ 16 w 91"/>
                <a:gd name="T5" fmla="*/ 39 h 645"/>
                <a:gd name="T6" fmla="*/ 23 w 91"/>
                <a:gd name="T7" fmla="*/ 14 h 645"/>
                <a:gd name="T8" fmla="*/ 32 w 91"/>
                <a:gd name="T9" fmla="*/ 0 h 645"/>
                <a:gd name="T10" fmla="*/ 37 w 91"/>
                <a:gd name="T11" fmla="*/ 11 h 645"/>
                <a:gd name="T12" fmla="*/ 43 w 91"/>
                <a:gd name="T13" fmla="*/ 32 h 645"/>
                <a:gd name="T14" fmla="*/ 48 w 91"/>
                <a:gd name="T15" fmla="*/ 53 h 645"/>
                <a:gd name="T16" fmla="*/ 53 w 91"/>
                <a:gd name="T17" fmla="*/ 78 h 645"/>
                <a:gd name="T18" fmla="*/ 57 w 91"/>
                <a:gd name="T19" fmla="*/ 91 h 645"/>
                <a:gd name="T20" fmla="*/ 60 w 91"/>
                <a:gd name="T21" fmla="*/ 98 h 645"/>
                <a:gd name="T22" fmla="*/ 62 w 91"/>
                <a:gd name="T23" fmla="*/ 119 h 645"/>
                <a:gd name="T24" fmla="*/ 64 w 91"/>
                <a:gd name="T25" fmla="*/ 139 h 645"/>
                <a:gd name="T26" fmla="*/ 67 w 91"/>
                <a:gd name="T27" fmla="*/ 160 h 645"/>
                <a:gd name="T28" fmla="*/ 71 w 91"/>
                <a:gd name="T29" fmla="*/ 189 h 645"/>
                <a:gd name="T30" fmla="*/ 76 w 91"/>
                <a:gd name="T31" fmla="*/ 226 h 645"/>
                <a:gd name="T32" fmla="*/ 82 w 91"/>
                <a:gd name="T33" fmla="*/ 260 h 645"/>
                <a:gd name="T34" fmla="*/ 85 w 91"/>
                <a:gd name="T35" fmla="*/ 292 h 645"/>
                <a:gd name="T36" fmla="*/ 87 w 91"/>
                <a:gd name="T37" fmla="*/ 324 h 645"/>
                <a:gd name="T38" fmla="*/ 89 w 91"/>
                <a:gd name="T39" fmla="*/ 356 h 645"/>
                <a:gd name="T40" fmla="*/ 89 w 91"/>
                <a:gd name="T41" fmla="*/ 387 h 645"/>
                <a:gd name="T42" fmla="*/ 87 w 91"/>
                <a:gd name="T43" fmla="*/ 417 h 645"/>
                <a:gd name="T44" fmla="*/ 82 w 91"/>
                <a:gd name="T45" fmla="*/ 447 h 645"/>
                <a:gd name="T46" fmla="*/ 78 w 91"/>
                <a:gd name="T47" fmla="*/ 479 h 645"/>
                <a:gd name="T48" fmla="*/ 71 w 91"/>
                <a:gd name="T49" fmla="*/ 513 h 645"/>
                <a:gd name="T50" fmla="*/ 62 w 91"/>
                <a:gd name="T51" fmla="*/ 547 h 645"/>
                <a:gd name="T52" fmla="*/ 50 w 91"/>
                <a:gd name="T53" fmla="*/ 585 h 645"/>
                <a:gd name="T54" fmla="*/ 39 w 91"/>
                <a:gd name="T55" fmla="*/ 613 h 645"/>
                <a:gd name="T56" fmla="*/ 32 w 91"/>
                <a:gd name="T57" fmla="*/ 635 h 645"/>
                <a:gd name="T58" fmla="*/ 26 w 91"/>
                <a:gd name="T59" fmla="*/ 643 h 645"/>
                <a:gd name="T60" fmla="*/ 25 w 91"/>
                <a:gd name="T61" fmla="*/ 633 h 645"/>
                <a:gd name="T62" fmla="*/ 25 w 91"/>
                <a:gd name="T63" fmla="*/ 610 h 645"/>
                <a:gd name="T64" fmla="*/ 25 w 91"/>
                <a:gd name="T65" fmla="*/ 583 h 645"/>
                <a:gd name="T66" fmla="*/ 26 w 91"/>
                <a:gd name="T67" fmla="*/ 549 h 645"/>
                <a:gd name="T68" fmla="*/ 28 w 91"/>
                <a:gd name="T69" fmla="*/ 522 h 645"/>
                <a:gd name="T70" fmla="*/ 28 w 91"/>
                <a:gd name="T71" fmla="*/ 501 h 645"/>
                <a:gd name="T72" fmla="*/ 28 w 91"/>
                <a:gd name="T73" fmla="*/ 481 h 645"/>
                <a:gd name="T74" fmla="*/ 28 w 91"/>
                <a:gd name="T75" fmla="*/ 460 h 645"/>
                <a:gd name="T76" fmla="*/ 28 w 91"/>
                <a:gd name="T77" fmla="*/ 440 h 645"/>
                <a:gd name="T78" fmla="*/ 28 w 91"/>
                <a:gd name="T79" fmla="*/ 419 h 645"/>
                <a:gd name="T80" fmla="*/ 28 w 91"/>
                <a:gd name="T81" fmla="*/ 397 h 645"/>
                <a:gd name="T82" fmla="*/ 28 w 91"/>
                <a:gd name="T83" fmla="*/ 376 h 645"/>
                <a:gd name="T84" fmla="*/ 28 w 91"/>
                <a:gd name="T85" fmla="*/ 353 h 645"/>
                <a:gd name="T86" fmla="*/ 28 w 91"/>
                <a:gd name="T87" fmla="*/ 330 h 645"/>
                <a:gd name="T88" fmla="*/ 26 w 91"/>
                <a:gd name="T89" fmla="*/ 308 h 645"/>
                <a:gd name="T90" fmla="*/ 26 w 91"/>
                <a:gd name="T91" fmla="*/ 287 h 645"/>
                <a:gd name="T92" fmla="*/ 25 w 91"/>
                <a:gd name="T93" fmla="*/ 266 h 645"/>
                <a:gd name="T94" fmla="*/ 23 w 91"/>
                <a:gd name="T95" fmla="*/ 244 h 645"/>
                <a:gd name="T96" fmla="*/ 21 w 91"/>
                <a:gd name="T97" fmla="*/ 216 h 645"/>
                <a:gd name="T98" fmla="*/ 18 w 91"/>
                <a:gd name="T99" fmla="*/ 182 h 645"/>
                <a:gd name="T100" fmla="*/ 14 w 91"/>
                <a:gd name="T101" fmla="*/ 150 h 645"/>
                <a:gd name="T102" fmla="*/ 9 w 91"/>
                <a:gd name="T103" fmla="*/ 126 h 645"/>
                <a:gd name="T104" fmla="*/ 2 w 91"/>
                <a:gd name="T105" fmla="*/ 11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645">
                  <a:moveTo>
                    <a:pt x="0" y="107"/>
                  </a:moveTo>
                  <a:lnTo>
                    <a:pt x="2" y="93"/>
                  </a:lnTo>
                  <a:lnTo>
                    <a:pt x="5" y="80"/>
                  </a:lnTo>
                  <a:lnTo>
                    <a:pt x="9" y="66"/>
                  </a:lnTo>
                  <a:lnTo>
                    <a:pt x="14" y="53"/>
                  </a:lnTo>
                  <a:lnTo>
                    <a:pt x="16" y="39"/>
                  </a:lnTo>
                  <a:lnTo>
                    <a:pt x="19" y="28"/>
                  </a:lnTo>
                  <a:lnTo>
                    <a:pt x="23" y="14"/>
                  </a:lnTo>
                  <a:lnTo>
                    <a:pt x="28" y="3"/>
                  </a:lnTo>
                  <a:lnTo>
                    <a:pt x="32" y="0"/>
                  </a:lnTo>
                  <a:lnTo>
                    <a:pt x="35" y="0"/>
                  </a:lnTo>
                  <a:lnTo>
                    <a:pt x="37" y="11"/>
                  </a:lnTo>
                  <a:lnTo>
                    <a:pt x="41" y="23"/>
                  </a:lnTo>
                  <a:lnTo>
                    <a:pt x="43" y="32"/>
                  </a:lnTo>
                  <a:lnTo>
                    <a:pt x="46" y="41"/>
                  </a:lnTo>
                  <a:lnTo>
                    <a:pt x="48" y="53"/>
                  </a:lnTo>
                  <a:lnTo>
                    <a:pt x="51" y="64"/>
                  </a:lnTo>
                  <a:lnTo>
                    <a:pt x="53" y="78"/>
                  </a:lnTo>
                  <a:lnTo>
                    <a:pt x="57" y="93"/>
                  </a:lnTo>
                  <a:lnTo>
                    <a:pt x="57" y="91"/>
                  </a:lnTo>
                  <a:lnTo>
                    <a:pt x="60" y="89"/>
                  </a:lnTo>
                  <a:lnTo>
                    <a:pt x="60" y="98"/>
                  </a:lnTo>
                  <a:lnTo>
                    <a:pt x="62" y="109"/>
                  </a:lnTo>
                  <a:lnTo>
                    <a:pt x="62" y="119"/>
                  </a:lnTo>
                  <a:lnTo>
                    <a:pt x="64" y="130"/>
                  </a:lnTo>
                  <a:lnTo>
                    <a:pt x="64" y="139"/>
                  </a:lnTo>
                  <a:lnTo>
                    <a:pt x="66" y="150"/>
                  </a:lnTo>
                  <a:lnTo>
                    <a:pt x="67" y="160"/>
                  </a:lnTo>
                  <a:lnTo>
                    <a:pt x="69" y="171"/>
                  </a:lnTo>
                  <a:lnTo>
                    <a:pt x="71" y="189"/>
                  </a:lnTo>
                  <a:lnTo>
                    <a:pt x="75" y="208"/>
                  </a:lnTo>
                  <a:lnTo>
                    <a:pt x="76" y="226"/>
                  </a:lnTo>
                  <a:lnTo>
                    <a:pt x="80" y="244"/>
                  </a:lnTo>
                  <a:lnTo>
                    <a:pt x="82" y="260"/>
                  </a:lnTo>
                  <a:lnTo>
                    <a:pt x="84" y="276"/>
                  </a:lnTo>
                  <a:lnTo>
                    <a:pt x="85" y="292"/>
                  </a:lnTo>
                  <a:lnTo>
                    <a:pt x="87" y="310"/>
                  </a:lnTo>
                  <a:lnTo>
                    <a:pt x="87" y="324"/>
                  </a:lnTo>
                  <a:lnTo>
                    <a:pt x="89" y="340"/>
                  </a:lnTo>
                  <a:lnTo>
                    <a:pt x="89" y="356"/>
                  </a:lnTo>
                  <a:lnTo>
                    <a:pt x="91" y="372"/>
                  </a:lnTo>
                  <a:lnTo>
                    <a:pt x="89" y="387"/>
                  </a:lnTo>
                  <a:lnTo>
                    <a:pt x="89" y="401"/>
                  </a:lnTo>
                  <a:lnTo>
                    <a:pt x="87" y="417"/>
                  </a:lnTo>
                  <a:lnTo>
                    <a:pt x="85" y="433"/>
                  </a:lnTo>
                  <a:lnTo>
                    <a:pt x="82" y="447"/>
                  </a:lnTo>
                  <a:lnTo>
                    <a:pt x="80" y="463"/>
                  </a:lnTo>
                  <a:lnTo>
                    <a:pt x="78" y="479"/>
                  </a:lnTo>
                  <a:lnTo>
                    <a:pt x="76" y="497"/>
                  </a:lnTo>
                  <a:lnTo>
                    <a:pt x="71" y="513"/>
                  </a:lnTo>
                  <a:lnTo>
                    <a:pt x="67" y="529"/>
                  </a:lnTo>
                  <a:lnTo>
                    <a:pt x="62" y="547"/>
                  </a:lnTo>
                  <a:lnTo>
                    <a:pt x="57" y="567"/>
                  </a:lnTo>
                  <a:lnTo>
                    <a:pt x="50" y="585"/>
                  </a:lnTo>
                  <a:lnTo>
                    <a:pt x="44" y="604"/>
                  </a:lnTo>
                  <a:lnTo>
                    <a:pt x="39" y="613"/>
                  </a:lnTo>
                  <a:lnTo>
                    <a:pt x="37" y="624"/>
                  </a:lnTo>
                  <a:lnTo>
                    <a:pt x="32" y="635"/>
                  </a:lnTo>
                  <a:lnTo>
                    <a:pt x="30" y="645"/>
                  </a:lnTo>
                  <a:lnTo>
                    <a:pt x="26" y="643"/>
                  </a:lnTo>
                  <a:lnTo>
                    <a:pt x="25" y="642"/>
                  </a:lnTo>
                  <a:lnTo>
                    <a:pt x="25" y="633"/>
                  </a:lnTo>
                  <a:lnTo>
                    <a:pt x="25" y="622"/>
                  </a:lnTo>
                  <a:lnTo>
                    <a:pt x="25" y="610"/>
                  </a:lnTo>
                  <a:lnTo>
                    <a:pt x="25" y="599"/>
                  </a:lnTo>
                  <a:lnTo>
                    <a:pt x="25" y="583"/>
                  </a:lnTo>
                  <a:lnTo>
                    <a:pt x="26" y="567"/>
                  </a:lnTo>
                  <a:lnTo>
                    <a:pt x="26" y="549"/>
                  </a:lnTo>
                  <a:lnTo>
                    <a:pt x="28" y="533"/>
                  </a:lnTo>
                  <a:lnTo>
                    <a:pt x="28" y="522"/>
                  </a:lnTo>
                  <a:lnTo>
                    <a:pt x="28" y="512"/>
                  </a:lnTo>
                  <a:lnTo>
                    <a:pt x="28" y="501"/>
                  </a:lnTo>
                  <a:lnTo>
                    <a:pt x="28" y="492"/>
                  </a:lnTo>
                  <a:lnTo>
                    <a:pt x="28" y="481"/>
                  </a:lnTo>
                  <a:lnTo>
                    <a:pt x="28" y="471"/>
                  </a:lnTo>
                  <a:lnTo>
                    <a:pt x="28" y="460"/>
                  </a:lnTo>
                  <a:lnTo>
                    <a:pt x="28" y="451"/>
                  </a:lnTo>
                  <a:lnTo>
                    <a:pt x="28" y="440"/>
                  </a:lnTo>
                  <a:lnTo>
                    <a:pt x="28" y="430"/>
                  </a:lnTo>
                  <a:lnTo>
                    <a:pt x="28" y="419"/>
                  </a:lnTo>
                  <a:lnTo>
                    <a:pt x="28" y="408"/>
                  </a:lnTo>
                  <a:lnTo>
                    <a:pt x="28" y="397"/>
                  </a:lnTo>
                  <a:lnTo>
                    <a:pt x="28" y="387"/>
                  </a:lnTo>
                  <a:lnTo>
                    <a:pt x="28" y="376"/>
                  </a:lnTo>
                  <a:lnTo>
                    <a:pt x="30" y="365"/>
                  </a:lnTo>
                  <a:lnTo>
                    <a:pt x="28" y="353"/>
                  </a:lnTo>
                  <a:lnTo>
                    <a:pt x="28" y="342"/>
                  </a:lnTo>
                  <a:lnTo>
                    <a:pt x="28" y="330"/>
                  </a:lnTo>
                  <a:lnTo>
                    <a:pt x="28" y="319"/>
                  </a:lnTo>
                  <a:lnTo>
                    <a:pt x="26" y="308"/>
                  </a:lnTo>
                  <a:lnTo>
                    <a:pt x="26" y="298"/>
                  </a:lnTo>
                  <a:lnTo>
                    <a:pt x="26" y="287"/>
                  </a:lnTo>
                  <a:lnTo>
                    <a:pt x="26" y="276"/>
                  </a:lnTo>
                  <a:lnTo>
                    <a:pt x="25" y="266"/>
                  </a:lnTo>
                  <a:lnTo>
                    <a:pt x="25" y="255"/>
                  </a:lnTo>
                  <a:lnTo>
                    <a:pt x="23" y="244"/>
                  </a:lnTo>
                  <a:lnTo>
                    <a:pt x="23" y="235"/>
                  </a:lnTo>
                  <a:lnTo>
                    <a:pt x="21" y="216"/>
                  </a:lnTo>
                  <a:lnTo>
                    <a:pt x="21" y="200"/>
                  </a:lnTo>
                  <a:lnTo>
                    <a:pt x="18" y="182"/>
                  </a:lnTo>
                  <a:lnTo>
                    <a:pt x="16" y="166"/>
                  </a:lnTo>
                  <a:lnTo>
                    <a:pt x="14" y="150"/>
                  </a:lnTo>
                  <a:lnTo>
                    <a:pt x="12" y="139"/>
                  </a:lnTo>
                  <a:lnTo>
                    <a:pt x="9" y="126"/>
                  </a:lnTo>
                  <a:lnTo>
                    <a:pt x="5" y="118"/>
                  </a:lnTo>
                  <a:lnTo>
                    <a:pt x="2" y="110"/>
                  </a:lnTo>
                  <a:lnTo>
                    <a:pt x="0" y="107"/>
                  </a:lnTo>
                  <a:close/>
                </a:path>
              </a:pathLst>
            </a:custGeom>
            <a:solidFill>
              <a:srgbClr val="9EE3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8" name="Freeform 34"/>
            <p:cNvSpPr>
              <a:spLocks/>
            </p:cNvSpPr>
            <p:nvPr/>
          </p:nvSpPr>
          <p:spPr bwMode="auto">
            <a:xfrm>
              <a:off x="3718" y="5087"/>
              <a:ext cx="257" cy="653"/>
            </a:xfrm>
            <a:custGeom>
              <a:avLst/>
              <a:gdLst>
                <a:gd name="T0" fmla="*/ 0 w 257"/>
                <a:gd name="T1" fmla="*/ 230 h 653"/>
                <a:gd name="T2" fmla="*/ 4 w 257"/>
                <a:gd name="T3" fmla="*/ 196 h 653"/>
                <a:gd name="T4" fmla="*/ 6 w 257"/>
                <a:gd name="T5" fmla="*/ 164 h 653"/>
                <a:gd name="T6" fmla="*/ 11 w 257"/>
                <a:gd name="T7" fmla="*/ 134 h 653"/>
                <a:gd name="T8" fmla="*/ 16 w 257"/>
                <a:gd name="T9" fmla="*/ 107 h 653"/>
                <a:gd name="T10" fmla="*/ 22 w 257"/>
                <a:gd name="T11" fmla="*/ 82 h 653"/>
                <a:gd name="T12" fmla="*/ 31 w 257"/>
                <a:gd name="T13" fmla="*/ 61 h 653"/>
                <a:gd name="T14" fmla="*/ 41 w 257"/>
                <a:gd name="T15" fmla="*/ 41 h 653"/>
                <a:gd name="T16" fmla="*/ 54 w 257"/>
                <a:gd name="T17" fmla="*/ 27 h 653"/>
                <a:gd name="T18" fmla="*/ 66 w 257"/>
                <a:gd name="T19" fmla="*/ 14 h 653"/>
                <a:gd name="T20" fmla="*/ 84 w 257"/>
                <a:gd name="T21" fmla="*/ 4 h 653"/>
                <a:gd name="T22" fmla="*/ 105 w 257"/>
                <a:gd name="T23" fmla="*/ 0 h 653"/>
                <a:gd name="T24" fmla="*/ 130 w 257"/>
                <a:gd name="T25" fmla="*/ 0 h 653"/>
                <a:gd name="T26" fmla="*/ 161 w 257"/>
                <a:gd name="T27" fmla="*/ 2 h 653"/>
                <a:gd name="T28" fmla="*/ 195 w 257"/>
                <a:gd name="T29" fmla="*/ 9 h 653"/>
                <a:gd name="T30" fmla="*/ 223 w 257"/>
                <a:gd name="T31" fmla="*/ 18 h 653"/>
                <a:gd name="T32" fmla="*/ 245 w 257"/>
                <a:gd name="T33" fmla="*/ 25 h 653"/>
                <a:gd name="T34" fmla="*/ 255 w 257"/>
                <a:gd name="T35" fmla="*/ 41 h 653"/>
                <a:gd name="T36" fmla="*/ 250 w 257"/>
                <a:gd name="T37" fmla="*/ 62 h 653"/>
                <a:gd name="T38" fmla="*/ 243 w 257"/>
                <a:gd name="T39" fmla="*/ 84 h 653"/>
                <a:gd name="T40" fmla="*/ 234 w 257"/>
                <a:gd name="T41" fmla="*/ 109 h 653"/>
                <a:gd name="T42" fmla="*/ 225 w 257"/>
                <a:gd name="T43" fmla="*/ 137 h 653"/>
                <a:gd name="T44" fmla="*/ 218 w 257"/>
                <a:gd name="T45" fmla="*/ 168 h 653"/>
                <a:gd name="T46" fmla="*/ 211 w 257"/>
                <a:gd name="T47" fmla="*/ 200 h 653"/>
                <a:gd name="T48" fmla="*/ 204 w 257"/>
                <a:gd name="T49" fmla="*/ 232 h 653"/>
                <a:gd name="T50" fmla="*/ 196 w 257"/>
                <a:gd name="T51" fmla="*/ 264 h 653"/>
                <a:gd name="T52" fmla="*/ 189 w 257"/>
                <a:gd name="T53" fmla="*/ 296 h 653"/>
                <a:gd name="T54" fmla="*/ 184 w 257"/>
                <a:gd name="T55" fmla="*/ 328 h 653"/>
                <a:gd name="T56" fmla="*/ 179 w 257"/>
                <a:gd name="T57" fmla="*/ 360 h 653"/>
                <a:gd name="T58" fmla="*/ 171 w 257"/>
                <a:gd name="T59" fmla="*/ 394 h 653"/>
                <a:gd name="T60" fmla="*/ 166 w 257"/>
                <a:gd name="T61" fmla="*/ 426 h 653"/>
                <a:gd name="T62" fmla="*/ 161 w 257"/>
                <a:gd name="T63" fmla="*/ 458 h 653"/>
                <a:gd name="T64" fmla="*/ 155 w 257"/>
                <a:gd name="T65" fmla="*/ 490 h 653"/>
                <a:gd name="T66" fmla="*/ 152 w 257"/>
                <a:gd name="T67" fmla="*/ 524 h 653"/>
                <a:gd name="T68" fmla="*/ 148 w 257"/>
                <a:gd name="T69" fmla="*/ 556 h 653"/>
                <a:gd name="T70" fmla="*/ 145 w 257"/>
                <a:gd name="T71" fmla="*/ 590 h 653"/>
                <a:gd name="T72" fmla="*/ 143 w 257"/>
                <a:gd name="T73" fmla="*/ 624 h 653"/>
                <a:gd name="T74" fmla="*/ 139 w 257"/>
                <a:gd name="T75" fmla="*/ 645 h 653"/>
                <a:gd name="T76" fmla="*/ 123 w 257"/>
                <a:gd name="T77" fmla="*/ 640 h 653"/>
                <a:gd name="T78" fmla="*/ 102 w 257"/>
                <a:gd name="T79" fmla="*/ 615 h 653"/>
                <a:gd name="T80" fmla="*/ 82 w 257"/>
                <a:gd name="T81" fmla="*/ 592 h 653"/>
                <a:gd name="T82" fmla="*/ 66 w 257"/>
                <a:gd name="T83" fmla="*/ 571 h 653"/>
                <a:gd name="T84" fmla="*/ 54 w 257"/>
                <a:gd name="T85" fmla="*/ 547 h 653"/>
                <a:gd name="T86" fmla="*/ 41 w 257"/>
                <a:gd name="T87" fmla="*/ 524 h 653"/>
                <a:gd name="T88" fmla="*/ 32 w 257"/>
                <a:gd name="T89" fmla="*/ 501 h 653"/>
                <a:gd name="T90" fmla="*/ 24 w 257"/>
                <a:gd name="T91" fmla="*/ 478 h 653"/>
                <a:gd name="T92" fmla="*/ 16 w 257"/>
                <a:gd name="T93" fmla="*/ 453 h 653"/>
                <a:gd name="T94" fmla="*/ 11 w 257"/>
                <a:gd name="T95" fmla="*/ 428 h 653"/>
                <a:gd name="T96" fmla="*/ 7 w 257"/>
                <a:gd name="T97" fmla="*/ 403 h 653"/>
                <a:gd name="T98" fmla="*/ 4 w 257"/>
                <a:gd name="T99" fmla="*/ 378 h 653"/>
                <a:gd name="T100" fmla="*/ 2 w 257"/>
                <a:gd name="T101" fmla="*/ 351 h 653"/>
                <a:gd name="T102" fmla="*/ 0 w 257"/>
                <a:gd name="T103" fmla="*/ 323 h 653"/>
                <a:gd name="T104" fmla="*/ 0 w 257"/>
                <a:gd name="T105" fmla="*/ 294 h 653"/>
                <a:gd name="T106" fmla="*/ 0 w 257"/>
                <a:gd name="T107" fmla="*/ 26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653">
                  <a:moveTo>
                    <a:pt x="0" y="250"/>
                  </a:moveTo>
                  <a:lnTo>
                    <a:pt x="0" y="230"/>
                  </a:lnTo>
                  <a:lnTo>
                    <a:pt x="2" y="212"/>
                  </a:lnTo>
                  <a:lnTo>
                    <a:pt x="4" y="196"/>
                  </a:lnTo>
                  <a:lnTo>
                    <a:pt x="6" y="180"/>
                  </a:lnTo>
                  <a:lnTo>
                    <a:pt x="6" y="164"/>
                  </a:lnTo>
                  <a:lnTo>
                    <a:pt x="9" y="148"/>
                  </a:lnTo>
                  <a:lnTo>
                    <a:pt x="11" y="134"/>
                  </a:lnTo>
                  <a:lnTo>
                    <a:pt x="15" y="121"/>
                  </a:lnTo>
                  <a:lnTo>
                    <a:pt x="16" y="107"/>
                  </a:lnTo>
                  <a:lnTo>
                    <a:pt x="20" y="95"/>
                  </a:lnTo>
                  <a:lnTo>
                    <a:pt x="22" y="82"/>
                  </a:lnTo>
                  <a:lnTo>
                    <a:pt x="27" y="71"/>
                  </a:lnTo>
                  <a:lnTo>
                    <a:pt x="31" y="61"/>
                  </a:lnTo>
                  <a:lnTo>
                    <a:pt x="36" y="50"/>
                  </a:lnTo>
                  <a:lnTo>
                    <a:pt x="41" y="41"/>
                  </a:lnTo>
                  <a:lnTo>
                    <a:pt x="48" y="36"/>
                  </a:lnTo>
                  <a:lnTo>
                    <a:pt x="54" y="27"/>
                  </a:lnTo>
                  <a:lnTo>
                    <a:pt x="59" y="20"/>
                  </a:lnTo>
                  <a:lnTo>
                    <a:pt x="66" y="14"/>
                  </a:lnTo>
                  <a:lnTo>
                    <a:pt x="77" y="9"/>
                  </a:lnTo>
                  <a:lnTo>
                    <a:pt x="84" y="4"/>
                  </a:lnTo>
                  <a:lnTo>
                    <a:pt x="95" y="2"/>
                  </a:lnTo>
                  <a:lnTo>
                    <a:pt x="105" y="0"/>
                  </a:lnTo>
                  <a:lnTo>
                    <a:pt x="120" y="0"/>
                  </a:lnTo>
                  <a:lnTo>
                    <a:pt x="130" y="0"/>
                  </a:lnTo>
                  <a:lnTo>
                    <a:pt x="146" y="0"/>
                  </a:lnTo>
                  <a:lnTo>
                    <a:pt x="161" y="2"/>
                  </a:lnTo>
                  <a:lnTo>
                    <a:pt x="179" y="7"/>
                  </a:lnTo>
                  <a:lnTo>
                    <a:pt x="195" y="9"/>
                  </a:lnTo>
                  <a:lnTo>
                    <a:pt x="214" y="16"/>
                  </a:lnTo>
                  <a:lnTo>
                    <a:pt x="223" y="18"/>
                  </a:lnTo>
                  <a:lnTo>
                    <a:pt x="234" y="21"/>
                  </a:lnTo>
                  <a:lnTo>
                    <a:pt x="245" y="25"/>
                  </a:lnTo>
                  <a:lnTo>
                    <a:pt x="257" y="30"/>
                  </a:lnTo>
                  <a:lnTo>
                    <a:pt x="255" y="41"/>
                  </a:lnTo>
                  <a:lnTo>
                    <a:pt x="253" y="52"/>
                  </a:lnTo>
                  <a:lnTo>
                    <a:pt x="250" y="62"/>
                  </a:lnTo>
                  <a:lnTo>
                    <a:pt x="248" y="73"/>
                  </a:lnTo>
                  <a:lnTo>
                    <a:pt x="243" y="84"/>
                  </a:lnTo>
                  <a:lnTo>
                    <a:pt x="239" y="96"/>
                  </a:lnTo>
                  <a:lnTo>
                    <a:pt x="234" y="109"/>
                  </a:lnTo>
                  <a:lnTo>
                    <a:pt x="230" y="123"/>
                  </a:lnTo>
                  <a:lnTo>
                    <a:pt x="225" y="137"/>
                  </a:lnTo>
                  <a:lnTo>
                    <a:pt x="221" y="153"/>
                  </a:lnTo>
                  <a:lnTo>
                    <a:pt x="218" y="168"/>
                  </a:lnTo>
                  <a:lnTo>
                    <a:pt x="216" y="184"/>
                  </a:lnTo>
                  <a:lnTo>
                    <a:pt x="211" y="200"/>
                  </a:lnTo>
                  <a:lnTo>
                    <a:pt x="207" y="216"/>
                  </a:lnTo>
                  <a:lnTo>
                    <a:pt x="204" y="232"/>
                  </a:lnTo>
                  <a:lnTo>
                    <a:pt x="202" y="248"/>
                  </a:lnTo>
                  <a:lnTo>
                    <a:pt x="196" y="264"/>
                  </a:lnTo>
                  <a:lnTo>
                    <a:pt x="195" y="280"/>
                  </a:lnTo>
                  <a:lnTo>
                    <a:pt x="189" y="296"/>
                  </a:lnTo>
                  <a:lnTo>
                    <a:pt x="187" y="312"/>
                  </a:lnTo>
                  <a:lnTo>
                    <a:pt x="184" y="328"/>
                  </a:lnTo>
                  <a:lnTo>
                    <a:pt x="182" y="344"/>
                  </a:lnTo>
                  <a:lnTo>
                    <a:pt x="179" y="360"/>
                  </a:lnTo>
                  <a:lnTo>
                    <a:pt x="177" y="378"/>
                  </a:lnTo>
                  <a:lnTo>
                    <a:pt x="171" y="394"/>
                  </a:lnTo>
                  <a:lnTo>
                    <a:pt x="170" y="410"/>
                  </a:lnTo>
                  <a:lnTo>
                    <a:pt x="166" y="426"/>
                  </a:lnTo>
                  <a:lnTo>
                    <a:pt x="164" y="442"/>
                  </a:lnTo>
                  <a:lnTo>
                    <a:pt x="161" y="458"/>
                  </a:lnTo>
                  <a:lnTo>
                    <a:pt x="159" y="474"/>
                  </a:lnTo>
                  <a:lnTo>
                    <a:pt x="155" y="490"/>
                  </a:lnTo>
                  <a:lnTo>
                    <a:pt x="155" y="508"/>
                  </a:lnTo>
                  <a:lnTo>
                    <a:pt x="152" y="524"/>
                  </a:lnTo>
                  <a:lnTo>
                    <a:pt x="150" y="540"/>
                  </a:lnTo>
                  <a:lnTo>
                    <a:pt x="148" y="556"/>
                  </a:lnTo>
                  <a:lnTo>
                    <a:pt x="146" y="574"/>
                  </a:lnTo>
                  <a:lnTo>
                    <a:pt x="145" y="590"/>
                  </a:lnTo>
                  <a:lnTo>
                    <a:pt x="143" y="608"/>
                  </a:lnTo>
                  <a:lnTo>
                    <a:pt x="143" y="624"/>
                  </a:lnTo>
                  <a:lnTo>
                    <a:pt x="143" y="642"/>
                  </a:lnTo>
                  <a:lnTo>
                    <a:pt x="139" y="645"/>
                  </a:lnTo>
                  <a:lnTo>
                    <a:pt x="136" y="653"/>
                  </a:lnTo>
                  <a:lnTo>
                    <a:pt x="123" y="640"/>
                  </a:lnTo>
                  <a:lnTo>
                    <a:pt x="113" y="628"/>
                  </a:lnTo>
                  <a:lnTo>
                    <a:pt x="102" y="615"/>
                  </a:lnTo>
                  <a:lnTo>
                    <a:pt x="93" y="604"/>
                  </a:lnTo>
                  <a:lnTo>
                    <a:pt x="82" y="592"/>
                  </a:lnTo>
                  <a:lnTo>
                    <a:pt x="75" y="581"/>
                  </a:lnTo>
                  <a:lnTo>
                    <a:pt x="66" y="571"/>
                  </a:lnTo>
                  <a:lnTo>
                    <a:pt x="61" y="560"/>
                  </a:lnTo>
                  <a:lnTo>
                    <a:pt x="54" y="547"/>
                  </a:lnTo>
                  <a:lnTo>
                    <a:pt x="47" y="537"/>
                  </a:lnTo>
                  <a:lnTo>
                    <a:pt x="41" y="524"/>
                  </a:lnTo>
                  <a:lnTo>
                    <a:pt x="38" y="513"/>
                  </a:lnTo>
                  <a:lnTo>
                    <a:pt x="32" y="501"/>
                  </a:lnTo>
                  <a:lnTo>
                    <a:pt x="27" y="490"/>
                  </a:lnTo>
                  <a:lnTo>
                    <a:pt x="24" y="478"/>
                  </a:lnTo>
                  <a:lnTo>
                    <a:pt x="22" y="467"/>
                  </a:lnTo>
                  <a:lnTo>
                    <a:pt x="16" y="453"/>
                  </a:lnTo>
                  <a:lnTo>
                    <a:pt x="15" y="442"/>
                  </a:lnTo>
                  <a:lnTo>
                    <a:pt x="11" y="428"/>
                  </a:lnTo>
                  <a:lnTo>
                    <a:pt x="9" y="417"/>
                  </a:lnTo>
                  <a:lnTo>
                    <a:pt x="7" y="403"/>
                  </a:lnTo>
                  <a:lnTo>
                    <a:pt x="6" y="390"/>
                  </a:lnTo>
                  <a:lnTo>
                    <a:pt x="4" y="378"/>
                  </a:lnTo>
                  <a:lnTo>
                    <a:pt x="4" y="366"/>
                  </a:lnTo>
                  <a:lnTo>
                    <a:pt x="2" y="351"/>
                  </a:lnTo>
                  <a:lnTo>
                    <a:pt x="2" y="337"/>
                  </a:lnTo>
                  <a:lnTo>
                    <a:pt x="0" y="323"/>
                  </a:lnTo>
                  <a:lnTo>
                    <a:pt x="0" y="310"/>
                  </a:lnTo>
                  <a:lnTo>
                    <a:pt x="0" y="294"/>
                  </a:lnTo>
                  <a:lnTo>
                    <a:pt x="0" y="280"/>
                  </a:lnTo>
                  <a:lnTo>
                    <a:pt x="0" y="264"/>
                  </a:lnTo>
                  <a:lnTo>
                    <a:pt x="0" y="250"/>
                  </a:lnTo>
                  <a:close/>
                </a:path>
              </a:pathLst>
            </a:custGeom>
            <a:solidFill>
              <a:srgbClr val="4096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19" name="Freeform 35"/>
            <p:cNvSpPr>
              <a:spLocks/>
            </p:cNvSpPr>
            <p:nvPr/>
          </p:nvSpPr>
          <p:spPr bwMode="auto">
            <a:xfrm>
              <a:off x="3970" y="4593"/>
              <a:ext cx="923" cy="1635"/>
            </a:xfrm>
            <a:custGeom>
              <a:avLst/>
              <a:gdLst>
                <a:gd name="T0" fmla="*/ 0 w 923"/>
                <a:gd name="T1" fmla="*/ 1123 h 1635"/>
                <a:gd name="T2" fmla="*/ 5 w 923"/>
                <a:gd name="T3" fmla="*/ 1048 h 1635"/>
                <a:gd name="T4" fmla="*/ 10 w 923"/>
                <a:gd name="T5" fmla="*/ 970 h 1635"/>
                <a:gd name="T6" fmla="*/ 21 w 923"/>
                <a:gd name="T7" fmla="*/ 892 h 1635"/>
                <a:gd name="T8" fmla="*/ 34 w 923"/>
                <a:gd name="T9" fmla="*/ 808 h 1635"/>
                <a:gd name="T10" fmla="*/ 51 w 923"/>
                <a:gd name="T11" fmla="*/ 728 h 1635"/>
                <a:gd name="T12" fmla="*/ 71 w 923"/>
                <a:gd name="T13" fmla="*/ 646 h 1635"/>
                <a:gd name="T14" fmla="*/ 96 w 923"/>
                <a:gd name="T15" fmla="*/ 565 h 1635"/>
                <a:gd name="T16" fmla="*/ 121 w 923"/>
                <a:gd name="T17" fmla="*/ 487 h 1635"/>
                <a:gd name="T18" fmla="*/ 151 w 923"/>
                <a:gd name="T19" fmla="*/ 410 h 1635"/>
                <a:gd name="T20" fmla="*/ 187 w 923"/>
                <a:gd name="T21" fmla="*/ 335 h 1635"/>
                <a:gd name="T22" fmla="*/ 228 w 923"/>
                <a:gd name="T23" fmla="*/ 268 h 1635"/>
                <a:gd name="T24" fmla="*/ 271 w 923"/>
                <a:gd name="T25" fmla="*/ 202 h 1635"/>
                <a:gd name="T26" fmla="*/ 319 w 923"/>
                <a:gd name="T27" fmla="*/ 143 h 1635"/>
                <a:gd name="T28" fmla="*/ 372 w 923"/>
                <a:gd name="T29" fmla="*/ 89 h 1635"/>
                <a:gd name="T30" fmla="*/ 433 w 923"/>
                <a:gd name="T31" fmla="*/ 45 h 1635"/>
                <a:gd name="T32" fmla="*/ 492 w 923"/>
                <a:gd name="T33" fmla="*/ 20 h 1635"/>
                <a:gd name="T34" fmla="*/ 550 w 923"/>
                <a:gd name="T35" fmla="*/ 7 h 1635"/>
                <a:gd name="T36" fmla="*/ 609 w 923"/>
                <a:gd name="T37" fmla="*/ 0 h 1635"/>
                <a:gd name="T38" fmla="*/ 670 w 923"/>
                <a:gd name="T39" fmla="*/ 0 h 1635"/>
                <a:gd name="T40" fmla="*/ 729 w 923"/>
                <a:gd name="T41" fmla="*/ 0 h 1635"/>
                <a:gd name="T42" fmla="*/ 787 w 923"/>
                <a:gd name="T43" fmla="*/ 4 h 1635"/>
                <a:gd name="T44" fmla="*/ 846 w 923"/>
                <a:gd name="T45" fmla="*/ 7 h 1635"/>
                <a:gd name="T46" fmla="*/ 907 w 923"/>
                <a:gd name="T47" fmla="*/ 13 h 1635"/>
                <a:gd name="T48" fmla="*/ 898 w 923"/>
                <a:gd name="T49" fmla="*/ 27 h 1635"/>
                <a:gd name="T50" fmla="*/ 811 w 923"/>
                <a:gd name="T51" fmla="*/ 57 h 1635"/>
                <a:gd name="T52" fmla="*/ 730 w 923"/>
                <a:gd name="T53" fmla="*/ 102 h 1635"/>
                <a:gd name="T54" fmla="*/ 661 w 923"/>
                <a:gd name="T55" fmla="*/ 161 h 1635"/>
                <a:gd name="T56" fmla="*/ 600 w 923"/>
                <a:gd name="T57" fmla="*/ 230 h 1635"/>
                <a:gd name="T58" fmla="*/ 547 w 923"/>
                <a:gd name="T59" fmla="*/ 310 h 1635"/>
                <a:gd name="T60" fmla="*/ 500 w 923"/>
                <a:gd name="T61" fmla="*/ 398 h 1635"/>
                <a:gd name="T62" fmla="*/ 459 w 923"/>
                <a:gd name="T63" fmla="*/ 492 h 1635"/>
                <a:gd name="T64" fmla="*/ 427 w 923"/>
                <a:gd name="T65" fmla="*/ 592 h 1635"/>
                <a:gd name="T66" fmla="*/ 399 w 923"/>
                <a:gd name="T67" fmla="*/ 694 h 1635"/>
                <a:gd name="T68" fmla="*/ 379 w 923"/>
                <a:gd name="T69" fmla="*/ 797 h 1635"/>
                <a:gd name="T70" fmla="*/ 361 w 923"/>
                <a:gd name="T71" fmla="*/ 901 h 1635"/>
                <a:gd name="T72" fmla="*/ 351 w 923"/>
                <a:gd name="T73" fmla="*/ 1002 h 1635"/>
                <a:gd name="T74" fmla="*/ 342 w 923"/>
                <a:gd name="T75" fmla="*/ 1102 h 1635"/>
                <a:gd name="T76" fmla="*/ 340 w 923"/>
                <a:gd name="T77" fmla="*/ 1195 h 1635"/>
                <a:gd name="T78" fmla="*/ 340 w 923"/>
                <a:gd name="T79" fmla="*/ 1282 h 1635"/>
                <a:gd name="T80" fmla="*/ 345 w 923"/>
                <a:gd name="T81" fmla="*/ 1360 h 1635"/>
                <a:gd name="T82" fmla="*/ 356 w 923"/>
                <a:gd name="T83" fmla="*/ 1430 h 1635"/>
                <a:gd name="T84" fmla="*/ 367 w 923"/>
                <a:gd name="T85" fmla="*/ 1503 h 1635"/>
                <a:gd name="T86" fmla="*/ 376 w 923"/>
                <a:gd name="T87" fmla="*/ 1578 h 1635"/>
                <a:gd name="T88" fmla="*/ 372 w 923"/>
                <a:gd name="T89" fmla="*/ 1630 h 1635"/>
                <a:gd name="T90" fmla="*/ 328 w 923"/>
                <a:gd name="T91" fmla="*/ 1614 h 1635"/>
                <a:gd name="T92" fmla="*/ 281 w 923"/>
                <a:gd name="T93" fmla="*/ 1590 h 1635"/>
                <a:gd name="T94" fmla="*/ 235 w 923"/>
                <a:gd name="T95" fmla="*/ 1562 h 1635"/>
                <a:gd name="T96" fmla="*/ 189 w 923"/>
                <a:gd name="T97" fmla="*/ 1533 h 1635"/>
                <a:gd name="T98" fmla="*/ 142 w 923"/>
                <a:gd name="T99" fmla="*/ 1501 h 1635"/>
                <a:gd name="T100" fmla="*/ 101 w 923"/>
                <a:gd name="T101" fmla="*/ 1471 h 1635"/>
                <a:gd name="T102" fmla="*/ 62 w 923"/>
                <a:gd name="T103" fmla="*/ 1441 h 1635"/>
                <a:gd name="T104" fmla="*/ 39 w 923"/>
                <a:gd name="T105" fmla="*/ 1407 h 1635"/>
                <a:gd name="T106" fmla="*/ 30 w 923"/>
                <a:gd name="T107" fmla="*/ 1346 h 1635"/>
                <a:gd name="T108" fmla="*/ 16 w 923"/>
                <a:gd name="T109" fmla="*/ 1286 h 1635"/>
                <a:gd name="T110" fmla="*/ 3 w 923"/>
                <a:gd name="T111" fmla="*/ 1225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3" h="1635">
                  <a:moveTo>
                    <a:pt x="0" y="1180"/>
                  </a:moveTo>
                  <a:lnTo>
                    <a:pt x="0" y="1161"/>
                  </a:lnTo>
                  <a:lnTo>
                    <a:pt x="0" y="1143"/>
                  </a:lnTo>
                  <a:lnTo>
                    <a:pt x="0" y="1123"/>
                  </a:lnTo>
                  <a:lnTo>
                    <a:pt x="1" y="1106"/>
                  </a:lnTo>
                  <a:lnTo>
                    <a:pt x="1" y="1086"/>
                  </a:lnTo>
                  <a:lnTo>
                    <a:pt x="3" y="1068"/>
                  </a:lnTo>
                  <a:lnTo>
                    <a:pt x="5" y="1048"/>
                  </a:lnTo>
                  <a:lnTo>
                    <a:pt x="7" y="1031"/>
                  </a:lnTo>
                  <a:lnTo>
                    <a:pt x="7" y="1009"/>
                  </a:lnTo>
                  <a:lnTo>
                    <a:pt x="10" y="990"/>
                  </a:lnTo>
                  <a:lnTo>
                    <a:pt x="10" y="970"/>
                  </a:lnTo>
                  <a:lnTo>
                    <a:pt x="14" y="950"/>
                  </a:lnTo>
                  <a:lnTo>
                    <a:pt x="16" y="931"/>
                  </a:lnTo>
                  <a:lnTo>
                    <a:pt x="19" y="911"/>
                  </a:lnTo>
                  <a:lnTo>
                    <a:pt x="21" y="892"/>
                  </a:lnTo>
                  <a:lnTo>
                    <a:pt x="26" y="872"/>
                  </a:lnTo>
                  <a:lnTo>
                    <a:pt x="28" y="851"/>
                  </a:lnTo>
                  <a:lnTo>
                    <a:pt x="32" y="829"/>
                  </a:lnTo>
                  <a:lnTo>
                    <a:pt x="34" y="808"/>
                  </a:lnTo>
                  <a:lnTo>
                    <a:pt x="39" y="788"/>
                  </a:lnTo>
                  <a:lnTo>
                    <a:pt x="42" y="767"/>
                  </a:lnTo>
                  <a:lnTo>
                    <a:pt x="46" y="747"/>
                  </a:lnTo>
                  <a:lnTo>
                    <a:pt x="51" y="728"/>
                  </a:lnTo>
                  <a:lnTo>
                    <a:pt x="57" y="708"/>
                  </a:lnTo>
                  <a:lnTo>
                    <a:pt x="60" y="687"/>
                  </a:lnTo>
                  <a:lnTo>
                    <a:pt x="66" y="665"/>
                  </a:lnTo>
                  <a:lnTo>
                    <a:pt x="71" y="646"/>
                  </a:lnTo>
                  <a:lnTo>
                    <a:pt x="76" y="626"/>
                  </a:lnTo>
                  <a:lnTo>
                    <a:pt x="82" y="605"/>
                  </a:lnTo>
                  <a:lnTo>
                    <a:pt x="89" y="585"/>
                  </a:lnTo>
                  <a:lnTo>
                    <a:pt x="96" y="565"/>
                  </a:lnTo>
                  <a:lnTo>
                    <a:pt x="103" y="548"/>
                  </a:lnTo>
                  <a:lnTo>
                    <a:pt x="108" y="526"/>
                  </a:lnTo>
                  <a:lnTo>
                    <a:pt x="114" y="507"/>
                  </a:lnTo>
                  <a:lnTo>
                    <a:pt x="121" y="487"/>
                  </a:lnTo>
                  <a:lnTo>
                    <a:pt x="130" y="467"/>
                  </a:lnTo>
                  <a:lnTo>
                    <a:pt x="135" y="448"/>
                  </a:lnTo>
                  <a:lnTo>
                    <a:pt x="144" y="430"/>
                  </a:lnTo>
                  <a:lnTo>
                    <a:pt x="151" y="410"/>
                  </a:lnTo>
                  <a:lnTo>
                    <a:pt x="162" y="392"/>
                  </a:lnTo>
                  <a:lnTo>
                    <a:pt x="169" y="373"/>
                  </a:lnTo>
                  <a:lnTo>
                    <a:pt x="178" y="355"/>
                  </a:lnTo>
                  <a:lnTo>
                    <a:pt x="187" y="335"/>
                  </a:lnTo>
                  <a:lnTo>
                    <a:pt x="197" y="319"/>
                  </a:lnTo>
                  <a:lnTo>
                    <a:pt x="206" y="302"/>
                  </a:lnTo>
                  <a:lnTo>
                    <a:pt x="217" y="284"/>
                  </a:lnTo>
                  <a:lnTo>
                    <a:pt x="228" y="268"/>
                  </a:lnTo>
                  <a:lnTo>
                    <a:pt x="238" y="252"/>
                  </a:lnTo>
                  <a:lnTo>
                    <a:pt x="249" y="234"/>
                  </a:lnTo>
                  <a:lnTo>
                    <a:pt x="260" y="218"/>
                  </a:lnTo>
                  <a:lnTo>
                    <a:pt x="271" y="202"/>
                  </a:lnTo>
                  <a:lnTo>
                    <a:pt x="283" y="188"/>
                  </a:lnTo>
                  <a:lnTo>
                    <a:pt x="294" y="171"/>
                  </a:lnTo>
                  <a:lnTo>
                    <a:pt x="306" y="157"/>
                  </a:lnTo>
                  <a:lnTo>
                    <a:pt x="319" y="143"/>
                  </a:lnTo>
                  <a:lnTo>
                    <a:pt x="333" y="130"/>
                  </a:lnTo>
                  <a:lnTo>
                    <a:pt x="345" y="116"/>
                  </a:lnTo>
                  <a:lnTo>
                    <a:pt x="360" y="104"/>
                  </a:lnTo>
                  <a:lnTo>
                    <a:pt x="372" y="89"/>
                  </a:lnTo>
                  <a:lnTo>
                    <a:pt x="388" y="79"/>
                  </a:lnTo>
                  <a:lnTo>
                    <a:pt x="401" y="66"/>
                  </a:lnTo>
                  <a:lnTo>
                    <a:pt x="417" y="56"/>
                  </a:lnTo>
                  <a:lnTo>
                    <a:pt x="433" y="45"/>
                  </a:lnTo>
                  <a:lnTo>
                    <a:pt x="449" y="36"/>
                  </a:lnTo>
                  <a:lnTo>
                    <a:pt x="463" y="31"/>
                  </a:lnTo>
                  <a:lnTo>
                    <a:pt x="477" y="25"/>
                  </a:lnTo>
                  <a:lnTo>
                    <a:pt x="492" y="20"/>
                  </a:lnTo>
                  <a:lnTo>
                    <a:pt x="508" y="18"/>
                  </a:lnTo>
                  <a:lnTo>
                    <a:pt x="522" y="13"/>
                  </a:lnTo>
                  <a:lnTo>
                    <a:pt x="536" y="11"/>
                  </a:lnTo>
                  <a:lnTo>
                    <a:pt x="550" y="7"/>
                  </a:lnTo>
                  <a:lnTo>
                    <a:pt x="566" y="7"/>
                  </a:lnTo>
                  <a:lnTo>
                    <a:pt x="581" y="4"/>
                  </a:lnTo>
                  <a:lnTo>
                    <a:pt x="595" y="2"/>
                  </a:lnTo>
                  <a:lnTo>
                    <a:pt x="609" y="0"/>
                  </a:lnTo>
                  <a:lnTo>
                    <a:pt x="625" y="0"/>
                  </a:lnTo>
                  <a:lnTo>
                    <a:pt x="639" y="0"/>
                  </a:lnTo>
                  <a:lnTo>
                    <a:pt x="655" y="0"/>
                  </a:lnTo>
                  <a:lnTo>
                    <a:pt x="670" y="0"/>
                  </a:lnTo>
                  <a:lnTo>
                    <a:pt x="686" y="0"/>
                  </a:lnTo>
                  <a:lnTo>
                    <a:pt x="700" y="0"/>
                  </a:lnTo>
                  <a:lnTo>
                    <a:pt x="714" y="0"/>
                  </a:lnTo>
                  <a:lnTo>
                    <a:pt x="729" y="0"/>
                  </a:lnTo>
                  <a:lnTo>
                    <a:pt x="745" y="0"/>
                  </a:lnTo>
                  <a:lnTo>
                    <a:pt x="759" y="0"/>
                  </a:lnTo>
                  <a:lnTo>
                    <a:pt x="773" y="2"/>
                  </a:lnTo>
                  <a:lnTo>
                    <a:pt x="787" y="4"/>
                  </a:lnTo>
                  <a:lnTo>
                    <a:pt x="803" y="6"/>
                  </a:lnTo>
                  <a:lnTo>
                    <a:pt x="818" y="6"/>
                  </a:lnTo>
                  <a:lnTo>
                    <a:pt x="832" y="6"/>
                  </a:lnTo>
                  <a:lnTo>
                    <a:pt x="846" y="7"/>
                  </a:lnTo>
                  <a:lnTo>
                    <a:pt x="862" y="9"/>
                  </a:lnTo>
                  <a:lnTo>
                    <a:pt x="876" y="9"/>
                  </a:lnTo>
                  <a:lnTo>
                    <a:pt x="893" y="13"/>
                  </a:lnTo>
                  <a:lnTo>
                    <a:pt x="907" y="13"/>
                  </a:lnTo>
                  <a:lnTo>
                    <a:pt x="923" y="16"/>
                  </a:lnTo>
                  <a:lnTo>
                    <a:pt x="923" y="20"/>
                  </a:lnTo>
                  <a:lnTo>
                    <a:pt x="923" y="24"/>
                  </a:lnTo>
                  <a:lnTo>
                    <a:pt x="898" y="27"/>
                  </a:lnTo>
                  <a:lnTo>
                    <a:pt x="875" y="32"/>
                  </a:lnTo>
                  <a:lnTo>
                    <a:pt x="853" y="40"/>
                  </a:lnTo>
                  <a:lnTo>
                    <a:pt x="832" y="48"/>
                  </a:lnTo>
                  <a:lnTo>
                    <a:pt x="811" y="57"/>
                  </a:lnTo>
                  <a:lnTo>
                    <a:pt x="789" y="68"/>
                  </a:lnTo>
                  <a:lnTo>
                    <a:pt x="770" y="79"/>
                  </a:lnTo>
                  <a:lnTo>
                    <a:pt x="752" y="91"/>
                  </a:lnTo>
                  <a:lnTo>
                    <a:pt x="730" y="102"/>
                  </a:lnTo>
                  <a:lnTo>
                    <a:pt x="713" y="116"/>
                  </a:lnTo>
                  <a:lnTo>
                    <a:pt x="695" y="130"/>
                  </a:lnTo>
                  <a:lnTo>
                    <a:pt x="679" y="147"/>
                  </a:lnTo>
                  <a:lnTo>
                    <a:pt x="661" y="161"/>
                  </a:lnTo>
                  <a:lnTo>
                    <a:pt x="645" y="177"/>
                  </a:lnTo>
                  <a:lnTo>
                    <a:pt x="631" y="195"/>
                  </a:lnTo>
                  <a:lnTo>
                    <a:pt x="616" y="214"/>
                  </a:lnTo>
                  <a:lnTo>
                    <a:pt x="600" y="230"/>
                  </a:lnTo>
                  <a:lnTo>
                    <a:pt x="586" y="250"/>
                  </a:lnTo>
                  <a:lnTo>
                    <a:pt x="572" y="269"/>
                  </a:lnTo>
                  <a:lnTo>
                    <a:pt x="559" y="291"/>
                  </a:lnTo>
                  <a:lnTo>
                    <a:pt x="547" y="310"/>
                  </a:lnTo>
                  <a:lnTo>
                    <a:pt x="534" y="332"/>
                  </a:lnTo>
                  <a:lnTo>
                    <a:pt x="524" y="353"/>
                  </a:lnTo>
                  <a:lnTo>
                    <a:pt x="513" y="376"/>
                  </a:lnTo>
                  <a:lnTo>
                    <a:pt x="500" y="398"/>
                  </a:lnTo>
                  <a:lnTo>
                    <a:pt x="490" y="421"/>
                  </a:lnTo>
                  <a:lnTo>
                    <a:pt x="479" y="444"/>
                  </a:lnTo>
                  <a:lnTo>
                    <a:pt x="470" y="469"/>
                  </a:lnTo>
                  <a:lnTo>
                    <a:pt x="459" y="492"/>
                  </a:lnTo>
                  <a:lnTo>
                    <a:pt x="452" y="517"/>
                  </a:lnTo>
                  <a:lnTo>
                    <a:pt x="443" y="542"/>
                  </a:lnTo>
                  <a:lnTo>
                    <a:pt x="436" y="569"/>
                  </a:lnTo>
                  <a:lnTo>
                    <a:pt x="427" y="592"/>
                  </a:lnTo>
                  <a:lnTo>
                    <a:pt x="420" y="617"/>
                  </a:lnTo>
                  <a:lnTo>
                    <a:pt x="411" y="642"/>
                  </a:lnTo>
                  <a:lnTo>
                    <a:pt x="406" y="669"/>
                  </a:lnTo>
                  <a:lnTo>
                    <a:pt x="399" y="694"/>
                  </a:lnTo>
                  <a:lnTo>
                    <a:pt x="394" y="719"/>
                  </a:lnTo>
                  <a:lnTo>
                    <a:pt x="388" y="745"/>
                  </a:lnTo>
                  <a:lnTo>
                    <a:pt x="385" y="772"/>
                  </a:lnTo>
                  <a:lnTo>
                    <a:pt x="379" y="797"/>
                  </a:lnTo>
                  <a:lnTo>
                    <a:pt x="374" y="824"/>
                  </a:lnTo>
                  <a:lnTo>
                    <a:pt x="369" y="849"/>
                  </a:lnTo>
                  <a:lnTo>
                    <a:pt x="367" y="876"/>
                  </a:lnTo>
                  <a:lnTo>
                    <a:pt x="361" y="901"/>
                  </a:lnTo>
                  <a:lnTo>
                    <a:pt x="360" y="927"/>
                  </a:lnTo>
                  <a:lnTo>
                    <a:pt x="356" y="952"/>
                  </a:lnTo>
                  <a:lnTo>
                    <a:pt x="354" y="979"/>
                  </a:lnTo>
                  <a:lnTo>
                    <a:pt x="351" y="1002"/>
                  </a:lnTo>
                  <a:lnTo>
                    <a:pt x="349" y="1029"/>
                  </a:lnTo>
                  <a:lnTo>
                    <a:pt x="345" y="1052"/>
                  </a:lnTo>
                  <a:lnTo>
                    <a:pt x="344" y="1079"/>
                  </a:lnTo>
                  <a:lnTo>
                    <a:pt x="342" y="1102"/>
                  </a:lnTo>
                  <a:lnTo>
                    <a:pt x="340" y="1125"/>
                  </a:lnTo>
                  <a:lnTo>
                    <a:pt x="340" y="1148"/>
                  </a:lnTo>
                  <a:lnTo>
                    <a:pt x="340" y="1173"/>
                  </a:lnTo>
                  <a:lnTo>
                    <a:pt x="340" y="1195"/>
                  </a:lnTo>
                  <a:lnTo>
                    <a:pt x="340" y="1218"/>
                  </a:lnTo>
                  <a:lnTo>
                    <a:pt x="340" y="1239"/>
                  </a:lnTo>
                  <a:lnTo>
                    <a:pt x="340" y="1262"/>
                  </a:lnTo>
                  <a:lnTo>
                    <a:pt x="340" y="1282"/>
                  </a:lnTo>
                  <a:lnTo>
                    <a:pt x="340" y="1303"/>
                  </a:lnTo>
                  <a:lnTo>
                    <a:pt x="342" y="1323"/>
                  </a:lnTo>
                  <a:lnTo>
                    <a:pt x="344" y="1344"/>
                  </a:lnTo>
                  <a:lnTo>
                    <a:pt x="345" y="1360"/>
                  </a:lnTo>
                  <a:lnTo>
                    <a:pt x="349" y="1376"/>
                  </a:lnTo>
                  <a:lnTo>
                    <a:pt x="351" y="1394"/>
                  </a:lnTo>
                  <a:lnTo>
                    <a:pt x="354" y="1412"/>
                  </a:lnTo>
                  <a:lnTo>
                    <a:pt x="356" y="1430"/>
                  </a:lnTo>
                  <a:lnTo>
                    <a:pt x="360" y="1448"/>
                  </a:lnTo>
                  <a:lnTo>
                    <a:pt x="361" y="1466"/>
                  </a:lnTo>
                  <a:lnTo>
                    <a:pt x="365" y="1485"/>
                  </a:lnTo>
                  <a:lnTo>
                    <a:pt x="367" y="1503"/>
                  </a:lnTo>
                  <a:lnTo>
                    <a:pt x="370" y="1523"/>
                  </a:lnTo>
                  <a:lnTo>
                    <a:pt x="372" y="1540"/>
                  </a:lnTo>
                  <a:lnTo>
                    <a:pt x="376" y="1560"/>
                  </a:lnTo>
                  <a:lnTo>
                    <a:pt x="376" y="1578"/>
                  </a:lnTo>
                  <a:lnTo>
                    <a:pt x="379" y="1597"/>
                  </a:lnTo>
                  <a:lnTo>
                    <a:pt x="379" y="1615"/>
                  </a:lnTo>
                  <a:lnTo>
                    <a:pt x="383" y="1635"/>
                  </a:lnTo>
                  <a:lnTo>
                    <a:pt x="372" y="1630"/>
                  </a:lnTo>
                  <a:lnTo>
                    <a:pt x="361" y="1626"/>
                  </a:lnTo>
                  <a:lnTo>
                    <a:pt x="351" y="1622"/>
                  </a:lnTo>
                  <a:lnTo>
                    <a:pt x="340" y="1619"/>
                  </a:lnTo>
                  <a:lnTo>
                    <a:pt x="328" y="1614"/>
                  </a:lnTo>
                  <a:lnTo>
                    <a:pt x="317" y="1608"/>
                  </a:lnTo>
                  <a:lnTo>
                    <a:pt x="304" y="1603"/>
                  </a:lnTo>
                  <a:lnTo>
                    <a:pt x="294" y="1597"/>
                  </a:lnTo>
                  <a:lnTo>
                    <a:pt x="281" y="1590"/>
                  </a:lnTo>
                  <a:lnTo>
                    <a:pt x="269" y="1583"/>
                  </a:lnTo>
                  <a:lnTo>
                    <a:pt x="258" y="1576"/>
                  </a:lnTo>
                  <a:lnTo>
                    <a:pt x="247" y="1571"/>
                  </a:lnTo>
                  <a:lnTo>
                    <a:pt x="235" y="1562"/>
                  </a:lnTo>
                  <a:lnTo>
                    <a:pt x="222" y="1557"/>
                  </a:lnTo>
                  <a:lnTo>
                    <a:pt x="212" y="1548"/>
                  </a:lnTo>
                  <a:lnTo>
                    <a:pt x="201" y="1542"/>
                  </a:lnTo>
                  <a:lnTo>
                    <a:pt x="189" y="1533"/>
                  </a:lnTo>
                  <a:lnTo>
                    <a:pt x="176" y="1526"/>
                  </a:lnTo>
                  <a:lnTo>
                    <a:pt x="164" y="1517"/>
                  </a:lnTo>
                  <a:lnTo>
                    <a:pt x="153" y="1510"/>
                  </a:lnTo>
                  <a:lnTo>
                    <a:pt x="142" y="1501"/>
                  </a:lnTo>
                  <a:lnTo>
                    <a:pt x="132" y="1494"/>
                  </a:lnTo>
                  <a:lnTo>
                    <a:pt x="121" y="1485"/>
                  </a:lnTo>
                  <a:lnTo>
                    <a:pt x="112" y="1480"/>
                  </a:lnTo>
                  <a:lnTo>
                    <a:pt x="101" y="1471"/>
                  </a:lnTo>
                  <a:lnTo>
                    <a:pt x="91" y="1464"/>
                  </a:lnTo>
                  <a:lnTo>
                    <a:pt x="80" y="1455"/>
                  </a:lnTo>
                  <a:lnTo>
                    <a:pt x="73" y="1448"/>
                  </a:lnTo>
                  <a:lnTo>
                    <a:pt x="62" y="1441"/>
                  </a:lnTo>
                  <a:lnTo>
                    <a:pt x="55" y="1434"/>
                  </a:lnTo>
                  <a:lnTo>
                    <a:pt x="46" y="1428"/>
                  </a:lnTo>
                  <a:lnTo>
                    <a:pt x="41" y="1423"/>
                  </a:lnTo>
                  <a:lnTo>
                    <a:pt x="39" y="1407"/>
                  </a:lnTo>
                  <a:lnTo>
                    <a:pt x="37" y="1393"/>
                  </a:lnTo>
                  <a:lnTo>
                    <a:pt x="35" y="1376"/>
                  </a:lnTo>
                  <a:lnTo>
                    <a:pt x="34" y="1362"/>
                  </a:lnTo>
                  <a:lnTo>
                    <a:pt x="30" y="1346"/>
                  </a:lnTo>
                  <a:lnTo>
                    <a:pt x="26" y="1332"/>
                  </a:lnTo>
                  <a:lnTo>
                    <a:pt x="23" y="1316"/>
                  </a:lnTo>
                  <a:lnTo>
                    <a:pt x="21" y="1302"/>
                  </a:lnTo>
                  <a:lnTo>
                    <a:pt x="16" y="1286"/>
                  </a:lnTo>
                  <a:lnTo>
                    <a:pt x="14" y="1271"/>
                  </a:lnTo>
                  <a:lnTo>
                    <a:pt x="9" y="1255"/>
                  </a:lnTo>
                  <a:lnTo>
                    <a:pt x="7" y="1241"/>
                  </a:lnTo>
                  <a:lnTo>
                    <a:pt x="3" y="1225"/>
                  </a:lnTo>
                  <a:lnTo>
                    <a:pt x="1" y="1211"/>
                  </a:lnTo>
                  <a:lnTo>
                    <a:pt x="0" y="1195"/>
                  </a:lnTo>
                  <a:lnTo>
                    <a:pt x="0" y="1180"/>
                  </a:lnTo>
                  <a:close/>
                </a:path>
              </a:pathLst>
            </a:custGeom>
            <a:solidFill>
              <a:srgbClr val="B8F7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0" name="Freeform 36"/>
            <p:cNvSpPr>
              <a:spLocks/>
            </p:cNvSpPr>
            <p:nvPr/>
          </p:nvSpPr>
          <p:spPr bwMode="auto">
            <a:xfrm>
              <a:off x="4134" y="4593"/>
              <a:ext cx="759" cy="1237"/>
            </a:xfrm>
            <a:custGeom>
              <a:avLst/>
              <a:gdLst>
                <a:gd name="T0" fmla="*/ 17 w 759"/>
                <a:gd name="T1" fmla="*/ 350 h 1237"/>
                <a:gd name="T2" fmla="*/ 46 w 759"/>
                <a:gd name="T3" fmla="*/ 296 h 1237"/>
                <a:gd name="T4" fmla="*/ 76 w 759"/>
                <a:gd name="T5" fmla="*/ 246 h 1237"/>
                <a:gd name="T6" fmla="*/ 110 w 759"/>
                <a:gd name="T7" fmla="*/ 200 h 1237"/>
                <a:gd name="T8" fmla="*/ 146 w 759"/>
                <a:gd name="T9" fmla="*/ 155 h 1237"/>
                <a:gd name="T10" fmla="*/ 185 w 759"/>
                <a:gd name="T11" fmla="*/ 113 h 1237"/>
                <a:gd name="T12" fmla="*/ 228 w 759"/>
                <a:gd name="T13" fmla="*/ 75 h 1237"/>
                <a:gd name="T14" fmla="*/ 272 w 759"/>
                <a:gd name="T15" fmla="*/ 41 h 1237"/>
                <a:gd name="T16" fmla="*/ 328 w 759"/>
                <a:gd name="T17" fmla="*/ 20 h 1237"/>
                <a:gd name="T18" fmla="*/ 386 w 759"/>
                <a:gd name="T19" fmla="*/ 7 h 1237"/>
                <a:gd name="T20" fmla="*/ 445 w 759"/>
                <a:gd name="T21" fmla="*/ 0 h 1237"/>
                <a:gd name="T22" fmla="*/ 506 w 759"/>
                <a:gd name="T23" fmla="*/ 0 h 1237"/>
                <a:gd name="T24" fmla="*/ 565 w 759"/>
                <a:gd name="T25" fmla="*/ 0 h 1237"/>
                <a:gd name="T26" fmla="*/ 623 w 759"/>
                <a:gd name="T27" fmla="*/ 4 h 1237"/>
                <a:gd name="T28" fmla="*/ 682 w 759"/>
                <a:gd name="T29" fmla="*/ 7 h 1237"/>
                <a:gd name="T30" fmla="*/ 743 w 759"/>
                <a:gd name="T31" fmla="*/ 13 h 1237"/>
                <a:gd name="T32" fmla="*/ 736 w 759"/>
                <a:gd name="T33" fmla="*/ 27 h 1237"/>
                <a:gd name="T34" fmla="*/ 654 w 759"/>
                <a:gd name="T35" fmla="*/ 54 h 1237"/>
                <a:gd name="T36" fmla="*/ 581 w 759"/>
                <a:gd name="T37" fmla="*/ 95 h 1237"/>
                <a:gd name="T38" fmla="*/ 515 w 759"/>
                <a:gd name="T39" fmla="*/ 145 h 1237"/>
                <a:gd name="T40" fmla="*/ 456 w 759"/>
                <a:gd name="T41" fmla="*/ 207 h 1237"/>
                <a:gd name="T42" fmla="*/ 402 w 759"/>
                <a:gd name="T43" fmla="*/ 275 h 1237"/>
                <a:gd name="T44" fmla="*/ 358 w 759"/>
                <a:gd name="T45" fmla="*/ 353 h 1237"/>
                <a:gd name="T46" fmla="*/ 317 w 759"/>
                <a:gd name="T47" fmla="*/ 437 h 1237"/>
                <a:gd name="T48" fmla="*/ 283 w 759"/>
                <a:gd name="T49" fmla="*/ 526 h 1237"/>
                <a:gd name="T50" fmla="*/ 254 w 759"/>
                <a:gd name="T51" fmla="*/ 617 h 1237"/>
                <a:gd name="T52" fmla="*/ 231 w 759"/>
                <a:gd name="T53" fmla="*/ 710 h 1237"/>
                <a:gd name="T54" fmla="*/ 212 w 759"/>
                <a:gd name="T55" fmla="*/ 806 h 1237"/>
                <a:gd name="T56" fmla="*/ 197 w 759"/>
                <a:gd name="T57" fmla="*/ 901 h 1237"/>
                <a:gd name="T58" fmla="*/ 187 w 759"/>
                <a:gd name="T59" fmla="*/ 993 h 1237"/>
                <a:gd name="T60" fmla="*/ 181 w 759"/>
                <a:gd name="T61" fmla="*/ 1086 h 1237"/>
                <a:gd name="T62" fmla="*/ 178 w 759"/>
                <a:gd name="T63" fmla="*/ 1173 h 1237"/>
                <a:gd name="T64" fmla="*/ 172 w 759"/>
                <a:gd name="T65" fmla="*/ 1220 h 1237"/>
                <a:gd name="T66" fmla="*/ 164 w 759"/>
                <a:gd name="T67" fmla="*/ 1157 h 1237"/>
                <a:gd name="T68" fmla="*/ 158 w 759"/>
                <a:gd name="T69" fmla="*/ 1118 h 1237"/>
                <a:gd name="T70" fmla="*/ 153 w 759"/>
                <a:gd name="T71" fmla="*/ 1065 h 1237"/>
                <a:gd name="T72" fmla="*/ 148 w 759"/>
                <a:gd name="T73" fmla="*/ 968 h 1237"/>
                <a:gd name="T74" fmla="*/ 151 w 759"/>
                <a:gd name="T75" fmla="*/ 876 h 1237"/>
                <a:gd name="T76" fmla="*/ 162 w 759"/>
                <a:gd name="T77" fmla="*/ 785 h 1237"/>
                <a:gd name="T78" fmla="*/ 180 w 759"/>
                <a:gd name="T79" fmla="*/ 699 h 1237"/>
                <a:gd name="T80" fmla="*/ 201 w 759"/>
                <a:gd name="T81" fmla="*/ 614 h 1237"/>
                <a:gd name="T82" fmla="*/ 226 w 759"/>
                <a:gd name="T83" fmla="*/ 535 h 1237"/>
                <a:gd name="T84" fmla="*/ 254 w 759"/>
                <a:gd name="T85" fmla="*/ 462 h 1237"/>
                <a:gd name="T86" fmla="*/ 283 w 759"/>
                <a:gd name="T87" fmla="*/ 394 h 1237"/>
                <a:gd name="T88" fmla="*/ 313 w 759"/>
                <a:gd name="T89" fmla="*/ 330 h 1237"/>
                <a:gd name="T90" fmla="*/ 342 w 759"/>
                <a:gd name="T91" fmla="*/ 275 h 1237"/>
                <a:gd name="T92" fmla="*/ 369 w 759"/>
                <a:gd name="T93" fmla="*/ 227 h 1237"/>
                <a:gd name="T94" fmla="*/ 393 w 759"/>
                <a:gd name="T95" fmla="*/ 186 h 1237"/>
                <a:gd name="T96" fmla="*/ 418 w 759"/>
                <a:gd name="T97" fmla="*/ 148 h 1237"/>
                <a:gd name="T98" fmla="*/ 442 w 759"/>
                <a:gd name="T99" fmla="*/ 118 h 1237"/>
                <a:gd name="T100" fmla="*/ 410 w 759"/>
                <a:gd name="T101" fmla="*/ 116 h 1237"/>
                <a:gd name="T102" fmla="*/ 351 w 759"/>
                <a:gd name="T103" fmla="*/ 116 h 1237"/>
                <a:gd name="T104" fmla="*/ 283 w 759"/>
                <a:gd name="T105" fmla="*/ 120 h 1237"/>
                <a:gd name="T106" fmla="*/ 224 w 759"/>
                <a:gd name="T107" fmla="*/ 130 h 1237"/>
                <a:gd name="T108" fmla="*/ 187 w 759"/>
                <a:gd name="T109" fmla="*/ 155 h 1237"/>
                <a:gd name="T110" fmla="*/ 151 w 759"/>
                <a:gd name="T111" fmla="*/ 189 h 1237"/>
                <a:gd name="T112" fmla="*/ 117 w 759"/>
                <a:gd name="T113" fmla="*/ 230 h 1237"/>
                <a:gd name="T114" fmla="*/ 82 w 759"/>
                <a:gd name="T115" fmla="*/ 271 h 1237"/>
                <a:gd name="T116" fmla="*/ 50 w 759"/>
                <a:gd name="T117" fmla="*/ 314 h 1237"/>
                <a:gd name="T118" fmla="*/ 25 w 759"/>
                <a:gd name="T119" fmla="*/ 353 h 1237"/>
                <a:gd name="T120" fmla="*/ 3 w 759"/>
                <a:gd name="T121" fmla="*/ 385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237">
                  <a:moveTo>
                    <a:pt x="0" y="394"/>
                  </a:moveTo>
                  <a:lnTo>
                    <a:pt x="5" y="378"/>
                  </a:lnTo>
                  <a:lnTo>
                    <a:pt x="10" y="366"/>
                  </a:lnTo>
                  <a:lnTo>
                    <a:pt x="17" y="350"/>
                  </a:lnTo>
                  <a:lnTo>
                    <a:pt x="25" y="337"/>
                  </a:lnTo>
                  <a:lnTo>
                    <a:pt x="30" y="323"/>
                  </a:lnTo>
                  <a:lnTo>
                    <a:pt x="39" y="310"/>
                  </a:lnTo>
                  <a:lnTo>
                    <a:pt x="46" y="296"/>
                  </a:lnTo>
                  <a:lnTo>
                    <a:pt x="55" y="286"/>
                  </a:lnTo>
                  <a:lnTo>
                    <a:pt x="60" y="271"/>
                  </a:lnTo>
                  <a:lnTo>
                    <a:pt x="69" y="259"/>
                  </a:lnTo>
                  <a:lnTo>
                    <a:pt x="76" y="246"/>
                  </a:lnTo>
                  <a:lnTo>
                    <a:pt x="85" y="236"/>
                  </a:lnTo>
                  <a:lnTo>
                    <a:pt x="92" y="223"/>
                  </a:lnTo>
                  <a:lnTo>
                    <a:pt x="101" y="211"/>
                  </a:lnTo>
                  <a:lnTo>
                    <a:pt x="110" y="200"/>
                  </a:lnTo>
                  <a:lnTo>
                    <a:pt x="121" y="189"/>
                  </a:lnTo>
                  <a:lnTo>
                    <a:pt x="128" y="177"/>
                  </a:lnTo>
                  <a:lnTo>
                    <a:pt x="137" y="166"/>
                  </a:lnTo>
                  <a:lnTo>
                    <a:pt x="146" y="155"/>
                  </a:lnTo>
                  <a:lnTo>
                    <a:pt x="156" y="145"/>
                  </a:lnTo>
                  <a:lnTo>
                    <a:pt x="165" y="134"/>
                  </a:lnTo>
                  <a:lnTo>
                    <a:pt x="174" y="123"/>
                  </a:lnTo>
                  <a:lnTo>
                    <a:pt x="185" y="113"/>
                  </a:lnTo>
                  <a:lnTo>
                    <a:pt x="196" y="104"/>
                  </a:lnTo>
                  <a:lnTo>
                    <a:pt x="206" y="93"/>
                  </a:lnTo>
                  <a:lnTo>
                    <a:pt x="217" y="84"/>
                  </a:lnTo>
                  <a:lnTo>
                    <a:pt x="228" y="75"/>
                  </a:lnTo>
                  <a:lnTo>
                    <a:pt x="238" y="66"/>
                  </a:lnTo>
                  <a:lnTo>
                    <a:pt x="249" y="57"/>
                  </a:lnTo>
                  <a:lnTo>
                    <a:pt x="260" y="50"/>
                  </a:lnTo>
                  <a:lnTo>
                    <a:pt x="272" y="41"/>
                  </a:lnTo>
                  <a:lnTo>
                    <a:pt x="285" y="36"/>
                  </a:lnTo>
                  <a:lnTo>
                    <a:pt x="299" y="31"/>
                  </a:lnTo>
                  <a:lnTo>
                    <a:pt x="313" y="25"/>
                  </a:lnTo>
                  <a:lnTo>
                    <a:pt x="328" y="20"/>
                  </a:lnTo>
                  <a:lnTo>
                    <a:pt x="344" y="18"/>
                  </a:lnTo>
                  <a:lnTo>
                    <a:pt x="358" y="13"/>
                  </a:lnTo>
                  <a:lnTo>
                    <a:pt x="372" y="11"/>
                  </a:lnTo>
                  <a:lnTo>
                    <a:pt x="386" y="7"/>
                  </a:lnTo>
                  <a:lnTo>
                    <a:pt x="402" y="7"/>
                  </a:lnTo>
                  <a:lnTo>
                    <a:pt x="417" y="4"/>
                  </a:lnTo>
                  <a:lnTo>
                    <a:pt x="431" y="2"/>
                  </a:lnTo>
                  <a:lnTo>
                    <a:pt x="445" y="0"/>
                  </a:lnTo>
                  <a:lnTo>
                    <a:pt x="461" y="0"/>
                  </a:lnTo>
                  <a:lnTo>
                    <a:pt x="475" y="0"/>
                  </a:lnTo>
                  <a:lnTo>
                    <a:pt x="491" y="0"/>
                  </a:lnTo>
                  <a:lnTo>
                    <a:pt x="506" y="0"/>
                  </a:lnTo>
                  <a:lnTo>
                    <a:pt x="522" y="0"/>
                  </a:lnTo>
                  <a:lnTo>
                    <a:pt x="536" y="0"/>
                  </a:lnTo>
                  <a:lnTo>
                    <a:pt x="550" y="0"/>
                  </a:lnTo>
                  <a:lnTo>
                    <a:pt x="565" y="0"/>
                  </a:lnTo>
                  <a:lnTo>
                    <a:pt x="581" y="0"/>
                  </a:lnTo>
                  <a:lnTo>
                    <a:pt x="595" y="0"/>
                  </a:lnTo>
                  <a:lnTo>
                    <a:pt x="609" y="2"/>
                  </a:lnTo>
                  <a:lnTo>
                    <a:pt x="623" y="4"/>
                  </a:lnTo>
                  <a:lnTo>
                    <a:pt x="639" y="6"/>
                  </a:lnTo>
                  <a:lnTo>
                    <a:pt x="654" y="6"/>
                  </a:lnTo>
                  <a:lnTo>
                    <a:pt x="668" y="6"/>
                  </a:lnTo>
                  <a:lnTo>
                    <a:pt x="682" y="7"/>
                  </a:lnTo>
                  <a:lnTo>
                    <a:pt x="698" y="9"/>
                  </a:lnTo>
                  <a:lnTo>
                    <a:pt x="712" y="9"/>
                  </a:lnTo>
                  <a:lnTo>
                    <a:pt x="729" y="13"/>
                  </a:lnTo>
                  <a:lnTo>
                    <a:pt x="743" y="13"/>
                  </a:lnTo>
                  <a:lnTo>
                    <a:pt x="759" y="16"/>
                  </a:lnTo>
                  <a:lnTo>
                    <a:pt x="759" y="20"/>
                  </a:lnTo>
                  <a:lnTo>
                    <a:pt x="759" y="24"/>
                  </a:lnTo>
                  <a:lnTo>
                    <a:pt x="736" y="27"/>
                  </a:lnTo>
                  <a:lnTo>
                    <a:pt x="714" y="32"/>
                  </a:lnTo>
                  <a:lnTo>
                    <a:pt x="695" y="38"/>
                  </a:lnTo>
                  <a:lnTo>
                    <a:pt x="675" y="47"/>
                  </a:lnTo>
                  <a:lnTo>
                    <a:pt x="654" y="54"/>
                  </a:lnTo>
                  <a:lnTo>
                    <a:pt x="636" y="63"/>
                  </a:lnTo>
                  <a:lnTo>
                    <a:pt x="616" y="73"/>
                  </a:lnTo>
                  <a:lnTo>
                    <a:pt x="600" y="84"/>
                  </a:lnTo>
                  <a:lnTo>
                    <a:pt x="581" y="95"/>
                  </a:lnTo>
                  <a:lnTo>
                    <a:pt x="563" y="106"/>
                  </a:lnTo>
                  <a:lnTo>
                    <a:pt x="547" y="118"/>
                  </a:lnTo>
                  <a:lnTo>
                    <a:pt x="531" y="132"/>
                  </a:lnTo>
                  <a:lnTo>
                    <a:pt x="515" y="145"/>
                  </a:lnTo>
                  <a:lnTo>
                    <a:pt x="499" y="159"/>
                  </a:lnTo>
                  <a:lnTo>
                    <a:pt x="484" y="175"/>
                  </a:lnTo>
                  <a:lnTo>
                    <a:pt x="472" y="191"/>
                  </a:lnTo>
                  <a:lnTo>
                    <a:pt x="456" y="207"/>
                  </a:lnTo>
                  <a:lnTo>
                    <a:pt x="442" y="223"/>
                  </a:lnTo>
                  <a:lnTo>
                    <a:pt x="427" y="239"/>
                  </a:lnTo>
                  <a:lnTo>
                    <a:pt x="417" y="259"/>
                  </a:lnTo>
                  <a:lnTo>
                    <a:pt x="402" y="275"/>
                  </a:lnTo>
                  <a:lnTo>
                    <a:pt x="392" y="294"/>
                  </a:lnTo>
                  <a:lnTo>
                    <a:pt x="381" y="312"/>
                  </a:lnTo>
                  <a:lnTo>
                    <a:pt x="370" y="334"/>
                  </a:lnTo>
                  <a:lnTo>
                    <a:pt x="358" y="353"/>
                  </a:lnTo>
                  <a:lnTo>
                    <a:pt x="347" y="373"/>
                  </a:lnTo>
                  <a:lnTo>
                    <a:pt x="336" y="394"/>
                  </a:lnTo>
                  <a:lnTo>
                    <a:pt x="328" y="416"/>
                  </a:lnTo>
                  <a:lnTo>
                    <a:pt x="317" y="437"/>
                  </a:lnTo>
                  <a:lnTo>
                    <a:pt x="310" y="458"/>
                  </a:lnTo>
                  <a:lnTo>
                    <a:pt x="301" y="482"/>
                  </a:lnTo>
                  <a:lnTo>
                    <a:pt x="294" y="505"/>
                  </a:lnTo>
                  <a:lnTo>
                    <a:pt x="283" y="526"/>
                  </a:lnTo>
                  <a:lnTo>
                    <a:pt x="276" y="548"/>
                  </a:lnTo>
                  <a:lnTo>
                    <a:pt x="267" y="571"/>
                  </a:lnTo>
                  <a:lnTo>
                    <a:pt x="262" y="594"/>
                  </a:lnTo>
                  <a:lnTo>
                    <a:pt x="254" y="617"/>
                  </a:lnTo>
                  <a:lnTo>
                    <a:pt x="247" y="640"/>
                  </a:lnTo>
                  <a:lnTo>
                    <a:pt x="242" y="663"/>
                  </a:lnTo>
                  <a:lnTo>
                    <a:pt x="237" y="688"/>
                  </a:lnTo>
                  <a:lnTo>
                    <a:pt x="231" y="710"/>
                  </a:lnTo>
                  <a:lnTo>
                    <a:pt x="226" y="735"/>
                  </a:lnTo>
                  <a:lnTo>
                    <a:pt x="221" y="758"/>
                  </a:lnTo>
                  <a:lnTo>
                    <a:pt x="217" y="783"/>
                  </a:lnTo>
                  <a:lnTo>
                    <a:pt x="212" y="806"/>
                  </a:lnTo>
                  <a:lnTo>
                    <a:pt x="208" y="831"/>
                  </a:lnTo>
                  <a:lnTo>
                    <a:pt x="205" y="854"/>
                  </a:lnTo>
                  <a:lnTo>
                    <a:pt x="203" y="879"/>
                  </a:lnTo>
                  <a:lnTo>
                    <a:pt x="197" y="901"/>
                  </a:lnTo>
                  <a:lnTo>
                    <a:pt x="196" y="925"/>
                  </a:lnTo>
                  <a:lnTo>
                    <a:pt x="192" y="947"/>
                  </a:lnTo>
                  <a:lnTo>
                    <a:pt x="190" y="972"/>
                  </a:lnTo>
                  <a:lnTo>
                    <a:pt x="187" y="993"/>
                  </a:lnTo>
                  <a:lnTo>
                    <a:pt x="185" y="1018"/>
                  </a:lnTo>
                  <a:lnTo>
                    <a:pt x="183" y="1040"/>
                  </a:lnTo>
                  <a:lnTo>
                    <a:pt x="183" y="1065"/>
                  </a:lnTo>
                  <a:lnTo>
                    <a:pt x="181" y="1086"/>
                  </a:lnTo>
                  <a:lnTo>
                    <a:pt x="180" y="1109"/>
                  </a:lnTo>
                  <a:lnTo>
                    <a:pt x="178" y="1130"/>
                  </a:lnTo>
                  <a:lnTo>
                    <a:pt x="178" y="1154"/>
                  </a:lnTo>
                  <a:lnTo>
                    <a:pt x="178" y="1173"/>
                  </a:lnTo>
                  <a:lnTo>
                    <a:pt x="178" y="1195"/>
                  </a:lnTo>
                  <a:lnTo>
                    <a:pt x="178" y="1216"/>
                  </a:lnTo>
                  <a:lnTo>
                    <a:pt x="178" y="1237"/>
                  </a:lnTo>
                  <a:lnTo>
                    <a:pt x="172" y="1220"/>
                  </a:lnTo>
                  <a:lnTo>
                    <a:pt x="171" y="1204"/>
                  </a:lnTo>
                  <a:lnTo>
                    <a:pt x="167" y="1186"/>
                  </a:lnTo>
                  <a:lnTo>
                    <a:pt x="165" y="1168"/>
                  </a:lnTo>
                  <a:lnTo>
                    <a:pt x="164" y="1157"/>
                  </a:lnTo>
                  <a:lnTo>
                    <a:pt x="162" y="1148"/>
                  </a:lnTo>
                  <a:lnTo>
                    <a:pt x="160" y="1138"/>
                  </a:lnTo>
                  <a:lnTo>
                    <a:pt x="160" y="1129"/>
                  </a:lnTo>
                  <a:lnTo>
                    <a:pt x="158" y="1118"/>
                  </a:lnTo>
                  <a:lnTo>
                    <a:pt x="156" y="1109"/>
                  </a:lnTo>
                  <a:lnTo>
                    <a:pt x="156" y="1098"/>
                  </a:lnTo>
                  <a:lnTo>
                    <a:pt x="156" y="1089"/>
                  </a:lnTo>
                  <a:lnTo>
                    <a:pt x="153" y="1065"/>
                  </a:lnTo>
                  <a:lnTo>
                    <a:pt x="151" y="1041"/>
                  </a:lnTo>
                  <a:lnTo>
                    <a:pt x="149" y="1016"/>
                  </a:lnTo>
                  <a:lnTo>
                    <a:pt x="149" y="993"/>
                  </a:lnTo>
                  <a:lnTo>
                    <a:pt x="148" y="968"/>
                  </a:lnTo>
                  <a:lnTo>
                    <a:pt x="148" y="945"/>
                  </a:lnTo>
                  <a:lnTo>
                    <a:pt x="149" y="920"/>
                  </a:lnTo>
                  <a:lnTo>
                    <a:pt x="151" y="899"/>
                  </a:lnTo>
                  <a:lnTo>
                    <a:pt x="151" y="876"/>
                  </a:lnTo>
                  <a:lnTo>
                    <a:pt x="153" y="852"/>
                  </a:lnTo>
                  <a:lnTo>
                    <a:pt x="155" y="829"/>
                  </a:lnTo>
                  <a:lnTo>
                    <a:pt x="160" y="808"/>
                  </a:lnTo>
                  <a:lnTo>
                    <a:pt x="162" y="785"/>
                  </a:lnTo>
                  <a:lnTo>
                    <a:pt x="165" y="763"/>
                  </a:lnTo>
                  <a:lnTo>
                    <a:pt x="171" y="742"/>
                  </a:lnTo>
                  <a:lnTo>
                    <a:pt x="176" y="720"/>
                  </a:lnTo>
                  <a:lnTo>
                    <a:pt x="180" y="699"/>
                  </a:lnTo>
                  <a:lnTo>
                    <a:pt x="185" y="678"/>
                  </a:lnTo>
                  <a:lnTo>
                    <a:pt x="190" y="656"/>
                  </a:lnTo>
                  <a:lnTo>
                    <a:pt x="196" y="635"/>
                  </a:lnTo>
                  <a:lnTo>
                    <a:pt x="201" y="614"/>
                  </a:lnTo>
                  <a:lnTo>
                    <a:pt x="206" y="594"/>
                  </a:lnTo>
                  <a:lnTo>
                    <a:pt x="213" y="574"/>
                  </a:lnTo>
                  <a:lnTo>
                    <a:pt x="221" y="556"/>
                  </a:lnTo>
                  <a:lnTo>
                    <a:pt x="226" y="535"/>
                  </a:lnTo>
                  <a:lnTo>
                    <a:pt x="233" y="517"/>
                  </a:lnTo>
                  <a:lnTo>
                    <a:pt x="240" y="498"/>
                  </a:lnTo>
                  <a:lnTo>
                    <a:pt x="247" y="482"/>
                  </a:lnTo>
                  <a:lnTo>
                    <a:pt x="254" y="462"/>
                  </a:lnTo>
                  <a:lnTo>
                    <a:pt x="262" y="444"/>
                  </a:lnTo>
                  <a:lnTo>
                    <a:pt x="269" y="428"/>
                  </a:lnTo>
                  <a:lnTo>
                    <a:pt x="278" y="412"/>
                  </a:lnTo>
                  <a:lnTo>
                    <a:pt x="283" y="394"/>
                  </a:lnTo>
                  <a:lnTo>
                    <a:pt x="292" y="376"/>
                  </a:lnTo>
                  <a:lnTo>
                    <a:pt x="297" y="360"/>
                  </a:lnTo>
                  <a:lnTo>
                    <a:pt x="306" y="346"/>
                  </a:lnTo>
                  <a:lnTo>
                    <a:pt x="313" y="330"/>
                  </a:lnTo>
                  <a:lnTo>
                    <a:pt x="320" y="316"/>
                  </a:lnTo>
                  <a:lnTo>
                    <a:pt x="328" y="302"/>
                  </a:lnTo>
                  <a:lnTo>
                    <a:pt x="336" y="289"/>
                  </a:lnTo>
                  <a:lnTo>
                    <a:pt x="342" y="275"/>
                  </a:lnTo>
                  <a:lnTo>
                    <a:pt x="349" y="262"/>
                  </a:lnTo>
                  <a:lnTo>
                    <a:pt x="356" y="248"/>
                  </a:lnTo>
                  <a:lnTo>
                    <a:pt x="363" y="237"/>
                  </a:lnTo>
                  <a:lnTo>
                    <a:pt x="369" y="227"/>
                  </a:lnTo>
                  <a:lnTo>
                    <a:pt x="376" y="216"/>
                  </a:lnTo>
                  <a:lnTo>
                    <a:pt x="383" y="205"/>
                  </a:lnTo>
                  <a:lnTo>
                    <a:pt x="390" y="196"/>
                  </a:lnTo>
                  <a:lnTo>
                    <a:pt x="393" y="186"/>
                  </a:lnTo>
                  <a:lnTo>
                    <a:pt x="399" y="177"/>
                  </a:lnTo>
                  <a:lnTo>
                    <a:pt x="404" y="168"/>
                  </a:lnTo>
                  <a:lnTo>
                    <a:pt x="410" y="163"/>
                  </a:lnTo>
                  <a:lnTo>
                    <a:pt x="418" y="148"/>
                  </a:lnTo>
                  <a:lnTo>
                    <a:pt x="427" y="138"/>
                  </a:lnTo>
                  <a:lnTo>
                    <a:pt x="433" y="127"/>
                  </a:lnTo>
                  <a:lnTo>
                    <a:pt x="438" y="122"/>
                  </a:lnTo>
                  <a:lnTo>
                    <a:pt x="442" y="118"/>
                  </a:lnTo>
                  <a:lnTo>
                    <a:pt x="443" y="118"/>
                  </a:lnTo>
                  <a:lnTo>
                    <a:pt x="436" y="116"/>
                  </a:lnTo>
                  <a:lnTo>
                    <a:pt x="422" y="116"/>
                  </a:lnTo>
                  <a:lnTo>
                    <a:pt x="410" y="116"/>
                  </a:lnTo>
                  <a:lnTo>
                    <a:pt x="397" y="116"/>
                  </a:lnTo>
                  <a:lnTo>
                    <a:pt x="383" y="116"/>
                  </a:lnTo>
                  <a:lnTo>
                    <a:pt x="369" y="116"/>
                  </a:lnTo>
                  <a:lnTo>
                    <a:pt x="351" y="116"/>
                  </a:lnTo>
                  <a:lnTo>
                    <a:pt x="335" y="116"/>
                  </a:lnTo>
                  <a:lnTo>
                    <a:pt x="317" y="118"/>
                  </a:lnTo>
                  <a:lnTo>
                    <a:pt x="301" y="120"/>
                  </a:lnTo>
                  <a:lnTo>
                    <a:pt x="283" y="120"/>
                  </a:lnTo>
                  <a:lnTo>
                    <a:pt x="267" y="122"/>
                  </a:lnTo>
                  <a:lnTo>
                    <a:pt x="251" y="123"/>
                  </a:lnTo>
                  <a:lnTo>
                    <a:pt x="238" y="129"/>
                  </a:lnTo>
                  <a:lnTo>
                    <a:pt x="224" y="130"/>
                  </a:lnTo>
                  <a:lnTo>
                    <a:pt x="210" y="139"/>
                  </a:lnTo>
                  <a:lnTo>
                    <a:pt x="201" y="143"/>
                  </a:lnTo>
                  <a:lnTo>
                    <a:pt x="194" y="148"/>
                  </a:lnTo>
                  <a:lnTo>
                    <a:pt x="187" y="155"/>
                  </a:lnTo>
                  <a:lnTo>
                    <a:pt x="180" y="164"/>
                  </a:lnTo>
                  <a:lnTo>
                    <a:pt x="169" y="171"/>
                  </a:lnTo>
                  <a:lnTo>
                    <a:pt x="162" y="180"/>
                  </a:lnTo>
                  <a:lnTo>
                    <a:pt x="151" y="189"/>
                  </a:lnTo>
                  <a:lnTo>
                    <a:pt x="144" y="200"/>
                  </a:lnTo>
                  <a:lnTo>
                    <a:pt x="135" y="209"/>
                  </a:lnTo>
                  <a:lnTo>
                    <a:pt x="126" y="220"/>
                  </a:lnTo>
                  <a:lnTo>
                    <a:pt x="117" y="230"/>
                  </a:lnTo>
                  <a:lnTo>
                    <a:pt x="110" y="241"/>
                  </a:lnTo>
                  <a:lnTo>
                    <a:pt x="99" y="250"/>
                  </a:lnTo>
                  <a:lnTo>
                    <a:pt x="92" y="261"/>
                  </a:lnTo>
                  <a:lnTo>
                    <a:pt x="82" y="271"/>
                  </a:lnTo>
                  <a:lnTo>
                    <a:pt x="74" y="282"/>
                  </a:lnTo>
                  <a:lnTo>
                    <a:pt x="66" y="293"/>
                  </a:lnTo>
                  <a:lnTo>
                    <a:pt x="58" y="303"/>
                  </a:lnTo>
                  <a:lnTo>
                    <a:pt x="50" y="314"/>
                  </a:lnTo>
                  <a:lnTo>
                    <a:pt x="44" y="325"/>
                  </a:lnTo>
                  <a:lnTo>
                    <a:pt x="37" y="334"/>
                  </a:lnTo>
                  <a:lnTo>
                    <a:pt x="30" y="344"/>
                  </a:lnTo>
                  <a:lnTo>
                    <a:pt x="25" y="353"/>
                  </a:lnTo>
                  <a:lnTo>
                    <a:pt x="19" y="362"/>
                  </a:lnTo>
                  <a:lnTo>
                    <a:pt x="12" y="369"/>
                  </a:lnTo>
                  <a:lnTo>
                    <a:pt x="7" y="378"/>
                  </a:lnTo>
                  <a:lnTo>
                    <a:pt x="3" y="385"/>
                  </a:lnTo>
                  <a:lnTo>
                    <a:pt x="0" y="394"/>
                  </a:lnTo>
                  <a:close/>
                </a:path>
              </a:pathLst>
            </a:custGeom>
            <a:solidFill>
              <a:srgbClr val="F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1" name="Freeform 37"/>
            <p:cNvSpPr>
              <a:spLocks/>
            </p:cNvSpPr>
            <p:nvPr/>
          </p:nvSpPr>
          <p:spPr bwMode="auto">
            <a:xfrm>
              <a:off x="4406" y="4645"/>
              <a:ext cx="784" cy="1631"/>
            </a:xfrm>
            <a:custGeom>
              <a:avLst/>
              <a:gdLst>
                <a:gd name="T0" fmla="*/ 457 w 784"/>
                <a:gd name="T1" fmla="*/ 1007 h 1631"/>
                <a:gd name="T2" fmla="*/ 309 w 784"/>
                <a:gd name="T3" fmla="*/ 1011 h 1631"/>
                <a:gd name="T4" fmla="*/ 186 w 784"/>
                <a:gd name="T5" fmla="*/ 1054 h 1631"/>
                <a:gd name="T6" fmla="*/ 52 w 784"/>
                <a:gd name="T7" fmla="*/ 1080 h 1631"/>
                <a:gd name="T8" fmla="*/ 403 w 784"/>
                <a:gd name="T9" fmla="*/ 881 h 1631"/>
                <a:gd name="T10" fmla="*/ 310 w 784"/>
                <a:gd name="T11" fmla="*/ 881 h 1631"/>
                <a:gd name="T12" fmla="*/ 198 w 784"/>
                <a:gd name="T13" fmla="*/ 904 h 1631"/>
                <a:gd name="T14" fmla="*/ 82 w 784"/>
                <a:gd name="T15" fmla="*/ 914 h 1631"/>
                <a:gd name="T16" fmla="*/ 41 w 784"/>
                <a:gd name="T17" fmla="*/ 854 h 1631"/>
                <a:gd name="T18" fmla="*/ 162 w 784"/>
                <a:gd name="T19" fmla="*/ 797 h 1631"/>
                <a:gd name="T20" fmla="*/ 298 w 784"/>
                <a:gd name="T21" fmla="*/ 774 h 1631"/>
                <a:gd name="T22" fmla="*/ 417 w 784"/>
                <a:gd name="T23" fmla="*/ 756 h 1631"/>
                <a:gd name="T24" fmla="*/ 346 w 784"/>
                <a:gd name="T25" fmla="*/ 713 h 1631"/>
                <a:gd name="T26" fmla="*/ 237 w 784"/>
                <a:gd name="T27" fmla="*/ 724 h 1631"/>
                <a:gd name="T28" fmla="*/ 129 w 784"/>
                <a:gd name="T29" fmla="*/ 724 h 1631"/>
                <a:gd name="T30" fmla="*/ 86 w 784"/>
                <a:gd name="T31" fmla="*/ 654 h 1631"/>
                <a:gd name="T32" fmla="*/ 146 w 784"/>
                <a:gd name="T33" fmla="*/ 481 h 1631"/>
                <a:gd name="T34" fmla="*/ 375 w 784"/>
                <a:gd name="T35" fmla="*/ 419 h 1631"/>
                <a:gd name="T36" fmla="*/ 195 w 784"/>
                <a:gd name="T37" fmla="*/ 390 h 1631"/>
                <a:gd name="T38" fmla="*/ 234 w 784"/>
                <a:gd name="T39" fmla="*/ 294 h 1631"/>
                <a:gd name="T40" fmla="*/ 334 w 784"/>
                <a:gd name="T41" fmla="*/ 219 h 1631"/>
                <a:gd name="T42" fmla="*/ 442 w 784"/>
                <a:gd name="T43" fmla="*/ 194 h 1631"/>
                <a:gd name="T44" fmla="*/ 542 w 784"/>
                <a:gd name="T45" fmla="*/ 314 h 1631"/>
                <a:gd name="T46" fmla="*/ 567 w 784"/>
                <a:gd name="T47" fmla="*/ 424 h 1631"/>
                <a:gd name="T48" fmla="*/ 565 w 784"/>
                <a:gd name="T49" fmla="*/ 556 h 1631"/>
                <a:gd name="T50" fmla="*/ 542 w 784"/>
                <a:gd name="T51" fmla="*/ 708 h 1631"/>
                <a:gd name="T52" fmla="*/ 503 w 784"/>
                <a:gd name="T53" fmla="*/ 879 h 1631"/>
                <a:gd name="T54" fmla="*/ 453 w 784"/>
                <a:gd name="T55" fmla="*/ 1070 h 1631"/>
                <a:gd name="T56" fmla="*/ 494 w 784"/>
                <a:gd name="T57" fmla="*/ 1078 h 1631"/>
                <a:gd name="T58" fmla="*/ 549 w 784"/>
                <a:gd name="T59" fmla="*/ 968 h 1631"/>
                <a:gd name="T60" fmla="*/ 594 w 784"/>
                <a:gd name="T61" fmla="*/ 865 h 1631"/>
                <a:gd name="T62" fmla="*/ 629 w 784"/>
                <a:gd name="T63" fmla="*/ 761 h 1631"/>
                <a:gd name="T64" fmla="*/ 658 w 784"/>
                <a:gd name="T65" fmla="*/ 660 h 1631"/>
                <a:gd name="T66" fmla="*/ 674 w 784"/>
                <a:gd name="T67" fmla="*/ 554 h 1631"/>
                <a:gd name="T68" fmla="*/ 685 w 784"/>
                <a:gd name="T69" fmla="*/ 447 h 1631"/>
                <a:gd name="T70" fmla="*/ 685 w 784"/>
                <a:gd name="T71" fmla="*/ 340 h 1631"/>
                <a:gd name="T72" fmla="*/ 660 w 784"/>
                <a:gd name="T73" fmla="*/ 207 h 1631"/>
                <a:gd name="T74" fmla="*/ 604 w 784"/>
                <a:gd name="T75" fmla="*/ 96 h 1631"/>
                <a:gd name="T76" fmla="*/ 489 w 784"/>
                <a:gd name="T77" fmla="*/ 54 h 1631"/>
                <a:gd name="T78" fmla="*/ 376 w 784"/>
                <a:gd name="T79" fmla="*/ 57 h 1631"/>
                <a:gd name="T80" fmla="*/ 553 w 784"/>
                <a:gd name="T81" fmla="*/ 0 h 1631"/>
                <a:gd name="T82" fmla="*/ 695 w 784"/>
                <a:gd name="T83" fmla="*/ 95 h 1631"/>
                <a:gd name="T84" fmla="*/ 758 w 784"/>
                <a:gd name="T85" fmla="*/ 262 h 1631"/>
                <a:gd name="T86" fmla="*/ 784 w 784"/>
                <a:gd name="T87" fmla="*/ 437 h 1631"/>
                <a:gd name="T88" fmla="*/ 777 w 784"/>
                <a:gd name="T89" fmla="*/ 615 h 1631"/>
                <a:gd name="T90" fmla="*/ 747 w 784"/>
                <a:gd name="T91" fmla="*/ 793 h 1631"/>
                <a:gd name="T92" fmla="*/ 697 w 784"/>
                <a:gd name="T93" fmla="*/ 972 h 1631"/>
                <a:gd name="T94" fmla="*/ 638 w 784"/>
                <a:gd name="T95" fmla="*/ 1146 h 1631"/>
                <a:gd name="T96" fmla="*/ 572 w 784"/>
                <a:gd name="T97" fmla="*/ 1255 h 1631"/>
                <a:gd name="T98" fmla="*/ 510 w 784"/>
                <a:gd name="T99" fmla="*/ 1355 h 1631"/>
                <a:gd name="T100" fmla="*/ 439 w 784"/>
                <a:gd name="T101" fmla="*/ 1455 h 1631"/>
                <a:gd name="T102" fmla="*/ 359 w 784"/>
                <a:gd name="T103" fmla="*/ 1542 h 1631"/>
                <a:gd name="T104" fmla="*/ 259 w 784"/>
                <a:gd name="T105" fmla="*/ 1613 h 1631"/>
                <a:gd name="T106" fmla="*/ 121 w 784"/>
                <a:gd name="T107" fmla="*/ 1606 h 1631"/>
                <a:gd name="T108" fmla="*/ 173 w 784"/>
                <a:gd name="T109" fmla="*/ 1545 h 1631"/>
                <a:gd name="T110" fmla="*/ 287 w 784"/>
                <a:gd name="T111" fmla="*/ 1456 h 1631"/>
                <a:gd name="T112" fmla="*/ 375 w 784"/>
                <a:gd name="T113" fmla="*/ 1362 h 1631"/>
                <a:gd name="T114" fmla="*/ 342 w 784"/>
                <a:gd name="T115" fmla="*/ 1317 h 1631"/>
                <a:gd name="T116" fmla="*/ 230 w 784"/>
                <a:gd name="T117" fmla="*/ 1392 h 1631"/>
                <a:gd name="T118" fmla="*/ 98 w 784"/>
                <a:gd name="T119" fmla="*/ 1453 h 1631"/>
                <a:gd name="T120" fmla="*/ 9 w 784"/>
                <a:gd name="T121" fmla="*/ 1401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1631">
                  <a:moveTo>
                    <a:pt x="0" y="1330"/>
                  </a:moveTo>
                  <a:lnTo>
                    <a:pt x="0" y="1312"/>
                  </a:lnTo>
                  <a:lnTo>
                    <a:pt x="0" y="1296"/>
                  </a:lnTo>
                  <a:lnTo>
                    <a:pt x="0" y="1280"/>
                  </a:lnTo>
                  <a:lnTo>
                    <a:pt x="2" y="1264"/>
                  </a:lnTo>
                  <a:lnTo>
                    <a:pt x="2" y="1248"/>
                  </a:lnTo>
                  <a:lnTo>
                    <a:pt x="4" y="1232"/>
                  </a:lnTo>
                  <a:lnTo>
                    <a:pt x="4" y="1216"/>
                  </a:lnTo>
                  <a:lnTo>
                    <a:pt x="6" y="1200"/>
                  </a:lnTo>
                  <a:lnTo>
                    <a:pt x="457" y="1007"/>
                  </a:lnTo>
                  <a:lnTo>
                    <a:pt x="421" y="963"/>
                  </a:lnTo>
                  <a:lnTo>
                    <a:pt x="407" y="968"/>
                  </a:lnTo>
                  <a:lnTo>
                    <a:pt x="394" y="973"/>
                  </a:lnTo>
                  <a:lnTo>
                    <a:pt x="382" y="979"/>
                  </a:lnTo>
                  <a:lnTo>
                    <a:pt x="369" y="986"/>
                  </a:lnTo>
                  <a:lnTo>
                    <a:pt x="357" y="991"/>
                  </a:lnTo>
                  <a:lnTo>
                    <a:pt x="344" y="996"/>
                  </a:lnTo>
                  <a:lnTo>
                    <a:pt x="332" y="1002"/>
                  </a:lnTo>
                  <a:lnTo>
                    <a:pt x="321" y="1007"/>
                  </a:lnTo>
                  <a:lnTo>
                    <a:pt x="309" y="1011"/>
                  </a:lnTo>
                  <a:lnTo>
                    <a:pt x="296" y="1016"/>
                  </a:lnTo>
                  <a:lnTo>
                    <a:pt x="284" y="1021"/>
                  </a:lnTo>
                  <a:lnTo>
                    <a:pt x="273" y="1027"/>
                  </a:lnTo>
                  <a:lnTo>
                    <a:pt x="260" y="1030"/>
                  </a:lnTo>
                  <a:lnTo>
                    <a:pt x="248" y="1036"/>
                  </a:lnTo>
                  <a:lnTo>
                    <a:pt x="236" y="1039"/>
                  </a:lnTo>
                  <a:lnTo>
                    <a:pt x="225" y="1045"/>
                  </a:lnTo>
                  <a:lnTo>
                    <a:pt x="211" y="1046"/>
                  </a:lnTo>
                  <a:lnTo>
                    <a:pt x="198" y="1050"/>
                  </a:lnTo>
                  <a:lnTo>
                    <a:pt x="186" y="1054"/>
                  </a:lnTo>
                  <a:lnTo>
                    <a:pt x="173" y="1057"/>
                  </a:lnTo>
                  <a:lnTo>
                    <a:pt x="159" y="1059"/>
                  </a:lnTo>
                  <a:lnTo>
                    <a:pt x="148" y="1062"/>
                  </a:lnTo>
                  <a:lnTo>
                    <a:pt x="134" y="1066"/>
                  </a:lnTo>
                  <a:lnTo>
                    <a:pt x="123" y="1070"/>
                  </a:lnTo>
                  <a:lnTo>
                    <a:pt x="109" y="1071"/>
                  </a:lnTo>
                  <a:lnTo>
                    <a:pt x="95" y="1073"/>
                  </a:lnTo>
                  <a:lnTo>
                    <a:pt x="80" y="1075"/>
                  </a:lnTo>
                  <a:lnTo>
                    <a:pt x="68" y="1078"/>
                  </a:lnTo>
                  <a:lnTo>
                    <a:pt x="52" y="1080"/>
                  </a:lnTo>
                  <a:lnTo>
                    <a:pt x="39" y="1084"/>
                  </a:lnTo>
                  <a:lnTo>
                    <a:pt x="23" y="1086"/>
                  </a:lnTo>
                  <a:lnTo>
                    <a:pt x="11" y="1089"/>
                  </a:lnTo>
                  <a:lnTo>
                    <a:pt x="7" y="1080"/>
                  </a:lnTo>
                  <a:lnTo>
                    <a:pt x="11" y="1066"/>
                  </a:lnTo>
                  <a:lnTo>
                    <a:pt x="11" y="1054"/>
                  </a:lnTo>
                  <a:lnTo>
                    <a:pt x="15" y="1043"/>
                  </a:lnTo>
                  <a:lnTo>
                    <a:pt x="18" y="1027"/>
                  </a:lnTo>
                  <a:lnTo>
                    <a:pt x="22" y="1013"/>
                  </a:lnTo>
                  <a:lnTo>
                    <a:pt x="403" y="881"/>
                  </a:lnTo>
                  <a:lnTo>
                    <a:pt x="414" y="854"/>
                  </a:lnTo>
                  <a:lnTo>
                    <a:pt x="398" y="852"/>
                  </a:lnTo>
                  <a:lnTo>
                    <a:pt x="385" y="854"/>
                  </a:lnTo>
                  <a:lnTo>
                    <a:pt x="375" y="859"/>
                  </a:lnTo>
                  <a:lnTo>
                    <a:pt x="364" y="861"/>
                  </a:lnTo>
                  <a:lnTo>
                    <a:pt x="353" y="866"/>
                  </a:lnTo>
                  <a:lnTo>
                    <a:pt x="342" y="868"/>
                  </a:lnTo>
                  <a:lnTo>
                    <a:pt x="332" y="873"/>
                  </a:lnTo>
                  <a:lnTo>
                    <a:pt x="321" y="875"/>
                  </a:lnTo>
                  <a:lnTo>
                    <a:pt x="310" y="881"/>
                  </a:lnTo>
                  <a:lnTo>
                    <a:pt x="298" y="882"/>
                  </a:lnTo>
                  <a:lnTo>
                    <a:pt x="287" y="886"/>
                  </a:lnTo>
                  <a:lnTo>
                    <a:pt x="277" y="888"/>
                  </a:lnTo>
                  <a:lnTo>
                    <a:pt x="266" y="891"/>
                  </a:lnTo>
                  <a:lnTo>
                    <a:pt x="255" y="893"/>
                  </a:lnTo>
                  <a:lnTo>
                    <a:pt x="244" y="897"/>
                  </a:lnTo>
                  <a:lnTo>
                    <a:pt x="234" y="898"/>
                  </a:lnTo>
                  <a:lnTo>
                    <a:pt x="223" y="902"/>
                  </a:lnTo>
                  <a:lnTo>
                    <a:pt x="211" y="902"/>
                  </a:lnTo>
                  <a:lnTo>
                    <a:pt x="198" y="904"/>
                  </a:lnTo>
                  <a:lnTo>
                    <a:pt x="187" y="906"/>
                  </a:lnTo>
                  <a:lnTo>
                    <a:pt x="177" y="907"/>
                  </a:lnTo>
                  <a:lnTo>
                    <a:pt x="164" y="907"/>
                  </a:lnTo>
                  <a:lnTo>
                    <a:pt x="152" y="909"/>
                  </a:lnTo>
                  <a:lnTo>
                    <a:pt x="141" y="911"/>
                  </a:lnTo>
                  <a:lnTo>
                    <a:pt x="130" y="913"/>
                  </a:lnTo>
                  <a:lnTo>
                    <a:pt x="118" y="913"/>
                  </a:lnTo>
                  <a:lnTo>
                    <a:pt x="105" y="913"/>
                  </a:lnTo>
                  <a:lnTo>
                    <a:pt x="93" y="913"/>
                  </a:lnTo>
                  <a:lnTo>
                    <a:pt x="82" y="914"/>
                  </a:lnTo>
                  <a:lnTo>
                    <a:pt x="70" y="914"/>
                  </a:lnTo>
                  <a:lnTo>
                    <a:pt x="59" y="914"/>
                  </a:lnTo>
                  <a:lnTo>
                    <a:pt x="47" y="914"/>
                  </a:lnTo>
                  <a:lnTo>
                    <a:pt x="36" y="914"/>
                  </a:lnTo>
                  <a:lnTo>
                    <a:pt x="36" y="904"/>
                  </a:lnTo>
                  <a:lnTo>
                    <a:pt x="36" y="895"/>
                  </a:lnTo>
                  <a:lnTo>
                    <a:pt x="36" y="886"/>
                  </a:lnTo>
                  <a:lnTo>
                    <a:pt x="36" y="879"/>
                  </a:lnTo>
                  <a:lnTo>
                    <a:pt x="38" y="865"/>
                  </a:lnTo>
                  <a:lnTo>
                    <a:pt x="41" y="854"/>
                  </a:lnTo>
                  <a:lnTo>
                    <a:pt x="50" y="838"/>
                  </a:lnTo>
                  <a:lnTo>
                    <a:pt x="64" y="829"/>
                  </a:lnTo>
                  <a:lnTo>
                    <a:pt x="79" y="820"/>
                  </a:lnTo>
                  <a:lnTo>
                    <a:pt x="97" y="813"/>
                  </a:lnTo>
                  <a:lnTo>
                    <a:pt x="105" y="809"/>
                  </a:lnTo>
                  <a:lnTo>
                    <a:pt x="116" y="808"/>
                  </a:lnTo>
                  <a:lnTo>
                    <a:pt x="127" y="804"/>
                  </a:lnTo>
                  <a:lnTo>
                    <a:pt x="139" y="802"/>
                  </a:lnTo>
                  <a:lnTo>
                    <a:pt x="150" y="799"/>
                  </a:lnTo>
                  <a:lnTo>
                    <a:pt x="162" y="797"/>
                  </a:lnTo>
                  <a:lnTo>
                    <a:pt x="175" y="793"/>
                  </a:lnTo>
                  <a:lnTo>
                    <a:pt x="189" y="791"/>
                  </a:lnTo>
                  <a:lnTo>
                    <a:pt x="202" y="788"/>
                  </a:lnTo>
                  <a:lnTo>
                    <a:pt x="216" y="788"/>
                  </a:lnTo>
                  <a:lnTo>
                    <a:pt x="228" y="784"/>
                  </a:lnTo>
                  <a:lnTo>
                    <a:pt x="244" y="784"/>
                  </a:lnTo>
                  <a:lnTo>
                    <a:pt x="257" y="781"/>
                  </a:lnTo>
                  <a:lnTo>
                    <a:pt x="271" y="779"/>
                  </a:lnTo>
                  <a:lnTo>
                    <a:pt x="284" y="775"/>
                  </a:lnTo>
                  <a:lnTo>
                    <a:pt x="298" y="774"/>
                  </a:lnTo>
                  <a:lnTo>
                    <a:pt x="310" y="770"/>
                  </a:lnTo>
                  <a:lnTo>
                    <a:pt x="325" y="770"/>
                  </a:lnTo>
                  <a:lnTo>
                    <a:pt x="337" y="767"/>
                  </a:lnTo>
                  <a:lnTo>
                    <a:pt x="351" y="767"/>
                  </a:lnTo>
                  <a:lnTo>
                    <a:pt x="362" y="763"/>
                  </a:lnTo>
                  <a:lnTo>
                    <a:pt x="373" y="763"/>
                  </a:lnTo>
                  <a:lnTo>
                    <a:pt x="383" y="759"/>
                  </a:lnTo>
                  <a:lnTo>
                    <a:pt x="396" y="759"/>
                  </a:lnTo>
                  <a:lnTo>
                    <a:pt x="407" y="758"/>
                  </a:lnTo>
                  <a:lnTo>
                    <a:pt x="417" y="756"/>
                  </a:lnTo>
                  <a:lnTo>
                    <a:pt x="426" y="754"/>
                  </a:lnTo>
                  <a:lnTo>
                    <a:pt x="437" y="754"/>
                  </a:lnTo>
                  <a:lnTo>
                    <a:pt x="419" y="706"/>
                  </a:lnTo>
                  <a:lnTo>
                    <a:pt x="408" y="706"/>
                  </a:lnTo>
                  <a:lnTo>
                    <a:pt x="398" y="708"/>
                  </a:lnTo>
                  <a:lnTo>
                    <a:pt x="387" y="708"/>
                  </a:lnTo>
                  <a:lnTo>
                    <a:pt x="378" y="709"/>
                  </a:lnTo>
                  <a:lnTo>
                    <a:pt x="367" y="709"/>
                  </a:lnTo>
                  <a:lnTo>
                    <a:pt x="357" y="711"/>
                  </a:lnTo>
                  <a:lnTo>
                    <a:pt x="346" y="713"/>
                  </a:lnTo>
                  <a:lnTo>
                    <a:pt x="337" y="715"/>
                  </a:lnTo>
                  <a:lnTo>
                    <a:pt x="325" y="715"/>
                  </a:lnTo>
                  <a:lnTo>
                    <a:pt x="314" y="717"/>
                  </a:lnTo>
                  <a:lnTo>
                    <a:pt x="303" y="717"/>
                  </a:lnTo>
                  <a:lnTo>
                    <a:pt x="293" y="718"/>
                  </a:lnTo>
                  <a:lnTo>
                    <a:pt x="282" y="718"/>
                  </a:lnTo>
                  <a:lnTo>
                    <a:pt x="271" y="720"/>
                  </a:lnTo>
                  <a:lnTo>
                    <a:pt x="260" y="722"/>
                  </a:lnTo>
                  <a:lnTo>
                    <a:pt x="250" y="724"/>
                  </a:lnTo>
                  <a:lnTo>
                    <a:pt x="237" y="724"/>
                  </a:lnTo>
                  <a:lnTo>
                    <a:pt x="227" y="724"/>
                  </a:lnTo>
                  <a:lnTo>
                    <a:pt x="216" y="724"/>
                  </a:lnTo>
                  <a:lnTo>
                    <a:pt x="205" y="724"/>
                  </a:lnTo>
                  <a:lnTo>
                    <a:pt x="195" y="724"/>
                  </a:lnTo>
                  <a:lnTo>
                    <a:pt x="184" y="724"/>
                  </a:lnTo>
                  <a:lnTo>
                    <a:pt x="173" y="724"/>
                  </a:lnTo>
                  <a:lnTo>
                    <a:pt x="162" y="726"/>
                  </a:lnTo>
                  <a:lnTo>
                    <a:pt x="150" y="724"/>
                  </a:lnTo>
                  <a:lnTo>
                    <a:pt x="139" y="724"/>
                  </a:lnTo>
                  <a:lnTo>
                    <a:pt x="129" y="724"/>
                  </a:lnTo>
                  <a:lnTo>
                    <a:pt x="118" y="724"/>
                  </a:lnTo>
                  <a:lnTo>
                    <a:pt x="107" y="722"/>
                  </a:lnTo>
                  <a:lnTo>
                    <a:pt x="97" y="722"/>
                  </a:lnTo>
                  <a:lnTo>
                    <a:pt x="86" y="720"/>
                  </a:lnTo>
                  <a:lnTo>
                    <a:pt x="77" y="720"/>
                  </a:lnTo>
                  <a:lnTo>
                    <a:pt x="77" y="704"/>
                  </a:lnTo>
                  <a:lnTo>
                    <a:pt x="77" y="692"/>
                  </a:lnTo>
                  <a:lnTo>
                    <a:pt x="79" y="677"/>
                  </a:lnTo>
                  <a:lnTo>
                    <a:pt x="84" y="667"/>
                  </a:lnTo>
                  <a:lnTo>
                    <a:pt x="86" y="654"/>
                  </a:lnTo>
                  <a:lnTo>
                    <a:pt x="89" y="642"/>
                  </a:lnTo>
                  <a:lnTo>
                    <a:pt x="93" y="631"/>
                  </a:lnTo>
                  <a:lnTo>
                    <a:pt x="98" y="620"/>
                  </a:lnTo>
                  <a:lnTo>
                    <a:pt x="453" y="617"/>
                  </a:lnTo>
                  <a:lnTo>
                    <a:pt x="451" y="569"/>
                  </a:lnTo>
                  <a:lnTo>
                    <a:pt x="127" y="535"/>
                  </a:lnTo>
                  <a:lnTo>
                    <a:pt x="129" y="519"/>
                  </a:lnTo>
                  <a:lnTo>
                    <a:pt x="134" y="504"/>
                  </a:lnTo>
                  <a:lnTo>
                    <a:pt x="139" y="490"/>
                  </a:lnTo>
                  <a:lnTo>
                    <a:pt x="146" y="481"/>
                  </a:lnTo>
                  <a:lnTo>
                    <a:pt x="473" y="474"/>
                  </a:lnTo>
                  <a:lnTo>
                    <a:pt x="487" y="424"/>
                  </a:lnTo>
                  <a:lnTo>
                    <a:pt x="476" y="422"/>
                  </a:lnTo>
                  <a:lnTo>
                    <a:pt x="465" y="422"/>
                  </a:lnTo>
                  <a:lnTo>
                    <a:pt x="457" y="422"/>
                  </a:lnTo>
                  <a:lnTo>
                    <a:pt x="448" y="422"/>
                  </a:lnTo>
                  <a:lnTo>
                    <a:pt x="428" y="422"/>
                  </a:lnTo>
                  <a:lnTo>
                    <a:pt x="412" y="422"/>
                  </a:lnTo>
                  <a:lnTo>
                    <a:pt x="392" y="421"/>
                  </a:lnTo>
                  <a:lnTo>
                    <a:pt x="375" y="419"/>
                  </a:lnTo>
                  <a:lnTo>
                    <a:pt x="357" y="417"/>
                  </a:lnTo>
                  <a:lnTo>
                    <a:pt x="341" y="415"/>
                  </a:lnTo>
                  <a:lnTo>
                    <a:pt x="321" y="412"/>
                  </a:lnTo>
                  <a:lnTo>
                    <a:pt x="303" y="410"/>
                  </a:lnTo>
                  <a:lnTo>
                    <a:pt x="285" y="406"/>
                  </a:lnTo>
                  <a:lnTo>
                    <a:pt x="268" y="405"/>
                  </a:lnTo>
                  <a:lnTo>
                    <a:pt x="248" y="399"/>
                  </a:lnTo>
                  <a:lnTo>
                    <a:pt x="230" y="398"/>
                  </a:lnTo>
                  <a:lnTo>
                    <a:pt x="212" y="392"/>
                  </a:lnTo>
                  <a:lnTo>
                    <a:pt x="195" y="390"/>
                  </a:lnTo>
                  <a:lnTo>
                    <a:pt x="193" y="380"/>
                  </a:lnTo>
                  <a:lnTo>
                    <a:pt x="195" y="369"/>
                  </a:lnTo>
                  <a:lnTo>
                    <a:pt x="195" y="358"/>
                  </a:lnTo>
                  <a:lnTo>
                    <a:pt x="200" y="349"/>
                  </a:lnTo>
                  <a:lnTo>
                    <a:pt x="203" y="339"/>
                  </a:lnTo>
                  <a:lnTo>
                    <a:pt x="209" y="330"/>
                  </a:lnTo>
                  <a:lnTo>
                    <a:pt x="214" y="321"/>
                  </a:lnTo>
                  <a:lnTo>
                    <a:pt x="221" y="312"/>
                  </a:lnTo>
                  <a:lnTo>
                    <a:pt x="227" y="301"/>
                  </a:lnTo>
                  <a:lnTo>
                    <a:pt x="234" y="294"/>
                  </a:lnTo>
                  <a:lnTo>
                    <a:pt x="241" y="283"/>
                  </a:lnTo>
                  <a:lnTo>
                    <a:pt x="250" y="276"/>
                  </a:lnTo>
                  <a:lnTo>
                    <a:pt x="259" y="267"/>
                  </a:lnTo>
                  <a:lnTo>
                    <a:pt x="269" y="260"/>
                  </a:lnTo>
                  <a:lnTo>
                    <a:pt x="280" y="251"/>
                  </a:lnTo>
                  <a:lnTo>
                    <a:pt x="291" y="246"/>
                  </a:lnTo>
                  <a:lnTo>
                    <a:pt x="301" y="237"/>
                  </a:lnTo>
                  <a:lnTo>
                    <a:pt x="312" y="230"/>
                  </a:lnTo>
                  <a:lnTo>
                    <a:pt x="323" y="225"/>
                  </a:lnTo>
                  <a:lnTo>
                    <a:pt x="334" y="219"/>
                  </a:lnTo>
                  <a:lnTo>
                    <a:pt x="344" y="214"/>
                  </a:lnTo>
                  <a:lnTo>
                    <a:pt x="357" y="209"/>
                  </a:lnTo>
                  <a:lnTo>
                    <a:pt x="367" y="205"/>
                  </a:lnTo>
                  <a:lnTo>
                    <a:pt x="380" y="203"/>
                  </a:lnTo>
                  <a:lnTo>
                    <a:pt x="391" y="198"/>
                  </a:lnTo>
                  <a:lnTo>
                    <a:pt x="401" y="196"/>
                  </a:lnTo>
                  <a:lnTo>
                    <a:pt x="412" y="194"/>
                  </a:lnTo>
                  <a:lnTo>
                    <a:pt x="423" y="194"/>
                  </a:lnTo>
                  <a:lnTo>
                    <a:pt x="432" y="194"/>
                  </a:lnTo>
                  <a:lnTo>
                    <a:pt x="442" y="194"/>
                  </a:lnTo>
                  <a:lnTo>
                    <a:pt x="453" y="196"/>
                  </a:lnTo>
                  <a:lnTo>
                    <a:pt x="464" y="200"/>
                  </a:lnTo>
                  <a:lnTo>
                    <a:pt x="478" y="212"/>
                  </a:lnTo>
                  <a:lnTo>
                    <a:pt x="492" y="226"/>
                  </a:lnTo>
                  <a:lnTo>
                    <a:pt x="505" y="242"/>
                  </a:lnTo>
                  <a:lnTo>
                    <a:pt x="517" y="258"/>
                  </a:lnTo>
                  <a:lnTo>
                    <a:pt x="526" y="275"/>
                  </a:lnTo>
                  <a:lnTo>
                    <a:pt x="535" y="294"/>
                  </a:lnTo>
                  <a:lnTo>
                    <a:pt x="539" y="303"/>
                  </a:lnTo>
                  <a:lnTo>
                    <a:pt x="542" y="314"/>
                  </a:lnTo>
                  <a:lnTo>
                    <a:pt x="546" y="324"/>
                  </a:lnTo>
                  <a:lnTo>
                    <a:pt x="551" y="335"/>
                  </a:lnTo>
                  <a:lnTo>
                    <a:pt x="553" y="344"/>
                  </a:lnTo>
                  <a:lnTo>
                    <a:pt x="556" y="355"/>
                  </a:lnTo>
                  <a:lnTo>
                    <a:pt x="558" y="365"/>
                  </a:lnTo>
                  <a:lnTo>
                    <a:pt x="562" y="376"/>
                  </a:lnTo>
                  <a:lnTo>
                    <a:pt x="562" y="387"/>
                  </a:lnTo>
                  <a:lnTo>
                    <a:pt x="563" y="399"/>
                  </a:lnTo>
                  <a:lnTo>
                    <a:pt x="565" y="412"/>
                  </a:lnTo>
                  <a:lnTo>
                    <a:pt x="567" y="424"/>
                  </a:lnTo>
                  <a:lnTo>
                    <a:pt x="567" y="435"/>
                  </a:lnTo>
                  <a:lnTo>
                    <a:pt x="567" y="449"/>
                  </a:lnTo>
                  <a:lnTo>
                    <a:pt x="567" y="460"/>
                  </a:lnTo>
                  <a:lnTo>
                    <a:pt x="569" y="474"/>
                  </a:lnTo>
                  <a:lnTo>
                    <a:pt x="569" y="487"/>
                  </a:lnTo>
                  <a:lnTo>
                    <a:pt x="569" y="501"/>
                  </a:lnTo>
                  <a:lnTo>
                    <a:pt x="569" y="513"/>
                  </a:lnTo>
                  <a:lnTo>
                    <a:pt x="569" y="529"/>
                  </a:lnTo>
                  <a:lnTo>
                    <a:pt x="565" y="542"/>
                  </a:lnTo>
                  <a:lnTo>
                    <a:pt x="565" y="556"/>
                  </a:lnTo>
                  <a:lnTo>
                    <a:pt x="562" y="569"/>
                  </a:lnTo>
                  <a:lnTo>
                    <a:pt x="562" y="585"/>
                  </a:lnTo>
                  <a:lnTo>
                    <a:pt x="558" y="599"/>
                  </a:lnTo>
                  <a:lnTo>
                    <a:pt x="558" y="613"/>
                  </a:lnTo>
                  <a:lnTo>
                    <a:pt x="555" y="629"/>
                  </a:lnTo>
                  <a:lnTo>
                    <a:pt x="555" y="645"/>
                  </a:lnTo>
                  <a:lnTo>
                    <a:pt x="551" y="660"/>
                  </a:lnTo>
                  <a:lnTo>
                    <a:pt x="547" y="676"/>
                  </a:lnTo>
                  <a:lnTo>
                    <a:pt x="544" y="692"/>
                  </a:lnTo>
                  <a:lnTo>
                    <a:pt x="542" y="708"/>
                  </a:lnTo>
                  <a:lnTo>
                    <a:pt x="539" y="724"/>
                  </a:lnTo>
                  <a:lnTo>
                    <a:pt x="535" y="740"/>
                  </a:lnTo>
                  <a:lnTo>
                    <a:pt x="531" y="758"/>
                  </a:lnTo>
                  <a:lnTo>
                    <a:pt x="530" y="775"/>
                  </a:lnTo>
                  <a:lnTo>
                    <a:pt x="524" y="791"/>
                  </a:lnTo>
                  <a:lnTo>
                    <a:pt x="521" y="808"/>
                  </a:lnTo>
                  <a:lnTo>
                    <a:pt x="515" y="825"/>
                  </a:lnTo>
                  <a:lnTo>
                    <a:pt x="512" y="843"/>
                  </a:lnTo>
                  <a:lnTo>
                    <a:pt x="506" y="861"/>
                  </a:lnTo>
                  <a:lnTo>
                    <a:pt x="503" y="879"/>
                  </a:lnTo>
                  <a:lnTo>
                    <a:pt x="498" y="897"/>
                  </a:lnTo>
                  <a:lnTo>
                    <a:pt x="494" y="916"/>
                  </a:lnTo>
                  <a:lnTo>
                    <a:pt x="489" y="934"/>
                  </a:lnTo>
                  <a:lnTo>
                    <a:pt x="483" y="954"/>
                  </a:lnTo>
                  <a:lnTo>
                    <a:pt x="478" y="972"/>
                  </a:lnTo>
                  <a:lnTo>
                    <a:pt x="473" y="991"/>
                  </a:lnTo>
                  <a:lnTo>
                    <a:pt x="467" y="1009"/>
                  </a:lnTo>
                  <a:lnTo>
                    <a:pt x="462" y="1029"/>
                  </a:lnTo>
                  <a:lnTo>
                    <a:pt x="457" y="1048"/>
                  </a:lnTo>
                  <a:lnTo>
                    <a:pt x="453" y="1070"/>
                  </a:lnTo>
                  <a:lnTo>
                    <a:pt x="453" y="1078"/>
                  </a:lnTo>
                  <a:lnTo>
                    <a:pt x="453" y="1086"/>
                  </a:lnTo>
                  <a:lnTo>
                    <a:pt x="453" y="1091"/>
                  </a:lnTo>
                  <a:lnTo>
                    <a:pt x="457" y="1098"/>
                  </a:lnTo>
                  <a:lnTo>
                    <a:pt x="460" y="1105"/>
                  </a:lnTo>
                  <a:lnTo>
                    <a:pt x="465" y="1107"/>
                  </a:lnTo>
                  <a:lnTo>
                    <a:pt x="471" y="1103"/>
                  </a:lnTo>
                  <a:lnTo>
                    <a:pt x="478" y="1098"/>
                  </a:lnTo>
                  <a:lnTo>
                    <a:pt x="485" y="1087"/>
                  </a:lnTo>
                  <a:lnTo>
                    <a:pt x="494" y="1078"/>
                  </a:lnTo>
                  <a:lnTo>
                    <a:pt x="501" y="1064"/>
                  </a:lnTo>
                  <a:lnTo>
                    <a:pt x="508" y="1050"/>
                  </a:lnTo>
                  <a:lnTo>
                    <a:pt x="515" y="1036"/>
                  </a:lnTo>
                  <a:lnTo>
                    <a:pt x="522" y="1023"/>
                  </a:lnTo>
                  <a:lnTo>
                    <a:pt x="528" y="1009"/>
                  </a:lnTo>
                  <a:lnTo>
                    <a:pt x="533" y="1000"/>
                  </a:lnTo>
                  <a:lnTo>
                    <a:pt x="537" y="993"/>
                  </a:lnTo>
                  <a:lnTo>
                    <a:pt x="540" y="989"/>
                  </a:lnTo>
                  <a:lnTo>
                    <a:pt x="544" y="979"/>
                  </a:lnTo>
                  <a:lnTo>
                    <a:pt x="549" y="968"/>
                  </a:lnTo>
                  <a:lnTo>
                    <a:pt x="553" y="957"/>
                  </a:lnTo>
                  <a:lnTo>
                    <a:pt x="558" y="947"/>
                  </a:lnTo>
                  <a:lnTo>
                    <a:pt x="562" y="936"/>
                  </a:lnTo>
                  <a:lnTo>
                    <a:pt x="567" y="925"/>
                  </a:lnTo>
                  <a:lnTo>
                    <a:pt x="572" y="914"/>
                  </a:lnTo>
                  <a:lnTo>
                    <a:pt x="578" y="906"/>
                  </a:lnTo>
                  <a:lnTo>
                    <a:pt x="581" y="895"/>
                  </a:lnTo>
                  <a:lnTo>
                    <a:pt x="585" y="884"/>
                  </a:lnTo>
                  <a:lnTo>
                    <a:pt x="588" y="873"/>
                  </a:lnTo>
                  <a:lnTo>
                    <a:pt x="594" y="865"/>
                  </a:lnTo>
                  <a:lnTo>
                    <a:pt x="597" y="854"/>
                  </a:lnTo>
                  <a:lnTo>
                    <a:pt x="601" y="843"/>
                  </a:lnTo>
                  <a:lnTo>
                    <a:pt x="604" y="832"/>
                  </a:lnTo>
                  <a:lnTo>
                    <a:pt x="610" y="824"/>
                  </a:lnTo>
                  <a:lnTo>
                    <a:pt x="612" y="813"/>
                  </a:lnTo>
                  <a:lnTo>
                    <a:pt x="615" y="802"/>
                  </a:lnTo>
                  <a:lnTo>
                    <a:pt x="619" y="791"/>
                  </a:lnTo>
                  <a:lnTo>
                    <a:pt x="622" y="781"/>
                  </a:lnTo>
                  <a:lnTo>
                    <a:pt x="624" y="770"/>
                  </a:lnTo>
                  <a:lnTo>
                    <a:pt x="629" y="761"/>
                  </a:lnTo>
                  <a:lnTo>
                    <a:pt x="631" y="750"/>
                  </a:lnTo>
                  <a:lnTo>
                    <a:pt x="637" y="742"/>
                  </a:lnTo>
                  <a:lnTo>
                    <a:pt x="638" y="731"/>
                  </a:lnTo>
                  <a:lnTo>
                    <a:pt x="642" y="720"/>
                  </a:lnTo>
                  <a:lnTo>
                    <a:pt x="644" y="709"/>
                  </a:lnTo>
                  <a:lnTo>
                    <a:pt x="647" y="699"/>
                  </a:lnTo>
                  <a:lnTo>
                    <a:pt x="649" y="688"/>
                  </a:lnTo>
                  <a:lnTo>
                    <a:pt x="653" y="679"/>
                  </a:lnTo>
                  <a:lnTo>
                    <a:pt x="654" y="668"/>
                  </a:lnTo>
                  <a:lnTo>
                    <a:pt x="658" y="660"/>
                  </a:lnTo>
                  <a:lnTo>
                    <a:pt x="658" y="649"/>
                  </a:lnTo>
                  <a:lnTo>
                    <a:pt x="661" y="638"/>
                  </a:lnTo>
                  <a:lnTo>
                    <a:pt x="661" y="627"/>
                  </a:lnTo>
                  <a:lnTo>
                    <a:pt x="665" y="617"/>
                  </a:lnTo>
                  <a:lnTo>
                    <a:pt x="665" y="606"/>
                  </a:lnTo>
                  <a:lnTo>
                    <a:pt x="669" y="595"/>
                  </a:lnTo>
                  <a:lnTo>
                    <a:pt x="669" y="585"/>
                  </a:lnTo>
                  <a:lnTo>
                    <a:pt x="672" y="576"/>
                  </a:lnTo>
                  <a:lnTo>
                    <a:pt x="672" y="565"/>
                  </a:lnTo>
                  <a:lnTo>
                    <a:pt x="674" y="554"/>
                  </a:lnTo>
                  <a:lnTo>
                    <a:pt x="676" y="544"/>
                  </a:lnTo>
                  <a:lnTo>
                    <a:pt x="678" y="533"/>
                  </a:lnTo>
                  <a:lnTo>
                    <a:pt x="678" y="522"/>
                  </a:lnTo>
                  <a:lnTo>
                    <a:pt x="679" y="512"/>
                  </a:lnTo>
                  <a:lnTo>
                    <a:pt x="681" y="501"/>
                  </a:lnTo>
                  <a:lnTo>
                    <a:pt x="683" y="492"/>
                  </a:lnTo>
                  <a:lnTo>
                    <a:pt x="683" y="480"/>
                  </a:lnTo>
                  <a:lnTo>
                    <a:pt x="683" y="469"/>
                  </a:lnTo>
                  <a:lnTo>
                    <a:pt x="683" y="458"/>
                  </a:lnTo>
                  <a:lnTo>
                    <a:pt x="685" y="447"/>
                  </a:lnTo>
                  <a:lnTo>
                    <a:pt x="685" y="437"/>
                  </a:lnTo>
                  <a:lnTo>
                    <a:pt x="685" y="426"/>
                  </a:lnTo>
                  <a:lnTo>
                    <a:pt x="685" y="415"/>
                  </a:lnTo>
                  <a:lnTo>
                    <a:pt x="686" y="405"/>
                  </a:lnTo>
                  <a:lnTo>
                    <a:pt x="685" y="394"/>
                  </a:lnTo>
                  <a:lnTo>
                    <a:pt x="685" y="383"/>
                  </a:lnTo>
                  <a:lnTo>
                    <a:pt x="685" y="373"/>
                  </a:lnTo>
                  <a:lnTo>
                    <a:pt x="685" y="362"/>
                  </a:lnTo>
                  <a:lnTo>
                    <a:pt x="685" y="351"/>
                  </a:lnTo>
                  <a:lnTo>
                    <a:pt x="685" y="340"/>
                  </a:lnTo>
                  <a:lnTo>
                    <a:pt x="685" y="330"/>
                  </a:lnTo>
                  <a:lnTo>
                    <a:pt x="685" y="319"/>
                  </a:lnTo>
                  <a:lnTo>
                    <a:pt x="681" y="308"/>
                  </a:lnTo>
                  <a:lnTo>
                    <a:pt x="679" y="298"/>
                  </a:lnTo>
                  <a:lnTo>
                    <a:pt x="678" y="287"/>
                  </a:lnTo>
                  <a:lnTo>
                    <a:pt x="676" y="276"/>
                  </a:lnTo>
                  <a:lnTo>
                    <a:pt x="672" y="257"/>
                  </a:lnTo>
                  <a:lnTo>
                    <a:pt x="669" y="241"/>
                  </a:lnTo>
                  <a:lnTo>
                    <a:pt x="663" y="223"/>
                  </a:lnTo>
                  <a:lnTo>
                    <a:pt x="660" y="207"/>
                  </a:lnTo>
                  <a:lnTo>
                    <a:pt x="656" y="193"/>
                  </a:lnTo>
                  <a:lnTo>
                    <a:pt x="653" y="180"/>
                  </a:lnTo>
                  <a:lnTo>
                    <a:pt x="647" y="164"/>
                  </a:lnTo>
                  <a:lnTo>
                    <a:pt x="642" y="152"/>
                  </a:lnTo>
                  <a:lnTo>
                    <a:pt x="637" y="141"/>
                  </a:lnTo>
                  <a:lnTo>
                    <a:pt x="631" y="130"/>
                  </a:lnTo>
                  <a:lnTo>
                    <a:pt x="624" y="119"/>
                  </a:lnTo>
                  <a:lnTo>
                    <a:pt x="619" y="111"/>
                  </a:lnTo>
                  <a:lnTo>
                    <a:pt x="612" y="102"/>
                  </a:lnTo>
                  <a:lnTo>
                    <a:pt x="604" y="96"/>
                  </a:lnTo>
                  <a:lnTo>
                    <a:pt x="596" y="87"/>
                  </a:lnTo>
                  <a:lnTo>
                    <a:pt x="587" y="80"/>
                  </a:lnTo>
                  <a:lnTo>
                    <a:pt x="576" y="75"/>
                  </a:lnTo>
                  <a:lnTo>
                    <a:pt x="567" y="70"/>
                  </a:lnTo>
                  <a:lnTo>
                    <a:pt x="555" y="64"/>
                  </a:lnTo>
                  <a:lnTo>
                    <a:pt x="544" y="61"/>
                  </a:lnTo>
                  <a:lnTo>
                    <a:pt x="531" y="57"/>
                  </a:lnTo>
                  <a:lnTo>
                    <a:pt x="521" y="57"/>
                  </a:lnTo>
                  <a:lnTo>
                    <a:pt x="505" y="54"/>
                  </a:lnTo>
                  <a:lnTo>
                    <a:pt x="489" y="54"/>
                  </a:lnTo>
                  <a:lnTo>
                    <a:pt x="473" y="54"/>
                  </a:lnTo>
                  <a:lnTo>
                    <a:pt x="457" y="54"/>
                  </a:lnTo>
                  <a:lnTo>
                    <a:pt x="437" y="54"/>
                  </a:lnTo>
                  <a:lnTo>
                    <a:pt x="419" y="55"/>
                  </a:lnTo>
                  <a:lnTo>
                    <a:pt x="408" y="55"/>
                  </a:lnTo>
                  <a:lnTo>
                    <a:pt x="398" y="57"/>
                  </a:lnTo>
                  <a:lnTo>
                    <a:pt x="387" y="59"/>
                  </a:lnTo>
                  <a:lnTo>
                    <a:pt x="378" y="61"/>
                  </a:lnTo>
                  <a:lnTo>
                    <a:pt x="376" y="57"/>
                  </a:lnTo>
                  <a:lnTo>
                    <a:pt x="376" y="57"/>
                  </a:lnTo>
                  <a:lnTo>
                    <a:pt x="391" y="46"/>
                  </a:lnTo>
                  <a:lnTo>
                    <a:pt x="407" y="36"/>
                  </a:lnTo>
                  <a:lnTo>
                    <a:pt x="424" y="27"/>
                  </a:lnTo>
                  <a:lnTo>
                    <a:pt x="442" y="21"/>
                  </a:lnTo>
                  <a:lnTo>
                    <a:pt x="460" y="14"/>
                  </a:lnTo>
                  <a:lnTo>
                    <a:pt x="480" y="9"/>
                  </a:lnTo>
                  <a:lnTo>
                    <a:pt x="498" y="4"/>
                  </a:lnTo>
                  <a:lnTo>
                    <a:pt x="517" y="4"/>
                  </a:lnTo>
                  <a:lnTo>
                    <a:pt x="535" y="0"/>
                  </a:lnTo>
                  <a:lnTo>
                    <a:pt x="553" y="0"/>
                  </a:lnTo>
                  <a:lnTo>
                    <a:pt x="571" y="0"/>
                  </a:lnTo>
                  <a:lnTo>
                    <a:pt x="590" y="5"/>
                  </a:lnTo>
                  <a:lnTo>
                    <a:pt x="608" y="7"/>
                  </a:lnTo>
                  <a:lnTo>
                    <a:pt x="626" y="14"/>
                  </a:lnTo>
                  <a:lnTo>
                    <a:pt x="642" y="20"/>
                  </a:lnTo>
                  <a:lnTo>
                    <a:pt x="660" y="30"/>
                  </a:lnTo>
                  <a:lnTo>
                    <a:pt x="669" y="46"/>
                  </a:lnTo>
                  <a:lnTo>
                    <a:pt x="678" y="62"/>
                  </a:lnTo>
                  <a:lnTo>
                    <a:pt x="686" y="78"/>
                  </a:lnTo>
                  <a:lnTo>
                    <a:pt x="695" y="95"/>
                  </a:lnTo>
                  <a:lnTo>
                    <a:pt x="702" y="111"/>
                  </a:lnTo>
                  <a:lnTo>
                    <a:pt x="710" y="127"/>
                  </a:lnTo>
                  <a:lnTo>
                    <a:pt x="717" y="143"/>
                  </a:lnTo>
                  <a:lnTo>
                    <a:pt x="726" y="160"/>
                  </a:lnTo>
                  <a:lnTo>
                    <a:pt x="731" y="176"/>
                  </a:lnTo>
                  <a:lnTo>
                    <a:pt x="736" y="194"/>
                  </a:lnTo>
                  <a:lnTo>
                    <a:pt x="742" y="210"/>
                  </a:lnTo>
                  <a:lnTo>
                    <a:pt x="749" y="228"/>
                  </a:lnTo>
                  <a:lnTo>
                    <a:pt x="752" y="244"/>
                  </a:lnTo>
                  <a:lnTo>
                    <a:pt x="758" y="262"/>
                  </a:lnTo>
                  <a:lnTo>
                    <a:pt x="761" y="280"/>
                  </a:lnTo>
                  <a:lnTo>
                    <a:pt x="767" y="298"/>
                  </a:lnTo>
                  <a:lnTo>
                    <a:pt x="768" y="314"/>
                  </a:lnTo>
                  <a:lnTo>
                    <a:pt x="772" y="332"/>
                  </a:lnTo>
                  <a:lnTo>
                    <a:pt x="774" y="349"/>
                  </a:lnTo>
                  <a:lnTo>
                    <a:pt x="777" y="367"/>
                  </a:lnTo>
                  <a:lnTo>
                    <a:pt x="777" y="383"/>
                  </a:lnTo>
                  <a:lnTo>
                    <a:pt x="781" y="401"/>
                  </a:lnTo>
                  <a:lnTo>
                    <a:pt x="781" y="419"/>
                  </a:lnTo>
                  <a:lnTo>
                    <a:pt x="784" y="437"/>
                  </a:lnTo>
                  <a:lnTo>
                    <a:pt x="784" y="453"/>
                  </a:lnTo>
                  <a:lnTo>
                    <a:pt x="784" y="472"/>
                  </a:lnTo>
                  <a:lnTo>
                    <a:pt x="784" y="488"/>
                  </a:lnTo>
                  <a:lnTo>
                    <a:pt x="784" y="508"/>
                  </a:lnTo>
                  <a:lnTo>
                    <a:pt x="783" y="526"/>
                  </a:lnTo>
                  <a:lnTo>
                    <a:pt x="783" y="544"/>
                  </a:lnTo>
                  <a:lnTo>
                    <a:pt x="783" y="562"/>
                  </a:lnTo>
                  <a:lnTo>
                    <a:pt x="783" y="581"/>
                  </a:lnTo>
                  <a:lnTo>
                    <a:pt x="779" y="597"/>
                  </a:lnTo>
                  <a:lnTo>
                    <a:pt x="777" y="615"/>
                  </a:lnTo>
                  <a:lnTo>
                    <a:pt x="776" y="633"/>
                  </a:lnTo>
                  <a:lnTo>
                    <a:pt x="774" y="651"/>
                  </a:lnTo>
                  <a:lnTo>
                    <a:pt x="770" y="668"/>
                  </a:lnTo>
                  <a:lnTo>
                    <a:pt x="768" y="686"/>
                  </a:lnTo>
                  <a:lnTo>
                    <a:pt x="765" y="704"/>
                  </a:lnTo>
                  <a:lnTo>
                    <a:pt x="763" y="724"/>
                  </a:lnTo>
                  <a:lnTo>
                    <a:pt x="758" y="740"/>
                  </a:lnTo>
                  <a:lnTo>
                    <a:pt x="754" y="758"/>
                  </a:lnTo>
                  <a:lnTo>
                    <a:pt x="751" y="775"/>
                  </a:lnTo>
                  <a:lnTo>
                    <a:pt x="747" y="793"/>
                  </a:lnTo>
                  <a:lnTo>
                    <a:pt x="742" y="811"/>
                  </a:lnTo>
                  <a:lnTo>
                    <a:pt x="738" y="829"/>
                  </a:lnTo>
                  <a:lnTo>
                    <a:pt x="735" y="847"/>
                  </a:lnTo>
                  <a:lnTo>
                    <a:pt x="731" y="866"/>
                  </a:lnTo>
                  <a:lnTo>
                    <a:pt x="724" y="882"/>
                  </a:lnTo>
                  <a:lnTo>
                    <a:pt x="719" y="900"/>
                  </a:lnTo>
                  <a:lnTo>
                    <a:pt x="713" y="918"/>
                  </a:lnTo>
                  <a:lnTo>
                    <a:pt x="708" y="936"/>
                  </a:lnTo>
                  <a:lnTo>
                    <a:pt x="702" y="952"/>
                  </a:lnTo>
                  <a:lnTo>
                    <a:pt x="697" y="972"/>
                  </a:lnTo>
                  <a:lnTo>
                    <a:pt x="692" y="988"/>
                  </a:lnTo>
                  <a:lnTo>
                    <a:pt x="686" y="1007"/>
                  </a:lnTo>
                  <a:lnTo>
                    <a:pt x="679" y="1023"/>
                  </a:lnTo>
                  <a:lnTo>
                    <a:pt x="674" y="1041"/>
                  </a:lnTo>
                  <a:lnTo>
                    <a:pt x="667" y="1059"/>
                  </a:lnTo>
                  <a:lnTo>
                    <a:pt x="661" y="1077"/>
                  </a:lnTo>
                  <a:lnTo>
                    <a:pt x="654" y="1093"/>
                  </a:lnTo>
                  <a:lnTo>
                    <a:pt x="649" y="1111"/>
                  </a:lnTo>
                  <a:lnTo>
                    <a:pt x="644" y="1128"/>
                  </a:lnTo>
                  <a:lnTo>
                    <a:pt x="638" y="1146"/>
                  </a:lnTo>
                  <a:lnTo>
                    <a:pt x="629" y="1157"/>
                  </a:lnTo>
                  <a:lnTo>
                    <a:pt x="622" y="1171"/>
                  </a:lnTo>
                  <a:lnTo>
                    <a:pt x="613" y="1187"/>
                  </a:lnTo>
                  <a:lnTo>
                    <a:pt x="604" y="1203"/>
                  </a:lnTo>
                  <a:lnTo>
                    <a:pt x="599" y="1210"/>
                  </a:lnTo>
                  <a:lnTo>
                    <a:pt x="594" y="1219"/>
                  </a:lnTo>
                  <a:lnTo>
                    <a:pt x="588" y="1226"/>
                  </a:lnTo>
                  <a:lnTo>
                    <a:pt x="583" y="1237"/>
                  </a:lnTo>
                  <a:lnTo>
                    <a:pt x="578" y="1246"/>
                  </a:lnTo>
                  <a:lnTo>
                    <a:pt x="572" y="1255"/>
                  </a:lnTo>
                  <a:lnTo>
                    <a:pt x="567" y="1266"/>
                  </a:lnTo>
                  <a:lnTo>
                    <a:pt x="562" y="1276"/>
                  </a:lnTo>
                  <a:lnTo>
                    <a:pt x="555" y="1285"/>
                  </a:lnTo>
                  <a:lnTo>
                    <a:pt x="549" y="1294"/>
                  </a:lnTo>
                  <a:lnTo>
                    <a:pt x="542" y="1303"/>
                  </a:lnTo>
                  <a:lnTo>
                    <a:pt x="537" y="1314"/>
                  </a:lnTo>
                  <a:lnTo>
                    <a:pt x="530" y="1323"/>
                  </a:lnTo>
                  <a:lnTo>
                    <a:pt x="522" y="1333"/>
                  </a:lnTo>
                  <a:lnTo>
                    <a:pt x="515" y="1344"/>
                  </a:lnTo>
                  <a:lnTo>
                    <a:pt x="510" y="1355"/>
                  </a:lnTo>
                  <a:lnTo>
                    <a:pt x="503" y="1364"/>
                  </a:lnTo>
                  <a:lnTo>
                    <a:pt x="496" y="1374"/>
                  </a:lnTo>
                  <a:lnTo>
                    <a:pt x="489" y="1385"/>
                  </a:lnTo>
                  <a:lnTo>
                    <a:pt x="481" y="1396"/>
                  </a:lnTo>
                  <a:lnTo>
                    <a:pt x="474" y="1405"/>
                  </a:lnTo>
                  <a:lnTo>
                    <a:pt x="467" y="1415"/>
                  </a:lnTo>
                  <a:lnTo>
                    <a:pt x="460" y="1426"/>
                  </a:lnTo>
                  <a:lnTo>
                    <a:pt x="455" y="1437"/>
                  </a:lnTo>
                  <a:lnTo>
                    <a:pt x="446" y="1446"/>
                  </a:lnTo>
                  <a:lnTo>
                    <a:pt x="439" y="1455"/>
                  </a:lnTo>
                  <a:lnTo>
                    <a:pt x="430" y="1464"/>
                  </a:lnTo>
                  <a:lnTo>
                    <a:pt x="423" y="1472"/>
                  </a:lnTo>
                  <a:lnTo>
                    <a:pt x="414" y="1481"/>
                  </a:lnTo>
                  <a:lnTo>
                    <a:pt x="407" y="1490"/>
                  </a:lnTo>
                  <a:lnTo>
                    <a:pt x="398" y="1499"/>
                  </a:lnTo>
                  <a:lnTo>
                    <a:pt x="391" y="1510"/>
                  </a:lnTo>
                  <a:lnTo>
                    <a:pt x="382" y="1517"/>
                  </a:lnTo>
                  <a:lnTo>
                    <a:pt x="375" y="1526"/>
                  </a:lnTo>
                  <a:lnTo>
                    <a:pt x="366" y="1533"/>
                  </a:lnTo>
                  <a:lnTo>
                    <a:pt x="359" y="1542"/>
                  </a:lnTo>
                  <a:lnTo>
                    <a:pt x="350" y="1549"/>
                  </a:lnTo>
                  <a:lnTo>
                    <a:pt x="342" y="1556"/>
                  </a:lnTo>
                  <a:lnTo>
                    <a:pt x="334" y="1563"/>
                  </a:lnTo>
                  <a:lnTo>
                    <a:pt x="326" y="1572"/>
                  </a:lnTo>
                  <a:lnTo>
                    <a:pt x="316" y="1578"/>
                  </a:lnTo>
                  <a:lnTo>
                    <a:pt x="309" y="1583"/>
                  </a:lnTo>
                  <a:lnTo>
                    <a:pt x="298" y="1588"/>
                  </a:lnTo>
                  <a:lnTo>
                    <a:pt x="291" y="1595"/>
                  </a:lnTo>
                  <a:lnTo>
                    <a:pt x="275" y="1604"/>
                  </a:lnTo>
                  <a:lnTo>
                    <a:pt x="259" y="1613"/>
                  </a:lnTo>
                  <a:lnTo>
                    <a:pt x="241" y="1619"/>
                  </a:lnTo>
                  <a:lnTo>
                    <a:pt x="225" y="1624"/>
                  </a:lnTo>
                  <a:lnTo>
                    <a:pt x="209" y="1627"/>
                  </a:lnTo>
                  <a:lnTo>
                    <a:pt x="193" y="1631"/>
                  </a:lnTo>
                  <a:lnTo>
                    <a:pt x="184" y="1624"/>
                  </a:lnTo>
                  <a:lnTo>
                    <a:pt x="173" y="1620"/>
                  </a:lnTo>
                  <a:lnTo>
                    <a:pt x="161" y="1615"/>
                  </a:lnTo>
                  <a:lnTo>
                    <a:pt x="150" y="1613"/>
                  </a:lnTo>
                  <a:lnTo>
                    <a:pt x="136" y="1610"/>
                  </a:lnTo>
                  <a:lnTo>
                    <a:pt x="121" y="1606"/>
                  </a:lnTo>
                  <a:lnTo>
                    <a:pt x="109" y="1601"/>
                  </a:lnTo>
                  <a:lnTo>
                    <a:pt x="98" y="1595"/>
                  </a:lnTo>
                  <a:lnTo>
                    <a:pt x="104" y="1588"/>
                  </a:lnTo>
                  <a:lnTo>
                    <a:pt x="113" y="1583"/>
                  </a:lnTo>
                  <a:lnTo>
                    <a:pt x="120" y="1578"/>
                  </a:lnTo>
                  <a:lnTo>
                    <a:pt x="130" y="1572"/>
                  </a:lnTo>
                  <a:lnTo>
                    <a:pt x="139" y="1565"/>
                  </a:lnTo>
                  <a:lnTo>
                    <a:pt x="150" y="1558"/>
                  </a:lnTo>
                  <a:lnTo>
                    <a:pt x="161" y="1551"/>
                  </a:lnTo>
                  <a:lnTo>
                    <a:pt x="173" y="1545"/>
                  </a:lnTo>
                  <a:lnTo>
                    <a:pt x="184" y="1537"/>
                  </a:lnTo>
                  <a:lnTo>
                    <a:pt x="195" y="1528"/>
                  </a:lnTo>
                  <a:lnTo>
                    <a:pt x="205" y="1519"/>
                  </a:lnTo>
                  <a:lnTo>
                    <a:pt x="218" y="1512"/>
                  </a:lnTo>
                  <a:lnTo>
                    <a:pt x="228" y="1501"/>
                  </a:lnTo>
                  <a:lnTo>
                    <a:pt x="241" y="1494"/>
                  </a:lnTo>
                  <a:lnTo>
                    <a:pt x="253" y="1483"/>
                  </a:lnTo>
                  <a:lnTo>
                    <a:pt x="266" y="1476"/>
                  </a:lnTo>
                  <a:lnTo>
                    <a:pt x="277" y="1465"/>
                  </a:lnTo>
                  <a:lnTo>
                    <a:pt x="287" y="1456"/>
                  </a:lnTo>
                  <a:lnTo>
                    <a:pt x="298" y="1446"/>
                  </a:lnTo>
                  <a:lnTo>
                    <a:pt x="309" y="1437"/>
                  </a:lnTo>
                  <a:lnTo>
                    <a:pt x="318" y="1426"/>
                  </a:lnTo>
                  <a:lnTo>
                    <a:pt x="328" y="1417"/>
                  </a:lnTo>
                  <a:lnTo>
                    <a:pt x="337" y="1408"/>
                  </a:lnTo>
                  <a:lnTo>
                    <a:pt x="348" y="1399"/>
                  </a:lnTo>
                  <a:lnTo>
                    <a:pt x="355" y="1389"/>
                  </a:lnTo>
                  <a:lnTo>
                    <a:pt x="362" y="1380"/>
                  </a:lnTo>
                  <a:lnTo>
                    <a:pt x="367" y="1371"/>
                  </a:lnTo>
                  <a:lnTo>
                    <a:pt x="375" y="1362"/>
                  </a:lnTo>
                  <a:lnTo>
                    <a:pt x="378" y="1351"/>
                  </a:lnTo>
                  <a:lnTo>
                    <a:pt x="383" y="1344"/>
                  </a:lnTo>
                  <a:lnTo>
                    <a:pt x="387" y="1335"/>
                  </a:lnTo>
                  <a:lnTo>
                    <a:pt x="391" y="1330"/>
                  </a:lnTo>
                  <a:lnTo>
                    <a:pt x="378" y="1323"/>
                  </a:lnTo>
                  <a:lnTo>
                    <a:pt x="369" y="1317"/>
                  </a:lnTo>
                  <a:lnTo>
                    <a:pt x="362" y="1316"/>
                  </a:lnTo>
                  <a:lnTo>
                    <a:pt x="357" y="1316"/>
                  </a:lnTo>
                  <a:lnTo>
                    <a:pt x="350" y="1316"/>
                  </a:lnTo>
                  <a:lnTo>
                    <a:pt x="342" y="1317"/>
                  </a:lnTo>
                  <a:lnTo>
                    <a:pt x="332" y="1321"/>
                  </a:lnTo>
                  <a:lnTo>
                    <a:pt x="321" y="1326"/>
                  </a:lnTo>
                  <a:lnTo>
                    <a:pt x="310" y="1332"/>
                  </a:lnTo>
                  <a:lnTo>
                    <a:pt x="300" y="1341"/>
                  </a:lnTo>
                  <a:lnTo>
                    <a:pt x="289" y="1348"/>
                  </a:lnTo>
                  <a:lnTo>
                    <a:pt x="278" y="1358"/>
                  </a:lnTo>
                  <a:lnTo>
                    <a:pt x="266" y="1365"/>
                  </a:lnTo>
                  <a:lnTo>
                    <a:pt x="253" y="1374"/>
                  </a:lnTo>
                  <a:lnTo>
                    <a:pt x="241" y="1383"/>
                  </a:lnTo>
                  <a:lnTo>
                    <a:pt x="230" y="1392"/>
                  </a:lnTo>
                  <a:lnTo>
                    <a:pt x="216" y="1399"/>
                  </a:lnTo>
                  <a:lnTo>
                    <a:pt x="203" y="1408"/>
                  </a:lnTo>
                  <a:lnTo>
                    <a:pt x="189" y="1415"/>
                  </a:lnTo>
                  <a:lnTo>
                    <a:pt x="177" y="1424"/>
                  </a:lnTo>
                  <a:lnTo>
                    <a:pt x="162" y="1430"/>
                  </a:lnTo>
                  <a:lnTo>
                    <a:pt x="150" y="1437"/>
                  </a:lnTo>
                  <a:lnTo>
                    <a:pt x="136" y="1442"/>
                  </a:lnTo>
                  <a:lnTo>
                    <a:pt x="125" y="1447"/>
                  </a:lnTo>
                  <a:lnTo>
                    <a:pt x="111" y="1449"/>
                  </a:lnTo>
                  <a:lnTo>
                    <a:pt x="98" y="1453"/>
                  </a:lnTo>
                  <a:lnTo>
                    <a:pt x="86" y="1453"/>
                  </a:lnTo>
                  <a:lnTo>
                    <a:pt x="75" y="1455"/>
                  </a:lnTo>
                  <a:lnTo>
                    <a:pt x="64" y="1451"/>
                  </a:lnTo>
                  <a:lnTo>
                    <a:pt x="54" y="1449"/>
                  </a:lnTo>
                  <a:lnTo>
                    <a:pt x="45" y="1446"/>
                  </a:lnTo>
                  <a:lnTo>
                    <a:pt x="38" y="1442"/>
                  </a:lnTo>
                  <a:lnTo>
                    <a:pt x="27" y="1433"/>
                  </a:lnTo>
                  <a:lnTo>
                    <a:pt x="20" y="1424"/>
                  </a:lnTo>
                  <a:lnTo>
                    <a:pt x="15" y="1412"/>
                  </a:lnTo>
                  <a:lnTo>
                    <a:pt x="9" y="1401"/>
                  </a:lnTo>
                  <a:lnTo>
                    <a:pt x="4" y="1385"/>
                  </a:lnTo>
                  <a:lnTo>
                    <a:pt x="2" y="1369"/>
                  </a:lnTo>
                  <a:lnTo>
                    <a:pt x="0" y="1358"/>
                  </a:lnTo>
                  <a:lnTo>
                    <a:pt x="0" y="1349"/>
                  </a:lnTo>
                  <a:lnTo>
                    <a:pt x="0" y="1339"/>
                  </a:lnTo>
                  <a:lnTo>
                    <a:pt x="0" y="1330"/>
                  </a:lnTo>
                  <a:close/>
                </a:path>
              </a:pathLst>
            </a:custGeom>
            <a:solidFill>
              <a:srgbClr val="A6D9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2" name="Freeform 38"/>
            <p:cNvSpPr>
              <a:spLocks/>
            </p:cNvSpPr>
            <p:nvPr/>
          </p:nvSpPr>
          <p:spPr bwMode="auto">
            <a:xfrm>
              <a:off x="4406" y="4839"/>
              <a:ext cx="569" cy="1261"/>
            </a:xfrm>
            <a:custGeom>
              <a:avLst/>
              <a:gdLst>
                <a:gd name="T0" fmla="*/ 2 w 569"/>
                <a:gd name="T1" fmla="*/ 1054 h 1261"/>
                <a:gd name="T2" fmla="*/ 407 w 569"/>
                <a:gd name="T3" fmla="*/ 774 h 1261"/>
                <a:gd name="T4" fmla="*/ 332 w 569"/>
                <a:gd name="T5" fmla="*/ 808 h 1261"/>
                <a:gd name="T6" fmla="*/ 260 w 569"/>
                <a:gd name="T7" fmla="*/ 836 h 1261"/>
                <a:gd name="T8" fmla="*/ 186 w 569"/>
                <a:gd name="T9" fmla="*/ 860 h 1261"/>
                <a:gd name="T10" fmla="*/ 109 w 569"/>
                <a:gd name="T11" fmla="*/ 877 h 1261"/>
                <a:gd name="T12" fmla="*/ 23 w 569"/>
                <a:gd name="T13" fmla="*/ 892 h 1261"/>
                <a:gd name="T14" fmla="*/ 18 w 569"/>
                <a:gd name="T15" fmla="*/ 833 h 1261"/>
                <a:gd name="T16" fmla="*/ 375 w 569"/>
                <a:gd name="T17" fmla="*/ 665 h 1261"/>
                <a:gd name="T18" fmla="*/ 310 w 569"/>
                <a:gd name="T19" fmla="*/ 687 h 1261"/>
                <a:gd name="T20" fmla="*/ 244 w 569"/>
                <a:gd name="T21" fmla="*/ 703 h 1261"/>
                <a:gd name="T22" fmla="*/ 177 w 569"/>
                <a:gd name="T23" fmla="*/ 713 h 1261"/>
                <a:gd name="T24" fmla="*/ 105 w 569"/>
                <a:gd name="T25" fmla="*/ 719 h 1261"/>
                <a:gd name="T26" fmla="*/ 36 w 569"/>
                <a:gd name="T27" fmla="*/ 720 h 1261"/>
                <a:gd name="T28" fmla="*/ 41 w 569"/>
                <a:gd name="T29" fmla="*/ 660 h 1261"/>
                <a:gd name="T30" fmla="*/ 116 w 569"/>
                <a:gd name="T31" fmla="*/ 614 h 1261"/>
                <a:gd name="T32" fmla="*/ 189 w 569"/>
                <a:gd name="T33" fmla="*/ 597 h 1261"/>
                <a:gd name="T34" fmla="*/ 271 w 569"/>
                <a:gd name="T35" fmla="*/ 585 h 1261"/>
                <a:gd name="T36" fmla="*/ 351 w 569"/>
                <a:gd name="T37" fmla="*/ 573 h 1261"/>
                <a:gd name="T38" fmla="*/ 417 w 569"/>
                <a:gd name="T39" fmla="*/ 562 h 1261"/>
                <a:gd name="T40" fmla="*/ 387 w 569"/>
                <a:gd name="T41" fmla="*/ 514 h 1261"/>
                <a:gd name="T42" fmla="*/ 325 w 569"/>
                <a:gd name="T43" fmla="*/ 521 h 1261"/>
                <a:gd name="T44" fmla="*/ 260 w 569"/>
                <a:gd name="T45" fmla="*/ 528 h 1261"/>
                <a:gd name="T46" fmla="*/ 195 w 569"/>
                <a:gd name="T47" fmla="*/ 530 h 1261"/>
                <a:gd name="T48" fmla="*/ 129 w 569"/>
                <a:gd name="T49" fmla="*/ 530 h 1261"/>
                <a:gd name="T50" fmla="*/ 77 w 569"/>
                <a:gd name="T51" fmla="*/ 510 h 1261"/>
                <a:gd name="T52" fmla="*/ 93 w 569"/>
                <a:gd name="T53" fmla="*/ 437 h 1261"/>
                <a:gd name="T54" fmla="*/ 134 w 569"/>
                <a:gd name="T55" fmla="*/ 310 h 1261"/>
                <a:gd name="T56" fmla="*/ 465 w 569"/>
                <a:gd name="T57" fmla="*/ 228 h 1261"/>
                <a:gd name="T58" fmla="*/ 375 w 569"/>
                <a:gd name="T59" fmla="*/ 225 h 1261"/>
                <a:gd name="T60" fmla="*/ 268 w 569"/>
                <a:gd name="T61" fmla="*/ 211 h 1261"/>
                <a:gd name="T62" fmla="*/ 195 w 569"/>
                <a:gd name="T63" fmla="*/ 175 h 1261"/>
                <a:gd name="T64" fmla="*/ 221 w 569"/>
                <a:gd name="T65" fmla="*/ 118 h 1261"/>
                <a:gd name="T66" fmla="*/ 269 w 569"/>
                <a:gd name="T67" fmla="*/ 66 h 1261"/>
                <a:gd name="T68" fmla="*/ 334 w 569"/>
                <a:gd name="T69" fmla="*/ 25 h 1261"/>
                <a:gd name="T70" fmla="*/ 401 w 569"/>
                <a:gd name="T71" fmla="*/ 2 h 1261"/>
                <a:gd name="T72" fmla="*/ 464 w 569"/>
                <a:gd name="T73" fmla="*/ 6 h 1261"/>
                <a:gd name="T74" fmla="*/ 535 w 569"/>
                <a:gd name="T75" fmla="*/ 100 h 1261"/>
                <a:gd name="T76" fmla="*/ 556 w 569"/>
                <a:gd name="T77" fmla="*/ 161 h 1261"/>
                <a:gd name="T78" fmla="*/ 567 w 569"/>
                <a:gd name="T79" fmla="*/ 230 h 1261"/>
                <a:gd name="T80" fmla="*/ 569 w 569"/>
                <a:gd name="T81" fmla="*/ 307 h 1261"/>
                <a:gd name="T82" fmla="*/ 562 w 569"/>
                <a:gd name="T83" fmla="*/ 391 h 1261"/>
                <a:gd name="T84" fmla="*/ 547 w 569"/>
                <a:gd name="T85" fmla="*/ 482 h 1261"/>
                <a:gd name="T86" fmla="*/ 530 w 569"/>
                <a:gd name="T87" fmla="*/ 581 h 1261"/>
                <a:gd name="T88" fmla="*/ 503 w 569"/>
                <a:gd name="T89" fmla="*/ 685 h 1261"/>
                <a:gd name="T90" fmla="*/ 473 w 569"/>
                <a:gd name="T91" fmla="*/ 797 h 1261"/>
                <a:gd name="T92" fmla="*/ 453 w 569"/>
                <a:gd name="T93" fmla="*/ 901 h 1261"/>
                <a:gd name="T94" fmla="*/ 371 w 569"/>
                <a:gd name="T95" fmla="*/ 1125 h 1261"/>
                <a:gd name="T96" fmla="*/ 332 w 569"/>
                <a:gd name="T97" fmla="*/ 1127 h 1261"/>
                <a:gd name="T98" fmla="*/ 266 w 569"/>
                <a:gd name="T99" fmla="*/ 1171 h 1261"/>
                <a:gd name="T100" fmla="*/ 189 w 569"/>
                <a:gd name="T101" fmla="*/ 1221 h 1261"/>
                <a:gd name="T102" fmla="*/ 111 w 569"/>
                <a:gd name="T103" fmla="*/ 1255 h 1261"/>
                <a:gd name="T104" fmla="*/ 45 w 569"/>
                <a:gd name="T105" fmla="*/ 1252 h 1261"/>
                <a:gd name="T106" fmla="*/ 4 w 569"/>
                <a:gd name="T107" fmla="*/ 1191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9" h="1261">
                  <a:moveTo>
                    <a:pt x="0" y="1136"/>
                  </a:moveTo>
                  <a:lnTo>
                    <a:pt x="0" y="1118"/>
                  </a:lnTo>
                  <a:lnTo>
                    <a:pt x="0" y="1102"/>
                  </a:lnTo>
                  <a:lnTo>
                    <a:pt x="0" y="1086"/>
                  </a:lnTo>
                  <a:lnTo>
                    <a:pt x="2" y="1070"/>
                  </a:lnTo>
                  <a:lnTo>
                    <a:pt x="2" y="1054"/>
                  </a:lnTo>
                  <a:lnTo>
                    <a:pt x="4" y="1038"/>
                  </a:lnTo>
                  <a:lnTo>
                    <a:pt x="4" y="1022"/>
                  </a:lnTo>
                  <a:lnTo>
                    <a:pt x="6" y="1006"/>
                  </a:lnTo>
                  <a:lnTo>
                    <a:pt x="457" y="813"/>
                  </a:lnTo>
                  <a:lnTo>
                    <a:pt x="421" y="769"/>
                  </a:lnTo>
                  <a:lnTo>
                    <a:pt x="407" y="774"/>
                  </a:lnTo>
                  <a:lnTo>
                    <a:pt x="394" y="779"/>
                  </a:lnTo>
                  <a:lnTo>
                    <a:pt x="382" y="785"/>
                  </a:lnTo>
                  <a:lnTo>
                    <a:pt x="369" y="792"/>
                  </a:lnTo>
                  <a:lnTo>
                    <a:pt x="357" y="797"/>
                  </a:lnTo>
                  <a:lnTo>
                    <a:pt x="344" y="802"/>
                  </a:lnTo>
                  <a:lnTo>
                    <a:pt x="332" y="808"/>
                  </a:lnTo>
                  <a:lnTo>
                    <a:pt x="321" y="813"/>
                  </a:lnTo>
                  <a:lnTo>
                    <a:pt x="309" y="817"/>
                  </a:lnTo>
                  <a:lnTo>
                    <a:pt x="296" y="822"/>
                  </a:lnTo>
                  <a:lnTo>
                    <a:pt x="284" y="827"/>
                  </a:lnTo>
                  <a:lnTo>
                    <a:pt x="273" y="833"/>
                  </a:lnTo>
                  <a:lnTo>
                    <a:pt x="260" y="836"/>
                  </a:lnTo>
                  <a:lnTo>
                    <a:pt x="248" y="842"/>
                  </a:lnTo>
                  <a:lnTo>
                    <a:pt x="236" y="845"/>
                  </a:lnTo>
                  <a:lnTo>
                    <a:pt x="225" y="851"/>
                  </a:lnTo>
                  <a:lnTo>
                    <a:pt x="211" y="852"/>
                  </a:lnTo>
                  <a:lnTo>
                    <a:pt x="198" y="856"/>
                  </a:lnTo>
                  <a:lnTo>
                    <a:pt x="186" y="860"/>
                  </a:lnTo>
                  <a:lnTo>
                    <a:pt x="173" y="863"/>
                  </a:lnTo>
                  <a:lnTo>
                    <a:pt x="159" y="865"/>
                  </a:lnTo>
                  <a:lnTo>
                    <a:pt x="148" y="868"/>
                  </a:lnTo>
                  <a:lnTo>
                    <a:pt x="134" y="872"/>
                  </a:lnTo>
                  <a:lnTo>
                    <a:pt x="123" y="876"/>
                  </a:lnTo>
                  <a:lnTo>
                    <a:pt x="109" y="877"/>
                  </a:lnTo>
                  <a:lnTo>
                    <a:pt x="95" y="879"/>
                  </a:lnTo>
                  <a:lnTo>
                    <a:pt x="80" y="881"/>
                  </a:lnTo>
                  <a:lnTo>
                    <a:pt x="68" y="884"/>
                  </a:lnTo>
                  <a:lnTo>
                    <a:pt x="52" y="886"/>
                  </a:lnTo>
                  <a:lnTo>
                    <a:pt x="39" y="890"/>
                  </a:lnTo>
                  <a:lnTo>
                    <a:pt x="23" y="892"/>
                  </a:lnTo>
                  <a:lnTo>
                    <a:pt x="11" y="895"/>
                  </a:lnTo>
                  <a:lnTo>
                    <a:pt x="7" y="886"/>
                  </a:lnTo>
                  <a:lnTo>
                    <a:pt x="11" y="872"/>
                  </a:lnTo>
                  <a:lnTo>
                    <a:pt x="11" y="860"/>
                  </a:lnTo>
                  <a:lnTo>
                    <a:pt x="15" y="849"/>
                  </a:lnTo>
                  <a:lnTo>
                    <a:pt x="18" y="833"/>
                  </a:lnTo>
                  <a:lnTo>
                    <a:pt x="22" y="819"/>
                  </a:lnTo>
                  <a:lnTo>
                    <a:pt x="403" y="687"/>
                  </a:lnTo>
                  <a:lnTo>
                    <a:pt x="414" y="660"/>
                  </a:lnTo>
                  <a:lnTo>
                    <a:pt x="398" y="658"/>
                  </a:lnTo>
                  <a:lnTo>
                    <a:pt x="385" y="660"/>
                  </a:lnTo>
                  <a:lnTo>
                    <a:pt x="375" y="665"/>
                  </a:lnTo>
                  <a:lnTo>
                    <a:pt x="364" y="667"/>
                  </a:lnTo>
                  <a:lnTo>
                    <a:pt x="353" y="672"/>
                  </a:lnTo>
                  <a:lnTo>
                    <a:pt x="342" y="674"/>
                  </a:lnTo>
                  <a:lnTo>
                    <a:pt x="332" y="679"/>
                  </a:lnTo>
                  <a:lnTo>
                    <a:pt x="321" y="681"/>
                  </a:lnTo>
                  <a:lnTo>
                    <a:pt x="310" y="687"/>
                  </a:lnTo>
                  <a:lnTo>
                    <a:pt x="298" y="688"/>
                  </a:lnTo>
                  <a:lnTo>
                    <a:pt x="287" y="692"/>
                  </a:lnTo>
                  <a:lnTo>
                    <a:pt x="277" y="694"/>
                  </a:lnTo>
                  <a:lnTo>
                    <a:pt x="266" y="697"/>
                  </a:lnTo>
                  <a:lnTo>
                    <a:pt x="255" y="699"/>
                  </a:lnTo>
                  <a:lnTo>
                    <a:pt x="244" y="703"/>
                  </a:lnTo>
                  <a:lnTo>
                    <a:pt x="234" y="704"/>
                  </a:lnTo>
                  <a:lnTo>
                    <a:pt x="223" y="708"/>
                  </a:lnTo>
                  <a:lnTo>
                    <a:pt x="211" y="708"/>
                  </a:lnTo>
                  <a:lnTo>
                    <a:pt x="198" y="710"/>
                  </a:lnTo>
                  <a:lnTo>
                    <a:pt x="187" y="712"/>
                  </a:lnTo>
                  <a:lnTo>
                    <a:pt x="177" y="713"/>
                  </a:lnTo>
                  <a:lnTo>
                    <a:pt x="164" y="713"/>
                  </a:lnTo>
                  <a:lnTo>
                    <a:pt x="152" y="715"/>
                  </a:lnTo>
                  <a:lnTo>
                    <a:pt x="141" y="717"/>
                  </a:lnTo>
                  <a:lnTo>
                    <a:pt x="130" y="719"/>
                  </a:lnTo>
                  <a:lnTo>
                    <a:pt x="118" y="719"/>
                  </a:lnTo>
                  <a:lnTo>
                    <a:pt x="105" y="719"/>
                  </a:lnTo>
                  <a:lnTo>
                    <a:pt x="93" y="719"/>
                  </a:lnTo>
                  <a:lnTo>
                    <a:pt x="82" y="720"/>
                  </a:lnTo>
                  <a:lnTo>
                    <a:pt x="70" y="720"/>
                  </a:lnTo>
                  <a:lnTo>
                    <a:pt x="59" y="720"/>
                  </a:lnTo>
                  <a:lnTo>
                    <a:pt x="47" y="720"/>
                  </a:lnTo>
                  <a:lnTo>
                    <a:pt x="36" y="720"/>
                  </a:lnTo>
                  <a:lnTo>
                    <a:pt x="36" y="710"/>
                  </a:lnTo>
                  <a:lnTo>
                    <a:pt x="36" y="701"/>
                  </a:lnTo>
                  <a:lnTo>
                    <a:pt x="36" y="692"/>
                  </a:lnTo>
                  <a:lnTo>
                    <a:pt x="36" y="685"/>
                  </a:lnTo>
                  <a:lnTo>
                    <a:pt x="38" y="671"/>
                  </a:lnTo>
                  <a:lnTo>
                    <a:pt x="41" y="660"/>
                  </a:lnTo>
                  <a:lnTo>
                    <a:pt x="50" y="644"/>
                  </a:lnTo>
                  <a:lnTo>
                    <a:pt x="64" y="635"/>
                  </a:lnTo>
                  <a:lnTo>
                    <a:pt x="79" y="626"/>
                  </a:lnTo>
                  <a:lnTo>
                    <a:pt x="97" y="619"/>
                  </a:lnTo>
                  <a:lnTo>
                    <a:pt x="105" y="615"/>
                  </a:lnTo>
                  <a:lnTo>
                    <a:pt x="116" y="614"/>
                  </a:lnTo>
                  <a:lnTo>
                    <a:pt x="127" y="610"/>
                  </a:lnTo>
                  <a:lnTo>
                    <a:pt x="139" y="608"/>
                  </a:lnTo>
                  <a:lnTo>
                    <a:pt x="150" y="605"/>
                  </a:lnTo>
                  <a:lnTo>
                    <a:pt x="162" y="603"/>
                  </a:lnTo>
                  <a:lnTo>
                    <a:pt x="175" y="599"/>
                  </a:lnTo>
                  <a:lnTo>
                    <a:pt x="189" y="597"/>
                  </a:lnTo>
                  <a:lnTo>
                    <a:pt x="202" y="594"/>
                  </a:lnTo>
                  <a:lnTo>
                    <a:pt x="216" y="594"/>
                  </a:lnTo>
                  <a:lnTo>
                    <a:pt x="228" y="590"/>
                  </a:lnTo>
                  <a:lnTo>
                    <a:pt x="244" y="590"/>
                  </a:lnTo>
                  <a:lnTo>
                    <a:pt x="257" y="587"/>
                  </a:lnTo>
                  <a:lnTo>
                    <a:pt x="271" y="585"/>
                  </a:lnTo>
                  <a:lnTo>
                    <a:pt x="284" y="581"/>
                  </a:lnTo>
                  <a:lnTo>
                    <a:pt x="298" y="580"/>
                  </a:lnTo>
                  <a:lnTo>
                    <a:pt x="310" y="576"/>
                  </a:lnTo>
                  <a:lnTo>
                    <a:pt x="325" y="576"/>
                  </a:lnTo>
                  <a:lnTo>
                    <a:pt x="337" y="573"/>
                  </a:lnTo>
                  <a:lnTo>
                    <a:pt x="351" y="573"/>
                  </a:lnTo>
                  <a:lnTo>
                    <a:pt x="362" y="569"/>
                  </a:lnTo>
                  <a:lnTo>
                    <a:pt x="373" y="569"/>
                  </a:lnTo>
                  <a:lnTo>
                    <a:pt x="383" y="565"/>
                  </a:lnTo>
                  <a:lnTo>
                    <a:pt x="396" y="565"/>
                  </a:lnTo>
                  <a:lnTo>
                    <a:pt x="407" y="564"/>
                  </a:lnTo>
                  <a:lnTo>
                    <a:pt x="417" y="562"/>
                  </a:lnTo>
                  <a:lnTo>
                    <a:pt x="426" y="560"/>
                  </a:lnTo>
                  <a:lnTo>
                    <a:pt x="437" y="560"/>
                  </a:lnTo>
                  <a:lnTo>
                    <a:pt x="419" y="512"/>
                  </a:lnTo>
                  <a:lnTo>
                    <a:pt x="408" y="512"/>
                  </a:lnTo>
                  <a:lnTo>
                    <a:pt x="398" y="514"/>
                  </a:lnTo>
                  <a:lnTo>
                    <a:pt x="387" y="514"/>
                  </a:lnTo>
                  <a:lnTo>
                    <a:pt x="378" y="515"/>
                  </a:lnTo>
                  <a:lnTo>
                    <a:pt x="367" y="515"/>
                  </a:lnTo>
                  <a:lnTo>
                    <a:pt x="357" y="517"/>
                  </a:lnTo>
                  <a:lnTo>
                    <a:pt x="346" y="519"/>
                  </a:lnTo>
                  <a:lnTo>
                    <a:pt x="337" y="521"/>
                  </a:lnTo>
                  <a:lnTo>
                    <a:pt x="325" y="521"/>
                  </a:lnTo>
                  <a:lnTo>
                    <a:pt x="314" y="523"/>
                  </a:lnTo>
                  <a:lnTo>
                    <a:pt x="303" y="523"/>
                  </a:lnTo>
                  <a:lnTo>
                    <a:pt x="293" y="524"/>
                  </a:lnTo>
                  <a:lnTo>
                    <a:pt x="282" y="524"/>
                  </a:lnTo>
                  <a:lnTo>
                    <a:pt x="271" y="526"/>
                  </a:lnTo>
                  <a:lnTo>
                    <a:pt x="260" y="528"/>
                  </a:lnTo>
                  <a:lnTo>
                    <a:pt x="250" y="530"/>
                  </a:lnTo>
                  <a:lnTo>
                    <a:pt x="237" y="530"/>
                  </a:lnTo>
                  <a:lnTo>
                    <a:pt x="227" y="530"/>
                  </a:lnTo>
                  <a:lnTo>
                    <a:pt x="216" y="530"/>
                  </a:lnTo>
                  <a:lnTo>
                    <a:pt x="205" y="530"/>
                  </a:lnTo>
                  <a:lnTo>
                    <a:pt x="195" y="530"/>
                  </a:lnTo>
                  <a:lnTo>
                    <a:pt x="184" y="530"/>
                  </a:lnTo>
                  <a:lnTo>
                    <a:pt x="173" y="530"/>
                  </a:lnTo>
                  <a:lnTo>
                    <a:pt x="162" y="532"/>
                  </a:lnTo>
                  <a:lnTo>
                    <a:pt x="150" y="530"/>
                  </a:lnTo>
                  <a:lnTo>
                    <a:pt x="139" y="530"/>
                  </a:lnTo>
                  <a:lnTo>
                    <a:pt x="129" y="530"/>
                  </a:lnTo>
                  <a:lnTo>
                    <a:pt x="118" y="530"/>
                  </a:lnTo>
                  <a:lnTo>
                    <a:pt x="107" y="528"/>
                  </a:lnTo>
                  <a:lnTo>
                    <a:pt x="97" y="528"/>
                  </a:lnTo>
                  <a:lnTo>
                    <a:pt x="86" y="526"/>
                  </a:lnTo>
                  <a:lnTo>
                    <a:pt x="77" y="526"/>
                  </a:lnTo>
                  <a:lnTo>
                    <a:pt x="77" y="510"/>
                  </a:lnTo>
                  <a:lnTo>
                    <a:pt x="77" y="498"/>
                  </a:lnTo>
                  <a:lnTo>
                    <a:pt x="79" y="483"/>
                  </a:lnTo>
                  <a:lnTo>
                    <a:pt x="84" y="473"/>
                  </a:lnTo>
                  <a:lnTo>
                    <a:pt x="86" y="460"/>
                  </a:lnTo>
                  <a:lnTo>
                    <a:pt x="89" y="448"/>
                  </a:lnTo>
                  <a:lnTo>
                    <a:pt x="93" y="437"/>
                  </a:lnTo>
                  <a:lnTo>
                    <a:pt x="98" y="426"/>
                  </a:lnTo>
                  <a:lnTo>
                    <a:pt x="453" y="423"/>
                  </a:lnTo>
                  <a:lnTo>
                    <a:pt x="451" y="375"/>
                  </a:lnTo>
                  <a:lnTo>
                    <a:pt x="127" y="341"/>
                  </a:lnTo>
                  <a:lnTo>
                    <a:pt x="129" y="325"/>
                  </a:lnTo>
                  <a:lnTo>
                    <a:pt x="134" y="310"/>
                  </a:lnTo>
                  <a:lnTo>
                    <a:pt x="139" y="296"/>
                  </a:lnTo>
                  <a:lnTo>
                    <a:pt x="146" y="287"/>
                  </a:lnTo>
                  <a:lnTo>
                    <a:pt x="473" y="280"/>
                  </a:lnTo>
                  <a:lnTo>
                    <a:pt x="487" y="230"/>
                  </a:lnTo>
                  <a:lnTo>
                    <a:pt x="476" y="228"/>
                  </a:lnTo>
                  <a:lnTo>
                    <a:pt x="465" y="228"/>
                  </a:lnTo>
                  <a:lnTo>
                    <a:pt x="457" y="228"/>
                  </a:lnTo>
                  <a:lnTo>
                    <a:pt x="448" y="228"/>
                  </a:lnTo>
                  <a:lnTo>
                    <a:pt x="428" y="228"/>
                  </a:lnTo>
                  <a:lnTo>
                    <a:pt x="412" y="228"/>
                  </a:lnTo>
                  <a:lnTo>
                    <a:pt x="392" y="227"/>
                  </a:lnTo>
                  <a:lnTo>
                    <a:pt x="375" y="225"/>
                  </a:lnTo>
                  <a:lnTo>
                    <a:pt x="357" y="223"/>
                  </a:lnTo>
                  <a:lnTo>
                    <a:pt x="341" y="221"/>
                  </a:lnTo>
                  <a:lnTo>
                    <a:pt x="321" y="218"/>
                  </a:lnTo>
                  <a:lnTo>
                    <a:pt x="303" y="216"/>
                  </a:lnTo>
                  <a:lnTo>
                    <a:pt x="285" y="212"/>
                  </a:lnTo>
                  <a:lnTo>
                    <a:pt x="268" y="211"/>
                  </a:lnTo>
                  <a:lnTo>
                    <a:pt x="248" y="205"/>
                  </a:lnTo>
                  <a:lnTo>
                    <a:pt x="230" y="204"/>
                  </a:lnTo>
                  <a:lnTo>
                    <a:pt x="212" y="198"/>
                  </a:lnTo>
                  <a:lnTo>
                    <a:pt x="195" y="196"/>
                  </a:lnTo>
                  <a:lnTo>
                    <a:pt x="193" y="186"/>
                  </a:lnTo>
                  <a:lnTo>
                    <a:pt x="195" y="175"/>
                  </a:lnTo>
                  <a:lnTo>
                    <a:pt x="195" y="164"/>
                  </a:lnTo>
                  <a:lnTo>
                    <a:pt x="200" y="155"/>
                  </a:lnTo>
                  <a:lnTo>
                    <a:pt x="203" y="145"/>
                  </a:lnTo>
                  <a:lnTo>
                    <a:pt x="209" y="136"/>
                  </a:lnTo>
                  <a:lnTo>
                    <a:pt x="214" y="127"/>
                  </a:lnTo>
                  <a:lnTo>
                    <a:pt x="221" y="118"/>
                  </a:lnTo>
                  <a:lnTo>
                    <a:pt x="227" y="107"/>
                  </a:lnTo>
                  <a:lnTo>
                    <a:pt x="234" y="100"/>
                  </a:lnTo>
                  <a:lnTo>
                    <a:pt x="241" y="89"/>
                  </a:lnTo>
                  <a:lnTo>
                    <a:pt x="250" y="82"/>
                  </a:lnTo>
                  <a:lnTo>
                    <a:pt x="259" y="73"/>
                  </a:lnTo>
                  <a:lnTo>
                    <a:pt x="269" y="66"/>
                  </a:lnTo>
                  <a:lnTo>
                    <a:pt x="280" y="57"/>
                  </a:lnTo>
                  <a:lnTo>
                    <a:pt x="291" y="52"/>
                  </a:lnTo>
                  <a:lnTo>
                    <a:pt x="301" y="43"/>
                  </a:lnTo>
                  <a:lnTo>
                    <a:pt x="312" y="36"/>
                  </a:lnTo>
                  <a:lnTo>
                    <a:pt x="323" y="31"/>
                  </a:lnTo>
                  <a:lnTo>
                    <a:pt x="334" y="25"/>
                  </a:lnTo>
                  <a:lnTo>
                    <a:pt x="344" y="20"/>
                  </a:lnTo>
                  <a:lnTo>
                    <a:pt x="357" y="15"/>
                  </a:lnTo>
                  <a:lnTo>
                    <a:pt x="367" y="11"/>
                  </a:lnTo>
                  <a:lnTo>
                    <a:pt x="380" y="9"/>
                  </a:lnTo>
                  <a:lnTo>
                    <a:pt x="391" y="4"/>
                  </a:lnTo>
                  <a:lnTo>
                    <a:pt x="401" y="2"/>
                  </a:lnTo>
                  <a:lnTo>
                    <a:pt x="412" y="0"/>
                  </a:lnTo>
                  <a:lnTo>
                    <a:pt x="423" y="0"/>
                  </a:lnTo>
                  <a:lnTo>
                    <a:pt x="432" y="0"/>
                  </a:lnTo>
                  <a:lnTo>
                    <a:pt x="442" y="0"/>
                  </a:lnTo>
                  <a:lnTo>
                    <a:pt x="453" y="2"/>
                  </a:lnTo>
                  <a:lnTo>
                    <a:pt x="464" y="6"/>
                  </a:lnTo>
                  <a:lnTo>
                    <a:pt x="478" y="18"/>
                  </a:lnTo>
                  <a:lnTo>
                    <a:pt x="492" y="32"/>
                  </a:lnTo>
                  <a:lnTo>
                    <a:pt x="505" y="48"/>
                  </a:lnTo>
                  <a:lnTo>
                    <a:pt x="517" y="64"/>
                  </a:lnTo>
                  <a:lnTo>
                    <a:pt x="526" y="81"/>
                  </a:lnTo>
                  <a:lnTo>
                    <a:pt x="535" y="100"/>
                  </a:lnTo>
                  <a:lnTo>
                    <a:pt x="539" y="109"/>
                  </a:lnTo>
                  <a:lnTo>
                    <a:pt x="542" y="120"/>
                  </a:lnTo>
                  <a:lnTo>
                    <a:pt x="546" y="130"/>
                  </a:lnTo>
                  <a:lnTo>
                    <a:pt x="551" y="141"/>
                  </a:lnTo>
                  <a:lnTo>
                    <a:pt x="553" y="150"/>
                  </a:lnTo>
                  <a:lnTo>
                    <a:pt x="556" y="161"/>
                  </a:lnTo>
                  <a:lnTo>
                    <a:pt x="558" y="171"/>
                  </a:lnTo>
                  <a:lnTo>
                    <a:pt x="562" y="182"/>
                  </a:lnTo>
                  <a:lnTo>
                    <a:pt x="562" y="193"/>
                  </a:lnTo>
                  <a:lnTo>
                    <a:pt x="563" y="205"/>
                  </a:lnTo>
                  <a:lnTo>
                    <a:pt x="565" y="218"/>
                  </a:lnTo>
                  <a:lnTo>
                    <a:pt x="567" y="230"/>
                  </a:lnTo>
                  <a:lnTo>
                    <a:pt x="567" y="241"/>
                  </a:lnTo>
                  <a:lnTo>
                    <a:pt x="567" y="255"/>
                  </a:lnTo>
                  <a:lnTo>
                    <a:pt x="567" y="266"/>
                  </a:lnTo>
                  <a:lnTo>
                    <a:pt x="569" y="280"/>
                  </a:lnTo>
                  <a:lnTo>
                    <a:pt x="569" y="293"/>
                  </a:lnTo>
                  <a:lnTo>
                    <a:pt x="569" y="307"/>
                  </a:lnTo>
                  <a:lnTo>
                    <a:pt x="569" y="319"/>
                  </a:lnTo>
                  <a:lnTo>
                    <a:pt x="569" y="335"/>
                  </a:lnTo>
                  <a:lnTo>
                    <a:pt x="565" y="348"/>
                  </a:lnTo>
                  <a:lnTo>
                    <a:pt x="565" y="362"/>
                  </a:lnTo>
                  <a:lnTo>
                    <a:pt x="562" y="375"/>
                  </a:lnTo>
                  <a:lnTo>
                    <a:pt x="562" y="391"/>
                  </a:lnTo>
                  <a:lnTo>
                    <a:pt x="558" y="405"/>
                  </a:lnTo>
                  <a:lnTo>
                    <a:pt x="558" y="419"/>
                  </a:lnTo>
                  <a:lnTo>
                    <a:pt x="555" y="435"/>
                  </a:lnTo>
                  <a:lnTo>
                    <a:pt x="555" y="451"/>
                  </a:lnTo>
                  <a:lnTo>
                    <a:pt x="551" y="466"/>
                  </a:lnTo>
                  <a:lnTo>
                    <a:pt x="547" y="482"/>
                  </a:lnTo>
                  <a:lnTo>
                    <a:pt x="544" y="498"/>
                  </a:lnTo>
                  <a:lnTo>
                    <a:pt x="542" y="514"/>
                  </a:lnTo>
                  <a:lnTo>
                    <a:pt x="539" y="530"/>
                  </a:lnTo>
                  <a:lnTo>
                    <a:pt x="535" y="546"/>
                  </a:lnTo>
                  <a:lnTo>
                    <a:pt x="531" y="564"/>
                  </a:lnTo>
                  <a:lnTo>
                    <a:pt x="530" y="581"/>
                  </a:lnTo>
                  <a:lnTo>
                    <a:pt x="524" y="597"/>
                  </a:lnTo>
                  <a:lnTo>
                    <a:pt x="521" y="614"/>
                  </a:lnTo>
                  <a:lnTo>
                    <a:pt x="515" y="631"/>
                  </a:lnTo>
                  <a:lnTo>
                    <a:pt x="512" y="649"/>
                  </a:lnTo>
                  <a:lnTo>
                    <a:pt x="506" y="667"/>
                  </a:lnTo>
                  <a:lnTo>
                    <a:pt x="503" y="685"/>
                  </a:lnTo>
                  <a:lnTo>
                    <a:pt x="498" y="703"/>
                  </a:lnTo>
                  <a:lnTo>
                    <a:pt x="494" y="722"/>
                  </a:lnTo>
                  <a:lnTo>
                    <a:pt x="489" y="740"/>
                  </a:lnTo>
                  <a:lnTo>
                    <a:pt x="483" y="760"/>
                  </a:lnTo>
                  <a:lnTo>
                    <a:pt x="478" y="778"/>
                  </a:lnTo>
                  <a:lnTo>
                    <a:pt x="473" y="797"/>
                  </a:lnTo>
                  <a:lnTo>
                    <a:pt x="467" y="815"/>
                  </a:lnTo>
                  <a:lnTo>
                    <a:pt x="462" y="835"/>
                  </a:lnTo>
                  <a:lnTo>
                    <a:pt x="457" y="854"/>
                  </a:lnTo>
                  <a:lnTo>
                    <a:pt x="453" y="876"/>
                  </a:lnTo>
                  <a:lnTo>
                    <a:pt x="453" y="888"/>
                  </a:lnTo>
                  <a:lnTo>
                    <a:pt x="453" y="901"/>
                  </a:lnTo>
                  <a:lnTo>
                    <a:pt x="455" y="908"/>
                  </a:lnTo>
                  <a:lnTo>
                    <a:pt x="460" y="913"/>
                  </a:lnTo>
                  <a:lnTo>
                    <a:pt x="469" y="913"/>
                  </a:lnTo>
                  <a:lnTo>
                    <a:pt x="480" y="904"/>
                  </a:lnTo>
                  <a:lnTo>
                    <a:pt x="382" y="1132"/>
                  </a:lnTo>
                  <a:lnTo>
                    <a:pt x="371" y="1125"/>
                  </a:lnTo>
                  <a:lnTo>
                    <a:pt x="366" y="1123"/>
                  </a:lnTo>
                  <a:lnTo>
                    <a:pt x="360" y="1122"/>
                  </a:lnTo>
                  <a:lnTo>
                    <a:pt x="355" y="1122"/>
                  </a:lnTo>
                  <a:lnTo>
                    <a:pt x="348" y="1122"/>
                  </a:lnTo>
                  <a:lnTo>
                    <a:pt x="341" y="1123"/>
                  </a:lnTo>
                  <a:lnTo>
                    <a:pt x="332" y="1127"/>
                  </a:lnTo>
                  <a:lnTo>
                    <a:pt x="321" y="1132"/>
                  </a:lnTo>
                  <a:lnTo>
                    <a:pt x="310" y="1138"/>
                  </a:lnTo>
                  <a:lnTo>
                    <a:pt x="300" y="1147"/>
                  </a:lnTo>
                  <a:lnTo>
                    <a:pt x="289" y="1154"/>
                  </a:lnTo>
                  <a:lnTo>
                    <a:pt x="278" y="1164"/>
                  </a:lnTo>
                  <a:lnTo>
                    <a:pt x="266" y="1171"/>
                  </a:lnTo>
                  <a:lnTo>
                    <a:pt x="253" y="1180"/>
                  </a:lnTo>
                  <a:lnTo>
                    <a:pt x="241" y="1189"/>
                  </a:lnTo>
                  <a:lnTo>
                    <a:pt x="230" y="1198"/>
                  </a:lnTo>
                  <a:lnTo>
                    <a:pt x="216" y="1205"/>
                  </a:lnTo>
                  <a:lnTo>
                    <a:pt x="203" y="1214"/>
                  </a:lnTo>
                  <a:lnTo>
                    <a:pt x="189" y="1221"/>
                  </a:lnTo>
                  <a:lnTo>
                    <a:pt x="177" y="1230"/>
                  </a:lnTo>
                  <a:lnTo>
                    <a:pt x="162" y="1236"/>
                  </a:lnTo>
                  <a:lnTo>
                    <a:pt x="150" y="1243"/>
                  </a:lnTo>
                  <a:lnTo>
                    <a:pt x="136" y="1248"/>
                  </a:lnTo>
                  <a:lnTo>
                    <a:pt x="125" y="1253"/>
                  </a:lnTo>
                  <a:lnTo>
                    <a:pt x="111" y="1255"/>
                  </a:lnTo>
                  <a:lnTo>
                    <a:pt x="98" y="1259"/>
                  </a:lnTo>
                  <a:lnTo>
                    <a:pt x="86" y="1259"/>
                  </a:lnTo>
                  <a:lnTo>
                    <a:pt x="75" y="1261"/>
                  </a:lnTo>
                  <a:lnTo>
                    <a:pt x="64" y="1257"/>
                  </a:lnTo>
                  <a:lnTo>
                    <a:pt x="54" y="1255"/>
                  </a:lnTo>
                  <a:lnTo>
                    <a:pt x="45" y="1252"/>
                  </a:lnTo>
                  <a:lnTo>
                    <a:pt x="38" y="1248"/>
                  </a:lnTo>
                  <a:lnTo>
                    <a:pt x="27" y="1239"/>
                  </a:lnTo>
                  <a:lnTo>
                    <a:pt x="20" y="1230"/>
                  </a:lnTo>
                  <a:lnTo>
                    <a:pt x="15" y="1218"/>
                  </a:lnTo>
                  <a:lnTo>
                    <a:pt x="9" y="1207"/>
                  </a:lnTo>
                  <a:lnTo>
                    <a:pt x="4" y="1191"/>
                  </a:lnTo>
                  <a:lnTo>
                    <a:pt x="2" y="1175"/>
                  </a:lnTo>
                  <a:lnTo>
                    <a:pt x="0" y="1164"/>
                  </a:lnTo>
                  <a:lnTo>
                    <a:pt x="0" y="1155"/>
                  </a:lnTo>
                  <a:lnTo>
                    <a:pt x="0" y="1145"/>
                  </a:lnTo>
                  <a:lnTo>
                    <a:pt x="0" y="1136"/>
                  </a:lnTo>
                  <a:close/>
                </a:path>
              </a:pathLst>
            </a:custGeom>
            <a:solidFill>
              <a:srgbClr val="6BB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3" name="Freeform 39"/>
            <p:cNvSpPr>
              <a:spLocks/>
            </p:cNvSpPr>
            <p:nvPr/>
          </p:nvSpPr>
          <p:spPr bwMode="auto">
            <a:xfrm>
              <a:off x="4417" y="4167"/>
              <a:ext cx="317" cy="410"/>
            </a:xfrm>
            <a:custGeom>
              <a:avLst/>
              <a:gdLst>
                <a:gd name="T0" fmla="*/ 7 w 317"/>
                <a:gd name="T1" fmla="*/ 396 h 410"/>
                <a:gd name="T2" fmla="*/ 25 w 317"/>
                <a:gd name="T3" fmla="*/ 378 h 410"/>
                <a:gd name="T4" fmla="*/ 41 w 317"/>
                <a:gd name="T5" fmla="*/ 359 h 410"/>
                <a:gd name="T6" fmla="*/ 59 w 317"/>
                <a:gd name="T7" fmla="*/ 341 h 410"/>
                <a:gd name="T8" fmla="*/ 75 w 317"/>
                <a:gd name="T9" fmla="*/ 321 h 410"/>
                <a:gd name="T10" fmla="*/ 89 w 317"/>
                <a:gd name="T11" fmla="*/ 302 h 410"/>
                <a:gd name="T12" fmla="*/ 105 w 317"/>
                <a:gd name="T13" fmla="*/ 282 h 410"/>
                <a:gd name="T14" fmla="*/ 119 w 317"/>
                <a:gd name="T15" fmla="*/ 262 h 410"/>
                <a:gd name="T16" fmla="*/ 134 w 317"/>
                <a:gd name="T17" fmla="*/ 243 h 410"/>
                <a:gd name="T18" fmla="*/ 148 w 317"/>
                <a:gd name="T19" fmla="*/ 221 h 410"/>
                <a:gd name="T20" fmla="*/ 160 w 317"/>
                <a:gd name="T21" fmla="*/ 202 h 410"/>
                <a:gd name="T22" fmla="*/ 175 w 317"/>
                <a:gd name="T23" fmla="*/ 180 h 410"/>
                <a:gd name="T24" fmla="*/ 187 w 317"/>
                <a:gd name="T25" fmla="*/ 161 h 410"/>
                <a:gd name="T26" fmla="*/ 200 w 317"/>
                <a:gd name="T27" fmla="*/ 139 h 410"/>
                <a:gd name="T28" fmla="*/ 212 w 317"/>
                <a:gd name="T29" fmla="*/ 120 h 410"/>
                <a:gd name="T30" fmla="*/ 225 w 317"/>
                <a:gd name="T31" fmla="*/ 100 h 410"/>
                <a:gd name="T32" fmla="*/ 237 w 317"/>
                <a:gd name="T33" fmla="*/ 75 h 410"/>
                <a:gd name="T34" fmla="*/ 246 w 317"/>
                <a:gd name="T35" fmla="*/ 52 h 410"/>
                <a:gd name="T36" fmla="*/ 257 w 317"/>
                <a:gd name="T37" fmla="*/ 31 h 410"/>
                <a:gd name="T38" fmla="*/ 269 w 317"/>
                <a:gd name="T39" fmla="*/ 9 h 410"/>
                <a:gd name="T40" fmla="*/ 285 w 317"/>
                <a:gd name="T41" fmla="*/ 0 h 410"/>
                <a:gd name="T42" fmla="*/ 307 w 317"/>
                <a:gd name="T43" fmla="*/ 4 h 410"/>
                <a:gd name="T44" fmla="*/ 315 w 317"/>
                <a:gd name="T45" fmla="*/ 20 h 410"/>
                <a:gd name="T46" fmla="*/ 308 w 317"/>
                <a:gd name="T47" fmla="*/ 50 h 410"/>
                <a:gd name="T48" fmla="*/ 301 w 317"/>
                <a:gd name="T49" fmla="*/ 73 h 410"/>
                <a:gd name="T50" fmla="*/ 294 w 317"/>
                <a:gd name="T51" fmla="*/ 97 h 410"/>
                <a:gd name="T52" fmla="*/ 285 w 317"/>
                <a:gd name="T53" fmla="*/ 122 h 410"/>
                <a:gd name="T54" fmla="*/ 276 w 317"/>
                <a:gd name="T55" fmla="*/ 148 h 410"/>
                <a:gd name="T56" fmla="*/ 266 w 317"/>
                <a:gd name="T57" fmla="*/ 175 h 410"/>
                <a:gd name="T58" fmla="*/ 255 w 317"/>
                <a:gd name="T59" fmla="*/ 202 h 410"/>
                <a:gd name="T60" fmla="*/ 242 w 317"/>
                <a:gd name="T61" fmla="*/ 227 h 410"/>
                <a:gd name="T62" fmla="*/ 230 w 317"/>
                <a:gd name="T63" fmla="*/ 253 h 410"/>
                <a:gd name="T64" fmla="*/ 219 w 317"/>
                <a:gd name="T65" fmla="*/ 278 h 410"/>
                <a:gd name="T66" fmla="*/ 207 w 317"/>
                <a:gd name="T67" fmla="*/ 303 h 410"/>
                <a:gd name="T68" fmla="*/ 194 w 317"/>
                <a:gd name="T69" fmla="*/ 325 h 410"/>
                <a:gd name="T70" fmla="*/ 184 w 317"/>
                <a:gd name="T71" fmla="*/ 346 h 410"/>
                <a:gd name="T72" fmla="*/ 175 w 317"/>
                <a:gd name="T73" fmla="*/ 366 h 410"/>
                <a:gd name="T74" fmla="*/ 160 w 317"/>
                <a:gd name="T75" fmla="*/ 375 h 410"/>
                <a:gd name="T76" fmla="*/ 139 w 317"/>
                <a:gd name="T77" fmla="*/ 378 h 410"/>
                <a:gd name="T78" fmla="*/ 118 w 317"/>
                <a:gd name="T79" fmla="*/ 384 h 410"/>
                <a:gd name="T80" fmla="*/ 96 w 317"/>
                <a:gd name="T81" fmla="*/ 389 h 410"/>
                <a:gd name="T82" fmla="*/ 75 w 317"/>
                <a:gd name="T83" fmla="*/ 392 h 410"/>
                <a:gd name="T84" fmla="*/ 53 w 317"/>
                <a:gd name="T85" fmla="*/ 396 h 410"/>
                <a:gd name="T86" fmla="*/ 32 w 317"/>
                <a:gd name="T87" fmla="*/ 401 h 410"/>
                <a:gd name="T88" fmla="*/ 11 w 317"/>
                <a:gd name="T89" fmla="*/ 407 h 410"/>
                <a:gd name="T90" fmla="*/ 0 w 317"/>
                <a:gd name="T91" fmla="*/ 40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7" h="410">
                  <a:moveTo>
                    <a:pt x="0" y="407"/>
                  </a:moveTo>
                  <a:lnTo>
                    <a:pt x="7" y="396"/>
                  </a:lnTo>
                  <a:lnTo>
                    <a:pt x="16" y="387"/>
                  </a:lnTo>
                  <a:lnTo>
                    <a:pt x="25" y="378"/>
                  </a:lnTo>
                  <a:lnTo>
                    <a:pt x="34" y="369"/>
                  </a:lnTo>
                  <a:lnTo>
                    <a:pt x="41" y="359"/>
                  </a:lnTo>
                  <a:lnTo>
                    <a:pt x="50" y="350"/>
                  </a:lnTo>
                  <a:lnTo>
                    <a:pt x="59" y="341"/>
                  </a:lnTo>
                  <a:lnTo>
                    <a:pt x="68" y="332"/>
                  </a:lnTo>
                  <a:lnTo>
                    <a:pt x="75" y="321"/>
                  </a:lnTo>
                  <a:lnTo>
                    <a:pt x="82" y="310"/>
                  </a:lnTo>
                  <a:lnTo>
                    <a:pt x="89" y="302"/>
                  </a:lnTo>
                  <a:lnTo>
                    <a:pt x="98" y="293"/>
                  </a:lnTo>
                  <a:lnTo>
                    <a:pt x="105" y="282"/>
                  </a:lnTo>
                  <a:lnTo>
                    <a:pt x="112" y="271"/>
                  </a:lnTo>
                  <a:lnTo>
                    <a:pt x="119" y="262"/>
                  </a:lnTo>
                  <a:lnTo>
                    <a:pt x="128" y="253"/>
                  </a:lnTo>
                  <a:lnTo>
                    <a:pt x="134" y="243"/>
                  </a:lnTo>
                  <a:lnTo>
                    <a:pt x="141" y="232"/>
                  </a:lnTo>
                  <a:lnTo>
                    <a:pt x="148" y="221"/>
                  </a:lnTo>
                  <a:lnTo>
                    <a:pt x="155" y="212"/>
                  </a:lnTo>
                  <a:lnTo>
                    <a:pt x="160" y="202"/>
                  </a:lnTo>
                  <a:lnTo>
                    <a:pt x="168" y="191"/>
                  </a:lnTo>
                  <a:lnTo>
                    <a:pt x="175" y="180"/>
                  </a:lnTo>
                  <a:lnTo>
                    <a:pt x="182" y="171"/>
                  </a:lnTo>
                  <a:lnTo>
                    <a:pt x="187" y="161"/>
                  </a:lnTo>
                  <a:lnTo>
                    <a:pt x="192" y="150"/>
                  </a:lnTo>
                  <a:lnTo>
                    <a:pt x="200" y="139"/>
                  </a:lnTo>
                  <a:lnTo>
                    <a:pt x="207" y="130"/>
                  </a:lnTo>
                  <a:lnTo>
                    <a:pt x="212" y="120"/>
                  </a:lnTo>
                  <a:lnTo>
                    <a:pt x="217" y="111"/>
                  </a:lnTo>
                  <a:lnTo>
                    <a:pt x="225" y="100"/>
                  </a:lnTo>
                  <a:lnTo>
                    <a:pt x="232" y="91"/>
                  </a:lnTo>
                  <a:lnTo>
                    <a:pt x="237" y="75"/>
                  </a:lnTo>
                  <a:lnTo>
                    <a:pt x="242" y="64"/>
                  </a:lnTo>
                  <a:lnTo>
                    <a:pt x="246" y="52"/>
                  </a:lnTo>
                  <a:lnTo>
                    <a:pt x="251" y="45"/>
                  </a:lnTo>
                  <a:lnTo>
                    <a:pt x="257" y="31"/>
                  </a:lnTo>
                  <a:lnTo>
                    <a:pt x="264" y="22"/>
                  </a:lnTo>
                  <a:lnTo>
                    <a:pt x="269" y="9"/>
                  </a:lnTo>
                  <a:lnTo>
                    <a:pt x="276" y="0"/>
                  </a:lnTo>
                  <a:lnTo>
                    <a:pt x="285" y="0"/>
                  </a:lnTo>
                  <a:lnTo>
                    <a:pt x="296" y="2"/>
                  </a:lnTo>
                  <a:lnTo>
                    <a:pt x="307" y="4"/>
                  </a:lnTo>
                  <a:lnTo>
                    <a:pt x="317" y="6"/>
                  </a:lnTo>
                  <a:lnTo>
                    <a:pt x="315" y="20"/>
                  </a:lnTo>
                  <a:lnTo>
                    <a:pt x="312" y="40"/>
                  </a:lnTo>
                  <a:lnTo>
                    <a:pt x="308" y="50"/>
                  </a:lnTo>
                  <a:lnTo>
                    <a:pt x="305" y="61"/>
                  </a:lnTo>
                  <a:lnTo>
                    <a:pt x="301" y="73"/>
                  </a:lnTo>
                  <a:lnTo>
                    <a:pt x="299" y="86"/>
                  </a:lnTo>
                  <a:lnTo>
                    <a:pt x="294" y="97"/>
                  </a:lnTo>
                  <a:lnTo>
                    <a:pt x="290" y="109"/>
                  </a:lnTo>
                  <a:lnTo>
                    <a:pt x="285" y="122"/>
                  </a:lnTo>
                  <a:lnTo>
                    <a:pt x="282" y="136"/>
                  </a:lnTo>
                  <a:lnTo>
                    <a:pt x="276" y="148"/>
                  </a:lnTo>
                  <a:lnTo>
                    <a:pt x="271" y="163"/>
                  </a:lnTo>
                  <a:lnTo>
                    <a:pt x="266" y="175"/>
                  </a:lnTo>
                  <a:lnTo>
                    <a:pt x="262" y="189"/>
                  </a:lnTo>
                  <a:lnTo>
                    <a:pt x="255" y="202"/>
                  </a:lnTo>
                  <a:lnTo>
                    <a:pt x="249" y="214"/>
                  </a:lnTo>
                  <a:lnTo>
                    <a:pt x="242" y="227"/>
                  </a:lnTo>
                  <a:lnTo>
                    <a:pt x="237" y="241"/>
                  </a:lnTo>
                  <a:lnTo>
                    <a:pt x="230" y="253"/>
                  </a:lnTo>
                  <a:lnTo>
                    <a:pt x="225" y="266"/>
                  </a:lnTo>
                  <a:lnTo>
                    <a:pt x="219" y="278"/>
                  </a:lnTo>
                  <a:lnTo>
                    <a:pt x="214" y="293"/>
                  </a:lnTo>
                  <a:lnTo>
                    <a:pt x="207" y="303"/>
                  </a:lnTo>
                  <a:lnTo>
                    <a:pt x="201" y="314"/>
                  </a:lnTo>
                  <a:lnTo>
                    <a:pt x="194" y="325"/>
                  </a:lnTo>
                  <a:lnTo>
                    <a:pt x="189" y="337"/>
                  </a:lnTo>
                  <a:lnTo>
                    <a:pt x="184" y="346"/>
                  </a:lnTo>
                  <a:lnTo>
                    <a:pt x="178" y="357"/>
                  </a:lnTo>
                  <a:lnTo>
                    <a:pt x="175" y="366"/>
                  </a:lnTo>
                  <a:lnTo>
                    <a:pt x="171" y="375"/>
                  </a:lnTo>
                  <a:lnTo>
                    <a:pt x="160" y="375"/>
                  </a:lnTo>
                  <a:lnTo>
                    <a:pt x="150" y="378"/>
                  </a:lnTo>
                  <a:lnTo>
                    <a:pt x="139" y="378"/>
                  </a:lnTo>
                  <a:lnTo>
                    <a:pt x="128" y="382"/>
                  </a:lnTo>
                  <a:lnTo>
                    <a:pt x="118" y="384"/>
                  </a:lnTo>
                  <a:lnTo>
                    <a:pt x="107" y="387"/>
                  </a:lnTo>
                  <a:lnTo>
                    <a:pt x="96" y="389"/>
                  </a:lnTo>
                  <a:lnTo>
                    <a:pt x="86" y="392"/>
                  </a:lnTo>
                  <a:lnTo>
                    <a:pt x="75" y="392"/>
                  </a:lnTo>
                  <a:lnTo>
                    <a:pt x="64" y="396"/>
                  </a:lnTo>
                  <a:lnTo>
                    <a:pt x="53" y="396"/>
                  </a:lnTo>
                  <a:lnTo>
                    <a:pt x="43" y="400"/>
                  </a:lnTo>
                  <a:lnTo>
                    <a:pt x="32" y="401"/>
                  </a:lnTo>
                  <a:lnTo>
                    <a:pt x="21" y="405"/>
                  </a:lnTo>
                  <a:lnTo>
                    <a:pt x="11" y="407"/>
                  </a:lnTo>
                  <a:lnTo>
                    <a:pt x="2" y="410"/>
                  </a:lnTo>
                  <a:lnTo>
                    <a:pt x="0" y="409"/>
                  </a:lnTo>
                  <a:lnTo>
                    <a:pt x="0" y="407"/>
                  </a:lnTo>
                  <a:close/>
                </a:path>
              </a:pathLst>
            </a:custGeom>
            <a:solidFill>
              <a:srgbClr val="91C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4" name="Freeform 40"/>
            <p:cNvSpPr>
              <a:spLocks/>
            </p:cNvSpPr>
            <p:nvPr/>
          </p:nvSpPr>
          <p:spPr bwMode="auto">
            <a:xfrm>
              <a:off x="4462" y="3597"/>
              <a:ext cx="215" cy="847"/>
            </a:xfrm>
            <a:custGeom>
              <a:avLst/>
              <a:gdLst>
                <a:gd name="T0" fmla="*/ 12 w 215"/>
                <a:gd name="T1" fmla="*/ 813 h 847"/>
                <a:gd name="T2" fmla="*/ 32 w 215"/>
                <a:gd name="T3" fmla="*/ 774 h 847"/>
                <a:gd name="T4" fmla="*/ 49 w 215"/>
                <a:gd name="T5" fmla="*/ 738 h 847"/>
                <a:gd name="T6" fmla="*/ 62 w 215"/>
                <a:gd name="T7" fmla="*/ 699 h 847"/>
                <a:gd name="T8" fmla="*/ 76 w 215"/>
                <a:gd name="T9" fmla="*/ 661 h 847"/>
                <a:gd name="T10" fmla="*/ 87 w 215"/>
                <a:gd name="T11" fmla="*/ 622 h 847"/>
                <a:gd name="T12" fmla="*/ 96 w 215"/>
                <a:gd name="T13" fmla="*/ 583 h 847"/>
                <a:gd name="T14" fmla="*/ 103 w 215"/>
                <a:gd name="T15" fmla="*/ 542 h 847"/>
                <a:gd name="T16" fmla="*/ 108 w 215"/>
                <a:gd name="T17" fmla="*/ 503 h 847"/>
                <a:gd name="T18" fmla="*/ 112 w 215"/>
                <a:gd name="T19" fmla="*/ 462 h 847"/>
                <a:gd name="T20" fmla="*/ 117 w 215"/>
                <a:gd name="T21" fmla="*/ 424 h 847"/>
                <a:gd name="T22" fmla="*/ 115 w 215"/>
                <a:gd name="T23" fmla="*/ 381 h 847"/>
                <a:gd name="T24" fmla="*/ 114 w 215"/>
                <a:gd name="T25" fmla="*/ 340 h 847"/>
                <a:gd name="T26" fmla="*/ 112 w 215"/>
                <a:gd name="T27" fmla="*/ 299 h 847"/>
                <a:gd name="T28" fmla="*/ 108 w 215"/>
                <a:gd name="T29" fmla="*/ 260 h 847"/>
                <a:gd name="T30" fmla="*/ 103 w 215"/>
                <a:gd name="T31" fmla="*/ 219 h 847"/>
                <a:gd name="T32" fmla="*/ 98 w 215"/>
                <a:gd name="T33" fmla="*/ 180 h 847"/>
                <a:gd name="T34" fmla="*/ 89 w 215"/>
                <a:gd name="T35" fmla="*/ 139 h 847"/>
                <a:gd name="T36" fmla="*/ 82 w 215"/>
                <a:gd name="T37" fmla="*/ 100 h 847"/>
                <a:gd name="T38" fmla="*/ 71 w 215"/>
                <a:gd name="T39" fmla="*/ 60 h 847"/>
                <a:gd name="T40" fmla="*/ 62 w 215"/>
                <a:gd name="T41" fmla="*/ 23 h 847"/>
                <a:gd name="T42" fmla="*/ 67 w 215"/>
                <a:gd name="T43" fmla="*/ 2 h 847"/>
                <a:gd name="T44" fmla="*/ 101 w 215"/>
                <a:gd name="T45" fmla="*/ 21 h 847"/>
                <a:gd name="T46" fmla="*/ 128 w 215"/>
                <a:gd name="T47" fmla="*/ 53 h 847"/>
                <a:gd name="T48" fmla="*/ 151 w 215"/>
                <a:gd name="T49" fmla="*/ 98 h 847"/>
                <a:gd name="T50" fmla="*/ 169 w 215"/>
                <a:gd name="T51" fmla="*/ 150 h 847"/>
                <a:gd name="T52" fmla="*/ 180 w 215"/>
                <a:gd name="T53" fmla="*/ 187 h 847"/>
                <a:gd name="T54" fmla="*/ 187 w 215"/>
                <a:gd name="T55" fmla="*/ 226 h 847"/>
                <a:gd name="T56" fmla="*/ 194 w 215"/>
                <a:gd name="T57" fmla="*/ 265 h 847"/>
                <a:gd name="T58" fmla="*/ 199 w 215"/>
                <a:gd name="T59" fmla="*/ 303 h 847"/>
                <a:gd name="T60" fmla="*/ 204 w 215"/>
                <a:gd name="T61" fmla="*/ 342 h 847"/>
                <a:gd name="T62" fmla="*/ 208 w 215"/>
                <a:gd name="T63" fmla="*/ 380 h 847"/>
                <a:gd name="T64" fmla="*/ 212 w 215"/>
                <a:gd name="T65" fmla="*/ 429 h 847"/>
                <a:gd name="T66" fmla="*/ 213 w 215"/>
                <a:gd name="T67" fmla="*/ 470 h 847"/>
                <a:gd name="T68" fmla="*/ 204 w 215"/>
                <a:gd name="T69" fmla="*/ 492 h 847"/>
                <a:gd name="T70" fmla="*/ 188 w 215"/>
                <a:gd name="T71" fmla="*/ 522 h 847"/>
                <a:gd name="T72" fmla="*/ 171 w 215"/>
                <a:gd name="T73" fmla="*/ 567 h 847"/>
                <a:gd name="T74" fmla="*/ 149 w 215"/>
                <a:gd name="T75" fmla="*/ 611 h 847"/>
                <a:gd name="T76" fmla="*/ 133 w 215"/>
                <a:gd name="T77" fmla="*/ 652 h 847"/>
                <a:gd name="T78" fmla="*/ 117 w 215"/>
                <a:gd name="T79" fmla="*/ 683 h 847"/>
                <a:gd name="T80" fmla="*/ 96 w 215"/>
                <a:gd name="T81" fmla="*/ 713 h 847"/>
                <a:gd name="T82" fmla="*/ 73 w 215"/>
                <a:gd name="T83" fmla="*/ 745 h 847"/>
                <a:gd name="T84" fmla="*/ 51 w 215"/>
                <a:gd name="T85" fmla="*/ 779 h 847"/>
                <a:gd name="T86" fmla="*/ 28 w 215"/>
                <a:gd name="T87" fmla="*/ 811 h 847"/>
                <a:gd name="T88" fmla="*/ 5 w 215"/>
                <a:gd name="T89" fmla="*/ 847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5" h="847">
                  <a:moveTo>
                    <a:pt x="0" y="838"/>
                  </a:moveTo>
                  <a:lnTo>
                    <a:pt x="5" y="823"/>
                  </a:lnTo>
                  <a:lnTo>
                    <a:pt x="12" y="813"/>
                  </a:lnTo>
                  <a:lnTo>
                    <a:pt x="19" y="798"/>
                  </a:lnTo>
                  <a:lnTo>
                    <a:pt x="26" y="788"/>
                  </a:lnTo>
                  <a:lnTo>
                    <a:pt x="32" y="774"/>
                  </a:lnTo>
                  <a:lnTo>
                    <a:pt x="37" y="763"/>
                  </a:lnTo>
                  <a:lnTo>
                    <a:pt x="42" y="749"/>
                  </a:lnTo>
                  <a:lnTo>
                    <a:pt x="49" y="738"/>
                  </a:lnTo>
                  <a:lnTo>
                    <a:pt x="53" y="724"/>
                  </a:lnTo>
                  <a:lnTo>
                    <a:pt x="58" y="711"/>
                  </a:lnTo>
                  <a:lnTo>
                    <a:pt x="62" y="699"/>
                  </a:lnTo>
                  <a:lnTo>
                    <a:pt x="67" y="686"/>
                  </a:lnTo>
                  <a:lnTo>
                    <a:pt x="71" y="672"/>
                  </a:lnTo>
                  <a:lnTo>
                    <a:pt x="76" y="661"/>
                  </a:lnTo>
                  <a:lnTo>
                    <a:pt x="80" y="647"/>
                  </a:lnTo>
                  <a:lnTo>
                    <a:pt x="85" y="636"/>
                  </a:lnTo>
                  <a:lnTo>
                    <a:pt x="87" y="622"/>
                  </a:lnTo>
                  <a:lnTo>
                    <a:pt x="90" y="610"/>
                  </a:lnTo>
                  <a:lnTo>
                    <a:pt x="92" y="595"/>
                  </a:lnTo>
                  <a:lnTo>
                    <a:pt x="96" y="583"/>
                  </a:lnTo>
                  <a:lnTo>
                    <a:pt x="98" y="569"/>
                  </a:lnTo>
                  <a:lnTo>
                    <a:pt x="101" y="556"/>
                  </a:lnTo>
                  <a:lnTo>
                    <a:pt x="103" y="542"/>
                  </a:lnTo>
                  <a:lnTo>
                    <a:pt x="106" y="529"/>
                  </a:lnTo>
                  <a:lnTo>
                    <a:pt x="106" y="515"/>
                  </a:lnTo>
                  <a:lnTo>
                    <a:pt x="108" y="503"/>
                  </a:lnTo>
                  <a:lnTo>
                    <a:pt x="110" y="488"/>
                  </a:lnTo>
                  <a:lnTo>
                    <a:pt x="112" y="476"/>
                  </a:lnTo>
                  <a:lnTo>
                    <a:pt x="112" y="462"/>
                  </a:lnTo>
                  <a:lnTo>
                    <a:pt x="114" y="449"/>
                  </a:lnTo>
                  <a:lnTo>
                    <a:pt x="115" y="437"/>
                  </a:lnTo>
                  <a:lnTo>
                    <a:pt x="117" y="424"/>
                  </a:lnTo>
                  <a:lnTo>
                    <a:pt x="115" y="408"/>
                  </a:lnTo>
                  <a:lnTo>
                    <a:pt x="115" y="396"/>
                  </a:lnTo>
                  <a:lnTo>
                    <a:pt x="115" y="381"/>
                  </a:lnTo>
                  <a:lnTo>
                    <a:pt x="115" y="369"/>
                  </a:lnTo>
                  <a:lnTo>
                    <a:pt x="114" y="353"/>
                  </a:lnTo>
                  <a:lnTo>
                    <a:pt x="114" y="340"/>
                  </a:lnTo>
                  <a:lnTo>
                    <a:pt x="114" y="326"/>
                  </a:lnTo>
                  <a:lnTo>
                    <a:pt x="114" y="314"/>
                  </a:lnTo>
                  <a:lnTo>
                    <a:pt x="112" y="299"/>
                  </a:lnTo>
                  <a:lnTo>
                    <a:pt x="110" y="287"/>
                  </a:lnTo>
                  <a:lnTo>
                    <a:pt x="108" y="273"/>
                  </a:lnTo>
                  <a:lnTo>
                    <a:pt x="108" y="260"/>
                  </a:lnTo>
                  <a:lnTo>
                    <a:pt x="106" y="246"/>
                  </a:lnTo>
                  <a:lnTo>
                    <a:pt x="105" y="233"/>
                  </a:lnTo>
                  <a:lnTo>
                    <a:pt x="103" y="219"/>
                  </a:lnTo>
                  <a:lnTo>
                    <a:pt x="103" y="207"/>
                  </a:lnTo>
                  <a:lnTo>
                    <a:pt x="99" y="192"/>
                  </a:lnTo>
                  <a:lnTo>
                    <a:pt x="98" y="180"/>
                  </a:lnTo>
                  <a:lnTo>
                    <a:pt x="94" y="166"/>
                  </a:lnTo>
                  <a:lnTo>
                    <a:pt x="92" y="153"/>
                  </a:lnTo>
                  <a:lnTo>
                    <a:pt x="89" y="139"/>
                  </a:lnTo>
                  <a:lnTo>
                    <a:pt x="87" y="126"/>
                  </a:lnTo>
                  <a:lnTo>
                    <a:pt x="83" y="112"/>
                  </a:lnTo>
                  <a:lnTo>
                    <a:pt x="82" y="100"/>
                  </a:lnTo>
                  <a:lnTo>
                    <a:pt x="78" y="85"/>
                  </a:lnTo>
                  <a:lnTo>
                    <a:pt x="74" y="73"/>
                  </a:lnTo>
                  <a:lnTo>
                    <a:pt x="71" y="60"/>
                  </a:lnTo>
                  <a:lnTo>
                    <a:pt x="69" y="48"/>
                  </a:lnTo>
                  <a:lnTo>
                    <a:pt x="65" y="36"/>
                  </a:lnTo>
                  <a:lnTo>
                    <a:pt x="62" y="23"/>
                  </a:lnTo>
                  <a:lnTo>
                    <a:pt x="58" y="11"/>
                  </a:lnTo>
                  <a:lnTo>
                    <a:pt x="57" y="0"/>
                  </a:lnTo>
                  <a:lnTo>
                    <a:pt x="67" y="2"/>
                  </a:lnTo>
                  <a:lnTo>
                    <a:pt x="80" y="7"/>
                  </a:lnTo>
                  <a:lnTo>
                    <a:pt x="90" y="12"/>
                  </a:lnTo>
                  <a:lnTo>
                    <a:pt x="101" y="21"/>
                  </a:lnTo>
                  <a:lnTo>
                    <a:pt x="110" y="30"/>
                  </a:lnTo>
                  <a:lnTo>
                    <a:pt x="119" y="43"/>
                  </a:lnTo>
                  <a:lnTo>
                    <a:pt x="128" y="53"/>
                  </a:lnTo>
                  <a:lnTo>
                    <a:pt x="137" y="69"/>
                  </a:lnTo>
                  <a:lnTo>
                    <a:pt x="144" y="82"/>
                  </a:lnTo>
                  <a:lnTo>
                    <a:pt x="151" y="98"/>
                  </a:lnTo>
                  <a:lnTo>
                    <a:pt x="156" y="114"/>
                  </a:lnTo>
                  <a:lnTo>
                    <a:pt x="163" y="134"/>
                  </a:lnTo>
                  <a:lnTo>
                    <a:pt x="169" y="150"/>
                  </a:lnTo>
                  <a:lnTo>
                    <a:pt x="174" y="169"/>
                  </a:lnTo>
                  <a:lnTo>
                    <a:pt x="176" y="178"/>
                  </a:lnTo>
                  <a:lnTo>
                    <a:pt x="180" y="187"/>
                  </a:lnTo>
                  <a:lnTo>
                    <a:pt x="181" y="198"/>
                  </a:lnTo>
                  <a:lnTo>
                    <a:pt x="185" y="208"/>
                  </a:lnTo>
                  <a:lnTo>
                    <a:pt x="187" y="226"/>
                  </a:lnTo>
                  <a:lnTo>
                    <a:pt x="190" y="246"/>
                  </a:lnTo>
                  <a:lnTo>
                    <a:pt x="192" y="255"/>
                  </a:lnTo>
                  <a:lnTo>
                    <a:pt x="194" y="265"/>
                  </a:lnTo>
                  <a:lnTo>
                    <a:pt x="196" y="274"/>
                  </a:lnTo>
                  <a:lnTo>
                    <a:pt x="197" y="285"/>
                  </a:lnTo>
                  <a:lnTo>
                    <a:pt x="199" y="303"/>
                  </a:lnTo>
                  <a:lnTo>
                    <a:pt x="203" y="323"/>
                  </a:lnTo>
                  <a:lnTo>
                    <a:pt x="203" y="331"/>
                  </a:lnTo>
                  <a:lnTo>
                    <a:pt x="204" y="342"/>
                  </a:lnTo>
                  <a:lnTo>
                    <a:pt x="206" y="351"/>
                  </a:lnTo>
                  <a:lnTo>
                    <a:pt x="208" y="362"/>
                  </a:lnTo>
                  <a:lnTo>
                    <a:pt x="208" y="380"/>
                  </a:lnTo>
                  <a:lnTo>
                    <a:pt x="210" y="397"/>
                  </a:lnTo>
                  <a:lnTo>
                    <a:pt x="210" y="413"/>
                  </a:lnTo>
                  <a:lnTo>
                    <a:pt x="212" y="429"/>
                  </a:lnTo>
                  <a:lnTo>
                    <a:pt x="212" y="444"/>
                  </a:lnTo>
                  <a:lnTo>
                    <a:pt x="213" y="458"/>
                  </a:lnTo>
                  <a:lnTo>
                    <a:pt x="213" y="470"/>
                  </a:lnTo>
                  <a:lnTo>
                    <a:pt x="215" y="483"/>
                  </a:lnTo>
                  <a:lnTo>
                    <a:pt x="210" y="485"/>
                  </a:lnTo>
                  <a:lnTo>
                    <a:pt x="204" y="492"/>
                  </a:lnTo>
                  <a:lnTo>
                    <a:pt x="199" y="499"/>
                  </a:lnTo>
                  <a:lnTo>
                    <a:pt x="196" y="511"/>
                  </a:lnTo>
                  <a:lnTo>
                    <a:pt x="188" y="522"/>
                  </a:lnTo>
                  <a:lnTo>
                    <a:pt x="183" y="536"/>
                  </a:lnTo>
                  <a:lnTo>
                    <a:pt x="176" y="551"/>
                  </a:lnTo>
                  <a:lnTo>
                    <a:pt x="171" y="567"/>
                  </a:lnTo>
                  <a:lnTo>
                    <a:pt x="163" y="581"/>
                  </a:lnTo>
                  <a:lnTo>
                    <a:pt x="156" y="597"/>
                  </a:lnTo>
                  <a:lnTo>
                    <a:pt x="149" y="611"/>
                  </a:lnTo>
                  <a:lnTo>
                    <a:pt x="144" y="627"/>
                  </a:lnTo>
                  <a:lnTo>
                    <a:pt x="139" y="640"/>
                  </a:lnTo>
                  <a:lnTo>
                    <a:pt x="133" y="652"/>
                  </a:lnTo>
                  <a:lnTo>
                    <a:pt x="128" y="663"/>
                  </a:lnTo>
                  <a:lnTo>
                    <a:pt x="126" y="674"/>
                  </a:lnTo>
                  <a:lnTo>
                    <a:pt x="117" y="683"/>
                  </a:lnTo>
                  <a:lnTo>
                    <a:pt x="110" y="693"/>
                  </a:lnTo>
                  <a:lnTo>
                    <a:pt x="103" y="702"/>
                  </a:lnTo>
                  <a:lnTo>
                    <a:pt x="96" y="713"/>
                  </a:lnTo>
                  <a:lnTo>
                    <a:pt x="87" y="724"/>
                  </a:lnTo>
                  <a:lnTo>
                    <a:pt x="82" y="734"/>
                  </a:lnTo>
                  <a:lnTo>
                    <a:pt x="73" y="745"/>
                  </a:lnTo>
                  <a:lnTo>
                    <a:pt x="67" y="757"/>
                  </a:lnTo>
                  <a:lnTo>
                    <a:pt x="58" y="768"/>
                  </a:lnTo>
                  <a:lnTo>
                    <a:pt x="51" y="779"/>
                  </a:lnTo>
                  <a:lnTo>
                    <a:pt x="44" y="790"/>
                  </a:lnTo>
                  <a:lnTo>
                    <a:pt x="37" y="800"/>
                  </a:lnTo>
                  <a:lnTo>
                    <a:pt x="28" y="811"/>
                  </a:lnTo>
                  <a:lnTo>
                    <a:pt x="21" y="823"/>
                  </a:lnTo>
                  <a:lnTo>
                    <a:pt x="12" y="834"/>
                  </a:lnTo>
                  <a:lnTo>
                    <a:pt x="5" y="847"/>
                  </a:lnTo>
                  <a:lnTo>
                    <a:pt x="0" y="841"/>
                  </a:lnTo>
                  <a:lnTo>
                    <a:pt x="0" y="838"/>
                  </a:lnTo>
                  <a:close/>
                </a:path>
              </a:pathLst>
            </a:custGeom>
            <a:solidFill>
              <a:srgbClr val="91C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5" name="Freeform 41"/>
            <p:cNvSpPr>
              <a:spLocks/>
            </p:cNvSpPr>
            <p:nvPr/>
          </p:nvSpPr>
          <p:spPr bwMode="auto">
            <a:xfrm>
              <a:off x="4748" y="3886"/>
              <a:ext cx="102" cy="233"/>
            </a:xfrm>
            <a:custGeom>
              <a:avLst/>
              <a:gdLst>
                <a:gd name="T0" fmla="*/ 0 w 102"/>
                <a:gd name="T1" fmla="*/ 222 h 233"/>
                <a:gd name="T2" fmla="*/ 9 w 102"/>
                <a:gd name="T3" fmla="*/ 208 h 233"/>
                <a:gd name="T4" fmla="*/ 18 w 102"/>
                <a:gd name="T5" fmla="*/ 196 h 233"/>
                <a:gd name="T6" fmla="*/ 27 w 102"/>
                <a:gd name="T7" fmla="*/ 181 h 233"/>
                <a:gd name="T8" fmla="*/ 36 w 102"/>
                <a:gd name="T9" fmla="*/ 169 h 233"/>
                <a:gd name="T10" fmla="*/ 43 w 102"/>
                <a:gd name="T11" fmla="*/ 155 h 233"/>
                <a:gd name="T12" fmla="*/ 50 w 102"/>
                <a:gd name="T13" fmla="*/ 142 h 233"/>
                <a:gd name="T14" fmla="*/ 56 w 102"/>
                <a:gd name="T15" fmla="*/ 128 h 233"/>
                <a:gd name="T16" fmla="*/ 63 w 102"/>
                <a:gd name="T17" fmla="*/ 116 h 233"/>
                <a:gd name="T18" fmla="*/ 66 w 102"/>
                <a:gd name="T19" fmla="*/ 101 h 233"/>
                <a:gd name="T20" fmla="*/ 72 w 102"/>
                <a:gd name="T21" fmla="*/ 87 h 233"/>
                <a:gd name="T22" fmla="*/ 75 w 102"/>
                <a:gd name="T23" fmla="*/ 73 h 233"/>
                <a:gd name="T24" fmla="*/ 79 w 102"/>
                <a:gd name="T25" fmla="*/ 60 h 233"/>
                <a:gd name="T26" fmla="*/ 81 w 102"/>
                <a:gd name="T27" fmla="*/ 44 h 233"/>
                <a:gd name="T28" fmla="*/ 84 w 102"/>
                <a:gd name="T29" fmla="*/ 30 h 233"/>
                <a:gd name="T30" fmla="*/ 86 w 102"/>
                <a:gd name="T31" fmla="*/ 14 h 233"/>
                <a:gd name="T32" fmla="*/ 90 w 102"/>
                <a:gd name="T33" fmla="*/ 0 h 233"/>
                <a:gd name="T34" fmla="*/ 95 w 102"/>
                <a:gd name="T35" fmla="*/ 1 h 233"/>
                <a:gd name="T36" fmla="*/ 100 w 102"/>
                <a:gd name="T37" fmla="*/ 9 h 233"/>
                <a:gd name="T38" fmla="*/ 100 w 102"/>
                <a:gd name="T39" fmla="*/ 17 h 233"/>
                <a:gd name="T40" fmla="*/ 102 w 102"/>
                <a:gd name="T41" fmla="*/ 34 h 233"/>
                <a:gd name="T42" fmla="*/ 98 w 102"/>
                <a:gd name="T43" fmla="*/ 48 h 233"/>
                <a:gd name="T44" fmla="*/ 95 w 102"/>
                <a:gd name="T45" fmla="*/ 67 h 233"/>
                <a:gd name="T46" fmla="*/ 91 w 102"/>
                <a:gd name="T47" fmla="*/ 76 h 233"/>
                <a:gd name="T48" fmla="*/ 88 w 102"/>
                <a:gd name="T49" fmla="*/ 87 h 233"/>
                <a:gd name="T50" fmla="*/ 84 w 102"/>
                <a:gd name="T51" fmla="*/ 98 h 233"/>
                <a:gd name="T52" fmla="*/ 82 w 102"/>
                <a:gd name="T53" fmla="*/ 108 h 233"/>
                <a:gd name="T54" fmla="*/ 77 w 102"/>
                <a:gd name="T55" fmla="*/ 117 h 233"/>
                <a:gd name="T56" fmla="*/ 74 w 102"/>
                <a:gd name="T57" fmla="*/ 128 h 233"/>
                <a:gd name="T58" fmla="*/ 68 w 102"/>
                <a:gd name="T59" fmla="*/ 137 h 233"/>
                <a:gd name="T60" fmla="*/ 65 w 102"/>
                <a:gd name="T61" fmla="*/ 148 h 233"/>
                <a:gd name="T62" fmla="*/ 59 w 102"/>
                <a:gd name="T63" fmla="*/ 157 h 233"/>
                <a:gd name="T64" fmla="*/ 54 w 102"/>
                <a:gd name="T65" fmla="*/ 167 h 233"/>
                <a:gd name="T66" fmla="*/ 49 w 102"/>
                <a:gd name="T67" fmla="*/ 176 h 233"/>
                <a:gd name="T68" fmla="*/ 45 w 102"/>
                <a:gd name="T69" fmla="*/ 187 h 233"/>
                <a:gd name="T70" fmla="*/ 34 w 102"/>
                <a:gd name="T71" fmla="*/ 201 h 233"/>
                <a:gd name="T72" fmla="*/ 24 w 102"/>
                <a:gd name="T73" fmla="*/ 215 h 233"/>
                <a:gd name="T74" fmla="*/ 13 w 102"/>
                <a:gd name="T75" fmla="*/ 224 h 233"/>
                <a:gd name="T76" fmla="*/ 4 w 102"/>
                <a:gd name="T77" fmla="*/ 233 h 233"/>
                <a:gd name="T78" fmla="*/ 0 w 102"/>
                <a:gd name="T79" fmla="*/ 228 h 233"/>
                <a:gd name="T80" fmla="*/ 0 w 102"/>
                <a:gd name="T81" fmla="*/ 22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33">
                  <a:moveTo>
                    <a:pt x="0" y="222"/>
                  </a:moveTo>
                  <a:lnTo>
                    <a:pt x="9" y="208"/>
                  </a:lnTo>
                  <a:lnTo>
                    <a:pt x="18" y="196"/>
                  </a:lnTo>
                  <a:lnTo>
                    <a:pt x="27" y="181"/>
                  </a:lnTo>
                  <a:lnTo>
                    <a:pt x="36" y="169"/>
                  </a:lnTo>
                  <a:lnTo>
                    <a:pt x="43" y="155"/>
                  </a:lnTo>
                  <a:lnTo>
                    <a:pt x="50" y="142"/>
                  </a:lnTo>
                  <a:lnTo>
                    <a:pt x="56" y="128"/>
                  </a:lnTo>
                  <a:lnTo>
                    <a:pt x="63" y="116"/>
                  </a:lnTo>
                  <a:lnTo>
                    <a:pt x="66" y="101"/>
                  </a:lnTo>
                  <a:lnTo>
                    <a:pt x="72" y="87"/>
                  </a:lnTo>
                  <a:lnTo>
                    <a:pt x="75" y="73"/>
                  </a:lnTo>
                  <a:lnTo>
                    <a:pt x="79" y="60"/>
                  </a:lnTo>
                  <a:lnTo>
                    <a:pt x="81" y="44"/>
                  </a:lnTo>
                  <a:lnTo>
                    <a:pt x="84" y="30"/>
                  </a:lnTo>
                  <a:lnTo>
                    <a:pt x="86" y="14"/>
                  </a:lnTo>
                  <a:lnTo>
                    <a:pt x="90" y="0"/>
                  </a:lnTo>
                  <a:lnTo>
                    <a:pt x="95" y="1"/>
                  </a:lnTo>
                  <a:lnTo>
                    <a:pt x="100" y="9"/>
                  </a:lnTo>
                  <a:lnTo>
                    <a:pt x="100" y="17"/>
                  </a:lnTo>
                  <a:lnTo>
                    <a:pt x="102" y="34"/>
                  </a:lnTo>
                  <a:lnTo>
                    <a:pt x="98" y="48"/>
                  </a:lnTo>
                  <a:lnTo>
                    <a:pt x="95" y="67"/>
                  </a:lnTo>
                  <a:lnTo>
                    <a:pt x="91" y="76"/>
                  </a:lnTo>
                  <a:lnTo>
                    <a:pt x="88" y="87"/>
                  </a:lnTo>
                  <a:lnTo>
                    <a:pt x="84" y="98"/>
                  </a:lnTo>
                  <a:lnTo>
                    <a:pt x="82" y="108"/>
                  </a:lnTo>
                  <a:lnTo>
                    <a:pt x="77" y="117"/>
                  </a:lnTo>
                  <a:lnTo>
                    <a:pt x="74" y="128"/>
                  </a:lnTo>
                  <a:lnTo>
                    <a:pt x="68" y="137"/>
                  </a:lnTo>
                  <a:lnTo>
                    <a:pt x="65" y="148"/>
                  </a:lnTo>
                  <a:lnTo>
                    <a:pt x="59" y="157"/>
                  </a:lnTo>
                  <a:lnTo>
                    <a:pt x="54" y="167"/>
                  </a:lnTo>
                  <a:lnTo>
                    <a:pt x="49" y="176"/>
                  </a:lnTo>
                  <a:lnTo>
                    <a:pt x="45" y="187"/>
                  </a:lnTo>
                  <a:lnTo>
                    <a:pt x="34" y="201"/>
                  </a:lnTo>
                  <a:lnTo>
                    <a:pt x="24" y="215"/>
                  </a:lnTo>
                  <a:lnTo>
                    <a:pt x="13" y="224"/>
                  </a:lnTo>
                  <a:lnTo>
                    <a:pt x="4" y="233"/>
                  </a:lnTo>
                  <a:lnTo>
                    <a:pt x="0" y="228"/>
                  </a:lnTo>
                  <a:lnTo>
                    <a:pt x="0" y="222"/>
                  </a:lnTo>
                  <a:close/>
                </a:path>
              </a:pathLst>
            </a:custGeom>
            <a:solidFill>
              <a:srgbClr val="A8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826" name="Freeform 42"/>
            <p:cNvSpPr>
              <a:spLocks/>
            </p:cNvSpPr>
            <p:nvPr/>
          </p:nvSpPr>
          <p:spPr bwMode="auto">
            <a:xfrm>
              <a:off x="4750" y="3538"/>
              <a:ext cx="98" cy="324"/>
            </a:xfrm>
            <a:custGeom>
              <a:avLst/>
              <a:gdLst>
                <a:gd name="T0" fmla="*/ 0 w 98"/>
                <a:gd name="T1" fmla="*/ 4 h 324"/>
                <a:gd name="T2" fmla="*/ 2 w 98"/>
                <a:gd name="T3" fmla="*/ 2 h 324"/>
                <a:gd name="T4" fmla="*/ 4 w 98"/>
                <a:gd name="T5" fmla="*/ 0 h 324"/>
                <a:gd name="T6" fmla="*/ 13 w 98"/>
                <a:gd name="T7" fmla="*/ 13 h 324"/>
                <a:gd name="T8" fmla="*/ 22 w 98"/>
                <a:gd name="T9" fmla="*/ 30 h 324"/>
                <a:gd name="T10" fmla="*/ 25 w 98"/>
                <a:gd name="T11" fmla="*/ 37 h 324"/>
                <a:gd name="T12" fmla="*/ 31 w 98"/>
                <a:gd name="T13" fmla="*/ 46 h 324"/>
                <a:gd name="T14" fmla="*/ 36 w 98"/>
                <a:gd name="T15" fmla="*/ 57 h 324"/>
                <a:gd name="T16" fmla="*/ 41 w 98"/>
                <a:gd name="T17" fmla="*/ 68 h 324"/>
                <a:gd name="T18" fmla="*/ 45 w 98"/>
                <a:gd name="T19" fmla="*/ 77 h 324"/>
                <a:gd name="T20" fmla="*/ 50 w 98"/>
                <a:gd name="T21" fmla="*/ 87 h 324"/>
                <a:gd name="T22" fmla="*/ 54 w 98"/>
                <a:gd name="T23" fmla="*/ 98 h 324"/>
                <a:gd name="T24" fmla="*/ 59 w 98"/>
                <a:gd name="T25" fmla="*/ 109 h 324"/>
                <a:gd name="T26" fmla="*/ 63 w 98"/>
                <a:gd name="T27" fmla="*/ 119 h 324"/>
                <a:gd name="T28" fmla="*/ 66 w 98"/>
                <a:gd name="T29" fmla="*/ 130 h 324"/>
                <a:gd name="T30" fmla="*/ 70 w 98"/>
                <a:gd name="T31" fmla="*/ 141 h 324"/>
                <a:gd name="T32" fmla="*/ 75 w 98"/>
                <a:gd name="T33" fmla="*/ 153 h 324"/>
                <a:gd name="T34" fmla="*/ 77 w 98"/>
                <a:gd name="T35" fmla="*/ 164 h 324"/>
                <a:gd name="T36" fmla="*/ 80 w 98"/>
                <a:gd name="T37" fmla="*/ 175 h 324"/>
                <a:gd name="T38" fmla="*/ 82 w 98"/>
                <a:gd name="T39" fmla="*/ 185 h 324"/>
                <a:gd name="T40" fmla="*/ 86 w 98"/>
                <a:gd name="T41" fmla="*/ 196 h 324"/>
                <a:gd name="T42" fmla="*/ 88 w 98"/>
                <a:gd name="T43" fmla="*/ 207 h 324"/>
                <a:gd name="T44" fmla="*/ 89 w 98"/>
                <a:gd name="T45" fmla="*/ 218 h 324"/>
                <a:gd name="T46" fmla="*/ 91 w 98"/>
                <a:gd name="T47" fmla="*/ 228 h 324"/>
                <a:gd name="T48" fmla="*/ 95 w 98"/>
                <a:gd name="T49" fmla="*/ 241 h 324"/>
                <a:gd name="T50" fmla="*/ 95 w 98"/>
                <a:gd name="T51" fmla="*/ 251 h 324"/>
                <a:gd name="T52" fmla="*/ 96 w 98"/>
                <a:gd name="T53" fmla="*/ 262 h 324"/>
                <a:gd name="T54" fmla="*/ 96 w 98"/>
                <a:gd name="T55" fmla="*/ 273 h 324"/>
                <a:gd name="T56" fmla="*/ 98 w 98"/>
                <a:gd name="T57" fmla="*/ 283 h 324"/>
                <a:gd name="T58" fmla="*/ 96 w 98"/>
                <a:gd name="T59" fmla="*/ 292 h 324"/>
                <a:gd name="T60" fmla="*/ 96 w 98"/>
                <a:gd name="T61" fmla="*/ 303 h 324"/>
                <a:gd name="T62" fmla="*/ 95 w 98"/>
                <a:gd name="T63" fmla="*/ 314 h 324"/>
                <a:gd name="T64" fmla="*/ 95 w 98"/>
                <a:gd name="T65" fmla="*/ 324 h 324"/>
                <a:gd name="T66" fmla="*/ 93 w 98"/>
                <a:gd name="T67" fmla="*/ 323 h 324"/>
                <a:gd name="T68" fmla="*/ 91 w 98"/>
                <a:gd name="T69" fmla="*/ 323 h 324"/>
                <a:gd name="T70" fmla="*/ 89 w 98"/>
                <a:gd name="T71" fmla="*/ 310 h 324"/>
                <a:gd name="T72" fmla="*/ 88 w 98"/>
                <a:gd name="T73" fmla="*/ 298 h 324"/>
                <a:gd name="T74" fmla="*/ 86 w 98"/>
                <a:gd name="T75" fmla="*/ 287 h 324"/>
                <a:gd name="T76" fmla="*/ 86 w 98"/>
                <a:gd name="T77" fmla="*/ 276 h 324"/>
                <a:gd name="T78" fmla="*/ 84 w 98"/>
                <a:gd name="T79" fmla="*/ 266 h 324"/>
                <a:gd name="T80" fmla="*/ 82 w 98"/>
                <a:gd name="T81" fmla="*/ 255 h 324"/>
                <a:gd name="T82" fmla="*/ 80 w 98"/>
                <a:gd name="T83" fmla="*/ 244 h 324"/>
                <a:gd name="T84" fmla="*/ 80 w 98"/>
                <a:gd name="T85" fmla="*/ 235 h 324"/>
                <a:gd name="T86" fmla="*/ 77 w 98"/>
                <a:gd name="T87" fmla="*/ 225 h 324"/>
                <a:gd name="T88" fmla="*/ 75 w 98"/>
                <a:gd name="T89" fmla="*/ 214 h 324"/>
                <a:gd name="T90" fmla="*/ 72 w 98"/>
                <a:gd name="T91" fmla="*/ 205 h 324"/>
                <a:gd name="T92" fmla="*/ 70 w 98"/>
                <a:gd name="T93" fmla="*/ 196 h 324"/>
                <a:gd name="T94" fmla="*/ 64 w 98"/>
                <a:gd name="T95" fmla="*/ 177 h 324"/>
                <a:gd name="T96" fmla="*/ 61 w 98"/>
                <a:gd name="T97" fmla="*/ 160 h 324"/>
                <a:gd name="T98" fmla="*/ 54 w 98"/>
                <a:gd name="T99" fmla="*/ 141 h 324"/>
                <a:gd name="T100" fmla="*/ 47 w 98"/>
                <a:gd name="T101" fmla="*/ 123 h 324"/>
                <a:gd name="T102" fmla="*/ 39 w 98"/>
                <a:gd name="T103" fmla="*/ 105 h 324"/>
                <a:gd name="T104" fmla="*/ 32 w 98"/>
                <a:gd name="T105" fmla="*/ 87 h 324"/>
                <a:gd name="T106" fmla="*/ 27 w 98"/>
                <a:gd name="T107" fmla="*/ 77 h 324"/>
                <a:gd name="T108" fmla="*/ 23 w 98"/>
                <a:gd name="T109" fmla="*/ 68 h 324"/>
                <a:gd name="T110" fmla="*/ 20 w 98"/>
                <a:gd name="T111" fmla="*/ 57 h 324"/>
                <a:gd name="T112" fmla="*/ 16 w 98"/>
                <a:gd name="T113" fmla="*/ 48 h 324"/>
                <a:gd name="T114" fmla="*/ 7 w 98"/>
                <a:gd name="T115" fmla="*/ 29 h 324"/>
                <a:gd name="T116" fmla="*/ 0 w 98"/>
                <a:gd name="T117" fmla="*/ 11 h 324"/>
                <a:gd name="T118" fmla="*/ 0 w 98"/>
                <a:gd name="T119" fmla="*/ 5 h 324"/>
                <a:gd name="T120" fmla="*/ 0 w 98"/>
                <a:gd name="T121"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324">
                  <a:moveTo>
                    <a:pt x="0" y="4"/>
                  </a:moveTo>
                  <a:lnTo>
                    <a:pt x="2" y="2"/>
                  </a:lnTo>
                  <a:lnTo>
                    <a:pt x="4" y="0"/>
                  </a:lnTo>
                  <a:lnTo>
                    <a:pt x="13" y="13"/>
                  </a:lnTo>
                  <a:lnTo>
                    <a:pt x="22" y="30"/>
                  </a:lnTo>
                  <a:lnTo>
                    <a:pt x="25" y="37"/>
                  </a:lnTo>
                  <a:lnTo>
                    <a:pt x="31" y="46"/>
                  </a:lnTo>
                  <a:lnTo>
                    <a:pt x="36" y="57"/>
                  </a:lnTo>
                  <a:lnTo>
                    <a:pt x="41" y="68"/>
                  </a:lnTo>
                  <a:lnTo>
                    <a:pt x="45" y="77"/>
                  </a:lnTo>
                  <a:lnTo>
                    <a:pt x="50" y="87"/>
                  </a:lnTo>
                  <a:lnTo>
                    <a:pt x="54" y="98"/>
                  </a:lnTo>
                  <a:lnTo>
                    <a:pt x="59" y="109"/>
                  </a:lnTo>
                  <a:lnTo>
                    <a:pt x="63" y="119"/>
                  </a:lnTo>
                  <a:lnTo>
                    <a:pt x="66" y="130"/>
                  </a:lnTo>
                  <a:lnTo>
                    <a:pt x="70" y="141"/>
                  </a:lnTo>
                  <a:lnTo>
                    <a:pt x="75" y="153"/>
                  </a:lnTo>
                  <a:lnTo>
                    <a:pt x="77" y="164"/>
                  </a:lnTo>
                  <a:lnTo>
                    <a:pt x="80" y="175"/>
                  </a:lnTo>
                  <a:lnTo>
                    <a:pt x="82" y="185"/>
                  </a:lnTo>
                  <a:lnTo>
                    <a:pt x="86" y="196"/>
                  </a:lnTo>
                  <a:lnTo>
                    <a:pt x="88" y="207"/>
                  </a:lnTo>
                  <a:lnTo>
                    <a:pt x="89" y="218"/>
                  </a:lnTo>
                  <a:lnTo>
                    <a:pt x="91" y="228"/>
                  </a:lnTo>
                  <a:lnTo>
                    <a:pt x="95" y="241"/>
                  </a:lnTo>
                  <a:lnTo>
                    <a:pt x="95" y="251"/>
                  </a:lnTo>
                  <a:lnTo>
                    <a:pt x="96" y="262"/>
                  </a:lnTo>
                  <a:lnTo>
                    <a:pt x="96" y="273"/>
                  </a:lnTo>
                  <a:lnTo>
                    <a:pt x="98" y="283"/>
                  </a:lnTo>
                  <a:lnTo>
                    <a:pt x="96" y="292"/>
                  </a:lnTo>
                  <a:lnTo>
                    <a:pt x="96" y="303"/>
                  </a:lnTo>
                  <a:lnTo>
                    <a:pt x="95" y="314"/>
                  </a:lnTo>
                  <a:lnTo>
                    <a:pt x="95" y="324"/>
                  </a:lnTo>
                  <a:lnTo>
                    <a:pt x="93" y="323"/>
                  </a:lnTo>
                  <a:lnTo>
                    <a:pt x="91" y="323"/>
                  </a:lnTo>
                  <a:lnTo>
                    <a:pt x="89" y="310"/>
                  </a:lnTo>
                  <a:lnTo>
                    <a:pt x="88" y="298"/>
                  </a:lnTo>
                  <a:lnTo>
                    <a:pt x="86" y="287"/>
                  </a:lnTo>
                  <a:lnTo>
                    <a:pt x="86" y="276"/>
                  </a:lnTo>
                  <a:lnTo>
                    <a:pt x="84" y="266"/>
                  </a:lnTo>
                  <a:lnTo>
                    <a:pt x="82" y="255"/>
                  </a:lnTo>
                  <a:lnTo>
                    <a:pt x="80" y="244"/>
                  </a:lnTo>
                  <a:lnTo>
                    <a:pt x="80" y="235"/>
                  </a:lnTo>
                  <a:lnTo>
                    <a:pt x="77" y="225"/>
                  </a:lnTo>
                  <a:lnTo>
                    <a:pt x="75" y="214"/>
                  </a:lnTo>
                  <a:lnTo>
                    <a:pt x="72" y="205"/>
                  </a:lnTo>
                  <a:lnTo>
                    <a:pt x="70" y="196"/>
                  </a:lnTo>
                  <a:lnTo>
                    <a:pt x="64" y="177"/>
                  </a:lnTo>
                  <a:lnTo>
                    <a:pt x="61" y="160"/>
                  </a:lnTo>
                  <a:lnTo>
                    <a:pt x="54" y="141"/>
                  </a:lnTo>
                  <a:lnTo>
                    <a:pt x="47" y="123"/>
                  </a:lnTo>
                  <a:lnTo>
                    <a:pt x="39" y="105"/>
                  </a:lnTo>
                  <a:lnTo>
                    <a:pt x="32" y="87"/>
                  </a:lnTo>
                  <a:lnTo>
                    <a:pt x="27" y="77"/>
                  </a:lnTo>
                  <a:lnTo>
                    <a:pt x="23" y="68"/>
                  </a:lnTo>
                  <a:lnTo>
                    <a:pt x="20" y="57"/>
                  </a:lnTo>
                  <a:lnTo>
                    <a:pt x="16" y="48"/>
                  </a:lnTo>
                  <a:lnTo>
                    <a:pt x="7" y="29"/>
                  </a:lnTo>
                  <a:lnTo>
                    <a:pt x="0" y="11"/>
                  </a:lnTo>
                  <a:lnTo>
                    <a:pt x="0" y="5"/>
                  </a:lnTo>
                  <a:lnTo>
                    <a:pt x="0" y="4"/>
                  </a:lnTo>
                  <a:close/>
                </a:path>
              </a:pathLst>
            </a:custGeom>
            <a:solidFill>
              <a:srgbClr val="A8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5406087"/>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a:xfrm>
            <a:off x="457200" y="251853"/>
            <a:ext cx="8229600" cy="1798069"/>
          </a:xfrm>
        </p:spPr>
        <p:txBody>
          <a:bodyPr>
            <a:normAutofit fontScale="90000"/>
          </a:bodyPr>
          <a:lstStyle/>
          <a:p>
            <a:pPr>
              <a:lnSpc>
                <a:spcPct val="90000"/>
              </a:lnSpc>
            </a:pPr>
            <a:r>
              <a:rPr lang="en-US" sz="3600" b="1" dirty="0"/>
              <a:t>Transmission Based Precautions</a:t>
            </a:r>
            <a:br>
              <a:rPr lang="en-US" sz="3600" b="1" dirty="0"/>
            </a:br>
            <a:r>
              <a:rPr lang="en-US" sz="3600" b="1" dirty="0"/>
              <a:t>AIRBORNE PRECAUTIONS</a:t>
            </a:r>
            <a:br>
              <a:rPr lang="en-US" sz="3600" b="1" dirty="0"/>
            </a:br>
            <a:r>
              <a:rPr lang="en-US" sz="3600" b="1" dirty="0"/>
              <a:t> </a:t>
            </a:r>
            <a:r>
              <a:rPr lang="en-US" sz="3600" b="1" u="sng" dirty="0"/>
              <a:t>Mask and Eyewear</a:t>
            </a:r>
            <a:r>
              <a:rPr lang="en-US" sz="4000" dirty="0"/>
              <a:t> </a:t>
            </a:r>
            <a:br>
              <a:rPr lang="en-US" sz="4000" dirty="0"/>
            </a:br>
            <a:r>
              <a:rPr lang="en-US" sz="3200" dirty="0"/>
              <a:t>(continued)</a:t>
            </a:r>
          </a:p>
        </p:txBody>
      </p:sp>
      <p:sp>
        <p:nvSpPr>
          <p:cNvPr id="294915" name="Rectangle 3"/>
          <p:cNvSpPr>
            <a:spLocks noGrp="1" noChangeArrowheads="1"/>
          </p:cNvSpPr>
          <p:nvPr>
            <p:ph type="body" sz="half" idx="1"/>
          </p:nvPr>
        </p:nvSpPr>
        <p:spPr>
          <a:xfrm>
            <a:off x="315914" y="2349090"/>
            <a:ext cx="8389937" cy="3875464"/>
          </a:xfrm>
        </p:spPr>
        <p:txBody>
          <a:bodyPr/>
          <a:lstStyle/>
          <a:p>
            <a:pPr>
              <a:lnSpc>
                <a:spcPct val="85000"/>
              </a:lnSpc>
              <a:spcBef>
                <a:spcPct val="5000"/>
              </a:spcBef>
              <a:spcAft>
                <a:spcPct val="15000"/>
              </a:spcAft>
            </a:pPr>
            <a:r>
              <a:rPr lang="en-US" sz="3600" dirty="0"/>
              <a:t>For known or suspected airborne viral disease (e.g., chickenpox, or measles)</a:t>
            </a:r>
          </a:p>
          <a:p>
            <a:pPr lvl="1">
              <a:lnSpc>
                <a:spcPct val="85000"/>
              </a:lnSpc>
              <a:spcBef>
                <a:spcPct val="5000"/>
              </a:spcBef>
              <a:spcAft>
                <a:spcPct val="15000"/>
              </a:spcAft>
            </a:pPr>
            <a:r>
              <a:rPr lang="en-US" sz="3600" dirty="0"/>
              <a:t>Standard mask should be worn by any person entering the room unless the person is not susceptible to the disease </a:t>
            </a:r>
          </a:p>
          <a:p>
            <a:pPr lvl="1">
              <a:lnSpc>
                <a:spcPct val="85000"/>
              </a:lnSpc>
              <a:spcBef>
                <a:spcPct val="5000"/>
              </a:spcBef>
              <a:spcAft>
                <a:spcPct val="15000"/>
              </a:spcAft>
            </a:pPr>
            <a:r>
              <a:rPr lang="en-US" sz="3600" dirty="0"/>
              <a:t>When possible, persons who are susceptible should not enter room </a:t>
            </a:r>
          </a:p>
        </p:txBody>
      </p:sp>
      <p:grpSp>
        <p:nvGrpSpPr>
          <p:cNvPr id="294943" name="Group 31"/>
          <p:cNvGrpSpPr>
            <a:grpSpLocks/>
          </p:cNvGrpSpPr>
          <p:nvPr/>
        </p:nvGrpSpPr>
        <p:grpSpPr bwMode="auto">
          <a:xfrm>
            <a:off x="319088" y="1155466"/>
            <a:ext cx="2082800" cy="1094410"/>
            <a:chOff x="944" y="1903"/>
            <a:chExt cx="3769" cy="2045"/>
          </a:xfrm>
        </p:grpSpPr>
        <p:sp>
          <p:nvSpPr>
            <p:cNvPr id="294944" name="Freeform 32"/>
            <p:cNvSpPr>
              <a:spLocks noEditPoints="1"/>
            </p:cNvSpPr>
            <p:nvPr/>
          </p:nvSpPr>
          <p:spPr bwMode="auto">
            <a:xfrm>
              <a:off x="2013" y="1903"/>
              <a:ext cx="2700" cy="1747"/>
            </a:xfrm>
            <a:custGeom>
              <a:avLst/>
              <a:gdLst>
                <a:gd name="T0" fmla="*/ 2517 w 2700"/>
                <a:gd name="T1" fmla="*/ 958 h 1747"/>
                <a:gd name="T2" fmla="*/ 2344 w 2700"/>
                <a:gd name="T3" fmla="*/ 781 h 1747"/>
                <a:gd name="T4" fmla="*/ 2160 w 2700"/>
                <a:gd name="T5" fmla="*/ 618 h 1747"/>
                <a:gd name="T6" fmla="*/ 1968 w 2700"/>
                <a:gd name="T7" fmla="*/ 466 h 1747"/>
                <a:gd name="T8" fmla="*/ 1770 w 2700"/>
                <a:gd name="T9" fmla="*/ 320 h 1747"/>
                <a:gd name="T10" fmla="*/ 1570 w 2700"/>
                <a:gd name="T11" fmla="*/ 176 h 1747"/>
                <a:gd name="T12" fmla="*/ 1373 w 2700"/>
                <a:gd name="T13" fmla="*/ 33 h 1747"/>
                <a:gd name="T14" fmla="*/ 1264 w 2700"/>
                <a:gd name="T15" fmla="*/ 0 h 1747"/>
                <a:gd name="T16" fmla="*/ 1185 w 2700"/>
                <a:gd name="T17" fmla="*/ 7 h 1747"/>
                <a:gd name="T18" fmla="*/ 1107 w 2700"/>
                <a:gd name="T19" fmla="*/ 21 h 1747"/>
                <a:gd name="T20" fmla="*/ 1031 w 2700"/>
                <a:gd name="T21" fmla="*/ 43 h 1747"/>
                <a:gd name="T22" fmla="*/ 958 w 2700"/>
                <a:gd name="T23" fmla="*/ 70 h 1747"/>
                <a:gd name="T24" fmla="*/ 889 w 2700"/>
                <a:gd name="T25" fmla="*/ 104 h 1747"/>
                <a:gd name="T26" fmla="*/ 819 w 2700"/>
                <a:gd name="T27" fmla="*/ 142 h 1747"/>
                <a:gd name="T28" fmla="*/ 749 w 2700"/>
                <a:gd name="T29" fmla="*/ 165 h 1747"/>
                <a:gd name="T30" fmla="*/ 680 w 2700"/>
                <a:gd name="T31" fmla="*/ 175 h 1747"/>
                <a:gd name="T32" fmla="*/ 613 w 2700"/>
                <a:gd name="T33" fmla="*/ 190 h 1747"/>
                <a:gd name="T34" fmla="*/ 520 w 2700"/>
                <a:gd name="T35" fmla="*/ 234 h 1747"/>
                <a:gd name="T36" fmla="*/ 420 w 2700"/>
                <a:gd name="T37" fmla="*/ 312 h 1747"/>
                <a:gd name="T38" fmla="*/ 335 w 2700"/>
                <a:gd name="T39" fmla="*/ 403 h 1747"/>
                <a:gd name="T40" fmla="*/ 268 w 2700"/>
                <a:gd name="T41" fmla="*/ 505 h 1747"/>
                <a:gd name="T42" fmla="*/ 218 w 2700"/>
                <a:gd name="T43" fmla="*/ 615 h 1747"/>
                <a:gd name="T44" fmla="*/ 184 w 2700"/>
                <a:gd name="T45" fmla="*/ 735 h 1747"/>
                <a:gd name="T46" fmla="*/ 165 w 2700"/>
                <a:gd name="T47" fmla="*/ 860 h 1747"/>
                <a:gd name="T48" fmla="*/ 150 w 2700"/>
                <a:gd name="T49" fmla="*/ 975 h 1747"/>
                <a:gd name="T50" fmla="*/ 74 w 2700"/>
                <a:gd name="T51" fmla="*/ 1057 h 1747"/>
                <a:gd name="T52" fmla="*/ 12 w 2700"/>
                <a:gd name="T53" fmla="*/ 1150 h 1747"/>
                <a:gd name="T54" fmla="*/ 10 w 2700"/>
                <a:gd name="T55" fmla="*/ 1256 h 1747"/>
                <a:gd name="T56" fmla="*/ 97 w 2700"/>
                <a:gd name="T57" fmla="*/ 1348 h 1747"/>
                <a:gd name="T58" fmla="*/ 204 w 2700"/>
                <a:gd name="T59" fmla="*/ 1396 h 1747"/>
                <a:gd name="T60" fmla="*/ 321 w 2700"/>
                <a:gd name="T61" fmla="*/ 1410 h 1747"/>
                <a:gd name="T62" fmla="*/ 443 w 2700"/>
                <a:gd name="T63" fmla="*/ 1398 h 1747"/>
                <a:gd name="T64" fmla="*/ 564 w 2700"/>
                <a:gd name="T65" fmla="*/ 1369 h 1747"/>
                <a:gd name="T66" fmla="*/ 682 w 2700"/>
                <a:gd name="T67" fmla="*/ 1330 h 1747"/>
                <a:gd name="T68" fmla="*/ 793 w 2700"/>
                <a:gd name="T69" fmla="*/ 1289 h 1747"/>
                <a:gd name="T70" fmla="*/ 886 w 2700"/>
                <a:gd name="T71" fmla="*/ 1314 h 1747"/>
                <a:gd name="T72" fmla="*/ 979 w 2700"/>
                <a:gd name="T73" fmla="*/ 1388 h 1747"/>
                <a:gd name="T74" fmla="*/ 1073 w 2700"/>
                <a:gd name="T75" fmla="*/ 1459 h 1747"/>
                <a:gd name="T76" fmla="*/ 1171 w 2700"/>
                <a:gd name="T77" fmla="*/ 1528 h 1747"/>
                <a:gd name="T78" fmla="*/ 1265 w 2700"/>
                <a:gd name="T79" fmla="*/ 1590 h 1747"/>
                <a:gd name="T80" fmla="*/ 1363 w 2700"/>
                <a:gd name="T81" fmla="*/ 1651 h 1747"/>
                <a:gd name="T82" fmla="*/ 1462 w 2700"/>
                <a:gd name="T83" fmla="*/ 1712 h 1747"/>
                <a:gd name="T84" fmla="*/ 1601 w 2700"/>
                <a:gd name="T85" fmla="*/ 1705 h 1747"/>
                <a:gd name="T86" fmla="*/ 1632 w 2700"/>
                <a:gd name="T87" fmla="*/ 1587 h 1747"/>
                <a:gd name="T88" fmla="*/ 1679 w 2700"/>
                <a:gd name="T89" fmla="*/ 1470 h 1747"/>
                <a:gd name="T90" fmla="*/ 1746 w 2700"/>
                <a:gd name="T91" fmla="*/ 1362 h 1747"/>
                <a:gd name="T92" fmla="*/ 1828 w 2700"/>
                <a:gd name="T93" fmla="*/ 1264 h 1747"/>
                <a:gd name="T94" fmla="*/ 1925 w 2700"/>
                <a:gd name="T95" fmla="*/ 1183 h 1747"/>
                <a:gd name="T96" fmla="*/ 2031 w 2700"/>
                <a:gd name="T97" fmla="*/ 1119 h 1747"/>
                <a:gd name="T98" fmla="*/ 2143 w 2700"/>
                <a:gd name="T99" fmla="*/ 1080 h 1747"/>
                <a:gd name="T100" fmla="*/ 2233 w 2700"/>
                <a:gd name="T101" fmla="*/ 1068 h 1747"/>
                <a:gd name="T102" fmla="*/ 2318 w 2700"/>
                <a:gd name="T103" fmla="*/ 1090 h 1747"/>
                <a:gd name="T104" fmla="*/ 2396 w 2700"/>
                <a:gd name="T105" fmla="*/ 1130 h 1747"/>
                <a:gd name="T106" fmla="*/ 2470 w 2700"/>
                <a:gd name="T107" fmla="*/ 1179 h 1747"/>
                <a:gd name="T108" fmla="*/ 2546 w 2700"/>
                <a:gd name="T109" fmla="*/ 1223 h 1747"/>
                <a:gd name="T110" fmla="*/ 2624 w 2700"/>
                <a:gd name="T111" fmla="*/ 1251 h 1747"/>
                <a:gd name="T112" fmla="*/ 2658 w 2700"/>
                <a:gd name="T113" fmla="*/ 1130 h 1747"/>
                <a:gd name="T114" fmla="*/ 488 w 2700"/>
                <a:gd name="T115" fmla="*/ 1051 h 1747"/>
                <a:gd name="T116" fmla="*/ 468 w 2700"/>
                <a:gd name="T117" fmla="*/ 978 h 1747"/>
                <a:gd name="T118" fmla="*/ 556 w 2700"/>
                <a:gd name="T119" fmla="*/ 1043 h 1747"/>
                <a:gd name="T120" fmla="*/ 579 w 2700"/>
                <a:gd name="T121" fmla="*/ 1114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0" h="1747">
                  <a:moveTo>
                    <a:pt x="2658" y="1130"/>
                  </a:moveTo>
                  <a:lnTo>
                    <a:pt x="2640" y="1107"/>
                  </a:lnTo>
                  <a:lnTo>
                    <a:pt x="2622" y="1085"/>
                  </a:lnTo>
                  <a:lnTo>
                    <a:pt x="2605" y="1062"/>
                  </a:lnTo>
                  <a:lnTo>
                    <a:pt x="2588" y="1042"/>
                  </a:lnTo>
                  <a:lnTo>
                    <a:pt x="2569" y="1019"/>
                  </a:lnTo>
                  <a:lnTo>
                    <a:pt x="2552" y="999"/>
                  </a:lnTo>
                  <a:lnTo>
                    <a:pt x="2534" y="978"/>
                  </a:lnTo>
                  <a:lnTo>
                    <a:pt x="2517" y="958"/>
                  </a:lnTo>
                  <a:lnTo>
                    <a:pt x="2498" y="936"/>
                  </a:lnTo>
                  <a:lnTo>
                    <a:pt x="2479" y="916"/>
                  </a:lnTo>
                  <a:lnTo>
                    <a:pt x="2460" y="896"/>
                  </a:lnTo>
                  <a:lnTo>
                    <a:pt x="2442" y="877"/>
                  </a:lnTo>
                  <a:lnTo>
                    <a:pt x="2422" y="857"/>
                  </a:lnTo>
                  <a:lnTo>
                    <a:pt x="2403" y="838"/>
                  </a:lnTo>
                  <a:lnTo>
                    <a:pt x="2384" y="819"/>
                  </a:lnTo>
                  <a:lnTo>
                    <a:pt x="2365" y="800"/>
                  </a:lnTo>
                  <a:lnTo>
                    <a:pt x="2344" y="781"/>
                  </a:lnTo>
                  <a:lnTo>
                    <a:pt x="2325" y="763"/>
                  </a:lnTo>
                  <a:lnTo>
                    <a:pt x="2304" y="744"/>
                  </a:lnTo>
                  <a:lnTo>
                    <a:pt x="2285" y="725"/>
                  </a:lnTo>
                  <a:lnTo>
                    <a:pt x="2264" y="706"/>
                  </a:lnTo>
                  <a:lnTo>
                    <a:pt x="2243" y="688"/>
                  </a:lnTo>
                  <a:lnTo>
                    <a:pt x="2223" y="671"/>
                  </a:lnTo>
                  <a:lnTo>
                    <a:pt x="2203" y="654"/>
                  </a:lnTo>
                  <a:lnTo>
                    <a:pt x="2182" y="635"/>
                  </a:lnTo>
                  <a:lnTo>
                    <a:pt x="2160" y="618"/>
                  </a:lnTo>
                  <a:lnTo>
                    <a:pt x="2139" y="600"/>
                  </a:lnTo>
                  <a:lnTo>
                    <a:pt x="2119" y="584"/>
                  </a:lnTo>
                  <a:lnTo>
                    <a:pt x="2097" y="566"/>
                  </a:lnTo>
                  <a:lnTo>
                    <a:pt x="2076" y="550"/>
                  </a:lnTo>
                  <a:lnTo>
                    <a:pt x="2055" y="532"/>
                  </a:lnTo>
                  <a:lnTo>
                    <a:pt x="2034" y="517"/>
                  </a:lnTo>
                  <a:lnTo>
                    <a:pt x="2012" y="500"/>
                  </a:lnTo>
                  <a:lnTo>
                    <a:pt x="1990" y="483"/>
                  </a:lnTo>
                  <a:lnTo>
                    <a:pt x="1968" y="466"/>
                  </a:lnTo>
                  <a:lnTo>
                    <a:pt x="1946" y="449"/>
                  </a:lnTo>
                  <a:lnTo>
                    <a:pt x="1924" y="432"/>
                  </a:lnTo>
                  <a:lnTo>
                    <a:pt x="1902" y="416"/>
                  </a:lnTo>
                  <a:lnTo>
                    <a:pt x="1880" y="399"/>
                  </a:lnTo>
                  <a:lnTo>
                    <a:pt x="1858" y="384"/>
                  </a:lnTo>
                  <a:lnTo>
                    <a:pt x="1835" y="367"/>
                  </a:lnTo>
                  <a:lnTo>
                    <a:pt x="1814" y="351"/>
                  </a:lnTo>
                  <a:lnTo>
                    <a:pt x="1791" y="335"/>
                  </a:lnTo>
                  <a:lnTo>
                    <a:pt x="1770" y="320"/>
                  </a:lnTo>
                  <a:lnTo>
                    <a:pt x="1747" y="303"/>
                  </a:lnTo>
                  <a:lnTo>
                    <a:pt x="1726" y="287"/>
                  </a:lnTo>
                  <a:lnTo>
                    <a:pt x="1703" y="272"/>
                  </a:lnTo>
                  <a:lnTo>
                    <a:pt x="1682" y="257"/>
                  </a:lnTo>
                  <a:lnTo>
                    <a:pt x="1659" y="240"/>
                  </a:lnTo>
                  <a:lnTo>
                    <a:pt x="1637" y="224"/>
                  </a:lnTo>
                  <a:lnTo>
                    <a:pt x="1614" y="208"/>
                  </a:lnTo>
                  <a:lnTo>
                    <a:pt x="1592" y="192"/>
                  </a:lnTo>
                  <a:lnTo>
                    <a:pt x="1570" y="176"/>
                  </a:lnTo>
                  <a:lnTo>
                    <a:pt x="1548" y="160"/>
                  </a:lnTo>
                  <a:lnTo>
                    <a:pt x="1526" y="143"/>
                  </a:lnTo>
                  <a:lnTo>
                    <a:pt x="1504" y="128"/>
                  </a:lnTo>
                  <a:lnTo>
                    <a:pt x="1482" y="112"/>
                  </a:lnTo>
                  <a:lnTo>
                    <a:pt x="1460" y="96"/>
                  </a:lnTo>
                  <a:lnTo>
                    <a:pt x="1439" y="79"/>
                  </a:lnTo>
                  <a:lnTo>
                    <a:pt x="1417" y="64"/>
                  </a:lnTo>
                  <a:lnTo>
                    <a:pt x="1395" y="48"/>
                  </a:lnTo>
                  <a:lnTo>
                    <a:pt x="1373" y="33"/>
                  </a:lnTo>
                  <a:lnTo>
                    <a:pt x="1352" y="16"/>
                  </a:lnTo>
                  <a:lnTo>
                    <a:pt x="1332" y="1"/>
                  </a:lnTo>
                  <a:lnTo>
                    <a:pt x="1321" y="0"/>
                  </a:lnTo>
                  <a:lnTo>
                    <a:pt x="1312" y="0"/>
                  </a:lnTo>
                  <a:lnTo>
                    <a:pt x="1302" y="0"/>
                  </a:lnTo>
                  <a:lnTo>
                    <a:pt x="1293" y="0"/>
                  </a:lnTo>
                  <a:lnTo>
                    <a:pt x="1283" y="0"/>
                  </a:lnTo>
                  <a:lnTo>
                    <a:pt x="1274" y="0"/>
                  </a:lnTo>
                  <a:lnTo>
                    <a:pt x="1264" y="0"/>
                  </a:lnTo>
                  <a:lnTo>
                    <a:pt x="1256" y="0"/>
                  </a:lnTo>
                  <a:lnTo>
                    <a:pt x="1246" y="0"/>
                  </a:lnTo>
                  <a:lnTo>
                    <a:pt x="1237" y="0"/>
                  </a:lnTo>
                  <a:lnTo>
                    <a:pt x="1227" y="1"/>
                  </a:lnTo>
                  <a:lnTo>
                    <a:pt x="1219" y="2"/>
                  </a:lnTo>
                  <a:lnTo>
                    <a:pt x="1210" y="2"/>
                  </a:lnTo>
                  <a:lnTo>
                    <a:pt x="1201" y="4"/>
                  </a:lnTo>
                  <a:lnTo>
                    <a:pt x="1192" y="5"/>
                  </a:lnTo>
                  <a:lnTo>
                    <a:pt x="1185" y="7"/>
                  </a:lnTo>
                  <a:lnTo>
                    <a:pt x="1174" y="7"/>
                  </a:lnTo>
                  <a:lnTo>
                    <a:pt x="1166" y="9"/>
                  </a:lnTo>
                  <a:lnTo>
                    <a:pt x="1157" y="10"/>
                  </a:lnTo>
                  <a:lnTo>
                    <a:pt x="1149" y="12"/>
                  </a:lnTo>
                  <a:lnTo>
                    <a:pt x="1141" y="14"/>
                  </a:lnTo>
                  <a:lnTo>
                    <a:pt x="1132" y="16"/>
                  </a:lnTo>
                  <a:lnTo>
                    <a:pt x="1123" y="17"/>
                  </a:lnTo>
                  <a:lnTo>
                    <a:pt x="1115" y="20"/>
                  </a:lnTo>
                  <a:lnTo>
                    <a:pt x="1107" y="21"/>
                  </a:lnTo>
                  <a:lnTo>
                    <a:pt x="1098" y="24"/>
                  </a:lnTo>
                  <a:lnTo>
                    <a:pt x="1089" y="25"/>
                  </a:lnTo>
                  <a:lnTo>
                    <a:pt x="1081" y="28"/>
                  </a:lnTo>
                  <a:lnTo>
                    <a:pt x="1073" y="30"/>
                  </a:lnTo>
                  <a:lnTo>
                    <a:pt x="1064" y="33"/>
                  </a:lnTo>
                  <a:lnTo>
                    <a:pt x="1056" y="35"/>
                  </a:lnTo>
                  <a:lnTo>
                    <a:pt x="1049" y="39"/>
                  </a:lnTo>
                  <a:lnTo>
                    <a:pt x="1040" y="40"/>
                  </a:lnTo>
                  <a:lnTo>
                    <a:pt x="1031" y="43"/>
                  </a:lnTo>
                  <a:lnTo>
                    <a:pt x="1022" y="45"/>
                  </a:lnTo>
                  <a:lnTo>
                    <a:pt x="1015" y="49"/>
                  </a:lnTo>
                  <a:lnTo>
                    <a:pt x="1006" y="51"/>
                  </a:lnTo>
                  <a:lnTo>
                    <a:pt x="998" y="54"/>
                  </a:lnTo>
                  <a:lnTo>
                    <a:pt x="991" y="58"/>
                  </a:lnTo>
                  <a:lnTo>
                    <a:pt x="983" y="62"/>
                  </a:lnTo>
                  <a:lnTo>
                    <a:pt x="974" y="64"/>
                  </a:lnTo>
                  <a:lnTo>
                    <a:pt x="967" y="67"/>
                  </a:lnTo>
                  <a:lnTo>
                    <a:pt x="958" y="70"/>
                  </a:lnTo>
                  <a:lnTo>
                    <a:pt x="950" y="74"/>
                  </a:lnTo>
                  <a:lnTo>
                    <a:pt x="943" y="78"/>
                  </a:lnTo>
                  <a:lnTo>
                    <a:pt x="935" y="82"/>
                  </a:lnTo>
                  <a:lnTo>
                    <a:pt x="928" y="85"/>
                  </a:lnTo>
                  <a:lnTo>
                    <a:pt x="920" y="89"/>
                  </a:lnTo>
                  <a:lnTo>
                    <a:pt x="911" y="93"/>
                  </a:lnTo>
                  <a:lnTo>
                    <a:pt x="904" y="97"/>
                  </a:lnTo>
                  <a:lnTo>
                    <a:pt x="896" y="101"/>
                  </a:lnTo>
                  <a:lnTo>
                    <a:pt x="889" y="104"/>
                  </a:lnTo>
                  <a:lnTo>
                    <a:pt x="880" y="108"/>
                  </a:lnTo>
                  <a:lnTo>
                    <a:pt x="872" y="112"/>
                  </a:lnTo>
                  <a:lnTo>
                    <a:pt x="865" y="116"/>
                  </a:lnTo>
                  <a:lnTo>
                    <a:pt x="857" y="121"/>
                  </a:lnTo>
                  <a:lnTo>
                    <a:pt x="850" y="124"/>
                  </a:lnTo>
                  <a:lnTo>
                    <a:pt x="842" y="128"/>
                  </a:lnTo>
                  <a:lnTo>
                    <a:pt x="835" y="133"/>
                  </a:lnTo>
                  <a:lnTo>
                    <a:pt x="827" y="138"/>
                  </a:lnTo>
                  <a:lnTo>
                    <a:pt x="819" y="142"/>
                  </a:lnTo>
                  <a:lnTo>
                    <a:pt x="812" y="147"/>
                  </a:lnTo>
                  <a:lnTo>
                    <a:pt x="804" y="152"/>
                  </a:lnTo>
                  <a:lnTo>
                    <a:pt x="797" y="157"/>
                  </a:lnTo>
                  <a:lnTo>
                    <a:pt x="788" y="157"/>
                  </a:lnTo>
                  <a:lnTo>
                    <a:pt x="780" y="160"/>
                  </a:lnTo>
                  <a:lnTo>
                    <a:pt x="772" y="160"/>
                  </a:lnTo>
                  <a:lnTo>
                    <a:pt x="764" y="162"/>
                  </a:lnTo>
                  <a:lnTo>
                    <a:pt x="757" y="162"/>
                  </a:lnTo>
                  <a:lnTo>
                    <a:pt x="749" y="165"/>
                  </a:lnTo>
                  <a:lnTo>
                    <a:pt x="741" y="165"/>
                  </a:lnTo>
                  <a:lnTo>
                    <a:pt x="734" y="167"/>
                  </a:lnTo>
                  <a:lnTo>
                    <a:pt x="725" y="167"/>
                  </a:lnTo>
                  <a:lnTo>
                    <a:pt x="717" y="169"/>
                  </a:lnTo>
                  <a:lnTo>
                    <a:pt x="710" y="170"/>
                  </a:lnTo>
                  <a:lnTo>
                    <a:pt x="702" y="171"/>
                  </a:lnTo>
                  <a:lnTo>
                    <a:pt x="695" y="172"/>
                  </a:lnTo>
                  <a:lnTo>
                    <a:pt x="687" y="174"/>
                  </a:lnTo>
                  <a:lnTo>
                    <a:pt x="680" y="175"/>
                  </a:lnTo>
                  <a:lnTo>
                    <a:pt x="672" y="177"/>
                  </a:lnTo>
                  <a:lnTo>
                    <a:pt x="665" y="177"/>
                  </a:lnTo>
                  <a:lnTo>
                    <a:pt x="657" y="179"/>
                  </a:lnTo>
                  <a:lnTo>
                    <a:pt x="650" y="180"/>
                  </a:lnTo>
                  <a:lnTo>
                    <a:pt x="642" y="181"/>
                  </a:lnTo>
                  <a:lnTo>
                    <a:pt x="634" y="182"/>
                  </a:lnTo>
                  <a:lnTo>
                    <a:pt x="627" y="185"/>
                  </a:lnTo>
                  <a:lnTo>
                    <a:pt x="619" y="186"/>
                  </a:lnTo>
                  <a:lnTo>
                    <a:pt x="613" y="190"/>
                  </a:lnTo>
                  <a:lnTo>
                    <a:pt x="605" y="191"/>
                  </a:lnTo>
                  <a:lnTo>
                    <a:pt x="598" y="194"/>
                  </a:lnTo>
                  <a:lnTo>
                    <a:pt x="590" y="195"/>
                  </a:lnTo>
                  <a:lnTo>
                    <a:pt x="584" y="199"/>
                  </a:lnTo>
                  <a:lnTo>
                    <a:pt x="570" y="205"/>
                  </a:lnTo>
                  <a:lnTo>
                    <a:pt x="559" y="213"/>
                  </a:lnTo>
                  <a:lnTo>
                    <a:pt x="545" y="219"/>
                  </a:lnTo>
                  <a:lnTo>
                    <a:pt x="532" y="226"/>
                  </a:lnTo>
                  <a:lnTo>
                    <a:pt x="520" y="234"/>
                  </a:lnTo>
                  <a:lnTo>
                    <a:pt x="509" y="243"/>
                  </a:lnTo>
                  <a:lnTo>
                    <a:pt x="496" y="250"/>
                  </a:lnTo>
                  <a:lnTo>
                    <a:pt x="485" y="258"/>
                  </a:lnTo>
                  <a:lnTo>
                    <a:pt x="473" y="267"/>
                  </a:lnTo>
                  <a:lnTo>
                    <a:pt x="463" y="277"/>
                  </a:lnTo>
                  <a:lnTo>
                    <a:pt x="452" y="284"/>
                  </a:lnTo>
                  <a:lnTo>
                    <a:pt x="441" y="293"/>
                  </a:lnTo>
                  <a:lnTo>
                    <a:pt x="429" y="302"/>
                  </a:lnTo>
                  <a:lnTo>
                    <a:pt x="420" y="312"/>
                  </a:lnTo>
                  <a:lnTo>
                    <a:pt x="409" y="321"/>
                  </a:lnTo>
                  <a:lnTo>
                    <a:pt x="400" y="331"/>
                  </a:lnTo>
                  <a:lnTo>
                    <a:pt x="390" y="341"/>
                  </a:lnTo>
                  <a:lnTo>
                    <a:pt x="381" y="352"/>
                  </a:lnTo>
                  <a:lnTo>
                    <a:pt x="371" y="361"/>
                  </a:lnTo>
                  <a:lnTo>
                    <a:pt x="362" y="371"/>
                  </a:lnTo>
                  <a:lnTo>
                    <a:pt x="352" y="381"/>
                  </a:lnTo>
                  <a:lnTo>
                    <a:pt x="345" y="393"/>
                  </a:lnTo>
                  <a:lnTo>
                    <a:pt x="335" y="403"/>
                  </a:lnTo>
                  <a:lnTo>
                    <a:pt x="327" y="414"/>
                  </a:lnTo>
                  <a:lnTo>
                    <a:pt x="320" y="425"/>
                  </a:lnTo>
                  <a:lnTo>
                    <a:pt x="312" y="437"/>
                  </a:lnTo>
                  <a:lnTo>
                    <a:pt x="303" y="447"/>
                  </a:lnTo>
                  <a:lnTo>
                    <a:pt x="296" y="458"/>
                  </a:lnTo>
                  <a:lnTo>
                    <a:pt x="288" y="469"/>
                  </a:lnTo>
                  <a:lnTo>
                    <a:pt x="282" y="481"/>
                  </a:lnTo>
                  <a:lnTo>
                    <a:pt x="274" y="492"/>
                  </a:lnTo>
                  <a:lnTo>
                    <a:pt x="268" y="505"/>
                  </a:lnTo>
                  <a:lnTo>
                    <a:pt x="262" y="517"/>
                  </a:lnTo>
                  <a:lnTo>
                    <a:pt x="257" y="530"/>
                  </a:lnTo>
                  <a:lnTo>
                    <a:pt x="249" y="541"/>
                  </a:lnTo>
                  <a:lnTo>
                    <a:pt x="244" y="552"/>
                  </a:lnTo>
                  <a:lnTo>
                    <a:pt x="238" y="565"/>
                  </a:lnTo>
                  <a:lnTo>
                    <a:pt x="233" y="578"/>
                  </a:lnTo>
                  <a:lnTo>
                    <a:pt x="226" y="590"/>
                  </a:lnTo>
                  <a:lnTo>
                    <a:pt x="221" y="603"/>
                  </a:lnTo>
                  <a:lnTo>
                    <a:pt x="218" y="615"/>
                  </a:lnTo>
                  <a:lnTo>
                    <a:pt x="214" y="629"/>
                  </a:lnTo>
                  <a:lnTo>
                    <a:pt x="209" y="641"/>
                  </a:lnTo>
                  <a:lnTo>
                    <a:pt x="204" y="654"/>
                  </a:lnTo>
                  <a:lnTo>
                    <a:pt x="200" y="667"/>
                  </a:lnTo>
                  <a:lnTo>
                    <a:pt x="196" y="681"/>
                  </a:lnTo>
                  <a:lnTo>
                    <a:pt x="192" y="693"/>
                  </a:lnTo>
                  <a:lnTo>
                    <a:pt x="189" y="707"/>
                  </a:lnTo>
                  <a:lnTo>
                    <a:pt x="186" y="720"/>
                  </a:lnTo>
                  <a:lnTo>
                    <a:pt x="184" y="735"/>
                  </a:lnTo>
                  <a:lnTo>
                    <a:pt x="180" y="747"/>
                  </a:lnTo>
                  <a:lnTo>
                    <a:pt x="177" y="761"/>
                  </a:lnTo>
                  <a:lnTo>
                    <a:pt x="175" y="775"/>
                  </a:lnTo>
                  <a:lnTo>
                    <a:pt x="174" y="789"/>
                  </a:lnTo>
                  <a:lnTo>
                    <a:pt x="170" y="803"/>
                  </a:lnTo>
                  <a:lnTo>
                    <a:pt x="169" y="817"/>
                  </a:lnTo>
                  <a:lnTo>
                    <a:pt x="167" y="831"/>
                  </a:lnTo>
                  <a:lnTo>
                    <a:pt x="167" y="846"/>
                  </a:lnTo>
                  <a:lnTo>
                    <a:pt x="165" y="860"/>
                  </a:lnTo>
                  <a:lnTo>
                    <a:pt x="164" y="873"/>
                  </a:lnTo>
                  <a:lnTo>
                    <a:pt x="164" y="887"/>
                  </a:lnTo>
                  <a:lnTo>
                    <a:pt x="164" y="902"/>
                  </a:lnTo>
                  <a:lnTo>
                    <a:pt x="162" y="916"/>
                  </a:lnTo>
                  <a:lnTo>
                    <a:pt x="162" y="930"/>
                  </a:lnTo>
                  <a:lnTo>
                    <a:pt x="162" y="945"/>
                  </a:lnTo>
                  <a:lnTo>
                    <a:pt x="164" y="960"/>
                  </a:lnTo>
                  <a:lnTo>
                    <a:pt x="156" y="968"/>
                  </a:lnTo>
                  <a:lnTo>
                    <a:pt x="150" y="975"/>
                  </a:lnTo>
                  <a:lnTo>
                    <a:pt x="142" y="984"/>
                  </a:lnTo>
                  <a:lnTo>
                    <a:pt x="136" y="993"/>
                  </a:lnTo>
                  <a:lnTo>
                    <a:pt x="127" y="1002"/>
                  </a:lnTo>
                  <a:lnTo>
                    <a:pt x="118" y="1011"/>
                  </a:lnTo>
                  <a:lnTo>
                    <a:pt x="109" y="1019"/>
                  </a:lnTo>
                  <a:lnTo>
                    <a:pt x="102" y="1029"/>
                  </a:lnTo>
                  <a:lnTo>
                    <a:pt x="92" y="1038"/>
                  </a:lnTo>
                  <a:lnTo>
                    <a:pt x="84" y="1048"/>
                  </a:lnTo>
                  <a:lnTo>
                    <a:pt x="74" y="1057"/>
                  </a:lnTo>
                  <a:lnTo>
                    <a:pt x="67" y="1067"/>
                  </a:lnTo>
                  <a:lnTo>
                    <a:pt x="58" y="1077"/>
                  </a:lnTo>
                  <a:lnTo>
                    <a:pt x="50" y="1087"/>
                  </a:lnTo>
                  <a:lnTo>
                    <a:pt x="43" y="1097"/>
                  </a:lnTo>
                  <a:lnTo>
                    <a:pt x="36" y="1109"/>
                  </a:lnTo>
                  <a:lnTo>
                    <a:pt x="29" y="1119"/>
                  </a:lnTo>
                  <a:lnTo>
                    <a:pt x="23" y="1129"/>
                  </a:lnTo>
                  <a:lnTo>
                    <a:pt x="16" y="1139"/>
                  </a:lnTo>
                  <a:lnTo>
                    <a:pt x="12" y="1150"/>
                  </a:lnTo>
                  <a:lnTo>
                    <a:pt x="7" y="1162"/>
                  </a:lnTo>
                  <a:lnTo>
                    <a:pt x="5" y="1173"/>
                  </a:lnTo>
                  <a:lnTo>
                    <a:pt x="1" y="1184"/>
                  </a:lnTo>
                  <a:lnTo>
                    <a:pt x="1" y="1197"/>
                  </a:lnTo>
                  <a:lnTo>
                    <a:pt x="0" y="1208"/>
                  </a:lnTo>
                  <a:lnTo>
                    <a:pt x="1" y="1219"/>
                  </a:lnTo>
                  <a:lnTo>
                    <a:pt x="2" y="1231"/>
                  </a:lnTo>
                  <a:lnTo>
                    <a:pt x="6" y="1245"/>
                  </a:lnTo>
                  <a:lnTo>
                    <a:pt x="10" y="1256"/>
                  </a:lnTo>
                  <a:lnTo>
                    <a:pt x="17" y="1270"/>
                  </a:lnTo>
                  <a:lnTo>
                    <a:pt x="25" y="1282"/>
                  </a:lnTo>
                  <a:lnTo>
                    <a:pt x="35" y="1296"/>
                  </a:lnTo>
                  <a:lnTo>
                    <a:pt x="44" y="1305"/>
                  </a:lnTo>
                  <a:lnTo>
                    <a:pt x="54" y="1315"/>
                  </a:lnTo>
                  <a:lnTo>
                    <a:pt x="64" y="1324"/>
                  </a:lnTo>
                  <a:lnTo>
                    <a:pt x="75" y="1333"/>
                  </a:lnTo>
                  <a:lnTo>
                    <a:pt x="85" y="1340"/>
                  </a:lnTo>
                  <a:lnTo>
                    <a:pt x="97" y="1348"/>
                  </a:lnTo>
                  <a:lnTo>
                    <a:pt x="108" y="1355"/>
                  </a:lnTo>
                  <a:lnTo>
                    <a:pt x="121" y="1363"/>
                  </a:lnTo>
                  <a:lnTo>
                    <a:pt x="132" y="1368"/>
                  </a:lnTo>
                  <a:lnTo>
                    <a:pt x="143" y="1373"/>
                  </a:lnTo>
                  <a:lnTo>
                    <a:pt x="155" y="1378"/>
                  </a:lnTo>
                  <a:lnTo>
                    <a:pt x="167" y="1384"/>
                  </a:lnTo>
                  <a:lnTo>
                    <a:pt x="179" y="1388"/>
                  </a:lnTo>
                  <a:lnTo>
                    <a:pt x="191" y="1392"/>
                  </a:lnTo>
                  <a:lnTo>
                    <a:pt x="204" y="1396"/>
                  </a:lnTo>
                  <a:lnTo>
                    <a:pt x="218" y="1399"/>
                  </a:lnTo>
                  <a:lnTo>
                    <a:pt x="229" y="1401"/>
                  </a:lnTo>
                  <a:lnTo>
                    <a:pt x="242" y="1403"/>
                  </a:lnTo>
                  <a:lnTo>
                    <a:pt x="254" y="1404"/>
                  </a:lnTo>
                  <a:lnTo>
                    <a:pt x="268" y="1407"/>
                  </a:lnTo>
                  <a:lnTo>
                    <a:pt x="281" y="1407"/>
                  </a:lnTo>
                  <a:lnTo>
                    <a:pt x="294" y="1408"/>
                  </a:lnTo>
                  <a:lnTo>
                    <a:pt x="307" y="1408"/>
                  </a:lnTo>
                  <a:lnTo>
                    <a:pt x="321" y="1410"/>
                  </a:lnTo>
                  <a:lnTo>
                    <a:pt x="334" y="1408"/>
                  </a:lnTo>
                  <a:lnTo>
                    <a:pt x="347" y="1408"/>
                  </a:lnTo>
                  <a:lnTo>
                    <a:pt x="361" y="1407"/>
                  </a:lnTo>
                  <a:lnTo>
                    <a:pt x="375" y="1407"/>
                  </a:lnTo>
                  <a:lnTo>
                    <a:pt x="388" y="1406"/>
                  </a:lnTo>
                  <a:lnTo>
                    <a:pt x="403" y="1404"/>
                  </a:lnTo>
                  <a:lnTo>
                    <a:pt x="415" y="1403"/>
                  </a:lnTo>
                  <a:lnTo>
                    <a:pt x="430" y="1402"/>
                  </a:lnTo>
                  <a:lnTo>
                    <a:pt x="443" y="1398"/>
                  </a:lnTo>
                  <a:lnTo>
                    <a:pt x="457" y="1396"/>
                  </a:lnTo>
                  <a:lnTo>
                    <a:pt x="469" y="1393"/>
                  </a:lnTo>
                  <a:lnTo>
                    <a:pt x="483" y="1391"/>
                  </a:lnTo>
                  <a:lnTo>
                    <a:pt x="496" y="1387"/>
                  </a:lnTo>
                  <a:lnTo>
                    <a:pt x="510" y="1384"/>
                  </a:lnTo>
                  <a:lnTo>
                    <a:pt x="524" y="1381"/>
                  </a:lnTo>
                  <a:lnTo>
                    <a:pt x="537" y="1378"/>
                  </a:lnTo>
                  <a:lnTo>
                    <a:pt x="550" y="1373"/>
                  </a:lnTo>
                  <a:lnTo>
                    <a:pt x="564" y="1369"/>
                  </a:lnTo>
                  <a:lnTo>
                    <a:pt x="578" y="1365"/>
                  </a:lnTo>
                  <a:lnTo>
                    <a:pt x="592" y="1362"/>
                  </a:lnTo>
                  <a:lnTo>
                    <a:pt x="604" y="1357"/>
                  </a:lnTo>
                  <a:lnTo>
                    <a:pt x="618" y="1353"/>
                  </a:lnTo>
                  <a:lnTo>
                    <a:pt x="632" y="1349"/>
                  </a:lnTo>
                  <a:lnTo>
                    <a:pt x="646" y="1345"/>
                  </a:lnTo>
                  <a:lnTo>
                    <a:pt x="657" y="1340"/>
                  </a:lnTo>
                  <a:lnTo>
                    <a:pt x="671" y="1335"/>
                  </a:lnTo>
                  <a:lnTo>
                    <a:pt x="682" y="1330"/>
                  </a:lnTo>
                  <a:lnTo>
                    <a:pt x="696" y="1326"/>
                  </a:lnTo>
                  <a:lnTo>
                    <a:pt x="707" y="1321"/>
                  </a:lnTo>
                  <a:lnTo>
                    <a:pt x="720" y="1316"/>
                  </a:lnTo>
                  <a:lnTo>
                    <a:pt x="733" y="1311"/>
                  </a:lnTo>
                  <a:lnTo>
                    <a:pt x="745" y="1308"/>
                  </a:lnTo>
                  <a:lnTo>
                    <a:pt x="757" y="1303"/>
                  </a:lnTo>
                  <a:lnTo>
                    <a:pt x="769" y="1298"/>
                  </a:lnTo>
                  <a:lnTo>
                    <a:pt x="780" y="1292"/>
                  </a:lnTo>
                  <a:lnTo>
                    <a:pt x="793" y="1289"/>
                  </a:lnTo>
                  <a:lnTo>
                    <a:pt x="804" y="1284"/>
                  </a:lnTo>
                  <a:lnTo>
                    <a:pt x="816" y="1279"/>
                  </a:lnTo>
                  <a:lnTo>
                    <a:pt x="827" y="1275"/>
                  </a:lnTo>
                  <a:lnTo>
                    <a:pt x="838" y="1271"/>
                  </a:lnTo>
                  <a:lnTo>
                    <a:pt x="847" y="1279"/>
                  </a:lnTo>
                  <a:lnTo>
                    <a:pt x="857" y="1287"/>
                  </a:lnTo>
                  <a:lnTo>
                    <a:pt x="867" y="1296"/>
                  </a:lnTo>
                  <a:lnTo>
                    <a:pt x="877" y="1305"/>
                  </a:lnTo>
                  <a:lnTo>
                    <a:pt x="886" y="1314"/>
                  </a:lnTo>
                  <a:lnTo>
                    <a:pt x="898" y="1323"/>
                  </a:lnTo>
                  <a:lnTo>
                    <a:pt x="906" y="1331"/>
                  </a:lnTo>
                  <a:lnTo>
                    <a:pt x="918" y="1340"/>
                  </a:lnTo>
                  <a:lnTo>
                    <a:pt x="928" y="1348"/>
                  </a:lnTo>
                  <a:lnTo>
                    <a:pt x="938" y="1355"/>
                  </a:lnTo>
                  <a:lnTo>
                    <a:pt x="948" y="1364"/>
                  </a:lnTo>
                  <a:lnTo>
                    <a:pt x="959" y="1373"/>
                  </a:lnTo>
                  <a:lnTo>
                    <a:pt x="969" y="1381"/>
                  </a:lnTo>
                  <a:lnTo>
                    <a:pt x="979" y="1388"/>
                  </a:lnTo>
                  <a:lnTo>
                    <a:pt x="989" y="1397"/>
                  </a:lnTo>
                  <a:lnTo>
                    <a:pt x="1001" y="1406"/>
                  </a:lnTo>
                  <a:lnTo>
                    <a:pt x="1011" y="1413"/>
                  </a:lnTo>
                  <a:lnTo>
                    <a:pt x="1021" y="1421"/>
                  </a:lnTo>
                  <a:lnTo>
                    <a:pt x="1031" y="1428"/>
                  </a:lnTo>
                  <a:lnTo>
                    <a:pt x="1042" y="1436"/>
                  </a:lnTo>
                  <a:lnTo>
                    <a:pt x="1052" y="1444"/>
                  </a:lnTo>
                  <a:lnTo>
                    <a:pt x="1062" y="1451"/>
                  </a:lnTo>
                  <a:lnTo>
                    <a:pt x="1073" y="1459"/>
                  </a:lnTo>
                  <a:lnTo>
                    <a:pt x="1084" y="1467"/>
                  </a:lnTo>
                  <a:lnTo>
                    <a:pt x="1094" y="1475"/>
                  </a:lnTo>
                  <a:lnTo>
                    <a:pt x="1105" y="1483"/>
                  </a:lnTo>
                  <a:lnTo>
                    <a:pt x="1115" y="1490"/>
                  </a:lnTo>
                  <a:lnTo>
                    <a:pt x="1127" y="1498"/>
                  </a:lnTo>
                  <a:lnTo>
                    <a:pt x="1137" y="1505"/>
                  </a:lnTo>
                  <a:lnTo>
                    <a:pt x="1148" y="1513"/>
                  </a:lnTo>
                  <a:lnTo>
                    <a:pt x="1159" y="1520"/>
                  </a:lnTo>
                  <a:lnTo>
                    <a:pt x="1171" y="1528"/>
                  </a:lnTo>
                  <a:lnTo>
                    <a:pt x="1181" y="1534"/>
                  </a:lnTo>
                  <a:lnTo>
                    <a:pt x="1191" y="1542"/>
                  </a:lnTo>
                  <a:lnTo>
                    <a:pt x="1201" y="1548"/>
                  </a:lnTo>
                  <a:lnTo>
                    <a:pt x="1212" y="1556"/>
                  </a:lnTo>
                  <a:lnTo>
                    <a:pt x="1222" y="1562"/>
                  </a:lnTo>
                  <a:lnTo>
                    <a:pt x="1234" y="1569"/>
                  </a:lnTo>
                  <a:lnTo>
                    <a:pt x="1244" y="1576"/>
                  </a:lnTo>
                  <a:lnTo>
                    <a:pt x="1255" y="1583"/>
                  </a:lnTo>
                  <a:lnTo>
                    <a:pt x="1265" y="1590"/>
                  </a:lnTo>
                  <a:lnTo>
                    <a:pt x="1276" y="1597"/>
                  </a:lnTo>
                  <a:lnTo>
                    <a:pt x="1287" y="1603"/>
                  </a:lnTo>
                  <a:lnTo>
                    <a:pt x="1298" y="1611"/>
                  </a:lnTo>
                  <a:lnTo>
                    <a:pt x="1308" y="1617"/>
                  </a:lnTo>
                  <a:lnTo>
                    <a:pt x="1319" y="1625"/>
                  </a:lnTo>
                  <a:lnTo>
                    <a:pt x="1331" y="1631"/>
                  </a:lnTo>
                  <a:lnTo>
                    <a:pt x="1342" y="1639"/>
                  </a:lnTo>
                  <a:lnTo>
                    <a:pt x="1352" y="1645"/>
                  </a:lnTo>
                  <a:lnTo>
                    <a:pt x="1363" y="1651"/>
                  </a:lnTo>
                  <a:lnTo>
                    <a:pt x="1373" y="1657"/>
                  </a:lnTo>
                  <a:lnTo>
                    <a:pt x="1385" y="1665"/>
                  </a:lnTo>
                  <a:lnTo>
                    <a:pt x="1396" y="1671"/>
                  </a:lnTo>
                  <a:lnTo>
                    <a:pt x="1407" y="1679"/>
                  </a:lnTo>
                  <a:lnTo>
                    <a:pt x="1419" y="1685"/>
                  </a:lnTo>
                  <a:lnTo>
                    <a:pt x="1430" y="1693"/>
                  </a:lnTo>
                  <a:lnTo>
                    <a:pt x="1440" y="1699"/>
                  </a:lnTo>
                  <a:lnTo>
                    <a:pt x="1451" y="1705"/>
                  </a:lnTo>
                  <a:lnTo>
                    <a:pt x="1462" y="1712"/>
                  </a:lnTo>
                  <a:lnTo>
                    <a:pt x="1473" y="1719"/>
                  </a:lnTo>
                  <a:lnTo>
                    <a:pt x="1484" y="1725"/>
                  </a:lnTo>
                  <a:lnTo>
                    <a:pt x="1496" y="1733"/>
                  </a:lnTo>
                  <a:lnTo>
                    <a:pt x="1507" y="1739"/>
                  </a:lnTo>
                  <a:lnTo>
                    <a:pt x="1518" y="1747"/>
                  </a:lnTo>
                  <a:lnTo>
                    <a:pt x="1599" y="1747"/>
                  </a:lnTo>
                  <a:lnTo>
                    <a:pt x="1599" y="1733"/>
                  </a:lnTo>
                  <a:lnTo>
                    <a:pt x="1600" y="1719"/>
                  </a:lnTo>
                  <a:lnTo>
                    <a:pt x="1601" y="1705"/>
                  </a:lnTo>
                  <a:lnTo>
                    <a:pt x="1605" y="1693"/>
                  </a:lnTo>
                  <a:lnTo>
                    <a:pt x="1606" y="1679"/>
                  </a:lnTo>
                  <a:lnTo>
                    <a:pt x="1609" y="1666"/>
                  </a:lnTo>
                  <a:lnTo>
                    <a:pt x="1613" y="1652"/>
                  </a:lnTo>
                  <a:lnTo>
                    <a:pt x="1616" y="1640"/>
                  </a:lnTo>
                  <a:lnTo>
                    <a:pt x="1619" y="1626"/>
                  </a:lnTo>
                  <a:lnTo>
                    <a:pt x="1623" y="1613"/>
                  </a:lnTo>
                  <a:lnTo>
                    <a:pt x="1626" y="1600"/>
                  </a:lnTo>
                  <a:lnTo>
                    <a:pt x="1632" y="1587"/>
                  </a:lnTo>
                  <a:lnTo>
                    <a:pt x="1635" y="1573"/>
                  </a:lnTo>
                  <a:lnTo>
                    <a:pt x="1640" y="1561"/>
                  </a:lnTo>
                  <a:lnTo>
                    <a:pt x="1645" y="1547"/>
                  </a:lnTo>
                  <a:lnTo>
                    <a:pt x="1652" y="1535"/>
                  </a:lnTo>
                  <a:lnTo>
                    <a:pt x="1655" y="1522"/>
                  </a:lnTo>
                  <a:lnTo>
                    <a:pt x="1662" y="1509"/>
                  </a:lnTo>
                  <a:lnTo>
                    <a:pt x="1667" y="1495"/>
                  </a:lnTo>
                  <a:lnTo>
                    <a:pt x="1674" y="1483"/>
                  </a:lnTo>
                  <a:lnTo>
                    <a:pt x="1679" y="1470"/>
                  </a:lnTo>
                  <a:lnTo>
                    <a:pt x="1686" y="1457"/>
                  </a:lnTo>
                  <a:lnTo>
                    <a:pt x="1693" y="1445"/>
                  </a:lnTo>
                  <a:lnTo>
                    <a:pt x="1701" y="1433"/>
                  </a:lnTo>
                  <a:lnTo>
                    <a:pt x="1707" y="1421"/>
                  </a:lnTo>
                  <a:lnTo>
                    <a:pt x="1715" y="1408"/>
                  </a:lnTo>
                  <a:lnTo>
                    <a:pt x="1722" y="1396"/>
                  </a:lnTo>
                  <a:lnTo>
                    <a:pt x="1731" y="1384"/>
                  </a:lnTo>
                  <a:lnTo>
                    <a:pt x="1739" y="1373"/>
                  </a:lnTo>
                  <a:lnTo>
                    <a:pt x="1746" y="1362"/>
                  </a:lnTo>
                  <a:lnTo>
                    <a:pt x="1755" y="1350"/>
                  </a:lnTo>
                  <a:lnTo>
                    <a:pt x="1765" y="1340"/>
                  </a:lnTo>
                  <a:lnTo>
                    <a:pt x="1773" y="1329"/>
                  </a:lnTo>
                  <a:lnTo>
                    <a:pt x="1781" y="1318"/>
                  </a:lnTo>
                  <a:lnTo>
                    <a:pt x="1790" y="1306"/>
                  </a:lnTo>
                  <a:lnTo>
                    <a:pt x="1800" y="1295"/>
                  </a:lnTo>
                  <a:lnTo>
                    <a:pt x="1808" y="1284"/>
                  </a:lnTo>
                  <a:lnTo>
                    <a:pt x="1818" y="1274"/>
                  </a:lnTo>
                  <a:lnTo>
                    <a:pt x="1828" y="1264"/>
                  </a:lnTo>
                  <a:lnTo>
                    <a:pt x="1839" y="1255"/>
                  </a:lnTo>
                  <a:lnTo>
                    <a:pt x="1848" y="1243"/>
                  </a:lnTo>
                  <a:lnTo>
                    <a:pt x="1858" y="1235"/>
                  </a:lnTo>
                  <a:lnTo>
                    <a:pt x="1868" y="1225"/>
                  </a:lnTo>
                  <a:lnTo>
                    <a:pt x="1880" y="1217"/>
                  </a:lnTo>
                  <a:lnTo>
                    <a:pt x="1891" y="1207"/>
                  </a:lnTo>
                  <a:lnTo>
                    <a:pt x="1902" y="1198"/>
                  </a:lnTo>
                  <a:lnTo>
                    <a:pt x="1914" y="1191"/>
                  </a:lnTo>
                  <a:lnTo>
                    <a:pt x="1925" y="1183"/>
                  </a:lnTo>
                  <a:lnTo>
                    <a:pt x="1936" y="1174"/>
                  </a:lnTo>
                  <a:lnTo>
                    <a:pt x="1948" y="1167"/>
                  </a:lnTo>
                  <a:lnTo>
                    <a:pt x="1959" y="1159"/>
                  </a:lnTo>
                  <a:lnTo>
                    <a:pt x="1970" y="1153"/>
                  </a:lnTo>
                  <a:lnTo>
                    <a:pt x="1982" y="1145"/>
                  </a:lnTo>
                  <a:lnTo>
                    <a:pt x="1994" y="1138"/>
                  </a:lnTo>
                  <a:lnTo>
                    <a:pt x="2007" y="1131"/>
                  </a:lnTo>
                  <a:lnTo>
                    <a:pt x="2019" y="1126"/>
                  </a:lnTo>
                  <a:lnTo>
                    <a:pt x="2031" y="1119"/>
                  </a:lnTo>
                  <a:lnTo>
                    <a:pt x="2043" y="1114"/>
                  </a:lnTo>
                  <a:lnTo>
                    <a:pt x="2056" y="1107"/>
                  </a:lnTo>
                  <a:lnTo>
                    <a:pt x="2070" y="1104"/>
                  </a:lnTo>
                  <a:lnTo>
                    <a:pt x="2082" y="1099"/>
                  </a:lnTo>
                  <a:lnTo>
                    <a:pt x="2096" y="1095"/>
                  </a:lnTo>
                  <a:lnTo>
                    <a:pt x="2109" y="1091"/>
                  </a:lnTo>
                  <a:lnTo>
                    <a:pt x="2123" y="1089"/>
                  </a:lnTo>
                  <a:lnTo>
                    <a:pt x="2133" y="1084"/>
                  </a:lnTo>
                  <a:lnTo>
                    <a:pt x="2143" y="1080"/>
                  </a:lnTo>
                  <a:lnTo>
                    <a:pt x="2153" y="1076"/>
                  </a:lnTo>
                  <a:lnTo>
                    <a:pt x="2164" y="1073"/>
                  </a:lnTo>
                  <a:lnTo>
                    <a:pt x="2174" y="1071"/>
                  </a:lnTo>
                  <a:lnTo>
                    <a:pt x="2184" y="1070"/>
                  </a:lnTo>
                  <a:lnTo>
                    <a:pt x="2194" y="1068"/>
                  </a:lnTo>
                  <a:lnTo>
                    <a:pt x="2206" y="1068"/>
                  </a:lnTo>
                  <a:lnTo>
                    <a:pt x="2214" y="1067"/>
                  </a:lnTo>
                  <a:lnTo>
                    <a:pt x="2224" y="1067"/>
                  </a:lnTo>
                  <a:lnTo>
                    <a:pt x="2233" y="1068"/>
                  </a:lnTo>
                  <a:lnTo>
                    <a:pt x="2243" y="1070"/>
                  </a:lnTo>
                  <a:lnTo>
                    <a:pt x="2252" y="1070"/>
                  </a:lnTo>
                  <a:lnTo>
                    <a:pt x="2262" y="1072"/>
                  </a:lnTo>
                  <a:lnTo>
                    <a:pt x="2272" y="1075"/>
                  </a:lnTo>
                  <a:lnTo>
                    <a:pt x="2282" y="1079"/>
                  </a:lnTo>
                  <a:lnTo>
                    <a:pt x="2290" y="1080"/>
                  </a:lnTo>
                  <a:lnTo>
                    <a:pt x="2300" y="1082"/>
                  </a:lnTo>
                  <a:lnTo>
                    <a:pt x="2308" y="1086"/>
                  </a:lnTo>
                  <a:lnTo>
                    <a:pt x="2318" y="1090"/>
                  </a:lnTo>
                  <a:lnTo>
                    <a:pt x="2325" y="1094"/>
                  </a:lnTo>
                  <a:lnTo>
                    <a:pt x="2335" y="1097"/>
                  </a:lnTo>
                  <a:lnTo>
                    <a:pt x="2343" y="1102"/>
                  </a:lnTo>
                  <a:lnTo>
                    <a:pt x="2353" y="1107"/>
                  </a:lnTo>
                  <a:lnTo>
                    <a:pt x="2360" y="1111"/>
                  </a:lnTo>
                  <a:lnTo>
                    <a:pt x="2369" y="1115"/>
                  </a:lnTo>
                  <a:lnTo>
                    <a:pt x="2378" y="1120"/>
                  </a:lnTo>
                  <a:lnTo>
                    <a:pt x="2387" y="1125"/>
                  </a:lnTo>
                  <a:lnTo>
                    <a:pt x="2396" y="1130"/>
                  </a:lnTo>
                  <a:lnTo>
                    <a:pt x="2405" y="1136"/>
                  </a:lnTo>
                  <a:lnTo>
                    <a:pt x="2413" y="1141"/>
                  </a:lnTo>
                  <a:lnTo>
                    <a:pt x="2422" y="1148"/>
                  </a:lnTo>
                  <a:lnTo>
                    <a:pt x="2430" y="1152"/>
                  </a:lnTo>
                  <a:lnTo>
                    <a:pt x="2437" y="1158"/>
                  </a:lnTo>
                  <a:lnTo>
                    <a:pt x="2445" y="1163"/>
                  </a:lnTo>
                  <a:lnTo>
                    <a:pt x="2454" y="1169"/>
                  </a:lnTo>
                  <a:lnTo>
                    <a:pt x="2461" y="1173"/>
                  </a:lnTo>
                  <a:lnTo>
                    <a:pt x="2470" y="1179"/>
                  </a:lnTo>
                  <a:lnTo>
                    <a:pt x="2479" y="1184"/>
                  </a:lnTo>
                  <a:lnTo>
                    <a:pt x="2488" y="1191"/>
                  </a:lnTo>
                  <a:lnTo>
                    <a:pt x="2495" y="1194"/>
                  </a:lnTo>
                  <a:lnTo>
                    <a:pt x="2503" y="1199"/>
                  </a:lnTo>
                  <a:lnTo>
                    <a:pt x="2512" y="1204"/>
                  </a:lnTo>
                  <a:lnTo>
                    <a:pt x="2520" y="1209"/>
                  </a:lnTo>
                  <a:lnTo>
                    <a:pt x="2528" y="1213"/>
                  </a:lnTo>
                  <a:lnTo>
                    <a:pt x="2537" y="1218"/>
                  </a:lnTo>
                  <a:lnTo>
                    <a:pt x="2546" y="1223"/>
                  </a:lnTo>
                  <a:lnTo>
                    <a:pt x="2554" y="1228"/>
                  </a:lnTo>
                  <a:lnTo>
                    <a:pt x="2562" y="1231"/>
                  </a:lnTo>
                  <a:lnTo>
                    <a:pt x="2571" y="1235"/>
                  </a:lnTo>
                  <a:lnTo>
                    <a:pt x="2580" y="1237"/>
                  </a:lnTo>
                  <a:lnTo>
                    <a:pt x="2588" y="1241"/>
                  </a:lnTo>
                  <a:lnTo>
                    <a:pt x="2596" y="1243"/>
                  </a:lnTo>
                  <a:lnTo>
                    <a:pt x="2605" y="1246"/>
                  </a:lnTo>
                  <a:lnTo>
                    <a:pt x="2614" y="1248"/>
                  </a:lnTo>
                  <a:lnTo>
                    <a:pt x="2624" y="1251"/>
                  </a:lnTo>
                  <a:lnTo>
                    <a:pt x="2632" y="1252"/>
                  </a:lnTo>
                  <a:lnTo>
                    <a:pt x="2642" y="1253"/>
                  </a:lnTo>
                  <a:lnTo>
                    <a:pt x="2651" y="1253"/>
                  </a:lnTo>
                  <a:lnTo>
                    <a:pt x="2661" y="1255"/>
                  </a:lnTo>
                  <a:lnTo>
                    <a:pt x="2670" y="1255"/>
                  </a:lnTo>
                  <a:lnTo>
                    <a:pt x="2680" y="1255"/>
                  </a:lnTo>
                  <a:lnTo>
                    <a:pt x="2689" y="1253"/>
                  </a:lnTo>
                  <a:lnTo>
                    <a:pt x="2700" y="1253"/>
                  </a:lnTo>
                  <a:lnTo>
                    <a:pt x="2658" y="1130"/>
                  </a:lnTo>
                  <a:close/>
                  <a:moveTo>
                    <a:pt x="516" y="1130"/>
                  </a:moveTo>
                  <a:lnTo>
                    <a:pt x="515" y="1119"/>
                  </a:lnTo>
                  <a:lnTo>
                    <a:pt x="514" y="1107"/>
                  </a:lnTo>
                  <a:lnTo>
                    <a:pt x="510" y="1097"/>
                  </a:lnTo>
                  <a:lnTo>
                    <a:pt x="507" y="1089"/>
                  </a:lnTo>
                  <a:lnTo>
                    <a:pt x="502" y="1077"/>
                  </a:lnTo>
                  <a:lnTo>
                    <a:pt x="497" y="1068"/>
                  </a:lnTo>
                  <a:lnTo>
                    <a:pt x="492" y="1060"/>
                  </a:lnTo>
                  <a:lnTo>
                    <a:pt x="488" y="1051"/>
                  </a:lnTo>
                  <a:lnTo>
                    <a:pt x="482" y="1041"/>
                  </a:lnTo>
                  <a:lnTo>
                    <a:pt x="477" y="1032"/>
                  </a:lnTo>
                  <a:lnTo>
                    <a:pt x="471" y="1022"/>
                  </a:lnTo>
                  <a:lnTo>
                    <a:pt x="467" y="1013"/>
                  </a:lnTo>
                  <a:lnTo>
                    <a:pt x="463" y="1003"/>
                  </a:lnTo>
                  <a:lnTo>
                    <a:pt x="461" y="993"/>
                  </a:lnTo>
                  <a:lnTo>
                    <a:pt x="459" y="983"/>
                  </a:lnTo>
                  <a:lnTo>
                    <a:pt x="461" y="973"/>
                  </a:lnTo>
                  <a:lnTo>
                    <a:pt x="468" y="978"/>
                  </a:lnTo>
                  <a:lnTo>
                    <a:pt x="477" y="984"/>
                  </a:lnTo>
                  <a:lnTo>
                    <a:pt x="486" y="990"/>
                  </a:lnTo>
                  <a:lnTo>
                    <a:pt x="496" y="998"/>
                  </a:lnTo>
                  <a:lnTo>
                    <a:pt x="505" y="1006"/>
                  </a:lnTo>
                  <a:lnTo>
                    <a:pt x="515" y="1013"/>
                  </a:lnTo>
                  <a:lnTo>
                    <a:pt x="525" y="1021"/>
                  </a:lnTo>
                  <a:lnTo>
                    <a:pt x="536" y="1028"/>
                  </a:lnTo>
                  <a:lnTo>
                    <a:pt x="546" y="1036"/>
                  </a:lnTo>
                  <a:lnTo>
                    <a:pt x="556" y="1043"/>
                  </a:lnTo>
                  <a:lnTo>
                    <a:pt x="566" y="1052"/>
                  </a:lnTo>
                  <a:lnTo>
                    <a:pt x="576" y="1062"/>
                  </a:lnTo>
                  <a:lnTo>
                    <a:pt x="585" y="1070"/>
                  </a:lnTo>
                  <a:lnTo>
                    <a:pt x="594" y="1080"/>
                  </a:lnTo>
                  <a:lnTo>
                    <a:pt x="603" y="1090"/>
                  </a:lnTo>
                  <a:lnTo>
                    <a:pt x="613" y="1101"/>
                  </a:lnTo>
                  <a:lnTo>
                    <a:pt x="602" y="1105"/>
                  </a:lnTo>
                  <a:lnTo>
                    <a:pt x="592" y="1110"/>
                  </a:lnTo>
                  <a:lnTo>
                    <a:pt x="579" y="1114"/>
                  </a:lnTo>
                  <a:lnTo>
                    <a:pt x="568" y="1119"/>
                  </a:lnTo>
                  <a:lnTo>
                    <a:pt x="554" y="1121"/>
                  </a:lnTo>
                  <a:lnTo>
                    <a:pt x="541" y="1124"/>
                  </a:lnTo>
                  <a:lnTo>
                    <a:pt x="527" y="1126"/>
                  </a:lnTo>
                  <a:lnTo>
                    <a:pt x="516" y="1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45" name="Freeform 33"/>
            <p:cNvSpPr>
              <a:spLocks/>
            </p:cNvSpPr>
            <p:nvPr/>
          </p:nvSpPr>
          <p:spPr bwMode="auto">
            <a:xfrm>
              <a:off x="2078" y="2736"/>
              <a:ext cx="718" cy="525"/>
            </a:xfrm>
            <a:custGeom>
              <a:avLst/>
              <a:gdLst>
                <a:gd name="T0" fmla="*/ 326 w 718"/>
                <a:gd name="T1" fmla="*/ 123 h 525"/>
                <a:gd name="T2" fmla="*/ 265 w 718"/>
                <a:gd name="T3" fmla="*/ 171 h 525"/>
                <a:gd name="T4" fmla="*/ 207 w 718"/>
                <a:gd name="T5" fmla="*/ 222 h 525"/>
                <a:gd name="T6" fmla="*/ 155 w 718"/>
                <a:gd name="T7" fmla="*/ 278 h 525"/>
                <a:gd name="T8" fmla="*/ 111 w 718"/>
                <a:gd name="T9" fmla="*/ 337 h 525"/>
                <a:gd name="T10" fmla="*/ 81 w 718"/>
                <a:gd name="T11" fmla="*/ 390 h 525"/>
                <a:gd name="T12" fmla="*/ 67 w 718"/>
                <a:gd name="T13" fmla="*/ 425 h 525"/>
                <a:gd name="T14" fmla="*/ 56 w 718"/>
                <a:gd name="T15" fmla="*/ 463 h 525"/>
                <a:gd name="T16" fmla="*/ 105 w 718"/>
                <a:gd name="T17" fmla="*/ 488 h 525"/>
                <a:gd name="T18" fmla="*/ 161 w 718"/>
                <a:gd name="T19" fmla="*/ 504 h 525"/>
                <a:gd name="T20" fmla="*/ 222 w 718"/>
                <a:gd name="T21" fmla="*/ 510 h 525"/>
                <a:gd name="T22" fmla="*/ 284 w 718"/>
                <a:gd name="T23" fmla="*/ 509 h 525"/>
                <a:gd name="T24" fmla="*/ 344 w 718"/>
                <a:gd name="T25" fmla="*/ 498 h 525"/>
                <a:gd name="T26" fmla="*/ 399 w 718"/>
                <a:gd name="T27" fmla="*/ 485 h 525"/>
                <a:gd name="T28" fmla="*/ 140 w 718"/>
                <a:gd name="T29" fmla="*/ 383 h 525"/>
                <a:gd name="T30" fmla="*/ 179 w 718"/>
                <a:gd name="T31" fmla="*/ 385 h 525"/>
                <a:gd name="T32" fmla="*/ 218 w 718"/>
                <a:gd name="T33" fmla="*/ 385 h 525"/>
                <a:gd name="T34" fmla="*/ 257 w 718"/>
                <a:gd name="T35" fmla="*/ 384 h 525"/>
                <a:gd name="T36" fmla="*/ 295 w 718"/>
                <a:gd name="T37" fmla="*/ 380 h 525"/>
                <a:gd name="T38" fmla="*/ 333 w 718"/>
                <a:gd name="T39" fmla="*/ 374 h 525"/>
                <a:gd name="T40" fmla="*/ 370 w 718"/>
                <a:gd name="T41" fmla="*/ 368 h 525"/>
                <a:gd name="T42" fmla="*/ 406 w 718"/>
                <a:gd name="T43" fmla="*/ 360 h 525"/>
                <a:gd name="T44" fmla="*/ 444 w 718"/>
                <a:gd name="T45" fmla="*/ 354 h 525"/>
                <a:gd name="T46" fmla="*/ 479 w 718"/>
                <a:gd name="T47" fmla="*/ 345 h 525"/>
                <a:gd name="T48" fmla="*/ 515 w 718"/>
                <a:gd name="T49" fmla="*/ 337 h 525"/>
                <a:gd name="T50" fmla="*/ 553 w 718"/>
                <a:gd name="T51" fmla="*/ 330 h 525"/>
                <a:gd name="T52" fmla="*/ 591 w 718"/>
                <a:gd name="T53" fmla="*/ 326 h 525"/>
                <a:gd name="T54" fmla="*/ 631 w 718"/>
                <a:gd name="T55" fmla="*/ 334 h 525"/>
                <a:gd name="T56" fmla="*/ 694 w 718"/>
                <a:gd name="T57" fmla="*/ 383 h 525"/>
                <a:gd name="T58" fmla="*/ 710 w 718"/>
                <a:gd name="T59" fmla="*/ 410 h 525"/>
                <a:gd name="T60" fmla="*/ 673 w 718"/>
                <a:gd name="T61" fmla="*/ 428 h 525"/>
                <a:gd name="T62" fmla="*/ 631 w 718"/>
                <a:gd name="T63" fmla="*/ 444 h 525"/>
                <a:gd name="T64" fmla="*/ 590 w 718"/>
                <a:gd name="T65" fmla="*/ 462 h 525"/>
                <a:gd name="T66" fmla="*/ 542 w 718"/>
                <a:gd name="T67" fmla="*/ 476 h 525"/>
                <a:gd name="T68" fmla="*/ 494 w 718"/>
                <a:gd name="T69" fmla="*/ 491 h 525"/>
                <a:gd name="T70" fmla="*/ 445 w 718"/>
                <a:gd name="T71" fmla="*/ 502 h 525"/>
                <a:gd name="T72" fmla="*/ 394 w 718"/>
                <a:gd name="T73" fmla="*/ 512 h 525"/>
                <a:gd name="T74" fmla="*/ 342 w 718"/>
                <a:gd name="T75" fmla="*/ 519 h 525"/>
                <a:gd name="T76" fmla="*/ 289 w 718"/>
                <a:gd name="T77" fmla="*/ 524 h 525"/>
                <a:gd name="T78" fmla="*/ 235 w 718"/>
                <a:gd name="T79" fmla="*/ 524 h 525"/>
                <a:gd name="T80" fmla="*/ 183 w 718"/>
                <a:gd name="T81" fmla="*/ 522 h 525"/>
                <a:gd name="T82" fmla="*/ 129 w 718"/>
                <a:gd name="T83" fmla="*/ 515 h 525"/>
                <a:gd name="T84" fmla="*/ 78 w 718"/>
                <a:gd name="T85" fmla="*/ 498 h 525"/>
                <a:gd name="T86" fmla="*/ 41 w 718"/>
                <a:gd name="T87" fmla="*/ 463 h 525"/>
                <a:gd name="T88" fmla="*/ 15 w 718"/>
                <a:gd name="T89" fmla="*/ 418 h 525"/>
                <a:gd name="T90" fmla="*/ 0 w 718"/>
                <a:gd name="T91" fmla="*/ 375 h 525"/>
                <a:gd name="T92" fmla="*/ 7 w 718"/>
                <a:gd name="T93" fmla="*/ 337 h 525"/>
                <a:gd name="T94" fmla="*/ 18 w 718"/>
                <a:gd name="T95" fmla="*/ 302 h 525"/>
                <a:gd name="T96" fmla="*/ 49 w 718"/>
                <a:gd name="T97" fmla="*/ 244 h 525"/>
                <a:gd name="T98" fmla="*/ 97 w 718"/>
                <a:gd name="T99" fmla="*/ 186 h 525"/>
                <a:gd name="T100" fmla="*/ 150 w 718"/>
                <a:gd name="T101" fmla="*/ 130 h 525"/>
                <a:gd name="T102" fmla="*/ 203 w 718"/>
                <a:gd name="T103" fmla="*/ 76 h 525"/>
                <a:gd name="T104" fmla="*/ 251 w 718"/>
                <a:gd name="T105" fmla="*/ 2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8" h="525">
                  <a:moveTo>
                    <a:pt x="269" y="0"/>
                  </a:moveTo>
                  <a:lnTo>
                    <a:pt x="365" y="98"/>
                  </a:lnTo>
                  <a:lnTo>
                    <a:pt x="352" y="106"/>
                  </a:lnTo>
                  <a:lnTo>
                    <a:pt x="339" y="115"/>
                  </a:lnTo>
                  <a:lnTo>
                    <a:pt x="326" y="123"/>
                  </a:lnTo>
                  <a:lnTo>
                    <a:pt x="314" y="133"/>
                  </a:lnTo>
                  <a:lnTo>
                    <a:pt x="301" y="142"/>
                  </a:lnTo>
                  <a:lnTo>
                    <a:pt x="289" y="152"/>
                  </a:lnTo>
                  <a:lnTo>
                    <a:pt x="276" y="161"/>
                  </a:lnTo>
                  <a:lnTo>
                    <a:pt x="265" y="171"/>
                  </a:lnTo>
                  <a:lnTo>
                    <a:pt x="252" y="180"/>
                  </a:lnTo>
                  <a:lnTo>
                    <a:pt x="241" y="190"/>
                  </a:lnTo>
                  <a:lnTo>
                    <a:pt x="229" y="200"/>
                  </a:lnTo>
                  <a:lnTo>
                    <a:pt x="218" y="212"/>
                  </a:lnTo>
                  <a:lnTo>
                    <a:pt x="207" y="222"/>
                  </a:lnTo>
                  <a:lnTo>
                    <a:pt x="195" y="233"/>
                  </a:lnTo>
                  <a:lnTo>
                    <a:pt x="185" y="244"/>
                  </a:lnTo>
                  <a:lnTo>
                    <a:pt x="177" y="256"/>
                  </a:lnTo>
                  <a:lnTo>
                    <a:pt x="165" y="267"/>
                  </a:lnTo>
                  <a:lnTo>
                    <a:pt x="155" y="278"/>
                  </a:lnTo>
                  <a:lnTo>
                    <a:pt x="145" y="290"/>
                  </a:lnTo>
                  <a:lnTo>
                    <a:pt x="138" y="301"/>
                  </a:lnTo>
                  <a:lnTo>
                    <a:pt x="127" y="312"/>
                  </a:lnTo>
                  <a:lnTo>
                    <a:pt x="119" y="325"/>
                  </a:lnTo>
                  <a:lnTo>
                    <a:pt x="111" y="337"/>
                  </a:lnTo>
                  <a:lnTo>
                    <a:pt x="104" y="351"/>
                  </a:lnTo>
                  <a:lnTo>
                    <a:pt x="96" y="364"/>
                  </a:lnTo>
                  <a:lnTo>
                    <a:pt x="88" y="378"/>
                  </a:lnTo>
                  <a:lnTo>
                    <a:pt x="85" y="384"/>
                  </a:lnTo>
                  <a:lnTo>
                    <a:pt x="81" y="390"/>
                  </a:lnTo>
                  <a:lnTo>
                    <a:pt x="78" y="398"/>
                  </a:lnTo>
                  <a:lnTo>
                    <a:pt x="76" y="405"/>
                  </a:lnTo>
                  <a:lnTo>
                    <a:pt x="72" y="412"/>
                  </a:lnTo>
                  <a:lnTo>
                    <a:pt x="70" y="418"/>
                  </a:lnTo>
                  <a:lnTo>
                    <a:pt x="67" y="425"/>
                  </a:lnTo>
                  <a:lnTo>
                    <a:pt x="65" y="433"/>
                  </a:lnTo>
                  <a:lnTo>
                    <a:pt x="61" y="441"/>
                  </a:lnTo>
                  <a:lnTo>
                    <a:pt x="60" y="448"/>
                  </a:lnTo>
                  <a:lnTo>
                    <a:pt x="57" y="456"/>
                  </a:lnTo>
                  <a:lnTo>
                    <a:pt x="56" y="463"/>
                  </a:lnTo>
                  <a:lnTo>
                    <a:pt x="63" y="468"/>
                  </a:lnTo>
                  <a:lnTo>
                    <a:pt x="73" y="473"/>
                  </a:lnTo>
                  <a:lnTo>
                    <a:pt x="83" y="478"/>
                  </a:lnTo>
                  <a:lnTo>
                    <a:pt x="95" y="485"/>
                  </a:lnTo>
                  <a:lnTo>
                    <a:pt x="105" y="488"/>
                  </a:lnTo>
                  <a:lnTo>
                    <a:pt x="116" y="492"/>
                  </a:lnTo>
                  <a:lnTo>
                    <a:pt x="127" y="496"/>
                  </a:lnTo>
                  <a:lnTo>
                    <a:pt x="139" y="500"/>
                  </a:lnTo>
                  <a:lnTo>
                    <a:pt x="150" y="501"/>
                  </a:lnTo>
                  <a:lnTo>
                    <a:pt x="161" y="504"/>
                  </a:lnTo>
                  <a:lnTo>
                    <a:pt x="173" y="505"/>
                  </a:lnTo>
                  <a:lnTo>
                    <a:pt x="185" y="507"/>
                  </a:lnTo>
                  <a:lnTo>
                    <a:pt x="197" y="509"/>
                  </a:lnTo>
                  <a:lnTo>
                    <a:pt x="209" y="510"/>
                  </a:lnTo>
                  <a:lnTo>
                    <a:pt x="222" y="510"/>
                  </a:lnTo>
                  <a:lnTo>
                    <a:pt x="235" y="511"/>
                  </a:lnTo>
                  <a:lnTo>
                    <a:pt x="246" y="510"/>
                  </a:lnTo>
                  <a:lnTo>
                    <a:pt x="258" y="510"/>
                  </a:lnTo>
                  <a:lnTo>
                    <a:pt x="271" y="509"/>
                  </a:lnTo>
                  <a:lnTo>
                    <a:pt x="284" y="509"/>
                  </a:lnTo>
                  <a:lnTo>
                    <a:pt x="295" y="506"/>
                  </a:lnTo>
                  <a:lnTo>
                    <a:pt x="308" y="505"/>
                  </a:lnTo>
                  <a:lnTo>
                    <a:pt x="320" y="504"/>
                  </a:lnTo>
                  <a:lnTo>
                    <a:pt x="333" y="502"/>
                  </a:lnTo>
                  <a:lnTo>
                    <a:pt x="344" y="498"/>
                  </a:lnTo>
                  <a:lnTo>
                    <a:pt x="355" y="496"/>
                  </a:lnTo>
                  <a:lnTo>
                    <a:pt x="367" y="493"/>
                  </a:lnTo>
                  <a:lnTo>
                    <a:pt x="378" y="491"/>
                  </a:lnTo>
                  <a:lnTo>
                    <a:pt x="388" y="487"/>
                  </a:lnTo>
                  <a:lnTo>
                    <a:pt x="399" y="485"/>
                  </a:lnTo>
                  <a:lnTo>
                    <a:pt x="410" y="482"/>
                  </a:lnTo>
                  <a:lnTo>
                    <a:pt x="421" y="480"/>
                  </a:lnTo>
                  <a:lnTo>
                    <a:pt x="421" y="463"/>
                  </a:lnTo>
                  <a:lnTo>
                    <a:pt x="127" y="438"/>
                  </a:lnTo>
                  <a:lnTo>
                    <a:pt x="140" y="383"/>
                  </a:lnTo>
                  <a:lnTo>
                    <a:pt x="148" y="383"/>
                  </a:lnTo>
                  <a:lnTo>
                    <a:pt x="155" y="384"/>
                  </a:lnTo>
                  <a:lnTo>
                    <a:pt x="163" y="384"/>
                  </a:lnTo>
                  <a:lnTo>
                    <a:pt x="172" y="385"/>
                  </a:lnTo>
                  <a:lnTo>
                    <a:pt x="179" y="385"/>
                  </a:lnTo>
                  <a:lnTo>
                    <a:pt x="187" y="385"/>
                  </a:lnTo>
                  <a:lnTo>
                    <a:pt x="194" y="385"/>
                  </a:lnTo>
                  <a:lnTo>
                    <a:pt x="203" y="386"/>
                  </a:lnTo>
                  <a:lnTo>
                    <a:pt x="211" y="385"/>
                  </a:lnTo>
                  <a:lnTo>
                    <a:pt x="218" y="385"/>
                  </a:lnTo>
                  <a:lnTo>
                    <a:pt x="226" y="385"/>
                  </a:lnTo>
                  <a:lnTo>
                    <a:pt x="235" y="385"/>
                  </a:lnTo>
                  <a:lnTo>
                    <a:pt x="242" y="384"/>
                  </a:lnTo>
                  <a:lnTo>
                    <a:pt x="250" y="384"/>
                  </a:lnTo>
                  <a:lnTo>
                    <a:pt x="257" y="384"/>
                  </a:lnTo>
                  <a:lnTo>
                    <a:pt x="266" y="384"/>
                  </a:lnTo>
                  <a:lnTo>
                    <a:pt x="272" y="383"/>
                  </a:lnTo>
                  <a:lnTo>
                    <a:pt x="280" y="381"/>
                  </a:lnTo>
                  <a:lnTo>
                    <a:pt x="287" y="380"/>
                  </a:lnTo>
                  <a:lnTo>
                    <a:pt x="295" y="380"/>
                  </a:lnTo>
                  <a:lnTo>
                    <a:pt x="302" y="379"/>
                  </a:lnTo>
                  <a:lnTo>
                    <a:pt x="310" y="378"/>
                  </a:lnTo>
                  <a:lnTo>
                    <a:pt x="318" y="376"/>
                  </a:lnTo>
                  <a:lnTo>
                    <a:pt x="325" y="376"/>
                  </a:lnTo>
                  <a:lnTo>
                    <a:pt x="333" y="374"/>
                  </a:lnTo>
                  <a:lnTo>
                    <a:pt x="340" y="373"/>
                  </a:lnTo>
                  <a:lnTo>
                    <a:pt x="348" y="371"/>
                  </a:lnTo>
                  <a:lnTo>
                    <a:pt x="355" y="371"/>
                  </a:lnTo>
                  <a:lnTo>
                    <a:pt x="363" y="369"/>
                  </a:lnTo>
                  <a:lnTo>
                    <a:pt x="370" y="368"/>
                  </a:lnTo>
                  <a:lnTo>
                    <a:pt x="378" y="366"/>
                  </a:lnTo>
                  <a:lnTo>
                    <a:pt x="386" y="366"/>
                  </a:lnTo>
                  <a:lnTo>
                    <a:pt x="392" y="364"/>
                  </a:lnTo>
                  <a:lnTo>
                    <a:pt x="399" y="363"/>
                  </a:lnTo>
                  <a:lnTo>
                    <a:pt x="406" y="360"/>
                  </a:lnTo>
                  <a:lnTo>
                    <a:pt x="413" y="360"/>
                  </a:lnTo>
                  <a:lnTo>
                    <a:pt x="421" y="358"/>
                  </a:lnTo>
                  <a:lnTo>
                    <a:pt x="428" y="356"/>
                  </a:lnTo>
                  <a:lnTo>
                    <a:pt x="436" y="354"/>
                  </a:lnTo>
                  <a:lnTo>
                    <a:pt x="444" y="354"/>
                  </a:lnTo>
                  <a:lnTo>
                    <a:pt x="450" y="351"/>
                  </a:lnTo>
                  <a:lnTo>
                    <a:pt x="457" y="350"/>
                  </a:lnTo>
                  <a:lnTo>
                    <a:pt x="464" y="347"/>
                  </a:lnTo>
                  <a:lnTo>
                    <a:pt x="471" y="347"/>
                  </a:lnTo>
                  <a:lnTo>
                    <a:pt x="479" y="345"/>
                  </a:lnTo>
                  <a:lnTo>
                    <a:pt x="486" y="344"/>
                  </a:lnTo>
                  <a:lnTo>
                    <a:pt x="494" y="341"/>
                  </a:lnTo>
                  <a:lnTo>
                    <a:pt x="501" y="341"/>
                  </a:lnTo>
                  <a:lnTo>
                    <a:pt x="508" y="339"/>
                  </a:lnTo>
                  <a:lnTo>
                    <a:pt x="515" y="337"/>
                  </a:lnTo>
                  <a:lnTo>
                    <a:pt x="523" y="336"/>
                  </a:lnTo>
                  <a:lnTo>
                    <a:pt x="530" y="335"/>
                  </a:lnTo>
                  <a:lnTo>
                    <a:pt x="538" y="332"/>
                  </a:lnTo>
                  <a:lnTo>
                    <a:pt x="545" y="332"/>
                  </a:lnTo>
                  <a:lnTo>
                    <a:pt x="553" y="330"/>
                  </a:lnTo>
                  <a:lnTo>
                    <a:pt x="561" y="330"/>
                  </a:lnTo>
                  <a:lnTo>
                    <a:pt x="568" y="329"/>
                  </a:lnTo>
                  <a:lnTo>
                    <a:pt x="576" y="327"/>
                  </a:lnTo>
                  <a:lnTo>
                    <a:pt x="583" y="326"/>
                  </a:lnTo>
                  <a:lnTo>
                    <a:pt x="591" y="326"/>
                  </a:lnTo>
                  <a:lnTo>
                    <a:pt x="598" y="325"/>
                  </a:lnTo>
                  <a:lnTo>
                    <a:pt x="606" y="324"/>
                  </a:lnTo>
                  <a:lnTo>
                    <a:pt x="613" y="324"/>
                  </a:lnTo>
                  <a:lnTo>
                    <a:pt x="621" y="324"/>
                  </a:lnTo>
                  <a:lnTo>
                    <a:pt x="631" y="334"/>
                  </a:lnTo>
                  <a:lnTo>
                    <a:pt x="644" y="345"/>
                  </a:lnTo>
                  <a:lnTo>
                    <a:pt x="655" y="354"/>
                  </a:lnTo>
                  <a:lnTo>
                    <a:pt x="669" y="364"/>
                  </a:lnTo>
                  <a:lnTo>
                    <a:pt x="681" y="373"/>
                  </a:lnTo>
                  <a:lnTo>
                    <a:pt x="694" y="383"/>
                  </a:lnTo>
                  <a:lnTo>
                    <a:pt x="699" y="388"/>
                  </a:lnTo>
                  <a:lnTo>
                    <a:pt x="705" y="394"/>
                  </a:lnTo>
                  <a:lnTo>
                    <a:pt x="712" y="400"/>
                  </a:lnTo>
                  <a:lnTo>
                    <a:pt x="718" y="408"/>
                  </a:lnTo>
                  <a:lnTo>
                    <a:pt x="710" y="410"/>
                  </a:lnTo>
                  <a:lnTo>
                    <a:pt x="703" y="414"/>
                  </a:lnTo>
                  <a:lnTo>
                    <a:pt x="695" y="418"/>
                  </a:lnTo>
                  <a:lnTo>
                    <a:pt x="688" y="422"/>
                  </a:lnTo>
                  <a:lnTo>
                    <a:pt x="680" y="424"/>
                  </a:lnTo>
                  <a:lnTo>
                    <a:pt x="673" y="428"/>
                  </a:lnTo>
                  <a:lnTo>
                    <a:pt x="665" y="432"/>
                  </a:lnTo>
                  <a:lnTo>
                    <a:pt x="658" y="436"/>
                  </a:lnTo>
                  <a:lnTo>
                    <a:pt x="649" y="438"/>
                  </a:lnTo>
                  <a:lnTo>
                    <a:pt x="640" y="442"/>
                  </a:lnTo>
                  <a:lnTo>
                    <a:pt x="631" y="444"/>
                  </a:lnTo>
                  <a:lnTo>
                    <a:pt x="624" y="448"/>
                  </a:lnTo>
                  <a:lnTo>
                    <a:pt x="615" y="451"/>
                  </a:lnTo>
                  <a:lnTo>
                    <a:pt x="606" y="454"/>
                  </a:lnTo>
                  <a:lnTo>
                    <a:pt x="597" y="458"/>
                  </a:lnTo>
                  <a:lnTo>
                    <a:pt x="590" y="462"/>
                  </a:lnTo>
                  <a:lnTo>
                    <a:pt x="579" y="465"/>
                  </a:lnTo>
                  <a:lnTo>
                    <a:pt x="571" y="467"/>
                  </a:lnTo>
                  <a:lnTo>
                    <a:pt x="561" y="470"/>
                  </a:lnTo>
                  <a:lnTo>
                    <a:pt x="552" y="473"/>
                  </a:lnTo>
                  <a:lnTo>
                    <a:pt x="542" y="476"/>
                  </a:lnTo>
                  <a:lnTo>
                    <a:pt x="533" y="480"/>
                  </a:lnTo>
                  <a:lnTo>
                    <a:pt x="523" y="482"/>
                  </a:lnTo>
                  <a:lnTo>
                    <a:pt x="514" y="486"/>
                  </a:lnTo>
                  <a:lnTo>
                    <a:pt x="504" y="487"/>
                  </a:lnTo>
                  <a:lnTo>
                    <a:pt x="494" y="491"/>
                  </a:lnTo>
                  <a:lnTo>
                    <a:pt x="484" y="492"/>
                  </a:lnTo>
                  <a:lnTo>
                    <a:pt x="475" y="496"/>
                  </a:lnTo>
                  <a:lnTo>
                    <a:pt x="465" y="497"/>
                  </a:lnTo>
                  <a:lnTo>
                    <a:pt x="455" y="501"/>
                  </a:lnTo>
                  <a:lnTo>
                    <a:pt x="445" y="502"/>
                  </a:lnTo>
                  <a:lnTo>
                    <a:pt x="436" y="506"/>
                  </a:lnTo>
                  <a:lnTo>
                    <a:pt x="425" y="507"/>
                  </a:lnTo>
                  <a:lnTo>
                    <a:pt x="415" y="509"/>
                  </a:lnTo>
                  <a:lnTo>
                    <a:pt x="404" y="510"/>
                  </a:lnTo>
                  <a:lnTo>
                    <a:pt x="394" y="512"/>
                  </a:lnTo>
                  <a:lnTo>
                    <a:pt x="383" y="514"/>
                  </a:lnTo>
                  <a:lnTo>
                    <a:pt x="373" y="515"/>
                  </a:lnTo>
                  <a:lnTo>
                    <a:pt x="363" y="516"/>
                  </a:lnTo>
                  <a:lnTo>
                    <a:pt x="353" y="519"/>
                  </a:lnTo>
                  <a:lnTo>
                    <a:pt x="342" y="519"/>
                  </a:lnTo>
                  <a:lnTo>
                    <a:pt x="331" y="520"/>
                  </a:lnTo>
                  <a:lnTo>
                    <a:pt x="320" y="521"/>
                  </a:lnTo>
                  <a:lnTo>
                    <a:pt x="310" y="522"/>
                  </a:lnTo>
                  <a:lnTo>
                    <a:pt x="299" y="522"/>
                  </a:lnTo>
                  <a:lnTo>
                    <a:pt x="289" y="524"/>
                  </a:lnTo>
                  <a:lnTo>
                    <a:pt x="279" y="524"/>
                  </a:lnTo>
                  <a:lnTo>
                    <a:pt x="269" y="525"/>
                  </a:lnTo>
                  <a:lnTo>
                    <a:pt x="257" y="524"/>
                  </a:lnTo>
                  <a:lnTo>
                    <a:pt x="246" y="524"/>
                  </a:lnTo>
                  <a:lnTo>
                    <a:pt x="235" y="524"/>
                  </a:lnTo>
                  <a:lnTo>
                    <a:pt x="224" y="524"/>
                  </a:lnTo>
                  <a:lnTo>
                    <a:pt x="213" y="522"/>
                  </a:lnTo>
                  <a:lnTo>
                    <a:pt x="203" y="522"/>
                  </a:lnTo>
                  <a:lnTo>
                    <a:pt x="193" y="522"/>
                  </a:lnTo>
                  <a:lnTo>
                    <a:pt x="183" y="522"/>
                  </a:lnTo>
                  <a:lnTo>
                    <a:pt x="172" y="520"/>
                  </a:lnTo>
                  <a:lnTo>
                    <a:pt x="160" y="520"/>
                  </a:lnTo>
                  <a:lnTo>
                    <a:pt x="150" y="517"/>
                  </a:lnTo>
                  <a:lnTo>
                    <a:pt x="140" y="517"/>
                  </a:lnTo>
                  <a:lnTo>
                    <a:pt x="129" y="515"/>
                  </a:lnTo>
                  <a:lnTo>
                    <a:pt x="119" y="514"/>
                  </a:lnTo>
                  <a:lnTo>
                    <a:pt x="109" y="511"/>
                  </a:lnTo>
                  <a:lnTo>
                    <a:pt x="99" y="510"/>
                  </a:lnTo>
                  <a:lnTo>
                    <a:pt x="87" y="504"/>
                  </a:lnTo>
                  <a:lnTo>
                    <a:pt x="78" y="498"/>
                  </a:lnTo>
                  <a:lnTo>
                    <a:pt x="71" y="492"/>
                  </a:lnTo>
                  <a:lnTo>
                    <a:pt x="63" y="486"/>
                  </a:lnTo>
                  <a:lnTo>
                    <a:pt x="54" y="478"/>
                  </a:lnTo>
                  <a:lnTo>
                    <a:pt x="47" y="471"/>
                  </a:lnTo>
                  <a:lnTo>
                    <a:pt x="41" y="463"/>
                  </a:lnTo>
                  <a:lnTo>
                    <a:pt x="36" y="456"/>
                  </a:lnTo>
                  <a:lnTo>
                    <a:pt x="29" y="446"/>
                  </a:lnTo>
                  <a:lnTo>
                    <a:pt x="24" y="437"/>
                  </a:lnTo>
                  <a:lnTo>
                    <a:pt x="19" y="427"/>
                  </a:lnTo>
                  <a:lnTo>
                    <a:pt x="15" y="418"/>
                  </a:lnTo>
                  <a:lnTo>
                    <a:pt x="10" y="408"/>
                  </a:lnTo>
                  <a:lnTo>
                    <a:pt x="7" y="399"/>
                  </a:lnTo>
                  <a:lnTo>
                    <a:pt x="3" y="390"/>
                  </a:lnTo>
                  <a:lnTo>
                    <a:pt x="0" y="383"/>
                  </a:lnTo>
                  <a:lnTo>
                    <a:pt x="0" y="375"/>
                  </a:lnTo>
                  <a:lnTo>
                    <a:pt x="0" y="368"/>
                  </a:lnTo>
                  <a:lnTo>
                    <a:pt x="2" y="360"/>
                  </a:lnTo>
                  <a:lnTo>
                    <a:pt x="4" y="352"/>
                  </a:lnTo>
                  <a:lnTo>
                    <a:pt x="4" y="345"/>
                  </a:lnTo>
                  <a:lnTo>
                    <a:pt x="7" y="337"/>
                  </a:lnTo>
                  <a:lnTo>
                    <a:pt x="8" y="330"/>
                  </a:lnTo>
                  <a:lnTo>
                    <a:pt x="12" y="324"/>
                  </a:lnTo>
                  <a:lnTo>
                    <a:pt x="13" y="316"/>
                  </a:lnTo>
                  <a:lnTo>
                    <a:pt x="15" y="308"/>
                  </a:lnTo>
                  <a:lnTo>
                    <a:pt x="18" y="302"/>
                  </a:lnTo>
                  <a:lnTo>
                    <a:pt x="22" y="296"/>
                  </a:lnTo>
                  <a:lnTo>
                    <a:pt x="28" y="282"/>
                  </a:lnTo>
                  <a:lnTo>
                    <a:pt x="36" y="271"/>
                  </a:lnTo>
                  <a:lnTo>
                    <a:pt x="42" y="257"/>
                  </a:lnTo>
                  <a:lnTo>
                    <a:pt x="49" y="244"/>
                  </a:lnTo>
                  <a:lnTo>
                    <a:pt x="58" y="232"/>
                  </a:lnTo>
                  <a:lnTo>
                    <a:pt x="68" y="220"/>
                  </a:lnTo>
                  <a:lnTo>
                    <a:pt x="77" y="209"/>
                  </a:lnTo>
                  <a:lnTo>
                    <a:pt x="87" y="198"/>
                  </a:lnTo>
                  <a:lnTo>
                    <a:pt x="97" y="186"/>
                  </a:lnTo>
                  <a:lnTo>
                    <a:pt x="109" y="175"/>
                  </a:lnTo>
                  <a:lnTo>
                    <a:pt x="119" y="164"/>
                  </a:lnTo>
                  <a:lnTo>
                    <a:pt x="129" y="152"/>
                  </a:lnTo>
                  <a:lnTo>
                    <a:pt x="139" y="141"/>
                  </a:lnTo>
                  <a:lnTo>
                    <a:pt x="150" y="130"/>
                  </a:lnTo>
                  <a:lnTo>
                    <a:pt x="160" y="118"/>
                  </a:lnTo>
                  <a:lnTo>
                    <a:pt x="172" y="108"/>
                  </a:lnTo>
                  <a:lnTo>
                    <a:pt x="183" y="97"/>
                  </a:lnTo>
                  <a:lnTo>
                    <a:pt x="194" y="87"/>
                  </a:lnTo>
                  <a:lnTo>
                    <a:pt x="203" y="76"/>
                  </a:lnTo>
                  <a:lnTo>
                    <a:pt x="213" y="64"/>
                  </a:lnTo>
                  <a:lnTo>
                    <a:pt x="223" y="53"/>
                  </a:lnTo>
                  <a:lnTo>
                    <a:pt x="233" y="43"/>
                  </a:lnTo>
                  <a:lnTo>
                    <a:pt x="242" y="32"/>
                  </a:lnTo>
                  <a:lnTo>
                    <a:pt x="251" y="21"/>
                  </a:lnTo>
                  <a:lnTo>
                    <a:pt x="260" y="10"/>
                  </a:lnTo>
                  <a:lnTo>
                    <a:pt x="269"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46" name="Freeform 34"/>
            <p:cNvSpPr>
              <a:spLocks/>
            </p:cNvSpPr>
            <p:nvPr/>
          </p:nvSpPr>
          <p:spPr bwMode="auto">
            <a:xfrm>
              <a:off x="2205" y="2116"/>
              <a:ext cx="494" cy="706"/>
            </a:xfrm>
            <a:custGeom>
              <a:avLst/>
              <a:gdLst>
                <a:gd name="T0" fmla="*/ 484 w 494"/>
                <a:gd name="T1" fmla="*/ 5 h 706"/>
                <a:gd name="T2" fmla="*/ 456 w 494"/>
                <a:gd name="T3" fmla="*/ 23 h 706"/>
                <a:gd name="T4" fmla="*/ 427 w 494"/>
                <a:gd name="T5" fmla="*/ 42 h 706"/>
                <a:gd name="T6" fmla="*/ 402 w 494"/>
                <a:gd name="T7" fmla="*/ 64 h 706"/>
                <a:gd name="T8" fmla="*/ 377 w 494"/>
                <a:gd name="T9" fmla="*/ 85 h 706"/>
                <a:gd name="T10" fmla="*/ 353 w 494"/>
                <a:gd name="T11" fmla="*/ 109 h 706"/>
                <a:gd name="T12" fmla="*/ 328 w 494"/>
                <a:gd name="T13" fmla="*/ 132 h 706"/>
                <a:gd name="T14" fmla="*/ 305 w 494"/>
                <a:gd name="T15" fmla="*/ 154 h 706"/>
                <a:gd name="T16" fmla="*/ 284 w 494"/>
                <a:gd name="T17" fmla="*/ 180 h 706"/>
                <a:gd name="T18" fmla="*/ 264 w 494"/>
                <a:gd name="T19" fmla="*/ 205 h 706"/>
                <a:gd name="T20" fmla="*/ 243 w 494"/>
                <a:gd name="T21" fmla="*/ 231 h 706"/>
                <a:gd name="T22" fmla="*/ 226 w 494"/>
                <a:gd name="T23" fmla="*/ 259 h 706"/>
                <a:gd name="T24" fmla="*/ 208 w 494"/>
                <a:gd name="T25" fmla="*/ 285 h 706"/>
                <a:gd name="T26" fmla="*/ 193 w 494"/>
                <a:gd name="T27" fmla="*/ 313 h 706"/>
                <a:gd name="T28" fmla="*/ 178 w 494"/>
                <a:gd name="T29" fmla="*/ 341 h 706"/>
                <a:gd name="T30" fmla="*/ 167 w 494"/>
                <a:gd name="T31" fmla="*/ 370 h 706"/>
                <a:gd name="T32" fmla="*/ 157 w 494"/>
                <a:gd name="T33" fmla="*/ 399 h 706"/>
                <a:gd name="T34" fmla="*/ 147 w 494"/>
                <a:gd name="T35" fmla="*/ 428 h 706"/>
                <a:gd name="T36" fmla="*/ 139 w 494"/>
                <a:gd name="T37" fmla="*/ 456 h 706"/>
                <a:gd name="T38" fmla="*/ 134 w 494"/>
                <a:gd name="T39" fmla="*/ 487 h 706"/>
                <a:gd name="T40" fmla="*/ 129 w 494"/>
                <a:gd name="T41" fmla="*/ 517 h 706"/>
                <a:gd name="T42" fmla="*/ 129 w 494"/>
                <a:gd name="T43" fmla="*/ 548 h 706"/>
                <a:gd name="T44" fmla="*/ 2 w 494"/>
                <a:gd name="T45" fmla="*/ 677 h 706"/>
                <a:gd name="T46" fmla="*/ 6 w 494"/>
                <a:gd name="T47" fmla="*/ 635 h 706"/>
                <a:gd name="T48" fmla="*/ 13 w 494"/>
                <a:gd name="T49" fmla="*/ 595 h 706"/>
                <a:gd name="T50" fmla="*/ 21 w 494"/>
                <a:gd name="T51" fmla="*/ 552 h 706"/>
                <a:gd name="T52" fmla="*/ 31 w 494"/>
                <a:gd name="T53" fmla="*/ 513 h 706"/>
                <a:gd name="T54" fmla="*/ 43 w 494"/>
                <a:gd name="T55" fmla="*/ 472 h 706"/>
                <a:gd name="T56" fmla="*/ 56 w 494"/>
                <a:gd name="T57" fmla="*/ 433 h 706"/>
                <a:gd name="T58" fmla="*/ 71 w 494"/>
                <a:gd name="T59" fmla="*/ 392 h 706"/>
                <a:gd name="T60" fmla="*/ 89 w 494"/>
                <a:gd name="T61" fmla="*/ 355 h 706"/>
                <a:gd name="T62" fmla="*/ 108 w 494"/>
                <a:gd name="T63" fmla="*/ 317 h 706"/>
                <a:gd name="T64" fmla="*/ 130 w 494"/>
                <a:gd name="T65" fmla="*/ 282 h 706"/>
                <a:gd name="T66" fmla="*/ 152 w 494"/>
                <a:gd name="T67" fmla="*/ 245 h 706"/>
                <a:gd name="T68" fmla="*/ 174 w 494"/>
                <a:gd name="T69" fmla="*/ 211 h 706"/>
                <a:gd name="T70" fmla="*/ 201 w 494"/>
                <a:gd name="T71" fmla="*/ 178 h 706"/>
                <a:gd name="T72" fmla="*/ 230 w 494"/>
                <a:gd name="T73" fmla="*/ 148 h 706"/>
                <a:gd name="T74" fmla="*/ 259 w 494"/>
                <a:gd name="T75" fmla="*/ 119 h 706"/>
                <a:gd name="T76" fmla="*/ 290 w 494"/>
                <a:gd name="T77" fmla="*/ 93 h 706"/>
                <a:gd name="T78" fmla="*/ 323 w 494"/>
                <a:gd name="T79" fmla="*/ 68 h 706"/>
                <a:gd name="T80" fmla="*/ 359 w 494"/>
                <a:gd name="T81" fmla="*/ 46 h 706"/>
                <a:gd name="T82" fmla="*/ 396 w 494"/>
                <a:gd name="T83" fmla="*/ 25 h 706"/>
                <a:gd name="T84" fmla="*/ 435 w 494"/>
                <a:gd name="T85"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706">
                  <a:moveTo>
                    <a:pt x="464" y="0"/>
                  </a:moveTo>
                  <a:lnTo>
                    <a:pt x="494" y="0"/>
                  </a:lnTo>
                  <a:lnTo>
                    <a:pt x="484" y="5"/>
                  </a:lnTo>
                  <a:lnTo>
                    <a:pt x="475" y="11"/>
                  </a:lnTo>
                  <a:lnTo>
                    <a:pt x="465" y="16"/>
                  </a:lnTo>
                  <a:lnTo>
                    <a:pt x="456" y="23"/>
                  </a:lnTo>
                  <a:lnTo>
                    <a:pt x="446" y="30"/>
                  </a:lnTo>
                  <a:lnTo>
                    <a:pt x="437" y="36"/>
                  </a:lnTo>
                  <a:lnTo>
                    <a:pt x="427" y="42"/>
                  </a:lnTo>
                  <a:lnTo>
                    <a:pt x="420" y="50"/>
                  </a:lnTo>
                  <a:lnTo>
                    <a:pt x="411" y="56"/>
                  </a:lnTo>
                  <a:lnTo>
                    <a:pt x="402" y="64"/>
                  </a:lnTo>
                  <a:lnTo>
                    <a:pt x="393" y="70"/>
                  </a:lnTo>
                  <a:lnTo>
                    <a:pt x="386" y="78"/>
                  </a:lnTo>
                  <a:lnTo>
                    <a:pt x="377" y="85"/>
                  </a:lnTo>
                  <a:lnTo>
                    <a:pt x="368" y="93"/>
                  </a:lnTo>
                  <a:lnTo>
                    <a:pt x="361" y="100"/>
                  </a:lnTo>
                  <a:lnTo>
                    <a:pt x="353" y="109"/>
                  </a:lnTo>
                  <a:lnTo>
                    <a:pt x="344" y="117"/>
                  </a:lnTo>
                  <a:lnTo>
                    <a:pt x="335" y="124"/>
                  </a:lnTo>
                  <a:lnTo>
                    <a:pt x="328" y="132"/>
                  </a:lnTo>
                  <a:lnTo>
                    <a:pt x="320" y="139"/>
                  </a:lnTo>
                  <a:lnTo>
                    <a:pt x="313" y="147"/>
                  </a:lnTo>
                  <a:lnTo>
                    <a:pt x="305" y="154"/>
                  </a:lnTo>
                  <a:lnTo>
                    <a:pt x="298" y="163"/>
                  </a:lnTo>
                  <a:lnTo>
                    <a:pt x="291" y="172"/>
                  </a:lnTo>
                  <a:lnTo>
                    <a:pt x="284" y="180"/>
                  </a:lnTo>
                  <a:lnTo>
                    <a:pt x="276" y="187"/>
                  </a:lnTo>
                  <a:lnTo>
                    <a:pt x="270" y="196"/>
                  </a:lnTo>
                  <a:lnTo>
                    <a:pt x="264" y="205"/>
                  </a:lnTo>
                  <a:lnTo>
                    <a:pt x="256" y="214"/>
                  </a:lnTo>
                  <a:lnTo>
                    <a:pt x="250" y="222"/>
                  </a:lnTo>
                  <a:lnTo>
                    <a:pt x="243" y="231"/>
                  </a:lnTo>
                  <a:lnTo>
                    <a:pt x="238" y="241"/>
                  </a:lnTo>
                  <a:lnTo>
                    <a:pt x="231" y="249"/>
                  </a:lnTo>
                  <a:lnTo>
                    <a:pt x="226" y="259"/>
                  </a:lnTo>
                  <a:lnTo>
                    <a:pt x="220" y="266"/>
                  </a:lnTo>
                  <a:lnTo>
                    <a:pt x="215" y="276"/>
                  </a:lnTo>
                  <a:lnTo>
                    <a:pt x="208" y="285"/>
                  </a:lnTo>
                  <a:lnTo>
                    <a:pt x="203" y="294"/>
                  </a:lnTo>
                  <a:lnTo>
                    <a:pt x="197" y="303"/>
                  </a:lnTo>
                  <a:lnTo>
                    <a:pt x="193" y="313"/>
                  </a:lnTo>
                  <a:lnTo>
                    <a:pt x="188" y="322"/>
                  </a:lnTo>
                  <a:lnTo>
                    <a:pt x="183" y="332"/>
                  </a:lnTo>
                  <a:lnTo>
                    <a:pt x="178" y="341"/>
                  </a:lnTo>
                  <a:lnTo>
                    <a:pt x="174" y="351"/>
                  </a:lnTo>
                  <a:lnTo>
                    <a:pt x="170" y="360"/>
                  </a:lnTo>
                  <a:lnTo>
                    <a:pt x="167" y="370"/>
                  </a:lnTo>
                  <a:lnTo>
                    <a:pt x="163" y="378"/>
                  </a:lnTo>
                  <a:lnTo>
                    <a:pt x="160" y="390"/>
                  </a:lnTo>
                  <a:lnTo>
                    <a:pt x="157" y="399"/>
                  </a:lnTo>
                  <a:lnTo>
                    <a:pt x="153" y="409"/>
                  </a:lnTo>
                  <a:lnTo>
                    <a:pt x="149" y="417"/>
                  </a:lnTo>
                  <a:lnTo>
                    <a:pt x="147" y="428"/>
                  </a:lnTo>
                  <a:lnTo>
                    <a:pt x="143" y="436"/>
                  </a:lnTo>
                  <a:lnTo>
                    <a:pt x="142" y="448"/>
                  </a:lnTo>
                  <a:lnTo>
                    <a:pt x="139" y="456"/>
                  </a:lnTo>
                  <a:lnTo>
                    <a:pt x="138" y="468"/>
                  </a:lnTo>
                  <a:lnTo>
                    <a:pt x="135" y="477"/>
                  </a:lnTo>
                  <a:lnTo>
                    <a:pt x="134" y="487"/>
                  </a:lnTo>
                  <a:lnTo>
                    <a:pt x="131" y="497"/>
                  </a:lnTo>
                  <a:lnTo>
                    <a:pt x="131" y="507"/>
                  </a:lnTo>
                  <a:lnTo>
                    <a:pt x="129" y="517"/>
                  </a:lnTo>
                  <a:lnTo>
                    <a:pt x="129" y="527"/>
                  </a:lnTo>
                  <a:lnTo>
                    <a:pt x="129" y="537"/>
                  </a:lnTo>
                  <a:lnTo>
                    <a:pt x="129" y="548"/>
                  </a:lnTo>
                  <a:lnTo>
                    <a:pt x="0" y="706"/>
                  </a:lnTo>
                  <a:lnTo>
                    <a:pt x="0" y="691"/>
                  </a:lnTo>
                  <a:lnTo>
                    <a:pt x="2" y="677"/>
                  </a:lnTo>
                  <a:lnTo>
                    <a:pt x="3" y="663"/>
                  </a:lnTo>
                  <a:lnTo>
                    <a:pt x="4" y="650"/>
                  </a:lnTo>
                  <a:lnTo>
                    <a:pt x="6" y="635"/>
                  </a:lnTo>
                  <a:lnTo>
                    <a:pt x="8" y="621"/>
                  </a:lnTo>
                  <a:lnTo>
                    <a:pt x="9" y="607"/>
                  </a:lnTo>
                  <a:lnTo>
                    <a:pt x="13" y="595"/>
                  </a:lnTo>
                  <a:lnTo>
                    <a:pt x="14" y="580"/>
                  </a:lnTo>
                  <a:lnTo>
                    <a:pt x="17" y="567"/>
                  </a:lnTo>
                  <a:lnTo>
                    <a:pt x="21" y="552"/>
                  </a:lnTo>
                  <a:lnTo>
                    <a:pt x="24" y="540"/>
                  </a:lnTo>
                  <a:lnTo>
                    <a:pt x="27" y="526"/>
                  </a:lnTo>
                  <a:lnTo>
                    <a:pt x="31" y="513"/>
                  </a:lnTo>
                  <a:lnTo>
                    <a:pt x="34" y="499"/>
                  </a:lnTo>
                  <a:lnTo>
                    <a:pt x="40" y="487"/>
                  </a:lnTo>
                  <a:lnTo>
                    <a:pt x="43" y="472"/>
                  </a:lnTo>
                  <a:lnTo>
                    <a:pt x="47" y="459"/>
                  </a:lnTo>
                  <a:lnTo>
                    <a:pt x="51" y="445"/>
                  </a:lnTo>
                  <a:lnTo>
                    <a:pt x="56" y="433"/>
                  </a:lnTo>
                  <a:lnTo>
                    <a:pt x="60" y="419"/>
                  </a:lnTo>
                  <a:lnTo>
                    <a:pt x="66" y="406"/>
                  </a:lnTo>
                  <a:lnTo>
                    <a:pt x="71" y="392"/>
                  </a:lnTo>
                  <a:lnTo>
                    <a:pt x="77" y="381"/>
                  </a:lnTo>
                  <a:lnTo>
                    <a:pt x="82" y="367"/>
                  </a:lnTo>
                  <a:lnTo>
                    <a:pt x="89" y="355"/>
                  </a:lnTo>
                  <a:lnTo>
                    <a:pt x="94" y="342"/>
                  </a:lnTo>
                  <a:lnTo>
                    <a:pt x="101" y="329"/>
                  </a:lnTo>
                  <a:lnTo>
                    <a:pt x="108" y="317"/>
                  </a:lnTo>
                  <a:lnTo>
                    <a:pt x="115" y="304"/>
                  </a:lnTo>
                  <a:lnTo>
                    <a:pt x="123" y="293"/>
                  </a:lnTo>
                  <a:lnTo>
                    <a:pt x="130" y="282"/>
                  </a:lnTo>
                  <a:lnTo>
                    <a:pt x="136" y="269"/>
                  </a:lnTo>
                  <a:lnTo>
                    <a:pt x="144" y="256"/>
                  </a:lnTo>
                  <a:lnTo>
                    <a:pt x="152" y="245"/>
                  </a:lnTo>
                  <a:lnTo>
                    <a:pt x="159" y="234"/>
                  </a:lnTo>
                  <a:lnTo>
                    <a:pt x="167" y="222"/>
                  </a:lnTo>
                  <a:lnTo>
                    <a:pt x="174" y="211"/>
                  </a:lnTo>
                  <a:lnTo>
                    <a:pt x="183" y="200"/>
                  </a:lnTo>
                  <a:lnTo>
                    <a:pt x="193" y="190"/>
                  </a:lnTo>
                  <a:lnTo>
                    <a:pt x="201" y="178"/>
                  </a:lnTo>
                  <a:lnTo>
                    <a:pt x="209" y="168"/>
                  </a:lnTo>
                  <a:lnTo>
                    <a:pt x="218" y="158"/>
                  </a:lnTo>
                  <a:lnTo>
                    <a:pt x="230" y="148"/>
                  </a:lnTo>
                  <a:lnTo>
                    <a:pt x="238" y="138"/>
                  </a:lnTo>
                  <a:lnTo>
                    <a:pt x="249" y="129"/>
                  </a:lnTo>
                  <a:lnTo>
                    <a:pt x="259" y="119"/>
                  </a:lnTo>
                  <a:lnTo>
                    <a:pt x="270" y="112"/>
                  </a:lnTo>
                  <a:lnTo>
                    <a:pt x="280" y="102"/>
                  </a:lnTo>
                  <a:lnTo>
                    <a:pt x="290" y="93"/>
                  </a:lnTo>
                  <a:lnTo>
                    <a:pt x="301" y="84"/>
                  </a:lnTo>
                  <a:lnTo>
                    <a:pt x="313" y="76"/>
                  </a:lnTo>
                  <a:lnTo>
                    <a:pt x="323" y="68"/>
                  </a:lnTo>
                  <a:lnTo>
                    <a:pt x="334" y="60"/>
                  </a:lnTo>
                  <a:lnTo>
                    <a:pt x="347" y="52"/>
                  </a:lnTo>
                  <a:lnTo>
                    <a:pt x="359" y="46"/>
                  </a:lnTo>
                  <a:lnTo>
                    <a:pt x="371" y="39"/>
                  </a:lnTo>
                  <a:lnTo>
                    <a:pt x="383" y="31"/>
                  </a:lnTo>
                  <a:lnTo>
                    <a:pt x="396" y="25"/>
                  </a:lnTo>
                  <a:lnTo>
                    <a:pt x="410" y="20"/>
                  </a:lnTo>
                  <a:lnTo>
                    <a:pt x="421" y="13"/>
                  </a:lnTo>
                  <a:lnTo>
                    <a:pt x="435" y="8"/>
                  </a:lnTo>
                  <a:lnTo>
                    <a:pt x="449" y="3"/>
                  </a:lnTo>
                  <a:lnTo>
                    <a:pt x="464"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47" name="Freeform 35"/>
            <p:cNvSpPr>
              <a:spLocks/>
            </p:cNvSpPr>
            <p:nvPr/>
          </p:nvSpPr>
          <p:spPr bwMode="auto">
            <a:xfrm>
              <a:off x="2273" y="2919"/>
              <a:ext cx="183" cy="141"/>
            </a:xfrm>
            <a:custGeom>
              <a:avLst/>
              <a:gdLst>
                <a:gd name="T0" fmla="*/ 183 w 183"/>
                <a:gd name="T1" fmla="*/ 127 h 141"/>
                <a:gd name="T2" fmla="*/ 0 w 183"/>
                <a:gd name="T3" fmla="*/ 141 h 141"/>
                <a:gd name="T4" fmla="*/ 141 w 183"/>
                <a:gd name="T5" fmla="*/ 0 h 141"/>
                <a:gd name="T6" fmla="*/ 183 w 183"/>
                <a:gd name="T7" fmla="*/ 127 h 141"/>
              </a:gdLst>
              <a:ahLst/>
              <a:cxnLst>
                <a:cxn ang="0">
                  <a:pos x="T0" y="T1"/>
                </a:cxn>
                <a:cxn ang="0">
                  <a:pos x="T2" y="T3"/>
                </a:cxn>
                <a:cxn ang="0">
                  <a:pos x="T4" y="T5"/>
                </a:cxn>
                <a:cxn ang="0">
                  <a:pos x="T6" y="T7"/>
                </a:cxn>
              </a:cxnLst>
              <a:rect l="0" t="0" r="r" b="b"/>
              <a:pathLst>
                <a:path w="183" h="141">
                  <a:moveTo>
                    <a:pt x="183" y="127"/>
                  </a:moveTo>
                  <a:lnTo>
                    <a:pt x="0" y="141"/>
                  </a:lnTo>
                  <a:lnTo>
                    <a:pt x="141" y="0"/>
                  </a:lnTo>
                  <a:lnTo>
                    <a:pt x="183" y="127"/>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48" name="Freeform 36"/>
            <p:cNvSpPr>
              <a:spLocks/>
            </p:cNvSpPr>
            <p:nvPr/>
          </p:nvSpPr>
          <p:spPr bwMode="auto">
            <a:xfrm>
              <a:off x="2388" y="2341"/>
              <a:ext cx="706" cy="463"/>
            </a:xfrm>
            <a:custGeom>
              <a:avLst/>
              <a:gdLst>
                <a:gd name="T0" fmla="*/ 700 w 706"/>
                <a:gd name="T1" fmla="*/ 10 h 463"/>
                <a:gd name="T2" fmla="*/ 692 w 706"/>
                <a:gd name="T3" fmla="*/ 49 h 463"/>
                <a:gd name="T4" fmla="*/ 686 w 706"/>
                <a:gd name="T5" fmla="*/ 88 h 463"/>
                <a:gd name="T6" fmla="*/ 679 w 706"/>
                <a:gd name="T7" fmla="*/ 124 h 463"/>
                <a:gd name="T8" fmla="*/ 661 w 706"/>
                <a:gd name="T9" fmla="*/ 152 h 463"/>
                <a:gd name="T10" fmla="*/ 633 w 706"/>
                <a:gd name="T11" fmla="*/ 170 h 463"/>
                <a:gd name="T12" fmla="*/ 575 w 706"/>
                <a:gd name="T13" fmla="*/ 179 h 463"/>
                <a:gd name="T14" fmla="*/ 553 w 706"/>
                <a:gd name="T15" fmla="*/ 194 h 463"/>
                <a:gd name="T16" fmla="*/ 530 w 706"/>
                <a:gd name="T17" fmla="*/ 209 h 463"/>
                <a:gd name="T18" fmla="*/ 505 w 706"/>
                <a:gd name="T19" fmla="*/ 221 h 463"/>
                <a:gd name="T20" fmla="*/ 481 w 706"/>
                <a:gd name="T21" fmla="*/ 234 h 463"/>
                <a:gd name="T22" fmla="*/ 457 w 706"/>
                <a:gd name="T23" fmla="*/ 248 h 463"/>
                <a:gd name="T24" fmla="*/ 433 w 706"/>
                <a:gd name="T25" fmla="*/ 260 h 463"/>
                <a:gd name="T26" fmla="*/ 408 w 706"/>
                <a:gd name="T27" fmla="*/ 272 h 463"/>
                <a:gd name="T28" fmla="*/ 384 w 706"/>
                <a:gd name="T29" fmla="*/ 284 h 463"/>
                <a:gd name="T30" fmla="*/ 359 w 706"/>
                <a:gd name="T31" fmla="*/ 297 h 463"/>
                <a:gd name="T32" fmla="*/ 336 w 706"/>
                <a:gd name="T33" fmla="*/ 309 h 463"/>
                <a:gd name="T34" fmla="*/ 310 w 706"/>
                <a:gd name="T35" fmla="*/ 321 h 463"/>
                <a:gd name="T36" fmla="*/ 286 w 706"/>
                <a:gd name="T37" fmla="*/ 332 h 463"/>
                <a:gd name="T38" fmla="*/ 262 w 706"/>
                <a:gd name="T39" fmla="*/ 345 h 463"/>
                <a:gd name="T40" fmla="*/ 239 w 706"/>
                <a:gd name="T41" fmla="*/ 357 h 463"/>
                <a:gd name="T42" fmla="*/ 217 w 706"/>
                <a:gd name="T43" fmla="*/ 371 h 463"/>
                <a:gd name="T44" fmla="*/ 194 w 706"/>
                <a:gd name="T45" fmla="*/ 385 h 463"/>
                <a:gd name="T46" fmla="*/ 171 w 706"/>
                <a:gd name="T47" fmla="*/ 399 h 463"/>
                <a:gd name="T48" fmla="*/ 151 w 706"/>
                <a:gd name="T49" fmla="*/ 415 h 463"/>
                <a:gd name="T50" fmla="*/ 130 w 706"/>
                <a:gd name="T51" fmla="*/ 432 h 463"/>
                <a:gd name="T52" fmla="*/ 98 w 706"/>
                <a:gd name="T53" fmla="*/ 463 h 463"/>
                <a:gd name="T54" fmla="*/ 71 w 706"/>
                <a:gd name="T55" fmla="*/ 448 h 463"/>
                <a:gd name="T56" fmla="*/ 49 w 706"/>
                <a:gd name="T57" fmla="*/ 429 h 463"/>
                <a:gd name="T58" fmla="*/ 33 w 706"/>
                <a:gd name="T59" fmla="*/ 406 h 463"/>
                <a:gd name="T60" fmla="*/ 19 w 706"/>
                <a:gd name="T61" fmla="*/ 382 h 463"/>
                <a:gd name="T62" fmla="*/ 5 w 706"/>
                <a:gd name="T63" fmla="*/ 359 h 463"/>
                <a:gd name="T64" fmla="*/ 8 w 706"/>
                <a:gd name="T65" fmla="*/ 335 h 463"/>
                <a:gd name="T66" fmla="*/ 21 w 706"/>
                <a:gd name="T67" fmla="*/ 313 h 463"/>
                <a:gd name="T68" fmla="*/ 39 w 706"/>
                <a:gd name="T69" fmla="*/ 293 h 463"/>
                <a:gd name="T70" fmla="*/ 76 w 706"/>
                <a:gd name="T71" fmla="*/ 259 h 463"/>
                <a:gd name="T72" fmla="*/ 116 w 706"/>
                <a:gd name="T73" fmla="*/ 230 h 463"/>
                <a:gd name="T74" fmla="*/ 139 w 706"/>
                <a:gd name="T75" fmla="*/ 219 h 463"/>
                <a:gd name="T76" fmla="*/ 161 w 706"/>
                <a:gd name="T77" fmla="*/ 208 h 463"/>
                <a:gd name="T78" fmla="*/ 184 w 706"/>
                <a:gd name="T79" fmla="*/ 196 h 463"/>
                <a:gd name="T80" fmla="*/ 208 w 706"/>
                <a:gd name="T81" fmla="*/ 187 h 463"/>
                <a:gd name="T82" fmla="*/ 230 w 706"/>
                <a:gd name="T83" fmla="*/ 176 h 463"/>
                <a:gd name="T84" fmla="*/ 254 w 706"/>
                <a:gd name="T85" fmla="*/ 167 h 463"/>
                <a:gd name="T86" fmla="*/ 278 w 706"/>
                <a:gd name="T87" fmla="*/ 158 h 463"/>
                <a:gd name="T88" fmla="*/ 301 w 706"/>
                <a:gd name="T89" fmla="*/ 150 h 463"/>
                <a:gd name="T90" fmla="*/ 325 w 706"/>
                <a:gd name="T91" fmla="*/ 140 h 463"/>
                <a:gd name="T92" fmla="*/ 349 w 706"/>
                <a:gd name="T93" fmla="*/ 130 h 463"/>
                <a:gd name="T94" fmla="*/ 371 w 706"/>
                <a:gd name="T95" fmla="*/ 118 h 463"/>
                <a:gd name="T96" fmla="*/ 394 w 706"/>
                <a:gd name="T97" fmla="*/ 108 h 463"/>
                <a:gd name="T98" fmla="*/ 416 w 706"/>
                <a:gd name="T99" fmla="*/ 94 h 463"/>
                <a:gd name="T100" fmla="*/ 437 w 706"/>
                <a:gd name="T101" fmla="*/ 8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6" h="463">
                  <a:moveTo>
                    <a:pt x="451" y="73"/>
                  </a:moveTo>
                  <a:lnTo>
                    <a:pt x="706" y="0"/>
                  </a:lnTo>
                  <a:lnTo>
                    <a:pt x="700" y="10"/>
                  </a:lnTo>
                  <a:lnTo>
                    <a:pt x="698" y="23"/>
                  </a:lnTo>
                  <a:lnTo>
                    <a:pt x="694" y="35"/>
                  </a:lnTo>
                  <a:lnTo>
                    <a:pt x="692" y="49"/>
                  </a:lnTo>
                  <a:lnTo>
                    <a:pt x="690" y="62"/>
                  </a:lnTo>
                  <a:lnTo>
                    <a:pt x="689" y="75"/>
                  </a:lnTo>
                  <a:lnTo>
                    <a:pt x="686" y="88"/>
                  </a:lnTo>
                  <a:lnTo>
                    <a:pt x="685" y="102"/>
                  </a:lnTo>
                  <a:lnTo>
                    <a:pt x="681" y="113"/>
                  </a:lnTo>
                  <a:lnTo>
                    <a:pt x="679" y="124"/>
                  </a:lnTo>
                  <a:lnTo>
                    <a:pt x="674" y="135"/>
                  </a:lnTo>
                  <a:lnTo>
                    <a:pt x="669" y="146"/>
                  </a:lnTo>
                  <a:lnTo>
                    <a:pt x="661" y="152"/>
                  </a:lnTo>
                  <a:lnTo>
                    <a:pt x="653" y="160"/>
                  </a:lnTo>
                  <a:lnTo>
                    <a:pt x="643" y="165"/>
                  </a:lnTo>
                  <a:lnTo>
                    <a:pt x="633" y="170"/>
                  </a:lnTo>
                  <a:lnTo>
                    <a:pt x="592" y="170"/>
                  </a:lnTo>
                  <a:lnTo>
                    <a:pt x="583" y="174"/>
                  </a:lnTo>
                  <a:lnTo>
                    <a:pt x="575" y="179"/>
                  </a:lnTo>
                  <a:lnTo>
                    <a:pt x="568" y="184"/>
                  </a:lnTo>
                  <a:lnTo>
                    <a:pt x="560" y="189"/>
                  </a:lnTo>
                  <a:lnTo>
                    <a:pt x="553" y="194"/>
                  </a:lnTo>
                  <a:lnTo>
                    <a:pt x="545" y="199"/>
                  </a:lnTo>
                  <a:lnTo>
                    <a:pt x="538" y="204"/>
                  </a:lnTo>
                  <a:lnTo>
                    <a:pt x="530" y="209"/>
                  </a:lnTo>
                  <a:lnTo>
                    <a:pt x="521" y="213"/>
                  </a:lnTo>
                  <a:lnTo>
                    <a:pt x="514" y="216"/>
                  </a:lnTo>
                  <a:lnTo>
                    <a:pt x="505" y="221"/>
                  </a:lnTo>
                  <a:lnTo>
                    <a:pt x="497" y="226"/>
                  </a:lnTo>
                  <a:lnTo>
                    <a:pt x="489" y="230"/>
                  </a:lnTo>
                  <a:lnTo>
                    <a:pt x="481" y="234"/>
                  </a:lnTo>
                  <a:lnTo>
                    <a:pt x="473" y="239"/>
                  </a:lnTo>
                  <a:lnTo>
                    <a:pt x="466" y="244"/>
                  </a:lnTo>
                  <a:lnTo>
                    <a:pt x="457" y="248"/>
                  </a:lnTo>
                  <a:lnTo>
                    <a:pt x="448" y="252"/>
                  </a:lnTo>
                  <a:lnTo>
                    <a:pt x="441" y="255"/>
                  </a:lnTo>
                  <a:lnTo>
                    <a:pt x="433" y="260"/>
                  </a:lnTo>
                  <a:lnTo>
                    <a:pt x="424" y="264"/>
                  </a:lnTo>
                  <a:lnTo>
                    <a:pt x="416" y="268"/>
                  </a:lnTo>
                  <a:lnTo>
                    <a:pt x="408" y="272"/>
                  </a:lnTo>
                  <a:lnTo>
                    <a:pt x="400" y="277"/>
                  </a:lnTo>
                  <a:lnTo>
                    <a:pt x="392" y="281"/>
                  </a:lnTo>
                  <a:lnTo>
                    <a:pt x="384" y="284"/>
                  </a:lnTo>
                  <a:lnTo>
                    <a:pt x="375" y="288"/>
                  </a:lnTo>
                  <a:lnTo>
                    <a:pt x="368" y="293"/>
                  </a:lnTo>
                  <a:lnTo>
                    <a:pt x="359" y="297"/>
                  </a:lnTo>
                  <a:lnTo>
                    <a:pt x="351" y="301"/>
                  </a:lnTo>
                  <a:lnTo>
                    <a:pt x="344" y="304"/>
                  </a:lnTo>
                  <a:lnTo>
                    <a:pt x="336" y="309"/>
                  </a:lnTo>
                  <a:lnTo>
                    <a:pt x="327" y="313"/>
                  </a:lnTo>
                  <a:lnTo>
                    <a:pt x="319" y="317"/>
                  </a:lnTo>
                  <a:lnTo>
                    <a:pt x="310" y="321"/>
                  </a:lnTo>
                  <a:lnTo>
                    <a:pt x="302" y="325"/>
                  </a:lnTo>
                  <a:lnTo>
                    <a:pt x="293" y="328"/>
                  </a:lnTo>
                  <a:lnTo>
                    <a:pt x="286" y="332"/>
                  </a:lnTo>
                  <a:lnTo>
                    <a:pt x="278" y="336"/>
                  </a:lnTo>
                  <a:lnTo>
                    <a:pt x="271" y="341"/>
                  </a:lnTo>
                  <a:lnTo>
                    <a:pt x="262" y="345"/>
                  </a:lnTo>
                  <a:lnTo>
                    <a:pt x="254" y="349"/>
                  </a:lnTo>
                  <a:lnTo>
                    <a:pt x="247" y="352"/>
                  </a:lnTo>
                  <a:lnTo>
                    <a:pt x="239" y="357"/>
                  </a:lnTo>
                  <a:lnTo>
                    <a:pt x="232" y="361"/>
                  </a:lnTo>
                  <a:lnTo>
                    <a:pt x="224" y="366"/>
                  </a:lnTo>
                  <a:lnTo>
                    <a:pt x="217" y="371"/>
                  </a:lnTo>
                  <a:lnTo>
                    <a:pt x="209" y="376"/>
                  </a:lnTo>
                  <a:lnTo>
                    <a:pt x="201" y="380"/>
                  </a:lnTo>
                  <a:lnTo>
                    <a:pt x="194" y="385"/>
                  </a:lnTo>
                  <a:lnTo>
                    <a:pt x="186" y="390"/>
                  </a:lnTo>
                  <a:lnTo>
                    <a:pt x="179" y="395"/>
                  </a:lnTo>
                  <a:lnTo>
                    <a:pt x="171" y="399"/>
                  </a:lnTo>
                  <a:lnTo>
                    <a:pt x="165" y="404"/>
                  </a:lnTo>
                  <a:lnTo>
                    <a:pt x="157" y="409"/>
                  </a:lnTo>
                  <a:lnTo>
                    <a:pt x="151" y="415"/>
                  </a:lnTo>
                  <a:lnTo>
                    <a:pt x="144" y="420"/>
                  </a:lnTo>
                  <a:lnTo>
                    <a:pt x="136" y="427"/>
                  </a:lnTo>
                  <a:lnTo>
                    <a:pt x="130" y="432"/>
                  </a:lnTo>
                  <a:lnTo>
                    <a:pt x="123" y="438"/>
                  </a:lnTo>
                  <a:lnTo>
                    <a:pt x="110" y="449"/>
                  </a:lnTo>
                  <a:lnTo>
                    <a:pt x="98" y="463"/>
                  </a:lnTo>
                  <a:lnTo>
                    <a:pt x="87" y="458"/>
                  </a:lnTo>
                  <a:lnTo>
                    <a:pt x="78" y="454"/>
                  </a:lnTo>
                  <a:lnTo>
                    <a:pt x="71" y="448"/>
                  </a:lnTo>
                  <a:lnTo>
                    <a:pt x="63" y="443"/>
                  </a:lnTo>
                  <a:lnTo>
                    <a:pt x="55" y="435"/>
                  </a:lnTo>
                  <a:lnTo>
                    <a:pt x="49" y="429"/>
                  </a:lnTo>
                  <a:lnTo>
                    <a:pt x="43" y="422"/>
                  </a:lnTo>
                  <a:lnTo>
                    <a:pt x="39" y="415"/>
                  </a:lnTo>
                  <a:lnTo>
                    <a:pt x="33" y="406"/>
                  </a:lnTo>
                  <a:lnTo>
                    <a:pt x="28" y="399"/>
                  </a:lnTo>
                  <a:lnTo>
                    <a:pt x="23" y="390"/>
                  </a:lnTo>
                  <a:lnTo>
                    <a:pt x="19" y="382"/>
                  </a:lnTo>
                  <a:lnTo>
                    <a:pt x="14" y="374"/>
                  </a:lnTo>
                  <a:lnTo>
                    <a:pt x="10" y="366"/>
                  </a:lnTo>
                  <a:lnTo>
                    <a:pt x="5" y="359"/>
                  </a:lnTo>
                  <a:lnTo>
                    <a:pt x="0" y="352"/>
                  </a:lnTo>
                  <a:lnTo>
                    <a:pt x="4" y="343"/>
                  </a:lnTo>
                  <a:lnTo>
                    <a:pt x="8" y="335"/>
                  </a:lnTo>
                  <a:lnTo>
                    <a:pt x="13" y="327"/>
                  </a:lnTo>
                  <a:lnTo>
                    <a:pt x="18" y="321"/>
                  </a:lnTo>
                  <a:lnTo>
                    <a:pt x="21" y="313"/>
                  </a:lnTo>
                  <a:lnTo>
                    <a:pt x="28" y="306"/>
                  </a:lnTo>
                  <a:lnTo>
                    <a:pt x="33" y="299"/>
                  </a:lnTo>
                  <a:lnTo>
                    <a:pt x="39" y="293"/>
                  </a:lnTo>
                  <a:lnTo>
                    <a:pt x="50" y="281"/>
                  </a:lnTo>
                  <a:lnTo>
                    <a:pt x="63" y="269"/>
                  </a:lnTo>
                  <a:lnTo>
                    <a:pt x="76" y="259"/>
                  </a:lnTo>
                  <a:lnTo>
                    <a:pt x="89" y="250"/>
                  </a:lnTo>
                  <a:lnTo>
                    <a:pt x="102" y="239"/>
                  </a:lnTo>
                  <a:lnTo>
                    <a:pt x="116" y="230"/>
                  </a:lnTo>
                  <a:lnTo>
                    <a:pt x="123" y="226"/>
                  </a:lnTo>
                  <a:lnTo>
                    <a:pt x="131" y="223"/>
                  </a:lnTo>
                  <a:lnTo>
                    <a:pt x="139" y="219"/>
                  </a:lnTo>
                  <a:lnTo>
                    <a:pt x="146" y="215"/>
                  </a:lnTo>
                  <a:lnTo>
                    <a:pt x="154" y="211"/>
                  </a:lnTo>
                  <a:lnTo>
                    <a:pt x="161" y="208"/>
                  </a:lnTo>
                  <a:lnTo>
                    <a:pt x="169" y="204"/>
                  </a:lnTo>
                  <a:lnTo>
                    <a:pt x="176" y="200"/>
                  </a:lnTo>
                  <a:lnTo>
                    <a:pt x="184" y="196"/>
                  </a:lnTo>
                  <a:lnTo>
                    <a:pt x="191" y="194"/>
                  </a:lnTo>
                  <a:lnTo>
                    <a:pt x="199" y="190"/>
                  </a:lnTo>
                  <a:lnTo>
                    <a:pt x="208" y="187"/>
                  </a:lnTo>
                  <a:lnTo>
                    <a:pt x="215" y="184"/>
                  </a:lnTo>
                  <a:lnTo>
                    <a:pt x="223" y="180"/>
                  </a:lnTo>
                  <a:lnTo>
                    <a:pt x="230" y="176"/>
                  </a:lnTo>
                  <a:lnTo>
                    <a:pt x="238" y="174"/>
                  </a:lnTo>
                  <a:lnTo>
                    <a:pt x="246" y="170"/>
                  </a:lnTo>
                  <a:lnTo>
                    <a:pt x="254" y="167"/>
                  </a:lnTo>
                  <a:lnTo>
                    <a:pt x="262" y="165"/>
                  </a:lnTo>
                  <a:lnTo>
                    <a:pt x="271" y="162"/>
                  </a:lnTo>
                  <a:lnTo>
                    <a:pt x="278" y="158"/>
                  </a:lnTo>
                  <a:lnTo>
                    <a:pt x="286" y="155"/>
                  </a:lnTo>
                  <a:lnTo>
                    <a:pt x="293" y="152"/>
                  </a:lnTo>
                  <a:lnTo>
                    <a:pt x="301" y="150"/>
                  </a:lnTo>
                  <a:lnTo>
                    <a:pt x="308" y="146"/>
                  </a:lnTo>
                  <a:lnTo>
                    <a:pt x="317" y="142"/>
                  </a:lnTo>
                  <a:lnTo>
                    <a:pt x="325" y="140"/>
                  </a:lnTo>
                  <a:lnTo>
                    <a:pt x="334" y="137"/>
                  </a:lnTo>
                  <a:lnTo>
                    <a:pt x="341" y="133"/>
                  </a:lnTo>
                  <a:lnTo>
                    <a:pt x="349" y="130"/>
                  </a:lnTo>
                  <a:lnTo>
                    <a:pt x="356" y="126"/>
                  </a:lnTo>
                  <a:lnTo>
                    <a:pt x="364" y="122"/>
                  </a:lnTo>
                  <a:lnTo>
                    <a:pt x="371" y="118"/>
                  </a:lnTo>
                  <a:lnTo>
                    <a:pt x="379" y="114"/>
                  </a:lnTo>
                  <a:lnTo>
                    <a:pt x="387" y="111"/>
                  </a:lnTo>
                  <a:lnTo>
                    <a:pt x="394" y="108"/>
                  </a:lnTo>
                  <a:lnTo>
                    <a:pt x="400" y="103"/>
                  </a:lnTo>
                  <a:lnTo>
                    <a:pt x="408" y="99"/>
                  </a:lnTo>
                  <a:lnTo>
                    <a:pt x="416" y="94"/>
                  </a:lnTo>
                  <a:lnTo>
                    <a:pt x="423" y="90"/>
                  </a:lnTo>
                  <a:lnTo>
                    <a:pt x="429" y="85"/>
                  </a:lnTo>
                  <a:lnTo>
                    <a:pt x="437" y="82"/>
                  </a:lnTo>
                  <a:lnTo>
                    <a:pt x="443" y="77"/>
                  </a:lnTo>
                  <a:lnTo>
                    <a:pt x="451" y="7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49" name="Freeform 37"/>
            <p:cNvSpPr>
              <a:spLocks/>
            </p:cNvSpPr>
            <p:nvPr/>
          </p:nvSpPr>
          <p:spPr bwMode="auto">
            <a:xfrm>
              <a:off x="2402" y="1958"/>
              <a:ext cx="2243" cy="1665"/>
            </a:xfrm>
            <a:custGeom>
              <a:avLst/>
              <a:gdLst>
                <a:gd name="T0" fmla="*/ 1162 w 2243"/>
                <a:gd name="T1" fmla="*/ 159 h 1665"/>
                <a:gd name="T2" fmla="*/ 1443 w 2243"/>
                <a:gd name="T3" fmla="*/ 355 h 1665"/>
                <a:gd name="T4" fmla="*/ 1713 w 2243"/>
                <a:gd name="T5" fmla="*/ 560 h 1665"/>
                <a:gd name="T6" fmla="*/ 1968 w 2243"/>
                <a:gd name="T7" fmla="*/ 787 h 1665"/>
                <a:gd name="T8" fmla="*/ 2196 w 2243"/>
                <a:gd name="T9" fmla="*/ 1037 h 1665"/>
                <a:gd name="T10" fmla="*/ 2145 w 2243"/>
                <a:gd name="T11" fmla="*/ 1021 h 1665"/>
                <a:gd name="T12" fmla="*/ 1993 w 2243"/>
                <a:gd name="T13" fmla="*/ 969 h 1665"/>
                <a:gd name="T14" fmla="*/ 1852 w 2243"/>
                <a:gd name="T15" fmla="*/ 939 h 1665"/>
                <a:gd name="T16" fmla="*/ 1757 w 2243"/>
                <a:gd name="T17" fmla="*/ 879 h 1665"/>
                <a:gd name="T18" fmla="*/ 1654 w 2243"/>
                <a:gd name="T19" fmla="*/ 801 h 1665"/>
                <a:gd name="T20" fmla="*/ 1564 w 2243"/>
                <a:gd name="T21" fmla="*/ 732 h 1665"/>
                <a:gd name="T22" fmla="*/ 1470 w 2243"/>
                <a:gd name="T23" fmla="*/ 670 h 1665"/>
                <a:gd name="T24" fmla="*/ 1740 w 2243"/>
                <a:gd name="T25" fmla="*/ 978 h 1665"/>
                <a:gd name="T26" fmla="*/ 1608 w 2243"/>
                <a:gd name="T27" fmla="*/ 1027 h 1665"/>
                <a:gd name="T28" fmla="*/ 1485 w 2243"/>
                <a:gd name="T29" fmla="*/ 1120 h 1665"/>
                <a:gd name="T30" fmla="*/ 1372 w 2243"/>
                <a:gd name="T31" fmla="*/ 1235 h 1665"/>
                <a:gd name="T32" fmla="*/ 1277 w 2243"/>
                <a:gd name="T33" fmla="*/ 1366 h 1665"/>
                <a:gd name="T34" fmla="*/ 1220 w 2243"/>
                <a:gd name="T35" fmla="*/ 1478 h 1665"/>
                <a:gd name="T36" fmla="*/ 1185 w 2243"/>
                <a:gd name="T37" fmla="*/ 1572 h 1665"/>
                <a:gd name="T38" fmla="*/ 1159 w 2243"/>
                <a:gd name="T39" fmla="*/ 1659 h 1665"/>
                <a:gd name="T40" fmla="*/ 1013 w 2243"/>
                <a:gd name="T41" fmla="*/ 1587 h 1665"/>
                <a:gd name="T42" fmla="*/ 874 w 2243"/>
                <a:gd name="T43" fmla="*/ 1497 h 1665"/>
                <a:gd name="T44" fmla="*/ 739 w 2243"/>
                <a:gd name="T45" fmla="*/ 1399 h 1665"/>
                <a:gd name="T46" fmla="*/ 604 w 2243"/>
                <a:gd name="T47" fmla="*/ 1297 h 1665"/>
                <a:gd name="T48" fmla="*/ 509 w 2243"/>
                <a:gd name="T49" fmla="*/ 1209 h 1665"/>
                <a:gd name="T50" fmla="*/ 619 w 2243"/>
                <a:gd name="T51" fmla="*/ 1159 h 1665"/>
                <a:gd name="T52" fmla="*/ 725 w 2243"/>
                <a:gd name="T53" fmla="*/ 1104 h 1665"/>
                <a:gd name="T54" fmla="*/ 827 w 2243"/>
                <a:gd name="T55" fmla="*/ 1042 h 1665"/>
                <a:gd name="T56" fmla="*/ 927 w 2243"/>
                <a:gd name="T57" fmla="*/ 973 h 1665"/>
                <a:gd name="T58" fmla="*/ 1000 w 2243"/>
                <a:gd name="T59" fmla="*/ 953 h 1665"/>
                <a:gd name="T60" fmla="*/ 1027 w 2243"/>
                <a:gd name="T61" fmla="*/ 1102 h 1665"/>
                <a:gd name="T62" fmla="*/ 1012 w 2243"/>
                <a:gd name="T63" fmla="*/ 1000 h 1665"/>
                <a:gd name="T64" fmla="*/ 1093 w 2243"/>
                <a:gd name="T65" fmla="*/ 840 h 1665"/>
                <a:gd name="T66" fmla="*/ 1207 w 2243"/>
                <a:gd name="T67" fmla="*/ 714 h 1665"/>
                <a:gd name="T68" fmla="*/ 1195 w 2243"/>
                <a:gd name="T69" fmla="*/ 841 h 1665"/>
                <a:gd name="T70" fmla="*/ 1201 w 2243"/>
                <a:gd name="T71" fmla="*/ 968 h 1665"/>
                <a:gd name="T72" fmla="*/ 1209 w 2243"/>
                <a:gd name="T73" fmla="*/ 939 h 1665"/>
                <a:gd name="T74" fmla="*/ 1221 w 2243"/>
                <a:gd name="T75" fmla="*/ 817 h 1665"/>
                <a:gd name="T76" fmla="*/ 1248 w 2243"/>
                <a:gd name="T77" fmla="*/ 700 h 1665"/>
                <a:gd name="T78" fmla="*/ 1273 w 2243"/>
                <a:gd name="T79" fmla="*/ 586 h 1665"/>
                <a:gd name="T80" fmla="*/ 1292 w 2243"/>
                <a:gd name="T81" fmla="*/ 475 h 1665"/>
                <a:gd name="T82" fmla="*/ 1232 w 2243"/>
                <a:gd name="T83" fmla="*/ 481 h 1665"/>
                <a:gd name="T84" fmla="*/ 1124 w 2243"/>
                <a:gd name="T85" fmla="*/ 350 h 1665"/>
                <a:gd name="T86" fmla="*/ 1132 w 2243"/>
                <a:gd name="T87" fmla="*/ 275 h 1665"/>
                <a:gd name="T88" fmla="*/ 998 w 2243"/>
                <a:gd name="T89" fmla="*/ 321 h 1665"/>
                <a:gd name="T90" fmla="*/ 906 w 2243"/>
                <a:gd name="T91" fmla="*/ 273 h 1665"/>
                <a:gd name="T92" fmla="*/ 959 w 2243"/>
                <a:gd name="T93" fmla="*/ 129 h 1665"/>
                <a:gd name="T94" fmla="*/ 885 w 2243"/>
                <a:gd name="T95" fmla="*/ 226 h 1665"/>
                <a:gd name="T96" fmla="*/ 832 w 2243"/>
                <a:gd name="T97" fmla="*/ 315 h 1665"/>
                <a:gd name="T98" fmla="*/ 769 w 2243"/>
                <a:gd name="T99" fmla="*/ 271 h 1665"/>
                <a:gd name="T100" fmla="*/ 818 w 2243"/>
                <a:gd name="T101" fmla="*/ 132 h 1665"/>
                <a:gd name="T102" fmla="*/ 736 w 2243"/>
                <a:gd name="T103" fmla="*/ 258 h 1665"/>
                <a:gd name="T104" fmla="*/ 651 w 2243"/>
                <a:gd name="T105" fmla="*/ 356 h 1665"/>
                <a:gd name="T106" fmla="*/ 536 w 2243"/>
                <a:gd name="T107" fmla="*/ 368 h 1665"/>
                <a:gd name="T108" fmla="*/ 412 w 2243"/>
                <a:gd name="T109" fmla="*/ 414 h 1665"/>
                <a:gd name="T110" fmla="*/ 296 w 2243"/>
                <a:gd name="T111" fmla="*/ 465 h 1665"/>
                <a:gd name="T112" fmla="*/ 182 w 2243"/>
                <a:gd name="T113" fmla="*/ 520 h 1665"/>
                <a:gd name="T114" fmla="*/ 70 w 2243"/>
                <a:gd name="T115" fmla="*/ 588 h 1665"/>
                <a:gd name="T116" fmla="*/ 23 w 2243"/>
                <a:gd name="T117" fmla="*/ 554 h 1665"/>
                <a:gd name="T118" fmla="*/ 130 w 2243"/>
                <a:gd name="T119" fmla="*/ 369 h 1665"/>
                <a:gd name="T120" fmla="*/ 287 w 2243"/>
                <a:gd name="T121" fmla="*/ 224 h 1665"/>
                <a:gd name="T122" fmla="*/ 476 w 2243"/>
                <a:gd name="T123" fmla="*/ 112 h 1665"/>
                <a:gd name="T124" fmla="*/ 678 w 2243"/>
                <a:gd name="T125" fmla="*/ 30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3" h="1665">
                  <a:moveTo>
                    <a:pt x="789" y="0"/>
                  </a:moveTo>
                  <a:lnTo>
                    <a:pt x="930" y="0"/>
                  </a:lnTo>
                  <a:lnTo>
                    <a:pt x="950" y="14"/>
                  </a:lnTo>
                  <a:lnTo>
                    <a:pt x="972" y="28"/>
                  </a:lnTo>
                  <a:lnTo>
                    <a:pt x="992" y="42"/>
                  </a:lnTo>
                  <a:lnTo>
                    <a:pt x="1013" y="57"/>
                  </a:lnTo>
                  <a:lnTo>
                    <a:pt x="1034" y="71"/>
                  </a:lnTo>
                  <a:lnTo>
                    <a:pt x="1056" y="86"/>
                  </a:lnTo>
                  <a:lnTo>
                    <a:pt x="1076" y="101"/>
                  </a:lnTo>
                  <a:lnTo>
                    <a:pt x="1099" y="116"/>
                  </a:lnTo>
                  <a:lnTo>
                    <a:pt x="1119" y="130"/>
                  </a:lnTo>
                  <a:lnTo>
                    <a:pt x="1142" y="145"/>
                  </a:lnTo>
                  <a:lnTo>
                    <a:pt x="1162" y="159"/>
                  </a:lnTo>
                  <a:lnTo>
                    <a:pt x="1185" y="174"/>
                  </a:lnTo>
                  <a:lnTo>
                    <a:pt x="1206" y="189"/>
                  </a:lnTo>
                  <a:lnTo>
                    <a:pt x="1227" y="204"/>
                  </a:lnTo>
                  <a:lnTo>
                    <a:pt x="1249" y="219"/>
                  </a:lnTo>
                  <a:lnTo>
                    <a:pt x="1271" y="234"/>
                  </a:lnTo>
                  <a:lnTo>
                    <a:pt x="1292" y="248"/>
                  </a:lnTo>
                  <a:lnTo>
                    <a:pt x="1313" y="263"/>
                  </a:lnTo>
                  <a:lnTo>
                    <a:pt x="1334" y="278"/>
                  </a:lnTo>
                  <a:lnTo>
                    <a:pt x="1357" y="294"/>
                  </a:lnTo>
                  <a:lnTo>
                    <a:pt x="1377" y="309"/>
                  </a:lnTo>
                  <a:lnTo>
                    <a:pt x="1399" y="324"/>
                  </a:lnTo>
                  <a:lnTo>
                    <a:pt x="1420" y="339"/>
                  </a:lnTo>
                  <a:lnTo>
                    <a:pt x="1443" y="355"/>
                  </a:lnTo>
                  <a:lnTo>
                    <a:pt x="1463" y="370"/>
                  </a:lnTo>
                  <a:lnTo>
                    <a:pt x="1484" y="385"/>
                  </a:lnTo>
                  <a:lnTo>
                    <a:pt x="1506" y="400"/>
                  </a:lnTo>
                  <a:lnTo>
                    <a:pt x="1527" y="417"/>
                  </a:lnTo>
                  <a:lnTo>
                    <a:pt x="1547" y="432"/>
                  </a:lnTo>
                  <a:lnTo>
                    <a:pt x="1570" y="448"/>
                  </a:lnTo>
                  <a:lnTo>
                    <a:pt x="1590" y="465"/>
                  </a:lnTo>
                  <a:lnTo>
                    <a:pt x="1613" y="481"/>
                  </a:lnTo>
                  <a:lnTo>
                    <a:pt x="1633" y="496"/>
                  </a:lnTo>
                  <a:lnTo>
                    <a:pt x="1653" y="513"/>
                  </a:lnTo>
                  <a:lnTo>
                    <a:pt x="1673" y="529"/>
                  </a:lnTo>
                  <a:lnTo>
                    <a:pt x="1694" y="545"/>
                  </a:lnTo>
                  <a:lnTo>
                    <a:pt x="1713" y="560"/>
                  </a:lnTo>
                  <a:lnTo>
                    <a:pt x="1735" y="578"/>
                  </a:lnTo>
                  <a:lnTo>
                    <a:pt x="1754" y="594"/>
                  </a:lnTo>
                  <a:lnTo>
                    <a:pt x="1775" y="612"/>
                  </a:lnTo>
                  <a:lnTo>
                    <a:pt x="1794" y="628"/>
                  </a:lnTo>
                  <a:lnTo>
                    <a:pt x="1814" y="646"/>
                  </a:lnTo>
                  <a:lnTo>
                    <a:pt x="1833" y="662"/>
                  </a:lnTo>
                  <a:lnTo>
                    <a:pt x="1853" y="680"/>
                  </a:lnTo>
                  <a:lnTo>
                    <a:pt x="1872" y="698"/>
                  </a:lnTo>
                  <a:lnTo>
                    <a:pt x="1892" y="715"/>
                  </a:lnTo>
                  <a:lnTo>
                    <a:pt x="1911" y="733"/>
                  </a:lnTo>
                  <a:lnTo>
                    <a:pt x="1931" y="752"/>
                  </a:lnTo>
                  <a:lnTo>
                    <a:pt x="1949" y="769"/>
                  </a:lnTo>
                  <a:lnTo>
                    <a:pt x="1968" y="787"/>
                  </a:lnTo>
                  <a:lnTo>
                    <a:pt x="1987" y="805"/>
                  </a:lnTo>
                  <a:lnTo>
                    <a:pt x="2005" y="823"/>
                  </a:lnTo>
                  <a:lnTo>
                    <a:pt x="2023" y="842"/>
                  </a:lnTo>
                  <a:lnTo>
                    <a:pt x="2041" y="861"/>
                  </a:lnTo>
                  <a:lnTo>
                    <a:pt x="2058" y="880"/>
                  </a:lnTo>
                  <a:lnTo>
                    <a:pt x="2077" y="899"/>
                  </a:lnTo>
                  <a:lnTo>
                    <a:pt x="2094" y="918"/>
                  </a:lnTo>
                  <a:lnTo>
                    <a:pt x="2111" y="937"/>
                  </a:lnTo>
                  <a:lnTo>
                    <a:pt x="2129" y="957"/>
                  </a:lnTo>
                  <a:lnTo>
                    <a:pt x="2146" y="977"/>
                  </a:lnTo>
                  <a:lnTo>
                    <a:pt x="2163" y="996"/>
                  </a:lnTo>
                  <a:lnTo>
                    <a:pt x="2179" y="1017"/>
                  </a:lnTo>
                  <a:lnTo>
                    <a:pt x="2196" y="1037"/>
                  </a:lnTo>
                  <a:lnTo>
                    <a:pt x="2213" y="1059"/>
                  </a:lnTo>
                  <a:lnTo>
                    <a:pt x="2243" y="1130"/>
                  </a:lnTo>
                  <a:lnTo>
                    <a:pt x="2235" y="1117"/>
                  </a:lnTo>
                  <a:lnTo>
                    <a:pt x="2227" y="1104"/>
                  </a:lnTo>
                  <a:lnTo>
                    <a:pt x="2219" y="1093"/>
                  </a:lnTo>
                  <a:lnTo>
                    <a:pt x="2212" y="1081"/>
                  </a:lnTo>
                  <a:lnTo>
                    <a:pt x="2203" y="1070"/>
                  </a:lnTo>
                  <a:lnTo>
                    <a:pt x="2194" y="1061"/>
                  </a:lnTo>
                  <a:lnTo>
                    <a:pt x="2185" y="1052"/>
                  </a:lnTo>
                  <a:lnTo>
                    <a:pt x="2177" y="1045"/>
                  </a:lnTo>
                  <a:lnTo>
                    <a:pt x="2165" y="1036"/>
                  </a:lnTo>
                  <a:lnTo>
                    <a:pt x="2155" y="1029"/>
                  </a:lnTo>
                  <a:lnTo>
                    <a:pt x="2145" y="1021"/>
                  </a:lnTo>
                  <a:lnTo>
                    <a:pt x="2135" y="1015"/>
                  </a:lnTo>
                  <a:lnTo>
                    <a:pt x="2124" y="1008"/>
                  </a:lnTo>
                  <a:lnTo>
                    <a:pt x="2112" y="1003"/>
                  </a:lnTo>
                  <a:lnTo>
                    <a:pt x="2101" y="998"/>
                  </a:lnTo>
                  <a:lnTo>
                    <a:pt x="2091" y="995"/>
                  </a:lnTo>
                  <a:lnTo>
                    <a:pt x="2078" y="990"/>
                  </a:lnTo>
                  <a:lnTo>
                    <a:pt x="2066" y="986"/>
                  </a:lnTo>
                  <a:lnTo>
                    <a:pt x="2053" y="982"/>
                  </a:lnTo>
                  <a:lnTo>
                    <a:pt x="2042" y="978"/>
                  </a:lnTo>
                  <a:lnTo>
                    <a:pt x="2029" y="974"/>
                  </a:lnTo>
                  <a:lnTo>
                    <a:pt x="2017" y="973"/>
                  </a:lnTo>
                  <a:lnTo>
                    <a:pt x="2004" y="971"/>
                  </a:lnTo>
                  <a:lnTo>
                    <a:pt x="1993" y="969"/>
                  </a:lnTo>
                  <a:lnTo>
                    <a:pt x="1979" y="967"/>
                  </a:lnTo>
                  <a:lnTo>
                    <a:pt x="1966" y="966"/>
                  </a:lnTo>
                  <a:lnTo>
                    <a:pt x="1954" y="963"/>
                  </a:lnTo>
                  <a:lnTo>
                    <a:pt x="1941" y="963"/>
                  </a:lnTo>
                  <a:lnTo>
                    <a:pt x="1927" y="962"/>
                  </a:lnTo>
                  <a:lnTo>
                    <a:pt x="1915" y="961"/>
                  </a:lnTo>
                  <a:lnTo>
                    <a:pt x="1902" y="961"/>
                  </a:lnTo>
                  <a:lnTo>
                    <a:pt x="1890" y="961"/>
                  </a:lnTo>
                  <a:lnTo>
                    <a:pt x="1882" y="956"/>
                  </a:lnTo>
                  <a:lnTo>
                    <a:pt x="1875" y="952"/>
                  </a:lnTo>
                  <a:lnTo>
                    <a:pt x="1867" y="948"/>
                  </a:lnTo>
                  <a:lnTo>
                    <a:pt x="1859" y="944"/>
                  </a:lnTo>
                  <a:lnTo>
                    <a:pt x="1852" y="939"/>
                  </a:lnTo>
                  <a:lnTo>
                    <a:pt x="1844" y="935"/>
                  </a:lnTo>
                  <a:lnTo>
                    <a:pt x="1837" y="930"/>
                  </a:lnTo>
                  <a:lnTo>
                    <a:pt x="1829" y="927"/>
                  </a:lnTo>
                  <a:lnTo>
                    <a:pt x="1822" y="922"/>
                  </a:lnTo>
                  <a:lnTo>
                    <a:pt x="1814" y="917"/>
                  </a:lnTo>
                  <a:lnTo>
                    <a:pt x="1807" y="911"/>
                  </a:lnTo>
                  <a:lnTo>
                    <a:pt x="1800" y="908"/>
                  </a:lnTo>
                  <a:lnTo>
                    <a:pt x="1793" y="903"/>
                  </a:lnTo>
                  <a:lnTo>
                    <a:pt x="1786" y="899"/>
                  </a:lnTo>
                  <a:lnTo>
                    <a:pt x="1779" y="894"/>
                  </a:lnTo>
                  <a:lnTo>
                    <a:pt x="1773" y="890"/>
                  </a:lnTo>
                  <a:lnTo>
                    <a:pt x="1765" y="884"/>
                  </a:lnTo>
                  <a:lnTo>
                    <a:pt x="1757" y="879"/>
                  </a:lnTo>
                  <a:lnTo>
                    <a:pt x="1750" y="874"/>
                  </a:lnTo>
                  <a:lnTo>
                    <a:pt x="1744" y="869"/>
                  </a:lnTo>
                  <a:lnTo>
                    <a:pt x="1736" y="862"/>
                  </a:lnTo>
                  <a:lnTo>
                    <a:pt x="1730" y="859"/>
                  </a:lnTo>
                  <a:lnTo>
                    <a:pt x="1722" y="852"/>
                  </a:lnTo>
                  <a:lnTo>
                    <a:pt x="1716" y="849"/>
                  </a:lnTo>
                  <a:lnTo>
                    <a:pt x="1708" y="842"/>
                  </a:lnTo>
                  <a:lnTo>
                    <a:pt x="1702" y="837"/>
                  </a:lnTo>
                  <a:lnTo>
                    <a:pt x="1694" y="832"/>
                  </a:lnTo>
                  <a:lnTo>
                    <a:pt x="1688" y="827"/>
                  </a:lnTo>
                  <a:lnTo>
                    <a:pt x="1674" y="817"/>
                  </a:lnTo>
                  <a:lnTo>
                    <a:pt x="1662" y="807"/>
                  </a:lnTo>
                  <a:lnTo>
                    <a:pt x="1654" y="801"/>
                  </a:lnTo>
                  <a:lnTo>
                    <a:pt x="1647" y="796"/>
                  </a:lnTo>
                  <a:lnTo>
                    <a:pt x="1640" y="789"/>
                  </a:lnTo>
                  <a:lnTo>
                    <a:pt x="1634" y="784"/>
                  </a:lnTo>
                  <a:lnTo>
                    <a:pt x="1626" y="778"/>
                  </a:lnTo>
                  <a:lnTo>
                    <a:pt x="1619" y="773"/>
                  </a:lnTo>
                  <a:lnTo>
                    <a:pt x="1613" y="768"/>
                  </a:lnTo>
                  <a:lnTo>
                    <a:pt x="1606" y="763"/>
                  </a:lnTo>
                  <a:lnTo>
                    <a:pt x="1599" y="757"/>
                  </a:lnTo>
                  <a:lnTo>
                    <a:pt x="1591" y="752"/>
                  </a:lnTo>
                  <a:lnTo>
                    <a:pt x="1585" y="747"/>
                  </a:lnTo>
                  <a:lnTo>
                    <a:pt x="1579" y="742"/>
                  </a:lnTo>
                  <a:lnTo>
                    <a:pt x="1571" y="735"/>
                  </a:lnTo>
                  <a:lnTo>
                    <a:pt x="1564" y="732"/>
                  </a:lnTo>
                  <a:lnTo>
                    <a:pt x="1557" y="725"/>
                  </a:lnTo>
                  <a:lnTo>
                    <a:pt x="1551" y="721"/>
                  </a:lnTo>
                  <a:lnTo>
                    <a:pt x="1543" y="715"/>
                  </a:lnTo>
                  <a:lnTo>
                    <a:pt x="1536" y="710"/>
                  </a:lnTo>
                  <a:lnTo>
                    <a:pt x="1528" y="705"/>
                  </a:lnTo>
                  <a:lnTo>
                    <a:pt x="1522" y="701"/>
                  </a:lnTo>
                  <a:lnTo>
                    <a:pt x="1514" y="696"/>
                  </a:lnTo>
                  <a:lnTo>
                    <a:pt x="1507" y="691"/>
                  </a:lnTo>
                  <a:lnTo>
                    <a:pt x="1499" y="687"/>
                  </a:lnTo>
                  <a:lnTo>
                    <a:pt x="1493" y="684"/>
                  </a:lnTo>
                  <a:lnTo>
                    <a:pt x="1485" y="679"/>
                  </a:lnTo>
                  <a:lnTo>
                    <a:pt x="1478" y="674"/>
                  </a:lnTo>
                  <a:lnTo>
                    <a:pt x="1470" y="670"/>
                  </a:lnTo>
                  <a:lnTo>
                    <a:pt x="1464" y="666"/>
                  </a:lnTo>
                  <a:lnTo>
                    <a:pt x="1457" y="662"/>
                  </a:lnTo>
                  <a:lnTo>
                    <a:pt x="1449" y="659"/>
                  </a:lnTo>
                  <a:lnTo>
                    <a:pt x="1441" y="655"/>
                  </a:lnTo>
                  <a:lnTo>
                    <a:pt x="1435" y="651"/>
                  </a:lnTo>
                  <a:lnTo>
                    <a:pt x="1423" y="667"/>
                  </a:lnTo>
                  <a:lnTo>
                    <a:pt x="1805" y="973"/>
                  </a:lnTo>
                  <a:lnTo>
                    <a:pt x="1794" y="973"/>
                  </a:lnTo>
                  <a:lnTo>
                    <a:pt x="1783" y="973"/>
                  </a:lnTo>
                  <a:lnTo>
                    <a:pt x="1773" y="973"/>
                  </a:lnTo>
                  <a:lnTo>
                    <a:pt x="1762" y="976"/>
                  </a:lnTo>
                  <a:lnTo>
                    <a:pt x="1751" y="976"/>
                  </a:lnTo>
                  <a:lnTo>
                    <a:pt x="1740" y="978"/>
                  </a:lnTo>
                  <a:lnTo>
                    <a:pt x="1730" y="979"/>
                  </a:lnTo>
                  <a:lnTo>
                    <a:pt x="1720" y="983"/>
                  </a:lnTo>
                  <a:lnTo>
                    <a:pt x="1708" y="986"/>
                  </a:lnTo>
                  <a:lnTo>
                    <a:pt x="1698" y="988"/>
                  </a:lnTo>
                  <a:lnTo>
                    <a:pt x="1688" y="992"/>
                  </a:lnTo>
                  <a:lnTo>
                    <a:pt x="1678" y="996"/>
                  </a:lnTo>
                  <a:lnTo>
                    <a:pt x="1668" y="1000"/>
                  </a:lnTo>
                  <a:lnTo>
                    <a:pt x="1658" y="1003"/>
                  </a:lnTo>
                  <a:lnTo>
                    <a:pt x="1648" y="1008"/>
                  </a:lnTo>
                  <a:lnTo>
                    <a:pt x="1639" y="1013"/>
                  </a:lnTo>
                  <a:lnTo>
                    <a:pt x="1628" y="1017"/>
                  </a:lnTo>
                  <a:lnTo>
                    <a:pt x="1618" y="1022"/>
                  </a:lnTo>
                  <a:lnTo>
                    <a:pt x="1608" y="1027"/>
                  </a:lnTo>
                  <a:lnTo>
                    <a:pt x="1598" y="1035"/>
                  </a:lnTo>
                  <a:lnTo>
                    <a:pt x="1587" y="1040"/>
                  </a:lnTo>
                  <a:lnTo>
                    <a:pt x="1579" y="1046"/>
                  </a:lnTo>
                  <a:lnTo>
                    <a:pt x="1569" y="1052"/>
                  </a:lnTo>
                  <a:lnTo>
                    <a:pt x="1560" y="1060"/>
                  </a:lnTo>
                  <a:lnTo>
                    <a:pt x="1548" y="1066"/>
                  </a:lnTo>
                  <a:lnTo>
                    <a:pt x="1540" y="1073"/>
                  </a:lnTo>
                  <a:lnTo>
                    <a:pt x="1530" y="1080"/>
                  </a:lnTo>
                  <a:lnTo>
                    <a:pt x="1521" y="1088"/>
                  </a:lnTo>
                  <a:lnTo>
                    <a:pt x="1511" y="1095"/>
                  </a:lnTo>
                  <a:lnTo>
                    <a:pt x="1503" y="1103"/>
                  </a:lnTo>
                  <a:lnTo>
                    <a:pt x="1493" y="1112"/>
                  </a:lnTo>
                  <a:lnTo>
                    <a:pt x="1485" y="1120"/>
                  </a:lnTo>
                  <a:lnTo>
                    <a:pt x="1475" y="1128"/>
                  </a:lnTo>
                  <a:lnTo>
                    <a:pt x="1467" y="1136"/>
                  </a:lnTo>
                  <a:lnTo>
                    <a:pt x="1457" y="1144"/>
                  </a:lnTo>
                  <a:lnTo>
                    <a:pt x="1448" y="1153"/>
                  </a:lnTo>
                  <a:lnTo>
                    <a:pt x="1439" y="1161"/>
                  </a:lnTo>
                  <a:lnTo>
                    <a:pt x="1430" y="1171"/>
                  </a:lnTo>
                  <a:lnTo>
                    <a:pt x="1421" y="1180"/>
                  </a:lnTo>
                  <a:lnTo>
                    <a:pt x="1414" y="1190"/>
                  </a:lnTo>
                  <a:lnTo>
                    <a:pt x="1405" y="1197"/>
                  </a:lnTo>
                  <a:lnTo>
                    <a:pt x="1396" y="1207"/>
                  </a:lnTo>
                  <a:lnTo>
                    <a:pt x="1387" y="1216"/>
                  </a:lnTo>
                  <a:lnTo>
                    <a:pt x="1380" y="1226"/>
                  </a:lnTo>
                  <a:lnTo>
                    <a:pt x="1372" y="1235"/>
                  </a:lnTo>
                  <a:lnTo>
                    <a:pt x="1365" y="1246"/>
                  </a:lnTo>
                  <a:lnTo>
                    <a:pt x="1357" y="1255"/>
                  </a:lnTo>
                  <a:lnTo>
                    <a:pt x="1350" y="1266"/>
                  </a:lnTo>
                  <a:lnTo>
                    <a:pt x="1341" y="1275"/>
                  </a:lnTo>
                  <a:lnTo>
                    <a:pt x="1333" y="1285"/>
                  </a:lnTo>
                  <a:lnTo>
                    <a:pt x="1326" y="1295"/>
                  </a:lnTo>
                  <a:lnTo>
                    <a:pt x="1318" y="1305"/>
                  </a:lnTo>
                  <a:lnTo>
                    <a:pt x="1310" y="1316"/>
                  </a:lnTo>
                  <a:lnTo>
                    <a:pt x="1304" y="1326"/>
                  </a:lnTo>
                  <a:lnTo>
                    <a:pt x="1297" y="1336"/>
                  </a:lnTo>
                  <a:lnTo>
                    <a:pt x="1290" y="1347"/>
                  </a:lnTo>
                  <a:lnTo>
                    <a:pt x="1283" y="1356"/>
                  </a:lnTo>
                  <a:lnTo>
                    <a:pt x="1277" y="1366"/>
                  </a:lnTo>
                  <a:lnTo>
                    <a:pt x="1270" y="1376"/>
                  </a:lnTo>
                  <a:lnTo>
                    <a:pt x="1264" y="1387"/>
                  </a:lnTo>
                  <a:lnTo>
                    <a:pt x="1256" y="1396"/>
                  </a:lnTo>
                  <a:lnTo>
                    <a:pt x="1251" y="1406"/>
                  </a:lnTo>
                  <a:lnTo>
                    <a:pt x="1245" y="1416"/>
                  </a:lnTo>
                  <a:lnTo>
                    <a:pt x="1240" y="1428"/>
                  </a:lnTo>
                  <a:lnTo>
                    <a:pt x="1236" y="1434"/>
                  </a:lnTo>
                  <a:lnTo>
                    <a:pt x="1234" y="1441"/>
                  </a:lnTo>
                  <a:lnTo>
                    <a:pt x="1231" y="1449"/>
                  </a:lnTo>
                  <a:lnTo>
                    <a:pt x="1229" y="1456"/>
                  </a:lnTo>
                  <a:lnTo>
                    <a:pt x="1225" y="1463"/>
                  </a:lnTo>
                  <a:lnTo>
                    <a:pt x="1222" y="1470"/>
                  </a:lnTo>
                  <a:lnTo>
                    <a:pt x="1220" y="1478"/>
                  </a:lnTo>
                  <a:lnTo>
                    <a:pt x="1217" y="1485"/>
                  </a:lnTo>
                  <a:lnTo>
                    <a:pt x="1214" y="1492"/>
                  </a:lnTo>
                  <a:lnTo>
                    <a:pt x="1211" y="1499"/>
                  </a:lnTo>
                  <a:lnTo>
                    <a:pt x="1209" y="1507"/>
                  </a:lnTo>
                  <a:lnTo>
                    <a:pt x="1206" y="1514"/>
                  </a:lnTo>
                  <a:lnTo>
                    <a:pt x="1202" y="1521"/>
                  </a:lnTo>
                  <a:lnTo>
                    <a:pt x="1200" y="1528"/>
                  </a:lnTo>
                  <a:lnTo>
                    <a:pt x="1197" y="1536"/>
                  </a:lnTo>
                  <a:lnTo>
                    <a:pt x="1196" y="1543"/>
                  </a:lnTo>
                  <a:lnTo>
                    <a:pt x="1192" y="1550"/>
                  </a:lnTo>
                  <a:lnTo>
                    <a:pt x="1190" y="1557"/>
                  </a:lnTo>
                  <a:lnTo>
                    <a:pt x="1187" y="1565"/>
                  </a:lnTo>
                  <a:lnTo>
                    <a:pt x="1185" y="1572"/>
                  </a:lnTo>
                  <a:lnTo>
                    <a:pt x="1182" y="1580"/>
                  </a:lnTo>
                  <a:lnTo>
                    <a:pt x="1181" y="1587"/>
                  </a:lnTo>
                  <a:lnTo>
                    <a:pt x="1178" y="1595"/>
                  </a:lnTo>
                  <a:lnTo>
                    <a:pt x="1178" y="1602"/>
                  </a:lnTo>
                  <a:lnTo>
                    <a:pt x="1176" y="1610"/>
                  </a:lnTo>
                  <a:lnTo>
                    <a:pt x="1175" y="1618"/>
                  </a:lnTo>
                  <a:lnTo>
                    <a:pt x="1173" y="1625"/>
                  </a:lnTo>
                  <a:lnTo>
                    <a:pt x="1173" y="1633"/>
                  </a:lnTo>
                  <a:lnTo>
                    <a:pt x="1172" y="1640"/>
                  </a:lnTo>
                  <a:lnTo>
                    <a:pt x="1172" y="1648"/>
                  </a:lnTo>
                  <a:lnTo>
                    <a:pt x="1172" y="1657"/>
                  </a:lnTo>
                  <a:lnTo>
                    <a:pt x="1172" y="1665"/>
                  </a:lnTo>
                  <a:lnTo>
                    <a:pt x="1159" y="1659"/>
                  </a:lnTo>
                  <a:lnTo>
                    <a:pt x="1148" y="1655"/>
                  </a:lnTo>
                  <a:lnTo>
                    <a:pt x="1137" y="1649"/>
                  </a:lnTo>
                  <a:lnTo>
                    <a:pt x="1125" y="1645"/>
                  </a:lnTo>
                  <a:lnTo>
                    <a:pt x="1114" y="1639"/>
                  </a:lnTo>
                  <a:lnTo>
                    <a:pt x="1103" y="1634"/>
                  </a:lnTo>
                  <a:lnTo>
                    <a:pt x="1091" y="1629"/>
                  </a:lnTo>
                  <a:lnTo>
                    <a:pt x="1080" y="1624"/>
                  </a:lnTo>
                  <a:lnTo>
                    <a:pt x="1069" y="1618"/>
                  </a:lnTo>
                  <a:lnTo>
                    <a:pt x="1057" y="1611"/>
                  </a:lnTo>
                  <a:lnTo>
                    <a:pt x="1046" y="1605"/>
                  </a:lnTo>
                  <a:lnTo>
                    <a:pt x="1035" y="1600"/>
                  </a:lnTo>
                  <a:lnTo>
                    <a:pt x="1023" y="1592"/>
                  </a:lnTo>
                  <a:lnTo>
                    <a:pt x="1013" y="1587"/>
                  </a:lnTo>
                  <a:lnTo>
                    <a:pt x="1002" y="1580"/>
                  </a:lnTo>
                  <a:lnTo>
                    <a:pt x="992" y="1575"/>
                  </a:lnTo>
                  <a:lnTo>
                    <a:pt x="981" y="1567"/>
                  </a:lnTo>
                  <a:lnTo>
                    <a:pt x="969" y="1561"/>
                  </a:lnTo>
                  <a:lnTo>
                    <a:pt x="958" y="1553"/>
                  </a:lnTo>
                  <a:lnTo>
                    <a:pt x="948" y="1547"/>
                  </a:lnTo>
                  <a:lnTo>
                    <a:pt x="937" y="1540"/>
                  </a:lnTo>
                  <a:lnTo>
                    <a:pt x="927" y="1533"/>
                  </a:lnTo>
                  <a:lnTo>
                    <a:pt x="915" y="1526"/>
                  </a:lnTo>
                  <a:lnTo>
                    <a:pt x="905" y="1519"/>
                  </a:lnTo>
                  <a:lnTo>
                    <a:pt x="894" y="1512"/>
                  </a:lnTo>
                  <a:lnTo>
                    <a:pt x="884" y="1504"/>
                  </a:lnTo>
                  <a:lnTo>
                    <a:pt x="874" y="1497"/>
                  </a:lnTo>
                  <a:lnTo>
                    <a:pt x="864" y="1490"/>
                  </a:lnTo>
                  <a:lnTo>
                    <a:pt x="852" y="1483"/>
                  </a:lnTo>
                  <a:lnTo>
                    <a:pt x="842" y="1475"/>
                  </a:lnTo>
                  <a:lnTo>
                    <a:pt x="832" y="1468"/>
                  </a:lnTo>
                  <a:lnTo>
                    <a:pt x="822" y="1462"/>
                  </a:lnTo>
                  <a:lnTo>
                    <a:pt x="811" y="1453"/>
                  </a:lnTo>
                  <a:lnTo>
                    <a:pt x="801" y="1445"/>
                  </a:lnTo>
                  <a:lnTo>
                    <a:pt x="791" y="1436"/>
                  </a:lnTo>
                  <a:lnTo>
                    <a:pt x="780" y="1429"/>
                  </a:lnTo>
                  <a:lnTo>
                    <a:pt x="769" y="1421"/>
                  </a:lnTo>
                  <a:lnTo>
                    <a:pt x="759" y="1414"/>
                  </a:lnTo>
                  <a:lnTo>
                    <a:pt x="749" y="1406"/>
                  </a:lnTo>
                  <a:lnTo>
                    <a:pt x="739" y="1399"/>
                  </a:lnTo>
                  <a:lnTo>
                    <a:pt x="728" y="1390"/>
                  </a:lnTo>
                  <a:lnTo>
                    <a:pt x="718" y="1382"/>
                  </a:lnTo>
                  <a:lnTo>
                    <a:pt x="707" y="1373"/>
                  </a:lnTo>
                  <a:lnTo>
                    <a:pt x="697" y="1366"/>
                  </a:lnTo>
                  <a:lnTo>
                    <a:pt x="686" y="1358"/>
                  </a:lnTo>
                  <a:lnTo>
                    <a:pt x="676" y="1351"/>
                  </a:lnTo>
                  <a:lnTo>
                    <a:pt x="666" y="1343"/>
                  </a:lnTo>
                  <a:lnTo>
                    <a:pt x="657" y="1336"/>
                  </a:lnTo>
                  <a:lnTo>
                    <a:pt x="646" y="1327"/>
                  </a:lnTo>
                  <a:lnTo>
                    <a:pt x="636" y="1319"/>
                  </a:lnTo>
                  <a:lnTo>
                    <a:pt x="626" y="1312"/>
                  </a:lnTo>
                  <a:lnTo>
                    <a:pt x="616" y="1304"/>
                  </a:lnTo>
                  <a:lnTo>
                    <a:pt x="604" y="1297"/>
                  </a:lnTo>
                  <a:lnTo>
                    <a:pt x="594" y="1289"/>
                  </a:lnTo>
                  <a:lnTo>
                    <a:pt x="584" y="1282"/>
                  </a:lnTo>
                  <a:lnTo>
                    <a:pt x="574" y="1274"/>
                  </a:lnTo>
                  <a:lnTo>
                    <a:pt x="563" y="1266"/>
                  </a:lnTo>
                  <a:lnTo>
                    <a:pt x="553" y="1259"/>
                  </a:lnTo>
                  <a:lnTo>
                    <a:pt x="543" y="1251"/>
                  </a:lnTo>
                  <a:lnTo>
                    <a:pt x="532" y="1244"/>
                  </a:lnTo>
                  <a:lnTo>
                    <a:pt x="521" y="1236"/>
                  </a:lnTo>
                  <a:lnTo>
                    <a:pt x="512" y="1230"/>
                  </a:lnTo>
                  <a:lnTo>
                    <a:pt x="501" y="1222"/>
                  </a:lnTo>
                  <a:lnTo>
                    <a:pt x="492" y="1216"/>
                  </a:lnTo>
                  <a:lnTo>
                    <a:pt x="500" y="1212"/>
                  </a:lnTo>
                  <a:lnTo>
                    <a:pt x="509" y="1209"/>
                  </a:lnTo>
                  <a:lnTo>
                    <a:pt x="517" y="1205"/>
                  </a:lnTo>
                  <a:lnTo>
                    <a:pt x="526" y="1201"/>
                  </a:lnTo>
                  <a:lnTo>
                    <a:pt x="534" y="1197"/>
                  </a:lnTo>
                  <a:lnTo>
                    <a:pt x="543" y="1193"/>
                  </a:lnTo>
                  <a:lnTo>
                    <a:pt x="551" y="1190"/>
                  </a:lnTo>
                  <a:lnTo>
                    <a:pt x="560" y="1186"/>
                  </a:lnTo>
                  <a:lnTo>
                    <a:pt x="568" y="1182"/>
                  </a:lnTo>
                  <a:lnTo>
                    <a:pt x="577" y="1178"/>
                  </a:lnTo>
                  <a:lnTo>
                    <a:pt x="585" y="1175"/>
                  </a:lnTo>
                  <a:lnTo>
                    <a:pt x="594" y="1171"/>
                  </a:lnTo>
                  <a:lnTo>
                    <a:pt x="602" y="1167"/>
                  </a:lnTo>
                  <a:lnTo>
                    <a:pt x="611" y="1163"/>
                  </a:lnTo>
                  <a:lnTo>
                    <a:pt x="619" y="1159"/>
                  </a:lnTo>
                  <a:lnTo>
                    <a:pt x="628" y="1156"/>
                  </a:lnTo>
                  <a:lnTo>
                    <a:pt x="636" y="1151"/>
                  </a:lnTo>
                  <a:lnTo>
                    <a:pt x="643" y="1147"/>
                  </a:lnTo>
                  <a:lnTo>
                    <a:pt x="651" y="1142"/>
                  </a:lnTo>
                  <a:lnTo>
                    <a:pt x="660" y="1138"/>
                  </a:lnTo>
                  <a:lnTo>
                    <a:pt x="667" y="1133"/>
                  </a:lnTo>
                  <a:lnTo>
                    <a:pt x="676" y="1129"/>
                  </a:lnTo>
                  <a:lnTo>
                    <a:pt x="684" y="1125"/>
                  </a:lnTo>
                  <a:lnTo>
                    <a:pt x="692" y="1122"/>
                  </a:lnTo>
                  <a:lnTo>
                    <a:pt x="700" y="1117"/>
                  </a:lnTo>
                  <a:lnTo>
                    <a:pt x="709" y="1113"/>
                  </a:lnTo>
                  <a:lnTo>
                    <a:pt x="716" y="1108"/>
                  </a:lnTo>
                  <a:lnTo>
                    <a:pt x="725" y="1104"/>
                  </a:lnTo>
                  <a:lnTo>
                    <a:pt x="733" y="1099"/>
                  </a:lnTo>
                  <a:lnTo>
                    <a:pt x="741" y="1095"/>
                  </a:lnTo>
                  <a:lnTo>
                    <a:pt x="749" y="1091"/>
                  </a:lnTo>
                  <a:lnTo>
                    <a:pt x="758" y="1088"/>
                  </a:lnTo>
                  <a:lnTo>
                    <a:pt x="765" y="1081"/>
                  </a:lnTo>
                  <a:lnTo>
                    <a:pt x="773" y="1078"/>
                  </a:lnTo>
                  <a:lnTo>
                    <a:pt x="780" y="1071"/>
                  </a:lnTo>
                  <a:lnTo>
                    <a:pt x="788" y="1068"/>
                  </a:lnTo>
                  <a:lnTo>
                    <a:pt x="796" y="1063"/>
                  </a:lnTo>
                  <a:lnTo>
                    <a:pt x="803" y="1057"/>
                  </a:lnTo>
                  <a:lnTo>
                    <a:pt x="811" y="1052"/>
                  </a:lnTo>
                  <a:lnTo>
                    <a:pt x="819" y="1049"/>
                  </a:lnTo>
                  <a:lnTo>
                    <a:pt x="827" y="1042"/>
                  </a:lnTo>
                  <a:lnTo>
                    <a:pt x="835" y="1037"/>
                  </a:lnTo>
                  <a:lnTo>
                    <a:pt x="842" y="1032"/>
                  </a:lnTo>
                  <a:lnTo>
                    <a:pt x="850" y="1027"/>
                  </a:lnTo>
                  <a:lnTo>
                    <a:pt x="857" y="1021"/>
                  </a:lnTo>
                  <a:lnTo>
                    <a:pt x="865" y="1017"/>
                  </a:lnTo>
                  <a:lnTo>
                    <a:pt x="872" y="1011"/>
                  </a:lnTo>
                  <a:lnTo>
                    <a:pt x="881" y="1007"/>
                  </a:lnTo>
                  <a:lnTo>
                    <a:pt x="889" y="1001"/>
                  </a:lnTo>
                  <a:lnTo>
                    <a:pt x="896" y="996"/>
                  </a:lnTo>
                  <a:lnTo>
                    <a:pt x="904" y="990"/>
                  </a:lnTo>
                  <a:lnTo>
                    <a:pt x="911" y="984"/>
                  </a:lnTo>
                  <a:lnTo>
                    <a:pt x="919" y="978"/>
                  </a:lnTo>
                  <a:lnTo>
                    <a:pt x="927" y="973"/>
                  </a:lnTo>
                  <a:lnTo>
                    <a:pt x="934" y="968"/>
                  </a:lnTo>
                  <a:lnTo>
                    <a:pt x="942" y="963"/>
                  </a:lnTo>
                  <a:lnTo>
                    <a:pt x="949" y="957"/>
                  </a:lnTo>
                  <a:lnTo>
                    <a:pt x="957" y="952"/>
                  </a:lnTo>
                  <a:lnTo>
                    <a:pt x="964" y="945"/>
                  </a:lnTo>
                  <a:lnTo>
                    <a:pt x="972" y="940"/>
                  </a:lnTo>
                  <a:lnTo>
                    <a:pt x="979" y="934"/>
                  </a:lnTo>
                  <a:lnTo>
                    <a:pt x="987" y="929"/>
                  </a:lnTo>
                  <a:lnTo>
                    <a:pt x="994" y="923"/>
                  </a:lnTo>
                  <a:lnTo>
                    <a:pt x="1002" y="918"/>
                  </a:lnTo>
                  <a:lnTo>
                    <a:pt x="1001" y="929"/>
                  </a:lnTo>
                  <a:lnTo>
                    <a:pt x="1001" y="940"/>
                  </a:lnTo>
                  <a:lnTo>
                    <a:pt x="1000" y="953"/>
                  </a:lnTo>
                  <a:lnTo>
                    <a:pt x="1000" y="967"/>
                  </a:lnTo>
                  <a:lnTo>
                    <a:pt x="998" y="978"/>
                  </a:lnTo>
                  <a:lnTo>
                    <a:pt x="998" y="992"/>
                  </a:lnTo>
                  <a:lnTo>
                    <a:pt x="998" y="1003"/>
                  </a:lnTo>
                  <a:lnTo>
                    <a:pt x="998" y="1017"/>
                  </a:lnTo>
                  <a:lnTo>
                    <a:pt x="998" y="1029"/>
                  </a:lnTo>
                  <a:lnTo>
                    <a:pt x="998" y="1040"/>
                  </a:lnTo>
                  <a:lnTo>
                    <a:pt x="1000" y="1051"/>
                  </a:lnTo>
                  <a:lnTo>
                    <a:pt x="1003" y="1063"/>
                  </a:lnTo>
                  <a:lnTo>
                    <a:pt x="1006" y="1073"/>
                  </a:lnTo>
                  <a:lnTo>
                    <a:pt x="1011" y="1083"/>
                  </a:lnTo>
                  <a:lnTo>
                    <a:pt x="1018" y="1091"/>
                  </a:lnTo>
                  <a:lnTo>
                    <a:pt x="1027" y="1102"/>
                  </a:lnTo>
                  <a:lnTo>
                    <a:pt x="1023" y="1093"/>
                  </a:lnTo>
                  <a:lnTo>
                    <a:pt x="1021" y="1085"/>
                  </a:lnTo>
                  <a:lnTo>
                    <a:pt x="1018" y="1078"/>
                  </a:lnTo>
                  <a:lnTo>
                    <a:pt x="1017" y="1070"/>
                  </a:lnTo>
                  <a:lnTo>
                    <a:pt x="1015" y="1063"/>
                  </a:lnTo>
                  <a:lnTo>
                    <a:pt x="1013" y="1055"/>
                  </a:lnTo>
                  <a:lnTo>
                    <a:pt x="1013" y="1047"/>
                  </a:lnTo>
                  <a:lnTo>
                    <a:pt x="1013" y="1041"/>
                  </a:lnTo>
                  <a:lnTo>
                    <a:pt x="1012" y="1034"/>
                  </a:lnTo>
                  <a:lnTo>
                    <a:pt x="1011" y="1026"/>
                  </a:lnTo>
                  <a:lnTo>
                    <a:pt x="1011" y="1020"/>
                  </a:lnTo>
                  <a:lnTo>
                    <a:pt x="1012" y="1013"/>
                  </a:lnTo>
                  <a:lnTo>
                    <a:pt x="1012" y="1000"/>
                  </a:lnTo>
                  <a:lnTo>
                    <a:pt x="1016" y="987"/>
                  </a:lnTo>
                  <a:lnTo>
                    <a:pt x="1018" y="973"/>
                  </a:lnTo>
                  <a:lnTo>
                    <a:pt x="1022" y="961"/>
                  </a:lnTo>
                  <a:lnTo>
                    <a:pt x="1026" y="947"/>
                  </a:lnTo>
                  <a:lnTo>
                    <a:pt x="1032" y="934"/>
                  </a:lnTo>
                  <a:lnTo>
                    <a:pt x="1037" y="922"/>
                  </a:lnTo>
                  <a:lnTo>
                    <a:pt x="1044" y="909"/>
                  </a:lnTo>
                  <a:lnTo>
                    <a:pt x="1051" y="898"/>
                  </a:lnTo>
                  <a:lnTo>
                    <a:pt x="1060" y="886"/>
                  </a:lnTo>
                  <a:lnTo>
                    <a:pt x="1068" y="874"/>
                  </a:lnTo>
                  <a:lnTo>
                    <a:pt x="1075" y="862"/>
                  </a:lnTo>
                  <a:lnTo>
                    <a:pt x="1084" y="851"/>
                  </a:lnTo>
                  <a:lnTo>
                    <a:pt x="1093" y="840"/>
                  </a:lnTo>
                  <a:lnTo>
                    <a:pt x="1102" y="828"/>
                  </a:lnTo>
                  <a:lnTo>
                    <a:pt x="1112" y="817"/>
                  </a:lnTo>
                  <a:lnTo>
                    <a:pt x="1120" y="806"/>
                  </a:lnTo>
                  <a:lnTo>
                    <a:pt x="1130" y="794"/>
                  </a:lnTo>
                  <a:lnTo>
                    <a:pt x="1139" y="783"/>
                  </a:lnTo>
                  <a:lnTo>
                    <a:pt x="1149" y="772"/>
                  </a:lnTo>
                  <a:lnTo>
                    <a:pt x="1159" y="760"/>
                  </a:lnTo>
                  <a:lnTo>
                    <a:pt x="1169" y="749"/>
                  </a:lnTo>
                  <a:lnTo>
                    <a:pt x="1180" y="738"/>
                  </a:lnTo>
                  <a:lnTo>
                    <a:pt x="1190" y="728"/>
                  </a:lnTo>
                  <a:lnTo>
                    <a:pt x="1200" y="716"/>
                  </a:lnTo>
                  <a:lnTo>
                    <a:pt x="1210" y="706"/>
                  </a:lnTo>
                  <a:lnTo>
                    <a:pt x="1207" y="714"/>
                  </a:lnTo>
                  <a:lnTo>
                    <a:pt x="1206" y="724"/>
                  </a:lnTo>
                  <a:lnTo>
                    <a:pt x="1203" y="733"/>
                  </a:lnTo>
                  <a:lnTo>
                    <a:pt x="1202" y="743"/>
                  </a:lnTo>
                  <a:lnTo>
                    <a:pt x="1201" y="752"/>
                  </a:lnTo>
                  <a:lnTo>
                    <a:pt x="1200" y="762"/>
                  </a:lnTo>
                  <a:lnTo>
                    <a:pt x="1198" y="771"/>
                  </a:lnTo>
                  <a:lnTo>
                    <a:pt x="1198" y="782"/>
                  </a:lnTo>
                  <a:lnTo>
                    <a:pt x="1197" y="791"/>
                  </a:lnTo>
                  <a:lnTo>
                    <a:pt x="1196" y="801"/>
                  </a:lnTo>
                  <a:lnTo>
                    <a:pt x="1195" y="811"/>
                  </a:lnTo>
                  <a:lnTo>
                    <a:pt x="1195" y="821"/>
                  </a:lnTo>
                  <a:lnTo>
                    <a:pt x="1195" y="831"/>
                  </a:lnTo>
                  <a:lnTo>
                    <a:pt x="1195" y="841"/>
                  </a:lnTo>
                  <a:lnTo>
                    <a:pt x="1195" y="851"/>
                  </a:lnTo>
                  <a:lnTo>
                    <a:pt x="1195" y="862"/>
                  </a:lnTo>
                  <a:lnTo>
                    <a:pt x="1195" y="871"/>
                  </a:lnTo>
                  <a:lnTo>
                    <a:pt x="1195" y="881"/>
                  </a:lnTo>
                  <a:lnTo>
                    <a:pt x="1195" y="891"/>
                  </a:lnTo>
                  <a:lnTo>
                    <a:pt x="1195" y="901"/>
                  </a:lnTo>
                  <a:lnTo>
                    <a:pt x="1195" y="910"/>
                  </a:lnTo>
                  <a:lnTo>
                    <a:pt x="1196" y="920"/>
                  </a:lnTo>
                  <a:lnTo>
                    <a:pt x="1197" y="930"/>
                  </a:lnTo>
                  <a:lnTo>
                    <a:pt x="1198" y="940"/>
                  </a:lnTo>
                  <a:lnTo>
                    <a:pt x="1198" y="949"/>
                  </a:lnTo>
                  <a:lnTo>
                    <a:pt x="1200" y="959"/>
                  </a:lnTo>
                  <a:lnTo>
                    <a:pt x="1201" y="968"/>
                  </a:lnTo>
                  <a:lnTo>
                    <a:pt x="1202" y="978"/>
                  </a:lnTo>
                  <a:lnTo>
                    <a:pt x="1203" y="987"/>
                  </a:lnTo>
                  <a:lnTo>
                    <a:pt x="1206" y="997"/>
                  </a:lnTo>
                  <a:lnTo>
                    <a:pt x="1207" y="1006"/>
                  </a:lnTo>
                  <a:lnTo>
                    <a:pt x="1210" y="1016"/>
                  </a:lnTo>
                  <a:lnTo>
                    <a:pt x="1209" y="1005"/>
                  </a:lnTo>
                  <a:lnTo>
                    <a:pt x="1207" y="996"/>
                  </a:lnTo>
                  <a:lnTo>
                    <a:pt x="1207" y="986"/>
                  </a:lnTo>
                  <a:lnTo>
                    <a:pt x="1207" y="977"/>
                  </a:lnTo>
                  <a:lnTo>
                    <a:pt x="1207" y="967"/>
                  </a:lnTo>
                  <a:lnTo>
                    <a:pt x="1207" y="958"/>
                  </a:lnTo>
                  <a:lnTo>
                    <a:pt x="1207" y="948"/>
                  </a:lnTo>
                  <a:lnTo>
                    <a:pt x="1209" y="939"/>
                  </a:lnTo>
                  <a:lnTo>
                    <a:pt x="1209" y="929"/>
                  </a:lnTo>
                  <a:lnTo>
                    <a:pt x="1209" y="920"/>
                  </a:lnTo>
                  <a:lnTo>
                    <a:pt x="1210" y="910"/>
                  </a:lnTo>
                  <a:lnTo>
                    <a:pt x="1211" y="901"/>
                  </a:lnTo>
                  <a:lnTo>
                    <a:pt x="1211" y="891"/>
                  </a:lnTo>
                  <a:lnTo>
                    <a:pt x="1212" y="883"/>
                  </a:lnTo>
                  <a:lnTo>
                    <a:pt x="1214" y="872"/>
                  </a:lnTo>
                  <a:lnTo>
                    <a:pt x="1216" y="865"/>
                  </a:lnTo>
                  <a:lnTo>
                    <a:pt x="1216" y="855"/>
                  </a:lnTo>
                  <a:lnTo>
                    <a:pt x="1217" y="846"/>
                  </a:lnTo>
                  <a:lnTo>
                    <a:pt x="1219" y="836"/>
                  </a:lnTo>
                  <a:lnTo>
                    <a:pt x="1220" y="827"/>
                  </a:lnTo>
                  <a:lnTo>
                    <a:pt x="1221" y="817"/>
                  </a:lnTo>
                  <a:lnTo>
                    <a:pt x="1224" y="808"/>
                  </a:lnTo>
                  <a:lnTo>
                    <a:pt x="1225" y="798"/>
                  </a:lnTo>
                  <a:lnTo>
                    <a:pt x="1227" y="791"/>
                  </a:lnTo>
                  <a:lnTo>
                    <a:pt x="1229" y="781"/>
                  </a:lnTo>
                  <a:lnTo>
                    <a:pt x="1231" y="772"/>
                  </a:lnTo>
                  <a:lnTo>
                    <a:pt x="1232" y="763"/>
                  </a:lnTo>
                  <a:lnTo>
                    <a:pt x="1235" y="754"/>
                  </a:lnTo>
                  <a:lnTo>
                    <a:pt x="1236" y="744"/>
                  </a:lnTo>
                  <a:lnTo>
                    <a:pt x="1239" y="737"/>
                  </a:lnTo>
                  <a:lnTo>
                    <a:pt x="1240" y="726"/>
                  </a:lnTo>
                  <a:lnTo>
                    <a:pt x="1244" y="719"/>
                  </a:lnTo>
                  <a:lnTo>
                    <a:pt x="1245" y="709"/>
                  </a:lnTo>
                  <a:lnTo>
                    <a:pt x="1248" y="700"/>
                  </a:lnTo>
                  <a:lnTo>
                    <a:pt x="1249" y="691"/>
                  </a:lnTo>
                  <a:lnTo>
                    <a:pt x="1251" y="682"/>
                  </a:lnTo>
                  <a:lnTo>
                    <a:pt x="1253" y="672"/>
                  </a:lnTo>
                  <a:lnTo>
                    <a:pt x="1255" y="665"/>
                  </a:lnTo>
                  <a:lnTo>
                    <a:pt x="1258" y="655"/>
                  </a:lnTo>
                  <a:lnTo>
                    <a:pt x="1260" y="647"/>
                  </a:lnTo>
                  <a:lnTo>
                    <a:pt x="1261" y="637"/>
                  </a:lnTo>
                  <a:lnTo>
                    <a:pt x="1264" y="628"/>
                  </a:lnTo>
                  <a:lnTo>
                    <a:pt x="1265" y="619"/>
                  </a:lnTo>
                  <a:lnTo>
                    <a:pt x="1268" y="612"/>
                  </a:lnTo>
                  <a:lnTo>
                    <a:pt x="1269" y="603"/>
                  </a:lnTo>
                  <a:lnTo>
                    <a:pt x="1271" y="594"/>
                  </a:lnTo>
                  <a:lnTo>
                    <a:pt x="1273" y="586"/>
                  </a:lnTo>
                  <a:lnTo>
                    <a:pt x="1275" y="578"/>
                  </a:lnTo>
                  <a:lnTo>
                    <a:pt x="1277" y="568"/>
                  </a:lnTo>
                  <a:lnTo>
                    <a:pt x="1278" y="559"/>
                  </a:lnTo>
                  <a:lnTo>
                    <a:pt x="1279" y="550"/>
                  </a:lnTo>
                  <a:lnTo>
                    <a:pt x="1282" y="543"/>
                  </a:lnTo>
                  <a:lnTo>
                    <a:pt x="1283" y="534"/>
                  </a:lnTo>
                  <a:lnTo>
                    <a:pt x="1284" y="525"/>
                  </a:lnTo>
                  <a:lnTo>
                    <a:pt x="1285" y="516"/>
                  </a:lnTo>
                  <a:lnTo>
                    <a:pt x="1288" y="509"/>
                  </a:lnTo>
                  <a:lnTo>
                    <a:pt x="1288" y="500"/>
                  </a:lnTo>
                  <a:lnTo>
                    <a:pt x="1289" y="491"/>
                  </a:lnTo>
                  <a:lnTo>
                    <a:pt x="1290" y="482"/>
                  </a:lnTo>
                  <a:lnTo>
                    <a:pt x="1292" y="475"/>
                  </a:lnTo>
                  <a:lnTo>
                    <a:pt x="1292" y="466"/>
                  </a:lnTo>
                  <a:lnTo>
                    <a:pt x="1293" y="457"/>
                  </a:lnTo>
                  <a:lnTo>
                    <a:pt x="1294" y="450"/>
                  </a:lnTo>
                  <a:lnTo>
                    <a:pt x="1295" y="442"/>
                  </a:lnTo>
                  <a:lnTo>
                    <a:pt x="1283" y="443"/>
                  </a:lnTo>
                  <a:lnTo>
                    <a:pt x="1274" y="448"/>
                  </a:lnTo>
                  <a:lnTo>
                    <a:pt x="1266" y="456"/>
                  </a:lnTo>
                  <a:lnTo>
                    <a:pt x="1261" y="466"/>
                  </a:lnTo>
                  <a:lnTo>
                    <a:pt x="1255" y="475"/>
                  </a:lnTo>
                  <a:lnTo>
                    <a:pt x="1250" y="484"/>
                  </a:lnTo>
                  <a:lnTo>
                    <a:pt x="1245" y="490"/>
                  </a:lnTo>
                  <a:lnTo>
                    <a:pt x="1240" y="494"/>
                  </a:lnTo>
                  <a:lnTo>
                    <a:pt x="1232" y="481"/>
                  </a:lnTo>
                  <a:lnTo>
                    <a:pt x="1225" y="468"/>
                  </a:lnTo>
                  <a:lnTo>
                    <a:pt x="1214" y="456"/>
                  </a:lnTo>
                  <a:lnTo>
                    <a:pt x="1202" y="445"/>
                  </a:lnTo>
                  <a:lnTo>
                    <a:pt x="1188" y="431"/>
                  </a:lnTo>
                  <a:lnTo>
                    <a:pt x="1176" y="418"/>
                  </a:lnTo>
                  <a:lnTo>
                    <a:pt x="1162" y="406"/>
                  </a:lnTo>
                  <a:lnTo>
                    <a:pt x="1151" y="393"/>
                  </a:lnTo>
                  <a:lnTo>
                    <a:pt x="1144" y="385"/>
                  </a:lnTo>
                  <a:lnTo>
                    <a:pt x="1139" y="379"/>
                  </a:lnTo>
                  <a:lnTo>
                    <a:pt x="1134" y="372"/>
                  </a:lnTo>
                  <a:lnTo>
                    <a:pt x="1130" y="365"/>
                  </a:lnTo>
                  <a:lnTo>
                    <a:pt x="1127" y="358"/>
                  </a:lnTo>
                  <a:lnTo>
                    <a:pt x="1124" y="350"/>
                  </a:lnTo>
                  <a:lnTo>
                    <a:pt x="1122" y="343"/>
                  </a:lnTo>
                  <a:lnTo>
                    <a:pt x="1122" y="335"/>
                  </a:lnTo>
                  <a:lnTo>
                    <a:pt x="1120" y="326"/>
                  </a:lnTo>
                  <a:lnTo>
                    <a:pt x="1122" y="319"/>
                  </a:lnTo>
                  <a:lnTo>
                    <a:pt x="1124" y="310"/>
                  </a:lnTo>
                  <a:lnTo>
                    <a:pt x="1128" y="302"/>
                  </a:lnTo>
                  <a:lnTo>
                    <a:pt x="1132" y="294"/>
                  </a:lnTo>
                  <a:lnTo>
                    <a:pt x="1138" y="285"/>
                  </a:lnTo>
                  <a:lnTo>
                    <a:pt x="1146" y="276"/>
                  </a:lnTo>
                  <a:lnTo>
                    <a:pt x="1156" y="268"/>
                  </a:lnTo>
                  <a:lnTo>
                    <a:pt x="1142" y="256"/>
                  </a:lnTo>
                  <a:lnTo>
                    <a:pt x="1137" y="265"/>
                  </a:lnTo>
                  <a:lnTo>
                    <a:pt x="1132" y="275"/>
                  </a:lnTo>
                  <a:lnTo>
                    <a:pt x="1127" y="282"/>
                  </a:lnTo>
                  <a:lnTo>
                    <a:pt x="1122" y="290"/>
                  </a:lnTo>
                  <a:lnTo>
                    <a:pt x="1112" y="301"/>
                  </a:lnTo>
                  <a:lnTo>
                    <a:pt x="1103" y="312"/>
                  </a:lnTo>
                  <a:lnTo>
                    <a:pt x="1091" y="319"/>
                  </a:lnTo>
                  <a:lnTo>
                    <a:pt x="1081" y="325"/>
                  </a:lnTo>
                  <a:lnTo>
                    <a:pt x="1070" y="327"/>
                  </a:lnTo>
                  <a:lnTo>
                    <a:pt x="1059" y="330"/>
                  </a:lnTo>
                  <a:lnTo>
                    <a:pt x="1045" y="329"/>
                  </a:lnTo>
                  <a:lnTo>
                    <a:pt x="1032" y="327"/>
                  </a:lnTo>
                  <a:lnTo>
                    <a:pt x="1018" y="325"/>
                  </a:lnTo>
                  <a:lnTo>
                    <a:pt x="1006" y="324"/>
                  </a:lnTo>
                  <a:lnTo>
                    <a:pt x="998" y="321"/>
                  </a:lnTo>
                  <a:lnTo>
                    <a:pt x="991" y="320"/>
                  </a:lnTo>
                  <a:lnTo>
                    <a:pt x="983" y="319"/>
                  </a:lnTo>
                  <a:lnTo>
                    <a:pt x="976" y="317"/>
                  </a:lnTo>
                  <a:lnTo>
                    <a:pt x="967" y="316"/>
                  </a:lnTo>
                  <a:lnTo>
                    <a:pt x="959" y="315"/>
                  </a:lnTo>
                  <a:lnTo>
                    <a:pt x="950" y="315"/>
                  </a:lnTo>
                  <a:lnTo>
                    <a:pt x="943" y="315"/>
                  </a:lnTo>
                  <a:lnTo>
                    <a:pt x="904" y="315"/>
                  </a:lnTo>
                  <a:lnTo>
                    <a:pt x="903" y="307"/>
                  </a:lnTo>
                  <a:lnTo>
                    <a:pt x="903" y="300"/>
                  </a:lnTo>
                  <a:lnTo>
                    <a:pt x="903" y="294"/>
                  </a:lnTo>
                  <a:lnTo>
                    <a:pt x="904" y="287"/>
                  </a:lnTo>
                  <a:lnTo>
                    <a:pt x="906" y="273"/>
                  </a:lnTo>
                  <a:lnTo>
                    <a:pt x="910" y="262"/>
                  </a:lnTo>
                  <a:lnTo>
                    <a:pt x="914" y="249"/>
                  </a:lnTo>
                  <a:lnTo>
                    <a:pt x="918" y="238"/>
                  </a:lnTo>
                  <a:lnTo>
                    <a:pt x="923" y="227"/>
                  </a:lnTo>
                  <a:lnTo>
                    <a:pt x="929" y="215"/>
                  </a:lnTo>
                  <a:lnTo>
                    <a:pt x="934" y="203"/>
                  </a:lnTo>
                  <a:lnTo>
                    <a:pt x="939" y="192"/>
                  </a:lnTo>
                  <a:lnTo>
                    <a:pt x="944" y="180"/>
                  </a:lnTo>
                  <a:lnTo>
                    <a:pt x="949" y="170"/>
                  </a:lnTo>
                  <a:lnTo>
                    <a:pt x="952" y="159"/>
                  </a:lnTo>
                  <a:lnTo>
                    <a:pt x="955" y="149"/>
                  </a:lnTo>
                  <a:lnTo>
                    <a:pt x="958" y="139"/>
                  </a:lnTo>
                  <a:lnTo>
                    <a:pt x="959" y="129"/>
                  </a:lnTo>
                  <a:lnTo>
                    <a:pt x="948" y="132"/>
                  </a:lnTo>
                  <a:lnTo>
                    <a:pt x="940" y="137"/>
                  </a:lnTo>
                  <a:lnTo>
                    <a:pt x="933" y="142"/>
                  </a:lnTo>
                  <a:lnTo>
                    <a:pt x="925" y="150"/>
                  </a:lnTo>
                  <a:lnTo>
                    <a:pt x="918" y="156"/>
                  </a:lnTo>
                  <a:lnTo>
                    <a:pt x="913" y="164"/>
                  </a:lnTo>
                  <a:lnTo>
                    <a:pt x="908" y="173"/>
                  </a:lnTo>
                  <a:lnTo>
                    <a:pt x="904" y="181"/>
                  </a:lnTo>
                  <a:lnTo>
                    <a:pt x="899" y="189"/>
                  </a:lnTo>
                  <a:lnTo>
                    <a:pt x="895" y="198"/>
                  </a:lnTo>
                  <a:lnTo>
                    <a:pt x="891" y="207"/>
                  </a:lnTo>
                  <a:lnTo>
                    <a:pt x="889" y="217"/>
                  </a:lnTo>
                  <a:lnTo>
                    <a:pt x="885" y="226"/>
                  </a:lnTo>
                  <a:lnTo>
                    <a:pt x="882" y="234"/>
                  </a:lnTo>
                  <a:lnTo>
                    <a:pt x="880" y="243"/>
                  </a:lnTo>
                  <a:lnTo>
                    <a:pt x="877" y="253"/>
                  </a:lnTo>
                  <a:lnTo>
                    <a:pt x="874" y="261"/>
                  </a:lnTo>
                  <a:lnTo>
                    <a:pt x="870" y="268"/>
                  </a:lnTo>
                  <a:lnTo>
                    <a:pt x="866" y="276"/>
                  </a:lnTo>
                  <a:lnTo>
                    <a:pt x="862" y="283"/>
                  </a:lnTo>
                  <a:lnTo>
                    <a:pt x="857" y="290"/>
                  </a:lnTo>
                  <a:lnTo>
                    <a:pt x="853" y="296"/>
                  </a:lnTo>
                  <a:lnTo>
                    <a:pt x="848" y="301"/>
                  </a:lnTo>
                  <a:lnTo>
                    <a:pt x="845" y="307"/>
                  </a:lnTo>
                  <a:lnTo>
                    <a:pt x="838" y="311"/>
                  </a:lnTo>
                  <a:lnTo>
                    <a:pt x="832" y="315"/>
                  </a:lnTo>
                  <a:lnTo>
                    <a:pt x="825" y="316"/>
                  </a:lnTo>
                  <a:lnTo>
                    <a:pt x="817" y="319"/>
                  </a:lnTo>
                  <a:lnTo>
                    <a:pt x="807" y="319"/>
                  </a:lnTo>
                  <a:lnTo>
                    <a:pt x="798" y="319"/>
                  </a:lnTo>
                  <a:lnTo>
                    <a:pt x="787" y="316"/>
                  </a:lnTo>
                  <a:lnTo>
                    <a:pt x="777" y="315"/>
                  </a:lnTo>
                  <a:lnTo>
                    <a:pt x="760" y="327"/>
                  </a:lnTo>
                  <a:lnTo>
                    <a:pt x="759" y="320"/>
                  </a:lnTo>
                  <a:lnTo>
                    <a:pt x="759" y="312"/>
                  </a:lnTo>
                  <a:lnTo>
                    <a:pt x="759" y="305"/>
                  </a:lnTo>
                  <a:lnTo>
                    <a:pt x="760" y="297"/>
                  </a:lnTo>
                  <a:lnTo>
                    <a:pt x="763" y="283"/>
                  </a:lnTo>
                  <a:lnTo>
                    <a:pt x="769" y="271"/>
                  </a:lnTo>
                  <a:lnTo>
                    <a:pt x="774" y="257"/>
                  </a:lnTo>
                  <a:lnTo>
                    <a:pt x="780" y="244"/>
                  </a:lnTo>
                  <a:lnTo>
                    <a:pt x="788" y="232"/>
                  </a:lnTo>
                  <a:lnTo>
                    <a:pt x="797" y="221"/>
                  </a:lnTo>
                  <a:lnTo>
                    <a:pt x="803" y="208"/>
                  </a:lnTo>
                  <a:lnTo>
                    <a:pt x="811" y="197"/>
                  </a:lnTo>
                  <a:lnTo>
                    <a:pt x="817" y="185"/>
                  </a:lnTo>
                  <a:lnTo>
                    <a:pt x="825" y="174"/>
                  </a:lnTo>
                  <a:lnTo>
                    <a:pt x="827" y="163"/>
                  </a:lnTo>
                  <a:lnTo>
                    <a:pt x="831" y="151"/>
                  </a:lnTo>
                  <a:lnTo>
                    <a:pt x="832" y="140"/>
                  </a:lnTo>
                  <a:lnTo>
                    <a:pt x="832" y="129"/>
                  </a:lnTo>
                  <a:lnTo>
                    <a:pt x="818" y="132"/>
                  </a:lnTo>
                  <a:lnTo>
                    <a:pt x="808" y="140"/>
                  </a:lnTo>
                  <a:lnTo>
                    <a:pt x="797" y="148"/>
                  </a:lnTo>
                  <a:lnTo>
                    <a:pt x="789" y="155"/>
                  </a:lnTo>
                  <a:lnTo>
                    <a:pt x="782" y="163"/>
                  </a:lnTo>
                  <a:lnTo>
                    <a:pt x="774" y="173"/>
                  </a:lnTo>
                  <a:lnTo>
                    <a:pt x="768" y="183"/>
                  </a:lnTo>
                  <a:lnTo>
                    <a:pt x="763" y="194"/>
                  </a:lnTo>
                  <a:lnTo>
                    <a:pt x="757" y="204"/>
                  </a:lnTo>
                  <a:lnTo>
                    <a:pt x="753" y="214"/>
                  </a:lnTo>
                  <a:lnTo>
                    <a:pt x="748" y="226"/>
                  </a:lnTo>
                  <a:lnTo>
                    <a:pt x="744" y="237"/>
                  </a:lnTo>
                  <a:lnTo>
                    <a:pt x="740" y="247"/>
                  </a:lnTo>
                  <a:lnTo>
                    <a:pt x="736" y="258"/>
                  </a:lnTo>
                  <a:lnTo>
                    <a:pt x="733" y="270"/>
                  </a:lnTo>
                  <a:lnTo>
                    <a:pt x="729" y="281"/>
                  </a:lnTo>
                  <a:lnTo>
                    <a:pt x="724" y="290"/>
                  </a:lnTo>
                  <a:lnTo>
                    <a:pt x="719" y="299"/>
                  </a:lnTo>
                  <a:lnTo>
                    <a:pt x="714" y="307"/>
                  </a:lnTo>
                  <a:lnTo>
                    <a:pt x="709" y="317"/>
                  </a:lnTo>
                  <a:lnTo>
                    <a:pt x="702" y="325"/>
                  </a:lnTo>
                  <a:lnTo>
                    <a:pt x="697" y="333"/>
                  </a:lnTo>
                  <a:lnTo>
                    <a:pt x="690" y="339"/>
                  </a:lnTo>
                  <a:lnTo>
                    <a:pt x="682" y="345"/>
                  </a:lnTo>
                  <a:lnTo>
                    <a:pt x="672" y="349"/>
                  </a:lnTo>
                  <a:lnTo>
                    <a:pt x="662" y="354"/>
                  </a:lnTo>
                  <a:lnTo>
                    <a:pt x="651" y="356"/>
                  </a:lnTo>
                  <a:lnTo>
                    <a:pt x="639" y="359"/>
                  </a:lnTo>
                  <a:lnTo>
                    <a:pt x="632" y="358"/>
                  </a:lnTo>
                  <a:lnTo>
                    <a:pt x="624" y="358"/>
                  </a:lnTo>
                  <a:lnTo>
                    <a:pt x="617" y="358"/>
                  </a:lnTo>
                  <a:lnTo>
                    <a:pt x="611" y="358"/>
                  </a:lnTo>
                  <a:lnTo>
                    <a:pt x="602" y="356"/>
                  </a:lnTo>
                  <a:lnTo>
                    <a:pt x="594" y="356"/>
                  </a:lnTo>
                  <a:lnTo>
                    <a:pt x="585" y="355"/>
                  </a:lnTo>
                  <a:lnTo>
                    <a:pt x="578" y="354"/>
                  </a:lnTo>
                  <a:lnTo>
                    <a:pt x="566" y="356"/>
                  </a:lnTo>
                  <a:lnTo>
                    <a:pt x="556" y="360"/>
                  </a:lnTo>
                  <a:lnTo>
                    <a:pt x="546" y="364"/>
                  </a:lnTo>
                  <a:lnTo>
                    <a:pt x="536" y="368"/>
                  </a:lnTo>
                  <a:lnTo>
                    <a:pt x="525" y="372"/>
                  </a:lnTo>
                  <a:lnTo>
                    <a:pt x="516" y="375"/>
                  </a:lnTo>
                  <a:lnTo>
                    <a:pt x="506" y="379"/>
                  </a:lnTo>
                  <a:lnTo>
                    <a:pt x="497" y="383"/>
                  </a:lnTo>
                  <a:lnTo>
                    <a:pt x="486" y="385"/>
                  </a:lnTo>
                  <a:lnTo>
                    <a:pt x="477" y="389"/>
                  </a:lnTo>
                  <a:lnTo>
                    <a:pt x="467" y="393"/>
                  </a:lnTo>
                  <a:lnTo>
                    <a:pt x="458" y="397"/>
                  </a:lnTo>
                  <a:lnTo>
                    <a:pt x="448" y="400"/>
                  </a:lnTo>
                  <a:lnTo>
                    <a:pt x="439" y="404"/>
                  </a:lnTo>
                  <a:lnTo>
                    <a:pt x="429" y="408"/>
                  </a:lnTo>
                  <a:lnTo>
                    <a:pt x="422" y="412"/>
                  </a:lnTo>
                  <a:lnTo>
                    <a:pt x="412" y="414"/>
                  </a:lnTo>
                  <a:lnTo>
                    <a:pt x="403" y="418"/>
                  </a:lnTo>
                  <a:lnTo>
                    <a:pt x="393" y="422"/>
                  </a:lnTo>
                  <a:lnTo>
                    <a:pt x="384" y="426"/>
                  </a:lnTo>
                  <a:lnTo>
                    <a:pt x="374" y="429"/>
                  </a:lnTo>
                  <a:lnTo>
                    <a:pt x="366" y="433"/>
                  </a:lnTo>
                  <a:lnTo>
                    <a:pt x="356" y="437"/>
                  </a:lnTo>
                  <a:lnTo>
                    <a:pt x="349" y="441"/>
                  </a:lnTo>
                  <a:lnTo>
                    <a:pt x="339" y="445"/>
                  </a:lnTo>
                  <a:lnTo>
                    <a:pt x="331" y="448"/>
                  </a:lnTo>
                  <a:lnTo>
                    <a:pt x="321" y="452"/>
                  </a:lnTo>
                  <a:lnTo>
                    <a:pt x="313" y="456"/>
                  </a:lnTo>
                  <a:lnTo>
                    <a:pt x="305" y="460"/>
                  </a:lnTo>
                  <a:lnTo>
                    <a:pt x="296" y="465"/>
                  </a:lnTo>
                  <a:lnTo>
                    <a:pt x="287" y="468"/>
                  </a:lnTo>
                  <a:lnTo>
                    <a:pt x="279" y="473"/>
                  </a:lnTo>
                  <a:lnTo>
                    <a:pt x="269" y="477"/>
                  </a:lnTo>
                  <a:lnTo>
                    <a:pt x="261" y="481"/>
                  </a:lnTo>
                  <a:lnTo>
                    <a:pt x="252" y="485"/>
                  </a:lnTo>
                  <a:lnTo>
                    <a:pt x="244" y="489"/>
                  </a:lnTo>
                  <a:lnTo>
                    <a:pt x="235" y="492"/>
                  </a:lnTo>
                  <a:lnTo>
                    <a:pt x="227" y="497"/>
                  </a:lnTo>
                  <a:lnTo>
                    <a:pt x="218" y="501"/>
                  </a:lnTo>
                  <a:lnTo>
                    <a:pt x="210" y="506"/>
                  </a:lnTo>
                  <a:lnTo>
                    <a:pt x="200" y="510"/>
                  </a:lnTo>
                  <a:lnTo>
                    <a:pt x="191" y="515"/>
                  </a:lnTo>
                  <a:lnTo>
                    <a:pt x="182" y="520"/>
                  </a:lnTo>
                  <a:lnTo>
                    <a:pt x="175" y="525"/>
                  </a:lnTo>
                  <a:lnTo>
                    <a:pt x="166" y="529"/>
                  </a:lnTo>
                  <a:lnTo>
                    <a:pt x="157" y="534"/>
                  </a:lnTo>
                  <a:lnTo>
                    <a:pt x="148" y="539"/>
                  </a:lnTo>
                  <a:lnTo>
                    <a:pt x="141" y="545"/>
                  </a:lnTo>
                  <a:lnTo>
                    <a:pt x="131" y="549"/>
                  </a:lnTo>
                  <a:lnTo>
                    <a:pt x="122" y="554"/>
                  </a:lnTo>
                  <a:lnTo>
                    <a:pt x="113" y="559"/>
                  </a:lnTo>
                  <a:lnTo>
                    <a:pt x="106" y="565"/>
                  </a:lnTo>
                  <a:lnTo>
                    <a:pt x="96" y="570"/>
                  </a:lnTo>
                  <a:lnTo>
                    <a:pt x="87" y="577"/>
                  </a:lnTo>
                  <a:lnTo>
                    <a:pt x="78" y="582"/>
                  </a:lnTo>
                  <a:lnTo>
                    <a:pt x="70" y="588"/>
                  </a:lnTo>
                  <a:lnTo>
                    <a:pt x="60" y="593"/>
                  </a:lnTo>
                  <a:lnTo>
                    <a:pt x="52" y="599"/>
                  </a:lnTo>
                  <a:lnTo>
                    <a:pt x="43" y="604"/>
                  </a:lnTo>
                  <a:lnTo>
                    <a:pt x="35" y="612"/>
                  </a:lnTo>
                  <a:lnTo>
                    <a:pt x="25" y="618"/>
                  </a:lnTo>
                  <a:lnTo>
                    <a:pt x="16" y="625"/>
                  </a:lnTo>
                  <a:lnTo>
                    <a:pt x="7" y="631"/>
                  </a:lnTo>
                  <a:lnTo>
                    <a:pt x="0" y="638"/>
                  </a:lnTo>
                  <a:lnTo>
                    <a:pt x="4" y="619"/>
                  </a:lnTo>
                  <a:lnTo>
                    <a:pt x="7" y="603"/>
                  </a:lnTo>
                  <a:lnTo>
                    <a:pt x="11" y="586"/>
                  </a:lnTo>
                  <a:lnTo>
                    <a:pt x="18" y="570"/>
                  </a:lnTo>
                  <a:lnTo>
                    <a:pt x="23" y="554"/>
                  </a:lnTo>
                  <a:lnTo>
                    <a:pt x="29" y="539"/>
                  </a:lnTo>
                  <a:lnTo>
                    <a:pt x="35" y="524"/>
                  </a:lnTo>
                  <a:lnTo>
                    <a:pt x="43" y="509"/>
                  </a:lnTo>
                  <a:lnTo>
                    <a:pt x="49" y="494"/>
                  </a:lnTo>
                  <a:lnTo>
                    <a:pt x="57" y="479"/>
                  </a:lnTo>
                  <a:lnTo>
                    <a:pt x="64" y="463"/>
                  </a:lnTo>
                  <a:lnTo>
                    <a:pt x="73" y="450"/>
                  </a:lnTo>
                  <a:lnTo>
                    <a:pt x="80" y="434"/>
                  </a:lnTo>
                  <a:lnTo>
                    <a:pt x="91" y="422"/>
                  </a:lnTo>
                  <a:lnTo>
                    <a:pt x="99" y="408"/>
                  </a:lnTo>
                  <a:lnTo>
                    <a:pt x="111" y="395"/>
                  </a:lnTo>
                  <a:lnTo>
                    <a:pt x="120" y="382"/>
                  </a:lnTo>
                  <a:lnTo>
                    <a:pt x="130" y="369"/>
                  </a:lnTo>
                  <a:lnTo>
                    <a:pt x="140" y="355"/>
                  </a:lnTo>
                  <a:lnTo>
                    <a:pt x="151" y="344"/>
                  </a:lnTo>
                  <a:lnTo>
                    <a:pt x="161" y="331"/>
                  </a:lnTo>
                  <a:lnTo>
                    <a:pt x="172" y="320"/>
                  </a:lnTo>
                  <a:lnTo>
                    <a:pt x="185" y="309"/>
                  </a:lnTo>
                  <a:lnTo>
                    <a:pt x="198" y="297"/>
                  </a:lnTo>
                  <a:lnTo>
                    <a:pt x="209" y="286"/>
                  </a:lnTo>
                  <a:lnTo>
                    <a:pt x="220" y="275"/>
                  </a:lnTo>
                  <a:lnTo>
                    <a:pt x="233" y="265"/>
                  </a:lnTo>
                  <a:lnTo>
                    <a:pt x="247" y="254"/>
                  </a:lnTo>
                  <a:lnTo>
                    <a:pt x="259" y="243"/>
                  </a:lnTo>
                  <a:lnTo>
                    <a:pt x="273" y="234"/>
                  </a:lnTo>
                  <a:lnTo>
                    <a:pt x="287" y="224"/>
                  </a:lnTo>
                  <a:lnTo>
                    <a:pt x="302" y="215"/>
                  </a:lnTo>
                  <a:lnTo>
                    <a:pt x="315" y="204"/>
                  </a:lnTo>
                  <a:lnTo>
                    <a:pt x="328" y="195"/>
                  </a:lnTo>
                  <a:lnTo>
                    <a:pt x="342" y="185"/>
                  </a:lnTo>
                  <a:lnTo>
                    <a:pt x="357" y="178"/>
                  </a:lnTo>
                  <a:lnTo>
                    <a:pt x="371" y="168"/>
                  </a:lnTo>
                  <a:lnTo>
                    <a:pt x="386" y="159"/>
                  </a:lnTo>
                  <a:lnTo>
                    <a:pt x="402" y="151"/>
                  </a:lnTo>
                  <a:lnTo>
                    <a:pt x="417" y="144"/>
                  </a:lnTo>
                  <a:lnTo>
                    <a:pt x="430" y="135"/>
                  </a:lnTo>
                  <a:lnTo>
                    <a:pt x="446" y="127"/>
                  </a:lnTo>
                  <a:lnTo>
                    <a:pt x="461" y="120"/>
                  </a:lnTo>
                  <a:lnTo>
                    <a:pt x="476" y="112"/>
                  </a:lnTo>
                  <a:lnTo>
                    <a:pt x="491" y="105"/>
                  </a:lnTo>
                  <a:lnTo>
                    <a:pt x="507" y="97"/>
                  </a:lnTo>
                  <a:lnTo>
                    <a:pt x="522" y="91"/>
                  </a:lnTo>
                  <a:lnTo>
                    <a:pt x="539" y="85"/>
                  </a:lnTo>
                  <a:lnTo>
                    <a:pt x="554" y="77"/>
                  </a:lnTo>
                  <a:lnTo>
                    <a:pt x="569" y="71"/>
                  </a:lnTo>
                  <a:lnTo>
                    <a:pt x="584" y="64"/>
                  </a:lnTo>
                  <a:lnTo>
                    <a:pt x="600" y="58"/>
                  </a:lnTo>
                  <a:lnTo>
                    <a:pt x="616" y="52"/>
                  </a:lnTo>
                  <a:lnTo>
                    <a:pt x="632" y="47"/>
                  </a:lnTo>
                  <a:lnTo>
                    <a:pt x="647" y="41"/>
                  </a:lnTo>
                  <a:lnTo>
                    <a:pt x="663" y="37"/>
                  </a:lnTo>
                  <a:lnTo>
                    <a:pt x="678" y="30"/>
                  </a:lnTo>
                  <a:lnTo>
                    <a:pt x="695" y="25"/>
                  </a:lnTo>
                  <a:lnTo>
                    <a:pt x="710" y="20"/>
                  </a:lnTo>
                  <a:lnTo>
                    <a:pt x="726" y="17"/>
                  </a:lnTo>
                  <a:lnTo>
                    <a:pt x="741" y="12"/>
                  </a:lnTo>
                  <a:lnTo>
                    <a:pt x="758" y="8"/>
                  </a:lnTo>
                  <a:lnTo>
                    <a:pt x="773" y="4"/>
                  </a:lnTo>
                  <a:lnTo>
                    <a:pt x="789" y="0"/>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0" name="Freeform 38"/>
            <p:cNvSpPr>
              <a:spLocks/>
            </p:cNvSpPr>
            <p:nvPr/>
          </p:nvSpPr>
          <p:spPr bwMode="auto">
            <a:xfrm>
              <a:off x="2529" y="2523"/>
              <a:ext cx="650" cy="451"/>
            </a:xfrm>
            <a:custGeom>
              <a:avLst/>
              <a:gdLst>
                <a:gd name="T0" fmla="*/ 514 w 650"/>
                <a:gd name="T1" fmla="*/ 67 h 451"/>
                <a:gd name="T2" fmla="*/ 507 w 650"/>
                <a:gd name="T3" fmla="*/ 106 h 451"/>
                <a:gd name="T4" fmla="*/ 506 w 650"/>
                <a:gd name="T5" fmla="*/ 134 h 451"/>
                <a:gd name="T6" fmla="*/ 506 w 650"/>
                <a:gd name="T7" fmla="*/ 155 h 451"/>
                <a:gd name="T8" fmla="*/ 506 w 650"/>
                <a:gd name="T9" fmla="*/ 177 h 451"/>
                <a:gd name="T10" fmla="*/ 509 w 650"/>
                <a:gd name="T11" fmla="*/ 197 h 451"/>
                <a:gd name="T12" fmla="*/ 514 w 650"/>
                <a:gd name="T13" fmla="*/ 229 h 451"/>
                <a:gd name="T14" fmla="*/ 524 w 650"/>
                <a:gd name="T15" fmla="*/ 248 h 451"/>
                <a:gd name="T16" fmla="*/ 530 w 650"/>
                <a:gd name="T17" fmla="*/ 228 h 451"/>
                <a:gd name="T18" fmla="*/ 533 w 650"/>
                <a:gd name="T19" fmla="*/ 207 h 451"/>
                <a:gd name="T20" fmla="*/ 534 w 650"/>
                <a:gd name="T21" fmla="*/ 185 h 451"/>
                <a:gd name="T22" fmla="*/ 535 w 650"/>
                <a:gd name="T23" fmla="*/ 164 h 451"/>
                <a:gd name="T24" fmla="*/ 535 w 650"/>
                <a:gd name="T25" fmla="*/ 143 h 451"/>
                <a:gd name="T26" fmla="*/ 535 w 650"/>
                <a:gd name="T27" fmla="*/ 120 h 451"/>
                <a:gd name="T28" fmla="*/ 535 w 650"/>
                <a:gd name="T29" fmla="*/ 99 h 451"/>
                <a:gd name="T30" fmla="*/ 536 w 650"/>
                <a:gd name="T31" fmla="*/ 77 h 451"/>
                <a:gd name="T32" fmla="*/ 541 w 650"/>
                <a:gd name="T33" fmla="*/ 56 h 451"/>
                <a:gd name="T34" fmla="*/ 650 w 650"/>
                <a:gd name="T35" fmla="*/ 0 h 451"/>
                <a:gd name="T36" fmla="*/ 640 w 650"/>
                <a:gd name="T37" fmla="*/ 32 h 451"/>
                <a:gd name="T38" fmla="*/ 636 w 650"/>
                <a:gd name="T39" fmla="*/ 67 h 451"/>
                <a:gd name="T40" fmla="*/ 633 w 650"/>
                <a:gd name="T41" fmla="*/ 105 h 451"/>
                <a:gd name="T42" fmla="*/ 632 w 650"/>
                <a:gd name="T43" fmla="*/ 143 h 451"/>
                <a:gd name="T44" fmla="*/ 630 w 650"/>
                <a:gd name="T45" fmla="*/ 179 h 451"/>
                <a:gd name="T46" fmla="*/ 623 w 650"/>
                <a:gd name="T47" fmla="*/ 213 h 451"/>
                <a:gd name="T48" fmla="*/ 611 w 650"/>
                <a:gd name="T49" fmla="*/ 245 h 451"/>
                <a:gd name="T50" fmla="*/ 594 w 650"/>
                <a:gd name="T51" fmla="*/ 272 h 451"/>
                <a:gd name="T52" fmla="*/ 568 w 650"/>
                <a:gd name="T53" fmla="*/ 291 h 451"/>
                <a:gd name="T54" fmla="*/ 534 w 650"/>
                <a:gd name="T55" fmla="*/ 306 h 451"/>
                <a:gd name="T56" fmla="*/ 511 w 650"/>
                <a:gd name="T57" fmla="*/ 309 h 451"/>
                <a:gd name="T58" fmla="*/ 482 w 650"/>
                <a:gd name="T59" fmla="*/ 321 h 451"/>
                <a:gd name="T60" fmla="*/ 450 w 650"/>
                <a:gd name="T61" fmla="*/ 338 h 451"/>
                <a:gd name="T62" fmla="*/ 418 w 650"/>
                <a:gd name="T63" fmla="*/ 355 h 451"/>
                <a:gd name="T64" fmla="*/ 384 w 650"/>
                <a:gd name="T65" fmla="*/ 370 h 451"/>
                <a:gd name="T66" fmla="*/ 351 w 650"/>
                <a:gd name="T67" fmla="*/ 388 h 451"/>
                <a:gd name="T68" fmla="*/ 317 w 650"/>
                <a:gd name="T69" fmla="*/ 403 h 451"/>
                <a:gd name="T70" fmla="*/ 283 w 650"/>
                <a:gd name="T71" fmla="*/ 417 h 451"/>
                <a:gd name="T72" fmla="*/ 248 w 650"/>
                <a:gd name="T73" fmla="*/ 428 h 451"/>
                <a:gd name="T74" fmla="*/ 213 w 650"/>
                <a:gd name="T75" fmla="*/ 438 h 451"/>
                <a:gd name="T76" fmla="*/ 176 w 650"/>
                <a:gd name="T77" fmla="*/ 445 h 451"/>
                <a:gd name="T78" fmla="*/ 140 w 650"/>
                <a:gd name="T79" fmla="*/ 451 h 451"/>
                <a:gd name="T80" fmla="*/ 14 w 650"/>
                <a:gd name="T81" fmla="*/ 315 h 451"/>
                <a:gd name="T82" fmla="*/ 34 w 650"/>
                <a:gd name="T83" fmla="*/ 297 h 451"/>
                <a:gd name="T84" fmla="*/ 57 w 650"/>
                <a:gd name="T85" fmla="*/ 281 h 451"/>
                <a:gd name="T86" fmla="*/ 79 w 650"/>
                <a:gd name="T87" fmla="*/ 263 h 451"/>
                <a:gd name="T88" fmla="*/ 102 w 650"/>
                <a:gd name="T89" fmla="*/ 248 h 451"/>
                <a:gd name="T90" fmla="*/ 126 w 650"/>
                <a:gd name="T91" fmla="*/ 232 h 451"/>
                <a:gd name="T92" fmla="*/ 149 w 650"/>
                <a:gd name="T93" fmla="*/ 217 h 451"/>
                <a:gd name="T94" fmla="*/ 171 w 650"/>
                <a:gd name="T95" fmla="*/ 200 h 451"/>
                <a:gd name="T96" fmla="*/ 195 w 650"/>
                <a:gd name="T97" fmla="*/ 187 h 451"/>
                <a:gd name="T98" fmla="*/ 219 w 650"/>
                <a:gd name="T99" fmla="*/ 173 h 451"/>
                <a:gd name="T100" fmla="*/ 246 w 650"/>
                <a:gd name="T101" fmla="*/ 160 h 451"/>
                <a:gd name="T102" fmla="*/ 269 w 650"/>
                <a:gd name="T103" fmla="*/ 145 h 451"/>
                <a:gd name="T104" fmla="*/ 295 w 650"/>
                <a:gd name="T105" fmla="*/ 133 h 451"/>
                <a:gd name="T106" fmla="*/ 320 w 650"/>
                <a:gd name="T107" fmla="*/ 120 h 451"/>
                <a:gd name="T108" fmla="*/ 346 w 650"/>
                <a:gd name="T109" fmla="*/ 109 h 451"/>
                <a:gd name="T110" fmla="*/ 371 w 650"/>
                <a:gd name="T111" fmla="*/ 97 h 451"/>
                <a:gd name="T112" fmla="*/ 397 w 650"/>
                <a:gd name="T113" fmla="*/ 86 h 451"/>
                <a:gd name="T114" fmla="*/ 423 w 650"/>
                <a:gd name="T115" fmla="*/ 75 h 451"/>
                <a:gd name="T116" fmla="*/ 451 w 650"/>
                <a:gd name="T117" fmla="*/ 66 h 451"/>
                <a:gd name="T118" fmla="*/ 476 w 650"/>
                <a:gd name="T119" fmla="*/ 56 h 451"/>
                <a:gd name="T120" fmla="*/ 504 w 650"/>
                <a:gd name="T121"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451">
                  <a:moveTo>
                    <a:pt x="523" y="43"/>
                  </a:moveTo>
                  <a:lnTo>
                    <a:pt x="517" y="54"/>
                  </a:lnTo>
                  <a:lnTo>
                    <a:pt x="514" y="67"/>
                  </a:lnTo>
                  <a:lnTo>
                    <a:pt x="511" y="80"/>
                  </a:lnTo>
                  <a:lnTo>
                    <a:pt x="510" y="94"/>
                  </a:lnTo>
                  <a:lnTo>
                    <a:pt x="507" y="106"/>
                  </a:lnTo>
                  <a:lnTo>
                    <a:pt x="506" y="120"/>
                  </a:lnTo>
                  <a:lnTo>
                    <a:pt x="506" y="126"/>
                  </a:lnTo>
                  <a:lnTo>
                    <a:pt x="506" y="134"/>
                  </a:lnTo>
                  <a:lnTo>
                    <a:pt x="506" y="141"/>
                  </a:lnTo>
                  <a:lnTo>
                    <a:pt x="506" y="149"/>
                  </a:lnTo>
                  <a:lnTo>
                    <a:pt x="506" y="155"/>
                  </a:lnTo>
                  <a:lnTo>
                    <a:pt x="506" y="161"/>
                  </a:lnTo>
                  <a:lnTo>
                    <a:pt x="506" y="169"/>
                  </a:lnTo>
                  <a:lnTo>
                    <a:pt x="506" y="177"/>
                  </a:lnTo>
                  <a:lnTo>
                    <a:pt x="506" y="183"/>
                  </a:lnTo>
                  <a:lnTo>
                    <a:pt x="507" y="189"/>
                  </a:lnTo>
                  <a:lnTo>
                    <a:pt x="509" y="197"/>
                  </a:lnTo>
                  <a:lnTo>
                    <a:pt x="510" y="204"/>
                  </a:lnTo>
                  <a:lnTo>
                    <a:pt x="511" y="217"/>
                  </a:lnTo>
                  <a:lnTo>
                    <a:pt x="514" y="229"/>
                  </a:lnTo>
                  <a:lnTo>
                    <a:pt x="517" y="242"/>
                  </a:lnTo>
                  <a:lnTo>
                    <a:pt x="523" y="256"/>
                  </a:lnTo>
                  <a:lnTo>
                    <a:pt x="524" y="248"/>
                  </a:lnTo>
                  <a:lnTo>
                    <a:pt x="526" y="242"/>
                  </a:lnTo>
                  <a:lnTo>
                    <a:pt x="528" y="234"/>
                  </a:lnTo>
                  <a:lnTo>
                    <a:pt x="530" y="228"/>
                  </a:lnTo>
                  <a:lnTo>
                    <a:pt x="530" y="221"/>
                  </a:lnTo>
                  <a:lnTo>
                    <a:pt x="531" y="214"/>
                  </a:lnTo>
                  <a:lnTo>
                    <a:pt x="533" y="207"/>
                  </a:lnTo>
                  <a:lnTo>
                    <a:pt x="534" y="200"/>
                  </a:lnTo>
                  <a:lnTo>
                    <a:pt x="534" y="193"/>
                  </a:lnTo>
                  <a:lnTo>
                    <a:pt x="534" y="185"/>
                  </a:lnTo>
                  <a:lnTo>
                    <a:pt x="534" y="178"/>
                  </a:lnTo>
                  <a:lnTo>
                    <a:pt x="535" y="172"/>
                  </a:lnTo>
                  <a:lnTo>
                    <a:pt x="535" y="164"/>
                  </a:lnTo>
                  <a:lnTo>
                    <a:pt x="535" y="156"/>
                  </a:lnTo>
                  <a:lnTo>
                    <a:pt x="535" y="149"/>
                  </a:lnTo>
                  <a:lnTo>
                    <a:pt x="535" y="143"/>
                  </a:lnTo>
                  <a:lnTo>
                    <a:pt x="535" y="135"/>
                  </a:lnTo>
                  <a:lnTo>
                    <a:pt x="535" y="127"/>
                  </a:lnTo>
                  <a:lnTo>
                    <a:pt x="535" y="120"/>
                  </a:lnTo>
                  <a:lnTo>
                    <a:pt x="535" y="112"/>
                  </a:lnTo>
                  <a:lnTo>
                    <a:pt x="535" y="105"/>
                  </a:lnTo>
                  <a:lnTo>
                    <a:pt x="535" y="99"/>
                  </a:lnTo>
                  <a:lnTo>
                    <a:pt x="535" y="91"/>
                  </a:lnTo>
                  <a:lnTo>
                    <a:pt x="536" y="85"/>
                  </a:lnTo>
                  <a:lnTo>
                    <a:pt x="536" y="77"/>
                  </a:lnTo>
                  <a:lnTo>
                    <a:pt x="538" y="70"/>
                  </a:lnTo>
                  <a:lnTo>
                    <a:pt x="539" y="62"/>
                  </a:lnTo>
                  <a:lnTo>
                    <a:pt x="541" y="56"/>
                  </a:lnTo>
                  <a:lnTo>
                    <a:pt x="545" y="42"/>
                  </a:lnTo>
                  <a:lnTo>
                    <a:pt x="553" y="31"/>
                  </a:lnTo>
                  <a:lnTo>
                    <a:pt x="650" y="0"/>
                  </a:lnTo>
                  <a:lnTo>
                    <a:pt x="646" y="10"/>
                  </a:lnTo>
                  <a:lnTo>
                    <a:pt x="642" y="21"/>
                  </a:lnTo>
                  <a:lnTo>
                    <a:pt x="640" y="32"/>
                  </a:lnTo>
                  <a:lnTo>
                    <a:pt x="638" y="44"/>
                  </a:lnTo>
                  <a:lnTo>
                    <a:pt x="637" y="56"/>
                  </a:lnTo>
                  <a:lnTo>
                    <a:pt x="636" y="67"/>
                  </a:lnTo>
                  <a:lnTo>
                    <a:pt x="635" y="80"/>
                  </a:lnTo>
                  <a:lnTo>
                    <a:pt x="635" y="94"/>
                  </a:lnTo>
                  <a:lnTo>
                    <a:pt x="633" y="105"/>
                  </a:lnTo>
                  <a:lnTo>
                    <a:pt x="633" y="117"/>
                  </a:lnTo>
                  <a:lnTo>
                    <a:pt x="632" y="130"/>
                  </a:lnTo>
                  <a:lnTo>
                    <a:pt x="632" y="143"/>
                  </a:lnTo>
                  <a:lnTo>
                    <a:pt x="631" y="154"/>
                  </a:lnTo>
                  <a:lnTo>
                    <a:pt x="631" y="167"/>
                  </a:lnTo>
                  <a:lnTo>
                    <a:pt x="630" y="179"/>
                  </a:lnTo>
                  <a:lnTo>
                    <a:pt x="628" y="192"/>
                  </a:lnTo>
                  <a:lnTo>
                    <a:pt x="626" y="202"/>
                  </a:lnTo>
                  <a:lnTo>
                    <a:pt x="623" y="213"/>
                  </a:lnTo>
                  <a:lnTo>
                    <a:pt x="619" y="224"/>
                  </a:lnTo>
                  <a:lnTo>
                    <a:pt x="616" y="236"/>
                  </a:lnTo>
                  <a:lnTo>
                    <a:pt x="611" y="245"/>
                  </a:lnTo>
                  <a:lnTo>
                    <a:pt x="606" y="253"/>
                  </a:lnTo>
                  <a:lnTo>
                    <a:pt x="599" y="262"/>
                  </a:lnTo>
                  <a:lnTo>
                    <a:pt x="594" y="272"/>
                  </a:lnTo>
                  <a:lnTo>
                    <a:pt x="585" y="279"/>
                  </a:lnTo>
                  <a:lnTo>
                    <a:pt x="578" y="286"/>
                  </a:lnTo>
                  <a:lnTo>
                    <a:pt x="568" y="291"/>
                  </a:lnTo>
                  <a:lnTo>
                    <a:pt x="559" y="297"/>
                  </a:lnTo>
                  <a:lnTo>
                    <a:pt x="546" y="301"/>
                  </a:lnTo>
                  <a:lnTo>
                    <a:pt x="534" y="306"/>
                  </a:lnTo>
                  <a:lnTo>
                    <a:pt x="526" y="306"/>
                  </a:lnTo>
                  <a:lnTo>
                    <a:pt x="519" y="309"/>
                  </a:lnTo>
                  <a:lnTo>
                    <a:pt x="511" y="309"/>
                  </a:lnTo>
                  <a:lnTo>
                    <a:pt x="505" y="311"/>
                  </a:lnTo>
                  <a:lnTo>
                    <a:pt x="494" y="315"/>
                  </a:lnTo>
                  <a:lnTo>
                    <a:pt x="482" y="321"/>
                  </a:lnTo>
                  <a:lnTo>
                    <a:pt x="471" y="326"/>
                  </a:lnTo>
                  <a:lnTo>
                    <a:pt x="461" y="333"/>
                  </a:lnTo>
                  <a:lnTo>
                    <a:pt x="450" y="338"/>
                  </a:lnTo>
                  <a:lnTo>
                    <a:pt x="439" y="344"/>
                  </a:lnTo>
                  <a:lnTo>
                    <a:pt x="428" y="349"/>
                  </a:lnTo>
                  <a:lnTo>
                    <a:pt x="418" y="355"/>
                  </a:lnTo>
                  <a:lnTo>
                    <a:pt x="407" y="360"/>
                  </a:lnTo>
                  <a:lnTo>
                    <a:pt x="395" y="365"/>
                  </a:lnTo>
                  <a:lnTo>
                    <a:pt x="384" y="370"/>
                  </a:lnTo>
                  <a:lnTo>
                    <a:pt x="374" y="377"/>
                  </a:lnTo>
                  <a:lnTo>
                    <a:pt x="363" y="382"/>
                  </a:lnTo>
                  <a:lnTo>
                    <a:pt x="351" y="388"/>
                  </a:lnTo>
                  <a:lnTo>
                    <a:pt x="340" y="393"/>
                  </a:lnTo>
                  <a:lnTo>
                    <a:pt x="330" y="399"/>
                  </a:lnTo>
                  <a:lnTo>
                    <a:pt x="317" y="403"/>
                  </a:lnTo>
                  <a:lnTo>
                    <a:pt x="306" y="408"/>
                  </a:lnTo>
                  <a:lnTo>
                    <a:pt x="295" y="412"/>
                  </a:lnTo>
                  <a:lnTo>
                    <a:pt x="283" y="417"/>
                  </a:lnTo>
                  <a:lnTo>
                    <a:pt x="271" y="421"/>
                  </a:lnTo>
                  <a:lnTo>
                    <a:pt x="259" y="425"/>
                  </a:lnTo>
                  <a:lnTo>
                    <a:pt x="248" y="428"/>
                  </a:lnTo>
                  <a:lnTo>
                    <a:pt x="237" y="432"/>
                  </a:lnTo>
                  <a:lnTo>
                    <a:pt x="224" y="435"/>
                  </a:lnTo>
                  <a:lnTo>
                    <a:pt x="213" y="438"/>
                  </a:lnTo>
                  <a:lnTo>
                    <a:pt x="200" y="441"/>
                  </a:lnTo>
                  <a:lnTo>
                    <a:pt x="189" y="443"/>
                  </a:lnTo>
                  <a:lnTo>
                    <a:pt x="176" y="445"/>
                  </a:lnTo>
                  <a:lnTo>
                    <a:pt x="164" y="447"/>
                  </a:lnTo>
                  <a:lnTo>
                    <a:pt x="151" y="448"/>
                  </a:lnTo>
                  <a:lnTo>
                    <a:pt x="140" y="451"/>
                  </a:lnTo>
                  <a:lnTo>
                    <a:pt x="0" y="328"/>
                  </a:lnTo>
                  <a:lnTo>
                    <a:pt x="6" y="320"/>
                  </a:lnTo>
                  <a:lnTo>
                    <a:pt x="14" y="315"/>
                  </a:lnTo>
                  <a:lnTo>
                    <a:pt x="20" y="309"/>
                  </a:lnTo>
                  <a:lnTo>
                    <a:pt x="28" y="304"/>
                  </a:lnTo>
                  <a:lnTo>
                    <a:pt x="34" y="297"/>
                  </a:lnTo>
                  <a:lnTo>
                    <a:pt x="42" y="292"/>
                  </a:lnTo>
                  <a:lnTo>
                    <a:pt x="49" y="286"/>
                  </a:lnTo>
                  <a:lnTo>
                    <a:pt x="57" y="281"/>
                  </a:lnTo>
                  <a:lnTo>
                    <a:pt x="64" y="275"/>
                  </a:lnTo>
                  <a:lnTo>
                    <a:pt x="72" y="270"/>
                  </a:lnTo>
                  <a:lnTo>
                    <a:pt x="79" y="263"/>
                  </a:lnTo>
                  <a:lnTo>
                    <a:pt x="87" y="260"/>
                  </a:lnTo>
                  <a:lnTo>
                    <a:pt x="94" y="253"/>
                  </a:lnTo>
                  <a:lnTo>
                    <a:pt x="102" y="248"/>
                  </a:lnTo>
                  <a:lnTo>
                    <a:pt x="110" y="242"/>
                  </a:lnTo>
                  <a:lnTo>
                    <a:pt x="118" y="238"/>
                  </a:lnTo>
                  <a:lnTo>
                    <a:pt x="126" y="232"/>
                  </a:lnTo>
                  <a:lnTo>
                    <a:pt x="134" y="227"/>
                  </a:lnTo>
                  <a:lnTo>
                    <a:pt x="141" y="222"/>
                  </a:lnTo>
                  <a:lnTo>
                    <a:pt x="149" y="217"/>
                  </a:lnTo>
                  <a:lnTo>
                    <a:pt x="156" y="211"/>
                  </a:lnTo>
                  <a:lnTo>
                    <a:pt x="164" y="207"/>
                  </a:lnTo>
                  <a:lnTo>
                    <a:pt x="171" y="200"/>
                  </a:lnTo>
                  <a:lnTo>
                    <a:pt x="180" y="197"/>
                  </a:lnTo>
                  <a:lnTo>
                    <a:pt x="188" y="192"/>
                  </a:lnTo>
                  <a:lnTo>
                    <a:pt x="195" y="187"/>
                  </a:lnTo>
                  <a:lnTo>
                    <a:pt x="203" y="182"/>
                  </a:lnTo>
                  <a:lnTo>
                    <a:pt x="212" y="178"/>
                  </a:lnTo>
                  <a:lnTo>
                    <a:pt x="219" y="173"/>
                  </a:lnTo>
                  <a:lnTo>
                    <a:pt x="228" y="168"/>
                  </a:lnTo>
                  <a:lnTo>
                    <a:pt x="237" y="164"/>
                  </a:lnTo>
                  <a:lnTo>
                    <a:pt x="246" y="160"/>
                  </a:lnTo>
                  <a:lnTo>
                    <a:pt x="253" y="155"/>
                  </a:lnTo>
                  <a:lnTo>
                    <a:pt x="261" y="150"/>
                  </a:lnTo>
                  <a:lnTo>
                    <a:pt x="269" y="145"/>
                  </a:lnTo>
                  <a:lnTo>
                    <a:pt x="278" y="141"/>
                  </a:lnTo>
                  <a:lnTo>
                    <a:pt x="286" y="136"/>
                  </a:lnTo>
                  <a:lnTo>
                    <a:pt x="295" y="133"/>
                  </a:lnTo>
                  <a:lnTo>
                    <a:pt x="303" y="129"/>
                  </a:lnTo>
                  <a:lnTo>
                    <a:pt x="312" y="125"/>
                  </a:lnTo>
                  <a:lnTo>
                    <a:pt x="320" y="120"/>
                  </a:lnTo>
                  <a:lnTo>
                    <a:pt x="329" y="116"/>
                  </a:lnTo>
                  <a:lnTo>
                    <a:pt x="337" y="112"/>
                  </a:lnTo>
                  <a:lnTo>
                    <a:pt x="346" y="109"/>
                  </a:lnTo>
                  <a:lnTo>
                    <a:pt x="354" y="105"/>
                  </a:lnTo>
                  <a:lnTo>
                    <a:pt x="363" y="101"/>
                  </a:lnTo>
                  <a:lnTo>
                    <a:pt x="371" y="97"/>
                  </a:lnTo>
                  <a:lnTo>
                    <a:pt x="380" y="94"/>
                  </a:lnTo>
                  <a:lnTo>
                    <a:pt x="388" y="90"/>
                  </a:lnTo>
                  <a:lnTo>
                    <a:pt x="397" y="86"/>
                  </a:lnTo>
                  <a:lnTo>
                    <a:pt x="405" y="82"/>
                  </a:lnTo>
                  <a:lnTo>
                    <a:pt x="414" y="78"/>
                  </a:lnTo>
                  <a:lnTo>
                    <a:pt x="423" y="75"/>
                  </a:lnTo>
                  <a:lnTo>
                    <a:pt x="432" y="72"/>
                  </a:lnTo>
                  <a:lnTo>
                    <a:pt x="441" y="68"/>
                  </a:lnTo>
                  <a:lnTo>
                    <a:pt x="451" y="66"/>
                  </a:lnTo>
                  <a:lnTo>
                    <a:pt x="458" y="62"/>
                  </a:lnTo>
                  <a:lnTo>
                    <a:pt x="468" y="58"/>
                  </a:lnTo>
                  <a:lnTo>
                    <a:pt x="476" y="56"/>
                  </a:lnTo>
                  <a:lnTo>
                    <a:pt x="486" y="53"/>
                  </a:lnTo>
                  <a:lnTo>
                    <a:pt x="495" y="49"/>
                  </a:lnTo>
                  <a:lnTo>
                    <a:pt x="504" y="47"/>
                  </a:lnTo>
                  <a:lnTo>
                    <a:pt x="512" y="44"/>
                  </a:lnTo>
                  <a:lnTo>
                    <a:pt x="523" y="43"/>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1" name="Freeform 39"/>
            <p:cNvSpPr>
              <a:spLocks/>
            </p:cNvSpPr>
            <p:nvPr/>
          </p:nvSpPr>
          <p:spPr bwMode="auto">
            <a:xfrm>
              <a:off x="2742" y="2625"/>
              <a:ext cx="667" cy="506"/>
            </a:xfrm>
            <a:custGeom>
              <a:avLst/>
              <a:gdLst>
                <a:gd name="T0" fmla="*/ 388 w 667"/>
                <a:gd name="T1" fmla="*/ 236 h 506"/>
                <a:gd name="T2" fmla="*/ 391 w 667"/>
                <a:gd name="T3" fmla="*/ 252 h 506"/>
                <a:gd name="T4" fmla="*/ 403 w 667"/>
                <a:gd name="T5" fmla="*/ 268 h 506"/>
                <a:gd name="T6" fmla="*/ 415 w 667"/>
                <a:gd name="T7" fmla="*/ 284 h 506"/>
                <a:gd name="T8" fmla="*/ 417 w 667"/>
                <a:gd name="T9" fmla="*/ 280 h 506"/>
                <a:gd name="T10" fmla="*/ 417 w 667"/>
                <a:gd name="T11" fmla="*/ 255 h 506"/>
                <a:gd name="T12" fmla="*/ 422 w 667"/>
                <a:gd name="T13" fmla="*/ 231 h 506"/>
                <a:gd name="T14" fmla="*/ 430 w 667"/>
                <a:gd name="T15" fmla="*/ 208 h 506"/>
                <a:gd name="T16" fmla="*/ 443 w 667"/>
                <a:gd name="T17" fmla="*/ 187 h 506"/>
                <a:gd name="T18" fmla="*/ 458 w 667"/>
                <a:gd name="T19" fmla="*/ 165 h 506"/>
                <a:gd name="T20" fmla="*/ 476 w 667"/>
                <a:gd name="T21" fmla="*/ 146 h 506"/>
                <a:gd name="T22" fmla="*/ 497 w 667"/>
                <a:gd name="T23" fmla="*/ 129 h 506"/>
                <a:gd name="T24" fmla="*/ 519 w 667"/>
                <a:gd name="T25" fmla="*/ 111 h 506"/>
                <a:gd name="T26" fmla="*/ 540 w 667"/>
                <a:gd name="T27" fmla="*/ 95 h 506"/>
                <a:gd name="T28" fmla="*/ 561 w 667"/>
                <a:gd name="T29" fmla="*/ 78 h 506"/>
                <a:gd name="T30" fmla="*/ 583 w 667"/>
                <a:gd name="T31" fmla="*/ 63 h 506"/>
                <a:gd name="T32" fmla="*/ 603 w 667"/>
                <a:gd name="T33" fmla="*/ 49 h 506"/>
                <a:gd name="T34" fmla="*/ 622 w 667"/>
                <a:gd name="T35" fmla="*/ 34 h 506"/>
                <a:gd name="T36" fmla="*/ 639 w 667"/>
                <a:gd name="T37" fmla="*/ 19 h 506"/>
                <a:gd name="T38" fmla="*/ 654 w 667"/>
                <a:gd name="T39" fmla="*/ 7 h 506"/>
                <a:gd name="T40" fmla="*/ 666 w 667"/>
                <a:gd name="T41" fmla="*/ 12 h 506"/>
                <a:gd name="T42" fmla="*/ 667 w 667"/>
                <a:gd name="T43" fmla="*/ 32 h 506"/>
                <a:gd name="T44" fmla="*/ 666 w 667"/>
                <a:gd name="T45" fmla="*/ 46 h 506"/>
                <a:gd name="T46" fmla="*/ 660 w 667"/>
                <a:gd name="T47" fmla="*/ 66 h 506"/>
                <a:gd name="T48" fmla="*/ 649 w 667"/>
                <a:gd name="T49" fmla="*/ 91 h 506"/>
                <a:gd name="T50" fmla="*/ 639 w 667"/>
                <a:gd name="T51" fmla="*/ 115 h 506"/>
                <a:gd name="T52" fmla="*/ 633 w 667"/>
                <a:gd name="T53" fmla="*/ 136 h 506"/>
                <a:gd name="T54" fmla="*/ 634 w 667"/>
                <a:gd name="T55" fmla="*/ 151 h 506"/>
                <a:gd name="T56" fmla="*/ 643 w 667"/>
                <a:gd name="T57" fmla="*/ 160 h 506"/>
                <a:gd name="T58" fmla="*/ 654 w 667"/>
                <a:gd name="T59" fmla="*/ 164 h 506"/>
                <a:gd name="T60" fmla="*/ 654 w 667"/>
                <a:gd name="T61" fmla="*/ 173 h 506"/>
                <a:gd name="T62" fmla="*/ 639 w 667"/>
                <a:gd name="T63" fmla="*/ 187 h 506"/>
                <a:gd name="T64" fmla="*/ 624 w 667"/>
                <a:gd name="T65" fmla="*/ 200 h 506"/>
                <a:gd name="T66" fmla="*/ 609 w 667"/>
                <a:gd name="T67" fmla="*/ 214 h 506"/>
                <a:gd name="T68" fmla="*/ 593 w 667"/>
                <a:gd name="T69" fmla="*/ 228 h 506"/>
                <a:gd name="T70" fmla="*/ 578 w 667"/>
                <a:gd name="T71" fmla="*/ 241 h 506"/>
                <a:gd name="T72" fmla="*/ 561 w 667"/>
                <a:gd name="T73" fmla="*/ 255 h 506"/>
                <a:gd name="T74" fmla="*/ 546 w 667"/>
                <a:gd name="T75" fmla="*/ 267 h 506"/>
                <a:gd name="T76" fmla="*/ 530 w 667"/>
                <a:gd name="T77" fmla="*/ 280 h 506"/>
                <a:gd name="T78" fmla="*/ 512 w 667"/>
                <a:gd name="T79" fmla="*/ 292 h 506"/>
                <a:gd name="T80" fmla="*/ 496 w 667"/>
                <a:gd name="T81" fmla="*/ 304 h 506"/>
                <a:gd name="T82" fmla="*/ 479 w 667"/>
                <a:gd name="T83" fmla="*/ 316 h 506"/>
                <a:gd name="T84" fmla="*/ 463 w 667"/>
                <a:gd name="T85" fmla="*/ 328 h 506"/>
                <a:gd name="T86" fmla="*/ 445 w 667"/>
                <a:gd name="T87" fmla="*/ 339 h 506"/>
                <a:gd name="T88" fmla="*/ 429 w 667"/>
                <a:gd name="T89" fmla="*/ 350 h 506"/>
                <a:gd name="T90" fmla="*/ 412 w 667"/>
                <a:gd name="T91" fmla="*/ 362 h 506"/>
                <a:gd name="T92" fmla="*/ 394 w 667"/>
                <a:gd name="T93" fmla="*/ 372 h 506"/>
                <a:gd name="T94" fmla="*/ 376 w 667"/>
                <a:gd name="T95" fmla="*/ 382 h 506"/>
                <a:gd name="T96" fmla="*/ 357 w 667"/>
                <a:gd name="T97" fmla="*/ 392 h 506"/>
                <a:gd name="T98" fmla="*/ 340 w 667"/>
                <a:gd name="T99" fmla="*/ 402 h 506"/>
                <a:gd name="T100" fmla="*/ 322 w 667"/>
                <a:gd name="T101" fmla="*/ 411 h 506"/>
                <a:gd name="T102" fmla="*/ 303 w 667"/>
                <a:gd name="T103" fmla="*/ 421 h 506"/>
                <a:gd name="T104" fmla="*/ 286 w 667"/>
                <a:gd name="T105" fmla="*/ 430 h 506"/>
                <a:gd name="T106" fmla="*/ 267 w 667"/>
                <a:gd name="T107" fmla="*/ 440 h 506"/>
                <a:gd name="T108" fmla="*/ 249 w 667"/>
                <a:gd name="T109" fmla="*/ 448 h 506"/>
                <a:gd name="T110" fmla="*/ 230 w 667"/>
                <a:gd name="T111" fmla="*/ 456 h 506"/>
                <a:gd name="T112" fmla="*/ 211 w 667"/>
                <a:gd name="T113" fmla="*/ 463 h 506"/>
                <a:gd name="T114" fmla="*/ 192 w 667"/>
                <a:gd name="T115" fmla="*/ 471 h 506"/>
                <a:gd name="T116" fmla="*/ 174 w 667"/>
                <a:gd name="T117" fmla="*/ 480 h 506"/>
                <a:gd name="T118" fmla="*/ 155 w 667"/>
                <a:gd name="T119" fmla="*/ 487 h 506"/>
                <a:gd name="T120" fmla="*/ 136 w 667"/>
                <a:gd name="T121" fmla="*/ 495 h 506"/>
                <a:gd name="T122" fmla="*/ 118 w 667"/>
                <a:gd name="T123" fmla="*/ 503 h 506"/>
                <a:gd name="T124" fmla="*/ 0 w 667"/>
                <a:gd name="T125" fmla="*/ 40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506">
                  <a:moveTo>
                    <a:pt x="390" y="226"/>
                  </a:moveTo>
                  <a:lnTo>
                    <a:pt x="388" y="236"/>
                  </a:lnTo>
                  <a:lnTo>
                    <a:pt x="389" y="244"/>
                  </a:lnTo>
                  <a:lnTo>
                    <a:pt x="391" y="252"/>
                  </a:lnTo>
                  <a:lnTo>
                    <a:pt x="398" y="261"/>
                  </a:lnTo>
                  <a:lnTo>
                    <a:pt x="403" y="268"/>
                  </a:lnTo>
                  <a:lnTo>
                    <a:pt x="409" y="276"/>
                  </a:lnTo>
                  <a:lnTo>
                    <a:pt x="415" y="284"/>
                  </a:lnTo>
                  <a:lnTo>
                    <a:pt x="420" y="294"/>
                  </a:lnTo>
                  <a:lnTo>
                    <a:pt x="417" y="280"/>
                  </a:lnTo>
                  <a:lnTo>
                    <a:pt x="417" y="267"/>
                  </a:lnTo>
                  <a:lnTo>
                    <a:pt x="417" y="255"/>
                  </a:lnTo>
                  <a:lnTo>
                    <a:pt x="419" y="243"/>
                  </a:lnTo>
                  <a:lnTo>
                    <a:pt x="422" y="231"/>
                  </a:lnTo>
                  <a:lnTo>
                    <a:pt x="427" y="219"/>
                  </a:lnTo>
                  <a:lnTo>
                    <a:pt x="430" y="208"/>
                  </a:lnTo>
                  <a:lnTo>
                    <a:pt x="438" y="198"/>
                  </a:lnTo>
                  <a:lnTo>
                    <a:pt x="443" y="187"/>
                  </a:lnTo>
                  <a:lnTo>
                    <a:pt x="451" y="175"/>
                  </a:lnTo>
                  <a:lnTo>
                    <a:pt x="458" y="165"/>
                  </a:lnTo>
                  <a:lnTo>
                    <a:pt x="468" y="156"/>
                  </a:lnTo>
                  <a:lnTo>
                    <a:pt x="476" y="146"/>
                  </a:lnTo>
                  <a:lnTo>
                    <a:pt x="486" y="138"/>
                  </a:lnTo>
                  <a:lnTo>
                    <a:pt x="497" y="129"/>
                  </a:lnTo>
                  <a:lnTo>
                    <a:pt x="508" y="121"/>
                  </a:lnTo>
                  <a:lnTo>
                    <a:pt x="519" y="111"/>
                  </a:lnTo>
                  <a:lnTo>
                    <a:pt x="529" y="102"/>
                  </a:lnTo>
                  <a:lnTo>
                    <a:pt x="540" y="95"/>
                  </a:lnTo>
                  <a:lnTo>
                    <a:pt x="551" y="87"/>
                  </a:lnTo>
                  <a:lnTo>
                    <a:pt x="561" y="78"/>
                  </a:lnTo>
                  <a:lnTo>
                    <a:pt x="573" y="71"/>
                  </a:lnTo>
                  <a:lnTo>
                    <a:pt x="583" y="63"/>
                  </a:lnTo>
                  <a:lnTo>
                    <a:pt x="594" y="57"/>
                  </a:lnTo>
                  <a:lnTo>
                    <a:pt x="603" y="49"/>
                  </a:lnTo>
                  <a:lnTo>
                    <a:pt x="613" y="42"/>
                  </a:lnTo>
                  <a:lnTo>
                    <a:pt x="622" y="34"/>
                  </a:lnTo>
                  <a:lnTo>
                    <a:pt x="632" y="27"/>
                  </a:lnTo>
                  <a:lnTo>
                    <a:pt x="639" y="19"/>
                  </a:lnTo>
                  <a:lnTo>
                    <a:pt x="648" y="13"/>
                  </a:lnTo>
                  <a:lnTo>
                    <a:pt x="654" y="7"/>
                  </a:lnTo>
                  <a:lnTo>
                    <a:pt x="662" y="0"/>
                  </a:lnTo>
                  <a:lnTo>
                    <a:pt x="666" y="12"/>
                  </a:lnTo>
                  <a:lnTo>
                    <a:pt x="667" y="25"/>
                  </a:lnTo>
                  <a:lnTo>
                    <a:pt x="667" y="32"/>
                  </a:lnTo>
                  <a:lnTo>
                    <a:pt x="667" y="39"/>
                  </a:lnTo>
                  <a:lnTo>
                    <a:pt x="666" y="46"/>
                  </a:lnTo>
                  <a:lnTo>
                    <a:pt x="665" y="53"/>
                  </a:lnTo>
                  <a:lnTo>
                    <a:pt x="660" y="66"/>
                  </a:lnTo>
                  <a:lnTo>
                    <a:pt x="656" y="78"/>
                  </a:lnTo>
                  <a:lnTo>
                    <a:pt x="649" y="91"/>
                  </a:lnTo>
                  <a:lnTo>
                    <a:pt x="646" y="105"/>
                  </a:lnTo>
                  <a:lnTo>
                    <a:pt x="639" y="115"/>
                  </a:lnTo>
                  <a:lnTo>
                    <a:pt x="636" y="126"/>
                  </a:lnTo>
                  <a:lnTo>
                    <a:pt x="633" y="136"/>
                  </a:lnTo>
                  <a:lnTo>
                    <a:pt x="633" y="145"/>
                  </a:lnTo>
                  <a:lnTo>
                    <a:pt x="634" y="151"/>
                  </a:lnTo>
                  <a:lnTo>
                    <a:pt x="639" y="159"/>
                  </a:lnTo>
                  <a:lnTo>
                    <a:pt x="643" y="160"/>
                  </a:lnTo>
                  <a:lnTo>
                    <a:pt x="648" y="163"/>
                  </a:lnTo>
                  <a:lnTo>
                    <a:pt x="654" y="164"/>
                  </a:lnTo>
                  <a:lnTo>
                    <a:pt x="662" y="166"/>
                  </a:lnTo>
                  <a:lnTo>
                    <a:pt x="654" y="173"/>
                  </a:lnTo>
                  <a:lnTo>
                    <a:pt x="647" y="180"/>
                  </a:lnTo>
                  <a:lnTo>
                    <a:pt x="639" y="187"/>
                  </a:lnTo>
                  <a:lnTo>
                    <a:pt x="632" y="194"/>
                  </a:lnTo>
                  <a:lnTo>
                    <a:pt x="624" y="200"/>
                  </a:lnTo>
                  <a:lnTo>
                    <a:pt x="617" y="208"/>
                  </a:lnTo>
                  <a:lnTo>
                    <a:pt x="609" y="214"/>
                  </a:lnTo>
                  <a:lnTo>
                    <a:pt x="602" y="222"/>
                  </a:lnTo>
                  <a:lnTo>
                    <a:pt x="593" y="228"/>
                  </a:lnTo>
                  <a:lnTo>
                    <a:pt x="585" y="234"/>
                  </a:lnTo>
                  <a:lnTo>
                    <a:pt x="578" y="241"/>
                  </a:lnTo>
                  <a:lnTo>
                    <a:pt x="570" y="248"/>
                  </a:lnTo>
                  <a:lnTo>
                    <a:pt x="561" y="255"/>
                  </a:lnTo>
                  <a:lnTo>
                    <a:pt x="554" y="261"/>
                  </a:lnTo>
                  <a:lnTo>
                    <a:pt x="546" y="267"/>
                  </a:lnTo>
                  <a:lnTo>
                    <a:pt x="539" y="275"/>
                  </a:lnTo>
                  <a:lnTo>
                    <a:pt x="530" y="280"/>
                  </a:lnTo>
                  <a:lnTo>
                    <a:pt x="521" y="286"/>
                  </a:lnTo>
                  <a:lnTo>
                    <a:pt x="512" y="292"/>
                  </a:lnTo>
                  <a:lnTo>
                    <a:pt x="505" y="299"/>
                  </a:lnTo>
                  <a:lnTo>
                    <a:pt x="496" y="304"/>
                  </a:lnTo>
                  <a:lnTo>
                    <a:pt x="488" y="310"/>
                  </a:lnTo>
                  <a:lnTo>
                    <a:pt x="479" y="316"/>
                  </a:lnTo>
                  <a:lnTo>
                    <a:pt x="472" y="323"/>
                  </a:lnTo>
                  <a:lnTo>
                    <a:pt x="463" y="328"/>
                  </a:lnTo>
                  <a:lnTo>
                    <a:pt x="454" y="334"/>
                  </a:lnTo>
                  <a:lnTo>
                    <a:pt x="445" y="339"/>
                  </a:lnTo>
                  <a:lnTo>
                    <a:pt x="438" y="345"/>
                  </a:lnTo>
                  <a:lnTo>
                    <a:pt x="429" y="350"/>
                  </a:lnTo>
                  <a:lnTo>
                    <a:pt x="420" y="357"/>
                  </a:lnTo>
                  <a:lnTo>
                    <a:pt x="412" y="362"/>
                  </a:lnTo>
                  <a:lnTo>
                    <a:pt x="404" y="368"/>
                  </a:lnTo>
                  <a:lnTo>
                    <a:pt x="394" y="372"/>
                  </a:lnTo>
                  <a:lnTo>
                    <a:pt x="385" y="377"/>
                  </a:lnTo>
                  <a:lnTo>
                    <a:pt x="376" y="382"/>
                  </a:lnTo>
                  <a:lnTo>
                    <a:pt x="367" y="387"/>
                  </a:lnTo>
                  <a:lnTo>
                    <a:pt x="357" y="392"/>
                  </a:lnTo>
                  <a:lnTo>
                    <a:pt x="350" y="397"/>
                  </a:lnTo>
                  <a:lnTo>
                    <a:pt x="340" y="402"/>
                  </a:lnTo>
                  <a:lnTo>
                    <a:pt x="332" y="407"/>
                  </a:lnTo>
                  <a:lnTo>
                    <a:pt x="322" y="411"/>
                  </a:lnTo>
                  <a:lnTo>
                    <a:pt x="313" y="416"/>
                  </a:lnTo>
                  <a:lnTo>
                    <a:pt x="303" y="421"/>
                  </a:lnTo>
                  <a:lnTo>
                    <a:pt x="296" y="426"/>
                  </a:lnTo>
                  <a:lnTo>
                    <a:pt x="286" y="430"/>
                  </a:lnTo>
                  <a:lnTo>
                    <a:pt x="277" y="435"/>
                  </a:lnTo>
                  <a:lnTo>
                    <a:pt x="267" y="440"/>
                  </a:lnTo>
                  <a:lnTo>
                    <a:pt x="259" y="445"/>
                  </a:lnTo>
                  <a:lnTo>
                    <a:pt x="249" y="448"/>
                  </a:lnTo>
                  <a:lnTo>
                    <a:pt x="240" y="452"/>
                  </a:lnTo>
                  <a:lnTo>
                    <a:pt x="230" y="456"/>
                  </a:lnTo>
                  <a:lnTo>
                    <a:pt x="221" y="460"/>
                  </a:lnTo>
                  <a:lnTo>
                    <a:pt x="211" y="463"/>
                  </a:lnTo>
                  <a:lnTo>
                    <a:pt x="203" y="467"/>
                  </a:lnTo>
                  <a:lnTo>
                    <a:pt x="192" y="471"/>
                  </a:lnTo>
                  <a:lnTo>
                    <a:pt x="184" y="476"/>
                  </a:lnTo>
                  <a:lnTo>
                    <a:pt x="174" y="480"/>
                  </a:lnTo>
                  <a:lnTo>
                    <a:pt x="165" y="484"/>
                  </a:lnTo>
                  <a:lnTo>
                    <a:pt x="155" y="487"/>
                  </a:lnTo>
                  <a:lnTo>
                    <a:pt x="146" y="491"/>
                  </a:lnTo>
                  <a:lnTo>
                    <a:pt x="136" y="495"/>
                  </a:lnTo>
                  <a:lnTo>
                    <a:pt x="127" y="499"/>
                  </a:lnTo>
                  <a:lnTo>
                    <a:pt x="118" y="503"/>
                  </a:lnTo>
                  <a:lnTo>
                    <a:pt x="109" y="506"/>
                  </a:lnTo>
                  <a:lnTo>
                    <a:pt x="0" y="408"/>
                  </a:lnTo>
                  <a:lnTo>
                    <a:pt x="390" y="226"/>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2" name="Freeform 40"/>
            <p:cNvSpPr>
              <a:spLocks/>
            </p:cNvSpPr>
            <p:nvPr/>
          </p:nvSpPr>
          <p:spPr bwMode="auto">
            <a:xfrm>
              <a:off x="3094" y="2325"/>
              <a:ext cx="140" cy="173"/>
            </a:xfrm>
            <a:custGeom>
              <a:avLst/>
              <a:gdLst>
                <a:gd name="T0" fmla="*/ 110 w 140"/>
                <a:gd name="T1" fmla="*/ 3 h 173"/>
                <a:gd name="T2" fmla="*/ 140 w 140"/>
                <a:gd name="T3" fmla="*/ 3 h 173"/>
                <a:gd name="T4" fmla="*/ 136 w 140"/>
                <a:gd name="T5" fmla="*/ 11 h 173"/>
                <a:gd name="T6" fmla="*/ 135 w 140"/>
                <a:gd name="T7" fmla="*/ 18 h 173"/>
                <a:gd name="T8" fmla="*/ 131 w 140"/>
                <a:gd name="T9" fmla="*/ 26 h 173"/>
                <a:gd name="T10" fmla="*/ 130 w 140"/>
                <a:gd name="T11" fmla="*/ 33 h 173"/>
                <a:gd name="T12" fmla="*/ 127 w 140"/>
                <a:gd name="T13" fmla="*/ 41 h 173"/>
                <a:gd name="T14" fmla="*/ 125 w 140"/>
                <a:gd name="T15" fmla="*/ 49 h 173"/>
                <a:gd name="T16" fmla="*/ 122 w 140"/>
                <a:gd name="T17" fmla="*/ 56 h 173"/>
                <a:gd name="T18" fmla="*/ 121 w 140"/>
                <a:gd name="T19" fmla="*/ 64 h 173"/>
                <a:gd name="T20" fmla="*/ 119 w 140"/>
                <a:gd name="T21" fmla="*/ 70 h 173"/>
                <a:gd name="T22" fmla="*/ 116 w 140"/>
                <a:gd name="T23" fmla="*/ 78 h 173"/>
                <a:gd name="T24" fmla="*/ 114 w 140"/>
                <a:gd name="T25" fmla="*/ 84 h 173"/>
                <a:gd name="T26" fmla="*/ 111 w 140"/>
                <a:gd name="T27" fmla="*/ 91 h 173"/>
                <a:gd name="T28" fmla="*/ 105 w 140"/>
                <a:gd name="T29" fmla="*/ 104 h 173"/>
                <a:gd name="T30" fmla="*/ 100 w 140"/>
                <a:gd name="T31" fmla="*/ 117 h 173"/>
                <a:gd name="T32" fmla="*/ 91 w 140"/>
                <a:gd name="T33" fmla="*/ 127 h 173"/>
                <a:gd name="T34" fmla="*/ 82 w 140"/>
                <a:gd name="T35" fmla="*/ 137 h 173"/>
                <a:gd name="T36" fmla="*/ 72 w 140"/>
                <a:gd name="T37" fmla="*/ 146 h 173"/>
                <a:gd name="T38" fmla="*/ 62 w 140"/>
                <a:gd name="T39" fmla="*/ 154 h 173"/>
                <a:gd name="T40" fmla="*/ 56 w 140"/>
                <a:gd name="T41" fmla="*/ 157 h 173"/>
                <a:gd name="T42" fmla="*/ 49 w 140"/>
                <a:gd name="T43" fmla="*/ 159 h 173"/>
                <a:gd name="T44" fmla="*/ 42 w 140"/>
                <a:gd name="T45" fmla="*/ 162 h 173"/>
                <a:gd name="T46" fmla="*/ 34 w 140"/>
                <a:gd name="T47" fmla="*/ 166 h 173"/>
                <a:gd name="T48" fmla="*/ 26 w 140"/>
                <a:gd name="T49" fmla="*/ 167 h 173"/>
                <a:gd name="T50" fmla="*/ 18 w 140"/>
                <a:gd name="T51" fmla="*/ 169 h 173"/>
                <a:gd name="T52" fmla="*/ 9 w 140"/>
                <a:gd name="T53" fmla="*/ 171 h 173"/>
                <a:gd name="T54" fmla="*/ 0 w 140"/>
                <a:gd name="T55" fmla="*/ 173 h 173"/>
                <a:gd name="T56" fmla="*/ 0 w 140"/>
                <a:gd name="T57" fmla="*/ 166 h 173"/>
                <a:gd name="T58" fmla="*/ 2 w 140"/>
                <a:gd name="T59" fmla="*/ 159 h 173"/>
                <a:gd name="T60" fmla="*/ 3 w 140"/>
                <a:gd name="T61" fmla="*/ 152 h 173"/>
                <a:gd name="T62" fmla="*/ 4 w 140"/>
                <a:gd name="T63" fmla="*/ 146 h 173"/>
                <a:gd name="T64" fmla="*/ 5 w 140"/>
                <a:gd name="T65" fmla="*/ 138 h 173"/>
                <a:gd name="T66" fmla="*/ 7 w 140"/>
                <a:gd name="T67" fmla="*/ 130 h 173"/>
                <a:gd name="T68" fmla="*/ 8 w 140"/>
                <a:gd name="T69" fmla="*/ 123 h 173"/>
                <a:gd name="T70" fmla="*/ 9 w 140"/>
                <a:gd name="T71" fmla="*/ 115 h 173"/>
                <a:gd name="T72" fmla="*/ 9 w 140"/>
                <a:gd name="T73" fmla="*/ 106 h 173"/>
                <a:gd name="T74" fmla="*/ 12 w 140"/>
                <a:gd name="T75" fmla="*/ 99 h 173"/>
                <a:gd name="T76" fmla="*/ 12 w 140"/>
                <a:gd name="T77" fmla="*/ 91 h 173"/>
                <a:gd name="T78" fmla="*/ 14 w 140"/>
                <a:gd name="T79" fmla="*/ 84 h 173"/>
                <a:gd name="T80" fmla="*/ 15 w 140"/>
                <a:gd name="T81" fmla="*/ 76 h 173"/>
                <a:gd name="T82" fmla="*/ 18 w 140"/>
                <a:gd name="T83" fmla="*/ 69 h 173"/>
                <a:gd name="T84" fmla="*/ 19 w 140"/>
                <a:gd name="T85" fmla="*/ 62 h 173"/>
                <a:gd name="T86" fmla="*/ 23 w 140"/>
                <a:gd name="T87" fmla="*/ 56 h 173"/>
                <a:gd name="T88" fmla="*/ 24 w 140"/>
                <a:gd name="T89" fmla="*/ 49 h 173"/>
                <a:gd name="T90" fmla="*/ 27 w 140"/>
                <a:gd name="T91" fmla="*/ 41 h 173"/>
                <a:gd name="T92" fmla="*/ 31 w 140"/>
                <a:gd name="T93" fmla="*/ 35 h 173"/>
                <a:gd name="T94" fmla="*/ 34 w 140"/>
                <a:gd name="T95" fmla="*/ 30 h 173"/>
                <a:gd name="T96" fmla="*/ 41 w 140"/>
                <a:gd name="T97" fmla="*/ 18 h 173"/>
                <a:gd name="T98" fmla="*/ 51 w 140"/>
                <a:gd name="T99" fmla="*/ 11 h 173"/>
                <a:gd name="T100" fmla="*/ 61 w 140"/>
                <a:gd name="T101" fmla="*/ 3 h 173"/>
                <a:gd name="T102" fmla="*/ 75 w 140"/>
                <a:gd name="T103" fmla="*/ 1 h 173"/>
                <a:gd name="T104" fmla="*/ 82 w 140"/>
                <a:gd name="T105" fmla="*/ 0 h 173"/>
                <a:gd name="T106" fmla="*/ 90 w 140"/>
                <a:gd name="T107" fmla="*/ 0 h 173"/>
                <a:gd name="T108" fmla="*/ 99 w 140"/>
                <a:gd name="T109" fmla="*/ 0 h 173"/>
                <a:gd name="T110" fmla="*/ 110 w 140"/>
                <a:gd name="T111"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73">
                  <a:moveTo>
                    <a:pt x="110" y="3"/>
                  </a:moveTo>
                  <a:lnTo>
                    <a:pt x="140" y="3"/>
                  </a:lnTo>
                  <a:lnTo>
                    <a:pt x="136" y="11"/>
                  </a:lnTo>
                  <a:lnTo>
                    <a:pt x="135" y="18"/>
                  </a:lnTo>
                  <a:lnTo>
                    <a:pt x="131" y="26"/>
                  </a:lnTo>
                  <a:lnTo>
                    <a:pt x="130" y="33"/>
                  </a:lnTo>
                  <a:lnTo>
                    <a:pt x="127" y="41"/>
                  </a:lnTo>
                  <a:lnTo>
                    <a:pt x="125" y="49"/>
                  </a:lnTo>
                  <a:lnTo>
                    <a:pt x="122" y="56"/>
                  </a:lnTo>
                  <a:lnTo>
                    <a:pt x="121" y="64"/>
                  </a:lnTo>
                  <a:lnTo>
                    <a:pt x="119" y="70"/>
                  </a:lnTo>
                  <a:lnTo>
                    <a:pt x="116" y="78"/>
                  </a:lnTo>
                  <a:lnTo>
                    <a:pt x="114" y="84"/>
                  </a:lnTo>
                  <a:lnTo>
                    <a:pt x="111" y="91"/>
                  </a:lnTo>
                  <a:lnTo>
                    <a:pt x="105" y="104"/>
                  </a:lnTo>
                  <a:lnTo>
                    <a:pt x="100" y="117"/>
                  </a:lnTo>
                  <a:lnTo>
                    <a:pt x="91" y="127"/>
                  </a:lnTo>
                  <a:lnTo>
                    <a:pt x="82" y="137"/>
                  </a:lnTo>
                  <a:lnTo>
                    <a:pt x="72" y="146"/>
                  </a:lnTo>
                  <a:lnTo>
                    <a:pt x="62" y="154"/>
                  </a:lnTo>
                  <a:lnTo>
                    <a:pt x="56" y="157"/>
                  </a:lnTo>
                  <a:lnTo>
                    <a:pt x="49" y="159"/>
                  </a:lnTo>
                  <a:lnTo>
                    <a:pt x="42" y="162"/>
                  </a:lnTo>
                  <a:lnTo>
                    <a:pt x="34" y="166"/>
                  </a:lnTo>
                  <a:lnTo>
                    <a:pt x="26" y="167"/>
                  </a:lnTo>
                  <a:lnTo>
                    <a:pt x="18" y="169"/>
                  </a:lnTo>
                  <a:lnTo>
                    <a:pt x="9" y="171"/>
                  </a:lnTo>
                  <a:lnTo>
                    <a:pt x="0" y="173"/>
                  </a:lnTo>
                  <a:lnTo>
                    <a:pt x="0" y="166"/>
                  </a:lnTo>
                  <a:lnTo>
                    <a:pt x="2" y="159"/>
                  </a:lnTo>
                  <a:lnTo>
                    <a:pt x="3" y="152"/>
                  </a:lnTo>
                  <a:lnTo>
                    <a:pt x="4" y="146"/>
                  </a:lnTo>
                  <a:lnTo>
                    <a:pt x="5" y="138"/>
                  </a:lnTo>
                  <a:lnTo>
                    <a:pt x="7" y="130"/>
                  </a:lnTo>
                  <a:lnTo>
                    <a:pt x="8" y="123"/>
                  </a:lnTo>
                  <a:lnTo>
                    <a:pt x="9" y="115"/>
                  </a:lnTo>
                  <a:lnTo>
                    <a:pt x="9" y="106"/>
                  </a:lnTo>
                  <a:lnTo>
                    <a:pt x="12" y="99"/>
                  </a:lnTo>
                  <a:lnTo>
                    <a:pt x="12" y="91"/>
                  </a:lnTo>
                  <a:lnTo>
                    <a:pt x="14" y="84"/>
                  </a:lnTo>
                  <a:lnTo>
                    <a:pt x="15" y="76"/>
                  </a:lnTo>
                  <a:lnTo>
                    <a:pt x="18" y="69"/>
                  </a:lnTo>
                  <a:lnTo>
                    <a:pt x="19" y="62"/>
                  </a:lnTo>
                  <a:lnTo>
                    <a:pt x="23" y="56"/>
                  </a:lnTo>
                  <a:lnTo>
                    <a:pt x="24" y="49"/>
                  </a:lnTo>
                  <a:lnTo>
                    <a:pt x="27" y="41"/>
                  </a:lnTo>
                  <a:lnTo>
                    <a:pt x="31" y="35"/>
                  </a:lnTo>
                  <a:lnTo>
                    <a:pt x="34" y="30"/>
                  </a:lnTo>
                  <a:lnTo>
                    <a:pt x="41" y="18"/>
                  </a:lnTo>
                  <a:lnTo>
                    <a:pt x="51" y="11"/>
                  </a:lnTo>
                  <a:lnTo>
                    <a:pt x="61" y="3"/>
                  </a:lnTo>
                  <a:lnTo>
                    <a:pt x="75" y="1"/>
                  </a:lnTo>
                  <a:lnTo>
                    <a:pt x="82" y="0"/>
                  </a:lnTo>
                  <a:lnTo>
                    <a:pt x="90" y="0"/>
                  </a:lnTo>
                  <a:lnTo>
                    <a:pt x="99" y="0"/>
                  </a:lnTo>
                  <a:lnTo>
                    <a:pt x="110" y="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3" name="Freeform 41"/>
            <p:cNvSpPr>
              <a:spLocks/>
            </p:cNvSpPr>
            <p:nvPr/>
          </p:nvSpPr>
          <p:spPr bwMode="auto">
            <a:xfrm>
              <a:off x="3179" y="2484"/>
              <a:ext cx="238" cy="252"/>
            </a:xfrm>
            <a:custGeom>
              <a:avLst/>
              <a:gdLst>
                <a:gd name="T0" fmla="*/ 238 w 238"/>
                <a:gd name="T1" fmla="*/ 14 h 252"/>
                <a:gd name="T2" fmla="*/ 223 w 238"/>
                <a:gd name="T3" fmla="*/ 29 h 252"/>
                <a:gd name="T4" fmla="*/ 210 w 238"/>
                <a:gd name="T5" fmla="*/ 46 h 252"/>
                <a:gd name="T6" fmla="*/ 195 w 238"/>
                <a:gd name="T7" fmla="*/ 61 h 252"/>
                <a:gd name="T8" fmla="*/ 182 w 238"/>
                <a:gd name="T9" fmla="*/ 77 h 252"/>
                <a:gd name="T10" fmla="*/ 168 w 238"/>
                <a:gd name="T11" fmla="*/ 92 h 252"/>
                <a:gd name="T12" fmla="*/ 155 w 238"/>
                <a:gd name="T13" fmla="*/ 109 h 252"/>
                <a:gd name="T14" fmla="*/ 141 w 238"/>
                <a:gd name="T15" fmla="*/ 124 h 252"/>
                <a:gd name="T16" fmla="*/ 128 w 238"/>
                <a:gd name="T17" fmla="*/ 140 h 252"/>
                <a:gd name="T18" fmla="*/ 113 w 238"/>
                <a:gd name="T19" fmla="*/ 154 h 252"/>
                <a:gd name="T20" fmla="*/ 98 w 238"/>
                <a:gd name="T21" fmla="*/ 169 h 252"/>
                <a:gd name="T22" fmla="*/ 83 w 238"/>
                <a:gd name="T23" fmla="*/ 184 h 252"/>
                <a:gd name="T24" fmla="*/ 68 w 238"/>
                <a:gd name="T25" fmla="*/ 199 h 252"/>
                <a:gd name="T26" fmla="*/ 50 w 238"/>
                <a:gd name="T27" fmla="*/ 212 h 252"/>
                <a:gd name="T28" fmla="*/ 34 w 238"/>
                <a:gd name="T29" fmla="*/ 226 h 252"/>
                <a:gd name="T30" fmla="*/ 16 w 238"/>
                <a:gd name="T31" fmla="*/ 238 h 252"/>
                <a:gd name="T32" fmla="*/ 0 w 238"/>
                <a:gd name="T33" fmla="*/ 252 h 252"/>
                <a:gd name="T34" fmla="*/ 5 w 238"/>
                <a:gd name="T35" fmla="*/ 232 h 252"/>
                <a:gd name="T36" fmla="*/ 8 w 238"/>
                <a:gd name="T37" fmla="*/ 212 h 252"/>
                <a:gd name="T38" fmla="*/ 11 w 238"/>
                <a:gd name="T39" fmla="*/ 189 h 252"/>
                <a:gd name="T40" fmla="*/ 15 w 238"/>
                <a:gd name="T41" fmla="*/ 166 h 252"/>
                <a:gd name="T42" fmla="*/ 16 w 238"/>
                <a:gd name="T43" fmla="*/ 141 h 252"/>
                <a:gd name="T44" fmla="*/ 19 w 238"/>
                <a:gd name="T45" fmla="*/ 117 h 252"/>
                <a:gd name="T46" fmla="*/ 21 w 238"/>
                <a:gd name="T47" fmla="*/ 95 h 252"/>
                <a:gd name="T48" fmla="*/ 26 w 238"/>
                <a:gd name="T49" fmla="*/ 73 h 252"/>
                <a:gd name="T50" fmla="*/ 31 w 238"/>
                <a:gd name="T51" fmla="*/ 52 h 252"/>
                <a:gd name="T52" fmla="*/ 40 w 238"/>
                <a:gd name="T53" fmla="*/ 36 h 252"/>
                <a:gd name="T54" fmla="*/ 50 w 238"/>
                <a:gd name="T55" fmla="*/ 20 h 252"/>
                <a:gd name="T56" fmla="*/ 65 w 238"/>
                <a:gd name="T57" fmla="*/ 10 h 252"/>
                <a:gd name="T58" fmla="*/ 83 w 238"/>
                <a:gd name="T59" fmla="*/ 3 h 252"/>
                <a:gd name="T60" fmla="*/ 105 w 238"/>
                <a:gd name="T61" fmla="*/ 0 h 252"/>
                <a:gd name="T62" fmla="*/ 117 w 238"/>
                <a:gd name="T63" fmla="*/ 0 h 252"/>
                <a:gd name="T64" fmla="*/ 132 w 238"/>
                <a:gd name="T65" fmla="*/ 4 h 252"/>
                <a:gd name="T66" fmla="*/ 147 w 238"/>
                <a:gd name="T67" fmla="*/ 8 h 252"/>
                <a:gd name="T68" fmla="*/ 166 w 238"/>
                <a:gd name="T69" fmla="*/ 1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252">
                  <a:moveTo>
                    <a:pt x="166" y="14"/>
                  </a:moveTo>
                  <a:lnTo>
                    <a:pt x="238" y="14"/>
                  </a:lnTo>
                  <a:lnTo>
                    <a:pt x="230" y="22"/>
                  </a:lnTo>
                  <a:lnTo>
                    <a:pt x="223" y="29"/>
                  </a:lnTo>
                  <a:lnTo>
                    <a:pt x="216" y="37"/>
                  </a:lnTo>
                  <a:lnTo>
                    <a:pt x="210" y="46"/>
                  </a:lnTo>
                  <a:lnTo>
                    <a:pt x="202" y="53"/>
                  </a:lnTo>
                  <a:lnTo>
                    <a:pt x="195" y="61"/>
                  </a:lnTo>
                  <a:lnTo>
                    <a:pt x="189" y="68"/>
                  </a:lnTo>
                  <a:lnTo>
                    <a:pt x="182" y="77"/>
                  </a:lnTo>
                  <a:lnTo>
                    <a:pt x="175" y="85"/>
                  </a:lnTo>
                  <a:lnTo>
                    <a:pt x="168" y="92"/>
                  </a:lnTo>
                  <a:lnTo>
                    <a:pt x="161" y="100"/>
                  </a:lnTo>
                  <a:lnTo>
                    <a:pt x="155" y="109"/>
                  </a:lnTo>
                  <a:lnTo>
                    <a:pt x="147" y="116"/>
                  </a:lnTo>
                  <a:lnTo>
                    <a:pt x="141" y="124"/>
                  </a:lnTo>
                  <a:lnTo>
                    <a:pt x="134" y="131"/>
                  </a:lnTo>
                  <a:lnTo>
                    <a:pt x="128" y="140"/>
                  </a:lnTo>
                  <a:lnTo>
                    <a:pt x="121" y="146"/>
                  </a:lnTo>
                  <a:lnTo>
                    <a:pt x="113" y="154"/>
                  </a:lnTo>
                  <a:lnTo>
                    <a:pt x="105" y="161"/>
                  </a:lnTo>
                  <a:lnTo>
                    <a:pt x="98" y="169"/>
                  </a:lnTo>
                  <a:lnTo>
                    <a:pt x="90" y="177"/>
                  </a:lnTo>
                  <a:lnTo>
                    <a:pt x="83" y="184"/>
                  </a:lnTo>
                  <a:lnTo>
                    <a:pt x="75" y="192"/>
                  </a:lnTo>
                  <a:lnTo>
                    <a:pt x="68" y="199"/>
                  </a:lnTo>
                  <a:lnTo>
                    <a:pt x="59" y="206"/>
                  </a:lnTo>
                  <a:lnTo>
                    <a:pt x="50" y="212"/>
                  </a:lnTo>
                  <a:lnTo>
                    <a:pt x="41" y="218"/>
                  </a:lnTo>
                  <a:lnTo>
                    <a:pt x="34" y="226"/>
                  </a:lnTo>
                  <a:lnTo>
                    <a:pt x="25" y="232"/>
                  </a:lnTo>
                  <a:lnTo>
                    <a:pt x="16" y="238"/>
                  </a:lnTo>
                  <a:lnTo>
                    <a:pt x="7" y="245"/>
                  </a:lnTo>
                  <a:lnTo>
                    <a:pt x="0" y="252"/>
                  </a:lnTo>
                  <a:lnTo>
                    <a:pt x="2" y="242"/>
                  </a:lnTo>
                  <a:lnTo>
                    <a:pt x="5" y="232"/>
                  </a:lnTo>
                  <a:lnTo>
                    <a:pt x="6" y="222"/>
                  </a:lnTo>
                  <a:lnTo>
                    <a:pt x="8" y="212"/>
                  </a:lnTo>
                  <a:lnTo>
                    <a:pt x="10" y="200"/>
                  </a:lnTo>
                  <a:lnTo>
                    <a:pt x="11" y="189"/>
                  </a:lnTo>
                  <a:lnTo>
                    <a:pt x="12" y="178"/>
                  </a:lnTo>
                  <a:lnTo>
                    <a:pt x="15" y="166"/>
                  </a:lnTo>
                  <a:lnTo>
                    <a:pt x="15" y="154"/>
                  </a:lnTo>
                  <a:lnTo>
                    <a:pt x="16" y="141"/>
                  </a:lnTo>
                  <a:lnTo>
                    <a:pt x="17" y="129"/>
                  </a:lnTo>
                  <a:lnTo>
                    <a:pt x="19" y="117"/>
                  </a:lnTo>
                  <a:lnTo>
                    <a:pt x="19" y="106"/>
                  </a:lnTo>
                  <a:lnTo>
                    <a:pt x="21" y="95"/>
                  </a:lnTo>
                  <a:lnTo>
                    <a:pt x="22" y="83"/>
                  </a:lnTo>
                  <a:lnTo>
                    <a:pt x="26" y="73"/>
                  </a:lnTo>
                  <a:lnTo>
                    <a:pt x="27" y="62"/>
                  </a:lnTo>
                  <a:lnTo>
                    <a:pt x="31" y="52"/>
                  </a:lnTo>
                  <a:lnTo>
                    <a:pt x="35" y="43"/>
                  </a:lnTo>
                  <a:lnTo>
                    <a:pt x="40" y="36"/>
                  </a:lnTo>
                  <a:lnTo>
                    <a:pt x="44" y="27"/>
                  </a:lnTo>
                  <a:lnTo>
                    <a:pt x="50" y="20"/>
                  </a:lnTo>
                  <a:lnTo>
                    <a:pt x="56" y="14"/>
                  </a:lnTo>
                  <a:lnTo>
                    <a:pt x="65" y="10"/>
                  </a:lnTo>
                  <a:lnTo>
                    <a:pt x="73" y="5"/>
                  </a:lnTo>
                  <a:lnTo>
                    <a:pt x="83" y="3"/>
                  </a:lnTo>
                  <a:lnTo>
                    <a:pt x="93" y="0"/>
                  </a:lnTo>
                  <a:lnTo>
                    <a:pt x="105" y="0"/>
                  </a:lnTo>
                  <a:lnTo>
                    <a:pt x="110" y="0"/>
                  </a:lnTo>
                  <a:lnTo>
                    <a:pt x="117" y="0"/>
                  </a:lnTo>
                  <a:lnTo>
                    <a:pt x="124" y="2"/>
                  </a:lnTo>
                  <a:lnTo>
                    <a:pt x="132" y="4"/>
                  </a:lnTo>
                  <a:lnTo>
                    <a:pt x="139" y="5"/>
                  </a:lnTo>
                  <a:lnTo>
                    <a:pt x="147" y="8"/>
                  </a:lnTo>
                  <a:lnTo>
                    <a:pt x="156" y="10"/>
                  </a:lnTo>
                  <a:lnTo>
                    <a:pt x="166" y="14"/>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4" name="Freeform 42"/>
            <p:cNvSpPr>
              <a:spLocks/>
            </p:cNvSpPr>
            <p:nvPr/>
          </p:nvSpPr>
          <p:spPr bwMode="auto">
            <a:xfrm>
              <a:off x="3230" y="2326"/>
              <a:ext cx="229" cy="126"/>
            </a:xfrm>
            <a:custGeom>
              <a:avLst/>
              <a:gdLst>
                <a:gd name="T0" fmla="*/ 227 w 229"/>
                <a:gd name="T1" fmla="*/ 36 h 126"/>
                <a:gd name="T2" fmla="*/ 223 w 229"/>
                <a:gd name="T3" fmla="*/ 54 h 126"/>
                <a:gd name="T4" fmla="*/ 216 w 229"/>
                <a:gd name="T5" fmla="*/ 69 h 126"/>
                <a:gd name="T6" fmla="*/ 207 w 229"/>
                <a:gd name="T7" fmla="*/ 82 h 126"/>
                <a:gd name="T8" fmla="*/ 194 w 229"/>
                <a:gd name="T9" fmla="*/ 92 h 126"/>
                <a:gd name="T10" fmla="*/ 180 w 229"/>
                <a:gd name="T11" fmla="*/ 98 h 126"/>
                <a:gd name="T12" fmla="*/ 165 w 229"/>
                <a:gd name="T13" fmla="*/ 103 h 126"/>
                <a:gd name="T14" fmla="*/ 149 w 229"/>
                <a:gd name="T15" fmla="*/ 107 h 126"/>
                <a:gd name="T16" fmla="*/ 131 w 229"/>
                <a:gd name="T17" fmla="*/ 109 h 126"/>
                <a:gd name="T18" fmla="*/ 112 w 229"/>
                <a:gd name="T19" fmla="*/ 109 h 126"/>
                <a:gd name="T20" fmla="*/ 95 w 229"/>
                <a:gd name="T21" fmla="*/ 111 h 126"/>
                <a:gd name="T22" fmla="*/ 76 w 229"/>
                <a:gd name="T23" fmla="*/ 112 h 126"/>
                <a:gd name="T24" fmla="*/ 58 w 229"/>
                <a:gd name="T25" fmla="*/ 113 h 126"/>
                <a:gd name="T26" fmla="*/ 41 w 229"/>
                <a:gd name="T27" fmla="*/ 116 h 126"/>
                <a:gd name="T28" fmla="*/ 25 w 229"/>
                <a:gd name="T29" fmla="*/ 118 h 126"/>
                <a:gd name="T30" fmla="*/ 10 w 229"/>
                <a:gd name="T31" fmla="*/ 122 h 126"/>
                <a:gd name="T32" fmla="*/ 0 w 229"/>
                <a:gd name="T33" fmla="*/ 112 h 126"/>
                <a:gd name="T34" fmla="*/ 0 w 229"/>
                <a:gd name="T35" fmla="*/ 88 h 126"/>
                <a:gd name="T36" fmla="*/ 4 w 229"/>
                <a:gd name="T37" fmla="*/ 66 h 126"/>
                <a:gd name="T38" fmla="*/ 12 w 229"/>
                <a:gd name="T39" fmla="*/ 50 h 126"/>
                <a:gd name="T40" fmla="*/ 20 w 229"/>
                <a:gd name="T41" fmla="*/ 36 h 126"/>
                <a:gd name="T42" fmla="*/ 33 w 229"/>
                <a:gd name="T43" fmla="*/ 22 h 126"/>
                <a:gd name="T44" fmla="*/ 48 w 229"/>
                <a:gd name="T45" fmla="*/ 15 h 126"/>
                <a:gd name="T46" fmla="*/ 65 w 229"/>
                <a:gd name="T47" fmla="*/ 7 h 126"/>
                <a:gd name="T48" fmla="*/ 82 w 229"/>
                <a:gd name="T49" fmla="*/ 2 h 126"/>
                <a:gd name="T50" fmla="*/ 101 w 229"/>
                <a:gd name="T51" fmla="*/ 0 h 126"/>
                <a:gd name="T52" fmla="*/ 121 w 229"/>
                <a:gd name="T53" fmla="*/ 0 h 126"/>
                <a:gd name="T54" fmla="*/ 141 w 229"/>
                <a:gd name="T55" fmla="*/ 0 h 126"/>
                <a:gd name="T56" fmla="*/ 161 w 229"/>
                <a:gd name="T57" fmla="*/ 2 h 126"/>
                <a:gd name="T58" fmla="*/ 182 w 229"/>
                <a:gd name="T59" fmla="*/ 7 h 126"/>
                <a:gd name="T60" fmla="*/ 200 w 229"/>
                <a:gd name="T61" fmla="*/ 14 h 126"/>
                <a:gd name="T62" fmla="*/ 219 w 229"/>
                <a:gd name="T63" fmla="*/ 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9" h="126">
                  <a:moveTo>
                    <a:pt x="229" y="27"/>
                  </a:moveTo>
                  <a:lnTo>
                    <a:pt x="227" y="36"/>
                  </a:lnTo>
                  <a:lnTo>
                    <a:pt x="226" y="46"/>
                  </a:lnTo>
                  <a:lnTo>
                    <a:pt x="223" y="54"/>
                  </a:lnTo>
                  <a:lnTo>
                    <a:pt x="221" y="63"/>
                  </a:lnTo>
                  <a:lnTo>
                    <a:pt x="216" y="69"/>
                  </a:lnTo>
                  <a:lnTo>
                    <a:pt x="212" y="77"/>
                  </a:lnTo>
                  <a:lnTo>
                    <a:pt x="207" y="82"/>
                  </a:lnTo>
                  <a:lnTo>
                    <a:pt x="202" y="88"/>
                  </a:lnTo>
                  <a:lnTo>
                    <a:pt x="194" y="92"/>
                  </a:lnTo>
                  <a:lnTo>
                    <a:pt x="188" y="95"/>
                  </a:lnTo>
                  <a:lnTo>
                    <a:pt x="180" y="98"/>
                  </a:lnTo>
                  <a:lnTo>
                    <a:pt x="174" y="102"/>
                  </a:lnTo>
                  <a:lnTo>
                    <a:pt x="165" y="103"/>
                  </a:lnTo>
                  <a:lnTo>
                    <a:pt x="158" y="105"/>
                  </a:lnTo>
                  <a:lnTo>
                    <a:pt x="149" y="107"/>
                  </a:lnTo>
                  <a:lnTo>
                    <a:pt x="141" y="109"/>
                  </a:lnTo>
                  <a:lnTo>
                    <a:pt x="131" y="109"/>
                  </a:lnTo>
                  <a:lnTo>
                    <a:pt x="122" y="109"/>
                  </a:lnTo>
                  <a:lnTo>
                    <a:pt x="112" y="109"/>
                  </a:lnTo>
                  <a:lnTo>
                    <a:pt x="105" y="111"/>
                  </a:lnTo>
                  <a:lnTo>
                    <a:pt x="95" y="111"/>
                  </a:lnTo>
                  <a:lnTo>
                    <a:pt x="86" y="112"/>
                  </a:lnTo>
                  <a:lnTo>
                    <a:pt x="76" y="112"/>
                  </a:lnTo>
                  <a:lnTo>
                    <a:pt x="68" y="113"/>
                  </a:lnTo>
                  <a:lnTo>
                    <a:pt x="58" y="113"/>
                  </a:lnTo>
                  <a:lnTo>
                    <a:pt x="49" y="114"/>
                  </a:lnTo>
                  <a:lnTo>
                    <a:pt x="41" y="116"/>
                  </a:lnTo>
                  <a:lnTo>
                    <a:pt x="33" y="117"/>
                  </a:lnTo>
                  <a:lnTo>
                    <a:pt x="25" y="118"/>
                  </a:lnTo>
                  <a:lnTo>
                    <a:pt x="18" y="121"/>
                  </a:lnTo>
                  <a:lnTo>
                    <a:pt x="10" y="122"/>
                  </a:lnTo>
                  <a:lnTo>
                    <a:pt x="4" y="126"/>
                  </a:lnTo>
                  <a:lnTo>
                    <a:pt x="0" y="112"/>
                  </a:lnTo>
                  <a:lnTo>
                    <a:pt x="0" y="99"/>
                  </a:lnTo>
                  <a:lnTo>
                    <a:pt x="0" y="88"/>
                  </a:lnTo>
                  <a:lnTo>
                    <a:pt x="3" y="78"/>
                  </a:lnTo>
                  <a:lnTo>
                    <a:pt x="4" y="66"/>
                  </a:lnTo>
                  <a:lnTo>
                    <a:pt x="8" y="59"/>
                  </a:lnTo>
                  <a:lnTo>
                    <a:pt x="12" y="50"/>
                  </a:lnTo>
                  <a:lnTo>
                    <a:pt x="17" y="44"/>
                  </a:lnTo>
                  <a:lnTo>
                    <a:pt x="20" y="36"/>
                  </a:lnTo>
                  <a:lnTo>
                    <a:pt x="27" y="29"/>
                  </a:lnTo>
                  <a:lnTo>
                    <a:pt x="33" y="22"/>
                  </a:lnTo>
                  <a:lnTo>
                    <a:pt x="41" y="19"/>
                  </a:lnTo>
                  <a:lnTo>
                    <a:pt x="48" y="15"/>
                  </a:lnTo>
                  <a:lnTo>
                    <a:pt x="56" y="11"/>
                  </a:lnTo>
                  <a:lnTo>
                    <a:pt x="65" y="7"/>
                  </a:lnTo>
                  <a:lnTo>
                    <a:pt x="75" y="6"/>
                  </a:lnTo>
                  <a:lnTo>
                    <a:pt x="82" y="2"/>
                  </a:lnTo>
                  <a:lnTo>
                    <a:pt x="92" y="1"/>
                  </a:lnTo>
                  <a:lnTo>
                    <a:pt x="101" y="0"/>
                  </a:lnTo>
                  <a:lnTo>
                    <a:pt x="111" y="0"/>
                  </a:lnTo>
                  <a:lnTo>
                    <a:pt x="121" y="0"/>
                  </a:lnTo>
                  <a:lnTo>
                    <a:pt x="131" y="0"/>
                  </a:lnTo>
                  <a:lnTo>
                    <a:pt x="141" y="0"/>
                  </a:lnTo>
                  <a:lnTo>
                    <a:pt x="153" y="2"/>
                  </a:lnTo>
                  <a:lnTo>
                    <a:pt x="161" y="2"/>
                  </a:lnTo>
                  <a:lnTo>
                    <a:pt x="172" y="5"/>
                  </a:lnTo>
                  <a:lnTo>
                    <a:pt x="182" y="7"/>
                  </a:lnTo>
                  <a:lnTo>
                    <a:pt x="192" y="11"/>
                  </a:lnTo>
                  <a:lnTo>
                    <a:pt x="200" y="14"/>
                  </a:lnTo>
                  <a:lnTo>
                    <a:pt x="211" y="17"/>
                  </a:lnTo>
                  <a:lnTo>
                    <a:pt x="219" y="22"/>
                  </a:lnTo>
                  <a:lnTo>
                    <a:pt x="229" y="27"/>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5" name="Freeform 43"/>
            <p:cNvSpPr>
              <a:spLocks/>
            </p:cNvSpPr>
            <p:nvPr/>
          </p:nvSpPr>
          <p:spPr bwMode="auto">
            <a:xfrm>
              <a:off x="3429" y="2384"/>
              <a:ext cx="173" cy="395"/>
            </a:xfrm>
            <a:custGeom>
              <a:avLst/>
              <a:gdLst>
                <a:gd name="T0" fmla="*/ 43 w 173"/>
                <a:gd name="T1" fmla="*/ 42 h 395"/>
                <a:gd name="T2" fmla="*/ 80 w 173"/>
                <a:gd name="T3" fmla="*/ 2 h 395"/>
                <a:gd name="T4" fmla="*/ 93 w 173"/>
                <a:gd name="T5" fmla="*/ 10 h 395"/>
                <a:gd name="T6" fmla="*/ 114 w 173"/>
                <a:gd name="T7" fmla="*/ 24 h 395"/>
                <a:gd name="T8" fmla="*/ 136 w 173"/>
                <a:gd name="T9" fmla="*/ 46 h 395"/>
                <a:gd name="T10" fmla="*/ 149 w 173"/>
                <a:gd name="T11" fmla="*/ 65 h 395"/>
                <a:gd name="T12" fmla="*/ 156 w 173"/>
                <a:gd name="T13" fmla="*/ 80 h 395"/>
                <a:gd name="T14" fmla="*/ 163 w 173"/>
                <a:gd name="T15" fmla="*/ 94 h 395"/>
                <a:gd name="T16" fmla="*/ 168 w 173"/>
                <a:gd name="T17" fmla="*/ 109 h 395"/>
                <a:gd name="T18" fmla="*/ 170 w 173"/>
                <a:gd name="T19" fmla="*/ 124 h 395"/>
                <a:gd name="T20" fmla="*/ 171 w 173"/>
                <a:gd name="T21" fmla="*/ 141 h 395"/>
                <a:gd name="T22" fmla="*/ 171 w 173"/>
                <a:gd name="T23" fmla="*/ 157 h 395"/>
                <a:gd name="T24" fmla="*/ 170 w 173"/>
                <a:gd name="T25" fmla="*/ 172 h 395"/>
                <a:gd name="T26" fmla="*/ 166 w 173"/>
                <a:gd name="T27" fmla="*/ 188 h 395"/>
                <a:gd name="T28" fmla="*/ 160 w 173"/>
                <a:gd name="T29" fmla="*/ 204 h 395"/>
                <a:gd name="T30" fmla="*/ 151 w 173"/>
                <a:gd name="T31" fmla="*/ 225 h 395"/>
                <a:gd name="T32" fmla="*/ 136 w 173"/>
                <a:gd name="T33" fmla="*/ 250 h 395"/>
                <a:gd name="T34" fmla="*/ 119 w 173"/>
                <a:gd name="T35" fmla="*/ 274 h 395"/>
                <a:gd name="T36" fmla="*/ 98 w 173"/>
                <a:gd name="T37" fmla="*/ 298 h 395"/>
                <a:gd name="T38" fmla="*/ 76 w 173"/>
                <a:gd name="T39" fmla="*/ 321 h 395"/>
                <a:gd name="T40" fmla="*/ 53 w 173"/>
                <a:gd name="T41" fmla="*/ 342 h 395"/>
                <a:gd name="T42" fmla="*/ 30 w 173"/>
                <a:gd name="T43" fmla="*/ 363 h 395"/>
                <a:gd name="T44" fmla="*/ 9 w 173"/>
                <a:gd name="T45" fmla="*/ 384 h 395"/>
                <a:gd name="T46" fmla="*/ 4 w 173"/>
                <a:gd name="T47" fmla="*/ 384 h 395"/>
                <a:gd name="T48" fmla="*/ 15 w 173"/>
                <a:gd name="T49" fmla="*/ 365 h 395"/>
                <a:gd name="T50" fmla="*/ 28 w 173"/>
                <a:gd name="T51" fmla="*/ 347 h 395"/>
                <a:gd name="T52" fmla="*/ 42 w 173"/>
                <a:gd name="T53" fmla="*/ 329 h 395"/>
                <a:gd name="T54" fmla="*/ 56 w 173"/>
                <a:gd name="T55" fmla="*/ 313 h 395"/>
                <a:gd name="T56" fmla="*/ 69 w 173"/>
                <a:gd name="T57" fmla="*/ 295 h 395"/>
                <a:gd name="T58" fmla="*/ 83 w 173"/>
                <a:gd name="T59" fmla="*/ 279 h 395"/>
                <a:gd name="T60" fmla="*/ 98 w 173"/>
                <a:gd name="T61" fmla="*/ 263 h 395"/>
                <a:gd name="T62" fmla="*/ 111 w 173"/>
                <a:gd name="T63" fmla="*/ 246 h 395"/>
                <a:gd name="T64" fmla="*/ 124 w 173"/>
                <a:gd name="T65" fmla="*/ 229 h 395"/>
                <a:gd name="T66" fmla="*/ 135 w 173"/>
                <a:gd name="T67" fmla="*/ 212 h 395"/>
                <a:gd name="T68" fmla="*/ 144 w 173"/>
                <a:gd name="T69" fmla="*/ 195 h 395"/>
                <a:gd name="T70" fmla="*/ 151 w 173"/>
                <a:gd name="T71" fmla="*/ 177 h 395"/>
                <a:gd name="T72" fmla="*/ 155 w 173"/>
                <a:gd name="T73" fmla="*/ 160 h 395"/>
                <a:gd name="T74" fmla="*/ 158 w 173"/>
                <a:gd name="T75" fmla="*/ 142 h 395"/>
                <a:gd name="T76" fmla="*/ 158 w 173"/>
                <a:gd name="T77" fmla="*/ 12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3" h="395">
                  <a:moveTo>
                    <a:pt x="158" y="114"/>
                  </a:moveTo>
                  <a:lnTo>
                    <a:pt x="43" y="42"/>
                  </a:lnTo>
                  <a:lnTo>
                    <a:pt x="73" y="0"/>
                  </a:lnTo>
                  <a:lnTo>
                    <a:pt x="80" y="2"/>
                  </a:lnTo>
                  <a:lnTo>
                    <a:pt x="87" y="6"/>
                  </a:lnTo>
                  <a:lnTo>
                    <a:pt x="93" y="10"/>
                  </a:lnTo>
                  <a:lnTo>
                    <a:pt x="101" y="14"/>
                  </a:lnTo>
                  <a:lnTo>
                    <a:pt x="114" y="24"/>
                  </a:lnTo>
                  <a:lnTo>
                    <a:pt x="126" y="35"/>
                  </a:lnTo>
                  <a:lnTo>
                    <a:pt x="136" y="46"/>
                  </a:lnTo>
                  <a:lnTo>
                    <a:pt x="145" y="59"/>
                  </a:lnTo>
                  <a:lnTo>
                    <a:pt x="149" y="65"/>
                  </a:lnTo>
                  <a:lnTo>
                    <a:pt x="153" y="73"/>
                  </a:lnTo>
                  <a:lnTo>
                    <a:pt x="156" y="80"/>
                  </a:lnTo>
                  <a:lnTo>
                    <a:pt x="161" y="88"/>
                  </a:lnTo>
                  <a:lnTo>
                    <a:pt x="163" y="94"/>
                  </a:lnTo>
                  <a:lnTo>
                    <a:pt x="165" y="102"/>
                  </a:lnTo>
                  <a:lnTo>
                    <a:pt x="168" y="109"/>
                  </a:lnTo>
                  <a:lnTo>
                    <a:pt x="170" y="117"/>
                  </a:lnTo>
                  <a:lnTo>
                    <a:pt x="170" y="124"/>
                  </a:lnTo>
                  <a:lnTo>
                    <a:pt x="171" y="133"/>
                  </a:lnTo>
                  <a:lnTo>
                    <a:pt x="171" y="141"/>
                  </a:lnTo>
                  <a:lnTo>
                    <a:pt x="173" y="149"/>
                  </a:lnTo>
                  <a:lnTo>
                    <a:pt x="171" y="157"/>
                  </a:lnTo>
                  <a:lnTo>
                    <a:pt x="171" y="165"/>
                  </a:lnTo>
                  <a:lnTo>
                    <a:pt x="170" y="172"/>
                  </a:lnTo>
                  <a:lnTo>
                    <a:pt x="169" y="181"/>
                  </a:lnTo>
                  <a:lnTo>
                    <a:pt x="166" y="188"/>
                  </a:lnTo>
                  <a:lnTo>
                    <a:pt x="164" y="196"/>
                  </a:lnTo>
                  <a:lnTo>
                    <a:pt x="160" y="204"/>
                  </a:lnTo>
                  <a:lnTo>
                    <a:pt x="158" y="212"/>
                  </a:lnTo>
                  <a:lnTo>
                    <a:pt x="151" y="225"/>
                  </a:lnTo>
                  <a:lnTo>
                    <a:pt x="145" y="238"/>
                  </a:lnTo>
                  <a:lnTo>
                    <a:pt x="136" y="250"/>
                  </a:lnTo>
                  <a:lnTo>
                    <a:pt x="129" y="263"/>
                  </a:lnTo>
                  <a:lnTo>
                    <a:pt x="119" y="274"/>
                  </a:lnTo>
                  <a:lnTo>
                    <a:pt x="110" y="287"/>
                  </a:lnTo>
                  <a:lnTo>
                    <a:pt x="98" y="298"/>
                  </a:lnTo>
                  <a:lnTo>
                    <a:pt x="88" y="311"/>
                  </a:lnTo>
                  <a:lnTo>
                    <a:pt x="76" y="321"/>
                  </a:lnTo>
                  <a:lnTo>
                    <a:pt x="64" y="332"/>
                  </a:lnTo>
                  <a:lnTo>
                    <a:pt x="53" y="342"/>
                  </a:lnTo>
                  <a:lnTo>
                    <a:pt x="42" y="353"/>
                  </a:lnTo>
                  <a:lnTo>
                    <a:pt x="30" y="363"/>
                  </a:lnTo>
                  <a:lnTo>
                    <a:pt x="19" y="373"/>
                  </a:lnTo>
                  <a:lnTo>
                    <a:pt x="9" y="384"/>
                  </a:lnTo>
                  <a:lnTo>
                    <a:pt x="0" y="395"/>
                  </a:lnTo>
                  <a:lnTo>
                    <a:pt x="4" y="384"/>
                  </a:lnTo>
                  <a:lnTo>
                    <a:pt x="10" y="375"/>
                  </a:lnTo>
                  <a:lnTo>
                    <a:pt x="15" y="365"/>
                  </a:lnTo>
                  <a:lnTo>
                    <a:pt x="22" y="356"/>
                  </a:lnTo>
                  <a:lnTo>
                    <a:pt x="28" y="347"/>
                  </a:lnTo>
                  <a:lnTo>
                    <a:pt x="34" y="338"/>
                  </a:lnTo>
                  <a:lnTo>
                    <a:pt x="42" y="329"/>
                  </a:lnTo>
                  <a:lnTo>
                    <a:pt x="49" y="322"/>
                  </a:lnTo>
                  <a:lnTo>
                    <a:pt x="56" y="313"/>
                  </a:lnTo>
                  <a:lnTo>
                    <a:pt x="63" y="304"/>
                  </a:lnTo>
                  <a:lnTo>
                    <a:pt x="69" y="295"/>
                  </a:lnTo>
                  <a:lnTo>
                    <a:pt x="77" y="288"/>
                  </a:lnTo>
                  <a:lnTo>
                    <a:pt x="83" y="279"/>
                  </a:lnTo>
                  <a:lnTo>
                    <a:pt x="91" y="270"/>
                  </a:lnTo>
                  <a:lnTo>
                    <a:pt x="98" y="263"/>
                  </a:lnTo>
                  <a:lnTo>
                    <a:pt x="106" y="255"/>
                  </a:lnTo>
                  <a:lnTo>
                    <a:pt x="111" y="246"/>
                  </a:lnTo>
                  <a:lnTo>
                    <a:pt x="117" y="238"/>
                  </a:lnTo>
                  <a:lnTo>
                    <a:pt x="124" y="229"/>
                  </a:lnTo>
                  <a:lnTo>
                    <a:pt x="130" y="221"/>
                  </a:lnTo>
                  <a:lnTo>
                    <a:pt x="135" y="212"/>
                  </a:lnTo>
                  <a:lnTo>
                    <a:pt x="140" y="204"/>
                  </a:lnTo>
                  <a:lnTo>
                    <a:pt x="144" y="195"/>
                  </a:lnTo>
                  <a:lnTo>
                    <a:pt x="149" y="187"/>
                  </a:lnTo>
                  <a:lnTo>
                    <a:pt x="151" y="177"/>
                  </a:lnTo>
                  <a:lnTo>
                    <a:pt x="154" y="170"/>
                  </a:lnTo>
                  <a:lnTo>
                    <a:pt x="155" y="160"/>
                  </a:lnTo>
                  <a:lnTo>
                    <a:pt x="158" y="152"/>
                  </a:lnTo>
                  <a:lnTo>
                    <a:pt x="158" y="142"/>
                  </a:lnTo>
                  <a:lnTo>
                    <a:pt x="159" y="133"/>
                  </a:lnTo>
                  <a:lnTo>
                    <a:pt x="158" y="123"/>
                  </a:lnTo>
                  <a:lnTo>
                    <a:pt x="158" y="114"/>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6" name="Freeform 44"/>
            <p:cNvSpPr>
              <a:spLocks/>
            </p:cNvSpPr>
            <p:nvPr/>
          </p:nvSpPr>
          <p:spPr bwMode="auto">
            <a:xfrm>
              <a:off x="3447" y="2520"/>
              <a:ext cx="72" cy="161"/>
            </a:xfrm>
            <a:custGeom>
              <a:avLst/>
              <a:gdLst>
                <a:gd name="T0" fmla="*/ 12 w 72"/>
                <a:gd name="T1" fmla="*/ 3 h 161"/>
                <a:gd name="T2" fmla="*/ 21 w 72"/>
                <a:gd name="T3" fmla="*/ 0 h 161"/>
                <a:gd name="T4" fmla="*/ 31 w 72"/>
                <a:gd name="T5" fmla="*/ 0 h 161"/>
                <a:gd name="T6" fmla="*/ 39 w 72"/>
                <a:gd name="T7" fmla="*/ 0 h 161"/>
                <a:gd name="T8" fmla="*/ 46 w 72"/>
                <a:gd name="T9" fmla="*/ 1 h 161"/>
                <a:gd name="T10" fmla="*/ 58 w 72"/>
                <a:gd name="T11" fmla="*/ 3 h 161"/>
                <a:gd name="T12" fmla="*/ 67 w 72"/>
                <a:gd name="T13" fmla="*/ 10 h 161"/>
                <a:gd name="T14" fmla="*/ 70 w 72"/>
                <a:gd name="T15" fmla="*/ 17 h 161"/>
                <a:gd name="T16" fmla="*/ 72 w 72"/>
                <a:gd name="T17" fmla="*/ 29 h 161"/>
                <a:gd name="T18" fmla="*/ 70 w 72"/>
                <a:gd name="T19" fmla="*/ 34 h 161"/>
                <a:gd name="T20" fmla="*/ 70 w 72"/>
                <a:gd name="T21" fmla="*/ 40 h 161"/>
                <a:gd name="T22" fmla="*/ 69 w 72"/>
                <a:gd name="T23" fmla="*/ 47 h 161"/>
                <a:gd name="T24" fmla="*/ 68 w 72"/>
                <a:gd name="T25" fmla="*/ 55 h 161"/>
                <a:gd name="T26" fmla="*/ 64 w 72"/>
                <a:gd name="T27" fmla="*/ 61 h 161"/>
                <a:gd name="T28" fmla="*/ 62 w 72"/>
                <a:gd name="T29" fmla="*/ 68 h 161"/>
                <a:gd name="T30" fmla="*/ 58 w 72"/>
                <a:gd name="T31" fmla="*/ 75 h 161"/>
                <a:gd name="T32" fmla="*/ 54 w 72"/>
                <a:gd name="T33" fmla="*/ 83 h 161"/>
                <a:gd name="T34" fmla="*/ 49 w 72"/>
                <a:gd name="T35" fmla="*/ 89 h 161"/>
                <a:gd name="T36" fmla="*/ 45 w 72"/>
                <a:gd name="T37" fmla="*/ 97 h 161"/>
                <a:gd name="T38" fmla="*/ 41 w 72"/>
                <a:gd name="T39" fmla="*/ 104 h 161"/>
                <a:gd name="T40" fmla="*/ 38 w 72"/>
                <a:gd name="T41" fmla="*/ 112 h 161"/>
                <a:gd name="T42" fmla="*/ 28 w 72"/>
                <a:gd name="T43" fmla="*/ 124 h 161"/>
                <a:gd name="T44" fmla="*/ 17 w 72"/>
                <a:gd name="T45" fmla="*/ 138 h 161"/>
                <a:gd name="T46" fmla="*/ 7 w 72"/>
                <a:gd name="T47" fmla="*/ 149 h 161"/>
                <a:gd name="T48" fmla="*/ 0 w 72"/>
                <a:gd name="T49" fmla="*/ 161 h 161"/>
                <a:gd name="T50" fmla="*/ 12 w 72"/>
                <a:gd name="T51"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61">
                  <a:moveTo>
                    <a:pt x="12" y="3"/>
                  </a:moveTo>
                  <a:lnTo>
                    <a:pt x="21" y="0"/>
                  </a:lnTo>
                  <a:lnTo>
                    <a:pt x="31" y="0"/>
                  </a:lnTo>
                  <a:lnTo>
                    <a:pt x="39" y="0"/>
                  </a:lnTo>
                  <a:lnTo>
                    <a:pt x="46" y="1"/>
                  </a:lnTo>
                  <a:lnTo>
                    <a:pt x="58" y="3"/>
                  </a:lnTo>
                  <a:lnTo>
                    <a:pt x="67" y="10"/>
                  </a:lnTo>
                  <a:lnTo>
                    <a:pt x="70" y="17"/>
                  </a:lnTo>
                  <a:lnTo>
                    <a:pt x="72" y="29"/>
                  </a:lnTo>
                  <a:lnTo>
                    <a:pt x="70" y="34"/>
                  </a:lnTo>
                  <a:lnTo>
                    <a:pt x="70" y="40"/>
                  </a:lnTo>
                  <a:lnTo>
                    <a:pt x="69" y="47"/>
                  </a:lnTo>
                  <a:lnTo>
                    <a:pt x="68" y="55"/>
                  </a:lnTo>
                  <a:lnTo>
                    <a:pt x="64" y="61"/>
                  </a:lnTo>
                  <a:lnTo>
                    <a:pt x="62" y="68"/>
                  </a:lnTo>
                  <a:lnTo>
                    <a:pt x="58" y="75"/>
                  </a:lnTo>
                  <a:lnTo>
                    <a:pt x="54" y="83"/>
                  </a:lnTo>
                  <a:lnTo>
                    <a:pt x="49" y="89"/>
                  </a:lnTo>
                  <a:lnTo>
                    <a:pt x="45" y="97"/>
                  </a:lnTo>
                  <a:lnTo>
                    <a:pt x="41" y="104"/>
                  </a:lnTo>
                  <a:lnTo>
                    <a:pt x="38" y="112"/>
                  </a:lnTo>
                  <a:lnTo>
                    <a:pt x="28" y="124"/>
                  </a:lnTo>
                  <a:lnTo>
                    <a:pt x="17" y="138"/>
                  </a:lnTo>
                  <a:lnTo>
                    <a:pt x="7" y="149"/>
                  </a:lnTo>
                  <a:lnTo>
                    <a:pt x="0" y="161"/>
                  </a:lnTo>
                  <a:lnTo>
                    <a:pt x="12" y="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7" name="Freeform 45"/>
            <p:cNvSpPr>
              <a:spLocks/>
            </p:cNvSpPr>
            <p:nvPr/>
          </p:nvSpPr>
          <p:spPr bwMode="auto">
            <a:xfrm>
              <a:off x="4433" y="3004"/>
              <a:ext cx="139" cy="84"/>
            </a:xfrm>
            <a:custGeom>
              <a:avLst/>
              <a:gdLst>
                <a:gd name="T0" fmla="*/ 139 w 139"/>
                <a:gd name="T1" fmla="*/ 84 h 84"/>
                <a:gd name="T2" fmla="*/ 0 w 139"/>
                <a:gd name="T3" fmla="*/ 0 h 84"/>
                <a:gd name="T4" fmla="*/ 97 w 139"/>
                <a:gd name="T5" fmla="*/ 42 h 84"/>
                <a:gd name="T6" fmla="*/ 139 w 139"/>
                <a:gd name="T7" fmla="*/ 84 h 84"/>
              </a:gdLst>
              <a:ahLst/>
              <a:cxnLst>
                <a:cxn ang="0">
                  <a:pos x="T0" y="T1"/>
                </a:cxn>
                <a:cxn ang="0">
                  <a:pos x="T2" y="T3"/>
                </a:cxn>
                <a:cxn ang="0">
                  <a:pos x="T4" y="T5"/>
                </a:cxn>
                <a:cxn ang="0">
                  <a:pos x="T6" y="T7"/>
                </a:cxn>
              </a:cxnLst>
              <a:rect l="0" t="0" r="r" b="b"/>
              <a:pathLst>
                <a:path w="139" h="84">
                  <a:moveTo>
                    <a:pt x="139" y="84"/>
                  </a:moveTo>
                  <a:lnTo>
                    <a:pt x="0" y="0"/>
                  </a:lnTo>
                  <a:lnTo>
                    <a:pt x="97" y="42"/>
                  </a:lnTo>
                  <a:lnTo>
                    <a:pt x="139" y="84"/>
                  </a:lnTo>
                  <a:close/>
                </a:path>
              </a:pathLst>
            </a:custGeom>
            <a:solidFill>
              <a:srgbClr val="80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8" name="Freeform 46"/>
            <p:cNvSpPr>
              <a:spLocks/>
            </p:cNvSpPr>
            <p:nvPr/>
          </p:nvSpPr>
          <p:spPr bwMode="auto">
            <a:xfrm>
              <a:off x="944" y="3212"/>
              <a:ext cx="2240" cy="736"/>
            </a:xfrm>
            <a:custGeom>
              <a:avLst/>
              <a:gdLst>
                <a:gd name="T0" fmla="*/ 2069 w 2240"/>
                <a:gd name="T1" fmla="*/ 35 h 736"/>
                <a:gd name="T2" fmla="*/ 1915 w 2240"/>
                <a:gd name="T3" fmla="*/ 10 h 736"/>
                <a:gd name="T4" fmla="*/ 1760 w 2240"/>
                <a:gd name="T5" fmla="*/ 1 h 736"/>
                <a:gd name="T6" fmla="*/ 1601 w 2240"/>
                <a:gd name="T7" fmla="*/ 1 h 736"/>
                <a:gd name="T8" fmla="*/ 1442 w 2240"/>
                <a:gd name="T9" fmla="*/ 15 h 736"/>
                <a:gd name="T10" fmla="*/ 1282 w 2240"/>
                <a:gd name="T11" fmla="*/ 35 h 736"/>
                <a:gd name="T12" fmla="*/ 1126 w 2240"/>
                <a:gd name="T13" fmla="*/ 65 h 736"/>
                <a:gd name="T14" fmla="*/ 969 w 2240"/>
                <a:gd name="T15" fmla="*/ 99 h 736"/>
                <a:gd name="T16" fmla="*/ 820 w 2240"/>
                <a:gd name="T17" fmla="*/ 140 h 736"/>
                <a:gd name="T18" fmla="*/ 711 w 2240"/>
                <a:gd name="T19" fmla="*/ 191 h 736"/>
                <a:gd name="T20" fmla="*/ 613 w 2240"/>
                <a:gd name="T21" fmla="*/ 229 h 736"/>
                <a:gd name="T22" fmla="*/ 510 w 2240"/>
                <a:gd name="T23" fmla="*/ 250 h 736"/>
                <a:gd name="T24" fmla="*/ 404 w 2240"/>
                <a:gd name="T25" fmla="*/ 268 h 736"/>
                <a:gd name="T26" fmla="*/ 303 w 2240"/>
                <a:gd name="T27" fmla="*/ 287 h 736"/>
                <a:gd name="T28" fmla="*/ 209 w 2240"/>
                <a:gd name="T29" fmla="*/ 314 h 736"/>
                <a:gd name="T30" fmla="*/ 126 w 2240"/>
                <a:gd name="T31" fmla="*/ 362 h 736"/>
                <a:gd name="T32" fmla="*/ 58 w 2240"/>
                <a:gd name="T33" fmla="*/ 437 h 736"/>
                <a:gd name="T34" fmla="*/ 11 w 2240"/>
                <a:gd name="T35" fmla="*/ 546 h 736"/>
                <a:gd name="T36" fmla="*/ 14 w 2240"/>
                <a:gd name="T37" fmla="*/ 648 h 736"/>
                <a:gd name="T38" fmla="*/ 78 w 2240"/>
                <a:gd name="T39" fmla="*/ 640 h 736"/>
                <a:gd name="T40" fmla="*/ 131 w 2240"/>
                <a:gd name="T41" fmla="*/ 588 h 736"/>
                <a:gd name="T42" fmla="*/ 174 w 2240"/>
                <a:gd name="T43" fmla="*/ 518 h 736"/>
                <a:gd name="T44" fmla="*/ 217 w 2240"/>
                <a:gd name="T45" fmla="*/ 445 h 736"/>
                <a:gd name="T46" fmla="*/ 269 w 2240"/>
                <a:gd name="T47" fmla="*/ 381 h 736"/>
                <a:gd name="T48" fmla="*/ 337 w 2240"/>
                <a:gd name="T49" fmla="*/ 362 h 736"/>
                <a:gd name="T50" fmla="*/ 403 w 2240"/>
                <a:gd name="T51" fmla="*/ 343 h 736"/>
                <a:gd name="T52" fmla="*/ 471 w 2240"/>
                <a:gd name="T53" fmla="*/ 328 h 736"/>
                <a:gd name="T54" fmla="*/ 538 w 2240"/>
                <a:gd name="T55" fmla="*/ 325 h 736"/>
                <a:gd name="T56" fmla="*/ 611 w 2240"/>
                <a:gd name="T57" fmla="*/ 355 h 736"/>
                <a:gd name="T58" fmla="*/ 692 w 2240"/>
                <a:gd name="T59" fmla="*/ 419 h 736"/>
                <a:gd name="T60" fmla="*/ 772 w 2240"/>
                <a:gd name="T61" fmla="*/ 493 h 736"/>
                <a:gd name="T62" fmla="*/ 850 w 2240"/>
                <a:gd name="T63" fmla="*/ 564 h 736"/>
                <a:gd name="T64" fmla="*/ 930 w 2240"/>
                <a:gd name="T65" fmla="*/ 632 h 736"/>
                <a:gd name="T66" fmla="*/ 1011 w 2240"/>
                <a:gd name="T67" fmla="*/ 686 h 736"/>
                <a:gd name="T68" fmla="*/ 1100 w 2240"/>
                <a:gd name="T69" fmla="*/ 725 h 736"/>
                <a:gd name="T70" fmla="*/ 1196 w 2240"/>
                <a:gd name="T71" fmla="*/ 736 h 736"/>
                <a:gd name="T72" fmla="*/ 1302 w 2240"/>
                <a:gd name="T73" fmla="*/ 719 h 736"/>
                <a:gd name="T74" fmla="*/ 1411 w 2240"/>
                <a:gd name="T75" fmla="*/ 672 h 736"/>
                <a:gd name="T76" fmla="*/ 1467 w 2240"/>
                <a:gd name="T77" fmla="*/ 632 h 736"/>
                <a:gd name="T78" fmla="*/ 1512 w 2240"/>
                <a:gd name="T79" fmla="*/ 573 h 736"/>
                <a:gd name="T80" fmla="*/ 1559 w 2240"/>
                <a:gd name="T81" fmla="*/ 517 h 736"/>
                <a:gd name="T82" fmla="*/ 1619 w 2240"/>
                <a:gd name="T83" fmla="*/ 484 h 736"/>
                <a:gd name="T84" fmla="*/ 1685 w 2240"/>
                <a:gd name="T85" fmla="*/ 522 h 736"/>
                <a:gd name="T86" fmla="*/ 1719 w 2240"/>
                <a:gd name="T87" fmla="*/ 575 h 736"/>
                <a:gd name="T88" fmla="*/ 1755 w 2240"/>
                <a:gd name="T89" fmla="*/ 627 h 736"/>
                <a:gd name="T90" fmla="*/ 1814 w 2240"/>
                <a:gd name="T91" fmla="*/ 677 h 736"/>
                <a:gd name="T92" fmla="*/ 1878 w 2240"/>
                <a:gd name="T93" fmla="*/ 688 h 736"/>
                <a:gd name="T94" fmla="*/ 1948 w 2240"/>
                <a:gd name="T95" fmla="*/ 685 h 736"/>
                <a:gd name="T96" fmla="*/ 2018 w 2240"/>
                <a:gd name="T97" fmla="*/ 671 h 736"/>
                <a:gd name="T98" fmla="*/ 2085 w 2240"/>
                <a:gd name="T99" fmla="*/ 643 h 736"/>
                <a:gd name="T100" fmla="*/ 2150 w 2240"/>
                <a:gd name="T101" fmla="*/ 603 h 736"/>
                <a:gd name="T102" fmla="*/ 2179 w 2240"/>
                <a:gd name="T103" fmla="*/ 549 h 736"/>
                <a:gd name="T104" fmla="*/ 2206 w 2240"/>
                <a:gd name="T105" fmla="*/ 493 h 736"/>
                <a:gd name="T106" fmla="*/ 2222 w 2240"/>
                <a:gd name="T107" fmla="*/ 434 h 736"/>
                <a:gd name="T108" fmla="*/ 2235 w 2240"/>
                <a:gd name="T109" fmla="*/ 374 h 736"/>
                <a:gd name="T110" fmla="*/ 2240 w 2240"/>
                <a:gd name="T111" fmla="*/ 312 h 736"/>
                <a:gd name="T112" fmla="*/ 2238 w 2240"/>
                <a:gd name="T113" fmla="*/ 250 h 736"/>
                <a:gd name="T114" fmla="*/ 2231 w 2240"/>
                <a:gd name="T115" fmla="*/ 190 h 736"/>
                <a:gd name="T116" fmla="*/ 2218 w 2240"/>
                <a:gd name="T117" fmla="*/ 132 h 736"/>
                <a:gd name="T118" fmla="*/ 2199 w 2240"/>
                <a:gd name="T119" fmla="*/ 75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0" h="736">
                  <a:moveTo>
                    <a:pt x="2197" y="68"/>
                  </a:moveTo>
                  <a:lnTo>
                    <a:pt x="2176" y="60"/>
                  </a:lnTo>
                  <a:lnTo>
                    <a:pt x="2154" y="55"/>
                  </a:lnTo>
                  <a:lnTo>
                    <a:pt x="2133" y="49"/>
                  </a:lnTo>
                  <a:lnTo>
                    <a:pt x="2111" y="44"/>
                  </a:lnTo>
                  <a:lnTo>
                    <a:pt x="2090" y="39"/>
                  </a:lnTo>
                  <a:lnTo>
                    <a:pt x="2069" y="35"/>
                  </a:lnTo>
                  <a:lnTo>
                    <a:pt x="2047" y="31"/>
                  </a:lnTo>
                  <a:lnTo>
                    <a:pt x="2026" y="28"/>
                  </a:lnTo>
                  <a:lnTo>
                    <a:pt x="2003" y="24"/>
                  </a:lnTo>
                  <a:lnTo>
                    <a:pt x="1982" y="20"/>
                  </a:lnTo>
                  <a:lnTo>
                    <a:pt x="1959" y="16"/>
                  </a:lnTo>
                  <a:lnTo>
                    <a:pt x="1938" y="14"/>
                  </a:lnTo>
                  <a:lnTo>
                    <a:pt x="1915" y="10"/>
                  </a:lnTo>
                  <a:lnTo>
                    <a:pt x="1894" y="9"/>
                  </a:lnTo>
                  <a:lnTo>
                    <a:pt x="1872" y="6"/>
                  </a:lnTo>
                  <a:lnTo>
                    <a:pt x="1851" y="6"/>
                  </a:lnTo>
                  <a:lnTo>
                    <a:pt x="1828" y="4"/>
                  </a:lnTo>
                  <a:lnTo>
                    <a:pt x="1805" y="2"/>
                  </a:lnTo>
                  <a:lnTo>
                    <a:pt x="1783" y="1"/>
                  </a:lnTo>
                  <a:lnTo>
                    <a:pt x="1760" y="1"/>
                  </a:lnTo>
                  <a:lnTo>
                    <a:pt x="1737" y="0"/>
                  </a:lnTo>
                  <a:lnTo>
                    <a:pt x="1715" y="0"/>
                  </a:lnTo>
                  <a:lnTo>
                    <a:pt x="1692" y="0"/>
                  </a:lnTo>
                  <a:lnTo>
                    <a:pt x="1669" y="1"/>
                  </a:lnTo>
                  <a:lnTo>
                    <a:pt x="1647" y="1"/>
                  </a:lnTo>
                  <a:lnTo>
                    <a:pt x="1624" y="1"/>
                  </a:lnTo>
                  <a:lnTo>
                    <a:pt x="1601" y="1"/>
                  </a:lnTo>
                  <a:lnTo>
                    <a:pt x="1579" y="4"/>
                  </a:lnTo>
                  <a:lnTo>
                    <a:pt x="1556" y="4"/>
                  </a:lnTo>
                  <a:lnTo>
                    <a:pt x="1533" y="6"/>
                  </a:lnTo>
                  <a:lnTo>
                    <a:pt x="1511" y="7"/>
                  </a:lnTo>
                  <a:lnTo>
                    <a:pt x="1488" y="11"/>
                  </a:lnTo>
                  <a:lnTo>
                    <a:pt x="1464" y="12"/>
                  </a:lnTo>
                  <a:lnTo>
                    <a:pt x="1442" y="15"/>
                  </a:lnTo>
                  <a:lnTo>
                    <a:pt x="1419" y="16"/>
                  </a:lnTo>
                  <a:lnTo>
                    <a:pt x="1396" y="20"/>
                  </a:lnTo>
                  <a:lnTo>
                    <a:pt x="1372" y="21"/>
                  </a:lnTo>
                  <a:lnTo>
                    <a:pt x="1350" y="25"/>
                  </a:lnTo>
                  <a:lnTo>
                    <a:pt x="1327" y="29"/>
                  </a:lnTo>
                  <a:lnTo>
                    <a:pt x="1304" y="33"/>
                  </a:lnTo>
                  <a:lnTo>
                    <a:pt x="1282" y="35"/>
                  </a:lnTo>
                  <a:lnTo>
                    <a:pt x="1259" y="39"/>
                  </a:lnTo>
                  <a:lnTo>
                    <a:pt x="1236" y="43"/>
                  </a:lnTo>
                  <a:lnTo>
                    <a:pt x="1214" y="46"/>
                  </a:lnTo>
                  <a:lnTo>
                    <a:pt x="1191" y="50"/>
                  </a:lnTo>
                  <a:lnTo>
                    <a:pt x="1170" y="55"/>
                  </a:lnTo>
                  <a:lnTo>
                    <a:pt x="1147" y="60"/>
                  </a:lnTo>
                  <a:lnTo>
                    <a:pt x="1126" y="65"/>
                  </a:lnTo>
                  <a:lnTo>
                    <a:pt x="1103" y="69"/>
                  </a:lnTo>
                  <a:lnTo>
                    <a:pt x="1080" y="73"/>
                  </a:lnTo>
                  <a:lnTo>
                    <a:pt x="1058" y="78"/>
                  </a:lnTo>
                  <a:lnTo>
                    <a:pt x="1035" y="83"/>
                  </a:lnTo>
                  <a:lnTo>
                    <a:pt x="1012" y="88"/>
                  </a:lnTo>
                  <a:lnTo>
                    <a:pt x="991" y="94"/>
                  </a:lnTo>
                  <a:lnTo>
                    <a:pt x="969" y="99"/>
                  </a:lnTo>
                  <a:lnTo>
                    <a:pt x="948" y="106"/>
                  </a:lnTo>
                  <a:lnTo>
                    <a:pt x="925" y="109"/>
                  </a:lnTo>
                  <a:lnTo>
                    <a:pt x="904" y="116"/>
                  </a:lnTo>
                  <a:lnTo>
                    <a:pt x="883" y="121"/>
                  </a:lnTo>
                  <a:lnTo>
                    <a:pt x="861" y="127"/>
                  </a:lnTo>
                  <a:lnTo>
                    <a:pt x="840" y="133"/>
                  </a:lnTo>
                  <a:lnTo>
                    <a:pt x="820" y="140"/>
                  </a:lnTo>
                  <a:lnTo>
                    <a:pt x="798" y="146"/>
                  </a:lnTo>
                  <a:lnTo>
                    <a:pt x="778" y="153"/>
                  </a:lnTo>
                  <a:lnTo>
                    <a:pt x="764" y="161"/>
                  </a:lnTo>
                  <a:lnTo>
                    <a:pt x="752" y="170"/>
                  </a:lnTo>
                  <a:lnTo>
                    <a:pt x="738" y="177"/>
                  </a:lnTo>
                  <a:lnTo>
                    <a:pt x="725" y="185"/>
                  </a:lnTo>
                  <a:lnTo>
                    <a:pt x="711" y="191"/>
                  </a:lnTo>
                  <a:lnTo>
                    <a:pt x="697" y="197"/>
                  </a:lnTo>
                  <a:lnTo>
                    <a:pt x="684" y="204"/>
                  </a:lnTo>
                  <a:lnTo>
                    <a:pt x="671" y="210"/>
                  </a:lnTo>
                  <a:lnTo>
                    <a:pt x="656" y="215"/>
                  </a:lnTo>
                  <a:lnTo>
                    <a:pt x="642" y="220"/>
                  </a:lnTo>
                  <a:lnTo>
                    <a:pt x="627" y="224"/>
                  </a:lnTo>
                  <a:lnTo>
                    <a:pt x="613" y="229"/>
                  </a:lnTo>
                  <a:lnTo>
                    <a:pt x="598" y="233"/>
                  </a:lnTo>
                  <a:lnTo>
                    <a:pt x="584" y="236"/>
                  </a:lnTo>
                  <a:lnTo>
                    <a:pt x="569" y="240"/>
                  </a:lnTo>
                  <a:lnTo>
                    <a:pt x="555" y="244"/>
                  </a:lnTo>
                  <a:lnTo>
                    <a:pt x="540" y="245"/>
                  </a:lnTo>
                  <a:lnTo>
                    <a:pt x="525" y="249"/>
                  </a:lnTo>
                  <a:lnTo>
                    <a:pt x="510" y="250"/>
                  </a:lnTo>
                  <a:lnTo>
                    <a:pt x="495" y="254"/>
                  </a:lnTo>
                  <a:lnTo>
                    <a:pt x="480" y="255"/>
                  </a:lnTo>
                  <a:lnTo>
                    <a:pt x="465" y="259"/>
                  </a:lnTo>
                  <a:lnTo>
                    <a:pt x="449" y="260"/>
                  </a:lnTo>
                  <a:lnTo>
                    <a:pt x="434" y="264"/>
                  </a:lnTo>
                  <a:lnTo>
                    <a:pt x="419" y="265"/>
                  </a:lnTo>
                  <a:lnTo>
                    <a:pt x="404" y="268"/>
                  </a:lnTo>
                  <a:lnTo>
                    <a:pt x="389" y="269"/>
                  </a:lnTo>
                  <a:lnTo>
                    <a:pt x="375" y="272"/>
                  </a:lnTo>
                  <a:lnTo>
                    <a:pt x="360" y="274"/>
                  </a:lnTo>
                  <a:lnTo>
                    <a:pt x="346" y="277"/>
                  </a:lnTo>
                  <a:lnTo>
                    <a:pt x="332" y="281"/>
                  </a:lnTo>
                  <a:lnTo>
                    <a:pt x="319" y="284"/>
                  </a:lnTo>
                  <a:lnTo>
                    <a:pt x="303" y="287"/>
                  </a:lnTo>
                  <a:lnTo>
                    <a:pt x="288" y="289"/>
                  </a:lnTo>
                  <a:lnTo>
                    <a:pt x="274" y="293"/>
                  </a:lnTo>
                  <a:lnTo>
                    <a:pt x="262" y="297"/>
                  </a:lnTo>
                  <a:lnTo>
                    <a:pt x="247" y="301"/>
                  </a:lnTo>
                  <a:lnTo>
                    <a:pt x="234" y="304"/>
                  </a:lnTo>
                  <a:lnTo>
                    <a:pt x="220" y="308"/>
                  </a:lnTo>
                  <a:lnTo>
                    <a:pt x="209" y="314"/>
                  </a:lnTo>
                  <a:lnTo>
                    <a:pt x="195" y="320"/>
                  </a:lnTo>
                  <a:lnTo>
                    <a:pt x="183" y="326"/>
                  </a:lnTo>
                  <a:lnTo>
                    <a:pt x="171" y="332"/>
                  </a:lnTo>
                  <a:lnTo>
                    <a:pt x="160" y="340"/>
                  </a:lnTo>
                  <a:lnTo>
                    <a:pt x="147" y="346"/>
                  </a:lnTo>
                  <a:lnTo>
                    <a:pt x="136" y="354"/>
                  </a:lnTo>
                  <a:lnTo>
                    <a:pt x="126" y="362"/>
                  </a:lnTo>
                  <a:lnTo>
                    <a:pt x="116" y="372"/>
                  </a:lnTo>
                  <a:lnTo>
                    <a:pt x="104" y="380"/>
                  </a:lnTo>
                  <a:lnTo>
                    <a:pt x="94" y="390"/>
                  </a:lnTo>
                  <a:lnTo>
                    <a:pt x="84" y="401"/>
                  </a:lnTo>
                  <a:lnTo>
                    <a:pt x="76" y="413"/>
                  </a:lnTo>
                  <a:lnTo>
                    <a:pt x="67" y="424"/>
                  </a:lnTo>
                  <a:lnTo>
                    <a:pt x="58" y="437"/>
                  </a:lnTo>
                  <a:lnTo>
                    <a:pt x="50" y="449"/>
                  </a:lnTo>
                  <a:lnTo>
                    <a:pt x="44" y="464"/>
                  </a:lnTo>
                  <a:lnTo>
                    <a:pt x="37" y="478"/>
                  </a:lnTo>
                  <a:lnTo>
                    <a:pt x="29" y="494"/>
                  </a:lnTo>
                  <a:lnTo>
                    <a:pt x="23" y="510"/>
                  </a:lnTo>
                  <a:lnTo>
                    <a:pt x="18" y="528"/>
                  </a:lnTo>
                  <a:lnTo>
                    <a:pt x="11" y="546"/>
                  </a:lnTo>
                  <a:lnTo>
                    <a:pt x="6" y="566"/>
                  </a:lnTo>
                  <a:lnTo>
                    <a:pt x="3" y="585"/>
                  </a:lnTo>
                  <a:lnTo>
                    <a:pt x="0" y="608"/>
                  </a:lnTo>
                  <a:lnTo>
                    <a:pt x="0" y="617"/>
                  </a:lnTo>
                  <a:lnTo>
                    <a:pt x="4" y="628"/>
                  </a:lnTo>
                  <a:lnTo>
                    <a:pt x="8" y="638"/>
                  </a:lnTo>
                  <a:lnTo>
                    <a:pt x="14" y="648"/>
                  </a:lnTo>
                  <a:lnTo>
                    <a:pt x="19" y="656"/>
                  </a:lnTo>
                  <a:lnTo>
                    <a:pt x="28" y="661"/>
                  </a:lnTo>
                  <a:lnTo>
                    <a:pt x="38" y="661"/>
                  </a:lnTo>
                  <a:lnTo>
                    <a:pt x="50" y="658"/>
                  </a:lnTo>
                  <a:lnTo>
                    <a:pt x="59" y="652"/>
                  </a:lnTo>
                  <a:lnTo>
                    <a:pt x="69" y="647"/>
                  </a:lnTo>
                  <a:lnTo>
                    <a:pt x="78" y="640"/>
                  </a:lnTo>
                  <a:lnTo>
                    <a:pt x="87" y="635"/>
                  </a:lnTo>
                  <a:lnTo>
                    <a:pt x="94" y="628"/>
                  </a:lnTo>
                  <a:lnTo>
                    <a:pt x="102" y="622"/>
                  </a:lnTo>
                  <a:lnTo>
                    <a:pt x="110" y="614"/>
                  </a:lnTo>
                  <a:lnTo>
                    <a:pt x="118" y="606"/>
                  </a:lnTo>
                  <a:lnTo>
                    <a:pt x="125" y="596"/>
                  </a:lnTo>
                  <a:lnTo>
                    <a:pt x="131" y="588"/>
                  </a:lnTo>
                  <a:lnTo>
                    <a:pt x="137" y="579"/>
                  </a:lnTo>
                  <a:lnTo>
                    <a:pt x="144" y="570"/>
                  </a:lnTo>
                  <a:lnTo>
                    <a:pt x="149" y="559"/>
                  </a:lnTo>
                  <a:lnTo>
                    <a:pt x="156" y="550"/>
                  </a:lnTo>
                  <a:lnTo>
                    <a:pt x="161" y="539"/>
                  </a:lnTo>
                  <a:lnTo>
                    <a:pt x="169" y="530"/>
                  </a:lnTo>
                  <a:lnTo>
                    <a:pt x="174" y="518"/>
                  </a:lnTo>
                  <a:lnTo>
                    <a:pt x="180" y="508"/>
                  </a:lnTo>
                  <a:lnTo>
                    <a:pt x="185" y="497"/>
                  </a:lnTo>
                  <a:lnTo>
                    <a:pt x="191" y="487"/>
                  </a:lnTo>
                  <a:lnTo>
                    <a:pt x="196" y="476"/>
                  </a:lnTo>
                  <a:lnTo>
                    <a:pt x="203" y="466"/>
                  </a:lnTo>
                  <a:lnTo>
                    <a:pt x="209" y="455"/>
                  </a:lnTo>
                  <a:lnTo>
                    <a:pt x="217" y="445"/>
                  </a:lnTo>
                  <a:lnTo>
                    <a:pt x="223" y="434"/>
                  </a:lnTo>
                  <a:lnTo>
                    <a:pt x="229" y="425"/>
                  </a:lnTo>
                  <a:lnTo>
                    <a:pt x="237" y="415"/>
                  </a:lnTo>
                  <a:lnTo>
                    <a:pt x="244" y="406"/>
                  </a:lnTo>
                  <a:lnTo>
                    <a:pt x="252" y="398"/>
                  </a:lnTo>
                  <a:lnTo>
                    <a:pt x="261" y="389"/>
                  </a:lnTo>
                  <a:lnTo>
                    <a:pt x="269" y="381"/>
                  </a:lnTo>
                  <a:lnTo>
                    <a:pt x="281" y="374"/>
                  </a:lnTo>
                  <a:lnTo>
                    <a:pt x="290" y="371"/>
                  </a:lnTo>
                  <a:lnTo>
                    <a:pt x="300" y="370"/>
                  </a:lnTo>
                  <a:lnTo>
                    <a:pt x="308" y="369"/>
                  </a:lnTo>
                  <a:lnTo>
                    <a:pt x="319" y="367"/>
                  </a:lnTo>
                  <a:lnTo>
                    <a:pt x="327" y="364"/>
                  </a:lnTo>
                  <a:lnTo>
                    <a:pt x="337" y="362"/>
                  </a:lnTo>
                  <a:lnTo>
                    <a:pt x="346" y="359"/>
                  </a:lnTo>
                  <a:lnTo>
                    <a:pt x="356" y="357"/>
                  </a:lnTo>
                  <a:lnTo>
                    <a:pt x="365" y="354"/>
                  </a:lnTo>
                  <a:lnTo>
                    <a:pt x="375" y="351"/>
                  </a:lnTo>
                  <a:lnTo>
                    <a:pt x="384" y="348"/>
                  </a:lnTo>
                  <a:lnTo>
                    <a:pt x="394" y="347"/>
                  </a:lnTo>
                  <a:lnTo>
                    <a:pt x="403" y="343"/>
                  </a:lnTo>
                  <a:lnTo>
                    <a:pt x="413" y="341"/>
                  </a:lnTo>
                  <a:lnTo>
                    <a:pt x="423" y="338"/>
                  </a:lnTo>
                  <a:lnTo>
                    <a:pt x="433" y="337"/>
                  </a:lnTo>
                  <a:lnTo>
                    <a:pt x="442" y="333"/>
                  </a:lnTo>
                  <a:lnTo>
                    <a:pt x="452" y="332"/>
                  </a:lnTo>
                  <a:lnTo>
                    <a:pt x="461" y="330"/>
                  </a:lnTo>
                  <a:lnTo>
                    <a:pt x="471" y="328"/>
                  </a:lnTo>
                  <a:lnTo>
                    <a:pt x="480" y="326"/>
                  </a:lnTo>
                  <a:lnTo>
                    <a:pt x="490" y="325"/>
                  </a:lnTo>
                  <a:lnTo>
                    <a:pt x="499" y="325"/>
                  </a:lnTo>
                  <a:lnTo>
                    <a:pt x="510" y="325"/>
                  </a:lnTo>
                  <a:lnTo>
                    <a:pt x="519" y="325"/>
                  </a:lnTo>
                  <a:lnTo>
                    <a:pt x="529" y="325"/>
                  </a:lnTo>
                  <a:lnTo>
                    <a:pt x="538" y="325"/>
                  </a:lnTo>
                  <a:lnTo>
                    <a:pt x="548" y="327"/>
                  </a:lnTo>
                  <a:lnTo>
                    <a:pt x="556" y="328"/>
                  </a:lnTo>
                  <a:lnTo>
                    <a:pt x="567" y="331"/>
                  </a:lnTo>
                  <a:lnTo>
                    <a:pt x="575" y="335"/>
                  </a:lnTo>
                  <a:lnTo>
                    <a:pt x="587" y="340"/>
                  </a:lnTo>
                  <a:lnTo>
                    <a:pt x="598" y="347"/>
                  </a:lnTo>
                  <a:lnTo>
                    <a:pt x="611" y="355"/>
                  </a:lnTo>
                  <a:lnTo>
                    <a:pt x="622" y="362"/>
                  </a:lnTo>
                  <a:lnTo>
                    <a:pt x="635" y="372"/>
                  </a:lnTo>
                  <a:lnTo>
                    <a:pt x="646" y="380"/>
                  </a:lnTo>
                  <a:lnTo>
                    <a:pt x="657" y="390"/>
                  </a:lnTo>
                  <a:lnTo>
                    <a:pt x="669" y="399"/>
                  </a:lnTo>
                  <a:lnTo>
                    <a:pt x="681" y="410"/>
                  </a:lnTo>
                  <a:lnTo>
                    <a:pt x="692" y="419"/>
                  </a:lnTo>
                  <a:lnTo>
                    <a:pt x="704" y="429"/>
                  </a:lnTo>
                  <a:lnTo>
                    <a:pt x="715" y="439"/>
                  </a:lnTo>
                  <a:lnTo>
                    <a:pt x="726" y="450"/>
                  </a:lnTo>
                  <a:lnTo>
                    <a:pt x="738" y="460"/>
                  </a:lnTo>
                  <a:lnTo>
                    <a:pt x="749" y="471"/>
                  </a:lnTo>
                  <a:lnTo>
                    <a:pt x="760" y="482"/>
                  </a:lnTo>
                  <a:lnTo>
                    <a:pt x="772" y="493"/>
                  </a:lnTo>
                  <a:lnTo>
                    <a:pt x="782" y="503"/>
                  </a:lnTo>
                  <a:lnTo>
                    <a:pt x="793" y="513"/>
                  </a:lnTo>
                  <a:lnTo>
                    <a:pt x="804" y="523"/>
                  </a:lnTo>
                  <a:lnTo>
                    <a:pt x="816" y="533"/>
                  </a:lnTo>
                  <a:lnTo>
                    <a:pt x="827" y="544"/>
                  </a:lnTo>
                  <a:lnTo>
                    <a:pt x="838" y="554"/>
                  </a:lnTo>
                  <a:lnTo>
                    <a:pt x="850" y="564"/>
                  </a:lnTo>
                  <a:lnTo>
                    <a:pt x="861" y="575"/>
                  </a:lnTo>
                  <a:lnTo>
                    <a:pt x="872" y="584"/>
                  </a:lnTo>
                  <a:lnTo>
                    <a:pt x="884" y="594"/>
                  </a:lnTo>
                  <a:lnTo>
                    <a:pt x="895" y="604"/>
                  </a:lnTo>
                  <a:lnTo>
                    <a:pt x="906" y="614"/>
                  </a:lnTo>
                  <a:lnTo>
                    <a:pt x="918" y="623"/>
                  </a:lnTo>
                  <a:lnTo>
                    <a:pt x="930" y="632"/>
                  </a:lnTo>
                  <a:lnTo>
                    <a:pt x="942" y="640"/>
                  </a:lnTo>
                  <a:lnTo>
                    <a:pt x="954" y="651"/>
                  </a:lnTo>
                  <a:lnTo>
                    <a:pt x="966" y="657"/>
                  </a:lnTo>
                  <a:lnTo>
                    <a:pt x="977" y="664"/>
                  </a:lnTo>
                  <a:lnTo>
                    <a:pt x="988" y="672"/>
                  </a:lnTo>
                  <a:lnTo>
                    <a:pt x="1000" y="679"/>
                  </a:lnTo>
                  <a:lnTo>
                    <a:pt x="1011" y="686"/>
                  </a:lnTo>
                  <a:lnTo>
                    <a:pt x="1024" y="693"/>
                  </a:lnTo>
                  <a:lnTo>
                    <a:pt x="1036" y="700"/>
                  </a:lnTo>
                  <a:lnTo>
                    <a:pt x="1050" y="706"/>
                  </a:lnTo>
                  <a:lnTo>
                    <a:pt x="1061" y="711"/>
                  </a:lnTo>
                  <a:lnTo>
                    <a:pt x="1074" y="716"/>
                  </a:lnTo>
                  <a:lnTo>
                    <a:pt x="1086" y="720"/>
                  </a:lnTo>
                  <a:lnTo>
                    <a:pt x="1100" y="725"/>
                  </a:lnTo>
                  <a:lnTo>
                    <a:pt x="1113" y="727"/>
                  </a:lnTo>
                  <a:lnTo>
                    <a:pt x="1127" y="731"/>
                  </a:lnTo>
                  <a:lnTo>
                    <a:pt x="1141" y="734"/>
                  </a:lnTo>
                  <a:lnTo>
                    <a:pt x="1156" y="736"/>
                  </a:lnTo>
                  <a:lnTo>
                    <a:pt x="1168" y="736"/>
                  </a:lnTo>
                  <a:lnTo>
                    <a:pt x="1182" y="736"/>
                  </a:lnTo>
                  <a:lnTo>
                    <a:pt x="1196" y="736"/>
                  </a:lnTo>
                  <a:lnTo>
                    <a:pt x="1211" y="736"/>
                  </a:lnTo>
                  <a:lnTo>
                    <a:pt x="1225" y="734"/>
                  </a:lnTo>
                  <a:lnTo>
                    <a:pt x="1240" y="732"/>
                  </a:lnTo>
                  <a:lnTo>
                    <a:pt x="1255" y="730"/>
                  </a:lnTo>
                  <a:lnTo>
                    <a:pt x="1272" y="729"/>
                  </a:lnTo>
                  <a:lnTo>
                    <a:pt x="1287" y="724"/>
                  </a:lnTo>
                  <a:lnTo>
                    <a:pt x="1302" y="719"/>
                  </a:lnTo>
                  <a:lnTo>
                    <a:pt x="1317" y="712"/>
                  </a:lnTo>
                  <a:lnTo>
                    <a:pt x="1335" y="707"/>
                  </a:lnTo>
                  <a:lnTo>
                    <a:pt x="1350" y="700"/>
                  </a:lnTo>
                  <a:lnTo>
                    <a:pt x="1367" y="693"/>
                  </a:lnTo>
                  <a:lnTo>
                    <a:pt x="1384" y="685"/>
                  </a:lnTo>
                  <a:lnTo>
                    <a:pt x="1403" y="676"/>
                  </a:lnTo>
                  <a:lnTo>
                    <a:pt x="1411" y="672"/>
                  </a:lnTo>
                  <a:lnTo>
                    <a:pt x="1420" y="668"/>
                  </a:lnTo>
                  <a:lnTo>
                    <a:pt x="1428" y="663"/>
                  </a:lnTo>
                  <a:lnTo>
                    <a:pt x="1436" y="658"/>
                  </a:lnTo>
                  <a:lnTo>
                    <a:pt x="1444" y="652"/>
                  </a:lnTo>
                  <a:lnTo>
                    <a:pt x="1452" y="646"/>
                  </a:lnTo>
                  <a:lnTo>
                    <a:pt x="1459" y="638"/>
                  </a:lnTo>
                  <a:lnTo>
                    <a:pt x="1467" y="632"/>
                  </a:lnTo>
                  <a:lnTo>
                    <a:pt x="1473" y="623"/>
                  </a:lnTo>
                  <a:lnTo>
                    <a:pt x="1479" y="615"/>
                  </a:lnTo>
                  <a:lnTo>
                    <a:pt x="1486" y="606"/>
                  </a:lnTo>
                  <a:lnTo>
                    <a:pt x="1493" y="599"/>
                  </a:lnTo>
                  <a:lnTo>
                    <a:pt x="1499" y="590"/>
                  </a:lnTo>
                  <a:lnTo>
                    <a:pt x="1506" y="581"/>
                  </a:lnTo>
                  <a:lnTo>
                    <a:pt x="1512" y="573"/>
                  </a:lnTo>
                  <a:lnTo>
                    <a:pt x="1520" y="565"/>
                  </a:lnTo>
                  <a:lnTo>
                    <a:pt x="1525" y="556"/>
                  </a:lnTo>
                  <a:lnTo>
                    <a:pt x="1531" y="547"/>
                  </a:lnTo>
                  <a:lnTo>
                    <a:pt x="1537" y="540"/>
                  </a:lnTo>
                  <a:lnTo>
                    <a:pt x="1545" y="532"/>
                  </a:lnTo>
                  <a:lnTo>
                    <a:pt x="1551" y="525"/>
                  </a:lnTo>
                  <a:lnTo>
                    <a:pt x="1559" y="517"/>
                  </a:lnTo>
                  <a:lnTo>
                    <a:pt x="1566" y="511"/>
                  </a:lnTo>
                  <a:lnTo>
                    <a:pt x="1575" y="506"/>
                  </a:lnTo>
                  <a:lnTo>
                    <a:pt x="1583" y="500"/>
                  </a:lnTo>
                  <a:lnTo>
                    <a:pt x="1590" y="494"/>
                  </a:lnTo>
                  <a:lnTo>
                    <a:pt x="1599" y="491"/>
                  </a:lnTo>
                  <a:lnTo>
                    <a:pt x="1610" y="488"/>
                  </a:lnTo>
                  <a:lnTo>
                    <a:pt x="1619" y="484"/>
                  </a:lnTo>
                  <a:lnTo>
                    <a:pt x="1629" y="484"/>
                  </a:lnTo>
                  <a:lnTo>
                    <a:pt x="1640" y="483"/>
                  </a:lnTo>
                  <a:lnTo>
                    <a:pt x="1653" y="484"/>
                  </a:lnTo>
                  <a:lnTo>
                    <a:pt x="1663" y="496"/>
                  </a:lnTo>
                  <a:lnTo>
                    <a:pt x="1674" y="508"/>
                  </a:lnTo>
                  <a:lnTo>
                    <a:pt x="1678" y="515"/>
                  </a:lnTo>
                  <a:lnTo>
                    <a:pt x="1685" y="522"/>
                  </a:lnTo>
                  <a:lnTo>
                    <a:pt x="1688" y="530"/>
                  </a:lnTo>
                  <a:lnTo>
                    <a:pt x="1695" y="537"/>
                  </a:lnTo>
                  <a:lnTo>
                    <a:pt x="1698" y="545"/>
                  </a:lnTo>
                  <a:lnTo>
                    <a:pt x="1703" y="552"/>
                  </a:lnTo>
                  <a:lnTo>
                    <a:pt x="1708" y="560"/>
                  </a:lnTo>
                  <a:lnTo>
                    <a:pt x="1715" y="567"/>
                  </a:lnTo>
                  <a:lnTo>
                    <a:pt x="1719" y="575"/>
                  </a:lnTo>
                  <a:lnTo>
                    <a:pt x="1724" y="583"/>
                  </a:lnTo>
                  <a:lnTo>
                    <a:pt x="1729" y="590"/>
                  </a:lnTo>
                  <a:lnTo>
                    <a:pt x="1735" y="598"/>
                  </a:lnTo>
                  <a:lnTo>
                    <a:pt x="1739" y="604"/>
                  </a:lnTo>
                  <a:lnTo>
                    <a:pt x="1744" y="612"/>
                  </a:lnTo>
                  <a:lnTo>
                    <a:pt x="1749" y="619"/>
                  </a:lnTo>
                  <a:lnTo>
                    <a:pt x="1755" y="627"/>
                  </a:lnTo>
                  <a:lnTo>
                    <a:pt x="1766" y="639"/>
                  </a:lnTo>
                  <a:lnTo>
                    <a:pt x="1779" y="652"/>
                  </a:lnTo>
                  <a:lnTo>
                    <a:pt x="1785" y="657"/>
                  </a:lnTo>
                  <a:lnTo>
                    <a:pt x="1792" y="662"/>
                  </a:lnTo>
                  <a:lnTo>
                    <a:pt x="1799" y="667"/>
                  </a:lnTo>
                  <a:lnTo>
                    <a:pt x="1807" y="673"/>
                  </a:lnTo>
                  <a:lnTo>
                    <a:pt x="1814" y="677"/>
                  </a:lnTo>
                  <a:lnTo>
                    <a:pt x="1822" y="681"/>
                  </a:lnTo>
                  <a:lnTo>
                    <a:pt x="1829" y="685"/>
                  </a:lnTo>
                  <a:lnTo>
                    <a:pt x="1839" y="688"/>
                  </a:lnTo>
                  <a:lnTo>
                    <a:pt x="1848" y="688"/>
                  </a:lnTo>
                  <a:lnTo>
                    <a:pt x="1858" y="688"/>
                  </a:lnTo>
                  <a:lnTo>
                    <a:pt x="1868" y="688"/>
                  </a:lnTo>
                  <a:lnTo>
                    <a:pt x="1878" y="688"/>
                  </a:lnTo>
                  <a:lnTo>
                    <a:pt x="1887" y="688"/>
                  </a:lnTo>
                  <a:lnTo>
                    <a:pt x="1899" y="688"/>
                  </a:lnTo>
                  <a:lnTo>
                    <a:pt x="1907" y="688"/>
                  </a:lnTo>
                  <a:lnTo>
                    <a:pt x="1919" y="688"/>
                  </a:lnTo>
                  <a:lnTo>
                    <a:pt x="1927" y="687"/>
                  </a:lnTo>
                  <a:lnTo>
                    <a:pt x="1938" y="686"/>
                  </a:lnTo>
                  <a:lnTo>
                    <a:pt x="1948" y="685"/>
                  </a:lnTo>
                  <a:lnTo>
                    <a:pt x="1959" y="685"/>
                  </a:lnTo>
                  <a:lnTo>
                    <a:pt x="1968" y="682"/>
                  </a:lnTo>
                  <a:lnTo>
                    <a:pt x="1978" y="681"/>
                  </a:lnTo>
                  <a:lnTo>
                    <a:pt x="1988" y="678"/>
                  </a:lnTo>
                  <a:lnTo>
                    <a:pt x="1999" y="677"/>
                  </a:lnTo>
                  <a:lnTo>
                    <a:pt x="2008" y="673"/>
                  </a:lnTo>
                  <a:lnTo>
                    <a:pt x="2018" y="671"/>
                  </a:lnTo>
                  <a:lnTo>
                    <a:pt x="2027" y="667"/>
                  </a:lnTo>
                  <a:lnTo>
                    <a:pt x="2037" y="664"/>
                  </a:lnTo>
                  <a:lnTo>
                    <a:pt x="2046" y="661"/>
                  </a:lnTo>
                  <a:lnTo>
                    <a:pt x="2056" y="657"/>
                  </a:lnTo>
                  <a:lnTo>
                    <a:pt x="2066" y="653"/>
                  </a:lnTo>
                  <a:lnTo>
                    <a:pt x="2076" y="649"/>
                  </a:lnTo>
                  <a:lnTo>
                    <a:pt x="2085" y="643"/>
                  </a:lnTo>
                  <a:lnTo>
                    <a:pt x="2094" y="638"/>
                  </a:lnTo>
                  <a:lnTo>
                    <a:pt x="2102" y="633"/>
                  </a:lnTo>
                  <a:lnTo>
                    <a:pt x="2113" y="628"/>
                  </a:lnTo>
                  <a:lnTo>
                    <a:pt x="2121" y="622"/>
                  </a:lnTo>
                  <a:lnTo>
                    <a:pt x="2131" y="615"/>
                  </a:lnTo>
                  <a:lnTo>
                    <a:pt x="2140" y="609"/>
                  </a:lnTo>
                  <a:lnTo>
                    <a:pt x="2150" y="603"/>
                  </a:lnTo>
                  <a:lnTo>
                    <a:pt x="2154" y="594"/>
                  </a:lnTo>
                  <a:lnTo>
                    <a:pt x="2159" y="586"/>
                  </a:lnTo>
                  <a:lnTo>
                    <a:pt x="2163" y="579"/>
                  </a:lnTo>
                  <a:lnTo>
                    <a:pt x="2168" y="571"/>
                  </a:lnTo>
                  <a:lnTo>
                    <a:pt x="2172" y="564"/>
                  </a:lnTo>
                  <a:lnTo>
                    <a:pt x="2176" y="556"/>
                  </a:lnTo>
                  <a:lnTo>
                    <a:pt x="2179" y="549"/>
                  </a:lnTo>
                  <a:lnTo>
                    <a:pt x="2184" y="541"/>
                  </a:lnTo>
                  <a:lnTo>
                    <a:pt x="2188" y="532"/>
                  </a:lnTo>
                  <a:lnTo>
                    <a:pt x="2192" y="525"/>
                  </a:lnTo>
                  <a:lnTo>
                    <a:pt x="2196" y="517"/>
                  </a:lnTo>
                  <a:lnTo>
                    <a:pt x="2199" y="510"/>
                  </a:lnTo>
                  <a:lnTo>
                    <a:pt x="2202" y="501"/>
                  </a:lnTo>
                  <a:lnTo>
                    <a:pt x="2206" y="493"/>
                  </a:lnTo>
                  <a:lnTo>
                    <a:pt x="2208" y="484"/>
                  </a:lnTo>
                  <a:lnTo>
                    <a:pt x="2212" y="477"/>
                  </a:lnTo>
                  <a:lnTo>
                    <a:pt x="2213" y="468"/>
                  </a:lnTo>
                  <a:lnTo>
                    <a:pt x="2216" y="459"/>
                  </a:lnTo>
                  <a:lnTo>
                    <a:pt x="2218" y="450"/>
                  </a:lnTo>
                  <a:lnTo>
                    <a:pt x="2221" y="443"/>
                  </a:lnTo>
                  <a:lnTo>
                    <a:pt x="2222" y="434"/>
                  </a:lnTo>
                  <a:lnTo>
                    <a:pt x="2225" y="425"/>
                  </a:lnTo>
                  <a:lnTo>
                    <a:pt x="2227" y="416"/>
                  </a:lnTo>
                  <a:lnTo>
                    <a:pt x="2230" y="409"/>
                  </a:lnTo>
                  <a:lnTo>
                    <a:pt x="2230" y="399"/>
                  </a:lnTo>
                  <a:lnTo>
                    <a:pt x="2232" y="391"/>
                  </a:lnTo>
                  <a:lnTo>
                    <a:pt x="2232" y="381"/>
                  </a:lnTo>
                  <a:lnTo>
                    <a:pt x="2235" y="374"/>
                  </a:lnTo>
                  <a:lnTo>
                    <a:pt x="2235" y="365"/>
                  </a:lnTo>
                  <a:lnTo>
                    <a:pt x="2237" y="356"/>
                  </a:lnTo>
                  <a:lnTo>
                    <a:pt x="2237" y="347"/>
                  </a:lnTo>
                  <a:lnTo>
                    <a:pt x="2240" y="340"/>
                  </a:lnTo>
                  <a:lnTo>
                    <a:pt x="2240" y="330"/>
                  </a:lnTo>
                  <a:lnTo>
                    <a:pt x="2240" y="321"/>
                  </a:lnTo>
                  <a:lnTo>
                    <a:pt x="2240" y="312"/>
                  </a:lnTo>
                  <a:lnTo>
                    <a:pt x="2240" y="303"/>
                  </a:lnTo>
                  <a:lnTo>
                    <a:pt x="2240" y="294"/>
                  </a:lnTo>
                  <a:lnTo>
                    <a:pt x="2240" y="286"/>
                  </a:lnTo>
                  <a:lnTo>
                    <a:pt x="2240" y="277"/>
                  </a:lnTo>
                  <a:lnTo>
                    <a:pt x="2240" y="269"/>
                  </a:lnTo>
                  <a:lnTo>
                    <a:pt x="2238" y="259"/>
                  </a:lnTo>
                  <a:lnTo>
                    <a:pt x="2238" y="250"/>
                  </a:lnTo>
                  <a:lnTo>
                    <a:pt x="2237" y="241"/>
                  </a:lnTo>
                  <a:lnTo>
                    <a:pt x="2237" y="234"/>
                  </a:lnTo>
                  <a:lnTo>
                    <a:pt x="2236" y="225"/>
                  </a:lnTo>
                  <a:lnTo>
                    <a:pt x="2235" y="216"/>
                  </a:lnTo>
                  <a:lnTo>
                    <a:pt x="2233" y="208"/>
                  </a:lnTo>
                  <a:lnTo>
                    <a:pt x="2233" y="200"/>
                  </a:lnTo>
                  <a:lnTo>
                    <a:pt x="2231" y="190"/>
                  </a:lnTo>
                  <a:lnTo>
                    <a:pt x="2230" y="181"/>
                  </a:lnTo>
                  <a:lnTo>
                    <a:pt x="2227" y="172"/>
                  </a:lnTo>
                  <a:lnTo>
                    <a:pt x="2226" y="165"/>
                  </a:lnTo>
                  <a:lnTo>
                    <a:pt x="2223" y="156"/>
                  </a:lnTo>
                  <a:lnTo>
                    <a:pt x="2222" y="147"/>
                  </a:lnTo>
                  <a:lnTo>
                    <a:pt x="2220" y="140"/>
                  </a:lnTo>
                  <a:lnTo>
                    <a:pt x="2218" y="132"/>
                  </a:lnTo>
                  <a:lnTo>
                    <a:pt x="2216" y="123"/>
                  </a:lnTo>
                  <a:lnTo>
                    <a:pt x="2213" y="114"/>
                  </a:lnTo>
                  <a:lnTo>
                    <a:pt x="2211" y="106"/>
                  </a:lnTo>
                  <a:lnTo>
                    <a:pt x="2208" y="98"/>
                  </a:lnTo>
                  <a:lnTo>
                    <a:pt x="2204" y="90"/>
                  </a:lnTo>
                  <a:lnTo>
                    <a:pt x="2202" y="83"/>
                  </a:lnTo>
                  <a:lnTo>
                    <a:pt x="2199" y="75"/>
                  </a:lnTo>
                  <a:lnTo>
                    <a:pt x="2197"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59" name="Freeform 47"/>
            <p:cNvSpPr>
              <a:spLocks/>
            </p:cNvSpPr>
            <p:nvPr/>
          </p:nvSpPr>
          <p:spPr bwMode="auto">
            <a:xfrm>
              <a:off x="1898" y="3234"/>
              <a:ext cx="1264" cy="664"/>
            </a:xfrm>
            <a:custGeom>
              <a:avLst/>
              <a:gdLst>
                <a:gd name="T0" fmla="*/ 1083 w 1264"/>
                <a:gd name="T1" fmla="*/ 31 h 664"/>
                <a:gd name="T2" fmla="*/ 999 w 1264"/>
                <a:gd name="T3" fmla="*/ 16 h 664"/>
                <a:gd name="T4" fmla="*/ 912 w 1264"/>
                <a:gd name="T5" fmla="*/ 7 h 664"/>
                <a:gd name="T6" fmla="*/ 824 w 1264"/>
                <a:gd name="T7" fmla="*/ 2 h 664"/>
                <a:gd name="T8" fmla="*/ 734 w 1264"/>
                <a:gd name="T9" fmla="*/ 2 h 664"/>
                <a:gd name="T10" fmla="*/ 644 w 1264"/>
                <a:gd name="T11" fmla="*/ 4 h 664"/>
                <a:gd name="T12" fmla="*/ 553 w 1264"/>
                <a:gd name="T13" fmla="*/ 12 h 664"/>
                <a:gd name="T14" fmla="*/ 462 w 1264"/>
                <a:gd name="T15" fmla="*/ 21 h 664"/>
                <a:gd name="T16" fmla="*/ 372 w 1264"/>
                <a:gd name="T17" fmla="*/ 36 h 664"/>
                <a:gd name="T18" fmla="*/ 282 w 1264"/>
                <a:gd name="T19" fmla="*/ 52 h 664"/>
                <a:gd name="T20" fmla="*/ 193 w 1264"/>
                <a:gd name="T21" fmla="*/ 72 h 664"/>
                <a:gd name="T22" fmla="*/ 106 w 1264"/>
                <a:gd name="T23" fmla="*/ 95 h 664"/>
                <a:gd name="T24" fmla="*/ 23 w 1264"/>
                <a:gd name="T25" fmla="*/ 123 h 664"/>
                <a:gd name="T26" fmla="*/ 8 w 1264"/>
                <a:gd name="T27" fmla="*/ 184 h 664"/>
                <a:gd name="T28" fmla="*/ 0 w 1264"/>
                <a:gd name="T29" fmla="*/ 251 h 664"/>
                <a:gd name="T30" fmla="*/ 0 w 1264"/>
                <a:gd name="T31" fmla="*/ 285 h 664"/>
                <a:gd name="T32" fmla="*/ 0 w 1264"/>
                <a:gd name="T33" fmla="*/ 320 h 664"/>
                <a:gd name="T34" fmla="*/ 2 w 1264"/>
                <a:gd name="T35" fmla="*/ 355 h 664"/>
                <a:gd name="T36" fmla="*/ 4 w 1264"/>
                <a:gd name="T37" fmla="*/ 392 h 664"/>
                <a:gd name="T38" fmla="*/ 8 w 1264"/>
                <a:gd name="T39" fmla="*/ 426 h 664"/>
                <a:gd name="T40" fmla="*/ 13 w 1264"/>
                <a:gd name="T41" fmla="*/ 461 h 664"/>
                <a:gd name="T42" fmla="*/ 19 w 1264"/>
                <a:gd name="T43" fmla="*/ 496 h 664"/>
                <a:gd name="T44" fmla="*/ 28 w 1264"/>
                <a:gd name="T45" fmla="*/ 532 h 664"/>
                <a:gd name="T46" fmla="*/ 41 w 1264"/>
                <a:gd name="T47" fmla="*/ 566 h 664"/>
                <a:gd name="T48" fmla="*/ 73 w 1264"/>
                <a:gd name="T49" fmla="*/ 613 h 664"/>
                <a:gd name="T50" fmla="*/ 115 w 1264"/>
                <a:gd name="T51" fmla="*/ 654 h 664"/>
                <a:gd name="T52" fmla="*/ 161 w 1264"/>
                <a:gd name="T53" fmla="*/ 663 h 664"/>
                <a:gd name="T54" fmla="*/ 202 w 1264"/>
                <a:gd name="T55" fmla="*/ 660 h 664"/>
                <a:gd name="T56" fmla="*/ 246 w 1264"/>
                <a:gd name="T57" fmla="*/ 660 h 664"/>
                <a:gd name="T58" fmla="*/ 286 w 1264"/>
                <a:gd name="T59" fmla="*/ 654 h 664"/>
                <a:gd name="T60" fmla="*/ 328 w 1264"/>
                <a:gd name="T61" fmla="*/ 646 h 664"/>
                <a:gd name="T62" fmla="*/ 365 w 1264"/>
                <a:gd name="T63" fmla="*/ 636 h 664"/>
                <a:gd name="T64" fmla="*/ 403 w 1264"/>
                <a:gd name="T65" fmla="*/ 622 h 664"/>
                <a:gd name="T66" fmla="*/ 445 w 1264"/>
                <a:gd name="T67" fmla="*/ 602 h 664"/>
                <a:gd name="T68" fmla="*/ 509 w 1264"/>
                <a:gd name="T69" fmla="*/ 559 h 664"/>
                <a:gd name="T70" fmla="*/ 564 w 1264"/>
                <a:gd name="T71" fmla="*/ 503 h 664"/>
                <a:gd name="T72" fmla="*/ 603 w 1264"/>
                <a:gd name="T73" fmla="*/ 451 h 664"/>
                <a:gd name="T74" fmla="*/ 642 w 1264"/>
                <a:gd name="T75" fmla="*/ 425 h 664"/>
                <a:gd name="T76" fmla="*/ 690 w 1264"/>
                <a:gd name="T77" fmla="*/ 416 h 664"/>
                <a:gd name="T78" fmla="*/ 725 w 1264"/>
                <a:gd name="T79" fmla="*/ 447 h 664"/>
                <a:gd name="T80" fmla="*/ 756 w 1264"/>
                <a:gd name="T81" fmla="*/ 485 h 664"/>
                <a:gd name="T82" fmla="*/ 785 w 1264"/>
                <a:gd name="T83" fmla="*/ 523 h 664"/>
                <a:gd name="T84" fmla="*/ 815 w 1264"/>
                <a:gd name="T85" fmla="*/ 561 h 664"/>
                <a:gd name="T86" fmla="*/ 848 w 1264"/>
                <a:gd name="T87" fmla="*/ 593 h 664"/>
                <a:gd name="T88" fmla="*/ 887 w 1264"/>
                <a:gd name="T89" fmla="*/ 618 h 664"/>
                <a:gd name="T90" fmla="*/ 929 w 1264"/>
                <a:gd name="T91" fmla="*/ 622 h 664"/>
                <a:gd name="T92" fmla="*/ 971 w 1264"/>
                <a:gd name="T93" fmla="*/ 618 h 664"/>
                <a:gd name="T94" fmla="*/ 1015 w 1264"/>
                <a:gd name="T95" fmla="*/ 611 h 664"/>
                <a:gd name="T96" fmla="*/ 1059 w 1264"/>
                <a:gd name="T97" fmla="*/ 603 h 664"/>
                <a:gd name="T98" fmla="*/ 1102 w 1264"/>
                <a:gd name="T99" fmla="*/ 590 h 664"/>
                <a:gd name="T100" fmla="*/ 1141 w 1264"/>
                <a:gd name="T101" fmla="*/ 571 h 664"/>
                <a:gd name="T102" fmla="*/ 1176 w 1264"/>
                <a:gd name="T103" fmla="*/ 538 h 664"/>
                <a:gd name="T104" fmla="*/ 1203 w 1264"/>
                <a:gd name="T105" fmla="*/ 485 h 664"/>
                <a:gd name="T106" fmla="*/ 1223 w 1264"/>
                <a:gd name="T107" fmla="*/ 437 h 664"/>
                <a:gd name="T108" fmla="*/ 1237 w 1264"/>
                <a:gd name="T109" fmla="*/ 402 h 664"/>
                <a:gd name="T110" fmla="*/ 1247 w 1264"/>
                <a:gd name="T111" fmla="*/ 367 h 664"/>
                <a:gd name="T112" fmla="*/ 1257 w 1264"/>
                <a:gd name="T113" fmla="*/ 333 h 664"/>
                <a:gd name="T114" fmla="*/ 1261 w 1264"/>
                <a:gd name="T115" fmla="*/ 295 h 664"/>
                <a:gd name="T116" fmla="*/ 1264 w 1264"/>
                <a:gd name="T117" fmla="*/ 259 h 664"/>
                <a:gd name="T118" fmla="*/ 1264 w 1264"/>
                <a:gd name="T119" fmla="*/ 221 h 664"/>
                <a:gd name="T120" fmla="*/ 1259 w 1264"/>
                <a:gd name="T121" fmla="*/ 183 h 664"/>
                <a:gd name="T122" fmla="*/ 1252 w 1264"/>
                <a:gd name="T123" fmla="*/ 145 h 664"/>
                <a:gd name="T124" fmla="*/ 1239 w 1264"/>
                <a:gd name="T125" fmla="*/ 10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4" h="664">
                  <a:moveTo>
                    <a:pt x="1150" y="46"/>
                  </a:moveTo>
                  <a:lnTo>
                    <a:pt x="1132" y="41"/>
                  </a:lnTo>
                  <a:lnTo>
                    <a:pt x="1116" y="37"/>
                  </a:lnTo>
                  <a:lnTo>
                    <a:pt x="1099" y="33"/>
                  </a:lnTo>
                  <a:lnTo>
                    <a:pt x="1083" y="31"/>
                  </a:lnTo>
                  <a:lnTo>
                    <a:pt x="1065" y="27"/>
                  </a:lnTo>
                  <a:lnTo>
                    <a:pt x="1049" y="23"/>
                  </a:lnTo>
                  <a:lnTo>
                    <a:pt x="1033" y="21"/>
                  </a:lnTo>
                  <a:lnTo>
                    <a:pt x="1016" y="19"/>
                  </a:lnTo>
                  <a:lnTo>
                    <a:pt x="999" y="16"/>
                  </a:lnTo>
                  <a:lnTo>
                    <a:pt x="981" y="13"/>
                  </a:lnTo>
                  <a:lnTo>
                    <a:pt x="963" y="11"/>
                  </a:lnTo>
                  <a:lnTo>
                    <a:pt x="947" y="11"/>
                  </a:lnTo>
                  <a:lnTo>
                    <a:pt x="929" y="8"/>
                  </a:lnTo>
                  <a:lnTo>
                    <a:pt x="912" y="7"/>
                  </a:lnTo>
                  <a:lnTo>
                    <a:pt x="894" y="6"/>
                  </a:lnTo>
                  <a:lnTo>
                    <a:pt x="878" y="6"/>
                  </a:lnTo>
                  <a:lnTo>
                    <a:pt x="859" y="3"/>
                  </a:lnTo>
                  <a:lnTo>
                    <a:pt x="841" y="2"/>
                  </a:lnTo>
                  <a:lnTo>
                    <a:pt x="824" y="2"/>
                  </a:lnTo>
                  <a:lnTo>
                    <a:pt x="806" y="2"/>
                  </a:lnTo>
                  <a:lnTo>
                    <a:pt x="787" y="0"/>
                  </a:lnTo>
                  <a:lnTo>
                    <a:pt x="770" y="0"/>
                  </a:lnTo>
                  <a:lnTo>
                    <a:pt x="752" y="0"/>
                  </a:lnTo>
                  <a:lnTo>
                    <a:pt x="734" y="2"/>
                  </a:lnTo>
                  <a:lnTo>
                    <a:pt x="715" y="2"/>
                  </a:lnTo>
                  <a:lnTo>
                    <a:pt x="698" y="2"/>
                  </a:lnTo>
                  <a:lnTo>
                    <a:pt x="680" y="3"/>
                  </a:lnTo>
                  <a:lnTo>
                    <a:pt x="663" y="4"/>
                  </a:lnTo>
                  <a:lnTo>
                    <a:pt x="644" y="4"/>
                  </a:lnTo>
                  <a:lnTo>
                    <a:pt x="626" y="6"/>
                  </a:lnTo>
                  <a:lnTo>
                    <a:pt x="608" y="7"/>
                  </a:lnTo>
                  <a:lnTo>
                    <a:pt x="591" y="9"/>
                  </a:lnTo>
                  <a:lnTo>
                    <a:pt x="572" y="9"/>
                  </a:lnTo>
                  <a:lnTo>
                    <a:pt x="553" y="12"/>
                  </a:lnTo>
                  <a:lnTo>
                    <a:pt x="534" y="13"/>
                  </a:lnTo>
                  <a:lnTo>
                    <a:pt x="516" y="16"/>
                  </a:lnTo>
                  <a:lnTo>
                    <a:pt x="498" y="17"/>
                  </a:lnTo>
                  <a:lnTo>
                    <a:pt x="480" y="19"/>
                  </a:lnTo>
                  <a:lnTo>
                    <a:pt x="462" y="21"/>
                  </a:lnTo>
                  <a:lnTo>
                    <a:pt x="445" y="24"/>
                  </a:lnTo>
                  <a:lnTo>
                    <a:pt x="426" y="27"/>
                  </a:lnTo>
                  <a:lnTo>
                    <a:pt x="407" y="29"/>
                  </a:lnTo>
                  <a:lnTo>
                    <a:pt x="389" y="32"/>
                  </a:lnTo>
                  <a:lnTo>
                    <a:pt x="372" y="36"/>
                  </a:lnTo>
                  <a:lnTo>
                    <a:pt x="353" y="38"/>
                  </a:lnTo>
                  <a:lnTo>
                    <a:pt x="335" y="42"/>
                  </a:lnTo>
                  <a:lnTo>
                    <a:pt x="318" y="46"/>
                  </a:lnTo>
                  <a:lnTo>
                    <a:pt x="301" y="50"/>
                  </a:lnTo>
                  <a:lnTo>
                    <a:pt x="282" y="52"/>
                  </a:lnTo>
                  <a:lnTo>
                    <a:pt x="265" y="56"/>
                  </a:lnTo>
                  <a:lnTo>
                    <a:pt x="247" y="60"/>
                  </a:lnTo>
                  <a:lnTo>
                    <a:pt x="229" y="63"/>
                  </a:lnTo>
                  <a:lnTo>
                    <a:pt x="211" y="67"/>
                  </a:lnTo>
                  <a:lnTo>
                    <a:pt x="193" y="72"/>
                  </a:lnTo>
                  <a:lnTo>
                    <a:pt x="175" y="77"/>
                  </a:lnTo>
                  <a:lnTo>
                    <a:pt x="159" y="82"/>
                  </a:lnTo>
                  <a:lnTo>
                    <a:pt x="140" y="86"/>
                  </a:lnTo>
                  <a:lnTo>
                    <a:pt x="124" y="90"/>
                  </a:lnTo>
                  <a:lnTo>
                    <a:pt x="106" y="95"/>
                  </a:lnTo>
                  <a:lnTo>
                    <a:pt x="90" y="100"/>
                  </a:lnTo>
                  <a:lnTo>
                    <a:pt x="72" y="105"/>
                  </a:lnTo>
                  <a:lnTo>
                    <a:pt x="56" y="111"/>
                  </a:lnTo>
                  <a:lnTo>
                    <a:pt x="38" y="116"/>
                  </a:lnTo>
                  <a:lnTo>
                    <a:pt x="23" y="123"/>
                  </a:lnTo>
                  <a:lnTo>
                    <a:pt x="19" y="134"/>
                  </a:lnTo>
                  <a:lnTo>
                    <a:pt x="15" y="146"/>
                  </a:lnTo>
                  <a:lnTo>
                    <a:pt x="13" y="159"/>
                  </a:lnTo>
                  <a:lnTo>
                    <a:pt x="12" y="172"/>
                  </a:lnTo>
                  <a:lnTo>
                    <a:pt x="8" y="184"/>
                  </a:lnTo>
                  <a:lnTo>
                    <a:pt x="7" y="198"/>
                  </a:lnTo>
                  <a:lnTo>
                    <a:pt x="4" y="211"/>
                  </a:lnTo>
                  <a:lnTo>
                    <a:pt x="4" y="225"/>
                  </a:lnTo>
                  <a:lnTo>
                    <a:pt x="2" y="237"/>
                  </a:lnTo>
                  <a:lnTo>
                    <a:pt x="0" y="251"/>
                  </a:lnTo>
                  <a:lnTo>
                    <a:pt x="0" y="257"/>
                  </a:lnTo>
                  <a:lnTo>
                    <a:pt x="0" y="265"/>
                  </a:lnTo>
                  <a:lnTo>
                    <a:pt x="0" y="271"/>
                  </a:lnTo>
                  <a:lnTo>
                    <a:pt x="0" y="279"/>
                  </a:lnTo>
                  <a:lnTo>
                    <a:pt x="0" y="285"/>
                  </a:lnTo>
                  <a:lnTo>
                    <a:pt x="0" y="292"/>
                  </a:lnTo>
                  <a:lnTo>
                    <a:pt x="0" y="299"/>
                  </a:lnTo>
                  <a:lnTo>
                    <a:pt x="0" y="306"/>
                  </a:lnTo>
                  <a:lnTo>
                    <a:pt x="0" y="313"/>
                  </a:lnTo>
                  <a:lnTo>
                    <a:pt x="0" y="320"/>
                  </a:lnTo>
                  <a:lnTo>
                    <a:pt x="0" y="328"/>
                  </a:lnTo>
                  <a:lnTo>
                    <a:pt x="2" y="335"/>
                  </a:lnTo>
                  <a:lnTo>
                    <a:pt x="2" y="342"/>
                  </a:lnTo>
                  <a:lnTo>
                    <a:pt x="2" y="349"/>
                  </a:lnTo>
                  <a:lnTo>
                    <a:pt x="2" y="355"/>
                  </a:lnTo>
                  <a:lnTo>
                    <a:pt x="2" y="363"/>
                  </a:lnTo>
                  <a:lnTo>
                    <a:pt x="2" y="369"/>
                  </a:lnTo>
                  <a:lnTo>
                    <a:pt x="3" y="377"/>
                  </a:lnTo>
                  <a:lnTo>
                    <a:pt x="3" y="384"/>
                  </a:lnTo>
                  <a:lnTo>
                    <a:pt x="4" y="392"/>
                  </a:lnTo>
                  <a:lnTo>
                    <a:pt x="4" y="398"/>
                  </a:lnTo>
                  <a:lnTo>
                    <a:pt x="5" y="406"/>
                  </a:lnTo>
                  <a:lnTo>
                    <a:pt x="7" y="412"/>
                  </a:lnTo>
                  <a:lnTo>
                    <a:pt x="8" y="420"/>
                  </a:lnTo>
                  <a:lnTo>
                    <a:pt x="8" y="426"/>
                  </a:lnTo>
                  <a:lnTo>
                    <a:pt x="9" y="433"/>
                  </a:lnTo>
                  <a:lnTo>
                    <a:pt x="10" y="441"/>
                  </a:lnTo>
                  <a:lnTo>
                    <a:pt x="12" y="449"/>
                  </a:lnTo>
                  <a:lnTo>
                    <a:pt x="12" y="455"/>
                  </a:lnTo>
                  <a:lnTo>
                    <a:pt x="13" y="461"/>
                  </a:lnTo>
                  <a:lnTo>
                    <a:pt x="14" y="469"/>
                  </a:lnTo>
                  <a:lnTo>
                    <a:pt x="15" y="476"/>
                  </a:lnTo>
                  <a:lnTo>
                    <a:pt x="17" y="483"/>
                  </a:lnTo>
                  <a:lnTo>
                    <a:pt x="18" y="489"/>
                  </a:lnTo>
                  <a:lnTo>
                    <a:pt x="19" y="496"/>
                  </a:lnTo>
                  <a:lnTo>
                    <a:pt x="22" y="504"/>
                  </a:lnTo>
                  <a:lnTo>
                    <a:pt x="22" y="510"/>
                  </a:lnTo>
                  <a:lnTo>
                    <a:pt x="24" y="517"/>
                  </a:lnTo>
                  <a:lnTo>
                    <a:pt x="25" y="524"/>
                  </a:lnTo>
                  <a:lnTo>
                    <a:pt x="28" y="532"/>
                  </a:lnTo>
                  <a:lnTo>
                    <a:pt x="29" y="538"/>
                  </a:lnTo>
                  <a:lnTo>
                    <a:pt x="32" y="544"/>
                  </a:lnTo>
                  <a:lnTo>
                    <a:pt x="33" y="552"/>
                  </a:lnTo>
                  <a:lnTo>
                    <a:pt x="36" y="559"/>
                  </a:lnTo>
                  <a:lnTo>
                    <a:pt x="41" y="566"/>
                  </a:lnTo>
                  <a:lnTo>
                    <a:pt x="47" y="574"/>
                  </a:lnTo>
                  <a:lnTo>
                    <a:pt x="53" y="583"/>
                  </a:lnTo>
                  <a:lnTo>
                    <a:pt x="61" y="593"/>
                  </a:lnTo>
                  <a:lnTo>
                    <a:pt x="67" y="603"/>
                  </a:lnTo>
                  <a:lnTo>
                    <a:pt x="73" y="613"/>
                  </a:lnTo>
                  <a:lnTo>
                    <a:pt x="81" y="622"/>
                  </a:lnTo>
                  <a:lnTo>
                    <a:pt x="90" y="632"/>
                  </a:lnTo>
                  <a:lnTo>
                    <a:pt x="97" y="640"/>
                  </a:lnTo>
                  <a:lnTo>
                    <a:pt x="106" y="647"/>
                  </a:lnTo>
                  <a:lnTo>
                    <a:pt x="115" y="654"/>
                  </a:lnTo>
                  <a:lnTo>
                    <a:pt x="126" y="659"/>
                  </a:lnTo>
                  <a:lnTo>
                    <a:pt x="136" y="661"/>
                  </a:lnTo>
                  <a:lnTo>
                    <a:pt x="149" y="664"/>
                  </a:lnTo>
                  <a:lnTo>
                    <a:pt x="154" y="663"/>
                  </a:lnTo>
                  <a:lnTo>
                    <a:pt x="161" y="663"/>
                  </a:lnTo>
                  <a:lnTo>
                    <a:pt x="169" y="661"/>
                  </a:lnTo>
                  <a:lnTo>
                    <a:pt x="177" y="661"/>
                  </a:lnTo>
                  <a:lnTo>
                    <a:pt x="184" y="660"/>
                  </a:lnTo>
                  <a:lnTo>
                    <a:pt x="193" y="660"/>
                  </a:lnTo>
                  <a:lnTo>
                    <a:pt x="202" y="660"/>
                  </a:lnTo>
                  <a:lnTo>
                    <a:pt x="211" y="660"/>
                  </a:lnTo>
                  <a:lnTo>
                    <a:pt x="219" y="660"/>
                  </a:lnTo>
                  <a:lnTo>
                    <a:pt x="228" y="660"/>
                  </a:lnTo>
                  <a:lnTo>
                    <a:pt x="237" y="660"/>
                  </a:lnTo>
                  <a:lnTo>
                    <a:pt x="246" y="660"/>
                  </a:lnTo>
                  <a:lnTo>
                    <a:pt x="253" y="659"/>
                  </a:lnTo>
                  <a:lnTo>
                    <a:pt x="262" y="657"/>
                  </a:lnTo>
                  <a:lnTo>
                    <a:pt x="270" y="656"/>
                  </a:lnTo>
                  <a:lnTo>
                    <a:pt x="279" y="655"/>
                  </a:lnTo>
                  <a:lnTo>
                    <a:pt x="286" y="654"/>
                  </a:lnTo>
                  <a:lnTo>
                    <a:pt x="295" y="652"/>
                  </a:lnTo>
                  <a:lnTo>
                    <a:pt x="304" y="651"/>
                  </a:lnTo>
                  <a:lnTo>
                    <a:pt x="313" y="651"/>
                  </a:lnTo>
                  <a:lnTo>
                    <a:pt x="320" y="649"/>
                  </a:lnTo>
                  <a:lnTo>
                    <a:pt x="328" y="646"/>
                  </a:lnTo>
                  <a:lnTo>
                    <a:pt x="335" y="644"/>
                  </a:lnTo>
                  <a:lnTo>
                    <a:pt x="343" y="642"/>
                  </a:lnTo>
                  <a:lnTo>
                    <a:pt x="350" y="640"/>
                  </a:lnTo>
                  <a:lnTo>
                    <a:pt x="358" y="639"/>
                  </a:lnTo>
                  <a:lnTo>
                    <a:pt x="365" y="636"/>
                  </a:lnTo>
                  <a:lnTo>
                    <a:pt x="374" y="635"/>
                  </a:lnTo>
                  <a:lnTo>
                    <a:pt x="381" y="631"/>
                  </a:lnTo>
                  <a:lnTo>
                    <a:pt x="388" y="629"/>
                  </a:lnTo>
                  <a:lnTo>
                    <a:pt x="396" y="625"/>
                  </a:lnTo>
                  <a:lnTo>
                    <a:pt x="403" y="622"/>
                  </a:lnTo>
                  <a:lnTo>
                    <a:pt x="409" y="618"/>
                  </a:lnTo>
                  <a:lnTo>
                    <a:pt x="417" y="616"/>
                  </a:lnTo>
                  <a:lnTo>
                    <a:pt x="425" y="613"/>
                  </a:lnTo>
                  <a:lnTo>
                    <a:pt x="432" y="611"/>
                  </a:lnTo>
                  <a:lnTo>
                    <a:pt x="445" y="602"/>
                  </a:lnTo>
                  <a:lnTo>
                    <a:pt x="457" y="595"/>
                  </a:lnTo>
                  <a:lnTo>
                    <a:pt x="470" y="586"/>
                  </a:lnTo>
                  <a:lnTo>
                    <a:pt x="484" y="578"/>
                  </a:lnTo>
                  <a:lnTo>
                    <a:pt x="496" y="568"/>
                  </a:lnTo>
                  <a:lnTo>
                    <a:pt x="509" y="559"/>
                  </a:lnTo>
                  <a:lnTo>
                    <a:pt x="520" y="549"/>
                  </a:lnTo>
                  <a:lnTo>
                    <a:pt x="533" y="539"/>
                  </a:lnTo>
                  <a:lnTo>
                    <a:pt x="543" y="527"/>
                  </a:lnTo>
                  <a:lnTo>
                    <a:pt x="554" y="515"/>
                  </a:lnTo>
                  <a:lnTo>
                    <a:pt x="564" y="503"/>
                  </a:lnTo>
                  <a:lnTo>
                    <a:pt x="576" y="491"/>
                  </a:lnTo>
                  <a:lnTo>
                    <a:pt x="584" y="478"/>
                  </a:lnTo>
                  <a:lnTo>
                    <a:pt x="595" y="465"/>
                  </a:lnTo>
                  <a:lnTo>
                    <a:pt x="598" y="457"/>
                  </a:lnTo>
                  <a:lnTo>
                    <a:pt x="603" y="451"/>
                  </a:lnTo>
                  <a:lnTo>
                    <a:pt x="608" y="444"/>
                  </a:lnTo>
                  <a:lnTo>
                    <a:pt x="613" y="437"/>
                  </a:lnTo>
                  <a:lnTo>
                    <a:pt x="624" y="433"/>
                  </a:lnTo>
                  <a:lnTo>
                    <a:pt x="634" y="430"/>
                  </a:lnTo>
                  <a:lnTo>
                    <a:pt x="642" y="425"/>
                  </a:lnTo>
                  <a:lnTo>
                    <a:pt x="651" y="421"/>
                  </a:lnTo>
                  <a:lnTo>
                    <a:pt x="659" y="416"/>
                  </a:lnTo>
                  <a:lnTo>
                    <a:pt x="669" y="413"/>
                  </a:lnTo>
                  <a:lnTo>
                    <a:pt x="679" y="412"/>
                  </a:lnTo>
                  <a:lnTo>
                    <a:pt x="690" y="416"/>
                  </a:lnTo>
                  <a:lnTo>
                    <a:pt x="697" y="421"/>
                  </a:lnTo>
                  <a:lnTo>
                    <a:pt x="704" y="427"/>
                  </a:lnTo>
                  <a:lnTo>
                    <a:pt x="712" y="433"/>
                  </a:lnTo>
                  <a:lnTo>
                    <a:pt x="719" y="441"/>
                  </a:lnTo>
                  <a:lnTo>
                    <a:pt x="725" y="447"/>
                  </a:lnTo>
                  <a:lnTo>
                    <a:pt x="732" y="455"/>
                  </a:lnTo>
                  <a:lnTo>
                    <a:pt x="738" y="462"/>
                  </a:lnTo>
                  <a:lnTo>
                    <a:pt x="744" y="470"/>
                  </a:lnTo>
                  <a:lnTo>
                    <a:pt x="749" y="478"/>
                  </a:lnTo>
                  <a:lnTo>
                    <a:pt x="756" y="485"/>
                  </a:lnTo>
                  <a:lnTo>
                    <a:pt x="761" y="493"/>
                  </a:lnTo>
                  <a:lnTo>
                    <a:pt x="768" y="500"/>
                  </a:lnTo>
                  <a:lnTo>
                    <a:pt x="773" y="508"/>
                  </a:lnTo>
                  <a:lnTo>
                    <a:pt x="780" y="515"/>
                  </a:lnTo>
                  <a:lnTo>
                    <a:pt x="785" y="523"/>
                  </a:lnTo>
                  <a:lnTo>
                    <a:pt x="792" y="532"/>
                  </a:lnTo>
                  <a:lnTo>
                    <a:pt x="797" y="538"/>
                  </a:lnTo>
                  <a:lnTo>
                    <a:pt x="804" y="545"/>
                  </a:lnTo>
                  <a:lnTo>
                    <a:pt x="809" y="553"/>
                  </a:lnTo>
                  <a:lnTo>
                    <a:pt x="815" y="561"/>
                  </a:lnTo>
                  <a:lnTo>
                    <a:pt x="820" y="567"/>
                  </a:lnTo>
                  <a:lnTo>
                    <a:pt x="826" y="574"/>
                  </a:lnTo>
                  <a:lnTo>
                    <a:pt x="834" y="581"/>
                  </a:lnTo>
                  <a:lnTo>
                    <a:pt x="841" y="588"/>
                  </a:lnTo>
                  <a:lnTo>
                    <a:pt x="848" y="593"/>
                  </a:lnTo>
                  <a:lnTo>
                    <a:pt x="854" y="598"/>
                  </a:lnTo>
                  <a:lnTo>
                    <a:pt x="861" y="603"/>
                  </a:lnTo>
                  <a:lnTo>
                    <a:pt x="870" y="610"/>
                  </a:lnTo>
                  <a:lnTo>
                    <a:pt x="878" y="613"/>
                  </a:lnTo>
                  <a:lnTo>
                    <a:pt x="887" y="618"/>
                  </a:lnTo>
                  <a:lnTo>
                    <a:pt x="895" y="622"/>
                  </a:lnTo>
                  <a:lnTo>
                    <a:pt x="907" y="627"/>
                  </a:lnTo>
                  <a:lnTo>
                    <a:pt x="914" y="625"/>
                  </a:lnTo>
                  <a:lnTo>
                    <a:pt x="922" y="624"/>
                  </a:lnTo>
                  <a:lnTo>
                    <a:pt x="929" y="622"/>
                  </a:lnTo>
                  <a:lnTo>
                    <a:pt x="937" y="622"/>
                  </a:lnTo>
                  <a:lnTo>
                    <a:pt x="945" y="621"/>
                  </a:lnTo>
                  <a:lnTo>
                    <a:pt x="953" y="620"/>
                  </a:lnTo>
                  <a:lnTo>
                    <a:pt x="962" y="618"/>
                  </a:lnTo>
                  <a:lnTo>
                    <a:pt x="971" y="618"/>
                  </a:lnTo>
                  <a:lnTo>
                    <a:pt x="979" y="616"/>
                  </a:lnTo>
                  <a:lnTo>
                    <a:pt x="989" y="616"/>
                  </a:lnTo>
                  <a:lnTo>
                    <a:pt x="996" y="613"/>
                  </a:lnTo>
                  <a:lnTo>
                    <a:pt x="1006" y="613"/>
                  </a:lnTo>
                  <a:lnTo>
                    <a:pt x="1015" y="611"/>
                  </a:lnTo>
                  <a:lnTo>
                    <a:pt x="1024" y="611"/>
                  </a:lnTo>
                  <a:lnTo>
                    <a:pt x="1033" y="608"/>
                  </a:lnTo>
                  <a:lnTo>
                    <a:pt x="1043" y="608"/>
                  </a:lnTo>
                  <a:lnTo>
                    <a:pt x="1050" y="606"/>
                  </a:lnTo>
                  <a:lnTo>
                    <a:pt x="1059" y="603"/>
                  </a:lnTo>
                  <a:lnTo>
                    <a:pt x="1068" y="601"/>
                  </a:lnTo>
                  <a:lnTo>
                    <a:pt x="1077" y="600"/>
                  </a:lnTo>
                  <a:lnTo>
                    <a:pt x="1084" y="596"/>
                  </a:lnTo>
                  <a:lnTo>
                    <a:pt x="1093" y="593"/>
                  </a:lnTo>
                  <a:lnTo>
                    <a:pt x="1102" y="590"/>
                  </a:lnTo>
                  <a:lnTo>
                    <a:pt x="1111" y="587"/>
                  </a:lnTo>
                  <a:lnTo>
                    <a:pt x="1118" y="582"/>
                  </a:lnTo>
                  <a:lnTo>
                    <a:pt x="1126" y="578"/>
                  </a:lnTo>
                  <a:lnTo>
                    <a:pt x="1133" y="574"/>
                  </a:lnTo>
                  <a:lnTo>
                    <a:pt x="1141" y="571"/>
                  </a:lnTo>
                  <a:lnTo>
                    <a:pt x="1147" y="566"/>
                  </a:lnTo>
                  <a:lnTo>
                    <a:pt x="1155" y="562"/>
                  </a:lnTo>
                  <a:lnTo>
                    <a:pt x="1162" y="557"/>
                  </a:lnTo>
                  <a:lnTo>
                    <a:pt x="1170" y="552"/>
                  </a:lnTo>
                  <a:lnTo>
                    <a:pt x="1176" y="538"/>
                  </a:lnTo>
                  <a:lnTo>
                    <a:pt x="1182" y="525"/>
                  </a:lnTo>
                  <a:lnTo>
                    <a:pt x="1189" y="511"/>
                  </a:lnTo>
                  <a:lnTo>
                    <a:pt x="1196" y="499"/>
                  </a:lnTo>
                  <a:lnTo>
                    <a:pt x="1199" y="491"/>
                  </a:lnTo>
                  <a:lnTo>
                    <a:pt x="1203" y="485"/>
                  </a:lnTo>
                  <a:lnTo>
                    <a:pt x="1205" y="478"/>
                  </a:lnTo>
                  <a:lnTo>
                    <a:pt x="1209" y="471"/>
                  </a:lnTo>
                  <a:lnTo>
                    <a:pt x="1215" y="457"/>
                  </a:lnTo>
                  <a:lnTo>
                    <a:pt x="1222" y="445"/>
                  </a:lnTo>
                  <a:lnTo>
                    <a:pt x="1223" y="437"/>
                  </a:lnTo>
                  <a:lnTo>
                    <a:pt x="1227" y="430"/>
                  </a:lnTo>
                  <a:lnTo>
                    <a:pt x="1228" y="422"/>
                  </a:lnTo>
                  <a:lnTo>
                    <a:pt x="1232" y="416"/>
                  </a:lnTo>
                  <a:lnTo>
                    <a:pt x="1233" y="408"/>
                  </a:lnTo>
                  <a:lnTo>
                    <a:pt x="1237" y="402"/>
                  </a:lnTo>
                  <a:lnTo>
                    <a:pt x="1238" y="394"/>
                  </a:lnTo>
                  <a:lnTo>
                    <a:pt x="1242" y="388"/>
                  </a:lnTo>
                  <a:lnTo>
                    <a:pt x="1243" y="381"/>
                  </a:lnTo>
                  <a:lnTo>
                    <a:pt x="1245" y="374"/>
                  </a:lnTo>
                  <a:lnTo>
                    <a:pt x="1247" y="367"/>
                  </a:lnTo>
                  <a:lnTo>
                    <a:pt x="1249" y="360"/>
                  </a:lnTo>
                  <a:lnTo>
                    <a:pt x="1250" y="353"/>
                  </a:lnTo>
                  <a:lnTo>
                    <a:pt x="1253" y="347"/>
                  </a:lnTo>
                  <a:lnTo>
                    <a:pt x="1254" y="339"/>
                  </a:lnTo>
                  <a:lnTo>
                    <a:pt x="1257" y="333"/>
                  </a:lnTo>
                  <a:lnTo>
                    <a:pt x="1257" y="325"/>
                  </a:lnTo>
                  <a:lnTo>
                    <a:pt x="1258" y="318"/>
                  </a:lnTo>
                  <a:lnTo>
                    <a:pt x="1259" y="310"/>
                  </a:lnTo>
                  <a:lnTo>
                    <a:pt x="1261" y="303"/>
                  </a:lnTo>
                  <a:lnTo>
                    <a:pt x="1261" y="295"/>
                  </a:lnTo>
                  <a:lnTo>
                    <a:pt x="1262" y="287"/>
                  </a:lnTo>
                  <a:lnTo>
                    <a:pt x="1263" y="280"/>
                  </a:lnTo>
                  <a:lnTo>
                    <a:pt x="1264" y="274"/>
                  </a:lnTo>
                  <a:lnTo>
                    <a:pt x="1264" y="266"/>
                  </a:lnTo>
                  <a:lnTo>
                    <a:pt x="1264" y="259"/>
                  </a:lnTo>
                  <a:lnTo>
                    <a:pt x="1264" y="251"/>
                  </a:lnTo>
                  <a:lnTo>
                    <a:pt x="1264" y="243"/>
                  </a:lnTo>
                  <a:lnTo>
                    <a:pt x="1264" y="236"/>
                  </a:lnTo>
                  <a:lnTo>
                    <a:pt x="1264" y="228"/>
                  </a:lnTo>
                  <a:lnTo>
                    <a:pt x="1264" y="221"/>
                  </a:lnTo>
                  <a:lnTo>
                    <a:pt x="1264" y="214"/>
                  </a:lnTo>
                  <a:lnTo>
                    <a:pt x="1263" y="206"/>
                  </a:lnTo>
                  <a:lnTo>
                    <a:pt x="1262" y="198"/>
                  </a:lnTo>
                  <a:lnTo>
                    <a:pt x="1261" y="191"/>
                  </a:lnTo>
                  <a:lnTo>
                    <a:pt x="1259" y="183"/>
                  </a:lnTo>
                  <a:lnTo>
                    <a:pt x="1258" y="175"/>
                  </a:lnTo>
                  <a:lnTo>
                    <a:pt x="1257" y="168"/>
                  </a:lnTo>
                  <a:lnTo>
                    <a:pt x="1256" y="160"/>
                  </a:lnTo>
                  <a:lnTo>
                    <a:pt x="1254" y="153"/>
                  </a:lnTo>
                  <a:lnTo>
                    <a:pt x="1252" y="145"/>
                  </a:lnTo>
                  <a:lnTo>
                    <a:pt x="1249" y="138"/>
                  </a:lnTo>
                  <a:lnTo>
                    <a:pt x="1247" y="130"/>
                  </a:lnTo>
                  <a:lnTo>
                    <a:pt x="1245" y="123"/>
                  </a:lnTo>
                  <a:lnTo>
                    <a:pt x="1242" y="115"/>
                  </a:lnTo>
                  <a:lnTo>
                    <a:pt x="1239" y="107"/>
                  </a:lnTo>
                  <a:lnTo>
                    <a:pt x="1237" y="100"/>
                  </a:lnTo>
                  <a:lnTo>
                    <a:pt x="1234" y="92"/>
                  </a:lnTo>
                  <a:lnTo>
                    <a:pt x="1150" y="46"/>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0" name="Freeform 48"/>
            <p:cNvSpPr>
              <a:spLocks/>
            </p:cNvSpPr>
            <p:nvPr/>
          </p:nvSpPr>
          <p:spPr bwMode="auto">
            <a:xfrm>
              <a:off x="2885" y="3530"/>
              <a:ext cx="158" cy="141"/>
            </a:xfrm>
            <a:custGeom>
              <a:avLst/>
              <a:gdLst>
                <a:gd name="T0" fmla="*/ 111 w 158"/>
                <a:gd name="T1" fmla="*/ 39 h 141"/>
                <a:gd name="T2" fmla="*/ 112 w 158"/>
                <a:gd name="T3" fmla="*/ 48 h 141"/>
                <a:gd name="T4" fmla="*/ 119 w 158"/>
                <a:gd name="T5" fmla="*/ 58 h 141"/>
                <a:gd name="T6" fmla="*/ 125 w 158"/>
                <a:gd name="T7" fmla="*/ 67 h 141"/>
                <a:gd name="T8" fmla="*/ 133 w 158"/>
                <a:gd name="T9" fmla="*/ 77 h 141"/>
                <a:gd name="T10" fmla="*/ 136 w 158"/>
                <a:gd name="T11" fmla="*/ 87 h 141"/>
                <a:gd name="T12" fmla="*/ 140 w 158"/>
                <a:gd name="T13" fmla="*/ 97 h 141"/>
                <a:gd name="T14" fmla="*/ 138 w 158"/>
                <a:gd name="T15" fmla="*/ 109 h 141"/>
                <a:gd name="T16" fmla="*/ 133 w 158"/>
                <a:gd name="T17" fmla="*/ 120 h 141"/>
                <a:gd name="T18" fmla="*/ 0 w 158"/>
                <a:gd name="T19" fmla="*/ 0 h 141"/>
                <a:gd name="T20" fmla="*/ 158 w 158"/>
                <a:gd name="T21" fmla="*/ 141 h 141"/>
                <a:gd name="T22" fmla="*/ 111 w 158"/>
                <a:gd name="T23" fmla="*/ 3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41">
                  <a:moveTo>
                    <a:pt x="111" y="39"/>
                  </a:moveTo>
                  <a:lnTo>
                    <a:pt x="112" y="48"/>
                  </a:lnTo>
                  <a:lnTo>
                    <a:pt x="119" y="58"/>
                  </a:lnTo>
                  <a:lnTo>
                    <a:pt x="125" y="67"/>
                  </a:lnTo>
                  <a:lnTo>
                    <a:pt x="133" y="77"/>
                  </a:lnTo>
                  <a:lnTo>
                    <a:pt x="136" y="87"/>
                  </a:lnTo>
                  <a:lnTo>
                    <a:pt x="140" y="97"/>
                  </a:lnTo>
                  <a:lnTo>
                    <a:pt x="138" y="109"/>
                  </a:lnTo>
                  <a:lnTo>
                    <a:pt x="133" y="120"/>
                  </a:lnTo>
                  <a:lnTo>
                    <a:pt x="0" y="0"/>
                  </a:lnTo>
                  <a:lnTo>
                    <a:pt x="158" y="141"/>
                  </a:lnTo>
                  <a:lnTo>
                    <a:pt x="11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1" name="Freeform 49"/>
            <p:cNvSpPr>
              <a:spLocks/>
            </p:cNvSpPr>
            <p:nvPr/>
          </p:nvSpPr>
          <p:spPr bwMode="auto">
            <a:xfrm>
              <a:off x="2953" y="3487"/>
              <a:ext cx="27" cy="56"/>
            </a:xfrm>
            <a:custGeom>
              <a:avLst/>
              <a:gdLst>
                <a:gd name="T0" fmla="*/ 27 w 27"/>
                <a:gd name="T1" fmla="*/ 56 h 56"/>
                <a:gd name="T2" fmla="*/ 0 w 27"/>
                <a:gd name="T3" fmla="*/ 0 h 56"/>
                <a:gd name="T4" fmla="*/ 27 w 27"/>
                <a:gd name="T5" fmla="*/ 56 h 56"/>
              </a:gdLst>
              <a:ahLst/>
              <a:cxnLst>
                <a:cxn ang="0">
                  <a:pos x="T0" y="T1"/>
                </a:cxn>
                <a:cxn ang="0">
                  <a:pos x="T2" y="T3"/>
                </a:cxn>
                <a:cxn ang="0">
                  <a:pos x="T4" y="T5"/>
                </a:cxn>
              </a:cxnLst>
              <a:rect l="0" t="0" r="r" b="b"/>
              <a:pathLst>
                <a:path w="27" h="56">
                  <a:moveTo>
                    <a:pt x="27" y="56"/>
                  </a:moveTo>
                  <a:lnTo>
                    <a:pt x="0" y="0"/>
                  </a:lnTo>
                  <a:lnTo>
                    <a:pt x="27"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2" name="Freeform 50"/>
            <p:cNvSpPr>
              <a:spLocks/>
            </p:cNvSpPr>
            <p:nvPr/>
          </p:nvSpPr>
          <p:spPr bwMode="auto">
            <a:xfrm>
              <a:off x="2907" y="3399"/>
              <a:ext cx="30" cy="68"/>
            </a:xfrm>
            <a:custGeom>
              <a:avLst/>
              <a:gdLst>
                <a:gd name="T0" fmla="*/ 30 w 30"/>
                <a:gd name="T1" fmla="*/ 68 h 68"/>
                <a:gd name="T2" fmla="*/ 0 w 30"/>
                <a:gd name="T3" fmla="*/ 0 h 68"/>
                <a:gd name="T4" fmla="*/ 30 w 30"/>
                <a:gd name="T5" fmla="*/ 68 h 68"/>
              </a:gdLst>
              <a:ahLst/>
              <a:cxnLst>
                <a:cxn ang="0">
                  <a:pos x="T0" y="T1"/>
                </a:cxn>
                <a:cxn ang="0">
                  <a:pos x="T2" y="T3"/>
                </a:cxn>
                <a:cxn ang="0">
                  <a:pos x="T4" y="T5"/>
                </a:cxn>
              </a:cxnLst>
              <a:rect l="0" t="0" r="r" b="b"/>
              <a:pathLst>
                <a:path w="30" h="68">
                  <a:moveTo>
                    <a:pt x="30" y="68"/>
                  </a:moveTo>
                  <a:lnTo>
                    <a:pt x="0" y="0"/>
                  </a:lnTo>
                  <a:lnTo>
                    <a:pt x="3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3" name="Freeform 51"/>
            <p:cNvSpPr>
              <a:spLocks/>
            </p:cNvSpPr>
            <p:nvPr/>
          </p:nvSpPr>
          <p:spPr bwMode="auto">
            <a:xfrm>
              <a:off x="2767" y="3437"/>
              <a:ext cx="89" cy="68"/>
            </a:xfrm>
            <a:custGeom>
              <a:avLst/>
              <a:gdLst>
                <a:gd name="T0" fmla="*/ 34 w 89"/>
                <a:gd name="T1" fmla="*/ 68 h 68"/>
                <a:gd name="T2" fmla="*/ 29 w 89"/>
                <a:gd name="T3" fmla="*/ 56 h 68"/>
                <a:gd name="T4" fmla="*/ 21 w 89"/>
                <a:gd name="T5" fmla="*/ 44 h 68"/>
                <a:gd name="T6" fmla="*/ 18 w 89"/>
                <a:gd name="T7" fmla="*/ 39 h 68"/>
                <a:gd name="T8" fmla="*/ 16 w 89"/>
                <a:gd name="T9" fmla="*/ 34 h 68"/>
                <a:gd name="T10" fmla="*/ 18 w 89"/>
                <a:gd name="T11" fmla="*/ 29 h 68"/>
                <a:gd name="T12" fmla="*/ 25 w 89"/>
                <a:gd name="T13" fmla="*/ 25 h 68"/>
                <a:gd name="T14" fmla="*/ 89 w 89"/>
                <a:gd name="T15" fmla="*/ 64 h 68"/>
                <a:gd name="T16" fmla="*/ 0 w 89"/>
                <a:gd name="T17" fmla="*/ 0 h 68"/>
                <a:gd name="T18" fmla="*/ 34 w 89"/>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68">
                  <a:moveTo>
                    <a:pt x="34" y="68"/>
                  </a:moveTo>
                  <a:lnTo>
                    <a:pt x="29" y="56"/>
                  </a:lnTo>
                  <a:lnTo>
                    <a:pt x="21" y="44"/>
                  </a:lnTo>
                  <a:lnTo>
                    <a:pt x="18" y="39"/>
                  </a:lnTo>
                  <a:lnTo>
                    <a:pt x="16" y="34"/>
                  </a:lnTo>
                  <a:lnTo>
                    <a:pt x="18" y="29"/>
                  </a:lnTo>
                  <a:lnTo>
                    <a:pt x="25" y="25"/>
                  </a:lnTo>
                  <a:lnTo>
                    <a:pt x="89" y="64"/>
                  </a:lnTo>
                  <a:lnTo>
                    <a:pt x="0" y="0"/>
                  </a:lnTo>
                  <a:lnTo>
                    <a:pt x="34"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4" name="Freeform 52"/>
            <p:cNvSpPr>
              <a:spLocks/>
            </p:cNvSpPr>
            <p:nvPr/>
          </p:nvSpPr>
          <p:spPr bwMode="auto">
            <a:xfrm>
              <a:off x="2606" y="3459"/>
              <a:ext cx="263" cy="232"/>
            </a:xfrm>
            <a:custGeom>
              <a:avLst/>
              <a:gdLst>
                <a:gd name="T0" fmla="*/ 254 w 263"/>
                <a:gd name="T1" fmla="*/ 180 h 232"/>
                <a:gd name="T2" fmla="*/ 255 w 263"/>
                <a:gd name="T3" fmla="*/ 195 h 232"/>
                <a:gd name="T4" fmla="*/ 257 w 263"/>
                <a:gd name="T5" fmla="*/ 210 h 232"/>
                <a:gd name="T6" fmla="*/ 254 w 263"/>
                <a:gd name="T7" fmla="*/ 225 h 232"/>
                <a:gd name="T8" fmla="*/ 242 w 263"/>
                <a:gd name="T9" fmla="*/ 224 h 232"/>
                <a:gd name="T10" fmla="*/ 226 w 263"/>
                <a:gd name="T11" fmla="*/ 208 h 232"/>
                <a:gd name="T12" fmla="*/ 211 w 263"/>
                <a:gd name="T13" fmla="*/ 193 h 232"/>
                <a:gd name="T14" fmla="*/ 196 w 263"/>
                <a:gd name="T15" fmla="*/ 178 h 232"/>
                <a:gd name="T16" fmla="*/ 181 w 263"/>
                <a:gd name="T17" fmla="*/ 163 h 232"/>
                <a:gd name="T18" fmla="*/ 166 w 263"/>
                <a:gd name="T19" fmla="*/ 148 h 232"/>
                <a:gd name="T20" fmla="*/ 151 w 263"/>
                <a:gd name="T21" fmla="*/ 133 h 232"/>
                <a:gd name="T22" fmla="*/ 137 w 263"/>
                <a:gd name="T23" fmla="*/ 118 h 232"/>
                <a:gd name="T24" fmla="*/ 122 w 263"/>
                <a:gd name="T25" fmla="*/ 103 h 232"/>
                <a:gd name="T26" fmla="*/ 107 w 263"/>
                <a:gd name="T27" fmla="*/ 88 h 232"/>
                <a:gd name="T28" fmla="*/ 92 w 263"/>
                <a:gd name="T29" fmla="*/ 73 h 232"/>
                <a:gd name="T30" fmla="*/ 77 w 263"/>
                <a:gd name="T31" fmla="*/ 59 h 232"/>
                <a:gd name="T32" fmla="*/ 60 w 263"/>
                <a:gd name="T33" fmla="*/ 45 h 232"/>
                <a:gd name="T34" fmla="*/ 43 w 263"/>
                <a:gd name="T35" fmla="*/ 31 h 232"/>
                <a:gd name="T36" fmla="*/ 26 w 263"/>
                <a:gd name="T37" fmla="*/ 17 h 232"/>
                <a:gd name="T38" fmla="*/ 9 w 263"/>
                <a:gd name="T39" fmla="*/ 5 h 232"/>
                <a:gd name="T40" fmla="*/ 0 w 263"/>
                <a:gd name="T41" fmla="*/ 8 h 232"/>
                <a:gd name="T42" fmla="*/ 1 w 263"/>
                <a:gd name="T43" fmla="*/ 30 h 232"/>
                <a:gd name="T44" fmla="*/ 4 w 263"/>
                <a:gd name="T45" fmla="*/ 51 h 232"/>
                <a:gd name="T46" fmla="*/ 12 w 263"/>
                <a:gd name="T47" fmla="*/ 70 h 232"/>
                <a:gd name="T48" fmla="*/ 25 w 263"/>
                <a:gd name="T49" fmla="*/ 34 h 232"/>
                <a:gd name="T50" fmla="*/ 39 w 263"/>
                <a:gd name="T51" fmla="*/ 42 h 232"/>
                <a:gd name="T52" fmla="*/ 54 w 263"/>
                <a:gd name="T53" fmla="*/ 54 h 232"/>
                <a:gd name="T54" fmla="*/ 69 w 263"/>
                <a:gd name="T55" fmla="*/ 65 h 232"/>
                <a:gd name="T56" fmla="*/ 84 w 263"/>
                <a:gd name="T57" fmla="*/ 78 h 232"/>
                <a:gd name="T58" fmla="*/ 98 w 263"/>
                <a:gd name="T59" fmla="*/ 89 h 232"/>
                <a:gd name="T60" fmla="*/ 113 w 263"/>
                <a:gd name="T61" fmla="*/ 103 h 232"/>
                <a:gd name="T62" fmla="*/ 128 w 263"/>
                <a:gd name="T63" fmla="*/ 115 h 232"/>
                <a:gd name="T64" fmla="*/ 143 w 263"/>
                <a:gd name="T65" fmla="*/ 130 h 232"/>
                <a:gd name="T66" fmla="*/ 157 w 263"/>
                <a:gd name="T67" fmla="*/ 143 h 232"/>
                <a:gd name="T68" fmla="*/ 171 w 263"/>
                <a:gd name="T69" fmla="*/ 157 h 232"/>
                <a:gd name="T70" fmla="*/ 186 w 263"/>
                <a:gd name="T71" fmla="*/ 169 h 232"/>
                <a:gd name="T72" fmla="*/ 201 w 263"/>
                <a:gd name="T73" fmla="*/ 183 h 232"/>
                <a:gd name="T74" fmla="*/ 215 w 263"/>
                <a:gd name="T75" fmla="*/ 195 h 232"/>
                <a:gd name="T76" fmla="*/ 230 w 263"/>
                <a:gd name="T77" fmla="*/ 207 h 232"/>
                <a:gd name="T78" fmla="*/ 247 w 263"/>
                <a:gd name="T79" fmla="*/ 217 h 232"/>
                <a:gd name="T80" fmla="*/ 263 w 263"/>
                <a:gd name="T81" fmla="*/ 22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3" h="232">
                  <a:moveTo>
                    <a:pt x="254" y="173"/>
                  </a:moveTo>
                  <a:lnTo>
                    <a:pt x="254" y="180"/>
                  </a:lnTo>
                  <a:lnTo>
                    <a:pt x="255" y="187"/>
                  </a:lnTo>
                  <a:lnTo>
                    <a:pt x="255" y="195"/>
                  </a:lnTo>
                  <a:lnTo>
                    <a:pt x="258" y="202"/>
                  </a:lnTo>
                  <a:lnTo>
                    <a:pt x="257" y="210"/>
                  </a:lnTo>
                  <a:lnTo>
                    <a:pt x="257" y="217"/>
                  </a:lnTo>
                  <a:lnTo>
                    <a:pt x="254" y="225"/>
                  </a:lnTo>
                  <a:lnTo>
                    <a:pt x="250" y="232"/>
                  </a:lnTo>
                  <a:lnTo>
                    <a:pt x="242" y="224"/>
                  </a:lnTo>
                  <a:lnTo>
                    <a:pt x="234" y="216"/>
                  </a:lnTo>
                  <a:lnTo>
                    <a:pt x="226" y="208"/>
                  </a:lnTo>
                  <a:lnTo>
                    <a:pt x="219" y="201"/>
                  </a:lnTo>
                  <a:lnTo>
                    <a:pt x="211" y="193"/>
                  </a:lnTo>
                  <a:lnTo>
                    <a:pt x="204" y="186"/>
                  </a:lnTo>
                  <a:lnTo>
                    <a:pt x="196" y="178"/>
                  </a:lnTo>
                  <a:lnTo>
                    <a:pt x="189" y="171"/>
                  </a:lnTo>
                  <a:lnTo>
                    <a:pt x="181" y="163"/>
                  </a:lnTo>
                  <a:lnTo>
                    <a:pt x="174" y="156"/>
                  </a:lnTo>
                  <a:lnTo>
                    <a:pt x="166" y="148"/>
                  </a:lnTo>
                  <a:lnTo>
                    <a:pt x="158" y="140"/>
                  </a:lnTo>
                  <a:lnTo>
                    <a:pt x="151" y="133"/>
                  </a:lnTo>
                  <a:lnTo>
                    <a:pt x="145" y="125"/>
                  </a:lnTo>
                  <a:lnTo>
                    <a:pt x="137" y="118"/>
                  </a:lnTo>
                  <a:lnTo>
                    <a:pt x="131" y="110"/>
                  </a:lnTo>
                  <a:lnTo>
                    <a:pt x="122" y="103"/>
                  </a:lnTo>
                  <a:lnTo>
                    <a:pt x="114" y="95"/>
                  </a:lnTo>
                  <a:lnTo>
                    <a:pt x="107" y="88"/>
                  </a:lnTo>
                  <a:lnTo>
                    <a:pt x="99" y="80"/>
                  </a:lnTo>
                  <a:lnTo>
                    <a:pt x="92" y="73"/>
                  </a:lnTo>
                  <a:lnTo>
                    <a:pt x="84" y="66"/>
                  </a:lnTo>
                  <a:lnTo>
                    <a:pt x="77" y="59"/>
                  </a:lnTo>
                  <a:lnTo>
                    <a:pt x="69" y="52"/>
                  </a:lnTo>
                  <a:lnTo>
                    <a:pt x="60" y="45"/>
                  </a:lnTo>
                  <a:lnTo>
                    <a:pt x="51" y="37"/>
                  </a:lnTo>
                  <a:lnTo>
                    <a:pt x="43" y="31"/>
                  </a:lnTo>
                  <a:lnTo>
                    <a:pt x="35" y="25"/>
                  </a:lnTo>
                  <a:lnTo>
                    <a:pt x="26" y="17"/>
                  </a:lnTo>
                  <a:lnTo>
                    <a:pt x="17" y="11"/>
                  </a:lnTo>
                  <a:lnTo>
                    <a:pt x="9" y="5"/>
                  </a:lnTo>
                  <a:lnTo>
                    <a:pt x="0" y="0"/>
                  </a:lnTo>
                  <a:lnTo>
                    <a:pt x="0" y="8"/>
                  </a:lnTo>
                  <a:lnTo>
                    <a:pt x="1" y="18"/>
                  </a:lnTo>
                  <a:lnTo>
                    <a:pt x="1" y="30"/>
                  </a:lnTo>
                  <a:lnTo>
                    <a:pt x="4" y="41"/>
                  </a:lnTo>
                  <a:lnTo>
                    <a:pt x="4" y="51"/>
                  </a:lnTo>
                  <a:lnTo>
                    <a:pt x="7" y="61"/>
                  </a:lnTo>
                  <a:lnTo>
                    <a:pt x="12" y="70"/>
                  </a:lnTo>
                  <a:lnTo>
                    <a:pt x="20" y="80"/>
                  </a:lnTo>
                  <a:lnTo>
                    <a:pt x="25" y="34"/>
                  </a:lnTo>
                  <a:lnTo>
                    <a:pt x="31" y="37"/>
                  </a:lnTo>
                  <a:lnTo>
                    <a:pt x="39" y="42"/>
                  </a:lnTo>
                  <a:lnTo>
                    <a:pt x="46" y="47"/>
                  </a:lnTo>
                  <a:lnTo>
                    <a:pt x="54" y="54"/>
                  </a:lnTo>
                  <a:lnTo>
                    <a:pt x="62" y="59"/>
                  </a:lnTo>
                  <a:lnTo>
                    <a:pt x="69" y="65"/>
                  </a:lnTo>
                  <a:lnTo>
                    <a:pt x="77" y="70"/>
                  </a:lnTo>
                  <a:lnTo>
                    <a:pt x="84" y="78"/>
                  </a:lnTo>
                  <a:lnTo>
                    <a:pt x="90" y="83"/>
                  </a:lnTo>
                  <a:lnTo>
                    <a:pt x="98" y="89"/>
                  </a:lnTo>
                  <a:lnTo>
                    <a:pt x="106" y="95"/>
                  </a:lnTo>
                  <a:lnTo>
                    <a:pt x="113" y="103"/>
                  </a:lnTo>
                  <a:lnTo>
                    <a:pt x="121" y="109"/>
                  </a:lnTo>
                  <a:lnTo>
                    <a:pt x="128" y="115"/>
                  </a:lnTo>
                  <a:lnTo>
                    <a:pt x="136" y="123"/>
                  </a:lnTo>
                  <a:lnTo>
                    <a:pt x="143" y="130"/>
                  </a:lnTo>
                  <a:lnTo>
                    <a:pt x="150" y="137"/>
                  </a:lnTo>
                  <a:lnTo>
                    <a:pt x="157" y="143"/>
                  </a:lnTo>
                  <a:lnTo>
                    <a:pt x="164" y="149"/>
                  </a:lnTo>
                  <a:lnTo>
                    <a:pt x="171" y="157"/>
                  </a:lnTo>
                  <a:lnTo>
                    <a:pt x="179" y="163"/>
                  </a:lnTo>
                  <a:lnTo>
                    <a:pt x="186" y="169"/>
                  </a:lnTo>
                  <a:lnTo>
                    <a:pt x="194" y="176"/>
                  </a:lnTo>
                  <a:lnTo>
                    <a:pt x="201" y="183"/>
                  </a:lnTo>
                  <a:lnTo>
                    <a:pt x="208" y="188"/>
                  </a:lnTo>
                  <a:lnTo>
                    <a:pt x="215" y="195"/>
                  </a:lnTo>
                  <a:lnTo>
                    <a:pt x="223" y="201"/>
                  </a:lnTo>
                  <a:lnTo>
                    <a:pt x="230" y="207"/>
                  </a:lnTo>
                  <a:lnTo>
                    <a:pt x="238" y="212"/>
                  </a:lnTo>
                  <a:lnTo>
                    <a:pt x="247" y="217"/>
                  </a:lnTo>
                  <a:lnTo>
                    <a:pt x="254" y="222"/>
                  </a:lnTo>
                  <a:lnTo>
                    <a:pt x="263" y="229"/>
                  </a:lnTo>
                  <a:lnTo>
                    <a:pt x="254"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5" name="Freeform 53"/>
            <p:cNvSpPr>
              <a:spLocks/>
            </p:cNvSpPr>
            <p:nvPr/>
          </p:nvSpPr>
          <p:spPr bwMode="auto">
            <a:xfrm>
              <a:off x="2087" y="3441"/>
              <a:ext cx="344" cy="281"/>
            </a:xfrm>
            <a:custGeom>
              <a:avLst/>
              <a:gdLst>
                <a:gd name="T0" fmla="*/ 237 w 344"/>
                <a:gd name="T1" fmla="*/ 29 h 281"/>
                <a:gd name="T2" fmla="*/ 253 w 344"/>
                <a:gd name="T3" fmla="*/ 57 h 281"/>
                <a:gd name="T4" fmla="*/ 271 w 344"/>
                <a:gd name="T5" fmla="*/ 87 h 281"/>
                <a:gd name="T6" fmla="*/ 290 w 344"/>
                <a:gd name="T7" fmla="*/ 118 h 281"/>
                <a:gd name="T8" fmla="*/ 304 w 344"/>
                <a:gd name="T9" fmla="*/ 151 h 281"/>
                <a:gd name="T10" fmla="*/ 315 w 344"/>
                <a:gd name="T11" fmla="*/ 185 h 281"/>
                <a:gd name="T12" fmla="*/ 319 w 344"/>
                <a:gd name="T13" fmla="*/ 221 h 281"/>
                <a:gd name="T14" fmla="*/ 310 w 344"/>
                <a:gd name="T15" fmla="*/ 244 h 281"/>
                <a:gd name="T16" fmla="*/ 280 w 344"/>
                <a:gd name="T17" fmla="*/ 218 h 281"/>
                <a:gd name="T18" fmla="*/ 252 w 344"/>
                <a:gd name="T19" fmla="*/ 191 h 281"/>
                <a:gd name="T20" fmla="*/ 224 w 344"/>
                <a:gd name="T21" fmla="*/ 161 h 281"/>
                <a:gd name="T22" fmla="*/ 198 w 344"/>
                <a:gd name="T23" fmla="*/ 132 h 281"/>
                <a:gd name="T24" fmla="*/ 170 w 344"/>
                <a:gd name="T25" fmla="*/ 102 h 281"/>
                <a:gd name="T26" fmla="*/ 141 w 344"/>
                <a:gd name="T27" fmla="*/ 73 h 281"/>
                <a:gd name="T28" fmla="*/ 110 w 344"/>
                <a:gd name="T29" fmla="*/ 45 h 281"/>
                <a:gd name="T30" fmla="*/ 79 w 344"/>
                <a:gd name="T31" fmla="*/ 43 h 281"/>
                <a:gd name="T32" fmla="*/ 81 w 344"/>
                <a:gd name="T33" fmla="*/ 77 h 281"/>
                <a:gd name="T34" fmla="*/ 90 w 344"/>
                <a:gd name="T35" fmla="*/ 104 h 281"/>
                <a:gd name="T36" fmla="*/ 103 w 344"/>
                <a:gd name="T37" fmla="*/ 135 h 281"/>
                <a:gd name="T38" fmla="*/ 117 w 344"/>
                <a:gd name="T39" fmla="*/ 164 h 281"/>
                <a:gd name="T40" fmla="*/ 131 w 344"/>
                <a:gd name="T41" fmla="*/ 192 h 281"/>
                <a:gd name="T42" fmla="*/ 140 w 344"/>
                <a:gd name="T43" fmla="*/ 221 h 281"/>
                <a:gd name="T44" fmla="*/ 144 w 344"/>
                <a:gd name="T45" fmla="*/ 252 h 281"/>
                <a:gd name="T46" fmla="*/ 126 w 344"/>
                <a:gd name="T47" fmla="*/ 238 h 281"/>
                <a:gd name="T48" fmla="*/ 98 w 344"/>
                <a:gd name="T49" fmla="*/ 210 h 281"/>
                <a:gd name="T50" fmla="*/ 68 w 344"/>
                <a:gd name="T51" fmla="*/ 189 h 281"/>
                <a:gd name="T52" fmla="*/ 34 w 344"/>
                <a:gd name="T53" fmla="*/ 179 h 281"/>
                <a:gd name="T54" fmla="*/ 30 w 344"/>
                <a:gd name="T55" fmla="*/ 198 h 281"/>
                <a:gd name="T56" fmla="*/ 30 w 344"/>
                <a:gd name="T57" fmla="*/ 225 h 281"/>
                <a:gd name="T58" fmla="*/ 9 w 344"/>
                <a:gd name="T59" fmla="*/ 253 h 281"/>
                <a:gd name="T60" fmla="*/ 158 w 344"/>
                <a:gd name="T61" fmla="*/ 281 h 281"/>
                <a:gd name="T62" fmla="*/ 160 w 344"/>
                <a:gd name="T63" fmla="*/ 252 h 281"/>
                <a:gd name="T64" fmla="*/ 155 w 344"/>
                <a:gd name="T65" fmla="*/ 224 h 281"/>
                <a:gd name="T66" fmla="*/ 145 w 344"/>
                <a:gd name="T67" fmla="*/ 195 h 281"/>
                <a:gd name="T68" fmla="*/ 132 w 344"/>
                <a:gd name="T69" fmla="*/ 167 h 281"/>
                <a:gd name="T70" fmla="*/ 117 w 344"/>
                <a:gd name="T71" fmla="*/ 137 h 281"/>
                <a:gd name="T72" fmla="*/ 106 w 344"/>
                <a:gd name="T73" fmla="*/ 108 h 281"/>
                <a:gd name="T74" fmla="*/ 97 w 344"/>
                <a:gd name="T75" fmla="*/ 79 h 281"/>
                <a:gd name="T76" fmla="*/ 97 w 344"/>
                <a:gd name="T77" fmla="*/ 52 h 281"/>
                <a:gd name="T78" fmla="*/ 131 w 344"/>
                <a:gd name="T79" fmla="*/ 73 h 281"/>
                <a:gd name="T80" fmla="*/ 163 w 344"/>
                <a:gd name="T81" fmla="*/ 99 h 281"/>
                <a:gd name="T82" fmla="*/ 190 w 344"/>
                <a:gd name="T83" fmla="*/ 127 h 281"/>
                <a:gd name="T84" fmla="*/ 218 w 344"/>
                <a:gd name="T85" fmla="*/ 156 h 281"/>
                <a:gd name="T86" fmla="*/ 242 w 344"/>
                <a:gd name="T87" fmla="*/ 185 h 281"/>
                <a:gd name="T88" fmla="*/ 268 w 344"/>
                <a:gd name="T89" fmla="*/ 214 h 281"/>
                <a:gd name="T90" fmla="*/ 295 w 344"/>
                <a:gd name="T91" fmla="*/ 243 h 281"/>
                <a:gd name="T92" fmla="*/ 322 w 344"/>
                <a:gd name="T93" fmla="*/ 272 h 281"/>
                <a:gd name="T94" fmla="*/ 333 w 344"/>
                <a:gd name="T95" fmla="*/ 233 h 281"/>
                <a:gd name="T96" fmla="*/ 321 w 344"/>
                <a:gd name="T97" fmla="*/ 200 h 281"/>
                <a:gd name="T98" fmla="*/ 309 w 344"/>
                <a:gd name="T99" fmla="*/ 166 h 281"/>
                <a:gd name="T100" fmla="*/ 297 w 344"/>
                <a:gd name="T101" fmla="*/ 132 h 281"/>
                <a:gd name="T102" fmla="*/ 283 w 344"/>
                <a:gd name="T103" fmla="*/ 98 h 281"/>
                <a:gd name="T104" fmla="*/ 268 w 344"/>
                <a:gd name="T105" fmla="*/ 65 h 281"/>
                <a:gd name="T106" fmla="*/ 249 w 344"/>
                <a:gd name="T107" fmla="*/ 35 h 281"/>
                <a:gd name="T108" fmla="*/ 226 w 344"/>
                <a:gd name="T109" fmla="*/ 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281">
                  <a:moveTo>
                    <a:pt x="220" y="0"/>
                  </a:moveTo>
                  <a:lnTo>
                    <a:pt x="226" y="11"/>
                  </a:lnTo>
                  <a:lnTo>
                    <a:pt x="233" y="23"/>
                  </a:lnTo>
                  <a:lnTo>
                    <a:pt x="237" y="29"/>
                  </a:lnTo>
                  <a:lnTo>
                    <a:pt x="241" y="35"/>
                  </a:lnTo>
                  <a:lnTo>
                    <a:pt x="244" y="43"/>
                  </a:lnTo>
                  <a:lnTo>
                    <a:pt x="249" y="50"/>
                  </a:lnTo>
                  <a:lnTo>
                    <a:pt x="253" y="57"/>
                  </a:lnTo>
                  <a:lnTo>
                    <a:pt x="258" y="64"/>
                  </a:lnTo>
                  <a:lnTo>
                    <a:pt x="262" y="72"/>
                  </a:lnTo>
                  <a:lnTo>
                    <a:pt x="267" y="79"/>
                  </a:lnTo>
                  <a:lnTo>
                    <a:pt x="271" y="87"/>
                  </a:lnTo>
                  <a:lnTo>
                    <a:pt x="276" y="94"/>
                  </a:lnTo>
                  <a:lnTo>
                    <a:pt x="281" y="102"/>
                  </a:lnTo>
                  <a:lnTo>
                    <a:pt x="286" y="111"/>
                  </a:lnTo>
                  <a:lnTo>
                    <a:pt x="290" y="118"/>
                  </a:lnTo>
                  <a:lnTo>
                    <a:pt x="293" y="126"/>
                  </a:lnTo>
                  <a:lnTo>
                    <a:pt x="297" y="135"/>
                  </a:lnTo>
                  <a:lnTo>
                    <a:pt x="301" y="143"/>
                  </a:lnTo>
                  <a:lnTo>
                    <a:pt x="304" y="151"/>
                  </a:lnTo>
                  <a:lnTo>
                    <a:pt x="307" y="160"/>
                  </a:lnTo>
                  <a:lnTo>
                    <a:pt x="310" y="169"/>
                  </a:lnTo>
                  <a:lnTo>
                    <a:pt x="314" y="177"/>
                  </a:lnTo>
                  <a:lnTo>
                    <a:pt x="315" y="185"/>
                  </a:lnTo>
                  <a:lnTo>
                    <a:pt x="316" y="195"/>
                  </a:lnTo>
                  <a:lnTo>
                    <a:pt x="317" y="203"/>
                  </a:lnTo>
                  <a:lnTo>
                    <a:pt x="320" y="213"/>
                  </a:lnTo>
                  <a:lnTo>
                    <a:pt x="319" y="221"/>
                  </a:lnTo>
                  <a:lnTo>
                    <a:pt x="319" y="231"/>
                  </a:lnTo>
                  <a:lnTo>
                    <a:pt x="319" y="240"/>
                  </a:lnTo>
                  <a:lnTo>
                    <a:pt x="319" y="250"/>
                  </a:lnTo>
                  <a:lnTo>
                    <a:pt x="310" y="244"/>
                  </a:lnTo>
                  <a:lnTo>
                    <a:pt x="302" y="238"/>
                  </a:lnTo>
                  <a:lnTo>
                    <a:pt x="295" y="231"/>
                  </a:lnTo>
                  <a:lnTo>
                    <a:pt x="287" y="225"/>
                  </a:lnTo>
                  <a:lnTo>
                    <a:pt x="280" y="218"/>
                  </a:lnTo>
                  <a:lnTo>
                    <a:pt x="272" y="211"/>
                  </a:lnTo>
                  <a:lnTo>
                    <a:pt x="266" y="205"/>
                  </a:lnTo>
                  <a:lnTo>
                    <a:pt x="260" y="199"/>
                  </a:lnTo>
                  <a:lnTo>
                    <a:pt x="252" y="191"/>
                  </a:lnTo>
                  <a:lnTo>
                    <a:pt x="244" y="184"/>
                  </a:lnTo>
                  <a:lnTo>
                    <a:pt x="238" y="176"/>
                  </a:lnTo>
                  <a:lnTo>
                    <a:pt x="232" y="169"/>
                  </a:lnTo>
                  <a:lnTo>
                    <a:pt x="224" y="161"/>
                  </a:lnTo>
                  <a:lnTo>
                    <a:pt x="218" y="153"/>
                  </a:lnTo>
                  <a:lnTo>
                    <a:pt x="212" y="146"/>
                  </a:lnTo>
                  <a:lnTo>
                    <a:pt x="205" y="140"/>
                  </a:lnTo>
                  <a:lnTo>
                    <a:pt x="198" y="132"/>
                  </a:lnTo>
                  <a:lnTo>
                    <a:pt x="192" y="125"/>
                  </a:lnTo>
                  <a:lnTo>
                    <a:pt x="184" y="117"/>
                  </a:lnTo>
                  <a:lnTo>
                    <a:pt x="178" y="109"/>
                  </a:lnTo>
                  <a:lnTo>
                    <a:pt x="170" y="102"/>
                  </a:lnTo>
                  <a:lnTo>
                    <a:pt x="164" y="94"/>
                  </a:lnTo>
                  <a:lnTo>
                    <a:pt x="156" y="87"/>
                  </a:lnTo>
                  <a:lnTo>
                    <a:pt x="150" y="80"/>
                  </a:lnTo>
                  <a:lnTo>
                    <a:pt x="141" y="73"/>
                  </a:lnTo>
                  <a:lnTo>
                    <a:pt x="134" y="65"/>
                  </a:lnTo>
                  <a:lnTo>
                    <a:pt x="126" y="59"/>
                  </a:lnTo>
                  <a:lnTo>
                    <a:pt x="118" y="53"/>
                  </a:lnTo>
                  <a:lnTo>
                    <a:pt x="110" y="45"/>
                  </a:lnTo>
                  <a:lnTo>
                    <a:pt x="101" y="40"/>
                  </a:lnTo>
                  <a:lnTo>
                    <a:pt x="92" y="34"/>
                  </a:lnTo>
                  <a:lnTo>
                    <a:pt x="85" y="30"/>
                  </a:lnTo>
                  <a:lnTo>
                    <a:pt x="79" y="43"/>
                  </a:lnTo>
                  <a:lnTo>
                    <a:pt x="79" y="57"/>
                  </a:lnTo>
                  <a:lnTo>
                    <a:pt x="79" y="63"/>
                  </a:lnTo>
                  <a:lnTo>
                    <a:pt x="79" y="69"/>
                  </a:lnTo>
                  <a:lnTo>
                    <a:pt x="81" y="77"/>
                  </a:lnTo>
                  <a:lnTo>
                    <a:pt x="83" y="84"/>
                  </a:lnTo>
                  <a:lnTo>
                    <a:pt x="85" y="91"/>
                  </a:lnTo>
                  <a:lnTo>
                    <a:pt x="87" y="98"/>
                  </a:lnTo>
                  <a:lnTo>
                    <a:pt x="90" y="104"/>
                  </a:lnTo>
                  <a:lnTo>
                    <a:pt x="93" y="112"/>
                  </a:lnTo>
                  <a:lnTo>
                    <a:pt x="96" y="119"/>
                  </a:lnTo>
                  <a:lnTo>
                    <a:pt x="100" y="127"/>
                  </a:lnTo>
                  <a:lnTo>
                    <a:pt x="103" y="135"/>
                  </a:lnTo>
                  <a:lnTo>
                    <a:pt x="107" y="142"/>
                  </a:lnTo>
                  <a:lnTo>
                    <a:pt x="110" y="148"/>
                  </a:lnTo>
                  <a:lnTo>
                    <a:pt x="113" y="156"/>
                  </a:lnTo>
                  <a:lnTo>
                    <a:pt x="117" y="164"/>
                  </a:lnTo>
                  <a:lnTo>
                    <a:pt x="121" y="171"/>
                  </a:lnTo>
                  <a:lnTo>
                    <a:pt x="124" y="177"/>
                  </a:lnTo>
                  <a:lnTo>
                    <a:pt x="127" y="185"/>
                  </a:lnTo>
                  <a:lnTo>
                    <a:pt x="131" y="192"/>
                  </a:lnTo>
                  <a:lnTo>
                    <a:pt x="135" y="200"/>
                  </a:lnTo>
                  <a:lnTo>
                    <a:pt x="136" y="206"/>
                  </a:lnTo>
                  <a:lnTo>
                    <a:pt x="139" y="214"/>
                  </a:lnTo>
                  <a:lnTo>
                    <a:pt x="140" y="221"/>
                  </a:lnTo>
                  <a:lnTo>
                    <a:pt x="142" y="229"/>
                  </a:lnTo>
                  <a:lnTo>
                    <a:pt x="142" y="237"/>
                  </a:lnTo>
                  <a:lnTo>
                    <a:pt x="144" y="244"/>
                  </a:lnTo>
                  <a:lnTo>
                    <a:pt x="144" y="252"/>
                  </a:lnTo>
                  <a:lnTo>
                    <a:pt x="145" y="259"/>
                  </a:lnTo>
                  <a:lnTo>
                    <a:pt x="139" y="252"/>
                  </a:lnTo>
                  <a:lnTo>
                    <a:pt x="132" y="245"/>
                  </a:lnTo>
                  <a:lnTo>
                    <a:pt x="126" y="238"/>
                  </a:lnTo>
                  <a:lnTo>
                    <a:pt x="120" y="231"/>
                  </a:lnTo>
                  <a:lnTo>
                    <a:pt x="112" y="224"/>
                  </a:lnTo>
                  <a:lnTo>
                    <a:pt x="106" y="216"/>
                  </a:lnTo>
                  <a:lnTo>
                    <a:pt x="98" y="210"/>
                  </a:lnTo>
                  <a:lnTo>
                    <a:pt x="92" y="205"/>
                  </a:lnTo>
                  <a:lnTo>
                    <a:pt x="83" y="199"/>
                  </a:lnTo>
                  <a:lnTo>
                    <a:pt x="76" y="194"/>
                  </a:lnTo>
                  <a:lnTo>
                    <a:pt x="68" y="189"/>
                  </a:lnTo>
                  <a:lnTo>
                    <a:pt x="61" y="186"/>
                  </a:lnTo>
                  <a:lnTo>
                    <a:pt x="52" y="182"/>
                  </a:lnTo>
                  <a:lnTo>
                    <a:pt x="43" y="180"/>
                  </a:lnTo>
                  <a:lnTo>
                    <a:pt x="34" y="179"/>
                  </a:lnTo>
                  <a:lnTo>
                    <a:pt x="25" y="179"/>
                  </a:lnTo>
                  <a:lnTo>
                    <a:pt x="27" y="184"/>
                  </a:lnTo>
                  <a:lnTo>
                    <a:pt x="29" y="191"/>
                  </a:lnTo>
                  <a:lnTo>
                    <a:pt x="30" y="198"/>
                  </a:lnTo>
                  <a:lnTo>
                    <a:pt x="32" y="205"/>
                  </a:lnTo>
                  <a:lnTo>
                    <a:pt x="32" y="211"/>
                  </a:lnTo>
                  <a:lnTo>
                    <a:pt x="32" y="219"/>
                  </a:lnTo>
                  <a:lnTo>
                    <a:pt x="30" y="225"/>
                  </a:lnTo>
                  <a:lnTo>
                    <a:pt x="29" y="233"/>
                  </a:lnTo>
                  <a:lnTo>
                    <a:pt x="24" y="243"/>
                  </a:lnTo>
                  <a:lnTo>
                    <a:pt x="18" y="250"/>
                  </a:lnTo>
                  <a:lnTo>
                    <a:pt x="9" y="253"/>
                  </a:lnTo>
                  <a:lnTo>
                    <a:pt x="0" y="250"/>
                  </a:lnTo>
                  <a:lnTo>
                    <a:pt x="38" y="272"/>
                  </a:lnTo>
                  <a:lnTo>
                    <a:pt x="51" y="187"/>
                  </a:lnTo>
                  <a:lnTo>
                    <a:pt x="158" y="281"/>
                  </a:lnTo>
                  <a:lnTo>
                    <a:pt x="158" y="273"/>
                  </a:lnTo>
                  <a:lnTo>
                    <a:pt x="159" y="265"/>
                  </a:lnTo>
                  <a:lnTo>
                    <a:pt x="159" y="258"/>
                  </a:lnTo>
                  <a:lnTo>
                    <a:pt x="160" y="252"/>
                  </a:lnTo>
                  <a:lnTo>
                    <a:pt x="159" y="244"/>
                  </a:lnTo>
                  <a:lnTo>
                    <a:pt x="158" y="238"/>
                  </a:lnTo>
                  <a:lnTo>
                    <a:pt x="156" y="230"/>
                  </a:lnTo>
                  <a:lnTo>
                    <a:pt x="155" y="224"/>
                  </a:lnTo>
                  <a:lnTo>
                    <a:pt x="152" y="216"/>
                  </a:lnTo>
                  <a:lnTo>
                    <a:pt x="150" y="209"/>
                  </a:lnTo>
                  <a:lnTo>
                    <a:pt x="147" y="201"/>
                  </a:lnTo>
                  <a:lnTo>
                    <a:pt x="145" y="195"/>
                  </a:lnTo>
                  <a:lnTo>
                    <a:pt x="141" y="187"/>
                  </a:lnTo>
                  <a:lnTo>
                    <a:pt x="139" y="181"/>
                  </a:lnTo>
                  <a:lnTo>
                    <a:pt x="135" y="174"/>
                  </a:lnTo>
                  <a:lnTo>
                    <a:pt x="132" y="167"/>
                  </a:lnTo>
                  <a:lnTo>
                    <a:pt x="129" y="160"/>
                  </a:lnTo>
                  <a:lnTo>
                    <a:pt x="125" y="152"/>
                  </a:lnTo>
                  <a:lnTo>
                    <a:pt x="121" y="145"/>
                  </a:lnTo>
                  <a:lnTo>
                    <a:pt x="117" y="137"/>
                  </a:lnTo>
                  <a:lnTo>
                    <a:pt x="113" y="130"/>
                  </a:lnTo>
                  <a:lnTo>
                    <a:pt x="110" y="122"/>
                  </a:lnTo>
                  <a:lnTo>
                    <a:pt x="107" y="114"/>
                  </a:lnTo>
                  <a:lnTo>
                    <a:pt x="106" y="108"/>
                  </a:lnTo>
                  <a:lnTo>
                    <a:pt x="102" y="101"/>
                  </a:lnTo>
                  <a:lnTo>
                    <a:pt x="100" y="93"/>
                  </a:lnTo>
                  <a:lnTo>
                    <a:pt x="97" y="85"/>
                  </a:lnTo>
                  <a:lnTo>
                    <a:pt x="97" y="79"/>
                  </a:lnTo>
                  <a:lnTo>
                    <a:pt x="96" y="72"/>
                  </a:lnTo>
                  <a:lnTo>
                    <a:pt x="96" y="65"/>
                  </a:lnTo>
                  <a:lnTo>
                    <a:pt x="96" y="58"/>
                  </a:lnTo>
                  <a:lnTo>
                    <a:pt x="97" y="52"/>
                  </a:lnTo>
                  <a:lnTo>
                    <a:pt x="105" y="55"/>
                  </a:lnTo>
                  <a:lnTo>
                    <a:pt x="113" y="62"/>
                  </a:lnTo>
                  <a:lnTo>
                    <a:pt x="122" y="67"/>
                  </a:lnTo>
                  <a:lnTo>
                    <a:pt x="131" y="73"/>
                  </a:lnTo>
                  <a:lnTo>
                    <a:pt x="139" y="79"/>
                  </a:lnTo>
                  <a:lnTo>
                    <a:pt x="146" y="85"/>
                  </a:lnTo>
                  <a:lnTo>
                    <a:pt x="154" y="92"/>
                  </a:lnTo>
                  <a:lnTo>
                    <a:pt x="163" y="99"/>
                  </a:lnTo>
                  <a:lnTo>
                    <a:pt x="169" y="106"/>
                  </a:lnTo>
                  <a:lnTo>
                    <a:pt x="176" y="113"/>
                  </a:lnTo>
                  <a:lnTo>
                    <a:pt x="183" y="119"/>
                  </a:lnTo>
                  <a:lnTo>
                    <a:pt x="190" y="127"/>
                  </a:lnTo>
                  <a:lnTo>
                    <a:pt x="197" y="133"/>
                  </a:lnTo>
                  <a:lnTo>
                    <a:pt x="204" y="141"/>
                  </a:lnTo>
                  <a:lnTo>
                    <a:pt x="210" y="148"/>
                  </a:lnTo>
                  <a:lnTo>
                    <a:pt x="218" y="156"/>
                  </a:lnTo>
                  <a:lnTo>
                    <a:pt x="223" y="162"/>
                  </a:lnTo>
                  <a:lnTo>
                    <a:pt x="229" y="170"/>
                  </a:lnTo>
                  <a:lnTo>
                    <a:pt x="236" y="177"/>
                  </a:lnTo>
                  <a:lnTo>
                    <a:pt x="242" y="185"/>
                  </a:lnTo>
                  <a:lnTo>
                    <a:pt x="248" y="191"/>
                  </a:lnTo>
                  <a:lnTo>
                    <a:pt x="254" y="199"/>
                  </a:lnTo>
                  <a:lnTo>
                    <a:pt x="261" y="206"/>
                  </a:lnTo>
                  <a:lnTo>
                    <a:pt x="268" y="214"/>
                  </a:lnTo>
                  <a:lnTo>
                    <a:pt x="275" y="220"/>
                  </a:lnTo>
                  <a:lnTo>
                    <a:pt x="281" y="228"/>
                  </a:lnTo>
                  <a:lnTo>
                    <a:pt x="287" y="235"/>
                  </a:lnTo>
                  <a:lnTo>
                    <a:pt x="295" y="243"/>
                  </a:lnTo>
                  <a:lnTo>
                    <a:pt x="301" y="249"/>
                  </a:lnTo>
                  <a:lnTo>
                    <a:pt x="307" y="257"/>
                  </a:lnTo>
                  <a:lnTo>
                    <a:pt x="315" y="264"/>
                  </a:lnTo>
                  <a:lnTo>
                    <a:pt x="322" y="272"/>
                  </a:lnTo>
                  <a:lnTo>
                    <a:pt x="344" y="259"/>
                  </a:lnTo>
                  <a:lnTo>
                    <a:pt x="340" y="250"/>
                  </a:lnTo>
                  <a:lnTo>
                    <a:pt x="336" y="242"/>
                  </a:lnTo>
                  <a:lnTo>
                    <a:pt x="333" y="233"/>
                  </a:lnTo>
                  <a:lnTo>
                    <a:pt x="330" y="225"/>
                  </a:lnTo>
                  <a:lnTo>
                    <a:pt x="326" y="216"/>
                  </a:lnTo>
                  <a:lnTo>
                    <a:pt x="324" y="209"/>
                  </a:lnTo>
                  <a:lnTo>
                    <a:pt x="321" y="200"/>
                  </a:lnTo>
                  <a:lnTo>
                    <a:pt x="319" y="192"/>
                  </a:lnTo>
                  <a:lnTo>
                    <a:pt x="315" y="184"/>
                  </a:lnTo>
                  <a:lnTo>
                    <a:pt x="312" y="175"/>
                  </a:lnTo>
                  <a:lnTo>
                    <a:pt x="309" y="166"/>
                  </a:lnTo>
                  <a:lnTo>
                    <a:pt x="306" y="158"/>
                  </a:lnTo>
                  <a:lnTo>
                    <a:pt x="302" y="150"/>
                  </a:lnTo>
                  <a:lnTo>
                    <a:pt x="300" y="141"/>
                  </a:lnTo>
                  <a:lnTo>
                    <a:pt x="297" y="132"/>
                  </a:lnTo>
                  <a:lnTo>
                    <a:pt x="295" y="125"/>
                  </a:lnTo>
                  <a:lnTo>
                    <a:pt x="291" y="116"/>
                  </a:lnTo>
                  <a:lnTo>
                    <a:pt x="287" y="107"/>
                  </a:lnTo>
                  <a:lnTo>
                    <a:pt x="283" y="98"/>
                  </a:lnTo>
                  <a:lnTo>
                    <a:pt x="281" y="91"/>
                  </a:lnTo>
                  <a:lnTo>
                    <a:pt x="276" y="82"/>
                  </a:lnTo>
                  <a:lnTo>
                    <a:pt x="272" y="73"/>
                  </a:lnTo>
                  <a:lnTo>
                    <a:pt x="268" y="65"/>
                  </a:lnTo>
                  <a:lnTo>
                    <a:pt x="265" y="58"/>
                  </a:lnTo>
                  <a:lnTo>
                    <a:pt x="260" y="50"/>
                  </a:lnTo>
                  <a:lnTo>
                    <a:pt x="254" y="43"/>
                  </a:lnTo>
                  <a:lnTo>
                    <a:pt x="249" y="35"/>
                  </a:lnTo>
                  <a:lnTo>
                    <a:pt x="244" y="28"/>
                  </a:lnTo>
                  <a:lnTo>
                    <a:pt x="238" y="20"/>
                  </a:lnTo>
                  <a:lnTo>
                    <a:pt x="232" y="12"/>
                  </a:lnTo>
                  <a:lnTo>
                    <a:pt x="226" y="6"/>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4966" name="Freeform 54"/>
            <p:cNvSpPr>
              <a:spLocks/>
            </p:cNvSpPr>
            <p:nvPr/>
          </p:nvSpPr>
          <p:spPr bwMode="auto">
            <a:xfrm>
              <a:off x="991" y="3373"/>
              <a:ext cx="896" cy="451"/>
            </a:xfrm>
            <a:custGeom>
              <a:avLst/>
              <a:gdLst>
                <a:gd name="T0" fmla="*/ 569 w 896"/>
                <a:gd name="T1" fmla="*/ 109 h 451"/>
                <a:gd name="T2" fmla="*/ 515 w 896"/>
                <a:gd name="T3" fmla="*/ 118 h 451"/>
                <a:gd name="T4" fmla="*/ 458 w 896"/>
                <a:gd name="T5" fmla="*/ 126 h 451"/>
                <a:gd name="T6" fmla="*/ 400 w 896"/>
                <a:gd name="T7" fmla="*/ 133 h 451"/>
                <a:gd name="T8" fmla="*/ 343 w 896"/>
                <a:gd name="T9" fmla="*/ 143 h 451"/>
                <a:gd name="T10" fmla="*/ 287 w 896"/>
                <a:gd name="T11" fmla="*/ 156 h 451"/>
                <a:gd name="T12" fmla="*/ 232 w 896"/>
                <a:gd name="T13" fmla="*/ 172 h 451"/>
                <a:gd name="T14" fmla="*/ 181 w 896"/>
                <a:gd name="T15" fmla="*/ 193 h 451"/>
                <a:gd name="T16" fmla="*/ 134 w 896"/>
                <a:gd name="T17" fmla="*/ 220 h 451"/>
                <a:gd name="T18" fmla="*/ 93 w 896"/>
                <a:gd name="T19" fmla="*/ 255 h 451"/>
                <a:gd name="T20" fmla="*/ 56 w 896"/>
                <a:gd name="T21" fmla="*/ 298 h 451"/>
                <a:gd name="T22" fmla="*/ 27 w 896"/>
                <a:gd name="T23" fmla="*/ 351 h 451"/>
                <a:gd name="T24" fmla="*/ 8 w 896"/>
                <a:gd name="T25" fmla="*/ 417 h 451"/>
                <a:gd name="T26" fmla="*/ 29 w 896"/>
                <a:gd name="T27" fmla="*/ 435 h 451"/>
                <a:gd name="T28" fmla="*/ 69 w 896"/>
                <a:gd name="T29" fmla="*/ 386 h 451"/>
                <a:gd name="T30" fmla="*/ 97 w 896"/>
                <a:gd name="T31" fmla="*/ 344 h 451"/>
                <a:gd name="T32" fmla="*/ 120 w 896"/>
                <a:gd name="T33" fmla="*/ 292 h 451"/>
                <a:gd name="T34" fmla="*/ 149 w 896"/>
                <a:gd name="T35" fmla="*/ 245 h 451"/>
                <a:gd name="T36" fmla="*/ 186 w 896"/>
                <a:gd name="T37" fmla="*/ 203 h 451"/>
                <a:gd name="T38" fmla="*/ 222 w 896"/>
                <a:gd name="T39" fmla="*/ 189 h 451"/>
                <a:gd name="T40" fmla="*/ 260 w 896"/>
                <a:gd name="T41" fmla="*/ 179 h 451"/>
                <a:gd name="T42" fmla="*/ 299 w 896"/>
                <a:gd name="T43" fmla="*/ 167 h 451"/>
                <a:gd name="T44" fmla="*/ 338 w 896"/>
                <a:gd name="T45" fmla="*/ 155 h 451"/>
                <a:gd name="T46" fmla="*/ 379 w 896"/>
                <a:gd name="T47" fmla="*/ 146 h 451"/>
                <a:gd name="T48" fmla="*/ 418 w 896"/>
                <a:gd name="T49" fmla="*/ 137 h 451"/>
                <a:gd name="T50" fmla="*/ 458 w 896"/>
                <a:gd name="T51" fmla="*/ 132 h 451"/>
                <a:gd name="T52" fmla="*/ 496 w 896"/>
                <a:gd name="T53" fmla="*/ 131 h 451"/>
                <a:gd name="T54" fmla="*/ 532 w 896"/>
                <a:gd name="T55" fmla="*/ 135 h 451"/>
                <a:gd name="T56" fmla="*/ 575 w 896"/>
                <a:gd name="T57" fmla="*/ 147 h 451"/>
                <a:gd name="T58" fmla="*/ 639 w 896"/>
                <a:gd name="T59" fmla="*/ 195 h 451"/>
                <a:gd name="T60" fmla="*/ 674 w 896"/>
                <a:gd name="T61" fmla="*/ 238 h 451"/>
                <a:gd name="T62" fmla="*/ 715 w 896"/>
                <a:gd name="T63" fmla="*/ 278 h 451"/>
                <a:gd name="T64" fmla="*/ 752 w 896"/>
                <a:gd name="T65" fmla="*/ 310 h 451"/>
                <a:gd name="T66" fmla="*/ 790 w 896"/>
                <a:gd name="T67" fmla="*/ 341 h 451"/>
                <a:gd name="T68" fmla="*/ 828 w 896"/>
                <a:gd name="T69" fmla="*/ 371 h 451"/>
                <a:gd name="T70" fmla="*/ 866 w 896"/>
                <a:gd name="T71" fmla="*/ 401 h 451"/>
                <a:gd name="T72" fmla="*/ 893 w 896"/>
                <a:gd name="T73" fmla="*/ 418 h 451"/>
                <a:gd name="T74" fmla="*/ 882 w 896"/>
                <a:gd name="T75" fmla="*/ 371 h 451"/>
                <a:gd name="T76" fmla="*/ 873 w 896"/>
                <a:gd name="T77" fmla="*/ 330 h 451"/>
                <a:gd name="T78" fmla="*/ 868 w 896"/>
                <a:gd name="T79" fmla="*/ 289 h 451"/>
                <a:gd name="T80" fmla="*/ 863 w 896"/>
                <a:gd name="T81" fmla="*/ 248 h 451"/>
                <a:gd name="T82" fmla="*/ 861 w 896"/>
                <a:gd name="T83" fmla="*/ 194 h 451"/>
                <a:gd name="T84" fmla="*/ 861 w 896"/>
                <a:gd name="T85" fmla="*/ 141 h 451"/>
                <a:gd name="T86" fmla="*/ 867 w 896"/>
                <a:gd name="T87" fmla="*/ 75 h 451"/>
                <a:gd name="T88" fmla="*/ 880 w 896"/>
                <a:gd name="T89" fmla="*/ 11 h 451"/>
                <a:gd name="T90" fmla="*/ 852 w 896"/>
                <a:gd name="T91" fmla="*/ 5 h 451"/>
                <a:gd name="T92" fmla="*/ 809 w 896"/>
                <a:gd name="T93" fmla="*/ 15 h 451"/>
                <a:gd name="T94" fmla="*/ 766 w 896"/>
                <a:gd name="T95" fmla="*/ 29 h 451"/>
                <a:gd name="T96" fmla="*/ 720 w 896"/>
                <a:gd name="T97" fmla="*/ 47 h 451"/>
                <a:gd name="T98" fmla="*/ 676 w 896"/>
                <a:gd name="T99" fmla="*/ 65 h 451"/>
                <a:gd name="T100" fmla="*/ 634 w 896"/>
                <a:gd name="T101" fmla="*/ 8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6" h="451">
                  <a:moveTo>
                    <a:pt x="611" y="102"/>
                  </a:moveTo>
                  <a:lnTo>
                    <a:pt x="600" y="103"/>
                  </a:lnTo>
                  <a:lnTo>
                    <a:pt x="590" y="106"/>
                  </a:lnTo>
                  <a:lnTo>
                    <a:pt x="579" y="107"/>
                  </a:lnTo>
                  <a:lnTo>
                    <a:pt x="569" y="109"/>
                  </a:lnTo>
                  <a:lnTo>
                    <a:pt x="557" y="111"/>
                  </a:lnTo>
                  <a:lnTo>
                    <a:pt x="547" y="113"/>
                  </a:lnTo>
                  <a:lnTo>
                    <a:pt x="536" y="114"/>
                  </a:lnTo>
                  <a:lnTo>
                    <a:pt x="526" y="117"/>
                  </a:lnTo>
                  <a:lnTo>
                    <a:pt x="515" y="118"/>
                  </a:lnTo>
                  <a:lnTo>
                    <a:pt x="503" y="120"/>
                  </a:lnTo>
                  <a:lnTo>
                    <a:pt x="492" y="121"/>
                  </a:lnTo>
                  <a:lnTo>
                    <a:pt x="481" y="123"/>
                  </a:lnTo>
                  <a:lnTo>
                    <a:pt x="469" y="125"/>
                  </a:lnTo>
                  <a:lnTo>
                    <a:pt x="458" y="126"/>
                  </a:lnTo>
                  <a:lnTo>
                    <a:pt x="447" y="127"/>
                  </a:lnTo>
                  <a:lnTo>
                    <a:pt x="435" y="130"/>
                  </a:lnTo>
                  <a:lnTo>
                    <a:pt x="423" y="130"/>
                  </a:lnTo>
                  <a:lnTo>
                    <a:pt x="411" y="132"/>
                  </a:lnTo>
                  <a:lnTo>
                    <a:pt x="400" y="133"/>
                  </a:lnTo>
                  <a:lnTo>
                    <a:pt x="389" y="136"/>
                  </a:lnTo>
                  <a:lnTo>
                    <a:pt x="377" y="137"/>
                  </a:lnTo>
                  <a:lnTo>
                    <a:pt x="366" y="140"/>
                  </a:lnTo>
                  <a:lnTo>
                    <a:pt x="355" y="141"/>
                  </a:lnTo>
                  <a:lnTo>
                    <a:pt x="343" y="143"/>
                  </a:lnTo>
                  <a:lnTo>
                    <a:pt x="332" y="145"/>
                  </a:lnTo>
                  <a:lnTo>
                    <a:pt x="321" y="147"/>
                  </a:lnTo>
                  <a:lnTo>
                    <a:pt x="309" y="150"/>
                  </a:lnTo>
                  <a:lnTo>
                    <a:pt x="298" y="153"/>
                  </a:lnTo>
                  <a:lnTo>
                    <a:pt x="287" y="156"/>
                  </a:lnTo>
                  <a:lnTo>
                    <a:pt x="275" y="159"/>
                  </a:lnTo>
                  <a:lnTo>
                    <a:pt x="265" y="162"/>
                  </a:lnTo>
                  <a:lnTo>
                    <a:pt x="255" y="166"/>
                  </a:lnTo>
                  <a:lnTo>
                    <a:pt x="244" y="169"/>
                  </a:lnTo>
                  <a:lnTo>
                    <a:pt x="232" y="172"/>
                  </a:lnTo>
                  <a:lnTo>
                    <a:pt x="222" y="176"/>
                  </a:lnTo>
                  <a:lnTo>
                    <a:pt x="212" y="180"/>
                  </a:lnTo>
                  <a:lnTo>
                    <a:pt x="201" y="184"/>
                  </a:lnTo>
                  <a:lnTo>
                    <a:pt x="191" y="187"/>
                  </a:lnTo>
                  <a:lnTo>
                    <a:pt x="181" y="193"/>
                  </a:lnTo>
                  <a:lnTo>
                    <a:pt x="172" y="199"/>
                  </a:lnTo>
                  <a:lnTo>
                    <a:pt x="162" y="203"/>
                  </a:lnTo>
                  <a:lnTo>
                    <a:pt x="153" y="208"/>
                  </a:lnTo>
                  <a:lnTo>
                    <a:pt x="143" y="213"/>
                  </a:lnTo>
                  <a:lnTo>
                    <a:pt x="134" y="220"/>
                  </a:lnTo>
                  <a:lnTo>
                    <a:pt x="125" y="225"/>
                  </a:lnTo>
                  <a:lnTo>
                    <a:pt x="117" y="233"/>
                  </a:lnTo>
                  <a:lnTo>
                    <a:pt x="109" y="240"/>
                  </a:lnTo>
                  <a:lnTo>
                    <a:pt x="102" y="248"/>
                  </a:lnTo>
                  <a:lnTo>
                    <a:pt x="93" y="255"/>
                  </a:lnTo>
                  <a:lnTo>
                    <a:pt x="85" y="263"/>
                  </a:lnTo>
                  <a:lnTo>
                    <a:pt x="78" y="271"/>
                  </a:lnTo>
                  <a:lnTo>
                    <a:pt x="71" y="279"/>
                  </a:lnTo>
                  <a:lnTo>
                    <a:pt x="64" y="288"/>
                  </a:lnTo>
                  <a:lnTo>
                    <a:pt x="56" y="298"/>
                  </a:lnTo>
                  <a:lnTo>
                    <a:pt x="50" y="307"/>
                  </a:lnTo>
                  <a:lnTo>
                    <a:pt x="45" y="318"/>
                  </a:lnTo>
                  <a:lnTo>
                    <a:pt x="39" y="328"/>
                  </a:lnTo>
                  <a:lnTo>
                    <a:pt x="34" y="340"/>
                  </a:lnTo>
                  <a:lnTo>
                    <a:pt x="27" y="351"/>
                  </a:lnTo>
                  <a:lnTo>
                    <a:pt x="24" y="364"/>
                  </a:lnTo>
                  <a:lnTo>
                    <a:pt x="18" y="375"/>
                  </a:lnTo>
                  <a:lnTo>
                    <a:pt x="15" y="389"/>
                  </a:lnTo>
                  <a:lnTo>
                    <a:pt x="11" y="401"/>
                  </a:lnTo>
                  <a:lnTo>
                    <a:pt x="8" y="417"/>
                  </a:lnTo>
                  <a:lnTo>
                    <a:pt x="0" y="451"/>
                  </a:lnTo>
                  <a:lnTo>
                    <a:pt x="6" y="447"/>
                  </a:lnTo>
                  <a:lnTo>
                    <a:pt x="13" y="443"/>
                  </a:lnTo>
                  <a:lnTo>
                    <a:pt x="21" y="439"/>
                  </a:lnTo>
                  <a:lnTo>
                    <a:pt x="29" y="435"/>
                  </a:lnTo>
                  <a:lnTo>
                    <a:pt x="41" y="424"/>
                  </a:lnTo>
                  <a:lnTo>
                    <a:pt x="54" y="412"/>
                  </a:lnTo>
                  <a:lnTo>
                    <a:pt x="59" y="403"/>
                  </a:lnTo>
                  <a:lnTo>
                    <a:pt x="64" y="395"/>
                  </a:lnTo>
                  <a:lnTo>
                    <a:pt x="69" y="386"/>
                  </a:lnTo>
                  <a:lnTo>
                    <a:pt x="75" y="379"/>
                  </a:lnTo>
                  <a:lnTo>
                    <a:pt x="80" y="370"/>
                  </a:lnTo>
                  <a:lnTo>
                    <a:pt x="85" y="361"/>
                  </a:lnTo>
                  <a:lnTo>
                    <a:pt x="90" y="352"/>
                  </a:lnTo>
                  <a:lnTo>
                    <a:pt x="97" y="344"/>
                  </a:lnTo>
                  <a:lnTo>
                    <a:pt x="100" y="332"/>
                  </a:lnTo>
                  <a:lnTo>
                    <a:pt x="105" y="322"/>
                  </a:lnTo>
                  <a:lnTo>
                    <a:pt x="110" y="312"/>
                  </a:lnTo>
                  <a:lnTo>
                    <a:pt x="115" y="303"/>
                  </a:lnTo>
                  <a:lnTo>
                    <a:pt x="120" y="292"/>
                  </a:lnTo>
                  <a:lnTo>
                    <a:pt x="127" y="283"/>
                  </a:lnTo>
                  <a:lnTo>
                    <a:pt x="132" y="273"/>
                  </a:lnTo>
                  <a:lnTo>
                    <a:pt x="138" y="264"/>
                  </a:lnTo>
                  <a:lnTo>
                    <a:pt x="143" y="254"/>
                  </a:lnTo>
                  <a:lnTo>
                    <a:pt x="149" y="245"/>
                  </a:lnTo>
                  <a:lnTo>
                    <a:pt x="156" y="235"/>
                  </a:lnTo>
                  <a:lnTo>
                    <a:pt x="163" y="228"/>
                  </a:lnTo>
                  <a:lnTo>
                    <a:pt x="170" y="219"/>
                  </a:lnTo>
                  <a:lnTo>
                    <a:pt x="177" y="210"/>
                  </a:lnTo>
                  <a:lnTo>
                    <a:pt x="186" y="203"/>
                  </a:lnTo>
                  <a:lnTo>
                    <a:pt x="195" y="196"/>
                  </a:lnTo>
                  <a:lnTo>
                    <a:pt x="201" y="194"/>
                  </a:lnTo>
                  <a:lnTo>
                    <a:pt x="209" y="193"/>
                  </a:lnTo>
                  <a:lnTo>
                    <a:pt x="215" y="190"/>
                  </a:lnTo>
                  <a:lnTo>
                    <a:pt x="222" y="189"/>
                  </a:lnTo>
                  <a:lnTo>
                    <a:pt x="230" y="186"/>
                  </a:lnTo>
                  <a:lnTo>
                    <a:pt x="238" y="185"/>
                  </a:lnTo>
                  <a:lnTo>
                    <a:pt x="245" y="182"/>
                  </a:lnTo>
                  <a:lnTo>
                    <a:pt x="253" y="181"/>
                  </a:lnTo>
                  <a:lnTo>
                    <a:pt x="260" y="179"/>
                  </a:lnTo>
                  <a:lnTo>
                    <a:pt x="268" y="176"/>
                  </a:lnTo>
                  <a:lnTo>
                    <a:pt x="275" y="174"/>
                  </a:lnTo>
                  <a:lnTo>
                    <a:pt x="284" y="172"/>
                  </a:lnTo>
                  <a:lnTo>
                    <a:pt x="292" y="170"/>
                  </a:lnTo>
                  <a:lnTo>
                    <a:pt x="299" y="167"/>
                  </a:lnTo>
                  <a:lnTo>
                    <a:pt x="307" y="165"/>
                  </a:lnTo>
                  <a:lnTo>
                    <a:pt x="316" y="164"/>
                  </a:lnTo>
                  <a:lnTo>
                    <a:pt x="323" y="160"/>
                  </a:lnTo>
                  <a:lnTo>
                    <a:pt x="331" y="159"/>
                  </a:lnTo>
                  <a:lnTo>
                    <a:pt x="338" y="155"/>
                  </a:lnTo>
                  <a:lnTo>
                    <a:pt x="347" y="153"/>
                  </a:lnTo>
                  <a:lnTo>
                    <a:pt x="355" y="151"/>
                  </a:lnTo>
                  <a:lnTo>
                    <a:pt x="362" y="150"/>
                  </a:lnTo>
                  <a:lnTo>
                    <a:pt x="370" y="147"/>
                  </a:lnTo>
                  <a:lnTo>
                    <a:pt x="379" y="146"/>
                  </a:lnTo>
                  <a:lnTo>
                    <a:pt x="386" y="143"/>
                  </a:lnTo>
                  <a:lnTo>
                    <a:pt x="394" y="142"/>
                  </a:lnTo>
                  <a:lnTo>
                    <a:pt x="401" y="140"/>
                  </a:lnTo>
                  <a:lnTo>
                    <a:pt x="410" y="138"/>
                  </a:lnTo>
                  <a:lnTo>
                    <a:pt x="418" y="137"/>
                  </a:lnTo>
                  <a:lnTo>
                    <a:pt x="426" y="136"/>
                  </a:lnTo>
                  <a:lnTo>
                    <a:pt x="434" y="135"/>
                  </a:lnTo>
                  <a:lnTo>
                    <a:pt x="443" y="135"/>
                  </a:lnTo>
                  <a:lnTo>
                    <a:pt x="450" y="133"/>
                  </a:lnTo>
                  <a:lnTo>
                    <a:pt x="458" y="132"/>
                  </a:lnTo>
                  <a:lnTo>
                    <a:pt x="465" y="131"/>
                  </a:lnTo>
                  <a:lnTo>
                    <a:pt x="473" y="131"/>
                  </a:lnTo>
                  <a:lnTo>
                    <a:pt x="481" y="131"/>
                  </a:lnTo>
                  <a:lnTo>
                    <a:pt x="488" y="131"/>
                  </a:lnTo>
                  <a:lnTo>
                    <a:pt x="496" y="131"/>
                  </a:lnTo>
                  <a:lnTo>
                    <a:pt x="503" y="131"/>
                  </a:lnTo>
                  <a:lnTo>
                    <a:pt x="509" y="131"/>
                  </a:lnTo>
                  <a:lnTo>
                    <a:pt x="517" y="131"/>
                  </a:lnTo>
                  <a:lnTo>
                    <a:pt x="525" y="132"/>
                  </a:lnTo>
                  <a:lnTo>
                    <a:pt x="532" y="135"/>
                  </a:lnTo>
                  <a:lnTo>
                    <a:pt x="540" y="135"/>
                  </a:lnTo>
                  <a:lnTo>
                    <a:pt x="547" y="137"/>
                  </a:lnTo>
                  <a:lnTo>
                    <a:pt x="555" y="140"/>
                  </a:lnTo>
                  <a:lnTo>
                    <a:pt x="562" y="143"/>
                  </a:lnTo>
                  <a:lnTo>
                    <a:pt x="575" y="147"/>
                  </a:lnTo>
                  <a:lnTo>
                    <a:pt x="589" y="155"/>
                  </a:lnTo>
                  <a:lnTo>
                    <a:pt x="601" y="162"/>
                  </a:lnTo>
                  <a:lnTo>
                    <a:pt x="615" y="172"/>
                  </a:lnTo>
                  <a:lnTo>
                    <a:pt x="627" y="182"/>
                  </a:lnTo>
                  <a:lnTo>
                    <a:pt x="639" y="195"/>
                  </a:lnTo>
                  <a:lnTo>
                    <a:pt x="644" y="201"/>
                  </a:lnTo>
                  <a:lnTo>
                    <a:pt x="650" y="209"/>
                  </a:lnTo>
                  <a:lnTo>
                    <a:pt x="657" y="216"/>
                  </a:lnTo>
                  <a:lnTo>
                    <a:pt x="663" y="225"/>
                  </a:lnTo>
                  <a:lnTo>
                    <a:pt x="674" y="238"/>
                  </a:lnTo>
                  <a:lnTo>
                    <a:pt x="687" y="252"/>
                  </a:lnTo>
                  <a:lnTo>
                    <a:pt x="693" y="258"/>
                  </a:lnTo>
                  <a:lnTo>
                    <a:pt x="700" y="264"/>
                  </a:lnTo>
                  <a:lnTo>
                    <a:pt x="707" y="271"/>
                  </a:lnTo>
                  <a:lnTo>
                    <a:pt x="715" y="278"/>
                  </a:lnTo>
                  <a:lnTo>
                    <a:pt x="722" y="284"/>
                  </a:lnTo>
                  <a:lnTo>
                    <a:pt x="730" y="291"/>
                  </a:lnTo>
                  <a:lnTo>
                    <a:pt x="737" y="297"/>
                  </a:lnTo>
                  <a:lnTo>
                    <a:pt x="745" y="303"/>
                  </a:lnTo>
                  <a:lnTo>
                    <a:pt x="752" y="310"/>
                  </a:lnTo>
                  <a:lnTo>
                    <a:pt x="760" y="316"/>
                  </a:lnTo>
                  <a:lnTo>
                    <a:pt x="768" y="322"/>
                  </a:lnTo>
                  <a:lnTo>
                    <a:pt x="775" y="330"/>
                  </a:lnTo>
                  <a:lnTo>
                    <a:pt x="783" y="335"/>
                  </a:lnTo>
                  <a:lnTo>
                    <a:pt x="790" y="341"/>
                  </a:lnTo>
                  <a:lnTo>
                    <a:pt x="798" y="347"/>
                  </a:lnTo>
                  <a:lnTo>
                    <a:pt x="805" y="354"/>
                  </a:lnTo>
                  <a:lnTo>
                    <a:pt x="813" y="359"/>
                  </a:lnTo>
                  <a:lnTo>
                    <a:pt x="820" y="366"/>
                  </a:lnTo>
                  <a:lnTo>
                    <a:pt x="828" y="371"/>
                  </a:lnTo>
                  <a:lnTo>
                    <a:pt x="837" y="379"/>
                  </a:lnTo>
                  <a:lnTo>
                    <a:pt x="843" y="384"/>
                  </a:lnTo>
                  <a:lnTo>
                    <a:pt x="851" y="390"/>
                  </a:lnTo>
                  <a:lnTo>
                    <a:pt x="858" y="395"/>
                  </a:lnTo>
                  <a:lnTo>
                    <a:pt x="866" y="401"/>
                  </a:lnTo>
                  <a:lnTo>
                    <a:pt x="873" y="406"/>
                  </a:lnTo>
                  <a:lnTo>
                    <a:pt x="881" y="413"/>
                  </a:lnTo>
                  <a:lnTo>
                    <a:pt x="888" y="419"/>
                  </a:lnTo>
                  <a:lnTo>
                    <a:pt x="896" y="425"/>
                  </a:lnTo>
                  <a:lnTo>
                    <a:pt x="893" y="418"/>
                  </a:lnTo>
                  <a:lnTo>
                    <a:pt x="892" y="412"/>
                  </a:lnTo>
                  <a:lnTo>
                    <a:pt x="890" y="404"/>
                  </a:lnTo>
                  <a:lnTo>
                    <a:pt x="888" y="398"/>
                  </a:lnTo>
                  <a:lnTo>
                    <a:pt x="885" y="384"/>
                  </a:lnTo>
                  <a:lnTo>
                    <a:pt x="882" y="371"/>
                  </a:lnTo>
                  <a:lnTo>
                    <a:pt x="880" y="364"/>
                  </a:lnTo>
                  <a:lnTo>
                    <a:pt x="878" y="357"/>
                  </a:lnTo>
                  <a:lnTo>
                    <a:pt x="877" y="350"/>
                  </a:lnTo>
                  <a:lnTo>
                    <a:pt x="876" y="344"/>
                  </a:lnTo>
                  <a:lnTo>
                    <a:pt x="873" y="330"/>
                  </a:lnTo>
                  <a:lnTo>
                    <a:pt x="872" y="317"/>
                  </a:lnTo>
                  <a:lnTo>
                    <a:pt x="871" y="310"/>
                  </a:lnTo>
                  <a:lnTo>
                    <a:pt x="870" y="302"/>
                  </a:lnTo>
                  <a:lnTo>
                    <a:pt x="868" y="296"/>
                  </a:lnTo>
                  <a:lnTo>
                    <a:pt x="868" y="289"/>
                  </a:lnTo>
                  <a:lnTo>
                    <a:pt x="867" y="282"/>
                  </a:lnTo>
                  <a:lnTo>
                    <a:pt x="866" y="274"/>
                  </a:lnTo>
                  <a:lnTo>
                    <a:pt x="865" y="268"/>
                  </a:lnTo>
                  <a:lnTo>
                    <a:pt x="865" y="262"/>
                  </a:lnTo>
                  <a:lnTo>
                    <a:pt x="863" y="248"/>
                  </a:lnTo>
                  <a:lnTo>
                    <a:pt x="862" y="235"/>
                  </a:lnTo>
                  <a:lnTo>
                    <a:pt x="862" y="221"/>
                  </a:lnTo>
                  <a:lnTo>
                    <a:pt x="862" y="209"/>
                  </a:lnTo>
                  <a:lnTo>
                    <a:pt x="861" y="201"/>
                  </a:lnTo>
                  <a:lnTo>
                    <a:pt x="861" y="194"/>
                  </a:lnTo>
                  <a:lnTo>
                    <a:pt x="861" y="187"/>
                  </a:lnTo>
                  <a:lnTo>
                    <a:pt x="861" y="181"/>
                  </a:lnTo>
                  <a:lnTo>
                    <a:pt x="861" y="167"/>
                  </a:lnTo>
                  <a:lnTo>
                    <a:pt x="861" y="155"/>
                  </a:lnTo>
                  <a:lnTo>
                    <a:pt x="861" y="141"/>
                  </a:lnTo>
                  <a:lnTo>
                    <a:pt x="861" y="128"/>
                  </a:lnTo>
                  <a:lnTo>
                    <a:pt x="862" y="114"/>
                  </a:lnTo>
                  <a:lnTo>
                    <a:pt x="865" y="102"/>
                  </a:lnTo>
                  <a:lnTo>
                    <a:pt x="865" y="88"/>
                  </a:lnTo>
                  <a:lnTo>
                    <a:pt x="867" y="75"/>
                  </a:lnTo>
                  <a:lnTo>
                    <a:pt x="868" y="62"/>
                  </a:lnTo>
                  <a:lnTo>
                    <a:pt x="872" y="49"/>
                  </a:lnTo>
                  <a:lnTo>
                    <a:pt x="873" y="36"/>
                  </a:lnTo>
                  <a:lnTo>
                    <a:pt x="876" y="24"/>
                  </a:lnTo>
                  <a:lnTo>
                    <a:pt x="880" y="11"/>
                  </a:lnTo>
                  <a:lnTo>
                    <a:pt x="883" y="0"/>
                  </a:lnTo>
                  <a:lnTo>
                    <a:pt x="875" y="0"/>
                  </a:lnTo>
                  <a:lnTo>
                    <a:pt x="867" y="1"/>
                  </a:lnTo>
                  <a:lnTo>
                    <a:pt x="859" y="2"/>
                  </a:lnTo>
                  <a:lnTo>
                    <a:pt x="852" y="5"/>
                  </a:lnTo>
                  <a:lnTo>
                    <a:pt x="843" y="6"/>
                  </a:lnTo>
                  <a:lnTo>
                    <a:pt x="836" y="9"/>
                  </a:lnTo>
                  <a:lnTo>
                    <a:pt x="827" y="10"/>
                  </a:lnTo>
                  <a:lnTo>
                    <a:pt x="819" y="14"/>
                  </a:lnTo>
                  <a:lnTo>
                    <a:pt x="809" y="15"/>
                  </a:lnTo>
                  <a:lnTo>
                    <a:pt x="802" y="18"/>
                  </a:lnTo>
                  <a:lnTo>
                    <a:pt x="791" y="20"/>
                  </a:lnTo>
                  <a:lnTo>
                    <a:pt x="784" y="24"/>
                  </a:lnTo>
                  <a:lnTo>
                    <a:pt x="774" y="26"/>
                  </a:lnTo>
                  <a:lnTo>
                    <a:pt x="766" y="29"/>
                  </a:lnTo>
                  <a:lnTo>
                    <a:pt x="756" y="33"/>
                  </a:lnTo>
                  <a:lnTo>
                    <a:pt x="749" y="36"/>
                  </a:lnTo>
                  <a:lnTo>
                    <a:pt x="739" y="39"/>
                  </a:lnTo>
                  <a:lnTo>
                    <a:pt x="730" y="43"/>
                  </a:lnTo>
                  <a:lnTo>
                    <a:pt x="720" y="47"/>
                  </a:lnTo>
                  <a:lnTo>
                    <a:pt x="711" y="50"/>
                  </a:lnTo>
                  <a:lnTo>
                    <a:pt x="701" y="54"/>
                  </a:lnTo>
                  <a:lnTo>
                    <a:pt x="693" y="58"/>
                  </a:lnTo>
                  <a:lnTo>
                    <a:pt x="683" y="62"/>
                  </a:lnTo>
                  <a:lnTo>
                    <a:pt x="676" y="65"/>
                  </a:lnTo>
                  <a:lnTo>
                    <a:pt x="667" y="69"/>
                  </a:lnTo>
                  <a:lnTo>
                    <a:pt x="658" y="73"/>
                  </a:lnTo>
                  <a:lnTo>
                    <a:pt x="649" y="78"/>
                  </a:lnTo>
                  <a:lnTo>
                    <a:pt x="642" y="83"/>
                  </a:lnTo>
                  <a:lnTo>
                    <a:pt x="634" y="87"/>
                  </a:lnTo>
                  <a:lnTo>
                    <a:pt x="627" y="92"/>
                  </a:lnTo>
                  <a:lnTo>
                    <a:pt x="619" y="97"/>
                  </a:lnTo>
                  <a:lnTo>
                    <a:pt x="611" y="102"/>
                  </a:lnTo>
                  <a:close/>
                </a:path>
              </a:pathLst>
            </a:cu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443448849"/>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488950" y="384647"/>
            <a:ext cx="8229600" cy="1535532"/>
          </a:xfrm>
        </p:spPr>
        <p:txBody>
          <a:bodyPr>
            <a:normAutofit fontScale="90000"/>
          </a:bodyPr>
          <a:lstStyle/>
          <a:p>
            <a:r>
              <a:rPr lang="en-US" sz="3600" b="1" dirty="0"/>
              <a:t>Transmission Based Precautions</a:t>
            </a:r>
            <a:br>
              <a:rPr lang="en-US" sz="3600" b="1" dirty="0"/>
            </a:br>
            <a:r>
              <a:rPr lang="en-US" sz="3600" b="1" dirty="0"/>
              <a:t>AIRBORNE PRECAUTIONS</a:t>
            </a:r>
            <a:br>
              <a:rPr lang="en-US" sz="3600" b="1" dirty="0"/>
            </a:br>
            <a:r>
              <a:rPr lang="en-US" sz="3600" b="1" dirty="0"/>
              <a:t> </a:t>
            </a:r>
            <a:r>
              <a:rPr lang="en-US" sz="3600" b="1" u="sng" dirty="0" err="1"/>
              <a:t>Handwashing</a:t>
            </a:r>
            <a:endParaRPr lang="en-US" sz="3600" b="1" u="sng" dirty="0"/>
          </a:p>
        </p:txBody>
      </p:sp>
      <p:sp>
        <p:nvSpPr>
          <p:cNvPr id="119811" name="Rectangle 3"/>
          <p:cNvSpPr>
            <a:spLocks noGrp="1" noChangeArrowheads="1"/>
          </p:cNvSpPr>
          <p:nvPr>
            <p:ph type="body" sz="half" idx="1"/>
          </p:nvPr>
        </p:nvSpPr>
        <p:spPr>
          <a:xfrm>
            <a:off x="442913" y="2172032"/>
            <a:ext cx="6997700" cy="3628191"/>
          </a:xfrm>
        </p:spPr>
        <p:txBody>
          <a:bodyPr>
            <a:normAutofit fontScale="92500" lnSpcReduction="10000"/>
          </a:bodyPr>
          <a:lstStyle/>
          <a:p>
            <a:r>
              <a:rPr lang="en-US" sz="3600" dirty="0"/>
              <a:t>Hands must be washed before gloving and after gloves are removed </a:t>
            </a:r>
          </a:p>
          <a:p>
            <a:r>
              <a:rPr lang="en-US" sz="3600" dirty="0"/>
              <a:t>Skin surfaces must be washed immediately and thoroughly when contaminated with body fluids or blood </a:t>
            </a:r>
          </a:p>
        </p:txBody>
      </p:sp>
      <p:grpSp>
        <p:nvGrpSpPr>
          <p:cNvPr id="119959" name="Group 151"/>
          <p:cNvGrpSpPr>
            <a:grpSpLocks/>
          </p:cNvGrpSpPr>
          <p:nvPr/>
        </p:nvGrpSpPr>
        <p:grpSpPr bwMode="auto">
          <a:xfrm>
            <a:off x="6816726" y="3199281"/>
            <a:ext cx="2100263" cy="2402513"/>
            <a:chOff x="1557" y="944"/>
            <a:chExt cx="5263" cy="4502"/>
          </a:xfrm>
        </p:grpSpPr>
        <p:sp>
          <p:nvSpPr>
            <p:cNvPr id="119960" name="Freeform 152"/>
            <p:cNvSpPr>
              <a:spLocks/>
            </p:cNvSpPr>
            <p:nvPr/>
          </p:nvSpPr>
          <p:spPr bwMode="auto">
            <a:xfrm>
              <a:off x="6578" y="4368"/>
              <a:ext cx="7" cy="15"/>
            </a:xfrm>
            <a:custGeom>
              <a:avLst/>
              <a:gdLst>
                <a:gd name="T0" fmla="*/ 0 w 7"/>
                <a:gd name="T1" fmla="*/ 15 h 15"/>
                <a:gd name="T2" fmla="*/ 6 w 7"/>
                <a:gd name="T3" fmla="*/ 7 h 15"/>
                <a:gd name="T4" fmla="*/ 7 w 7"/>
                <a:gd name="T5" fmla="*/ 0 h 15"/>
              </a:gdLst>
              <a:ahLst/>
              <a:cxnLst>
                <a:cxn ang="0">
                  <a:pos x="T0" y="T1"/>
                </a:cxn>
                <a:cxn ang="0">
                  <a:pos x="T2" y="T3"/>
                </a:cxn>
                <a:cxn ang="0">
                  <a:pos x="T4" y="T5"/>
                </a:cxn>
              </a:cxnLst>
              <a:rect l="0" t="0" r="r" b="b"/>
              <a:pathLst>
                <a:path w="7" h="15">
                  <a:moveTo>
                    <a:pt x="0" y="15"/>
                  </a:moveTo>
                  <a:lnTo>
                    <a:pt x="6" y="7"/>
                  </a:lnTo>
                  <a:lnTo>
                    <a:pt x="7"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1" name="Freeform 153"/>
            <p:cNvSpPr>
              <a:spLocks/>
            </p:cNvSpPr>
            <p:nvPr/>
          </p:nvSpPr>
          <p:spPr bwMode="auto">
            <a:xfrm>
              <a:off x="6570" y="4360"/>
              <a:ext cx="15" cy="8"/>
            </a:xfrm>
            <a:custGeom>
              <a:avLst/>
              <a:gdLst>
                <a:gd name="T0" fmla="*/ 15 w 15"/>
                <a:gd name="T1" fmla="*/ 8 h 8"/>
                <a:gd name="T2" fmla="*/ 8 w 15"/>
                <a:gd name="T3" fmla="*/ 0 h 8"/>
                <a:gd name="T4" fmla="*/ 0 w 15"/>
                <a:gd name="T5" fmla="*/ 0 h 8"/>
              </a:gdLst>
              <a:ahLst/>
              <a:cxnLst>
                <a:cxn ang="0">
                  <a:pos x="T0" y="T1"/>
                </a:cxn>
                <a:cxn ang="0">
                  <a:pos x="T2" y="T3"/>
                </a:cxn>
                <a:cxn ang="0">
                  <a:pos x="T4" y="T5"/>
                </a:cxn>
              </a:cxnLst>
              <a:rect l="0" t="0" r="r" b="b"/>
              <a:pathLst>
                <a:path w="15" h="8">
                  <a:moveTo>
                    <a:pt x="15" y="8"/>
                  </a:moveTo>
                  <a:lnTo>
                    <a:pt x="8"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2" name="Freeform 154"/>
            <p:cNvSpPr>
              <a:spLocks/>
            </p:cNvSpPr>
            <p:nvPr/>
          </p:nvSpPr>
          <p:spPr bwMode="auto">
            <a:xfrm>
              <a:off x="5873" y="4360"/>
              <a:ext cx="697" cy="25"/>
            </a:xfrm>
            <a:custGeom>
              <a:avLst/>
              <a:gdLst>
                <a:gd name="T0" fmla="*/ 697 w 697"/>
                <a:gd name="T1" fmla="*/ 0 h 25"/>
                <a:gd name="T2" fmla="*/ 684 w 697"/>
                <a:gd name="T3" fmla="*/ 2 h 25"/>
                <a:gd name="T4" fmla="*/ 670 w 697"/>
                <a:gd name="T5" fmla="*/ 6 h 25"/>
                <a:gd name="T6" fmla="*/ 653 w 697"/>
                <a:gd name="T7" fmla="*/ 8 h 25"/>
                <a:gd name="T8" fmla="*/ 638 w 697"/>
                <a:gd name="T9" fmla="*/ 12 h 25"/>
                <a:gd name="T10" fmla="*/ 627 w 697"/>
                <a:gd name="T11" fmla="*/ 12 h 25"/>
                <a:gd name="T12" fmla="*/ 617 w 697"/>
                <a:gd name="T13" fmla="*/ 12 h 25"/>
                <a:gd name="T14" fmla="*/ 606 w 697"/>
                <a:gd name="T15" fmla="*/ 13 h 25"/>
                <a:gd name="T16" fmla="*/ 597 w 697"/>
                <a:gd name="T17" fmla="*/ 15 h 25"/>
                <a:gd name="T18" fmla="*/ 586 w 697"/>
                <a:gd name="T19" fmla="*/ 15 h 25"/>
                <a:gd name="T20" fmla="*/ 574 w 697"/>
                <a:gd name="T21" fmla="*/ 15 h 25"/>
                <a:gd name="T22" fmla="*/ 563 w 697"/>
                <a:gd name="T23" fmla="*/ 17 h 25"/>
                <a:gd name="T24" fmla="*/ 552 w 697"/>
                <a:gd name="T25" fmla="*/ 19 h 25"/>
                <a:gd name="T26" fmla="*/ 537 w 697"/>
                <a:gd name="T27" fmla="*/ 19 h 25"/>
                <a:gd name="T28" fmla="*/ 526 w 697"/>
                <a:gd name="T29" fmla="*/ 19 h 25"/>
                <a:gd name="T30" fmla="*/ 511 w 697"/>
                <a:gd name="T31" fmla="*/ 19 h 25"/>
                <a:gd name="T32" fmla="*/ 500 w 697"/>
                <a:gd name="T33" fmla="*/ 21 h 25"/>
                <a:gd name="T34" fmla="*/ 485 w 697"/>
                <a:gd name="T35" fmla="*/ 21 h 25"/>
                <a:gd name="T36" fmla="*/ 472 w 697"/>
                <a:gd name="T37" fmla="*/ 21 h 25"/>
                <a:gd name="T38" fmla="*/ 459 w 697"/>
                <a:gd name="T39" fmla="*/ 21 h 25"/>
                <a:gd name="T40" fmla="*/ 446 w 697"/>
                <a:gd name="T41" fmla="*/ 23 h 25"/>
                <a:gd name="T42" fmla="*/ 431 w 697"/>
                <a:gd name="T43" fmla="*/ 23 h 25"/>
                <a:gd name="T44" fmla="*/ 418 w 697"/>
                <a:gd name="T45" fmla="*/ 23 h 25"/>
                <a:gd name="T46" fmla="*/ 403 w 697"/>
                <a:gd name="T47" fmla="*/ 23 h 25"/>
                <a:gd name="T48" fmla="*/ 390 w 697"/>
                <a:gd name="T49" fmla="*/ 23 h 25"/>
                <a:gd name="T50" fmla="*/ 375 w 697"/>
                <a:gd name="T51" fmla="*/ 23 h 25"/>
                <a:gd name="T52" fmla="*/ 362 w 697"/>
                <a:gd name="T53" fmla="*/ 23 h 25"/>
                <a:gd name="T54" fmla="*/ 349 w 697"/>
                <a:gd name="T55" fmla="*/ 23 h 25"/>
                <a:gd name="T56" fmla="*/ 336 w 697"/>
                <a:gd name="T57" fmla="*/ 25 h 25"/>
                <a:gd name="T58" fmla="*/ 319 w 697"/>
                <a:gd name="T59" fmla="*/ 23 h 25"/>
                <a:gd name="T60" fmla="*/ 306 w 697"/>
                <a:gd name="T61" fmla="*/ 23 h 25"/>
                <a:gd name="T62" fmla="*/ 291 w 697"/>
                <a:gd name="T63" fmla="*/ 23 h 25"/>
                <a:gd name="T64" fmla="*/ 278 w 697"/>
                <a:gd name="T65" fmla="*/ 23 h 25"/>
                <a:gd name="T66" fmla="*/ 263 w 697"/>
                <a:gd name="T67" fmla="*/ 21 h 25"/>
                <a:gd name="T68" fmla="*/ 250 w 697"/>
                <a:gd name="T69" fmla="*/ 21 h 25"/>
                <a:gd name="T70" fmla="*/ 235 w 697"/>
                <a:gd name="T71" fmla="*/ 21 h 25"/>
                <a:gd name="T72" fmla="*/ 224 w 697"/>
                <a:gd name="T73" fmla="*/ 21 h 25"/>
                <a:gd name="T74" fmla="*/ 209 w 697"/>
                <a:gd name="T75" fmla="*/ 19 h 25"/>
                <a:gd name="T76" fmla="*/ 196 w 697"/>
                <a:gd name="T77" fmla="*/ 19 h 25"/>
                <a:gd name="T78" fmla="*/ 183 w 697"/>
                <a:gd name="T79" fmla="*/ 19 h 25"/>
                <a:gd name="T80" fmla="*/ 171 w 697"/>
                <a:gd name="T81" fmla="*/ 19 h 25"/>
                <a:gd name="T82" fmla="*/ 158 w 697"/>
                <a:gd name="T83" fmla="*/ 19 h 25"/>
                <a:gd name="T84" fmla="*/ 147 w 697"/>
                <a:gd name="T85" fmla="*/ 19 h 25"/>
                <a:gd name="T86" fmla="*/ 136 w 697"/>
                <a:gd name="T87" fmla="*/ 19 h 25"/>
                <a:gd name="T88" fmla="*/ 125 w 697"/>
                <a:gd name="T89" fmla="*/ 19 h 25"/>
                <a:gd name="T90" fmla="*/ 114 w 697"/>
                <a:gd name="T91" fmla="*/ 17 h 25"/>
                <a:gd name="T92" fmla="*/ 102 w 697"/>
                <a:gd name="T93" fmla="*/ 17 h 25"/>
                <a:gd name="T94" fmla="*/ 91 w 697"/>
                <a:gd name="T95" fmla="*/ 17 h 25"/>
                <a:gd name="T96" fmla="*/ 82 w 697"/>
                <a:gd name="T97" fmla="*/ 17 h 25"/>
                <a:gd name="T98" fmla="*/ 61 w 697"/>
                <a:gd name="T99" fmla="*/ 15 h 25"/>
                <a:gd name="T100" fmla="*/ 47 w 697"/>
                <a:gd name="T101" fmla="*/ 15 h 25"/>
                <a:gd name="T102" fmla="*/ 30 w 697"/>
                <a:gd name="T103" fmla="*/ 15 h 25"/>
                <a:gd name="T104" fmla="*/ 17 w 697"/>
                <a:gd name="T105" fmla="*/ 15 h 25"/>
                <a:gd name="T106" fmla="*/ 5 w 697"/>
                <a:gd name="T107" fmla="*/ 15 h 25"/>
                <a:gd name="T108" fmla="*/ 0 w 697"/>
                <a:gd name="T109"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7" h="25">
                  <a:moveTo>
                    <a:pt x="697" y="0"/>
                  </a:moveTo>
                  <a:lnTo>
                    <a:pt x="684" y="2"/>
                  </a:lnTo>
                  <a:lnTo>
                    <a:pt x="670" y="6"/>
                  </a:lnTo>
                  <a:lnTo>
                    <a:pt x="653" y="8"/>
                  </a:lnTo>
                  <a:lnTo>
                    <a:pt x="638" y="12"/>
                  </a:lnTo>
                  <a:lnTo>
                    <a:pt x="627" y="12"/>
                  </a:lnTo>
                  <a:lnTo>
                    <a:pt x="617" y="12"/>
                  </a:lnTo>
                  <a:lnTo>
                    <a:pt x="606" y="13"/>
                  </a:lnTo>
                  <a:lnTo>
                    <a:pt x="597" y="15"/>
                  </a:lnTo>
                  <a:lnTo>
                    <a:pt x="586" y="15"/>
                  </a:lnTo>
                  <a:lnTo>
                    <a:pt x="574" y="15"/>
                  </a:lnTo>
                  <a:lnTo>
                    <a:pt x="563" y="17"/>
                  </a:lnTo>
                  <a:lnTo>
                    <a:pt x="552" y="19"/>
                  </a:lnTo>
                  <a:lnTo>
                    <a:pt x="537" y="19"/>
                  </a:lnTo>
                  <a:lnTo>
                    <a:pt x="526" y="19"/>
                  </a:lnTo>
                  <a:lnTo>
                    <a:pt x="511" y="19"/>
                  </a:lnTo>
                  <a:lnTo>
                    <a:pt x="500" y="21"/>
                  </a:lnTo>
                  <a:lnTo>
                    <a:pt x="485" y="21"/>
                  </a:lnTo>
                  <a:lnTo>
                    <a:pt x="472" y="21"/>
                  </a:lnTo>
                  <a:lnTo>
                    <a:pt x="459" y="21"/>
                  </a:lnTo>
                  <a:lnTo>
                    <a:pt x="446" y="23"/>
                  </a:lnTo>
                  <a:lnTo>
                    <a:pt x="431" y="23"/>
                  </a:lnTo>
                  <a:lnTo>
                    <a:pt x="418" y="23"/>
                  </a:lnTo>
                  <a:lnTo>
                    <a:pt x="403" y="23"/>
                  </a:lnTo>
                  <a:lnTo>
                    <a:pt x="390" y="23"/>
                  </a:lnTo>
                  <a:lnTo>
                    <a:pt x="375" y="23"/>
                  </a:lnTo>
                  <a:lnTo>
                    <a:pt x="362" y="23"/>
                  </a:lnTo>
                  <a:lnTo>
                    <a:pt x="349" y="23"/>
                  </a:lnTo>
                  <a:lnTo>
                    <a:pt x="336" y="25"/>
                  </a:lnTo>
                  <a:lnTo>
                    <a:pt x="319" y="23"/>
                  </a:lnTo>
                  <a:lnTo>
                    <a:pt x="306" y="23"/>
                  </a:lnTo>
                  <a:lnTo>
                    <a:pt x="291" y="23"/>
                  </a:lnTo>
                  <a:lnTo>
                    <a:pt x="278" y="23"/>
                  </a:lnTo>
                  <a:lnTo>
                    <a:pt x="263" y="21"/>
                  </a:lnTo>
                  <a:lnTo>
                    <a:pt x="250" y="21"/>
                  </a:lnTo>
                  <a:lnTo>
                    <a:pt x="235" y="21"/>
                  </a:lnTo>
                  <a:lnTo>
                    <a:pt x="224" y="21"/>
                  </a:lnTo>
                  <a:lnTo>
                    <a:pt x="209" y="19"/>
                  </a:lnTo>
                  <a:lnTo>
                    <a:pt x="196" y="19"/>
                  </a:lnTo>
                  <a:lnTo>
                    <a:pt x="183" y="19"/>
                  </a:lnTo>
                  <a:lnTo>
                    <a:pt x="171" y="19"/>
                  </a:lnTo>
                  <a:lnTo>
                    <a:pt x="158" y="19"/>
                  </a:lnTo>
                  <a:lnTo>
                    <a:pt x="147" y="19"/>
                  </a:lnTo>
                  <a:lnTo>
                    <a:pt x="136" y="19"/>
                  </a:lnTo>
                  <a:lnTo>
                    <a:pt x="125" y="19"/>
                  </a:lnTo>
                  <a:lnTo>
                    <a:pt x="114" y="17"/>
                  </a:lnTo>
                  <a:lnTo>
                    <a:pt x="102" y="17"/>
                  </a:lnTo>
                  <a:lnTo>
                    <a:pt x="91" y="17"/>
                  </a:lnTo>
                  <a:lnTo>
                    <a:pt x="82" y="17"/>
                  </a:lnTo>
                  <a:lnTo>
                    <a:pt x="61" y="15"/>
                  </a:lnTo>
                  <a:lnTo>
                    <a:pt x="47" y="15"/>
                  </a:lnTo>
                  <a:lnTo>
                    <a:pt x="30" y="15"/>
                  </a:lnTo>
                  <a:lnTo>
                    <a:pt x="17" y="15"/>
                  </a:lnTo>
                  <a:lnTo>
                    <a:pt x="5" y="15"/>
                  </a:lnTo>
                  <a:lnTo>
                    <a:pt x="0" y="1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3" name="Freeform 155"/>
            <p:cNvSpPr>
              <a:spLocks/>
            </p:cNvSpPr>
            <p:nvPr/>
          </p:nvSpPr>
          <p:spPr bwMode="auto">
            <a:xfrm>
              <a:off x="5871" y="4357"/>
              <a:ext cx="2" cy="18"/>
            </a:xfrm>
            <a:custGeom>
              <a:avLst/>
              <a:gdLst>
                <a:gd name="T0" fmla="*/ 2 w 2"/>
                <a:gd name="T1" fmla="*/ 18 h 18"/>
                <a:gd name="T2" fmla="*/ 0 w 2"/>
                <a:gd name="T3" fmla="*/ 9 h 18"/>
                <a:gd name="T4" fmla="*/ 0 w 2"/>
                <a:gd name="T5" fmla="*/ 0 h 18"/>
              </a:gdLst>
              <a:ahLst/>
              <a:cxnLst>
                <a:cxn ang="0">
                  <a:pos x="T0" y="T1"/>
                </a:cxn>
                <a:cxn ang="0">
                  <a:pos x="T2" y="T3"/>
                </a:cxn>
                <a:cxn ang="0">
                  <a:pos x="T4" y="T5"/>
                </a:cxn>
              </a:cxnLst>
              <a:rect l="0" t="0" r="r" b="b"/>
              <a:pathLst>
                <a:path w="2" h="18">
                  <a:moveTo>
                    <a:pt x="2" y="18"/>
                  </a:moveTo>
                  <a:lnTo>
                    <a:pt x="0" y="9"/>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4" name="Freeform 156"/>
            <p:cNvSpPr>
              <a:spLocks/>
            </p:cNvSpPr>
            <p:nvPr/>
          </p:nvSpPr>
          <p:spPr bwMode="auto">
            <a:xfrm>
              <a:off x="5871" y="4252"/>
              <a:ext cx="804" cy="120"/>
            </a:xfrm>
            <a:custGeom>
              <a:avLst/>
              <a:gdLst>
                <a:gd name="T0" fmla="*/ 0 w 804"/>
                <a:gd name="T1" fmla="*/ 105 h 120"/>
                <a:gd name="T2" fmla="*/ 17 w 804"/>
                <a:gd name="T3" fmla="*/ 105 h 120"/>
                <a:gd name="T4" fmla="*/ 37 w 804"/>
                <a:gd name="T5" fmla="*/ 106 h 120"/>
                <a:gd name="T6" fmla="*/ 49 w 804"/>
                <a:gd name="T7" fmla="*/ 106 h 120"/>
                <a:gd name="T8" fmla="*/ 60 w 804"/>
                <a:gd name="T9" fmla="*/ 108 h 120"/>
                <a:gd name="T10" fmla="*/ 73 w 804"/>
                <a:gd name="T11" fmla="*/ 108 h 120"/>
                <a:gd name="T12" fmla="*/ 86 w 804"/>
                <a:gd name="T13" fmla="*/ 110 h 120"/>
                <a:gd name="T14" fmla="*/ 97 w 804"/>
                <a:gd name="T15" fmla="*/ 110 h 120"/>
                <a:gd name="T16" fmla="*/ 110 w 804"/>
                <a:gd name="T17" fmla="*/ 110 h 120"/>
                <a:gd name="T18" fmla="*/ 123 w 804"/>
                <a:gd name="T19" fmla="*/ 110 h 120"/>
                <a:gd name="T20" fmla="*/ 138 w 804"/>
                <a:gd name="T21" fmla="*/ 112 h 120"/>
                <a:gd name="T22" fmla="*/ 151 w 804"/>
                <a:gd name="T23" fmla="*/ 112 h 120"/>
                <a:gd name="T24" fmla="*/ 166 w 804"/>
                <a:gd name="T25" fmla="*/ 114 h 120"/>
                <a:gd name="T26" fmla="*/ 179 w 804"/>
                <a:gd name="T27" fmla="*/ 114 h 120"/>
                <a:gd name="T28" fmla="*/ 196 w 804"/>
                <a:gd name="T29" fmla="*/ 116 h 120"/>
                <a:gd name="T30" fmla="*/ 209 w 804"/>
                <a:gd name="T31" fmla="*/ 116 h 120"/>
                <a:gd name="T32" fmla="*/ 224 w 804"/>
                <a:gd name="T33" fmla="*/ 116 h 120"/>
                <a:gd name="T34" fmla="*/ 239 w 804"/>
                <a:gd name="T35" fmla="*/ 116 h 120"/>
                <a:gd name="T36" fmla="*/ 256 w 804"/>
                <a:gd name="T37" fmla="*/ 118 h 120"/>
                <a:gd name="T38" fmla="*/ 270 w 804"/>
                <a:gd name="T39" fmla="*/ 118 h 120"/>
                <a:gd name="T40" fmla="*/ 287 w 804"/>
                <a:gd name="T41" fmla="*/ 118 h 120"/>
                <a:gd name="T42" fmla="*/ 302 w 804"/>
                <a:gd name="T43" fmla="*/ 118 h 120"/>
                <a:gd name="T44" fmla="*/ 319 w 804"/>
                <a:gd name="T45" fmla="*/ 120 h 120"/>
                <a:gd name="T46" fmla="*/ 334 w 804"/>
                <a:gd name="T47" fmla="*/ 118 h 120"/>
                <a:gd name="T48" fmla="*/ 351 w 804"/>
                <a:gd name="T49" fmla="*/ 118 h 120"/>
                <a:gd name="T50" fmla="*/ 367 w 804"/>
                <a:gd name="T51" fmla="*/ 118 h 120"/>
                <a:gd name="T52" fmla="*/ 384 w 804"/>
                <a:gd name="T53" fmla="*/ 118 h 120"/>
                <a:gd name="T54" fmla="*/ 399 w 804"/>
                <a:gd name="T55" fmla="*/ 118 h 120"/>
                <a:gd name="T56" fmla="*/ 416 w 804"/>
                <a:gd name="T57" fmla="*/ 118 h 120"/>
                <a:gd name="T58" fmla="*/ 433 w 804"/>
                <a:gd name="T59" fmla="*/ 118 h 120"/>
                <a:gd name="T60" fmla="*/ 450 w 804"/>
                <a:gd name="T61" fmla="*/ 118 h 120"/>
                <a:gd name="T62" fmla="*/ 464 w 804"/>
                <a:gd name="T63" fmla="*/ 116 h 120"/>
                <a:gd name="T64" fmla="*/ 479 w 804"/>
                <a:gd name="T65" fmla="*/ 114 h 120"/>
                <a:gd name="T66" fmla="*/ 494 w 804"/>
                <a:gd name="T67" fmla="*/ 112 h 120"/>
                <a:gd name="T68" fmla="*/ 509 w 804"/>
                <a:gd name="T69" fmla="*/ 110 h 120"/>
                <a:gd name="T70" fmla="*/ 524 w 804"/>
                <a:gd name="T71" fmla="*/ 108 h 120"/>
                <a:gd name="T72" fmla="*/ 539 w 804"/>
                <a:gd name="T73" fmla="*/ 106 h 120"/>
                <a:gd name="T74" fmla="*/ 554 w 804"/>
                <a:gd name="T75" fmla="*/ 105 h 120"/>
                <a:gd name="T76" fmla="*/ 571 w 804"/>
                <a:gd name="T77" fmla="*/ 105 h 120"/>
                <a:gd name="T78" fmla="*/ 584 w 804"/>
                <a:gd name="T79" fmla="*/ 101 h 120"/>
                <a:gd name="T80" fmla="*/ 597 w 804"/>
                <a:gd name="T81" fmla="*/ 99 h 120"/>
                <a:gd name="T82" fmla="*/ 610 w 804"/>
                <a:gd name="T83" fmla="*/ 97 h 120"/>
                <a:gd name="T84" fmla="*/ 625 w 804"/>
                <a:gd name="T85" fmla="*/ 95 h 120"/>
                <a:gd name="T86" fmla="*/ 638 w 804"/>
                <a:gd name="T87" fmla="*/ 92 h 120"/>
                <a:gd name="T88" fmla="*/ 651 w 804"/>
                <a:gd name="T89" fmla="*/ 90 h 120"/>
                <a:gd name="T90" fmla="*/ 664 w 804"/>
                <a:gd name="T91" fmla="*/ 86 h 120"/>
                <a:gd name="T92" fmla="*/ 677 w 804"/>
                <a:gd name="T93" fmla="*/ 84 h 120"/>
                <a:gd name="T94" fmla="*/ 686 w 804"/>
                <a:gd name="T95" fmla="*/ 79 h 120"/>
                <a:gd name="T96" fmla="*/ 698 w 804"/>
                <a:gd name="T97" fmla="*/ 75 h 120"/>
                <a:gd name="T98" fmla="*/ 709 w 804"/>
                <a:gd name="T99" fmla="*/ 71 h 120"/>
                <a:gd name="T100" fmla="*/ 720 w 804"/>
                <a:gd name="T101" fmla="*/ 67 h 120"/>
                <a:gd name="T102" fmla="*/ 739 w 804"/>
                <a:gd name="T103" fmla="*/ 58 h 120"/>
                <a:gd name="T104" fmla="*/ 757 w 804"/>
                <a:gd name="T105" fmla="*/ 49 h 120"/>
                <a:gd name="T106" fmla="*/ 772 w 804"/>
                <a:gd name="T107" fmla="*/ 37 h 120"/>
                <a:gd name="T108" fmla="*/ 785 w 804"/>
                <a:gd name="T109" fmla="*/ 26 h 120"/>
                <a:gd name="T110" fmla="*/ 795 w 804"/>
                <a:gd name="T111" fmla="*/ 13 h 120"/>
                <a:gd name="T112" fmla="*/ 804 w 804"/>
                <a:gd name="T11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4" h="120">
                  <a:moveTo>
                    <a:pt x="0" y="105"/>
                  </a:moveTo>
                  <a:lnTo>
                    <a:pt x="17" y="105"/>
                  </a:lnTo>
                  <a:lnTo>
                    <a:pt x="37" y="106"/>
                  </a:lnTo>
                  <a:lnTo>
                    <a:pt x="49" y="106"/>
                  </a:lnTo>
                  <a:lnTo>
                    <a:pt x="60" y="108"/>
                  </a:lnTo>
                  <a:lnTo>
                    <a:pt x="73" y="108"/>
                  </a:lnTo>
                  <a:lnTo>
                    <a:pt x="86" y="110"/>
                  </a:lnTo>
                  <a:lnTo>
                    <a:pt x="97" y="110"/>
                  </a:lnTo>
                  <a:lnTo>
                    <a:pt x="110" y="110"/>
                  </a:lnTo>
                  <a:lnTo>
                    <a:pt x="123" y="110"/>
                  </a:lnTo>
                  <a:lnTo>
                    <a:pt x="138" y="112"/>
                  </a:lnTo>
                  <a:lnTo>
                    <a:pt x="151" y="112"/>
                  </a:lnTo>
                  <a:lnTo>
                    <a:pt x="166" y="114"/>
                  </a:lnTo>
                  <a:lnTo>
                    <a:pt x="179" y="114"/>
                  </a:lnTo>
                  <a:lnTo>
                    <a:pt x="196" y="116"/>
                  </a:lnTo>
                  <a:lnTo>
                    <a:pt x="209" y="116"/>
                  </a:lnTo>
                  <a:lnTo>
                    <a:pt x="224" y="116"/>
                  </a:lnTo>
                  <a:lnTo>
                    <a:pt x="239" y="116"/>
                  </a:lnTo>
                  <a:lnTo>
                    <a:pt x="256" y="118"/>
                  </a:lnTo>
                  <a:lnTo>
                    <a:pt x="270" y="118"/>
                  </a:lnTo>
                  <a:lnTo>
                    <a:pt x="287" y="118"/>
                  </a:lnTo>
                  <a:lnTo>
                    <a:pt x="302" y="118"/>
                  </a:lnTo>
                  <a:lnTo>
                    <a:pt x="319" y="120"/>
                  </a:lnTo>
                  <a:lnTo>
                    <a:pt x="334" y="118"/>
                  </a:lnTo>
                  <a:lnTo>
                    <a:pt x="351" y="118"/>
                  </a:lnTo>
                  <a:lnTo>
                    <a:pt x="367" y="118"/>
                  </a:lnTo>
                  <a:lnTo>
                    <a:pt x="384" y="118"/>
                  </a:lnTo>
                  <a:lnTo>
                    <a:pt x="399" y="118"/>
                  </a:lnTo>
                  <a:lnTo>
                    <a:pt x="416" y="118"/>
                  </a:lnTo>
                  <a:lnTo>
                    <a:pt x="433" y="118"/>
                  </a:lnTo>
                  <a:lnTo>
                    <a:pt x="450" y="118"/>
                  </a:lnTo>
                  <a:lnTo>
                    <a:pt x="464" y="116"/>
                  </a:lnTo>
                  <a:lnTo>
                    <a:pt x="479" y="114"/>
                  </a:lnTo>
                  <a:lnTo>
                    <a:pt x="494" y="112"/>
                  </a:lnTo>
                  <a:lnTo>
                    <a:pt x="509" y="110"/>
                  </a:lnTo>
                  <a:lnTo>
                    <a:pt x="524" y="108"/>
                  </a:lnTo>
                  <a:lnTo>
                    <a:pt x="539" y="106"/>
                  </a:lnTo>
                  <a:lnTo>
                    <a:pt x="554" y="105"/>
                  </a:lnTo>
                  <a:lnTo>
                    <a:pt x="571" y="105"/>
                  </a:lnTo>
                  <a:lnTo>
                    <a:pt x="584" y="101"/>
                  </a:lnTo>
                  <a:lnTo>
                    <a:pt x="597" y="99"/>
                  </a:lnTo>
                  <a:lnTo>
                    <a:pt x="610" y="97"/>
                  </a:lnTo>
                  <a:lnTo>
                    <a:pt x="625" y="95"/>
                  </a:lnTo>
                  <a:lnTo>
                    <a:pt x="638" y="92"/>
                  </a:lnTo>
                  <a:lnTo>
                    <a:pt x="651" y="90"/>
                  </a:lnTo>
                  <a:lnTo>
                    <a:pt x="664" y="86"/>
                  </a:lnTo>
                  <a:lnTo>
                    <a:pt x="677" y="84"/>
                  </a:lnTo>
                  <a:lnTo>
                    <a:pt x="686" y="79"/>
                  </a:lnTo>
                  <a:lnTo>
                    <a:pt x="698" y="75"/>
                  </a:lnTo>
                  <a:lnTo>
                    <a:pt x="709" y="71"/>
                  </a:lnTo>
                  <a:lnTo>
                    <a:pt x="720" y="67"/>
                  </a:lnTo>
                  <a:lnTo>
                    <a:pt x="739" y="58"/>
                  </a:lnTo>
                  <a:lnTo>
                    <a:pt x="757" y="49"/>
                  </a:lnTo>
                  <a:lnTo>
                    <a:pt x="772" y="37"/>
                  </a:lnTo>
                  <a:lnTo>
                    <a:pt x="785" y="26"/>
                  </a:lnTo>
                  <a:lnTo>
                    <a:pt x="795" y="13"/>
                  </a:lnTo>
                  <a:lnTo>
                    <a:pt x="804"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5" name="Freeform 157"/>
            <p:cNvSpPr>
              <a:spLocks/>
            </p:cNvSpPr>
            <p:nvPr/>
          </p:nvSpPr>
          <p:spPr bwMode="auto">
            <a:xfrm>
              <a:off x="6276" y="2967"/>
              <a:ext cx="544" cy="1285"/>
            </a:xfrm>
            <a:custGeom>
              <a:avLst/>
              <a:gdLst>
                <a:gd name="T0" fmla="*/ 401 w 544"/>
                <a:gd name="T1" fmla="*/ 1274 h 1285"/>
                <a:gd name="T2" fmla="*/ 410 w 544"/>
                <a:gd name="T3" fmla="*/ 1253 h 1285"/>
                <a:gd name="T4" fmla="*/ 421 w 544"/>
                <a:gd name="T5" fmla="*/ 1229 h 1285"/>
                <a:gd name="T6" fmla="*/ 433 w 544"/>
                <a:gd name="T7" fmla="*/ 1203 h 1285"/>
                <a:gd name="T8" fmla="*/ 444 w 544"/>
                <a:gd name="T9" fmla="*/ 1175 h 1285"/>
                <a:gd name="T10" fmla="*/ 455 w 544"/>
                <a:gd name="T11" fmla="*/ 1143 h 1285"/>
                <a:gd name="T12" fmla="*/ 468 w 544"/>
                <a:gd name="T13" fmla="*/ 1112 h 1285"/>
                <a:gd name="T14" fmla="*/ 481 w 544"/>
                <a:gd name="T15" fmla="*/ 1078 h 1285"/>
                <a:gd name="T16" fmla="*/ 492 w 544"/>
                <a:gd name="T17" fmla="*/ 1043 h 1285"/>
                <a:gd name="T18" fmla="*/ 503 w 544"/>
                <a:gd name="T19" fmla="*/ 1005 h 1285"/>
                <a:gd name="T20" fmla="*/ 513 w 544"/>
                <a:gd name="T21" fmla="*/ 966 h 1285"/>
                <a:gd name="T22" fmla="*/ 522 w 544"/>
                <a:gd name="T23" fmla="*/ 925 h 1285"/>
                <a:gd name="T24" fmla="*/ 530 w 544"/>
                <a:gd name="T25" fmla="*/ 884 h 1285"/>
                <a:gd name="T26" fmla="*/ 535 w 544"/>
                <a:gd name="T27" fmla="*/ 841 h 1285"/>
                <a:gd name="T28" fmla="*/ 541 w 544"/>
                <a:gd name="T29" fmla="*/ 798 h 1285"/>
                <a:gd name="T30" fmla="*/ 543 w 544"/>
                <a:gd name="T31" fmla="*/ 754 h 1285"/>
                <a:gd name="T32" fmla="*/ 543 w 544"/>
                <a:gd name="T33" fmla="*/ 709 h 1285"/>
                <a:gd name="T34" fmla="*/ 537 w 544"/>
                <a:gd name="T35" fmla="*/ 662 h 1285"/>
                <a:gd name="T36" fmla="*/ 530 w 544"/>
                <a:gd name="T37" fmla="*/ 616 h 1285"/>
                <a:gd name="T38" fmla="*/ 520 w 544"/>
                <a:gd name="T39" fmla="*/ 569 h 1285"/>
                <a:gd name="T40" fmla="*/ 505 w 544"/>
                <a:gd name="T41" fmla="*/ 522 h 1285"/>
                <a:gd name="T42" fmla="*/ 488 w 544"/>
                <a:gd name="T43" fmla="*/ 474 h 1285"/>
                <a:gd name="T44" fmla="*/ 466 w 544"/>
                <a:gd name="T45" fmla="*/ 427 h 1285"/>
                <a:gd name="T46" fmla="*/ 440 w 544"/>
                <a:gd name="T47" fmla="*/ 379 h 1285"/>
                <a:gd name="T48" fmla="*/ 408 w 544"/>
                <a:gd name="T49" fmla="*/ 332 h 1285"/>
                <a:gd name="T50" fmla="*/ 371 w 544"/>
                <a:gd name="T51" fmla="*/ 284 h 1285"/>
                <a:gd name="T52" fmla="*/ 330 w 544"/>
                <a:gd name="T53" fmla="*/ 239 h 1285"/>
                <a:gd name="T54" fmla="*/ 283 w 544"/>
                <a:gd name="T55" fmla="*/ 194 h 1285"/>
                <a:gd name="T56" fmla="*/ 231 w 544"/>
                <a:gd name="T57" fmla="*/ 149 h 1285"/>
                <a:gd name="T58" fmla="*/ 171 w 544"/>
                <a:gd name="T59" fmla="*/ 105 h 1285"/>
                <a:gd name="T60" fmla="*/ 106 w 544"/>
                <a:gd name="T61" fmla="*/ 60 h 1285"/>
                <a:gd name="T62" fmla="*/ 37 w 544"/>
                <a:gd name="T63" fmla="*/ 19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4" h="1285">
                  <a:moveTo>
                    <a:pt x="399" y="1285"/>
                  </a:moveTo>
                  <a:lnTo>
                    <a:pt x="401" y="1274"/>
                  </a:lnTo>
                  <a:lnTo>
                    <a:pt x="405" y="1265"/>
                  </a:lnTo>
                  <a:lnTo>
                    <a:pt x="410" y="1253"/>
                  </a:lnTo>
                  <a:lnTo>
                    <a:pt x="416" y="1242"/>
                  </a:lnTo>
                  <a:lnTo>
                    <a:pt x="421" y="1229"/>
                  </a:lnTo>
                  <a:lnTo>
                    <a:pt x="427" y="1216"/>
                  </a:lnTo>
                  <a:lnTo>
                    <a:pt x="433" y="1203"/>
                  </a:lnTo>
                  <a:lnTo>
                    <a:pt x="438" y="1190"/>
                  </a:lnTo>
                  <a:lnTo>
                    <a:pt x="444" y="1175"/>
                  </a:lnTo>
                  <a:lnTo>
                    <a:pt x="449" y="1160"/>
                  </a:lnTo>
                  <a:lnTo>
                    <a:pt x="455" y="1143"/>
                  </a:lnTo>
                  <a:lnTo>
                    <a:pt x="462" y="1129"/>
                  </a:lnTo>
                  <a:lnTo>
                    <a:pt x="468" y="1112"/>
                  </a:lnTo>
                  <a:lnTo>
                    <a:pt x="475" y="1095"/>
                  </a:lnTo>
                  <a:lnTo>
                    <a:pt x="481" y="1078"/>
                  </a:lnTo>
                  <a:lnTo>
                    <a:pt x="488" y="1063"/>
                  </a:lnTo>
                  <a:lnTo>
                    <a:pt x="492" y="1043"/>
                  </a:lnTo>
                  <a:lnTo>
                    <a:pt x="498" y="1024"/>
                  </a:lnTo>
                  <a:lnTo>
                    <a:pt x="503" y="1005"/>
                  </a:lnTo>
                  <a:lnTo>
                    <a:pt x="509" y="987"/>
                  </a:lnTo>
                  <a:lnTo>
                    <a:pt x="513" y="966"/>
                  </a:lnTo>
                  <a:lnTo>
                    <a:pt x="518" y="946"/>
                  </a:lnTo>
                  <a:lnTo>
                    <a:pt x="522" y="925"/>
                  </a:lnTo>
                  <a:lnTo>
                    <a:pt x="528" y="907"/>
                  </a:lnTo>
                  <a:lnTo>
                    <a:pt x="530" y="884"/>
                  </a:lnTo>
                  <a:lnTo>
                    <a:pt x="533" y="864"/>
                  </a:lnTo>
                  <a:lnTo>
                    <a:pt x="535" y="841"/>
                  </a:lnTo>
                  <a:lnTo>
                    <a:pt x="539" y="821"/>
                  </a:lnTo>
                  <a:lnTo>
                    <a:pt x="541" y="798"/>
                  </a:lnTo>
                  <a:lnTo>
                    <a:pt x="543" y="776"/>
                  </a:lnTo>
                  <a:lnTo>
                    <a:pt x="543" y="754"/>
                  </a:lnTo>
                  <a:lnTo>
                    <a:pt x="544" y="733"/>
                  </a:lnTo>
                  <a:lnTo>
                    <a:pt x="543" y="709"/>
                  </a:lnTo>
                  <a:lnTo>
                    <a:pt x="541" y="687"/>
                  </a:lnTo>
                  <a:lnTo>
                    <a:pt x="537" y="662"/>
                  </a:lnTo>
                  <a:lnTo>
                    <a:pt x="535" y="640"/>
                  </a:lnTo>
                  <a:lnTo>
                    <a:pt x="530" y="616"/>
                  </a:lnTo>
                  <a:lnTo>
                    <a:pt x="526" y="593"/>
                  </a:lnTo>
                  <a:lnTo>
                    <a:pt x="520" y="569"/>
                  </a:lnTo>
                  <a:lnTo>
                    <a:pt x="515" y="547"/>
                  </a:lnTo>
                  <a:lnTo>
                    <a:pt x="505" y="522"/>
                  </a:lnTo>
                  <a:lnTo>
                    <a:pt x="498" y="498"/>
                  </a:lnTo>
                  <a:lnTo>
                    <a:pt x="488" y="474"/>
                  </a:lnTo>
                  <a:lnTo>
                    <a:pt x="479" y="452"/>
                  </a:lnTo>
                  <a:lnTo>
                    <a:pt x="466" y="427"/>
                  </a:lnTo>
                  <a:lnTo>
                    <a:pt x="455" y="403"/>
                  </a:lnTo>
                  <a:lnTo>
                    <a:pt x="440" y="379"/>
                  </a:lnTo>
                  <a:lnTo>
                    <a:pt x="427" y="356"/>
                  </a:lnTo>
                  <a:lnTo>
                    <a:pt x="408" y="332"/>
                  </a:lnTo>
                  <a:lnTo>
                    <a:pt x="391" y="308"/>
                  </a:lnTo>
                  <a:lnTo>
                    <a:pt x="371" y="284"/>
                  </a:lnTo>
                  <a:lnTo>
                    <a:pt x="352" y="261"/>
                  </a:lnTo>
                  <a:lnTo>
                    <a:pt x="330" y="239"/>
                  </a:lnTo>
                  <a:lnTo>
                    <a:pt x="308" y="217"/>
                  </a:lnTo>
                  <a:lnTo>
                    <a:pt x="283" y="194"/>
                  </a:lnTo>
                  <a:lnTo>
                    <a:pt x="259" y="172"/>
                  </a:lnTo>
                  <a:lnTo>
                    <a:pt x="231" y="149"/>
                  </a:lnTo>
                  <a:lnTo>
                    <a:pt x="203" y="127"/>
                  </a:lnTo>
                  <a:lnTo>
                    <a:pt x="171" y="105"/>
                  </a:lnTo>
                  <a:lnTo>
                    <a:pt x="142" y="82"/>
                  </a:lnTo>
                  <a:lnTo>
                    <a:pt x="106" y="60"/>
                  </a:lnTo>
                  <a:lnTo>
                    <a:pt x="73" y="39"/>
                  </a:lnTo>
                  <a:lnTo>
                    <a:pt x="37" y="19"/>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6" name="Freeform 158"/>
            <p:cNvSpPr>
              <a:spLocks/>
            </p:cNvSpPr>
            <p:nvPr/>
          </p:nvSpPr>
          <p:spPr bwMode="auto">
            <a:xfrm>
              <a:off x="5664" y="2967"/>
              <a:ext cx="612" cy="287"/>
            </a:xfrm>
            <a:custGeom>
              <a:avLst/>
              <a:gdLst>
                <a:gd name="T0" fmla="*/ 612 w 612"/>
                <a:gd name="T1" fmla="*/ 0 h 287"/>
                <a:gd name="T2" fmla="*/ 606 w 612"/>
                <a:gd name="T3" fmla="*/ 0 h 287"/>
                <a:gd name="T4" fmla="*/ 597 w 612"/>
                <a:gd name="T5" fmla="*/ 6 h 287"/>
                <a:gd name="T6" fmla="*/ 588 w 612"/>
                <a:gd name="T7" fmla="*/ 8 h 287"/>
                <a:gd name="T8" fmla="*/ 578 w 612"/>
                <a:gd name="T9" fmla="*/ 11 h 287"/>
                <a:gd name="T10" fmla="*/ 567 w 612"/>
                <a:gd name="T11" fmla="*/ 17 h 287"/>
                <a:gd name="T12" fmla="*/ 556 w 612"/>
                <a:gd name="T13" fmla="*/ 24 h 287"/>
                <a:gd name="T14" fmla="*/ 541 w 612"/>
                <a:gd name="T15" fmla="*/ 30 h 287"/>
                <a:gd name="T16" fmla="*/ 526 w 612"/>
                <a:gd name="T17" fmla="*/ 36 h 287"/>
                <a:gd name="T18" fmla="*/ 509 w 612"/>
                <a:gd name="T19" fmla="*/ 43 h 287"/>
                <a:gd name="T20" fmla="*/ 492 w 612"/>
                <a:gd name="T21" fmla="*/ 51 h 287"/>
                <a:gd name="T22" fmla="*/ 474 w 612"/>
                <a:gd name="T23" fmla="*/ 58 h 287"/>
                <a:gd name="T24" fmla="*/ 455 w 612"/>
                <a:gd name="T25" fmla="*/ 67 h 287"/>
                <a:gd name="T26" fmla="*/ 444 w 612"/>
                <a:gd name="T27" fmla="*/ 71 h 287"/>
                <a:gd name="T28" fmla="*/ 435 w 612"/>
                <a:gd name="T29" fmla="*/ 77 h 287"/>
                <a:gd name="T30" fmla="*/ 423 w 612"/>
                <a:gd name="T31" fmla="*/ 82 h 287"/>
                <a:gd name="T32" fmla="*/ 414 w 612"/>
                <a:gd name="T33" fmla="*/ 88 h 287"/>
                <a:gd name="T34" fmla="*/ 401 w 612"/>
                <a:gd name="T35" fmla="*/ 92 h 287"/>
                <a:gd name="T36" fmla="*/ 390 w 612"/>
                <a:gd name="T37" fmla="*/ 97 h 287"/>
                <a:gd name="T38" fmla="*/ 379 w 612"/>
                <a:gd name="T39" fmla="*/ 101 h 287"/>
                <a:gd name="T40" fmla="*/ 367 w 612"/>
                <a:gd name="T41" fmla="*/ 107 h 287"/>
                <a:gd name="T42" fmla="*/ 354 w 612"/>
                <a:gd name="T43" fmla="*/ 112 h 287"/>
                <a:gd name="T44" fmla="*/ 343 w 612"/>
                <a:gd name="T45" fmla="*/ 118 h 287"/>
                <a:gd name="T46" fmla="*/ 332 w 612"/>
                <a:gd name="T47" fmla="*/ 123 h 287"/>
                <a:gd name="T48" fmla="*/ 321 w 612"/>
                <a:gd name="T49" fmla="*/ 131 h 287"/>
                <a:gd name="T50" fmla="*/ 308 w 612"/>
                <a:gd name="T51" fmla="*/ 136 h 287"/>
                <a:gd name="T52" fmla="*/ 295 w 612"/>
                <a:gd name="T53" fmla="*/ 142 h 287"/>
                <a:gd name="T54" fmla="*/ 282 w 612"/>
                <a:gd name="T55" fmla="*/ 148 h 287"/>
                <a:gd name="T56" fmla="*/ 269 w 612"/>
                <a:gd name="T57" fmla="*/ 153 h 287"/>
                <a:gd name="T58" fmla="*/ 256 w 612"/>
                <a:gd name="T59" fmla="*/ 159 h 287"/>
                <a:gd name="T60" fmla="*/ 242 w 612"/>
                <a:gd name="T61" fmla="*/ 166 h 287"/>
                <a:gd name="T62" fmla="*/ 229 w 612"/>
                <a:gd name="T63" fmla="*/ 172 h 287"/>
                <a:gd name="T64" fmla="*/ 218 w 612"/>
                <a:gd name="T65" fmla="*/ 179 h 287"/>
                <a:gd name="T66" fmla="*/ 203 w 612"/>
                <a:gd name="T67" fmla="*/ 185 h 287"/>
                <a:gd name="T68" fmla="*/ 190 w 612"/>
                <a:gd name="T69" fmla="*/ 190 h 287"/>
                <a:gd name="T70" fmla="*/ 175 w 612"/>
                <a:gd name="T71" fmla="*/ 198 h 287"/>
                <a:gd name="T72" fmla="*/ 162 w 612"/>
                <a:gd name="T73" fmla="*/ 205 h 287"/>
                <a:gd name="T74" fmla="*/ 147 w 612"/>
                <a:gd name="T75" fmla="*/ 211 h 287"/>
                <a:gd name="T76" fmla="*/ 134 w 612"/>
                <a:gd name="T77" fmla="*/ 217 h 287"/>
                <a:gd name="T78" fmla="*/ 121 w 612"/>
                <a:gd name="T79" fmla="*/ 224 h 287"/>
                <a:gd name="T80" fmla="*/ 108 w 612"/>
                <a:gd name="T81" fmla="*/ 231 h 287"/>
                <a:gd name="T82" fmla="*/ 93 w 612"/>
                <a:gd name="T83" fmla="*/ 237 h 287"/>
                <a:gd name="T84" fmla="*/ 80 w 612"/>
                <a:gd name="T85" fmla="*/ 245 h 287"/>
                <a:gd name="T86" fmla="*/ 65 w 612"/>
                <a:gd name="T87" fmla="*/ 252 h 287"/>
                <a:gd name="T88" fmla="*/ 54 w 612"/>
                <a:gd name="T89" fmla="*/ 259 h 287"/>
                <a:gd name="T90" fmla="*/ 39 w 612"/>
                <a:gd name="T91" fmla="*/ 265 h 287"/>
                <a:gd name="T92" fmla="*/ 26 w 612"/>
                <a:gd name="T93" fmla="*/ 272 h 287"/>
                <a:gd name="T94" fmla="*/ 11 w 612"/>
                <a:gd name="T95" fmla="*/ 280 h 287"/>
                <a:gd name="T96" fmla="*/ 0 w 612"/>
                <a:gd name="T97"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2" h="287">
                  <a:moveTo>
                    <a:pt x="612" y="0"/>
                  </a:moveTo>
                  <a:lnTo>
                    <a:pt x="606" y="0"/>
                  </a:lnTo>
                  <a:lnTo>
                    <a:pt x="597" y="6"/>
                  </a:lnTo>
                  <a:lnTo>
                    <a:pt x="588" y="8"/>
                  </a:lnTo>
                  <a:lnTo>
                    <a:pt x="578" y="11"/>
                  </a:lnTo>
                  <a:lnTo>
                    <a:pt x="567" y="17"/>
                  </a:lnTo>
                  <a:lnTo>
                    <a:pt x="556" y="24"/>
                  </a:lnTo>
                  <a:lnTo>
                    <a:pt x="541" y="30"/>
                  </a:lnTo>
                  <a:lnTo>
                    <a:pt x="526" y="36"/>
                  </a:lnTo>
                  <a:lnTo>
                    <a:pt x="509" y="43"/>
                  </a:lnTo>
                  <a:lnTo>
                    <a:pt x="492" y="51"/>
                  </a:lnTo>
                  <a:lnTo>
                    <a:pt x="474" y="58"/>
                  </a:lnTo>
                  <a:lnTo>
                    <a:pt x="455" y="67"/>
                  </a:lnTo>
                  <a:lnTo>
                    <a:pt x="444" y="71"/>
                  </a:lnTo>
                  <a:lnTo>
                    <a:pt x="435" y="77"/>
                  </a:lnTo>
                  <a:lnTo>
                    <a:pt x="423" y="82"/>
                  </a:lnTo>
                  <a:lnTo>
                    <a:pt x="414" y="88"/>
                  </a:lnTo>
                  <a:lnTo>
                    <a:pt x="401" y="92"/>
                  </a:lnTo>
                  <a:lnTo>
                    <a:pt x="390" y="97"/>
                  </a:lnTo>
                  <a:lnTo>
                    <a:pt x="379" y="101"/>
                  </a:lnTo>
                  <a:lnTo>
                    <a:pt x="367" y="107"/>
                  </a:lnTo>
                  <a:lnTo>
                    <a:pt x="354" y="112"/>
                  </a:lnTo>
                  <a:lnTo>
                    <a:pt x="343" y="118"/>
                  </a:lnTo>
                  <a:lnTo>
                    <a:pt x="332" y="123"/>
                  </a:lnTo>
                  <a:lnTo>
                    <a:pt x="321" y="131"/>
                  </a:lnTo>
                  <a:lnTo>
                    <a:pt x="308" y="136"/>
                  </a:lnTo>
                  <a:lnTo>
                    <a:pt x="295" y="142"/>
                  </a:lnTo>
                  <a:lnTo>
                    <a:pt x="282" y="148"/>
                  </a:lnTo>
                  <a:lnTo>
                    <a:pt x="269" y="153"/>
                  </a:lnTo>
                  <a:lnTo>
                    <a:pt x="256" y="159"/>
                  </a:lnTo>
                  <a:lnTo>
                    <a:pt x="242" y="166"/>
                  </a:lnTo>
                  <a:lnTo>
                    <a:pt x="229" y="172"/>
                  </a:lnTo>
                  <a:lnTo>
                    <a:pt x="218" y="179"/>
                  </a:lnTo>
                  <a:lnTo>
                    <a:pt x="203" y="185"/>
                  </a:lnTo>
                  <a:lnTo>
                    <a:pt x="190" y="190"/>
                  </a:lnTo>
                  <a:lnTo>
                    <a:pt x="175" y="198"/>
                  </a:lnTo>
                  <a:lnTo>
                    <a:pt x="162" y="205"/>
                  </a:lnTo>
                  <a:lnTo>
                    <a:pt x="147" y="211"/>
                  </a:lnTo>
                  <a:lnTo>
                    <a:pt x="134" y="217"/>
                  </a:lnTo>
                  <a:lnTo>
                    <a:pt x="121" y="224"/>
                  </a:lnTo>
                  <a:lnTo>
                    <a:pt x="108" y="231"/>
                  </a:lnTo>
                  <a:lnTo>
                    <a:pt x="93" y="237"/>
                  </a:lnTo>
                  <a:lnTo>
                    <a:pt x="80" y="245"/>
                  </a:lnTo>
                  <a:lnTo>
                    <a:pt x="65" y="252"/>
                  </a:lnTo>
                  <a:lnTo>
                    <a:pt x="54" y="259"/>
                  </a:lnTo>
                  <a:lnTo>
                    <a:pt x="39" y="265"/>
                  </a:lnTo>
                  <a:lnTo>
                    <a:pt x="26" y="272"/>
                  </a:lnTo>
                  <a:lnTo>
                    <a:pt x="11" y="280"/>
                  </a:lnTo>
                  <a:lnTo>
                    <a:pt x="0" y="28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7" name="Freeform 159"/>
            <p:cNvSpPr>
              <a:spLocks/>
            </p:cNvSpPr>
            <p:nvPr/>
          </p:nvSpPr>
          <p:spPr bwMode="auto">
            <a:xfrm>
              <a:off x="5664" y="2967"/>
              <a:ext cx="612" cy="287"/>
            </a:xfrm>
            <a:custGeom>
              <a:avLst/>
              <a:gdLst>
                <a:gd name="T0" fmla="*/ 0 w 612"/>
                <a:gd name="T1" fmla="*/ 287 h 287"/>
                <a:gd name="T2" fmla="*/ 13 w 612"/>
                <a:gd name="T3" fmla="*/ 276 h 287"/>
                <a:gd name="T4" fmla="*/ 28 w 612"/>
                <a:gd name="T5" fmla="*/ 267 h 287"/>
                <a:gd name="T6" fmla="*/ 43 w 612"/>
                <a:gd name="T7" fmla="*/ 258 h 287"/>
                <a:gd name="T8" fmla="*/ 60 w 612"/>
                <a:gd name="T9" fmla="*/ 248 h 287"/>
                <a:gd name="T10" fmla="*/ 75 w 612"/>
                <a:gd name="T11" fmla="*/ 239 h 287"/>
                <a:gd name="T12" fmla="*/ 91 w 612"/>
                <a:gd name="T13" fmla="*/ 230 h 287"/>
                <a:gd name="T14" fmla="*/ 108 w 612"/>
                <a:gd name="T15" fmla="*/ 220 h 287"/>
                <a:gd name="T16" fmla="*/ 125 w 612"/>
                <a:gd name="T17" fmla="*/ 211 h 287"/>
                <a:gd name="T18" fmla="*/ 142 w 612"/>
                <a:gd name="T19" fmla="*/ 200 h 287"/>
                <a:gd name="T20" fmla="*/ 159 w 612"/>
                <a:gd name="T21" fmla="*/ 190 h 287"/>
                <a:gd name="T22" fmla="*/ 175 w 612"/>
                <a:gd name="T23" fmla="*/ 181 h 287"/>
                <a:gd name="T24" fmla="*/ 194 w 612"/>
                <a:gd name="T25" fmla="*/ 174 h 287"/>
                <a:gd name="T26" fmla="*/ 201 w 612"/>
                <a:gd name="T27" fmla="*/ 168 h 287"/>
                <a:gd name="T28" fmla="*/ 211 w 612"/>
                <a:gd name="T29" fmla="*/ 162 h 287"/>
                <a:gd name="T30" fmla="*/ 220 w 612"/>
                <a:gd name="T31" fmla="*/ 157 h 287"/>
                <a:gd name="T32" fmla="*/ 231 w 612"/>
                <a:gd name="T33" fmla="*/ 153 h 287"/>
                <a:gd name="T34" fmla="*/ 250 w 612"/>
                <a:gd name="T35" fmla="*/ 144 h 287"/>
                <a:gd name="T36" fmla="*/ 270 w 612"/>
                <a:gd name="T37" fmla="*/ 136 h 287"/>
                <a:gd name="T38" fmla="*/ 280 w 612"/>
                <a:gd name="T39" fmla="*/ 131 h 287"/>
                <a:gd name="T40" fmla="*/ 289 w 612"/>
                <a:gd name="T41" fmla="*/ 125 h 287"/>
                <a:gd name="T42" fmla="*/ 298 w 612"/>
                <a:gd name="T43" fmla="*/ 120 h 287"/>
                <a:gd name="T44" fmla="*/ 310 w 612"/>
                <a:gd name="T45" fmla="*/ 116 h 287"/>
                <a:gd name="T46" fmla="*/ 319 w 612"/>
                <a:gd name="T47" fmla="*/ 110 h 287"/>
                <a:gd name="T48" fmla="*/ 328 w 612"/>
                <a:gd name="T49" fmla="*/ 107 h 287"/>
                <a:gd name="T50" fmla="*/ 338 w 612"/>
                <a:gd name="T51" fmla="*/ 101 h 287"/>
                <a:gd name="T52" fmla="*/ 349 w 612"/>
                <a:gd name="T53" fmla="*/ 97 h 287"/>
                <a:gd name="T54" fmla="*/ 358 w 612"/>
                <a:gd name="T55" fmla="*/ 92 h 287"/>
                <a:gd name="T56" fmla="*/ 369 w 612"/>
                <a:gd name="T57" fmla="*/ 88 h 287"/>
                <a:gd name="T58" fmla="*/ 379 w 612"/>
                <a:gd name="T59" fmla="*/ 82 h 287"/>
                <a:gd name="T60" fmla="*/ 390 w 612"/>
                <a:gd name="T61" fmla="*/ 79 h 287"/>
                <a:gd name="T62" fmla="*/ 399 w 612"/>
                <a:gd name="T63" fmla="*/ 73 h 287"/>
                <a:gd name="T64" fmla="*/ 410 w 612"/>
                <a:gd name="T65" fmla="*/ 69 h 287"/>
                <a:gd name="T66" fmla="*/ 422 w 612"/>
                <a:gd name="T67" fmla="*/ 65 h 287"/>
                <a:gd name="T68" fmla="*/ 433 w 612"/>
                <a:gd name="T69" fmla="*/ 62 h 287"/>
                <a:gd name="T70" fmla="*/ 442 w 612"/>
                <a:gd name="T71" fmla="*/ 56 h 287"/>
                <a:gd name="T72" fmla="*/ 453 w 612"/>
                <a:gd name="T73" fmla="*/ 52 h 287"/>
                <a:gd name="T74" fmla="*/ 464 w 612"/>
                <a:gd name="T75" fmla="*/ 49 h 287"/>
                <a:gd name="T76" fmla="*/ 476 w 612"/>
                <a:gd name="T77" fmla="*/ 45 h 287"/>
                <a:gd name="T78" fmla="*/ 487 w 612"/>
                <a:gd name="T79" fmla="*/ 39 h 287"/>
                <a:gd name="T80" fmla="*/ 498 w 612"/>
                <a:gd name="T81" fmla="*/ 36 h 287"/>
                <a:gd name="T82" fmla="*/ 509 w 612"/>
                <a:gd name="T83" fmla="*/ 32 h 287"/>
                <a:gd name="T84" fmla="*/ 520 w 612"/>
                <a:gd name="T85" fmla="*/ 28 h 287"/>
                <a:gd name="T86" fmla="*/ 532 w 612"/>
                <a:gd name="T87" fmla="*/ 23 h 287"/>
                <a:gd name="T88" fmla="*/ 543 w 612"/>
                <a:gd name="T89" fmla="*/ 21 h 287"/>
                <a:gd name="T90" fmla="*/ 554 w 612"/>
                <a:gd name="T91" fmla="*/ 15 h 287"/>
                <a:gd name="T92" fmla="*/ 565 w 612"/>
                <a:gd name="T93" fmla="*/ 13 h 287"/>
                <a:gd name="T94" fmla="*/ 576 w 612"/>
                <a:gd name="T95" fmla="*/ 10 h 287"/>
                <a:gd name="T96" fmla="*/ 588 w 612"/>
                <a:gd name="T97" fmla="*/ 6 h 287"/>
                <a:gd name="T98" fmla="*/ 599 w 612"/>
                <a:gd name="T99" fmla="*/ 2 h 287"/>
                <a:gd name="T100" fmla="*/ 612 w 612"/>
                <a:gd name="T101"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2" h="287">
                  <a:moveTo>
                    <a:pt x="0" y="287"/>
                  </a:moveTo>
                  <a:lnTo>
                    <a:pt x="13" y="276"/>
                  </a:lnTo>
                  <a:lnTo>
                    <a:pt x="28" y="267"/>
                  </a:lnTo>
                  <a:lnTo>
                    <a:pt x="43" y="258"/>
                  </a:lnTo>
                  <a:lnTo>
                    <a:pt x="60" y="248"/>
                  </a:lnTo>
                  <a:lnTo>
                    <a:pt x="75" y="239"/>
                  </a:lnTo>
                  <a:lnTo>
                    <a:pt x="91" y="230"/>
                  </a:lnTo>
                  <a:lnTo>
                    <a:pt x="108" y="220"/>
                  </a:lnTo>
                  <a:lnTo>
                    <a:pt x="125" y="211"/>
                  </a:lnTo>
                  <a:lnTo>
                    <a:pt x="142" y="200"/>
                  </a:lnTo>
                  <a:lnTo>
                    <a:pt x="159" y="190"/>
                  </a:lnTo>
                  <a:lnTo>
                    <a:pt x="175" y="181"/>
                  </a:lnTo>
                  <a:lnTo>
                    <a:pt x="194" y="174"/>
                  </a:lnTo>
                  <a:lnTo>
                    <a:pt x="201" y="168"/>
                  </a:lnTo>
                  <a:lnTo>
                    <a:pt x="211" y="162"/>
                  </a:lnTo>
                  <a:lnTo>
                    <a:pt x="220" y="157"/>
                  </a:lnTo>
                  <a:lnTo>
                    <a:pt x="231" y="153"/>
                  </a:lnTo>
                  <a:lnTo>
                    <a:pt x="250" y="144"/>
                  </a:lnTo>
                  <a:lnTo>
                    <a:pt x="270" y="136"/>
                  </a:lnTo>
                  <a:lnTo>
                    <a:pt x="280" y="131"/>
                  </a:lnTo>
                  <a:lnTo>
                    <a:pt x="289" y="125"/>
                  </a:lnTo>
                  <a:lnTo>
                    <a:pt x="298" y="120"/>
                  </a:lnTo>
                  <a:lnTo>
                    <a:pt x="310" y="116"/>
                  </a:lnTo>
                  <a:lnTo>
                    <a:pt x="319" y="110"/>
                  </a:lnTo>
                  <a:lnTo>
                    <a:pt x="328" y="107"/>
                  </a:lnTo>
                  <a:lnTo>
                    <a:pt x="338" y="101"/>
                  </a:lnTo>
                  <a:lnTo>
                    <a:pt x="349" y="97"/>
                  </a:lnTo>
                  <a:lnTo>
                    <a:pt x="358" y="92"/>
                  </a:lnTo>
                  <a:lnTo>
                    <a:pt x="369" y="88"/>
                  </a:lnTo>
                  <a:lnTo>
                    <a:pt x="379" y="82"/>
                  </a:lnTo>
                  <a:lnTo>
                    <a:pt x="390" y="79"/>
                  </a:lnTo>
                  <a:lnTo>
                    <a:pt x="399" y="73"/>
                  </a:lnTo>
                  <a:lnTo>
                    <a:pt x="410" y="69"/>
                  </a:lnTo>
                  <a:lnTo>
                    <a:pt x="422" y="65"/>
                  </a:lnTo>
                  <a:lnTo>
                    <a:pt x="433" y="62"/>
                  </a:lnTo>
                  <a:lnTo>
                    <a:pt x="442" y="56"/>
                  </a:lnTo>
                  <a:lnTo>
                    <a:pt x="453" y="52"/>
                  </a:lnTo>
                  <a:lnTo>
                    <a:pt x="464" y="49"/>
                  </a:lnTo>
                  <a:lnTo>
                    <a:pt x="476" y="45"/>
                  </a:lnTo>
                  <a:lnTo>
                    <a:pt x="487" y="39"/>
                  </a:lnTo>
                  <a:lnTo>
                    <a:pt x="498" y="36"/>
                  </a:lnTo>
                  <a:lnTo>
                    <a:pt x="509" y="32"/>
                  </a:lnTo>
                  <a:lnTo>
                    <a:pt x="520" y="28"/>
                  </a:lnTo>
                  <a:lnTo>
                    <a:pt x="532" y="23"/>
                  </a:lnTo>
                  <a:lnTo>
                    <a:pt x="543" y="21"/>
                  </a:lnTo>
                  <a:lnTo>
                    <a:pt x="554" y="15"/>
                  </a:lnTo>
                  <a:lnTo>
                    <a:pt x="565" y="13"/>
                  </a:lnTo>
                  <a:lnTo>
                    <a:pt x="576" y="10"/>
                  </a:lnTo>
                  <a:lnTo>
                    <a:pt x="588" y="6"/>
                  </a:lnTo>
                  <a:lnTo>
                    <a:pt x="599" y="2"/>
                  </a:lnTo>
                  <a:lnTo>
                    <a:pt x="612"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8" name="Freeform 160"/>
            <p:cNvSpPr>
              <a:spLocks/>
            </p:cNvSpPr>
            <p:nvPr/>
          </p:nvSpPr>
          <p:spPr bwMode="auto">
            <a:xfrm>
              <a:off x="6276" y="2952"/>
              <a:ext cx="7" cy="15"/>
            </a:xfrm>
            <a:custGeom>
              <a:avLst/>
              <a:gdLst>
                <a:gd name="T0" fmla="*/ 0 w 7"/>
                <a:gd name="T1" fmla="*/ 15 h 15"/>
                <a:gd name="T2" fmla="*/ 5 w 7"/>
                <a:gd name="T3" fmla="*/ 8 h 15"/>
                <a:gd name="T4" fmla="*/ 7 w 7"/>
                <a:gd name="T5" fmla="*/ 0 h 15"/>
              </a:gdLst>
              <a:ahLst/>
              <a:cxnLst>
                <a:cxn ang="0">
                  <a:pos x="T0" y="T1"/>
                </a:cxn>
                <a:cxn ang="0">
                  <a:pos x="T2" y="T3"/>
                </a:cxn>
                <a:cxn ang="0">
                  <a:pos x="T4" y="T5"/>
                </a:cxn>
              </a:cxnLst>
              <a:rect l="0" t="0" r="r" b="b"/>
              <a:pathLst>
                <a:path w="7" h="15">
                  <a:moveTo>
                    <a:pt x="0" y="15"/>
                  </a:moveTo>
                  <a:lnTo>
                    <a:pt x="5" y="8"/>
                  </a:lnTo>
                  <a:lnTo>
                    <a:pt x="7"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69" name="Freeform 161"/>
            <p:cNvSpPr>
              <a:spLocks/>
            </p:cNvSpPr>
            <p:nvPr/>
          </p:nvSpPr>
          <p:spPr bwMode="auto">
            <a:xfrm>
              <a:off x="6268" y="2945"/>
              <a:ext cx="15" cy="7"/>
            </a:xfrm>
            <a:custGeom>
              <a:avLst/>
              <a:gdLst>
                <a:gd name="T0" fmla="*/ 15 w 15"/>
                <a:gd name="T1" fmla="*/ 7 h 7"/>
                <a:gd name="T2" fmla="*/ 8 w 15"/>
                <a:gd name="T3" fmla="*/ 0 h 7"/>
                <a:gd name="T4" fmla="*/ 0 w 15"/>
                <a:gd name="T5" fmla="*/ 0 h 7"/>
              </a:gdLst>
              <a:ahLst/>
              <a:cxnLst>
                <a:cxn ang="0">
                  <a:pos x="T0" y="T1"/>
                </a:cxn>
                <a:cxn ang="0">
                  <a:pos x="T2" y="T3"/>
                </a:cxn>
                <a:cxn ang="0">
                  <a:pos x="T4" y="T5"/>
                </a:cxn>
              </a:cxnLst>
              <a:rect l="0" t="0" r="r" b="b"/>
              <a:pathLst>
                <a:path w="15" h="7">
                  <a:moveTo>
                    <a:pt x="15" y="7"/>
                  </a:moveTo>
                  <a:lnTo>
                    <a:pt x="8"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0" name="Freeform 162"/>
            <p:cNvSpPr>
              <a:spLocks/>
            </p:cNvSpPr>
            <p:nvPr/>
          </p:nvSpPr>
          <p:spPr bwMode="auto">
            <a:xfrm>
              <a:off x="5487" y="2945"/>
              <a:ext cx="781" cy="403"/>
            </a:xfrm>
            <a:custGeom>
              <a:avLst/>
              <a:gdLst>
                <a:gd name="T0" fmla="*/ 781 w 781"/>
                <a:gd name="T1" fmla="*/ 0 h 403"/>
                <a:gd name="T2" fmla="*/ 765 w 781"/>
                <a:gd name="T3" fmla="*/ 4 h 403"/>
                <a:gd name="T4" fmla="*/ 748 w 781"/>
                <a:gd name="T5" fmla="*/ 9 h 403"/>
                <a:gd name="T6" fmla="*/ 731 w 781"/>
                <a:gd name="T7" fmla="*/ 15 h 403"/>
                <a:gd name="T8" fmla="*/ 714 w 781"/>
                <a:gd name="T9" fmla="*/ 20 h 403"/>
                <a:gd name="T10" fmla="*/ 697 w 781"/>
                <a:gd name="T11" fmla="*/ 26 h 403"/>
                <a:gd name="T12" fmla="*/ 681 w 781"/>
                <a:gd name="T13" fmla="*/ 32 h 403"/>
                <a:gd name="T14" fmla="*/ 664 w 781"/>
                <a:gd name="T15" fmla="*/ 37 h 403"/>
                <a:gd name="T16" fmla="*/ 649 w 781"/>
                <a:gd name="T17" fmla="*/ 43 h 403"/>
                <a:gd name="T18" fmla="*/ 632 w 781"/>
                <a:gd name="T19" fmla="*/ 48 h 403"/>
                <a:gd name="T20" fmla="*/ 615 w 781"/>
                <a:gd name="T21" fmla="*/ 54 h 403"/>
                <a:gd name="T22" fmla="*/ 600 w 781"/>
                <a:gd name="T23" fmla="*/ 60 h 403"/>
                <a:gd name="T24" fmla="*/ 585 w 781"/>
                <a:gd name="T25" fmla="*/ 67 h 403"/>
                <a:gd name="T26" fmla="*/ 569 w 781"/>
                <a:gd name="T27" fmla="*/ 73 h 403"/>
                <a:gd name="T28" fmla="*/ 554 w 781"/>
                <a:gd name="T29" fmla="*/ 80 h 403"/>
                <a:gd name="T30" fmla="*/ 539 w 781"/>
                <a:gd name="T31" fmla="*/ 86 h 403"/>
                <a:gd name="T32" fmla="*/ 526 w 781"/>
                <a:gd name="T33" fmla="*/ 93 h 403"/>
                <a:gd name="T34" fmla="*/ 509 w 781"/>
                <a:gd name="T35" fmla="*/ 99 h 403"/>
                <a:gd name="T36" fmla="*/ 494 w 781"/>
                <a:gd name="T37" fmla="*/ 104 h 403"/>
                <a:gd name="T38" fmla="*/ 479 w 781"/>
                <a:gd name="T39" fmla="*/ 112 h 403"/>
                <a:gd name="T40" fmla="*/ 466 w 781"/>
                <a:gd name="T41" fmla="*/ 119 h 403"/>
                <a:gd name="T42" fmla="*/ 451 w 781"/>
                <a:gd name="T43" fmla="*/ 125 h 403"/>
                <a:gd name="T44" fmla="*/ 438 w 781"/>
                <a:gd name="T45" fmla="*/ 132 h 403"/>
                <a:gd name="T46" fmla="*/ 423 w 781"/>
                <a:gd name="T47" fmla="*/ 140 h 403"/>
                <a:gd name="T48" fmla="*/ 410 w 781"/>
                <a:gd name="T49" fmla="*/ 147 h 403"/>
                <a:gd name="T50" fmla="*/ 395 w 781"/>
                <a:gd name="T51" fmla="*/ 153 h 403"/>
                <a:gd name="T52" fmla="*/ 382 w 781"/>
                <a:gd name="T53" fmla="*/ 160 h 403"/>
                <a:gd name="T54" fmla="*/ 367 w 781"/>
                <a:gd name="T55" fmla="*/ 168 h 403"/>
                <a:gd name="T56" fmla="*/ 356 w 781"/>
                <a:gd name="T57" fmla="*/ 175 h 403"/>
                <a:gd name="T58" fmla="*/ 343 w 781"/>
                <a:gd name="T59" fmla="*/ 181 h 403"/>
                <a:gd name="T60" fmla="*/ 330 w 781"/>
                <a:gd name="T61" fmla="*/ 190 h 403"/>
                <a:gd name="T62" fmla="*/ 317 w 781"/>
                <a:gd name="T63" fmla="*/ 196 h 403"/>
                <a:gd name="T64" fmla="*/ 306 w 781"/>
                <a:gd name="T65" fmla="*/ 205 h 403"/>
                <a:gd name="T66" fmla="*/ 293 w 781"/>
                <a:gd name="T67" fmla="*/ 211 h 403"/>
                <a:gd name="T68" fmla="*/ 280 w 781"/>
                <a:gd name="T69" fmla="*/ 218 h 403"/>
                <a:gd name="T70" fmla="*/ 267 w 781"/>
                <a:gd name="T71" fmla="*/ 224 h 403"/>
                <a:gd name="T72" fmla="*/ 255 w 781"/>
                <a:gd name="T73" fmla="*/ 231 h 403"/>
                <a:gd name="T74" fmla="*/ 244 w 781"/>
                <a:gd name="T75" fmla="*/ 237 h 403"/>
                <a:gd name="T76" fmla="*/ 233 w 781"/>
                <a:gd name="T77" fmla="*/ 244 h 403"/>
                <a:gd name="T78" fmla="*/ 222 w 781"/>
                <a:gd name="T79" fmla="*/ 252 h 403"/>
                <a:gd name="T80" fmla="*/ 211 w 781"/>
                <a:gd name="T81" fmla="*/ 259 h 403"/>
                <a:gd name="T82" fmla="*/ 199 w 781"/>
                <a:gd name="T83" fmla="*/ 265 h 403"/>
                <a:gd name="T84" fmla="*/ 188 w 781"/>
                <a:gd name="T85" fmla="*/ 270 h 403"/>
                <a:gd name="T86" fmla="*/ 177 w 781"/>
                <a:gd name="T87" fmla="*/ 278 h 403"/>
                <a:gd name="T88" fmla="*/ 166 w 781"/>
                <a:gd name="T89" fmla="*/ 285 h 403"/>
                <a:gd name="T90" fmla="*/ 155 w 781"/>
                <a:gd name="T91" fmla="*/ 291 h 403"/>
                <a:gd name="T92" fmla="*/ 145 w 781"/>
                <a:gd name="T93" fmla="*/ 296 h 403"/>
                <a:gd name="T94" fmla="*/ 136 w 781"/>
                <a:gd name="T95" fmla="*/ 304 h 403"/>
                <a:gd name="T96" fmla="*/ 127 w 781"/>
                <a:gd name="T97" fmla="*/ 311 h 403"/>
                <a:gd name="T98" fmla="*/ 115 w 781"/>
                <a:gd name="T99" fmla="*/ 317 h 403"/>
                <a:gd name="T100" fmla="*/ 106 w 781"/>
                <a:gd name="T101" fmla="*/ 322 h 403"/>
                <a:gd name="T102" fmla="*/ 97 w 781"/>
                <a:gd name="T103" fmla="*/ 328 h 403"/>
                <a:gd name="T104" fmla="*/ 89 w 781"/>
                <a:gd name="T105" fmla="*/ 336 h 403"/>
                <a:gd name="T106" fmla="*/ 73 w 781"/>
                <a:gd name="T107" fmla="*/ 347 h 403"/>
                <a:gd name="T108" fmla="*/ 56 w 781"/>
                <a:gd name="T109" fmla="*/ 360 h 403"/>
                <a:gd name="T110" fmla="*/ 39 w 781"/>
                <a:gd name="T111" fmla="*/ 369 h 403"/>
                <a:gd name="T112" fmla="*/ 26 w 781"/>
                <a:gd name="T113" fmla="*/ 380 h 403"/>
                <a:gd name="T114" fmla="*/ 11 w 781"/>
                <a:gd name="T115" fmla="*/ 391 h 403"/>
                <a:gd name="T116" fmla="*/ 0 w 781"/>
                <a:gd name="T117" fmla="*/ 40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1" h="403">
                  <a:moveTo>
                    <a:pt x="781" y="0"/>
                  </a:moveTo>
                  <a:lnTo>
                    <a:pt x="765" y="4"/>
                  </a:lnTo>
                  <a:lnTo>
                    <a:pt x="748" y="9"/>
                  </a:lnTo>
                  <a:lnTo>
                    <a:pt x="731" y="15"/>
                  </a:lnTo>
                  <a:lnTo>
                    <a:pt x="714" y="20"/>
                  </a:lnTo>
                  <a:lnTo>
                    <a:pt x="697" y="26"/>
                  </a:lnTo>
                  <a:lnTo>
                    <a:pt x="681" y="32"/>
                  </a:lnTo>
                  <a:lnTo>
                    <a:pt x="664" y="37"/>
                  </a:lnTo>
                  <a:lnTo>
                    <a:pt x="649" y="43"/>
                  </a:lnTo>
                  <a:lnTo>
                    <a:pt x="632" y="48"/>
                  </a:lnTo>
                  <a:lnTo>
                    <a:pt x="615" y="54"/>
                  </a:lnTo>
                  <a:lnTo>
                    <a:pt x="600" y="60"/>
                  </a:lnTo>
                  <a:lnTo>
                    <a:pt x="585" y="67"/>
                  </a:lnTo>
                  <a:lnTo>
                    <a:pt x="569" y="73"/>
                  </a:lnTo>
                  <a:lnTo>
                    <a:pt x="554" y="80"/>
                  </a:lnTo>
                  <a:lnTo>
                    <a:pt x="539" y="86"/>
                  </a:lnTo>
                  <a:lnTo>
                    <a:pt x="526" y="93"/>
                  </a:lnTo>
                  <a:lnTo>
                    <a:pt x="509" y="99"/>
                  </a:lnTo>
                  <a:lnTo>
                    <a:pt x="494" y="104"/>
                  </a:lnTo>
                  <a:lnTo>
                    <a:pt x="479" y="112"/>
                  </a:lnTo>
                  <a:lnTo>
                    <a:pt x="466" y="119"/>
                  </a:lnTo>
                  <a:lnTo>
                    <a:pt x="451" y="125"/>
                  </a:lnTo>
                  <a:lnTo>
                    <a:pt x="438" y="132"/>
                  </a:lnTo>
                  <a:lnTo>
                    <a:pt x="423" y="140"/>
                  </a:lnTo>
                  <a:lnTo>
                    <a:pt x="410" y="147"/>
                  </a:lnTo>
                  <a:lnTo>
                    <a:pt x="395" y="153"/>
                  </a:lnTo>
                  <a:lnTo>
                    <a:pt x="382" y="160"/>
                  </a:lnTo>
                  <a:lnTo>
                    <a:pt x="367" y="168"/>
                  </a:lnTo>
                  <a:lnTo>
                    <a:pt x="356" y="175"/>
                  </a:lnTo>
                  <a:lnTo>
                    <a:pt x="343" y="181"/>
                  </a:lnTo>
                  <a:lnTo>
                    <a:pt x="330" y="190"/>
                  </a:lnTo>
                  <a:lnTo>
                    <a:pt x="317" y="196"/>
                  </a:lnTo>
                  <a:lnTo>
                    <a:pt x="306" y="205"/>
                  </a:lnTo>
                  <a:lnTo>
                    <a:pt x="293" y="211"/>
                  </a:lnTo>
                  <a:lnTo>
                    <a:pt x="280" y="218"/>
                  </a:lnTo>
                  <a:lnTo>
                    <a:pt x="267" y="224"/>
                  </a:lnTo>
                  <a:lnTo>
                    <a:pt x="255" y="231"/>
                  </a:lnTo>
                  <a:lnTo>
                    <a:pt x="244" y="237"/>
                  </a:lnTo>
                  <a:lnTo>
                    <a:pt x="233" y="244"/>
                  </a:lnTo>
                  <a:lnTo>
                    <a:pt x="222" y="252"/>
                  </a:lnTo>
                  <a:lnTo>
                    <a:pt x="211" y="259"/>
                  </a:lnTo>
                  <a:lnTo>
                    <a:pt x="199" y="265"/>
                  </a:lnTo>
                  <a:lnTo>
                    <a:pt x="188" y="270"/>
                  </a:lnTo>
                  <a:lnTo>
                    <a:pt x="177" y="278"/>
                  </a:lnTo>
                  <a:lnTo>
                    <a:pt x="166" y="285"/>
                  </a:lnTo>
                  <a:lnTo>
                    <a:pt x="155" y="291"/>
                  </a:lnTo>
                  <a:lnTo>
                    <a:pt x="145" y="296"/>
                  </a:lnTo>
                  <a:lnTo>
                    <a:pt x="136" y="304"/>
                  </a:lnTo>
                  <a:lnTo>
                    <a:pt x="127" y="311"/>
                  </a:lnTo>
                  <a:lnTo>
                    <a:pt x="115" y="317"/>
                  </a:lnTo>
                  <a:lnTo>
                    <a:pt x="106" y="322"/>
                  </a:lnTo>
                  <a:lnTo>
                    <a:pt x="97" y="328"/>
                  </a:lnTo>
                  <a:lnTo>
                    <a:pt x="89" y="336"/>
                  </a:lnTo>
                  <a:lnTo>
                    <a:pt x="73" y="347"/>
                  </a:lnTo>
                  <a:lnTo>
                    <a:pt x="56" y="360"/>
                  </a:lnTo>
                  <a:lnTo>
                    <a:pt x="39" y="369"/>
                  </a:lnTo>
                  <a:lnTo>
                    <a:pt x="26" y="380"/>
                  </a:lnTo>
                  <a:lnTo>
                    <a:pt x="11" y="391"/>
                  </a:lnTo>
                  <a:lnTo>
                    <a:pt x="0" y="40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1" name="Freeform 163"/>
            <p:cNvSpPr>
              <a:spLocks/>
            </p:cNvSpPr>
            <p:nvPr/>
          </p:nvSpPr>
          <p:spPr bwMode="auto">
            <a:xfrm>
              <a:off x="5405" y="3348"/>
              <a:ext cx="82" cy="44"/>
            </a:xfrm>
            <a:custGeom>
              <a:avLst/>
              <a:gdLst>
                <a:gd name="T0" fmla="*/ 82 w 82"/>
                <a:gd name="T1" fmla="*/ 0 h 44"/>
                <a:gd name="T2" fmla="*/ 71 w 82"/>
                <a:gd name="T3" fmla="*/ 5 h 44"/>
                <a:gd name="T4" fmla="*/ 59 w 82"/>
                <a:gd name="T5" fmla="*/ 11 h 44"/>
                <a:gd name="T6" fmla="*/ 48 w 82"/>
                <a:gd name="T7" fmla="*/ 16 h 44"/>
                <a:gd name="T8" fmla="*/ 39 w 82"/>
                <a:gd name="T9" fmla="*/ 22 h 44"/>
                <a:gd name="T10" fmla="*/ 28 w 82"/>
                <a:gd name="T11" fmla="*/ 28 h 44"/>
                <a:gd name="T12" fmla="*/ 18 w 82"/>
                <a:gd name="T13" fmla="*/ 33 h 44"/>
                <a:gd name="T14" fmla="*/ 9 w 82"/>
                <a:gd name="T15" fmla="*/ 39 h 44"/>
                <a:gd name="T16" fmla="*/ 0 w 8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4">
                  <a:moveTo>
                    <a:pt x="82" y="0"/>
                  </a:moveTo>
                  <a:lnTo>
                    <a:pt x="71" y="5"/>
                  </a:lnTo>
                  <a:lnTo>
                    <a:pt x="59" y="11"/>
                  </a:lnTo>
                  <a:lnTo>
                    <a:pt x="48" y="16"/>
                  </a:lnTo>
                  <a:lnTo>
                    <a:pt x="39" y="22"/>
                  </a:lnTo>
                  <a:lnTo>
                    <a:pt x="28" y="28"/>
                  </a:lnTo>
                  <a:lnTo>
                    <a:pt x="18" y="33"/>
                  </a:lnTo>
                  <a:lnTo>
                    <a:pt x="9" y="39"/>
                  </a:lnTo>
                  <a:lnTo>
                    <a:pt x="0" y="4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2" name="Freeform 164"/>
            <p:cNvSpPr>
              <a:spLocks/>
            </p:cNvSpPr>
            <p:nvPr/>
          </p:nvSpPr>
          <p:spPr bwMode="auto">
            <a:xfrm>
              <a:off x="5394" y="3385"/>
              <a:ext cx="11" cy="7"/>
            </a:xfrm>
            <a:custGeom>
              <a:avLst/>
              <a:gdLst>
                <a:gd name="T0" fmla="*/ 11 w 11"/>
                <a:gd name="T1" fmla="*/ 7 h 7"/>
                <a:gd name="T2" fmla="*/ 5 w 11"/>
                <a:gd name="T3" fmla="*/ 4 h 7"/>
                <a:gd name="T4" fmla="*/ 0 w 11"/>
                <a:gd name="T5" fmla="*/ 0 h 7"/>
              </a:gdLst>
              <a:ahLst/>
              <a:cxnLst>
                <a:cxn ang="0">
                  <a:pos x="T0" y="T1"/>
                </a:cxn>
                <a:cxn ang="0">
                  <a:pos x="T2" y="T3"/>
                </a:cxn>
                <a:cxn ang="0">
                  <a:pos x="T4" y="T5"/>
                </a:cxn>
              </a:cxnLst>
              <a:rect l="0" t="0" r="r" b="b"/>
              <a:pathLst>
                <a:path w="11" h="7">
                  <a:moveTo>
                    <a:pt x="11" y="7"/>
                  </a:moveTo>
                  <a:lnTo>
                    <a:pt x="5" y="4"/>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3" name="Freeform 165"/>
            <p:cNvSpPr>
              <a:spLocks/>
            </p:cNvSpPr>
            <p:nvPr/>
          </p:nvSpPr>
          <p:spPr bwMode="auto">
            <a:xfrm>
              <a:off x="4819" y="3372"/>
              <a:ext cx="575" cy="168"/>
            </a:xfrm>
            <a:custGeom>
              <a:avLst/>
              <a:gdLst>
                <a:gd name="T0" fmla="*/ 575 w 575"/>
                <a:gd name="T1" fmla="*/ 13 h 168"/>
                <a:gd name="T2" fmla="*/ 565 w 575"/>
                <a:gd name="T3" fmla="*/ 9 h 168"/>
                <a:gd name="T4" fmla="*/ 558 w 575"/>
                <a:gd name="T5" fmla="*/ 7 h 168"/>
                <a:gd name="T6" fmla="*/ 547 w 575"/>
                <a:gd name="T7" fmla="*/ 4 h 168"/>
                <a:gd name="T8" fmla="*/ 537 w 575"/>
                <a:gd name="T9" fmla="*/ 4 h 168"/>
                <a:gd name="T10" fmla="*/ 524 w 575"/>
                <a:gd name="T11" fmla="*/ 2 h 168"/>
                <a:gd name="T12" fmla="*/ 511 w 575"/>
                <a:gd name="T13" fmla="*/ 0 h 168"/>
                <a:gd name="T14" fmla="*/ 496 w 575"/>
                <a:gd name="T15" fmla="*/ 0 h 168"/>
                <a:gd name="T16" fmla="*/ 483 w 575"/>
                <a:gd name="T17" fmla="*/ 0 h 168"/>
                <a:gd name="T18" fmla="*/ 464 w 575"/>
                <a:gd name="T19" fmla="*/ 0 h 168"/>
                <a:gd name="T20" fmla="*/ 448 w 575"/>
                <a:gd name="T21" fmla="*/ 0 h 168"/>
                <a:gd name="T22" fmla="*/ 429 w 575"/>
                <a:gd name="T23" fmla="*/ 0 h 168"/>
                <a:gd name="T24" fmla="*/ 412 w 575"/>
                <a:gd name="T25" fmla="*/ 2 h 168"/>
                <a:gd name="T26" fmla="*/ 401 w 575"/>
                <a:gd name="T27" fmla="*/ 2 h 168"/>
                <a:gd name="T28" fmla="*/ 392 w 575"/>
                <a:gd name="T29" fmla="*/ 2 h 168"/>
                <a:gd name="T30" fmla="*/ 381 w 575"/>
                <a:gd name="T31" fmla="*/ 4 h 168"/>
                <a:gd name="T32" fmla="*/ 371 w 575"/>
                <a:gd name="T33" fmla="*/ 5 h 168"/>
                <a:gd name="T34" fmla="*/ 351 w 575"/>
                <a:gd name="T35" fmla="*/ 7 h 168"/>
                <a:gd name="T36" fmla="*/ 332 w 575"/>
                <a:gd name="T37" fmla="*/ 13 h 168"/>
                <a:gd name="T38" fmla="*/ 321 w 575"/>
                <a:gd name="T39" fmla="*/ 13 h 168"/>
                <a:gd name="T40" fmla="*/ 310 w 575"/>
                <a:gd name="T41" fmla="*/ 15 h 168"/>
                <a:gd name="T42" fmla="*/ 298 w 575"/>
                <a:gd name="T43" fmla="*/ 17 h 168"/>
                <a:gd name="T44" fmla="*/ 287 w 575"/>
                <a:gd name="T45" fmla="*/ 20 h 168"/>
                <a:gd name="T46" fmla="*/ 276 w 575"/>
                <a:gd name="T47" fmla="*/ 22 h 168"/>
                <a:gd name="T48" fmla="*/ 265 w 575"/>
                <a:gd name="T49" fmla="*/ 26 h 168"/>
                <a:gd name="T50" fmla="*/ 254 w 575"/>
                <a:gd name="T51" fmla="*/ 28 h 168"/>
                <a:gd name="T52" fmla="*/ 244 w 575"/>
                <a:gd name="T53" fmla="*/ 32 h 168"/>
                <a:gd name="T54" fmla="*/ 233 w 575"/>
                <a:gd name="T55" fmla="*/ 33 h 168"/>
                <a:gd name="T56" fmla="*/ 222 w 575"/>
                <a:gd name="T57" fmla="*/ 37 h 168"/>
                <a:gd name="T58" fmla="*/ 211 w 575"/>
                <a:gd name="T59" fmla="*/ 41 h 168"/>
                <a:gd name="T60" fmla="*/ 200 w 575"/>
                <a:gd name="T61" fmla="*/ 45 h 168"/>
                <a:gd name="T62" fmla="*/ 188 w 575"/>
                <a:gd name="T63" fmla="*/ 48 h 168"/>
                <a:gd name="T64" fmla="*/ 177 w 575"/>
                <a:gd name="T65" fmla="*/ 52 h 168"/>
                <a:gd name="T66" fmla="*/ 166 w 575"/>
                <a:gd name="T67" fmla="*/ 58 h 168"/>
                <a:gd name="T68" fmla="*/ 157 w 575"/>
                <a:gd name="T69" fmla="*/ 63 h 168"/>
                <a:gd name="T70" fmla="*/ 146 w 575"/>
                <a:gd name="T71" fmla="*/ 67 h 168"/>
                <a:gd name="T72" fmla="*/ 134 w 575"/>
                <a:gd name="T73" fmla="*/ 73 h 168"/>
                <a:gd name="T74" fmla="*/ 123 w 575"/>
                <a:gd name="T75" fmla="*/ 78 h 168"/>
                <a:gd name="T76" fmla="*/ 112 w 575"/>
                <a:gd name="T77" fmla="*/ 84 h 168"/>
                <a:gd name="T78" fmla="*/ 101 w 575"/>
                <a:gd name="T79" fmla="*/ 89 h 168"/>
                <a:gd name="T80" fmla="*/ 91 w 575"/>
                <a:gd name="T81" fmla="*/ 95 h 168"/>
                <a:gd name="T82" fmla="*/ 82 w 575"/>
                <a:gd name="T83" fmla="*/ 101 h 168"/>
                <a:gd name="T84" fmla="*/ 73 w 575"/>
                <a:gd name="T85" fmla="*/ 108 h 168"/>
                <a:gd name="T86" fmla="*/ 62 w 575"/>
                <a:gd name="T87" fmla="*/ 114 h 168"/>
                <a:gd name="T88" fmla="*/ 52 w 575"/>
                <a:gd name="T89" fmla="*/ 119 h 168"/>
                <a:gd name="T90" fmla="*/ 43 w 575"/>
                <a:gd name="T91" fmla="*/ 127 h 168"/>
                <a:gd name="T92" fmla="*/ 34 w 575"/>
                <a:gd name="T93" fmla="*/ 134 h 168"/>
                <a:gd name="T94" fmla="*/ 24 w 575"/>
                <a:gd name="T95" fmla="*/ 142 h 168"/>
                <a:gd name="T96" fmla="*/ 17 w 575"/>
                <a:gd name="T97" fmla="*/ 151 h 168"/>
                <a:gd name="T98" fmla="*/ 7 w 575"/>
                <a:gd name="T99" fmla="*/ 158 h 168"/>
                <a:gd name="T100" fmla="*/ 0 w 575"/>
                <a:gd name="T10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5" h="168">
                  <a:moveTo>
                    <a:pt x="575" y="13"/>
                  </a:moveTo>
                  <a:lnTo>
                    <a:pt x="565" y="9"/>
                  </a:lnTo>
                  <a:lnTo>
                    <a:pt x="558" y="7"/>
                  </a:lnTo>
                  <a:lnTo>
                    <a:pt x="547" y="4"/>
                  </a:lnTo>
                  <a:lnTo>
                    <a:pt x="537" y="4"/>
                  </a:lnTo>
                  <a:lnTo>
                    <a:pt x="524" y="2"/>
                  </a:lnTo>
                  <a:lnTo>
                    <a:pt x="511" y="0"/>
                  </a:lnTo>
                  <a:lnTo>
                    <a:pt x="496" y="0"/>
                  </a:lnTo>
                  <a:lnTo>
                    <a:pt x="483" y="0"/>
                  </a:lnTo>
                  <a:lnTo>
                    <a:pt x="464" y="0"/>
                  </a:lnTo>
                  <a:lnTo>
                    <a:pt x="448" y="0"/>
                  </a:lnTo>
                  <a:lnTo>
                    <a:pt x="429" y="0"/>
                  </a:lnTo>
                  <a:lnTo>
                    <a:pt x="412" y="2"/>
                  </a:lnTo>
                  <a:lnTo>
                    <a:pt x="401" y="2"/>
                  </a:lnTo>
                  <a:lnTo>
                    <a:pt x="392" y="2"/>
                  </a:lnTo>
                  <a:lnTo>
                    <a:pt x="381" y="4"/>
                  </a:lnTo>
                  <a:lnTo>
                    <a:pt x="371" y="5"/>
                  </a:lnTo>
                  <a:lnTo>
                    <a:pt x="351" y="7"/>
                  </a:lnTo>
                  <a:lnTo>
                    <a:pt x="332" y="13"/>
                  </a:lnTo>
                  <a:lnTo>
                    <a:pt x="321" y="13"/>
                  </a:lnTo>
                  <a:lnTo>
                    <a:pt x="310" y="15"/>
                  </a:lnTo>
                  <a:lnTo>
                    <a:pt x="298" y="17"/>
                  </a:lnTo>
                  <a:lnTo>
                    <a:pt x="287" y="20"/>
                  </a:lnTo>
                  <a:lnTo>
                    <a:pt x="276" y="22"/>
                  </a:lnTo>
                  <a:lnTo>
                    <a:pt x="265" y="26"/>
                  </a:lnTo>
                  <a:lnTo>
                    <a:pt x="254" y="28"/>
                  </a:lnTo>
                  <a:lnTo>
                    <a:pt x="244" y="32"/>
                  </a:lnTo>
                  <a:lnTo>
                    <a:pt x="233" y="33"/>
                  </a:lnTo>
                  <a:lnTo>
                    <a:pt x="222" y="37"/>
                  </a:lnTo>
                  <a:lnTo>
                    <a:pt x="211" y="41"/>
                  </a:lnTo>
                  <a:lnTo>
                    <a:pt x="200" y="45"/>
                  </a:lnTo>
                  <a:lnTo>
                    <a:pt x="188" y="48"/>
                  </a:lnTo>
                  <a:lnTo>
                    <a:pt x="177" y="52"/>
                  </a:lnTo>
                  <a:lnTo>
                    <a:pt x="166" y="58"/>
                  </a:lnTo>
                  <a:lnTo>
                    <a:pt x="157" y="63"/>
                  </a:lnTo>
                  <a:lnTo>
                    <a:pt x="146" y="67"/>
                  </a:lnTo>
                  <a:lnTo>
                    <a:pt x="134" y="73"/>
                  </a:lnTo>
                  <a:lnTo>
                    <a:pt x="123" y="78"/>
                  </a:lnTo>
                  <a:lnTo>
                    <a:pt x="112" y="84"/>
                  </a:lnTo>
                  <a:lnTo>
                    <a:pt x="101" y="89"/>
                  </a:lnTo>
                  <a:lnTo>
                    <a:pt x="91" y="95"/>
                  </a:lnTo>
                  <a:lnTo>
                    <a:pt x="82" y="101"/>
                  </a:lnTo>
                  <a:lnTo>
                    <a:pt x="73" y="108"/>
                  </a:lnTo>
                  <a:lnTo>
                    <a:pt x="62" y="114"/>
                  </a:lnTo>
                  <a:lnTo>
                    <a:pt x="52" y="119"/>
                  </a:lnTo>
                  <a:lnTo>
                    <a:pt x="43" y="127"/>
                  </a:lnTo>
                  <a:lnTo>
                    <a:pt x="34" y="134"/>
                  </a:lnTo>
                  <a:lnTo>
                    <a:pt x="24" y="142"/>
                  </a:lnTo>
                  <a:lnTo>
                    <a:pt x="17" y="151"/>
                  </a:lnTo>
                  <a:lnTo>
                    <a:pt x="7" y="158"/>
                  </a:lnTo>
                  <a:lnTo>
                    <a:pt x="0" y="168"/>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4" name="Freeform 166"/>
            <p:cNvSpPr>
              <a:spLocks/>
            </p:cNvSpPr>
            <p:nvPr/>
          </p:nvSpPr>
          <p:spPr bwMode="auto">
            <a:xfrm>
              <a:off x="4672" y="3540"/>
              <a:ext cx="147" cy="15"/>
            </a:xfrm>
            <a:custGeom>
              <a:avLst/>
              <a:gdLst>
                <a:gd name="T0" fmla="*/ 147 w 147"/>
                <a:gd name="T1" fmla="*/ 0 h 15"/>
                <a:gd name="T2" fmla="*/ 130 w 147"/>
                <a:gd name="T3" fmla="*/ 2 h 15"/>
                <a:gd name="T4" fmla="*/ 113 w 147"/>
                <a:gd name="T5" fmla="*/ 5 h 15"/>
                <a:gd name="T6" fmla="*/ 102 w 147"/>
                <a:gd name="T7" fmla="*/ 5 h 15"/>
                <a:gd name="T8" fmla="*/ 91 w 147"/>
                <a:gd name="T9" fmla="*/ 7 h 15"/>
                <a:gd name="T10" fmla="*/ 80 w 147"/>
                <a:gd name="T11" fmla="*/ 9 h 15"/>
                <a:gd name="T12" fmla="*/ 71 w 147"/>
                <a:gd name="T13" fmla="*/ 11 h 15"/>
                <a:gd name="T14" fmla="*/ 59 w 147"/>
                <a:gd name="T15" fmla="*/ 11 h 15"/>
                <a:gd name="T16" fmla="*/ 48 w 147"/>
                <a:gd name="T17" fmla="*/ 13 h 15"/>
                <a:gd name="T18" fmla="*/ 39 w 147"/>
                <a:gd name="T19" fmla="*/ 13 h 15"/>
                <a:gd name="T20" fmla="*/ 30 w 147"/>
                <a:gd name="T21" fmla="*/ 15 h 15"/>
                <a:gd name="T22" fmla="*/ 11 w 147"/>
                <a:gd name="T23" fmla="*/ 15 h 15"/>
                <a:gd name="T24" fmla="*/ 0 w 147"/>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5">
                  <a:moveTo>
                    <a:pt x="147" y="0"/>
                  </a:moveTo>
                  <a:lnTo>
                    <a:pt x="130" y="2"/>
                  </a:lnTo>
                  <a:lnTo>
                    <a:pt x="113" y="5"/>
                  </a:lnTo>
                  <a:lnTo>
                    <a:pt x="102" y="5"/>
                  </a:lnTo>
                  <a:lnTo>
                    <a:pt x="91" y="7"/>
                  </a:lnTo>
                  <a:lnTo>
                    <a:pt x="80" y="9"/>
                  </a:lnTo>
                  <a:lnTo>
                    <a:pt x="71" y="11"/>
                  </a:lnTo>
                  <a:lnTo>
                    <a:pt x="59" y="11"/>
                  </a:lnTo>
                  <a:lnTo>
                    <a:pt x="48" y="13"/>
                  </a:lnTo>
                  <a:lnTo>
                    <a:pt x="39" y="13"/>
                  </a:lnTo>
                  <a:lnTo>
                    <a:pt x="30" y="15"/>
                  </a:lnTo>
                  <a:lnTo>
                    <a:pt x="11" y="15"/>
                  </a:lnTo>
                  <a:lnTo>
                    <a:pt x="0" y="1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5" name="Freeform 167"/>
            <p:cNvSpPr>
              <a:spLocks/>
            </p:cNvSpPr>
            <p:nvPr/>
          </p:nvSpPr>
          <p:spPr bwMode="auto">
            <a:xfrm>
              <a:off x="4619" y="3478"/>
              <a:ext cx="53" cy="77"/>
            </a:xfrm>
            <a:custGeom>
              <a:avLst/>
              <a:gdLst>
                <a:gd name="T0" fmla="*/ 53 w 53"/>
                <a:gd name="T1" fmla="*/ 77 h 77"/>
                <a:gd name="T2" fmla="*/ 47 w 53"/>
                <a:gd name="T3" fmla="*/ 71 h 77"/>
                <a:gd name="T4" fmla="*/ 41 w 53"/>
                <a:gd name="T5" fmla="*/ 67 h 77"/>
                <a:gd name="T6" fmla="*/ 34 w 53"/>
                <a:gd name="T7" fmla="*/ 58 h 77"/>
                <a:gd name="T8" fmla="*/ 28 w 53"/>
                <a:gd name="T9" fmla="*/ 49 h 77"/>
                <a:gd name="T10" fmla="*/ 21 w 53"/>
                <a:gd name="T11" fmla="*/ 36 h 77"/>
                <a:gd name="T12" fmla="*/ 14 w 53"/>
                <a:gd name="T13" fmla="*/ 24 h 77"/>
                <a:gd name="T14" fmla="*/ 6 w 53"/>
                <a:gd name="T15" fmla="*/ 11 h 77"/>
                <a:gd name="T16" fmla="*/ 0 w 53"/>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7">
                  <a:moveTo>
                    <a:pt x="53" y="77"/>
                  </a:moveTo>
                  <a:lnTo>
                    <a:pt x="47" y="71"/>
                  </a:lnTo>
                  <a:lnTo>
                    <a:pt x="41" y="67"/>
                  </a:lnTo>
                  <a:lnTo>
                    <a:pt x="34" y="58"/>
                  </a:lnTo>
                  <a:lnTo>
                    <a:pt x="28" y="49"/>
                  </a:lnTo>
                  <a:lnTo>
                    <a:pt x="21" y="36"/>
                  </a:lnTo>
                  <a:lnTo>
                    <a:pt x="14" y="24"/>
                  </a:lnTo>
                  <a:lnTo>
                    <a:pt x="6" y="11"/>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6" name="Freeform 168"/>
            <p:cNvSpPr>
              <a:spLocks/>
            </p:cNvSpPr>
            <p:nvPr/>
          </p:nvSpPr>
          <p:spPr bwMode="auto">
            <a:xfrm>
              <a:off x="4466" y="3286"/>
              <a:ext cx="153" cy="192"/>
            </a:xfrm>
            <a:custGeom>
              <a:avLst/>
              <a:gdLst>
                <a:gd name="T0" fmla="*/ 153 w 153"/>
                <a:gd name="T1" fmla="*/ 192 h 192"/>
                <a:gd name="T2" fmla="*/ 144 w 153"/>
                <a:gd name="T3" fmla="*/ 177 h 192"/>
                <a:gd name="T4" fmla="*/ 139 w 153"/>
                <a:gd name="T5" fmla="*/ 164 h 192"/>
                <a:gd name="T6" fmla="*/ 129 w 153"/>
                <a:gd name="T7" fmla="*/ 151 h 192"/>
                <a:gd name="T8" fmla="*/ 124 w 153"/>
                <a:gd name="T9" fmla="*/ 138 h 192"/>
                <a:gd name="T10" fmla="*/ 114 w 153"/>
                <a:gd name="T11" fmla="*/ 123 h 192"/>
                <a:gd name="T12" fmla="*/ 105 w 153"/>
                <a:gd name="T13" fmla="*/ 110 h 192"/>
                <a:gd name="T14" fmla="*/ 96 w 153"/>
                <a:gd name="T15" fmla="*/ 95 h 192"/>
                <a:gd name="T16" fmla="*/ 88 w 153"/>
                <a:gd name="T17" fmla="*/ 84 h 192"/>
                <a:gd name="T18" fmla="*/ 77 w 153"/>
                <a:gd name="T19" fmla="*/ 71 h 192"/>
                <a:gd name="T20" fmla="*/ 68 w 153"/>
                <a:gd name="T21" fmla="*/ 58 h 192"/>
                <a:gd name="T22" fmla="*/ 56 w 153"/>
                <a:gd name="T23" fmla="*/ 47 h 192"/>
                <a:gd name="T24" fmla="*/ 47 w 153"/>
                <a:gd name="T25" fmla="*/ 36 h 192"/>
                <a:gd name="T26" fmla="*/ 34 w 153"/>
                <a:gd name="T27" fmla="*/ 24 h 192"/>
                <a:gd name="T28" fmla="*/ 23 w 153"/>
                <a:gd name="T29" fmla="*/ 15 h 192"/>
                <a:gd name="T30" fmla="*/ 12 w 153"/>
                <a:gd name="T31" fmla="*/ 6 h 192"/>
                <a:gd name="T32" fmla="*/ 0 w 153"/>
                <a:gd name="T3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92">
                  <a:moveTo>
                    <a:pt x="153" y="192"/>
                  </a:moveTo>
                  <a:lnTo>
                    <a:pt x="144" y="177"/>
                  </a:lnTo>
                  <a:lnTo>
                    <a:pt x="139" y="164"/>
                  </a:lnTo>
                  <a:lnTo>
                    <a:pt x="129" y="151"/>
                  </a:lnTo>
                  <a:lnTo>
                    <a:pt x="124" y="138"/>
                  </a:lnTo>
                  <a:lnTo>
                    <a:pt x="114" y="123"/>
                  </a:lnTo>
                  <a:lnTo>
                    <a:pt x="105" y="110"/>
                  </a:lnTo>
                  <a:lnTo>
                    <a:pt x="96" y="95"/>
                  </a:lnTo>
                  <a:lnTo>
                    <a:pt x="88" y="84"/>
                  </a:lnTo>
                  <a:lnTo>
                    <a:pt x="77" y="71"/>
                  </a:lnTo>
                  <a:lnTo>
                    <a:pt x="68" y="58"/>
                  </a:lnTo>
                  <a:lnTo>
                    <a:pt x="56" y="47"/>
                  </a:lnTo>
                  <a:lnTo>
                    <a:pt x="47" y="36"/>
                  </a:lnTo>
                  <a:lnTo>
                    <a:pt x="34" y="24"/>
                  </a:lnTo>
                  <a:lnTo>
                    <a:pt x="23" y="15"/>
                  </a:lnTo>
                  <a:lnTo>
                    <a:pt x="12" y="6"/>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7" name="Freeform 169"/>
            <p:cNvSpPr>
              <a:spLocks/>
            </p:cNvSpPr>
            <p:nvPr/>
          </p:nvSpPr>
          <p:spPr bwMode="auto">
            <a:xfrm>
              <a:off x="4110" y="3204"/>
              <a:ext cx="356" cy="82"/>
            </a:xfrm>
            <a:custGeom>
              <a:avLst/>
              <a:gdLst>
                <a:gd name="T0" fmla="*/ 356 w 356"/>
                <a:gd name="T1" fmla="*/ 82 h 82"/>
                <a:gd name="T2" fmla="*/ 345 w 356"/>
                <a:gd name="T3" fmla="*/ 77 h 82"/>
                <a:gd name="T4" fmla="*/ 336 w 356"/>
                <a:gd name="T5" fmla="*/ 71 h 82"/>
                <a:gd name="T6" fmla="*/ 325 w 356"/>
                <a:gd name="T7" fmla="*/ 65 h 82"/>
                <a:gd name="T8" fmla="*/ 314 w 356"/>
                <a:gd name="T9" fmla="*/ 62 h 82"/>
                <a:gd name="T10" fmla="*/ 301 w 356"/>
                <a:gd name="T11" fmla="*/ 56 h 82"/>
                <a:gd name="T12" fmla="*/ 289 w 356"/>
                <a:gd name="T13" fmla="*/ 52 h 82"/>
                <a:gd name="T14" fmla="*/ 278 w 356"/>
                <a:gd name="T15" fmla="*/ 49 h 82"/>
                <a:gd name="T16" fmla="*/ 267 w 356"/>
                <a:gd name="T17" fmla="*/ 45 h 82"/>
                <a:gd name="T18" fmla="*/ 252 w 356"/>
                <a:gd name="T19" fmla="*/ 39 h 82"/>
                <a:gd name="T20" fmla="*/ 239 w 356"/>
                <a:gd name="T21" fmla="*/ 37 h 82"/>
                <a:gd name="T22" fmla="*/ 226 w 356"/>
                <a:gd name="T23" fmla="*/ 32 h 82"/>
                <a:gd name="T24" fmla="*/ 213 w 356"/>
                <a:gd name="T25" fmla="*/ 30 h 82"/>
                <a:gd name="T26" fmla="*/ 198 w 356"/>
                <a:gd name="T27" fmla="*/ 26 h 82"/>
                <a:gd name="T28" fmla="*/ 187 w 356"/>
                <a:gd name="T29" fmla="*/ 24 h 82"/>
                <a:gd name="T30" fmla="*/ 172 w 356"/>
                <a:gd name="T31" fmla="*/ 21 h 82"/>
                <a:gd name="T32" fmla="*/ 161 w 356"/>
                <a:gd name="T33" fmla="*/ 21 h 82"/>
                <a:gd name="T34" fmla="*/ 146 w 356"/>
                <a:gd name="T35" fmla="*/ 17 h 82"/>
                <a:gd name="T36" fmla="*/ 133 w 356"/>
                <a:gd name="T37" fmla="*/ 15 h 82"/>
                <a:gd name="T38" fmla="*/ 120 w 356"/>
                <a:gd name="T39" fmla="*/ 13 h 82"/>
                <a:gd name="T40" fmla="*/ 108 w 356"/>
                <a:gd name="T41" fmla="*/ 11 h 82"/>
                <a:gd name="T42" fmla="*/ 95 w 356"/>
                <a:gd name="T43" fmla="*/ 9 h 82"/>
                <a:gd name="T44" fmla="*/ 84 w 356"/>
                <a:gd name="T45" fmla="*/ 8 h 82"/>
                <a:gd name="T46" fmla="*/ 73 w 356"/>
                <a:gd name="T47" fmla="*/ 6 h 82"/>
                <a:gd name="T48" fmla="*/ 64 w 356"/>
                <a:gd name="T49" fmla="*/ 6 h 82"/>
                <a:gd name="T50" fmla="*/ 52 w 356"/>
                <a:gd name="T51" fmla="*/ 4 h 82"/>
                <a:gd name="T52" fmla="*/ 41 w 356"/>
                <a:gd name="T53" fmla="*/ 2 h 82"/>
                <a:gd name="T54" fmla="*/ 32 w 356"/>
                <a:gd name="T55" fmla="*/ 0 h 82"/>
                <a:gd name="T56" fmla="*/ 26 w 356"/>
                <a:gd name="T57" fmla="*/ 0 h 82"/>
                <a:gd name="T58" fmla="*/ 10 w 356"/>
                <a:gd name="T59" fmla="*/ 0 h 82"/>
                <a:gd name="T60" fmla="*/ 0 w 356"/>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6" h="82">
                  <a:moveTo>
                    <a:pt x="356" y="82"/>
                  </a:moveTo>
                  <a:lnTo>
                    <a:pt x="345" y="77"/>
                  </a:lnTo>
                  <a:lnTo>
                    <a:pt x="336" y="71"/>
                  </a:lnTo>
                  <a:lnTo>
                    <a:pt x="325" y="65"/>
                  </a:lnTo>
                  <a:lnTo>
                    <a:pt x="314" y="62"/>
                  </a:lnTo>
                  <a:lnTo>
                    <a:pt x="301" y="56"/>
                  </a:lnTo>
                  <a:lnTo>
                    <a:pt x="289" y="52"/>
                  </a:lnTo>
                  <a:lnTo>
                    <a:pt x="278" y="49"/>
                  </a:lnTo>
                  <a:lnTo>
                    <a:pt x="267" y="45"/>
                  </a:lnTo>
                  <a:lnTo>
                    <a:pt x="252" y="39"/>
                  </a:lnTo>
                  <a:lnTo>
                    <a:pt x="239" y="37"/>
                  </a:lnTo>
                  <a:lnTo>
                    <a:pt x="226" y="32"/>
                  </a:lnTo>
                  <a:lnTo>
                    <a:pt x="213" y="30"/>
                  </a:lnTo>
                  <a:lnTo>
                    <a:pt x="198" y="26"/>
                  </a:lnTo>
                  <a:lnTo>
                    <a:pt x="187" y="24"/>
                  </a:lnTo>
                  <a:lnTo>
                    <a:pt x="172" y="21"/>
                  </a:lnTo>
                  <a:lnTo>
                    <a:pt x="161" y="21"/>
                  </a:lnTo>
                  <a:lnTo>
                    <a:pt x="146" y="17"/>
                  </a:lnTo>
                  <a:lnTo>
                    <a:pt x="133" y="15"/>
                  </a:lnTo>
                  <a:lnTo>
                    <a:pt x="120" y="13"/>
                  </a:lnTo>
                  <a:lnTo>
                    <a:pt x="108" y="11"/>
                  </a:lnTo>
                  <a:lnTo>
                    <a:pt x="95" y="9"/>
                  </a:lnTo>
                  <a:lnTo>
                    <a:pt x="84" y="8"/>
                  </a:lnTo>
                  <a:lnTo>
                    <a:pt x="73" y="6"/>
                  </a:lnTo>
                  <a:lnTo>
                    <a:pt x="64" y="6"/>
                  </a:lnTo>
                  <a:lnTo>
                    <a:pt x="52" y="4"/>
                  </a:lnTo>
                  <a:lnTo>
                    <a:pt x="41" y="2"/>
                  </a:lnTo>
                  <a:lnTo>
                    <a:pt x="32" y="0"/>
                  </a:lnTo>
                  <a:lnTo>
                    <a:pt x="26" y="0"/>
                  </a:lnTo>
                  <a:lnTo>
                    <a:pt x="10"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8" name="Freeform 170"/>
            <p:cNvSpPr>
              <a:spLocks/>
            </p:cNvSpPr>
            <p:nvPr/>
          </p:nvSpPr>
          <p:spPr bwMode="auto">
            <a:xfrm>
              <a:off x="4110" y="3079"/>
              <a:ext cx="6" cy="125"/>
            </a:xfrm>
            <a:custGeom>
              <a:avLst/>
              <a:gdLst>
                <a:gd name="T0" fmla="*/ 0 w 6"/>
                <a:gd name="T1" fmla="*/ 125 h 125"/>
                <a:gd name="T2" fmla="*/ 0 w 6"/>
                <a:gd name="T3" fmla="*/ 105 h 125"/>
                <a:gd name="T4" fmla="*/ 2 w 6"/>
                <a:gd name="T5" fmla="*/ 86 h 125"/>
                <a:gd name="T6" fmla="*/ 2 w 6"/>
                <a:gd name="T7" fmla="*/ 69 h 125"/>
                <a:gd name="T8" fmla="*/ 4 w 6"/>
                <a:gd name="T9" fmla="*/ 52 h 125"/>
                <a:gd name="T10" fmla="*/ 4 w 6"/>
                <a:gd name="T11" fmla="*/ 36 h 125"/>
                <a:gd name="T12" fmla="*/ 4 w 6"/>
                <a:gd name="T13" fmla="*/ 22 h 125"/>
                <a:gd name="T14" fmla="*/ 4 w 6"/>
                <a:gd name="T15" fmla="*/ 9 h 125"/>
                <a:gd name="T16" fmla="*/ 6 w 6"/>
                <a:gd name="T1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5">
                  <a:moveTo>
                    <a:pt x="0" y="125"/>
                  </a:moveTo>
                  <a:lnTo>
                    <a:pt x="0" y="105"/>
                  </a:lnTo>
                  <a:lnTo>
                    <a:pt x="2" y="86"/>
                  </a:lnTo>
                  <a:lnTo>
                    <a:pt x="2" y="69"/>
                  </a:lnTo>
                  <a:lnTo>
                    <a:pt x="4" y="52"/>
                  </a:lnTo>
                  <a:lnTo>
                    <a:pt x="4" y="36"/>
                  </a:lnTo>
                  <a:lnTo>
                    <a:pt x="4" y="22"/>
                  </a:lnTo>
                  <a:lnTo>
                    <a:pt x="4" y="9"/>
                  </a:lnTo>
                  <a:lnTo>
                    <a:pt x="6"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79" name="Freeform 171"/>
            <p:cNvSpPr>
              <a:spLocks/>
            </p:cNvSpPr>
            <p:nvPr/>
          </p:nvSpPr>
          <p:spPr bwMode="auto">
            <a:xfrm>
              <a:off x="3978" y="2988"/>
              <a:ext cx="138" cy="91"/>
            </a:xfrm>
            <a:custGeom>
              <a:avLst/>
              <a:gdLst>
                <a:gd name="T0" fmla="*/ 138 w 138"/>
                <a:gd name="T1" fmla="*/ 91 h 91"/>
                <a:gd name="T2" fmla="*/ 136 w 138"/>
                <a:gd name="T3" fmla="*/ 80 h 91"/>
                <a:gd name="T4" fmla="*/ 132 w 138"/>
                <a:gd name="T5" fmla="*/ 69 h 91"/>
                <a:gd name="T6" fmla="*/ 127 w 138"/>
                <a:gd name="T7" fmla="*/ 59 h 91"/>
                <a:gd name="T8" fmla="*/ 123 w 138"/>
                <a:gd name="T9" fmla="*/ 52 h 91"/>
                <a:gd name="T10" fmla="*/ 114 w 138"/>
                <a:gd name="T11" fmla="*/ 43 h 91"/>
                <a:gd name="T12" fmla="*/ 106 w 138"/>
                <a:gd name="T13" fmla="*/ 37 h 91"/>
                <a:gd name="T14" fmla="*/ 97 w 138"/>
                <a:gd name="T15" fmla="*/ 31 h 91"/>
                <a:gd name="T16" fmla="*/ 87 w 138"/>
                <a:gd name="T17" fmla="*/ 26 h 91"/>
                <a:gd name="T18" fmla="*/ 74 w 138"/>
                <a:gd name="T19" fmla="*/ 20 h 91"/>
                <a:gd name="T20" fmla="*/ 63 w 138"/>
                <a:gd name="T21" fmla="*/ 15 h 91"/>
                <a:gd name="T22" fmla="*/ 52 w 138"/>
                <a:gd name="T23" fmla="*/ 11 h 91"/>
                <a:gd name="T24" fmla="*/ 41 w 138"/>
                <a:gd name="T25" fmla="*/ 9 h 91"/>
                <a:gd name="T26" fmla="*/ 30 w 138"/>
                <a:gd name="T27" fmla="*/ 3 h 91"/>
                <a:gd name="T28" fmla="*/ 18 w 138"/>
                <a:gd name="T29" fmla="*/ 2 h 91"/>
                <a:gd name="T30" fmla="*/ 7 w 138"/>
                <a:gd name="T31" fmla="*/ 0 h 91"/>
                <a:gd name="T32" fmla="*/ 0 w 138"/>
                <a:gd name="T3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91">
                  <a:moveTo>
                    <a:pt x="138" y="91"/>
                  </a:moveTo>
                  <a:lnTo>
                    <a:pt x="136" y="80"/>
                  </a:lnTo>
                  <a:lnTo>
                    <a:pt x="132" y="69"/>
                  </a:lnTo>
                  <a:lnTo>
                    <a:pt x="127" y="59"/>
                  </a:lnTo>
                  <a:lnTo>
                    <a:pt x="123" y="52"/>
                  </a:lnTo>
                  <a:lnTo>
                    <a:pt x="114" y="43"/>
                  </a:lnTo>
                  <a:lnTo>
                    <a:pt x="106" y="37"/>
                  </a:lnTo>
                  <a:lnTo>
                    <a:pt x="97" y="31"/>
                  </a:lnTo>
                  <a:lnTo>
                    <a:pt x="87" y="26"/>
                  </a:lnTo>
                  <a:lnTo>
                    <a:pt x="74" y="20"/>
                  </a:lnTo>
                  <a:lnTo>
                    <a:pt x="63" y="15"/>
                  </a:lnTo>
                  <a:lnTo>
                    <a:pt x="52" y="11"/>
                  </a:lnTo>
                  <a:lnTo>
                    <a:pt x="41" y="9"/>
                  </a:lnTo>
                  <a:lnTo>
                    <a:pt x="30" y="3"/>
                  </a:lnTo>
                  <a:lnTo>
                    <a:pt x="18" y="2"/>
                  </a:lnTo>
                  <a:lnTo>
                    <a:pt x="7"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0" name="Freeform 172"/>
            <p:cNvSpPr>
              <a:spLocks/>
            </p:cNvSpPr>
            <p:nvPr/>
          </p:nvSpPr>
          <p:spPr bwMode="auto">
            <a:xfrm>
              <a:off x="3978" y="2839"/>
              <a:ext cx="102" cy="149"/>
            </a:xfrm>
            <a:custGeom>
              <a:avLst/>
              <a:gdLst>
                <a:gd name="T0" fmla="*/ 0 w 102"/>
                <a:gd name="T1" fmla="*/ 149 h 149"/>
                <a:gd name="T2" fmla="*/ 7 w 102"/>
                <a:gd name="T3" fmla="*/ 141 h 149"/>
                <a:gd name="T4" fmla="*/ 17 w 102"/>
                <a:gd name="T5" fmla="*/ 134 h 149"/>
                <a:gd name="T6" fmla="*/ 26 w 102"/>
                <a:gd name="T7" fmla="*/ 126 h 149"/>
                <a:gd name="T8" fmla="*/ 35 w 102"/>
                <a:gd name="T9" fmla="*/ 119 h 149"/>
                <a:gd name="T10" fmla="*/ 43 w 102"/>
                <a:gd name="T11" fmla="*/ 110 h 149"/>
                <a:gd name="T12" fmla="*/ 52 w 102"/>
                <a:gd name="T13" fmla="*/ 102 h 149"/>
                <a:gd name="T14" fmla="*/ 59 w 102"/>
                <a:gd name="T15" fmla="*/ 93 h 149"/>
                <a:gd name="T16" fmla="*/ 69 w 102"/>
                <a:gd name="T17" fmla="*/ 85 h 149"/>
                <a:gd name="T18" fmla="*/ 74 w 102"/>
                <a:gd name="T19" fmla="*/ 74 h 149"/>
                <a:gd name="T20" fmla="*/ 80 w 102"/>
                <a:gd name="T21" fmla="*/ 65 h 149"/>
                <a:gd name="T22" fmla="*/ 86 w 102"/>
                <a:gd name="T23" fmla="*/ 54 h 149"/>
                <a:gd name="T24" fmla="*/ 91 w 102"/>
                <a:gd name="T25" fmla="*/ 44 h 149"/>
                <a:gd name="T26" fmla="*/ 95 w 102"/>
                <a:gd name="T27" fmla="*/ 33 h 149"/>
                <a:gd name="T28" fmla="*/ 99 w 102"/>
                <a:gd name="T29" fmla="*/ 22 h 149"/>
                <a:gd name="T30" fmla="*/ 101 w 102"/>
                <a:gd name="T31" fmla="*/ 11 h 149"/>
                <a:gd name="T32" fmla="*/ 102 w 102"/>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149">
                  <a:moveTo>
                    <a:pt x="0" y="149"/>
                  </a:moveTo>
                  <a:lnTo>
                    <a:pt x="7" y="141"/>
                  </a:lnTo>
                  <a:lnTo>
                    <a:pt x="17" y="134"/>
                  </a:lnTo>
                  <a:lnTo>
                    <a:pt x="26" y="126"/>
                  </a:lnTo>
                  <a:lnTo>
                    <a:pt x="35" y="119"/>
                  </a:lnTo>
                  <a:lnTo>
                    <a:pt x="43" y="110"/>
                  </a:lnTo>
                  <a:lnTo>
                    <a:pt x="52" y="102"/>
                  </a:lnTo>
                  <a:lnTo>
                    <a:pt x="59" y="93"/>
                  </a:lnTo>
                  <a:lnTo>
                    <a:pt x="69" y="85"/>
                  </a:lnTo>
                  <a:lnTo>
                    <a:pt x="74" y="74"/>
                  </a:lnTo>
                  <a:lnTo>
                    <a:pt x="80" y="65"/>
                  </a:lnTo>
                  <a:lnTo>
                    <a:pt x="86" y="54"/>
                  </a:lnTo>
                  <a:lnTo>
                    <a:pt x="91" y="44"/>
                  </a:lnTo>
                  <a:lnTo>
                    <a:pt x="95" y="33"/>
                  </a:lnTo>
                  <a:lnTo>
                    <a:pt x="99" y="22"/>
                  </a:lnTo>
                  <a:lnTo>
                    <a:pt x="101" y="11"/>
                  </a:lnTo>
                  <a:lnTo>
                    <a:pt x="102"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1" name="Freeform 173"/>
            <p:cNvSpPr>
              <a:spLocks/>
            </p:cNvSpPr>
            <p:nvPr/>
          </p:nvSpPr>
          <p:spPr bwMode="auto">
            <a:xfrm>
              <a:off x="4069" y="2788"/>
              <a:ext cx="11" cy="51"/>
            </a:xfrm>
            <a:custGeom>
              <a:avLst/>
              <a:gdLst>
                <a:gd name="T0" fmla="*/ 11 w 11"/>
                <a:gd name="T1" fmla="*/ 51 h 51"/>
                <a:gd name="T2" fmla="*/ 10 w 11"/>
                <a:gd name="T3" fmla="*/ 37 h 51"/>
                <a:gd name="T4" fmla="*/ 8 w 11"/>
                <a:gd name="T5" fmla="*/ 24 h 51"/>
                <a:gd name="T6" fmla="*/ 4 w 11"/>
                <a:gd name="T7" fmla="*/ 11 h 51"/>
                <a:gd name="T8" fmla="*/ 0 w 11"/>
                <a:gd name="T9" fmla="*/ 0 h 51"/>
              </a:gdLst>
              <a:ahLst/>
              <a:cxnLst>
                <a:cxn ang="0">
                  <a:pos x="T0" y="T1"/>
                </a:cxn>
                <a:cxn ang="0">
                  <a:pos x="T2" y="T3"/>
                </a:cxn>
                <a:cxn ang="0">
                  <a:pos x="T4" y="T5"/>
                </a:cxn>
                <a:cxn ang="0">
                  <a:pos x="T6" y="T7"/>
                </a:cxn>
                <a:cxn ang="0">
                  <a:pos x="T8" y="T9"/>
                </a:cxn>
              </a:cxnLst>
              <a:rect l="0" t="0" r="r" b="b"/>
              <a:pathLst>
                <a:path w="11" h="51">
                  <a:moveTo>
                    <a:pt x="11" y="51"/>
                  </a:moveTo>
                  <a:lnTo>
                    <a:pt x="10" y="37"/>
                  </a:lnTo>
                  <a:lnTo>
                    <a:pt x="8" y="24"/>
                  </a:lnTo>
                  <a:lnTo>
                    <a:pt x="4" y="11"/>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2" name="Freeform 174"/>
            <p:cNvSpPr>
              <a:spLocks/>
            </p:cNvSpPr>
            <p:nvPr/>
          </p:nvSpPr>
          <p:spPr bwMode="auto">
            <a:xfrm>
              <a:off x="4052" y="2762"/>
              <a:ext cx="17" cy="26"/>
            </a:xfrm>
            <a:custGeom>
              <a:avLst/>
              <a:gdLst>
                <a:gd name="T0" fmla="*/ 17 w 17"/>
                <a:gd name="T1" fmla="*/ 26 h 26"/>
                <a:gd name="T2" fmla="*/ 10 w 17"/>
                <a:gd name="T3" fmla="*/ 11 h 26"/>
                <a:gd name="T4" fmla="*/ 0 w 17"/>
                <a:gd name="T5" fmla="*/ 0 h 26"/>
              </a:gdLst>
              <a:ahLst/>
              <a:cxnLst>
                <a:cxn ang="0">
                  <a:pos x="T0" y="T1"/>
                </a:cxn>
                <a:cxn ang="0">
                  <a:pos x="T2" y="T3"/>
                </a:cxn>
                <a:cxn ang="0">
                  <a:pos x="T4" y="T5"/>
                </a:cxn>
              </a:cxnLst>
              <a:rect l="0" t="0" r="r" b="b"/>
              <a:pathLst>
                <a:path w="17" h="26">
                  <a:moveTo>
                    <a:pt x="17" y="26"/>
                  </a:moveTo>
                  <a:lnTo>
                    <a:pt x="10" y="11"/>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3" name="Freeform 175"/>
            <p:cNvSpPr>
              <a:spLocks/>
            </p:cNvSpPr>
            <p:nvPr/>
          </p:nvSpPr>
          <p:spPr bwMode="auto">
            <a:xfrm>
              <a:off x="4013" y="2743"/>
              <a:ext cx="39" cy="19"/>
            </a:xfrm>
            <a:custGeom>
              <a:avLst/>
              <a:gdLst>
                <a:gd name="T0" fmla="*/ 39 w 39"/>
                <a:gd name="T1" fmla="*/ 19 h 19"/>
                <a:gd name="T2" fmla="*/ 30 w 39"/>
                <a:gd name="T3" fmla="*/ 10 h 19"/>
                <a:gd name="T4" fmla="*/ 21 w 39"/>
                <a:gd name="T5" fmla="*/ 6 h 19"/>
                <a:gd name="T6" fmla="*/ 10 w 39"/>
                <a:gd name="T7" fmla="*/ 0 h 19"/>
                <a:gd name="T8" fmla="*/ 0 w 39"/>
                <a:gd name="T9" fmla="*/ 0 h 19"/>
              </a:gdLst>
              <a:ahLst/>
              <a:cxnLst>
                <a:cxn ang="0">
                  <a:pos x="T0" y="T1"/>
                </a:cxn>
                <a:cxn ang="0">
                  <a:pos x="T2" y="T3"/>
                </a:cxn>
                <a:cxn ang="0">
                  <a:pos x="T4" y="T5"/>
                </a:cxn>
                <a:cxn ang="0">
                  <a:pos x="T6" y="T7"/>
                </a:cxn>
                <a:cxn ang="0">
                  <a:pos x="T8" y="T9"/>
                </a:cxn>
              </a:cxnLst>
              <a:rect l="0" t="0" r="r" b="b"/>
              <a:pathLst>
                <a:path w="39" h="19">
                  <a:moveTo>
                    <a:pt x="39" y="19"/>
                  </a:moveTo>
                  <a:lnTo>
                    <a:pt x="30" y="10"/>
                  </a:lnTo>
                  <a:lnTo>
                    <a:pt x="21" y="6"/>
                  </a:lnTo>
                  <a:lnTo>
                    <a:pt x="10"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4" name="Freeform 176"/>
            <p:cNvSpPr>
              <a:spLocks/>
            </p:cNvSpPr>
            <p:nvPr/>
          </p:nvSpPr>
          <p:spPr bwMode="auto">
            <a:xfrm>
              <a:off x="3952" y="2742"/>
              <a:ext cx="61" cy="16"/>
            </a:xfrm>
            <a:custGeom>
              <a:avLst/>
              <a:gdLst>
                <a:gd name="T0" fmla="*/ 61 w 61"/>
                <a:gd name="T1" fmla="*/ 1 h 16"/>
                <a:gd name="T2" fmla="*/ 44 w 61"/>
                <a:gd name="T3" fmla="*/ 0 h 16"/>
                <a:gd name="T4" fmla="*/ 30 w 61"/>
                <a:gd name="T5" fmla="*/ 3 h 16"/>
                <a:gd name="T6" fmla="*/ 15 w 61"/>
                <a:gd name="T7" fmla="*/ 7 h 16"/>
                <a:gd name="T8" fmla="*/ 0 w 61"/>
                <a:gd name="T9" fmla="*/ 16 h 16"/>
              </a:gdLst>
              <a:ahLst/>
              <a:cxnLst>
                <a:cxn ang="0">
                  <a:pos x="T0" y="T1"/>
                </a:cxn>
                <a:cxn ang="0">
                  <a:pos x="T2" y="T3"/>
                </a:cxn>
                <a:cxn ang="0">
                  <a:pos x="T4" y="T5"/>
                </a:cxn>
                <a:cxn ang="0">
                  <a:pos x="T6" y="T7"/>
                </a:cxn>
                <a:cxn ang="0">
                  <a:pos x="T8" y="T9"/>
                </a:cxn>
              </a:cxnLst>
              <a:rect l="0" t="0" r="r" b="b"/>
              <a:pathLst>
                <a:path w="61" h="16">
                  <a:moveTo>
                    <a:pt x="61" y="1"/>
                  </a:moveTo>
                  <a:lnTo>
                    <a:pt x="44" y="0"/>
                  </a:lnTo>
                  <a:lnTo>
                    <a:pt x="30" y="3"/>
                  </a:lnTo>
                  <a:lnTo>
                    <a:pt x="15" y="7"/>
                  </a:lnTo>
                  <a:lnTo>
                    <a:pt x="0" y="1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5" name="Freeform 177"/>
            <p:cNvSpPr>
              <a:spLocks/>
            </p:cNvSpPr>
            <p:nvPr/>
          </p:nvSpPr>
          <p:spPr bwMode="auto">
            <a:xfrm>
              <a:off x="3871" y="2758"/>
              <a:ext cx="81" cy="41"/>
            </a:xfrm>
            <a:custGeom>
              <a:avLst/>
              <a:gdLst>
                <a:gd name="T0" fmla="*/ 81 w 81"/>
                <a:gd name="T1" fmla="*/ 0 h 41"/>
                <a:gd name="T2" fmla="*/ 69 w 81"/>
                <a:gd name="T3" fmla="*/ 4 h 41"/>
                <a:gd name="T4" fmla="*/ 58 w 81"/>
                <a:gd name="T5" fmla="*/ 8 h 41"/>
                <a:gd name="T6" fmla="*/ 47 w 81"/>
                <a:gd name="T7" fmla="*/ 13 h 41"/>
                <a:gd name="T8" fmla="*/ 36 w 81"/>
                <a:gd name="T9" fmla="*/ 19 h 41"/>
                <a:gd name="T10" fmla="*/ 25 w 81"/>
                <a:gd name="T11" fmla="*/ 25 h 41"/>
                <a:gd name="T12" fmla="*/ 15 w 81"/>
                <a:gd name="T13" fmla="*/ 30 h 41"/>
                <a:gd name="T14" fmla="*/ 6 w 81"/>
                <a:gd name="T15" fmla="*/ 36 h 41"/>
                <a:gd name="T16" fmla="*/ 0 w 8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1">
                  <a:moveTo>
                    <a:pt x="81" y="0"/>
                  </a:moveTo>
                  <a:lnTo>
                    <a:pt x="69" y="4"/>
                  </a:lnTo>
                  <a:lnTo>
                    <a:pt x="58" y="8"/>
                  </a:lnTo>
                  <a:lnTo>
                    <a:pt x="47" y="13"/>
                  </a:lnTo>
                  <a:lnTo>
                    <a:pt x="36" y="19"/>
                  </a:lnTo>
                  <a:lnTo>
                    <a:pt x="25" y="25"/>
                  </a:lnTo>
                  <a:lnTo>
                    <a:pt x="15" y="30"/>
                  </a:lnTo>
                  <a:lnTo>
                    <a:pt x="6" y="36"/>
                  </a:lnTo>
                  <a:lnTo>
                    <a:pt x="0" y="4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6" name="Freeform 178"/>
            <p:cNvSpPr>
              <a:spLocks/>
            </p:cNvSpPr>
            <p:nvPr/>
          </p:nvSpPr>
          <p:spPr bwMode="auto">
            <a:xfrm>
              <a:off x="3871" y="2344"/>
              <a:ext cx="14" cy="455"/>
            </a:xfrm>
            <a:custGeom>
              <a:avLst/>
              <a:gdLst>
                <a:gd name="T0" fmla="*/ 0 w 14"/>
                <a:gd name="T1" fmla="*/ 455 h 455"/>
                <a:gd name="T2" fmla="*/ 0 w 14"/>
                <a:gd name="T3" fmla="*/ 442 h 455"/>
                <a:gd name="T4" fmla="*/ 0 w 14"/>
                <a:gd name="T5" fmla="*/ 431 h 455"/>
                <a:gd name="T6" fmla="*/ 0 w 14"/>
                <a:gd name="T7" fmla="*/ 418 h 455"/>
                <a:gd name="T8" fmla="*/ 0 w 14"/>
                <a:gd name="T9" fmla="*/ 405 h 455"/>
                <a:gd name="T10" fmla="*/ 0 w 14"/>
                <a:gd name="T11" fmla="*/ 388 h 455"/>
                <a:gd name="T12" fmla="*/ 0 w 14"/>
                <a:gd name="T13" fmla="*/ 371 h 455"/>
                <a:gd name="T14" fmla="*/ 0 w 14"/>
                <a:gd name="T15" fmla="*/ 355 h 455"/>
                <a:gd name="T16" fmla="*/ 2 w 14"/>
                <a:gd name="T17" fmla="*/ 340 h 455"/>
                <a:gd name="T18" fmla="*/ 2 w 14"/>
                <a:gd name="T19" fmla="*/ 319 h 455"/>
                <a:gd name="T20" fmla="*/ 2 w 14"/>
                <a:gd name="T21" fmla="*/ 301 h 455"/>
                <a:gd name="T22" fmla="*/ 2 w 14"/>
                <a:gd name="T23" fmla="*/ 282 h 455"/>
                <a:gd name="T24" fmla="*/ 2 w 14"/>
                <a:gd name="T25" fmla="*/ 263 h 455"/>
                <a:gd name="T26" fmla="*/ 2 w 14"/>
                <a:gd name="T27" fmla="*/ 243 h 455"/>
                <a:gd name="T28" fmla="*/ 4 w 14"/>
                <a:gd name="T29" fmla="*/ 226 h 455"/>
                <a:gd name="T30" fmla="*/ 4 w 14"/>
                <a:gd name="T31" fmla="*/ 205 h 455"/>
                <a:gd name="T32" fmla="*/ 6 w 14"/>
                <a:gd name="T33" fmla="*/ 189 h 455"/>
                <a:gd name="T34" fmla="*/ 6 w 14"/>
                <a:gd name="T35" fmla="*/ 168 h 455"/>
                <a:gd name="T36" fmla="*/ 6 w 14"/>
                <a:gd name="T37" fmla="*/ 149 h 455"/>
                <a:gd name="T38" fmla="*/ 6 w 14"/>
                <a:gd name="T39" fmla="*/ 133 h 455"/>
                <a:gd name="T40" fmla="*/ 8 w 14"/>
                <a:gd name="T41" fmla="*/ 116 h 455"/>
                <a:gd name="T42" fmla="*/ 8 w 14"/>
                <a:gd name="T43" fmla="*/ 99 h 455"/>
                <a:gd name="T44" fmla="*/ 8 w 14"/>
                <a:gd name="T45" fmla="*/ 82 h 455"/>
                <a:gd name="T46" fmla="*/ 8 w 14"/>
                <a:gd name="T47" fmla="*/ 67 h 455"/>
                <a:gd name="T48" fmla="*/ 10 w 14"/>
                <a:gd name="T49" fmla="*/ 56 h 455"/>
                <a:gd name="T50" fmla="*/ 10 w 14"/>
                <a:gd name="T51" fmla="*/ 41 h 455"/>
                <a:gd name="T52" fmla="*/ 10 w 14"/>
                <a:gd name="T53" fmla="*/ 32 h 455"/>
                <a:gd name="T54" fmla="*/ 10 w 14"/>
                <a:gd name="T55" fmla="*/ 21 h 455"/>
                <a:gd name="T56" fmla="*/ 12 w 14"/>
                <a:gd name="T57" fmla="*/ 13 h 455"/>
                <a:gd name="T58" fmla="*/ 12 w 14"/>
                <a:gd name="T59" fmla="*/ 2 h 455"/>
                <a:gd name="T60" fmla="*/ 14 w 14"/>
                <a:gd name="T61"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455">
                  <a:moveTo>
                    <a:pt x="0" y="455"/>
                  </a:moveTo>
                  <a:lnTo>
                    <a:pt x="0" y="442"/>
                  </a:lnTo>
                  <a:lnTo>
                    <a:pt x="0" y="431"/>
                  </a:lnTo>
                  <a:lnTo>
                    <a:pt x="0" y="418"/>
                  </a:lnTo>
                  <a:lnTo>
                    <a:pt x="0" y="405"/>
                  </a:lnTo>
                  <a:lnTo>
                    <a:pt x="0" y="388"/>
                  </a:lnTo>
                  <a:lnTo>
                    <a:pt x="0" y="371"/>
                  </a:lnTo>
                  <a:lnTo>
                    <a:pt x="0" y="355"/>
                  </a:lnTo>
                  <a:lnTo>
                    <a:pt x="2" y="340"/>
                  </a:lnTo>
                  <a:lnTo>
                    <a:pt x="2" y="319"/>
                  </a:lnTo>
                  <a:lnTo>
                    <a:pt x="2" y="301"/>
                  </a:lnTo>
                  <a:lnTo>
                    <a:pt x="2" y="282"/>
                  </a:lnTo>
                  <a:lnTo>
                    <a:pt x="2" y="263"/>
                  </a:lnTo>
                  <a:lnTo>
                    <a:pt x="2" y="243"/>
                  </a:lnTo>
                  <a:lnTo>
                    <a:pt x="4" y="226"/>
                  </a:lnTo>
                  <a:lnTo>
                    <a:pt x="4" y="205"/>
                  </a:lnTo>
                  <a:lnTo>
                    <a:pt x="6" y="189"/>
                  </a:lnTo>
                  <a:lnTo>
                    <a:pt x="6" y="168"/>
                  </a:lnTo>
                  <a:lnTo>
                    <a:pt x="6" y="149"/>
                  </a:lnTo>
                  <a:lnTo>
                    <a:pt x="6" y="133"/>
                  </a:lnTo>
                  <a:lnTo>
                    <a:pt x="8" y="116"/>
                  </a:lnTo>
                  <a:lnTo>
                    <a:pt x="8" y="99"/>
                  </a:lnTo>
                  <a:lnTo>
                    <a:pt x="8" y="82"/>
                  </a:lnTo>
                  <a:lnTo>
                    <a:pt x="8" y="67"/>
                  </a:lnTo>
                  <a:lnTo>
                    <a:pt x="10" y="56"/>
                  </a:lnTo>
                  <a:lnTo>
                    <a:pt x="10" y="41"/>
                  </a:lnTo>
                  <a:lnTo>
                    <a:pt x="10" y="32"/>
                  </a:lnTo>
                  <a:lnTo>
                    <a:pt x="10" y="21"/>
                  </a:lnTo>
                  <a:lnTo>
                    <a:pt x="12" y="13"/>
                  </a:lnTo>
                  <a:lnTo>
                    <a:pt x="12" y="2"/>
                  </a:lnTo>
                  <a:lnTo>
                    <a:pt x="14"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7" name="Freeform 179"/>
            <p:cNvSpPr>
              <a:spLocks/>
            </p:cNvSpPr>
            <p:nvPr/>
          </p:nvSpPr>
          <p:spPr bwMode="auto">
            <a:xfrm>
              <a:off x="3875" y="2333"/>
              <a:ext cx="10" cy="11"/>
            </a:xfrm>
            <a:custGeom>
              <a:avLst/>
              <a:gdLst>
                <a:gd name="T0" fmla="*/ 10 w 10"/>
                <a:gd name="T1" fmla="*/ 11 h 11"/>
                <a:gd name="T2" fmla="*/ 6 w 10"/>
                <a:gd name="T3" fmla="*/ 2 h 11"/>
                <a:gd name="T4" fmla="*/ 0 w 10"/>
                <a:gd name="T5" fmla="*/ 0 h 11"/>
              </a:gdLst>
              <a:ahLst/>
              <a:cxnLst>
                <a:cxn ang="0">
                  <a:pos x="T0" y="T1"/>
                </a:cxn>
                <a:cxn ang="0">
                  <a:pos x="T2" y="T3"/>
                </a:cxn>
                <a:cxn ang="0">
                  <a:pos x="T4" y="T5"/>
                </a:cxn>
              </a:cxnLst>
              <a:rect l="0" t="0" r="r" b="b"/>
              <a:pathLst>
                <a:path w="10" h="11">
                  <a:moveTo>
                    <a:pt x="10" y="11"/>
                  </a:moveTo>
                  <a:lnTo>
                    <a:pt x="6" y="2"/>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8" name="Freeform 180"/>
            <p:cNvSpPr>
              <a:spLocks/>
            </p:cNvSpPr>
            <p:nvPr/>
          </p:nvSpPr>
          <p:spPr bwMode="auto">
            <a:xfrm>
              <a:off x="3875" y="2281"/>
              <a:ext cx="1" cy="52"/>
            </a:xfrm>
            <a:custGeom>
              <a:avLst/>
              <a:gdLst>
                <a:gd name="T0" fmla="*/ 52 h 52"/>
                <a:gd name="T1" fmla="*/ 37 h 52"/>
                <a:gd name="T2" fmla="*/ 24 h 52"/>
                <a:gd name="T3" fmla="*/ 11 h 52"/>
                <a:gd name="T4" fmla="*/ 0 h 52"/>
              </a:gdLst>
              <a:ahLst/>
              <a:cxnLst>
                <a:cxn ang="0">
                  <a:pos x="0" y="T0"/>
                </a:cxn>
                <a:cxn ang="0">
                  <a:pos x="0" y="T1"/>
                </a:cxn>
                <a:cxn ang="0">
                  <a:pos x="0" y="T2"/>
                </a:cxn>
                <a:cxn ang="0">
                  <a:pos x="0" y="T3"/>
                </a:cxn>
                <a:cxn ang="0">
                  <a:pos x="0" y="T4"/>
                </a:cxn>
              </a:cxnLst>
              <a:rect l="0" t="0" r="r" b="b"/>
              <a:pathLst>
                <a:path h="52">
                  <a:moveTo>
                    <a:pt x="0" y="52"/>
                  </a:moveTo>
                  <a:lnTo>
                    <a:pt x="0" y="37"/>
                  </a:lnTo>
                  <a:lnTo>
                    <a:pt x="0" y="24"/>
                  </a:lnTo>
                  <a:lnTo>
                    <a:pt x="0" y="11"/>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89" name="Freeform 181"/>
            <p:cNvSpPr>
              <a:spLocks/>
            </p:cNvSpPr>
            <p:nvPr/>
          </p:nvSpPr>
          <p:spPr bwMode="auto">
            <a:xfrm>
              <a:off x="3875" y="2249"/>
              <a:ext cx="79" cy="32"/>
            </a:xfrm>
            <a:custGeom>
              <a:avLst/>
              <a:gdLst>
                <a:gd name="T0" fmla="*/ 0 w 79"/>
                <a:gd name="T1" fmla="*/ 32 h 32"/>
                <a:gd name="T2" fmla="*/ 13 w 79"/>
                <a:gd name="T3" fmla="*/ 26 h 32"/>
                <a:gd name="T4" fmla="*/ 28 w 79"/>
                <a:gd name="T5" fmla="*/ 23 h 32"/>
                <a:gd name="T6" fmla="*/ 39 w 79"/>
                <a:gd name="T7" fmla="*/ 19 h 32"/>
                <a:gd name="T8" fmla="*/ 52 w 79"/>
                <a:gd name="T9" fmla="*/ 15 h 32"/>
                <a:gd name="T10" fmla="*/ 67 w 79"/>
                <a:gd name="T11" fmla="*/ 8 h 32"/>
                <a:gd name="T12" fmla="*/ 79 w 7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9" h="32">
                  <a:moveTo>
                    <a:pt x="0" y="32"/>
                  </a:moveTo>
                  <a:lnTo>
                    <a:pt x="13" y="26"/>
                  </a:lnTo>
                  <a:lnTo>
                    <a:pt x="28" y="23"/>
                  </a:lnTo>
                  <a:lnTo>
                    <a:pt x="39" y="19"/>
                  </a:lnTo>
                  <a:lnTo>
                    <a:pt x="52" y="15"/>
                  </a:lnTo>
                  <a:lnTo>
                    <a:pt x="67" y="8"/>
                  </a:lnTo>
                  <a:lnTo>
                    <a:pt x="79"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0" name="Freeform 182"/>
            <p:cNvSpPr>
              <a:spLocks/>
            </p:cNvSpPr>
            <p:nvPr/>
          </p:nvSpPr>
          <p:spPr bwMode="auto">
            <a:xfrm>
              <a:off x="3728" y="1518"/>
              <a:ext cx="226" cy="731"/>
            </a:xfrm>
            <a:custGeom>
              <a:avLst/>
              <a:gdLst>
                <a:gd name="T0" fmla="*/ 226 w 226"/>
                <a:gd name="T1" fmla="*/ 731 h 731"/>
                <a:gd name="T2" fmla="*/ 226 w 226"/>
                <a:gd name="T3" fmla="*/ 724 h 731"/>
                <a:gd name="T4" fmla="*/ 226 w 226"/>
                <a:gd name="T5" fmla="*/ 714 h 731"/>
                <a:gd name="T6" fmla="*/ 224 w 226"/>
                <a:gd name="T7" fmla="*/ 703 h 731"/>
                <a:gd name="T8" fmla="*/ 222 w 226"/>
                <a:gd name="T9" fmla="*/ 688 h 731"/>
                <a:gd name="T10" fmla="*/ 218 w 226"/>
                <a:gd name="T11" fmla="*/ 679 h 731"/>
                <a:gd name="T12" fmla="*/ 216 w 226"/>
                <a:gd name="T13" fmla="*/ 670 h 731"/>
                <a:gd name="T14" fmla="*/ 214 w 226"/>
                <a:gd name="T15" fmla="*/ 660 h 731"/>
                <a:gd name="T16" fmla="*/ 212 w 226"/>
                <a:gd name="T17" fmla="*/ 651 h 731"/>
                <a:gd name="T18" fmla="*/ 209 w 226"/>
                <a:gd name="T19" fmla="*/ 640 h 731"/>
                <a:gd name="T20" fmla="*/ 207 w 226"/>
                <a:gd name="T21" fmla="*/ 629 h 731"/>
                <a:gd name="T22" fmla="*/ 205 w 226"/>
                <a:gd name="T23" fmla="*/ 617 h 731"/>
                <a:gd name="T24" fmla="*/ 203 w 226"/>
                <a:gd name="T25" fmla="*/ 608 h 731"/>
                <a:gd name="T26" fmla="*/ 198 w 226"/>
                <a:gd name="T27" fmla="*/ 595 h 731"/>
                <a:gd name="T28" fmla="*/ 196 w 226"/>
                <a:gd name="T29" fmla="*/ 582 h 731"/>
                <a:gd name="T30" fmla="*/ 190 w 226"/>
                <a:gd name="T31" fmla="*/ 569 h 731"/>
                <a:gd name="T32" fmla="*/ 188 w 226"/>
                <a:gd name="T33" fmla="*/ 556 h 731"/>
                <a:gd name="T34" fmla="*/ 183 w 226"/>
                <a:gd name="T35" fmla="*/ 541 h 731"/>
                <a:gd name="T36" fmla="*/ 179 w 226"/>
                <a:gd name="T37" fmla="*/ 528 h 731"/>
                <a:gd name="T38" fmla="*/ 175 w 226"/>
                <a:gd name="T39" fmla="*/ 513 h 731"/>
                <a:gd name="T40" fmla="*/ 171 w 226"/>
                <a:gd name="T41" fmla="*/ 500 h 731"/>
                <a:gd name="T42" fmla="*/ 166 w 226"/>
                <a:gd name="T43" fmla="*/ 483 h 731"/>
                <a:gd name="T44" fmla="*/ 162 w 226"/>
                <a:gd name="T45" fmla="*/ 468 h 731"/>
                <a:gd name="T46" fmla="*/ 157 w 226"/>
                <a:gd name="T47" fmla="*/ 453 h 731"/>
                <a:gd name="T48" fmla="*/ 153 w 226"/>
                <a:gd name="T49" fmla="*/ 438 h 731"/>
                <a:gd name="T50" fmla="*/ 147 w 226"/>
                <a:gd name="T51" fmla="*/ 423 h 731"/>
                <a:gd name="T52" fmla="*/ 143 w 226"/>
                <a:gd name="T53" fmla="*/ 409 h 731"/>
                <a:gd name="T54" fmla="*/ 140 w 226"/>
                <a:gd name="T55" fmla="*/ 394 h 731"/>
                <a:gd name="T56" fmla="*/ 136 w 226"/>
                <a:gd name="T57" fmla="*/ 379 h 731"/>
                <a:gd name="T58" fmla="*/ 130 w 226"/>
                <a:gd name="T59" fmla="*/ 362 h 731"/>
                <a:gd name="T60" fmla="*/ 125 w 226"/>
                <a:gd name="T61" fmla="*/ 345 h 731"/>
                <a:gd name="T62" fmla="*/ 119 w 226"/>
                <a:gd name="T63" fmla="*/ 330 h 731"/>
                <a:gd name="T64" fmla="*/ 116 w 226"/>
                <a:gd name="T65" fmla="*/ 315 h 731"/>
                <a:gd name="T66" fmla="*/ 110 w 226"/>
                <a:gd name="T67" fmla="*/ 299 h 731"/>
                <a:gd name="T68" fmla="*/ 104 w 226"/>
                <a:gd name="T69" fmla="*/ 284 h 731"/>
                <a:gd name="T70" fmla="*/ 99 w 226"/>
                <a:gd name="T71" fmla="*/ 269 h 731"/>
                <a:gd name="T72" fmla="*/ 95 w 226"/>
                <a:gd name="T73" fmla="*/ 254 h 731"/>
                <a:gd name="T74" fmla="*/ 89 w 226"/>
                <a:gd name="T75" fmla="*/ 237 h 731"/>
                <a:gd name="T76" fmla="*/ 84 w 226"/>
                <a:gd name="T77" fmla="*/ 224 h 731"/>
                <a:gd name="T78" fmla="*/ 78 w 226"/>
                <a:gd name="T79" fmla="*/ 207 h 731"/>
                <a:gd name="T80" fmla="*/ 73 w 226"/>
                <a:gd name="T81" fmla="*/ 194 h 731"/>
                <a:gd name="T82" fmla="*/ 67 w 226"/>
                <a:gd name="T83" fmla="*/ 179 h 731"/>
                <a:gd name="T84" fmla="*/ 63 w 226"/>
                <a:gd name="T85" fmla="*/ 166 h 731"/>
                <a:gd name="T86" fmla="*/ 60 w 226"/>
                <a:gd name="T87" fmla="*/ 153 h 731"/>
                <a:gd name="T88" fmla="*/ 56 w 226"/>
                <a:gd name="T89" fmla="*/ 142 h 731"/>
                <a:gd name="T90" fmla="*/ 50 w 226"/>
                <a:gd name="T91" fmla="*/ 127 h 731"/>
                <a:gd name="T92" fmla="*/ 45 w 226"/>
                <a:gd name="T93" fmla="*/ 114 h 731"/>
                <a:gd name="T94" fmla="*/ 41 w 226"/>
                <a:gd name="T95" fmla="*/ 103 h 731"/>
                <a:gd name="T96" fmla="*/ 37 w 226"/>
                <a:gd name="T97" fmla="*/ 92 h 731"/>
                <a:gd name="T98" fmla="*/ 32 w 226"/>
                <a:gd name="T99" fmla="*/ 80 h 731"/>
                <a:gd name="T100" fmla="*/ 28 w 226"/>
                <a:gd name="T101" fmla="*/ 69 h 731"/>
                <a:gd name="T102" fmla="*/ 24 w 226"/>
                <a:gd name="T103" fmla="*/ 60 h 731"/>
                <a:gd name="T104" fmla="*/ 22 w 226"/>
                <a:gd name="T105" fmla="*/ 52 h 731"/>
                <a:gd name="T106" fmla="*/ 15 w 226"/>
                <a:gd name="T107" fmla="*/ 34 h 731"/>
                <a:gd name="T108" fmla="*/ 9 w 226"/>
                <a:gd name="T109" fmla="*/ 21 h 731"/>
                <a:gd name="T110" fmla="*/ 4 w 226"/>
                <a:gd name="T111" fmla="*/ 8 h 731"/>
                <a:gd name="T112" fmla="*/ 0 w 226"/>
                <a:gd name="T113"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6" h="731">
                  <a:moveTo>
                    <a:pt x="226" y="731"/>
                  </a:moveTo>
                  <a:lnTo>
                    <a:pt x="226" y="724"/>
                  </a:lnTo>
                  <a:lnTo>
                    <a:pt x="226" y="714"/>
                  </a:lnTo>
                  <a:lnTo>
                    <a:pt x="224" y="703"/>
                  </a:lnTo>
                  <a:lnTo>
                    <a:pt x="222" y="688"/>
                  </a:lnTo>
                  <a:lnTo>
                    <a:pt x="218" y="679"/>
                  </a:lnTo>
                  <a:lnTo>
                    <a:pt x="216" y="670"/>
                  </a:lnTo>
                  <a:lnTo>
                    <a:pt x="214" y="660"/>
                  </a:lnTo>
                  <a:lnTo>
                    <a:pt x="212" y="651"/>
                  </a:lnTo>
                  <a:lnTo>
                    <a:pt x="209" y="640"/>
                  </a:lnTo>
                  <a:lnTo>
                    <a:pt x="207" y="629"/>
                  </a:lnTo>
                  <a:lnTo>
                    <a:pt x="205" y="617"/>
                  </a:lnTo>
                  <a:lnTo>
                    <a:pt x="203" y="608"/>
                  </a:lnTo>
                  <a:lnTo>
                    <a:pt x="198" y="595"/>
                  </a:lnTo>
                  <a:lnTo>
                    <a:pt x="196" y="582"/>
                  </a:lnTo>
                  <a:lnTo>
                    <a:pt x="190" y="569"/>
                  </a:lnTo>
                  <a:lnTo>
                    <a:pt x="188" y="556"/>
                  </a:lnTo>
                  <a:lnTo>
                    <a:pt x="183" y="541"/>
                  </a:lnTo>
                  <a:lnTo>
                    <a:pt x="179" y="528"/>
                  </a:lnTo>
                  <a:lnTo>
                    <a:pt x="175" y="513"/>
                  </a:lnTo>
                  <a:lnTo>
                    <a:pt x="171" y="500"/>
                  </a:lnTo>
                  <a:lnTo>
                    <a:pt x="166" y="483"/>
                  </a:lnTo>
                  <a:lnTo>
                    <a:pt x="162" y="468"/>
                  </a:lnTo>
                  <a:lnTo>
                    <a:pt x="157" y="453"/>
                  </a:lnTo>
                  <a:lnTo>
                    <a:pt x="153" y="438"/>
                  </a:lnTo>
                  <a:lnTo>
                    <a:pt x="147" y="423"/>
                  </a:lnTo>
                  <a:lnTo>
                    <a:pt x="143" y="409"/>
                  </a:lnTo>
                  <a:lnTo>
                    <a:pt x="140" y="394"/>
                  </a:lnTo>
                  <a:lnTo>
                    <a:pt x="136" y="379"/>
                  </a:lnTo>
                  <a:lnTo>
                    <a:pt x="130" y="362"/>
                  </a:lnTo>
                  <a:lnTo>
                    <a:pt x="125" y="345"/>
                  </a:lnTo>
                  <a:lnTo>
                    <a:pt x="119" y="330"/>
                  </a:lnTo>
                  <a:lnTo>
                    <a:pt x="116" y="315"/>
                  </a:lnTo>
                  <a:lnTo>
                    <a:pt x="110" y="299"/>
                  </a:lnTo>
                  <a:lnTo>
                    <a:pt x="104" y="284"/>
                  </a:lnTo>
                  <a:lnTo>
                    <a:pt x="99" y="269"/>
                  </a:lnTo>
                  <a:lnTo>
                    <a:pt x="95" y="254"/>
                  </a:lnTo>
                  <a:lnTo>
                    <a:pt x="89" y="237"/>
                  </a:lnTo>
                  <a:lnTo>
                    <a:pt x="84" y="224"/>
                  </a:lnTo>
                  <a:lnTo>
                    <a:pt x="78" y="207"/>
                  </a:lnTo>
                  <a:lnTo>
                    <a:pt x="73" y="194"/>
                  </a:lnTo>
                  <a:lnTo>
                    <a:pt x="67" y="179"/>
                  </a:lnTo>
                  <a:lnTo>
                    <a:pt x="63" y="166"/>
                  </a:lnTo>
                  <a:lnTo>
                    <a:pt x="60" y="153"/>
                  </a:lnTo>
                  <a:lnTo>
                    <a:pt x="56" y="142"/>
                  </a:lnTo>
                  <a:lnTo>
                    <a:pt x="50" y="127"/>
                  </a:lnTo>
                  <a:lnTo>
                    <a:pt x="45" y="114"/>
                  </a:lnTo>
                  <a:lnTo>
                    <a:pt x="41" y="103"/>
                  </a:lnTo>
                  <a:lnTo>
                    <a:pt x="37" y="92"/>
                  </a:lnTo>
                  <a:lnTo>
                    <a:pt x="32" y="80"/>
                  </a:lnTo>
                  <a:lnTo>
                    <a:pt x="28" y="69"/>
                  </a:lnTo>
                  <a:lnTo>
                    <a:pt x="24" y="60"/>
                  </a:lnTo>
                  <a:lnTo>
                    <a:pt x="22" y="52"/>
                  </a:lnTo>
                  <a:lnTo>
                    <a:pt x="15" y="34"/>
                  </a:lnTo>
                  <a:lnTo>
                    <a:pt x="9" y="21"/>
                  </a:lnTo>
                  <a:lnTo>
                    <a:pt x="4" y="8"/>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1" name="Freeform 183"/>
            <p:cNvSpPr>
              <a:spLocks/>
            </p:cNvSpPr>
            <p:nvPr/>
          </p:nvSpPr>
          <p:spPr bwMode="auto">
            <a:xfrm>
              <a:off x="3109" y="1436"/>
              <a:ext cx="619" cy="82"/>
            </a:xfrm>
            <a:custGeom>
              <a:avLst/>
              <a:gdLst>
                <a:gd name="T0" fmla="*/ 619 w 619"/>
                <a:gd name="T1" fmla="*/ 82 h 82"/>
                <a:gd name="T2" fmla="*/ 611 w 619"/>
                <a:gd name="T3" fmla="*/ 71 h 82"/>
                <a:gd name="T4" fmla="*/ 602 w 619"/>
                <a:gd name="T5" fmla="*/ 63 h 82"/>
                <a:gd name="T6" fmla="*/ 591 w 619"/>
                <a:gd name="T7" fmla="*/ 54 h 82"/>
                <a:gd name="T8" fmla="*/ 580 w 619"/>
                <a:gd name="T9" fmla="*/ 49 h 82"/>
                <a:gd name="T10" fmla="*/ 565 w 619"/>
                <a:gd name="T11" fmla="*/ 43 h 82"/>
                <a:gd name="T12" fmla="*/ 550 w 619"/>
                <a:gd name="T13" fmla="*/ 37 h 82"/>
                <a:gd name="T14" fmla="*/ 531 w 619"/>
                <a:gd name="T15" fmla="*/ 32 h 82"/>
                <a:gd name="T16" fmla="*/ 514 w 619"/>
                <a:gd name="T17" fmla="*/ 28 h 82"/>
                <a:gd name="T18" fmla="*/ 503 w 619"/>
                <a:gd name="T19" fmla="*/ 24 h 82"/>
                <a:gd name="T20" fmla="*/ 492 w 619"/>
                <a:gd name="T21" fmla="*/ 22 h 82"/>
                <a:gd name="T22" fmla="*/ 481 w 619"/>
                <a:gd name="T23" fmla="*/ 19 h 82"/>
                <a:gd name="T24" fmla="*/ 472 w 619"/>
                <a:gd name="T25" fmla="*/ 19 h 82"/>
                <a:gd name="T26" fmla="*/ 460 w 619"/>
                <a:gd name="T27" fmla="*/ 17 h 82"/>
                <a:gd name="T28" fmla="*/ 449 w 619"/>
                <a:gd name="T29" fmla="*/ 15 h 82"/>
                <a:gd name="T30" fmla="*/ 438 w 619"/>
                <a:gd name="T31" fmla="*/ 13 h 82"/>
                <a:gd name="T32" fmla="*/ 427 w 619"/>
                <a:gd name="T33" fmla="*/ 13 h 82"/>
                <a:gd name="T34" fmla="*/ 414 w 619"/>
                <a:gd name="T35" fmla="*/ 11 h 82"/>
                <a:gd name="T36" fmla="*/ 402 w 619"/>
                <a:gd name="T37" fmla="*/ 9 h 82"/>
                <a:gd name="T38" fmla="*/ 389 w 619"/>
                <a:gd name="T39" fmla="*/ 8 h 82"/>
                <a:gd name="T40" fmla="*/ 378 w 619"/>
                <a:gd name="T41" fmla="*/ 8 h 82"/>
                <a:gd name="T42" fmla="*/ 365 w 619"/>
                <a:gd name="T43" fmla="*/ 6 h 82"/>
                <a:gd name="T44" fmla="*/ 354 w 619"/>
                <a:gd name="T45" fmla="*/ 6 h 82"/>
                <a:gd name="T46" fmla="*/ 341 w 619"/>
                <a:gd name="T47" fmla="*/ 6 h 82"/>
                <a:gd name="T48" fmla="*/ 330 w 619"/>
                <a:gd name="T49" fmla="*/ 6 h 82"/>
                <a:gd name="T50" fmla="*/ 315 w 619"/>
                <a:gd name="T51" fmla="*/ 4 h 82"/>
                <a:gd name="T52" fmla="*/ 304 w 619"/>
                <a:gd name="T53" fmla="*/ 4 h 82"/>
                <a:gd name="T54" fmla="*/ 289 w 619"/>
                <a:gd name="T55" fmla="*/ 2 h 82"/>
                <a:gd name="T56" fmla="*/ 278 w 619"/>
                <a:gd name="T57" fmla="*/ 2 h 82"/>
                <a:gd name="T58" fmla="*/ 264 w 619"/>
                <a:gd name="T59" fmla="*/ 0 h 82"/>
                <a:gd name="T60" fmla="*/ 251 w 619"/>
                <a:gd name="T61" fmla="*/ 0 h 82"/>
                <a:gd name="T62" fmla="*/ 240 w 619"/>
                <a:gd name="T63" fmla="*/ 0 h 82"/>
                <a:gd name="T64" fmla="*/ 229 w 619"/>
                <a:gd name="T65" fmla="*/ 0 h 82"/>
                <a:gd name="T66" fmla="*/ 216 w 619"/>
                <a:gd name="T67" fmla="*/ 0 h 82"/>
                <a:gd name="T68" fmla="*/ 203 w 619"/>
                <a:gd name="T69" fmla="*/ 0 h 82"/>
                <a:gd name="T70" fmla="*/ 190 w 619"/>
                <a:gd name="T71" fmla="*/ 0 h 82"/>
                <a:gd name="T72" fmla="*/ 179 w 619"/>
                <a:gd name="T73" fmla="*/ 0 h 82"/>
                <a:gd name="T74" fmla="*/ 167 w 619"/>
                <a:gd name="T75" fmla="*/ 0 h 82"/>
                <a:gd name="T76" fmla="*/ 156 w 619"/>
                <a:gd name="T77" fmla="*/ 0 h 82"/>
                <a:gd name="T78" fmla="*/ 145 w 619"/>
                <a:gd name="T79" fmla="*/ 0 h 82"/>
                <a:gd name="T80" fmla="*/ 134 w 619"/>
                <a:gd name="T81" fmla="*/ 2 h 82"/>
                <a:gd name="T82" fmla="*/ 123 w 619"/>
                <a:gd name="T83" fmla="*/ 2 h 82"/>
                <a:gd name="T84" fmla="*/ 112 w 619"/>
                <a:gd name="T85" fmla="*/ 2 h 82"/>
                <a:gd name="T86" fmla="*/ 100 w 619"/>
                <a:gd name="T87" fmla="*/ 2 h 82"/>
                <a:gd name="T88" fmla="*/ 91 w 619"/>
                <a:gd name="T89" fmla="*/ 2 h 82"/>
                <a:gd name="T90" fmla="*/ 80 w 619"/>
                <a:gd name="T91" fmla="*/ 2 h 82"/>
                <a:gd name="T92" fmla="*/ 70 w 619"/>
                <a:gd name="T93" fmla="*/ 2 h 82"/>
                <a:gd name="T94" fmla="*/ 61 w 619"/>
                <a:gd name="T95" fmla="*/ 2 h 82"/>
                <a:gd name="T96" fmla="*/ 54 w 619"/>
                <a:gd name="T97" fmla="*/ 2 h 82"/>
                <a:gd name="T98" fmla="*/ 37 w 619"/>
                <a:gd name="T99" fmla="*/ 2 h 82"/>
                <a:gd name="T100" fmla="*/ 22 w 619"/>
                <a:gd name="T101" fmla="*/ 4 h 82"/>
                <a:gd name="T102" fmla="*/ 9 w 619"/>
                <a:gd name="T103" fmla="*/ 4 h 82"/>
                <a:gd name="T104" fmla="*/ 0 w 619"/>
                <a:gd name="T10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9" h="82">
                  <a:moveTo>
                    <a:pt x="619" y="82"/>
                  </a:moveTo>
                  <a:lnTo>
                    <a:pt x="611" y="71"/>
                  </a:lnTo>
                  <a:lnTo>
                    <a:pt x="602" y="63"/>
                  </a:lnTo>
                  <a:lnTo>
                    <a:pt x="591" y="54"/>
                  </a:lnTo>
                  <a:lnTo>
                    <a:pt x="580" y="49"/>
                  </a:lnTo>
                  <a:lnTo>
                    <a:pt x="565" y="43"/>
                  </a:lnTo>
                  <a:lnTo>
                    <a:pt x="550" y="37"/>
                  </a:lnTo>
                  <a:lnTo>
                    <a:pt x="531" y="32"/>
                  </a:lnTo>
                  <a:lnTo>
                    <a:pt x="514" y="28"/>
                  </a:lnTo>
                  <a:lnTo>
                    <a:pt x="503" y="24"/>
                  </a:lnTo>
                  <a:lnTo>
                    <a:pt x="492" y="22"/>
                  </a:lnTo>
                  <a:lnTo>
                    <a:pt x="481" y="19"/>
                  </a:lnTo>
                  <a:lnTo>
                    <a:pt x="472" y="19"/>
                  </a:lnTo>
                  <a:lnTo>
                    <a:pt x="460" y="17"/>
                  </a:lnTo>
                  <a:lnTo>
                    <a:pt x="449" y="15"/>
                  </a:lnTo>
                  <a:lnTo>
                    <a:pt x="438" y="13"/>
                  </a:lnTo>
                  <a:lnTo>
                    <a:pt x="427" y="13"/>
                  </a:lnTo>
                  <a:lnTo>
                    <a:pt x="414" y="11"/>
                  </a:lnTo>
                  <a:lnTo>
                    <a:pt x="402" y="9"/>
                  </a:lnTo>
                  <a:lnTo>
                    <a:pt x="389" y="8"/>
                  </a:lnTo>
                  <a:lnTo>
                    <a:pt x="378" y="8"/>
                  </a:lnTo>
                  <a:lnTo>
                    <a:pt x="365" y="6"/>
                  </a:lnTo>
                  <a:lnTo>
                    <a:pt x="354" y="6"/>
                  </a:lnTo>
                  <a:lnTo>
                    <a:pt x="341" y="6"/>
                  </a:lnTo>
                  <a:lnTo>
                    <a:pt x="330" y="6"/>
                  </a:lnTo>
                  <a:lnTo>
                    <a:pt x="315" y="4"/>
                  </a:lnTo>
                  <a:lnTo>
                    <a:pt x="304" y="4"/>
                  </a:lnTo>
                  <a:lnTo>
                    <a:pt x="289" y="2"/>
                  </a:lnTo>
                  <a:lnTo>
                    <a:pt x="278" y="2"/>
                  </a:lnTo>
                  <a:lnTo>
                    <a:pt x="264" y="0"/>
                  </a:lnTo>
                  <a:lnTo>
                    <a:pt x="251" y="0"/>
                  </a:lnTo>
                  <a:lnTo>
                    <a:pt x="240" y="0"/>
                  </a:lnTo>
                  <a:lnTo>
                    <a:pt x="229" y="0"/>
                  </a:lnTo>
                  <a:lnTo>
                    <a:pt x="216" y="0"/>
                  </a:lnTo>
                  <a:lnTo>
                    <a:pt x="203" y="0"/>
                  </a:lnTo>
                  <a:lnTo>
                    <a:pt x="190" y="0"/>
                  </a:lnTo>
                  <a:lnTo>
                    <a:pt x="179" y="0"/>
                  </a:lnTo>
                  <a:lnTo>
                    <a:pt x="167" y="0"/>
                  </a:lnTo>
                  <a:lnTo>
                    <a:pt x="156" y="0"/>
                  </a:lnTo>
                  <a:lnTo>
                    <a:pt x="145" y="0"/>
                  </a:lnTo>
                  <a:lnTo>
                    <a:pt x="134" y="2"/>
                  </a:lnTo>
                  <a:lnTo>
                    <a:pt x="123" y="2"/>
                  </a:lnTo>
                  <a:lnTo>
                    <a:pt x="112" y="2"/>
                  </a:lnTo>
                  <a:lnTo>
                    <a:pt x="100" y="2"/>
                  </a:lnTo>
                  <a:lnTo>
                    <a:pt x="91" y="2"/>
                  </a:lnTo>
                  <a:lnTo>
                    <a:pt x="80" y="2"/>
                  </a:lnTo>
                  <a:lnTo>
                    <a:pt x="70" y="2"/>
                  </a:lnTo>
                  <a:lnTo>
                    <a:pt x="61" y="2"/>
                  </a:lnTo>
                  <a:lnTo>
                    <a:pt x="54" y="2"/>
                  </a:lnTo>
                  <a:lnTo>
                    <a:pt x="37" y="2"/>
                  </a:lnTo>
                  <a:lnTo>
                    <a:pt x="22" y="4"/>
                  </a:lnTo>
                  <a:lnTo>
                    <a:pt x="9" y="4"/>
                  </a:lnTo>
                  <a:lnTo>
                    <a:pt x="0" y="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2" name="Freeform 184"/>
            <p:cNvSpPr>
              <a:spLocks/>
            </p:cNvSpPr>
            <p:nvPr/>
          </p:nvSpPr>
          <p:spPr bwMode="auto">
            <a:xfrm>
              <a:off x="3084" y="1419"/>
              <a:ext cx="25" cy="23"/>
            </a:xfrm>
            <a:custGeom>
              <a:avLst/>
              <a:gdLst>
                <a:gd name="T0" fmla="*/ 25 w 25"/>
                <a:gd name="T1" fmla="*/ 23 h 23"/>
                <a:gd name="T2" fmla="*/ 12 w 25"/>
                <a:gd name="T3" fmla="*/ 11 h 23"/>
                <a:gd name="T4" fmla="*/ 0 w 25"/>
                <a:gd name="T5" fmla="*/ 0 h 23"/>
              </a:gdLst>
              <a:ahLst/>
              <a:cxnLst>
                <a:cxn ang="0">
                  <a:pos x="T0" y="T1"/>
                </a:cxn>
                <a:cxn ang="0">
                  <a:pos x="T2" y="T3"/>
                </a:cxn>
                <a:cxn ang="0">
                  <a:pos x="T4" y="T5"/>
                </a:cxn>
              </a:cxnLst>
              <a:rect l="0" t="0" r="r" b="b"/>
              <a:pathLst>
                <a:path w="25" h="23">
                  <a:moveTo>
                    <a:pt x="25" y="23"/>
                  </a:moveTo>
                  <a:lnTo>
                    <a:pt x="12" y="11"/>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3" name="Freeform 185"/>
            <p:cNvSpPr>
              <a:spLocks/>
            </p:cNvSpPr>
            <p:nvPr/>
          </p:nvSpPr>
          <p:spPr bwMode="auto">
            <a:xfrm>
              <a:off x="2916" y="1298"/>
              <a:ext cx="168" cy="121"/>
            </a:xfrm>
            <a:custGeom>
              <a:avLst/>
              <a:gdLst>
                <a:gd name="T0" fmla="*/ 168 w 168"/>
                <a:gd name="T1" fmla="*/ 121 h 121"/>
                <a:gd name="T2" fmla="*/ 155 w 168"/>
                <a:gd name="T3" fmla="*/ 104 h 121"/>
                <a:gd name="T4" fmla="*/ 144 w 168"/>
                <a:gd name="T5" fmla="*/ 90 h 121"/>
                <a:gd name="T6" fmla="*/ 135 w 168"/>
                <a:gd name="T7" fmla="*/ 80 h 121"/>
                <a:gd name="T8" fmla="*/ 125 w 168"/>
                <a:gd name="T9" fmla="*/ 73 h 121"/>
                <a:gd name="T10" fmla="*/ 116 w 168"/>
                <a:gd name="T11" fmla="*/ 65 h 121"/>
                <a:gd name="T12" fmla="*/ 109 w 168"/>
                <a:gd name="T13" fmla="*/ 58 h 121"/>
                <a:gd name="T14" fmla="*/ 97 w 168"/>
                <a:gd name="T15" fmla="*/ 49 h 121"/>
                <a:gd name="T16" fmla="*/ 86 w 168"/>
                <a:gd name="T17" fmla="*/ 41 h 121"/>
                <a:gd name="T18" fmla="*/ 73 w 168"/>
                <a:gd name="T19" fmla="*/ 32 h 121"/>
                <a:gd name="T20" fmla="*/ 62 w 168"/>
                <a:gd name="T21" fmla="*/ 26 h 121"/>
                <a:gd name="T22" fmla="*/ 47 w 168"/>
                <a:gd name="T23" fmla="*/ 17 h 121"/>
                <a:gd name="T24" fmla="*/ 32 w 168"/>
                <a:gd name="T25" fmla="*/ 11 h 121"/>
                <a:gd name="T26" fmla="*/ 15 w 168"/>
                <a:gd name="T27" fmla="*/ 6 h 121"/>
                <a:gd name="T28" fmla="*/ 0 w 168"/>
                <a:gd name="T2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21">
                  <a:moveTo>
                    <a:pt x="168" y="121"/>
                  </a:moveTo>
                  <a:lnTo>
                    <a:pt x="155" y="104"/>
                  </a:lnTo>
                  <a:lnTo>
                    <a:pt x="144" y="90"/>
                  </a:lnTo>
                  <a:lnTo>
                    <a:pt x="135" y="80"/>
                  </a:lnTo>
                  <a:lnTo>
                    <a:pt x="125" y="73"/>
                  </a:lnTo>
                  <a:lnTo>
                    <a:pt x="116" y="65"/>
                  </a:lnTo>
                  <a:lnTo>
                    <a:pt x="109" y="58"/>
                  </a:lnTo>
                  <a:lnTo>
                    <a:pt x="97" y="49"/>
                  </a:lnTo>
                  <a:lnTo>
                    <a:pt x="86" y="41"/>
                  </a:lnTo>
                  <a:lnTo>
                    <a:pt x="73" y="32"/>
                  </a:lnTo>
                  <a:lnTo>
                    <a:pt x="62" y="26"/>
                  </a:lnTo>
                  <a:lnTo>
                    <a:pt x="47" y="17"/>
                  </a:lnTo>
                  <a:lnTo>
                    <a:pt x="32" y="11"/>
                  </a:lnTo>
                  <a:lnTo>
                    <a:pt x="15" y="6"/>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4" name="Freeform 186"/>
            <p:cNvSpPr>
              <a:spLocks/>
            </p:cNvSpPr>
            <p:nvPr/>
          </p:nvSpPr>
          <p:spPr bwMode="auto">
            <a:xfrm>
              <a:off x="2916" y="1231"/>
              <a:ext cx="12" cy="67"/>
            </a:xfrm>
            <a:custGeom>
              <a:avLst/>
              <a:gdLst>
                <a:gd name="T0" fmla="*/ 0 w 12"/>
                <a:gd name="T1" fmla="*/ 67 h 67"/>
                <a:gd name="T2" fmla="*/ 2 w 12"/>
                <a:gd name="T3" fmla="*/ 56 h 67"/>
                <a:gd name="T4" fmla="*/ 6 w 12"/>
                <a:gd name="T5" fmla="*/ 41 h 67"/>
                <a:gd name="T6" fmla="*/ 6 w 12"/>
                <a:gd name="T7" fmla="*/ 30 h 67"/>
                <a:gd name="T8" fmla="*/ 8 w 12"/>
                <a:gd name="T9" fmla="*/ 20 h 67"/>
                <a:gd name="T10" fmla="*/ 10 w 12"/>
                <a:gd name="T11" fmla="*/ 9 h 67"/>
                <a:gd name="T12" fmla="*/ 12 w 1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 h="67">
                  <a:moveTo>
                    <a:pt x="0" y="67"/>
                  </a:moveTo>
                  <a:lnTo>
                    <a:pt x="2" y="56"/>
                  </a:lnTo>
                  <a:lnTo>
                    <a:pt x="6" y="41"/>
                  </a:lnTo>
                  <a:lnTo>
                    <a:pt x="6" y="30"/>
                  </a:lnTo>
                  <a:lnTo>
                    <a:pt x="8" y="20"/>
                  </a:lnTo>
                  <a:lnTo>
                    <a:pt x="10" y="9"/>
                  </a:lnTo>
                  <a:lnTo>
                    <a:pt x="12"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5" name="Freeform 187"/>
            <p:cNvSpPr>
              <a:spLocks/>
            </p:cNvSpPr>
            <p:nvPr/>
          </p:nvSpPr>
          <p:spPr bwMode="auto">
            <a:xfrm>
              <a:off x="2928" y="1231"/>
              <a:ext cx="302" cy="69"/>
            </a:xfrm>
            <a:custGeom>
              <a:avLst/>
              <a:gdLst>
                <a:gd name="T0" fmla="*/ 0 w 302"/>
                <a:gd name="T1" fmla="*/ 0 h 69"/>
                <a:gd name="T2" fmla="*/ 11 w 302"/>
                <a:gd name="T3" fmla="*/ 4 h 69"/>
                <a:gd name="T4" fmla="*/ 26 w 302"/>
                <a:gd name="T5" fmla="*/ 9 h 69"/>
                <a:gd name="T6" fmla="*/ 33 w 302"/>
                <a:gd name="T7" fmla="*/ 11 h 69"/>
                <a:gd name="T8" fmla="*/ 43 w 302"/>
                <a:gd name="T9" fmla="*/ 15 h 69"/>
                <a:gd name="T10" fmla="*/ 54 w 302"/>
                <a:gd name="T11" fmla="*/ 17 h 69"/>
                <a:gd name="T12" fmla="*/ 65 w 302"/>
                <a:gd name="T13" fmla="*/ 22 h 69"/>
                <a:gd name="T14" fmla="*/ 74 w 302"/>
                <a:gd name="T15" fmla="*/ 24 h 69"/>
                <a:gd name="T16" fmla="*/ 85 w 302"/>
                <a:gd name="T17" fmla="*/ 28 h 69"/>
                <a:gd name="T18" fmla="*/ 97 w 302"/>
                <a:gd name="T19" fmla="*/ 32 h 69"/>
                <a:gd name="T20" fmla="*/ 108 w 302"/>
                <a:gd name="T21" fmla="*/ 35 h 69"/>
                <a:gd name="T22" fmla="*/ 119 w 302"/>
                <a:gd name="T23" fmla="*/ 39 h 69"/>
                <a:gd name="T24" fmla="*/ 132 w 302"/>
                <a:gd name="T25" fmla="*/ 43 h 69"/>
                <a:gd name="T26" fmla="*/ 143 w 302"/>
                <a:gd name="T27" fmla="*/ 47 h 69"/>
                <a:gd name="T28" fmla="*/ 156 w 302"/>
                <a:gd name="T29" fmla="*/ 50 h 69"/>
                <a:gd name="T30" fmla="*/ 166 w 302"/>
                <a:gd name="T31" fmla="*/ 52 h 69"/>
                <a:gd name="T32" fmla="*/ 177 w 302"/>
                <a:gd name="T33" fmla="*/ 54 h 69"/>
                <a:gd name="T34" fmla="*/ 188 w 302"/>
                <a:gd name="T35" fmla="*/ 56 h 69"/>
                <a:gd name="T36" fmla="*/ 199 w 302"/>
                <a:gd name="T37" fmla="*/ 60 h 69"/>
                <a:gd name="T38" fmla="*/ 209 w 302"/>
                <a:gd name="T39" fmla="*/ 61 h 69"/>
                <a:gd name="T40" fmla="*/ 220 w 302"/>
                <a:gd name="T41" fmla="*/ 63 h 69"/>
                <a:gd name="T42" fmla="*/ 231 w 302"/>
                <a:gd name="T43" fmla="*/ 65 h 69"/>
                <a:gd name="T44" fmla="*/ 242 w 302"/>
                <a:gd name="T45" fmla="*/ 67 h 69"/>
                <a:gd name="T46" fmla="*/ 259 w 302"/>
                <a:gd name="T47" fmla="*/ 67 h 69"/>
                <a:gd name="T48" fmla="*/ 276 w 302"/>
                <a:gd name="T49" fmla="*/ 69 h 69"/>
                <a:gd name="T50" fmla="*/ 289 w 302"/>
                <a:gd name="T51" fmla="*/ 67 h 69"/>
                <a:gd name="T52" fmla="*/ 302 w 302"/>
                <a:gd name="T53"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69">
                  <a:moveTo>
                    <a:pt x="0" y="0"/>
                  </a:moveTo>
                  <a:lnTo>
                    <a:pt x="11" y="4"/>
                  </a:lnTo>
                  <a:lnTo>
                    <a:pt x="26" y="9"/>
                  </a:lnTo>
                  <a:lnTo>
                    <a:pt x="33" y="11"/>
                  </a:lnTo>
                  <a:lnTo>
                    <a:pt x="43" y="15"/>
                  </a:lnTo>
                  <a:lnTo>
                    <a:pt x="54" y="17"/>
                  </a:lnTo>
                  <a:lnTo>
                    <a:pt x="65" y="22"/>
                  </a:lnTo>
                  <a:lnTo>
                    <a:pt x="74" y="24"/>
                  </a:lnTo>
                  <a:lnTo>
                    <a:pt x="85" y="28"/>
                  </a:lnTo>
                  <a:lnTo>
                    <a:pt x="97" y="32"/>
                  </a:lnTo>
                  <a:lnTo>
                    <a:pt x="108" y="35"/>
                  </a:lnTo>
                  <a:lnTo>
                    <a:pt x="119" y="39"/>
                  </a:lnTo>
                  <a:lnTo>
                    <a:pt x="132" y="43"/>
                  </a:lnTo>
                  <a:lnTo>
                    <a:pt x="143" y="47"/>
                  </a:lnTo>
                  <a:lnTo>
                    <a:pt x="156" y="50"/>
                  </a:lnTo>
                  <a:lnTo>
                    <a:pt x="166" y="52"/>
                  </a:lnTo>
                  <a:lnTo>
                    <a:pt x="177" y="54"/>
                  </a:lnTo>
                  <a:lnTo>
                    <a:pt x="188" y="56"/>
                  </a:lnTo>
                  <a:lnTo>
                    <a:pt x="199" y="60"/>
                  </a:lnTo>
                  <a:lnTo>
                    <a:pt x="209" y="61"/>
                  </a:lnTo>
                  <a:lnTo>
                    <a:pt x="220" y="63"/>
                  </a:lnTo>
                  <a:lnTo>
                    <a:pt x="231" y="65"/>
                  </a:lnTo>
                  <a:lnTo>
                    <a:pt x="242" y="67"/>
                  </a:lnTo>
                  <a:lnTo>
                    <a:pt x="259" y="67"/>
                  </a:lnTo>
                  <a:lnTo>
                    <a:pt x="276" y="69"/>
                  </a:lnTo>
                  <a:lnTo>
                    <a:pt x="289" y="67"/>
                  </a:lnTo>
                  <a:lnTo>
                    <a:pt x="302" y="6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6" name="Freeform 188"/>
            <p:cNvSpPr>
              <a:spLocks/>
            </p:cNvSpPr>
            <p:nvPr/>
          </p:nvSpPr>
          <p:spPr bwMode="auto">
            <a:xfrm>
              <a:off x="3230" y="1173"/>
              <a:ext cx="50" cy="121"/>
            </a:xfrm>
            <a:custGeom>
              <a:avLst/>
              <a:gdLst>
                <a:gd name="T0" fmla="*/ 0 w 50"/>
                <a:gd name="T1" fmla="*/ 121 h 121"/>
                <a:gd name="T2" fmla="*/ 9 w 50"/>
                <a:gd name="T3" fmla="*/ 110 h 121"/>
                <a:gd name="T4" fmla="*/ 18 w 50"/>
                <a:gd name="T5" fmla="*/ 97 h 121"/>
                <a:gd name="T6" fmla="*/ 26 w 50"/>
                <a:gd name="T7" fmla="*/ 80 h 121"/>
                <a:gd name="T8" fmla="*/ 35 w 50"/>
                <a:gd name="T9" fmla="*/ 64 h 121"/>
                <a:gd name="T10" fmla="*/ 39 w 50"/>
                <a:gd name="T11" fmla="*/ 43 h 121"/>
                <a:gd name="T12" fmla="*/ 45 w 50"/>
                <a:gd name="T13" fmla="*/ 26 h 121"/>
                <a:gd name="T14" fmla="*/ 46 w 50"/>
                <a:gd name="T15" fmla="*/ 9 h 121"/>
                <a:gd name="T16" fmla="*/ 50 w 50"/>
                <a:gd name="T1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21">
                  <a:moveTo>
                    <a:pt x="0" y="121"/>
                  </a:moveTo>
                  <a:lnTo>
                    <a:pt x="9" y="110"/>
                  </a:lnTo>
                  <a:lnTo>
                    <a:pt x="18" y="97"/>
                  </a:lnTo>
                  <a:lnTo>
                    <a:pt x="26" y="80"/>
                  </a:lnTo>
                  <a:lnTo>
                    <a:pt x="35" y="64"/>
                  </a:lnTo>
                  <a:lnTo>
                    <a:pt x="39" y="43"/>
                  </a:lnTo>
                  <a:lnTo>
                    <a:pt x="45" y="26"/>
                  </a:lnTo>
                  <a:lnTo>
                    <a:pt x="46" y="9"/>
                  </a:lnTo>
                  <a:lnTo>
                    <a:pt x="5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7" name="Freeform 189"/>
            <p:cNvSpPr>
              <a:spLocks/>
            </p:cNvSpPr>
            <p:nvPr/>
          </p:nvSpPr>
          <p:spPr bwMode="auto">
            <a:xfrm>
              <a:off x="3263" y="975"/>
              <a:ext cx="23" cy="198"/>
            </a:xfrm>
            <a:custGeom>
              <a:avLst/>
              <a:gdLst>
                <a:gd name="T0" fmla="*/ 17 w 23"/>
                <a:gd name="T1" fmla="*/ 198 h 198"/>
                <a:gd name="T2" fmla="*/ 17 w 23"/>
                <a:gd name="T3" fmla="*/ 183 h 198"/>
                <a:gd name="T4" fmla="*/ 19 w 23"/>
                <a:gd name="T5" fmla="*/ 170 h 198"/>
                <a:gd name="T6" fmla="*/ 21 w 23"/>
                <a:gd name="T7" fmla="*/ 157 h 198"/>
                <a:gd name="T8" fmla="*/ 23 w 23"/>
                <a:gd name="T9" fmla="*/ 144 h 198"/>
                <a:gd name="T10" fmla="*/ 23 w 23"/>
                <a:gd name="T11" fmla="*/ 129 h 198"/>
                <a:gd name="T12" fmla="*/ 23 w 23"/>
                <a:gd name="T13" fmla="*/ 116 h 198"/>
                <a:gd name="T14" fmla="*/ 23 w 23"/>
                <a:gd name="T15" fmla="*/ 101 h 198"/>
                <a:gd name="T16" fmla="*/ 23 w 23"/>
                <a:gd name="T17" fmla="*/ 90 h 198"/>
                <a:gd name="T18" fmla="*/ 21 w 23"/>
                <a:gd name="T19" fmla="*/ 75 h 198"/>
                <a:gd name="T20" fmla="*/ 19 w 23"/>
                <a:gd name="T21" fmla="*/ 62 h 198"/>
                <a:gd name="T22" fmla="*/ 17 w 23"/>
                <a:gd name="T23" fmla="*/ 49 h 198"/>
                <a:gd name="T24" fmla="*/ 15 w 23"/>
                <a:gd name="T25" fmla="*/ 38 h 198"/>
                <a:gd name="T26" fmla="*/ 12 w 23"/>
                <a:gd name="T27" fmla="*/ 27 h 198"/>
                <a:gd name="T28" fmla="*/ 8 w 23"/>
                <a:gd name="T29" fmla="*/ 15 h 198"/>
                <a:gd name="T30" fmla="*/ 4 w 23"/>
                <a:gd name="T31" fmla="*/ 6 h 198"/>
                <a:gd name="T32" fmla="*/ 0 w 23"/>
                <a:gd name="T3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98">
                  <a:moveTo>
                    <a:pt x="17" y="198"/>
                  </a:moveTo>
                  <a:lnTo>
                    <a:pt x="17" y="183"/>
                  </a:lnTo>
                  <a:lnTo>
                    <a:pt x="19" y="170"/>
                  </a:lnTo>
                  <a:lnTo>
                    <a:pt x="21" y="157"/>
                  </a:lnTo>
                  <a:lnTo>
                    <a:pt x="23" y="144"/>
                  </a:lnTo>
                  <a:lnTo>
                    <a:pt x="23" y="129"/>
                  </a:lnTo>
                  <a:lnTo>
                    <a:pt x="23" y="116"/>
                  </a:lnTo>
                  <a:lnTo>
                    <a:pt x="23" y="101"/>
                  </a:lnTo>
                  <a:lnTo>
                    <a:pt x="23" y="90"/>
                  </a:lnTo>
                  <a:lnTo>
                    <a:pt x="21" y="75"/>
                  </a:lnTo>
                  <a:lnTo>
                    <a:pt x="19" y="62"/>
                  </a:lnTo>
                  <a:lnTo>
                    <a:pt x="17" y="49"/>
                  </a:lnTo>
                  <a:lnTo>
                    <a:pt x="15" y="38"/>
                  </a:lnTo>
                  <a:lnTo>
                    <a:pt x="12" y="27"/>
                  </a:lnTo>
                  <a:lnTo>
                    <a:pt x="8" y="15"/>
                  </a:lnTo>
                  <a:lnTo>
                    <a:pt x="4" y="6"/>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8" name="Freeform 190"/>
            <p:cNvSpPr>
              <a:spLocks/>
            </p:cNvSpPr>
            <p:nvPr/>
          </p:nvSpPr>
          <p:spPr bwMode="auto">
            <a:xfrm>
              <a:off x="2916" y="957"/>
              <a:ext cx="347" cy="127"/>
            </a:xfrm>
            <a:custGeom>
              <a:avLst/>
              <a:gdLst>
                <a:gd name="T0" fmla="*/ 347 w 347"/>
                <a:gd name="T1" fmla="*/ 18 h 127"/>
                <a:gd name="T2" fmla="*/ 334 w 347"/>
                <a:gd name="T3" fmla="*/ 7 h 127"/>
                <a:gd name="T4" fmla="*/ 319 w 347"/>
                <a:gd name="T5" fmla="*/ 2 h 127"/>
                <a:gd name="T6" fmla="*/ 310 w 347"/>
                <a:gd name="T7" fmla="*/ 0 h 127"/>
                <a:gd name="T8" fmla="*/ 301 w 347"/>
                <a:gd name="T9" fmla="*/ 0 h 127"/>
                <a:gd name="T10" fmla="*/ 290 w 347"/>
                <a:gd name="T11" fmla="*/ 0 h 127"/>
                <a:gd name="T12" fmla="*/ 280 w 347"/>
                <a:gd name="T13" fmla="*/ 2 h 127"/>
                <a:gd name="T14" fmla="*/ 267 w 347"/>
                <a:gd name="T15" fmla="*/ 2 h 127"/>
                <a:gd name="T16" fmla="*/ 256 w 347"/>
                <a:gd name="T17" fmla="*/ 5 h 127"/>
                <a:gd name="T18" fmla="*/ 243 w 347"/>
                <a:gd name="T19" fmla="*/ 7 h 127"/>
                <a:gd name="T20" fmla="*/ 232 w 347"/>
                <a:gd name="T21" fmla="*/ 13 h 127"/>
                <a:gd name="T22" fmla="*/ 217 w 347"/>
                <a:gd name="T23" fmla="*/ 17 h 127"/>
                <a:gd name="T24" fmla="*/ 206 w 347"/>
                <a:gd name="T25" fmla="*/ 22 h 127"/>
                <a:gd name="T26" fmla="*/ 191 w 347"/>
                <a:gd name="T27" fmla="*/ 28 h 127"/>
                <a:gd name="T28" fmla="*/ 180 w 347"/>
                <a:gd name="T29" fmla="*/ 33 h 127"/>
                <a:gd name="T30" fmla="*/ 165 w 347"/>
                <a:gd name="T31" fmla="*/ 39 h 127"/>
                <a:gd name="T32" fmla="*/ 152 w 347"/>
                <a:gd name="T33" fmla="*/ 45 h 127"/>
                <a:gd name="T34" fmla="*/ 137 w 347"/>
                <a:gd name="T35" fmla="*/ 50 h 127"/>
                <a:gd name="T36" fmla="*/ 125 w 347"/>
                <a:gd name="T37" fmla="*/ 56 h 127"/>
                <a:gd name="T38" fmla="*/ 111 w 347"/>
                <a:gd name="T39" fmla="*/ 61 h 127"/>
                <a:gd name="T40" fmla="*/ 97 w 347"/>
                <a:gd name="T41" fmla="*/ 69 h 127"/>
                <a:gd name="T42" fmla="*/ 86 w 347"/>
                <a:gd name="T43" fmla="*/ 74 h 127"/>
                <a:gd name="T44" fmla="*/ 75 w 347"/>
                <a:gd name="T45" fmla="*/ 82 h 127"/>
                <a:gd name="T46" fmla="*/ 62 w 347"/>
                <a:gd name="T47" fmla="*/ 87 h 127"/>
                <a:gd name="T48" fmla="*/ 51 w 347"/>
                <a:gd name="T49" fmla="*/ 93 h 127"/>
                <a:gd name="T50" fmla="*/ 40 w 347"/>
                <a:gd name="T51" fmla="*/ 99 h 127"/>
                <a:gd name="T52" fmla="*/ 32 w 347"/>
                <a:gd name="T53" fmla="*/ 106 h 127"/>
                <a:gd name="T54" fmla="*/ 21 w 347"/>
                <a:gd name="T55" fmla="*/ 110 h 127"/>
                <a:gd name="T56" fmla="*/ 14 w 347"/>
                <a:gd name="T57" fmla="*/ 115 h 127"/>
                <a:gd name="T58" fmla="*/ 6 w 347"/>
                <a:gd name="T59" fmla="*/ 121 h 127"/>
                <a:gd name="T60" fmla="*/ 0 w 347"/>
                <a:gd name="T6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7" h="127">
                  <a:moveTo>
                    <a:pt x="347" y="18"/>
                  </a:moveTo>
                  <a:lnTo>
                    <a:pt x="334" y="7"/>
                  </a:lnTo>
                  <a:lnTo>
                    <a:pt x="319" y="2"/>
                  </a:lnTo>
                  <a:lnTo>
                    <a:pt x="310" y="0"/>
                  </a:lnTo>
                  <a:lnTo>
                    <a:pt x="301" y="0"/>
                  </a:lnTo>
                  <a:lnTo>
                    <a:pt x="290" y="0"/>
                  </a:lnTo>
                  <a:lnTo>
                    <a:pt x="280" y="2"/>
                  </a:lnTo>
                  <a:lnTo>
                    <a:pt x="267" y="2"/>
                  </a:lnTo>
                  <a:lnTo>
                    <a:pt x="256" y="5"/>
                  </a:lnTo>
                  <a:lnTo>
                    <a:pt x="243" y="7"/>
                  </a:lnTo>
                  <a:lnTo>
                    <a:pt x="232" y="13"/>
                  </a:lnTo>
                  <a:lnTo>
                    <a:pt x="217" y="17"/>
                  </a:lnTo>
                  <a:lnTo>
                    <a:pt x="206" y="22"/>
                  </a:lnTo>
                  <a:lnTo>
                    <a:pt x="191" y="28"/>
                  </a:lnTo>
                  <a:lnTo>
                    <a:pt x="180" y="33"/>
                  </a:lnTo>
                  <a:lnTo>
                    <a:pt x="165" y="39"/>
                  </a:lnTo>
                  <a:lnTo>
                    <a:pt x="152" y="45"/>
                  </a:lnTo>
                  <a:lnTo>
                    <a:pt x="137" y="50"/>
                  </a:lnTo>
                  <a:lnTo>
                    <a:pt x="125" y="56"/>
                  </a:lnTo>
                  <a:lnTo>
                    <a:pt x="111" y="61"/>
                  </a:lnTo>
                  <a:lnTo>
                    <a:pt x="97" y="69"/>
                  </a:lnTo>
                  <a:lnTo>
                    <a:pt x="86" y="74"/>
                  </a:lnTo>
                  <a:lnTo>
                    <a:pt x="75" y="82"/>
                  </a:lnTo>
                  <a:lnTo>
                    <a:pt x="62" y="87"/>
                  </a:lnTo>
                  <a:lnTo>
                    <a:pt x="51" y="93"/>
                  </a:lnTo>
                  <a:lnTo>
                    <a:pt x="40" y="99"/>
                  </a:lnTo>
                  <a:lnTo>
                    <a:pt x="32" y="106"/>
                  </a:lnTo>
                  <a:lnTo>
                    <a:pt x="21" y="110"/>
                  </a:lnTo>
                  <a:lnTo>
                    <a:pt x="14" y="115"/>
                  </a:lnTo>
                  <a:lnTo>
                    <a:pt x="6" y="121"/>
                  </a:lnTo>
                  <a:lnTo>
                    <a:pt x="0" y="12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999" name="Freeform 191"/>
            <p:cNvSpPr>
              <a:spLocks/>
            </p:cNvSpPr>
            <p:nvPr/>
          </p:nvSpPr>
          <p:spPr bwMode="auto">
            <a:xfrm>
              <a:off x="2823" y="1052"/>
              <a:ext cx="93" cy="32"/>
            </a:xfrm>
            <a:custGeom>
              <a:avLst/>
              <a:gdLst>
                <a:gd name="T0" fmla="*/ 93 w 93"/>
                <a:gd name="T1" fmla="*/ 32 h 32"/>
                <a:gd name="T2" fmla="*/ 82 w 93"/>
                <a:gd name="T3" fmla="*/ 22 h 32"/>
                <a:gd name="T4" fmla="*/ 73 w 93"/>
                <a:gd name="T5" fmla="*/ 17 h 32"/>
                <a:gd name="T6" fmla="*/ 60 w 93"/>
                <a:gd name="T7" fmla="*/ 11 h 32"/>
                <a:gd name="T8" fmla="*/ 49 w 93"/>
                <a:gd name="T9" fmla="*/ 7 h 32"/>
                <a:gd name="T10" fmla="*/ 34 w 93"/>
                <a:gd name="T11" fmla="*/ 2 h 32"/>
                <a:gd name="T12" fmla="*/ 23 w 93"/>
                <a:gd name="T13" fmla="*/ 0 h 32"/>
                <a:gd name="T14" fmla="*/ 10 w 93"/>
                <a:gd name="T15" fmla="*/ 0 h 32"/>
                <a:gd name="T16" fmla="*/ 0 w 9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2">
                  <a:moveTo>
                    <a:pt x="93" y="32"/>
                  </a:moveTo>
                  <a:lnTo>
                    <a:pt x="82" y="22"/>
                  </a:lnTo>
                  <a:lnTo>
                    <a:pt x="73" y="17"/>
                  </a:lnTo>
                  <a:lnTo>
                    <a:pt x="60" y="11"/>
                  </a:lnTo>
                  <a:lnTo>
                    <a:pt x="49" y="7"/>
                  </a:lnTo>
                  <a:lnTo>
                    <a:pt x="34" y="2"/>
                  </a:lnTo>
                  <a:lnTo>
                    <a:pt x="23" y="0"/>
                  </a:lnTo>
                  <a:lnTo>
                    <a:pt x="10"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0" name="Freeform 192"/>
            <p:cNvSpPr>
              <a:spLocks/>
            </p:cNvSpPr>
            <p:nvPr/>
          </p:nvSpPr>
          <p:spPr bwMode="auto">
            <a:xfrm>
              <a:off x="2687" y="1050"/>
              <a:ext cx="136" cy="26"/>
            </a:xfrm>
            <a:custGeom>
              <a:avLst/>
              <a:gdLst>
                <a:gd name="T0" fmla="*/ 136 w 136"/>
                <a:gd name="T1" fmla="*/ 2 h 26"/>
                <a:gd name="T2" fmla="*/ 127 w 136"/>
                <a:gd name="T3" fmla="*/ 0 h 26"/>
                <a:gd name="T4" fmla="*/ 118 w 136"/>
                <a:gd name="T5" fmla="*/ 0 h 26"/>
                <a:gd name="T6" fmla="*/ 106 w 136"/>
                <a:gd name="T7" fmla="*/ 0 h 26"/>
                <a:gd name="T8" fmla="*/ 97 w 136"/>
                <a:gd name="T9" fmla="*/ 0 h 26"/>
                <a:gd name="T10" fmla="*/ 77 w 136"/>
                <a:gd name="T11" fmla="*/ 0 h 26"/>
                <a:gd name="T12" fmla="*/ 58 w 136"/>
                <a:gd name="T13" fmla="*/ 2 h 26"/>
                <a:gd name="T14" fmla="*/ 37 w 136"/>
                <a:gd name="T15" fmla="*/ 4 h 26"/>
                <a:gd name="T16" fmla="*/ 22 w 136"/>
                <a:gd name="T17" fmla="*/ 9 h 26"/>
                <a:gd name="T18" fmla="*/ 8 w 136"/>
                <a:gd name="T19" fmla="*/ 15 h 26"/>
                <a:gd name="T20" fmla="*/ 0 w 13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6">
                  <a:moveTo>
                    <a:pt x="136" y="2"/>
                  </a:moveTo>
                  <a:lnTo>
                    <a:pt x="127" y="0"/>
                  </a:lnTo>
                  <a:lnTo>
                    <a:pt x="118" y="0"/>
                  </a:lnTo>
                  <a:lnTo>
                    <a:pt x="106" y="0"/>
                  </a:lnTo>
                  <a:lnTo>
                    <a:pt x="97" y="0"/>
                  </a:lnTo>
                  <a:lnTo>
                    <a:pt x="77" y="0"/>
                  </a:lnTo>
                  <a:lnTo>
                    <a:pt x="58" y="2"/>
                  </a:lnTo>
                  <a:lnTo>
                    <a:pt x="37" y="4"/>
                  </a:lnTo>
                  <a:lnTo>
                    <a:pt x="22" y="9"/>
                  </a:lnTo>
                  <a:lnTo>
                    <a:pt x="8" y="15"/>
                  </a:lnTo>
                  <a:lnTo>
                    <a:pt x="0" y="2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1" name="Freeform 193"/>
            <p:cNvSpPr>
              <a:spLocks/>
            </p:cNvSpPr>
            <p:nvPr/>
          </p:nvSpPr>
          <p:spPr bwMode="auto">
            <a:xfrm>
              <a:off x="2685" y="1076"/>
              <a:ext cx="2" cy="4"/>
            </a:xfrm>
            <a:custGeom>
              <a:avLst/>
              <a:gdLst>
                <a:gd name="T0" fmla="*/ 2 w 2"/>
                <a:gd name="T1" fmla="*/ 0 h 4"/>
                <a:gd name="T2" fmla="*/ 0 w 2"/>
                <a:gd name="T3" fmla="*/ 2 h 4"/>
                <a:gd name="T4" fmla="*/ 0 w 2"/>
                <a:gd name="T5" fmla="*/ 4 h 4"/>
              </a:gdLst>
              <a:ahLst/>
              <a:cxnLst>
                <a:cxn ang="0">
                  <a:pos x="T0" y="T1"/>
                </a:cxn>
                <a:cxn ang="0">
                  <a:pos x="T2" y="T3"/>
                </a:cxn>
                <a:cxn ang="0">
                  <a:pos x="T4" y="T5"/>
                </a:cxn>
              </a:cxnLst>
              <a:rect l="0" t="0" r="r" b="b"/>
              <a:pathLst>
                <a:path w="2" h="4">
                  <a:moveTo>
                    <a:pt x="2" y="0"/>
                  </a:moveTo>
                  <a:lnTo>
                    <a:pt x="0" y="2"/>
                  </a:lnTo>
                  <a:lnTo>
                    <a:pt x="0" y="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2" name="Freeform 194"/>
            <p:cNvSpPr>
              <a:spLocks/>
            </p:cNvSpPr>
            <p:nvPr/>
          </p:nvSpPr>
          <p:spPr bwMode="auto">
            <a:xfrm>
              <a:off x="2389" y="944"/>
              <a:ext cx="296" cy="136"/>
            </a:xfrm>
            <a:custGeom>
              <a:avLst/>
              <a:gdLst>
                <a:gd name="T0" fmla="*/ 296 w 296"/>
                <a:gd name="T1" fmla="*/ 136 h 136"/>
                <a:gd name="T2" fmla="*/ 289 w 296"/>
                <a:gd name="T3" fmla="*/ 130 h 136"/>
                <a:gd name="T4" fmla="*/ 281 w 296"/>
                <a:gd name="T5" fmla="*/ 125 h 136"/>
                <a:gd name="T6" fmla="*/ 272 w 296"/>
                <a:gd name="T7" fmla="*/ 119 h 136"/>
                <a:gd name="T8" fmla="*/ 264 w 296"/>
                <a:gd name="T9" fmla="*/ 115 h 136"/>
                <a:gd name="T10" fmla="*/ 255 w 296"/>
                <a:gd name="T11" fmla="*/ 108 h 136"/>
                <a:gd name="T12" fmla="*/ 246 w 296"/>
                <a:gd name="T13" fmla="*/ 102 h 136"/>
                <a:gd name="T14" fmla="*/ 237 w 296"/>
                <a:gd name="T15" fmla="*/ 97 h 136"/>
                <a:gd name="T16" fmla="*/ 227 w 296"/>
                <a:gd name="T17" fmla="*/ 91 h 136"/>
                <a:gd name="T18" fmla="*/ 216 w 296"/>
                <a:gd name="T19" fmla="*/ 84 h 136"/>
                <a:gd name="T20" fmla="*/ 205 w 296"/>
                <a:gd name="T21" fmla="*/ 78 h 136"/>
                <a:gd name="T22" fmla="*/ 194 w 296"/>
                <a:gd name="T23" fmla="*/ 71 h 136"/>
                <a:gd name="T24" fmla="*/ 184 w 296"/>
                <a:gd name="T25" fmla="*/ 65 h 136"/>
                <a:gd name="T26" fmla="*/ 173 w 296"/>
                <a:gd name="T27" fmla="*/ 59 h 136"/>
                <a:gd name="T28" fmla="*/ 162 w 296"/>
                <a:gd name="T29" fmla="*/ 54 h 136"/>
                <a:gd name="T30" fmla="*/ 151 w 296"/>
                <a:gd name="T31" fmla="*/ 48 h 136"/>
                <a:gd name="T32" fmla="*/ 141 w 296"/>
                <a:gd name="T33" fmla="*/ 43 h 136"/>
                <a:gd name="T34" fmla="*/ 130 w 296"/>
                <a:gd name="T35" fmla="*/ 35 h 136"/>
                <a:gd name="T36" fmla="*/ 119 w 296"/>
                <a:gd name="T37" fmla="*/ 30 h 136"/>
                <a:gd name="T38" fmla="*/ 108 w 296"/>
                <a:gd name="T39" fmla="*/ 24 h 136"/>
                <a:gd name="T40" fmla="*/ 97 w 296"/>
                <a:gd name="T41" fmla="*/ 20 h 136"/>
                <a:gd name="T42" fmla="*/ 85 w 296"/>
                <a:gd name="T43" fmla="*/ 15 h 136"/>
                <a:gd name="T44" fmla="*/ 74 w 296"/>
                <a:gd name="T45" fmla="*/ 11 h 136"/>
                <a:gd name="T46" fmla="*/ 65 w 296"/>
                <a:gd name="T47" fmla="*/ 7 h 136"/>
                <a:gd name="T48" fmla="*/ 57 w 296"/>
                <a:gd name="T49" fmla="*/ 5 h 136"/>
                <a:gd name="T50" fmla="*/ 39 w 296"/>
                <a:gd name="T51" fmla="*/ 0 h 136"/>
                <a:gd name="T52" fmla="*/ 24 w 296"/>
                <a:gd name="T53" fmla="*/ 0 h 136"/>
                <a:gd name="T54" fmla="*/ 9 w 296"/>
                <a:gd name="T55" fmla="*/ 0 h 136"/>
                <a:gd name="T56" fmla="*/ 0 w 296"/>
                <a:gd name="T57"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6" h="136">
                  <a:moveTo>
                    <a:pt x="296" y="136"/>
                  </a:moveTo>
                  <a:lnTo>
                    <a:pt x="289" y="130"/>
                  </a:lnTo>
                  <a:lnTo>
                    <a:pt x="281" y="125"/>
                  </a:lnTo>
                  <a:lnTo>
                    <a:pt x="272" y="119"/>
                  </a:lnTo>
                  <a:lnTo>
                    <a:pt x="264" y="115"/>
                  </a:lnTo>
                  <a:lnTo>
                    <a:pt x="255" y="108"/>
                  </a:lnTo>
                  <a:lnTo>
                    <a:pt x="246" y="102"/>
                  </a:lnTo>
                  <a:lnTo>
                    <a:pt x="237" y="97"/>
                  </a:lnTo>
                  <a:lnTo>
                    <a:pt x="227" y="91"/>
                  </a:lnTo>
                  <a:lnTo>
                    <a:pt x="216" y="84"/>
                  </a:lnTo>
                  <a:lnTo>
                    <a:pt x="205" y="78"/>
                  </a:lnTo>
                  <a:lnTo>
                    <a:pt x="194" y="71"/>
                  </a:lnTo>
                  <a:lnTo>
                    <a:pt x="184" y="65"/>
                  </a:lnTo>
                  <a:lnTo>
                    <a:pt x="173" y="59"/>
                  </a:lnTo>
                  <a:lnTo>
                    <a:pt x="162" y="54"/>
                  </a:lnTo>
                  <a:lnTo>
                    <a:pt x="151" y="48"/>
                  </a:lnTo>
                  <a:lnTo>
                    <a:pt x="141" y="43"/>
                  </a:lnTo>
                  <a:lnTo>
                    <a:pt x="130" y="35"/>
                  </a:lnTo>
                  <a:lnTo>
                    <a:pt x="119" y="30"/>
                  </a:lnTo>
                  <a:lnTo>
                    <a:pt x="108" y="24"/>
                  </a:lnTo>
                  <a:lnTo>
                    <a:pt x="97" y="20"/>
                  </a:lnTo>
                  <a:lnTo>
                    <a:pt x="85" y="15"/>
                  </a:lnTo>
                  <a:lnTo>
                    <a:pt x="74" y="11"/>
                  </a:lnTo>
                  <a:lnTo>
                    <a:pt x="65" y="7"/>
                  </a:lnTo>
                  <a:lnTo>
                    <a:pt x="57" y="5"/>
                  </a:lnTo>
                  <a:lnTo>
                    <a:pt x="39" y="0"/>
                  </a:lnTo>
                  <a:lnTo>
                    <a:pt x="24" y="0"/>
                  </a:lnTo>
                  <a:lnTo>
                    <a:pt x="9" y="0"/>
                  </a:lnTo>
                  <a:lnTo>
                    <a:pt x="0" y="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3" name="Freeform 195"/>
            <p:cNvSpPr>
              <a:spLocks/>
            </p:cNvSpPr>
            <p:nvPr/>
          </p:nvSpPr>
          <p:spPr bwMode="auto">
            <a:xfrm>
              <a:off x="2282" y="949"/>
              <a:ext cx="107" cy="297"/>
            </a:xfrm>
            <a:custGeom>
              <a:avLst/>
              <a:gdLst>
                <a:gd name="T0" fmla="*/ 107 w 107"/>
                <a:gd name="T1" fmla="*/ 0 h 297"/>
                <a:gd name="T2" fmla="*/ 95 w 107"/>
                <a:gd name="T3" fmla="*/ 4 h 297"/>
                <a:gd name="T4" fmla="*/ 86 w 107"/>
                <a:gd name="T5" fmla="*/ 15 h 297"/>
                <a:gd name="T6" fmla="*/ 77 w 107"/>
                <a:gd name="T7" fmla="*/ 28 h 297"/>
                <a:gd name="T8" fmla="*/ 67 w 107"/>
                <a:gd name="T9" fmla="*/ 45 h 297"/>
                <a:gd name="T10" fmla="*/ 62 w 107"/>
                <a:gd name="T11" fmla="*/ 53 h 297"/>
                <a:gd name="T12" fmla="*/ 56 w 107"/>
                <a:gd name="T13" fmla="*/ 62 h 297"/>
                <a:gd name="T14" fmla="*/ 51 w 107"/>
                <a:gd name="T15" fmla="*/ 73 h 297"/>
                <a:gd name="T16" fmla="*/ 47 w 107"/>
                <a:gd name="T17" fmla="*/ 84 h 297"/>
                <a:gd name="T18" fmla="*/ 41 w 107"/>
                <a:gd name="T19" fmla="*/ 94 h 297"/>
                <a:gd name="T20" fmla="*/ 38 w 107"/>
                <a:gd name="T21" fmla="*/ 105 h 297"/>
                <a:gd name="T22" fmla="*/ 34 w 107"/>
                <a:gd name="T23" fmla="*/ 116 h 297"/>
                <a:gd name="T24" fmla="*/ 32 w 107"/>
                <a:gd name="T25" fmla="*/ 129 h 297"/>
                <a:gd name="T26" fmla="*/ 26 w 107"/>
                <a:gd name="T27" fmla="*/ 140 h 297"/>
                <a:gd name="T28" fmla="*/ 23 w 107"/>
                <a:gd name="T29" fmla="*/ 151 h 297"/>
                <a:gd name="T30" fmla="*/ 19 w 107"/>
                <a:gd name="T31" fmla="*/ 163 h 297"/>
                <a:gd name="T32" fmla="*/ 17 w 107"/>
                <a:gd name="T33" fmla="*/ 174 h 297"/>
                <a:gd name="T34" fmla="*/ 13 w 107"/>
                <a:gd name="T35" fmla="*/ 185 h 297"/>
                <a:gd name="T36" fmla="*/ 11 w 107"/>
                <a:gd name="T37" fmla="*/ 196 h 297"/>
                <a:gd name="T38" fmla="*/ 8 w 107"/>
                <a:gd name="T39" fmla="*/ 207 h 297"/>
                <a:gd name="T40" fmla="*/ 8 w 107"/>
                <a:gd name="T41" fmla="*/ 219 h 297"/>
                <a:gd name="T42" fmla="*/ 4 w 107"/>
                <a:gd name="T43" fmla="*/ 228 h 297"/>
                <a:gd name="T44" fmla="*/ 2 w 107"/>
                <a:gd name="T45" fmla="*/ 239 h 297"/>
                <a:gd name="T46" fmla="*/ 2 w 107"/>
                <a:gd name="T47" fmla="*/ 248 h 297"/>
                <a:gd name="T48" fmla="*/ 2 w 107"/>
                <a:gd name="T49" fmla="*/ 260 h 297"/>
                <a:gd name="T50" fmla="*/ 0 w 107"/>
                <a:gd name="T51" fmla="*/ 269 h 297"/>
                <a:gd name="T52" fmla="*/ 0 w 107"/>
                <a:gd name="T53" fmla="*/ 278 h 297"/>
                <a:gd name="T54" fmla="*/ 2 w 107"/>
                <a:gd name="T55" fmla="*/ 288 h 297"/>
                <a:gd name="T56" fmla="*/ 4 w 107"/>
                <a:gd name="T57"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297">
                  <a:moveTo>
                    <a:pt x="107" y="0"/>
                  </a:moveTo>
                  <a:lnTo>
                    <a:pt x="95" y="4"/>
                  </a:lnTo>
                  <a:lnTo>
                    <a:pt x="86" y="15"/>
                  </a:lnTo>
                  <a:lnTo>
                    <a:pt x="77" y="28"/>
                  </a:lnTo>
                  <a:lnTo>
                    <a:pt x="67" y="45"/>
                  </a:lnTo>
                  <a:lnTo>
                    <a:pt x="62" y="53"/>
                  </a:lnTo>
                  <a:lnTo>
                    <a:pt x="56" y="62"/>
                  </a:lnTo>
                  <a:lnTo>
                    <a:pt x="51" y="73"/>
                  </a:lnTo>
                  <a:lnTo>
                    <a:pt x="47" y="84"/>
                  </a:lnTo>
                  <a:lnTo>
                    <a:pt x="41" y="94"/>
                  </a:lnTo>
                  <a:lnTo>
                    <a:pt x="38" y="105"/>
                  </a:lnTo>
                  <a:lnTo>
                    <a:pt x="34" y="116"/>
                  </a:lnTo>
                  <a:lnTo>
                    <a:pt x="32" y="129"/>
                  </a:lnTo>
                  <a:lnTo>
                    <a:pt x="26" y="140"/>
                  </a:lnTo>
                  <a:lnTo>
                    <a:pt x="23" y="151"/>
                  </a:lnTo>
                  <a:lnTo>
                    <a:pt x="19" y="163"/>
                  </a:lnTo>
                  <a:lnTo>
                    <a:pt x="17" y="174"/>
                  </a:lnTo>
                  <a:lnTo>
                    <a:pt x="13" y="185"/>
                  </a:lnTo>
                  <a:lnTo>
                    <a:pt x="11" y="196"/>
                  </a:lnTo>
                  <a:lnTo>
                    <a:pt x="8" y="207"/>
                  </a:lnTo>
                  <a:lnTo>
                    <a:pt x="8" y="219"/>
                  </a:lnTo>
                  <a:lnTo>
                    <a:pt x="4" y="228"/>
                  </a:lnTo>
                  <a:lnTo>
                    <a:pt x="2" y="239"/>
                  </a:lnTo>
                  <a:lnTo>
                    <a:pt x="2" y="248"/>
                  </a:lnTo>
                  <a:lnTo>
                    <a:pt x="2" y="260"/>
                  </a:lnTo>
                  <a:lnTo>
                    <a:pt x="0" y="269"/>
                  </a:lnTo>
                  <a:lnTo>
                    <a:pt x="0" y="278"/>
                  </a:lnTo>
                  <a:lnTo>
                    <a:pt x="2" y="288"/>
                  </a:lnTo>
                  <a:lnTo>
                    <a:pt x="4" y="29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4" name="Freeform 196"/>
            <p:cNvSpPr>
              <a:spLocks/>
            </p:cNvSpPr>
            <p:nvPr/>
          </p:nvSpPr>
          <p:spPr bwMode="auto">
            <a:xfrm>
              <a:off x="2286" y="1246"/>
              <a:ext cx="28" cy="43"/>
            </a:xfrm>
            <a:custGeom>
              <a:avLst/>
              <a:gdLst>
                <a:gd name="T0" fmla="*/ 0 w 28"/>
                <a:gd name="T1" fmla="*/ 0 h 43"/>
                <a:gd name="T2" fmla="*/ 0 w 28"/>
                <a:gd name="T3" fmla="*/ 9 h 43"/>
                <a:gd name="T4" fmla="*/ 4 w 28"/>
                <a:gd name="T5" fmla="*/ 17 h 43"/>
                <a:gd name="T6" fmla="*/ 6 w 28"/>
                <a:gd name="T7" fmla="*/ 22 h 43"/>
                <a:gd name="T8" fmla="*/ 11 w 28"/>
                <a:gd name="T9" fmla="*/ 30 h 43"/>
                <a:gd name="T10" fmla="*/ 19 w 28"/>
                <a:gd name="T11" fmla="*/ 37 h 43"/>
                <a:gd name="T12" fmla="*/ 28 w 28"/>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8" h="43">
                  <a:moveTo>
                    <a:pt x="0" y="0"/>
                  </a:moveTo>
                  <a:lnTo>
                    <a:pt x="0" y="9"/>
                  </a:lnTo>
                  <a:lnTo>
                    <a:pt x="4" y="17"/>
                  </a:lnTo>
                  <a:lnTo>
                    <a:pt x="6" y="22"/>
                  </a:lnTo>
                  <a:lnTo>
                    <a:pt x="11" y="30"/>
                  </a:lnTo>
                  <a:lnTo>
                    <a:pt x="19" y="37"/>
                  </a:lnTo>
                  <a:lnTo>
                    <a:pt x="28" y="4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5" name="Freeform 197"/>
            <p:cNvSpPr>
              <a:spLocks/>
            </p:cNvSpPr>
            <p:nvPr/>
          </p:nvSpPr>
          <p:spPr bwMode="auto">
            <a:xfrm>
              <a:off x="2314" y="1220"/>
              <a:ext cx="367" cy="69"/>
            </a:xfrm>
            <a:custGeom>
              <a:avLst/>
              <a:gdLst>
                <a:gd name="T0" fmla="*/ 0 w 367"/>
                <a:gd name="T1" fmla="*/ 69 h 69"/>
                <a:gd name="T2" fmla="*/ 11 w 367"/>
                <a:gd name="T3" fmla="*/ 69 h 69"/>
                <a:gd name="T4" fmla="*/ 30 w 367"/>
                <a:gd name="T5" fmla="*/ 69 h 69"/>
                <a:gd name="T6" fmla="*/ 39 w 367"/>
                <a:gd name="T7" fmla="*/ 67 h 69"/>
                <a:gd name="T8" fmla="*/ 50 w 367"/>
                <a:gd name="T9" fmla="*/ 67 h 69"/>
                <a:gd name="T10" fmla="*/ 63 w 367"/>
                <a:gd name="T11" fmla="*/ 65 h 69"/>
                <a:gd name="T12" fmla="*/ 76 w 367"/>
                <a:gd name="T13" fmla="*/ 65 h 69"/>
                <a:gd name="T14" fmla="*/ 88 w 367"/>
                <a:gd name="T15" fmla="*/ 61 h 69"/>
                <a:gd name="T16" fmla="*/ 103 w 367"/>
                <a:gd name="T17" fmla="*/ 59 h 69"/>
                <a:gd name="T18" fmla="*/ 116 w 367"/>
                <a:gd name="T19" fmla="*/ 56 h 69"/>
                <a:gd name="T20" fmla="*/ 131 w 367"/>
                <a:gd name="T21" fmla="*/ 54 h 69"/>
                <a:gd name="T22" fmla="*/ 144 w 367"/>
                <a:gd name="T23" fmla="*/ 50 h 69"/>
                <a:gd name="T24" fmla="*/ 159 w 367"/>
                <a:gd name="T25" fmla="*/ 48 h 69"/>
                <a:gd name="T26" fmla="*/ 173 w 367"/>
                <a:gd name="T27" fmla="*/ 44 h 69"/>
                <a:gd name="T28" fmla="*/ 190 w 367"/>
                <a:gd name="T29" fmla="*/ 43 h 69"/>
                <a:gd name="T30" fmla="*/ 203 w 367"/>
                <a:gd name="T31" fmla="*/ 37 h 69"/>
                <a:gd name="T32" fmla="*/ 218 w 367"/>
                <a:gd name="T33" fmla="*/ 35 h 69"/>
                <a:gd name="T34" fmla="*/ 231 w 367"/>
                <a:gd name="T35" fmla="*/ 30 h 69"/>
                <a:gd name="T36" fmla="*/ 246 w 367"/>
                <a:gd name="T37" fmla="*/ 28 h 69"/>
                <a:gd name="T38" fmla="*/ 259 w 367"/>
                <a:gd name="T39" fmla="*/ 24 h 69"/>
                <a:gd name="T40" fmla="*/ 272 w 367"/>
                <a:gd name="T41" fmla="*/ 22 h 69"/>
                <a:gd name="T42" fmla="*/ 285 w 367"/>
                <a:gd name="T43" fmla="*/ 18 h 69"/>
                <a:gd name="T44" fmla="*/ 298 w 367"/>
                <a:gd name="T45" fmla="*/ 17 h 69"/>
                <a:gd name="T46" fmla="*/ 308 w 367"/>
                <a:gd name="T47" fmla="*/ 13 h 69"/>
                <a:gd name="T48" fmla="*/ 319 w 367"/>
                <a:gd name="T49" fmla="*/ 11 h 69"/>
                <a:gd name="T50" fmla="*/ 328 w 367"/>
                <a:gd name="T51" fmla="*/ 7 h 69"/>
                <a:gd name="T52" fmla="*/ 339 w 367"/>
                <a:gd name="T53" fmla="*/ 5 h 69"/>
                <a:gd name="T54" fmla="*/ 356 w 367"/>
                <a:gd name="T55" fmla="*/ 0 h 69"/>
                <a:gd name="T56" fmla="*/ 367 w 367"/>
                <a:gd name="T5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7" h="69">
                  <a:moveTo>
                    <a:pt x="0" y="69"/>
                  </a:moveTo>
                  <a:lnTo>
                    <a:pt x="11" y="69"/>
                  </a:lnTo>
                  <a:lnTo>
                    <a:pt x="30" y="69"/>
                  </a:lnTo>
                  <a:lnTo>
                    <a:pt x="39" y="67"/>
                  </a:lnTo>
                  <a:lnTo>
                    <a:pt x="50" y="67"/>
                  </a:lnTo>
                  <a:lnTo>
                    <a:pt x="63" y="65"/>
                  </a:lnTo>
                  <a:lnTo>
                    <a:pt x="76" y="65"/>
                  </a:lnTo>
                  <a:lnTo>
                    <a:pt x="88" y="61"/>
                  </a:lnTo>
                  <a:lnTo>
                    <a:pt x="103" y="59"/>
                  </a:lnTo>
                  <a:lnTo>
                    <a:pt x="116" y="56"/>
                  </a:lnTo>
                  <a:lnTo>
                    <a:pt x="131" y="54"/>
                  </a:lnTo>
                  <a:lnTo>
                    <a:pt x="144" y="50"/>
                  </a:lnTo>
                  <a:lnTo>
                    <a:pt x="159" y="48"/>
                  </a:lnTo>
                  <a:lnTo>
                    <a:pt x="173" y="44"/>
                  </a:lnTo>
                  <a:lnTo>
                    <a:pt x="190" y="43"/>
                  </a:lnTo>
                  <a:lnTo>
                    <a:pt x="203" y="37"/>
                  </a:lnTo>
                  <a:lnTo>
                    <a:pt x="218" y="35"/>
                  </a:lnTo>
                  <a:lnTo>
                    <a:pt x="231" y="30"/>
                  </a:lnTo>
                  <a:lnTo>
                    <a:pt x="246" y="28"/>
                  </a:lnTo>
                  <a:lnTo>
                    <a:pt x="259" y="24"/>
                  </a:lnTo>
                  <a:lnTo>
                    <a:pt x="272" y="22"/>
                  </a:lnTo>
                  <a:lnTo>
                    <a:pt x="285" y="18"/>
                  </a:lnTo>
                  <a:lnTo>
                    <a:pt x="298" y="17"/>
                  </a:lnTo>
                  <a:lnTo>
                    <a:pt x="308" y="13"/>
                  </a:lnTo>
                  <a:lnTo>
                    <a:pt x="319" y="11"/>
                  </a:lnTo>
                  <a:lnTo>
                    <a:pt x="328" y="7"/>
                  </a:lnTo>
                  <a:lnTo>
                    <a:pt x="339" y="5"/>
                  </a:lnTo>
                  <a:lnTo>
                    <a:pt x="356" y="0"/>
                  </a:lnTo>
                  <a:lnTo>
                    <a:pt x="367"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6" name="Freeform 198"/>
            <p:cNvSpPr>
              <a:spLocks/>
            </p:cNvSpPr>
            <p:nvPr/>
          </p:nvSpPr>
          <p:spPr bwMode="auto">
            <a:xfrm>
              <a:off x="2681" y="1220"/>
              <a:ext cx="10" cy="72"/>
            </a:xfrm>
            <a:custGeom>
              <a:avLst/>
              <a:gdLst>
                <a:gd name="T0" fmla="*/ 0 w 10"/>
                <a:gd name="T1" fmla="*/ 0 h 72"/>
                <a:gd name="T2" fmla="*/ 0 w 10"/>
                <a:gd name="T3" fmla="*/ 9 h 72"/>
                <a:gd name="T4" fmla="*/ 0 w 10"/>
                <a:gd name="T5" fmla="*/ 20 h 72"/>
                <a:gd name="T6" fmla="*/ 2 w 10"/>
                <a:gd name="T7" fmla="*/ 30 h 72"/>
                <a:gd name="T8" fmla="*/ 4 w 10"/>
                <a:gd name="T9" fmla="*/ 41 h 72"/>
                <a:gd name="T10" fmla="*/ 6 w 10"/>
                <a:gd name="T11" fmla="*/ 56 h 72"/>
                <a:gd name="T12" fmla="*/ 10 w 10"/>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0" h="72">
                  <a:moveTo>
                    <a:pt x="0" y="0"/>
                  </a:moveTo>
                  <a:lnTo>
                    <a:pt x="0" y="9"/>
                  </a:lnTo>
                  <a:lnTo>
                    <a:pt x="0" y="20"/>
                  </a:lnTo>
                  <a:lnTo>
                    <a:pt x="2" y="30"/>
                  </a:lnTo>
                  <a:lnTo>
                    <a:pt x="4" y="41"/>
                  </a:lnTo>
                  <a:lnTo>
                    <a:pt x="6" y="56"/>
                  </a:lnTo>
                  <a:lnTo>
                    <a:pt x="10" y="7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7" name="Freeform 199"/>
            <p:cNvSpPr>
              <a:spLocks/>
            </p:cNvSpPr>
            <p:nvPr/>
          </p:nvSpPr>
          <p:spPr bwMode="auto">
            <a:xfrm>
              <a:off x="2376" y="1292"/>
              <a:ext cx="315" cy="204"/>
            </a:xfrm>
            <a:custGeom>
              <a:avLst/>
              <a:gdLst>
                <a:gd name="T0" fmla="*/ 315 w 315"/>
                <a:gd name="T1" fmla="*/ 0 h 204"/>
                <a:gd name="T2" fmla="*/ 298 w 315"/>
                <a:gd name="T3" fmla="*/ 2 h 204"/>
                <a:gd name="T4" fmla="*/ 281 w 315"/>
                <a:gd name="T5" fmla="*/ 6 h 204"/>
                <a:gd name="T6" fmla="*/ 266 w 315"/>
                <a:gd name="T7" fmla="*/ 12 h 204"/>
                <a:gd name="T8" fmla="*/ 251 w 315"/>
                <a:gd name="T9" fmla="*/ 17 h 204"/>
                <a:gd name="T10" fmla="*/ 235 w 315"/>
                <a:gd name="T11" fmla="*/ 23 h 204"/>
                <a:gd name="T12" fmla="*/ 222 w 315"/>
                <a:gd name="T13" fmla="*/ 28 h 204"/>
                <a:gd name="T14" fmla="*/ 207 w 315"/>
                <a:gd name="T15" fmla="*/ 36 h 204"/>
                <a:gd name="T16" fmla="*/ 195 w 315"/>
                <a:gd name="T17" fmla="*/ 43 h 204"/>
                <a:gd name="T18" fmla="*/ 180 w 315"/>
                <a:gd name="T19" fmla="*/ 49 h 204"/>
                <a:gd name="T20" fmla="*/ 167 w 315"/>
                <a:gd name="T21" fmla="*/ 56 h 204"/>
                <a:gd name="T22" fmla="*/ 156 w 315"/>
                <a:gd name="T23" fmla="*/ 64 h 204"/>
                <a:gd name="T24" fmla="*/ 145 w 315"/>
                <a:gd name="T25" fmla="*/ 71 h 204"/>
                <a:gd name="T26" fmla="*/ 132 w 315"/>
                <a:gd name="T27" fmla="*/ 79 h 204"/>
                <a:gd name="T28" fmla="*/ 121 w 315"/>
                <a:gd name="T29" fmla="*/ 88 h 204"/>
                <a:gd name="T30" fmla="*/ 111 w 315"/>
                <a:gd name="T31" fmla="*/ 96 h 204"/>
                <a:gd name="T32" fmla="*/ 102 w 315"/>
                <a:gd name="T33" fmla="*/ 105 h 204"/>
                <a:gd name="T34" fmla="*/ 91 w 315"/>
                <a:gd name="T35" fmla="*/ 110 h 204"/>
                <a:gd name="T36" fmla="*/ 80 w 315"/>
                <a:gd name="T37" fmla="*/ 120 h 204"/>
                <a:gd name="T38" fmla="*/ 70 w 315"/>
                <a:gd name="T39" fmla="*/ 125 h 204"/>
                <a:gd name="T40" fmla="*/ 63 w 315"/>
                <a:gd name="T41" fmla="*/ 135 h 204"/>
                <a:gd name="T42" fmla="*/ 46 w 315"/>
                <a:gd name="T43" fmla="*/ 148 h 204"/>
                <a:gd name="T44" fmla="*/ 35 w 315"/>
                <a:gd name="T45" fmla="*/ 163 h 204"/>
                <a:gd name="T46" fmla="*/ 22 w 315"/>
                <a:gd name="T47" fmla="*/ 174 h 204"/>
                <a:gd name="T48" fmla="*/ 13 w 315"/>
                <a:gd name="T49" fmla="*/ 185 h 204"/>
                <a:gd name="T50" fmla="*/ 3 w 315"/>
                <a:gd name="T51" fmla="*/ 194 h 204"/>
                <a:gd name="T52" fmla="*/ 0 w 315"/>
                <a:gd name="T53"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5" h="204">
                  <a:moveTo>
                    <a:pt x="315" y="0"/>
                  </a:moveTo>
                  <a:lnTo>
                    <a:pt x="298" y="2"/>
                  </a:lnTo>
                  <a:lnTo>
                    <a:pt x="281" y="6"/>
                  </a:lnTo>
                  <a:lnTo>
                    <a:pt x="266" y="12"/>
                  </a:lnTo>
                  <a:lnTo>
                    <a:pt x="251" y="17"/>
                  </a:lnTo>
                  <a:lnTo>
                    <a:pt x="235" y="23"/>
                  </a:lnTo>
                  <a:lnTo>
                    <a:pt x="222" y="28"/>
                  </a:lnTo>
                  <a:lnTo>
                    <a:pt x="207" y="36"/>
                  </a:lnTo>
                  <a:lnTo>
                    <a:pt x="195" y="43"/>
                  </a:lnTo>
                  <a:lnTo>
                    <a:pt x="180" y="49"/>
                  </a:lnTo>
                  <a:lnTo>
                    <a:pt x="167" y="56"/>
                  </a:lnTo>
                  <a:lnTo>
                    <a:pt x="156" y="64"/>
                  </a:lnTo>
                  <a:lnTo>
                    <a:pt x="145" y="71"/>
                  </a:lnTo>
                  <a:lnTo>
                    <a:pt x="132" y="79"/>
                  </a:lnTo>
                  <a:lnTo>
                    <a:pt x="121" y="88"/>
                  </a:lnTo>
                  <a:lnTo>
                    <a:pt x="111" y="96"/>
                  </a:lnTo>
                  <a:lnTo>
                    <a:pt x="102" y="105"/>
                  </a:lnTo>
                  <a:lnTo>
                    <a:pt x="91" y="110"/>
                  </a:lnTo>
                  <a:lnTo>
                    <a:pt x="80" y="120"/>
                  </a:lnTo>
                  <a:lnTo>
                    <a:pt x="70" y="125"/>
                  </a:lnTo>
                  <a:lnTo>
                    <a:pt x="63" y="135"/>
                  </a:lnTo>
                  <a:lnTo>
                    <a:pt x="46" y="148"/>
                  </a:lnTo>
                  <a:lnTo>
                    <a:pt x="35" y="163"/>
                  </a:lnTo>
                  <a:lnTo>
                    <a:pt x="22" y="174"/>
                  </a:lnTo>
                  <a:lnTo>
                    <a:pt x="13" y="185"/>
                  </a:lnTo>
                  <a:lnTo>
                    <a:pt x="3" y="194"/>
                  </a:lnTo>
                  <a:lnTo>
                    <a:pt x="0" y="20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8" name="Freeform 200"/>
            <p:cNvSpPr>
              <a:spLocks/>
            </p:cNvSpPr>
            <p:nvPr/>
          </p:nvSpPr>
          <p:spPr bwMode="auto">
            <a:xfrm>
              <a:off x="2245" y="1494"/>
              <a:ext cx="131" cy="2"/>
            </a:xfrm>
            <a:custGeom>
              <a:avLst/>
              <a:gdLst>
                <a:gd name="T0" fmla="*/ 131 w 131"/>
                <a:gd name="T1" fmla="*/ 2 h 2"/>
                <a:gd name="T2" fmla="*/ 118 w 131"/>
                <a:gd name="T3" fmla="*/ 0 h 2"/>
                <a:gd name="T4" fmla="*/ 104 w 131"/>
                <a:gd name="T5" fmla="*/ 0 h 2"/>
                <a:gd name="T6" fmla="*/ 88 w 131"/>
                <a:gd name="T7" fmla="*/ 0 h 2"/>
                <a:gd name="T8" fmla="*/ 73 w 131"/>
                <a:gd name="T9" fmla="*/ 0 h 2"/>
                <a:gd name="T10" fmla="*/ 54 w 131"/>
                <a:gd name="T11" fmla="*/ 0 h 2"/>
                <a:gd name="T12" fmla="*/ 37 w 131"/>
                <a:gd name="T13" fmla="*/ 0 h 2"/>
                <a:gd name="T14" fmla="*/ 19 w 131"/>
                <a:gd name="T15" fmla="*/ 0 h 2"/>
                <a:gd name="T16" fmla="*/ 0 w 131"/>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
                  <a:moveTo>
                    <a:pt x="131" y="2"/>
                  </a:moveTo>
                  <a:lnTo>
                    <a:pt x="118" y="0"/>
                  </a:lnTo>
                  <a:lnTo>
                    <a:pt x="104" y="0"/>
                  </a:lnTo>
                  <a:lnTo>
                    <a:pt x="88" y="0"/>
                  </a:lnTo>
                  <a:lnTo>
                    <a:pt x="73" y="0"/>
                  </a:lnTo>
                  <a:lnTo>
                    <a:pt x="54" y="0"/>
                  </a:lnTo>
                  <a:lnTo>
                    <a:pt x="37" y="0"/>
                  </a:lnTo>
                  <a:lnTo>
                    <a:pt x="19"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09" name="Freeform 201"/>
            <p:cNvSpPr>
              <a:spLocks/>
            </p:cNvSpPr>
            <p:nvPr/>
          </p:nvSpPr>
          <p:spPr bwMode="auto">
            <a:xfrm>
              <a:off x="1674" y="1483"/>
              <a:ext cx="571" cy="11"/>
            </a:xfrm>
            <a:custGeom>
              <a:avLst/>
              <a:gdLst>
                <a:gd name="T0" fmla="*/ 571 w 571"/>
                <a:gd name="T1" fmla="*/ 11 h 11"/>
                <a:gd name="T2" fmla="*/ 560 w 571"/>
                <a:gd name="T3" fmla="*/ 9 h 11"/>
                <a:gd name="T4" fmla="*/ 549 w 571"/>
                <a:gd name="T5" fmla="*/ 9 h 11"/>
                <a:gd name="T6" fmla="*/ 537 w 571"/>
                <a:gd name="T7" fmla="*/ 9 h 11"/>
                <a:gd name="T8" fmla="*/ 528 w 571"/>
                <a:gd name="T9" fmla="*/ 9 h 11"/>
                <a:gd name="T10" fmla="*/ 517 w 571"/>
                <a:gd name="T11" fmla="*/ 7 h 11"/>
                <a:gd name="T12" fmla="*/ 506 w 571"/>
                <a:gd name="T13" fmla="*/ 7 h 11"/>
                <a:gd name="T14" fmla="*/ 495 w 571"/>
                <a:gd name="T15" fmla="*/ 7 h 11"/>
                <a:gd name="T16" fmla="*/ 485 w 571"/>
                <a:gd name="T17" fmla="*/ 7 h 11"/>
                <a:gd name="T18" fmla="*/ 474 w 571"/>
                <a:gd name="T19" fmla="*/ 7 h 11"/>
                <a:gd name="T20" fmla="*/ 463 w 571"/>
                <a:gd name="T21" fmla="*/ 7 h 11"/>
                <a:gd name="T22" fmla="*/ 452 w 571"/>
                <a:gd name="T23" fmla="*/ 7 h 11"/>
                <a:gd name="T24" fmla="*/ 440 w 571"/>
                <a:gd name="T25" fmla="*/ 7 h 11"/>
                <a:gd name="T26" fmla="*/ 429 w 571"/>
                <a:gd name="T27" fmla="*/ 7 h 11"/>
                <a:gd name="T28" fmla="*/ 418 w 571"/>
                <a:gd name="T29" fmla="*/ 7 h 11"/>
                <a:gd name="T30" fmla="*/ 407 w 571"/>
                <a:gd name="T31" fmla="*/ 7 h 11"/>
                <a:gd name="T32" fmla="*/ 396 w 571"/>
                <a:gd name="T33" fmla="*/ 7 h 11"/>
                <a:gd name="T34" fmla="*/ 383 w 571"/>
                <a:gd name="T35" fmla="*/ 5 h 11"/>
                <a:gd name="T36" fmla="*/ 370 w 571"/>
                <a:gd name="T37" fmla="*/ 5 h 11"/>
                <a:gd name="T38" fmla="*/ 358 w 571"/>
                <a:gd name="T39" fmla="*/ 5 h 11"/>
                <a:gd name="T40" fmla="*/ 347 w 571"/>
                <a:gd name="T41" fmla="*/ 5 h 11"/>
                <a:gd name="T42" fmla="*/ 334 w 571"/>
                <a:gd name="T43" fmla="*/ 3 h 11"/>
                <a:gd name="T44" fmla="*/ 321 w 571"/>
                <a:gd name="T45" fmla="*/ 3 h 11"/>
                <a:gd name="T46" fmla="*/ 310 w 571"/>
                <a:gd name="T47" fmla="*/ 3 h 11"/>
                <a:gd name="T48" fmla="*/ 299 w 571"/>
                <a:gd name="T49" fmla="*/ 3 h 11"/>
                <a:gd name="T50" fmla="*/ 286 w 571"/>
                <a:gd name="T51" fmla="*/ 3 h 11"/>
                <a:gd name="T52" fmla="*/ 274 w 571"/>
                <a:gd name="T53" fmla="*/ 3 h 11"/>
                <a:gd name="T54" fmla="*/ 263 w 571"/>
                <a:gd name="T55" fmla="*/ 3 h 11"/>
                <a:gd name="T56" fmla="*/ 252 w 571"/>
                <a:gd name="T57" fmla="*/ 3 h 11"/>
                <a:gd name="T58" fmla="*/ 241 w 571"/>
                <a:gd name="T59" fmla="*/ 3 h 11"/>
                <a:gd name="T60" fmla="*/ 230 w 571"/>
                <a:gd name="T61" fmla="*/ 3 h 11"/>
                <a:gd name="T62" fmla="*/ 218 w 571"/>
                <a:gd name="T63" fmla="*/ 3 h 11"/>
                <a:gd name="T64" fmla="*/ 209 w 571"/>
                <a:gd name="T65" fmla="*/ 3 h 11"/>
                <a:gd name="T66" fmla="*/ 198 w 571"/>
                <a:gd name="T67" fmla="*/ 2 h 11"/>
                <a:gd name="T68" fmla="*/ 187 w 571"/>
                <a:gd name="T69" fmla="*/ 2 h 11"/>
                <a:gd name="T70" fmla="*/ 176 w 571"/>
                <a:gd name="T71" fmla="*/ 2 h 11"/>
                <a:gd name="T72" fmla="*/ 164 w 571"/>
                <a:gd name="T73" fmla="*/ 2 h 11"/>
                <a:gd name="T74" fmla="*/ 144 w 571"/>
                <a:gd name="T75" fmla="*/ 2 h 11"/>
                <a:gd name="T76" fmla="*/ 125 w 571"/>
                <a:gd name="T77" fmla="*/ 2 h 11"/>
                <a:gd name="T78" fmla="*/ 107 w 571"/>
                <a:gd name="T79" fmla="*/ 0 h 11"/>
                <a:gd name="T80" fmla="*/ 90 w 571"/>
                <a:gd name="T81" fmla="*/ 0 h 11"/>
                <a:gd name="T82" fmla="*/ 73 w 571"/>
                <a:gd name="T83" fmla="*/ 0 h 11"/>
                <a:gd name="T84" fmla="*/ 60 w 571"/>
                <a:gd name="T85" fmla="*/ 0 h 11"/>
                <a:gd name="T86" fmla="*/ 45 w 571"/>
                <a:gd name="T87" fmla="*/ 0 h 11"/>
                <a:gd name="T88" fmla="*/ 34 w 571"/>
                <a:gd name="T89" fmla="*/ 0 h 11"/>
                <a:gd name="T90" fmla="*/ 23 w 571"/>
                <a:gd name="T91" fmla="*/ 0 h 11"/>
                <a:gd name="T92" fmla="*/ 15 w 571"/>
                <a:gd name="T93" fmla="*/ 0 h 11"/>
                <a:gd name="T94" fmla="*/ 4 w 571"/>
                <a:gd name="T95" fmla="*/ 0 h 11"/>
                <a:gd name="T96" fmla="*/ 0 w 571"/>
                <a:gd name="T9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11">
                  <a:moveTo>
                    <a:pt x="571" y="11"/>
                  </a:moveTo>
                  <a:lnTo>
                    <a:pt x="560" y="9"/>
                  </a:lnTo>
                  <a:lnTo>
                    <a:pt x="549" y="9"/>
                  </a:lnTo>
                  <a:lnTo>
                    <a:pt x="537" y="9"/>
                  </a:lnTo>
                  <a:lnTo>
                    <a:pt x="528" y="9"/>
                  </a:lnTo>
                  <a:lnTo>
                    <a:pt x="517" y="7"/>
                  </a:lnTo>
                  <a:lnTo>
                    <a:pt x="506" y="7"/>
                  </a:lnTo>
                  <a:lnTo>
                    <a:pt x="495" y="7"/>
                  </a:lnTo>
                  <a:lnTo>
                    <a:pt x="485" y="7"/>
                  </a:lnTo>
                  <a:lnTo>
                    <a:pt x="474" y="7"/>
                  </a:lnTo>
                  <a:lnTo>
                    <a:pt x="463" y="7"/>
                  </a:lnTo>
                  <a:lnTo>
                    <a:pt x="452" y="7"/>
                  </a:lnTo>
                  <a:lnTo>
                    <a:pt x="440" y="7"/>
                  </a:lnTo>
                  <a:lnTo>
                    <a:pt x="429" y="7"/>
                  </a:lnTo>
                  <a:lnTo>
                    <a:pt x="418" y="7"/>
                  </a:lnTo>
                  <a:lnTo>
                    <a:pt x="407" y="7"/>
                  </a:lnTo>
                  <a:lnTo>
                    <a:pt x="396" y="7"/>
                  </a:lnTo>
                  <a:lnTo>
                    <a:pt x="383" y="5"/>
                  </a:lnTo>
                  <a:lnTo>
                    <a:pt x="370" y="5"/>
                  </a:lnTo>
                  <a:lnTo>
                    <a:pt x="358" y="5"/>
                  </a:lnTo>
                  <a:lnTo>
                    <a:pt x="347" y="5"/>
                  </a:lnTo>
                  <a:lnTo>
                    <a:pt x="334" y="3"/>
                  </a:lnTo>
                  <a:lnTo>
                    <a:pt x="321" y="3"/>
                  </a:lnTo>
                  <a:lnTo>
                    <a:pt x="310" y="3"/>
                  </a:lnTo>
                  <a:lnTo>
                    <a:pt x="299" y="3"/>
                  </a:lnTo>
                  <a:lnTo>
                    <a:pt x="286" y="3"/>
                  </a:lnTo>
                  <a:lnTo>
                    <a:pt x="274" y="3"/>
                  </a:lnTo>
                  <a:lnTo>
                    <a:pt x="263" y="3"/>
                  </a:lnTo>
                  <a:lnTo>
                    <a:pt x="252" y="3"/>
                  </a:lnTo>
                  <a:lnTo>
                    <a:pt x="241" y="3"/>
                  </a:lnTo>
                  <a:lnTo>
                    <a:pt x="230" y="3"/>
                  </a:lnTo>
                  <a:lnTo>
                    <a:pt x="218" y="3"/>
                  </a:lnTo>
                  <a:lnTo>
                    <a:pt x="209" y="3"/>
                  </a:lnTo>
                  <a:lnTo>
                    <a:pt x="198" y="2"/>
                  </a:lnTo>
                  <a:lnTo>
                    <a:pt x="187" y="2"/>
                  </a:lnTo>
                  <a:lnTo>
                    <a:pt x="176" y="2"/>
                  </a:lnTo>
                  <a:lnTo>
                    <a:pt x="164" y="2"/>
                  </a:lnTo>
                  <a:lnTo>
                    <a:pt x="144" y="2"/>
                  </a:lnTo>
                  <a:lnTo>
                    <a:pt x="125" y="2"/>
                  </a:lnTo>
                  <a:lnTo>
                    <a:pt x="107" y="0"/>
                  </a:lnTo>
                  <a:lnTo>
                    <a:pt x="90" y="0"/>
                  </a:lnTo>
                  <a:lnTo>
                    <a:pt x="73" y="0"/>
                  </a:lnTo>
                  <a:lnTo>
                    <a:pt x="60" y="0"/>
                  </a:lnTo>
                  <a:lnTo>
                    <a:pt x="45" y="0"/>
                  </a:lnTo>
                  <a:lnTo>
                    <a:pt x="34" y="0"/>
                  </a:lnTo>
                  <a:lnTo>
                    <a:pt x="23" y="0"/>
                  </a:lnTo>
                  <a:lnTo>
                    <a:pt x="15" y="0"/>
                  </a:lnTo>
                  <a:lnTo>
                    <a:pt x="4"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0" name="Freeform 202"/>
            <p:cNvSpPr>
              <a:spLocks/>
            </p:cNvSpPr>
            <p:nvPr/>
          </p:nvSpPr>
          <p:spPr bwMode="auto">
            <a:xfrm>
              <a:off x="1663" y="1483"/>
              <a:ext cx="11" cy="11"/>
            </a:xfrm>
            <a:custGeom>
              <a:avLst/>
              <a:gdLst>
                <a:gd name="T0" fmla="*/ 11 w 11"/>
                <a:gd name="T1" fmla="*/ 0 h 11"/>
                <a:gd name="T2" fmla="*/ 2 w 11"/>
                <a:gd name="T3" fmla="*/ 2 h 11"/>
                <a:gd name="T4" fmla="*/ 0 w 11"/>
                <a:gd name="T5" fmla="*/ 11 h 11"/>
              </a:gdLst>
              <a:ahLst/>
              <a:cxnLst>
                <a:cxn ang="0">
                  <a:pos x="T0" y="T1"/>
                </a:cxn>
                <a:cxn ang="0">
                  <a:pos x="T2" y="T3"/>
                </a:cxn>
                <a:cxn ang="0">
                  <a:pos x="T4" y="T5"/>
                </a:cxn>
              </a:cxnLst>
              <a:rect l="0" t="0" r="r" b="b"/>
              <a:pathLst>
                <a:path w="11" h="11">
                  <a:moveTo>
                    <a:pt x="11" y="0"/>
                  </a:moveTo>
                  <a:lnTo>
                    <a:pt x="2" y="2"/>
                  </a:lnTo>
                  <a:lnTo>
                    <a:pt x="0" y="1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1" name="Freeform 203"/>
            <p:cNvSpPr>
              <a:spLocks/>
            </p:cNvSpPr>
            <p:nvPr/>
          </p:nvSpPr>
          <p:spPr bwMode="auto">
            <a:xfrm>
              <a:off x="1557" y="1494"/>
              <a:ext cx="106" cy="559"/>
            </a:xfrm>
            <a:custGeom>
              <a:avLst/>
              <a:gdLst>
                <a:gd name="T0" fmla="*/ 106 w 106"/>
                <a:gd name="T1" fmla="*/ 0 h 559"/>
                <a:gd name="T2" fmla="*/ 93 w 106"/>
                <a:gd name="T3" fmla="*/ 4 h 559"/>
                <a:gd name="T4" fmla="*/ 82 w 106"/>
                <a:gd name="T5" fmla="*/ 17 h 559"/>
                <a:gd name="T6" fmla="*/ 74 w 106"/>
                <a:gd name="T7" fmla="*/ 26 h 559"/>
                <a:gd name="T8" fmla="*/ 69 w 106"/>
                <a:gd name="T9" fmla="*/ 39 h 559"/>
                <a:gd name="T10" fmla="*/ 61 w 106"/>
                <a:gd name="T11" fmla="*/ 52 h 559"/>
                <a:gd name="T12" fmla="*/ 56 w 106"/>
                <a:gd name="T13" fmla="*/ 69 h 559"/>
                <a:gd name="T14" fmla="*/ 48 w 106"/>
                <a:gd name="T15" fmla="*/ 84 h 559"/>
                <a:gd name="T16" fmla="*/ 41 w 106"/>
                <a:gd name="T17" fmla="*/ 102 h 559"/>
                <a:gd name="T18" fmla="*/ 33 w 106"/>
                <a:gd name="T19" fmla="*/ 121 h 559"/>
                <a:gd name="T20" fmla="*/ 28 w 106"/>
                <a:gd name="T21" fmla="*/ 142 h 559"/>
                <a:gd name="T22" fmla="*/ 24 w 106"/>
                <a:gd name="T23" fmla="*/ 151 h 559"/>
                <a:gd name="T24" fmla="*/ 22 w 106"/>
                <a:gd name="T25" fmla="*/ 162 h 559"/>
                <a:gd name="T26" fmla="*/ 18 w 106"/>
                <a:gd name="T27" fmla="*/ 173 h 559"/>
                <a:gd name="T28" fmla="*/ 17 w 106"/>
                <a:gd name="T29" fmla="*/ 185 h 559"/>
                <a:gd name="T30" fmla="*/ 13 w 106"/>
                <a:gd name="T31" fmla="*/ 196 h 559"/>
                <a:gd name="T32" fmla="*/ 11 w 106"/>
                <a:gd name="T33" fmla="*/ 207 h 559"/>
                <a:gd name="T34" fmla="*/ 9 w 106"/>
                <a:gd name="T35" fmla="*/ 218 h 559"/>
                <a:gd name="T36" fmla="*/ 9 w 106"/>
                <a:gd name="T37" fmla="*/ 231 h 559"/>
                <a:gd name="T38" fmla="*/ 5 w 106"/>
                <a:gd name="T39" fmla="*/ 242 h 559"/>
                <a:gd name="T40" fmla="*/ 3 w 106"/>
                <a:gd name="T41" fmla="*/ 254 h 559"/>
                <a:gd name="T42" fmla="*/ 2 w 106"/>
                <a:gd name="T43" fmla="*/ 265 h 559"/>
                <a:gd name="T44" fmla="*/ 2 w 106"/>
                <a:gd name="T45" fmla="*/ 276 h 559"/>
                <a:gd name="T46" fmla="*/ 0 w 106"/>
                <a:gd name="T47" fmla="*/ 287 h 559"/>
                <a:gd name="T48" fmla="*/ 0 w 106"/>
                <a:gd name="T49" fmla="*/ 300 h 559"/>
                <a:gd name="T50" fmla="*/ 0 w 106"/>
                <a:gd name="T51" fmla="*/ 311 h 559"/>
                <a:gd name="T52" fmla="*/ 0 w 106"/>
                <a:gd name="T53" fmla="*/ 324 h 559"/>
                <a:gd name="T54" fmla="*/ 0 w 106"/>
                <a:gd name="T55" fmla="*/ 336 h 559"/>
                <a:gd name="T56" fmla="*/ 0 w 106"/>
                <a:gd name="T57" fmla="*/ 347 h 559"/>
                <a:gd name="T58" fmla="*/ 0 w 106"/>
                <a:gd name="T59" fmla="*/ 358 h 559"/>
                <a:gd name="T60" fmla="*/ 2 w 106"/>
                <a:gd name="T61" fmla="*/ 369 h 559"/>
                <a:gd name="T62" fmla="*/ 2 w 106"/>
                <a:gd name="T63" fmla="*/ 380 h 559"/>
                <a:gd name="T64" fmla="*/ 3 w 106"/>
                <a:gd name="T65" fmla="*/ 392 h 559"/>
                <a:gd name="T66" fmla="*/ 5 w 106"/>
                <a:gd name="T67" fmla="*/ 403 h 559"/>
                <a:gd name="T68" fmla="*/ 9 w 106"/>
                <a:gd name="T69" fmla="*/ 416 h 559"/>
                <a:gd name="T70" fmla="*/ 9 w 106"/>
                <a:gd name="T71" fmla="*/ 425 h 559"/>
                <a:gd name="T72" fmla="*/ 13 w 106"/>
                <a:gd name="T73" fmla="*/ 436 h 559"/>
                <a:gd name="T74" fmla="*/ 15 w 106"/>
                <a:gd name="T75" fmla="*/ 446 h 559"/>
                <a:gd name="T76" fmla="*/ 20 w 106"/>
                <a:gd name="T77" fmla="*/ 457 h 559"/>
                <a:gd name="T78" fmla="*/ 24 w 106"/>
                <a:gd name="T79" fmla="*/ 466 h 559"/>
                <a:gd name="T80" fmla="*/ 30 w 106"/>
                <a:gd name="T81" fmla="*/ 475 h 559"/>
                <a:gd name="T82" fmla="*/ 35 w 106"/>
                <a:gd name="T83" fmla="*/ 485 h 559"/>
                <a:gd name="T84" fmla="*/ 41 w 106"/>
                <a:gd name="T85" fmla="*/ 496 h 559"/>
                <a:gd name="T86" fmla="*/ 52 w 106"/>
                <a:gd name="T87" fmla="*/ 513 h 559"/>
                <a:gd name="T88" fmla="*/ 65 w 106"/>
                <a:gd name="T89" fmla="*/ 530 h 559"/>
                <a:gd name="T90" fmla="*/ 72 w 106"/>
                <a:gd name="T91" fmla="*/ 537 h 559"/>
                <a:gd name="T92" fmla="*/ 82 w 106"/>
                <a:gd name="T93" fmla="*/ 544 h 559"/>
                <a:gd name="T94" fmla="*/ 89 w 106"/>
                <a:gd name="T95" fmla="*/ 552 h 559"/>
                <a:gd name="T96" fmla="*/ 100 w 106"/>
                <a:gd name="T97" fmla="*/ 559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559">
                  <a:moveTo>
                    <a:pt x="106" y="0"/>
                  </a:moveTo>
                  <a:lnTo>
                    <a:pt x="93" y="4"/>
                  </a:lnTo>
                  <a:lnTo>
                    <a:pt x="82" y="17"/>
                  </a:lnTo>
                  <a:lnTo>
                    <a:pt x="74" y="26"/>
                  </a:lnTo>
                  <a:lnTo>
                    <a:pt x="69" y="39"/>
                  </a:lnTo>
                  <a:lnTo>
                    <a:pt x="61" y="52"/>
                  </a:lnTo>
                  <a:lnTo>
                    <a:pt x="56" y="69"/>
                  </a:lnTo>
                  <a:lnTo>
                    <a:pt x="48" y="84"/>
                  </a:lnTo>
                  <a:lnTo>
                    <a:pt x="41" y="102"/>
                  </a:lnTo>
                  <a:lnTo>
                    <a:pt x="33" y="121"/>
                  </a:lnTo>
                  <a:lnTo>
                    <a:pt x="28" y="142"/>
                  </a:lnTo>
                  <a:lnTo>
                    <a:pt x="24" y="151"/>
                  </a:lnTo>
                  <a:lnTo>
                    <a:pt x="22" y="162"/>
                  </a:lnTo>
                  <a:lnTo>
                    <a:pt x="18" y="173"/>
                  </a:lnTo>
                  <a:lnTo>
                    <a:pt x="17" y="185"/>
                  </a:lnTo>
                  <a:lnTo>
                    <a:pt x="13" y="196"/>
                  </a:lnTo>
                  <a:lnTo>
                    <a:pt x="11" y="207"/>
                  </a:lnTo>
                  <a:lnTo>
                    <a:pt x="9" y="218"/>
                  </a:lnTo>
                  <a:lnTo>
                    <a:pt x="9" y="231"/>
                  </a:lnTo>
                  <a:lnTo>
                    <a:pt x="5" y="242"/>
                  </a:lnTo>
                  <a:lnTo>
                    <a:pt x="3" y="254"/>
                  </a:lnTo>
                  <a:lnTo>
                    <a:pt x="2" y="265"/>
                  </a:lnTo>
                  <a:lnTo>
                    <a:pt x="2" y="276"/>
                  </a:lnTo>
                  <a:lnTo>
                    <a:pt x="0" y="287"/>
                  </a:lnTo>
                  <a:lnTo>
                    <a:pt x="0" y="300"/>
                  </a:lnTo>
                  <a:lnTo>
                    <a:pt x="0" y="311"/>
                  </a:lnTo>
                  <a:lnTo>
                    <a:pt x="0" y="324"/>
                  </a:lnTo>
                  <a:lnTo>
                    <a:pt x="0" y="336"/>
                  </a:lnTo>
                  <a:lnTo>
                    <a:pt x="0" y="347"/>
                  </a:lnTo>
                  <a:lnTo>
                    <a:pt x="0" y="358"/>
                  </a:lnTo>
                  <a:lnTo>
                    <a:pt x="2" y="369"/>
                  </a:lnTo>
                  <a:lnTo>
                    <a:pt x="2" y="380"/>
                  </a:lnTo>
                  <a:lnTo>
                    <a:pt x="3" y="392"/>
                  </a:lnTo>
                  <a:lnTo>
                    <a:pt x="5" y="403"/>
                  </a:lnTo>
                  <a:lnTo>
                    <a:pt x="9" y="416"/>
                  </a:lnTo>
                  <a:lnTo>
                    <a:pt x="9" y="425"/>
                  </a:lnTo>
                  <a:lnTo>
                    <a:pt x="13" y="436"/>
                  </a:lnTo>
                  <a:lnTo>
                    <a:pt x="15" y="446"/>
                  </a:lnTo>
                  <a:lnTo>
                    <a:pt x="20" y="457"/>
                  </a:lnTo>
                  <a:lnTo>
                    <a:pt x="24" y="466"/>
                  </a:lnTo>
                  <a:lnTo>
                    <a:pt x="30" y="475"/>
                  </a:lnTo>
                  <a:lnTo>
                    <a:pt x="35" y="485"/>
                  </a:lnTo>
                  <a:lnTo>
                    <a:pt x="41" y="496"/>
                  </a:lnTo>
                  <a:lnTo>
                    <a:pt x="52" y="513"/>
                  </a:lnTo>
                  <a:lnTo>
                    <a:pt x="65" y="530"/>
                  </a:lnTo>
                  <a:lnTo>
                    <a:pt x="72" y="537"/>
                  </a:lnTo>
                  <a:lnTo>
                    <a:pt x="82" y="544"/>
                  </a:lnTo>
                  <a:lnTo>
                    <a:pt x="89" y="552"/>
                  </a:lnTo>
                  <a:lnTo>
                    <a:pt x="100" y="559"/>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2" name="Freeform 204"/>
            <p:cNvSpPr>
              <a:spLocks/>
            </p:cNvSpPr>
            <p:nvPr/>
          </p:nvSpPr>
          <p:spPr bwMode="auto">
            <a:xfrm>
              <a:off x="1657" y="1992"/>
              <a:ext cx="763" cy="61"/>
            </a:xfrm>
            <a:custGeom>
              <a:avLst/>
              <a:gdLst>
                <a:gd name="T0" fmla="*/ 0 w 763"/>
                <a:gd name="T1" fmla="*/ 61 h 61"/>
                <a:gd name="T2" fmla="*/ 0 w 763"/>
                <a:gd name="T3" fmla="*/ 60 h 61"/>
                <a:gd name="T4" fmla="*/ 8 w 763"/>
                <a:gd name="T5" fmla="*/ 60 h 61"/>
                <a:gd name="T6" fmla="*/ 17 w 763"/>
                <a:gd name="T7" fmla="*/ 58 h 61"/>
                <a:gd name="T8" fmla="*/ 30 w 763"/>
                <a:gd name="T9" fmla="*/ 56 h 61"/>
                <a:gd name="T10" fmla="*/ 45 w 763"/>
                <a:gd name="T11" fmla="*/ 52 h 61"/>
                <a:gd name="T12" fmla="*/ 66 w 763"/>
                <a:gd name="T13" fmla="*/ 50 h 61"/>
                <a:gd name="T14" fmla="*/ 75 w 763"/>
                <a:gd name="T15" fmla="*/ 48 h 61"/>
                <a:gd name="T16" fmla="*/ 86 w 763"/>
                <a:gd name="T17" fmla="*/ 48 h 61"/>
                <a:gd name="T18" fmla="*/ 99 w 763"/>
                <a:gd name="T19" fmla="*/ 46 h 61"/>
                <a:gd name="T20" fmla="*/ 112 w 763"/>
                <a:gd name="T21" fmla="*/ 46 h 61"/>
                <a:gd name="T22" fmla="*/ 124 w 763"/>
                <a:gd name="T23" fmla="*/ 43 h 61"/>
                <a:gd name="T24" fmla="*/ 138 w 763"/>
                <a:gd name="T25" fmla="*/ 43 h 61"/>
                <a:gd name="T26" fmla="*/ 152 w 763"/>
                <a:gd name="T27" fmla="*/ 39 h 61"/>
                <a:gd name="T28" fmla="*/ 166 w 763"/>
                <a:gd name="T29" fmla="*/ 39 h 61"/>
                <a:gd name="T30" fmla="*/ 181 w 763"/>
                <a:gd name="T31" fmla="*/ 37 h 61"/>
                <a:gd name="T32" fmla="*/ 196 w 763"/>
                <a:gd name="T33" fmla="*/ 35 h 61"/>
                <a:gd name="T34" fmla="*/ 213 w 763"/>
                <a:gd name="T35" fmla="*/ 33 h 61"/>
                <a:gd name="T36" fmla="*/ 230 w 763"/>
                <a:gd name="T37" fmla="*/ 33 h 61"/>
                <a:gd name="T38" fmla="*/ 245 w 763"/>
                <a:gd name="T39" fmla="*/ 32 h 61"/>
                <a:gd name="T40" fmla="*/ 262 w 763"/>
                <a:gd name="T41" fmla="*/ 30 h 61"/>
                <a:gd name="T42" fmla="*/ 278 w 763"/>
                <a:gd name="T43" fmla="*/ 28 h 61"/>
                <a:gd name="T44" fmla="*/ 295 w 763"/>
                <a:gd name="T45" fmla="*/ 28 h 61"/>
                <a:gd name="T46" fmla="*/ 312 w 763"/>
                <a:gd name="T47" fmla="*/ 26 h 61"/>
                <a:gd name="T48" fmla="*/ 331 w 763"/>
                <a:gd name="T49" fmla="*/ 24 h 61"/>
                <a:gd name="T50" fmla="*/ 347 w 763"/>
                <a:gd name="T51" fmla="*/ 22 h 61"/>
                <a:gd name="T52" fmla="*/ 366 w 763"/>
                <a:gd name="T53" fmla="*/ 22 h 61"/>
                <a:gd name="T54" fmla="*/ 383 w 763"/>
                <a:gd name="T55" fmla="*/ 18 h 61"/>
                <a:gd name="T56" fmla="*/ 400 w 763"/>
                <a:gd name="T57" fmla="*/ 17 h 61"/>
                <a:gd name="T58" fmla="*/ 416 w 763"/>
                <a:gd name="T59" fmla="*/ 15 h 61"/>
                <a:gd name="T60" fmla="*/ 435 w 763"/>
                <a:gd name="T61" fmla="*/ 15 h 61"/>
                <a:gd name="T62" fmla="*/ 452 w 763"/>
                <a:gd name="T63" fmla="*/ 13 h 61"/>
                <a:gd name="T64" fmla="*/ 469 w 763"/>
                <a:gd name="T65" fmla="*/ 11 h 61"/>
                <a:gd name="T66" fmla="*/ 485 w 763"/>
                <a:gd name="T67" fmla="*/ 9 h 61"/>
                <a:gd name="T68" fmla="*/ 502 w 763"/>
                <a:gd name="T69" fmla="*/ 9 h 61"/>
                <a:gd name="T70" fmla="*/ 517 w 763"/>
                <a:gd name="T71" fmla="*/ 7 h 61"/>
                <a:gd name="T72" fmla="*/ 534 w 763"/>
                <a:gd name="T73" fmla="*/ 5 h 61"/>
                <a:gd name="T74" fmla="*/ 549 w 763"/>
                <a:gd name="T75" fmla="*/ 4 h 61"/>
                <a:gd name="T76" fmla="*/ 566 w 763"/>
                <a:gd name="T77" fmla="*/ 4 h 61"/>
                <a:gd name="T78" fmla="*/ 581 w 763"/>
                <a:gd name="T79" fmla="*/ 2 h 61"/>
                <a:gd name="T80" fmla="*/ 595 w 763"/>
                <a:gd name="T81" fmla="*/ 2 h 61"/>
                <a:gd name="T82" fmla="*/ 610 w 763"/>
                <a:gd name="T83" fmla="*/ 2 h 61"/>
                <a:gd name="T84" fmla="*/ 625 w 763"/>
                <a:gd name="T85" fmla="*/ 2 h 61"/>
                <a:gd name="T86" fmla="*/ 638 w 763"/>
                <a:gd name="T87" fmla="*/ 0 h 61"/>
                <a:gd name="T88" fmla="*/ 651 w 763"/>
                <a:gd name="T89" fmla="*/ 0 h 61"/>
                <a:gd name="T90" fmla="*/ 663 w 763"/>
                <a:gd name="T91" fmla="*/ 0 h 61"/>
                <a:gd name="T92" fmla="*/ 676 w 763"/>
                <a:gd name="T93" fmla="*/ 0 h 61"/>
                <a:gd name="T94" fmla="*/ 685 w 763"/>
                <a:gd name="T95" fmla="*/ 0 h 61"/>
                <a:gd name="T96" fmla="*/ 696 w 763"/>
                <a:gd name="T97" fmla="*/ 0 h 61"/>
                <a:gd name="T98" fmla="*/ 706 w 763"/>
                <a:gd name="T99" fmla="*/ 0 h 61"/>
                <a:gd name="T100" fmla="*/ 717 w 763"/>
                <a:gd name="T101" fmla="*/ 0 h 61"/>
                <a:gd name="T102" fmla="*/ 732 w 763"/>
                <a:gd name="T103" fmla="*/ 0 h 61"/>
                <a:gd name="T104" fmla="*/ 747 w 763"/>
                <a:gd name="T105" fmla="*/ 2 h 61"/>
                <a:gd name="T106" fmla="*/ 756 w 763"/>
                <a:gd name="T107" fmla="*/ 4 h 61"/>
                <a:gd name="T108" fmla="*/ 763 w 76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3" h="61">
                  <a:moveTo>
                    <a:pt x="0" y="61"/>
                  </a:moveTo>
                  <a:lnTo>
                    <a:pt x="0" y="60"/>
                  </a:lnTo>
                  <a:lnTo>
                    <a:pt x="8" y="60"/>
                  </a:lnTo>
                  <a:lnTo>
                    <a:pt x="17" y="58"/>
                  </a:lnTo>
                  <a:lnTo>
                    <a:pt x="30" y="56"/>
                  </a:lnTo>
                  <a:lnTo>
                    <a:pt x="45" y="52"/>
                  </a:lnTo>
                  <a:lnTo>
                    <a:pt x="66" y="50"/>
                  </a:lnTo>
                  <a:lnTo>
                    <a:pt x="75" y="48"/>
                  </a:lnTo>
                  <a:lnTo>
                    <a:pt x="86" y="48"/>
                  </a:lnTo>
                  <a:lnTo>
                    <a:pt x="99" y="46"/>
                  </a:lnTo>
                  <a:lnTo>
                    <a:pt x="112" y="46"/>
                  </a:lnTo>
                  <a:lnTo>
                    <a:pt x="124" y="43"/>
                  </a:lnTo>
                  <a:lnTo>
                    <a:pt x="138" y="43"/>
                  </a:lnTo>
                  <a:lnTo>
                    <a:pt x="152" y="39"/>
                  </a:lnTo>
                  <a:lnTo>
                    <a:pt x="166" y="39"/>
                  </a:lnTo>
                  <a:lnTo>
                    <a:pt x="181" y="37"/>
                  </a:lnTo>
                  <a:lnTo>
                    <a:pt x="196" y="35"/>
                  </a:lnTo>
                  <a:lnTo>
                    <a:pt x="213" y="33"/>
                  </a:lnTo>
                  <a:lnTo>
                    <a:pt x="230" y="33"/>
                  </a:lnTo>
                  <a:lnTo>
                    <a:pt x="245" y="32"/>
                  </a:lnTo>
                  <a:lnTo>
                    <a:pt x="262" y="30"/>
                  </a:lnTo>
                  <a:lnTo>
                    <a:pt x="278" y="28"/>
                  </a:lnTo>
                  <a:lnTo>
                    <a:pt x="295" y="28"/>
                  </a:lnTo>
                  <a:lnTo>
                    <a:pt x="312" y="26"/>
                  </a:lnTo>
                  <a:lnTo>
                    <a:pt x="331" y="24"/>
                  </a:lnTo>
                  <a:lnTo>
                    <a:pt x="347" y="22"/>
                  </a:lnTo>
                  <a:lnTo>
                    <a:pt x="366" y="22"/>
                  </a:lnTo>
                  <a:lnTo>
                    <a:pt x="383" y="18"/>
                  </a:lnTo>
                  <a:lnTo>
                    <a:pt x="400" y="17"/>
                  </a:lnTo>
                  <a:lnTo>
                    <a:pt x="416" y="15"/>
                  </a:lnTo>
                  <a:lnTo>
                    <a:pt x="435" y="15"/>
                  </a:lnTo>
                  <a:lnTo>
                    <a:pt x="452" y="13"/>
                  </a:lnTo>
                  <a:lnTo>
                    <a:pt x="469" y="11"/>
                  </a:lnTo>
                  <a:lnTo>
                    <a:pt x="485" y="9"/>
                  </a:lnTo>
                  <a:lnTo>
                    <a:pt x="502" y="9"/>
                  </a:lnTo>
                  <a:lnTo>
                    <a:pt x="517" y="7"/>
                  </a:lnTo>
                  <a:lnTo>
                    <a:pt x="534" y="5"/>
                  </a:lnTo>
                  <a:lnTo>
                    <a:pt x="549" y="4"/>
                  </a:lnTo>
                  <a:lnTo>
                    <a:pt x="566" y="4"/>
                  </a:lnTo>
                  <a:lnTo>
                    <a:pt x="581" y="2"/>
                  </a:lnTo>
                  <a:lnTo>
                    <a:pt x="595" y="2"/>
                  </a:lnTo>
                  <a:lnTo>
                    <a:pt x="610" y="2"/>
                  </a:lnTo>
                  <a:lnTo>
                    <a:pt x="625" y="2"/>
                  </a:lnTo>
                  <a:lnTo>
                    <a:pt x="638" y="0"/>
                  </a:lnTo>
                  <a:lnTo>
                    <a:pt x="651" y="0"/>
                  </a:lnTo>
                  <a:lnTo>
                    <a:pt x="663" y="0"/>
                  </a:lnTo>
                  <a:lnTo>
                    <a:pt x="676" y="0"/>
                  </a:lnTo>
                  <a:lnTo>
                    <a:pt x="685" y="0"/>
                  </a:lnTo>
                  <a:lnTo>
                    <a:pt x="696" y="0"/>
                  </a:lnTo>
                  <a:lnTo>
                    <a:pt x="706" y="0"/>
                  </a:lnTo>
                  <a:lnTo>
                    <a:pt x="717" y="0"/>
                  </a:lnTo>
                  <a:lnTo>
                    <a:pt x="732" y="0"/>
                  </a:lnTo>
                  <a:lnTo>
                    <a:pt x="747" y="2"/>
                  </a:lnTo>
                  <a:lnTo>
                    <a:pt x="756" y="4"/>
                  </a:lnTo>
                  <a:lnTo>
                    <a:pt x="763" y="9"/>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3" name="Freeform 205"/>
            <p:cNvSpPr>
              <a:spLocks/>
            </p:cNvSpPr>
            <p:nvPr/>
          </p:nvSpPr>
          <p:spPr bwMode="auto">
            <a:xfrm>
              <a:off x="1657" y="1996"/>
              <a:ext cx="763" cy="57"/>
            </a:xfrm>
            <a:custGeom>
              <a:avLst/>
              <a:gdLst>
                <a:gd name="T0" fmla="*/ 763 w 763"/>
                <a:gd name="T1" fmla="*/ 5 h 57"/>
                <a:gd name="T2" fmla="*/ 756 w 763"/>
                <a:gd name="T3" fmla="*/ 1 h 57"/>
                <a:gd name="T4" fmla="*/ 747 w 763"/>
                <a:gd name="T5" fmla="*/ 0 h 57"/>
                <a:gd name="T6" fmla="*/ 733 w 763"/>
                <a:gd name="T7" fmla="*/ 0 h 57"/>
                <a:gd name="T8" fmla="*/ 719 w 763"/>
                <a:gd name="T9" fmla="*/ 0 h 57"/>
                <a:gd name="T10" fmla="*/ 709 w 763"/>
                <a:gd name="T11" fmla="*/ 0 h 57"/>
                <a:gd name="T12" fmla="*/ 700 w 763"/>
                <a:gd name="T13" fmla="*/ 0 h 57"/>
                <a:gd name="T14" fmla="*/ 689 w 763"/>
                <a:gd name="T15" fmla="*/ 0 h 57"/>
                <a:gd name="T16" fmla="*/ 679 w 763"/>
                <a:gd name="T17" fmla="*/ 0 h 57"/>
                <a:gd name="T18" fmla="*/ 666 w 763"/>
                <a:gd name="T19" fmla="*/ 0 h 57"/>
                <a:gd name="T20" fmla="*/ 655 w 763"/>
                <a:gd name="T21" fmla="*/ 1 h 57"/>
                <a:gd name="T22" fmla="*/ 644 w 763"/>
                <a:gd name="T23" fmla="*/ 1 h 57"/>
                <a:gd name="T24" fmla="*/ 633 w 763"/>
                <a:gd name="T25" fmla="*/ 3 h 57"/>
                <a:gd name="T26" fmla="*/ 618 w 763"/>
                <a:gd name="T27" fmla="*/ 3 h 57"/>
                <a:gd name="T28" fmla="*/ 605 w 763"/>
                <a:gd name="T29" fmla="*/ 3 h 57"/>
                <a:gd name="T30" fmla="*/ 592 w 763"/>
                <a:gd name="T31" fmla="*/ 3 h 57"/>
                <a:gd name="T32" fmla="*/ 579 w 763"/>
                <a:gd name="T33" fmla="*/ 5 h 57"/>
                <a:gd name="T34" fmla="*/ 562 w 763"/>
                <a:gd name="T35" fmla="*/ 5 h 57"/>
                <a:gd name="T36" fmla="*/ 549 w 763"/>
                <a:gd name="T37" fmla="*/ 7 h 57"/>
                <a:gd name="T38" fmla="*/ 532 w 763"/>
                <a:gd name="T39" fmla="*/ 9 h 57"/>
                <a:gd name="T40" fmla="*/ 519 w 763"/>
                <a:gd name="T41" fmla="*/ 11 h 57"/>
                <a:gd name="T42" fmla="*/ 502 w 763"/>
                <a:gd name="T43" fmla="*/ 11 h 57"/>
                <a:gd name="T44" fmla="*/ 487 w 763"/>
                <a:gd name="T45" fmla="*/ 13 h 57"/>
                <a:gd name="T46" fmla="*/ 470 w 763"/>
                <a:gd name="T47" fmla="*/ 14 h 57"/>
                <a:gd name="T48" fmla="*/ 456 w 763"/>
                <a:gd name="T49" fmla="*/ 16 h 57"/>
                <a:gd name="T50" fmla="*/ 439 w 763"/>
                <a:gd name="T51" fmla="*/ 16 h 57"/>
                <a:gd name="T52" fmla="*/ 424 w 763"/>
                <a:gd name="T53" fmla="*/ 18 h 57"/>
                <a:gd name="T54" fmla="*/ 407 w 763"/>
                <a:gd name="T55" fmla="*/ 20 h 57"/>
                <a:gd name="T56" fmla="*/ 392 w 763"/>
                <a:gd name="T57" fmla="*/ 22 h 57"/>
                <a:gd name="T58" fmla="*/ 375 w 763"/>
                <a:gd name="T59" fmla="*/ 22 h 57"/>
                <a:gd name="T60" fmla="*/ 359 w 763"/>
                <a:gd name="T61" fmla="*/ 24 h 57"/>
                <a:gd name="T62" fmla="*/ 342 w 763"/>
                <a:gd name="T63" fmla="*/ 24 h 57"/>
                <a:gd name="T64" fmla="*/ 325 w 763"/>
                <a:gd name="T65" fmla="*/ 26 h 57"/>
                <a:gd name="T66" fmla="*/ 308 w 763"/>
                <a:gd name="T67" fmla="*/ 26 h 57"/>
                <a:gd name="T68" fmla="*/ 291 w 763"/>
                <a:gd name="T69" fmla="*/ 28 h 57"/>
                <a:gd name="T70" fmla="*/ 277 w 763"/>
                <a:gd name="T71" fmla="*/ 29 h 57"/>
                <a:gd name="T72" fmla="*/ 262 w 763"/>
                <a:gd name="T73" fmla="*/ 31 h 57"/>
                <a:gd name="T74" fmla="*/ 245 w 763"/>
                <a:gd name="T75" fmla="*/ 31 h 57"/>
                <a:gd name="T76" fmla="*/ 228 w 763"/>
                <a:gd name="T77" fmla="*/ 33 h 57"/>
                <a:gd name="T78" fmla="*/ 213 w 763"/>
                <a:gd name="T79" fmla="*/ 35 h 57"/>
                <a:gd name="T80" fmla="*/ 200 w 763"/>
                <a:gd name="T81" fmla="*/ 37 h 57"/>
                <a:gd name="T82" fmla="*/ 183 w 763"/>
                <a:gd name="T83" fmla="*/ 37 h 57"/>
                <a:gd name="T84" fmla="*/ 170 w 763"/>
                <a:gd name="T85" fmla="*/ 39 h 57"/>
                <a:gd name="T86" fmla="*/ 155 w 763"/>
                <a:gd name="T87" fmla="*/ 41 h 57"/>
                <a:gd name="T88" fmla="*/ 144 w 763"/>
                <a:gd name="T89" fmla="*/ 42 h 57"/>
                <a:gd name="T90" fmla="*/ 129 w 763"/>
                <a:gd name="T91" fmla="*/ 42 h 57"/>
                <a:gd name="T92" fmla="*/ 116 w 763"/>
                <a:gd name="T93" fmla="*/ 44 h 57"/>
                <a:gd name="T94" fmla="*/ 105 w 763"/>
                <a:gd name="T95" fmla="*/ 44 h 57"/>
                <a:gd name="T96" fmla="*/ 94 w 763"/>
                <a:gd name="T97" fmla="*/ 46 h 57"/>
                <a:gd name="T98" fmla="*/ 83 w 763"/>
                <a:gd name="T99" fmla="*/ 46 h 57"/>
                <a:gd name="T100" fmla="*/ 71 w 763"/>
                <a:gd name="T101" fmla="*/ 48 h 57"/>
                <a:gd name="T102" fmla="*/ 60 w 763"/>
                <a:gd name="T103" fmla="*/ 50 h 57"/>
                <a:gd name="T104" fmla="*/ 53 w 763"/>
                <a:gd name="T105" fmla="*/ 52 h 57"/>
                <a:gd name="T106" fmla="*/ 34 w 763"/>
                <a:gd name="T107" fmla="*/ 52 h 57"/>
                <a:gd name="T108" fmla="*/ 19 w 763"/>
                <a:gd name="T109" fmla="*/ 54 h 57"/>
                <a:gd name="T110" fmla="*/ 8 w 763"/>
                <a:gd name="T111" fmla="*/ 56 h 57"/>
                <a:gd name="T112" fmla="*/ 0 w 763"/>
                <a:gd name="T11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3" h="57">
                  <a:moveTo>
                    <a:pt x="763" y="5"/>
                  </a:moveTo>
                  <a:lnTo>
                    <a:pt x="756" y="1"/>
                  </a:lnTo>
                  <a:lnTo>
                    <a:pt x="747" y="0"/>
                  </a:lnTo>
                  <a:lnTo>
                    <a:pt x="733" y="0"/>
                  </a:lnTo>
                  <a:lnTo>
                    <a:pt x="719" y="0"/>
                  </a:lnTo>
                  <a:lnTo>
                    <a:pt x="709" y="0"/>
                  </a:lnTo>
                  <a:lnTo>
                    <a:pt x="700" y="0"/>
                  </a:lnTo>
                  <a:lnTo>
                    <a:pt x="689" y="0"/>
                  </a:lnTo>
                  <a:lnTo>
                    <a:pt x="679" y="0"/>
                  </a:lnTo>
                  <a:lnTo>
                    <a:pt x="666" y="0"/>
                  </a:lnTo>
                  <a:lnTo>
                    <a:pt x="655" y="1"/>
                  </a:lnTo>
                  <a:lnTo>
                    <a:pt x="644" y="1"/>
                  </a:lnTo>
                  <a:lnTo>
                    <a:pt x="633" y="3"/>
                  </a:lnTo>
                  <a:lnTo>
                    <a:pt x="618" y="3"/>
                  </a:lnTo>
                  <a:lnTo>
                    <a:pt x="605" y="3"/>
                  </a:lnTo>
                  <a:lnTo>
                    <a:pt x="592" y="3"/>
                  </a:lnTo>
                  <a:lnTo>
                    <a:pt x="579" y="5"/>
                  </a:lnTo>
                  <a:lnTo>
                    <a:pt x="562" y="5"/>
                  </a:lnTo>
                  <a:lnTo>
                    <a:pt x="549" y="7"/>
                  </a:lnTo>
                  <a:lnTo>
                    <a:pt x="532" y="9"/>
                  </a:lnTo>
                  <a:lnTo>
                    <a:pt x="519" y="11"/>
                  </a:lnTo>
                  <a:lnTo>
                    <a:pt x="502" y="11"/>
                  </a:lnTo>
                  <a:lnTo>
                    <a:pt x="487" y="13"/>
                  </a:lnTo>
                  <a:lnTo>
                    <a:pt x="470" y="14"/>
                  </a:lnTo>
                  <a:lnTo>
                    <a:pt x="456" y="16"/>
                  </a:lnTo>
                  <a:lnTo>
                    <a:pt x="439" y="16"/>
                  </a:lnTo>
                  <a:lnTo>
                    <a:pt x="424" y="18"/>
                  </a:lnTo>
                  <a:lnTo>
                    <a:pt x="407" y="20"/>
                  </a:lnTo>
                  <a:lnTo>
                    <a:pt x="392" y="22"/>
                  </a:lnTo>
                  <a:lnTo>
                    <a:pt x="375" y="22"/>
                  </a:lnTo>
                  <a:lnTo>
                    <a:pt x="359" y="24"/>
                  </a:lnTo>
                  <a:lnTo>
                    <a:pt x="342" y="24"/>
                  </a:lnTo>
                  <a:lnTo>
                    <a:pt x="325" y="26"/>
                  </a:lnTo>
                  <a:lnTo>
                    <a:pt x="308" y="26"/>
                  </a:lnTo>
                  <a:lnTo>
                    <a:pt x="291" y="28"/>
                  </a:lnTo>
                  <a:lnTo>
                    <a:pt x="277" y="29"/>
                  </a:lnTo>
                  <a:lnTo>
                    <a:pt x="262" y="31"/>
                  </a:lnTo>
                  <a:lnTo>
                    <a:pt x="245" y="31"/>
                  </a:lnTo>
                  <a:lnTo>
                    <a:pt x="228" y="33"/>
                  </a:lnTo>
                  <a:lnTo>
                    <a:pt x="213" y="35"/>
                  </a:lnTo>
                  <a:lnTo>
                    <a:pt x="200" y="37"/>
                  </a:lnTo>
                  <a:lnTo>
                    <a:pt x="183" y="37"/>
                  </a:lnTo>
                  <a:lnTo>
                    <a:pt x="170" y="39"/>
                  </a:lnTo>
                  <a:lnTo>
                    <a:pt x="155" y="41"/>
                  </a:lnTo>
                  <a:lnTo>
                    <a:pt x="144" y="42"/>
                  </a:lnTo>
                  <a:lnTo>
                    <a:pt x="129" y="42"/>
                  </a:lnTo>
                  <a:lnTo>
                    <a:pt x="116" y="44"/>
                  </a:lnTo>
                  <a:lnTo>
                    <a:pt x="105" y="44"/>
                  </a:lnTo>
                  <a:lnTo>
                    <a:pt x="94" y="46"/>
                  </a:lnTo>
                  <a:lnTo>
                    <a:pt x="83" y="46"/>
                  </a:lnTo>
                  <a:lnTo>
                    <a:pt x="71" y="48"/>
                  </a:lnTo>
                  <a:lnTo>
                    <a:pt x="60" y="50"/>
                  </a:lnTo>
                  <a:lnTo>
                    <a:pt x="53" y="52"/>
                  </a:lnTo>
                  <a:lnTo>
                    <a:pt x="34" y="52"/>
                  </a:lnTo>
                  <a:lnTo>
                    <a:pt x="19" y="54"/>
                  </a:lnTo>
                  <a:lnTo>
                    <a:pt x="8" y="56"/>
                  </a:lnTo>
                  <a:lnTo>
                    <a:pt x="0" y="5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4" name="Freeform 206"/>
            <p:cNvSpPr>
              <a:spLocks/>
            </p:cNvSpPr>
            <p:nvPr/>
          </p:nvSpPr>
          <p:spPr bwMode="auto">
            <a:xfrm>
              <a:off x="1648" y="2053"/>
              <a:ext cx="9" cy="13"/>
            </a:xfrm>
            <a:custGeom>
              <a:avLst/>
              <a:gdLst>
                <a:gd name="T0" fmla="*/ 9 w 9"/>
                <a:gd name="T1" fmla="*/ 0 h 13"/>
                <a:gd name="T2" fmla="*/ 2 w 9"/>
                <a:gd name="T3" fmla="*/ 4 h 13"/>
                <a:gd name="T4" fmla="*/ 0 w 9"/>
                <a:gd name="T5" fmla="*/ 13 h 13"/>
              </a:gdLst>
              <a:ahLst/>
              <a:cxnLst>
                <a:cxn ang="0">
                  <a:pos x="T0" y="T1"/>
                </a:cxn>
                <a:cxn ang="0">
                  <a:pos x="T2" y="T3"/>
                </a:cxn>
                <a:cxn ang="0">
                  <a:pos x="T4" y="T5"/>
                </a:cxn>
              </a:cxnLst>
              <a:rect l="0" t="0" r="r" b="b"/>
              <a:pathLst>
                <a:path w="9" h="13">
                  <a:moveTo>
                    <a:pt x="9" y="0"/>
                  </a:moveTo>
                  <a:lnTo>
                    <a:pt x="2" y="4"/>
                  </a:lnTo>
                  <a:lnTo>
                    <a:pt x="0" y="1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5" name="Freeform 207"/>
            <p:cNvSpPr>
              <a:spLocks/>
            </p:cNvSpPr>
            <p:nvPr/>
          </p:nvSpPr>
          <p:spPr bwMode="auto">
            <a:xfrm>
              <a:off x="1648" y="2066"/>
              <a:ext cx="13" cy="12"/>
            </a:xfrm>
            <a:custGeom>
              <a:avLst/>
              <a:gdLst>
                <a:gd name="T0" fmla="*/ 0 w 13"/>
                <a:gd name="T1" fmla="*/ 0 h 12"/>
                <a:gd name="T2" fmla="*/ 4 w 13"/>
                <a:gd name="T3" fmla="*/ 8 h 12"/>
                <a:gd name="T4" fmla="*/ 13 w 13"/>
                <a:gd name="T5" fmla="*/ 12 h 12"/>
              </a:gdLst>
              <a:ahLst/>
              <a:cxnLst>
                <a:cxn ang="0">
                  <a:pos x="T0" y="T1"/>
                </a:cxn>
                <a:cxn ang="0">
                  <a:pos x="T2" y="T3"/>
                </a:cxn>
                <a:cxn ang="0">
                  <a:pos x="T4" y="T5"/>
                </a:cxn>
              </a:cxnLst>
              <a:rect l="0" t="0" r="r" b="b"/>
              <a:pathLst>
                <a:path w="13" h="12">
                  <a:moveTo>
                    <a:pt x="0" y="0"/>
                  </a:moveTo>
                  <a:lnTo>
                    <a:pt x="4" y="8"/>
                  </a:lnTo>
                  <a:lnTo>
                    <a:pt x="13" y="1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6" name="Freeform 208"/>
            <p:cNvSpPr>
              <a:spLocks/>
            </p:cNvSpPr>
            <p:nvPr/>
          </p:nvSpPr>
          <p:spPr bwMode="auto">
            <a:xfrm>
              <a:off x="1661" y="2020"/>
              <a:ext cx="754" cy="58"/>
            </a:xfrm>
            <a:custGeom>
              <a:avLst/>
              <a:gdLst>
                <a:gd name="T0" fmla="*/ 0 w 754"/>
                <a:gd name="T1" fmla="*/ 58 h 58"/>
                <a:gd name="T2" fmla="*/ 11 w 754"/>
                <a:gd name="T3" fmla="*/ 54 h 58"/>
                <a:gd name="T4" fmla="*/ 26 w 754"/>
                <a:gd name="T5" fmla="*/ 54 h 58"/>
                <a:gd name="T6" fmla="*/ 39 w 754"/>
                <a:gd name="T7" fmla="*/ 50 h 58"/>
                <a:gd name="T8" fmla="*/ 54 w 754"/>
                <a:gd name="T9" fmla="*/ 50 h 58"/>
                <a:gd name="T10" fmla="*/ 67 w 754"/>
                <a:gd name="T11" fmla="*/ 48 h 58"/>
                <a:gd name="T12" fmla="*/ 82 w 754"/>
                <a:gd name="T13" fmla="*/ 46 h 58"/>
                <a:gd name="T14" fmla="*/ 95 w 754"/>
                <a:gd name="T15" fmla="*/ 45 h 58"/>
                <a:gd name="T16" fmla="*/ 112 w 754"/>
                <a:gd name="T17" fmla="*/ 45 h 58"/>
                <a:gd name="T18" fmla="*/ 125 w 754"/>
                <a:gd name="T19" fmla="*/ 43 h 58"/>
                <a:gd name="T20" fmla="*/ 140 w 754"/>
                <a:gd name="T21" fmla="*/ 41 h 58"/>
                <a:gd name="T22" fmla="*/ 155 w 754"/>
                <a:gd name="T23" fmla="*/ 39 h 58"/>
                <a:gd name="T24" fmla="*/ 170 w 754"/>
                <a:gd name="T25" fmla="*/ 39 h 58"/>
                <a:gd name="T26" fmla="*/ 185 w 754"/>
                <a:gd name="T27" fmla="*/ 37 h 58"/>
                <a:gd name="T28" fmla="*/ 200 w 754"/>
                <a:gd name="T29" fmla="*/ 35 h 58"/>
                <a:gd name="T30" fmla="*/ 215 w 754"/>
                <a:gd name="T31" fmla="*/ 33 h 58"/>
                <a:gd name="T32" fmla="*/ 231 w 754"/>
                <a:gd name="T33" fmla="*/ 33 h 58"/>
                <a:gd name="T34" fmla="*/ 246 w 754"/>
                <a:gd name="T35" fmla="*/ 32 h 58"/>
                <a:gd name="T36" fmla="*/ 261 w 754"/>
                <a:gd name="T37" fmla="*/ 30 h 58"/>
                <a:gd name="T38" fmla="*/ 276 w 754"/>
                <a:gd name="T39" fmla="*/ 28 h 58"/>
                <a:gd name="T40" fmla="*/ 291 w 754"/>
                <a:gd name="T41" fmla="*/ 28 h 58"/>
                <a:gd name="T42" fmla="*/ 306 w 754"/>
                <a:gd name="T43" fmla="*/ 26 h 58"/>
                <a:gd name="T44" fmla="*/ 321 w 754"/>
                <a:gd name="T45" fmla="*/ 24 h 58"/>
                <a:gd name="T46" fmla="*/ 336 w 754"/>
                <a:gd name="T47" fmla="*/ 22 h 58"/>
                <a:gd name="T48" fmla="*/ 353 w 754"/>
                <a:gd name="T49" fmla="*/ 22 h 58"/>
                <a:gd name="T50" fmla="*/ 366 w 754"/>
                <a:gd name="T51" fmla="*/ 20 h 58"/>
                <a:gd name="T52" fmla="*/ 383 w 754"/>
                <a:gd name="T53" fmla="*/ 18 h 58"/>
                <a:gd name="T54" fmla="*/ 396 w 754"/>
                <a:gd name="T55" fmla="*/ 18 h 58"/>
                <a:gd name="T56" fmla="*/ 412 w 754"/>
                <a:gd name="T57" fmla="*/ 18 h 58"/>
                <a:gd name="T58" fmla="*/ 425 w 754"/>
                <a:gd name="T59" fmla="*/ 17 h 58"/>
                <a:gd name="T60" fmla="*/ 440 w 754"/>
                <a:gd name="T61" fmla="*/ 15 h 58"/>
                <a:gd name="T62" fmla="*/ 455 w 754"/>
                <a:gd name="T63" fmla="*/ 15 h 58"/>
                <a:gd name="T64" fmla="*/ 470 w 754"/>
                <a:gd name="T65" fmla="*/ 15 h 58"/>
                <a:gd name="T66" fmla="*/ 483 w 754"/>
                <a:gd name="T67" fmla="*/ 13 h 58"/>
                <a:gd name="T68" fmla="*/ 496 w 754"/>
                <a:gd name="T69" fmla="*/ 11 h 58"/>
                <a:gd name="T70" fmla="*/ 509 w 754"/>
                <a:gd name="T71" fmla="*/ 9 h 58"/>
                <a:gd name="T72" fmla="*/ 522 w 754"/>
                <a:gd name="T73" fmla="*/ 9 h 58"/>
                <a:gd name="T74" fmla="*/ 534 w 754"/>
                <a:gd name="T75" fmla="*/ 7 h 58"/>
                <a:gd name="T76" fmla="*/ 547 w 754"/>
                <a:gd name="T77" fmla="*/ 7 h 58"/>
                <a:gd name="T78" fmla="*/ 560 w 754"/>
                <a:gd name="T79" fmla="*/ 5 h 58"/>
                <a:gd name="T80" fmla="*/ 573 w 754"/>
                <a:gd name="T81" fmla="*/ 5 h 58"/>
                <a:gd name="T82" fmla="*/ 584 w 754"/>
                <a:gd name="T83" fmla="*/ 4 h 58"/>
                <a:gd name="T84" fmla="*/ 595 w 754"/>
                <a:gd name="T85" fmla="*/ 4 h 58"/>
                <a:gd name="T86" fmla="*/ 606 w 754"/>
                <a:gd name="T87" fmla="*/ 2 h 58"/>
                <a:gd name="T88" fmla="*/ 619 w 754"/>
                <a:gd name="T89" fmla="*/ 2 h 58"/>
                <a:gd name="T90" fmla="*/ 629 w 754"/>
                <a:gd name="T91" fmla="*/ 2 h 58"/>
                <a:gd name="T92" fmla="*/ 640 w 754"/>
                <a:gd name="T93" fmla="*/ 2 h 58"/>
                <a:gd name="T94" fmla="*/ 649 w 754"/>
                <a:gd name="T95" fmla="*/ 2 h 58"/>
                <a:gd name="T96" fmla="*/ 660 w 754"/>
                <a:gd name="T97" fmla="*/ 2 h 58"/>
                <a:gd name="T98" fmla="*/ 677 w 754"/>
                <a:gd name="T99" fmla="*/ 0 h 58"/>
                <a:gd name="T100" fmla="*/ 694 w 754"/>
                <a:gd name="T101" fmla="*/ 0 h 58"/>
                <a:gd name="T102" fmla="*/ 707 w 754"/>
                <a:gd name="T103" fmla="*/ 0 h 58"/>
                <a:gd name="T104" fmla="*/ 722 w 754"/>
                <a:gd name="T105" fmla="*/ 0 h 58"/>
                <a:gd name="T106" fmla="*/ 731 w 754"/>
                <a:gd name="T107" fmla="*/ 0 h 58"/>
                <a:gd name="T108" fmla="*/ 741 w 754"/>
                <a:gd name="T109" fmla="*/ 0 h 58"/>
                <a:gd name="T110" fmla="*/ 746 w 754"/>
                <a:gd name="T111" fmla="*/ 2 h 58"/>
                <a:gd name="T112" fmla="*/ 754 w 754"/>
                <a:gd name="T11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4" h="58">
                  <a:moveTo>
                    <a:pt x="0" y="58"/>
                  </a:moveTo>
                  <a:lnTo>
                    <a:pt x="11" y="54"/>
                  </a:lnTo>
                  <a:lnTo>
                    <a:pt x="26" y="54"/>
                  </a:lnTo>
                  <a:lnTo>
                    <a:pt x="39" y="50"/>
                  </a:lnTo>
                  <a:lnTo>
                    <a:pt x="54" y="50"/>
                  </a:lnTo>
                  <a:lnTo>
                    <a:pt x="67" y="48"/>
                  </a:lnTo>
                  <a:lnTo>
                    <a:pt x="82" y="46"/>
                  </a:lnTo>
                  <a:lnTo>
                    <a:pt x="95" y="45"/>
                  </a:lnTo>
                  <a:lnTo>
                    <a:pt x="112" y="45"/>
                  </a:lnTo>
                  <a:lnTo>
                    <a:pt x="125" y="43"/>
                  </a:lnTo>
                  <a:lnTo>
                    <a:pt x="140" y="41"/>
                  </a:lnTo>
                  <a:lnTo>
                    <a:pt x="155" y="39"/>
                  </a:lnTo>
                  <a:lnTo>
                    <a:pt x="170" y="39"/>
                  </a:lnTo>
                  <a:lnTo>
                    <a:pt x="185" y="37"/>
                  </a:lnTo>
                  <a:lnTo>
                    <a:pt x="200" y="35"/>
                  </a:lnTo>
                  <a:lnTo>
                    <a:pt x="215" y="33"/>
                  </a:lnTo>
                  <a:lnTo>
                    <a:pt x="231" y="33"/>
                  </a:lnTo>
                  <a:lnTo>
                    <a:pt x="246" y="32"/>
                  </a:lnTo>
                  <a:lnTo>
                    <a:pt x="261" y="30"/>
                  </a:lnTo>
                  <a:lnTo>
                    <a:pt x="276" y="28"/>
                  </a:lnTo>
                  <a:lnTo>
                    <a:pt x="291" y="28"/>
                  </a:lnTo>
                  <a:lnTo>
                    <a:pt x="306" y="26"/>
                  </a:lnTo>
                  <a:lnTo>
                    <a:pt x="321" y="24"/>
                  </a:lnTo>
                  <a:lnTo>
                    <a:pt x="336" y="22"/>
                  </a:lnTo>
                  <a:lnTo>
                    <a:pt x="353" y="22"/>
                  </a:lnTo>
                  <a:lnTo>
                    <a:pt x="366" y="20"/>
                  </a:lnTo>
                  <a:lnTo>
                    <a:pt x="383" y="18"/>
                  </a:lnTo>
                  <a:lnTo>
                    <a:pt x="396" y="18"/>
                  </a:lnTo>
                  <a:lnTo>
                    <a:pt x="412" y="18"/>
                  </a:lnTo>
                  <a:lnTo>
                    <a:pt x="425" y="17"/>
                  </a:lnTo>
                  <a:lnTo>
                    <a:pt x="440" y="15"/>
                  </a:lnTo>
                  <a:lnTo>
                    <a:pt x="455" y="15"/>
                  </a:lnTo>
                  <a:lnTo>
                    <a:pt x="470" y="15"/>
                  </a:lnTo>
                  <a:lnTo>
                    <a:pt x="483" y="13"/>
                  </a:lnTo>
                  <a:lnTo>
                    <a:pt x="496" y="11"/>
                  </a:lnTo>
                  <a:lnTo>
                    <a:pt x="509" y="9"/>
                  </a:lnTo>
                  <a:lnTo>
                    <a:pt x="522" y="9"/>
                  </a:lnTo>
                  <a:lnTo>
                    <a:pt x="534" y="7"/>
                  </a:lnTo>
                  <a:lnTo>
                    <a:pt x="547" y="7"/>
                  </a:lnTo>
                  <a:lnTo>
                    <a:pt x="560" y="5"/>
                  </a:lnTo>
                  <a:lnTo>
                    <a:pt x="573" y="5"/>
                  </a:lnTo>
                  <a:lnTo>
                    <a:pt x="584" y="4"/>
                  </a:lnTo>
                  <a:lnTo>
                    <a:pt x="595" y="4"/>
                  </a:lnTo>
                  <a:lnTo>
                    <a:pt x="606" y="2"/>
                  </a:lnTo>
                  <a:lnTo>
                    <a:pt x="619" y="2"/>
                  </a:lnTo>
                  <a:lnTo>
                    <a:pt x="629" y="2"/>
                  </a:lnTo>
                  <a:lnTo>
                    <a:pt x="640" y="2"/>
                  </a:lnTo>
                  <a:lnTo>
                    <a:pt x="649" y="2"/>
                  </a:lnTo>
                  <a:lnTo>
                    <a:pt x="660" y="2"/>
                  </a:lnTo>
                  <a:lnTo>
                    <a:pt x="677" y="0"/>
                  </a:lnTo>
                  <a:lnTo>
                    <a:pt x="694" y="0"/>
                  </a:lnTo>
                  <a:lnTo>
                    <a:pt x="707" y="0"/>
                  </a:lnTo>
                  <a:lnTo>
                    <a:pt x="722" y="0"/>
                  </a:lnTo>
                  <a:lnTo>
                    <a:pt x="731" y="0"/>
                  </a:lnTo>
                  <a:lnTo>
                    <a:pt x="741" y="0"/>
                  </a:lnTo>
                  <a:lnTo>
                    <a:pt x="746" y="2"/>
                  </a:lnTo>
                  <a:lnTo>
                    <a:pt x="754" y="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7" name="Freeform 209"/>
            <p:cNvSpPr>
              <a:spLocks/>
            </p:cNvSpPr>
            <p:nvPr/>
          </p:nvSpPr>
          <p:spPr bwMode="auto">
            <a:xfrm>
              <a:off x="2415" y="2024"/>
              <a:ext cx="59" cy="31"/>
            </a:xfrm>
            <a:custGeom>
              <a:avLst/>
              <a:gdLst>
                <a:gd name="T0" fmla="*/ 0 w 59"/>
                <a:gd name="T1" fmla="*/ 0 h 31"/>
                <a:gd name="T2" fmla="*/ 9 w 59"/>
                <a:gd name="T3" fmla="*/ 3 h 31"/>
                <a:gd name="T4" fmla="*/ 24 w 59"/>
                <a:gd name="T5" fmla="*/ 11 h 31"/>
                <a:gd name="T6" fmla="*/ 30 w 59"/>
                <a:gd name="T7" fmla="*/ 14 h 31"/>
                <a:gd name="T8" fmla="*/ 39 w 59"/>
                <a:gd name="T9" fmla="*/ 20 h 31"/>
                <a:gd name="T10" fmla="*/ 48 w 59"/>
                <a:gd name="T11" fmla="*/ 26 h 31"/>
                <a:gd name="T12" fmla="*/ 59 w 5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59" h="31">
                  <a:moveTo>
                    <a:pt x="0" y="0"/>
                  </a:moveTo>
                  <a:lnTo>
                    <a:pt x="9" y="3"/>
                  </a:lnTo>
                  <a:lnTo>
                    <a:pt x="24" y="11"/>
                  </a:lnTo>
                  <a:lnTo>
                    <a:pt x="30" y="14"/>
                  </a:lnTo>
                  <a:lnTo>
                    <a:pt x="39" y="20"/>
                  </a:lnTo>
                  <a:lnTo>
                    <a:pt x="48" y="26"/>
                  </a:lnTo>
                  <a:lnTo>
                    <a:pt x="59" y="3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8" name="Freeform 210"/>
            <p:cNvSpPr>
              <a:spLocks/>
            </p:cNvSpPr>
            <p:nvPr/>
          </p:nvSpPr>
          <p:spPr bwMode="auto">
            <a:xfrm>
              <a:off x="2474" y="2055"/>
              <a:ext cx="323" cy="123"/>
            </a:xfrm>
            <a:custGeom>
              <a:avLst/>
              <a:gdLst>
                <a:gd name="T0" fmla="*/ 0 w 323"/>
                <a:gd name="T1" fmla="*/ 0 h 123"/>
                <a:gd name="T2" fmla="*/ 13 w 323"/>
                <a:gd name="T3" fmla="*/ 8 h 123"/>
                <a:gd name="T4" fmla="*/ 30 w 323"/>
                <a:gd name="T5" fmla="*/ 17 h 123"/>
                <a:gd name="T6" fmla="*/ 38 w 323"/>
                <a:gd name="T7" fmla="*/ 21 h 123"/>
                <a:gd name="T8" fmla="*/ 47 w 323"/>
                <a:gd name="T9" fmla="*/ 26 h 123"/>
                <a:gd name="T10" fmla="*/ 55 w 323"/>
                <a:gd name="T11" fmla="*/ 32 h 123"/>
                <a:gd name="T12" fmla="*/ 66 w 323"/>
                <a:gd name="T13" fmla="*/ 38 h 123"/>
                <a:gd name="T14" fmla="*/ 73 w 323"/>
                <a:gd name="T15" fmla="*/ 41 h 123"/>
                <a:gd name="T16" fmla="*/ 82 w 323"/>
                <a:gd name="T17" fmla="*/ 47 h 123"/>
                <a:gd name="T18" fmla="*/ 92 w 323"/>
                <a:gd name="T19" fmla="*/ 52 h 123"/>
                <a:gd name="T20" fmla="*/ 103 w 323"/>
                <a:gd name="T21" fmla="*/ 58 h 123"/>
                <a:gd name="T22" fmla="*/ 112 w 323"/>
                <a:gd name="T23" fmla="*/ 62 h 123"/>
                <a:gd name="T24" fmla="*/ 124 w 323"/>
                <a:gd name="T25" fmla="*/ 67 h 123"/>
                <a:gd name="T26" fmla="*/ 135 w 323"/>
                <a:gd name="T27" fmla="*/ 73 h 123"/>
                <a:gd name="T28" fmla="*/ 146 w 323"/>
                <a:gd name="T29" fmla="*/ 79 h 123"/>
                <a:gd name="T30" fmla="*/ 155 w 323"/>
                <a:gd name="T31" fmla="*/ 82 h 123"/>
                <a:gd name="T32" fmla="*/ 166 w 323"/>
                <a:gd name="T33" fmla="*/ 86 h 123"/>
                <a:gd name="T34" fmla="*/ 176 w 323"/>
                <a:gd name="T35" fmla="*/ 90 h 123"/>
                <a:gd name="T36" fmla="*/ 187 w 323"/>
                <a:gd name="T37" fmla="*/ 93 h 123"/>
                <a:gd name="T38" fmla="*/ 198 w 323"/>
                <a:gd name="T39" fmla="*/ 97 h 123"/>
                <a:gd name="T40" fmla="*/ 209 w 323"/>
                <a:gd name="T41" fmla="*/ 101 h 123"/>
                <a:gd name="T42" fmla="*/ 221 w 323"/>
                <a:gd name="T43" fmla="*/ 105 h 123"/>
                <a:gd name="T44" fmla="*/ 232 w 323"/>
                <a:gd name="T45" fmla="*/ 108 h 123"/>
                <a:gd name="T46" fmla="*/ 243 w 323"/>
                <a:gd name="T47" fmla="*/ 110 h 123"/>
                <a:gd name="T48" fmla="*/ 254 w 323"/>
                <a:gd name="T49" fmla="*/ 112 h 123"/>
                <a:gd name="T50" fmla="*/ 265 w 323"/>
                <a:gd name="T51" fmla="*/ 114 h 123"/>
                <a:gd name="T52" fmla="*/ 276 w 323"/>
                <a:gd name="T53" fmla="*/ 118 h 123"/>
                <a:gd name="T54" fmla="*/ 288 w 323"/>
                <a:gd name="T55" fmla="*/ 120 h 123"/>
                <a:gd name="T56" fmla="*/ 299 w 323"/>
                <a:gd name="T57" fmla="*/ 121 h 123"/>
                <a:gd name="T58" fmla="*/ 310 w 323"/>
                <a:gd name="T59" fmla="*/ 121 h 123"/>
                <a:gd name="T60" fmla="*/ 323 w 323"/>
                <a:gd name="T6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123">
                  <a:moveTo>
                    <a:pt x="0" y="0"/>
                  </a:moveTo>
                  <a:lnTo>
                    <a:pt x="13" y="8"/>
                  </a:lnTo>
                  <a:lnTo>
                    <a:pt x="30" y="17"/>
                  </a:lnTo>
                  <a:lnTo>
                    <a:pt x="38" y="21"/>
                  </a:lnTo>
                  <a:lnTo>
                    <a:pt x="47" y="26"/>
                  </a:lnTo>
                  <a:lnTo>
                    <a:pt x="55" y="32"/>
                  </a:lnTo>
                  <a:lnTo>
                    <a:pt x="66" y="38"/>
                  </a:lnTo>
                  <a:lnTo>
                    <a:pt x="73" y="41"/>
                  </a:lnTo>
                  <a:lnTo>
                    <a:pt x="82" y="47"/>
                  </a:lnTo>
                  <a:lnTo>
                    <a:pt x="92" y="52"/>
                  </a:lnTo>
                  <a:lnTo>
                    <a:pt x="103" y="58"/>
                  </a:lnTo>
                  <a:lnTo>
                    <a:pt x="112" y="62"/>
                  </a:lnTo>
                  <a:lnTo>
                    <a:pt x="124" y="67"/>
                  </a:lnTo>
                  <a:lnTo>
                    <a:pt x="135" y="73"/>
                  </a:lnTo>
                  <a:lnTo>
                    <a:pt x="146" y="79"/>
                  </a:lnTo>
                  <a:lnTo>
                    <a:pt x="155" y="82"/>
                  </a:lnTo>
                  <a:lnTo>
                    <a:pt x="166" y="86"/>
                  </a:lnTo>
                  <a:lnTo>
                    <a:pt x="176" y="90"/>
                  </a:lnTo>
                  <a:lnTo>
                    <a:pt x="187" y="93"/>
                  </a:lnTo>
                  <a:lnTo>
                    <a:pt x="198" y="97"/>
                  </a:lnTo>
                  <a:lnTo>
                    <a:pt x="209" y="101"/>
                  </a:lnTo>
                  <a:lnTo>
                    <a:pt x="221" y="105"/>
                  </a:lnTo>
                  <a:lnTo>
                    <a:pt x="232" y="108"/>
                  </a:lnTo>
                  <a:lnTo>
                    <a:pt x="243" y="110"/>
                  </a:lnTo>
                  <a:lnTo>
                    <a:pt x="254" y="112"/>
                  </a:lnTo>
                  <a:lnTo>
                    <a:pt x="265" y="114"/>
                  </a:lnTo>
                  <a:lnTo>
                    <a:pt x="276" y="118"/>
                  </a:lnTo>
                  <a:lnTo>
                    <a:pt x="288" y="120"/>
                  </a:lnTo>
                  <a:lnTo>
                    <a:pt x="299" y="121"/>
                  </a:lnTo>
                  <a:lnTo>
                    <a:pt x="310" y="121"/>
                  </a:lnTo>
                  <a:lnTo>
                    <a:pt x="323" y="12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19" name="Freeform 211"/>
            <p:cNvSpPr>
              <a:spLocks/>
            </p:cNvSpPr>
            <p:nvPr/>
          </p:nvSpPr>
          <p:spPr bwMode="auto">
            <a:xfrm>
              <a:off x="2797" y="2005"/>
              <a:ext cx="356" cy="173"/>
            </a:xfrm>
            <a:custGeom>
              <a:avLst/>
              <a:gdLst>
                <a:gd name="T0" fmla="*/ 0 w 356"/>
                <a:gd name="T1" fmla="*/ 173 h 173"/>
                <a:gd name="T2" fmla="*/ 15 w 356"/>
                <a:gd name="T3" fmla="*/ 171 h 173"/>
                <a:gd name="T4" fmla="*/ 32 w 356"/>
                <a:gd name="T5" fmla="*/ 170 h 173"/>
                <a:gd name="T6" fmla="*/ 47 w 356"/>
                <a:gd name="T7" fmla="*/ 166 h 173"/>
                <a:gd name="T8" fmla="*/ 64 w 356"/>
                <a:gd name="T9" fmla="*/ 164 h 173"/>
                <a:gd name="T10" fmla="*/ 78 w 356"/>
                <a:gd name="T11" fmla="*/ 158 h 173"/>
                <a:gd name="T12" fmla="*/ 95 w 356"/>
                <a:gd name="T13" fmla="*/ 155 h 173"/>
                <a:gd name="T14" fmla="*/ 112 w 356"/>
                <a:gd name="T15" fmla="*/ 149 h 173"/>
                <a:gd name="T16" fmla="*/ 129 w 356"/>
                <a:gd name="T17" fmla="*/ 145 h 173"/>
                <a:gd name="T18" fmla="*/ 142 w 356"/>
                <a:gd name="T19" fmla="*/ 138 h 173"/>
                <a:gd name="T20" fmla="*/ 159 w 356"/>
                <a:gd name="T21" fmla="*/ 130 h 173"/>
                <a:gd name="T22" fmla="*/ 172 w 356"/>
                <a:gd name="T23" fmla="*/ 123 h 173"/>
                <a:gd name="T24" fmla="*/ 188 w 356"/>
                <a:gd name="T25" fmla="*/ 117 h 173"/>
                <a:gd name="T26" fmla="*/ 202 w 356"/>
                <a:gd name="T27" fmla="*/ 108 h 173"/>
                <a:gd name="T28" fmla="*/ 215 w 356"/>
                <a:gd name="T29" fmla="*/ 101 h 173"/>
                <a:gd name="T30" fmla="*/ 228 w 356"/>
                <a:gd name="T31" fmla="*/ 93 h 173"/>
                <a:gd name="T32" fmla="*/ 243 w 356"/>
                <a:gd name="T33" fmla="*/ 86 h 173"/>
                <a:gd name="T34" fmla="*/ 254 w 356"/>
                <a:gd name="T35" fmla="*/ 76 h 173"/>
                <a:gd name="T36" fmla="*/ 265 w 356"/>
                <a:gd name="T37" fmla="*/ 69 h 173"/>
                <a:gd name="T38" fmla="*/ 276 w 356"/>
                <a:gd name="T39" fmla="*/ 60 h 173"/>
                <a:gd name="T40" fmla="*/ 287 w 356"/>
                <a:gd name="T41" fmla="*/ 52 h 173"/>
                <a:gd name="T42" fmla="*/ 297 w 356"/>
                <a:gd name="T43" fmla="*/ 45 h 173"/>
                <a:gd name="T44" fmla="*/ 306 w 356"/>
                <a:gd name="T45" fmla="*/ 37 h 173"/>
                <a:gd name="T46" fmla="*/ 313 w 356"/>
                <a:gd name="T47" fmla="*/ 32 h 173"/>
                <a:gd name="T48" fmla="*/ 323 w 356"/>
                <a:gd name="T49" fmla="*/ 26 h 173"/>
                <a:gd name="T50" fmla="*/ 334 w 356"/>
                <a:gd name="T51" fmla="*/ 13 h 173"/>
                <a:gd name="T52" fmla="*/ 345 w 356"/>
                <a:gd name="T53" fmla="*/ 5 h 173"/>
                <a:gd name="T54" fmla="*/ 351 w 356"/>
                <a:gd name="T55" fmla="*/ 0 h 173"/>
                <a:gd name="T56" fmla="*/ 356 w 356"/>
                <a:gd name="T5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6" h="173">
                  <a:moveTo>
                    <a:pt x="0" y="173"/>
                  </a:moveTo>
                  <a:lnTo>
                    <a:pt x="15" y="171"/>
                  </a:lnTo>
                  <a:lnTo>
                    <a:pt x="32" y="170"/>
                  </a:lnTo>
                  <a:lnTo>
                    <a:pt x="47" y="166"/>
                  </a:lnTo>
                  <a:lnTo>
                    <a:pt x="64" y="164"/>
                  </a:lnTo>
                  <a:lnTo>
                    <a:pt x="78" y="158"/>
                  </a:lnTo>
                  <a:lnTo>
                    <a:pt x="95" y="155"/>
                  </a:lnTo>
                  <a:lnTo>
                    <a:pt x="112" y="149"/>
                  </a:lnTo>
                  <a:lnTo>
                    <a:pt x="129" y="145"/>
                  </a:lnTo>
                  <a:lnTo>
                    <a:pt x="142" y="138"/>
                  </a:lnTo>
                  <a:lnTo>
                    <a:pt x="159" y="130"/>
                  </a:lnTo>
                  <a:lnTo>
                    <a:pt x="172" y="123"/>
                  </a:lnTo>
                  <a:lnTo>
                    <a:pt x="188" y="117"/>
                  </a:lnTo>
                  <a:lnTo>
                    <a:pt x="202" y="108"/>
                  </a:lnTo>
                  <a:lnTo>
                    <a:pt x="215" y="101"/>
                  </a:lnTo>
                  <a:lnTo>
                    <a:pt x="228" y="93"/>
                  </a:lnTo>
                  <a:lnTo>
                    <a:pt x="243" y="86"/>
                  </a:lnTo>
                  <a:lnTo>
                    <a:pt x="254" y="76"/>
                  </a:lnTo>
                  <a:lnTo>
                    <a:pt x="265" y="69"/>
                  </a:lnTo>
                  <a:lnTo>
                    <a:pt x="276" y="60"/>
                  </a:lnTo>
                  <a:lnTo>
                    <a:pt x="287" y="52"/>
                  </a:lnTo>
                  <a:lnTo>
                    <a:pt x="297" y="45"/>
                  </a:lnTo>
                  <a:lnTo>
                    <a:pt x="306" y="37"/>
                  </a:lnTo>
                  <a:lnTo>
                    <a:pt x="313" y="32"/>
                  </a:lnTo>
                  <a:lnTo>
                    <a:pt x="323" y="26"/>
                  </a:lnTo>
                  <a:lnTo>
                    <a:pt x="334" y="13"/>
                  </a:lnTo>
                  <a:lnTo>
                    <a:pt x="345" y="5"/>
                  </a:lnTo>
                  <a:lnTo>
                    <a:pt x="351" y="0"/>
                  </a:lnTo>
                  <a:lnTo>
                    <a:pt x="356"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0" name="Freeform 212"/>
            <p:cNvSpPr>
              <a:spLocks/>
            </p:cNvSpPr>
            <p:nvPr/>
          </p:nvSpPr>
          <p:spPr bwMode="auto">
            <a:xfrm>
              <a:off x="3153" y="1977"/>
              <a:ext cx="297" cy="28"/>
            </a:xfrm>
            <a:custGeom>
              <a:avLst/>
              <a:gdLst>
                <a:gd name="T0" fmla="*/ 0 w 297"/>
                <a:gd name="T1" fmla="*/ 28 h 28"/>
                <a:gd name="T2" fmla="*/ 6 w 297"/>
                <a:gd name="T3" fmla="*/ 22 h 28"/>
                <a:gd name="T4" fmla="*/ 17 w 297"/>
                <a:gd name="T5" fmla="*/ 17 h 28"/>
                <a:gd name="T6" fmla="*/ 32 w 297"/>
                <a:gd name="T7" fmla="*/ 13 h 28"/>
                <a:gd name="T8" fmla="*/ 51 w 297"/>
                <a:gd name="T9" fmla="*/ 11 h 28"/>
                <a:gd name="T10" fmla="*/ 58 w 297"/>
                <a:gd name="T11" fmla="*/ 7 h 28"/>
                <a:gd name="T12" fmla="*/ 69 w 297"/>
                <a:gd name="T13" fmla="*/ 5 h 28"/>
                <a:gd name="T14" fmla="*/ 81 w 297"/>
                <a:gd name="T15" fmla="*/ 4 h 28"/>
                <a:gd name="T16" fmla="*/ 92 w 297"/>
                <a:gd name="T17" fmla="*/ 4 h 28"/>
                <a:gd name="T18" fmla="*/ 103 w 297"/>
                <a:gd name="T19" fmla="*/ 2 h 28"/>
                <a:gd name="T20" fmla="*/ 114 w 297"/>
                <a:gd name="T21" fmla="*/ 2 h 28"/>
                <a:gd name="T22" fmla="*/ 127 w 297"/>
                <a:gd name="T23" fmla="*/ 2 h 28"/>
                <a:gd name="T24" fmla="*/ 140 w 297"/>
                <a:gd name="T25" fmla="*/ 2 h 28"/>
                <a:gd name="T26" fmla="*/ 151 w 297"/>
                <a:gd name="T27" fmla="*/ 0 h 28"/>
                <a:gd name="T28" fmla="*/ 163 w 297"/>
                <a:gd name="T29" fmla="*/ 0 h 28"/>
                <a:gd name="T30" fmla="*/ 174 w 297"/>
                <a:gd name="T31" fmla="*/ 0 h 28"/>
                <a:gd name="T32" fmla="*/ 187 w 297"/>
                <a:gd name="T33" fmla="*/ 0 h 28"/>
                <a:gd name="T34" fmla="*/ 198 w 297"/>
                <a:gd name="T35" fmla="*/ 0 h 28"/>
                <a:gd name="T36" fmla="*/ 209 w 297"/>
                <a:gd name="T37" fmla="*/ 0 h 28"/>
                <a:gd name="T38" fmla="*/ 220 w 297"/>
                <a:gd name="T39" fmla="*/ 0 h 28"/>
                <a:gd name="T40" fmla="*/ 234 w 297"/>
                <a:gd name="T41" fmla="*/ 2 h 28"/>
                <a:gd name="T42" fmla="*/ 252 w 297"/>
                <a:gd name="T43" fmla="*/ 4 h 28"/>
                <a:gd name="T44" fmla="*/ 271 w 297"/>
                <a:gd name="T45" fmla="*/ 7 h 28"/>
                <a:gd name="T46" fmla="*/ 286 w 297"/>
                <a:gd name="T47" fmla="*/ 9 h 28"/>
                <a:gd name="T48" fmla="*/ 297 w 297"/>
                <a:gd name="T4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28">
                  <a:moveTo>
                    <a:pt x="0" y="28"/>
                  </a:moveTo>
                  <a:lnTo>
                    <a:pt x="6" y="22"/>
                  </a:lnTo>
                  <a:lnTo>
                    <a:pt x="17" y="17"/>
                  </a:lnTo>
                  <a:lnTo>
                    <a:pt x="32" y="13"/>
                  </a:lnTo>
                  <a:lnTo>
                    <a:pt x="51" y="11"/>
                  </a:lnTo>
                  <a:lnTo>
                    <a:pt x="58" y="7"/>
                  </a:lnTo>
                  <a:lnTo>
                    <a:pt x="69" y="5"/>
                  </a:lnTo>
                  <a:lnTo>
                    <a:pt x="81" y="4"/>
                  </a:lnTo>
                  <a:lnTo>
                    <a:pt x="92" y="4"/>
                  </a:lnTo>
                  <a:lnTo>
                    <a:pt x="103" y="2"/>
                  </a:lnTo>
                  <a:lnTo>
                    <a:pt x="114" y="2"/>
                  </a:lnTo>
                  <a:lnTo>
                    <a:pt x="127" y="2"/>
                  </a:lnTo>
                  <a:lnTo>
                    <a:pt x="140" y="2"/>
                  </a:lnTo>
                  <a:lnTo>
                    <a:pt x="151" y="0"/>
                  </a:lnTo>
                  <a:lnTo>
                    <a:pt x="163" y="0"/>
                  </a:lnTo>
                  <a:lnTo>
                    <a:pt x="174" y="0"/>
                  </a:lnTo>
                  <a:lnTo>
                    <a:pt x="187" y="0"/>
                  </a:lnTo>
                  <a:lnTo>
                    <a:pt x="198" y="0"/>
                  </a:lnTo>
                  <a:lnTo>
                    <a:pt x="209" y="0"/>
                  </a:lnTo>
                  <a:lnTo>
                    <a:pt x="220" y="0"/>
                  </a:lnTo>
                  <a:lnTo>
                    <a:pt x="234" y="2"/>
                  </a:lnTo>
                  <a:lnTo>
                    <a:pt x="252" y="4"/>
                  </a:lnTo>
                  <a:lnTo>
                    <a:pt x="271" y="7"/>
                  </a:lnTo>
                  <a:lnTo>
                    <a:pt x="286" y="9"/>
                  </a:lnTo>
                  <a:lnTo>
                    <a:pt x="297" y="1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1" name="Freeform 213"/>
            <p:cNvSpPr>
              <a:spLocks/>
            </p:cNvSpPr>
            <p:nvPr/>
          </p:nvSpPr>
          <p:spPr bwMode="auto">
            <a:xfrm>
              <a:off x="3431" y="1992"/>
              <a:ext cx="23" cy="162"/>
            </a:xfrm>
            <a:custGeom>
              <a:avLst/>
              <a:gdLst>
                <a:gd name="T0" fmla="*/ 19 w 23"/>
                <a:gd name="T1" fmla="*/ 0 h 162"/>
                <a:gd name="T2" fmla="*/ 21 w 23"/>
                <a:gd name="T3" fmla="*/ 5 h 162"/>
                <a:gd name="T4" fmla="*/ 23 w 23"/>
                <a:gd name="T5" fmla="*/ 20 h 162"/>
                <a:gd name="T6" fmla="*/ 21 w 23"/>
                <a:gd name="T7" fmla="*/ 28 h 162"/>
                <a:gd name="T8" fmla="*/ 21 w 23"/>
                <a:gd name="T9" fmla="*/ 39 h 162"/>
                <a:gd name="T10" fmla="*/ 19 w 23"/>
                <a:gd name="T11" fmla="*/ 50 h 162"/>
                <a:gd name="T12" fmla="*/ 19 w 23"/>
                <a:gd name="T13" fmla="*/ 63 h 162"/>
                <a:gd name="T14" fmla="*/ 15 w 23"/>
                <a:gd name="T15" fmla="*/ 74 h 162"/>
                <a:gd name="T16" fmla="*/ 13 w 23"/>
                <a:gd name="T17" fmla="*/ 87 h 162"/>
                <a:gd name="T18" fmla="*/ 10 w 23"/>
                <a:gd name="T19" fmla="*/ 99 h 162"/>
                <a:gd name="T20" fmla="*/ 10 w 23"/>
                <a:gd name="T21" fmla="*/ 114 h 162"/>
                <a:gd name="T22" fmla="*/ 6 w 23"/>
                <a:gd name="T23" fmla="*/ 125 h 162"/>
                <a:gd name="T24" fmla="*/ 4 w 23"/>
                <a:gd name="T25" fmla="*/ 138 h 162"/>
                <a:gd name="T26" fmla="*/ 0 w 23"/>
                <a:gd name="T27" fmla="*/ 149 h 162"/>
                <a:gd name="T28" fmla="*/ 0 w 23"/>
                <a:gd name="T2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62">
                  <a:moveTo>
                    <a:pt x="19" y="0"/>
                  </a:moveTo>
                  <a:lnTo>
                    <a:pt x="21" y="5"/>
                  </a:lnTo>
                  <a:lnTo>
                    <a:pt x="23" y="20"/>
                  </a:lnTo>
                  <a:lnTo>
                    <a:pt x="21" y="28"/>
                  </a:lnTo>
                  <a:lnTo>
                    <a:pt x="21" y="39"/>
                  </a:lnTo>
                  <a:lnTo>
                    <a:pt x="19" y="50"/>
                  </a:lnTo>
                  <a:lnTo>
                    <a:pt x="19" y="63"/>
                  </a:lnTo>
                  <a:lnTo>
                    <a:pt x="15" y="74"/>
                  </a:lnTo>
                  <a:lnTo>
                    <a:pt x="13" y="87"/>
                  </a:lnTo>
                  <a:lnTo>
                    <a:pt x="10" y="99"/>
                  </a:lnTo>
                  <a:lnTo>
                    <a:pt x="10" y="114"/>
                  </a:lnTo>
                  <a:lnTo>
                    <a:pt x="6" y="125"/>
                  </a:lnTo>
                  <a:lnTo>
                    <a:pt x="4" y="138"/>
                  </a:lnTo>
                  <a:lnTo>
                    <a:pt x="0" y="149"/>
                  </a:lnTo>
                  <a:lnTo>
                    <a:pt x="0" y="16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2" name="Freeform 214"/>
            <p:cNvSpPr>
              <a:spLocks/>
            </p:cNvSpPr>
            <p:nvPr/>
          </p:nvSpPr>
          <p:spPr bwMode="auto">
            <a:xfrm>
              <a:off x="3405" y="2154"/>
              <a:ext cx="26" cy="179"/>
            </a:xfrm>
            <a:custGeom>
              <a:avLst/>
              <a:gdLst>
                <a:gd name="T0" fmla="*/ 26 w 26"/>
                <a:gd name="T1" fmla="*/ 0 h 179"/>
                <a:gd name="T2" fmla="*/ 21 w 26"/>
                <a:gd name="T3" fmla="*/ 17 h 179"/>
                <a:gd name="T4" fmla="*/ 15 w 26"/>
                <a:gd name="T5" fmla="*/ 36 h 179"/>
                <a:gd name="T6" fmla="*/ 11 w 26"/>
                <a:gd name="T7" fmla="*/ 52 h 179"/>
                <a:gd name="T8" fmla="*/ 10 w 26"/>
                <a:gd name="T9" fmla="*/ 71 h 179"/>
                <a:gd name="T10" fmla="*/ 6 w 26"/>
                <a:gd name="T11" fmla="*/ 84 h 179"/>
                <a:gd name="T12" fmla="*/ 4 w 26"/>
                <a:gd name="T13" fmla="*/ 99 h 179"/>
                <a:gd name="T14" fmla="*/ 2 w 26"/>
                <a:gd name="T15" fmla="*/ 112 h 179"/>
                <a:gd name="T16" fmla="*/ 2 w 26"/>
                <a:gd name="T17" fmla="*/ 125 h 179"/>
                <a:gd name="T18" fmla="*/ 0 w 26"/>
                <a:gd name="T19" fmla="*/ 134 h 179"/>
                <a:gd name="T20" fmla="*/ 0 w 26"/>
                <a:gd name="T21" fmla="*/ 144 h 179"/>
                <a:gd name="T22" fmla="*/ 2 w 26"/>
                <a:gd name="T23" fmla="*/ 151 h 179"/>
                <a:gd name="T24" fmla="*/ 4 w 26"/>
                <a:gd name="T25" fmla="*/ 160 h 179"/>
                <a:gd name="T26" fmla="*/ 10 w 26"/>
                <a:gd name="T27" fmla="*/ 172 h 179"/>
                <a:gd name="T28" fmla="*/ 23 w 2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79">
                  <a:moveTo>
                    <a:pt x="26" y="0"/>
                  </a:moveTo>
                  <a:lnTo>
                    <a:pt x="21" y="17"/>
                  </a:lnTo>
                  <a:lnTo>
                    <a:pt x="15" y="36"/>
                  </a:lnTo>
                  <a:lnTo>
                    <a:pt x="11" y="52"/>
                  </a:lnTo>
                  <a:lnTo>
                    <a:pt x="10" y="71"/>
                  </a:lnTo>
                  <a:lnTo>
                    <a:pt x="6" y="84"/>
                  </a:lnTo>
                  <a:lnTo>
                    <a:pt x="4" y="99"/>
                  </a:lnTo>
                  <a:lnTo>
                    <a:pt x="2" y="112"/>
                  </a:lnTo>
                  <a:lnTo>
                    <a:pt x="2" y="125"/>
                  </a:lnTo>
                  <a:lnTo>
                    <a:pt x="0" y="134"/>
                  </a:lnTo>
                  <a:lnTo>
                    <a:pt x="0" y="144"/>
                  </a:lnTo>
                  <a:lnTo>
                    <a:pt x="2" y="151"/>
                  </a:lnTo>
                  <a:lnTo>
                    <a:pt x="4" y="160"/>
                  </a:lnTo>
                  <a:lnTo>
                    <a:pt x="10" y="172"/>
                  </a:lnTo>
                  <a:lnTo>
                    <a:pt x="23" y="179"/>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3" name="Freeform 215"/>
            <p:cNvSpPr>
              <a:spLocks/>
            </p:cNvSpPr>
            <p:nvPr/>
          </p:nvSpPr>
          <p:spPr bwMode="auto">
            <a:xfrm>
              <a:off x="3428" y="2328"/>
              <a:ext cx="139" cy="7"/>
            </a:xfrm>
            <a:custGeom>
              <a:avLst/>
              <a:gdLst>
                <a:gd name="T0" fmla="*/ 0 w 139"/>
                <a:gd name="T1" fmla="*/ 5 h 7"/>
                <a:gd name="T2" fmla="*/ 7 w 139"/>
                <a:gd name="T3" fmla="*/ 5 h 7"/>
                <a:gd name="T4" fmla="*/ 20 w 139"/>
                <a:gd name="T5" fmla="*/ 5 h 7"/>
                <a:gd name="T6" fmla="*/ 33 w 139"/>
                <a:gd name="T7" fmla="*/ 5 h 7"/>
                <a:gd name="T8" fmla="*/ 52 w 139"/>
                <a:gd name="T9" fmla="*/ 7 h 7"/>
                <a:gd name="T10" fmla="*/ 59 w 139"/>
                <a:gd name="T11" fmla="*/ 5 h 7"/>
                <a:gd name="T12" fmla="*/ 70 w 139"/>
                <a:gd name="T13" fmla="*/ 5 h 7"/>
                <a:gd name="T14" fmla="*/ 82 w 139"/>
                <a:gd name="T15" fmla="*/ 3 h 7"/>
                <a:gd name="T16" fmla="*/ 93 w 139"/>
                <a:gd name="T17" fmla="*/ 3 h 7"/>
                <a:gd name="T18" fmla="*/ 104 w 139"/>
                <a:gd name="T19" fmla="*/ 1 h 7"/>
                <a:gd name="T20" fmla="*/ 115 w 139"/>
                <a:gd name="T21" fmla="*/ 1 h 7"/>
                <a:gd name="T22" fmla="*/ 126 w 139"/>
                <a:gd name="T23" fmla="*/ 0 h 7"/>
                <a:gd name="T24" fmla="*/ 139 w 13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7">
                  <a:moveTo>
                    <a:pt x="0" y="5"/>
                  </a:moveTo>
                  <a:lnTo>
                    <a:pt x="7" y="5"/>
                  </a:lnTo>
                  <a:lnTo>
                    <a:pt x="20" y="5"/>
                  </a:lnTo>
                  <a:lnTo>
                    <a:pt x="33" y="5"/>
                  </a:lnTo>
                  <a:lnTo>
                    <a:pt x="52" y="7"/>
                  </a:lnTo>
                  <a:lnTo>
                    <a:pt x="59" y="5"/>
                  </a:lnTo>
                  <a:lnTo>
                    <a:pt x="70" y="5"/>
                  </a:lnTo>
                  <a:lnTo>
                    <a:pt x="82" y="3"/>
                  </a:lnTo>
                  <a:lnTo>
                    <a:pt x="93" y="3"/>
                  </a:lnTo>
                  <a:lnTo>
                    <a:pt x="104" y="1"/>
                  </a:lnTo>
                  <a:lnTo>
                    <a:pt x="115" y="1"/>
                  </a:lnTo>
                  <a:lnTo>
                    <a:pt x="126" y="0"/>
                  </a:lnTo>
                  <a:lnTo>
                    <a:pt x="139"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4" name="Freeform 216"/>
            <p:cNvSpPr>
              <a:spLocks/>
            </p:cNvSpPr>
            <p:nvPr/>
          </p:nvSpPr>
          <p:spPr bwMode="auto">
            <a:xfrm>
              <a:off x="3558" y="2328"/>
              <a:ext cx="9" cy="169"/>
            </a:xfrm>
            <a:custGeom>
              <a:avLst/>
              <a:gdLst>
                <a:gd name="T0" fmla="*/ 9 w 9"/>
                <a:gd name="T1" fmla="*/ 0 h 169"/>
                <a:gd name="T2" fmla="*/ 8 w 9"/>
                <a:gd name="T3" fmla="*/ 5 h 169"/>
                <a:gd name="T4" fmla="*/ 6 w 9"/>
                <a:gd name="T5" fmla="*/ 18 h 169"/>
                <a:gd name="T6" fmla="*/ 4 w 9"/>
                <a:gd name="T7" fmla="*/ 26 h 169"/>
                <a:gd name="T8" fmla="*/ 4 w 9"/>
                <a:gd name="T9" fmla="*/ 35 h 169"/>
                <a:gd name="T10" fmla="*/ 4 w 9"/>
                <a:gd name="T11" fmla="*/ 44 h 169"/>
                <a:gd name="T12" fmla="*/ 4 w 9"/>
                <a:gd name="T13" fmla="*/ 55 h 169"/>
                <a:gd name="T14" fmla="*/ 2 w 9"/>
                <a:gd name="T15" fmla="*/ 67 h 169"/>
                <a:gd name="T16" fmla="*/ 2 w 9"/>
                <a:gd name="T17" fmla="*/ 78 h 169"/>
                <a:gd name="T18" fmla="*/ 2 w 9"/>
                <a:gd name="T19" fmla="*/ 91 h 169"/>
                <a:gd name="T20" fmla="*/ 2 w 9"/>
                <a:gd name="T21" fmla="*/ 106 h 169"/>
                <a:gd name="T22" fmla="*/ 0 w 9"/>
                <a:gd name="T23" fmla="*/ 119 h 169"/>
                <a:gd name="T24" fmla="*/ 0 w 9"/>
                <a:gd name="T25" fmla="*/ 136 h 169"/>
                <a:gd name="T26" fmla="*/ 0 w 9"/>
                <a:gd name="T27" fmla="*/ 152 h 169"/>
                <a:gd name="T28" fmla="*/ 0 w 9"/>
                <a:gd name="T2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69">
                  <a:moveTo>
                    <a:pt x="9" y="0"/>
                  </a:moveTo>
                  <a:lnTo>
                    <a:pt x="8" y="5"/>
                  </a:lnTo>
                  <a:lnTo>
                    <a:pt x="6" y="18"/>
                  </a:lnTo>
                  <a:lnTo>
                    <a:pt x="4" y="26"/>
                  </a:lnTo>
                  <a:lnTo>
                    <a:pt x="4" y="35"/>
                  </a:lnTo>
                  <a:lnTo>
                    <a:pt x="4" y="44"/>
                  </a:lnTo>
                  <a:lnTo>
                    <a:pt x="4" y="55"/>
                  </a:lnTo>
                  <a:lnTo>
                    <a:pt x="2" y="67"/>
                  </a:lnTo>
                  <a:lnTo>
                    <a:pt x="2" y="78"/>
                  </a:lnTo>
                  <a:lnTo>
                    <a:pt x="2" y="91"/>
                  </a:lnTo>
                  <a:lnTo>
                    <a:pt x="2" y="106"/>
                  </a:lnTo>
                  <a:lnTo>
                    <a:pt x="0" y="119"/>
                  </a:lnTo>
                  <a:lnTo>
                    <a:pt x="0" y="136"/>
                  </a:lnTo>
                  <a:lnTo>
                    <a:pt x="0" y="152"/>
                  </a:lnTo>
                  <a:lnTo>
                    <a:pt x="0" y="169"/>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5" name="Freeform 217"/>
            <p:cNvSpPr>
              <a:spLocks/>
            </p:cNvSpPr>
            <p:nvPr/>
          </p:nvSpPr>
          <p:spPr bwMode="auto">
            <a:xfrm>
              <a:off x="3558" y="2367"/>
              <a:ext cx="2" cy="130"/>
            </a:xfrm>
            <a:custGeom>
              <a:avLst/>
              <a:gdLst>
                <a:gd name="T0" fmla="*/ 0 w 2"/>
                <a:gd name="T1" fmla="*/ 130 h 130"/>
                <a:gd name="T2" fmla="*/ 0 w 2"/>
                <a:gd name="T3" fmla="*/ 113 h 130"/>
                <a:gd name="T4" fmla="*/ 0 w 2"/>
                <a:gd name="T5" fmla="*/ 97 h 130"/>
                <a:gd name="T6" fmla="*/ 0 w 2"/>
                <a:gd name="T7" fmla="*/ 80 h 130"/>
                <a:gd name="T8" fmla="*/ 0 w 2"/>
                <a:gd name="T9" fmla="*/ 63 h 130"/>
                <a:gd name="T10" fmla="*/ 0 w 2"/>
                <a:gd name="T11" fmla="*/ 46 h 130"/>
                <a:gd name="T12" fmla="*/ 0 w 2"/>
                <a:gd name="T13" fmla="*/ 30 h 130"/>
                <a:gd name="T14" fmla="*/ 0 w 2"/>
                <a:gd name="T15" fmla="*/ 15 h 130"/>
                <a:gd name="T16" fmla="*/ 2 w 2"/>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30">
                  <a:moveTo>
                    <a:pt x="0" y="130"/>
                  </a:moveTo>
                  <a:lnTo>
                    <a:pt x="0" y="113"/>
                  </a:lnTo>
                  <a:lnTo>
                    <a:pt x="0" y="97"/>
                  </a:lnTo>
                  <a:lnTo>
                    <a:pt x="0" y="80"/>
                  </a:lnTo>
                  <a:lnTo>
                    <a:pt x="0" y="63"/>
                  </a:lnTo>
                  <a:lnTo>
                    <a:pt x="0" y="46"/>
                  </a:lnTo>
                  <a:lnTo>
                    <a:pt x="0" y="30"/>
                  </a:lnTo>
                  <a:lnTo>
                    <a:pt x="0" y="15"/>
                  </a:lnTo>
                  <a:lnTo>
                    <a:pt x="2"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6" name="Freeform 218"/>
            <p:cNvSpPr>
              <a:spLocks/>
            </p:cNvSpPr>
            <p:nvPr/>
          </p:nvSpPr>
          <p:spPr bwMode="auto">
            <a:xfrm>
              <a:off x="3547" y="2355"/>
              <a:ext cx="13" cy="12"/>
            </a:xfrm>
            <a:custGeom>
              <a:avLst/>
              <a:gdLst>
                <a:gd name="T0" fmla="*/ 13 w 13"/>
                <a:gd name="T1" fmla="*/ 12 h 12"/>
                <a:gd name="T2" fmla="*/ 9 w 13"/>
                <a:gd name="T3" fmla="*/ 2 h 12"/>
                <a:gd name="T4" fmla="*/ 0 w 13"/>
                <a:gd name="T5" fmla="*/ 0 h 12"/>
              </a:gdLst>
              <a:ahLst/>
              <a:cxnLst>
                <a:cxn ang="0">
                  <a:pos x="T0" y="T1"/>
                </a:cxn>
                <a:cxn ang="0">
                  <a:pos x="T2" y="T3"/>
                </a:cxn>
                <a:cxn ang="0">
                  <a:pos x="T4" y="T5"/>
                </a:cxn>
              </a:cxnLst>
              <a:rect l="0" t="0" r="r" b="b"/>
              <a:pathLst>
                <a:path w="13" h="12">
                  <a:moveTo>
                    <a:pt x="13" y="12"/>
                  </a:moveTo>
                  <a:lnTo>
                    <a:pt x="9" y="2"/>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7" name="Freeform 219"/>
            <p:cNvSpPr>
              <a:spLocks/>
            </p:cNvSpPr>
            <p:nvPr/>
          </p:nvSpPr>
          <p:spPr bwMode="auto">
            <a:xfrm>
              <a:off x="3536" y="2355"/>
              <a:ext cx="11" cy="12"/>
            </a:xfrm>
            <a:custGeom>
              <a:avLst/>
              <a:gdLst>
                <a:gd name="T0" fmla="*/ 11 w 11"/>
                <a:gd name="T1" fmla="*/ 0 h 12"/>
                <a:gd name="T2" fmla="*/ 2 w 11"/>
                <a:gd name="T3" fmla="*/ 2 h 12"/>
                <a:gd name="T4" fmla="*/ 0 w 11"/>
                <a:gd name="T5" fmla="*/ 12 h 12"/>
              </a:gdLst>
              <a:ahLst/>
              <a:cxnLst>
                <a:cxn ang="0">
                  <a:pos x="T0" y="T1"/>
                </a:cxn>
                <a:cxn ang="0">
                  <a:pos x="T2" y="T3"/>
                </a:cxn>
                <a:cxn ang="0">
                  <a:pos x="T4" y="T5"/>
                </a:cxn>
              </a:cxnLst>
              <a:rect l="0" t="0" r="r" b="b"/>
              <a:pathLst>
                <a:path w="11" h="12">
                  <a:moveTo>
                    <a:pt x="11" y="0"/>
                  </a:moveTo>
                  <a:lnTo>
                    <a:pt x="2" y="2"/>
                  </a:lnTo>
                  <a:lnTo>
                    <a:pt x="0" y="1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8" name="Freeform 220"/>
            <p:cNvSpPr>
              <a:spLocks/>
            </p:cNvSpPr>
            <p:nvPr/>
          </p:nvSpPr>
          <p:spPr bwMode="auto">
            <a:xfrm>
              <a:off x="3476" y="2367"/>
              <a:ext cx="60" cy="669"/>
            </a:xfrm>
            <a:custGeom>
              <a:avLst/>
              <a:gdLst>
                <a:gd name="T0" fmla="*/ 60 w 60"/>
                <a:gd name="T1" fmla="*/ 0 h 669"/>
                <a:gd name="T2" fmla="*/ 58 w 60"/>
                <a:gd name="T3" fmla="*/ 13 h 669"/>
                <a:gd name="T4" fmla="*/ 58 w 60"/>
                <a:gd name="T5" fmla="*/ 28 h 669"/>
                <a:gd name="T6" fmla="*/ 58 w 60"/>
                <a:gd name="T7" fmla="*/ 43 h 669"/>
                <a:gd name="T8" fmla="*/ 58 w 60"/>
                <a:gd name="T9" fmla="*/ 57 h 669"/>
                <a:gd name="T10" fmla="*/ 56 w 60"/>
                <a:gd name="T11" fmla="*/ 71 h 669"/>
                <a:gd name="T12" fmla="*/ 56 w 60"/>
                <a:gd name="T13" fmla="*/ 85 h 669"/>
                <a:gd name="T14" fmla="*/ 56 w 60"/>
                <a:gd name="T15" fmla="*/ 100 h 669"/>
                <a:gd name="T16" fmla="*/ 56 w 60"/>
                <a:gd name="T17" fmla="*/ 115 h 669"/>
                <a:gd name="T18" fmla="*/ 54 w 60"/>
                <a:gd name="T19" fmla="*/ 128 h 669"/>
                <a:gd name="T20" fmla="*/ 54 w 60"/>
                <a:gd name="T21" fmla="*/ 143 h 669"/>
                <a:gd name="T22" fmla="*/ 54 w 60"/>
                <a:gd name="T23" fmla="*/ 158 h 669"/>
                <a:gd name="T24" fmla="*/ 54 w 60"/>
                <a:gd name="T25" fmla="*/ 173 h 669"/>
                <a:gd name="T26" fmla="*/ 52 w 60"/>
                <a:gd name="T27" fmla="*/ 186 h 669"/>
                <a:gd name="T28" fmla="*/ 52 w 60"/>
                <a:gd name="T29" fmla="*/ 203 h 669"/>
                <a:gd name="T30" fmla="*/ 52 w 60"/>
                <a:gd name="T31" fmla="*/ 216 h 669"/>
                <a:gd name="T32" fmla="*/ 52 w 60"/>
                <a:gd name="T33" fmla="*/ 233 h 669"/>
                <a:gd name="T34" fmla="*/ 50 w 60"/>
                <a:gd name="T35" fmla="*/ 246 h 669"/>
                <a:gd name="T36" fmla="*/ 50 w 60"/>
                <a:gd name="T37" fmla="*/ 259 h 669"/>
                <a:gd name="T38" fmla="*/ 49 w 60"/>
                <a:gd name="T39" fmla="*/ 272 h 669"/>
                <a:gd name="T40" fmla="*/ 49 w 60"/>
                <a:gd name="T41" fmla="*/ 287 h 669"/>
                <a:gd name="T42" fmla="*/ 47 w 60"/>
                <a:gd name="T43" fmla="*/ 300 h 669"/>
                <a:gd name="T44" fmla="*/ 47 w 60"/>
                <a:gd name="T45" fmla="*/ 315 h 669"/>
                <a:gd name="T46" fmla="*/ 47 w 60"/>
                <a:gd name="T47" fmla="*/ 328 h 669"/>
                <a:gd name="T48" fmla="*/ 47 w 60"/>
                <a:gd name="T49" fmla="*/ 343 h 669"/>
                <a:gd name="T50" fmla="*/ 45 w 60"/>
                <a:gd name="T51" fmla="*/ 354 h 669"/>
                <a:gd name="T52" fmla="*/ 45 w 60"/>
                <a:gd name="T53" fmla="*/ 369 h 669"/>
                <a:gd name="T54" fmla="*/ 43 w 60"/>
                <a:gd name="T55" fmla="*/ 380 h 669"/>
                <a:gd name="T56" fmla="*/ 43 w 60"/>
                <a:gd name="T57" fmla="*/ 395 h 669"/>
                <a:gd name="T58" fmla="*/ 41 w 60"/>
                <a:gd name="T59" fmla="*/ 406 h 669"/>
                <a:gd name="T60" fmla="*/ 41 w 60"/>
                <a:gd name="T61" fmla="*/ 419 h 669"/>
                <a:gd name="T62" fmla="*/ 41 w 60"/>
                <a:gd name="T63" fmla="*/ 432 h 669"/>
                <a:gd name="T64" fmla="*/ 41 w 60"/>
                <a:gd name="T65" fmla="*/ 445 h 669"/>
                <a:gd name="T66" fmla="*/ 39 w 60"/>
                <a:gd name="T67" fmla="*/ 455 h 669"/>
                <a:gd name="T68" fmla="*/ 37 w 60"/>
                <a:gd name="T69" fmla="*/ 466 h 669"/>
                <a:gd name="T70" fmla="*/ 35 w 60"/>
                <a:gd name="T71" fmla="*/ 477 h 669"/>
                <a:gd name="T72" fmla="*/ 35 w 60"/>
                <a:gd name="T73" fmla="*/ 488 h 669"/>
                <a:gd name="T74" fmla="*/ 34 w 60"/>
                <a:gd name="T75" fmla="*/ 498 h 669"/>
                <a:gd name="T76" fmla="*/ 32 w 60"/>
                <a:gd name="T77" fmla="*/ 509 h 669"/>
                <a:gd name="T78" fmla="*/ 32 w 60"/>
                <a:gd name="T79" fmla="*/ 520 h 669"/>
                <a:gd name="T80" fmla="*/ 32 w 60"/>
                <a:gd name="T81" fmla="*/ 531 h 669"/>
                <a:gd name="T82" fmla="*/ 28 w 60"/>
                <a:gd name="T83" fmla="*/ 548 h 669"/>
                <a:gd name="T84" fmla="*/ 26 w 60"/>
                <a:gd name="T85" fmla="*/ 567 h 669"/>
                <a:gd name="T86" fmla="*/ 22 w 60"/>
                <a:gd name="T87" fmla="*/ 583 h 669"/>
                <a:gd name="T88" fmla="*/ 22 w 60"/>
                <a:gd name="T89" fmla="*/ 600 h 669"/>
                <a:gd name="T90" fmla="*/ 19 w 60"/>
                <a:gd name="T91" fmla="*/ 613 h 669"/>
                <a:gd name="T92" fmla="*/ 17 w 60"/>
                <a:gd name="T93" fmla="*/ 626 h 669"/>
                <a:gd name="T94" fmla="*/ 13 w 60"/>
                <a:gd name="T95" fmla="*/ 636 h 669"/>
                <a:gd name="T96" fmla="*/ 11 w 60"/>
                <a:gd name="T97" fmla="*/ 647 h 669"/>
                <a:gd name="T98" fmla="*/ 6 w 60"/>
                <a:gd name="T99" fmla="*/ 660 h 669"/>
                <a:gd name="T100" fmla="*/ 0 w 60"/>
                <a:gd name="T101"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69">
                  <a:moveTo>
                    <a:pt x="60" y="0"/>
                  </a:moveTo>
                  <a:lnTo>
                    <a:pt x="58" y="13"/>
                  </a:lnTo>
                  <a:lnTo>
                    <a:pt x="58" y="28"/>
                  </a:lnTo>
                  <a:lnTo>
                    <a:pt x="58" y="43"/>
                  </a:lnTo>
                  <a:lnTo>
                    <a:pt x="58" y="57"/>
                  </a:lnTo>
                  <a:lnTo>
                    <a:pt x="56" y="71"/>
                  </a:lnTo>
                  <a:lnTo>
                    <a:pt x="56" y="85"/>
                  </a:lnTo>
                  <a:lnTo>
                    <a:pt x="56" y="100"/>
                  </a:lnTo>
                  <a:lnTo>
                    <a:pt x="56" y="115"/>
                  </a:lnTo>
                  <a:lnTo>
                    <a:pt x="54" y="128"/>
                  </a:lnTo>
                  <a:lnTo>
                    <a:pt x="54" y="143"/>
                  </a:lnTo>
                  <a:lnTo>
                    <a:pt x="54" y="158"/>
                  </a:lnTo>
                  <a:lnTo>
                    <a:pt x="54" y="173"/>
                  </a:lnTo>
                  <a:lnTo>
                    <a:pt x="52" y="186"/>
                  </a:lnTo>
                  <a:lnTo>
                    <a:pt x="52" y="203"/>
                  </a:lnTo>
                  <a:lnTo>
                    <a:pt x="52" y="216"/>
                  </a:lnTo>
                  <a:lnTo>
                    <a:pt x="52" y="233"/>
                  </a:lnTo>
                  <a:lnTo>
                    <a:pt x="50" y="246"/>
                  </a:lnTo>
                  <a:lnTo>
                    <a:pt x="50" y="259"/>
                  </a:lnTo>
                  <a:lnTo>
                    <a:pt x="49" y="272"/>
                  </a:lnTo>
                  <a:lnTo>
                    <a:pt x="49" y="287"/>
                  </a:lnTo>
                  <a:lnTo>
                    <a:pt x="47" y="300"/>
                  </a:lnTo>
                  <a:lnTo>
                    <a:pt x="47" y="315"/>
                  </a:lnTo>
                  <a:lnTo>
                    <a:pt x="47" y="328"/>
                  </a:lnTo>
                  <a:lnTo>
                    <a:pt x="47" y="343"/>
                  </a:lnTo>
                  <a:lnTo>
                    <a:pt x="45" y="354"/>
                  </a:lnTo>
                  <a:lnTo>
                    <a:pt x="45" y="369"/>
                  </a:lnTo>
                  <a:lnTo>
                    <a:pt x="43" y="380"/>
                  </a:lnTo>
                  <a:lnTo>
                    <a:pt x="43" y="395"/>
                  </a:lnTo>
                  <a:lnTo>
                    <a:pt x="41" y="406"/>
                  </a:lnTo>
                  <a:lnTo>
                    <a:pt x="41" y="419"/>
                  </a:lnTo>
                  <a:lnTo>
                    <a:pt x="41" y="432"/>
                  </a:lnTo>
                  <a:lnTo>
                    <a:pt x="41" y="445"/>
                  </a:lnTo>
                  <a:lnTo>
                    <a:pt x="39" y="455"/>
                  </a:lnTo>
                  <a:lnTo>
                    <a:pt x="37" y="466"/>
                  </a:lnTo>
                  <a:lnTo>
                    <a:pt x="35" y="477"/>
                  </a:lnTo>
                  <a:lnTo>
                    <a:pt x="35" y="488"/>
                  </a:lnTo>
                  <a:lnTo>
                    <a:pt x="34" y="498"/>
                  </a:lnTo>
                  <a:lnTo>
                    <a:pt x="32" y="509"/>
                  </a:lnTo>
                  <a:lnTo>
                    <a:pt x="32" y="520"/>
                  </a:lnTo>
                  <a:lnTo>
                    <a:pt x="32" y="531"/>
                  </a:lnTo>
                  <a:lnTo>
                    <a:pt x="28" y="548"/>
                  </a:lnTo>
                  <a:lnTo>
                    <a:pt x="26" y="567"/>
                  </a:lnTo>
                  <a:lnTo>
                    <a:pt x="22" y="583"/>
                  </a:lnTo>
                  <a:lnTo>
                    <a:pt x="22" y="600"/>
                  </a:lnTo>
                  <a:lnTo>
                    <a:pt x="19" y="613"/>
                  </a:lnTo>
                  <a:lnTo>
                    <a:pt x="17" y="626"/>
                  </a:lnTo>
                  <a:lnTo>
                    <a:pt x="13" y="636"/>
                  </a:lnTo>
                  <a:lnTo>
                    <a:pt x="11" y="647"/>
                  </a:lnTo>
                  <a:lnTo>
                    <a:pt x="6" y="660"/>
                  </a:lnTo>
                  <a:lnTo>
                    <a:pt x="0" y="669"/>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29" name="Freeform 221"/>
            <p:cNvSpPr>
              <a:spLocks/>
            </p:cNvSpPr>
            <p:nvPr/>
          </p:nvSpPr>
          <p:spPr bwMode="auto">
            <a:xfrm>
              <a:off x="3398" y="3023"/>
              <a:ext cx="78" cy="13"/>
            </a:xfrm>
            <a:custGeom>
              <a:avLst/>
              <a:gdLst>
                <a:gd name="T0" fmla="*/ 78 w 78"/>
                <a:gd name="T1" fmla="*/ 13 h 13"/>
                <a:gd name="T2" fmla="*/ 61 w 78"/>
                <a:gd name="T3" fmla="*/ 11 h 13"/>
                <a:gd name="T4" fmla="*/ 43 w 78"/>
                <a:gd name="T5" fmla="*/ 9 h 13"/>
                <a:gd name="T6" fmla="*/ 31 w 78"/>
                <a:gd name="T7" fmla="*/ 6 h 13"/>
                <a:gd name="T8" fmla="*/ 20 w 78"/>
                <a:gd name="T9" fmla="*/ 4 h 13"/>
                <a:gd name="T10" fmla="*/ 9 w 78"/>
                <a:gd name="T11" fmla="*/ 2 h 13"/>
                <a:gd name="T12" fmla="*/ 0 w 78"/>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8" h="13">
                  <a:moveTo>
                    <a:pt x="78" y="13"/>
                  </a:moveTo>
                  <a:lnTo>
                    <a:pt x="61" y="11"/>
                  </a:lnTo>
                  <a:lnTo>
                    <a:pt x="43" y="9"/>
                  </a:lnTo>
                  <a:lnTo>
                    <a:pt x="31" y="6"/>
                  </a:lnTo>
                  <a:lnTo>
                    <a:pt x="20" y="4"/>
                  </a:lnTo>
                  <a:lnTo>
                    <a:pt x="9" y="2"/>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0" name="Freeform 222"/>
            <p:cNvSpPr>
              <a:spLocks/>
            </p:cNvSpPr>
            <p:nvPr/>
          </p:nvSpPr>
          <p:spPr bwMode="auto">
            <a:xfrm>
              <a:off x="3185" y="2999"/>
              <a:ext cx="213" cy="32"/>
            </a:xfrm>
            <a:custGeom>
              <a:avLst/>
              <a:gdLst>
                <a:gd name="T0" fmla="*/ 213 w 213"/>
                <a:gd name="T1" fmla="*/ 24 h 32"/>
                <a:gd name="T2" fmla="*/ 198 w 213"/>
                <a:gd name="T3" fmla="*/ 19 h 32"/>
                <a:gd name="T4" fmla="*/ 185 w 213"/>
                <a:gd name="T5" fmla="*/ 15 h 32"/>
                <a:gd name="T6" fmla="*/ 172 w 213"/>
                <a:gd name="T7" fmla="*/ 11 h 32"/>
                <a:gd name="T8" fmla="*/ 159 w 213"/>
                <a:gd name="T9" fmla="*/ 9 h 32"/>
                <a:gd name="T10" fmla="*/ 144 w 213"/>
                <a:gd name="T11" fmla="*/ 6 h 32"/>
                <a:gd name="T12" fmla="*/ 133 w 213"/>
                <a:gd name="T13" fmla="*/ 4 h 32"/>
                <a:gd name="T14" fmla="*/ 118 w 213"/>
                <a:gd name="T15" fmla="*/ 2 h 32"/>
                <a:gd name="T16" fmla="*/ 106 w 213"/>
                <a:gd name="T17" fmla="*/ 2 h 32"/>
                <a:gd name="T18" fmla="*/ 91 w 213"/>
                <a:gd name="T19" fmla="*/ 0 h 32"/>
                <a:gd name="T20" fmla="*/ 78 w 213"/>
                <a:gd name="T21" fmla="*/ 0 h 32"/>
                <a:gd name="T22" fmla="*/ 63 w 213"/>
                <a:gd name="T23" fmla="*/ 2 h 32"/>
                <a:gd name="T24" fmla="*/ 50 w 213"/>
                <a:gd name="T25" fmla="*/ 6 h 32"/>
                <a:gd name="T26" fmla="*/ 36 w 213"/>
                <a:gd name="T27" fmla="*/ 9 h 32"/>
                <a:gd name="T28" fmla="*/ 22 w 213"/>
                <a:gd name="T29" fmla="*/ 15 h 32"/>
                <a:gd name="T30" fmla="*/ 11 w 213"/>
                <a:gd name="T31" fmla="*/ 20 h 32"/>
                <a:gd name="T32" fmla="*/ 0 w 213"/>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3" h="32">
                  <a:moveTo>
                    <a:pt x="213" y="24"/>
                  </a:moveTo>
                  <a:lnTo>
                    <a:pt x="198" y="19"/>
                  </a:lnTo>
                  <a:lnTo>
                    <a:pt x="185" y="15"/>
                  </a:lnTo>
                  <a:lnTo>
                    <a:pt x="172" y="11"/>
                  </a:lnTo>
                  <a:lnTo>
                    <a:pt x="159" y="9"/>
                  </a:lnTo>
                  <a:lnTo>
                    <a:pt x="144" y="6"/>
                  </a:lnTo>
                  <a:lnTo>
                    <a:pt x="133" y="4"/>
                  </a:lnTo>
                  <a:lnTo>
                    <a:pt x="118" y="2"/>
                  </a:lnTo>
                  <a:lnTo>
                    <a:pt x="106" y="2"/>
                  </a:lnTo>
                  <a:lnTo>
                    <a:pt x="91" y="0"/>
                  </a:lnTo>
                  <a:lnTo>
                    <a:pt x="78" y="0"/>
                  </a:lnTo>
                  <a:lnTo>
                    <a:pt x="63" y="2"/>
                  </a:lnTo>
                  <a:lnTo>
                    <a:pt x="50" y="6"/>
                  </a:lnTo>
                  <a:lnTo>
                    <a:pt x="36" y="9"/>
                  </a:lnTo>
                  <a:lnTo>
                    <a:pt x="22" y="15"/>
                  </a:lnTo>
                  <a:lnTo>
                    <a:pt x="11" y="20"/>
                  </a:lnTo>
                  <a:lnTo>
                    <a:pt x="0" y="3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1" name="Freeform 223"/>
            <p:cNvSpPr>
              <a:spLocks/>
            </p:cNvSpPr>
            <p:nvPr/>
          </p:nvSpPr>
          <p:spPr bwMode="auto">
            <a:xfrm>
              <a:off x="3122" y="3031"/>
              <a:ext cx="63" cy="106"/>
            </a:xfrm>
            <a:custGeom>
              <a:avLst/>
              <a:gdLst>
                <a:gd name="T0" fmla="*/ 63 w 63"/>
                <a:gd name="T1" fmla="*/ 0 h 106"/>
                <a:gd name="T2" fmla="*/ 50 w 63"/>
                <a:gd name="T3" fmla="*/ 7 h 106"/>
                <a:gd name="T4" fmla="*/ 39 w 63"/>
                <a:gd name="T5" fmla="*/ 18 h 106"/>
                <a:gd name="T6" fmla="*/ 30 w 63"/>
                <a:gd name="T7" fmla="*/ 29 h 106"/>
                <a:gd name="T8" fmla="*/ 22 w 63"/>
                <a:gd name="T9" fmla="*/ 44 h 106"/>
                <a:gd name="T10" fmla="*/ 13 w 63"/>
                <a:gd name="T11" fmla="*/ 57 h 106"/>
                <a:gd name="T12" fmla="*/ 7 w 63"/>
                <a:gd name="T13" fmla="*/ 72 h 106"/>
                <a:gd name="T14" fmla="*/ 2 w 63"/>
                <a:gd name="T15" fmla="*/ 89 h 106"/>
                <a:gd name="T16" fmla="*/ 0 w 63"/>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06">
                  <a:moveTo>
                    <a:pt x="63" y="0"/>
                  </a:moveTo>
                  <a:lnTo>
                    <a:pt x="50" y="7"/>
                  </a:lnTo>
                  <a:lnTo>
                    <a:pt x="39" y="18"/>
                  </a:lnTo>
                  <a:lnTo>
                    <a:pt x="30" y="29"/>
                  </a:lnTo>
                  <a:lnTo>
                    <a:pt x="22" y="44"/>
                  </a:lnTo>
                  <a:lnTo>
                    <a:pt x="13" y="57"/>
                  </a:lnTo>
                  <a:lnTo>
                    <a:pt x="7" y="72"/>
                  </a:lnTo>
                  <a:lnTo>
                    <a:pt x="2" y="89"/>
                  </a:lnTo>
                  <a:lnTo>
                    <a:pt x="0" y="10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2" name="Freeform 224"/>
            <p:cNvSpPr>
              <a:spLocks/>
            </p:cNvSpPr>
            <p:nvPr/>
          </p:nvSpPr>
          <p:spPr bwMode="auto">
            <a:xfrm>
              <a:off x="2726" y="3133"/>
              <a:ext cx="396" cy="86"/>
            </a:xfrm>
            <a:custGeom>
              <a:avLst/>
              <a:gdLst>
                <a:gd name="T0" fmla="*/ 396 w 396"/>
                <a:gd name="T1" fmla="*/ 4 h 86"/>
                <a:gd name="T2" fmla="*/ 386 w 396"/>
                <a:gd name="T3" fmla="*/ 2 h 86"/>
                <a:gd name="T4" fmla="*/ 371 w 396"/>
                <a:gd name="T5" fmla="*/ 0 h 86"/>
                <a:gd name="T6" fmla="*/ 362 w 396"/>
                <a:gd name="T7" fmla="*/ 0 h 86"/>
                <a:gd name="T8" fmla="*/ 353 w 396"/>
                <a:gd name="T9" fmla="*/ 0 h 86"/>
                <a:gd name="T10" fmla="*/ 342 w 396"/>
                <a:gd name="T11" fmla="*/ 0 h 86"/>
                <a:gd name="T12" fmla="*/ 330 w 396"/>
                <a:gd name="T13" fmla="*/ 0 h 86"/>
                <a:gd name="T14" fmla="*/ 315 w 396"/>
                <a:gd name="T15" fmla="*/ 0 h 86"/>
                <a:gd name="T16" fmla="*/ 302 w 396"/>
                <a:gd name="T17" fmla="*/ 0 h 86"/>
                <a:gd name="T18" fmla="*/ 287 w 396"/>
                <a:gd name="T19" fmla="*/ 0 h 86"/>
                <a:gd name="T20" fmla="*/ 274 w 396"/>
                <a:gd name="T21" fmla="*/ 0 h 86"/>
                <a:gd name="T22" fmla="*/ 258 w 396"/>
                <a:gd name="T23" fmla="*/ 0 h 86"/>
                <a:gd name="T24" fmla="*/ 243 w 396"/>
                <a:gd name="T25" fmla="*/ 2 h 86"/>
                <a:gd name="T26" fmla="*/ 228 w 396"/>
                <a:gd name="T27" fmla="*/ 4 h 86"/>
                <a:gd name="T28" fmla="*/ 213 w 396"/>
                <a:gd name="T29" fmla="*/ 6 h 86"/>
                <a:gd name="T30" fmla="*/ 196 w 396"/>
                <a:gd name="T31" fmla="*/ 6 h 86"/>
                <a:gd name="T32" fmla="*/ 179 w 396"/>
                <a:gd name="T33" fmla="*/ 8 h 86"/>
                <a:gd name="T34" fmla="*/ 163 w 396"/>
                <a:gd name="T35" fmla="*/ 10 h 86"/>
                <a:gd name="T36" fmla="*/ 146 w 396"/>
                <a:gd name="T37" fmla="*/ 13 h 86"/>
                <a:gd name="T38" fmla="*/ 129 w 396"/>
                <a:gd name="T39" fmla="*/ 15 h 86"/>
                <a:gd name="T40" fmla="*/ 114 w 396"/>
                <a:gd name="T41" fmla="*/ 19 h 86"/>
                <a:gd name="T42" fmla="*/ 99 w 396"/>
                <a:gd name="T43" fmla="*/ 23 h 86"/>
                <a:gd name="T44" fmla="*/ 86 w 396"/>
                <a:gd name="T45" fmla="*/ 28 h 86"/>
                <a:gd name="T46" fmla="*/ 69 w 396"/>
                <a:gd name="T47" fmla="*/ 32 h 86"/>
                <a:gd name="T48" fmla="*/ 56 w 396"/>
                <a:gd name="T49" fmla="*/ 37 h 86"/>
                <a:gd name="T50" fmla="*/ 45 w 396"/>
                <a:gd name="T51" fmla="*/ 43 h 86"/>
                <a:gd name="T52" fmla="*/ 34 w 396"/>
                <a:gd name="T53" fmla="*/ 51 h 86"/>
                <a:gd name="T54" fmla="*/ 23 w 396"/>
                <a:gd name="T55" fmla="*/ 58 h 86"/>
                <a:gd name="T56" fmla="*/ 13 w 396"/>
                <a:gd name="T57" fmla="*/ 67 h 86"/>
                <a:gd name="T58" fmla="*/ 6 w 396"/>
                <a:gd name="T59" fmla="*/ 75 h 86"/>
                <a:gd name="T60" fmla="*/ 0 w 396"/>
                <a:gd name="T6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6" h="86">
                  <a:moveTo>
                    <a:pt x="396" y="4"/>
                  </a:moveTo>
                  <a:lnTo>
                    <a:pt x="386" y="2"/>
                  </a:lnTo>
                  <a:lnTo>
                    <a:pt x="371" y="0"/>
                  </a:lnTo>
                  <a:lnTo>
                    <a:pt x="362" y="0"/>
                  </a:lnTo>
                  <a:lnTo>
                    <a:pt x="353" y="0"/>
                  </a:lnTo>
                  <a:lnTo>
                    <a:pt x="342" y="0"/>
                  </a:lnTo>
                  <a:lnTo>
                    <a:pt x="330" y="0"/>
                  </a:lnTo>
                  <a:lnTo>
                    <a:pt x="315" y="0"/>
                  </a:lnTo>
                  <a:lnTo>
                    <a:pt x="302" y="0"/>
                  </a:lnTo>
                  <a:lnTo>
                    <a:pt x="287" y="0"/>
                  </a:lnTo>
                  <a:lnTo>
                    <a:pt x="274" y="0"/>
                  </a:lnTo>
                  <a:lnTo>
                    <a:pt x="258" y="0"/>
                  </a:lnTo>
                  <a:lnTo>
                    <a:pt x="243" y="2"/>
                  </a:lnTo>
                  <a:lnTo>
                    <a:pt x="228" y="4"/>
                  </a:lnTo>
                  <a:lnTo>
                    <a:pt x="213" y="6"/>
                  </a:lnTo>
                  <a:lnTo>
                    <a:pt x="196" y="6"/>
                  </a:lnTo>
                  <a:lnTo>
                    <a:pt x="179" y="8"/>
                  </a:lnTo>
                  <a:lnTo>
                    <a:pt x="163" y="10"/>
                  </a:lnTo>
                  <a:lnTo>
                    <a:pt x="146" y="13"/>
                  </a:lnTo>
                  <a:lnTo>
                    <a:pt x="129" y="15"/>
                  </a:lnTo>
                  <a:lnTo>
                    <a:pt x="114" y="19"/>
                  </a:lnTo>
                  <a:lnTo>
                    <a:pt x="99" y="23"/>
                  </a:lnTo>
                  <a:lnTo>
                    <a:pt x="86" y="28"/>
                  </a:lnTo>
                  <a:lnTo>
                    <a:pt x="69" y="32"/>
                  </a:lnTo>
                  <a:lnTo>
                    <a:pt x="56" y="37"/>
                  </a:lnTo>
                  <a:lnTo>
                    <a:pt x="45" y="43"/>
                  </a:lnTo>
                  <a:lnTo>
                    <a:pt x="34" y="51"/>
                  </a:lnTo>
                  <a:lnTo>
                    <a:pt x="23" y="58"/>
                  </a:lnTo>
                  <a:lnTo>
                    <a:pt x="13" y="67"/>
                  </a:lnTo>
                  <a:lnTo>
                    <a:pt x="6" y="75"/>
                  </a:lnTo>
                  <a:lnTo>
                    <a:pt x="0" y="8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3" name="Freeform 225"/>
            <p:cNvSpPr>
              <a:spLocks/>
            </p:cNvSpPr>
            <p:nvPr/>
          </p:nvSpPr>
          <p:spPr bwMode="auto">
            <a:xfrm>
              <a:off x="2704" y="3219"/>
              <a:ext cx="22" cy="140"/>
            </a:xfrm>
            <a:custGeom>
              <a:avLst/>
              <a:gdLst>
                <a:gd name="T0" fmla="*/ 22 w 22"/>
                <a:gd name="T1" fmla="*/ 0 h 140"/>
                <a:gd name="T2" fmla="*/ 13 w 22"/>
                <a:gd name="T3" fmla="*/ 11 h 140"/>
                <a:gd name="T4" fmla="*/ 7 w 22"/>
                <a:gd name="T5" fmla="*/ 26 h 140"/>
                <a:gd name="T6" fmla="*/ 2 w 22"/>
                <a:gd name="T7" fmla="*/ 41 h 140"/>
                <a:gd name="T8" fmla="*/ 2 w 22"/>
                <a:gd name="T9" fmla="*/ 58 h 140"/>
                <a:gd name="T10" fmla="*/ 0 w 22"/>
                <a:gd name="T11" fmla="*/ 75 h 140"/>
                <a:gd name="T12" fmla="*/ 2 w 22"/>
                <a:gd name="T13" fmla="*/ 95 h 140"/>
                <a:gd name="T14" fmla="*/ 2 w 22"/>
                <a:gd name="T15" fmla="*/ 106 h 140"/>
                <a:gd name="T16" fmla="*/ 4 w 22"/>
                <a:gd name="T17" fmla="*/ 117 h 140"/>
                <a:gd name="T18" fmla="*/ 5 w 22"/>
                <a:gd name="T19" fmla="*/ 129 h 140"/>
                <a:gd name="T20" fmla="*/ 9 w 22"/>
                <a:gd name="T2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40">
                  <a:moveTo>
                    <a:pt x="22" y="0"/>
                  </a:moveTo>
                  <a:lnTo>
                    <a:pt x="13" y="11"/>
                  </a:lnTo>
                  <a:lnTo>
                    <a:pt x="7" y="26"/>
                  </a:lnTo>
                  <a:lnTo>
                    <a:pt x="2" y="41"/>
                  </a:lnTo>
                  <a:lnTo>
                    <a:pt x="2" y="58"/>
                  </a:lnTo>
                  <a:lnTo>
                    <a:pt x="0" y="75"/>
                  </a:lnTo>
                  <a:lnTo>
                    <a:pt x="2" y="95"/>
                  </a:lnTo>
                  <a:lnTo>
                    <a:pt x="2" y="106"/>
                  </a:lnTo>
                  <a:lnTo>
                    <a:pt x="4" y="117"/>
                  </a:lnTo>
                  <a:lnTo>
                    <a:pt x="5" y="129"/>
                  </a:lnTo>
                  <a:lnTo>
                    <a:pt x="9" y="14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4" name="Freeform 226"/>
            <p:cNvSpPr>
              <a:spLocks/>
            </p:cNvSpPr>
            <p:nvPr/>
          </p:nvSpPr>
          <p:spPr bwMode="auto">
            <a:xfrm>
              <a:off x="2713" y="3359"/>
              <a:ext cx="131" cy="257"/>
            </a:xfrm>
            <a:custGeom>
              <a:avLst/>
              <a:gdLst>
                <a:gd name="T0" fmla="*/ 0 w 131"/>
                <a:gd name="T1" fmla="*/ 0 h 257"/>
                <a:gd name="T2" fmla="*/ 2 w 131"/>
                <a:gd name="T3" fmla="*/ 13 h 257"/>
                <a:gd name="T4" fmla="*/ 6 w 131"/>
                <a:gd name="T5" fmla="*/ 28 h 257"/>
                <a:gd name="T6" fmla="*/ 11 w 131"/>
                <a:gd name="T7" fmla="*/ 43 h 257"/>
                <a:gd name="T8" fmla="*/ 17 w 131"/>
                <a:gd name="T9" fmla="*/ 60 h 257"/>
                <a:gd name="T10" fmla="*/ 23 w 131"/>
                <a:gd name="T11" fmla="*/ 74 h 257"/>
                <a:gd name="T12" fmla="*/ 30 w 131"/>
                <a:gd name="T13" fmla="*/ 91 h 257"/>
                <a:gd name="T14" fmla="*/ 37 w 131"/>
                <a:gd name="T15" fmla="*/ 108 h 257"/>
                <a:gd name="T16" fmla="*/ 47 w 131"/>
                <a:gd name="T17" fmla="*/ 125 h 257"/>
                <a:gd name="T18" fmla="*/ 54 w 131"/>
                <a:gd name="T19" fmla="*/ 140 h 257"/>
                <a:gd name="T20" fmla="*/ 64 w 131"/>
                <a:gd name="T21" fmla="*/ 157 h 257"/>
                <a:gd name="T22" fmla="*/ 73 w 131"/>
                <a:gd name="T23" fmla="*/ 173 h 257"/>
                <a:gd name="T24" fmla="*/ 84 w 131"/>
                <a:gd name="T25" fmla="*/ 190 h 257"/>
                <a:gd name="T26" fmla="*/ 93 w 131"/>
                <a:gd name="T27" fmla="*/ 207 h 257"/>
                <a:gd name="T28" fmla="*/ 105 w 131"/>
                <a:gd name="T29" fmla="*/ 224 h 257"/>
                <a:gd name="T30" fmla="*/ 118 w 131"/>
                <a:gd name="T31" fmla="*/ 240 h 257"/>
                <a:gd name="T32" fmla="*/ 131 w 131"/>
                <a:gd name="T33"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257">
                  <a:moveTo>
                    <a:pt x="0" y="0"/>
                  </a:moveTo>
                  <a:lnTo>
                    <a:pt x="2" y="13"/>
                  </a:lnTo>
                  <a:lnTo>
                    <a:pt x="6" y="28"/>
                  </a:lnTo>
                  <a:lnTo>
                    <a:pt x="11" y="43"/>
                  </a:lnTo>
                  <a:lnTo>
                    <a:pt x="17" y="60"/>
                  </a:lnTo>
                  <a:lnTo>
                    <a:pt x="23" y="74"/>
                  </a:lnTo>
                  <a:lnTo>
                    <a:pt x="30" y="91"/>
                  </a:lnTo>
                  <a:lnTo>
                    <a:pt x="37" y="108"/>
                  </a:lnTo>
                  <a:lnTo>
                    <a:pt x="47" y="125"/>
                  </a:lnTo>
                  <a:lnTo>
                    <a:pt x="54" y="140"/>
                  </a:lnTo>
                  <a:lnTo>
                    <a:pt x="64" y="157"/>
                  </a:lnTo>
                  <a:lnTo>
                    <a:pt x="73" y="173"/>
                  </a:lnTo>
                  <a:lnTo>
                    <a:pt x="84" y="190"/>
                  </a:lnTo>
                  <a:lnTo>
                    <a:pt x="93" y="207"/>
                  </a:lnTo>
                  <a:lnTo>
                    <a:pt x="105" y="224"/>
                  </a:lnTo>
                  <a:lnTo>
                    <a:pt x="118" y="240"/>
                  </a:lnTo>
                  <a:lnTo>
                    <a:pt x="131" y="25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5" name="Freeform 227"/>
            <p:cNvSpPr>
              <a:spLocks/>
            </p:cNvSpPr>
            <p:nvPr/>
          </p:nvSpPr>
          <p:spPr bwMode="auto">
            <a:xfrm>
              <a:off x="2355" y="3614"/>
              <a:ext cx="489" cy="131"/>
            </a:xfrm>
            <a:custGeom>
              <a:avLst/>
              <a:gdLst>
                <a:gd name="T0" fmla="*/ 489 w 489"/>
                <a:gd name="T1" fmla="*/ 2 h 131"/>
                <a:gd name="T2" fmla="*/ 479 w 489"/>
                <a:gd name="T3" fmla="*/ 0 h 131"/>
                <a:gd name="T4" fmla="*/ 472 w 489"/>
                <a:gd name="T5" fmla="*/ 0 h 131"/>
                <a:gd name="T6" fmla="*/ 461 w 489"/>
                <a:gd name="T7" fmla="*/ 0 h 131"/>
                <a:gd name="T8" fmla="*/ 451 w 489"/>
                <a:gd name="T9" fmla="*/ 0 h 131"/>
                <a:gd name="T10" fmla="*/ 438 w 489"/>
                <a:gd name="T11" fmla="*/ 0 h 131"/>
                <a:gd name="T12" fmla="*/ 425 w 489"/>
                <a:gd name="T13" fmla="*/ 0 h 131"/>
                <a:gd name="T14" fmla="*/ 412 w 489"/>
                <a:gd name="T15" fmla="*/ 0 h 131"/>
                <a:gd name="T16" fmla="*/ 399 w 489"/>
                <a:gd name="T17" fmla="*/ 0 h 131"/>
                <a:gd name="T18" fmla="*/ 382 w 489"/>
                <a:gd name="T19" fmla="*/ 0 h 131"/>
                <a:gd name="T20" fmla="*/ 367 w 489"/>
                <a:gd name="T21" fmla="*/ 0 h 131"/>
                <a:gd name="T22" fmla="*/ 351 w 489"/>
                <a:gd name="T23" fmla="*/ 2 h 131"/>
                <a:gd name="T24" fmla="*/ 334 w 489"/>
                <a:gd name="T25" fmla="*/ 4 h 131"/>
                <a:gd name="T26" fmla="*/ 315 w 489"/>
                <a:gd name="T27" fmla="*/ 4 h 131"/>
                <a:gd name="T28" fmla="*/ 298 w 489"/>
                <a:gd name="T29" fmla="*/ 8 h 131"/>
                <a:gd name="T30" fmla="*/ 282 w 489"/>
                <a:gd name="T31" fmla="*/ 10 h 131"/>
                <a:gd name="T32" fmla="*/ 265 w 489"/>
                <a:gd name="T33" fmla="*/ 13 h 131"/>
                <a:gd name="T34" fmla="*/ 244 w 489"/>
                <a:gd name="T35" fmla="*/ 15 h 131"/>
                <a:gd name="T36" fmla="*/ 228 w 489"/>
                <a:gd name="T37" fmla="*/ 19 h 131"/>
                <a:gd name="T38" fmla="*/ 207 w 489"/>
                <a:gd name="T39" fmla="*/ 23 h 131"/>
                <a:gd name="T40" fmla="*/ 190 w 489"/>
                <a:gd name="T41" fmla="*/ 28 h 131"/>
                <a:gd name="T42" fmla="*/ 172 w 489"/>
                <a:gd name="T43" fmla="*/ 32 h 131"/>
                <a:gd name="T44" fmla="*/ 153 w 489"/>
                <a:gd name="T45" fmla="*/ 38 h 131"/>
                <a:gd name="T46" fmla="*/ 136 w 489"/>
                <a:gd name="T47" fmla="*/ 45 h 131"/>
                <a:gd name="T48" fmla="*/ 119 w 489"/>
                <a:gd name="T49" fmla="*/ 53 h 131"/>
                <a:gd name="T50" fmla="*/ 101 w 489"/>
                <a:gd name="T51" fmla="*/ 58 h 131"/>
                <a:gd name="T52" fmla="*/ 84 w 489"/>
                <a:gd name="T53" fmla="*/ 67 h 131"/>
                <a:gd name="T54" fmla="*/ 67 w 489"/>
                <a:gd name="T55" fmla="*/ 75 h 131"/>
                <a:gd name="T56" fmla="*/ 54 w 489"/>
                <a:gd name="T57" fmla="*/ 86 h 131"/>
                <a:gd name="T58" fmla="*/ 37 w 489"/>
                <a:gd name="T59" fmla="*/ 95 h 131"/>
                <a:gd name="T60" fmla="*/ 24 w 489"/>
                <a:gd name="T61" fmla="*/ 107 h 131"/>
                <a:gd name="T62" fmla="*/ 11 w 489"/>
                <a:gd name="T63" fmla="*/ 118 h 131"/>
                <a:gd name="T64" fmla="*/ 0 w 489"/>
                <a:gd name="T6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9" h="131">
                  <a:moveTo>
                    <a:pt x="489" y="2"/>
                  </a:moveTo>
                  <a:lnTo>
                    <a:pt x="479" y="0"/>
                  </a:lnTo>
                  <a:lnTo>
                    <a:pt x="472" y="0"/>
                  </a:lnTo>
                  <a:lnTo>
                    <a:pt x="461" y="0"/>
                  </a:lnTo>
                  <a:lnTo>
                    <a:pt x="451" y="0"/>
                  </a:lnTo>
                  <a:lnTo>
                    <a:pt x="438" y="0"/>
                  </a:lnTo>
                  <a:lnTo>
                    <a:pt x="425" y="0"/>
                  </a:lnTo>
                  <a:lnTo>
                    <a:pt x="412" y="0"/>
                  </a:lnTo>
                  <a:lnTo>
                    <a:pt x="399" y="0"/>
                  </a:lnTo>
                  <a:lnTo>
                    <a:pt x="382" y="0"/>
                  </a:lnTo>
                  <a:lnTo>
                    <a:pt x="367" y="0"/>
                  </a:lnTo>
                  <a:lnTo>
                    <a:pt x="351" y="2"/>
                  </a:lnTo>
                  <a:lnTo>
                    <a:pt x="334" y="4"/>
                  </a:lnTo>
                  <a:lnTo>
                    <a:pt x="315" y="4"/>
                  </a:lnTo>
                  <a:lnTo>
                    <a:pt x="298" y="8"/>
                  </a:lnTo>
                  <a:lnTo>
                    <a:pt x="282" y="10"/>
                  </a:lnTo>
                  <a:lnTo>
                    <a:pt x="265" y="13"/>
                  </a:lnTo>
                  <a:lnTo>
                    <a:pt x="244" y="15"/>
                  </a:lnTo>
                  <a:lnTo>
                    <a:pt x="228" y="19"/>
                  </a:lnTo>
                  <a:lnTo>
                    <a:pt x="207" y="23"/>
                  </a:lnTo>
                  <a:lnTo>
                    <a:pt x="190" y="28"/>
                  </a:lnTo>
                  <a:lnTo>
                    <a:pt x="172" y="32"/>
                  </a:lnTo>
                  <a:lnTo>
                    <a:pt x="153" y="38"/>
                  </a:lnTo>
                  <a:lnTo>
                    <a:pt x="136" y="45"/>
                  </a:lnTo>
                  <a:lnTo>
                    <a:pt x="119" y="53"/>
                  </a:lnTo>
                  <a:lnTo>
                    <a:pt x="101" y="58"/>
                  </a:lnTo>
                  <a:lnTo>
                    <a:pt x="84" y="67"/>
                  </a:lnTo>
                  <a:lnTo>
                    <a:pt x="67" y="75"/>
                  </a:lnTo>
                  <a:lnTo>
                    <a:pt x="54" y="86"/>
                  </a:lnTo>
                  <a:lnTo>
                    <a:pt x="37" y="95"/>
                  </a:lnTo>
                  <a:lnTo>
                    <a:pt x="24" y="107"/>
                  </a:lnTo>
                  <a:lnTo>
                    <a:pt x="11" y="118"/>
                  </a:lnTo>
                  <a:lnTo>
                    <a:pt x="0" y="13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6" name="Freeform 228"/>
            <p:cNvSpPr>
              <a:spLocks/>
            </p:cNvSpPr>
            <p:nvPr/>
          </p:nvSpPr>
          <p:spPr bwMode="auto">
            <a:xfrm>
              <a:off x="2277" y="3745"/>
              <a:ext cx="78" cy="257"/>
            </a:xfrm>
            <a:custGeom>
              <a:avLst/>
              <a:gdLst>
                <a:gd name="T0" fmla="*/ 78 w 78"/>
                <a:gd name="T1" fmla="*/ 0 h 257"/>
                <a:gd name="T2" fmla="*/ 65 w 78"/>
                <a:gd name="T3" fmla="*/ 11 h 257"/>
                <a:gd name="T4" fmla="*/ 54 w 78"/>
                <a:gd name="T5" fmla="*/ 24 h 257"/>
                <a:gd name="T6" fmla="*/ 44 w 78"/>
                <a:gd name="T7" fmla="*/ 37 h 257"/>
                <a:gd name="T8" fmla="*/ 37 w 78"/>
                <a:gd name="T9" fmla="*/ 52 h 257"/>
                <a:gd name="T10" fmla="*/ 28 w 78"/>
                <a:gd name="T11" fmla="*/ 65 h 257"/>
                <a:gd name="T12" fmla="*/ 22 w 78"/>
                <a:gd name="T13" fmla="*/ 80 h 257"/>
                <a:gd name="T14" fmla="*/ 16 w 78"/>
                <a:gd name="T15" fmla="*/ 97 h 257"/>
                <a:gd name="T16" fmla="*/ 13 w 78"/>
                <a:gd name="T17" fmla="*/ 114 h 257"/>
                <a:gd name="T18" fmla="*/ 7 w 78"/>
                <a:gd name="T19" fmla="*/ 130 h 257"/>
                <a:gd name="T20" fmla="*/ 3 w 78"/>
                <a:gd name="T21" fmla="*/ 147 h 257"/>
                <a:gd name="T22" fmla="*/ 2 w 78"/>
                <a:gd name="T23" fmla="*/ 164 h 257"/>
                <a:gd name="T24" fmla="*/ 2 w 78"/>
                <a:gd name="T25" fmla="*/ 183 h 257"/>
                <a:gd name="T26" fmla="*/ 0 w 78"/>
                <a:gd name="T27" fmla="*/ 199 h 257"/>
                <a:gd name="T28" fmla="*/ 2 w 78"/>
                <a:gd name="T29" fmla="*/ 218 h 257"/>
                <a:gd name="T30" fmla="*/ 2 w 78"/>
                <a:gd name="T31" fmla="*/ 237 h 257"/>
                <a:gd name="T32" fmla="*/ 7 w 78"/>
                <a:gd name="T33"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257">
                  <a:moveTo>
                    <a:pt x="78" y="0"/>
                  </a:moveTo>
                  <a:lnTo>
                    <a:pt x="65" y="11"/>
                  </a:lnTo>
                  <a:lnTo>
                    <a:pt x="54" y="24"/>
                  </a:lnTo>
                  <a:lnTo>
                    <a:pt x="44" y="37"/>
                  </a:lnTo>
                  <a:lnTo>
                    <a:pt x="37" y="52"/>
                  </a:lnTo>
                  <a:lnTo>
                    <a:pt x="28" y="65"/>
                  </a:lnTo>
                  <a:lnTo>
                    <a:pt x="22" y="80"/>
                  </a:lnTo>
                  <a:lnTo>
                    <a:pt x="16" y="97"/>
                  </a:lnTo>
                  <a:lnTo>
                    <a:pt x="13" y="114"/>
                  </a:lnTo>
                  <a:lnTo>
                    <a:pt x="7" y="130"/>
                  </a:lnTo>
                  <a:lnTo>
                    <a:pt x="3" y="147"/>
                  </a:lnTo>
                  <a:lnTo>
                    <a:pt x="2" y="164"/>
                  </a:lnTo>
                  <a:lnTo>
                    <a:pt x="2" y="183"/>
                  </a:lnTo>
                  <a:lnTo>
                    <a:pt x="0" y="199"/>
                  </a:lnTo>
                  <a:lnTo>
                    <a:pt x="2" y="218"/>
                  </a:lnTo>
                  <a:lnTo>
                    <a:pt x="2" y="237"/>
                  </a:lnTo>
                  <a:lnTo>
                    <a:pt x="7" y="25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7" name="Freeform 229"/>
            <p:cNvSpPr>
              <a:spLocks/>
            </p:cNvSpPr>
            <p:nvPr/>
          </p:nvSpPr>
          <p:spPr bwMode="auto">
            <a:xfrm>
              <a:off x="2284" y="4002"/>
              <a:ext cx="120" cy="215"/>
            </a:xfrm>
            <a:custGeom>
              <a:avLst/>
              <a:gdLst>
                <a:gd name="T0" fmla="*/ 0 w 120"/>
                <a:gd name="T1" fmla="*/ 0 h 215"/>
                <a:gd name="T2" fmla="*/ 2 w 120"/>
                <a:gd name="T3" fmla="*/ 15 h 215"/>
                <a:gd name="T4" fmla="*/ 6 w 120"/>
                <a:gd name="T5" fmla="*/ 32 h 215"/>
                <a:gd name="T6" fmla="*/ 9 w 120"/>
                <a:gd name="T7" fmla="*/ 49 h 215"/>
                <a:gd name="T8" fmla="*/ 15 w 120"/>
                <a:gd name="T9" fmla="*/ 66 h 215"/>
                <a:gd name="T10" fmla="*/ 21 w 120"/>
                <a:gd name="T11" fmla="*/ 80 h 215"/>
                <a:gd name="T12" fmla="*/ 26 w 120"/>
                <a:gd name="T13" fmla="*/ 95 h 215"/>
                <a:gd name="T14" fmla="*/ 34 w 120"/>
                <a:gd name="T15" fmla="*/ 110 h 215"/>
                <a:gd name="T16" fmla="*/ 43 w 120"/>
                <a:gd name="T17" fmla="*/ 125 h 215"/>
                <a:gd name="T18" fmla="*/ 49 w 120"/>
                <a:gd name="T19" fmla="*/ 138 h 215"/>
                <a:gd name="T20" fmla="*/ 58 w 120"/>
                <a:gd name="T21" fmla="*/ 151 h 215"/>
                <a:gd name="T22" fmla="*/ 65 w 120"/>
                <a:gd name="T23" fmla="*/ 163 h 215"/>
                <a:gd name="T24" fmla="*/ 77 w 120"/>
                <a:gd name="T25" fmla="*/ 176 h 215"/>
                <a:gd name="T26" fmla="*/ 86 w 120"/>
                <a:gd name="T27" fmla="*/ 185 h 215"/>
                <a:gd name="T28" fmla="*/ 97 w 120"/>
                <a:gd name="T29" fmla="*/ 196 h 215"/>
                <a:gd name="T30" fmla="*/ 108 w 120"/>
                <a:gd name="T31" fmla="*/ 205 h 215"/>
                <a:gd name="T32" fmla="*/ 120 w 120"/>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215">
                  <a:moveTo>
                    <a:pt x="0" y="0"/>
                  </a:moveTo>
                  <a:lnTo>
                    <a:pt x="2" y="15"/>
                  </a:lnTo>
                  <a:lnTo>
                    <a:pt x="6" y="32"/>
                  </a:lnTo>
                  <a:lnTo>
                    <a:pt x="9" y="49"/>
                  </a:lnTo>
                  <a:lnTo>
                    <a:pt x="15" y="66"/>
                  </a:lnTo>
                  <a:lnTo>
                    <a:pt x="21" y="80"/>
                  </a:lnTo>
                  <a:lnTo>
                    <a:pt x="26" y="95"/>
                  </a:lnTo>
                  <a:lnTo>
                    <a:pt x="34" y="110"/>
                  </a:lnTo>
                  <a:lnTo>
                    <a:pt x="43" y="125"/>
                  </a:lnTo>
                  <a:lnTo>
                    <a:pt x="49" y="138"/>
                  </a:lnTo>
                  <a:lnTo>
                    <a:pt x="58" y="151"/>
                  </a:lnTo>
                  <a:lnTo>
                    <a:pt x="65" y="163"/>
                  </a:lnTo>
                  <a:lnTo>
                    <a:pt x="77" y="176"/>
                  </a:lnTo>
                  <a:lnTo>
                    <a:pt x="86" y="185"/>
                  </a:lnTo>
                  <a:lnTo>
                    <a:pt x="97" y="196"/>
                  </a:lnTo>
                  <a:lnTo>
                    <a:pt x="108" y="205"/>
                  </a:lnTo>
                  <a:lnTo>
                    <a:pt x="120" y="21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8" name="Freeform 230"/>
            <p:cNvSpPr>
              <a:spLocks/>
            </p:cNvSpPr>
            <p:nvPr/>
          </p:nvSpPr>
          <p:spPr bwMode="auto">
            <a:xfrm>
              <a:off x="2286" y="4217"/>
              <a:ext cx="118" cy="240"/>
            </a:xfrm>
            <a:custGeom>
              <a:avLst/>
              <a:gdLst>
                <a:gd name="T0" fmla="*/ 118 w 118"/>
                <a:gd name="T1" fmla="*/ 0 h 240"/>
                <a:gd name="T2" fmla="*/ 108 w 118"/>
                <a:gd name="T3" fmla="*/ 3 h 240"/>
                <a:gd name="T4" fmla="*/ 101 w 118"/>
                <a:gd name="T5" fmla="*/ 11 h 240"/>
                <a:gd name="T6" fmla="*/ 91 w 118"/>
                <a:gd name="T7" fmla="*/ 17 h 240"/>
                <a:gd name="T8" fmla="*/ 82 w 118"/>
                <a:gd name="T9" fmla="*/ 28 h 240"/>
                <a:gd name="T10" fmla="*/ 71 w 118"/>
                <a:gd name="T11" fmla="*/ 37 h 240"/>
                <a:gd name="T12" fmla="*/ 60 w 118"/>
                <a:gd name="T13" fmla="*/ 48 h 240"/>
                <a:gd name="T14" fmla="*/ 50 w 118"/>
                <a:gd name="T15" fmla="*/ 59 h 240"/>
                <a:gd name="T16" fmla="*/ 41 w 118"/>
                <a:gd name="T17" fmla="*/ 76 h 240"/>
                <a:gd name="T18" fmla="*/ 30 w 118"/>
                <a:gd name="T19" fmla="*/ 89 h 240"/>
                <a:gd name="T20" fmla="*/ 22 w 118"/>
                <a:gd name="T21" fmla="*/ 108 h 240"/>
                <a:gd name="T22" fmla="*/ 15 w 118"/>
                <a:gd name="T23" fmla="*/ 125 h 240"/>
                <a:gd name="T24" fmla="*/ 9 w 118"/>
                <a:gd name="T25" fmla="*/ 145 h 240"/>
                <a:gd name="T26" fmla="*/ 6 w 118"/>
                <a:gd name="T27" fmla="*/ 155 h 240"/>
                <a:gd name="T28" fmla="*/ 4 w 118"/>
                <a:gd name="T29" fmla="*/ 166 h 240"/>
                <a:gd name="T30" fmla="*/ 2 w 118"/>
                <a:gd name="T31" fmla="*/ 177 h 240"/>
                <a:gd name="T32" fmla="*/ 2 w 118"/>
                <a:gd name="T33" fmla="*/ 190 h 240"/>
                <a:gd name="T34" fmla="*/ 0 w 118"/>
                <a:gd name="T35" fmla="*/ 201 h 240"/>
                <a:gd name="T36" fmla="*/ 0 w 118"/>
                <a:gd name="T37" fmla="*/ 212 h 240"/>
                <a:gd name="T38" fmla="*/ 2 w 118"/>
                <a:gd name="T39" fmla="*/ 225 h 240"/>
                <a:gd name="T40" fmla="*/ 4 w 118"/>
                <a:gd name="T4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240">
                  <a:moveTo>
                    <a:pt x="118" y="0"/>
                  </a:moveTo>
                  <a:lnTo>
                    <a:pt x="108" y="3"/>
                  </a:lnTo>
                  <a:lnTo>
                    <a:pt x="101" y="11"/>
                  </a:lnTo>
                  <a:lnTo>
                    <a:pt x="91" y="17"/>
                  </a:lnTo>
                  <a:lnTo>
                    <a:pt x="82" y="28"/>
                  </a:lnTo>
                  <a:lnTo>
                    <a:pt x="71" y="37"/>
                  </a:lnTo>
                  <a:lnTo>
                    <a:pt x="60" y="48"/>
                  </a:lnTo>
                  <a:lnTo>
                    <a:pt x="50" y="59"/>
                  </a:lnTo>
                  <a:lnTo>
                    <a:pt x="41" y="76"/>
                  </a:lnTo>
                  <a:lnTo>
                    <a:pt x="30" y="89"/>
                  </a:lnTo>
                  <a:lnTo>
                    <a:pt x="22" y="108"/>
                  </a:lnTo>
                  <a:lnTo>
                    <a:pt x="15" y="125"/>
                  </a:lnTo>
                  <a:lnTo>
                    <a:pt x="9" y="145"/>
                  </a:lnTo>
                  <a:lnTo>
                    <a:pt x="6" y="155"/>
                  </a:lnTo>
                  <a:lnTo>
                    <a:pt x="4" y="166"/>
                  </a:lnTo>
                  <a:lnTo>
                    <a:pt x="2" y="177"/>
                  </a:lnTo>
                  <a:lnTo>
                    <a:pt x="2" y="190"/>
                  </a:lnTo>
                  <a:lnTo>
                    <a:pt x="0" y="201"/>
                  </a:lnTo>
                  <a:lnTo>
                    <a:pt x="0" y="212"/>
                  </a:lnTo>
                  <a:lnTo>
                    <a:pt x="2" y="225"/>
                  </a:lnTo>
                  <a:lnTo>
                    <a:pt x="4" y="24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39" name="Freeform 231"/>
            <p:cNvSpPr>
              <a:spLocks/>
            </p:cNvSpPr>
            <p:nvPr/>
          </p:nvSpPr>
          <p:spPr bwMode="auto">
            <a:xfrm>
              <a:off x="2290" y="4457"/>
              <a:ext cx="108" cy="215"/>
            </a:xfrm>
            <a:custGeom>
              <a:avLst/>
              <a:gdLst>
                <a:gd name="T0" fmla="*/ 0 w 108"/>
                <a:gd name="T1" fmla="*/ 0 h 215"/>
                <a:gd name="T2" fmla="*/ 0 w 108"/>
                <a:gd name="T3" fmla="*/ 15 h 215"/>
                <a:gd name="T4" fmla="*/ 3 w 108"/>
                <a:gd name="T5" fmla="*/ 32 h 215"/>
                <a:gd name="T6" fmla="*/ 5 w 108"/>
                <a:gd name="T7" fmla="*/ 47 h 215"/>
                <a:gd name="T8" fmla="*/ 11 w 108"/>
                <a:gd name="T9" fmla="*/ 64 h 215"/>
                <a:gd name="T10" fmla="*/ 15 w 108"/>
                <a:gd name="T11" fmla="*/ 79 h 215"/>
                <a:gd name="T12" fmla="*/ 20 w 108"/>
                <a:gd name="T13" fmla="*/ 94 h 215"/>
                <a:gd name="T14" fmla="*/ 26 w 108"/>
                <a:gd name="T15" fmla="*/ 108 h 215"/>
                <a:gd name="T16" fmla="*/ 33 w 108"/>
                <a:gd name="T17" fmla="*/ 123 h 215"/>
                <a:gd name="T18" fmla="*/ 39 w 108"/>
                <a:gd name="T19" fmla="*/ 135 h 215"/>
                <a:gd name="T20" fmla="*/ 46 w 108"/>
                <a:gd name="T21" fmla="*/ 148 h 215"/>
                <a:gd name="T22" fmla="*/ 54 w 108"/>
                <a:gd name="T23" fmla="*/ 159 h 215"/>
                <a:gd name="T24" fmla="*/ 65 w 108"/>
                <a:gd name="T25" fmla="*/ 172 h 215"/>
                <a:gd name="T26" fmla="*/ 74 w 108"/>
                <a:gd name="T27" fmla="*/ 183 h 215"/>
                <a:gd name="T28" fmla="*/ 84 w 108"/>
                <a:gd name="T29" fmla="*/ 194 h 215"/>
                <a:gd name="T30" fmla="*/ 95 w 108"/>
                <a:gd name="T31" fmla="*/ 204 h 215"/>
                <a:gd name="T32" fmla="*/ 108 w 108"/>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215">
                  <a:moveTo>
                    <a:pt x="0" y="0"/>
                  </a:moveTo>
                  <a:lnTo>
                    <a:pt x="0" y="15"/>
                  </a:lnTo>
                  <a:lnTo>
                    <a:pt x="3" y="32"/>
                  </a:lnTo>
                  <a:lnTo>
                    <a:pt x="5" y="47"/>
                  </a:lnTo>
                  <a:lnTo>
                    <a:pt x="11" y="64"/>
                  </a:lnTo>
                  <a:lnTo>
                    <a:pt x="15" y="79"/>
                  </a:lnTo>
                  <a:lnTo>
                    <a:pt x="20" y="94"/>
                  </a:lnTo>
                  <a:lnTo>
                    <a:pt x="26" y="108"/>
                  </a:lnTo>
                  <a:lnTo>
                    <a:pt x="33" y="123"/>
                  </a:lnTo>
                  <a:lnTo>
                    <a:pt x="39" y="135"/>
                  </a:lnTo>
                  <a:lnTo>
                    <a:pt x="46" y="148"/>
                  </a:lnTo>
                  <a:lnTo>
                    <a:pt x="54" y="159"/>
                  </a:lnTo>
                  <a:lnTo>
                    <a:pt x="65" y="172"/>
                  </a:lnTo>
                  <a:lnTo>
                    <a:pt x="74" y="183"/>
                  </a:lnTo>
                  <a:lnTo>
                    <a:pt x="84" y="194"/>
                  </a:lnTo>
                  <a:lnTo>
                    <a:pt x="95" y="204"/>
                  </a:lnTo>
                  <a:lnTo>
                    <a:pt x="108" y="21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0" name="Freeform 232"/>
            <p:cNvSpPr>
              <a:spLocks/>
            </p:cNvSpPr>
            <p:nvPr/>
          </p:nvSpPr>
          <p:spPr bwMode="auto">
            <a:xfrm>
              <a:off x="2398" y="4672"/>
              <a:ext cx="214" cy="54"/>
            </a:xfrm>
            <a:custGeom>
              <a:avLst/>
              <a:gdLst>
                <a:gd name="T0" fmla="*/ 0 w 214"/>
                <a:gd name="T1" fmla="*/ 0 h 54"/>
                <a:gd name="T2" fmla="*/ 9 w 214"/>
                <a:gd name="T3" fmla="*/ 7 h 54"/>
                <a:gd name="T4" fmla="*/ 20 w 214"/>
                <a:gd name="T5" fmla="*/ 15 h 54"/>
                <a:gd name="T6" fmla="*/ 32 w 214"/>
                <a:gd name="T7" fmla="*/ 20 h 54"/>
                <a:gd name="T8" fmla="*/ 45 w 214"/>
                <a:gd name="T9" fmla="*/ 28 h 54"/>
                <a:gd name="T10" fmla="*/ 56 w 214"/>
                <a:gd name="T11" fmla="*/ 31 h 54"/>
                <a:gd name="T12" fmla="*/ 69 w 214"/>
                <a:gd name="T13" fmla="*/ 37 h 54"/>
                <a:gd name="T14" fmla="*/ 82 w 214"/>
                <a:gd name="T15" fmla="*/ 41 h 54"/>
                <a:gd name="T16" fmla="*/ 97 w 214"/>
                <a:gd name="T17" fmla="*/ 46 h 54"/>
                <a:gd name="T18" fmla="*/ 108 w 214"/>
                <a:gd name="T19" fmla="*/ 48 h 54"/>
                <a:gd name="T20" fmla="*/ 123 w 214"/>
                <a:gd name="T21" fmla="*/ 50 h 54"/>
                <a:gd name="T22" fmla="*/ 136 w 214"/>
                <a:gd name="T23" fmla="*/ 52 h 54"/>
                <a:gd name="T24" fmla="*/ 153 w 214"/>
                <a:gd name="T25" fmla="*/ 54 h 54"/>
                <a:gd name="T26" fmla="*/ 166 w 214"/>
                <a:gd name="T27" fmla="*/ 54 h 54"/>
                <a:gd name="T28" fmla="*/ 181 w 214"/>
                <a:gd name="T29" fmla="*/ 54 h 54"/>
                <a:gd name="T30" fmla="*/ 198 w 214"/>
                <a:gd name="T31" fmla="*/ 54 h 54"/>
                <a:gd name="T32" fmla="*/ 214 w 214"/>
                <a:gd name="T3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54">
                  <a:moveTo>
                    <a:pt x="0" y="0"/>
                  </a:moveTo>
                  <a:lnTo>
                    <a:pt x="9" y="7"/>
                  </a:lnTo>
                  <a:lnTo>
                    <a:pt x="20" y="15"/>
                  </a:lnTo>
                  <a:lnTo>
                    <a:pt x="32" y="20"/>
                  </a:lnTo>
                  <a:lnTo>
                    <a:pt x="45" y="28"/>
                  </a:lnTo>
                  <a:lnTo>
                    <a:pt x="56" y="31"/>
                  </a:lnTo>
                  <a:lnTo>
                    <a:pt x="69" y="37"/>
                  </a:lnTo>
                  <a:lnTo>
                    <a:pt x="82" y="41"/>
                  </a:lnTo>
                  <a:lnTo>
                    <a:pt x="97" y="46"/>
                  </a:lnTo>
                  <a:lnTo>
                    <a:pt x="108" y="48"/>
                  </a:lnTo>
                  <a:lnTo>
                    <a:pt x="123" y="50"/>
                  </a:lnTo>
                  <a:lnTo>
                    <a:pt x="136" y="52"/>
                  </a:lnTo>
                  <a:lnTo>
                    <a:pt x="153" y="54"/>
                  </a:lnTo>
                  <a:lnTo>
                    <a:pt x="166" y="54"/>
                  </a:lnTo>
                  <a:lnTo>
                    <a:pt x="181" y="54"/>
                  </a:lnTo>
                  <a:lnTo>
                    <a:pt x="198" y="54"/>
                  </a:lnTo>
                  <a:lnTo>
                    <a:pt x="214" y="5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1" name="Freeform 233"/>
            <p:cNvSpPr>
              <a:spLocks/>
            </p:cNvSpPr>
            <p:nvPr/>
          </p:nvSpPr>
          <p:spPr bwMode="auto">
            <a:xfrm>
              <a:off x="2570" y="4726"/>
              <a:ext cx="42" cy="142"/>
            </a:xfrm>
            <a:custGeom>
              <a:avLst/>
              <a:gdLst>
                <a:gd name="T0" fmla="*/ 42 w 42"/>
                <a:gd name="T1" fmla="*/ 0 h 142"/>
                <a:gd name="T2" fmla="*/ 33 w 42"/>
                <a:gd name="T3" fmla="*/ 9 h 142"/>
                <a:gd name="T4" fmla="*/ 28 w 42"/>
                <a:gd name="T5" fmla="*/ 24 h 142"/>
                <a:gd name="T6" fmla="*/ 20 w 42"/>
                <a:gd name="T7" fmla="*/ 41 h 142"/>
                <a:gd name="T8" fmla="*/ 14 w 42"/>
                <a:gd name="T9" fmla="*/ 60 h 142"/>
                <a:gd name="T10" fmla="*/ 9 w 42"/>
                <a:gd name="T11" fmla="*/ 67 h 142"/>
                <a:gd name="T12" fmla="*/ 7 w 42"/>
                <a:gd name="T13" fmla="*/ 76 h 142"/>
                <a:gd name="T14" fmla="*/ 3 w 42"/>
                <a:gd name="T15" fmla="*/ 88 h 142"/>
                <a:gd name="T16" fmla="*/ 3 w 42"/>
                <a:gd name="T17" fmla="*/ 99 h 142"/>
                <a:gd name="T18" fmla="*/ 0 w 42"/>
                <a:gd name="T19" fmla="*/ 108 h 142"/>
                <a:gd name="T20" fmla="*/ 0 w 42"/>
                <a:gd name="T21" fmla="*/ 119 h 142"/>
                <a:gd name="T22" fmla="*/ 0 w 42"/>
                <a:gd name="T23" fmla="*/ 130 h 142"/>
                <a:gd name="T24" fmla="*/ 0 w 42"/>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42">
                  <a:moveTo>
                    <a:pt x="42" y="0"/>
                  </a:moveTo>
                  <a:lnTo>
                    <a:pt x="33" y="9"/>
                  </a:lnTo>
                  <a:lnTo>
                    <a:pt x="28" y="24"/>
                  </a:lnTo>
                  <a:lnTo>
                    <a:pt x="20" y="41"/>
                  </a:lnTo>
                  <a:lnTo>
                    <a:pt x="14" y="60"/>
                  </a:lnTo>
                  <a:lnTo>
                    <a:pt x="9" y="67"/>
                  </a:lnTo>
                  <a:lnTo>
                    <a:pt x="7" y="76"/>
                  </a:lnTo>
                  <a:lnTo>
                    <a:pt x="3" y="88"/>
                  </a:lnTo>
                  <a:lnTo>
                    <a:pt x="3" y="99"/>
                  </a:lnTo>
                  <a:lnTo>
                    <a:pt x="0" y="108"/>
                  </a:lnTo>
                  <a:lnTo>
                    <a:pt x="0" y="119"/>
                  </a:lnTo>
                  <a:lnTo>
                    <a:pt x="0" y="130"/>
                  </a:lnTo>
                  <a:lnTo>
                    <a:pt x="0" y="14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2" name="Freeform 234"/>
            <p:cNvSpPr>
              <a:spLocks/>
            </p:cNvSpPr>
            <p:nvPr/>
          </p:nvSpPr>
          <p:spPr bwMode="auto">
            <a:xfrm>
              <a:off x="2570" y="4868"/>
              <a:ext cx="41" cy="100"/>
            </a:xfrm>
            <a:custGeom>
              <a:avLst/>
              <a:gdLst>
                <a:gd name="T0" fmla="*/ 0 w 41"/>
                <a:gd name="T1" fmla="*/ 0 h 100"/>
                <a:gd name="T2" fmla="*/ 0 w 41"/>
                <a:gd name="T3" fmla="*/ 11 h 100"/>
                <a:gd name="T4" fmla="*/ 1 w 41"/>
                <a:gd name="T5" fmla="*/ 26 h 100"/>
                <a:gd name="T6" fmla="*/ 3 w 41"/>
                <a:gd name="T7" fmla="*/ 37 h 100"/>
                <a:gd name="T8" fmla="*/ 9 w 41"/>
                <a:gd name="T9" fmla="*/ 52 h 100"/>
                <a:gd name="T10" fmla="*/ 13 w 41"/>
                <a:gd name="T11" fmla="*/ 63 h 100"/>
                <a:gd name="T12" fmla="*/ 20 w 41"/>
                <a:gd name="T13" fmla="*/ 76 h 100"/>
                <a:gd name="T14" fmla="*/ 29 w 41"/>
                <a:gd name="T15" fmla="*/ 87 h 100"/>
                <a:gd name="T16" fmla="*/ 41 w 41"/>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00">
                  <a:moveTo>
                    <a:pt x="0" y="0"/>
                  </a:moveTo>
                  <a:lnTo>
                    <a:pt x="0" y="11"/>
                  </a:lnTo>
                  <a:lnTo>
                    <a:pt x="1" y="26"/>
                  </a:lnTo>
                  <a:lnTo>
                    <a:pt x="3" y="37"/>
                  </a:lnTo>
                  <a:lnTo>
                    <a:pt x="9" y="52"/>
                  </a:lnTo>
                  <a:lnTo>
                    <a:pt x="13" y="63"/>
                  </a:lnTo>
                  <a:lnTo>
                    <a:pt x="20" y="76"/>
                  </a:lnTo>
                  <a:lnTo>
                    <a:pt x="29" y="87"/>
                  </a:lnTo>
                  <a:lnTo>
                    <a:pt x="41" y="10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3" name="Freeform 235"/>
            <p:cNvSpPr>
              <a:spLocks/>
            </p:cNvSpPr>
            <p:nvPr/>
          </p:nvSpPr>
          <p:spPr bwMode="auto">
            <a:xfrm>
              <a:off x="2611" y="4968"/>
              <a:ext cx="417" cy="75"/>
            </a:xfrm>
            <a:custGeom>
              <a:avLst/>
              <a:gdLst>
                <a:gd name="T0" fmla="*/ 0 w 417"/>
                <a:gd name="T1" fmla="*/ 0 h 75"/>
                <a:gd name="T2" fmla="*/ 16 w 417"/>
                <a:gd name="T3" fmla="*/ 13 h 75"/>
                <a:gd name="T4" fmla="*/ 33 w 417"/>
                <a:gd name="T5" fmla="*/ 26 h 75"/>
                <a:gd name="T6" fmla="*/ 50 w 417"/>
                <a:gd name="T7" fmla="*/ 36 h 75"/>
                <a:gd name="T8" fmla="*/ 69 w 417"/>
                <a:gd name="T9" fmla="*/ 47 h 75"/>
                <a:gd name="T10" fmla="*/ 78 w 417"/>
                <a:gd name="T11" fmla="*/ 51 h 75"/>
                <a:gd name="T12" fmla="*/ 87 w 417"/>
                <a:gd name="T13" fmla="*/ 54 h 75"/>
                <a:gd name="T14" fmla="*/ 98 w 417"/>
                <a:gd name="T15" fmla="*/ 58 h 75"/>
                <a:gd name="T16" fmla="*/ 110 w 417"/>
                <a:gd name="T17" fmla="*/ 62 h 75"/>
                <a:gd name="T18" fmla="*/ 119 w 417"/>
                <a:gd name="T19" fmla="*/ 64 h 75"/>
                <a:gd name="T20" fmla="*/ 130 w 417"/>
                <a:gd name="T21" fmla="*/ 67 h 75"/>
                <a:gd name="T22" fmla="*/ 143 w 417"/>
                <a:gd name="T23" fmla="*/ 69 h 75"/>
                <a:gd name="T24" fmla="*/ 156 w 417"/>
                <a:gd name="T25" fmla="*/ 73 h 75"/>
                <a:gd name="T26" fmla="*/ 167 w 417"/>
                <a:gd name="T27" fmla="*/ 73 h 75"/>
                <a:gd name="T28" fmla="*/ 179 w 417"/>
                <a:gd name="T29" fmla="*/ 73 h 75"/>
                <a:gd name="T30" fmla="*/ 192 w 417"/>
                <a:gd name="T31" fmla="*/ 73 h 75"/>
                <a:gd name="T32" fmla="*/ 207 w 417"/>
                <a:gd name="T33" fmla="*/ 75 h 75"/>
                <a:gd name="T34" fmla="*/ 220 w 417"/>
                <a:gd name="T35" fmla="*/ 73 h 75"/>
                <a:gd name="T36" fmla="*/ 235 w 417"/>
                <a:gd name="T37" fmla="*/ 73 h 75"/>
                <a:gd name="T38" fmla="*/ 251 w 417"/>
                <a:gd name="T39" fmla="*/ 73 h 75"/>
                <a:gd name="T40" fmla="*/ 268 w 417"/>
                <a:gd name="T41" fmla="*/ 73 h 75"/>
                <a:gd name="T42" fmla="*/ 283 w 417"/>
                <a:gd name="T43" fmla="*/ 71 h 75"/>
                <a:gd name="T44" fmla="*/ 300 w 417"/>
                <a:gd name="T45" fmla="*/ 69 h 75"/>
                <a:gd name="T46" fmla="*/ 317 w 417"/>
                <a:gd name="T47" fmla="*/ 67 h 75"/>
                <a:gd name="T48" fmla="*/ 337 w 417"/>
                <a:gd name="T49" fmla="*/ 67 h 75"/>
                <a:gd name="T50" fmla="*/ 354 w 417"/>
                <a:gd name="T51" fmla="*/ 64 h 75"/>
                <a:gd name="T52" fmla="*/ 374 w 417"/>
                <a:gd name="T53" fmla="*/ 62 h 75"/>
                <a:gd name="T54" fmla="*/ 384 w 417"/>
                <a:gd name="T55" fmla="*/ 60 h 75"/>
                <a:gd name="T56" fmla="*/ 395 w 417"/>
                <a:gd name="T57" fmla="*/ 58 h 75"/>
                <a:gd name="T58" fmla="*/ 406 w 417"/>
                <a:gd name="T59" fmla="*/ 56 h 75"/>
                <a:gd name="T60" fmla="*/ 417 w 417"/>
                <a:gd name="T61"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7" h="75">
                  <a:moveTo>
                    <a:pt x="0" y="0"/>
                  </a:moveTo>
                  <a:lnTo>
                    <a:pt x="16" y="13"/>
                  </a:lnTo>
                  <a:lnTo>
                    <a:pt x="33" y="26"/>
                  </a:lnTo>
                  <a:lnTo>
                    <a:pt x="50" y="36"/>
                  </a:lnTo>
                  <a:lnTo>
                    <a:pt x="69" y="47"/>
                  </a:lnTo>
                  <a:lnTo>
                    <a:pt x="78" y="51"/>
                  </a:lnTo>
                  <a:lnTo>
                    <a:pt x="87" y="54"/>
                  </a:lnTo>
                  <a:lnTo>
                    <a:pt x="98" y="58"/>
                  </a:lnTo>
                  <a:lnTo>
                    <a:pt x="110" y="62"/>
                  </a:lnTo>
                  <a:lnTo>
                    <a:pt x="119" y="64"/>
                  </a:lnTo>
                  <a:lnTo>
                    <a:pt x="130" y="67"/>
                  </a:lnTo>
                  <a:lnTo>
                    <a:pt x="143" y="69"/>
                  </a:lnTo>
                  <a:lnTo>
                    <a:pt x="156" y="73"/>
                  </a:lnTo>
                  <a:lnTo>
                    <a:pt x="167" y="73"/>
                  </a:lnTo>
                  <a:lnTo>
                    <a:pt x="179" y="73"/>
                  </a:lnTo>
                  <a:lnTo>
                    <a:pt x="192" y="73"/>
                  </a:lnTo>
                  <a:lnTo>
                    <a:pt x="207" y="75"/>
                  </a:lnTo>
                  <a:lnTo>
                    <a:pt x="220" y="73"/>
                  </a:lnTo>
                  <a:lnTo>
                    <a:pt x="235" y="73"/>
                  </a:lnTo>
                  <a:lnTo>
                    <a:pt x="251" y="73"/>
                  </a:lnTo>
                  <a:lnTo>
                    <a:pt x="268" y="73"/>
                  </a:lnTo>
                  <a:lnTo>
                    <a:pt x="283" y="71"/>
                  </a:lnTo>
                  <a:lnTo>
                    <a:pt x="300" y="69"/>
                  </a:lnTo>
                  <a:lnTo>
                    <a:pt x="317" y="67"/>
                  </a:lnTo>
                  <a:lnTo>
                    <a:pt x="337" y="67"/>
                  </a:lnTo>
                  <a:lnTo>
                    <a:pt x="354" y="64"/>
                  </a:lnTo>
                  <a:lnTo>
                    <a:pt x="374" y="62"/>
                  </a:lnTo>
                  <a:lnTo>
                    <a:pt x="384" y="60"/>
                  </a:lnTo>
                  <a:lnTo>
                    <a:pt x="395" y="58"/>
                  </a:lnTo>
                  <a:lnTo>
                    <a:pt x="406" y="56"/>
                  </a:lnTo>
                  <a:lnTo>
                    <a:pt x="417" y="5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4" name="Freeform 236"/>
            <p:cNvSpPr>
              <a:spLocks/>
            </p:cNvSpPr>
            <p:nvPr/>
          </p:nvSpPr>
          <p:spPr bwMode="auto">
            <a:xfrm>
              <a:off x="2913" y="5024"/>
              <a:ext cx="115" cy="205"/>
            </a:xfrm>
            <a:custGeom>
              <a:avLst/>
              <a:gdLst>
                <a:gd name="T0" fmla="*/ 115 w 115"/>
                <a:gd name="T1" fmla="*/ 0 h 205"/>
                <a:gd name="T2" fmla="*/ 106 w 115"/>
                <a:gd name="T3" fmla="*/ 6 h 205"/>
                <a:gd name="T4" fmla="*/ 97 w 115"/>
                <a:gd name="T5" fmla="*/ 15 h 205"/>
                <a:gd name="T6" fmla="*/ 87 w 115"/>
                <a:gd name="T7" fmla="*/ 25 h 205"/>
                <a:gd name="T8" fmla="*/ 80 w 115"/>
                <a:gd name="T9" fmla="*/ 36 h 205"/>
                <a:gd name="T10" fmla="*/ 69 w 115"/>
                <a:gd name="T11" fmla="*/ 45 h 205"/>
                <a:gd name="T12" fmla="*/ 59 w 115"/>
                <a:gd name="T13" fmla="*/ 56 h 205"/>
                <a:gd name="T14" fmla="*/ 50 w 115"/>
                <a:gd name="T15" fmla="*/ 69 h 205"/>
                <a:gd name="T16" fmla="*/ 43 w 115"/>
                <a:gd name="T17" fmla="*/ 84 h 205"/>
                <a:gd name="T18" fmla="*/ 33 w 115"/>
                <a:gd name="T19" fmla="*/ 95 h 205"/>
                <a:gd name="T20" fmla="*/ 26 w 115"/>
                <a:gd name="T21" fmla="*/ 110 h 205"/>
                <a:gd name="T22" fmla="*/ 18 w 115"/>
                <a:gd name="T23" fmla="*/ 123 h 205"/>
                <a:gd name="T24" fmla="*/ 13 w 115"/>
                <a:gd name="T25" fmla="*/ 140 h 205"/>
                <a:gd name="T26" fmla="*/ 7 w 115"/>
                <a:gd name="T27" fmla="*/ 155 h 205"/>
                <a:gd name="T28" fmla="*/ 3 w 115"/>
                <a:gd name="T29" fmla="*/ 172 h 205"/>
                <a:gd name="T30" fmla="*/ 0 w 115"/>
                <a:gd name="T31" fmla="*/ 189 h 205"/>
                <a:gd name="T32" fmla="*/ 0 w 115"/>
                <a:gd name="T3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205">
                  <a:moveTo>
                    <a:pt x="115" y="0"/>
                  </a:moveTo>
                  <a:lnTo>
                    <a:pt x="106" y="6"/>
                  </a:lnTo>
                  <a:lnTo>
                    <a:pt x="97" y="15"/>
                  </a:lnTo>
                  <a:lnTo>
                    <a:pt x="87" y="25"/>
                  </a:lnTo>
                  <a:lnTo>
                    <a:pt x="80" y="36"/>
                  </a:lnTo>
                  <a:lnTo>
                    <a:pt x="69" y="45"/>
                  </a:lnTo>
                  <a:lnTo>
                    <a:pt x="59" y="56"/>
                  </a:lnTo>
                  <a:lnTo>
                    <a:pt x="50" y="69"/>
                  </a:lnTo>
                  <a:lnTo>
                    <a:pt x="43" y="84"/>
                  </a:lnTo>
                  <a:lnTo>
                    <a:pt x="33" y="95"/>
                  </a:lnTo>
                  <a:lnTo>
                    <a:pt x="26" y="110"/>
                  </a:lnTo>
                  <a:lnTo>
                    <a:pt x="18" y="123"/>
                  </a:lnTo>
                  <a:lnTo>
                    <a:pt x="13" y="140"/>
                  </a:lnTo>
                  <a:lnTo>
                    <a:pt x="7" y="155"/>
                  </a:lnTo>
                  <a:lnTo>
                    <a:pt x="3" y="172"/>
                  </a:lnTo>
                  <a:lnTo>
                    <a:pt x="0" y="189"/>
                  </a:lnTo>
                  <a:lnTo>
                    <a:pt x="0" y="20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5" name="Freeform 237"/>
            <p:cNvSpPr>
              <a:spLocks/>
            </p:cNvSpPr>
            <p:nvPr/>
          </p:nvSpPr>
          <p:spPr bwMode="auto">
            <a:xfrm>
              <a:off x="2913" y="5229"/>
              <a:ext cx="1" cy="12"/>
            </a:xfrm>
            <a:custGeom>
              <a:avLst/>
              <a:gdLst>
                <a:gd name="T0" fmla="*/ 0 h 12"/>
                <a:gd name="T1" fmla="*/ 6 h 12"/>
                <a:gd name="T2" fmla="*/ 12 h 12"/>
              </a:gdLst>
              <a:ahLst/>
              <a:cxnLst>
                <a:cxn ang="0">
                  <a:pos x="0" y="T0"/>
                </a:cxn>
                <a:cxn ang="0">
                  <a:pos x="0" y="T1"/>
                </a:cxn>
                <a:cxn ang="0">
                  <a:pos x="0" y="T2"/>
                </a:cxn>
              </a:cxnLst>
              <a:rect l="0" t="0" r="r" b="b"/>
              <a:pathLst>
                <a:path h="12">
                  <a:moveTo>
                    <a:pt x="0" y="0"/>
                  </a:moveTo>
                  <a:lnTo>
                    <a:pt x="0" y="6"/>
                  </a:lnTo>
                  <a:lnTo>
                    <a:pt x="0" y="1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6" name="Freeform 238"/>
            <p:cNvSpPr>
              <a:spLocks/>
            </p:cNvSpPr>
            <p:nvPr/>
          </p:nvSpPr>
          <p:spPr bwMode="auto">
            <a:xfrm>
              <a:off x="2913" y="5241"/>
              <a:ext cx="54" cy="121"/>
            </a:xfrm>
            <a:custGeom>
              <a:avLst/>
              <a:gdLst>
                <a:gd name="T0" fmla="*/ 0 w 54"/>
                <a:gd name="T1" fmla="*/ 0 h 121"/>
                <a:gd name="T2" fmla="*/ 0 w 54"/>
                <a:gd name="T3" fmla="*/ 15 h 121"/>
                <a:gd name="T4" fmla="*/ 2 w 54"/>
                <a:gd name="T5" fmla="*/ 31 h 121"/>
                <a:gd name="T6" fmla="*/ 5 w 54"/>
                <a:gd name="T7" fmla="*/ 46 h 121"/>
                <a:gd name="T8" fmla="*/ 13 w 54"/>
                <a:gd name="T9" fmla="*/ 63 h 121"/>
                <a:gd name="T10" fmla="*/ 18 w 54"/>
                <a:gd name="T11" fmla="*/ 76 h 121"/>
                <a:gd name="T12" fmla="*/ 30 w 54"/>
                <a:gd name="T13" fmla="*/ 91 h 121"/>
                <a:gd name="T14" fmla="*/ 39 w 54"/>
                <a:gd name="T15" fmla="*/ 106 h 121"/>
                <a:gd name="T16" fmla="*/ 54 w 54"/>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1">
                  <a:moveTo>
                    <a:pt x="0" y="0"/>
                  </a:moveTo>
                  <a:lnTo>
                    <a:pt x="0" y="15"/>
                  </a:lnTo>
                  <a:lnTo>
                    <a:pt x="2" y="31"/>
                  </a:lnTo>
                  <a:lnTo>
                    <a:pt x="5" y="46"/>
                  </a:lnTo>
                  <a:lnTo>
                    <a:pt x="13" y="63"/>
                  </a:lnTo>
                  <a:lnTo>
                    <a:pt x="18" y="76"/>
                  </a:lnTo>
                  <a:lnTo>
                    <a:pt x="30" y="91"/>
                  </a:lnTo>
                  <a:lnTo>
                    <a:pt x="39" y="106"/>
                  </a:lnTo>
                  <a:lnTo>
                    <a:pt x="54" y="12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7" name="Freeform 239"/>
            <p:cNvSpPr>
              <a:spLocks/>
            </p:cNvSpPr>
            <p:nvPr/>
          </p:nvSpPr>
          <p:spPr bwMode="auto">
            <a:xfrm>
              <a:off x="2967" y="5362"/>
              <a:ext cx="212" cy="82"/>
            </a:xfrm>
            <a:custGeom>
              <a:avLst/>
              <a:gdLst>
                <a:gd name="T0" fmla="*/ 0 w 212"/>
                <a:gd name="T1" fmla="*/ 0 h 82"/>
                <a:gd name="T2" fmla="*/ 9 w 212"/>
                <a:gd name="T3" fmla="*/ 7 h 82"/>
                <a:gd name="T4" fmla="*/ 18 w 212"/>
                <a:gd name="T5" fmla="*/ 17 h 82"/>
                <a:gd name="T6" fmla="*/ 30 w 212"/>
                <a:gd name="T7" fmla="*/ 24 h 82"/>
                <a:gd name="T8" fmla="*/ 43 w 212"/>
                <a:gd name="T9" fmla="*/ 33 h 82"/>
                <a:gd name="T10" fmla="*/ 54 w 212"/>
                <a:gd name="T11" fmla="*/ 41 h 82"/>
                <a:gd name="T12" fmla="*/ 67 w 212"/>
                <a:gd name="T13" fmla="*/ 48 h 82"/>
                <a:gd name="T14" fmla="*/ 80 w 212"/>
                <a:gd name="T15" fmla="*/ 54 h 82"/>
                <a:gd name="T16" fmla="*/ 95 w 212"/>
                <a:gd name="T17" fmla="*/ 61 h 82"/>
                <a:gd name="T18" fmla="*/ 106 w 212"/>
                <a:gd name="T19" fmla="*/ 65 h 82"/>
                <a:gd name="T20" fmla="*/ 121 w 212"/>
                <a:gd name="T21" fmla="*/ 69 h 82"/>
                <a:gd name="T22" fmla="*/ 134 w 212"/>
                <a:gd name="T23" fmla="*/ 73 h 82"/>
                <a:gd name="T24" fmla="*/ 151 w 212"/>
                <a:gd name="T25" fmla="*/ 76 h 82"/>
                <a:gd name="T26" fmla="*/ 164 w 212"/>
                <a:gd name="T27" fmla="*/ 78 h 82"/>
                <a:gd name="T28" fmla="*/ 179 w 212"/>
                <a:gd name="T29" fmla="*/ 80 h 82"/>
                <a:gd name="T30" fmla="*/ 196 w 212"/>
                <a:gd name="T31" fmla="*/ 80 h 82"/>
                <a:gd name="T32" fmla="*/ 212 w 212"/>
                <a:gd name="T3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82">
                  <a:moveTo>
                    <a:pt x="0" y="0"/>
                  </a:moveTo>
                  <a:lnTo>
                    <a:pt x="9" y="7"/>
                  </a:lnTo>
                  <a:lnTo>
                    <a:pt x="18" y="17"/>
                  </a:lnTo>
                  <a:lnTo>
                    <a:pt x="30" y="24"/>
                  </a:lnTo>
                  <a:lnTo>
                    <a:pt x="43" y="33"/>
                  </a:lnTo>
                  <a:lnTo>
                    <a:pt x="54" y="41"/>
                  </a:lnTo>
                  <a:lnTo>
                    <a:pt x="67" y="48"/>
                  </a:lnTo>
                  <a:lnTo>
                    <a:pt x="80" y="54"/>
                  </a:lnTo>
                  <a:lnTo>
                    <a:pt x="95" y="61"/>
                  </a:lnTo>
                  <a:lnTo>
                    <a:pt x="106" y="65"/>
                  </a:lnTo>
                  <a:lnTo>
                    <a:pt x="121" y="69"/>
                  </a:lnTo>
                  <a:lnTo>
                    <a:pt x="134" y="73"/>
                  </a:lnTo>
                  <a:lnTo>
                    <a:pt x="151" y="76"/>
                  </a:lnTo>
                  <a:lnTo>
                    <a:pt x="164" y="78"/>
                  </a:lnTo>
                  <a:lnTo>
                    <a:pt x="179" y="80"/>
                  </a:lnTo>
                  <a:lnTo>
                    <a:pt x="196" y="80"/>
                  </a:lnTo>
                  <a:lnTo>
                    <a:pt x="212" y="8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8" name="Freeform 240"/>
            <p:cNvSpPr>
              <a:spLocks/>
            </p:cNvSpPr>
            <p:nvPr/>
          </p:nvSpPr>
          <p:spPr bwMode="auto">
            <a:xfrm>
              <a:off x="3179" y="5248"/>
              <a:ext cx="405" cy="196"/>
            </a:xfrm>
            <a:custGeom>
              <a:avLst/>
              <a:gdLst>
                <a:gd name="T0" fmla="*/ 0 w 405"/>
                <a:gd name="T1" fmla="*/ 196 h 196"/>
                <a:gd name="T2" fmla="*/ 12 w 405"/>
                <a:gd name="T3" fmla="*/ 194 h 196"/>
                <a:gd name="T4" fmla="*/ 25 w 405"/>
                <a:gd name="T5" fmla="*/ 192 h 196"/>
                <a:gd name="T6" fmla="*/ 38 w 405"/>
                <a:gd name="T7" fmla="*/ 190 h 196"/>
                <a:gd name="T8" fmla="*/ 51 w 405"/>
                <a:gd name="T9" fmla="*/ 190 h 196"/>
                <a:gd name="T10" fmla="*/ 62 w 405"/>
                <a:gd name="T11" fmla="*/ 187 h 196"/>
                <a:gd name="T12" fmla="*/ 75 w 405"/>
                <a:gd name="T13" fmla="*/ 185 h 196"/>
                <a:gd name="T14" fmla="*/ 88 w 405"/>
                <a:gd name="T15" fmla="*/ 181 h 196"/>
                <a:gd name="T16" fmla="*/ 103 w 405"/>
                <a:gd name="T17" fmla="*/ 179 h 196"/>
                <a:gd name="T18" fmla="*/ 114 w 405"/>
                <a:gd name="T19" fmla="*/ 175 h 196"/>
                <a:gd name="T20" fmla="*/ 129 w 405"/>
                <a:gd name="T21" fmla="*/ 172 h 196"/>
                <a:gd name="T22" fmla="*/ 140 w 405"/>
                <a:gd name="T23" fmla="*/ 166 h 196"/>
                <a:gd name="T24" fmla="*/ 155 w 405"/>
                <a:gd name="T25" fmla="*/ 162 h 196"/>
                <a:gd name="T26" fmla="*/ 168 w 405"/>
                <a:gd name="T27" fmla="*/ 157 h 196"/>
                <a:gd name="T28" fmla="*/ 181 w 405"/>
                <a:gd name="T29" fmla="*/ 151 h 196"/>
                <a:gd name="T30" fmla="*/ 194 w 405"/>
                <a:gd name="T31" fmla="*/ 146 h 196"/>
                <a:gd name="T32" fmla="*/ 209 w 405"/>
                <a:gd name="T33" fmla="*/ 142 h 196"/>
                <a:gd name="T34" fmla="*/ 221 w 405"/>
                <a:gd name="T35" fmla="*/ 134 h 196"/>
                <a:gd name="T36" fmla="*/ 234 w 405"/>
                <a:gd name="T37" fmla="*/ 127 h 196"/>
                <a:gd name="T38" fmla="*/ 247 w 405"/>
                <a:gd name="T39" fmla="*/ 119 h 196"/>
                <a:gd name="T40" fmla="*/ 260 w 405"/>
                <a:gd name="T41" fmla="*/ 114 h 196"/>
                <a:gd name="T42" fmla="*/ 271 w 405"/>
                <a:gd name="T43" fmla="*/ 105 h 196"/>
                <a:gd name="T44" fmla="*/ 284 w 405"/>
                <a:gd name="T45" fmla="*/ 97 h 196"/>
                <a:gd name="T46" fmla="*/ 297 w 405"/>
                <a:gd name="T47" fmla="*/ 88 h 196"/>
                <a:gd name="T48" fmla="*/ 310 w 405"/>
                <a:gd name="T49" fmla="*/ 80 h 196"/>
                <a:gd name="T50" fmla="*/ 321 w 405"/>
                <a:gd name="T51" fmla="*/ 69 h 196"/>
                <a:gd name="T52" fmla="*/ 334 w 405"/>
                <a:gd name="T53" fmla="*/ 60 h 196"/>
                <a:gd name="T54" fmla="*/ 346 w 405"/>
                <a:gd name="T55" fmla="*/ 50 h 196"/>
                <a:gd name="T56" fmla="*/ 359 w 405"/>
                <a:gd name="T57" fmla="*/ 41 h 196"/>
                <a:gd name="T58" fmla="*/ 370 w 405"/>
                <a:gd name="T59" fmla="*/ 30 h 196"/>
                <a:gd name="T60" fmla="*/ 381 w 405"/>
                <a:gd name="T61" fmla="*/ 21 h 196"/>
                <a:gd name="T62" fmla="*/ 392 w 405"/>
                <a:gd name="T63" fmla="*/ 9 h 196"/>
                <a:gd name="T64" fmla="*/ 405 w 405"/>
                <a:gd name="T6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5" h="196">
                  <a:moveTo>
                    <a:pt x="0" y="196"/>
                  </a:moveTo>
                  <a:lnTo>
                    <a:pt x="12" y="194"/>
                  </a:lnTo>
                  <a:lnTo>
                    <a:pt x="25" y="192"/>
                  </a:lnTo>
                  <a:lnTo>
                    <a:pt x="38" y="190"/>
                  </a:lnTo>
                  <a:lnTo>
                    <a:pt x="51" y="190"/>
                  </a:lnTo>
                  <a:lnTo>
                    <a:pt x="62" y="187"/>
                  </a:lnTo>
                  <a:lnTo>
                    <a:pt x="75" y="185"/>
                  </a:lnTo>
                  <a:lnTo>
                    <a:pt x="88" y="181"/>
                  </a:lnTo>
                  <a:lnTo>
                    <a:pt x="103" y="179"/>
                  </a:lnTo>
                  <a:lnTo>
                    <a:pt x="114" y="175"/>
                  </a:lnTo>
                  <a:lnTo>
                    <a:pt x="129" y="172"/>
                  </a:lnTo>
                  <a:lnTo>
                    <a:pt x="140" y="166"/>
                  </a:lnTo>
                  <a:lnTo>
                    <a:pt x="155" y="162"/>
                  </a:lnTo>
                  <a:lnTo>
                    <a:pt x="168" y="157"/>
                  </a:lnTo>
                  <a:lnTo>
                    <a:pt x="181" y="151"/>
                  </a:lnTo>
                  <a:lnTo>
                    <a:pt x="194" y="146"/>
                  </a:lnTo>
                  <a:lnTo>
                    <a:pt x="209" y="142"/>
                  </a:lnTo>
                  <a:lnTo>
                    <a:pt x="221" y="134"/>
                  </a:lnTo>
                  <a:lnTo>
                    <a:pt x="234" y="127"/>
                  </a:lnTo>
                  <a:lnTo>
                    <a:pt x="247" y="119"/>
                  </a:lnTo>
                  <a:lnTo>
                    <a:pt x="260" y="114"/>
                  </a:lnTo>
                  <a:lnTo>
                    <a:pt x="271" y="105"/>
                  </a:lnTo>
                  <a:lnTo>
                    <a:pt x="284" y="97"/>
                  </a:lnTo>
                  <a:lnTo>
                    <a:pt x="297" y="88"/>
                  </a:lnTo>
                  <a:lnTo>
                    <a:pt x="310" y="80"/>
                  </a:lnTo>
                  <a:lnTo>
                    <a:pt x="321" y="69"/>
                  </a:lnTo>
                  <a:lnTo>
                    <a:pt x="334" y="60"/>
                  </a:lnTo>
                  <a:lnTo>
                    <a:pt x="346" y="50"/>
                  </a:lnTo>
                  <a:lnTo>
                    <a:pt x="359" y="41"/>
                  </a:lnTo>
                  <a:lnTo>
                    <a:pt x="370" y="30"/>
                  </a:lnTo>
                  <a:lnTo>
                    <a:pt x="381" y="21"/>
                  </a:lnTo>
                  <a:lnTo>
                    <a:pt x="392" y="9"/>
                  </a:lnTo>
                  <a:lnTo>
                    <a:pt x="405"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9" name="Freeform 241"/>
            <p:cNvSpPr>
              <a:spLocks/>
            </p:cNvSpPr>
            <p:nvPr/>
          </p:nvSpPr>
          <p:spPr bwMode="auto">
            <a:xfrm>
              <a:off x="3584" y="5248"/>
              <a:ext cx="196" cy="71"/>
            </a:xfrm>
            <a:custGeom>
              <a:avLst/>
              <a:gdLst>
                <a:gd name="T0" fmla="*/ 0 w 196"/>
                <a:gd name="T1" fmla="*/ 0 h 71"/>
                <a:gd name="T2" fmla="*/ 10 w 196"/>
                <a:gd name="T3" fmla="*/ 8 h 71"/>
                <a:gd name="T4" fmla="*/ 21 w 196"/>
                <a:gd name="T5" fmla="*/ 17 h 71"/>
                <a:gd name="T6" fmla="*/ 34 w 196"/>
                <a:gd name="T7" fmla="*/ 24 h 71"/>
                <a:gd name="T8" fmla="*/ 47 w 196"/>
                <a:gd name="T9" fmla="*/ 32 h 71"/>
                <a:gd name="T10" fmla="*/ 58 w 196"/>
                <a:gd name="T11" fmla="*/ 37 h 71"/>
                <a:gd name="T12" fmla="*/ 71 w 196"/>
                <a:gd name="T13" fmla="*/ 43 h 71"/>
                <a:gd name="T14" fmla="*/ 84 w 196"/>
                <a:gd name="T15" fmla="*/ 49 h 71"/>
                <a:gd name="T16" fmla="*/ 99 w 196"/>
                <a:gd name="T17" fmla="*/ 54 h 71"/>
                <a:gd name="T18" fmla="*/ 110 w 196"/>
                <a:gd name="T19" fmla="*/ 56 h 71"/>
                <a:gd name="T20" fmla="*/ 123 w 196"/>
                <a:gd name="T21" fmla="*/ 60 h 71"/>
                <a:gd name="T22" fmla="*/ 136 w 196"/>
                <a:gd name="T23" fmla="*/ 62 h 71"/>
                <a:gd name="T24" fmla="*/ 149 w 196"/>
                <a:gd name="T25" fmla="*/ 65 h 71"/>
                <a:gd name="T26" fmla="*/ 161 w 196"/>
                <a:gd name="T27" fmla="*/ 67 h 71"/>
                <a:gd name="T28" fmla="*/ 172 w 196"/>
                <a:gd name="T29" fmla="*/ 69 h 71"/>
                <a:gd name="T30" fmla="*/ 183 w 196"/>
                <a:gd name="T31" fmla="*/ 69 h 71"/>
                <a:gd name="T32" fmla="*/ 196 w 196"/>
                <a:gd name="T3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71">
                  <a:moveTo>
                    <a:pt x="0" y="0"/>
                  </a:moveTo>
                  <a:lnTo>
                    <a:pt x="10" y="8"/>
                  </a:lnTo>
                  <a:lnTo>
                    <a:pt x="21" y="17"/>
                  </a:lnTo>
                  <a:lnTo>
                    <a:pt x="34" y="24"/>
                  </a:lnTo>
                  <a:lnTo>
                    <a:pt x="47" y="32"/>
                  </a:lnTo>
                  <a:lnTo>
                    <a:pt x="58" y="37"/>
                  </a:lnTo>
                  <a:lnTo>
                    <a:pt x="71" y="43"/>
                  </a:lnTo>
                  <a:lnTo>
                    <a:pt x="84" y="49"/>
                  </a:lnTo>
                  <a:lnTo>
                    <a:pt x="99" y="54"/>
                  </a:lnTo>
                  <a:lnTo>
                    <a:pt x="110" y="56"/>
                  </a:lnTo>
                  <a:lnTo>
                    <a:pt x="123" y="60"/>
                  </a:lnTo>
                  <a:lnTo>
                    <a:pt x="136" y="62"/>
                  </a:lnTo>
                  <a:lnTo>
                    <a:pt x="149" y="65"/>
                  </a:lnTo>
                  <a:lnTo>
                    <a:pt x="161" y="67"/>
                  </a:lnTo>
                  <a:lnTo>
                    <a:pt x="172" y="69"/>
                  </a:lnTo>
                  <a:lnTo>
                    <a:pt x="183" y="69"/>
                  </a:lnTo>
                  <a:lnTo>
                    <a:pt x="196" y="7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0" name="Freeform 242"/>
            <p:cNvSpPr>
              <a:spLocks/>
            </p:cNvSpPr>
            <p:nvPr/>
          </p:nvSpPr>
          <p:spPr bwMode="auto">
            <a:xfrm>
              <a:off x="3780" y="4881"/>
              <a:ext cx="961" cy="438"/>
            </a:xfrm>
            <a:custGeom>
              <a:avLst/>
              <a:gdLst>
                <a:gd name="T0" fmla="*/ 0 w 961"/>
                <a:gd name="T1" fmla="*/ 438 h 438"/>
                <a:gd name="T2" fmla="*/ 6 w 961"/>
                <a:gd name="T3" fmla="*/ 436 h 438"/>
                <a:gd name="T4" fmla="*/ 19 w 961"/>
                <a:gd name="T5" fmla="*/ 432 h 438"/>
                <a:gd name="T6" fmla="*/ 34 w 961"/>
                <a:gd name="T7" fmla="*/ 427 h 438"/>
                <a:gd name="T8" fmla="*/ 52 w 961"/>
                <a:gd name="T9" fmla="*/ 423 h 438"/>
                <a:gd name="T10" fmla="*/ 62 w 961"/>
                <a:gd name="T11" fmla="*/ 417 h 438"/>
                <a:gd name="T12" fmla="*/ 73 w 961"/>
                <a:gd name="T13" fmla="*/ 414 h 438"/>
                <a:gd name="T14" fmla="*/ 86 w 961"/>
                <a:gd name="T15" fmla="*/ 410 h 438"/>
                <a:gd name="T16" fmla="*/ 99 w 961"/>
                <a:gd name="T17" fmla="*/ 406 h 438"/>
                <a:gd name="T18" fmla="*/ 112 w 961"/>
                <a:gd name="T19" fmla="*/ 401 h 438"/>
                <a:gd name="T20" fmla="*/ 127 w 961"/>
                <a:gd name="T21" fmla="*/ 397 h 438"/>
                <a:gd name="T22" fmla="*/ 142 w 961"/>
                <a:gd name="T23" fmla="*/ 391 h 438"/>
                <a:gd name="T24" fmla="*/ 159 w 961"/>
                <a:gd name="T25" fmla="*/ 388 h 438"/>
                <a:gd name="T26" fmla="*/ 174 w 961"/>
                <a:gd name="T27" fmla="*/ 380 h 438"/>
                <a:gd name="T28" fmla="*/ 190 w 961"/>
                <a:gd name="T29" fmla="*/ 373 h 438"/>
                <a:gd name="T30" fmla="*/ 207 w 961"/>
                <a:gd name="T31" fmla="*/ 365 h 438"/>
                <a:gd name="T32" fmla="*/ 224 w 961"/>
                <a:gd name="T33" fmla="*/ 360 h 438"/>
                <a:gd name="T34" fmla="*/ 241 w 961"/>
                <a:gd name="T35" fmla="*/ 352 h 438"/>
                <a:gd name="T36" fmla="*/ 259 w 961"/>
                <a:gd name="T37" fmla="*/ 347 h 438"/>
                <a:gd name="T38" fmla="*/ 278 w 961"/>
                <a:gd name="T39" fmla="*/ 339 h 438"/>
                <a:gd name="T40" fmla="*/ 299 w 961"/>
                <a:gd name="T41" fmla="*/ 333 h 438"/>
                <a:gd name="T42" fmla="*/ 317 w 961"/>
                <a:gd name="T43" fmla="*/ 324 h 438"/>
                <a:gd name="T44" fmla="*/ 338 w 961"/>
                <a:gd name="T45" fmla="*/ 317 h 438"/>
                <a:gd name="T46" fmla="*/ 356 w 961"/>
                <a:gd name="T47" fmla="*/ 307 h 438"/>
                <a:gd name="T48" fmla="*/ 377 w 961"/>
                <a:gd name="T49" fmla="*/ 300 h 438"/>
                <a:gd name="T50" fmla="*/ 397 w 961"/>
                <a:gd name="T51" fmla="*/ 291 h 438"/>
                <a:gd name="T52" fmla="*/ 418 w 961"/>
                <a:gd name="T53" fmla="*/ 283 h 438"/>
                <a:gd name="T54" fmla="*/ 438 w 961"/>
                <a:gd name="T55" fmla="*/ 276 h 438"/>
                <a:gd name="T56" fmla="*/ 461 w 961"/>
                <a:gd name="T57" fmla="*/ 268 h 438"/>
                <a:gd name="T58" fmla="*/ 479 w 961"/>
                <a:gd name="T59" fmla="*/ 257 h 438"/>
                <a:gd name="T60" fmla="*/ 500 w 961"/>
                <a:gd name="T61" fmla="*/ 250 h 438"/>
                <a:gd name="T62" fmla="*/ 520 w 961"/>
                <a:gd name="T63" fmla="*/ 238 h 438"/>
                <a:gd name="T64" fmla="*/ 541 w 961"/>
                <a:gd name="T65" fmla="*/ 231 h 438"/>
                <a:gd name="T66" fmla="*/ 560 w 961"/>
                <a:gd name="T67" fmla="*/ 222 h 438"/>
                <a:gd name="T68" fmla="*/ 580 w 961"/>
                <a:gd name="T69" fmla="*/ 212 h 438"/>
                <a:gd name="T70" fmla="*/ 601 w 961"/>
                <a:gd name="T71" fmla="*/ 203 h 438"/>
                <a:gd name="T72" fmla="*/ 621 w 961"/>
                <a:gd name="T73" fmla="*/ 195 h 438"/>
                <a:gd name="T74" fmla="*/ 640 w 961"/>
                <a:gd name="T75" fmla="*/ 184 h 438"/>
                <a:gd name="T76" fmla="*/ 659 w 961"/>
                <a:gd name="T77" fmla="*/ 177 h 438"/>
                <a:gd name="T78" fmla="*/ 677 w 961"/>
                <a:gd name="T79" fmla="*/ 166 h 438"/>
                <a:gd name="T80" fmla="*/ 698 w 961"/>
                <a:gd name="T81" fmla="*/ 158 h 438"/>
                <a:gd name="T82" fmla="*/ 716 w 961"/>
                <a:gd name="T83" fmla="*/ 149 h 438"/>
                <a:gd name="T84" fmla="*/ 735 w 961"/>
                <a:gd name="T85" fmla="*/ 140 h 438"/>
                <a:gd name="T86" fmla="*/ 752 w 961"/>
                <a:gd name="T87" fmla="*/ 130 h 438"/>
                <a:gd name="T88" fmla="*/ 770 w 961"/>
                <a:gd name="T89" fmla="*/ 123 h 438"/>
                <a:gd name="T90" fmla="*/ 785 w 961"/>
                <a:gd name="T91" fmla="*/ 112 h 438"/>
                <a:gd name="T92" fmla="*/ 802 w 961"/>
                <a:gd name="T93" fmla="*/ 104 h 438"/>
                <a:gd name="T94" fmla="*/ 817 w 961"/>
                <a:gd name="T95" fmla="*/ 95 h 438"/>
                <a:gd name="T96" fmla="*/ 834 w 961"/>
                <a:gd name="T97" fmla="*/ 87 h 438"/>
                <a:gd name="T98" fmla="*/ 847 w 961"/>
                <a:gd name="T99" fmla="*/ 78 h 438"/>
                <a:gd name="T100" fmla="*/ 860 w 961"/>
                <a:gd name="T101" fmla="*/ 71 h 438"/>
                <a:gd name="T102" fmla="*/ 873 w 961"/>
                <a:gd name="T103" fmla="*/ 61 h 438"/>
                <a:gd name="T104" fmla="*/ 888 w 961"/>
                <a:gd name="T105" fmla="*/ 56 h 438"/>
                <a:gd name="T106" fmla="*/ 899 w 961"/>
                <a:gd name="T107" fmla="*/ 46 h 438"/>
                <a:gd name="T108" fmla="*/ 910 w 961"/>
                <a:gd name="T109" fmla="*/ 39 h 438"/>
                <a:gd name="T110" fmla="*/ 920 w 961"/>
                <a:gd name="T111" fmla="*/ 31 h 438"/>
                <a:gd name="T112" fmla="*/ 931 w 961"/>
                <a:gd name="T113" fmla="*/ 26 h 438"/>
                <a:gd name="T114" fmla="*/ 946 w 961"/>
                <a:gd name="T115" fmla="*/ 11 h 438"/>
                <a:gd name="T116" fmla="*/ 961 w 961"/>
                <a:gd name="T117"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1" h="438">
                  <a:moveTo>
                    <a:pt x="0" y="438"/>
                  </a:moveTo>
                  <a:lnTo>
                    <a:pt x="6" y="436"/>
                  </a:lnTo>
                  <a:lnTo>
                    <a:pt x="19" y="432"/>
                  </a:lnTo>
                  <a:lnTo>
                    <a:pt x="34" y="427"/>
                  </a:lnTo>
                  <a:lnTo>
                    <a:pt x="52" y="423"/>
                  </a:lnTo>
                  <a:lnTo>
                    <a:pt x="62" y="417"/>
                  </a:lnTo>
                  <a:lnTo>
                    <a:pt x="73" y="414"/>
                  </a:lnTo>
                  <a:lnTo>
                    <a:pt x="86" y="410"/>
                  </a:lnTo>
                  <a:lnTo>
                    <a:pt x="99" y="406"/>
                  </a:lnTo>
                  <a:lnTo>
                    <a:pt x="112" y="401"/>
                  </a:lnTo>
                  <a:lnTo>
                    <a:pt x="127" y="397"/>
                  </a:lnTo>
                  <a:lnTo>
                    <a:pt x="142" y="391"/>
                  </a:lnTo>
                  <a:lnTo>
                    <a:pt x="159" y="388"/>
                  </a:lnTo>
                  <a:lnTo>
                    <a:pt x="174" y="380"/>
                  </a:lnTo>
                  <a:lnTo>
                    <a:pt x="190" y="373"/>
                  </a:lnTo>
                  <a:lnTo>
                    <a:pt x="207" y="365"/>
                  </a:lnTo>
                  <a:lnTo>
                    <a:pt x="224" y="360"/>
                  </a:lnTo>
                  <a:lnTo>
                    <a:pt x="241" y="352"/>
                  </a:lnTo>
                  <a:lnTo>
                    <a:pt x="259" y="347"/>
                  </a:lnTo>
                  <a:lnTo>
                    <a:pt x="278" y="339"/>
                  </a:lnTo>
                  <a:lnTo>
                    <a:pt x="299" y="333"/>
                  </a:lnTo>
                  <a:lnTo>
                    <a:pt x="317" y="324"/>
                  </a:lnTo>
                  <a:lnTo>
                    <a:pt x="338" y="317"/>
                  </a:lnTo>
                  <a:lnTo>
                    <a:pt x="356" y="307"/>
                  </a:lnTo>
                  <a:lnTo>
                    <a:pt x="377" y="300"/>
                  </a:lnTo>
                  <a:lnTo>
                    <a:pt x="397" y="291"/>
                  </a:lnTo>
                  <a:lnTo>
                    <a:pt x="418" y="283"/>
                  </a:lnTo>
                  <a:lnTo>
                    <a:pt x="438" y="276"/>
                  </a:lnTo>
                  <a:lnTo>
                    <a:pt x="461" y="268"/>
                  </a:lnTo>
                  <a:lnTo>
                    <a:pt x="479" y="257"/>
                  </a:lnTo>
                  <a:lnTo>
                    <a:pt x="500" y="250"/>
                  </a:lnTo>
                  <a:lnTo>
                    <a:pt x="520" y="238"/>
                  </a:lnTo>
                  <a:lnTo>
                    <a:pt x="541" y="231"/>
                  </a:lnTo>
                  <a:lnTo>
                    <a:pt x="560" y="222"/>
                  </a:lnTo>
                  <a:lnTo>
                    <a:pt x="580" y="212"/>
                  </a:lnTo>
                  <a:lnTo>
                    <a:pt x="601" y="203"/>
                  </a:lnTo>
                  <a:lnTo>
                    <a:pt x="621" y="195"/>
                  </a:lnTo>
                  <a:lnTo>
                    <a:pt x="640" y="184"/>
                  </a:lnTo>
                  <a:lnTo>
                    <a:pt x="659" y="177"/>
                  </a:lnTo>
                  <a:lnTo>
                    <a:pt x="677" y="166"/>
                  </a:lnTo>
                  <a:lnTo>
                    <a:pt x="698" y="158"/>
                  </a:lnTo>
                  <a:lnTo>
                    <a:pt x="716" y="149"/>
                  </a:lnTo>
                  <a:lnTo>
                    <a:pt x="735" y="140"/>
                  </a:lnTo>
                  <a:lnTo>
                    <a:pt x="752" y="130"/>
                  </a:lnTo>
                  <a:lnTo>
                    <a:pt x="770" y="123"/>
                  </a:lnTo>
                  <a:lnTo>
                    <a:pt x="785" y="112"/>
                  </a:lnTo>
                  <a:lnTo>
                    <a:pt x="802" y="104"/>
                  </a:lnTo>
                  <a:lnTo>
                    <a:pt x="817" y="95"/>
                  </a:lnTo>
                  <a:lnTo>
                    <a:pt x="834" y="87"/>
                  </a:lnTo>
                  <a:lnTo>
                    <a:pt x="847" y="78"/>
                  </a:lnTo>
                  <a:lnTo>
                    <a:pt x="860" y="71"/>
                  </a:lnTo>
                  <a:lnTo>
                    <a:pt x="873" y="61"/>
                  </a:lnTo>
                  <a:lnTo>
                    <a:pt x="888" y="56"/>
                  </a:lnTo>
                  <a:lnTo>
                    <a:pt x="899" y="46"/>
                  </a:lnTo>
                  <a:lnTo>
                    <a:pt x="910" y="39"/>
                  </a:lnTo>
                  <a:lnTo>
                    <a:pt x="920" y="31"/>
                  </a:lnTo>
                  <a:lnTo>
                    <a:pt x="931" y="26"/>
                  </a:lnTo>
                  <a:lnTo>
                    <a:pt x="946" y="11"/>
                  </a:lnTo>
                  <a:lnTo>
                    <a:pt x="961"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1" name="Freeform 243"/>
            <p:cNvSpPr>
              <a:spLocks/>
            </p:cNvSpPr>
            <p:nvPr/>
          </p:nvSpPr>
          <p:spPr bwMode="auto">
            <a:xfrm>
              <a:off x="4741" y="4595"/>
              <a:ext cx="54" cy="286"/>
            </a:xfrm>
            <a:custGeom>
              <a:avLst/>
              <a:gdLst>
                <a:gd name="T0" fmla="*/ 0 w 54"/>
                <a:gd name="T1" fmla="*/ 286 h 286"/>
                <a:gd name="T2" fmla="*/ 9 w 54"/>
                <a:gd name="T3" fmla="*/ 267 h 286"/>
                <a:gd name="T4" fmla="*/ 20 w 54"/>
                <a:gd name="T5" fmla="*/ 250 h 286"/>
                <a:gd name="T6" fmla="*/ 30 w 54"/>
                <a:gd name="T7" fmla="*/ 233 h 286"/>
                <a:gd name="T8" fmla="*/ 37 w 54"/>
                <a:gd name="T9" fmla="*/ 217 h 286"/>
                <a:gd name="T10" fmla="*/ 43 w 54"/>
                <a:gd name="T11" fmla="*/ 196 h 286"/>
                <a:gd name="T12" fmla="*/ 48 w 54"/>
                <a:gd name="T13" fmla="*/ 179 h 286"/>
                <a:gd name="T14" fmla="*/ 50 w 54"/>
                <a:gd name="T15" fmla="*/ 159 h 286"/>
                <a:gd name="T16" fmla="*/ 54 w 54"/>
                <a:gd name="T17" fmla="*/ 142 h 286"/>
                <a:gd name="T18" fmla="*/ 54 w 54"/>
                <a:gd name="T19" fmla="*/ 122 h 286"/>
                <a:gd name="T20" fmla="*/ 54 w 54"/>
                <a:gd name="T21" fmla="*/ 103 h 286"/>
                <a:gd name="T22" fmla="*/ 54 w 54"/>
                <a:gd name="T23" fmla="*/ 84 h 286"/>
                <a:gd name="T24" fmla="*/ 54 w 54"/>
                <a:gd name="T25" fmla="*/ 67 h 286"/>
                <a:gd name="T26" fmla="*/ 52 w 54"/>
                <a:gd name="T27" fmla="*/ 49 h 286"/>
                <a:gd name="T28" fmla="*/ 52 w 54"/>
                <a:gd name="T29" fmla="*/ 32 h 286"/>
                <a:gd name="T30" fmla="*/ 50 w 54"/>
                <a:gd name="T31" fmla="*/ 15 h 286"/>
                <a:gd name="T32" fmla="*/ 50 w 54"/>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86">
                  <a:moveTo>
                    <a:pt x="0" y="286"/>
                  </a:moveTo>
                  <a:lnTo>
                    <a:pt x="9" y="267"/>
                  </a:lnTo>
                  <a:lnTo>
                    <a:pt x="20" y="250"/>
                  </a:lnTo>
                  <a:lnTo>
                    <a:pt x="30" y="233"/>
                  </a:lnTo>
                  <a:lnTo>
                    <a:pt x="37" y="217"/>
                  </a:lnTo>
                  <a:lnTo>
                    <a:pt x="43" y="196"/>
                  </a:lnTo>
                  <a:lnTo>
                    <a:pt x="48" y="179"/>
                  </a:lnTo>
                  <a:lnTo>
                    <a:pt x="50" y="159"/>
                  </a:lnTo>
                  <a:lnTo>
                    <a:pt x="54" y="142"/>
                  </a:lnTo>
                  <a:lnTo>
                    <a:pt x="54" y="122"/>
                  </a:lnTo>
                  <a:lnTo>
                    <a:pt x="54" y="103"/>
                  </a:lnTo>
                  <a:lnTo>
                    <a:pt x="54" y="84"/>
                  </a:lnTo>
                  <a:lnTo>
                    <a:pt x="54" y="67"/>
                  </a:lnTo>
                  <a:lnTo>
                    <a:pt x="52" y="49"/>
                  </a:lnTo>
                  <a:lnTo>
                    <a:pt x="52" y="32"/>
                  </a:lnTo>
                  <a:lnTo>
                    <a:pt x="50" y="15"/>
                  </a:lnTo>
                  <a:lnTo>
                    <a:pt x="5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2" name="Freeform 244"/>
            <p:cNvSpPr>
              <a:spLocks/>
            </p:cNvSpPr>
            <p:nvPr/>
          </p:nvSpPr>
          <p:spPr bwMode="auto">
            <a:xfrm>
              <a:off x="4785" y="4511"/>
              <a:ext cx="8" cy="84"/>
            </a:xfrm>
            <a:custGeom>
              <a:avLst/>
              <a:gdLst>
                <a:gd name="T0" fmla="*/ 6 w 8"/>
                <a:gd name="T1" fmla="*/ 84 h 84"/>
                <a:gd name="T2" fmla="*/ 4 w 8"/>
                <a:gd name="T3" fmla="*/ 69 h 84"/>
                <a:gd name="T4" fmla="*/ 2 w 8"/>
                <a:gd name="T5" fmla="*/ 54 h 84"/>
                <a:gd name="T6" fmla="*/ 0 w 8"/>
                <a:gd name="T7" fmla="*/ 41 h 84"/>
                <a:gd name="T8" fmla="*/ 0 w 8"/>
                <a:gd name="T9" fmla="*/ 30 h 84"/>
                <a:gd name="T10" fmla="*/ 0 w 8"/>
                <a:gd name="T11" fmla="*/ 19 h 84"/>
                <a:gd name="T12" fmla="*/ 0 w 8"/>
                <a:gd name="T13" fmla="*/ 10 h 84"/>
                <a:gd name="T14" fmla="*/ 2 w 8"/>
                <a:gd name="T15" fmla="*/ 4 h 84"/>
                <a:gd name="T16" fmla="*/ 8 w 8"/>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4">
                  <a:moveTo>
                    <a:pt x="6" y="84"/>
                  </a:moveTo>
                  <a:lnTo>
                    <a:pt x="4" y="69"/>
                  </a:lnTo>
                  <a:lnTo>
                    <a:pt x="2" y="54"/>
                  </a:lnTo>
                  <a:lnTo>
                    <a:pt x="0" y="41"/>
                  </a:lnTo>
                  <a:lnTo>
                    <a:pt x="0" y="30"/>
                  </a:lnTo>
                  <a:lnTo>
                    <a:pt x="0" y="19"/>
                  </a:lnTo>
                  <a:lnTo>
                    <a:pt x="0" y="10"/>
                  </a:lnTo>
                  <a:lnTo>
                    <a:pt x="2" y="4"/>
                  </a:lnTo>
                  <a:lnTo>
                    <a:pt x="8"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3" name="Freeform 245"/>
            <p:cNvSpPr>
              <a:spLocks/>
            </p:cNvSpPr>
            <p:nvPr/>
          </p:nvSpPr>
          <p:spPr bwMode="auto">
            <a:xfrm>
              <a:off x="4793" y="4327"/>
              <a:ext cx="511" cy="184"/>
            </a:xfrm>
            <a:custGeom>
              <a:avLst/>
              <a:gdLst>
                <a:gd name="T0" fmla="*/ 0 w 511"/>
                <a:gd name="T1" fmla="*/ 184 h 184"/>
                <a:gd name="T2" fmla="*/ 6 w 511"/>
                <a:gd name="T3" fmla="*/ 177 h 184"/>
                <a:gd name="T4" fmla="*/ 19 w 511"/>
                <a:gd name="T5" fmla="*/ 171 h 184"/>
                <a:gd name="T6" fmla="*/ 26 w 511"/>
                <a:gd name="T7" fmla="*/ 166 h 184"/>
                <a:gd name="T8" fmla="*/ 37 w 511"/>
                <a:gd name="T9" fmla="*/ 162 h 184"/>
                <a:gd name="T10" fmla="*/ 48 w 511"/>
                <a:gd name="T11" fmla="*/ 158 h 184"/>
                <a:gd name="T12" fmla="*/ 61 w 511"/>
                <a:gd name="T13" fmla="*/ 155 h 184"/>
                <a:gd name="T14" fmla="*/ 73 w 511"/>
                <a:gd name="T15" fmla="*/ 149 h 184"/>
                <a:gd name="T16" fmla="*/ 88 w 511"/>
                <a:gd name="T17" fmla="*/ 143 h 184"/>
                <a:gd name="T18" fmla="*/ 103 w 511"/>
                <a:gd name="T19" fmla="*/ 138 h 184"/>
                <a:gd name="T20" fmla="*/ 119 w 511"/>
                <a:gd name="T21" fmla="*/ 132 h 184"/>
                <a:gd name="T22" fmla="*/ 134 w 511"/>
                <a:gd name="T23" fmla="*/ 125 h 184"/>
                <a:gd name="T24" fmla="*/ 151 w 511"/>
                <a:gd name="T25" fmla="*/ 119 h 184"/>
                <a:gd name="T26" fmla="*/ 170 w 511"/>
                <a:gd name="T27" fmla="*/ 114 h 184"/>
                <a:gd name="T28" fmla="*/ 190 w 511"/>
                <a:gd name="T29" fmla="*/ 108 h 184"/>
                <a:gd name="T30" fmla="*/ 207 w 511"/>
                <a:gd name="T31" fmla="*/ 100 h 184"/>
                <a:gd name="T32" fmla="*/ 227 w 511"/>
                <a:gd name="T33" fmla="*/ 93 h 184"/>
                <a:gd name="T34" fmla="*/ 246 w 511"/>
                <a:gd name="T35" fmla="*/ 86 h 184"/>
                <a:gd name="T36" fmla="*/ 267 w 511"/>
                <a:gd name="T37" fmla="*/ 80 h 184"/>
                <a:gd name="T38" fmla="*/ 276 w 511"/>
                <a:gd name="T39" fmla="*/ 74 h 184"/>
                <a:gd name="T40" fmla="*/ 287 w 511"/>
                <a:gd name="T41" fmla="*/ 73 h 184"/>
                <a:gd name="T42" fmla="*/ 296 w 511"/>
                <a:gd name="T43" fmla="*/ 67 h 184"/>
                <a:gd name="T44" fmla="*/ 308 w 511"/>
                <a:gd name="T45" fmla="*/ 65 h 184"/>
                <a:gd name="T46" fmla="*/ 317 w 511"/>
                <a:gd name="T47" fmla="*/ 61 h 184"/>
                <a:gd name="T48" fmla="*/ 328 w 511"/>
                <a:gd name="T49" fmla="*/ 58 h 184"/>
                <a:gd name="T50" fmla="*/ 339 w 511"/>
                <a:gd name="T51" fmla="*/ 54 h 184"/>
                <a:gd name="T52" fmla="*/ 351 w 511"/>
                <a:gd name="T53" fmla="*/ 52 h 184"/>
                <a:gd name="T54" fmla="*/ 360 w 511"/>
                <a:gd name="T55" fmla="*/ 46 h 184"/>
                <a:gd name="T56" fmla="*/ 369 w 511"/>
                <a:gd name="T57" fmla="*/ 45 h 184"/>
                <a:gd name="T58" fmla="*/ 380 w 511"/>
                <a:gd name="T59" fmla="*/ 39 h 184"/>
                <a:gd name="T60" fmla="*/ 392 w 511"/>
                <a:gd name="T61" fmla="*/ 37 h 184"/>
                <a:gd name="T62" fmla="*/ 401 w 511"/>
                <a:gd name="T63" fmla="*/ 33 h 184"/>
                <a:gd name="T64" fmla="*/ 410 w 511"/>
                <a:gd name="T65" fmla="*/ 30 h 184"/>
                <a:gd name="T66" fmla="*/ 421 w 511"/>
                <a:gd name="T67" fmla="*/ 26 h 184"/>
                <a:gd name="T68" fmla="*/ 433 w 511"/>
                <a:gd name="T69" fmla="*/ 24 h 184"/>
                <a:gd name="T70" fmla="*/ 451 w 511"/>
                <a:gd name="T71" fmla="*/ 17 h 184"/>
                <a:gd name="T72" fmla="*/ 472 w 511"/>
                <a:gd name="T73" fmla="*/ 11 h 184"/>
                <a:gd name="T74" fmla="*/ 490 w 511"/>
                <a:gd name="T75" fmla="*/ 5 h 184"/>
                <a:gd name="T76" fmla="*/ 511 w 511"/>
                <a:gd name="T7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1" h="184">
                  <a:moveTo>
                    <a:pt x="0" y="184"/>
                  </a:moveTo>
                  <a:lnTo>
                    <a:pt x="6" y="177"/>
                  </a:lnTo>
                  <a:lnTo>
                    <a:pt x="19" y="171"/>
                  </a:lnTo>
                  <a:lnTo>
                    <a:pt x="26" y="166"/>
                  </a:lnTo>
                  <a:lnTo>
                    <a:pt x="37" y="162"/>
                  </a:lnTo>
                  <a:lnTo>
                    <a:pt x="48" y="158"/>
                  </a:lnTo>
                  <a:lnTo>
                    <a:pt x="61" y="155"/>
                  </a:lnTo>
                  <a:lnTo>
                    <a:pt x="73" y="149"/>
                  </a:lnTo>
                  <a:lnTo>
                    <a:pt x="88" y="143"/>
                  </a:lnTo>
                  <a:lnTo>
                    <a:pt x="103" y="138"/>
                  </a:lnTo>
                  <a:lnTo>
                    <a:pt x="119" y="132"/>
                  </a:lnTo>
                  <a:lnTo>
                    <a:pt x="134" y="125"/>
                  </a:lnTo>
                  <a:lnTo>
                    <a:pt x="151" y="119"/>
                  </a:lnTo>
                  <a:lnTo>
                    <a:pt x="170" y="114"/>
                  </a:lnTo>
                  <a:lnTo>
                    <a:pt x="190" y="108"/>
                  </a:lnTo>
                  <a:lnTo>
                    <a:pt x="207" y="100"/>
                  </a:lnTo>
                  <a:lnTo>
                    <a:pt x="227" y="93"/>
                  </a:lnTo>
                  <a:lnTo>
                    <a:pt x="246" y="86"/>
                  </a:lnTo>
                  <a:lnTo>
                    <a:pt x="267" y="80"/>
                  </a:lnTo>
                  <a:lnTo>
                    <a:pt x="276" y="74"/>
                  </a:lnTo>
                  <a:lnTo>
                    <a:pt x="287" y="73"/>
                  </a:lnTo>
                  <a:lnTo>
                    <a:pt x="296" y="67"/>
                  </a:lnTo>
                  <a:lnTo>
                    <a:pt x="308" y="65"/>
                  </a:lnTo>
                  <a:lnTo>
                    <a:pt x="317" y="61"/>
                  </a:lnTo>
                  <a:lnTo>
                    <a:pt x="328" y="58"/>
                  </a:lnTo>
                  <a:lnTo>
                    <a:pt x="339" y="54"/>
                  </a:lnTo>
                  <a:lnTo>
                    <a:pt x="351" y="52"/>
                  </a:lnTo>
                  <a:lnTo>
                    <a:pt x="360" y="46"/>
                  </a:lnTo>
                  <a:lnTo>
                    <a:pt x="369" y="45"/>
                  </a:lnTo>
                  <a:lnTo>
                    <a:pt x="380" y="39"/>
                  </a:lnTo>
                  <a:lnTo>
                    <a:pt x="392" y="37"/>
                  </a:lnTo>
                  <a:lnTo>
                    <a:pt x="401" y="33"/>
                  </a:lnTo>
                  <a:lnTo>
                    <a:pt x="410" y="30"/>
                  </a:lnTo>
                  <a:lnTo>
                    <a:pt x="421" y="26"/>
                  </a:lnTo>
                  <a:lnTo>
                    <a:pt x="433" y="24"/>
                  </a:lnTo>
                  <a:lnTo>
                    <a:pt x="451" y="17"/>
                  </a:lnTo>
                  <a:lnTo>
                    <a:pt x="472" y="11"/>
                  </a:lnTo>
                  <a:lnTo>
                    <a:pt x="490" y="5"/>
                  </a:lnTo>
                  <a:lnTo>
                    <a:pt x="511"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4" name="Freeform 246"/>
            <p:cNvSpPr>
              <a:spLocks/>
            </p:cNvSpPr>
            <p:nvPr/>
          </p:nvSpPr>
          <p:spPr bwMode="auto">
            <a:xfrm>
              <a:off x="5300" y="4327"/>
              <a:ext cx="11" cy="227"/>
            </a:xfrm>
            <a:custGeom>
              <a:avLst/>
              <a:gdLst>
                <a:gd name="T0" fmla="*/ 4 w 11"/>
                <a:gd name="T1" fmla="*/ 0 h 227"/>
                <a:gd name="T2" fmla="*/ 4 w 11"/>
                <a:gd name="T3" fmla="*/ 13 h 227"/>
                <a:gd name="T4" fmla="*/ 6 w 11"/>
                <a:gd name="T5" fmla="*/ 28 h 227"/>
                <a:gd name="T6" fmla="*/ 8 w 11"/>
                <a:gd name="T7" fmla="*/ 43 h 227"/>
                <a:gd name="T8" fmla="*/ 10 w 11"/>
                <a:gd name="T9" fmla="*/ 58 h 227"/>
                <a:gd name="T10" fmla="*/ 10 w 11"/>
                <a:gd name="T11" fmla="*/ 71 h 227"/>
                <a:gd name="T12" fmla="*/ 10 w 11"/>
                <a:gd name="T13" fmla="*/ 86 h 227"/>
                <a:gd name="T14" fmla="*/ 10 w 11"/>
                <a:gd name="T15" fmla="*/ 100 h 227"/>
                <a:gd name="T16" fmla="*/ 11 w 11"/>
                <a:gd name="T17" fmla="*/ 115 h 227"/>
                <a:gd name="T18" fmla="*/ 10 w 11"/>
                <a:gd name="T19" fmla="*/ 128 h 227"/>
                <a:gd name="T20" fmla="*/ 10 w 11"/>
                <a:gd name="T21" fmla="*/ 143 h 227"/>
                <a:gd name="T22" fmla="*/ 8 w 11"/>
                <a:gd name="T23" fmla="*/ 156 h 227"/>
                <a:gd name="T24" fmla="*/ 8 w 11"/>
                <a:gd name="T25" fmla="*/ 171 h 227"/>
                <a:gd name="T26" fmla="*/ 6 w 11"/>
                <a:gd name="T27" fmla="*/ 184 h 227"/>
                <a:gd name="T28" fmla="*/ 4 w 11"/>
                <a:gd name="T29" fmla="*/ 199 h 227"/>
                <a:gd name="T30" fmla="*/ 2 w 11"/>
                <a:gd name="T31" fmla="*/ 212 h 227"/>
                <a:gd name="T32" fmla="*/ 0 w 11"/>
                <a:gd name="T33"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27">
                  <a:moveTo>
                    <a:pt x="4" y="0"/>
                  </a:moveTo>
                  <a:lnTo>
                    <a:pt x="4" y="13"/>
                  </a:lnTo>
                  <a:lnTo>
                    <a:pt x="6" y="28"/>
                  </a:lnTo>
                  <a:lnTo>
                    <a:pt x="8" y="43"/>
                  </a:lnTo>
                  <a:lnTo>
                    <a:pt x="10" y="58"/>
                  </a:lnTo>
                  <a:lnTo>
                    <a:pt x="10" y="71"/>
                  </a:lnTo>
                  <a:lnTo>
                    <a:pt x="10" y="86"/>
                  </a:lnTo>
                  <a:lnTo>
                    <a:pt x="10" y="100"/>
                  </a:lnTo>
                  <a:lnTo>
                    <a:pt x="11" y="115"/>
                  </a:lnTo>
                  <a:lnTo>
                    <a:pt x="10" y="128"/>
                  </a:lnTo>
                  <a:lnTo>
                    <a:pt x="10" y="143"/>
                  </a:lnTo>
                  <a:lnTo>
                    <a:pt x="8" y="156"/>
                  </a:lnTo>
                  <a:lnTo>
                    <a:pt x="8" y="171"/>
                  </a:lnTo>
                  <a:lnTo>
                    <a:pt x="6" y="184"/>
                  </a:lnTo>
                  <a:lnTo>
                    <a:pt x="4" y="199"/>
                  </a:lnTo>
                  <a:lnTo>
                    <a:pt x="2" y="212"/>
                  </a:lnTo>
                  <a:lnTo>
                    <a:pt x="0" y="227"/>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5" name="Freeform 247"/>
            <p:cNvSpPr>
              <a:spLocks/>
            </p:cNvSpPr>
            <p:nvPr/>
          </p:nvSpPr>
          <p:spPr bwMode="auto">
            <a:xfrm>
              <a:off x="5300" y="4554"/>
              <a:ext cx="4" cy="11"/>
            </a:xfrm>
            <a:custGeom>
              <a:avLst/>
              <a:gdLst>
                <a:gd name="T0" fmla="*/ 0 w 4"/>
                <a:gd name="T1" fmla="*/ 0 h 11"/>
                <a:gd name="T2" fmla="*/ 0 w 4"/>
                <a:gd name="T3" fmla="*/ 6 h 11"/>
                <a:gd name="T4" fmla="*/ 4 w 4"/>
                <a:gd name="T5" fmla="*/ 11 h 11"/>
              </a:gdLst>
              <a:ahLst/>
              <a:cxnLst>
                <a:cxn ang="0">
                  <a:pos x="T0" y="T1"/>
                </a:cxn>
                <a:cxn ang="0">
                  <a:pos x="T2" y="T3"/>
                </a:cxn>
                <a:cxn ang="0">
                  <a:pos x="T4" y="T5"/>
                </a:cxn>
              </a:cxnLst>
              <a:rect l="0" t="0" r="r" b="b"/>
              <a:pathLst>
                <a:path w="4" h="11">
                  <a:moveTo>
                    <a:pt x="0" y="0"/>
                  </a:moveTo>
                  <a:lnTo>
                    <a:pt x="0" y="6"/>
                  </a:lnTo>
                  <a:lnTo>
                    <a:pt x="4" y="11"/>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6" name="Freeform 248"/>
            <p:cNvSpPr>
              <a:spLocks/>
            </p:cNvSpPr>
            <p:nvPr/>
          </p:nvSpPr>
          <p:spPr bwMode="auto">
            <a:xfrm>
              <a:off x="5304" y="4565"/>
              <a:ext cx="11" cy="4"/>
            </a:xfrm>
            <a:custGeom>
              <a:avLst/>
              <a:gdLst>
                <a:gd name="T0" fmla="*/ 0 w 11"/>
                <a:gd name="T1" fmla="*/ 0 h 4"/>
                <a:gd name="T2" fmla="*/ 6 w 11"/>
                <a:gd name="T3" fmla="*/ 2 h 4"/>
                <a:gd name="T4" fmla="*/ 11 w 11"/>
                <a:gd name="T5" fmla="*/ 4 h 4"/>
              </a:gdLst>
              <a:ahLst/>
              <a:cxnLst>
                <a:cxn ang="0">
                  <a:pos x="T0" y="T1"/>
                </a:cxn>
                <a:cxn ang="0">
                  <a:pos x="T2" y="T3"/>
                </a:cxn>
                <a:cxn ang="0">
                  <a:pos x="T4" y="T5"/>
                </a:cxn>
              </a:cxnLst>
              <a:rect l="0" t="0" r="r" b="b"/>
              <a:pathLst>
                <a:path w="11" h="4">
                  <a:moveTo>
                    <a:pt x="0" y="0"/>
                  </a:moveTo>
                  <a:lnTo>
                    <a:pt x="6" y="2"/>
                  </a:lnTo>
                  <a:lnTo>
                    <a:pt x="11" y="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7" name="Freeform 249"/>
            <p:cNvSpPr>
              <a:spLocks/>
            </p:cNvSpPr>
            <p:nvPr/>
          </p:nvSpPr>
          <p:spPr bwMode="auto">
            <a:xfrm>
              <a:off x="5315" y="4400"/>
              <a:ext cx="550" cy="169"/>
            </a:xfrm>
            <a:custGeom>
              <a:avLst/>
              <a:gdLst>
                <a:gd name="T0" fmla="*/ 0 w 550"/>
                <a:gd name="T1" fmla="*/ 169 h 169"/>
                <a:gd name="T2" fmla="*/ 4 w 550"/>
                <a:gd name="T3" fmla="*/ 165 h 169"/>
                <a:gd name="T4" fmla="*/ 11 w 550"/>
                <a:gd name="T5" fmla="*/ 164 h 169"/>
                <a:gd name="T6" fmla="*/ 21 w 550"/>
                <a:gd name="T7" fmla="*/ 160 h 169"/>
                <a:gd name="T8" fmla="*/ 34 w 550"/>
                <a:gd name="T9" fmla="*/ 158 h 169"/>
                <a:gd name="T10" fmla="*/ 45 w 550"/>
                <a:gd name="T11" fmla="*/ 152 h 169"/>
                <a:gd name="T12" fmla="*/ 62 w 550"/>
                <a:gd name="T13" fmla="*/ 149 h 169"/>
                <a:gd name="T14" fmla="*/ 79 w 550"/>
                <a:gd name="T15" fmla="*/ 145 h 169"/>
                <a:gd name="T16" fmla="*/ 97 w 550"/>
                <a:gd name="T17" fmla="*/ 141 h 169"/>
                <a:gd name="T18" fmla="*/ 114 w 550"/>
                <a:gd name="T19" fmla="*/ 136 h 169"/>
                <a:gd name="T20" fmla="*/ 134 w 550"/>
                <a:gd name="T21" fmla="*/ 130 h 169"/>
                <a:gd name="T22" fmla="*/ 146 w 550"/>
                <a:gd name="T23" fmla="*/ 126 h 169"/>
                <a:gd name="T24" fmla="*/ 157 w 550"/>
                <a:gd name="T25" fmla="*/ 124 h 169"/>
                <a:gd name="T26" fmla="*/ 168 w 550"/>
                <a:gd name="T27" fmla="*/ 121 h 169"/>
                <a:gd name="T28" fmla="*/ 179 w 550"/>
                <a:gd name="T29" fmla="*/ 119 h 169"/>
                <a:gd name="T30" fmla="*/ 190 w 550"/>
                <a:gd name="T31" fmla="*/ 115 h 169"/>
                <a:gd name="T32" fmla="*/ 202 w 550"/>
                <a:gd name="T33" fmla="*/ 111 h 169"/>
                <a:gd name="T34" fmla="*/ 213 w 550"/>
                <a:gd name="T35" fmla="*/ 108 h 169"/>
                <a:gd name="T36" fmla="*/ 224 w 550"/>
                <a:gd name="T37" fmla="*/ 106 h 169"/>
                <a:gd name="T38" fmla="*/ 235 w 550"/>
                <a:gd name="T39" fmla="*/ 102 h 169"/>
                <a:gd name="T40" fmla="*/ 246 w 550"/>
                <a:gd name="T41" fmla="*/ 100 h 169"/>
                <a:gd name="T42" fmla="*/ 258 w 550"/>
                <a:gd name="T43" fmla="*/ 96 h 169"/>
                <a:gd name="T44" fmla="*/ 271 w 550"/>
                <a:gd name="T45" fmla="*/ 95 h 169"/>
                <a:gd name="T46" fmla="*/ 282 w 550"/>
                <a:gd name="T47" fmla="*/ 89 h 169"/>
                <a:gd name="T48" fmla="*/ 293 w 550"/>
                <a:gd name="T49" fmla="*/ 87 h 169"/>
                <a:gd name="T50" fmla="*/ 304 w 550"/>
                <a:gd name="T51" fmla="*/ 82 h 169"/>
                <a:gd name="T52" fmla="*/ 315 w 550"/>
                <a:gd name="T53" fmla="*/ 80 h 169"/>
                <a:gd name="T54" fmla="*/ 327 w 550"/>
                <a:gd name="T55" fmla="*/ 76 h 169"/>
                <a:gd name="T56" fmla="*/ 338 w 550"/>
                <a:gd name="T57" fmla="*/ 72 h 169"/>
                <a:gd name="T58" fmla="*/ 349 w 550"/>
                <a:gd name="T59" fmla="*/ 69 h 169"/>
                <a:gd name="T60" fmla="*/ 360 w 550"/>
                <a:gd name="T61" fmla="*/ 67 h 169"/>
                <a:gd name="T62" fmla="*/ 369 w 550"/>
                <a:gd name="T63" fmla="*/ 61 h 169"/>
                <a:gd name="T64" fmla="*/ 381 w 550"/>
                <a:gd name="T65" fmla="*/ 59 h 169"/>
                <a:gd name="T66" fmla="*/ 392 w 550"/>
                <a:gd name="T67" fmla="*/ 54 h 169"/>
                <a:gd name="T68" fmla="*/ 403 w 550"/>
                <a:gd name="T69" fmla="*/ 52 h 169"/>
                <a:gd name="T70" fmla="*/ 412 w 550"/>
                <a:gd name="T71" fmla="*/ 48 h 169"/>
                <a:gd name="T72" fmla="*/ 424 w 550"/>
                <a:gd name="T73" fmla="*/ 46 h 169"/>
                <a:gd name="T74" fmla="*/ 433 w 550"/>
                <a:gd name="T75" fmla="*/ 42 h 169"/>
                <a:gd name="T76" fmla="*/ 444 w 550"/>
                <a:gd name="T77" fmla="*/ 41 h 169"/>
                <a:gd name="T78" fmla="*/ 461 w 550"/>
                <a:gd name="T79" fmla="*/ 33 h 169"/>
                <a:gd name="T80" fmla="*/ 478 w 550"/>
                <a:gd name="T81" fmla="*/ 27 h 169"/>
                <a:gd name="T82" fmla="*/ 493 w 550"/>
                <a:gd name="T83" fmla="*/ 22 h 169"/>
                <a:gd name="T84" fmla="*/ 509 w 550"/>
                <a:gd name="T85" fmla="*/ 16 h 169"/>
                <a:gd name="T86" fmla="*/ 521 w 550"/>
                <a:gd name="T87" fmla="*/ 11 h 169"/>
                <a:gd name="T88" fmla="*/ 532 w 550"/>
                <a:gd name="T89" fmla="*/ 5 h 169"/>
                <a:gd name="T90" fmla="*/ 541 w 550"/>
                <a:gd name="T91" fmla="*/ 1 h 169"/>
                <a:gd name="T92" fmla="*/ 550 w 550"/>
                <a:gd name="T9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0" h="169">
                  <a:moveTo>
                    <a:pt x="0" y="169"/>
                  </a:moveTo>
                  <a:lnTo>
                    <a:pt x="4" y="165"/>
                  </a:lnTo>
                  <a:lnTo>
                    <a:pt x="11" y="164"/>
                  </a:lnTo>
                  <a:lnTo>
                    <a:pt x="21" y="160"/>
                  </a:lnTo>
                  <a:lnTo>
                    <a:pt x="34" y="158"/>
                  </a:lnTo>
                  <a:lnTo>
                    <a:pt x="45" y="152"/>
                  </a:lnTo>
                  <a:lnTo>
                    <a:pt x="62" y="149"/>
                  </a:lnTo>
                  <a:lnTo>
                    <a:pt x="79" y="145"/>
                  </a:lnTo>
                  <a:lnTo>
                    <a:pt x="97" y="141"/>
                  </a:lnTo>
                  <a:lnTo>
                    <a:pt x="114" y="136"/>
                  </a:lnTo>
                  <a:lnTo>
                    <a:pt x="134" y="130"/>
                  </a:lnTo>
                  <a:lnTo>
                    <a:pt x="146" y="126"/>
                  </a:lnTo>
                  <a:lnTo>
                    <a:pt x="157" y="124"/>
                  </a:lnTo>
                  <a:lnTo>
                    <a:pt x="168" y="121"/>
                  </a:lnTo>
                  <a:lnTo>
                    <a:pt x="179" y="119"/>
                  </a:lnTo>
                  <a:lnTo>
                    <a:pt x="190" y="115"/>
                  </a:lnTo>
                  <a:lnTo>
                    <a:pt x="202" y="111"/>
                  </a:lnTo>
                  <a:lnTo>
                    <a:pt x="213" y="108"/>
                  </a:lnTo>
                  <a:lnTo>
                    <a:pt x="224" y="106"/>
                  </a:lnTo>
                  <a:lnTo>
                    <a:pt x="235" y="102"/>
                  </a:lnTo>
                  <a:lnTo>
                    <a:pt x="246" y="100"/>
                  </a:lnTo>
                  <a:lnTo>
                    <a:pt x="258" y="96"/>
                  </a:lnTo>
                  <a:lnTo>
                    <a:pt x="271" y="95"/>
                  </a:lnTo>
                  <a:lnTo>
                    <a:pt x="282" y="89"/>
                  </a:lnTo>
                  <a:lnTo>
                    <a:pt x="293" y="87"/>
                  </a:lnTo>
                  <a:lnTo>
                    <a:pt x="304" y="82"/>
                  </a:lnTo>
                  <a:lnTo>
                    <a:pt x="315" y="80"/>
                  </a:lnTo>
                  <a:lnTo>
                    <a:pt x="327" y="76"/>
                  </a:lnTo>
                  <a:lnTo>
                    <a:pt x="338" y="72"/>
                  </a:lnTo>
                  <a:lnTo>
                    <a:pt x="349" y="69"/>
                  </a:lnTo>
                  <a:lnTo>
                    <a:pt x="360" y="67"/>
                  </a:lnTo>
                  <a:lnTo>
                    <a:pt x="369" y="61"/>
                  </a:lnTo>
                  <a:lnTo>
                    <a:pt x="381" y="59"/>
                  </a:lnTo>
                  <a:lnTo>
                    <a:pt x="392" y="54"/>
                  </a:lnTo>
                  <a:lnTo>
                    <a:pt x="403" y="52"/>
                  </a:lnTo>
                  <a:lnTo>
                    <a:pt x="412" y="48"/>
                  </a:lnTo>
                  <a:lnTo>
                    <a:pt x="424" y="46"/>
                  </a:lnTo>
                  <a:lnTo>
                    <a:pt x="433" y="42"/>
                  </a:lnTo>
                  <a:lnTo>
                    <a:pt x="444" y="41"/>
                  </a:lnTo>
                  <a:lnTo>
                    <a:pt x="461" y="33"/>
                  </a:lnTo>
                  <a:lnTo>
                    <a:pt x="478" y="27"/>
                  </a:lnTo>
                  <a:lnTo>
                    <a:pt x="493" y="22"/>
                  </a:lnTo>
                  <a:lnTo>
                    <a:pt x="509" y="16"/>
                  </a:lnTo>
                  <a:lnTo>
                    <a:pt x="521" y="11"/>
                  </a:lnTo>
                  <a:lnTo>
                    <a:pt x="532" y="5"/>
                  </a:lnTo>
                  <a:lnTo>
                    <a:pt x="541" y="1"/>
                  </a:lnTo>
                  <a:lnTo>
                    <a:pt x="55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8" name="Freeform 250"/>
            <p:cNvSpPr>
              <a:spLocks/>
            </p:cNvSpPr>
            <p:nvPr/>
          </p:nvSpPr>
          <p:spPr bwMode="auto">
            <a:xfrm>
              <a:off x="5865" y="4383"/>
              <a:ext cx="713" cy="24"/>
            </a:xfrm>
            <a:custGeom>
              <a:avLst/>
              <a:gdLst>
                <a:gd name="T0" fmla="*/ 0 w 713"/>
                <a:gd name="T1" fmla="*/ 17 h 24"/>
                <a:gd name="T2" fmla="*/ 4 w 713"/>
                <a:gd name="T3" fmla="*/ 17 h 24"/>
                <a:gd name="T4" fmla="*/ 15 w 713"/>
                <a:gd name="T5" fmla="*/ 17 h 24"/>
                <a:gd name="T6" fmla="*/ 25 w 713"/>
                <a:gd name="T7" fmla="*/ 17 h 24"/>
                <a:gd name="T8" fmla="*/ 41 w 713"/>
                <a:gd name="T9" fmla="*/ 17 h 24"/>
                <a:gd name="T10" fmla="*/ 56 w 713"/>
                <a:gd name="T11" fmla="*/ 17 h 24"/>
                <a:gd name="T12" fmla="*/ 75 w 713"/>
                <a:gd name="T13" fmla="*/ 18 h 24"/>
                <a:gd name="T14" fmla="*/ 84 w 713"/>
                <a:gd name="T15" fmla="*/ 18 h 24"/>
                <a:gd name="T16" fmla="*/ 96 w 713"/>
                <a:gd name="T17" fmla="*/ 18 h 24"/>
                <a:gd name="T18" fmla="*/ 107 w 713"/>
                <a:gd name="T19" fmla="*/ 18 h 24"/>
                <a:gd name="T20" fmla="*/ 118 w 713"/>
                <a:gd name="T21" fmla="*/ 20 h 24"/>
                <a:gd name="T22" fmla="*/ 129 w 713"/>
                <a:gd name="T23" fmla="*/ 20 h 24"/>
                <a:gd name="T24" fmla="*/ 140 w 713"/>
                <a:gd name="T25" fmla="*/ 20 h 24"/>
                <a:gd name="T26" fmla="*/ 152 w 713"/>
                <a:gd name="T27" fmla="*/ 20 h 24"/>
                <a:gd name="T28" fmla="*/ 165 w 713"/>
                <a:gd name="T29" fmla="*/ 20 h 24"/>
                <a:gd name="T30" fmla="*/ 176 w 713"/>
                <a:gd name="T31" fmla="*/ 20 h 24"/>
                <a:gd name="T32" fmla="*/ 189 w 713"/>
                <a:gd name="T33" fmla="*/ 20 h 24"/>
                <a:gd name="T34" fmla="*/ 202 w 713"/>
                <a:gd name="T35" fmla="*/ 20 h 24"/>
                <a:gd name="T36" fmla="*/ 217 w 713"/>
                <a:gd name="T37" fmla="*/ 22 h 24"/>
                <a:gd name="T38" fmla="*/ 230 w 713"/>
                <a:gd name="T39" fmla="*/ 22 h 24"/>
                <a:gd name="T40" fmla="*/ 245 w 713"/>
                <a:gd name="T41" fmla="*/ 22 h 24"/>
                <a:gd name="T42" fmla="*/ 258 w 713"/>
                <a:gd name="T43" fmla="*/ 22 h 24"/>
                <a:gd name="T44" fmla="*/ 273 w 713"/>
                <a:gd name="T45" fmla="*/ 22 h 24"/>
                <a:gd name="T46" fmla="*/ 286 w 713"/>
                <a:gd name="T47" fmla="*/ 22 h 24"/>
                <a:gd name="T48" fmla="*/ 303 w 713"/>
                <a:gd name="T49" fmla="*/ 22 h 24"/>
                <a:gd name="T50" fmla="*/ 316 w 713"/>
                <a:gd name="T51" fmla="*/ 22 h 24"/>
                <a:gd name="T52" fmla="*/ 332 w 713"/>
                <a:gd name="T53" fmla="*/ 24 h 24"/>
                <a:gd name="T54" fmla="*/ 345 w 713"/>
                <a:gd name="T55" fmla="*/ 22 h 24"/>
                <a:gd name="T56" fmla="*/ 360 w 713"/>
                <a:gd name="T57" fmla="*/ 22 h 24"/>
                <a:gd name="T58" fmla="*/ 373 w 713"/>
                <a:gd name="T59" fmla="*/ 22 h 24"/>
                <a:gd name="T60" fmla="*/ 388 w 713"/>
                <a:gd name="T61" fmla="*/ 22 h 24"/>
                <a:gd name="T62" fmla="*/ 401 w 713"/>
                <a:gd name="T63" fmla="*/ 22 h 24"/>
                <a:gd name="T64" fmla="*/ 416 w 713"/>
                <a:gd name="T65" fmla="*/ 22 h 24"/>
                <a:gd name="T66" fmla="*/ 431 w 713"/>
                <a:gd name="T67" fmla="*/ 22 h 24"/>
                <a:gd name="T68" fmla="*/ 446 w 713"/>
                <a:gd name="T69" fmla="*/ 22 h 24"/>
                <a:gd name="T70" fmla="*/ 459 w 713"/>
                <a:gd name="T71" fmla="*/ 20 h 24"/>
                <a:gd name="T72" fmla="*/ 474 w 713"/>
                <a:gd name="T73" fmla="*/ 20 h 24"/>
                <a:gd name="T74" fmla="*/ 487 w 713"/>
                <a:gd name="T75" fmla="*/ 20 h 24"/>
                <a:gd name="T76" fmla="*/ 502 w 713"/>
                <a:gd name="T77" fmla="*/ 20 h 24"/>
                <a:gd name="T78" fmla="*/ 515 w 713"/>
                <a:gd name="T79" fmla="*/ 20 h 24"/>
                <a:gd name="T80" fmla="*/ 528 w 713"/>
                <a:gd name="T81" fmla="*/ 20 h 24"/>
                <a:gd name="T82" fmla="*/ 541 w 713"/>
                <a:gd name="T83" fmla="*/ 20 h 24"/>
                <a:gd name="T84" fmla="*/ 556 w 713"/>
                <a:gd name="T85" fmla="*/ 20 h 24"/>
                <a:gd name="T86" fmla="*/ 567 w 713"/>
                <a:gd name="T87" fmla="*/ 18 h 24"/>
                <a:gd name="T88" fmla="*/ 581 w 713"/>
                <a:gd name="T89" fmla="*/ 17 h 24"/>
                <a:gd name="T90" fmla="*/ 592 w 713"/>
                <a:gd name="T91" fmla="*/ 17 h 24"/>
                <a:gd name="T92" fmla="*/ 605 w 713"/>
                <a:gd name="T93" fmla="*/ 17 h 24"/>
                <a:gd name="T94" fmla="*/ 614 w 713"/>
                <a:gd name="T95" fmla="*/ 15 h 24"/>
                <a:gd name="T96" fmla="*/ 625 w 713"/>
                <a:gd name="T97" fmla="*/ 13 h 24"/>
                <a:gd name="T98" fmla="*/ 636 w 713"/>
                <a:gd name="T99" fmla="*/ 13 h 24"/>
                <a:gd name="T100" fmla="*/ 648 w 713"/>
                <a:gd name="T101" fmla="*/ 13 h 24"/>
                <a:gd name="T102" fmla="*/ 664 w 713"/>
                <a:gd name="T103" fmla="*/ 9 h 24"/>
                <a:gd name="T104" fmla="*/ 683 w 713"/>
                <a:gd name="T105" fmla="*/ 5 h 24"/>
                <a:gd name="T106" fmla="*/ 698 w 713"/>
                <a:gd name="T107" fmla="*/ 2 h 24"/>
                <a:gd name="T108" fmla="*/ 713 w 713"/>
                <a:gd name="T10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3" h="24">
                  <a:moveTo>
                    <a:pt x="0" y="17"/>
                  </a:moveTo>
                  <a:lnTo>
                    <a:pt x="4" y="17"/>
                  </a:lnTo>
                  <a:lnTo>
                    <a:pt x="15" y="17"/>
                  </a:lnTo>
                  <a:lnTo>
                    <a:pt x="25" y="17"/>
                  </a:lnTo>
                  <a:lnTo>
                    <a:pt x="41" y="17"/>
                  </a:lnTo>
                  <a:lnTo>
                    <a:pt x="56" y="17"/>
                  </a:lnTo>
                  <a:lnTo>
                    <a:pt x="75" y="18"/>
                  </a:lnTo>
                  <a:lnTo>
                    <a:pt x="84" y="18"/>
                  </a:lnTo>
                  <a:lnTo>
                    <a:pt x="96" y="18"/>
                  </a:lnTo>
                  <a:lnTo>
                    <a:pt x="107" y="18"/>
                  </a:lnTo>
                  <a:lnTo>
                    <a:pt x="118" y="20"/>
                  </a:lnTo>
                  <a:lnTo>
                    <a:pt x="129" y="20"/>
                  </a:lnTo>
                  <a:lnTo>
                    <a:pt x="140" y="20"/>
                  </a:lnTo>
                  <a:lnTo>
                    <a:pt x="152" y="20"/>
                  </a:lnTo>
                  <a:lnTo>
                    <a:pt x="165" y="20"/>
                  </a:lnTo>
                  <a:lnTo>
                    <a:pt x="176" y="20"/>
                  </a:lnTo>
                  <a:lnTo>
                    <a:pt x="189" y="20"/>
                  </a:lnTo>
                  <a:lnTo>
                    <a:pt x="202" y="20"/>
                  </a:lnTo>
                  <a:lnTo>
                    <a:pt x="217" y="22"/>
                  </a:lnTo>
                  <a:lnTo>
                    <a:pt x="230" y="22"/>
                  </a:lnTo>
                  <a:lnTo>
                    <a:pt x="245" y="22"/>
                  </a:lnTo>
                  <a:lnTo>
                    <a:pt x="258" y="22"/>
                  </a:lnTo>
                  <a:lnTo>
                    <a:pt x="273" y="22"/>
                  </a:lnTo>
                  <a:lnTo>
                    <a:pt x="286" y="22"/>
                  </a:lnTo>
                  <a:lnTo>
                    <a:pt x="303" y="22"/>
                  </a:lnTo>
                  <a:lnTo>
                    <a:pt x="316" y="22"/>
                  </a:lnTo>
                  <a:lnTo>
                    <a:pt x="332" y="24"/>
                  </a:lnTo>
                  <a:lnTo>
                    <a:pt x="345" y="22"/>
                  </a:lnTo>
                  <a:lnTo>
                    <a:pt x="360" y="22"/>
                  </a:lnTo>
                  <a:lnTo>
                    <a:pt x="373" y="22"/>
                  </a:lnTo>
                  <a:lnTo>
                    <a:pt x="388" y="22"/>
                  </a:lnTo>
                  <a:lnTo>
                    <a:pt x="401" y="22"/>
                  </a:lnTo>
                  <a:lnTo>
                    <a:pt x="416" y="22"/>
                  </a:lnTo>
                  <a:lnTo>
                    <a:pt x="431" y="22"/>
                  </a:lnTo>
                  <a:lnTo>
                    <a:pt x="446" y="22"/>
                  </a:lnTo>
                  <a:lnTo>
                    <a:pt x="459" y="20"/>
                  </a:lnTo>
                  <a:lnTo>
                    <a:pt x="474" y="20"/>
                  </a:lnTo>
                  <a:lnTo>
                    <a:pt x="487" y="20"/>
                  </a:lnTo>
                  <a:lnTo>
                    <a:pt x="502" y="20"/>
                  </a:lnTo>
                  <a:lnTo>
                    <a:pt x="515" y="20"/>
                  </a:lnTo>
                  <a:lnTo>
                    <a:pt x="528" y="20"/>
                  </a:lnTo>
                  <a:lnTo>
                    <a:pt x="541" y="20"/>
                  </a:lnTo>
                  <a:lnTo>
                    <a:pt x="556" y="20"/>
                  </a:lnTo>
                  <a:lnTo>
                    <a:pt x="567" y="18"/>
                  </a:lnTo>
                  <a:lnTo>
                    <a:pt x="581" y="17"/>
                  </a:lnTo>
                  <a:lnTo>
                    <a:pt x="592" y="17"/>
                  </a:lnTo>
                  <a:lnTo>
                    <a:pt x="605" y="17"/>
                  </a:lnTo>
                  <a:lnTo>
                    <a:pt x="614" y="15"/>
                  </a:lnTo>
                  <a:lnTo>
                    <a:pt x="625" y="13"/>
                  </a:lnTo>
                  <a:lnTo>
                    <a:pt x="636" y="13"/>
                  </a:lnTo>
                  <a:lnTo>
                    <a:pt x="648" y="13"/>
                  </a:lnTo>
                  <a:lnTo>
                    <a:pt x="664" y="9"/>
                  </a:lnTo>
                  <a:lnTo>
                    <a:pt x="683" y="5"/>
                  </a:lnTo>
                  <a:lnTo>
                    <a:pt x="698" y="2"/>
                  </a:lnTo>
                  <a:lnTo>
                    <a:pt x="713"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9" name="Freeform 251"/>
            <p:cNvSpPr>
              <a:spLocks/>
            </p:cNvSpPr>
            <p:nvPr/>
          </p:nvSpPr>
          <p:spPr bwMode="auto">
            <a:xfrm>
              <a:off x="4093" y="3079"/>
              <a:ext cx="1" cy="2"/>
            </a:xfrm>
            <a:custGeom>
              <a:avLst/>
              <a:gdLst>
                <a:gd name="T0" fmla="*/ 0 h 2"/>
                <a:gd name="T1" fmla="*/ 0 h 2"/>
                <a:gd name="T2" fmla="*/ 2 h 2"/>
              </a:gdLst>
              <a:ahLst/>
              <a:cxnLst>
                <a:cxn ang="0">
                  <a:pos x="0" y="T0"/>
                </a:cxn>
                <a:cxn ang="0">
                  <a:pos x="0" y="T1"/>
                </a:cxn>
                <a:cxn ang="0">
                  <a:pos x="0" y="T2"/>
                </a:cxn>
              </a:cxnLst>
              <a:rect l="0" t="0" r="r" b="b"/>
              <a:pathLst>
                <a:path h="2">
                  <a:moveTo>
                    <a:pt x="0" y="0"/>
                  </a:moveTo>
                  <a:lnTo>
                    <a:pt x="0" y="0"/>
                  </a:lnTo>
                  <a:lnTo>
                    <a:pt x="0" y="2"/>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0" name="Freeform 252"/>
            <p:cNvSpPr>
              <a:spLocks/>
            </p:cNvSpPr>
            <p:nvPr/>
          </p:nvSpPr>
          <p:spPr bwMode="auto">
            <a:xfrm>
              <a:off x="4052" y="3042"/>
              <a:ext cx="41" cy="39"/>
            </a:xfrm>
            <a:custGeom>
              <a:avLst/>
              <a:gdLst>
                <a:gd name="T0" fmla="*/ 41 w 41"/>
                <a:gd name="T1" fmla="*/ 39 h 39"/>
                <a:gd name="T2" fmla="*/ 32 w 41"/>
                <a:gd name="T3" fmla="*/ 26 h 39"/>
                <a:gd name="T4" fmla="*/ 23 w 41"/>
                <a:gd name="T5" fmla="*/ 15 h 39"/>
                <a:gd name="T6" fmla="*/ 12 w 41"/>
                <a:gd name="T7" fmla="*/ 5 h 39"/>
                <a:gd name="T8" fmla="*/ 0 w 41"/>
                <a:gd name="T9" fmla="*/ 0 h 39"/>
              </a:gdLst>
              <a:ahLst/>
              <a:cxnLst>
                <a:cxn ang="0">
                  <a:pos x="T0" y="T1"/>
                </a:cxn>
                <a:cxn ang="0">
                  <a:pos x="T2" y="T3"/>
                </a:cxn>
                <a:cxn ang="0">
                  <a:pos x="T4" y="T5"/>
                </a:cxn>
                <a:cxn ang="0">
                  <a:pos x="T6" y="T7"/>
                </a:cxn>
                <a:cxn ang="0">
                  <a:pos x="T8" y="T9"/>
                </a:cxn>
              </a:cxnLst>
              <a:rect l="0" t="0" r="r" b="b"/>
              <a:pathLst>
                <a:path w="41" h="39">
                  <a:moveTo>
                    <a:pt x="41" y="39"/>
                  </a:moveTo>
                  <a:lnTo>
                    <a:pt x="32" y="26"/>
                  </a:lnTo>
                  <a:lnTo>
                    <a:pt x="23" y="15"/>
                  </a:lnTo>
                  <a:lnTo>
                    <a:pt x="12" y="5"/>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1" name="Freeform 253"/>
            <p:cNvSpPr>
              <a:spLocks/>
            </p:cNvSpPr>
            <p:nvPr/>
          </p:nvSpPr>
          <p:spPr bwMode="auto">
            <a:xfrm>
              <a:off x="3998" y="3016"/>
              <a:ext cx="54" cy="26"/>
            </a:xfrm>
            <a:custGeom>
              <a:avLst/>
              <a:gdLst>
                <a:gd name="T0" fmla="*/ 54 w 54"/>
                <a:gd name="T1" fmla="*/ 26 h 26"/>
                <a:gd name="T2" fmla="*/ 38 w 54"/>
                <a:gd name="T3" fmla="*/ 16 h 26"/>
                <a:gd name="T4" fmla="*/ 25 w 54"/>
                <a:gd name="T5" fmla="*/ 11 h 26"/>
                <a:gd name="T6" fmla="*/ 12 w 54"/>
                <a:gd name="T7" fmla="*/ 5 h 26"/>
                <a:gd name="T8" fmla="*/ 0 w 54"/>
                <a:gd name="T9" fmla="*/ 0 h 26"/>
              </a:gdLst>
              <a:ahLst/>
              <a:cxnLst>
                <a:cxn ang="0">
                  <a:pos x="T0" y="T1"/>
                </a:cxn>
                <a:cxn ang="0">
                  <a:pos x="T2" y="T3"/>
                </a:cxn>
                <a:cxn ang="0">
                  <a:pos x="T4" y="T5"/>
                </a:cxn>
                <a:cxn ang="0">
                  <a:pos x="T6" y="T7"/>
                </a:cxn>
                <a:cxn ang="0">
                  <a:pos x="T8" y="T9"/>
                </a:cxn>
              </a:cxnLst>
              <a:rect l="0" t="0" r="r" b="b"/>
              <a:pathLst>
                <a:path w="54" h="26">
                  <a:moveTo>
                    <a:pt x="54" y="26"/>
                  </a:moveTo>
                  <a:lnTo>
                    <a:pt x="38" y="16"/>
                  </a:lnTo>
                  <a:lnTo>
                    <a:pt x="25" y="11"/>
                  </a:lnTo>
                  <a:lnTo>
                    <a:pt x="12" y="5"/>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2" name="Freeform 254"/>
            <p:cNvSpPr>
              <a:spLocks/>
            </p:cNvSpPr>
            <p:nvPr/>
          </p:nvSpPr>
          <p:spPr bwMode="auto">
            <a:xfrm>
              <a:off x="3998" y="3016"/>
              <a:ext cx="95" cy="63"/>
            </a:xfrm>
            <a:custGeom>
              <a:avLst/>
              <a:gdLst>
                <a:gd name="T0" fmla="*/ 0 w 95"/>
                <a:gd name="T1" fmla="*/ 0 h 63"/>
                <a:gd name="T2" fmla="*/ 15 w 95"/>
                <a:gd name="T3" fmla="*/ 3 h 63"/>
                <a:gd name="T4" fmla="*/ 32 w 95"/>
                <a:gd name="T5" fmla="*/ 9 h 63"/>
                <a:gd name="T6" fmla="*/ 47 w 95"/>
                <a:gd name="T7" fmla="*/ 15 h 63"/>
                <a:gd name="T8" fmla="*/ 64 w 95"/>
                <a:gd name="T9" fmla="*/ 22 h 63"/>
                <a:gd name="T10" fmla="*/ 75 w 95"/>
                <a:gd name="T11" fmla="*/ 30 h 63"/>
                <a:gd name="T12" fmla="*/ 86 w 95"/>
                <a:gd name="T13" fmla="*/ 39 h 63"/>
                <a:gd name="T14" fmla="*/ 92 w 95"/>
                <a:gd name="T15" fmla="*/ 50 h 63"/>
                <a:gd name="T16" fmla="*/ 95 w 95"/>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63">
                  <a:moveTo>
                    <a:pt x="0" y="0"/>
                  </a:moveTo>
                  <a:lnTo>
                    <a:pt x="15" y="3"/>
                  </a:lnTo>
                  <a:lnTo>
                    <a:pt x="32" y="9"/>
                  </a:lnTo>
                  <a:lnTo>
                    <a:pt x="47" y="15"/>
                  </a:lnTo>
                  <a:lnTo>
                    <a:pt x="64" y="22"/>
                  </a:lnTo>
                  <a:lnTo>
                    <a:pt x="75" y="30"/>
                  </a:lnTo>
                  <a:lnTo>
                    <a:pt x="86" y="39"/>
                  </a:lnTo>
                  <a:lnTo>
                    <a:pt x="92" y="50"/>
                  </a:lnTo>
                  <a:lnTo>
                    <a:pt x="95" y="63"/>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3" name="Freeform 255"/>
            <p:cNvSpPr>
              <a:spLocks/>
            </p:cNvSpPr>
            <p:nvPr/>
          </p:nvSpPr>
          <p:spPr bwMode="auto">
            <a:xfrm>
              <a:off x="3842" y="2816"/>
              <a:ext cx="5" cy="4"/>
            </a:xfrm>
            <a:custGeom>
              <a:avLst/>
              <a:gdLst>
                <a:gd name="T0" fmla="*/ 5 w 5"/>
                <a:gd name="T1" fmla="*/ 0 h 4"/>
                <a:gd name="T2" fmla="*/ 0 w 5"/>
                <a:gd name="T3" fmla="*/ 2 h 4"/>
                <a:gd name="T4" fmla="*/ 0 w 5"/>
                <a:gd name="T5" fmla="*/ 4 h 4"/>
              </a:gdLst>
              <a:ahLst/>
              <a:cxnLst>
                <a:cxn ang="0">
                  <a:pos x="T0" y="T1"/>
                </a:cxn>
                <a:cxn ang="0">
                  <a:pos x="T2" y="T3"/>
                </a:cxn>
                <a:cxn ang="0">
                  <a:pos x="T4" y="T5"/>
                </a:cxn>
              </a:cxnLst>
              <a:rect l="0" t="0" r="r" b="b"/>
              <a:pathLst>
                <a:path w="5" h="4">
                  <a:moveTo>
                    <a:pt x="5" y="0"/>
                  </a:moveTo>
                  <a:lnTo>
                    <a:pt x="0" y="2"/>
                  </a:lnTo>
                  <a:lnTo>
                    <a:pt x="0" y="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4" name="Freeform 256"/>
            <p:cNvSpPr>
              <a:spLocks/>
            </p:cNvSpPr>
            <p:nvPr/>
          </p:nvSpPr>
          <p:spPr bwMode="auto">
            <a:xfrm>
              <a:off x="3842" y="2728"/>
              <a:ext cx="7" cy="92"/>
            </a:xfrm>
            <a:custGeom>
              <a:avLst/>
              <a:gdLst>
                <a:gd name="T0" fmla="*/ 0 w 7"/>
                <a:gd name="T1" fmla="*/ 92 h 92"/>
                <a:gd name="T2" fmla="*/ 0 w 7"/>
                <a:gd name="T3" fmla="*/ 88 h 92"/>
                <a:gd name="T4" fmla="*/ 0 w 7"/>
                <a:gd name="T5" fmla="*/ 84 h 92"/>
                <a:gd name="T6" fmla="*/ 0 w 7"/>
                <a:gd name="T7" fmla="*/ 75 h 92"/>
                <a:gd name="T8" fmla="*/ 0 w 7"/>
                <a:gd name="T9" fmla="*/ 66 h 92"/>
                <a:gd name="T10" fmla="*/ 0 w 7"/>
                <a:gd name="T11" fmla="*/ 53 h 92"/>
                <a:gd name="T12" fmla="*/ 2 w 7"/>
                <a:gd name="T13" fmla="*/ 38 h 92"/>
                <a:gd name="T14" fmla="*/ 3 w 7"/>
                <a:gd name="T15" fmla="*/ 19 h 92"/>
                <a:gd name="T16" fmla="*/ 7 w 7"/>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2">
                  <a:moveTo>
                    <a:pt x="0" y="92"/>
                  </a:moveTo>
                  <a:lnTo>
                    <a:pt x="0" y="88"/>
                  </a:lnTo>
                  <a:lnTo>
                    <a:pt x="0" y="84"/>
                  </a:lnTo>
                  <a:lnTo>
                    <a:pt x="0" y="75"/>
                  </a:lnTo>
                  <a:lnTo>
                    <a:pt x="0" y="66"/>
                  </a:lnTo>
                  <a:lnTo>
                    <a:pt x="0" y="53"/>
                  </a:lnTo>
                  <a:lnTo>
                    <a:pt x="2" y="38"/>
                  </a:lnTo>
                  <a:lnTo>
                    <a:pt x="3" y="19"/>
                  </a:lnTo>
                  <a:lnTo>
                    <a:pt x="7"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5" name="Line 257"/>
            <p:cNvSpPr>
              <a:spLocks noChangeShapeType="1"/>
            </p:cNvSpPr>
            <p:nvPr/>
          </p:nvSpPr>
          <p:spPr bwMode="auto">
            <a:xfrm flipH="1">
              <a:off x="3847" y="2728"/>
              <a:ext cx="2" cy="88"/>
            </a:xfrm>
            <a:prstGeom prst="line">
              <a:avLst/>
            </a:prstGeom>
            <a:noFill/>
            <a:ln w="26035">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66" name="Freeform 258"/>
            <p:cNvSpPr>
              <a:spLocks/>
            </p:cNvSpPr>
            <p:nvPr/>
          </p:nvSpPr>
          <p:spPr bwMode="auto">
            <a:xfrm>
              <a:off x="3607" y="1485"/>
              <a:ext cx="100" cy="44"/>
            </a:xfrm>
            <a:custGeom>
              <a:avLst/>
              <a:gdLst>
                <a:gd name="T0" fmla="*/ 100 w 100"/>
                <a:gd name="T1" fmla="*/ 44 h 44"/>
                <a:gd name="T2" fmla="*/ 93 w 100"/>
                <a:gd name="T3" fmla="*/ 37 h 44"/>
                <a:gd name="T4" fmla="*/ 84 w 100"/>
                <a:gd name="T5" fmla="*/ 31 h 44"/>
                <a:gd name="T6" fmla="*/ 72 w 100"/>
                <a:gd name="T7" fmla="*/ 26 h 44"/>
                <a:gd name="T8" fmla="*/ 61 w 100"/>
                <a:gd name="T9" fmla="*/ 20 h 44"/>
                <a:gd name="T10" fmla="*/ 46 w 100"/>
                <a:gd name="T11" fmla="*/ 14 h 44"/>
                <a:gd name="T12" fmla="*/ 33 w 100"/>
                <a:gd name="T13" fmla="*/ 9 h 44"/>
                <a:gd name="T14" fmla="*/ 16 w 100"/>
                <a:gd name="T15" fmla="*/ 3 h 44"/>
                <a:gd name="T16" fmla="*/ 0 w 100"/>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44">
                  <a:moveTo>
                    <a:pt x="100" y="44"/>
                  </a:moveTo>
                  <a:lnTo>
                    <a:pt x="93" y="37"/>
                  </a:lnTo>
                  <a:lnTo>
                    <a:pt x="84" y="31"/>
                  </a:lnTo>
                  <a:lnTo>
                    <a:pt x="72" y="26"/>
                  </a:lnTo>
                  <a:lnTo>
                    <a:pt x="61" y="20"/>
                  </a:lnTo>
                  <a:lnTo>
                    <a:pt x="46" y="14"/>
                  </a:lnTo>
                  <a:lnTo>
                    <a:pt x="33" y="9"/>
                  </a:lnTo>
                  <a:lnTo>
                    <a:pt x="16" y="3"/>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7" name="Freeform 259"/>
            <p:cNvSpPr>
              <a:spLocks/>
            </p:cNvSpPr>
            <p:nvPr/>
          </p:nvSpPr>
          <p:spPr bwMode="auto">
            <a:xfrm>
              <a:off x="3607" y="1485"/>
              <a:ext cx="100" cy="44"/>
            </a:xfrm>
            <a:custGeom>
              <a:avLst/>
              <a:gdLst>
                <a:gd name="T0" fmla="*/ 0 w 100"/>
                <a:gd name="T1" fmla="*/ 0 h 44"/>
                <a:gd name="T2" fmla="*/ 16 w 100"/>
                <a:gd name="T3" fmla="*/ 3 h 44"/>
                <a:gd name="T4" fmla="*/ 35 w 100"/>
                <a:gd name="T5" fmla="*/ 7 h 44"/>
                <a:gd name="T6" fmla="*/ 50 w 100"/>
                <a:gd name="T7" fmla="*/ 13 h 44"/>
                <a:gd name="T8" fmla="*/ 65 w 100"/>
                <a:gd name="T9" fmla="*/ 18 h 44"/>
                <a:gd name="T10" fmla="*/ 74 w 100"/>
                <a:gd name="T11" fmla="*/ 24 h 44"/>
                <a:gd name="T12" fmla="*/ 85 w 100"/>
                <a:gd name="T13" fmla="*/ 29 h 44"/>
                <a:gd name="T14" fmla="*/ 93 w 100"/>
                <a:gd name="T15" fmla="*/ 37 h 44"/>
                <a:gd name="T16" fmla="*/ 100 w 100"/>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44">
                  <a:moveTo>
                    <a:pt x="0" y="0"/>
                  </a:moveTo>
                  <a:lnTo>
                    <a:pt x="16" y="3"/>
                  </a:lnTo>
                  <a:lnTo>
                    <a:pt x="35" y="7"/>
                  </a:lnTo>
                  <a:lnTo>
                    <a:pt x="50" y="13"/>
                  </a:lnTo>
                  <a:lnTo>
                    <a:pt x="65" y="18"/>
                  </a:lnTo>
                  <a:lnTo>
                    <a:pt x="74" y="24"/>
                  </a:lnTo>
                  <a:lnTo>
                    <a:pt x="85" y="29"/>
                  </a:lnTo>
                  <a:lnTo>
                    <a:pt x="93" y="37"/>
                  </a:lnTo>
                  <a:lnTo>
                    <a:pt x="100" y="4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8" name="Freeform 260"/>
            <p:cNvSpPr>
              <a:spLocks/>
            </p:cNvSpPr>
            <p:nvPr/>
          </p:nvSpPr>
          <p:spPr bwMode="auto">
            <a:xfrm>
              <a:off x="3135" y="1464"/>
              <a:ext cx="22" cy="4"/>
            </a:xfrm>
            <a:custGeom>
              <a:avLst/>
              <a:gdLst>
                <a:gd name="T0" fmla="*/ 22 w 22"/>
                <a:gd name="T1" fmla="*/ 0 h 4"/>
                <a:gd name="T2" fmla="*/ 9 w 22"/>
                <a:gd name="T3" fmla="*/ 2 h 4"/>
                <a:gd name="T4" fmla="*/ 0 w 22"/>
                <a:gd name="T5" fmla="*/ 4 h 4"/>
              </a:gdLst>
              <a:ahLst/>
              <a:cxnLst>
                <a:cxn ang="0">
                  <a:pos x="T0" y="T1"/>
                </a:cxn>
                <a:cxn ang="0">
                  <a:pos x="T2" y="T3"/>
                </a:cxn>
                <a:cxn ang="0">
                  <a:pos x="T4" y="T5"/>
                </a:cxn>
              </a:cxnLst>
              <a:rect l="0" t="0" r="r" b="b"/>
              <a:pathLst>
                <a:path w="22" h="4">
                  <a:moveTo>
                    <a:pt x="22" y="0"/>
                  </a:moveTo>
                  <a:lnTo>
                    <a:pt x="9" y="2"/>
                  </a:lnTo>
                  <a:lnTo>
                    <a:pt x="0" y="4"/>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9" name="Freeform 261"/>
            <p:cNvSpPr>
              <a:spLocks/>
            </p:cNvSpPr>
            <p:nvPr/>
          </p:nvSpPr>
          <p:spPr bwMode="auto">
            <a:xfrm>
              <a:off x="3131" y="1464"/>
              <a:ext cx="4" cy="4"/>
            </a:xfrm>
            <a:custGeom>
              <a:avLst/>
              <a:gdLst>
                <a:gd name="T0" fmla="*/ 4 w 4"/>
                <a:gd name="T1" fmla="*/ 4 h 4"/>
                <a:gd name="T2" fmla="*/ 2 w 4"/>
                <a:gd name="T3" fmla="*/ 2 h 4"/>
                <a:gd name="T4" fmla="*/ 0 w 4"/>
                <a:gd name="T5" fmla="*/ 0 h 4"/>
              </a:gdLst>
              <a:ahLst/>
              <a:cxnLst>
                <a:cxn ang="0">
                  <a:pos x="T0" y="T1"/>
                </a:cxn>
                <a:cxn ang="0">
                  <a:pos x="T2" y="T3"/>
                </a:cxn>
                <a:cxn ang="0">
                  <a:pos x="T4" y="T5"/>
                </a:cxn>
              </a:cxnLst>
              <a:rect l="0" t="0" r="r" b="b"/>
              <a:pathLst>
                <a:path w="4" h="4">
                  <a:moveTo>
                    <a:pt x="4" y="4"/>
                  </a:moveTo>
                  <a:lnTo>
                    <a:pt x="2" y="2"/>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0" name="Freeform 262"/>
            <p:cNvSpPr>
              <a:spLocks/>
            </p:cNvSpPr>
            <p:nvPr/>
          </p:nvSpPr>
          <p:spPr bwMode="auto">
            <a:xfrm>
              <a:off x="3131" y="1464"/>
              <a:ext cx="26" cy="1"/>
            </a:xfrm>
            <a:custGeom>
              <a:avLst/>
              <a:gdLst>
                <a:gd name="T0" fmla="*/ 0 w 26"/>
                <a:gd name="T1" fmla="*/ 11 w 26"/>
                <a:gd name="T2" fmla="*/ 26 w 26"/>
              </a:gdLst>
              <a:ahLst/>
              <a:cxnLst>
                <a:cxn ang="0">
                  <a:pos x="T0" y="0"/>
                </a:cxn>
                <a:cxn ang="0">
                  <a:pos x="T1" y="0"/>
                </a:cxn>
                <a:cxn ang="0">
                  <a:pos x="T2" y="0"/>
                </a:cxn>
              </a:cxnLst>
              <a:rect l="0" t="0" r="r" b="b"/>
              <a:pathLst>
                <a:path w="26">
                  <a:moveTo>
                    <a:pt x="0" y="0"/>
                  </a:moveTo>
                  <a:lnTo>
                    <a:pt x="11" y="0"/>
                  </a:lnTo>
                  <a:lnTo>
                    <a:pt x="26"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1" name="Freeform 263"/>
            <p:cNvSpPr>
              <a:spLocks/>
            </p:cNvSpPr>
            <p:nvPr/>
          </p:nvSpPr>
          <p:spPr bwMode="auto">
            <a:xfrm>
              <a:off x="2409" y="1488"/>
              <a:ext cx="4" cy="8"/>
            </a:xfrm>
            <a:custGeom>
              <a:avLst/>
              <a:gdLst>
                <a:gd name="T0" fmla="*/ 4 w 4"/>
                <a:gd name="T1" fmla="*/ 0 h 8"/>
                <a:gd name="T2" fmla="*/ 2 w 4"/>
                <a:gd name="T3" fmla="*/ 2 h 8"/>
                <a:gd name="T4" fmla="*/ 0 w 4"/>
                <a:gd name="T5" fmla="*/ 8 h 8"/>
              </a:gdLst>
              <a:ahLst/>
              <a:cxnLst>
                <a:cxn ang="0">
                  <a:pos x="T0" y="T1"/>
                </a:cxn>
                <a:cxn ang="0">
                  <a:pos x="T2" y="T3"/>
                </a:cxn>
                <a:cxn ang="0">
                  <a:pos x="T4" y="T5"/>
                </a:cxn>
              </a:cxnLst>
              <a:rect l="0" t="0" r="r" b="b"/>
              <a:pathLst>
                <a:path w="4" h="8">
                  <a:moveTo>
                    <a:pt x="4" y="0"/>
                  </a:moveTo>
                  <a:lnTo>
                    <a:pt x="2" y="2"/>
                  </a:lnTo>
                  <a:lnTo>
                    <a:pt x="0" y="8"/>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2" name="Freeform 264"/>
            <p:cNvSpPr>
              <a:spLocks/>
            </p:cNvSpPr>
            <p:nvPr/>
          </p:nvSpPr>
          <p:spPr bwMode="auto">
            <a:xfrm>
              <a:off x="2407" y="1496"/>
              <a:ext cx="2" cy="1"/>
            </a:xfrm>
            <a:custGeom>
              <a:avLst/>
              <a:gdLst>
                <a:gd name="T0" fmla="*/ 2 w 2"/>
                <a:gd name="T1" fmla="*/ 0 w 2"/>
                <a:gd name="T2" fmla="*/ 0 w 2"/>
              </a:gdLst>
              <a:ahLst/>
              <a:cxnLst>
                <a:cxn ang="0">
                  <a:pos x="T0" y="0"/>
                </a:cxn>
                <a:cxn ang="0">
                  <a:pos x="T1" y="0"/>
                </a:cxn>
                <a:cxn ang="0">
                  <a:pos x="T2" y="0"/>
                </a:cxn>
              </a:cxnLst>
              <a:rect l="0" t="0" r="r" b="b"/>
              <a:pathLst>
                <a:path w="2">
                  <a:moveTo>
                    <a:pt x="2" y="0"/>
                  </a:moveTo>
                  <a:lnTo>
                    <a:pt x="0"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3" name="Freeform 265"/>
            <p:cNvSpPr>
              <a:spLocks/>
            </p:cNvSpPr>
            <p:nvPr/>
          </p:nvSpPr>
          <p:spPr bwMode="auto">
            <a:xfrm>
              <a:off x="2407" y="1488"/>
              <a:ext cx="6" cy="8"/>
            </a:xfrm>
            <a:custGeom>
              <a:avLst/>
              <a:gdLst>
                <a:gd name="T0" fmla="*/ 0 w 6"/>
                <a:gd name="T1" fmla="*/ 8 h 8"/>
                <a:gd name="T2" fmla="*/ 2 w 6"/>
                <a:gd name="T3" fmla="*/ 4 h 8"/>
                <a:gd name="T4" fmla="*/ 6 w 6"/>
                <a:gd name="T5" fmla="*/ 0 h 8"/>
              </a:gdLst>
              <a:ahLst/>
              <a:cxnLst>
                <a:cxn ang="0">
                  <a:pos x="T0" y="T1"/>
                </a:cxn>
                <a:cxn ang="0">
                  <a:pos x="T2" y="T3"/>
                </a:cxn>
                <a:cxn ang="0">
                  <a:pos x="T4" y="T5"/>
                </a:cxn>
              </a:cxnLst>
              <a:rect l="0" t="0" r="r" b="b"/>
              <a:pathLst>
                <a:path w="6" h="8">
                  <a:moveTo>
                    <a:pt x="0" y="8"/>
                  </a:moveTo>
                  <a:lnTo>
                    <a:pt x="2" y="4"/>
                  </a:lnTo>
                  <a:lnTo>
                    <a:pt x="6"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4" name="Freeform 266"/>
            <p:cNvSpPr>
              <a:spLocks/>
            </p:cNvSpPr>
            <p:nvPr/>
          </p:nvSpPr>
          <p:spPr bwMode="auto">
            <a:xfrm>
              <a:off x="2771" y="2154"/>
              <a:ext cx="26" cy="1"/>
            </a:xfrm>
            <a:custGeom>
              <a:avLst/>
              <a:gdLst>
                <a:gd name="T0" fmla="*/ 0 w 26"/>
                <a:gd name="T1" fmla="*/ 13 w 26"/>
                <a:gd name="T2" fmla="*/ 26 w 26"/>
              </a:gdLst>
              <a:ahLst/>
              <a:cxnLst>
                <a:cxn ang="0">
                  <a:pos x="T0" y="0"/>
                </a:cxn>
                <a:cxn ang="0">
                  <a:pos x="T1" y="0"/>
                </a:cxn>
                <a:cxn ang="0">
                  <a:pos x="T2" y="0"/>
                </a:cxn>
              </a:cxnLst>
              <a:rect l="0" t="0" r="r" b="b"/>
              <a:pathLst>
                <a:path w="26">
                  <a:moveTo>
                    <a:pt x="0" y="0"/>
                  </a:moveTo>
                  <a:lnTo>
                    <a:pt x="13" y="0"/>
                  </a:lnTo>
                  <a:lnTo>
                    <a:pt x="26"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5" name="Freeform 267"/>
            <p:cNvSpPr>
              <a:spLocks/>
            </p:cNvSpPr>
            <p:nvPr/>
          </p:nvSpPr>
          <p:spPr bwMode="auto">
            <a:xfrm>
              <a:off x="2771" y="2154"/>
              <a:ext cx="26" cy="1"/>
            </a:xfrm>
            <a:custGeom>
              <a:avLst/>
              <a:gdLst>
                <a:gd name="T0" fmla="*/ 26 w 26"/>
                <a:gd name="T1" fmla="*/ 13 w 26"/>
                <a:gd name="T2" fmla="*/ 0 w 26"/>
              </a:gdLst>
              <a:ahLst/>
              <a:cxnLst>
                <a:cxn ang="0">
                  <a:pos x="T0" y="0"/>
                </a:cxn>
                <a:cxn ang="0">
                  <a:pos x="T1" y="0"/>
                </a:cxn>
                <a:cxn ang="0">
                  <a:pos x="T2" y="0"/>
                </a:cxn>
              </a:cxnLst>
              <a:rect l="0" t="0" r="r" b="b"/>
              <a:pathLst>
                <a:path w="26">
                  <a:moveTo>
                    <a:pt x="26" y="0"/>
                  </a:moveTo>
                  <a:lnTo>
                    <a:pt x="13"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6" name="Freeform 268"/>
            <p:cNvSpPr>
              <a:spLocks/>
            </p:cNvSpPr>
            <p:nvPr/>
          </p:nvSpPr>
          <p:spPr bwMode="auto">
            <a:xfrm>
              <a:off x="3388" y="1955"/>
              <a:ext cx="90" cy="16"/>
            </a:xfrm>
            <a:custGeom>
              <a:avLst/>
              <a:gdLst>
                <a:gd name="T0" fmla="*/ 0 w 90"/>
                <a:gd name="T1" fmla="*/ 1 h 16"/>
                <a:gd name="T2" fmla="*/ 17 w 90"/>
                <a:gd name="T3" fmla="*/ 0 h 16"/>
                <a:gd name="T4" fmla="*/ 36 w 90"/>
                <a:gd name="T5" fmla="*/ 0 h 16"/>
                <a:gd name="T6" fmla="*/ 51 w 90"/>
                <a:gd name="T7" fmla="*/ 0 h 16"/>
                <a:gd name="T8" fmla="*/ 64 w 90"/>
                <a:gd name="T9" fmla="*/ 3 h 16"/>
                <a:gd name="T10" fmla="*/ 73 w 90"/>
                <a:gd name="T11" fmla="*/ 3 h 16"/>
                <a:gd name="T12" fmla="*/ 82 w 90"/>
                <a:gd name="T13" fmla="*/ 7 h 16"/>
                <a:gd name="T14" fmla="*/ 86 w 90"/>
                <a:gd name="T15" fmla="*/ 11 h 16"/>
                <a:gd name="T16" fmla="*/ 90 w 9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6">
                  <a:moveTo>
                    <a:pt x="0" y="1"/>
                  </a:moveTo>
                  <a:lnTo>
                    <a:pt x="17" y="0"/>
                  </a:lnTo>
                  <a:lnTo>
                    <a:pt x="36" y="0"/>
                  </a:lnTo>
                  <a:lnTo>
                    <a:pt x="51" y="0"/>
                  </a:lnTo>
                  <a:lnTo>
                    <a:pt x="64" y="3"/>
                  </a:lnTo>
                  <a:lnTo>
                    <a:pt x="73" y="3"/>
                  </a:lnTo>
                  <a:lnTo>
                    <a:pt x="82" y="7"/>
                  </a:lnTo>
                  <a:lnTo>
                    <a:pt x="86" y="11"/>
                  </a:lnTo>
                  <a:lnTo>
                    <a:pt x="90" y="1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7" name="Freeform 269"/>
            <p:cNvSpPr>
              <a:spLocks/>
            </p:cNvSpPr>
            <p:nvPr/>
          </p:nvSpPr>
          <p:spPr bwMode="auto">
            <a:xfrm>
              <a:off x="3476" y="1971"/>
              <a:ext cx="2" cy="25"/>
            </a:xfrm>
            <a:custGeom>
              <a:avLst/>
              <a:gdLst>
                <a:gd name="T0" fmla="*/ 2 w 2"/>
                <a:gd name="T1" fmla="*/ 0 h 25"/>
                <a:gd name="T2" fmla="*/ 0 w 2"/>
                <a:gd name="T3" fmla="*/ 10 h 25"/>
                <a:gd name="T4" fmla="*/ 0 w 2"/>
                <a:gd name="T5" fmla="*/ 25 h 25"/>
              </a:gdLst>
              <a:ahLst/>
              <a:cxnLst>
                <a:cxn ang="0">
                  <a:pos x="T0" y="T1"/>
                </a:cxn>
                <a:cxn ang="0">
                  <a:pos x="T2" y="T3"/>
                </a:cxn>
                <a:cxn ang="0">
                  <a:pos x="T4" y="T5"/>
                </a:cxn>
              </a:cxnLst>
              <a:rect l="0" t="0" r="r" b="b"/>
              <a:pathLst>
                <a:path w="2" h="25">
                  <a:moveTo>
                    <a:pt x="2" y="0"/>
                  </a:moveTo>
                  <a:lnTo>
                    <a:pt x="0" y="10"/>
                  </a:lnTo>
                  <a:lnTo>
                    <a:pt x="0" y="25"/>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8" name="Freeform 270"/>
            <p:cNvSpPr>
              <a:spLocks/>
            </p:cNvSpPr>
            <p:nvPr/>
          </p:nvSpPr>
          <p:spPr bwMode="auto">
            <a:xfrm>
              <a:off x="3461" y="1971"/>
              <a:ext cx="15" cy="25"/>
            </a:xfrm>
            <a:custGeom>
              <a:avLst/>
              <a:gdLst>
                <a:gd name="T0" fmla="*/ 15 w 15"/>
                <a:gd name="T1" fmla="*/ 25 h 25"/>
                <a:gd name="T2" fmla="*/ 8 w 15"/>
                <a:gd name="T3" fmla="*/ 8 h 25"/>
                <a:gd name="T4" fmla="*/ 0 w 15"/>
                <a:gd name="T5" fmla="*/ 0 h 25"/>
              </a:gdLst>
              <a:ahLst/>
              <a:cxnLst>
                <a:cxn ang="0">
                  <a:pos x="T0" y="T1"/>
                </a:cxn>
                <a:cxn ang="0">
                  <a:pos x="T2" y="T3"/>
                </a:cxn>
                <a:cxn ang="0">
                  <a:pos x="T4" y="T5"/>
                </a:cxn>
              </a:cxnLst>
              <a:rect l="0" t="0" r="r" b="b"/>
              <a:pathLst>
                <a:path w="15" h="25">
                  <a:moveTo>
                    <a:pt x="15" y="25"/>
                  </a:moveTo>
                  <a:lnTo>
                    <a:pt x="8" y="8"/>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9" name="Freeform 271"/>
            <p:cNvSpPr>
              <a:spLocks/>
            </p:cNvSpPr>
            <p:nvPr/>
          </p:nvSpPr>
          <p:spPr bwMode="auto">
            <a:xfrm>
              <a:off x="3388" y="1956"/>
              <a:ext cx="73" cy="15"/>
            </a:xfrm>
            <a:custGeom>
              <a:avLst/>
              <a:gdLst>
                <a:gd name="T0" fmla="*/ 73 w 73"/>
                <a:gd name="T1" fmla="*/ 15 h 15"/>
                <a:gd name="T2" fmla="*/ 58 w 73"/>
                <a:gd name="T3" fmla="*/ 10 h 15"/>
                <a:gd name="T4" fmla="*/ 41 w 73"/>
                <a:gd name="T5" fmla="*/ 6 h 15"/>
                <a:gd name="T6" fmla="*/ 30 w 73"/>
                <a:gd name="T7" fmla="*/ 4 h 15"/>
                <a:gd name="T8" fmla="*/ 21 w 73"/>
                <a:gd name="T9" fmla="*/ 2 h 15"/>
                <a:gd name="T10" fmla="*/ 10 w 73"/>
                <a:gd name="T11" fmla="*/ 0 h 15"/>
                <a:gd name="T12" fmla="*/ 0 w 73"/>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3" h="15">
                  <a:moveTo>
                    <a:pt x="73" y="15"/>
                  </a:moveTo>
                  <a:lnTo>
                    <a:pt x="58" y="10"/>
                  </a:lnTo>
                  <a:lnTo>
                    <a:pt x="41" y="6"/>
                  </a:lnTo>
                  <a:lnTo>
                    <a:pt x="30" y="4"/>
                  </a:lnTo>
                  <a:lnTo>
                    <a:pt x="21" y="2"/>
                  </a:lnTo>
                  <a:lnTo>
                    <a:pt x="10" y="0"/>
                  </a:lnTo>
                  <a:lnTo>
                    <a:pt x="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0" name="Freeform 272"/>
            <p:cNvSpPr>
              <a:spLocks/>
            </p:cNvSpPr>
            <p:nvPr/>
          </p:nvSpPr>
          <p:spPr bwMode="auto">
            <a:xfrm>
              <a:off x="3198" y="3032"/>
              <a:ext cx="32" cy="17"/>
            </a:xfrm>
            <a:custGeom>
              <a:avLst/>
              <a:gdLst>
                <a:gd name="T0" fmla="*/ 0 w 32"/>
                <a:gd name="T1" fmla="*/ 17 h 17"/>
                <a:gd name="T2" fmla="*/ 15 w 32"/>
                <a:gd name="T3" fmla="*/ 6 h 17"/>
                <a:gd name="T4" fmla="*/ 32 w 32"/>
                <a:gd name="T5" fmla="*/ 0 h 17"/>
              </a:gdLst>
              <a:ahLst/>
              <a:cxnLst>
                <a:cxn ang="0">
                  <a:pos x="T0" y="T1"/>
                </a:cxn>
                <a:cxn ang="0">
                  <a:pos x="T2" y="T3"/>
                </a:cxn>
                <a:cxn ang="0">
                  <a:pos x="T4" y="T5"/>
                </a:cxn>
              </a:cxnLst>
              <a:rect l="0" t="0" r="r" b="b"/>
              <a:pathLst>
                <a:path w="32" h="17">
                  <a:moveTo>
                    <a:pt x="0" y="17"/>
                  </a:moveTo>
                  <a:lnTo>
                    <a:pt x="15" y="6"/>
                  </a:lnTo>
                  <a:lnTo>
                    <a:pt x="32"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1" name="Freeform 273"/>
            <p:cNvSpPr>
              <a:spLocks/>
            </p:cNvSpPr>
            <p:nvPr/>
          </p:nvSpPr>
          <p:spPr bwMode="auto">
            <a:xfrm>
              <a:off x="3148" y="3032"/>
              <a:ext cx="82" cy="96"/>
            </a:xfrm>
            <a:custGeom>
              <a:avLst/>
              <a:gdLst>
                <a:gd name="T0" fmla="*/ 82 w 82"/>
                <a:gd name="T1" fmla="*/ 0 h 96"/>
                <a:gd name="T2" fmla="*/ 71 w 82"/>
                <a:gd name="T3" fmla="*/ 6 h 96"/>
                <a:gd name="T4" fmla="*/ 59 w 82"/>
                <a:gd name="T5" fmla="*/ 14 h 96"/>
                <a:gd name="T6" fmla="*/ 48 w 82"/>
                <a:gd name="T7" fmla="*/ 23 h 96"/>
                <a:gd name="T8" fmla="*/ 39 w 82"/>
                <a:gd name="T9" fmla="*/ 36 h 96"/>
                <a:gd name="T10" fmla="*/ 28 w 82"/>
                <a:gd name="T11" fmla="*/ 47 h 96"/>
                <a:gd name="T12" fmla="*/ 18 w 82"/>
                <a:gd name="T13" fmla="*/ 62 h 96"/>
                <a:gd name="T14" fmla="*/ 9 w 82"/>
                <a:gd name="T15" fmla="*/ 77 h 96"/>
                <a:gd name="T16" fmla="*/ 0 w 82"/>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96">
                  <a:moveTo>
                    <a:pt x="82" y="0"/>
                  </a:moveTo>
                  <a:lnTo>
                    <a:pt x="71" y="6"/>
                  </a:lnTo>
                  <a:lnTo>
                    <a:pt x="59" y="14"/>
                  </a:lnTo>
                  <a:lnTo>
                    <a:pt x="48" y="23"/>
                  </a:lnTo>
                  <a:lnTo>
                    <a:pt x="39" y="36"/>
                  </a:lnTo>
                  <a:lnTo>
                    <a:pt x="28" y="47"/>
                  </a:lnTo>
                  <a:lnTo>
                    <a:pt x="18" y="62"/>
                  </a:lnTo>
                  <a:lnTo>
                    <a:pt x="9" y="77"/>
                  </a:lnTo>
                  <a:lnTo>
                    <a:pt x="0" y="96"/>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2" name="Freeform 274"/>
            <p:cNvSpPr>
              <a:spLocks/>
            </p:cNvSpPr>
            <p:nvPr/>
          </p:nvSpPr>
          <p:spPr bwMode="auto">
            <a:xfrm>
              <a:off x="3148" y="3049"/>
              <a:ext cx="50" cy="79"/>
            </a:xfrm>
            <a:custGeom>
              <a:avLst/>
              <a:gdLst>
                <a:gd name="T0" fmla="*/ 0 w 50"/>
                <a:gd name="T1" fmla="*/ 79 h 79"/>
                <a:gd name="T2" fmla="*/ 2 w 50"/>
                <a:gd name="T3" fmla="*/ 67 h 79"/>
                <a:gd name="T4" fmla="*/ 7 w 50"/>
                <a:gd name="T5" fmla="*/ 56 h 79"/>
                <a:gd name="T6" fmla="*/ 13 w 50"/>
                <a:gd name="T7" fmla="*/ 45 h 79"/>
                <a:gd name="T8" fmla="*/ 18 w 50"/>
                <a:gd name="T9" fmla="*/ 36 h 79"/>
                <a:gd name="T10" fmla="*/ 24 w 50"/>
                <a:gd name="T11" fmla="*/ 25 h 79"/>
                <a:gd name="T12" fmla="*/ 31 w 50"/>
                <a:gd name="T13" fmla="*/ 15 h 79"/>
                <a:gd name="T14" fmla="*/ 39 w 50"/>
                <a:gd name="T15" fmla="*/ 6 h 79"/>
                <a:gd name="T16" fmla="*/ 50 w 50"/>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79">
                  <a:moveTo>
                    <a:pt x="0" y="79"/>
                  </a:moveTo>
                  <a:lnTo>
                    <a:pt x="2" y="67"/>
                  </a:lnTo>
                  <a:lnTo>
                    <a:pt x="7" y="56"/>
                  </a:lnTo>
                  <a:lnTo>
                    <a:pt x="13" y="45"/>
                  </a:lnTo>
                  <a:lnTo>
                    <a:pt x="18" y="36"/>
                  </a:lnTo>
                  <a:lnTo>
                    <a:pt x="24" y="25"/>
                  </a:lnTo>
                  <a:lnTo>
                    <a:pt x="31" y="15"/>
                  </a:lnTo>
                  <a:lnTo>
                    <a:pt x="39" y="6"/>
                  </a:lnTo>
                  <a:lnTo>
                    <a:pt x="50" y="0"/>
                  </a:lnTo>
                </a:path>
              </a:pathLst>
            </a:custGeom>
            <a:noFill/>
            <a:ln w="26035">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3" name="Freeform 275"/>
            <p:cNvSpPr>
              <a:spLocks/>
            </p:cNvSpPr>
            <p:nvPr/>
          </p:nvSpPr>
          <p:spPr bwMode="auto">
            <a:xfrm>
              <a:off x="3124" y="2162"/>
              <a:ext cx="986" cy="1335"/>
            </a:xfrm>
            <a:custGeom>
              <a:avLst/>
              <a:gdLst>
                <a:gd name="T0" fmla="*/ 438 w 986"/>
                <a:gd name="T1" fmla="*/ 208 h 1335"/>
                <a:gd name="T2" fmla="*/ 434 w 986"/>
                <a:gd name="T3" fmla="*/ 283 h 1335"/>
                <a:gd name="T4" fmla="*/ 429 w 986"/>
                <a:gd name="T5" fmla="*/ 367 h 1335"/>
                <a:gd name="T6" fmla="*/ 421 w 986"/>
                <a:gd name="T7" fmla="*/ 462 h 1335"/>
                <a:gd name="T8" fmla="*/ 412 w 986"/>
                <a:gd name="T9" fmla="*/ 559 h 1335"/>
                <a:gd name="T10" fmla="*/ 402 w 986"/>
                <a:gd name="T11" fmla="*/ 652 h 1335"/>
                <a:gd name="T12" fmla="*/ 391 w 986"/>
                <a:gd name="T13" fmla="*/ 740 h 1335"/>
                <a:gd name="T14" fmla="*/ 378 w 986"/>
                <a:gd name="T15" fmla="*/ 809 h 1335"/>
                <a:gd name="T16" fmla="*/ 356 w 986"/>
                <a:gd name="T17" fmla="*/ 870 h 1335"/>
                <a:gd name="T18" fmla="*/ 277 w 986"/>
                <a:gd name="T19" fmla="*/ 865 h 1335"/>
                <a:gd name="T20" fmla="*/ 212 w 986"/>
                <a:gd name="T21" fmla="*/ 852 h 1335"/>
                <a:gd name="T22" fmla="*/ 139 w 986"/>
                <a:gd name="T23" fmla="*/ 854 h 1335"/>
                <a:gd name="T24" fmla="*/ 70 w 986"/>
                <a:gd name="T25" fmla="*/ 897 h 1335"/>
                <a:gd name="T26" fmla="*/ 22 w 986"/>
                <a:gd name="T27" fmla="*/ 967 h 1335"/>
                <a:gd name="T28" fmla="*/ 9 w 986"/>
                <a:gd name="T29" fmla="*/ 1027 h 1335"/>
                <a:gd name="T30" fmla="*/ 1 w 986"/>
                <a:gd name="T31" fmla="*/ 1098 h 1335"/>
                <a:gd name="T32" fmla="*/ 1 w 986"/>
                <a:gd name="T33" fmla="*/ 1176 h 1335"/>
                <a:gd name="T34" fmla="*/ 20 w 986"/>
                <a:gd name="T35" fmla="*/ 1245 h 1335"/>
                <a:gd name="T36" fmla="*/ 63 w 986"/>
                <a:gd name="T37" fmla="*/ 1290 h 1335"/>
                <a:gd name="T38" fmla="*/ 124 w 986"/>
                <a:gd name="T39" fmla="*/ 1303 h 1335"/>
                <a:gd name="T40" fmla="*/ 205 w 986"/>
                <a:gd name="T41" fmla="*/ 1316 h 1335"/>
                <a:gd name="T42" fmla="*/ 302 w 986"/>
                <a:gd name="T43" fmla="*/ 1324 h 1335"/>
                <a:gd name="T44" fmla="*/ 410 w 986"/>
                <a:gd name="T45" fmla="*/ 1331 h 1335"/>
                <a:gd name="T46" fmla="*/ 526 w 986"/>
                <a:gd name="T47" fmla="*/ 1333 h 1335"/>
                <a:gd name="T48" fmla="*/ 637 w 986"/>
                <a:gd name="T49" fmla="*/ 1327 h 1335"/>
                <a:gd name="T50" fmla="*/ 740 w 986"/>
                <a:gd name="T51" fmla="*/ 1318 h 1335"/>
                <a:gd name="T52" fmla="*/ 828 w 986"/>
                <a:gd name="T53" fmla="*/ 1301 h 1335"/>
                <a:gd name="T54" fmla="*/ 904 w 986"/>
                <a:gd name="T55" fmla="*/ 1273 h 1335"/>
                <a:gd name="T56" fmla="*/ 949 w 986"/>
                <a:gd name="T57" fmla="*/ 1206 h 1335"/>
                <a:gd name="T58" fmla="*/ 969 w 986"/>
                <a:gd name="T59" fmla="*/ 1141 h 1335"/>
                <a:gd name="T60" fmla="*/ 984 w 986"/>
                <a:gd name="T61" fmla="*/ 1066 h 1335"/>
                <a:gd name="T62" fmla="*/ 986 w 986"/>
                <a:gd name="T63" fmla="*/ 1027 h 1335"/>
                <a:gd name="T64" fmla="*/ 975 w 986"/>
                <a:gd name="T65" fmla="*/ 936 h 1335"/>
                <a:gd name="T66" fmla="*/ 912 w 986"/>
                <a:gd name="T67" fmla="*/ 872 h 1335"/>
                <a:gd name="T68" fmla="*/ 846 w 986"/>
                <a:gd name="T69" fmla="*/ 841 h 1335"/>
                <a:gd name="T70" fmla="*/ 813 w 986"/>
                <a:gd name="T71" fmla="*/ 822 h 1335"/>
                <a:gd name="T72" fmla="*/ 878 w 986"/>
                <a:gd name="T73" fmla="*/ 777 h 1335"/>
                <a:gd name="T74" fmla="*/ 945 w 986"/>
                <a:gd name="T75" fmla="*/ 684 h 1335"/>
                <a:gd name="T76" fmla="*/ 927 w 986"/>
                <a:gd name="T77" fmla="*/ 602 h 1335"/>
                <a:gd name="T78" fmla="*/ 833 w 986"/>
                <a:gd name="T79" fmla="*/ 593 h 1335"/>
                <a:gd name="T80" fmla="*/ 751 w 986"/>
                <a:gd name="T81" fmla="*/ 634 h 1335"/>
                <a:gd name="T82" fmla="*/ 718 w 986"/>
                <a:gd name="T83" fmla="*/ 656 h 1335"/>
                <a:gd name="T84" fmla="*/ 721 w 986"/>
                <a:gd name="T85" fmla="*/ 589 h 1335"/>
                <a:gd name="T86" fmla="*/ 727 w 986"/>
                <a:gd name="T87" fmla="*/ 516 h 1335"/>
                <a:gd name="T88" fmla="*/ 733 w 986"/>
                <a:gd name="T89" fmla="*/ 440 h 1335"/>
                <a:gd name="T90" fmla="*/ 740 w 986"/>
                <a:gd name="T91" fmla="*/ 361 h 1335"/>
                <a:gd name="T92" fmla="*/ 742 w 986"/>
                <a:gd name="T93" fmla="*/ 277 h 1335"/>
                <a:gd name="T94" fmla="*/ 746 w 986"/>
                <a:gd name="T95" fmla="*/ 203 h 1335"/>
                <a:gd name="T96" fmla="*/ 749 w 986"/>
                <a:gd name="T97" fmla="*/ 136 h 1335"/>
                <a:gd name="T98" fmla="*/ 744 w 986"/>
                <a:gd name="T99" fmla="*/ 55 h 1335"/>
                <a:gd name="T100" fmla="*/ 690 w 986"/>
                <a:gd name="T101" fmla="*/ 13 h 1335"/>
                <a:gd name="T102" fmla="*/ 615 w 986"/>
                <a:gd name="T103" fmla="*/ 0 h 1335"/>
                <a:gd name="T104" fmla="*/ 529 w 986"/>
                <a:gd name="T105" fmla="*/ 11 h 1335"/>
                <a:gd name="T106" fmla="*/ 464 w 986"/>
                <a:gd name="T107" fmla="*/ 57 h 1335"/>
                <a:gd name="T108" fmla="*/ 440 w 986"/>
                <a:gd name="T109" fmla="*/ 134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6" h="1335">
                  <a:moveTo>
                    <a:pt x="443" y="166"/>
                  </a:moveTo>
                  <a:lnTo>
                    <a:pt x="442" y="166"/>
                  </a:lnTo>
                  <a:lnTo>
                    <a:pt x="442" y="171"/>
                  </a:lnTo>
                  <a:lnTo>
                    <a:pt x="440" y="180"/>
                  </a:lnTo>
                  <a:lnTo>
                    <a:pt x="440" y="193"/>
                  </a:lnTo>
                  <a:lnTo>
                    <a:pt x="438" y="208"/>
                  </a:lnTo>
                  <a:lnTo>
                    <a:pt x="438" y="227"/>
                  </a:lnTo>
                  <a:lnTo>
                    <a:pt x="436" y="236"/>
                  </a:lnTo>
                  <a:lnTo>
                    <a:pt x="436" y="248"/>
                  </a:lnTo>
                  <a:lnTo>
                    <a:pt x="436" y="259"/>
                  </a:lnTo>
                  <a:lnTo>
                    <a:pt x="436" y="272"/>
                  </a:lnTo>
                  <a:lnTo>
                    <a:pt x="434" y="283"/>
                  </a:lnTo>
                  <a:lnTo>
                    <a:pt x="432" y="296"/>
                  </a:lnTo>
                  <a:lnTo>
                    <a:pt x="432" y="309"/>
                  </a:lnTo>
                  <a:lnTo>
                    <a:pt x="432" y="324"/>
                  </a:lnTo>
                  <a:lnTo>
                    <a:pt x="430" y="337"/>
                  </a:lnTo>
                  <a:lnTo>
                    <a:pt x="429" y="352"/>
                  </a:lnTo>
                  <a:lnTo>
                    <a:pt x="429" y="367"/>
                  </a:lnTo>
                  <a:lnTo>
                    <a:pt x="429" y="384"/>
                  </a:lnTo>
                  <a:lnTo>
                    <a:pt x="427" y="399"/>
                  </a:lnTo>
                  <a:lnTo>
                    <a:pt x="425" y="414"/>
                  </a:lnTo>
                  <a:lnTo>
                    <a:pt x="423" y="428"/>
                  </a:lnTo>
                  <a:lnTo>
                    <a:pt x="423" y="445"/>
                  </a:lnTo>
                  <a:lnTo>
                    <a:pt x="421" y="462"/>
                  </a:lnTo>
                  <a:lnTo>
                    <a:pt x="421" y="479"/>
                  </a:lnTo>
                  <a:lnTo>
                    <a:pt x="419" y="496"/>
                  </a:lnTo>
                  <a:lnTo>
                    <a:pt x="419" y="512"/>
                  </a:lnTo>
                  <a:lnTo>
                    <a:pt x="415" y="527"/>
                  </a:lnTo>
                  <a:lnTo>
                    <a:pt x="415" y="544"/>
                  </a:lnTo>
                  <a:lnTo>
                    <a:pt x="412" y="559"/>
                  </a:lnTo>
                  <a:lnTo>
                    <a:pt x="412" y="576"/>
                  </a:lnTo>
                  <a:lnTo>
                    <a:pt x="410" y="591"/>
                  </a:lnTo>
                  <a:lnTo>
                    <a:pt x="408" y="608"/>
                  </a:lnTo>
                  <a:lnTo>
                    <a:pt x="406" y="622"/>
                  </a:lnTo>
                  <a:lnTo>
                    <a:pt x="406" y="639"/>
                  </a:lnTo>
                  <a:lnTo>
                    <a:pt x="402" y="652"/>
                  </a:lnTo>
                  <a:lnTo>
                    <a:pt x="401" y="669"/>
                  </a:lnTo>
                  <a:lnTo>
                    <a:pt x="399" y="682"/>
                  </a:lnTo>
                  <a:lnTo>
                    <a:pt x="399" y="699"/>
                  </a:lnTo>
                  <a:lnTo>
                    <a:pt x="395" y="712"/>
                  </a:lnTo>
                  <a:lnTo>
                    <a:pt x="393" y="727"/>
                  </a:lnTo>
                  <a:lnTo>
                    <a:pt x="391" y="740"/>
                  </a:lnTo>
                  <a:lnTo>
                    <a:pt x="391" y="755"/>
                  </a:lnTo>
                  <a:lnTo>
                    <a:pt x="387" y="766"/>
                  </a:lnTo>
                  <a:lnTo>
                    <a:pt x="386" y="777"/>
                  </a:lnTo>
                  <a:lnTo>
                    <a:pt x="382" y="788"/>
                  </a:lnTo>
                  <a:lnTo>
                    <a:pt x="382" y="800"/>
                  </a:lnTo>
                  <a:lnTo>
                    <a:pt x="378" y="809"/>
                  </a:lnTo>
                  <a:lnTo>
                    <a:pt x="376" y="818"/>
                  </a:lnTo>
                  <a:lnTo>
                    <a:pt x="373" y="828"/>
                  </a:lnTo>
                  <a:lnTo>
                    <a:pt x="373" y="837"/>
                  </a:lnTo>
                  <a:lnTo>
                    <a:pt x="367" y="850"/>
                  </a:lnTo>
                  <a:lnTo>
                    <a:pt x="361" y="863"/>
                  </a:lnTo>
                  <a:lnTo>
                    <a:pt x="356" y="870"/>
                  </a:lnTo>
                  <a:lnTo>
                    <a:pt x="352" y="876"/>
                  </a:lnTo>
                  <a:lnTo>
                    <a:pt x="339" y="876"/>
                  </a:lnTo>
                  <a:lnTo>
                    <a:pt x="324" y="876"/>
                  </a:lnTo>
                  <a:lnTo>
                    <a:pt x="305" y="872"/>
                  </a:lnTo>
                  <a:lnTo>
                    <a:pt x="289" y="869"/>
                  </a:lnTo>
                  <a:lnTo>
                    <a:pt x="277" y="865"/>
                  </a:lnTo>
                  <a:lnTo>
                    <a:pt x="266" y="863"/>
                  </a:lnTo>
                  <a:lnTo>
                    <a:pt x="255" y="859"/>
                  </a:lnTo>
                  <a:lnTo>
                    <a:pt x="246" y="857"/>
                  </a:lnTo>
                  <a:lnTo>
                    <a:pt x="235" y="854"/>
                  </a:lnTo>
                  <a:lnTo>
                    <a:pt x="223" y="854"/>
                  </a:lnTo>
                  <a:lnTo>
                    <a:pt x="212" y="852"/>
                  </a:lnTo>
                  <a:lnTo>
                    <a:pt x="201" y="852"/>
                  </a:lnTo>
                  <a:lnTo>
                    <a:pt x="188" y="850"/>
                  </a:lnTo>
                  <a:lnTo>
                    <a:pt x="177" y="850"/>
                  </a:lnTo>
                  <a:lnTo>
                    <a:pt x="164" y="850"/>
                  </a:lnTo>
                  <a:lnTo>
                    <a:pt x="152" y="852"/>
                  </a:lnTo>
                  <a:lnTo>
                    <a:pt x="139" y="854"/>
                  </a:lnTo>
                  <a:lnTo>
                    <a:pt x="128" y="857"/>
                  </a:lnTo>
                  <a:lnTo>
                    <a:pt x="117" y="863"/>
                  </a:lnTo>
                  <a:lnTo>
                    <a:pt x="106" y="870"/>
                  </a:lnTo>
                  <a:lnTo>
                    <a:pt x="93" y="876"/>
                  </a:lnTo>
                  <a:lnTo>
                    <a:pt x="82" y="887"/>
                  </a:lnTo>
                  <a:lnTo>
                    <a:pt x="70" y="897"/>
                  </a:lnTo>
                  <a:lnTo>
                    <a:pt x="59" y="910"/>
                  </a:lnTo>
                  <a:lnTo>
                    <a:pt x="48" y="923"/>
                  </a:lnTo>
                  <a:lnTo>
                    <a:pt x="37" y="939"/>
                  </a:lnTo>
                  <a:lnTo>
                    <a:pt x="31" y="947"/>
                  </a:lnTo>
                  <a:lnTo>
                    <a:pt x="28" y="956"/>
                  </a:lnTo>
                  <a:lnTo>
                    <a:pt x="22" y="967"/>
                  </a:lnTo>
                  <a:lnTo>
                    <a:pt x="18" y="979"/>
                  </a:lnTo>
                  <a:lnTo>
                    <a:pt x="16" y="981"/>
                  </a:lnTo>
                  <a:lnTo>
                    <a:pt x="14" y="988"/>
                  </a:lnTo>
                  <a:lnTo>
                    <a:pt x="13" y="999"/>
                  </a:lnTo>
                  <a:lnTo>
                    <a:pt x="11" y="1018"/>
                  </a:lnTo>
                  <a:lnTo>
                    <a:pt x="9" y="1027"/>
                  </a:lnTo>
                  <a:lnTo>
                    <a:pt x="7" y="1038"/>
                  </a:lnTo>
                  <a:lnTo>
                    <a:pt x="5" y="1050"/>
                  </a:lnTo>
                  <a:lnTo>
                    <a:pt x="5" y="1061"/>
                  </a:lnTo>
                  <a:lnTo>
                    <a:pt x="3" y="1072"/>
                  </a:lnTo>
                  <a:lnTo>
                    <a:pt x="1" y="1085"/>
                  </a:lnTo>
                  <a:lnTo>
                    <a:pt x="1" y="1098"/>
                  </a:lnTo>
                  <a:lnTo>
                    <a:pt x="1" y="1113"/>
                  </a:lnTo>
                  <a:lnTo>
                    <a:pt x="0" y="1124"/>
                  </a:lnTo>
                  <a:lnTo>
                    <a:pt x="0" y="1137"/>
                  </a:lnTo>
                  <a:lnTo>
                    <a:pt x="0" y="1150"/>
                  </a:lnTo>
                  <a:lnTo>
                    <a:pt x="1" y="1163"/>
                  </a:lnTo>
                  <a:lnTo>
                    <a:pt x="1" y="1176"/>
                  </a:lnTo>
                  <a:lnTo>
                    <a:pt x="3" y="1189"/>
                  </a:lnTo>
                  <a:lnTo>
                    <a:pt x="5" y="1202"/>
                  </a:lnTo>
                  <a:lnTo>
                    <a:pt x="9" y="1215"/>
                  </a:lnTo>
                  <a:lnTo>
                    <a:pt x="11" y="1225"/>
                  </a:lnTo>
                  <a:lnTo>
                    <a:pt x="14" y="1236"/>
                  </a:lnTo>
                  <a:lnTo>
                    <a:pt x="20" y="1245"/>
                  </a:lnTo>
                  <a:lnTo>
                    <a:pt x="26" y="1257"/>
                  </a:lnTo>
                  <a:lnTo>
                    <a:pt x="31" y="1264"/>
                  </a:lnTo>
                  <a:lnTo>
                    <a:pt x="37" y="1273"/>
                  </a:lnTo>
                  <a:lnTo>
                    <a:pt x="44" y="1279"/>
                  </a:lnTo>
                  <a:lnTo>
                    <a:pt x="54" y="1286"/>
                  </a:lnTo>
                  <a:lnTo>
                    <a:pt x="63" y="1290"/>
                  </a:lnTo>
                  <a:lnTo>
                    <a:pt x="76" y="1294"/>
                  </a:lnTo>
                  <a:lnTo>
                    <a:pt x="83" y="1296"/>
                  </a:lnTo>
                  <a:lnTo>
                    <a:pt x="93" y="1298"/>
                  </a:lnTo>
                  <a:lnTo>
                    <a:pt x="102" y="1299"/>
                  </a:lnTo>
                  <a:lnTo>
                    <a:pt x="113" y="1303"/>
                  </a:lnTo>
                  <a:lnTo>
                    <a:pt x="124" y="1303"/>
                  </a:lnTo>
                  <a:lnTo>
                    <a:pt x="136" y="1307"/>
                  </a:lnTo>
                  <a:lnTo>
                    <a:pt x="147" y="1307"/>
                  </a:lnTo>
                  <a:lnTo>
                    <a:pt x="162" y="1311"/>
                  </a:lnTo>
                  <a:lnTo>
                    <a:pt x="175" y="1312"/>
                  </a:lnTo>
                  <a:lnTo>
                    <a:pt x="190" y="1314"/>
                  </a:lnTo>
                  <a:lnTo>
                    <a:pt x="205" y="1316"/>
                  </a:lnTo>
                  <a:lnTo>
                    <a:pt x="221" y="1320"/>
                  </a:lnTo>
                  <a:lnTo>
                    <a:pt x="236" y="1320"/>
                  </a:lnTo>
                  <a:lnTo>
                    <a:pt x="251" y="1322"/>
                  </a:lnTo>
                  <a:lnTo>
                    <a:pt x="268" y="1322"/>
                  </a:lnTo>
                  <a:lnTo>
                    <a:pt x="285" y="1324"/>
                  </a:lnTo>
                  <a:lnTo>
                    <a:pt x="302" y="1324"/>
                  </a:lnTo>
                  <a:lnTo>
                    <a:pt x="318" y="1326"/>
                  </a:lnTo>
                  <a:lnTo>
                    <a:pt x="337" y="1327"/>
                  </a:lnTo>
                  <a:lnTo>
                    <a:pt x="356" y="1329"/>
                  </a:lnTo>
                  <a:lnTo>
                    <a:pt x="373" y="1329"/>
                  </a:lnTo>
                  <a:lnTo>
                    <a:pt x="393" y="1331"/>
                  </a:lnTo>
                  <a:lnTo>
                    <a:pt x="410" y="1331"/>
                  </a:lnTo>
                  <a:lnTo>
                    <a:pt x="430" y="1333"/>
                  </a:lnTo>
                  <a:lnTo>
                    <a:pt x="449" y="1333"/>
                  </a:lnTo>
                  <a:lnTo>
                    <a:pt x="470" y="1333"/>
                  </a:lnTo>
                  <a:lnTo>
                    <a:pt x="488" y="1333"/>
                  </a:lnTo>
                  <a:lnTo>
                    <a:pt x="509" y="1335"/>
                  </a:lnTo>
                  <a:lnTo>
                    <a:pt x="526" y="1333"/>
                  </a:lnTo>
                  <a:lnTo>
                    <a:pt x="546" y="1333"/>
                  </a:lnTo>
                  <a:lnTo>
                    <a:pt x="563" y="1331"/>
                  </a:lnTo>
                  <a:lnTo>
                    <a:pt x="583" y="1331"/>
                  </a:lnTo>
                  <a:lnTo>
                    <a:pt x="600" y="1329"/>
                  </a:lnTo>
                  <a:lnTo>
                    <a:pt x="619" y="1329"/>
                  </a:lnTo>
                  <a:lnTo>
                    <a:pt x="637" y="1327"/>
                  </a:lnTo>
                  <a:lnTo>
                    <a:pt x="656" y="1327"/>
                  </a:lnTo>
                  <a:lnTo>
                    <a:pt x="673" y="1326"/>
                  </a:lnTo>
                  <a:lnTo>
                    <a:pt x="690" y="1324"/>
                  </a:lnTo>
                  <a:lnTo>
                    <a:pt x="706" y="1322"/>
                  </a:lnTo>
                  <a:lnTo>
                    <a:pt x="725" y="1320"/>
                  </a:lnTo>
                  <a:lnTo>
                    <a:pt x="740" y="1318"/>
                  </a:lnTo>
                  <a:lnTo>
                    <a:pt x="757" y="1316"/>
                  </a:lnTo>
                  <a:lnTo>
                    <a:pt x="772" y="1314"/>
                  </a:lnTo>
                  <a:lnTo>
                    <a:pt x="789" y="1312"/>
                  </a:lnTo>
                  <a:lnTo>
                    <a:pt x="802" y="1309"/>
                  </a:lnTo>
                  <a:lnTo>
                    <a:pt x="815" y="1305"/>
                  </a:lnTo>
                  <a:lnTo>
                    <a:pt x="828" y="1301"/>
                  </a:lnTo>
                  <a:lnTo>
                    <a:pt x="843" y="1299"/>
                  </a:lnTo>
                  <a:lnTo>
                    <a:pt x="854" y="1294"/>
                  </a:lnTo>
                  <a:lnTo>
                    <a:pt x="865" y="1290"/>
                  </a:lnTo>
                  <a:lnTo>
                    <a:pt x="876" y="1286"/>
                  </a:lnTo>
                  <a:lnTo>
                    <a:pt x="887" y="1283"/>
                  </a:lnTo>
                  <a:lnTo>
                    <a:pt x="904" y="1273"/>
                  </a:lnTo>
                  <a:lnTo>
                    <a:pt x="919" y="1264"/>
                  </a:lnTo>
                  <a:lnTo>
                    <a:pt x="928" y="1253"/>
                  </a:lnTo>
                  <a:lnTo>
                    <a:pt x="938" y="1243"/>
                  </a:lnTo>
                  <a:lnTo>
                    <a:pt x="941" y="1230"/>
                  </a:lnTo>
                  <a:lnTo>
                    <a:pt x="945" y="1217"/>
                  </a:lnTo>
                  <a:lnTo>
                    <a:pt x="949" y="1206"/>
                  </a:lnTo>
                  <a:lnTo>
                    <a:pt x="955" y="1197"/>
                  </a:lnTo>
                  <a:lnTo>
                    <a:pt x="956" y="1186"/>
                  </a:lnTo>
                  <a:lnTo>
                    <a:pt x="960" y="1174"/>
                  </a:lnTo>
                  <a:lnTo>
                    <a:pt x="962" y="1165"/>
                  </a:lnTo>
                  <a:lnTo>
                    <a:pt x="966" y="1158"/>
                  </a:lnTo>
                  <a:lnTo>
                    <a:pt x="969" y="1141"/>
                  </a:lnTo>
                  <a:lnTo>
                    <a:pt x="973" y="1126"/>
                  </a:lnTo>
                  <a:lnTo>
                    <a:pt x="977" y="1113"/>
                  </a:lnTo>
                  <a:lnTo>
                    <a:pt x="981" y="1104"/>
                  </a:lnTo>
                  <a:lnTo>
                    <a:pt x="983" y="1085"/>
                  </a:lnTo>
                  <a:lnTo>
                    <a:pt x="984" y="1074"/>
                  </a:lnTo>
                  <a:lnTo>
                    <a:pt x="984" y="1066"/>
                  </a:lnTo>
                  <a:lnTo>
                    <a:pt x="984" y="1066"/>
                  </a:lnTo>
                  <a:lnTo>
                    <a:pt x="984" y="1063"/>
                  </a:lnTo>
                  <a:lnTo>
                    <a:pt x="984" y="1059"/>
                  </a:lnTo>
                  <a:lnTo>
                    <a:pt x="984" y="1050"/>
                  </a:lnTo>
                  <a:lnTo>
                    <a:pt x="986" y="1040"/>
                  </a:lnTo>
                  <a:lnTo>
                    <a:pt x="986" y="1027"/>
                  </a:lnTo>
                  <a:lnTo>
                    <a:pt x="986" y="1014"/>
                  </a:lnTo>
                  <a:lnTo>
                    <a:pt x="986" y="999"/>
                  </a:lnTo>
                  <a:lnTo>
                    <a:pt x="986" y="986"/>
                  </a:lnTo>
                  <a:lnTo>
                    <a:pt x="983" y="969"/>
                  </a:lnTo>
                  <a:lnTo>
                    <a:pt x="981" y="953"/>
                  </a:lnTo>
                  <a:lnTo>
                    <a:pt x="975" y="936"/>
                  </a:lnTo>
                  <a:lnTo>
                    <a:pt x="969" y="923"/>
                  </a:lnTo>
                  <a:lnTo>
                    <a:pt x="960" y="908"/>
                  </a:lnTo>
                  <a:lnTo>
                    <a:pt x="951" y="897"/>
                  </a:lnTo>
                  <a:lnTo>
                    <a:pt x="940" y="885"/>
                  </a:lnTo>
                  <a:lnTo>
                    <a:pt x="928" y="880"/>
                  </a:lnTo>
                  <a:lnTo>
                    <a:pt x="912" y="872"/>
                  </a:lnTo>
                  <a:lnTo>
                    <a:pt x="899" y="865"/>
                  </a:lnTo>
                  <a:lnTo>
                    <a:pt x="887" y="859"/>
                  </a:lnTo>
                  <a:lnTo>
                    <a:pt x="876" y="856"/>
                  </a:lnTo>
                  <a:lnTo>
                    <a:pt x="865" y="850"/>
                  </a:lnTo>
                  <a:lnTo>
                    <a:pt x="856" y="844"/>
                  </a:lnTo>
                  <a:lnTo>
                    <a:pt x="846" y="841"/>
                  </a:lnTo>
                  <a:lnTo>
                    <a:pt x="841" y="837"/>
                  </a:lnTo>
                  <a:lnTo>
                    <a:pt x="828" y="829"/>
                  </a:lnTo>
                  <a:lnTo>
                    <a:pt x="818" y="826"/>
                  </a:lnTo>
                  <a:lnTo>
                    <a:pt x="813" y="824"/>
                  </a:lnTo>
                  <a:lnTo>
                    <a:pt x="813" y="824"/>
                  </a:lnTo>
                  <a:lnTo>
                    <a:pt x="813" y="822"/>
                  </a:lnTo>
                  <a:lnTo>
                    <a:pt x="818" y="818"/>
                  </a:lnTo>
                  <a:lnTo>
                    <a:pt x="826" y="813"/>
                  </a:lnTo>
                  <a:lnTo>
                    <a:pt x="839" y="807"/>
                  </a:lnTo>
                  <a:lnTo>
                    <a:pt x="850" y="798"/>
                  </a:lnTo>
                  <a:lnTo>
                    <a:pt x="863" y="788"/>
                  </a:lnTo>
                  <a:lnTo>
                    <a:pt x="878" y="777"/>
                  </a:lnTo>
                  <a:lnTo>
                    <a:pt x="895" y="766"/>
                  </a:lnTo>
                  <a:lnTo>
                    <a:pt x="908" y="751"/>
                  </a:lnTo>
                  <a:lnTo>
                    <a:pt x="921" y="736"/>
                  </a:lnTo>
                  <a:lnTo>
                    <a:pt x="930" y="719"/>
                  </a:lnTo>
                  <a:lnTo>
                    <a:pt x="941" y="703"/>
                  </a:lnTo>
                  <a:lnTo>
                    <a:pt x="945" y="684"/>
                  </a:lnTo>
                  <a:lnTo>
                    <a:pt x="949" y="665"/>
                  </a:lnTo>
                  <a:lnTo>
                    <a:pt x="949" y="647"/>
                  </a:lnTo>
                  <a:lnTo>
                    <a:pt x="945" y="628"/>
                  </a:lnTo>
                  <a:lnTo>
                    <a:pt x="940" y="617"/>
                  </a:lnTo>
                  <a:lnTo>
                    <a:pt x="934" y="609"/>
                  </a:lnTo>
                  <a:lnTo>
                    <a:pt x="927" y="602"/>
                  </a:lnTo>
                  <a:lnTo>
                    <a:pt x="921" y="596"/>
                  </a:lnTo>
                  <a:lnTo>
                    <a:pt x="906" y="587"/>
                  </a:lnTo>
                  <a:lnTo>
                    <a:pt x="891" y="585"/>
                  </a:lnTo>
                  <a:lnTo>
                    <a:pt x="871" y="583"/>
                  </a:lnTo>
                  <a:lnTo>
                    <a:pt x="852" y="587"/>
                  </a:lnTo>
                  <a:lnTo>
                    <a:pt x="833" y="593"/>
                  </a:lnTo>
                  <a:lnTo>
                    <a:pt x="815" y="602"/>
                  </a:lnTo>
                  <a:lnTo>
                    <a:pt x="794" y="609"/>
                  </a:lnTo>
                  <a:lnTo>
                    <a:pt x="777" y="619"/>
                  </a:lnTo>
                  <a:lnTo>
                    <a:pt x="766" y="622"/>
                  </a:lnTo>
                  <a:lnTo>
                    <a:pt x="759" y="628"/>
                  </a:lnTo>
                  <a:lnTo>
                    <a:pt x="751" y="634"/>
                  </a:lnTo>
                  <a:lnTo>
                    <a:pt x="746" y="639"/>
                  </a:lnTo>
                  <a:lnTo>
                    <a:pt x="733" y="645"/>
                  </a:lnTo>
                  <a:lnTo>
                    <a:pt x="725" y="652"/>
                  </a:lnTo>
                  <a:lnTo>
                    <a:pt x="718" y="656"/>
                  </a:lnTo>
                  <a:lnTo>
                    <a:pt x="718" y="660"/>
                  </a:lnTo>
                  <a:lnTo>
                    <a:pt x="718" y="656"/>
                  </a:lnTo>
                  <a:lnTo>
                    <a:pt x="718" y="652"/>
                  </a:lnTo>
                  <a:lnTo>
                    <a:pt x="718" y="645"/>
                  </a:lnTo>
                  <a:lnTo>
                    <a:pt x="718" y="635"/>
                  </a:lnTo>
                  <a:lnTo>
                    <a:pt x="718" y="621"/>
                  </a:lnTo>
                  <a:lnTo>
                    <a:pt x="720" y="606"/>
                  </a:lnTo>
                  <a:lnTo>
                    <a:pt x="721" y="589"/>
                  </a:lnTo>
                  <a:lnTo>
                    <a:pt x="725" y="572"/>
                  </a:lnTo>
                  <a:lnTo>
                    <a:pt x="725" y="561"/>
                  </a:lnTo>
                  <a:lnTo>
                    <a:pt x="725" y="550"/>
                  </a:lnTo>
                  <a:lnTo>
                    <a:pt x="725" y="539"/>
                  </a:lnTo>
                  <a:lnTo>
                    <a:pt x="727" y="529"/>
                  </a:lnTo>
                  <a:lnTo>
                    <a:pt x="727" y="516"/>
                  </a:lnTo>
                  <a:lnTo>
                    <a:pt x="729" y="505"/>
                  </a:lnTo>
                  <a:lnTo>
                    <a:pt x="729" y="492"/>
                  </a:lnTo>
                  <a:lnTo>
                    <a:pt x="731" y="481"/>
                  </a:lnTo>
                  <a:lnTo>
                    <a:pt x="731" y="466"/>
                  </a:lnTo>
                  <a:lnTo>
                    <a:pt x="733" y="455"/>
                  </a:lnTo>
                  <a:lnTo>
                    <a:pt x="733" y="440"/>
                  </a:lnTo>
                  <a:lnTo>
                    <a:pt x="734" y="428"/>
                  </a:lnTo>
                  <a:lnTo>
                    <a:pt x="734" y="414"/>
                  </a:lnTo>
                  <a:lnTo>
                    <a:pt x="736" y="402"/>
                  </a:lnTo>
                  <a:lnTo>
                    <a:pt x="738" y="387"/>
                  </a:lnTo>
                  <a:lnTo>
                    <a:pt x="740" y="376"/>
                  </a:lnTo>
                  <a:lnTo>
                    <a:pt x="740" y="361"/>
                  </a:lnTo>
                  <a:lnTo>
                    <a:pt x="740" y="348"/>
                  </a:lnTo>
                  <a:lnTo>
                    <a:pt x="740" y="333"/>
                  </a:lnTo>
                  <a:lnTo>
                    <a:pt x="742" y="320"/>
                  </a:lnTo>
                  <a:lnTo>
                    <a:pt x="742" y="305"/>
                  </a:lnTo>
                  <a:lnTo>
                    <a:pt x="742" y="292"/>
                  </a:lnTo>
                  <a:lnTo>
                    <a:pt x="742" y="277"/>
                  </a:lnTo>
                  <a:lnTo>
                    <a:pt x="744" y="266"/>
                  </a:lnTo>
                  <a:lnTo>
                    <a:pt x="744" y="253"/>
                  </a:lnTo>
                  <a:lnTo>
                    <a:pt x="744" y="240"/>
                  </a:lnTo>
                  <a:lnTo>
                    <a:pt x="744" y="227"/>
                  </a:lnTo>
                  <a:lnTo>
                    <a:pt x="746" y="216"/>
                  </a:lnTo>
                  <a:lnTo>
                    <a:pt x="746" y="203"/>
                  </a:lnTo>
                  <a:lnTo>
                    <a:pt x="747" y="192"/>
                  </a:lnTo>
                  <a:lnTo>
                    <a:pt x="747" y="180"/>
                  </a:lnTo>
                  <a:lnTo>
                    <a:pt x="749" y="169"/>
                  </a:lnTo>
                  <a:lnTo>
                    <a:pt x="749" y="158"/>
                  </a:lnTo>
                  <a:lnTo>
                    <a:pt x="749" y="147"/>
                  </a:lnTo>
                  <a:lnTo>
                    <a:pt x="749" y="136"/>
                  </a:lnTo>
                  <a:lnTo>
                    <a:pt x="749" y="126"/>
                  </a:lnTo>
                  <a:lnTo>
                    <a:pt x="749" y="108"/>
                  </a:lnTo>
                  <a:lnTo>
                    <a:pt x="749" y="93"/>
                  </a:lnTo>
                  <a:lnTo>
                    <a:pt x="747" y="76"/>
                  </a:lnTo>
                  <a:lnTo>
                    <a:pt x="746" y="65"/>
                  </a:lnTo>
                  <a:lnTo>
                    <a:pt x="744" y="55"/>
                  </a:lnTo>
                  <a:lnTo>
                    <a:pt x="744" y="50"/>
                  </a:lnTo>
                  <a:lnTo>
                    <a:pt x="734" y="37"/>
                  </a:lnTo>
                  <a:lnTo>
                    <a:pt x="720" y="28"/>
                  </a:lnTo>
                  <a:lnTo>
                    <a:pt x="710" y="22"/>
                  </a:lnTo>
                  <a:lnTo>
                    <a:pt x="701" y="16"/>
                  </a:lnTo>
                  <a:lnTo>
                    <a:pt x="690" y="13"/>
                  </a:lnTo>
                  <a:lnTo>
                    <a:pt x="680" y="11"/>
                  </a:lnTo>
                  <a:lnTo>
                    <a:pt x="667" y="5"/>
                  </a:lnTo>
                  <a:lnTo>
                    <a:pt x="654" y="3"/>
                  </a:lnTo>
                  <a:lnTo>
                    <a:pt x="641" y="1"/>
                  </a:lnTo>
                  <a:lnTo>
                    <a:pt x="630" y="1"/>
                  </a:lnTo>
                  <a:lnTo>
                    <a:pt x="615" y="0"/>
                  </a:lnTo>
                  <a:lnTo>
                    <a:pt x="602" y="0"/>
                  </a:lnTo>
                  <a:lnTo>
                    <a:pt x="587" y="0"/>
                  </a:lnTo>
                  <a:lnTo>
                    <a:pt x="574" y="3"/>
                  </a:lnTo>
                  <a:lnTo>
                    <a:pt x="557" y="3"/>
                  </a:lnTo>
                  <a:lnTo>
                    <a:pt x="544" y="7"/>
                  </a:lnTo>
                  <a:lnTo>
                    <a:pt x="529" y="11"/>
                  </a:lnTo>
                  <a:lnTo>
                    <a:pt x="518" y="16"/>
                  </a:lnTo>
                  <a:lnTo>
                    <a:pt x="505" y="22"/>
                  </a:lnTo>
                  <a:lnTo>
                    <a:pt x="494" y="29"/>
                  </a:lnTo>
                  <a:lnTo>
                    <a:pt x="483" y="37"/>
                  </a:lnTo>
                  <a:lnTo>
                    <a:pt x="475" y="48"/>
                  </a:lnTo>
                  <a:lnTo>
                    <a:pt x="464" y="57"/>
                  </a:lnTo>
                  <a:lnTo>
                    <a:pt x="457" y="69"/>
                  </a:lnTo>
                  <a:lnTo>
                    <a:pt x="449" y="80"/>
                  </a:lnTo>
                  <a:lnTo>
                    <a:pt x="445" y="95"/>
                  </a:lnTo>
                  <a:lnTo>
                    <a:pt x="440" y="110"/>
                  </a:lnTo>
                  <a:lnTo>
                    <a:pt x="440" y="126"/>
                  </a:lnTo>
                  <a:lnTo>
                    <a:pt x="440" y="134"/>
                  </a:lnTo>
                  <a:lnTo>
                    <a:pt x="440" y="143"/>
                  </a:lnTo>
                  <a:lnTo>
                    <a:pt x="442" y="154"/>
                  </a:lnTo>
                  <a:lnTo>
                    <a:pt x="443" y="166"/>
                  </a:lnTo>
                  <a:close/>
                </a:path>
              </a:pathLst>
            </a:custGeom>
            <a:solidFill>
              <a:srgbClr val="DB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4" name="Freeform 276"/>
            <p:cNvSpPr>
              <a:spLocks/>
            </p:cNvSpPr>
            <p:nvPr/>
          </p:nvSpPr>
          <p:spPr bwMode="auto">
            <a:xfrm>
              <a:off x="1557" y="1292"/>
              <a:ext cx="2397" cy="1030"/>
            </a:xfrm>
            <a:custGeom>
              <a:avLst/>
              <a:gdLst>
                <a:gd name="T0" fmla="*/ 175 w 2397"/>
                <a:gd name="T1" fmla="*/ 750 h 1030"/>
                <a:gd name="T2" fmla="*/ 281 w 2397"/>
                <a:gd name="T3" fmla="*/ 739 h 1030"/>
                <a:gd name="T4" fmla="*/ 412 w 2397"/>
                <a:gd name="T5" fmla="*/ 728 h 1030"/>
                <a:gd name="T6" fmla="*/ 552 w 2397"/>
                <a:gd name="T7" fmla="*/ 715 h 1030"/>
                <a:gd name="T8" fmla="*/ 681 w 2397"/>
                <a:gd name="T9" fmla="*/ 704 h 1030"/>
                <a:gd name="T10" fmla="*/ 785 w 2397"/>
                <a:gd name="T11" fmla="*/ 702 h 1030"/>
                <a:gd name="T12" fmla="*/ 871 w 2397"/>
                <a:gd name="T13" fmla="*/ 717 h 1030"/>
                <a:gd name="T14" fmla="*/ 940 w 2397"/>
                <a:gd name="T15" fmla="*/ 763 h 1030"/>
                <a:gd name="T16" fmla="*/ 1037 w 2397"/>
                <a:gd name="T17" fmla="*/ 815 h 1030"/>
                <a:gd name="T18" fmla="*/ 1156 w 2397"/>
                <a:gd name="T19" fmla="*/ 853 h 1030"/>
                <a:gd name="T20" fmla="*/ 1287 w 2397"/>
                <a:gd name="T21" fmla="*/ 858 h 1030"/>
                <a:gd name="T22" fmla="*/ 1408 w 2397"/>
                <a:gd name="T23" fmla="*/ 817 h 1030"/>
                <a:gd name="T24" fmla="*/ 1507 w 2397"/>
                <a:gd name="T25" fmla="*/ 756 h 1030"/>
                <a:gd name="T26" fmla="*/ 1581 w 2397"/>
                <a:gd name="T27" fmla="*/ 696 h 1030"/>
                <a:gd name="T28" fmla="*/ 1669 w 2397"/>
                <a:gd name="T29" fmla="*/ 681 h 1030"/>
                <a:gd name="T30" fmla="*/ 1794 w 2397"/>
                <a:gd name="T31" fmla="*/ 664 h 1030"/>
                <a:gd name="T32" fmla="*/ 1895 w 2397"/>
                <a:gd name="T33" fmla="*/ 664 h 1030"/>
                <a:gd name="T34" fmla="*/ 1910 w 2397"/>
                <a:gd name="T35" fmla="*/ 733 h 1030"/>
                <a:gd name="T36" fmla="*/ 1887 w 2397"/>
                <a:gd name="T37" fmla="*/ 838 h 1030"/>
                <a:gd name="T38" fmla="*/ 1869 w 2397"/>
                <a:gd name="T39" fmla="*/ 944 h 1030"/>
                <a:gd name="T40" fmla="*/ 1880 w 2397"/>
                <a:gd name="T41" fmla="*/ 1021 h 1030"/>
                <a:gd name="T42" fmla="*/ 1986 w 2397"/>
                <a:gd name="T43" fmla="*/ 1028 h 1030"/>
                <a:gd name="T44" fmla="*/ 2083 w 2397"/>
                <a:gd name="T45" fmla="*/ 1021 h 1030"/>
                <a:gd name="T46" fmla="*/ 2175 w 2397"/>
                <a:gd name="T47" fmla="*/ 1011 h 1030"/>
                <a:gd name="T48" fmla="*/ 2260 w 2397"/>
                <a:gd name="T49" fmla="*/ 998 h 1030"/>
                <a:gd name="T50" fmla="*/ 2378 w 2397"/>
                <a:gd name="T51" fmla="*/ 970 h 1030"/>
                <a:gd name="T52" fmla="*/ 2389 w 2397"/>
                <a:gd name="T53" fmla="*/ 905 h 1030"/>
                <a:gd name="T54" fmla="*/ 2367 w 2397"/>
                <a:gd name="T55" fmla="*/ 817 h 1030"/>
                <a:gd name="T56" fmla="*/ 2333 w 2397"/>
                <a:gd name="T57" fmla="*/ 705 h 1030"/>
                <a:gd name="T58" fmla="*/ 2294 w 2397"/>
                <a:gd name="T59" fmla="*/ 582 h 1030"/>
                <a:gd name="T60" fmla="*/ 2249 w 2397"/>
                <a:gd name="T61" fmla="*/ 457 h 1030"/>
                <a:gd name="T62" fmla="*/ 2206 w 2397"/>
                <a:gd name="T63" fmla="*/ 353 h 1030"/>
                <a:gd name="T64" fmla="*/ 2167 w 2397"/>
                <a:gd name="T65" fmla="*/ 265 h 1030"/>
                <a:gd name="T66" fmla="*/ 2081 w 2397"/>
                <a:gd name="T67" fmla="*/ 202 h 1030"/>
                <a:gd name="T68" fmla="*/ 1945 w 2397"/>
                <a:gd name="T69" fmla="*/ 170 h 1030"/>
                <a:gd name="T70" fmla="*/ 1848 w 2397"/>
                <a:gd name="T71" fmla="*/ 159 h 1030"/>
                <a:gd name="T72" fmla="*/ 1761 w 2397"/>
                <a:gd name="T73" fmla="*/ 155 h 1030"/>
                <a:gd name="T74" fmla="*/ 1673 w 2397"/>
                <a:gd name="T75" fmla="*/ 159 h 1030"/>
                <a:gd name="T76" fmla="*/ 1574 w 2397"/>
                <a:gd name="T77" fmla="*/ 174 h 1030"/>
                <a:gd name="T78" fmla="*/ 1509 w 2397"/>
                <a:gd name="T79" fmla="*/ 110 h 1030"/>
                <a:gd name="T80" fmla="*/ 1417 w 2397"/>
                <a:gd name="T81" fmla="*/ 45 h 1030"/>
                <a:gd name="T82" fmla="*/ 1304 w 2397"/>
                <a:gd name="T83" fmla="*/ 2 h 1030"/>
                <a:gd name="T84" fmla="*/ 1177 w 2397"/>
                <a:gd name="T85" fmla="*/ 6 h 1030"/>
                <a:gd name="T86" fmla="*/ 1046 w 2397"/>
                <a:gd name="T87" fmla="*/ 47 h 1030"/>
                <a:gd name="T88" fmla="*/ 938 w 2397"/>
                <a:gd name="T89" fmla="*/ 110 h 1030"/>
                <a:gd name="T90" fmla="*/ 858 w 2397"/>
                <a:gd name="T91" fmla="*/ 187 h 1030"/>
                <a:gd name="T92" fmla="*/ 774 w 2397"/>
                <a:gd name="T93" fmla="*/ 202 h 1030"/>
                <a:gd name="T94" fmla="*/ 669 w 2397"/>
                <a:gd name="T95" fmla="*/ 202 h 1030"/>
                <a:gd name="T96" fmla="*/ 544 w 2397"/>
                <a:gd name="T97" fmla="*/ 202 h 1030"/>
                <a:gd name="T98" fmla="*/ 410 w 2397"/>
                <a:gd name="T99" fmla="*/ 200 h 1030"/>
                <a:gd name="T100" fmla="*/ 281 w 2397"/>
                <a:gd name="T101" fmla="*/ 200 h 1030"/>
                <a:gd name="T102" fmla="*/ 179 w 2397"/>
                <a:gd name="T103" fmla="*/ 200 h 1030"/>
                <a:gd name="T104" fmla="*/ 93 w 2397"/>
                <a:gd name="T105" fmla="*/ 206 h 1030"/>
                <a:gd name="T106" fmla="*/ 33 w 2397"/>
                <a:gd name="T107" fmla="*/ 323 h 1030"/>
                <a:gd name="T108" fmla="*/ 9 w 2397"/>
                <a:gd name="T109" fmla="*/ 422 h 1030"/>
                <a:gd name="T110" fmla="*/ 0 w 2397"/>
                <a:gd name="T111" fmla="*/ 515 h 1030"/>
                <a:gd name="T112" fmla="*/ 5 w 2397"/>
                <a:gd name="T113" fmla="*/ 607 h 1030"/>
                <a:gd name="T114" fmla="*/ 35 w 2397"/>
                <a:gd name="T115" fmla="*/ 689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7" h="1030">
                  <a:moveTo>
                    <a:pt x="100" y="763"/>
                  </a:moveTo>
                  <a:lnTo>
                    <a:pt x="100" y="761"/>
                  </a:lnTo>
                  <a:lnTo>
                    <a:pt x="108" y="761"/>
                  </a:lnTo>
                  <a:lnTo>
                    <a:pt x="117" y="760"/>
                  </a:lnTo>
                  <a:lnTo>
                    <a:pt x="130" y="758"/>
                  </a:lnTo>
                  <a:lnTo>
                    <a:pt x="145" y="754"/>
                  </a:lnTo>
                  <a:lnTo>
                    <a:pt x="166" y="752"/>
                  </a:lnTo>
                  <a:lnTo>
                    <a:pt x="175" y="750"/>
                  </a:lnTo>
                  <a:lnTo>
                    <a:pt x="186" y="750"/>
                  </a:lnTo>
                  <a:lnTo>
                    <a:pt x="199" y="748"/>
                  </a:lnTo>
                  <a:lnTo>
                    <a:pt x="212" y="748"/>
                  </a:lnTo>
                  <a:lnTo>
                    <a:pt x="224" y="745"/>
                  </a:lnTo>
                  <a:lnTo>
                    <a:pt x="238" y="745"/>
                  </a:lnTo>
                  <a:lnTo>
                    <a:pt x="252" y="741"/>
                  </a:lnTo>
                  <a:lnTo>
                    <a:pt x="266" y="741"/>
                  </a:lnTo>
                  <a:lnTo>
                    <a:pt x="281" y="739"/>
                  </a:lnTo>
                  <a:lnTo>
                    <a:pt x="296" y="737"/>
                  </a:lnTo>
                  <a:lnTo>
                    <a:pt x="313" y="735"/>
                  </a:lnTo>
                  <a:lnTo>
                    <a:pt x="330" y="735"/>
                  </a:lnTo>
                  <a:lnTo>
                    <a:pt x="345" y="733"/>
                  </a:lnTo>
                  <a:lnTo>
                    <a:pt x="362" y="732"/>
                  </a:lnTo>
                  <a:lnTo>
                    <a:pt x="378" y="730"/>
                  </a:lnTo>
                  <a:lnTo>
                    <a:pt x="395" y="730"/>
                  </a:lnTo>
                  <a:lnTo>
                    <a:pt x="412" y="728"/>
                  </a:lnTo>
                  <a:lnTo>
                    <a:pt x="431" y="726"/>
                  </a:lnTo>
                  <a:lnTo>
                    <a:pt x="447" y="724"/>
                  </a:lnTo>
                  <a:lnTo>
                    <a:pt x="466" y="724"/>
                  </a:lnTo>
                  <a:lnTo>
                    <a:pt x="483" y="720"/>
                  </a:lnTo>
                  <a:lnTo>
                    <a:pt x="500" y="718"/>
                  </a:lnTo>
                  <a:lnTo>
                    <a:pt x="516" y="717"/>
                  </a:lnTo>
                  <a:lnTo>
                    <a:pt x="535" y="717"/>
                  </a:lnTo>
                  <a:lnTo>
                    <a:pt x="552" y="715"/>
                  </a:lnTo>
                  <a:lnTo>
                    <a:pt x="569" y="713"/>
                  </a:lnTo>
                  <a:lnTo>
                    <a:pt x="585" y="711"/>
                  </a:lnTo>
                  <a:lnTo>
                    <a:pt x="602" y="711"/>
                  </a:lnTo>
                  <a:lnTo>
                    <a:pt x="617" y="709"/>
                  </a:lnTo>
                  <a:lnTo>
                    <a:pt x="634" y="707"/>
                  </a:lnTo>
                  <a:lnTo>
                    <a:pt x="649" y="705"/>
                  </a:lnTo>
                  <a:lnTo>
                    <a:pt x="666" y="705"/>
                  </a:lnTo>
                  <a:lnTo>
                    <a:pt x="681" y="704"/>
                  </a:lnTo>
                  <a:lnTo>
                    <a:pt x="695" y="704"/>
                  </a:lnTo>
                  <a:lnTo>
                    <a:pt x="710" y="704"/>
                  </a:lnTo>
                  <a:lnTo>
                    <a:pt x="725" y="704"/>
                  </a:lnTo>
                  <a:lnTo>
                    <a:pt x="738" y="702"/>
                  </a:lnTo>
                  <a:lnTo>
                    <a:pt x="751" y="702"/>
                  </a:lnTo>
                  <a:lnTo>
                    <a:pt x="763" y="702"/>
                  </a:lnTo>
                  <a:lnTo>
                    <a:pt x="776" y="702"/>
                  </a:lnTo>
                  <a:lnTo>
                    <a:pt x="785" y="702"/>
                  </a:lnTo>
                  <a:lnTo>
                    <a:pt x="796" y="702"/>
                  </a:lnTo>
                  <a:lnTo>
                    <a:pt x="806" y="702"/>
                  </a:lnTo>
                  <a:lnTo>
                    <a:pt x="817" y="702"/>
                  </a:lnTo>
                  <a:lnTo>
                    <a:pt x="832" y="702"/>
                  </a:lnTo>
                  <a:lnTo>
                    <a:pt x="847" y="704"/>
                  </a:lnTo>
                  <a:lnTo>
                    <a:pt x="856" y="705"/>
                  </a:lnTo>
                  <a:lnTo>
                    <a:pt x="863" y="711"/>
                  </a:lnTo>
                  <a:lnTo>
                    <a:pt x="871" y="717"/>
                  </a:lnTo>
                  <a:lnTo>
                    <a:pt x="882" y="726"/>
                  </a:lnTo>
                  <a:lnTo>
                    <a:pt x="888" y="730"/>
                  </a:lnTo>
                  <a:lnTo>
                    <a:pt x="895" y="735"/>
                  </a:lnTo>
                  <a:lnTo>
                    <a:pt x="902" y="741"/>
                  </a:lnTo>
                  <a:lnTo>
                    <a:pt x="914" y="746"/>
                  </a:lnTo>
                  <a:lnTo>
                    <a:pt x="921" y="752"/>
                  </a:lnTo>
                  <a:lnTo>
                    <a:pt x="930" y="758"/>
                  </a:lnTo>
                  <a:lnTo>
                    <a:pt x="940" y="763"/>
                  </a:lnTo>
                  <a:lnTo>
                    <a:pt x="951" y="771"/>
                  </a:lnTo>
                  <a:lnTo>
                    <a:pt x="962" y="776"/>
                  </a:lnTo>
                  <a:lnTo>
                    <a:pt x="973" y="784"/>
                  </a:lnTo>
                  <a:lnTo>
                    <a:pt x="986" y="791"/>
                  </a:lnTo>
                  <a:lnTo>
                    <a:pt x="999" y="799"/>
                  </a:lnTo>
                  <a:lnTo>
                    <a:pt x="1011" y="804"/>
                  </a:lnTo>
                  <a:lnTo>
                    <a:pt x="1024" y="810"/>
                  </a:lnTo>
                  <a:lnTo>
                    <a:pt x="1037" y="815"/>
                  </a:lnTo>
                  <a:lnTo>
                    <a:pt x="1052" y="821"/>
                  </a:lnTo>
                  <a:lnTo>
                    <a:pt x="1065" y="825"/>
                  </a:lnTo>
                  <a:lnTo>
                    <a:pt x="1080" y="830"/>
                  </a:lnTo>
                  <a:lnTo>
                    <a:pt x="1095" y="836"/>
                  </a:lnTo>
                  <a:lnTo>
                    <a:pt x="1111" y="842"/>
                  </a:lnTo>
                  <a:lnTo>
                    <a:pt x="1124" y="845"/>
                  </a:lnTo>
                  <a:lnTo>
                    <a:pt x="1139" y="849"/>
                  </a:lnTo>
                  <a:lnTo>
                    <a:pt x="1156" y="853"/>
                  </a:lnTo>
                  <a:lnTo>
                    <a:pt x="1173" y="856"/>
                  </a:lnTo>
                  <a:lnTo>
                    <a:pt x="1190" y="858"/>
                  </a:lnTo>
                  <a:lnTo>
                    <a:pt x="1207" y="860"/>
                  </a:lnTo>
                  <a:lnTo>
                    <a:pt x="1223" y="862"/>
                  </a:lnTo>
                  <a:lnTo>
                    <a:pt x="1240" y="864"/>
                  </a:lnTo>
                  <a:lnTo>
                    <a:pt x="1255" y="862"/>
                  </a:lnTo>
                  <a:lnTo>
                    <a:pt x="1272" y="860"/>
                  </a:lnTo>
                  <a:lnTo>
                    <a:pt x="1287" y="858"/>
                  </a:lnTo>
                  <a:lnTo>
                    <a:pt x="1304" y="856"/>
                  </a:lnTo>
                  <a:lnTo>
                    <a:pt x="1318" y="851"/>
                  </a:lnTo>
                  <a:lnTo>
                    <a:pt x="1335" y="847"/>
                  </a:lnTo>
                  <a:lnTo>
                    <a:pt x="1350" y="842"/>
                  </a:lnTo>
                  <a:lnTo>
                    <a:pt x="1367" y="838"/>
                  </a:lnTo>
                  <a:lnTo>
                    <a:pt x="1380" y="830"/>
                  </a:lnTo>
                  <a:lnTo>
                    <a:pt x="1395" y="825"/>
                  </a:lnTo>
                  <a:lnTo>
                    <a:pt x="1408" y="817"/>
                  </a:lnTo>
                  <a:lnTo>
                    <a:pt x="1423" y="812"/>
                  </a:lnTo>
                  <a:lnTo>
                    <a:pt x="1436" y="802"/>
                  </a:lnTo>
                  <a:lnTo>
                    <a:pt x="1449" y="797"/>
                  </a:lnTo>
                  <a:lnTo>
                    <a:pt x="1462" y="787"/>
                  </a:lnTo>
                  <a:lnTo>
                    <a:pt x="1475" y="782"/>
                  </a:lnTo>
                  <a:lnTo>
                    <a:pt x="1484" y="773"/>
                  </a:lnTo>
                  <a:lnTo>
                    <a:pt x="1496" y="765"/>
                  </a:lnTo>
                  <a:lnTo>
                    <a:pt x="1507" y="756"/>
                  </a:lnTo>
                  <a:lnTo>
                    <a:pt x="1518" y="748"/>
                  </a:lnTo>
                  <a:lnTo>
                    <a:pt x="1533" y="733"/>
                  </a:lnTo>
                  <a:lnTo>
                    <a:pt x="1550" y="722"/>
                  </a:lnTo>
                  <a:lnTo>
                    <a:pt x="1561" y="711"/>
                  </a:lnTo>
                  <a:lnTo>
                    <a:pt x="1570" y="704"/>
                  </a:lnTo>
                  <a:lnTo>
                    <a:pt x="1576" y="698"/>
                  </a:lnTo>
                  <a:lnTo>
                    <a:pt x="1580" y="698"/>
                  </a:lnTo>
                  <a:lnTo>
                    <a:pt x="1581" y="696"/>
                  </a:lnTo>
                  <a:lnTo>
                    <a:pt x="1593" y="694"/>
                  </a:lnTo>
                  <a:lnTo>
                    <a:pt x="1598" y="692"/>
                  </a:lnTo>
                  <a:lnTo>
                    <a:pt x="1609" y="690"/>
                  </a:lnTo>
                  <a:lnTo>
                    <a:pt x="1619" y="689"/>
                  </a:lnTo>
                  <a:lnTo>
                    <a:pt x="1632" y="689"/>
                  </a:lnTo>
                  <a:lnTo>
                    <a:pt x="1643" y="685"/>
                  </a:lnTo>
                  <a:lnTo>
                    <a:pt x="1656" y="683"/>
                  </a:lnTo>
                  <a:lnTo>
                    <a:pt x="1669" y="681"/>
                  </a:lnTo>
                  <a:lnTo>
                    <a:pt x="1686" y="679"/>
                  </a:lnTo>
                  <a:lnTo>
                    <a:pt x="1701" y="676"/>
                  </a:lnTo>
                  <a:lnTo>
                    <a:pt x="1716" y="676"/>
                  </a:lnTo>
                  <a:lnTo>
                    <a:pt x="1733" y="672"/>
                  </a:lnTo>
                  <a:lnTo>
                    <a:pt x="1749" y="672"/>
                  </a:lnTo>
                  <a:lnTo>
                    <a:pt x="1764" y="668"/>
                  </a:lnTo>
                  <a:lnTo>
                    <a:pt x="1779" y="666"/>
                  </a:lnTo>
                  <a:lnTo>
                    <a:pt x="1794" y="664"/>
                  </a:lnTo>
                  <a:lnTo>
                    <a:pt x="1811" y="664"/>
                  </a:lnTo>
                  <a:lnTo>
                    <a:pt x="1824" y="663"/>
                  </a:lnTo>
                  <a:lnTo>
                    <a:pt x="1839" y="663"/>
                  </a:lnTo>
                  <a:lnTo>
                    <a:pt x="1852" y="663"/>
                  </a:lnTo>
                  <a:lnTo>
                    <a:pt x="1867" y="664"/>
                  </a:lnTo>
                  <a:lnTo>
                    <a:pt x="1876" y="664"/>
                  </a:lnTo>
                  <a:lnTo>
                    <a:pt x="1887" y="664"/>
                  </a:lnTo>
                  <a:lnTo>
                    <a:pt x="1895" y="664"/>
                  </a:lnTo>
                  <a:lnTo>
                    <a:pt x="1904" y="668"/>
                  </a:lnTo>
                  <a:lnTo>
                    <a:pt x="1915" y="672"/>
                  </a:lnTo>
                  <a:lnTo>
                    <a:pt x="1921" y="681"/>
                  </a:lnTo>
                  <a:lnTo>
                    <a:pt x="1919" y="690"/>
                  </a:lnTo>
                  <a:lnTo>
                    <a:pt x="1917" y="705"/>
                  </a:lnTo>
                  <a:lnTo>
                    <a:pt x="1913" y="713"/>
                  </a:lnTo>
                  <a:lnTo>
                    <a:pt x="1912" y="722"/>
                  </a:lnTo>
                  <a:lnTo>
                    <a:pt x="1910" y="733"/>
                  </a:lnTo>
                  <a:lnTo>
                    <a:pt x="1908" y="746"/>
                  </a:lnTo>
                  <a:lnTo>
                    <a:pt x="1904" y="758"/>
                  </a:lnTo>
                  <a:lnTo>
                    <a:pt x="1902" y="769"/>
                  </a:lnTo>
                  <a:lnTo>
                    <a:pt x="1899" y="782"/>
                  </a:lnTo>
                  <a:lnTo>
                    <a:pt x="1897" y="797"/>
                  </a:lnTo>
                  <a:lnTo>
                    <a:pt x="1893" y="808"/>
                  </a:lnTo>
                  <a:lnTo>
                    <a:pt x="1891" y="823"/>
                  </a:lnTo>
                  <a:lnTo>
                    <a:pt x="1887" y="838"/>
                  </a:lnTo>
                  <a:lnTo>
                    <a:pt x="1885" y="853"/>
                  </a:lnTo>
                  <a:lnTo>
                    <a:pt x="1882" y="866"/>
                  </a:lnTo>
                  <a:lnTo>
                    <a:pt x="1880" y="879"/>
                  </a:lnTo>
                  <a:lnTo>
                    <a:pt x="1876" y="892"/>
                  </a:lnTo>
                  <a:lnTo>
                    <a:pt x="1874" y="907"/>
                  </a:lnTo>
                  <a:lnTo>
                    <a:pt x="1871" y="920"/>
                  </a:lnTo>
                  <a:lnTo>
                    <a:pt x="1869" y="933"/>
                  </a:lnTo>
                  <a:lnTo>
                    <a:pt x="1869" y="944"/>
                  </a:lnTo>
                  <a:lnTo>
                    <a:pt x="1869" y="957"/>
                  </a:lnTo>
                  <a:lnTo>
                    <a:pt x="1867" y="967"/>
                  </a:lnTo>
                  <a:lnTo>
                    <a:pt x="1867" y="978"/>
                  </a:lnTo>
                  <a:lnTo>
                    <a:pt x="1867" y="985"/>
                  </a:lnTo>
                  <a:lnTo>
                    <a:pt x="1869" y="994"/>
                  </a:lnTo>
                  <a:lnTo>
                    <a:pt x="1871" y="1008"/>
                  </a:lnTo>
                  <a:lnTo>
                    <a:pt x="1878" y="1019"/>
                  </a:lnTo>
                  <a:lnTo>
                    <a:pt x="1880" y="1021"/>
                  </a:lnTo>
                  <a:lnTo>
                    <a:pt x="1887" y="1022"/>
                  </a:lnTo>
                  <a:lnTo>
                    <a:pt x="1895" y="1024"/>
                  </a:lnTo>
                  <a:lnTo>
                    <a:pt x="1908" y="1026"/>
                  </a:lnTo>
                  <a:lnTo>
                    <a:pt x="1919" y="1026"/>
                  </a:lnTo>
                  <a:lnTo>
                    <a:pt x="1934" y="1028"/>
                  </a:lnTo>
                  <a:lnTo>
                    <a:pt x="1951" y="1028"/>
                  </a:lnTo>
                  <a:lnTo>
                    <a:pt x="1969" y="1030"/>
                  </a:lnTo>
                  <a:lnTo>
                    <a:pt x="1986" y="1028"/>
                  </a:lnTo>
                  <a:lnTo>
                    <a:pt x="2007" y="1026"/>
                  </a:lnTo>
                  <a:lnTo>
                    <a:pt x="2016" y="1024"/>
                  </a:lnTo>
                  <a:lnTo>
                    <a:pt x="2027" y="1024"/>
                  </a:lnTo>
                  <a:lnTo>
                    <a:pt x="2038" y="1024"/>
                  </a:lnTo>
                  <a:lnTo>
                    <a:pt x="2050" y="1024"/>
                  </a:lnTo>
                  <a:lnTo>
                    <a:pt x="2061" y="1022"/>
                  </a:lnTo>
                  <a:lnTo>
                    <a:pt x="2072" y="1022"/>
                  </a:lnTo>
                  <a:lnTo>
                    <a:pt x="2083" y="1021"/>
                  </a:lnTo>
                  <a:lnTo>
                    <a:pt x="2094" y="1021"/>
                  </a:lnTo>
                  <a:lnTo>
                    <a:pt x="2106" y="1019"/>
                  </a:lnTo>
                  <a:lnTo>
                    <a:pt x="2117" y="1019"/>
                  </a:lnTo>
                  <a:lnTo>
                    <a:pt x="2128" y="1019"/>
                  </a:lnTo>
                  <a:lnTo>
                    <a:pt x="2141" y="1019"/>
                  </a:lnTo>
                  <a:lnTo>
                    <a:pt x="2152" y="1015"/>
                  </a:lnTo>
                  <a:lnTo>
                    <a:pt x="2163" y="1015"/>
                  </a:lnTo>
                  <a:lnTo>
                    <a:pt x="2175" y="1011"/>
                  </a:lnTo>
                  <a:lnTo>
                    <a:pt x="2186" y="1011"/>
                  </a:lnTo>
                  <a:lnTo>
                    <a:pt x="2197" y="1009"/>
                  </a:lnTo>
                  <a:lnTo>
                    <a:pt x="2208" y="1008"/>
                  </a:lnTo>
                  <a:lnTo>
                    <a:pt x="2219" y="1006"/>
                  </a:lnTo>
                  <a:lnTo>
                    <a:pt x="2231" y="1006"/>
                  </a:lnTo>
                  <a:lnTo>
                    <a:pt x="2240" y="1002"/>
                  </a:lnTo>
                  <a:lnTo>
                    <a:pt x="2251" y="1000"/>
                  </a:lnTo>
                  <a:lnTo>
                    <a:pt x="2260" y="998"/>
                  </a:lnTo>
                  <a:lnTo>
                    <a:pt x="2272" y="998"/>
                  </a:lnTo>
                  <a:lnTo>
                    <a:pt x="2290" y="993"/>
                  </a:lnTo>
                  <a:lnTo>
                    <a:pt x="2311" y="991"/>
                  </a:lnTo>
                  <a:lnTo>
                    <a:pt x="2326" y="985"/>
                  </a:lnTo>
                  <a:lnTo>
                    <a:pt x="2342" y="981"/>
                  </a:lnTo>
                  <a:lnTo>
                    <a:pt x="2356" y="978"/>
                  </a:lnTo>
                  <a:lnTo>
                    <a:pt x="2369" y="974"/>
                  </a:lnTo>
                  <a:lnTo>
                    <a:pt x="2378" y="970"/>
                  </a:lnTo>
                  <a:lnTo>
                    <a:pt x="2385" y="967"/>
                  </a:lnTo>
                  <a:lnTo>
                    <a:pt x="2391" y="963"/>
                  </a:lnTo>
                  <a:lnTo>
                    <a:pt x="2397" y="959"/>
                  </a:lnTo>
                  <a:lnTo>
                    <a:pt x="2397" y="952"/>
                  </a:lnTo>
                  <a:lnTo>
                    <a:pt x="2397" y="942"/>
                  </a:lnTo>
                  <a:lnTo>
                    <a:pt x="2395" y="929"/>
                  </a:lnTo>
                  <a:lnTo>
                    <a:pt x="2393" y="914"/>
                  </a:lnTo>
                  <a:lnTo>
                    <a:pt x="2389" y="905"/>
                  </a:lnTo>
                  <a:lnTo>
                    <a:pt x="2387" y="896"/>
                  </a:lnTo>
                  <a:lnTo>
                    <a:pt x="2385" y="884"/>
                  </a:lnTo>
                  <a:lnTo>
                    <a:pt x="2383" y="875"/>
                  </a:lnTo>
                  <a:lnTo>
                    <a:pt x="2380" y="864"/>
                  </a:lnTo>
                  <a:lnTo>
                    <a:pt x="2378" y="853"/>
                  </a:lnTo>
                  <a:lnTo>
                    <a:pt x="2374" y="842"/>
                  </a:lnTo>
                  <a:lnTo>
                    <a:pt x="2372" y="832"/>
                  </a:lnTo>
                  <a:lnTo>
                    <a:pt x="2367" y="817"/>
                  </a:lnTo>
                  <a:lnTo>
                    <a:pt x="2363" y="804"/>
                  </a:lnTo>
                  <a:lnTo>
                    <a:pt x="2359" y="791"/>
                  </a:lnTo>
                  <a:lnTo>
                    <a:pt x="2356" y="778"/>
                  </a:lnTo>
                  <a:lnTo>
                    <a:pt x="2350" y="763"/>
                  </a:lnTo>
                  <a:lnTo>
                    <a:pt x="2346" y="750"/>
                  </a:lnTo>
                  <a:lnTo>
                    <a:pt x="2342" y="735"/>
                  </a:lnTo>
                  <a:lnTo>
                    <a:pt x="2339" y="722"/>
                  </a:lnTo>
                  <a:lnTo>
                    <a:pt x="2333" y="705"/>
                  </a:lnTo>
                  <a:lnTo>
                    <a:pt x="2328" y="690"/>
                  </a:lnTo>
                  <a:lnTo>
                    <a:pt x="2322" y="676"/>
                  </a:lnTo>
                  <a:lnTo>
                    <a:pt x="2318" y="661"/>
                  </a:lnTo>
                  <a:lnTo>
                    <a:pt x="2313" y="644"/>
                  </a:lnTo>
                  <a:lnTo>
                    <a:pt x="2309" y="629"/>
                  </a:lnTo>
                  <a:lnTo>
                    <a:pt x="2303" y="614"/>
                  </a:lnTo>
                  <a:lnTo>
                    <a:pt x="2300" y="599"/>
                  </a:lnTo>
                  <a:lnTo>
                    <a:pt x="2294" y="582"/>
                  </a:lnTo>
                  <a:lnTo>
                    <a:pt x="2288" y="566"/>
                  </a:lnTo>
                  <a:lnTo>
                    <a:pt x="2283" y="551"/>
                  </a:lnTo>
                  <a:lnTo>
                    <a:pt x="2277" y="536"/>
                  </a:lnTo>
                  <a:lnTo>
                    <a:pt x="2272" y="519"/>
                  </a:lnTo>
                  <a:lnTo>
                    <a:pt x="2266" y="504"/>
                  </a:lnTo>
                  <a:lnTo>
                    <a:pt x="2260" y="489"/>
                  </a:lnTo>
                  <a:lnTo>
                    <a:pt x="2255" y="474"/>
                  </a:lnTo>
                  <a:lnTo>
                    <a:pt x="2249" y="457"/>
                  </a:lnTo>
                  <a:lnTo>
                    <a:pt x="2244" y="444"/>
                  </a:lnTo>
                  <a:lnTo>
                    <a:pt x="2238" y="429"/>
                  </a:lnTo>
                  <a:lnTo>
                    <a:pt x="2232" y="416"/>
                  </a:lnTo>
                  <a:lnTo>
                    <a:pt x="2227" y="401"/>
                  </a:lnTo>
                  <a:lnTo>
                    <a:pt x="2221" y="388"/>
                  </a:lnTo>
                  <a:lnTo>
                    <a:pt x="2216" y="377"/>
                  </a:lnTo>
                  <a:lnTo>
                    <a:pt x="2212" y="366"/>
                  </a:lnTo>
                  <a:lnTo>
                    <a:pt x="2206" y="353"/>
                  </a:lnTo>
                  <a:lnTo>
                    <a:pt x="2201" y="340"/>
                  </a:lnTo>
                  <a:lnTo>
                    <a:pt x="2195" y="329"/>
                  </a:lnTo>
                  <a:lnTo>
                    <a:pt x="2191" y="319"/>
                  </a:lnTo>
                  <a:lnTo>
                    <a:pt x="2186" y="308"/>
                  </a:lnTo>
                  <a:lnTo>
                    <a:pt x="2182" y="299"/>
                  </a:lnTo>
                  <a:lnTo>
                    <a:pt x="2178" y="290"/>
                  </a:lnTo>
                  <a:lnTo>
                    <a:pt x="2175" y="282"/>
                  </a:lnTo>
                  <a:lnTo>
                    <a:pt x="2167" y="265"/>
                  </a:lnTo>
                  <a:lnTo>
                    <a:pt x="2160" y="254"/>
                  </a:lnTo>
                  <a:lnTo>
                    <a:pt x="2154" y="243"/>
                  </a:lnTo>
                  <a:lnTo>
                    <a:pt x="2150" y="239"/>
                  </a:lnTo>
                  <a:lnTo>
                    <a:pt x="2135" y="228"/>
                  </a:lnTo>
                  <a:lnTo>
                    <a:pt x="2119" y="219"/>
                  </a:lnTo>
                  <a:lnTo>
                    <a:pt x="2106" y="213"/>
                  </a:lnTo>
                  <a:lnTo>
                    <a:pt x="2094" y="207"/>
                  </a:lnTo>
                  <a:lnTo>
                    <a:pt x="2081" y="202"/>
                  </a:lnTo>
                  <a:lnTo>
                    <a:pt x="2068" y="198"/>
                  </a:lnTo>
                  <a:lnTo>
                    <a:pt x="2051" y="193"/>
                  </a:lnTo>
                  <a:lnTo>
                    <a:pt x="2035" y="189"/>
                  </a:lnTo>
                  <a:lnTo>
                    <a:pt x="2018" y="185"/>
                  </a:lnTo>
                  <a:lnTo>
                    <a:pt x="2003" y="181"/>
                  </a:lnTo>
                  <a:lnTo>
                    <a:pt x="1982" y="176"/>
                  </a:lnTo>
                  <a:lnTo>
                    <a:pt x="1964" y="174"/>
                  </a:lnTo>
                  <a:lnTo>
                    <a:pt x="1945" y="170"/>
                  </a:lnTo>
                  <a:lnTo>
                    <a:pt x="1927" y="168"/>
                  </a:lnTo>
                  <a:lnTo>
                    <a:pt x="1915" y="166"/>
                  </a:lnTo>
                  <a:lnTo>
                    <a:pt x="1904" y="165"/>
                  </a:lnTo>
                  <a:lnTo>
                    <a:pt x="1893" y="163"/>
                  </a:lnTo>
                  <a:lnTo>
                    <a:pt x="1882" y="163"/>
                  </a:lnTo>
                  <a:lnTo>
                    <a:pt x="1871" y="161"/>
                  </a:lnTo>
                  <a:lnTo>
                    <a:pt x="1859" y="159"/>
                  </a:lnTo>
                  <a:lnTo>
                    <a:pt x="1848" y="159"/>
                  </a:lnTo>
                  <a:lnTo>
                    <a:pt x="1839" y="159"/>
                  </a:lnTo>
                  <a:lnTo>
                    <a:pt x="1828" y="157"/>
                  </a:lnTo>
                  <a:lnTo>
                    <a:pt x="1816" y="157"/>
                  </a:lnTo>
                  <a:lnTo>
                    <a:pt x="1805" y="155"/>
                  </a:lnTo>
                  <a:lnTo>
                    <a:pt x="1794" y="155"/>
                  </a:lnTo>
                  <a:lnTo>
                    <a:pt x="1783" y="155"/>
                  </a:lnTo>
                  <a:lnTo>
                    <a:pt x="1772" y="155"/>
                  </a:lnTo>
                  <a:lnTo>
                    <a:pt x="1761" y="155"/>
                  </a:lnTo>
                  <a:lnTo>
                    <a:pt x="1751" y="157"/>
                  </a:lnTo>
                  <a:lnTo>
                    <a:pt x="1740" y="157"/>
                  </a:lnTo>
                  <a:lnTo>
                    <a:pt x="1729" y="157"/>
                  </a:lnTo>
                  <a:lnTo>
                    <a:pt x="1718" y="157"/>
                  </a:lnTo>
                  <a:lnTo>
                    <a:pt x="1706" y="157"/>
                  </a:lnTo>
                  <a:lnTo>
                    <a:pt x="1695" y="157"/>
                  </a:lnTo>
                  <a:lnTo>
                    <a:pt x="1684" y="159"/>
                  </a:lnTo>
                  <a:lnTo>
                    <a:pt x="1673" y="159"/>
                  </a:lnTo>
                  <a:lnTo>
                    <a:pt x="1662" y="161"/>
                  </a:lnTo>
                  <a:lnTo>
                    <a:pt x="1650" y="161"/>
                  </a:lnTo>
                  <a:lnTo>
                    <a:pt x="1639" y="163"/>
                  </a:lnTo>
                  <a:lnTo>
                    <a:pt x="1628" y="165"/>
                  </a:lnTo>
                  <a:lnTo>
                    <a:pt x="1617" y="166"/>
                  </a:lnTo>
                  <a:lnTo>
                    <a:pt x="1596" y="172"/>
                  </a:lnTo>
                  <a:lnTo>
                    <a:pt x="1578" y="178"/>
                  </a:lnTo>
                  <a:lnTo>
                    <a:pt x="1574" y="174"/>
                  </a:lnTo>
                  <a:lnTo>
                    <a:pt x="1568" y="168"/>
                  </a:lnTo>
                  <a:lnTo>
                    <a:pt x="1559" y="159"/>
                  </a:lnTo>
                  <a:lnTo>
                    <a:pt x="1550" y="150"/>
                  </a:lnTo>
                  <a:lnTo>
                    <a:pt x="1542" y="142"/>
                  </a:lnTo>
                  <a:lnTo>
                    <a:pt x="1535" y="135"/>
                  </a:lnTo>
                  <a:lnTo>
                    <a:pt x="1525" y="127"/>
                  </a:lnTo>
                  <a:lnTo>
                    <a:pt x="1518" y="120"/>
                  </a:lnTo>
                  <a:lnTo>
                    <a:pt x="1509" y="110"/>
                  </a:lnTo>
                  <a:lnTo>
                    <a:pt x="1499" y="103"/>
                  </a:lnTo>
                  <a:lnTo>
                    <a:pt x="1490" y="96"/>
                  </a:lnTo>
                  <a:lnTo>
                    <a:pt x="1481" y="88"/>
                  </a:lnTo>
                  <a:lnTo>
                    <a:pt x="1468" y="79"/>
                  </a:lnTo>
                  <a:lnTo>
                    <a:pt x="1456" y="71"/>
                  </a:lnTo>
                  <a:lnTo>
                    <a:pt x="1443" y="62"/>
                  </a:lnTo>
                  <a:lnTo>
                    <a:pt x="1432" y="55"/>
                  </a:lnTo>
                  <a:lnTo>
                    <a:pt x="1417" y="45"/>
                  </a:lnTo>
                  <a:lnTo>
                    <a:pt x="1404" y="38"/>
                  </a:lnTo>
                  <a:lnTo>
                    <a:pt x="1391" y="32"/>
                  </a:lnTo>
                  <a:lnTo>
                    <a:pt x="1378" y="27"/>
                  </a:lnTo>
                  <a:lnTo>
                    <a:pt x="1363" y="19"/>
                  </a:lnTo>
                  <a:lnTo>
                    <a:pt x="1348" y="14"/>
                  </a:lnTo>
                  <a:lnTo>
                    <a:pt x="1333" y="10"/>
                  </a:lnTo>
                  <a:lnTo>
                    <a:pt x="1318" y="6"/>
                  </a:lnTo>
                  <a:lnTo>
                    <a:pt x="1304" y="2"/>
                  </a:lnTo>
                  <a:lnTo>
                    <a:pt x="1289" y="0"/>
                  </a:lnTo>
                  <a:lnTo>
                    <a:pt x="1274" y="0"/>
                  </a:lnTo>
                  <a:lnTo>
                    <a:pt x="1259" y="0"/>
                  </a:lnTo>
                  <a:lnTo>
                    <a:pt x="1242" y="0"/>
                  </a:lnTo>
                  <a:lnTo>
                    <a:pt x="1225" y="0"/>
                  </a:lnTo>
                  <a:lnTo>
                    <a:pt x="1208" y="2"/>
                  </a:lnTo>
                  <a:lnTo>
                    <a:pt x="1193" y="4"/>
                  </a:lnTo>
                  <a:lnTo>
                    <a:pt x="1177" y="6"/>
                  </a:lnTo>
                  <a:lnTo>
                    <a:pt x="1160" y="10"/>
                  </a:lnTo>
                  <a:lnTo>
                    <a:pt x="1143" y="14"/>
                  </a:lnTo>
                  <a:lnTo>
                    <a:pt x="1128" y="19"/>
                  </a:lnTo>
                  <a:lnTo>
                    <a:pt x="1111" y="23"/>
                  </a:lnTo>
                  <a:lnTo>
                    <a:pt x="1095" y="28"/>
                  </a:lnTo>
                  <a:lnTo>
                    <a:pt x="1078" y="34"/>
                  </a:lnTo>
                  <a:lnTo>
                    <a:pt x="1063" y="41"/>
                  </a:lnTo>
                  <a:lnTo>
                    <a:pt x="1046" y="47"/>
                  </a:lnTo>
                  <a:lnTo>
                    <a:pt x="1033" y="55"/>
                  </a:lnTo>
                  <a:lnTo>
                    <a:pt x="1018" y="62"/>
                  </a:lnTo>
                  <a:lnTo>
                    <a:pt x="1005" y="71"/>
                  </a:lnTo>
                  <a:lnTo>
                    <a:pt x="988" y="77"/>
                  </a:lnTo>
                  <a:lnTo>
                    <a:pt x="975" y="86"/>
                  </a:lnTo>
                  <a:lnTo>
                    <a:pt x="960" y="94"/>
                  </a:lnTo>
                  <a:lnTo>
                    <a:pt x="949" y="103"/>
                  </a:lnTo>
                  <a:lnTo>
                    <a:pt x="938" y="110"/>
                  </a:lnTo>
                  <a:lnTo>
                    <a:pt x="927" y="120"/>
                  </a:lnTo>
                  <a:lnTo>
                    <a:pt x="916" y="127"/>
                  </a:lnTo>
                  <a:lnTo>
                    <a:pt x="906" y="137"/>
                  </a:lnTo>
                  <a:lnTo>
                    <a:pt x="895" y="144"/>
                  </a:lnTo>
                  <a:lnTo>
                    <a:pt x="886" y="153"/>
                  </a:lnTo>
                  <a:lnTo>
                    <a:pt x="876" y="161"/>
                  </a:lnTo>
                  <a:lnTo>
                    <a:pt x="871" y="170"/>
                  </a:lnTo>
                  <a:lnTo>
                    <a:pt x="858" y="187"/>
                  </a:lnTo>
                  <a:lnTo>
                    <a:pt x="852" y="204"/>
                  </a:lnTo>
                  <a:lnTo>
                    <a:pt x="848" y="202"/>
                  </a:lnTo>
                  <a:lnTo>
                    <a:pt x="843" y="202"/>
                  </a:lnTo>
                  <a:lnTo>
                    <a:pt x="832" y="202"/>
                  </a:lnTo>
                  <a:lnTo>
                    <a:pt x="820" y="202"/>
                  </a:lnTo>
                  <a:lnTo>
                    <a:pt x="804" y="202"/>
                  </a:lnTo>
                  <a:lnTo>
                    <a:pt x="785" y="202"/>
                  </a:lnTo>
                  <a:lnTo>
                    <a:pt x="774" y="202"/>
                  </a:lnTo>
                  <a:lnTo>
                    <a:pt x="763" y="202"/>
                  </a:lnTo>
                  <a:lnTo>
                    <a:pt x="751" y="202"/>
                  </a:lnTo>
                  <a:lnTo>
                    <a:pt x="740" y="202"/>
                  </a:lnTo>
                  <a:lnTo>
                    <a:pt x="725" y="202"/>
                  </a:lnTo>
                  <a:lnTo>
                    <a:pt x="712" y="202"/>
                  </a:lnTo>
                  <a:lnTo>
                    <a:pt x="699" y="202"/>
                  </a:lnTo>
                  <a:lnTo>
                    <a:pt x="686" y="202"/>
                  </a:lnTo>
                  <a:lnTo>
                    <a:pt x="669" y="202"/>
                  </a:lnTo>
                  <a:lnTo>
                    <a:pt x="656" y="202"/>
                  </a:lnTo>
                  <a:lnTo>
                    <a:pt x="639" y="202"/>
                  </a:lnTo>
                  <a:lnTo>
                    <a:pt x="626" y="202"/>
                  </a:lnTo>
                  <a:lnTo>
                    <a:pt x="610" y="202"/>
                  </a:lnTo>
                  <a:lnTo>
                    <a:pt x="593" y="202"/>
                  </a:lnTo>
                  <a:lnTo>
                    <a:pt x="576" y="202"/>
                  </a:lnTo>
                  <a:lnTo>
                    <a:pt x="561" y="202"/>
                  </a:lnTo>
                  <a:lnTo>
                    <a:pt x="544" y="202"/>
                  </a:lnTo>
                  <a:lnTo>
                    <a:pt x="528" y="202"/>
                  </a:lnTo>
                  <a:lnTo>
                    <a:pt x="511" y="202"/>
                  </a:lnTo>
                  <a:lnTo>
                    <a:pt x="496" y="202"/>
                  </a:lnTo>
                  <a:lnTo>
                    <a:pt x="477" y="200"/>
                  </a:lnTo>
                  <a:lnTo>
                    <a:pt x="460" y="200"/>
                  </a:lnTo>
                  <a:lnTo>
                    <a:pt x="444" y="200"/>
                  </a:lnTo>
                  <a:lnTo>
                    <a:pt x="427" y="200"/>
                  </a:lnTo>
                  <a:lnTo>
                    <a:pt x="410" y="200"/>
                  </a:lnTo>
                  <a:lnTo>
                    <a:pt x="393" y="200"/>
                  </a:lnTo>
                  <a:lnTo>
                    <a:pt x="377" y="200"/>
                  </a:lnTo>
                  <a:lnTo>
                    <a:pt x="362" y="200"/>
                  </a:lnTo>
                  <a:lnTo>
                    <a:pt x="345" y="200"/>
                  </a:lnTo>
                  <a:lnTo>
                    <a:pt x="328" y="200"/>
                  </a:lnTo>
                  <a:lnTo>
                    <a:pt x="313" y="200"/>
                  </a:lnTo>
                  <a:lnTo>
                    <a:pt x="298" y="200"/>
                  </a:lnTo>
                  <a:lnTo>
                    <a:pt x="281" y="200"/>
                  </a:lnTo>
                  <a:lnTo>
                    <a:pt x="268" y="200"/>
                  </a:lnTo>
                  <a:lnTo>
                    <a:pt x="253" y="200"/>
                  </a:lnTo>
                  <a:lnTo>
                    <a:pt x="242" y="200"/>
                  </a:lnTo>
                  <a:lnTo>
                    <a:pt x="227" y="200"/>
                  </a:lnTo>
                  <a:lnTo>
                    <a:pt x="214" y="200"/>
                  </a:lnTo>
                  <a:lnTo>
                    <a:pt x="201" y="200"/>
                  </a:lnTo>
                  <a:lnTo>
                    <a:pt x="190" y="200"/>
                  </a:lnTo>
                  <a:lnTo>
                    <a:pt x="179" y="200"/>
                  </a:lnTo>
                  <a:lnTo>
                    <a:pt x="168" y="200"/>
                  </a:lnTo>
                  <a:lnTo>
                    <a:pt x="158" y="200"/>
                  </a:lnTo>
                  <a:lnTo>
                    <a:pt x="151" y="200"/>
                  </a:lnTo>
                  <a:lnTo>
                    <a:pt x="132" y="200"/>
                  </a:lnTo>
                  <a:lnTo>
                    <a:pt x="121" y="200"/>
                  </a:lnTo>
                  <a:lnTo>
                    <a:pt x="110" y="200"/>
                  </a:lnTo>
                  <a:lnTo>
                    <a:pt x="106" y="202"/>
                  </a:lnTo>
                  <a:lnTo>
                    <a:pt x="93" y="206"/>
                  </a:lnTo>
                  <a:lnTo>
                    <a:pt x="82" y="219"/>
                  </a:lnTo>
                  <a:lnTo>
                    <a:pt x="74" y="228"/>
                  </a:lnTo>
                  <a:lnTo>
                    <a:pt x="69" y="241"/>
                  </a:lnTo>
                  <a:lnTo>
                    <a:pt x="61" y="254"/>
                  </a:lnTo>
                  <a:lnTo>
                    <a:pt x="56" y="271"/>
                  </a:lnTo>
                  <a:lnTo>
                    <a:pt x="48" y="286"/>
                  </a:lnTo>
                  <a:lnTo>
                    <a:pt x="41" y="304"/>
                  </a:lnTo>
                  <a:lnTo>
                    <a:pt x="33" y="323"/>
                  </a:lnTo>
                  <a:lnTo>
                    <a:pt x="28" y="344"/>
                  </a:lnTo>
                  <a:lnTo>
                    <a:pt x="24" y="353"/>
                  </a:lnTo>
                  <a:lnTo>
                    <a:pt x="22" y="364"/>
                  </a:lnTo>
                  <a:lnTo>
                    <a:pt x="18" y="375"/>
                  </a:lnTo>
                  <a:lnTo>
                    <a:pt x="17" y="387"/>
                  </a:lnTo>
                  <a:lnTo>
                    <a:pt x="13" y="398"/>
                  </a:lnTo>
                  <a:lnTo>
                    <a:pt x="11" y="411"/>
                  </a:lnTo>
                  <a:lnTo>
                    <a:pt x="9" y="422"/>
                  </a:lnTo>
                  <a:lnTo>
                    <a:pt x="9" y="435"/>
                  </a:lnTo>
                  <a:lnTo>
                    <a:pt x="5" y="446"/>
                  </a:lnTo>
                  <a:lnTo>
                    <a:pt x="3" y="457"/>
                  </a:lnTo>
                  <a:lnTo>
                    <a:pt x="2" y="469"/>
                  </a:lnTo>
                  <a:lnTo>
                    <a:pt x="2" y="480"/>
                  </a:lnTo>
                  <a:lnTo>
                    <a:pt x="0" y="491"/>
                  </a:lnTo>
                  <a:lnTo>
                    <a:pt x="0" y="504"/>
                  </a:lnTo>
                  <a:lnTo>
                    <a:pt x="0" y="515"/>
                  </a:lnTo>
                  <a:lnTo>
                    <a:pt x="0" y="528"/>
                  </a:lnTo>
                  <a:lnTo>
                    <a:pt x="0" y="539"/>
                  </a:lnTo>
                  <a:lnTo>
                    <a:pt x="0" y="551"/>
                  </a:lnTo>
                  <a:lnTo>
                    <a:pt x="0" y="562"/>
                  </a:lnTo>
                  <a:lnTo>
                    <a:pt x="2" y="573"/>
                  </a:lnTo>
                  <a:lnTo>
                    <a:pt x="2" y="584"/>
                  </a:lnTo>
                  <a:lnTo>
                    <a:pt x="3" y="595"/>
                  </a:lnTo>
                  <a:lnTo>
                    <a:pt x="5" y="607"/>
                  </a:lnTo>
                  <a:lnTo>
                    <a:pt x="9" y="620"/>
                  </a:lnTo>
                  <a:lnTo>
                    <a:pt x="9" y="629"/>
                  </a:lnTo>
                  <a:lnTo>
                    <a:pt x="13" y="640"/>
                  </a:lnTo>
                  <a:lnTo>
                    <a:pt x="15" y="649"/>
                  </a:lnTo>
                  <a:lnTo>
                    <a:pt x="20" y="661"/>
                  </a:lnTo>
                  <a:lnTo>
                    <a:pt x="24" y="670"/>
                  </a:lnTo>
                  <a:lnTo>
                    <a:pt x="30" y="679"/>
                  </a:lnTo>
                  <a:lnTo>
                    <a:pt x="35" y="689"/>
                  </a:lnTo>
                  <a:lnTo>
                    <a:pt x="41" y="700"/>
                  </a:lnTo>
                  <a:lnTo>
                    <a:pt x="52" y="717"/>
                  </a:lnTo>
                  <a:lnTo>
                    <a:pt x="65" y="733"/>
                  </a:lnTo>
                  <a:lnTo>
                    <a:pt x="72" y="741"/>
                  </a:lnTo>
                  <a:lnTo>
                    <a:pt x="82" y="748"/>
                  </a:lnTo>
                  <a:lnTo>
                    <a:pt x="89" y="756"/>
                  </a:lnTo>
                  <a:lnTo>
                    <a:pt x="100" y="763"/>
                  </a:lnTo>
                  <a:close/>
                </a:path>
              </a:pathLst>
            </a:custGeom>
            <a:solidFill>
              <a:srgbClr val="B3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5" name="Freeform 277"/>
            <p:cNvSpPr>
              <a:spLocks/>
            </p:cNvSpPr>
            <p:nvPr/>
          </p:nvSpPr>
          <p:spPr bwMode="auto">
            <a:xfrm>
              <a:off x="5207" y="2967"/>
              <a:ext cx="1613" cy="1406"/>
            </a:xfrm>
            <a:custGeom>
              <a:avLst/>
              <a:gdLst>
                <a:gd name="T0" fmla="*/ 1048 w 1613"/>
                <a:gd name="T1" fmla="*/ 6 h 1406"/>
                <a:gd name="T2" fmla="*/ 1009 w 1613"/>
                <a:gd name="T3" fmla="*/ 23 h 1406"/>
                <a:gd name="T4" fmla="*/ 951 w 1613"/>
                <a:gd name="T5" fmla="*/ 47 h 1406"/>
                <a:gd name="T6" fmla="*/ 882 w 1613"/>
                <a:gd name="T7" fmla="*/ 80 h 1406"/>
                <a:gd name="T8" fmla="*/ 798 w 1613"/>
                <a:gd name="T9" fmla="*/ 118 h 1406"/>
                <a:gd name="T10" fmla="*/ 709 w 1613"/>
                <a:gd name="T11" fmla="*/ 162 h 1406"/>
                <a:gd name="T12" fmla="*/ 612 w 1613"/>
                <a:gd name="T13" fmla="*/ 207 h 1406"/>
                <a:gd name="T14" fmla="*/ 515 w 1613"/>
                <a:gd name="T15" fmla="*/ 258 h 1406"/>
                <a:gd name="T16" fmla="*/ 414 w 1613"/>
                <a:gd name="T17" fmla="*/ 306 h 1406"/>
                <a:gd name="T18" fmla="*/ 321 w 1613"/>
                <a:gd name="T19" fmla="*/ 355 h 1406"/>
                <a:gd name="T20" fmla="*/ 231 w 1613"/>
                <a:gd name="T21" fmla="*/ 403 h 1406"/>
                <a:gd name="T22" fmla="*/ 153 w 1613"/>
                <a:gd name="T23" fmla="*/ 448 h 1406"/>
                <a:gd name="T24" fmla="*/ 86 w 1613"/>
                <a:gd name="T25" fmla="*/ 489 h 1406"/>
                <a:gd name="T26" fmla="*/ 39 w 1613"/>
                <a:gd name="T27" fmla="*/ 526 h 1406"/>
                <a:gd name="T28" fmla="*/ 6 w 1613"/>
                <a:gd name="T29" fmla="*/ 565 h 1406"/>
                <a:gd name="T30" fmla="*/ 7 w 1613"/>
                <a:gd name="T31" fmla="*/ 612 h 1406"/>
                <a:gd name="T32" fmla="*/ 28 w 1613"/>
                <a:gd name="T33" fmla="*/ 655 h 1406"/>
                <a:gd name="T34" fmla="*/ 56 w 1613"/>
                <a:gd name="T35" fmla="*/ 703 h 1406"/>
                <a:gd name="T36" fmla="*/ 97 w 1613"/>
                <a:gd name="T37" fmla="*/ 765 h 1406"/>
                <a:gd name="T38" fmla="*/ 144 w 1613"/>
                <a:gd name="T39" fmla="*/ 830 h 1406"/>
                <a:gd name="T40" fmla="*/ 194 w 1613"/>
                <a:gd name="T41" fmla="*/ 897 h 1406"/>
                <a:gd name="T42" fmla="*/ 250 w 1613"/>
                <a:gd name="T43" fmla="*/ 968 h 1406"/>
                <a:gd name="T44" fmla="*/ 308 w 1613"/>
                <a:gd name="T45" fmla="*/ 1039 h 1406"/>
                <a:gd name="T46" fmla="*/ 362 w 1613"/>
                <a:gd name="T47" fmla="*/ 1106 h 1406"/>
                <a:gd name="T48" fmla="*/ 416 w 1613"/>
                <a:gd name="T49" fmla="*/ 1171 h 1406"/>
                <a:gd name="T50" fmla="*/ 466 w 1613"/>
                <a:gd name="T51" fmla="*/ 1229 h 1406"/>
                <a:gd name="T52" fmla="*/ 511 w 1613"/>
                <a:gd name="T53" fmla="*/ 1283 h 1406"/>
                <a:gd name="T54" fmla="*/ 547 w 1613"/>
                <a:gd name="T55" fmla="*/ 1326 h 1406"/>
                <a:gd name="T56" fmla="*/ 580 w 1613"/>
                <a:gd name="T57" fmla="*/ 1364 h 1406"/>
                <a:gd name="T58" fmla="*/ 599 w 1613"/>
                <a:gd name="T59" fmla="*/ 1384 h 1406"/>
                <a:gd name="T60" fmla="*/ 638 w 1613"/>
                <a:gd name="T61" fmla="*/ 1386 h 1406"/>
                <a:gd name="T62" fmla="*/ 681 w 1613"/>
                <a:gd name="T63" fmla="*/ 1390 h 1406"/>
                <a:gd name="T64" fmla="*/ 735 w 1613"/>
                <a:gd name="T65" fmla="*/ 1395 h 1406"/>
                <a:gd name="T66" fmla="*/ 796 w 1613"/>
                <a:gd name="T67" fmla="*/ 1399 h 1406"/>
                <a:gd name="T68" fmla="*/ 867 w 1613"/>
                <a:gd name="T69" fmla="*/ 1403 h 1406"/>
                <a:gd name="T70" fmla="*/ 942 w 1613"/>
                <a:gd name="T71" fmla="*/ 1405 h 1406"/>
                <a:gd name="T72" fmla="*/ 1020 w 1613"/>
                <a:gd name="T73" fmla="*/ 1405 h 1406"/>
                <a:gd name="T74" fmla="*/ 1097 w 1613"/>
                <a:gd name="T75" fmla="*/ 1403 h 1406"/>
                <a:gd name="T76" fmla="*/ 1173 w 1613"/>
                <a:gd name="T77" fmla="*/ 1395 h 1406"/>
                <a:gd name="T78" fmla="*/ 1246 w 1613"/>
                <a:gd name="T79" fmla="*/ 1388 h 1406"/>
                <a:gd name="T80" fmla="*/ 1311 w 1613"/>
                <a:gd name="T81" fmla="*/ 1377 h 1406"/>
                <a:gd name="T82" fmla="*/ 1369 w 1613"/>
                <a:gd name="T83" fmla="*/ 1360 h 1406"/>
                <a:gd name="T84" fmla="*/ 1416 w 1613"/>
                <a:gd name="T85" fmla="*/ 1337 h 1406"/>
                <a:gd name="T86" fmla="*/ 1457 w 1613"/>
                <a:gd name="T87" fmla="*/ 1302 h 1406"/>
                <a:gd name="T88" fmla="*/ 1479 w 1613"/>
                <a:gd name="T89" fmla="*/ 1255 h 1406"/>
                <a:gd name="T90" fmla="*/ 1502 w 1613"/>
                <a:gd name="T91" fmla="*/ 1205 h 1406"/>
                <a:gd name="T92" fmla="*/ 1524 w 1613"/>
                <a:gd name="T93" fmla="*/ 1145 h 1406"/>
                <a:gd name="T94" fmla="*/ 1550 w 1613"/>
                <a:gd name="T95" fmla="*/ 1080 h 1406"/>
                <a:gd name="T96" fmla="*/ 1572 w 1613"/>
                <a:gd name="T97" fmla="*/ 1007 h 1406"/>
                <a:gd name="T98" fmla="*/ 1591 w 1613"/>
                <a:gd name="T99" fmla="*/ 927 h 1406"/>
                <a:gd name="T100" fmla="*/ 1604 w 1613"/>
                <a:gd name="T101" fmla="*/ 843 h 1406"/>
                <a:gd name="T102" fmla="*/ 1612 w 1613"/>
                <a:gd name="T103" fmla="*/ 756 h 1406"/>
                <a:gd name="T104" fmla="*/ 1606 w 1613"/>
                <a:gd name="T105" fmla="*/ 662 h 1406"/>
                <a:gd name="T106" fmla="*/ 1589 w 1613"/>
                <a:gd name="T107" fmla="*/ 569 h 1406"/>
                <a:gd name="T108" fmla="*/ 1557 w 1613"/>
                <a:gd name="T109" fmla="*/ 474 h 1406"/>
                <a:gd name="T110" fmla="*/ 1509 w 1613"/>
                <a:gd name="T111" fmla="*/ 381 h 1406"/>
                <a:gd name="T112" fmla="*/ 1440 w 1613"/>
                <a:gd name="T113" fmla="*/ 286 h 1406"/>
                <a:gd name="T114" fmla="*/ 1352 w 1613"/>
                <a:gd name="T115" fmla="*/ 194 h 1406"/>
                <a:gd name="T116" fmla="*/ 1240 w 1613"/>
                <a:gd name="T117" fmla="*/ 105 h 1406"/>
                <a:gd name="T118" fmla="*/ 1106 w 1613"/>
                <a:gd name="T119" fmla="*/ 19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3" h="1406">
                  <a:moveTo>
                    <a:pt x="1069" y="0"/>
                  </a:moveTo>
                  <a:lnTo>
                    <a:pt x="1065" y="0"/>
                  </a:lnTo>
                  <a:lnTo>
                    <a:pt x="1056" y="4"/>
                  </a:lnTo>
                  <a:lnTo>
                    <a:pt x="1048" y="6"/>
                  </a:lnTo>
                  <a:lnTo>
                    <a:pt x="1041" y="10"/>
                  </a:lnTo>
                  <a:lnTo>
                    <a:pt x="1031" y="13"/>
                  </a:lnTo>
                  <a:lnTo>
                    <a:pt x="1022" y="19"/>
                  </a:lnTo>
                  <a:lnTo>
                    <a:pt x="1009" y="23"/>
                  </a:lnTo>
                  <a:lnTo>
                    <a:pt x="996" y="28"/>
                  </a:lnTo>
                  <a:lnTo>
                    <a:pt x="981" y="34"/>
                  </a:lnTo>
                  <a:lnTo>
                    <a:pt x="968" y="41"/>
                  </a:lnTo>
                  <a:lnTo>
                    <a:pt x="951" y="47"/>
                  </a:lnTo>
                  <a:lnTo>
                    <a:pt x="936" y="56"/>
                  </a:lnTo>
                  <a:lnTo>
                    <a:pt x="920" y="64"/>
                  </a:lnTo>
                  <a:lnTo>
                    <a:pt x="903" y="73"/>
                  </a:lnTo>
                  <a:lnTo>
                    <a:pt x="882" y="80"/>
                  </a:lnTo>
                  <a:lnTo>
                    <a:pt x="862" y="90"/>
                  </a:lnTo>
                  <a:lnTo>
                    <a:pt x="841" y="97"/>
                  </a:lnTo>
                  <a:lnTo>
                    <a:pt x="821" y="108"/>
                  </a:lnTo>
                  <a:lnTo>
                    <a:pt x="798" y="118"/>
                  </a:lnTo>
                  <a:lnTo>
                    <a:pt x="776" y="129"/>
                  </a:lnTo>
                  <a:lnTo>
                    <a:pt x="754" y="140"/>
                  </a:lnTo>
                  <a:lnTo>
                    <a:pt x="733" y="151"/>
                  </a:lnTo>
                  <a:lnTo>
                    <a:pt x="709" y="162"/>
                  </a:lnTo>
                  <a:lnTo>
                    <a:pt x="685" y="174"/>
                  </a:lnTo>
                  <a:lnTo>
                    <a:pt x="660" y="185"/>
                  </a:lnTo>
                  <a:lnTo>
                    <a:pt x="638" y="196"/>
                  </a:lnTo>
                  <a:lnTo>
                    <a:pt x="612" y="207"/>
                  </a:lnTo>
                  <a:lnTo>
                    <a:pt x="589" y="220"/>
                  </a:lnTo>
                  <a:lnTo>
                    <a:pt x="563" y="233"/>
                  </a:lnTo>
                  <a:lnTo>
                    <a:pt x="541" y="246"/>
                  </a:lnTo>
                  <a:lnTo>
                    <a:pt x="515" y="258"/>
                  </a:lnTo>
                  <a:lnTo>
                    <a:pt x="491" y="269"/>
                  </a:lnTo>
                  <a:lnTo>
                    <a:pt x="464" y="282"/>
                  </a:lnTo>
                  <a:lnTo>
                    <a:pt x="440" y="295"/>
                  </a:lnTo>
                  <a:lnTo>
                    <a:pt x="414" y="306"/>
                  </a:lnTo>
                  <a:lnTo>
                    <a:pt x="390" y="317"/>
                  </a:lnTo>
                  <a:lnTo>
                    <a:pt x="367" y="330"/>
                  </a:lnTo>
                  <a:lnTo>
                    <a:pt x="345" y="343"/>
                  </a:lnTo>
                  <a:lnTo>
                    <a:pt x="321" y="355"/>
                  </a:lnTo>
                  <a:lnTo>
                    <a:pt x="297" y="368"/>
                  </a:lnTo>
                  <a:lnTo>
                    <a:pt x="274" y="379"/>
                  </a:lnTo>
                  <a:lnTo>
                    <a:pt x="254" y="392"/>
                  </a:lnTo>
                  <a:lnTo>
                    <a:pt x="231" y="403"/>
                  </a:lnTo>
                  <a:lnTo>
                    <a:pt x="211" y="414"/>
                  </a:lnTo>
                  <a:lnTo>
                    <a:pt x="190" y="425"/>
                  </a:lnTo>
                  <a:lnTo>
                    <a:pt x="173" y="438"/>
                  </a:lnTo>
                  <a:lnTo>
                    <a:pt x="153" y="448"/>
                  </a:lnTo>
                  <a:lnTo>
                    <a:pt x="136" y="459"/>
                  </a:lnTo>
                  <a:lnTo>
                    <a:pt x="119" y="468"/>
                  </a:lnTo>
                  <a:lnTo>
                    <a:pt x="103" y="480"/>
                  </a:lnTo>
                  <a:lnTo>
                    <a:pt x="86" y="489"/>
                  </a:lnTo>
                  <a:lnTo>
                    <a:pt x="73" y="498"/>
                  </a:lnTo>
                  <a:lnTo>
                    <a:pt x="62" y="507"/>
                  </a:lnTo>
                  <a:lnTo>
                    <a:pt x="50" y="519"/>
                  </a:lnTo>
                  <a:lnTo>
                    <a:pt x="39" y="526"/>
                  </a:lnTo>
                  <a:lnTo>
                    <a:pt x="30" y="534"/>
                  </a:lnTo>
                  <a:lnTo>
                    <a:pt x="21" y="541"/>
                  </a:lnTo>
                  <a:lnTo>
                    <a:pt x="15" y="550"/>
                  </a:lnTo>
                  <a:lnTo>
                    <a:pt x="6" y="565"/>
                  </a:lnTo>
                  <a:lnTo>
                    <a:pt x="2" y="578"/>
                  </a:lnTo>
                  <a:lnTo>
                    <a:pt x="0" y="588"/>
                  </a:lnTo>
                  <a:lnTo>
                    <a:pt x="6" y="604"/>
                  </a:lnTo>
                  <a:lnTo>
                    <a:pt x="7" y="612"/>
                  </a:lnTo>
                  <a:lnTo>
                    <a:pt x="11" y="621"/>
                  </a:lnTo>
                  <a:lnTo>
                    <a:pt x="17" y="632"/>
                  </a:lnTo>
                  <a:lnTo>
                    <a:pt x="22" y="644"/>
                  </a:lnTo>
                  <a:lnTo>
                    <a:pt x="28" y="655"/>
                  </a:lnTo>
                  <a:lnTo>
                    <a:pt x="34" y="666"/>
                  </a:lnTo>
                  <a:lnTo>
                    <a:pt x="41" y="677"/>
                  </a:lnTo>
                  <a:lnTo>
                    <a:pt x="48" y="692"/>
                  </a:lnTo>
                  <a:lnTo>
                    <a:pt x="56" y="703"/>
                  </a:lnTo>
                  <a:lnTo>
                    <a:pt x="65" y="718"/>
                  </a:lnTo>
                  <a:lnTo>
                    <a:pt x="76" y="733"/>
                  </a:lnTo>
                  <a:lnTo>
                    <a:pt x="88" y="750"/>
                  </a:lnTo>
                  <a:lnTo>
                    <a:pt x="97" y="765"/>
                  </a:lnTo>
                  <a:lnTo>
                    <a:pt x="108" y="780"/>
                  </a:lnTo>
                  <a:lnTo>
                    <a:pt x="119" y="797"/>
                  </a:lnTo>
                  <a:lnTo>
                    <a:pt x="132" y="813"/>
                  </a:lnTo>
                  <a:lnTo>
                    <a:pt x="144" y="830"/>
                  </a:lnTo>
                  <a:lnTo>
                    <a:pt x="155" y="847"/>
                  </a:lnTo>
                  <a:lnTo>
                    <a:pt x="168" y="864"/>
                  </a:lnTo>
                  <a:lnTo>
                    <a:pt x="183" y="880"/>
                  </a:lnTo>
                  <a:lnTo>
                    <a:pt x="194" y="897"/>
                  </a:lnTo>
                  <a:lnTo>
                    <a:pt x="209" y="914"/>
                  </a:lnTo>
                  <a:lnTo>
                    <a:pt x="222" y="933"/>
                  </a:lnTo>
                  <a:lnTo>
                    <a:pt x="237" y="951"/>
                  </a:lnTo>
                  <a:lnTo>
                    <a:pt x="250" y="968"/>
                  </a:lnTo>
                  <a:lnTo>
                    <a:pt x="265" y="985"/>
                  </a:lnTo>
                  <a:lnTo>
                    <a:pt x="278" y="1004"/>
                  </a:lnTo>
                  <a:lnTo>
                    <a:pt x="295" y="1022"/>
                  </a:lnTo>
                  <a:lnTo>
                    <a:pt x="308" y="1039"/>
                  </a:lnTo>
                  <a:lnTo>
                    <a:pt x="321" y="1056"/>
                  </a:lnTo>
                  <a:lnTo>
                    <a:pt x="334" y="1073"/>
                  </a:lnTo>
                  <a:lnTo>
                    <a:pt x="349" y="1089"/>
                  </a:lnTo>
                  <a:lnTo>
                    <a:pt x="362" y="1106"/>
                  </a:lnTo>
                  <a:lnTo>
                    <a:pt x="377" y="1123"/>
                  </a:lnTo>
                  <a:lnTo>
                    <a:pt x="390" y="1140"/>
                  </a:lnTo>
                  <a:lnTo>
                    <a:pt x="405" y="1156"/>
                  </a:lnTo>
                  <a:lnTo>
                    <a:pt x="416" y="1171"/>
                  </a:lnTo>
                  <a:lnTo>
                    <a:pt x="429" y="1186"/>
                  </a:lnTo>
                  <a:lnTo>
                    <a:pt x="442" y="1201"/>
                  </a:lnTo>
                  <a:lnTo>
                    <a:pt x="455" y="1216"/>
                  </a:lnTo>
                  <a:lnTo>
                    <a:pt x="466" y="1229"/>
                  </a:lnTo>
                  <a:lnTo>
                    <a:pt x="477" y="1244"/>
                  </a:lnTo>
                  <a:lnTo>
                    <a:pt x="489" y="1257"/>
                  </a:lnTo>
                  <a:lnTo>
                    <a:pt x="502" y="1272"/>
                  </a:lnTo>
                  <a:lnTo>
                    <a:pt x="511" y="1283"/>
                  </a:lnTo>
                  <a:lnTo>
                    <a:pt x="520" y="1294"/>
                  </a:lnTo>
                  <a:lnTo>
                    <a:pt x="530" y="1306"/>
                  </a:lnTo>
                  <a:lnTo>
                    <a:pt x="539" y="1317"/>
                  </a:lnTo>
                  <a:lnTo>
                    <a:pt x="547" y="1326"/>
                  </a:lnTo>
                  <a:lnTo>
                    <a:pt x="556" y="1336"/>
                  </a:lnTo>
                  <a:lnTo>
                    <a:pt x="563" y="1343"/>
                  </a:lnTo>
                  <a:lnTo>
                    <a:pt x="571" y="1352"/>
                  </a:lnTo>
                  <a:lnTo>
                    <a:pt x="580" y="1364"/>
                  </a:lnTo>
                  <a:lnTo>
                    <a:pt x="589" y="1375"/>
                  </a:lnTo>
                  <a:lnTo>
                    <a:pt x="595" y="1380"/>
                  </a:lnTo>
                  <a:lnTo>
                    <a:pt x="599" y="1384"/>
                  </a:lnTo>
                  <a:lnTo>
                    <a:pt x="599" y="1384"/>
                  </a:lnTo>
                  <a:lnTo>
                    <a:pt x="606" y="1384"/>
                  </a:lnTo>
                  <a:lnTo>
                    <a:pt x="616" y="1384"/>
                  </a:lnTo>
                  <a:lnTo>
                    <a:pt x="632" y="1386"/>
                  </a:lnTo>
                  <a:lnTo>
                    <a:pt x="638" y="1386"/>
                  </a:lnTo>
                  <a:lnTo>
                    <a:pt x="647" y="1388"/>
                  </a:lnTo>
                  <a:lnTo>
                    <a:pt x="658" y="1388"/>
                  </a:lnTo>
                  <a:lnTo>
                    <a:pt x="670" y="1390"/>
                  </a:lnTo>
                  <a:lnTo>
                    <a:pt x="681" y="1390"/>
                  </a:lnTo>
                  <a:lnTo>
                    <a:pt x="694" y="1391"/>
                  </a:lnTo>
                  <a:lnTo>
                    <a:pt x="707" y="1393"/>
                  </a:lnTo>
                  <a:lnTo>
                    <a:pt x="722" y="1395"/>
                  </a:lnTo>
                  <a:lnTo>
                    <a:pt x="735" y="1395"/>
                  </a:lnTo>
                  <a:lnTo>
                    <a:pt x="750" y="1395"/>
                  </a:lnTo>
                  <a:lnTo>
                    <a:pt x="765" y="1397"/>
                  </a:lnTo>
                  <a:lnTo>
                    <a:pt x="782" y="1399"/>
                  </a:lnTo>
                  <a:lnTo>
                    <a:pt x="796" y="1399"/>
                  </a:lnTo>
                  <a:lnTo>
                    <a:pt x="813" y="1399"/>
                  </a:lnTo>
                  <a:lnTo>
                    <a:pt x="832" y="1401"/>
                  </a:lnTo>
                  <a:lnTo>
                    <a:pt x="851" y="1403"/>
                  </a:lnTo>
                  <a:lnTo>
                    <a:pt x="867" y="1403"/>
                  </a:lnTo>
                  <a:lnTo>
                    <a:pt x="884" y="1403"/>
                  </a:lnTo>
                  <a:lnTo>
                    <a:pt x="903" y="1403"/>
                  </a:lnTo>
                  <a:lnTo>
                    <a:pt x="923" y="1405"/>
                  </a:lnTo>
                  <a:lnTo>
                    <a:pt x="942" y="1405"/>
                  </a:lnTo>
                  <a:lnTo>
                    <a:pt x="962" y="1405"/>
                  </a:lnTo>
                  <a:lnTo>
                    <a:pt x="981" y="1405"/>
                  </a:lnTo>
                  <a:lnTo>
                    <a:pt x="1002" y="1406"/>
                  </a:lnTo>
                  <a:lnTo>
                    <a:pt x="1020" y="1405"/>
                  </a:lnTo>
                  <a:lnTo>
                    <a:pt x="1039" y="1405"/>
                  </a:lnTo>
                  <a:lnTo>
                    <a:pt x="1058" y="1405"/>
                  </a:lnTo>
                  <a:lnTo>
                    <a:pt x="1078" y="1405"/>
                  </a:lnTo>
                  <a:lnTo>
                    <a:pt x="1097" y="1403"/>
                  </a:lnTo>
                  <a:lnTo>
                    <a:pt x="1117" y="1401"/>
                  </a:lnTo>
                  <a:lnTo>
                    <a:pt x="1136" y="1399"/>
                  </a:lnTo>
                  <a:lnTo>
                    <a:pt x="1156" y="1399"/>
                  </a:lnTo>
                  <a:lnTo>
                    <a:pt x="1173" y="1395"/>
                  </a:lnTo>
                  <a:lnTo>
                    <a:pt x="1192" y="1395"/>
                  </a:lnTo>
                  <a:lnTo>
                    <a:pt x="1211" y="1391"/>
                  </a:lnTo>
                  <a:lnTo>
                    <a:pt x="1229" y="1391"/>
                  </a:lnTo>
                  <a:lnTo>
                    <a:pt x="1246" y="1388"/>
                  </a:lnTo>
                  <a:lnTo>
                    <a:pt x="1263" y="1386"/>
                  </a:lnTo>
                  <a:lnTo>
                    <a:pt x="1280" y="1384"/>
                  </a:lnTo>
                  <a:lnTo>
                    <a:pt x="1296" y="1382"/>
                  </a:lnTo>
                  <a:lnTo>
                    <a:pt x="1311" y="1377"/>
                  </a:lnTo>
                  <a:lnTo>
                    <a:pt x="1326" y="1373"/>
                  </a:lnTo>
                  <a:lnTo>
                    <a:pt x="1341" y="1369"/>
                  </a:lnTo>
                  <a:lnTo>
                    <a:pt x="1356" y="1365"/>
                  </a:lnTo>
                  <a:lnTo>
                    <a:pt x="1369" y="1360"/>
                  </a:lnTo>
                  <a:lnTo>
                    <a:pt x="1382" y="1354"/>
                  </a:lnTo>
                  <a:lnTo>
                    <a:pt x="1393" y="1349"/>
                  </a:lnTo>
                  <a:lnTo>
                    <a:pt x="1406" y="1345"/>
                  </a:lnTo>
                  <a:lnTo>
                    <a:pt x="1416" y="1337"/>
                  </a:lnTo>
                  <a:lnTo>
                    <a:pt x="1425" y="1330"/>
                  </a:lnTo>
                  <a:lnTo>
                    <a:pt x="1434" y="1322"/>
                  </a:lnTo>
                  <a:lnTo>
                    <a:pt x="1444" y="1317"/>
                  </a:lnTo>
                  <a:lnTo>
                    <a:pt x="1457" y="1302"/>
                  </a:lnTo>
                  <a:lnTo>
                    <a:pt x="1468" y="1287"/>
                  </a:lnTo>
                  <a:lnTo>
                    <a:pt x="1470" y="1276"/>
                  </a:lnTo>
                  <a:lnTo>
                    <a:pt x="1474" y="1267"/>
                  </a:lnTo>
                  <a:lnTo>
                    <a:pt x="1479" y="1255"/>
                  </a:lnTo>
                  <a:lnTo>
                    <a:pt x="1485" y="1244"/>
                  </a:lnTo>
                  <a:lnTo>
                    <a:pt x="1490" y="1231"/>
                  </a:lnTo>
                  <a:lnTo>
                    <a:pt x="1496" y="1218"/>
                  </a:lnTo>
                  <a:lnTo>
                    <a:pt x="1502" y="1205"/>
                  </a:lnTo>
                  <a:lnTo>
                    <a:pt x="1507" y="1192"/>
                  </a:lnTo>
                  <a:lnTo>
                    <a:pt x="1513" y="1177"/>
                  </a:lnTo>
                  <a:lnTo>
                    <a:pt x="1518" y="1162"/>
                  </a:lnTo>
                  <a:lnTo>
                    <a:pt x="1524" y="1145"/>
                  </a:lnTo>
                  <a:lnTo>
                    <a:pt x="1531" y="1130"/>
                  </a:lnTo>
                  <a:lnTo>
                    <a:pt x="1537" y="1114"/>
                  </a:lnTo>
                  <a:lnTo>
                    <a:pt x="1544" y="1097"/>
                  </a:lnTo>
                  <a:lnTo>
                    <a:pt x="1550" y="1080"/>
                  </a:lnTo>
                  <a:lnTo>
                    <a:pt x="1557" y="1065"/>
                  </a:lnTo>
                  <a:lnTo>
                    <a:pt x="1561" y="1045"/>
                  </a:lnTo>
                  <a:lnTo>
                    <a:pt x="1567" y="1026"/>
                  </a:lnTo>
                  <a:lnTo>
                    <a:pt x="1572" y="1007"/>
                  </a:lnTo>
                  <a:lnTo>
                    <a:pt x="1578" y="989"/>
                  </a:lnTo>
                  <a:lnTo>
                    <a:pt x="1582" y="968"/>
                  </a:lnTo>
                  <a:lnTo>
                    <a:pt x="1587" y="948"/>
                  </a:lnTo>
                  <a:lnTo>
                    <a:pt x="1591" y="927"/>
                  </a:lnTo>
                  <a:lnTo>
                    <a:pt x="1597" y="908"/>
                  </a:lnTo>
                  <a:lnTo>
                    <a:pt x="1599" y="886"/>
                  </a:lnTo>
                  <a:lnTo>
                    <a:pt x="1602" y="866"/>
                  </a:lnTo>
                  <a:lnTo>
                    <a:pt x="1604" y="843"/>
                  </a:lnTo>
                  <a:lnTo>
                    <a:pt x="1608" y="823"/>
                  </a:lnTo>
                  <a:lnTo>
                    <a:pt x="1610" y="800"/>
                  </a:lnTo>
                  <a:lnTo>
                    <a:pt x="1612" y="778"/>
                  </a:lnTo>
                  <a:lnTo>
                    <a:pt x="1612" y="756"/>
                  </a:lnTo>
                  <a:lnTo>
                    <a:pt x="1613" y="735"/>
                  </a:lnTo>
                  <a:lnTo>
                    <a:pt x="1612" y="711"/>
                  </a:lnTo>
                  <a:lnTo>
                    <a:pt x="1610" y="687"/>
                  </a:lnTo>
                  <a:lnTo>
                    <a:pt x="1606" y="662"/>
                  </a:lnTo>
                  <a:lnTo>
                    <a:pt x="1604" y="640"/>
                  </a:lnTo>
                  <a:lnTo>
                    <a:pt x="1599" y="616"/>
                  </a:lnTo>
                  <a:lnTo>
                    <a:pt x="1595" y="593"/>
                  </a:lnTo>
                  <a:lnTo>
                    <a:pt x="1589" y="569"/>
                  </a:lnTo>
                  <a:lnTo>
                    <a:pt x="1584" y="547"/>
                  </a:lnTo>
                  <a:lnTo>
                    <a:pt x="1574" y="522"/>
                  </a:lnTo>
                  <a:lnTo>
                    <a:pt x="1567" y="498"/>
                  </a:lnTo>
                  <a:lnTo>
                    <a:pt x="1557" y="474"/>
                  </a:lnTo>
                  <a:lnTo>
                    <a:pt x="1548" y="452"/>
                  </a:lnTo>
                  <a:lnTo>
                    <a:pt x="1535" y="427"/>
                  </a:lnTo>
                  <a:lnTo>
                    <a:pt x="1524" y="403"/>
                  </a:lnTo>
                  <a:lnTo>
                    <a:pt x="1509" y="381"/>
                  </a:lnTo>
                  <a:lnTo>
                    <a:pt x="1496" y="358"/>
                  </a:lnTo>
                  <a:lnTo>
                    <a:pt x="1477" y="334"/>
                  </a:lnTo>
                  <a:lnTo>
                    <a:pt x="1460" y="310"/>
                  </a:lnTo>
                  <a:lnTo>
                    <a:pt x="1440" y="286"/>
                  </a:lnTo>
                  <a:lnTo>
                    <a:pt x="1421" y="263"/>
                  </a:lnTo>
                  <a:lnTo>
                    <a:pt x="1399" y="239"/>
                  </a:lnTo>
                  <a:lnTo>
                    <a:pt x="1377" y="217"/>
                  </a:lnTo>
                  <a:lnTo>
                    <a:pt x="1352" y="194"/>
                  </a:lnTo>
                  <a:lnTo>
                    <a:pt x="1328" y="172"/>
                  </a:lnTo>
                  <a:lnTo>
                    <a:pt x="1300" y="149"/>
                  </a:lnTo>
                  <a:lnTo>
                    <a:pt x="1272" y="127"/>
                  </a:lnTo>
                  <a:lnTo>
                    <a:pt x="1240" y="105"/>
                  </a:lnTo>
                  <a:lnTo>
                    <a:pt x="1211" y="82"/>
                  </a:lnTo>
                  <a:lnTo>
                    <a:pt x="1175" y="60"/>
                  </a:lnTo>
                  <a:lnTo>
                    <a:pt x="1142" y="39"/>
                  </a:lnTo>
                  <a:lnTo>
                    <a:pt x="1106" y="19"/>
                  </a:lnTo>
                  <a:lnTo>
                    <a:pt x="1069" y="0"/>
                  </a:lnTo>
                  <a:close/>
                </a:path>
              </a:pathLst>
            </a:custGeom>
            <a:solidFill>
              <a:srgbClr val="C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6" name="Freeform 278"/>
            <p:cNvSpPr>
              <a:spLocks/>
            </p:cNvSpPr>
            <p:nvPr/>
          </p:nvSpPr>
          <p:spPr bwMode="auto">
            <a:xfrm>
              <a:off x="1648" y="946"/>
              <a:ext cx="2306" cy="1389"/>
            </a:xfrm>
            <a:custGeom>
              <a:avLst/>
              <a:gdLst>
                <a:gd name="T0" fmla="*/ 1683 w 2306"/>
                <a:gd name="T1" fmla="*/ 1010 h 1389"/>
                <a:gd name="T2" fmla="*/ 1496 w 2306"/>
                <a:gd name="T3" fmla="*/ 1036 h 1389"/>
                <a:gd name="T4" fmla="*/ 1315 w 2306"/>
                <a:gd name="T5" fmla="*/ 1160 h 1389"/>
                <a:gd name="T6" fmla="*/ 1116 w 2306"/>
                <a:gd name="T7" fmla="*/ 1206 h 1389"/>
                <a:gd name="T8" fmla="*/ 927 w 2306"/>
                <a:gd name="T9" fmla="*/ 1141 h 1389"/>
                <a:gd name="T10" fmla="*/ 765 w 2306"/>
                <a:gd name="T11" fmla="*/ 1053 h 1389"/>
                <a:gd name="T12" fmla="*/ 571 w 2306"/>
                <a:gd name="T13" fmla="*/ 1057 h 1389"/>
                <a:gd name="T14" fmla="*/ 317 w 2306"/>
                <a:gd name="T15" fmla="*/ 1078 h 1389"/>
                <a:gd name="T16" fmla="*/ 92 w 2306"/>
                <a:gd name="T17" fmla="*/ 1098 h 1389"/>
                <a:gd name="T18" fmla="*/ 80 w 2306"/>
                <a:gd name="T19" fmla="*/ 1124 h 1389"/>
                <a:gd name="T20" fmla="*/ 319 w 2306"/>
                <a:gd name="T21" fmla="*/ 1102 h 1389"/>
                <a:gd name="T22" fmla="*/ 547 w 2306"/>
                <a:gd name="T23" fmla="*/ 1083 h 1389"/>
                <a:gd name="T24" fmla="*/ 744 w 2306"/>
                <a:gd name="T25" fmla="*/ 1074 h 1389"/>
                <a:gd name="T26" fmla="*/ 899 w 2306"/>
                <a:gd name="T27" fmla="*/ 1152 h 1389"/>
                <a:gd name="T28" fmla="*/ 1069 w 2306"/>
                <a:gd name="T29" fmla="*/ 1221 h 1389"/>
                <a:gd name="T30" fmla="*/ 1291 w 2306"/>
                <a:gd name="T31" fmla="*/ 1199 h 1389"/>
                <a:gd name="T32" fmla="*/ 1483 w 2306"/>
                <a:gd name="T33" fmla="*/ 1074 h 1389"/>
                <a:gd name="T34" fmla="*/ 1656 w 2306"/>
                <a:gd name="T35" fmla="*/ 1033 h 1389"/>
                <a:gd name="T36" fmla="*/ 1802 w 2306"/>
                <a:gd name="T37" fmla="*/ 1098 h 1389"/>
                <a:gd name="T38" fmla="*/ 1759 w 2306"/>
                <a:gd name="T39" fmla="*/ 1320 h 1389"/>
                <a:gd name="T40" fmla="*/ 1884 w 2306"/>
                <a:gd name="T41" fmla="*/ 1385 h 1389"/>
                <a:gd name="T42" fmla="*/ 2117 w 2306"/>
                <a:gd name="T43" fmla="*/ 1354 h 1389"/>
                <a:gd name="T44" fmla="*/ 2306 w 2306"/>
                <a:gd name="T45" fmla="*/ 1298 h 1389"/>
                <a:gd name="T46" fmla="*/ 2263 w 2306"/>
                <a:gd name="T47" fmla="*/ 1115 h 1389"/>
                <a:gd name="T48" fmla="*/ 2190 w 2306"/>
                <a:gd name="T49" fmla="*/ 872 h 1389"/>
                <a:gd name="T50" fmla="*/ 2112 w 2306"/>
                <a:gd name="T51" fmla="*/ 654 h 1389"/>
                <a:gd name="T52" fmla="*/ 1959 w 2306"/>
                <a:gd name="T53" fmla="*/ 514 h 1389"/>
                <a:gd name="T54" fmla="*/ 1761 w 2306"/>
                <a:gd name="T55" fmla="*/ 494 h 1389"/>
                <a:gd name="T56" fmla="*/ 1565 w 2306"/>
                <a:gd name="T57" fmla="*/ 492 h 1389"/>
                <a:gd name="T58" fmla="*/ 1386 w 2306"/>
                <a:gd name="T59" fmla="*/ 419 h 1389"/>
                <a:gd name="T60" fmla="*/ 1291 w 2306"/>
                <a:gd name="T61" fmla="*/ 289 h 1389"/>
                <a:gd name="T62" fmla="*/ 1468 w 2306"/>
                <a:gd name="T63" fmla="*/ 343 h 1389"/>
                <a:gd name="T64" fmla="*/ 1628 w 2306"/>
                <a:gd name="T65" fmla="*/ 238 h 1389"/>
                <a:gd name="T66" fmla="*/ 1619 w 2306"/>
                <a:gd name="T67" fmla="*/ 37 h 1389"/>
                <a:gd name="T68" fmla="*/ 1433 w 2306"/>
                <a:gd name="T69" fmla="*/ 52 h 1389"/>
                <a:gd name="T70" fmla="*/ 1257 w 2306"/>
                <a:gd name="T71" fmla="*/ 130 h 1389"/>
                <a:gd name="T72" fmla="*/ 1047 w 2306"/>
                <a:gd name="T73" fmla="*/ 121 h 1389"/>
                <a:gd name="T74" fmla="*/ 914 w 2306"/>
                <a:gd name="T75" fmla="*/ 59 h 1389"/>
                <a:gd name="T76" fmla="*/ 729 w 2306"/>
                <a:gd name="T77" fmla="*/ 9 h 1389"/>
                <a:gd name="T78" fmla="*/ 647 w 2306"/>
                <a:gd name="T79" fmla="*/ 190 h 1389"/>
                <a:gd name="T80" fmla="*/ 657 w 2306"/>
                <a:gd name="T81" fmla="*/ 339 h 1389"/>
                <a:gd name="T82" fmla="*/ 869 w 2306"/>
                <a:gd name="T83" fmla="*/ 313 h 1389"/>
                <a:gd name="T84" fmla="*/ 1035 w 2306"/>
                <a:gd name="T85" fmla="*/ 304 h 1389"/>
                <a:gd name="T86" fmla="*/ 858 w 2306"/>
                <a:gd name="T87" fmla="*/ 429 h 1389"/>
                <a:gd name="T88" fmla="*/ 703 w 2306"/>
                <a:gd name="T89" fmla="*/ 550 h 1389"/>
                <a:gd name="T90" fmla="*/ 481 w 2306"/>
                <a:gd name="T91" fmla="*/ 544 h 1389"/>
                <a:gd name="T92" fmla="*/ 226 w 2306"/>
                <a:gd name="T93" fmla="*/ 539 h 1389"/>
                <a:gd name="T94" fmla="*/ 26 w 2306"/>
                <a:gd name="T95" fmla="*/ 537 h 1389"/>
                <a:gd name="T96" fmla="*/ 789 w 2306"/>
                <a:gd name="T97" fmla="*/ 516 h 1389"/>
                <a:gd name="T98" fmla="*/ 985 w 2306"/>
                <a:gd name="T99" fmla="*/ 389 h 1389"/>
                <a:gd name="T100" fmla="*/ 1218 w 2306"/>
                <a:gd name="T101" fmla="*/ 365 h 1389"/>
                <a:gd name="T102" fmla="*/ 1416 w 2306"/>
                <a:gd name="T103" fmla="*/ 486 h 1389"/>
                <a:gd name="T104" fmla="*/ 1556 w 2306"/>
                <a:gd name="T105" fmla="*/ 516 h 1389"/>
                <a:gd name="T106" fmla="*/ 1750 w 2306"/>
                <a:gd name="T107" fmla="*/ 516 h 1389"/>
                <a:gd name="T108" fmla="*/ 1944 w 2306"/>
                <a:gd name="T109" fmla="*/ 535 h 1389"/>
                <a:gd name="T110" fmla="*/ 2089 w 2306"/>
                <a:gd name="T111" fmla="*/ 654 h 1389"/>
                <a:gd name="T112" fmla="*/ 2160 w 2306"/>
                <a:gd name="T113" fmla="*/ 859 h 1389"/>
                <a:gd name="T114" fmla="*/ 2233 w 2306"/>
                <a:gd name="T115" fmla="*/ 1089 h 1389"/>
                <a:gd name="T116" fmla="*/ 2283 w 2306"/>
                <a:gd name="T117" fmla="*/ 1292 h 1389"/>
                <a:gd name="T118" fmla="*/ 2102 w 2306"/>
                <a:gd name="T119" fmla="*/ 1331 h 1389"/>
                <a:gd name="T120" fmla="*/ 1933 w 2306"/>
                <a:gd name="T121" fmla="*/ 1355 h 1389"/>
                <a:gd name="T122" fmla="*/ 1785 w 2306"/>
                <a:gd name="T123" fmla="*/ 1318 h 1389"/>
                <a:gd name="T124" fmla="*/ 1826 w 2306"/>
                <a:gd name="T125" fmla="*/ 1096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6" h="1389">
                  <a:moveTo>
                    <a:pt x="1830" y="1070"/>
                  </a:moveTo>
                  <a:lnTo>
                    <a:pt x="1828" y="1053"/>
                  </a:lnTo>
                  <a:lnTo>
                    <a:pt x="1824" y="1042"/>
                  </a:lnTo>
                  <a:lnTo>
                    <a:pt x="1819" y="1031"/>
                  </a:lnTo>
                  <a:lnTo>
                    <a:pt x="1813" y="1025"/>
                  </a:lnTo>
                  <a:lnTo>
                    <a:pt x="1800" y="1020"/>
                  </a:lnTo>
                  <a:lnTo>
                    <a:pt x="1783" y="1016"/>
                  </a:lnTo>
                  <a:lnTo>
                    <a:pt x="1774" y="1014"/>
                  </a:lnTo>
                  <a:lnTo>
                    <a:pt x="1765" y="1012"/>
                  </a:lnTo>
                  <a:lnTo>
                    <a:pt x="1753" y="1012"/>
                  </a:lnTo>
                  <a:lnTo>
                    <a:pt x="1744" y="1012"/>
                  </a:lnTo>
                  <a:lnTo>
                    <a:pt x="1731" y="1010"/>
                  </a:lnTo>
                  <a:lnTo>
                    <a:pt x="1720" y="1010"/>
                  </a:lnTo>
                  <a:lnTo>
                    <a:pt x="1707" y="1010"/>
                  </a:lnTo>
                  <a:lnTo>
                    <a:pt x="1696" y="1010"/>
                  </a:lnTo>
                  <a:lnTo>
                    <a:pt x="1683" y="1010"/>
                  </a:lnTo>
                  <a:lnTo>
                    <a:pt x="1670" y="1010"/>
                  </a:lnTo>
                  <a:lnTo>
                    <a:pt x="1656" y="1010"/>
                  </a:lnTo>
                  <a:lnTo>
                    <a:pt x="1645" y="1012"/>
                  </a:lnTo>
                  <a:lnTo>
                    <a:pt x="1630" y="1012"/>
                  </a:lnTo>
                  <a:lnTo>
                    <a:pt x="1617" y="1012"/>
                  </a:lnTo>
                  <a:lnTo>
                    <a:pt x="1604" y="1012"/>
                  </a:lnTo>
                  <a:lnTo>
                    <a:pt x="1593" y="1014"/>
                  </a:lnTo>
                  <a:lnTo>
                    <a:pt x="1580" y="1014"/>
                  </a:lnTo>
                  <a:lnTo>
                    <a:pt x="1567" y="1016"/>
                  </a:lnTo>
                  <a:lnTo>
                    <a:pt x="1556" y="1018"/>
                  </a:lnTo>
                  <a:lnTo>
                    <a:pt x="1546" y="1022"/>
                  </a:lnTo>
                  <a:lnTo>
                    <a:pt x="1535" y="1022"/>
                  </a:lnTo>
                  <a:lnTo>
                    <a:pt x="1524" y="1025"/>
                  </a:lnTo>
                  <a:lnTo>
                    <a:pt x="1515" y="1027"/>
                  </a:lnTo>
                  <a:lnTo>
                    <a:pt x="1509" y="1031"/>
                  </a:lnTo>
                  <a:lnTo>
                    <a:pt x="1496" y="1036"/>
                  </a:lnTo>
                  <a:lnTo>
                    <a:pt x="1489" y="1044"/>
                  </a:lnTo>
                  <a:lnTo>
                    <a:pt x="1477" y="1050"/>
                  </a:lnTo>
                  <a:lnTo>
                    <a:pt x="1466" y="1061"/>
                  </a:lnTo>
                  <a:lnTo>
                    <a:pt x="1451" y="1072"/>
                  </a:lnTo>
                  <a:lnTo>
                    <a:pt x="1436" y="1087"/>
                  </a:lnTo>
                  <a:lnTo>
                    <a:pt x="1427" y="1092"/>
                  </a:lnTo>
                  <a:lnTo>
                    <a:pt x="1418" y="1098"/>
                  </a:lnTo>
                  <a:lnTo>
                    <a:pt x="1407" y="1106"/>
                  </a:lnTo>
                  <a:lnTo>
                    <a:pt x="1397" y="1113"/>
                  </a:lnTo>
                  <a:lnTo>
                    <a:pt x="1386" y="1119"/>
                  </a:lnTo>
                  <a:lnTo>
                    <a:pt x="1375" y="1128"/>
                  </a:lnTo>
                  <a:lnTo>
                    <a:pt x="1364" y="1133"/>
                  </a:lnTo>
                  <a:lnTo>
                    <a:pt x="1354" y="1143"/>
                  </a:lnTo>
                  <a:lnTo>
                    <a:pt x="1341" y="1148"/>
                  </a:lnTo>
                  <a:lnTo>
                    <a:pt x="1328" y="1154"/>
                  </a:lnTo>
                  <a:lnTo>
                    <a:pt x="1315" y="1160"/>
                  </a:lnTo>
                  <a:lnTo>
                    <a:pt x="1304" y="1167"/>
                  </a:lnTo>
                  <a:lnTo>
                    <a:pt x="1291" y="1173"/>
                  </a:lnTo>
                  <a:lnTo>
                    <a:pt x="1278" y="1178"/>
                  </a:lnTo>
                  <a:lnTo>
                    <a:pt x="1265" y="1184"/>
                  </a:lnTo>
                  <a:lnTo>
                    <a:pt x="1254" y="1189"/>
                  </a:lnTo>
                  <a:lnTo>
                    <a:pt x="1239" y="1191"/>
                  </a:lnTo>
                  <a:lnTo>
                    <a:pt x="1227" y="1195"/>
                  </a:lnTo>
                  <a:lnTo>
                    <a:pt x="1213" y="1199"/>
                  </a:lnTo>
                  <a:lnTo>
                    <a:pt x="1201" y="1202"/>
                  </a:lnTo>
                  <a:lnTo>
                    <a:pt x="1186" y="1204"/>
                  </a:lnTo>
                  <a:lnTo>
                    <a:pt x="1175" y="1206"/>
                  </a:lnTo>
                  <a:lnTo>
                    <a:pt x="1160" y="1208"/>
                  </a:lnTo>
                  <a:lnTo>
                    <a:pt x="1149" y="1210"/>
                  </a:lnTo>
                  <a:lnTo>
                    <a:pt x="1138" y="1208"/>
                  </a:lnTo>
                  <a:lnTo>
                    <a:pt x="1127" y="1208"/>
                  </a:lnTo>
                  <a:lnTo>
                    <a:pt x="1116" y="1206"/>
                  </a:lnTo>
                  <a:lnTo>
                    <a:pt x="1106" y="1206"/>
                  </a:lnTo>
                  <a:lnTo>
                    <a:pt x="1095" y="1202"/>
                  </a:lnTo>
                  <a:lnTo>
                    <a:pt x="1084" y="1201"/>
                  </a:lnTo>
                  <a:lnTo>
                    <a:pt x="1073" y="1199"/>
                  </a:lnTo>
                  <a:lnTo>
                    <a:pt x="1063" y="1197"/>
                  </a:lnTo>
                  <a:lnTo>
                    <a:pt x="1052" y="1193"/>
                  </a:lnTo>
                  <a:lnTo>
                    <a:pt x="1041" y="1189"/>
                  </a:lnTo>
                  <a:lnTo>
                    <a:pt x="1030" y="1186"/>
                  </a:lnTo>
                  <a:lnTo>
                    <a:pt x="1019" y="1182"/>
                  </a:lnTo>
                  <a:lnTo>
                    <a:pt x="998" y="1175"/>
                  </a:lnTo>
                  <a:lnTo>
                    <a:pt x="979" y="1167"/>
                  </a:lnTo>
                  <a:lnTo>
                    <a:pt x="968" y="1161"/>
                  </a:lnTo>
                  <a:lnTo>
                    <a:pt x="957" y="1156"/>
                  </a:lnTo>
                  <a:lnTo>
                    <a:pt x="948" y="1150"/>
                  </a:lnTo>
                  <a:lnTo>
                    <a:pt x="938" y="1147"/>
                  </a:lnTo>
                  <a:lnTo>
                    <a:pt x="927" y="1141"/>
                  </a:lnTo>
                  <a:lnTo>
                    <a:pt x="918" y="1137"/>
                  </a:lnTo>
                  <a:lnTo>
                    <a:pt x="908" y="1132"/>
                  </a:lnTo>
                  <a:lnTo>
                    <a:pt x="901" y="1128"/>
                  </a:lnTo>
                  <a:lnTo>
                    <a:pt x="890" y="1122"/>
                  </a:lnTo>
                  <a:lnTo>
                    <a:pt x="882" y="1117"/>
                  </a:lnTo>
                  <a:lnTo>
                    <a:pt x="873" y="1111"/>
                  </a:lnTo>
                  <a:lnTo>
                    <a:pt x="866" y="1107"/>
                  </a:lnTo>
                  <a:lnTo>
                    <a:pt x="851" y="1098"/>
                  </a:lnTo>
                  <a:lnTo>
                    <a:pt x="838" y="1091"/>
                  </a:lnTo>
                  <a:lnTo>
                    <a:pt x="826" y="1083"/>
                  </a:lnTo>
                  <a:lnTo>
                    <a:pt x="815" y="1078"/>
                  </a:lnTo>
                  <a:lnTo>
                    <a:pt x="806" y="1072"/>
                  </a:lnTo>
                  <a:lnTo>
                    <a:pt x="798" y="1068"/>
                  </a:lnTo>
                  <a:lnTo>
                    <a:pt x="784" y="1061"/>
                  </a:lnTo>
                  <a:lnTo>
                    <a:pt x="772" y="1057"/>
                  </a:lnTo>
                  <a:lnTo>
                    <a:pt x="765" y="1053"/>
                  </a:lnTo>
                  <a:lnTo>
                    <a:pt x="756" y="1051"/>
                  </a:lnTo>
                  <a:lnTo>
                    <a:pt x="742" y="1051"/>
                  </a:lnTo>
                  <a:lnTo>
                    <a:pt x="728" y="1051"/>
                  </a:lnTo>
                  <a:lnTo>
                    <a:pt x="718" y="1051"/>
                  </a:lnTo>
                  <a:lnTo>
                    <a:pt x="709" y="1051"/>
                  </a:lnTo>
                  <a:lnTo>
                    <a:pt x="698" y="1051"/>
                  </a:lnTo>
                  <a:lnTo>
                    <a:pt x="688" y="1051"/>
                  </a:lnTo>
                  <a:lnTo>
                    <a:pt x="675" y="1051"/>
                  </a:lnTo>
                  <a:lnTo>
                    <a:pt x="664" y="1053"/>
                  </a:lnTo>
                  <a:lnTo>
                    <a:pt x="653" y="1053"/>
                  </a:lnTo>
                  <a:lnTo>
                    <a:pt x="642" y="1055"/>
                  </a:lnTo>
                  <a:lnTo>
                    <a:pt x="627" y="1055"/>
                  </a:lnTo>
                  <a:lnTo>
                    <a:pt x="614" y="1055"/>
                  </a:lnTo>
                  <a:lnTo>
                    <a:pt x="601" y="1055"/>
                  </a:lnTo>
                  <a:lnTo>
                    <a:pt x="588" y="1057"/>
                  </a:lnTo>
                  <a:lnTo>
                    <a:pt x="571" y="1057"/>
                  </a:lnTo>
                  <a:lnTo>
                    <a:pt x="558" y="1059"/>
                  </a:lnTo>
                  <a:lnTo>
                    <a:pt x="541" y="1061"/>
                  </a:lnTo>
                  <a:lnTo>
                    <a:pt x="528" y="1063"/>
                  </a:lnTo>
                  <a:lnTo>
                    <a:pt x="511" y="1063"/>
                  </a:lnTo>
                  <a:lnTo>
                    <a:pt x="496" y="1064"/>
                  </a:lnTo>
                  <a:lnTo>
                    <a:pt x="479" y="1066"/>
                  </a:lnTo>
                  <a:lnTo>
                    <a:pt x="465" y="1068"/>
                  </a:lnTo>
                  <a:lnTo>
                    <a:pt x="448" y="1068"/>
                  </a:lnTo>
                  <a:lnTo>
                    <a:pt x="433" y="1070"/>
                  </a:lnTo>
                  <a:lnTo>
                    <a:pt x="416" y="1072"/>
                  </a:lnTo>
                  <a:lnTo>
                    <a:pt x="401" y="1074"/>
                  </a:lnTo>
                  <a:lnTo>
                    <a:pt x="384" y="1074"/>
                  </a:lnTo>
                  <a:lnTo>
                    <a:pt x="368" y="1074"/>
                  </a:lnTo>
                  <a:lnTo>
                    <a:pt x="351" y="1076"/>
                  </a:lnTo>
                  <a:lnTo>
                    <a:pt x="334" y="1078"/>
                  </a:lnTo>
                  <a:lnTo>
                    <a:pt x="317" y="1078"/>
                  </a:lnTo>
                  <a:lnTo>
                    <a:pt x="300" y="1079"/>
                  </a:lnTo>
                  <a:lnTo>
                    <a:pt x="286" y="1081"/>
                  </a:lnTo>
                  <a:lnTo>
                    <a:pt x="271" y="1083"/>
                  </a:lnTo>
                  <a:lnTo>
                    <a:pt x="254" y="1083"/>
                  </a:lnTo>
                  <a:lnTo>
                    <a:pt x="237" y="1085"/>
                  </a:lnTo>
                  <a:lnTo>
                    <a:pt x="222" y="1087"/>
                  </a:lnTo>
                  <a:lnTo>
                    <a:pt x="209" y="1089"/>
                  </a:lnTo>
                  <a:lnTo>
                    <a:pt x="192" y="1089"/>
                  </a:lnTo>
                  <a:lnTo>
                    <a:pt x="179" y="1091"/>
                  </a:lnTo>
                  <a:lnTo>
                    <a:pt x="164" y="1092"/>
                  </a:lnTo>
                  <a:lnTo>
                    <a:pt x="153" y="1094"/>
                  </a:lnTo>
                  <a:lnTo>
                    <a:pt x="138" y="1094"/>
                  </a:lnTo>
                  <a:lnTo>
                    <a:pt x="125" y="1096"/>
                  </a:lnTo>
                  <a:lnTo>
                    <a:pt x="114" y="1096"/>
                  </a:lnTo>
                  <a:lnTo>
                    <a:pt x="103" y="1098"/>
                  </a:lnTo>
                  <a:lnTo>
                    <a:pt x="92" y="1098"/>
                  </a:lnTo>
                  <a:lnTo>
                    <a:pt x="80" y="1100"/>
                  </a:lnTo>
                  <a:lnTo>
                    <a:pt x="69" y="1102"/>
                  </a:lnTo>
                  <a:lnTo>
                    <a:pt x="62" y="1104"/>
                  </a:lnTo>
                  <a:lnTo>
                    <a:pt x="43" y="1104"/>
                  </a:lnTo>
                  <a:lnTo>
                    <a:pt x="28" y="1106"/>
                  </a:lnTo>
                  <a:lnTo>
                    <a:pt x="17" y="1107"/>
                  </a:lnTo>
                  <a:lnTo>
                    <a:pt x="9" y="1109"/>
                  </a:lnTo>
                  <a:lnTo>
                    <a:pt x="2" y="1113"/>
                  </a:lnTo>
                  <a:lnTo>
                    <a:pt x="0" y="1122"/>
                  </a:lnTo>
                  <a:lnTo>
                    <a:pt x="4" y="1130"/>
                  </a:lnTo>
                  <a:lnTo>
                    <a:pt x="13" y="1133"/>
                  </a:lnTo>
                  <a:lnTo>
                    <a:pt x="24" y="1130"/>
                  </a:lnTo>
                  <a:lnTo>
                    <a:pt x="39" y="1130"/>
                  </a:lnTo>
                  <a:lnTo>
                    <a:pt x="52" y="1126"/>
                  </a:lnTo>
                  <a:lnTo>
                    <a:pt x="67" y="1126"/>
                  </a:lnTo>
                  <a:lnTo>
                    <a:pt x="80" y="1124"/>
                  </a:lnTo>
                  <a:lnTo>
                    <a:pt x="95" y="1122"/>
                  </a:lnTo>
                  <a:lnTo>
                    <a:pt x="108" y="1120"/>
                  </a:lnTo>
                  <a:lnTo>
                    <a:pt x="125" y="1120"/>
                  </a:lnTo>
                  <a:lnTo>
                    <a:pt x="138" y="1119"/>
                  </a:lnTo>
                  <a:lnTo>
                    <a:pt x="153" y="1117"/>
                  </a:lnTo>
                  <a:lnTo>
                    <a:pt x="168" y="1115"/>
                  </a:lnTo>
                  <a:lnTo>
                    <a:pt x="183" y="1115"/>
                  </a:lnTo>
                  <a:lnTo>
                    <a:pt x="198" y="1113"/>
                  </a:lnTo>
                  <a:lnTo>
                    <a:pt x="213" y="1111"/>
                  </a:lnTo>
                  <a:lnTo>
                    <a:pt x="228" y="1109"/>
                  </a:lnTo>
                  <a:lnTo>
                    <a:pt x="244" y="1109"/>
                  </a:lnTo>
                  <a:lnTo>
                    <a:pt x="259" y="1107"/>
                  </a:lnTo>
                  <a:lnTo>
                    <a:pt x="274" y="1106"/>
                  </a:lnTo>
                  <a:lnTo>
                    <a:pt x="289" y="1104"/>
                  </a:lnTo>
                  <a:lnTo>
                    <a:pt x="304" y="1104"/>
                  </a:lnTo>
                  <a:lnTo>
                    <a:pt x="319" y="1102"/>
                  </a:lnTo>
                  <a:lnTo>
                    <a:pt x="334" y="1100"/>
                  </a:lnTo>
                  <a:lnTo>
                    <a:pt x="349" y="1098"/>
                  </a:lnTo>
                  <a:lnTo>
                    <a:pt x="366" y="1098"/>
                  </a:lnTo>
                  <a:lnTo>
                    <a:pt x="379" y="1096"/>
                  </a:lnTo>
                  <a:lnTo>
                    <a:pt x="396" y="1094"/>
                  </a:lnTo>
                  <a:lnTo>
                    <a:pt x="409" y="1094"/>
                  </a:lnTo>
                  <a:lnTo>
                    <a:pt x="425" y="1094"/>
                  </a:lnTo>
                  <a:lnTo>
                    <a:pt x="438" y="1092"/>
                  </a:lnTo>
                  <a:lnTo>
                    <a:pt x="453" y="1091"/>
                  </a:lnTo>
                  <a:lnTo>
                    <a:pt x="468" y="1091"/>
                  </a:lnTo>
                  <a:lnTo>
                    <a:pt x="483" y="1091"/>
                  </a:lnTo>
                  <a:lnTo>
                    <a:pt x="496" y="1089"/>
                  </a:lnTo>
                  <a:lnTo>
                    <a:pt x="509" y="1087"/>
                  </a:lnTo>
                  <a:lnTo>
                    <a:pt x="522" y="1085"/>
                  </a:lnTo>
                  <a:lnTo>
                    <a:pt x="535" y="1085"/>
                  </a:lnTo>
                  <a:lnTo>
                    <a:pt x="547" y="1083"/>
                  </a:lnTo>
                  <a:lnTo>
                    <a:pt x="560" y="1083"/>
                  </a:lnTo>
                  <a:lnTo>
                    <a:pt x="573" y="1081"/>
                  </a:lnTo>
                  <a:lnTo>
                    <a:pt x="586" y="1081"/>
                  </a:lnTo>
                  <a:lnTo>
                    <a:pt x="597" y="1079"/>
                  </a:lnTo>
                  <a:lnTo>
                    <a:pt x="608" y="1079"/>
                  </a:lnTo>
                  <a:lnTo>
                    <a:pt x="619" y="1078"/>
                  </a:lnTo>
                  <a:lnTo>
                    <a:pt x="632" y="1078"/>
                  </a:lnTo>
                  <a:lnTo>
                    <a:pt x="642" y="1078"/>
                  </a:lnTo>
                  <a:lnTo>
                    <a:pt x="653" y="1078"/>
                  </a:lnTo>
                  <a:lnTo>
                    <a:pt x="662" y="1078"/>
                  </a:lnTo>
                  <a:lnTo>
                    <a:pt x="673" y="1078"/>
                  </a:lnTo>
                  <a:lnTo>
                    <a:pt x="690" y="1076"/>
                  </a:lnTo>
                  <a:lnTo>
                    <a:pt x="707" y="1074"/>
                  </a:lnTo>
                  <a:lnTo>
                    <a:pt x="720" y="1074"/>
                  </a:lnTo>
                  <a:lnTo>
                    <a:pt x="735" y="1074"/>
                  </a:lnTo>
                  <a:lnTo>
                    <a:pt x="744" y="1074"/>
                  </a:lnTo>
                  <a:lnTo>
                    <a:pt x="754" y="1074"/>
                  </a:lnTo>
                  <a:lnTo>
                    <a:pt x="759" y="1076"/>
                  </a:lnTo>
                  <a:lnTo>
                    <a:pt x="767" y="1078"/>
                  </a:lnTo>
                  <a:lnTo>
                    <a:pt x="776" y="1081"/>
                  </a:lnTo>
                  <a:lnTo>
                    <a:pt x="791" y="1091"/>
                  </a:lnTo>
                  <a:lnTo>
                    <a:pt x="797" y="1094"/>
                  </a:lnTo>
                  <a:lnTo>
                    <a:pt x="806" y="1100"/>
                  </a:lnTo>
                  <a:lnTo>
                    <a:pt x="815" y="1106"/>
                  </a:lnTo>
                  <a:lnTo>
                    <a:pt x="826" y="1111"/>
                  </a:lnTo>
                  <a:lnTo>
                    <a:pt x="839" y="1119"/>
                  </a:lnTo>
                  <a:lnTo>
                    <a:pt x="856" y="1128"/>
                  </a:lnTo>
                  <a:lnTo>
                    <a:pt x="864" y="1132"/>
                  </a:lnTo>
                  <a:lnTo>
                    <a:pt x="873" y="1137"/>
                  </a:lnTo>
                  <a:lnTo>
                    <a:pt x="881" y="1143"/>
                  </a:lnTo>
                  <a:lnTo>
                    <a:pt x="892" y="1148"/>
                  </a:lnTo>
                  <a:lnTo>
                    <a:pt x="899" y="1152"/>
                  </a:lnTo>
                  <a:lnTo>
                    <a:pt x="908" y="1158"/>
                  </a:lnTo>
                  <a:lnTo>
                    <a:pt x="918" y="1163"/>
                  </a:lnTo>
                  <a:lnTo>
                    <a:pt x="929" y="1169"/>
                  </a:lnTo>
                  <a:lnTo>
                    <a:pt x="938" y="1173"/>
                  </a:lnTo>
                  <a:lnTo>
                    <a:pt x="950" y="1178"/>
                  </a:lnTo>
                  <a:lnTo>
                    <a:pt x="961" y="1184"/>
                  </a:lnTo>
                  <a:lnTo>
                    <a:pt x="972" y="1189"/>
                  </a:lnTo>
                  <a:lnTo>
                    <a:pt x="981" y="1193"/>
                  </a:lnTo>
                  <a:lnTo>
                    <a:pt x="992" y="1197"/>
                  </a:lnTo>
                  <a:lnTo>
                    <a:pt x="1002" y="1201"/>
                  </a:lnTo>
                  <a:lnTo>
                    <a:pt x="1013" y="1204"/>
                  </a:lnTo>
                  <a:lnTo>
                    <a:pt x="1024" y="1208"/>
                  </a:lnTo>
                  <a:lnTo>
                    <a:pt x="1035" y="1212"/>
                  </a:lnTo>
                  <a:lnTo>
                    <a:pt x="1047" y="1216"/>
                  </a:lnTo>
                  <a:lnTo>
                    <a:pt x="1058" y="1219"/>
                  </a:lnTo>
                  <a:lnTo>
                    <a:pt x="1069" y="1221"/>
                  </a:lnTo>
                  <a:lnTo>
                    <a:pt x="1080" y="1223"/>
                  </a:lnTo>
                  <a:lnTo>
                    <a:pt x="1091" y="1225"/>
                  </a:lnTo>
                  <a:lnTo>
                    <a:pt x="1102" y="1229"/>
                  </a:lnTo>
                  <a:lnTo>
                    <a:pt x="1114" y="1230"/>
                  </a:lnTo>
                  <a:lnTo>
                    <a:pt x="1125" y="1232"/>
                  </a:lnTo>
                  <a:lnTo>
                    <a:pt x="1136" y="1232"/>
                  </a:lnTo>
                  <a:lnTo>
                    <a:pt x="1149" y="1234"/>
                  </a:lnTo>
                  <a:lnTo>
                    <a:pt x="1164" y="1232"/>
                  </a:lnTo>
                  <a:lnTo>
                    <a:pt x="1181" y="1230"/>
                  </a:lnTo>
                  <a:lnTo>
                    <a:pt x="1196" y="1227"/>
                  </a:lnTo>
                  <a:lnTo>
                    <a:pt x="1213" y="1225"/>
                  </a:lnTo>
                  <a:lnTo>
                    <a:pt x="1227" y="1219"/>
                  </a:lnTo>
                  <a:lnTo>
                    <a:pt x="1244" y="1216"/>
                  </a:lnTo>
                  <a:lnTo>
                    <a:pt x="1261" y="1210"/>
                  </a:lnTo>
                  <a:lnTo>
                    <a:pt x="1278" y="1206"/>
                  </a:lnTo>
                  <a:lnTo>
                    <a:pt x="1291" y="1199"/>
                  </a:lnTo>
                  <a:lnTo>
                    <a:pt x="1308" y="1191"/>
                  </a:lnTo>
                  <a:lnTo>
                    <a:pt x="1321" y="1184"/>
                  </a:lnTo>
                  <a:lnTo>
                    <a:pt x="1337" y="1178"/>
                  </a:lnTo>
                  <a:lnTo>
                    <a:pt x="1351" y="1169"/>
                  </a:lnTo>
                  <a:lnTo>
                    <a:pt x="1364" y="1161"/>
                  </a:lnTo>
                  <a:lnTo>
                    <a:pt x="1377" y="1154"/>
                  </a:lnTo>
                  <a:lnTo>
                    <a:pt x="1392" y="1147"/>
                  </a:lnTo>
                  <a:lnTo>
                    <a:pt x="1403" y="1137"/>
                  </a:lnTo>
                  <a:lnTo>
                    <a:pt x="1414" y="1130"/>
                  </a:lnTo>
                  <a:lnTo>
                    <a:pt x="1425" y="1120"/>
                  </a:lnTo>
                  <a:lnTo>
                    <a:pt x="1436" y="1113"/>
                  </a:lnTo>
                  <a:lnTo>
                    <a:pt x="1446" y="1106"/>
                  </a:lnTo>
                  <a:lnTo>
                    <a:pt x="1455" y="1098"/>
                  </a:lnTo>
                  <a:lnTo>
                    <a:pt x="1462" y="1092"/>
                  </a:lnTo>
                  <a:lnTo>
                    <a:pt x="1472" y="1087"/>
                  </a:lnTo>
                  <a:lnTo>
                    <a:pt x="1483" y="1074"/>
                  </a:lnTo>
                  <a:lnTo>
                    <a:pt x="1494" y="1066"/>
                  </a:lnTo>
                  <a:lnTo>
                    <a:pt x="1500" y="1061"/>
                  </a:lnTo>
                  <a:lnTo>
                    <a:pt x="1505" y="1061"/>
                  </a:lnTo>
                  <a:lnTo>
                    <a:pt x="1511" y="1055"/>
                  </a:lnTo>
                  <a:lnTo>
                    <a:pt x="1522" y="1050"/>
                  </a:lnTo>
                  <a:lnTo>
                    <a:pt x="1537" y="1046"/>
                  </a:lnTo>
                  <a:lnTo>
                    <a:pt x="1556" y="1044"/>
                  </a:lnTo>
                  <a:lnTo>
                    <a:pt x="1563" y="1040"/>
                  </a:lnTo>
                  <a:lnTo>
                    <a:pt x="1574" y="1038"/>
                  </a:lnTo>
                  <a:lnTo>
                    <a:pt x="1586" y="1036"/>
                  </a:lnTo>
                  <a:lnTo>
                    <a:pt x="1597" y="1036"/>
                  </a:lnTo>
                  <a:lnTo>
                    <a:pt x="1608" y="1035"/>
                  </a:lnTo>
                  <a:lnTo>
                    <a:pt x="1619" y="1035"/>
                  </a:lnTo>
                  <a:lnTo>
                    <a:pt x="1632" y="1035"/>
                  </a:lnTo>
                  <a:lnTo>
                    <a:pt x="1645" y="1035"/>
                  </a:lnTo>
                  <a:lnTo>
                    <a:pt x="1656" y="1033"/>
                  </a:lnTo>
                  <a:lnTo>
                    <a:pt x="1668" y="1033"/>
                  </a:lnTo>
                  <a:lnTo>
                    <a:pt x="1679" y="1033"/>
                  </a:lnTo>
                  <a:lnTo>
                    <a:pt x="1692" y="1033"/>
                  </a:lnTo>
                  <a:lnTo>
                    <a:pt x="1703" y="1033"/>
                  </a:lnTo>
                  <a:lnTo>
                    <a:pt x="1714" y="1033"/>
                  </a:lnTo>
                  <a:lnTo>
                    <a:pt x="1725" y="1033"/>
                  </a:lnTo>
                  <a:lnTo>
                    <a:pt x="1739" y="1035"/>
                  </a:lnTo>
                  <a:lnTo>
                    <a:pt x="1757" y="1036"/>
                  </a:lnTo>
                  <a:lnTo>
                    <a:pt x="1776" y="1040"/>
                  </a:lnTo>
                  <a:lnTo>
                    <a:pt x="1791" y="1042"/>
                  </a:lnTo>
                  <a:lnTo>
                    <a:pt x="1802" y="1048"/>
                  </a:lnTo>
                  <a:lnTo>
                    <a:pt x="1804" y="1053"/>
                  </a:lnTo>
                  <a:lnTo>
                    <a:pt x="1806" y="1068"/>
                  </a:lnTo>
                  <a:lnTo>
                    <a:pt x="1804" y="1076"/>
                  </a:lnTo>
                  <a:lnTo>
                    <a:pt x="1804" y="1087"/>
                  </a:lnTo>
                  <a:lnTo>
                    <a:pt x="1802" y="1098"/>
                  </a:lnTo>
                  <a:lnTo>
                    <a:pt x="1802" y="1111"/>
                  </a:lnTo>
                  <a:lnTo>
                    <a:pt x="1798" y="1122"/>
                  </a:lnTo>
                  <a:lnTo>
                    <a:pt x="1796" y="1135"/>
                  </a:lnTo>
                  <a:lnTo>
                    <a:pt x="1793" y="1147"/>
                  </a:lnTo>
                  <a:lnTo>
                    <a:pt x="1793" y="1161"/>
                  </a:lnTo>
                  <a:lnTo>
                    <a:pt x="1789" y="1173"/>
                  </a:lnTo>
                  <a:lnTo>
                    <a:pt x="1787" y="1186"/>
                  </a:lnTo>
                  <a:lnTo>
                    <a:pt x="1783" y="1197"/>
                  </a:lnTo>
                  <a:lnTo>
                    <a:pt x="1783" y="1208"/>
                  </a:lnTo>
                  <a:lnTo>
                    <a:pt x="1778" y="1227"/>
                  </a:lnTo>
                  <a:lnTo>
                    <a:pt x="1772" y="1245"/>
                  </a:lnTo>
                  <a:lnTo>
                    <a:pt x="1768" y="1262"/>
                  </a:lnTo>
                  <a:lnTo>
                    <a:pt x="1767" y="1279"/>
                  </a:lnTo>
                  <a:lnTo>
                    <a:pt x="1763" y="1292"/>
                  </a:lnTo>
                  <a:lnTo>
                    <a:pt x="1761" y="1307"/>
                  </a:lnTo>
                  <a:lnTo>
                    <a:pt x="1759" y="1320"/>
                  </a:lnTo>
                  <a:lnTo>
                    <a:pt x="1759" y="1333"/>
                  </a:lnTo>
                  <a:lnTo>
                    <a:pt x="1757" y="1342"/>
                  </a:lnTo>
                  <a:lnTo>
                    <a:pt x="1757" y="1354"/>
                  </a:lnTo>
                  <a:lnTo>
                    <a:pt x="1759" y="1361"/>
                  </a:lnTo>
                  <a:lnTo>
                    <a:pt x="1761" y="1368"/>
                  </a:lnTo>
                  <a:lnTo>
                    <a:pt x="1767" y="1380"/>
                  </a:lnTo>
                  <a:lnTo>
                    <a:pt x="1780" y="1387"/>
                  </a:lnTo>
                  <a:lnTo>
                    <a:pt x="1785" y="1387"/>
                  </a:lnTo>
                  <a:lnTo>
                    <a:pt x="1794" y="1389"/>
                  </a:lnTo>
                  <a:lnTo>
                    <a:pt x="1806" y="1389"/>
                  </a:lnTo>
                  <a:lnTo>
                    <a:pt x="1822" y="1389"/>
                  </a:lnTo>
                  <a:lnTo>
                    <a:pt x="1837" y="1387"/>
                  </a:lnTo>
                  <a:lnTo>
                    <a:pt x="1856" y="1387"/>
                  </a:lnTo>
                  <a:lnTo>
                    <a:pt x="1863" y="1385"/>
                  </a:lnTo>
                  <a:lnTo>
                    <a:pt x="1873" y="1385"/>
                  </a:lnTo>
                  <a:lnTo>
                    <a:pt x="1884" y="1385"/>
                  </a:lnTo>
                  <a:lnTo>
                    <a:pt x="1895" y="1385"/>
                  </a:lnTo>
                  <a:lnTo>
                    <a:pt x="1914" y="1382"/>
                  </a:lnTo>
                  <a:lnTo>
                    <a:pt x="1934" y="1380"/>
                  </a:lnTo>
                  <a:lnTo>
                    <a:pt x="1944" y="1378"/>
                  </a:lnTo>
                  <a:lnTo>
                    <a:pt x="1955" y="1376"/>
                  </a:lnTo>
                  <a:lnTo>
                    <a:pt x="1964" y="1376"/>
                  </a:lnTo>
                  <a:lnTo>
                    <a:pt x="1975" y="1376"/>
                  </a:lnTo>
                  <a:lnTo>
                    <a:pt x="1994" y="1372"/>
                  </a:lnTo>
                  <a:lnTo>
                    <a:pt x="2015" y="1370"/>
                  </a:lnTo>
                  <a:lnTo>
                    <a:pt x="2033" y="1367"/>
                  </a:lnTo>
                  <a:lnTo>
                    <a:pt x="2052" y="1367"/>
                  </a:lnTo>
                  <a:lnTo>
                    <a:pt x="2065" y="1363"/>
                  </a:lnTo>
                  <a:lnTo>
                    <a:pt x="2078" y="1361"/>
                  </a:lnTo>
                  <a:lnTo>
                    <a:pt x="2091" y="1359"/>
                  </a:lnTo>
                  <a:lnTo>
                    <a:pt x="2106" y="1357"/>
                  </a:lnTo>
                  <a:lnTo>
                    <a:pt x="2117" y="1354"/>
                  </a:lnTo>
                  <a:lnTo>
                    <a:pt x="2130" y="1354"/>
                  </a:lnTo>
                  <a:lnTo>
                    <a:pt x="2143" y="1350"/>
                  </a:lnTo>
                  <a:lnTo>
                    <a:pt x="2156" y="1350"/>
                  </a:lnTo>
                  <a:lnTo>
                    <a:pt x="2166" y="1346"/>
                  </a:lnTo>
                  <a:lnTo>
                    <a:pt x="2177" y="1344"/>
                  </a:lnTo>
                  <a:lnTo>
                    <a:pt x="2186" y="1342"/>
                  </a:lnTo>
                  <a:lnTo>
                    <a:pt x="2197" y="1340"/>
                  </a:lnTo>
                  <a:lnTo>
                    <a:pt x="2216" y="1337"/>
                  </a:lnTo>
                  <a:lnTo>
                    <a:pt x="2235" y="1333"/>
                  </a:lnTo>
                  <a:lnTo>
                    <a:pt x="2248" y="1327"/>
                  </a:lnTo>
                  <a:lnTo>
                    <a:pt x="2261" y="1326"/>
                  </a:lnTo>
                  <a:lnTo>
                    <a:pt x="2272" y="1320"/>
                  </a:lnTo>
                  <a:lnTo>
                    <a:pt x="2283" y="1318"/>
                  </a:lnTo>
                  <a:lnTo>
                    <a:pt x="2296" y="1311"/>
                  </a:lnTo>
                  <a:lnTo>
                    <a:pt x="2306" y="1305"/>
                  </a:lnTo>
                  <a:lnTo>
                    <a:pt x="2306" y="1298"/>
                  </a:lnTo>
                  <a:lnTo>
                    <a:pt x="2306" y="1288"/>
                  </a:lnTo>
                  <a:lnTo>
                    <a:pt x="2304" y="1277"/>
                  </a:lnTo>
                  <a:lnTo>
                    <a:pt x="2302" y="1262"/>
                  </a:lnTo>
                  <a:lnTo>
                    <a:pt x="2298" y="1253"/>
                  </a:lnTo>
                  <a:lnTo>
                    <a:pt x="2296" y="1244"/>
                  </a:lnTo>
                  <a:lnTo>
                    <a:pt x="2294" y="1234"/>
                  </a:lnTo>
                  <a:lnTo>
                    <a:pt x="2292" y="1225"/>
                  </a:lnTo>
                  <a:lnTo>
                    <a:pt x="2289" y="1214"/>
                  </a:lnTo>
                  <a:lnTo>
                    <a:pt x="2287" y="1202"/>
                  </a:lnTo>
                  <a:lnTo>
                    <a:pt x="2285" y="1191"/>
                  </a:lnTo>
                  <a:lnTo>
                    <a:pt x="2283" y="1182"/>
                  </a:lnTo>
                  <a:lnTo>
                    <a:pt x="2278" y="1169"/>
                  </a:lnTo>
                  <a:lnTo>
                    <a:pt x="2276" y="1156"/>
                  </a:lnTo>
                  <a:lnTo>
                    <a:pt x="2270" y="1143"/>
                  </a:lnTo>
                  <a:lnTo>
                    <a:pt x="2268" y="1130"/>
                  </a:lnTo>
                  <a:lnTo>
                    <a:pt x="2263" y="1115"/>
                  </a:lnTo>
                  <a:lnTo>
                    <a:pt x="2259" y="1102"/>
                  </a:lnTo>
                  <a:lnTo>
                    <a:pt x="2255" y="1087"/>
                  </a:lnTo>
                  <a:lnTo>
                    <a:pt x="2251" y="1074"/>
                  </a:lnTo>
                  <a:lnTo>
                    <a:pt x="2246" y="1057"/>
                  </a:lnTo>
                  <a:lnTo>
                    <a:pt x="2242" y="1042"/>
                  </a:lnTo>
                  <a:lnTo>
                    <a:pt x="2237" y="1027"/>
                  </a:lnTo>
                  <a:lnTo>
                    <a:pt x="2233" y="1012"/>
                  </a:lnTo>
                  <a:lnTo>
                    <a:pt x="2227" y="997"/>
                  </a:lnTo>
                  <a:lnTo>
                    <a:pt x="2223" y="982"/>
                  </a:lnTo>
                  <a:lnTo>
                    <a:pt x="2220" y="967"/>
                  </a:lnTo>
                  <a:lnTo>
                    <a:pt x="2216" y="953"/>
                  </a:lnTo>
                  <a:lnTo>
                    <a:pt x="2210" y="936"/>
                  </a:lnTo>
                  <a:lnTo>
                    <a:pt x="2205" y="919"/>
                  </a:lnTo>
                  <a:lnTo>
                    <a:pt x="2199" y="904"/>
                  </a:lnTo>
                  <a:lnTo>
                    <a:pt x="2196" y="889"/>
                  </a:lnTo>
                  <a:lnTo>
                    <a:pt x="2190" y="872"/>
                  </a:lnTo>
                  <a:lnTo>
                    <a:pt x="2184" y="857"/>
                  </a:lnTo>
                  <a:lnTo>
                    <a:pt x="2179" y="843"/>
                  </a:lnTo>
                  <a:lnTo>
                    <a:pt x="2175" y="828"/>
                  </a:lnTo>
                  <a:lnTo>
                    <a:pt x="2169" y="811"/>
                  </a:lnTo>
                  <a:lnTo>
                    <a:pt x="2164" y="798"/>
                  </a:lnTo>
                  <a:lnTo>
                    <a:pt x="2158" y="781"/>
                  </a:lnTo>
                  <a:lnTo>
                    <a:pt x="2153" y="768"/>
                  </a:lnTo>
                  <a:lnTo>
                    <a:pt x="2147" y="753"/>
                  </a:lnTo>
                  <a:lnTo>
                    <a:pt x="2143" y="740"/>
                  </a:lnTo>
                  <a:lnTo>
                    <a:pt x="2140" y="727"/>
                  </a:lnTo>
                  <a:lnTo>
                    <a:pt x="2136" y="716"/>
                  </a:lnTo>
                  <a:lnTo>
                    <a:pt x="2130" y="701"/>
                  </a:lnTo>
                  <a:lnTo>
                    <a:pt x="2125" y="688"/>
                  </a:lnTo>
                  <a:lnTo>
                    <a:pt x="2121" y="677"/>
                  </a:lnTo>
                  <a:lnTo>
                    <a:pt x="2117" y="665"/>
                  </a:lnTo>
                  <a:lnTo>
                    <a:pt x="2112" y="654"/>
                  </a:lnTo>
                  <a:lnTo>
                    <a:pt x="2108" y="643"/>
                  </a:lnTo>
                  <a:lnTo>
                    <a:pt x="2104" y="634"/>
                  </a:lnTo>
                  <a:lnTo>
                    <a:pt x="2102" y="626"/>
                  </a:lnTo>
                  <a:lnTo>
                    <a:pt x="2095" y="608"/>
                  </a:lnTo>
                  <a:lnTo>
                    <a:pt x="2089" y="594"/>
                  </a:lnTo>
                  <a:lnTo>
                    <a:pt x="2084" y="581"/>
                  </a:lnTo>
                  <a:lnTo>
                    <a:pt x="2080" y="574"/>
                  </a:lnTo>
                  <a:lnTo>
                    <a:pt x="2072" y="563"/>
                  </a:lnTo>
                  <a:lnTo>
                    <a:pt x="2063" y="555"/>
                  </a:lnTo>
                  <a:lnTo>
                    <a:pt x="2050" y="546"/>
                  </a:lnTo>
                  <a:lnTo>
                    <a:pt x="2039" y="540"/>
                  </a:lnTo>
                  <a:lnTo>
                    <a:pt x="2022" y="533"/>
                  </a:lnTo>
                  <a:lnTo>
                    <a:pt x="2007" y="527"/>
                  </a:lnTo>
                  <a:lnTo>
                    <a:pt x="1988" y="522"/>
                  </a:lnTo>
                  <a:lnTo>
                    <a:pt x="1970" y="518"/>
                  </a:lnTo>
                  <a:lnTo>
                    <a:pt x="1959" y="514"/>
                  </a:lnTo>
                  <a:lnTo>
                    <a:pt x="1947" y="512"/>
                  </a:lnTo>
                  <a:lnTo>
                    <a:pt x="1936" y="509"/>
                  </a:lnTo>
                  <a:lnTo>
                    <a:pt x="1925" y="509"/>
                  </a:lnTo>
                  <a:lnTo>
                    <a:pt x="1912" y="507"/>
                  </a:lnTo>
                  <a:lnTo>
                    <a:pt x="1901" y="505"/>
                  </a:lnTo>
                  <a:lnTo>
                    <a:pt x="1888" y="503"/>
                  </a:lnTo>
                  <a:lnTo>
                    <a:pt x="1877" y="503"/>
                  </a:lnTo>
                  <a:lnTo>
                    <a:pt x="1863" y="501"/>
                  </a:lnTo>
                  <a:lnTo>
                    <a:pt x="1850" y="499"/>
                  </a:lnTo>
                  <a:lnTo>
                    <a:pt x="1837" y="498"/>
                  </a:lnTo>
                  <a:lnTo>
                    <a:pt x="1826" y="498"/>
                  </a:lnTo>
                  <a:lnTo>
                    <a:pt x="1813" y="496"/>
                  </a:lnTo>
                  <a:lnTo>
                    <a:pt x="1800" y="496"/>
                  </a:lnTo>
                  <a:lnTo>
                    <a:pt x="1787" y="496"/>
                  </a:lnTo>
                  <a:lnTo>
                    <a:pt x="1776" y="496"/>
                  </a:lnTo>
                  <a:lnTo>
                    <a:pt x="1761" y="494"/>
                  </a:lnTo>
                  <a:lnTo>
                    <a:pt x="1748" y="494"/>
                  </a:lnTo>
                  <a:lnTo>
                    <a:pt x="1735" y="492"/>
                  </a:lnTo>
                  <a:lnTo>
                    <a:pt x="1722" y="492"/>
                  </a:lnTo>
                  <a:lnTo>
                    <a:pt x="1709" y="492"/>
                  </a:lnTo>
                  <a:lnTo>
                    <a:pt x="1696" y="492"/>
                  </a:lnTo>
                  <a:lnTo>
                    <a:pt x="1683" y="492"/>
                  </a:lnTo>
                  <a:lnTo>
                    <a:pt x="1671" y="492"/>
                  </a:lnTo>
                  <a:lnTo>
                    <a:pt x="1658" y="492"/>
                  </a:lnTo>
                  <a:lnTo>
                    <a:pt x="1645" y="492"/>
                  </a:lnTo>
                  <a:lnTo>
                    <a:pt x="1632" y="492"/>
                  </a:lnTo>
                  <a:lnTo>
                    <a:pt x="1621" y="492"/>
                  </a:lnTo>
                  <a:lnTo>
                    <a:pt x="1610" y="492"/>
                  </a:lnTo>
                  <a:lnTo>
                    <a:pt x="1599" y="492"/>
                  </a:lnTo>
                  <a:lnTo>
                    <a:pt x="1587" y="492"/>
                  </a:lnTo>
                  <a:lnTo>
                    <a:pt x="1576" y="492"/>
                  </a:lnTo>
                  <a:lnTo>
                    <a:pt x="1565" y="492"/>
                  </a:lnTo>
                  <a:lnTo>
                    <a:pt x="1554" y="492"/>
                  </a:lnTo>
                  <a:lnTo>
                    <a:pt x="1543" y="492"/>
                  </a:lnTo>
                  <a:lnTo>
                    <a:pt x="1533" y="492"/>
                  </a:lnTo>
                  <a:lnTo>
                    <a:pt x="1515" y="492"/>
                  </a:lnTo>
                  <a:lnTo>
                    <a:pt x="1500" y="494"/>
                  </a:lnTo>
                  <a:lnTo>
                    <a:pt x="1483" y="494"/>
                  </a:lnTo>
                  <a:lnTo>
                    <a:pt x="1470" y="496"/>
                  </a:lnTo>
                  <a:lnTo>
                    <a:pt x="1459" y="496"/>
                  </a:lnTo>
                  <a:lnTo>
                    <a:pt x="1451" y="498"/>
                  </a:lnTo>
                  <a:lnTo>
                    <a:pt x="1444" y="484"/>
                  </a:lnTo>
                  <a:lnTo>
                    <a:pt x="1433" y="470"/>
                  </a:lnTo>
                  <a:lnTo>
                    <a:pt x="1425" y="458"/>
                  </a:lnTo>
                  <a:lnTo>
                    <a:pt x="1418" y="449"/>
                  </a:lnTo>
                  <a:lnTo>
                    <a:pt x="1408" y="440"/>
                  </a:lnTo>
                  <a:lnTo>
                    <a:pt x="1399" y="430"/>
                  </a:lnTo>
                  <a:lnTo>
                    <a:pt x="1386" y="419"/>
                  </a:lnTo>
                  <a:lnTo>
                    <a:pt x="1373" y="408"/>
                  </a:lnTo>
                  <a:lnTo>
                    <a:pt x="1358" y="397"/>
                  </a:lnTo>
                  <a:lnTo>
                    <a:pt x="1345" y="387"/>
                  </a:lnTo>
                  <a:lnTo>
                    <a:pt x="1326" y="376"/>
                  </a:lnTo>
                  <a:lnTo>
                    <a:pt x="1310" y="369"/>
                  </a:lnTo>
                  <a:lnTo>
                    <a:pt x="1298" y="363"/>
                  </a:lnTo>
                  <a:lnTo>
                    <a:pt x="1289" y="360"/>
                  </a:lnTo>
                  <a:lnTo>
                    <a:pt x="1278" y="356"/>
                  </a:lnTo>
                  <a:lnTo>
                    <a:pt x="1268" y="354"/>
                  </a:lnTo>
                  <a:lnTo>
                    <a:pt x="1270" y="343"/>
                  </a:lnTo>
                  <a:lnTo>
                    <a:pt x="1274" y="328"/>
                  </a:lnTo>
                  <a:lnTo>
                    <a:pt x="1274" y="317"/>
                  </a:lnTo>
                  <a:lnTo>
                    <a:pt x="1276" y="305"/>
                  </a:lnTo>
                  <a:lnTo>
                    <a:pt x="1278" y="294"/>
                  </a:lnTo>
                  <a:lnTo>
                    <a:pt x="1280" y="285"/>
                  </a:lnTo>
                  <a:lnTo>
                    <a:pt x="1291" y="289"/>
                  </a:lnTo>
                  <a:lnTo>
                    <a:pt x="1306" y="294"/>
                  </a:lnTo>
                  <a:lnTo>
                    <a:pt x="1313" y="296"/>
                  </a:lnTo>
                  <a:lnTo>
                    <a:pt x="1323" y="300"/>
                  </a:lnTo>
                  <a:lnTo>
                    <a:pt x="1334" y="302"/>
                  </a:lnTo>
                  <a:lnTo>
                    <a:pt x="1345" y="307"/>
                  </a:lnTo>
                  <a:lnTo>
                    <a:pt x="1354" y="309"/>
                  </a:lnTo>
                  <a:lnTo>
                    <a:pt x="1365" y="315"/>
                  </a:lnTo>
                  <a:lnTo>
                    <a:pt x="1377" y="317"/>
                  </a:lnTo>
                  <a:lnTo>
                    <a:pt x="1388" y="322"/>
                  </a:lnTo>
                  <a:lnTo>
                    <a:pt x="1399" y="324"/>
                  </a:lnTo>
                  <a:lnTo>
                    <a:pt x="1412" y="330"/>
                  </a:lnTo>
                  <a:lnTo>
                    <a:pt x="1423" y="332"/>
                  </a:lnTo>
                  <a:lnTo>
                    <a:pt x="1436" y="337"/>
                  </a:lnTo>
                  <a:lnTo>
                    <a:pt x="1446" y="339"/>
                  </a:lnTo>
                  <a:lnTo>
                    <a:pt x="1457" y="341"/>
                  </a:lnTo>
                  <a:lnTo>
                    <a:pt x="1468" y="343"/>
                  </a:lnTo>
                  <a:lnTo>
                    <a:pt x="1479" y="346"/>
                  </a:lnTo>
                  <a:lnTo>
                    <a:pt x="1489" y="348"/>
                  </a:lnTo>
                  <a:lnTo>
                    <a:pt x="1500" y="350"/>
                  </a:lnTo>
                  <a:lnTo>
                    <a:pt x="1511" y="352"/>
                  </a:lnTo>
                  <a:lnTo>
                    <a:pt x="1522" y="354"/>
                  </a:lnTo>
                  <a:lnTo>
                    <a:pt x="1539" y="354"/>
                  </a:lnTo>
                  <a:lnTo>
                    <a:pt x="1556" y="356"/>
                  </a:lnTo>
                  <a:lnTo>
                    <a:pt x="1569" y="354"/>
                  </a:lnTo>
                  <a:lnTo>
                    <a:pt x="1582" y="350"/>
                  </a:lnTo>
                  <a:lnTo>
                    <a:pt x="1591" y="339"/>
                  </a:lnTo>
                  <a:lnTo>
                    <a:pt x="1600" y="324"/>
                  </a:lnTo>
                  <a:lnTo>
                    <a:pt x="1608" y="307"/>
                  </a:lnTo>
                  <a:lnTo>
                    <a:pt x="1617" y="291"/>
                  </a:lnTo>
                  <a:lnTo>
                    <a:pt x="1621" y="272"/>
                  </a:lnTo>
                  <a:lnTo>
                    <a:pt x="1627" y="255"/>
                  </a:lnTo>
                  <a:lnTo>
                    <a:pt x="1628" y="238"/>
                  </a:lnTo>
                  <a:lnTo>
                    <a:pt x="1632" y="227"/>
                  </a:lnTo>
                  <a:lnTo>
                    <a:pt x="1632" y="214"/>
                  </a:lnTo>
                  <a:lnTo>
                    <a:pt x="1634" y="201"/>
                  </a:lnTo>
                  <a:lnTo>
                    <a:pt x="1636" y="188"/>
                  </a:lnTo>
                  <a:lnTo>
                    <a:pt x="1638" y="175"/>
                  </a:lnTo>
                  <a:lnTo>
                    <a:pt x="1638" y="160"/>
                  </a:lnTo>
                  <a:lnTo>
                    <a:pt x="1638" y="147"/>
                  </a:lnTo>
                  <a:lnTo>
                    <a:pt x="1638" y="132"/>
                  </a:lnTo>
                  <a:lnTo>
                    <a:pt x="1638" y="121"/>
                  </a:lnTo>
                  <a:lnTo>
                    <a:pt x="1636" y="106"/>
                  </a:lnTo>
                  <a:lnTo>
                    <a:pt x="1634" y="93"/>
                  </a:lnTo>
                  <a:lnTo>
                    <a:pt x="1632" y="80"/>
                  </a:lnTo>
                  <a:lnTo>
                    <a:pt x="1630" y="69"/>
                  </a:lnTo>
                  <a:lnTo>
                    <a:pt x="1627" y="57"/>
                  </a:lnTo>
                  <a:lnTo>
                    <a:pt x="1623" y="46"/>
                  </a:lnTo>
                  <a:lnTo>
                    <a:pt x="1619" y="37"/>
                  </a:lnTo>
                  <a:lnTo>
                    <a:pt x="1615" y="31"/>
                  </a:lnTo>
                  <a:lnTo>
                    <a:pt x="1602" y="20"/>
                  </a:lnTo>
                  <a:lnTo>
                    <a:pt x="1587" y="14"/>
                  </a:lnTo>
                  <a:lnTo>
                    <a:pt x="1578" y="13"/>
                  </a:lnTo>
                  <a:lnTo>
                    <a:pt x="1569" y="13"/>
                  </a:lnTo>
                  <a:lnTo>
                    <a:pt x="1558" y="13"/>
                  </a:lnTo>
                  <a:lnTo>
                    <a:pt x="1548" y="14"/>
                  </a:lnTo>
                  <a:lnTo>
                    <a:pt x="1535" y="14"/>
                  </a:lnTo>
                  <a:lnTo>
                    <a:pt x="1524" y="18"/>
                  </a:lnTo>
                  <a:lnTo>
                    <a:pt x="1511" y="20"/>
                  </a:lnTo>
                  <a:lnTo>
                    <a:pt x="1500" y="26"/>
                  </a:lnTo>
                  <a:lnTo>
                    <a:pt x="1485" y="29"/>
                  </a:lnTo>
                  <a:lnTo>
                    <a:pt x="1474" y="35"/>
                  </a:lnTo>
                  <a:lnTo>
                    <a:pt x="1459" y="41"/>
                  </a:lnTo>
                  <a:lnTo>
                    <a:pt x="1448" y="46"/>
                  </a:lnTo>
                  <a:lnTo>
                    <a:pt x="1433" y="52"/>
                  </a:lnTo>
                  <a:lnTo>
                    <a:pt x="1420" y="57"/>
                  </a:lnTo>
                  <a:lnTo>
                    <a:pt x="1405" y="63"/>
                  </a:lnTo>
                  <a:lnTo>
                    <a:pt x="1393" y="69"/>
                  </a:lnTo>
                  <a:lnTo>
                    <a:pt x="1379" y="74"/>
                  </a:lnTo>
                  <a:lnTo>
                    <a:pt x="1365" y="82"/>
                  </a:lnTo>
                  <a:lnTo>
                    <a:pt x="1354" y="87"/>
                  </a:lnTo>
                  <a:lnTo>
                    <a:pt x="1343" y="95"/>
                  </a:lnTo>
                  <a:lnTo>
                    <a:pt x="1330" y="100"/>
                  </a:lnTo>
                  <a:lnTo>
                    <a:pt x="1319" y="106"/>
                  </a:lnTo>
                  <a:lnTo>
                    <a:pt x="1308" y="111"/>
                  </a:lnTo>
                  <a:lnTo>
                    <a:pt x="1300" y="119"/>
                  </a:lnTo>
                  <a:lnTo>
                    <a:pt x="1289" y="123"/>
                  </a:lnTo>
                  <a:lnTo>
                    <a:pt x="1282" y="128"/>
                  </a:lnTo>
                  <a:lnTo>
                    <a:pt x="1274" y="134"/>
                  </a:lnTo>
                  <a:lnTo>
                    <a:pt x="1268" y="139"/>
                  </a:lnTo>
                  <a:lnTo>
                    <a:pt x="1257" y="130"/>
                  </a:lnTo>
                  <a:lnTo>
                    <a:pt x="1248" y="125"/>
                  </a:lnTo>
                  <a:lnTo>
                    <a:pt x="1235" y="119"/>
                  </a:lnTo>
                  <a:lnTo>
                    <a:pt x="1224" y="115"/>
                  </a:lnTo>
                  <a:lnTo>
                    <a:pt x="1209" y="110"/>
                  </a:lnTo>
                  <a:lnTo>
                    <a:pt x="1198" y="108"/>
                  </a:lnTo>
                  <a:lnTo>
                    <a:pt x="1185" y="108"/>
                  </a:lnTo>
                  <a:lnTo>
                    <a:pt x="1175" y="108"/>
                  </a:lnTo>
                  <a:lnTo>
                    <a:pt x="1166" y="106"/>
                  </a:lnTo>
                  <a:lnTo>
                    <a:pt x="1157" y="106"/>
                  </a:lnTo>
                  <a:lnTo>
                    <a:pt x="1145" y="104"/>
                  </a:lnTo>
                  <a:lnTo>
                    <a:pt x="1136" y="104"/>
                  </a:lnTo>
                  <a:lnTo>
                    <a:pt x="1116" y="104"/>
                  </a:lnTo>
                  <a:lnTo>
                    <a:pt x="1097" y="108"/>
                  </a:lnTo>
                  <a:lnTo>
                    <a:pt x="1076" y="110"/>
                  </a:lnTo>
                  <a:lnTo>
                    <a:pt x="1061" y="115"/>
                  </a:lnTo>
                  <a:lnTo>
                    <a:pt x="1047" y="121"/>
                  </a:lnTo>
                  <a:lnTo>
                    <a:pt x="1039" y="132"/>
                  </a:lnTo>
                  <a:lnTo>
                    <a:pt x="1037" y="134"/>
                  </a:lnTo>
                  <a:lnTo>
                    <a:pt x="1037" y="136"/>
                  </a:lnTo>
                  <a:lnTo>
                    <a:pt x="1030" y="130"/>
                  </a:lnTo>
                  <a:lnTo>
                    <a:pt x="1022" y="125"/>
                  </a:lnTo>
                  <a:lnTo>
                    <a:pt x="1013" y="119"/>
                  </a:lnTo>
                  <a:lnTo>
                    <a:pt x="1005" y="115"/>
                  </a:lnTo>
                  <a:lnTo>
                    <a:pt x="996" y="108"/>
                  </a:lnTo>
                  <a:lnTo>
                    <a:pt x="987" y="102"/>
                  </a:lnTo>
                  <a:lnTo>
                    <a:pt x="978" y="97"/>
                  </a:lnTo>
                  <a:lnTo>
                    <a:pt x="968" y="91"/>
                  </a:lnTo>
                  <a:lnTo>
                    <a:pt x="957" y="83"/>
                  </a:lnTo>
                  <a:lnTo>
                    <a:pt x="946" y="78"/>
                  </a:lnTo>
                  <a:lnTo>
                    <a:pt x="935" y="70"/>
                  </a:lnTo>
                  <a:lnTo>
                    <a:pt x="925" y="65"/>
                  </a:lnTo>
                  <a:lnTo>
                    <a:pt x="914" y="59"/>
                  </a:lnTo>
                  <a:lnTo>
                    <a:pt x="903" y="54"/>
                  </a:lnTo>
                  <a:lnTo>
                    <a:pt x="892" y="48"/>
                  </a:lnTo>
                  <a:lnTo>
                    <a:pt x="882" y="42"/>
                  </a:lnTo>
                  <a:lnTo>
                    <a:pt x="871" y="35"/>
                  </a:lnTo>
                  <a:lnTo>
                    <a:pt x="860" y="29"/>
                  </a:lnTo>
                  <a:lnTo>
                    <a:pt x="849" y="24"/>
                  </a:lnTo>
                  <a:lnTo>
                    <a:pt x="838" y="20"/>
                  </a:lnTo>
                  <a:lnTo>
                    <a:pt x="826" y="14"/>
                  </a:lnTo>
                  <a:lnTo>
                    <a:pt x="815" y="11"/>
                  </a:lnTo>
                  <a:lnTo>
                    <a:pt x="806" y="7"/>
                  </a:lnTo>
                  <a:lnTo>
                    <a:pt x="798" y="5"/>
                  </a:lnTo>
                  <a:lnTo>
                    <a:pt x="780" y="0"/>
                  </a:lnTo>
                  <a:lnTo>
                    <a:pt x="765" y="0"/>
                  </a:lnTo>
                  <a:lnTo>
                    <a:pt x="750" y="0"/>
                  </a:lnTo>
                  <a:lnTo>
                    <a:pt x="741" y="5"/>
                  </a:lnTo>
                  <a:lnTo>
                    <a:pt x="729" y="9"/>
                  </a:lnTo>
                  <a:lnTo>
                    <a:pt x="720" y="20"/>
                  </a:lnTo>
                  <a:lnTo>
                    <a:pt x="711" y="33"/>
                  </a:lnTo>
                  <a:lnTo>
                    <a:pt x="701" y="50"/>
                  </a:lnTo>
                  <a:lnTo>
                    <a:pt x="696" y="57"/>
                  </a:lnTo>
                  <a:lnTo>
                    <a:pt x="690" y="67"/>
                  </a:lnTo>
                  <a:lnTo>
                    <a:pt x="685" y="78"/>
                  </a:lnTo>
                  <a:lnTo>
                    <a:pt x="681" y="89"/>
                  </a:lnTo>
                  <a:lnTo>
                    <a:pt x="675" y="98"/>
                  </a:lnTo>
                  <a:lnTo>
                    <a:pt x="672" y="110"/>
                  </a:lnTo>
                  <a:lnTo>
                    <a:pt x="668" y="121"/>
                  </a:lnTo>
                  <a:lnTo>
                    <a:pt x="666" y="134"/>
                  </a:lnTo>
                  <a:lnTo>
                    <a:pt x="660" y="145"/>
                  </a:lnTo>
                  <a:lnTo>
                    <a:pt x="657" y="156"/>
                  </a:lnTo>
                  <a:lnTo>
                    <a:pt x="653" y="167"/>
                  </a:lnTo>
                  <a:lnTo>
                    <a:pt x="651" y="179"/>
                  </a:lnTo>
                  <a:lnTo>
                    <a:pt x="647" y="190"/>
                  </a:lnTo>
                  <a:lnTo>
                    <a:pt x="645" y="201"/>
                  </a:lnTo>
                  <a:lnTo>
                    <a:pt x="642" y="212"/>
                  </a:lnTo>
                  <a:lnTo>
                    <a:pt x="642" y="223"/>
                  </a:lnTo>
                  <a:lnTo>
                    <a:pt x="638" y="233"/>
                  </a:lnTo>
                  <a:lnTo>
                    <a:pt x="636" y="244"/>
                  </a:lnTo>
                  <a:lnTo>
                    <a:pt x="636" y="253"/>
                  </a:lnTo>
                  <a:lnTo>
                    <a:pt x="636" y="264"/>
                  </a:lnTo>
                  <a:lnTo>
                    <a:pt x="634" y="274"/>
                  </a:lnTo>
                  <a:lnTo>
                    <a:pt x="634" y="283"/>
                  </a:lnTo>
                  <a:lnTo>
                    <a:pt x="636" y="292"/>
                  </a:lnTo>
                  <a:lnTo>
                    <a:pt x="638" y="302"/>
                  </a:lnTo>
                  <a:lnTo>
                    <a:pt x="638" y="311"/>
                  </a:lnTo>
                  <a:lnTo>
                    <a:pt x="642" y="318"/>
                  </a:lnTo>
                  <a:lnTo>
                    <a:pt x="644" y="324"/>
                  </a:lnTo>
                  <a:lnTo>
                    <a:pt x="649" y="332"/>
                  </a:lnTo>
                  <a:lnTo>
                    <a:pt x="657" y="339"/>
                  </a:lnTo>
                  <a:lnTo>
                    <a:pt x="666" y="343"/>
                  </a:lnTo>
                  <a:lnTo>
                    <a:pt x="677" y="343"/>
                  </a:lnTo>
                  <a:lnTo>
                    <a:pt x="696" y="343"/>
                  </a:lnTo>
                  <a:lnTo>
                    <a:pt x="705" y="341"/>
                  </a:lnTo>
                  <a:lnTo>
                    <a:pt x="716" y="341"/>
                  </a:lnTo>
                  <a:lnTo>
                    <a:pt x="729" y="339"/>
                  </a:lnTo>
                  <a:lnTo>
                    <a:pt x="742" y="339"/>
                  </a:lnTo>
                  <a:lnTo>
                    <a:pt x="754" y="335"/>
                  </a:lnTo>
                  <a:lnTo>
                    <a:pt x="769" y="333"/>
                  </a:lnTo>
                  <a:lnTo>
                    <a:pt x="782" y="332"/>
                  </a:lnTo>
                  <a:lnTo>
                    <a:pt x="797" y="330"/>
                  </a:lnTo>
                  <a:lnTo>
                    <a:pt x="810" y="326"/>
                  </a:lnTo>
                  <a:lnTo>
                    <a:pt x="825" y="324"/>
                  </a:lnTo>
                  <a:lnTo>
                    <a:pt x="839" y="320"/>
                  </a:lnTo>
                  <a:lnTo>
                    <a:pt x="856" y="318"/>
                  </a:lnTo>
                  <a:lnTo>
                    <a:pt x="869" y="313"/>
                  </a:lnTo>
                  <a:lnTo>
                    <a:pt x="884" y="311"/>
                  </a:lnTo>
                  <a:lnTo>
                    <a:pt x="897" y="305"/>
                  </a:lnTo>
                  <a:lnTo>
                    <a:pt x="912" y="304"/>
                  </a:lnTo>
                  <a:lnTo>
                    <a:pt x="925" y="300"/>
                  </a:lnTo>
                  <a:lnTo>
                    <a:pt x="938" y="298"/>
                  </a:lnTo>
                  <a:lnTo>
                    <a:pt x="951" y="294"/>
                  </a:lnTo>
                  <a:lnTo>
                    <a:pt x="964" y="292"/>
                  </a:lnTo>
                  <a:lnTo>
                    <a:pt x="974" y="289"/>
                  </a:lnTo>
                  <a:lnTo>
                    <a:pt x="985" y="287"/>
                  </a:lnTo>
                  <a:lnTo>
                    <a:pt x="994" y="283"/>
                  </a:lnTo>
                  <a:lnTo>
                    <a:pt x="1005" y="281"/>
                  </a:lnTo>
                  <a:lnTo>
                    <a:pt x="1022" y="276"/>
                  </a:lnTo>
                  <a:lnTo>
                    <a:pt x="1033" y="276"/>
                  </a:lnTo>
                  <a:lnTo>
                    <a:pt x="1033" y="285"/>
                  </a:lnTo>
                  <a:lnTo>
                    <a:pt x="1033" y="294"/>
                  </a:lnTo>
                  <a:lnTo>
                    <a:pt x="1035" y="304"/>
                  </a:lnTo>
                  <a:lnTo>
                    <a:pt x="1037" y="315"/>
                  </a:lnTo>
                  <a:lnTo>
                    <a:pt x="1039" y="332"/>
                  </a:lnTo>
                  <a:lnTo>
                    <a:pt x="1043" y="348"/>
                  </a:lnTo>
                  <a:lnTo>
                    <a:pt x="1026" y="350"/>
                  </a:lnTo>
                  <a:lnTo>
                    <a:pt x="1009" y="356"/>
                  </a:lnTo>
                  <a:lnTo>
                    <a:pt x="992" y="361"/>
                  </a:lnTo>
                  <a:lnTo>
                    <a:pt x="979" y="367"/>
                  </a:lnTo>
                  <a:lnTo>
                    <a:pt x="963" y="373"/>
                  </a:lnTo>
                  <a:lnTo>
                    <a:pt x="950" y="378"/>
                  </a:lnTo>
                  <a:lnTo>
                    <a:pt x="935" y="386"/>
                  </a:lnTo>
                  <a:lnTo>
                    <a:pt x="922" y="393"/>
                  </a:lnTo>
                  <a:lnTo>
                    <a:pt x="907" y="399"/>
                  </a:lnTo>
                  <a:lnTo>
                    <a:pt x="894" y="406"/>
                  </a:lnTo>
                  <a:lnTo>
                    <a:pt x="882" y="414"/>
                  </a:lnTo>
                  <a:lnTo>
                    <a:pt x="871" y="421"/>
                  </a:lnTo>
                  <a:lnTo>
                    <a:pt x="858" y="429"/>
                  </a:lnTo>
                  <a:lnTo>
                    <a:pt x="847" y="438"/>
                  </a:lnTo>
                  <a:lnTo>
                    <a:pt x="836" y="445"/>
                  </a:lnTo>
                  <a:lnTo>
                    <a:pt x="826" y="455"/>
                  </a:lnTo>
                  <a:lnTo>
                    <a:pt x="815" y="460"/>
                  </a:lnTo>
                  <a:lnTo>
                    <a:pt x="804" y="470"/>
                  </a:lnTo>
                  <a:lnTo>
                    <a:pt x="795" y="475"/>
                  </a:lnTo>
                  <a:lnTo>
                    <a:pt x="787" y="484"/>
                  </a:lnTo>
                  <a:lnTo>
                    <a:pt x="770" y="499"/>
                  </a:lnTo>
                  <a:lnTo>
                    <a:pt x="759" y="514"/>
                  </a:lnTo>
                  <a:lnTo>
                    <a:pt x="746" y="524"/>
                  </a:lnTo>
                  <a:lnTo>
                    <a:pt x="737" y="535"/>
                  </a:lnTo>
                  <a:lnTo>
                    <a:pt x="729" y="544"/>
                  </a:lnTo>
                  <a:lnTo>
                    <a:pt x="726" y="552"/>
                  </a:lnTo>
                  <a:lnTo>
                    <a:pt x="720" y="550"/>
                  </a:lnTo>
                  <a:lnTo>
                    <a:pt x="715" y="550"/>
                  </a:lnTo>
                  <a:lnTo>
                    <a:pt x="703" y="550"/>
                  </a:lnTo>
                  <a:lnTo>
                    <a:pt x="690" y="550"/>
                  </a:lnTo>
                  <a:lnTo>
                    <a:pt x="673" y="548"/>
                  </a:lnTo>
                  <a:lnTo>
                    <a:pt x="655" y="548"/>
                  </a:lnTo>
                  <a:lnTo>
                    <a:pt x="644" y="548"/>
                  </a:lnTo>
                  <a:lnTo>
                    <a:pt x="632" y="548"/>
                  </a:lnTo>
                  <a:lnTo>
                    <a:pt x="621" y="548"/>
                  </a:lnTo>
                  <a:lnTo>
                    <a:pt x="610" y="548"/>
                  </a:lnTo>
                  <a:lnTo>
                    <a:pt x="595" y="546"/>
                  </a:lnTo>
                  <a:lnTo>
                    <a:pt x="582" y="546"/>
                  </a:lnTo>
                  <a:lnTo>
                    <a:pt x="569" y="546"/>
                  </a:lnTo>
                  <a:lnTo>
                    <a:pt x="556" y="546"/>
                  </a:lnTo>
                  <a:lnTo>
                    <a:pt x="541" y="546"/>
                  </a:lnTo>
                  <a:lnTo>
                    <a:pt x="526" y="546"/>
                  </a:lnTo>
                  <a:lnTo>
                    <a:pt x="511" y="546"/>
                  </a:lnTo>
                  <a:lnTo>
                    <a:pt x="498" y="546"/>
                  </a:lnTo>
                  <a:lnTo>
                    <a:pt x="481" y="544"/>
                  </a:lnTo>
                  <a:lnTo>
                    <a:pt x="466" y="544"/>
                  </a:lnTo>
                  <a:lnTo>
                    <a:pt x="450" y="544"/>
                  </a:lnTo>
                  <a:lnTo>
                    <a:pt x="435" y="544"/>
                  </a:lnTo>
                  <a:lnTo>
                    <a:pt x="418" y="544"/>
                  </a:lnTo>
                  <a:lnTo>
                    <a:pt x="403" y="544"/>
                  </a:lnTo>
                  <a:lnTo>
                    <a:pt x="386" y="544"/>
                  </a:lnTo>
                  <a:lnTo>
                    <a:pt x="371" y="544"/>
                  </a:lnTo>
                  <a:lnTo>
                    <a:pt x="355" y="542"/>
                  </a:lnTo>
                  <a:lnTo>
                    <a:pt x="338" y="542"/>
                  </a:lnTo>
                  <a:lnTo>
                    <a:pt x="321" y="542"/>
                  </a:lnTo>
                  <a:lnTo>
                    <a:pt x="304" y="542"/>
                  </a:lnTo>
                  <a:lnTo>
                    <a:pt x="287" y="540"/>
                  </a:lnTo>
                  <a:lnTo>
                    <a:pt x="272" y="540"/>
                  </a:lnTo>
                  <a:lnTo>
                    <a:pt x="258" y="540"/>
                  </a:lnTo>
                  <a:lnTo>
                    <a:pt x="243" y="540"/>
                  </a:lnTo>
                  <a:lnTo>
                    <a:pt x="226" y="539"/>
                  </a:lnTo>
                  <a:lnTo>
                    <a:pt x="211" y="539"/>
                  </a:lnTo>
                  <a:lnTo>
                    <a:pt x="196" y="539"/>
                  </a:lnTo>
                  <a:lnTo>
                    <a:pt x="183" y="539"/>
                  </a:lnTo>
                  <a:lnTo>
                    <a:pt x="168" y="539"/>
                  </a:lnTo>
                  <a:lnTo>
                    <a:pt x="155" y="539"/>
                  </a:lnTo>
                  <a:lnTo>
                    <a:pt x="144" y="539"/>
                  </a:lnTo>
                  <a:lnTo>
                    <a:pt x="133" y="539"/>
                  </a:lnTo>
                  <a:lnTo>
                    <a:pt x="119" y="537"/>
                  </a:lnTo>
                  <a:lnTo>
                    <a:pt x="108" y="537"/>
                  </a:lnTo>
                  <a:lnTo>
                    <a:pt x="97" y="537"/>
                  </a:lnTo>
                  <a:lnTo>
                    <a:pt x="88" y="537"/>
                  </a:lnTo>
                  <a:lnTo>
                    <a:pt x="69" y="537"/>
                  </a:lnTo>
                  <a:lnTo>
                    <a:pt x="54" y="537"/>
                  </a:lnTo>
                  <a:lnTo>
                    <a:pt x="41" y="537"/>
                  </a:lnTo>
                  <a:lnTo>
                    <a:pt x="32" y="537"/>
                  </a:lnTo>
                  <a:lnTo>
                    <a:pt x="26" y="537"/>
                  </a:lnTo>
                  <a:lnTo>
                    <a:pt x="26" y="537"/>
                  </a:lnTo>
                  <a:lnTo>
                    <a:pt x="17" y="539"/>
                  </a:lnTo>
                  <a:lnTo>
                    <a:pt x="15" y="548"/>
                  </a:lnTo>
                  <a:lnTo>
                    <a:pt x="17" y="557"/>
                  </a:lnTo>
                  <a:lnTo>
                    <a:pt x="26" y="561"/>
                  </a:lnTo>
                  <a:lnTo>
                    <a:pt x="731" y="576"/>
                  </a:lnTo>
                  <a:lnTo>
                    <a:pt x="735" y="574"/>
                  </a:lnTo>
                  <a:lnTo>
                    <a:pt x="741" y="572"/>
                  </a:lnTo>
                  <a:lnTo>
                    <a:pt x="741" y="568"/>
                  </a:lnTo>
                  <a:lnTo>
                    <a:pt x="746" y="563"/>
                  </a:lnTo>
                  <a:lnTo>
                    <a:pt x="752" y="553"/>
                  </a:lnTo>
                  <a:lnTo>
                    <a:pt x="763" y="544"/>
                  </a:lnTo>
                  <a:lnTo>
                    <a:pt x="769" y="537"/>
                  </a:lnTo>
                  <a:lnTo>
                    <a:pt x="774" y="531"/>
                  </a:lnTo>
                  <a:lnTo>
                    <a:pt x="780" y="524"/>
                  </a:lnTo>
                  <a:lnTo>
                    <a:pt x="789" y="516"/>
                  </a:lnTo>
                  <a:lnTo>
                    <a:pt x="797" y="507"/>
                  </a:lnTo>
                  <a:lnTo>
                    <a:pt x="806" y="499"/>
                  </a:lnTo>
                  <a:lnTo>
                    <a:pt x="815" y="492"/>
                  </a:lnTo>
                  <a:lnTo>
                    <a:pt x="826" y="484"/>
                  </a:lnTo>
                  <a:lnTo>
                    <a:pt x="836" y="475"/>
                  </a:lnTo>
                  <a:lnTo>
                    <a:pt x="847" y="466"/>
                  </a:lnTo>
                  <a:lnTo>
                    <a:pt x="858" y="456"/>
                  </a:lnTo>
                  <a:lnTo>
                    <a:pt x="871" y="449"/>
                  </a:lnTo>
                  <a:lnTo>
                    <a:pt x="882" y="440"/>
                  </a:lnTo>
                  <a:lnTo>
                    <a:pt x="895" y="432"/>
                  </a:lnTo>
                  <a:lnTo>
                    <a:pt x="908" y="423"/>
                  </a:lnTo>
                  <a:lnTo>
                    <a:pt x="925" y="417"/>
                  </a:lnTo>
                  <a:lnTo>
                    <a:pt x="938" y="408"/>
                  </a:lnTo>
                  <a:lnTo>
                    <a:pt x="953" y="401"/>
                  </a:lnTo>
                  <a:lnTo>
                    <a:pt x="968" y="395"/>
                  </a:lnTo>
                  <a:lnTo>
                    <a:pt x="985" y="389"/>
                  </a:lnTo>
                  <a:lnTo>
                    <a:pt x="1000" y="384"/>
                  </a:lnTo>
                  <a:lnTo>
                    <a:pt x="1017" y="378"/>
                  </a:lnTo>
                  <a:lnTo>
                    <a:pt x="1033" y="373"/>
                  </a:lnTo>
                  <a:lnTo>
                    <a:pt x="1052" y="371"/>
                  </a:lnTo>
                  <a:lnTo>
                    <a:pt x="1054" y="371"/>
                  </a:lnTo>
                  <a:lnTo>
                    <a:pt x="1058" y="371"/>
                  </a:lnTo>
                  <a:lnTo>
                    <a:pt x="1061" y="369"/>
                  </a:lnTo>
                  <a:lnTo>
                    <a:pt x="1065" y="367"/>
                  </a:lnTo>
                  <a:lnTo>
                    <a:pt x="1082" y="361"/>
                  </a:lnTo>
                  <a:lnTo>
                    <a:pt x="1102" y="360"/>
                  </a:lnTo>
                  <a:lnTo>
                    <a:pt x="1121" y="360"/>
                  </a:lnTo>
                  <a:lnTo>
                    <a:pt x="1142" y="360"/>
                  </a:lnTo>
                  <a:lnTo>
                    <a:pt x="1160" y="360"/>
                  </a:lnTo>
                  <a:lnTo>
                    <a:pt x="1181" y="360"/>
                  </a:lnTo>
                  <a:lnTo>
                    <a:pt x="1199" y="361"/>
                  </a:lnTo>
                  <a:lnTo>
                    <a:pt x="1218" y="365"/>
                  </a:lnTo>
                  <a:lnTo>
                    <a:pt x="1233" y="367"/>
                  </a:lnTo>
                  <a:lnTo>
                    <a:pt x="1250" y="371"/>
                  </a:lnTo>
                  <a:lnTo>
                    <a:pt x="1265" y="376"/>
                  </a:lnTo>
                  <a:lnTo>
                    <a:pt x="1282" y="382"/>
                  </a:lnTo>
                  <a:lnTo>
                    <a:pt x="1295" y="387"/>
                  </a:lnTo>
                  <a:lnTo>
                    <a:pt x="1308" y="393"/>
                  </a:lnTo>
                  <a:lnTo>
                    <a:pt x="1319" y="399"/>
                  </a:lnTo>
                  <a:lnTo>
                    <a:pt x="1332" y="406"/>
                  </a:lnTo>
                  <a:lnTo>
                    <a:pt x="1341" y="412"/>
                  </a:lnTo>
                  <a:lnTo>
                    <a:pt x="1352" y="419"/>
                  </a:lnTo>
                  <a:lnTo>
                    <a:pt x="1362" y="427"/>
                  </a:lnTo>
                  <a:lnTo>
                    <a:pt x="1371" y="434"/>
                  </a:lnTo>
                  <a:lnTo>
                    <a:pt x="1384" y="447"/>
                  </a:lnTo>
                  <a:lnTo>
                    <a:pt x="1397" y="460"/>
                  </a:lnTo>
                  <a:lnTo>
                    <a:pt x="1407" y="473"/>
                  </a:lnTo>
                  <a:lnTo>
                    <a:pt x="1416" y="486"/>
                  </a:lnTo>
                  <a:lnTo>
                    <a:pt x="1421" y="496"/>
                  </a:lnTo>
                  <a:lnTo>
                    <a:pt x="1427" y="505"/>
                  </a:lnTo>
                  <a:lnTo>
                    <a:pt x="1429" y="509"/>
                  </a:lnTo>
                  <a:lnTo>
                    <a:pt x="1433" y="514"/>
                  </a:lnTo>
                  <a:lnTo>
                    <a:pt x="1436" y="520"/>
                  </a:lnTo>
                  <a:lnTo>
                    <a:pt x="1444" y="522"/>
                  </a:lnTo>
                  <a:lnTo>
                    <a:pt x="1453" y="520"/>
                  </a:lnTo>
                  <a:lnTo>
                    <a:pt x="1464" y="520"/>
                  </a:lnTo>
                  <a:lnTo>
                    <a:pt x="1476" y="518"/>
                  </a:lnTo>
                  <a:lnTo>
                    <a:pt x="1487" y="518"/>
                  </a:lnTo>
                  <a:lnTo>
                    <a:pt x="1498" y="516"/>
                  </a:lnTo>
                  <a:lnTo>
                    <a:pt x="1509" y="516"/>
                  </a:lnTo>
                  <a:lnTo>
                    <a:pt x="1520" y="516"/>
                  </a:lnTo>
                  <a:lnTo>
                    <a:pt x="1533" y="516"/>
                  </a:lnTo>
                  <a:lnTo>
                    <a:pt x="1545" y="516"/>
                  </a:lnTo>
                  <a:lnTo>
                    <a:pt x="1556" y="516"/>
                  </a:lnTo>
                  <a:lnTo>
                    <a:pt x="1567" y="516"/>
                  </a:lnTo>
                  <a:lnTo>
                    <a:pt x="1580" y="516"/>
                  </a:lnTo>
                  <a:lnTo>
                    <a:pt x="1591" y="516"/>
                  </a:lnTo>
                  <a:lnTo>
                    <a:pt x="1604" y="516"/>
                  </a:lnTo>
                  <a:lnTo>
                    <a:pt x="1617" y="516"/>
                  </a:lnTo>
                  <a:lnTo>
                    <a:pt x="1630" y="516"/>
                  </a:lnTo>
                  <a:lnTo>
                    <a:pt x="1642" y="516"/>
                  </a:lnTo>
                  <a:lnTo>
                    <a:pt x="1653" y="516"/>
                  </a:lnTo>
                  <a:lnTo>
                    <a:pt x="1666" y="516"/>
                  </a:lnTo>
                  <a:lnTo>
                    <a:pt x="1679" y="516"/>
                  </a:lnTo>
                  <a:lnTo>
                    <a:pt x="1690" y="516"/>
                  </a:lnTo>
                  <a:lnTo>
                    <a:pt x="1701" y="516"/>
                  </a:lnTo>
                  <a:lnTo>
                    <a:pt x="1714" y="516"/>
                  </a:lnTo>
                  <a:lnTo>
                    <a:pt x="1727" y="516"/>
                  </a:lnTo>
                  <a:lnTo>
                    <a:pt x="1739" y="516"/>
                  </a:lnTo>
                  <a:lnTo>
                    <a:pt x="1750" y="516"/>
                  </a:lnTo>
                  <a:lnTo>
                    <a:pt x="1761" y="516"/>
                  </a:lnTo>
                  <a:lnTo>
                    <a:pt x="1774" y="518"/>
                  </a:lnTo>
                  <a:lnTo>
                    <a:pt x="1785" y="518"/>
                  </a:lnTo>
                  <a:lnTo>
                    <a:pt x="1798" y="520"/>
                  </a:lnTo>
                  <a:lnTo>
                    <a:pt x="1809" y="520"/>
                  </a:lnTo>
                  <a:lnTo>
                    <a:pt x="1822" y="522"/>
                  </a:lnTo>
                  <a:lnTo>
                    <a:pt x="1832" y="522"/>
                  </a:lnTo>
                  <a:lnTo>
                    <a:pt x="1843" y="522"/>
                  </a:lnTo>
                  <a:lnTo>
                    <a:pt x="1854" y="522"/>
                  </a:lnTo>
                  <a:lnTo>
                    <a:pt x="1865" y="524"/>
                  </a:lnTo>
                  <a:lnTo>
                    <a:pt x="1875" y="524"/>
                  </a:lnTo>
                  <a:lnTo>
                    <a:pt x="1886" y="525"/>
                  </a:lnTo>
                  <a:lnTo>
                    <a:pt x="1895" y="527"/>
                  </a:lnTo>
                  <a:lnTo>
                    <a:pt x="1906" y="529"/>
                  </a:lnTo>
                  <a:lnTo>
                    <a:pt x="1925" y="531"/>
                  </a:lnTo>
                  <a:lnTo>
                    <a:pt x="1944" y="535"/>
                  </a:lnTo>
                  <a:lnTo>
                    <a:pt x="1960" y="537"/>
                  </a:lnTo>
                  <a:lnTo>
                    <a:pt x="1979" y="542"/>
                  </a:lnTo>
                  <a:lnTo>
                    <a:pt x="1992" y="546"/>
                  </a:lnTo>
                  <a:lnTo>
                    <a:pt x="2007" y="550"/>
                  </a:lnTo>
                  <a:lnTo>
                    <a:pt x="2018" y="555"/>
                  </a:lnTo>
                  <a:lnTo>
                    <a:pt x="2029" y="561"/>
                  </a:lnTo>
                  <a:lnTo>
                    <a:pt x="2039" y="565"/>
                  </a:lnTo>
                  <a:lnTo>
                    <a:pt x="2046" y="570"/>
                  </a:lnTo>
                  <a:lnTo>
                    <a:pt x="2052" y="578"/>
                  </a:lnTo>
                  <a:lnTo>
                    <a:pt x="2059" y="585"/>
                  </a:lnTo>
                  <a:lnTo>
                    <a:pt x="2063" y="594"/>
                  </a:lnTo>
                  <a:lnTo>
                    <a:pt x="2069" y="606"/>
                  </a:lnTo>
                  <a:lnTo>
                    <a:pt x="2076" y="621"/>
                  </a:lnTo>
                  <a:lnTo>
                    <a:pt x="2084" y="637"/>
                  </a:lnTo>
                  <a:lnTo>
                    <a:pt x="2085" y="645"/>
                  </a:lnTo>
                  <a:lnTo>
                    <a:pt x="2089" y="654"/>
                  </a:lnTo>
                  <a:lnTo>
                    <a:pt x="2093" y="665"/>
                  </a:lnTo>
                  <a:lnTo>
                    <a:pt x="2099" y="677"/>
                  </a:lnTo>
                  <a:lnTo>
                    <a:pt x="2102" y="688"/>
                  </a:lnTo>
                  <a:lnTo>
                    <a:pt x="2106" y="699"/>
                  </a:lnTo>
                  <a:lnTo>
                    <a:pt x="2110" y="712"/>
                  </a:lnTo>
                  <a:lnTo>
                    <a:pt x="2115" y="725"/>
                  </a:lnTo>
                  <a:lnTo>
                    <a:pt x="2119" y="736"/>
                  </a:lnTo>
                  <a:lnTo>
                    <a:pt x="2123" y="747"/>
                  </a:lnTo>
                  <a:lnTo>
                    <a:pt x="2126" y="760"/>
                  </a:lnTo>
                  <a:lnTo>
                    <a:pt x="2132" y="775"/>
                  </a:lnTo>
                  <a:lnTo>
                    <a:pt x="2136" y="788"/>
                  </a:lnTo>
                  <a:lnTo>
                    <a:pt x="2141" y="803"/>
                  </a:lnTo>
                  <a:lnTo>
                    <a:pt x="2147" y="816"/>
                  </a:lnTo>
                  <a:lnTo>
                    <a:pt x="2153" y="831"/>
                  </a:lnTo>
                  <a:lnTo>
                    <a:pt x="2156" y="844"/>
                  </a:lnTo>
                  <a:lnTo>
                    <a:pt x="2160" y="859"/>
                  </a:lnTo>
                  <a:lnTo>
                    <a:pt x="2164" y="872"/>
                  </a:lnTo>
                  <a:lnTo>
                    <a:pt x="2169" y="889"/>
                  </a:lnTo>
                  <a:lnTo>
                    <a:pt x="2173" y="902"/>
                  </a:lnTo>
                  <a:lnTo>
                    <a:pt x="2179" y="917"/>
                  </a:lnTo>
                  <a:lnTo>
                    <a:pt x="2184" y="932"/>
                  </a:lnTo>
                  <a:lnTo>
                    <a:pt x="2190" y="949"/>
                  </a:lnTo>
                  <a:lnTo>
                    <a:pt x="2194" y="962"/>
                  </a:lnTo>
                  <a:lnTo>
                    <a:pt x="2197" y="977"/>
                  </a:lnTo>
                  <a:lnTo>
                    <a:pt x="2201" y="990"/>
                  </a:lnTo>
                  <a:lnTo>
                    <a:pt x="2207" y="1005"/>
                  </a:lnTo>
                  <a:lnTo>
                    <a:pt x="2210" y="1018"/>
                  </a:lnTo>
                  <a:lnTo>
                    <a:pt x="2216" y="1033"/>
                  </a:lnTo>
                  <a:lnTo>
                    <a:pt x="2220" y="1048"/>
                  </a:lnTo>
                  <a:lnTo>
                    <a:pt x="2225" y="1063"/>
                  </a:lnTo>
                  <a:lnTo>
                    <a:pt x="2227" y="1076"/>
                  </a:lnTo>
                  <a:lnTo>
                    <a:pt x="2233" y="1089"/>
                  </a:lnTo>
                  <a:lnTo>
                    <a:pt x="2235" y="1102"/>
                  </a:lnTo>
                  <a:lnTo>
                    <a:pt x="2240" y="1115"/>
                  </a:lnTo>
                  <a:lnTo>
                    <a:pt x="2242" y="1126"/>
                  </a:lnTo>
                  <a:lnTo>
                    <a:pt x="2248" y="1139"/>
                  </a:lnTo>
                  <a:lnTo>
                    <a:pt x="2250" y="1152"/>
                  </a:lnTo>
                  <a:lnTo>
                    <a:pt x="2255" y="1165"/>
                  </a:lnTo>
                  <a:lnTo>
                    <a:pt x="2257" y="1175"/>
                  </a:lnTo>
                  <a:lnTo>
                    <a:pt x="2259" y="1186"/>
                  </a:lnTo>
                  <a:lnTo>
                    <a:pt x="2261" y="1197"/>
                  </a:lnTo>
                  <a:lnTo>
                    <a:pt x="2265" y="1208"/>
                  </a:lnTo>
                  <a:lnTo>
                    <a:pt x="2268" y="1227"/>
                  </a:lnTo>
                  <a:lnTo>
                    <a:pt x="2274" y="1245"/>
                  </a:lnTo>
                  <a:lnTo>
                    <a:pt x="2276" y="1260"/>
                  </a:lnTo>
                  <a:lnTo>
                    <a:pt x="2279" y="1273"/>
                  </a:lnTo>
                  <a:lnTo>
                    <a:pt x="2281" y="1283"/>
                  </a:lnTo>
                  <a:lnTo>
                    <a:pt x="2283" y="1292"/>
                  </a:lnTo>
                  <a:lnTo>
                    <a:pt x="2283" y="1292"/>
                  </a:lnTo>
                  <a:lnTo>
                    <a:pt x="2283" y="1294"/>
                  </a:lnTo>
                  <a:lnTo>
                    <a:pt x="2276" y="1294"/>
                  </a:lnTo>
                  <a:lnTo>
                    <a:pt x="2270" y="1298"/>
                  </a:lnTo>
                  <a:lnTo>
                    <a:pt x="2263" y="1299"/>
                  </a:lnTo>
                  <a:lnTo>
                    <a:pt x="2253" y="1303"/>
                  </a:lnTo>
                  <a:lnTo>
                    <a:pt x="2240" y="1305"/>
                  </a:lnTo>
                  <a:lnTo>
                    <a:pt x="2227" y="1309"/>
                  </a:lnTo>
                  <a:lnTo>
                    <a:pt x="2212" y="1313"/>
                  </a:lnTo>
                  <a:lnTo>
                    <a:pt x="2197" y="1316"/>
                  </a:lnTo>
                  <a:lnTo>
                    <a:pt x="2179" y="1318"/>
                  </a:lnTo>
                  <a:lnTo>
                    <a:pt x="2160" y="1322"/>
                  </a:lnTo>
                  <a:lnTo>
                    <a:pt x="2141" y="1326"/>
                  </a:lnTo>
                  <a:lnTo>
                    <a:pt x="2123" y="1329"/>
                  </a:lnTo>
                  <a:lnTo>
                    <a:pt x="2112" y="1329"/>
                  </a:lnTo>
                  <a:lnTo>
                    <a:pt x="2102" y="1331"/>
                  </a:lnTo>
                  <a:lnTo>
                    <a:pt x="2091" y="1333"/>
                  </a:lnTo>
                  <a:lnTo>
                    <a:pt x="2082" y="1337"/>
                  </a:lnTo>
                  <a:lnTo>
                    <a:pt x="2071" y="1337"/>
                  </a:lnTo>
                  <a:lnTo>
                    <a:pt x="2061" y="1339"/>
                  </a:lnTo>
                  <a:lnTo>
                    <a:pt x="2050" y="1340"/>
                  </a:lnTo>
                  <a:lnTo>
                    <a:pt x="2041" y="1344"/>
                  </a:lnTo>
                  <a:lnTo>
                    <a:pt x="2029" y="1344"/>
                  </a:lnTo>
                  <a:lnTo>
                    <a:pt x="2018" y="1346"/>
                  </a:lnTo>
                  <a:lnTo>
                    <a:pt x="2007" y="1346"/>
                  </a:lnTo>
                  <a:lnTo>
                    <a:pt x="1996" y="1348"/>
                  </a:lnTo>
                  <a:lnTo>
                    <a:pt x="1985" y="1348"/>
                  </a:lnTo>
                  <a:lnTo>
                    <a:pt x="1975" y="1350"/>
                  </a:lnTo>
                  <a:lnTo>
                    <a:pt x="1964" y="1352"/>
                  </a:lnTo>
                  <a:lnTo>
                    <a:pt x="1955" y="1354"/>
                  </a:lnTo>
                  <a:lnTo>
                    <a:pt x="1944" y="1354"/>
                  </a:lnTo>
                  <a:lnTo>
                    <a:pt x="1933" y="1355"/>
                  </a:lnTo>
                  <a:lnTo>
                    <a:pt x="1923" y="1355"/>
                  </a:lnTo>
                  <a:lnTo>
                    <a:pt x="1914" y="1357"/>
                  </a:lnTo>
                  <a:lnTo>
                    <a:pt x="1897" y="1359"/>
                  </a:lnTo>
                  <a:lnTo>
                    <a:pt x="1880" y="1363"/>
                  </a:lnTo>
                  <a:lnTo>
                    <a:pt x="1862" y="1363"/>
                  </a:lnTo>
                  <a:lnTo>
                    <a:pt x="1847" y="1365"/>
                  </a:lnTo>
                  <a:lnTo>
                    <a:pt x="1830" y="1365"/>
                  </a:lnTo>
                  <a:lnTo>
                    <a:pt x="1819" y="1367"/>
                  </a:lnTo>
                  <a:lnTo>
                    <a:pt x="1808" y="1365"/>
                  </a:lnTo>
                  <a:lnTo>
                    <a:pt x="1798" y="1365"/>
                  </a:lnTo>
                  <a:lnTo>
                    <a:pt x="1791" y="1365"/>
                  </a:lnTo>
                  <a:lnTo>
                    <a:pt x="1787" y="1365"/>
                  </a:lnTo>
                  <a:lnTo>
                    <a:pt x="1783" y="1359"/>
                  </a:lnTo>
                  <a:lnTo>
                    <a:pt x="1783" y="1348"/>
                  </a:lnTo>
                  <a:lnTo>
                    <a:pt x="1783" y="1333"/>
                  </a:lnTo>
                  <a:lnTo>
                    <a:pt x="1785" y="1318"/>
                  </a:lnTo>
                  <a:lnTo>
                    <a:pt x="1787" y="1301"/>
                  </a:lnTo>
                  <a:lnTo>
                    <a:pt x="1791" y="1285"/>
                  </a:lnTo>
                  <a:lnTo>
                    <a:pt x="1794" y="1264"/>
                  </a:lnTo>
                  <a:lnTo>
                    <a:pt x="1798" y="1247"/>
                  </a:lnTo>
                  <a:lnTo>
                    <a:pt x="1802" y="1229"/>
                  </a:lnTo>
                  <a:lnTo>
                    <a:pt x="1806" y="1214"/>
                  </a:lnTo>
                  <a:lnTo>
                    <a:pt x="1808" y="1201"/>
                  </a:lnTo>
                  <a:lnTo>
                    <a:pt x="1809" y="1189"/>
                  </a:lnTo>
                  <a:lnTo>
                    <a:pt x="1811" y="1178"/>
                  </a:lnTo>
                  <a:lnTo>
                    <a:pt x="1815" y="1169"/>
                  </a:lnTo>
                  <a:lnTo>
                    <a:pt x="1815" y="1158"/>
                  </a:lnTo>
                  <a:lnTo>
                    <a:pt x="1819" y="1147"/>
                  </a:lnTo>
                  <a:lnTo>
                    <a:pt x="1819" y="1137"/>
                  </a:lnTo>
                  <a:lnTo>
                    <a:pt x="1822" y="1130"/>
                  </a:lnTo>
                  <a:lnTo>
                    <a:pt x="1824" y="1113"/>
                  </a:lnTo>
                  <a:lnTo>
                    <a:pt x="1826" y="1096"/>
                  </a:lnTo>
                  <a:lnTo>
                    <a:pt x="1828" y="1081"/>
                  </a:lnTo>
                  <a:lnTo>
                    <a:pt x="1830" y="107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7" name="Freeform 279"/>
            <p:cNvSpPr>
              <a:spLocks/>
            </p:cNvSpPr>
            <p:nvPr/>
          </p:nvSpPr>
          <p:spPr bwMode="auto">
            <a:xfrm>
              <a:off x="2928" y="981"/>
              <a:ext cx="335" cy="297"/>
            </a:xfrm>
            <a:custGeom>
              <a:avLst/>
              <a:gdLst>
                <a:gd name="T0" fmla="*/ 322 w 335"/>
                <a:gd name="T1" fmla="*/ 22 h 297"/>
                <a:gd name="T2" fmla="*/ 330 w 335"/>
                <a:gd name="T3" fmla="*/ 47 h 297"/>
                <a:gd name="T4" fmla="*/ 334 w 335"/>
                <a:gd name="T5" fmla="*/ 69 h 297"/>
                <a:gd name="T6" fmla="*/ 335 w 335"/>
                <a:gd name="T7" fmla="*/ 91 h 297"/>
                <a:gd name="T8" fmla="*/ 335 w 335"/>
                <a:gd name="T9" fmla="*/ 116 h 297"/>
                <a:gd name="T10" fmla="*/ 334 w 335"/>
                <a:gd name="T11" fmla="*/ 144 h 297"/>
                <a:gd name="T12" fmla="*/ 330 w 335"/>
                <a:gd name="T13" fmla="*/ 172 h 297"/>
                <a:gd name="T14" fmla="*/ 326 w 335"/>
                <a:gd name="T15" fmla="*/ 198 h 297"/>
                <a:gd name="T16" fmla="*/ 320 w 335"/>
                <a:gd name="T17" fmla="*/ 218 h 297"/>
                <a:gd name="T18" fmla="*/ 313 w 335"/>
                <a:gd name="T19" fmla="*/ 244 h 297"/>
                <a:gd name="T20" fmla="*/ 304 w 335"/>
                <a:gd name="T21" fmla="*/ 272 h 297"/>
                <a:gd name="T22" fmla="*/ 293 w 335"/>
                <a:gd name="T23" fmla="*/ 289 h 297"/>
                <a:gd name="T24" fmla="*/ 281 w 335"/>
                <a:gd name="T25" fmla="*/ 295 h 297"/>
                <a:gd name="T26" fmla="*/ 259 w 335"/>
                <a:gd name="T27" fmla="*/ 297 h 297"/>
                <a:gd name="T28" fmla="*/ 229 w 335"/>
                <a:gd name="T29" fmla="*/ 293 h 297"/>
                <a:gd name="T30" fmla="*/ 192 w 335"/>
                <a:gd name="T31" fmla="*/ 285 h 297"/>
                <a:gd name="T32" fmla="*/ 162 w 335"/>
                <a:gd name="T33" fmla="*/ 278 h 297"/>
                <a:gd name="T34" fmla="*/ 140 w 335"/>
                <a:gd name="T35" fmla="*/ 270 h 297"/>
                <a:gd name="T36" fmla="*/ 117 w 335"/>
                <a:gd name="T37" fmla="*/ 265 h 297"/>
                <a:gd name="T38" fmla="*/ 95 w 335"/>
                <a:gd name="T39" fmla="*/ 257 h 297"/>
                <a:gd name="T40" fmla="*/ 74 w 335"/>
                <a:gd name="T41" fmla="*/ 250 h 297"/>
                <a:gd name="T42" fmla="*/ 52 w 335"/>
                <a:gd name="T43" fmla="*/ 242 h 297"/>
                <a:gd name="T44" fmla="*/ 31 w 335"/>
                <a:gd name="T45" fmla="*/ 237 h 297"/>
                <a:gd name="T46" fmla="*/ 11 w 335"/>
                <a:gd name="T47" fmla="*/ 229 h 297"/>
                <a:gd name="T48" fmla="*/ 3 w 335"/>
                <a:gd name="T49" fmla="*/ 213 h 297"/>
                <a:gd name="T50" fmla="*/ 3 w 335"/>
                <a:gd name="T51" fmla="*/ 183 h 297"/>
                <a:gd name="T52" fmla="*/ 3 w 335"/>
                <a:gd name="T53" fmla="*/ 157 h 297"/>
                <a:gd name="T54" fmla="*/ 2 w 335"/>
                <a:gd name="T55" fmla="*/ 132 h 297"/>
                <a:gd name="T56" fmla="*/ 9 w 335"/>
                <a:gd name="T57" fmla="*/ 117 h 297"/>
                <a:gd name="T58" fmla="*/ 31 w 335"/>
                <a:gd name="T59" fmla="*/ 103 h 297"/>
                <a:gd name="T60" fmla="*/ 56 w 335"/>
                <a:gd name="T61" fmla="*/ 90 h 297"/>
                <a:gd name="T62" fmla="*/ 80 w 335"/>
                <a:gd name="T63" fmla="*/ 76 h 297"/>
                <a:gd name="T64" fmla="*/ 104 w 335"/>
                <a:gd name="T65" fmla="*/ 63 h 297"/>
                <a:gd name="T66" fmla="*/ 128 w 335"/>
                <a:gd name="T67" fmla="*/ 50 h 297"/>
                <a:gd name="T68" fmla="*/ 153 w 335"/>
                <a:gd name="T69" fmla="*/ 39 h 297"/>
                <a:gd name="T70" fmla="*/ 179 w 335"/>
                <a:gd name="T71" fmla="*/ 30 h 297"/>
                <a:gd name="T72" fmla="*/ 201 w 335"/>
                <a:gd name="T73" fmla="*/ 21 h 297"/>
                <a:gd name="T74" fmla="*/ 222 w 335"/>
                <a:gd name="T75" fmla="*/ 11 h 297"/>
                <a:gd name="T76" fmla="*/ 251 w 335"/>
                <a:gd name="T77" fmla="*/ 4 h 297"/>
                <a:gd name="T78" fmla="*/ 285 w 335"/>
                <a:gd name="T79" fmla="*/ 0 h 297"/>
                <a:gd name="T80" fmla="*/ 307 w 335"/>
                <a:gd name="T81" fmla="*/ 4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5" h="297">
                  <a:moveTo>
                    <a:pt x="317" y="11"/>
                  </a:moveTo>
                  <a:lnTo>
                    <a:pt x="322" y="22"/>
                  </a:lnTo>
                  <a:lnTo>
                    <a:pt x="328" y="39"/>
                  </a:lnTo>
                  <a:lnTo>
                    <a:pt x="330" y="47"/>
                  </a:lnTo>
                  <a:lnTo>
                    <a:pt x="332" y="58"/>
                  </a:lnTo>
                  <a:lnTo>
                    <a:pt x="334" y="69"/>
                  </a:lnTo>
                  <a:lnTo>
                    <a:pt x="335" y="80"/>
                  </a:lnTo>
                  <a:lnTo>
                    <a:pt x="335" y="91"/>
                  </a:lnTo>
                  <a:lnTo>
                    <a:pt x="335" y="103"/>
                  </a:lnTo>
                  <a:lnTo>
                    <a:pt x="335" y="116"/>
                  </a:lnTo>
                  <a:lnTo>
                    <a:pt x="335" y="131"/>
                  </a:lnTo>
                  <a:lnTo>
                    <a:pt x="334" y="144"/>
                  </a:lnTo>
                  <a:lnTo>
                    <a:pt x="332" y="159"/>
                  </a:lnTo>
                  <a:lnTo>
                    <a:pt x="330" y="172"/>
                  </a:lnTo>
                  <a:lnTo>
                    <a:pt x="330" y="188"/>
                  </a:lnTo>
                  <a:lnTo>
                    <a:pt x="326" y="198"/>
                  </a:lnTo>
                  <a:lnTo>
                    <a:pt x="324" y="209"/>
                  </a:lnTo>
                  <a:lnTo>
                    <a:pt x="320" y="218"/>
                  </a:lnTo>
                  <a:lnTo>
                    <a:pt x="319" y="228"/>
                  </a:lnTo>
                  <a:lnTo>
                    <a:pt x="313" y="244"/>
                  </a:lnTo>
                  <a:lnTo>
                    <a:pt x="309" y="261"/>
                  </a:lnTo>
                  <a:lnTo>
                    <a:pt x="304" y="272"/>
                  </a:lnTo>
                  <a:lnTo>
                    <a:pt x="298" y="283"/>
                  </a:lnTo>
                  <a:lnTo>
                    <a:pt x="293" y="289"/>
                  </a:lnTo>
                  <a:lnTo>
                    <a:pt x="289" y="295"/>
                  </a:lnTo>
                  <a:lnTo>
                    <a:pt x="281" y="295"/>
                  </a:lnTo>
                  <a:lnTo>
                    <a:pt x="272" y="297"/>
                  </a:lnTo>
                  <a:lnTo>
                    <a:pt x="259" y="297"/>
                  </a:lnTo>
                  <a:lnTo>
                    <a:pt x="246" y="297"/>
                  </a:lnTo>
                  <a:lnTo>
                    <a:pt x="229" y="293"/>
                  </a:lnTo>
                  <a:lnTo>
                    <a:pt x="212" y="291"/>
                  </a:lnTo>
                  <a:lnTo>
                    <a:pt x="192" y="285"/>
                  </a:lnTo>
                  <a:lnTo>
                    <a:pt x="173" y="282"/>
                  </a:lnTo>
                  <a:lnTo>
                    <a:pt x="162" y="278"/>
                  </a:lnTo>
                  <a:lnTo>
                    <a:pt x="151" y="274"/>
                  </a:lnTo>
                  <a:lnTo>
                    <a:pt x="140" y="270"/>
                  </a:lnTo>
                  <a:lnTo>
                    <a:pt x="128" y="269"/>
                  </a:lnTo>
                  <a:lnTo>
                    <a:pt x="117" y="265"/>
                  </a:lnTo>
                  <a:lnTo>
                    <a:pt x="106" y="261"/>
                  </a:lnTo>
                  <a:lnTo>
                    <a:pt x="95" y="257"/>
                  </a:lnTo>
                  <a:lnTo>
                    <a:pt x="85" y="256"/>
                  </a:lnTo>
                  <a:lnTo>
                    <a:pt x="74" y="250"/>
                  </a:lnTo>
                  <a:lnTo>
                    <a:pt x="63" y="248"/>
                  </a:lnTo>
                  <a:lnTo>
                    <a:pt x="52" y="242"/>
                  </a:lnTo>
                  <a:lnTo>
                    <a:pt x="43" y="241"/>
                  </a:lnTo>
                  <a:lnTo>
                    <a:pt x="31" y="237"/>
                  </a:lnTo>
                  <a:lnTo>
                    <a:pt x="20" y="233"/>
                  </a:lnTo>
                  <a:lnTo>
                    <a:pt x="11" y="229"/>
                  </a:lnTo>
                  <a:lnTo>
                    <a:pt x="3" y="228"/>
                  </a:lnTo>
                  <a:lnTo>
                    <a:pt x="3" y="213"/>
                  </a:lnTo>
                  <a:lnTo>
                    <a:pt x="3" y="198"/>
                  </a:lnTo>
                  <a:lnTo>
                    <a:pt x="3" y="183"/>
                  </a:lnTo>
                  <a:lnTo>
                    <a:pt x="5" y="170"/>
                  </a:lnTo>
                  <a:lnTo>
                    <a:pt x="3" y="157"/>
                  </a:lnTo>
                  <a:lnTo>
                    <a:pt x="3" y="144"/>
                  </a:lnTo>
                  <a:lnTo>
                    <a:pt x="2" y="132"/>
                  </a:lnTo>
                  <a:lnTo>
                    <a:pt x="0" y="125"/>
                  </a:lnTo>
                  <a:lnTo>
                    <a:pt x="9" y="117"/>
                  </a:lnTo>
                  <a:lnTo>
                    <a:pt x="20" y="110"/>
                  </a:lnTo>
                  <a:lnTo>
                    <a:pt x="31" y="103"/>
                  </a:lnTo>
                  <a:lnTo>
                    <a:pt x="44" y="97"/>
                  </a:lnTo>
                  <a:lnTo>
                    <a:pt x="56" y="90"/>
                  </a:lnTo>
                  <a:lnTo>
                    <a:pt x="67" y="82"/>
                  </a:lnTo>
                  <a:lnTo>
                    <a:pt x="80" y="76"/>
                  </a:lnTo>
                  <a:lnTo>
                    <a:pt x="93" y="71"/>
                  </a:lnTo>
                  <a:lnTo>
                    <a:pt x="104" y="63"/>
                  </a:lnTo>
                  <a:lnTo>
                    <a:pt x="117" y="58"/>
                  </a:lnTo>
                  <a:lnTo>
                    <a:pt x="128" y="50"/>
                  </a:lnTo>
                  <a:lnTo>
                    <a:pt x="141" y="45"/>
                  </a:lnTo>
                  <a:lnTo>
                    <a:pt x="153" y="39"/>
                  </a:lnTo>
                  <a:lnTo>
                    <a:pt x="166" y="34"/>
                  </a:lnTo>
                  <a:lnTo>
                    <a:pt x="179" y="30"/>
                  </a:lnTo>
                  <a:lnTo>
                    <a:pt x="192" y="26"/>
                  </a:lnTo>
                  <a:lnTo>
                    <a:pt x="201" y="21"/>
                  </a:lnTo>
                  <a:lnTo>
                    <a:pt x="212" y="15"/>
                  </a:lnTo>
                  <a:lnTo>
                    <a:pt x="222" y="11"/>
                  </a:lnTo>
                  <a:lnTo>
                    <a:pt x="233" y="9"/>
                  </a:lnTo>
                  <a:lnTo>
                    <a:pt x="251" y="4"/>
                  </a:lnTo>
                  <a:lnTo>
                    <a:pt x="270" y="2"/>
                  </a:lnTo>
                  <a:lnTo>
                    <a:pt x="285" y="0"/>
                  </a:lnTo>
                  <a:lnTo>
                    <a:pt x="298" y="0"/>
                  </a:lnTo>
                  <a:lnTo>
                    <a:pt x="307" y="4"/>
                  </a:lnTo>
                  <a:lnTo>
                    <a:pt x="317" y="11"/>
                  </a:lnTo>
                  <a:close/>
                </a:path>
              </a:pathLst>
            </a:custGeom>
            <a:solidFill>
              <a:srgbClr val="9C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8" name="Freeform 280"/>
            <p:cNvSpPr>
              <a:spLocks/>
            </p:cNvSpPr>
            <p:nvPr/>
          </p:nvSpPr>
          <p:spPr bwMode="auto">
            <a:xfrm>
              <a:off x="2305" y="968"/>
              <a:ext cx="373" cy="298"/>
            </a:xfrm>
            <a:custGeom>
              <a:avLst/>
              <a:gdLst>
                <a:gd name="T0" fmla="*/ 363 w 373"/>
                <a:gd name="T1" fmla="*/ 229 h 298"/>
                <a:gd name="T2" fmla="*/ 343 w 373"/>
                <a:gd name="T3" fmla="*/ 235 h 298"/>
                <a:gd name="T4" fmla="*/ 321 w 373"/>
                <a:gd name="T5" fmla="*/ 241 h 298"/>
                <a:gd name="T6" fmla="*/ 298 w 373"/>
                <a:gd name="T7" fmla="*/ 246 h 298"/>
                <a:gd name="T8" fmla="*/ 272 w 373"/>
                <a:gd name="T9" fmla="*/ 252 h 298"/>
                <a:gd name="T10" fmla="*/ 246 w 373"/>
                <a:gd name="T11" fmla="*/ 259 h 298"/>
                <a:gd name="T12" fmla="*/ 218 w 373"/>
                <a:gd name="T13" fmla="*/ 265 h 298"/>
                <a:gd name="T14" fmla="*/ 192 w 373"/>
                <a:gd name="T15" fmla="*/ 272 h 298"/>
                <a:gd name="T16" fmla="*/ 164 w 373"/>
                <a:gd name="T17" fmla="*/ 280 h 298"/>
                <a:gd name="T18" fmla="*/ 136 w 373"/>
                <a:gd name="T19" fmla="*/ 283 h 298"/>
                <a:gd name="T20" fmla="*/ 112 w 373"/>
                <a:gd name="T21" fmla="*/ 287 h 298"/>
                <a:gd name="T22" fmla="*/ 87 w 373"/>
                <a:gd name="T23" fmla="*/ 291 h 298"/>
                <a:gd name="T24" fmla="*/ 67 w 373"/>
                <a:gd name="T25" fmla="*/ 295 h 298"/>
                <a:gd name="T26" fmla="*/ 46 w 373"/>
                <a:gd name="T27" fmla="*/ 296 h 298"/>
                <a:gd name="T28" fmla="*/ 24 w 373"/>
                <a:gd name="T29" fmla="*/ 298 h 298"/>
                <a:gd name="T30" fmla="*/ 5 w 373"/>
                <a:gd name="T31" fmla="*/ 289 h 298"/>
                <a:gd name="T32" fmla="*/ 0 w 373"/>
                <a:gd name="T33" fmla="*/ 259 h 298"/>
                <a:gd name="T34" fmla="*/ 2 w 373"/>
                <a:gd name="T35" fmla="*/ 222 h 298"/>
                <a:gd name="T36" fmla="*/ 7 w 373"/>
                <a:gd name="T37" fmla="*/ 192 h 298"/>
                <a:gd name="T38" fmla="*/ 11 w 373"/>
                <a:gd name="T39" fmla="*/ 170 h 298"/>
                <a:gd name="T40" fmla="*/ 16 w 373"/>
                <a:gd name="T41" fmla="*/ 149 h 298"/>
                <a:gd name="T42" fmla="*/ 24 w 373"/>
                <a:gd name="T43" fmla="*/ 129 h 298"/>
                <a:gd name="T44" fmla="*/ 31 w 373"/>
                <a:gd name="T45" fmla="*/ 108 h 298"/>
                <a:gd name="T46" fmla="*/ 39 w 373"/>
                <a:gd name="T47" fmla="*/ 88 h 298"/>
                <a:gd name="T48" fmla="*/ 52 w 373"/>
                <a:gd name="T49" fmla="*/ 58 h 298"/>
                <a:gd name="T50" fmla="*/ 69 w 373"/>
                <a:gd name="T51" fmla="*/ 26 h 298"/>
                <a:gd name="T52" fmla="*/ 85 w 373"/>
                <a:gd name="T53" fmla="*/ 7 h 298"/>
                <a:gd name="T54" fmla="*/ 100 w 373"/>
                <a:gd name="T55" fmla="*/ 0 h 298"/>
                <a:gd name="T56" fmla="*/ 121 w 373"/>
                <a:gd name="T57" fmla="*/ 0 h 298"/>
                <a:gd name="T58" fmla="*/ 151 w 373"/>
                <a:gd name="T59" fmla="*/ 9 h 298"/>
                <a:gd name="T60" fmla="*/ 177 w 373"/>
                <a:gd name="T61" fmla="*/ 20 h 298"/>
                <a:gd name="T62" fmla="*/ 196 w 373"/>
                <a:gd name="T63" fmla="*/ 32 h 298"/>
                <a:gd name="T64" fmla="*/ 216 w 373"/>
                <a:gd name="T65" fmla="*/ 41 h 298"/>
                <a:gd name="T66" fmla="*/ 237 w 373"/>
                <a:gd name="T67" fmla="*/ 52 h 298"/>
                <a:gd name="T68" fmla="*/ 257 w 373"/>
                <a:gd name="T69" fmla="*/ 63 h 298"/>
                <a:gd name="T70" fmla="*/ 279 w 373"/>
                <a:gd name="T71" fmla="*/ 76 h 298"/>
                <a:gd name="T72" fmla="*/ 300 w 373"/>
                <a:gd name="T73" fmla="*/ 89 h 298"/>
                <a:gd name="T74" fmla="*/ 321 w 373"/>
                <a:gd name="T75" fmla="*/ 103 h 298"/>
                <a:gd name="T76" fmla="*/ 341 w 373"/>
                <a:gd name="T77" fmla="*/ 116 h 298"/>
                <a:gd name="T78" fmla="*/ 362 w 373"/>
                <a:gd name="T79" fmla="*/ 130 h 298"/>
                <a:gd name="T80" fmla="*/ 371 w 373"/>
                <a:gd name="T81" fmla="*/ 145 h 298"/>
                <a:gd name="T82" fmla="*/ 369 w 373"/>
                <a:gd name="T83" fmla="*/ 168 h 298"/>
                <a:gd name="T84" fmla="*/ 369 w 373"/>
                <a:gd name="T85" fmla="*/ 190 h 298"/>
                <a:gd name="T86" fmla="*/ 371 w 373"/>
                <a:gd name="T87" fmla="*/ 216 h 298"/>
                <a:gd name="T88" fmla="*/ 373 w 373"/>
                <a:gd name="T89" fmla="*/ 22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3" h="298">
                  <a:moveTo>
                    <a:pt x="373" y="229"/>
                  </a:moveTo>
                  <a:lnTo>
                    <a:pt x="363" y="229"/>
                  </a:lnTo>
                  <a:lnTo>
                    <a:pt x="354" y="233"/>
                  </a:lnTo>
                  <a:lnTo>
                    <a:pt x="343" y="235"/>
                  </a:lnTo>
                  <a:lnTo>
                    <a:pt x="334" y="239"/>
                  </a:lnTo>
                  <a:lnTo>
                    <a:pt x="321" y="241"/>
                  </a:lnTo>
                  <a:lnTo>
                    <a:pt x="309" y="244"/>
                  </a:lnTo>
                  <a:lnTo>
                    <a:pt x="298" y="246"/>
                  </a:lnTo>
                  <a:lnTo>
                    <a:pt x="287" y="250"/>
                  </a:lnTo>
                  <a:lnTo>
                    <a:pt x="272" y="252"/>
                  </a:lnTo>
                  <a:lnTo>
                    <a:pt x="259" y="255"/>
                  </a:lnTo>
                  <a:lnTo>
                    <a:pt x="246" y="259"/>
                  </a:lnTo>
                  <a:lnTo>
                    <a:pt x="233" y="263"/>
                  </a:lnTo>
                  <a:lnTo>
                    <a:pt x="218" y="265"/>
                  </a:lnTo>
                  <a:lnTo>
                    <a:pt x="205" y="270"/>
                  </a:lnTo>
                  <a:lnTo>
                    <a:pt x="192" y="272"/>
                  </a:lnTo>
                  <a:lnTo>
                    <a:pt x="179" y="278"/>
                  </a:lnTo>
                  <a:lnTo>
                    <a:pt x="164" y="280"/>
                  </a:lnTo>
                  <a:lnTo>
                    <a:pt x="151" y="282"/>
                  </a:lnTo>
                  <a:lnTo>
                    <a:pt x="136" y="283"/>
                  </a:lnTo>
                  <a:lnTo>
                    <a:pt x="125" y="287"/>
                  </a:lnTo>
                  <a:lnTo>
                    <a:pt x="112" y="287"/>
                  </a:lnTo>
                  <a:lnTo>
                    <a:pt x="99" y="291"/>
                  </a:lnTo>
                  <a:lnTo>
                    <a:pt x="87" y="291"/>
                  </a:lnTo>
                  <a:lnTo>
                    <a:pt x="78" y="295"/>
                  </a:lnTo>
                  <a:lnTo>
                    <a:pt x="67" y="295"/>
                  </a:lnTo>
                  <a:lnTo>
                    <a:pt x="56" y="296"/>
                  </a:lnTo>
                  <a:lnTo>
                    <a:pt x="46" y="296"/>
                  </a:lnTo>
                  <a:lnTo>
                    <a:pt x="39" y="298"/>
                  </a:lnTo>
                  <a:lnTo>
                    <a:pt x="24" y="298"/>
                  </a:lnTo>
                  <a:lnTo>
                    <a:pt x="15" y="298"/>
                  </a:lnTo>
                  <a:lnTo>
                    <a:pt x="5" y="289"/>
                  </a:lnTo>
                  <a:lnTo>
                    <a:pt x="3" y="276"/>
                  </a:lnTo>
                  <a:lnTo>
                    <a:pt x="0" y="259"/>
                  </a:lnTo>
                  <a:lnTo>
                    <a:pt x="2" y="242"/>
                  </a:lnTo>
                  <a:lnTo>
                    <a:pt x="2" y="222"/>
                  </a:lnTo>
                  <a:lnTo>
                    <a:pt x="7" y="203"/>
                  </a:lnTo>
                  <a:lnTo>
                    <a:pt x="7" y="192"/>
                  </a:lnTo>
                  <a:lnTo>
                    <a:pt x="9" y="181"/>
                  </a:lnTo>
                  <a:lnTo>
                    <a:pt x="11" y="170"/>
                  </a:lnTo>
                  <a:lnTo>
                    <a:pt x="15" y="160"/>
                  </a:lnTo>
                  <a:lnTo>
                    <a:pt x="16" y="149"/>
                  </a:lnTo>
                  <a:lnTo>
                    <a:pt x="22" y="140"/>
                  </a:lnTo>
                  <a:lnTo>
                    <a:pt x="24" y="129"/>
                  </a:lnTo>
                  <a:lnTo>
                    <a:pt x="30" y="119"/>
                  </a:lnTo>
                  <a:lnTo>
                    <a:pt x="31" y="108"/>
                  </a:lnTo>
                  <a:lnTo>
                    <a:pt x="35" y="97"/>
                  </a:lnTo>
                  <a:lnTo>
                    <a:pt x="39" y="88"/>
                  </a:lnTo>
                  <a:lnTo>
                    <a:pt x="44" y="78"/>
                  </a:lnTo>
                  <a:lnTo>
                    <a:pt x="52" y="58"/>
                  </a:lnTo>
                  <a:lnTo>
                    <a:pt x="61" y="43"/>
                  </a:lnTo>
                  <a:lnTo>
                    <a:pt x="69" y="26"/>
                  </a:lnTo>
                  <a:lnTo>
                    <a:pt x="78" y="17"/>
                  </a:lnTo>
                  <a:lnTo>
                    <a:pt x="85" y="7"/>
                  </a:lnTo>
                  <a:lnTo>
                    <a:pt x="95" y="4"/>
                  </a:lnTo>
                  <a:lnTo>
                    <a:pt x="100" y="0"/>
                  </a:lnTo>
                  <a:lnTo>
                    <a:pt x="110" y="0"/>
                  </a:lnTo>
                  <a:lnTo>
                    <a:pt x="121" y="0"/>
                  </a:lnTo>
                  <a:lnTo>
                    <a:pt x="136" y="6"/>
                  </a:lnTo>
                  <a:lnTo>
                    <a:pt x="151" y="9"/>
                  </a:lnTo>
                  <a:lnTo>
                    <a:pt x="168" y="17"/>
                  </a:lnTo>
                  <a:lnTo>
                    <a:pt x="177" y="20"/>
                  </a:lnTo>
                  <a:lnTo>
                    <a:pt x="186" y="26"/>
                  </a:lnTo>
                  <a:lnTo>
                    <a:pt x="196" y="32"/>
                  </a:lnTo>
                  <a:lnTo>
                    <a:pt x="207" y="37"/>
                  </a:lnTo>
                  <a:lnTo>
                    <a:pt x="216" y="41"/>
                  </a:lnTo>
                  <a:lnTo>
                    <a:pt x="225" y="47"/>
                  </a:lnTo>
                  <a:lnTo>
                    <a:pt x="237" y="52"/>
                  </a:lnTo>
                  <a:lnTo>
                    <a:pt x="248" y="58"/>
                  </a:lnTo>
                  <a:lnTo>
                    <a:pt x="257" y="63"/>
                  </a:lnTo>
                  <a:lnTo>
                    <a:pt x="268" y="71"/>
                  </a:lnTo>
                  <a:lnTo>
                    <a:pt x="279" y="76"/>
                  </a:lnTo>
                  <a:lnTo>
                    <a:pt x="291" y="84"/>
                  </a:lnTo>
                  <a:lnTo>
                    <a:pt x="300" y="89"/>
                  </a:lnTo>
                  <a:lnTo>
                    <a:pt x="311" y="95"/>
                  </a:lnTo>
                  <a:lnTo>
                    <a:pt x="321" y="103"/>
                  </a:lnTo>
                  <a:lnTo>
                    <a:pt x="332" y="110"/>
                  </a:lnTo>
                  <a:lnTo>
                    <a:pt x="341" y="116"/>
                  </a:lnTo>
                  <a:lnTo>
                    <a:pt x="352" y="123"/>
                  </a:lnTo>
                  <a:lnTo>
                    <a:pt x="362" y="130"/>
                  </a:lnTo>
                  <a:lnTo>
                    <a:pt x="373" y="138"/>
                  </a:lnTo>
                  <a:lnTo>
                    <a:pt x="371" y="145"/>
                  </a:lnTo>
                  <a:lnTo>
                    <a:pt x="369" y="157"/>
                  </a:lnTo>
                  <a:lnTo>
                    <a:pt x="369" y="168"/>
                  </a:lnTo>
                  <a:lnTo>
                    <a:pt x="369" y="179"/>
                  </a:lnTo>
                  <a:lnTo>
                    <a:pt x="369" y="190"/>
                  </a:lnTo>
                  <a:lnTo>
                    <a:pt x="371" y="203"/>
                  </a:lnTo>
                  <a:lnTo>
                    <a:pt x="371" y="216"/>
                  </a:lnTo>
                  <a:lnTo>
                    <a:pt x="373" y="229"/>
                  </a:lnTo>
                  <a:lnTo>
                    <a:pt x="373" y="229"/>
                  </a:lnTo>
                  <a:lnTo>
                    <a:pt x="373" y="229"/>
                  </a:lnTo>
                  <a:close/>
                </a:path>
              </a:pathLst>
            </a:custGeom>
            <a:solidFill>
              <a:srgbClr val="9C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89" name="Freeform 281"/>
            <p:cNvSpPr>
              <a:spLocks/>
            </p:cNvSpPr>
            <p:nvPr/>
          </p:nvSpPr>
          <p:spPr bwMode="auto">
            <a:xfrm>
              <a:off x="2698" y="1072"/>
              <a:ext cx="211" cy="222"/>
            </a:xfrm>
            <a:custGeom>
              <a:avLst/>
              <a:gdLst>
                <a:gd name="T0" fmla="*/ 11 w 211"/>
                <a:gd name="T1" fmla="*/ 202 h 222"/>
                <a:gd name="T2" fmla="*/ 8 w 211"/>
                <a:gd name="T3" fmla="*/ 176 h 222"/>
                <a:gd name="T4" fmla="*/ 6 w 211"/>
                <a:gd name="T5" fmla="*/ 151 h 222"/>
                <a:gd name="T6" fmla="*/ 2 w 211"/>
                <a:gd name="T7" fmla="*/ 129 h 222"/>
                <a:gd name="T8" fmla="*/ 0 w 211"/>
                <a:gd name="T9" fmla="*/ 107 h 222"/>
                <a:gd name="T10" fmla="*/ 0 w 211"/>
                <a:gd name="T11" fmla="*/ 84 h 222"/>
                <a:gd name="T12" fmla="*/ 0 w 211"/>
                <a:gd name="T13" fmla="*/ 58 h 222"/>
                <a:gd name="T14" fmla="*/ 4 w 211"/>
                <a:gd name="T15" fmla="*/ 41 h 222"/>
                <a:gd name="T16" fmla="*/ 10 w 211"/>
                <a:gd name="T17" fmla="*/ 30 h 222"/>
                <a:gd name="T18" fmla="*/ 6 w 211"/>
                <a:gd name="T19" fmla="*/ 21 h 222"/>
                <a:gd name="T20" fmla="*/ 11 w 211"/>
                <a:gd name="T21" fmla="*/ 13 h 222"/>
                <a:gd name="T22" fmla="*/ 30 w 211"/>
                <a:gd name="T23" fmla="*/ 6 h 222"/>
                <a:gd name="T24" fmla="*/ 60 w 211"/>
                <a:gd name="T25" fmla="*/ 2 h 222"/>
                <a:gd name="T26" fmla="*/ 90 w 211"/>
                <a:gd name="T27" fmla="*/ 0 h 222"/>
                <a:gd name="T28" fmla="*/ 112 w 211"/>
                <a:gd name="T29" fmla="*/ 2 h 222"/>
                <a:gd name="T30" fmla="*/ 136 w 211"/>
                <a:gd name="T31" fmla="*/ 4 h 222"/>
                <a:gd name="T32" fmla="*/ 164 w 211"/>
                <a:gd name="T33" fmla="*/ 10 h 222"/>
                <a:gd name="T34" fmla="*/ 192 w 211"/>
                <a:gd name="T35" fmla="*/ 23 h 222"/>
                <a:gd name="T36" fmla="*/ 205 w 211"/>
                <a:gd name="T37" fmla="*/ 40 h 222"/>
                <a:gd name="T38" fmla="*/ 209 w 211"/>
                <a:gd name="T39" fmla="*/ 58 h 222"/>
                <a:gd name="T40" fmla="*/ 209 w 211"/>
                <a:gd name="T41" fmla="*/ 81 h 222"/>
                <a:gd name="T42" fmla="*/ 209 w 211"/>
                <a:gd name="T43" fmla="*/ 107 h 222"/>
                <a:gd name="T44" fmla="*/ 207 w 211"/>
                <a:gd name="T45" fmla="*/ 135 h 222"/>
                <a:gd name="T46" fmla="*/ 204 w 211"/>
                <a:gd name="T47" fmla="*/ 161 h 222"/>
                <a:gd name="T48" fmla="*/ 200 w 211"/>
                <a:gd name="T49" fmla="*/ 187 h 222"/>
                <a:gd name="T50" fmla="*/ 196 w 211"/>
                <a:gd name="T51" fmla="*/ 211 h 222"/>
                <a:gd name="T52" fmla="*/ 183 w 211"/>
                <a:gd name="T53" fmla="*/ 219 h 222"/>
                <a:gd name="T54" fmla="*/ 159 w 211"/>
                <a:gd name="T55" fmla="*/ 213 h 222"/>
                <a:gd name="T56" fmla="*/ 131 w 211"/>
                <a:gd name="T57" fmla="*/ 209 h 222"/>
                <a:gd name="T58" fmla="*/ 105 w 211"/>
                <a:gd name="T59" fmla="*/ 209 h 222"/>
                <a:gd name="T60" fmla="*/ 71 w 211"/>
                <a:gd name="T61" fmla="*/ 209 h 222"/>
                <a:gd name="T62" fmla="*/ 32 w 211"/>
                <a:gd name="T63" fmla="*/ 21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1" h="222">
                  <a:moveTo>
                    <a:pt x="15" y="217"/>
                  </a:moveTo>
                  <a:lnTo>
                    <a:pt x="11" y="202"/>
                  </a:lnTo>
                  <a:lnTo>
                    <a:pt x="10" y="191"/>
                  </a:lnTo>
                  <a:lnTo>
                    <a:pt x="8" y="176"/>
                  </a:lnTo>
                  <a:lnTo>
                    <a:pt x="8" y="165"/>
                  </a:lnTo>
                  <a:lnTo>
                    <a:pt x="6" y="151"/>
                  </a:lnTo>
                  <a:lnTo>
                    <a:pt x="4" y="140"/>
                  </a:lnTo>
                  <a:lnTo>
                    <a:pt x="2" y="129"/>
                  </a:lnTo>
                  <a:lnTo>
                    <a:pt x="2" y="118"/>
                  </a:lnTo>
                  <a:lnTo>
                    <a:pt x="0" y="107"/>
                  </a:lnTo>
                  <a:lnTo>
                    <a:pt x="0" y="96"/>
                  </a:lnTo>
                  <a:lnTo>
                    <a:pt x="0" y="84"/>
                  </a:lnTo>
                  <a:lnTo>
                    <a:pt x="0" y="75"/>
                  </a:lnTo>
                  <a:lnTo>
                    <a:pt x="0" y="58"/>
                  </a:lnTo>
                  <a:lnTo>
                    <a:pt x="2" y="43"/>
                  </a:lnTo>
                  <a:lnTo>
                    <a:pt x="4" y="41"/>
                  </a:lnTo>
                  <a:lnTo>
                    <a:pt x="8" y="40"/>
                  </a:lnTo>
                  <a:lnTo>
                    <a:pt x="10" y="30"/>
                  </a:lnTo>
                  <a:lnTo>
                    <a:pt x="6" y="23"/>
                  </a:lnTo>
                  <a:lnTo>
                    <a:pt x="6" y="21"/>
                  </a:lnTo>
                  <a:lnTo>
                    <a:pt x="8" y="19"/>
                  </a:lnTo>
                  <a:lnTo>
                    <a:pt x="11" y="13"/>
                  </a:lnTo>
                  <a:lnTo>
                    <a:pt x="19" y="10"/>
                  </a:lnTo>
                  <a:lnTo>
                    <a:pt x="30" y="6"/>
                  </a:lnTo>
                  <a:lnTo>
                    <a:pt x="45" y="6"/>
                  </a:lnTo>
                  <a:lnTo>
                    <a:pt x="60" y="2"/>
                  </a:lnTo>
                  <a:lnTo>
                    <a:pt x="80" y="2"/>
                  </a:lnTo>
                  <a:lnTo>
                    <a:pt x="90" y="0"/>
                  </a:lnTo>
                  <a:lnTo>
                    <a:pt x="101" y="0"/>
                  </a:lnTo>
                  <a:lnTo>
                    <a:pt x="112" y="2"/>
                  </a:lnTo>
                  <a:lnTo>
                    <a:pt x="123" y="4"/>
                  </a:lnTo>
                  <a:lnTo>
                    <a:pt x="136" y="4"/>
                  </a:lnTo>
                  <a:lnTo>
                    <a:pt x="151" y="8"/>
                  </a:lnTo>
                  <a:lnTo>
                    <a:pt x="164" y="10"/>
                  </a:lnTo>
                  <a:lnTo>
                    <a:pt x="177" y="13"/>
                  </a:lnTo>
                  <a:lnTo>
                    <a:pt x="192" y="23"/>
                  </a:lnTo>
                  <a:lnTo>
                    <a:pt x="204" y="34"/>
                  </a:lnTo>
                  <a:lnTo>
                    <a:pt x="205" y="40"/>
                  </a:lnTo>
                  <a:lnTo>
                    <a:pt x="207" y="49"/>
                  </a:lnTo>
                  <a:lnTo>
                    <a:pt x="209" y="58"/>
                  </a:lnTo>
                  <a:lnTo>
                    <a:pt x="211" y="69"/>
                  </a:lnTo>
                  <a:lnTo>
                    <a:pt x="209" y="81"/>
                  </a:lnTo>
                  <a:lnTo>
                    <a:pt x="209" y="94"/>
                  </a:lnTo>
                  <a:lnTo>
                    <a:pt x="209" y="107"/>
                  </a:lnTo>
                  <a:lnTo>
                    <a:pt x="209" y="122"/>
                  </a:lnTo>
                  <a:lnTo>
                    <a:pt x="207" y="135"/>
                  </a:lnTo>
                  <a:lnTo>
                    <a:pt x="205" y="148"/>
                  </a:lnTo>
                  <a:lnTo>
                    <a:pt x="204" y="161"/>
                  </a:lnTo>
                  <a:lnTo>
                    <a:pt x="202" y="176"/>
                  </a:lnTo>
                  <a:lnTo>
                    <a:pt x="200" y="187"/>
                  </a:lnTo>
                  <a:lnTo>
                    <a:pt x="198" y="200"/>
                  </a:lnTo>
                  <a:lnTo>
                    <a:pt x="196" y="211"/>
                  </a:lnTo>
                  <a:lnTo>
                    <a:pt x="196" y="222"/>
                  </a:lnTo>
                  <a:lnTo>
                    <a:pt x="183" y="219"/>
                  </a:lnTo>
                  <a:lnTo>
                    <a:pt x="172" y="217"/>
                  </a:lnTo>
                  <a:lnTo>
                    <a:pt x="159" y="213"/>
                  </a:lnTo>
                  <a:lnTo>
                    <a:pt x="146" y="213"/>
                  </a:lnTo>
                  <a:lnTo>
                    <a:pt x="131" y="209"/>
                  </a:lnTo>
                  <a:lnTo>
                    <a:pt x="118" y="209"/>
                  </a:lnTo>
                  <a:lnTo>
                    <a:pt x="105" y="209"/>
                  </a:lnTo>
                  <a:lnTo>
                    <a:pt x="92" y="209"/>
                  </a:lnTo>
                  <a:lnTo>
                    <a:pt x="71" y="209"/>
                  </a:lnTo>
                  <a:lnTo>
                    <a:pt x="52" y="211"/>
                  </a:lnTo>
                  <a:lnTo>
                    <a:pt x="32" y="213"/>
                  </a:lnTo>
                  <a:lnTo>
                    <a:pt x="15" y="217"/>
                  </a:lnTo>
                  <a:close/>
                </a:path>
              </a:pathLst>
            </a:custGeom>
            <a:solidFill>
              <a:srgbClr val="9C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0" name="Freeform 282"/>
            <p:cNvSpPr>
              <a:spLocks/>
            </p:cNvSpPr>
            <p:nvPr/>
          </p:nvSpPr>
          <p:spPr bwMode="auto">
            <a:xfrm>
              <a:off x="2277" y="2333"/>
              <a:ext cx="4308" cy="3113"/>
            </a:xfrm>
            <a:custGeom>
              <a:avLst/>
              <a:gdLst>
                <a:gd name="T0" fmla="*/ 1604 w 4308"/>
                <a:gd name="T1" fmla="*/ 478 h 3113"/>
                <a:gd name="T2" fmla="*/ 1600 w 4308"/>
                <a:gd name="T3" fmla="*/ 198 h 3113"/>
                <a:gd name="T4" fmla="*/ 1598 w 4308"/>
                <a:gd name="T5" fmla="*/ 517 h 3113"/>
                <a:gd name="T6" fmla="*/ 1757 w 4308"/>
                <a:gd name="T7" fmla="*/ 569 h 3113"/>
                <a:gd name="T8" fmla="*/ 1777 w 4308"/>
                <a:gd name="T9" fmla="*/ 703 h 3113"/>
                <a:gd name="T10" fmla="*/ 1788 w 4308"/>
                <a:gd name="T11" fmla="*/ 968 h 3113"/>
                <a:gd name="T12" fmla="*/ 1537 w 4308"/>
                <a:gd name="T13" fmla="*/ 964 h 3113"/>
                <a:gd name="T14" fmla="*/ 1335 w 4308"/>
                <a:gd name="T15" fmla="*/ 1056 h 3113"/>
                <a:gd name="T16" fmla="*/ 1126 w 4308"/>
                <a:gd name="T17" fmla="*/ 951 h 3113"/>
                <a:gd name="T18" fmla="*/ 861 w 4308"/>
                <a:gd name="T19" fmla="*/ 879 h 3113"/>
                <a:gd name="T20" fmla="*/ 1014 w 4308"/>
                <a:gd name="T21" fmla="*/ 692 h 3113"/>
                <a:gd name="T22" fmla="*/ 1240 w 4308"/>
                <a:gd name="T23" fmla="*/ 651 h 3113"/>
                <a:gd name="T24" fmla="*/ 1270 w 4308"/>
                <a:gd name="T25" fmla="*/ 332 h 3113"/>
                <a:gd name="T26" fmla="*/ 1270 w 4308"/>
                <a:gd name="T27" fmla="*/ 24 h 3113"/>
                <a:gd name="T28" fmla="*/ 1246 w 4308"/>
                <a:gd name="T29" fmla="*/ 351 h 3113"/>
                <a:gd name="T30" fmla="*/ 1216 w 4308"/>
                <a:gd name="T31" fmla="*/ 662 h 3113"/>
                <a:gd name="T32" fmla="*/ 930 w 4308"/>
                <a:gd name="T33" fmla="*/ 683 h 3113"/>
                <a:gd name="T34" fmla="*/ 662 w 4308"/>
                <a:gd name="T35" fmla="*/ 808 h 3113"/>
                <a:gd name="T36" fmla="*/ 431 w 4308"/>
                <a:gd name="T37" fmla="*/ 1005 h 3113"/>
                <a:gd name="T38" fmla="*/ 503 w 4308"/>
                <a:gd name="T39" fmla="*/ 1283 h 3113"/>
                <a:gd name="T40" fmla="*/ 102 w 4308"/>
                <a:gd name="T41" fmla="*/ 1390 h 3113"/>
                <a:gd name="T42" fmla="*/ 33 w 4308"/>
                <a:gd name="T43" fmla="*/ 1766 h 3113"/>
                <a:gd name="T44" fmla="*/ 13 w 4308"/>
                <a:gd name="T45" fmla="*/ 2052 h 3113"/>
                <a:gd name="T46" fmla="*/ 141 w 4308"/>
                <a:gd name="T47" fmla="*/ 2356 h 3113"/>
                <a:gd name="T48" fmla="*/ 293 w 4308"/>
                <a:gd name="T49" fmla="*/ 2514 h 3113"/>
                <a:gd name="T50" fmla="*/ 513 w 4308"/>
                <a:gd name="T51" fmla="*/ 2710 h 3113"/>
                <a:gd name="T52" fmla="*/ 679 w 4308"/>
                <a:gd name="T53" fmla="*/ 2777 h 3113"/>
                <a:gd name="T54" fmla="*/ 757 w 4308"/>
                <a:gd name="T55" fmla="*/ 3077 h 3113"/>
                <a:gd name="T56" fmla="*/ 1083 w 4308"/>
                <a:gd name="T57" fmla="*/ 3068 h 3113"/>
                <a:gd name="T58" fmla="*/ 1378 w 4308"/>
                <a:gd name="T59" fmla="*/ 2960 h 3113"/>
                <a:gd name="T60" fmla="*/ 1693 w 4308"/>
                <a:gd name="T61" fmla="*/ 2923 h 3113"/>
                <a:gd name="T62" fmla="*/ 2162 w 4308"/>
                <a:gd name="T63" fmla="*/ 2727 h 3113"/>
                <a:gd name="T64" fmla="*/ 2501 w 4308"/>
                <a:gd name="T65" fmla="*/ 2481 h 3113"/>
                <a:gd name="T66" fmla="*/ 2553 w 4308"/>
                <a:gd name="T67" fmla="*/ 2158 h 3113"/>
                <a:gd name="T68" fmla="*/ 2885 w 4308"/>
                <a:gd name="T69" fmla="*/ 2040 h 3113"/>
                <a:gd name="T70" fmla="*/ 3027 w 4308"/>
                <a:gd name="T71" fmla="*/ 2195 h 3113"/>
                <a:gd name="T72" fmla="*/ 3262 w 4308"/>
                <a:gd name="T73" fmla="*/ 2173 h 3113"/>
                <a:gd name="T74" fmla="*/ 3547 w 4308"/>
                <a:gd name="T75" fmla="*/ 2083 h 3113"/>
                <a:gd name="T76" fmla="*/ 3833 w 4308"/>
                <a:gd name="T77" fmla="*/ 2074 h 3113"/>
                <a:gd name="T78" fmla="*/ 4169 w 4308"/>
                <a:gd name="T79" fmla="*/ 2068 h 3113"/>
                <a:gd name="T80" fmla="*/ 4170 w 4308"/>
                <a:gd name="T81" fmla="*/ 2044 h 3113"/>
                <a:gd name="T82" fmla="*/ 3846 w 4308"/>
                <a:gd name="T83" fmla="*/ 2050 h 3113"/>
                <a:gd name="T84" fmla="*/ 3592 w 4308"/>
                <a:gd name="T85" fmla="*/ 1998 h 3113"/>
                <a:gd name="T86" fmla="*/ 3568 w 4308"/>
                <a:gd name="T87" fmla="*/ 1677 h 3113"/>
                <a:gd name="T88" fmla="*/ 3534 w 4308"/>
                <a:gd name="T89" fmla="*/ 1388 h 3113"/>
                <a:gd name="T90" fmla="*/ 3708 w 4308"/>
                <a:gd name="T91" fmla="*/ 1242 h 3113"/>
                <a:gd name="T92" fmla="*/ 4053 w 4308"/>
                <a:gd name="T93" fmla="*/ 1100 h 3113"/>
                <a:gd name="T94" fmla="*/ 4178 w 4308"/>
                <a:gd name="T95" fmla="*/ 1058 h 3113"/>
                <a:gd name="T96" fmla="*/ 3837 w 4308"/>
                <a:gd name="T97" fmla="*/ 1156 h 3113"/>
                <a:gd name="T98" fmla="*/ 3559 w 4308"/>
                <a:gd name="T99" fmla="*/ 1306 h 3113"/>
                <a:gd name="T100" fmla="*/ 3309 w 4308"/>
                <a:gd name="T101" fmla="*/ 1348 h 3113"/>
                <a:gd name="T102" fmla="*/ 3150 w 4308"/>
                <a:gd name="T103" fmla="*/ 1091 h 3113"/>
                <a:gd name="T104" fmla="*/ 3396 w 4308"/>
                <a:gd name="T105" fmla="*/ 914 h 3113"/>
                <a:gd name="T106" fmla="*/ 3794 w 4308"/>
                <a:gd name="T107" fmla="*/ 707 h 3113"/>
                <a:gd name="T108" fmla="*/ 3786 w 4308"/>
                <a:gd name="T109" fmla="*/ 685 h 3113"/>
                <a:gd name="T110" fmla="*/ 3389 w 4308"/>
                <a:gd name="T111" fmla="*/ 892 h 3113"/>
                <a:gd name="T112" fmla="*/ 3137 w 4308"/>
                <a:gd name="T113" fmla="*/ 1072 h 3113"/>
                <a:gd name="T114" fmla="*/ 2829 w 4308"/>
                <a:gd name="T115" fmla="*/ 1061 h 3113"/>
                <a:gd name="T116" fmla="*/ 2576 w 4308"/>
                <a:gd name="T117" fmla="*/ 1175 h 3113"/>
                <a:gd name="T118" fmla="*/ 2342 w 4308"/>
                <a:gd name="T119" fmla="*/ 1147 h 3113"/>
                <a:gd name="T120" fmla="*/ 2100 w 4308"/>
                <a:gd name="T121" fmla="*/ 918 h 3113"/>
                <a:gd name="T122" fmla="*/ 1835 w 4308"/>
                <a:gd name="T123" fmla="*/ 834 h 3113"/>
                <a:gd name="T124" fmla="*/ 1718 w 4308"/>
                <a:gd name="T125" fmla="*/ 642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8" h="3113">
                  <a:moveTo>
                    <a:pt x="1803" y="507"/>
                  </a:moveTo>
                  <a:lnTo>
                    <a:pt x="1802" y="494"/>
                  </a:lnTo>
                  <a:lnTo>
                    <a:pt x="1800" y="481"/>
                  </a:lnTo>
                  <a:lnTo>
                    <a:pt x="1796" y="468"/>
                  </a:lnTo>
                  <a:lnTo>
                    <a:pt x="1792" y="457"/>
                  </a:lnTo>
                  <a:lnTo>
                    <a:pt x="1785" y="446"/>
                  </a:lnTo>
                  <a:lnTo>
                    <a:pt x="1779" y="437"/>
                  </a:lnTo>
                  <a:lnTo>
                    <a:pt x="1774" y="429"/>
                  </a:lnTo>
                  <a:lnTo>
                    <a:pt x="1768" y="423"/>
                  </a:lnTo>
                  <a:lnTo>
                    <a:pt x="1751" y="414"/>
                  </a:lnTo>
                  <a:lnTo>
                    <a:pt x="1736" y="410"/>
                  </a:lnTo>
                  <a:lnTo>
                    <a:pt x="1725" y="409"/>
                  </a:lnTo>
                  <a:lnTo>
                    <a:pt x="1716" y="409"/>
                  </a:lnTo>
                  <a:lnTo>
                    <a:pt x="1705" y="410"/>
                  </a:lnTo>
                  <a:lnTo>
                    <a:pt x="1695" y="414"/>
                  </a:lnTo>
                  <a:lnTo>
                    <a:pt x="1684" y="418"/>
                  </a:lnTo>
                  <a:lnTo>
                    <a:pt x="1675" y="423"/>
                  </a:lnTo>
                  <a:lnTo>
                    <a:pt x="1665" y="429"/>
                  </a:lnTo>
                  <a:lnTo>
                    <a:pt x="1656" y="437"/>
                  </a:lnTo>
                  <a:lnTo>
                    <a:pt x="1645" y="442"/>
                  </a:lnTo>
                  <a:lnTo>
                    <a:pt x="1637" y="448"/>
                  </a:lnTo>
                  <a:lnTo>
                    <a:pt x="1628" y="455"/>
                  </a:lnTo>
                  <a:lnTo>
                    <a:pt x="1621" y="464"/>
                  </a:lnTo>
                  <a:lnTo>
                    <a:pt x="1604" y="478"/>
                  </a:lnTo>
                  <a:lnTo>
                    <a:pt x="1593" y="492"/>
                  </a:lnTo>
                  <a:lnTo>
                    <a:pt x="1593" y="485"/>
                  </a:lnTo>
                  <a:lnTo>
                    <a:pt x="1593" y="476"/>
                  </a:lnTo>
                  <a:lnTo>
                    <a:pt x="1593" y="464"/>
                  </a:lnTo>
                  <a:lnTo>
                    <a:pt x="1593" y="453"/>
                  </a:lnTo>
                  <a:lnTo>
                    <a:pt x="1593" y="438"/>
                  </a:lnTo>
                  <a:lnTo>
                    <a:pt x="1593" y="425"/>
                  </a:lnTo>
                  <a:lnTo>
                    <a:pt x="1593" y="409"/>
                  </a:lnTo>
                  <a:lnTo>
                    <a:pt x="1594" y="392"/>
                  </a:lnTo>
                  <a:lnTo>
                    <a:pt x="1594" y="371"/>
                  </a:lnTo>
                  <a:lnTo>
                    <a:pt x="1594" y="353"/>
                  </a:lnTo>
                  <a:lnTo>
                    <a:pt x="1594" y="332"/>
                  </a:lnTo>
                  <a:lnTo>
                    <a:pt x="1596" y="313"/>
                  </a:lnTo>
                  <a:lnTo>
                    <a:pt x="1596" y="302"/>
                  </a:lnTo>
                  <a:lnTo>
                    <a:pt x="1596" y="293"/>
                  </a:lnTo>
                  <a:lnTo>
                    <a:pt x="1596" y="282"/>
                  </a:lnTo>
                  <a:lnTo>
                    <a:pt x="1598" y="272"/>
                  </a:lnTo>
                  <a:lnTo>
                    <a:pt x="1598" y="261"/>
                  </a:lnTo>
                  <a:lnTo>
                    <a:pt x="1598" y="252"/>
                  </a:lnTo>
                  <a:lnTo>
                    <a:pt x="1598" y="241"/>
                  </a:lnTo>
                  <a:lnTo>
                    <a:pt x="1600" y="231"/>
                  </a:lnTo>
                  <a:lnTo>
                    <a:pt x="1600" y="220"/>
                  </a:lnTo>
                  <a:lnTo>
                    <a:pt x="1600" y="209"/>
                  </a:lnTo>
                  <a:lnTo>
                    <a:pt x="1600" y="198"/>
                  </a:lnTo>
                  <a:lnTo>
                    <a:pt x="1600" y="187"/>
                  </a:lnTo>
                  <a:lnTo>
                    <a:pt x="1600" y="166"/>
                  </a:lnTo>
                  <a:lnTo>
                    <a:pt x="1602" y="147"/>
                  </a:lnTo>
                  <a:lnTo>
                    <a:pt x="1602" y="127"/>
                  </a:lnTo>
                  <a:lnTo>
                    <a:pt x="1602" y="110"/>
                  </a:lnTo>
                  <a:lnTo>
                    <a:pt x="1602" y="93"/>
                  </a:lnTo>
                  <a:lnTo>
                    <a:pt x="1604" y="78"/>
                  </a:lnTo>
                  <a:lnTo>
                    <a:pt x="1604" y="62"/>
                  </a:lnTo>
                  <a:lnTo>
                    <a:pt x="1604" y="50"/>
                  </a:lnTo>
                  <a:lnTo>
                    <a:pt x="1604" y="37"/>
                  </a:lnTo>
                  <a:lnTo>
                    <a:pt x="1606" y="30"/>
                  </a:lnTo>
                  <a:lnTo>
                    <a:pt x="1606" y="17"/>
                  </a:lnTo>
                  <a:lnTo>
                    <a:pt x="1608" y="13"/>
                  </a:lnTo>
                  <a:lnTo>
                    <a:pt x="1604" y="4"/>
                  </a:lnTo>
                  <a:lnTo>
                    <a:pt x="1596" y="0"/>
                  </a:lnTo>
                  <a:lnTo>
                    <a:pt x="1587" y="4"/>
                  </a:lnTo>
                  <a:lnTo>
                    <a:pt x="1583" y="13"/>
                  </a:lnTo>
                  <a:lnTo>
                    <a:pt x="1568" y="522"/>
                  </a:lnTo>
                  <a:lnTo>
                    <a:pt x="1570" y="530"/>
                  </a:lnTo>
                  <a:lnTo>
                    <a:pt x="1576" y="533"/>
                  </a:lnTo>
                  <a:lnTo>
                    <a:pt x="1583" y="533"/>
                  </a:lnTo>
                  <a:lnTo>
                    <a:pt x="1589" y="532"/>
                  </a:lnTo>
                  <a:lnTo>
                    <a:pt x="1593" y="524"/>
                  </a:lnTo>
                  <a:lnTo>
                    <a:pt x="1598" y="517"/>
                  </a:lnTo>
                  <a:lnTo>
                    <a:pt x="1604" y="509"/>
                  </a:lnTo>
                  <a:lnTo>
                    <a:pt x="1613" y="502"/>
                  </a:lnTo>
                  <a:lnTo>
                    <a:pt x="1621" y="492"/>
                  </a:lnTo>
                  <a:lnTo>
                    <a:pt x="1630" y="485"/>
                  </a:lnTo>
                  <a:lnTo>
                    <a:pt x="1641" y="476"/>
                  </a:lnTo>
                  <a:lnTo>
                    <a:pt x="1652" y="468"/>
                  </a:lnTo>
                  <a:lnTo>
                    <a:pt x="1662" y="459"/>
                  </a:lnTo>
                  <a:lnTo>
                    <a:pt x="1671" y="451"/>
                  </a:lnTo>
                  <a:lnTo>
                    <a:pt x="1682" y="446"/>
                  </a:lnTo>
                  <a:lnTo>
                    <a:pt x="1693" y="442"/>
                  </a:lnTo>
                  <a:lnTo>
                    <a:pt x="1703" y="437"/>
                  </a:lnTo>
                  <a:lnTo>
                    <a:pt x="1714" y="435"/>
                  </a:lnTo>
                  <a:lnTo>
                    <a:pt x="1723" y="433"/>
                  </a:lnTo>
                  <a:lnTo>
                    <a:pt x="1734" y="435"/>
                  </a:lnTo>
                  <a:lnTo>
                    <a:pt x="1744" y="437"/>
                  </a:lnTo>
                  <a:lnTo>
                    <a:pt x="1755" y="442"/>
                  </a:lnTo>
                  <a:lnTo>
                    <a:pt x="1762" y="451"/>
                  </a:lnTo>
                  <a:lnTo>
                    <a:pt x="1770" y="466"/>
                  </a:lnTo>
                  <a:lnTo>
                    <a:pt x="1775" y="485"/>
                  </a:lnTo>
                  <a:lnTo>
                    <a:pt x="1777" y="504"/>
                  </a:lnTo>
                  <a:lnTo>
                    <a:pt x="1777" y="520"/>
                  </a:lnTo>
                  <a:lnTo>
                    <a:pt x="1774" y="537"/>
                  </a:lnTo>
                  <a:lnTo>
                    <a:pt x="1766" y="552"/>
                  </a:lnTo>
                  <a:lnTo>
                    <a:pt x="1757" y="569"/>
                  </a:lnTo>
                  <a:lnTo>
                    <a:pt x="1746" y="582"/>
                  </a:lnTo>
                  <a:lnTo>
                    <a:pt x="1734" y="597"/>
                  </a:lnTo>
                  <a:lnTo>
                    <a:pt x="1719" y="608"/>
                  </a:lnTo>
                  <a:lnTo>
                    <a:pt x="1708" y="619"/>
                  </a:lnTo>
                  <a:lnTo>
                    <a:pt x="1695" y="627"/>
                  </a:lnTo>
                  <a:lnTo>
                    <a:pt x="1684" y="636"/>
                  </a:lnTo>
                  <a:lnTo>
                    <a:pt x="1673" y="642"/>
                  </a:lnTo>
                  <a:lnTo>
                    <a:pt x="1665" y="647"/>
                  </a:lnTo>
                  <a:lnTo>
                    <a:pt x="1660" y="649"/>
                  </a:lnTo>
                  <a:lnTo>
                    <a:pt x="1660" y="653"/>
                  </a:lnTo>
                  <a:lnTo>
                    <a:pt x="1654" y="657"/>
                  </a:lnTo>
                  <a:lnTo>
                    <a:pt x="1654" y="664"/>
                  </a:lnTo>
                  <a:lnTo>
                    <a:pt x="1656" y="670"/>
                  </a:lnTo>
                  <a:lnTo>
                    <a:pt x="1663" y="673"/>
                  </a:lnTo>
                  <a:lnTo>
                    <a:pt x="1669" y="673"/>
                  </a:lnTo>
                  <a:lnTo>
                    <a:pt x="1680" y="673"/>
                  </a:lnTo>
                  <a:lnTo>
                    <a:pt x="1691" y="675"/>
                  </a:lnTo>
                  <a:lnTo>
                    <a:pt x="1705" y="679"/>
                  </a:lnTo>
                  <a:lnTo>
                    <a:pt x="1716" y="681"/>
                  </a:lnTo>
                  <a:lnTo>
                    <a:pt x="1729" y="685"/>
                  </a:lnTo>
                  <a:lnTo>
                    <a:pt x="1742" y="688"/>
                  </a:lnTo>
                  <a:lnTo>
                    <a:pt x="1755" y="694"/>
                  </a:lnTo>
                  <a:lnTo>
                    <a:pt x="1766" y="698"/>
                  </a:lnTo>
                  <a:lnTo>
                    <a:pt x="1777" y="703"/>
                  </a:lnTo>
                  <a:lnTo>
                    <a:pt x="1787" y="709"/>
                  </a:lnTo>
                  <a:lnTo>
                    <a:pt x="1798" y="714"/>
                  </a:lnTo>
                  <a:lnTo>
                    <a:pt x="1811" y="729"/>
                  </a:lnTo>
                  <a:lnTo>
                    <a:pt x="1816" y="748"/>
                  </a:lnTo>
                  <a:lnTo>
                    <a:pt x="1815" y="757"/>
                  </a:lnTo>
                  <a:lnTo>
                    <a:pt x="1815" y="770"/>
                  </a:lnTo>
                  <a:lnTo>
                    <a:pt x="1815" y="785"/>
                  </a:lnTo>
                  <a:lnTo>
                    <a:pt x="1815" y="802"/>
                  </a:lnTo>
                  <a:lnTo>
                    <a:pt x="1813" y="819"/>
                  </a:lnTo>
                  <a:lnTo>
                    <a:pt x="1813" y="837"/>
                  </a:lnTo>
                  <a:lnTo>
                    <a:pt x="1811" y="847"/>
                  </a:lnTo>
                  <a:lnTo>
                    <a:pt x="1811" y="856"/>
                  </a:lnTo>
                  <a:lnTo>
                    <a:pt x="1809" y="867"/>
                  </a:lnTo>
                  <a:lnTo>
                    <a:pt x="1809" y="879"/>
                  </a:lnTo>
                  <a:lnTo>
                    <a:pt x="1809" y="879"/>
                  </a:lnTo>
                  <a:lnTo>
                    <a:pt x="1809" y="882"/>
                  </a:lnTo>
                  <a:lnTo>
                    <a:pt x="1809" y="884"/>
                  </a:lnTo>
                  <a:lnTo>
                    <a:pt x="1809" y="886"/>
                  </a:lnTo>
                  <a:lnTo>
                    <a:pt x="1805" y="899"/>
                  </a:lnTo>
                  <a:lnTo>
                    <a:pt x="1803" y="914"/>
                  </a:lnTo>
                  <a:lnTo>
                    <a:pt x="1800" y="927"/>
                  </a:lnTo>
                  <a:lnTo>
                    <a:pt x="1798" y="942"/>
                  </a:lnTo>
                  <a:lnTo>
                    <a:pt x="1792" y="955"/>
                  </a:lnTo>
                  <a:lnTo>
                    <a:pt x="1788" y="968"/>
                  </a:lnTo>
                  <a:lnTo>
                    <a:pt x="1785" y="981"/>
                  </a:lnTo>
                  <a:lnTo>
                    <a:pt x="1781" y="996"/>
                  </a:lnTo>
                  <a:lnTo>
                    <a:pt x="1777" y="998"/>
                  </a:lnTo>
                  <a:lnTo>
                    <a:pt x="1777" y="1002"/>
                  </a:lnTo>
                  <a:lnTo>
                    <a:pt x="1770" y="1011"/>
                  </a:lnTo>
                  <a:lnTo>
                    <a:pt x="1764" y="1020"/>
                  </a:lnTo>
                  <a:lnTo>
                    <a:pt x="1759" y="1028"/>
                  </a:lnTo>
                  <a:lnTo>
                    <a:pt x="1753" y="1037"/>
                  </a:lnTo>
                  <a:lnTo>
                    <a:pt x="1736" y="1050"/>
                  </a:lnTo>
                  <a:lnTo>
                    <a:pt x="1721" y="1061"/>
                  </a:lnTo>
                  <a:lnTo>
                    <a:pt x="1705" y="1063"/>
                  </a:lnTo>
                  <a:lnTo>
                    <a:pt x="1690" y="1065"/>
                  </a:lnTo>
                  <a:lnTo>
                    <a:pt x="1673" y="1061"/>
                  </a:lnTo>
                  <a:lnTo>
                    <a:pt x="1658" y="1058"/>
                  </a:lnTo>
                  <a:lnTo>
                    <a:pt x="1639" y="1048"/>
                  </a:lnTo>
                  <a:lnTo>
                    <a:pt x="1622" y="1037"/>
                  </a:lnTo>
                  <a:lnTo>
                    <a:pt x="1606" y="1024"/>
                  </a:lnTo>
                  <a:lnTo>
                    <a:pt x="1589" y="1013"/>
                  </a:lnTo>
                  <a:lnTo>
                    <a:pt x="1578" y="1003"/>
                  </a:lnTo>
                  <a:lnTo>
                    <a:pt x="1570" y="996"/>
                  </a:lnTo>
                  <a:lnTo>
                    <a:pt x="1561" y="987"/>
                  </a:lnTo>
                  <a:lnTo>
                    <a:pt x="1553" y="981"/>
                  </a:lnTo>
                  <a:lnTo>
                    <a:pt x="1544" y="972"/>
                  </a:lnTo>
                  <a:lnTo>
                    <a:pt x="1537" y="964"/>
                  </a:lnTo>
                  <a:lnTo>
                    <a:pt x="1529" y="955"/>
                  </a:lnTo>
                  <a:lnTo>
                    <a:pt x="1524" y="949"/>
                  </a:lnTo>
                  <a:lnTo>
                    <a:pt x="1509" y="933"/>
                  </a:lnTo>
                  <a:lnTo>
                    <a:pt x="1497" y="920"/>
                  </a:lnTo>
                  <a:lnTo>
                    <a:pt x="1486" y="905"/>
                  </a:lnTo>
                  <a:lnTo>
                    <a:pt x="1481" y="895"/>
                  </a:lnTo>
                  <a:lnTo>
                    <a:pt x="1475" y="890"/>
                  </a:lnTo>
                  <a:lnTo>
                    <a:pt x="1470" y="892"/>
                  </a:lnTo>
                  <a:lnTo>
                    <a:pt x="1464" y="893"/>
                  </a:lnTo>
                  <a:lnTo>
                    <a:pt x="1460" y="899"/>
                  </a:lnTo>
                  <a:lnTo>
                    <a:pt x="1458" y="899"/>
                  </a:lnTo>
                  <a:lnTo>
                    <a:pt x="1456" y="906"/>
                  </a:lnTo>
                  <a:lnTo>
                    <a:pt x="1451" y="914"/>
                  </a:lnTo>
                  <a:lnTo>
                    <a:pt x="1447" y="925"/>
                  </a:lnTo>
                  <a:lnTo>
                    <a:pt x="1440" y="936"/>
                  </a:lnTo>
                  <a:lnTo>
                    <a:pt x="1432" y="953"/>
                  </a:lnTo>
                  <a:lnTo>
                    <a:pt x="1423" y="968"/>
                  </a:lnTo>
                  <a:lnTo>
                    <a:pt x="1415" y="985"/>
                  </a:lnTo>
                  <a:lnTo>
                    <a:pt x="1402" y="1000"/>
                  </a:lnTo>
                  <a:lnTo>
                    <a:pt x="1391" y="1015"/>
                  </a:lnTo>
                  <a:lnTo>
                    <a:pt x="1378" y="1028"/>
                  </a:lnTo>
                  <a:lnTo>
                    <a:pt x="1365" y="1041"/>
                  </a:lnTo>
                  <a:lnTo>
                    <a:pt x="1350" y="1050"/>
                  </a:lnTo>
                  <a:lnTo>
                    <a:pt x="1335" y="1056"/>
                  </a:lnTo>
                  <a:lnTo>
                    <a:pt x="1318" y="1059"/>
                  </a:lnTo>
                  <a:lnTo>
                    <a:pt x="1304" y="1061"/>
                  </a:lnTo>
                  <a:lnTo>
                    <a:pt x="1285" y="1056"/>
                  </a:lnTo>
                  <a:lnTo>
                    <a:pt x="1270" y="1050"/>
                  </a:lnTo>
                  <a:lnTo>
                    <a:pt x="1255" y="1041"/>
                  </a:lnTo>
                  <a:lnTo>
                    <a:pt x="1244" y="1031"/>
                  </a:lnTo>
                  <a:lnTo>
                    <a:pt x="1233" y="1018"/>
                  </a:lnTo>
                  <a:lnTo>
                    <a:pt x="1223" y="1007"/>
                  </a:lnTo>
                  <a:lnTo>
                    <a:pt x="1214" y="994"/>
                  </a:lnTo>
                  <a:lnTo>
                    <a:pt x="1208" y="983"/>
                  </a:lnTo>
                  <a:lnTo>
                    <a:pt x="1201" y="968"/>
                  </a:lnTo>
                  <a:lnTo>
                    <a:pt x="1195" y="955"/>
                  </a:lnTo>
                  <a:lnTo>
                    <a:pt x="1190" y="944"/>
                  </a:lnTo>
                  <a:lnTo>
                    <a:pt x="1188" y="934"/>
                  </a:lnTo>
                  <a:lnTo>
                    <a:pt x="1182" y="920"/>
                  </a:lnTo>
                  <a:lnTo>
                    <a:pt x="1182" y="916"/>
                  </a:lnTo>
                  <a:lnTo>
                    <a:pt x="1177" y="908"/>
                  </a:lnTo>
                  <a:lnTo>
                    <a:pt x="1171" y="906"/>
                  </a:lnTo>
                  <a:lnTo>
                    <a:pt x="1162" y="908"/>
                  </a:lnTo>
                  <a:lnTo>
                    <a:pt x="1158" y="914"/>
                  </a:lnTo>
                  <a:lnTo>
                    <a:pt x="1152" y="923"/>
                  </a:lnTo>
                  <a:lnTo>
                    <a:pt x="1147" y="933"/>
                  </a:lnTo>
                  <a:lnTo>
                    <a:pt x="1136" y="942"/>
                  </a:lnTo>
                  <a:lnTo>
                    <a:pt x="1126" y="951"/>
                  </a:lnTo>
                  <a:lnTo>
                    <a:pt x="1111" y="959"/>
                  </a:lnTo>
                  <a:lnTo>
                    <a:pt x="1096" y="968"/>
                  </a:lnTo>
                  <a:lnTo>
                    <a:pt x="1080" y="975"/>
                  </a:lnTo>
                  <a:lnTo>
                    <a:pt x="1063" y="985"/>
                  </a:lnTo>
                  <a:lnTo>
                    <a:pt x="1050" y="987"/>
                  </a:lnTo>
                  <a:lnTo>
                    <a:pt x="1037" y="990"/>
                  </a:lnTo>
                  <a:lnTo>
                    <a:pt x="1026" y="992"/>
                  </a:lnTo>
                  <a:lnTo>
                    <a:pt x="1014" y="996"/>
                  </a:lnTo>
                  <a:lnTo>
                    <a:pt x="1001" y="998"/>
                  </a:lnTo>
                  <a:lnTo>
                    <a:pt x="990" y="1000"/>
                  </a:lnTo>
                  <a:lnTo>
                    <a:pt x="979" y="1002"/>
                  </a:lnTo>
                  <a:lnTo>
                    <a:pt x="970" y="1003"/>
                  </a:lnTo>
                  <a:lnTo>
                    <a:pt x="949" y="1002"/>
                  </a:lnTo>
                  <a:lnTo>
                    <a:pt x="932" y="1002"/>
                  </a:lnTo>
                  <a:lnTo>
                    <a:pt x="916" y="996"/>
                  </a:lnTo>
                  <a:lnTo>
                    <a:pt x="906" y="992"/>
                  </a:lnTo>
                  <a:lnTo>
                    <a:pt x="895" y="985"/>
                  </a:lnTo>
                  <a:lnTo>
                    <a:pt x="888" y="975"/>
                  </a:lnTo>
                  <a:lnTo>
                    <a:pt x="880" y="962"/>
                  </a:lnTo>
                  <a:lnTo>
                    <a:pt x="875" y="949"/>
                  </a:lnTo>
                  <a:lnTo>
                    <a:pt x="869" y="933"/>
                  </a:lnTo>
                  <a:lnTo>
                    <a:pt x="865" y="916"/>
                  </a:lnTo>
                  <a:lnTo>
                    <a:pt x="861" y="897"/>
                  </a:lnTo>
                  <a:lnTo>
                    <a:pt x="861" y="879"/>
                  </a:lnTo>
                  <a:lnTo>
                    <a:pt x="860" y="867"/>
                  </a:lnTo>
                  <a:lnTo>
                    <a:pt x="860" y="856"/>
                  </a:lnTo>
                  <a:lnTo>
                    <a:pt x="860" y="845"/>
                  </a:lnTo>
                  <a:lnTo>
                    <a:pt x="861" y="834"/>
                  </a:lnTo>
                  <a:lnTo>
                    <a:pt x="861" y="823"/>
                  </a:lnTo>
                  <a:lnTo>
                    <a:pt x="863" y="811"/>
                  </a:lnTo>
                  <a:lnTo>
                    <a:pt x="865" y="800"/>
                  </a:lnTo>
                  <a:lnTo>
                    <a:pt x="871" y="791"/>
                  </a:lnTo>
                  <a:lnTo>
                    <a:pt x="873" y="780"/>
                  </a:lnTo>
                  <a:lnTo>
                    <a:pt x="878" y="768"/>
                  </a:lnTo>
                  <a:lnTo>
                    <a:pt x="884" y="759"/>
                  </a:lnTo>
                  <a:lnTo>
                    <a:pt x="889" y="750"/>
                  </a:lnTo>
                  <a:lnTo>
                    <a:pt x="895" y="741"/>
                  </a:lnTo>
                  <a:lnTo>
                    <a:pt x="902" y="733"/>
                  </a:lnTo>
                  <a:lnTo>
                    <a:pt x="910" y="724"/>
                  </a:lnTo>
                  <a:lnTo>
                    <a:pt x="921" y="718"/>
                  </a:lnTo>
                  <a:lnTo>
                    <a:pt x="930" y="709"/>
                  </a:lnTo>
                  <a:lnTo>
                    <a:pt x="942" y="703"/>
                  </a:lnTo>
                  <a:lnTo>
                    <a:pt x="953" y="698"/>
                  </a:lnTo>
                  <a:lnTo>
                    <a:pt x="966" y="696"/>
                  </a:lnTo>
                  <a:lnTo>
                    <a:pt x="977" y="692"/>
                  </a:lnTo>
                  <a:lnTo>
                    <a:pt x="988" y="690"/>
                  </a:lnTo>
                  <a:lnTo>
                    <a:pt x="1001" y="690"/>
                  </a:lnTo>
                  <a:lnTo>
                    <a:pt x="1014" y="692"/>
                  </a:lnTo>
                  <a:lnTo>
                    <a:pt x="1026" y="692"/>
                  </a:lnTo>
                  <a:lnTo>
                    <a:pt x="1039" y="694"/>
                  </a:lnTo>
                  <a:lnTo>
                    <a:pt x="1052" y="696"/>
                  </a:lnTo>
                  <a:lnTo>
                    <a:pt x="1065" y="699"/>
                  </a:lnTo>
                  <a:lnTo>
                    <a:pt x="1076" y="701"/>
                  </a:lnTo>
                  <a:lnTo>
                    <a:pt x="1089" y="705"/>
                  </a:lnTo>
                  <a:lnTo>
                    <a:pt x="1102" y="709"/>
                  </a:lnTo>
                  <a:lnTo>
                    <a:pt x="1115" y="714"/>
                  </a:lnTo>
                  <a:lnTo>
                    <a:pt x="1126" y="716"/>
                  </a:lnTo>
                  <a:lnTo>
                    <a:pt x="1138" y="720"/>
                  </a:lnTo>
                  <a:lnTo>
                    <a:pt x="1149" y="722"/>
                  </a:lnTo>
                  <a:lnTo>
                    <a:pt x="1162" y="726"/>
                  </a:lnTo>
                  <a:lnTo>
                    <a:pt x="1171" y="726"/>
                  </a:lnTo>
                  <a:lnTo>
                    <a:pt x="1182" y="727"/>
                  </a:lnTo>
                  <a:lnTo>
                    <a:pt x="1192" y="727"/>
                  </a:lnTo>
                  <a:lnTo>
                    <a:pt x="1203" y="729"/>
                  </a:lnTo>
                  <a:lnTo>
                    <a:pt x="1207" y="726"/>
                  </a:lnTo>
                  <a:lnTo>
                    <a:pt x="1212" y="720"/>
                  </a:lnTo>
                  <a:lnTo>
                    <a:pt x="1218" y="713"/>
                  </a:lnTo>
                  <a:lnTo>
                    <a:pt x="1223" y="705"/>
                  </a:lnTo>
                  <a:lnTo>
                    <a:pt x="1227" y="692"/>
                  </a:lnTo>
                  <a:lnTo>
                    <a:pt x="1231" y="681"/>
                  </a:lnTo>
                  <a:lnTo>
                    <a:pt x="1234" y="666"/>
                  </a:lnTo>
                  <a:lnTo>
                    <a:pt x="1240" y="651"/>
                  </a:lnTo>
                  <a:lnTo>
                    <a:pt x="1242" y="632"/>
                  </a:lnTo>
                  <a:lnTo>
                    <a:pt x="1246" y="614"/>
                  </a:lnTo>
                  <a:lnTo>
                    <a:pt x="1248" y="602"/>
                  </a:lnTo>
                  <a:lnTo>
                    <a:pt x="1249" y="591"/>
                  </a:lnTo>
                  <a:lnTo>
                    <a:pt x="1251" y="580"/>
                  </a:lnTo>
                  <a:lnTo>
                    <a:pt x="1253" y="571"/>
                  </a:lnTo>
                  <a:lnTo>
                    <a:pt x="1253" y="558"/>
                  </a:lnTo>
                  <a:lnTo>
                    <a:pt x="1255" y="547"/>
                  </a:lnTo>
                  <a:lnTo>
                    <a:pt x="1257" y="533"/>
                  </a:lnTo>
                  <a:lnTo>
                    <a:pt x="1259" y="522"/>
                  </a:lnTo>
                  <a:lnTo>
                    <a:pt x="1259" y="509"/>
                  </a:lnTo>
                  <a:lnTo>
                    <a:pt x="1261" y="498"/>
                  </a:lnTo>
                  <a:lnTo>
                    <a:pt x="1262" y="485"/>
                  </a:lnTo>
                  <a:lnTo>
                    <a:pt x="1264" y="474"/>
                  </a:lnTo>
                  <a:lnTo>
                    <a:pt x="1264" y="459"/>
                  </a:lnTo>
                  <a:lnTo>
                    <a:pt x="1264" y="446"/>
                  </a:lnTo>
                  <a:lnTo>
                    <a:pt x="1264" y="431"/>
                  </a:lnTo>
                  <a:lnTo>
                    <a:pt x="1266" y="418"/>
                  </a:lnTo>
                  <a:lnTo>
                    <a:pt x="1266" y="403"/>
                  </a:lnTo>
                  <a:lnTo>
                    <a:pt x="1268" y="390"/>
                  </a:lnTo>
                  <a:lnTo>
                    <a:pt x="1268" y="375"/>
                  </a:lnTo>
                  <a:lnTo>
                    <a:pt x="1270" y="362"/>
                  </a:lnTo>
                  <a:lnTo>
                    <a:pt x="1270" y="347"/>
                  </a:lnTo>
                  <a:lnTo>
                    <a:pt x="1270" y="332"/>
                  </a:lnTo>
                  <a:lnTo>
                    <a:pt x="1270" y="317"/>
                  </a:lnTo>
                  <a:lnTo>
                    <a:pt x="1272" y="304"/>
                  </a:lnTo>
                  <a:lnTo>
                    <a:pt x="1272" y="289"/>
                  </a:lnTo>
                  <a:lnTo>
                    <a:pt x="1274" y="276"/>
                  </a:lnTo>
                  <a:lnTo>
                    <a:pt x="1274" y="261"/>
                  </a:lnTo>
                  <a:lnTo>
                    <a:pt x="1276" y="248"/>
                  </a:lnTo>
                  <a:lnTo>
                    <a:pt x="1276" y="233"/>
                  </a:lnTo>
                  <a:lnTo>
                    <a:pt x="1276" y="220"/>
                  </a:lnTo>
                  <a:lnTo>
                    <a:pt x="1276" y="205"/>
                  </a:lnTo>
                  <a:lnTo>
                    <a:pt x="1277" y="192"/>
                  </a:lnTo>
                  <a:lnTo>
                    <a:pt x="1277" y="177"/>
                  </a:lnTo>
                  <a:lnTo>
                    <a:pt x="1277" y="164"/>
                  </a:lnTo>
                  <a:lnTo>
                    <a:pt x="1277" y="149"/>
                  </a:lnTo>
                  <a:lnTo>
                    <a:pt x="1279" y="136"/>
                  </a:lnTo>
                  <a:lnTo>
                    <a:pt x="1279" y="121"/>
                  </a:lnTo>
                  <a:lnTo>
                    <a:pt x="1279" y="108"/>
                  </a:lnTo>
                  <a:lnTo>
                    <a:pt x="1279" y="95"/>
                  </a:lnTo>
                  <a:lnTo>
                    <a:pt x="1281" y="84"/>
                  </a:lnTo>
                  <a:lnTo>
                    <a:pt x="1281" y="71"/>
                  </a:lnTo>
                  <a:lnTo>
                    <a:pt x="1281" y="58"/>
                  </a:lnTo>
                  <a:lnTo>
                    <a:pt x="1281" y="47"/>
                  </a:lnTo>
                  <a:lnTo>
                    <a:pt x="1283" y="36"/>
                  </a:lnTo>
                  <a:lnTo>
                    <a:pt x="1279" y="26"/>
                  </a:lnTo>
                  <a:lnTo>
                    <a:pt x="1270" y="24"/>
                  </a:lnTo>
                  <a:lnTo>
                    <a:pt x="1261" y="26"/>
                  </a:lnTo>
                  <a:lnTo>
                    <a:pt x="1259" y="36"/>
                  </a:lnTo>
                  <a:lnTo>
                    <a:pt x="1257" y="49"/>
                  </a:lnTo>
                  <a:lnTo>
                    <a:pt x="1257" y="64"/>
                  </a:lnTo>
                  <a:lnTo>
                    <a:pt x="1257" y="78"/>
                  </a:lnTo>
                  <a:lnTo>
                    <a:pt x="1257" y="93"/>
                  </a:lnTo>
                  <a:lnTo>
                    <a:pt x="1255" y="106"/>
                  </a:lnTo>
                  <a:lnTo>
                    <a:pt x="1255" y="121"/>
                  </a:lnTo>
                  <a:lnTo>
                    <a:pt x="1255" y="136"/>
                  </a:lnTo>
                  <a:lnTo>
                    <a:pt x="1255" y="151"/>
                  </a:lnTo>
                  <a:lnTo>
                    <a:pt x="1253" y="164"/>
                  </a:lnTo>
                  <a:lnTo>
                    <a:pt x="1253" y="179"/>
                  </a:lnTo>
                  <a:lnTo>
                    <a:pt x="1253" y="194"/>
                  </a:lnTo>
                  <a:lnTo>
                    <a:pt x="1253" y="209"/>
                  </a:lnTo>
                  <a:lnTo>
                    <a:pt x="1251" y="222"/>
                  </a:lnTo>
                  <a:lnTo>
                    <a:pt x="1251" y="239"/>
                  </a:lnTo>
                  <a:lnTo>
                    <a:pt x="1251" y="252"/>
                  </a:lnTo>
                  <a:lnTo>
                    <a:pt x="1251" y="269"/>
                  </a:lnTo>
                  <a:lnTo>
                    <a:pt x="1249" y="282"/>
                  </a:lnTo>
                  <a:lnTo>
                    <a:pt x="1249" y="295"/>
                  </a:lnTo>
                  <a:lnTo>
                    <a:pt x="1248" y="308"/>
                  </a:lnTo>
                  <a:lnTo>
                    <a:pt x="1248" y="323"/>
                  </a:lnTo>
                  <a:lnTo>
                    <a:pt x="1246" y="336"/>
                  </a:lnTo>
                  <a:lnTo>
                    <a:pt x="1246" y="351"/>
                  </a:lnTo>
                  <a:lnTo>
                    <a:pt x="1246" y="364"/>
                  </a:lnTo>
                  <a:lnTo>
                    <a:pt x="1246" y="379"/>
                  </a:lnTo>
                  <a:lnTo>
                    <a:pt x="1244" y="390"/>
                  </a:lnTo>
                  <a:lnTo>
                    <a:pt x="1244" y="405"/>
                  </a:lnTo>
                  <a:lnTo>
                    <a:pt x="1242" y="416"/>
                  </a:lnTo>
                  <a:lnTo>
                    <a:pt x="1242" y="431"/>
                  </a:lnTo>
                  <a:lnTo>
                    <a:pt x="1240" y="442"/>
                  </a:lnTo>
                  <a:lnTo>
                    <a:pt x="1240" y="455"/>
                  </a:lnTo>
                  <a:lnTo>
                    <a:pt x="1240" y="468"/>
                  </a:lnTo>
                  <a:lnTo>
                    <a:pt x="1240" y="481"/>
                  </a:lnTo>
                  <a:lnTo>
                    <a:pt x="1238" y="491"/>
                  </a:lnTo>
                  <a:lnTo>
                    <a:pt x="1236" y="502"/>
                  </a:lnTo>
                  <a:lnTo>
                    <a:pt x="1234" y="513"/>
                  </a:lnTo>
                  <a:lnTo>
                    <a:pt x="1234" y="524"/>
                  </a:lnTo>
                  <a:lnTo>
                    <a:pt x="1233" y="533"/>
                  </a:lnTo>
                  <a:lnTo>
                    <a:pt x="1231" y="545"/>
                  </a:lnTo>
                  <a:lnTo>
                    <a:pt x="1231" y="556"/>
                  </a:lnTo>
                  <a:lnTo>
                    <a:pt x="1231" y="567"/>
                  </a:lnTo>
                  <a:lnTo>
                    <a:pt x="1227" y="584"/>
                  </a:lnTo>
                  <a:lnTo>
                    <a:pt x="1225" y="602"/>
                  </a:lnTo>
                  <a:lnTo>
                    <a:pt x="1221" y="619"/>
                  </a:lnTo>
                  <a:lnTo>
                    <a:pt x="1221" y="636"/>
                  </a:lnTo>
                  <a:lnTo>
                    <a:pt x="1218" y="649"/>
                  </a:lnTo>
                  <a:lnTo>
                    <a:pt x="1216" y="662"/>
                  </a:lnTo>
                  <a:lnTo>
                    <a:pt x="1212" y="672"/>
                  </a:lnTo>
                  <a:lnTo>
                    <a:pt x="1210" y="683"/>
                  </a:lnTo>
                  <a:lnTo>
                    <a:pt x="1205" y="696"/>
                  </a:lnTo>
                  <a:lnTo>
                    <a:pt x="1199" y="705"/>
                  </a:lnTo>
                  <a:lnTo>
                    <a:pt x="1182" y="703"/>
                  </a:lnTo>
                  <a:lnTo>
                    <a:pt x="1164" y="701"/>
                  </a:lnTo>
                  <a:lnTo>
                    <a:pt x="1152" y="698"/>
                  </a:lnTo>
                  <a:lnTo>
                    <a:pt x="1141" y="696"/>
                  </a:lnTo>
                  <a:lnTo>
                    <a:pt x="1130" y="694"/>
                  </a:lnTo>
                  <a:lnTo>
                    <a:pt x="1121" y="692"/>
                  </a:lnTo>
                  <a:lnTo>
                    <a:pt x="1106" y="686"/>
                  </a:lnTo>
                  <a:lnTo>
                    <a:pt x="1093" y="683"/>
                  </a:lnTo>
                  <a:lnTo>
                    <a:pt x="1080" y="679"/>
                  </a:lnTo>
                  <a:lnTo>
                    <a:pt x="1067" y="677"/>
                  </a:lnTo>
                  <a:lnTo>
                    <a:pt x="1052" y="673"/>
                  </a:lnTo>
                  <a:lnTo>
                    <a:pt x="1041" y="672"/>
                  </a:lnTo>
                  <a:lnTo>
                    <a:pt x="1026" y="670"/>
                  </a:lnTo>
                  <a:lnTo>
                    <a:pt x="1014" y="670"/>
                  </a:lnTo>
                  <a:lnTo>
                    <a:pt x="999" y="668"/>
                  </a:lnTo>
                  <a:lnTo>
                    <a:pt x="986" y="668"/>
                  </a:lnTo>
                  <a:lnTo>
                    <a:pt x="971" y="670"/>
                  </a:lnTo>
                  <a:lnTo>
                    <a:pt x="958" y="673"/>
                  </a:lnTo>
                  <a:lnTo>
                    <a:pt x="944" y="677"/>
                  </a:lnTo>
                  <a:lnTo>
                    <a:pt x="930" y="683"/>
                  </a:lnTo>
                  <a:lnTo>
                    <a:pt x="919" y="688"/>
                  </a:lnTo>
                  <a:lnTo>
                    <a:pt x="908" y="699"/>
                  </a:lnTo>
                  <a:lnTo>
                    <a:pt x="895" y="707"/>
                  </a:lnTo>
                  <a:lnTo>
                    <a:pt x="884" y="718"/>
                  </a:lnTo>
                  <a:lnTo>
                    <a:pt x="875" y="729"/>
                  </a:lnTo>
                  <a:lnTo>
                    <a:pt x="867" y="744"/>
                  </a:lnTo>
                  <a:lnTo>
                    <a:pt x="858" y="757"/>
                  </a:lnTo>
                  <a:lnTo>
                    <a:pt x="852" y="772"/>
                  </a:lnTo>
                  <a:lnTo>
                    <a:pt x="847" y="789"/>
                  </a:lnTo>
                  <a:lnTo>
                    <a:pt x="845" y="806"/>
                  </a:lnTo>
                  <a:lnTo>
                    <a:pt x="835" y="804"/>
                  </a:lnTo>
                  <a:lnTo>
                    <a:pt x="820" y="802"/>
                  </a:lnTo>
                  <a:lnTo>
                    <a:pt x="811" y="802"/>
                  </a:lnTo>
                  <a:lnTo>
                    <a:pt x="802" y="802"/>
                  </a:lnTo>
                  <a:lnTo>
                    <a:pt x="791" y="802"/>
                  </a:lnTo>
                  <a:lnTo>
                    <a:pt x="779" y="802"/>
                  </a:lnTo>
                  <a:lnTo>
                    <a:pt x="764" y="802"/>
                  </a:lnTo>
                  <a:lnTo>
                    <a:pt x="751" y="802"/>
                  </a:lnTo>
                  <a:lnTo>
                    <a:pt x="736" y="802"/>
                  </a:lnTo>
                  <a:lnTo>
                    <a:pt x="723" y="802"/>
                  </a:lnTo>
                  <a:lnTo>
                    <a:pt x="707" y="802"/>
                  </a:lnTo>
                  <a:lnTo>
                    <a:pt x="692" y="802"/>
                  </a:lnTo>
                  <a:lnTo>
                    <a:pt x="677" y="804"/>
                  </a:lnTo>
                  <a:lnTo>
                    <a:pt x="662" y="808"/>
                  </a:lnTo>
                  <a:lnTo>
                    <a:pt x="645" y="808"/>
                  </a:lnTo>
                  <a:lnTo>
                    <a:pt x="628" y="810"/>
                  </a:lnTo>
                  <a:lnTo>
                    <a:pt x="612" y="811"/>
                  </a:lnTo>
                  <a:lnTo>
                    <a:pt x="595" y="815"/>
                  </a:lnTo>
                  <a:lnTo>
                    <a:pt x="578" y="817"/>
                  </a:lnTo>
                  <a:lnTo>
                    <a:pt x="563" y="821"/>
                  </a:lnTo>
                  <a:lnTo>
                    <a:pt x="548" y="824"/>
                  </a:lnTo>
                  <a:lnTo>
                    <a:pt x="535" y="830"/>
                  </a:lnTo>
                  <a:lnTo>
                    <a:pt x="518" y="834"/>
                  </a:lnTo>
                  <a:lnTo>
                    <a:pt x="505" y="839"/>
                  </a:lnTo>
                  <a:lnTo>
                    <a:pt x="494" y="845"/>
                  </a:lnTo>
                  <a:lnTo>
                    <a:pt x="483" y="852"/>
                  </a:lnTo>
                  <a:lnTo>
                    <a:pt x="472" y="860"/>
                  </a:lnTo>
                  <a:lnTo>
                    <a:pt x="462" y="869"/>
                  </a:lnTo>
                  <a:lnTo>
                    <a:pt x="455" y="877"/>
                  </a:lnTo>
                  <a:lnTo>
                    <a:pt x="449" y="888"/>
                  </a:lnTo>
                  <a:lnTo>
                    <a:pt x="440" y="899"/>
                  </a:lnTo>
                  <a:lnTo>
                    <a:pt x="434" y="914"/>
                  </a:lnTo>
                  <a:lnTo>
                    <a:pt x="429" y="929"/>
                  </a:lnTo>
                  <a:lnTo>
                    <a:pt x="429" y="946"/>
                  </a:lnTo>
                  <a:lnTo>
                    <a:pt x="427" y="962"/>
                  </a:lnTo>
                  <a:lnTo>
                    <a:pt x="429" y="983"/>
                  </a:lnTo>
                  <a:lnTo>
                    <a:pt x="429" y="994"/>
                  </a:lnTo>
                  <a:lnTo>
                    <a:pt x="431" y="1005"/>
                  </a:lnTo>
                  <a:lnTo>
                    <a:pt x="432" y="1017"/>
                  </a:lnTo>
                  <a:lnTo>
                    <a:pt x="436" y="1028"/>
                  </a:lnTo>
                  <a:lnTo>
                    <a:pt x="438" y="1041"/>
                  </a:lnTo>
                  <a:lnTo>
                    <a:pt x="442" y="1056"/>
                  </a:lnTo>
                  <a:lnTo>
                    <a:pt x="447" y="1071"/>
                  </a:lnTo>
                  <a:lnTo>
                    <a:pt x="453" y="1087"/>
                  </a:lnTo>
                  <a:lnTo>
                    <a:pt x="459" y="1102"/>
                  </a:lnTo>
                  <a:lnTo>
                    <a:pt x="466" y="1119"/>
                  </a:lnTo>
                  <a:lnTo>
                    <a:pt x="473" y="1136"/>
                  </a:lnTo>
                  <a:lnTo>
                    <a:pt x="483" y="1153"/>
                  </a:lnTo>
                  <a:lnTo>
                    <a:pt x="490" y="1168"/>
                  </a:lnTo>
                  <a:lnTo>
                    <a:pt x="500" y="1184"/>
                  </a:lnTo>
                  <a:lnTo>
                    <a:pt x="509" y="1201"/>
                  </a:lnTo>
                  <a:lnTo>
                    <a:pt x="520" y="1218"/>
                  </a:lnTo>
                  <a:lnTo>
                    <a:pt x="529" y="1235"/>
                  </a:lnTo>
                  <a:lnTo>
                    <a:pt x="541" y="1252"/>
                  </a:lnTo>
                  <a:lnTo>
                    <a:pt x="554" y="1268"/>
                  </a:lnTo>
                  <a:lnTo>
                    <a:pt x="567" y="1285"/>
                  </a:lnTo>
                  <a:lnTo>
                    <a:pt x="557" y="1283"/>
                  </a:lnTo>
                  <a:lnTo>
                    <a:pt x="550" y="1283"/>
                  </a:lnTo>
                  <a:lnTo>
                    <a:pt x="539" y="1283"/>
                  </a:lnTo>
                  <a:lnTo>
                    <a:pt x="529" y="1283"/>
                  </a:lnTo>
                  <a:lnTo>
                    <a:pt x="516" y="1283"/>
                  </a:lnTo>
                  <a:lnTo>
                    <a:pt x="503" y="1283"/>
                  </a:lnTo>
                  <a:lnTo>
                    <a:pt x="490" y="1283"/>
                  </a:lnTo>
                  <a:lnTo>
                    <a:pt x="477" y="1283"/>
                  </a:lnTo>
                  <a:lnTo>
                    <a:pt x="460" y="1283"/>
                  </a:lnTo>
                  <a:lnTo>
                    <a:pt x="445" y="1283"/>
                  </a:lnTo>
                  <a:lnTo>
                    <a:pt x="429" y="1285"/>
                  </a:lnTo>
                  <a:lnTo>
                    <a:pt x="412" y="1287"/>
                  </a:lnTo>
                  <a:lnTo>
                    <a:pt x="393" y="1287"/>
                  </a:lnTo>
                  <a:lnTo>
                    <a:pt x="376" y="1291"/>
                  </a:lnTo>
                  <a:lnTo>
                    <a:pt x="360" y="1293"/>
                  </a:lnTo>
                  <a:lnTo>
                    <a:pt x="343" y="1296"/>
                  </a:lnTo>
                  <a:lnTo>
                    <a:pt x="322" y="1298"/>
                  </a:lnTo>
                  <a:lnTo>
                    <a:pt x="306" y="1302"/>
                  </a:lnTo>
                  <a:lnTo>
                    <a:pt x="285" y="1306"/>
                  </a:lnTo>
                  <a:lnTo>
                    <a:pt x="268" y="1311"/>
                  </a:lnTo>
                  <a:lnTo>
                    <a:pt x="250" y="1315"/>
                  </a:lnTo>
                  <a:lnTo>
                    <a:pt x="231" y="1321"/>
                  </a:lnTo>
                  <a:lnTo>
                    <a:pt x="214" y="1328"/>
                  </a:lnTo>
                  <a:lnTo>
                    <a:pt x="197" y="1335"/>
                  </a:lnTo>
                  <a:lnTo>
                    <a:pt x="179" y="1341"/>
                  </a:lnTo>
                  <a:lnTo>
                    <a:pt x="162" y="1350"/>
                  </a:lnTo>
                  <a:lnTo>
                    <a:pt x="145" y="1358"/>
                  </a:lnTo>
                  <a:lnTo>
                    <a:pt x="132" y="1369"/>
                  </a:lnTo>
                  <a:lnTo>
                    <a:pt x="115" y="1378"/>
                  </a:lnTo>
                  <a:lnTo>
                    <a:pt x="102" y="1390"/>
                  </a:lnTo>
                  <a:lnTo>
                    <a:pt x="89" y="1401"/>
                  </a:lnTo>
                  <a:lnTo>
                    <a:pt x="78" y="1414"/>
                  </a:lnTo>
                  <a:lnTo>
                    <a:pt x="65" y="1425"/>
                  </a:lnTo>
                  <a:lnTo>
                    <a:pt x="54" y="1438"/>
                  </a:lnTo>
                  <a:lnTo>
                    <a:pt x="44" y="1451"/>
                  </a:lnTo>
                  <a:lnTo>
                    <a:pt x="37" y="1466"/>
                  </a:lnTo>
                  <a:lnTo>
                    <a:pt x="28" y="1479"/>
                  </a:lnTo>
                  <a:lnTo>
                    <a:pt x="22" y="1494"/>
                  </a:lnTo>
                  <a:lnTo>
                    <a:pt x="16" y="1511"/>
                  </a:lnTo>
                  <a:lnTo>
                    <a:pt x="13" y="1528"/>
                  </a:lnTo>
                  <a:lnTo>
                    <a:pt x="7" y="1544"/>
                  </a:lnTo>
                  <a:lnTo>
                    <a:pt x="3" y="1561"/>
                  </a:lnTo>
                  <a:lnTo>
                    <a:pt x="2" y="1578"/>
                  </a:lnTo>
                  <a:lnTo>
                    <a:pt x="2" y="1597"/>
                  </a:lnTo>
                  <a:lnTo>
                    <a:pt x="0" y="1613"/>
                  </a:lnTo>
                  <a:lnTo>
                    <a:pt x="2" y="1632"/>
                  </a:lnTo>
                  <a:lnTo>
                    <a:pt x="2" y="1651"/>
                  </a:lnTo>
                  <a:lnTo>
                    <a:pt x="7" y="1671"/>
                  </a:lnTo>
                  <a:lnTo>
                    <a:pt x="9" y="1686"/>
                  </a:lnTo>
                  <a:lnTo>
                    <a:pt x="13" y="1703"/>
                  </a:lnTo>
                  <a:lnTo>
                    <a:pt x="16" y="1720"/>
                  </a:lnTo>
                  <a:lnTo>
                    <a:pt x="22" y="1736"/>
                  </a:lnTo>
                  <a:lnTo>
                    <a:pt x="28" y="1751"/>
                  </a:lnTo>
                  <a:lnTo>
                    <a:pt x="33" y="1766"/>
                  </a:lnTo>
                  <a:lnTo>
                    <a:pt x="41" y="1781"/>
                  </a:lnTo>
                  <a:lnTo>
                    <a:pt x="50" y="1796"/>
                  </a:lnTo>
                  <a:lnTo>
                    <a:pt x="56" y="1809"/>
                  </a:lnTo>
                  <a:lnTo>
                    <a:pt x="65" y="1822"/>
                  </a:lnTo>
                  <a:lnTo>
                    <a:pt x="72" y="1833"/>
                  </a:lnTo>
                  <a:lnTo>
                    <a:pt x="84" y="1846"/>
                  </a:lnTo>
                  <a:lnTo>
                    <a:pt x="93" y="1856"/>
                  </a:lnTo>
                  <a:lnTo>
                    <a:pt x="104" y="1867"/>
                  </a:lnTo>
                  <a:lnTo>
                    <a:pt x="115" y="1876"/>
                  </a:lnTo>
                  <a:lnTo>
                    <a:pt x="127" y="1886"/>
                  </a:lnTo>
                  <a:lnTo>
                    <a:pt x="117" y="1889"/>
                  </a:lnTo>
                  <a:lnTo>
                    <a:pt x="110" y="1897"/>
                  </a:lnTo>
                  <a:lnTo>
                    <a:pt x="100" y="1902"/>
                  </a:lnTo>
                  <a:lnTo>
                    <a:pt x="91" y="1914"/>
                  </a:lnTo>
                  <a:lnTo>
                    <a:pt x="80" y="1923"/>
                  </a:lnTo>
                  <a:lnTo>
                    <a:pt x="69" y="1934"/>
                  </a:lnTo>
                  <a:lnTo>
                    <a:pt x="59" y="1945"/>
                  </a:lnTo>
                  <a:lnTo>
                    <a:pt x="50" y="1962"/>
                  </a:lnTo>
                  <a:lnTo>
                    <a:pt x="39" y="1975"/>
                  </a:lnTo>
                  <a:lnTo>
                    <a:pt x="31" y="1994"/>
                  </a:lnTo>
                  <a:lnTo>
                    <a:pt x="24" y="2011"/>
                  </a:lnTo>
                  <a:lnTo>
                    <a:pt x="18" y="2031"/>
                  </a:lnTo>
                  <a:lnTo>
                    <a:pt x="15" y="2040"/>
                  </a:lnTo>
                  <a:lnTo>
                    <a:pt x="13" y="2052"/>
                  </a:lnTo>
                  <a:lnTo>
                    <a:pt x="11" y="2063"/>
                  </a:lnTo>
                  <a:lnTo>
                    <a:pt x="11" y="2076"/>
                  </a:lnTo>
                  <a:lnTo>
                    <a:pt x="9" y="2087"/>
                  </a:lnTo>
                  <a:lnTo>
                    <a:pt x="9" y="2098"/>
                  </a:lnTo>
                  <a:lnTo>
                    <a:pt x="11" y="2111"/>
                  </a:lnTo>
                  <a:lnTo>
                    <a:pt x="13" y="2126"/>
                  </a:lnTo>
                  <a:lnTo>
                    <a:pt x="13" y="2141"/>
                  </a:lnTo>
                  <a:lnTo>
                    <a:pt x="16" y="2158"/>
                  </a:lnTo>
                  <a:lnTo>
                    <a:pt x="18" y="2173"/>
                  </a:lnTo>
                  <a:lnTo>
                    <a:pt x="24" y="2190"/>
                  </a:lnTo>
                  <a:lnTo>
                    <a:pt x="28" y="2203"/>
                  </a:lnTo>
                  <a:lnTo>
                    <a:pt x="33" y="2218"/>
                  </a:lnTo>
                  <a:lnTo>
                    <a:pt x="39" y="2232"/>
                  </a:lnTo>
                  <a:lnTo>
                    <a:pt x="46" y="2247"/>
                  </a:lnTo>
                  <a:lnTo>
                    <a:pt x="52" y="2260"/>
                  </a:lnTo>
                  <a:lnTo>
                    <a:pt x="59" y="2274"/>
                  </a:lnTo>
                  <a:lnTo>
                    <a:pt x="67" y="2285"/>
                  </a:lnTo>
                  <a:lnTo>
                    <a:pt x="78" y="2298"/>
                  </a:lnTo>
                  <a:lnTo>
                    <a:pt x="87" y="2309"/>
                  </a:lnTo>
                  <a:lnTo>
                    <a:pt x="97" y="2320"/>
                  </a:lnTo>
                  <a:lnTo>
                    <a:pt x="108" y="2329"/>
                  </a:lnTo>
                  <a:lnTo>
                    <a:pt x="121" y="2341"/>
                  </a:lnTo>
                  <a:lnTo>
                    <a:pt x="130" y="2348"/>
                  </a:lnTo>
                  <a:lnTo>
                    <a:pt x="141" y="2356"/>
                  </a:lnTo>
                  <a:lnTo>
                    <a:pt x="153" y="2361"/>
                  </a:lnTo>
                  <a:lnTo>
                    <a:pt x="166" y="2369"/>
                  </a:lnTo>
                  <a:lnTo>
                    <a:pt x="177" y="2372"/>
                  </a:lnTo>
                  <a:lnTo>
                    <a:pt x="190" y="2378"/>
                  </a:lnTo>
                  <a:lnTo>
                    <a:pt x="203" y="2382"/>
                  </a:lnTo>
                  <a:lnTo>
                    <a:pt x="218" y="2385"/>
                  </a:lnTo>
                  <a:lnTo>
                    <a:pt x="229" y="2387"/>
                  </a:lnTo>
                  <a:lnTo>
                    <a:pt x="244" y="2389"/>
                  </a:lnTo>
                  <a:lnTo>
                    <a:pt x="257" y="2391"/>
                  </a:lnTo>
                  <a:lnTo>
                    <a:pt x="274" y="2393"/>
                  </a:lnTo>
                  <a:lnTo>
                    <a:pt x="287" y="2393"/>
                  </a:lnTo>
                  <a:lnTo>
                    <a:pt x="302" y="2393"/>
                  </a:lnTo>
                  <a:lnTo>
                    <a:pt x="319" y="2393"/>
                  </a:lnTo>
                  <a:lnTo>
                    <a:pt x="335" y="2393"/>
                  </a:lnTo>
                  <a:lnTo>
                    <a:pt x="326" y="2404"/>
                  </a:lnTo>
                  <a:lnTo>
                    <a:pt x="321" y="2419"/>
                  </a:lnTo>
                  <a:lnTo>
                    <a:pt x="313" y="2434"/>
                  </a:lnTo>
                  <a:lnTo>
                    <a:pt x="307" y="2454"/>
                  </a:lnTo>
                  <a:lnTo>
                    <a:pt x="302" y="2462"/>
                  </a:lnTo>
                  <a:lnTo>
                    <a:pt x="300" y="2471"/>
                  </a:lnTo>
                  <a:lnTo>
                    <a:pt x="296" y="2482"/>
                  </a:lnTo>
                  <a:lnTo>
                    <a:pt x="296" y="2494"/>
                  </a:lnTo>
                  <a:lnTo>
                    <a:pt x="293" y="2503"/>
                  </a:lnTo>
                  <a:lnTo>
                    <a:pt x="293" y="2514"/>
                  </a:lnTo>
                  <a:lnTo>
                    <a:pt x="293" y="2525"/>
                  </a:lnTo>
                  <a:lnTo>
                    <a:pt x="293" y="2536"/>
                  </a:lnTo>
                  <a:lnTo>
                    <a:pt x="293" y="2548"/>
                  </a:lnTo>
                  <a:lnTo>
                    <a:pt x="294" y="2563"/>
                  </a:lnTo>
                  <a:lnTo>
                    <a:pt x="296" y="2574"/>
                  </a:lnTo>
                  <a:lnTo>
                    <a:pt x="302" y="2589"/>
                  </a:lnTo>
                  <a:lnTo>
                    <a:pt x="306" y="2600"/>
                  </a:lnTo>
                  <a:lnTo>
                    <a:pt x="313" y="2613"/>
                  </a:lnTo>
                  <a:lnTo>
                    <a:pt x="322" y="2624"/>
                  </a:lnTo>
                  <a:lnTo>
                    <a:pt x="334" y="2637"/>
                  </a:lnTo>
                  <a:lnTo>
                    <a:pt x="350" y="2650"/>
                  </a:lnTo>
                  <a:lnTo>
                    <a:pt x="367" y="2663"/>
                  </a:lnTo>
                  <a:lnTo>
                    <a:pt x="384" y="2673"/>
                  </a:lnTo>
                  <a:lnTo>
                    <a:pt x="403" y="2684"/>
                  </a:lnTo>
                  <a:lnTo>
                    <a:pt x="412" y="2688"/>
                  </a:lnTo>
                  <a:lnTo>
                    <a:pt x="421" y="2691"/>
                  </a:lnTo>
                  <a:lnTo>
                    <a:pt x="432" y="2695"/>
                  </a:lnTo>
                  <a:lnTo>
                    <a:pt x="444" y="2699"/>
                  </a:lnTo>
                  <a:lnTo>
                    <a:pt x="453" y="2701"/>
                  </a:lnTo>
                  <a:lnTo>
                    <a:pt x="464" y="2704"/>
                  </a:lnTo>
                  <a:lnTo>
                    <a:pt x="477" y="2706"/>
                  </a:lnTo>
                  <a:lnTo>
                    <a:pt x="490" y="2710"/>
                  </a:lnTo>
                  <a:lnTo>
                    <a:pt x="501" y="2710"/>
                  </a:lnTo>
                  <a:lnTo>
                    <a:pt x="513" y="2710"/>
                  </a:lnTo>
                  <a:lnTo>
                    <a:pt x="526" y="2710"/>
                  </a:lnTo>
                  <a:lnTo>
                    <a:pt x="541" y="2712"/>
                  </a:lnTo>
                  <a:lnTo>
                    <a:pt x="554" y="2710"/>
                  </a:lnTo>
                  <a:lnTo>
                    <a:pt x="569" y="2710"/>
                  </a:lnTo>
                  <a:lnTo>
                    <a:pt x="585" y="2710"/>
                  </a:lnTo>
                  <a:lnTo>
                    <a:pt x="602" y="2710"/>
                  </a:lnTo>
                  <a:lnTo>
                    <a:pt x="617" y="2708"/>
                  </a:lnTo>
                  <a:lnTo>
                    <a:pt x="634" y="2706"/>
                  </a:lnTo>
                  <a:lnTo>
                    <a:pt x="651" y="2704"/>
                  </a:lnTo>
                  <a:lnTo>
                    <a:pt x="671" y="2704"/>
                  </a:lnTo>
                  <a:lnTo>
                    <a:pt x="688" y="2701"/>
                  </a:lnTo>
                  <a:lnTo>
                    <a:pt x="708" y="2699"/>
                  </a:lnTo>
                  <a:lnTo>
                    <a:pt x="718" y="2697"/>
                  </a:lnTo>
                  <a:lnTo>
                    <a:pt x="729" y="2695"/>
                  </a:lnTo>
                  <a:lnTo>
                    <a:pt x="740" y="2693"/>
                  </a:lnTo>
                  <a:lnTo>
                    <a:pt x="751" y="2693"/>
                  </a:lnTo>
                  <a:lnTo>
                    <a:pt x="742" y="2699"/>
                  </a:lnTo>
                  <a:lnTo>
                    <a:pt x="733" y="2708"/>
                  </a:lnTo>
                  <a:lnTo>
                    <a:pt x="723" y="2717"/>
                  </a:lnTo>
                  <a:lnTo>
                    <a:pt x="716" y="2729"/>
                  </a:lnTo>
                  <a:lnTo>
                    <a:pt x="705" y="2738"/>
                  </a:lnTo>
                  <a:lnTo>
                    <a:pt x="695" y="2749"/>
                  </a:lnTo>
                  <a:lnTo>
                    <a:pt x="686" y="2762"/>
                  </a:lnTo>
                  <a:lnTo>
                    <a:pt x="679" y="2777"/>
                  </a:lnTo>
                  <a:lnTo>
                    <a:pt x="669" y="2788"/>
                  </a:lnTo>
                  <a:lnTo>
                    <a:pt x="662" y="2803"/>
                  </a:lnTo>
                  <a:lnTo>
                    <a:pt x="654" y="2816"/>
                  </a:lnTo>
                  <a:lnTo>
                    <a:pt x="649" y="2833"/>
                  </a:lnTo>
                  <a:lnTo>
                    <a:pt x="643" y="2848"/>
                  </a:lnTo>
                  <a:lnTo>
                    <a:pt x="639" y="2865"/>
                  </a:lnTo>
                  <a:lnTo>
                    <a:pt x="636" y="2881"/>
                  </a:lnTo>
                  <a:lnTo>
                    <a:pt x="636" y="2898"/>
                  </a:lnTo>
                  <a:lnTo>
                    <a:pt x="636" y="2902"/>
                  </a:lnTo>
                  <a:lnTo>
                    <a:pt x="636" y="2908"/>
                  </a:lnTo>
                  <a:lnTo>
                    <a:pt x="636" y="2923"/>
                  </a:lnTo>
                  <a:lnTo>
                    <a:pt x="638" y="2939"/>
                  </a:lnTo>
                  <a:lnTo>
                    <a:pt x="641" y="2954"/>
                  </a:lnTo>
                  <a:lnTo>
                    <a:pt x="649" y="2971"/>
                  </a:lnTo>
                  <a:lnTo>
                    <a:pt x="654" y="2986"/>
                  </a:lnTo>
                  <a:lnTo>
                    <a:pt x="666" y="3001"/>
                  </a:lnTo>
                  <a:lnTo>
                    <a:pt x="675" y="3016"/>
                  </a:lnTo>
                  <a:lnTo>
                    <a:pt x="690" y="3031"/>
                  </a:lnTo>
                  <a:lnTo>
                    <a:pt x="699" y="3038"/>
                  </a:lnTo>
                  <a:lnTo>
                    <a:pt x="708" y="3047"/>
                  </a:lnTo>
                  <a:lnTo>
                    <a:pt x="720" y="3055"/>
                  </a:lnTo>
                  <a:lnTo>
                    <a:pt x="733" y="3064"/>
                  </a:lnTo>
                  <a:lnTo>
                    <a:pt x="744" y="3070"/>
                  </a:lnTo>
                  <a:lnTo>
                    <a:pt x="757" y="3077"/>
                  </a:lnTo>
                  <a:lnTo>
                    <a:pt x="770" y="3083"/>
                  </a:lnTo>
                  <a:lnTo>
                    <a:pt x="785" y="3090"/>
                  </a:lnTo>
                  <a:lnTo>
                    <a:pt x="796" y="3094"/>
                  </a:lnTo>
                  <a:lnTo>
                    <a:pt x="811" y="3100"/>
                  </a:lnTo>
                  <a:lnTo>
                    <a:pt x="824" y="3103"/>
                  </a:lnTo>
                  <a:lnTo>
                    <a:pt x="841" y="3107"/>
                  </a:lnTo>
                  <a:lnTo>
                    <a:pt x="854" y="3109"/>
                  </a:lnTo>
                  <a:lnTo>
                    <a:pt x="869" y="3111"/>
                  </a:lnTo>
                  <a:lnTo>
                    <a:pt x="886" y="3111"/>
                  </a:lnTo>
                  <a:lnTo>
                    <a:pt x="902" y="3113"/>
                  </a:lnTo>
                  <a:lnTo>
                    <a:pt x="914" y="3111"/>
                  </a:lnTo>
                  <a:lnTo>
                    <a:pt x="927" y="3109"/>
                  </a:lnTo>
                  <a:lnTo>
                    <a:pt x="940" y="3107"/>
                  </a:lnTo>
                  <a:lnTo>
                    <a:pt x="953" y="3107"/>
                  </a:lnTo>
                  <a:lnTo>
                    <a:pt x="964" y="3103"/>
                  </a:lnTo>
                  <a:lnTo>
                    <a:pt x="977" y="3102"/>
                  </a:lnTo>
                  <a:lnTo>
                    <a:pt x="990" y="3098"/>
                  </a:lnTo>
                  <a:lnTo>
                    <a:pt x="1005" y="3096"/>
                  </a:lnTo>
                  <a:lnTo>
                    <a:pt x="1016" y="3092"/>
                  </a:lnTo>
                  <a:lnTo>
                    <a:pt x="1031" y="3089"/>
                  </a:lnTo>
                  <a:lnTo>
                    <a:pt x="1042" y="3083"/>
                  </a:lnTo>
                  <a:lnTo>
                    <a:pt x="1057" y="3079"/>
                  </a:lnTo>
                  <a:lnTo>
                    <a:pt x="1070" y="3074"/>
                  </a:lnTo>
                  <a:lnTo>
                    <a:pt x="1083" y="3068"/>
                  </a:lnTo>
                  <a:lnTo>
                    <a:pt x="1096" y="3062"/>
                  </a:lnTo>
                  <a:lnTo>
                    <a:pt x="1111" y="3059"/>
                  </a:lnTo>
                  <a:lnTo>
                    <a:pt x="1123" y="3051"/>
                  </a:lnTo>
                  <a:lnTo>
                    <a:pt x="1136" y="3044"/>
                  </a:lnTo>
                  <a:lnTo>
                    <a:pt x="1149" y="3036"/>
                  </a:lnTo>
                  <a:lnTo>
                    <a:pt x="1162" y="3031"/>
                  </a:lnTo>
                  <a:lnTo>
                    <a:pt x="1173" y="3021"/>
                  </a:lnTo>
                  <a:lnTo>
                    <a:pt x="1186" y="3014"/>
                  </a:lnTo>
                  <a:lnTo>
                    <a:pt x="1199" y="3005"/>
                  </a:lnTo>
                  <a:lnTo>
                    <a:pt x="1212" y="2997"/>
                  </a:lnTo>
                  <a:lnTo>
                    <a:pt x="1223" y="2986"/>
                  </a:lnTo>
                  <a:lnTo>
                    <a:pt x="1236" y="2977"/>
                  </a:lnTo>
                  <a:lnTo>
                    <a:pt x="1248" y="2967"/>
                  </a:lnTo>
                  <a:lnTo>
                    <a:pt x="1261" y="2958"/>
                  </a:lnTo>
                  <a:lnTo>
                    <a:pt x="1272" y="2947"/>
                  </a:lnTo>
                  <a:lnTo>
                    <a:pt x="1283" y="2937"/>
                  </a:lnTo>
                  <a:lnTo>
                    <a:pt x="1294" y="2926"/>
                  </a:lnTo>
                  <a:lnTo>
                    <a:pt x="1307" y="2917"/>
                  </a:lnTo>
                  <a:lnTo>
                    <a:pt x="1317" y="2924"/>
                  </a:lnTo>
                  <a:lnTo>
                    <a:pt x="1328" y="2934"/>
                  </a:lnTo>
                  <a:lnTo>
                    <a:pt x="1341" y="2941"/>
                  </a:lnTo>
                  <a:lnTo>
                    <a:pt x="1354" y="2949"/>
                  </a:lnTo>
                  <a:lnTo>
                    <a:pt x="1365" y="2954"/>
                  </a:lnTo>
                  <a:lnTo>
                    <a:pt x="1378" y="2960"/>
                  </a:lnTo>
                  <a:lnTo>
                    <a:pt x="1391" y="2965"/>
                  </a:lnTo>
                  <a:lnTo>
                    <a:pt x="1406" y="2971"/>
                  </a:lnTo>
                  <a:lnTo>
                    <a:pt x="1417" y="2973"/>
                  </a:lnTo>
                  <a:lnTo>
                    <a:pt x="1430" y="2977"/>
                  </a:lnTo>
                  <a:lnTo>
                    <a:pt x="1443" y="2978"/>
                  </a:lnTo>
                  <a:lnTo>
                    <a:pt x="1456" y="2982"/>
                  </a:lnTo>
                  <a:lnTo>
                    <a:pt x="1468" y="2984"/>
                  </a:lnTo>
                  <a:lnTo>
                    <a:pt x="1479" y="2986"/>
                  </a:lnTo>
                  <a:lnTo>
                    <a:pt x="1490" y="2986"/>
                  </a:lnTo>
                  <a:lnTo>
                    <a:pt x="1503" y="2988"/>
                  </a:lnTo>
                  <a:lnTo>
                    <a:pt x="1509" y="2986"/>
                  </a:lnTo>
                  <a:lnTo>
                    <a:pt x="1522" y="2982"/>
                  </a:lnTo>
                  <a:lnTo>
                    <a:pt x="1537" y="2977"/>
                  </a:lnTo>
                  <a:lnTo>
                    <a:pt x="1555" y="2973"/>
                  </a:lnTo>
                  <a:lnTo>
                    <a:pt x="1565" y="2967"/>
                  </a:lnTo>
                  <a:lnTo>
                    <a:pt x="1576" y="2964"/>
                  </a:lnTo>
                  <a:lnTo>
                    <a:pt x="1589" y="2960"/>
                  </a:lnTo>
                  <a:lnTo>
                    <a:pt x="1602" y="2956"/>
                  </a:lnTo>
                  <a:lnTo>
                    <a:pt x="1615" y="2951"/>
                  </a:lnTo>
                  <a:lnTo>
                    <a:pt x="1630" y="2947"/>
                  </a:lnTo>
                  <a:lnTo>
                    <a:pt x="1645" y="2941"/>
                  </a:lnTo>
                  <a:lnTo>
                    <a:pt x="1662" y="2937"/>
                  </a:lnTo>
                  <a:lnTo>
                    <a:pt x="1677" y="2930"/>
                  </a:lnTo>
                  <a:lnTo>
                    <a:pt x="1693" y="2923"/>
                  </a:lnTo>
                  <a:lnTo>
                    <a:pt x="1710" y="2915"/>
                  </a:lnTo>
                  <a:lnTo>
                    <a:pt x="1727" y="2909"/>
                  </a:lnTo>
                  <a:lnTo>
                    <a:pt x="1744" y="2902"/>
                  </a:lnTo>
                  <a:lnTo>
                    <a:pt x="1762" y="2896"/>
                  </a:lnTo>
                  <a:lnTo>
                    <a:pt x="1781" y="2889"/>
                  </a:lnTo>
                  <a:lnTo>
                    <a:pt x="1802" y="2883"/>
                  </a:lnTo>
                  <a:lnTo>
                    <a:pt x="1820" y="2874"/>
                  </a:lnTo>
                  <a:lnTo>
                    <a:pt x="1841" y="2867"/>
                  </a:lnTo>
                  <a:lnTo>
                    <a:pt x="1859" y="2857"/>
                  </a:lnTo>
                  <a:lnTo>
                    <a:pt x="1880" y="2850"/>
                  </a:lnTo>
                  <a:lnTo>
                    <a:pt x="1900" y="2840"/>
                  </a:lnTo>
                  <a:lnTo>
                    <a:pt x="1921" y="2833"/>
                  </a:lnTo>
                  <a:lnTo>
                    <a:pt x="1941" y="2826"/>
                  </a:lnTo>
                  <a:lnTo>
                    <a:pt x="1964" y="2818"/>
                  </a:lnTo>
                  <a:lnTo>
                    <a:pt x="1982" y="2807"/>
                  </a:lnTo>
                  <a:lnTo>
                    <a:pt x="2003" y="2799"/>
                  </a:lnTo>
                  <a:lnTo>
                    <a:pt x="2023" y="2788"/>
                  </a:lnTo>
                  <a:lnTo>
                    <a:pt x="2044" y="2781"/>
                  </a:lnTo>
                  <a:lnTo>
                    <a:pt x="2063" y="2771"/>
                  </a:lnTo>
                  <a:lnTo>
                    <a:pt x="2083" y="2762"/>
                  </a:lnTo>
                  <a:lnTo>
                    <a:pt x="2104" y="2753"/>
                  </a:lnTo>
                  <a:lnTo>
                    <a:pt x="2124" y="2745"/>
                  </a:lnTo>
                  <a:lnTo>
                    <a:pt x="2143" y="2734"/>
                  </a:lnTo>
                  <a:lnTo>
                    <a:pt x="2162" y="2727"/>
                  </a:lnTo>
                  <a:lnTo>
                    <a:pt x="2180" y="2716"/>
                  </a:lnTo>
                  <a:lnTo>
                    <a:pt x="2201" y="2708"/>
                  </a:lnTo>
                  <a:lnTo>
                    <a:pt x="2219" y="2699"/>
                  </a:lnTo>
                  <a:lnTo>
                    <a:pt x="2238" y="2689"/>
                  </a:lnTo>
                  <a:lnTo>
                    <a:pt x="2255" y="2680"/>
                  </a:lnTo>
                  <a:lnTo>
                    <a:pt x="2273" y="2673"/>
                  </a:lnTo>
                  <a:lnTo>
                    <a:pt x="2288" y="2661"/>
                  </a:lnTo>
                  <a:lnTo>
                    <a:pt x="2305" y="2654"/>
                  </a:lnTo>
                  <a:lnTo>
                    <a:pt x="2320" y="2645"/>
                  </a:lnTo>
                  <a:lnTo>
                    <a:pt x="2337" y="2637"/>
                  </a:lnTo>
                  <a:lnTo>
                    <a:pt x="2350" y="2628"/>
                  </a:lnTo>
                  <a:lnTo>
                    <a:pt x="2363" y="2620"/>
                  </a:lnTo>
                  <a:lnTo>
                    <a:pt x="2376" y="2611"/>
                  </a:lnTo>
                  <a:lnTo>
                    <a:pt x="2391" y="2605"/>
                  </a:lnTo>
                  <a:lnTo>
                    <a:pt x="2402" y="2596"/>
                  </a:lnTo>
                  <a:lnTo>
                    <a:pt x="2413" y="2589"/>
                  </a:lnTo>
                  <a:lnTo>
                    <a:pt x="2423" y="2581"/>
                  </a:lnTo>
                  <a:lnTo>
                    <a:pt x="2434" y="2576"/>
                  </a:lnTo>
                  <a:lnTo>
                    <a:pt x="2449" y="2561"/>
                  </a:lnTo>
                  <a:lnTo>
                    <a:pt x="2464" y="2550"/>
                  </a:lnTo>
                  <a:lnTo>
                    <a:pt x="2473" y="2531"/>
                  </a:lnTo>
                  <a:lnTo>
                    <a:pt x="2484" y="2514"/>
                  </a:lnTo>
                  <a:lnTo>
                    <a:pt x="2494" y="2497"/>
                  </a:lnTo>
                  <a:lnTo>
                    <a:pt x="2501" y="2481"/>
                  </a:lnTo>
                  <a:lnTo>
                    <a:pt x="2507" y="2460"/>
                  </a:lnTo>
                  <a:lnTo>
                    <a:pt x="2512" y="2443"/>
                  </a:lnTo>
                  <a:lnTo>
                    <a:pt x="2514" y="2423"/>
                  </a:lnTo>
                  <a:lnTo>
                    <a:pt x="2518" y="2406"/>
                  </a:lnTo>
                  <a:lnTo>
                    <a:pt x="2518" y="2385"/>
                  </a:lnTo>
                  <a:lnTo>
                    <a:pt x="2518" y="2367"/>
                  </a:lnTo>
                  <a:lnTo>
                    <a:pt x="2518" y="2348"/>
                  </a:lnTo>
                  <a:lnTo>
                    <a:pt x="2518" y="2331"/>
                  </a:lnTo>
                  <a:lnTo>
                    <a:pt x="2516" y="2313"/>
                  </a:lnTo>
                  <a:lnTo>
                    <a:pt x="2516" y="2296"/>
                  </a:lnTo>
                  <a:lnTo>
                    <a:pt x="2514" y="2279"/>
                  </a:lnTo>
                  <a:lnTo>
                    <a:pt x="2514" y="2264"/>
                  </a:lnTo>
                  <a:lnTo>
                    <a:pt x="2512" y="2249"/>
                  </a:lnTo>
                  <a:lnTo>
                    <a:pt x="2510" y="2234"/>
                  </a:lnTo>
                  <a:lnTo>
                    <a:pt x="2508" y="2221"/>
                  </a:lnTo>
                  <a:lnTo>
                    <a:pt x="2508" y="2210"/>
                  </a:lnTo>
                  <a:lnTo>
                    <a:pt x="2508" y="2199"/>
                  </a:lnTo>
                  <a:lnTo>
                    <a:pt x="2508" y="2190"/>
                  </a:lnTo>
                  <a:lnTo>
                    <a:pt x="2510" y="2184"/>
                  </a:lnTo>
                  <a:lnTo>
                    <a:pt x="2516" y="2180"/>
                  </a:lnTo>
                  <a:lnTo>
                    <a:pt x="2522" y="2173"/>
                  </a:lnTo>
                  <a:lnTo>
                    <a:pt x="2535" y="2167"/>
                  </a:lnTo>
                  <a:lnTo>
                    <a:pt x="2542" y="2162"/>
                  </a:lnTo>
                  <a:lnTo>
                    <a:pt x="2553" y="2158"/>
                  </a:lnTo>
                  <a:lnTo>
                    <a:pt x="2564" y="2154"/>
                  </a:lnTo>
                  <a:lnTo>
                    <a:pt x="2577" y="2150"/>
                  </a:lnTo>
                  <a:lnTo>
                    <a:pt x="2589" y="2145"/>
                  </a:lnTo>
                  <a:lnTo>
                    <a:pt x="2604" y="2139"/>
                  </a:lnTo>
                  <a:lnTo>
                    <a:pt x="2619" y="2134"/>
                  </a:lnTo>
                  <a:lnTo>
                    <a:pt x="2635" y="2128"/>
                  </a:lnTo>
                  <a:lnTo>
                    <a:pt x="2650" y="2121"/>
                  </a:lnTo>
                  <a:lnTo>
                    <a:pt x="2667" y="2115"/>
                  </a:lnTo>
                  <a:lnTo>
                    <a:pt x="2686" y="2109"/>
                  </a:lnTo>
                  <a:lnTo>
                    <a:pt x="2706" y="2104"/>
                  </a:lnTo>
                  <a:lnTo>
                    <a:pt x="2723" y="2096"/>
                  </a:lnTo>
                  <a:lnTo>
                    <a:pt x="2743" y="2089"/>
                  </a:lnTo>
                  <a:lnTo>
                    <a:pt x="2762" y="2081"/>
                  </a:lnTo>
                  <a:lnTo>
                    <a:pt x="2783" y="2076"/>
                  </a:lnTo>
                  <a:lnTo>
                    <a:pt x="2792" y="2070"/>
                  </a:lnTo>
                  <a:lnTo>
                    <a:pt x="2803" y="2068"/>
                  </a:lnTo>
                  <a:lnTo>
                    <a:pt x="2812" y="2063"/>
                  </a:lnTo>
                  <a:lnTo>
                    <a:pt x="2824" y="2061"/>
                  </a:lnTo>
                  <a:lnTo>
                    <a:pt x="2833" y="2057"/>
                  </a:lnTo>
                  <a:lnTo>
                    <a:pt x="2844" y="2053"/>
                  </a:lnTo>
                  <a:lnTo>
                    <a:pt x="2855" y="2050"/>
                  </a:lnTo>
                  <a:lnTo>
                    <a:pt x="2867" y="2048"/>
                  </a:lnTo>
                  <a:lnTo>
                    <a:pt x="2876" y="2042"/>
                  </a:lnTo>
                  <a:lnTo>
                    <a:pt x="2885" y="2040"/>
                  </a:lnTo>
                  <a:lnTo>
                    <a:pt x="2896" y="2035"/>
                  </a:lnTo>
                  <a:lnTo>
                    <a:pt x="2908" y="2033"/>
                  </a:lnTo>
                  <a:lnTo>
                    <a:pt x="2917" y="2029"/>
                  </a:lnTo>
                  <a:lnTo>
                    <a:pt x="2926" y="2025"/>
                  </a:lnTo>
                  <a:lnTo>
                    <a:pt x="2937" y="2022"/>
                  </a:lnTo>
                  <a:lnTo>
                    <a:pt x="2949" y="2020"/>
                  </a:lnTo>
                  <a:lnTo>
                    <a:pt x="2967" y="2012"/>
                  </a:lnTo>
                  <a:lnTo>
                    <a:pt x="2988" y="2007"/>
                  </a:lnTo>
                  <a:lnTo>
                    <a:pt x="3006" y="2001"/>
                  </a:lnTo>
                  <a:lnTo>
                    <a:pt x="3027" y="1996"/>
                  </a:lnTo>
                  <a:lnTo>
                    <a:pt x="3027" y="2009"/>
                  </a:lnTo>
                  <a:lnTo>
                    <a:pt x="3029" y="2024"/>
                  </a:lnTo>
                  <a:lnTo>
                    <a:pt x="3031" y="2039"/>
                  </a:lnTo>
                  <a:lnTo>
                    <a:pt x="3033" y="2053"/>
                  </a:lnTo>
                  <a:lnTo>
                    <a:pt x="3033" y="2067"/>
                  </a:lnTo>
                  <a:lnTo>
                    <a:pt x="3033" y="2081"/>
                  </a:lnTo>
                  <a:lnTo>
                    <a:pt x="3033" y="2096"/>
                  </a:lnTo>
                  <a:lnTo>
                    <a:pt x="3034" y="2111"/>
                  </a:lnTo>
                  <a:lnTo>
                    <a:pt x="3033" y="2124"/>
                  </a:lnTo>
                  <a:lnTo>
                    <a:pt x="3033" y="2139"/>
                  </a:lnTo>
                  <a:lnTo>
                    <a:pt x="3031" y="2152"/>
                  </a:lnTo>
                  <a:lnTo>
                    <a:pt x="3031" y="2167"/>
                  </a:lnTo>
                  <a:lnTo>
                    <a:pt x="3029" y="2180"/>
                  </a:lnTo>
                  <a:lnTo>
                    <a:pt x="3027" y="2195"/>
                  </a:lnTo>
                  <a:lnTo>
                    <a:pt x="3025" y="2208"/>
                  </a:lnTo>
                  <a:lnTo>
                    <a:pt x="3023" y="2223"/>
                  </a:lnTo>
                  <a:lnTo>
                    <a:pt x="3023" y="2229"/>
                  </a:lnTo>
                  <a:lnTo>
                    <a:pt x="3027" y="2234"/>
                  </a:lnTo>
                  <a:lnTo>
                    <a:pt x="3033" y="2236"/>
                  </a:lnTo>
                  <a:lnTo>
                    <a:pt x="3038" y="2236"/>
                  </a:lnTo>
                  <a:lnTo>
                    <a:pt x="3042" y="2232"/>
                  </a:lnTo>
                  <a:lnTo>
                    <a:pt x="3049" y="2231"/>
                  </a:lnTo>
                  <a:lnTo>
                    <a:pt x="3059" y="2227"/>
                  </a:lnTo>
                  <a:lnTo>
                    <a:pt x="3072" y="2225"/>
                  </a:lnTo>
                  <a:lnTo>
                    <a:pt x="3083" y="2219"/>
                  </a:lnTo>
                  <a:lnTo>
                    <a:pt x="3100" y="2216"/>
                  </a:lnTo>
                  <a:lnTo>
                    <a:pt x="3117" y="2212"/>
                  </a:lnTo>
                  <a:lnTo>
                    <a:pt x="3135" y="2208"/>
                  </a:lnTo>
                  <a:lnTo>
                    <a:pt x="3152" y="2203"/>
                  </a:lnTo>
                  <a:lnTo>
                    <a:pt x="3172" y="2197"/>
                  </a:lnTo>
                  <a:lnTo>
                    <a:pt x="3184" y="2193"/>
                  </a:lnTo>
                  <a:lnTo>
                    <a:pt x="3195" y="2191"/>
                  </a:lnTo>
                  <a:lnTo>
                    <a:pt x="3206" y="2188"/>
                  </a:lnTo>
                  <a:lnTo>
                    <a:pt x="3217" y="2186"/>
                  </a:lnTo>
                  <a:lnTo>
                    <a:pt x="3228" y="2182"/>
                  </a:lnTo>
                  <a:lnTo>
                    <a:pt x="3240" y="2178"/>
                  </a:lnTo>
                  <a:lnTo>
                    <a:pt x="3251" y="2175"/>
                  </a:lnTo>
                  <a:lnTo>
                    <a:pt x="3262" y="2173"/>
                  </a:lnTo>
                  <a:lnTo>
                    <a:pt x="3273" y="2169"/>
                  </a:lnTo>
                  <a:lnTo>
                    <a:pt x="3284" y="2167"/>
                  </a:lnTo>
                  <a:lnTo>
                    <a:pt x="3296" y="2163"/>
                  </a:lnTo>
                  <a:lnTo>
                    <a:pt x="3309" y="2162"/>
                  </a:lnTo>
                  <a:lnTo>
                    <a:pt x="3320" y="2156"/>
                  </a:lnTo>
                  <a:lnTo>
                    <a:pt x="3331" y="2154"/>
                  </a:lnTo>
                  <a:lnTo>
                    <a:pt x="3342" y="2149"/>
                  </a:lnTo>
                  <a:lnTo>
                    <a:pt x="3353" y="2147"/>
                  </a:lnTo>
                  <a:lnTo>
                    <a:pt x="3365" y="2143"/>
                  </a:lnTo>
                  <a:lnTo>
                    <a:pt x="3376" y="2139"/>
                  </a:lnTo>
                  <a:lnTo>
                    <a:pt x="3387" y="2136"/>
                  </a:lnTo>
                  <a:lnTo>
                    <a:pt x="3398" y="2134"/>
                  </a:lnTo>
                  <a:lnTo>
                    <a:pt x="3407" y="2128"/>
                  </a:lnTo>
                  <a:lnTo>
                    <a:pt x="3419" y="2126"/>
                  </a:lnTo>
                  <a:lnTo>
                    <a:pt x="3430" y="2121"/>
                  </a:lnTo>
                  <a:lnTo>
                    <a:pt x="3441" y="2119"/>
                  </a:lnTo>
                  <a:lnTo>
                    <a:pt x="3450" y="2115"/>
                  </a:lnTo>
                  <a:lnTo>
                    <a:pt x="3462" y="2113"/>
                  </a:lnTo>
                  <a:lnTo>
                    <a:pt x="3471" y="2109"/>
                  </a:lnTo>
                  <a:lnTo>
                    <a:pt x="3482" y="2108"/>
                  </a:lnTo>
                  <a:lnTo>
                    <a:pt x="3499" y="2100"/>
                  </a:lnTo>
                  <a:lnTo>
                    <a:pt x="3516" y="2094"/>
                  </a:lnTo>
                  <a:lnTo>
                    <a:pt x="3531" y="2089"/>
                  </a:lnTo>
                  <a:lnTo>
                    <a:pt x="3547" y="2083"/>
                  </a:lnTo>
                  <a:lnTo>
                    <a:pt x="3559" y="2078"/>
                  </a:lnTo>
                  <a:lnTo>
                    <a:pt x="3570" y="2072"/>
                  </a:lnTo>
                  <a:lnTo>
                    <a:pt x="3579" y="2068"/>
                  </a:lnTo>
                  <a:lnTo>
                    <a:pt x="3588" y="2067"/>
                  </a:lnTo>
                  <a:lnTo>
                    <a:pt x="3592" y="2067"/>
                  </a:lnTo>
                  <a:lnTo>
                    <a:pt x="3603" y="2067"/>
                  </a:lnTo>
                  <a:lnTo>
                    <a:pt x="3613" y="2067"/>
                  </a:lnTo>
                  <a:lnTo>
                    <a:pt x="3629" y="2067"/>
                  </a:lnTo>
                  <a:lnTo>
                    <a:pt x="3644" y="2067"/>
                  </a:lnTo>
                  <a:lnTo>
                    <a:pt x="3663" y="2068"/>
                  </a:lnTo>
                  <a:lnTo>
                    <a:pt x="3672" y="2068"/>
                  </a:lnTo>
                  <a:lnTo>
                    <a:pt x="3684" y="2068"/>
                  </a:lnTo>
                  <a:lnTo>
                    <a:pt x="3695" y="2068"/>
                  </a:lnTo>
                  <a:lnTo>
                    <a:pt x="3706" y="2070"/>
                  </a:lnTo>
                  <a:lnTo>
                    <a:pt x="3717" y="2070"/>
                  </a:lnTo>
                  <a:lnTo>
                    <a:pt x="3728" y="2070"/>
                  </a:lnTo>
                  <a:lnTo>
                    <a:pt x="3740" y="2070"/>
                  </a:lnTo>
                  <a:lnTo>
                    <a:pt x="3753" y="2072"/>
                  </a:lnTo>
                  <a:lnTo>
                    <a:pt x="3764" y="2072"/>
                  </a:lnTo>
                  <a:lnTo>
                    <a:pt x="3777" y="2072"/>
                  </a:lnTo>
                  <a:lnTo>
                    <a:pt x="3790" y="2072"/>
                  </a:lnTo>
                  <a:lnTo>
                    <a:pt x="3805" y="2074"/>
                  </a:lnTo>
                  <a:lnTo>
                    <a:pt x="3818" y="2074"/>
                  </a:lnTo>
                  <a:lnTo>
                    <a:pt x="3833" y="2074"/>
                  </a:lnTo>
                  <a:lnTo>
                    <a:pt x="3846" y="2074"/>
                  </a:lnTo>
                  <a:lnTo>
                    <a:pt x="3861" y="2074"/>
                  </a:lnTo>
                  <a:lnTo>
                    <a:pt x="3874" y="2074"/>
                  </a:lnTo>
                  <a:lnTo>
                    <a:pt x="3891" y="2074"/>
                  </a:lnTo>
                  <a:lnTo>
                    <a:pt x="3904" y="2074"/>
                  </a:lnTo>
                  <a:lnTo>
                    <a:pt x="3920" y="2076"/>
                  </a:lnTo>
                  <a:lnTo>
                    <a:pt x="3933" y="2074"/>
                  </a:lnTo>
                  <a:lnTo>
                    <a:pt x="3948" y="2074"/>
                  </a:lnTo>
                  <a:lnTo>
                    <a:pt x="3961" y="2074"/>
                  </a:lnTo>
                  <a:lnTo>
                    <a:pt x="3976" y="2074"/>
                  </a:lnTo>
                  <a:lnTo>
                    <a:pt x="3989" y="2074"/>
                  </a:lnTo>
                  <a:lnTo>
                    <a:pt x="4004" y="2074"/>
                  </a:lnTo>
                  <a:lnTo>
                    <a:pt x="4019" y="2074"/>
                  </a:lnTo>
                  <a:lnTo>
                    <a:pt x="4034" y="2074"/>
                  </a:lnTo>
                  <a:lnTo>
                    <a:pt x="4047" y="2072"/>
                  </a:lnTo>
                  <a:lnTo>
                    <a:pt x="4062" y="2072"/>
                  </a:lnTo>
                  <a:lnTo>
                    <a:pt x="4075" y="2072"/>
                  </a:lnTo>
                  <a:lnTo>
                    <a:pt x="4090" y="2072"/>
                  </a:lnTo>
                  <a:lnTo>
                    <a:pt x="4103" y="2072"/>
                  </a:lnTo>
                  <a:lnTo>
                    <a:pt x="4116" y="2072"/>
                  </a:lnTo>
                  <a:lnTo>
                    <a:pt x="4129" y="2072"/>
                  </a:lnTo>
                  <a:lnTo>
                    <a:pt x="4144" y="2072"/>
                  </a:lnTo>
                  <a:lnTo>
                    <a:pt x="4155" y="2070"/>
                  </a:lnTo>
                  <a:lnTo>
                    <a:pt x="4169" y="2068"/>
                  </a:lnTo>
                  <a:lnTo>
                    <a:pt x="4180" y="2068"/>
                  </a:lnTo>
                  <a:lnTo>
                    <a:pt x="4193" y="2068"/>
                  </a:lnTo>
                  <a:lnTo>
                    <a:pt x="4202" y="2067"/>
                  </a:lnTo>
                  <a:lnTo>
                    <a:pt x="4213" y="2065"/>
                  </a:lnTo>
                  <a:lnTo>
                    <a:pt x="4224" y="2065"/>
                  </a:lnTo>
                  <a:lnTo>
                    <a:pt x="4236" y="2065"/>
                  </a:lnTo>
                  <a:lnTo>
                    <a:pt x="4252" y="2061"/>
                  </a:lnTo>
                  <a:lnTo>
                    <a:pt x="4271" y="2057"/>
                  </a:lnTo>
                  <a:lnTo>
                    <a:pt x="4286" y="2053"/>
                  </a:lnTo>
                  <a:lnTo>
                    <a:pt x="4301" y="2052"/>
                  </a:lnTo>
                  <a:lnTo>
                    <a:pt x="4307" y="2044"/>
                  </a:lnTo>
                  <a:lnTo>
                    <a:pt x="4308" y="2035"/>
                  </a:lnTo>
                  <a:lnTo>
                    <a:pt x="4301" y="2029"/>
                  </a:lnTo>
                  <a:lnTo>
                    <a:pt x="4293" y="2029"/>
                  </a:lnTo>
                  <a:lnTo>
                    <a:pt x="4280" y="2031"/>
                  </a:lnTo>
                  <a:lnTo>
                    <a:pt x="4266" y="2035"/>
                  </a:lnTo>
                  <a:lnTo>
                    <a:pt x="4249" y="2037"/>
                  </a:lnTo>
                  <a:lnTo>
                    <a:pt x="4234" y="2040"/>
                  </a:lnTo>
                  <a:lnTo>
                    <a:pt x="4223" y="2040"/>
                  </a:lnTo>
                  <a:lnTo>
                    <a:pt x="4213" y="2040"/>
                  </a:lnTo>
                  <a:lnTo>
                    <a:pt x="4202" y="2042"/>
                  </a:lnTo>
                  <a:lnTo>
                    <a:pt x="4193" y="2044"/>
                  </a:lnTo>
                  <a:lnTo>
                    <a:pt x="4182" y="2044"/>
                  </a:lnTo>
                  <a:lnTo>
                    <a:pt x="4170" y="2044"/>
                  </a:lnTo>
                  <a:lnTo>
                    <a:pt x="4159" y="2046"/>
                  </a:lnTo>
                  <a:lnTo>
                    <a:pt x="4148" y="2048"/>
                  </a:lnTo>
                  <a:lnTo>
                    <a:pt x="4133" y="2048"/>
                  </a:lnTo>
                  <a:lnTo>
                    <a:pt x="4122" y="2048"/>
                  </a:lnTo>
                  <a:lnTo>
                    <a:pt x="4107" y="2048"/>
                  </a:lnTo>
                  <a:lnTo>
                    <a:pt x="4096" y="2050"/>
                  </a:lnTo>
                  <a:lnTo>
                    <a:pt x="4081" y="2050"/>
                  </a:lnTo>
                  <a:lnTo>
                    <a:pt x="4068" y="2050"/>
                  </a:lnTo>
                  <a:lnTo>
                    <a:pt x="4055" y="2050"/>
                  </a:lnTo>
                  <a:lnTo>
                    <a:pt x="4042" y="2052"/>
                  </a:lnTo>
                  <a:lnTo>
                    <a:pt x="4027" y="2052"/>
                  </a:lnTo>
                  <a:lnTo>
                    <a:pt x="4014" y="2052"/>
                  </a:lnTo>
                  <a:lnTo>
                    <a:pt x="3999" y="2052"/>
                  </a:lnTo>
                  <a:lnTo>
                    <a:pt x="3986" y="2052"/>
                  </a:lnTo>
                  <a:lnTo>
                    <a:pt x="3971" y="2052"/>
                  </a:lnTo>
                  <a:lnTo>
                    <a:pt x="3958" y="2052"/>
                  </a:lnTo>
                  <a:lnTo>
                    <a:pt x="3945" y="2052"/>
                  </a:lnTo>
                  <a:lnTo>
                    <a:pt x="3932" y="2053"/>
                  </a:lnTo>
                  <a:lnTo>
                    <a:pt x="3915" y="2052"/>
                  </a:lnTo>
                  <a:lnTo>
                    <a:pt x="3902" y="2052"/>
                  </a:lnTo>
                  <a:lnTo>
                    <a:pt x="3887" y="2052"/>
                  </a:lnTo>
                  <a:lnTo>
                    <a:pt x="3874" y="2052"/>
                  </a:lnTo>
                  <a:lnTo>
                    <a:pt x="3859" y="2050"/>
                  </a:lnTo>
                  <a:lnTo>
                    <a:pt x="3846" y="2050"/>
                  </a:lnTo>
                  <a:lnTo>
                    <a:pt x="3831" y="2050"/>
                  </a:lnTo>
                  <a:lnTo>
                    <a:pt x="3820" y="2050"/>
                  </a:lnTo>
                  <a:lnTo>
                    <a:pt x="3805" y="2048"/>
                  </a:lnTo>
                  <a:lnTo>
                    <a:pt x="3792" y="2048"/>
                  </a:lnTo>
                  <a:lnTo>
                    <a:pt x="3779" y="2048"/>
                  </a:lnTo>
                  <a:lnTo>
                    <a:pt x="3767" y="2048"/>
                  </a:lnTo>
                  <a:lnTo>
                    <a:pt x="3754" y="2048"/>
                  </a:lnTo>
                  <a:lnTo>
                    <a:pt x="3743" y="2048"/>
                  </a:lnTo>
                  <a:lnTo>
                    <a:pt x="3732" y="2048"/>
                  </a:lnTo>
                  <a:lnTo>
                    <a:pt x="3721" y="2048"/>
                  </a:lnTo>
                  <a:lnTo>
                    <a:pt x="3710" y="2046"/>
                  </a:lnTo>
                  <a:lnTo>
                    <a:pt x="3698" y="2046"/>
                  </a:lnTo>
                  <a:lnTo>
                    <a:pt x="3687" y="2046"/>
                  </a:lnTo>
                  <a:lnTo>
                    <a:pt x="3678" y="2046"/>
                  </a:lnTo>
                  <a:lnTo>
                    <a:pt x="3657" y="2044"/>
                  </a:lnTo>
                  <a:lnTo>
                    <a:pt x="3643" y="2044"/>
                  </a:lnTo>
                  <a:lnTo>
                    <a:pt x="3626" y="2044"/>
                  </a:lnTo>
                  <a:lnTo>
                    <a:pt x="3613" y="2044"/>
                  </a:lnTo>
                  <a:lnTo>
                    <a:pt x="3601" y="2044"/>
                  </a:lnTo>
                  <a:lnTo>
                    <a:pt x="3596" y="2044"/>
                  </a:lnTo>
                  <a:lnTo>
                    <a:pt x="3594" y="2033"/>
                  </a:lnTo>
                  <a:lnTo>
                    <a:pt x="3594" y="2024"/>
                  </a:lnTo>
                  <a:lnTo>
                    <a:pt x="3592" y="2011"/>
                  </a:lnTo>
                  <a:lnTo>
                    <a:pt x="3592" y="1998"/>
                  </a:lnTo>
                  <a:lnTo>
                    <a:pt x="3590" y="1981"/>
                  </a:lnTo>
                  <a:lnTo>
                    <a:pt x="3590" y="1964"/>
                  </a:lnTo>
                  <a:lnTo>
                    <a:pt x="3588" y="1945"/>
                  </a:lnTo>
                  <a:lnTo>
                    <a:pt x="3588" y="1927"/>
                  </a:lnTo>
                  <a:lnTo>
                    <a:pt x="3587" y="1915"/>
                  </a:lnTo>
                  <a:lnTo>
                    <a:pt x="3585" y="1904"/>
                  </a:lnTo>
                  <a:lnTo>
                    <a:pt x="3585" y="1893"/>
                  </a:lnTo>
                  <a:lnTo>
                    <a:pt x="3585" y="1882"/>
                  </a:lnTo>
                  <a:lnTo>
                    <a:pt x="3583" y="1869"/>
                  </a:lnTo>
                  <a:lnTo>
                    <a:pt x="3581" y="1858"/>
                  </a:lnTo>
                  <a:lnTo>
                    <a:pt x="3581" y="1846"/>
                  </a:lnTo>
                  <a:lnTo>
                    <a:pt x="3581" y="1835"/>
                  </a:lnTo>
                  <a:lnTo>
                    <a:pt x="3579" y="1822"/>
                  </a:lnTo>
                  <a:lnTo>
                    <a:pt x="3577" y="1809"/>
                  </a:lnTo>
                  <a:lnTo>
                    <a:pt x="3577" y="1796"/>
                  </a:lnTo>
                  <a:lnTo>
                    <a:pt x="3577" y="1783"/>
                  </a:lnTo>
                  <a:lnTo>
                    <a:pt x="3575" y="1770"/>
                  </a:lnTo>
                  <a:lnTo>
                    <a:pt x="3574" y="1757"/>
                  </a:lnTo>
                  <a:lnTo>
                    <a:pt x="3574" y="1744"/>
                  </a:lnTo>
                  <a:lnTo>
                    <a:pt x="3574" y="1733"/>
                  </a:lnTo>
                  <a:lnTo>
                    <a:pt x="3572" y="1718"/>
                  </a:lnTo>
                  <a:lnTo>
                    <a:pt x="3570" y="1705"/>
                  </a:lnTo>
                  <a:lnTo>
                    <a:pt x="3568" y="1690"/>
                  </a:lnTo>
                  <a:lnTo>
                    <a:pt x="3568" y="1677"/>
                  </a:lnTo>
                  <a:lnTo>
                    <a:pt x="3566" y="1662"/>
                  </a:lnTo>
                  <a:lnTo>
                    <a:pt x="3564" y="1649"/>
                  </a:lnTo>
                  <a:lnTo>
                    <a:pt x="3562" y="1634"/>
                  </a:lnTo>
                  <a:lnTo>
                    <a:pt x="3562" y="1623"/>
                  </a:lnTo>
                  <a:lnTo>
                    <a:pt x="3560" y="1608"/>
                  </a:lnTo>
                  <a:lnTo>
                    <a:pt x="3559" y="1595"/>
                  </a:lnTo>
                  <a:lnTo>
                    <a:pt x="3557" y="1582"/>
                  </a:lnTo>
                  <a:lnTo>
                    <a:pt x="3557" y="1569"/>
                  </a:lnTo>
                  <a:lnTo>
                    <a:pt x="3555" y="1556"/>
                  </a:lnTo>
                  <a:lnTo>
                    <a:pt x="3555" y="1542"/>
                  </a:lnTo>
                  <a:lnTo>
                    <a:pt x="3553" y="1531"/>
                  </a:lnTo>
                  <a:lnTo>
                    <a:pt x="3553" y="1520"/>
                  </a:lnTo>
                  <a:lnTo>
                    <a:pt x="3551" y="1507"/>
                  </a:lnTo>
                  <a:lnTo>
                    <a:pt x="3549" y="1494"/>
                  </a:lnTo>
                  <a:lnTo>
                    <a:pt x="3547" y="1481"/>
                  </a:lnTo>
                  <a:lnTo>
                    <a:pt x="3546" y="1470"/>
                  </a:lnTo>
                  <a:lnTo>
                    <a:pt x="3544" y="1459"/>
                  </a:lnTo>
                  <a:lnTo>
                    <a:pt x="3542" y="1447"/>
                  </a:lnTo>
                  <a:lnTo>
                    <a:pt x="3540" y="1436"/>
                  </a:lnTo>
                  <a:lnTo>
                    <a:pt x="3540" y="1427"/>
                  </a:lnTo>
                  <a:lnTo>
                    <a:pt x="3538" y="1416"/>
                  </a:lnTo>
                  <a:lnTo>
                    <a:pt x="3536" y="1404"/>
                  </a:lnTo>
                  <a:lnTo>
                    <a:pt x="3534" y="1395"/>
                  </a:lnTo>
                  <a:lnTo>
                    <a:pt x="3534" y="1388"/>
                  </a:lnTo>
                  <a:lnTo>
                    <a:pt x="3531" y="1369"/>
                  </a:lnTo>
                  <a:lnTo>
                    <a:pt x="3529" y="1354"/>
                  </a:lnTo>
                  <a:lnTo>
                    <a:pt x="3529" y="1354"/>
                  </a:lnTo>
                  <a:lnTo>
                    <a:pt x="3529" y="1354"/>
                  </a:lnTo>
                  <a:lnTo>
                    <a:pt x="3529" y="1350"/>
                  </a:lnTo>
                  <a:lnTo>
                    <a:pt x="3532" y="1348"/>
                  </a:lnTo>
                  <a:lnTo>
                    <a:pt x="3538" y="1343"/>
                  </a:lnTo>
                  <a:lnTo>
                    <a:pt x="3547" y="1339"/>
                  </a:lnTo>
                  <a:lnTo>
                    <a:pt x="3557" y="1330"/>
                  </a:lnTo>
                  <a:lnTo>
                    <a:pt x="3570" y="1322"/>
                  </a:lnTo>
                  <a:lnTo>
                    <a:pt x="3575" y="1317"/>
                  </a:lnTo>
                  <a:lnTo>
                    <a:pt x="3585" y="1313"/>
                  </a:lnTo>
                  <a:lnTo>
                    <a:pt x="3592" y="1307"/>
                  </a:lnTo>
                  <a:lnTo>
                    <a:pt x="3603" y="1304"/>
                  </a:lnTo>
                  <a:lnTo>
                    <a:pt x="3611" y="1296"/>
                  </a:lnTo>
                  <a:lnTo>
                    <a:pt x="3620" y="1291"/>
                  </a:lnTo>
                  <a:lnTo>
                    <a:pt x="3629" y="1285"/>
                  </a:lnTo>
                  <a:lnTo>
                    <a:pt x="3641" y="1279"/>
                  </a:lnTo>
                  <a:lnTo>
                    <a:pt x="3650" y="1274"/>
                  </a:lnTo>
                  <a:lnTo>
                    <a:pt x="3661" y="1268"/>
                  </a:lnTo>
                  <a:lnTo>
                    <a:pt x="3672" y="1263"/>
                  </a:lnTo>
                  <a:lnTo>
                    <a:pt x="3685" y="1257"/>
                  </a:lnTo>
                  <a:lnTo>
                    <a:pt x="3697" y="1250"/>
                  </a:lnTo>
                  <a:lnTo>
                    <a:pt x="3708" y="1242"/>
                  </a:lnTo>
                  <a:lnTo>
                    <a:pt x="3721" y="1237"/>
                  </a:lnTo>
                  <a:lnTo>
                    <a:pt x="3734" y="1231"/>
                  </a:lnTo>
                  <a:lnTo>
                    <a:pt x="3747" y="1224"/>
                  </a:lnTo>
                  <a:lnTo>
                    <a:pt x="3762" y="1216"/>
                  </a:lnTo>
                  <a:lnTo>
                    <a:pt x="3775" y="1210"/>
                  </a:lnTo>
                  <a:lnTo>
                    <a:pt x="3790" y="1205"/>
                  </a:lnTo>
                  <a:lnTo>
                    <a:pt x="3801" y="1197"/>
                  </a:lnTo>
                  <a:lnTo>
                    <a:pt x="3816" y="1190"/>
                  </a:lnTo>
                  <a:lnTo>
                    <a:pt x="3829" y="1183"/>
                  </a:lnTo>
                  <a:lnTo>
                    <a:pt x="3844" y="1177"/>
                  </a:lnTo>
                  <a:lnTo>
                    <a:pt x="3857" y="1169"/>
                  </a:lnTo>
                  <a:lnTo>
                    <a:pt x="3874" y="1164"/>
                  </a:lnTo>
                  <a:lnTo>
                    <a:pt x="3887" y="1158"/>
                  </a:lnTo>
                  <a:lnTo>
                    <a:pt x="3904" y="1153"/>
                  </a:lnTo>
                  <a:lnTo>
                    <a:pt x="3917" y="1145"/>
                  </a:lnTo>
                  <a:lnTo>
                    <a:pt x="3932" y="1140"/>
                  </a:lnTo>
                  <a:lnTo>
                    <a:pt x="3947" y="1134"/>
                  </a:lnTo>
                  <a:lnTo>
                    <a:pt x="3963" y="1128"/>
                  </a:lnTo>
                  <a:lnTo>
                    <a:pt x="3978" y="1123"/>
                  </a:lnTo>
                  <a:lnTo>
                    <a:pt x="3993" y="1119"/>
                  </a:lnTo>
                  <a:lnTo>
                    <a:pt x="4008" y="1115"/>
                  </a:lnTo>
                  <a:lnTo>
                    <a:pt x="4025" y="1112"/>
                  </a:lnTo>
                  <a:lnTo>
                    <a:pt x="4038" y="1106"/>
                  </a:lnTo>
                  <a:lnTo>
                    <a:pt x="4053" y="1100"/>
                  </a:lnTo>
                  <a:lnTo>
                    <a:pt x="4068" y="1097"/>
                  </a:lnTo>
                  <a:lnTo>
                    <a:pt x="4083" y="1095"/>
                  </a:lnTo>
                  <a:lnTo>
                    <a:pt x="4098" y="1089"/>
                  </a:lnTo>
                  <a:lnTo>
                    <a:pt x="4113" y="1087"/>
                  </a:lnTo>
                  <a:lnTo>
                    <a:pt x="4127" y="1086"/>
                  </a:lnTo>
                  <a:lnTo>
                    <a:pt x="4142" y="1086"/>
                  </a:lnTo>
                  <a:lnTo>
                    <a:pt x="4155" y="1082"/>
                  </a:lnTo>
                  <a:lnTo>
                    <a:pt x="4170" y="1080"/>
                  </a:lnTo>
                  <a:lnTo>
                    <a:pt x="4185" y="1080"/>
                  </a:lnTo>
                  <a:lnTo>
                    <a:pt x="4200" y="1080"/>
                  </a:lnTo>
                  <a:lnTo>
                    <a:pt x="4213" y="1080"/>
                  </a:lnTo>
                  <a:lnTo>
                    <a:pt x="4228" y="1080"/>
                  </a:lnTo>
                  <a:lnTo>
                    <a:pt x="4241" y="1082"/>
                  </a:lnTo>
                  <a:lnTo>
                    <a:pt x="4256" y="1084"/>
                  </a:lnTo>
                  <a:lnTo>
                    <a:pt x="4266" y="1082"/>
                  </a:lnTo>
                  <a:lnTo>
                    <a:pt x="4269" y="1074"/>
                  </a:lnTo>
                  <a:lnTo>
                    <a:pt x="4267" y="1065"/>
                  </a:lnTo>
                  <a:lnTo>
                    <a:pt x="4260" y="1061"/>
                  </a:lnTo>
                  <a:lnTo>
                    <a:pt x="4245" y="1059"/>
                  </a:lnTo>
                  <a:lnTo>
                    <a:pt x="4232" y="1058"/>
                  </a:lnTo>
                  <a:lnTo>
                    <a:pt x="4219" y="1058"/>
                  </a:lnTo>
                  <a:lnTo>
                    <a:pt x="4206" y="1058"/>
                  </a:lnTo>
                  <a:lnTo>
                    <a:pt x="4191" y="1058"/>
                  </a:lnTo>
                  <a:lnTo>
                    <a:pt x="4178" y="1058"/>
                  </a:lnTo>
                  <a:lnTo>
                    <a:pt x="4163" y="1059"/>
                  </a:lnTo>
                  <a:lnTo>
                    <a:pt x="4150" y="1061"/>
                  </a:lnTo>
                  <a:lnTo>
                    <a:pt x="4135" y="1061"/>
                  </a:lnTo>
                  <a:lnTo>
                    <a:pt x="4120" y="1063"/>
                  </a:lnTo>
                  <a:lnTo>
                    <a:pt x="4105" y="1065"/>
                  </a:lnTo>
                  <a:lnTo>
                    <a:pt x="4092" y="1069"/>
                  </a:lnTo>
                  <a:lnTo>
                    <a:pt x="4077" y="1071"/>
                  </a:lnTo>
                  <a:lnTo>
                    <a:pt x="4064" y="1074"/>
                  </a:lnTo>
                  <a:lnTo>
                    <a:pt x="4049" y="1078"/>
                  </a:lnTo>
                  <a:lnTo>
                    <a:pt x="4036" y="1084"/>
                  </a:lnTo>
                  <a:lnTo>
                    <a:pt x="4019" y="1087"/>
                  </a:lnTo>
                  <a:lnTo>
                    <a:pt x="4006" y="1091"/>
                  </a:lnTo>
                  <a:lnTo>
                    <a:pt x="3989" y="1095"/>
                  </a:lnTo>
                  <a:lnTo>
                    <a:pt x="3976" y="1100"/>
                  </a:lnTo>
                  <a:lnTo>
                    <a:pt x="3961" y="1104"/>
                  </a:lnTo>
                  <a:lnTo>
                    <a:pt x="3948" y="1110"/>
                  </a:lnTo>
                  <a:lnTo>
                    <a:pt x="3933" y="1115"/>
                  </a:lnTo>
                  <a:lnTo>
                    <a:pt x="3920" y="1121"/>
                  </a:lnTo>
                  <a:lnTo>
                    <a:pt x="3906" y="1127"/>
                  </a:lnTo>
                  <a:lnTo>
                    <a:pt x="3892" y="1132"/>
                  </a:lnTo>
                  <a:lnTo>
                    <a:pt x="3878" y="1138"/>
                  </a:lnTo>
                  <a:lnTo>
                    <a:pt x="3864" y="1143"/>
                  </a:lnTo>
                  <a:lnTo>
                    <a:pt x="3850" y="1149"/>
                  </a:lnTo>
                  <a:lnTo>
                    <a:pt x="3837" y="1156"/>
                  </a:lnTo>
                  <a:lnTo>
                    <a:pt x="3822" y="1162"/>
                  </a:lnTo>
                  <a:lnTo>
                    <a:pt x="3810" y="1169"/>
                  </a:lnTo>
                  <a:lnTo>
                    <a:pt x="3795" y="1175"/>
                  </a:lnTo>
                  <a:lnTo>
                    <a:pt x="3782" y="1181"/>
                  </a:lnTo>
                  <a:lnTo>
                    <a:pt x="3767" y="1186"/>
                  </a:lnTo>
                  <a:lnTo>
                    <a:pt x="3756" y="1194"/>
                  </a:lnTo>
                  <a:lnTo>
                    <a:pt x="3743" y="1199"/>
                  </a:lnTo>
                  <a:lnTo>
                    <a:pt x="3730" y="1207"/>
                  </a:lnTo>
                  <a:lnTo>
                    <a:pt x="3719" y="1212"/>
                  </a:lnTo>
                  <a:lnTo>
                    <a:pt x="3708" y="1220"/>
                  </a:lnTo>
                  <a:lnTo>
                    <a:pt x="3695" y="1225"/>
                  </a:lnTo>
                  <a:lnTo>
                    <a:pt x="3684" y="1231"/>
                  </a:lnTo>
                  <a:lnTo>
                    <a:pt x="3672" y="1237"/>
                  </a:lnTo>
                  <a:lnTo>
                    <a:pt x="3661" y="1242"/>
                  </a:lnTo>
                  <a:lnTo>
                    <a:pt x="3650" y="1248"/>
                  </a:lnTo>
                  <a:lnTo>
                    <a:pt x="3639" y="1253"/>
                  </a:lnTo>
                  <a:lnTo>
                    <a:pt x="3629" y="1259"/>
                  </a:lnTo>
                  <a:lnTo>
                    <a:pt x="3622" y="1266"/>
                  </a:lnTo>
                  <a:lnTo>
                    <a:pt x="3611" y="1270"/>
                  </a:lnTo>
                  <a:lnTo>
                    <a:pt x="3601" y="1276"/>
                  </a:lnTo>
                  <a:lnTo>
                    <a:pt x="3592" y="1281"/>
                  </a:lnTo>
                  <a:lnTo>
                    <a:pt x="3587" y="1287"/>
                  </a:lnTo>
                  <a:lnTo>
                    <a:pt x="3570" y="1296"/>
                  </a:lnTo>
                  <a:lnTo>
                    <a:pt x="3559" y="1306"/>
                  </a:lnTo>
                  <a:lnTo>
                    <a:pt x="3546" y="1311"/>
                  </a:lnTo>
                  <a:lnTo>
                    <a:pt x="3536" y="1319"/>
                  </a:lnTo>
                  <a:lnTo>
                    <a:pt x="3527" y="1324"/>
                  </a:lnTo>
                  <a:lnTo>
                    <a:pt x="3523" y="1330"/>
                  </a:lnTo>
                  <a:lnTo>
                    <a:pt x="3519" y="1322"/>
                  </a:lnTo>
                  <a:lnTo>
                    <a:pt x="3519" y="1317"/>
                  </a:lnTo>
                  <a:lnTo>
                    <a:pt x="3514" y="1311"/>
                  </a:lnTo>
                  <a:lnTo>
                    <a:pt x="3508" y="1307"/>
                  </a:lnTo>
                  <a:lnTo>
                    <a:pt x="3501" y="1306"/>
                  </a:lnTo>
                  <a:lnTo>
                    <a:pt x="3495" y="1306"/>
                  </a:lnTo>
                  <a:lnTo>
                    <a:pt x="3484" y="1307"/>
                  </a:lnTo>
                  <a:lnTo>
                    <a:pt x="3475" y="1309"/>
                  </a:lnTo>
                  <a:lnTo>
                    <a:pt x="3462" y="1309"/>
                  </a:lnTo>
                  <a:lnTo>
                    <a:pt x="3447" y="1313"/>
                  </a:lnTo>
                  <a:lnTo>
                    <a:pt x="3430" y="1317"/>
                  </a:lnTo>
                  <a:lnTo>
                    <a:pt x="3415" y="1322"/>
                  </a:lnTo>
                  <a:lnTo>
                    <a:pt x="3394" y="1326"/>
                  </a:lnTo>
                  <a:lnTo>
                    <a:pt x="3376" y="1330"/>
                  </a:lnTo>
                  <a:lnTo>
                    <a:pt x="3365" y="1332"/>
                  </a:lnTo>
                  <a:lnTo>
                    <a:pt x="3353" y="1335"/>
                  </a:lnTo>
                  <a:lnTo>
                    <a:pt x="3342" y="1337"/>
                  </a:lnTo>
                  <a:lnTo>
                    <a:pt x="3333" y="1343"/>
                  </a:lnTo>
                  <a:lnTo>
                    <a:pt x="3320" y="1345"/>
                  </a:lnTo>
                  <a:lnTo>
                    <a:pt x="3309" y="1348"/>
                  </a:lnTo>
                  <a:lnTo>
                    <a:pt x="3297" y="1350"/>
                  </a:lnTo>
                  <a:lnTo>
                    <a:pt x="3286" y="1354"/>
                  </a:lnTo>
                  <a:lnTo>
                    <a:pt x="3273" y="1356"/>
                  </a:lnTo>
                  <a:lnTo>
                    <a:pt x="3262" y="1362"/>
                  </a:lnTo>
                  <a:lnTo>
                    <a:pt x="3251" y="1363"/>
                  </a:lnTo>
                  <a:lnTo>
                    <a:pt x="3240" y="1369"/>
                  </a:lnTo>
                  <a:lnTo>
                    <a:pt x="3236" y="1358"/>
                  </a:lnTo>
                  <a:lnTo>
                    <a:pt x="3232" y="1347"/>
                  </a:lnTo>
                  <a:lnTo>
                    <a:pt x="3228" y="1332"/>
                  </a:lnTo>
                  <a:lnTo>
                    <a:pt x="3227" y="1317"/>
                  </a:lnTo>
                  <a:lnTo>
                    <a:pt x="3221" y="1298"/>
                  </a:lnTo>
                  <a:lnTo>
                    <a:pt x="3215" y="1279"/>
                  </a:lnTo>
                  <a:lnTo>
                    <a:pt x="3210" y="1259"/>
                  </a:lnTo>
                  <a:lnTo>
                    <a:pt x="3206" y="1240"/>
                  </a:lnTo>
                  <a:lnTo>
                    <a:pt x="3202" y="1229"/>
                  </a:lnTo>
                  <a:lnTo>
                    <a:pt x="3199" y="1218"/>
                  </a:lnTo>
                  <a:lnTo>
                    <a:pt x="3195" y="1207"/>
                  </a:lnTo>
                  <a:lnTo>
                    <a:pt x="3193" y="1197"/>
                  </a:lnTo>
                  <a:lnTo>
                    <a:pt x="3186" y="1177"/>
                  </a:lnTo>
                  <a:lnTo>
                    <a:pt x="3180" y="1158"/>
                  </a:lnTo>
                  <a:lnTo>
                    <a:pt x="3171" y="1138"/>
                  </a:lnTo>
                  <a:lnTo>
                    <a:pt x="3165" y="1121"/>
                  </a:lnTo>
                  <a:lnTo>
                    <a:pt x="3156" y="1104"/>
                  </a:lnTo>
                  <a:lnTo>
                    <a:pt x="3150" y="1091"/>
                  </a:lnTo>
                  <a:lnTo>
                    <a:pt x="3154" y="1086"/>
                  </a:lnTo>
                  <a:lnTo>
                    <a:pt x="3161" y="1080"/>
                  </a:lnTo>
                  <a:lnTo>
                    <a:pt x="3171" y="1071"/>
                  </a:lnTo>
                  <a:lnTo>
                    <a:pt x="3182" y="1063"/>
                  </a:lnTo>
                  <a:lnTo>
                    <a:pt x="3193" y="1052"/>
                  </a:lnTo>
                  <a:lnTo>
                    <a:pt x="3206" y="1043"/>
                  </a:lnTo>
                  <a:lnTo>
                    <a:pt x="3212" y="1037"/>
                  </a:lnTo>
                  <a:lnTo>
                    <a:pt x="3221" y="1031"/>
                  </a:lnTo>
                  <a:lnTo>
                    <a:pt x="3228" y="1026"/>
                  </a:lnTo>
                  <a:lnTo>
                    <a:pt x="3240" y="1020"/>
                  </a:lnTo>
                  <a:lnTo>
                    <a:pt x="3247" y="1013"/>
                  </a:lnTo>
                  <a:lnTo>
                    <a:pt x="3256" y="1005"/>
                  </a:lnTo>
                  <a:lnTo>
                    <a:pt x="3266" y="998"/>
                  </a:lnTo>
                  <a:lnTo>
                    <a:pt x="3277" y="992"/>
                  </a:lnTo>
                  <a:lnTo>
                    <a:pt x="3286" y="983"/>
                  </a:lnTo>
                  <a:lnTo>
                    <a:pt x="3297" y="977"/>
                  </a:lnTo>
                  <a:lnTo>
                    <a:pt x="3309" y="968"/>
                  </a:lnTo>
                  <a:lnTo>
                    <a:pt x="3320" y="962"/>
                  </a:lnTo>
                  <a:lnTo>
                    <a:pt x="3331" y="953"/>
                  </a:lnTo>
                  <a:lnTo>
                    <a:pt x="3342" y="946"/>
                  </a:lnTo>
                  <a:lnTo>
                    <a:pt x="3355" y="938"/>
                  </a:lnTo>
                  <a:lnTo>
                    <a:pt x="3368" y="931"/>
                  </a:lnTo>
                  <a:lnTo>
                    <a:pt x="3381" y="921"/>
                  </a:lnTo>
                  <a:lnTo>
                    <a:pt x="3396" y="914"/>
                  </a:lnTo>
                  <a:lnTo>
                    <a:pt x="3409" y="906"/>
                  </a:lnTo>
                  <a:lnTo>
                    <a:pt x="3424" y="899"/>
                  </a:lnTo>
                  <a:lnTo>
                    <a:pt x="3437" y="888"/>
                  </a:lnTo>
                  <a:lnTo>
                    <a:pt x="3452" y="880"/>
                  </a:lnTo>
                  <a:lnTo>
                    <a:pt x="3465" y="869"/>
                  </a:lnTo>
                  <a:lnTo>
                    <a:pt x="3480" y="862"/>
                  </a:lnTo>
                  <a:lnTo>
                    <a:pt x="3495" y="852"/>
                  </a:lnTo>
                  <a:lnTo>
                    <a:pt x="3510" y="845"/>
                  </a:lnTo>
                  <a:lnTo>
                    <a:pt x="3527" y="836"/>
                  </a:lnTo>
                  <a:lnTo>
                    <a:pt x="3544" y="828"/>
                  </a:lnTo>
                  <a:lnTo>
                    <a:pt x="3559" y="817"/>
                  </a:lnTo>
                  <a:lnTo>
                    <a:pt x="3575" y="810"/>
                  </a:lnTo>
                  <a:lnTo>
                    <a:pt x="3592" y="798"/>
                  </a:lnTo>
                  <a:lnTo>
                    <a:pt x="3609" y="791"/>
                  </a:lnTo>
                  <a:lnTo>
                    <a:pt x="3626" y="782"/>
                  </a:lnTo>
                  <a:lnTo>
                    <a:pt x="3644" y="774"/>
                  </a:lnTo>
                  <a:lnTo>
                    <a:pt x="3663" y="765"/>
                  </a:lnTo>
                  <a:lnTo>
                    <a:pt x="3682" y="757"/>
                  </a:lnTo>
                  <a:lnTo>
                    <a:pt x="3698" y="748"/>
                  </a:lnTo>
                  <a:lnTo>
                    <a:pt x="3717" y="741"/>
                  </a:lnTo>
                  <a:lnTo>
                    <a:pt x="3736" y="731"/>
                  </a:lnTo>
                  <a:lnTo>
                    <a:pt x="3754" y="724"/>
                  </a:lnTo>
                  <a:lnTo>
                    <a:pt x="3773" y="714"/>
                  </a:lnTo>
                  <a:lnTo>
                    <a:pt x="3794" y="707"/>
                  </a:lnTo>
                  <a:lnTo>
                    <a:pt x="3812" y="698"/>
                  </a:lnTo>
                  <a:lnTo>
                    <a:pt x="3833" y="692"/>
                  </a:lnTo>
                  <a:lnTo>
                    <a:pt x="3851" y="683"/>
                  </a:lnTo>
                  <a:lnTo>
                    <a:pt x="3872" y="675"/>
                  </a:lnTo>
                  <a:lnTo>
                    <a:pt x="3892" y="668"/>
                  </a:lnTo>
                  <a:lnTo>
                    <a:pt x="3913" y="660"/>
                  </a:lnTo>
                  <a:lnTo>
                    <a:pt x="3933" y="653"/>
                  </a:lnTo>
                  <a:lnTo>
                    <a:pt x="3954" y="645"/>
                  </a:lnTo>
                  <a:lnTo>
                    <a:pt x="3976" y="640"/>
                  </a:lnTo>
                  <a:lnTo>
                    <a:pt x="3999" y="634"/>
                  </a:lnTo>
                  <a:lnTo>
                    <a:pt x="4004" y="629"/>
                  </a:lnTo>
                  <a:lnTo>
                    <a:pt x="4006" y="621"/>
                  </a:lnTo>
                  <a:lnTo>
                    <a:pt x="3999" y="612"/>
                  </a:lnTo>
                  <a:lnTo>
                    <a:pt x="3991" y="614"/>
                  </a:lnTo>
                  <a:lnTo>
                    <a:pt x="3969" y="619"/>
                  </a:lnTo>
                  <a:lnTo>
                    <a:pt x="3947" y="625"/>
                  </a:lnTo>
                  <a:lnTo>
                    <a:pt x="3926" y="632"/>
                  </a:lnTo>
                  <a:lnTo>
                    <a:pt x="3906" y="640"/>
                  </a:lnTo>
                  <a:lnTo>
                    <a:pt x="3885" y="645"/>
                  </a:lnTo>
                  <a:lnTo>
                    <a:pt x="3864" y="653"/>
                  </a:lnTo>
                  <a:lnTo>
                    <a:pt x="3844" y="660"/>
                  </a:lnTo>
                  <a:lnTo>
                    <a:pt x="3825" y="670"/>
                  </a:lnTo>
                  <a:lnTo>
                    <a:pt x="3805" y="675"/>
                  </a:lnTo>
                  <a:lnTo>
                    <a:pt x="3786" y="685"/>
                  </a:lnTo>
                  <a:lnTo>
                    <a:pt x="3766" y="692"/>
                  </a:lnTo>
                  <a:lnTo>
                    <a:pt x="3747" y="701"/>
                  </a:lnTo>
                  <a:lnTo>
                    <a:pt x="3728" y="709"/>
                  </a:lnTo>
                  <a:lnTo>
                    <a:pt x="3710" y="718"/>
                  </a:lnTo>
                  <a:lnTo>
                    <a:pt x="3693" y="726"/>
                  </a:lnTo>
                  <a:lnTo>
                    <a:pt x="3676" y="737"/>
                  </a:lnTo>
                  <a:lnTo>
                    <a:pt x="3657" y="744"/>
                  </a:lnTo>
                  <a:lnTo>
                    <a:pt x="3639" y="754"/>
                  </a:lnTo>
                  <a:lnTo>
                    <a:pt x="3620" y="761"/>
                  </a:lnTo>
                  <a:lnTo>
                    <a:pt x="3603" y="770"/>
                  </a:lnTo>
                  <a:lnTo>
                    <a:pt x="3587" y="778"/>
                  </a:lnTo>
                  <a:lnTo>
                    <a:pt x="3570" y="787"/>
                  </a:lnTo>
                  <a:lnTo>
                    <a:pt x="3553" y="795"/>
                  </a:lnTo>
                  <a:lnTo>
                    <a:pt x="3538" y="806"/>
                  </a:lnTo>
                  <a:lnTo>
                    <a:pt x="3521" y="813"/>
                  </a:lnTo>
                  <a:lnTo>
                    <a:pt x="3504" y="823"/>
                  </a:lnTo>
                  <a:lnTo>
                    <a:pt x="3488" y="830"/>
                  </a:lnTo>
                  <a:lnTo>
                    <a:pt x="3475" y="839"/>
                  </a:lnTo>
                  <a:lnTo>
                    <a:pt x="3458" y="847"/>
                  </a:lnTo>
                  <a:lnTo>
                    <a:pt x="3445" y="858"/>
                  </a:lnTo>
                  <a:lnTo>
                    <a:pt x="3430" y="865"/>
                  </a:lnTo>
                  <a:lnTo>
                    <a:pt x="3417" y="877"/>
                  </a:lnTo>
                  <a:lnTo>
                    <a:pt x="3402" y="884"/>
                  </a:lnTo>
                  <a:lnTo>
                    <a:pt x="3389" y="892"/>
                  </a:lnTo>
                  <a:lnTo>
                    <a:pt x="3374" y="899"/>
                  </a:lnTo>
                  <a:lnTo>
                    <a:pt x="3361" y="908"/>
                  </a:lnTo>
                  <a:lnTo>
                    <a:pt x="3348" y="916"/>
                  </a:lnTo>
                  <a:lnTo>
                    <a:pt x="3335" y="923"/>
                  </a:lnTo>
                  <a:lnTo>
                    <a:pt x="3324" y="931"/>
                  </a:lnTo>
                  <a:lnTo>
                    <a:pt x="3312" y="940"/>
                  </a:lnTo>
                  <a:lnTo>
                    <a:pt x="3301" y="948"/>
                  </a:lnTo>
                  <a:lnTo>
                    <a:pt x="3290" y="955"/>
                  </a:lnTo>
                  <a:lnTo>
                    <a:pt x="3279" y="962"/>
                  </a:lnTo>
                  <a:lnTo>
                    <a:pt x="3269" y="970"/>
                  </a:lnTo>
                  <a:lnTo>
                    <a:pt x="3258" y="977"/>
                  </a:lnTo>
                  <a:lnTo>
                    <a:pt x="3249" y="985"/>
                  </a:lnTo>
                  <a:lnTo>
                    <a:pt x="3240" y="992"/>
                  </a:lnTo>
                  <a:lnTo>
                    <a:pt x="3232" y="1000"/>
                  </a:lnTo>
                  <a:lnTo>
                    <a:pt x="3221" y="1005"/>
                  </a:lnTo>
                  <a:lnTo>
                    <a:pt x="3214" y="1011"/>
                  </a:lnTo>
                  <a:lnTo>
                    <a:pt x="3204" y="1017"/>
                  </a:lnTo>
                  <a:lnTo>
                    <a:pt x="3199" y="1022"/>
                  </a:lnTo>
                  <a:lnTo>
                    <a:pt x="3182" y="1031"/>
                  </a:lnTo>
                  <a:lnTo>
                    <a:pt x="3171" y="1043"/>
                  </a:lnTo>
                  <a:lnTo>
                    <a:pt x="3159" y="1050"/>
                  </a:lnTo>
                  <a:lnTo>
                    <a:pt x="3150" y="1059"/>
                  </a:lnTo>
                  <a:lnTo>
                    <a:pt x="3143" y="1065"/>
                  </a:lnTo>
                  <a:lnTo>
                    <a:pt x="3137" y="1072"/>
                  </a:lnTo>
                  <a:lnTo>
                    <a:pt x="3126" y="1059"/>
                  </a:lnTo>
                  <a:lnTo>
                    <a:pt x="3117" y="1054"/>
                  </a:lnTo>
                  <a:lnTo>
                    <a:pt x="3107" y="1050"/>
                  </a:lnTo>
                  <a:lnTo>
                    <a:pt x="3100" y="1048"/>
                  </a:lnTo>
                  <a:lnTo>
                    <a:pt x="3089" y="1044"/>
                  </a:lnTo>
                  <a:lnTo>
                    <a:pt x="3079" y="1044"/>
                  </a:lnTo>
                  <a:lnTo>
                    <a:pt x="3066" y="1043"/>
                  </a:lnTo>
                  <a:lnTo>
                    <a:pt x="3053" y="1041"/>
                  </a:lnTo>
                  <a:lnTo>
                    <a:pt x="3038" y="1041"/>
                  </a:lnTo>
                  <a:lnTo>
                    <a:pt x="3025" y="1041"/>
                  </a:lnTo>
                  <a:lnTo>
                    <a:pt x="3006" y="1041"/>
                  </a:lnTo>
                  <a:lnTo>
                    <a:pt x="2990" y="1041"/>
                  </a:lnTo>
                  <a:lnTo>
                    <a:pt x="2971" y="1041"/>
                  </a:lnTo>
                  <a:lnTo>
                    <a:pt x="2954" y="1043"/>
                  </a:lnTo>
                  <a:lnTo>
                    <a:pt x="2943" y="1043"/>
                  </a:lnTo>
                  <a:lnTo>
                    <a:pt x="2934" y="1043"/>
                  </a:lnTo>
                  <a:lnTo>
                    <a:pt x="2923" y="1044"/>
                  </a:lnTo>
                  <a:lnTo>
                    <a:pt x="2913" y="1046"/>
                  </a:lnTo>
                  <a:lnTo>
                    <a:pt x="2893" y="1048"/>
                  </a:lnTo>
                  <a:lnTo>
                    <a:pt x="2874" y="1054"/>
                  </a:lnTo>
                  <a:lnTo>
                    <a:pt x="2863" y="1054"/>
                  </a:lnTo>
                  <a:lnTo>
                    <a:pt x="2852" y="1056"/>
                  </a:lnTo>
                  <a:lnTo>
                    <a:pt x="2840" y="1058"/>
                  </a:lnTo>
                  <a:lnTo>
                    <a:pt x="2829" y="1061"/>
                  </a:lnTo>
                  <a:lnTo>
                    <a:pt x="2818" y="1063"/>
                  </a:lnTo>
                  <a:lnTo>
                    <a:pt x="2807" y="1067"/>
                  </a:lnTo>
                  <a:lnTo>
                    <a:pt x="2796" y="1069"/>
                  </a:lnTo>
                  <a:lnTo>
                    <a:pt x="2786" y="1072"/>
                  </a:lnTo>
                  <a:lnTo>
                    <a:pt x="2775" y="1074"/>
                  </a:lnTo>
                  <a:lnTo>
                    <a:pt x="2764" y="1078"/>
                  </a:lnTo>
                  <a:lnTo>
                    <a:pt x="2753" y="1082"/>
                  </a:lnTo>
                  <a:lnTo>
                    <a:pt x="2742" y="1086"/>
                  </a:lnTo>
                  <a:lnTo>
                    <a:pt x="2730" y="1089"/>
                  </a:lnTo>
                  <a:lnTo>
                    <a:pt x="2719" y="1093"/>
                  </a:lnTo>
                  <a:lnTo>
                    <a:pt x="2708" y="1099"/>
                  </a:lnTo>
                  <a:lnTo>
                    <a:pt x="2699" y="1104"/>
                  </a:lnTo>
                  <a:lnTo>
                    <a:pt x="2688" y="1108"/>
                  </a:lnTo>
                  <a:lnTo>
                    <a:pt x="2676" y="1114"/>
                  </a:lnTo>
                  <a:lnTo>
                    <a:pt x="2665" y="1119"/>
                  </a:lnTo>
                  <a:lnTo>
                    <a:pt x="2654" y="1125"/>
                  </a:lnTo>
                  <a:lnTo>
                    <a:pt x="2643" y="1130"/>
                  </a:lnTo>
                  <a:lnTo>
                    <a:pt x="2633" y="1136"/>
                  </a:lnTo>
                  <a:lnTo>
                    <a:pt x="2624" y="1141"/>
                  </a:lnTo>
                  <a:lnTo>
                    <a:pt x="2615" y="1149"/>
                  </a:lnTo>
                  <a:lnTo>
                    <a:pt x="2604" y="1155"/>
                  </a:lnTo>
                  <a:lnTo>
                    <a:pt x="2594" y="1160"/>
                  </a:lnTo>
                  <a:lnTo>
                    <a:pt x="2585" y="1168"/>
                  </a:lnTo>
                  <a:lnTo>
                    <a:pt x="2576" y="1175"/>
                  </a:lnTo>
                  <a:lnTo>
                    <a:pt x="2566" y="1183"/>
                  </a:lnTo>
                  <a:lnTo>
                    <a:pt x="2559" y="1192"/>
                  </a:lnTo>
                  <a:lnTo>
                    <a:pt x="2549" y="1199"/>
                  </a:lnTo>
                  <a:lnTo>
                    <a:pt x="2542" y="1209"/>
                  </a:lnTo>
                  <a:lnTo>
                    <a:pt x="2525" y="1210"/>
                  </a:lnTo>
                  <a:lnTo>
                    <a:pt x="2508" y="1214"/>
                  </a:lnTo>
                  <a:lnTo>
                    <a:pt x="2497" y="1214"/>
                  </a:lnTo>
                  <a:lnTo>
                    <a:pt x="2486" y="1216"/>
                  </a:lnTo>
                  <a:lnTo>
                    <a:pt x="2475" y="1218"/>
                  </a:lnTo>
                  <a:lnTo>
                    <a:pt x="2466" y="1220"/>
                  </a:lnTo>
                  <a:lnTo>
                    <a:pt x="2454" y="1220"/>
                  </a:lnTo>
                  <a:lnTo>
                    <a:pt x="2443" y="1222"/>
                  </a:lnTo>
                  <a:lnTo>
                    <a:pt x="2434" y="1222"/>
                  </a:lnTo>
                  <a:lnTo>
                    <a:pt x="2425" y="1224"/>
                  </a:lnTo>
                  <a:lnTo>
                    <a:pt x="2406" y="1224"/>
                  </a:lnTo>
                  <a:lnTo>
                    <a:pt x="2395" y="1224"/>
                  </a:lnTo>
                  <a:lnTo>
                    <a:pt x="2389" y="1218"/>
                  </a:lnTo>
                  <a:lnTo>
                    <a:pt x="2383" y="1214"/>
                  </a:lnTo>
                  <a:lnTo>
                    <a:pt x="2376" y="1205"/>
                  </a:lnTo>
                  <a:lnTo>
                    <a:pt x="2370" y="1196"/>
                  </a:lnTo>
                  <a:lnTo>
                    <a:pt x="2363" y="1183"/>
                  </a:lnTo>
                  <a:lnTo>
                    <a:pt x="2356" y="1171"/>
                  </a:lnTo>
                  <a:lnTo>
                    <a:pt x="2348" y="1158"/>
                  </a:lnTo>
                  <a:lnTo>
                    <a:pt x="2342" y="1147"/>
                  </a:lnTo>
                  <a:lnTo>
                    <a:pt x="2333" y="1132"/>
                  </a:lnTo>
                  <a:lnTo>
                    <a:pt x="2328" y="1119"/>
                  </a:lnTo>
                  <a:lnTo>
                    <a:pt x="2318" y="1106"/>
                  </a:lnTo>
                  <a:lnTo>
                    <a:pt x="2313" y="1093"/>
                  </a:lnTo>
                  <a:lnTo>
                    <a:pt x="2303" y="1078"/>
                  </a:lnTo>
                  <a:lnTo>
                    <a:pt x="2294" y="1065"/>
                  </a:lnTo>
                  <a:lnTo>
                    <a:pt x="2285" y="1050"/>
                  </a:lnTo>
                  <a:lnTo>
                    <a:pt x="2277" y="1039"/>
                  </a:lnTo>
                  <a:lnTo>
                    <a:pt x="2266" y="1026"/>
                  </a:lnTo>
                  <a:lnTo>
                    <a:pt x="2257" y="1013"/>
                  </a:lnTo>
                  <a:lnTo>
                    <a:pt x="2245" y="1002"/>
                  </a:lnTo>
                  <a:lnTo>
                    <a:pt x="2236" y="990"/>
                  </a:lnTo>
                  <a:lnTo>
                    <a:pt x="2223" y="979"/>
                  </a:lnTo>
                  <a:lnTo>
                    <a:pt x="2212" y="970"/>
                  </a:lnTo>
                  <a:lnTo>
                    <a:pt x="2201" y="961"/>
                  </a:lnTo>
                  <a:lnTo>
                    <a:pt x="2189" y="955"/>
                  </a:lnTo>
                  <a:lnTo>
                    <a:pt x="2178" y="949"/>
                  </a:lnTo>
                  <a:lnTo>
                    <a:pt x="2169" y="944"/>
                  </a:lnTo>
                  <a:lnTo>
                    <a:pt x="2158" y="938"/>
                  </a:lnTo>
                  <a:lnTo>
                    <a:pt x="2147" y="934"/>
                  </a:lnTo>
                  <a:lnTo>
                    <a:pt x="2134" y="929"/>
                  </a:lnTo>
                  <a:lnTo>
                    <a:pt x="2122" y="925"/>
                  </a:lnTo>
                  <a:lnTo>
                    <a:pt x="2111" y="921"/>
                  </a:lnTo>
                  <a:lnTo>
                    <a:pt x="2100" y="918"/>
                  </a:lnTo>
                  <a:lnTo>
                    <a:pt x="2085" y="912"/>
                  </a:lnTo>
                  <a:lnTo>
                    <a:pt x="2072" y="910"/>
                  </a:lnTo>
                  <a:lnTo>
                    <a:pt x="2059" y="905"/>
                  </a:lnTo>
                  <a:lnTo>
                    <a:pt x="2046" y="903"/>
                  </a:lnTo>
                  <a:lnTo>
                    <a:pt x="2031" y="899"/>
                  </a:lnTo>
                  <a:lnTo>
                    <a:pt x="2020" y="897"/>
                  </a:lnTo>
                  <a:lnTo>
                    <a:pt x="2005" y="893"/>
                  </a:lnTo>
                  <a:lnTo>
                    <a:pt x="1994" y="893"/>
                  </a:lnTo>
                  <a:lnTo>
                    <a:pt x="1979" y="890"/>
                  </a:lnTo>
                  <a:lnTo>
                    <a:pt x="1966" y="888"/>
                  </a:lnTo>
                  <a:lnTo>
                    <a:pt x="1953" y="884"/>
                  </a:lnTo>
                  <a:lnTo>
                    <a:pt x="1941" y="884"/>
                  </a:lnTo>
                  <a:lnTo>
                    <a:pt x="1928" y="882"/>
                  </a:lnTo>
                  <a:lnTo>
                    <a:pt x="1917" y="880"/>
                  </a:lnTo>
                  <a:lnTo>
                    <a:pt x="1906" y="879"/>
                  </a:lnTo>
                  <a:lnTo>
                    <a:pt x="1897" y="879"/>
                  </a:lnTo>
                  <a:lnTo>
                    <a:pt x="1885" y="877"/>
                  </a:lnTo>
                  <a:lnTo>
                    <a:pt x="1874" y="875"/>
                  </a:lnTo>
                  <a:lnTo>
                    <a:pt x="1865" y="873"/>
                  </a:lnTo>
                  <a:lnTo>
                    <a:pt x="1859" y="873"/>
                  </a:lnTo>
                  <a:lnTo>
                    <a:pt x="1843" y="873"/>
                  </a:lnTo>
                  <a:lnTo>
                    <a:pt x="1833" y="873"/>
                  </a:lnTo>
                  <a:lnTo>
                    <a:pt x="1833" y="852"/>
                  </a:lnTo>
                  <a:lnTo>
                    <a:pt x="1835" y="834"/>
                  </a:lnTo>
                  <a:lnTo>
                    <a:pt x="1835" y="815"/>
                  </a:lnTo>
                  <a:lnTo>
                    <a:pt x="1837" y="800"/>
                  </a:lnTo>
                  <a:lnTo>
                    <a:pt x="1837" y="783"/>
                  </a:lnTo>
                  <a:lnTo>
                    <a:pt x="1837" y="770"/>
                  </a:lnTo>
                  <a:lnTo>
                    <a:pt x="1837" y="757"/>
                  </a:lnTo>
                  <a:lnTo>
                    <a:pt x="1839" y="748"/>
                  </a:lnTo>
                  <a:lnTo>
                    <a:pt x="1837" y="737"/>
                  </a:lnTo>
                  <a:lnTo>
                    <a:pt x="1833" y="726"/>
                  </a:lnTo>
                  <a:lnTo>
                    <a:pt x="1828" y="716"/>
                  </a:lnTo>
                  <a:lnTo>
                    <a:pt x="1824" y="709"/>
                  </a:lnTo>
                  <a:lnTo>
                    <a:pt x="1815" y="699"/>
                  </a:lnTo>
                  <a:lnTo>
                    <a:pt x="1807" y="692"/>
                  </a:lnTo>
                  <a:lnTo>
                    <a:pt x="1798" y="686"/>
                  </a:lnTo>
                  <a:lnTo>
                    <a:pt x="1788" y="683"/>
                  </a:lnTo>
                  <a:lnTo>
                    <a:pt x="1775" y="677"/>
                  </a:lnTo>
                  <a:lnTo>
                    <a:pt x="1764" y="672"/>
                  </a:lnTo>
                  <a:lnTo>
                    <a:pt x="1753" y="668"/>
                  </a:lnTo>
                  <a:lnTo>
                    <a:pt x="1742" y="664"/>
                  </a:lnTo>
                  <a:lnTo>
                    <a:pt x="1731" y="660"/>
                  </a:lnTo>
                  <a:lnTo>
                    <a:pt x="1719" y="658"/>
                  </a:lnTo>
                  <a:lnTo>
                    <a:pt x="1708" y="657"/>
                  </a:lnTo>
                  <a:lnTo>
                    <a:pt x="1701" y="657"/>
                  </a:lnTo>
                  <a:lnTo>
                    <a:pt x="1708" y="649"/>
                  </a:lnTo>
                  <a:lnTo>
                    <a:pt x="1718" y="642"/>
                  </a:lnTo>
                  <a:lnTo>
                    <a:pt x="1727" y="634"/>
                  </a:lnTo>
                  <a:lnTo>
                    <a:pt x="1736" y="627"/>
                  </a:lnTo>
                  <a:lnTo>
                    <a:pt x="1744" y="617"/>
                  </a:lnTo>
                  <a:lnTo>
                    <a:pt x="1753" y="610"/>
                  </a:lnTo>
                  <a:lnTo>
                    <a:pt x="1760" y="601"/>
                  </a:lnTo>
                  <a:lnTo>
                    <a:pt x="1770" y="593"/>
                  </a:lnTo>
                  <a:lnTo>
                    <a:pt x="1775" y="582"/>
                  </a:lnTo>
                  <a:lnTo>
                    <a:pt x="1781" y="573"/>
                  </a:lnTo>
                  <a:lnTo>
                    <a:pt x="1787" y="561"/>
                  </a:lnTo>
                  <a:lnTo>
                    <a:pt x="1792" y="552"/>
                  </a:lnTo>
                  <a:lnTo>
                    <a:pt x="1796" y="541"/>
                  </a:lnTo>
                  <a:lnTo>
                    <a:pt x="1800" y="530"/>
                  </a:lnTo>
                  <a:lnTo>
                    <a:pt x="1802" y="519"/>
                  </a:lnTo>
                  <a:lnTo>
                    <a:pt x="1803" y="507"/>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1" name="Freeform 283"/>
            <p:cNvSpPr>
              <a:spLocks/>
            </p:cNvSpPr>
            <p:nvPr/>
          </p:nvSpPr>
          <p:spPr bwMode="auto">
            <a:xfrm>
              <a:off x="5198" y="3663"/>
              <a:ext cx="651" cy="880"/>
            </a:xfrm>
            <a:custGeom>
              <a:avLst/>
              <a:gdLst>
                <a:gd name="T0" fmla="*/ 611 w 651"/>
                <a:gd name="T1" fmla="*/ 735 h 880"/>
                <a:gd name="T2" fmla="*/ 563 w 651"/>
                <a:gd name="T3" fmla="*/ 751 h 880"/>
                <a:gd name="T4" fmla="*/ 498 w 651"/>
                <a:gd name="T5" fmla="*/ 774 h 880"/>
                <a:gd name="T6" fmla="*/ 434 w 651"/>
                <a:gd name="T7" fmla="*/ 792 h 880"/>
                <a:gd name="T8" fmla="*/ 384 w 651"/>
                <a:gd name="T9" fmla="*/ 807 h 880"/>
                <a:gd name="T10" fmla="*/ 334 w 651"/>
                <a:gd name="T11" fmla="*/ 820 h 880"/>
                <a:gd name="T12" fmla="*/ 293 w 651"/>
                <a:gd name="T13" fmla="*/ 832 h 880"/>
                <a:gd name="T14" fmla="*/ 251 w 651"/>
                <a:gd name="T15" fmla="*/ 843 h 880"/>
                <a:gd name="T16" fmla="*/ 182 w 651"/>
                <a:gd name="T17" fmla="*/ 863 h 880"/>
                <a:gd name="T18" fmla="*/ 128 w 651"/>
                <a:gd name="T19" fmla="*/ 865 h 880"/>
                <a:gd name="T20" fmla="*/ 134 w 651"/>
                <a:gd name="T21" fmla="*/ 813 h 880"/>
                <a:gd name="T22" fmla="*/ 136 w 651"/>
                <a:gd name="T23" fmla="*/ 759 h 880"/>
                <a:gd name="T24" fmla="*/ 132 w 651"/>
                <a:gd name="T25" fmla="*/ 699 h 880"/>
                <a:gd name="T26" fmla="*/ 132 w 651"/>
                <a:gd name="T27" fmla="*/ 651 h 880"/>
                <a:gd name="T28" fmla="*/ 123 w 651"/>
                <a:gd name="T29" fmla="*/ 623 h 880"/>
                <a:gd name="T30" fmla="*/ 112 w 651"/>
                <a:gd name="T31" fmla="*/ 569 h 880"/>
                <a:gd name="T32" fmla="*/ 102 w 651"/>
                <a:gd name="T33" fmla="*/ 518 h 880"/>
                <a:gd name="T34" fmla="*/ 89 w 651"/>
                <a:gd name="T35" fmla="*/ 468 h 880"/>
                <a:gd name="T36" fmla="*/ 76 w 651"/>
                <a:gd name="T37" fmla="*/ 421 h 880"/>
                <a:gd name="T38" fmla="*/ 63 w 651"/>
                <a:gd name="T39" fmla="*/ 377 h 880"/>
                <a:gd name="T40" fmla="*/ 48 w 651"/>
                <a:gd name="T41" fmla="*/ 334 h 880"/>
                <a:gd name="T42" fmla="*/ 35 w 651"/>
                <a:gd name="T43" fmla="*/ 287 h 880"/>
                <a:gd name="T44" fmla="*/ 13 w 651"/>
                <a:gd name="T45" fmla="*/ 220 h 880"/>
                <a:gd name="T46" fmla="*/ 0 w 651"/>
                <a:gd name="T47" fmla="*/ 171 h 880"/>
                <a:gd name="T48" fmla="*/ 3 w 651"/>
                <a:gd name="T49" fmla="*/ 164 h 880"/>
                <a:gd name="T50" fmla="*/ 44 w 651"/>
                <a:gd name="T51" fmla="*/ 145 h 880"/>
                <a:gd name="T52" fmla="*/ 106 w 651"/>
                <a:gd name="T53" fmla="*/ 123 h 880"/>
                <a:gd name="T54" fmla="*/ 149 w 651"/>
                <a:gd name="T55" fmla="*/ 110 h 880"/>
                <a:gd name="T56" fmla="*/ 194 w 651"/>
                <a:gd name="T57" fmla="*/ 95 h 880"/>
                <a:gd name="T58" fmla="*/ 242 w 651"/>
                <a:gd name="T59" fmla="*/ 82 h 880"/>
                <a:gd name="T60" fmla="*/ 293 w 651"/>
                <a:gd name="T61" fmla="*/ 67 h 880"/>
                <a:gd name="T62" fmla="*/ 341 w 651"/>
                <a:gd name="T63" fmla="*/ 54 h 880"/>
                <a:gd name="T64" fmla="*/ 390 w 651"/>
                <a:gd name="T65" fmla="*/ 39 h 880"/>
                <a:gd name="T66" fmla="*/ 434 w 651"/>
                <a:gd name="T67" fmla="*/ 28 h 880"/>
                <a:gd name="T68" fmla="*/ 486 w 651"/>
                <a:gd name="T69" fmla="*/ 17 h 880"/>
                <a:gd name="T70" fmla="*/ 548 w 651"/>
                <a:gd name="T71" fmla="*/ 2 h 880"/>
                <a:gd name="T72" fmla="*/ 580 w 651"/>
                <a:gd name="T73" fmla="*/ 11 h 880"/>
                <a:gd name="T74" fmla="*/ 587 w 651"/>
                <a:gd name="T75" fmla="*/ 54 h 880"/>
                <a:gd name="T76" fmla="*/ 595 w 651"/>
                <a:gd name="T77" fmla="*/ 95 h 880"/>
                <a:gd name="T78" fmla="*/ 602 w 651"/>
                <a:gd name="T79" fmla="*/ 143 h 880"/>
                <a:gd name="T80" fmla="*/ 610 w 651"/>
                <a:gd name="T81" fmla="*/ 196 h 880"/>
                <a:gd name="T82" fmla="*/ 615 w 651"/>
                <a:gd name="T83" fmla="*/ 252 h 880"/>
                <a:gd name="T84" fmla="*/ 621 w 651"/>
                <a:gd name="T85" fmla="*/ 309 h 880"/>
                <a:gd name="T86" fmla="*/ 626 w 651"/>
                <a:gd name="T87" fmla="*/ 369 h 880"/>
                <a:gd name="T88" fmla="*/ 630 w 651"/>
                <a:gd name="T89" fmla="*/ 427 h 880"/>
                <a:gd name="T90" fmla="*/ 634 w 651"/>
                <a:gd name="T91" fmla="*/ 483 h 880"/>
                <a:gd name="T92" fmla="*/ 638 w 651"/>
                <a:gd name="T93" fmla="*/ 537 h 880"/>
                <a:gd name="T94" fmla="*/ 641 w 651"/>
                <a:gd name="T95" fmla="*/ 587 h 880"/>
                <a:gd name="T96" fmla="*/ 643 w 651"/>
                <a:gd name="T97" fmla="*/ 630 h 880"/>
                <a:gd name="T98" fmla="*/ 647 w 651"/>
                <a:gd name="T99" fmla="*/ 69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880">
                  <a:moveTo>
                    <a:pt x="651" y="720"/>
                  </a:moveTo>
                  <a:lnTo>
                    <a:pt x="639" y="723"/>
                  </a:lnTo>
                  <a:lnTo>
                    <a:pt x="623" y="731"/>
                  </a:lnTo>
                  <a:lnTo>
                    <a:pt x="611" y="735"/>
                  </a:lnTo>
                  <a:lnTo>
                    <a:pt x="600" y="738"/>
                  </a:lnTo>
                  <a:lnTo>
                    <a:pt x="589" y="742"/>
                  </a:lnTo>
                  <a:lnTo>
                    <a:pt x="578" y="748"/>
                  </a:lnTo>
                  <a:lnTo>
                    <a:pt x="563" y="751"/>
                  </a:lnTo>
                  <a:lnTo>
                    <a:pt x="548" y="757"/>
                  </a:lnTo>
                  <a:lnTo>
                    <a:pt x="531" y="763"/>
                  </a:lnTo>
                  <a:lnTo>
                    <a:pt x="516" y="768"/>
                  </a:lnTo>
                  <a:lnTo>
                    <a:pt x="498" y="774"/>
                  </a:lnTo>
                  <a:lnTo>
                    <a:pt x="481" y="779"/>
                  </a:lnTo>
                  <a:lnTo>
                    <a:pt x="462" y="785"/>
                  </a:lnTo>
                  <a:lnTo>
                    <a:pt x="445" y="791"/>
                  </a:lnTo>
                  <a:lnTo>
                    <a:pt x="434" y="792"/>
                  </a:lnTo>
                  <a:lnTo>
                    <a:pt x="425" y="796"/>
                  </a:lnTo>
                  <a:lnTo>
                    <a:pt x="414" y="798"/>
                  </a:lnTo>
                  <a:lnTo>
                    <a:pt x="404" y="802"/>
                  </a:lnTo>
                  <a:lnTo>
                    <a:pt x="384" y="807"/>
                  </a:lnTo>
                  <a:lnTo>
                    <a:pt x="365" y="813"/>
                  </a:lnTo>
                  <a:lnTo>
                    <a:pt x="354" y="815"/>
                  </a:lnTo>
                  <a:lnTo>
                    <a:pt x="345" y="819"/>
                  </a:lnTo>
                  <a:lnTo>
                    <a:pt x="334" y="820"/>
                  </a:lnTo>
                  <a:lnTo>
                    <a:pt x="324" y="824"/>
                  </a:lnTo>
                  <a:lnTo>
                    <a:pt x="313" y="826"/>
                  </a:lnTo>
                  <a:lnTo>
                    <a:pt x="304" y="830"/>
                  </a:lnTo>
                  <a:lnTo>
                    <a:pt x="293" y="832"/>
                  </a:lnTo>
                  <a:lnTo>
                    <a:pt x="283" y="835"/>
                  </a:lnTo>
                  <a:lnTo>
                    <a:pt x="272" y="837"/>
                  </a:lnTo>
                  <a:lnTo>
                    <a:pt x="261" y="841"/>
                  </a:lnTo>
                  <a:lnTo>
                    <a:pt x="251" y="843"/>
                  </a:lnTo>
                  <a:lnTo>
                    <a:pt x="242" y="847"/>
                  </a:lnTo>
                  <a:lnTo>
                    <a:pt x="222" y="852"/>
                  </a:lnTo>
                  <a:lnTo>
                    <a:pt x="203" y="858"/>
                  </a:lnTo>
                  <a:lnTo>
                    <a:pt x="182" y="863"/>
                  </a:lnTo>
                  <a:lnTo>
                    <a:pt x="164" y="869"/>
                  </a:lnTo>
                  <a:lnTo>
                    <a:pt x="145" y="875"/>
                  </a:lnTo>
                  <a:lnTo>
                    <a:pt x="128" y="880"/>
                  </a:lnTo>
                  <a:lnTo>
                    <a:pt x="128" y="865"/>
                  </a:lnTo>
                  <a:lnTo>
                    <a:pt x="130" y="852"/>
                  </a:lnTo>
                  <a:lnTo>
                    <a:pt x="132" y="839"/>
                  </a:lnTo>
                  <a:lnTo>
                    <a:pt x="134" y="826"/>
                  </a:lnTo>
                  <a:lnTo>
                    <a:pt x="134" y="813"/>
                  </a:lnTo>
                  <a:lnTo>
                    <a:pt x="136" y="800"/>
                  </a:lnTo>
                  <a:lnTo>
                    <a:pt x="136" y="787"/>
                  </a:lnTo>
                  <a:lnTo>
                    <a:pt x="138" y="774"/>
                  </a:lnTo>
                  <a:lnTo>
                    <a:pt x="136" y="759"/>
                  </a:lnTo>
                  <a:lnTo>
                    <a:pt x="136" y="744"/>
                  </a:lnTo>
                  <a:lnTo>
                    <a:pt x="134" y="729"/>
                  </a:lnTo>
                  <a:lnTo>
                    <a:pt x="134" y="714"/>
                  </a:lnTo>
                  <a:lnTo>
                    <a:pt x="132" y="699"/>
                  </a:lnTo>
                  <a:lnTo>
                    <a:pt x="132" y="684"/>
                  </a:lnTo>
                  <a:lnTo>
                    <a:pt x="130" y="669"/>
                  </a:lnTo>
                  <a:lnTo>
                    <a:pt x="130" y="656"/>
                  </a:lnTo>
                  <a:lnTo>
                    <a:pt x="132" y="651"/>
                  </a:lnTo>
                  <a:lnTo>
                    <a:pt x="134" y="645"/>
                  </a:lnTo>
                  <a:lnTo>
                    <a:pt x="130" y="640"/>
                  </a:lnTo>
                  <a:lnTo>
                    <a:pt x="127" y="638"/>
                  </a:lnTo>
                  <a:lnTo>
                    <a:pt x="123" y="623"/>
                  </a:lnTo>
                  <a:lnTo>
                    <a:pt x="121" y="610"/>
                  </a:lnTo>
                  <a:lnTo>
                    <a:pt x="117" y="597"/>
                  </a:lnTo>
                  <a:lnTo>
                    <a:pt x="115" y="584"/>
                  </a:lnTo>
                  <a:lnTo>
                    <a:pt x="112" y="569"/>
                  </a:lnTo>
                  <a:lnTo>
                    <a:pt x="110" y="557"/>
                  </a:lnTo>
                  <a:lnTo>
                    <a:pt x="108" y="543"/>
                  </a:lnTo>
                  <a:lnTo>
                    <a:pt x="106" y="531"/>
                  </a:lnTo>
                  <a:lnTo>
                    <a:pt x="102" y="518"/>
                  </a:lnTo>
                  <a:lnTo>
                    <a:pt x="99" y="505"/>
                  </a:lnTo>
                  <a:lnTo>
                    <a:pt x="95" y="492"/>
                  </a:lnTo>
                  <a:lnTo>
                    <a:pt x="93" y="481"/>
                  </a:lnTo>
                  <a:lnTo>
                    <a:pt x="89" y="468"/>
                  </a:lnTo>
                  <a:lnTo>
                    <a:pt x="87" y="457"/>
                  </a:lnTo>
                  <a:lnTo>
                    <a:pt x="84" y="446"/>
                  </a:lnTo>
                  <a:lnTo>
                    <a:pt x="82" y="434"/>
                  </a:lnTo>
                  <a:lnTo>
                    <a:pt x="76" y="421"/>
                  </a:lnTo>
                  <a:lnTo>
                    <a:pt x="74" y="410"/>
                  </a:lnTo>
                  <a:lnTo>
                    <a:pt x="69" y="399"/>
                  </a:lnTo>
                  <a:lnTo>
                    <a:pt x="67" y="388"/>
                  </a:lnTo>
                  <a:lnTo>
                    <a:pt x="63" y="377"/>
                  </a:lnTo>
                  <a:lnTo>
                    <a:pt x="59" y="365"/>
                  </a:lnTo>
                  <a:lnTo>
                    <a:pt x="56" y="354"/>
                  </a:lnTo>
                  <a:lnTo>
                    <a:pt x="54" y="345"/>
                  </a:lnTo>
                  <a:lnTo>
                    <a:pt x="48" y="334"/>
                  </a:lnTo>
                  <a:lnTo>
                    <a:pt x="46" y="322"/>
                  </a:lnTo>
                  <a:lnTo>
                    <a:pt x="43" y="313"/>
                  </a:lnTo>
                  <a:lnTo>
                    <a:pt x="41" y="304"/>
                  </a:lnTo>
                  <a:lnTo>
                    <a:pt x="35" y="287"/>
                  </a:lnTo>
                  <a:lnTo>
                    <a:pt x="30" y="270"/>
                  </a:lnTo>
                  <a:lnTo>
                    <a:pt x="24" y="253"/>
                  </a:lnTo>
                  <a:lnTo>
                    <a:pt x="18" y="237"/>
                  </a:lnTo>
                  <a:lnTo>
                    <a:pt x="13" y="220"/>
                  </a:lnTo>
                  <a:lnTo>
                    <a:pt x="9" y="207"/>
                  </a:lnTo>
                  <a:lnTo>
                    <a:pt x="3" y="192"/>
                  </a:lnTo>
                  <a:lnTo>
                    <a:pt x="2" y="181"/>
                  </a:lnTo>
                  <a:lnTo>
                    <a:pt x="0" y="171"/>
                  </a:lnTo>
                  <a:lnTo>
                    <a:pt x="0" y="168"/>
                  </a:lnTo>
                  <a:lnTo>
                    <a:pt x="0" y="168"/>
                  </a:lnTo>
                  <a:lnTo>
                    <a:pt x="0" y="168"/>
                  </a:lnTo>
                  <a:lnTo>
                    <a:pt x="3" y="164"/>
                  </a:lnTo>
                  <a:lnTo>
                    <a:pt x="9" y="160"/>
                  </a:lnTo>
                  <a:lnTo>
                    <a:pt x="18" y="155"/>
                  </a:lnTo>
                  <a:lnTo>
                    <a:pt x="31" y="151"/>
                  </a:lnTo>
                  <a:lnTo>
                    <a:pt x="44" y="145"/>
                  </a:lnTo>
                  <a:lnTo>
                    <a:pt x="61" y="140"/>
                  </a:lnTo>
                  <a:lnTo>
                    <a:pt x="78" y="134"/>
                  </a:lnTo>
                  <a:lnTo>
                    <a:pt x="99" y="129"/>
                  </a:lnTo>
                  <a:lnTo>
                    <a:pt x="106" y="123"/>
                  </a:lnTo>
                  <a:lnTo>
                    <a:pt x="115" y="121"/>
                  </a:lnTo>
                  <a:lnTo>
                    <a:pt x="127" y="115"/>
                  </a:lnTo>
                  <a:lnTo>
                    <a:pt x="138" y="114"/>
                  </a:lnTo>
                  <a:lnTo>
                    <a:pt x="149" y="110"/>
                  </a:lnTo>
                  <a:lnTo>
                    <a:pt x="160" y="106"/>
                  </a:lnTo>
                  <a:lnTo>
                    <a:pt x="171" y="102"/>
                  </a:lnTo>
                  <a:lnTo>
                    <a:pt x="182" y="101"/>
                  </a:lnTo>
                  <a:lnTo>
                    <a:pt x="194" y="95"/>
                  </a:lnTo>
                  <a:lnTo>
                    <a:pt x="205" y="93"/>
                  </a:lnTo>
                  <a:lnTo>
                    <a:pt x="218" y="87"/>
                  </a:lnTo>
                  <a:lnTo>
                    <a:pt x="231" y="86"/>
                  </a:lnTo>
                  <a:lnTo>
                    <a:pt x="242" y="82"/>
                  </a:lnTo>
                  <a:lnTo>
                    <a:pt x="255" y="78"/>
                  </a:lnTo>
                  <a:lnTo>
                    <a:pt x="268" y="74"/>
                  </a:lnTo>
                  <a:lnTo>
                    <a:pt x="281" y="73"/>
                  </a:lnTo>
                  <a:lnTo>
                    <a:pt x="293" y="67"/>
                  </a:lnTo>
                  <a:lnTo>
                    <a:pt x="304" y="65"/>
                  </a:lnTo>
                  <a:lnTo>
                    <a:pt x="317" y="60"/>
                  </a:lnTo>
                  <a:lnTo>
                    <a:pt x="330" y="58"/>
                  </a:lnTo>
                  <a:lnTo>
                    <a:pt x="341" y="54"/>
                  </a:lnTo>
                  <a:lnTo>
                    <a:pt x="352" y="50"/>
                  </a:lnTo>
                  <a:lnTo>
                    <a:pt x="365" y="46"/>
                  </a:lnTo>
                  <a:lnTo>
                    <a:pt x="378" y="45"/>
                  </a:lnTo>
                  <a:lnTo>
                    <a:pt x="390" y="39"/>
                  </a:lnTo>
                  <a:lnTo>
                    <a:pt x="401" y="37"/>
                  </a:lnTo>
                  <a:lnTo>
                    <a:pt x="412" y="33"/>
                  </a:lnTo>
                  <a:lnTo>
                    <a:pt x="423" y="32"/>
                  </a:lnTo>
                  <a:lnTo>
                    <a:pt x="434" y="28"/>
                  </a:lnTo>
                  <a:lnTo>
                    <a:pt x="445" y="26"/>
                  </a:lnTo>
                  <a:lnTo>
                    <a:pt x="457" y="22"/>
                  </a:lnTo>
                  <a:lnTo>
                    <a:pt x="468" y="22"/>
                  </a:lnTo>
                  <a:lnTo>
                    <a:pt x="486" y="17"/>
                  </a:lnTo>
                  <a:lnTo>
                    <a:pt x="505" y="11"/>
                  </a:lnTo>
                  <a:lnTo>
                    <a:pt x="520" y="7"/>
                  </a:lnTo>
                  <a:lnTo>
                    <a:pt x="537" y="5"/>
                  </a:lnTo>
                  <a:lnTo>
                    <a:pt x="548" y="2"/>
                  </a:lnTo>
                  <a:lnTo>
                    <a:pt x="561" y="0"/>
                  </a:lnTo>
                  <a:lnTo>
                    <a:pt x="570" y="0"/>
                  </a:lnTo>
                  <a:lnTo>
                    <a:pt x="578" y="0"/>
                  </a:lnTo>
                  <a:lnTo>
                    <a:pt x="580" y="11"/>
                  </a:lnTo>
                  <a:lnTo>
                    <a:pt x="583" y="26"/>
                  </a:lnTo>
                  <a:lnTo>
                    <a:pt x="583" y="33"/>
                  </a:lnTo>
                  <a:lnTo>
                    <a:pt x="587" y="43"/>
                  </a:lnTo>
                  <a:lnTo>
                    <a:pt x="587" y="54"/>
                  </a:lnTo>
                  <a:lnTo>
                    <a:pt x="591" y="65"/>
                  </a:lnTo>
                  <a:lnTo>
                    <a:pt x="591" y="74"/>
                  </a:lnTo>
                  <a:lnTo>
                    <a:pt x="593" y="84"/>
                  </a:lnTo>
                  <a:lnTo>
                    <a:pt x="595" y="95"/>
                  </a:lnTo>
                  <a:lnTo>
                    <a:pt x="598" y="108"/>
                  </a:lnTo>
                  <a:lnTo>
                    <a:pt x="598" y="119"/>
                  </a:lnTo>
                  <a:lnTo>
                    <a:pt x="600" y="130"/>
                  </a:lnTo>
                  <a:lnTo>
                    <a:pt x="602" y="143"/>
                  </a:lnTo>
                  <a:lnTo>
                    <a:pt x="606" y="158"/>
                  </a:lnTo>
                  <a:lnTo>
                    <a:pt x="606" y="170"/>
                  </a:lnTo>
                  <a:lnTo>
                    <a:pt x="608" y="183"/>
                  </a:lnTo>
                  <a:lnTo>
                    <a:pt x="610" y="196"/>
                  </a:lnTo>
                  <a:lnTo>
                    <a:pt x="611" y="211"/>
                  </a:lnTo>
                  <a:lnTo>
                    <a:pt x="611" y="224"/>
                  </a:lnTo>
                  <a:lnTo>
                    <a:pt x="613" y="239"/>
                  </a:lnTo>
                  <a:lnTo>
                    <a:pt x="615" y="252"/>
                  </a:lnTo>
                  <a:lnTo>
                    <a:pt x="617" y="268"/>
                  </a:lnTo>
                  <a:lnTo>
                    <a:pt x="617" y="281"/>
                  </a:lnTo>
                  <a:lnTo>
                    <a:pt x="619" y="296"/>
                  </a:lnTo>
                  <a:lnTo>
                    <a:pt x="621" y="309"/>
                  </a:lnTo>
                  <a:lnTo>
                    <a:pt x="623" y="326"/>
                  </a:lnTo>
                  <a:lnTo>
                    <a:pt x="623" y="339"/>
                  </a:lnTo>
                  <a:lnTo>
                    <a:pt x="625" y="354"/>
                  </a:lnTo>
                  <a:lnTo>
                    <a:pt x="626" y="369"/>
                  </a:lnTo>
                  <a:lnTo>
                    <a:pt x="628" y="386"/>
                  </a:lnTo>
                  <a:lnTo>
                    <a:pt x="628" y="399"/>
                  </a:lnTo>
                  <a:lnTo>
                    <a:pt x="628" y="414"/>
                  </a:lnTo>
                  <a:lnTo>
                    <a:pt x="630" y="427"/>
                  </a:lnTo>
                  <a:lnTo>
                    <a:pt x="632" y="442"/>
                  </a:lnTo>
                  <a:lnTo>
                    <a:pt x="632" y="455"/>
                  </a:lnTo>
                  <a:lnTo>
                    <a:pt x="632" y="470"/>
                  </a:lnTo>
                  <a:lnTo>
                    <a:pt x="634" y="483"/>
                  </a:lnTo>
                  <a:lnTo>
                    <a:pt x="636" y="498"/>
                  </a:lnTo>
                  <a:lnTo>
                    <a:pt x="636" y="511"/>
                  </a:lnTo>
                  <a:lnTo>
                    <a:pt x="636" y="524"/>
                  </a:lnTo>
                  <a:lnTo>
                    <a:pt x="638" y="537"/>
                  </a:lnTo>
                  <a:lnTo>
                    <a:pt x="639" y="550"/>
                  </a:lnTo>
                  <a:lnTo>
                    <a:pt x="639" y="561"/>
                  </a:lnTo>
                  <a:lnTo>
                    <a:pt x="639" y="574"/>
                  </a:lnTo>
                  <a:lnTo>
                    <a:pt x="641" y="587"/>
                  </a:lnTo>
                  <a:lnTo>
                    <a:pt x="643" y="600"/>
                  </a:lnTo>
                  <a:lnTo>
                    <a:pt x="643" y="610"/>
                  </a:lnTo>
                  <a:lnTo>
                    <a:pt x="643" y="621"/>
                  </a:lnTo>
                  <a:lnTo>
                    <a:pt x="643" y="630"/>
                  </a:lnTo>
                  <a:lnTo>
                    <a:pt x="645" y="641"/>
                  </a:lnTo>
                  <a:lnTo>
                    <a:pt x="645" y="658"/>
                  </a:lnTo>
                  <a:lnTo>
                    <a:pt x="647" y="677"/>
                  </a:lnTo>
                  <a:lnTo>
                    <a:pt x="647" y="690"/>
                  </a:lnTo>
                  <a:lnTo>
                    <a:pt x="649" y="703"/>
                  </a:lnTo>
                  <a:lnTo>
                    <a:pt x="649" y="712"/>
                  </a:lnTo>
                  <a:lnTo>
                    <a:pt x="651" y="720"/>
                  </a:lnTo>
                  <a:close/>
                </a:path>
              </a:pathLst>
            </a:custGeom>
            <a:solidFill>
              <a:srgbClr val="C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2" name="Freeform 284"/>
            <p:cNvSpPr>
              <a:spLocks/>
            </p:cNvSpPr>
            <p:nvPr/>
          </p:nvSpPr>
          <p:spPr bwMode="auto">
            <a:xfrm>
              <a:off x="4841" y="3398"/>
              <a:ext cx="653" cy="617"/>
            </a:xfrm>
            <a:custGeom>
              <a:avLst/>
              <a:gdLst>
                <a:gd name="T0" fmla="*/ 554 w 653"/>
                <a:gd name="T1" fmla="*/ 22 h 617"/>
                <a:gd name="T2" fmla="*/ 577 w 653"/>
                <a:gd name="T3" fmla="*/ 63 h 617"/>
                <a:gd name="T4" fmla="*/ 592 w 653"/>
                <a:gd name="T5" fmla="*/ 103 h 617"/>
                <a:gd name="T6" fmla="*/ 603 w 653"/>
                <a:gd name="T7" fmla="*/ 136 h 617"/>
                <a:gd name="T8" fmla="*/ 614 w 653"/>
                <a:gd name="T9" fmla="*/ 170 h 617"/>
                <a:gd name="T10" fmla="*/ 623 w 653"/>
                <a:gd name="T11" fmla="*/ 207 h 617"/>
                <a:gd name="T12" fmla="*/ 635 w 653"/>
                <a:gd name="T13" fmla="*/ 242 h 617"/>
                <a:gd name="T14" fmla="*/ 642 w 653"/>
                <a:gd name="T15" fmla="*/ 278 h 617"/>
                <a:gd name="T16" fmla="*/ 653 w 653"/>
                <a:gd name="T17" fmla="*/ 311 h 617"/>
                <a:gd name="T18" fmla="*/ 610 w 653"/>
                <a:gd name="T19" fmla="*/ 321 h 617"/>
                <a:gd name="T20" fmla="*/ 569 w 653"/>
                <a:gd name="T21" fmla="*/ 332 h 617"/>
                <a:gd name="T22" fmla="*/ 528 w 653"/>
                <a:gd name="T23" fmla="*/ 345 h 617"/>
                <a:gd name="T24" fmla="*/ 491 w 653"/>
                <a:gd name="T25" fmla="*/ 356 h 617"/>
                <a:gd name="T26" fmla="*/ 456 w 653"/>
                <a:gd name="T27" fmla="*/ 367 h 617"/>
                <a:gd name="T28" fmla="*/ 424 w 653"/>
                <a:gd name="T29" fmla="*/ 379 h 617"/>
                <a:gd name="T30" fmla="*/ 387 w 653"/>
                <a:gd name="T31" fmla="*/ 392 h 617"/>
                <a:gd name="T32" fmla="*/ 349 w 653"/>
                <a:gd name="T33" fmla="*/ 408 h 617"/>
                <a:gd name="T34" fmla="*/ 334 w 653"/>
                <a:gd name="T35" fmla="*/ 421 h 617"/>
                <a:gd name="T36" fmla="*/ 336 w 653"/>
                <a:gd name="T37" fmla="*/ 449 h 617"/>
                <a:gd name="T38" fmla="*/ 340 w 653"/>
                <a:gd name="T39" fmla="*/ 474 h 617"/>
                <a:gd name="T40" fmla="*/ 353 w 653"/>
                <a:gd name="T41" fmla="*/ 511 h 617"/>
                <a:gd name="T42" fmla="*/ 372 w 653"/>
                <a:gd name="T43" fmla="*/ 560 h 617"/>
                <a:gd name="T44" fmla="*/ 345 w 653"/>
                <a:gd name="T45" fmla="*/ 582 h 617"/>
                <a:gd name="T46" fmla="*/ 299 w 653"/>
                <a:gd name="T47" fmla="*/ 589 h 617"/>
                <a:gd name="T48" fmla="*/ 256 w 653"/>
                <a:gd name="T49" fmla="*/ 599 h 617"/>
                <a:gd name="T50" fmla="*/ 209 w 653"/>
                <a:gd name="T51" fmla="*/ 604 h 617"/>
                <a:gd name="T52" fmla="*/ 168 w 653"/>
                <a:gd name="T53" fmla="*/ 612 h 617"/>
                <a:gd name="T54" fmla="*/ 140 w 653"/>
                <a:gd name="T55" fmla="*/ 604 h 617"/>
                <a:gd name="T56" fmla="*/ 138 w 653"/>
                <a:gd name="T57" fmla="*/ 569 h 617"/>
                <a:gd name="T58" fmla="*/ 135 w 653"/>
                <a:gd name="T59" fmla="*/ 535 h 617"/>
                <a:gd name="T60" fmla="*/ 131 w 653"/>
                <a:gd name="T61" fmla="*/ 502 h 617"/>
                <a:gd name="T62" fmla="*/ 124 w 653"/>
                <a:gd name="T63" fmla="*/ 461 h 617"/>
                <a:gd name="T64" fmla="*/ 110 w 653"/>
                <a:gd name="T65" fmla="*/ 403 h 617"/>
                <a:gd name="T66" fmla="*/ 96 w 653"/>
                <a:gd name="T67" fmla="*/ 351 h 617"/>
                <a:gd name="T68" fmla="*/ 81 w 653"/>
                <a:gd name="T69" fmla="*/ 306 h 617"/>
                <a:gd name="T70" fmla="*/ 60 w 653"/>
                <a:gd name="T71" fmla="*/ 263 h 617"/>
                <a:gd name="T72" fmla="*/ 43 w 653"/>
                <a:gd name="T73" fmla="*/ 228 h 617"/>
                <a:gd name="T74" fmla="*/ 27 w 653"/>
                <a:gd name="T75" fmla="*/ 198 h 617"/>
                <a:gd name="T76" fmla="*/ 13 w 653"/>
                <a:gd name="T77" fmla="*/ 175 h 617"/>
                <a:gd name="T78" fmla="*/ 8 w 653"/>
                <a:gd name="T79" fmla="*/ 147 h 617"/>
                <a:gd name="T80" fmla="*/ 34 w 653"/>
                <a:gd name="T81" fmla="*/ 125 h 617"/>
                <a:gd name="T82" fmla="*/ 60 w 653"/>
                <a:gd name="T83" fmla="*/ 104 h 617"/>
                <a:gd name="T84" fmla="*/ 90 w 653"/>
                <a:gd name="T85" fmla="*/ 88 h 617"/>
                <a:gd name="T86" fmla="*/ 120 w 653"/>
                <a:gd name="T87" fmla="*/ 71 h 617"/>
                <a:gd name="T88" fmla="*/ 153 w 653"/>
                <a:gd name="T89" fmla="*/ 58 h 617"/>
                <a:gd name="T90" fmla="*/ 183 w 653"/>
                <a:gd name="T91" fmla="*/ 45 h 617"/>
                <a:gd name="T92" fmla="*/ 215 w 653"/>
                <a:gd name="T93" fmla="*/ 34 h 617"/>
                <a:gd name="T94" fmla="*/ 247 w 653"/>
                <a:gd name="T95" fmla="*/ 24 h 617"/>
                <a:gd name="T96" fmla="*/ 278 w 653"/>
                <a:gd name="T97" fmla="*/ 17 h 617"/>
                <a:gd name="T98" fmla="*/ 310 w 653"/>
                <a:gd name="T99" fmla="*/ 11 h 617"/>
                <a:gd name="T100" fmla="*/ 359 w 653"/>
                <a:gd name="T101" fmla="*/ 4 h 617"/>
                <a:gd name="T102" fmla="*/ 413 w 653"/>
                <a:gd name="T103" fmla="*/ 0 h 617"/>
                <a:gd name="T104" fmla="*/ 463 w 653"/>
                <a:gd name="T105" fmla="*/ 0 h 617"/>
                <a:gd name="T106" fmla="*/ 500 w 653"/>
                <a:gd name="T107" fmla="*/ 0 h 617"/>
                <a:gd name="T108" fmla="*/ 543 w 653"/>
                <a:gd name="T109" fmla="*/ 11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3" h="617">
                  <a:moveTo>
                    <a:pt x="543" y="11"/>
                  </a:moveTo>
                  <a:lnTo>
                    <a:pt x="549" y="15"/>
                  </a:lnTo>
                  <a:lnTo>
                    <a:pt x="554" y="22"/>
                  </a:lnTo>
                  <a:lnTo>
                    <a:pt x="562" y="34"/>
                  </a:lnTo>
                  <a:lnTo>
                    <a:pt x="571" y="49"/>
                  </a:lnTo>
                  <a:lnTo>
                    <a:pt x="577" y="63"/>
                  </a:lnTo>
                  <a:lnTo>
                    <a:pt x="586" y="82"/>
                  </a:lnTo>
                  <a:lnTo>
                    <a:pt x="588" y="91"/>
                  </a:lnTo>
                  <a:lnTo>
                    <a:pt x="592" y="103"/>
                  </a:lnTo>
                  <a:lnTo>
                    <a:pt x="595" y="114"/>
                  </a:lnTo>
                  <a:lnTo>
                    <a:pt x="601" y="125"/>
                  </a:lnTo>
                  <a:lnTo>
                    <a:pt x="603" y="136"/>
                  </a:lnTo>
                  <a:lnTo>
                    <a:pt x="607" y="147"/>
                  </a:lnTo>
                  <a:lnTo>
                    <a:pt x="610" y="159"/>
                  </a:lnTo>
                  <a:lnTo>
                    <a:pt x="614" y="170"/>
                  </a:lnTo>
                  <a:lnTo>
                    <a:pt x="616" y="181"/>
                  </a:lnTo>
                  <a:lnTo>
                    <a:pt x="622" y="194"/>
                  </a:lnTo>
                  <a:lnTo>
                    <a:pt x="623" y="207"/>
                  </a:lnTo>
                  <a:lnTo>
                    <a:pt x="629" y="220"/>
                  </a:lnTo>
                  <a:lnTo>
                    <a:pt x="631" y="231"/>
                  </a:lnTo>
                  <a:lnTo>
                    <a:pt x="635" y="242"/>
                  </a:lnTo>
                  <a:lnTo>
                    <a:pt x="636" y="254"/>
                  </a:lnTo>
                  <a:lnTo>
                    <a:pt x="640" y="267"/>
                  </a:lnTo>
                  <a:lnTo>
                    <a:pt x="642" y="278"/>
                  </a:lnTo>
                  <a:lnTo>
                    <a:pt x="646" y="289"/>
                  </a:lnTo>
                  <a:lnTo>
                    <a:pt x="650" y="300"/>
                  </a:lnTo>
                  <a:lnTo>
                    <a:pt x="653" y="311"/>
                  </a:lnTo>
                  <a:lnTo>
                    <a:pt x="638" y="313"/>
                  </a:lnTo>
                  <a:lnTo>
                    <a:pt x="625" y="317"/>
                  </a:lnTo>
                  <a:lnTo>
                    <a:pt x="610" y="321"/>
                  </a:lnTo>
                  <a:lnTo>
                    <a:pt x="597" y="326"/>
                  </a:lnTo>
                  <a:lnTo>
                    <a:pt x="582" y="328"/>
                  </a:lnTo>
                  <a:lnTo>
                    <a:pt x="569" y="332"/>
                  </a:lnTo>
                  <a:lnTo>
                    <a:pt x="554" y="336"/>
                  </a:lnTo>
                  <a:lnTo>
                    <a:pt x="543" y="341"/>
                  </a:lnTo>
                  <a:lnTo>
                    <a:pt x="528" y="345"/>
                  </a:lnTo>
                  <a:lnTo>
                    <a:pt x="515" y="349"/>
                  </a:lnTo>
                  <a:lnTo>
                    <a:pt x="502" y="352"/>
                  </a:lnTo>
                  <a:lnTo>
                    <a:pt x="491" y="356"/>
                  </a:lnTo>
                  <a:lnTo>
                    <a:pt x="478" y="360"/>
                  </a:lnTo>
                  <a:lnTo>
                    <a:pt x="467" y="364"/>
                  </a:lnTo>
                  <a:lnTo>
                    <a:pt x="456" y="367"/>
                  </a:lnTo>
                  <a:lnTo>
                    <a:pt x="446" y="373"/>
                  </a:lnTo>
                  <a:lnTo>
                    <a:pt x="435" y="375"/>
                  </a:lnTo>
                  <a:lnTo>
                    <a:pt x="424" y="379"/>
                  </a:lnTo>
                  <a:lnTo>
                    <a:pt x="413" y="382"/>
                  </a:lnTo>
                  <a:lnTo>
                    <a:pt x="403" y="386"/>
                  </a:lnTo>
                  <a:lnTo>
                    <a:pt x="387" y="392"/>
                  </a:lnTo>
                  <a:lnTo>
                    <a:pt x="372" y="399"/>
                  </a:lnTo>
                  <a:lnTo>
                    <a:pt x="359" y="403"/>
                  </a:lnTo>
                  <a:lnTo>
                    <a:pt x="349" y="408"/>
                  </a:lnTo>
                  <a:lnTo>
                    <a:pt x="342" y="412"/>
                  </a:lnTo>
                  <a:lnTo>
                    <a:pt x="340" y="418"/>
                  </a:lnTo>
                  <a:lnTo>
                    <a:pt x="334" y="421"/>
                  </a:lnTo>
                  <a:lnTo>
                    <a:pt x="332" y="427"/>
                  </a:lnTo>
                  <a:lnTo>
                    <a:pt x="332" y="436"/>
                  </a:lnTo>
                  <a:lnTo>
                    <a:pt x="336" y="449"/>
                  </a:lnTo>
                  <a:lnTo>
                    <a:pt x="336" y="455"/>
                  </a:lnTo>
                  <a:lnTo>
                    <a:pt x="338" y="464"/>
                  </a:lnTo>
                  <a:lnTo>
                    <a:pt x="340" y="474"/>
                  </a:lnTo>
                  <a:lnTo>
                    <a:pt x="345" y="485"/>
                  </a:lnTo>
                  <a:lnTo>
                    <a:pt x="349" y="496"/>
                  </a:lnTo>
                  <a:lnTo>
                    <a:pt x="353" y="511"/>
                  </a:lnTo>
                  <a:lnTo>
                    <a:pt x="359" y="526"/>
                  </a:lnTo>
                  <a:lnTo>
                    <a:pt x="366" y="543"/>
                  </a:lnTo>
                  <a:lnTo>
                    <a:pt x="372" y="560"/>
                  </a:lnTo>
                  <a:lnTo>
                    <a:pt x="377" y="578"/>
                  </a:lnTo>
                  <a:lnTo>
                    <a:pt x="360" y="580"/>
                  </a:lnTo>
                  <a:lnTo>
                    <a:pt x="345" y="582"/>
                  </a:lnTo>
                  <a:lnTo>
                    <a:pt x="331" y="584"/>
                  </a:lnTo>
                  <a:lnTo>
                    <a:pt x="316" y="587"/>
                  </a:lnTo>
                  <a:lnTo>
                    <a:pt x="299" y="589"/>
                  </a:lnTo>
                  <a:lnTo>
                    <a:pt x="284" y="593"/>
                  </a:lnTo>
                  <a:lnTo>
                    <a:pt x="269" y="595"/>
                  </a:lnTo>
                  <a:lnTo>
                    <a:pt x="256" y="599"/>
                  </a:lnTo>
                  <a:lnTo>
                    <a:pt x="239" y="599"/>
                  </a:lnTo>
                  <a:lnTo>
                    <a:pt x="226" y="602"/>
                  </a:lnTo>
                  <a:lnTo>
                    <a:pt x="209" y="604"/>
                  </a:lnTo>
                  <a:lnTo>
                    <a:pt x="196" y="608"/>
                  </a:lnTo>
                  <a:lnTo>
                    <a:pt x="181" y="608"/>
                  </a:lnTo>
                  <a:lnTo>
                    <a:pt x="168" y="612"/>
                  </a:lnTo>
                  <a:lnTo>
                    <a:pt x="153" y="614"/>
                  </a:lnTo>
                  <a:lnTo>
                    <a:pt x="142" y="617"/>
                  </a:lnTo>
                  <a:lnTo>
                    <a:pt x="140" y="604"/>
                  </a:lnTo>
                  <a:lnTo>
                    <a:pt x="140" y="591"/>
                  </a:lnTo>
                  <a:lnTo>
                    <a:pt x="138" y="580"/>
                  </a:lnTo>
                  <a:lnTo>
                    <a:pt x="138" y="569"/>
                  </a:lnTo>
                  <a:lnTo>
                    <a:pt x="137" y="558"/>
                  </a:lnTo>
                  <a:lnTo>
                    <a:pt x="137" y="546"/>
                  </a:lnTo>
                  <a:lnTo>
                    <a:pt x="135" y="535"/>
                  </a:lnTo>
                  <a:lnTo>
                    <a:pt x="135" y="524"/>
                  </a:lnTo>
                  <a:lnTo>
                    <a:pt x="133" y="513"/>
                  </a:lnTo>
                  <a:lnTo>
                    <a:pt x="131" y="502"/>
                  </a:lnTo>
                  <a:lnTo>
                    <a:pt x="129" y="491"/>
                  </a:lnTo>
                  <a:lnTo>
                    <a:pt x="127" y="481"/>
                  </a:lnTo>
                  <a:lnTo>
                    <a:pt x="124" y="461"/>
                  </a:lnTo>
                  <a:lnTo>
                    <a:pt x="122" y="442"/>
                  </a:lnTo>
                  <a:lnTo>
                    <a:pt x="116" y="421"/>
                  </a:lnTo>
                  <a:lnTo>
                    <a:pt x="110" y="403"/>
                  </a:lnTo>
                  <a:lnTo>
                    <a:pt x="105" y="384"/>
                  </a:lnTo>
                  <a:lnTo>
                    <a:pt x="101" y="367"/>
                  </a:lnTo>
                  <a:lnTo>
                    <a:pt x="96" y="351"/>
                  </a:lnTo>
                  <a:lnTo>
                    <a:pt x="90" y="334"/>
                  </a:lnTo>
                  <a:lnTo>
                    <a:pt x="84" y="319"/>
                  </a:lnTo>
                  <a:lnTo>
                    <a:pt x="81" y="306"/>
                  </a:lnTo>
                  <a:lnTo>
                    <a:pt x="73" y="289"/>
                  </a:lnTo>
                  <a:lnTo>
                    <a:pt x="68" y="276"/>
                  </a:lnTo>
                  <a:lnTo>
                    <a:pt x="60" y="263"/>
                  </a:lnTo>
                  <a:lnTo>
                    <a:pt x="55" y="252"/>
                  </a:lnTo>
                  <a:lnTo>
                    <a:pt x="49" y="239"/>
                  </a:lnTo>
                  <a:lnTo>
                    <a:pt x="43" y="228"/>
                  </a:lnTo>
                  <a:lnTo>
                    <a:pt x="38" y="216"/>
                  </a:lnTo>
                  <a:lnTo>
                    <a:pt x="32" y="209"/>
                  </a:lnTo>
                  <a:lnTo>
                    <a:pt x="27" y="198"/>
                  </a:lnTo>
                  <a:lnTo>
                    <a:pt x="21" y="190"/>
                  </a:lnTo>
                  <a:lnTo>
                    <a:pt x="17" y="181"/>
                  </a:lnTo>
                  <a:lnTo>
                    <a:pt x="13" y="175"/>
                  </a:lnTo>
                  <a:lnTo>
                    <a:pt x="4" y="164"/>
                  </a:lnTo>
                  <a:lnTo>
                    <a:pt x="0" y="157"/>
                  </a:lnTo>
                  <a:lnTo>
                    <a:pt x="8" y="147"/>
                  </a:lnTo>
                  <a:lnTo>
                    <a:pt x="17" y="140"/>
                  </a:lnTo>
                  <a:lnTo>
                    <a:pt x="25" y="131"/>
                  </a:lnTo>
                  <a:lnTo>
                    <a:pt x="34" y="125"/>
                  </a:lnTo>
                  <a:lnTo>
                    <a:pt x="41" y="118"/>
                  </a:lnTo>
                  <a:lnTo>
                    <a:pt x="53" y="110"/>
                  </a:lnTo>
                  <a:lnTo>
                    <a:pt x="60" y="104"/>
                  </a:lnTo>
                  <a:lnTo>
                    <a:pt x="71" y="99"/>
                  </a:lnTo>
                  <a:lnTo>
                    <a:pt x="81" y="93"/>
                  </a:lnTo>
                  <a:lnTo>
                    <a:pt x="90" y="88"/>
                  </a:lnTo>
                  <a:lnTo>
                    <a:pt x="99" y="82"/>
                  </a:lnTo>
                  <a:lnTo>
                    <a:pt x="110" y="76"/>
                  </a:lnTo>
                  <a:lnTo>
                    <a:pt x="120" y="71"/>
                  </a:lnTo>
                  <a:lnTo>
                    <a:pt x="131" y="65"/>
                  </a:lnTo>
                  <a:lnTo>
                    <a:pt x="142" y="62"/>
                  </a:lnTo>
                  <a:lnTo>
                    <a:pt x="153" y="58"/>
                  </a:lnTo>
                  <a:lnTo>
                    <a:pt x="163" y="52"/>
                  </a:lnTo>
                  <a:lnTo>
                    <a:pt x="174" y="49"/>
                  </a:lnTo>
                  <a:lnTo>
                    <a:pt x="183" y="45"/>
                  </a:lnTo>
                  <a:lnTo>
                    <a:pt x="194" y="41"/>
                  </a:lnTo>
                  <a:lnTo>
                    <a:pt x="204" y="37"/>
                  </a:lnTo>
                  <a:lnTo>
                    <a:pt x="215" y="34"/>
                  </a:lnTo>
                  <a:lnTo>
                    <a:pt x="226" y="30"/>
                  </a:lnTo>
                  <a:lnTo>
                    <a:pt x="237" y="28"/>
                  </a:lnTo>
                  <a:lnTo>
                    <a:pt x="247" y="24"/>
                  </a:lnTo>
                  <a:lnTo>
                    <a:pt x="258" y="22"/>
                  </a:lnTo>
                  <a:lnTo>
                    <a:pt x="267" y="19"/>
                  </a:lnTo>
                  <a:lnTo>
                    <a:pt x="278" y="17"/>
                  </a:lnTo>
                  <a:lnTo>
                    <a:pt x="288" y="15"/>
                  </a:lnTo>
                  <a:lnTo>
                    <a:pt x="299" y="13"/>
                  </a:lnTo>
                  <a:lnTo>
                    <a:pt x="310" y="11"/>
                  </a:lnTo>
                  <a:lnTo>
                    <a:pt x="321" y="11"/>
                  </a:lnTo>
                  <a:lnTo>
                    <a:pt x="340" y="6"/>
                  </a:lnTo>
                  <a:lnTo>
                    <a:pt x="359" y="4"/>
                  </a:lnTo>
                  <a:lnTo>
                    <a:pt x="377" y="2"/>
                  </a:lnTo>
                  <a:lnTo>
                    <a:pt x="398" y="2"/>
                  </a:lnTo>
                  <a:lnTo>
                    <a:pt x="413" y="0"/>
                  </a:lnTo>
                  <a:lnTo>
                    <a:pt x="429" y="0"/>
                  </a:lnTo>
                  <a:lnTo>
                    <a:pt x="446" y="0"/>
                  </a:lnTo>
                  <a:lnTo>
                    <a:pt x="463" y="0"/>
                  </a:lnTo>
                  <a:lnTo>
                    <a:pt x="476" y="0"/>
                  </a:lnTo>
                  <a:lnTo>
                    <a:pt x="489" y="0"/>
                  </a:lnTo>
                  <a:lnTo>
                    <a:pt x="500" y="0"/>
                  </a:lnTo>
                  <a:lnTo>
                    <a:pt x="513" y="2"/>
                  </a:lnTo>
                  <a:lnTo>
                    <a:pt x="530" y="6"/>
                  </a:lnTo>
                  <a:lnTo>
                    <a:pt x="543" y="11"/>
                  </a:lnTo>
                  <a:close/>
                </a:path>
              </a:pathLst>
            </a:custGeom>
            <a:solidFill>
              <a:srgbClr val="C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3" name="Freeform 285"/>
            <p:cNvSpPr>
              <a:spLocks/>
            </p:cNvSpPr>
            <p:nvPr/>
          </p:nvSpPr>
          <p:spPr bwMode="auto">
            <a:xfrm>
              <a:off x="2728" y="3157"/>
              <a:ext cx="427" cy="582"/>
            </a:xfrm>
            <a:custGeom>
              <a:avLst/>
              <a:gdLst>
                <a:gd name="T0" fmla="*/ 28 w 427"/>
                <a:gd name="T1" fmla="*/ 60 h 582"/>
                <a:gd name="T2" fmla="*/ 56 w 427"/>
                <a:gd name="T3" fmla="*/ 40 h 582"/>
                <a:gd name="T4" fmla="*/ 93 w 427"/>
                <a:gd name="T5" fmla="*/ 27 h 582"/>
                <a:gd name="T6" fmla="*/ 133 w 427"/>
                <a:gd name="T7" fmla="*/ 13 h 582"/>
                <a:gd name="T8" fmla="*/ 179 w 427"/>
                <a:gd name="T9" fmla="*/ 8 h 582"/>
                <a:gd name="T10" fmla="*/ 224 w 427"/>
                <a:gd name="T11" fmla="*/ 4 h 582"/>
                <a:gd name="T12" fmla="*/ 269 w 427"/>
                <a:gd name="T13" fmla="*/ 0 h 582"/>
                <a:gd name="T14" fmla="*/ 308 w 427"/>
                <a:gd name="T15" fmla="*/ 0 h 582"/>
                <a:gd name="T16" fmla="*/ 343 w 427"/>
                <a:gd name="T17" fmla="*/ 0 h 582"/>
                <a:gd name="T18" fmla="*/ 377 w 427"/>
                <a:gd name="T19" fmla="*/ 2 h 582"/>
                <a:gd name="T20" fmla="*/ 386 w 427"/>
                <a:gd name="T21" fmla="*/ 28 h 582"/>
                <a:gd name="T22" fmla="*/ 386 w 427"/>
                <a:gd name="T23" fmla="*/ 73 h 582"/>
                <a:gd name="T24" fmla="*/ 397 w 427"/>
                <a:gd name="T25" fmla="*/ 122 h 582"/>
                <a:gd name="T26" fmla="*/ 414 w 427"/>
                <a:gd name="T27" fmla="*/ 161 h 582"/>
                <a:gd name="T28" fmla="*/ 399 w 427"/>
                <a:gd name="T29" fmla="*/ 174 h 582"/>
                <a:gd name="T30" fmla="*/ 364 w 427"/>
                <a:gd name="T31" fmla="*/ 185 h 582"/>
                <a:gd name="T32" fmla="*/ 327 w 427"/>
                <a:gd name="T33" fmla="*/ 206 h 582"/>
                <a:gd name="T34" fmla="*/ 289 w 427"/>
                <a:gd name="T35" fmla="*/ 232 h 582"/>
                <a:gd name="T36" fmla="*/ 267 w 427"/>
                <a:gd name="T37" fmla="*/ 269 h 582"/>
                <a:gd name="T38" fmla="*/ 256 w 427"/>
                <a:gd name="T39" fmla="*/ 317 h 582"/>
                <a:gd name="T40" fmla="*/ 263 w 427"/>
                <a:gd name="T41" fmla="*/ 375 h 582"/>
                <a:gd name="T42" fmla="*/ 278 w 427"/>
                <a:gd name="T43" fmla="*/ 418 h 582"/>
                <a:gd name="T44" fmla="*/ 295 w 427"/>
                <a:gd name="T45" fmla="*/ 448 h 582"/>
                <a:gd name="T46" fmla="*/ 332 w 427"/>
                <a:gd name="T47" fmla="*/ 497 h 582"/>
                <a:gd name="T48" fmla="*/ 366 w 427"/>
                <a:gd name="T49" fmla="*/ 526 h 582"/>
                <a:gd name="T50" fmla="*/ 394 w 427"/>
                <a:gd name="T51" fmla="*/ 547 h 582"/>
                <a:gd name="T52" fmla="*/ 427 w 427"/>
                <a:gd name="T53" fmla="*/ 569 h 582"/>
                <a:gd name="T54" fmla="*/ 377 w 427"/>
                <a:gd name="T55" fmla="*/ 573 h 582"/>
                <a:gd name="T56" fmla="*/ 323 w 427"/>
                <a:gd name="T57" fmla="*/ 577 h 582"/>
                <a:gd name="T58" fmla="*/ 271 w 427"/>
                <a:gd name="T59" fmla="*/ 573 h 582"/>
                <a:gd name="T60" fmla="*/ 233 w 427"/>
                <a:gd name="T61" fmla="*/ 545 h 582"/>
                <a:gd name="T62" fmla="*/ 198 w 427"/>
                <a:gd name="T63" fmla="*/ 513 h 582"/>
                <a:gd name="T64" fmla="*/ 164 w 427"/>
                <a:gd name="T65" fmla="*/ 480 h 582"/>
                <a:gd name="T66" fmla="*/ 131 w 427"/>
                <a:gd name="T67" fmla="*/ 442 h 582"/>
                <a:gd name="T68" fmla="*/ 105 w 427"/>
                <a:gd name="T69" fmla="*/ 405 h 582"/>
                <a:gd name="T70" fmla="*/ 77 w 427"/>
                <a:gd name="T71" fmla="*/ 364 h 582"/>
                <a:gd name="T72" fmla="*/ 54 w 427"/>
                <a:gd name="T73" fmla="*/ 325 h 582"/>
                <a:gd name="T74" fmla="*/ 37 w 427"/>
                <a:gd name="T75" fmla="*/ 284 h 582"/>
                <a:gd name="T76" fmla="*/ 22 w 427"/>
                <a:gd name="T77" fmla="*/ 245 h 582"/>
                <a:gd name="T78" fmla="*/ 9 w 427"/>
                <a:gd name="T79" fmla="*/ 209 h 582"/>
                <a:gd name="T80" fmla="*/ 2 w 427"/>
                <a:gd name="T81" fmla="*/ 159 h 582"/>
                <a:gd name="T82" fmla="*/ 2 w 427"/>
                <a:gd name="T83" fmla="*/ 110 h 582"/>
                <a:gd name="T84" fmla="*/ 17 w 427"/>
                <a:gd name="T85" fmla="*/ 7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7" h="582">
                  <a:moveTo>
                    <a:pt x="17" y="77"/>
                  </a:moveTo>
                  <a:lnTo>
                    <a:pt x="22" y="68"/>
                  </a:lnTo>
                  <a:lnTo>
                    <a:pt x="28" y="60"/>
                  </a:lnTo>
                  <a:lnTo>
                    <a:pt x="36" y="53"/>
                  </a:lnTo>
                  <a:lnTo>
                    <a:pt x="47" y="47"/>
                  </a:lnTo>
                  <a:lnTo>
                    <a:pt x="56" y="40"/>
                  </a:lnTo>
                  <a:lnTo>
                    <a:pt x="67" y="34"/>
                  </a:lnTo>
                  <a:lnTo>
                    <a:pt x="80" y="30"/>
                  </a:lnTo>
                  <a:lnTo>
                    <a:pt x="93" y="27"/>
                  </a:lnTo>
                  <a:lnTo>
                    <a:pt x="105" y="21"/>
                  </a:lnTo>
                  <a:lnTo>
                    <a:pt x="119" y="17"/>
                  </a:lnTo>
                  <a:lnTo>
                    <a:pt x="133" y="13"/>
                  </a:lnTo>
                  <a:lnTo>
                    <a:pt x="149" y="13"/>
                  </a:lnTo>
                  <a:lnTo>
                    <a:pt x="164" y="10"/>
                  </a:lnTo>
                  <a:lnTo>
                    <a:pt x="179" y="8"/>
                  </a:lnTo>
                  <a:lnTo>
                    <a:pt x="194" y="6"/>
                  </a:lnTo>
                  <a:lnTo>
                    <a:pt x="211" y="6"/>
                  </a:lnTo>
                  <a:lnTo>
                    <a:pt x="224" y="4"/>
                  </a:lnTo>
                  <a:lnTo>
                    <a:pt x="239" y="2"/>
                  </a:lnTo>
                  <a:lnTo>
                    <a:pt x="254" y="0"/>
                  </a:lnTo>
                  <a:lnTo>
                    <a:pt x="269" y="0"/>
                  </a:lnTo>
                  <a:lnTo>
                    <a:pt x="282" y="0"/>
                  </a:lnTo>
                  <a:lnTo>
                    <a:pt x="295" y="0"/>
                  </a:lnTo>
                  <a:lnTo>
                    <a:pt x="308" y="0"/>
                  </a:lnTo>
                  <a:lnTo>
                    <a:pt x="321" y="0"/>
                  </a:lnTo>
                  <a:lnTo>
                    <a:pt x="332" y="0"/>
                  </a:lnTo>
                  <a:lnTo>
                    <a:pt x="343" y="0"/>
                  </a:lnTo>
                  <a:lnTo>
                    <a:pt x="353" y="0"/>
                  </a:lnTo>
                  <a:lnTo>
                    <a:pt x="362" y="0"/>
                  </a:lnTo>
                  <a:lnTo>
                    <a:pt x="377" y="2"/>
                  </a:lnTo>
                  <a:lnTo>
                    <a:pt x="388" y="4"/>
                  </a:lnTo>
                  <a:lnTo>
                    <a:pt x="386" y="15"/>
                  </a:lnTo>
                  <a:lnTo>
                    <a:pt x="386" y="28"/>
                  </a:lnTo>
                  <a:lnTo>
                    <a:pt x="386" y="41"/>
                  </a:lnTo>
                  <a:lnTo>
                    <a:pt x="386" y="56"/>
                  </a:lnTo>
                  <a:lnTo>
                    <a:pt x="386" y="73"/>
                  </a:lnTo>
                  <a:lnTo>
                    <a:pt x="388" y="90"/>
                  </a:lnTo>
                  <a:lnTo>
                    <a:pt x="392" y="105"/>
                  </a:lnTo>
                  <a:lnTo>
                    <a:pt x="397" y="122"/>
                  </a:lnTo>
                  <a:lnTo>
                    <a:pt x="401" y="135"/>
                  </a:lnTo>
                  <a:lnTo>
                    <a:pt x="407" y="150"/>
                  </a:lnTo>
                  <a:lnTo>
                    <a:pt x="414" y="161"/>
                  </a:lnTo>
                  <a:lnTo>
                    <a:pt x="422" y="172"/>
                  </a:lnTo>
                  <a:lnTo>
                    <a:pt x="410" y="172"/>
                  </a:lnTo>
                  <a:lnTo>
                    <a:pt x="399" y="174"/>
                  </a:lnTo>
                  <a:lnTo>
                    <a:pt x="388" y="176"/>
                  </a:lnTo>
                  <a:lnTo>
                    <a:pt x="377" y="181"/>
                  </a:lnTo>
                  <a:lnTo>
                    <a:pt x="364" y="185"/>
                  </a:lnTo>
                  <a:lnTo>
                    <a:pt x="351" y="191"/>
                  </a:lnTo>
                  <a:lnTo>
                    <a:pt x="338" y="196"/>
                  </a:lnTo>
                  <a:lnTo>
                    <a:pt x="327" y="206"/>
                  </a:lnTo>
                  <a:lnTo>
                    <a:pt x="313" y="211"/>
                  </a:lnTo>
                  <a:lnTo>
                    <a:pt x="300" y="220"/>
                  </a:lnTo>
                  <a:lnTo>
                    <a:pt x="289" y="232"/>
                  </a:lnTo>
                  <a:lnTo>
                    <a:pt x="282" y="243"/>
                  </a:lnTo>
                  <a:lnTo>
                    <a:pt x="272" y="254"/>
                  </a:lnTo>
                  <a:lnTo>
                    <a:pt x="267" y="269"/>
                  </a:lnTo>
                  <a:lnTo>
                    <a:pt x="261" y="284"/>
                  </a:lnTo>
                  <a:lnTo>
                    <a:pt x="259" y="301"/>
                  </a:lnTo>
                  <a:lnTo>
                    <a:pt x="256" y="317"/>
                  </a:lnTo>
                  <a:lnTo>
                    <a:pt x="256" y="338"/>
                  </a:lnTo>
                  <a:lnTo>
                    <a:pt x="257" y="355"/>
                  </a:lnTo>
                  <a:lnTo>
                    <a:pt x="263" y="375"/>
                  </a:lnTo>
                  <a:lnTo>
                    <a:pt x="267" y="392"/>
                  </a:lnTo>
                  <a:lnTo>
                    <a:pt x="274" y="411"/>
                  </a:lnTo>
                  <a:lnTo>
                    <a:pt x="278" y="418"/>
                  </a:lnTo>
                  <a:lnTo>
                    <a:pt x="284" y="429"/>
                  </a:lnTo>
                  <a:lnTo>
                    <a:pt x="289" y="437"/>
                  </a:lnTo>
                  <a:lnTo>
                    <a:pt x="295" y="448"/>
                  </a:lnTo>
                  <a:lnTo>
                    <a:pt x="306" y="465"/>
                  </a:lnTo>
                  <a:lnTo>
                    <a:pt x="319" y="482"/>
                  </a:lnTo>
                  <a:lnTo>
                    <a:pt x="332" y="497"/>
                  </a:lnTo>
                  <a:lnTo>
                    <a:pt x="349" y="513"/>
                  </a:lnTo>
                  <a:lnTo>
                    <a:pt x="356" y="519"/>
                  </a:lnTo>
                  <a:lnTo>
                    <a:pt x="366" y="526"/>
                  </a:lnTo>
                  <a:lnTo>
                    <a:pt x="373" y="534"/>
                  </a:lnTo>
                  <a:lnTo>
                    <a:pt x="384" y="541"/>
                  </a:lnTo>
                  <a:lnTo>
                    <a:pt x="394" y="547"/>
                  </a:lnTo>
                  <a:lnTo>
                    <a:pt x="405" y="554"/>
                  </a:lnTo>
                  <a:lnTo>
                    <a:pt x="416" y="562"/>
                  </a:lnTo>
                  <a:lnTo>
                    <a:pt x="427" y="569"/>
                  </a:lnTo>
                  <a:lnTo>
                    <a:pt x="410" y="569"/>
                  </a:lnTo>
                  <a:lnTo>
                    <a:pt x="394" y="571"/>
                  </a:lnTo>
                  <a:lnTo>
                    <a:pt x="377" y="573"/>
                  </a:lnTo>
                  <a:lnTo>
                    <a:pt x="362" y="575"/>
                  </a:lnTo>
                  <a:lnTo>
                    <a:pt x="341" y="575"/>
                  </a:lnTo>
                  <a:lnTo>
                    <a:pt x="323" y="577"/>
                  </a:lnTo>
                  <a:lnTo>
                    <a:pt x="304" y="579"/>
                  </a:lnTo>
                  <a:lnTo>
                    <a:pt x="285" y="582"/>
                  </a:lnTo>
                  <a:lnTo>
                    <a:pt x="271" y="573"/>
                  </a:lnTo>
                  <a:lnTo>
                    <a:pt x="257" y="564"/>
                  </a:lnTo>
                  <a:lnTo>
                    <a:pt x="244" y="554"/>
                  </a:lnTo>
                  <a:lnTo>
                    <a:pt x="233" y="545"/>
                  </a:lnTo>
                  <a:lnTo>
                    <a:pt x="220" y="534"/>
                  </a:lnTo>
                  <a:lnTo>
                    <a:pt x="209" y="524"/>
                  </a:lnTo>
                  <a:lnTo>
                    <a:pt x="198" y="513"/>
                  </a:lnTo>
                  <a:lnTo>
                    <a:pt x="187" y="504"/>
                  </a:lnTo>
                  <a:lnTo>
                    <a:pt x="175" y="491"/>
                  </a:lnTo>
                  <a:lnTo>
                    <a:pt x="164" y="480"/>
                  </a:lnTo>
                  <a:lnTo>
                    <a:pt x="153" y="467"/>
                  </a:lnTo>
                  <a:lnTo>
                    <a:pt x="142" y="455"/>
                  </a:lnTo>
                  <a:lnTo>
                    <a:pt x="131" y="442"/>
                  </a:lnTo>
                  <a:lnTo>
                    <a:pt x="121" y="429"/>
                  </a:lnTo>
                  <a:lnTo>
                    <a:pt x="112" y="416"/>
                  </a:lnTo>
                  <a:lnTo>
                    <a:pt x="105" y="405"/>
                  </a:lnTo>
                  <a:lnTo>
                    <a:pt x="93" y="390"/>
                  </a:lnTo>
                  <a:lnTo>
                    <a:pt x="86" y="377"/>
                  </a:lnTo>
                  <a:lnTo>
                    <a:pt x="77" y="364"/>
                  </a:lnTo>
                  <a:lnTo>
                    <a:pt x="71" y="351"/>
                  </a:lnTo>
                  <a:lnTo>
                    <a:pt x="62" y="336"/>
                  </a:lnTo>
                  <a:lnTo>
                    <a:pt x="54" y="325"/>
                  </a:lnTo>
                  <a:lnTo>
                    <a:pt x="49" y="310"/>
                  </a:lnTo>
                  <a:lnTo>
                    <a:pt x="43" y="299"/>
                  </a:lnTo>
                  <a:lnTo>
                    <a:pt x="37" y="284"/>
                  </a:lnTo>
                  <a:lnTo>
                    <a:pt x="32" y="271"/>
                  </a:lnTo>
                  <a:lnTo>
                    <a:pt x="26" y="258"/>
                  </a:lnTo>
                  <a:lnTo>
                    <a:pt x="22" y="245"/>
                  </a:lnTo>
                  <a:lnTo>
                    <a:pt x="17" y="232"/>
                  </a:lnTo>
                  <a:lnTo>
                    <a:pt x="13" y="220"/>
                  </a:lnTo>
                  <a:lnTo>
                    <a:pt x="9" y="209"/>
                  </a:lnTo>
                  <a:lnTo>
                    <a:pt x="9" y="198"/>
                  </a:lnTo>
                  <a:lnTo>
                    <a:pt x="4" y="178"/>
                  </a:lnTo>
                  <a:lnTo>
                    <a:pt x="2" y="159"/>
                  </a:lnTo>
                  <a:lnTo>
                    <a:pt x="0" y="142"/>
                  </a:lnTo>
                  <a:lnTo>
                    <a:pt x="2" y="127"/>
                  </a:lnTo>
                  <a:lnTo>
                    <a:pt x="2" y="110"/>
                  </a:lnTo>
                  <a:lnTo>
                    <a:pt x="6" y="99"/>
                  </a:lnTo>
                  <a:lnTo>
                    <a:pt x="9" y="86"/>
                  </a:lnTo>
                  <a:lnTo>
                    <a:pt x="17" y="77"/>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4" name="Freeform 286"/>
            <p:cNvSpPr>
              <a:spLocks/>
            </p:cNvSpPr>
            <p:nvPr/>
          </p:nvSpPr>
          <p:spPr bwMode="auto">
            <a:xfrm>
              <a:off x="2301" y="3640"/>
              <a:ext cx="675" cy="601"/>
            </a:xfrm>
            <a:custGeom>
              <a:avLst/>
              <a:gdLst>
                <a:gd name="T0" fmla="*/ 2 w 675"/>
                <a:gd name="T1" fmla="*/ 336 h 601"/>
                <a:gd name="T2" fmla="*/ 0 w 675"/>
                <a:gd name="T3" fmla="*/ 295 h 601"/>
                <a:gd name="T4" fmla="*/ 6 w 675"/>
                <a:gd name="T5" fmla="*/ 250 h 601"/>
                <a:gd name="T6" fmla="*/ 17 w 675"/>
                <a:gd name="T7" fmla="*/ 200 h 601"/>
                <a:gd name="T8" fmla="*/ 43 w 675"/>
                <a:gd name="T9" fmla="*/ 152 h 601"/>
                <a:gd name="T10" fmla="*/ 82 w 675"/>
                <a:gd name="T11" fmla="*/ 107 h 601"/>
                <a:gd name="T12" fmla="*/ 129 w 675"/>
                <a:gd name="T13" fmla="*/ 75 h 601"/>
                <a:gd name="T14" fmla="*/ 181 w 675"/>
                <a:gd name="T15" fmla="*/ 47 h 601"/>
                <a:gd name="T16" fmla="*/ 241 w 675"/>
                <a:gd name="T17" fmla="*/ 28 h 601"/>
                <a:gd name="T18" fmla="*/ 270 w 675"/>
                <a:gd name="T19" fmla="*/ 19 h 601"/>
                <a:gd name="T20" fmla="*/ 321 w 675"/>
                <a:gd name="T21" fmla="*/ 12 h 601"/>
                <a:gd name="T22" fmla="*/ 351 w 675"/>
                <a:gd name="T23" fmla="*/ 8 h 601"/>
                <a:gd name="T24" fmla="*/ 399 w 675"/>
                <a:gd name="T25" fmla="*/ 2 h 601"/>
                <a:gd name="T26" fmla="*/ 451 w 675"/>
                <a:gd name="T27" fmla="*/ 0 h 601"/>
                <a:gd name="T28" fmla="*/ 498 w 675"/>
                <a:gd name="T29" fmla="*/ 0 h 601"/>
                <a:gd name="T30" fmla="*/ 530 w 675"/>
                <a:gd name="T31" fmla="*/ 0 h 601"/>
                <a:gd name="T32" fmla="*/ 558 w 675"/>
                <a:gd name="T33" fmla="*/ 2 h 601"/>
                <a:gd name="T34" fmla="*/ 573 w 675"/>
                <a:gd name="T35" fmla="*/ 14 h 601"/>
                <a:gd name="T36" fmla="*/ 615 w 675"/>
                <a:gd name="T37" fmla="*/ 55 h 601"/>
                <a:gd name="T38" fmla="*/ 658 w 675"/>
                <a:gd name="T39" fmla="*/ 92 h 601"/>
                <a:gd name="T40" fmla="*/ 653 w 675"/>
                <a:gd name="T41" fmla="*/ 107 h 601"/>
                <a:gd name="T42" fmla="*/ 619 w 675"/>
                <a:gd name="T43" fmla="*/ 110 h 601"/>
                <a:gd name="T44" fmla="*/ 586 w 675"/>
                <a:gd name="T45" fmla="*/ 116 h 601"/>
                <a:gd name="T46" fmla="*/ 552 w 675"/>
                <a:gd name="T47" fmla="*/ 120 h 601"/>
                <a:gd name="T48" fmla="*/ 504 w 675"/>
                <a:gd name="T49" fmla="*/ 131 h 601"/>
                <a:gd name="T50" fmla="*/ 472 w 675"/>
                <a:gd name="T51" fmla="*/ 135 h 601"/>
                <a:gd name="T52" fmla="*/ 429 w 675"/>
                <a:gd name="T53" fmla="*/ 146 h 601"/>
                <a:gd name="T54" fmla="*/ 386 w 675"/>
                <a:gd name="T55" fmla="*/ 159 h 601"/>
                <a:gd name="T56" fmla="*/ 352 w 675"/>
                <a:gd name="T57" fmla="*/ 174 h 601"/>
                <a:gd name="T58" fmla="*/ 323 w 675"/>
                <a:gd name="T59" fmla="*/ 194 h 601"/>
                <a:gd name="T60" fmla="*/ 300 w 675"/>
                <a:gd name="T61" fmla="*/ 224 h 601"/>
                <a:gd name="T62" fmla="*/ 280 w 675"/>
                <a:gd name="T63" fmla="*/ 256 h 601"/>
                <a:gd name="T64" fmla="*/ 265 w 675"/>
                <a:gd name="T65" fmla="*/ 293 h 601"/>
                <a:gd name="T66" fmla="*/ 254 w 675"/>
                <a:gd name="T67" fmla="*/ 336 h 601"/>
                <a:gd name="T68" fmla="*/ 252 w 675"/>
                <a:gd name="T69" fmla="*/ 381 h 601"/>
                <a:gd name="T70" fmla="*/ 255 w 675"/>
                <a:gd name="T71" fmla="*/ 426 h 601"/>
                <a:gd name="T72" fmla="*/ 270 w 675"/>
                <a:gd name="T73" fmla="*/ 470 h 601"/>
                <a:gd name="T74" fmla="*/ 289 w 675"/>
                <a:gd name="T75" fmla="*/ 510 h 601"/>
                <a:gd name="T76" fmla="*/ 317 w 675"/>
                <a:gd name="T77" fmla="*/ 547 h 601"/>
                <a:gd name="T78" fmla="*/ 345 w 675"/>
                <a:gd name="T79" fmla="*/ 567 h 601"/>
                <a:gd name="T80" fmla="*/ 386 w 675"/>
                <a:gd name="T81" fmla="*/ 586 h 601"/>
                <a:gd name="T82" fmla="*/ 403 w 675"/>
                <a:gd name="T83" fmla="*/ 597 h 601"/>
                <a:gd name="T84" fmla="*/ 349 w 675"/>
                <a:gd name="T85" fmla="*/ 601 h 601"/>
                <a:gd name="T86" fmla="*/ 291 w 675"/>
                <a:gd name="T87" fmla="*/ 599 h 601"/>
                <a:gd name="T88" fmla="*/ 233 w 675"/>
                <a:gd name="T89" fmla="*/ 595 h 601"/>
                <a:gd name="T90" fmla="*/ 177 w 675"/>
                <a:gd name="T91" fmla="*/ 584 h 601"/>
                <a:gd name="T92" fmla="*/ 131 w 675"/>
                <a:gd name="T93" fmla="*/ 567 h 601"/>
                <a:gd name="T94" fmla="*/ 97 w 675"/>
                <a:gd name="T95" fmla="*/ 541 h 601"/>
                <a:gd name="T96" fmla="*/ 67 w 675"/>
                <a:gd name="T97" fmla="*/ 510 h 601"/>
                <a:gd name="T98" fmla="*/ 43 w 675"/>
                <a:gd name="T99" fmla="*/ 470 h 601"/>
                <a:gd name="T100" fmla="*/ 24 w 675"/>
                <a:gd name="T101" fmla="*/ 426 h 601"/>
                <a:gd name="T102" fmla="*/ 9 w 675"/>
                <a:gd name="T103" fmla="*/ 375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601">
                  <a:moveTo>
                    <a:pt x="7" y="360"/>
                  </a:moveTo>
                  <a:lnTo>
                    <a:pt x="4" y="347"/>
                  </a:lnTo>
                  <a:lnTo>
                    <a:pt x="2" y="336"/>
                  </a:lnTo>
                  <a:lnTo>
                    <a:pt x="0" y="323"/>
                  </a:lnTo>
                  <a:lnTo>
                    <a:pt x="0" y="310"/>
                  </a:lnTo>
                  <a:lnTo>
                    <a:pt x="0" y="295"/>
                  </a:lnTo>
                  <a:lnTo>
                    <a:pt x="0" y="280"/>
                  </a:lnTo>
                  <a:lnTo>
                    <a:pt x="2" y="265"/>
                  </a:lnTo>
                  <a:lnTo>
                    <a:pt x="6" y="250"/>
                  </a:lnTo>
                  <a:lnTo>
                    <a:pt x="7" y="234"/>
                  </a:lnTo>
                  <a:lnTo>
                    <a:pt x="13" y="217"/>
                  </a:lnTo>
                  <a:lnTo>
                    <a:pt x="17" y="200"/>
                  </a:lnTo>
                  <a:lnTo>
                    <a:pt x="26" y="185"/>
                  </a:lnTo>
                  <a:lnTo>
                    <a:pt x="32" y="168"/>
                  </a:lnTo>
                  <a:lnTo>
                    <a:pt x="43" y="152"/>
                  </a:lnTo>
                  <a:lnTo>
                    <a:pt x="54" y="137"/>
                  </a:lnTo>
                  <a:lnTo>
                    <a:pt x="71" y="122"/>
                  </a:lnTo>
                  <a:lnTo>
                    <a:pt x="82" y="107"/>
                  </a:lnTo>
                  <a:lnTo>
                    <a:pt x="97" y="96"/>
                  </a:lnTo>
                  <a:lnTo>
                    <a:pt x="112" y="84"/>
                  </a:lnTo>
                  <a:lnTo>
                    <a:pt x="129" y="75"/>
                  </a:lnTo>
                  <a:lnTo>
                    <a:pt x="145" y="64"/>
                  </a:lnTo>
                  <a:lnTo>
                    <a:pt x="162" y="56"/>
                  </a:lnTo>
                  <a:lnTo>
                    <a:pt x="181" y="47"/>
                  </a:lnTo>
                  <a:lnTo>
                    <a:pt x="201" y="41"/>
                  </a:lnTo>
                  <a:lnTo>
                    <a:pt x="220" y="34"/>
                  </a:lnTo>
                  <a:lnTo>
                    <a:pt x="241" y="28"/>
                  </a:lnTo>
                  <a:lnTo>
                    <a:pt x="250" y="25"/>
                  </a:lnTo>
                  <a:lnTo>
                    <a:pt x="259" y="23"/>
                  </a:lnTo>
                  <a:lnTo>
                    <a:pt x="270" y="19"/>
                  </a:lnTo>
                  <a:lnTo>
                    <a:pt x="282" y="19"/>
                  </a:lnTo>
                  <a:lnTo>
                    <a:pt x="300" y="14"/>
                  </a:lnTo>
                  <a:lnTo>
                    <a:pt x="321" y="12"/>
                  </a:lnTo>
                  <a:lnTo>
                    <a:pt x="330" y="10"/>
                  </a:lnTo>
                  <a:lnTo>
                    <a:pt x="341" y="8"/>
                  </a:lnTo>
                  <a:lnTo>
                    <a:pt x="351" y="8"/>
                  </a:lnTo>
                  <a:lnTo>
                    <a:pt x="362" y="8"/>
                  </a:lnTo>
                  <a:lnTo>
                    <a:pt x="380" y="4"/>
                  </a:lnTo>
                  <a:lnTo>
                    <a:pt x="399" y="2"/>
                  </a:lnTo>
                  <a:lnTo>
                    <a:pt x="416" y="0"/>
                  </a:lnTo>
                  <a:lnTo>
                    <a:pt x="435" y="0"/>
                  </a:lnTo>
                  <a:lnTo>
                    <a:pt x="451" y="0"/>
                  </a:lnTo>
                  <a:lnTo>
                    <a:pt x="468" y="0"/>
                  </a:lnTo>
                  <a:lnTo>
                    <a:pt x="483" y="0"/>
                  </a:lnTo>
                  <a:lnTo>
                    <a:pt x="498" y="0"/>
                  </a:lnTo>
                  <a:lnTo>
                    <a:pt x="509" y="0"/>
                  </a:lnTo>
                  <a:lnTo>
                    <a:pt x="520" y="0"/>
                  </a:lnTo>
                  <a:lnTo>
                    <a:pt x="530" y="0"/>
                  </a:lnTo>
                  <a:lnTo>
                    <a:pt x="539" y="0"/>
                  </a:lnTo>
                  <a:lnTo>
                    <a:pt x="550" y="0"/>
                  </a:lnTo>
                  <a:lnTo>
                    <a:pt x="558" y="2"/>
                  </a:lnTo>
                  <a:lnTo>
                    <a:pt x="560" y="0"/>
                  </a:lnTo>
                  <a:lnTo>
                    <a:pt x="561" y="0"/>
                  </a:lnTo>
                  <a:lnTo>
                    <a:pt x="573" y="14"/>
                  </a:lnTo>
                  <a:lnTo>
                    <a:pt x="588" y="27"/>
                  </a:lnTo>
                  <a:lnTo>
                    <a:pt x="601" y="40"/>
                  </a:lnTo>
                  <a:lnTo>
                    <a:pt x="615" y="55"/>
                  </a:lnTo>
                  <a:lnTo>
                    <a:pt x="629" y="68"/>
                  </a:lnTo>
                  <a:lnTo>
                    <a:pt x="643" y="81"/>
                  </a:lnTo>
                  <a:lnTo>
                    <a:pt x="658" y="92"/>
                  </a:lnTo>
                  <a:lnTo>
                    <a:pt x="675" y="105"/>
                  </a:lnTo>
                  <a:lnTo>
                    <a:pt x="664" y="105"/>
                  </a:lnTo>
                  <a:lnTo>
                    <a:pt x="653" y="107"/>
                  </a:lnTo>
                  <a:lnTo>
                    <a:pt x="642" y="109"/>
                  </a:lnTo>
                  <a:lnTo>
                    <a:pt x="630" y="110"/>
                  </a:lnTo>
                  <a:lnTo>
                    <a:pt x="619" y="110"/>
                  </a:lnTo>
                  <a:lnTo>
                    <a:pt x="608" y="112"/>
                  </a:lnTo>
                  <a:lnTo>
                    <a:pt x="597" y="114"/>
                  </a:lnTo>
                  <a:lnTo>
                    <a:pt x="586" y="116"/>
                  </a:lnTo>
                  <a:lnTo>
                    <a:pt x="574" y="116"/>
                  </a:lnTo>
                  <a:lnTo>
                    <a:pt x="563" y="118"/>
                  </a:lnTo>
                  <a:lnTo>
                    <a:pt x="552" y="120"/>
                  </a:lnTo>
                  <a:lnTo>
                    <a:pt x="543" y="122"/>
                  </a:lnTo>
                  <a:lnTo>
                    <a:pt x="522" y="125"/>
                  </a:lnTo>
                  <a:lnTo>
                    <a:pt x="504" y="131"/>
                  </a:lnTo>
                  <a:lnTo>
                    <a:pt x="492" y="131"/>
                  </a:lnTo>
                  <a:lnTo>
                    <a:pt x="481" y="133"/>
                  </a:lnTo>
                  <a:lnTo>
                    <a:pt x="472" y="135"/>
                  </a:lnTo>
                  <a:lnTo>
                    <a:pt x="463" y="137"/>
                  </a:lnTo>
                  <a:lnTo>
                    <a:pt x="446" y="140"/>
                  </a:lnTo>
                  <a:lnTo>
                    <a:pt x="429" y="146"/>
                  </a:lnTo>
                  <a:lnTo>
                    <a:pt x="412" y="150"/>
                  </a:lnTo>
                  <a:lnTo>
                    <a:pt x="399" y="153"/>
                  </a:lnTo>
                  <a:lnTo>
                    <a:pt x="386" y="159"/>
                  </a:lnTo>
                  <a:lnTo>
                    <a:pt x="375" y="165"/>
                  </a:lnTo>
                  <a:lnTo>
                    <a:pt x="364" y="168"/>
                  </a:lnTo>
                  <a:lnTo>
                    <a:pt x="352" y="174"/>
                  </a:lnTo>
                  <a:lnTo>
                    <a:pt x="341" y="181"/>
                  </a:lnTo>
                  <a:lnTo>
                    <a:pt x="334" y="189"/>
                  </a:lnTo>
                  <a:lnTo>
                    <a:pt x="323" y="194"/>
                  </a:lnTo>
                  <a:lnTo>
                    <a:pt x="315" y="204"/>
                  </a:lnTo>
                  <a:lnTo>
                    <a:pt x="306" y="213"/>
                  </a:lnTo>
                  <a:lnTo>
                    <a:pt x="300" y="224"/>
                  </a:lnTo>
                  <a:lnTo>
                    <a:pt x="293" y="234"/>
                  </a:lnTo>
                  <a:lnTo>
                    <a:pt x="285" y="245"/>
                  </a:lnTo>
                  <a:lnTo>
                    <a:pt x="280" y="256"/>
                  </a:lnTo>
                  <a:lnTo>
                    <a:pt x="274" y="267"/>
                  </a:lnTo>
                  <a:lnTo>
                    <a:pt x="269" y="278"/>
                  </a:lnTo>
                  <a:lnTo>
                    <a:pt x="265" y="293"/>
                  </a:lnTo>
                  <a:lnTo>
                    <a:pt x="261" y="306"/>
                  </a:lnTo>
                  <a:lnTo>
                    <a:pt x="259" y="321"/>
                  </a:lnTo>
                  <a:lnTo>
                    <a:pt x="254" y="336"/>
                  </a:lnTo>
                  <a:lnTo>
                    <a:pt x="252" y="351"/>
                  </a:lnTo>
                  <a:lnTo>
                    <a:pt x="252" y="366"/>
                  </a:lnTo>
                  <a:lnTo>
                    <a:pt x="252" y="381"/>
                  </a:lnTo>
                  <a:lnTo>
                    <a:pt x="252" y="396"/>
                  </a:lnTo>
                  <a:lnTo>
                    <a:pt x="254" y="411"/>
                  </a:lnTo>
                  <a:lnTo>
                    <a:pt x="255" y="426"/>
                  </a:lnTo>
                  <a:lnTo>
                    <a:pt x="261" y="442"/>
                  </a:lnTo>
                  <a:lnTo>
                    <a:pt x="265" y="456"/>
                  </a:lnTo>
                  <a:lnTo>
                    <a:pt x="270" y="470"/>
                  </a:lnTo>
                  <a:lnTo>
                    <a:pt x="276" y="483"/>
                  </a:lnTo>
                  <a:lnTo>
                    <a:pt x="283" y="498"/>
                  </a:lnTo>
                  <a:lnTo>
                    <a:pt x="289" y="510"/>
                  </a:lnTo>
                  <a:lnTo>
                    <a:pt x="298" y="523"/>
                  </a:lnTo>
                  <a:lnTo>
                    <a:pt x="306" y="534"/>
                  </a:lnTo>
                  <a:lnTo>
                    <a:pt x="317" y="547"/>
                  </a:lnTo>
                  <a:lnTo>
                    <a:pt x="323" y="554"/>
                  </a:lnTo>
                  <a:lnTo>
                    <a:pt x="334" y="562"/>
                  </a:lnTo>
                  <a:lnTo>
                    <a:pt x="345" y="567"/>
                  </a:lnTo>
                  <a:lnTo>
                    <a:pt x="358" y="575"/>
                  </a:lnTo>
                  <a:lnTo>
                    <a:pt x="369" y="580"/>
                  </a:lnTo>
                  <a:lnTo>
                    <a:pt x="386" y="586"/>
                  </a:lnTo>
                  <a:lnTo>
                    <a:pt x="401" y="592"/>
                  </a:lnTo>
                  <a:lnTo>
                    <a:pt x="420" y="597"/>
                  </a:lnTo>
                  <a:lnTo>
                    <a:pt x="403" y="597"/>
                  </a:lnTo>
                  <a:lnTo>
                    <a:pt x="386" y="599"/>
                  </a:lnTo>
                  <a:lnTo>
                    <a:pt x="367" y="599"/>
                  </a:lnTo>
                  <a:lnTo>
                    <a:pt x="349" y="601"/>
                  </a:lnTo>
                  <a:lnTo>
                    <a:pt x="328" y="599"/>
                  </a:lnTo>
                  <a:lnTo>
                    <a:pt x="310" y="599"/>
                  </a:lnTo>
                  <a:lnTo>
                    <a:pt x="291" y="599"/>
                  </a:lnTo>
                  <a:lnTo>
                    <a:pt x="272" y="599"/>
                  </a:lnTo>
                  <a:lnTo>
                    <a:pt x="252" y="597"/>
                  </a:lnTo>
                  <a:lnTo>
                    <a:pt x="233" y="595"/>
                  </a:lnTo>
                  <a:lnTo>
                    <a:pt x="213" y="592"/>
                  </a:lnTo>
                  <a:lnTo>
                    <a:pt x="196" y="590"/>
                  </a:lnTo>
                  <a:lnTo>
                    <a:pt x="177" y="584"/>
                  </a:lnTo>
                  <a:lnTo>
                    <a:pt x="160" y="579"/>
                  </a:lnTo>
                  <a:lnTo>
                    <a:pt x="144" y="573"/>
                  </a:lnTo>
                  <a:lnTo>
                    <a:pt x="131" y="567"/>
                  </a:lnTo>
                  <a:lnTo>
                    <a:pt x="119" y="558"/>
                  </a:lnTo>
                  <a:lnTo>
                    <a:pt x="108" y="551"/>
                  </a:lnTo>
                  <a:lnTo>
                    <a:pt x="97" y="541"/>
                  </a:lnTo>
                  <a:lnTo>
                    <a:pt x="88" y="534"/>
                  </a:lnTo>
                  <a:lnTo>
                    <a:pt x="76" y="521"/>
                  </a:lnTo>
                  <a:lnTo>
                    <a:pt x="67" y="510"/>
                  </a:lnTo>
                  <a:lnTo>
                    <a:pt x="58" y="497"/>
                  </a:lnTo>
                  <a:lnTo>
                    <a:pt x="52" y="485"/>
                  </a:lnTo>
                  <a:lnTo>
                    <a:pt x="43" y="470"/>
                  </a:lnTo>
                  <a:lnTo>
                    <a:pt x="35" y="456"/>
                  </a:lnTo>
                  <a:lnTo>
                    <a:pt x="30" y="441"/>
                  </a:lnTo>
                  <a:lnTo>
                    <a:pt x="24" y="426"/>
                  </a:lnTo>
                  <a:lnTo>
                    <a:pt x="19" y="409"/>
                  </a:lnTo>
                  <a:lnTo>
                    <a:pt x="13" y="392"/>
                  </a:lnTo>
                  <a:lnTo>
                    <a:pt x="9" y="375"/>
                  </a:lnTo>
                  <a:lnTo>
                    <a:pt x="7" y="360"/>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5" name="Freeform 287"/>
            <p:cNvSpPr>
              <a:spLocks/>
            </p:cNvSpPr>
            <p:nvPr/>
          </p:nvSpPr>
          <p:spPr bwMode="auto">
            <a:xfrm>
              <a:off x="2310" y="4232"/>
              <a:ext cx="918" cy="473"/>
            </a:xfrm>
            <a:custGeom>
              <a:avLst/>
              <a:gdLst>
                <a:gd name="T0" fmla="*/ 80 w 918"/>
                <a:gd name="T1" fmla="*/ 404 h 473"/>
                <a:gd name="T2" fmla="*/ 54 w 918"/>
                <a:gd name="T3" fmla="*/ 373 h 473"/>
                <a:gd name="T4" fmla="*/ 34 w 918"/>
                <a:gd name="T5" fmla="*/ 339 h 473"/>
                <a:gd name="T6" fmla="*/ 17 w 918"/>
                <a:gd name="T7" fmla="*/ 298 h 473"/>
                <a:gd name="T8" fmla="*/ 6 w 918"/>
                <a:gd name="T9" fmla="*/ 255 h 473"/>
                <a:gd name="T10" fmla="*/ 2 w 918"/>
                <a:gd name="T11" fmla="*/ 210 h 473"/>
                <a:gd name="T12" fmla="*/ 2 w 918"/>
                <a:gd name="T13" fmla="*/ 173 h 473"/>
                <a:gd name="T14" fmla="*/ 6 w 918"/>
                <a:gd name="T15" fmla="*/ 138 h 473"/>
                <a:gd name="T16" fmla="*/ 25 w 918"/>
                <a:gd name="T17" fmla="*/ 91 h 473"/>
                <a:gd name="T18" fmla="*/ 54 w 918"/>
                <a:gd name="T19" fmla="*/ 46 h 473"/>
                <a:gd name="T20" fmla="*/ 84 w 918"/>
                <a:gd name="T21" fmla="*/ 18 h 473"/>
                <a:gd name="T22" fmla="*/ 108 w 918"/>
                <a:gd name="T23" fmla="*/ 0 h 473"/>
                <a:gd name="T24" fmla="*/ 138 w 918"/>
                <a:gd name="T25" fmla="*/ 7 h 473"/>
                <a:gd name="T26" fmla="*/ 176 w 918"/>
                <a:gd name="T27" fmla="*/ 16 h 473"/>
                <a:gd name="T28" fmla="*/ 220 w 918"/>
                <a:gd name="T29" fmla="*/ 26 h 473"/>
                <a:gd name="T30" fmla="*/ 263 w 918"/>
                <a:gd name="T31" fmla="*/ 28 h 473"/>
                <a:gd name="T32" fmla="*/ 308 w 918"/>
                <a:gd name="T33" fmla="*/ 29 h 473"/>
                <a:gd name="T34" fmla="*/ 351 w 918"/>
                <a:gd name="T35" fmla="*/ 29 h 473"/>
                <a:gd name="T36" fmla="*/ 390 w 918"/>
                <a:gd name="T37" fmla="*/ 28 h 473"/>
                <a:gd name="T38" fmla="*/ 424 w 918"/>
                <a:gd name="T39" fmla="*/ 24 h 473"/>
                <a:gd name="T40" fmla="*/ 467 w 918"/>
                <a:gd name="T41" fmla="*/ 20 h 473"/>
                <a:gd name="T42" fmla="*/ 482 w 918"/>
                <a:gd name="T43" fmla="*/ 20 h 473"/>
                <a:gd name="T44" fmla="*/ 509 w 918"/>
                <a:gd name="T45" fmla="*/ 22 h 473"/>
                <a:gd name="T46" fmla="*/ 551 w 918"/>
                <a:gd name="T47" fmla="*/ 26 h 473"/>
                <a:gd name="T48" fmla="*/ 597 w 918"/>
                <a:gd name="T49" fmla="*/ 31 h 473"/>
                <a:gd name="T50" fmla="*/ 640 w 918"/>
                <a:gd name="T51" fmla="*/ 33 h 473"/>
                <a:gd name="T52" fmla="*/ 685 w 918"/>
                <a:gd name="T53" fmla="*/ 37 h 473"/>
                <a:gd name="T54" fmla="*/ 730 w 918"/>
                <a:gd name="T55" fmla="*/ 39 h 473"/>
                <a:gd name="T56" fmla="*/ 772 w 918"/>
                <a:gd name="T57" fmla="*/ 39 h 473"/>
                <a:gd name="T58" fmla="*/ 812 w 918"/>
                <a:gd name="T59" fmla="*/ 39 h 473"/>
                <a:gd name="T60" fmla="*/ 851 w 918"/>
                <a:gd name="T61" fmla="*/ 39 h 473"/>
                <a:gd name="T62" fmla="*/ 884 w 918"/>
                <a:gd name="T63" fmla="*/ 39 h 473"/>
                <a:gd name="T64" fmla="*/ 918 w 918"/>
                <a:gd name="T65" fmla="*/ 39 h 473"/>
                <a:gd name="T66" fmla="*/ 886 w 918"/>
                <a:gd name="T67" fmla="*/ 43 h 473"/>
                <a:gd name="T68" fmla="*/ 840 w 918"/>
                <a:gd name="T69" fmla="*/ 56 h 473"/>
                <a:gd name="T70" fmla="*/ 789 w 918"/>
                <a:gd name="T71" fmla="*/ 63 h 473"/>
                <a:gd name="T72" fmla="*/ 745 w 918"/>
                <a:gd name="T73" fmla="*/ 72 h 473"/>
                <a:gd name="T74" fmla="*/ 690 w 918"/>
                <a:gd name="T75" fmla="*/ 82 h 473"/>
                <a:gd name="T76" fmla="*/ 636 w 918"/>
                <a:gd name="T77" fmla="*/ 97 h 473"/>
                <a:gd name="T78" fmla="*/ 605 w 918"/>
                <a:gd name="T79" fmla="*/ 102 h 473"/>
                <a:gd name="T80" fmla="*/ 556 w 918"/>
                <a:gd name="T81" fmla="*/ 117 h 473"/>
                <a:gd name="T82" fmla="*/ 496 w 918"/>
                <a:gd name="T83" fmla="*/ 136 h 473"/>
                <a:gd name="T84" fmla="*/ 440 w 918"/>
                <a:gd name="T85" fmla="*/ 154 h 473"/>
                <a:gd name="T86" fmla="*/ 388 w 918"/>
                <a:gd name="T87" fmla="*/ 177 h 473"/>
                <a:gd name="T88" fmla="*/ 340 w 918"/>
                <a:gd name="T89" fmla="*/ 205 h 473"/>
                <a:gd name="T90" fmla="*/ 297 w 918"/>
                <a:gd name="T91" fmla="*/ 231 h 473"/>
                <a:gd name="T92" fmla="*/ 265 w 918"/>
                <a:gd name="T93" fmla="*/ 264 h 473"/>
                <a:gd name="T94" fmla="*/ 243 w 918"/>
                <a:gd name="T95" fmla="*/ 296 h 473"/>
                <a:gd name="T96" fmla="*/ 233 w 918"/>
                <a:gd name="T97" fmla="*/ 330 h 473"/>
                <a:gd name="T98" fmla="*/ 232 w 918"/>
                <a:gd name="T99" fmla="*/ 363 h 473"/>
                <a:gd name="T100" fmla="*/ 246 w 918"/>
                <a:gd name="T101" fmla="*/ 404 h 473"/>
                <a:gd name="T102" fmla="*/ 273 w 918"/>
                <a:gd name="T103" fmla="*/ 440 h 473"/>
                <a:gd name="T104" fmla="*/ 312 w 918"/>
                <a:gd name="T105" fmla="*/ 471 h 473"/>
                <a:gd name="T106" fmla="*/ 265 w 918"/>
                <a:gd name="T107" fmla="*/ 473 h 473"/>
                <a:gd name="T108" fmla="*/ 222 w 918"/>
                <a:gd name="T109" fmla="*/ 470 h 473"/>
                <a:gd name="T110" fmla="*/ 181 w 918"/>
                <a:gd name="T111" fmla="*/ 462 h 473"/>
                <a:gd name="T112" fmla="*/ 146 w 918"/>
                <a:gd name="T113" fmla="*/ 449 h 473"/>
                <a:gd name="T114" fmla="*/ 112 w 918"/>
                <a:gd name="T115" fmla="*/ 42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8" h="473">
                  <a:moveTo>
                    <a:pt x="103" y="423"/>
                  </a:moveTo>
                  <a:lnTo>
                    <a:pt x="92" y="414"/>
                  </a:lnTo>
                  <a:lnTo>
                    <a:pt x="80" y="404"/>
                  </a:lnTo>
                  <a:lnTo>
                    <a:pt x="71" y="393"/>
                  </a:lnTo>
                  <a:lnTo>
                    <a:pt x="64" y="384"/>
                  </a:lnTo>
                  <a:lnTo>
                    <a:pt x="54" y="373"/>
                  </a:lnTo>
                  <a:lnTo>
                    <a:pt x="47" y="361"/>
                  </a:lnTo>
                  <a:lnTo>
                    <a:pt x="39" y="350"/>
                  </a:lnTo>
                  <a:lnTo>
                    <a:pt x="34" y="339"/>
                  </a:lnTo>
                  <a:lnTo>
                    <a:pt x="26" y="324"/>
                  </a:lnTo>
                  <a:lnTo>
                    <a:pt x="21" y="311"/>
                  </a:lnTo>
                  <a:lnTo>
                    <a:pt x="17" y="298"/>
                  </a:lnTo>
                  <a:lnTo>
                    <a:pt x="13" y="285"/>
                  </a:lnTo>
                  <a:lnTo>
                    <a:pt x="8" y="268"/>
                  </a:lnTo>
                  <a:lnTo>
                    <a:pt x="6" y="255"/>
                  </a:lnTo>
                  <a:lnTo>
                    <a:pt x="4" y="238"/>
                  </a:lnTo>
                  <a:lnTo>
                    <a:pt x="4" y="225"/>
                  </a:lnTo>
                  <a:lnTo>
                    <a:pt x="2" y="210"/>
                  </a:lnTo>
                  <a:lnTo>
                    <a:pt x="0" y="197"/>
                  </a:lnTo>
                  <a:lnTo>
                    <a:pt x="0" y="184"/>
                  </a:lnTo>
                  <a:lnTo>
                    <a:pt x="2" y="173"/>
                  </a:lnTo>
                  <a:lnTo>
                    <a:pt x="2" y="160"/>
                  </a:lnTo>
                  <a:lnTo>
                    <a:pt x="4" y="149"/>
                  </a:lnTo>
                  <a:lnTo>
                    <a:pt x="6" y="138"/>
                  </a:lnTo>
                  <a:lnTo>
                    <a:pt x="10" y="128"/>
                  </a:lnTo>
                  <a:lnTo>
                    <a:pt x="15" y="108"/>
                  </a:lnTo>
                  <a:lnTo>
                    <a:pt x="25" y="91"/>
                  </a:lnTo>
                  <a:lnTo>
                    <a:pt x="34" y="74"/>
                  </a:lnTo>
                  <a:lnTo>
                    <a:pt x="45" y="61"/>
                  </a:lnTo>
                  <a:lnTo>
                    <a:pt x="54" y="46"/>
                  </a:lnTo>
                  <a:lnTo>
                    <a:pt x="64" y="37"/>
                  </a:lnTo>
                  <a:lnTo>
                    <a:pt x="73" y="26"/>
                  </a:lnTo>
                  <a:lnTo>
                    <a:pt x="84" y="18"/>
                  </a:lnTo>
                  <a:lnTo>
                    <a:pt x="92" y="11"/>
                  </a:lnTo>
                  <a:lnTo>
                    <a:pt x="101" y="5"/>
                  </a:lnTo>
                  <a:lnTo>
                    <a:pt x="108" y="0"/>
                  </a:lnTo>
                  <a:lnTo>
                    <a:pt x="116" y="0"/>
                  </a:lnTo>
                  <a:lnTo>
                    <a:pt x="127" y="3"/>
                  </a:lnTo>
                  <a:lnTo>
                    <a:pt x="138" y="7"/>
                  </a:lnTo>
                  <a:lnTo>
                    <a:pt x="149" y="11"/>
                  </a:lnTo>
                  <a:lnTo>
                    <a:pt x="164" y="15"/>
                  </a:lnTo>
                  <a:lnTo>
                    <a:pt x="176" y="16"/>
                  </a:lnTo>
                  <a:lnTo>
                    <a:pt x="191" y="20"/>
                  </a:lnTo>
                  <a:lnTo>
                    <a:pt x="204" y="22"/>
                  </a:lnTo>
                  <a:lnTo>
                    <a:pt x="220" y="26"/>
                  </a:lnTo>
                  <a:lnTo>
                    <a:pt x="233" y="26"/>
                  </a:lnTo>
                  <a:lnTo>
                    <a:pt x="248" y="28"/>
                  </a:lnTo>
                  <a:lnTo>
                    <a:pt x="263" y="28"/>
                  </a:lnTo>
                  <a:lnTo>
                    <a:pt x="278" y="29"/>
                  </a:lnTo>
                  <a:lnTo>
                    <a:pt x="293" y="29"/>
                  </a:lnTo>
                  <a:lnTo>
                    <a:pt x="308" y="29"/>
                  </a:lnTo>
                  <a:lnTo>
                    <a:pt x="323" y="29"/>
                  </a:lnTo>
                  <a:lnTo>
                    <a:pt x="338" y="31"/>
                  </a:lnTo>
                  <a:lnTo>
                    <a:pt x="351" y="29"/>
                  </a:lnTo>
                  <a:lnTo>
                    <a:pt x="364" y="29"/>
                  </a:lnTo>
                  <a:lnTo>
                    <a:pt x="377" y="28"/>
                  </a:lnTo>
                  <a:lnTo>
                    <a:pt x="390" y="28"/>
                  </a:lnTo>
                  <a:lnTo>
                    <a:pt x="401" y="26"/>
                  </a:lnTo>
                  <a:lnTo>
                    <a:pt x="412" y="26"/>
                  </a:lnTo>
                  <a:lnTo>
                    <a:pt x="424" y="24"/>
                  </a:lnTo>
                  <a:lnTo>
                    <a:pt x="435" y="24"/>
                  </a:lnTo>
                  <a:lnTo>
                    <a:pt x="452" y="22"/>
                  </a:lnTo>
                  <a:lnTo>
                    <a:pt x="467" y="20"/>
                  </a:lnTo>
                  <a:lnTo>
                    <a:pt x="476" y="20"/>
                  </a:lnTo>
                  <a:lnTo>
                    <a:pt x="482" y="20"/>
                  </a:lnTo>
                  <a:lnTo>
                    <a:pt x="482" y="20"/>
                  </a:lnTo>
                  <a:lnTo>
                    <a:pt x="483" y="20"/>
                  </a:lnTo>
                  <a:lnTo>
                    <a:pt x="495" y="20"/>
                  </a:lnTo>
                  <a:lnTo>
                    <a:pt x="509" y="22"/>
                  </a:lnTo>
                  <a:lnTo>
                    <a:pt x="523" y="24"/>
                  </a:lnTo>
                  <a:lnTo>
                    <a:pt x="537" y="26"/>
                  </a:lnTo>
                  <a:lnTo>
                    <a:pt x="551" y="26"/>
                  </a:lnTo>
                  <a:lnTo>
                    <a:pt x="565" y="28"/>
                  </a:lnTo>
                  <a:lnTo>
                    <a:pt x="580" y="29"/>
                  </a:lnTo>
                  <a:lnTo>
                    <a:pt x="597" y="31"/>
                  </a:lnTo>
                  <a:lnTo>
                    <a:pt x="610" y="31"/>
                  </a:lnTo>
                  <a:lnTo>
                    <a:pt x="625" y="33"/>
                  </a:lnTo>
                  <a:lnTo>
                    <a:pt x="640" y="33"/>
                  </a:lnTo>
                  <a:lnTo>
                    <a:pt x="657" y="35"/>
                  </a:lnTo>
                  <a:lnTo>
                    <a:pt x="670" y="35"/>
                  </a:lnTo>
                  <a:lnTo>
                    <a:pt x="685" y="37"/>
                  </a:lnTo>
                  <a:lnTo>
                    <a:pt x="700" y="37"/>
                  </a:lnTo>
                  <a:lnTo>
                    <a:pt x="717" y="39"/>
                  </a:lnTo>
                  <a:lnTo>
                    <a:pt x="730" y="39"/>
                  </a:lnTo>
                  <a:lnTo>
                    <a:pt x="745" y="39"/>
                  </a:lnTo>
                  <a:lnTo>
                    <a:pt x="758" y="39"/>
                  </a:lnTo>
                  <a:lnTo>
                    <a:pt x="772" y="39"/>
                  </a:lnTo>
                  <a:lnTo>
                    <a:pt x="786" y="39"/>
                  </a:lnTo>
                  <a:lnTo>
                    <a:pt x="799" y="39"/>
                  </a:lnTo>
                  <a:lnTo>
                    <a:pt x="812" y="39"/>
                  </a:lnTo>
                  <a:lnTo>
                    <a:pt x="827" y="39"/>
                  </a:lnTo>
                  <a:lnTo>
                    <a:pt x="838" y="39"/>
                  </a:lnTo>
                  <a:lnTo>
                    <a:pt x="851" y="39"/>
                  </a:lnTo>
                  <a:lnTo>
                    <a:pt x="862" y="39"/>
                  </a:lnTo>
                  <a:lnTo>
                    <a:pt x="875" y="39"/>
                  </a:lnTo>
                  <a:lnTo>
                    <a:pt x="884" y="39"/>
                  </a:lnTo>
                  <a:lnTo>
                    <a:pt x="896" y="39"/>
                  </a:lnTo>
                  <a:lnTo>
                    <a:pt x="907" y="39"/>
                  </a:lnTo>
                  <a:lnTo>
                    <a:pt x="918" y="39"/>
                  </a:lnTo>
                  <a:lnTo>
                    <a:pt x="907" y="39"/>
                  </a:lnTo>
                  <a:lnTo>
                    <a:pt x="896" y="43"/>
                  </a:lnTo>
                  <a:lnTo>
                    <a:pt x="886" y="43"/>
                  </a:lnTo>
                  <a:lnTo>
                    <a:pt x="877" y="46"/>
                  </a:lnTo>
                  <a:lnTo>
                    <a:pt x="856" y="50"/>
                  </a:lnTo>
                  <a:lnTo>
                    <a:pt x="840" y="56"/>
                  </a:lnTo>
                  <a:lnTo>
                    <a:pt x="821" y="57"/>
                  </a:lnTo>
                  <a:lnTo>
                    <a:pt x="806" y="61"/>
                  </a:lnTo>
                  <a:lnTo>
                    <a:pt x="789" y="63"/>
                  </a:lnTo>
                  <a:lnTo>
                    <a:pt x="778" y="67"/>
                  </a:lnTo>
                  <a:lnTo>
                    <a:pt x="761" y="69"/>
                  </a:lnTo>
                  <a:lnTo>
                    <a:pt x="745" y="72"/>
                  </a:lnTo>
                  <a:lnTo>
                    <a:pt x="726" y="74"/>
                  </a:lnTo>
                  <a:lnTo>
                    <a:pt x="709" y="78"/>
                  </a:lnTo>
                  <a:lnTo>
                    <a:pt x="690" y="82"/>
                  </a:lnTo>
                  <a:lnTo>
                    <a:pt x="672" y="85"/>
                  </a:lnTo>
                  <a:lnTo>
                    <a:pt x="653" y="91"/>
                  </a:lnTo>
                  <a:lnTo>
                    <a:pt x="636" y="97"/>
                  </a:lnTo>
                  <a:lnTo>
                    <a:pt x="625" y="97"/>
                  </a:lnTo>
                  <a:lnTo>
                    <a:pt x="616" y="100"/>
                  </a:lnTo>
                  <a:lnTo>
                    <a:pt x="605" y="102"/>
                  </a:lnTo>
                  <a:lnTo>
                    <a:pt x="595" y="106"/>
                  </a:lnTo>
                  <a:lnTo>
                    <a:pt x="575" y="112"/>
                  </a:lnTo>
                  <a:lnTo>
                    <a:pt x="556" y="117"/>
                  </a:lnTo>
                  <a:lnTo>
                    <a:pt x="536" y="123"/>
                  </a:lnTo>
                  <a:lnTo>
                    <a:pt x="517" y="128"/>
                  </a:lnTo>
                  <a:lnTo>
                    <a:pt x="496" y="136"/>
                  </a:lnTo>
                  <a:lnTo>
                    <a:pt x="480" y="143"/>
                  </a:lnTo>
                  <a:lnTo>
                    <a:pt x="459" y="149"/>
                  </a:lnTo>
                  <a:lnTo>
                    <a:pt x="440" y="154"/>
                  </a:lnTo>
                  <a:lnTo>
                    <a:pt x="422" y="162"/>
                  </a:lnTo>
                  <a:lnTo>
                    <a:pt x="405" y="171"/>
                  </a:lnTo>
                  <a:lnTo>
                    <a:pt x="388" y="177"/>
                  </a:lnTo>
                  <a:lnTo>
                    <a:pt x="371" y="186"/>
                  </a:lnTo>
                  <a:lnTo>
                    <a:pt x="355" y="194"/>
                  </a:lnTo>
                  <a:lnTo>
                    <a:pt x="340" y="205"/>
                  </a:lnTo>
                  <a:lnTo>
                    <a:pt x="323" y="212"/>
                  </a:lnTo>
                  <a:lnTo>
                    <a:pt x="310" y="222"/>
                  </a:lnTo>
                  <a:lnTo>
                    <a:pt x="297" y="231"/>
                  </a:lnTo>
                  <a:lnTo>
                    <a:pt x="286" y="242"/>
                  </a:lnTo>
                  <a:lnTo>
                    <a:pt x="274" y="253"/>
                  </a:lnTo>
                  <a:lnTo>
                    <a:pt x="265" y="264"/>
                  </a:lnTo>
                  <a:lnTo>
                    <a:pt x="256" y="276"/>
                  </a:lnTo>
                  <a:lnTo>
                    <a:pt x="250" y="287"/>
                  </a:lnTo>
                  <a:lnTo>
                    <a:pt x="243" y="296"/>
                  </a:lnTo>
                  <a:lnTo>
                    <a:pt x="239" y="307"/>
                  </a:lnTo>
                  <a:lnTo>
                    <a:pt x="233" y="319"/>
                  </a:lnTo>
                  <a:lnTo>
                    <a:pt x="233" y="330"/>
                  </a:lnTo>
                  <a:lnTo>
                    <a:pt x="230" y="341"/>
                  </a:lnTo>
                  <a:lnTo>
                    <a:pt x="232" y="352"/>
                  </a:lnTo>
                  <a:lnTo>
                    <a:pt x="232" y="363"/>
                  </a:lnTo>
                  <a:lnTo>
                    <a:pt x="235" y="376"/>
                  </a:lnTo>
                  <a:lnTo>
                    <a:pt x="239" y="389"/>
                  </a:lnTo>
                  <a:lnTo>
                    <a:pt x="246" y="404"/>
                  </a:lnTo>
                  <a:lnTo>
                    <a:pt x="252" y="416"/>
                  </a:lnTo>
                  <a:lnTo>
                    <a:pt x="263" y="429"/>
                  </a:lnTo>
                  <a:lnTo>
                    <a:pt x="273" y="440"/>
                  </a:lnTo>
                  <a:lnTo>
                    <a:pt x="284" y="451"/>
                  </a:lnTo>
                  <a:lnTo>
                    <a:pt x="297" y="460"/>
                  </a:lnTo>
                  <a:lnTo>
                    <a:pt x="312" y="471"/>
                  </a:lnTo>
                  <a:lnTo>
                    <a:pt x="295" y="471"/>
                  </a:lnTo>
                  <a:lnTo>
                    <a:pt x="280" y="473"/>
                  </a:lnTo>
                  <a:lnTo>
                    <a:pt x="265" y="473"/>
                  </a:lnTo>
                  <a:lnTo>
                    <a:pt x="250" y="473"/>
                  </a:lnTo>
                  <a:lnTo>
                    <a:pt x="235" y="471"/>
                  </a:lnTo>
                  <a:lnTo>
                    <a:pt x="222" y="470"/>
                  </a:lnTo>
                  <a:lnTo>
                    <a:pt x="207" y="468"/>
                  </a:lnTo>
                  <a:lnTo>
                    <a:pt x="196" y="466"/>
                  </a:lnTo>
                  <a:lnTo>
                    <a:pt x="181" y="462"/>
                  </a:lnTo>
                  <a:lnTo>
                    <a:pt x="168" y="458"/>
                  </a:lnTo>
                  <a:lnTo>
                    <a:pt x="157" y="453"/>
                  </a:lnTo>
                  <a:lnTo>
                    <a:pt x="146" y="449"/>
                  </a:lnTo>
                  <a:lnTo>
                    <a:pt x="133" y="442"/>
                  </a:lnTo>
                  <a:lnTo>
                    <a:pt x="122" y="436"/>
                  </a:lnTo>
                  <a:lnTo>
                    <a:pt x="112" y="429"/>
                  </a:lnTo>
                  <a:lnTo>
                    <a:pt x="103" y="423"/>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6" name="Freeform 288"/>
            <p:cNvSpPr>
              <a:spLocks/>
            </p:cNvSpPr>
            <p:nvPr/>
          </p:nvSpPr>
          <p:spPr bwMode="auto">
            <a:xfrm>
              <a:off x="2590" y="4717"/>
              <a:ext cx="463" cy="304"/>
            </a:xfrm>
            <a:custGeom>
              <a:avLst/>
              <a:gdLst>
                <a:gd name="T0" fmla="*/ 28 w 463"/>
                <a:gd name="T1" fmla="*/ 225 h 304"/>
                <a:gd name="T2" fmla="*/ 15 w 463"/>
                <a:gd name="T3" fmla="*/ 208 h 304"/>
                <a:gd name="T4" fmla="*/ 4 w 463"/>
                <a:gd name="T5" fmla="*/ 182 h 304"/>
                <a:gd name="T6" fmla="*/ 0 w 463"/>
                <a:gd name="T7" fmla="*/ 143 h 304"/>
                <a:gd name="T8" fmla="*/ 8 w 463"/>
                <a:gd name="T9" fmla="*/ 106 h 304"/>
                <a:gd name="T10" fmla="*/ 19 w 463"/>
                <a:gd name="T11" fmla="*/ 70 h 304"/>
                <a:gd name="T12" fmla="*/ 32 w 463"/>
                <a:gd name="T13" fmla="*/ 39 h 304"/>
                <a:gd name="T14" fmla="*/ 43 w 463"/>
                <a:gd name="T15" fmla="*/ 16 h 304"/>
                <a:gd name="T16" fmla="*/ 52 w 463"/>
                <a:gd name="T17" fmla="*/ 3 h 304"/>
                <a:gd name="T18" fmla="*/ 54 w 463"/>
                <a:gd name="T19" fmla="*/ 1 h 304"/>
                <a:gd name="T20" fmla="*/ 71 w 463"/>
                <a:gd name="T21" fmla="*/ 7 h 304"/>
                <a:gd name="T22" fmla="*/ 101 w 463"/>
                <a:gd name="T23" fmla="*/ 16 h 304"/>
                <a:gd name="T24" fmla="*/ 121 w 463"/>
                <a:gd name="T25" fmla="*/ 24 h 304"/>
                <a:gd name="T26" fmla="*/ 144 w 463"/>
                <a:gd name="T27" fmla="*/ 29 h 304"/>
                <a:gd name="T28" fmla="*/ 166 w 463"/>
                <a:gd name="T29" fmla="*/ 33 h 304"/>
                <a:gd name="T30" fmla="*/ 188 w 463"/>
                <a:gd name="T31" fmla="*/ 37 h 304"/>
                <a:gd name="T32" fmla="*/ 211 w 463"/>
                <a:gd name="T33" fmla="*/ 41 h 304"/>
                <a:gd name="T34" fmla="*/ 235 w 463"/>
                <a:gd name="T35" fmla="*/ 44 h 304"/>
                <a:gd name="T36" fmla="*/ 257 w 463"/>
                <a:gd name="T37" fmla="*/ 46 h 304"/>
                <a:gd name="T38" fmla="*/ 280 w 463"/>
                <a:gd name="T39" fmla="*/ 48 h 304"/>
                <a:gd name="T40" fmla="*/ 302 w 463"/>
                <a:gd name="T41" fmla="*/ 50 h 304"/>
                <a:gd name="T42" fmla="*/ 325 w 463"/>
                <a:gd name="T43" fmla="*/ 52 h 304"/>
                <a:gd name="T44" fmla="*/ 347 w 463"/>
                <a:gd name="T45" fmla="*/ 52 h 304"/>
                <a:gd name="T46" fmla="*/ 368 w 463"/>
                <a:gd name="T47" fmla="*/ 54 h 304"/>
                <a:gd name="T48" fmla="*/ 390 w 463"/>
                <a:gd name="T49" fmla="*/ 54 h 304"/>
                <a:gd name="T50" fmla="*/ 401 w 463"/>
                <a:gd name="T51" fmla="*/ 72 h 304"/>
                <a:gd name="T52" fmla="*/ 403 w 463"/>
                <a:gd name="T53" fmla="*/ 106 h 304"/>
                <a:gd name="T54" fmla="*/ 409 w 463"/>
                <a:gd name="T55" fmla="*/ 138 h 304"/>
                <a:gd name="T56" fmla="*/ 414 w 463"/>
                <a:gd name="T57" fmla="*/ 169 h 304"/>
                <a:gd name="T58" fmla="*/ 423 w 463"/>
                <a:gd name="T59" fmla="*/ 197 h 304"/>
                <a:gd name="T60" fmla="*/ 433 w 463"/>
                <a:gd name="T61" fmla="*/ 223 h 304"/>
                <a:gd name="T62" fmla="*/ 442 w 463"/>
                <a:gd name="T63" fmla="*/ 248 h 304"/>
                <a:gd name="T64" fmla="*/ 455 w 463"/>
                <a:gd name="T65" fmla="*/ 270 h 304"/>
                <a:gd name="T66" fmla="*/ 451 w 463"/>
                <a:gd name="T67" fmla="*/ 281 h 304"/>
                <a:gd name="T68" fmla="*/ 429 w 463"/>
                <a:gd name="T69" fmla="*/ 285 h 304"/>
                <a:gd name="T70" fmla="*/ 397 w 463"/>
                <a:gd name="T71" fmla="*/ 289 h 304"/>
                <a:gd name="T72" fmla="*/ 358 w 463"/>
                <a:gd name="T73" fmla="*/ 294 h 304"/>
                <a:gd name="T74" fmla="*/ 323 w 463"/>
                <a:gd name="T75" fmla="*/ 298 h 304"/>
                <a:gd name="T76" fmla="*/ 289 w 463"/>
                <a:gd name="T77" fmla="*/ 302 h 304"/>
                <a:gd name="T78" fmla="*/ 257 w 463"/>
                <a:gd name="T79" fmla="*/ 302 h 304"/>
                <a:gd name="T80" fmla="*/ 228 w 463"/>
                <a:gd name="T81" fmla="*/ 302 h 304"/>
                <a:gd name="T82" fmla="*/ 203 w 463"/>
                <a:gd name="T83" fmla="*/ 302 h 304"/>
                <a:gd name="T84" fmla="*/ 179 w 463"/>
                <a:gd name="T85" fmla="*/ 298 h 304"/>
                <a:gd name="T86" fmla="*/ 155 w 463"/>
                <a:gd name="T87" fmla="*/ 294 h 304"/>
                <a:gd name="T88" fmla="*/ 134 w 463"/>
                <a:gd name="T89" fmla="*/ 289 h 304"/>
                <a:gd name="T90" fmla="*/ 114 w 463"/>
                <a:gd name="T91" fmla="*/ 281 h 304"/>
                <a:gd name="T92" fmla="*/ 95 w 463"/>
                <a:gd name="T93" fmla="*/ 274 h 304"/>
                <a:gd name="T94" fmla="*/ 77 w 463"/>
                <a:gd name="T95" fmla="*/ 263 h 304"/>
                <a:gd name="T96" fmla="*/ 52 w 463"/>
                <a:gd name="T97" fmla="*/ 24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3" h="304">
                  <a:moveTo>
                    <a:pt x="37" y="235"/>
                  </a:moveTo>
                  <a:lnTo>
                    <a:pt x="28" y="225"/>
                  </a:lnTo>
                  <a:lnTo>
                    <a:pt x="21" y="218"/>
                  </a:lnTo>
                  <a:lnTo>
                    <a:pt x="15" y="208"/>
                  </a:lnTo>
                  <a:lnTo>
                    <a:pt x="11" y="201"/>
                  </a:lnTo>
                  <a:lnTo>
                    <a:pt x="4" y="182"/>
                  </a:lnTo>
                  <a:lnTo>
                    <a:pt x="2" y="164"/>
                  </a:lnTo>
                  <a:lnTo>
                    <a:pt x="0" y="143"/>
                  </a:lnTo>
                  <a:lnTo>
                    <a:pt x="4" y="126"/>
                  </a:lnTo>
                  <a:lnTo>
                    <a:pt x="8" y="106"/>
                  </a:lnTo>
                  <a:lnTo>
                    <a:pt x="13" y="89"/>
                  </a:lnTo>
                  <a:lnTo>
                    <a:pt x="19" y="70"/>
                  </a:lnTo>
                  <a:lnTo>
                    <a:pt x="24" y="54"/>
                  </a:lnTo>
                  <a:lnTo>
                    <a:pt x="32" y="39"/>
                  </a:lnTo>
                  <a:lnTo>
                    <a:pt x="39" y="28"/>
                  </a:lnTo>
                  <a:lnTo>
                    <a:pt x="43" y="16"/>
                  </a:lnTo>
                  <a:lnTo>
                    <a:pt x="49" y="9"/>
                  </a:lnTo>
                  <a:lnTo>
                    <a:pt x="52" y="3"/>
                  </a:lnTo>
                  <a:lnTo>
                    <a:pt x="54" y="3"/>
                  </a:lnTo>
                  <a:lnTo>
                    <a:pt x="54" y="1"/>
                  </a:lnTo>
                  <a:lnTo>
                    <a:pt x="54" y="0"/>
                  </a:lnTo>
                  <a:lnTo>
                    <a:pt x="71" y="7"/>
                  </a:lnTo>
                  <a:lnTo>
                    <a:pt x="91" y="14"/>
                  </a:lnTo>
                  <a:lnTo>
                    <a:pt x="101" y="16"/>
                  </a:lnTo>
                  <a:lnTo>
                    <a:pt x="110" y="20"/>
                  </a:lnTo>
                  <a:lnTo>
                    <a:pt x="121" y="24"/>
                  </a:lnTo>
                  <a:lnTo>
                    <a:pt x="132" y="28"/>
                  </a:lnTo>
                  <a:lnTo>
                    <a:pt x="144" y="29"/>
                  </a:lnTo>
                  <a:lnTo>
                    <a:pt x="155" y="31"/>
                  </a:lnTo>
                  <a:lnTo>
                    <a:pt x="166" y="33"/>
                  </a:lnTo>
                  <a:lnTo>
                    <a:pt x="177" y="37"/>
                  </a:lnTo>
                  <a:lnTo>
                    <a:pt x="188" y="37"/>
                  </a:lnTo>
                  <a:lnTo>
                    <a:pt x="200" y="41"/>
                  </a:lnTo>
                  <a:lnTo>
                    <a:pt x="211" y="41"/>
                  </a:lnTo>
                  <a:lnTo>
                    <a:pt x="224" y="44"/>
                  </a:lnTo>
                  <a:lnTo>
                    <a:pt x="235" y="44"/>
                  </a:lnTo>
                  <a:lnTo>
                    <a:pt x="246" y="46"/>
                  </a:lnTo>
                  <a:lnTo>
                    <a:pt x="257" y="46"/>
                  </a:lnTo>
                  <a:lnTo>
                    <a:pt x="269" y="48"/>
                  </a:lnTo>
                  <a:lnTo>
                    <a:pt x="280" y="48"/>
                  </a:lnTo>
                  <a:lnTo>
                    <a:pt x="291" y="50"/>
                  </a:lnTo>
                  <a:lnTo>
                    <a:pt x="302" y="50"/>
                  </a:lnTo>
                  <a:lnTo>
                    <a:pt x="315" y="52"/>
                  </a:lnTo>
                  <a:lnTo>
                    <a:pt x="325" y="52"/>
                  </a:lnTo>
                  <a:lnTo>
                    <a:pt x="336" y="52"/>
                  </a:lnTo>
                  <a:lnTo>
                    <a:pt x="347" y="52"/>
                  </a:lnTo>
                  <a:lnTo>
                    <a:pt x="358" y="54"/>
                  </a:lnTo>
                  <a:lnTo>
                    <a:pt x="368" y="54"/>
                  </a:lnTo>
                  <a:lnTo>
                    <a:pt x="379" y="54"/>
                  </a:lnTo>
                  <a:lnTo>
                    <a:pt x="390" y="54"/>
                  </a:lnTo>
                  <a:lnTo>
                    <a:pt x="401" y="55"/>
                  </a:lnTo>
                  <a:lnTo>
                    <a:pt x="401" y="72"/>
                  </a:lnTo>
                  <a:lnTo>
                    <a:pt x="401" y="89"/>
                  </a:lnTo>
                  <a:lnTo>
                    <a:pt x="403" y="106"/>
                  </a:lnTo>
                  <a:lnTo>
                    <a:pt x="407" y="123"/>
                  </a:lnTo>
                  <a:lnTo>
                    <a:pt x="409" y="138"/>
                  </a:lnTo>
                  <a:lnTo>
                    <a:pt x="412" y="154"/>
                  </a:lnTo>
                  <a:lnTo>
                    <a:pt x="414" y="169"/>
                  </a:lnTo>
                  <a:lnTo>
                    <a:pt x="420" y="184"/>
                  </a:lnTo>
                  <a:lnTo>
                    <a:pt x="423" y="197"/>
                  </a:lnTo>
                  <a:lnTo>
                    <a:pt x="427" y="210"/>
                  </a:lnTo>
                  <a:lnTo>
                    <a:pt x="433" y="223"/>
                  </a:lnTo>
                  <a:lnTo>
                    <a:pt x="438" y="236"/>
                  </a:lnTo>
                  <a:lnTo>
                    <a:pt x="442" y="248"/>
                  </a:lnTo>
                  <a:lnTo>
                    <a:pt x="448" y="259"/>
                  </a:lnTo>
                  <a:lnTo>
                    <a:pt x="455" y="270"/>
                  </a:lnTo>
                  <a:lnTo>
                    <a:pt x="463" y="281"/>
                  </a:lnTo>
                  <a:lnTo>
                    <a:pt x="451" y="281"/>
                  </a:lnTo>
                  <a:lnTo>
                    <a:pt x="440" y="283"/>
                  </a:lnTo>
                  <a:lnTo>
                    <a:pt x="429" y="285"/>
                  </a:lnTo>
                  <a:lnTo>
                    <a:pt x="418" y="287"/>
                  </a:lnTo>
                  <a:lnTo>
                    <a:pt x="397" y="289"/>
                  </a:lnTo>
                  <a:lnTo>
                    <a:pt x="379" y="292"/>
                  </a:lnTo>
                  <a:lnTo>
                    <a:pt x="358" y="294"/>
                  </a:lnTo>
                  <a:lnTo>
                    <a:pt x="340" y="296"/>
                  </a:lnTo>
                  <a:lnTo>
                    <a:pt x="323" y="298"/>
                  </a:lnTo>
                  <a:lnTo>
                    <a:pt x="306" y="302"/>
                  </a:lnTo>
                  <a:lnTo>
                    <a:pt x="289" y="302"/>
                  </a:lnTo>
                  <a:lnTo>
                    <a:pt x="272" y="302"/>
                  </a:lnTo>
                  <a:lnTo>
                    <a:pt x="257" y="302"/>
                  </a:lnTo>
                  <a:lnTo>
                    <a:pt x="243" y="304"/>
                  </a:lnTo>
                  <a:lnTo>
                    <a:pt x="228" y="302"/>
                  </a:lnTo>
                  <a:lnTo>
                    <a:pt x="215" y="302"/>
                  </a:lnTo>
                  <a:lnTo>
                    <a:pt x="203" y="302"/>
                  </a:lnTo>
                  <a:lnTo>
                    <a:pt x="192" y="302"/>
                  </a:lnTo>
                  <a:lnTo>
                    <a:pt x="179" y="298"/>
                  </a:lnTo>
                  <a:lnTo>
                    <a:pt x="166" y="296"/>
                  </a:lnTo>
                  <a:lnTo>
                    <a:pt x="155" y="294"/>
                  </a:lnTo>
                  <a:lnTo>
                    <a:pt x="146" y="292"/>
                  </a:lnTo>
                  <a:lnTo>
                    <a:pt x="134" y="289"/>
                  </a:lnTo>
                  <a:lnTo>
                    <a:pt x="123" y="285"/>
                  </a:lnTo>
                  <a:lnTo>
                    <a:pt x="114" y="281"/>
                  </a:lnTo>
                  <a:lnTo>
                    <a:pt x="106" y="279"/>
                  </a:lnTo>
                  <a:lnTo>
                    <a:pt x="95" y="274"/>
                  </a:lnTo>
                  <a:lnTo>
                    <a:pt x="86" y="268"/>
                  </a:lnTo>
                  <a:lnTo>
                    <a:pt x="77" y="263"/>
                  </a:lnTo>
                  <a:lnTo>
                    <a:pt x="69" y="259"/>
                  </a:lnTo>
                  <a:lnTo>
                    <a:pt x="52" y="246"/>
                  </a:lnTo>
                  <a:lnTo>
                    <a:pt x="37" y="235"/>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7" name="Freeform 289"/>
            <p:cNvSpPr>
              <a:spLocks/>
            </p:cNvSpPr>
            <p:nvPr/>
          </p:nvSpPr>
          <p:spPr bwMode="auto">
            <a:xfrm>
              <a:off x="2933" y="5021"/>
              <a:ext cx="634" cy="401"/>
            </a:xfrm>
            <a:custGeom>
              <a:avLst/>
              <a:gdLst>
                <a:gd name="T0" fmla="*/ 230 w 634"/>
                <a:gd name="T1" fmla="*/ 399 h 401"/>
                <a:gd name="T2" fmla="*/ 200 w 634"/>
                <a:gd name="T3" fmla="*/ 397 h 401"/>
                <a:gd name="T4" fmla="*/ 174 w 634"/>
                <a:gd name="T5" fmla="*/ 391 h 401"/>
                <a:gd name="T6" fmla="*/ 148 w 634"/>
                <a:gd name="T7" fmla="*/ 386 h 401"/>
                <a:gd name="T8" fmla="*/ 123 w 634"/>
                <a:gd name="T9" fmla="*/ 374 h 401"/>
                <a:gd name="T10" fmla="*/ 101 w 634"/>
                <a:gd name="T11" fmla="*/ 363 h 401"/>
                <a:gd name="T12" fmla="*/ 79 w 634"/>
                <a:gd name="T13" fmla="*/ 348 h 401"/>
                <a:gd name="T14" fmla="*/ 58 w 634"/>
                <a:gd name="T15" fmla="*/ 333 h 401"/>
                <a:gd name="T16" fmla="*/ 38 w 634"/>
                <a:gd name="T17" fmla="*/ 311 h 401"/>
                <a:gd name="T18" fmla="*/ 17 w 634"/>
                <a:gd name="T19" fmla="*/ 283 h 401"/>
                <a:gd name="T20" fmla="*/ 6 w 634"/>
                <a:gd name="T21" fmla="*/ 255 h 401"/>
                <a:gd name="T22" fmla="*/ 0 w 634"/>
                <a:gd name="T23" fmla="*/ 225 h 401"/>
                <a:gd name="T24" fmla="*/ 2 w 634"/>
                <a:gd name="T25" fmla="*/ 190 h 401"/>
                <a:gd name="T26" fmla="*/ 13 w 634"/>
                <a:gd name="T27" fmla="*/ 152 h 401"/>
                <a:gd name="T28" fmla="*/ 30 w 634"/>
                <a:gd name="T29" fmla="*/ 119 h 401"/>
                <a:gd name="T30" fmla="*/ 52 w 634"/>
                <a:gd name="T31" fmla="*/ 87 h 401"/>
                <a:gd name="T32" fmla="*/ 73 w 634"/>
                <a:gd name="T33" fmla="*/ 59 h 401"/>
                <a:gd name="T34" fmla="*/ 95 w 634"/>
                <a:gd name="T35" fmla="*/ 35 h 401"/>
                <a:gd name="T36" fmla="*/ 114 w 634"/>
                <a:gd name="T37" fmla="*/ 14 h 401"/>
                <a:gd name="T38" fmla="*/ 131 w 634"/>
                <a:gd name="T39" fmla="*/ 1 h 401"/>
                <a:gd name="T40" fmla="*/ 146 w 634"/>
                <a:gd name="T41" fmla="*/ 7 h 401"/>
                <a:gd name="T42" fmla="*/ 163 w 634"/>
                <a:gd name="T43" fmla="*/ 26 h 401"/>
                <a:gd name="T44" fmla="*/ 181 w 634"/>
                <a:gd name="T45" fmla="*/ 41 h 401"/>
                <a:gd name="T46" fmla="*/ 200 w 634"/>
                <a:gd name="T47" fmla="*/ 55 h 401"/>
                <a:gd name="T48" fmla="*/ 220 w 634"/>
                <a:gd name="T49" fmla="*/ 70 h 401"/>
                <a:gd name="T50" fmla="*/ 239 w 634"/>
                <a:gd name="T51" fmla="*/ 82 h 401"/>
                <a:gd name="T52" fmla="*/ 260 w 634"/>
                <a:gd name="T53" fmla="*/ 93 h 401"/>
                <a:gd name="T54" fmla="*/ 280 w 634"/>
                <a:gd name="T55" fmla="*/ 104 h 401"/>
                <a:gd name="T56" fmla="*/ 310 w 634"/>
                <a:gd name="T57" fmla="*/ 117 h 401"/>
                <a:gd name="T58" fmla="*/ 345 w 634"/>
                <a:gd name="T59" fmla="*/ 130 h 401"/>
                <a:gd name="T60" fmla="*/ 379 w 634"/>
                <a:gd name="T61" fmla="*/ 139 h 401"/>
                <a:gd name="T62" fmla="*/ 405 w 634"/>
                <a:gd name="T63" fmla="*/ 149 h 401"/>
                <a:gd name="T64" fmla="*/ 427 w 634"/>
                <a:gd name="T65" fmla="*/ 152 h 401"/>
                <a:gd name="T66" fmla="*/ 452 w 634"/>
                <a:gd name="T67" fmla="*/ 147 h 401"/>
                <a:gd name="T68" fmla="*/ 472 w 634"/>
                <a:gd name="T69" fmla="*/ 143 h 401"/>
                <a:gd name="T70" fmla="*/ 495 w 634"/>
                <a:gd name="T71" fmla="*/ 136 h 401"/>
                <a:gd name="T72" fmla="*/ 517 w 634"/>
                <a:gd name="T73" fmla="*/ 126 h 401"/>
                <a:gd name="T74" fmla="*/ 543 w 634"/>
                <a:gd name="T75" fmla="*/ 115 h 401"/>
                <a:gd name="T76" fmla="*/ 571 w 634"/>
                <a:gd name="T77" fmla="*/ 104 h 401"/>
                <a:gd name="T78" fmla="*/ 588 w 634"/>
                <a:gd name="T79" fmla="*/ 115 h 401"/>
                <a:gd name="T80" fmla="*/ 597 w 634"/>
                <a:gd name="T81" fmla="*/ 147 h 401"/>
                <a:gd name="T82" fmla="*/ 608 w 634"/>
                <a:gd name="T83" fmla="*/ 175 h 401"/>
                <a:gd name="T84" fmla="*/ 623 w 634"/>
                <a:gd name="T85" fmla="*/ 199 h 401"/>
                <a:gd name="T86" fmla="*/ 623 w 634"/>
                <a:gd name="T87" fmla="*/ 221 h 401"/>
                <a:gd name="T88" fmla="*/ 601 w 634"/>
                <a:gd name="T89" fmla="*/ 240 h 401"/>
                <a:gd name="T90" fmla="*/ 577 w 634"/>
                <a:gd name="T91" fmla="*/ 261 h 401"/>
                <a:gd name="T92" fmla="*/ 554 w 634"/>
                <a:gd name="T93" fmla="*/ 279 h 401"/>
                <a:gd name="T94" fmla="*/ 530 w 634"/>
                <a:gd name="T95" fmla="*/ 296 h 401"/>
                <a:gd name="T96" fmla="*/ 506 w 634"/>
                <a:gd name="T97" fmla="*/ 311 h 401"/>
                <a:gd name="T98" fmla="*/ 482 w 634"/>
                <a:gd name="T99" fmla="*/ 326 h 401"/>
                <a:gd name="T100" fmla="*/ 457 w 634"/>
                <a:gd name="T101" fmla="*/ 341 h 401"/>
                <a:gd name="T102" fmla="*/ 431 w 634"/>
                <a:gd name="T103" fmla="*/ 352 h 401"/>
                <a:gd name="T104" fmla="*/ 405 w 634"/>
                <a:gd name="T105" fmla="*/ 363 h 401"/>
                <a:gd name="T106" fmla="*/ 381 w 634"/>
                <a:gd name="T107" fmla="*/ 373 h 401"/>
                <a:gd name="T108" fmla="*/ 355 w 634"/>
                <a:gd name="T109" fmla="*/ 382 h 401"/>
                <a:gd name="T110" fmla="*/ 330 w 634"/>
                <a:gd name="T111" fmla="*/ 387 h 401"/>
                <a:gd name="T112" fmla="*/ 304 w 634"/>
                <a:gd name="T113" fmla="*/ 391 h 401"/>
                <a:gd name="T114" fmla="*/ 280 w 634"/>
                <a:gd name="T115" fmla="*/ 397 h 401"/>
                <a:gd name="T116" fmla="*/ 258 w 634"/>
                <a:gd name="T117" fmla="*/ 39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4" h="401">
                  <a:moveTo>
                    <a:pt x="246" y="401"/>
                  </a:moveTo>
                  <a:lnTo>
                    <a:pt x="230" y="399"/>
                  </a:lnTo>
                  <a:lnTo>
                    <a:pt x="215" y="399"/>
                  </a:lnTo>
                  <a:lnTo>
                    <a:pt x="200" y="397"/>
                  </a:lnTo>
                  <a:lnTo>
                    <a:pt x="189" y="395"/>
                  </a:lnTo>
                  <a:lnTo>
                    <a:pt x="174" y="391"/>
                  </a:lnTo>
                  <a:lnTo>
                    <a:pt x="161" y="389"/>
                  </a:lnTo>
                  <a:lnTo>
                    <a:pt x="148" y="386"/>
                  </a:lnTo>
                  <a:lnTo>
                    <a:pt x="136" y="382"/>
                  </a:lnTo>
                  <a:lnTo>
                    <a:pt x="123" y="374"/>
                  </a:lnTo>
                  <a:lnTo>
                    <a:pt x="112" y="369"/>
                  </a:lnTo>
                  <a:lnTo>
                    <a:pt x="101" y="363"/>
                  </a:lnTo>
                  <a:lnTo>
                    <a:pt x="90" y="358"/>
                  </a:lnTo>
                  <a:lnTo>
                    <a:pt x="79" y="348"/>
                  </a:lnTo>
                  <a:lnTo>
                    <a:pt x="67" y="341"/>
                  </a:lnTo>
                  <a:lnTo>
                    <a:pt x="58" y="333"/>
                  </a:lnTo>
                  <a:lnTo>
                    <a:pt x="51" y="326"/>
                  </a:lnTo>
                  <a:lnTo>
                    <a:pt x="38" y="311"/>
                  </a:lnTo>
                  <a:lnTo>
                    <a:pt x="28" y="298"/>
                  </a:lnTo>
                  <a:lnTo>
                    <a:pt x="17" y="283"/>
                  </a:lnTo>
                  <a:lnTo>
                    <a:pt x="11" y="270"/>
                  </a:lnTo>
                  <a:lnTo>
                    <a:pt x="6" y="255"/>
                  </a:lnTo>
                  <a:lnTo>
                    <a:pt x="2" y="240"/>
                  </a:lnTo>
                  <a:lnTo>
                    <a:pt x="0" y="225"/>
                  </a:lnTo>
                  <a:lnTo>
                    <a:pt x="2" y="210"/>
                  </a:lnTo>
                  <a:lnTo>
                    <a:pt x="2" y="190"/>
                  </a:lnTo>
                  <a:lnTo>
                    <a:pt x="8" y="171"/>
                  </a:lnTo>
                  <a:lnTo>
                    <a:pt x="13" y="152"/>
                  </a:lnTo>
                  <a:lnTo>
                    <a:pt x="23" y="136"/>
                  </a:lnTo>
                  <a:lnTo>
                    <a:pt x="30" y="119"/>
                  </a:lnTo>
                  <a:lnTo>
                    <a:pt x="41" y="102"/>
                  </a:lnTo>
                  <a:lnTo>
                    <a:pt x="52" y="87"/>
                  </a:lnTo>
                  <a:lnTo>
                    <a:pt x="64" y="74"/>
                  </a:lnTo>
                  <a:lnTo>
                    <a:pt x="73" y="59"/>
                  </a:lnTo>
                  <a:lnTo>
                    <a:pt x="84" y="46"/>
                  </a:lnTo>
                  <a:lnTo>
                    <a:pt x="95" y="35"/>
                  </a:lnTo>
                  <a:lnTo>
                    <a:pt x="107" y="26"/>
                  </a:lnTo>
                  <a:lnTo>
                    <a:pt x="114" y="14"/>
                  </a:lnTo>
                  <a:lnTo>
                    <a:pt x="123" y="9"/>
                  </a:lnTo>
                  <a:lnTo>
                    <a:pt x="131" y="1"/>
                  </a:lnTo>
                  <a:lnTo>
                    <a:pt x="138" y="0"/>
                  </a:lnTo>
                  <a:lnTo>
                    <a:pt x="146" y="7"/>
                  </a:lnTo>
                  <a:lnTo>
                    <a:pt x="155" y="16"/>
                  </a:lnTo>
                  <a:lnTo>
                    <a:pt x="163" y="26"/>
                  </a:lnTo>
                  <a:lnTo>
                    <a:pt x="172" y="35"/>
                  </a:lnTo>
                  <a:lnTo>
                    <a:pt x="181" y="41"/>
                  </a:lnTo>
                  <a:lnTo>
                    <a:pt x="191" y="50"/>
                  </a:lnTo>
                  <a:lnTo>
                    <a:pt x="200" y="55"/>
                  </a:lnTo>
                  <a:lnTo>
                    <a:pt x="211" y="65"/>
                  </a:lnTo>
                  <a:lnTo>
                    <a:pt x="220" y="70"/>
                  </a:lnTo>
                  <a:lnTo>
                    <a:pt x="230" y="76"/>
                  </a:lnTo>
                  <a:lnTo>
                    <a:pt x="239" y="82"/>
                  </a:lnTo>
                  <a:lnTo>
                    <a:pt x="250" y="87"/>
                  </a:lnTo>
                  <a:lnTo>
                    <a:pt x="260" y="93"/>
                  </a:lnTo>
                  <a:lnTo>
                    <a:pt x="271" y="98"/>
                  </a:lnTo>
                  <a:lnTo>
                    <a:pt x="280" y="104"/>
                  </a:lnTo>
                  <a:lnTo>
                    <a:pt x="291" y="110"/>
                  </a:lnTo>
                  <a:lnTo>
                    <a:pt x="310" y="117"/>
                  </a:lnTo>
                  <a:lnTo>
                    <a:pt x="329" y="124"/>
                  </a:lnTo>
                  <a:lnTo>
                    <a:pt x="345" y="130"/>
                  </a:lnTo>
                  <a:lnTo>
                    <a:pt x="364" y="136"/>
                  </a:lnTo>
                  <a:lnTo>
                    <a:pt x="379" y="139"/>
                  </a:lnTo>
                  <a:lnTo>
                    <a:pt x="394" y="145"/>
                  </a:lnTo>
                  <a:lnTo>
                    <a:pt x="405" y="149"/>
                  </a:lnTo>
                  <a:lnTo>
                    <a:pt x="418" y="152"/>
                  </a:lnTo>
                  <a:lnTo>
                    <a:pt x="427" y="152"/>
                  </a:lnTo>
                  <a:lnTo>
                    <a:pt x="444" y="151"/>
                  </a:lnTo>
                  <a:lnTo>
                    <a:pt x="452" y="147"/>
                  </a:lnTo>
                  <a:lnTo>
                    <a:pt x="461" y="145"/>
                  </a:lnTo>
                  <a:lnTo>
                    <a:pt x="472" y="143"/>
                  </a:lnTo>
                  <a:lnTo>
                    <a:pt x="483" y="141"/>
                  </a:lnTo>
                  <a:lnTo>
                    <a:pt x="495" y="136"/>
                  </a:lnTo>
                  <a:lnTo>
                    <a:pt x="506" y="132"/>
                  </a:lnTo>
                  <a:lnTo>
                    <a:pt x="517" y="126"/>
                  </a:lnTo>
                  <a:lnTo>
                    <a:pt x="532" y="123"/>
                  </a:lnTo>
                  <a:lnTo>
                    <a:pt x="543" y="115"/>
                  </a:lnTo>
                  <a:lnTo>
                    <a:pt x="558" y="110"/>
                  </a:lnTo>
                  <a:lnTo>
                    <a:pt x="571" y="104"/>
                  </a:lnTo>
                  <a:lnTo>
                    <a:pt x="588" y="98"/>
                  </a:lnTo>
                  <a:lnTo>
                    <a:pt x="588" y="115"/>
                  </a:lnTo>
                  <a:lnTo>
                    <a:pt x="592" y="132"/>
                  </a:lnTo>
                  <a:lnTo>
                    <a:pt x="597" y="147"/>
                  </a:lnTo>
                  <a:lnTo>
                    <a:pt x="603" y="162"/>
                  </a:lnTo>
                  <a:lnTo>
                    <a:pt x="608" y="175"/>
                  </a:lnTo>
                  <a:lnTo>
                    <a:pt x="616" y="188"/>
                  </a:lnTo>
                  <a:lnTo>
                    <a:pt x="623" y="199"/>
                  </a:lnTo>
                  <a:lnTo>
                    <a:pt x="634" y="212"/>
                  </a:lnTo>
                  <a:lnTo>
                    <a:pt x="623" y="221"/>
                  </a:lnTo>
                  <a:lnTo>
                    <a:pt x="612" y="231"/>
                  </a:lnTo>
                  <a:lnTo>
                    <a:pt x="601" y="240"/>
                  </a:lnTo>
                  <a:lnTo>
                    <a:pt x="590" y="251"/>
                  </a:lnTo>
                  <a:lnTo>
                    <a:pt x="577" y="261"/>
                  </a:lnTo>
                  <a:lnTo>
                    <a:pt x="565" y="270"/>
                  </a:lnTo>
                  <a:lnTo>
                    <a:pt x="554" y="279"/>
                  </a:lnTo>
                  <a:lnTo>
                    <a:pt x="543" y="289"/>
                  </a:lnTo>
                  <a:lnTo>
                    <a:pt x="530" y="296"/>
                  </a:lnTo>
                  <a:lnTo>
                    <a:pt x="519" y="304"/>
                  </a:lnTo>
                  <a:lnTo>
                    <a:pt x="506" y="311"/>
                  </a:lnTo>
                  <a:lnTo>
                    <a:pt x="495" y="320"/>
                  </a:lnTo>
                  <a:lnTo>
                    <a:pt x="482" y="326"/>
                  </a:lnTo>
                  <a:lnTo>
                    <a:pt x="470" y="333"/>
                  </a:lnTo>
                  <a:lnTo>
                    <a:pt x="457" y="341"/>
                  </a:lnTo>
                  <a:lnTo>
                    <a:pt x="446" y="348"/>
                  </a:lnTo>
                  <a:lnTo>
                    <a:pt x="431" y="352"/>
                  </a:lnTo>
                  <a:lnTo>
                    <a:pt x="420" y="358"/>
                  </a:lnTo>
                  <a:lnTo>
                    <a:pt x="405" y="363"/>
                  </a:lnTo>
                  <a:lnTo>
                    <a:pt x="394" y="369"/>
                  </a:lnTo>
                  <a:lnTo>
                    <a:pt x="381" y="373"/>
                  </a:lnTo>
                  <a:lnTo>
                    <a:pt x="368" y="378"/>
                  </a:lnTo>
                  <a:lnTo>
                    <a:pt x="355" y="382"/>
                  </a:lnTo>
                  <a:lnTo>
                    <a:pt x="343" y="386"/>
                  </a:lnTo>
                  <a:lnTo>
                    <a:pt x="330" y="387"/>
                  </a:lnTo>
                  <a:lnTo>
                    <a:pt x="317" y="389"/>
                  </a:lnTo>
                  <a:lnTo>
                    <a:pt x="304" y="391"/>
                  </a:lnTo>
                  <a:lnTo>
                    <a:pt x="293" y="395"/>
                  </a:lnTo>
                  <a:lnTo>
                    <a:pt x="280" y="397"/>
                  </a:lnTo>
                  <a:lnTo>
                    <a:pt x="269" y="399"/>
                  </a:lnTo>
                  <a:lnTo>
                    <a:pt x="258" y="399"/>
                  </a:lnTo>
                  <a:lnTo>
                    <a:pt x="246" y="401"/>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8" name="Freeform 290"/>
            <p:cNvSpPr>
              <a:spLocks/>
            </p:cNvSpPr>
            <p:nvPr/>
          </p:nvSpPr>
          <p:spPr bwMode="auto">
            <a:xfrm>
              <a:off x="2564" y="3258"/>
              <a:ext cx="2738" cy="2039"/>
            </a:xfrm>
            <a:custGeom>
              <a:avLst/>
              <a:gdLst>
                <a:gd name="T0" fmla="*/ 2208 w 2738"/>
                <a:gd name="T1" fmla="*/ 1457 h 2039"/>
                <a:gd name="T2" fmla="*/ 2074 w 2738"/>
                <a:gd name="T3" fmla="*/ 1669 h 2039"/>
                <a:gd name="T4" fmla="*/ 1806 w 2738"/>
                <a:gd name="T5" fmla="*/ 1809 h 2039"/>
                <a:gd name="T6" fmla="*/ 1488 w 2738"/>
                <a:gd name="T7" fmla="*/ 1942 h 2039"/>
                <a:gd name="T8" fmla="*/ 1248 w 2738"/>
                <a:gd name="T9" fmla="*/ 2027 h 2039"/>
                <a:gd name="T10" fmla="*/ 1067 w 2738"/>
                <a:gd name="T11" fmla="*/ 1996 h 2039"/>
                <a:gd name="T12" fmla="*/ 1030 w 2738"/>
                <a:gd name="T13" fmla="*/ 1822 h 2039"/>
                <a:gd name="T14" fmla="*/ 1183 w 2738"/>
                <a:gd name="T15" fmla="*/ 1735 h 2039"/>
                <a:gd name="T16" fmla="*/ 1363 w 2738"/>
                <a:gd name="T17" fmla="*/ 1625 h 2039"/>
                <a:gd name="T18" fmla="*/ 1371 w 2738"/>
                <a:gd name="T19" fmla="*/ 1593 h 2039"/>
                <a:gd name="T20" fmla="*/ 1179 w 2738"/>
                <a:gd name="T21" fmla="*/ 1707 h 2039"/>
                <a:gd name="T22" fmla="*/ 992 w 2738"/>
                <a:gd name="T23" fmla="*/ 1813 h 2039"/>
                <a:gd name="T24" fmla="*/ 798 w 2738"/>
                <a:gd name="T25" fmla="*/ 1893 h 2039"/>
                <a:gd name="T26" fmla="*/ 597 w 2738"/>
                <a:gd name="T27" fmla="*/ 1811 h 2039"/>
                <a:gd name="T28" fmla="*/ 476 w 2738"/>
                <a:gd name="T29" fmla="*/ 1660 h 2039"/>
                <a:gd name="T30" fmla="*/ 558 w 2738"/>
                <a:gd name="T31" fmla="*/ 1509 h 2039"/>
                <a:gd name="T32" fmla="*/ 754 w 2738"/>
                <a:gd name="T33" fmla="*/ 1453 h 2039"/>
                <a:gd name="T34" fmla="*/ 936 w 2738"/>
                <a:gd name="T35" fmla="*/ 1386 h 2039"/>
                <a:gd name="T36" fmla="*/ 1087 w 2738"/>
                <a:gd name="T37" fmla="*/ 1306 h 2039"/>
                <a:gd name="T38" fmla="*/ 869 w 2738"/>
                <a:gd name="T39" fmla="*/ 1388 h 2039"/>
                <a:gd name="T40" fmla="*/ 684 w 2738"/>
                <a:gd name="T41" fmla="*/ 1453 h 2039"/>
                <a:gd name="T42" fmla="*/ 455 w 2738"/>
                <a:gd name="T43" fmla="*/ 1488 h 2039"/>
                <a:gd name="T44" fmla="*/ 157 w 2738"/>
                <a:gd name="T45" fmla="*/ 1460 h 2039"/>
                <a:gd name="T46" fmla="*/ 6 w 2738"/>
                <a:gd name="T47" fmla="*/ 1289 h 2039"/>
                <a:gd name="T48" fmla="*/ 203 w 2738"/>
                <a:gd name="T49" fmla="*/ 1149 h 2039"/>
                <a:gd name="T50" fmla="*/ 416 w 2738"/>
                <a:gd name="T51" fmla="*/ 1086 h 2039"/>
                <a:gd name="T52" fmla="*/ 634 w 2738"/>
                <a:gd name="T53" fmla="*/ 1039 h 2039"/>
                <a:gd name="T54" fmla="*/ 867 w 2738"/>
                <a:gd name="T55" fmla="*/ 992 h 2039"/>
                <a:gd name="T56" fmla="*/ 1000 w 2738"/>
                <a:gd name="T57" fmla="*/ 940 h 2039"/>
                <a:gd name="T58" fmla="*/ 806 w 2738"/>
                <a:gd name="T59" fmla="*/ 981 h 2039"/>
                <a:gd name="T60" fmla="*/ 629 w 2738"/>
                <a:gd name="T61" fmla="*/ 989 h 2039"/>
                <a:gd name="T62" fmla="*/ 420 w 2738"/>
                <a:gd name="T63" fmla="*/ 987 h 2039"/>
                <a:gd name="T64" fmla="*/ 201 w 2738"/>
                <a:gd name="T65" fmla="*/ 964 h 2039"/>
                <a:gd name="T66" fmla="*/ 34 w 2738"/>
                <a:gd name="T67" fmla="*/ 856 h 2039"/>
                <a:gd name="T68" fmla="*/ 37 w 2738"/>
                <a:gd name="T69" fmla="*/ 649 h 2039"/>
                <a:gd name="T70" fmla="*/ 226 w 2738"/>
                <a:gd name="T71" fmla="*/ 535 h 2039"/>
                <a:gd name="T72" fmla="*/ 407 w 2738"/>
                <a:gd name="T73" fmla="*/ 509 h 2039"/>
                <a:gd name="T74" fmla="*/ 619 w 2738"/>
                <a:gd name="T75" fmla="*/ 485 h 2039"/>
                <a:gd name="T76" fmla="*/ 757 w 2738"/>
                <a:gd name="T77" fmla="*/ 586 h 2039"/>
                <a:gd name="T78" fmla="*/ 942 w 2738"/>
                <a:gd name="T79" fmla="*/ 519 h 2039"/>
                <a:gd name="T80" fmla="*/ 953 w 2738"/>
                <a:gd name="T81" fmla="*/ 384 h 2039"/>
                <a:gd name="T82" fmla="*/ 763 w 2738"/>
                <a:gd name="T83" fmla="*/ 323 h 2039"/>
                <a:gd name="T84" fmla="*/ 651 w 2738"/>
                <a:gd name="T85" fmla="*/ 463 h 2039"/>
                <a:gd name="T86" fmla="*/ 498 w 2738"/>
                <a:gd name="T87" fmla="*/ 364 h 2039"/>
                <a:gd name="T88" fmla="*/ 461 w 2738"/>
                <a:gd name="T89" fmla="*/ 157 h 2039"/>
                <a:gd name="T90" fmla="*/ 655 w 2738"/>
                <a:gd name="T91" fmla="*/ 99 h 2039"/>
                <a:gd name="T92" fmla="*/ 841 w 2738"/>
                <a:gd name="T93" fmla="*/ 50 h 2039"/>
                <a:gd name="T94" fmla="*/ 970 w 2738"/>
                <a:gd name="T95" fmla="*/ 144 h 2039"/>
                <a:gd name="T96" fmla="*/ 1169 w 2738"/>
                <a:gd name="T97" fmla="*/ 32 h 2039"/>
                <a:gd name="T98" fmla="*/ 1321 w 2738"/>
                <a:gd name="T99" fmla="*/ 131 h 2039"/>
                <a:gd name="T100" fmla="*/ 1503 w 2738"/>
                <a:gd name="T101" fmla="*/ 99 h 2039"/>
                <a:gd name="T102" fmla="*/ 1681 w 2738"/>
                <a:gd name="T103" fmla="*/ 106 h 2039"/>
                <a:gd name="T104" fmla="*/ 1873 w 2738"/>
                <a:gd name="T105" fmla="*/ 228 h 2039"/>
                <a:gd name="T106" fmla="*/ 1999 w 2738"/>
                <a:gd name="T107" fmla="*/ 446 h 2039"/>
                <a:gd name="T108" fmla="*/ 2104 w 2738"/>
                <a:gd name="T109" fmla="*/ 690 h 2039"/>
                <a:gd name="T110" fmla="*/ 2227 w 2738"/>
                <a:gd name="T111" fmla="*/ 802 h 2039"/>
                <a:gd name="T112" fmla="*/ 2462 w 2738"/>
                <a:gd name="T113" fmla="*/ 770 h 2039"/>
                <a:gd name="T114" fmla="*/ 2677 w 2738"/>
                <a:gd name="T115" fmla="*/ 789 h 2039"/>
                <a:gd name="T116" fmla="*/ 2731 w 2738"/>
                <a:gd name="T117" fmla="*/ 1013 h 2039"/>
                <a:gd name="T118" fmla="*/ 2568 w 2738"/>
                <a:gd name="T119" fmla="*/ 1097 h 2039"/>
                <a:gd name="T120" fmla="*/ 2389 w 2738"/>
                <a:gd name="T121" fmla="*/ 1162 h 2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2039">
                  <a:moveTo>
                    <a:pt x="2214" y="1237"/>
                  </a:moveTo>
                  <a:lnTo>
                    <a:pt x="2207" y="1242"/>
                  </a:lnTo>
                  <a:lnTo>
                    <a:pt x="2203" y="1252"/>
                  </a:lnTo>
                  <a:lnTo>
                    <a:pt x="2199" y="1261"/>
                  </a:lnTo>
                  <a:lnTo>
                    <a:pt x="2199" y="1274"/>
                  </a:lnTo>
                  <a:lnTo>
                    <a:pt x="2199" y="1287"/>
                  </a:lnTo>
                  <a:lnTo>
                    <a:pt x="2199" y="1304"/>
                  </a:lnTo>
                  <a:lnTo>
                    <a:pt x="2201" y="1321"/>
                  </a:lnTo>
                  <a:lnTo>
                    <a:pt x="2205" y="1341"/>
                  </a:lnTo>
                  <a:lnTo>
                    <a:pt x="2205" y="1354"/>
                  </a:lnTo>
                  <a:lnTo>
                    <a:pt x="2207" y="1371"/>
                  </a:lnTo>
                  <a:lnTo>
                    <a:pt x="2207" y="1388"/>
                  </a:lnTo>
                  <a:lnTo>
                    <a:pt x="2208" y="1404"/>
                  </a:lnTo>
                  <a:lnTo>
                    <a:pt x="2208" y="1421"/>
                  </a:lnTo>
                  <a:lnTo>
                    <a:pt x="2208" y="1438"/>
                  </a:lnTo>
                  <a:lnTo>
                    <a:pt x="2208" y="1457"/>
                  </a:lnTo>
                  <a:lnTo>
                    <a:pt x="2208" y="1475"/>
                  </a:lnTo>
                  <a:lnTo>
                    <a:pt x="2205" y="1492"/>
                  </a:lnTo>
                  <a:lnTo>
                    <a:pt x="2201" y="1509"/>
                  </a:lnTo>
                  <a:lnTo>
                    <a:pt x="2195" y="1526"/>
                  </a:lnTo>
                  <a:lnTo>
                    <a:pt x="2192" y="1544"/>
                  </a:lnTo>
                  <a:lnTo>
                    <a:pt x="2184" y="1559"/>
                  </a:lnTo>
                  <a:lnTo>
                    <a:pt x="2177" y="1576"/>
                  </a:lnTo>
                  <a:lnTo>
                    <a:pt x="2167" y="1593"/>
                  </a:lnTo>
                  <a:lnTo>
                    <a:pt x="2158" y="1610"/>
                  </a:lnTo>
                  <a:lnTo>
                    <a:pt x="2143" y="1621"/>
                  </a:lnTo>
                  <a:lnTo>
                    <a:pt x="2128" y="1634"/>
                  </a:lnTo>
                  <a:lnTo>
                    <a:pt x="2117" y="1639"/>
                  </a:lnTo>
                  <a:lnTo>
                    <a:pt x="2108" y="1647"/>
                  </a:lnTo>
                  <a:lnTo>
                    <a:pt x="2096" y="1654"/>
                  </a:lnTo>
                  <a:lnTo>
                    <a:pt x="2087" y="1664"/>
                  </a:lnTo>
                  <a:lnTo>
                    <a:pt x="2074" y="1669"/>
                  </a:lnTo>
                  <a:lnTo>
                    <a:pt x="2061" y="1679"/>
                  </a:lnTo>
                  <a:lnTo>
                    <a:pt x="2046" y="1686"/>
                  </a:lnTo>
                  <a:lnTo>
                    <a:pt x="2033" y="1695"/>
                  </a:lnTo>
                  <a:lnTo>
                    <a:pt x="2018" y="1703"/>
                  </a:lnTo>
                  <a:lnTo>
                    <a:pt x="2003" y="1712"/>
                  </a:lnTo>
                  <a:lnTo>
                    <a:pt x="1986" y="1720"/>
                  </a:lnTo>
                  <a:lnTo>
                    <a:pt x="1972" y="1731"/>
                  </a:lnTo>
                  <a:lnTo>
                    <a:pt x="1953" y="1738"/>
                  </a:lnTo>
                  <a:lnTo>
                    <a:pt x="1936" y="1748"/>
                  </a:lnTo>
                  <a:lnTo>
                    <a:pt x="1917" y="1755"/>
                  </a:lnTo>
                  <a:lnTo>
                    <a:pt x="1901" y="1764"/>
                  </a:lnTo>
                  <a:lnTo>
                    <a:pt x="1882" y="1772"/>
                  </a:lnTo>
                  <a:lnTo>
                    <a:pt x="1863" y="1783"/>
                  </a:lnTo>
                  <a:lnTo>
                    <a:pt x="1845" y="1791"/>
                  </a:lnTo>
                  <a:lnTo>
                    <a:pt x="1826" y="1802"/>
                  </a:lnTo>
                  <a:lnTo>
                    <a:pt x="1806" y="1809"/>
                  </a:lnTo>
                  <a:lnTo>
                    <a:pt x="1785" y="1818"/>
                  </a:lnTo>
                  <a:lnTo>
                    <a:pt x="1764" y="1828"/>
                  </a:lnTo>
                  <a:lnTo>
                    <a:pt x="1746" y="1837"/>
                  </a:lnTo>
                  <a:lnTo>
                    <a:pt x="1725" y="1845"/>
                  </a:lnTo>
                  <a:lnTo>
                    <a:pt x="1707" y="1854"/>
                  </a:lnTo>
                  <a:lnTo>
                    <a:pt x="1686" y="1863"/>
                  </a:lnTo>
                  <a:lnTo>
                    <a:pt x="1667" y="1873"/>
                  </a:lnTo>
                  <a:lnTo>
                    <a:pt x="1645" y="1880"/>
                  </a:lnTo>
                  <a:lnTo>
                    <a:pt x="1626" y="1887"/>
                  </a:lnTo>
                  <a:lnTo>
                    <a:pt x="1604" y="1895"/>
                  </a:lnTo>
                  <a:lnTo>
                    <a:pt x="1585" y="1904"/>
                  </a:lnTo>
                  <a:lnTo>
                    <a:pt x="1565" y="1912"/>
                  </a:lnTo>
                  <a:lnTo>
                    <a:pt x="1546" y="1919"/>
                  </a:lnTo>
                  <a:lnTo>
                    <a:pt x="1526" y="1927"/>
                  </a:lnTo>
                  <a:lnTo>
                    <a:pt x="1509" y="1936"/>
                  </a:lnTo>
                  <a:lnTo>
                    <a:pt x="1488" y="1942"/>
                  </a:lnTo>
                  <a:lnTo>
                    <a:pt x="1470" y="1949"/>
                  </a:lnTo>
                  <a:lnTo>
                    <a:pt x="1453" y="1955"/>
                  </a:lnTo>
                  <a:lnTo>
                    <a:pt x="1436" y="1962"/>
                  </a:lnTo>
                  <a:lnTo>
                    <a:pt x="1418" y="1968"/>
                  </a:lnTo>
                  <a:lnTo>
                    <a:pt x="1401" y="1975"/>
                  </a:lnTo>
                  <a:lnTo>
                    <a:pt x="1386" y="1981"/>
                  </a:lnTo>
                  <a:lnTo>
                    <a:pt x="1371" y="1988"/>
                  </a:lnTo>
                  <a:lnTo>
                    <a:pt x="1354" y="1992"/>
                  </a:lnTo>
                  <a:lnTo>
                    <a:pt x="1339" y="1998"/>
                  </a:lnTo>
                  <a:lnTo>
                    <a:pt x="1324" y="2003"/>
                  </a:lnTo>
                  <a:lnTo>
                    <a:pt x="1313" y="2009"/>
                  </a:lnTo>
                  <a:lnTo>
                    <a:pt x="1300" y="2012"/>
                  </a:lnTo>
                  <a:lnTo>
                    <a:pt x="1287" y="2016"/>
                  </a:lnTo>
                  <a:lnTo>
                    <a:pt x="1276" y="2020"/>
                  </a:lnTo>
                  <a:lnTo>
                    <a:pt x="1266" y="2024"/>
                  </a:lnTo>
                  <a:lnTo>
                    <a:pt x="1248" y="2027"/>
                  </a:lnTo>
                  <a:lnTo>
                    <a:pt x="1233" y="2033"/>
                  </a:lnTo>
                  <a:lnTo>
                    <a:pt x="1222" y="2037"/>
                  </a:lnTo>
                  <a:lnTo>
                    <a:pt x="1216" y="2039"/>
                  </a:lnTo>
                  <a:lnTo>
                    <a:pt x="1210" y="2037"/>
                  </a:lnTo>
                  <a:lnTo>
                    <a:pt x="1203" y="2037"/>
                  </a:lnTo>
                  <a:lnTo>
                    <a:pt x="1192" y="2035"/>
                  </a:lnTo>
                  <a:lnTo>
                    <a:pt x="1179" y="2035"/>
                  </a:lnTo>
                  <a:lnTo>
                    <a:pt x="1160" y="2031"/>
                  </a:lnTo>
                  <a:lnTo>
                    <a:pt x="1141" y="2027"/>
                  </a:lnTo>
                  <a:lnTo>
                    <a:pt x="1130" y="2024"/>
                  </a:lnTo>
                  <a:lnTo>
                    <a:pt x="1121" y="2020"/>
                  </a:lnTo>
                  <a:lnTo>
                    <a:pt x="1110" y="2016"/>
                  </a:lnTo>
                  <a:lnTo>
                    <a:pt x="1100" y="2014"/>
                  </a:lnTo>
                  <a:lnTo>
                    <a:pt x="1089" y="2007"/>
                  </a:lnTo>
                  <a:lnTo>
                    <a:pt x="1078" y="2001"/>
                  </a:lnTo>
                  <a:lnTo>
                    <a:pt x="1067" y="1996"/>
                  </a:lnTo>
                  <a:lnTo>
                    <a:pt x="1056" y="1990"/>
                  </a:lnTo>
                  <a:lnTo>
                    <a:pt x="1044" y="1981"/>
                  </a:lnTo>
                  <a:lnTo>
                    <a:pt x="1035" y="1973"/>
                  </a:lnTo>
                  <a:lnTo>
                    <a:pt x="1026" y="1964"/>
                  </a:lnTo>
                  <a:lnTo>
                    <a:pt x="1018" y="1956"/>
                  </a:lnTo>
                  <a:lnTo>
                    <a:pt x="1009" y="1945"/>
                  </a:lnTo>
                  <a:lnTo>
                    <a:pt x="1002" y="1934"/>
                  </a:lnTo>
                  <a:lnTo>
                    <a:pt x="996" y="1921"/>
                  </a:lnTo>
                  <a:lnTo>
                    <a:pt x="990" y="1910"/>
                  </a:lnTo>
                  <a:lnTo>
                    <a:pt x="985" y="1895"/>
                  </a:lnTo>
                  <a:lnTo>
                    <a:pt x="981" y="1882"/>
                  </a:lnTo>
                  <a:lnTo>
                    <a:pt x="979" y="1865"/>
                  </a:lnTo>
                  <a:lnTo>
                    <a:pt x="979" y="1850"/>
                  </a:lnTo>
                  <a:lnTo>
                    <a:pt x="996" y="1841"/>
                  </a:lnTo>
                  <a:lnTo>
                    <a:pt x="1013" y="1832"/>
                  </a:lnTo>
                  <a:lnTo>
                    <a:pt x="1030" y="1822"/>
                  </a:lnTo>
                  <a:lnTo>
                    <a:pt x="1048" y="1813"/>
                  </a:lnTo>
                  <a:lnTo>
                    <a:pt x="1056" y="1807"/>
                  </a:lnTo>
                  <a:lnTo>
                    <a:pt x="1065" y="1802"/>
                  </a:lnTo>
                  <a:lnTo>
                    <a:pt x="1074" y="1796"/>
                  </a:lnTo>
                  <a:lnTo>
                    <a:pt x="1084" y="1792"/>
                  </a:lnTo>
                  <a:lnTo>
                    <a:pt x="1091" y="1787"/>
                  </a:lnTo>
                  <a:lnTo>
                    <a:pt x="1102" y="1781"/>
                  </a:lnTo>
                  <a:lnTo>
                    <a:pt x="1110" y="1776"/>
                  </a:lnTo>
                  <a:lnTo>
                    <a:pt x="1121" y="1772"/>
                  </a:lnTo>
                  <a:lnTo>
                    <a:pt x="1128" y="1766"/>
                  </a:lnTo>
                  <a:lnTo>
                    <a:pt x="1138" y="1761"/>
                  </a:lnTo>
                  <a:lnTo>
                    <a:pt x="1147" y="1755"/>
                  </a:lnTo>
                  <a:lnTo>
                    <a:pt x="1156" y="1751"/>
                  </a:lnTo>
                  <a:lnTo>
                    <a:pt x="1164" y="1746"/>
                  </a:lnTo>
                  <a:lnTo>
                    <a:pt x="1173" y="1740"/>
                  </a:lnTo>
                  <a:lnTo>
                    <a:pt x="1183" y="1735"/>
                  </a:lnTo>
                  <a:lnTo>
                    <a:pt x="1192" y="1731"/>
                  </a:lnTo>
                  <a:lnTo>
                    <a:pt x="1199" y="1725"/>
                  </a:lnTo>
                  <a:lnTo>
                    <a:pt x="1209" y="1720"/>
                  </a:lnTo>
                  <a:lnTo>
                    <a:pt x="1218" y="1714"/>
                  </a:lnTo>
                  <a:lnTo>
                    <a:pt x="1227" y="1708"/>
                  </a:lnTo>
                  <a:lnTo>
                    <a:pt x="1235" y="1703"/>
                  </a:lnTo>
                  <a:lnTo>
                    <a:pt x="1244" y="1699"/>
                  </a:lnTo>
                  <a:lnTo>
                    <a:pt x="1253" y="1694"/>
                  </a:lnTo>
                  <a:lnTo>
                    <a:pt x="1263" y="1690"/>
                  </a:lnTo>
                  <a:lnTo>
                    <a:pt x="1278" y="1679"/>
                  </a:lnTo>
                  <a:lnTo>
                    <a:pt x="1293" y="1669"/>
                  </a:lnTo>
                  <a:lnTo>
                    <a:pt x="1307" y="1660"/>
                  </a:lnTo>
                  <a:lnTo>
                    <a:pt x="1322" y="1651"/>
                  </a:lnTo>
                  <a:lnTo>
                    <a:pt x="1335" y="1641"/>
                  </a:lnTo>
                  <a:lnTo>
                    <a:pt x="1350" y="1634"/>
                  </a:lnTo>
                  <a:lnTo>
                    <a:pt x="1363" y="1625"/>
                  </a:lnTo>
                  <a:lnTo>
                    <a:pt x="1376" y="1619"/>
                  </a:lnTo>
                  <a:lnTo>
                    <a:pt x="1386" y="1611"/>
                  </a:lnTo>
                  <a:lnTo>
                    <a:pt x="1397" y="1604"/>
                  </a:lnTo>
                  <a:lnTo>
                    <a:pt x="1404" y="1598"/>
                  </a:lnTo>
                  <a:lnTo>
                    <a:pt x="1414" y="1595"/>
                  </a:lnTo>
                  <a:lnTo>
                    <a:pt x="1429" y="1585"/>
                  </a:lnTo>
                  <a:lnTo>
                    <a:pt x="1440" y="1582"/>
                  </a:lnTo>
                  <a:lnTo>
                    <a:pt x="1444" y="1572"/>
                  </a:lnTo>
                  <a:lnTo>
                    <a:pt x="1442" y="1565"/>
                  </a:lnTo>
                  <a:lnTo>
                    <a:pt x="1434" y="1559"/>
                  </a:lnTo>
                  <a:lnTo>
                    <a:pt x="1427" y="1561"/>
                  </a:lnTo>
                  <a:lnTo>
                    <a:pt x="1416" y="1567"/>
                  </a:lnTo>
                  <a:lnTo>
                    <a:pt x="1404" y="1572"/>
                  </a:lnTo>
                  <a:lnTo>
                    <a:pt x="1393" y="1580"/>
                  </a:lnTo>
                  <a:lnTo>
                    <a:pt x="1382" y="1587"/>
                  </a:lnTo>
                  <a:lnTo>
                    <a:pt x="1371" y="1593"/>
                  </a:lnTo>
                  <a:lnTo>
                    <a:pt x="1360" y="1600"/>
                  </a:lnTo>
                  <a:lnTo>
                    <a:pt x="1349" y="1608"/>
                  </a:lnTo>
                  <a:lnTo>
                    <a:pt x="1337" y="1615"/>
                  </a:lnTo>
                  <a:lnTo>
                    <a:pt x="1324" y="1621"/>
                  </a:lnTo>
                  <a:lnTo>
                    <a:pt x="1313" y="1628"/>
                  </a:lnTo>
                  <a:lnTo>
                    <a:pt x="1300" y="1636"/>
                  </a:lnTo>
                  <a:lnTo>
                    <a:pt x="1289" y="1643"/>
                  </a:lnTo>
                  <a:lnTo>
                    <a:pt x="1276" y="1649"/>
                  </a:lnTo>
                  <a:lnTo>
                    <a:pt x="1265" y="1658"/>
                  </a:lnTo>
                  <a:lnTo>
                    <a:pt x="1253" y="1664"/>
                  </a:lnTo>
                  <a:lnTo>
                    <a:pt x="1242" y="1673"/>
                  </a:lnTo>
                  <a:lnTo>
                    <a:pt x="1229" y="1679"/>
                  </a:lnTo>
                  <a:lnTo>
                    <a:pt x="1216" y="1686"/>
                  </a:lnTo>
                  <a:lnTo>
                    <a:pt x="1203" y="1694"/>
                  </a:lnTo>
                  <a:lnTo>
                    <a:pt x="1192" y="1701"/>
                  </a:lnTo>
                  <a:lnTo>
                    <a:pt x="1179" y="1707"/>
                  </a:lnTo>
                  <a:lnTo>
                    <a:pt x="1168" y="1716"/>
                  </a:lnTo>
                  <a:lnTo>
                    <a:pt x="1155" y="1722"/>
                  </a:lnTo>
                  <a:lnTo>
                    <a:pt x="1143" y="1731"/>
                  </a:lnTo>
                  <a:lnTo>
                    <a:pt x="1130" y="1736"/>
                  </a:lnTo>
                  <a:lnTo>
                    <a:pt x="1119" y="1744"/>
                  </a:lnTo>
                  <a:lnTo>
                    <a:pt x="1106" y="1749"/>
                  </a:lnTo>
                  <a:lnTo>
                    <a:pt x="1095" y="1757"/>
                  </a:lnTo>
                  <a:lnTo>
                    <a:pt x="1084" y="1763"/>
                  </a:lnTo>
                  <a:lnTo>
                    <a:pt x="1072" y="1770"/>
                  </a:lnTo>
                  <a:lnTo>
                    <a:pt x="1061" y="1777"/>
                  </a:lnTo>
                  <a:lnTo>
                    <a:pt x="1050" y="1785"/>
                  </a:lnTo>
                  <a:lnTo>
                    <a:pt x="1037" y="1791"/>
                  </a:lnTo>
                  <a:lnTo>
                    <a:pt x="1026" y="1796"/>
                  </a:lnTo>
                  <a:lnTo>
                    <a:pt x="1015" y="1802"/>
                  </a:lnTo>
                  <a:lnTo>
                    <a:pt x="1003" y="1807"/>
                  </a:lnTo>
                  <a:lnTo>
                    <a:pt x="992" y="1813"/>
                  </a:lnTo>
                  <a:lnTo>
                    <a:pt x="981" y="1818"/>
                  </a:lnTo>
                  <a:lnTo>
                    <a:pt x="972" y="1824"/>
                  </a:lnTo>
                  <a:lnTo>
                    <a:pt x="962" y="1830"/>
                  </a:lnTo>
                  <a:lnTo>
                    <a:pt x="951" y="1833"/>
                  </a:lnTo>
                  <a:lnTo>
                    <a:pt x="940" y="1839"/>
                  </a:lnTo>
                  <a:lnTo>
                    <a:pt x="931" y="1843"/>
                  </a:lnTo>
                  <a:lnTo>
                    <a:pt x="921" y="1848"/>
                  </a:lnTo>
                  <a:lnTo>
                    <a:pt x="905" y="1858"/>
                  </a:lnTo>
                  <a:lnTo>
                    <a:pt x="888" y="1867"/>
                  </a:lnTo>
                  <a:lnTo>
                    <a:pt x="869" y="1873"/>
                  </a:lnTo>
                  <a:lnTo>
                    <a:pt x="854" y="1878"/>
                  </a:lnTo>
                  <a:lnTo>
                    <a:pt x="839" y="1882"/>
                  </a:lnTo>
                  <a:lnTo>
                    <a:pt x="828" y="1887"/>
                  </a:lnTo>
                  <a:lnTo>
                    <a:pt x="815" y="1889"/>
                  </a:lnTo>
                  <a:lnTo>
                    <a:pt x="806" y="1893"/>
                  </a:lnTo>
                  <a:lnTo>
                    <a:pt x="798" y="1893"/>
                  </a:lnTo>
                  <a:lnTo>
                    <a:pt x="793" y="1893"/>
                  </a:lnTo>
                  <a:lnTo>
                    <a:pt x="780" y="1889"/>
                  </a:lnTo>
                  <a:lnTo>
                    <a:pt x="768" y="1886"/>
                  </a:lnTo>
                  <a:lnTo>
                    <a:pt x="754" y="1880"/>
                  </a:lnTo>
                  <a:lnTo>
                    <a:pt x="739" y="1876"/>
                  </a:lnTo>
                  <a:lnTo>
                    <a:pt x="722" y="1871"/>
                  </a:lnTo>
                  <a:lnTo>
                    <a:pt x="705" y="1865"/>
                  </a:lnTo>
                  <a:lnTo>
                    <a:pt x="686" y="1858"/>
                  </a:lnTo>
                  <a:lnTo>
                    <a:pt x="668" y="1850"/>
                  </a:lnTo>
                  <a:lnTo>
                    <a:pt x="657" y="1845"/>
                  </a:lnTo>
                  <a:lnTo>
                    <a:pt x="647" y="1839"/>
                  </a:lnTo>
                  <a:lnTo>
                    <a:pt x="636" y="1833"/>
                  </a:lnTo>
                  <a:lnTo>
                    <a:pt x="627" y="1828"/>
                  </a:lnTo>
                  <a:lnTo>
                    <a:pt x="615" y="1822"/>
                  </a:lnTo>
                  <a:lnTo>
                    <a:pt x="606" y="1817"/>
                  </a:lnTo>
                  <a:lnTo>
                    <a:pt x="597" y="1811"/>
                  </a:lnTo>
                  <a:lnTo>
                    <a:pt x="588" y="1805"/>
                  </a:lnTo>
                  <a:lnTo>
                    <a:pt x="576" y="1796"/>
                  </a:lnTo>
                  <a:lnTo>
                    <a:pt x="567" y="1791"/>
                  </a:lnTo>
                  <a:lnTo>
                    <a:pt x="558" y="1781"/>
                  </a:lnTo>
                  <a:lnTo>
                    <a:pt x="548" y="1776"/>
                  </a:lnTo>
                  <a:lnTo>
                    <a:pt x="539" y="1766"/>
                  </a:lnTo>
                  <a:lnTo>
                    <a:pt x="532" y="1757"/>
                  </a:lnTo>
                  <a:lnTo>
                    <a:pt x="522" y="1748"/>
                  </a:lnTo>
                  <a:lnTo>
                    <a:pt x="517" y="1740"/>
                  </a:lnTo>
                  <a:lnTo>
                    <a:pt x="509" y="1729"/>
                  </a:lnTo>
                  <a:lnTo>
                    <a:pt x="502" y="1720"/>
                  </a:lnTo>
                  <a:lnTo>
                    <a:pt x="496" y="1708"/>
                  </a:lnTo>
                  <a:lnTo>
                    <a:pt x="491" y="1697"/>
                  </a:lnTo>
                  <a:lnTo>
                    <a:pt x="485" y="1684"/>
                  </a:lnTo>
                  <a:lnTo>
                    <a:pt x="479" y="1673"/>
                  </a:lnTo>
                  <a:lnTo>
                    <a:pt x="476" y="1660"/>
                  </a:lnTo>
                  <a:lnTo>
                    <a:pt x="472" y="1647"/>
                  </a:lnTo>
                  <a:lnTo>
                    <a:pt x="466" y="1632"/>
                  </a:lnTo>
                  <a:lnTo>
                    <a:pt x="463" y="1617"/>
                  </a:lnTo>
                  <a:lnTo>
                    <a:pt x="459" y="1600"/>
                  </a:lnTo>
                  <a:lnTo>
                    <a:pt x="457" y="1585"/>
                  </a:lnTo>
                  <a:lnTo>
                    <a:pt x="453" y="1567"/>
                  </a:lnTo>
                  <a:lnTo>
                    <a:pt x="451" y="1550"/>
                  </a:lnTo>
                  <a:lnTo>
                    <a:pt x="449" y="1531"/>
                  </a:lnTo>
                  <a:lnTo>
                    <a:pt x="449" y="1514"/>
                  </a:lnTo>
                  <a:lnTo>
                    <a:pt x="463" y="1514"/>
                  </a:lnTo>
                  <a:lnTo>
                    <a:pt x="476" y="1514"/>
                  </a:lnTo>
                  <a:lnTo>
                    <a:pt x="487" y="1514"/>
                  </a:lnTo>
                  <a:lnTo>
                    <a:pt x="500" y="1514"/>
                  </a:lnTo>
                  <a:lnTo>
                    <a:pt x="535" y="1513"/>
                  </a:lnTo>
                  <a:lnTo>
                    <a:pt x="545" y="1511"/>
                  </a:lnTo>
                  <a:lnTo>
                    <a:pt x="558" y="1509"/>
                  </a:lnTo>
                  <a:lnTo>
                    <a:pt x="571" y="1505"/>
                  </a:lnTo>
                  <a:lnTo>
                    <a:pt x="588" y="1503"/>
                  </a:lnTo>
                  <a:lnTo>
                    <a:pt x="604" y="1498"/>
                  </a:lnTo>
                  <a:lnTo>
                    <a:pt x="623" y="1494"/>
                  </a:lnTo>
                  <a:lnTo>
                    <a:pt x="632" y="1490"/>
                  </a:lnTo>
                  <a:lnTo>
                    <a:pt x="642" y="1488"/>
                  </a:lnTo>
                  <a:lnTo>
                    <a:pt x="653" y="1485"/>
                  </a:lnTo>
                  <a:lnTo>
                    <a:pt x="664" y="1483"/>
                  </a:lnTo>
                  <a:lnTo>
                    <a:pt x="673" y="1477"/>
                  </a:lnTo>
                  <a:lnTo>
                    <a:pt x="684" y="1475"/>
                  </a:lnTo>
                  <a:lnTo>
                    <a:pt x="696" y="1470"/>
                  </a:lnTo>
                  <a:lnTo>
                    <a:pt x="707" y="1468"/>
                  </a:lnTo>
                  <a:lnTo>
                    <a:pt x="718" y="1462"/>
                  </a:lnTo>
                  <a:lnTo>
                    <a:pt x="729" y="1460"/>
                  </a:lnTo>
                  <a:lnTo>
                    <a:pt x="740" y="1455"/>
                  </a:lnTo>
                  <a:lnTo>
                    <a:pt x="754" y="1453"/>
                  </a:lnTo>
                  <a:lnTo>
                    <a:pt x="765" y="1447"/>
                  </a:lnTo>
                  <a:lnTo>
                    <a:pt x="776" y="1444"/>
                  </a:lnTo>
                  <a:lnTo>
                    <a:pt x="787" y="1440"/>
                  </a:lnTo>
                  <a:lnTo>
                    <a:pt x="800" y="1436"/>
                  </a:lnTo>
                  <a:lnTo>
                    <a:pt x="811" y="1432"/>
                  </a:lnTo>
                  <a:lnTo>
                    <a:pt x="823" y="1429"/>
                  </a:lnTo>
                  <a:lnTo>
                    <a:pt x="836" y="1425"/>
                  </a:lnTo>
                  <a:lnTo>
                    <a:pt x="849" y="1421"/>
                  </a:lnTo>
                  <a:lnTo>
                    <a:pt x="858" y="1416"/>
                  </a:lnTo>
                  <a:lnTo>
                    <a:pt x="869" y="1412"/>
                  </a:lnTo>
                  <a:lnTo>
                    <a:pt x="880" y="1406"/>
                  </a:lnTo>
                  <a:lnTo>
                    <a:pt x="892" y="1403"/>
                  </a:lnTo>
                  <a:lnTo>
                    <a:pt x="903" y="1397"/>
                  </a:lnTo>
                  <a:lnTo>
                    <a:pt x="914" y="1393"/>
                  </a:lnTo>
                  <a:lnTo>
                    <a:pt x="925" y="1390"/>
                  </a:lnTo>
                  <a:lnTo>
                    <a:pt x="936" y="1386"/>
                  </a:lnTo>
                  <a:lnTo>
                    <a:pt x="946" y="1380"/>
                  </a:lnTo>
                  <a:lnTo>
                    <a:pt x="957" y="1376"/>
                  </a:lnTo>
                  <a:lnTo>
                    <a:pt x="966" y="1373"/>
                  </a:lnTo>
                  <a:lnTo>
                    <a:pt x="977" y="1371"/>
                  </a:lnTo>
                  <a:lnTo>
                    <a:pt x="996" y="1363"/>
                  </a:lnTo>
                  <a:lnTo>
                    <a:pt x="1015" y="1358"/>
                  </a:lnTo>
                  <a:lnTo>
                    <a:pt x="1030" y="1350"/>
                  </a:lnTo>
                  <a:lnTo>
                    <a:pt x="1044" y="1345"/>
                  </a:lnTo>
                  <a:lnTo>
                    <a:pt x="1058" y="1339"/>
                  </a:lnTo>
                  <a:lnTo>
                    <a:pt x="1071" y="1335"/>
                  </a:lnTo>
                  <a:lnTo>
                    <a:pt x="1086" y="1328"/>
                  </a:lnTo>
                  <a:lnTo>
                    <a:pt x="1097" y="1326"/>
                  </a:lnTo>
                  <a:lnTo>
                    <a:pt x="1102" y="1319"/>
                  </a:lnTo>
                  <a:lnTo>
                    <a:pt x="1102" y="1311"/>
                  </a:lnTo>
                  <a:lnTo>
                    <a:pt x="1095" y="1304"/>
                  </a:lnTo>
                  <a:lnTo>
                    <a:pt x="1087" y="1306"/>
                  </a:lnTo>
                  <a:lnTo>
                    <a:pt x="1080" y="1306"/>
                  </a:lnTo>
                  <a:lnTo>
                    <a:pt x="1065" y="1313"/>
                  </a:lnTo>
                  <a:lnTo>
                    <a:pt x="1052" y="1315"/>
                  </a:lnTo>
                  <a:lnTo>
                    <a:pt x="1041" y="1321"/>
                  </a:lnTo>
                  <a:lnTo>
                    <a:pt x="1028" y="1326"/>
                  </a:lnTo>
                  <a:lnTo>
                    <a:pt x="1013" y="1334"/>
                  </a:lnTo>
                  <a:lnTo>
                    <a:pt x="994" y="1339"/>
                  </a:lnTo>
                  <a:lnTo>
                    <a:pt x="975" y="1347"/>
                  </a:lnTo>
                  <a:lnTo>
                    <a:pt x="955" y="1352"/>
                  </a:lnTo>
                  <a:lnTo>
                    <a:pt x="936" y="1362"/>
                  </a:lnTo>
                  <a:lnTo>
                    <a:pt x="925" y="1365"/>
                  </a:lnTo>
                  <a:lnTo>
                    <a:pt x="914" y="1369"/>
                  </a:lnTo>
                  <a:lnTo>
                    <a:pt x="903" y="1373"/>
                  </a:lnTo>
                  <a:lnTo>
                    <a:pt x="892" y="1378"/>
                  </a:lnTo>
                  <a:lnTo>
                    <a:pt x="880" y="1382"/>
                  </a:lnTo>
                  <a:lnTo>
                    <a:pt x="869" y="1388"/>
                  </a:lnTo>
                  <a:lnTo>
                    <a:pt x="858" y="1391"/>
                  </a:lnTo>
                  <a:lnTo>
                    <a:pt x="849" y="1397"/>
                  </a:lnTo>
                  <a:lnTo>
                    <a:pt x="836" y="1401"/>
                  </a:lnTo>
                  <a:lnTo>
                    <a:pt x="823" y="1404"/>
                  </a:lnTo>
                  <a:lnTo>
                    <a:pt x="811" y="1408"/>
                  </a:lnTo>
                  <a:lnTo>
                    <a:pt x="800" y="1414"/>
                  </a:lnTo>
                  <a:lnTo>
                    <a:pt x="787" y="1418"/>
                  </a:lnTo>
                  <a:lnTo>
                    <a:pt x="776" y="1421"/>
                  </a:lnTo>
                  <a:lnTo>
                    <a:pt x="765" y="1425"/>
                  </a:lnTo>
                  <a:lnTo>
                    <a:pt x="754" y="1431"/>
                  </a:lnTo>
                  <a:lnTo>
                    <a:pt x="740" y="1432"/>
                  </a:lnTo>
                  <a:lnTo>
                    <a:pt x="729" y="1438"/>
                  </a:lnTo>
                  <a:lnTo>
                    <a:pt x="718" y="1440"/>
                  </a:lnTo>
                  <a:lnTo>
                    <a:pt x="707" y="1445"/>
                  </a:lnTo>
                  <a:lnTo>
                    <a:pt x="696" y="1447"/>
                  </a:lnTo>
                  <a:lnTo>
                    <a:pt x="684" y="1453"/>
                  </a:lnTo>
                  <a:lnTo>
                    <a:pt x="673" y="1455"/>
                  </a:lnTo>
                  <a:lnTo>
                    <a:pt x="664" y="1460"/>
                  </a:lnTo>
                  <a:lnTo>
                    <a:pt x="653" y="1462"/>
                  </a:lnTo>
                  <a:lnTo>
                    <a:pt x="642" y="1464"/>
                  </a:lnTo>
                  <a:lnTo>
                    <a:pt x="632" y="1466"/>
                  </a:lnTo>
                  <a:lnTo>
                    <a:pt x="623" y="1470"/>
                  </a:lnTo>
                  <a:lnTo>
                    <a:pt x="604" y="1475"/>
                  </a:lnTo>
                  <a:lnTo>
                    <a:pt x="588" y="1481"/>
                  </a:lnTo>
                  <a:lnTo>
                    <a:pt x="571" y="1483"/>
                  </a:lnTo>
                  <a:lnTo>
                    <a:pt x="558" y="1487"/>
                  </a:lnTo>
                  <a:lnTo>
                    <a:pt x="545" y="1488"/>
                  </a:lnTo>
                  <a:lnTo>
                    <a:pt x="535" y="1490"/>
                  </a:lnTo>
                  <a:lnTo>
                    <a:pt x="500" y="1490"/>
                  </a:lnTo>
                  <a:lnTo>
                    <a:pt x="485" y="1488"/>
                  </a:lnTo>
                  <a:lnTo>
                    <a:pt x="470" y="1488"/>
                  </a:lnTo>
                  <a:lnTo>
                    <a:pt x="455" y="1488"/>
                  </a:lnTo>
                  <a:lnTo>
                    <a:pt x="440" y="1488"/>
                  </a:lnTo>
                  <a:lnTo>
                    <a:pt x="421" y="1488"/>
                  </a:lnTo>
                  <a:lnTo>
                    <a:pt x="405" y="1488"/>
                  </a:lnTo>
                  <a:lnTo>
                    <a:pt x="386" y="1488"/>
                  </a:lnTo>
                  <a:lnTo>
                    <a:pt x="369" y="1488"/>
                  </a:lnTo>
                  <a:lnTo>
                    <a:pt x="349" y="1487"/>
                  </a:lnTo>
                  <a:lnTo>
                    <a:pt x="330" y="1485"/>
                  </a:lnTo>
                  <a:lnTo>
                    <a:pt x="310" y="1483"/>
                  </a:lnTo>
                  <a:lnTo>
                    <a:pt x="291" y="1483"/>
                  </a:lnTo>
                  <a:lnTo>
                    <a:pt x="270" y="1481"/>
                  </a:lnTo>
                  <a:lnTo>
                    <a:pt x="252" y="1479"/>
                  </a:lnTo>
                  <a:lnTo>
                    <a:pt x="231" y="1477"/>
                  </a:lnTo>
                  <a:lnTo>
                    <a:pt x="214" y="1475"/>
                  </a:lnTo>
                  <a:lnTo>
                    <a:pt x="194" y="1470"/>
                  </a:lnTo>
                  <a:lnTo>
                    <a:pt x="175" y="1466"/>
                  </a:lnTo>
                  <a:lnTo>
                    <a:pt x="157" y="1460"/>
                  </a:lnTo>
                  <a:lnTo>
                    <a:pt x="140" y="1457"/>
                  </a:lnTo>
                  <a:lnTo>
                    <a:pt x="123" y="1449"/>
                  </a:lnTo>
                  <a:lnTo>
                    <a:pt x="106" y="1444"/>
                  </a:lnTo>
                  <a:lnTo>
                    <a:pt x="91" y="1436"/>
                  </a:lnTo>
                  <a:lnTo>
                    <a:pt x="78" y="1431"/>
                  </a:lnTo>
                  <a:lnTo>
                    <a:pt x="63" y="1421"/>
                  </a:lnTo>
                  <a:lnTo>
                    <a:pt x="50" y="1412"/>
                  </a:lnTo>
                  <a:lnTo>
                    <a:pt x="39" y="1403"/>
                  </a:lnTo>
                  <a:lnTo>
                    <a:pt x="30" y="1393"/>
                  </a:lnTo>
                  <a:lnTo>
                    <a:pt x="19" y="1380"/>
                  </a:lnTo>
                  <a:lnTo>
                    <a:pt x="13" y="1369"/>
                  </a:lnTo>
                  <a:lnTo>
                    <a:pt x="6" y="1356"/>
                  </a:lnTo>
                  <a:lnTo>
                    <a:pt x="4" y="1345"/>
                  </a:lnTo>
                  <a:lnTo>
                    <a:pt x="0" y="1324"/>
                  </a:lnTo>
                  <a:lnTo>
                    <a:pt x="2" y="1307"/>
                  </a:lnTo>
                  <a:lnTo>
                    <a:pt x="6" y="1289"/>
                  </a:lnTo>
                  <a:lnTo>
                    <a:pt x="17" y="1272"/>
                  </a:lnTo>
                  <a:lnTo>
                    <a:pt x="26" y="1255"/>
                  </a:lnTo>
                  <a:lnTo>
                    <a:pt x="41" y="1240"/>
                  </a:lnTo>
                  <a:lnTo>
                    <a:pt x="48" y="1231"/>
                  </a:lnTo>
                  <a:lnTo>
                    <a:pt x="58" y="1225"/>
                  </a:lnTo>
                  <a:lnTo>
                    <a:pt x="69" y="1216"/>
                  </a:lnTo>
                  <a:lnTo>
                    <a:pt x="80" y="1211"/>
                  </a:lnTo>
                  <a:lnTo>
                    <a:pt x="89" y="1203"/>
                  </a:lnTo>
                  <a:lnTo>
                    <a:pt x="101" y="1196"/>
                  </a:lnTo>
                  <a:lnTo>
                    <a:pt x="114" y="1188"/>
                  </a:lnTo>
                  <a:lnTo>
                    <a:pt x="129" y="1183"/>
                  </a:lnTo>
                  <a:lnTo>
                    <a:pt x="140" y="1175"/>
                  </a:lnTo>
                  <a:lnTo>
                    <a:pt x="155" y="1168"/>
                  </a:lnTo>
                  <a:lnTo>
                    <a:pt x="172" y="1162"/>
                  </a:lnTo>
                  <a:lnTo>
                    <a:pt x="188" y="1156"/>
                  </a:lnTo>
                  <a:lnTo>
                    <a:pt x="203" y="1149"/>
                  </a:lnTo>
                  <a:lnTo>
                    <a:pt x="220" y="1142"/>
                  </a:lnTo>
                  <a:lnTo>
                    <a:pt x="239" y="1134"/>
                  </a:lnTo>
                  <a:lnTo>
                    <a:pt x="257" y="1128"/>
                  </a:lnTo>
                  <a:lnTo>
                    <a:pt x="276" y="1123"/>
                  </a:lnTo>
                  <a:lnTo>
                    <a:pt x="297" y="1117"/>
                  </a:lnTo>
                  <a:lnTo>
                    <a:pt x="306" y="1114"/>
                  </a:lnTo>
                  <a:lnTo>
                    <a:pt x="317" y="1112"/>
                  </a:lnTo>
                  <a:lnTo>
                    <a:pt x="328" y="1108"/>
                  </a:lnTo>
                  <a:lnTo>
                    <a:pt x="339" y="1106"/>
                  </a:lnTo>
                  <a:lnTo>
                    <a:pt x="349" y="1102"/>
                  </a:lnTo>
                  <a:lnTo>
                    <a:pt x="360" y="1100"/>
                  </a:lnTo>
                  <a:lnTo>
                    <a:pt x="371" y="1097"/>
                  </a:lnTo>
                  <a:lnTo>
                    <a:pt x="382" y="1095"/>
                  </a:lnTo>
                  <a:lnTo>
                    <a:pt x="394" y="1091"/>
                  </a:lnTo>
                  <a:lnTo>
                    <a:pt x="405" y="1089"/>
                  </a:lnTo>
                  <a:lnTo>
                    <a:pt x="416" y="1086"/>
                  </a:lnTo>
                  <a:lnTo>
                    <a:pt x="429" y="1084"/>
                  </a:lnTo>
                  <a:lnTo>
                    <a:pt x="440" y="1080"/>
                  </a:lnTo>
                  <a:lnTo>
                    <a:pt x="451" y="1078"/>
                  </a:lnTo>
                  <a:lnTo>
                    <a:pt x="464" y="1074"/>
                  </a:lnTo>
                  <a:lnTo>
                    <a:pt x="477" y="1073"/>
                  </a:lnTo>
                  <a:lnTo>
                    <a:pt x="489" y="1069"/>
                  </a:lnTo>
                  <a:lnTo>
                    <a:pt x="502" y="1069"/>
                  </a:lnTo>
                  <a:lnTo>
                    <a:pt x="515" y="1065"/>
                  </a:lnTo>
                  <a:lnTo>
                    <a:pt x="530" y="1065"/>
                  </a:lnTo>
                  <a:lnTo>
                    <a:pt x="541" y="1061"/>
                  </a:lnTo>
                  <a:lnTo>
                    <a:pt x="554" y="1058"/>
                  </a:lnTo>
                  <a:lnTo>
                    <a:pt x="567" y="1054"/>
                  </a:lnTo>
                  <a:lnTo>
                    <a:pt x="584" y="1052"/>
                  </a:lnTo>
                  <a:lnTo>
                    <a:pt x="599" y="1046"/>
                  </a:lnTo>
                  <a:lnTo>
                    <a:pt x="615" y="1045"/>
                  </a:lnTo>
                  <a:lnTo>
                    <a:pt x="634" y="1039"/>
                  </a:lnTo>
                  <a:lnTo>
                    <a:pt x="655" y="1037"/>
                  </a:lnTo>
                  <a:lnTo>
                    <a:pt x="671" y="1031"/>
                  </a:lnTo>
                  <a:lnTo>
                    <a:pt x="692" y="1028"/>
                  </a:lnTo>
                  <a:lnTo>
                    <a:pt x="701" y="1024"/>
                  </a:lnTo>
                  <a:lnTo>
                    <a:pt x="711" y="1024"/>
                  </a:lnTo>
                  <a:lnTo>
                    <a:pt x="722" y="1020"/>
                  </a:lnTo>
                  <a:lnTo>
                    <a:pt x="733" y="1020"/>
                  </a:lnTo>
                  <a:lnTo>
                    <a:pt x="752" y="1017"/>
                  </a:lnTo>
                  <a:lnTo>
                    <a:pt x="772" y="1013"/>
                  </a:lnTo>
                  <a:lnTo>
                    <a:pt x="781" y="1009"/>
                  </a:lnTo>
                  <a:lnTo>
                    <a:pt x="793" y="1009"/>
                  </a:lnTo>
                  <a:lnTo>
                    <a:pt x="802" y="1005"/>
                  </a:lnTo>
                  <a:lnTo>
                    <a:pt x="813" y="1005"/>
                  </a:lnTo>
                  <a:lnTo>
                    <a:pt x="832" y="1000"/>
                  </a:lnTo>
                  <a:lnTo>
                    <a:pt x="851" y="996"/>
                  </a:lnTo>
                  <a:lnTo>
                    <a:pt x="867" y="992"/>
                  </a:lnTo>
                  <a:lnTo>
                    <a:pt x="886" y="989"/>
                  </a:lnTo>
                  <a:lnTo>
                    <a:pt x="903" y="983"/>
                  </a:lnTo>
                  <a:lnTo>
                    <a:pt x="920" y="981"/>
                  </a:lnTo>
                  <a:lnTo>
                    <a:pt x="934" y="977"/>
                  </a:lnTo>
                  <a:lnTo>
                    <a:pt x="949" y="976"/>
                  </a:lnTo>
                  <a:lnTo>
                    <a:pt x="961" y="972"/>
                  </a:lnTo>
                  <a:lnTo>
                    <a:pt x="972" y="970"/>
                  </a:lnTo>
                  <a:lnTo>
                    <a:pt x="981" y="966"/>
                  </a:lnTo>
                  <a:lnTo>
                    <a:pt x="990" y="966"/>
                  </a:lnTo>
                  <a:lnTo>
                    <a:pt x="1002" y="964"/>
                  </a:lnTo>
                  <a:lnTo>
                    <a:pt x="1009" y="964"/>
                  </a:lnTo>
                  <a:lnTo>
                    <a:pt x="1017" y="959"/>
                  </a:lnTo>
                  <a:lnTo>
                    <a:pt x="1018" y="949"/>
                  </a:lnTo>
                  <a:lnTo>
                    <a:pt x="1013" y="942"/>
                  </a:lnTo>
                  <a:lnTo>
                    <a:pt x="1003" y="940"/>
                  </a:lnTo>
                  <a:lnTo>
                    <a:pt x="1000" y="940"/>
                  </a:lnTo>
                  <a:lnTo>
                    <a:pt x="996" y="940"/>
                  </a:lnTo>
                  <a:lnTo>
                    <a:pt x="989" y="942"/>
                  </a:lnTo>
                  <a:lnTo>
                    <a:pt x="979" y="944"/>
                  </a:lnTo>
                  <a:lnTo>
                    <a:pt x="966" y="946"/>
                  </a:lnTo>
                  <a:lnTo>
                    <a:pt x="953" y="949"/>
                  </a:lnTo>
                  <a:lnTo>
                    <a:pt x="936" y="951"/>
                  </a:lnTo>
                  <a:lnTo>
                    <a:pt x="921" y="957"/>
                  </a:lnTo>
                  <a:lnTo>
                    <a:pt x="901" y="961"/>
                  </a:lnTo>
                  <a:lnTo>
                    <a:pt x="882" y="964"/>
                  </a:lnTo>
                  <a:lnTo>
                    <a:pt x="871" y="966"/>
                  </a:lnTo>
                  <a:lnTo>
                    <a:pt x="860" y="968"/>
                  </a:lnTo>
                  <a:lnTo>
                    <a:pt x="849" y="970"/>
                  </a:lnTo>
                  <a:lnTo>
                    <a:pt x="839" y="974"/>
                  </a:lnTo>
                  <a:lnTo>
                    <a:pt x="828" y="976"/>
                  </a:lnTo>
                  <a:lnTo>
                    <a:pt x="817" y="979"/>
                  </a:lnTo>
                  <a:lnTo>
                    <a:pt x="806" y="981"/>
                  </a:lnTo>
                  <a:lnTo>
                    <a:pt x="795" y="985"/>
                  </a:lnTo>
                  <a:lnTo>
                    <a:pt x="781" y="987"/>
                  </a:lnTo>
                  <a:lnTo>
                    <a:pt x="770" y="990"/>
                  </a:lnTo>
                  <a:lnTo>
                    <a:pt x="759" y="992"/>
                  </a:lnTo>
                  <a:lnTo>
                    <a:pt x="748" y="996"/>
                  </a:lnTo>
                  <a:lnTo>
                    <a:pt x="742" y="989"/>
                  </a:lnTo>
                  <a:lnTo>
                    <a:pt x="735" y="987"/>
                  </a:lnTo>
                  <a:lnTo>
                    <a:pt x="731" y="987"/>
                  </a:lnTo>
                  <a:lnTo>
                    <a:pt x="726" y="987"/>
                  </a:lnTo>
                  <a:lnTo>
                    <a:pt x="716" y="987"/>
                  </a:lnTo>
                  <a:lnTo>
                    <a:pt x="707" y="987"/>
                  </a:lnTo>
                  <a:lnTo>
                    <a:pt x="692" y="987"/>
                  </a:lnTo>
                  <a:lnTo>
                    <a:pt x="677" y="987"/>
                  </a:lnTo>
                  <a:lnTo>
                    <a:pt x="658" y="987"/>
                  </a:lnTo>
                  <a:lnTo>
                    <a:pt x="642" y="989"/>
                  </a:lnTo>
                  <a:lnTo>
                    <a:pt x="629" y="989"/>
                  </a:lnTo>
                  <a:lnTo>
                    <a:pt x="617" y="989"/>
                  </a:lnTo>
                  <a:lnTo>
                    <a:pt x="606" y="989"/>
                  </a:lnTo>
                  <a:lnTo>
                    <a:pt x="595" y="989"/>
                  </a:lnTo>
                  <a:lnTo>
                    <a:pt x="582" y="989"/>
                  </a:lnTo>
                  <a:lnTo>
                    <a:pt x="571" y="989"/>
                  </a:lnTo>
                  <a:lnTo>
                    <a:pt x="558" y="989"/>
                  </a:lnTo>
                  <a:lnTo>
                    <a:pt x="546" y="989"/>
                  </a:lnTo>
                  <a:lnTo>
                    <a:pt x="532" y="989"/>
                  </a:lnTo>
                  <a:lnTo>
                    <a:pt x="518" y="989"/>
                  </a:lnTo>
                  <a:lnTo>
                    <a:pt x="504" y="989"/>
                  </a:lnTo>
                  <a:lnTo>
                    <a:pt x="491" y="989"/>
                  </a:lnTo>
                  <a:lnTo>
                    <a:pt x="476" y="989"/>
                  </a:lnTo>
                  <a:lnTo>
                    <a:pt x="463" y="989"/>
                  </a:lnTo>
                  <a:lnTo>
                    <a:pt x="449" y="989"/>
                  </a:lnTo>
                  <a:lnTo>
                    <a:pt x="436" y="989"/>
                  </a:lnTo>
                  <a:lnTo>
                    <a:pt x="420" y="987"/>
                  </a:lnTo>
                  <a:lnTo>
                    <a:pt x="407" y="985"/>
                  </a:lnTo>
                  <a:lnTo>
                    <a:pt x="390" y="985"/>
                  </a:lnTo>
                  <a:lnTo>
                    <a:pt x="377" y="985"/>
                  </a:lnTo>
                  <a:lnTo>
                    <a:pt x="362" y="983"/>
                  </a:lnTo>
                  <a:lnTo>
                    <a:pt x="349" y="981"/>
                  </a:lnTo>
                  <a:lnTo>
                    <a:pt x="334" y="981"/>
                  </a:lnTo>
                  <a:lnTo>
                    <a:pt x="321" y="981"/>
                  </a:lnTo>
                  <a:lnTo>
                    <a:pt x="306" y="979"/>
                  </a:lnTo>
                  <a:lnTo>
                    <a:pt x="293" y="977"/>
                  </a:lnTo>
                  <a:lnTo>
                    <a:pt x="278" y="976"/>
                  </a:lnTo>
                  <a:lnTo>
                    <a:pt x="265" y="974"/>
                  </a:lnTo>
                  <a:lnTo>
                    <a:pt x="250" y="972"/>
                  </a:lnTo>
                  <a:lnTo>
                    <a:pt x="237" y="970"/>
                  </a:lnTo>
                  <a:lnTo>
                    <a:pt x="226" y="968"/>
                  </a:lnTo>
                  <a:lnTo>
                    <a:pt x="214" y="968"/>
                  </a:lnTo>
                  <a:lnTo>
                    <a:pt x="201" y="964"/>
                  </a:lnTo>
                  <a:lnTo>
                    <a:pt x="188" y="961"/>
                  </a:lnTo>
                  <a:lnTo>
                    <a:pt x="177" y="957"/>
                  </a:lnTo>
                  <a:lnTo>
                    <a:pt x="166" y="955"/>
                  </a:lnTo>
                  <a:lnTo>
                    <a:pt x="155" y="951"/>
                  </a:lnTo>
                  <a:lnTo>
                    <a:pt x="144" y="949"/>
                  </a:lnTo>
                  <a:lnTo>
                    <a:pt x="134" y="946"/>
                  </a:lnTo>
                  <a:lnTo>
                    <a:pt x="125" y="944"/>
                  </a:lnTo>
                  <a:lnTo>
                    <a:pt x="106" y="936"/>
                  </a:lnTo>
                  <a:lnTo>
                    <a:pt x="91" y="929"/>
                  </a:lnTo>
                  <a:lnTo>
                    <a:pt x="80" y="921"/>
                  </a:lnTo>
                  <a:lnTo>
                    <a:pt x="71" y="914"/>
                  </a:lnTo>
                  <a:lnTo>
                    <a:pt x="60" y="903"/>
                  </a:lnTo>
                  <a:lnTo>
                    <a:pt x="52" y="892"/>
                  </a:lnTo>
                  <a:lnTo>
                    <a:pt x="45" y="880"/>
                  </a:lnTo>
                  <a:lnTo>
                    <a:pt x="39" y="869"/>
                  </a:lnTo>
                  <a:lnTo>
                    <a:pt x="34" y="856"/>
                  </a:lnTo>
                  <a:lnTo>
                    <a:pt x="28" y="843"/>
                  </a:lnTo>
                  <a:lnTo>
                    <a:pt x="22" y="830"/>
                  </a:lnTo>
                  <a:lnTo>
                    <a:pt x="20" y="819"/>
                  </a:lnTo>
                  <a:lnTo>
                    <a:pt x="17" y="804"/>
                  </a:lnTo>
                  <a:lnTo>
                    <a:pt x="15" y="791"/>
                  </a:lnTo>
                  <a:lnTo>
                    <a:pt x="13" y="776"/>
                  </a:lnTo>
                  <a:lnTo>
                    <a:pt x="13" y="763"/>
                  </a:lnTo>
                  <a:lnTo>
                    <a:pt x="13" y="748"/>
                  </a:lnTo>
                  <a:lnTo>
                    <a:pt x="13" y="735"/>
                  </a:lnTo>
                  <a:lnTo>
                    <a:pt x="15" y="720"/>
                  </a:lnTo>
                  <a:lnTo>
                    <a:pt x="20" y="707"/>
                  </a:lnTo>
                  <a:lnTo>
                    <a:pt x="20" y="694"/>
                  </a:lnTo>
                  <a:lnTo>
                    <a:pt x="24" y="681"/>
                  </a:lnTo>
                  <a:lnTo>
                    <a:pt x="28" y="670"/>
                  </a:lnTo>
                  <a:lnTo>
                    <a:pt x="34" y="660"/>
                  </a:lnTo>
                  <a:lnTo>
                    <a:pt x="37" y="649"/>
                  </a:lnTo>
                  <a:lnTo>
                    <a:pt x="43" y="638"/>
                  </a:lnTo>
                  <a:lnTo>
                    <a:pt x="48" y="629"/>
                  </a:lnTo>
                  <a:lnTo>
                    <a:pt x="56" y="621"/>
                  </a:lnTo>
                  <a:lnTo>
                    <a:pt x="62" y="610"/>
                  </a:lnTo>
                  <a:lnTo>
                    <a:pt x="67" y="603"/>
                  </a:lnTo>
                  <a:lnTo>
                    <a:pt x="75" y="595"/>
                  </a:lnTo>
                  <a:lnTo>
                    <a:pt x="84" y="589"/>
                  </a:lnTo>
                  <a:lnTo>
                    <a:pt x="101" y="576"/>
                  </a:lnTo>
                  <a:lnTo>
                    <a:pt x="121" y="569"/>
                  </a:lnTo>
                  <a:lnTo>
                    <a:pt x="132" y="563"/>
                  </a:lnTo>
                  <a:lnTo>
                    <a:pt x="145" y="558"/>
                  </a:lnTo>
                  <a:lnTo>
                    <a:pt x="160" y="552"/>
                  </a:lnTo>
                  <a:lnTo>
                    <a:pt x="179" y="548"/>
                  </a:lnTo>
                  <a:lnTo>
                    <a:pt x="196" y="543"/>
                  </a:lnTo>
                  <a:lnTo>
                    <a:pt x="216" y="539"/>
                  </a:lnTo>
                  <a:lnTo>
                    <a:pt x="226" y="535"/>
                  </a:lnTo>
                  <a:lnTo>
                    <a:pt x="237" y="535"/>
                  </a:lnTo>
                  <a:lnTo>
                    <a:pt x="248" y="532"/>
                  </a:lnTo>
                  <a:lnTo>
                    <a:pt x="259" y="532"/>
                  </a:lnTo>
                  <a:lnTo>
                    <a:pt x="269" y="528"/>
                  </a:lnTo>
                  <a:lnTo>
                    <a:pt x="280" y="526"/>
                  </a:lnTo>
                  <a:lnTo>
                    <a:pt x="291" y="524"/>
                  </a:lnTo>
                  <a:lnTo>
                    <a:pt x="302" y="522"/>
                  </a:lnTo>
                  <a:lnTo>
                    <a:pt x="313" y="520"/>
                  </a:lnTo>
                  <a:lnTo>
                    <a:pt x="325" y="519"/>
                  </a:lnTo>
                  <a:lnTo>
                    <a:pt x="336" y="517"/>
                  </a:lnTo>
                  <a:lnTo>
                    <a:pt x="349" y="517"/>
                  </a:lnTo>
                  <a:lnTo>
                    <a:pt x="360" y="515"/>
                  </a:lnTo>
                  <a:lnTo>
                    <a:pt x="371" y="513"/>
                  </a:lnTo>
                  <a:lnTo>
                    <a:pt x="382" y="511"/>
                  </a:lnTo>
                  <a:lnTo>
                    <a:pt x="395" y="511"/>
                  </a:lnTo>
                  <a:lnTo>
                    <a:pt x="407" y="509"/>
                  </a:lnTo>
                  <a:lnTo>
                    <a:pt x="420" y="507"/>
                  </a:lnTo>
                  <a:lnTo>
                    <a:pt x="431" y="506"/>
                  </a:lnTo>
                  <a:lnTo>
                    <a:pt x="444" y="506"/>
                  </a:lnTo>
                  <a:lnTo>
                    <a:pt x="449" y="506"/>
                  </a:lnTo>
                  <a:lnTo>
                    <a:pt x="457" y="506"/>
                  </a:lnTo>
                  <a:lnTo>
                    <a:pt x="472" y="502"/>
                  </a:lnTo>
                  <a:lnTo>
                    <a:pt x="489" y="500"/>
                  </a:lnTo>
                  <a:lnTo>
                    <a:pt x="505" y="498"/>
                  </a:lnTo>
                  <a:lnTo>
                    <a:pt x="522" y="496"/>
                  </a:lnTo>
                  <a:lnTo>
                    <a:pt x="537" y="494"/>
                  </a:lnTo>
                  <a:lnTo>
                    <a:pt x="554" y="492"/>
                  </a:lnTo>
                  <a:lnTo>
                    <a:pt x="569" y="491"/>
                  </a:lnTo>
                  <a:lnTo>
                    <a:pt x="584" y="491"/>
                  </a:lnTo>
                  <a:lnTo>
                    <a:pt x="595" y="489"/>
                  </a:lnTo>
                  <a:lnTo>
                    <a:pt x="608" y="487"/>
                  </a:lnTo>
                  <a:lnTo>
                    <a:pt x="619" y="485"/>
                  </a:lnTo>
                  <a:lnTo>
                    <a:pt x="630" y="485"/>
                  </a:lnTo>
                  <a:lnTo>
                    <a:pt x="640" y="485"/>
                  </a:lnTo>
                  <a:lnTo>
                    <a:pt x="649" y="485"/>
                  </a:lnTo>
                  <a:lnTo>
                    <a:pt x="657" y="485"/>
                  </a:lnTo>
                  <a:lnTo>
                    <a:pt x="664" y="485"/>
                  </a:lnTo>
                  <a:lnTo>
                    <a:pt x="664" y="498"/>
                  </a:lnTo>
                  <a:lnTo>
                    <a:pt x="670" y="513"/>
                  </a:lnTo>
                  <a:lnTo>
                    <a:pt x="673" y="526"/>
                  </a:lnTo>
                  <a:lnTo>
                    <a:pt x="681" y="539"/>
                  </a:lnTo>
                  <a:lnTo>
                    <a:pt x="688" y="550"/>
                  </a:lnTo>
                  <a:lnTo>
                    <a:pt x="699" y="561"/>
                  </a:lnTo>
                  <a:lnTo>
                    <a:pt x="711" y="569"/>
                  </a:lnTo>
                  <a:lnTo>
                    <a:pt x="726" y="578"/>
                  </a:lnTo>
                  <a:lnTo>
                    <a:pt x="735" y="580"/>
                  </a:lnTo>
                  <a:lnTo>
                    <a:pt x="746" y="584"/>
                  </a:lnTo>
                  <a:lnTo>
                    <a:pt x="757" y="586"/>
                  </a:lnTo>
                  <a:lnTo>
                    <a:pt x="768" y="589"/>
                  </a:lnTo>
                  <a:lnTo>
                    <a:pt x="780" y="589"/>
                  </a:lnTo>
                  <a:lnTo>
                    <a:pt x="793" y="589"/>
                  </a:lnTo>
                  <a:lnTo>
                    <a:pt x="806" y="589"/>
                  </a:lnTo>
                  <a:lnTo>
                    <a:pt x="819" y="589"/>
                  </a:lnTo>
                  <a:lnTo>
                    <a:pt x="830" y="586"/>
                  </a:lnTo>
                  <a:lnTo>
                    <a:pt x="843" y="584"/>
                  </a:lnTo>
                  <a:lnTo>
                    <a:pt x="856" y="580"/>
                  </a:lnTo>
                  <a:lnTo>
                    <a:pt x="869" y="576"/>
                  </a:lnTo>
                  <a:lnTo>
                    <a:pt x="880" y="571"/>
                  </a:lnTo>
                  <a:lnTo>
                    <a:pt x="892" y="565"/>
                  </a:lnTo>
                  <a:lnTo>
                    <a:pt x="903" y="558"/>
                  </a:lnTo>
                  <a:lnTo>
                    <a:pt x="914" y="552"/>
                  </a:lnTo>
                  <a:lnTo>
                    <a:pt x="923" y="541"/>
                  </a:lnTo>
                  <a:lnTo>
                    <a:pt x="934" y="530"/>
                  </a:lnTo>
                  <a:lnTo>
                    <a:pt x="942" y="519"/>
                  </a:lnTo>
                  <a:lnTo>
                    <a:pt x="949" y="507"/>
                  </a:lnTo>
                  <a:lnTo>
                    <a:pt x="1324" y="507"/>
                  </a:lnTo>
                  <a:lnTo>
                    <a:pt x="1332" y="504"/>
                  </a:lnTo>
                  <a:lnTo>
                    <a:pt x="1335" y="496"/>
                  </a:lnTo>
                  <a:lnTo>
                    <a:pt x="1332" y="487"/>
                  </a:lnTo>
                  <a:lnTo>
                    <a:pt x="1324" y="483"/>
                  </a:lnTo>
                  <a:lnTo>
                    <a:pt x="959" y="483"/>
                  </a:lnTo>
                  <a:lnTo>
                    <a:pt x="961" y="472"/>
                  </a:lnTo>
                  <a:lnTo>
                    <a:pt x="962" y="461"/>
                  </a:lnTo>
                  <a:lnTo>
                    <a:pt x="962" y="451"/>
                  </a:lnTo>
                  <a:lnTo>
                    <a:pt x="964" y="442"/>
                  </a:lnTo>
                  <a:lnTo>
                    <a:pt x="964" y="440"/>
                  </a:lnTo>
                  <a:lnTo>
                    <a:pt x="964" y="440"/>
                  </a:lnTo>
                  <a:lnTo>
                    <a:pt x="962" y="420"/>
                  </a:lnTo>
                  <a:lnTo>
                    <a:pt x="959" y="403"/>
                  </a:lnTo>
                  <a:lnTo>
                    <a:pt x="953" y="384"/>
                  </a:lnTo>
                  <a:lnTo>
                    <a:pt x="949" y="369"/>
                  </a:lnTo>
                  <a:lnTo>
                    <a:pt x="940" y="353"/>
                  </a:lnTo>
                  <a:lnTo>
                    <a:pt x="933" y="338"/>
                  </a:lnTo>
                  <a:lnTo>
                    <a:pt x="923" y="327"/>
                  </a:lnTo>
                  <a:lnTo>
                    <a:pt x="914" y="317"/>
                  </a:lnTo>
                  <a:lnTo>
                    <a:pt x="901" y="308"/>
                  </a:lnTo>
                  <a:lnTo>
                    <a:pt x="886" y="302"/>
                  </a:lnTo>
                  <a:lnTo>
                    <a:pt x="869" y="299"/>
                  </a:lnTo>
                  <a:lnTo>
                    <a:pt x="852" y="299"/>
                  </a:lnTo>
                  <a:lnTo>
                    <a:pt x="832" y="299"/>
                  </a:lnTo>
                  <a:lnTo>
                    <a:pt x="813" y="302"/>
                  </a:lnTo>
                  <a:lnTo>
                    <a:pt x="802" y="304"/>
                  </a:lnTo>
                  <a:lnTo>
                    <a:pt x="793" y="308"/>
                  </a:lnTo>
                  <a:lnTo>
                    <a:pt x="783" y="313"/>
                  </a:lnTo>
                  <a:lnTo>
                    <a:pt x="774" y="319"/>
                  </a:lnTo>
                  <a:lnTo>
                    <a:pt x="763" y="323"/>
                  </a:lnTo>
                  <a:lnTo>
                    <a:pt x="754" y="328"/>
                  </a:lnTo>
                  <a:lnTo>
                    <a:pt x="744" y="334"/>
                  </a:lnTo>
                  <a:lnTo>
                    <a:pt x="735" y="340"/>
                  </a:lnTo>
                  <a:lnTo>
                    <a:pt x="724" y="345"/>
                  </a:lnTo>
                  <a:lnTo>
                    <a:pt x="716" y="354"/>
                  </a:lnTo>
                  <a:lnTo>
                    <a:pt x="707" y="362"/>
                  </a:lnTo>
                  <a:lnTo>
                    <a:pt x="701" y="373"/>
                  </a:lnTo>
                  <a:lnTo>
                    <a:pt x="692" y="381"/>
                  </a:lnTo>
                  <a:lnTo>
                    <a:pt x="684" y="390"/>
                  </a:lnTo>
                  <a:lnTo>
                    <a:pt x="679" y="401"/>
                  </a:lnTo>
                  <a:lnTo>
                    <a:pt x="675" y="412"/>
                  </a:lnTo>
                  <a:lnTo>
                    <a:pt x="670" y="423"/>
                  </a:lnTo>
                  <a:lnTo>
                    <a:pt x="666" y="435"/>
                  </a:lnTo>
                  <a:lnTo>
                    <a:pt x="664" y="448"/>
                  </a:lnTo>
                  <a:lnTo>
                    <a:pt x="664" y="461"/>
                  </a:lnTo>
                  <a:lnTo>
                    <a:pt x="651" y="463"/>
                  </a:lnTo>
                  <a:lnTo>
                    <a:pt x="636" y="465"/>
                  </a:lnTo>
                  <a:lnTo>
                    <a:pt x="634" y="463"/>
                  </a:lnTo>
                  <a:lnTo>
                    <a:pt x="632" y="463"/>
                  </a:lnTo>
                  <a:lnTo>
                    <a:pt x="619" y="455"/>
                  </a:lnTo>
                  <a:lnTo>
                    <a:pt x="608" y="450"/>
                  </a:lnTo>
                  <a:lnTo>
                    <a:pt x="597" y="444"/>
                  </a:lnTo>
                  <a:lnTo>
                    <a:pt x="588" y="438"/>
                  </a:lnTo>
                  <a:lnTo>
                    <a:pt x="576" y="431"/>
                  </a:lnTo>
                  <a:lnTo>
                    <a:pt x="565" y="425"/>
                  </a:lnTo>
                  <a:lnTo>
                    <a:pt x="556" y="418"/>
                  </a:lnTo>
                  <a:lnTo>
                    <a:pt x="548" y="412"/>
                  </a:lnTo>
                  <a:lnTo>
                    <a:pt x="537" y="403"/>
                  </a:lnTo>
                  <a:lnTo>
                    <a:pt x="530" y="396"/>
                  </a:lnTo>
                  <a:lnTo>
                    <a:pt x="520" y="388"/>
                  </a:lnTo>
                  <a:lnTo>
                    <a:pt x="515" y="381"/>
                  </a:lnTo>
                  <a:lnTo>
                    <a:pt x="498" y="364"/>
                  </a:lnTo>
                  <a:lnTo>
                    <a:pt x="487" y="349"/>
                  </a:lnTo>
                  <a:lnTo>
                    <a:pt x="479" y="340"/>
                  </a:lnTo>
                  <a:lnTo>
                    <a:pt x="474" y="330"/>
                  </a:lnTo>
                  <a:lnTo>
                    <a:pt x="468" y="321"/>
                  </a:lnTo>
                  <a:lnTo>
                    <a:pt x="464" y="313"/>
                  </a:lnTo>
                  <a:lnTo>
                    <a:pt x="459" y="302"/>
                  </a:lnTo>
                  <a:lnTo>
                    <a:pt x="455" y="295"/>
                  </a:lnTo>
                  <a:lnTo>
                    <a:pt x="451" y="284"/>
                  </a:lnTo>
                  <a:lnTo>
                    <a:pt x="449" y="276"/>
                  </a:lnTo>
                  <a:lnTo>
                    <a:pt x="444" y="258"/>
                  </a:lnTo>
                  <a:lnTo>
                    <a:pt x="444" y="239"/>
                  </a:lnTo>
                  <a:lnTo>
                    <a:pt x="442" y="220"/>
                  </a:lnTo>
                  <a:lnTo>
                    <a:pt x="446" y="203"/>
                  </a:lnTo>
                  <a:lnTo>
                    <a:pt x="448" y="185"/>
                  </a:lnTo>
                  <a:lnTo>
                    <a:pt x="453" y="170"/>
                  </a:lnTo>
                  <a:lnTo>
                    <a:pt x="461" y="157"/>
                  </a:lnTo>
                  <a:lnTo>
                    <a:pt x="472" y="146"/>
                  </a:lnTo>
                  <a:lnTo>
                    <a:pt x="483" y="134"/>
                  </a:lnTo>
                  <a:lnTo>
                    <a:pt x="496" y="125"/>
                  </a:lnTo>
                  <a:lnTo>
                    <a:pt x="509" y="118"/>
                  </a:lnTo>
                  <a:lnTo>
                    <a:pt x="524" y="112"/>
                  </a:lnTo>
                  <a:lnTo>
                    <a:pt x="537" y="106"/>
                  </a:lnTo>
                  <a:lnTo>
                    <a:pt x="550" y="101"/>
                  </a:lnTo>
                  <a:lnTo>
                    <a:pt x="563" y="97"/>
                  </a:lnTo>
                  <a:lnTo>
                    <a:pt x="576" y="95"/>
                  </a:lnTo>
                  <a:lnTo>
                    <a:pt x="586" y="92"/>
                  </a:lnTo>
                  <a:lnTo>
                    <a:pt x="595" y="90"/>
                  </a:lnTo>
                  <a:lnTo>
                    <a:pt x="602" y="90"/>
                  </a:lnTo>
                  <a:lnTo>
                    <a:pt x="610" y="90"/>
                  </a:lnTo>
                  <a:lnTo>
                    <a:pt x="625" y="95"/>
                  </a:lnTo>
                  <a:lnTo>
                    <a:pt x="645" y="99"/>
                  </a:lnTo>
                  <a:lnTo>
                    <a:pt x="655" y="99"/>
                  </a:lnTo>
                  <a:lnTo>
                    <a:pt x="666" y="99"/>
                  </a:lnTo>
                  <a:lnTo>
                    <a:pt x="677" y="99"/>
                  </a:lnTo>
                  <a:lnTo>
                    <a:pt x="690" y="101"/>
                  </a:lnTo>
                  <a:lnTo>
                    <a:pt x="701" y="99"/>
                  </a:lnTo>
                  <a:lnTo>
                    <a:pt x="712" y="97"/>
                  </a:lnTo>
                  <a:lnTo>
                    <a:pt x="724" y="95"/>
                  </a:lnTo>
                  <a:lnTo>
                    <a:pt x="737" y="93"/>
                  </a:lnTo>
                  <a:lnTo>
                    <a:pt x="748" y="90"/>
                  </a:lnTo>
                  <a:lnTo>
                    <a:pt x="759" y="88"/>
                  </a:lnTo>
                  <a:lnTo>
                    <a:pt x="770" y="84"/>
                  </a:lnTo>
                  <a:lnTo>
                    <a:pt x="783" y="82"/>
                  </a:lnTo>
                  <a:lnTo>
                    <a:pt x="791" y="77"/>
                  </a:lnTo>
                  <a:lnTo>
                    <a:pt x="802" y="71"/>
                  </a:lnTo>
                  <a:lnTo>
                    <a:pt x="815" y="65"/>
                  </a:lnTo>
                  <a:lnTo>
                    <a:pt x="828" y="60"/>
                  </a:lnTo>
                  <a:lnTo>
                    <a:pt x="841" y="50"/>
                  </a:lnTo>
                  <a:lnTo>
                    <a:pt x="854" y="41"/>
                  </a:lnTo>
                  <a:lnTo>
                    <a:pt x="865" y="32"/>
                  </a:lnTo>
                  <a:lnTo>
                    <a:pt x="878" y="23"/>
                  </a:lnTo>
                  <a:lnTo>
                    <a:pt x="880" y="28"/>
                  </a:lnTo>
                  <a:lnTo>
                    <a:pt x="884" y="37"/>
                  </a:lnTo>
                  <a:lnTo>
                    <a:pt x="888" y="47"/>
                  </a:lnTo>
                  <a:lnTo>
                    <a:pt x="893" y="58"/>
                  </a:lnTo>
                  <a:lnTo>
                    <a:pt x="899" y="67"/>
                  </a:lnTo>
                  <a:lnTo>
                    <a:pt x="905" y="78"/>
                  </a:lnTo>
                  <a:lnTo>
                    <a:pt x="910" y="90"/>
                  </a:lnTo>
                  <a:lnTo>
                    <a:pt x="920" y="101"/>
                  </a:lnTo>
                  <a:lnTo>
                    <a:pt x="927" y="110"/>
                  </a:lnTo>
                  <a:lnTo>
                    <a:pt x="936" y="119"/>
                  </a:lnTo>
                  <a:lnTo>
                    <a:pt x="947" y="129"/>
                  </a:lnTo>
                  <a:lnTo>
                    <a:pt x="959" y="138"/>
                  </a:lnTo>
                  <a:lnTo>
                    <a:pt x="970" y="144"/>
                  </a:lnTo>
                  <a:lnTo>
                    <a:pt x="983" y="149"/>
                  </a:lnTo>
                  <a:lnTo>
                    <a:pt x="996" y="153"/>
                  </a:lnTo>
                  <a:lnTo>
                    <a:pt x="1013" y="159"/>
                  </a:lnTo>
                  <a:lnTo>
                    <a:pt x="1028" y="159"/>
                  </a:lnTo>
                  <a:lnTo>
                    <a:pt x="1044" y="157"/>
                  </a:lnTo>
                  <a:lnTo>
                    <a:pt x="1059" y="151"/>
                  </a:lnTo>
                  <a:lnTo>
                    <a:pt x="1074" y="146"/>
                  </a:lnTo>
                  <a:lnTo>
                    <a:pt x="1087" y="136"/>
                  </a:lnTo>
                  <a:lnTo>
                    <a:pt x="1100" y="127"/>
                  </a:lnTo>
                  <a:lnTo>
                    <a:pt x="1112" y="114"/>
                  </a:lnTo>
                  <a:lnTo>
                    <a:pt x="1125" y="103"/>
                  </a:lnTo>
                  <a:lnTo>
                    <a:pt x="1134" y="88"/>
                  </a:lnTo>
                  <a:lnTo>
                    <a:pt x="1145" y="75"/>
                  </a:lnTo>
                  <a:lnTo>
                    <a:pt x="1155" y="60"/>
                  </a:lnTo>
                  <a:lnTo>
                    <a:pt x="1164" y="47"/>
                  </a:lnTo>
                  <a:lnTo>
                    <a:pt x="1169" y="32"/>
                  </a:lnTo>
                  <a:lnTo>
                    <a:pt x="1177" y="21"/>
                  </a:lnTo>
                  <a:lnTo>
                    <a:pt x="1183" y="8"/>
                  </a:lnTo>
                  <a:lnTo>
                    <a:pt x="1188" y="0"/>
                  </a:lnTo>
                  <a:lnTo>
                    <a:pt x="1194" y="9"/>
                  </a:lnTo>
                  <a:lnTo>
                    <a:pt x="1205" y="23"/>
                  </a:lnTo>
                  <a:lnTo>
                    <a:pt x="1216" y="36"/>
                  </a:lnTo>
                  <a:lnTo>
                    <a:pt x="1231" y="52"/>
                  </a:lnTo>
                  <a:lnTo>
                    <a:pt x="1244" y="67"/>
                  </a:lnTo>
                  <a:lnTo>
                    <a:pt x="1261" y="82"/>
                  </a:lnTo>
                  <a:lnTo>
                    <a:pt x="1268" y="90"/>
                  </a:lnTo>
                  <a:lnTo>
                    <a:pt x="1278" y="97"/>
                  </a:lnTo>
                  <a:lnTo>
                    <a:pt x="1285" y="105"/>
                  </a:lnTo>
                  <a:lnTo>
                    <a:pt x="1296" y="114"/>
                  </a:lnTo>
                  <a:lnTo>
                    <a:pt x="1304" y="119"/>
                  </a:lnTo>
                  <a:lnTo>
                    <a:pt x="1313" y="125"/>
                  </a:lnTo>
                  <a:lnTo>
                    <a:pt x="1321" y="131"/>
                  </a:lnTo>
                  <a:lnTo>
                    <a:pt x="1332" y="138"/>
                  </a:lnTo>
                  <a:lnTo>
                    <a:pt x="1341" y="144"/>
                  </a:lnTo>
                  <a:lnTo>
                    <a:pt x="1350" y="149"/>
                  </a:lnTo>
                  <a:lnTo>
                    <a:pt x="1360" y="153"/>
                  </a:lnTo>
                  <a:lnTo>
                    <a:pt x="1371" y="159"/>
                  </a:lnTo>
                  <a:lnTo>
                    <a:pt x="1388" y="162"/>
                  </a:lnTo>
                  <a:lnTo>
                    <a:pt x="1408" y="164"/>
                  </a:lnTo>
                  <a:lnTo>
                    <a:pt x="1425" y="162"/>
                  </a:lnTo>
                  <a:lnTo>
                    <a:pt x="1446" y="159"/>
                  </a:lnTo>
                  <a:lnTo>
                    <a:pt x="1455" y="151"/>
                  </a:lnTo>
                  <a:lnTo>
                    <a:pt x="1464" y="146"/>
                  </a:lnTo>
                  <a:lnTo>
                    <a:pt x="1472" y="136"/>
                  </a:lnTo>
                  <a:lnTo>
                    <a:pt x="1481" y="129"/>
                  </a:lnTo>
                  <a:lnTo>
                    <a:pt x="1488" y="119"/>
                  </a:lnTo>
                  <a:lnTo>
                    <a:pt x="1496" y="110"/>
                  </a:lnTo>
                  <a:lnTo>
                    <a:pt x="1503" y="99"/>
                  </a:lnTo>
                  <a:lnTo>
                    <a:pt x="1511" y="90"/>
                  </a:lnTo>
                  <a:lnTo>
                    <a:pt x="1516" y="88"/>
                  </a:lnTo>
                  <a:lnTo>
                    <a:pt x="1529" y="88"/>
                  </a:lnTo>
                  <a:lnTo>
                    <a:pt x="1543" y="88"/>
                  </a:lnTo>
                  <a:lnTo>
                    <a:pt x="1559" y="88"/>
                  </a:lnTo>
                  <a:lnTo>
                    <a:pt x="1567" y="88"/>
                  </a:lnTo>
                  <a:lnTo>
                    <a:pt x="1576" y="88"/>
                  </a:lnTo>
                  <a:lnTo>
                    <a:pt x="1587" y="88"/>
                  </a:lnTo>
                  <a:lnTo>
                    <a:pt x="1598" y="90"/>
                  </a:lnTo>
                  <a:lnTo>
                    <a:pt x="1610" y="90"/>
                  </a:lnTo>
                  <a:lnTo>
                    <a:pt x="1621" y="93"/>
                  </a:lnTo>
                  <a:lnTo>
                    <a:pt x="1632" y="95"/>
                  </a:lnTo>
                  <a:lnTo>
                    <a:pt x="1645" y="99"/>
                  </a:lnTo>
                  <a:lnTo>
                    <a:pt x="1656" y="101"/>
                  </a:lnTo>
                  <a:lnTo>
                    <a:pt x="1667" y="105"/>
                  </a:lnTo>
                  <a:lnTo>
                    <a:pt x="1681" y="106"/>
                  </a:lnTo>
                  <a:lnTo>
                    <a:pt x="1694" y="112"/>
                  </a:lnTo>
                  <a:lnTo>
                    <a:pt x="1707" y="116"/>
                  </a:lnTo>
                  <a:lnTo>
                    <a:pt x="1720" y="119"/>
                  </a:lnTo>
                  <a:lnTo>
                    <a:pt x="1733" y="125"/>
                  </a:lnTo>
                  <a:lnTo>
                    <a:pt x="1748" y="133"/>
                  </a:lnTo>
                  <a:lnTo>
                    <a:pt x="1759" y="138"/>
                  </a:lnTo>
                  <a:lnTo>
                    <a:pt x="1774" y="144"/>
                  </a:lnTo>
                  <a:lnTo>
                    <a:pt x="1785" y="151"/>
                  </a:lnTo>
                  <a:lnTo>
                    <a:pt x="1800" y="162"/>
                  </a:lnTo>
                  <a:lnTo>
                    <a:pt x="1811" y="170"/>
                  </a:lnTo>
                  <a:lnTo>
                    <a:pt x="1824" y="179"/>
                  </a:lnTo>
                  <a:lnTo>
                    <a:pt x="1837" y="190"/>
                  </a:lnTo>
                  <a:lnTo>
                    <a:pt x="1850" y="203"/>
                  </a:lnTo>
                  <a:lnTo>
                    <a:pt x="1858" y="209"/>
                  </a:lnTo>
                  <a:lnTo>
                    <a:pt x="1865" y="218"/>
                  </a:lnTo>
                  <a:lnTo>
                    <a:pt x="1873" y="228"/>
                  </a:lnTo>
                  <a:lnTo>
                    <a:pt x="1882" y="239"/>
                  </a:lnTo>
                  <a:lnTo>
                    <a:pt x="1889" y="250"/>
                  </a:lnTo>
                  <a:lnTo>
                    <a:pt x="1899" y="261"/>
                  </a:lnTo>
                  <a:lnTo>
                    <a:pt x="1906" y="274"/>
                  </a:lnTo>
                  <a:lnTo>
                    <a:pt x="1916" y="287"/>
                  </a:lnTo>
                  <a:lnTo>
                    <a:pt x="1923" y="299"/>
                  </a:lnTo>
                  <a:lnTo>
                    <a:pt x="1930" y="312"/>
                  </a:lnTo>
                  <a:lnTo>
                    <a:pt x="1938" y="325"/>
                  </a:lnTo>
                  <a:lnTo>
                    <a:pt x="1947" y="341"/>
                  </a:lnTo>
                  <a:lnTo>
                    <a:pt x="1955" y="354"/>
                  </a:lnTo>
                  <a:lnTo>
                    <a:pt x="1962" y="369"/>
                  </a:lnTo>
                  <a:lnTo>
                    <a:pt x="1970" y="384"/>
                  </a:lnTo>
                  <a:lnTo>
                    <a:pt x="1979" y="401"/>
                  </a:lnTo>
                  <a:lnTo>
                    <a:pt x="1985" y="416"/>
                  </a:lnTo>
                  <a:lnTo>
                    <a:pt x="1992" y="431"/>
                  </a:lnTo>
                  <a:lnTo>
                    <a:pt x="1999" y="446"/>
                  </a:lnTo>
                  <a:lnTo>
                    <a:pt x="2007" y="463"/>
                  </a:lnTo>
                  <a:lnTo>
                    <a:pt x="2013" y="478"/>
                  </a:lnTo>
                  <a:lnTo>
                    <a:pt x="2020" y="492"/>
                  </a:lnTo>
                  <a:lnTo>
                    <a:pt x="2027" y="507"/>
                  </a:lnTo>
                  <a:lnTo>
                    <a:pt x="2035" y="524"/>
                  </a:lnTo>
                  <a:lnTo>
                    <a:pt x="2041" y="539"/>
                  </a:lnTo>
                  <a:lnTo>
                    <a:pt x="2048" y="554"/>
                  </a:lnTo>
                  <a:lnTo>
                    <a:pt x="2054" y="569"/>
                  </a:lnTo>
                  <a:lnTo>
                    <a:pt x="2061" y="584"/>
                  </a:lnTo>
                  <a:lnTo>
                    <a:pt x="2067" y="597"/>
                  </a:lnTo>
                  <a:lnTo>
                    <a:pt x="2072" y="612"/>
                  </a:lnTo>
                  <a:lnTo>
                    <a:pt x="2078" y="627"/>
                  </a:lnTo>
                  <a:lnTo>
                    <a:pt x="2085" y="642"/>
                  </a:lnTo>
                  <a:lnTo>
                    <a:pt x="2091" y="658"/>
                  </a:lnTo>
                  <a:lnTo>
                    <a:pt x="2098" y="675"/>
                  </a:lnTo>
                  <a:lnTo>
                    <a:pt x="2104" y="690"/>
                  </a:lnTo>
                  <a:lnTo>
                    <a:pt x="2111" y="707"/>
                  </a:lnTo>
                  <a:lnTo>
                    <a:pt x="2115" y="718"/>
                  </a:lnTo>
                  <a:lnTo>
                    <a:pt x="2121" y="731"/>
                  </a:lnTo>
                  <a:lnTo>
                    <a:pt x="2126" y="742"/>
                  </a:lnTo>
                  <a:lnTo>
                    <a:pt x="2132" y="754"/>
                  </a:lnTo>
                  <a:lnTo>
                    <a:pt x="2139" y="770"/>
                  </a:lnTo>
                  <a:lnTo>
                    <a:pt x="2147" y="783"/>
                  </a:lnTo>
                  <a:lnTo>
                    <a:pt x="2154" y="793"/>
                  </a:lnTo>
                  <a:lnTo>
                    <a:pt x="2162" y="800"/>
                  </a:lnTo>
                  <a:lnTo>
                    <a:pt x="2164" y="800"/>
                  </a:lnTo>
                  <a:lnTo>
                    <a:pt x="2171" y="802"/>
                  </a:lnTo>
                  <a:lnTo>
                    <a:pt x="2179" y="802"/>
                  </a:lnTo>
                  <a:lnTo>
                    <a:pt x="2190" y="804"/>
                  </a:lnTo>
                  <a:lnTo>
                    <a:pt x="2199" y="802"/>
                  </a:lnTo>
                  <a:lnTo>
                    <a:pt x="2212" y="802"/>
                  </a:lnTo>
                  <a:lnTo>
                    <a:pt x="2227" y="802"/>
                  </a:lnTo>
                  <a:lnTo>
                    <a:pt x="2244" y="802"/>
                  </a:lnTo>
                  <a:lnTo>
                    <a:pt x="2259" y="798"/>
                  </a:lnTo>
                  <a:lnTo>
                    <a:pt x="2276" y="796"/>
                  </a:lnTo>
                  <a:lnTo>
                    <a:pt x="2292" y="795"/>
                  </a:lnTo>
                  <a:lnTo>
                    <a:pt x="2313" y="793"/>
                  </a:lnTo>
                  <a:lnTo>
                    <a:pt x="2332" y="789"/>
                  </a:lnTo>
                  <a:lnTo>
                    <a:pt x="2352" y="787"/>
                  </a:lnTo>
                  <a:lnTo>
                    <a:pt x="2361" y="785"/>
                  </a:lnTo>
                  <a:lnTo>
                    <a:pt x="2371" y="785"/>
                  </a:lnTo>
                  <a:lnTo>
                    <a:pt x="2382" y="783"/>
                  </a:lnTo>
                  <a:lnTo>
                    <a:pt x="2393" y="783"/>
                  </a:lnTo>
                  <a:lnTo>
                    <a:pt x="2412" y="780"/>
                  </a:lnTo>
                  <a:lnTo>
                    <a:pt x="2432" y="776"/>
                  </a:lnTo>
                  <a:lnTo>
                    <a:pt x="2442" y="774"/>
                  </a:lnTo>
                  <a:lnTo>
                    <a:pt x="2453" y="772"/>
                  </a:lnTo>
                  <a:lnTo>
                    <a:pt x="2462" y="770"/>
                  </a:lnTo>
                  <a:lnTo>
                    <a:pt x="2473" y="770"/>
                  </a:lnTo>
                  <a:lnTo>
                    <a:pt x="2492" y="767"/>
                  </a:lnTo>
                  <a:lnTo>
                    <a:pt x="2512" y="765"/>
                  </a:lnTo>
                  <a:lnTo>
                    <a:pt x="2531" y="761"/>
                  </a:lnTo>
                  <a:lnTo>
                    <a:pt x="2552" y="759"/>
                  </a:lnTo>
                  <a:lnTo>
                    <a:pt x="2568" y="754"/>
                  </a:lnTo>
                  <a:lnTo>
                    <a:pt x="2585" y="752"/>
                  </a:lnTo>
                  <a:lnTo>
                    <a:pt x="2600" y="748"/>
                  </a:lnTo>
                  <a:lnTo>
                    <a:pt x="2615" y="746"/>
                  </a:lnTo>
                  <a:lnTo>
                    <a:pt x="2628" y="744"/>
                  </a:lnTo>
                  <a:lnTo>
                    <a:pt x="2641" y="742"/>
                  </a:lnTo>
                  <a:lnTo>
                    <a:pt x="2650" y="741"/>
                  </a:lnTo>
                  <a:lnTo>
                    <a:pt x="2662" y="741"/>
                  </a:lnTo>
                  <a:lnTo>
                    <a:pt x="2665" y="755"/>
                  </a:lnTo>
                  <a:lnTo>
                    <a:pt x="2671" y="772"/>
                  </a:lnTo>
                  <a:lnTo>
                    <a:pt x="2677" y="789"/>
                  </a:lnTo>
                  <a:lnTo>
                    <a:pt x="2682" y="806"/>
                  </a:lnTo>
                  <a:lnTo>
                    <a:pt x="2686" y="823"/>
                  </a:lnTo>
                  <a:lnTo>
                    <a:pt x="2691" y="843"/>
                  </a:lnTo>
                  <a:lnTo>
                    <a:pt x="2697" y="862"/>
                  </a:lnTo>
                  <a:lnTo>
                    <a:pt x="2703" y="882"/>
                  </a:lnTo>
                  <a:lnTo>
                    <a:pt x="2706" y="901"/>
                  </a:lnTo>
                  <a:lnTo>
                    <a:pt x="2712" y="921"/>
                  </a:lnTo>
                  <a:lnTo>
                    <a:pt x="2712" y="931"/>
                  </a:lnTo>
                  <a:lnTo>
                    <a:pt x="2716" y="940"/>
                  </a:lnTo>
                  <a:lnTo>
                    <a:pt x="2718" y="951"/>
                  </a:lnTo>
                  <a:lnTo>
                    <a:pt x="2721" y="962"/>
                  </a:lnTo>
                  <a:lnTo>
                    <a:pt x="2721" y="972"/>
                  </a:lnTo>
                  <a:lnTo>
                    <a:pt x="2725" y="983"/>
                  </a:lnTo>
                  <a:lnTo>
                    <a:pt x="2725" y="992"/>
                  </a:lnTo>
                  <a:lnTo>
                    <a:pt x="2729" y="1003"/>
                  </a:lnTo>
                  <a:lnTo>
                    <a:pt x="2731" y="1013"/>
                  </a:lnTo>
                  <a:lnTo>
                    <a:pt x="2733" y="1024"/>
                  </a:lnTo>
                  <a:lnTo>
                    <a:pt x="2734" y="1035"/>
                  </a:lnTo>
                  <a:lnTo>
                    <a:pt x="2738" y="1046"/>
                  </a:lnTo>
                  <a:lnTo>
                    <a:pt x="2727" y="1048"/>
                  </a:lnTo>
                  <a:lnTo>
                    <a:pt x="2716" y="1052"/>
                  </a:lnTo>
                  <a:lnTo>
                    <a:pt x="2701" y="1056"/>
                  </a:lnTo>
                  <a:lnTo>
                    <a:pt x="2688" y="1061"/>
                  </a:lnTo>
                  <a:lnTo>
                    <a:pt x="2671" y="1065"/>
                  </a:lnTo>
                  <a:lnTo>
                    <a:pt x="2656" y="1071"/>
                  </a:lnTo>
                  <a:lnTo>
                    <a:pt x="2637" y="1076"/>
                  </a:lnTo>
                  <a:lnTo>
                    <a:pt x="2621" y="1084"/>
                  </a:lnTo>
                  <a:lnTo>
                    <a:pt x="2609" y="1086"/>
                  </a:lnTo>
                  <a:lnTo>
                    <a:pt x="2600" y="1089"/>
                  </a:lnTo>
                  <a:lnTo>
                    <a:pt x="2589" y="1091"/>
                  </a:lnTo>
                  <a:lnTo>
                    <a:pt x="2580" y="1095"/>
                  </a:lnTo>
                  <a:lnTo>
                    <a:pt x="2568" y="1097"/>
                  </a:lnTo>
                  <a:lnTo>
                    <a:pt x="2559" y="1102"/>
                  </a:lnTo>
                  <a:lnTo>
                    <a:pt x="2548" y="1104"/>
                  </a:lnTo>
                  <a:lnTo>
                    <a:pt x="2539" y="1110"/>
                  </a:lnTo>
                  <a:lnTo>
                    <a:pt x="2527" y="1112"/>
                  </a:lnTo>
                  <a:lnTo>
                    <a:pt x="2516" y="1117"/>
                  </a:lnTo>
                  <a:lnTo>
                    <a:pt x="2505" y="1119"/>
                  </a:lnTo>
                  <a:lnTo>
                    <a:pt x="2496" y="1125"/>
                  </a:lnTo>
                  <a:lnTo>
                    <a:pt x="2484" y="1128"/>
                  </a:lnTo>
                  <a:lnTo>
                    <a:pt x="2475" y="1132"/>
                  </a:lnTo>
                  <a:lnTo>
                    <a:pt x="2464" y="1136"/>
                  </a:lnTo>
                  <a:lnTo>
                    <a:pt x="2455" y="1142"/>
                  </a:lnTo>
                  <a:lnTo>
                    <a:pt x="2443" y="1143"/>
                  </a:lnTo>
                  <a:lnTo>
                    <a:pt x="2432" y="1147"/>
                  </a:lnTo>
                  <a:lnTo>
                    <a:pt x="2421" y="1151"/>
                  </a:lnTo>
                  <a:lnTo>
                    <a:pt x="2410" y="1155"/>
                  </a:lnTo>
                  <a:lnTo>
                    <a:pt x="2389" y="1162"/>
                  </a:lnTo>
                  <a:lnTo>
                    <a:pt x="2371" y="1169"/>
                  </a:lnTo>
                  <a:lnTo>
                    <a:pt x="2359" y="1171"/>
                  </a:lnTo>
                  <a:lnTo>
                    <a:pt x="2348" y="1175"/>
                  </a:lnTo>
                  <a:lnTo>
                    <a:pt x="2339" y="1179"/>
                  </a:lnTo>
                  <a:lnTo>
                    <a:pt x="2332" y="1183"/>
                  </a:lnTo>
                  <a:lnTo>
                    <a:pt x="2313" y="1190"/>
                  </a:lnTo>
                  <a:lnTo>
                    <a:pt x="2298" y="1197"/>
                  </a:lnTo>
                  <a:lnTo>
                    <a:pt x="2281" y="1203"/>
                  </a:lnTo>
                  <a:lnTo>
                    <a:pt x="2266" y="1209"/>
                  </a:lnTo>
                  <a:lnTo>
                    <a:pt x="2253" y="1214"/>
                  </a:lnTo>
                  <a:lnTo>
                    <a:pt x="2242" y="1220"/>
                  </a:lnTo>
                  <a:lnTo>
                    <a:pt x="2231" y="1224"/>
                  </a:lnTo>
                  <a:lnTo>
                    <a:pt x="2223" y="1229"/>
                  </a:lnTo>
                  <a:lnTo>
                    <a:pt x="2216" y="1233"/>
                  </a:lnTo>
                  <a:lnTo>
                    <a:pt x="2214" y="1237"/>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99" name="Freeform 291"/>
            <p:cNvSpPr>
              <a:spLocks/>
            </p:cNvSpPr>
            <p:nvPr/>
          </p:nvSpPr>
          <p:spPr bwMode="auto">
            <a:xfrm>
              <a:off x="4084" y="3228"/>
              <a:ext cx="877" cy="812"/>
            </a:xfrm>
            <a:custGeom>
              <a:avLst/>
              <a:gdLst>
                <a:gd name="T0" fmla="*/ 403 w 877"/>
                <a:gd name="T1" fmla="*/ 101 h 812"/>
                <a:gd name="T2" fmla="*/ 442 w 877"/>
                <a:gd name="T3" fmla="*/ 146 h 812"/>
                <a:gd name="T4" fmla="*/ 478 w 877"/>
                <a:gd name="T5" fmla="*/ 196 h 812"/>
                <a:gd name="T6" fmla="*/ 507 w 877"/>
                <a:gd name="T7" fmla="*/ 250 h 812"/>
                <a:gd name="T8" fmla="*/ 530 w 877"/>
                <a:gd name="T9" fmla="*/ 289 h 812"/>
                <a:gd name="T10" fmla="*/ 560 w 877"/>
                <a:gd name="T11" fmla="*/ 334 h 812"/>
                <a:gd name="T12" fmla="*/ 597 w 877"/>
                <a:gd name="T13" fmla="*/ 351 h 812"/>
                <a:gd name="T14" fmla="*/ 649 w 877"/>
                <a:gd name="T15" fmla="*/ 349 h 812"/>
                <a:gd name="T16" fmla="*/ 692 w 877"/>
                <a:gd name="T17" fmla="*/ 342 h 812"/>
                <a:gd name="T18" fmla="*/ 739 w 877"/>
                <a:gd name="T19" fmla="*/ 343 h 812"/>
                <a:gd name="T20" fmla="*/ 759 w 877"/>
                <a:gd name="T21" fmla="*/ 373 h 812"/>
                <a:gd name="T22" fmla="*/ 782 w 877"/>
                <a:gd name="T23" fmla="*/ 414 h 812"/>
                <a:gd name="T24" fmla="*/ 806 w 877"/>
                <a:gd name="T25" fmla="*/ 463 h 812"/>
                <a:gd name="T26" fmla="*/ 828 w 877"/>
                <a:gd name="T27" fmla="*/ 524 h 812"/>
                <a:gd name="T28" fmla="*/ 851 w 877"/>
                <a:gd name="T29" fmla="*/ 595 h 812"/>
                <a:gd name="T30" fmla="*/ 864 w 877"/>
                <a:gd name="T31" fmla="*/ 664 h 812"/>
                <a:gd name="T32" fmla="*/ 869 w 877"/>
                <a:gd name="T33" fmla="*/ 709 h 812"/>
                <a:gd name="T34" fmla="*/ 873 w 877"/>
                <a:gd name="T35" fmla="*/ 754 h 812"/>
                <a:gd name="T36" fmla="*/ 866 w 877"/>
                <a:gd name="T37" fmla="*/ 791 h 812"/>
                <a:gd name="T38" fmla="*/ 812 w 877"/>
                <a:gd name="T39" fmla="*/ 797 h 812"/>
                <a:gd name="T40" fmla="*/ 739 w 877"/>
                <a:gd name="T41" fmla="*/ 806 h 812"/>
                <a:gd name="T42" fmla="*/ 685 w 877"/>
                <a:gd name="T43" fmla="*/ 810 h 812"/>
                <a:gd name="T44" fmla="*/ 647 w 877"/>
                <a:gd name="T45" fmla="*/ 802 h 812"/>
                <a:gd name="T46" fmla="*/ 619 w 877"/>
                <a:gd name="T47" fmla="*/ 746 h 812"/>
                <a:gd name="T48" fmla="*/ 599 w 877"/>
                <a:gd name="T49" fmla="*/ 700 h 812"/>
                <a:gd name="T50" fmla="*/ 578 w 877"/>
                <a:gd name="T51" fmla="*/ 646 h 812"/>
                <a:gd name="T52" fmla="*/ 554 w 877"/>
                <a:gd name="T53" fmla="*/ 584 h 812"/>
                <a:gd name="T54" fmla="*/ 528 w 877"/>
                <a:gd name="T55" fmla="*/ 522 h 812"/>
                <a:gd name="T56" fmla="*/ 500 w 877"/>
                <a:gd name="T57" fmla="*/ 459 h 812"/>
                <a:gd name="T58" fmla="*/ 470 w 877"/>
                <a:gd name="T59" fmla="*/ 399 h 812"/>
                <a:gd name="T60" fmla="*/ 437 w 877"/>
                <a:gd name="T61" fmla="*/ 340 h 812"/>
                <a:gd name="T62" fmla="*/ 405 w 877"/>
                <a:gd name="T63" fmla="*/ 288 h 812"/>
                <a:gd name="T64" fmla="*/ 371 w 877"/>
                <a:gd name="T65" fmla="*/ 241 h 812"/>
                <a:gd name="T66" fmla="*/ 334 w 877"/>
                <a:gd name="T67" fmla="*/ 204 h 812"/>
                <a:gd name="T68" fmla="*/ 284 w 877"/>
                <a:gd name="T69" fmla="*/ 164 h 812"/>
                <a:gd name="T70" fmla="*/ 233 w 877"/>
                <a:gd name="T71" fmla="*/ 138 h 812"/>
                <a:gd name="T72" fmla="*/ 183 w 877"/>
                <a:gd name="T73" fmla="*/ 118 h 812"/>
                <a:gd name="T74" fmla="*/ 134 w 877"/>
                <a:gd name="T75" fmla="*/ 105 h 812"/>
                <a:gd name="T76" fmla="*/ 88 w 877"/>
                <a:gd name="T77" fmla="*/ 97 h 812"/>
                <a:gd name="T78" fmla="*/ 39 w 877"/>
                <a:gd name="T79" fmla="*/ 94 h 812"/>
                <a:gd name="T80" fmla="*/ 2 w 877"/>
                <a:gd name="T81" fmla="*/ 82 h 812"/>
                <a:gd name="T82" fmla="*/ 15 w 877"/>
                <a:gd name="T83" fmla="*/ 36 h 812"/>
                <a:gd name="T84" fmla="*/ 34 w 877"/>
                <a:gd name="T85" fmla="*/ 0 h 812"/>
                <a:gd name="T86" fmla="*/ 75 w 877"/>
                <a:gd name="T87" fmla="*/ 4 h 812"/>
                <a:gd name="T88" fmla="*/ 118 w 877"/>
                <a:gd name="T89" fmla="*/ 10 h 812"/>
                <a:gd name="T90" fmla="*/ 166 w 877"/>
                <a:gd name="T91" fmla="*/ 17 h 812"/>
                <a:gd name="T92" fmla="*/ 218 w 877"/>
                <a:gd name="T93" fmla="*/ 26 h 812"/>
                <a:gd name="T94" fmla="*/ 269 w 877"/>
                <a:gd name="T95" fmla="*/ 38 h 812"/>
                <a:gd name="T96" fmla="*/ 317 w 877"/>
                <a:gd name="T97" fmla="*/ 54 h 812"/>
                <a:gd name="T98" fmla="*/ 360 w 877"/>
                <a:gd name="T99" fmla="*/ 73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7" h="812">
                  <a:moveTo>
                    <a:pt x="371" y="79"/>
                  </a:moveTo>
                  <a:lnTo>
                    <a:pt x="381" y="84"/>
                  </a:lnTo>
                  <a:lnTo>
                    <a:pt x="392" y="92"/>
                  </a:lnTo>
                  <a:lnTo>
                    <a:pt x="403" y="101"/>
                  </a:lnTo>
                  <a:lnTo>
                    <a:pt x="414" y="112"/>
                  </a:lnTo>
                  <a:lnTo>
                    <a:pt x="424" y="122"/>
                  </a:lnTo>
                  <a:lnTo>
                    <a:pt x="433" y="133"/>
                  </a:lnTo>
                  <a:lnTo>
                    <a:pt x="442" y="146"/>
                  </a:lnTo>
                  <a:lnTo>
                    <a:pt x="453" y="159"/>
                  </a:lnTo>
                  <a:lnTo>
                    <a:pt x="461" y="170"/>
                  </a:lnTo>
                  <a:lnTo>
                    <a:pt x="470" y="185"/>
                  </a:lnTo>
                  <a:lnTo>
                    <a:pt x="478" y="196"/>
                  </a:lnTo>
                  <a:lnTo>
                    <a:pt x="487" y="211"/>
                  </a:lnTo>
                  <a:lnTo>
                    <a:pt x="493" y="224"/>
                  </a:lnTo>
                  <a:lnTo>
                    <a:pt x="500" y="237"/>
                  </a:lnTo>
                  <a:lnTo>
                    <a:pt x="507" y="250"/>
                  </a:lnTo>
                  <a:lnTo>
                    <a:pt x="515" y="263"/>
                  </a:lnTo>
                  <a:lnTo>
                    <a:pt x="519" y="273"/>
                  </a:lnTo>
                  <a:lnTo>
                    <a:pt x="524" y="282"/>
                  </a:lnTo>
                  <a:lnTo>
                    <a:pt x="530" y="289"/>
                  </a:lnTo>
                  <a:lnTo>
                    <a:pt x="535" y="299"/>
                  </a:lnTo>
                  <a:lnTo>
                    <a:pt x="543" y="314"/>
                  </a:lnTo>
                  <a:lnTo>
                    <a:pt x="552" y="327"/>
                  </a:lnTo>
                  <a:lnTo>
                    <a:pt x="560" y="334"/>
                  </a:lnTo>
                  <a:lnTo>
                    <a:pt x="567" y="342"/>
                  </a:lnTo>
                  <a:lnTo>
                    <a:pt x="575" y="347"/>
                  </a:lnTo>
                  <a:lnTo>
                    <a:pt x="584" y="351"/>
                  </a:lnTo>
                  <a:lnTo>
                    <a:pt x="597" y="351"/>
                  </a:lnTo>
                  <a:lnTo>
                    <a:pt x="618" y="353"/>
                  </a:lnTo>
                  <a:lnTo>
                    <a:pt x="627" y="351"/>
                  </a:lnTo>
                  <a:lnTo>
                    <a:pt x="638" y="351"/>
                  </a:lnTo>
                  <a:lnTo>
                    <a:pt x="649" y="349"/>
                  </a:lnTo>
                  <a:lnTo>
                    <a:pt x="662" y="349"/>
                  </a:lnTo>
                  <a:lnTo>
                    <a:pt x="672" y="345"/>
                  </a:lnTo>
                  <a:lnTo>
                    <a:pt x="683" y="345"/>
                  </a:lnTo>
                  <a:lnTo>
                    <a:pt x="692" y="342"/>
                  </a:lnTo>
                  <a:lnTo>
                    <a:pt x="703" y="342"/>
                  </a:lnTo>
                  <a:lnTo>
                    <a:pt x="720" y="338"/>
                  </a:lnTo>
                  <a:lnTo>
                    <a:pt x="735" y="338"/>
                  </a:lnTo>
                  <a:lnTo>
                    <a:pt x="739" y="343"/>
                  </a:lnTo>
                  <a:lnTo>
                    <a:pt x="746" y="355"/>
                  </a:lnTo>
                  <a:lnTo>
                    <a:pt x="750" y="360"/>
                  </a:lnTo>
                  <a:lnTo>
                    <a:pt x="754" y="366"/>
                  </a:lnTo>
                  <a:lnTo>
                    <a:pt x="759" y="373"/>
                  </a:lnTo>
                  <a:lnTo>
                    <a:pt x="765" y="384"/>
                  </a:lnTo>
                  <a:lnTo>
                    <a:pt x="770" y="392"/>
                  </a:lnTo>
                  <a:lnTo>
                    <a:pt x="776" y="403"/>
                  </a:lnTo>
                  <a:lnTo>
                    <a:pt x="782" y="414"/>
                  </a:lnTo>
                  <a:lnTo>
                    <a:pt x="787" y="426"/>
                  </a:lnTo>
                  <a:lnTo>
                    <a:pt x="793" y="437"/>
                  </a:lnTo>
                  <a:lnTo>
                    <a:pt x="800" y="450"/>
                  </a:lnTo>
                  <a:lnTo>
                    <a:pt x="806" y="463"/>
                  </a:lnTo>
                  <a:lnTo>
                    <a:pt x="813" y="480"/>
                  </a:lnTo>
                  <a:lnTo>
                    <a:pt x="817" y="493"/>
                  </a:lnTo>
                  <a:lnTo>
                    <a:pt x="823" y="508"/>
                  </a:lnTo>
                  <a:lnTo>
                    <a:pt x="828" y="524"/>
                  </a:lnTo>
                  <a:lnTo>
                    <a:pt x="834" y="541"/>
                  </a:lnTo>
                  <a:lnTo>
                    <a:pt x="839" y="558"/>
                  </a:lnTo>
                  <a:lnTo>
                    <a:pt x="845" y="577"/>
                  </a:lnTo>
                  <a:lnTo>
                    <a:pt x="851" y="595"/>
                  </a:lnTo>
                  <a:lnTo>
                    <a:pt x="856" y="616"/>
                  </a:lnTo>
                  <a:lnTo>
                    <a:pt x="858" y="634"/>
                  </a:lnTo>
                  <a:lnTo>
                    <a:pt x="862" y="655"/>
                  </a:lnTo>
                  <a:lnTo>
                    <a:pt x="864" y="664"/>
                  </a:lnTo>
                  <a:lnTo>
                    <a:pt x="866" y="675"/>
                  </a:lnTo>
                  <a:lnTo>
                    <a:pt x="867" y="687"/>
                  </a:lnTo>
                  <a:lnTo>
                    <a:pt x="869" y="698"/>
                  </a:lnTo>
                  <a:lnTo>
                    <a:pt x="869" y="709"/>
                  </a:lnTo>
                  <a:lnTo>
                    <a:pt x="871" y="720"/>
                  </a:lnTo>
                  <a:lnTo>
                    <a:pt x="871" y="731"/>
                  </a:lnTo>
                  <a:lnTo>
                    <a:pt x="873" y="743"/>
                  </a:lnTo>
                  <a:lnTo>
                    <a:pt x="873" y="754"/>
                  </a:lnTo>
                  <a:lnTo>
                    <a:pt x="875" y="765"/>
                  </a:lnTo>
                  <a:lnTo>
                    <a:pt x="875" y="778"/>
                  </a:lnTo>
                  <a:lnTo>
                    <a:pt x="877" y="791"/>
                  </a:lnTo>
                  <a:lnTo>
                    <a:pt x="866" y="791"/>
                  </a:lnTo>
                  <a:lnTo>
                    <a:pt x="854" y="793"/>
                  </a:lnTo>
                  <a:lnTo>
                    <a:pt x="843" y="793"/>
                  </a:lnTo>
                  <a:lnTo>
                    <a:pt x="832" y="795"/>
                  </a:lnTo>
                  <a:lnTo>
                    <a:pt x="812" y="797"/>
                  </a:lnTo>
                  <a:lnTo>
                    <a:pt x="793" y="800"/>
                  </a:lnTo>
                  <a:lnTo>
                    <a:pt x="772" y="802"/>
                  </a:lnTo>
                  <a:lnTo>
                    <a:pt x="756" y="804"/>
                  </a:lnTo>
                  <a:lnTo>
                    <a:pt x="739" y="806"/>
                  </a:lnTo>
                  <a:lnTo>
                    <a:pt x="726" y="808"/>
                  </a:lnTo>
                  <a:lnTo>
                    <a:pt x="709" y="808"/>
                  </a:lnTo>
                  <a:lnTo>
                    <a:pt x="698" y="810"/>
                  </a:lnTo>
                  <a:lnTo>
                    <a:pt x="685" y="810"/>
                  </a:lnTo>
                  <a:lnTo>
                    <a:pt x="677" y="812"/>
                  </a:lnTo>
                  <a:lnTo>
                    <a:pt x="660" y="810"/>
                  </a:lnTo>
                  <a:lnTo>
                    <a:pt x="653" y="810"/>
                  </a:lnTo>
                  <a:lnTo>
                    <a:pt x="647" y="802"/>
                  </a:lnTo>
                  <a:lnTo>
                    <a:pt x="642" y="791"/>
                  </a:lnTo>
                  <a:lnTo>
                    <a:pt x="632" y="776"/>
                  </a:lnTo>
                  <a:lnTo>
                    <a:pt x="625" y="757"/>
                  </a:lnTo>
                  <a:lnTo>
                    <a:pt x="619" y="746"/>
                  </a:lnTo>
                  <a:lnTo>
                    <a:pt x="614" y="735"/>
                  </a:lnTo>
                  <a:lnTo>
                    <a:pt x="608" y="724"/>
                  </a:lnTo>
                  <a:lnTo>
                    <a:pt x="604" y="713"/>
                  </a:lnTo>
                  <a:lnTo>
                    <a:pt x="599" y="700"/>
                  </a:lnTo>
                  <a:lnTo>
                    <a:pt x="595" y="687"/>
                  </a:lnTo>
                  <a:lnTo>
                    <a:pt x="590" y="674"/>
                  </a:lnTo>
                  <a:lnTo>
                    <a:pt x="586" y="662"/>
                  </a:lnTo>
                  <a:lnTo>
                    <a:pt x="578" y="646"/>
                  </a:lnTo>
                  <a:lnTo>
                    <a:pt x="573" y="631"/>
                  </a:lnTo>
                  <a:lnTo>
                    <a:pt x="567" y="616"/>
                  </a:lnTo>
                  <a:lnTo>
                    <a:pt x="562" y="601"/>
                  </a:lnTo>
                  <a:lnTo>
                    <a:pt x="554" y="584"/>
                  </a:lnTo>
                  <a:lnTo>
                    <a:pt x="549" y="569"/>
                  </a:lnTo>
                  <a:lnTo>
                    <a:pt x="541" y="554"/>
                  </a:lnTo>
                  <a:lnTo>
                    <a:pt x="535" y="539"/>
                  </a:lnTo>
                  <a:lnTo>
                    <a:pt x="528" y="522"/>
                  </a:lnTo>
                  <a:lnTo>
                    <a:pt x="521" y="508"/>
                  </a:lnTo>
                  <a:lnTo>
                    <a:pt x="513" y="491"/>
                  </a:lnTo>
                  <a:lnTo>
                    <a:pt x="507" y="476"/>
                  </a:lnTo>
                  <a:lnTo>
                    <a:pt x="500" y="459"/>
                  </a:lnTo>
                  <a:lnTo>
                    <a:pt x="493" y="444"/>
                  </a:lnTo>
                  <a:lnTo>
                    <a:pt x="485" y="429"/>
                  </a:lnTo>
                  <a:lnTo>
                    <a:pt x="479" y="416"/>
                  </a:lnTo>
                  <a:lnTo>
                    <a:pt x="470" y="399"/>
                  </a:lnTo>
                  <a:lnTo>
                    <a:pt x="463" y="384"/>
                  </a:lnTo>
                  <a:lnTo>
                    <a:pt x="453" y="370"/>
                  </a:lnTo>
                  <a:lnTo>
                    <a:pt x="446" y="355"/>
                  </a:lnTo>
                  <a:lnTo>
                    <a:pt x="437" y="340"/>
                  </a:lnTo>
                  <a:lnTo>
                    <a:pt x="429" y="327"/>
                  </a:lnTo>
                  <a:lnTo>
                    <a:pt x="422" y="312"/>
                  </a:lnTo>
                  <a:lnTo>
                    <a:pt x="414" y="301"/>
                  </a:lnTo>
                  <a:lnTo>
                    <a:pt x="405" y="288"/>
                  </a:lnTo>
                  <a:lnTo>
                    <a:pt x="397" y="274"/>
                  </a:lnTo>
                  <a:lnTo>
                    <a:pt x="388" y="263"/>
                  </a:lnTo>
                  <a:lnTo>
                    <a:pt x="381" y="252"/>
                  </a:lnTo>
                  <a:lnTo>
                    <a:pt x="371" y="241"/>
                  </a:lnTo>
                  <a:lnTo>
                    <a:pt x="364" y="232"/>
                  </a:lnTo>
                  <a:lnTo>
                    <a:pt x="355" y="222"/>
                  </a:lnTo>
                  <a:lnTo>
                    <a:pt x="347" y="215"/>
                  </a:lnTo>
                  <a:lnTo>
                    <a:pt x="334" y="204"/>
                  </a:lnTo>
                  <a:lnTo>
                    <a:pt x="321" y="192"/>
                  </a:lnTo>
                  <a:lnTo>
                    <a:pt x="308" y="183"/>
                  </a:lnTo>
                  <a:lnTo>
                    <a:pt x="297" y="174"/>
                  </a:lnTo>
                  <a:lnTo>
                    <a:pt x="284" y="164"/>
                  </a:lnTo>
                  <a:lnTo>
                    <a:pt x="271" y="157"/>
                  </a:lnTo>
                  <a:lnTo>
                    <a:pt x="258" y="151"/>
                  </a:lnTo>
                  <a:lnTo>
                    <a:pt x="246" y="146"/>
                  </a:lnTo>
                  <a:lnTo>
                    <a:pt x="233" y="138"/>
                  </a:lnTo>
                  <a:lnTo>
                    <a:pt x="220" y="133"/>
                  </a:lnTo>
                  <a:lnTo>
                    <a:pt x="207" y="127"/>
                  </a:lnTo>
                  <a:lnTo>
                    <a:pt x="196" y="123"/>
                  </a:lnTo>
                  <a:lnTo>
                    <a:pt x="183" y="118"/>
                  </a:lnTo>
                  <a:lnTo>
                    <a:pt x="170" y="116"/>
                  </a:lnTo>
                  <a:lnTo>
                    <a:pt x="159" y="112"/>
                  </a:lnTo>
                  <a:lnTo>
                    <a:pt x="147" y="110"/>
                  </a:lnTo>
                  <a:lnTo>
                    <a:pt x="134" y="105"/>
                  </a:lnTo>
                  <a:lnTo>
                    <a:pt x="121" y="103"/>
                  </a:lnTo>
                  <a:lnTo>
                    <a:pt x="110" y="99"/>
                  </a:lnTo>
                  <a:lnTo>
                    <a:pt x="99" y="99"/>
                  </a:lnTo>
                  <a:lnTo>
                    <a:pt x="88" y="97"/>
                  </a:lnTo>
                  <a:lnTo>
                    <a:pt x="77" y="95"/>
                  </a:lnTo>
                  <a:lnTo>
                    <a:pt x="67" y="95"/>
                  </a:lnTo>
                  <a:lnTo>
                    <a:pt x="60" y="95"/>
                  </a:lnTo>
                  <a:lnTo>
                    <a:pt x="39" y="94"/>
                  </a:lnTo>
                  <a:lnTo>
                    <a:pt x="24" y="94"/>
                  </a:lnTo>
                  <a:lnTo>
                    <a:pt x="9" y="94"/>
                  </a:lnTo>
                  <a:lnTo>
                    <a:pt x="0" y="95"/>
                  </a:lnTo>
                  <a:lnTo>
                    <a:pt x="2" y="82"/>
                  </a:lnTo>
                  <a:lnTo>
                    <a:pt x="6" y="71"/>
                  </a:lnTo>
                  <a:lnTo>
                    <a:pt x="9" y="60"/>
                  </a:lnTo>
                  <a:lnTo>
                    <a:pt x="13" y="49"/>
                  </a:lnTo>
                  <a:lnTo>
                    <a:pt x="15" y="36"/>
                  </a:lnTo>
                  <a:lnTo>
                    <a:pt x="19" y="25"/>
                  </a:lnTo>
                  <a:lnTo>
                    <a:pt x="21" y="11"/>
                  </a:lnTo>
                  <a:lnTo>
                    <a:pt x="24" y="0"/>
                  </a:lnTo>
                  <a:lnTo>
                    <a:pt x="34" y="0"/>
                  </a:lnTo>
                  <a:lnTo>
                    <a:pt x="49" y="0"/>
                  </a:lnTo>
                  <a:lnTo>
                    <a:pt x="54" y="0"/>
                  </a:lnTo>
                  <a:lnTo>
                    <a:pt x="64" y="2"/>
                  </a:lnTo>
                  <a:lnTo>
                    <a:pt x="75" y="4"/>
                  </a:lnTo>
                  <a:lnTo>
                    <a:pt x="86" y="6"/>
                  </a:lnTo>
                  <a:lnTo>
                    <a:pt x="95" y="6"/>
                  </a:lnTo>
                  <a:lnTo>
                    <a:pt x="106" y="8"/>
                  </a:lnTo>
                  <a:lnTo>
                    <a:pt x="118" y="10"/>
                  </a:lnTo>
                  <a:lnTo>
                    <a:pt x="129" y="11"/>
                  </a:lnTo>
                  <a:lnTo>
                    <a:pt x="140" y="13"/>
                  </a:lnTo>
                  <a:lnTo>
                    <a:pt x="153" y="15"/>
                  </a:lnTo>
                  <a:lnTo>
                    <a:pt x="166" y="17"/>
                  </a:lnTo>
                  <a:lnTo>
                    <a:pt x="181" y="21"/>
                  </a:lnTo>
                  <a:lnTo>
                    <a:pt x="192" y="21"/>
                  </a:lnTo>
                  <a:lnTo>
                    <a:pt x="205" y="25"/>
                  </a:lnTo>
                  <a:lnTo>
                    <a:pt x="218" y="26"/>
                  </a:lnTo>
                  <a:lnTo>
                    <a:pt x="231" y="30"/>
                  </a:lnTo>
                  <a:lnTo>
                    <a:pt x="243" y="32"/>
                  </a:lnTo>
                  <a:lnTo>
                    <a:pt x="258" y="36"/>
                  </a:lnTo>
                  <a:lnTo>
                    <a:pt x="269" y="38"/>
                  </a:lnTo>
                  <a:lnTo>
                    <a:pt x="284" y="43"/>
                  </a:lnTo>
                  <a:lnTo>
                    <a:pt x="295" y="47"/>
                  </a:lnTo>
                  <a:lnTo>
                    <a:pt x="306" y="51"/>
                  </a:lnTo>
                  <a:lnTo>
                    <a:pt x="317" y="54"/>
                  </a:lnTo>
                  <a:lnTo>
                    <a:pt x="330" y="60"/>
                  </a:lnTo>
                  <a:lnTo>
                    <a:pt x="340" y="64"/>
                  </a:lnTo>
                  <a:lnTo>
                    <a:pt x="351" y="67"/>
                  </a:lnTo>
                  <a:lnTo>
                    <a:pt x="360" y="73"/>
                  </a:lnTo>
                  <a:lnTo>
                    <a:pt x="371" y="79"/>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100" name="Freeform 292"/>
            <p:cNvSpPr>
              <a:spLocks/>
            </p:cNvSpPr>
            <p:nvPr/>
          </p:nvSpPr>
          <p:spPr bwMode="auto">
            <a:xfrm>
              <a:off x="3659" y="2397"/>
              <a:ext cx="63" cy="572"/>
            </a:xfrm>
            <a:custGeom>
              <a:avLst/>
              <a:gdLst>
                <a:gd name="T0" fmla="*/ 52 w 63"/>
                <a:gd name="T1" fmla="*/ 572 h 572"/>
                <a:gd name="T2" fmla="*/ 60 w 63"/>
                <a:gd name="T3" fmla="*/ 566 h 572"/>
                <a:gd name="T4" fmla="*/ 63 w 63"/>
                <a:gd name="T5" fmla="*/ 559 h 572"/>
                <a:gd name="T6" fmla="*/ 24 w 63"/>
                <a:gd name="T7" fmla="*/ 11 h 572"/>
                <a:gd name="T8" fmla="*/ 20 w 63"/>
                <a:gd name="T9" fmla="*/ 1 h 572"/>
                <a:gd name="T10" fmla="*/ 11 w 63"/>
                <a:gd name="T11" fmla="*/ 0 h 572"/>
                <a:gd name="T12" fmla="*/ 2 w 63"/>
                <a:gd name="T13" fmla="*/ 1 h 572"/>
                <a:gd name="T14" fmla="*/ 0 w 63"/>
                <a:gd name="T15" fmla="*/ 11 h 572"/>
                <a:gd name="T16" fmla="*/ 39 w 63"/>
                <a:gd name="T17" fmla="*/ 561 h 572"/>
                <a:gd name="T18" fmla="*/ 43 w 63"/>
                <a:gd name="T19" fmla="*/ 568 h 572"/>
                <a:gd name="T20" fmla="*/ 52 w 63"/>
                <a:gd name="T21"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72">
                  <a:moveTo>
                    <a:pt x="52" y="572"/>
                  </a:moveTo>
                  <a:lnTo>
                    <a:pt x="60" y="566"/>
                  </a:lnTo>
                  <a:lnTo>
                    <a:pt x="63" y="559"/>
                  </a:lnTo>
                  <a:lnTo>
                    <a:pt x="24" y="11"/>
                  </a:lnTo>
                  <a:lnTo>
                    <a:pt x="20" y="1"/>
                  </a:lnTo>
                  <a:lnTo>
                    <a:pt x="11" y="0"/>
                  </a:lnTo>
                  <a:lnTo>
                    <a:pt x="2" y="1"/>
                  </a:lnTo>
                  <a:lnTo>
                    <a:pt x="0" y="11"/>
                  </a:lnTo>
                  <a:lnTo>
                    <a:pt x="39" y="561"/>
                  </a:lnTo>
                  <a:lnTo>
                    <a:pt x="43" y="568"/>
                  </a:lnTo>
                  <a:lnTo>
                    <a:pt x="52" y="572"/>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101" name="Freeform 293"/>
            <p:cNvSpPr>
              <a:spLocks/>
            </p:cNvSpPr>
            <p:nvPr/>
          </p:nvSpPr>
          <p:spPr bwMode="auto">
            <a:xfrm>
              <a:off x="3959" y="3471"/>
              <a:ext cx="248" cy="311"/>
            </a:xfrm>
            <a:custGeom>
              <a:avLst/>
              <a:gdLst>
                <a:gd name="T0" fmla="*/ 99 w 248"/>
                <a:gd name="T1" fmla="*/ 0 h 311"/>
                <a:gd name="T2" fmla="*/ 88 w 248"/>
                <a:gd name="T3" fmla="*/ 0 h 311"/>
                <a:gd name="T4" fmla="*/ 77 w 248"/>
                <a:gd name="T5" fmla="*/ 2 h 311"/>
                <a:gd name="T6" fmla="*/ 67 w 248"/>
                <a:gd name="T7" fmla="*/ 3 h 311"/>
                <a:gd name="T8" fmla="*/ 58 w 248"/>
                <a:gd name="T9" fmla="*/ 9 h 311"/>
                <a:gd name="T10" fmla="*/ 49 w 248"/>
                <a:gd name="T11" fmla="*/ 13 h 311"/>
                <a:gd name="T12" fmla="*/ 41 w 248"/>
                <a:gd name="T13" fmla="*/ 20 h 311"/>
                <a:gd name="T14" fmla="*/ 34 w 248"/>
                <a:gd name="T15" fmla="*/ 26 h 311"/>
                <a:gd name="T16" fmla="*/ 28 w 248"/>
                <a:gd name="T17" fmla="*/ 37 h 311"/>
                <a:gd name="T18" fmla="*/ 15 w 248"/>
                <a:gd name="T19" fmla="*/ 52 h 311"/>
                <a:gd name="T20" fmla="*/ 9 w 248"/>
                <a:gd name="T21" fmla="*/ 72 h 311"/>
                <a:gd name="T22" fmla="*/ 4 w 248"/>
                <a:gd name="T23" fmla="*/ 82 h 311"/>
                <a:gd name="T24" fmla="*/ 2 w 248"/>
                <a:gd name="T25" fmla="*/ 91 h 311"/>
                <a:gd name="T26" fmla="*/ 2 w 248"/>
                <a:gd name="T27" fmla="*/ 102 h 311"/>
                <a:gd name="T28" fmla="*/ 2 w 248"/>
                <a:gd name="T29" fmla="*/ 114 h 311"/>
                <a:gd name="T30" fmla="*/ 0 w 248"/>
                <a:gd name="T31" fmla="*/ 123 h 311"/>
                <a:gd name="T32" fmla="*/ 0 w 248"/>
                <a:gd name="T33" fmla="*/ 134 h 311"/>
                <a:gd name="T34" fmla="*/ 0 w 248"/>
                <a:gd name="T35" fmla="*/ 143 h 311"/>
                <a:gd name="T36" fmla="*/ 2 w 248"/>
                <a:gd name="T37" fmla="*/ 155 h 311"/>
                <a:gd name="T38" fmla="*/ 2 w 248"/>
                <a:gd name="T39" fmla="*/ 164 h 311"/>
                <a:gd name="T40" fmla="*/ 6 w 248"/>
                <a:gd name="T41" fmla="*/ 175 h 311"/>
                <a:gd name="T42" fmla="*/ 8 w 248"/>
                <a:gd name="T43" fmla="*/ 184 h 311"/>
                <a:gd name="T44" fmla="*/ 11 w 248"/>
                <a:gd name="T45" fmla="*/ 194 h 311"/>
                <a:gd name="T46" fmla="*/ 17 w 248"/>
                <a:gd name="T47" fmla="*/ 210 h 311"/>
                <a:gd name="T48" fmla="*/ 26 w 248"/>
                <a:gd name="T49" fmla="*/ 229 h 311"/>
                <a:gd name="T50" fmla="*/ 37 w 248"/>
                <a:gd name="T51" fmla="*/ 246 h 311"/>
                <a:gd name="T52" fmla="*/ 52 w 248"/>
                <a:gd name="T53" fmla="*/ 263 h 311"/>
                <a:gd name="T54" fmla="*/ 65 w 248"/>
                <a:gd name="T55" fmla="*/ 276 h 311"/>
                <a:gd name="T56" fmla="*/ 82 w 248"/>
                <a:gd name="T57" fmla="*/ 289 h 311"/>
                <a:gd name="T58" fmla="*/ 99 w 248"/>
                <a:gd name="T59" fmla="*/ 298 h 311"/>
                <a:gd name="T60" fmla="*/ 118 w 248"/>
                <a:gd name="T61" fmla="*/ 307 h 311"/>
                <a:gd name="T62" fmla="*/ 127 w 248"/>
                <a:gd name="T63" fmla="*/ 309 h 311"/>
                <a:gd name="T64" fmla="*/ 138 w 248"/>
                <a:gd name="T65" fmla="*/ 311 h 311"/>
                <a:gd name="T66" fmla="*/ 149 w 248"/>
                <a:gd name="T67" fmla="*/ 311 h 311"/>
                <a:gd name="T68" fmla="*/ 161 w 248"/>
                <a:gd name="T69" fmla="*/ 311 h 311"/>
                <a:gd name="T70" fmla="*/ 179 w 248"/>
                <a:gd name="T71" fmla="*/ 307 h 311"/>
                <a:gd name="T72" fmla="*/ 198 w 248"/>
                <a:gd name="T73" fmla="*/ 300 h 311"/>
                <a:gd name="T74" fmla="*/ 211 w 248"/>
                <a:gd name="T75" fmla="*/ 287 h 311"/>
                <a:gd name="T76" fmla="*/ 226 w 248"/>
                <a:gd name="T77" fmla="*/ 274 h 311"/>
                <a:gd name="T78" fmla="*/ 230 w 248"/>
                <a:gd name="T79" fmla="*/ 265 h 311"/>
                <a:gd name="T80" fmla="*/ 235 w 248"/>
                <a:gd name="T81" fmla="*/ 257 h 311"/>
                <a:gd name="T82" fmla="*/ 239 w 248"/>
                <a:gd name="T83" fmla="*/ 246 h 311"/>
                <a:gd name="T84" fmla="*/ 244 w 248"/>
                <a:gd name="T85" fmla="*/ 237 h 311"/>
                <a:gd name="T86" fmla="*/ 246 w 248"/>
                <a:gd name="T87" fmla="*/ 224 h 311"/>
                <a:gd name="T88" fmla="*/ 248 w 248"/>
                <a:gd name="T89" fmla="*/ 210 h 311"/>
                <a:gd name="T90" fmla="*/ 246 w 248"/>
                <a:gd name="T91" fmla="*/ 196 h 311"/>
                <a:gd name="T92" fmla="*/ 246 w 248"/>
                <a:gd name="T93" fmla="*/ 181 h 311"/>
                <a:gd name="T94" fmla="*/ 243 w 248"/>
                <a:gd name="T95" fmla="*/ 164 h 311"/>
                <a:gd name="T96" fmla="*/ 239 w 248"/>
                <a:gd name="T97" fmla="*/ 147 h 311"/>
                <a:gd name="T98" fmla="*/ 231 w 248"/>
                <a:gd name="T99" fmla="*/ 127 h 311"/>
                <a:gd name="T100" fmla="*/ 226 w 248"/>
                <a:gd name="T101" fmla="*/ 108 h 311"/>
                <a:gd name="T102" fmla="*/ 218 w 248"/>
                <a:gd name="T103" fmla="*/ 93 h 311"/>
                <a:gd name="T104" fmla="*/ 211 w 248"/>
                <a:gd name="T105" fmla="*/ 80 h 311"/>
                <a:gd name="T106" fmla="*/ 203 w 248"/>
                <a:gd name="T107" fmla="*/ 69 h 311"/>
                <a:gd name="T108" fmla="*/ 198 w 248"/>
                <a:gd name="T109" fmla="*/ 59 h 311"/>
                <a:gd name="T110" fmla="*/ 190 w 248"/>
                <a:gd name="T111" fmla="*/ 48 h 311"/>
                <a:gd name="T112" fmla="*/ 183 w 248"/>
                <a:gd name="T113" fmla="*/ 41 h 311"/>
                <a:gd name="T114" fmla="*/ 175 w 248"/>
                <a:gd name="T115" fmla="*/ 31 h 311"/>
                <a:gd name="T116" fmla="*/ 170 w 248"/>
                <a:gd name="T117" fmla="*/ 26 h 311"/>
                <a:gd name="T118" fmla="*/ 153 w 248"/>
                <a:gd name="T119" fmla="*/ 13 h 311"/>
                <a:gd name="T120" fmla="*/ 136 w 248"/>
                <a:gd name="T121" fmla="*/ 5 h 311"/>
                <a:gd name="T122" fmla="*/ 118 w 248"/>
                <a:gd name="T123" fmla="*/ 0 h 311"/>
                <a:gd name="T124" fmla="*/ 99 w 248"/>
                <a:gd name="T12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311">
                  <a:moveTo>
                    <a:pt x="99" y="0"/>
                  </a:moveTo>
                  <a:lnTo>
                    <a:pt x="88" y="0"/>
                  </a:lnTo>
                  <a:lnTo>
                    <a:pt x="77" y="2"/>
                  </a:lnTo>
                  <a:lnTo>
                    <a:pt x="67" y="3"/>
                  </a:lnTo>
                  <a:lnTo>
                    <a:pt x="58" y="9"/>
                  </a:lnTo>
                  <a:lnTo>
                    <a:pt x="49" y="13"/>
                  </a:lnTo>
                  <a:lnTo>
                    <a:pt x="41" y="20"/>
                  </a:lnTo>
                  <a:lnTo>
                    <a:pt x="34" y="26"/>
                  </a:lnTo>
                  <a:lnTo>
                    <a:pt x="28" y="37"/>
                  </a:lnTo>
                  <a:lnTo>
                    <a:pt x="15" y="52"/>
                  </a:lnTo>
                  <a:lnTo>
                    <a:pt x="9" y="72"/>
                  </a:lnTo>
                  <a:lnTo>
                    <a:pt x="4" y="82"/>
                  </a:lnTo>
                  <a:lnTo>
                    <a:pt x="2" y="91"/>
                  </a:lnTo>
                  <a:lnTo>
                    <a:pt x="2" y="102"/>
                  </a:lnTo>
                  <a:lnTo>
                    <a:pt x="2" y="114"/>
                  </a:lnTo>
                  <a:lnTo>
                    <a:pt x="0" y="123"/>
                  </a:lnTo>
                  <a:lnTo>
                    <a:pt x="0" y="134"/>
                  </a:lnTo>
                  <a:lnTo>
                    <a:pt x="0" y="143"/>
                  </a:lnTo>
                  <a:lnTo>
                    <a:pt x="2" y="155"/>
                  </a:lnTo>
                  <a:lnTo>
                    <a:pt x="2" y="164"/>
                  </a:lnTo>
                  <a:lnTo>
                    <a:pt x="6" y="175"/>
                  </a:lnTo>
                  <a:lnTo>
                    <a:pt x="8" y="184"/>
                  </a:lnTo>
                  <a:lnTo>
                    <a:pt x="11" y="194"/>
                  </a:lnTo>
                  <a:lnTo>
                    <a:pt x="17" y="210"/>
                  </a:lnTo>
                  <a:lnTo>
                    <a:pt x="26" y="229"/>
                  </a:lnTo>
                  <a:lnTo>
                    <a:pt x="37" y="246"/>
                  </a:lnTo>
                  <a:lnTo>
                    <a:pt x="52" y="263"/>
                  </a:lnTo>
                  <a:lnTo>
                    <a:pt x="65" y="276"/>
                  </a:lnTo>
                  <a:lnTo>
                    <a:pt x="82" y="289"/>
                  </a:lnTo>
                  <a:lnTo>
                    <a:pt x="99" y="298"/>
                  </a:lnTo>
                  <a:lnTo>
                    <a:pt x="118" y="307"/>
                  </a:lnTo>
                  <a:lnTo>
                    <a:pt x="127" y="309"/>
                  </a:lnTo>
                  <a:lnTo>
                    <a:pt x="138" y="311"/>
                  </a:lnTo>
                  <a:lnTo>
                    <a:pt x="149" y="311"/>
                  </a:lnTo>
                  <a:lnTo>
                    <a:pt x="161" y="311"/>
                  </a:lnTo>
                  <a:lnTo>
                    <a:pt x="179" y="307"/>
                  </a:lnTo>
                  <a:lnTo>
                    <a:pt x="198" y="300"/>
                  </a:lnTo>
                  <a:lnTo>
                    <a:pt x="211" y="287"/>
                  </a:lnTo>
                  <a:lnTo>
                    <a:pt x="226" y="274"/>
                  </a:lnTo>
                  <a:lnTo>
                    <a:pt x="230" y="265"/>
                  </a:lnTo>
                  <a:lnTo>
                    <a:pt x="235" y="257"/>
                  </a:lnTo>
                  <a:lnTo>
                    <a:pt x="239" y="246"/>
                  </a:lnTo>
                  <a:lnTo>
                    <a:pt x="244" y="237"/>
                  </a:lnTo>
                  <a:lnTo>
                    <a:pt x="246" y="224"/>
                  </a:lnTo>
                  <a:lnTo>
                    <a:pt x="248" y="210"/>
                  </a:lnTo>
                  <a:lnTo>
                    <a:pt x="246" y="196"/>
                  </a:lnTo>
                  <a:lnTo>
                    <a:pt x="246" y="181"/>
                  </a:lnTo>
                  <a:lnTo>
                    <a:pt x="243" y="164"/>
                  </a:lnTo>
                  <a:lnTo>
                    <a:pt x="239" y="147"/>
                  </a:lnTo>
                  <a:lnTo>
                    <a:pt x="231" y="127"/>
                  </a:lnTo>
                  <a:lnTo>
                    <a:pt x="226" y="108"/>
                  </a:lnTo>
                  <a:lnTo>
                    <a:pt x="218" y="93"/>
                  </a:lnTo>
                  <a:lnTo>
                    <a:pt x="211" y="80"/>
                  </a:lnTo>
                  <a:lnTo>
                    <a:pt x="203" y="69"/>
                  </a:lnTo>
                  <a:lnTo>
                    <a:pt x="198" y="59"/>
                  </a:lnTo>
                  <a:lnTo>
                    <a:pt x="190" y="48"/>
                  </a:lnTo>
                  <a:lnTo>
                    <a:pt x="183" y="41"/>
                  </a:lnTo>
                  <a:lnTo>
                    <a:pt x="175" y="31"/>
                  </a:lnTo>
                  <a:lnTo>
                    <a:pt x="170" y="26"/>
                  </a:lnTo>
                  <a:lnTo>
                    <a:pt x="153" y="13"/>
                  </a:lnTo>
                  <a:lnTo>
                    <a:pt x="136" y="5"/>
                  </a:lnTo>
                  <a:lnTo>
                    <a:pt x="118" y="0"/>
                  </a:lnTo>
                  <a:lnTo>
                    <a:pt x="99" y="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102" name="Freeform 294"/>
            <p:cNvSpPr>
              <a:spLocks/>
            </p:cNvSpPr>
            <p:nvPr/>
          </p:nvSpPr>
          <p:spPr bwMode="auto">
            <a:xfrm>
              <a:off x="3250" y="3579"/>
              <a:ext cx="256" cy="244"/>
            </a:xfrm>
            <a:custGeom>
              <a:avLst/>
              <a:gdLst>
                <a:gd name="T0" fmla="*/ 241 w 256"/>
                <a:gd name="T1" fmla="*/ 168 h 244"/>
                <a:gd name="T2" fmla="*/ 239 w 256"/>
                <a:gd name="T3" fmla="*/ 177 h 244"/>
                <a:gd name="T4" fmla="*/ 234 w 256"/>
                <a:gd name="T5" fmla="*/ 186 h 244"/>
                <a:gd name="T6" fmla="*/ 220 w 256"/>
                <a:gd name="T7" fmla="*/ 203 h 244"/>
                <a:gd name="T8" fmla="*/ 204 w 256"/>
                <a:gd name="T9" fmla="*/ 216 h 244"/>
                <a:gd name="T10" fmla="*/ 183 w 256"/>
                <a:gd name="T11" fmla="*/ 227 h 244"/>
                <a:gd name="T12" fmla="*/ 163 w 256"/>
                <a:gd name="T13" fmla="*/ 235 h 244"/>
                <a:gd name="T14" fmla="*/ 140 w 256"/>
                <a:gd name="T15" fmla="*/ 240 h 244"/>
                <a:gd name="T16" fmla="*/ 120 w 256"/>
                <a:gd name="T17" fmla="*/ 244 h 244"/>
                <a:gd name="T18" fmla="*/ 97 w 256"/>
                <a:gd name="T19" fmla="*/ 244 h 244"/>
                <a:gd name="T20" fmla="*/ 77 w 256"/>
                <a:gd name="T21" fmla="*/ 242 h 244"/>
                <a:gd name="T22" fmla="*/ 56 w 256"/>
                <a:gd name="T23" fmla="*/ 237 h 244"/>
                <a:gd name="T24" fmla="*/ 40 w 256"/>
                <a:gd name="T25" fmla="*/ 229 h 244"/>
                <a:gd name="T26" fmla="*/ 21 w 256"/>
                <a:gd name="T27" fmla="*/ 216 h 244"/>
                <a:gd name="T28" fmla="*/ 8 w 256"/>
                <a:gd name="T29" fmla="*/ 194 h 244"/>
                <a:gd name="T30" fmla="*/ 0 w 256"/>
                <a:gd name="T31" fmla="*/ 166 h 244"/>
                <a:gd name="T32" fmla="*/ 0 w 256"/>
                <a:gd name="T33" fmla="*/ 138 h 244"/>
                <a:gd name="T34" fmla="*/ 2 w 256"/>
                <a:gd name="T35" fmla="*/ 116 h 244"/>
                <a:gd name="T36" fmla="*/ 12 w 256"/>
                <a:gd name="T37" fmla="*/ 95 h 244"/>
                <a:gd name="T38" fmla="*/ 23 w 256"/>
                <a:gd name="T39" fmla="*/ 76 h 244"/>
                <a:gd name="T40" fmla="*/ 36 w 256"/>
                <a:gd name="T41" fmla="*/ 60 h 244"/>
                <a:gd name="T42" fmla="*/ 53 w 256"/>
                <a:gd name="T43" fmla="*/ 45 h 244"/>
                <a:gd name="T44" fmla="*/ 79 w 256"/>
                <a:gd name="T45" fmla="*/ 26 h 244"/>
                <a:gd name="T46" fmla="*/ 114 w 256"/>
                <a:gd name="T47" fmla="*/ 9 h 244"/>
                <a:gd name="T48" fmla="*/ 148 w 256"/>
                <a:gd name="T49" fmla="*/ 2 h 244"/>
                <a:gd name="T50" fmla="*/ 178 w 256"/>
                <a:gd name="T51" fmla="*/ 0 h 244"/>
                <a:gd name="T52" fmla="*/ 202 w 256"/>
                <a:gd name="T53" fmla="*/ 6 h 244"/>
                <a:gd name="T54" fmla="*/ 220 w 256"/>
                <a:gd name="T55" fmla="*/ 19 h 244"/>
                <a:gd name="T56" fmla="*/ 235 w 256"/>
                <a:gd name="T57" fmla="*/ 41 h 244"/>
                <a:gd name="T58" fmla="*/ 247 w 256"/>
                <a:gd name="T59" fmla="*/ 69 h 244"/>
                <a:gd name="T60" fmla="*/ 254 w 256"/>
                <a:gd name="T61" fmla="*/ 102 h 244"/>
                <a:gd name="T62" fmla="*/ 254 w 256"/>
                <a:gd name="T63" fmla="*/ 130 h 244"/>
                <a:gd name="T64" fmla="*/ 250 w 256"/>
                <a:gd name="T65" fmla="*/ 15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4">
                  <a:moveTo>
                    <a:pt x="248" y="164"/>
                  </a:moveTo>
                  <a:lnTo>
                    <a:pt x="241" y="168"/>
                  </a:lnTo>
                  <a:lnTo>
                    <a:pt x="239" y="175"/>
                  </a:lnTo>
                  <a:lnTo>
                    <a:pt x="239" y="177"/>
                  </a:lnTo>
                  <a:lnTo>
                    <a:pt x="241" y="179"/>
                  </a:lnTo>
                  <a:lnTo>
                    <a:pt x="234" y="186"/>
                  </a:lnTo>
                  <a:lnTo>
                    <a:pt x="228" y="196"/>
                  </a:lnTo>
                  <a:lnTo>
                    <a:pt x="220" y="203"/>
                  </a:lnTo>
                  <a:lnTo>
                    <a:pt x="213" y="213"/>
                  </a:lnTo>
                  <a:lnTo>
                    <a:pt x="204" y="216"/>
                  </a:lnTo>
                  <a:lnTo>
                    <a:pt x="194" y="222"/>
                  </a:lnTo>
                  <a:lnTo>
                    <a:pt x="183" y="227"/>
                  </a:lnTo>
                  <a:lnTo>
                    <a:pt x="174" y="233"/>
                  </a:lnTo>
                  <a:lnTo>
                    <a:pt x="163" y="235"/>
                  </a:lnTo>
                  <a:lnTo>
                    <a:pt x="151" y="239"/>
                  </a:lnTo>
                  <a:lnTo>
                    <a:pt x="140" y="240"/>
                  </a:lnTo>
                  <a:lnTo>
                    <a:pt x="131" y="244"/>
                  </a:lnTo>
                  <a:lnTo>
                    <a:pt x="120" y="244"/>
                  </a:lnTo>
                  <a:lnTo>
                    <a:pt x="109" y="244"/>
                  </a:lnTo>
                  <a:lnTo>
                    <a:pt x="97" y="244"/>
                  </a:lnTo>
                  <a:lnTo>
                    <a:pt x="88" y="244"/>
                  </a:lnTo>
                  <a:lnTo>
                    <a:pt x="77" y="242"/>
                  </a:lnTo>
                  <a:lnTo>
                    <a:pt x="66" y="240"/>
                  </a:lnTo>
                  <a:lnTo>
                    <a:pt x="56" y="237"/>
                  </a:lnTo>
                  <a:lnTo>
                    <a:pt x="49" y="235"/>
                  </a:lnTo>
                  <a:lnTo>
                    <a:pt x="40" y="229"/>
                  </a:lnTo>
                  <a:lnTo>
                    <a:pt x="30" y="224"/>
                  </a:lnTo>
                  <a:lnTo>
                    <a:pt x="21" y="216"/>
                  </a:lnTo>
                  <a:lnTo>
                    <a:pt x="15" y="207"/>
                  </a:lnTo>
                  <a:lnTo>
                    <a:pt x="8" y="194"/>
                  </a:lnTo>
                  <a:lnTo>
                    <a:pt x="4" y="183"/>
                  </a:lnTo>
                  <a:lnTo>
                    <a:pt x="0" y="166"/>
                  </a:lnTo>
                  <a:lnTo>
                    <a:pt x="0" y="151"/>
                  </a:lnTo>
                  <a:lnTo>
                    <a:pt x="0" y="138"/>
                  </a:lnTo>
                  <a:lnTo>
                    <a:pt x="0" y="127"/>
                  </a:lnTo>
                  <a:lnTo>
                    <a:pt x="2" y="116"/>
                  </a:lnTo>
                  <a:lnTo>
                    <a:pt x="8" y="106"/>
                  </a:lnTo>
                  <a:lnTo>
                    <a:pt x="12" y="95"/>
                  </a:lnTo>
                  <a:lnTo>
                    <a:pt x="17" y="86"/>
                  </a:lnTo>
                  <a:lnTo>
                    <a:pt x="23" y="76"/>
                  </a:lnTo>
                  <a:lnTo>
                    <a:pt x="30" y="69"/>
                  </a:lnTo>
                  <a:lnTo>
                    <a:pt x="36" y="60"/>
                  </a:lnTo>
                  <a:lnTo>
                    <a:pt x="45" y="52"/>
                  </a:lnTo>
                  <a:lnTo>
                    <a:pt x="53" y="45"/>
                  </a:lnTo>
                  <a:lnTo>
                    <a:pt x="62" y="39"/>
                  </a:lnTo>
                  <a:lnTo>
                    <a:pt x="79" y="26"/>
                  </a:lnTo>
                  <a:lnTo>
                    <a:pt x="99" y="19"/>
                  </a:lnTo>
                  <a:lnTo>
                    <a:pt x="114" y="9"/>
                  </a:lnTo>
                  <a:lnTo>
                    <a:pt x="131" y="6"/>
                  </a:lnTo>
                  <a:lnTo>
                    <a:pt x="148" y="2"/>
                  </a:lnTo>
                  <a:lnTo>
                    <a:pt x="165" y="2"/>
                  </a:lnTo>
                  <a:lnTo>
                    <a:pt x="178" y="0"/>
                  </a:lnTo>
                  <a:lnTo>
                    <a:pt x="191" y="2"/>
                  </a:lnTo>
                  <a:lnTo>
                    <a:pt x="202" y="6"/>
                  </a:lnTo>
                  <a:lnTo>
                    <a:pt x="213" y="13"/>
                  </a:lnTo>
                  <a:lnTo>
                    <a:pt x="220" y="19"/>
                  </a:lnTo>
                  <a:lnTo>
                    <a:pt x="228" y="30"/>
                  </a:lnTo>
                  <a:lnTo>
                    <a:pt x="235" y="41"/>
                  </a:lnTo>
                  <a:lnTo>
                    <a:pt x="243" y="56"/>
                  </a:lnTo>
                  <a:lnTo>
                    <a:pt x="247" y="69"/>
                  </a:lnTo>
                  <a:lnTo>
                    <a:pt x="252" y="86"/>
                  </a:lnTo>
                  <a:lnTo>
                    <a:pt x="254" y="102"/>
                  </a:lnTo>
                  <a:lnTo>
                    <a:pt x="256" y="121"/>
                  </a:lnTo>
                  <a:lnTo>
                    <a:pt x="254" y="130"/>
                  </a:lnTo>
                  <a:lnTo>
                    <a:pt x="254" y="142"/>
                  </a:lnTo>
                  <a:lnTo>
                    <a:pt x="250" y="153"/>
                  </a:lnTo>
                  <a:lnTo>
                    <a:pt x="248" y="164"/>
                  </a:lnTo>
                  <a:close/>
                </a:path>
              </a:pathLst>
            </a:custGeom>
            <a:solidFill>
              <a:srgbClr val="DB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103" name="Freeform 295"/>
            <p:cNvSpPr>
              <a:spLocks/>
            </p:cNvSpPr>
            <p:nvPr/>
          </p:nvSpPr>
          <p:spPr bwMode="auto">
            <a:xfrm>
              <a:off x="3983" y="3495"/>
              <a:ext cx="202" cy="265"/>
            </a:xfrm>
            <a:custGeom>
              <a:avLst/>
              <a:gdLst>
                <a:gd name="T0" fmla="*/ 163 w 202"/>
                <a:gd name="T1" fmla="*/ 257 h 265"/>
                <a:gd name="T2" fmla="*/ 148 w 202"/>
                <a:gd name="T3" fmla="*/ 261 h 265"/>
                <a:gd name="T4" fmla="*/ 133 w 202"/>
                <a:gd name="T5" fmla="*/ 265 h 265"/>
                <a:gd name="T6" fmla="*/ 116 w 202"/>
                <a:gd name="T7" fmla="*/ 263 h 265"/>
                <a:gd name="T8" fmla="*/ 101 w 202"/>
                <a:gd name="T9" fmla="*/ 261 h 265"/>
                <a:gd name="T10" fmla="*/ 84 w 202"/>
                <a:gd name="T11" fmla="*/ 254 h 265"/>
                <a:gd name="T12" fmla="*/ 71 w 202"/>
                <a:gd name="T13" fmla="*/ 244 h 265"/>
                <a:gd name="T14" fmla="*/ 56 w 202"/>
                <a:gd name="T15" fmla="*/ 233 h 265"/>
                <a:gd name="T16" fmla="*/ 45 w 202"/>
                <a:gd name="T17" fmla="*/ 222 h 265"/>
                <a:gd name="T18" fmla="*/ 32 w 202"/>
                <a:gd name="T19" fmla="*/ 207 h 265"/>
                <a:gd name="T20" fmla="*/ 23 w 202"/>
                <a:gd name="T21" fmla="*/ 192 h 265"/>
                <a:gd name="T22" fmla="*/ 13 w 202"/>
                <a:gd name="T23" fmla="*/ 177 h 265"/>
                <a:gd name="T24" fmla="*/ 10 w 202"/>
                <a:gd name="T25" fmla="*/ 162 h 265"/>
                <a:gd name="T26" fmla="*/ 4 w 202"/>
                <a:gd name="T27" fmla="*/ 144 h 265"/>
                <a:gd name="T28" fmla="*/ 0 w 202"/>
                <a:gd name="T29" fmla="*/ 125 h 265"/>
                <a:gd name="T30" fmla="*/ 0 w 202"/>
                <a:gd name="T31" fmla="*/ 106 h 265"/>
                <a:gd name="T32" fmla="*/ 2 w 202"/>
                <a:gd name="T33" fmla="*/ 90 h 265"/>
                <a:gd name="T34" fmla="*/ 2 w 202"/>
                <a:gd name="T35" fmla="*/ 71 h 265"/>
                <a:gd name="T36" fmla="*/ 8 w 202"/>
                <a:gd name="T37" fmla="*/ 54 h 265"/>
                <a:gd name="T38" fmla="*/ 13 w 202"/>
                <a:gd name="T39" fmla="*/ 39 h 265"/>
                <a:gd name="T40" fmla="*/ 23 w 202"/>
                <a:gd name="T41" fmla="*/ 28 h 265"/>
                <a:gd name="T42" fmla="*/ 32 w 202"/>
                <a:gd name="T43" fmla="*/ 15 h 265"/>
                <a:gd name="T44" fmla="*/ 45 w 202"/>
                <a:gd name="T45" fmla="*/ 6 h 265"/>
                <a:gd name="T46" fmla="*/ 58 w 202"/>
                <a:gd name="T47" fmla="*/ 0 h 265"/>
                <a:gd name="T48" fmla="*/ 75 w 202"/>
                <a:gd name="T49" fmla="*/ 0 h 265"/>
                <a:gd name="T50" fmla="*/ 90 w 202"/>
                <a:gd name="T51" fmla="*/ 0 h 265"/>
                <a:gd name="T52" fmla="*/ 105 w 202"/>
                <a:gd name="T53" fmla="*/ 6 h 265"/>
                <a:gd name="T54" fmla="*/ 118 w 202"/>
                <a:gd name="T55" fmla="*/ 11 h 265"/>
                <a:gd name="T56" fmla="*/ 133 w 202"/>
                <a:gd name="T57" fmla="*/ 22 h 265"/>
                <a:gd name="T58" fmla="*/ 144 w 202"/>
                <a:gd name="T59" fmla="*/ 34 h 265"/>
                <a:gd name="T60" fmla="*/ 157 w 202"/>
                <a:gd name="T61" fmla="*/ 50 h 265"/>
                <a:gd name="T62" fmla="*/ 163 w 202"/>
                <a:gd name="T63" fmla="*/ 60 h 265"/>
                <a:gd name="T64" fmla="*/ 168 w 202"/>
                <a:gd name="T65" fmla="*/ 69 h 265"/>
                <a:gd name="T66" fmla="*/ 174 w 202"/>
                <a:gd name="T67" fmla="*/ 80 h 265"/>
                <a:gd name="T68" fmla="*/ 181 w 202"/>
                <a:gd name="T69" fmla="*/ 93 h 265"/>
                <a:gd name="T70" fmla="*/ 185 w 202"/>
                <a:gd name="T71" fmla="*/ 106 h 265"/>
                <a:gd name="T72" fmla="*/ 191 w 202"/>
                <a:gd name="T73" fmla="*/ 119 h 265"/>
                <a:gd name="T74" fmla="*/ 194 w 202"/>
                <a:gd name="T75" fmla="*/ 132 h 265"/>
                <a:gd name="T76" fmla="*/ 198 w 202"/>
                <a:gd name="T77" fmla="*/ 147 h 265"/>
                <a:gd name="T78" fmla="*/ 200 w 202"/>
                <a:gd name="T79" fmla="*/ 159 h 265"/>
                <a:gd name="T80" fmla="*/ 202 w 202"/>
                <a:gd name="T81" fmla="*/ 170 h 265"/>
                <a:gd name="T82" fmla="*/ 202 w 202"/>
                <a:gd name="T83" fmla="*/ 181 h 265"/>
                <a:gd name="T84" fmla="*/ 202 w 202"/>
                <a:gd name="T85" fmla="*/ 194 h 265"/>
                <a:gd name="T86" fmla="*/ 196 w 202"/>
                <a:gd name="T87" fmla="*/ 211 h 265"/>
                <a:gd name="T88" fmla="*/ 191 w 202"/>
                <a:gd name="T89" fmla="*/ 229 h 265"/>
                <a:gd name="T90" fmla="*/ 178 w 202"/>
                <a:gd name="T91" fmla="*/ 244 h 265"/>
                <a:gd name="T92" fmla="*/ 163 w 202"/>
                <a:gd name="T93" fmla="*/ 2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2" h="265">
                  <a:moveTo>
                    <a:pt x="163" y="257"/>
                  </a:moveTo>
                  <a:lnTo>
                    <a:pt x="148" y="261"/>
                  </a:lnTo>
                  <a:lnTo>
                    <a:pt x="133" y="265"/>
                  </a:lnTo>
                  <a:lnTo>
                    <a:pt x="116" y="263"/>
                  </a:lnTo>
                  <a:lnTo>
                    <a:pt x="101" y="261"/>
                  </a:lnTo>
                  <a:lnTo>
                    <a:pt x="84" y="254"/>
                  </a:lnTo>
                  <a:lnTo>
                    <a:pt x="71" y="244"/>
                  </a:lnTo>
                  <a:lnTo>
                    <a:pt x="56" y="233"/>
                  </a:lnTo>
                  <a:lnTo>
                    <a:pt x="45" y="222"/>
                  </a:lnTo>
                  <a:lnTo>
                    <a:pt x="32" y="207"/>
                  </a:lnTo>
                  <a:lnTo>
                    <a:pt x="23" y="192"/>
                  </a:lnTo>
                  <a:lnTo>
                    <a:pt x="13" y="177"/>
                  </a:lnTo>
                  <a:lnTo>
                    <a:pt x="10" y="162"/>
                  </a:lnTo>
                  <a:lnTo>
                    <a:pt x="4" y="144"/>
                  </a:lnTo>
                  <a:lnTo>
                    <a:pt x="0" y="125"/>
                  </a:lnTo>
                  <a:lnTo>
                    <a:pt x="0" y="106"/>
                  </a:lnTo>
                  <a:lnTo>
                    <a:pt x="2" y="90"/>
                  </a:lnTo>
                  <a:lnTo>
                    <a:pt x="2" y="71"/>
                  </a:lnTo>
                  <a:lnTo>
                    <a:pt x="8" y="54"/>
                  </a:lnTo>
                  <a:lnTo>
                    <a:pt x="13" y="39"/>
                  </a:lnTo>
                  <a:lnTo>
                    <a:pt x="23" y="28"/>
                  </a:lnTo>
                  <a:lnTo>
                    <a:pt x="32" y="15"/>
                  </a:lnTo>
                  <a:lnTo>
                    <a:pt x="45" y="6"/>
                  </a:lnTo>
                  <a:lnTo>
                    <a:pt x="58" y="0"/>
                  </a:lnTo>
                  <a:lnTo>
                    <a:pt x="75" y="0"/>
                  </a:lnTo>
                  <a:lnTo>
                    <a:pt x="90" y="0"/>
                  </a:lnTo>
                  <a:lnTo>
                    <a:pt x="105" y="6"/>
                  </a:lnTo>
                  <a:lnTo>
                    <a:pt x="118" y="11"/>
                  </a:lnTo>
                  <a:lnTo>
                    <a:pt x="133" y="22"/>
                  </a:lnTo>
                  <a:lnTo>
                    <a:pt x="144" y="34"/>
                  </a:lnTo>
                  <a:lnTo>
                    <a:pt x="157" y="50"/>
                  </a:lnTo>
                  <a:lnTo>
                    <a:pt x="163" y="60"/>
                  </a:lnTo>
                  <a:lnTo>
                    <a:pt x="168" y="69"/>
                  </a:lnTo>
                  <a:lnTo>
                    <a:pt x="174" y="80"/>
                  </a:lnTo>
                  <a:lnTo>
                    <a:pt x="181" y="93"/>
                  </a:lnTo>
                  <a:lnTo>
                    <a:pt x="185" y="106"/>
                  </a:lnTo>
                  <a:lnTo>
                    <a:pt x="191" y="119"/>
                  </a:lnTo>
                  <a:lnTo>
                    <a:pt x="194" y="132"/>
                  </a:lnTo>
                  <a:lnTo>
                    <a:pt x="198" y="147"/>
                  </a:lnTo>
                  <a:lnTo>
                    <a:pt x="200" y="159"/>
                  </a:lnTo>
                  <a:lnTo>
                    <a:pt x="202" y="170"/>
                  </a:lnTo>
                  <a:lnTo>
                    <a:pt x="202" y="181"/>
                  </a:lnTo>
                  <a:lnTo>
                    <a:pt x="202" y="194"/>
                  </a:lnTo>
                  <a:lnTo>
                    <a:pt x="196" y="211"/>
                  </a:lnTo>
                  <a:lnTo>
                    <a:pt x="191" y="229"/>
                  </a:lnTo>
                  <a:lnTo>
                    <a:pt x="178" y="244"/>
                  </a:lnTo>
                  <a:lnTo>
                    <a:pt x="163" y="257"/>
                  </a:lnTo>
                  <a:close/>
                </a:path>
              </a:pathLst>
            </a:custGeom>
            <a:solidFill>
              <a:srgbClr val="DB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104" name="Freeform 296"/>
            <p:cNvSpPr>
              <a:spLocks/>
            </p:cNvSpPr>
            <p:nvPr/>
          </p:nvSpPr>
          <p:spPr bwMode="auto">
            <a:xfrm>
              <a:off x="1758" y="1386"/>
              <a:ext cx="1970" cy="680"/>
            </a:xfrm>
            <a:custGeom>
              <a:avLst/>
              <a:gdLst>
                <a:gd name="T0" fmla="*/ 722 w 1970"/>
                <a:gd name="T1" fmla="*/ 181 h 680"/>
                <a:gd name="T2" fmla="*/ 750 w 1970"/>
                <a:gd name="T3" fmla="*/ 153 h 680"/>
                <a:gd name="T4" fmla="*/ 791 w 1970"/>
                <a:gd name="T5" fmla="*/ 112 h 680"/>
                <a:gd name="T6" fmla="*/ 843 w 1970"/>
                <a:gd name="T7" fmla="*/ 72 h 680"/>
                <a:gd name="T8" fmla="*/ 901 w 1970"/>
                <a:gd name="T9" fmla="*/ 33 h 680"/>
                <a:gd name="T10" fmla="*/ 964 w 1970"/>
                <a:gd name="T11" fmla="*/ 9 h 680"/>
                <a:gd name="T12" fmla="*/ 1028 w 1970"/>
                <a:gd name="T13" fmla="*/ 2 h 680"/>
                <a:gd name="T14" fmla="*/ 1088 w 1970"/>
                <a:gd name="T15" fmla="*/ 24 h 680"/>
                <a:gd name="T16" fmla="*/ 1136 w 1970"/>
                <a:gd name="T17" fmla="*/ 56 h 680"/>
                <a:gd name="T18" fmla="*/ 1177 w 1970"/>
                <a:gd name="T19" fmla="*/ 85 h 680"/>
                <a:gd name="T20" fmla="*/ 1227 w 1970"/>
                <a:gd name="T21" fmla="*/ 132 h 680"/>
                <a:gd name="T22" fmla="*/ 1250 w 1970"/>
                <a:gd name="T23" fmla="*/ 162 h 680"/>
                <a:gd name="T24" fmla="*/ 1263 w 1970"/>
                <a:gd name="T25" fmla="*/ 169 h 680"/>
                <a:gd name="T26" fmla="*/ 1306 w 1970"/>
                <a:gd name="T27" fmla="*/ 160 h 680"/>
                <a:gd name="T28" fmla="*/ 1360 w 1970"/>
                <a:gd name="T29" fmla="*/ 149 h 680"/>
                <a:gd name="T30" fmla="*/ 1405 w 1970"/>
                <a:gd name="T31" fmla="*/ 141 h 680"/>
                <a:gd name="T32" fmla="*/ 1455 w 1970"/>
                <a:gd name="T33" fmla="*/ 136 h 680"/>
                <a:gd name="T34" fmla="*/ 1509 w 1970"/>
                <a:gd name="T35" fmla="*/ 132 h 680"/>
                <a:gd name="T36" fmla="*/ 1563 w 1970"/>
                <a:gd name="T37" fmla="*/ 130 h 680"/>
                <a:gd name="T38" fmla="*/ 1617 w 1970"/>
                <a:gd name="T39" fmla="*/ 130 h 680"/>
                <a:gd name="T40" fmla="*/ 1670 w 1970"/>
                <a:gd name="T41" fmla="*/ 132 h 680"/>
                <a:gd name="T42" fmla="*/ 1720 w 1970"/>
                <a:gd name="T43" fmla="*/ 141 h 680"/>
                <a:gd name="T44" fmla="*/ 1767 w 1970"/>
                <a:gd name="T45" fmla="*/ 154 h 680"/>
                <a:gd name="T46" fmla="*/ 1808 w 1970"/>
                <a:gd name="T47" fmla="*/ 173 h 680"/>
                <a:gd name="T48" fmla="*/ 1854 w 1970"/>
                <a:gd name="T49" fmla="*/ 212 h 680"/>
                <a:gd name="T50" fmla="*/ 1877 w 1970"/>
                <a:gd name="T51" fmla="*/ 250 h 680"/>
                <a:gd name="T52" fmla="*/ 1901 w 1970"/>
                <a:gd name="T53" fmla="*/ 322 h 680"/>
                <a:gd name="T54" fmla="*/ 1921 w 1970"/>
                <a:gd name="T55" fmla="*/ 389 h 680"/>
                <a:gd name="T56" fmla="*/ 1938 w 1970"/>
                <a:gd name="T57" fmla="*/ 449 h 680"/>
                <a:gd name="T58" fmla="*/ 1951 w 1970"/>
                <a:gd name="T59" fmla="*/ 503 h 680"/>
                <a:gd name="T60" fmla="*/ 1959 w 1970"/>
                <a:gd name="T61" fmla="*/ 544 h 680"/>
                <a:gd name="T62" fmla="*/ 1968 w 1970"/>
                <a:gd name="T63" fmla="*/ 596 h 680"/>
                <a:gd name="T64" fmla="*/ 1800 w 1970"/>
                <a:gd name="T65" fmla="*/ 675 h 680"/>
                <a:gd name="T66" fmla="*/ 1800 w 1970"/>
                <a:gd name="T67" fmla="*/ 628 h 680"/>
                <a:gd name="T68" fmla="*/ 1798 w 1970"/>
                <a:gd name="T69" fmla="*/ 569 h 680"/>
                <a:gd name="T70" fmla="*/ 1796 w 1970"/>
                <a:gd name="T71" fmla="*/ 498 h 680"/>
                <a:gd name="T72" fmla="*/ 1789 w 1970"/>
                <a:gd name="T73" fmla="*/ 421 h 680"/>
                <a:gd name="T74" fmla="*/ 1778 w 1970"/>
                <a:gd name="T75" fmla="*/ 352 h 680"/>
                <a:gd name="T76" fmla="*/ 1759 w 1970"/>
                <a:gd name="T77" fmla="*/ 298 h 680"/>
                <a:gd name="T78" fmla="*/ 1714 w 1970"/>
                <a:gd name="T79" fmla="*/ 265 h 680"/>
                <a:gd name="T80" fmla="*/ 1670 w 1970"/>
                <a:gd name="T81" fmla="*/ 259 h 680"/>
                <a:gd name="T82" fmla="*/ 1617 w 1970"/>
                <a:gd name="T83" fmla="*/ 259 h 680"/>
                <a:gd name="T84" fmla="*/ 1560 w 1970"/>
                <a:gd name="T85" fmla="*/ 259 h 680"/>
                <a:gd name="T86" fmla="*/ 1505 w 1970"/>
                <a:gd name="T87" fmla="*/ 261 h 680"/>
                <a:gd name="T88" fmla="*/ 1455 w 1970"/>
                <a:gd name="T89" fmla="*/ 261 h 680"/>
                <a:gd name="T90" fmla="*/ 1408 w 1970"/>
                <a:gd name="T91" fmla="*/ 265 h 680"/>
                <a:gd name="T92" fmla="*/ 1106 w 1970"/>
                <a:gd name="T93" fmla="*/ 268 h 680"/>
                <a:gd name="T94" fmla="*/ 1095 w 1970"/>
                <a:gd name="T95" fmla="*/ 242 h 680"/>
                <a:gd name="T96" fmla="*/ 1065 w 1970"/>
                <a:gd name="T97" fmla="*/ 194 h 680"/>
                <a:gd name="T98" fmla="*/ 1019 w 1970"/>
                <a:gd name="T99" fmla="*/ 164 h 680"/>
                <a:gd name="T100" fmla="*/ 972 w 1970"/>
                <a:gd name="T101" fmla="*/ 177 h 680"/>
                <a:gd name="T102" fmla="*/ 938 w 1970"/>
                <a:gd name="T103" fmla="*/ 209 h 680"/>
                <a:gd name="T104" fmla="*/ 888 w 1970"/>
                <a:gd name="T105" fmla="*/ 250 h 680"/>
                <a:gd name="T106" fmla="*/ 836 w 1970"/>
                <a:gd name="T107" fmla="*/ 283 h 680"/>
                <a:gd name="T108" fmla="*/ 800 w 1970"/>
                <a:gd name="T109" fmla="*/ 300 h 680"/>
                <a:gd name="T110" fmla="*/ 0 w 1970"/>
                <a:gd name="T111" fmla="*/ 194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0" h="680">
                  <a:moveTo>
                    <a:pt x="0" y="194"/>
                  </a:moveTo>
                  <a:lnTo>
                    <a:pt x="713" y="194"/>
                  </a:lnTo>
                  <a:lnTo>
                    <a:pt x="715" y="190"/>
                  </a:lnTo>
                  <a:lnTo>
                    <a:pt x="722" y="181"/>
                  </a:lnTo>
                  <a:lnTo>
                    <a:pt x="726" y="173"/>
                  </a:lnTo>
                  <a:lnTo>
                    <a:pt x="733" y="168"/>
                  </a:lnTo>
                  <a:lnTo>
                    <a:pt x="739" y="160"/>
                  </a:lnTo>
                  <a:lnTo>
                    <a:pt x="750" y="153"/>
                  </a:lnTo>
                  <a:lnTo>
                    <a:pt x="757" y="141"/>
                  </a:lnTo>
                  <a:lnTo>
                    <a:pt x="767" y="132"/>
                  </a:lnTo>
                  <a:lnTo>
                    <a:pt x="778" y="121"/>
                  </a:lnTo>
                  <a:lnTo>
                    <a:pt x="791" y="112"/>
                  </a:lnTo>
                  <a:lnTo>
                    <a:pt x="802" y="100"/>
                  </a:lnTo>
                  <a:lnTo>
                    <a:pt x="815" y="91"/>
                  </a:lnTo>
                  <a:lnTo>
                    <a:pt x="828" y="82"/>
                  </a:lnTo>
                  <a:lnTo>
                    <a:pt x="843" y="72"/>
                  </a:lnTo>
                  <a:lnTo>
                    <a:pt x="856" y="61"/>
                  </a:lnTo>
                  <a:lnTo>
                    <a:pt x="871" y="50"/>
                  </a:lnTo>
                  <a:lnTo>
                    <a:pt x="884" y="41"/>
                  </a:lnTo>
                  <a:lnTo>
                    <a:pt x="901" y="33"/>
                  </a:lnTo>
                  <a:lnTo>
                    <a:pt x="916" y="24"/>
                  </a:lnTo>
                  <a:lnTo>
                    <a:pt x="931" y="18"/>
                  </a:lnTo>
                  <a:lnTo>
                    <a:pt x="948" y="13"/>
                  </a:lnTo>
                  <a:lnTo>
                    <a:pt x="964" y="9"/>
                  </a:lnTo>
                  <a:lnTo>
                    <a:pt x="979" y="3"/>
                  </a:lnTo>
                  <a:lnTo>
                    <a:pt x="996" y="2"/>
                  </a:lnTo>
                  <a:lnTo>
                    <a:pt x="1011" y="0"/>
                  </a:lnTo>
                  <a:lnTo>
                    <a:pt x="1028" y="2"/>
                  </a:lnTo>
                  <a:lnTo>
                    <a:pt x="1043" y="3"/>
                  </a:lnTo>
                  <a:lnTo>
                    <a:pt x="1058" y="9"/>
                  </a:lnTo>
                  <a:lnTo>
                    <a:pt x="1073" y="15"/>
                  </a:lnTo>
                  <a:lnTo>
                    <a:pt x="1088" y="24"/>
                  </a:lnTo>
                  <a:lnTo>
                    <a:pt x="1099" y="31"/>
                  </a:lnTo>
                  <a:lnTo>
                    <a:pt x="1112" y="39"/>
                  </a:lnTo>
                  <a:lnTo>
                    <a:pt x="1123" y="46"/>
                  </a:lnTo>
                  <a:lnTo>
                    <a:pt x="1136" y="56"/>
                  </a:lnTo>
                  <a:lnTo>
                    <a:pt x="1145" y="61"/>
                  </a:lnTo>
                  <a:lnTo>
                    <a:pt x="1157" y="71"/>
                  </a:lnTo>
                  <a:lnTo>
                    <a:pt x="1166" y="76"/>
                  </a:lnTo>
                  <a:lnTo>
                    <a:pt x="1177" y="85"/>
                  </a:lnTo>
                  <a:lnTo>
                    <a:pt x="1192" y="97"/>
                  </a:lnTo>
                  <a:lnTo>
                    <a:pt x="1205" y="110"/>
                  </a:lnTo>
                  <a:lnTo>
                    <a:pt x="1216" y="121"/>
                  </a:lnTo>
                  <a:lnTo>
                    <a:pt x="1227" y="132"/>
                  </a:lnTo>
                  <a:lnTo>
                    <a:pt x="1233" y="140"/>
                  </a:lnTo>
                  <a:lnTo>
                    <a:pt x="1241" y="149"/>
                  </a:lnTo>
                  <a:lnTo>
                    <a:pt x="1244" y="154"/>
                  </a:lnTo>
                  <a:lnTo>
                    <a:pt x="1250" y="162"/>
                  </a:lnTo>
                  <a:lnTo>
                    <a:pt x="1255" y="169"/>
                  </a:lnTo>
                  <a:lnTo>
                    <a:pt x="1257" y="173"/>
                  </a:lnTo>
                  <a:lnTo>
                    <a:pt x="1257" y="171"/>
                  </a:lnTo>
                  <a:lnTo>
                    <a:pt x="1263" y="169"/>
                  </a:lnTo>
                  <a:lnTo>
                    <a:pt x="1269" y="168"/>
                  </a:lnTo>
                  <a:lnTo>
                    <a:pt x="1280" y="166"/>
                  </a:lnTo>
                  <a:lnTo>
                    <a:pt x="1291" y="162"/>
                  </a:lnTo>
                  <a:lnTo>
                    <a:pt x="1306" y="160"/>
                  </a:lnTo>
                  <a:lnTo>
                    <a:pt x="1321" y="156"/>
                  </a:lnTo>
                  <a:lnTo>
                    <a:pt x="1341" y="154"/>
                  </a:lnTo>
                  <a:lnTo>
                    <a:pt x="1351" y="151"/>
                  </a:lnTo>
                  <a:lnTo>
                    <a:pt x="1360" y="149"/>
                  </a:lnTo>
                  <a:lnTo>
                    <a:pt x="1371" y="147"/>
                  </a:lnTo>
                  <a:lnTo>
                    <a:pt x="1382" y="147"/>
                  </a:lnTo>
                  <a:lnTo>
                    <a:pt x="1394" y="143"/>
                  </a:lnTo>
                  <a:lnTo>
                    <a:pt x="1405" y="141"/>
                  </a:lnTo>
                  <a:lnTo>
                    <a:pt x="1418" y="140"/>
                  </a:lnTo>
                  <a:lnTo>
                    <a:pt x="1431" y="140"/>
                  </a:lnTo>
                  <a:lnTo>
                    <a:pt x="1442" y="138"/>
                  </a:lnTo>
                  <a:lnTo>
                    <a:pt x="1455" y="136"/>
                  </a:lnTo>
                  <a:lnTo>
                    <a:pt x="1468" y="134"/>
                  </a:lnTo>
                  <a:lnTo>
                    <a:pt x="1481" y="134"/>
                  </a:lnTo>
                  <a:lnTo>
                    <a:pt x="1494" y="132"/>
                  </a:lnTo>
                  <a:lnTo>
                    <a:pt x="1509" y="132"/>
                  </a:lnTo>
                  <a:lnTo>
                    <a:pt x="1522" y="132"/>
                  </a:lnTo>
                  <a:lnTo>
                    <a:pt x="1537" y="132"/>
                  </a:lnTo>
                  <a:lnTo>
                    <a:pt x="1548" y="130"/>
                  </a:lnTo>
                  <a:lnTo>
                    <a:pt x="1563" y="130"/>
                  </a:lnTo>
                  <a:lnTo>
                    <a:pt x="1576" y="130"/>
                  </a:lnTo>
                  <a:lnTo>
                    <a:pt x="1591" y="130"/>
                  </a:lnTo>
                  <a:lnTo>
                    <a:pt x="1602" y="130"/>
                  </a:lnTo>
                  <a:lnTo>
                    <a:pt x="1617" y="130"/>
                  </a:lnTo>
                  <a:lnTo>
                    <a:pt x="1630" y="130"/>
                  </a:lnTo>
                  <a:lnTo>
                    <a:pt x="1645" y="132"/>
                  </a:lnTo>
                  <a:lnTo>
                    <a:pt x="1657" y="132"/>
                  </a:lnTo>
                  <a:lnTo>
                    <a:pt x="1670" y="132"/>
                  </a:lnTo>
                  <a:lnTo>
                    <a:pt x="1683" y="134"/>
                  </a:lnTo>
                  <a:lnTo>
                    <a:pt x="1696" y="138"/>
                  </a:lnTo>
                  <a:lnTo>
                    <a:pt x="1707" y="138"/>
                  </a:lnTo>
                  <a:lnTo>
                    <a:pt x="1720" y="141"/>
                  </a:lnTo>
                  <a:lnTo>
                    <a:pt x="1733" y="143"/>
                  </a:lnTo>
                  <a:lnTo>
                    <a:pt x="1746" y="149"/>
                  </a:lnTo>
                  <a:lnTo>
                    <a:pt x="1755" y="151"/>
                  </a:lnTo>
                  <a:lnTo>
                    <a:pt x="1767" y="154"/>
                  </a:lnTo>
                  <a:lnTo>
                    <a:pt x="1778" y="158"/>
                  </a:lnTo>
                  <a:lnTo>
                    <a:pt x="1789" y="164"/>
                  </a:lnTo>
                  <a:lnTo>
                    <a:pt x="1798" y="168"/>
                  </a:lnTo>
                  <a:lnTo>
                    <a:pt x="1808" y="173"/>
                  </a:lnTo>
                  <a:lnTo>
                    <a:pt x="1817" y="179"/>
                  </a:lnTo>
                  <a:lnTo>
                    <a:pt x="1826" y="184"/>
                  </a:lnTo>
                  <a:lnTo>
                    <a:pt x="1841" y="196"/>
                  </a:lnTo>
                  <a:lnTo>
                    <a:pt x="1854" y="212"/>
                  </a:lnTo>
                  <a:lnTo>
                    <a:pt x="1860" y="220"/>
                  </a:lnTo>
                  <a:lnTo>
                    <a:pt x="1865" y="229"/>
                  </a:lnTo>
                  <a:lnTo>
                    <a:pt x="1871" y="238"/>
                  </a:lnTo>
                  <a:lnTo>
                    <a:pt x="1877" y="250"/>
                  </a:lnTo>
                  <a:lnTo>
                    <a:pt x="1882" y="266"/>
                  </a:lnTo>
                  <a:lnTo>
                    <a:pt x="1888" y="285"/>
                  </a:lnTo>
                  <a:lnTo>
                    <a:pt x="1893" y="304"/>
                  </a:lnTo>
                  <a:lnTo>
                    <a:pt x="1901" y="322"/>
                  </a:lnTo>
                  <a:lnTo>
                    <a:pt x="1905" y="339"/>
                  </a:lnTo>
                  <a:lnTo>
                    <a:pt x="1910" y="356"/>
                  </a:lnTo>
                  <a:lnTo>
                    <a:pt x="1916" y="373"/>
                  </a:lnTo>
                  <a:lnTo>
                    <a:pt x="1921" y="389"/>
                  </a:lnTo>
                  <a:lnTo>
                    <a:pt x="1925" y="404"/>
                  </a:lnTo>
                  <a:lnTo>
                    <a:pt x="1929" y="419"/>
                  </a:lnTo>
                  <a:lnTo>
                    <a:pt x="1933" y="434"/>
                  </a:lnTo>
                  <a:lnTo>
                    <a:pt x="1938" y="449"/>
                  </a:lnTo>
                  <a:lnTo>
                    <a:pt x="1940" y="462"/>
                  </a:lnTo>
                  <a:lnTo>
                    <a:pt x="1944" y="477"/>
                  </a:lnTo>
                  <a:lnTo>
                    <a:pt x="1947" y="490"/>
                  </a:lnTo>
                  <a:lnTo>
                    <a:pt x="1951" y="503"/>
                  </a:lnTo>
                  <a:lnTo>
                    <a:pt x="1951" y="513"/>
                  </a:lnTo>
                  <a:lnTo>
                    <a:pt x="1955" y="524"/>
                  </a:lnTo>
                  <a:lnTo>
                    <a:pt x="1955" y="533"/>
                  </a:lnTo>
                  <a:lnTo>
                    <a:pt x="1959" y="544"/>
                  </a:lnTo>
                  <a:lnTo>
                    <a:pt x="1961" y="561"/>
                  </a:lnTo>
                  <a:lnTo>
                    <a:pt x="1964" y="578"/>
                  </a:lnTo>
                  <a:lnTo>
                    <a:pt x="1966" y="587"/>
                  </a:lnTo>
                  <a:lnTo>
                    <a:pt x="1968" y="596"/>
                  </a:lnTo>
                  <a:lnTo>
                    <a:pt x="1968" y="602"/>
                  </a:lnTo>
                  <a:lnTo>
                    <a:pt x="1970" y="606"/>
                  </a:lnTo>
                  <a:lnTo>
                    <a:pt x="1800" y="680"/>
                  </a:lnTo>
                  <a:lnTo>
                    <a:pt x="1800" y="675"/>
                  </a:lnTo>
                  <a:lnTo>
                    <a:pt x="1800" y="662"/>
                  </a:lnTo>
                  <a:lnTo>
                    <a:pt x="1800" y="651"/>
                  </a:lnTo>
                  <a:lnTo>
                    <a:pt x="1800" y="641"/>
                  </a:lnTo>
                  <a:lnTo>
                    <a:pt x="1800" y="628"/>
                  </a:lnTo>
                  <a:lnTo>
                    <a:pt x="1800" y="617"/>
                  </a:lnTo>
                  <a:lnTo>
                    <a:pt x="1798" y="600"/>
                  </a:lnTo>
                  <a:lnTo>
                    <a:pt x="1798" y="585"/>
                  </a:lnTo>
                  <a:lnTo>
                    <a:pt x="1798" y="569"/>
                  </a:lnTo>
                  <a:lnTo>
                    <a:pt x="1798" y="554"/>
                  </a:lnTo>
                  <a:lnTo>
                    <a:pt x="1796" y="535"/>
                  </a:lnTo>
                  <a:lnTo>
                    <a:pt x="1796" y="516"/>
                  </a:lnTo>
                  <a:lnTo>
                    <a:pt x="1796" y="498"/>
                  </a:lnTo>
                  <a:lnTo>
                    <a:pt x="1796" y="481"/>
                  </a:lnTo>
                  <a:lnTo>
                    <a:pt x="1793" y="460"/>
                  </a:lnTo>
                  <a:lnTo>
                    <a:pt x="1793" y="442"/>
                  </a:lnTo>
                  <a:lnTo>
                    <a:pt x="1789" y="421"/>
                  </a:lnTo>
                  <a:lnTo>
                    <a:pt x="1789" y="404"/>
                  </a:lnTo>
                  <a:lnTo>
                    <a:pt x="1785" y="386"/>
                  </a:lnTo>
                  <a:lnTo>
                    <a:pt x="1781" y="369"/>
                  </a:lnTo>
                  <a:lnTo>
                    <a:pt x="1778" y="352"/>
                  </a:lnTo>
                  <a:lnTo>
                    <a:pt x="1776" y="339"/>
                  </a:lnTo>
                  <a:lnTo>
                    <a:pt x="1770" y="322"/>
                  </a:lnTo>
                  <a:lnTo>
                    <a:pt x="1765" y="311"/>
                  </a:lnTo>
                  <a:lnTo>
                    <a:pt x="1759" y="298"/>
                  </a:lnTo>
                  <a:lnTo>
                    <a:pt x="1753" y="289"/>
                  </a:lnTo>
                  <a:lnTo>
                    <a:pt x="1740" y="274"/>
                  </a:lnTo>
                  <a:lnTo>
                    <a:pt x="1726" y="268"/>
                  </a:lnTo>
                  <a:lnTo>
                    <a:pt x="1714" y="265"/>
                  </a:lnTo>
                  <a:lnTo>
                    <a:pt x="1703" y="263"/>
                  </a:lnTo>
                  <a:lnTo>
                    <a:pt x="1692" y="261"/>
                  </a:lnTo>
                  <a:lnTo>
                    <a:pt x="1683" y="261"/>
                  </a:lnTo>
                  <a:lnTo>
                    <a:pt x="1670" y="259"/>
                  </a:lnTo>
                  <a:lnTo>
                    <a:pt x="1657" y="259"/>
                  </a:lnTo>
                  <a:lnTo>
                    <a:pt x="1643" y="259"/>
                  </a:lnTo>
                  <a:lnTo>
                    <a:pt x="1632" y="259"/>
                  </a:lnTo>
                  <a:lnTo>
                    <a:pt x="1617" y="259"/>
                  </a:lnTo>
                  <a:lnTo>
                    <a:pt x="1602" y="259"/>
                  </a:lnTo>
                  <a:lnTo>
                    <a:pt x="1587" y="259"/>
                  </a:lnTo>
                  <a:lnTo>
                    <a:pt x="1574" y="259"/>
                  </a:lnTo>
                  <a:lnTo>
                    <a:pt x="1560" y="259"/>
                  </a:lnTo>
                  <a:lnTo>
                    <a:pt x="1546" y="259"/>
                  </a:lnTo>
                  <a:lnTo>
                    <a:pt x="1532" y="259"/>
                  </a:lnTo>
                  <a:lnTo>
                    <a:pt x="1520" y="261"/>
                  </a:lnTo>
                  <a:lnTo>
                    <a:pt x="1505" y="261"/>
                  </a:lnTo>
                  <a:lnTo>
                    <a:pt x="1492" y="261"/>
                  </a:lnTo>
                  <a:lnTo>
                    <a:pt x="1477" y="261"/>
                  </a:lnTo>
                  <a:lnTo>
                    <a:pt x="1466" y="261"/>
                  </a:lnTo>
                  <a:lnTo>
                    <a:pt x="1455" y="261"/>
                  </a:lnTo>
                  <a:lnTo>
                    <a:pt x="1444" y="263"/>
                  </a:lnTo>
                  <a:lnTo>
                    <a:pt x="1433" y="263"/>
                  </a:lnTo>
                  <a:lnTo>
                    <a:pt x="1425" y="265"/>
                  </a:lnTo>
                  <a:lnTo>
                    <a:pt x="1408" y="265"/>
                  </a:lnTo>
                  <a:lnTo>
                    <a:pt x="1397" y="266"/>
                  </a:lnTo>
                  <a:lnTo>
                    <a:pt x="1390" y="266"/>
                  </a:lnTo>
                  <a:lnTo>
                    <a:pt x="1388" y="268"/>
                  </a:lnTo>
                  <a:lnTo>
                    <a:pt x="1106" y="268"/>
                  </a:lnTo>
                  <a:lnTo>
                    <a:pt x="1104" y="265"/>
                  </a:lnTo>
                  <a:lnTo>
                    <a:pt x="1103" y="261"/>
                  </a:lnTo>
                  <a:lnTo>
                    <a:pt x="1099" y="251"/>
                  </a:lnTo>
                  <a:lnTo>
                    <a:pt x="1095" y="242"/>
                  </a:lnTo>
                  <a:lnTo>
                    <a:pt x="1088" y="229"/>
                  </a:lnTo>
                  <a:lnTo>
                    <a:pt x="1082" y="218"/>
                  </a:lnTo>
                  <a:lnTo>
                    <a:pt x="1073" y="205"/>
                  </a:lnTo>
                  <a:lnTo>
                    <a:pt x="1065" y="194"/>
                  </a:lnTo>
                  <a:lnTo>
                    <a:pt x="1054" y="182"/>
                  </a:lnTo>
                  <a:lnTo>
                    <a:pt x="1043" y="173"/>
                  </a:lnTo>
                  <a:lnTo>
                    <a:pt x="1030" y="166"/>
                  </a:lnTo>
                  <a:lnTo>
                    <a:pt x="1019" y="164"/>
                  </a:lnTo>
                  <a:lnTo>
                    <a:pt x="1004" y="162"/>
                  </a:lnTo>
                  <a:lnTo>
                    <a:pt x="989" y="168"/>
                  </a:lnTo>
                  <a:lnTo>
                    <a:pt x="979" y="171"/>
                  </a:lnTo>
                  <a:lnTo>
                    <a:pt x="972" y="177"/>
                  </a:lnTo>
                  <a:lnTo>
                    <a:pt x="964" y="182"/>
                  </a:lnTo>
                  <a:lnTo>
                    <a:pt x="957" y="194"/>
                  </a:lnTo>
                  <a:lnTo>
                    <a:pt x="946" y="201"/>
                  </a:lnTo>
                  <a:lnTo>
                    <a:pt x="938" y="209"/>
                  </a:lnTo>
                  <a:lnTo>
                    <a:pt x="927" y="216"/>
                  </a:lnTo>
                  <a:lnTo>
                    <a:pt x="920" y="224"/>
                  </a:lnTo>
                  <a:lnTo>
                    <a:pt x="903" y="237"/>
                  </a:lnTo>
                  <a:lnTo>
                    <a:pt x="888" y="250"/>
                  </a:lnTo>
                  <a:lnTo>
                    <a:pt x="871" y="259"/>
                  </a:lnTo>
                  <a:lnTo>
                    <a:pt x="858" y="268"/>
                  </a:lnTo>
                  <a:lnTo>
                    <a:pt x="847" y="276"/>
                  </a:lnTo>
                  <a:lnTo>
                    <a:pt x="836" y="283"/>
                  </a:lnTo>
                  <a:lnTo>
                    <a:pt x="825" y="287"/>
                  </a:lnTo>
                  <a:lnTo>
                    <a:pt x="815" y="293"/>
                  </a:lnTo>
                  <a:lnTo>
                    <a:pt x="806" y="296"/>
                  </a:lnTo>
                  <a:lnTo>
                    <a:pt x="800" y="300"/>
                  </a:lnTo>
                  <a:lnTo>
                    <a:pt x="789" y="304"/>
                  </a:lnTo>
                  <a:lnTo>
                    <a:pt x="787" y="306"/>
                  </a:lnTo>
                  <a:lnTo>
                    <a:pt x="93" y="287"/>
                  </a:lnTo>
                  <a:lnTo>
                    <a:pt x="0"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63926695"/>
      </p:ext>
    </p:extLst>
  </p:cSld>
  <p:clrMapOvr>
    <a:masterClrMapping/>
  </p:clrMapOvr>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517526" y="312908"/>
            <a:ext cx="8169275" cy="1675959"/>
          </a:xfrm>
        </p:spPr>
        <p:txBody>
          <a:bodyPr>
            <a:normAutofit fontScale="90000"/>
          </a:bodyPr>
          <a:lstStyle/>
          <a:p>
            <a:r>
              <a:rPr lang="en-US" sz="3600" b="1" dirty="0"/>
              <a:t>Transmission Based Precautions</a:t>
            </a:r>
            <a:br>
              <a:rPr lang="en-US" sz="3600" b="1" dirty="0"/>
            </a:br>
            <a:r>
              <a:rPr lang="en-US" sz="3600" b="1" dirty="0"/>
              <a:t>AIRBORNE PRECAUTIONS</a:t>
            </a:r>
            <a:br>
              <a:rPr lang="en-US" sz="3600" b="1" dirty="0"/>
            </a:br>
            <a:r>
              <a:rPr lang="en-US" sz="3600" b="1" dirty="0"/>
              <a:t> </a:t>
            </a:r>
            <a:r>
              <a:rPr lang="en-US" sz="3600" b="1" u="sng" dirty="0"/>
              <a:t>Resident Transport</a:t>
            </a:r>
          </a:p>
        </p:txBody>
      </p:sp>
      <p:sp>
        <p:nvSpPr>
          <p:cNvPr id="120835" name="Rectangle 3"/>
          <p:cNvSpPr>
            <a:spLocks noGrp="1" noChangeArrowheads="1"/>
          </p:cNvSpPr>
          <p:nvPr>
            <p:ph type="body" sz="half" idx="1"/>
          </p:nvPr>
        </p:nvSpPr>
        <p:spPr>
          <a:xfrm>
            <a:off x="466725" y="2565836"/>
            <a:ext cx="5297488" cy="3190122"/>
          </a:xfrm>
        </p:spPr>
        <p:txBody>
          <a:bodyPr/>
          <a:lstStyle/>
          <a:p>
            <a:r>
              <a:rPr lang="en-US" sz="3600" dirty="0"/>
              <a:t>Limit transport of the resident for essential purposes only</a:t>
            </a:r>
          </a:p>
          <a:p>
            <a:r>
              <a:rPr lang="en-US" sz="3600" dirty="0"/>
              <a:t>Place a mask on the resident, if possible </a:t>
            </a:r>
          </a:p>
        </p:txBody>
      </p:sp>
      <p:grpSp>
        <p:nvGrpSpPr>
          <p:cNvPr id="120999" name="Group 167"/>
          <p:cNvGrpSpPr>
            <a:grpSpLocks/>
          </p:cNvGrpSpPr>
          <p:nvPr/>
        </p:nvGrpSpPr>
        <p:grpSpPr bwMode="auto">
          <a:xfrm>
            <a:off x="5573714" y="2179663"/>
            <a:ext cx="3095625" cy="3428237"/>
            <a:chOff x="3511" y="1341"/>
            <a:chExt cx="1950" cy="2160"/>
          </a:xfrm>
        </p:grpSpPr>
        <p:sp>
          <p:nvSpPr>
            <p:cNvPr id="120998" name="Freeform 166"/>
            <p:cNvSpPr>
              <a:spLocks/>
            </p:cNvSpPr>
            <p:nvPr/>
          </p:nvSpPr>
          <p:spPr bwMode="auto">
            <a:xfrm>
              <a:off x="3511" y="1341"/>
              <a:ext cx="1950" cy="2160"/>
            </a:xfrm>
            <a:custGeom>
              <a:avLst/>
              <a:gdLst>
                <a:gd name="T0" fmla="*/ 421 w 1950"/>
                <a:gd name="T1" fmla="*/ 565 h 2160"/>
                <a:gd name="T2" fmla="*/ 477 w 1950"/>
                <a:gd name="T3" fmla="*/ 498 h 2160"/>
                <a:gd name="T4" fmla="*/ 510 w 1950"/>
                <a:gd name="T5" fmla="*/ 432 h 2160"/>
                <a:gd name="T6" fmla="*/ 576 w 1950"/>
                <a:gd name="T7" fmla="*/ 387 h 2160"/>
                <a:gd name="T8" fmla="*/ 599 w 1950"/>
                <a:gd name="T9" fmla="*/ 365 h 2160"/>
                <a:gd name="T10" fmla="*/ 887 w 1950"/>
                <a:gd name="T11" fmla="*/ 321 h 2160"/>
                <a:gd name="T12" fmla="*/ 909 w 1950"/>
                <a:gd name="T13" fmla="*/ 288 h 2160"/>
                <a:gd name="T14" fmla="*/ 920 w 1950"/>
                <a:gd name="T15" fmla="*/ 254 h 2160"/>
                <a:gd name="T16" fmla="*/ 964 w 1950"/>
                <a:gd name="T17" fmla="*/ 221 h 2160"/>
                <a:gd name="T18" fmla="*/ 1020 w 1950"/>
                <a:gd name="T19" fmla="*/ 177 h 2160"/>
                <a:gd name="T20" fmla="*/ 1263 w 1950"/>
                <a:gd name="T21" fmla="*/ 0 h 2160"/>
                <a:gd name="T22" fmla="*/ 1463 w 1950"/>
                <a:gd name="T23" fmla="*/ 11 h 2160"/>
                <a:gd name="T24" fmla="*/ 1507 w 1950"/>
                <a:gd name="T25" fmla="*/ 33 h 2160"/>
                <a:gd name="T26" fmla="*/ 1573 w 1950"/>
                <a:gd name="T27" fmla="*/ 55 h 2160"/>
                <a:gd name="T28" fmla="*/ 1618 w 1950"/>
                <a:gd name="T29" fmla="*/ 88 h 2160"/>
                <a:gd name="T30" fmla="*/ 1651 w 1950"/>
                <a:gd name="T31" fmla="*/ 121 h 2160"/>
                <a:gd name="T32" fmla="*/ 1717 w 1950"/>
                <a:gd name="T33" fmla="*/ 166 h 2160"/>
                <a:gd name="T34" fmla="*/ 1740 w 1950"/>
                <a:gd name="T35" fmla="*/ 199 h 2160"/>
                <a:gd name="T36" fmla="*/ 1773 w 1950"/>
                <a:gd name="T37" fmla="*/ 221 h 2160"/>
                <a:gd name="T38" fmla="*/ 1806 w 1950"/>
                <a:gd name="T39" fmla="*/ 321 h 2160"/>
                <a:gd name="T40" fmla="*/ 1817 w 1950"/>
                <a:gd name="T41" fmla="*/ 376 h 2160"/>
                <a:gd name="T42" fmla="*/ 1839 w 1950"/>
                <a:gd name="T43" fmla="*/ 443 h 2160"/>
                <a:gd name="T44" fmla="*/ 1895 w 1950"/>
                <a:gd name="T45" fmla="*/ 997 h 2160"/>
                <a:gd name="T46" fmla="*/ 1950 w 1950"/>
                <a:gd name="T47" fmla="*/ 1273 h 2160"/>
                <a:gd name="T48" fmla="*/ 1939 w 1950"/>
                <a:gd name="T49" fmla="*/ 1827 h 2160"/>
                <a:gd name="T50" fmla="*/ 1651 w 1950"/>
                <a:gd name="T51" fmla="*/ 1982 h 2160"/>
                <a:gd name="T52" fmla="*/ 1296 w 1950"/>
                <a:gd name="T53" fmla="*/ 2027 h 2160"/>
                <a:gd name="T54" fmla="*/ 1197 w 1950"/>
                <a:gd name="T55" fmla="*/ 2060 h 2160"/>
                <a:gd name="T56" fmla="*/ 1130 w 1950"/>
                <a:gd name="T57" fmla="*/ 2082 h 2160"/>
                <a:gd name="T58" fmla="*/ 964 w 1950"/>
                <a:gd name="T59" fmla="*/ 2126 h 2160"/>
                <a:gd name="T60" fmla="*/ 765 w 1950"/>
                <a:gd name="T61" fmla="*/ 2160 h 2160"/>
                <a:gd name="T62" fmla="*/ 344 w 1950"/>
                <a:gd name="T63" fmla="*/ 2149 h 2160"/>
                <a:gd name="T64" fmla="*/ 244 w 1950"/>
                <a:gd name="T65" fmla="*/ 2082 h 2160"/>
                <a:gd name="T66" fmla="*/ 178 w 1950"/>
                <a:gd name="T67" fmla="*/ 2038 h 2160"/>
                <a:gd name="T68" fmla="*/ 45 w 1950"/>
                <a:gd name="T69" fmla="*/ 1894 h 2160"/>
                <a:gd name="T70" fmla="*/ 0 w 1950"/>
                <a:gd name="T71" fmla="*/ 1794 h 2160"/>
                <a:gd name="T72" fmla="*/ 100 w 1950"/>
                <a:gd name="T73" fmla="*/ 1539 h 2160"/>
                <a:gd name="T74" fmla="*/ 222 w 1950"/>
                <a:gd name="T75" fmla="*/ 1429 h 2160"/>
                <a:gd name="T76" fmla="*/ 333 w 1950"/>
                <a:gd name="T77" fmla="*/ 1329 h 2160"/>
                <a:gd name="T78" fmla="*/ 455 w 1950"/>
                <a:gd name="T79" fmla="*/ 1141 h 2160"/>
                <a:gd name="T80" fmla="*/ 444 w 1950"/>
                <a:gd name="T81" fmla="*/ 709 h 2160"/>
                <a:gd name="T82" fmla="*/ 477 w 1950"/>
                <a:gd name="T83" fmla="*/ 509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50" h="2160">
                  <a:moveTo>
                    <a:pt x="421" y="565"/>
                  </a:moveTo>
                  <a:cubicBezTo>
                    <a:pt x="437" y="541"/>
                    <a:pt x="461" y="522"/>
                    <a:pt x="477" y="498"/>
                  </a:cubicBezTo>
                  <a:cubicBezTo>
                    <a:pt x="504" y="457"/>
                    <a:pt x="468" y="470"/>
                    <a:pt x="510" y="432"/>
                  </a:cubicBezTo>
                  <a:cubicBezTo>
                    <a:pt x="530" y="414"/>
                    <a:pt x="554" y="402"/>
                    <a:pt x="576" y="387"/>
                  </a:cubicBezTo>
                  <a:cubicBezTo>
                    <a:pt x="585" y="381"/>
                    <a:pt x="589" y="369"/>
                    <a:pt x="599" y="365"/>
                  </a:cubicBezTo>
                  <a:cubicBezTo>
                    <a:pt x="680" y="331"/>
                    <a:pt x="804" y="327"/>
                    <a:pt x="887" y="321"/>
                  </a:cubicBezTo>
                  <a:cubicBezTo>
                    <a:pt x="894" y="310"/>
                    <a:pt x="903" y="300"/>
                    <a:pt x="909" y="288"/>
                  </a:cubicBezTo>
                  <a:cubicBezTo>
                    <a:pt x="914" y="277"/>
                    <a:pt x="912" y="263"/>
                    <a:pt x="920" y="254"/>
                  </a:cubicBezTo>
                  <a:cubicBezTo>
                    <a:pt x="932" y="240"/>
                    <a:pt x="951" y="234"/>
                    <a:pt x="964" y="221"/>
                  </a:cubicBezTo>
                  <a:cubicBezTo>
                    <a:pt x="1014" y="171"/>
                    <a:pt x="954" y="198"/>
                    <a:pt x="1020" y="177"/>
                  </a:cubicBezTo>
                  <a:cubicBezTo>
                    <a:pt x="1069" y="103"/>
                    <a:pt x="1177" y="29"/>
                    <a:pt x="1263" y="0"/>
                  </a:cubicBezTo>
                  <a:cubicBezTo>
                    <a:pt x="1330" y="4"/>
                    <a:pt x="1397" y="2"/>
                    <a:pt x="1463" y="11"/>
                  </a:cubicBezTo>
                  <a:cubicBezTo>
                    <a:pt x="1479" y="13"/>
                    <a:pt x="1492" y="27"/>
                    <a:pt x="1507" y="33"/>
                  </a:cubicBezTo>
                  <a:cubicBezTo>
                    <a:pt x="1529" y="42"/>
                    <a:pt x="1573" y="55"/>
                    <a:pt x="1573" y="55"/>
                  </a:cubicBezTo>
                  <a:cubicBezTo>
                    <a:pt x="1588" y="66"/>
                    <a:pt x="1604" y="76"/>
                    <a:pt x="1618" y="88"/>
                  </a:cubicBezTo>
                  <a:cubicBezTo>
                    <a:pt x="1630" y="98"/>
                    <a:pt x="1639" y="111"/>
                    <a:pt x="1651" y="121"/>
                  </a:cubicBezTo>
                  <a:cubicBezTo>
                    <a:pt x="1672" y="137"/>
                    <a:pt x="1717" y="166"/>
                    <a:pt x="1717" y="166"/>
                  </a:cubicBezTo>
                  <a:cubicBezTo>
                    <a:pt x="1725" y="177"/>
                    <a:pt x="1730" y="190"/>
                    <a:pt x="1740" y="199"/>
                  </a:cubicBezTo>
                  <a:cubicBezTo>
                    <a:pt x="1749" y="208"/>
                    <a:pt x="1766" y="210"/>
                    <a:pt x="1773" y="221"/>
                  </a:cubicBezTo>
                  <a:cubicBezTo>
                    <a:pt x="1791" y="251"/>
                    <a:pt x="1799" y="287"/>
                    <a:pt x="1806" y="321"/>
                  </a:cubicBezTo>
                  <a:cubicBezTo>
                    <a:pt x="1810" y="339"/>
                    <a:pt x="1812" y="358"/>
                    <a:pt x="1817" y="376"/>
                  </a:cubicBezTo>
                  <a:cubicBezTo>
                    <a:pt x="1823" y="399"/>
                    <a:pt x="1839" y="443"/>
                    <a:pt x="1839" y="443"/>
                  </a:cubicBezTo>
                  <a:cubicBezTo>
                    <a:pt x="1845" y="651"/>
                    <a:pt x="1834" y="810"/>
                    <a:pt x="1895" y="997"/>
                  </a:cubicBezTo>
                  <a:cubicBezTo>
                    <a:pt x="1905" y="1095"/>
                    <a:pt x="1931" y="1178"/>
                    <a:pt x="1950" y="1273"/>
                  </a:cubicBezTo>
                  <a:cubicBezTo>
                    <a:pt x="1946" y="1458"/>
                    <a:pt x="1949" y="1643"/>
                    <a:pt x="1939" y="1827"/>
                  </a:cubicBezTo>
                  <a:cubicBezTo>
                    <a:pt x="1932" y="1962"/>
                    <a:pt x="1749" y="1972"/>
                    <a:pt x="1651" y="1982"/>
                  </a:cubicBezTo>
                  <a:cubicBezTo>
                    <a:pt x="1536" y="2020"/>
                    <a:pt x="1413" y="1988"/>
                    <a:pt x="1296" y="2027"/>
                  </a:cubicBezTo>
                  <a:cubicBezTo>
                    <a:pt x="1263" y="2038"/>
                    <a:pt x="1230" y="2049"/>
                    <a:pt x="1197" y="2060"/>
                  </a:cubicBezTo>
                  <a:cubicBezTo>
                    <a:pt x="1175" y="2067"/>
                    <a:pt x="1130" y="2082"/>
                    <a:pt x="1130" y="2082"/>
                  </a:cubicBezTo>
                  <a:cubicBezTo>
                    <a:pt x="1071" y="2121"/>
                    <a:pt x="1042" y="2117"/>
                    <a:pt x="964" y="2126"/>
                  </a:cubicBezTo>
                  <a:cubicBezTo>
                    <a:pt x="898" y="2142"/>
                    <a:pt x="831" y="2147"/>
                    <a:pt x="765" y="2160"/>
                  </a:cubicBezTo>
                  <a:cubicBezTo>
                    <a:pt x="625" y="2156"/>
                    <a:pt x="484" y="2156"/>
                    <a:pt x="344" y="2149"/>
                  </a:cubicBezTo>
                  <a:cubicBezTo>
                    <a:pt x="301" y="2147"/>
                    <a:pt x="274" y="2105"/>
                    <a:pt x="244" y="2082"/>
                  </a:cubicBezTo>
                  <a:cubicBezTo>
                    <a:pt x="223" y="2066"/>
                    <a:pt x="178" y="2038"/>
                    <a:pt x="178" y="2038"/>
                  </a:cubicBezTo>
                  <a:cubicBezTo>
                    <a:pt x="142" y="1983"/>
                    <a:pt x="100" y="1931"/>
                    <a:pt x="45" y="1894"/>
                  </a:cubicBezTo>
                  <a:cubicBezTo>
                    <a:pt x="23" y="1861"/>
                    <a:pt x="13" y="1831"/>
                    <a:pt x="0" y="1794"/>
                  </a:cubicBezTo>
                  <a:cubicBezTo>
                    <a:pt x="12" y="1684"/>
                    <a:pt x="5" y="1603"/>
                    <a:pt x="100" y="1539"/>
                  </a:cubicBezTo>
                  <a:cubicBezTo>
                    <a:pt x="135" y="1487"/>
                    <a:pt x="169" y="1465"/>
                    <a:pt x="222" y="1429"/>
                  </a:cubicBezTo>
                  <a:cubicBezTo>
                    <a:pt x="260" y="1403"/>
                    <a:pt x="301" y="1360"/>
                    <a:pt x="333" y="1329"/>
                  </a:cubicBezTo>
                  <a:cubicBezTo>
                    <a:pt x="389" y="1274"/>
                    <a:pt x="399" y="1194"/>
                    <a:pt x="455" y="1141"/>
                  </a:cubicBezTo>
                  <a:cubicBezTo>
                    <a:pt x="451" y="997"/>
                    <a:pt x="444" y="853"/>
                    <a:pt x="444" y="709"/>
                  </a:cubicBezTo>
                  <a:cubicBezTo>
                    <a:pt x="444" y="532"/>
                    <a:pt x="415" y="571"/>
                    <a:pt x="477" y="509"/>
                  </a:cubicBezTo>
                </a:path>
              </a:pathLst>
            </a:custGeom>
            <a:solidFill>
              <a:srgbClr val="CCE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20997" name="Group 165"/>
            <p:cNvGrpSpPr>
              <a:grpSpLocks/>
            </p:cNvGrpSpPr>
            <p:nvPr/>
          </p:nvGrpSpPr>
          <p:grpSpPr bwMode="auto">
            <a:xfrm>
              <a:off x="3680" y="1538"/>
              <a:ext cx="1687" cy="1842"/>
              <a:chOff x="3658" y="1593"/>
              <a:chExt cx="1687" cy="1842"/>
            </a:xfrm>
          </p:grpSpPr>
          <p:sp>
            <p:nvSpPr>
              <p:cNvPr id="120845" name="Freeform 13"/>
              <p:cNvSpPr>
                <a:spLocks/>
              </p:cNvSpPr>
              <p:nvPr/>
            </p:nvSpPr>
            <p:spPr bwMode="auto">
              <a:xfrm>
                <a:off x="4358" y="2001"/>
                <a:ext cx="159" cy="170"/>
              </a:xfrm>
              <a:custGeom>
                <a:avLst/>
                <a:gdLst>
                  <a:gd name="T0" fmla="*/ 116 w 159"/>
                  <a:gd name="T1" fmla="*/ 53 h 170"/>
                  <a:gd name="T2" fmla="*/ 0 w 159"/>
                  <a:gd name="T3" fmla="*/ 101 h 170"/>
                  <a:gd name="T4" fmla="*/ 106 w 159"/>
                  <a:gd name="T5" fmla="*/ 168 h 170"/>
                  <a:gd name="T6" fmla="*/ 135 w 159"/>
                  <a:gd name="T7" fmla="*/ 158 h 170"/>
                  <a:gd name="T8" fmla="*/ 116 w 159"/>
                  <a:gd name="T9" fmla="*/ 53 h 170"/>
                </a:gdLst>
                <a:ahLst/>
                <a:cxnLst>
                  <a:cxn ang="0">
                    <a:pos x="T0" y="T1"/>
                  </a:cxn>
                  <a:cxn ang="0">
                    <a:pos x="T2" y="T3"/>
                  </a:cxn>
                  <a:cxn ang="0">
                    <a:pos x="T4" y="T5"/>
                  </a:cxn>
                  <a:cxn ang="0">
                    <a:pos x="T6" y="T7"/>
                  </a:cxn>
                  <a:cxn ang="0">
                    <a:pos x="T8" y="T9"/>
                  </a:cxn>
                </a:cxnLst>
                <a:rect l="0" t="0" r="r" b="b"/>
                <a:pathLst>
                  <a:path w="159" h="170">
                    <a:moveTo>
                      <a:pt x="116" y="53"/>
                    </a:moveTo>
                    <a:cubicBezTo>
                      <a:pt x="75" y="92"/>
                      <a:pt x="62" y="92"/>
                      <a:pt x="0" y="101"/>
                    </a:cubicBezTo>
                    <a:cubicBezTo>
                      <a:pt x="18" y="170"/>
                      <a:pt x="35" y="157"/>
                      <a:pt x="106" y="168"/>
                    </a:cubicBezTo>
                    <a:cubicBezTo>
                      <a:pt x="116" y="165"/>
                      <a:pt x="133" y="168"/>
                      <a:pt x="135" y="158"/>
                    </a:cubicBezTo>
                    <a:cubicBezTo>
                      <a:pt x="159" y="0"/>
                      <a:pt x="147" y="19"/>
                      <a:pt x="116" y="53"/>
                    </a:cubicBezTo>
                    <a:close/>
                  </a:path>
                </a:pathLst>
              </a:custGeom>
              <a:solidFill>
                <a:schemeClr val="accent1"/>
              </a:solidFill>
              <a:ln w="2857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6" name="Freeform 14"/>
              <p:cNvSpPr>
                <a:spLocks/>
              </p:cNvSpPr>
              <p:nvPr/>
            </p:nvSpPr>
            <p:spPr bwMode="auto">
              <a:xfrm>
                <a:off x="4131" y="1949"/>
                <a:ext cx="236" cy="176"/>
              </a:xfrm>
              <a:custGeom>
                <a:avLst/>
                <a:gdLst>
                  <a:gd name="T0" fmla="*/ 236 w 236"/>
                  <a:gd name="T1" fmla="*/ 172 h 176"/>
                  <a:gd name="T2" fmla="*/ 208 w 236"/>
                  <a:gd name="T3" fmla="*/ 153 h 176"/>
                  <a:gd name="T4" fmla="*/ 169 w 236"/>
                  <a:gd name="T5" fmla="*/ 115 h 176"/>
                  <a:gd name="T6" fmla="*/ 140 w 236"/>
                  <a:gd name="T7" fmla="*/ 96 h 176"/>
                  <a:gd name="T8" fmla="*/ 102 w 236"/>
                  <a:gd name="T9" fmla="*/ 48 h 176"/>
                  <a:gd name="T10" fmla="*/ 102 w 236"/>
                  <a:gd name="T11" fmla="*/ 96 h 176"/>
                  <a:gd name="T12" fmla="*/ 150 w 236"/>
                  <a:gd name="T13" fmla="*/ 86 h 176"/>
                  <a:gd name="T14" fmla="*/ 64 w 236"/>
                  <a:gd name="T15" fmla="*/ 115 h 176"/>
                  <a:gd name="T16" fmla="*/ 131 w 236"/>
                  <a:gd name="T17" fmla="*/ 144 h 176"/>
                  <a:gd name="T18" fmla="*/ 121 w 236"/>
                  <a:gd name="T1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 h="176">
                    <a:moveTo>
                      <a:pt x="236" y="172"/>
                    </a:moveTo>
                    <a:cubicBezTo>
                      <a:pt x="227" y="166"/>
                      <a:pt x="215" y="162"/>
                      <a:pt x="208" y="153"/>
                    </a:cubicBezTo>
                    <a:cubicBezTo>
                      <a:pt x="172" y="107"/>
                      <a:pt x="230" y="134"/>
                      <a:pt x="169" y="115"/>
                    </a:cubicBezTo>
                    <a:cubicBezTo>
                      <a:pt x="159" y="109"/>
                      <a:pt x="146" y="106"/>
                      <a:pt x="140" y="96"/>
                    </a:cubicBezTo>
                    <a:cubicBezTo>
                      <a:pt x="103" y="39"/>
                      <a:pt x="163" y="67"/>
                      <a:pt x="102" y="48"/>
                    </a:cubicBezTo>
                    <a:cubicBezTo>
                      <a:pt x="96" y="57"/>
                      <a:pt x="60" y="90"/>
                      <a:pt x="102" y="96"/>
                    </a:cubicBezTo>
                    <a:cubicBezTo>
                      <a:pt x="118" y="98"/>
                      <a:pt x="162" y="75"/>
                      <a:pt x="150" y="86"/>
                    </a:cubicBezTo>
                    <a:cubicBezTo>
                      <a:pt x="128" y="106"/>
                      <a:pt x="92" y="105"/>
                      <a:pt x="64" y="115"/>
                    </a:cubicBezTo>
                    <a:cubicBezTo>
                      <a:pt x="0" y="176"/>
                      <a:pt x="117" y="146"/>
                      <a:pt x="131" y="144"/>
                    </a:cubicBezTo>
                    <a:cubicBezTo>
                      <a:pt x="134" y="111"/>
                      <a:pt x="157" y="32"/>
                      <a:pt x="121"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50" name="Freeform 18"/>
              <p:cNvSpPr>
                <a:spLocks/>
              </p:cNvSpPr>
              <p:nvPr/>
            </p:nvSpPr>
            <p:spPr bwMode="auto">
              <a:xfrm>
                <a:off x="3995" y="2463"/>
                <a:ext cx="103" cy="231"/>
              </a:xfrm>
              <a:custGeom>
                <a:avLst/>
                <a:gdLst>
                  <a:gd name="T0" fmla="*/ 90 w 103"/>
                  <a:gd name="T1" fmla="*/ 22 h 231"/>
                  <a:gd name="T2" fmla="*/ 81 w 103"/>
                  <a:gd name="T3" fmla="*/ 23 h 231"/>
                  <a:gd name="T4" fmla="*/ 73 w 103"/>
                  <a:gd name="T5" fmla="*/ 25 h 231"/>
                  <a:gd name="T6" fmla="*/ 67 w 103"/>
                  <a:gd name="T7" fmla="*/ 26 h 231"/>
                  <a:gd name="T8" fmla="*/ 61 w 103"/>
                  <a:gd name="T9" fmla="*/ 28 h 231"/>
                  <a:gd name="T10" fmla="*/ 55 w 103"/>
                  <a:gd name="T11" fmla="*/ 31 h 231"/>
                  <a:gd name="T12" fmla="*/ 45 w 103"/>
                  <a:gd name="T13" fmla="*/ 37 h 231"/>
                  <a:gd name="T14" fmla="*/ 39 w 103"/>
                  <a:gd name="T15" fmla="*/ 43 h 231"/>
                  <a:gd name="T16" fmla="*/ 31 w 103"/>
                  <a:gd name="T17" fmla="*/ 51 h 231"/>
                  <a:gd name="T18" fmla="*/ 25 w 103"/>
                  <a:gd name="T19" fmla="*/ 62 h 231"/>
                  <a:gd name="T20" fmla="*/ 24 w 103"/>
                  <a:gd name="T21" fmla="*/ 73 h 231"/>
                  <a:gd name="T22" fmla="*/ 22 w 103"/>
                  <a:gd name="T23" fmla="*/ 84 h 231"/>
                  <a:gd name="T24" fmla="*/ 24 w 103"/>
                  <a:gd name="T25" fmla="*/ 96 h 231"/>
                  <a:gd name="T26" fmla="*/ 24 w 103"/>
                  <a:gd name="T27" fmla="*/ 107 h 231"/>
                  <a:gd name="T28" fmla="*/ 25 w 103"/>
                  <a:gd name="T29" fmla="*/ 118 h 231"/>
                  <a:gd name="T30" fmla="*/ 25 w 103"/>
                  <a:gd name="T31" fmla="*/ 128 h 231"/>
                  <a:gd name="T32" fmla="*/ 25 w 103"/>
                  <a:gd name="T33" fmla="*/ 142 h 231"/>
                  <a:gd name="T34" fmla="*/ 25 w 103"/>
                  <a:gd name="T35" fmla="*/ 153 h 231"/>
                  <a:gd name="T36" fmla="*/ 25 w 103"/>
                  <a:gd name="T37" fmla="*/ 164 h 231"/>
                  <a:gd name="T38" fmla="*/ 25 w 103"/>
                  <a:gd name="T39" fmla="*/ 172 h 231"/>
                  <a:gd name="T40" fmla="*/ 25 w 103"/>
                  <a:gd name="T41" fmla="*/ 178 h 231"/>
                  <a:gd name="T42" fmla="*/ 25 w 103"/>
                  <a:gd name="T43" fmla="*/ 186 h 231"/>
                  <a:gd name="T44" fmla="*/ 25 w 103"/>
                  <a:gd name="T45" fmla="*/ 195 h 231"/>
                  <a:gd name="T46" fmla="*/ 25 w 103"/>
                  <a:gd name="T47" fmla="*/ 210 h 231"/>
                  <a:gd name="T48" fmla="*/ 24 w 103"/>
                  <a:gd name="T49" fmla="*/ 221 h 231"/>
                  <a:gd name="T50" fmla="*/ 17 w 103"/>
                  <a:gd name="T51" fmla="*/ 229 h 231"/>
                  <a:gd name="T52" fmla="*/ 13 w 103"/>
                  <a:gd name="T53" fmla="*/ 231 h 231"/>
                  <a:gd name="T54" fmla="*/ 7 w 103"/>
                  <a:gd name="T55" fmla="*/ 229 h 231"/>
                  <a:gd name="T56" fmla="*/ 7 w 103"/>
                  <a:gd name="T57" fmla="*/ 224 h 231"/>
                  <a:gd name="T58" fmla="*/ 7 w 103"/>
                  <a:gd name="T59" fmla="*/ 212 h 231"/>
                  <a:gd name="T60" fmla="*/ 7 w 103"/>
                  <a:gd name="T61" fmla="*/ 198 h 231"/>
                  <a:gd name="T62" fmla="*/ 5 w 103"/>
                  <a:gd name="T63" fmla="*/ 187 h 231"/>
                  <a:gd name="T64" fmla="*/ 5 w 103"/>
                  <a:gd name="T65" fmla="*/ 176 h 231"/>
                  <a:gd name="T66" fmla="*/ 5 w 103"/>
                  <a:gd name="T67" fmla="*/ 169 h 231"/>
                  <a:gd name="T68" fmla="*/ 3 w 103"/>
                  <a:gd name="T69" fmla="*/ 158 h 231"/>
                  <a:gd name="T70" fmla="*/ 2 w 103"/>
                  <a:gd name="T71" fmla="*/ 147 h 231"/>
                  <a:gd name="T72" fmla="*/ 2 w 103"/>
                  <a:gd name="T73" fmla="*/ 131 h 231"/>
                  <a:gd name="T74" fmla="*/ 2 w 103"/>
                  <a:gd name="T75" fmla="*/ 116 h 231"/>
                  <a:gd name="T76" fmla="*/ 0 w 103"/>
                  <a:gd name="T77" fmla="*/ 105 h 231"/>
                  <a:gd name="T78" fmla="*/ 0 w 103"/>
                  <a:gd name="T79" fmla="*/ 97 h 231"/>
                  <a:gd name="T80" fmla="*/ 0 w 103"/>
                  <a:gd name="T81" fmla="*/ 91 h 231"/>
                  <a:gd name="T82" fmla="*/ 0 w 103"/>
                  <a:gd name="T83" fmla="*/ 85 h 231"/>
                  <a:gd name="T84" fmla="*/ 0 w 103"/>
                  <a:gd name="T85" fmla="*/ 77 h 231"/>
                  <a:gd name="T86" fmla="*/ 0 w 103"/>
                  <a:gd name="T87" fmla="*/ 71 h 231"/>
                  <a:gd name="T88" fmla="*/ 2 w 103"/>
                  <a:gd name="T89" fmla="*/ 63 h 231"/>
                  <a:gd name="T90" fmla="*/ 3 w 103"/>
                  <a:gd name="T91" fmla="*/ 56 h 231"/>
                  <a:gd name="T92" fmla="*/ 7 w 103"/>
                  <a:gd name="T93" fmla="*/ 48 h 231"/>
                  <a:gd name="T94" fmla="*/ 11 w 103"/>
                  <a:gd name="T95" fmla="*/ 39 h 231"/>
                  <a:gd name="T96" fmla="*/ 16 w 103"/>
                  <a:gd name="T97" fmla="*/ 31 h 231"/>
                  <a:gd name="T98" fmla="*/ 24 w 103"/>
                  <a:gd name="T99" fmla="*/ 26 h 231"/>
                  <a:gd name="T100" fmla="*/ 31 w 103"/>
                  <a:gd name="T101" fmla="*/ 20 h 231"/>
                  <a:gd name="T102" fmla="*/ 39 w 103"/>
                  <a:gd name="T103" fmla="*/ 15 h 231"/>
                  <a:gd name="T104" fmla="*/ 45 w 103"/>
                  <a:gd name="T105" fmla="*/ 11 h 231"/>
                  <a:gd name="T106" fmla="*/ 53 w 103"/>
                  <a:gd name="T107" fmla="*/ 9 h 231"/>
                  <a:gd name="T108" fmla="*/ 59 w 103"/>
                  <a:gd name="T109" fmla="*/ 6 h 231"/>
                  <a:gd name="T110" fmla="*/ 65 w 103"/>
                  <a:gd name="T111" fmla="*/ 5 h 231"/>
                  <a:gd name="T112" fmla="*/ 73 w 103"/>
                  <a:gd name="T113" fmla="*/ 3 h 231"/>
                  <a:gd name="T114" fmla="*/ 84 w 103"/>
                  <a:gd name="T115" fmla="*/ 0 h 231"/>
                  <a:gd name="T116" fmla="*/ 93 w 103"/>
                  <a:gd name="T117" fmla="*/ 0 h 231"/>
                  <a:gd name="T118" fmla="*/ 101 w 103"/>
                  <a:gd name="T119" fmla="*/ 3 h 231"/>
                  <a:gd name="T120" fmla="*/ 103 w 103"/>
                  <a:gd name="T121" fmla="*/ 11 h 231"/>
                  <a:gd name="T122" fmla="*/ 99 w 103"/>
                  <a:gd name="T123" fmla="*/ 18 h 231"/>
                  <a:gd name="T124" fmla="*/ 95 w 103"/>
                  <a:gd name="T125" fmla="*/ 2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31">
                    <a:moveTo>
                      <a:pt x="95" y="20"/>
                    </a:moveTo>
                    <a:lnTo>
                      <a:pt x="90" y="22"/>
                    </a:lnTo>
                    <a:lnTo>
                      <a:pt x="84" y="23"/>
                    </a:lnTo>
                    <a:lnTo>
                      <a:pt x="81" y="23"/>
                    </a:lnTo>
                    <a:lnTo>
                      <a:pt x="78" y="25"/>
                    </a:lnTo>
                    <a:lnTo>
                      <a:pt x="73" y="25"/>
                    </a:lnTo>
                    <a:lnTo>
                      <a:pt x="70" y="26"/>
                    </a:lnTo>
                    <a:lnTo>
                      <a:pt x="67" y="26"/>
                    </a:lnTo>
                    <a:lnTo>
                      <a:pt x="64" y="28"/>
                    </a:lnTo>
                    <a:lnTo>
                      <a:pt x="61" y="28"/>
                    </a:lnTo>
                    <a:lnTo>
                      <a:pt x="56" y="29"/>
                    </a:lnTo>
                    <a:lnTo>
                      <a:pt x="55" y="31"/>
                    </a:lnTo>
                    <a:lnTo>
                      <a:pt x="50" y="34"/>
                    </a:lnTo>
                    <a:lnTo>
                      <a:pt x="45" y="37"/>
                    </a:lnTo>
                    <a:lnTo>
                      <a:pt x="44" y="40"/>
                    </a:lnTo>
                    <a:lnTo>
                      <a:pt x="39" y="43"/>
                    </a:lnTo>
                    <a:lnTo>
                      <a:pt x="36" y="48"/>
                    </a:lnTo>
                    <a:lnTo>
                      <a:pt x="31" y="51"/>
                    </a:lnTo>
                    <a:lnTo>
                      <a:pt x="28" y="57"/>
                    </a:lnTo>
                    <a:lnTo>
                      <a:pt x="25" y="62"/>
                    </a:lnTo>
                    <a:lnTo>
                      <a:pt x="25" y="66"/>
                    </a:lnTo>
                    <a:lnTo>
                      <a:pt x="24" y="73"/>
                    </a:lnTo>
                    <a:lnTo>
                      <a:pt x="24" y="77"/>
                    </a:lnTo>
                    <a:lnTo>
                      <a:pt x="22" y="84"/>
                    </a:lnTo>
                    <a:lnTo>
                      <a:pt x="24" y="90"/>
                    </a:lnTo>
                    <a:lnTo>
                      <a:pt x="24" y="96"/>
                    </a:lnTo>
                    <a:lnTo>
                      <a:pt x="24" y="102"/>
                    </a:lnTo>
                    <a:lnTo>
                      <a:pt x="24" y="107"/>
                    </a:lnTo>
                    <a:lnTo>
                      <a:pt x="25" y="113"/>
                    </a:lnTo>
                    <a:lnTo>
                      <a:pt x="25" y="118"/>
                    </a:lnTo>
                    <a:lnTo>
                      <a:pt x="25" y="124"/>
                    </a:lnTo>
                    <a:lnTo>
                      <a:pt x="25" y="128"/>
                    </a:lnTo>
                    <a:lnTo>
                      <a:pt x="25" y="133"/>
                    </a:lnTo>
                    <a:lnTo>
                      <a:pt x="25" y="142"/>
                    </a:lnTo>
                    <a:lnTo>
                      <a:pt x="25" y="149"/>
                    </a:lnTo>
                    <a:lnTo>
                      <a:pt x="25" y="153"/>
                    </a:lnTo>
                    <a:lnTo>
                      <a:pt x="25" y="161"/>
                    </a:lnTo>
                    <a:lnTo>
                      <a:pt x="25" y="164"/>
                    </a:lnTo>
                    <a:lnTo>
                      <a:pt x="25" y="169"/>
                    </a:lnTo>
                    <a:lnTo>
                      <a:pt x="25" y="172"/>
                    </a:lnTo>
                    <a:lnTo>
                      <a:pt x="25" y="175"/>
                    </a:lnTo>
                    <a:lnTo>
                      <a:pt x="25" y="178"/>
                    </a:lnTo>
                    <a:lnTo>
                      <a:pt x="25" y="181"/>
                    </a:lnTo>
                    <a:lnTo>
                      <a:pt x="25" y="186"/>
                    </a:lnTo>
                    <a:lnTo>
                      <a:pt x="25" y="190"/>
                    </a:lnTo>
                    <a:lnTo>
                      <a:pt x="25" y="195"/>
                    </a:lnTo>
                    <a:lnTo>
                      <a:pt x="25" y="201"/>
                    </a:lnTo>
                    <a:lnTo>
                      <a:pt x="25" y="210"/>
                    </a:lnTo>
                    <a:lnTo>
                      <a:pt x="25" y="220"/>
                    </a:lnTo>
                    <a:lnTo>
                      <a:pt x="24" y="221"/>
                    </a:lnTo>
                    <a:lnTo>
                      <a:pt x="22" y="226"/>
                    </a:lnTo>
                    <a:lnTo>
                      <a:pt x="17" y="229"/>
                    </a:lnTo>
                    <a:lnTo>
                      <a:pt x="16" y="231"/>
                    </a:lnTo>
                    <a:lnTo>
                      <a:pt x="13" y="231"/>
                    </a:lnTo>
                    <a:lnTo>
                      <a:pt x="10" y="231"/>
                    </a:lnTo>
                    <a:lnTo>
                      <a:pt x="7" y="229"/>
                    </a:lnTo>
                    <a:lnTo>
                      <a:pt x="7" y="227"/>
                    </a:lnTo>
                    <a:lnTo>
                      <a:pt x="7" y="224"/>
                    </a:lnTo>
                    <a:lnTo>
                      <a:pt x="7" y="221"/>
                    </a:lnTo>
                    <a:lnTo>
                      <a:pt x="7" y="212"/>
                    </a:lnTo>
                    <a:lnTo>
                      <a:pt x="7" y="204"/>
                    </a:lnTo>
                    <a:lnTo>
                      <a:pt x="7" y="198"/>
                    </a:lnTo>
                    <a:lnTo>
                      <a:pt x="7" y="192"/>
                    </a:lnTo>
                    <a:lnTo>
                      <a:pt x="5" y="187"/>
                    </a:lnTo>
                    <a:lnTo>
                      <a:pt x="5" y="181"/>
                    </a:lnTo>
                    <a:lnTo>
                      <a:pt x="5" y="176"/>
                    </a:lnTo>
                    <a:lnTo>
                      <a:pt x="5" y="172"/>
                    </a:lnTo>
                    <a:lnTo>
                      <a:pt x="5" y="169"/>
                    </a:lnTo>
                    <a:lnTo>
                      <a:pt x="3" y="162"/>
                    </a:lnTo>
                    <a:lnTo>
                      <a:pt x="3" y="158"/>
                    </a:lnTo>
                    <a:lnTo>
                      <a:pt x="3" y="153"/>
                    </a:lnTo>
                    <a:lnTo>
                      <a:pt x="2" y="147"/>
                    </a:lnTo>
                    <a:lnTo>
                      <a:pt x="2" y="141"/>
                    </a:lnTo>
                    <a:lnTo>
                      <a:pt x="2" y="131"/>
                    </a:lnTo>
                    <a:lnTo>
                      <a:pt x="2" y="124"/>
                    </a:lnTo>
                    <a:lnTo>
                      <a:pt x="2" y="116"/>
                    </a:lnTo>
                    <a:lnTo>
                      <a:pt x="2" y="111"/>
                    </a:lnTo>
                    <a:lnTo>
                      <a:pt x="0" y="105"/>
                    </a:lnTo>
                    <a:lnTo>
                      <a:pt x="0" y="102"/>
                    </a:lnTo>
                    <a:lnTo>
                      <a:pt x="0" y="97"/>
                    </a:lnTo>
                    <a:lnTo>
                      <a:pt x="0" y="94"/>
                    </a:lnTo>
                    <a:lnTo>
                      <a:pt x="0" y="91"/>
                    </a:lnTo>
                    <a:lnTo>
                      <a:pt x="0" y="87"/>
                    </a:lnTo>
                    <a:lnTo>
                      <a:pt x="0" y="85"/>
                    </a:lnTo>
                    <a:lnTo>
                      <a:pt x="0" y="80"/>
                    </a:lnTo>
                    <a:lnTo>
                      <a:pt x="0" y="77"/>
                    </a:lnTo>
                    <a:lnTo>
                      <a:pt x="0" y="76"/>
                    </a:lnTo>
                    <a:lnTo>
                      <a:pt x="0" y="71"/>
                    </a:lnTo>
                    <a:lnTo>
                      <a:pt x="2" y="66"/>
                    </a:lnTo>
                    <a:lnTo>
                      <a:pt x="2" y="63"/>
                    </a:lnTo>
                    <a:lnTo>
                      <a:pt x="3" y="59"/>
                    </a:lnTo>
                    <a:lnTo>
                      <a:pt x="3" y="56"/>
                    </a:lnTo>
                    <a:lnTo>
                      <a:pt x="5" y="53"/>
                    </a:lnTo>
                    <a:lnTo>
                      <a:pt x="7" y="48"/>
                    </a:lnTo>
                    <a:lnTo>
                      <a:pt x="7" y="45"/>
                    </a:lnTo>
                    <a:lnTo>
                      <a:pt x="11" y="39"/>
                    </a:lnTo>
                    <a:lnTo>
                      <a:pt x="16" y="34"/>
                    </a:lnTo>
                    <a:lnTo>
                      <a:pt x="16" y="31"/>
                    </a:lnTo>
                    <a:lnTo>
                      <a:pt x="19" y="28"/>
                    </a:lnTo>
                    <a:lnTo>
                      <a:pt x="24" y="26"/>
                    </a:lnTo>
                    <a:lnTo>
                      <a:pt x="27" y="25"/>
                    </a:lnTo>
                    <a:lnTo>
                      <a:pt x="31" y="20"/>
                    </a:lnTo>
                    <a:lnTo>
                      <a:pt x="36" y="18"/>
                    </a:lnTo>
                    <a:lnTo>
                      <a:pt x="39" y="15"/>
                    </a:lnTo>
                    <a:lnTo>
                      <a:pt x="44" y="14"/>
                    </a:lnTo>
                    <a:lnTo>
                      <a:pt x="45" y="11"/>
                    </a:lnTo>
                    <a:lnTo>
                      <a:pt x="50" y="9"/>
                    </a:lnTo>
                    <a:lnTo>
                      <a:pt x="53" y="9"/>
                    </a:lnTo>
                    <a:lnTo>
                      <a:pt x="56" y="9"/>
                    </a:lnTo>
                    <a:lnTo>
                      <a:pt x="59" y="6"/>
                    </a:lnTo>
                    <a:lnTo>
                      <a:pt x="62" y="6"/>
                    </a:lnTo>
                    <a:lnTo>
                      <a:pt x="65" y="5"/>
                    </a:lnTo>
                    <a:lnTo>
                      <a:pt x="70" y="5"/>
                    </a:lnTo>
                    <a:lnTo>
                      <a:pt x="73" y="3"/>
                    </a:lnTo>
                    <a:lnTo>
                      <a:pt x="78" y="1"/>
                    </a:lnTo>
                    <a:lnTo>
                      <a:pt x="84" y="0"/>
                    </a:lnTo>
                    <a:lnTo>
                      <a:pt x="90" y="0"/>
                    </a:lnTo>
                    <a:lnTo>
                      <a:pt x="93" y="0"/>
                    </a:lnTo>
                    <a:lnTo>
                      <a:pt x="98" y="0"/>
                    </a:lnTo>
                    <a:lnTo>
                      <a:pt x="101" y="3"/>
                    </a:lnTo>
                    <a:lnTo>
                      <a:pt x="103" y="8"/>
                    </a:lnTo>
                    <a:lnTo>
                      <a:pt x="103" y="11"/>
                    </a:lnTo>
                    <a:lnTo>
                      <a:pt x="103" y="15"/>
                    </a:lnTo>
                    <a:lnTo>
                      <a:pt x="99" y="18"/>
                    </a:lnTo>
                    <a:lnTo>
                      <a:pt x="95" y="20"/>
                    </a:lnTo>
                    <a:lnTo>
                      <a:pt x="95" y="2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1" name="Freeform 19"/>
              <p:cNvSpPr>
                <a:spLocks/>
              </p:cNvSpPr>
              <p:nvPr/>
            </p:nvSpPr>
            <p:spPr bwMode="auto">
              <a:xfrm>
                <a:off x="4762" y="2313"/>
                <a:ext cx="157" cy="111"/>
              </a:xfrm>
              <a:custGeom>
                <a:avLst/>
                <a:gdLst>
                  <a:gd name="T0" fmla="*/ 143 w 157"/>
                  <a:gd name="T1" fmla="*/ 25 h 111"/>
                  <a:gd name="T2" fmla="*/ 131 w 157"/>
                  <a:gd name="T3" fmla="*/ 34 h 111"/>
                  <a:gd name="T4" fmla="*/ 117 w 157"/>
                  <a:gd name="T5" fmla="*/ 46 h 111"/>
                  <a:gd name="T6" fmla="*/ 108 w 157"/>
                  <a:gd name="T7" fmla="*/ 59 h 111"/>
                  <a:gd name="T8" fmla="*/ 97 w 157"/>
                  <a:gd name="T9" fmla="*/ 71 h 111"/>
                  <a:gd name="T10" fmla="*/ 86 w 157"/>
                  <a:gd name="T11" fmla="*/ 82 h 111"/>
                  <a:gd name="T12" fmla="*/ 74 w 157"/>
                  <a:gd name="T13" fmla="*/ 93 h 111"/>
                  <a:gd name="T14" fmla="*/ 58 w 157"/>
                  <a:gd name="T15" fmla="*/ 102 h 111"/>
                  <a:gd name="T16" fmla="*/ 44 w 157"/>
                  <a:gd name="T17" fmla="*/ 110 h 111"/>
                  <a:gd name="T18" fmla="*/ 35 w 157"/>
                  <a:gd name="T19" fmla="*/ 111 h 111"/>
                  <a:gd name="T20" fmla="*/ 24 w 157"/>
                  <a:gd name="T21" fmla="*/ 111 h 111"/>
                  <a:gd name="T22" fmla="*/ 12 w 157"/>
                  <a:gd name="T23" fmla="*/ 108 h 111"/>
                  <a:gd name="T24" fmla="*/ 3 w 157"/>
                  <a:gd name="T25" fmla="*/ 105 h 111"/>
                  <a:gd name="T26" fmla="*/ 0 w 157"/>
                  <a:gd name="T27" fmla="*/ 100 h 111"/>
                  <a:gd name="T28" fmla="*/ 1 w 157"/>
                  <a:gd name="T29" fmla="*/ 94 h 111"/>
                  <a:gd name="T30" fmla="*/ 6 w 157"/>
                  <a:gd name="T31" fmla="*/ 93 h 111"/>
                  <a:gd name="T32" fmla="*/ 13 w 157"/>
                  <a:gd name="T33" fmla="*/ 93 h 111"/>
                  <a:gd name="T34" fmla="*/ 21 w 157"/>
                  <a:gd name="T35" fmla="*/ 93 h 111"/>
                  <a:gd name="T36" fmla="*/ 27 w 157"/>
                  <a:gd name="T37" fmla="*/ 90 h 111"/>
                  <a:gd name="T38" fmla="*/ 35 w 157"/>
                  <a:gd name="T39" fmla="*/ 85 h 111"/>
                  <a:gd name="T40" fmla="*/ 47 w 157"/>
                  <a:gd name="T41" fmla="*/ 80 h 111"/>
                  <a:gd name="T42" fmla="*/ 61 w 157"/>
                  <a:gd name="T43" fmla="*/ 71 h 111"/>
                  <a:gd name="T44" fmla="*/ 74 w 157"/>
                  <a:gd name="T45" fmla="*/ 60 h 111"/>
                  <a:gd name="T46" fmla="*/ 85 w 157"/>
                  <a:gd name="T47" fmla="*/ 49 h 111"/>
                  <a:gd name="T48" fmla="*/ 95 w 157"/>
                  <a:gd name="T49" fmla="*/ 38 h 111"/>
                  <a:gd name="T50" fmla="*/ 106 w 157"/>
                  <a:gd name="T51" fmla="*/ 28 h 111"/>
                  <a:gd name="T52" fmla="*/ 120 w 157"/>
                  <a:gd name="T53" fmla="*/ 17 h 111"/>
                  <a:gd name="T54" fmla="*/ 133 w 157"/>
                  <a:gd name="T55" fmla="*/ 6 h 111"/>
                  <a:gd name="T56" fmla="*/ 147 w 157"/>
                  <a:gd name="T57" fmla="*/ 0 h 111"/>
                  <a:gd name="T58" fmla="*/ 153 w 157"/>
                  <a:gd name="T59" fmla="*/ 3 h 111"/>
                  <a:gd name="T60" fmla="*/ 157 w 157"/>
                  <a:gd name="T61" fmla="*/ 9 h 111"/>
                  <a:gd name="T62" fmla="*/ 156 w 157"/>
                  <a:gd name="T63" fmla="*/ 15 h 111"/>
                  <a:gd name="T64" fmla="*/ 153 w 157"/>
                  <a:gd name="T65" fmla="*/ 2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11">
                    <a:moveTo>
                      <a:pt x="153" y="20"/>
                    </a:moveTo>
                    <a:lnTo>
                      <a:pt x="143" y="25"/>
                    </a:lnTo>
                    <a:lnTo>
                      <a:pt x="137" y="29"/>
                    </a:lnTo>
                    <a:lnTo>
                      <a:pt x="131" y="34"/>
                    </a:lnTo>
                    <a:lnTo>
                      <a:pt x="123" y="42"/>
                    </a:lnTo>
                    <a:lnTo>
                      <a:pt x="117" y="46"/>
                    </a:lnTo>
                    <a:lnTo>
                      <a:pt x="112" y="54"/>
                    </a:lnTo>
                    <a:lnTo>
                      <a:pt x="108" y="59"/>
                    </a:lnTo>
                    <a:lnTo>
                      <a:pt x="102" y="65"/>
                    </a:lnTo>
                    <a:lnTo>
                      <a:pt x="97" y="71"/>
                    </a:lnTo>
                    <a:lnTo>
                      <a:pt x="92" y="77"/>
                    </a:lnTo>
                    <a:lnTo>
                      <a:pt x="86" y="82"/>
                    </a:lnTo>
                    <a:lnTo>
                      <a:pt x="82" y="88"/>
                    </a:lnTo>
                    <a:lnTo>
                      <a:pt x="74" y="93"/>
                    </a:lnTo>
                    <a:lnTo>
                      <a:pt x="66" y="99"/>
                    </a:lnTo>
                    <a:lnTo>
                      <a:pt x="58" y="102"/>
                    </a:lnTo>
                    <a:lnTo>
                      <a:pt x="51" y="108"/>
                    </a:lnTo>
                    <a:lnTo>
                      <a:pt x="44" y="110"/>
                    </a:lnTo>
                    <a:lnTo>
                      <a:pt x="40" y="111"/>
                    </a:lnTo>
                    <a:lnTo>
                      <a:pt x="35" y="111"/>
                    </a:lnTo>
                    <a:lnTo>
                      <a:pt x="29" y="111"/>
                    </a:lnTo>
                    <a:lnTo>
                      <a:pt x="24" y="111"/>
                    </a:lnTo>
                    <a:lnTo>
                      <a:pt x="18" y="110"/>
                    </a:lnTo>
                    <a:lnTo>
                      <a:pt x="12" y="108"/>
                    </a:lnTo>
                    <a:lnTo>
                      <a:pt x="7" y="107"/>
                    </a:lnTo>
                    <a:lnTo>
                      <a:pt x="3" y="105"/>
                    </a:lnTo>
                    <a:lnTo>
                      <a:pt x="1" y="102"/>
                    </a:lnTo>
                    <a:lnTo>
                      <a:pt x="0" y="100"/>
                    </a:lnTo>
                    <a:lnTo>
                      <a:pt x="1" y="99"/>
                    </a:lnTo>
                    <a:lnTo>
                      <a:pt x="1" y="94"/>
                    </a:lnTo>
                    <a:lnTo>
                      <a:pt x="4" y="93"/>
                    </a:lnTo>
                    <a:lnTo>
                      <a:pt x="6" y="93"/>
                    </a:lnTo>
                    <a:lnTo>
                      <a:pt x="9" y="93"/>
                    </a:lnTo>
                    <a:lnTo>
                      <a:pt x="13" y="93"/>
                    </a:lnTo>
                    <a:lnTo>
                      <a:pt x="17" y="93"/>
                    </a:lnTo>
                    <a:lnTo>
                      <a:pt x="21" y="93"/>
                    </a:lnTo>
                    <a:lnTo>
                      <a:pt x="26" y="91"/>
                    </a:lnTo>
                    <a:lnTo>
                      <a:pt x="27" y="90"/>
                    </a:lnTo>
                    <a:lnTo>
                      <a:pt x="32" y="88"/>
                    </a:lnTo>
                    <a:lnTo>
                      <a:pt x="35" y="85"/>
                    </a:lnTo>
                    <a:lnTo>
                      <a:pt x="40" y="85"/>
                    </a:lnTo>
                    <a:lnTo>
                      <a:pt x="47" y="80"/>
                    </a:lnTo>
                    <a:lnTo>
                      <a:pt x="55" y="74"/>
                    </a:lnTo>
                    <a:lnTo>
                      <a:pt x="61" y="71"/>
                    </a:lnTo>
                    <a:lnTo>
                      <a:pt x="69" y="65"/>
                    </a:lnTo>
                    <a:lnTo>
                      <a:pt x="74" y="60"/>
                    </a:lnTo>
                    <a:lnTo>
                      <a:pt x="80" y="54"/>
                    </a:lnTo>
                    <a:lnTo>
                      <a:pt x="85" y="49"/>
                    </a:lnTo>
                    <a:lnTo>
                      <a:pt x="92" y="45"/>
                    </a:lnTo>
                    <a:lnTo>
                      <a:pt x="95" y="38"/>
                    </a:lnTo>
                    <a:lnTo>
                      <a:pt x="102" y="34"/>
                    </a:lnTo>
                    <a:lnTo>
                      <a:pt x="106" y="28"/>
                    </a:lnTo>
                    <a:lnTo>
                      <a:pt x="114" y="23"/>
                    </a:lnTo>
                    <a:lnTo>
                      <a:pt x="120" y="17"/>
                    </a:lnTo>
                    <a:lnTo>
                      <a:pt x="126" y="12"/>
                    </a:lnTo>
                    <a:lnTo>
                      <a:pt x="133" y="6"/>
                    </a:lnTo>
                    <a:lnTo>
                      <a:pt x="142" y="1"/>
                    </a:lnTo>
                    <a:lnTo>
                      <a:pt x="147" y="0"/>
                    </a:lnTo>
                    <a:lnTo>
                      <a:pt x="150" y="0"/>
                    </a:lnTo>
                    <a:lnTo>
                      <a:pt x="153" y="3"/>
                    </a:lnTo>
                    <a:lnTo>
                      <a:pt x="156" y="6"/>
                    </a:lnTo>
                    <a:lnTo>
                      <a:pt x="157" y="9"/>
                    </a:lnTo>
                    <a:lnTo>
                      <a:pt x="157" y="14"/>
                    </a:lnTo>
                    <a:lnTo>
                      <a:pt x="156" y="15"/>
                    </a:lnTo>
                    <a:lnTo>
                      <a:pt x="153" y="20"/>
                    </a:lnTo>
                    <a:lnTo>
                      <a:pt x="153" y="20"/>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2" name="Freeform 20"/>
              <p:cNvSpPr>
                <a:spLocks/>
              </p:cNvSpPr>
              <p:nvPr/>
            </p:nvSpPr>
            <p:spPr bwMode="auto">
              <a:xfrm>
                <a:off x="4670" y="2344"/>
                <a:ext cx="135" cy="302"/>
              </a:xfrm>
              <a:custGeom>
                <a:avLst/>
                <a:gdLst>
                  <a:gd name="T0" fmla="*/ 119 w 135"/>
                  <a:gd name="T1" fmla="*/ 28 h 302"/>
                  <a:gd name="T2" fmla="*/ 109 w 135"/>
                  <a:gd name="T3" fmla="*/ 31 h 302"/>
                  <a:gd name="T4" fmla="*/ 98 w 135"/>
                  <a:gd name="T5" fmla="*/ 32 h 302"/>
                  <a:gd name="T6" fmla="*/ 87 w 135"/>
                  <a:gd name="T7" fmla="*/ 34 h 302"/>
                  <a:gd name="T8" fmla="*/ 78 w 135"/>
                  <a:gd name="T9" fmla="*/ 37 h 302"/>
                  <a:gd name="T10" fmla="*/ 68 w 135"/>
                  <a:gd name="T11" fmla="*/ 40 h 302"/>
                  <a:gd name="T12" fmla="*/ 59 w 135"/>
                  <a:gd name="T13" fmla="*/ 46 h 302"/>
                  <a:gd name="T14" fmla="*/ 50 w 135"/>
                  <a:gd name="T15" fmla="*/ 54 h 302"/>
                  <a:gd name="T16" fmla="*/ 37 w 135"/>
                  <a:gd name="T17" fmla="*/ 69 h 302"/>
                  <a:gd name="T18" fmla="*/ 27 w 135"/>
                  <a:gd name="T19" fmla="*/ 93 h 302"/>
                  <a:gd name="T20" fmla="*/ 22 w 135"/>
                  <a:gd name="T21" fmla="*/ 120 h 302"/>
                  <a:gd name="T22" fmla="*/ 19 w 135"/>
                  <a:gd name="T23" fmla="*/ 150 h 302"/>
                  <a:gd name="T24" fmla="*/ 19 w 135"/>
                  <a:gd name="T25" fmla="*/ 182 h 302"/>
                  <a:gd name="T26" fmla="*/ 20 w 135"/>
                  <a:gd name="T27" fmla="*/ 215 h 302"/>
                  <a:gd name="T28" fmla="*/ 20 w 135"/>
                  <a:gd name="T29" fmla="*/ 247 h 302"/>
                  <a:gd name="T30" fmla="*/ 16 w 135"/>
                  <a:gd name="T31" fmla="*/ 280 h 302"/>
                  <a:gd name="T32" fmla="*/ 11 w 135"/>
                  <a:gd name="T33" fmla="*/ 300 h 302"/>
                  <a:gd name="T34" fmla="*/ 3 w 135"/>
                  <a:gd name="T35" fmla="*/ 300 h 302"/>
                  <a:gd name="T36" fmla="*/ 3 w 135"/>
                  <a:gd name="T37" fmla="*/ 283 h 302"/>
                  <a:gd name="T38" fmla="*/ 5 w 135"/>
                  <a:gd name="T39" fmla="*/ 260 h 302"/>
                  <a:gd name="T40" fmla="*/ 3 w 135"/>
                  <a:gd name="T41" fmla="*/ 230 h 302"/>
                  <a:gd name="T42" fmla="*/ 2 w 135"/>
                  <a:gd name="T43" fmla="*/ 198 h 302"/>
                  <a:gd name="T44" fmla="*/ 0 w 135"/>
                  <a:gd name="T45" fmla="*/ 165 h 302"/>
                  <a:gd name="T46" fmla="*/ 0 w 135"/>
                  <a:gd name="T47" fmla="*/ 131 h 302"/>
                  <a:gd name="T48" fmla="*/ 5 w 135"/>
                  <a:gd name="T49" fmla="*/ 99 h 302"/>
                  <a:gd name="T50" fmla="*/ 14 w 135"/>
                  <a:gd name="T51" fmla="*/ 68 h 302"/>
                  <a:gd name="T52" fmla="*/ 25 w 135"/>
                  <a:gd name="T53" fmla="*/ 48 h 302"/>
                  <a:gd name="T54" fmla="*/ 34 w 135"/>
                  <a:gd name="T55" fmla="*/ 37 h 302"/>
                  <a:gd name="T56" fmla="*/ 45 w 135"/>
                  <a:gd name="T57" fmla="*/ 29 h 302"/>
                  <a:gd name="T58" fmla="*/ 56 w 135"/>
                  <a:gd name="T59" fmla="*/ 23 h 302"/>
                  <a:gd name="T60" fmla="*/ 68 w 135"/>
                  <a:gd name="T61" fmla="*/ 17 h 302"/>
                  <a:gd name="T62" fmla="*/ 81 w 135"/>
                  <a:gd name="T63" fmla="*/ 12 h 302"/>
                  <a:gd name="T64" fmla="*/ 95 w 135"/>
                  <a:gd name="T65" fmla="*/ 7 h 302"/>
                  <a:gd name="T66" fmla="*/ 109 w 135"/>
                  <a:gd name="T67" fmla="*/ 3 h 302"/>
                  <a:gd name="T68" fmla="*/ 121 w 135"/>
                  <a:gd name="T69" fmla="*/ 0 h 302"/>
                  <a:gd name="T70" fmla="*/ 130 w 135"/>
                  <a:gd name="T71" fmla="*/ 3 h 302"/>
                  <a:gd name="T72" fmla="*/ 135 w 135"/>
                  <a:gd name="T73" fmla="*/ 14 h 302"/>
                  <a:gd name="T74" fmla="*/ 130 w 135"/>
                  <a:gd name="T75" fmla="*/ 23 h 302"/>
                  <a:gd name="T76" fmla="*/ 127 w 135"/>
                  <a:gd name="T77" fmla="*/ 2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 h="302">
                    <a:moveTo>
                      <a:pt x="127" y="24"/>
                    </a:moveTo>
                    <a:lnTo>
                      <a:pt x="119" y="28"/>
                    </a:lnTo>
                    <a:lnTo>
                      <a:pt x="115" y="29"/>
                    </a:lnTo>
                    <a:lnTo>
                      <a:pt x="109" y="31"/>
                    </a:lnTo>
                    <a:lnTo>
                      <a:pt x="102" y="32"/>
                    </a:lnTo>
                    <a:lnTo>
                      <a:pt x="98" y="32"/>
                    </a:lnTo>
                    <a:lnTo>
                      <a:pt x="92" y="32"/>
                    </a:lnTo>
                    <a:lnTo>
                      <a:pt x="87" y="34"/>
                    </a:lnTo>
                    <a:lnTo>
                      <a:pt x="82" y="35"/>
                    </a:lnTo>
                    <a:lnTo>
                      <a:pt x="78" y="37"/>
                    </a:lnTo>
                    <a:lnTo>
                      <a:pt x="71" y="38"/>
                    </a:lnTo>
                    <a:lnTo>
                      <a:pt x="68" y="40"/>
                    </a:lnTo>
                    <a:lnTo>
                      <a:pt x="62" y="42"/>
                    </a:lnTo>
                    <a:lnTo>
                      <a:pt x="59" y="46"/>
                    </a:lnTo>
                    <a:lnTo>
                      <a:pt x="53" y="51"/>
                    </a:lnTo>
                    <a:lnTo>
                      <a:pt x="50" y="54"/>
                    </a:lnTo>
                    <a:lnTo>
                      <a:pt x="44" y="60"/>
                    </a:lnTo>
                    <a:lnTo>
                      <a:pt x="37" y="69"/>
                    </a:lnTo>
                    <a:lnTo>
                      <a:pt x="31" y="80"/>
                    </a:lnTo>
                    <a:lnTo>
                      <a:pt x="27" y="93"/>
                    </a:lnTo>
                    <a:lnTo>
                      <a:pt x="22" y="107"/>
                    </a:lnTo>
                    <a:lnTo>
                      <a:pt x="22" y="120"/>
                    </a:lnTo>
                    <a:lnTo>
                      <a:pt x="20" y="136"/>
                    </a:lnTo>
                    <a:lnTo>
                      <a:pt x="19" y="150"/>
                    </a:lnTo>
                    <a:lnTo>
                      <a:pt x="19" y="167"/>
                    </a:lnTo>
                    <a:lnTo>
                      <a:pt x="19" y="182"/>
                    </a:lnTo>
                    <a:lnTo>
                      <a:pt x="20" y="198"/>
                    </a:lnTo>
                    <a:lnTo>
                      <a:pt x="20" y="215"/>
                    </a:lnTo>
                    <a:lnTo>
                      <a:pt x="20" y="232"/>
                    </a:lnTo>
                    <a:lnTo>
                      <a:pt x="20" y="247"/>
                    </a:lnTo>
                    <a:lnTo>
                      <a:pt x="19" y="263"/>
                    </a:lnTo>
                    <a:lnTo>
                      <a:pt x="16" y="280"/>
                    </a:lnTo>
                    <a:lnTo>
                      <a:pt x="14" y="295"/>
                    </a:lnTo>
                    <a:lnTo>
                      <a:pt x="11" y="300"/>
                    </a:lnTo>
                    <a:lnTo>
                      <a:pt x="6" y="302"/>
                    </a:lnTo>
                    <a:lnTo>
                      <a:pt x="3" y="300"/>
                    </a:lnTo>
                    <a:lnTo>
                      <a:pt x="2" y="295"/>
                    </a:lnTo>
                    <a:lnTo>
                      <a:pt x="3" y="283"/>
                    </a:lnTo>
                    <a:lnTo>
                      <a:pt x="5" y="272"/>
                    </a:lnTo>
                    <a:lnTo>
                      <a:pt x="5" y="260"/>
                    </a:lnTo>
                    <a:lnTo>
                      <a:pt x="5" y="244"/>
                    </a:lnTo>
                    <a:lnTo>
                      <a:pt x="3" y="230"/>
                    </a:lnTo>
                    <a:lnTo>
                      <a:pt x="3" y="215"/>
                    </a:lnTo>
                    <a:lnTo>
                      <a:pt x="2" y="198"/>
                    </a:lnTo>
                    <a:lnTo>
                      <a:pt x="2" y="182"/>
                    </a:lnTo>
                    <a:lnTo>
                      <a:pt x="0" y="165"/>
                    </a:lnTo>
                    <a:lnTo>
                      <a:pt x="0" y="148"/>
                    </a:lnTo>
                    <a:lnTo>
                      <a:pt x="0" y="131"/>
                    </a:lnTo>
                    <a:lnTo>
                      <a:pt x="3" y="116"/>
                    </a:lnTo>
                    <a:lnTo>
                      <a:pt x="5" y="99"/>
                    </a:lnTo>
                    <a:lnTo>
                      <a:pt x="9" y="83"/>
                    </a:lnTo>
                    <a:lnTo>
                      <a:pt x="14" y="68"/>
                    </a:lnTo>
                    <a:lnTo>
                      <a:pt x="22" y="54"/>
                    </a:lnTo>
                    <a:lnTo>
                      <a:pt x="25" y="48"/>
                    </a:lnTo>
                    <a:lnTo>
                      <a:pt x="31" y="42"/>
                    </a:lnTo>
                    <a:lnTo>
                      <a:pt x="34" y="37"/>
                    </a:lnTo>
                    <a:lnTo>
                      <a:pt x="40" y="32"/>
                    </a:lnTo>
                    <a:lnTo>
                      <a:pt x="45" y="29"/>
                    </a:lnTo>
                    <a:lnTo>
                      <a:pt x="51" y="24"/>
                    </a:lnTo>
                    <a:lnTo>
                      <a:pt x="56" y="23"/>
                    </a:lnTo>
                    <a:lnTo>
                      <a:pt x="62" y="20"/>
                    </a:lnTo>
                    <a:lnTo>
                      <a:pt x="68" y="17"/>
                    </a:lnTo>
                    <a:lnTo>
                      <a:pt x="74" y="14"/>
                    </a:lnTo>
                    <a:lnTo>
                      <a:pt x="81" y="12"/>
                    </a:lnTo>
                    <a:lnTo>
                      <a:pt x="88" y="11"/>
                    </a:lnTo>
                    <a:lnTo>
                      <a:pt x="95" y="7"/>
                    </a:lnTo>
                    <a:lnTo>
                      <a:pt x="101" y="4"/>
                    </a:lnTo>
                    <a:lnTo>
                      <a:pt x="109" y="3"/>
                    </a:lnTo>
                    <a:lnTo>
                      <a:pt x="116" y="1"/>
                    </a:lnTo>
                    <a:lnTo>
                      <a:pt x="121" y="0"/>
                    </a:lnTo>
                    <a:lnTo>
                      <a:pt x="127" y="1"/>
                    </a:lnTo>
                    <a:lnTo>
                      <a:pt x="130" y="3"/>
                    </a:lnTo>
                    <a:lnTo>
                      <a:pt x="133" y="7"/>
                    </a:lnTo>
                    <a:lnTo>
                      <a:pt x="135" y="14"/>
                    </a:lnTo>
                    <a:lnTo>
                      <a:pt x="135" y="18"/>
                    </a:lnTo>
                    <a:lnTo>
                      <a:pt x="130" y="23"/>
                    </a:lnTo>
                    <a:lnTo>
                      <a:pt x="127" y="24"/>
                    </a:lnTo>
                    <a:lnTo>
                      <a:pt x="127" y="24"/>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3" name="Freeform 21"/>
              <p:cNvSpPr>
                <a:spLocks/>
              </p:cNvSpPr>
              <p:nvPr/>
            </p:nvSpPr>
            <p:spPr bwMode="auto">
              <a:xfrm>
                <a:off x="4057" y="2499"/>
                <a:ext cx="164" cy="120"/>
              </a:xfrm>
              <a:custGeom>
                <a:avLst/>
                <a:gdLst>
                  <a:gd name="T0" fmla="*/ 0 w 164"/>
                  <a:gd name="T1" fmla="*/ 100 h 120"/>
                  <a:gd name="T2" fmla="*/ 0 w 164"/>
                  <a:gd name="T3" fmla="*/ 88 h 120"/>
                  <a:gd name="T4" fmla="*/ 0 w 164"/>
                  <a:gd name="T5" fmla="*/ 78 h 120"/>
                  <a:gd name="T6" fmla="*/ 0 w 164"/>
                  <a:gd name="T7" fmla="*/ 68 h 120"/>
                  <a:gd name="T8" fmla="*/ 0 w 164"/>
                  <a:gd name="T9" fmla="*/ 58 h 120"/>
                  <a:gd name="T10" fmla="*/ 2 w 164"/>
                  <a:gd name="T11" fmla="*/ 49 h 120"/>
                  <a:gd name="T12" fmla="*/ 6 w 164"/>
                  <a:gd name="T13" fmla="*/ 40 h 120"/>
                  <a:gd name="T14" fmla="*/ 13 w 164"/>
                  <a:gd name="T15" fmla="*/ 34 h 120"/>
                  <a:gd name="T16" fmla="*/ 25 w 164"/>
                  <a:gd name="T17" fmla="*/ 23 h 120"/>
                  <a:gd name="T18" fmla="*/ 41 w 164"/>
                  <a:gd name="T19" fmla="*/ 13 h 120"/>
                  <a:gd name="T20" fmla="*/ 58 w 164"/>
                  <a:gd name="T21" fmla="*/ 9 h 120"/>
                  <a:gd name="T22" fmla="*/ 75 w 164"/>
                  <a:gd name="T23" fmla="*/ 6 h 120"/>
                  <a:gd name="T24" fmla="*/ 90 w 164"/>
                  <a:gd name="T25" fmla="*/ 4 h 120"/>
                  <a:gd name="T26" fmla="*/ 107 w 164"/>
                  <a:gd name="T27" fmla="*/ 4 h 120"/>
                  <a:gd name="T28" fmla="*/ 127 w 164"/>
                  <a:gd name="T29" fmla="*/ 3 h 120"/>
                  <a:gd name="T30" fmla="*/ 146 w 164"/>
                  <a:gd name="T31" fmla="*/ 1 h 120"/>
                  <a:gd name="T32" fmla="*/ 161 w 164"/>
                  <a:gd name="T33" fmla="*/ 1 h 120"/>
                  <a:gd name="T34" fmla="*/ 164 w 164"/>
                  <a:gd name="T35" fmla="*/ 7 h 120"/>
                  <a:gd name="T36" fmla="*/ 149 w 164"/>
                  <a:gd name="T37" fmla="*/ 12 h 120"/>
                  <a:gd name="T38" fmla="*/ 132 w 164"/>
                  <a:gd name="T39" fmla="*/ 15 h 120"/>
                  <a:gd name="T40" fmla="*/ 115 w 164"/>
                  <a:gd name="T41" fmla="*/ 17 h 120"/>
                  <a:gd name="T42" fmla="*/ 98 w 164"/>
                  <a:gd name="T43" fmla="*/ 20 h 120"/>
                  <a:gd name="T44" fmla="*/ 81 w 164"/>
                  <a:gd name="T45" fmla="*/ 21 h 120"/>
                  <a:gd name="T46" fmla="*/ 67 w 164"/>
                  <a:gd name="T47" fmla="*/ 26 h 120"/>
                  <a:gd name="T48" fmla="*/ 53 w 164"/>
                  <a:gd name="T49" fmla="*/ 32 h 120"/>
                  <a:gd name="T50" fmla="*/ 41 w 164"/>
                  <a:gd name="T51" fmla="*/ 40 h 120"/>
                  <a:gd name="T52" fmla="*/ 33 w 164"/>
                  <a:gd name="T53" fmla="*/ 49 h 120"/>
                  <a:gd name="T54" fmla="*/ 28 w 164"/>
                  <a:gd name="T55" fmla="*/ 57 h 120"/>
                  <a:gd name="T56" fmla="*/ 25 w 164"/>
                  <a:gd name="T57" fmla="*/ 63 h 120"/>
                  <a:gd name="T58" fmla="*/ 22 w 164"/>
                  <a:gd name="T59" fmla="*/ 71 h 120"/>
                  <a:gd name="T60" fmla="*/ 20 w 164"/>
                  <a:gd name="T61" fmla="*/ 78 h 120"/>
                  <a:gd name="T62" fmla="*/ 19 w 164"/>
                  <a:gd name="T63" fmla="*/ 88 h 120"/>
                  <a:gd name="T64" fmla="*/ 17 w 164"/>
                  <a:gd name="T65" fmla="*/ 97 h 120"/>
                  <a:gd name="T66" fmla="*/ 17 w 164"/>
                  <a:gd name="T67" fmla="*/ 105 h 120"/>
                  <a:gd name="T68" fmla="*/ 17 w 164"/>
                  <a:gd name="T69" fmla="*/ 113 h 120"/>
                  <a:gd name="T70" fmla="*/ 16 w 164"/>
                  <a:gd name="T71" fmla="*/ 117 h 120"/>
                  <a:gd name="T72" fmla="*/ 11 w 164"/>
                  <a:gd name="T73" fmla="*/ 120 h 120"/>
                  <a:gd name="T74" fmla="*/ 5 w 164"/>
                  <a:gd name="T75" fmla="*/ 119 h 120"/>
                  <a:gd name="T76" fmla="*/ 2 w 164"/>
                  <a:gd name="T77" fmla="*/ 111 h 120"/>
                  <a:gd name="T78" fmla="*/ 2 w 164"/>
                  <a:gd name="T79"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120">
                    <a:moveTo>
                      <a:pt x="2" y="106"/>
                    </a:moveTo>
                    <a:lnTo>
                      <a:pt x="0" y="100"/>
                    </a:lnTo>
                    <a:lnTo>
                      <a:pt x="0" y="94"/>
                    </a:lnTo>
                    <a:lnTo>
                      <a:pt x="0" y="88"/>
                    </a:lnTo>
                    <a:lnTo>
                      <a:pt x="0" y="83"/>
                    </a:lnTo>
                    <a:lnTo>
                      <a:pt x="0" y="78"/>
                    </a:lnTo>
                    <a:lnTo>
                      <a:pt x="0" y="72"/>
                    </a:lnTo>
                    <a:lnTo>
                      <a:pt x="0" y="68"/>
                    </a:lnTo>
                    <a:lnTo>
                      <a:pt x="0" y="63"/>
                    </a:lnTo>
                    <a:lnTo>
                      <a:pt x="0" y="58"/>
                    </a:lnTo>
                    <a:lnTo>
                      <a:pt x="2" y="54"/>
                    </a:lnTo>
                    <a:lnTo>
                      <a:pt x="2" y="49"/>
                    </a:lnTo>
                    <a:lnTo>
                      <a:pt x="5" y="44"/>
                    </a:lnTo>
                    <a:lnTo>
                      <a:pt x="6" y="40"/>
                    </a:lnTo>
                    <a:lnTo>
                      <a:pt x="10" y="37"/>
                    </a:lnTo>
                    <a:lnTo>
                      <a:pt x="13" y="34"/>
                    </a:lnTo>
                    <a:lnTo>
                      <a:pt x="17" y="30"/>
                    </a:lnTo>
                    <a:lnTo>
                      <a:pt x="25" y="23"/>
                    </a:lnTo>
                    <a:lnTo>
                      <a:pt x="33" y="20"/>
                    </a:lnTo>
                    <a:lnTo>
                      <a:pt x="41" y="13"/>
                    </a:lnTo>
                    <a:lnTo>
                      <a:pt x="50" y="12"/>
                    </a:lnTo>
                    <a:lnTo>
                      <a:pt x="58" y="9"/>
                    </a:lnTo>
                    <a:lnTo>
                      <a:pt x="65" y="7"/>
                    </a:lnTo>
                    <a:lnTo>
                      <a:pt x="75" y="6"/>
                    </a:lnTo>
                    <a:lnTo>
                      <a:pt x="82" y="6"/>
                    </a:lnTo>
                    <a:lnTo>
                      <a:pt x="90" y="4"/>
                    </a:lnTo>
                    <a:lnTo>
                      <a:pt x="99" y="4"/>
                    </a:lnTo>
                    <a:lnTo>
                      <a:pt x="107" y="4"/>
                    </a:lnTo>
                    <a:lnTo>
                      <a:pt x="118" y="4"/>
                    </a:lnTo>
                    <a:lnTo>
                      <a:pt x="127" y="3"/>
                    </a:lnTo>
                    <a:lnTo>
                      <a:pt x="137" y="1"/>
                    </a:lnTo>
                    <a:lnTo>
                      <a:pt x="146" y="1"/>
                    </a:lnTo>
                    <a:lnTo>
                      <a:pt x="157" y="0"/>
                    </a:lnTo>
                    <a:lnTo>
                      <a:pt x="161" y="1"/>
                    </a:lnTo>
                    <a:lnTo>
                      <a:pt x="164" y="3"/>
                    </a:lnTo>
                    <a:lnTo>
                      <a:pt x="164" y="7"/>
                    </a:lnTo>
                    <a:lnTo>
                      <a:pt x="160" y="12"/>
                    </a:lnTo>
                    <a:lnTo>
                      <a:pt x="149" y="12"/>
                    </a:lnTo>
                    <a:lnTo>
                      <a:pt x="141" y="13"/>
                    </a:lnTo>
                    <a:lnTo>
                      <a:pt x="132" y="15"/>
                    </a:lnTo>
                    <a:lnTo>
                      <a:pt x="123" y="17"/>
                    </a:lnTo>
                    <a:lnTo>
                      <a:pt x="115" y="17"/>
                    </a:lnTo>
                    <a:lnTo>
                      <a:pt x="106" y="20"/>
                    </a:lnTo>
                    <a:lnTo>
                      <a:pt x="98" y="20"/>
                    </a:lnTo>
                    <a:lnTo>
                      <a:pt x="89" y="21"/>
                    </a:lnTo>
                    <a:lnTo>
                      <a:pt x="81" y="21"/>
                    </a:lnTo>
                    <a:lnTo>
                      <a:pt x="73" y="24"/>
                    </a:lnTo>
                    <a:lnTo>
                      <a:pt x="67" y="26"/>
                    </a:lnTo>
                    <a:lnTo>
                      <a:pt x="59" y="30"/>
                    </a:lnTo>
                    <a:lnTo>
                      <a:pt x="53" y="32"/>
                    </a:lnTo>
                    <a:lnTo>
                      <a:pt x="48" y="37"/>
                    </a:lnTo>
                    <a:lnTo>
                      <a:pt x="41" y="40"/>
                    </a:lnTo>
                    <a:lnTo>
                      <a:pt x="37" y="48"/>
                    </a:lnTo>
                    <a:lnTo>
                      <a:pt x="33" y="49"/>
                    </a:lnTo>
                    <a:lnTo>
                      <a:pt x="31" y="52"/>
                    </a:lnTo>
                    <a:lnTo>
                      <a:pt x="28" y="57"/>
                    </a:lnTo>
                    <a:lnTo>
                      <a:pt x="27" y="60"/>
                    </a:lnTo>
                    <a:lnTo>
                      <a:pt x="25" y="63"/>
                    </a:lnTo>
                    <a:lnTo>
                      <a:pt x="22" y="68"/>
                    </a:lnTo>
                    <a:lnTo>
                      <a:pt x="22" y="71"/>
                    </a:lnTo>
                    <a:lnTo>
                      <a:pt x="22" y="77"/>
                    </a:lnTo>
                    <a:lnTo>
                      <a:pt x="20" y="78"/>
                    </a:lnTo>
                    <a:lnTo>
                      <a:pt x="19" y="83"/>
                    </a:lnTo>
                    <a:lnTo>
                      <a:pt x="19" y="88"/>
                    </a:lnTo>
                    <a:lnTo>
                      <a:pt x="19" y="92"/>
                    </a:lnTo>
                    <a:lnTo>
                      <a:pt x="17" y="97"/>
                    </a:lnTo>
                    <a:lnTo>
                      <a:pt x="17" y="100"/>
                    </a:lnTo>
                    <a:lnTo>
                      <a:pt x="17" y="105"/>
                    </a:lnTo>
                    <a:lnTo>
                      <a:pt x="17" y="109"/>
                    </a:lnTo>
                    <a:lnTo>
                      <a:pt x="17" y="113"/>
                    </a:lnTo>
                    <a:lnTo>
                      <a:pt x="16" y="116"/>
                    </a:lnTo>
                    <a:lnTo>
                      <a:pt x="16" y="117"/>
                    </a:lnTo>
                    <a:lnTo>
                      <a:pt x="14" y="117"/>
                    </a:lnTo>
                    <a:lnTo>
                      <a:pt x="11" y="120"/>
                    </a:lnTo>
                    <a:lnTo>
                      <a:pt x="10" y="120"/>
                    </a:lnTo>
                    <a:lnTo>
                      <a:pt x="5" y="119"/>
                    </a:lnTo>
                    <a:lnTo>
                      <a:pt x="2" y="116"/>
                    </a:lnTo>
                    <a:lnTo>
                      <a:pt x="2" y="111"/>
                    </a:lnTo>
                    <a:lnTo>
                      <a:pt x="2" y="106"/>
                    </a:lnTo>
                    <a:lnTo>
                      <a:pt x="2" y="10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4" name="Freeform 22"/>
              <p:cNvSpPr>
                <a:spLocks/>
              </p:cNvSpPr>
              <p:nvPr/>
            </p:nvSpPr>
            <p:spPr bwMode="auto">
              <a:xfrm>
                <a:off x="4387" y="2577"/>
                <a:ext cx="54" cy="257"/>
              </a:xfrm>
              <a:custGeom>
                <a:avLst/>
                <a:gdLst>
                  <a:gd name="T0" fmla="*/ 48 w 54"/>
                  <a:gd name="T1" fmla="*/ 21 h 257"/>
                  <a:gd name="T2" fmla="*/ 46 w 54"/>
                  <a:gd name="T3" fmla="*/ 27 h 257"/>
                  <a:gd name="T4" fmla="*/ 43 w 54"/>
                  <a:gd name="T5" fmla="*/ 33 h 257"/>
                  <a:gd name="T6" fmla="*/ 39 w 54"/>
                  <a:gd name="T7" fmla="*/ 39 h 257"/>
                  <a:gd name="T8" fmla="*/ 37 w 54"/>
                  <a:gd name="T9" fmla="*/ 48 h 257"/>
                  <a:gd name="T10" fmla="*/ 32 w 54"/>
                  <a:gd name="T11" fmla="*/ 55 h 257"/>
                  <a:gd name="T12" fmla="*/ 31 w 54"/>
                  <a:gd name="T13" fmla="*/ 61 h 257"/>
                  <a:gd name="T14" fmla="*/ 29 w 54"/>
                  <a:gd name="T15" fmla="*/ 67 h 257"/>
                  <a:gd name="T16" fmla="*/ 26 w 54"/>
                  <a:gd name="T17" fmla="*/ 81 h 257"/>
                  <a:gd name="T18" fmla="*/ 25 w 54"/>
                  <a:gd name="T19" fmla="*/ 101 h 257"/>
                  <a:gd name="T20" fmla="*/ 22 w 54"/>
                  <a:gd name="T21" fmla="*/ 121 h 257"/>
                  <a:gd name="T22" fmla="*/ 19 w 54"/>
                  <a:gd name="T23" fmla="*/ 140 h 257"/>
                  <a:gd name="T24" fmla="*/ 17 w 54"/>
                  <a:gd name="T25" fmla="*/ 161 h 257"/>
                  <a:gd name="T26" fmla="*/ 15 w 54"/>
                  <a:gd name="T27" fmla="*/ 183 h 257"/>
                  <a:gd name="T28" fmla="*/ 15 w 54"/>
                  <a:gd name="T29" fmla="*/ 205 h 257"/>
                  <a:gd name="T30" fmla="*/ 15 w 54"/>
                  <a:gd name="T31" fmla="*/ 231 h 257"/>
                  <a:gd name="T32" fmla="*/ 12 w 54"/>
                  <a:gd name="T33" fmla="*/ 251 h 257"/>
                  <a:gd name="T34" fmla="*/ 3 w 54"/>
                  <a:gd name="T35" fmla="*/ 257 h 257"/>
                  <a:gd name="T36" fmla="*/ 0 w 54"/>
                  <a:gd name="T37" fmla="*/ 240 h 257"/>
                  <a:gd name="T38" fmla="*/ 0 w 54"/>
                  <a:gd name="T39" fmla="*/ 211 h 257"/>
                  <a:gd name="T40" fmla="*/ 0 w 54"/>
                  <a:gd name="T41" fmla="*/ 185 h 257"/>
                  <a:gd name="T42" fmla="*/ 0 w 54"/>
                  <a:gd name="T43" fmla="*/ 161 h 257"/>
                  <a:gd name="T44" fmla="*/ 2 w 54"/>
                  <a:gd name="T45" fmla="*/ 137 h 257"/>
                  <a:gd name="T46" fmla="*/ 2 w 54"/>
                  <a:gd name="T47" fmla="*/ 112 h 257"/>
                  <a:gd name="T48" fmla="*/ 3 w 54"/>
                  <a:gd name="T49" fmla="*/ 87 h 257"/>
                  <a:gd name="T50" fmla="*/ 8 w 54"/>
                  <a:gd name="T51" fmla="*/ 58 h 257"/>
                  <a:gd name="T52" fmla="*/ 8 w 54"/>
                  <a:gd name="T53" fmla="*/ 39 h 257"/>
                  <a:gd name="T54" fmla="*/ 9 w 54"/>
                  <a:gd name="T55" fmla="*/ 35 h 257"/>
                  <a:gd name="T56" fmla="*/ 14 w 54"/>
                  <a:gd name="T57" fmla="*/ 27 h 257"/>
                  <a:gd name="T58" fmla="*/ 20 w 54"/>
                  <a:gd name="T59" fmla="*/ 17 h 257"/>
                  <a:gd name="T60" fmla="*/ 29 w 54"/>
                  <a:gd name="T61" fmla="*/ 8 h 257"/>
                  <a:gd name="T62" fmla="*/ 37 w 54"/>
                  <a:gd name="T63" fmla="*/ 0 h 257"/>
                  <a:gd name="T64" fmla="*/ 46 w 54"/>
                  <a:gd name="T65" fmla="*/ 0 h 257"/>
                  <a:gd name="T66" fmla="*/ 53 w 54"/>
                  <a:gd name="T67" fmla="*/ 7 h 257"/>
                  <a:gd name="T68" fmla="*/ 53 w 54"/>
                  <a:gd name="T69" fmla="*/ 14 h 257"/>
                  <a:gd name="T70" fmla="*/ 51 w 54"/>
                  <a:gd name="T71"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257">
                    <a:moveTo>
                      <a:pt x="51" y="19"/>
                    </a:moveTo>
                    <a:lnTo>
                      <a:pt x="48" y="21"/>
                    </a:lnTo>
                    <a:lnTo>
                      <a:pt x="46" y="22"/>
                    </a:lnTo>
                    <a:lnTo>
                      <a:pt x="46" y="27"/>
                    </a:lnTo>
                    <a:lnTo>
                      <a:pt x="45" y="30"/>
                    </a:lnTo>
                    <a:lnTo>
                      <a:pt x="43" y="33"/>
                    </a:lnTo>
                    <a:lnTo>
                      <a:pt x="42" y="36"/>
                    </a:lnTo>
                    <a:lnTo>
                      <a:pt x="39" y="39"/>
                    </a:lnTo>
                    <a:lnTo>
                      <a:pt x="37" y="44"/>
                    </a:lnTo>
                    <a:lnTo>
                      <a:pt x="37" y="48"/>
                    </a:lnTo>
                    <a:lnTo>
                      <a:pt x="36" y="50"/>
                    </a:lnTo>
                    <a:lnTo>
                      <a:pt x="32" y="55"/>
                    </a:lnTo>
                    <a:lnTo>
                      <a:pt x="31" y="58"/>
                    </a:lnTo>
                    <a:lnTo>
                      <a:pt x="31" y="61"/>
                    </a:lnTo>
                    <a:lnTo>
                      <a:pt x="29" y="65"/>
                    </a:lnTo>
                    <a:lnTo>
                      <a:pt x="29" y="67"/>
                    </a:lnTo>
                    <a:lnTo>
                      <a:pt x="29" y="70"/>
                    </a:lnTo>
                    <a:lnTo>
                      <a:pt x="26" y="81"/>
                    </a:lnTo>
                    <a:lnTo>
                      <a:pt x="26" y="92"/>
                    </a:lnTo>
                    <a:lnTo>
                      <a:pt x="25" y="101"/>
                    </a:lnTo>
                    <a:lnTo>
                      <a:pt x="23" y="112"/>
                    </a:lnTo>
                    <a:lnTo>
                      <a:pt x="22" y="121"/>
                    </a:lnTo>
                    <a:lnTo>
                      <a:pt x="20" y="130"/>
                    </a:lnTo>
                    <a:lnTo>
                      <a:pt x="19" y="140"/>
                    </a:lnTo>
                    <a:lnTo>
                      <a:pt x="19" y="151"/>
                    </a:lnTo>
                    <a:lnTo>
                      <a:pt x="17" y="161"/>
                    </a:lnTo>
                    <a:lnTo>
                      <a:pt x="17" y="172"/>
                    </a:lnTo>
                    <a:lnTo>
                      <a:pt x="15" y="183"/>
                    </a:lnTo>
                    <a:lnTo>
                      <a:pt x="15" y="192"/>
                    </a:lnTo>
                    <a:lnTo>
                      <a:pt x="15" y="205"/>
                    </a:lnTo>
                    <a:lnTo>
                      <a:pt x="15" y="219"/>
                    </a:lnTo>
                    <a:lnTo>
                      <a:pt x="15" y="231"/>
                    </a:lnTo>
                    <a:lnTo>
                      <a:pt x="15" y="248"/>
                    </a:lnTo>
                    <a:lnTo>
                      <a:pt x="12" y="251"/>
                    </a:lnTo>
                    <a:lnTo>
                      <a:pt x="8" y="256"/>
                    </a:lnTo>
                    <a:lnTo>
                      <a:pt x="3" y="257"/>
                    </a:lnTo>
                    <a:lnTo>
                      <a:pt x="2" y="254"/>
                    </a:lnTo>
                    <a:lnTo>
                      <a:pt x="0" y="240"/>
                    </a:lnTo>
                    <a:lnTo>
                      <a:pt x="0" y="225"/>
                    </a:lnTo>
                    <a:lnTo>
                      <a:pt x="0" y="211"/>
                    </a:lnTo>
                    <a:lnTo>
                      <a:pt x="0" y="199"/>
                    </a:lnTo>
                    <a:lnTo>
                      <a:pt x="0" y="185"/>
                    </a:lnTo>
                    <a:lnTo>
                      <a:pt x="0" y="174"/>
                    </a:lnTo>
                    <a:lnTo>
                      <a:pt x="0" y="161"/>
                    </a:lnTo>
                    <a:lnTo>
                      <a:pt x="2" y="149"/>
                    </a:lnTo>
                    <a:lnTo>
                      <a:pt x="2" y="137"/>
                    </a:lnTo>
                    <a:lnTo>
                      <a:pt x="2" y="126"/>
                    </a:lnTo>
                    <a:lnTo>
                      <a:pt x="2" y="112"/>
                    </a:lnTo>
                    <a:lnTo>
                      <a:pt x="3" y="100"/>
                    </a:lnTo>
                    <a:lnTo>
                      <a:pt x="3" y="87"/>
                    </a:lnTo>
                    <a:lnTo>
                      <a:pt x="5" y="73"/>
                    </a:lnTo>
                    <a:lnTo>
                      <a:pt x="8" y="58"/>
                    </a:lnTo>
                    <a:lnTo>
                      <a:pt x="8" y="44"/>
                    </a:lnTo>
                    <a:lnTo>
                      <a:pt x="8" y="39"/>
                    </a:lnTo>
                    <a:lnTo>
                      <a:pt x="8" y="38"/>
                    </a:lnTo>
                    <a:lnTo>
                      <a:pt x="9" y="35"/>
                    </a:lnTo>
                    <a:lnTo>
                      <a:pt x="11" y="31"/>
                    </a:lnTo>
                    <a:lnTo>
                      <a:pt x="14" y="27"/>
                    </a:lnTo>
                    <a:lnTo>
                      <a:pt x="17" y="22"/>
                    </a:lnTo>
                    <a:lnTo>
                      <a:pt x="20" y="17"/>
                    </a:lnTo>
                    <a:lnTo>
                      <a:pt x="25" y="13"/>
                    </a:lnTo>
                    <a:lnTo>
                      <a:pt x="29" y="8"/>
                    </a:lnTo>
                    <a:lnTo>
                      <a:pt x="34" y="5"/>
                    </a:lnTo>
                    <a:lnTo>
                      <a:pt x="37" y="0"/>
                    </a:lnTo>
                    <a:lnTo>
                      <a:pt x="42" y="0"/>
                    </a:lnTo>
                    <a:lnTo>
                      <a:pt x="46" y="0"/>
                    </a:lnTo>
                    <a:lnTo>
                      <a:pt x="49" y="4"/>
                    </a:lnTo>
                    <a:lnTo>
                      <a:pt x="53" y="7"/>
                    </a:lnTo>
                    <a:lnTo>
                      <a:pt x="54" y="10"/>
                    </a:lnTo>
                    <a:lnTo>
                      <a:pt x="53" y="14"/>
                    </a:lnTo>
                    <a:lnTo>
                      <a:pt x="51" y="19"/>
                    </a:lnTo>
                    <a:lnTo>
                      <a:pt x="51" y="19"/>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5" name="Freeform 23"/>
              <p:cNvSpPr>
                <a:spLocks/>
              </p:cNvSpPr>
              <p:nvPr/>
            </p:nvSpPr>
            <p:spPr bwMode="auto">
              <a:xfrm>
                <a:off x="4337" y="2534"/>
                <a:ext cx="62" cy="577"/>
              </a:xfrm>
              <a:custGeom>
                <a:avLst/>
                <a:gdLst>
                  <a:gd name="T0" fmla="*/ 50 w 62"/>
                  <a:gd name="T1" fmla="*/ 26 h 577"/>
                  <a:gd name="T2" fmla="*/ 38 w 62"/>
                  <a:gd name="T3" fmla="*/ 43 h 577"/>
                  <a:gd name="T4" fmla="*/ 28 w 62"/>
                  <a:gd name="T5" fmla="*/ 62 h 577"/>
                  <a:gd name="T6" fmla="*/ 24 w 62"/>
                  <a:gd name="T7" fmla="*/ 82 h 577"/>
                  <a:gd name="T8" fmla="*/ 22 w 62"/>
                  <a:gd name="T9" fmla="*/ 104 h 577"/>
                  <a:gd name="T10" fmla="*/ 22 w 62"/>
                  <a:gd name="T11" fmla="*/ 129 h 577"/>
                  <a:gd name="T12" fmla="*/ 24 w 62"/>
                  <a:gd name="T13" fmla="*/ 152 h 577"/>
                  <a:gd name="T14" fmla="*/ 25 w 62"/>
                  <a:gd name="T15" fmla="*/ 175 h 577"/>
                  <a:gd name="T16" fmla="*/ 25 w 62"/>
                  <a:gd name="T17" fmla="*/ 214 h 577"/>
                  <a:gd name="T18" fmla="*/ 25 w 62"/>
                  <a:gd name="T19" fmla="*/ 263 h 577"/>
                  <a:gd name="T20" fmla="*/ 25 w 62"/>
                  <a:gd name="T21" fmla="*/ 311 h 577"/>
                  <a:gd name="T22" fmla="*/ 25 w 62"/>
                  <a:gd name="T23" fmla="*/ 359 h 577"/>
                  <a:gd name="T24" fmla="*/ 25 w 62"/>
                  <a:gd name="T25" fmla="*/ 406 h 577"/>
                  <a:gd name="T26" fmla="*/ 25 w 62"/>
                  <a:gd name="T27" fmla="*/ 452 h 577"/>
                  <a:gd name="T28" fmla="*/ 25 w 62"/>
                  <a:gd name="T29" fmla="*/ 500 h 577"/>
                  <a:gd name="T30" fmla="*/ 24 w 62"/>
                  <a:gd name="T31" fmla="*/ 550 h 577"/>
                  <a:gd name="T32" fmla="*/ 21 w 62"/>
                  <a:gd name="T33" fmla="*/ 577 h 577"/>
                  <a:gd name="T34" fmla="*/ 11 w 62"/>
                  <a:gd name="T35" fmla="*/ 573 h 577"/>
                  <a:gd name="T36" fmla="*/ 10 w 62"/>
                  <a:gd name="T37" fmla="*/ 540 h 577"/>
                  <a:gd name="T38" fmla="*/ 8 w 62"/>
                  <a:gd name="T39" fmla="*/ 488 h 577"/>
                  <a:gd name="T40" fmla="*/ 7 w 62"/>
                  <a:gd name="T41" fmla="*/ 438 h 577"/>
                  <a:gd name="T42" fmla="*/ 5 w 62"/>
                  <a:gd name="T43" fmla="*/ 392 h 577"/>
                  <a:gd name="T44" fmla="*/ 4 w 62"/>
                  <a:gd name="T45" fmla="*/ 345 h 577"/>
                  <a:gd name="T46" fmla="*/ 2 w 62"/>
                  <a:gd name="T47" fmla="*/ 299 h 577"/>
                  <a:gd name="T48" fmla="*/ 0 w 62"/>
                  <a:gd name="T49" fmla="*/ 249 h 577"/>
                  <a:gd name="T50" fmla="*/ 2 w 62"/>
                  <a:gd name="T51" fmla="*/ 197 h 577"/>
                  <a:gd name="T52" fmla="*/ 4 w 62"/>
                  <a:gd name="T53" fmla="*/ 155 h 577"/>
                  <a:gd name="T54" fmla="*/ 4 w 62"/>
                  <a:gd name="T55" fmla="*/ 126 h 577"/>
                  <a:gd name="T56" fmla="*/ 4 w 62"/>
                  <a:gd name="T57" fmla="*/ 101 h 577"/>
                  <a:gd name="T58" fmla="*/ 4 w 62"/>
                  <a:gd name="T59" fmla="*/ 78 h 577"/>
                  <a:gd name="T60" fmla="*/ 7 w 62"/>
                  <a:gd name="T61" fmla="*/ 59 h 577"/>
                  <a:gd name="T62" fmla="*/ 13 w 62"/>
                  <a:gd name="T63" fmla="*/ 40 h 577"/>
                  <a:gd name="T64" fmla="*/ 22 w 62"/>
                  <a:gd name="T65" fmla="*/ 25 h 577"/>
                  <a:gd name="T66" fmla="*/ 39 w 62"/>
                  <a:gd name="T67" fmla="*/ 8 h 577"/>
                  <a:gd name="T68" fmla="*/ 52 w 62"/>
                  <a:gd name="T69" fmla="*/ 0 h 577"/>
                  <a:gd name="T70" fmla="*/ 58 w 62"/>
                  <a:gd name="T71" fmla="*/ 3 h 577"/>
                  <a:gd name="T72" fmla="*/ 61 w 62"/>
                  <a:gd name="T73" fmla="*/ 9 h 577"/>
                  <a:gd name="T74" fmla="*/ 61 w 62"/>
                  <a:gd name="T75" fmla="*/ 17 h 577"/>
                  <a:gd name="T76" fmla="*/ 59 w 62"/>
                  <a:gd name="T77" fmla="*/ 2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 h="577">
                    <a:moveTo>
                      <a:pt x="59" y="20"/>
                    </a:moveTo>
                    <a:lnTo>
                      <a:pt x="50" y="26"/>
                    </a:lnTo>
                    <a:lnTo>
                      <a:pt x="42" y="34"/>
                    </a:lnTo>
                    <a:lnTo>
                      <a:pt x="38" y="43"/>
                    </a:lnTo>
                    <a:lnTo>
                      <a:pt x="31" y="53"/>
                    </a:lnTo>
                    <a:lnTo>
                      <a:pt x="28" y="62"/>
                    </a:lnTo>
                    <a:lnTo>
                      <a:pt x="27" y="73"/>
                    </a:lnTo>
                    <a:lnTo>
                      <a:pt x="24" y="82"/>
                    </a:lnTo>
                    <a:lnTo>
                      <a:pt x="24" y="93"/>
                    </a:lnTo>
                    <a:lnTo>
                      <a:pt x="22" y="104"/>
                    </a:lnTo>
                    <a:lnTo>
                      <a:pt x="22" y="116"/>
                    </a:lnTo>
                    <a:lnTo>
                      <a:pt x="22" y="129"/>
                    </a:lnTo>
                    <a:lnTo>
                      <a:pt x="24" y="139"/>
                    </a:lnTo>
                    <a:lnTo>
                      <a:pt x="24" y="152"/>
                    </a:lnTo>
                    <a:lnTo>
                      <a:pt x="25" y="164"/>
                    </a:lnTo>
                    <a:lnTo>
                      <a:pt x="25" y="175"/>
                    </a:lnTo>
                    <a:lnTo>
                      <a:pt x="25" y="187"/>
                    </a:lnTo>
                    <a:lnTo>
                      <a:pt x="25" y="214"/>
                    </a:lnTo>
                    <a:lnTo>
                      <a:pt x="25" y="240"/>
                    </a:lnTo>
                    <a:lnTo>
                      <a:pt x="25" y="263"/>
                    </a:lnTo>
                    <a:lnTo>
                      <a:pt x="25" y="290"/>
                    </a:lnTo>
                    <a:lnTo>
                      <a:pt x="25" y="311"/>
                    </a:lnTo>
                    <a:lnTo>
                      <a:pt x="25" y="336"/>
                    </a:lnTo>
                    <a:lnTo>
                      <a:pt x="25" y="359"/>
                    </a:lnTo>
                    <a:lnTo>
                      <a:pt x="27" y="382"/>
                    </a:lnTo>
                    <a:lnTo>
                      <a:pt x="25" y="406"/>
                    </a:lnTo>
                    <a:lnTo>
                      <a:pt x="25" y="429"/>
                    </a:lnTo>
                    <a:lnTo>
                      <a:pt x="25" y="452"/>
                    </a:lnTo>
                    <a:lnTo>
                      <a:pt x="25" y="475"/>
                    </a:lnTo>
                    <a:lnTo>
                      <a:pt x="25" y="500"/>
                    </a:lnTo>
                    <a:lnTo>
                      <a:pt x="25" y="523"/>
                    </a:lnTo>
                    <a:lnTo>
                      <a:pt x="24" y="550"/>
                    </a:lnTo>
                    <a:lnTo>
                      <a:pt x="24" y="574"/>
                    </a:lnTo>
                    <a:lnTo>
                      <a:pt x="21" y="577"/>
                    </a:lnTo>
                    <a:lnTo>
                      <a:pt x="17" y="577"/>
                    </a:lnTo>
                    <a:lnTo>
                      <a:pt x="11" y="573"/>
                    </a:lnTo>
                    <a:lnTo>
                      <a:pt x="10" y="568"/>
                    </a:lnTo>
                    <a:lnTo>
                      <a:pt x="10" y="540"/>
                    </a:lnTo>
                    <a:lnTo>
                      <a:pt x="10" y="514"/>
                    </a:lnTo>
                    <a:lnTo>
                      <a:pt x="8" y="488"/>
                    </a:lnTo>
                    <a:lnTo>
                      <a:pt x="8" y="463"/>
                    </a:lnTo>
                    <a:lnTo>
                      <a:pt x="7" y="438"/>
                    </a:lnTo>
                    <a:lnTo>
                      <a:pt x="7" y="415"/>
                    </a:lnTo>
                    <a:lnTo>
                      <a:pt x="5" y="392"/>
                    </a:lnTo>
                    <a:lnTo>
                      <a:pt x="5" y="370"/>
                    </a:lnTo>
                    <a:lnTo>
                      <a:pt x="4" y="345"/>
                    </a:lnTo>
                    <a:lnTo>
                      <a:pt x="4" y="322"/>
                    </a:lnTo>
                    <a:lnTo>
                      <a:pt x="2" y="299"/>
                    </a:lnTo>
                    <a:lnTo>
                      <a:pt x="2" y="274"/>
                    </a:lnTo>
                    <a:lnTo>
                      <a:pt x="0" y="249"/>
                    </a:lnTo>
                    <a:lnTo>
                      <a:pt x="0" y="225"/>
                    </a:lnTo>
                    <a:lnTo>
                      <a:pt x="2" y="197"/>
                    </a:lnTo>
                    <a:lnTo>
                      <a:pt x="4" y="169"/>
                    </a:lnTo>
                    <a:lnTo>
                      <a:pt x="4" y="155"/>
                    </a:lnTo>
                    <a:lnTo>
                      <a:pt x="4" y="139"/>
                    </a:lnTo>
                    <a:lnTo>
                      <a:pt x="4" y="126"/>
                    </a:lnTo>
                    <a:lnTo>
                      <a:pt x="4" y="112"/>
                    </a:lnTo>
                    <a:lnTo>
                      <a:pt x="4" y="101"/>
                    </a:lnTo>
                    <a:lnTo>
                      <a:pt x="4" y="88"/>
                    </a:lnTo>
                    <a:lnTo>
                      <a:pt x="4" y="78"/>
                    </a:lnTo>
                    <a:lnTo>
                      <a:pt x="5" y="68"/>
                    </a:lnTo>
                    <a:lnTo>
                      <a:pt x="7" y="59"/>
                    </a:lnTo>
                    <a:lnTo>
                      <a:pt x="10" y="50"/>
                    </a:lnTo>
                    <a:lnTo>
                      <a:pt x="13" y="40"/>
                    </a:lnTo>
                    <a:lnTo>
                      <a:pt x="19" y="33"/>
                    </a:lnTo>
                    <a:lnTo>
                      <a:pt x="22" y="25"/>
                    </a:lnTo>
                    <a:lnTo>
                      <a:pt x="30" y="16"/>
                    </a:lnTo>
                    <a:lnTo>
                      <a:pt x="39" y="8"/>
                    </a:lnTo>
                    <a:lnTo>
                      <a:pt x="48" y="2"/>
                    </a:lnTo>
                    <a:lnTo>
                      <a:pt x="52" y="0"/>
                    </a:lnTo>
                    <a:lnTo>
                      <a:pt x="55" y="0"/>
                    </a:lnTo>
                    <a:lnTo>
                      <a:pt x="58" y="3"/>
                    </a:lnTo>
                    <a:lnTo>
                      <a:pt x="61" y="5"/>
                    </a:lnTo>
                    <a:lnTo>
                      <a:pt x="61" y="9"/>
                    </a:lnTo>
                    <a:lnTo>
                      <a:pt x="62" y="14"/>
                    </a:lnTo>
                    <a:lnTo>
                      <a:pt x="61" y="17"/>
                    </a:lnTo>
                    <a:lnTo>
                      <a:pt x="59" y="20"/>
                    </a:lnTo>
                    <a:lnTo>
                      <a:pt x="59" y="2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6" name="Freeform 24"/>
              <p:cNvSpPr>
                <a:spLocks/>
              </p:cNvSpPr>
              <p:nvPr/>
            </p:nvSpPr>
            <p:spPr bwMode="auto">
              <a:xfrm>
                <a:off x="4721" y="1695"/>
                <a:ext cx="124" cy="166"/>
              </a:xfrm>
              <a:custGeom>
                <a:avLst/>
                <a:gdLst>
                  <a:gd name="T0" fmla="*/ 33 w 124"/>
                  <a:gd name="T1" fmla="*/ 23 h 166"/>
                  <a:gd name="T2" fmla="*/ 28 w 124"/>
                  <a:gd name="T3" fmla="*/ 30 h 166"/>
                  <a:gd name="T4" fmla="*/ 25 w 124"/>
                  <a:gd name="T5" fmla="*/ 34 h 166"/>
                  <a:gd name="T6" fmla="*/ 23 w 124"/>
                  <a:gd name="T7" fmla="*/ 39 h 166"/>
                  <a:gd name="T8" fmla="*/ 22 w 124"/>
                  <a:gd name="T9" fmla="*/ 47 h 166"/>
                  <a:gd name="T10" fmla="*/ 20 w 124"/>
                  <a:gd name="T11" fmla="*/ 57 h 166"/>
                  <a:gd name="T12" fmla="*/ 20 w 124"/>
                  <a:gd name="T13" fmla="*/ 68 h 166"/>
                  <a:gd name="T14" fmla="*/ 20 w 124"/>
                  <a:gd name="T15" fmla="*/ 79 h 166"/>
                  <a:gd name="T16" fmla="*/ 20 w 124"/>
                  <a:gd name="T17" fmla="*/ 88 h 166"/>
                  <a:gd name="T18" fmla="*/ 23 w 124"/>
                  <a:gd name="T19" fmla="*/ 98 h 166"/>
                  <a:gd name="T20" fmla="*/ 27 w 124"/>
                  <a:gd name="T21" fmla="*/ 107 h 166"/>
                  <a:gd name="T22" fmla="*/ 30 w 124"/>
                  <a:gd name="T23" fmla="*/ 116 h 166"/>
                  <a:gd name="T24" fmla="*/ 36 w 124"/>
                  <a:gd name="T25" fmla="*/ 122 h 166"/>
                  <a:gd name="T26" fmla="*/ 44 w 124"/>
                  <a:gd name="T27" fmla="*/ 127 h 166"/>
                  <a:gd name="T28" fmla="*/ 53 w 124"/>
                  <a:gd name="T29" fmla="*/ 132 h 166"/>
                  <a:gd name="T30" fmla="*/ 59 w 124"/>
                  <a:gd name="T31" fmla="*/ 132 h 166"/>
                  <a:gd name="T32" fmla="*/ 67 w 124"/>
                  <a:gd name="T33" fmla="*/ 132 h 166"/>
                  <a:gd name="T34" fmla="*/ 76 w 124"/>
                  <a:gd name="T35" fmla="*/ 130 h 166"/>
                  <a:gd name="T36" fmla="*/ 84 w 124"/>
                  <a:gd name="T37" fmla="*/ 127 h 166"/>
                  <a:gd name="T38" fmla="*/ 92 w 124"/>
                  <a:gd name="T39" fmla="*/ 122 h 166"/>
                  <a:gd name="T40" fmla="*/ 101 w 124"/>
                  <a:gd name="T41" fmla="*/ 116 h 166"/>
                  <a:gd name="T42" fmla="*/ 110 w 124"/>
                  <a:gd name="T43" fmla="*/ 110 h 166"/>
                  <a:gd name="T44" fmla="*/ 118 w 124"/>
                  <a:gd name="T45" fmla="*/ 105 h 166"/>
                  <a:gd name="T46" fmla="*/ 123 w 124"/>
                  <a:gd name="T47" fmla="*/ 110 h 166"/>
                  <a:gd name="T48" fmla="*/ 124 w 124"/>
                  <a:gd name="T49" fmla="*/ 119 h 166"/>
                  <a:gd name="T50" fmla="*/ 124 w 124"/>
                  <a:gd name="T51" fmla="*/ 127 h 166"/>
                  <a:gd name="T52" fmla="*/ 116 w 124"/>
                  <a:gd name="T53" fmla="*/ 135 h 166"/>
                  <a:gd name="T54" fmla="*/ 106 w 124"/>
                  <a:gd name="T55" fmla="*/ 144 h 166"/>
                  <a:gd name="T56" fmla="*/ 95 w 124"/>
                  <a:gd name="T57" fmla="*/ 153 h 166"/>
                  <a:gd name="T58" fmla="*/ 85 w 124"/>
                  <a:gd name="T59" fmla="*/ 160 h 166"/>
                  <a:gd name="T60" fmla="*/ 75 w 124"/>
                  <a:gd name="T61" fmla="*/ 164 h 166"/>
                  <a:gd name="T62" fmla="*/ 64 w 124"/>
                  <a:gd name="T63" fmla="*/ 164 h 166"/>
                  <a:gd name="T64" fmla="*/ 51 w 124"/>
                  <a:gd name="T65" fmla="*/ 164 h 166"/>
                  <a:gd name="T66" fmla="*/ 39 w 124"/>
                  <a:gd name="T67" fmla="*/ 160 h 166"/>
                  <a:gd name="T68" fmla="*/ 28 w 124"/>
                  <a:gd name="T69" fmla="*/ 153 h 166"/>
                  <a:gd name="T70" fmla="*/ 20 w 124"/>
                  <a:gd name="T71" fmla="*/ 146 h 166"/>
                  <a:gd name="T72" fmla="*/ 14 w 124"/>
                  <a:gd name="T73" fmla="*/ 136 h 166"/>
                  <a:gd name="T74" fmla="*/ 10 w 124"/>
                  <a:gd name="T75" fmla="*/ 126 h 166"/>
                  <a:gd name="T76" fmla="*/ 5 w 124"/>
                  <a:gd name="T77" fmla="*/ 115 h 166"/>
                  <a:gd name="T78" fmla="*/ 2 w 124"/>
                  <a:gd name="T79" fmla="*/ 99 h 166"/>
                  <a:gd name="T80" fmla="*/ 0 w 124"/>
                  <a:gd name="T81" fmla="*/ 87 h 166"/>
                  <a:gd name="T82" fmla="*/ 0 w 124"/>
                  <a:gd name="T83" fmla="*/ 71 h 166"/>
                  <a:gd name="T84" fmla="*/ 0 w 124"/>
                  <a:gd name="T85" fmla="*/ 59 h 166"/>
                  <a:gd name="T86" fmla="*/ 0 w 124"/>
                  <a:gd name="T87" fmla="*/ 50 h 166"/>
                  <a:gd name="T88" fmla="*/ 0 w 124"/>
                  <a:gd name="T89" fmla="*/ 44 h 166"/>
                  <a:gd name="T90" fmla="*/ 2 w 124"/>
                  <a:gd name="T91" fmla="*/ 39 h 166"/>
                  <a:gd name="T92" fmla="*/ 5 w 124"/>
                  <a:gd name="T93" fmla="*/ 34 h 166"/>
                  <a:gd name="T94" fmla="*/ 8 w 124"/>
                  <a:gd name="T95" fmla="*/ 28 h 166"/>
                  <a:gd name="T96" fmla="*/ 10 w 124"/>
                  <a:gd name="T97" fmla="*/ 20 h 166"/>
                  <a:gd name="T98" fmla="*/ 14 w 124"/>
                  <a:gd name="T99" fmla="*/ 9 h 166"/>
                  <a:gd name="T100" fmla="*/ 17 w 124"/>
                  <a:gd name="T101" fmla="*/ 0 h 166"/>
                  <a:gd name="T102" fmla="*/ 23 w 124"/>
                  <a:gd name="T103" fmla="*/ 0 h 166"/>
                  <a:gd name="T104" fmla="*/ 30 w 124"/>
                  <a:gd name="T105" fmla="*/ 8 h 166"/>
                  <a:gd name="T106" fmla="*/ 36 w 124"/>
                  <a:gd name="T107" fmla="*/ 16 h 166"/>
                  <a:gd name="T108" fmla="*/ 36 w 124"/>
                  <a:gd name="T10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66">
                    <a:moveTo>
                      <a:pt x="36" y="20"/>
                    </a:moveTo>
                    <a:lnTo>
                      <a:pt x="33" y="23"/>
                    </a:lnTo>
                    <a:lnTo>
                      <a:pt x="30" y="26"/>
                    </a:lnTo>
                    <a:lnTo>
                      <a:pt x="28" y="30"/>
                    </a:lnTo>
                    <a:lnTo>
                      <a:pt x="27" y="31"/>
                    </a:lnTo>
                    <a:lnTo>
                      <a:pt x="25" y="34"/>
                    </a:lnTo>
                    <a:lnTo>
                      <a:pt x="25" y="36"/>
                    </a:lnTo>
                    <a:lnTo>
                      <a:pt x="23" y="39"/>
                    </a:lnTo>
                    <a:lnTo>
                      <a:pt x="22" y="42"/>
                    </a:lnTo>
                    <a:lnTo>
                      <a:pt x="22" y="47"/>
                    </a:lnTo>
                    <a:lnTo>
                      <a:pt x="20" y="51"/>
                    </a:lnTo>
                    <a:lnTo>
                      <a:pt x="20" y="57"/>
                    </a:lnTo>
                    <a:lnTo>
                      <a:pt x="20" y="64"/>
                    </a:lnTo>
                    <a:lnTo>
                      <a:pt x="20" y="68"/>
                    </a:lnTo>
                    <a:lnTo>
                      <a:pt x="20" y="74"/>
                    </a:lnTo>
                    <a:lnTo>
                      <a:pt x="20" y="79"/>
                    </a:lnTo>
                    <a:lnTo>
                      <a:pt x="20" y="85"/>
                    </a:lnTo>
                    <a:lnTo>
                      <a:pt x="20" y="88"/>
                    </a:lnTo>
                    <a:lnTo>
                      <a:pt x="22" y="95"/>
                    </a:lnTo>
                    <a:lnTo>
                      <a:pt x="23" y="98"/>
                    </a:lnTo>
                    <a:lnTo>
                      <a:pt x="25" y="104"/>
                    </a:lnTo>
                    <a:lnTo>
                      <a:pt x="27" y="107"/>
                    </a:lnTo>
                    <a:lnTo>
                      <a:pt x="28" y="112"/>
                    </a:lnTo>
                    <a:lnTo>
                      <a:pt x="30" y="116"/>
                    </a:lnTo>
                    <a:lnTo>
                      <a:pt x="33" y="119"/>
                    </a:lnTo>
                    <a:lnTo>
                      <a:pt x="36" y="122"/>
                    </a:lnTo>
                    <a:lnTo>
                      <a:pt x="39" y="126"/>
                    </a:lnTo>
                    <a:lnTo>
                      <a:pt x="44" y="127"/>
                    </a:lnTo>
                    <a:lnTo>
                      <a:pt x="48" y="130"/>
                    </a:lnTo>
                    <a:lnTo>
                      <a:pt x="53" y="132"/>
                    </a:lnTo>
                    <a:lnTo>
                      <a:pt x="58" y="132"/>
                    </a:lnTo>
                    <a:lnTo>
                      <a:pt x="59" y="132"/>
                    </a:lnTo>
                    <a:lnTo>
                      <a:pt x="64" y="133"/>
                    </a:lnTo>
                    <a:lnTo>
                      <a:pt x="67" y="132"/>
                    </a:lnTo>
                    <a:lnTo>
                      <a:pt x="71" y="132"/>
                    </a:lnTo>
                    <a:lnTo>
                      <a:pt x="76" y="130"/>
                    </a:lnTo>
                    <a:lnTo>
                      <a:pt x="81" y="129"/>
                    </a:lnTo>
                    <a:lnTo>
                      <a:pt x="84" y="127"/>
                    </a:lnTo>
                    <a:lnTo>
                      <a:pt x="87" y="126"/>
                    </a:lnTo>
                    <a:lnTo>
                      <a:pt x="92" y="122"/>
                    </a:lnTo>
                    <a:lnTo>
                      <a:pt x="96" y="121"/>
                    </a:lnTo>
                    <a:lnTo>
                      <a:pt x="101" y="116"/>
                    </a:lnTo>
                    <a:lnTo>
                      <a:pt x="106" y="115"/>
                    </a:lnTo>
                    <a:lnTo>
                      <a:pt x="110" y="110"/>
                    </a:lnTo>
                    <a:lnTo>
                      <a:pt x="115" y="105"/>
                    </a:lnTo>
                    <a:lnTo>
                      <a:pt x="118" y="105"/>
                    </a:lnTo>
                    <a:lnTo>
                      <a:pt x="119" y="107"/>
                    </a:lnTo>
                    <a:lnTo>
                      <a:pt x="123" y="110"/>
                    </a:lnTo>
                    <a:lnTo>
                      <a:pt x="124" y="115"/>
                    </a:lnTo>
                    <a:lnTo>
                      <a:pt x="124" y="119"/>
                    </a:lnTo>
                    <a:lnTo>
                      <a:pt x="124" y="126"/>
                    </a:lnTo>
                    <a:lnTo>
                      <a:pt x="124" y="127"/>
                    </a:lnTo>
                    <a:lnTo>
                      <a:pt x="124" y="132"/>
                    </a:lnTo>
                    <a:lnTo>
                      <a:pt x="116" y="135"/>
                    </a:lnTo>
                    <a:lnTo>
                      <a:pt x="110" y="141"/>
                    </a:lnTo>
                    <a:lnTo>
                      <a:pt x="106" y="144"/>
                    </a:lnTo>
                    <a:lnTo>
                      <a:pt x="99" y="149"/>
                    </a:lnTo>
                    <a:lnTo>
                      <a:pt x="95" y="153"/>
                    </a:lnTo>
                    <a:lnTo>
                      <a:pt x="88" y="156"/>
                    </a:lnTo>
                    <a:lnTo>
                      <a:pt x="85" y="160"/>
                    </a:lnTo>
                    <a:lnTo>
                      <a:pt x="79" y="163"/>
                    </a:lnTo>
                    <a:lnTo>
                      <a:pt x="75" y="164"/>
                    </a:lnTo>
                    <a:lnTo>
                      <a:pt x="68" y="164"/>
                    </a:lnTo>
                    <a:lnTo>
                      <a:pt x="64" y="164"/>
                    </a:lnTo>
                    <a:lnTo>
                      <a:pt x="58" y="166"/>
                    </a:lnTo>
                    <a:lnTo>
                      <a:pt x="51" y="164"/>
                    </a:lnTo>
                    <a:lnTo>
                      <a:pt x="47" y="164"/>
                    </a:lnTo>
                    <a:lnTo>
                      <a:pt x="39" y="160"/>
                    </a:lnTo>
                    <a:lnTo>
                      <a:pt x="34" y="156"/>
                    </a:lnTo>
                    <a:lnTo>
                      <a:pt x="28" y="153"/>
                    </a:lnTo>
                    <a:lnTo>
                      <a:pt x="25" y="150"/>
                    </a:lnTo>
                    <a:lnTo>
                      <a:pt x="20" y="146"/>
                    </a:lnTo>
                    <a:lnTo>
                      <a:pt x="19" y="143"/>
                    </a:lnTo>
                    <a:lnTo>
                      <a:pt x="14" y="136"/>
                    </a:lnTo>
                    <a:lnTo>
                      <a:pt x="11" y="132"/>
                    </a:lnTo>
                    <a:lnTo>
                      <a:pt x="10" y="126"/>
                    </a:lnTo>
                    <a:lnTo>
                      <a:pt x="8" y="121"/>
                    </a:lnTo>
                    <a:lnTo>
                      <a:pt x="5" y="115"/>
                    </a:lnTo>
                    <a:lnTo>
                      <a:pt x="3" y="105"/>
                    </a:lnTo>
                    <a:lnTo>
                      <a:pt x="2" y="99"/>
                    </a:lnTo>
                    <a:lnTo>
                      <a:pt x="2" y="93"/>
                    </a:lnTo>
                    <a:lnTo>
                      <a:pt x="0" y="87"/>
                    </a:lnTo>
                    <a:lnTo>
                      <a:pt x="0" y="79"/>
                    </a:lnTo>
                    <a:lnTo>
                      <a:pt x="0" y="71"/>
                    </a:lnTo>
                    <a:lnTo>
                      <a:pt x="0" y="65"/>
                    </a:lnTo>
                    <a:lnTo>
                      <a:pt x="0" y="59"/>
                    </a:lnTo>
                    <a:lnTo>
                      <a:pt x="0" y="54"/>
                    </a:lnTo>
                    <a:lnTo>
                      <a:pt x="0" y="50"/>
                    </a:lnTo>
                    <a:lnTo>
                      <a:pt x="0" y="48"/>
                    </a:lnTo>
                    <a:lnTo>
                      <a:pt x="0" y="44"/>
                    </a:lnTo>
                    <a:lnTo>
                      <a:pt x="2" y="40"/>
                    </a:lnTo>
                    <a:lnTo>
                      <a:pt x="2" y="39"/>
                    </a:lnTo>
                    <a:lnTo>
                      <a:pt x="3" y="37"/>
                    </a:lnTo>
                    <a:lnTo>
                      <a:pt x="5" y="34"/>
                    </a:lnTo>
                    <a:lnTo>
                      <a:pt x="6" y="31"/>
                    </a:lnTo>
                    <a:lnTo>
                      <a:pt x="8" y="28"/>
                    </a:lnTo>
                    <a:lnTo>
                      <a:pt x="10" y="25"/>
                    </a:lnTo>
                    <a:lnTo>
                      <a:pt x="10" y="20"/>
                    </a:lnTo>
                    <a:lnTo>
                      <a:pt x="11" y="14"/>
                    </a:lnTo>
                    <a:lnTo>
                      <a:pt x="14" y="9"/>
                    </a:lnTo>
                    <a:lnTo>
                      <a:pt x="16" y="2"/>
                    </a:lnTo>
                    <a:lnTo>
                      <a:pt x="17" y="0"/>
                    </a:lnTo>
                    <a:lnTo>
                      <a:pt x="19" y="0"/>
                    </a:lnTo>
                    <a:lnTo>
                      <a:pt x="23" y="0"/>
                    </a:lnTo>
                    <a:lnTo>
                      <a:pt x="28" y="3"/>
                    </a:lnTo>
                    <a:lnTo>
                      <a:pt x="30" y="8"/>
                    </a:lnTo>
                    <a:lnTo>
                      <a:pt x="33" y="11"/>
                    </a:lnTo>
                    <a:lnTo>
                      <a:pt x="36" y="16"/>
                    </a:lnTo>
                    <a:lnTo>
                      <a:pt x="36" y="20"/>
                    </a:lnTo>
                    <a:lnTo>
                      <a:pt x="36" y="20"/>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7" name="Freeform 25"/>
              <p:cNvSpPr>
                <a:spLocks/>
              </p:cNvSpPr>
              <p:nvPr/>
            </p:nvSpPr>
            <p:spPr bwMode="auto">
              <a:xfrm>
                <a:off x="4769" y="1819"/>
                <a:ext cx="133" cy="387"/>
              </a:xfrm>
              <a:custGeom>
                <a:avLst/>
                <a:gdLst>
                  <a:gd name="T0" fmla="*/ 127 w 133"/>
                  <a:gd name="T1" fmla="*/ 12 h 387"/>
                  <a:gd name="T2" fmla="*/ 116 w 133"/>
                  <a:gd name="T3" fmla="*/ 28 h 387"/>
                  <a:gd name="T4" fmla="*/ 107 w 133"/>
                  <a:gd name="T5" fmla="*/ 42 h 387"/>
                  <a:gd name="T6" fmla="*/ 98 w 133"/>
                  <a:gd name="T7" fmla="*/ 57 h 387"/>
                  <a:gd name="T8" fmla="*/ 88 w 133"/>
                  <a:gd name="T9" fmla="*/ 73 h 387"/>
                  <a:gd name="T10" fmla="*/ 81 w 133"/>
                  <a:gd name="T11" fmla="*/ 87 h 387"/>
                  <a:gd name="T12" fmla="*/ 71 w 133"/>
                  <a:gd name="T13" fmla="*/ 104 h 387"/>
                  <a:gd name="T14" fmla="*/ 64 w 133"/>
                  <a:gd name="T15" fmla="*/ 121 h 387"/>
                  <a:gd name="T16" fmla="*/ 54 w 133"/>
                  <a:gd name="T17" fmla="*/ 138 h 387"/>
                  <a:gd name="T18" fmla="*/ 45 w 133"/>
                  <a:gd name="T19" fmla="*/ 156 h 387"/>
                  <a:gd name="T20" fmla="*/ 37 w 133"/>
                  <a:gd name="T21" fmla="*/ 173 h 387"/>
                  <a:gd name="T22" fmla="*/ 30 w 133"/>
                  <a:gd name="T23" fmla="*/ 189 h 387"/>
                  <a:gd name="T24" fmla="*/ 25 w 133"/>
                  <a:gd name="T25" fmla="*/ 206 h 387"/>
                  <a:gd name="T26" fmla="*/ 22 w 133"/>
                  <a:gd name="T27" fmla="*/ 221 h 387"/>
                  <a:gd name="T28" fmla="*/ 20 w 133"/>
                  <a:gd name="T29" fmla="*/ 238 h 387"/>
                  <a:gd name="T30" fmla="*/ 23 w 133"/>
                  <a:gd name="T31" fmla="*/ 258 h 387"/>
                  <a:gd name="T32" fmla="*/ 28 w 133"/>
                  <a:gd name="T33" fmla="*/ 274 h 387"/>
                  <a:gd name="T34" fmla="*/ 33 w 133"/>
                  <a:gd name="T35" fmla="*/ 288 h 387"/>
                  <a:gd name="T36" fmla="*/ 37 w 133"/>
                  <a:gd name="T37" fmla="*/ 303 h 387"/>
                  <a:gd name="T38" fmla="*/ 44 w 133"/>
                  <a:gd name="T39" fmla="*/ 319 h 387"/>
                  <a:gd name="T40" fmla="*/ 50 w 133"/>
                  <a:gd name="T41" fmla="*/ 336 h 387"/>
                  <a:gd name="T42" fmla="*/ 56 w 133"/>
                  <a:gd name="T43" fmla="*/ 350 h 387"/>
                  <a:gd name="T44" fmla="*/ 61 w 133"/>
                  <a:gd name="T45" fmla="*/ 365 h 387"/>
                  <a:gd name="T46" fmla="*/ 65 w 133"/>
                  <a:gd name="T47" fmla="*/ 379 h 387"/>
                  <a:gd name="T48" fmla="*/ 67 w 133"/>
                  <a:gd name="T49" fmla="*/ 387 h 387"/>
                  <a:gd name="T50" fmla="*/ 62 w 133"/>
                  <a:gd name="T51" fmla="*/ 387 h 387"/>
                  <a:gd name="T52" fmla="*/ 54 w 133"/>
                  <a:gd name="T53" fmla="*/ 385 h 387"/>
                  <a:gd name="T54" fmla="*/ 48 w 133"/>
                  <a:gd name="T55" fmla="*/ 381 h 387"/>
                  <a:gd name="T56" fmla="*/ 44 w 133"/>
                  <a:gd name="T57" fmla="*/ 373 h 387"/>
                  <a:gd name="T58" fmla="*/ 39 w 133"/>
                  <a:gd name="T59" fmla="*/ 362 h 387"/>
                  <a:gd name="T60" fmla="*/ 33 w 133"/>
                  <a:gd name="T61" fmla="*/ 351 h 387"/>
                  <a:gd name="T62" fmla="*/ 28 w 133"/>
                  <a:gd name="T63" fmla="*/ 341 h 387"/>
                  <a:gd name="T64" fmla="*/ 22 w 133"/>
                  <a:gd name="T65" fmla="*/ 330 h 387"/>
                  <a:gd name="T66" fmla="*/ 17 w 133"/>
                  <a:gd name="T67" fmla="*/ 319 h 387"/>
                  <a:gd name="T68" fmla="*/ 11 w 133"/>
                  <a:gd name="T69" fmla="*/ 308 h 387"/>
                  <a:gd name="T70" fmla="*/ 6 w 133"/>
                  <a:gd name="T71" fmla="*/ 299 h 387"/>
                  <a:gd name="T72" fmla="*/ 2 w 133"/>
                  <a:gd name="T73" fmla="*/ 280 h 387"/>
                  <a:gd name="T74" fmla="*/ 0 w 133"/>
                  <a:gd name="T75" fmla="*/ 258 h 387"/>
                  <a:gd name="T76" fmla="*/ 0 w 133"/>
                  <a:gd name="T77" fmla="*/ 235 h 387"/>
                  <a:gd name="T78" fmla="*/ 2 w 133"/>
                  <a:gd name="T79" fmla="*/ 214 h 387"/>
                  <a:gd name="T80" fmla="*/ 10 w 133"/>
                  <a:gd name="T81" fmla="*/ 193 h 387"/>
                  <a:gd name="T82" fmla="*/ 16 w 133"/>
                  <a:gd name="T83" fmla="*/ 173 h 387"/>
                  <a:gd name="T84" fmla="*/ 25 w 133"/>
                  <a:gd name="T85" fmla="*/ 152 h 387"/>
                  <a:gd name="T86" fmla="*/ 34 w 133"/>
                  <a:gd name="T87" fmla="*/ 130 h 387"/>
                  <a:gd name="T88" fmla="*/ 45 w 133"/>
                  <a:gd name="T89" fmla="*/ 110 h 387"/>
                  <a:gd name="T90" fmla="*/ 54 w 133"/>
                  <a:gd name="T91" fmla="*/ 94 h 387"/>
                  <a:gd name="T92" fmla="*/ 64 w 133"/>
                  <a:gd name="T93" fmla="*/ 79 h 387"/>
                  <a:gd name="T94" fmla="*/ 73 w 133"/>
                  <a:gd name="T95" fmla="*/ 65 h 387"/>
                  <a:gd name="T96" fmla="*/ 82 w 133"/>
                  <a:gd name="T97" fmla="*/ 51 h 387"/>
                  <a:gd name="T98" fmla="*/ 93 w 133"/>
                  <a:gd name="T99" fmla="*/ 37 h 387"/>
                  <a:gd name="T100" fmla="*/ 102 w 133"/>
                  <a:gd name="T101" fmla="*/ 23 h 387"/>
                  <a:gd name="T102" fmla="*/ 115 w 133"/>
                  <a:gd name="T103" fmla="*/ 9 h 387"/>
                  <a:gd name="T104" fmla="*/ 121 w 133"/>
                  <a:gd name="T105" fmla="*/ 2 h 387"/>
                  <a:gd name="T106" fmla="*/ 126 w 133"/>
                  <a:gd name="T107" fmla="*/ 0 h 387"/>
                  <a:gd name="T108" fmla="*/ 133 w 133"/>
                  <a:gd name="T109" fmla="*/ 2 h 387"/>
                  <a:gd name="T110" fmla="*/ 133 w 133"/>
                  <a:gd name="T111" fmla="*/ 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387">
                    <a:moveTo>
                      <a:pt x="133" y="6"/>
                    </a:moveTo>
                    <a:lnTo>
                      <a:pt x="127" y="12"/>
                    </a:lnTo>
                    <a:lnTo>
                      <a:pt x="123" y="20"/>
                    </a:lnTo>
                    <a:lnTo>
                      <a:pt x="116" y="28"/>
                    </a:lnTo>
                    <a:lnTo>
                      <a:pt x="113" y="36"/>
                    </a:lnTo>
                    <a:lnTo>
                      <a:pt x="107" y="42"/>
                    </a:lnTo>
                    <a:lnTo>
                      <a:pt x="104" y="50"/>
                    </a:lnTo>
                    <a:lnTo>
                      <a:pt x="98" y="57"/>
                    </a:lnTo>
                    <a:lnTo>
                      <a:pt x="95" y="65"/>
                    </a:lnTo>
                    <a:lnTo>
                      <a:pt x="88" y="73"/>
                    </a:lnTo>
                    <a:lnTo>
                      <a:pt x="85" y="80"/>
                    </a:lnTo>
                    <a:lnTo>
                      <a:pt x="81" y="87"/>
                    </a:lnTo>
                    <a:lnTo>
                      <a:pt x="76" y="96"/>
                    </a:lnTo>
                    <a:lnTo>
                      <a:pt x="71" y="104"/>
                    </a:lnTo>
                    <a:lnTo>
                      <a:pt x="68" y="111"/>
                    </a:lnTo>
                    <a:lnTo>
                      <a:pt x="64" y="121"/>
                    </a:lnTo>
                    <a:lnTo>
                      <a:pt x="59" y="128"/>
                    </a:lnTo>
                    <a:lnTo>
                      <a:pt x="54" y="138"/>
                    </a:lnTo>
                    <a:lnTo>
                      <a:pt x="48" y="147"/>
                    </a:lnTo>
                    <a:lnTo>
                      <a:pt x="45" y="156"/>
                    </a:lnTo>
                    <a:lnTo>
                      <a:pt x="40" y="166"/>
                    </a:lnTo>
                    <a:lnTo>
                      <a:pt x="37" y="173"/>
                    </a:lnTo>
                    <a:lnTo>
                      <a:pt x="33" y="181"/>
                    </a:lnTo>
                    <a:lnTo>
                      <a:pt x="30" y="189"/>
                    </a:lnTo>
                    <a:lnTo>
                      <a:pt x="28" y="198"/>
                    </a:lnTo>
                    <a:lnTo>
                      <a:pt x="25" y="206"/>
                    </a:lnTo>
                    <a:lnTo>
                      <a:pt x="22" y="212"/>
                    </a:lnTo>
                    <a:lnTo>
                      <a:pt x="22" y="221"/>
                    </a:lnTo>
                    <a:lnTo>
                      <a:pt x="22" y="231"/>
                    </a:lnTo>
                    <a:lnTo>
                      <a:pt x="20" y="238"/>
                    </a:lnTo>
                    <a:lnTo>
                      <a:pt x="22" y="249"/>
                    </a:lnTo>
                    <a:lnTo>
                      <a:pt x="23" y="258"/>
                    </a:lnTo>
                    <a:lnTo>
                      <a:pt x="27" y="269"/>
                    </a:lnTo>
                    <a:lnTo>
                      <a:pt x="28" y="274"/>
                    </a:lnTo>
                    <a:lnTo>
                      <a:pt x="30" y="280"/>
                    </a:lnTo>
                    <a:lnTo>
                      <a:pt x="33" y="288"/>
                    </a:lnTo>
                    <a:lnTo>
                      <a:pt x="36" y="296"/>
                    </a:lnTo>
                    <a:lnTo>
                      <a:pt x="37" y="303"/>
                    </a:lnTo>
                    <a:lnTo>
                      <a:pt x="40" y="311"/>
                    </a:lnTo>
                    <a:lnTo>
                      <a:pt x="44" y="319"/>
                    </a:lnTo>
                    <a:lnTo>
                      <a:pt x="47" y="327"/>
                    </a:lnTo>
                    <a:lnTo>
                      <a:pt x="50" y="336"/>
                    </a:lnTo>
                    <a:lnTo>
                      <a:pt x="53" y="344"/>
                    </a:lnTo>
                    <a:lnTo>
                      <a:pt x="56" y="350"/>
                    </a:lnTo>
                    <a:lnTo>
                      <a:pt x="58" y="358"/>
                    </a:lnTo>
                    <a:lnTo>
                      <a:pt x="61" y="365"/>
                    </a:lnTo>
                    <a:lnTo>
                      <a:pt x="62" y="373"/>
                    </a:lnTo>
                    <a:lnTo>
                      <a:pt x="65" y="379"/>
                    </a:lnTo>
                    <a:lnTo>
                      <a:pt x="67" y="385"/>
                    </a:lnTo>
                    <a:lnTo>
                      <a:pt x="67" y="387"/>
                    </a:lnTo>
                    <a:lnTo>
                      <a:pt x="65" y="387"/>
                    </a:lnTo>
                    <a:lnTo>
                      <a:pt x="62" y="387"/>
                    </a:lnTo>
                    <a:lnTo>
                      <a:pt x="58" y="387"/>
                    </a:lnTo>
                    <a:lnTo>
                      <a:pt x="54" y="385"/>
                    </a:lnTo>
                    <a:lnTo>
                      <a:pt x="50" y="384"/>
                    </a:lnTo>
                    <a:lnTo>
                      <a:pt x="48" y="381"/>
                    </a:lnTo>
                    <a:lnTo>
                      <a:pt x="47" y="379"/>
                    </a:lnTo>
                    <a:lnTo>
                      <a:pt x="44" y="373"/>
                    </a:lnTo>
                    <a:lnTo>
                      <a:pt x="40" y="367"/>
                    </a:lnTo>
                    <a:lnTo>
                      <a:pt x="39" y="362"/>
                    </a:lnTo>
                    <a:lnTo>
                      <a:pt x="37" y="356"/>
                    </a:lnTo>
                    <a:lnTo>
                      <a:pt x="33" y="351"/>
                    </a:lnTo>
                    <a:lnTo>
                      <a:pt x="31" y="347"/>
                    </a:lnTo>
                    <a:lnTo>
                      <a:pt x="28" y="341"/>
                    </a:lnTo>
                    <a:lnTo>
                      <a:pt x="27" y="336"/>
                    </a:lnTo>
                    <a:lnTo>
                      <a:pt x="22" y="330"/>
                    </a:lnTo>
                    <a:lnTo>
                      <a:pt x="19" y="325"/>
                    </a:lnTo>
                    <a:lnTo>
                      <a:pt x="17" y="319"/>
                    </a:lnTo>
                    <a:lnTo>
                      <a:pt x="14" y="314"/>
                    </a:lnTo>
                    <a:lnTo>
                      <a:pt x="11" y="308"/>
                    </a:lnTo>
                    <a:lnTo>
                      <a:pt x="10" y="303"/>
                    </a:lnTo>
                    <a:lnTo>
                      <a:pt x="6" y="299"/>
                    </a:lnTo>
                    <a:lnTo>
                      <a:pt x="5" y="293"/>
                    </a:lnTo>
                    <a:lnTo>
                      <a:pt x="2" y="280"/>
                    </a:lnTo>
                    <a:lnTo>
                      <a:pt x="0" y="269"/>
                    </a:lnTo>
                    <a:lnTo>
                      <a:pt x="0" y="258"/>
                    </a:lnTo>
                    <a:lnTo>
                      <a:pt x="0" y="248"/>
                    </a:lnTo>
                    <a:lnTo>
                      <a:pt x="0" y="235"/>
                    </a:lnTo>
                    <a:lnTo>
                      <a:pt x="0" y="224"/>
                    </a:lnTo>
                    <a:lnTo>
                      <a:pt x="2" y="214"/>
                    </a:lnTo>
                    <a:lnTo>
                      <a:pt x="6" y="204"/>
                    </a:lnTo>
                    <a:lnTo>
                      <a:pt x="10" y="193"/>
                    </a:lnTo>
                    <a:lnTo>
                      <a:pt x="11" y="183"/>
                    </a:lnTo>
                    <a:lnTo>
                      <a:pt x="16" y="173"/>
                    </a:lnTo>
                    <a:lnTo>
                      <a:pt x="19" y="164"/>
                    </a:lnTo>
                    <a:lnTo>
                      <a:pt x="25" y="152"/>
                    </a:lnTo>
                    <a:lnTo>
                      <a:pt x="30" y="141"/>
                    </a:lnTo>
                    <a:lnTo>
                      <a:pt x="34" y="130"/>
                    </a:lnTo>
                    <a:lnTo>
                      <a:pt x="40" y="119"/>
                    </a:lnTo>
                    <a:lnTo>
                      <a:pt x="45" y="110"/>
                    </a:lnTo>
                    <a:lnTo>
                      <a:pt x="48" y="102"/>
                    </a:lnTo>
                    <a:lnTo>
                      <a:pt x="54" y="94"/>
                    </a:lnTo>
                    <a:lnTo>
                      <a:pt x="58" y="87"/>
                    </a:lnTo>
                    <a:lnTo>
                      <a:pt x="64" y="79"/>
                    </a:lnTo>
                    <a:lnTo>
                      <a:pt x="67" y="71"/>
                    </a:lnTo>
                    <a:lnTo>
                      <a:pt x="73" y="65"/>
                    </a:lnTo>
                    <a:lnTo>
                      <a:pt x="78" y="59"/>
                    </a:lnTo>
                    <a:lnTo>
                      <a:pt x="82" y="51"/>
                    </a:lnTo>
                    <a:lnTo>
                      <a:pt x="87" y="45"/>
                    </a:lnTo>
                    <a:lnTo>
                      <a:pt x="93" y="37"/>
                    </a:lnTo>
                    <a:lnTo>
                      <a:pt x="96" y="29"/>
                    </a:lnTo>
                    <a:lnTo>
                      <a:pt x="102" y="23"/>
                    </a:lnTo>
                    <a:lnTo>
                      <a:pt x="107" y="17"/>
                    </a:lnTo>
                    <a:lnTo>
                      <a:pt x="115" y="9"/>
                    </a:lnTo>
                    <a:lnTo>
                      <a:pt x="119" y="2"/>
                    </a:lnTo>
                    <a:lnTo>
                      <a:pt x="121" y="2"/>
                    </a:lnTo>
                    <a:lnTo>
                      <a:pt x="124" y="0"/>
                    </a:lnTo>
                    <a:lnTo>
                      <a:pt x="126" y="0"/>
                    </a:lnTo>
                    <a:lnTo>
                      <a:pt x="130" y="2"/>
                    </a:lnTo>
                    <a:lnTo>
                      <a:pt x="133" y="2"/>
                    </a:lnTo>
                    <a:lnTo>
                      <a:pt x="133" y="6"/>
                    </a:lnTo>
                    <a:lnTo>
                      <a:pt x="133" y="6"/>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8" name="Freeform 26"/>
              <p:cNvSpPr>
                <a:spLocks/>
              </p:cNvSpPr>
              <p:nvPr/>
            </p:nvSpPr>
            <p:spPr bwMode="auto">
              <a:xfrm>
                <a:off x="4837" y="1906"/>
                <a:ext cx="141" cy="371"/>
              </a:xfrm>
              <a:custGeom>
                <a:avLst/>
                <a:gdLst>
                  <a:gd name="T0" fmla="*/ 123 w 141"/>
                  <a:gd name="T1" fmla="*/ 40 h 371"/>
                  <a:gd name="T2" fmla="*/ 121 w 141"/>
                  <a:gd name="T3" fmla="*/ 77 h 371"/>
                  <a:gd name="T4" fmla="*/ 123 w 141"/>
                  <a:gd name="T5" fmla="*/ 116 h 371"/>
                  <a:gd name="T6" fmla="*/ 132 w 141"/>
                  <a:gd name="T7" fmla="*/ 151 h 371"/>
                  <a:gd name="T8" fmla="*/ 138 w 141"/>
                  <a:gd name="T9" fmla="*/ 185 h 371"/>
                  <a:gd name="T10" fmla="*/ 141 w 141"/>
                  <a:gd name="T11" fmla="*/ 219 h 371"/>
                  <a:gd name="T12" fmla="*/ 138 w 141"/>
                  <a:gd name="T13" fmla="*/ 252 h 371"/>
                  <a:gd name="T14" fmla="*/ 124 w 141"/>
                  <a:gd name="T15" fmla="*/ 286 h 371"/>
                  <a:gd name="T16" fmla="*/ 107 w 141"/>
                  <a:gd name="T17" fmla="*/ 308 h 371"/>
                  <a:gd name="T18" fmla="*/ 95 w 141"/>
                  <a:gd name="T19" fmla="*/ 319 h 371"/>
                  <a:gd name="T20" fmla="*/ 82 w 141"/>
                  <a:gd name="T21" fmla="*/ 326 h 371"/>
                  <a:gd name="T22" fmla="*/ 70 w 141"/>
                  <a:gd name="T23" fmla="*/ 336 h 371"/>
                  <a:gd name="T24" fmla="*/ 56 w 141"/>
                  <a:gd name="T25" fmla="*/ 340 h 371"/>
                  <a:gd name="T26" fmla="*/ 44 w 141"/>
                  <a:gd name="T27" fmla="*/ 346 h 371"/>
                  <a:gd name="T28" fmla="*/ 30 w 141"/>
                  <a:gd name="T29" fmla="*/ 354 h 371"/>
                  <a:gd name="T30" fmla="*/ 17 w 141"/>
                  <a:gd name="T31" fmla="*/ 363 h 371"/>
                  <a:gd name="T32" fmla="*/ 5 w 141"/>
                  <a:gd name="T33" fmla="*/ 371 h 371"/>
                  <a:gd name="T34" fmla="*/ 0 w 141"/>
                  <a:gd name="T35" fmla="*/ 365 h 371"/>
                  <a:gd name="T36" fmla="*/ 8 w 141"/>
                  <a:gd name="T37" fmla="*/ 356 h 371"/>
                  <a:gd name="T38" fmla="*/ 20 w 141"/>
                  <a:gd name="T39" fmla="*/ 345 h 371"/>
                  <a:gd name="T40" fmla="*/ 31 w 141"/>
                  <a:gd name="T41" fmla="*/ 336 h 371"/>
                  <a:gd name="T42" fmla="*/ 42 w 141"/>
                  <a:gd name="T43" fmla="*/ 325 h 371"/>
                  <a:gd name="T44" fmla="*/ 51 w 141"/>
                  <a:gd name="T45" fmla="*/ 314 h 371"/>
                  <a:gd name="T46" fmla="*/ 61 w 141"/>
                  <a:gd name="T47" fmla="*/ 303 h 371"/>
                  <a:gd name="T48" fmla="*/ 72 w 141"/>
                  <a:gd name="T49" fmla="*/ 292 h 371"/>
                  <a:gd name="T50" fmla="*/ 81 w 141"/>
                  <a:gd name="T51" fmla="*/ 278 h 371"/>
                  <a:gd name="T52" fmla="*/ 98 w 141"/>
                  <a:gd name="T53" fmla="*/ 257 h 371"/>
                  <a:gd name="T54" fmla="*/ 110 w 141"/>
                  <a:gd name="T55" fmla="*/ 226 h 371"/>
                  <a:gd name="T56" fmla="*/ 115 w 141"/>
                  <a:gd name="T57" fmla="*/ 193 h 371"/>
                  <a:gd name="T58" fmla="*/ 113 w 141"/>
                  <a:gd name="T59" fmla="*/ 161 h 371"/>
                  <a:gd name="T60" fmla="*/ 109 w 141"/>
                  <a:gd name="T61" fmla="*/ 125 h 371"/>
                  <a:gd name="T62" fmla="*/ 104 w 141"/>
                  <a:gd name="T63" fmla="*/ 93 h 371"/>
                  <a:gd name="T64" fmla="*/ 103 w 141"/>
                  <a:gd name="T65" fmla="*/ 57 h 371"/>
                  <a:gd name="T66" fmla="*/ 106 w 141"/>
                  <a:gd name="T67" fmla="*/ 20 h 371"/>
                  <a:gd name="T68" fmla="*/ 112 w 141"/>
                  <a:gd name="T69" fmla="*/ 0 h 371"/>
                  <a:gd name="T70" fmla="*/ 116 w 141"/>
                  <a:gd name="T71" fmla="*/ 3 h 371"/>
                  <a:gd name="T72" fmla="*/ 123 w 141"/>
                  <a:gd name="T73" fmla="*/ 11 h 371"/>
                  <a:gd name="T74" fmla="*/ 127 w 141"/>
                  <a:gd name="T75" fmla="*/ 17 h 371"/>
                  <a:gd name="T76" fmla="*/ 129 w 141"/>
                  <a:gd name="T77" fmla="*/ 2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371">
                    <a:moveTo>
                      <a:pt x="129" y="20"/>
                    </a:moveTo>
                    <a:lnTo>
                      <a:pt x="123" y="40"/>
                    </a:lnTo>
                    <a:lnTo>
                      <a:pt x="121" y="58"/>
                    </a:lnTo>
                    <a:lnTo>
                      <a:pt x="121" y="77"/>
                    </a:lnTo>
                    <a:lnTo>
                      <a:pt x="123" y="97"/>
                    </a:lnTo>
                    <a:lnTo>
                      <a:pt x="123" y="116"/>
                    </a:lnTo>
                    <a:lnTo>
                      <a:pt x="127" y="133"/>
                    </a:lnTo>
                    <a:lnTo>
                      <a:pt x="132" y="151"/>
                    </a:lnTo>
                    <a:lnTo>
                      <a:pt x="135" y="168"/>
                    </a:lnTo>
                    <a:lnTo>
                      <a:pt x="138" y="185"/>
                    </a:lnTo>
                    <a:lnTo>
                      <a:pt x="141" y="202"/>
                    </a:lnTo>
                    <a:lnTo>
                      <a:pt x="141" y="219"/>
                    </a:lnTo>
                    <a:lnTo>
                      <a:pt x="141" y="237"/>
                    </a:lnTo>
                    <a:lnTo>
                      <a:pt x="138" y="252"/>
                    </a:lnTo>
                    <a:lnTo>
                      <a:pt x="133" y="269"/>
                    </a:lnTo>
                    <a:lnTo>
                      <a:pt x="124" y="286"/>
                    </a:lnTo>
                    <a:lnTo>
                      <a:pt x="113" y="302"/>
                    </a:lnTo>
                    <a:lnTo>
                      <a:pt x="107" y="308"/>
                    </a:lnTo>
                    <a:lnTo>
                      <a:pt x="103" y="314"/>
                    </a:lnTo>
                    <a:lnTo>
                      <a:pt x="95" y="319"/>
                    </a:lnTo>
                    <a:lnTo>
                      <a:pt x="89" y="325"/>
                    </a:lnTo>
                    <a:lnTo>
                      <a:pt x="82" y="326"/>
                    </a:lnTo>
                    <a:lnTo>
                      <a:pt x="76" y="331"/>
                    </a:lnTo>
                    <a:lnTo>
                      <a:pt x="70" y="336"/>
                    </a:lnTo>
                    <a:lnTo>
                      <a:pt x="64" y="337"/>
                    </a:lnTo>
                    <a:lnTo>
                      <a:pt x="56" y="340"/>
                    </a:lnTo>
                    <a:lnTo>
                      <a:pt x="50" y="343"/>
                    </a:lnTo>
                    <a:lnTo>
                      <a:pt x="44" y="346"/>
                    </a:lnTo>
                    <a:lnTo>
                      <a:pt x="37" y="351"/>
                    </a:lnTo>
                    <a:lnTo>
                      <a:pt x="30" y="354"/>
                    </a:lnTo>
                    <a:lnTo>
                      <a:pt x="24" y="359"/>
                    </a:lnTo>
                    <a:lnTo>
                      <a:pt x="17" y="363"/>
                    </a:lnTo>
                    <a:lnTo>
                      <a:pt x="10" y="370"/>
                    </a:lnTo>
                    <a:lnTo>
                      <a:pt x="5" y="371"/>
                    </a:lnTo>
                    <a:lnTo>
                      <a:pt x="2" y="368"/>
                    </a:lnTo>
                    <a:lnTo>
                      <a:pt x="0" y="365"/>
                    </a:lnTo>
                    <a:lnTo>
                      <a:pt x="3" y="362"/>
                    </a:lnTo>
                    <a:lnTo>
                      <a:pt x="8" y="356"/>
                    </a:lnTo>
                    <a:lnTo>
                      <a:pt x="16" y="350"/>
                    </a:lnTo>
                    <a:lnTo>
                      <a:pt x="20" y="345"/>
                    </a:lnTo>
                    <a:lnTo>
                      <a:pt x="27" y="340"/>
                    </a:lnTo>
                    <a:lnTo>
                      <a:pt x="31" y="336"/>
                    </a:lnTo>
                    <a:lnTo>
                      <a:pt x="37" y="329"/>
                    </a:lnTo>
                    <a:lnTo>
                      <a:pt x="42" y="325"/>
                    </a:lnTo>
                    <a:lnTo>
                      <a:pt x="47" y="320"/>
                    </a:lnTo>
                    <a:lnTo>
                      <a:pt x="51" y="314"/>
                    </a:lnTo>
                    <a:lnTo>
                      <a:pt x="56" y="308"/>
                    </a:lnTo>
                    <a:lnTo>
                      <a:pt x="61" y="303"/>
                    </a:lnTo>
                    <a:lnTo>
                      <a:pt x="65" y="297"/>
                    </a:lnTo>
                    <a:lnTo>
                      <a:pt x="72" y="292"/>
                    </a:lnTo>
                    <a:lnTo>
                      <a:pt x="75" y="286"/>
                    </a:lnTo>
                    <a:lnTo>
                      <a:pt x="81" y="278"/>
                    </a:lnTo>
                    <a:lnTo>
                      <a:pt x="87" y="272"/>
                    </a:lnTo>
                    <a:lnTo>
                      <a:pt x="98" y="257"/>
                    </a:lnTo>
                    <a:lnTo>
                      <a:pt x="106" y="240"/>
                    </a:lnTo>
                    <a:lnTo>
                      <a:pt x="110" y="226"/>
                    </a:lnTo>
                    <a:lnTo>
                      <a:pt x="113" y="210"/>
                    </a:lnTo>
                    <a:lnTo>
                      <a:pt x="115" y="193"/>
                    </a:lnTo>
                    <a:lnTo>
                      <a:pt x="115" y="176"/>
                    </a:lnTo>
                    <a:lnTo>
                      <a:pt x="113" y="161"/>
                    </a:lnTo>
                    <a:lnTo>
                      <a:pt x="113" y="144"/>
                    </a:lnTo>
                    <a:lnTo>
                      <a:pt x="109" y="125"/>
                    </a:lnTo>
                    <a:lnTo>
                      <a:pt x="106" y="110"/>
                    </a:lnTo>
                    <a:lnTo>
                      <a:pt x="104" y="93"/>
                    </a:lnTo>
                    <a:lnTo>
                      <a:pt x="103" y="76"/>
                    </a:lnTo>
                    <a:lnTo>
                      <a:pt x="103" y="57"/>
                    </a:lnTo>
                    <a:lnTo>
                      <a:pt x="103" y="38"/>
                    </a:lnTo>
                    <a:lnTo>
                      <a:pt x="106" y="20"/>
                    </a:lnTo>
                    <a:lnTo>
                      <a:pt x="110" y="1"/>
                    </a:lnTo>
                    <a:lnTo>
                      <a:pt x="112" y="0"/>
                    </a:lnTo>
                    <a:lnTo>
                      <a:pt x="113" y="0"/>
                    </a:lnTo>
                    <a:lnTo>
                      <a:pt x="116" y="3"/>
                    </a:lnTo>
                    <a:lnTo>
                      <a:pt x="121" y="6"/>
                    </a:lnTo>
                    <a:lnTo>
                      <a:pt x="123" y="11"/>
                    </a:lnTo>
                    <a:lnTo>
                      <a:pt x="127" y="14"/>
                    </a:lnTo>
                    <a:lnTo>
                      <a:pt x="127" y="17"/>
                    </a:lnTo>
                    <a:lnTo>
                      <a:pt x="129" y="20"/>
                    </a:lnTo>
                    <a:lnTo>
                      <a:pt x="129" y="20"/>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9" name="Freeform 27"/>
              <p:cNvSpPr>
                <a:spLocks/>
              </p:cNvSpPr>
              <p:nvPr/>
            </p:nvSpPr>
            <p:spPr bwMode="auto">
              <a:xfrm>
                <a:off x="4737" y="1633"/>
                <a:ext cx="173" cy="164"/>
              </a:xfrm>
              <a:custGeom>
                <a:avLst/>
                <a:gdLst>
                  <a:gd name="T0" fmla="*/ 15 w 173"/>
                  <a:gd name="T1" fmla="*/ 19 h 164"/>
                  <a:gd name="T2" fmla="*/ 21 w 173"/>
                  <a:gd name="T3" fmla="*/ 36 h 164"/>
                  <a:gd name="T4" fmla="*/ 31 w 173"/>
                  <a:gd name="T5" fmla="*/ 51 h 164"/>
                  <a:gd name="T6" fmla="*/ 42 w 173"/>
                  <a:gd name="T7" fmla="*/ 62 h 164"/>
                  <a:gd name="T8" fmla="*/ 59 w 173"/>
                  <a:gd name="T9" fmla="*/ 71 h 164"/>
                  <a:gd name="T10" fmla="*/ 77 w 173"/>
                  <a:gd name="T11" fmla="*/ 78 h 164"/>
                  <a:gd name="T12" fmla="*/ 97 w 173"/>
                  <a:gd name="T13" fmla="*/ 81 h 164"/>
                  <a:gd name="T14" fmla="*/ 117 w 173"/>
                  <a:gd name="T15" fmla="*/ 81 h 164"/>
                  <a:gd name="T16" fmla="*/ 133 w 173"/>
                  <a:gd name="T17" fmla="*/ 78 h 164"/>
                  <a:gd name="T18" fmla="*/ 145 w 173"/>
                  <a:gd name="T19" fmla="*/ 76 h 164"/>
                  <a:gd name="T20" fmla="*/ 155 w 173"/>
                  <a:gd name="T21" fmla="*/ 79 h 164"/>
                  <a:gd name="T22" fmla="*/ 161 w 173"/>
                  <a:gd name="T23" fmla="*/ 84 h 164"/>
                  <a:gd name="T24" fmla="*/ 165 w 173"/>
                  <a:gd name="T25" fmla="*/ 92 h 164"/>
                  <a:gd name="T26" fmla="*/ 168 w 173"/>
                  <a:gd name="T27" fmla="*/ 99 h 164"/>
                  <a:gd name="T28" fmla="*/ 172 w 173"/>
                  <a:gd name="T29" fmla="*/ 109 h 164"/>
                  <a:gd name="T30" fmla="*/ 172 w 173"/>
                  <a:gd name="T31" fmla="*/ 119 h 164"/>
                  <a:gd name="T32" fmla="*/ 172 w 173"/>
                  <a:gd name="T33" fmla="*/ 129 h 164"/>
                  <a:gd name="T34" fmla="*/ 167 w 173"/>
                  <a:gd name="T35" fmla="*/ 136 h 164"/>
                  <a:gd name="T36" fmla="*/ 164 w 173"/>
                  <a:gd name="T37" fmla="*/ 146 h 164"/>
                  <a:gd name="T38" fmla="*/ 156 w 173"/>
                  <a:gd name="T39" fmla="*/ 153 h 164"/>
                  <a:gd name="T40" fmla="*/ 153 w 173"/>
                  <a:gd name="T41" fmla="*/ 161 h 164"/>
                  <a:gd name="T42" fmla="*/ 147 w 173"/>
                  <a:gd name="T43" fmla="*/ 164 h 164"/>
                  <a:gd name="T44" fmla="*/ 141 w 173"/>
                  <a:gd name="T45" fmla="*/ 161 h 164"/>
                  <a:gd name="T46" fmla="*/ 139 w 173"/>
                  <a:gd name="T47" fmla="*/ 157 h 164"/>
                  <a:gd name="T48" fmla="*/ 141 w 173"/>
                  <a:gd name="T49" fmla="*/ 149 h 164"/>
                  <a:gd name="T50" fmla="*/ 144 w 173"/>
                  <a:gd name="T51" fmla="*/ 141 h 164"/>
                  <a:gd name="T52" fmla="*/ 147 w 173"/>
                  <a:gd name="T53" fmla="*/ 135 h 164"/>
                  <a:gd name="T54" fmla="*/ 147 w 173"/>
                  <a:gd name="T55" fmla="*/ 127 h 164"/>
                  <a:gd name="T56" fmla="*/ 147 w 173"/>
                  <a:gd name="T57" fmla="*/ 119 h 164"/>
                  <a:gd name="T58" fmla="*/ 145 w 173"/>
                  <a:gd name="T59" fmla="*/ 113 h 164"/>
                  <a:gd name="T60" fmla="*/ 139 w 173"/>
                  <a:gd name="T61" fmla="*/ 107 h 164"/>
                  <a:gd name="T62" fmla="*/ 134 w 173"/>
                  <a:gd name="T63" fmla="*/ 104 h 164"/>
                  <a:gd name="T64" fmla="*/ 117 w 173"/>
                  <a:gd name="T65" fmla="*/ 106 h 164"/>
                  <a:gd name="T66" fmla="*/ 93 w 173"/>
                  <a:gd name="T67" fmla="*/ 106 h 164"/>
                  <a:gd name="T68" fmla="*/ 69 w 173"/>
                  <a:gd name="T69" fmla="*/ 101 h 164"/>
                  <a:gd name="T70" fmla="*/ 45 w 173"/>
                  <a:gd name="T71" fmla="*/ 92 h 164"/>
                  <a:gd name="T72" fmla="*/ 26 w 173"/>
                  <a:gd name="T73" fmla="*/ 79 h 164"/>
                  <a:gd name="T74" fmla="*/ 11 w 173"/>
                  <a:gd name="T75" fmla="*/ 62 h 164"/>
                  <a:gd name="T76" fmla="*/ 3 w 173"/>
                  <a:gd name="T77" fmla="*/ 44 h 164"/>
                  <a:gd name="T78" fmla="*/ 0 w 173"/>
                  <a:gd name="T79" fmla="*/ 20 h 164"/>
                  <a:gd name="T80" fmla="*/ 3 w 173"/>
                  <a:gd name="T81" fmla="*/ 3 h 164"/>
                  <a:gd name="T82" fmla="*/ 7 w 173"/>
                  <a:gd name="T83" fmla="*/ 0 h 164"/>
                  <a:gd name="T84" fmla="*/ 12 w 173"/>
                  <a:gd name="T85" fmla="*/ 2 h 164"/>
                  <a:gd name="T86" fmla="*/ 15 w 173"/>
                  <a:gd name="T87" fmla="*/ 5 h 164"/>
                  <a:gd name="T88" fmla="*/ 17 w 173"/>
                  <a:gd name="T89"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64">
                    <a:moveTo>
                      <a:pt x="17" y="10"/>
                    </a:moveTo>
                    <a:lnTo>
                      <a:pt x="15" y="19"/>
                    </a:lnTo>
                    <a:lnTo>
                      <a:pt x="18" y="28"/>
                    </a:lnTo>
                    <a:lnTo>
                      <a:pt x="21" y="36"/>
                    </a:lnTo>
                    <a:lnTo>
                      <a:pt x="25" y="44"/>
                    </a:lnTo>
                    <a:lnTo>
                      <a:pt x="31" y="51"/>
                    </a:lnTo>
                    <a:lnTo>
                      <a:pt x="37" y="58"/>
                    </a:lnTo>
                    <a:lnTo>
                      <a:pt x="42" y="62"/>
                    </a:lnTo>
                    <a:lnTo>
                      <a:pt x="51" y="68"/>
                    </a:lnTo>
                    <a:lnTo>
                      <a:pt x="59" y="71"/>
                    </a:lnTo>
                    <a:lnTo>
                      <a:pt x="68" y="76"/>
                    </a:lnTo>
                    <a:lnTo>
                      <a:pt x="77" y="78"/>
                    </a:lnTo>
                    <a:lnTo>
                      <a:pt x="86" y="81"/>
                    </a:lnTo>
                    <a:lnTo>
                      <a:pt x="97" y="81"/>
                    </a:lnTo>
                    <a:lnTo>
                      <a:pt x="107" y="82"/>
                    </a:lnTo>
                    <a:lnTo>
                      <a:pt x="117" y="81"/>
                    </a:lnTo>
                    <a:lnTo>
                      <a:pt x="127" y="79"/>
                    </a:lnTo>
                    <a:lnTo>
                      <a:pt x="133" y="78"/>
                    </a:lnTo>
                    <a:lnTo>
                      <a:pt x="139" y="76"/>
                    </a:lnTo>
                    <a:lnTo>
                      <a:pt x="145" y="76"/>
                    </a:lnTo>
                    <a:lnTo>
                      <a:pt x="150" y="79"/>
                    </a:lnTo>
                    <a:lnTo>
                      <a:pt x="155" y="79"/>
                    </a:lnTo>
                    <a:lnTo>
                      <a:pt x="158" y="82"/>
                    </a:lnTo>
                    <a:lnTo>
                      <a:pt x="161" y="84"/>
                    </a:lnTo>
                    <a:lnTo>
                      <a:pt x="165" y="88"/>
                    </a:lnTo>
                    <a:lnTo>
                      <a:pt x="165" y="92"/>
                    </a:lnTo>
                    <a:lnTo>
                      <a:pt x="167" y="95"/>
                    </a:lnTo>
                    <a:lnTo>
                      <a:pt x="168" y="99"/>
                    </a:lnTo>
                    <a:lnTo>
                      <a:pt x="172" y="104"/>
                    </a:lnTo>
                    <a:lnTo>
                      <a:pt x="172" y="109"/>
                    </a:lnTo>
                    <a:lnTo>
                      <a:pt x="172" y="113"/>
                    </a:lnTo>
                    <a:lnTo>
                      <a:pt x="172" y="119"/>
                    </a:lnTo>
                    <a:lnTo>
                      <a:pt x="173" y="124"/>
                    </a:lnTo>
                    <a:lnTo>
                      <a:pt x="172" y="129"/>
                    </a:lnTo>
                    <a:lnTo>
                      <a:pt x="170" y="133"/>
                    </a:lnTo>
                    <a:lnTo>
                      <a:pt x="167" y="136"/>
                    </a:lnTo>
                    <a:lnTo>
                      <a:pt x="165" y="141"/>
                    </a:lnTo>
                    <a:lnTo>
                      <a:pt x="164" y="146"/>
                    </a:lnTo>
                    <a:lnTo>
                      <a:pt x="159" y="149"/>
                    </a:lnTo>
                    <a:lnTo>
                      <a:pt x="156" y="153"/>
                    </a:lnTo>
                    <a:lnTo>
                      <a:pt x="156" y="158"/>
                    </a:lnTo>
                    <a:lnTo>
                      <a:pt x="153" y="161"/>
                    </a:lnTo>
                    <a:lnTo>
                      <a:pt x="150" y="164"/>
                    </a:lnTo>
                    <a:lnTo>
                      <a:pt x="147" y="164"/>
                    </a:lnTo>
                    <a:lnTo>
                      <a:pt x="145" y="164"/>
                    </a:lnTo>
                    <a:lnTo>
                      <a:pt x="141" y="161"/>
                    </a:lnTo>
                    <a:lnTo>
                      <a:pt x="139" y="158"/>
                    </a:lnTo>
                    <a:lnTo>
                      <a:pt x="139" y="157"/>
                    </a:lnTo>
                    <a:lnTo>
                      <a:pt x="139" y="153"/>
                    </a:lnTo>
                    <a:lnTo>
                      <a:pt x="141" y="149"/>
                    </a:lnTo>
                    <a:lnTo>
                      <a:pt x="142" y="146"/>
                    </a:lnTo>
                    <a:lnTo>
                      <a:pt x="144" y="141"/>
                    </a:lnTo>
                    <a:lnTo>
                      <a:pt x="145" y="140"/>
                    </a:lnTo>
                    <a:lnTo>
                      <a:pt x="147" y="135"/>
                    </a:lnTo>
                    <a:lnTo>
                      <a:pt x="147" y="130"/>
                    </a:lnTo>
                    <a:lnTo>
                      <a:pt x="147" y="127"/>
                    </a:lnTo>
                    <a:lnTo>
                      <a:pt x="147" y="124"/>
                    </a:lnTo>
                    <a:lnTo>
                      <a:pt x="147" y="119"/>
                    </a:lnTo>
                    <a:lnTo>
                      <a:pt x="147" y="116"/>
                    </a:lnTo>
                    <a:lnTo>
                      <a:pt x="145" y="113"/>
                    </a:lnTo>
                    <a:lnTo>
                      <a:pt x="142" y="110"/>
                    </a:lnTo>
                    <a:lnTo>
                      <a:pt x="139" y="107"/>
                    </a:lnTo>
                    <a:lnTo>
                      <a:pt x="137" y="106"/>
                    </a:lnTo>
                    <a:lnTo>
                      <a:pt x="134" y="104"/>
                    </a:lnTo>
                    <a:lnTo>
                      <a:pt x="131" y="104"/>
                    </a:lnTo>
                    <a:lnTo>
                      <a:pt x="117" y="106"/>
                    </a:lnTo>
                    <a:lnTo>
                      <a:pt x="107" y="107"/>
                    </a:lnTo>
                    <a:lnTo>
                      <a:pt x="93" y="106"/>
                    </a:lnTo>
                    <a:lnTo>
                      <a:pt x="80" y="104"/>
                    </a:lnTo>
                    <a:lnTo>
                      <a:pt x="69" y="101"/>
                    </a:lnTo>
                    <a:lnTo>
                      <a:pt x="57" y="98"/>
                    </a:lnTo>
                    <a:lnTo>
                      <a:pt x="45" y="92"/>
                    </a:lnTo>
                    <a:lnTo>
                      <a:pt x="35" y="87"/>
                    </a:lnTo>
                    <a:lnTo>
                      <a:pt x="26" y="79"/>
                    </a:lnTo>
                    <a:lnTo>
                      <a:pt x="18" y="71"/>
                    </a:lnTo>
                    <a:lnTo>
                      <a:pt x="11" y="62"/>
                    </a:lnTo>
                    <a:lnTo>
                      <a:pt x="4" y="53"/>
                    </a:lnTo>
                    <a:lnTo>
                      <a:pt x="3" y="44"/>
                    </a:lnTo>
                    <a:lnTo>
                      <a:pt x="0" y="31"/>
                    </a:lnTo>
                    <a:lnTo>
                      <a:pt x="0" y="20"/>
                    </a:lnTo>
                    <a:lnTo>
                      <a:pt x="3" y="6"/>
                    </a:lnTo>
                    <a:lnTo>
                      <a:pt x="3" y="3"/>
                    </a:lnTo>
                    <a:lnTo>
                      <a:pt x="4" y="2"/>
                    </a:lnTo>
                    <a:lnTo>
                      <a:pt x="7" y="0"/>
                    </a:lnTo>
                    <a:lnTo>
                      <a:pt x="11" y="0"/>
                    </a:lnTo>
                    <a:lnTo>
                      <a:pt x="12" y="2"/>
                    </a:lnTo>
                    <a:lnTo>
                      <a:pt x="15" y="3"/>
                    </a:lnTo>
                    <a:lnTo>
                      <a:pt x="15" y="5"/>
                    </a:lnTo>
                    <a:lnTo>
                      <a:pt x="17" y="10"/>
                    </a:lnTo>
                    <a:lnTo>
                      <a:pt x="17" y="10"/>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0" name="Freeform 28"/>
              <p:cNvSpPr>
                <a:spLocks/>
              </p:cNvSpPr>
              <p:nvPr/>
            </p:nvSpPr>
            <p:spPr bwMode="auto">
              <a:xfrm>
                <a:off x="4879" y="1821"/>
                <a:ext cx="209" cy="520"/>
              </a:xfrm>
              <a:custGeom>
                <a:avLst/>
                <a:gdLst>
                  <a:gd name="T0" fmla="*/ 23 w 209"/>
                  <a:gd name="T1" fmla="*/ 12 h 520"/>
                  <a:gd name="T2" fmla="*/ 33 w 209"/>
                  <a:gd name="T3" fmla="*/ 20 h 520"/>
                  <a:gd name="T4" fmla="*/ 43 w 209"/>
                  <a:gd name="T5" fmla="*/ 27 h 520"/>
                  <a:gd name="T6" fmla="*/ 56 w 209"/>
                  <a:gd name="T7" fmla="*/ 30 h 520"/>
                  <a:gd name="T8" fmla="*/ 68 w 209"/>
                  <a:gd name="T9" fmla="*/ 35 h 520"/>
                  <a:gd name="T10" fmla="*/ 81 w 209"/>
                  <a:gd name="T11" fmla="*/ 38 h 520"/>
                  <a:gd name="T12" fmla="*/ 98 w 209"/>
                  <a:gd name="T13" fmla="*/ 44 h 520"/>
                  <a:gd name="T14" fmla="*/ 112 w 209"/>
                  <a:gd name="T15" fmla="*/ 51 h 520"/>
                  <a:gd name="T16" fmla="*/ 132 w 209"/>
                  <a:gd name="T17" fmla="*/ 66 h 520"/>
                  <a:gd name="T18" fmla="*/ 150 w 209"/>
                  <a:gd name="T19" fmla="*/ 91 h 520"/>
                  <a:gd name="T20" fmla="*/ 166 w 209"/>
                  <a:gd name="T21" fmla="*/ 119 h 520"/>
                  <a:gd name="T22" fmla="*/ 177 w 209"/>
                  <a:gd name="T23" fmla="*/ 150 h 520"/>
                  <a:gd name="T24" fmla="*/ 186 w 209"/>
                  <a:gd name="T25" fmla="*/ 181 h 520"/>
                  <a:gd name="T26" fmla="*/ 197 w 209"/>
                  <a:gd name="T27" fmla="*/ 238 h 520"/>
                  <a:gd name="T28" fmla="*/ 209 w 209"/>
                  <a:gd name="T29" fmla="*/ 325 h 520"/>
                  <a:gd name="T30" fmla="*/ 208 w 209"/>
                  <a:gd name="T31" fmla="*/ 377 h 520"/>
                  <a:gd name="T32" fmla="*/ 197 w 209"/>
                  <a:gd name="T33" fmla="*/ 407 h 520"/>
                  <a:gd name="T34" fmla="*/ 184 w 209"/>
                  <a:gd name="T35" fmla="*/ 419 h 520"/>
                  <a:gd name="T36" fmla="*/ 175 w 209"/>
                  <a:gd name="T37" fmla="*/ 425 h 520"/>
                  <a:gd name="T38" fmla="*/ 149 w 209"/>
                  <a:gd name="T39" fmla="*/ 445 h 520"/>
                  <a:gd name="T40" fmla="*/ 126 w 209"/>
                  <a:gd name="T41" fmla="*/ 462 h 520"/>
                  <a:gd name="T42" fmla="*/ 104 w 209"/>
                  <a:gd name="T43" fmla="*/ 476 h 520"/>
                  <a:gd name="T44" fmla="*/ 82 w 209"/>
                  <a:gd name="T45" fmla="*/ 492 h 520"/>
                  <a:gd name="T46" fmla="*/ 62 w 209"/>
                  <a:gd name="T47" fmla="*/ 510 h 520"/>
                  <a:gd name="T48" fmla="*/ 50 w 209"/>
                  <a:gd name="T49" fmla="*/ 520 h 520"/>
                  <a:gd name="T50" fmla="*/ 39 w 209"/>
                  <a:gd name="T51" fmla="*/ 517 h 520"/>
                  <a:gd name="T52" fmla="*/ 30 w 209"/>
                  <a:gd name="T53" fmla="*/ 512 h 520"/>
                  <a:gd name="T54" fmla="*/ 20 w 209"/>
                  <a:gd name="T55" fmla="*/ 506 h 520"/>
                  <a:gd name="T56" fmla="*/ 17 w 209"/>
                  <a:gd name="T57" fmla="*/ 496 h 520"/>
                  <a:gd name="T58" fmla="*/ 39 w 209"/>
                  <a:gd name="T59" fmla="*/ 476 h 520"/>
                  <a:gd name="T60" fmla="*/ 62 w 209"/>
                  <a:gd name="T61" fmla="*/ 461 h 520"/>
                  <a:gd name="T62" fmla="*/ 84 w 209"/>
                  <a:gd name="T63" fmla="*/ 450 h 520"/>
                  <a:gd name="T64" fmla="*/ 107 w 209"/>
                  <a:gd name="T65" fmla="*/ 435 h 520"/>
                  <a:gd name="T66" fmla="*/ 129 w 209"/>
                  <a:gd name="T67" fmla="*/ 413 h 520"/>
                  <a:gd name="T68" fmla="*/ 144 w 209"/>
                  <a:gd name="T69" fmla="*/ 397 h 520"/>
                  <a:gd name="T70" fmla="*/ 153 w 209"/>
                  <a:gd name="T71" fmla="*/ 382 h 520"/>
                  <a:gd name="T72" fmla="*/ 163 w 209"/>
                  <a:gd name="T73" fmla="*/ 363 h 520"/>
                  <a:gd name="T74" fmla="*/ 170 w 209"/>
                  <a:gd name="T75" fmla="*/ 343 h 520"/>
                  <a:gd name="T76" fmla="*/ 177 w 209"/>
                  <a:gd name="T77" fmla="*/ 325 h 520"/>
                  <a:gd name="T78" fmla="*/ 177 w 209"/>
                  <a:gd name="T79" fmla="*/ 304 h 520"/>
                  <a:gd name="T80" fmla="*/ 180 w 209"/>
                  <a:gd name="T81" fmla="*/ 281 h 520"/>
                  <a:gd name="T82" fmla="*/ 180 w 209"/>
                  <a:gd name="T83" fmla="*/ 264 h 520"/>
                  <a:gd name="T84" fmla="*/ 177 w 209"/>
                  <a:gd name="T85" fmla="*/ 247 h 520"/>
                  <a:gd name="T86" fmla="*/ 173 w 209"/>
                  <a:gd name="T87" fmla="*/ 222 h 520"/>
                  <a:gd name="T88" fmla="*/ 166 w 209"/>
                  <a:gd name="T89" fmla="*/ 187 h 520"/>
                  <a:gd name="T90" fmla="*/ 158 w 209"/>
                  <a:gd name="T91" fmla="*/ 162 h 520"/>
                  <a:gd name="T92" fmla="*/ 149 w 209"/>
                  <a:gd name="T93" fmla="*/ 136 h 520"/>
                  <a:gd name="T94" fmla="*/ 135 w 209"/>
                  <a:gd name="T95" fmla="*/ 114 h 520"/>
                  <a:gd name="T96" fmla="*/ 119 w 209"/>
                  <a:gd name="T97" fmla="*/ 96 h 520"/>
                  <a:gd name="T98" fmla="*/ 101 w 209"/>
                  <a:gd name="T99" fmla="*/ 78 h 520"/>
                  <a:gd name="T100" fmla="*/ 84 w 209"/>
                  <a:gd name="T101" fmla="*/ 66 h 520"/>
                  <a:gd name="T102" fmla="*/ 70 w 209"/>
                  <a:gd name="T103" fmla="*/ 61 h 520"/>
                  <a:gd name="T104" fmla="*/ 53 w 209"/>
                  <a:gd name="T105" fmla="*/ 57 h 520"/>
                  <a:gd name="T106" fmla="*/ 39 w 209"/>
                  <a:gd name="T107" fmla="*/ 52 h 520"/>
                  <a:gd name="T108" fmla="*/ 28 w 209"/>
                  <a:gd name="T109" fmla="*/ 48 h 520"/>
                  <a:gd name="T110" fmla="*/ 20 w 209"/>
                  <a:gd name="T111" fmla="*/ 40 h 520"/>
                  <a:gd name="T112" fmla="*/ 13 w 209"/>
                  <a:gd name="T113" fmla="*/ 30 h 520"/>
                  <a:gd name="T114" fmla="*/ 5 w 209"/>
                  <a:gd name="T115" fmla="*/ 18 h 520"/>
                  <a:gd name="T116" fmla="*/ 2 w 209"/>
                  <a:gd name="T117" fmla="*/ 7 h 520"/>
                  <a:gd name="T118" fmla="*/ 9 w 209"/>
                  <a:gd name="T119" fmla="*/ 0 h 520"/>
                  <a:gd name="T120" fmla="*/ 19 w 209"/>
                  <a:gd name="T121" fmla="*/ 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520">
                    <a:moveTo>
                      <a:pt x="19" y="6"/>
                    </a:moveTo>
                    <a:lnTo>
                      <a:pt x="22" y="9"/>
                    </a:lnTo>
                    <a:lnTo>
                      <a:pt x="23" y="12"/>
                    </a:lnTo>
                    <a:lnTo>
                      <a:pt x="26" y="15"/>
                    </a:lnTo>
                    <a:lnTo>
                      <a:pt x="30" y="18"/>
                    </a:lnTo>
                    <a:lnTo>
                      <a:pt x="33" y="20"/>
                    </a:lnTo>
                    <a:lnTo>
                      <a:pt x="36" y="23"/>
                    </a:lnTo>
                    <a:lnTo>
                      <a:pt x="40" y="24"/>
                    </a:lnTo>
                    <a:lnTo>
                      <a:pt x="43" y="27"/>
                    </a:lnTo>
                    <a:lnTo>
                      <a:pt x="48" y="27"/>
                    </a:lnTo>
                    <a:lnTo>
                      <a:pt x="53" y="29"/>
                    </a:lnTo>
                    <a:lnTo>
                      <a:pt x="56" y="30"/>
                    </a:lnTo>
                    <a:lnTo>
                      <a:pt x="61" y="34"/>
                    </a:lnTo>
                    <a:lnTo>
                      <a:pt x="64" y="34"/>
                    </a:lnTo>
                    <a:lnTo>
                      <a:pt x="68" y="35"/>
                    </a:lnTo>
                    <a:lnTo>
                      <a:pt x="71" y="37"/>
                    </a:lnTo>
                    <a:lnTo>
                      <a:pt x="76" y="38"/>
                    </a:lnTo>
                    <a:lnTo>
                      <a:pt x="81" y="38"/>
                    </a:lnTo>
                    <a:lnTo>
                      <a:pt x="87" y="40"/>
                    </a:lnTo>
                    <a:lnTo>
                      <a:pt x="91" y="41"/>
                    </a:lnTo>
                    <a:lnTo>
                      <a:pt x="98" y="44"/>
                    </a:lnTo>
                    <a:lnTo>
                      <a:pt x="102" y="46"/>
                    </a:lnTo>
                    <a:lnTo>
                      <a:pt x="107" y="48"/>
                    </a:lnTo>
                    <a:lnTo>
                      <a:pt x="112" y="51"/>
                    </a:lnTo>
                    <a:lnTo>
                      <a:pt x="118" y="54"/>
                    </a:lnTo>
                    <a:lnTo>
                      <a:pt x="126" y="58"/>
                    </a:lnTo>
                    <a:lnTo>
                      <a:pt x="132" y="66"/>
                    </a:lnTo>
                    <a:lnTo>
                      <a:pt x="139" y="74"/>
                    </a:lnTo>
                    <a:lnTo>
                      <a:pt x="146" y="82"/>
                    </a:lnTo>
                    <a:lnTo>
                      <a:pt x="150" y="91"/>
                    </a:lnTo>
                    <a:lnTo>
                      <a:pt x="156" y="99"/>
                    </a:lnTo>
                    <a:lnTo>
                      <a:pt x="161" y="108"/>
                    </a:lnTo>
                    <a:lnTo>
                      <a:pt x="166" y="119"/>
                    </a:lnTo>
                    <a:lnTo>
                      <a:pt x="169" y="128"/>
                    </a:lnTo>
                    <a:lnTo>
                      <a:pt x="173" y="139"/>
                    </a:lnTo>
                    <a:lnTo>
                      <a:pt x="177" y="150"/>
                    </a:lnTo>
                    <a:lnTo>
                      <a:pt x="180" y="161"/>
                    </a:lnTo>
                    <a:lnTo>
                      <a:pt x="183" y="170"/>
                    </a:lnTo>
                    <a:lnTo>
                      <a:pt x="186" y="181"/>
                    </a:lnTo>
                    <a:lnTo>
                      <a:pt x="187" y="190"/>
                    </a:lnTo>
                    <a:lnTo>
                      <a:pt x="191" y="201"/>
                    </a:lnTo>
                    <a:lnTo>
                      <a:pt x="197" y="238"/>
                    </a:lnTo>
                    <a:lnTo>
                      <a:pt x="204" y="270"/>
                    </a:lnTo>
                    <a:lnTo>
                      <a:pt x="208" y="300"/>
                    </a:lnTo>
                    <a:lnTo>
                      <a:pt x="209" y="325"/>
                    </a:lnTo>
                    <a:lnTo>
                      <a:pt x="209" y="345"/>
                    </a:lnTo>
                    <a:lnTo>
                      <a:pt x="209" y="363"/>
                    </a:lnTo>
                    <a:lnTo>
                      <a:pt x="208" y="377"/>
                    </a:lnTo>
                    <a:lnTo>
                      <a:pt x="204" y="390"/>
                    </a:lnTo>
                    <a:lnTo>
                      <a:pt x="201" y="399"/>
                    </a:lnTo>
                    <a:lnTo>
                      <a:pt x="197" y="407"/>
                    </a:lnTo>
                    <a:lnTo>
                      <a:pt x="192" y="411"/>
                    </a:lnTo>
                    <a:lnTo>
                      <a:pt x="187" y="416"/>
                    </a:lnTo>
                    <a:lnTo>
                      <a:pt x="184" y="419"/>
                    </a:lnTo>
                    <a:lnTo>
                      <a:pt x="180" y="421"/>
                    </a:lnTo>
                    <a:lnTo>
                      <a:pt x="177" y="422"/>
                    </a:lnTo>
                    <a:lnTo>
                      <a:pt x="175" y="425"/>
                    </a:lnTo>
                    <a:lnTo>
                      <a:pt x="166" y="431"/>
                    </a:lnTo>
                    <a:lnTo>
                      <a:pt x="158" y="439"/>
                    </a:lnTo>
                    <a:lnTo>
                      <a:pt x="149" y="445"/>
                    </a:lnTo>
                    <a:lnTo>
                      <a:pt x="141" y="452"/>
                    </a:lnTo>
                    <a:lnTo>
                      <a:pt x="133" y="456"/>
                    </a:lnTo>
                    <a:lnTo>
                      <a:pt x="126" y="462"/>
                    </a:lnTo>
                    <a:lnTo>
                      <a:pt x="119" y="467"/>
                    </a:lnTo>
                    <a:lnTo>
                      <a:pt x="112" y="472"/>
                    </a:lnTo>
                    <a:lnTo>
                      <a:pt x="104" y="476"/>
                    </a:lnTo>
                    <a:lnTo>
                      <a:pt x="98" y="479"/>
                    </a:lnTo>
                    <a:lnTo>
                      <a:pt x="90" y="486"/>
                    </a:lnTo>
                    <a:lnTo>
                      <a:pt x="82" y="492"/>
                    </a:lnTo>
                    <a:lnTo>
                      <a:pt x="76" y="498"/>
                    </a:lnTo>
                    <a:lnTo>
                      <a:pt x="68" y="504"/>
                    </a:lnTo>
                    <a:lnTo>
                      <a:pt x="62" y="510"/>
                    </a:lnTo>
                    <a:lnTo>
                      <a:pt x="53" y="518"/>
                    </a:lnTo>
                    <a:lnTo>
                      <a:pt x="53" y="518"/>
                    </a:lnTo>
                    <a:lnTo>
                      <a:pt x="50" y="520"/>
                    </a:lnTo>
                    <a:lnTo>
                      <a:pt x="45" y="518"/>
                    </a:lnTo>
                    <a:lnTo>
                      <a:pt x="43" y="518"/>
                    </a:lnTo>
                    <a:lnTo>
                      <a:pt x="39" y="517"/>
                    </a:lnTo>
                    <a:lnTo>
                      <a:pt x="36" y="517"/>
                    </a:lnTo>
                    <a:lnTo>
                      <a:pt x="33" y="515"/>
                    </a:lnTo>
                    <a:lnTo>
                      <a:pt x="30" y="512"/>
                    </a:lnTo>
                    <a:lnTo>
                      <a:pt x="25" y="509"/>
                    </a:lnTo>
                    <a:lnTo>
                      <a:pt x="23" y="507"/>
                    </a:lnTo>
                    <a:lnTo>
                      <a:pt x="20" y="506"/>
                    </a:lnTo>
                    <a:lnTo>
                      <a:pt x="19" y="503"/>
                    </a:lnTo>
                    <a:lnTo>
                      <a:pt x="16" y="498"/>
                    </a:lnTo>
                    <a:lnTo>
                      <a:pt x="17" y="496"/>
                    </a:lnTo>
                    <a:lnTo>
                      <a:pt x="25" y="489"/>
                    </a:lnTo>
                    <a:lnTo>
                      <a:pt x="33" y="481"/>
                    </a:lnTo>
                    <a:lnTo>
                      <a:pt x="39" y="476"/>
                    </a:lnTo>
                    <a:lnTo>
                      <a:pt x="47" y="470"/>
                    </a:lnTo>
                    <a:lnTo>
                      <a:pt x="54" y="467"/>
                    </a:lnTo>
                    <a:lnTo>
                      <a:pt x="62" y="461"/>
                    </a:lnTo>
                    <a:lnTo>
                      <a:pt x="70" y="458"/>
                    </a:lnTo>
                    <a:lnTo>
                      <a:pt x="78" y="453"/>
                    </a:lnTo>
                    <a:lnTo>
                      <a:pt x="84" y="450"/>
                    </a:lnTo>
                    <a:lnTo>
                      <a:pt x="91" y="444"/>
                    </a:lnTo>
                    <a:lnTo>
                      <a:pt x="99" y="439"/>
                    </a:lnTo>
                    <a:lnTo>
                      <a:pt x="107" y="435"/>
                    </a:lnTo>
                    <a:lnTo>
                      <a:pt x="115" y="428"/>
                    </a:lnTo>
                    <a:lnTo>
                      <a:pt x="122" y="421"/>
                    </a:lnTo>
                    <a:lnTo>
                      <a:pt x="129" y="413"/>
                    </a:lnTo>
                    <a:lnTo>
                      <a:pt x="138" y="407"/>
                    </a:lnTo>
                    <a:lnTo>
                      <a:pt x="141" y="402"/>
                    </a:lnTo>
                    <a:lnTo>
                      <a:pt x="144" y="397"/>
                    </a:lnTo>
                    <a:lnTo>
                      <a:pt x="149" y="393"/>
                    </a:lnTo>
                    <a:lnTo>
                      <a:pt x="150" y="387"/>
                    </a:lnTo>
                    <a:lnTo>
                      <a:pt x="153" y="382"/>
                    </a:lnTo>
                    <a:lnTo>
                      <a:pt x="158" y="374"/>
                    </a:lnTo>
                    <a:lnTo>
                      <a:pt x="160" y="369"/>
                    </a:lnTo>
                    <a:lnTo>
                      <a:pt x="163" y="363"/>
                    </a:lnTo>
                    <a:lnTo>
                      <a:pt x="166" y="356"/>
                    </a:lnTo>
                    <a:lnTo>
                      <a:pt x="167" y="349"/>
                    </a:lnTo>
                    <a:lnTo>
                      <a:pt x="170" y="343"/>
                    </a:lnTo>
                    <a:lnTo>
                      <a:pt x="173" y="337"/>
                    </a:lnTo>
                    <a:lnTo>
                      <a:pt x="173" y="331"/>
                    </a:lnTo>
                    <a:lnTo>
                      <a:pt x="177" y="325"/>
                    </a:lnTo>
                    <a:lnTo>
                      <a:pt x="177" y="320"/>
                    </a:lnTo>
                    <a:lnTo>
                      <a:pt x="177" y="315"/>
                    </a:lnTo>
                    <a:lnTo>
                      <a:pt x="177" y="304"/>
                    </a:lnTo>
                    <a:lnTo>
                      <a:pt x="178" y="297"/>
                    </a:lnTo>
                    <a:lnTo>
                      <a:pt x="178" y="287"/>
                    </a:lnTo>
                    <a:lnTo>
                      <a:pt x="180" y="281"/>
                    </a:lnTo>
                    <a:lnTo>
                      <a:pt x="180" y="275"/>
                    </a:lnTo>
                    <a:lnTo>
                      <a:pt x="180" y="269"/>
                    </a:lnTo>
                    <a:lnTo>
                      <a:pt x="180" y="264"/>
                    </a:lnTo>
                    <a:lnTo>
                      <a:pt x="180" y="258"/>
                    </a:lnTo>
                    <a:lnTo>
                      <a:pt x="178" y="253"/>
                    </a:lnTo>
                    <a:lnTo>
                      <a:pt x="177" y="247"/>
                    </a:lnTo>
                    <a:lnTo>
                      <a:pt x="177" y="239"/>
                    </a:lnTo>
                    <a:lnTo>
                      <a:pt x="175" y="232"/>
                    </a:lnTo>
                    <a:lnTo>
                      <a:pt x="173" y="222"/>
                    </a:lnTo>
                    <a:lnTo>
                      <a:pt x="170" y="213"/>
                    </a:lnTo>
                    <a:lnTo>
                      <a:pt x="167" y="201"/>
                    </a:lnTo>
                    <a:lnTo>
                      <a:pt x="166" y="187"/>
                    </a:lnTo>
                    <a:lnTo>
                      <a:pt x="163" y="179"/>
                    </a:lnTo>
                    <a:lnTo>
                      <a:pt x="160" y="170"/>
                    </a:lnTo>
                    <a:lnTo>
                      <a:pt x="158" y="162"/>
                    </a:lnTo>
                    <a:lnTo>
                      <a:pt x="155" y="153"/>
                    </a:lnTo>
                    <a:lnTo>
                      <a:pt x="152" y="143"/>
                    </a:lnTo>
                    <a:lnTo>
                      <a:pt x="149" y="136"/>
                    </a:lnTo>
                    <a:lnTo>
                      <a:pt x="144" y="130"/>
                    </a:lnTo>
                    <a:lnTo>
                      <a:pt x="139" y="123"/>
                    </a:lnTo>
                    <a:lnTo>
                      <a:pt x="135" y="114"/>
                    </a:lnTo>
                    <a:lnTo>
                      <a:pt x="130" y="108"/>
                    </a:lnTo>
                    <a:lnTo>
                      <a:pt x="126" y="102"/>
                    </a:lnTo>
                    <a:lnTo>
                      <a:pt x="119" y="96"/>
                    </a:lnTo>
                    <a:lnTo>
                      <a:pt x="113" y="89"/>
                    </a:lnTo>
                    <a:lnTo>
                      <a:pt x="108" y="85"/>
                    </a:lnTo>
                    <a:lnTo>
                      <a:pt x="101" y="78"/>
                    </a:lnTo>
                    <a:lnTo>
                      <a:pt x="95" y="74"/>
                    </a:lnTo>
                    <a:lnTo>
                      <a:pt x="88" y="69"/>
                    </a:lnTo>
                    <a:lnTo>
                      <a:pt x="84" y="66"/>
                    </a:lnTo>
                    <a:lnTo>
                      <a:pt x="79" y="66"/>
                    </a:lnTo>
                    <a:lnTo>
                      <a:pt x="74" y="63"/>
                    </a:lnTo>
                    <a:lnTo>
                      <a:pt x="70" y="61"/>
                    </a:lnTo>
                    <a:lnTo>
                      <a:pt x="65" y="60"/>
                    </a:lnTo>
                    <a:lnTo>
                      <a:pt x="61" y="58"/>
                    </a:lnTo>
                    <a:lnTo>
                      <a:pt x="53" y="57"/>
                    </a:lnTo>
                    <a:lnTo>
                      <a:pt x="48" y="55"/>
                    </a:lnTo>
                    <a:lnTo>
                      <a:pt x="43" y="54"/>
                    </a:lnTo>
                    <a:lnTo>
                      <a:pt x="39" y="52"/>
                    </a:lnTo>
                    <a:lnTo>
                      <a:pt x="36" y="51"/>
                    </a:lnTo>
                    <a:lnTo>
                      <a:pt x="33" y="48"/>
                    </a:lnTo>
                    <a:lnTo>
                      <a:pt x="28" y="48"/>
                    </a:lnTo>
                    <a:lnTo>
                      <a:pt x="25" y="44"/>
                    </a:lnTo>
                    <a:lnTo>
                      <a:pt x="23" y="43"/>
                    </a:lnTo>
                    <a:lnTo>
                      <a:pt x="20" y="40"/>
                    </a:lnTo>
                    <a:lnTo>
                      <a:pt x="17" y="38"/>
                    </a:lnTo>
                    <a:lnTo>
                      <a:pt x="14" y="34"/>
                    </a:lnTo>
                    <a:lnTo>
                      <a:pt x="13" y="30"/>
                    </a:lnTo>
                    <a:lnTo>
                      <a:pt x="9" y="27"/>
                    </a:lnTo>
                    <a:lnTo>
                      <a:pt x="6" y="24"/>
                    </a:lnTo>
                    <a:lnTo>
                      <a:pt x="5" y="18"/>
                    </a:lnTo>
                    <a:lnTo>
                      <a:pt x="3" y="17"/>
                    </a:lnTo>
                    <a:lnTo>
                      <a:pt x="0" y="10"/>
                    </a:lnTo>
                    <a:lnTo>
                      <a:pt x="2" y="7"/>
                    </a:lnTo>
                    <a:lnTo>
                      <a:pt x="3" y="4"/>
                    </a:lnTo>
                    <a:lnTo>
                      <a:pt x="5" y="1"/>
                    </a:lnTo>
                    <a:lnTo>
                      <a:pt x="9" y="0"/>
                    </a:lnTo>
                    <a:lnTo>
                      <a:pt x="13" y="0"/>
                    </a:lnTo>
                    <a:lnTo>
                      <a:pt x="16" y="1"/>
                    </a:lnTo>
                    <a:lnTo>
                      <a:pt x="19" y="6"/>
                    </a:lnTo>
                    <a:lnTo>
                      <a:pt x="19" y="6"/>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1" name="Freeform 29"/>
              <p:cNvSpPr>
                <a:spLocks/>
              </p:cNvSpPr>
              <p:nvPr/>
            </p:nvSpPr>
            <p:spPr bwMode="auto">
              <a:xfrm>
                <a:off x="4865" y="2276"/>
                <a:ext cx="102" cy="80"/>
              </a:xfrm>
              <a:custGeom>
                <a:avLst/>
                <a:gdLst>
                  <a:gd name="T0" fmla="*/ 17 w 102"/>
                  <a:gd name="T1" fmla="*/ 1 h 80"/>
                  <a:gd name="T2" fmla="*/ 20 w 102"/>
                  <a:gd name="T3" fmla="*/ 3 h 80"/>
                  <a:gd name="T4" fmla="*/ 25 w 102"/>
                  <a:gd name="T5" fmla="*/ 4 h 80"/>
                  <a:gd name="T6" fmla="*/ 30 w 102"/>
                  <a:gd name="T7" fmla="*/ 4 h 80"/>
                  <a:gd name="T8" fmla="*/ 34 w 102"/>
                  <a:gd name="T9" fmla="*/ 7 h 80"/>
                  <a:gd name="T10" fmla="*/ 37 w 102"/>
                  <a:gd name="T11" fmla="*/ 7 h 80"/>
                  <a:gd name="T12" fmla="*/ 44 w 102"/>
                  <a:gd name="T13" fmla="*/ 9 h 80"/>
                  <a:gd name="T14" fmla="*/ 47 w 102"/>
                  <a:gd name="T15" fmla="*/ 9 h 80"/>
                  <a:gd name="T16" fmla="*/ 51 w 102"/>
                  <a:gd name="T17" fmla="*/ 12 h 80"/>
                  <a:gd name="T18" fmla="*/ 54 w 102"/>
                  <a:gd name="T19" fmla="*/ 12 h 80"/>
                  <a:gd name="T20" fmla="*/ 57 w 102"/>
                  <a:gd name="T21" fmla="*/ 14 h 80"/>
                  <a:gd name="T22" fmla="*/ 62 w 102"/>
                  <a:gd name="T23" fmla="*/ 14 h 80"/>
                  <a:gd name="T24" fmla="*/ 67 w 102"/>
                  <a:gd name="T25" fmla="*/ 17 h 80"/>
                  <a:gd name="T26" fmla="*/ 70 w 102"/>
                  <a:gd name="T27" fmla="*/ 18 h 80"/>
                  <a:gd name="T28" fmla="*/ 73 w 102"/>
                  <a:gd name="T29" fmla="*/ 23 h 80"/>
                  <a:gd name="T30" fmla="*/ 76 w 102"/>
                  <a:gd name="T31" fmla="*/ 24 h 80"/>
                  <a:gd name="T32" fmla="*/ 81 w 102"/>
                  <a:gd name="T33" fmla="*/ 29 h 80"/>
                  <a:gd name="T34" fmla="*/ 84 w 102"/>
                  <a:gd name="T35" fmla="*/ 32 h 80"/>
                  <a:gd name="T36" fmla="*/ 85 w 102"/>
                  <a:gd name="T37" fmla="*/ 35 h 80"/>
                  <a:gd name="T38" fmla="*/ 87 w 102"/>
                  <a:gd name="T39" fmla="*/ 40 h 80"/>
                  <a:gd name="T40" fmla="*/ 90 w 102"/>
                  <a:gd name="T41" fmla="*/ 43 h 80"/>
                  <a:gd name="T42" fmla="*/ 93 w 102"/>
                  <a:gd name="T43" fmla="*/ 46 h 80"/>
                  <a:gd name="T44" fmla="*/ 95 w 102"/>
                  <a:gd name="T45" fmla="*/ 51 h 80"/>
                  <a:gd name="T46" fmla="*/ 96 w 102"/>
                  <a:gd name="T47" fmla="*/ 54 h 80"/>
                  <a:gd name="T48" fmla="*/ 101 w 102"/>
                  <a:gd name="T49" fmla="*/ 60 h 80"/>
                  <a:gd name="T50" fmla="*/ 102 w 102"/>
                  <a:gd name="T51" fmla="*/ 65 h 80"/>
                  <a:gd name="T52" fmla="*/ 102 w 102"/>
                  <a:gd name="T53" fmla="*/ 71 h 80"/>
                  <a:gd name="T54" fmla="*/ 98 w 102"/>
                  <a:gd name="T55" fmla="*/ 75 h 80"/>
                  <a:gd name="T56" fmla="*/ 95 w 102"/>
                  <a:gd name="T57" fmla="*/ 79 h 80"/>
                  <a:gd name="T58" fmla="*/ 88 w 102"/>
                  <a:gd name="T59" fmla="*/ 80 h 80"/>
                  <a:gd name="T60" fmla="*/ 84 w 102"/>
                  <a:gd name="T61" fmla="*/ 80 h 80"/>
                  <a:gd name="T62" fmla="*/ 78 w 102"/>
                  <a:gd name="T63" fmla="*/ 79 h 80"/>
                  <a:gd name="T64" fmla="*/ 75 w 102"/>
                  <a:gd name="T65" fmla="*/ 72 h 80"/>
                  <a:gd name="T66" fmla="*/ 73 w 102"/>
                  <a:gd name="T67" fmla="*/ 69 h 80"/>
                  <a:gd name="T68" fmla="*/ 70 w 102"/>
                  <a:gd name="T69" fmla="*/ 66 h 80"/>
                  <a:gd name="T70" fmla="*/ 67 w 102"/>
                  <a:gd name="T71" fmla="*/ 63 h 80"/>
                  <a:gd name="T72" fmla="*/ 67 w 102"/>
                  <a:gd name="T73" fmla="*/ 62 h 80"/>
                  <a:gd name="T74" fmla="*/ 64 w 102"/>
                  <a:gd name="T75" fmla="*/ 57 h 80"/>
                  <a:gd name="T76" fmla="*/ 61 w 102"/>
                  <a:gd name="T77" fmla="*/ 54 h 80"/>
                  <a:gd name="T78" fmla="*/ 57 w 102"/>
                  <a:gd name="T79" fmla="*/ 52 h 80"/>
                  <a:gd name="T80" fmla="*/ 56 w 102"/>
                  <a:gd name="T81" fmla="*/ 49 h 80"/>
                  <a:gd name="T82" fmla="*/ 50 w 102"/>
                  <a:gd name="T83" fmla="*/ 43 h 80"/>
                  <a:gd name="T84" fmla="*/ 45 w 102"/>
                  <a:gd name="T85" fmla="*/ 38 h 80"/>
                  <a:gd name="T86" fmla="*/ 39 w 102"/>
                  <a:gd name="T87" fmla="*/ 34 h 80"/>
                  <a:gd name="T88" fmla="*/ 34 w 102"/>
                  <a:gd name="T89" fmla="*/ 32 h 80"/>
                  <a:gd name="T90" fmla="*/ 31 w 102"/>
                  <a:gd name="T91" fmla="*/ 29 h 80"/>
                  <a:gd name="T92" fmla="*/ 28 w 102"/>
                  <a:gd name="T93" fmla="*/ 27 h 80"/>
                  <a:gd name="T94" fmla="*/ 25 w 102"/>
                  <a:gd name="T95" fmla="*/ 26 h 80"/>
                  <a:gd name="T96" fmla="*/ 22 w 102"/>
                  <a:gd name="T97" fmla="*/ 24 h 80"/>
                  <a:gd name="T98" fmla="*/ 19 w 102"/>
                  <a:gd name="T99" fmla="*/ 23 h 80"/>
                  <a:gd name="T100" fmla="*/ 16 w 102"/>
                  <a:gd name="T101" fmla="*/ 23 h 80"/>
                  <a:gd name="T102" fmla="*/ 11 w 102"/>
                  <a:gd name="T103" fmla="*/ 23 h 80"/>
                  <a:gd name="T104" fmla="*/ 9 w 102"/>
                  <a:gd name="T105" fmla="*/ 21 h 80"/>
                  <a:gd name="T106" fmla="*/ 3 w 102"/>
                  <a:gd name="T107" fmla="*/ 17 h 80"/>
                  <a:gd name="T108" fmla="*/ 2 w 102"/>
                  <a:gd name="T109" fmla="*/ 14 h 80"/>
                  <a:gd name="T110" fmla="*/ 0 w 102"/>
                  <a:gd name="T111" fmla="*/ 10 h 80"/>
                  <a:gd name="T112" fmla="*/ 2 w 102"/>
                  <a:gd name="T113" fmla="*/ 6 h 80"/>
                  <a:gd name="T114" fmla="*/ 3 w 102"/>
                  <a:gd name="T115" fmla="*/ 4 h 80"/>
                  <a:gd name="T116" fmla="*/ 8 w 102"/>
                  <a:gd name="T117" fmla="*/ 1 h 80"/>
                  <a:gd name="T118" fmla="*/ 11 w 102"/>
                  <a:gd name="T119" fmla="*/ 0 h 80"/>
                  <a:gd name="T120" fmla="*/ 17 w 102"/>
                  <a:gd name="T121" fmla="*/ 1 h 80"/>
                  <a:gd name="T122" fmla="*/ 17 w 102"/>
                  <a:gd name="T123" fmla="*/ 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80">
                    <a:moveTo>
                      <a:pt x="17" y="1"/>
                    </a:moveTo>
                    <a:lnTo>
                      <a:pt x="20" y="3"/>
                    </a:lnTo>
                    <a:lnTo>
                      <a:pt x="25" y="4"/>
                    </a:lnTo>
                    <a:lnTo>
                      <a:pt x="30" y="4"/>
                    </a:lnTo>
                    <a:lnTo>
                      <a:pt x="34" y="7"/>
                    </a:lnTo>
                    <a:lnTo>
                      <a:pt x="37" y="7"/>
                    </a:lnTo>
                    <a:lnTo>
                      <a:pt x="44" y="9"/>
                    </a:lnTo>
                    <a:lnTo>
                      <a:pt x="47" y="9"/>
                    </a:lnTo>
                    <a:lnTo>
                      <a:pt x="51" y="12"/>
                    </a:lnTo>
                    <a:lnTo>
                      <a:pt x="54" y="12"/>
                    </a:lnTo>
                    <a:lnTo>
                      <a:pt x="57" y="14"/>
                    </a:lnTo>
                    <a:lnTo>
                      <a:pt x="62" y="14"/>
                    </a:lnTo>
                    <a:lnTo>
                      <a:pt x="67" y="17"/>
                    </a:lnTo>
                    <a:lnTo>
                      <a:pt x="70" y="18"/>
                    </a:lnTo>
                    <a:lnTo>
                      <a:pt x="73" y="23"/>
                    </a:lnTo>
                    <a:lnTo>
                      <a:pt x="76" y="24"/>
                    </a:lnTo>
                    <a:lnTo>
                      <a:pt x="81" y="29"/>
                    </a:lnTo>
                    <a:lnTo>
                      <a:pt x="84" y="32"/>
                    </a:lnTo>
                    <a:lnTo>
                      <a:pt x="85" y="35"/>
                    </a:lnTo>
                    <a:lnTo>
                      <a:pt x="87" y="40"/>
                    </a:lnTo>
                    <a:lnTo>
                      <a:pt x="90" y="43"/>
                    </a:lnTo>
                    <a:lnTo>
                      <a:pt x="93" y="46"/>
                    </a:lnTo>
                    <a:lnTo>
                      <a:pt x="95" y="51"/>
                    </a:lnTo>
                    <a:lnTo>
                      <a:pt x="96" y="54"/>
                    </a:lnTo>
                    <a:lnTo>
                      <a:pt x="101" y="60"/>
                    </a:lnTo>
                    <a:lnTo>
                      <a:pt x="102" y="65"/>
                    </a:lnTo>
                    <a:lnTo>
                      <a:pt x="102" y="71"/>
                    </a:lnTo>
                    <a:lnTo>
                      <a:pt x="98" y="75"/>
                    </a:lnTo>
                    <a:lnTo>
                      <a:pt x="95" y="79"/>
                    </a:lnTo>
                    <a:lnTo>
                      <a:pt x="88" y="80"/>
                    </a:lnTo>
                    <a:lnTo>
                      <a:pt x="84" y="80"/>
                    </a:lnTo>
                    <a:lnTo>
                      <a:pt x="78" y="79"/>
                    </a:lnTo>
                    <a:lnTo>
                      <a:pt x="75" y="72"/>
                    </a:lnTo>
                    <a:lnTo>
                      <a:pt x="73" y="69"/>
                    </a:lnTo>
                    <a:lnTo>
                      <a:pt x="70" y="66"/>
                    </a:lnTo>
                    <a:lnTo>
                      <a:pt x="67" y="63"/>
                    </a:lnTo>
                    <a:lnTo>
                      <a:pt x="67" y="62"/>
                    </a:lnTo>
                    <a:lnTo>
                      <a:pt x="64" y="57"/>
                    </a:lnTo>
                    <a:lnTo>
                      <a:pt x="61" y="54"/>
                    </a:lnTo>
                    <a:lnTo>
                      <a:pt x="57" y="52"/>
                    </a:lnTo>
                    <a:lnTo>
                      <a:pt x="56" y="49"/>
                    </a:lnTo>
                    <a:lnTo>
                      <a:pt x="50" y="43"/>
                    </a:lnTo>
                    <a:lnTo>
                      <a:pt x="45" y="38"/>
                    </a:lnTo>
                    <a:lnTo>
                      <a:pt x="39" y="34"/>
                    </a:lnTo>
                    <a:lnTo>
                      <a:pt x="34" y="32"/>
                    </a:lnTo>
                    <a:lnTo>
                      <a:pt x="31" y="29"/>
                    </a:lnTo>
                    <a:lnTo>
                      <a:pt x="28" y="27"/>
                    </a:lnTo>
                    <a:lnTo>
                      <a:pt x="25" y="26"/>
                    </a:lnTo>
                    <a:lnTo>
                      <a:pt x="22" y="24"/>
                    </a:lnTo>
                    <a:lnTo>
                      <a:pt x="19" y="23"/>
                    </a:lnTo>
                    <a:lnTo>
                      <a:pt x="16" y="23"/>
                    </a:lnTo>
                    <a:lnTo>
                      <a:pt x="11" y="23"/>
                    </a:lnTo>
                    <a:lnTo>
                      <a:pt x="9" y="21"/>
                    </a:lnTo>
                    <a:lnTo>
                      <a:pt x="3" y="17"/>
                    </a:lnTo>
                    <a:lnTo>
                      <a:pt x="2" y="14"/>
                    </a:lnTo>
                    <a:lnTo>
                      <a:pt x="0" y="10"/>
                    </a:lnTo>
                    <a:lnTo>
                      <a:pt x="2" y="6"/>
                    </a:lnTo>
                    <a:lnTo>
                      <a:pt x="3" y="4"/>
                    </a:lnTo>
                    <a:lnTo>
                      <a:pt x="8" y="1"/>
                    </a:lnTo>
                    <a:lnTo>
                      <a:pt x="11" y="0"/>
                    </a:lnTo>
                    <a:lnTo>
                      <a:pt x="17" y="1"/>
                    </a:lnTo>
                    <a:lnTo>
                      <a:pt x="17" y="1"/>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2" name="Freeform 30"/>
              <p:cNvSpPr>
                <a:spLocks/>
              </p:cNvSpPr>
              <p:nvPr/>
            </p:nvSpPr>
            <p:spPr bwMode="auto">
              <a:xfrm>
                <a:off x="4760" y="1851"/>
                <a:ext cx="49" cy="84"/>
              </a:xfrm>
              <a:custGeom>
                <a:avLst/>
                <a:gdLst>
                  <a:gd name="T0" fmla="*/ 17 w 49"/>
                  <a:gd name="T1" fmla="*/ 8 h 84"/>
                  <a:gd name="T2" fmla="*/ 17 w 49"/>
                  <a:gd name="T3" fmla="*/ 11 h 84"/>
                  <a:gd name="T4" fmla="*/ 19 w 49"/>
                  <a:gd name="T5" fmla="*/ 18 h 84"/>
                  <a:gd name="T6" fmla="*/ 19 w 49"/>
                  <a:gd name="T7" fmla="*/ 21 h 84"/>
                  <a:gd name="T8" fmla="*/ 20 w 49"/>
                  <a:gd name="T9" fmla="*/ 25 h 84"/>
                  <a:gd name="T10" fmla="*/ 22 w 49"/>
                  <a:gd name="T11" fmla="*/ 27 h 84"/>
                  <a:gd name="T12" fmla="*/ 25 w 49"/>
                  <a:gd name="T13" fmla="*/ 31 h 84"/>
                  <a:gd name="T14" fmla="*/ 26 w 49"/>
                  <a:gd name="T15" fmla="*/ 36 h 84"/>
                  <a:gd name="T16" fmla="*/ 28 w 49"/>
                  <a:gd name="T17" fmla="*/ 39 h 84"/>
                  <a:gd name="T18" fmla="*/ 29 w 49"/>
                  <a:gd name="T19" fmla="*/ 42 h 84"/>
                  <a:gd name="T20" fmla="*/ 31 w 49"/>
                  <a:gd name="T21" fmla="*/ 45 h 84"/>
                  <a:gd name="T22" fmla="*/ 34 w 49"/>
                  <a:gd name="T23" fmla="*/ 48 h 84"/>
                  <a:gd name="T24" fmla="*/ 37 w 49"/>
                  <a:gd name="T25" fmla="*/ 53 h 84"/>
                  <a:gd name="T26" fmla="*/ 39 w 49"/>
                  <a:gd name="T27" fmla="*/ 55 h 84"/>
                  <a:gd name="T28" fmla="*/ 42 w 49"/>
                  <a:gd name="T29" fmla="*/ 59 h 84"/>
                  <a:gd name="T30" fmla="*/ 45 w 49"/>
                  <a:gd name="T31" fmla="*/ 62 h 84"/>
                  <a:gd name="T32" fmla="*/ 46 w 49"/>
                  <a:gd name="T33" fmla="*/ 66 h 84"/>
                  <a:gd name="T34" fmla="*/ 48 w 49"/>
                  <a:gd name="T35" fmla="*/ 70 h 84"/>
                  <a:gd name="T36" fmla="*/ 49 w 49"/>
                  <a:gd name="T37" fmla="*/ 75 h 84"/>
                  <a:gd name="T38" fmla="*/ 48 w 49"/>
                  <a:gd name="T39" fmla="*/ 78 h 84"/>
                  <a:gd name="T40" fmla="*/ 46 w 49"/>
                  <a:gd name="T41" fmla="*/ 83 h 84"/>
                  <a:gd name="T42" fmla="*/ 42 w 49"/>
                  <a:gd name="T43" fmla="*/ 84 h 84"/>
                  <a:gd name="T44" fmla="*/ 37 w 49"/>
                  <a:gd name="T45" fmla="*/ 84 h 84"/>
                  <a:gd name="T46" fmla="*/ 34 w 49"/>
                  <a:gd name="T47" fmla="*/ 84 h 84"/>
                  <a:gd name="T48" fmla="*/ 31 w 49"/>
                  <a:gd name="T49" fmla="*/ 81 h 84"/>
                  <a:gd name="T50" fmla="*/ 28 w 49"/>
                  <a:gd name="T51" fmla="*/ 76 h 84"/>
                  <a:gd name="T52" fmla="*/ 23 w 49"/>
                  <a:gd name="T53" fmla="*/ 73 h 84"/>
                  <a:gd name="T54" fmla="*/ 20 w 49"/>
                  <a:gd name="T55" fmla="*/ 67 h 84"/>
                  <a:gd name="T56" fmla="*/ 19 w 49"/>
                  <a:gd name="T57" fmla="*/ 64 h 84"/>
                  <a:gd name="T58" fmla="*/ 17 w 49"/>
                  <a:gd name="T59" fmla="*/ 59 h 84"/>
                  <a:gd name="T60" fmla="*/ 14 w 49"/>
                  <a:gd name="T61" fmla="*/ 55 h 84"/>
                  <a:gd name="T62" fmla="*/ 12 w 49"/>
                  <a:gd name="T63" fmla="*/ 52 h 84"/>
                  <a:gd name="T64" fmla="*/ 11 w 49"/>
                  <a:gd name="T65" fmla="*/ 47 h 84"/>
                  <a:gd name="T66" fmla="*/ 9 w 49"/>
                  <a:gd name="T67" fmla="*/ 44 h 84"/>
                  <a:gd name="T68" fmla="*/ 8 w 49"/>
                  <a:gd name="T69" fmla="*/ 39 h 84"/>
                  <a:gd name="T70" fmla="*/ 8 w 49"/>
                  <a:gd name="T71" fmla="*/ 35 h 84"/>
                  <a:gd name="T72" fmla="*/ 6 w 49"/>
                  <a:gd name="T73" fmla="*/ 30 h 84"/>
                  <a:gd name="T74" fmla="*/ 3 w 49"/>
                  <a:gd name="T75" fmla="*/ 25 h 84"/>
                  <a:gd name="T76" fmla="*/ 3 w 49"/>
                  <a:gd name="T77" fmla="*/ 21 h 84"/>
                  <a:gd name="T78" fmla="*/ 2 w 49"/>
                  <a:gd name="T79" fmla="*/ 16 h 84"/>
                  <a:gd name="T80" fmla="*/ 2 w 49"/>
                  <a:gd name="T81" fmla="*/ 11 h 84"/>
                  <a:gd name="T82" fmla="*/ 0 w 49"/>
                  <a:gd name="T83" fmla="*/ 8 h 84"/>
                  <a:gd name="T84" fmla="*/ 2 w 49"/>
                  <a:gd name="T85" fmla="*/ 5 h 84"/>
                  <a:gd name="T86" fmla="*/ 3 w 49"/>
                  <a:gd name="T87" fmla="*/ 4 h 84"/>
                  <a:gd name="T88" fmla="*/ 8 w 49"/>
                  <a:gd name="T89" fmla="*/ 2 h 84"/>
                  <a:gd name="T90" fmla="*/ 9 w 49"/>
                  <a:gd name="T91" fmla="*/ 0 h 84"/>
                  <a:gd name="T92" fmla="*/ 12 w 49"/>
                  <a:gd name="T93" fmla="*/ 2 h 84"/>
                  <a:gd name="T94" fmla="*/ 14 w 49"/>
                  <a:gd name="T95" fmla="*/ 4 h 84"/>
                  <a:gd name="T96" fmla="*/ 17 w 49"/>
                  <a:gd name="T97" fmla="*/ 8 h 84"/>
                  <a:gd name="T98" fmla="*/ 17 w 49"/>
                  <a:gd name="T9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84">
                    <a:moveTo>
                      <a:pt x="17" y="8"/>
                    </a:moveTo>
                    <a:lnTo>
                      <a:pt x="17" y="11"/>
                    </a:lnTo>
                    <a:lnTo>
                      <a:pt x="19" y="18"/>
                    </a:lnTo>
                    <a:lnTo>
                      <a:pt x="19" y="21"/>
                    </a:lnTo>
                    <a:lnTo>
                      <a:pt x="20" y="25"/>
                    </a:lnTo>
                    <a:lnTo>
                      <a:pt x="22" y="27"/>
                    </a:lnTo>
                    <a:lnTo>
                      <a:pt x="25" y="31"/>
                    </a:lnTo>
                    <a:lnTo>
                      <a:pt x="26" y="36"/>
                    </a:lnTo>
                    <a:lnTo>
                      <a:pt x="28" y="39"/>
                    </a:lnTo>
                    <a:lnTo>
                      <a:pt x="29" y="42"/>
                    </a:lnTo>
                    <a:lnTo>
                      <a:pt x="31" y="45"/>
                    </a:lnTo>
                    <a:lnTo>
                      <a:pt x="34" y="48"/>
                    </a:lnTo>
                    <a:lnTo>
                      <a:pt x="37" y="53"/>
                    </a:lnTo>
                    <a:lnTo>
                      <a:pt x="39" y="55"/>
                    </a:lnTo>
                    <a:lnTo>
                      <a:pt x="42" y="59"/>
                    </a:lnTo>
                    <a:lnTo>
                      <a:pt x="45" y="62"/>
                    </a:lnTo>
                    <a:lnTo>
                      <a:pt x="46" y="66"/>
                    </a:lnTo>
                    <a:lnTo>
                      <a:pt x="48" y="70"/>
                    </a:lnTo>
                    <a:lnTo>
                      <a:pt x="49" y="75"/>
                    </a:lnTo>
                    <a:lnTo>
                      <a:pt x="48" y="78"/>
                    </a:lnTo>
                    <a:lnTo>
                      <a:pt x="46" y="83"/>
                    </a:lnTo>
                    <a:lnTo>
                      <a:pt x="42" y="84"/>
                    </a:lnTo>
                    <a:lnTo>
                      <a:pt x="37" y="84"/>
                    </a:lnTo>
                    <a:lnTo>
                      <a:pt x="34" y="84"/>
                    </a:lnTo>
                    <a:lnTo>
                      <a:pt x="31" y="81"/>
                    </a:lnTo>
                    <a:lnTo>
                      <a:pt x="28" y="76"/>
                    </a:lnTo>
                    <a:lnTo>
                      <a:pt x="23" y="73"/>
                    </a:lnTo>
                    <a:lnTo>
                      <a:pt x="20" y="67"/>
                    </a:lnTo>
                    <a:lnTo>
                      <a:pt x="19" y="64"/>
                    </a:lnTo>
                    <a:lnTo>
                      <a:pt x="17" y="59"/>
                    </a:lnTo>
                    <a:lnTo>
                      <a:pt x="14" y="55"/>
                    </a:lnTo>
                    <a:lnTo>
                      <a:pt x="12" y="52"/>
                    </a:lnTo>
                    <a:lnTo>
                      <a:pt x="11" y="47"/>
                    </a:lnTo>
                    <a:lnTo>
                      <a:pt x="9" y="44"/>
                    </a:lnTo>
                    <a:lnTo>
                      <a:pt x="8" y="39"/>
                    </a:lnTo>
                    <a:lnTo>
                      <a:pt x="8" y="35"/>
                    </a:lnTo>
                    <a:lnTo>
                      <a:pt x="6" y="30"/>
                    </a:lnTo>
                    <a:lnTo>
                      <a:pt x="3" y="25"/>
                    </a:lnTo>
                    <a:lnTo>
                      <a:pt x="3" y="21"/>
                    </a:lnTo>
                    <a:lnTo>
                      <a:pt x="2" y="16"/>
                    </a:lnTo>
                    <a:lnTo>
                      <a:pt x="2" y="11"/>
                    </a:lnTo>
                    <a:lnTo>
                      <a:pt x="0" y="8"/>
                    </a:lnTo>
                    <a:lnTo>
                      <a:pt x="2" y="5"/>
                    </a:lnTo>
                    <a:lnTo>
                      <a:pt x="3" y="4"/>
                    </a:lnTo>
                    <a:lnTo>
                      <a:pt x="8" y="2"/>
                    </a:lnTo>
                    <a:lnTo>
                      <a:pt x="9" y="0"/>
                    </a:lnTo>
                    <a:lnTo>
                      <a:pt x="12" y="2"/>
                    </a:lnTo>
                    <a:lnTo>
                      <a:pt x="14" y="4"/>
                    </a:lnTo>
                    <a:lnTo>
                      <a:pt x="17" y="8"/>
                    </a:lnTo>
                    <a:lnTo>
                      <a:pt x="17" y="8"/>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3" name="Freeform 31"/>
              <p:cNvSpPr>
                <a:spLocks/>
              </p:cNvSpPr>
              <p:nvPr/>
            </p:nvSpPr>
            <p:spPr bwMode="auto">
              <a:xfrm>
                <a:off x="4820" y="1926"/>
                <a:ext cx="76" cy="86"/>
              </a:xfrm>
              <a:custGeom>
                <a:avLst/>
                <a:gdLst>
                  <a:gd name="T0" fmla="*/ 20 w 76"/>
                  <a:gd name="T1" fmla="*/ 31 h 86"/>
                  <a:gd name="T2" fmla="*/ 28 w 76"/>
                  <a:gd name="T3" fmla="*/ 37 h 86"/>
                  <a:gd name="T4" fmla="*/ 34 w 76"/>
                  <a:gd name="T5" fmla="*/ 42 h 86"/>
                  <a:gd name="T6" fmla="*/ 44 w 76"/>
                  <a:gd name="T7" fmla="*/ 48 h 86"/>
                  <a:gd name="T8" fmla="*/ 50 w 76"/>
                  <a:gd name="T9" fmla="*/ 46 h 86"/>
                  <a:gd name="T10" fmla="*/ 53 w 76"/>
                  <a:gd name="T11" fmla="*/ 35 h 86"/>
                  <a:gd name="T12" fmla="*/ 56 w 76"/>
                  <a:gd name="T13" fmla="*/ 25 h 86"/>
                  <a:gd name="T14" fmla="*/ 59 w 76"/>
                  <a:gd name="T15" fmla="*/ 17 h 86"/>
                  <a:gd name="T16" fmla="*/ 61 w 76"/>
                  <a:gd name="T17" fmla="*/ 9 h 86"/>
                  <a:gd name="T18" fmla="*/ 64 w 76"/>
                  <a:gd name="T19" fmla="*/ 3 h 86"/>
                  <a:gd name="T20" fmla="*/ 67 w 76"/>
                  <a:gd name="T21" fmla="*/ 0 h 86"/>
                  <a:gd name="T22" fmla="*/ 73 w 76"/>
                  <a:gd name="T23" fmla="*/ 1 h 86"/>
                  <a:gd name="T24" fmla="*/ 76 w 76"/>
                  <a:gd name="T25" fmla="*/ 8 h 86"/>
                  <a:gd name="T26" fmla="*/ 75 w 76"/>
                  <a:gd name="T27" fmla="*/ 15 h 86"/>
                  <a:gd name="T28" fmla="*/ 73 w 76"/>
                  <a:gd name="T29" fmla="*/ 25 h 86"/>
                  <a:gd name="T30" fmla="*/ 73 w 76"/>
                  <a:gd name="T31" fmla="*/ 32 h 86"/>
                  <a:gd name="T32" fmla="*/ 73 w 76"/>
                  <a:gd name="T33" fmla="*/ 40 h 86"/>
                  <a:gd name="T34" fmla="*/ 73 w 76"/>
                  <a:gd name="T35" fmla="*/ 48 h 86"/>
                  <a:gd name="T36" fmla="*/ 72 w 76"/>
                  <a:gd name="T37" fmla="*/ 56 h 86"/>
                  <a:gd name="T38" fmla="*/ 70 w 76"/>
                  <a:gd name="T39" fmla="*/ 63 h 86"/>
                  <a:gd name="T40" fmla="*/ 68 w 76"/>
                  <a:gd name="T41" fmla="*/ 71 h 86"/>
                  <a:gd name="T42" fmla="*/ 65 w 76"/>
                  <a:gd name="T43" fmla="*/ 80 h 86"/>
                  <a:gd name="T44" fmla="*/ 62 w 76"/>
                  <a:gd name="T45" fmla="*/ 86 h 86"/>
                  <a:gd name="T46" fmla="*/ 56 w 76"/>
                  <a:gd name="T47" fmla="*/ 86 h 86"/>
                  <a:gd name="T48" fmla="*/ 50 w 76"/>
                  <a:gd name="T49" fmla="*/ 86 h 86"/>
                  <a:gd name="T50" fmla="*/ 44 w 76"/>
                  <a:gd name="T51" fmla="*/ 80 h 86"/>
                  <a:gd name="T52" fmla="*/ 36 w 76"/>
                  <a:gd name="T53" fmla="*/ 76 h 86"/>
                  <a:gd name="T54" fmla="*/ 28 w 76"/>
                  <a:gd name="T55" fmla="*/ 66 h 86"/>
                  <a:gd name="T56" fmla="*/ 19 w 76"/>
                  <a:gd name="T57" fmla="*/ 57 h 86"/>
                  <a:gd name="T58" fmla="*/ 10 w 76"/>
                  <a:gd name="T59" fmla="*/ 46 h 86"/>
                  <a:gd name="T60" fmla="*/ 0 w 76"/>
                  <a:gd name="T61" fmla="*/ 38 h 86"/>
                  <a:gd name="T62" fmla="*/ 0 w 76"/>
                  <a:gd name="T63" fmla="*/ 29 h 86"/>
                  <a:gd name="T64" fmla="*/ 7 w 76"/>
                  <a:gd name="T65" fmla="*/ 25 h 86"/>
                  <a:gd name="T66" fmla="*/ 13 w 76"/>
                  <a:gd name="T67" fmla="*/ 25 h 86"/>
                  <a:gd name="T68" fmla="*/ 16 w 76"/>
                  <a:gd name="T69" fmla="*/ 2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86">
                    <a:moveTo>
                      <a:pt x="16" y="28"/>
                    </a:moveTo>
                    <a:lnTo>
                      <a:pt x="20" y="31"/>
                    </a:lnTo>
                    <a:lnTo>
                      <a:pt x="25" y="34"/>
                    </a:lnTo>
                    <a:lnTo>
                      <a:pt x="28" y="37"/>
                    </a:lnTo>
                    <a:lnTo>
                      <a:pt x="33" y="40"/>
                    </a:lnTo>
                    <a:lnTo>
                      <a:pt x="34" y="42"/>
                    </a:lnTo>
                    <a:lnTo>
                      <a:pt x="39" y="46"/>
                    </a:lnTo>
                    <a:lnTo>
                      <a:pt x="44" y="48"/>
                    </a:lnTo>
                    <a:lnTo>
                      <a:pt x="48" y="51"/>
                    </a:lnTo>
                    <a:lnTo>
                      <a:pt x="50" y="46"/>
                    </a:lnTo>
                    <a:lnTo>
                      <a:pt x="51" y="40"/>
                    </a:lnTo>
                    <a:lnTo>
                      <a:pt x="53" y="35"/>
                    </a:lnTo>
                    <a:lnTo>
                      <a:pt x="54" y="31"/>
                    </a:lnTo>
                    <a:lnTo>
                      <a:pt x="56" y="25"/>
                    </a:lnTo>
                    <a:lnTo>
                      <a:pt x="58" y="18"/>
                    </a:lnTo>
                    <a:lnTo>
                      <a:pt x="59" y="17"/>
                    </a:lnTo>
                    <a:lnTo>
                      <a:pt x="59" y="14"/>
                    </a:lnTo>
                    <a:lnTo>
                      <a:pt x="61" y="9"/>
                    </a:lnTo>
                    <a:lnTo>
                      <a:pt x="62" y="8"/>
                    </a:lnTo>
                    <a:lnTo>
                      <a:pt x="64" y="3"/>
                    </a:lnTo>
                    <a:lnTo>
                      <a:pt x="64" y="1"/>
                    </a:lnTo>
                    <a:lnTo>
                      <a:pt x="67" y="0"/>
                    </a:lnTo>
                    <a:lnTo>
                      <a:pt x="72" y="0"/>
                    </a:lnTo>
                    <a:lnTo>
                      <a:pt x="73" y="1"/>
                    </a:lnTo>
                    <a:lnTo>
                      <a:pt x="75" y="3"/>
                    </a:lnTo>
                    <a:lnTo>
                      <a:pt x="76" y="8"/>
                    </a:lnTo>
                    <a:lnTo>
                      <a:pt x="76" y="9"/>
                    </a:lnTo>
                    <a:lnTo>
                      <a:pt x="75" y="15"/>
                    </a:lnTo>
                    <a:lnTo>
                      <a:pt x="75" y="18"/>
                    </a:lnTo>
                    <a:lnTo>
                      <a:pt x="73" y="25"/>
                    </a:lnTo>
                    <a:lnTo>
                      <a:pt x="73" y="28"/>
                    </a:lnTo>
                    <a:lnTo>
                      <a:pt x="73" y="32"/>
                    </a:lnTo>
                    <a:lnTo>
                      <a:pt x="73" y="37"/>
                    </a:lnTo>
                    <a:lnTo>
                      <a:pt x="73" y="40"/>
                    </a:lnTo>
                    <a:lnTo>
                      <a:pt x="73" y="45"/>
                    </a:lnTo>
                    <a:lnTo>
                      <a:pt x="73" y="48"/>
                    </a:lnTo>
                    <a:lnTo>
                      <a:pt x="73" y="51"/>
                    </a:lnTo>
                    <a:lnTo>
                      <a:pt x="72" y="56"/>
                    </a:lnTo>
                    <a:lnTo>
                      <a:pt x="72" y="59"/>
                    </a:lnTo>
                    <a:lnTo>
                      <a:pt x="70" y="63"/>
                    </a:lnTo>
                    <a:lnTo>
                      <a:pt x="70" y="66"/>
                    </a:lnTo>
                    <a:lnTo>
                      <a:pt x="68" y="71"/>
                    </a:lnTo>
                    <a:lnTo>
                      <a:pt x="68" y="76"/>
                    </a:lnTo>
                    <a:lnTo>
                      <a:pt x="65" y="80"/>
                    </a:lnTo>
                    <a:lnTo>
                      <a:pt x="64" y="83"/>
                    </a:lnTo>
                    <a:lnTo>
                      <a:pt x="62" y="86"/>
                    </a:lnTo>
                    <a:lnTo>
                      <a:pt x="59" y="86"/>
                    </a:lnTo>
                    <a:lnTo>
                      <a:pt x="56" y="86"/>
                    </a:lnTo>
                    <a:lnTo>
                      <a:pt x="54" y="86"/>
                    </a:lnTo>
                    <a:lnTo>
                      <a:pt x="50" y="86"/>
                    </a:lnTo>
                    <a:lnTo>
                      <a:pt x="47" y="85"/>
                    </a:lnTo>
                    <a:lnTo>
                      <a:pt x="44" y="80"/>
                    </a:lnTo>
                    <a:lnTo>
                      <a:pt x="39" y="79"/>
                    </a:lnTo>
                    <a:lnTo>
                      <a:pt x="36" y="76"/>
                    </a:lnTo>
                    <a:lnTo>
                      <a:pt x="34" y="74"/>
                    </a:lnTo>
                    <a:lnTo>
                      <a:pt x="28" y="66"/>
                    </a:lnTo>
                    <a:lnTo>
                      <a:pt x="25" y="63"/>
                    </a:lnTo>
                    <a:lnTo>
                      <a:pt x="19" y="57"/>
                    </a:lnTo>
                    <a:lnTo>
                      <a:pt x="16" y="52"/>
                    </a:lnTo>
                    <a:lnTo>
                      <a:pt x="10" y="46"/>
                    </a:lnTo>
                    <a:lnTo>
                      <a:pt x="5" y="40"/>
                    </a:lnTo>
                    <a:lnTo>
                      <a:pt x="0" y="38"/>
                    </a:lnTo>
                    <a:lnTo>
                      <a:pt x="0" y="34"/>
                    </a:lnTo>
                    <a:lnTo>
                      <a:pt x="0" y="29"/>
                    </a:lnTo>
                    <a:lnTo>
                      <a:pt x="3" y="28"/>
                    </a:lnTo>
                    <a:lnTo>
                      <a:pt x="7" y="25"/>
                    </a:lnTo>
                    <a:lnTo>
                      <a:pt x="8" y="25"/>
                    </a:lnTo>
                    <a:lnTo>
                      <a:pt x="13" y="25"/>
                    </a:lnTo>
                    <a:lnTo>
                      <a:pt x="16" y="28"/>
                    </a:lnTo>
                    <a:lnTo>
                      <a:pt x="16" y="28"/>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4" name="Freeform 32"/>
              <p:cNvSpPr>
                <a:spLocks/>
              </p:cNvSpPr>
              <p:nvPr/>
            </p:nvSpPr>
            <p:spPr bwMode="auto">
              <a:xfrm>
                <a:off x="4710" y="1957"/>
                <a:ext cx="61" cy="54"/>
              </a:xfrm>
              <a:custGeom>
                <a:avLst/>
                <a:gdLst>
                  <a:gd name="T0" fmla="*/ 55 w 61"/>
                  <a:gd name="T1" fmla="*/ 17 h 54"/>
                  <a:gd name="T2" fmla="*/ 52 w 61"/>
                  <a:gd name="T3" fmla="*/ 18 h 54"/>
                  <a:gd name="T4" fmla="*/ 48 w 61"/>
                  <a:gd name="T5" fmla="*/ 18 h 54"/>
                  <a:gd name="T6" fmla="*/ 45 w 61"/>
                  <a:gd name="T7" fmla="*/ 21 h 54"/>
                  <a:gd name="T8" fmla="*/ 42 w 61"/>
                  <a:gd name="T9" fmla="*/ 23 h 54"/>
                  <a:gd name="T10" fmla="*/ 39 w 61"/>
                  <a:gd name="T11" fmla="*/ 28 h 54"/>
                  <a:gd name="T12" fmla="*/ 33 w 61"/>
                  <a:gd name="T13" fmla="*/ 32 h 54"/>
                  <a:gd name="T14" fmla="*/ 28 w 61"/>
                  <a:gd name="T15" fmla="*/ 37 h 54"/>
                  <a:gd name="T16" fmla="*/ 24 w 61"/>
                  <a:gd name="T17" fmla="*/ 43 h 54"/>
                  <a:gd name="T18" fmla="*/ 19 w 61"/>
                  <a:gd name="T19" fmla="*/ 46 h 54"/>
                  <a:gd name="T20" fmla="*/ 14 w 61"/>
                  <a:gd name="T21" fmla="*/ 52 h 54"/>
                  <a:gd name="T22" fmla="*/ 11 w 61"/>
                  <a:gd name="T23" fmla="*/ 54 h 54"/>
                  <a:gd name="T24" fmla="*/ 7 w 61"/>
                  <a:gd name="T25" fmla="*/ 52 h 54"/>
                  <a:gd name="T26" fmla="*/ 4 w 61"/>
                  <a:gd name="T27" fmla="*/ 49 h 54"/>
                  <a:gd name="T28" fmla="*/ 0 w 61"/>
                  <a:gd name="T29" fmla="*/ 45 h 54"/>
                  <a:gd name="T30" fmla="*/ 0 w 61"/>
                  <a:gd name="T31" fmla="*/ 38 h 54"/>
                  <a:gd name="T32" fmla="*/ 0 w 61"/>
                  <a:gd name="T33" fmla="*/ 32 h 54"/>
                  <a:gd name="T34" fmla="*/ 2 w 61"/>
                  <a:gd name="T35" fmla="*/ 26 h 54"/>
                  <a:gd name="T36" fmla="*/ 5 w 61"/>
                  <a:gd name="T37" fmla="*/ 23 h 54"/>
                  <a:gd name="T38" fmla="*/ 11 w 61"/>
                  <a:gd name="T39" fmla="*/ 18 h 54"/>
                  <a:gd name="T40" fmla="*/ 16 w 61"/>
                  <a:gd name="T41" fmla="*/ 15 h 54"/>
                  <a:gd name="T42" fmla="*/ 21 w 61"/>
                  <a:gd name="T43" fmla="*/ 11 h 54"/>
                  <a:gd name="T44" fmla="*/ 27 w 61"/>
                  <a:gd name="T45" fmla="*/ 7 h 54"/>
                  <a:gd name="T46" fmla="*/ 31 w 61"/>
                  <a:gd name="T47" fmla="*/ 6 h 54"/>
                  <a:gd name="T48" fmla="*/ 38 w 61"/>
                  <a:gd name="T49" fmla="*/ 4 h 54"/>
                  <a:gd name="T50" fmla="*/ 41 w 61"/>
                  <a:gd name="T51" fmla="*/ 3 h 54"/>
                  <a:gd name="T52" fmla="*/ 44 w 61"/>
                  <a:gd name="T53" fmla="*/ 3 h 54"/>
                  <a:gd name="T54" fmla="*/ 48 w 61"/>
                  <a:gd name="T55" fmla="*/ 1 h 54"/>
                  <a:gd name="T56" fmla="*/ 52 w 61"/>
                  <a:gd name="T57" fmla="*/ 0 h 54"/>
                  <a:gd name="T58" fmla="*/ 55 w 61"/>
                  <a:gd name="T59" fmla="*/ 0 h 54"/>
                  <a:gd name="T60" fmla="*/ 59 w 61"/>
                  <a:gd name="T61" fmla="*/ 1 h 54"/>
                  <a:gd name="T62" fmla="*/ 59 w 61"/>
                  <a:gd name="T63" fmla="*/ 4 h 54"/>
                  <a:gd name="T64" fmla="*/ 61 w 61"/>
                  <a:gd name="T65" fmla="*/ 7 h 54"/>
                  <a:gd name="T66" fmla="*/ 61 w 61"/>
                  <a:gd name="T67" fmla="*/ 11 h 54"/>
                  <a:gd name="T68" fmla="*/ 61 w 61"/>
                  <a:gd name="T69" fmla="*/ 14 h 54"/>
                  <a:gd name="T70" fmla="*/ 59 w 61"/>
                  <a:gd name="T71" fmla="*/ 17 h 54"/>
                  <a:gd name="T72" fmla="*/ 55 w 61"/>
                  <a:gd name="T73" fmla="*/ 17 h 54"/>
                  <a:gd name="T74" fmla="*/ 55 w 61"/>
                  <a:gd name="T75"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54">
                    <a:moveTo>
                      <a:pt x="55" y="17"/>
                    </a:moveTo>
                    <a:lnTo>
                      <a:pt x="52" y="18"/>
                    </a:lnTo>
                    <a:lnTo>
                      <a:pt x="48" y="18"/>
                    </a:lnTo>
                    <a:lnTo>
                      <a:pt x="45" y="21"/>
                    </a:lnTo>
                    <a:lnTo>
                      <a:pt x="42" y="23"/>
                    </a:lnTo>
                    <a:lnTo>
                      <a:pt x="39" y="28"/>
                    </a:lnTo>
                    <a:lnTo>
                      <a:pt x="33" y="32"/>
                    </a:lnTo>
                    <a:lnTo>
                      <a:pt x="28" y="37"/>
                    </a:lnTo>
                    <a:lnTo>
                      <a:pt x="24" y="43"/>
                    </a:lnTo>
                    <a:lnTo>
                      <a:pt x="19" y="46"/>
                    </a:lnTo>
                    <a:lnTo>
                      <a:pt x="14" y="52"/>
                    </a:lnTo>
                    <a:lnTo>
                      <a:pt x="11" y="54"/>
                    </a:lnTo>
                    <a:lnTo>
                      <a:pt x="7" y="52"/>
                    </a:lnTo>
                    <a:lnTo>
                      <a:pt x="4" y="49"/>
                    </a:lnTo>
                    <a:lnTo>
                      <a:pt x="0" y="45"/>
                    </a:lnTo>
                    <a:lnTo>
                      <a:pt x="0" y="38"/>
                    </a:lnTo>
                    <a:lnTo>
                      <a:pt x="0" y="32"/>
                    </a:lnTo>
                    <a:lnTo>
                      <a:pt x="2" y="26"/>
                    </a:lnTo>
                    <a:lnTo>
                      <a:pt x="5" y="23"/>
                    </a:lnTo>
                    <a:lnTo>
                      <a:pt x="11" y="18"/>
                    </a:lnTo>
                    <a:lnTo>
                      <a:pt x="16" y="15"/>
                    </a:lnTo>
                    <a:lnTo>
                      <a:pt x="21" y="11"/>
                    </a:lnTo>
                    <a:lnTo>
                      <a:pt x="27" y="7"/>
                    </a:lnTo>
                    <a:lnTo>
                      <a:pt x="31" y="6"/>
                    </a:lnTo>
                    <a:lnTo>
                      <a:pt x="38" y="4"/>
                    </a:lnTo>
                    <a:lnTo>
                      <a:pt x="41" y="3"/>
                    </a:lnTo>
                    <a:lnTo>
                      <a:pt x="44" y="3"/>
                    </a:lnTo>
                    <a:lnTo>
                      <a:pt x="48" y="1"/>
                    </a:lnTo>
                    <a:lnTo>
                      <a:pt x="52" y="0"/>
                    </a:lnTo>
                    <a:lnTo>
                      <a:pt x="55" y="0"/>
                    </a:lnTo>
                    <a:lnTo>
                      <a:pt x="59" y="1"/>
                    </a:lnTo>
                    <a:lnTo>
                      <a:pt x="59" y="4"/>
                    </a:lnTo>
                    <a:lnTo>
                      <a:pt x="61" y="7"/>
                    </a:lnTo>
                    <a:lnTo>
                      <a:pt x="61" y="11"/>
                    </a:lnTo>
                    <a:lnTo>
                      <a:pt x="61" y="14"/>
                    </a:lnTo>
                    <a:lnTo>
                      <a:pt x="59" y="17"/>
                    </a:lnTo>
                    <a:lnTo>
                      <a:pt x="55" y="17"/>
                    </a:lnTo>
                    <a:lnTo>
                      <a:pt x="55" y="17"/>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5" name="Freeform 33"/>
              <p:cNvSpPr>
                <a:spLocks/>
              </p:cNvSpPr>
              <p:nvPr/>
            </p:nvSpPr>
            <p:spPr bwMode="auto">
              <a:xfrm>
                <a:off x="4726" y="1865"/>
                <a:ext cx="32" cy="112"/>
              </a:xfrm>
              <a:custGeom>
                <a:avLst/>
                <a:gdLst>
                  <a:gd name="T0" fmla="*/ 31 w 32"/>
                  <a:gd name="T1" fmla="*/ 14 h 112"/>
                  <a:gd name="T2" fmla="*/ 29 w 32"/>
                  <a:gd name="T3" fmla="*/ 22 h 112"/>
                  <a:gd name="T4" fmla="*/ 29 w 32"/>
                  <a:gd name="T5" fmla="*/ 28 h 112"/>
                  <a:gd name="T6" fmla="*/ 28 w 32"/>
                  <a:gd name="T7" fmla="*/ 34 h 112"/>
                  <a:gd name="T8" fmla="*/ 26 w 32"/>
                  <a:gd name="T9" fmla="*/ 42 h 112"/>
                  <a:gd name="T10" fmla="*/ 26 w 32"/>
                  <a:gd name="T11" fmla="*/ 50 h 112"/>
                  <a:gd name="T12" fmla="*/ 25 w 32"/>
                  <a:gd name="T13" fmla="*/ 56 h 112"/>
                  <a:gd name="T14" fmla="*/ 23 w 32"/>
                  <a:gd name="T15" fmla="*/ 62 h 112"/>
                  <a:gd name="T16" fmla="*/ 22 w 32"/>
                  <a:gd name="T17" fmla="*/ 72 h 112"/>
                  <a:gd name="T18" fmla="*/ 18 w 32"/>
                  <a:gd name="T19" fmla="*/ 81 h 112"/>
                  <a:gd name="T20" fmla="*/ 15 w 32"/>
                  <a:gd name="T21" fmla="*/ 90 h 112"/>
                  <a:gd name="T22" fmla="*/ 14 w 32"/>
                  <a:gd name="T23" fmla="*/ 99 h 112"/>
                  <a:gd name="T24" fmla="*/ 11 w 32"/>
                  <a:gd name="T25" fmla="*/ 104 h 112"/>
                  <a:gd name="T26" fmla="*/ 8 w 32"/>
                  <a:gd name="T27" fmla="*/ 110 h 112"/>
                  <a:gd name="T28" fmla="*/ 0 w 32"/>
                  <a:gd name="T29" fmla="*/ 109 h 112"/>
                  <a:gd name="T30" fmla="*/ 0 w 32"/>
                  <a:gd name="T31" fmla="*/ 101 h 112"/>
                  <a:gd name="T32" fmla="*/ 1 w 32"/>
                  <a:gd name="T33" fmla="*/ 96 h 112"/>
                  <a:gd name="T34" fmla="*/ 3 w 32"/>
                  <a:gd name="T35" fmla="*/ 89 h 112"/>
                  <a:gd name="T36" fmla="*/ 5 w 32"/>
                  <a:gd name="T37" fmla="*/ 79 h 112"/>
                  <a:gd name="T38" fmla="*/ 8 w 32"/>
                  <a:gd name="T39" fmla="*/ 70 h 112"/>
                  <a:gd name="T40" fmla="*/ 11 w 32"/>
                  <a:gd name="T41" fmla="*/ 61 h 112"/>
                  <a:gd name="T42" fmla="*/ 12 w 32"/>
                  <a:gd name="T43" fmla="*/ 52 h 112"/>
                  <a:gd name="T44" fmla="*/ 12 w 32"/>
                  <a:gd name="T45" fmla="*/ 45 h 112"/>
                  <a:gd name="T46" fmla="*/ 14 w 32"/>
                  <a:gd name="T47" fmla="*/ 39 h 112"/>
                  <a:gd name="T48" fmla="*/ 14 w 32"/>
                  <a:gd name="T49" fmla="*/ 31 h 112"/>
                  <a:gd name="T50" fmla="*/ 14 w 32"/>
                  <a:gd name="T51" fmla="*/ 25 h 112"/>
                  <a:gd name="T52" fmla="*/ 14 w 32"/>
                  <a:gd name="T53" fmla="*/ 17 h 112"/>
                  <a:gd name="T54" fmla="*/ 15 w 32"/>
                  <a:gd name="T55" fmla="*/ 11 h 112"/>
                  <a:gd name="T56" fmla="*/ 18 w 32"/>
                  <a:gd name="T57" fmla="*/ 4 h 112"/>
                  <a:gd name="T58" fmla="*/ 23 w 32"/>
                  <a:gd name="T59" fmla="*/ 0 h 112"/>
                  <a:gd name="T60" fmla="*/ 29 w 32"/>
                  <a:gd name="T61" fmla="*/ 4 h 112"/>
                  <a:gd name="T62" fmla="*/ 32 w 32"/>
                  <a:gd name="T63" fmla="*/ 7 h 112"/>
                  <a:gd name="T64" fmla="*/ 32 w 32"/>
                  <a:gd name="T65" fmla="*/ 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12">
                    <a:moveTo>
                      <a:pt x="32" y="11"/>
                    </a:moveTo>
                    <a:lnTo>
                      <a:pt x="31" y="14"/>
                    </a:lnTo>
                    <a:lnTo>
                      <a:pt x="31" y="17"/>
                    </a:lnTo>
                    <a:lnTo>
                      <a:pt x="29" y="22"/>
                    </a:lnTo>
                    <a:lnTo>
                      <a:pt x="29" y="25"/>
                    </a:lnTo>
                    <a:lnTo>
                      <a:pt x="29" y="28"/>
                    </a:lnTo>
                    <a:lnTo>
                      <a:pt x="28" y="31"/>
                    </a:lnTo>
                    <a:lnTo>
                      <a:pt x="28" y="34"/>
                    </a:lnTo>
                    <a:lnTo>
                      <a:pt x="28" y="39"/>
                    </a:lnTo>
                    <a:lnTo>
                      <a:pt x="26" y="42"/>
                    </a:lnTo>
                    <a:lnTo>
                      <a:pt x="26" y="45"/>
                    </a:lnTo>
                    <a:lnTo>
                      <a:pt x="26" y="50"/>
                    </a:lnTo>
                    <a:lnTo>
                      <a:pt x="25" y="52"/>
                    </a:lnTo>
                    <a:lnTo>
                      <a:pt x="25" y="56"/>
                    </a:lnTo>
                    <a:lnTo>
                      <a:pt x="23" y="59"/>
                    </a:lnTo>
                    <a:lnTo>
                      <a:pt x="23" y="62"/>
                    </a:lnTo>
                    <a:lnTo>
                      <a:pt x="23" y="67"/>
                    </a:lnTo>
                    <a:lnTo>
                      <a:pt x="22" y="72"/>
                    </a:lnTo>
                    <a:lnTo>
                      <a:pt x="20" y="78"/>
                    </a:lnTo>
                    <a:lnTo>
                      <a:pt x="18" y="81"/>
                    </a:lnTo>
                    <a:lnTo>
                      <a:pt x="17" y="87"/>
                    </a:lnTo>
                    <a:lnTo>
                      <a:pt x="15" y="90"/>
                    </a:lnTo>
                    <a:lnTo>
                      <a:pt x="14" y="96"/>
                    </a:lnTo>
                    <a:lnTo>
                      <a:pt x="14" y="99"/>
                    </a:lnTo>
                    <a:lnTo>
                      <a:pt x="12" y="101"/>
                    </a:lnTo>
                    <a:lnTo>
                      <a:pt x="11" y="104"/>
                    </a:lnTo>
                    <a:lnTo>
                      <a:pt x="11" y="107"/>
                    </a:lnTo>
                    <a:lnTo>
                      <a:pt x="8" y="110"/>
                    </a:lnTo>
                    <a:lnTo>
                      <a:pt x="5" y="112"/>
                    </a:lnTo>
                    <a:lnTo>
                      <a:pt x="0" y="109"/>
                    </a:lnTo>
                    <a:lnTo>
                      <a:pt x="0" y="106"/>
                    </a:lnTo>
                    <a:lnTo>
                      <a:pt x="0" y="101"/>
                    </a:lnTo>
                    <a:lnTo>
                      <a:pt x="1" y="99"/>
                    </a:lnTo>
                    <a:lnTo>
                      <a:pt x="1" y="96"/>
                    </a:lnTo>
                    <a:lnTo>
                      <a:pt x="3" y="93"/>
                    </a:lnTo>
                    <a:lnTo>
                      <a:pt x="3" y="89"/>
                    </a:lnTo>
                    <a:lnTo>
                      <a:pt x="5" y="84"/>
                    </a:lnTo>
                    <a:lnTo>
                      <a:pt x="5" y="79"/>
                    </a:lnTo>
                    <a:lnTo>
                      <a:pt x="6" y="75"/>
                    </a:lnTo>
                    <a:lnTo>
                      <a:pt x="8" y="70"/>
                    </a:lnTo>
                    <a:lnTo>
                      <a:pt x="9" y="64"/>
                    </a:lnTo>
                    <a:lnTo>
                      <a:pt x="11" y="61"/>
                    </a:lnTo>
                    <a:lnTo>
                      <a:pt x="11" y="56"/>
                    </a:lnTo>
                    <a:lnTo>
                      <a:pt x="12" y="52"/>
                    </a:lnTo>
                    <a:lnTo>
                      <a:pt x="12" y="50"/>
                    </a:lnTo>
                    <a:lnTo>
                      <a:pt x="12" y="45"/>
                    </a:lnTo>
                    <a:lnTo>
                      <a:pt x="14" y="42"/>
                    </a:lnTo>
                    <a:lnTo>
                      <a:pt x="14" y="39"/>
                    </a:lnTo>
                    <a:lnTo>
                      <a:pt x="14" y="36"/>
                    </a:lnTo>
                    <a:lnTo>
                      <a:pt x="14" y="31"/>
                    </a:lnTo>
                    <a:lnTo>
                      <a:pt x="14" y="28"/>
                    </a:lnTo>
                    <a:lnTo>
                      <a:pt x="14" y="25"/>
                    </a:lnTo>
                    <a:lnTo>
                      <a:pt x="14" y="22"/>
                    </a:lnTo>
                    <a:lnTo>
                      <a:pt x="14" y="17"/>
                    </a:lnTo>
                    <a:lnTo>
                      <a:pt x="15" y="14"/>
                    </a:lnTo>
                    <a:lnTo>
                      <a:pt x="15" y="11"/>
                    </a:lnTo>
                    <a:lnTo>
                      <a:pt x="17" y="7"/>
                    </a:lnTo>
                    <a:lnTo>
                      <a:pt x="18" y="4"/>
                    </a:lnTo>
                    <a:lnTo>
                      <a:pt x="22" y="2"/>
                    </a:lnTo>
                    <a:lnTo>
                      <a:pt x="23" y="0"/>
                    </a:lnTo>
                    <a:lnTo>
                      <a:pt x="26" y="2"/>
                    </a:lnTo>
                    <a:lnTo>
                      <a:pt x="29" y="4"/>
                    </a:lnTo>
                    <a:lnTo>
                      <a:pt x="31" y="4"/>
                    </a:lnTo>
                    <a:lnTo>
                      <a:pt x="32" y="7"/>
                    </a:lnTo>
                    <a:lnTo>
                      <a:pt x="32" y="11"/>
                    </a:lnTo>
                    <a:lnTo>
                      <a:pt x="32" y="11"/>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6" name="Freeform 34"/>
              <p:cNvSpPr>
                <a:spLocks/>
              </p:cNvSpPr>
              <p:nvPr/>
            </p:nvSpPr>
            <p:spPr bwMode="auto">
              <a:xfrm>
                <a:off x="4593" y="1822"/>
                <a:ext cx="113" cy="384"/>
              </a:xfrm>
              <a:custGeom>
                <a:avLst/>
                <a:gdLst>
                  <a:gd name="T0" fmla="*/ 96 w 113"/>
                  <a:gd name="T1" fmla="*/ 26 h 384"/>
                  <a:gd name="T2" fmla="*/ 76 w 113"/>
                  <a:gd name="T3" fmla="*/ 50 h 384"/>
                  <a:gd name="T4" fmla="*/ 62 w 113"/>
                  <a:gd name="T5" fmla="*/ 74 h 384"/>
                  <a:gd name="T6" fmla="*/ 54 w 113"/>
                  <a:gd name="T7" fmla="*/ 102 h 384"/>
                  <a:gd name="T8" fmla="*/ 51 w 113"/>
                  <a:gd name="T9" fmla="*/ 132 h 384"/>
                  <a:gd name="T10" fmla="*/ 51 w 113"/>
                  <a:gd name="T11" fmla="*/ 161 h 384"/>
                  <a:gd name="T12" fmla="*/ 52 w 113"/>
                  <a:gd name="T13" fmla="*/ 194 h 384"/>
                  <a:gd name="T14" fmla="*/ 57 w 113"/>
                  <a:gd name="T15" fmla="*/ 228 h 384"/>
                  <a:gd name="T16" fmla="*/ 60 w 113"/>
                  <a:gd name="T17" fmla="*/ 254 h 384"/>
                  <a:gd name="T18" fmla="*/ 62 w 113"/>
                  <a:gd name="T19" fmla="*/ 274 h 384"/>
                  <a:gd name="T20" fmla="*/ 63 w 113"/>
                  <a:gd name="T21" fmla="*/ 293 h 384"/>
                  <a:gd name="T22" fmla="*/ 62 w 113"/>
                  <a:gd name="T23" fmla="*/ 311 h 384"/>
                  <a:gd name="T24" fmla="*/ 60 w 113"/>
                  <a:gd name="T25" fmla="*/ 328 h 384"/>
                  <a:gd name="T26" fmla="*/ 52 w 113"/>
                  <a:gd name="T27" fmla="*/ 345 h 384"/>
                  <a:gd name="T28" fmla="*/ 43 w 113"/>
                  <a:gd name="T29" fmla="*/ 362 h 384"/>
                  <a:gd name="T30" fmla="*/ 29 w 113"/>
                  <a:gd name="T31" fmla="*/ 376 h 384"/>
                  <a:gd name="T32" fmla="*/ 0 w 113"/>
                  <a:gd name="T33" fmla="*/ 378 h 384"/>
                  <a:gd name="T34" fmla="*/ 14 w 113"/>
                  <a:gd name="T35" fmla="*/ 362 h 384"/>
                  <a:gd name="T36" fmla="*/ 25 w 113"/>
                  <a:gd name="T37" fmla="*/ 348 h 384"/>
                  <a:gd name="T38" fmla="*/ 32 w 113"/>
                  <a:gd name="T39" fmla="*/ 331 h 384"/>
                  <a:gd name="T40" fmla="*/ 34 w 113"/>
                  <a:gd name="T41" fmla="*/ 314 h 384"/>
                  <a:gd name="T42" fmla="*/ 35 w 113"/>
                  <a:gd name="T43" fmla="*/ 297 h 384"/>
                  <a:gd name="T44" fmla="*/ 34 w 113"/>
                  <a:gd name="T45" fmla="*/ 282 h 384"/>
                  <a:gd name="T46" fmla="*/ 32 w 113"/>
                  <a:gd name="T47" fmla="*/ 265 h 384"/>
                  <a:gd name="T48" fmla="*/ 29 w 113"/>
                  <a:gd name="T49" fmla="*/ 249 h 384"/>
                  <a:gd name="T50" fmla="*/ 25 w 113"/>
                  <a:gd name="T51" fmla="*/ 212 h 384"/>
                  <a:gd name="T52" fmla="*/ 21 w 113"/>
                  <a:gd name="T53" fmla="*/ 177 h 384"/>
                  <a:gd name="T54" fmla="*/ 23 w 113"/>
                  <a:gd name="T55" fmla="*/ 142 h 384"/>
                  <a:gd name="T56" fmla="*/ 29 w 113"/>
                  <a:gd name="T57" fmla="*/ 112 h 384"/>
                  <a:gd name="T58" fmla="*/ 37 w 113"/>
                  <a:gd name="T59" fmla="*/ 81 h 384"/>
                  <a:gd name="T60" fmla="*/ 51 w 113"/>
                  <a:gd name="T61" fmla="*/ 51 h 384"/>
                  <a:gd name="T62" fmla="*/ 71 w 113"/>
                  <a:gd name="T63" fmla="*/ 26 h 384"/>
                  <a:gd name="T64" fmla="*/ 99 w 113"/>
                  <a:gd name="T65" fmla="*/ 2 h 384"/>
                  <a:gd name="T66" fmla="*/ 105 w 113"/>
                  <a:gd name="T67" fmla="*/ 0 h 384"/>
                  <a:gd name="T68" fmla="*/ 110 w 113"/>
                  <a:gd name="T69" fmla="*/ 5 h 384"/>
                  <a:gd name="T70" fmla="*/ 113 w 113"/>
                  <a:gd name="T71" fmla="*/ 11 h 384"/>
                  <a:gd name="T72" fmla="*/ 108 w 113"/>
                  <a:gd name="T73" fmla="*/ 1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384">
                    <a:moveTo>
                      <a:pt x="108" y="17"/>
                    </a:moveTo>
                    <a:lnTo>
                      <a:pt x="96" y="26"/>
                    </a:lnTo>
                    <a:lnTo>
                      <a:pt x="85" y="37"/>
                    </a:lnTo>
                    <a:lnTo>
                      <a:pt x="76" y="50"/>
                    </a:lnTo>
                    <a:lnTo>
                      <a:pt x="69" y="62"/>
                    </a:lnTo>
                    <a:lnTo>
                      <a:pt x="62" y="74"/>
                    </a:lnTo>
                    <a:lnTo>
                      <a:pt x="57" y="88"/>
                    </a:lnTo>
                    <a:lnTo>
                      <a:pt x="54" y="102"/>
                    </a:lnTo>
                    <a:lnTo>
                      <a:pt x="51" y="118"/>
                    </a:lnTo>
                    <a:lnTo>
                      <a:pt x="51" y="132"/>
                    </a:lnTo>
                    <a:lnTo>
                      <a:pt x="51" y="147"/>
                    </a:lnTo>
                    <a:lnTo>
                      <a:pt x="51" y="161"/>
                    </a:lnTo>
                    <a:lnTo>
                      <a:pt x="51" y="178"/>
                    </a:lnTo>
                    <a:lnTo>
                      <a:pt x="52" y="194"/>
                    </a:lnTo>
                    <a:lnTo>
                      <a:pt x="54" y="211"/>
                    </a:lnTo>
                    <a:lnTo>
                      <a:pt x="57" y="228"/>
                    </a:lnTo>
                    <a:lnTo>
                      <a:pt x="60" y="245"/>
                    </a:lnTo>
                    <a:lnTo>
                      <a:pt x="60" y="254"/>
                    </a:lnTo>
                    <a:lnTo>
                      <a:pt x="62" y="263"/>
                    </a:lnTo>
                    <a:lnTo>
                      <a:pt x="62" y="274"/>
                    </a:lnTo>
                    <a:lnTo>
                      <a:pt x="63" y="283"/>
                    </a:lnTo>
                    <a:lnTo>
                      <a:pt x="63" y="293"/>
                    </a:lnTo>
                    <a:lnTo>
                      <a:pt x="63" y="302"/>
                    </a:lnTo>
                    <a:lnTo>
                      <a:pt x="62" y="311"/>
                    </a:lnTo>
                    <a:lnTo>
                      <a:pt x="60" y="321"/>
                    </a:lnTo>
                    <a:lnTo>
                      <a:pt x="60" y="328"/>
                    </a:lnTo>
                    <a:lnTo>
                      <a:pt x="57" y="338"/>
                    </a:lnTo>
                    <a:lnTo>
                      <a:pt x="52" y="345"/>
                    </a:lnTo>
                    <a:lnTo>
                      <a:pt x="49" y="355"/>
                    </a:lnTo>
                    <a:lnTo>
                      <a:pt x="43" y="362"/>
                    </a:lnTo>
                    <a:lnTo>
                      <a:pt x="37" y="370"/>
                    </a:lnTo>
                    <a:lnTo>
                      <a:pt x="29" y="376"/>
                    </a:lnTo>
                    <a:lnTo>
                      <a:pt x="21" y="384"/>
                    </a:lnTo>
                    <a:lnTo>
                      <a:pt x="0" y="378"/>
                    </a:lnTo>
                    <a:lnTo>
                      <a:pt x="8" y="372"/>
                    </a:lnTo>
                    <a:lnTo>
                      <a:pt x="14" y="362"/>
                    </a:lnTo>
                    <a:lnTo>
                      <a:pt x="20" y="355"/>
                    </a:lnTo>
                    <a:lnTo>
                      <a:pt x="25" y="348"/>
                    </a:lnTo>
                    <a:lnTo>
                      <a:pt x="29" y="341"/>
                    </a:lnTo>
                    <a:lnTo>
                      <a:pt x="32" y="331"/>
                    </a:lnTo>
                    <a:lnTo>
                      <a:pt x="32" y="324"/>
                    </a:lnTo>
                    <a:lnTo>
                      <a:pt x="34" y="314"/>
                    </a:lnTo>
                    <a:lnTo>
                      <a:pt x="34" y="305"/>
                    </a:lnTo>
                    <a:lnTo>
                      <a:pt x="35" y="297"/>
                    </a:lnTo>
                    <a:lnTo>
                      <a:pt x="34" y="290"/>
                    </a:lnTo>
                    <a:lnTo>
                      <a:pt x="34" y="282"/>
                    </a:lnTo>
                    <a:lnTo>
                      <a:pt x="32" y="273"/>
                    </a:lnTo>
                    <a:lnTo>
                      <a:pt x="32" y="265"/>
                    </a:lnTo>
                    <a:lnTo>
                      <a:pt x="31" y="257"/>
                    </a:lnTo>
                    <a:lnTo>
                      <a:pt x="29" y="249"/>
                    </a:lnTo>
                    <a:lnTo>
                      <a:pt x="26" y="231"/>
                    </a:lnTo>
                    <a:lnTo>
                      <a:pt x="25" y="212"/>
                    </a:lnTo>
                    <a:lnTo>
                      <a:pt x="21" y="194"/>
                    </a:lnTo>
                    <a:lnTo>
                      <a:pt x="21" y="177"/>
                    </a:lnTo>
                    <a:lnTo>
                      <a:pt x="21" y="160"/>
                    </a:lnTo>
                    <a:lnTo>
                      <a:pt x="23" y="142"/>
                    </a:lnTo>
                    <a:lnTo>
                      <a:pt x="25" y="125"/>
                    </a:lnTo>
                    <a:lnTo>
                      <a:pt x="29" y="112"/>
                    </a:lnTo>
                    <a:lnTo>
                      <a:pt x="32" y="95"/>
                    </a:lnTo>
                    <a:lnTo>
                      <a:pt x="37" y="81"/>
                    </a:lnTo>
                    <a:lnTo>
                      <a:pt x="43" y="65"/>
                    </a:lnTo>
                    <a:lnTo>
                      <a:pt x="51" y="51"/>
                    </a:lnTo>
                    <a:lnTo>
                      <a:pt x="60" y="37"/>
                    </a:lnTo>
                    <a:lnTo>
                      <a:pt x="71" y="26"/>
                    </a:lnTo>
                    <a:lnTo>
                      <a:pt x="83" y="14"/>
                    </a:lnTo>
                    <a:lnTo>
                      <a:pt x="99" y="2"/>
                    </a:lnTo>
                    <a:lnTo>
                      <a:pt x="100" y="0"/>
                    </a:lnTo>
                    <a:lnTo>
                      <a:pt x="105" y="0"/>
                    </a:lnTo>
                    <a:lnTo>
                      <a:pt x="108" y="2"/>
                    </a:lnTo>
                    <a:lnTo>
                      <a:pt x="110" y="5"/>
                    </a:lnTo>
                    <a:lnTo>
                      <a:pt x="111" y="8"/>
                    </a:lnTo>
                    <a:lnTo>
                      <a:pt x="113" y="11"/>
                    </a:lnTo>
                    <a:lnTo>
                      <a:pt x="111" y="14"/>
                    </a:lnTo>
                    <a:lnTo>
                      <a:pt x="108" y="17"/>
                    </a:lnTo>
                    <a:lnTo>
                      <a:pt x="108" y="17"/>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7" name="Freeform 35"/>
              <p:cNvSpPr>
                <a:spLocks/>
              </p:cNvSpPr>
              <p:nvPr/>
            </p:nvSpPr>
            <p:spPr bwMode="auto">
              <a:xfrm>
                <a:off x="4666" y="1940"/>
                <a:ext cx="92" cy="311"/>
              </a:xfrm>
              <a:custGeom>
                <a:avLst/>
                <a:gdLst>
                  <a:gd name="T0" fmla="*/ 20 w 92"/>
                  <a:gd name="T1" fmla="*/ 20 h 311"/>
                  <a:gd name="T2" fmla="*/ 17 w 92"/>
                  <a:gd name="T3" fmla="*/ 43 h 311"/>
                  <a:gd name="T4" fmla="*/ 18 w 92"/>
                  <a:gd name="T5" fmla="*/ 66 h 311"/>
                  <a:gd name="T6" fmla="*/ 23 w 92"/>
                  <a:gd name="T7" fmla="*/ 86 h 311"/>
                  <a:gd name="T8" fmla="*/ 32 w 92"/>
                  <a:gd name="T9" fmla="*/ 107 h 311"/>
                  <a:gd name="T10" fmla="*/ 43 w 92"/>
                  <a:gd name="T11" fmla="*/ 128 h 311"/>
                  <a:gd name="T12" fmla="*/ 55 w 92"/>
                  <a:gd name="T13" fmla="*/ 148 h 311"/>
                  <a:gd name="T14" fmla="*/ 69 w 92"/>
                  <a:gd name="T15" fmla="*/ 170 h 311"/>
                  <a:gd name="T16" fmla="*/ 80 w 92"/>
                  <a:gd name="T17" fmla="*/ 189 h 311"/>
                  <a:gd name="T18" fmla="*/ 83 w 92"/>
                  <a:gd name="T19" fmla="*/ 203 h 311"/>
                  <a:gd name="T20" fmla="*/ 88 w 92"/>
                  <a:gd name="T21" fmla="*/ 216 h 311"/>
                  <a:gd name="T22" fmla="*/ 91 w 92"/>
                  <a:gd name="T23" fmla="*/ 230 h 311"/>
                  <a:gd name="T24" fmla="*/ 91 w 92"/>
                  <a:gd name="T25" fmla="*/ 244 h 311"/>
                  <a:gd name="T26" fmla="*/ 91 w 92"/>
                  <a:gd name="T27" fmla="*/ 263 h 311"/>
                  <a:gd name="T28" fmla="*/ 88 w 92"/>
                  <a:gd name="T29" fmla="*/ 280 h 311"/>
                  <a:gd name="T30" fmla="*/ 85 w 92"/>
                  <a:gd name="T31" fmla="*/ 297 h 311"/>
                  <a:gd name="T32" fmla="*/ 82 w 92"/>
                  <a:gd name="T33" fmla="*/ 309 h 311"/>
                  <a:gd name="T34" fmla="*/ 77 w 92"/>
                  <a:gd name="T35" fmla="*/ 311 h 311"/>
                  <a:gd name="T36" fmla="*/ 72 w 92"/>
                  <a:gd name="T37" fmla="*/ 311 h 311"/>
                  <a:gd name="T38" fmla="*/ 69 w 92"/>
                  <a:gd name="T39" fmla="*/ 306 h 311"/>
                  <a:gd name="T40" fmla="*/ 71 w 92"/>
                  <a:gd name="T41" fmla="*/ 295 h 311"/>
                  <a:gd name="T42" fmla="*/ 71 w 92"/>
                  <a:gd name="T43" fmla="*/ 280 h 311"/>
                  <a:gd name="T44" fmla="*/ 69 w 92"/>
                  <a:gd name="T45" fmla="*/ 266 h 311"/>
                  <a:gd name="T46" fmla="*/ 66 w 92"/>
                  <a:gd name="T47" fmla="*/ 254 h 311"/>
                  <a:gd name="T48" fmla="*/ 63 w 92"/>
                  <a:gd name="T49" fmla="*/ 241 h 311"/>
                  <a:gd name="T50" fmla="*/ 58 w 92"/>
                  <a:gd name="T51" fmla="*/ 230 h 311"/>
                  <a:gd name="T52" fmla="*/ 54 w 92"/>
                  <a:gd name="T53" fmla="*/ 220 h 311"/>
                  <a:gd name="T54" fmla="*/ 48 w 92"/>
                  <a:gd name="T55" fmla="*/ 210 h 311"/>
                  <a:gd name="T56" fmla="*/ 37 w 92"/>
                  <a:gd name="T57" fmla="*/ 192 h 311"/>
                  <a:gd name="T58" fmla="*/ 24 w 92"/>
                  <a:gd name="T59" fmla="*/ 167 h 311"/>
                  <a:gd name="T60" fmla="*/ 13 w 92"/>
                  <a:gd name="T61" fmla="*/ 142 h 311"/>
                  <a:gd name="T62" fmla="*/ 7 w 92"/>
                  <a:gd name="T63" fmla="*/ 120 h 311"/>
                  <a:gd name="T64" fmla="*/ 3 w 92"/>
                  <a:gd name="T65" fmla="*/ 96 h 311"/>
                  <a:gd name="T66" fmla="*/ 0 w 92"/>
                  <a:gd name="T67" fmla="*/ 71 h 311"/>
                  <a:gd name="T68" fmla="*/ 3 w 92"/>
                  <a:gd name="T69" fmla="*/ 45 h 311"/>
                  <a:gd name="T70" fmla="*/ 7 w 92"/>
                  <a:gd name="T71" fmla="*/ 17 h 311"/>
                  <a:gd name="T72" fmla="*/ 15 w 92"/>
                  <a:gd name="T73" fmla="*/ 0 h 311"/>
                  <a:gd name="T74" fmla="*/ 23 w 92"/>
                  <a:gd name="T75" fmla="*/ 3 h 311"/>
                  <a:gd name="T76" fmla="*/ 24 w 92"/>
                  <a:gd name="T77" fmla="*/ 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311">
                    <a:moveTo>
                      <a:pt x="24" y="7"/>
                    </a:moveTo>
                    <a:lnTo>
                      <a:pt x="20" y="20"/>
                    </a:lnTo>
                    <a:lnTo>
                      <a:pt x="17" y="32"/>
                    </a:lnTo>
                    <a:lnTo>
                      <a:pt x="17" y="43"/>
                    </a:lnTo>
                    <a:lnTo>
                      <a:pt x="17" y="55"/>
                    </a:lnTo>
                    <a:lnTo>
                      <a:pt x="18" y="66"/>
                    </a:lnTo>
                    <a:lnTo>
                      <a:pt x="20" y="77"/>
                    </a:lnTo>
                    <a:lnTo>
                      <a:pt x="23" y="86"/>
                    </a:lnTo>
                    <a:lnTo>
                      <a:pt x="27" y="97"/>
                    </a:lnTo>
                    <a:lnTo>
                      <a:pt x="32" y="107"/>
                    </a:lnTo>
                    <a:lnTo>
                      <a:pt x="37" y="117"/>
                    </a:lnTo>
                    <a:lnTo>
                      <a:pt x="43" y="128"/>
                    </a:lnTo>
                    <a:lnTo>
                      <a:pt x="49" y="139"/>
                    </a:lnTo>
                    <a:lnTo>
                      <a:pt x="55" y="148"/>
                    </a:lnTo>
                    <a:lnTo>
                      <a:pt x="63" y="159"/>
                    </a:lnTo>
                    <a:lnTo>
                      <a:pt x="69" y="170"/>
                    </a:lnTo>
                    <a:lnTo>
                      <a:pt x="75" y="182"/>
                    </a:lnTo>
                    <a:lnTo>
                      <a:pt x="80" y="189"/>
                    </a:lnTo>
                    <a:lnTo>
                      <a:pt x="83" y="195"/>
                    </a:lnTo>
                    <a:lnTo>
                      <a:pt x="83" y="203"/>
                    </a:lnTo>
                    <a:lnTo>
                      <a:pt x="86" y="209"/>
                    </a:lnTo>
                    <a:lnTo>
                      <a:pt x="88" y="216"/>
                    </a:lnTo>
                    <a:lnTo>
                      <a:pt x="91" y="224"/>
                    </a:lnTo>
                    <a:lnTo>
                      <a:pt x="91" y="230"/>
                    </a:lnTo>
                    <a:lnTo>
                      <a:pt x="92" y="238"/>
                    </a:lnTo>
                    <a:lnTo>
                      <a:pt x="91" y="244"/>
                    </a:lnTo>
                    <a:lnTo>
                      <a:pt x="91" y="254"/>
                    </a:lnTo>
                    <a:lnTo>
                      <a:pt x="91" y="263"/>
                    </a:lnTo>
                    <a:lnTo>
                      <a:pt x="91" y="271"/>
                    </a:lnTo>
                    <a:lnTo>
                      <a:pt x="88" y="280"/>
                    </a:lnTo>
                    <a:lnTo>
                      <a:pt x="86" y="288"/>
                    </a:lnTo>
                    <a:lnTo>
                      <a:pt x="85" y="297"/>
                    </a:lnTo>
                    <a:lnTo>
                      <a:pt x="83" y="308"/>
                    </a:lnTo>
                    <a:lnTo>
                      <a:pt x="82" y="309"/>
                    </a:lnTo>
                    <a:lnTo>
                      <a:pt x="80" y="311"/>
                    </a:lnTo>
                    <a:lnTo>
                      <a:pt x="77" y="311"/>
                    </a:lnTo>
                    <a:lnTo>
                      <a:pt x="74" y="311"/>
                    </a:lnTo>
                    <a:lnTo>
                      <a:pt x="72" y="311"/>
                    </a:lnTo>
                    <a:lnTo>
                      <a:pt x="71" y="309"/>
                    </a:lnTo>
                    <a:lnTo>
                      <a:pt x="69" y="306"/>
                    </a:lnTo>
                    <a:lnTo>
                      <a:pt x="69" y="303"/>
                    </a:lnTo>
                    <a:lnTo>
                      <a:pt x="71" y="295"/>
                    </a:lnTo>
                    <a:lnTo>
                      <a:pt x="71" y="288"/>
                    </a:lnTo>
                    <a:lnTo>
                      <a:pt x="71" y="280"/>
                    </a:lnTo>
                    <a:lnTo>
                      <a:pt x="71" y="274"/>
                    </a:lnTo>
                    <a:lnTo>
                      <a:pt x="69" y="266"/>
                    </a:lnTo>
                    <a:lnTo>
                      <a:pt x="69" y="260"/>
                    </a:lnTo>
                    <a:lnTo>
                      <a:pt x="66" y="254"/>
                    </a:lnTo>
                    <a:lnTo>
                      <a:pt x="65" y="247"/>
                    </a:lnTo>
                    <a:lnTo>
                      <a:pt x="63" y="241"/>
                    </a:lnTo>
                    <a:lnTo>
                      <a:pt x="61" y="235"/>
                    </a:lnTo>
                    <a:lnTo>
                      <a:pt x="58" y="230"/>
                    </a:lnTo>
                    <a:lnTo>
                      <a:pt x="55" y="226"/>
                    </a:lnTo>
                    <a:lnTo>
                      <a:pt x="54" y="220"/>
                    </a:lnTo>
                    <a:lnTo>
                      <a:pt x="51" y="216"/>
                    </a:lnTo>
                    <a:lnTo>
                      <a:pt x="48" y="210"/>
                    </a:lnTo>
                    <a:lnTo>
                      <a:pt x="44" y="206"/>
                    </a:lnTo>
                    <a:lnTo>
                      <a:pt x="37" y="192"/>
                    </a:lnTo>
                    <a:lnTo>
                      <a:pt x="31" y="179"/>
                    </a:lnTo>
                    <a:lnTo>
                      <a:pt x="24" y="167"/>
                    </a:lnTo>
                    <a:lnTo>
                      <a:pt x="18" y="156"/>
                    </a:lnTo>
                    <a:lnTo>
                      <a:pt x="13" y="142"/>
                    </a:lnTo>
                    <a:lnTo>
                      <a:pt x="9" y="131"/>
                    </a:lnTo>
                    <a:lnTo>
                      <a:pt x="7" y="120"/>
                    </a:lnTo>
                    <a:lnTo>
                      <a:pt x="4" y="108"/>
                    </a:lnTo>
                    <a:lnTo>
                      <a:pt x="3" y="96"/>
                    </a:lnTo>
                    <a:lnTo>
                      <a:pt x="1" y="82"/>
                    </a:lnTo>
                    <a:lnTo>
                      <a:pt x="0" y="71"/>
                    </a:lnTo>
                    <a:lnTo>
                      <a:pt x="1" y="59"/>
                    </a:lnTo>
                    <a:lnTo>
                      <a:pt x="3" y="45"/>
                    </a:lnTo>
                    <a:lnTo>
                      <a:pt x="4" y="32"/>
                    </a:lnTo>
                    <a:lnTo>
                      <a:pt x="7" y="17"/>
                    </a:lnTo>
                    <a:lnTo>
                      <a:pt x="12" y="4"/>
                    </a:lnTo>
                    <a:lnTo>
                      <a:pt x="15" y="0"/>
                    </a:lnTo>
                    <a:lnTo>
                      <a:pt x="20" y="0"/>
                    </a:lnTo>
                    <a:lnTo>
                      <a:pt x="23" y="3"/>
                    </a:lnTo>
                    <a:lnTo>
                      <a:pt x="24" y="7"/>
                    </a:lnTo>
                    <a:lnTo>
                      <a:pt x="24" y="7"/>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8" name="Freeform 36"/>
              <p:cNvSpPr>
                <a:spLocks/>
              </p:cNvSpPr>
              <p:nvPr/>
            </p:nvSpPr>
            <p:spPr bwMode="auto">
              <a:xfrm>
                <a:off x="4998" y="2260"/>
                <a:ext cx="79" cy="449"/>
              </a:xfrm>
              <a:custGeom>
                <a:avLst/>
                <a:gdLst>
                  <a:gd name="T0" fmla="*/ 30 w 79"/>
                  <a:gd name="T1" fmla="*/ 8 h 449"/>
                  <a:gd name="T2" fmla="*/ 33 w 79"/>
                  <a:gd name="T3" fmla="*/ 17 h 449"/>
                  <a:gd name="T4" fmla="*/ 36 w 79"/>
                  <a:gd name="T5" fmla="*/ 28 h 449"/>
                  <a:gd name="T6" fmla="*/ 41 w 79"/>
                  <a:gd name="T7" fmla="*/ 39 h 449"/>
                  <a:gd name="T8" fmla="*/ 45 w 79"/>
                  <a:gd name="T9" fmla="*/ 48 h 449"/>
                  <a:gd name="T10" fmla="*/ 50 w 79"/>
                  <a:gd name="T11" fmla="*/ 57 h 449"/>
                  <a:gd name="T12" fmla="*/ 54 w 79"/>
                  <a:gd name="T13" fmla="*/ 68 h 449"/>
                  <a:gd name="T14" fmla="*/ 58 w 79"/>
                  <a:gd name="T15" fmla="*/ 78 h 449"/>
                  <a:gd name="T16" fmla="*/ 61 w 79"/>
                  <a:gd name="T17" fmla="*/ 87 h 449"/>
                  <a:gd name="T18" fmla="*/ 64 w 79"/>
                  <a:gd name="T19" fmla="*/ 98 h 449"/>
                  <a:gd name="T20" fmla="*/ 65 w 79"/>
                  <a:gd name="T21" fmla="*/ 107 h 449"/>
                  <a:gd name="T22" fmla="*/ 68 w 79"/>
                  <a:gd name="T23" fmla="*/ 113 h 449"/>
                  <a:gd name="T24" fmla="*/ 68 w 79"/>
                  <a:gd name="T25" fmla="*/ 121 h 449"/>
                  <a:gd name="T26" fmla="*/ 70 w 79"/>
                  <a:gd name="T27" fmla="*/ 129 h 449"/>
                  <a:gd name="T28" fmla="*/ 73 w 79"/>
                  <a:gd name="T29" fmla="*/ 139 h 449"/>
                  <a:gd name="T30" fmla="*/ 76 w 79"/>
                  <a:gd name="T31" fmla="*/ 152 h 449"/>
                  <a:gd name="T32" fmla="*/ 78 w 79"/>
                  <a:gd name="T33" fmla="*/ 164 h 449"/>
                  <a:gd name="T34" fmla="*/ 78 w 79"/>
                  <a:gd name="T35" fmla="*/ 175 h 449"/>
                  <a:gd name="T36" fmla="*/ 78 w 79"/>
                  <a:gd name="T37" fmla="*/ 187 h 449"/>
                  <a:gd name="T38" fmla="*/ 78 w 79"/>
                  <a:gd name="T39" fmla="*/ 200 h 449"/>
                  <a:gd name="T40" fmla="*/ 78 w 79"/>
                  <a:gd name="T41" fmla="*/ 212 h 449"/>
                  <a:gd name="T42" fmla="*/ 78 w 79"/>
                  <a:gd name="T43" fmla="*/ 225 h 449"/>
                  <a:gd name="T44" fmla="*/ 78 w 79"/>
                  <a:gd name="T45" fmla="*/ 235 h 449"/>
                  <a:gd name="T46" fmla="*/ 78 w 79"/>
                  <a:gd name="T47" fmla="*/ 246 h 449"/>
                  <a:gd name="T48" fmla="*/ 76 w 79"/>
                  <a:gd name="T49" fmla="*/ 268 h 449"/>
                  <a:gd name="T50" fmla="*/ 73 w 79"/>
                  <a:gd name="T51" fmla="*/ 297 h 449"/>
                  <a:gd name="T52" fmla="*/ 68 w 79"/>
                  <a:gd name="T53" fmla="*/ 317 h 449"/>
                  <a:gd name="T54" fmla="*/ 65 w 79"/>
                  <a:gd name="T55" fmla="*/ 338 h 449"/>
                  <a:gd name="T56" fmla="*/ 61 w 79"/>
                  <a:gd name="T57" fmla="*/ 356 h 449"/>
                  <a:gd name="T58" fmla="*/ 58 w 79"/>
                  <a:gd name="T59" fmla="*/ 375 h 449"/>
                  <a:gd name="T60" fmla="*/ 51 w 79"/>
                  <a:gd name="T61" fmla="*/ 396 h 449"/>
                  <a:gd name="T62" fmla="*/ 48 w 79"/>
                  <a:gd name="T63" fmla="*/ 424 h 449"/>
                  <a:gd name="T64" fmla="*/ 44 w 79"/>
                  <a:gd name="T65" fmla="*/ 443 h 449"/>
                  <a:gd name="T66" fmla="*/ 39 w 79"/>
                  <a:gd name="T67" fmla="*/ 446 h 449"/>
                  <a:gd name="T68" fmla="*/ 33 w 79"/>
                  <a:gd name="T69" fmla="*/ 449 h 449"/>
                  <a:gd name="T70" fmla="*/ 28 w 79"/>
                  <a:gd name="T71" fmla="*/ 449 h 449"/>
                  <a:gd name="T72" fmla="*/ 30 w 79"/>
                  <a:gd name="T73" fmla="*/ 432 h 449"/>
                  <a:gd name="T74" fmla="*/ 33 w 79"/>
                  <a:gd name="T75" fmla="*/ 404 h 449"/>
                  <a:gd name="T76" fmla="*/ 34 w 79"/>
                  <a:gd name="T77" fmla="*/ 378 h 449"/>
                  <a:gd name="T78" fmla="*/ 36 w 79"/>
                  <a:gd name="T79" fmla="*/ 356 h 449"/>
                  <a:gd name="T80" fmla="*/ 37 w 79"/>
                  <a:gd name="T81" fmla="*/ 334 h 449"/>
                  <a:gd name="T82" fmla="*/ 39 w 79"/>
                  <a:gd name="T83" fmla="*/ 311 h 449"/>
                  <a:gd name="T84" fmla="*/ 39 w 79"/>
                  <a:gd name="T85" fmla="*/ 288 h 449"/>
                  <a:gd name="T86" fmla="*/ 44 w 79"/>
                  <a:gd name="T87" fmla="*/ 260 h 449"/>
                  <a:gd name="T88" fmla="*/ 47 w 79"/>
                  <a:gd name="T89" fmla="*/ 221 h 449"/>
                  <a:gd name="T90" fmla="*/ 47 w 79"/>
                  <a:gd name="T91" fmla="*/ 186 h 449"/>
                  <a:gd name="T92" fmla="*/ 44 w 79"/>
                  <a:gd name="T93" fmla="*/ 155 h 449"/>
                  <a:gd name="T94" fmla="*/ 37 w 79"/>
                  <a:gd name="T95" fmla="*/ 130 h 449"/>
                  <a:gd name="T96" fmla="*/ 30 w 79"/>
                  <a:gd name="T97" fmla="*/ 107 h 449"/>
                  <a:gd name="T98" fmla="*/ 20 w 79"/>
                  <a:gd name="T99" fmla="*/ 85 h 449"/>
                  <a:gd name="T100" fmla="*/ 11 w 79"/>
                  <a:gd name="T101" fmla="*/ 62 h 449"/>
                  <a:gd name="T102" fmla="*/ 3 w 79"/>
                  <a:gd name="T103" fmla="*/ 39 h 449"/>
                  <a:gd name="T104" fmla="*/ 0 w 79"/>
                  <a:gd name="T105" fmla="*/ 20 h 449"/>
                  <a:gd name="T106" fmla="*/ 7 w 79"/>
                  <a:gd name="T107" fmla="*/ 11 h 449"/>
                  <a:gd name="T108" fmla="*/ 17 w 79"/>
                  <a:gd name="T109" fmla="*/ 2 h 449"/>
                  <a:gd name="T110" fmla="*/ 25 w 79"/>
                  <a:gd name="T111" fmla="*/ 0 h 449"/>
                  <a:gd name="T112" fmla="*/ 28 w 79"/>
                  <a:gd name="T113" fmla="*/ 2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449">
                    <a:moveTo>
                      <a:pt x="28" y="2"/>
                    </a:moveTo>
                    <a:lnTo>
                      <a:pt x="30" y="8"/>
                    </a:lnTo>
                    <a:lnTo>
                      <a:pt x="30" y="13"/>
                    </a:lnTo>
                    <a:lnTo>
                      <a:pt x="33" y="17"/>
                    </a:lnTo>
                    <a:lnTo>
                      <a:pt x="34" y="22"/>
                    </a:lnTo>
                    <a:lnTo>
                      <a:pt x="36" y="28"/>
                    </a:lnTo>
                    <a:lnTo>
                      <a:pt x="39" y="33"/>
                    </a:lnTo>
                    <a:lnTo>
                      <a:pt x="41" y="39"/>
                    </a:lnTo>
                    <a:lnTo>
                      <a:pt x="44" y="42"/>
                    </a:lnTo>
                    <a:lnTo>
                      <a:pt x="45" y="48"/>
                    </a:lnTo>
                    <a:lnTo>
                      <a:pt x="48" y="53"/>
                    </a:lnTo>
                    <a:lnTo>
                      <a:pt x="50" y="57"/>
                    </a:lnTo>
                    <a:lnTo>
                      <a:pt x="51" y="62"/>
                    </a:lnTo>
                    <a:lnTo>
                      <a:pt x="54" y="68"/>
                    </a:lnTo>
                    <a:lnTo>
                      <a:pt x="56" y="73"/>
                    </a:lnTo>
                    <a:lnTo>
                      <a:pt x="58" y="78"/>
                    </a:lnTo>
                    <a:lnTo>
                      <a:pt x="59" y="82"/>
                    </a:lnTo>
                    <a:lnTo>
                      <a:pt x="61" y="87"/>
                    </a:lnTo>
                    <a:lnTo>
                      <a:pt x="62" y="93"/>
                    </a:lnTo>
                    <a:lnTo>
                      <a:pt x="64" y="98"/>
                    </a:lnTo>
                    <a:lnTo>
                      <a:pt x="64" y="102"/>
                    </a:lnTo>
                    <a:lnTo>
                      <a:pt x="65" y="107"/>
                    </a:lnTo>
                    <a:lnTo>
                      <a:pt x="67" y="110"/>
                    </a:lnTo>
                    <a:lnTo>
                      <a:pt x="68" y="113"/>
                    </a:lnTo>
                    <a:lnTo>
                      <a:pt x="68" y="116"/>
                    </a:lnTo>
                    <a:lnTo>
                      <a:pt x="68" y="121"/>
                    </a:lnTo>
                    <a:lnTo>
                      <a:pt x="70" y="126"/>
                    </a:lnTo>
                    <a:lnTo>
                      <a:pt x="70" y="129"/>
                    </a:lnTo>
                    <a:lnTo>
                      <a:pt x="72" y="135"/>
                    </a:lnTo>
                    <a:lnTo>
                      <a:pt x="73" y="139"/>
                    </a:lnTo>
                    <a:lnTo>
                      <a:pt x="75" y="146"/>
                    </a:lnTo>
                    <a:lnTo>
                      <a:pt x="76" y="152"/>
                    </a:lnTo>
                    <a:lnTo>
                      <a:pt x="78" y="161"/>
                    </a:lnTo>
                    <a:lnTo>
                      <a:pt x="78" y="164"/>
                    </a:lnTo>
                    <a:lnTo>
                      <a:pt x="78" y="170"/>
                    </a:lnTo>
                    <a:lnTo>
                      <a:pt x="78" y="175"/>
                    </a:lnTo>
                    <a:lnTo>
                      <a:pt x="78" y="181"/>
                    </a:lnTo>
                    <a:lnTo>
                      <a:pt x="78" y="187"/>
                    </a:lnTo>
                    <a:lnTo>
                      <a:pt x="78" y="194"/>
                    </a:lnTo>
                    <a:lnTo>
                      <a:pt x="78" y="200"/>
                    </a:lnTo>
                    <a:lnTo>
                      <a:pt x="79" y="206"/>
                    </a:lnTo>
                    <a:lnTo>
                      <a:pt x="78" y="212"/>
                    </a:lnTo>
                    <a:lnTo>
                      <a:pt x="78" y="218"/>
                    </a:lnTo>
                    <a:lnTo>
                      <a:pt x="78" y="225"/>
                    </a:lnTo>
                    <a:lnTo>
                      <a:pt x="78" y="231"/>
                    </a:lnTo>
                    <a:lnTo>
                      <a:pt x="78" y="235"/>
                    </a:lnTo>
                    <a:lnTo>
                      <a:pt x="78" y="240"/>
                    </a:lnTo>
                    <a:lnTo>
                      <a:pt x="78" y="246"/>
                    </a:lnTo>
                    <a:lnTo>
                      <a:pt x="78" y="251"/>
                    </a:lnTo>
                    <a:lnTo>
                      <a:pt x="76" y="268"/>
                    </a:lnTo>
                    <a:lnTo>
                      <a:pt x="75" y="282"/>
                    </a:lnTo>
                    <a:lnTo>
                      <a:pt x="73" y="297"/>
                    </a:lnTo>
                    <a:lnTo>
                      <a:pt x="72" y="308"/>
                    </a:lnTo>
                    <a:lnTo>
                      <a:pt x="68" y="317"/>
                    </a:lnTo>
                    <a:lnTo>
                      <a:pt x="68" y="328"/>
                    </a:lnTo>
                    <a:lnTo>
                      <a:pt x="65" y="338"/>
                    </a:lnTo>
                    <a:lnTo>
                      <a:pt x="64" y="347"/>
                    </a:lnTo>
                    <a:lnTo>
                      <a:pt x="61" y="356"/>
                    </a:lnTo>
                    <a:lnTo>
                      <a:pt x="58" y="365"/>
                    </a:lnTo>
                    <a:lnTo>
                      <a:pt x="58" y="375"/>
                    </a:lnTo>
                    <a:lnTo>
                      <a:pt x="54" y="386"/>
                    </a:lnTo>
                    <a:lnTo>
                      <a:pt x="51" y="396"/>
                    </a:lnTo>
                    <a:lnTo>
                      <a:pt x="50" y="410"/>
                    </a:lnTo>
                    <a:lnTo>
                      <a:pt x="48" y="424"/>
                    </a:lnTo>
                    <a:lnTo>
                      <a:pt x="47" y="443"/>
                    </a:lnTo>
                    <a:lnTo>
                      <a:pt x="44" y="443"/>
                    </a:lnTo>
                    <a:lnTo>
                      <a:pt x="42" y="444"/>
                    </a:lnTo>
                    <a:lnTo>
                      <a:pt x="39" y="446"/>
                    </a:lnTo>
                    <a:lnTo>
                      <a:pt x="36" y="449"/>
                    </a:lnTo>
                    <a:lnTo>
                      <a:pt x="33" y="449"/>
                    </a:lnTo>
                    <a:lnTo>
                      <a:pt x="30" y="449"/>
                    </a:lnTo>
                    <a:lnTo>
                      <a:pt x="28" y="449"/>
                    </a:lnTo>
                    <a:lnTo>
                      <a:pt x="28" y="449"/>
                    </a:lnTo>
                    <a:lnTo>
                      <a:pt x="30" y="432"/>
                    </a:lnTo>
                    <a:lnTo>
                      <a:pt x="31" y="417"/>
                    </a:lnTo>
                    <a:lnTo>
                      <a:pt x="33" y="404"/>
                    </a:lnTo>
                    <a:lnTo>
                      <a:pt x="34" y="390"/>
                    </a:lnTo>
                    <a:lnTo>
                      <a:pt x="34" y="378"/>
                    </a:lnTo>
                    <a:lnTo>
                      <a:pt x="36" y="367"/>
                    </a:lnTo>
                    <a:lnTo>
                      <a:pt x="36" y="356"/>
                    </a:lnTo>
                    <a:lnTo>
                      <a:pt x="37" y="347"/>
                    </a:lnTo>
                    <a:lnTo>
                      <a:pt x="37" y="334"/>
                    </a:lnTo>
                    <a:lnTo>
                      <a:pt x="39" y="324"/>
                    </a:lnTo>
                    <a:lnTo>
                      <a:pt x="39" y="311"/>
                    </a:lnTo>
                    <a:lnTo>
                      <a:pt x="39" y="300"/>
                    </a:lnTo>
                    <a:lnTo>
                      <a:pt x="39" y="288"/>
                    </a:lnTo>
                    <a:lnTo>
                      <a:pt x="41" y="274"/>
                    </a:lnTo>
                    <a:lnTo>
                      <a:pt x="44" y="260"/>
                    </a:lnTo>
                    <a:lnTo>
                      <a:pt x="45" y="243"/>
                    </a:lnTo>
                    <a:lnTo>
                      <a:pt x="47" y="221"/>
                    </a:lnTo>
                    <a:lnTo>
                      <a:pt x="47" y="203"/>
                    </a:lnTo>
                    <a:lnTo>
                      <a:pt x="47" y="186"/>
                    </a:lnTo>
                    <a:lnTo>
                      <a:pt x="45" y="170"/>
                    </a:lnTo>
                    <a:lnTo>
                      <a:pt x="44" y="155"/>
                    </a:lnTo>
                    <a:lnTo>
                      <a:pt x="39" y="143"/>
                    </a:lnTo>
                    <a:lnTo>
                      <a:pt x="37" y="130"/>
                    </a:lnTo>
                    <a:lnTo>
                      <a:pt x="34" y="118"/>
                    </a:lnTo>
                    <a:lnTo>
                      <a:pt x="30" y="107"/>
                    </a:lnTo>
                    <a:lnTo>
                      <a:pt x="25" y="96"/>
                    </a:lnTo>
                    <a:lnTo>
                      <a:pt x="20" y="85"/>
                    </a:lnTo>
                    <a:lnTo>
                      <a:pt x="17" y="74"/>
                    </a:lnTo>
                    <a:lnTo>
                      <a:pt x="11" y="62"/>
                    </a:lnTo>
                    <a:lnTo>
                      <a:pt x="8" y="50"/>
                    </a:lnTo>
                    <a:lnTo>
                      <a:pt x="3" y="39"/>
                    </a:lnTo>
                    <a:lnTo>
                      <a:pt x="0" y="23"/>
                    </a:lnTo>
                    <a:lnTo>
                      <a:pt x="0" y="20"/>
                    </a:lnTo>
                    <a:lnTo>
                      <a:pt x="2" y="14"/>
                    </a:lnTo>
                    <a:lnTo>
                      <a:pt x="7" y="11"/>
                    </a:lnTo>
                    <a:lnTo>
                      <a:pt x="11" y="6"/>
                    </a:lnTo>
                    <a:lnTo>
                      <a:pt x="17" y="2"/>
                    </a:lnTo>
                    <a:lnTo>
                      <a:pt x="22" y="0"/>
                    </a:lnTo>
                    <a:lnTo>
                      <a:pt x="25" y="0"/>
                    </a:lnTo>
                    <a:lnTo>
                      <a:pt x="28" y="2"/>
                    </a:lnTo>
                    <a:lnTo>
                      <a:pt x="28" y="2"/>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9" name="Freeform 37"/>
              <p:cNvSpPr>
                <a:spLocks/>
              </p:cNvSpPr>
              <p:nvPr/>
            </p:nvSpPr>
            <p:spPr bwMode="auto">
              <a:xfrm>
                <a:off x="4887" y="2701"/>
                <a:ext cx="178" cy="54"/>
              </a:xfrm>
              <a:custGeom>
                <a:avLst/>
                <a:gdLst>
                  <a:gd name="T0" fmla="*/ 14 w 178"/>
                  <a:gd name="T1" fmla="*/ 36 h 54"/>
                  <a:gd name="T2" fmla="*/ 28 w 178"/>
                  <a:gd name="T3" fmla="*/ 36 h 54"/>
                  <a:gd name="T4" fmla="*/ 42 w 178"/>
                  <a:gd name="T5" fmla="*/ 34 h 54"/>
                  <a:gd name="T6" fmla="*/ 54 w 178"/>
                  <a:gd name="T7" fmla="*/ 34 h 54"/>
                  <a:gd name="T8" fmla="*/ 68 w 178"/>
                  <a:gd name="T9" fmla="*/ 34 h 54"/>
                  <a:gd name="T10" fmla="*/ 80 w 178"/>
                  <a:gd name="T11" fmla="*/ 31 h 54"/>
                  <a:gd name="T12" fmla="*/ 94 w 178"/>
                  <a:gd name="T13" fmla="*/ 30 h 54"/>
                  <a:gd name="T14" fmla="*/ 108 w 178"/>
                  <a:gd name="T15" fmla="*/ 27 h 54"/>
                  <a:gd name="T16" fmla="*/ 119 w 178"/>
                  <a:gd name="T17" fmla="*/ 22 h 54"/>
                  <a:gd name="T18" fmla="*/ 125 w 178"/>
                  <a:gd name="T19" fmla="*/ 20 h 54"/>
                  <a:gd name="T20" fmla="*/ 135 w 178"/>
                  <a:gd name="T21" fmla="*/ 17 h 54"/>
                  <a:gd name="T22" fmla="*/ 147 w 178"/>
                  <a:gd name="T23" fmla="*/ 11 h 54"/>
                  <a:gd name="T24" fmla="*/ 158 w 178"/>
                  <a:gd name="T25" fmla="*/ 5 h 54"/>
                  <a:gd name="T26" fmla="*/ 167 w 178"/>
                  <a:gd name="T27" fmla="*/ 0 h 54"/>
                  <a:gd name="T28" fmla="*/ 172 w 178"/>
                  <a:gd name="T29" fmla="*/ 2 h 54"/>
                  <a:gd name="T30" fmla="*/ 176 w 178"/>
                  <a:gd name="T31" fmla="*/ 6 h 54"/>
                  <a:gd name="T32" fmla="*/ 176 w 178"/>
                  <a:gd name="T33" fmla="*/ 13 h 54"/>
                  <a:gd name="T34" fmla="*/ 170 w 178"/>
                  <a:gd name="T35" fmla="*/ 19 h 54"/>
                  <a:gd name="T36" fmla="*/ 164 w 178"/>
                  <a:gd name="T37" fmla="*/ 22 h 54"/>
                  <a:gd name="T38" fmla="*/ 155 w 178"/>
                  <a:gd name="T39" fmla="*/ 30 h 54"/>
                  <a:gd name="T40" fmla="*/ 147 w 178"/>
                  <a:gd name="T41" fmla="*/ 37 h 54"/>
                  <a:gd name="T42" fmla="*/ 141 w 178"/>
                  <a:gd name="T43" fmla="*/ 41 h 54"/>
                  <a:gd name="T44" fmla="*/ 133 w 178"/>
                  <a:gd name="T45" fmla="*/ 44 h 54"/>
                  <a:gd name="T46" fmla="*/ 127 w 178"/>
                  <a:gd name="T47" fmla="*/ 48 h 54"/>
                  <a:gd name="T48" fmla="*/ 114 w 178"/>
                  <a:gd name="T49" fmla="*/ 50 h 54"/>
                  <a:gd name="T50" fmla="*/ 99 w 178"/>
                  <a:gd name="T51" fmla="*/ 53 h 54"/>
                  <a:gd name="T52" fmla="*/ 85 w 178"/>
                  <a:gd name="T53" fmla="*/ 54 h 54"/>
                  <a:gd name="T54" fmla="*/ 73 w 178"/>
                  <a:gd name="T55" fmla="*/ 54 h 54"/>
                  <a:gd name="T56" fmla="*/ 59 w 178"/>
                  <a:gd name="T57" fmla="*/ 53 h 54"/>
                  <a:gd name="T58" fmla="*/ 45 w 178"/>
                  <a:gd name="T59" fmla="*/ 50 h 54"/>
                  <a:gd name="T60" fmla="*/ 31 w 178"/>
                  <a:gd name="T61" fmla="*/ 50 h 54"/>
                  <a:gd name="T62" fmla="*/ 15 w 178"/>
                  <a:gd name="T63" fmla="*/ 50 h 54"/>
                  <a:gd name="T64" fmla="*/ 3 w 178"/>
                  <a:gd name="T65" fmla="*/ 48 h 54"/>
                  <a:gd name="T66" fmla="*/ 0 w 178"/>
                  <a:gd name="T67" fmla="*/ 44 h 54"/>
                  <a:gd name="T68" fmla="*/ 0 w 178"/>
                  <a:gd name="T69" fmla="*/ 39 h 54"/>
                  <a:gd name="T70" fmla="*/ 3 w 178"/>
                  <a:gd name="T71" fmla="*/ 36 h 54"/>
                  <a:gd name="T72" fmla="*/ 6 w 178"/>
                  <a:gd name="T7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8" h="54">
                    <a:moveTo>
                      <a:pt x="6" y="36"/>
                    </a:moveTo>
                    <a:lnTo>
                      <a:pt x="14" y="36"/>
                    </a:lnTo>
                    <a:lnTo>
                      <a:pt x="22" y="36"/>
                    </a:lnTo>
                    <a:lnTo>
                      <a:pt x="28" y="36"/>
                    </a:lnTo>
                    <a:lnTo>
                      <a:pt x="35" y="36"/>
                    </a:lnTo>
                    <a:lnTo>
                      <a:pt x="42" y="34"/>
                    </a:lnTo>
                    <a:lnTo>
                      <a:pt x="49" y="34"/>
                    </a:lnTo>
                    <a:lnTo>
                      <a:pt x="54" y="34"/>
                    </a:lnTo>
                    <a:lnTo>
                      <a:pt x="62" y="34"/>
                    </a:lnTo>
                    <a:lnTo>
                      <a:pt x="68" y="34"/>
                    </a:lnTo>
                    <a:lnTo>
                      <a:pt x="73" y="33"/>
                    </a:lnTo>
                    <a:lnTo>
                      <a:pt x="80" y="31"/>
                    </a:lnTo>
                    <a:lnTo>
                      <a:pt x="88" y="31"/>
                    </a:lnTo>
                    <a:lnTo>
                      <a:pt x="94" y="30"/>
                    </a:lnTo>
                    <a:lnTo>
                      <a:pt x="102" y="28"/>
                    </a:lnTo>
                    <a:lnTo>
                      <a:pt x="108" y="27"/>
                    </a:lnTo>
                    <a:lnTo>
                      <a:pt x="116" y="24"/>
                    </a:lnTo>
                    <a:lnTo>
                      <a:pt x="119" y="22"/>
                    </a:lnTo>
                    <a:lnTo>
                      <a:pt x="122" y="22"/>
                    </a:lnTo>
                    <a:lnTo>
                      <a:pt x="125" y="20"/>
                    </a:lnTo>
                    <a:lnTo>
                      <a:pt x="130" y="20"/>
                    </a:lnTo>
                    <a:lnTo>
                      <a:pt x="135" y="17"/>
                    </a:lnTo>
                    <a:lnTo>
                      <a:pt x="141" y="16"/>
                    </a:lnTo>
                    <a:lnTo>
                      <a:pt x="147" y="11"/>
                    </a:lnTo>
                    <a:lnTo>
                      <a:pt x="152" y="10"/>
                    </a:lnTo>
                    <a:lnTo>
                      <a:pt x="158" y="5"/>
                    </a:lnTo>
                    <a:lnTo>
                      <a:pt x="164" y="2"/>
                    </a:lnTo>
                    <a:lnTo>
                      <a:pt x="167" y="0"/>
                    </a:lnTo>
                    <a:lnTo>
                      <a:pt x="169" y="0"/>
                    </a:lnTo>
                    <a:lnTo>
                      <a:pt x="172" y="2"/>
                    </a:lnTo>
                    <a:lnTo>
                      <a:pt x="175" y="3"/>
                    </a:lnTo>
                    <a:lnTo>
                      <a:pt x="176" y="6"/>
                    </a:lnTo>
                    <a:lnTo>
                      <a:pt x="178" y="10"/>
                    </a:lnTo>
                    <a:lnTo>
                      <a:pt x="176" y="13"/>
                    </a:lnTo>
                    <a:lnTo>
                      <a:pt x="173" y="16"/>
                    </a:lnTo>
                    <a:lnTo>
                      <a:pt x="170" y="19"/>
                    </a:lnTo>
                    <a:lnTo>
                      <a:pt x="167" y="20"/>
                    </a:lnTo>
                    <a:lnTo>
                      <a:pt x="164" y="22"/>
                    </a:lnTo>
                    <a:lnTo>
                      <a:pt x="161" y="27"/>
                    </a:lnTo>
                    <a:lnTo>
                      <a:pt x="155" y="30"/>
                    </a:lnTo>
                    <a:lnTo>
                      <a:pt x="150" y="34"/>
                    </a:lnTo>
                    <a:lnTo>
                      <a:pt x="147" y="37"/>
                    </a:lnTo>
                    <a:lnTo>
                      <a:pt x="144" y="39"/>
                    </a:lnTo>
                    <a:lnTo>
                      <a:pt x="141" y="41"/>
                    </a:lnTo>
                    <a:lnTo>
                      <a:pt x="138" y="42"/>
                    </a:lnTo>
                    <a:lnTo>
                      <a:pt x="133" y="44"/>
                    </a:lnTo>
                    <a:lnTo>
                      <a:pt x="131" y="45"/>
                    </a:lnTo>
                    <a:lnTo>
                      <a:pt x="127" y="48"/>
                    </a:lnTo>
                    <a:lnTo>
                      <a:pt x="122" y="50"/>
                    </a:lnTo>
                    <a:lnTo>
                      <a:pt x="114" y="50"/>
                    </a:lnTo>
                    <a:lnTo>
                      <a:pt x="107" y="51"/>
                    </a:lnTo>
                    <a:lnTo>
                      <a:pt x="99" y="53"/>
                    </a:lnTo>
                    <a:lnTo>
                      <a:pt x="93" y="54"/>
                    </a:lnTo>
                    <a:lnTo>
                      <a:pt x="85" y="54"/>
                    </a:lnTo>
                    <a:lnTo>
                      <a:pt x="79" y="54"/>
                    </a:lnTo>
                    <a:lnTo>
                      <a:pt x="73" y="54"/>
                    </a:lnTo>
                    <a:lnTo>
                      <a:pt x="65" y="54"/>
                    </a:lnTo>
                    <a:lnTo>
                      <a:pt x="59" y="53"/>
                    </a:lnTo>
                    <a:lnTo>
                      <a:pt x="53" y="51"/>
                    </a:lnTo>
                    <a:lnTo>
                      <a:pt x="45" y="50"/>
                    </a:lnTo>
                    <a:lnTo>
                      <a:pt x="37" y="50"/>
                    </a:lnTo>
                    <a:lnTo>
                      <a:pt x="31" y="50"/>
                    </a:lnTo>
                    <a:lnTo>
                      <a:pt x="23" y="50"/>
                    </a:lnTo>
                    <a:lnTo>
                      <a:pt x="15" y="50"/>
                    </a:lnTo>
                    <a:lnTo>
                      <a:pt x="6" y="50"/>
                    </a:lnTo>
                    <a:lnTo>
                      <a:pt x="3" y="48"/>
                    </a:lnTo>
                    <a:lnTo>
                      <a:pt x="1" y="47"/>
                    </a:lnTo>
                    <a:lnTo>
                      <a:pt x="0" y="44"/>
                    </a:lnTo>
                    <a:lnTo>
                      <a:pt x="0" y="42"/>
                    </a:lnTo>
                    <a:lnTo>
                      <a:pt x="0" y="39"/>
                    </a:lnTo>
                    <a:lnTo>
                      <a:pt x="1" y="37"/>
                    </a:lnTo>
                    <a:lnTo>
                      <a:pt x="3" y="36"/>
                    </a:lnTo>
                    <a:lnTo>
                      <a:pt x="6" y="36"/>
                    </a:lnTo>
                    <a:lnTo>
                      <a:pt x="6" y="36"/>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0" name="Freeform 38"/>
              <p:cNvSpPr>
                <a:spLocks/>
              </p:cNvSpPr>
              <p:nvPr/>
            </p:nvSpPr>
            <p:spPr bwMode="auto">
              <a:xfrm>
                <a:off x="4749" y="2294"/>
                <a:ext cx="118" cy="48"/>
              </a:xfrm>
              <a:custGeom>
                <a:avLst/>
                <a:gdLst>
                  <a:gd name="T0" fmla="*/ 105 w 118"/>
                  <a:gd name="T1" fmla="*/ 22 h 48"/>
                  <a:gd name="T2" fmla="*/ 96 w 118"/>
                  <a:gd name="T3" fmla="*/ 23 h 48"/>
                  <a:gd name="T4" fmla="*/ 85 w 118"/>
                  <a:gd name="T5" fmla="*/ 25 h 48"/>
                  <a:gd name="T6" fmla="*/ 74 w 118"/>
                  <a:gd name="T7" fmla="*/ 25 h 48"/>
                  <a:gd name="T8" fmla="*/ 64 w 118"/>
                  <a:gd name="T9" fmla="*/ 25 h 48"/>
                  <a:gd name="T10" fmla="*/ 56 w 118"/>
                  <a:gd name="T11" fmla="*/ 27 h 48"/>
                  <a:gd name="T12" fmla="*/ 48 w 118"/>
                  <a:gd name="T13" fmla="*/ 28 h 48"/>
                  <a:gd name="T14" fmla="*/ 40 w 118"/>
                  <a:gd name="T15" fmla="*/ 30 h 48"/>
                  <a:gd name="T16" fmla="*/ 34 w 118"/>
                  <a:gd name="T17" fmla="*/ 31 h 48"/>
                  <a:gd name="T18" fmla="*/ 30 w 118"/>
                  <a:gd name="T19" fmla="*/ 34 h 48"/>
                  <a:gd name="T20" fmla="*/ 22 w 118"/>
                  <a:gd name="T21" fmla="*/ 37 h 48"/>
                  <a:gd name="T22" fmla="*/ 17 w 118"/>
                  <a:gd name="T23" fmla="*/ 44 h 48"/>
                  <a:gd name="T24" fmla="*/ 9 w 118"/>
                  <a:gd name="T25" fmla="*/ 48 h 48"/>
                  <a:gd name="T26" fmla="*/ 3 w 118"/>
                  <a:gd name="T27" fmla="*/ 47 h 48"/>
                  <a:gd name="T28" fmla="*/ 0 w 118"/>
                  <a:gd name="T29" fmla="*/ 44 h 48"/>
                  <a:gd name="T30" fmla="*/ 0 w 118"/>
                  <a:gd name="T31" fmla="*/ 37 h 48"/>
                  <a:gd name="T32" fmla="*/ 6 w 118"/>
                  <a:gd name="T33" fmla="*/ 31 h 48"/>
                  <a:gd name="T34" fmla="*/ 14 w 118"/>
                  <a:gd name="T35" fmla="*/ 25 h 48"/>
                  <a:gd name="T36" fmla="*/ 22 w 118"/>
                  <a:gd name="T37" fmla="*/ 19 h 48"/>
                  <a:gd name="T38" fmla="*/ 30 w 118"/>
                  <a:gd name="T39" fmla="*/ 16 h 48"/>
                  <a:gd name="T40" fmla="*/ 39 w 118"/>
                  <a:gd name="T41" fmla="*/ 13 h 48"/>
                  <a:gd name="T42" fmla="*/ 48 w 118"/>
                  <a:gd name="T43" fmla="*/ 9 h 48"/>
                  <a:gd name="T44" fmla="*/ 57 w 118"/>
                  <a:gd name="T45" fmla="*/ 8 h 48"/>
                  <a:gd name="T46" fmla="*/ 68 w 118"/>
                  <a:gd name="T47" fmla="*/ 6 h 48"/>
                  <a:gd name="T48" fmla="*/ 78 w 118"/>
                  <a:gd name="T49" fmla="*/ 6 h 48"/>
                  <a:gd name="T50" fmla="*/ 87 w 118"/>
                  <a:gd name="T51" fmla="*/ 5 h 48"/>
                  <a:gd name="T52" fmla="*/ 93 w 118"/>
                  <a:gd name="T53" fmla="*/ 5 h 48"/>
                  <a:gd name="T54" fmla="*/ 101 w 118"/>
                  <a:gd name="T55" fmla="*/ 3 h 48"/>
                  <a:gd name="T56" fmla="*/ 108 w 118"/>
                  <a:gd name="T57" fmla="*/ 0 h 48"/>
                  <a:gd name="T58" fmla="*/ 115 w 118"/>
                  <a:gd name="T59" fmla="*/ 3 h 48"/>
                  <a:gd name="T60" fmla="*/ 118 w 118"/>
                  <a:gd name="T61" fmla="*/ 9 h 48"/>
                  <a:gd name="T62" fmla="*/ 115 w 118"/>
                  <a:gd name="T63" fmla="*/ 16 h 48"/>
                  <a:gd name="T64" fmla="*/ 113 w 118"/>
                  <a:gd name="T65"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48">
                    <a:moveTo>
                      <a:pt x="113" y="19"/>
                    </a:moveTo>
                    <a:lnTo>
                      <a:pt x="105" y="22"/>
                    </a:lnTo>
                    <a:lnTo>
                      <a:pt x="102" y="23"/>
                    </a:lnTo>
                    <a:lnTo>
                      <a:pt x="96" y="23"/>
                    </a:lnTo>
                    <a:lnTo>
                      <a:pt x="90" y="25"/>
                    </a:lnTo>
                    <a:lnTo>
                      <a:pt x="85" y="25"/>
                    </a:lnTo>
                    <a:lnTo>
                      <a:pt x="79" y="25"/>
                    </a:lnTo>
                    <a:lnTo>
                      <a:pt x="74" y="25"/>
                    </a:lnTo>
                    <a:lnTo>
                      <a:pt x="68" y="25"/>
                    </a:lnTo>
                    <a:lnTo>
                      <a:pt x="64" y="25"/>
                    </a:lnTo>
                    <a:lnTo>
                      <a:pt x="59" y="27"/>
                    </a:lnTo>
                    <a:lnTo>
                      <a:pt x="56" y="27"/>
                    </a:lnTo>
                    <a:lnTo>
                      <a:pt x="51" y="27"/>
                    </a:lnTo>
                    <a:lnTo>
                      <a:pt x="48" y="28"/>
                    </a:lnTo>
                    <a:lnTo>
                      <a:pt x="45" y="28"/>
                    </a:lnTo>
                    <a:lnTo>
                      <a:pt x="40" y="30"/>
                    </a:lnTo>
                    <a:lnTo>
                      <a:pt x="39" y="31"/>
                    </a:lnTo>
                    <a:lnTo>
                      <a:pt x="34" y="31"/>
                    </a:lnTo>
                    <a:lnTo>
                      <a:pt x="31" y="33"/>
                    </a:lnTo>
                    <a:lnTo>
                      <a:pt x="30" y="34"/>
                    </a:lnTo>
                    <a:lnTo>
                      <a:pt x="25" y="36"/>
                    </a:lnTo>
                    <a:lnTo>
                      <a:pt x="22" y="37"/>
                    </a:lnTo>
                    <a:lnTo>
                      <a:pt x="20" y="40"/>
                    </a:lnTo>
                    <a:lnTo>
                      <a:pt x="17" y="44"/>
                    </a:lnTo>
                    <a:lnTo>
                      <a:pt x="14" y="47"/>
                    </a:lnTo>
                    <a:lnTo>
                      <a:pt x="9" y="48"/>
                    </a:lnTo>
                    <a:lnTo>
                      <a:pt x="8" y="48"/>
                    </a:lnTo>
                    <a:lnTo>
                      <a:pt x="3" y="47"/>
                    </a:lnTo>
                    <a:lnTo>
                      <a:pt x="2" y="47"/>
                    </a:lnTo>
                    <a:lnTo>
                      <a:pt x="0" y="44"/>
                    </a:lnTo>
                    <a:lnTo>
                      <a:pt x="0" y="40"/>
                    </a:lnTo>
                    <a:lnTo>
                      <a:pt x="0" y="37"/>
                    </a:lnTo>
                    <a:lnTo>
                      <a:pt x="2" y="34"/>
                    </a:lnTo>
                    <a:lnTo>
                      <a:pt x="6" y="31"/>
                    </a:lnTo>
                    <a:lnTo>
                      <a:pt x="9" y="28"/>
                    </a:lnTo>
                    <a:lnTo>
                      <a:pt x="14" y="25"/>
                    </a:lnTo>
                    <a:lnTo>
                      <a:pt x="19" y="22"/>
                    </a:lnTo>
                    <a:lnTo>
                      <a:pt x="22" y="19"/>
                    </a:lnTo>
                    <a:lnTo>
                      <a:pt x="26" y="17"/>
                    </a:lnTo>
                    <a:lnTo>
                      <a:pt x="30" y="16"/>
                    </a:lnTo>
                    <a:lnTo>
                      <a:pt x="36" y="16"/>
                    </a:lnTo>
                    <a:lnTo>
                      <a:pt x="39" y="13"/>
                    </a:lnTo>
                    <a:lnTo>
                      <a:pt x="43" y="11"/>
                    </a:lnTo>
                    <a:lnTo>
                      <a:pt x="48" y="9"/>
                    </a:lnTo>
                    <a:lnTo>
                      <a:pt x="53" y="9"/>
                    </a:lnTo>
                    <a:lnTo>
                      <a:pt x="57" y="8"/>
                    </a:lnTo>
                    <a:lnTo>
                      <a:pt x="64" y="6"/>
                    </a:lnTo>
                    <a:lnTo>
                      <a:pt x="68" y="6"/>
                    </a:lnTo>
                    <a:lnTo>
                      <a:pt x="74" y="6"/>
                    </a:lnTo>
                    <a:lnTo>
                      <a:pt x="78" y="6"/>
                    </a:lnTo>
                    <a:lnTo>
                      <a:pt x="82" y="6"/>
                    </a:lnTo>
                    <a:lnTo>
                      <a:pt x="87" y="5"/>
                    </a:lnTo>
                    <a:lnTo>
                      <a:pt x="90" y="5"/>
                    </a:lnTo>
                    <a:lnTo>
                      <a:pt x="93" y="5"/>
                    </a:lnTo>
                    <a:lnTo>
                      <a:pt x="96" y="5"/>
                    </a:lnTo>
                    <a:lnTo>
                      <a:pt x="101" y="3"/>
                    </a:lnTo>
                    <a:lnTo>
                      <a:pt x="105" y="2"/>
                    </a:lnTo>
                    <a:lnTo>
                      <a:pt x="108" y="0"/>
                    </a:lnTo>
                    <a:lnTo>
                      <a:pt x="113" y="0"/>
                    </a:lnTo>
                    <a:lnTo>
                      <a:pt x="115" y="3"/>
                    </a:lnTo>
                    <a:lnTo>
                      <a:pt x="116" y="5"/>
                    </a:lnTo>
                    <a:lnTo>
                      <a:pt x="118" y="9"/>
                    </a:lnTo>
                    <a:lnTo>
                      <a:pt x="118" y="14"/>
                    </a:lnTo>
                    <a:lnTo>
                      <a:pt x="115" y="16"/>
                    </a:lnTo>
                    <a:lnTo>
                      <a:pt x="113" y="19"/>
                    </a:lnTo>
                    <a:lnTo>
                      <a:pt x="113" y="19"/>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1" name="Freeform 39"/>
              <p:cNvSpPr>
                <a:spLocks/>
              </p:cNvSpPr>
              <p:nvPr/>
            </p:nvSpPr>
            <p:spPr bwMode="auto">
              <a:xfrm>
                <a:off x="4760" y="2333"/>
                <a:ext cx="48" cy="83"/>
              </a:xfrm>
              <a:custGeom>
                <a:avLst/>
                <a:gdLst>
                  <a:gd name="T0" fmla="*/ 48 w 48"/>
                  <a:gd name="T1" fmla="*/ 14 h 83"/>
                  <a:gd name="T2" fmla="*/ 46 w 48"/>
                  <a:gd name="T3" fmla="*/ 18 h 83"/>
                  <a:gd name="T4" fmla="*/ 43 w 48"/>
                  <a:gd name="T5" fmla="*/ 23 h 83"/>
                  <a:gd name="T6" fmla="*/ 42 w 48"/>
                  <a:gd name="T7" fmla="*/ 26 h 83"/>
                  <a:gd name="T8" fmla="*/ 40 w 48"/>
                  <a:gd name="T9" fmla="*/ 32 h 83"/>
                  <a:gd name="T10" fmla="*/ 39 w 48"/>
                  <a:gd name="T11" fmla="*/ 35 h 83"/>
                  <a:gd name="T12" fmla="*/ 39 w 48"/>
                  <a:gd name="T13" fmla="*/ 40 h 83"/>
                  <a:gd name="T14" fmla="*/ 37 w 48"/>
                  <a:gd name="T15" fmla="*/ 43 h 83"/>
                  <a:gd name="T16" fmla="*/ 37 w 48"/>
                  <a:gd name="T17" fmla="*/ 46 h 83"/>
                  <a:gd name="T18" fmla="*/ 37 w 48"/>
                  <a:gd name="T19" fmla="*/ 51 h 83"/>
                  <a:gd name="T20" fmla="*/ 36 w 48"/>
                  <a:gd name="T21" fmla="*/ 53 h 83"/>
                  <a:gd name="T22" fmla="*/ 36 w 48"/>
                  <a:gd name="T23" fmla="*/ 57 h 83"/>
                  <a:gd name="T24" fmla="*/ 34 w 48"/>
                  <a:gd name="T25" fmla="*/ 62 h 83"/>
                  <a:gd name="T26" fmla="*/ 31 w 48"/>
                  <a:gd name="T27" fmla="*/ 65 h 83"/>
                  <a:gd name="T28" fmla="*/ 29 w 48"/>
                  <a:gd name="T29" fmla="*/ 70 h 83"/>
                  <a:gd name="T30" fmla="*/ 28 w 48"/>
                  <a:gd name="T31" fmla="*/ 74 h 83"/>
                  <a:gd name="T32" fmla="*/ 25 w 48"/>
                  <a:gd name="T33" fmla="*/ 79 h 83"/>
                  <a:gd name="T34" fmla="*/ 19 w 48"/>
                  <a:gd name="T35" fmla="*/ 82 h 83"/>
                  <a:gd name="T36" fmla="*/ 15 w 48"/>
                  <a:gd name="T37" fmla="*/ 83 h 83"/>
                  <a:gd name="T38" fmla="*/ 11 w 48"/>
                  <a:gd name="T39" fmla="*/ 83 h 83"/>
                  <a:gd name="T40" fmla="*/ 8 w 48"/>
                  <a:gd name="T41" fmla="*/ 82 h 83"/>
                  <a:gd name="T42" fmla="*/ 3 w 48"/>
                  <a:gd name="T43" fmla="*/ 80 h 83"/>
                  <a:gd name="T44" fmla="*/ 0 w 48"/>
                  <a:gd name="T45" fmla="*/ 76 h 83"/>
                  <a:gd name="T46" fmla="*/ 0 w 48"/>
                  <a:gd name="T47" fmla="*/ 73 h 83"/>
                  <a:gd name="T48" fmla="*/ 3 w 48"/>
                  <a:gd name="T49" fmla="*/ 70 h 83"/>
                  <a:gd name="T50" fmla="*/ 5 w 48"/>
                  <a:gd name="T51" fmla="*/ 63 h 83"/>
                  <a:gd name="T52" fmla="*/ 8 w 48"/>
                  <a:gd name="T53" fmla="*/ 60 h 83"/>
                  <a:gd name="T54" fmla="*/ 9 w 48"/>
                  <a:gd name="T55" fmla="*/ 56 h 83"/>
                  <a:gd name="T56" fmla="*/ 12 w 48"/>
                  <a:gd name="T57" fmla="*/ 53 h 83"/>
                  <a:gd name="T58" fmla="*/ 14 w 48"/>
                  <a:gd name="T59" fmla="*/ 48 h 83"/>
                  <a:gd name="T60" fmla="*/ 15 w 48"/>
                  <a:gd name="T61" fmla="*/ 45 h 83"/>
                  <a:gd name="T62" fmla="*/ 19 w 48"/>
                  <a:gd name="T63" fmla="*/ 42 h 83"/>
                  <a:gd name="T64" fmla="*/ 19 w 48"/>
                  <a:gd name="T65" fmla="*/ 39 h 83"/>
                  <a:gd name="T66" fmla="*/ 20 w 48"/>
                  <a:gd name="T67" fmla="*/ 34 h 83"/>
                  <a:gd name="T68" fmla="*/ 20 w 48"/>
                  <a:gd name="T69" fmla="*/ 31 h 83"/>
                  <a:gd name="T70" fmla="*/ 23 w 48"/>
                  <a:gd name="T71" fmla="*/ 26 h 83"/>
                  <a:gd name="T72" fmla="*/ 25 w 48"/>
                  <a:gd name="T73" fmla="*/ 23 h 83"/>
                  <a:gd name="T74" fmla="*/ 26 w 48"/>
                  <a:gd name="T75" fmla="*/ 18 h 83"/>
                  <a:gd name="T76" fmla="*/ 28 w 48"/>
                  <a:gd name="T77" fmla="*/ 14 h 83"/>
                  <a:gd name="T78" fmla="*/ 29 w 48"/>
                  <a:gd name="T79" fmla="*/ 9 h 83"/>
                  <a:gd name="T80" fmla="*/ 32 w 48"/>
                  <a:gd name="T81" fmla="*/ 5 h 83"/>
                  <a:gd name="T82" fmla="*/ 36 w 48"/>
                  <a:gd name="T83" fmla="*/ 1 h 83"/>
                  <a:gd name="T84" fmla="*/ 37 w 48"/>
                  <a:gd name="T85" fmla="*/ 0 h 83"/>
                  <a:gd name="T86" fmla="*/ 42 w 48"/>
                  <a:gd name="T87" fmla="*/ 0 h 83"/>
                  <a:gd name="T88" fmla="*/ 45 w 48"/>
                  <a:gd name="T89" fmla="*/ 1 h 83"/>
                  <a:gd name="T90" fmla="*/ 46 w 48"/>
                  <a:gd name="T91" fmla="*/ 3 h 83"/>
                  <a:gd name="T92" fmla="*/ 48 w 48"/>
                  <a:gd name="T93" fmla="*/ 5 h 83"/>
                  <a:gd name="T94" fmla="*/ 48 w 48"/>
                  <a:gd name="T95" fmla="*/ 9 h 83"/>
                  <a:gd name="T96" fmla="*/ 48 w 48"/>
                  <a:gd name="T97" fmla="*/ 14 h 83"/>
                  <a:gd name="T98" fmla="*/ 48 w 48"/>
                  <a:gd name="T99"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83">
                    <a:moveTo>
                      <a:pt x="48" y="14"/>
                    </a:moveTo>
                    <a:lnTo>
                      <a:pt x="46" y="18"/>
                    </a:lnTo>
                    <a:lnTo>
                      <a:pt x="43" y="23"/>
                    </a:lnTo>
                    <a:lnTo>
                      <a:pt x="42" y="26"/>
                    </a:lnTo>
                    <a:lnTo>
                      <a:pt x="40" y="32"/>
                    </a:lnTo>
                    <a:lnTo>
                      <a:pt x="39" y="35"/>
                    </a:lnTo>
                    <a:lnTo>
                      <a:pt x="39" y="40"/>
                    </a:lnTo>
                    <a:lnTo>
                      <a:pt x="37" y="43"/>
                    </a:lnTo>
                    <a:lnTo>
                      <a:pt x="37" y="46"/>
                    </a:lnTo>
                    <a:lnTo>
                      <a:pt x="37" y="51"/>
                    </a:lnTo>
                    <a:lnTo>
                      <a:pt x="36" y="53"/>
                    </a:lnTo>
                    <a:lnTo>
                      <a:pt x="36" y="57"/>
                    </a:lnTo>
                    <a:lnTo>
                      <a:pt x="34" y="62"/>
                    </a:lnTo>
                    <a:lnTo>
                      <a:pt x="31" y="65"/>
                    </a:lnTo>
                    <a:lnTo>
                      <a:pt x="29" y="70"/>
                    </a:lnTo>
                    <a:lnTo>
                      <a:pt x="28" y="74"/>
                    </a:lnTo>
                    <a:lnTo>
                      <a:pt x="25" y="79"/>
                    </a:lnTo>
                    <a:lnTo>
                      <a:pt x="19" y="82"/>
                    </a:lnTo>
                    <a:lnTo>
                      <a:pt x="15" y="83"/>
                    </a:lnTo>
                    <a:lnTo>
                      <a:pt x="11" y="83"/>
                    </a:lnTo>
                    <a:lnTo>
                      <a:pt x="8" y="82"/>
                    </a:lnTo>
                    <a:lnTo>
                      <a:pt x="3" y="80"/>
                    </a:lnTo>
                    <a:lnTo>
                      <a:pt x="0" y="76"/>
                    </a:lnTo>
                    <a:lnTo>
                      <a:pt x="0" y="73"/>
                    </a:lnTo>
                    <a:lnTo>
                      <a:pt x="3" y="70"/>
                    </a:lnTo>
                    <a:lnTo>
                      <a:pt x="5" y="63"/>
                    </a:lnTo>
                    <a:lnTo>
                      <a:pt x="8" y="60"/>
                    </a:lnTo>
                    <a:lnTo>
                      <a:pt x="9" y="56"/>
                    </a:lnTo>
                    <a:lnTo>
                      <a:pt x="12" y="53"/>
                    </a:lnTo>
                    <a:lnTo>
                      <a:pt x="14" y="48"/>
                    </a:lnTo>
                    <a:lnTo>
                      <a:pt x="15" y="45"/>
                    </a:lnTo>
                    <a:lnTo>
                      <a:pt x="19" y="42"/>
                    </a:lnTo>
                    <a:lnTo>
                      <a:pt x="19" y="39"/>
                    </a:lnTo>
                    <a:lnTo>
                      <a:pt x="20" y="34"/>
                    </a:lnTo>
                    <a:lnTo>
                      <a:pt x="20" y="31"/>
                    </a:lnTo>
                    <a:lnTo>
                      <a:pt x="23" y="26"/>
                    </a:lnTo>
                    <a:lnTo>
                      <a:pt x="25" y="23"/>
                    </a:lnTo>
                    <a:lnTo>
                      <a:pt x="26" y="18"/>
                    </a:lnTo>
                    <a:lnTo>
                      <a:pt x="28" y="14"/>
                    </a:lnTo>
                    <a:lnTo>
                      <a:pt x="29" y="9"/>
                    </a:lnTo>
                    <a:lnTo>
                      <a:pt x="32" y="5"/>
                    </a:lnTo>
                    <a:lnTo>
                      <a:pt x="36" y="1"/>
                    </a:lnTo>
                    <a:lnTo>
                      <a:pt x="37" y="0"/>
                    </a:lnTo>
                    <a:lnTo>
                      <a:pt x="42" y="0"/>
                    </a:lnTo>
                    <a:lnTo>
                      <a:pt x="45" y="1"/>
                    </a:lnTo>
                    <a:lnTo>
                      <a:pt x="46" y="3"/>
                    </a:lnTo>
                    <a:lnTo>
                      <a:pt x="48" y="5"/>
                    </a:lnTo>
                    <a:lnTo>
                      <a:pt x="48" y="9"/>
                    </a:lnTo>
                    <a:lnTo>
                      <a:pt x="48" y="14"/>
                    </a:lnTo>
                    <a:lnTo>
                      <a:pt x="48" y="14"/>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2" name="Freeform 40"/>
              <p:cNvSpPr>
                <a:spLocks/>
              </p:cNvSpPr>
              <p:nvPr/>
            </p:nvSpPr>
            <p:spPr bwMode="auto">
              <a:xfrm>
                <a:off x="4718" y="2395"/>
                <a:ext cx="40" cy="212"/>
              </a:xfrm>
              <a:custGeom>
                <a:avLst/>
                <a:gdLst>
                  <a:gd name="T0" fmla="*/ 34 w 40"/>
                  <a:gd name="T1" fmla="*/ 20 h 212"/>
                  <a:gd name="T2" fmla="*/ 28 w 40"/>
                  <a:gd name="T3" fmla="*/ 35 h 212"/>
                  <a:gd name="T4" fmla="*/ 23 w 40"/>
                  <a:gd name="T5" fmla="*/ 49 h 212"/>
                  <a:gd name="T6" fmla="*/ 22 w 40"/>
                  <a:gd name="T7" fmla="*/ 65 h 212"/>
                  <a:gd name="T8" fmla="*/ 22 w 40"/>
                  <a:gd name="T9" fmla="*/ 79 h 212"/>
                  <a:gd name="T10" fmla="*/ 22 w 40"/>
                  <a:gd name="T11" fmla="*/ 94 h 212"/>
                  <a:gd name="T12" fmla="*/ 22 w 40"/>
                  <a:gd name="T13" fmla="*/ 110 h 212"/>
                  <a:gd name="T14" fmla="*/ 22 w 40"/>
                  <a:gd name="T15" fmla="*/ 127 h 212"/>
                  <a:gd name="T16" fmla="*/ 22 w 40"/>
                  <a:gd name="T17" fmla="*/ 141 h 212"/>
                  <a:gd name="T18" fmla="*/ 22 w 40"/>
                  <a:gd name="T19" fmla="*/ 150 h 212"/>
                  <a:gd name="T20" fmla="*/ 22 w 40"/>
                  <a:gd name="T21" fmla="*/ 156 h 212"/>
                  <a:gd name="T22" fmla="*/ 22 w 40"/>
                  <a:gd name="T23" fmla="*/ 164 h 212"/>
                  <a:gd name="T24" fmla="*/ 23 w 40"/>
                  <a:gd name="T25" fmla="*/ 173 h 212"/>
                  <a:gd name="T26" fmla="*/ 23 w 40"/>
                  <a:gd name="T27" fmla="*/ 179 h 212"/>
                  <a:gd name="T28" fmla="*/ 25 w 40"/>
                  <a:gd name="T29" fmla="*/ 187 h 212"/>
                  <a:gd name="T30" fmla="*/ 26 w 40"/>
                  <a:gd name="T31" fmla="*/ 195 h 212"/>
                  <a:gd name="T32" fmla="*/ 28 w 40"/>
                  <a:gd name="T33" fmla="*/ 204 h 212"/>
                  <a:gd name="T34" fmla="*/ 22 w 40"/>
                  <a:gd name="T35" fmla="*/ 210 h 212"/>
                  <a:gd name="T36" fmla="*/ 14 w 40"/>
                  <a:gd name="T37" fmla="*/ 212 h 212"/>
                  <a:gd name="T38" fmla="*/ 8 w 40"/>
                  <a:gd name="T39" fmla="*/ 207 h 212"/>
                  <a:gd name="T40" fmla="*/ 5 w 40"/>
                  <a:gd name="T41" fmla="*/ 198 h 212"/>
                  <a:gd name="T42" fmla="*/ 3 w 40"/>
                  <a:gd name="T43" fmla="*/ 190 h 212"/>
                  <a:gd name="T44" fmla="*/ 3 w 40"/>
                  <a:gd name="T45" fmla="*/ 182 h 212"/>
                  <a:gd name="T46" fmla="*/ 3 w 40"/>
                  <a:gd name="T47" fmla="*/ 173 h 212"/>
                  <a:gd name="T48" fmla="*/ 2 w 40"/>
                  <a:gd name="T49" fmla="*/ 165 h 212"/>
                  <a:gd name="T50" fmla="*/ 2 w 40"/>
                  <a:gd name="T51" fmla="*/ 158 h 212"/>
                  <a:gd name="T52" fmla="*/ 2 w 40"/>
                  <a:gd name="T53" fmla="*/ 150 h 212"/>
                  <a:gd name="T54" fmla="*/ 2 w 40"/>
                  <a:gd name="T55" fmla="*/ 141 h 212"/>
                  <a:gd name="T56" fmla="*/ 0 w 40"/>
                  <a:gd name="T57" fmla="*/ 127 h 212"/>
                  <a:gd name="T58" fmla="*/ 0 w 40"/>
                  <a:gd name="T59" fmla="*/ 108 h 212"/>
                  <a:gd name="T60" fmla="*/ 0 w 40"/>
                  <a:gd name="T61" fmla="*/ 91 h 212"/>
                  <a:gd name="T62" fmla="*/ 2 w 40"/>
                  <a:gd name="T63" fmla="*/ 76 h 212"/>
                  <a:gd name="T64" fmla="*/ 3 w 40"/>
                  <a:gd name="T65" fmla="*/ 59 h 212"/>
                  <a:gd name="T66" fmla="*/ 6 w 40"/>
                  <a:gd name="T67" fmla="*/ 45 h 212"/>
                  <a:gd name="T68" fmla="*/ 11 w 40"/>
                  <a:gd name="T69" fmla="*/ 29 h 212"/>
                  <a:gd name="T70" fmla="*/ 19 w 40"/>
                  <a:gd name="T71" fmla="*/ 12 h 212"/>
                  <a:gd name="T72" fmla="*/ 25 w 40"/>
                  <a:gd name="T73" fmla="*/ 1 h 212"/>
                  <a:gd name="T74" fmla="*/ 31 w 40"/>
                  <a:gd name="T75" fmla="*/ 0 h 212"/>
                  <a:gd name="T76" fmla="*/ 39 w 40"/>
                  <a:gd name="T77" fmla="*/ 3 h 212"/>
                  <a:gd name="T78" fmla="*/ 40 w 40"/>
                  <a:gd name="T79" fmla="*/ 11 h 212"/>
                  <a:gd name="T80" fmla="*/ 39 w 40"/>
                  <a:gd name="T81" fmla="*/ 1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212">
                    <a:moveTo>
                      <a:pt x="39" y="14"/>
                    </a:moveTo>
                    <a:lnTo>
                      <a:pt x="34" y="20"/>
                    </a:lnTo>
                    <a:lnTo>
                      <a:pt x="31" y="29"/>
                    </a:lnTo>
                    <a:lnTo>
                      <a:pt x="28" y="35"/>
                    </a:lnTo>
                    <a:lnTo>
                      <a:pt x="25" y="43"/>
                    </a:lnTo>
                    <a:lnTo>
                      <a:pt x="23" y="49"/>
                    </a:lnTo>
                    <a:lnTo>
                      <a:pt x="22" y="59"/>
                    </a:lnTo>
                    <a:lnTo>
                      <a:pt x="22" y="65"/>
                    </a:lnTo>
                    <a:lnTo>
                      <a:pt x="22" y="73"/>
                    </a:lnTo>
                    <a:lnTo>
                      <a:pt x="22" y="79"/>
                    </a:lnTo>
                    <a:lnTo>
                      <a:pt x="22" y="86"/>
                    </a:lnTo>
                    <a:lnTo>
                      <a:pt x="22" y="94"/>
                    </a:lnTo>
                    <a:lnTo>
                      <a:pt x="22" y="102"/>
                    </a:lnTo>
                    <a:lnTo>
                      <a:pt x="22" y="110"/>
                    </a:lnTo>
                    <a:lnTo>
                      <a:pt x="22" y="119"/>
                    </a:lnTo>
                    <a:lnTo>
                      <a:pt x="22" y="127"/>
                    </a:lnTo>
                    <a:lnTo>
                      <a:pt x="22" y="138"/>
                    </a:lnTo>
                    <a:lnTo>
                      <a:pt x="22" y="141"/>
                    </a:lnTo>
                    <a:lnTo>
                      <a:pt x="22" y="145"/>
                    </a:lnTo>
                    <a:lnTo>
                      <a:pt x="22" y="150"/>
                    </a:lnTo>
                    <a:lnTo>
                      <a:pt x="22" y="153"/>
                    </a:lnTo>
                    <a:lnTo>
                      <a:pt x="22" y="156"/>
                    </a:lnTo>
                    <a:lnTo>
                      <a:pt x="22" y="161"/>
                    </a:lnTo>
                    <a:lnTo>
                      <a:pt x="22" y="164"/>
                    </a:lnTo>
                    <a:lnTo>
                      <a:pt x="23" y="169"/>
                    </a:lnTo>
                    <a:lnTo>
                      <a:pt x="23" y="173"/>
                    </a:lnTo>
                    <a:lnTo>
                      <a:pt x="23" y="175"/>
                    </a:lnTo>
                    <a:lnTo>
                      <a:pt x="23" y="179"/>
                    </a:lnTo>
                    <a:lnTo>
                      <a:pt x="25" y="182"/>
                    </a:lnTo>
                    <a:lnTo>
                      <a:pt x="25" y="187"/>
                    </a:lnTo>
                    <a:lnTo>
                      <a:pt x="26" y="192"/>
                    </a:lnTo>
                    <a:lnTo>
                      <a:pt x="26" y="195"/>
                    </a:lnTo>
                    <a:lnTo>
                      <a:pt x="28" y="201"/>
                    </a:lnTo>
                    <a:lnTo>
                      <a:pt x="28" y="204"/>
                    </a:lnTo>
                    <a:lnTo>
                      <a:pt x="25" y="209"/>
                    </a:lnTo>
                    <a:lnTo>
                      <a:pt x="22" y="210"/>
                    </a:lnTo>
                    <a:lnTo>
                      <a:pt x="19" y="212"/>
                    </a:lnTo>
                    <a:lnTo>
                      <a:pt x="14" y="212"/>
                    </a:lnTo>
                    <a:lnTo>
                      <a:pt x="11" y="210"/>
                    </a:lnTo>
                    <a:lnTo>
                      <a:pt x="8" y="207"/>
                    </a:lnTo>
                    <a:lnTo>
                      <a:pt x="6" y="203"/>
                    </a:lnTo>
                    <a:lnTo>
                      <a:pt x="5" y="198"/>
                    </a:lnTo>
                    <a:lnTo>
                      <a:pt x="5" y="193"/>
                    </a:lnTo>
                    <a:lnTo>
                      <a:pt x="3" y="190"/>
                    </a:lnTo>
                    <a:lnTo>
                      <a:pt x="3" y="186"/>
                    </a:lnTo>
                    <a:lnTo>
                      <a:pt x="3" y="182"/>
                    </a:lnTo>
                    <a:lnTo>
                      <a:pt x="3" y="178"/>
                    </a:lnTo>
                    <a:lnTo>
                      <a:pt x="3" y="173"/>
                    </a:lnTo>
                    <a:lnTo>
                      <a:pt x="3" y="170"/>
                    </a:lnTo>
                    <a:lnTo>
                      <a:pt x="2" y="165"/>
                    </a:lnTo>
                    <a:lnTo>
                      <a:pt x="2" y="162"/>
                    </a:lnTo>
                    <a:lnTo>
                      <a:pt x="2" y="158"/>
                    </a:lnTo>
                    <a:lnTo>
                      <a:pt x="2" y="155"/>
                    </a:lnTo>
                    <a:lnTo>
                      <a:pt x="2" y="150"/>
                    </a:lnTo>
                    <a:lnTo>
                      <a:pt x="2" y="145"/>
                    </a:lnTo>
                    <a:lnTo>
                      <a:pt x="2" y="141"/>
                    </a:lnTo>
                    <a:lnTo>
                      <a:pt x="2" y="138"/>
                    </a:lnTo>
                    <a:lnTo>
                      <a:pt x="0" y="127"/>
                    </a:lnTo>
                    <a:lnTo>
                      <a:pt x="0" y="117"/>
                    </a:lnTo>
                    <a:lnTo>
                      <a:pt x="0" y="108"/>
                    </a:lnTo>
                    <a:lnTo>
                      <a:pt x="0" y="100"/>
                    </a:lnTo>
                    <a:lnTo>
                      <a:pt x="0" y="91"/>
                    </a:lnTo>
                    <a:lnTo>
                      <a:pt x="0" y="83"/>
                    </a:lnTo>
                    <a:lnTo>
                      <a:pt x="2" y="76"/>
                    </a:lnTo>
                    <a:lnTo>
                      <a:pt x="3" y="68"/>
                    </a:lnTo>
                    <a:lnTo>
                      <a:pt x="3" y="59"/>
                    </a:lnTo>
                    <a:lnTo>
                      <a:pt x="3" y="52"/>
                    </a:lnTo>
                    <a:lnTo>
                      <a:pt x="6" y="45"/>
                    </a:lnTo>
                    <a:lnTo>
                      <a:pt x="9" y="37"/>
                    </a:lnTo>
                    <a:lnTo>
                      <a:pt x="11" y="29"/>
                    </a:lnTo>
                    <a:lnTo>
                      <a:pt x="14" y="20"/>
                    </a:lnTo>
                    <a:lnTo>
                      <a:pt x="19" y="12"/>
                    </a:lnTo>
                    <a:lnTo>
                      <a:pt x="23" y="4"/>
                    </a:lnTo>
                    <a:lnTo>
                      <a:pt x="25" y="1"/>
                    </a:lnTo>
                    <a:lnTo>
                      <a:pt x="30" y="0"/>
                    </a:lnTo>
                    <a:lnTo>
                      <a:pt x="31" y="0"/>
                    </a:lnTo>
                    <a:lnTo>
                      <a:pt x="36" y="1"/>
                    </a:lnTo>
                    <a:lnTo>
                      <a:pt x="39" y="3"/>
                    </a:lnTo>
                    <a:lnTo>
                      <a:pt x="40" y="6"/>
                    </a:lnTo>
                    <a:lnTo>
                      <a:pt x="40" y="11"/>
                    </a:lnTo>
                    <a:lnTo>
                      <a:pt x="39" y="14"/>
                    </a:lnTo>
                    <a:lnTo>
                      <a:pt x="39" y="14"/>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3" name="Freeform 41"/>
              <p:cNvSpPr>
                <a:spLocks/>
              </p:cNvSpPr>
              <p:nvPr/>
            </p:nvSpPr>
            <p:spPr bwMode="auto">
              <a:xfrm>
                <a:off x="4534" y="2605"/>
                <a:ext cx="336" cy="630"/>
              </a:xfrm>
              <a:custGeom>
                <a:avLst/>
                <a:gdLst>
                  <a:gd name="T0" fmla="*/ 246 w 336"/>
                  <a:gd name="T1" fmla="*/ 20 h 630"/>
                  <a:gd name="T2" fmla="*/ 201 w 336"/>
                  <a:gd name="T3" fmla="*/ 20 h 630"/>
                  <a:gd name="T4" fmla="*/ 161 w 336"/>
                  <a:gd name="T5" fmla="*/ 37 h 630"/>
                  <a:gd name="T6" fmla="*/ 124 w 336"/>
                  <a:gd name="T7" fmla="*/ 61 h 630"/>
                  <a:gd name="T8" fmla="*/ 98 w 336"/>
                  <a:gd name="T9" fmla="*/ 89 h 630"/>
                  <a:gd name="T10" fmla="*/ 74 w 336"/>
                  <a:gd name="T11" fmla="*/ 124 h 630"/>
                  <a:gd name="T12" fmla="*/ 53 w 336"/>
                  <a:gd name="T13" fmla="*/ 178 h 630"/>
                  <a:gd name="T14" fmla="*/ 39 w 336"/>
                  <a:gd name="T15" fmla="*/ 236 h 630"/>
                  <a:gd name="T16" fmla="*/ 33 w 336"/>
                  <a:gd name="T17" fmla="*/ 296 h 630"/>
                  <a:gd name="T18" fmla="*/ 36 w 336"/>
                  <a:gd name="T19" fmla="*/ 352 h 630"/>
                  <a:gd name="T20" fmla="*/ 43 w 336"/>
                  <a:gd name="T21" fmla="*/ 404 h 630"/>
                  <a:gd name="T22" fmla="*/ 53 w 336"/>
                  <a:gd name="T23" fmla="*/ 441 h 630"/>
                  <a:gd name="T24" fmla="*/ 67 w 336"/>
                  <a:gd name="T25" fmla="*/ 482 h 630"/>
                  <a:gd name="T26" fmla="*/ 88 w 336"/>
                  <a:gd name="T27" fmla="*/ 524 h 630"/>
                  <a:gd name="T28" fmla="*/ 118 w 336"/>
                  <a:gd name="T29" fmla="*/ 561 h 630"/>
                  <a:gd name="T30" fmla="*/ 158 w 336"/>
                  <a:gd name="T31" fmla="*/ 587 h 630"/>
                  <a:gd name="T32" fmla="*/ 197 w 336"/>
                  <a:gd name="T33" fmla="*/ 598 h 630"/>
                  <a:gd name="T34" fmla="*/ 229 w 336"/>
                  <a:gd name="T35" fmla="*/ 596 h 630"/>
                  <a:gd name="T36" fmla="*/ 258 w 336"/>
                  <a:gd name="T37" fmla="*/ 590 h 630"/>
                  <a:gd name="T38" fmla="*/ 283 w 336"/>
                  <a:gd name="T39" fmla="*/ 573 h 630"/>
                  <a:gd name="T40" fmla="*/ 306 w 336"/>
                  <a:gd name="T41" fmla="*/ 551 h 630"/>
                  <a:gd name="T42" fmla="*/ 323 w 336"/>
                  <a:gd name="T43" fmla="*/ 530 h 630"/>
                  <a:gd name="T44" fmla="*/ 333 w 336"/>
                  <a:gd name="T45" fmla="*/ 528 h 630"/>
                  <a:gd name="T46" fmla="*/ 334 w 336"/>
                  <a:gd name="T47" fmla="*/ 536 h 630"/>
                  <a:gd name="T48" fmla="*/ 320 w 336"/>
                  <a:gd name="T49" fmla="*/ 561 h 630"/>
                  <a:gd name="T50" fmla="*/ 297 w 336"/>
                  <a:gd name="T51" fmla="*/ 587 h 630"/>
                  <a:gd name="T52" fmla="*/ 272 w 336"/>
                  <a:gd name="T53" fmla="*/ 607 h 630"/>
                  <a:gd name="T54" fmla="*/ 245 w 336"/>
                  <a:gd name="T55" fmla="*/ 623 h 630"/>
                  <a:gd name="T56" fmla="*/ 210 w 336"/>
                  <a:gd name="T57" fmla="*/ 629 h 630"/>
                  <a:gd name="T58" fmla="*/ 169 w 336"/>
                  <a:gd name="T59" fmla="*/ 627 h 630"/>
                  <a:gd name="T60" fmla="*/ 121 w 336"/>
                  <a:gd name="T61" fmla="*/ 612 h 630"/>
                  <a:gd name="T62" fmla="*/ 82 w 336"/>
                  <a:gd name="T63" fmla="*/ 582 h 630"/>
                  <a:gd name="T64" fmla="*/ 53 w 336"/>
                  <a:gd name="T65" fmla="*/ 542 h 630"/>
                  <a:gd name="T66" fmla="*/ 31 w 336"/>
                  <a:gd name="T67" fmla="*/ 491 h 630"/>
                  <a:gd name="T68" fmla="*/ 14 w 336"/>
                  <a:gd name="T69" fmla="*/ 432 h 630"/>
                  <a:gd name="T70" fmla="*/ 5 w 336"/>
                  <a:gd name="T71" fmla="*/ 376 h 630"/>
                  <a:gd name="T72" fmla="*/ 0 w 336"/>
                  <a:gd name="T73" fmla="*/ 313 h 630"/>
                  <a:gd name="T74" fmla="*/ 3 w 336"/>
                  <a:gd name="T75" fmla="*/ 245 h 630"/>
                  <a:gd name="T76" fmla="*/ 14 w 336"/>
                  <a:gd name="T77" fmla="*/ 177 h 630"/>
                  <a:gd name="T78" fmla="*/ 40 w 336"/>
                  <a:gd name="T79" fmla="*/ 115 h 630"/>
                  <a:gd name="T80" fmla="*/ 71 w 336"/>
                  <a:gd name="T81" fmla="*/ 68 h 630"/>
                  <a:gd name="T82" fmla="*/ 110 w 336"/>
                  <a:gd name="T83" fmla="*/ 33 h 630"/>
                  <a:gd name="T84" fmla="*/ 152 w 336"/>
                  <a:gd name="T85" fmla="*/ 11 h 630"/>
                  <a:gd name="T86" fmla="*/ 198 w 336"/>
                  <a:gd name="T87" fmla="*/ 0 h 630"/>
                  <a:gd name="T88" fmla="*/ 248 w 336"/>
                  <a:gd name="T89" fmla="*/ 5 h 630"/>
                  <a:gd name="T90" fmla="*/ 285 w 336"/>
                  <a:gd name="T91" fmla="*/ 20 h 630"/>
                  <a:gd name="T92" fmla="*/ 275 w 336"/>
                  <a:gd name="T93" fmla="*/ 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6" h="630">
                    <a:moveTo>
                      <a:pt x="275" y="30"/>
                    </a:moveTo>
                    <a:lnTo>
                      <a:pt x="262" y="22"/>
                    </a:lnTo>
                    <a:lnTo>
                      <a:pt x="246" y="20"/>
                    </a:lnTo>
                    <a:lnTo>
                      <a:pt x="231" y="17"/>
                    </a:lnTo>
                    <a:lnTo>
                      <a:pt x="215" y="19"/>
                    </a:lnTo>
                    <a:lnTo>
                      <a:pt x="201" y="20"/>
                    </a:lnTo>
                    <a:lnTo>
                      <a:pt x="187" y="24"/>
                    </a:lnTo>
                    <a:lnTo>
                      <a:pt x="173" y="30"/>
                    </a:lnTo>
                    <a:lnTo>
                      <a:pt x="161" y="37"/>
                    </a:lnTo>
                    <a:lnTo>
                      <a:pt x="149" y="44"/>
                    </a:lnTo>
                    <a:lnTo>
                      <a:pt x="136" y="51"/>
                    </a:lnTo>
                    <a:lnTo>
                      <a:pt x="124" y="61"/>
                    </a:lnTo>
                    <a:lnTo>
                      <a:pt x="115" y="70"/>
                    </a:lnTo>
                    <a:lnTo>
                      <a:pt x="105" y="79"/>
                    </a:lnTo>
                    <a:lnTo>
                      <a:pt x="98" y="89"/>
                    </a:lnTo>
                    <a:lnTo>
                      <a:pt x="91" y="98"/>
                    </a:lnTo>
                    <a:lnTo>
                      <a:pt x="85" y="107"/>
                    </a:lnTo>
                    <a:lnTo>
                      <a:pt x="74" y="124"/>
                    </a:lnTo>
                    <a:lnTo>
                      <a:pt x="67" y="141"/>
                    </a:lnTo>
                    <a:lnTo>
                      <a:pt x="60" y="160"/>
                    </a:lnTo>
                    <a:lnTo>
                      <a:pt x="53" y="178"/>
                    </a:lnTo>
                    <a:lnTo>
                      <a:pt x="48" y="197"/>
                    </a:lnTo>
                    <a:lnTo>
                      <a:pt x="43" y="217"/>
                    </a:lnTo>
                    <a:lnTo>
                      <a:pt x="39" y="236"/>
                    </a:lnTo>
                    <a:lnTo>
                      <a:pt x="37" y="257"/>
                    </a:lnTo>
                    <a:lnTo>
                      <a:pt x="34" y="276"/>
                    </a:lnTo>
                    <a:lnTo>
                      <a:pt x="33" y="296"/>
                    </a:lnTo>
                    <a:lnTo>
                      <a:pt x="33" y="315"/>
                    </a:lnTo>
                    <a:lnTo>
                      <a:pt x="34" y="335"/>
                    </a:lnTo>
                    <a:lnTo>
                      <a:pt x="36" y="352"/>
                    </a:lnTo>
                    <a:lnTo>
                      <a:pt x="37" y="370"/>
                    </a:lnTo>
                    <a:lnTo>
                      <a:pt x="40" y="387"/>
                    </a:lnTo>
                    <a:lnTo>
                      <a:pt x="43" y="404"/>
                    </a:lnTo>
                    <a:lnTo>
                      <a:pt x="45" y="415"/>
                    </a:lnTo>
                    <a:lnTo>
                      <a:pt x="50" y="428"/>
                    </a:lnTo>
                    <a:lnTo>
                      <a:pt x="53" y="441"/>
                    </a:lnTo>
                    <a:lnTo>
                      <a:pt x="57" y="454"/>
                    </a:lnTo>
                    <a:lnTo>
                      <a:pt x="60" y="468"/>
                    </a:lnTo>
                    <a:lnTo>
                      <a:pt x="67" y="482"/>
                    </a:lnTo>
                    <a:lnTo>
                      <a:pt x="71" y="496"/>
                    </a:lnTo>
                    <a:lnTo>
                      <a:pt x="80" y="510"/>
                    </a:lnTo>
                    <a:lnTo>
                      <a:pt x="88" y="524"/>
                    </a:lnTo>
                    <a:lnTo>
                      <a:pt x="96" y="537"/>
                    </a:lnTo>
                    <a:lnTo>
                      <a:pt x="107" y="548"/>
                    </a:lnTo>
                    <a:lnTo>
                      <a:pt x="118" y="561"/>
                    </a:lnTo>
                    <a:lnTo>
                      <a:pt x="130" y="572"/>
                    </a:lnTo>
                    <a:lnTo>
                      <a:pt x="144" y="579"/>
                    </a:lnTo>
                    <a:lnTo>
                      <a:pt x="158" y="587"/>
                    </a:lnTo>
                    <a:lnTo>
                      <a:pt x="176" y="595"/>
                    </a:lnTo>
                    <a:lnTo>
                      <a:pt x="187" y="596"/>
                    </a:lnTo>
                    <a:lnTo>
                      <a:pt x="197" y="598"/>
                    </a:lnTo>
                    <a:lnTo>
                      <a:pt x="207" y="598"/>
                    </a:lnTo>
                    <a:lnTo>
                      <a:pt x="220" y="598"/>
                    </a:lnTo>
                    <a:lnTo>
                      <a:pt x="229" y="596"/>
                    </a:lnTo>
                    <a:lnTo>
                      <a:pt x="240" y="596"/>
                    </a:lnTo>
                    <a:lnTo>
                      <a:pt x="249" y="593"/>
                    </a:lnTo>
                    <a:lnTo>
                      <a:pt x="258" y="590"/>
                    </a:lnTo>
                    <a:lnTo>
                      <a:pt x="266" y="585"/>
                    </a:lnTo>
                    <a:lnTo>
                      <a:pt x="274" y="579"/>
                    </a:lnTo>
                    <a:lnTo>
                      <a:pt x="283" y="573"/>
                    </a:lnTo>
                    <a:lnTo>
                      <a:pt x="293" y="567"/>
                    </a:lnTo>
                    <a:lnTo>
                      <a:pt x="300" y="559"/>
                    </a:lnTo>
                    <a:lnTo>
                      <a:pt x="306" y="551"/>
                    </a:lnTo>
                    <a:lnTo>
                      <a:pt x="314" y="542"/>
                    </a:lnTo>
                    <a:lnTo>
                      <a:pt x="320" y="533"/>
                    </a:lnTo>
                    <a:lnTo>
                      <a:pt x="323" y="530"/>
                    </a:lnTo>
                    <a:lnTo>
                      <a:pt x="328" y="528"/>
                    </a:lnTo>
                    <a:lnTo>
                      <a:pt x="330" y="528"/>
                    </a:lnTo>
                    <a:lnTo>
                      <a:pt x="333" y="528"/>
                    </a:lnTo>
                    <a:lnTo>
                      <a:pt x="334" y="528"/>
                    </a:lnTo>
                    <a:lnTo>
                      <a:pt x="336" y="531"/>
                    </a:lnTo>
                    <a:lnTo>
                      <a:pt x="334" y="536"/>
                    </a:lnTo>
                    <a:lnTo>
                      <a:pt x="334" y="539"/>
                    </a:lnTo>
                    <a:lnTo>
                      <a:pt x="327" y="550"/>
                    </a:lnTo>
                    <a:lnTo>
                      <a:pt x="320" y="561"/>
                    </a:lnTo>
                    <a:lnTo>
                      <a:pt x="313" y="570"/>
                    </a:lnTo>
                    <a:lnTo>
                      <a:pt x="305" y="579"/>
                    </a:lnTo>
                    <a:lnTo>
                      <a:pt x="297" y="587"/>
                    </a:lnTo>
                    <a:lnTo>
                      <a:pt x="289" y="595"/>
                    </a:lnTo>
                    <a:lnTo>
                      <a:pt x="282" y="601"/>
                    </a:lnTo>
                    <a:lnTo>
                      <a:pt x="272" y="607"/>
                    </a:lnTo>
                    <a:lnTo>
                      <a:pt x="263" y="613"/>
                    </a:lnTo>
                    <a:lnTo>
                      <a:pt x="254" y="618"/>
                    </a:lnTo>
                    <a:lnTo>
                      <a:pt x="245" y="623"/>
                    </a:lnTo>
                    <a:lnTo>
                      <a:pt x="234" y="624"/>
                    </a:lnTo>
                    <a:lnTo>
                      <a:pt x="223" y="626"/>
                    </a:lnTo>
                    <a:lnTo>
                      <a:pt x="210" y="629"/>
                    </a:lnTo>
                    <a:lnTo>
                      <a:pt x="198" y="629"/>
                    </a:lnTo>
                    <a:lnTo>
                      <a:pt x="187" y="630"/>
                    </a:lnTo>
                    <a:lnTo>
                      <a:pt x="169" y="627"/>
                    </a:lnTo>
                    <a:lnTo>
                      <a:pt x="152" y="624"/>
                    </a:lnTo>
                    <a:lnTo>
                      <a:pt x="136" y="619"/>
                    </a:lnTo>
                    <a:lnTo>
                      <a:pt x="121" y="612"/>
                    </a:lnTo>
                    <a:lnTo>
                      <a:pt x="108" y="604"/>
                    </a:lnTo>
                    <a:lnTo>
                      <a:pt x="94" y="595"/>
                    </a:lnTo>
                    <a:lnTo>
                      <a:pt x="82" y="582"/>
                    </a:lnTo>
                    <a:lnTo>
                      <a:pt x="73" y="570"/>
                    </a:lnTo>
                    <a:lnTo>
                      <a:pt x="62" y="558"/>
                    </a:lnTo>
                    <a:lnTo>
                      <a:pt x="53" y="542"/>
                    </a:lnTo>
                    <a:lnTo>
                      <a:pt x="45" y="527"/>
                    </a:lnTo>
                    <a:lnTo>
                      <a:pt x="39" y="510"/>
                    </a:lnTo>
                    <a:lnTo>
                      <a:pt x="31" y="491"/>
                    </a:lnTo>
                    <a:lnTo>
                      <a:pt x="25" y="472"/>
                    </a:lnTo>
                    <a:lnTo>
                      <a:pt x="19" y="452"/>
                    </a:lnTo>
                    <a:lnTo>
                      <a:pt x="14" y="432"/>
                    </a:lnTo>
                    <a:lnTo>
                      <a:pt x="11" y="415"/>
                    </a:lnTo>
                    <a:lnTo>
                      <a:pt x="8" y="397"/>
                    </a:lnTo>
                    <a:lnTo>
                      <a:pt x="5" y="376"/>
                    </a:lnTo>
                    <a:lnTo>
                      <a:pt x="3" y="356"/>
                    </a:lnTo>
                    <a:lnTo>
                      <a:pt x="2" y="335"/>
                    </a:lnTo>
                    <a:lnTo>
                      <a:pt x="0" y="313"/>
                    </a:lnTo>
                    <a:lnTo>
                      <a:pt x="0" y="290"/>
                    </a:lnTo>
                    <a:lnTo>
                      <a:pt x="2" y="268"/>
                    </a:lnTo>
                    <a:lnTo>
                      <a:pt x="3" y="245"/>
                    </a:lnTo>
                    <a:lnTo>
                      <a:pt x="5" y="222"/>
                    </a:lnTo>
                    <a:lnTo>
                      <a:pt x="9" y="200"/>
                    </a:lnTo>
                    <a:lnTo>
                      <a:pt x="14" y="177"/>
                    </a:lnTo>
                    <a:lnTo>
                      <a:pt x="22" y="155"/>
                    </a:lnTo>
                    <a:lnTo>
                      <a:pt x="31" y="135"/>
                    </a:lnTo>
                    <a:lnTo>
                      <a:pt x="40" y="115"/>
                    </a:lnTo>
                    <a:lnTo>
                      <a:pt x="53" y="98"/>
                    </a:lnTo>
                    <a:lnTo>
                      <a:pt x="62" y="81"/>
                    </a:lnTo>
                    <a:lnTo>
                      <a:pt x="71" y="68"/>
                    </a:lnTo>
                    <a:lnTo>
                      <a:pt x="84" y="56"/>
                    </a:lnTo>
                    <a:lnTo>
                      <a:pt x="96" y="45"/>
                    </a:lnTo>
                    <a:lnTo>
                      <a:pt x="110" y="33"/>
                    </a:lnTo>
                    <a:lnTo>
                      <a:pt x="124" y="25"/>
                    </a:lnTo>
                    <a:lnTo>
                      <a:pt x="138" y="17"/>
                    </a:lnTo>
                    <a:lnTo>
                      <a:pt x="152" y="11"/>
                    </a:lnTo>
                    <a:lnTo>
                      <a:pt x="167" y="5"/>
                    </a:lnTo>
                    <a:lnTo>
                      <a:pt x="183" y="2"/>
                    </a:lnTo>
                    <a:lnTo>
                      <a:pt x="198" y="0"/>
                    </a:lnTo>
                    <a:lnTo>
                      <a:pt x="215" y="0"/>
                    </a:lnTo>
                    <a:lnTo>
                      <a:pt x="231" y="2"/>
                    </a:lnTo>
                    <a:lnTo>
                      <a:pt x="248" y="5"/>
                    </a:lnTo>
                    <a:lnTo>
                      <a:pt x="265" y="11"/>
                    </a:lnTo>
                    <a:lnTo>
                      <a:pt x="282" y="19"/>
                    </a:lnTo>
                    <a:lnTo>
                      <a:pt x="285" y="20"/>
                    </a:lnTo>
                    <a:lnTo>
                      <a:pt x="283" y="27"/>
                    </a:lnTo>
                    <a:lnTo>
                      <a:pt x="282" y="30"/>
                    </a:lnTo>
                    <a:lnTo>
                      <a:pt x="275" y="30"/>
                    </a:lnTo>
                    <a:lnTo>
                      <a:pt x="275" y="30"/>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4" name="Freeform 42"/>
              <p:cNvSpPr>
                <a:spLocks/>
              </p:cNvSpPr>
              <p:nvPr/>
            </p:nvSpPr>
            <p:spPr bwMode="auto">
              <a:xfrm>
                <a:off x="4599" y="2664"/>
                <a:ext cx="252" cy="495"/>
              </a:xfrm>
              <a:custGeom>
                <a:avLst/>
                <a:gdLst>
                  <a:gd name="T0" fmla="*/ 172 w 252"/>
                  <a:gd name="T1" fmla="*/ 22 h 495"/>
                  <a:gd name="T2" fmla="*/ 135 w 252"/>
                  <a:gd name="T3" fmla="*/ 22 h 495"/>
                  <a:gd name="T4" fmla="*/ 99 w 252"/>
                  <a:gd name="T5" fmla="*/ 43 h 495"/>
                  <a:gd name="T6" fmla="*/ 65 w 252"/>
                  <a:gd name="T7" fmla="*/ 81 h 495"/>
                  <a:gd name="T8" fmla="*/ 42 w 252"/>
                  <a:gd name="T9" fmla="*/ 127 h 495"/>
                  <a:gd name="T10" fmla="*/ 31 w 252"/>
                  <a:gd name="T11" fmla="*/ 170 h 495"/>
                  <a:gd name="T12" fmla="*/ 26 w 252"/>
                  <a:gd name="T13" fmla="*/ 197 h 495"/>
                  <a:gd name="T14" fmla="*/ 26 w 252"/>
                  <a:gd name="T15" fmla="*/ 220 h 495"/>
                  <a:gd name="T16" fmla="*/ 26 w 252"/>
                  <a:gd name="T17" fmla="*/ 245 h 495"/>
                  <a:gd name="T18" fmla="*/ 26 w 252"/>
                  <a:gd name="T19" fmla="*/ 269 h 495"/>
                  <a:gd name="T20" fmla="*/ 31 w 252"/>
                  <a:gd name="T21" fmla="*/ 299 h 495"/>
                  <a:gd name="T22" fmla="*/ 39 w 252"/>
                  <a:gd name="T23" fmla="*/ 345 h 495"/>
                  <a:gd name="T24" fmla="*/ 54 w 252"/>
                  <a:gd name="T25" fmla="*/ 392 h 495"/>
                  <a:gd name="T26" fmla="*/ 74 w 252"/>
                  <a:gd name="T27" fmla="*/ 430 h 495"/>
                  <a:gd name="T28" fmla="*/ 105 w 252"/>
                  <a:gd name="T29" fmla="*/ 458 h 495"/>
                  <a:gd name="T30" fmla="*/ 144 w 252"/>
                  <a:gd name="T31" fmla="*/ 469 h 495"/>
                  <a:gd name="T32" fmla="*/ 175 w 252"/>
                  <a:gd name="T33" fmla="*/ 465 h 495"/>
                  <a:gd name="T34" fmla="*/ 197 w 252"/>
                  <a:gd name="T35" fmla="*/ 455 h 495"/>
                  <a:gd name="T36" fmla="*/ 212 w 252"/>
                  <a:gd name="T37" fmla="*/ 441 h 495"/>
                  <a:gd name="T38" fmla="*/ 226 w 252"/>
                  <a:gd name="T39" fmla="*/ 423 h 495"/>
                  <a:gd name="T40" fmla="*/ 237 w 252"/>
                  <a:gd name="T41" fmla="*/ 403 h 495"/>
                  <a:gd name="T42" fmla="*/ 246 w 252"/>
                  <a:gd name="T43" fmla="*/ 384 h 495"/>
                  <a:gd name="T44" fmla="*/ 252 w 252"/>
                  <a:gd name="T45" fmla="*/ 392 h 495"/>
                  <a:gd name="T46" fmla="*/ 241 w 252"/>
                  <a:gd name="T47" fmla="*/ 418 h 495"/>
                  <a:gd name="T48" fmla="*/ 229 w 252"/>
                  <a:gd name="T49" fmla="*/ 443 h 495"/>
                  <a:gd name="T50" fmla="*/ 215 w 252"/>
                  <a:gd name="T51" fmla="*/ 465 h 495"/>
                  <a:gd name="T52" fmla="*/ 197 w 252"/>
                  <a:gd name="T53" fmla="*/ 482 h 495"/>
                  <a:gd name="T54" fmla="*/ 172 w 252"/>
                  <a:gd name="T55" fmla="*/ 492 h 495"/>
                  <a:gd name="T56" fmla="*/ 130 w 252"/>
                  <a:gd name="T57" fmla="*/ 494 h 495"/>
                  <a:gd name="T58" fmla="*/ 85 w 252"/>
                  <a:gd name="T59" fmla="*/ 477 h 495"/>
                  <a:gd name="T60" fmla="*/ 51 w 252"/>
                  <a:gd name="T61" fmla="*/ 443 h 495"/>
                  <a:gd name="T62" fmla="*/ 26 w 252"/>
                  <a:gd name="T63" fmla="*/ 396 h 495"/>
                  <a:gd name="T64" fmla="*/ 9 w 252"/>
                  <a:gd name="T65" fmla="*/ 344 h 495"/>
                  <a:gd name="T66" fmla="*/ 2 w 252"/>
                  <a:gd name="T67" fmla="*/ 297 h 495"/>
                  <a:gd name="T68" fmla="*/ 0 w 252"/>
                  <a:gd name="T69" fmla="*/ 265 h 495"/>
                  <a:gd name="T70" fmla="*/ 0 w 252"/>
                  <a:gd name="T71" fmla="*/ 231 h 495"/>
                  <a:gd name="T72" fmla="*/ 3 w 252"/>
                  <a:gd name="T73" fmla="*/ 200 h 495"/>
                  <a:gd name="T74" fmla="*/ 6 w 252"/>
                  <a:gd name="T75" fmla="*/ 167 h 495"/>
                  <a:gd name="T76" fmla="*/ 12 w 252"/>
                  <a:gd name="T77" fmla="*/ 136 h 495"/>
                  <a:gd name="T78" fmla="*/ 34 w 252"/>
                  <a:gd name="T79" fmla="*/ 78 h 495"/>
                  <a:gd name="T80" fmla="*/ 65 w 252"/>
                  <a:gd name="T81" fmla="*/ 34 h 495"/>
                  <a:gd name="T82" fmla="*/ 107 w 252"/>
                  <a:gd name="T83" fmla="*/ 6 h 495"/>
                  <a:gd name="T84" fmla="*/ 150 w 252"/>
                  <a:gd name="T85" fmla="*/ 0 h 495"/>
                  <a:gd name="T86" fmla="*/ 192 w 252"/>
                  <a:gd name="T87" fmla="*/ 14 h 495"/>
                  <a:gd name="T88" fmla="*/ 207 w 252"/>
                  <a:gd name="T89" fmla="*/ 31 h 495"/>
                  <a:gd name="T90" fmla="*/ 203 w 252"/>
                  <a:gd name="T91" fmla="*/ 39 h 495"/>
                  <a:gd name="T92" fmla="*/ 195 w 252"/>
                  <a:gd name="T93" fmla="*/ 3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2" h="495">
                    <a:moveTo>
                      <a:pt x="195" y="39"/>
                    </a:moveTo>
                    <a:lnTo>
                      <a:pt x="183" y="28"/>
                    </a:lnTo>
                    <a:lnTo>
                      <a:pt x="172" y="22"/>
                    </a:lnTo>
                    <a:lnTo>
                      <a:pt x="159" y="19"/>
                    </a:lnTo>
                    <a:lnTo>
                      <a:pt x="147" y="19"/>
                    </a:lnTo>
                    <a:lnTo>
                      <a:pt x="135" y="22"/>
                    </a:lnTo>
                    <a:lnTo>
                      <a:pt x="122" y="28"/>
                    </a:lnTo>
                    <a:lnTo>
                      <a:pt x="111" y="34"/>
                    </a:lnTo>
                    <a:lnTo>
                      <a:pt x="99" y="43"/>
                    </a:lnTo>
                    <a:lnTo>
                      <a:pt x="87" y="54"/>
                    </a:lnTo>
                    <a:lnTo>
                      <a:pt x="76" y="67"/>
                    </a:lnTo>
                    <a:lnTo>
                      <a:pt x="65" y="81"/>
                    </a:lnTo>
                    <a:lnTo>
                      <a:pt x="57" y="96"/>
                    </a:lnTo>
                    <a:lnTo>
                      <a:pt x="48" y="110"/>
                    </a:lnTo>
                    <a:lnTo>
                      <a:pt x="42" y="127"/>
                    </a:lnTo>
                    <a:lnTo>
                      <a:pt x="36" y="144"/>
                    </a:lnTo>
                    <a:lnTo>
                      <a:pt x="33" y="161"/>
                    </a:lnTo>
                    <a:lnTo>
                      <a:pt x="31" y="170"/>
                    </a:lnTo>
                    <a:lnTo>
                      <a:pt x="28" y="180"/>
                    </a:lnTo>
                    <a:lnTo>
                      <a:pt x="26" y="187"/>
                    </a:lnTo>
                    <a:lnTo>
                      <a:pt x="26" y="197"/>
                    </a:lnTo>
                    <a:lnTo>
                      <a:pt x="26" y="204"/>
                    </a:lnTo>
                    <a:lnTo>
                      <a:pt x="26" y="212"/>
                    </a:lnTo>
                    <a:lnTo>
                      <a:pt x="26" y="220"/>
                    </a:lnTo>
                    <a:lnTo>
                      <a:pt x="26" y="229"/>
                    </a:lnTo>
                    <a:lnTo>
                      <a:pt x="26" y="239"/>
                    </a:lnTo>
                    <a:lnTo>
                      <a:pt x="26" y="245"/>
                    </a:lnTo>
                    <a:lnTo>
                      <a:pt x="26" y="254"/>
                    </a:lnTo>
                    <a:lnTo>
                      <a:pt x="26" y="262"/>
                    </a:lnTo>
                    <a:lnTo>
                      <a:pt x="26" y="269"/>
                    </a:lnTo>
                    <a:lnTo>
                      <a:pt x="28" y="279"/>
                    </a:lnTo>
                    <a:lnTo>
                      <a:pt x="29" y="288"/>
                    </a:lnTo>
                    <a:lnTo>
                      <a:pt x="31" y="299"/>
                    </a:lnTo>
                    <a:lnTo>
                      <a:pt x="34" y="314"/>
                    </a:lnTo>
                    <a:lnTo>
                      <a:pt x="36" y="330"/>
                    </a:lnTo>
                    <a:lnTo>
                      <a:pt x="39" y="345"/>
                    </a:lnTo>
                    <a:lnTo>
                      <a:pt x="43" y="362"/>
                    </a:lnTo>
                    <a:lnTo>
                      <a:pt x="48" y="376"/>
                    </a:lnTo>
                    <a:lnTo>
                      <a:pt x="54" y="392"/>
                    </a:lnTo>
                    <a:lnTo>
                      <a:pt x="60" y="406"/>
                    </a:lnTo>
                    <a:lnTo>
                      <a:pt x="67" y="420"/>
                    </a:lnTo>
                    <a:lnTo>
                      <a:pt x="74" y="430"/>
                    </a:lnTo>
                    <a:lnTo>
                      <a:pt x="84" y="441"/>
                    </a:lnTo>
                    <a:lnTo>
                      <a:pt x="93" y="451"/>
                    </a:lnTo>
                    <a:lnTo>
                      <a:pt x="105" y="458"/>
                    </a:lnTo>
                    <a:lnTo>
                      <a:pt x="118" y="463"/>
                    </a:lnTo>
                    <a:lnTo>
                      <a:pt x="132" y="468"/>
                    </a:lnTo>
                    <a:lnTo>
                      <a:pt x="144" y="469"/>
                    </a:lnTo>
                    <a:lnTo>
                      <a:pt x="159" y="469"/>
                    </a:lnTo>
                    <a:lnTo>
                      <a:pt x="169" y="466"/>
                    </a:lnTo>
                    <a:lnTo>
                      <a:pt x="175" y="465"/>
                    </a:lnTo>
                    <a:lnTo>
                      <a:pt x="181" y="461"/>
                    </a:lnTo>
                    <a:lnTo>
                      <a:pt x="189" y="460"/>
                    </a:lnTo>
                    <a:lnTo>
                      <a:pt x="197" y="455"/>
                    </a:lnTo>
                    <a:lnTo>
                      <a:pt x="201" y="451"/>
                    </a:lnTo>
                    <a:lnTo>
                      <a:pt x="207" y="447"/>
                    </a:lnTo>
                    <a:lnTo>
                      <a:pt x="212" y="441"/>
                    </a:lnTo>
                    <a:lnTo>
                      <a:pt x="217" y="437"/>
                    </a:lnTo>
                    <a:lnTo>
                      <a:pt x="221" y="430"/>
                    </a:lnTo>
                    <a:lnTo>
                      <a:pt x="226" y="423"/>
                    </a:lnTo>
                    <a:lnTo>
                      <a:pt x="229" y="418"/>
                    </a:lnTo>
                    <a:lnTo>
                      <a:pt x="234" y="410"/>
                    </a:lnTo>
                    <a:lnTo>
                      <a:pt x="237" y="403"/>
                    </a:lnTo>
                    <a:lnTo>
                      <a:pt x="240" y="395"/>
                    </a:lnTo>
                    <a:lnTo>
                      <a:pt x="245" y="387"/>
                    </a:lnTo>
                    <a:lnTo>
                      <a:pt x="246" y="384"/>
                    </a:lnTo>
                    <a:lnTo>
                      <a:pt x="249" y="384"/>
                    </a:lnTo>
                    <a:lnTo>
                      <a:pt x="252" y="387"/>
                    </a:lnTo>
                    <a:lnTo>
                      <a:pt x="252" y="392"/>
                    </a:lnTo>
                    <a:lnTo>
                      <a:pt x="248" y="401"/>
                    </a:lnTo>
                    <a:lnTo>
                      <a:pt x="246" y="409"/>
                    </a:lnTo>
                    <a:lnTo>
                      <a:pt x="241" y="418"/>
                    </a:lnTo>
                    <a:lnTo>
                      <a:pt x="237" y="427"/>
                    </a:lnTo>
                    <a:lnTo>
                      <a:pt x="234" y="435"/>
                    </a:lnTo>
                    <a:lnTo>
                      <a:pt x="229" y="443"/>
                    </a:lnTo>
                    <a:lnTo>
                      <a:pt x="224" y="451"/>
                    </a:lnTo>
                    <a:lnTo>
                      <a:pt x="220" y="458"/>
                    </a:lnTo>
                    <a:lnTo>
                      <a:pt x="215" y="465"/>
                    </a:lnTo>
                    <a:lnTo>
                      <a:pt x="209" y="471"/>
                    </a:lnTo>
                    <a:lnTo>
                      <a:pt x="203" y="475"/>
                    </a:lnTo>
                    <a:lnTo>
                      <a:pt x="197" y="482"/>
                    </a:lnTo>
                    <a:lnTo>
                      <a:pt x="189" y="486"/>
                    </a:lnTo>
                    <a:lnTo>
                      <a:pt x="181" y="489"/>
                    </a:lnTo>
                    <a:lnTo>
                      <a:pt x="172" y="492"/>
                    </a:lnTo>
                    <a:lnTo>
                      <a:pt x="164" y="494"/>
                    </a:lnTo>
                    <a:lnTo>
                      <a:pt x="145" y="495"/>
                    </a:lnTo>
                    <a:lnTo>
                      <a:pt x="130" y="494"/>
                    </a:lnTo>
                    <a:lnTo>
                      <a:pt x="113" y="489"/>
                    </a:lnTo>
                    <a:lnTo>
                      <a:pt x="99" y="485"/>
                    </a:lnTo>
                    <a:lnTo>
                      <a:pt x="85" y="477"/>
                    </a:lnTo>
                    <a:lnTo>
                      <a:pt x="73" y="468"/>
                    </a:lnTo>
                    <a:lnTo>
                      <a:pt x="62" y="455"/>
                    </a:lnTo>
                    <a:lnTo>
                      <a:pt x="51" y="443"/>
                    </a:lnTo>
                    <a:lnTo>
                      <a:pt x="42" y="427"/>
                    </a:lnTo>
                    <a:lnTo>
                      <a:pt x="34" y="412"/>
                    </a:lnTo>
                    <a:lnTo>
                      <a:pt x="26" y="396"/>
                    </a:lnTo>
                    <a:lnTo>
                      <a:pt x="19" y="379"/>
                    </a:lnTo>
                    <a:lnTo>
                      <a:pt x="14" y="362"/>
                    </a:lnTo>
                    <a:lnTo>
                      <a:pt x="9" y="344"/>
                    </a:lnTo>
                    <a:lnTo>
                      <a:pt x="6" y="325"/>
                    </a:lnTo>
                    <a:lnTo>
                      <a:pt x="3" y="308"/>
                    </a:lnTo>
                    <a:lnTo>
                      <a:pt x="2" y="297"/>
                    </a:lnTo>
                    <a:lnTo>
                      <a:pt x="2" y="287"/>
                    </a:lnTo>
                    <a:lnTo>
                      <a:pt x="0" y="276"/>
                    </a:lnTo>
                    <a:lnTo>
                      <a:pt x="0" y="265"/>
                    </a:lnTo>
                    <a:lnTo>
                      <a:pt x="0" y="252"/>
                    </a:lnTo>
                    <a:lnTo>
                      <a:pt x="0" y="242"/>
                    </a:lnTo>
                    <a:lnTo>
                      <a:pt x="0" y="231"/>
                    </a:lnTo>
                    <a:lnTo>
                      <a:pt x="2" y="220"/>
                    </a:lnTo>
                    <a:lnTo>
                      <a:pt x="2" y="211"/>
                    </a:lnTo>
                    <a:lnTo>
                      <a:pt x="3" y="200"/>
                    </a:lnTo>
                    <a:lnTo>
                      <a:pt x="3" y="189"/>
                    </a:lnTo>
                    <a:lnTo>
                      <a:pt x="5" y="178"/>
                    </a:lnTo>
                    <a:lnTo>
                      <a:pt x="6" y="167"/>
                    </a:lnTo>
                    <a:lnTo>
                      <a:pt x="8" y="156"/>
                    </a:lnTo>
                    <a:lnTo>
                      <a:pt x="9" y="146"/>
                    </a:lnTo>
                    <a:lnTo>
                      <a:pt x="12" y="136"/>
                    </a:lnTo>
                    <a:lnTo>
                      <a:pt x="17" y="115"/>
                    </a:lnTo>
                    <a:lnTo>
                      <a:pt x="25" y="96"/>
                    </a:lnTo>
                    <a:lnTo>
                      <a:pt x="34" y="78"/>
                    </a:lnTo>
                    <a:lnTo>
                      <a:pt x="43" y="62"/>
                    </a:lnTo>
                    <a:lnTo>
                      <a:pt x="54" y="47"/>
                    </a:lnTo>
                    <a:lnTo>
                      <a:pt x="65" y="34"/>
                    </a:lnTo>
                    <a:lnTo>
                      <a:pt x="79" y="22"/>
                    </a:lnTo>
                    <a:lnTo>
                      <a:pt x="93" y="14"/>
                    </a:lnTo>
                    <a:lnTo>
                      <a:pt x="107" y="6"/>
                    </a:lnTo>
                    <a:lnTo>
                      <a:pt x="122" y="2"/>
                    </a:lnTo>
                    <a:lnTo>
                      <a:pt x="136" y="0"/>
                    </a:lnTo>
                    <a:lnTo>
                      <a:pt x="150" y="0"/>
                    </a:lnTo>
                    <a:lnTo>
                      <a:pt x="164" y="2"/>
                    </a:lnTo>
                    <a:lnTo>
                      <a:pt x="180" y="6"/>
                    </a:lnTo>
                    <a:lnTo>
                      <a:pt x="192" y="14"/>
                    </a:lnTo>
                    <a:lnTo>
                      <a:pt x="207" y="26"/>
                    </a:lnTo>
                    <a:lnTo>
                      <a:pt x="207" y="28"/>
                    </a:lnTo>
                    <a:lnTo>
                      <a:pt x="207" y="31"/>
                    </a:lnTo>
                    <a:lnTo>
                      <a:pt x="207" y="36"/>
                    </a:lnTo>
                    <a:lnTo>
                      <a:pt x="207" y="39"/>
                    </a:lnTo>
                    <a:lnTo>
                      <a:pt x="203" y="39"/>
                    </a:lnTo>
                    <a:lnTo>
                      <a:pt x="200" y="39"/>
                    </a:lnTo>
                    <a:lnTo>
                      <a:pt x="198" y="39"/>
                    </a:lnTo>
                    <a:lnTo>
                      <a:pt x="195" y="39"/>
                    </a:lnTo>
                    <a:lnTo>
                      <a:pt x="195" y="39"/>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5" name="Freeform 43"/>
              <p:cNvSpPr>
                <a:spLocks/>
              </p:cNvSpPr>
              <p:nvPr/>
            </p:nvSpPr>
            <p:spPr bwMode="auto">
              <a:xfrm>
                <a:off x="4712" y="2895"/>
                <a:ext cx="73" cy="94"/>
              </a:xfrm>
              <a:custGeom>
                <a:avLst/>
                <a:gdLst>
                  <a:gd name="T0" fmla="*/ 45 w 73"/>
                  <a:gd name="T1" fmla="*/ 20 h 94"/>
                  <a:gd name="T2" fmla="*/ 36 w 73"/>
                  <a:gd name="T3" fmla="*/ 25 h 94"/>
                  <a:gd name="T4" fmla="*/ 29 w 73"/>
                  <a:gd name="T5" fmla="*/ 31 h 94"/>
                  <a:gd name="T6" fmla="*/ 28 w 73"/>
                  <a:gd name="T7" fmla="*/ 37 h 94"/>
                  <a:gd name="T8" fmla="*/ 26 w 73"/>
                  <a:gd name="T9" fmla="*/ 46 h 94"/>
                  <a:gd name="T10" fmla="*/ 28 w 73"/>
                  <a:gd name="T11" fmla="*/ 57 h 94"/>
                  <a:gd name="T12" fmla="*/ 31 w 73"/>
                  <a:gd name="T13" fmla="*/ 65 h 94"/>
                  <a:gd name="T14" fmla="*/ 37 w 73"/>
                  <a:gd name="T15" fmla="*/ 69 h 94"/>
                  <a:gd name="T16" fmla="*/ 45 w 73"/>
                  <a:gd name="T17" fmla="*/ 69 h 94"/>
                  <a:gd name="T18" fmla="*/ 51 w 73"/>
                  <a:gd name="T19" fmla="*/ 66 h 94"/>
                  <a:gd name="T20" fmla="*/ 56 w 73"/>
                  <a:gd name="T21" fmla="*/ 62 h 94"/>
                  <a:gd name="T22" fmla="*/ 59 w 73"/>
                  <a:gd name="T23" fmla="*/ 56 h 94"/>
                  <a:gd name="T24" fmla="*/ 63 w 73"/>
                  <a:gd name="T25" fmla="*/ 52 h 94"/>
                  <a:gd name="T26" fmla="*/ 68 w 73"/>
                  <a:gd name="T27" fmla="*/ 54 h 94"/>
                  <a:gd name="T28" fmla="*/ 71 w 73"/>
                  <a:gd name="T29" fmla="*/ 57 h 94"/>
                  <a:gd name="T30" fmla="*/ 70 w 73"/>
                  <a:gd name="T31" fmla="*/ 66 h 94"/>
                  <a:gd name="T32" fmla="*/ 67 w 73"/>
                  <a:gd name="T33" fmla="*/ 73 h 94"/>
                  <a:gd name="T34" fmla="*/ 60 w 73"/>
                  <a:gd name="T35" fmla="*/ 80 h 94"/>
                  <a:gd name="T36" fmla="*/ 56 w 73"/>
                  <a:gd name="T37" fmla="*/ 85 h 94"/>
                  <a:gd name="T38" fmla="*/ 46 w 73"/>
                  <a:gd name="T39" fmla="*/ 91 h 94"/>
                  <a:gd name="T40" fmla="*/ 40 w 73"/>
                  <a:gd name="T41" fmla="*/ 94 h 94"/>
                  <a:gd name="T42" fmla="*/ 32 w 73"/>
                  <a:gd name="T43" fmla="*/ 94 h 94"/>
                  <a:gd name="T44" fmla="*/ 25 w 73"/>
                  <a:gd name="T45" fmla="*/ 93 h 94"/>
                  <a:gd name="T46" fmla="*/ 17 w 73"/>
                  <a:gd name="T47" fmla="*/ 88 h 94"/>
                  <a:gd name="T48" fmla="*/ 11 w 73"/>
                  <a:gd name="T49" fmla="*/ 82 h 94"/>
                  <a:gd name="T50" fmla="*/ 6 w 73"/>
                  <a:gd name="T51" fmla="*/ 74 h 94"/>
                  <a:gd name="T52" fmla="*/ 2 w 73"/>
                  <a:gd name="T53" fmla="*/ 66 h 94"/>
                  <a:gd name="T54" fmla="*/ 0 w 73"/>
                  <a:gd name="T55" fmla="*/ 57 h 94"/>
                  <a:gd name="T56" fmla="*/ 0 w 73"/>
                  <a:gd name="T57" fmla="*/ 48 h 94"/>
                  <a:gd name="T58" fmla="*/ 0 w 73"/>
                  <a:gd name="T59" fmla="*/ 37 h 94"/>
                  <a:gd name="T60" fmla="*/ 3 w 73"/>
                  <a:gd name="T61" fmla="*/ 29 h 94"/>
                  <a:gd name="T62" fmla="*/ 6 w 73"/>
                  <a:gd name="T63" fmla="*/ 20 h 94"/>
                  <a:gd name="T64" fmla="*/ 11 w 73"/>
                  <a:gd name="T65" fmla="*/ 14 h 94"/>
                  <a:gd name="T66" fmla="*/ 19 w 73"/>
                  <a:gd name="T67" fmla="*/ 8 h 94"/>
                  <a:gd name="T68" fmla="*/ 28 w 73"/>
                  <a:gd name="T69" fmla="*/ 3 h 94"/>
                  <a:gd name="T70" fmla="*/ 37 w 73"/>
                  <a:gd name="T71" fmla="*/ 0 h 94"/>
                  <a:gd name="T72" fmla="*/ 46 w 73"/>
                  <a:gd name="T73" fmla="*/ 0 h 94"/>
                  <a:gd name="T74" fmla="*/ 54 w 73"/>
                  <a:gd name="T75" fmla="*/ 3 h 94"/>
                  <a:gd name="T76" fmla="*/ 60 w 73"/>
                  <a:gd name="T77" fmla="*/ 9 h 94"/>
                  <a:gd name="T78" fmla="*/ 67 w 73"/>
                  <a:gd name="T79" fmla="*/ 17 h 94"/>
                  <a:gd name="T80" fmla="*/ 63 w 73"/>
                  <a:gd name="T81" fmla="*/ 23 h 94"/>
                  <a:gd name="T82" fmla="*/ 57 w 73"/>
                  <a:gd name="T83" fmla="*/ 28 h 94"/>
                  <a:gd name="T84" fmla="*/ 51 w 73"/>
                  <a:gd name="T85" fmla="*/ 26 h 94"/>
                  <a:gd name="T86" fmla="*/ 48 w 73"/>
                  <a:gd name="T87"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94">
                    <a:moveTo>
                      <a:pt x="48" y="23"/>
                    </a:moveTo>
                    <a:lnTo>
                      <a:pt x="45" y="20"/>
                    </a:lnTo>
                    <a:lnTo>
                      <a:pt x="37" y="23"/>
                    </a:lnTo>
                    <a:lnTo>
                      <a:pt x="36" y="25"/>
                    </a:lnTo>
                    <a:lnTo>
                      <a:pt x="32" y="28"/>
                    </a:lnTo>
                    <a:lnTo>
                      <a:pt x="29" y="31"/>
                    </a:lnTo>
                    <a:lnTo>
                      <a:pt x="29" y="34"/>
                    </a:lnTo>
                    <a:lnTo>
                      <a:pt x="28" y="37"/>
                    </a:lnTo>
                    <a:lnTo>
                      <a:pt x="28" y="43"/>
                    </a:lnTo>
                    <a:lnTo>
                      <a:pt x="26" y="46"/>
                    </a:lnTo>
                    <a:lnTo>
                      <a:pt x="28" y="52"/>
                    </a:lnTo>
                    <a:lnTo>
                      <a:pt x="28" y="57"/>
                    </a:lnTo>
                    <a:lnTo>
                      <a:pt x="28" y="62"/>
                    </a:lnTo>
                    <a:lnTo>
                      <a:pt x="31" y="65"/>
                    </a:lnTo>
                    <a:lnTo>
                      <a:pt x="36" y="68"/>
                    </a:lnTo>
                    <a:lnTo>
                      <a:pt x="37" y="69"/>
                    </a:lnTo>
                    <a:lnTo>
                      <a:pt x="40" y="69"/>
                    </a:lnTo>
                    <a:lnTo>
                      <a:pt x="45" y="69"/>
                    </a:lnTo>
                    <a:lnTo>
                      <a:pt x="46" y="68"/>
                    </a:lnTo>
                    <a:lnTo>
                      <a:pt x="51" y="66"/>
                    </a:lnTo>
                    <a:lnTo>
                      <a:pt x="54" y="65"/>
                    </a:lnTo>
                    <a:lnTo>
                      <a:pt x="56" y="62"/>
                    </a:lnTo>
                    <a:lnTo>
                      <a:pt x="57" y="59"/>
                    </a:lnTo>
                    <a:lnTo>
                      <a:pt x="59" y="56"/>
                    </a:lnTo>
                    <a:lnTo>
                      <a:pt x="60" y="54"/>
                    </a:lnTo>
                    <a:lnTo>
                      <a:pt x="63" y="52"/>
                    </a:lnTo>
                    <a:lnTo>
                      <a:pt x="67" y="52"/>
                    </a:lnTo>
                    <a:lnTo>
                      <a:pt x="68" y="54"/>
                    </a:lnTo>
                    <a:lnTo>
                      <a:pt x="70" y="56"/>
                    </a:lnTo>
                    <a:lnTo>
                      <a:pt x="71" y="57"/>
                    </a:lnTo>
                    <a:lnTo>
                      <a:pt x="73" y="62"/>
                    </a:lnTo>
                    <a:lnTo>
                      <a:pt x="70" y="66"/>
                    </a:lnTo>
                    <a:lnTo>
                      <a:pt x="68" y="69"/>
                    </a:lnTo>
                    <a:lnTo>
                      <a:pt x="67" y="73"/>
                    </a:lnTo>
                    <a:lnTo>
                      <a:pt x="65" y="76"/>
                    </a:lnTo>
                    <a:lnTo>
                      <a:pt x="60" y="80"/>
                    </a:lnTo>
                    <a:lnTo>
                      <a:pt x="57" y="83"/>
                    </a:lnTo>
                    <a:lnTo>
                      <a:pt x="56" y="85"/>
                    </a:lnTo>
                    <a:lnTo>
                      <a:pt x="51" y="88"/>
                    </a:lnTo>
                    <a:lnTo>
                      <a:pt x="46" y="91"/>
                    </a:lnTo>
                    <a:lnTo>
                      <a:pt x="45" y="93"/>
                    </a:lnTo>
                    <a:lnTo>
                      <a:pt x="40" y="94"/>
                    </a:lnTo>
                    <a:lnTo>
                      <a:pt x="37" y="94"/>
                    </a:lnTo>
                    <a:lnTo>
                      <a:pt x="32" y="94"/>
                    </a:lnTo>
                    <a:lnTo>
                      <a:pt x="28" y="94"/>
                    </a:lnTo>
                    <a:lnTo>
                      <a:pt x="25" y="93"/>
                    </a:lnTo>
                    <a:lnTo>
                      <a:pt x="22" y="91"/>
                    </a:lnTo>
                    <a:lnTo>
                      <a:pt x="17" y="88"/>
                    </a:lnTo>
                    <a:lnTo>
                      <a:pt x="14" y="85"/>
                    </a:lnTo>
                    <a:lnTo>
                      <a:pt x="11" y="82"/>
                    </a:lnTo>
                    <a:lnTo>
                      <a:pt x="9" y="77"/>
                    </a:lnTo>
                    <a:lnTo>
                      <a:pt x="6" y="74"/>
                    </a:lnTo>
                    <a:lnTo>
                      <a:pt x="5" y="69"/>
                    </a:lnTo>
                    <a:lnTo>
                      <a:pt x="2" y="66"/>
                    </a:lnTo>
                    <a:lnTo>
                      <a:pt x="2" y="62"/>
                    </a:lnTo>
                    <a:lnTo>
                      <a:pt x="0" y="57"/>
                    </a:lnTo>
                    <a:lnTo>
                      <a:pt x="0" y="52"/>
                    </a:lnTo>
                    <a:lnTo>
                      <a:pt x="0" y="48"/>
                    </a:lnTo>
                    <a:lnTo>
                      <a:pt x="0" y="43"/>
                    </a:lnTo>
                    <a:lnTo>
                      <a:pt x="0" y="37"/>
                    </a:lnTo>
                    <a:lnTo>
                      <a:pt x="2" y="34"/>
                    </a:lnTo>
                    <a:lnTo>
                      <a:pt x="3" y="29"/>
                    </a:lnTo>
                    <a:lnTo>
                      <a:pt x="5" y="26"/>
                    </a:lnTo>
                    <a:lnTo>
                      <a:pt x="6" y="20"/>
                    </a:lnTo>
                    <a:lnTo>
                      <a:pt x="9" y="17"/>
                    </a:lnTo>
                    <a:lnTo>
                      <a:pt x="11" y="14"/>
                    </a:lnTo>
                    <a:lnTo>
                      <a:pt x="15" y="11"/>
                    </a:lnTo>
                    <a:lnTo>
                      <a:pt x="19" y="8"/>
                    </a:lnTo>
                    <a:lnTo>
                      <a:pt x="23" y="6"/>
                    </a:lnTo>
                    <a:lnTo>
                      <a:pt x="28" y="3"/>
                    </a:lnTo>
                    <a:lnTo>
                      <a:pt x="32" y="3"/>
                    </a:lnTo>
                    <a:lnTo>
                      <a:pt x="37" y="0"/>
                    </a:lnTo>
                    <a:lnTo>
                      <a:pt x="42" y="0"/>
                    </a:lnTo>
                    <a:lnTo>
                      <a:pt x="46" y="0"/>
                    </a:lnTo>
                    <a:lnTo>
                      <a:pt x="51" y="3"/>
                    </a:lnTo>
                    <a:lnTo>
                      <a:pt x="54" y="3"/>
                    </a:lnTo>
                    <a:lnTo>
                      <a:pt x="57" y="6"/>
                    </a:lnTo>
                    <a:lnTo>
                      <a:pt x="60" y="9"/>
                    </a:lnTo>
                    <a:lnTo>
                      <a:pt x="65" y="14"/>
                    </a:lnTo>
                    <a:lnTo>
                      <a:pt x="67" y="17"/>
                    </a:lnTo>
                    <a:lnTo>
                      <a:pt x="65" y="20"/>
                    </a:lnTo>
                    <a:lnTo>
                      <a:pt x="63" y="23"/>
                    </a:lnTo>
                    <a:lnTo>
                      <a:pt x="60" y="28"/>
                    </a:lnTo>
                    <a:lnTo>
                      <a:pt x="57" y="28"/>
                    </a:lnTo>
                    <a:lnTo>
                      <a:pt x="54" y="28"/>
                    </a:lnTo>
                    <a:lnTo>
                      <a:pt x="51" y="26"/>
                    </a:lnTo>
                    <a:lnTo>
                      <a:pt x="48" y="23"/>
                    </a:lnTo>
                    <a:lnTo>
                      <a:pt x="48" y="23"/>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6" name="Freeform 44"/>
              <p:cNvSpPr>
                <a:spLocks/>
              </p:cNvSpPr>
              <p:nvPr/>
            </p:nvSpPr>
            <p:spPr bwMode="auto">
              <a:xfrm>
                <a:off x="4746" y="2709"/>
                <a:ext cx="59" cy="197"/>
              </a:xfrm>
              <a:custGeom>
                <a:avLst/>
                <a:gdLst>
                  <a:gd name="T0" fmla="*/ 2 w 59"/>
                  <a:gd name="T1" fmla="*/ 187 h 197"/>
                  <a:gd name="T2" fmla="*/ 3 w 59"/>
                  <a:gd name="T3" fmla="*/ 175 h 197"/>
                  <a:gd name="T4" fmla="*/ 6 w 59"/>
                  <a:gd name="T5" fmla="*/ 163 h 197"/>
                  <a:gd name="T6" fmla="*/ 11 w 59"/>
                  <a:gd name="T7" fmla="*/ 150 h 197"/>
                  <a:gd name="T8" fmla="*/ 12 w 59"/>
                  <a:gd name="T9" fmla="*/ 138 h 197"/>
                  <a:gd name="T10" fmla="*/ 14 w 59"/>
                  <a:gd name="T11" fmla="*/ 127 h 197"/>
                  <a:gd name="T12" fmla="*/ 19 w 59"/>
                  <a:gd name="T13" fmla="*/ 118 h 197"/>
                  <a:gd name="T14" fmla="*/ 22 w 59"/>
                  <a:gd name="T15" fmla="*/ 107 h 197"/>
                  <a:gd name="T16" fmla="*/ 23 w 59"/>
                  <a:gd name="T17" fmla="*/ 96 h 197"/>
                  <a:gd name="T18" fmla="*/ 26 w 59"/>
                  <a:gd name="T19" fmla="*/ 85 h 197"/>
                  <a:gd name="T20" fmla="*/ 29 w 59"/>
                  <a:gd name="T21" fmla="*/ 74 h 197"/>
                  <a:gd name="T22" fmla="*/ 33 w 59"/>
                  <a:gd name="T23" fmla="*/ 63 h 197"/>
                  <a:gd name="T24" fmla="*/ 34 w 59"/>
                  <a:gd name="T25" fmla="*/ 53 h 197"/>
                  <a:gd name="T26" fmla="*/ 39 w 59"/>
                  <a:gd name="T27" fmla="*/ 42 h 197"/>
                  <a:gd name="T28" fmla="*/ 42 w 59"/>
                  <a:gd name="T29" fmla="*/ 29 h 197"/>
                  <a:gd name="T30" fmla="*/ 45 w 59"/>
                  <a:gd name="T31" fmla="*/ 17 h 197"/>
                  <a:gd name="T32" fmla="*/ 50 w 59"/>
                  <a:gd name="T33" fmla="*/ 3 h 197"/>
                  <a:gd name="T34" fmla="*/ 51 w 59"/>
                  <a:gd name="T35" fmla="*/ 0 h 197"/>
                  <a:gd name="T36" fmla="*/ 56 w 59"/>
                  <a:gd name="T37" fmla="*/ 0 h 197"/>
                  <a:gd name="T38" fmla="*/ 57 w 59"/>
                  <a:gd name="T39" fmla="*/ 3 h 197"/>
                  <a:gd name="T40" fmla="*/ 59 w 59"/>
                  <a:gd name="T41" fmla="*/ 8 h 197"/>
                  <a:gd name="T42" fmla="*/ 54 w 59"/>
                  <a:gd name="T43" fmla="*/ 20 h 197"/>
                  <a:gd name="T44" fmla="*/ 51 w 59"/>
                  <a:gd name="T45" fmla="*/ 31 h 197"/>
                  <a:gd name="T46" fmla="*/ 48 w 59"/>
                  <a:gd name="T47" fmla="*/ 43 h 197"/>
                  <a:gd name="T48" fmla="*/ 45 w 59"/>
                  <a:gd name="T49" fmla="*/ 56 h 197"/>
                  <a:gd name="T50" fmla="*/ 42 w 59"/>
                  <a:gd name="T51" fmla="*/ 67 h 197"/>
                  <a:gd name="T52" fmla="*/ 40 w 59"/>
                  <a:gd name="T53" fmla="*/ 77 h 197"/>
                  <a:gd name="T54" fmla="*/ 39 w 59"/>
                  <a:gd name="T55" fmla="*/ 88 h 197"/>
                  <a:gd name="T56" fmla="*/ 36 w 59"/>
                  <a:gd name="T57" fmla="*/ 99 h 197"/>
                  <a:gd name="T58" fmla="*/ 34 w 59"/>
                  <a:gd name="T59" fmla="*/ 108 h 197"/>
                  <a:gd name="T60" fmla="*/ 33 w 59"/>
                  <a:gd name="T61" fmla="*/ 119 h 197"/>
                  <a:gd name="T62" fmla="*/ 29 w 59"/>
                  <a:gd name="T63" fmla="*/ 130 h 197"/>
                  <a:gd name="T64" fmla="*/ 28 w 59"/>
                  <a:gd name="T65" fmla="*/ 142 h 197"/>
                  <a:gd name="T66" fmla="*/ 25 w 59"/>
                  <a:gd name="T67" fmla="*/ 153 h 197"/>
                  <a:gd name="T68" fmla="*/ 23 w 59"/>
                  <a:gd name="T69" fmla="*/ 166 h 197"/>
                  <a:gd name="T70" fmla="*/ 20 w 59"/>
                  <a:gd name="T71" fmla="*/ 178 h 197"/>
                  <a:gd name="T72" fmla="*/ 17 w 59"/>
                  <a:gd name="T73" fmla="*/ 192 h 197"/>
                  <a:gd name="T74" fmla="*/ 16 w 59"/>
                  <a:gd name="T75" fmla="*/ 195 h 197"/>
                  <a:gd name="T76" fmla="*/ 12 w 59"/>
                  <a:gd name="T77" fmla="*/ 197 h 197"/>
                  <a:gd name="T78" fmla="*/ 11 w 59"/>
                  <a:gd name="T79" fmla="*/ 197 h 197"/>
                  <a:gd name="T80" fmla="*/ 6 w 59"/>
                  <a:gd name="T81" fmla="*/ 197 h 197"/>
                  <a:gd name="T82" fmla="*/ 3 w 59"/>
                  <a:gd name="T83" fmla="*/ 195 h 197"/>
                  <a:gd name="T84" fmla="*/ 3 w 59"/>
                  <a:gd name="T85" fmla="*/ 195 h 197"/>
                  <a:gd name="T86" fmla="*/ 0 w 59"/>
                  <a:gd name="T87" fmla="*/ 190 h 197"/>
                  <a:gd name="T88" fmla="*/ 2 w 59"/>
                  <a:gd name="T89" fmla="*/ 187 h 197"/>
                  <a:gd name="T90" fmla="*/ 2 w 59"/>
                  <a:gd name="T91"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97">
                    <a:moveTo>
                      <a:pt x="2" y="187"/>
                    </a:moveTo>
                    <a:lnTo>
                      <a:pt x="3" y="175"/>
                    </a:lnTo>
                    <a:lnTo>
                      <a:pt x="6" y="163"/>
                    </a:lnTo>
                    <a:lnTo>
                      <a:pt x="11" y="150"/>
                    </a:lnTo>
                    <a:lnTo>
                      <a:pt x="12" y="138"/>
                    </a:lnTo>
                    <a:lnTo>
                      <a:pt x="14" y="127"/>
                    </a:lnTo>
                    <a:lnTo>
                      <a:pt x="19" y="118"/>
                    </a:lnTo>
                    <a:lnTo>
                      <a:pt x="22" y="107"/>
                    </a:lnTo>
                    <a:lnTo>
                      <a:pt x="23" y="96"/>
                    </a:lnTo>
                    <a:lnTo>
                      <a:pt x="26" y="85"/>
                    </a:lnTo>
                    <a:lnTo>
                      <a:pt x="29" y="74"/>
                    </a:lnTo>
                    <a:lnTo>
                      <a:pt x="33" y="63"/>
                    </a:lnTo>
                    <a:lnTo>
                      <a:pt x="34" y="53"/>
                    </a:lnTo>
                    <a:lnTo>
                      <a:pt x="39" y="42"/>
                    </a:lnTo>
                    <a:lnTo>
                      <a:pt x="42" y="29"/>
                    </a:lnTo>
                    <a:lnTo>
                      <a:pt x="45" y="17"/>
                    </a:lnTo>
                    <a:lnTo>
                      <a:pt x="50" y="3"/>
                    </a:lnTo>
                    <a:lnTo>
                      <a:pt x="51" y="0"/>
                    </a:lnTo>
                    <a:lnTo>
                      <a:pt x="56" y="0"/>
                    </a:lnTo>
                    <a:lnTo>
                      <a:pt x="57" y="3"/>
                    </a:lnTo>
                    <a:lnTo>
                      <a:pt x="59" y="8"/>
                    </a:lnTo>
                    <a:lnTo>
                      <a:pt x="54" y="20"/>
                    </a:lnTo>
                    <a:lnTo>
                      <a:pt x="51" y="31"/>
                    </a:lnTo>
                    <a:lnTo>
                      <a:pt x="48" y="43"/>
                    </a:lnTo>
                    <a:lnTo>
                      <a:pt x="45" y="56"/>
                    </a:lnTo>
                    <a:lnTo>
                      <a:pt x="42" y="67"/>
                    </a:lnTo>
                    <a:lnTo>
                      <a:pt x="40" y="77"/>
                    </a:lnTo>
                    <a:lnTo>
                      <a:pt x="39" y="88"/>
                    </a:lnTo>
                    <a:lnTo>
                      <a:pt x="36" y="99"/>
                    </a:lnTo>
                    <a:lnTo>
                      <a:pt x="34" y="108"/>
                    </a:lnTo>
                    <a:lnTo>
                      <a:pt x="33" y="119"/>
                    </a:lnTo>
                    <a:lnTo>
                      <a:pt x="29" y="130"/>
                    </a:lnTo>
                    <a:lnTo>
                      <a:pt x="28" y="142"/>
                    </a:lnTo>
                    <a:lnTo>
                      <a:pt x="25" y="153"/>
                    </a:lnTo>
                    <a:lnTo>
                      <a:pt x="23" y="166"/>
                    </a:lnTo>
                    <a:lnTo>
                      <a:pt x="20" y="178"/>
                    </a:lnTo>
                    <a:lnTo>
                      <a:pt x="17" y="192"/>
                    </a:lnTo>
                    <a:lnTo>
                      <a:pt x="16" y="195"/>
                    </a:lnTo>
                    <a:lnTo>
                      <a:pt x="12" y="197"/>
                    </a:lnTo>
                    <a:lnTo>
                      <a:pt x="11" y="197"/>
                    </a:lnTo>
                    <a:lnTo>
                      <a:pt x="6" y="197"/>
                    </a:lnTo>
                    <a:lnTo>
                      <a:pt x="3" y="195"/>
                    </a:lnTo>
                    <a:lnTo>
                      <a:pt x="3" y="195"/>
                    </a:lnTo>
                    <a:lnTo>
                      <a:pt x="0" y="190"/>
                    </a:lnTo>
                    <a:lnTo>
                      <a:pt x="2" y="187"/>
                    </a:lnTo>
                    <a:lnTo>
                      <a:pt x="2" y="187"/>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7" name="Freeform 45"/>
              <p:cNvSpPr>
                <a:spLocks/>
              </p:cNvSpPr>
              <p:nvPr/>
            </p:nvSpPr>
            <p:spPr bwMode="auto">
              <a:xfrm>
                <a:off x="4721" y="2977"/>
                <a:ext cx="37" cy="164"/>
              </a:xfrm>
              <a:custGeom>
                <a:avLst/>
                <a:gdLst>
                  <a:gd name="T0" fmla="*/ 37 w 37"/>
                  <a:gd name="T1" fmla="*/ 17 h 164"/>
                  <a:gd name="T2" fmla="*/ 34 w 37"/>
                  <a:gd name="T3" fmla="*/ 28 h 164"/>
                  <a:gd name="T4" fmla="*/ 33 w 37"/>
                  <a:gd name="T5" fmla="*/ 39 h 164"/>
                  <a:gd name="T6" fmla="*/ 31 w 37"/>
                  <a:gd name="T7" fmla="*/ 45 h 164"/>
                  <a:gd name="T8" fmla="*/ 31 w 37"/>
                  <a:gd name="T9" fmla="*/ 51 h 164"/>
                  <a:gd name="T10" fmla="*/ 30 w 37"/>
                  <a:gd name="T11" fmla="*/ 62 h 164"/>
                  <a:gd name="T12" fmla="*/ 28 w 37"/>
                  <a:gd name="T13" fmla="*/ 76 h 164"/>
                  <a:gd name="T14" fmla="*/ 27 w 37"/>
                  <a:gd name="T15" fmla="*/ 90 h 164"/>
                  <a:gd name="T16" fmla="*/ 23 w 37"/>
                  <a:gd name="T17" fmla="*/ 100 h 164"/>
                  <a:gd name="T18" fmla="*/ 20 w 37"/>
                  <a:gd name="T19" fmla="*/ 113 h 164"/>
                  <a:gd name="T20" fmla="*/ 17 w 37"/>
                  <a:gd name="T21" fmla="*/ 125 h 164"/>
                  <a:gd name="T22" fmla="*/ 13 w 37"/>
                  <a:gd name="T23" fmla="*/ 138 h 164"/>
                  <a:gd name="T24" fmla="*/ 10 w 37"/>
                  <a:gd name="T25" fmla="*/ 153 h 164"/>
                  <a:gd name="T26" fmla="*/ 6 w 37"/>
                  <a:gd name="T27" fmla="*/ 164 h 164"/>
                  <a:gd name="T28" fmla="*/ 0 w 37"/>
                  <a:gd name="T29" fmla="*/ 162 h 164"/>
                  <a:gd name="T30" fmla="*/ 0 w 37"/>
                  <a:gd name="T31" fmla="*/ 150 h 164"/>
                  <a:gd name="T32" fmla="*/ 3 w 37"/>
                  <a:gd name="T33" fmla="*/ 138 h 164"/>
                  <a:gd name="T34" fmla="*/ 5 w 37"/>
                  <a:gd name="T35" fmla="*/ 125 h 164"/>
                  <a:gd name="T36" fmla="*/ 6 w 37"/>
                  <a:gd name="T37" fmla="*/ 113 h 164"/>
                  <a:gd name="T38" fmla="*/ 8 w 37"/>
                  <a:gd name="T39" fmla="*/ 102 h 164"/>
                  <a:gd name="T40" fmla="*/ 10 w 37"/>
                  <a:gd name="T41" fmla="*/ 90 h 164"/>
                  <a:gd name="T42" fmla="*/ 10 w 37"/>
                  <a:gd name="T43" fmla="*/ 79 h 164"/>
                  <a:gd name="T44" fmla="*/ 10 w 37"/>
                  <a:gd name="T45" fmla="*/ 65 h 164"/>
                  <a:gd name="T46" fmla="*/ 11 w 37"/>
                  <a:gd name="T47" fmla="*/ 54 h 164"/>
                  <a:gd name="T48" fmla="*/ 13 w 37"/>
                  <a:gd name="T49" fmla="*/ 48 h 164"/>
                  <a:gd name="T50" fmla="*/ 14 w 37"/>
                  <a:gd name="T51" fmla="*/ 39 h 164"/>
                  <a:gd name="T52" fmla="*/ 14 w 37"/>
                  <a:gd name="T53" fmla="*/ 29 h 164"/>
                  <a:gd name="T54" fmla="*/ 16 w 37"/>
                  <a:gd name="T55" fmla="*/ 23 h 164"/>
                  <a:gd name="T56" fmla="*/ 17 w 37"/>
                  <a:gd name="T57" fmla="*/ 17 h 164"/>
                  <a:gd name="T58" fmla="*/ 19 w 37"/>
                  <a:gd name="T59" fmla="*/ 11 h 164"/>
                  <a:gd name="T60" fmla="*/ 20 w 37"/>
                  <a:gd name="T61" fmla="*/ 3 h 164"/>
                  <a:gd name="T62" fmla="*/ 27 w 37"/>
                  <a:gd name="T63" fmla="*/ 0 h 164"/>
                  <a:gd name="T64" fmla="*/ 33 w 37"/>
                  <a:gd name="T65" fmla="*/ 1 h 164"/>
                  <a:gd name="T66" fmla="*/ 37 w 37"/>
                  <a:gd name="T67" fmla="*/ 6 h 164"/>
                  <a:gd name="T68" fmla="*/ 37 w 37"/>
                  <a:gd name="T69" fmla="*/ 1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164">
                    <a:moveTo>
                      <a:pt x="37" y="12"/>
                    </a:moveTo>
                    <a:lnTo>
                      <a:pt x="37" y="17"/>
                    </a:lnTo>
                    <a:lnTo>
                      <a:pt x="36" y="23"/>
                    </a:lnTo>
                    <a:lnTo>
                      <a:pt x="34" y="28"/>
                    </a:lnTo>
                    <a:lnTo>
                      <a:pt x="34" y="32"/>
                    </a:lnTo>
                    <a:lnTo>
                      <a:pt x="33" y="39"/>
                    </a:lnTo>
                    <a:lnTo>
                      <a:pt x="31" y="42"/>
                    </a:lnTo>
                    <a:lnTo>
                      <a:pt x="31" y="45"/>
                    </a:lnTo>
                    <a:lnTo>
                      <a:pt x="31" y="48"/>
                    </a:lnTo>
                    <a:lnTo>
                      <a:pt x="31" y="51"/>
                    </a:lnTo>
                    <a:lnTo>
                      <a:pt x="31" y="54"/>
                    </a:lnTo>
                    <a:lnTo>
                      <a:pt x="30" y="62"/>
                    </a:lnTo>
                    <a:lnTo>
                      <a:pt x="28" y="69"/>
                    </a:lnTo>
                    <a:lnTo>
                      <a:pt x="28" y="76"/>
                    </a:lnTo>
                    <a:lnTo>
                      <a:pt x="28" y="82"/>
                    </a:lnTo>
                    <a:lnTo>
                      <a:pt x="27" y="90"/>
                    </a:lnTo>
                    <a:lnTo>
                      <a:pt x="25" y="94"/>
                    </a:lnTo>
                    <a:lnTo>
                      <a:pt x="23" y="100"/>
                    </a:lnTo>
                    <a:lnTo>
                      <a:pt x="22" y="108"/>
                    </a:lnTo>
                    <a:lnTo>
                      <a:pt x="20" y="113"/>
                    </a:lnTo>
                    <a:lnTo>
                      <a:pt x="19" y="119"/>
                    </a:lnTo>
                    <a:lnTo>
                      <a:pt x="17" y="125"/>
                    </a:lnTo>
                    <a:lnTo>
                      <a:pt x="16" y="131"/>
                    </a:lnTo>
                    <a:lnTo>
                      <a:pt x="13" y="138"/>
                    </a:lnTo>
                    <a:lnTo>
                      <a:pt x="11" y="145"/>
                    </a:lnTo>
                    <a:lnTo>
                      <a:pt x="10" y="153"/>
                    </a:lnTo>
                    <a:lnTo>
                      <a:pt x="8" y="161"/>
                    </a:lnTo>
                    <a:lnTo>
                      <a:pt x="6" y="164"/>
                    </a:lnTo>
                    <a:lnTo>
                      <a:pt x="2" y="164"/>
                    </a:lnTo>
                    <a:lnTo>
                      <a:pt x="0" y="162"/>
                    </a:lnTo>
                    <a:lnTo>
                      <a:pt x="0" y="158"/>
                    </a:lnTo>
                    <a:lnTo>
                      <a:pt x="0" y="150"/>
                    </a:lnTo>
                    <a:lnTo>
                      <a:pt x="2" y="144"/>
                    </a:lnTo>
                    <a:lnTo>
                      <a:pt x="3" y="138"/>
                    </a:lnTo>
                    <a:lnTo>
                      <a:pt x="5" y="130"/>
                    </a:lnTo>
                    <a:lnTo>
                      <a:pt x="5" y="125"/>
                    </a:lnTo>
                    <a:lnTo>
                      <a:pt x="6" y="119"/>
                    </a:lnTo>
                    <a:lnTo>
                      <a:pt x="6" y="113"/>
                    </a:lnTo>
                    <a:lnTo>
                      <a:pt x="8" y="108"/>
                    </a:lnTo>
                    <a:lnTo>
                      <a:pt x="8" y="102"/>
                    </a:lnTo>
                    <a:lnTo>
                      <a:pt x="8" y="97"/>
                    </a:lnTo>
                    <a:lnTo>
                      <a:pt x="10" y="90"/>
                    </a:lnTo>
                    <a:lnTo>
                      <a:pt x="10" y="85"/>
                    </a:lnTo>
                    <a:lnTo>
                      <a:pt x="10" y="79"/>
                    </a:lnTo>
                    <a:lnTo>
                      <a:pt x="10" y="71"/>
                    </a:lnTo>
                    <a:lnTo>
                      <a:pt x="10" y="65"/>
                    </a:lnTo>
                    <a:lnTo>
                      <a:pt x="11" y="59"/>
                    </a:lnTo>
                    <a:lnTo>
                      <a:pt x="11" y="54"/>
                    </a:lnTo>
                    <a:lnTo>
                      <a:pt x="11" y="51"/>
                    </a:lnTo>
                    <a:lnTo>
                      <a:pt x="13" y="48"/>
                    </a:lnTo>
                    <a:lnTo>
                      <a:pt x="13" y="45"/>
                    </a:lnTo>
                    <a:lnTo>
                      <a:pt x="14" y="39"/>
                    </a:lnTo>
                    <a:lnTo>
                      <a:pt x="14" y="32"/>
                    </a:lnTo>
                    <a:lnTo>
                      <a:pt x="14" y="29"/>
                    </a:lnTo>
                    <a:lnTo>
                      <a:pt x="16" y="26"/>
                    </a:lnTo>
                    <a:lnTo>
                      <a:pt x="16" y="23"/>
                    </a:lnTo>
                    <a:lnTo>
                      <a:pt x="17" y="20"/>
                    </a:lnTo>
                    <a:lnTo>
                      <a:pt x="17" y="17"/>
                    </a:lnTo>
                    <a:lnTo>
                      <a:pt x="19" y="12"/>
                    </a:lnTo>
                    <a:lnTo>
                      <a:pt x="19" y="11"/>
                    </a:lnTo>
                    <a:lnTo>
                      <a:pt x="19" y="8"/>
                    </a:lnTo>
                    <a:lnTo>
                      <a:pt x="20" y="3"/>
                    </a:lnTo>
                    <a:lnTo>
                      <a:pt x="23" y="1"/>
                    </a:lnTo>
                    <a:lnTo>
                      <a:pt x="27" y="0"/>
                    </a:lnTo>
                    <a:lnTo>
                      <a:pt x="30" y="0"/>
                    </a:lnTo>
                    <a:lnTo>
                      <a:pt x="33" y="1"/>
                    </a:lnTo>
                    <a:lnTo>
                      <a:pt x="37" y="3"/>
                    </a:lnTo>
                    <a:lnTo>
                      <a:pt x="37" y="6"/>
                    </a:lnTo>
                    <a:lnTo>
                      <a:pt x="37" y="12"/>
                    </a:lnTo>
                    <a:lnTo>
                      <a:pt x="37" y="12"/>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8" name="Freeform 46"/>
              <p:cNvSpPr>
                <a:spLocks/>
              </p:cNvSpPr>
              <p:nvPr/>
            </p:nvSpPr>
            <p:spPr bwMode="auto">
              <a:xfrm>
                <a:off x="4686" y="2720"/>
                <a:ext cx="51" cy="192"/>
              </a:xfrm>
              <a:custGeom>
                <a:avLst/>
                <a:gdLst>
                  <a:gd name="T0" fmla="*/ 17 w 51"/>
                  <a:gd name="T1" fmla="*/ 8 h 192"/>
                  <a:gd name="T2" fmla="*/ 20 w 51"/>
                  <a:gd name="T3" fmla="*/ 15 h 192"/>
                  <a:gd name="T4" fmla="*/ 21 w 51"/>
                  <a:gd name="T5" fmla="*/ 20 h 192"/>
                  <a:gd name="T6" fmla="*/ 24 w 51"/>
                  <a:gd name="T7" fmla="*/ 28 h 192"/>
                  <a:gd name="T8" fmla="*/ 24 w 51"/>
                  <a:gd name="T9" fmla="*/ 35 h 192"/>
                  <a:gd name="T10" fmla="*/ 28 w 51"/>
                  <a:gd name="T11" fmla="*/ 46 h 192"/>
                  <a:gd name="T12" fmla="*/ 29 w 51"/>
                  <a:gd name="T13" fmla="*/ 57 h 192"/>
                  <a:gd name="T14" fmla="*/ 31 w 51"/>
                  <a:gd name="T15" fmla="*/ 66 h 192"/>
                  <a:gd name="T16" fmla="*/ 32 w 51"/>
                  <a:gd name="T17" fmla="*/ 76 h 192"/>
                  <a:gd name="T18" fmla="*/ 35 w 51"/>
                  <a:gd name="T19" fmla="*/ 85 h 192"/>
                  <a:gd name="T20" fmla="*/ 35 w 51"/>
                  <a:gd name="T21" fmla="*/ 96 h 192"/>
                  <a:gd name="T22" fmla="*/ 38 w 51"/>
                  <a:gd name="T23" fmla="*/ 107 h 192"/>
                  <a:gd name="T24" fmla="*/ 40 w 51"/>
                  <a:gd name="T25" fmla="*/ 116 h 192"/>
                  <a:gd name="T26" fmla="*/ 41 w 51"/>
                  <a:gd name="T27" fmla="*/ 125 h 192"/>
                  <a:gd name="T28" fmla="*/ 43 w 51"/>
                  <a:gd name="T29" fmla="*/ 133 h 192"/>
                  <a:gd name="T30" fmla="*/ 45 w 51"/>
                  <a:gd name="T31" fmla="*/ 142 h 192"/>
                  <a:gd name="T32" fmla="*/ 45 w 51"/>
                  <a:gd name="T33" fmla="*/ 152 h 192"/>
                  <a:gd name="T34" fmla="*/ 45 w 51"/>
                  <a:gd name="T35" fmla="*/ 159 h 192"/>
                  <a:gd name="T36" fmla="*/ 48 w 51"/>
                  <a:gd name="T37" fmla="*/ 167 h 192"/>
                  <a:gd name="T38" fmla="*/ 49 w 51"/>
                  <a:gd name="T39" fmla="*/ 176 h 192"/>
                  <a:gd name="T40" fmla="*/ 51 w 51"/>
                  <a:gd name="T41" fmla="*/ 186 h 192"/>
                  <a:gd name="T42" fmla="*/ 45 w 51"/>
                  <a:gd name="T43" fmla="*/ 190 h 192"/>
                  <a:gd name="T44" fmla="*/ 40 w 51"/>
                  <a:gd name="T45" fmla="*/ 192 h 192"/>
                  <a:gd name="T46" fmla="*/ 35 w 51"/>
                  <a:gd name="T47" fmla="*/ 189 h 192"/>
                  <a:gd name="T48" fmla="*/ 32 w 51"/>
                  <a:gd name="T49" fmla="*/ 179 h 192"/>
                  <a:gd name="T50" fmla="*/ 31 w 51"/>
                  <a:gd name="T51" fmla="*/ 173 h 192"/>
                  <a:gd name="T52" fmla="*/ 29 w 51"/>
                  <a:gd name="T53" fmla="*/ 165 h 192"/>
                  <a:gd name="T54" fmla="*/ 28 w 51"/>
                  <a:gd name="T55" fmla="*/ 159 h 192"/>
                  <a:gd name="T56" fmla="*/ 28 w 51"/>
                  <a:gd name="T57" fmla="*/ 148 h 192"/>
                  <a:gd name="T58" fmla="*/ 24 w 51"/>
                  <a:gd name="T59" fmla="*/ 139 h 192"/>
                  <a:gd name="T60" fmla="*/ 24 w 51"/>
                  <a:gd name="T61" fmla="*/ 128 h 192"/>
                  <a:gd name="T62" fmla="*/ 23 w 51"/>
                  <a:gd name="T63" fmla="*/ 119 h 192"/>
                  <a:gd name="T64" fmla="*/ 20 w 51"/>
                  <a:gd name="T65" fmla="*/ 107 h 192"/>
                  <a:gd name="T66" fmla="*/ 18 w 51"/>
                  <a:gd name="T67" fmla="*/ 97 h 192"/>
                  <a:gd name="T68" fmla="*/ 17 w 51"/>
                  <a:gd name="T69" fmla="*/ 87 h 192"/>
                  <a:gd name="T70" fmla="*/ 15 w 51"/>
                  <a:gd name="T71" fmla="*/ 77 h 192"/>
                  <a:gd name="T72" fmla="*/ 14 w 51"/>
                  <a:gd name="T73" fmla="*/ 68 h 192"/>
                  <a:gd name="T74" fmla="*/ 12 w 51"/>
                  <a:gd name="T75" fmla="*/ 59 h 192"/>
                  <a:gd name="T76" fmla="*/ 11 w 51"/>
                  <a:gd name="T77" fmla="*/ 49 h 192"/>
                  <a:gd name="T78" fmla="*/ 9 w 51"/>
                  <a:gd name="T79" fmla="*/ 40 h 192"/>
                  <a:gd name="T80" fmla="*/ 6 w 51"/>
                  <a:gd name="T81" fmla="*/ 31 h 192"/>
                  <a:gd name="T82" fmla="*/ 6 w 51"/>
                  <a:gd name="T83" fmla="*/ 25 h 192"/>
                  <a:gd name="T84" fmla="*/ 3 w 51"/>
                  <a:gd name="T85" fmla="*/ 17 h 192"/>
                  <a:gd name="T86" fmla="*/ 0 w 51"/>
                  <a:gd name="T87" fmla="*/ 8 h 192"/>
                  <a:gd name="T88" fmla="*/ 3 w 51"/>
                  <a:gd name="T89" fmla="*/ 1 h 192"/>
                  <a:gd name="T90" fmla="*/ 7 w 51"/>
                  <a:gd name="T91" fmla="*/ 0 h 192"/>
                  <a:gd name="T92" fmla="*/ 14 w 51"/>
                  <a:gd name="T93" fmla="*/ 1 h 192"/>
                  <a:gd name="T94" fmla="*/ 15 w 51"/>
                  <a:gd name="T95" fmla="*/ 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192">
                    <a:moveTo>
                      <a:pt x="15" y="5"/>
                    </a:moveTo>
                    <a:lnTo>
                      <a:pt x="17" y="8"/>
                    </a:lnTo>
                    <a:lnTo>
                      <a:pt x="18" y="11"/>
                    </a:lnTo>
                    <a:lnTo>
                      <a:pt x="20" y="15"/>
                    </a:lnTo>
                    <a:lnTo>
                      <a:pt x="21" y="18"/>
                    </a:lnTo>
                    <a:lnTo>
                      <a:pt x="21" y="20"/>
                    </a:lnTo>
                    <a:lnTo>
                      <a:pt x="23" y="25"/>
                    </a:lnTo>
                    <a:lnTo>
                      <a:pt x="24" y="28"/>
                    </a:lnTo>
                    <a:lnTo>
                      <a:pt x="24" y="31"/>
                    </a:lnTo>
                    <a:lnTo>
                      <a:pt x="24" y="35"/>
                    </a:lnTo>
                    <a:lnTo>
                      <a:pt x="26" y="42"/>
                    </a:lnTo>
                    <a:lnTo>
                      <a:pt x="28" y="46"/>
                    </a:lnTo>
                    <a:lnTo>
                      <a:pt x="28" y="52"/>
                    </a:lnTo>
                    <a:lnTo>
                      <a:pt x="29" y="57"/>
                    </a:lnTo>
                    <a:lnTo>
                      <a:pt x="31" y="62"/>
                    </a:lnTo>
                    <a:lnTo>
                      <a:pt x="31" y="66"/>
                    </a:lnTo>
                    <a:lnTo>
                      <a:pt x="32" y="71"/>
                    </a:lnTo>
                    <a:lnTo>
                      <a:pt x="32" y="76"/>
                    </a:lnTo>
                    <a:lnTo>
                      <a:pt x="34" y="80"/>
                    </a:lnTo>
                    <a:lnTo>
                      <a:pt x="35" y="85"/>
                    </a:lnTo>
                    <a:lnTo>
                      <a:pt x="35" y="90"/>
                    </a:lnTo>
                    <a:lnTo>
                      <a:pt x="35" y="96"/>
                    </a:lnTo>
                    <a:lnTo>
                      <a:pt x="37" y="99"/>
                    </a:lnTo>
                    <a:lnTo>
                      <a:pt x="38" y="107"/>
                    </a:lnTo>
                    <a:lnTo>
                      <a:pt x="40" y="111"/>
                    </a:lnTo>
                    <a:lnTo>
                      <a:pt x="40" y="116"/>
                    </a:lnTo>
                    <a:lnTo>
                      <a:pt x="41" y="121"/>
                    </a:lnTo>
                    <a:lnTo>
                      <a:pt x="41" y="125"/>
                    </a:lnTo>
                    <a:lnTo>
                      <a:pt x="43" y="128"/>
                    </a:lnTo>
                    <a:lnTo>
                      <a:pt x="43" y="133"/>
                    </a:lnTo>
                    <a:lnTo>
                      <a:pt x="43" y="136"/>
                    </a:lnTo>
                    <a:lnTo>
                      <a:pt x="45" y="142"/>
                    </a:lnTo>
                    <a:lnTo>
                      <a:pt x="45" y="145"/>
                    </a:lnTo>
                    <a:lnTo>
                      <a:pt x="45" y="152"/>
                    </a:lnTo>
                    <a:lnTo>
                      <a:pt x="45" y="155"/>
                    </a:lnTo>
                    <a:lnTo>
                      <a:pt x="45" y="159"/>
                    </a:lnTo>
                    <a:lnTo>
                      <a:pt x="46" y="164"/>
                    </a:lnTo>
                    <a:lnTo>
                      <a:pt x="48" y="167"/>
                    </a:lnTo>
                    <a:lnTo>
                      <a:pt x="49" y="173"/>
                    </a:lnTo>
                    <a:lnTo>
                      <a:pt x="49" y="176"/>
                    </a:lnTo>
                    <a:lnTo>
                      <a:pt x="51" y="183"/>
                    </a:lnTo>
                    <a:lnTo>
                      <a:pt x="51" y="186"/>
                    </a:lnTo>
                    <a:lnTo>
                      <a:pt x="49" y="189"/>
                    </a:lnTo>
                    <a:lnTo>
                      <a:pt x="45" y="190"/>
                    </a:lnTo>
                    <a:lnTo>
                      <a:pt x="43" y="192"/>
                    </a:lnTo>
                    <a:lnTo>
                      <a:pt x="40" y="192"/>
                    </a:lnTo>
                    <a:lnTo>
                      <a:pt x="35" y="190"/>
                    </a:lnTo>
                    <a:lnTo>
                      <a:pt x="35" y="189"/>
                    </a:lnTo>
                    <a:lnTo>
                      <a:pt x="34" y="184"/>
                    </a:lnTo>
                    <a:lnTo>
                      <a:pt x="32" y="179"/>
                    </a:lnTo>
                    <a:lnTo>
                      <a:pt x="31" y="175"/>
                    </a:lnTo>
                    <a:lnTo>
                      <a:pt x="31" y="173"/>
                    </a:lnTo>
                    <a:lnTo>
                      <a:pt x="31" y="170"/>
                    </a:lnTo>
                    <a:lnTo>
                      <a:pt x="29" y="165"/>
                    </a:lnTo>
                    <a:lnTo>
                      <a:pt x="29" y="164"/>
                    </a:lnTo>
                    <a:lnTo>
                      <a:pt x="28" y="159"/>
                    </a:lnTo>
                    <a:lnTo>
                      <a:pt x="28" y="155"/>
                    </a:lnTo>
                    <a:lnTo>
                      <a:pt x="28" y="148"/>
                    </a:lnTo>
                    <a:lnTo>
                      <a:pt x="26" y="145"/>
                    </a:lnTo>
                    <a:lnTo>
                      <a:pt x="24" y="139"/>
                    </a:lnTo>
                    <a:lnTo>
                      <a:pt x="24" y="135"/>
                    </a:lnTo>
                    <a:lnTo>
                      <a:pt x="24" y="128"/>
                    </a:lnTo>
                    <a:lnTo>
                      <a:pt x="24" y="125"/>
                    </a:lnTo>
                    <a:lnTo>
                      <a:pt x="23" y="119"/>
                    </a:lnTo>
                    <a:lnTo>
                      <a:pt x="21" y="116"/>
                    </a:lnTo>
                    <a:lnTo>
                      <a:pt x="20" y="107"/>
                    </a:lnTo>
                    <a:lnTo>
                      <a:pt x="20" y="102"/>
                    </a:lnTo>
                    <a:lnTo>
                      <a:pt x="18" y="97"/>
                    </a:lnTo>
                    <a:lnTo>
                      <a:pt x="17" y="91"/>
                    </a:lnTo>
                    <a:lnTo>
                      <a:pt x="17" y="87"/>
                    </a:lnTo>
                    <a:lnTo>
                      <a:pt x="15" y="82"/>
                    </a:lnTo>
                    <a:lnTo>
                      <a:pt x="15" y="77"/>
                    </a:lnTo>
                    <a:lnTo>
                      <a:pt x="15" y="73"/>
                    </a:lnTo>
                    <a:lnTo>
                      <a:pt x="14" y="68"/>
                    </a:lnTo>
                    <a:lnTo>
                      <a:pt x="14" y="65"/>
                    </a:lnTo>
                    <a:lnTo>
                      <a:pt x="12" y="59"/>
                    </a:lnTo>
                    <a:lnTo>
                      <a:pt x="11" y="56"/>
                    </a:lnTo>
                    <a:lnTo>
                      <a:pt x="11" y="49"/>
                    </a:lnTo>
                    <a:lnTo>
                      <a:pt x="9" y="45"/>
                    </a:lnTo>
                    <a:lnTo>
                      <a:pt x="9" y="40"/>
                    </a:lnTo>
                    <a:lnTo>
                      <a:pt x="7" y="34"/>
                    </a:lnTo>
                    <a:lnTo>
                      <a:pt x="6" y="31"/>
                    </a:lnTo>
                    <a:lnTo>
                      <a:pt x="6" y="28"/>
                    </a:lnTo>
                    <a:lnTo>
                      <a:pt x="6" y="25"/>
                    </a:lnTo>
                    <a:lnTo>
                      <a:pt x="4" y="22"/>
                    </a:lnTo>
                    <a:lnTo>
                      <a:pt x="3" y="17"/>
                    </a:lnTo>
                    <a:lnTo>
                      <a:pt x="0" y="11"/>
                    </a:lnTo>
                    <a:lnTo>
                      <a:pt x="0" y="8"/>
                    </a:lnTo>
                    <a:lnTo>
                      <a:pt x="0" y="3"/>
                    </a:lnTo>
                    <a:lnTo>
                      <a:pt x="3" y="1"/>
                    </a:lnTo>
                    <a:lnTo>
                      <a:pt x="6" y="1"/>
                    </a:lnTo>
                    <a:lnTo>
                      <a:pt x="7" y="0"/>
                    </a:lnTo>
                    <a:lnTo>
                      <a:pt x="11" y="1"/>
                    </a:lnTo>
                    <a:lnTo>
                      <a:pt x="14" y="1"/>
                    </a:lnTo>
                    <a:lnTo>
                      <a:pt x="15" y="5"/>
                    </a:lnTo>
                    <a:lnTo>
                      <a:pt x="15" y="5"/>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79" name="Freeform 47"/>
              <p:cNvSpPr>
                <a:spLocks/>
              </p:cNvSpPr>
              <p:nvPr/>
            </p:nvSpPr>
            <p:spPr bwMode="auto">
              <a:xfrm>
                <a:off x="4622" y="2848"/>
                <a:ext cx="101" cy="90"/>
              </a:xfrm>
              <a:custGeom>
                <a:avLst/>
                <a:gdLst>
                  <a:gd name="T0" fmla="*/ 13 w 101"/>
                  <a:gd name="T1" fmla="*/ 3 h 90"/>
                  <a:gd name="T2" fmla="*/ 16 w 101"/>
                  <a:gd name="T3" fmla="*/ 8 h 90"/>
                  <a:gd name="T4" fmla="*/ 22 w 101"/>
                  <a:gd name="T5" fmla="*/ 13 h 90"/>
                  <a:gd name="T6" fmla="*/ 27 w 101"/>
                  <a:gd name="T7" fmla="*/ 17 h 90"/>
                  <a:gd name="T8" fmla="*/ 31 w 101"/>
                  <a:gd name="T9" fmla="*/ 22 h 90"/>
                  <a:gd name="T10" fmla="*/ 36 w 101"/>
                  <a:gd name="T11" fmla="*/ 25 h 90"/>
                  <a:gd name="T12" fmla="*/ 40 w 101"/>
                  <a:gd name="T13" fmla="*/ 28 h 90"/>
                  <a:gd name="T14" fmla="*/ 47 w 101"/>
                  <a:gd name="T15" fmla="*/ 31 h 90"/>
                  <a:gd name="T16" fmla="*/ 51 w 101"/>
                  <a:gd name="T17" fmla="*/ 36 h 90"/>
                  <a:gd name="T18" fmla="*/ 56 w 101"/>
                  <a:gd name="T19" fmla="*/ 39 h 90"/>
                  <a:gd name="T20" fmla="*/ 61 w 101"/>
                  <a:gd name="T21" fmla="*/ 42 h 90"/>
                  <a:gd name="T22" fmla="*/ 67 w 101"/>
                  <a:gd name="T23" fmla="*/ 45 h 90"/>
                  <a:gd name="T24" fmla="*/ 71 w 101"/>
                  <a:gd name="T25" fmla="*/ 50 h 90"/>
                  <a:gd name="T26" fmla="*/ 78 w 101"/>
                  <a:gd name="T27" fmla="*/ 53 h 90"/>
                  <a:gd name="T28" fmla="*/ 84 w 101"/>
                  <a:gd name="T29" fmla="*/ 56 h 90"/>
                  <a:gd name="T30" fmla="*/ 88 w 101"/>
                  <a:gd name="T31" fmla="*/ 61 h 90"/>
                  <a:gd name="T32" fmla="*/ 96 w 101"/>
                  <a:gd name="T33" fmla="*/ 65 h 90"/>
                  <a:gd name="T34" fmla="*/ 99 w 101"/>
                  <a:gd name="T35" fmla="*/ 70 h 90"/>
                  <a:gd name="T36" fmla="*/ 101 w 101"/>
                  <a:gd name="T37" fmla="*/ 75 h 90"/>
                  <a:gd name="T38" fmla="*/ 99 w 101"/>
                  <a:gd name="T39" fmla="*/ 79 h 90"/>
                  <a:gd name="T40" fmla="*/ 99 w 101"/>
                  <a:gd name="T41" fmla="*/ 84 h 90"/>
                  <a:gd name="T42" fmla="*/ 95 w 101"/>
                  <a:gd name="T43" fmla="*/ 87 h 90"/>
                  <a:gd name="T44" fmla="*/ 90 w 101"/>
                  <a:gd name="T45" fmla="*/ 90 h 90"/>
                  <a:gd name="T46" fmla="*/ 85 w 101"/>
                  <a:gd name="T47" fmla="*/ 89 h 90"/>
                  <a:gd name="T48" fmla="*/ 79 w 101"/>
                  <a:gd name="T49" fmla="*/ 87 h 90"/>
                  <a:gd name="T50" fmla="*/ 73 w 101"/>
                  <a:gd name="T51" fmla="*/ 82 h 90"/>
                  <a:gd name="T52" fmla="*/ 68 w 101"/>
                  <a:gd name="T53" fmla="*/ 78 h 90"/>
                  <a:gd name="T54" fmla="*/ 62 w 101"/>
                  <a:gd name="T55" fmla="*/ 73 h 90"/>
                  <a:gd name="T56" fmla="*/ 57 w 101"/>
                  <a:gd name="T57" fmla="*/ 68 h 90"/>
                  <a:gd name="T58" fmla="*/ 51 w 101"/>
                  <a:gd name="T59" fmla="*/ 64 h 90"/>
                  <a:gd name="T60" fmla="*/ 47 w 101"/>
                  <a:gd name="T61" fmla="*/ 61 h 90"/>
                  <a:gd name="T62" fmla="*/ 42 w 101"/>
                  <a:gd name="T63" fmla="*/ 56 h 90"/>
                  <a:gd name="T64" fmla="*/ 39 w 101"/>
                  <a:gd name="T65" fmla="*/ 51 h 90"/>
                  <a:gd name="T66" fmla="*/ 34 w 101"/>
                  <a:gd name="T67" fmla="*/ 45 h 90"/>
                  <a:gd name="T68" fmla="*/ 30 w 101"/>
                  <a:gd name="T69" fmla="*/ 42 h 90"/>
                  <a:gd name="T70" fmla="*/ 25 w 101"/>
                  <a:gd name="T71" fmla="*/ 36 h 90"/>
                  <a:gd name="T72" fmla="*/ 22 w 101"/>
                  <a:gd name="T73" fmla="*/ 31 h 90"/>
                  <a:gd name="T74" fmla="*/ 17 w 101"/>
                  <a:gd name="T75" fmla="*/ 27 h 90"/>
                  <a:gd name="T76" fmla="*/ 13 w 101"/>
                  <a:gd name="T77" fmla="*/ 20 h 90"/>
                  <a:gd name="T78" fmla="*/ 8 w 101"/>
                  <a:gd name="T79" fmla="*/ 16 h 90"/>
                  <a:gd name="T80" fmla="*/ 3 w 101"/>
                  <a:gd name="T81" fmla="*/ 11 h 90"/>
                  <a:gd name="T82" fmla="*/ 0 w 101"/>
                  <a:gd name="T83" fmla="*/ 7 h 90"/>
                  <a:gd name="T84" fmla="*/ 3 w 101"/>
                  <a:gd name="T85" fmla="*/ 2 h 90"/>
                  <a:gd name="T86" fmla="*/ 6 w 101"/>
                  <a:gd name="T87" fmla="*/ 0 h 90"/>
                  <a:gd name="T88" fmla="*/ 13 w 101"/>
                  <a:gd name="T89" fmla="*/ 3 h 90"/>
                  <a:gd name="T90" fmla="*/ 13 w 101"/>
                  <a:gd name="T91" fmla="*/ 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90">
                    <a:moveTo>
                      <a:pt x="13" y="3"/>
                    </a:moveTo>
                    <a:lnTo>
                      <a:pt x="16" y="8"/>
                    </a:lnTo>
                    <a:lnTo>
                      <a:pt x="22" y="13"/>
                    </a:lnTo>
                    <a:lnTo>
                      <a:pt x="27" y="17"/>
                    </a:lnTo>
                    <a:lnTo>
                      <a:pt x="31" y="22"/>
                    </a:lnTo>
                    <a:lnTo>
                      <a:pt x="36" y="25"/>
                    </a:lnTo>
                    <a:lnTo>
                      <a:pt x="40" y="28"/>
                    </a:lnTo>
                    <a:lnTo>
                      <a:pt x="47" y="31"/>
                    </a:lnTo>
                    <a:lnTo>
                      <a:pt x="51" y="36"/>
                    </a:lnTo>
                    <a:lnTo>
                      <a:pt x="56" y="39"/>
                    </a:lnTo>
                    <a:lnTo>
                      <a:pt x="61" y="42"/>
                    </a:lnTo>
                    <a:lnTo>
                      <a:pt x="67" y="45"/>
                    </a:lnTo>
                    <a:lnTo>
                      <a:pt x="71" y="50"/>
                    </a:lnTo>
                    <a:lnTo>
                      <a:pt x="78" y="53"/>
                    </a:lnTo>
                    <a:lnTo>
                      <a:pt x="84" y="56"/>
                    </a:lnTo>
                    <a:lnTo>
                      <a:pt x="88" y="61"/>
                    </a:lnTo>
                    <a:lnTo>
                      <a:pt x="96" y="65"/>
                    </a:lnTo>
                    <a:lnTo>
                      <a:pt x="99" y="70"/>
                    </a:lnTo>
                    <a:lnTo>
                      <a:pt x="101" y="75"/>
                    </a:lnTo>
                    <a:lnTo>
                      <a:pt x="99" y="79"/>
                    </a:lnTo>
                    <a:lnTo>
                      <a:pt x="99" y="84"/>
                    </a:lnTo>
                    <a:lnTo>
                      <a:pt x="95" y="87"/>
                    </a:lnTo>
                    <a:lnTo>
                      <a:pt x="90" y="90"/>
                    </a:lnTo>
                    <a:lnTo>
                      <a:pt x="85" y="89"/>
                    </a:lnTo>
                    <a:lnTo>
                      <a:pt x="79" y="87"/>
                    </a:lnTo>
                    <a:lnTo>
                      <a:pt x="73" y="82"/>
                    </a:lnTo>
                    <a:lnTo>
                      <a:pt x="68" y="78"/>
                    </a:lnTo>
                    <a:lnTo>
                      <a:pt x="62" y="73"/>
                    </a:lnTo>
                    <a:lnTo>
                      <a:pt x="57" y="68"/>
                    </a:lnTo>
                    <a:lnTo>
                      <a:pt x="51" y="64"/>
                    </a:lnTo>
                    <a:lnTo>
                      <a:pt x="47" y="61"/>
                    </a:lnTo>
                    <a:lnTo>
                      <a:pt x="42" y="56"/>
                    </a:lnTo>
                    <a:lnTo>
                      <a:pt x="39" y="51"/>
                    </a:lnTo>
                    <a:lnTo>
                      <a:pt x="34" y="45"/>
                    </a:lnTo>
                    <a:lnTo>
                      <a:pt x="30" y="42"/>
                    </a:lnTo>
                    <a:lnTo>
                      <a:pt x="25" y="36"/>
                    </a:lnTo>
                    <a:lnTo>
                      <a:pt x="22" y="31"/>
                    </a:lnTo>
                    <a:lnTo>
                      <a:pt x="17" y="27"/>
                    </a:lnTo>
                    <a:lnTo>
                      <a:pt x="13" y="20"/>
                    </a:lnTo>
                    <a:lnTo>
                      <a:pt x="8" y="16"/>
                    </a:lnTo>
                    <a:lnTo>
                      <a:pt x="3" y="11"/>
                    </a:lnTo>
                    <a:lnTo>
                      <a:pt x="0" y="7"/>
                    </a:lnTo>
                    <a:lnTo>
                      <a:pt x="3" y="2"/>
                    </a:lnTo>
                    <a:lnTo>
                      <a:pt x="6" y="0"/>
                    </a:lnTo>
                    <a:lnTo>
                      <a:pt x="13" y="3"/>
                    </a:lnTo>
                    <a:lnTo>
                      <a:pt x="13" y="3"/>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0" name="Freeform 48"/>
              <p:cNvSpPr>
                <a:spLocks/>
              </p:cNvSpPr>
              <p:nvPr/>
            </p:nvSpPr>
            <p:spPr bwMode="auto">
              <a:xfrm>
                <a:off x="4649" y="2961"/>
                <a:ext cx="85" cy="99"/>
              </a:xfrm>
              <a:custGeom>
                <a:avLst/>
                <a:gdLst>
                  <a:gd name="T0" fmla="*/ 80 w 85"/>
                  <a:gd name="T1" fmla="*/ 28 h 99"/>
                  <a:gd name="T2" fmla="*/ 75 w 85"/>
                  <a:gd name="T3" fmla="*/ 31 h 99"/>
                  <a:gd name="T4" fmla="*/ 71 w 85"/>
                  <a:gd name="T5" fmla="*/ 36 h 99"/>
                  <a:gd name="T6" fmla="*/ 65 w 85"/>
                  <a:gd name="T7" fmla="*/ 41 h 99"/>
                  <a:gd name="T8" fmla="*/ 61 w 85"/>
                  <a:gd name="T9" fmla="*/ 45 h 99"/>
                  <a:gd name="T10" fmla="*/ 55 w 85"/>
                  <a:gd name="T11" fmla="*/ 48 h 99"/>
                  <a:gd name="T12" fmla="*/ 52 w 85"/>
                  <a:gd name="T13" fmla="*/ 53 h 99"/>
                  <a:gd name="T14" fmla="*/ 46 w 85"/>
                  <a:gd name="T15" fmla="*/ 58 h 99"/>
                  <a:gd name="T16" fmla="*/ 43 w 85"/>
                  <a:gd name="T17" fmla="*/ 61 h 99"/>
                  <a:gd name="T18" fmla="*/ 37 w 85"/>
                  <a:gd name="T19" fmla="*/ 65 h 99"/>
                  <a:gd name="T20" fmla="*/ 34 w 85"/>
                  <a:gd name="T21" fmla="*/ 68 h 99"/>
                  <a:gd name="T22" fmla="*/ 29 w 85"/>
                  <a:gd name="T23" fmla="*/ 73 h 99"/>
                  <a:gd name="T24" fmla="*/ 24 w 85"/>
                  <a:gd name="T25" fmla="*/ 76 h 99"/>
                  <a:gd name="T26" fmla="*/ 21 w 85"/>
                  <a:gd name="T27" fmla="*/ 81 h 99"/>
                  <a:gd name="T28" fmla="*/ 17 w 85"/>
                  <a:gd name="T29" fmla="*/ 85 h 99"/>
                  <a:gd name="T30" fmla="*/ 13 w 85"/>
                  <a:gd name="T31" fmla="*/ 90 h 99"/>
                  <a:gd name="T32" fmla="*/ 9 w 85"/>
                  <a:gd name="T33" fmla="*/ 96 h 99"/>
                  <a:gd name="T34" fmla="*/ 4 w 85"/>
                  <a:gd name="T35" fmla="*/ 98 h 99"/>
                  <a:gd name="T36" fmla="*/ 3 w 85"/>
                  <a:gd name="T37" fmla="*/ 99 h 99"/>
                  <a:gd name="T38" fmla="*/ 0 w 85"/>
                  <a:gd name="T39" fmla="*/ 96 h 99"/>
                  <a:gd name="T40" fmla="*/ 1 w 85"/>
                  <a:gd name="T41" fmla="*/ 95 h 99"/>
                  <a:gd name="T42" fmla="*/ 4 w 85"/>
                  <a:gd name="T43" fmla="*/ 87 h 99"/>
                  <a:gd name="T44" fmla="*/ 9 w 85"/>
                  <a:gd name="T45" fmla="*/ 82 h 99"/>
                  <a:gd name="T46" fmla="*/ 12 w 85"/>
                  <a:gd name="T47" fmla="*/ 76 h 99"/>
                  <a:gd name="T48" fmla="*/ 15 w 85"/>
                  <a:gd name="T49" fmla="*/ 72 h 99"/>
                  <a:gd name="T50" fmla="*/ 18 w 85"/>
                  <a:gd name="T51" fmla="*/ 65 h 99"/>
                  <a:gd name="T52" fmla="*/ 23 w 85"/>
                  <a:gd name="T53" fmla="*/ 59 h 99"/>
                  <a:gd name="T54" fmla="*/ 24 w 85"/>
                  <a:gd name="T55" fmla="*/ 55 h 99"/>
                  <a:gd name="T56" fmla="*/ 29 w 85"/>
                  <a:gd name="T57" fmla="*/ 48 h 99"/>
                  <a:gd name="T58" fmla="*/ 32 w 85"/>
                  <a:gd name="T59" fmla="*/ 42 h 99"/>
                  <a:gd name="T60" fmla="*/ 34 w 85"/>
                  <a:gd name="T61" fmla="*/ 37 h 99"/>
                  <a:gd name="T62" fmla="*/ 38 w 85"/>
                  <a:gd name="T63" fmla="*/ 31 h 99"/>
                  <a:gd name="T64" fmla="*/ 43 w 85"/>
                  <a:gd name="T65" fmla="*/ 27 h 99"/>
                  <a:gd name="T66" fmla="*/ 44 w 85"/>
                  <a:gd name="T67" fmla="*/ 20 h 99"/>
                  <a:gd name="T68" fmla="*/ 49 w 85"/>
                  <a:gd name="T69" fmla="*/ 16 h 99"/>
                  <a:gd name="T70" fmla="*/ 54 w 85"/>
                  <a:gd name="T71" fmla="*/ 11 h 99"/>
                  <a:gd name="T72" fmla="*/ 58 w 85"/>
                  <a:gd name="T73" fmla="*/ 7 h 99"/>
                  <a:gd name="T74" fmla="*/ 63 w 85"/>
                  <a:gd name="T75" fmla="*/ 2 h 99"/>
                  <a:gd name="T76" fmla="*/ 71 w 85"/>
                  <a:gd name="T77" fmla="*/ 0 h 99"/>
                  <a:gd name="T78" fmla="*/ 75 w 85"/>
                  <a:gd name="T79" fmla="*/ 2 h 99"/>
                  <a:gd name="T80" fmla="*/ 80 w 85"/>
                  <a:gd name="T81" fmla="*/ 7 h 99"/>
                  <a:gd name="T82" fmla="*/ 82 w 85"/>
                  <a:gd name="T83" fmla="*/ 10 h 99"/>
                  <a:gd name="T84" fmla="*/ 85 w 85"/>
                  <a:gd name="T85" fmla="*/ 16 h 99"/>
                  <a:gd name="T86" fmla="*/ 83 w 85"/>
                  <a:gd name="T87" fmla="*/ 22 h 99"/>
                  <a:gd name="T88" fmla="*/ 80 w 85"/>
                  <a:gd name="T89" fmla="*/ 28 h 99"/>
                  <a:gd name="T90" fmla="*/ 80 w 85"/>
                  <a:gd name="T91" fmla="*/ 2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99">
                    <a:moveTo>
                      <a:pt x="80" y="28"/>
                    </a:moveTo>
                    <a:lnTo>
                      <a:pt x="75" y="31"/>
                    </a:lnTo>
                    <a:lnTo>
                      <a:pt x="71" y="36"/>
                    </a:lnTo>
                    <a:lnTo>
                      <a:pt x="65" y="41"/>
                    </a:lnTo>
                    <a:lnTo>
                      <a:pt x="61" y="45"/>
                    </a:lnTo>
                    <a:lnTo>
                      <a:pt x="55" y="48"/>
                    </a:lnTo>
                    <a:lnTo>
                      <a:pt x="52" y="53"/>
                    </a:lnTo>
                    <a:lnTo>
                      <a:pt x="46" y="58"/>
                    </a:lnTo>
                    <a:lnTo>
                      <a:pt x="43" y="61"/>
                    </a:lnTo>
                    <a:lnTo>
                      <a:pt x="37" y="65"/>
                    </a:lnTo>
                    <a:lnTo>
                      <a:pt x="34" y="68"/>
                    </a:lnTo>
                    <a:lnTo>
                      <a:pt x="29" y="73"/>
                    </a:lnTo>
                    <a:lnTo>
                      <a:pt x="24" y="76"/>
                    </a:lnTo>
                    <a:lnTo>
                      <a:pt x="21" y="81"/>
                    </a:lnTo>
                    <a:lnTo>
                      <a:pt x="17" y="85"/>
                    </a:lnTo>
                    <a:lnTo>
                      <a:pt x="13" y="90"/>
                    </a:lnTo>
                    <a:lnTo>
                      <a:pt x="9" y="96"/>
                    </a:lnTo>
                    <a:lnTo>
                      <a:pt x="4" y="98"/>
                    </a:lnTo>
                    <a:lnTo>
                      <a:pt x="3" y="99"/>
                    </a:lnTo>
                    <a:lnTo>
                      <a:pt x="0" y="96"/>
                    </a:lnTo>
                    <a:lnTo>
                      <a:pt x="1" y="95"/>
                    </a:lnTo>
                    <a:lnTo>
                      <a:pt x="4" y="87"/>
                    </a:lnTo>
                    <a:lnTo>
                      <a:pt x="9" y="82"/>
                    </a:lnTo>
                    <a:lnTo>
                      <a:pt x="12" y="76"/>
                    </a:lnTo>
                    <a:lnTo>
                      <a:pt x="15" y="72"/>
                    </a:lnTo>
                    <a:lnTo>
                      <a:pt x="18" y="65"/>
                    </a:lnTo>
                    <a:lnTo>
                      <a:pt x="23" y="59"/>
                    </a:lnTo>
                    <a:lnTo>
                      <a:pt x="24" y="55"/>
                    </a:lnTo>
                    <a:lnTo>
                      <a:pt x="29" y="48"/>
                    </a:lnTo>
                    <a:lnTo>
                      <a:pt x="32" y="42"/>
                    </a:lnTo>
                    <a:lnTo>
                      <a:pt x="34" y="37"/>
                    </a:lnTo>
                    <a:lnTo>
                      <a:pt x="38" y="31"/>
                    </a:lnTo>
                    <a:lnTo>
                      <a:pt x="43" y="27"/>
                    </a:lnTo>
                    <a:lnTo>
                      <a:pt x="44" y="20"/>
                    </a:lnTo>
                    <a:lnTo>
                      <a:pt x="49" y="16"/>
                    </a:lnTo>
                    <a:lnTo>
                      <a:pt x="54" y="11"/>
                    </a:lnTo>
                    <a:lnTo>
                      <a:pt x="58" y="7"/>
                    </a:lnTo>
                    <a:lnTo>
                      <a:pt x="63" y="2"/>
                    </a:lnTo>
                    <a:lnTo>
                      <a:pt x="71" y="0"/>
                    </a:lnTo>
                    <a:lnTo>
                      <a:pt x="75" y="2"/>
                    </a:lnTo>
                    <a:lnTo>
                      <a:pt x="80" y="7"/>
                    </a:lnTo>
                    <a:lnTo>
                      <a:pt x="82" y="10"/>
                    </a:lnTo>
                    <a:lnTo>
                      <a:pt x="85" y="16"/>
                    </a:lnTo>
                    <a:lnTo>
                      <a:pt x="83" y="22"/>
                    </a:lnTo>
                    <a:lnTo>
                      <a:pt x="80" y="28"/>
                    </a:lnTo>
                    <a:lnTo>
                      <a:pt x="80" y="28"/>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1" name="Freeform 49"/>
              <p:cNvSpPr>
                <a:spLocks/>
              </p:cNvSpPr>
              <p:nvPr/>
            </p:nvSpPr>
            <p:spPr bwMode="auto">
              <a:xfrm>
                <a:off x="4819" y="2731"/>
                <a:ext cx="35" cy="269"/>
              </a:xfrm>
              <a:custGeom>
                <a:avLst/>
                <a:gdLst>
                  <a:gd name="T0" fmla="*/ 11 w 35"/>
                  <a:gd name="T1" fmla="*/ 15 h 269"/>
                  <a:gd name="T2" fmla="*/ 15 w 35"/>
                  <a:gd name="T3" fmla="*/ 34 h 269"/>
                  <a:gd name="T4" fmla="*/ 18 w 35"/>
                  <a:gd name="T5" fmla="*/ 49 h 269"/>
                  <a:gd name="T6" fmla="*/ 23 w 35"/>
                  <a:gd name="T7" fmla="*/ 66 h 269"/>
                  <a:gd name="T8" fmla="*/ 28 w 35"/>
                  <a:gd name="T9" fmla="*/ 82 h 269"/>
                  <a:gd name="T10" fmla="*/ 31 w 35"/>
                  <a:gd name="T11" fmla="*/ 99 h 269"/>
                  <a:gd name="T12" fmla="*/ 35 w 35"/>
                  <a:gd name="T13" fmla="*/ 114 h 269"/>
                  <a:gd name="T14" fmla="*/ 35 w 35"/>
                  <a:gd name="T15" fmla="*/ 134 h 269"/>
                  <a:gd name="T16" fmla="*/ 35 w 35"/>
                  <a:gd name="T17" fmla="*/ 153 h 269"/>
                  <a:gd name="T18" fmla="*/ 35 w 35"/>
                  <a:gd name="T19" fmla="*/ 167 h 269"/>
                  <a:gd name="T20" fmla="*/ 35 w 35"/>
                  <a:gd name="T21" fmla="*/ 182 h 269"/>
                  <a:gd name="T22" fmla="*/ 35 w 35"/>
                  <a:gd name="T23" fmla="*/ 196 h 269"/>
                  <a:gd name="T24" fmla="*/ 35 w 35"/>
                  <a:gd name="T25" fmla="*/ 210 h 269"/>
                  <a:gd name="T26" fmla="*/ 34 w 35"/>
                  <a:gd name="T27" fmla="*/ 223 h 269"/>
                  <a:gd name="T28" fmla="*/ 34 w 35"/>
                  <a:gd name="T29" fmla="*/ 238 h 269"/>
                  <a:gd name="T30" fmla="*/ 34 w 35"/>
                  <a:gd name="T31" fmla="*/ 254 h 269"/>
                  <a:gd name="T32" fmla="*/ 31 w 35"/>
                  <a:gd name="T33" fmla="*/ 266 h 269"/>
                  <a:gd name="T34" fmla="*/ 23 w 35"/>
                  <a:gd name="T35" fmla="*/ 266 h 269"/>
                  <a:gd name="T36" fmla="*/ 20 w 35"/>
                  <a:gd name="T37" fmla="*/ 254 h 269"/>
                  <a:gd name="T38" fmla="*/ 20 w 35"/>
                  <a:gd name="T39" fmla="*/ 238 h 269"/>
                  <a:gd name="T40" fmla="*/ 18 w 35"/>
                  <a:gd name="T41" fmla="*/ 223 h 269"/>
                  <a:gd name="T42" fmla="*/ 18 w 35"/>
                  <a:gd name="T43" fmla="*/ 210 h 269"/>
                  <a:gd name="T44" fmla="*/ 18 w 35"/>
                  <a:gd name="T45" fmla="*/ 196 h 269"/>
                  <a:gd name="T46" fmla="*/ 17 w 35"/>
                  <a:gd name="T47" fmla="*/ 182 h 269"/>
                  <a:gd name="T48" fmla="*/ 17 w 35"/>
                  <a:gd name="T49" fmla="*/ 167 h 269"/>
                  <a:gd name="T50" fmla="*/ 17 w 35"/>
                  <a:gd name="T51" fmla="*/ 153 h 269"/>
                  <a:gd name="T52" fmla="*/ 17 w 35"/>
                  <a:gd name="T53" fmla="*/ 134 h 269"/>
                  <a:gd name="T54" fmla="*/ 15 w 35"/>
                  <a:gd name="T55" fmla="*/ 116 h 269"/>
                  <a:gd name="T56" fmla="*/ 14 w 35"/>
                  <a:gd name="T57" fmla="*/ 99 h 269"/>
                  <a:gd name="T58" fmla="*/ 11 w 35"/>
                  <a:gd name="T59" fmla="*/ 83 h 269"/>
                  <a:gd name="T60" fmla="*/ 9 w 35"/>
                  <a:gd name="T61" fmla="*/ 66 h 269"/>
                  <a:gd name="T62" fmla="*/ 8 w 35"/>
                  <a:gd name="T63" fmla="*/ 51 h 269"/>
                  <a:gd name="T64" fmla="*/ 4 w 35"/>
                  <a:gd name="T65" fmla="*/ 34 h 269"/>
                  <a:gd name="T66" fmla="*/ 0 w 35"/>
                  <a:gd name="T67" fmla="*/ 17 h 269"/>
                  <a:gd name="T68" fmla="*/ 0 w 35"/>
                  <a:gd name="T69" fmla="*/ 1 h 269"/>
                  <a:gd name="T70" fmla="*/ 8 w 35"/>
                  <a:gd name="T71" fmla="*/ 0 h 269"/>
                  <a:gd name="T72" fmla="*/ 9 w 35"/>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269">
                    <a:moveTo>
                      <a:pt x="9" y="6"/>
                    </a:moveTo>
                    <a:lnTo>
                      <a:pt x="11" y="15"/>
                    </a:lnTo>
                    <a:lnTo>
                      <a:pt x="12" y="24"/>
                    </a:lnTo>
                    <a:lnTo>
                      <a:pt x="15" y="34"/>
                    </a:lnTo>
                    <a:lnTo>
                      <a:pt x="17" y="43"/>
                    </a:lnTo>
                    <a:lnTo>
                      <a:pt x="18" y="49"/>
                    </a:lnTo>
                    <a:lnTo>
                      <a:pt x="21" y="59"/>
                    </a:lnTo>
                    <a:lnTo>
                      <a:pt x="23" y="66"/>
                    </a:lnTo>
                    <a:lnTo>
                      <a:pt x="26" y="76"/>
                    </a:lnTo>
                    <a:lnTo>
                      <a:pt x="28" y="82"/>
                    </a:lnTo>
                    <a:lnTo>
                      <a:pt x="29" y="89"/>
                    </a:lnTo>
                    <a:lnTo>
                      <a:pt x="31" y="99"/>
                    </a:lnTo>
                    <a:lnTo>
                      <a:pt x="34" y="107"/>
                    </a:lnTo>
                    <a:lnTo>
                      <a:pt x="35" y="114"/>
                    </a:lnTo>
                    <a:lnTo>
                      <a:pt x="35" y="125"/>
                    </a:lnTo>
                    <a:lnTo>
                      <a:pt x="35" y="134"/>
                    </a:lnTo>
                    <a:lnTo>
                      <a:pt x="35" y="144"/>
                    </a:lnTo>
                    <a:lnTo>
                      <a:pt x="35" y="153"/>
                    </a:lnTo>
                    <a:lnTo>
                      <a:pt x="35" y="161"/>
                    </a:lnTo>
                    <a:lnTo>
                      <a:pt x="35" y="167"/>
                    </a:lnTo>
                    <a:lnTo>
                      <a:pt x="35" y="175"/>
                    </a:lnTo>
                    <a:lnTo>
                      <a:pt x="35" y="182"/>
                    </a:lnTo>
                    <a:lnTo>
                      <a:pt x="35" y="190"/>
                    </a:lnTo>
                    <a:lnTo>
                      <a:pt x="35" y="196"/>
                    </a:lnTo>
                    <a:lnTo>
                      <a:pt x="35" y="202"/>
                    </a:lnTo>
                    <a:lnTo>
                      <a:pt x="35" y="210"/>
                    </a:lnTo>
                    <a:lnTo>
                      <a:pt x="34" y="216"/>
                    </a:lnTo>
                    <a:lnTo>
                      <a:pt x="34" y="223"/>
                    </a:lnTo>
                    <a:lnTo>
                      <a:pt x="34" y="230"/>
                    </a:lnTo>
                    <a:lnTo>
                      <a:pt x="34" y="238"/>
                    </a:lnTo>
                    <a:lnTo>
                      <a:pt x="34" y="246"/>
                    </a:lnTo>
                    <a:lnTo>
                      <a:pt x="34" y="254"/>
                    </a:lnTo>
                    <a:lnTo>
                      <a:pt x="34" y="263"/>
                    </a:lnTo>
                    <a:lnTo>
                      <a:pt x="31" y="266"/>
                    </a:lnTo>
                    <a:lnTo>
                      <a:pt x="26" y="269"/>
                    </a:lnTo>
                    <a:lnTo>
                      <a:pt x="23" y="266"/>
                    </a:lnTo>
                    <a:lnTo>
                      <a:pt x="21" y="263"/>
                    </a:lnTo>
                    <a:lnTo>
                      <a:pt x="20" y="254"/>
                    </a:lnTo>
                    <a:lnTo>
                      <a:pt x="20" y="246"/>
                    </a:lnTo>
                    <a:lnTo>
                      <a:pt x="20" y="238"/>
                    </a:lnTo>
                    <a:lnTo>
                      <a:pt x="20" y="230"/>
                    </a:lnTo>
                    <a:lnTo>
                      <a:pt x="18" y="223"/>
                    </a:lnTo>
                    <a:lnTo>
                      <a:pt x="18" y="216"/>
                    </a:lnTo>
                    <a:lnTo>
                      <a:pt x="18" y="210"/>
                    </a:lnTo>
                    <a:lnTo>
                      <a:pt x="18" y="202"/>
                    </a:lnTo>
                    <a:lnTo>
                      <a:pt x="18" y="196"/>
                    </a:lnTo>
                    <a:lnTo>
                      <a:pt x="17" y="190"/>
                    </a:lnTo>
                    <a:lnTo>
                      <a:pt x="17" y="182"/>
                    </a:lnTo>
                    <a:lnTo>
                      <a:pt x="17" y="175"/>
                    </a:lnTo>
                    <a:lnTo>
                      <a:pt x="17" y="167"/>
                    </a:lnTo>
                    <a:lnTo>
                      <a:pt x="17" y="161"/>
                    </a:lnTo>
                    <a:lnTo>
                      <a:pt x="17" y="153"/>
                    </a:lnTo>
                    <a:lnTo>
                      <a:pt x="17" y="144"/>
                    </a:lnTo>
                    <a:lnTo>
                      <a:pt x="17" y="134"/>
                    </a:lnTo>
                    <a:lnTo>
                      <a:pt x="17" y="125"/>
                    </a:lnTo>
                    <a:lnTo>
                      <a:pt x="15" y="116"/>
                    </a:lnTo>
                    <a:lnTo>
                      <a:pt x="15" y="107"/>
                    </a:lnTo>
                    <a:lnTo>
                      <a:pt x="14" y="99"/>
                    </a:lnTo>
                    <a:lnTo>
                      <a:pt x="12" y="91"/>
                    </a:lnTo>
                    <a:lnTo>
                      <a:pt x="11" y="83"/>
                    </a:lnTo>
                    <a:lnTo>
                      <a:pt x="11" y="76"/>
                    </a:lnTo>
                    <a:lnTo>
                      <a:pt x="9" y="66"/>
                    </a:lnTo>
                    <a:lnTo>
                      <a:pt x="8" y="59"/>
                    </a:lnTo>
                    <a:lnTo>
                      <a:pt x="8" y="51"/>
                    </a:lnTo>
                    <a:lnTo>
                      <a:pt x="6" y="43"/>
                    </a:lnTo>
                    <a:lnTo>
                      <a:pt x="4" y="34"/>
                    </a:lnTo>
                    <a:lnTo>
                      <a:pt x="3" y="26"/>
                    </a:lnTo>
                    <a:lnTo>
                      <a:pt x="0" y="17"/>
                    </a:lnTo>
                    <a:lnTo>
                      <a:pt x="0" y="7"/>
                    </a:lnTo>
                    <a:lnTo>
                      <a:pt x="0" y="1"/>
                    </a:lnTo>
                    <a:lnTo>
                      <a:pt x="4" y="0"/>
                    </a:lnTo>
                    <a:lnTo>
                      <a:pt x="8" y="0"/>
                    </a:lnTo>
                    <a:lnTo>
                      <a:pt x="9" y="6"/>
                    </a:lnTo>
                    <a:lnTo>
                      <a:pt x="9" y="6"/>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2" name="Freeform 50"/>
              <p:cNvSpPr>
                <a:spLocks/>
              </p:cNvSpPr>
              <p:nvPr/>
            </p:nvSpPr>
            <p:spPr bwMode="auto">
              <a:xfrm>
                <a:off x="4842" y="2664"/>
                <a:ext cx="70" cy="434"/>
              </a:xfrm>
              <a:custGeom>
                <a:avLst/>
                <a:gdLst>
                  <a:gd name="T0" fmla="*/ 19 w 70"/>
                  <a:gd name="T1" fmla="*/ 14 h 434"/>
                  <a:gd name="T2" fmla="*/ 29 w 70"/>
                  <a:gd name="T3" fmla="*/ 33 h 434"/>
                  <a:gd name="T4" fmla="*/ 39 w 70"/>
                  <a:gd name="T5" fmla="*/ 53 h 434"/>
                  <a:gd name="T6" fmla="*/ 48 w 70"/>
                  <a:gd name="T7" fmla="*/ 74 h 434"/>
                  <a:gd name="T8" fmla="*/ 54 w 70"/>
                  <a:gd name="T9" fmla="*/ 96 h 434"/>
                  <a:gd name="T10" fmla="*/ 60 w 70"/>
                  <a:gd name="T11" fmla="*/ 121 h 434"/>
                  <a:gd name="T12" fmla="*/ 65 w 70"/>
                  <a:gd name="T13" fmla="*/ 144 h 434"/>
                  <a:gd name="T14" fmla="*/ 68 w 70"/>
                  <a:gd name="T15" fmla="*/ 170 h 434"/>
                  <a:gd name="T16" fmla="*/ 70 w 70"/>
                  <a:gd name="T17" fmla="*/ 231 h 434"/>
                  <a:gd name="T18" fmla="*/ 68 w 70"/>
                  <a:gd name="T19" fmla="*/ 259 h 434"/>
                  <a:gd name="T20" fmla="*/ 67 w 70"/>
                  <a:gd name="T21" fmla="*/ 285 h 434"/>
                  <a:gd name="T22" fmla="*/ 62 w 70"/>
                  <a:gd name="T23" fmla="*/ 308 h 434"/>
                  <a:gd name="T24" fmla="*/ 60 w 70"/>
                  <a:gd name="T25" fmla="*/ 331 h 434"/>
                  <a:gd name="T26" fmla="*/ 54 w 70"/>
                  <a:gd name="T27" fmla="*/ 353 h 434"/>
                  <a:gd name="T28" fmla="*/ 50 w 70"/>
                  <a:gd name="T29" fmla="*/ 376 h 434"/>
                  <a:gd name="T30" fmla="*/ 43 w 70"/>
                  <a:gd name="T31" fmla="*/ 401 h 434"/>
                  <a:gd name="T32" fmla="*/ 39 w 70"/>
                  <a:gd name="T33" fmla="*/ 429 h 434"/>
                  <a:gd name="T34" fmla="*/ 34 w 70"/>
                  <a:gd name="T35" fmla="*/ 434 h 434"/>
                  <a:gd name="T36" fmla="*/ 29 w 70"/>
                  <a:gd name="T37" fmla="*/ 434 h 434"/>
                  <a:gd name="T38" fmla="*/ 23 w 70"/>
                  <a:gd name="T39" fmla="*/ 430 h 434"/>
                  <a:gd name="T40" fmla="*/ 22 w 70"/>
                  <a:gd name="T41" fmla="*/ 424 h 434"/>
                  <a:gd name="T42" fmla="*/ 28 w 70"/>
                  <a:gd name="T43" fmla="*/ 400 h 434"/>
                  <a:gd name="T44" fmla="*/ 32 w 70"/>
                  <a:gd name="T45" fmla="*/ 376 h 434"/>
                  <a:gd name="T46" fmla="*/ 34 w 70"/>
                  <a:gd name="T47" fmla="*/ 355 h 434"/>
                  <a:gd name="T48" fmla="*/ 37 w 70"/>
                  <a:gd name="T49" fmla="*/ 336 h 434"/>
                  <a:gd name="T50" fmla="*/ 39 w 70"/>
                  <a:gd name="T51" fmla="*/ 317 h 434"/>
                  <a:gd name="T52" fmla="*/ 40 w 70"/>
                  <a:gd name="T53" fmla="*/ 297 h 434"/>
                  <a:gd name="T54" fmla="*/ 42 w 70"/>
                  <a:gd name="T55" fmla="*/ 274 h 434"/>
                  <a:gd name="T56" fmla="*/ 42 w 70"/>
                  <a:gd name="T57" fmla="*/ 249 h 434"/>
                  <a:gd name="T58" fmla="*/ 42 w 70"/>
                  <a:gd name="T59" fmla="*/ 240 h 434"/>
                  <a:gd name="T60" fmla="*/ 42 w 70"/>
                  <a:gd name="T61" fmla="*/ 229 h 434"/>
                  <a:gd name="T62" fmla="*/ 42 w 70"/>
                  <a:gd name="T63" fmla="*/ 220 h 434"/>
                  <a:gd name="T64" fmla="*/ 42 w 70"/>
                  <a:gd name="T65" fmla="*/ 209 h 434"/>
                  <a:gd name="T66" fmla="*/ 42 w 70"/>
                  <a:gd name="T67" fmla="*/ 200 h 434"/>
                  <a:gd name="T68" fmla="*/ 42 w 70"/>
                  <a:gd name="T69" fmla="*/ 192 h 434"/>
                  <a:gd name="T70" fmla="*/ 42 w 70"/>
                  <a:gd name="T71" fmla="*/ 184 h 434"/>
                  <a:gd name="T72" fmla="*/ 42 w 70"/>
                  <a:gd name="T73" fmla="*/ 167 h 434"/>
                  <a:gd name="T74" fmla="*/ 37 w 70"/>
                  <a:gd name="T75" fmla="*/ 141 h 434"/>
                  <a:gd name="T76" fmla="*/ 34 w 70"/>
                  <a:gd name="T77" fmla="*/ 116 h 434"/>
                  <a:gd name="T78" fmla="*/ 31 w 70"/>
                  <a:gd name="T79" fmla="*/ 96 h 434"/>
                  <a:gd name="T80" fmla="*/ 25 w 70"/>
                  <a:gd name="T81" fmla="*/ 76 h 434"/>
                  <a:gd name="T82" fmla="*/ 20 w 70"/>
                  <a:gd name="T83" fmla="*/ 59 h 434"/>
                  <a:gd name="T84" fmla="*/ 12 w 70"/>
                  <a:gd name="T85" fmla="*/ 40 h 434"/>
                  <a:gd name="T86" fmla="*/ 5 w 70"/>
                  <a:gd name="T87" fmla="*/ 20 h 434"/>
                  <a:gd name="T88" fmla="*/ 0 w 70"/>
                  <a:gd name="T89" fmla="*/ 8 h 434"/>
                  <a:gd name="T90" fmla="*/ 2 w 70"/>
                  <a:gd name="T91" fmla="*/ 2 h 434"/>
                  <a:gd name="T92" fmla="*/ 5 w 70"/>
                  <a:gd name="T93" fmla="*/ 0 h 434"/>
                  <a:gd name="T94" fmla="*/ 11 w 70"/>
                  <a:gd name="T95" fmla="*/ 2 h 434"/>
                  <a:gd name="T96" fmla="*/ 12 w 70"/>
                  <a:gd name="T97" fmla="*/ 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434">
                    <a:moveTo>
                      <a:pt x="12" y="5"/>
                    </a:moveTo>
                    <a:lnTo>
                      <a:pt x="19" y="14"/>
                    </a:lnTo>
                    <a:lnTo>
                      <a:pt x="23" y="23"/>
                    </a:lnTo>
                    <a:lnTo>
                      <a:pt x="29" y="33"/>
                    </a:lnTo>
                    <a:lnTo>
                      <a:pt x="34" y="43"/>
                    </a:lnTo>
                    <a:lnTo>
                      <a:pt x="39" y="53"/>
                    </a:lnTo>
                    <a:lnTo>
                      <a:pt x="43" y="64"/>
                    </a:lnTo>
                    <a:lnTo>
                      <a:pt x="48" y="74"/>
                    </a:lnTo>
                    <a:lnTo>
                      <a:pt x="51" y="87"/>
                    </a:lnTo>
                    <a:lnTo>
                      <a:pt x="54" y="96"/>
                    </a:lnTo>
                    <a:lnTo>
                      <a:pt x="59" y="108"/>
                    </a:lnTo>
                    <a:lnTo>
                      <a:pt x="60" y="121"/>
                    </a:lnTo>
                    <a:lnTo>
                      <a:pt x="63" y="133"/>
                    </a:lnTo>
                    <a:lnTo>
                      <a:pt x="65" y="144"/>
                    </a:lnTo>
                    <a:lnTo>
                      <a:pt x="67" y="158"/>
                    </a:lnTo>
                    <a:lnTo>
                      <a:pt x="68" y="170"/>
                    </a:lnTo>
                    <a:lnTo>
                      <a:pt x="70" y="183"/>
                    </a:lnTo>
                    <a:lnTo>
                      <a:pt x="70" y="231"/>
                    </a:lnTo>
                    <a:lnTo>
                      <a:pt x="68" y="246"/>
                    </a:lnTo>
                    <a:lnTo>
                      <a:pt x="68" y="259"/>
                    </a:lnTo>
                    <a:lnTo>
                      <a:pt x="67" y="273"/>
                    </a:lnTo>
                    <a:lnTo>
                      <a:pt x="67" y="285"/>
                    </a:lnTo>
                    <a:lnTo>
                      <a:pt x="63" y="297"/>
                    </a:lnTo>
                    <a:lnTo>
                      <a:pt x="62" y="308"/>
                    </a:lnTo>
                    <a:lnTo>
                      <a:pt x="60" y="319"/>
                    </a:lnTo>
                    <a:lnTo>
                      <a:pt x="60" y="331"/>
                    </a:lnTo>
                    <a:lnTo>
                      <a:pt x="57" y="342"/>
                    </a:lnTo>
                    <a:lnTo>
                      <a:pt x="54" y="353"/>
                    </a:lnTo>
                    <a:lnTo>
                      <a:pt x="51" y="364"/>
                    </a:lnTo>
                    <a:lnTo>
                      <a:pt x="50" y="376"/>
                    </a:lnTo>
                    <a:lnTo>
                      <a:pt x="46" y="389"/>
                    </a:lnTo>
                    <a:lnTo>
                      <a:pt x="43" y="401"/>
                    </a:lnTo>
                    <a:lnTo>
                      <a:pt x="42" y="413"/>
                    </a:lnTo>
                    <a:lnTo>
                      <a:pt x="39" y="429"/>
                    </a:lnTo>
                    <a:lnTo>
                      <a:pt x="37" y="430"/>
                    </a:lnTo>
                    <a:lnTo>
                      <a:pt x="34" y="434"/>
                    </a:lnTo>
                    <a:lnTo>
                      <a:pt x="32" y="434"/>
                    </a:lnTo>
                    <a:lnTo>
                      <a:pt x="29" y="434"/>
                    </a:lnTo>
                    <a:lnTo>
                      <a:pt x="25" y="432"/>
                    </a:lnTo>
                    <a:lnTo>
                      <a:pt x="23" y="430"/>
                    </a:lnTo>
                    <a:lnTo>
                      <a:pt x="22" y="427"/>
                    </a:lnTo>
                    <a:lnTo>
                      <a:pt x="22" y="424"/>
                    </a:lnTo>
                    <a:lnTo>
                      <a:pt x="25" y="412"/>
                    </a:lnTo>
                    <a:lnTo>
                      <a:pt x="28" y="400"/>
                    </a:lnTo>
                    <a:lnTo>
                      <a:pt x="31" y="386"/>
                    </a:lnTo>
                    <a:lnTo>
                      <a:pt x="32" y="376"/>
                    </a:lnTo>
                    <a:lnTo>
                      <a:pt x="32" y="365"/>
                    </a:lnTo>
                    <a:lnTo>
                      <a:pt x="34" y="355"/>
                    </a:lnTo>
                    <a:lnTo>
                      <a:pt x="36" y="345"/>
                    </a:lnTo>
                    <a:lnTo>
                      <a:pt x="37" y="336"/>
                    </a:lnTo>
                    <a:lnTo>
                      <a:pt x="39" y="327"/>
                    </a:lnTo>
                    <a:lnTo>
                      <a:pt x="39" y="317"/>
                    </a:lnTo>
                    <a:lnTo>
                      <a:pt x="40" y="307"/>
                    </a:lnTo>
                    <a:lnTo>
                      <a:pt x="40" y="297"/>
                    </a:lnTo>
                    <a:lnTo>
                      <a:pt x="42" y="287"/>
                    </a:lnTo>
                    <a:lnTo>
                      <a:pt x="42" y="274"/>
                    </a:lnTo>
                    <a:lnTo>
                      <a:pt x="42" y="262"/>
                    </a:lnTo>
                    <a:lnTo>
                      <a:pt x="42" y="249"/>
                    </a:lnTo>
                    <a:lnTo>
                      <a:pt x="42" y="245"/>
                    </a:lnTo>
                    <a:lnTo>
                      <a:pt x="42" y="240"/>
                    </a:lnTo>
                    <a:lnTo>
                      <a:pt x="42" y="235"/>
                    </a:lnTo>
                    <a:lnTo>
                      <a:pt x="42" y="229"/>
                    </a:lnTo>
                    <a:lnTo>
                      <a:pt x="42" y="225"/>
                    </a:lnTo>
                    <a:lnTo>
                      <a:pt x="42" y="220"/>
                    </a:lnTo>
                    <a:lnTo>
                      <a:pt x="42" y="214"/>
                    </a:lnTo>
                    <a:lnTo>
                      <a:pt x="42" y="209"/>
                    </a:lnTo>
                    <a:lnTo>
                      <a:pt x="42" y="203"/>
                    </a:lnTo>
                    <a:lnTo>
                      <a:pt x="42" y="200"/>
                    </a:lnTo>
                    <a:lnTo>
                      <a:pt x="42" y="194"/>
                    </a:lnTo>
                    <a:lnTo>
                      <a:pt x="42" y="192"/>
                    </a:lnTo>
                    <a:lnTo>
                      <a:pt x="42" y="187"/>
                    </a:lnTo>
                    <a:lnTo>
                      <a:pt x="42" y="184"/>
                    </a:lnTo>
                    <a:lnTo>
                      <a:pt x="42" y="183"/>
                    </a:lnTo>
                    <a:lnTo>
                      <a:pt x="42" y="167"/>
                    </a:lnTo>
                    <a:lnTo>
                      <a:pt x="40" y="153"/>
                    </a:lnTo>
                    <a:lnTo>
                      <a:pt x="37" y="141"/>
                    </a:lnTo>
                    <a:lnTo>
                      <a:pt x="37" y="129"/>
                    </a:lnTo>
                    <a:lnTo>
                      <a:pt x="34" y="116"/>
                    </a:lnTo>
                    <a:lnTo>
                      <a:pt x="32" y="105"/>
                    </a:lnTo>
                    <a:lnTo>
                      <a:pt x="31" y="96"/>
                    </a:lnTo>
                    <a:lnTo>
                      <a:pt x="28" y="87"/>
                    </a:lnTo>
                    <a:lnTo>
                      <a:pt x="25" y="76"/>
                    </a:lnTo>
                    <a:lnTo>
                      <a:pt x="22" y="67"/>
                    </a:lnTo>
                    <a:lnTo>
                      <a:pt x="20" y="59"/>
                    </a:lnTo>
                    <a:lnTo>
                      <a:pt x="15" y="50"/>
                    </a:lnTo>
                    <a:lnTo>
                      <a:pt x="12" y="40"/>
                    </a:lnTo>
                    <a:lnTo>
                      <a:pt x="9" y="31"/>
                    </a:lnTo>
                    <a:lnTo>
                      <a:pt x="5" y="20"/>
                    </a:lnTo>
                    <a:lnTo>
                      <a:pt x="2" y="9"/>
                    </a:lnTo>
                    <a:lnTo>
                      <a:pt x="0" y="8"/>
                    </a:lnTo>
                    <a:lnTo>
                      <a:pt x="0" y="5"/>
                    </a:lnTo>
                    <a:lnTo>
                      <a:pt x="2" y="2"/>
                    </a:lnTo>
                    <a:lnTo>
                      <a:pt x="3" y="0"/>
                    </a:lnTo>
                    <a:lnTo>
                      <a:pt x="5" y="0"/>
                    </a:lnTo>
                    <a:lnTo>
                      <a:pt x="9" y="0"/>
                    </a:lnTo>
                    <a:lnTo>
                      <a:pt x="11" y="2"/>
                    </a:lnTo>
                    <a:lnTo>
                      <a:pt x="12" y="5"/>
                    </a:lnTo>
                    <a:lnTo>
                      <a:pt x="12" y="5"/>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3" name="Freeform 51"/>
              <p:cNvSpPr>
                <a:spLocks/>
              </p:cNvSpPr>
              <p:nvPr/>
            </p:nvSpPr>
            <p:spPr bwMode="auto">
              <a:xfrm>
                <a:off x="4334" y="1983"/>
                <a:ext cx="130" cy="161"/>
              </a:xfrm>
              <a:custGeom>
                <a:avLst/>
                <a:gdLst>
                  <a:gd name="T0" fmla="*/ 124 w 130"/>
                  <a:gd name="T1" fmla="*/ 17 h 161"/>
                  <a:gd name="T2" fmla="*/ 112 w 130"/>
                  <a:gd name="T3" fmla="*/ 25 h 161"/>
                  <a:gd name="T4" fmla="*/ 99 w 130"/>
                  <a:gd name="T5" fmla="*/ 31 h 161"/>
                  <a:gd name="T6" fmla="*/ 89 w 130"/>
                  <a:gd name="T7" fmla="*/ 33 h 161"/>
                  <a:gd name="T8" fmla="*/ 76 w 130"/>
                  <a:gd name="T9" fmla="*/ 34 h 161"/>
                  <a:gd name="T10" fmla="*/ 64 w 130"/>
                  <a:gd name="T11" fmla="*/ 36 h 161"/>
                  <a:gd name="T12" fmla="*/ 51 w 130"/>
                  <a:gd name="T13" fmla="*/ 39 h 161"/>
                  <a:gd name="T14" fmla="*/ 42 w 130"/>
                  <a:gd name="T15" fmla="*/ 45 h 161"/>
                  <a:gd name="T16" fmla="*/ 34 w 130"/>
                  <a:gd name="T17" fmla="*/ 53 h 161"/>
                  <a:gd name="T18" fmla="*/ 31 w 130"/>
                  <a:gd name="T19" fmla="*/ 65 h 161"/>
                  <a:gd name="T20" fmla="*/ 33 w 130"/>
                  <a:gd name="T21" fmla="*/ 77 h 161"/>
                  <a:gd name="T22" fmla="*/ 34 w 130"/>
                  <a:gd name="T23" fmla="*/ 87 h 161"/>
                  <a:gd name="T24" fmla="*/ 41 w 130"/>
                  <a:gd name="T25" fmla="*/ 96 h 161"/>
                  <a:gd name="T26" fmla="*/ 44 w 130"/>
                  <a:gd name="T27" fmla="*/ 107 h 161"/>
                  <a:gd name="T28" fmla="*/ 41 w 130"/>
                  <a:gd name="T29" fmla="*/ 121 h 161"/>
                  <a:gd name="T30" fmla="*/ 31 w 130"/>
                  <a:gd name="T31" fmla="*/ 121 h 161"/>
                  <a:gd name="T32" fmla="*/ 20 w 130"/>
                  <a:gd name="T33" fmla="*/ 124 h 161"/>
                  <a:gd name="T34" fmla="*/ 19 w 130"/>
                  <a:gd name="T35" fmla="*/ 135 h 161"/>
                  <a:gd name="T36" fmla="*/ 25 w 130"/>
                  <a:gd name="T37" fmla="*/ 142 h 161"/>
                  <a:gd name="T38" fmla="*/ 34 w 130"/>
                  <a:gd name="T39" fmla="*/ 144 h 161"/>
                  <a:gd name="T40" fmla="*/ 44 w 130"/>
                  <a:gd name="T41" fmla="*/ 146 h 161"/>
                  <a:gd name="T42" fmla="*/ 47 w 130"/>
                  <a:gd name="T43" fmla="*/ 153 h 161"/>
                  <a:gd name="T44" fmla="*/ 36 w 130"/>
                  <a:gd name="T45" fmla="*/ 161 h 161"/>
                  <a:gd name="T46" fmla="*/ 24 w 130"/>
                  <a:gd name="T47" fmla="*/ 158 h 161"/>
                  <a:gd name="T48" fmla="*/ 13 w 130"/>
                  <a:gd name="T49" fmla="*/ 152 h 161"/>
                  <a:gd name="T50" fmla="*/ 5 w 130"/>
                  <a:gd name="T51" fmla="*/ 142 h 161"/>
                  <a:gd name="T52" fmla="*/ 0 w 130"/>
                  <a:gd name="T53" fmla="*/ 132 h 161"/>
                  <a:gd name="T54" fmla="*/ 0 w 130"/>
                  <a:gd name="T55" fmla="*/ 121 h 161"/>
                  <a:gd name="T56" fmla="*/ 5 w 130"/>
                  <a:gd name="T57" fmla="*/ 112 h 161"/>
                  <a:gd name="T58" fmla="*/ 13 w 130"/>
                  <a:gd name="T59" fmla="*/ 107 h 161"/>
                  <a:gd name="T60" fmla="*/ 25 w 130"/>
                  <a:gd name="T61" fmla="*/ 105 h 161"/>
                  <a:gd name="T62" fmla="*/ 22 w 130"/>
                  <a:gd name="T63" fmla="*/ 90 h 161"/>
                  <a:gd name="T64" fmla="*/ 19 w 130"/>
                  <a:gd name="T65" fmla="*/ 77 h 161"/>
                  <a:gd name="T66" fmla="*/ 19 w 130"/>
                  <a:gd name="T67" fmla="*/ 67 h 161"/>
                  <a:gd name="T68" fmla="*/ 20 w 130"/>
                  <a:gd name="T69" fmla="*/ 59 h 161"/>
                  <a:gd name="T70" fmla="*/ 28 w 130"/>
                  <a:gd name="T71" fmla="*/ 43 h 161"/>
                  <a:gd name="T72" fmla="*/ 41 w 130"/>
                  <a:gd name="T73" fmla="*/ 33 h 161"/>
                  <a:gd name="T74" fmla="*/ 50 w 130"/>
                  <a:gd name="T75" fmla="*/ 26 h 161"/>
                  <a:gd name="T76" fmla="*/ 62 w 130"/>
                  <a:gd name="T77" fmla="*/ 22 h 161"/>
                  <a:gd name="T78" fmla="*/ 73 w 130"/>
                  <a:gd name="T79" fmla="*/ 19 h 161"/>
                  <a:gd name="T80" fmla="*/ 87 w 130"/>
                  <a:gd name="T81" fmla="*/ 16 h 161"/>
                  <a:gd name="T82" fmla="*/ 99 w 130"/>
                  <a:gd name="T83" fmla="*/ 12 h 161"/>
                  <a:gd name="T84" fmla="*/ 109 w 130"/>
                  <a:gd name="T85" fmla="*/ 9 h 161"/>
                  <a:gd name="T86" fmla="*/ 118 w 130"/>
                  <a:gd name="T87" fmla="*/ 5 h 161"/>
                  <a:gd name="T88" fmla="*/ 127 w 130"/>
                  <a:gd name="T89" fmla="*/ 0 h 161"/>
                  <a:gd name="T90" fmla="*/ 130 w 130"/>
                  <a:gd name="T91" fmla="*/ 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61">
                    <a:moveTo>
                      <a:pt x="129" y="9"/>
                    </a:moveTo>
                    <a:lnTo>
                      <a:pt x="127" y="12"/>
                    </a:lnTo>
                    <a:lnTo>
                      <a:pt x="124" y="17"/>
                    </a:lnTo>
                    <a:lnTo>
                      <a:pt x="120" y="20"/>
                    </a:lnTo>
                    <a:lnTo>
                      <a:pt x="116" y="23"/>
                    </a:lnTo>
                    <a:lnTo>
                      <a:pt x="112" y="25"/>
                    </a:lnTo>
                    <a:lnTo>
                      <a:pt x="109" y="28"/>
                    </a:lnTo>
                    <a:lnTo>
                      <a:pt x="106" y="29"/>
                    </a:lnTo>
                    <a:lnTo>
                      <a:pt x="99" y="31"/>
                    </a:lnTo>
                    <a:lnTo>
                      <a:pt x="96" y="31"/>
                    </a:lnTo>
                    <a:lnTo>
                      <a:pt x="92" y="31"/>
                    </a:lnTo>
                    <a:lnTo>
                      <a:pt x="89" y="33"/>
                    </a:lnTo>
                    <a:lnTo>
                      <a:pt x="84" y="34"/>
                    </a:lnTo>
                    <a:lnTo>
                      <a:pt x="79" y="34"/>
                    </a:lnTo>
                    <a:lnTo>
                      <a:pt x="76" y="34"/>
                    </a:lnTo>
                    <a:lnTo>
                      <a:pt x="72" y="36"/>
                    </a:lnTo>
                    <a:lnTo>
                      <a:pt x="68" y="36"/>
                    </a:lnTo>
                    <a:lnTo>
                      <a:pt x="64" y="36"/>
                    </a:lnTo>
                    <a:lnTo>
                      <a:pt x="61" y="37"/>
                    </a:lnTo>
                    <a:lnTo>
                      <a:pt x="56" y="39"/>
                    </a:lnTo>
                    <a:lnTo>
                      <a:pt x="51" y="39"/>
                    </a:lnTo>
                    <a:lnTo>
                      <a:pt x="50" y="40"/>
                    </a:lnTo>
                    <a:lnTo>
                      <a:pt x="45" y="42"/>
                    </a:lnTo>
                    <a:lnTo>
                      <a:pt x="42" y="45"/>
                    </a:lnTo>
                    <a:lnTo>
                      <a:pt x="41" y="48"/>
                    </a:lnTo>
                    <a:lnTo>
                      <a:pt x="37" y="50"/>
                    </a:lnTo>
                    <a:lnTo>
                      <a:pt x="34" y="53"/>
                    </a:lnTo>
                    <a:lnTo>
                      <a:pt x="33" y="57"/>
                    </a:lnTo>
                    <a:lnTo>
                      <a:pt x="33" y="60"/>
                    </a:lnTo>
                    <a:lnTo>
                      <a:pt x="31" y="65"/>
                    </a:lnTo>
                    <a:lnTo>
                      <a:pt x="31" y="68"/>
                    </a:lnTo>
                    <a:lnTo>
                      <a:pt x="31" y="73"/>
                    </a:lnTo>
                    <a:lnTo>
                      <a:pt x="33" y="77"/>
                    </a:lnTo>
                    <a:lnTo>
                      <a:pt x="33" y="79"/>
                    </a:lnTo>
                    <a:lnTo>
                      <a:pt x="34" y="82"/>
                    </a:lnTo>
                    <a:lnTo>
                      <a:pt x="34" y="87"/>
                    </a:lnTo>
                    <a:lnTo>
                      <a:pt x="37" y="88"/>
                    </a:lnTo>
                    <a:lnTo>
                      <a:pt x="39" y="91"/>
                    </a:lnTo>
                    <a:lnTo>
                      <a:pt x="41" y="96"/>
                    </a:lnTo>
                    <a:lnTo>
                      <a:pt x="42" y="98"/>
                    </a:lnTo>
                    <a:lnTo>
                      <a:pt x="42" y="102"/>
                    </a:lnTo>
                    <a:lnTo>
                      <a:pt x="44" y="107"/>
                    </a:lnTo>
                    <a:lnTo>
                      <a:pt x="44" y="113"/>
                    </a:lnTo>
                    <a:lnTo>
                      <a:pt x="42" y="116"/>
                    </a:lnTo>
                    <a:lnTo>
                      <a:pt x="41" y="121"/>
                    </a:lnTo>
                    <a:lnTo>
                      <a:pt x="36" y="121"/>
                    </a:lnTo>
                    <a:lnTo>
                      <a:pt x="33" y="121"/>
                    </a:lnTo>
                    <a:lnTo>
                      <a:pt x="31" y="121"/>
                    </a:lnTo>
                    <a:lnTo>
                      <a:pt x="28" y="121"/>
                    </a:lnTo>
                    <a:lnTo>
                      <a:pt x="22" y="121"/>
                    </a:lnTo>
                    <a:lnTo>
                      <a:pt x="20" y="124"/>
                    </a:lnTo>
                    <a:lnTo>
                      <a:pt x="19" y="127"/>
                    </a:lnTo>
                    <a:lnTo>
                      <a:pt x="19" y="130"/>
                    </a:lnTo>
                    <a:lnTo>
                      <a:pt x="19" y="135"/>
                    </a:lnTo>
                    <a:lnTo>
                      <a:pt x="22" y="136"/>
                    </a:lnTo>
                    <a:lnTo>
                      <a:pt x="22" y="139"/>
                    </a:lnTo>
                    <a:lnTo>
                      <a:pt x="25" y="142"/>
                    </a:lnTo>
                    <a:lnTo>
                      <a:pt x="28" y="144"/>
                    </a:lnTo>
                    <a:lnTo>
                      <a:pt x="31" y="144"/>
                    </a:lnTo>
                    <a:lnTo>
                      <a:pt x="34" y="144"/>
                    </a:lnTo>
                    <a:lnTo>
                      <a:pt x="39" y="144"/>
                    </a:lnTo>
                    <a:lnTo>
                      <a:pt x="42" y="144"/>
                    </a:lnTo>
                    <a:lnTo>
                      <a:pt x="44" y="146"/>
                    </a:lnTo>
                    <a:lnTo>
                      <a:pt x="47" y="149"/>
                    </a:lnTo>
                    <a:lnTo>
                      <a:pt x="48" y="152"/>
                    </a:lnTo>
                    <a:lnTo>
                      <a:pt x="47" y="153"/>
                    </a:lnTo>
                    <a:lnTo>
                      <a:pt x="44" y="158"/>
                    </a:lnTo>
                    <a:lnTo>
                      <a:pt x="42" y="160"/>
                    </a:lnTo>
                    <a:lnTo>
                      <a:pt x="36" y="161"/>
                    </a:lnTo>
                    <a:lnTo>
                      <a:pt x="31" y="161"/>
                    </a:lnTo>
                    <a:lnTo>
                      <a:pt x="28" y="160"/>
                    </a:lnTo>
                    <a:lnTo>
                      <a:pt x="24" y="158"/>
                    </a:lnTo>
                    <a:lnTo>
                      <a:pt x="20" y="156"/>
                    </a:lnTo>
                    <a:lnTo>
                      <a:pt x="16" y="153"/>
                    </a:lnTo>
                    <a:lnTo>
                      <a:pt x="13" y="152"/>
                    </a:lnTo>
                    <a:lnTo>
                      <a:pt x="10" y="149"/>
                    </a:lnTo>
                    <a:lnTo>
                      <a:pt x="8" y="146"/>
                    </a:lnTo>
                    <a:lnTo>
                      <a:pt x="5" y="142"/>
                    </a:lnTo>
                    <a:lnTo>
                      <a:pt x="3" y="139"/>
                    </a:lnTo>
                    <a:lnTo>
                      <a:pt x="2" y="135"/>
                    </a:lnTo>
                    <a:lnTo>
                      <a:pt x="0" y="132"/>
                    </a:lnTo>
                    <a:lnTo>
                      <a:pt x="0" y="127"/>
                    </a:lnTo>
                    <a:lnTo>
                      <a:pt x="0" y="124"/>
                    </a:lnTo>
                    <a:lnTo>
                      <a:pt x="0" y="121"/>
                    </a:lnTo>
                    <a:lnTo>
                      <a:pt x="2" y="116"/>
                    </a:lnTo>
                    <a:lnTo>
                      <a:pt x="3" y="113"/>
                    </a:lnTo>
                    <a:lnTo>
                      <a:pt x="5" y="112"/>
                    </a:lnTo>
                    <a:lnTo>
                      <a:pt x="7" y="108"/>
                    </a:lnTo>
                    <a:lnTo>
                      <a:pt x="11" y="108"/>
                    </a:lnTo>
                    <a:lnTo>
                      <a:pt x="13" y="107"/>
                    </a:lnTo>
                    <a:lnTo>
                      <a:pt x="17" y="105"/>
                    </a:lnTo>
                    <a:lnTo>
                      <a:pt x="22" y="105"/>
                    </a:lnTo>
                    <a:lnTo>
                      <a:pt x="25" y="105"/>
                    </a:lnTo>
                    <a:lnTo>
                      <a:pt x="27" y="101"/>
                    </a:lnTo>
                    <a:lnTo>
                      <a:pt x="25" y="96"/>
                    </a:lnTo>
                    <a:lnTo>
                      <a:pt x="22" y="90"/>
                    </a:lnTo>
                    <a:lnTo>
                      <a:pt x="22" y="85"/>
                    </a:lnTo>
                    <a:lnTo>
                      <a:pt x="20" y="81"/>
                    </a:lnTo>
                    <a:lnTo>
                      <a:pt x="19" y="77"/>
                    </a:lnTo>
                    <a:lnTo>
                      <a:pt x="19" y="74"/>
                    </a:lnTo>
                    <a:lnTo>
                      <a:pt x="19" y="71"/>
                    </a:lnTo>
                    <a:lnTo>
                      <a:pt x="19" y="67"/>
                    </a:lnTo>
                    <a:lnTo>
                      <a:pt x="19" y="65"/>
                    </a:lnTo>
                    <a:lnTo>
                      <a:pt x="19" y="62"/>
                    </a:lnTo>
                    <a:lnTo>
                      <a:pt x="20" y="59"/>
                    </a:lnTo>
                    <a:lnTo>
                      <a:pt x="22" y="54"/>
                    </a:lnTo>
                    <a:lnTo>
                      <a:pt x="24" y="48"/>
                    </a:lnTo>
                    <a:lnTo>
                      <a:pt x="28" y="43"/>
                    </a:lnTo>
                    <a:lnTo>
                      <a:pt x="33" y="39"/>
                    </a:lnTo>
                    <a:lnTo>
                      <a:pt x="36" y="36"/>
                    </a:lnTo>
                    <a:lnTo>
                      <a:pt x="41" y="33"/>
                    </a:lnTo>
                    <a:lnTo>
                      <a:pt x="42" y="29"/>
                    </a:lnTo>
                    <a:lnTo>
                      <a:pt x="47" y="29"/>
                    </a:lnTo>
                    <a:lnTo>
                      <a:pt x="50" y="26"/>
                    </a:lnTo>
                    <a:lnTo>
                      <a:pt x="53" y="25"/>
                    </a:lnTo>
                    <a:lnTo>
                      <a:pt x="58" y="23"/>
                    </a:lnTo>
                    <a:lnTo>
                      <a:pt x="62" y="22"/>
                    </a:lnTo>
                    <a:lnTo>
                      <a:pt x="65" y="20"/>
                    </a:lnTo>
                    <a:lnTo>
                      <a:pt x="70" y="19"/>
                    </a:lnTo>
                    <a:lnTo>
                      <a:pt x="73" y="19"/>
                    </a:lnTo>
                    <a:lnTo>
                      <a:pt x="79" y="19"/>
                    </a:lnTo>
                    <a:lnTo>
                      <a:pt x="82" y="17"/>
                    </a:lnTo>
                    <a:lnTo>
                      <a:pt x="87" y="16"/>
                    </a:lnTo>
                    <a:lnTo>
                      <a:pt x="90" y="14"/>
                    </a:lnTo>
                    <a:lnTo>
                      <a:pt x="96" y="14"/>
                    </a:lnTo>
                    <a:lnTo>
                      <a:pt x="99" y="12"/>
                    </a:lnTo>
                    <a:lnTo>
                      <a:pt x="101" y="12"/>
                    </a:lnTo>
                    <a:lnTo>
                      <a:pt x="104" y="11"/>
                    </a:lnTo>
                    <a:lnTo>
                      <a:pt x="109" y="9"/>
                    </a:lnTo>
                    <a:lnTo>
                      <a:pt x="110" y="9"/>
                    </a:lnTo>
                    <a:lnTo>
                      <a:pt x="115" y="6"/>
                    </a:lnTo>
                    <a:lnTo>
                      <a:pt x="118" y="5"/>
                    </a:lnTo>
                    <a:lnTo>
                      <a:pt x="118" y="3"/>
                    </a:lnTo>
                    <a:lnTo>
                      <a:pt x="123" y="0"/>
                    </a:lnTo>
                    <a:lnTo>
                      <a:pt x="127" y="0"/>
                    </a:lnTo>
                    <a:lnTo>
                      <a:pt x="129" y="0"/>
                    </a:lnTo>
                    <a:lnTo>
                      <a:pt x="130" y="3"/>
                    </a:lnTo>
                    <a:lnTo>
                      <a:pt x="130" y="6"/>
                    </a:lnTo>
                    <a:lnTo>
                      <a:pt x="129" y="9"/>
                    </a:lnTo>
                    <a:lnTo>
                      <a:pt x="129" y="9"/>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4" name="Freeform 52"/>
              <p:cNvSpPr>
                <a:spLocks/>
              </p:cNvSpPr>
              <p:nvPr/>
            </p:nvSpPr>
            <p:spPr bwMode="auto">
              <a:xfrm>
                <a:off x="4276" y="1934"/>
                <a:ext cx="153" cy="103"/>
              </a:xfrm>
              <a:custGeom>
                <a:avLst/>
                <a:gdLst>
                  <a:gd name="T0" fmla="*/ 142 w 153"/>
                  <a:gd name="T1" fmla="*/ 17 h 103"/>
                  <a:gd name="T2" fmla="*/ 131 w 153"/>
                  <a:gd name="T3" fmla="*/ 13 h 103"/>
                  <a:gd name="T4" fmla="*/ 123 w 153"/>
                  <a:gd name="T5" fmla="*/ 12 h 103"/>
                  <a:gd name="T6" fmla="*/ 114 w 153"/>
                  <a:gd name="T7" fmla="*/ 12 h 103"/>
                  <a:gd name="T8" fmla="*/ 108 w 153"/>
                  <a:gd name="T9" fmla="*/ 10 h 103"/>
                  <a:gd name="T10" fmla="*/ 100 w 153"/>
                  <a:gd name="T11" fmla="*/ 12 h 103"/>
                  <a:gd name="T12" fmla="*/ 91 w 153"/>
                  <a:gd name="T13" fmla="*/ 12 h 103"/>
                  <a:gd name="T14" fmla="*/ 85 w 153"/>
                  <a:gd name="T15" fmla="*/ 17 h 103"/>
                  <a:gd name="T16" fmla="*/ 74 w 153"/>
                  <a:gd name="T17" fmla="*/ 20 h 103"/>
                  <a:gd name="T18" fmla="*/ 63 w 153"/>
                  <a:gd name="T19" fmla="*/ 27 h 103"/>
                  <a:gd name="T20" fmla="*/ 54 w 153"/>
                  <a:gd name="T21" fmla="*/ 34 h 103"/>
                  <a:gd name="T22" fmla="*/ 46 w 153"/>
                  <a:gd name="T23" fmla="*/ 41 h 103"/>
                  <a:gd name="T24" fmla="*/ 40 w 153"/>
                  <a:gd name="T25" fmla="*/ 52 h 103"/>
                  <a:gd name="T26" fmla="*/ 34 w 153"/>
                  <a:gd name="T27" fmla="*/ 61 h 103"/>
                  <a:gd name="T28" fmla="*/ 32 w 153"/>
                  <a:gd name="T29" fmla="*/ 72 h 103"/>
                  <a:gd name="T30" fmla="*/ 27 w 153"/>
                  <a:gd name="T31" fmla="*/ 86 h 103"/>
                  <a:gd name="T32" fmla="*/ 26 w 153"/>
                  <a:gd name="T33" fmla="*/ 97 h 103"/>
                  <a:gd name="T34" fmla="*/ 23 w 153"/>
                  <a:gd name="T35" fmla="*/ 100 h 103"/>
                  <a:gd name="T36" fmla="*/ 15 w 153"/>
                  <a:gd name="T37" fmla="*/ 103 h 103"/>
                  <a:gd name="T38" fmla="*/ 6 w 153"/>
                  <a:gd name="T39" fmla="*/ 102 h 103"/>
                  <a:gd name="T40" fmla="*/ 1 w 153"/>
                  <a:gd name="T41" fmla="*/ 96 h 103"/>
                  <a:gd name="T42" fmla="*/ 0 w 153"/>
                  <a:gd name="T43" fmla="*/ 89 h 103"/>
                  <a:gd name="T44" fmla="*/ 3 w 153"/>
                  <a:gd name="T45" fmla="*/ 78 h 103"/>
                  <a:gd name="T46" fmla="*/ 7 w 153"/>
                  <a:gd name="T47" fmla="*/ 63 h 103"/>
                  <a:gd name="T48" fmla="*/ 13 w 153"/>
                  <a:gd name="T49" fmla="*/ 49 h 103"/>
                  <a:gd name="T50" fmla="*/ 23 w 153"/>
                  <a:gd name="T51" fmla="*/ 37 h 103"/>
                  <a:gd name="T52" fmla="*/ 32 w 153"/>
                  <a:gd name="T53" fmla="*/ 26 h 103"/>
                  <a:gd name="T54" fmla="*/ 41 w 153"/>
                  <a:gd name="T55" fmla="*/ 17 h 103"/>
                  <a:gd name="T56" fmla="*/ 54 w 153"/>
                  <a:gd name="T57" fmla="*/ 10 h 103"/>
                  <a:gd name="T58" fmla="*/ 69 w 153"/>
                  <a:gd name="T59" fmla="*/ 3 h 103"/>
                  <a:gd name="T60" fmla="*/ 82 w 153"/>
                  <a:gd name="T61" fmla="*/ 0 h 103"/>
                  <a:gd name="T62" fmla="*/ 92 w 153"/>
                  <a:gd name="T63" fmla="*/ 0 h 103"/>
                  <a:gd name="T64" fmla="*/ 100 w 153"/>
                  <a:gd name="T65" fmla="*/ 0 h 103"/>
                  <a:gd name="T66" fmla="*/ 109 w 153"/>
                  <a:gd name="T67" fmla="*/ 0 h 103"/>
                  <a:gd name="T68" fmla="*/ 119 w 153"/>
                  <a:gd name="T69" fmla="*/ 1 h 103"/>
                  <a:gd name="T70" fmla="*/ 125 w 153"/>
                  <a:gd name="T71" fmla="*/ 1 h 103"/>
                  <a:gd name="T72" fmla="*/ 133 w 153"/>
                  <a:gd name="T73" fmla="*/ 4 h 103"/>
                  <a:gd name="T74" fmla="*/ 142 w 153"/>
                  <a:gd name="T75" fmla="*/ 6 h 103"/>
                  <a:gd name="T76" fmla="*/ 148 w 153"/>
                  <a:gd name="T77" fmla="*/ 6 h 103"/>
                  <a:gd name="T78" fmla="*/ 153 w 153"/>
                  <a:gd name="T79" fmla="*/ 10 h 103"/>
                  <a:gd name="T80" fmla="*/ 153 w 153"/>
                  <a:gd name="T81" fmla="*/ 12 h 103"/>
                  <a:gd name="T82" fmla="*/ 148 w 153"/>
                  <a:gd name="T83" fmla="*/ 17 h 103"/>
                  <a:gd name="T84" fmla="*/ 148 w 153"/>
                  <a:gd name="T85"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103">
                    <a:moveTo>
                      <a:pt x="148" y="17"/>
                    </a:moveTo>
                    <a:lnTo>
                      <a:pt x="142" y="17"/>
                    </a:lnTo>
                    <a:lnTo>
                      <a:pt x="137" y="15"/>
                    </a:lnTo>
                    <a:lnTo>
                      <a:pt x="131" y="13"/>
                    </a:lnTo>
                    <a:lnTo>
                      <a:pt x="128" y="13"/>
                    </a:lnTo>
                    <a:lnTo>
                      <a:pt x="123" y="12"/>
                    </a:lnTo>
                    <a:lnTo>
                      <a:pt x="119" y="12"/>
                    </a:lnTo>
                    <a:lnTo>
                      <a:pt x="114" y="12"/>
                    </a:lnTo>
                    <a:lnTo>
                      <a:pt x="111" y="12"/>
                    </a:lnTo>
                    <a:lnTo>
                      <a:pt x="108" y="10"/>
                    </a:lnTo>
                    <a:lnTo>
                      <a:pt x="103" y="10"/>
                    </a:lnTo>
                    <a:lnTo>
                      <a:pt x="100" y="12"/>
                    </a:lnTo>
                    <a:lnTo>
                      <a:pt x="95" y="12"/>
                    </a:lnTo>
                    <a:lnTo>
                      <a:pt x="91" y="12"/>
                    </a:lnTo>
                    <a:lnTo>
                      <a:pt x="89" y="13"/>
                    </a:lnTo>
                    <a:lnTo>
                      <a:pt x="85" y="17"/>
                    </a:lnTo>
                    <a:lnTo>
                      <a:pt x="80" y="18"/>
                    </a:lnTo>
                    <a:lnTo>
                      <a:pt x="74" y="20"/>
                    </a:lnTo>
                    <a:lnTo>
                      <a:pt x="69" y="24"/>
                    </a:lnTo>
                    <a:lnTo>
                      <a:pt x="63" y="27"/>
                    </a:lnTo>
                    <a:lnTo>
                      <a:pt x="58" y="30"/>
                    </a:lnTo>
                    <a:lnTo>
                      <a:pt x="54" y="34"/>
                    </a:lnTo>
                    <a:lnTo>
                      <a:pt x="51" y="38"/>
                    </a:lnTo>
                    <a:lnTo>
                      <a:pt x="46" y="41"/>
                    </a:lnTo>
                    <a:lnTo>
                      <a:pt x="43" y="48"/>
                    </a:lnTo>
                    <a:lnTo>
                      <a:pt x="40" y="52"/>
                    </a:lnTo>
                    <a:lnTo>
                      <a:pt x="37" y="57"/>
                    </a:lnTo>
                    <a:lnTo>
                      <a:pt x="34" y="61"/>
                    </a:lnTo>
                    <a:lnTo>
                      <a:pt x="32" y="68"/>
                    </a:lnTo>
                    <a:lnTo>
                      <a:pt x="32" y="72"/>
                    </a:lnTo>
                    <a:lnTo>
                      <a:pt x="29" y="78"/>
                    </a:lnTo>
                    <a:lnTo>
                      <a:pt x="27" y="86"/>
                    </a:lnTo>
                    <a:lnTo>
                      <a:pt x="27" y="94"/>
                    </a:lnTo>
                    <a:lnTo>
                      <a:pt x="26" y="97"/>
                    </a:lnTo>
                    <a:lnTo>
                      <a:pt x="24" y="99"/>
                    </a:lnTo>
                    <a:lnTo>
                      <a:pt x="23" y="100"/>
                    </a:lnTo>
                    <a:lnTo>
                      <a:pt x="21" y="102"/>
                    </a:lnTo>
                    <a:lnTo>
                      <a:pt x="15" y="103"/>
                    </a:lnTo>
                    <a:lnTo>
                      <a:pt x="12" y="103"/>
                    </a:lnTo>
                    <a:lnTo>
                      <a:pt x="6" y="102"/>
                    </a:lnTo>
                    <a:lnTo>
                      <a:pt x="3" y="97"/>
                    </a:lnTo>
                    <a:lnTo>
                      <a:pt x="1" y="96"/>
                    </a:lnTo>
                    <a:lnTo>
                      <a:pt x="0" y="92"/>
                    </a:lnTo>
                    <a:lnTo>
                      <a:pt x="0" y="89"/>
                    </a:lnTo>
                    <a:lnTo>
                      <a:pt x="1" y="88"/>
                    </a:lnTo>
                    <a:lnTo>
                      <a:pt x="3" y="78"/>
                    </a:lnTo>
                    <a:lnTo>
                      <a:pt x="4" y="69"/>
                    </a:lnTo>
                    <a:lnTo>
                      <a:pt x="7" y="63"/>
                    </a:lnTo>
                    <a:lnTo>
                      <a:pt x="12" y="57"/>
                    </a:lnTo>
                    <a:lnTo>
                      <a:pt x="13" y="49"/>
                    </a:lnTo>
                    <a:lnTo>
                      <a:pt x="18" y="43"/>
                    </a:lnTo>
                    <a:lnTo>
                      <a:pt x="23" y="37"/>
                    </a:lnTo>
                    <a:lnTo>
                      <a:pt x="27" y="30"/>
                    </a:lnTo>
                    <a:lnTo>
                      <a:pt x="32" y="26"/>
                    </a:lnTo>
                    <a:lnTo>
                      <a:pt x="37" y="21"/>
                    </a:lnTo>
                    <a:lnTo>
                      <a:pt x="41" y="17"/>
                    </a:lnTo>
                    <a:lnTo>
                      <a:pt x="49" y="12"/>
                    </a:lnTo>
                    <a:lnTo>
                      <a:pt x="54" y="10"/>
                    </a:lnTo>
                    <a:lnTo>
                      <a:pt x="61" y="6"/>
                    </a:lnTo>
                    <a:lnTo>
                      <a:pt x="69" y="3"/>
                    </a:lnTo>
                    <a:lnTo>
                      <a:pt x="78" y="1"/>
                    </a:lnTo>
                    <a:lnTo>
                      <a:pt x="82" y="0"/>
                    </a:lnTo>
                    <a:lnTo>
                      <a:pt x="88" y="0"/>
                    </a:lnTo>
                    <a:lnTo>
                      <a:pt x="92" y="0"/>
                    </a:lnTo>
                    <a:lnTo>
                      <a:pt x="97" y="0"/>
                    </a:lnTo>
                    <a:lnTo>
                      <a:pt x="100" y="0"/>
                    </a:lnTo>
                    <a:lnTo>
                      <a:pt x="106" y="0"/>
                    </a:lnTo>
                    <a:lnTo>
                      <a:pt x="109" y="0"/>
                    </a:lnTo>
                    <a:lnTo>
                      <a:pt x="114" y="1"/>
                    </a:lnTo>
                    <a:lnTo>
                      <a:pt x="119" y="1"/>
                    </a:lnTo>
                    <a:lnTo>
                      <a:pt x="122" y="1"/>
                    </a:lnTo>
                    <a:lnTo>
                      <a:pt x="125" y="1"/>
                    </a:lnTo>
                    <a:lnTo>
                      <a:pt x="130" y="3"/>
                    </a:lnTo>
                    <a:lnTo>
                      <a:pt x="133" y="4"/>
                    </a:lnTo>
                    <a:lnTo>
                      <a:pt x="137" y="4"/>
                    </a:lnTo>
                    <a:lnTo>
                      <a:pt x="142" y="6"/>
                    </a:lnTo>
                    <a:lnTo>
                      <a:pt x="147" y="6"/>
                    </a:lnTo>
                    <a:lnTo>
                      <a:pt x="148" y="6"/>
                    </a:lnTo>
                    <a:lnTo>
                      <a:pt x="151" y="7"/>
                    </a:lnTo>
                    <a:lnTo>
                      <a:pt x="153" y="10"/>
                    </a:lnTo>
                    <a:lnTo>
                      <a:pt x="153" y="10"/>
                    </a:lnTo>
                    <a:lnTo>
                      <a:pt x="153" y="12"/>
                    </a:lnTo>
                    <a:lnTo>
                      <a:pt x="151" y="15"/>
                    </a:lnTo>
                    <a:lnTo>
                      <a:pt x="148" y="17"/>
                    </a:lnTo>
                    <a:lnTo>
                      <a:pt x="148" y="17"/>
                    </a:lnTo>
                    <a:lnTo>
                      <a:pt x="148" y="17"/>
                    </a:lnTo>
                    <a:close/>
                  </a:path>
                </a:pathLst>
              </a:custGeom>
              <a:solidFill>
                <a:srgbClr val="FFE3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5" name="Freeform 53"/>
              <p:cNvSpPr>
                <a:spLocks/>
              </p:cNvSpPr>
              <p:nvPr/>
            </p:nvSpPr>
            <p:spPr bwMode="auto">
              <a:xfrm>
                <a:off x="4269" y="2060"/>
                <a:ext cx="84" cy="96"/>
              </a:xfrm>
              <a:custGeom>
                <a:avLst/>
                <a:gdLst>
                  <a:gd name="T0" fmla="*/ 14 w 84"/>
                  <a:gd name="T1" fmla="*/ 10 h 96"/>
                  <a:gd name="T2" fmla="*/ 16 w 84"/>
                  <a:gd name="T3" fmla="*/ 19 h 96"/>
                  <a:gd name="T4" fmla="*/ 19 w 84"/>
                  <a:gd name="T5" fmla="*/ 25 h 96"/>
                  <a:gd name="T6" fmla="*/ 22 w 84"/>
                  <a:gd name="T7" fmla="*/ 31 h 96"/>
                  <a:gd name="T8" fmla="*/ 28 w 84"/>
                  <a:gd name="T9" fmla="*/ 38 h 96"/>
                  <a:gd name="T10" fmla="*/ 33 w 84"/>
                  <a:gd name="T11" fmla="*/ 44 h 96"/>
                  <a:gd name="T12" fmla="*/ 39 w 84"/>
                  <a:gd name="T13" fmla="*/ 50 h 96"/>
                  <a:gd name="T14" fmla="*/ 47 w 84"/>
                  <a:gd name="T15" fmla="*/ 58 h 96"/>
                  <a:gd name="T16" fmla="*/ 51 w 84"/>
                  <a:gd name="T17" fmla="*/ 64 h 96"/>
                  <a:gd name="T18" fmla="*/ 59 w 84"/>
                  <a:gd name="T19" fmla="*/ 67 h 96"/>
                  <a:gd name="T20" fmla="*/ 65 w 84"/>
                  <a:gd name="T21" fmla="*/ 70 h 96"/>
                  <a:gd name="T22" fmla="*/ 72 w 84"/>
                  <a:gd name="T23" fmla="*/ 72 h 96"/>
                  <a:gd name="T24" fmla="*/ 79 w 84"/>
                  <a:gd name="T25" fmla="*/ 75 h 96"/>
                  <a:gd name="T26" fmla="*/ 84 w 84"/>
                  <a:gd name="T27" fmla="*/ 81 h 96"/>
                  <a:gd name="T28" fmla="*/ 82 w 84"/>
                  <a:gd name="T29" fmla="*/ 89 h 96"/>
                  <a:gd name="T30" fmla="*/ 78 w 84"/>
                  <a:gd name="T31" fmla="*/ 96 h 96"/>
                  <a:gd name="T32" fmla="*/ 68 w 84"/>
                  <a:gd name="T33" fmla="*/ 96 h 96"/>
                  <a:gd name="T34" fmla="*/ 62 w 84"/>
                  <a:gd name="T35" fmla="*/ 93 h 96"/>
                  <a:gd name="T36" fmla="*/ 55 w 84"/>
                  <a:gd name="T37" fmla="*/ 90 h 96"/>
                  <a:gd name="T38" fmla="*/ 44 w 84"/>
                  <a:gd name="T39" fmla="*/ 86 h 96"/>
                  <a:gd name="T40" fmla="*/ 33 w 84"/>
                  <a:gd name="T41" fmla="*/ 78 h 96"/>
                  <a:gd name="T42" fmla="*/ 27 w 84"/>
                  <a:gd name="T43" fmla="*/ 69 h 96"/>
                  <a:gd name="T44" fmla="*/ 20 w 84"/>
                  <a:gd name="T45" fmla="*/ 61 h 96"/>
                  <a:gd name="T46" fmla="*/ 14 w 84"/>
                  <a:gd name="T47" fmla="*/ 53 h 96"/>
                  <a:gd name="T48" fmla="*/ 11 w 84"/>
                  <a:gd name="T49" fmla="*/ 47 h 96"/>
                  <a:gd name="T50" fmla="*/ 7 w 84"/>
                  <a:gd name="T51" fmla="*/ 38 h 96"/>
                  <a:gd name="T52" fmla="*/ 3 w 84"/>
                  <a:gd name="T53" fmla="*/ 28 h 96"/>
                  <a:gd name="T54" fmla="*/ 2 w 84"/>
                  <a:gd name="T55" fmla="*/ 21 h 96"/>
                  <a:gd name="T56" fmla="*/ 0 w 84"/>
                  <a:gd name="T57" fmla="*/ 10 h 96"/>
                  <a:gd name="T58" fmla="*/ 3 w 84"/>
                  <a:gd name="T59" fmla="*/ 0 h 96"/>
                  <a:gd name="T60" fmla="*/ 11 w 84"/>
                  <a:gd name="T61" fmla="*/ 0 h 96"/>
                  <a:gd name="T62" fmla="*/ 14 w 84"/>
                  <a:gd name="T63"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96">
                    <a:moveTo>
                      <a:pt x="14" y="5"/>
                    </a:moveTo>
                    <a:lnTo>
                      <a:pt x="14" y="10"/>
                    </a:lnTo>
                    <a:lnTo>
                      <a:pt x="14" y="14"/>
                    </a:lnTo>
                    <a:lnTo>
                      <a:pt x="16" y="19"/>
                    </a:lnTo>
                    <a:lnTo>
                      <a:pt x="17" y="22"/>
                    </a:lnTo>
                    <a:lnTo>
                      <a:pt x="19" y="25"/>
                    </a:lnTo>
                    <a:lnTo>
                      <a:pt x="20" y="28"/>
                    </a:lnTo>
                    <a:lnTo>
                      <a:pt x="22" y="31"/>
                    </a:lnTo>
                    <a:lnTo>
                      <a:pt x="25" y="36"/>
                    </a:lnTo>
                    <a:lnTo>
                      <a:pt x="28" y="38"/>
                    </a:lnTo>
                    <a:lnTo>
                      <a:pt x="30" y="41"/>
                    </a:lnTo>
                    <a:lnTo>
                      <a:pt x="33" y="44"/>
                    </a:lnTo>
                    <a:lnTo>
                      <a:pt x="37" y="48"/>
                    </a:lnTo>
                    <a:lnTo>
                      <a:pt x="39" y="50"/>
                    </a:lnTo>
                    <a:lnTo>
                      <a:pt x="44" y="55"/>
                    </a:lnTo>
                    <a:lnTo>
                      <a:pt x="47" y="58"/>
                    </a:lnTo>
                    <a:lnTo>
                      <a:pt x="50" y="61"/>
                    </a:lnTo>
                    <a:lnTo>
                      <a:pt x="51" y="64"/>
                    </a:lnTo>
                    <a:lnTo>
                      <a:pt x="55" y="65"/>
                    </a:lnTo>
                    <a:lnTo>
                      <a:pt x="59" y="67"/>
                    </a:lnTo>
                    <a:lnTo>
                      <a:pt x="61" y="69"/>
                    </a:lnTo>
                    <a:lnTo>
                      <a:pt x="65" y="70"/>
                    </a:lnTo>
                    <a:lnTo>
                      <a:pt x="68" y="72"/>
                    </a:lnTo>
                    <a:lnTo>
                      <a:pt x="72" y="72"/>
                    </a:lnTo>
                    <a:lnTo>
                      <a:pt x="76" y="73"/>
                    </a:lnTo>
                    <a:lnTo>
                      <a:pt x="79" y="75"/>
                    </a:lnTo>
                    <a:lnTo>
                      <a:pt x="82" y="76"/>
                    </a:lnTo>
                    <a:lnTo>
                      <a:pt x="84" y="81"/>
                    </a:lnTo>
                    <a:lnTo>
                      <a:pt x="84" y="86"/>
                    </a:lnTo>
                    <a:lnTo>
                      <a:pt x="82" y="89"/>
                    </a:lnTo>
                    <a:lnTo>
                      <a:pt x="81" y="93"/>
                    </a:lnTo>
                    <a:lnTo>
                      <a:pt x="78" y="96"/>
                    </a:lnTo>
                    <a:lnTo>
                      <a:pt x="72" y="96"/>
                    </a:lnTo>
                    <a:lnTo>
                      <a:pt x="68" y="96"/>
                    </a:lnTo>
                    <a:lnTo>
                      <a:pt x="67" y="95"/>
                    </a:lnTo>
                    <a:lnTo>
                      <a:pt x="62" y="93"/>
                    </a:lnTo>
                    <a:lnTo>
                      <a:pt x="59" y="93"/>
                    </a:lnTo>
                    <a:lnTo>
                      <a:pt x="55" y="90"/>
                    </a:lnTo>
                    <a:lnTo>
                      <a:pt x="48" y="89"/>
                    </a:lnTo>
                    <a:lnTo>
                      <a:pt x="44" y="86"/>
                    </a:lnTo>
                    <a:lnTo>
                      <a:pt x="39" y="83"/>
                    </a:lnTo>
                    <a:lnTo>
                      <a:pt x="33" y="78"/>
                    </a:lnTo>
                    <a:lnTo>
                      <a:pt x="30" y="75"/>
                    </a:lnTo>
                    <a:lnTo>
                      <a:pt x="27" y="69"/>
                    </a:lnTo>
                    <a:lnTo>
                      <a:pt x="22" y="65"/>
                    </a:lnTo>
                    <a:lnTo>
                      <a:pt x="20" y="61"/>
                    </a:lnTo>
                    <a:lnTo>
                      <a:pt x="17" y="58"/>
                    </a:lnTo>
                    <a:lnTo>
                      <a:pt x="14" y="53"/>
                    </a:lnTo>
                    <a:lnTo>
                      <a:pt x="11" y="50"/>
                    </a:lnTo>
                    <a:lnTo>
                      <a:pt x="11" y="47"/>
                    </a:lnTo>
                    <a:lnTo>
                      <a:pt x="8" y="42"/>
                    </a:lnTo>
                    <a:lnTo>
                      <a:pt x="7" y="38"/>
                    </a:lnTo>
                    <a:lnTo>
                      <a:pt x="5" y="35"/>
                    </a:lnTo>
                    <a:lnTo>
                      <a:pt x="3" y="28"/>
                    </a:lnTo>
                    <a:lnTo>
                      <a:pt x="3" y="25"/>
                    </a:lnTo>
                    <a:lnTo>
                      <a:pt x="2" y="21"/>
                    </a:lnTo>
                    <a:lnTo>
                      <a:pt x="0" y="16"/>
                    </a:lnTo>
                    <a:lnTo>
                      <a:pt x="0" y="10"/>
                    </a:lnTo>
                    <a:lnTo>
                      <a:pt x="0" y="5"/>
                    </a:lnTo>
                    <a:lnTo>
                      <a:pt x="3" y="0"/>
                    </a:lnTo>
                    <a:lnTo>
                      <a:pt x="8" y="0"/>
                    </a:lnTo>
                    <a:lnTo>
                      <a:pt x="11" y="0"/>
                    </a:lnTo>
                    <a:lnTo>
                      <a:pt x="14" y="5"/>
                    </a:lnTo>
                    <a:lnTo>
                      <a:pt x="14" y="5"/>
                    </a:lnTo>
                    <a:close/>
                  </a:path>
                </a:pathLst>
              </a:custGeom>
              <a:solidFill>
                <a:srgbClr val="FFE3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6" name="Freeform 54"/>
              <p:cNvSpPr>
                <a:spLocks/>
              </p:cNvSpPr>
              <p:nvPr/>
            </p:nvSpPr>
            <p:spPr bwMode="auto">
              <a:xfrm>
                <a:off x="4421" y="1975"/>
                <a:ext cx="68" cy="189"/>
              </a:xfrm>
              <a:custGeom>
                <a:avLst/>
                <a:gdLst>
                  <a:gd name="T0" fmla="*/ 29 w 68"/>
                  <a:gd name="T1" fmla="*/ 7 h 189"/>
                  <a:gd name="T2" fmla="*/ 33 w 68"/>
                  <a:gd name="T3" fmla="*/ 14 h 189"/>
                  <a:gd name="T4" fmla="*/ 40 w 68"/>
                  <a:gd name="T5" fmla="*/ 25 h 189"/>
                  <a:gd name="T6" fmla="*/ 46 w 68"/>
                  <a:gd name="T7" fmla="*/ 36 h 189"/>
                  <a:gd name="T8" fmla="*/ 51 w 68"/>
                  <a:gd name="T9" fmla="*/ 47 h 189"/>
                  <a:gd name="T10" fmla="*/ 59 w 68"/>
                  <a:gd name="T11" fmla="*/ 56 h 189"/>
                  <a:gd name="T12" fmla="*/ 62 w 68"/>
                  <a:gd name="T13" fmla="*/ 67 h 189"/>
                  <a:gd name="T14" fmla="*/ 67 w 68"/>
                  <a:gd name="T15" fmla="*/ 79 h 189"/>
                  <a:gd name="T16" fmla="*/ 68 w 68"/>
                  <a:gd name="T17" fmla="*/ 92 h 189"/>
                  <a:gd name="T18" fmla="*/ 68 w 68"/>
                  <a:gd name="T19" fmla="*/ 104 h 189"/>
                  <a:gd name="T20" fmla="*/ 68 w 68"/>
                  <a:gd name="T21" fmla="*/ 115 h 189"/>
                  <a:gd name="T22" fmla="*/ 68 w 68"/>
                  <a:gd name="T23" fmla="*/ 129 h 189"/>
                  <a:gd name="T24" fmla="*/ 67 w 68"/>
                  <a:gd name="T25" fmla="*/ 141 h 189"/>
                  <a:gd name="T26" fmla="*/ 65 w 68"/>
                  <a:gd name="T27" fmla="*/ 152 h 189"/>
                  <a:gd name="T28" fmla="*/ 63 w 68"/>
                  <a:gd name="T29" fmla="*/ 166 h 189"/>
                  <a:gd name="T30" fmla="*/ 60 w 68"/>
                  <a:gd name="T31" fmla="*/ 177 h 189"/>
                  <a:gd name="T32" fmla="*/ 57 w 68"/>
                  <a:gd name="T33" fmla="*/ 186 h 189"/>
                  <a:gd name="T34" fmla="*/ 48 w 68"/>
                  <a:gd name="T35" fmla="*/ 189 h 189"/>
                  <a:gd name="T36" fmla="*/ 37 w 68"/>
                  <a:gd name="T37" fmla="*/ 186 h 189"/>
                  <a:gd name="T38" fmla="*/ 26 w 68"/>
                  <a:gd name="T39" fmla="*/ 183 h 189"/>
                  <a:gd name="T40" fmla="*/ 17 w 68"/>
                  <a:gd name="T41" fmla="*/ 181 h 189"/>
                  <a:gd name="T42" fmla="*/ 6 w 68"/>
                  <a:gd name="T43" fmla="*/ 178 h 189"/>
                  <a:gd name="T44" fmla="*/ 0 w 68"/>
                  <a:gd name="T45" fmla="*/ 171 h 189"/>
                  <a:gd name="T46" fmla="*/ 2 w 68"/>
                  <a:gd name="T47" fmla="*/ 163 h 189"/>
                  <a:gd name="T48" fmla="*/ 8 w 68"/>
                  <a:gd name="T49" fmla="*/ 166 h 189"/>
                  <a:gd name="T50" fmla="*/ 14 w 68"/>
                  <a:gd name="T51" fmla="*/ 168 h 189"/>
                  <a:gd name="T52" fmla="*/ 23 w 68"/>
                  <a:gd name="T53" fmla="*/ 164 h 189"/>
                  <a:gd name="T54" fmla="*/ 31 w 68"/>
                  <a:gd name="T55" fmla="*/ 160 h 189"/>
                  <a:gd name="T56" fmla="*/ 34 w 68"/>
                  <a:gd name="T57" fmla="*/ 154 h 189"/>
                  <a:gd name="T58" fmla="*/ 37 w 68"/>
                  <a:gd name="T59" fmla="*/ 146 h 189"/>
                  <a:gd name="T60" fmla="*/ 39 w 68"/>
                  <a:gd name="T61" fmla="*/ 137 h 189"/>
                  <a:gd name="T62" fmla="*/ 40 w 68"/>
                  <a:gd name="T63" fmla="*/ 130 h 189"/>
                  <a:gd name="T64" fmla="*/ 40 w 68"/>
                  <a:gd name="T65" fmla="*/ 123 h 189"/>
                  <a:gd name="T66" fmla="*/ 40 w 68"/>
                  <a:gd name="T67" fmla="*/ 116 h 189"/>
                  <a:gd name="T68" fmla="*/ 40 w 68"/>
                  <a:gd name="T69" fmla="*/ 109 h 189"/>
                  <a:gd name="T70" fmla="*/ 40 w 68"/>
                  <a:gd name="T71" fmla="*/ 99 h 189"/>
                  <a:gd name="T72" fmla="*/ 36 w 68"/>
                  <a:gd name="T73" fmla="*/ 89 h 189"/>
                  <a:gd name="T74" fmla="*/ 31 w 68"/>
                  <a:gd name="T75" fmla="*/ 76 h 189"/>
                  <a:gd name="T76" fmla="*/ 26 w 68"/>
                  <a:gd name="T77" fmla="*/ 65 h 189"/>
                  <a:gd name="T78" fmla="*/ 22 w 68"/>
                  <a:gd name="T79" fmla="*/ 55 h 189"/>
                  <a:gd name="T80" fmla="*/ 15 w 68"/>
                  <a:gd name="T81" fmla="*/ 44 h 189"/>
                  <a:gd name="T82" fmla="*/ 11 w 68"/>
                  <a:gd name="T83" fmla="*/ 33 h 189"/>
                  <a:gd name="T84" fmla="*/ 6 w 68"/>
                  <a:gd name="T85" fmla="*/ 24 h 189"/>
                  <a:gd name="T86" fmla="*/ 3 w 68"/>
                  <a:gd name="T87" fmla="*/ 14 h 189"/>
                  <a:gd name="T88" fmla="*/ 9 w 68"/>
                  <a:gd name="T89" fmla="*/ 8 h 189"/>
                  <a:gd name="T90" fmla="*/ 17 w 68"/>
                  <a:gd name="T91" fmla="*/ 0 h 189"/>
                  <a:gd name="T92" fmla="*/ 25 w 68"/>
                  <a:gd name="T93" fmla="*/ 0 h 189"/>
                  <a:gd name="T94" fmla="*/ 26 w 68"/>
                  <a:gd name="T95" fmla="*/ 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89">
                    <a:moveTo>
                      <a:pt x="26" y="3"/>
                    </a:moveTo>
                    <a:lnTo>
                      <a:pt x="29" y="7"/>
                    </a:lnTo>
                    <a:lnTo>
                      <a:pt x="31" y="11"/>
                    </a:lnTo>
                    <a:lnTo>
                      <a:pt x="33" y="14"/>
                    </a:lnTo>
                    <a:lnTo>
                      <a:pt x="36" y="19"/>
                    </a:lnTo>
                    <a:lnTo>
                      <a:pt x="40" y="25"/>
                    </a:lnTo>
                    <a:lnTo>
                      <a:pt x="42" y="28"/>
                    </a:lnTo>
                    <a:lnTo>
                      <a:pt x="46" y="36"/>
                    </a:lnTo>
                    <a:lnTo>
                      <a:pt x="50" y="41"/>
                    </a:lnTo>
                    <a:lnTo>
                      <a:pt x="51" y="47"/>
                    </a:lnTo>
                    <a:lnTo>
                      <a:pt x="56" y="51"/>
                    </a:lnTo>
                    <a:lnTo>
                      <a:pt x="59" y="56"/>
                    </a:lnTo>
                    <a:lnTo>
                      <a:pt x="60" y="64"/>
                    </a:lnTo>
                    <a:lnTo>
                      <a:pt x="62" y="67"/>
                    </a:lnTo>
                    <a:lnTo>
                      <a:pt x="65" y="75"/>
                    </a:lnTo>
                    <a:lnTo>
                      <a:pt x="67" y="79"/>
                    </a:lnTo>
                    <a:lnTo>
                      <a:pt x="68" y="85"/>
                    </a:lnTo>
                    <a:lnTo>
                      <a:pt x="68" y="92"/>
                    </a:lnTo>
                    <a:lnTo>
                      <a:pt x="68" y="96"/>
                    </a:lnTo>
                    <a:lnTo>
                      <a:pt x="68" y="104"/>
                    </a:lnTo>
                    <a:lnTo>
                      <a:pt x="68" y="110"/>
                    </a:lnTo>
                    <a:lnTo>
                      <a:pt x="68" y="115"/>
                    </a:lnTo>
                    <a:lnTo>
                      <a:pt x="68" y="123"/>
                    </a:lnTo>
                    <a:lnTo>
                      <a:pt x="68" y="129"/>
                    </a:lnTo>
                    <a:lnTo>
                      <a:pt x="68" y="135"/>
                    </a:lnTo>
                    <a:lnTo>
                      <a:pt x="67" y="141"/>
                    </a:lnTo>
                    <a:lnTo>
                      <a:pt x="67" y="147"/>
                    </a:lnTo>
                    <a:lnTo>
                      <a:pt x="65" y="152"/>
                    </a:lnTo>
                    <a:lnTo>
                      <a:pt x="65" y="160"/>
                    </a:lnTo>
                    <a:lnTo>
                      <a:pt x="63" y="166"/>
                    </a:lnTo>
                    <a:lnTo>
                      <a:pt x="62" y="171"/>
                    </a:lnTo>
                    <a:lnTo>
                      <a:pt x="60" y="177"/>
                    </a:lnTo>
                    <a:lnTo>
                      <a:pt x="60" y="181"/>
                    </a:lnTo>
                    <a:lnTo>
                      <a:pt x="57" y="186"/>
                    </a:lnTo>
                    <a:lnTo>
                      <a:pt x="53" y="189"/>
                    </a:lnTo>
                    <a:lnTo>
                      <a:pt x="48" y="189"/>
                    </a:lnTo>
                    <a:lnTo>
                      <a:pt x="43" y="189"/>
                    </a:lnTo>
                    <a:lnTo>
                      <a:pt x="37" y="186"/>
                    </a:lnTo>
                    <a:lnTo>
                      <a:pt x="31" y="185"/>
                    </a:lnTo>
                    <a:lnTo>
                      <a:pt x="26" y="183"/>
                    </a:lnTo>
                    <a:lnTo>
                      <a:pt x="22" y="183"/>
                    </a:lnTo>
                    <a:lnTo>
                      <a:pt x="17" y="181"/>
                    </a:lnTo>
                    <a:lnTo>
                      <a:pt x="12" y="181"/>
                    </a:lnTo>
                    <a:lnTo>
                      <a:pt x="6" y="178"/>
                    </a:lnTo>
                    <a:lnTo>
                      <a:pt x="2" y="174"/>
                    </a:lnTo>
                    <a:lnTo>
                      <a:pt x="0" y="171"/>
                    </a:lnTo>
                    <a:lnTo>
                      <a:pt x="0" y="168"/>
                    </a:lnTo>
                    <a:lnTo>
                      <a:pt x="2" y="163"/>
                    </a:lnTo>
                    <a:lnTo>
                      <a:pt x="3" y="164"/>
                    </a:lnTo>
                    <a:lnTo>
                      <a:pt x="8" y="166"/>
                    </a:lnTo>
                    <a:lnTo>
                      <a:pt x="11" y="168"/>
                    </a:lnTo>
                    <a:lnTo>
                      <a:pt x="14" y="168"/>
                    </a:lnTo>
                    <a:lnTo>
                      <a:pt x="19" y="168"/>
                    </a:lnTo>
                    <a:lnTo>
                      <a:pt x="23" y="164"/>
                    </a:lnTo>
                    <a:lnTo>
                      <a:pt x="29" y="161"/>
                    </a:lnTo>
                    <a:lnTo>
                      <a:pt x="31" y="160"/>
                    </a:lnTo>
                    <a:lnTo>
                      <a:pt x="33" y="157"/>
                    </a:lnTo>
                    <a:lnTo>
                      <a:pt x="34" y="154"/>
                    </a:lnTo>
                    <a:lnTo>
                      <a:pt x="36" y="152"/>
                    </a:lnTo>
                    <a:lnTo>
                      <a:pt x="37" y="146"/>
                    </a:lnTo>
                    <a:lnTo>
                      <a:pt x="39" y="143"/>
                    </a:lnTo>
                    <a:lnTo>
                      <a:pt x="39" y="137"/>
                    </a:lnTo>
                    <a:lnTo>
                      <a:pt x="40" y="133"/>
                    </a:lnTo>
                    <a:lnTo>
                      <a:pt x="40" y="130"/>
                    </a:lnTo>
                    <a:lnTo>
                      <a:pt x="40" y="127"/>
                    </a:lnTo>
                    <a:lnTo>
                      <a:pt x="40" y="123"/>
                    </a:lnTo>
                    <a:lnTo>
                      <a:pt x="40" y="121"/>
                    </a:lnTo>
                    <a:lnTo>
                      <a:pt x="40" y="116"/>
                    </a:lnTo>
                    <a:lnTo>
                      <a:pt x="40" y="113"/>
                    </a:lnTo>
                    <a:lnTo>
                      <a:pt x="40" y="109"/>
                    </a:lnTo>
                    <a:lnTo>
                      <a:pt x="40" y="104"/>
                    </a:lnTo>
                    <a:lnTo>
                      <a:pt x="40" y="99"/>
                    </a:lnTo>
                    <a:lnTo>
                      <a:pt x="39" y="95"/>
                    </a:lnTo>
                    <a:lnTo>
                      <a:pt x="36" y="89"/>
                    </a:lnTo>
                    <a:lnTo>
                      <a:pt x="34" y="82"/>
                    </a:lnTo>
                    <a:lnTo>
                      <a:pt x="31" y="76"/>
                    </a:lnTo>
                    <a:lnTo>
                      <a:pt x="29" y="72"/>
                    </a:lnTo>
                    <a:lnTo>
                      <a:pt x="26" y="65"/>
                    </a:lnTo>
                    <a:lnTo>
                      <a:pt x="25" y="61"/>
                    </a:lnTo>
                    <a:lnTo>
                      <a:pt x="22" y="55"/>
                    </a:lnTo>
                    <a:lnTo>
                      <a:pt x="19" y="48"/>
                    </a:lnTo>
                    <a:lnTo>
                      <a:pt x="15" y="44"/>
                    </a:lnTo>
                    <a:lnTo>
                      <a:pt x="12" y="37"/>
                    </a:lnTo>
                    <a:lnTo>
                      <a:pt x="11" y="33"/>
                    </a:lnTo>
                    <a:lnTo>
                      <a:pt x="8" y="28"/>
                    </a:lnTo>
                    <a:lnTo>
                      <a:pt x="6" y="24"/>
                    </a:lnTo>
                    <a:lnTo>
                      <a:pt x="3" y="17"/>
                    </a:lnTo>
                    <a:lnTo>
                      <a:pt x="3" y="14"/>
                    </a:lnTo>
                    <a:lnTo>
                      <a:pt x="6" y="11"/>
                    </a:lnTo>
                    <a:lnTo>
                      <a:pt x="9" y="8"/>
                    </a:lnTo>
                    <a:lnTo>
                      <a:pt x="12" y="3"/>
                    </a:lnTo>
                    <a:lnTo>
                      <a:pt x="17" y="0"/>
                    </a:lnTo>
                    <a:lnTo>
                      <a:pt x="22" y="0"/>
                    </a:lnTo>
                    <a:lnTo>
                      <a:pt x="25" y="0"/>
                    </a:lnTo>
                    <a:lnTo>
                      <a:pt x="26" y="3"/>
                    </a:lnTo>
                    <a:lnTo>
                      <a:pt x="26" y="3"/>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7" name="Freeform 55"/>
              <p:cNvSpPr>
                <a:spLocks/>
              </p:cNvSpPr>
              <p:nvPr/>
            </p:nvSpPr>
            <p:spPr bwMode="auto">
              <a:xfrm>
                <a:off x="4426" y="2175"/>
                <a:ext cx="62" cy="183"/>
              </a:xfrm>
              <a:custGeom>
                <a:avLst/>
                <a:gdLst>
                  <a:gd name="T0" fmla="*/ 57 w 62"/>
                  <a:gd name="T1" fmla="*/ 15 h 183"/>
                  <a:gd name="T2" fmla="*/ 54 w 62"/>
                  <a:gd name="T3" fmla="*/ 23 h 183"/>
                  <a:gd name="T4" fmla="*/ 52 w 62"/>
                  <a:gd name="T5" fmla="*/ 31 h 183"/>
                  <a:gd name="T6" fmla="*/ 49 w 62"/>
                  <a:gd name="T7" fmla="*/ 39 h 183"/>
                  <a:gd name="T8" fmla="*/ 46 w 62"/>
                  <a:gd name="T9" fmla="*/ 51 h 183"/>
                  <a:gd name="T10" fmla="*/ 41 w 62"/>
                  <a:gd name="T11" fmla="*/ 67 h 183"/>
                  <a:gd name="T12" fmla="*/ 37 w 62"/>
                  <a:gd name="T13" fmla="*/ 84 h 183"/>
                  <a:gd name="T14" fmla="*/ 35 w 62"/>
                  <a:gd name="T15" fmla="*/ 99 h 183"/>
                  <a:gd name="T16" fmla="*/ 31 w 62"/>
                  <a:gd name="T17" fmla="*/ 115 h 183"/>
                  <a:gd name="T18" fmla="*/ 26 w 62"/>
                  <a:gd name="T19" fmla="*/ 133 h 183"/>
                  <a:gd name="T20" fmla="*/ 24 w 62"/>
                  <a:gd name="T21" fmla="*/ 150 h 183"/>
                  <a:gd name="T22" fmla="*/ 21 w 62"/>
                  <a:gd name="T23" fmla="*/ 167 h 183"/>
                  <a:gd name="T24" fmla="*/ 17 w 62"/>
                  <a:gd name="T25" fmla="*/ 181 h 183"/>
                  <a:gd name="T26" fmla="*/ 12 w 62"/>
                  <a:gd name="T27" fmla="*/ 183 h 183"/>
                  <a:gd name="T28" fmla="*/ 7 w 62"/>
                  <a:gd name="T29" fmla="*/ 181 h 183"/>
                  <a:gd name="T30" fmla="*/ 1 w 62"/>
                  <a:gd name="T31" fmla="*/ 176 h 183"/>
                  <a:gd name="T32" fmla="*/ 1 w 62"/>
                  <a:gd name="T33" fmla="*/ 170 h 183"/>
                  <a:gd name="T34" fmla="*/ 7 w 62"/>
                  <a:gd name="T35" fmla="*/ 159 h 183"/>
                  <a:gd name="T36" fmla="*/ 12 w 62"/>
                  <a:gd name="T37" fmla="*/ 149 h 183"/>
                  <a:gd name="T38" fmla="*/ 17 w 62"/>
                  <a:gd name="T39" fmla="*/ 138 h 183"/>
                  <a:gd name="T40" fmla="*/ 18 w 62"/>
                  <a:gd name="T41" fmla="*/ 127 h 183"/>
                  <a:gd name="T42" fmla="*/ 20 w 62"/>
                  <a:gd name="T43" fmla="*/ 115 h 183"/>
                  <a:gd name="T44" fmla="*/ 20 w 62"/>
                  <a:gd name="T45" fmla="*/ 102 h 183"/>
                  <a:gd name="T46" fmla="*/ 21 w 62"/>
                  <a:gd name="T47" fmla="*/ 91 h 183"/>
                  <a:gd name="T48" fmla="*/ 21 w 62"/>
                  <a:gd name="T49" fmla="*/ 81 h 183"/>
                  <a:gd name="T50" fmla="*/ 23 w 62"/>
                  <a:gd name="T51" fmla="*/ 68 h 183"/>
                  <a:gd name="T52" fmla="*/ 26 w 62"/>
                  <a:gd name="T53" fmla="*/ 57 h 183"/>
                  <a:gd name="T54" fmla="*/ 28 w 62"/>
                  <a:gd name="T55" fmla="*/ 45 h 183"/>
                  <a:gd name="T56" fmla="*/ 32 w 62"/>
                  <a:gd name="T57" fmla="*/ 33 h 183"/>
                  <a:gd name="T58" fmla="*/ 35 w 62"/>
                  <a:gd name="T59" fmla="*/ 23 h 183"/>
                  <a:gd name="T60" fmla="*/ 38 w 62"/>
                  <a:gd name="T61" fmla="*/ 14 h 183"/>
                  <a:gd name="T62" fmla="*/ 45 w 62"/>
                  <a:gd name="T63" fmla="*/ 6 h 183"/>
                  <a:gd name="T64" fmla="*/ 48 w 62"/>
                  <a:gd name="T65" fmla="*/ 0 h 183"/>
                  <a:gd name="T66" fmla="*/ 55 w 62"/>
                  <a:gd name="T67" fmla="*/ 0 h 183"/>
                  <a:gd name="T68" fmla="*/ 58 w 62"/>
                  <a:gd name="T69" fmla="*/ 2 h 183"/>
                  <a:gd name="T70" fmla="*/ 62 w 62"/>
                  <a:gd name="T71" fmla="*/ 9 h 183"/>
                  <a:gd name="T72" fmla="*/ 60 w 62"/>
                  <a:gd name="T73" fmla="*/ 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183">
                    <a:moveTo>
                      <a:pt x="60" y="12"/>
                    </a:moveTo>
                    <a:lnTo>
                      <a:pt x="57" y="15"/>
                    </a:lnTo>
                    <a:lnTo>
                      <a:pt x="55" y="19"/>
                    </a:lnTo>
                    <a:lnTo>
                      <a:pt x="54" y="23"/>
                    </a:lnTo>
                    <a:lnTo>
                      <a:pt x="52" y="28"/>
                    </a:lnTo>
                    <a:lnTo>
                      <a:pt x="52" y="31"/>
                    </a:lnTo>
                    <a:lnTo>
                      <a:pt x="51" y="34"/>
                    </a:lnTo>
                    <a:lnTo>
                      <a:pt x="49" y="39"/>
                    </a:lnTo>
                    <a:lnTo>
                      <a:pt x="48" y="43"/>
                    </a:lnTo>
                    <a:lnTo>
                      <a:pt x="46" y="51"/>
                    </a:lnTo>
                    <a:lnTo>
                      <a:pt x="45" y="59"/>
                    </a:lnTo>
                    <a:lnTo>
                      <a:pt x="41" y="67"/>
                    </a:lnTo>
                    <a:lnTo>
                      <a:pt x="40" y="76"/>
                    </a:lnTo>
                    <a:lnTo>
                      <a:pt x="37" y="84"/>
                    </a:lnTo>
                    <a:lnTo>
                      <a:pt x="35" y="91"/>
                    </a:lnTo>
                    <a:lnTo>
                      <a:pt x="35" y="99"/>
                    </a:lnTo>
                    <a:lnTo>
                      <a:pt x="32" y="108"/>
                    </a:lnTo>
                    <a:lnTo>
                      <a:pt x="31" y="115"/>
                    </a:lnTo>
                    <a:lnTo>
                      <a:pt x="29" y="124"/>
                    </a:lnTo>
                    <a:lnTo>
                      <a:pt x="26" y="133"/>
                    </a:lnTo>
                    <a:lnTo>
                      <a:pt x="26" y="141"/>
                    </a:lnTo>
                    <a:lnTo>
                      <a:pt x="24" y="150"/>
                    </a:lnTo>
                    <a:lnTo>
                      <a:pt x="23" y="158"/>
                    </a:lnTo>
                    <a:lnTo>
                      <a:pt x="21" y="167"/>
                    </a:lnTo>
                    <a:lnTo>
                      <a:pt x="20" y="178"/>
                    </a:lnTo>
                    <a:lnTo>
                      <a:pt x="17" y="181"/>
                    </a:lnTo>
                    <a:lnTo>
                      <a:pt x="17" y="183"/>
                    </a:lnTo>
                    <a:lnTo>
                      <a:pt x="12" y="183"/>
                    </a:lnTo>
                    <a:lnTo>
                      <a:pt x="9" y="183"/>
                    </a:lnTo>
                    <a:lnTo>
                      <a:pt x="7" y="181"/>
                    </a:lnTo>
                    <a:lnTo>
                      <a:pt x="3" y="180"/>
                    </a:lnTo>
                    <a:lnTo>
                      <a:pt x="1" y="176"/>
                    </a:lnTo>
                    <a:lnTo>
                      <a:pt x="0" y="173"/>
                    </a:lnTo>
                    <a:lnTo>
                      <a:pt x="1" y="170"/>
                    </a:lnTo>
                    <a:lnTo>
                      <a:pt x="3" y="166"/>
                    </a:lnTo>
                    <a:lnTo>
                      <a:pt x="7" y="159"/>
                    </a:lnTo>
                    <a:lnTo>
                      <a:pt x="9" y="153"/>
                    </a:lnTo>
                    <a:lnTo>
                      <a:pt x="12" y="149"/>
                    </a:lnTo>
                    <a:lnTo>
                      <a:pt x="15" y="144"/>
                    </a:lnTo>
                    <a:lnTo>
                      <a:pt x="17" y="138"/>
                    </a:lnTo>
                    <a:lnTo>
                      <a:pt x="18" y="135"/>
                    </a:lnTo>
                    <a:lnTo>
                      <a:pt x="18" y="127"/>
                    </a:lnTo>
                    <a:lnTo>
                      <a:pt x="20" y="121"/>
                    </a:lnTo>
                    <a:lnTo>
                      <a:pt x="20" y="115"/>
                    </a:lnTo>
                    <a:lnTo>
                      <a:pt x="20" y="108"/>
                    </a:lnTo>
                    <a:lnTo>
                      <a:pt x="20" y="102"/>
                    </a:lnTo>
                    <a:lnTo>
                      <a:pt x="20" y="96"/>
                    </a:lnTo>
                    <a:lnTo>
                      <a:pt x="21" y="91"/>
                    </a:lnTo>
                    <a:lnTo>
                      <a:pt x="21" y="87"/>
                    </a:lnTo>
                    <a:lnTo>
                      <a:pt x="21" y="81"/>
                    </a:lnTo>
                    <a:lnTo>
                      <a:pt x="23" y="74"/>
                    </a:lnTo>
                    <a:lnTo>
                      <a:pt x="23" y="68"/>
                    </a:lnTo>
                    <a:lnTo>
                      <a:pt x="24" y="63"/>
                    </a:lnTo>
                    <a:lnTo>
                      <a:pt x="26" y="57"/>
                    </a:lnTo>
                    <a:lnTo>
                      <a:pt x="26" y="51"/>
                    </a:lnTo>
                    <a:lnTo>
                      <a:pt x="28" y="45"/>
                    </a:lnTo>
                    <a:lnTo>
                      <a:pt x="31" y="39"/>
                    </a:lnTo>
                    <a:lnTo>
                      <a:pt x="32" y="33"/>
                    </a:lnTo>
                    <a:lnTo>
                      <a:pt x="34" y="28"/>
                    </a:lnTo>
                    <a:lnTo>
                      <a:pt x="35" y="23"/>
                    </a:lnTo>
                    <a:lnTo>
                      <a:pt x="37" y="19"/>
                    </a:lnTo>
                    <a:lnTo>
                      <a:pt x="38" y="14"/>
                    </a:lnTo>
                    <a:lnTo>
                      <a:pt x="41" y="9"/>
                    </a:lnTo>
                    <a:lnTo>
                      <a:pt x="45" y="6"/>
                    </a:lnTo>
                    <a:lnTo>
                      <a:pt x="46" y="2"/>
                    </a:lnTo>
                    <a:lnTo>
                      <a:pt x="48" y="0"/>
                    </a:lnTo>
                    <a:lnTo>
                      <a:pt x="52" y="0"/>
                    </a:lnTo>
                    <a:lnTo>
                      <a:pt x="55" y="0"/>
                    </a:lnTo>
                    <a:lnTo>
                      <a:pt x="57" y="0"/>
                    </a:lnTo>
                    <a:lnTo>
                      <a:pt x="58" y="2"/>
                    </a:lnTo>
                    <a:lnTo>
                      <a:pt x="62" y="6"/>
                    </a:lnTo>
                    <a:lnTo>
                      <a:pt x="62" y="9"/>
                    </a:lnTo>
                    <a:lnTo>
                      <a:pt x="60" y="12"/>
                    </a:lnTo>
                    <a:lnTo>
                      <a:pt x="60" y="12"/>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8" name="Freeform 56"/>
              <p:cNvSpPr>
                <a:spLocks/>
              </p:cNvSpPr>
              <p:nvPr/>
            </p:nvSpPr>
            <p:spPr bwMode="auto">
              <a:xfrm>
                <a:off x="4370" y="2130"/>
                <a:ext cx="56" cy="143"/>
              </a:xfrm>
              <a:custGeom>
                <a:avLst/>
                <a:gdLst>
                  <a:gd name="T0" fmla="*/ 15 w 56"/>
                  <a:gd name="T1" fmla="*/ 8 h 143"/>
                  <a:gd name="T2" fmla="*/ 19 w 56"/>
                  <a:gd name="T3" fmla="*/ 14 h 143"/>
                  <a:gd name="T4" fmla="*/ 23 w 56"/>
                  <a:gd name="T5" fmla="*/ 20 h 143"/>
                  <a:gd name="T6" fmla="*/ 29 w 56"/>
                  <a:gd name="T7" fmla="*/ 30 h 143"/>
                  <a:gd name="T8" fmla="*/ 34 w 56"/>
                  <a:gd name="T9" fmla="*/ 36 h 143"/>
                  <a:gd name="T10" fmla="*/ 36 w 56"/>
                  <a:gd name="T11" fmla="*/ 42 h 143"/>
                  <a:gd name="T12" fmla="*/ 39 w 56"/>
                  <a:gd name="T13" fmla="*/ 50 h 143"/>
                  <a:gd name="T14" fmla="*/ 43 w 56"/>
                  <a:gd name="T15" fmla="*/ 60 h 143"/>
                  <a:gd name="T16" fmla="*/ 45 w 56"/>
                  <a:gd name="T17" fmla="*/ 70 h 143"/>
                  <a:gd name="T18" fmla="*/ 49 w 56"/>
                  <a:gd name="T19" fmla="*/ 79 h 143"/>
                  <a:gd name="T20" fmla="*/ 53 w 56"/>
                  <a:gd name="T21" fmla="*/ 88 h 143"/>
                  <a:gd name="T22" fmla="*/ 53 w 56"/>
                  <a:gd name="T23" fmla="*/ 96 h 143"/>
                  <a:gd name="T24" fmla="*/ 54 w 56"/>
                  <a:gd name="T25" fmla="*/ 102 h 143"/>
                  <a:gd name="T26" fmla="*/ 54 w 56"/>
                  <a:gd name="T27" fmla="*/ 108 h 143"/>
                  <a:gd name="T28" fmla="*/ 54 w 56"/>
                  <a:gd name="T29" fmla="*/ 118 h 143"/>
                  <a:gd name="T30" fmla="*/ 54 w 56"/>
                  <a:gd name="T31" fmla="*/ 126 h 143"/>
                  <a:gd name="T32" fmla="*/ 54 w 56"/>
                  <a:gd name="T33" fmla="*/ 132 h 143"/>
                  <a:gd name="T34" fmla="*/ 56 w 56"/>
                  <a:gd name="T35" fmla="*/ 141 h 143"/>
                  <a:gd name="T36" fmla="*/ 48 w 56"/>
                  <a:gd name="T37" fmla="*/ 141 h 143"/>
                  <a:gd name="T38" fmla="*/ 43 w 56"/>
                  <a:gd name="T39" fmla="*/ 135 h 143"/>
                  <a:gd name="T40" fmla="*/ 43 w 56"/>
                  <a:gd name="T41" fmla="*/ 129 h 143"/>
                  <a:gd name="T42" fmla="*/ 42 w 56"/>
                  <a:gd name="T43" fmla="*/ 121 h 143"/>
                  <a:gd name="T44" fmla="*/ 37 w 56"/>
                  <a:gd name="T45" fmla="*/ 112 h 143"/>
                  <a:gd name="T46" fmla="*/ 34 w 56"/>
                  <a:gd name="T47" fmla="*/ 102 h 143"/>
                  <a:gd name="T48" fmla="*/ 32 w 56"/>
                  <a:gd name="T49" fmla="*/ 98 h 143"/>
                  <a:gd name="T50" fmla="*/ 31 w 56"/>
                  <a:gd name="T51" fmla="*/ 90 h 143"/>
                  <a:gd name="T52" fmla="*/ 26 w 56"/>
                  <a:gd name="T53" fmla="*/ 81 h 143"/>
                  <a:gd name="T54" fmla="*/ 25 w 56"/>
                  <a:gd name="T55" fmla="*/ 73 h 143"/>
                  <a:gd name="T56" fmla="*/ 20 w 56"/>
                  <a:gd name="T57" fmla="*/ 64 h 143"/>
                  <a:gd name="T58" fmla="*/ 17 w 56"/>
                  <a:gd name="T59" fmla="*/ 54 h 143"/>
                  <a:gd name="T60" fmla="*/ 15 w 56"/>
                  <a:gd name="T61" fmla="*/ 48 h 143"/>
                  <a:gd name="T62" fmla="*/ 12 w 56"/>
                  <a:gd name="T63" fmla="*/ 40 h 143"/>
                  <a:gd name="T64" fmla="*/ 8 w 56"/>
                  <a:gd name="T65" fmla="*/ 30 h 143"/>
                  <a:gd name="T66" fmla="*/ 6 w 56"/>
                  <a:gd name="T67" fmla="*/ 20 h 143"/>
                  <a:gd name="T68" fmla="*/ 3 w 56"/>
                  <a:gd name="T69" fmla="*/ 14 h 143"/>
                  <a:gd name="T70" fmla="*/ 0 w 56"/>
                  <a:gd name="T71" fmla="*/ 6 h 143"/>
                  <a:gd name="T72" fmla="*/ 3 w 56"/>
                  <a:gd name="T73" fmla="*/ 2 h 143"/>
                  <a:gd name="T74" fmla="*/ 8 w 56"/>
                  <a:gd name="T75" fmla="*/ 0 h 143"/>
                  <a:gd name="T76" fmla="*/ 14 w 56"/>
                  <a:gd name="T77" fmla="*/ 2 h 143"/>
                  <a:gd name="T78" fmla="*/ 15 w 56"/>
                  <a:gd name="T79" fmla="*/ 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143">
                    <a:moveTo>
                      <a:pt x="15" y="5"/>
                    </a:moveTo>
                    <a:lnTo>
                      <a:pt x="15" y="8"/>
                    </a:lnTo>
                    <a:lnTo>
                      <a:pt x="17" y="11"/>
                    </a:lnTo>
                    <a:lnTo>
                      <a:pt x="19" y="14"/>
                    </a:lnTo>
                    <a:lnTo>
                      <a:pt x="20" y="16"/>
                    </a:lnTo>
                    <a:lnTo>
                      <a:pt x="23" y="20"/>
                    </a:lnTo>
                    <a:lnTo>
                      <a:pt x="26" y="26"/>
                    </a:lnTo>
                    <a:lnTo>
                      <a:pt x="29" y="30"/>
                    </a:lnTo>
                    <a:lnTo>
                      <a:pt x="32" y="34"/>
                    </a:lnTo>
                    <a:lnTo>
                      <a:pt x="34" y="36"/>
                    </a:lnTo>
                    <a:lnTo>
                      <a:pt x="34" y="39"/>
                    </a:lnTo>
                    <a:lnTo>
                      <a:pt x="36" y="42"/>
                    </a:lnTo>
                    <a:lnTo>
                      <a:pt x="37" y="45"/>
                    </a:lnTo>
                    <a:lnTo>
                      <a:pt x="39" y="50"/>
                    </a:lnTo>
                    <a:lnTo>
                      <a:pt x="42" y="54"/>
                    </a:lnTo>
                    <a:lnTo>
                      <a:pt x="43" y="60"/>
                    </a:lnTo>
                    <a:lnTo>
                      <a:pt x="43" y="65"/>
                    </a:lnTo>
                    <a:lnTo>
                      <a:pt x="45" y="70"/>
                    </a:lnTo>
                    <a:lnTo>
                      <a:pt x="48" y="74"/>
                    </a:lnTo>
                    <a:lnTo>
                      <a:pt x="49" y="79"/>
                    </a:lnTo>
                    <a:lnTo>
                      <a:pt x="51" y="84"/>
                    </a:lnTo>
                    <a:lnTo>
                      <a:pt x="53" y="88"/>
                    </a:lnTo>
                    <a:lnTo>
                      <a:pt x="53" y="93"/>
                    </a:lnTo>
                    <a:lnTo>
                      <a:pt x="53" y="96"/>
                    </a:lnTo>
                    <a:lnTo>
                      <a:pt x="54" y="101"/>
                    </a:lnTo>
                    <a:lnTo>
                      <a:pt x="54" y="102"/>
                    </a:lnTo>
                    <a:lnTo>
                      <a:pt x="54" y="105"/>
                    </a:lnTo>
                    <a:lnTo>
                      <a:pt x="54" y="108"/>
                    </a:lnTo>
                    <a:lnTo>
                      <a:pt x="54" y="112"/>
                    </a:lnTo>
                    <a:lnTo>
                      <a:pt x="54" y="118"/>
                    </a:lnTo>
                    <a:lnTo>
                      <a:pt x="54" y="122"/>
                    </a:lnTo>
                    <a:lnTo>
                      <a:pt x="54" y="126"/>
                    </a:lnTo>
                    <a:lnTo>
                      <a:pt x="54" y="129"/>
                    </a:lnTo>
                    <a:lnTo>
                      <a:pt x="54" y="132"/>
                    </a:lnTo>
                    <a:lnTo>
                      <a:pt x="56" y="136"/>
                    </a:lnTo>
                    <a:lnTo>
                      <a:pt x="56" y="141"/>
                    </a:lnTo>
                    <a:lnTo>
                      <a:pt x="53" y="143"/>
                    </a:lnTo>
                    <a:lnTo>
                      <a:pt x="48" y="141"/>
                    </a:lnTo>
                    <a:lnTo>
                      <a:pt x="46" y="139"/>
                    </a:lnTo>
                    <a:lnTo>
                      <a:pt x="43" y="135"/>
                    </a:lnTo>
                    <a:lnTo>
                      <a:pt x="43" y="132"/>
                    </a:lnTo>
                    <a:lnTo>
                      <a:pt x="43" y="129"/>
                    </a:lnTo>
                    <a:lnTo>
                      <a:pt x="43" y="126"/>
                    </a:lnTo>
                    <a:lnTo>
                      <a:pt x="42" y="121"/>
                    </a:lnTo>
                    <a:lnTo>
                      <a:pt x="39" y="116"/>
                    </a:lnTo>
                    <a:lnTo>
                      <a:pt x="37" y="112"/>
                    </a:lnTo>
                    <a:lnTo>
                      <a:pt x="36" y="105"/>
                    </a:lnTo>
                    <a:lnTo>
                      <a:pt x="34" y="102"/>
                    </a:lnTo>
                    <a:lnTo>
                      <a:pt x="34" y="101"/>
                    </a:lnTo>
                    <a:lnTo>
                      <a:pt x="32" y="98"/>
                    </a:lnTo>
                    <a:lnTo>
                      <a:pt x="32" y="95"/>
                    </a:lnTo>
                    <a:lnTo>
                      <a:pt x="31" y="90"/>
                    </a:lnTo>
                    <a:lnTo>
                      <a:pt x="28" y="85"/>
                    </a:lnTo>
                    <a:lnTo>
                      <a:pt x="26" y="81"/>
                    </a:lnTo>
                    <a:lnTo>
                      <a:pt x="25" y="76"/>
                    </a:lnTo>
                    <a:lnTo>
                      <a:pt x="25" y="73"/>
                    </a:lnTo>
                    <a:lnTo>
                      <a:pt x="23" y="68"/>
                    </a:lnTo>
                    <a:lnTo>
                      <a:pt x="20" y="64"/>
                    </a:lnTo>
                    <a:lnTo>
                      <a:pt x="20" y="59"/>
                    </a:lnTo>
                    <a:lnTo>
                      <a:pt x="17" y="54"/>
                    </a:lnTo>
                    <a:lnTo>
                      <a:pt x="15" y="51"/>
                    </a:lnTo>
                    <a:lnTo>
                      <a:pt x="15" y="48"/>
                    </a:lnTo>
                    <a:lnTo>
                      <a:pt x="14" y="45"/>
                    </a:lnTo>
                    <a:lnTo>
                      <a:pt x="12" y="40"/>
                    </a:lnTo>
                    <a:lnTo>
                      <a:pt x="11" y="36"/>
                    </a:lnTo>
                    <a:lnTo>
                      <a:pt x="8" y="30"/>
                    </a:lnTo>
                    <a:lnTo>
                      <a:pt x="6" y="23"/>
                    </a:lnTo>
                    <a:lnTo>
                      <a:pt x="6" y="20"/>
                    </a:lnTo>
                    <a:lnTo>
                      <a:pt x="5" y="16"/>
                    </a:lnTo>
                    <a:lnTo>
                      <a:pt x="3" y="14"/>
                    </a:lnTo>
                    <a:lnTo>
                      <a:pt x="1" y="11"/>
                    </a:lnTo>
                    <a:lnTo>
                      <a:pt x="0" y="6"/>
                    </a:lnTo>
                    <a:lnTo>
                      <a:pt x="1" y="5"/>
                    </a:lnTo>
                    <a:lnTo>
                      <a:pt x="3" y="2"/>
                    </a:lnTo>
                    <a:lnTo>
                      <a:pt x="6" y="2"/>
                    </a:lnTo>
                    <a:lnTo>
                      <a:pt x="8" y="0"/>
                    </a:lnTo>
                    <a:lnTo>
                      <a:pt x="11" y="0"/>
                    </a:lnTo>
                    <a:lnTo>
                      <a:pt x="14" y="2"/>
                    </a:lnTo>
                    <a:lnTo>
                      <a:pt x="15" y="5"/>
                    </a:lnTo>
                    <a:lnTo>
                      <a:pt x="15" y="5"/>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89" name="Freeform 57"/>
              <p:cNvSpPr>
                <a:spLocks/>
              </p:cNvSpPr>
              <p:nvPr/>
            </p:nvSpPr>
            <p:spPr bwMode="auto">
              <a:xfrm>
                <a:off x="4506" y="2173"/>
                <a:ext cx="211" cy="203"/>
              </a:xfrm>
              <a:custGeom>
                <a:avLst/>
                <a:gdLst>
                  <a:gd name="T0" fmla="*/ 9 w 211"/>
                  <a:gd name="T1" fmla="*/ 0 h 203"/>
                  <a:gd name="T2" fmla="*/ 9 w 211"/>
                  <a:gd name="T3" fmla="*/ 4 h 203"/>
                  <a:gd name="T4" fmla="*/ 11 w 211"/>
                  <a:gd name="T5" fmla="*/ 10 h 203"/>
                  <a:gd name="T6" fmla="*/ 13 w 211"/>
                  <a:gd name="T7" fmla="*/ 13 h 203"/>
                  <a:gd name="T8" fmla="*/ 14 w 211"/>
                  <a:gd name="T9" fmla="*/ 16 h 203"/>
                  <a:gd name="T10" fmla="*/ 16 w 211"/>
                  <a:gd name="T11" fmla="*/ 19 h 203"/>
                  <a:gd name="T12" fmla="*/ 19 w 211"/>
                  <a:gd name="T13" fmla="*/ 21 h 203"/>
                  <a:gd name="T14" fmla="*/ 22 w 211"/>
                  <a:gd name="T15" fmla="*/ 22 h 203"/>
                  <a:gd name="T16" fmla="*/ 25 w 211"/>
                  <a:gd name="T17" fmla="*/ 24 h 203"/>
                  <a:gd name="T18" fmla="*/ 30 w 211"/>
                  <a:gd name="T19" fmla="*/ 25 h 203"/>
                  <a:gd name="T20" fmla="*/ 33 w 211"/>
                  <a:gd name="T21" fmla="*/ 25 h 203"/>
                  <a:gd name="T22" fmla="*/ 37 w 211"/>
                  <a:gd name="T23" fmla="*/ 25 h 203"/>
                  <a:gd name="T24" fmla="*/ 42 w 211"/>
                  <a:gd name="T25" fmla="*/ 27 h 203"/>
                  <a:gd name="T26" fmla="*/ 48 w 211"/>
                  <a:gd name="T27" fmla="*/ 27 h 203"/>
                  <a:gd name="T28" fmla="*/ 54 w 211"/>
                  <a:gd name="T29" fmla="*/ 28 h 203"/>
                  <a:gd name="T30" fmla="*/ 62 w 211"/>
                  <a:gd name="T31" fmla="*/ 28 h 203"/>
                  <a:gd name="T32" fmla="*/ 71 w 211"/>
                  <a:gd name="T33" fmla="*/ 30 h 203"/>
                  <a:gd name="T34" fmla="*/ 87 w 211"/>
                  <a:gd name="T35" fmla="*/ 30 h 203"/>
                  <a:gd name="T36" fmla="*/ 101 w 211"/>
                  <a:gd name="T37" fmla="*/ 35 h 203"/>
                  <a:gd name="T38" fmla="*/ 115 w 211"/>
                  <a:gd name="T39" fmla="*/ 39 h 203"/>
                  <a:gd name="T40" fmla="*/ 127 w 211"/>
                  <a:gd name="T41" fmla="*/ 44 h 203"/>
                  <a:gd name="T42" fmla="*/ 138 w 211"/>
                  <a:gd name="T43" fmla="*/ 50 h 203"/>
                  <a:gd name="T44" fmla="*/ 147 w 211"/>
                  <a:gd name="T45" fmla="*/ 58 h 203"/>
                  <a:gd name="T46" fmla="*/ 156 w 211"/>
                  <a:gd name="T47" fmla="*/ 65 h 203"/>
                  <a:gd name="T48" fmla="*/ 166 w 211"/>
                  <a:gd name="T49" fmla="*/ 75 h 203"/>
                  <a:gd name="T50" fmla="*/ 173 w 211"/>
                  <a:gd name="T51" fmla="*/ 84 h 203"/>
                  <a:gd name="T52" fmla="*/ 180 w 211"/>
                  <a:gd name="T53" fmla="*/ 96 h 203"/>
                  <a:gd name="T54" fmla="*/ 186 w 211"/>
                  <a:gd name="T55" fmla="*/ 107 h 203"/>
                  <a:gd name="T56" fmla="*/ 192 w 211"/>
                  <a:gd name="T57" fmla="*/ 121 h 203"/>
                  <a:gd name="T58" fmla="*/ 197 w 211"/>
                  <a:gd name="T59" fmla="*/ 134 h 203"/>
                  <a:gd name="T60" fmla="*/ 201 w 211"/>
                  <a:gd name="T61" fmla="*/ 149 h 203"/>
                  <a:gd name="T62" fmla="*/ 206 w 211"/>
                  <a:gd name="T63" fmla="*/ 165 h 203"/>
                  <a:gd name="T64" fmla="*/ 211 w 211"/>
                  <a:gd name="T65" fmla="*/ 182 h 203"/>
                  <a:gd name="T66" fmla="*/ 211 w 211"/>
                  <a:gd name="T67" fmla="*/ 185 h 203"/>
                  <a:gd name="T68" fmla="*/ 208 w 211"/>
                  <a:gd name="T69" fmla="*/ 189 h 203"/>
                  <a:gd name="T70" fmla="*/ 204 w 211"/>
                  <a:gd name="T71" fmla="*/ 194 h 203"/>
                  <a:gd name="T72" fmla="*/ 201 w 211"/>
                  <a:gd name="T73" fmla="*/ 199 h 203"/>
                  <a:gd name="T74" fmla="*/ 195 w 211"/>
                  <a:gd name="T75" fmla="*/ 203 h 203"/>
                  <a:gd name="T76" fmla="*/ 192 w 211"/>
                  <a:gd name="T77" fmla="*/ 203 h 203"/>
                  <a:gd name="T78" fmla="*/ 187 w 211"/>
                  <a:gd name="T79" fmla="*/ 203 h 203"/>
                  <a:gd name="T80" fmla="*/ 186 w 211"/>
                  <a:gd name="T81" fmla="*/ 203 h 203"/>
                  <a:gd name="T82" fmla="*/ 183 w 211"/>
                  <a:gd name="T83" fmla="*/ 186 h 203"/>
                  <a:gd name="T84" fmla="*/ 178 w 211"/>
                  <a:gd name="T85" fmla="*/ 172 h 203"/>
                  <a:gd name="T86" fmla="*/ 172 w 211"/>
                  <a:gd name="T87" fmla="*/ 157 h 203"/>
                  <a:gd name="T88" fmla="*/ 167 w 211"/>
                  <a:gd name="T89" fmla="*/ 144 h 203"/>
                  <a:gd name="T90" fmla="*/ 160 w 211"/>
                  <a:gd name="T91" fmla="*/ 130 h 203"/>
                  <a:gd name="T92" fmla="*/ 152 w 211"/>
                  <a:gd name="T93" fmla="*/ 117 h 203"/>
                  <a:gd name="T94" fmla="*/ 143 w 211"/>
                  <a:gd name="T95" fmla="*/ 106 h 203"/>
                  <a:gd name="T96" fmla="*/ 133 w 211"/>
                  <a:gd name="T97" fmla="*/ 95 h 203"/>
                  <a:gd name="T98" fmla="*/ 121 w 211"/>
                  <a:gd name="T99" fmla="*/ 84 h 203"/>
                  <a:gd name="T100" fmla="*/ 108 w 211"/>
                  <a:gd name="T101" fmla="*/ 75 h 203"/>
                  <a:gd name="T102" fmla="*/ 95 w 211"/>
                  <a:gd name="T103" fmla="*/ 67 h 203"/>
                  <a:gd name="T104" fmla="*/ 79 w 211"/>
                  <a:gd name="T105" fmla="*/ 59 h 203"/>
                  <a:gd name="T106" fmla="*/ 61 w 211"/>
                  <a:gd name="T107" fmla="*/ 53 h 203"/>
                  <a:gd name="T108" fmla="*/ 42 w 211"/>
                  <a:gd name="T109" fmla="*/ 50 h 203"/>
                  <a:gd name="T110" fmla="*/ 22 w 211"/>
                  <a:gd name="T111" fmla="*/ 47 h 203"/>
                  <a:gd name="T112" fmla="*/ 0 w 211"/>
                  <a:gd name="T113" fmla="*/ 45 h 203"/>
                  <a:gd name="T114" fmla="*/ 9 w 211"/>
                  <a:gd name="T115" fmla="*/ 0 h 203"/>
                  <a:gd name="T116" fmla="*/ 9 w 211"/>
                  <a:gd name="T1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 h="203">
                    <a:moveTo>
                      <a:pt x="9" y="0"/>
                    </a:moveTo>
                    <a:lnTo>
                      <a:pt x="9" y="4"/>
                    </a:lnTo>
                    <a:lnTo>
                      <a:pt x="11" y="10"/>
                    </a:lnTo>
                    <a:lnTo>
                      <a:pt x="13" y="13"/>
                    </a:lnTo>
                    <a:lnTo>
                      <a:pt x="14" y="16"/>
                    </a:lnTo>
                    <a:lnTo>
                      <a:pt x="16" y="19"/>
                    </a:lnTo>
                    <a:lnTo>
                      <a:pt x="19" y="21"/>
                    </a:lnTo>
                    <a:lnTo>
                      <a:pt x="22" y="22"/>
                    </a:lnTo>
                    <a:lnTo>
                      <a:pt x="25" y="24"/>
                    </a:lnTo>
                    <a:lnTo>
                      <a:pt x="30" y="25"/>
                    </a:lnTo>
                    <a:lnTo>
                      <a:pt x="33" y="25"/>
                    </a:lnTo>
                    <a:lnTo>
                      <a:pt x="37" y="25"/>
                    </a:lnTo>
                    <a:lnTo>
                      <a:pt x="42" y="27"/>
                    </a:lnTo>
                    <a:lnTo>
                      <a:pt x="48" y="27"/>
                    </a:lnTo>
                    <a:lnTo>
                      <a:pt x="54" y="28"/>
                    </a:lnTo>
                    <a:lnTo>
                      <a:pt x="62" y="28"/>
                    </a:lnTo>
                    <a:lnTo>
                      <a:pt x="71" y="30"/>
                    </a:lnTo>
                    <a:lnTo>
                      <a:pt x="87" y="30"/>
                    </a:lnTo>
                    <a:lnTo>
                      <a:pt x="101" y="35"/>
                    </a:lnTo>
                    <a:lnTo>
                      <a:pt x="115" y="39"/>
                    </a:lnTo>
                    <a:lnTo>
                      <a:pt x="127" y="44"/>
                    </a:lnTo>
                    <a:lnTo>
                      <a:pt x="138" y="50"/>
                    </a:lnTo>
                    <a:lnTo>
                      <a:pt x="147" y="58"/>
                    </a:lnTo>
                    <a:lnTo>
                      <a:pt x="156" y="65"/>
                    </a:lnTo>
                    <a:lnTo>
                      <a:pt x="166" y="75"/>
                    </a:lnTo>
                    <a:lnTo>
                      <a:pt x="173" y="84"/>
                    </a:lnTo>
                    <a:lnTo>
                      <a:pt x="180" y="96"/>
                    </a:lnTo>
                    <a:lnTo>
                      <a:pt x="186" y="107"/>
                    </a:lnTo>
                    <a:lnTo>
                      <a:pt x="192" y="121"/>
                    </a:lnTo>
                    <a:lnTo>
                      <a:pt x="197" y="134"/>
                    </a:lnTo>
                    <a:lnTo>
                      <a:pt x="201" y="149"/>
                    </a:lnTo>
                    <a:lnTo>
                      <a:pt x="206" y="165"/>
                    </a:lnTo>
                    <a:lnTo>
                      <a:pt x="211" y="182"/>
                    </a:lnTo>
                    <a:lnTo>
                      <a:pt x="211" y="185"/>
                    </a:lnTo>
                    <a:lnTo>
                      <a:pt x="208" y="189"/>
                    </a:lnTo>
                    <a:lnTo>
                      <a:pt x="204" y="194"/>
                    </a:lnTo>
                    <a:lnTo>
                      <a:pt x="201" y="199"/>
                    </a:lnTo>
                    <a:lnTo>
                      <a:pt x="195" y="203"/>
                    </a:lnTo>
                    <a:lnTo>
                      <a:pt x="192" y="203"/>
                    </a:lnTo>
                    <a:lnTo>
                      <a:pt x="187" y="203"/>
                    </a:lnTo>
                    <a:lnTo>
                      <a:pt x="186" y="203"/>
                    </a:lnTo>
                    <a:lnTo>
                      <a:pt x="183" y="186"/>
                    </a:lnTo>
                    <a:lnTo>
                      <a:pt x="178" y="172"/>
                    </a:lnTo>
                    <a:lnTo>
                      <a:pt x="172" y="157"/>
                    </a:lnTo>
                    <a:lnTo>
                      <a:pt x="167" y="144"/>
                    </a:lnTo>
                    <a:lnTo>
                      <a:pt x="160" y="130"/>
                    </a:lnTo>
                    <a:lnTo>
                      <a:pt x="152" y="117"/>
                    </a:lnTo>
                    <a:lnTo>
                      <a:pt x="143" y="106"/>
                    </a:lnTo>
                    <a:lnTo>
                      <a:pt x="133" y="95"/>
                    </a:lnTo>
                    <a:lnTo>
                      <a:pt x="121" y="84"/>
                    </a:lnTo>
                    <a:lnTo>
                      <a:pt x="108" y="75"/>
                    </a:lnTo>
                    <a:lnTo>
                      <a:pt x="95" y="67"/>
                    </a:lnTo>
                    <a:lnTo>
                      <a:pt x="79" y="59"/>
                    </a:lnTo>
                    <a:lnTo>
                      <a:pt x="61" y="53"/>
                    </a:lnTo>
                    <a:lnTo>
                      <a:pt x="42" y="50"/>
                    </a:lnTo>
                    <a:lnTo>
                      <a:pt x="22" y="47"/>
                    </a:lnTo>
                    <a:lnTo>
                      <a:pt x="0" y="45"/>
                    </a:lnTo>
                    <a:lnTo>
                      <a:pt x="9" y="0"/>
                    </a:lnTo>
                    <a:lnTo>
                      <a:pt x="9" y="0"/>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0" name="Freeform 58"/>
              <p:cNvSpPr>
                <a:spLocks/>
              </p:cNvSpPr>
              <p:nvPr/>
            </p:nvSpPr>
            <p:spPr bwMode="auto">
              <a:xfrm>
                <a:off x="4447" y="2180"/>
                <a:ext cx="89" cy="209"/>
              </a:xfrm>
              <a:custGeom>
                <a:avLst/>
                <a:gdLst>
                  <a:gd name="T0" fmla="*/ 82 w 89"/>
                  <a:gd name="T1" fmla="*/ 18 h 209"/>
                  <a:gd name="T2" fmla="*/ 76 w 89"/>
                  <a:gd name="T3" fmla="*/ 26 h 209"/>
                  <a:gd name="T4" fmla="*/ 73 w 89"/>
                  <a:gd name="T5" fmla="*/ 34 h 209"/>
                  <a:gd name="T6" fmla="*/ 70 w 89"/>
                  <a:gd name="T7" fmla="*/ 40 h 209"/>
                  <a:gd name="T8" fmla="*/ 67 w 89"/>
                  <a:gd name="T9" fmla="*/ 46 h 209"/>
                  <a:gd name="T10" fmla="*/ 64 w 89"/>
                  <a:gd name="T11" fmla="*/ 52 h 209"/>
                  <a:gd name="T12" fmla="*/ 62 w 89"/>
                  <a:gd name="T13" fmla="*/ 58 h 209"/>
                  <a:gd name="T14" fmla="*/ 59 w 89"/>
                  <a:gd name="T15" fmla="*/ 68 h 209"/>
                  <a:gd name="T16" fmla="*/ 53 w 89"/>
                  <a:gd name="T17" fmla="*/ 82 h 209"/>
                  <a:gd name="T18" fmla="*/ 47 w 89"/>
                  <a:gd name="T19" fmla="*/ 100 h 209"/>
                  <a:gd name="T20" fmla="*/ 42 w 89"/>
                  <a:gd name="T21" fmla="*/ 116 h 209"/>
                  <a:gd name="T22" fmla="*/ 36 w 89"/>
                  <a:gd name="T23" fmla="*/ 134 h 209"/>
                  <a:gd name="T24" fmla="*/ 31 w 89"/>
                  <a:gd name="T25" fmla="*/ 153 h 209"/>
                  <a:gd name="T26" fmla="*/ 27 w 89"/>
                  <a:gd name="T27" fmla="*/ 171 h 209"/>
                  <a:gd name="T28" fmla="*/ 24 w 89"/>
                  <a:gd name="T29" fmla="*/ 190 h 209"/>
                  <a:gd name="T30" fmla="*/ 20 w 89"/>
                  <a:gd name="T31" fmla="*/ 204 h 209"/>
                  <a:gd name="T32" fmla="*/ 19 w 89"/>
                  <a:gd name="T33" fmla="*/ 206 h 209"/>
                  <a:gd name="T34" fmla="*/ 14 w 89"/>
                  <a:gd name="T35" fmla="*/ 209 h 209"/>
                  <a:gd name="T36" fmla="*/ 5 w 89"/>
                  <a:gd name="T37" fmla="*/ 206 h 209"/>
                  <a:gd name="T38" fmla="*/ 0 w 89"/>
                  <a:gd name="T39" fmla="*/ 201 h 209"/>
                  <a:gd name="T40" fmla="*/ 3 w 89"/>
                  <a:gd name="T41" fmla="*/ 187 h 209"/>
                  <a:gd name="T42" fmla="*/ 7 w 89"/>
                  <a:gd name="T43" fmla="*/ 167 h 209"/>
                  <a:gd name="T44" fmla="*/ 13 w 89"/>
                  <a:gd name="T45" fmla="*/ 147 h 209"/>
                  <a:gd name="T46" fmla="*/ 19 w 89"/>
                  <a:gd name="T47" fmla="*/ 127 h 209"/>
                  <a:gd name="T48" fmla="*/ 25 w 89"/>
                  <a:gd name="T49" fmla="*/ 108 h 209"/>
                  <a:gd name="T50" fmla="*/ 31 w 89"/>
                  <a:gd name="T51" fmla="*/ 89 h 209"/>
                  <a:gd name="T52" fmla="*/ 39 w 89"/>
                  <a:gd name="T53" fmla="*/ 71 h 209"/>
                  <a:gd name="T54" fmla="*/ 47 w 89"/>
                  <a:gd name="T55" fmla="*/ 52 h 209"/>
                  <a:gd name="T56" fmla="*/ 53 w 89"/>
                  <a:gd name="T57" fmla="*/ 41 h 209"/>
                  <a:gd name="T58" fmla="*/ 55 w 89"/>
                  <a:gd name="T59" fmla="*/ 35 h 209"/>
                  <a:gd name="T60" fmla="*/ 59 w 89"/>
                  <a:gd name="T61" fmla="*/ 26 h 209"/>
                  <a:gd name="T62" fmla="*/ 65 w 89"/>
                  <a:gd name="T63" fmla="*/ 15 h 209"/>
                  <a:gd name="T64" fmla="*/ 73 w 89"/>
                  <a:gd name="T65" fmla="*/ 4 h 209"/>
                  <a:gd name="T66" fmla="*/ 82 w 89"/>
                  <a:gd name="T67" fmla="*/ 0 h 209"/>
                  <a:gd name="T68" fmla="*/ 87 w 89"/>
                  <a:gd name="T69" fmla="*/ 6 h 209"/>
                  <a:gd name="T70" fmla="*/ 89 w 89"/>
                  <a:gd name="T71" fmla="*/ 12 h 209"/>
                  <a:gd name="T72" fmla="*/ 87 w 89"/>
                  <a:gd name="T73" fmla="*/ 1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209">
                    <a:moveTo>
                      <a:pt x="87" y="14"/>
                    </a:moveTo>
                    <a:lnTo>
                      <a:pt x="82" y="18"/>
                    </a:lnTo>
                    <a:lnTo>
                      <a:pt x="79" y="23"/>
                    </a:lnTo>
                    <a:lnTo>
                      <a:pt x="76" y="26"/>
                    </a:lnTo>
                    <a:lnTo>
                      <a:pt x="75" y="29"/>
                    </a:lnTo>
                    <a:lnTo>
                      <a:pt x="73" y="34"/>
                    </a:lnTo>
                    <a:lnTo>
                      <a:pt x="73" y="35"/>
                    </a:lnTo>
                    <a:lnTo>
                      <a:pt x="70" y="40"/>
                    </a:lnTo>
                    <a:lnTo>
                      <a:pt x="68" y="43"/>
                    </a:lnTo>
                    <a:lnTo>
                      <a:pt x="67" y="46"/>
                    </a:lnTo>
                    <a:lnTo>
                      <a:pt x="65" y="49"/>
                    </a:lnTo>
                    <a:lnTo>
                      <a:pt x="64" y="52"/>
                    </a:lnTo>
                    <a:lnTo>
                      <a:pt x="62" y="55"/>
                    </a:lnTo>
                    <a:lnTo>
                      <a:pt x="62" y="58"/>
                    </a:lnTo>
                    <a:lnTo>
                      <a:pt x="62" y="62"/>
                    </a:lnTo>
                    <a:lnTo>
                      <a:pt x="59" y="68"/>
                    </a:lnTo>
                    <a:lnTo>
                      <a:pt x="56" y="76"/>
                    </a:lnTo>
                    <a:lnTo>
                      <a:pt x="53" y="82"/>
                    </a:lnTo>
                    <a:lnTo>
                      <a:pt x="50" y="91"/>
                    </a:lnTo>
                    <a:lnTo>
                      <a:pt x="47" y="100"/>
                    </a:lnTo>
                    <a:lnTo>
                      <a:pt x="44" y="108"/>
                    </a:lnTo>
                    <a:lnTo>
                      <a:pt x="42" y="116"/>
                    </a:lnTo>
                    <a:lnTo>
                      <a:pt x="39" y="125"/>
                    </a:lnTo>
                    <a:lnTo>
                      <a:pt x="36" y="134"/>
                    </a:lnTo>
                    <a:lnTo>
                      <a:pt x="34" y="144"/>
                    </a:lnTo>
                    <a:lnTo>
                      <a:pt x="31" y="153"/>
                    </a:lnTo>
                    <a:lnTo>
                      <a:pt x="30" y="162"/>
                    </a:lnTo>
                    <a:lnTo>
                      <a:pt x="27" y="171"/>
                    </a:lnTo>
                    <a:lnTo>
                      <a:pt x="25" y="181"/>
                    </a:lnTo>
                    <a:lnTo>
                      <a:pt x="24" y="190"/>
                    </a:lnTo>
                    <a:lnTo>
                      <a:pt x="22" y="201"/>
                    </a:lnTo>
                    <a:lnTo>
                      <a:pt x="20" y="204"/>
                    </a:lnTo>
                    <a:lnTo>
                      <a:pt x="20" y="206"/>
                    </a:lnTo>
                    <a:lnTo>
                      <a:pt x="19" y="206"/>
                    </a:lnTo>
                    <a:lnTo>
                      <a:pt x="17" y="209"/>
                    </a:lnTo>
                    <a:lnTo>
                      <a:pt x="14" y="209"/>
                    </a:lnTo>
                    <a:lnTo>
                      <a:pt x="10" y="209"/>
                    </a:lnTo>
                    <a:lnTo>
                      <a:pt x="5" y="206"/>
                    </a:lnTo>
                    <a:lnTo>
                      <a:pt x="3" y="204"/>
                    </a:lnTo>
                    <a:lnTo>
                      <a:pt x="0" y="201"/>
                    </a:lnTo>
                    <a:lnTo>
                      <a:pt x="0" y="198"/>
                    </a:lnTo>
                    <a:lnTo>
                      <a:pt x="3" y="187"/>
                    </a:lnTo>
                    <a:lnTo>
                      <a:pt x="5" y="178"/>
                    </a:lnTo>
                    <a:lnTo>
                      <a:pt x="7" y="167"/>
                    </a:lnTo>
                    <a:lnTo>
                      <a:pt x="10" y="158"/>
                    </a:lnTo>
                    <a:lnTo>
                      <a:pt x="13" y="147"/>
                    </a:lnTo>
                    <a:lnTo>
                      <a:pt x="14" y="136"/>
                    </a:lnTo>
                    <a:lnTo>
                      <a:pt x="19" y="127"/>
                    </a:lnTo>
                    <a:lnTo>
                      <a:pt x="22" y="119"/>
                    </a:lnTo>
                    <a:lnTo>
                      <a:pt x="25" y="108"/>
                    </a:lnTo>
                    <a:lnTo>
                      <a:pt x="28" y="99"/>
                    </a:lnTo>
                    <a:lnTo>
                      <a:pt x="31" y="89"/>
                    </a:lnTo>
                    <a:lnTo>
                      <a:pt x="34" y="80"/>
                    </a:lnTo>
                    <a:lnTo>
                      <a:pt x="39" y="71"/>
                    </a:lnTo>
                    <a:lnTo>
                      <a:pt x="44" y="62"/>
                    </a:lnTo>
                    <a:lnTo>
                      <a:pt x="47" y="52"/>
                    </a:lnTo>
                    <a:lnTo>
                      <a:pt x="51" y="45"/>
                    </a:lnTo>
                    <a:lnTo>
                      <a:pt x="53" y="41"/>
                    </a:lnTo>
                    <a:lnTo>
                      <a:pt x="53" y="38"/>
                    </a:lnTo>
                    <a:lnTo>
                      <a:pt x="55" y="35"/>
                    </a:lnTo>
                    <a:lnTo>
                      <a:pt x="56" y="34"/>
                    </a:lnTo>
                    <a:lnTo>
                      <a:pt x="59" y="26"/>
                    </a:lnTo>
                    <a:lnTo>
                      <a:pt x="62" y="21"/>
                    </a:lnTo>
                    <a:lnTo>
                      <a:pt x="65" y="15"/>
                    </a:lnTo>
                    <a:lnTo>
                      <a:pt x="70" y="10"/>
                    </a:lnTo>
                    <a:lnTo>
                      <a:pt x="73" y="4"/>
                    </a:lnTo>
                    <a:lnTo>
                      <a:pt x="78" y="0"/>
                    </a:lnTo>
                    <a:lnTo>
                      <a:pt x="82" y="0"/>
                    </a:lnTo>
                    <a:lnTo>
                      <a:pt x="85" y="4"/>
                    </a:lnTo>
                    <a:lnTo>
                      <a:pt x="87" y="6"/>
                    </a:lnTo>
                    <a:lnTo>
                      <a:pt x="89" y="9"/>
                    </a:lnTo>
                    <a:lnTo>
                      <a:pt x="89" y="12"/>
                    </a:lnTo>
                    <a:lnTo>
                      <a:pt x="87" y="14"/>
                    </a:lnTo>
                    <a:lnTo>
                      <a:pt x="87" y="14"/>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1" name="Freeform 59"/>
              <p:cNvSpPr>
                <a:spLocks/>
              </p:cNvSpPr>
              <p:nvPr/>
            </p:nvSpPr>
            <p:spPr bwMode="auto">
              <a:xfrm>
                <a:off x="4477" y="2471"/>
                <a:ext cx="196" cy="48"/>
              </a:xfrm>
              <a:custGeom>
                <a:avLst/>
                <a:gdLst>
                  <a:gd name="T0" fmla="*/ 189 w 196"/>
                  <a:gd name="T1" fmla="*/ 24 h 48"/>
                  <a:gd name="T2" fmla="*/ 176 w 196"/>
                  <a:gd name="T3" fmla="*/ 34 h 48"/>
                  <a:gd name="T4" fmla="*/ 165 w 196"/>
                  <a:gd name="T5" fmla="*/ 40 h 48"/>
                  <a:gd name="T6" fmla="*/ 151 w 196"/>
                  <a:gd name="T7" fmla="*/ 43 h 48"/>
                  <a:gd name="T8" fmla="*/ 136 w 196"/>
                  <a:gd name="T9" fmla="*/ 46 h 48"/>
                  <a:gd name="T10" fmla="*/ 120 w 196"/>
                  <a:gd name="T11" fmla="*/ 46 h 48"/>
                  <a:gd name="T12" fmla="*/ 105 w 196"/>
                  <a:gd name="T13" fmla="*/ 46 h 48"/>
                  <a:gd name="T14" fmla="*/ 90 w 196"/>
                  <a:gd name="T15" fmla="*/ 45 h 48"/>
                  <a:gd name="T16" fmla="*/ 79 w 196"/>
                  <a:gd name="T17" fmla="*/ 43 h 48"/>
                  <a:gd name="T18" fmla="*/ 69 w 196"/>
                  <a:gd name="T19" fmla="*/ 41 h 48"/>
                  <a:gd name="T20" fmla="*/ 60 w 196"/>
                  <a:gd name="T21" fmla="*/ 41 h 48"/>
                  <a:gd name="T22" fmla="*/ 52 w 196"/>
                  <a:gd name="T23" fmla="*/ 40 h 48"/>
                  <a:gd name="T24" fmla="*/ 45 w 196"/>
                  <a:gd name="T25" fmla="*/ 40 h 48"/>
                  <a:gd name="T26" fmla="*/ 37 w 196"/>
                  <a:gd name="T27" fmla="*/ 40 h 48"/>
                  <a:gd name="T28" fmla="*/ 31 w 196"/>
                  <a:gd name="T29" fmla="*/ 41 h 48"/>
                  <a:gd name="T30" fmla="*/ 23 w 196"/>
                  <a:gd name="T31" fmla="*/ 45 h 48"/>
                  <a:gd name="T32" fmla="*/ 12 w 196"/>
                  <a:gd name="T33" fmla="*/ 48 h 48"/>
                  <a:gd name="T34" fmla="*/ 4 w 196"/>
                  <a:gd name="T35" fmla="*/ 48 h 48"/>
                  <a:gd name="T36" fmla="*/ 0 w 196"/>
                  <a:gd name="T37" fmla="*/ 41 h 48"/>
                  <a:gd name="T38" fmla="*/ 1 w 196"/>
                  <a:gd name="T39" fmla="*/ 34 h 48"/>
                  <a:gd name="T40" fmla="*/ 7 w 196"/>
                  <a:gd name="T41" fmla="*/ 26 h 48"/>
                  <a:gd name="T42" fmla="*/ 15 w 196"/>
                  <a:gd name="T43" fmla="*/ 21 h 48"/>
                  <a:gd name="T44" fmla="*/ 23 w 196"/>
                  <a:gd name="T45" fmla="*/ 20 h 48"/>
                  <a:gd name="T46" fmla="*/ 31 w 196"/>
                  <a:gd name="T47" fmla="*/ 17 h 48"/>
                  <a:gd name="T48" fmla="*/ 37 w 196"/>
                  <a:gd name="T49" fmla="*/ 15 h 48"/>
                  <a:gd name="T50" fmla="*/ 43 w 196"/>
                  <a:gd name="T51" fmla="*/ 15 h 48"/>
                  <a:gd name="T52" fmla="*/ 51 w 196"/>
                  <a:gd name="T53" fmla="*/ 15 h 48"/>
                  <a:gd name="T54" fmla="*/ 57 w 196"/>
                  <a:gd name="T55" fmla="*/ 15 h 48"/>
                  <a:gd name="T56" fmla="*/ 62 w 196"/>
                  <a:gd name="T57" fmla="*/ 18 h 48"/>
                  <a:gd name="T58" fmla="*/ 68 w 196"/>
                  <a:gd name="T59" fmla="*/ 20 h 48"/>
                  <a:gd name="T60" fmla="*/ 72 w 196"/>
                  <a:gd name="T61" fmla="*/ 20 h 48"/>
                  <a:gd name="T62" fmla="*/ 82 w 196"/>
                  <a:gd name="T63" fmla="*/ 21 h 48"/>
                  <a:gd name="T64" fmla="*/ 93 w 196"/>
                  <a:gd name="T65" fmla="*/ 23 h 48"/>
                  <a:gd name="T66" fmla="*/ 108 w 196"/>
                  <a:gd name="T67" fmla="*/ 24 h 48"/>
                  <a:gd name="T68" fmla="*/ 125 w 196"/>
                  <a:gd name="T69" fmla="*/ 26 h 48"/>
                  <a:gd name="T70" fmla="*/ 141 w 196"/>
                  <a:gd name="T71" fmla="*/ 24 h 48"/>
                  <a:gd name="T72" fmla="*/ 158 w 196"/>
                  <a:gd name="T73" fmla="*/ 21 h 48"/>
                  <a:gd name="T74" fmla="*/ 170 w 196"/>
                  <a:gd name="T75" fmla="*/ 17 h 48"/>
                  <a:gd name="T76" fmla="*/ 181 w 196"/>
                  <a:gd name="T77" fmla="*/ 9 h 48"/>
                  <a:gd name="T78" fmla="*/ 185 w 196"/>
                  <a:gd name="T79" fmla="*/ 0 h 48"/>
                  <a:gd name="T80" fmla="*/ 192 w 196"/>
                  <a:gd name="T81" fmla="*/ 1 h 48"/>
                  <a:gd name="T82" fmla="*/ 196 w 196"/>
                  <a:gd name="T83" fmla="*/ 7 h 48"/>
                  <a:gd name="T84" fmla="*/ 196 w 196"/>
                  <a:gd name="T85" fmla="*/ 15 h 48"/>
                  <a:gd name="T86" fmla="*/ 195 w 196"/>
                  <a:gd name="T8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48">
                    <a:moveTo>
                      <a:pt x="195" y="20"/>
                    </a:moveTo>
                    <a:lnTo>
                      <a:pt x="189" y="24"/>
                    </a:lnTo>
                    <a:lnTo>
                      <a:pt x="184" y="29"/>
                    </a:lnTo>
                    <a:lnTo>
                      <a:pt x="176" y="34"/>
                    </a:lnTo>
                    <a:lnTo>
                      <a:pt x="172" y="38"/>
                    </a:lnTo>
                    <a:lnTo>
                      <a:pt x="165" y="40"/>
                    </a:lnTo>
                    <a:lnTo>
                      <a:pt x="158" y="41"/>
                    </a:lnTo>
                    <a:lnTo>
                      <a:pt x="151" y="43"/>
                    </a:lnTo>
                    <a:lnTo>
                      <a:pt x="144" y="46"/>
                    </a:lnTo>
                    <a:lnTo>
                      <a:pt x="136" y="46"/>
                    </a:lnTo>
                    <a:lnTo>
                      <a:pt x="128" y="46"/>
                    </a:lnTo>
                    <a:lnTo>
                      <a:pt x="120" y="46"/>
                    </a:lnTo>
                    <a:lnTo>
                      <a:pt x="113" y="46"/>
                    </a:lnTo>
                    <a:lnTo>
                      <a:pt x="105" y="46"/>
                    </a:lnTo>
                    <a:lnTo>
                      <a:pt x="99" y="45"/>
                    </a:lnTo>
                    <a:lnTo>
                      <a:pt x="90" y="45"/>
                    </a:lnTo>
                    <a:lnTo>
                      <a:pt x="82" y="45"/>
                    </a:lnTo>
                    <a:lnTo>
                      <a:pt x="79" y="43"/>
                    </a:lnTo>
                    <a:lnTo>
                      <a:pt x="72" y="43"/>
                    </a:lnTo>
                    <a:lnTo>
                      <a:pt x="69" y="41"/>
                    </a:lnTo>
                    <a:lnTo>
                      <a:pt x="65" y="41"/>
                    </a:lnTo>
                    <a:lnTo>
                      <a:pt x="60" y="41"/>
                    </a:lnTo>
                    <a:lnTo>
                      <a:pt x="55" y="40"/>
                    </a:lnTo>
                    <a:lnTo>
                      <a:pt x="52" y="40"/>
                    </a:lnTo>
                    <a:lnTo>
                      <a:pt x="49" y="40"/>
                    </a:lnTo>
                    <a:lnTo>
                      <a:pt x="45" y="40"/>
                    </a:lnTo>
                    <a:lnTo>
                      <a:pt x="42" y="40"/>
                    </a:lnTo>
                    <a:lnTo>
                      <a:pt x="37" y="40"/>
                    </a:lnTo>
                    <a:lnTo>
                      <a:pt x="34" y="41"/>
                    </a:lnTo>
                    <a:lnTo>
                      <a:pt x="31" y="41"/>
                    </a:lnTo>
                    <a:lnTo>
                      <a:pt x="26" y="43"/>
                    </a:lnTo>
                    <a:lnTo>
                      <a:pt x="23" y="45"/>
                    </a:lnTo>
                    <a:lnTo>
                      <a:pt x="18" y="48"/>
                    </a:lnTo>
                    <a:lnTo>
                      <a:pt x="12" y="48"/>
                    </a:lnTo>
                    <a:lnTo>
                      <a:pt x="7" y="48"/>
                    </a:lnTo>
                    <a:lnTo>
                      <a:pt x="4" y="48"/>
                    </a:lnTo>
                    <a:lnTo>
                      <a:pt x="1" y="45"/>
                    </a:lnTo>
                    <a:lnTo>
                      <a:pt x="0" y="41"/>
                    </a:lnTo>
                    <a:lnTo>
                      <a:pt x="0" y="38"/>
                    </a:lnTo>
                    <a:lnTo>
                      <a:pt x="1" y="34"/>
                    </a:lnTo>
                    <a:lnTo>
                      <a:pt x="4" y="29"/>
                    </a:lnTo>
                    <a:lnTo>
                      <a:pt x="7" y="26"/>
                    </a:lnTo>
                    <a:lnTo>
                      <a:pt x="14" y="23"/>
                    </a:lnTo>
                    <a:lnTo>
                      <a:pt x="15" y="21"/>
                    </a:lnTo>
                    <a:lnTo>
                      <a:pt x="20" y="20"/>
                    </a:lnTo>
                    <a:lnTo>
                      <a:pt x="23" y="20"/>
                    </a:lnTo>
                    <a:lnTo>
                      <a:pt x="26" y="20"/>
                    </a:lnTo>
                    <a:lnTo>
                      <a:pt x="31" y="17"/>
                    </a:lnTo>
                    <a:lnTo>
                      <a:pt x="34" y="17"/>
                    </a:lnTo>
                    <a:lnTo>
                      <a:pt x="37" y="15"/>
                    </a:lnTo>
                    <a:lnTo>
                      <a:pt x="42" y="15"/>
                    </a:lnTo>
                    <a:lnTo>
                      <a:pt x="43" y="15"/>
                    </a:lnTo>
                    <a:lnTo>
                      <a:pt x="48" y="15"/>
                    </a:lnTo>
                    <a:lnTo>
                      <a:pt x="51" y="15"/>
                    </a:lnTo>
                    <a:lnTo>
                      <a:pt x="52" y="15"/>
                    </a:lnTo>
                    <a:lnTo>
                      <a:pt x="57" y="15"/>
                    </a:lnTo>
                    <a:lnTo>
                      <a:pt x="62" y="17"/>
                    </a:lnTo>
                    <a:lnTo>
                      <a:pt x="62" y="18"/>
                    </a:lnTo>
                    <a:lnTo>
                      <a:pt x="65" y="20"/>
                    </a:lnTo>
                    <a:lnTo>
                      <a:pt x="68" y="20"/>
                    </a:lnTo>
                    <a:lnTo>
                      <a:pt x="71" y="20"/>
                    </a:lnTo>
                    <a:lnTo>
                      <a:pt x="72" y="20"/>
                    </a:lnTo>
                    <a:lnTo>
                      <a:pt x="77" y="21"/>
                    </a:lnTo>
                    <a:lnTo>
                      <a:pt x="82" y="21"/>
                    </a:lnTo>
                    <a:lnTo>
                      <a:pt x="88" y="23"/>
                    </a:lnTo>
                    <a:lnTo>
                      <a:pt x="93" y="23"/>
                    </a:lnTo>
                    <a:lnTo>
                      <a:pt x="100" y="24"/>
                    </a:lnTo>
                    <a:lnTo>
                      <a:pt x="108" y="24"/>
                    </a:lnTo>
                    <a:lnTo>
                      <a:pt x="117" y="26"/>
                    </a:lnTo>
                    <a:lnTo>
                      <a:pt x="125" y="26"/>
                    </a:lnTo>
                    <a:lnTo>
                      <a:pt x="133" y="26"/>
                    </a:lnTo>
                    <a:lnTo>
                      <a:pt x="141" y="24"/>
                    </a:lnTo>
                    <a:lnTo>
                      <a:pt x="148" y="23"/>
                    </a:lnTo>
                    <a:lnTo>
                      <a:pt x="158" y="21"/>
                    </a:lnTo>
                    <a:lnTo>
                      <a:pt x="164" y="20"/>
                    </a:lnTo>
                    <a:lnTo>
                      <a:pt x="170" y="17"/>
                    </a:lnTo>
                    <a:lnTo>
                      <a:pt x="176" y="12"/>
                    </a:lnTo>
                    <a:lnTo>
                      <a:pt x="181" y="9"/>
                    </a:lnTo>
                    <a:lnTo>
                      <a:pt x="185" y="3"/>
                    </a:lnTo>
                    <a:lnTo>
                      <a:pt x="185" y="0"/>
                    </a:lnTo>
                    <a:lnTo>
                      <a:pt x="190" y="0"/>
                    </a:lnTo>
                    <a:lnTo>
                      <a:pt x="192" y="1"/>
                    </a:lnTo>
                    <a:lnTo>
                      <a:pt x="195" y="3"/>
                    </a:lnTo>
                    <a:lnTo>
                      <a:pt x="196" y="7"/>
                    </a:lnTo>
                    <a:lnTo>
                      <a:pt x="196" y="10"/>
                    </a:lnTo>
                    <a:lnTo>
                      <a:pt x="196" y="15"/>
                    </a:lnTo>
                    <a:lnTo>
                      <a:pt x="195" y="20"/>
                    </a:lnTo>
                    <a:lnTo>
                      <a:pt x="195" y="20"/>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2" name="Freeform 60"/>
              <p:cNvSpPr>
                <a:spLocks/>
              </p:cNvSpPr>
              <p:nvPr/>
            </p:nvSpPr>
            <p:spPr bwMode="auto">
              <a:xfrm>
                <a:off x="4413" y="2426"/>
                <a:ext cx="89" cy="91"/>
              </a:xfrm>
              <a:custGeom>
                <a:avLst/>
                <a:gdLst>
                  <a:gd name="T0" fmla="*/ 6 w 89"/>
                  <a:gd name="T1" fmla="*/ 0 h 91"/>
                  <a:gd name="T2" fmla="*/ 14 w 89"/>
                  <a:gd name="T3" fmla="*/ 0 h 91"/>
                  <a:gd name="T4" fmla="*/ 22 w 89"/>
                  <a:gd name="T5" fmla="*/ 1 h 91"/>
                  <a:gd name="T6" fmla="*/ 30 w 89"/>
                  <a:gd name="T7" fmla="*/ 3 h 91"/>
                  <a:gd name="T8" fmla="*/ 37 w 89"/>
                  <a:gd name="T9" fmla="*/ 8 h 91"/>
                  <a:gd name="T10" fmla="*/ 44 w 89"/>
                  <a:gd name="T11" fmla="*/ 9 h 91"/>
                  <a:gd name="T12" fmla="*/ 51 w 89"/>
                  <a:gd name="T13" fmla="*/ 14 h 91"/>
                  <a:gd name="T14" fmla="*/ 58 w 89"/>
                  <a:gd name="T15" fmla="*/ 17 h 91"/>
                  <a:gd name="T16" fmla="*/ 64 w 89"/>
                  <a:gd name="T17" fmla="*/ 23 h 91"/>
                  <a:gd name="T18" fmla="*/ 68 w 89"/>
                  <a:gd name="T19" fmla="*/ 28 h 91"/>
                  <a:gd name="T20" fmla="*/ 73 w 89"/>
                  <a:gd name="T21" fmla="*/ 34 h 91"/>
                  <a:gd name="T22" fmla="*/ 78 w 89"/>
                  <a:gd name="T23" fmla="*/ 40 h 91"/>
                  <a:gd name="T24" fmla="*/ 82 w 89"/>
                  <a:gd name="T25" fmla="*/ 46 h 91"/>
                  <a:gd name="T26" fmla="*/ 84 w 89"/>
                  <a:gd name="T27" fmla="*/ 54 h 91"/>
                  <a:gd name="T28" fmla="*/ 87 w 89"/>
                  <a:gd name="T29" fmla="*/ 62 h 91"/>
                  <a:gd name="T30" fmla="*/ 87 w 89"/>
                  <a:gd name="T31" fmla="*/ 69 h 91"/>
                  <a:gd name="T32" fmla="*/ 89 w 89"/>
                  <a:gd name="T33" fmla="*/ 77 h 91"/>
                  <a:gd name="T34" fmla="*/ 87 w 89"/>
                  <a:gd name="T35" fmla="*/ 83 h 91"/>
                  <a:gd name="T36" fmla="*/ 85 w 89"/>
                  <a:gd name="T37" fmla="*/ 86 h 91"/>
                  <a:gd name="T38" fmla="*/ 79 w 89"/>
                  <a:gd name="T39" fmla="*/ 90 h 91"/>
                  <a:gd name="T40" fmla="*/ 76 w 89"/>
                  <a:gd name="T41" fmla="*/ 91 h 91"/>
                  <a:gd name="T42" fmla="*/ 71 w 89"/>
                  <a:gd name="T43" fmla="*/ 90 h 91"/>
                  <a:gd name="T44" fmla="*/ 68 w 89"/>
                  <a:gd name="T45" fmla="*/ 86 h 91"/>
                  <a:gd name="T46" fmla="*/ 65 w 89"/>
                  <a:gd name="T47" fmla="*/ 83 h 91"/>
                  <a:gd name="T48" fmla="*/ 64 w 89"/>
                  <a:gd name="T49" fmla="*/ 77 h 91"/>
                  <a:gd name="T50" fmla="*/ 64 w 89"/>
                  <a:gd name="T51" fmla="*/ 71 h 91"/>
                  <a:gd name="T52" fmla="*/ 62 w 89"/>
                  <a:gd name="T53" fmla="*/ 65 h 91"/>
                  <a:gd name="T54" fmla="*/ 61 w 89"/>
                  <a:gd name="T55" fmla="*/ 59 h 91"/>
                  <a:gd name="T56" fmla="*/ 59 w 89"/>
                  <a:gd name="T57" fmla="*/ 54 h 91"/>
                  <a:gd name="T58" fmla="*/ 58 w 89"/>
                  <a:gd name="T59" fmla="*/ 46 h 91"/>
                  <a:gd name="T60" fmla="*/ 54 w 89"/>
                  <a:gd name="T61" fmla="*/ 42 h 91"/>
                  <a:gd name="T62" fmla="*/ 51 w 89"/>
                  <a:gd name="T63" fmla="*/ 37 h 91"/>
                  <a:gd name="T64" fmla="*/ 48 w 89"/>
                  <a:gd name="T65" fmla="*/ 32 h 91"/>
                  <a:gd name="T66" fmla="*/ 44 w 89"/>
                  <a:gd name="T67" fmla="*/ 28 h 91"/>
                  <a:gd name="T68" fmla="*/ 39 w 89"/>
                  <a:gd name="T69" fmla="*/ 25 h 91"/>
                  <a:gd name="T70" fmla="*/ 34 w 89"/>
                  <a:gd name="T71" fmla="*/ 20 h 91"/>
                  <a:gd name="T72" fmla="*/ 30 w 89"/>
                  <a:gd name="T73" fmla="*/ 17 h 91"/>
                  <a:gd name="T74" fmla="*/ 23 w 89"/>
                  <a:gd name="T75" fmla="*/ 15 h 91"/>
                  <a:gd name="T76" fmla="*/ 19 w 89"/>
                  <a:gd name="T77" fmla="*/ 14 h 91"/>
                  <a:gd name="T78" fmla="*/ 11 w 89"/>
                  <a:gd name="T79" fmla="*/ 12 h 91"/>
                  <a:gd name="T80" fmla="*/ 6 w 89"/>
                  <a:gd name="T81" fmla="*/ 12 h 91"/>
                  <a:gd name="T82" fmla="*/ 0 w 89"/>
                  <a:gd name="T83" fmla="*/ 9 h 91"/>
                  <a:gd name="T84" fmla="*/ 0 w 89"/>
                  <a:gd name="T85" fmla="*/ 8 h 91"/>
                  <a:gd name="T86" fmla="*/ 0 w 89"/>
                  <a:gd name="T87" fmla="*/ 3 h 91"/>
                  <a:gd name="T88" fmla="*/ 6 w 89"/>
                  <a:gd name="T89" fmla="*/ 0 h 91"/>
                  <a:gd name="T90" fmla="*/ 6 w 89"/>
                  <a:gd name="T9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91">
                    <a:moveTo>
                      <a:pt x="6" y="0"/>
                    </a:moveTo>
                    <a:lnTo>
                      <a:pt x="14" y="0"/>
                    </a:lnTo>
                    <a:lnTo>
                      <a:pt x="22" y="1"/>
                    </a:lnTo>
                    <a:lnTo>
                      <a:pt x="30" y="3"/>
                    </a:lnTo>
                    <a:lnTo>
                      <a:pt x="37" y="8"/>
                    </a:lnTo>
                    <a:lnTo>
                      <a:pt x="44" y="9"/>
                    </a:lnTo>
                    <a:lnTo>
                      <a:pt x="51" y="14"/>
                    </a:lnTo>
                    <a:lnTo>
                      <a:pt x="58" y="17"/>
                    </a:lnTo>
                    <a:lnTo>
                      <a:pt x="64" y="23"/>
                    </a:lnTo>
                    <a:lnTo>
                      <a:pt x="68" y="28"/>
                    </a:lnTo>
                    <a:lnTo>
                      <a:pt x="73" y="34"/>
                    </a:lnTo>
                    <a:lnTo>
                      <a:pt x="78" y="40"/>
                    </a:lnTo>
                    <a:lnTo>
                      <a:pt x="82" y="46"/>
                    </a:lnTo>
                    <a:lnTo>
                      <a:pt x="84" y="54"/>
                    </a:lnTo>
                    <a:lnTo>
                      <a:pt x="87" y="62"/>
                    </a:lnTo>
                    <a:lnTo>
                      <a:pt x="87" y="69"/>
                    </a:lnTo>
                    <a:lnTo>
                      <a:pt x="89" y="77"/>
                    </a:lnTo>
                    <a:lnTo>
                      <a:pt x="87" y="83"/>
                    </a:lnTo>
                    <a:lnTo>
                      <a:pt x="85" y="86"/>
                    </a:lnTo>
                    <a:lnTo>
                      <a:pt x="79" y="90"/>
                    </a:lnTo>
                    <a:lnTo>
                      <a:pt x="76" y="91"/>
                    </a:lnTo>
                    <a:lnTo>
                      <a:pt x="71" y="90"/>
                    </a:lnTo>
                    <a:lnTo>
                      <a:pt x="68" y="86"/>
                    </a:lnTo>
                    <a:lnTo>
                      <a:pt x="65" y="83"/>
                    </a:lnTo>
                    <a:lnTo>
                      <a:pt x="64" y="77"/>
                    </a:lnTo>
                    <a:lnTo>
                      <a:pt x="64" y="71"/>
                    </a:lnTo>
                    <a:lnTo>
                      <a:pt x="62" y="65"/>
                    </a:lnTo>
                    <a:lnTo>
                      <a:pt x="61" y="59"/>
                    </a:lnTo>
                    <a:lnTo>
                      <a:pt x="59" y="54"/>
                    </a:lnTo>
                    <a:lnTo>
                      <a:pt x="58" y="46"/>
                    </a:lnTo>
                    <a:lnTo>
                      <a:pt x="54" y="42"/>
                    </a:lnTo>
                    <a:lnTo>
                      <a:pt x="51" y="37"/>
                    </a:lnTo>
                    <a:lnTo>
                      <a:pt x="48" y="32"/>
                    </a:lnTo>
                    <a:lnTo>
                      <a:pt x="44" y="28"/>
                    </a:lnTo>
                    <a:lnTo>
                      <a:pt x="39" y="25"/>
                    </a:lnTo>
                    <a:lnTo>
                      <a:pt x="34" y="20"/>
                    </a:lnTo>
                    <a:lnTo>
                      <a:pt x="30" y="17"/>
                    </a:lnTo>
                    <a:lnTo>
                      <a:pt x="23" y="15"/>
                    </a:lnTo>
                    <a:lnTo>
                      <a:pt x="19" y="14"/>
                    </a:lnTo>
                    <a:lnTo>
                      <a:pt x="11" y="12"/>
                    </a:lnTo>
                    <a:lnTo>
                      <a:pt x="6" y="12"/>
                    </a:lnTo>
                    <a:lnTo>
                      <a:pt x="0" y="9"/>
                    </a:lnTo>
                    <a:lnTo>
                      <a:pt x="0" y="8"/>
                    </a:lnTo>
                    <a:lnTo>
                      <a:pt x="0" y="3"/>
                    </a:lnTo>
                    <a:lnTo>
                      <a:pt x="6" y="0"/>
                    </a:lnTo>
                    <a:lnTo>
                      <a:pt x="6" y="0"/>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3" name="Freeform 61"/>
              <p:cNvSpPr>
                <a:spLocks/>
              </p:cNvSpPr>
              <p:nvPr/>
            </p:nvSpPr>
            <p:spPr bwMode="auto">
              <a:xfrm>
                <a:off x="4381" y="2452"/>
                <a:ext cx="65" cy="119"/>
              </a:xfrm>
              <a:custGeom>
                <a:avLst/>
                <a:gdLst>
                  <a:gd name="T0" fmla="*/ 57 w 65"/>
                  <a:gd name="T1" fmla="*/ 14 h 119"/>
                  <a:gd name="T2" fmla="*/ 49 w 65"/>
                  <a:gd name="T3" fmla="*/ 20 h 119"/>
                  <a:gd name="T4" fmla="*/ 43 w 65"/>
                  <a:gd name="T5" fmla="*/ 28 h 119"/>
                  <a:gd name="T6" fmla="*/ 35 w 65"/>
                  <a:gd name="T7" fmla="*/ 34 h 119"/>
                  <a:gd name="T8" fmla="*/ 31 w 65"/>
                  <a:gd name="T9" fmla="*/ 43 h 119"/>
                  <a:gd name="T10" fmla="*/ 28 w 65"/>
                  <a:gd name="T11" fmla="*/ 50 h 119"/>
                  <a:gd name="T12" fmla="*/ 26 w 65"/>
                  <a:gd name="T13" fmla="*/ 56 h 119"/>
                  <a:gd name="T14" fmla="*/ 25 w 65"/>
                  <a:gd name="T15" fmla="*/ 64 h 119"/>
                  <a:gd name="T16" fmla="*/ 23 w 65"/>
                  <a:gd name="T17" fmla="*/ 70 h 119"/>
                  <a:gd name="T18" fmla="*/ 23 w 65"/>
                  <a:gd name="T19" fmla="*/ 76 h 119"/>
                  <a:gd name="T20" fmla="*/ 25 w 65"/>
                  <a:gd name="T21" fmla="*/ 81 h 119"/>
                  <a:gd name="T22" fmla="*/ 28 w 65"/>
                  <a:gd name="T23" fmla="*/ 90 h 119"/>
                  <a:gd name="T24" fmla="*/ 32 w 65"/>
                  <a:gd name="T25" fmla="*/ 99 h 119"/>
                  <a:gd name="T26" fmla="*/ 40 w 65"/>
                  <a:gd name="T27" fmla="*/ 108 h 119"/>
                  <a:gd name="T28" fmla="*/ 38 w 65"/>
                  <a:gd name="T29" fmla="*/ 116 h 119"/>
                  <a:gd name="T30" fmla="*/ 32 w 65"/>
                  <a:gd name="T31" fmla="*/ 119 h 119"/>
                  <a:gd name="T32" fmla="*/ 26 w 65"/>
                  <a:gd name="T33" fmla="*/ 119 h 119"/>
                  <a:gd name="T34" fmla="*/ 21 w 65"/>
                  <a:gd name="T35" fmla="*/ 113 h 119"/>
                  <a:gd name="T36" fmla="*/ 14 w 65"/>
                  <a:gd name="T37" fmla="*/ 104 h 119"/>
                  <a:gd name="T38" fmla="*/ 9 w 65"/>
                  <a:gd name="T39" fmla="*/ 95 h 119"/>
                  <a:gd name="T40" fmla="*/ 4 w 65"/>
                  <a:gd name="T41" fmla="*/ 87 h 119"/>
                  <a:gd name="T42" fmla="*/ 3 w 65"/>
                  <a:gd name="T43" fmla="*/ 77 h 119"/>
                  <a:gd name="T44" fmla="*/ 0 w 65"/>
                  <a:gd name="T45" fmla="*/ 70 h 119"/>
                  <a:gd name="T46" fmla="*/ 0 w 65"/>
                  <a:gd name="T47" fmla="*/ 62 h 119"/>
                  <a:gd name="T48" fmla="*/ 3 w 65"/>
                  <a:gd name="T49" fmla="*/ 56 h 119"/>
                  <a:gd name="T50" fmla="*/ 4 w 65"/>
                  <a:gd name="T51" fmla="*/ 48 h 119"/>
                  <a:gd name="T52" fmla="*/ 9 w 65"/>
                  <a:gd name="T53" fmla="*/ 40 h 119"/>
                  <a:gd name="T54" fmla="*/ 15 w 65"/>
                  <a:gd name="T55" fmla="*/ 31 h 119"/>
                  <a:gd name="T56" fmla="*/ 23 w 65"/>
                  <a:gd name="T57" fmla="*/ 23 h 119"/>
                  <a:gd name="T58" fmla="*/ 28 w 65"/>
                  <a:gd name="T59" fmla="*/ 17 h 119"/>
                  <a:gd name="T60" fmla="*/ 34 w 65"/>
                  <a:gd name="T61" fmla="*/ 11 h 119"/>
                  <a:gd name="T62" fmla="*/ 42 w 65"/>
                  <a:gd name="T63" fmla="*/ 8 h 119"/>
                  <a:gd name="T64" fmla="*/ 48 w 65"/>
                  <a:gd name="T65" fmla="*/ 3 h 119"/>
                  <a:gd name="T66" fmla="*/ 57 w 65"/>
                  <a:gd name="T67" fmla="*/ 0 h 119"/>
                  <a:gd name="T68" fmla="*/ 62 w 65"/>
                  <a:gd name="T69" fmla="*/ 0 h 119"/>
                  <a:gd name="T70" fmla="*/ 63 w 65"/>
                  <a:gd name="T71" fmla="*/ 5 h 119"/>
                  <a:gd name="T72" fmla="*/ 60 w 65"/>
                  <a:gd name="T73"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0" y="11"/>
                    </a:moveTo>
                    <a:lnTo>
                      <a:pt x="57" y="14"/>
                    </a:lnTo>
                    <a:lnTo>
                      <a:pt x="52" y="17"/>
                    </a:lnTo>
                    <a:lnTo>
                      <a:pt x="49" y="20"/>
                    </a:lnTo>
                    <a:lnTo>
                      <a:pt x="46" y="23"/>
                    </a:lnTo>
                    <a:lnTo>
                      <a:pt x="43" y="28"/>
                    </a:lnTo>
                    <a:lnTo>
                      <a:pt x="40" y="31"/>
                    </a:lnTo>
                    <a:lnTo>
                      <a:pt x="35" y="34"/>
                    </a:lnTo>
                    <a:lnTo>
                      <a:pt x="34" y="39"/>
                    </a:lnTo>
                    <a:lnTo>
                      <a:pt x="31" y="43"/>
                    </a:lnTo>
                    <a:lnTo>
                      <a:pt x="29" y="48"/>
                    </a:lnTo>
                    <a:lnTo>
                      <a:pt x="28" y="50"/>
                    </a:lnTo>
                    <a:lnTo>
                      <a:pt x="28" y="53"/>
                    </a:lnTo>
                    <a:lnTo>
                      <a:pt x="26" y="56"/>
                    </a:lnTo>
                    <a:lnTo>
                      <a:pt x="26" y="59"/>
                    </a:lnTo>
                    <a:lnTo>
                      <a:pt x="25" y="64"/>
                    </a:lnTo>
                    <a:lnTo>
                      <a:pt x="23" y="67"/>
                    </a:lnTo>
                    <a:lnTo>
                      <a:pt x="23" y="70"/>
                    </a:lnTo>
                    <a:lnTo>
                      <a:pt x="23" y="73"/>
                    </a:lnTo>
                    <a:lnTo>
                      <a:pt x="23" y="76"/>
                    </a:lnTo>
                    <a:lnTo>
                      <a:pt x="23" y="77"/>
                    </a:lnTo>
                    <a:lnTo>
                      <a:pt x="25" y="81"/>
                    </a:lnTo>
                    <a:lnTo>
                      <a:pt x="26" y="85"/>
                    </a:lnTo>
                    <a:lnTo>
                      <a:pt x="28" y="90"/>
                    </a:lnTo>
                    <a:lnTo>
                      <a:pt x="31" y="95"/>
                    </a:lnTo>
                    <a:lnTo>
                      <a:pt x="32" y="99"/>
                    </a:lnTo>
                    <a:lnTo>
                      <a:pt x="38" y="107"/>
                    </a:lnTo>
                    <a:lnTo>
                      <a:pt x="40" y="108"/>
                    </a:lnTo>
                    <a:lnTo>
                      <a:pt x="40" y="113"/>
                    </a:lnTo>
                    <a:lnTo>
                      <a:pt x="38" y="116"/>
                    </a:lnTo>
                    <a:lnTo>
                      <a:pt x="37" y="118"/>
                    </a:lnTo>
                    <a:lnTo>
                      <a:pt x="32" y="119"/>
                    </a:lnTo>
                    <a:lnTo>
                      <a:pt x="31" y="119"/>
                    </a:lnTo>
                    <a:lnTo>
                      <a:pt x="26" y="119"/>
                    </a:lnTo>
                    <a:lnTo>
                      <a:pt x="23" y="116"/>
                    </a:lnTo>
                    <a:lnTo>
                      <a:pt x="21" y="113"/>
                    </a:lnTo>
                    <a:lnTo>
                      <a:pt x="17" y="108"/>
                    </a:lnTo>
                    <a:lnTo>
                      <a:pt x="14" y="104"/>
                    </a:lnTo>
                    <a:lnTo>
                      <a:pt x="12" y="99"/>
                    </a:lnTo>
                    <a:lnTo>
                      <a:pt x="9" y="95"/>
                    </a:lnTo>
                    <a:lnTo>
                      <a:pt x="6" y="90"/>
                    </a:lnTo>
                    <a:lnTo>
                      <a:pt x="4" y="87"/>
                    </a:lnTo>
                    <a:lnTo>
                      <a:pt x="4" y="82"/>
                    </a:lnTo>
                    <a:lnTo>
                      <a:pt x="3" y="77"/>
                    </a:lnTo>
                    <a:lnTo>
                      <a:pt x="1" y="74"/>
                    </a:lnTo>
                    <a:lnTo>
                      <a:pt x="0" y="70"/>
                    </a:lnTo>
                    <a:lnTo>
                      <a:pt x="0" y="67"/>
                    </a:lnTo>
                    <a:lnTo>
                      <a:pt x="0" y="62"/>
                    </a:lnTo>
                    <a:lnTo>
                      <a:pt x="1" y="59"/>
                    </a:lnTo>
                    <a:lnTo>
                      <a:pt x="3" y="56"/>
                    </a:lnTo>
                    <a:lnTo>
                      <a:pt x="4" y="51"/>
                    </a:lnTo>
                    <a:lnTo>
                      <a:pt x="4" y="48"/>
                    </a:lnTo>
                    <a:lnTo>
                      <a:pt x="6" y="45"/>
                    </a:lnTo>
                    <a:lnTo>
                      <a:pt x="9" y="40"/>
                    </a:lnTo>
                    <a:lnTo>
                      <a:pt x="14" y="37"/>
                    </a:lnTo>
                    <a:lnTo>
                      <a:pt x="15" y="31"/>
                    </a:lnTo>
                    <a:lnTo>
                      <a:pt x="18" y="28"/>
                    </a:lnTo>
                    <a:lnTo>
                      <a:pt x="23" y="23"/>
                    </a:lnTo>
                    <a:lnTo>
                      <a:pt x="25" y="20"/>
                    </a:lnTo>
                    <a:lnTo>
                      <a:pt x="28" y="17"/>
                    </a:lnTo>
                    <a:lnTo>
                      <a:pt x="32" y="14"/>
                    </a:lnTo>
                    <a:lnTo>
                      <a:pt x="34" y="11"/>
                    </a:lnTo>
                    <a:lnTo>
                      <a:pt x="37" y="9"/>
                    </a:lnTo>
                    <a:lnTo>
                      <a:pt x="42" y="8"/>
                    </a:lnTo>
                    <a:lnTo>
                      <a:pt x="43" y="5"/>
                    </a:lnTo>
                    <a:lnTo>
                      <a:pt x="48" y="3"/>
                    </a:lnTo>
                    <a:lnTo>
                      <a:pt x="52" y="2"/>
                    </a:lnTo>
                    <a:lnTo>
                      <a:pt x="57" y="0"/>
                    </a:lnTo>
                    <a:lnTo>
                      <a:pt x="62" y="0"/>
                    </a:lnTo>
                    <a:lnTo>
                      <a:pt x="62" y="0"/>
                    </a:lnTo>
                    <a:lnTo>
                      <a:pt x="65" y="2"/>
                    </a:lnTo>
                    <a:lnTo>
                      <a:pt x="63" y="5"/>
                    </a:lnTo>
                    <a:lnTo>
                      <a:pt x="60" y="11"/>
                    </a:lnTo>
                    <a:lnTo>
                      <a:pt x="60" y="11"/>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4" name="Freeform 62"/>
              <p:cNvSpPr>
                <a:spLocks/>
              </p:cNvSpPr>
              <p:nvPr/>
            </p:nvSpPr>
            <p:spPr bwMode="auto">
              <a:xfrm>
                <a:off x="4433" y="2486"/>
                <a:ext cx="42" cy="91"/>
              </a:xfrm>
              <a:custGeom>
                <a:avLst/>
                <a:gdLst>
                  <a:gd name="T0" fmla="*/ 38 w 42"/>
                  <a:gd name="T1" fmla="*/ 23 h 91"/>
                  <a:gd name="T2" fmla="*/ 34 w 42"/>
                  <a:gd name="T3" fmla="*/ 25 h 91"/>
                  <a:gd name="T4" fmla="*/ 31 w 42"/>
                  <a:gd name="T5" fmla="*/ 26 h 91"/>
                  <a:gd name="T6" fmla="*/ 28 w 42"/>
                  <a:gd name="T7" fmla="*/ 30 h 91"/>
                  <a:gd name="T8" fmla="*/ 28 w 42"/>
                  <a:gd name="T9" fmla="*/ 33 h 91"/>
                  <a:gd name="T10" fmla="*/ 25 w 42"/>
                  <a:gd name="T11" fmla="*/ 36 h 91"/>
                  <a:gd name="T12" fmla="*/ 24 w 42"/>
                  <a:gd name="T13" fmla="*/ 39 h 91"/>
                  <a:gd name="T14" fmla="*/ 22 w 42"/>
                  <a:gd name="T15" fmla="*/ 43 h 91"/>
                  <a:gd name="T16" fmla="*/ 21 w 42"/>
                  <a:gd name="T17" fmla="*/ 45 h 91"/>
                  <a:gd name="T18" fmla="*/ 19 w 42"/>
                  <a:gd name="T19" fmla="*/ 48 h 91"/>
                  <a:gd name="T20" fmla="*/ 19 w 42"/>
                  <a:gd name="T21" fmla="*/ 53 h 91"/>
                  <a:gd name="T22" fmla="*/ 19 w 42"/>
                  <a:gd name="T23" fmla="*/ 54 h 91"/>
                  <a:gd name="T24" fmla="*/ 17 w 42"/>
                  <a:gd name="T25" fmla="*/ 57 h 91"/>
                  <a:gd name="T26" fmla="*/ 17 w 42"/>
                  <a:gd name="T27" fmla="*/ 61 h 91"/>
                  <a:gd name="T28" fmla="*/ 16 w 42"/>
                  <a:gd name="T29" fmla="*/ 64 h 91"/>
                  <a:gd name="T30" fmla="*/ 16 w 42"/>
                  <a:gd name="T31" fmla="*/ 67 h 91"/>
                  <a:gd name="T32" fmla="*/ 16 w 42"/>
                  <a:gd name="T33" fmla="*/ 71 h 91"/>
                  <a:gd name="T34" fmla="*/ 14 w 42"/>
                  <a:gd name="T35" fmla="*/ 73 h 91"/>
                  <a:gd name="T36" fmla="*/ 14 w 42"/>
                  <a:gd name="T37" fmla="*/ 76 h 91"/>
                  <a:gd name="T38" fmla="*/ 13 w 42"/>
                  <a:gd name="T39" fmla="*/ 81 h 91"/>
                  <a:gd name="T40" fmla="*/ 13 w 42"/>
                  <a:gd name="T41" fmla="*/ 84 h 91"/>
                  <a:gd name="T42" fmla="*/ 13 w 42"/>
                  <a:gd name="T43" fmla="*/ 87 h 91"/>
                  <a:gd name="T44" fmla="*/ 11 w 42"/>
                  <a:gd name="T45" fmla="*/ 90 h 91"/>
                  <a:gd name="T46" fmla="*/ 10 w 42"/>
                  <a:gd name="T47" fmla="*/ 90 h 91"/>
                  <a:gd name="T48" fmla="*/ 7 w 42"/>
                  <a:gd name="T49" fmla="*/ 91 h 91"/>
                  <a:gd name="T50" fmla="*/ 3 w 42"/>
                  <a:gd name="T51" fmla="*/ 90 h 91"/>
                  <a:gd name="T52" fmla="*/ 2 w 42"/>
                  <a:gd name="T53" fmla="*/ 88 h 91"/>
                  <a:gd name="T54" fmla="*/ 0 w 42"/>
                  <a:gd name="T55" fmla="*/ 85 h 91"/>
                  <a:gd name="T56" fmla="*/ 0 w 42"/>
                  <a:gd name="T57" fmla="*/ 82 h 91"/>
                  <a:gd name="T58" fmla="*/ 0 w 42"/>
                  <a:gd name="T59" fmla="*/ 79 h 91"/>
                  <a:gd name="T60" fmla="*/ 0 w 42"/>
                  <a:gd name="T61" fmla="*/ 74 h 91"/>
                  <a:gd name="T62" fmla="*/ 0 w 42"/>
                  <a:gd name="T63" fmla="*/ 70 h 91"/>
                  <a:gd name="T64" fmla="*/ 0 w 42"/>
                  <a:gd name="T65" fmla="*/ 67 h 91"/>
                  <a:gd name="T66" fmla="*/ 0 w 42"/>
                  <a:gd name="T67" fmla="*/ 62 h 91"/>
                  <a:gd name="T68" fmla="*/ 0 w 42"/>
                  <a:gd name="T69" fmla="*/ 59 h 91"/>
                  <a:gd name="T70" fmla="*/ 0 w 42"/>
                  <a:gd name="T71" fmla="*/ 54 h 91"/>
                  <a:gd name="T72" fmla="*/ 0 w 42"/>
                  <a:gd name="T73" fmla="*/ 53 h 91"/>
                  <a:gd name="T74" fmla="*/ 0 w 42"/>
                  <a:gd name="T75" fmla="*/ 48 h 91"/>
                  <a:gd name="T76" fmla="*/ 0 w 42"/>
                  <a:gd name="T77" fmla="*/ 43 h 91"/>
                  <a:gd name="T78" fmla="*/ 0 w 42"/>
                  <a:gd name="T79" fmla="*/ 40 h 91"/>
                  <a:gd name="T80" fmla="*/ 0 w 42"/>
                  <a:gd name="T81" fmla="*/ 37 h 91"/>
                  <a:gd name="T82" fmla="*/ 0 w 42"/>
                  <a:gd name="T83" fmla="*/ 34 h 91"/>
                  <a:gd name="T84" fmla="*/ 2 w 42"/>
                  <a:gd name="T85" fmla="*/ 30 h 91"/>
                  <a:gd name="T86" fmla="*/ 3 w 42"/>
                  <a:gd name="T87" fmla="*/ 25 h 91"/>
                  <a:gd name="T88" fmla="*/ 7 w 42"/>
                  <a:gd name="T89" fmla="*/ 23 h 91"/>
                  <a:gd name="T90" fmla="*/ 8 w 42"/>
                  <a:gd name="T91" fmla="*/ 19 h 91"/>
                  <a:gd name="T92" fmla="*/ 10 w 42"/>
                  <a:gd name="T93" fmla="*/ 16 h 91"/>
                  <a:gd name="T94" fmla="*/ 11 w 42"/>
                  <a:gd name="T95" fmla="*/ 13 h 91"/>
                  <a:gd name="T96" fmla="*/ 14 w 42"/>
                  <a:gd name="T97" fmla="*/ 11 h 91"/>
                  <a:gd name="T98" fmla="*/ 17 w 42"/>
                  <a:gd name="T99" fmla="*/ 8 h 91"/>
                  <a:gd name="T100" fmla="*/ 19 w 42"/>
                  <a:gd name="T101" fmla="*/ 6 h 91"/>
                  <a:gd name="T102" fmla="*/ 24 w 42"/>
                  <a:gd name="T103" fmla="*/ 5 h 91"/>
                  <a:gd name="T104" fmla="*/ 28 w 42"/>
                  <a:gd name="T105" fmla="*/ 3 h 91"/>
                  <a:gd name="T106" fmla="*/ 31 w 42"/>
                  <a:gd name="T107" fmla="*/ 0 h 91"/>
                  <a:gd name="T108" fmla="*/ 36 w 42"/>
                  <a:gd name="T109" fmla="*/ 2 h 91"/>
                  <a:gd name="T110" fmla="*/ 39 w 42"/>
                  <a:gd name="T111" fmla="*/ 3 h 91"/>
                  <a:gd name="T112" fmla="*/ 41 w 42"/>
                  <a:gd name="T113" fmla="*/ 6 h 91"/>
                  <a:gd name="T114" fmla="*/ 42 w 42"/>
                  <a:gd name="T115" fmla="*/ 11 h 91"/>
                  <a:gd name="T116" fmla="*/ 42 w 42"/>
                  <a:gd name="T117" fmla="*/ 14 h 91"/>
                  <a:gd name="T118" fmla="*/ 41 w 42"/>
                  <a:gd name="T119" fmla="*/ 19 h 91"/>
                  <a:gd name="T120" fmla="*/ 38 w 42"/>
                  <a:gd name="T121" fmla="*/ 23 h 91"/>
                  <a:gd name="T122" fmla="*/ 38 w 42"/>
                  <a:gd name="T123" fmla="*/ 2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 h="91">
                    <a:moveTo>
                      <a:pt x="38" y="23"/>
                    </a:moveTo>
                    <a:lnTo>
                      <a:pt x="34" y="25"/>
                    </a:lnTo>
                    <a:lnTo>
                      <a:pt x="31" y="26"/>
                    </a:lnTo>
                    <a:lnTo>
                      <a:pt x="28" y="30"/>
                    </a:lnTo>
                    <a:lnTo>
                      <a:pt x="28" y="33"/>
                    </a:lnTo>
                    <a:lnTo>
                      <a:pt x="25" y="36"/>
                    </a:lnTo>
                    <a:lnTo>
                      <a:pt x="24" y="39"/>
                    </a:lnTo>
                    <a:lnTo>
                      <a:pt x="22" y="43"/>
                    </a:lnTo>
                    <a:lnTo>
                      <a:pt x="21" y="45"/>
                    </a:lnTo>
                    <a:lnTo>
                      <a:pt x="19" y="48"/>
                    </a:lnTo>
                    <a:lnTo>
                      <a:pt x="19" y="53"/>
                    </a:lnTo>
                    <a:lnTo>
                      <a:pt x="19" y="54"/>
                    </a:lnTo>
                    <a:lnTo>
                      <a:pt x="17" y="57"/>
                    </a:lnTo>
                    <a:lnTo>
                      <a:pt x="17" y="61"/>
                    </a:lnTo>
                    <a:lnTo>
                      <a:pt x="16" y="64"/>
                    </a:lnTo>
                    <a:lnTo>
                      <a:pt x="16" y="67"/>
                    </a:lnTo>
                    <a:lnTo>
                      <a:pt x="16" y="71"/>
                    </a:lnTo>
                    <a:lnTo>
                      <a:pt x="14" y="73"/>
                    </a:lnTo>
                    <a:lnTo>
                      <a:pt x="14" y="76"/>
                    </a:lnTo>
                    <a:lnTo>
                      <a:pt x="13" y="81"/>
                    </a:lnTo>
                    <a:lnTo>
                      <a:pt x="13" y="84"/>
                    </a:lnTo>
                    <a:lnTo>
                      <a:pt x="13" y="87"/>
                    </a:lnTo>
                    <a:lnTo>
                      <a:pt x="11" y="90"/>
                    </a:lnTo>
                    <a:lnTo>
                      <a:pt x="10" y="90"/>
                    </a:lnTo>
                    <a:lnTo>
                      <a:pt x="7" y="91"/>
                    </a:lnTo>
                    <a:lnTo>
                      <a:pt x="3" y="90"/>
                    </a:lnTo>
                    <a:lnTo>
                      <a:pt x="2" y="88"/>
                    </a:lnTo>
                    <a:lnTo>
                      <a:pt x="0" y="85"/>
                    </a:lnTo>
                    <a:lnTo>
                      <a:pt x="0" y="82"/>
                    </a:lnTo>
                    <a:lnTo>
                      <a:pt x="0" y="79"/>
                    </a:lnTo>
                    <a:lnTo>
                      <a:pt x="0" y="74"/>
                    </a:lnTo>
                    <a:lnTo>
                      <a:pt x="0" y="70"/>
                    </a:lnTo>
                    <a:lnTo>
                      <a:pt x="0" y="67"/>
                    </a:lnTo>
                    <a:lnTo>
                      <a:pt x="0" y="62"/>
                    </a:lnTo>
                    <a:lnTo>
                      <a:pt x="0" y="59"/>
                    </a:lnTo>
                    <a:lnTo>
                      <a:pt x="0" y="54"/>
                    </a:lnTo>
                    <a:lnTo>
                      <a:pt x="0" y="53"/>
                    </a:lnTo>
                    <a:lnTo>
                      <a:pt x="0" y="48"/>
                    </a:lnTo>
                    <a:lnTo>
                      <a:pt x="0" y="43"/>
                    </a:lnTo>
                    <a:lnTo>
                      <a:pt x="0" y="40"/>
                    </a:lnTo>
                    <a:lnTo>
                      <a:pt x="0" y="37"/>
                    </a:lnTo>
                    <a:lnTo>
                      <a:pt x="0" y="34"/>
                    </a:lnTo>
                    <a:lnTo>
                      <a:pt x="2" y="30"/>
                    </a:lnTo>
                    <a:lnTo>
                      <a:pt x="3" y="25"/>
                    </a:lnTo>
                    <a:lnTo>
                      <a:pt x="7" y="23"/>
                    </a:lnTo>
                    <a:lnTo>
                      <a:pt x="8" y="19"/>
                    </a:lnTo>
                    <a:lnTo>
                      <a:pt x="10" y="16"/>
                    </a:lnTo>
                    <a:lnTo>
                      <a:pt x="11" y="13"/>
                    </a:lnTo>
                    <a:lnTo>
                      <a:pt x="14" y="11"/>
                    </a:lnTo>
                    <a:lnTo>
                      <a:pt x="17" y="8"/>
                    </a:lnTo>
                    <a:lnTo>
                      <a:pt x="19" y="6"/>
                    </a:lnTo>
                    <a:lnTo>
                      <a:pt x="24" y="5"/>
                    </a:lnTo>
                    <a:lnTo>
                      <a:pt x="28" y="3"/>
                    </a:lnTo>
                    <a:lnTo>
                      <a:pt x="31" y="0"/>
                    </a:lnTo>
                    <a:lnTo>
                      <a:pt x="36" y="2"/>
                    </a:lnTo>
                    <a:lnTo>
                      <a:pt x="39" y="3"/>
                    </a:lnTo>
                    <a:lnTo>
                      <a:pt x="41" y="6"/>
                    </a:lnTo>
                    <a:lnTo>
                      <a:pt x="42" y="11"/>
                    </a:lnTo>
                    <a:lnTo>
                      <a:pt x="42" y="14"/>
                    </a:lnTo>
                    <a:lnTo>
                      <a:pt x="41" y="19"/>
                    </a:lnTo>
                    <a:lnTo>
                      <a:pt x="38" y="23"/>
                    </a:lnTo>
                    <a:lnTo>
                      <a:pt x="38" y="23"/>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5" name="Freeform 63"/>
              <p:cNvSpPr>
                <a:spLocks/>
              </p:cNvSpPr>
              <p:nvPr/>
            </p:nvSpPr>
            <p:spPr bwMode="auto">
              <a:xfrm>
                <a:off x="4452" y="2334"/>
                <a:ext cx="192" cy="106"/>
              </a:xfrm>
              <a:custGeom>
                <a:avLst/>
                <a:gdLst>
                  <a:gd name="T0" fmla="*/ 166 w 192"/>
                  <a:gd name="T1" fmla="*/ 13 h 106"/>
                  <a:gd name="T2" fmla="*/ 173 w 192"/>
                  <a:gd name="T3" fmla="*/ 28 h 106"/>
                  <a:gd name="T4" fmla="*/ 181 w 192"/>
                  <a:gd name="T5" fmla="*/ 45 h 106"/>
                  <a:gd name="T6" fmla="*/ 187 w 192"/>
                  <a:gd name="T7" fmla="*/ 61 h 106"/>
                  <a:gd name="T8" fmla="*/ 192 w 192"/>
                  <a:gd name="T9" fmla="*/ 73 h 106"/>
                  <a:gd name="T10" fmla="*/ 192 w 192"/>
                  <a:gd name="T11" fmla="*/ 86 h 106"/>
                  <a:gd name="T12" fmla="*/ 189 w 192"/>
                  <a:gd name="T13" fmla="*/ 95 h 106"/>
                  <a:gd name="T14" fmla="*/ 181 w 192"/>
                  <a:gd name="T15" fmla="*/ 101 h 106"/>
                  <a:gd name="T16" fmla="*/ 166 w 192"/>
                  <a:gd name="T17" fmla="*/ 104 h 106"/>
                  <a:gd name="T18" fmla="*/ 149 w 192"/>
                  <a:gd name="T19" fmla="*/ 106 h 106"/>
                  <a:gd name="T20" fmla="*/ 128 w 192"/>
                  <a:gd name="T21" fmla="*/ 104 h 106"/>
                  <a:gd name="T22" fmla="*/ 110 w 192"/>
                  <a:gd name="T23" fmla="*/ 103 h 106"/>
                  <a:gd name="T24" fmla="*/ 88 w 192"/>
                  <a:gd name="T25" fmla="*/ 101 h 106"/>
                  <a:gd name="T26" fmla="*/ 67 w 192"/>
                  <a:gd name="T27" fmla="*/ 100 h 106"/>
                  <a:gd name="T28" fmla="*/ 42 w 192"/>
                  <a:gd name="T29" fmla="*/ 100 h 106"/>
                  <a:gd name="T30" fmla="*/ 19 w 192"/>
                  <a:gd name="T31" fmla="*/ 101 h 106"/>
                  <a:gd name="T32" fmla="*/ 0 w 192"/>
                  <a:gd name="T33" fmla="*/ 103 h 106"/>
                  <a:gd name="T34" fmla="*/ 0 w 192"/>
                  <a:gd name="T35" fmla="*/ 93 h 106"/>
                  <a:gd name="T36" fmla="*/ 12 w 192"/>
                  <a:gd name="T37" fmla="*/ 89 h 106"/>
                  <a:gd name="T38" fmla="*/ 31 w 192"/>
                  <a:gd name="T39" fmla="*/ 84 h 106"/>
                  <a:gd name="T40" fmla="*/ 48 w 192"/>
                  <a:gd name="T41" fmla="*/ 82 h 106"/>
                  <a:gd name="T42" fmla="*/ 65 w 192"/>
                  <a:gd name="T43" fmla="*/ 82 h 106"/>
                  <a:gd name="T44" fmla="*/ 79 w 192"/>
                  <a:gd name="T45" fmla="*/ 81 h 106"/>
                  <a:gd name="T46" fmla="*/ 94 w 192"/>
                  <a:gd name="T47" fmla="*/ 81 h 106"/>
                  <a:gd name="T48" fmla="*/ 108 w 192"/>
                  <a:gd name="T49" fmla="*/ 81 h 106"/>
                  <a:gd name="T50" fmla="*/ 124 w 192"/>
                  <a:gd name="T51" fmla="*/ 81 h 106"/>
                  <a:gd name="T52" fmla="*/ 135 w 192"/>
                  <a:gd name="T53" fmla="*/ 78 h 106"/>
                  <a:gd name="T54" fmla="*/ 144 w 192"/>
                  <a:gd name="T55" fmla="*/ 73 h 106"/>
                  <a:gd name="T56" fmla="*/ 150 w 192"/>
                  <a:gd name="T57" fmla="*/ 67 h 106"/>
                  <a:gd name="T58" fmla="*/ 153 w 192"/>
                  <a:gd name="T59" fmla="*/ 59 h 106"/>
                  <a:gd name="T60" fmla="*/ 153 w 192"/>
                  <a:gd name="T61" fmla="*/ 50 h 106"/>
                  <a:gd name="T62" fmla="*/ 153 w 192"/>
                  <a:gd name="T63" fmla="*/ 39 h 106"/>
                  <a:gd name="T64" fmla="*/ 153 w 192"/>
                  <a:gd name="T65" fmla="*/ 27 h 106"/>
                  <a:gd name="T66" fmla="*/ 149 w 192"/>
                  <a:gd name="T67" fmla="*/ 13 h 106"/>
                  <a:gd name="T68" fmla="*/ 145 w 192"/>
                  <a:gd name="T69" fmla="*/ 4 h 106"/>
                  <a:gd name="T70" fmla="*/ 150 w 192"/>
                  <a:gd name="T71" fmla="*/ 2 h 106"/>
                  <a:gd name="T72" fmla="*/ 156 w 192"/>
                  <a:gd name="T73" fmla="*/ 0 h 106"/>
                  <a:gd name="T74" fmla="*/ 162 w 192"/>
                  <a:gd name="T75" fmla="*/ 2 h 106"/>
                  <a:gd name="T76" fmla="*/ 162 w 192"/>
                  <a:gd name="T77"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 h="106">
                    <a:moveTo>
                      <a:pt x="162" y="4"/>
                    </a:moveTo>
                    <a:lnTo>
                      <a:pt x="166" y="13"/>
                    </a:lnTo>
                    <a:lnTo>
                      <a:pt x="170" y="21"/>
                    </a:lnTo>
                    <a:lnTo>
                      <a:pt x="173" y="28"/>
                    </a:lnTo>
                    <a:lnTo>
                      <a:pt x="178" y="38"/>
                    </a:lnTo>
                    <a:lnTo>
                      <a:pt x="181" y="45"/>
                    </a:lnTo>
                    <a:lnTo>
                      <a:pt x="184" y="52"/>
                    </a:lnTo>
                    <a:lnTo>
                      <a:pt x="187" y="61"/>
                    </a:lnTo>
                    <a:lnTo>
                      <a:pt x="190" y="67"/>
                    </a:lnTo>
                    <a:lnTo>
                      <a:pt x="192" y="73"/>
                    </a:lnTo>
                    <a:lnTo>
                      <a:pt x="192" y="81"/>
                    </a:lnTo>
                    <a:lnTo>
                      <a:pt x="192" y="86"/>
                    </a:lnTo>
                    <a:lnTo>
                      <a:pt x="192" y="90"/>
                    </a:lnTo>
                    <a:lnTo>
                      <a:pt x="189" y="95"/>
                    </a:lnTo>
                    <a:lnTo>
                      <a:pt x="184" y="100"/>
                    </a:lnTo>
                    <a:lnTo>
                      <a:pt x="181" y="101"/>
                    </a:lnTo>
                    <a:lnTo>
                      <a:pt x="173" y="104"/>
                    </a:lnTo>
                    <a:lnTo>
                      <a:pt x="166" y="104"/>
                    </a:lnTo>
                    <a:lnTo>
                      <a:pt x="156" y="106"/>
                    </a:lnTo>
                    <a:lnTo>
                      <a:pt x="149" y="106"/>
                    </a:lnTo>
                    <a:lnTo>
                      <a:pt x="139" y="106"/>
                    </a:lnTo>
                    <a:lnTo>
                      <a:pt x="128" y="104"/>
                    </a:lnTo>
                    <a:lnTo>
                      <a:pt x="119" y="104"/>
                    </a:lnTo>
                    <a:lnTo>
                      <a:pt x="110" y="103"/>
                    </a:lnTo>
                    <a:lnTo>
                      <a:pt x="99" y="103"/>
                    </a:lnTo>
                    <a:lnTo>
                      <a:pt x="88" y="101"/>
                    </a:lnTo>
                    <a:lnTo>
                      <a:pt x="77" y="101"/>
                    </a:lnTo>
                    <a:lnTo>
                      <a:pt x="67" y="100"/>
                    </a:lnTo>
                    <a:lnTo>
                      <a:pt x="54" y="100"/>
                    </a:lnTo>
                    <a:lnTo>
                      <a:pt x="42" y="100"/>
                    </a:lnTo>
                    <a:lnTo>
                      <a:pt x="29" y="101"/>
                    </a:lnTo>
                    <a:lnTo>
                      <a:pt x="19" y="101"/>
                    </a:lnTo>
                    <a:lnTo>
                      <a:pt x="6" y="104"/>
                    </a:lnTo>
                    <a:lnTo>
                      <a:pt x="0" y="103"/>
                    </a:lnTo>
                    <a:lnTo>
                      <a:pt x="0" y="100"/>
                    </a:lnTo>
                    <a:lnTo>
                      <a:pt x="0" y="93"/>
                    </a:lnTo>
                    <a:lnTo>
                      <a:pt x="2" y="90"/>
                    </a:lnTo>
                    <a:lnTo>
                      <a:pt x="12" y="89"/>
                    </a:lnTo>
                    <a:lnTo>
                      <a:pt x="22" y="86"/>
                    </a:lnTo>
                    <a:lnTo>
                      <a:pt x="31" y="84"/>
                    </a:lnTo>
                    <a:lnTo>
                      <a:pt x="40" y="84"/>
                    </a:lnTo>
                    <a:lnTo>
                      <a:pt x="48" y="82"/>
                    </a:lnTo>
                    <a:lnTo>
                      <a:pt x="57" y="82"/>
                    </a:lnTo>
                    <a:lnTo>
                      <a:pt x="65" y="82"/>
                    </a:lnTo>
                    <a:lnTo>
                      <a:pt x="73" y="82"/>
                    </a:lnTo>
                    <a:lnTo>
                      <a:pt x="79" y="81"/>
                    </a:lnTo>
                    <a:lnTo>
                      <a:pt x="87" y="81"/>
                    </a:lnTo>
                    <a:lnTo>
                      <a:pt x="94" y="81"/>
                    </a:lnTo>
                    <a:lnTo>
                      <a:pt x="102" y="81"/>
                    </a:lnTo>
                    <a:lnTo>
                      <a:pt x="108" y="81"/>
                    </a:lnTo>
                    <a:lnTo>
                      <a:pt x="116" y="81"/>
                    </a:lnTo>
                    <a:lnTo>
                      <a:pt x="124" y="81"/>
                    </a:lnTo>
                    <a:lnTo>
                      <a:pt x="132" y="79"/>
                    </a:lnTo>
                    <a:lnTo>
                      <a:pt x="135" y="78"/>
                    </a:lnTo>
                    <a:lnTo>
                      <a:pt x="141" y="75"/>
                    </a:lnTo>
                    <a:lnTo>
                      <a:pt x="144" y="73"/>
                    </a:lnTo>
                    <a:lnTo>
                      <a:pt x="147" y="72"/>
                    </a:lnTo>
                    <a:lnTo>
                      <a:pt x="150" y="67"/>
                    </a:lnTo>
                    <a:lnTo>
                      <a:pt x="152" y="62"/>
                    </a:lnTo>
                    <a:lnTo>
                      <a:pt x="153" y="59"/>
                    </a:lnTo>
                    <a:lnTo>
                      <a:pt x="153" y="55"/>
                    </a:lnTo>
                    <a:lnTo>
                      <a:pt x="153" y="50"/>
                    </a:lnTo>
                    <a:lnTo>
                      <a:pt x="155" y="44"/>
                    </a:lnTo>
                    <a:lnTo>
                      <a:pt x="153" y="39"/>
                    </a:lnTo>
                    <a:lnTo>
                      <a:pt x="153" y="33"/>
                    </a:lnTo>
                    <a:lnTo>
                      <a:pt x="153" y="27"/>
                    </a:lnTo>
                    <a:lnTo>
                      <a:pt x="150" y="21"/>
                    </a:lnTo>
                    <a:lnTo>
                      <a:pt x="149" y="13"/>
                    </a:lnTo>
                    <a:lnTo>
                      <a:pt x="147" y="7"/>
                    </a:lnTo>
                    <a:lnTo>
                      <a:pt x="145" y="4"/>
                    </a:lnTo>
                    <a:lnTo>
                      <a:pt x="149" y="4"/>
                    </a:lnTo>
                    <a:lnTo>
                      <a:pt x="150" y="2"/>
                    </a:lnTo>
                    <a:lnTo>
                      <a:pt x="153" y="0"/>
                    </a:lnTo>
                    <a:lnTo>
                      <a:pt x="156" y="0"/>
                    </a:lnTo>
                    <a:lnTo>
                      <a:pt x="159" y="0"/>
                    </a:lnTo>
                    <a:lnTo>
                      <a:pt x="162" y="2"/>
                    </a:lnTo>
                    <a:lnTo>
                      <a:pt x="162" y="4"/>
                    </a:lnTo>
                    <a:lnTo>
                      <a:pt x="162" y="4"/>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6" name="Freeform 64"/>
              <p:cNvSpPr>
                <a:spLocks/>
              </p:cNvSpPr>
              <p:nvPr/>
            </p:nvSpPr>
            <p:spPr bwMode="auto">
              <a:xfrm>
                <a:off x="4347" y="2201"/>
                <a:ext cx="65" cy="186"/>
              </a:xfrm>
              <a:custGeom>
                <a:avLst/>
                <a:gdLst>
                  <a:gd name="T0" fmla="*/ 11 w 65"/>
                  <a:gd name="T1" fmla="*/ 13 h 186"/>
                  <a:gd name="T2" fmla="*/ 17 w 65"/>
                  <a:gd name="T3" fmla="*/ 28 h 186"/>
                  <a:gd name="T4" fmla="*/ 21 w 65"/>
                  <a:gd name="T5" fmla="*/ 42 h 186"/>
                  <a:gd name="T6" fmla="*/ 26 w 65"/>
                  <a:gd name="T7" fmla="*/ 58 h 186"/>
                  <a:gd name="T8" fmla="*/ 32 w 65"/>
                  <a:gd name="T9" fmla="*/ 70 h 186"/>
                  <a:gd name="T10" fmla="*/ 37 w 65"/>
                  <a:gd name="T11" fmla="*/ 82 h 186"/>
                  <a:gd name="T12" fmla="*/ 43 w 65"/>
                  <a:gd name="T13" fmla="*/ 98 h 186"/>
                  <a:gd name="T14" fmla="*/ 49 w 65"/>
                  <a:gd name="T15" fmla="*/ 115 h 186"/>
                  <a:gd name="T16" fmla="*/ 54 w 65"/>
                  <a:gd name="T17" fmla="*/ 127 h 186"/>
                  <a:gd name="T18" fmla="*/ 57 w 65"/>
                  <a:gd name="T19" fmla="*/ 137 h 186"/>
                  <a:gd name="T20" fmla="*/ 60 w 65"/>
                  <a:gd name="T21" fmla="*/ 146 h 186"/>
                  <a:gd name="T22" fmla="*/ 63 w 65"/>
                  <a:gd name="T23" fmla="*/ 157 h 186"/>
                  <a:gd name="T24" fmla="*/ 65 w 65"/>
                  <a:gd name="T25" fmla="*/ 166 h 186"/>
                  <a:gd name="T26" fmla="*/ 65 w 65"/>
                  <a:gd name="T27" fmla="*/ 174 h 186"/>
                  <a:gd name="T28" fmla="*/ 65 w 65"/>
                  <a:gd name="T29" fmla="*/ 183 h 186"/>
                  <a:gd name="T30" fmla="*/ 59 w 65"/>
                  <a:gd name="T31" fmla="*/ 185 h 186"/>
                  <a:gd name="T32" fmla="*/ 54 w 65"/>
                  <a:gd name="T33" fmla="*/ 185 h 186"/>
                  <a:gd name="T34" fmla="*/ 49 w 65"/>
                  <a:gd name="T35" fmla="*/ 183 h 186"/>
                  <a:gd name="T36" fmla="*/ 48 w 65"/>
                  <a:gd name="T37" fmla="*/ 174 h 186"/>
                  <a:gd name="T38" fmla="*/ 48 w 65"/>
                  <a:gd name="T39" fmla="*/ 167 h 186"/>
                  <a:gd name="T40" fmla="*/ 46 w 65"/>
                  <a:gd name="T41" fmla="*/ 163 h 186"/>
                  <a:gd name="T42" fmla="*/ 43 w 65"/>
                  <a:gd name="T43" fmla="*/ 157 h 186"/>
                  <a:gd name="T44" fmla="*/ 42 w 65"/>
                  <a:gd name="T45" fmla="*/ 150 h 186"/>
                  <a:gd name="T46" fmla="*/ 40 w 65"/>
                  <a:gd name="T47" fmla="*/ 146 h 186"/>
                  <a:gd name="T48" fmla="*/ 38 w 65"/>
                  <a:gd name="T49" fmla="*/ 140 h 186"/>
                  <a:gd name="T50" fmla="*/ 34 w 65"/>
                  <a:gd name="T51" fmla="*/ 127 h 186"/>
                  <a:gd name="T52" fmla="*/ 29 w 65"/>
                  <a:gd name="T53" fmla="*/ 110 h 186"/>
                  <a:gd name="T54" fmla="*/ 23 w 65"/>
                  <a:gd name="T55" fmla="*/ 93 h 186"/>
                  <a:gd name="T56" fmla="*/ 18 w 65"/>
                  <a:gd name="T57" fmla="*/ 79 h 186"/>
                  <a:gd name="T58" fmla="*/ 15 w 65"/>
                  <a:gd name="T59" fmla="*/ 64 h 186"/>
                  <a:gd name="T60" fmla="*/ 9 w 65"/>
                  <a:gd name="T61" fmla="*/ 48 h 186"/>
                  <a:gd name="T62" fmla="*/ 6 w 65"/>
                  <a:gd name="T63" fmla="*/ 31 h 186"/>
                  <a:gd name="T64" fmla="*/ 0 w 65"/>
                  <a:gd name="T65" fmla="*/ 14 h 186"/>
                  <a:gd name="T66" fmla="*/ 0 w 65"/>
                  <a:gd name="T67" fmla="*/ 2 h 186"/>
                  <a:gd name="T68" fmla="*/ 6 w 65"/>
                  <a:gd name="T69" fmla="*/ 0 h 186"/>
                  <a:gd name="T70" fmla="*/ 9 w 65"/>
                  <a:gd name="T71" fmla="*/ 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86">
                    <a:moveTo>
                      <a:pt x="9" y="3"/>
                    </a:moveTo>
                    <a:lnTo>
                      <a:pt x="11" y="13"/>
                    </a:lnTo>
                    <a:lnTo>
                      <a:pt x="14" y="20"/>
                    </a:lnTo>
                    <a:lnTo>
                      <a:pt x="17" y="28"/>
                    </a:lnTo>
                    <a:lnTo>
                      <a:pt x="18" y="36"/>
                    </a:lnTo>
                    <a:lnTo>
                      <a:pt x="21" y="42"/>
                    </a:lnTo>
                    <a:lnTo>
                      <a:pt x="24" y="50"/>
                    </a:lnTo>
                    <a:lnTo>
                      <a:pt x="26" y="58"/>
                    </a:lnTo>
                    <a:lnTo>
                      <a:pt x="29" y="64"/>
                    </a:lnTo>
                    <a:lnTo>
                      <a:pt x="32" y="70"/>
                    </a:lnTo>
                    <a:lnTo>
                      <a:pt x="35" y="76"/>
                    </a:lnTo>
                    <a:lnTo>
                      <a:pt x="37" y="82"/>
                    </a:lnTo>
                    <a:lnTo>
                      <a:pt x="40" y="90"/>
                    </a:lnTo>
                    <a:lnTo>
                      <a:pt x="43" y="98"/>
                    </a:lnTo>
                    <a:lnTo>
                      <a:pt x="48" y="106"/>
                    </a:lnTo>
                    <a:lnTo>
                      <a:pt x="49" y="115"/>
                    </a:lnTo>
                    <a:lnTo>
                      <a:pt x="54" y="124"/>
                    </a:lnTo>
                    <a:lnTo>
                      <a:pt x="54" y="127"/>
                    </a:lnTo>
                    <a:lnTo>
                      <a:pt x="57" y="132"/>
                    </a:lnTo>
                    <a:lnTo>
                      <a:pt x="57" y="137"/>
                    </a:lnTo>
                    <a:lnTo>
                      <a:pt x="59" y="141"/>
                    </a:lnTo>
                    <a:lnTo>
                      <a:pt x="60" y="146"/>
                    </a:lnTo>
                    <a:lnTo>
                      <a:pt x="62" y="150"/>
                    </a:lnTo>
                    <a:lnTo>
                      <a:pt x="63" y="157"/>
                    </a:lnTo>
                    <a:lnTo>
                      <a:pt x="65" y="161"/>
                    </a:lnTo>
                    <a:lnTo>
                      <a:pt x="65" y="166"/>
                    </a:lnTo>
                    <a:lnTo>
                      <a:pt x="65" y="169"/>
                    </a:lnTo>
                    <a:lnTo>
                      <a:pt x="65" y="174"/>
                    </a:lnTo>
                    <a:lnTo>
                      <a:pt x="65" y="178"/>
                    </a:lnTo>
                    <a:lnTo>
                      <a:pt x="65" y="183"/>
                    </a:lnTo>
                    <a:lnTo>
                      <a:pt x="62" y="185"/>
                    </a:lnTo>
                    <a:lnTo>
                      <a:pt x="59" y="185"/>
                    </a:lnTo>
                    <a:lnTo>
                      <a:pt x="57" y="186"/>
                    </a:lnTo>
                    <a:lnTo>
                      <a:pt x="54" y="185"/>
                    </a:lnTo>
                    <a:lnTo>
                      <a:pt x="51" y="185"/>
                    </a:lnTo>
                    <a:lnTo>
                      <a:pt x="49" y="183"/>
                    </a:lnTo>
                    <a:lnTo>
                      <a:pt x="49" y="178"/>
                    </a:lnTo>
                    <a:lnTo>
                      <a:pt x="48" y="174"/>
                    </a:lnTo>
                    <a:lnTo>
                      <a:pt x="48" y="171"/>
                    </a:lnTo>
                    <a:lnTo>
                      <a:pt x="48" y="167"/>
                    </a:lnTo>
                    <a:lnTo>
                      <a:pt x="46" y="166"/>
                    </a:lnTo>
                    <a:lnTo>
                      <a:pt x="46" y="163"/>
                    </a:lnTo>
                    <a:lnTo>
                      <a:pt x="45" y="160"/>
                    </a:lnTo>
                    <a:lnTo>
                      <a:pt x="43" y="157"/>
                    </a:lnTo>
                    <a:lnTo>
                      <a:pt x="43" y="154"/>
                    </a:lnTo>
                    <a:lnTo>
                      <a:pt x="42" y="150"/>
                    </a:lnTo>
                    <a:lnTo>
                      <a:pt x="42" y="147"/>
                    </a:lnTo>
                    <a:lnTo>
                      <a:pt x="40" y="146"/>
                    </a:lnTo>
                    <a:lnTo>
                      <a:pt x="38" y="143"/>
                    </a:lnTo>
                    <a:lnTo>
                      <a:pt x="38" y="140"/>
                    </a:lnTo>
                    <a:lnTo>
                      <a:pt x="38" y="137"/>
                    </a:lnTo>
                    <a:lnTo>
                      <a:pt x="34" y="127"/>
                    </a:lnTo>
                    <a:lnTo>
                      <a:pt x="31" y="118"/>
                    </a:lnTo>
                    <a:lnTo>
                      <a:pt x="29" y="110"/>
                    </a:lnTo>
                    <a:lnTo>
                      <a:pt x="26" y="102"/>
                    </a:lnTo>
                    <a:lnTo>
                      <a:pt x="23" y="93"/>
                    </a:lnTo>
                    <a:lnTo>
                      <a:pt x="20" y="87"/>
                    </a:lnTo>
                    <a:lnTo>
                      <a:pt x="18" y="79"/>
                    </a:lnTo>
                    <a:lnTo>
                      <a:pt x="17" y="72"/>
                    </a:lnTo>
                    <a:lnTo>
                      <a:pt x="15" y="64"/>
                    </a:lnTo>
                    <a:lnTo>
                      <a:pt x="12" y="56"/>
                    </a:lnTo>
                    <a:lnTo>
                      <a:pt x="9" y="48"/>
                    </a:lnTo>
                    <a:lnTo>
                      <a:pt x="9" y="41"/>
                    </a:lnTo>
                    <a:lnTo>
                      <a:pt x="6" y="31"/>
                    </a:lnTo>
                    <a:lnTo>
                      <a:pt x="3" y="24"/>
                    </a:lnTo>
                    <a:lnTo>
                      <a:pt x="0" y="14"/>
                    </a:lnTo>
                    <a:lnTo>
                      <a:pt x="0" y="5"/>
                    </a:lnTo>
                    <a:lnTo>
                      <a:pt x="0" y="2"/>
                    </a:lnTo>
                    <a:lnTo>
                      <a:pt x="1" y="0"/>
                    </a:lnTo>
                    <a:lnTo>
                      <a:pt x="6" y="0"/>
                    </a:lnTo>
                    <a:lnTo>
                      <a:pt x="9" y="3"/>
                    </a:lnTo>
                    <a:lnTo>
                      <a:pt x="9" y="3"/>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7" name="Freeform 65"/>
              <p:cNvSpPr>
                <a:spLocks/>
              </p:cNvSpPr>
              <p:nvPr/>
            </p:nvSpPr>
            <p:spPr bwMode="auto">
              <a:xfrm>
                <a:off x="4167" y="2406"/>
                <a:ext cx="164" cy="62"/>
              </a:xfrm>
              <a:custGeom>
                <a:avLst/>
                <a:gdLst>
                  <a:gd name="T0" fmla="*/ 161 w 164"/>
                  <a:gd name="T1" fmla="*/ 17 h 62"/>
                  <a:gd name="T2" fmla="*/ 155 w 164"/>
                  <a:gd name="T3" fmla="*/ 24 h 62"/>
                  <a:gd name="T4" fmla="*/ 150 w 164"/>
                  <a:gd name="T5" fmla="*/ 32 h 62"/>
                  <a:gd name="T6" fmla="*/ 143 w 164"/>
                  <a:gd name="T7" fmla="*/ 38 h 62"/>
                  <a:gd name="T8" fmla="*/ 133 w 164"/>
                  <a:gd name="T9" fmla="*/ 45 h 62"/>
                  <a:gd name="T10" fmla="*/ 122 w 164"/>
                  <a:gd name="T11" fmla="*/ 48 h 62"/>
                  <a:gd name="T12" fmla="*/ 113 w 164"/>
                  <a:gd name="T13" fmla="*/ 49 h 62"/>
                  <a:gd name="T14" fmla="*/ 102 w 164"/>
                  <a:gd name="T15" fmla="*/ 51 h 62"/>
                  <a:gd name="T16" fmla="*/ 92 w 164"/>
                  <a:gd name="T17" fmla="*/ 52 h 62"/>
                  <a:gd name="T18" fmla="*/ 84 w 164"/>
                  <a:gd name="T19" fmla="*/ 54 h 62"/>
                  <a:gd name="T20" fmla="*/ 74 w 164"/>
                  <a:gd name="T21" fmla="*/ 55 h 62"/>
                  <a:gd name="T22" fmla="*/ 64 w 164"/>
                  <a:gd name="T23" fmla="*/ 55 h 62"/>
                  <a:gd name="T24" fmla="*/ 51 w 164"/>
                  <a:gd name="T25" fmla="*/ 57 h 62"/>
                  <a:gd name="T26" fmla="*/ 39 w 164"/>
                  <a:gd name="T27" fmla="*/ 57 h 62"/>
                  <a:gd name="T28" fmla="*/ 27 w 164"/>
                  <a:gd name="T29" fmla="*/ 58 h 62"/>
                  <a:gd name="T30" fmla="*/ 11 w 164"/>
                  <a:gd name="T31" fmla="*/ 60 h 62"/>
                  <a:gd name="T32" fmla="*/ 2 w 164"/>
                  <a:gd name="T33" fmla="*/ 60 h 62"/>
                  <a:gd name="T34" fmla="*/ 0 w 164"/>
                  <a:gd name="T35" fmla="*/ 54 h 62"/>
                  <a:gd name="T36" fmla="*/ 3 w 164"/>
                  <a:gd name="T37" fmla="*/ 46 h 62"/>
                  <a:gd name="T38" fmla="*/ 8 w 164"/>
                  <a:gd name="T39" fmla="*/ 40 h 62"/>
                  <a:gd name="T40" fmla="*/ 19 w 164"/>
                  <a:gd name="T41" fmla="*/ 40 h 62"/>
                  <a:gd name="T42" fmla="*/ 31 w 164"/>
                  <a:gd name="T43" fmla="*/ 40 h 62"/>
                  <a:gd name="T44" fmla="*/ 40 w 164"/>
                  <a:gd name="T45" fmla="*/ 38 h 62"/>
                  <a:gd name="T46" fmla="*/ 50 w 164"/>
                  <a:gd name="T47" fmla="*/ 38 h 62"/>
                  <a:gd name="T48" fmla="*/ 56 w 164"/>
                  <a:gd name="T49" fmla="*/ 37 h 62"/>
                  <a:gd name="T50" fmla="*/ 62 w 164"/>
                  <a:gd name="T51" fmla="*/ 37 h 62"/>
                  <a:gd name="T52" fmla="*/ 70 w 164"/>
                  <a:gd name="T53" fmla="*/ 37 h 62"/>
                  <a:gd name="T54" fmla="*/ 81 w 164"/>
                  <a:gd name="T55" fmla="*/ 35 h 62"/>
                  <a:gd name="T56" fmla="*/ 93 w 164"/>
                  <a:gd name="T57" fmla="*/ 31 h 62"/>
                  <a:gd name="T58" fmla="*/ 104 w 164"/>
                  <a:gd name="T59" fmla="*/ 28 h 62"/>
                  <a:gd name="T60" fmla="*/ 116 w 164"/>
                  <a:gd name="T61" fmla="*/ 24 h 62"/>
                  <a:gd name="T62" fmla="*/ 124 w 164"/>
                  <a:gd name="T63" fmla="*/ 20 h 62"/>
                  <a:gd name="T64" fmla="*/ 132 w 164"/>
                  <a:gd name="T65" fmla="*/ 15 h 62"/>
                  <a:gd name="T66" fmla="*/ 138 w 164"/>
                  <a:gd name="T67" fmla="*/ 9 h 62"/>
                  <a:gd name="T68" fmla="*/ 144 w 164"/>
                  <a:gd name="T69" fmla="*/ 4 h 62"/>
                  <a:gd name="T70" fmla="*/ 150 w 164"/>
                  <a:gd name="T71" fmla="*/ 0 h 62"/>
                  <a:gd name="T72" fmla="*/ 157 w 164"/>
                  <a:gd name="T73" fmla="*/ 0 h 62"/>
                  <a:gd name="T74" fmla="*/ 163 w 164"/>
                  <a:gd name="T75" fmla="*/ 1 h 62"/>
                  <a:gd name="T76" fmla="*/ 164 w 164"/>
                  <a:gd name="T77" fmla="*/ 9 h 62"/>
                  <a:gd name="T78" fmla="*/ 163 w 164"/>
                  <a:gd name="T79" fmla="*/ 1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62">
                    <a:moveTo>
                      <a:pt x="163" y="12"/>
                    </a:moveTo>
                    <a:lnTo>
                      <a:pt x="161" y="17"/>
                    </a:lnTo>
                    <a:lnTo>
                      <a:pt x="157" y="20"/>
                    </a:lnTo>
                    <a:lnTo>
                      <a:pt x="155" y="24"/>
                    </a:lnTo>
                    <a:lnTo>
                      <a:pt x="152" y="28"/>
                    </a:lnTo>
                    <a:lnTo>
                      <a:pt x="150" y="32"/>
                    </a:lnTo>
                    <a:lnTo>
                      <a:pt x="147" y="37"/>
                    </a:lnTo>
                    <a:lnTo>
                      <a:pt x="143" y="38"/>
                    </a:lnTo>
                    <a:lnTo>
                      <a:pt x="139" y="41"/>
                    </a:lnTo>
                    <a:lnTo>
                      <a:pt x="133" y="45"/>
                    </a:lnTo>
                    <a:lnTo>
                      <a:pt x="129" y="46"/>
                    </a:lnTo>
                    <a:lnTo>
                      <a:pt x="122" y="48"/>
                    </a:lnTo>
                    <a:lnTo>
                      <a:pt x="118" y="48"/>
                    </a:lnTo>
                    <a:lnTo>
                      <a:pt x="113" y="49"/>
                    </a:lnTo>
                    <a:lnTo>
                      <a:pt x="107" y="49"/>
                    </a:lnTo>
                    <a:lnTo>
                      <a:pt x="102" y="51"/>
                    </a:lnTo>
                    <a:lnTo>
                      <a:pt x="96" y="52"/>
                    </a:lnTo>
                    <a:lnTo>
                      <a:pt x="92" y="52"/>
                    </a:lnTo>
                    <a:lnTo>
                      <a:pt x="87" y="52"/>
                    </a:lnTo>
                    <a:lnTo>
                      <a:pt x="84" y="54"/>
                    </a:lnTo>
                    <a:lnTo>
                      <a:pt x="79" y="55"/>
                    </a:lnTo>
                    <a:lnTo>
                      <a:pt x="74" y="55"/>
                    </a:lnTo>
                    <a:lnTo>
                      <a:pt x="68" y="55"/>
                    </a:lnTo>
                    <a:lnTo>
                      <a:pt x="64" y="55"/>
                    </a:lnTo>
                    <a:lnTo>
                      <a:pt x="57" y="57"/>
                    </a:lnTo>
                    <a:lnTo>
                      <a:pt x="51" y="57"/>
                    </a:lnTo>
                    <a:lnTo>
                      <a:pt x="45" y="57"/>
                    </a:lnTo>
                    <a:lnTo>
                      <a:pt x="39" y="57"/>
                    </a:lnTo>
                    <a:lnTo>
                      <a:pt x="33" y="58"/>
                    </a:lnTo>
                    <a:lnTo>
                      <a:pt x="27" y="58"/>
                    </a:lnTo>
                    <a:lnTo>
                      <a:pt x="19" y="58"/>
                    </a:lnTo>
                    <a:lnTo>
                      <a:pt x="11" y="60"/>
                    </a:lnTo>
                    <a:lnTo>
                      <a:pt x="5" y="62"/>
                    </a:lnTo>
                    <a:lnTo>
                      <a:pt x="2" y="60"/>
                    </a:lnTo>
                    <a:lnTo>
                      <a:pt x="2" y="57"/>
                    </a:lnTo>
                    <a:lnTo>
                      <a:pt x="0" y="54"/>
                    </a:lnTo>
                    <a:lnTo>
                      <a:pt x="2" y="51"/>
                    </a:lnTo>
                    <a:lnTo>
                      <a:pt x="3" y="46"/>
                    </a:lnTo>
                    <a:lnTo>
                      <a:pt x="6" y="43"/>
                    </a:lnTo>
                    <a:lnTo>
                      <a:pt x="8" y="40"/>
                    </a:lnTo>
                    <a:lnTo>
                      <a:pt x="11" y="40"/>
                    </a:lnTo>
                    <a:lnTo>
                      <a:pt x="19" y="40"/>
                    </a:lnTo>
                    <a:lnTo>
                      <a:pt x="27" y="40"/>
                    </a:lnTo>
                    <a:lnTo>
                      <a:pt x="31" y="40"/>
                    </a:lnTo>
                    <a:lnTo>
                      <a:pt x="36" y="40"/>
                    </a:lnTo>
                    <a:lnTo>
                      <a:pt x="40" y="38"/>
                    </a:lnTo>
                    <a:lnTo>
                      <a:pt x="45" y="38"/>
                    </a:lnTo>
                    <a:lnTo>
                      <a:pt x="50" y="38"/>
                    </a:lnTo>
                    <a:lnTo>
                      <a:pt x="54" y="38"/>
                    </a:lnTo>
                    <a:lnTo>
                      <a:pt x="56" y="37"/>
                    </a:lnTo>
                    <a:lnTo>
                      <a:pt x="59" y="37"/>
                    </a:lnTo>
                    <a:lnTo>
                      <a:pt x="62" y="37"/>
                    </a:lnTo>
                    <a:lnTo>
                      <a:pt x="65" y="37"/>
                    </a:lnTo>
                    <a:lnTo>
                      <a:pt x="70" y="37"/>
                    </a:lnTo>
                    <a:lnTo>
                      <a:pt x="74" y="35"/>
                    </a:lnTo>
                    <a:lnTo>
                      <a:pt x="81" y="35"/>
                    </a:lnTo>
                    <a:lnTo>
                      <a:pt x="87" y="34"/>
                    </a:lnTo>
                    <a:lnTo>
                      <a:pt x="93" y="31"/>
                    </a:lnTo>
                    <a:lnTo>
                      <a:pt x="99" y="31"/>
                    </a:lnTo>
                    <a:lnTo>
                      <a:pt x="104" y="28"/>
                    </a:lnTo>
                    <a:lnTo>
                      <a:pt x="110" y="28"/>
                    </a:lnTo>
                    <a:lnTo>
                      <a:pt x="116" y="24"/>
                    </a:lnTo>
                    <a:lnTo>
                      <a:pt x="122" y="23"/>
                    </a:lnTo>
                    <a:lnTo>
                      <a:pt x="124" y="20"/>
                    </a:lnTo>
                    <a:lnTo>
                      <a:pt x="129" y="18"/>
                    </a:lnTo>
                    <a:lnTo>
                      <a:pt x="132" y="15"/>
                    </a:lnTo>
                    <a:lnTo>
                      <a:pt x="135" y="12"/>
                    </a:lnTo>
                    <a:lnTo>
                      <a:pt x="138" y="9"/>
                    </a:lnTo>
                    <a:lnTo>
                      <a:pt x="141" y="9"/>
                    </a:lnTo>
                    <a:lnTo>
                      <a:pt x="144" y="4"/>
                    </a:lnTo>
                    <a:lnTo>
                      <a:pt x="147" y="1"/>
                    </a:lnTo>
                    <a:lnTo>
                      <a:pt x="150" y="0"/>
                    </a:lnTo>
                    <a:lnTo>
                      <a:pt x="153" y="0"/>
                    </a:lnTo>
                    <a:lnTo>
                      <a:pt x="157" y="0"/>
                    </a:lnTo>
                    <a:lnTo>
                      <a:pt x="161" y="0"/>
                    </a:lnTo>
                    <a:lnTo>
                      <a:pt x="163" y="1"/>
                    </a:lnTo>
                    <a:lnTo>
                      <a:pt x="164" y="6"/>
                    </a:lnTo>
                    <a:lnTo>
                      <a:pt x="164" y="9"/>
                    </a:lnTo>
                    <a:lnTo>
                      <a:pt x="163" y="12"/>
                    </a:lnTo>
                    <a:lnTo>
                      <a:pt x="163" y="12"/>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8" name="Freeform 66"/>
              <p:cNvSpPr>
                <a:spLocks/>
              </p:cNvSpPr>
              <p:nvPr/>
            </p:nvSpPr>
            <p:spPr bwMode="auto">
              <a:xfrm>
                <a:off x="4136" y="2209"/>
                <a:ext cx="229" cy="234"/>
              </a:xfrm>
              <a:custGeom>
                <a:avLst/>
                <a:gdLst>
                  <a:gd name="T0" fmla="*/ 25 w 229"/>
                  <a:gd name="T1" fmla="*/ 204 h 234"/>
                  <a:gd name="T2" fmla="*/ 58 w 229"/>
                  <a:gd name="T3" fmla="*/ 192 h 234"/>
                  <a:gd name="T4" fmla="*/ 87 w 229"/>
                  <a:gd name="T5" fmla="*/ 178 h 234"/>
                  <a:gd name="T6" fmla="*/ 105 w 229"/>
                  <a:gd name="T7" fmla="*/ 163 h 234"/>
                  <a:gd name="T8" fmla="*/ 116 w 229"/>
                  <a:gd name="T9" fmla="*/ 146 h 234"/>
                  <a:gd name="T10" fmla="*/ 121 w 229"/>
                  <a:gd name="T11" fmla="*/ 129 h 234"/>
                  <a:gd name="T12" fmla="*/ 126 w 229"/>
                  <a:gd name="T13" fmla="*/ 113 h 234"/>
                  <a:gd name="T14" fmla="*/ 132 w 229"/>
                  <a:gd name="T15" fmla="*/ 94 h 234"/>
                  <a:gd name="T16" fmla="*/ 138 w 229"/>
                  <a:gd name="T17" fmla="*/ 74 h 234"/>
                  <a:gd name="T18" fmla="*/ 144 w 229"/>
                  <a:gd name="T19" fmla="*/ 59 h 234"/>
                  <a:gd name="T20" fmla="*/ 153 w 229"/>
                  <a:gd name="T21" fmla="*/ 47 h 234"/>
                  <a:gd name="T22" fmla="*/ 163 w 229"/>
                  <a:gd name="T23" fmla="*/ 36 h 234"/>
                  <a:gd name="T24" fmla="*/ 172 w 229"/>
                  <a:gd name="T25" fmla="*/ 26 h 234"/>
                  <a:gd name="T26" fmla="*/ 183 w 229"/>
                  <a:gd name="T27" fmla="*/ 19 h 234"/>
                  <a:gd name="T28" fmla="*/ 198 w 229"/>
                  <a:gd name="T29" fmla="*/ 12 h 234"/>
                  <a:gd name="T30" fmla="*/ 214 w 229"/>
                  <a:gd name="T31" fmla="*/ 5 h 234"/>
                  <a:gd name="T32" fmla="*/ 226 w 229"/>
                  <a:gd name="T33" fmla="*/ 0 h 234"/>
                  <a:gd name="T34" fmla="*/ 229 w 229"/>
                  <a:gd name="T35" fmla="*/ 9 h 234"/>
                  <a:gd name="T36" fmla="*/ 225 w 229"/>
                  <a:gd name="T37" fmla="*/ 22 h 234"/>
                  <a:gd name="T38" fmla="*/ 211 w 229"/>
                  <a:gd name="T39" fmla="*/ 26 h 234"/>
                  <a:gd name="T40" fmla="*/ 201 w 229"/>
                  <a:gd name="T41" fmla="*/ 33 h 234"/>
                  <a:gd name="T42" fmla="*/ 191 w 229"/>
                  <a:gd name="T43" fmla="*/ 37 h 234"/>
                  <a:gd name="T44" fmla="*/ 181 w 229"/>
                  <a:gd name="T45" fmla="*/ 43 h 234"/>
                  <a:gd name="T46" fmla="*/ 172 w 229"/>
                  <a:gd name="T47" fmla="*/ 53 h 234"/>
                  <a:gd name="T48" fmla="*/ 163 w 229"/>
                  <a:gd name="T49" fmla="*/ 68 h 234"/>
                  <a:gd name="T50" fmla="*/ 160 w 229"/>
                  <a:gd name="T51" fmla="*/ 79 h 234"/>
                  <a:gd name="T52" fmla="*/ 158 w 229"/>
                  <a:gd name="T53" fmla="*/ 88 h 234"/>
                  <a:gd name="T54" fmla="*/ 155 w 229"/>
                  <a:gd name="T55" fmla="*/ 99 h 234"/>
                  <a:gd name="T56" fmla="*/ 155 w 229"/>
                  <a:gd name="T57" fmla="*/ 108 h 234"/>
                  <a:gd name="T58" fmla="*/ 150 w 229"/>
                  <a:gd name="T59" fmla="*/ 130 h 234"/>
                  <a:gd name="T60" fmla="*/ 144 w 229"/>
                  <a:gd name="T61" fmla="*/ 152 h 234"/>
                  <a:gd name="T62" fmla="*/ 136 w 229"/>
                  <a:gd name="T63" fmla="*/ 172 h 234"/>
                  <a:gd name="T64" fmla="*/ 124 w 229"/>
                  <a:gd name="T65" fmla="*/ 189 h 234"/>
                  <a:gd name="T66" fmla="*/ 105 w 229"/>
                  <a:gd name="T67" fmla="*/ 203 h 234"/>
                  <a:gd name="T68" fmla="*/ 93 w 229"/>
                  <a:gd name="T69" fmla="*/ 207 h 234"/>
                  <a:gd name="T70" fmla="*/ 78 w 229"/>
                  <a:gd name="T71" fmla="*/ 214 h 234"/>
                  <a:gd name="T72" fmla="*/ 62 w 229"/>
                  <a:gd name="T73" fmla="*/ 218 h 234"/>
                  <a:gd name="T74" fmla="*/ 45 w 229"/>
                  <a:gd name="T75" fmla="*/ 225 h 234"/>
                  <a:gd name="T76" fmla="*/ 30 w 229"/>
                  <a:gd name="T77" fmla="*/ 228 h 234"/>
                  <a:gd name="T78" fmla="*/ 20 w 229"/>
                  <a:gd name="T79" fmla="*/ 232 h 234"/>
                  <a:gd name="T80" fmla="*/ 11 w 229"/>
                  <a:gd name="T81" fmla="*/ 232 h 234"/>
                  <a:gd name="T82" fmla="*/ 2 w 229"/>
                  <a:gd name="T83" fmla="*/ 220 h 234"/>
                  <a:gd name="T84" fmla="*/ 0 w 229"/>
                  <a:gd name="T85" fmla="*/ 21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234">
                    <a:moveTo>
                      <a:pt x="0" y="211"/>
                    </a:moveTo>
                    <a:lnTo>
                      <a:pt x="13" y="207"/>
                    </a:lnTo>
                    <a:lnTo>
                      <a:pt x="25" y="204"/>
                    </a:lnTo>
                    <a:lnTo>
                      <a:pt x="37" y="200"/>
                    </a:lnTo>
                    <a:lnTo>
                      <a:pt x="48" y="197"/>
                    </a:lnTo>
                    <a:lnTo>
                      <a:pt x="58" y="192"/>
                    </a:lnTo>
                    <a:lnTo>
                      <a:pt x="68" y="187"/>
                    </a:lnTo>
                    <a:lnTo>
                      <a:pt x="76" y="183"/>
                    </a:lnTo>
                    <a:lnTo>
                      <a:pt x="87" y="178"/>
                    </a:lnTo>
                    <a:lnTo>
                      <a:pt x="93" y="173"/>
                    </a:lnTo>
                    <a:lnTo>
                      <a:pt x="99" y="167"/>
                    </a:lnTo>
                    <a:lnTo>
                      <a:pt x="105" y="163"/>
                    </a:lnTo>
                    <a:lnTo>
                      <a:pt x="110" y="158"/>
                    </a:lnTo>
                    <a:lnTo>
                      <a:pt x="113" y="150"/>
                    </a:lnTo>
                    <a:lnTo>
                      <a:pt x="116" y="146"/>
                    </a:lnTo>
                    <a:lnTo>
                      <a:pt x="119" y="138"/>
                    </a:lnTo>
                    <a:lnTo>
                      <a:pt x="121" y="132"/>
                    </a:lnTo>
                    <a:lnTo>
                      <a:pt x="121" y="129"/>
                    </a:lnTo>
                    <a:lnTo>
                      <a:pt x="123" y="124"/>
                    </a:lnTo>
                    <a:lnTo>
                      <a:pt x="124" y="118"/>
                    </a:lnTo>
                    <a:lnTo>
                      <a:pt x="126" y="113"/>
                    </a:lnTo>
                    <a:lnTo>
                      <a:pt x="127" y="107"/>
                    </a:lnTo>
                    <a:lnTo>
                      <a:pt x="129" y="101"/>
                    </a:lnTo>
                    <a:lnTo>
                      <a:pt x="132" y="94"/>
                    </a:lnTo>
                    <a:lnTo>
                      <a:pt x="133" y="88"/>
                    </a:lnTo>
                    <a:lnTo>
                      <a:pt x="135" y="81"/>
                    </a:lnTo>
                    <a:lnTo>
                      <a:pt x="138" y="74"/>
                    </a:lnTo>
                    <a:lnTo>
                      <a:pt x="141" y="70"/>
                    </a:lnTo>
                    <a:lnTo>
                      <a:pt x="144" y="64"/>
                    </a:lnTo>
                    <a:lnTo>
                      <a:pt x="144" y="59"/>
                    </a:lnTo>
                    <a:lnTo>
                      <a:pt x="147" y="53"/>
                    </a:lnTo>
                    <a:lnTo>
                      <a:pt x="150" y="50"/>
                    </a:lnTo>
                    <a:lnTo>
                      <a:pt x="153" y="47"/>
                    </a:lnTo>
                    <a:lnTo>
                      <a:pt x="155" y="42"/>
                    </a:lnTo>
                    <a:lnTo>
                      <a:pt x="160" y="39"/>
                    </a:lnTo>
                    <a:lnTo>
                      <a:pt x="163" y="36"/>
                    </a:lnTo>
                    <a:lnTo>
                      <a:pt x="166" y="33"/>
                    </a:lnTo>
                    <a:lnTo>
                      <a:pt x="169" y="29"/>
                    </a:lnTo>
                    <a:lnTo>
                      <a:pt x="172" y="26"/>
                    </a:lnTo>
                    <a:lnTo>
                      <a:pt x="177" y="23"/>
                    </a:lnTo>
                    <a:lnTo>
                      <a:pt x="181" y="22"/>
                    </a:lnTo>
                    <a:lnTo>
                      <a:pt x="183" y="19"/>
                    </a:lnTo>
                    <a:lnTo>
                      <a:pt x="189" y="16"/>
                    </a:lnTo>
                    <a:lnTo>
                      <a:pt x="192" y="14"/>
                    </a:lnTo>
                    <a:lnTo>
                      <a:pt x="198" y="12"/>
                    </a:lnTo>
                    <a:lnTo>
                      <a:pt x="203" y="9"/>
                    </a:lnTo>
                    <a:lnTo>
                      <a:pt x="208" y="6"/>
                    </a:lnTo>
                    <a:lnTo>
                      <a:pt x="214" y="5"/>
                    </a:lnTo>
                    <a:lnTo>
                      <a:pt x="220" y="2"/>
                    </a:lnTo>
                    <a:lnTo>
                      <a:pt x="223" y="0"/>
                    </a:lnTo>
                    <a:lnTo>
                      <a:pt x="226" y="0"/>
                    </a:lnTo>
                    <a:lnTo>
                      <a:pt x="229" y="3"/>
                    </a:lnTo>
                    <a:lnTo>
                      <a:pt x="229" y="6"/>
                    </a:lnTo>
                    <a:lnTo>
                      <a:pt x="229" y="9"/>
                    </a:lnTo>
                    <a:lnTo>
                      <a:pt x="229" y="14"/>
                    </a:lnTo>
                    <a:lnTo>
                      <a:pt x="228" y="19"/>
                    </a:lnTo>
                    <a:lnTo>
                      <a:pt x="225" y="22"/>
                    </a:lnTo>
                    <a:lnTo>
                      <a:pt x="220" y="23"/>
                    </a:lnTo>
                    <a:lnTo>
                      <a:pt x="215" y="25"/>
                    </a:lnTo>
                    <a:lnTo>
                      <a:pt x="211" y="26"/>
                    </a:lnTo>
                    <a:lnTo>
                      <a:pt x="208" y="29"/>
                    </a:lnTo>
                    <a:lnTo>
                      <a:pt x="205" y="31"/>
                    </a:lnTo>
                    <a:lnTo>
                      <a:pt x="201" y="33"/>
                    </a:lnTo>
                    <a:lnTo>
                      <a:pt x="197" y="34"/>
                    </a:lnTo>
                    <a:lnTo>
                      <a:pt x="194" y="36"/>
                    </a:lnTo>
                    <a:lnTo>
                      <a:pt x="191" y="37"/>
                    </a:lnTo>
                    <a:lnTo>
                      <a:pt x="188" y="39"/>
                    </a:lnTo>
                    <a:lnTo>
                      <a:pt x="183" y="42"/>
                    </a:lnTo>
                    <a:lnTo>
                      <a:pt x="181" y="43"/>
                    </a:lnTo>
                    <a:lnTo>
                      <a:pt x="177" y="47"/>
                    </a:lnTo>
                    <a:lnTo>
                      <a:pt x="174" y="50"/>
                    </a:lnTo>
                    <a:lnTo>
                      <a:pt x="172" y="53"/>
                    </a:lnTo>
                    <a:lnTo>
                      <a:pt x="169" y="57"/>
                    </a:lnTo>
                    <a:lnTo>
                      <a:pt x="166" y="62"/>
                    </a:lnTo>
                    <a:lnTo>
                      <a:pt x="163" y="68"/>
                    </a:lnTo>
                    <a:lnTo>
                      <a:pt x="163" y="71"/>
                    </a:lnTo>
                    <a:lnTo>
                      <a:pt x="161" y="74"/>
                    </a:lnTo>
                    <a:lnTo>
                      <a:pt x="160" y="79"/>
                    </a:lnTo>
                    <a:lnTo>
                      <a:pt x="160" y="81"/>
                    </a:lnTo>
                    <a:lnTo>
                      <a:pt x="158" y="85"/>
                    </a:lnTo>
                    <a:lnTo>
                      <a:pt x="158" y="88"/>
                    </a:lnTo>
                    <a:lnTo>
                      <a:pt x="157" y="91"/>
                    </a:lnTo>
                    <a:lnTo>
                      <a:pt x="157" y="96"/>
                    </a:lnTo>
                    <a:lnTo>
                      <a:pt x="155" y="99"/>
                    </a:lnTo>
                    <a:lnTo>
                      <a:pt x="155" y="101"/>
                    </a:lnTo>
                    <a:lnTo>
                      <a:pt x="155" y="104"/>
                    </a:lnTo>
                    <a:lnTo>
                      <a:pt x="155" y="108"/>
                    </a:lnTo>
                    <a:lnTo>
                      <a:pt x="153" y="115"/>
                    </a:lnTo>
                    <a:lnTo>
                      <a:pt x="152" y="122"/>
                    </a:lnTo>
                    <a:lnTo>
                      <a:pt x="150" y="130"/>
                    </a:lnTo>
                    <a:lnTo>
                      <a:pt x="149" y="138"/>
                    </a:lnTo>
                    <a:lnTo>
                      <a:pt x="147" y="146"/>
                    </a:lnTo>
                    <a:lnTo>
                      <a:pt x="144" y="152"/>
                    </a:lnTo>
                    <a:lnTo>
                      <a:pt x="143" y="158"/>
                    </a:lnTo>
                    <a:lnTo>
                      <a:pt x="141" y="167"/>
                    </a:lnTo>
                    <a:lnTo>
                      <a:pt x="136" y="172"/>
                    </a:lnTo>
                    <a:lnTo>
                      <a:pt x="133" y="177"/>
                    </a:lnTo>
                    <a:lnTo>
                      <a:pt x="129" y="184"/>
                    </a:lnTo>
                    <a:lnTo>
                      <a:pt x="124" y="189"/>
                    </a:lnTo>
                    <a:lnTo>
                      <a:pt x="119" y="195"/>
                    </a:lnTo>
                    <a:lnTo>
                      <a:pt x="113" y="198"/>
                    </a:lnTo>
                    <a:lnTo>
                      <a:pt x="105" y="203"/>
                    </a:lnTo>
                    <a:lnTo>
                      <a:pt x="99" y="206"/>
                    </a:lnTo>
                    <a:lnTo>
                      <a:pt x="96" y="206"/>
                    </a:lnTo>
                    <a:lnTo>
                      <a:pt x="93" y="207"/>
                    </a:lnTo>
                    <a:lnTo>
                      <a:pt x="88" y="209"/>
                    </a:lnTo>
                    <a:lnTo>
                      <a:pt x="85" y="212"/>
                    </a:lnTo>
                    <a:lnTo>
                      <a:pt x="78" y="214"/>
                    </a:lnTo>
                    <a:lnTo>
                      <a:pt x="75" y="215"/>
                    </a:lnTo>
                    <a:lnTo>
                      <a:pt x="67" y="217"/>
                    </a:lnTo>
                    <a:lnTo>
                      <a:pt x="62" y="218"/>
                    </a:lnTo>
                    <a:lnTo>
                      <a:pt x="58" y="220"/>
                    </a:lnTo>
                    <a:lnTo>
                      <a:pt x="50" y="221"/>
                    </a:lnTo>
                    <a:lnTo>
                      <a:pt x="45" y="225"/>
                    </a:lnTo>
                    <a:lnTo>
                      <a:pt x="39" y="225"/>
                    </a:lnTo>
                    <a:lnTo>
                      <a:pt x="36" y="226"/>
                    </a:lnTo>
                    <a:lnTo>
                      <a:pt x="30" y="228"/>
                    </a:lnTo>
                    <a:lnTo>
                      <a:pt x="28" y="229"/>
                    </a:lnTo>
                    <a:lnTo>
                      <a:pt x="25" y="232"/>
                    </a:lnTo>
                    <a:lnTo>
                      <a:pt x="20" y="232"/>
                    </a:lnTo>
                    <a:lnTo>
                      <a:pt x="19" y="234"/>
                    </a:lnTo>
                    <a:lnTo>
                      <a:pt x="14" y="232"/>
                    </a:lnTo>
                    <a:lnTo>
                      <a:pt x="11" y="232"/>
                    </a:lnTo>
                    <a:lnTo>
                      <a:pt x="8" y="229"/>
                    </a:lnTo>
                    <a:lnTo>
                      <a:pt x="5" y="225"/>
                    </a:lnTo>
                    <a:lnTo>
                      <a:pt x="2" y="220"/>
                    </a:lnTo>
                    <a:lnTo>
                      <a:pt x="0" y="215"/>
                    </a:lnTo>
                    <a:lnTo>
                      <a:pt x="0" y="212"/>
                    </a:lnTo>
                    <a:lnTo>
                      <a:pt x="0" y="211"/>
                    </a:lnTo>
                    <a:lnTo>
                      <a:pt x="0" y="211"/>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99" name="Freeform 67"/>
              <p:cNvSpPr>
                <a:spLocks/>
              </p:cNvSpPr>
              <p:nvPr/>
            </p:nvSpPr>
            <p:spPr bwMode="auto">
              <a:xfrm>
                <a:off x="4111" y="2418"/>
                <a:ext cx="55" cy="48"/>
              </a:xfrm>
              <a:custGeom>
                <a:avLst/>
                <a:gdLst>
                  <a:gd name="T0" fmla="*/ 11 w 55"/>
                  <a:gd name="T1" fmla="*/ 2 h 48"/>
                  <a:gd name="T2" fmla="*/ 16 w 55"/>
                  <a:gd name="T3" fmla="*/ 0 h 48"/>
                  <a:gd name="T4" fmla="*/ 19 w 55"/>
                  <a:gd name="T5" fmla="*/ 0 h 48"/>
                  <a:gd name="T6" fmla="*/ 24 w 55"/>
                  <a:gd name="T7" fmla="*/ 0 h 48"/>
                  <a:gd name="T8" fmla="*/ 27 w 55"/>
                  <a:gd name="T9" fmla="*/ 0 h 48"/>
                  <a:gd name="T10" fmla="*/ 30 w 55"/>
                  <a:gd name="T11" fmla="*/ 0 h 48"/>
                  <a:gd name="T12" fmla="*/ 35 w 55"/>
                  <a:gd name="T13" fmla="*/ 2 h 48"/>
                  <a:gd name="T14" fmla="*/ 36 w 55"/>
                  <a:gd name="T15" fmla="*/ 3 h 48"/>
                  <a:gd name="T16" fmla="*/ 41 w 55"/>
                  <a:gd name="T17" fmla="*/ 6 h 48"/>
                  <a:gd name="T18" fmla="*/ 44 w 55"/>
                  <a:gd name="T19" fmla="*/ 8 h 48"/>
                  <a:gd name="T20" fmla="*/ 47 w 55"/>
                  <a:gd name="T21" fmla="*/ 12 h 48"/>
                  <a:gd name="T22" fmla="*/ 48 w 55"/>
                  <a:gd name="T23" fmla="*/ 16 h 48"/>
                  <a:gd name="T24" fmla="*/ 52 w 55"/>
                  <a:gd name="T25" fmla="*/ 20 h 48"/>
                  <a:gd name="T26" fmla="*/ 52 w 55"/>
                  <a:gd name="T27" fmla="*/ 25 h 48"/>
                  <a:gd name="T28" fmla="*/ 53 w 55"/>
                  <a:gd name="T29" fmla="*/ 28 h 48"/>
                  <a:gd name="T30" fmla="*/ 53 w 55"/>
                  <a:gd name="T31" fmla="*/ 33 h 48"/>
                  <a:gd name="T32" fmla="*/ 55 w 55"/>
                  <a:gd name="T33" fmla="*/ 37 h 48"/>
                  <a:gd name="T34" fmla="*/ 55 w 55"/>
                  <a:gd name="T35" fmla="*/ 42 h 48"/>
                  <a:gd name="T36" fmla="*/ 53 w 55"/>
                  <a:gd name="T37" fmla="*/ 45 h 48"/>
                  <a:gd name="T38" fmla="*/ 53 w 55"/>
                  <a:gd name="T39" fmla="*/ 46 h 48"/>
                  <a:gd name="T40" fmla="*/ 50 w 55"/>
                  <a:gd name="T41" fmla="*/ 48 h 48"/>
                  <a:gd name="T42" fmla="*/ 45 w 55"/>
                  <a:gd name="T43" fmla="*/ 48 h 48"/>
                  <a:gd name="T44" fmla="*/ 44 w 55"/>
                  <a:gd name="T45" fmla="*/ 48 h 48"/>
                  <a:gd name="T46" fmla="*/ 39 w 55"/>
                  <a:gd name="T47" fmla="*/ 45 h 48"/>
                  <a:gd name="T48" fmla="*/ 39 w 55"/>
                  <a:gd name="T49" fmla="*/ 43 h 48"/>
                  <a:gd name="T50" fmla="*/ 36 w 55"/>
                  <a:gd name="T51" fmla="*/ 36 h 48"/>
                  <a:gd name="T52" fmla="*/ 36 w 55"/>
                  <a:gd name="T53" fmla="*/ 31 h 48"/>
                  <a:gd name="T54" fmla="*/ 35 w 55"/>
                  <a:gd name="T55" fmla="*/ 25 h 48"/>
                  <a:gd name="T56" fmla="*/ 30 w 55"/>
                  <a:gd name="T57" fmla="*/ 23 h 48"/>
                  <a:gd name="T58" fmla="*/ 27 w 55"/>
                  <a:gd name="T59" fmla="*/ 20 h 48"/>
                  <a:gd name="T60" fmla="*/ 25 w 55"/>
                  <a:gd name="T61" fmla="*/ 19 h 48"/>
                  <a:gd name="T62" fmla="*/ 22 w 55"/>
                  <a:gd name="T63" fmla="*/ 17 h 48"/>
                  <a:gd name="T64" fmla="*/ 19 w 55"/>
                  <a:gd name="T65" fmla="*/ 17 h 48"/>
                  <a:gd name="T66" fmla="*/ 16 w 55"/>
                  <a:gd name="T67" fmla="*/ 16 h 48"/>
                  <a:gd name="T68" fmla="*/ 13 w 55"/>
                  <a:gd name="T69" fmla="*/ 16 h 48"/>
                  <a:gd name="T70" fmla="*/ 10 w 55"/>
                  <a:gd name="T71" fmla="*/ 16 h 48"/>
                  <a:gd name="T72" fmla="*/ 7 w 55"/>
                  <a:gd name="T73" fmla="*/ 16 h 48"/>
                  <a:gd name="T74" fmla="*/ 4 w 55"/>
                  <a:gd name="T75" fmla="*/ 16 h 48"/>
                  <a:gd name="T76" fmla="*/ 0 w 55"/>
                  <a:gd name="T77" fmla="*/ 16 h 48"/>
                  <a:gd name="T78" fmla="*/ 0 w 55"/>
                  <a:gd name="T79" fmla="*/ 12 h 48"/>
                  <a:gd name="T80" fmla="*/ 0 w 55"/>
                  <a:gd name="T81" fmla="*/ 9 h 48"/>
                  <a:gd name="T82" fmla="*/ 0 w 55"/>
                  <a:gd name="T83" fmla="*/ 6 h 48"/>
                  <a:gd name="T84" fmla="*/ 4 w 55"/>
                  <a:gd name="T85" fmla="*/ 5 h 48"/>
                  <a:gd name="T86" fmla="*/ 5 w 55"/>
                  <a:gd name="T87" fmla="*/ 3 h 48"/>
                  <a:gd name="T88" fmla="*/ 11 w 55"/>
                  <a:gd name="T89" fmla="*/ 2 h 48"/>
                  <a:gd name="T90" fmla="*/ 11 w 55"/>
                  <a:gd name="T91"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11" y="2"/>
                    </a:moveTo>
                    <a:lnTo>
                      <a:pt x="16" y="0"/>
                    </a:lnTo>
                    <a:lnTo>
                      <a:pt x="19" y="0"/>
                    </a:lnTo>
                    <a:lnTo>
                      <a:pt x="24" y="0"/>
                    </a:lnTo>
                    <a:lnTo>
                      <a:pt x="27" y="0"/>
                    </a:lnTo>
                    <a:lnTo>
                      <a:pt x="30" y="0"/>
                    </a:lnTo>
                    <a:lnTo>
                      <a:pt x="35" y="2"/>
                    </a:lnTo>
                    <a:lnTo>
                      <a:pt x="36" y="3"/>
                    </a:lnTo>
                    <a:lnTo>
                      <a:pt x="41" y="6"/>
                    </a:lnTo>
                    <a:lnTo>
                      <a:pt x="44" y="8"/>
                    </a:lnTo>
                    <a:lnTo>
                      <a:pt x="47" y="12"/>
                    </a:lnTo>
                    <a:lnTo>
                      <a:pt x="48" y="16"/>
                    </a:lnTo>
                    <a:lnTo>
                      <a:pt x="52" y="20"/>
                    </a:lnTo>
                    <a:lnTo>
                      <a:pt x="52" y="25"/>
                    </a:lnTo>
                    <a:lnTo>
                      <a:pt x="53" y="28"/>
                    </a:lnTo>
                    <a:lnTo>
                      <a:pt x="53" y="33"/>
                    </a:lnTo>
                    <a:lnTo>
                      <a:pt x="55" y="37"/>
                    </a:lnTo>
                    <a:lnTo>
                      <a:pt x="55" y="42"/>
                    </a:lnTo>
                    <a:lnTo>
                      <a:pt x="53" y="45"/>
                    </a:lnTo>
                    <a:lnTo>
                      <a:pt x="53" y="46"/>
                    </a:lnTo>
                    <a:lnTo>
                      <a:pt x="50" y="48"/>
                    </a:lnTo>
                    <a:lnTo>
                      <a:pt x="45" y="48"/>
                    </a:lnTo>
                    <a:lnTo>
                      <a:pt x="44" y="48"/>
                    </a:lnTo>
                    <a:lnTo>
                      <a:pt x="39" y="45"/>
                    </a:lnTo>
                    <a:lnTo>
                      <a:pt x="39" y="43"/>
                    </a:lnTo>
                    <a:lnTo>
                      <a:pt x="36" y="36"/>
                    </a:lnTo>
                    <a:lnTo>
                      <a:pt x="36" y="31"/>
                    </a:lnTo>
                    <a:lnTo>
                      <a:pt x="35" y="25"/>
                    </a:lnTo>
                    <a:lnTo>
                      <a:pt x="30" y="23"/>
                    </a:lnTo>
                    <a:lnTo>
                      <a:pt x="27" y="20"/>
                    </a:lnTo>
                    <a:lnTo>
                      <a:pt x="25" y="19"/>
                    </a:lnTo>
                    <a:lnTo>
                      <a:pt x="22" y="17"/>
                    </a:lnTo>
                    <a:lnTo>
                      <a:pt x="19" y="17"/>
                    </a:lnTo>
                    <a:lnTo>
                      <a:pt x="16" y="16"/>
                    </a:lnTo>
                    <a:lnTo>
                      <a:pt x="13" y="16"/>
                    </a:lnTo>
                    <a:lnTo>
                      <a:pt x="10" y="16"/>
                    </a:lnTo>
                    <a:lnTo>
                      <a:pt x="7" y="16"/>
                    </a:lnTo>
                    <a:lnTo>
                      <a:pt x="4" y="16"/>
                    </a:lnTo>
                    <a:lnTo>
                      <a:pt x="0" y="16"/>
                    </a:lnTo>
                    <a:lnTo>
                      <a:pt x="0" y="12"/>
                    </a:lnTo>
                    <a:lnTo>
                      <a:pt x="0" y="9"/>
                    </a:lnTo>
                    <a:lnTo>
                      <a:pt x="0" y="6"/>
                    </a:lnTo>
                    <a:lnTo>
                      <a:pt x="4" y="5"/>
                    </a:lnTo>
                    <a:lnTo>
                      <a:pt x="5" y="3"/>
                    </a:lnTo>
                    <a:lnTo>
                      <a:pt x="11" y="2"/>
                    </a:lnTo>
                    <a:lnTo>
                      <a:pt x="11" y="2"/>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0" name="Freeform 68"/>
              <p:cNvSpPr>
                <a:spLocks/>
              </p:cNvSpPr>
              <p:nvPr/>
            </p:nvSpPr>
            <p:spPr bwMode="auto">
              <a:xfrm>
                <a:off x="4084" y="2447"/>
                <a:ext cx="80" cy="33"/>
              </a:xfrm>
              <a:custGeom>
                <a:avLst/>
                <a:gdLst>
                  <a:gd name="T0" fmla="*/ 71 w 80"/>
                  <a:gd name="T1" fmla="*/ 19 h 33"/>
                  <a:gd name="T2" fmla="*/ 66 w 80"/>
                  <a:gd name="T3" fmla="*/ 21 h 33"/>
                  <a:gd name="T4" fmla="*/ 62 w 80"/>
                  <a:gd name="T5" fmla="*/ 24 h 33"/>
                  <a:gd name="T6" fmla="*/ 58 w 80"/>
                  <a:gd name="T7" fmla="*/ 25 h 33"/>
                  <a:gd name="T8" fmla="*/ 54 w 80"/>
                  <a:gd name="T9" fmla="*/ 27 h 33"/>
                  <a:gd name="T10" fmla="*/ 51 w 80"/>
                  <a:gd name="T11" fmla="*/ 28 h 33"/>
                  <a:gd name="T12" fmla="*/ 48 w 80"/>
                  <a:gd name="T13" fmla="*/ 28 h 33"/>
                  <a:gd name="T14" fmla="*/ 43 w 80"/>
                  <a:gd name="T15" fmla="*/ 30 h 33"/>
                  <a:gd name="T16" fmla="*/ 40 w 80"/>
                  <a:gd name="T17" fmla="*/ 31 h 33"/>
                  <a:gd name="T18" fmla="*/ 35 w 80"/>
                  <a:gd name="T19" fmla="*/ 31 h 33"/>
                  <a:gd name="T20" fmla="*/ 32 w 80"/>
                  <a:gd name="T21" fmla="*/ 33 h 33"/>
                  <a:gd name="T22" fmla="*/ 27 w 80"/>
                  <a:gd name="T23" fmla="*/ 33 h 33"/>
                  <a:gd name="T24" fmla="*/ 23 w 80"/>
                  <a:gd name="T25" fmla="*/ 33 h 33"/>
                  <a:gd name="T26" fmla="*/ 20 w 80"/>
                  <a:gd name="T27" fmla="*/ 33 h 33"/>
                  <a:gd name="T28" fmla="*/ 15 w 80"/>
                  <a:gd name="T29" fmla="*/ 33 h 33"/>
                  <a:gd name="T30" fmla="*/ 12 w 80"/>
                  <a:gd name="T31" fmla="*/ 31 h 33"/>
                  <a:gd name="T32" fmla="*/ 7 w 80"/>
                  <a:gd name="T33" fmla="*/ 31 h 33"/>
                  <a:gd name="T34" fmla="*/ 4 w 80"/>
                  <a:gd name="T35" fmla="*/ 30 h 33"/>
                  <a:gd name="T36" fmla="*/ 3 w 80"/>
                  <a:gd name="T37" fmla="*/ 28 h 33"/>
                  <a:gd name="T38" fmla="*/ 0 w 80"/>
                  <a:gd name="T39" fmla="*/ 25 h 33"/>
                  <a:gd name="T40" fmla="*/ 1 w 80"/>
                  <a:gd name="T41" fmla="*/ 22 h 33"/>
                  <a:gd name="T42" fmla="*/ 1 w 80"/>
                  <a:gd name="T43" fmla="*/ 19 h 33"/>
                  <a:gd name="T44" fmla="*/ 4 w 80"/>
                  <a:gd name="T45" fmla="*/ 17 h 33"/>
                  <a:gd name="T46" fmla="*/ 6 w 80"/>
                  <a:gd name="T47" fmla="*/ 16 h 33"/>
                  <a:gd name="T48" fmla="*/ 10 w 80"/>
                  <a:gd name="T49" fmla="*/ 16 h 33"/>
                  <a:gd name="T50" fmla="*/ 14 w 80"/>
                  <a:gd name="T51" fmla="*/ 16 h 33"/>
                  <a:gd name="T52" fmla="*/ 17 w 80"/>
                  <a:gd name="T53" fmla="*/ 16 h 33"/>
                  <a:gd name="T54" fmla="*/ 21 w 80"/>
                  <a:gd name="T55" fmla="*/ 16 h 33"/>
                  <a:gd name="T56" fmla="*/ 23 w 80"/>
                  <a:gd name="T57" fmla="*/ 16 h 33"/>
                  <a:gd name="T58" fmla="*/ 27 w 80"/>
                  <a:gd name="T59" fmla="*/ 16 h 33"/>
                  <a:gd name="T60" fmla="*/ 32 w 80"/>
                  <a:gd name="T61" fmla="*/ 16 h 33"/>
                  <a:gd name="T62" fmla="*/ 35 w 80"/>
                  <a:gd name="T63" fmla="*/ 16 h 33"/>
                  <a:gd name="T64" fmla="*/ 40 w 80"/>
                  <a:gd name="T65" fmla="*/ 16 h 33"/>
                  <a:gd name="T66" fmla="*/ 43 w 80"/>
                  <a:gd name="T67" fmla="*/ 14 h 33"/>
                  <a:gd name="T68" fmla="*/ 48 w 80"/>
                  <a:gd name="T69" fmla="*/ 13 h 33"/>
                  <a:gd name="T70" fmla="*/ 52 w 80"/>
                  <a:gd name="T71" fmla="*/ 11 h 33"/>
                  <a:gd name="T72" fmla="*/ 55 w 80"/>
                  <a:gd name="T73" fmla="*/ 10 h 33"/>
                  <a:gd name="T74" fmla="*/ 58 w 80"/>
                  <a:gd name="T75" fmla="*/ 8 h 33"/>
                  <a:gd name="T76" fmla="*/ 62 w 80"/>
                  <a:gd name="T77" fmla="*/ 7 h 33"/>
                  <a:gd name="T78" fmla="*/ 65 w 80"/>
                  <a:gd name="T79" fmla="*/ 5 h 33"/>
                  <a:gd name="T80" fmla="*/ 69 w 80"/>
                  <a:gd name="T81" fmla="*/ 4 h 33"/>
                  <a:gd name="T82" fmla="*/ 74 w 80"/>
                  <a:gd name="T83" fmla="*/ 0 h 33"/>
                  <a:gd name="T84" fmla="*/ 77 w 80"/>
                  <a:gd name="T85" fmla="*/ 0 h 33"/>
                  <a:gd name="T86" fmla="*/ 80 w 80"/>
                  <a:gd name="T87" fmla="*/ 2 h 33"/>
                  <a:gd name="T88" fmla="*/ 80 w 80"/>
                  <a:gd name="T89" fmla="*/ 5 h 33"/>
                  <a:gd name="T90" fmla="*/ 80 w 80"/>
                  <a:gd name="T91" fmla="*/ 7 h 33"/>
                  <a:gd name="T92" fmla="*/ 79 w 80"/>
                  <a:gd name="T93" fmla="*/ 11 h 33"/>
                  <a:gd name="T94" fmla="*/ 74 w 80"/>
                  <a:gd name="T95" fmla="*/ 16 h 33"/>
                  <a:gd name="T96" fmla="*/ 71 w 80"/>
                  <a:gd name="T97" fmla="*/ 19 h 33"/>
                  <a:gd name="T98" fmla="*/ 71 w 80"/>
                  <a:gd name="T99"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33">
                    <a:moveTo>
                      <a:pt x="71" y="19"/>
                    </a:moveTo>
                    <a:lnTo>
                      <a:pt x="66" y="21"/>
                    </a:lnTo>
                    <a:lnTo>
                      <a:pt x="62" y="24"/>
                    </a:lnTo>
                    <a:lnTo>
                      <a:pt x="58" y="25"/>
                    </a:lnTo>
                    <a:lnTo>
                      <a:pt x="54" y="27"/>
                    </a:lnTo>
                    <a:lnTo>
                      <a:pt x="51" y="28"/>
                    </a:lnTo>
                    <a:lnTo>
                      <a:pt x="48" y="28"/>
                    </a:lnTo>
                    <a:lnTo>
                      <a:pt x="43" y="30"/>
                    </a:lnTo>
                    <a:lnTo>
                      <a:pt x="40" y="31"/>
                    </a:lnTo>
                    <a:lnTo>
                      <a:pt x="35" y="31"/>
                    </a:lnTo>
                    <a:lnTo>
                      <a:pt x="32" y="33"/>
                    </a:lnTo>
                    <a:lnTo>
                      <a:pt x="27" y="33"/>
                    </a:lnTo>
                    <a:lnTo>
                      <a:pt x="23" y="33"/>
                    </a:lnTo>
                    <a:lnTo>
                      <a:pt x="20" y="33"/>
                    </a:lnTo>
                    <a:lnTo>
                      <a:pt x="15" y="33"/>
                    </a:lnTo>
                    <a:lnTo>
                      <a:pt x="12" y="31"/>
                    </a:lnTo>
                    <a:lnTo>
                      <a:pt x="7" y="31"/>
                    </a:lnTo>
                    <a:lnTo>
                      <a:pt x="4" y="30"/>
                    </a:lnTo>
                    <a:lnTo>
                      <a:pt x="3" y="28"/>
                    </a:lnTo>
                    <a:lnTo>
                      <a:pt x="0" y="25"/>
                    </a:lnTo>
                    <a:lnTo>
                      <a:pt x="1" y="22"/>
                    </a:lnTo>
                    <a:lnTo>
                      <a:pt x="1" y="19"/>
                    </a:lnTo>
                    <a:lnTo>
                      <a:pt x="4" y="17"/>
                    </a:lnTo>
                    <a:lnTo>
                      <a:pt x="6" y="16"/>
                    </a:lnTo>
                    <a:lnTo>
                      <a:pt x="10" y="16"/>
                    </a:lnTo>
                    <a:lnTo>
                      <a:pt x="14" y="16"/>
                    </a:lnTo>
                    <a:lnTo>
                      <a:pt x="17" y="16"/>
                    </a:lnTo>
                    <a:lnTo>
                      <a:pt x="21" y="16"/>
                    </a:lnTo>
                    <a:lnTo>
                      <a:pt x="23" y="16"/>
                    </a:lnTo>
                    <a:lnTo>
                      <a:pt x="27" y="16"/>
                    </a:lnTo>
                    <a:lnTo>
                      <a:pt x="32" y="16"/>
                    </a:lnTo>
                    <a:lnTo>
                      <a:pt x="35" y="16"/>
                    </a:lnTo>
                    <a:lnTo>
                      <a:pt x="40" y="16"/>
                    </a:lnTo>
                    <a:lnTo>
                      <a:pt x="43" y="14"/>
                    </a:lnTo>
                    <a:lnTo>
                      <a:pt x="48" y="13"/>
                    </a:lnTo>
                    <a:lnTo>
                      <a:pt x="52" y="11"/>
                    </a:lnTo>
                    <a:lnTo>
                      <a:pt x="55" y="10"/>
                    </a:lnTo>
                    <a:lnTo>
                      <a:pt x="58" y="8"/>
                    </a:lnTo>
                    <a:lnTo>
                      <a:pt x="62" y="7"/>
                    </a:lnTo>
                    <a:lnTo>
                      <a:pt x="65" y="5"/>
                    </a:lnTo>
                    <a:lnTo>
                      <a:pt x="69" y="4"/>
                    </a:lnTo>
                    <a:lnTo>
                      <a:pt x="74" y="0"/>
                    </a:lnTo>
                    <a:lnTo>
                      <a:pt x="77" y="0"/>
                    </a:lnTo>
                    <a:lnTo>
                      <a:pt x="80" y="2"/>
                    </a:lnTo>
                    <a:lnTo>
                      <a:pt x="80" y="5"/>
                    </a:lnTo>
                    <a:lnTo>
                      <a:pt x="80" y="7"/>
                    </a:lnTo>
                    <a:lnTo>
                      <a:pt x="79" y="11"/>
                    </a:lnTo>
                    <a:lnTo>
                      <a:pt x="74" y="16"/>
                    </a:lnTo>
                    <a:lnTo>
                      <a:pt x="71" y="19"/>
                    </a:lnTo>
                    <a:lnTo>
                      <a:pt x="71" y="19"/>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1" name="Freeform 69"/>
              <p:cNvSpPr>
                <a:spLocks/>
              </p:cNvSpPr>
              <p:nvPr/>
            </p:nvSpPr>
            <p:spPr bwMode="auto">
              <a:xfrm>
                <a:off x="4337" y="2311"/>
                <a:ext cx="45" cy="200"/>
              </a:xfrm>
              <a:custGeom>
                <a:avLst/>
                <a:gdLst>
                  <a:gd name="T0" fmla="*/ 10 w 45"/>
                  <a:gd name="T1" fmla="*/ 16 h 200"/>
                  <a:gd name="T2" fmla="*/ 13 w 45"/>
                  <a:gd name="T3" fmla="*/ 33 h 200"/>
                  <a:gd name="T4" fmla="*/ 19 w 45"/>
                  <a:gd name="T5" fmla="*/ 50 h 200"/>
                  <a:gd name="T6" fmla="*/ 25 w 45"/>
                  <a:gd name="T7" fmla="*/ 65 h 200"/>
                  <a:gd name="T8" fmla="*/ 30 w 45"/>
                  <a:gd name="T9" fmla="*/ 81 h 200"/>
                  <a:gd name="T10" fmla="*/ 36 w 45"/>
                  <a:gd name="T11" fmla="*/ 96 h 200"/>
                  <a:gd name="T12" fmla="*/ 41 w 45"/>
                  <a:gd name="T13" fmla="*/ 113 h 200"/>
                  <a:gd name="T14" fmla="*/ 44 w 45"/>
                  <a:gd name="T15" fmla="*/ 132 h 200"/>
                  <a:gd name="T16" fmla="*/ 44 w 45"/>
                  <a:gd name="T17" fmla="*/ 144 h 200"/>
                  <a:gd name="T18" fmla="*/ 44 w 45"/>
                  <a:gd name="T19" fmla="*/ 152 h 200"/>
                  <a:gd name="T20" fmla="*/ 42 w 45"/>
                  <a:gd name="T21" fmla="*/ 158 h 200"/>
                  <a:gd name="T22" fmla="*/ 41 w 45"/>
                  <a:gd name="T23" fmla="*/ 164 h 200"/>
                  <a:gd name="T24" fmla="*/ 39 w 45"/>
                  <a:gd name="T25" fmla="*/ 172 h 200"/>
                  <a:gd name="T26" fmla="*/ 38 w 45"/>
                  <a:gd name="T27" fmla="*/ 181 h 200"/>
                  <a:gd name="T28" fmla="*/ 38 w 45"/>
                  <a:gd name="T29" fmla="*/ 189 h 200"/>
                  <a:gd name="T30" fmla="*/ 34 w 45"/>
                  <a:gd name="T31" fmla="*/ 197 h 200"/>
                  <a:gd name="T32" fmla="*/ 27 w 45"/>
                  <a:gd name="T33" fmla="*/ 197 h 200"/>
                  <a:gd name="T34" fmla="*/ 24 w 45"/>
                  <a:gd name="T35" fmla="*/ 189 h 200"/>
                  <a:gd name="T36" fmla="*/ 24 w 45"/>
                  <a:gd name="T37" fmla="*/ 181 h 200"/>
                  <a:gd name="T38" fmla="*/ 24 w 45"/>
                  <a:gd name="T39" fmla="*/ 172 h 200"/>
                  <a:gd name="T40" fmla="*/ 22 w 45"/>
                  <a:gd name="T41" fmla="*/ 164 h 200"/>
                  <a:gd name="T42" fmla="*/ 21 w 45"/>
                  <a:gd name="T43" fmla="*/ 158 h 200"/>
                  <a:gd name="T44" fmla="*/ 21 w 45"/>
                  <a:gd name="T45" fmla="*/ 152 h 200"/>
                  <a:gd name="T46" fmla="*/ 21 w 45"/>
                  <a:gd name="T47" fmla="*/ 144 h 200"/>
                  <a:gd name="T48" fmla="*/ 21 w 45"/>
                  <a:gd name="T49" fmla="*/ 132 h 200"/>
                  <a:gd name="T50" fmla="*/ 19 w 45"/>
                  <a:gd name="T51" fmla="*/ 113 h 200"/>
                  <a:gd name="T52" fmla="*/ 16 w 45"/>
                  <a:gd name="T53" fmla="*/ 96 h 200"/>
                  <a:gd name="T54" fmla="*/ 11 w 45"/>
                  <a:gd name="T55" fmla="*/ 81 h 200"/>
                  <a:gd name="T56" fmla="*/ 8 w 45"/>
                  <a:gd name="T57" fmla="*/ 65 h 200"/>
                  <a:gd name="T58" fmla="*/ 4 w 45"/>
                  <a:gd name="T59" fmla="*/ 50 h 200"/>
                  <a:gd name="T60" fmla="*/ 0 w 45"/>
                  <a:gd name="T61" fmla="*/ 33 h 200"/>
                  <a:gd name="T62" fmla="*/ 0 w 45"/>
                  <a:gd name="T63" fmla="*/ 16 h 200"/>
                  <a:gd name="T64" fmla="*/ 0 w 45"/>
                  <a:gd name="T65" fmla="*/ 2 h 200"/>
                  <a:gd name="T66" fmla="*/ 10 w 45"/>
                  <a:gd name="T67" fmla="*/ 2 h 200"/>
                  <a:gd name="T68" fmla="*/ 10 w 45"/>
                  <a:gd name="T69"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00">
                    <a:moveTo>
                      <a:pt x="10" y="6"/>
                    </a:moveTo>
                    <a:lnTo>
                      <a:pt x="10" y="16"/>
                    </a:lnTo>
                    <a:lnTo>
                      <a:pt x="11" y="25"/>
                    </a:lnTo>
                    <a:lnTo>
                      <a:pt x="13" y="33"/>
                    </a:lnTo>
                    <a:lnTo>
                      <a:pt x="16" y="42"/>
                    </a:lnTo>
                    <a:lnTo>
                      <a:pt x="19" y="50"/>
                    </a:lnTo>
                    <a:lnTo>
                      <a:pt x="21" y="57"/>
                    </a:lnTo>
                    <a:lnTo>
                      <a:pt x="25" y="65"/>
                    </a:lnTo>
                    <a:lnTo>
                      <a:pt x="28" y="75"/>
                    </a:lnTo>
                    <a:lnTo>
                      <a:pt x="30" y="81"/>
                    </a:lnTo>
                    <a:lnTo>
                      <a:pt x="33" y="88"/>
                    </a:lnTo>
                    <a:lnTo>
                      <a:pt x="36" y="96"/>
                    </a:lnTo>
                    <a:lnTo>
                      <a:pt x="39" y="104"/>
                    </a:lnTo>
                    <a:lnTo>
                      <a:pt x="41" y="113"/>
                    </a:lnTo>
                    <a:lnTo>
                      <a:pt x="42" y="123"/>
                    </a:lnTo>
                    <a:lnTo>
                      <a:pt x="44" y="132"/>
                    </a:lnTo>
                    <a:lnTo>
                      <a:pt x="45" y="143"/>
                    </a:lnTo>
                    <a:lnTo>
                      <a:pt x="44" y="144"/>
                    </a:lnTo>
                    <a:lnTo>
                      <a:pt x="44" y="149"/>
                    </a:lnTo>
                    <a:lnTo>
                      <a:pt x="44" y="152"/>
                    </a:lnTo>
                    <a:lnTo>
                      <a:pt x="44" y="155"/>
                    </a:lnTo>
                    <a:lnTo>
                      <a:pt x="42" y="158"/>
                    </a:lnTo>
                    <a:lnTo>
                      <a:pt x="42" y="161"/>
                    </a:lnTo>
                    <a:lnTo>
                      <a:pt x="41" y="164"/>
                    </a:lnTo>
                    <a:lnTo>
                      <a:pt x="41" y="167"/>
                    </a:lnTo>
                    <a:lnTo>
                      <a:pt x="39" y="172"/>
                    </a:lnTo>
                    <a:lnTo>
                      <a:pt x="39" y="180"/>
                    </a:lnTo>
                    <a:lnTo>
                      <a:pt x="38" y="181"/>
                    </a:lnTo>
                    <a:lnTo>
                      <a:pt x="38" y="186"/>
                    </a:lnTo>
                    <a:lnTo>
                      <a:pt x="38" y="189"/>
                    </a:lnTo>
                    <a:lnTo>
                      <a:pt x="38" y="192"/>
                    </a:lnTo>
                    <a:lnTo>
                      <a:pt x="34" y="197"/>
                    </a:lnTo>
                    <a:lnTo>
                      <a:pt x="30" y="200"/>
                    </a:lnTo>
                    <a:lnTo>
                      <a:pt x="27" y="197"/>
                    </a:lnTo>
                    <a:lnTo>
                      <a:pt x="25" y="192"/>
                    </a:lnTo>
                    <a:lnTo>
                      <a:pt x="24" y="189"/>
                    </a:lnTo>
                    <a:lnTo>
                      <a:pt x="24" y="186"/>
                    </a:lnTo>
                    <a:lnTo>
                      <a:pt x="24" y="181"/>
                    </a:lnTo>
                    <a:lnTo>
                      <a:pt x="24" y="180"/>
                    </a:lnTo>
                    <a:lnTo>
                      <a:pt x="24" y="172"/>
                    </a:lnTo>
                    <a:lnTo>
                      <a:pt x="22" y="167"/>
                    </a:lnTo>
                    <a:lnTo>
                      <a:pt x="22" y="164"/>
                    </a:lnTo>
                    <a:lnTo>
                      <a:pt x="21" y="161"/>
                    </a:lnTo>
                    <a:lnTo>
                      <a:pt x="21" y="158"/>
                    </a:lnTo>
                    <a:lnTo>
                      <a:pt x="21" y="155"/>
                    </a:lnTo>
                    <a:lnTo>
                      <a:pt x="21" y="152"/>
                    </a:lnTo>
                    <a:lnTo>
                      <a:pt x="21" y="149"/>
                    </a:lnTo>
                    <a:lnTo>
                      <a:pt x="21" y="144"/>
                    </a:lnTo>
                    <a:lnTo>
                      <a:pt x="21" y="143"/>
                    </a:lnTo>
                    <a:lnTo>
                      <a:pt x="21" y="132"/>
                    </a:lnTo>
                    <a:lnTo>
                      <a:pt x="19" y="123"/>
                    </a:lnTo>
                    <a:lnTo>
                      <a:pt x="19" y="113"/>
                    </a:lnTo>
                    <a:lnTo>
                      <a:pt x="17" y="104"/>
                    </a:lnTo>
                    <a:lnTo>
                      <a:pt x="16" y="96"/>
                    </a:lnTo>
                    <a:lnTo>
                      <a:pt x="14" y="88"/>
                    </a:lnTo>
                    <a:lnTo>
                      <a:pt x="11" y="81"/>
                    </a:lnTo>
                    <a:lnTo>
                      <a:pt x="10" y="75"/>
                    </a:lnTo>
                    <a:lnTo>
                      <a:pt x="8" y="65"/>
                    </a:lnTo>
                    <a:lnTo>
                      <a:pt x="7" y="57"/>
                    </a:lnTo>
                    <a:lnTo>
                      <a:pt x="4" y="50"/>
                    </a:lnTo>
                    <a:lnTo>
                      <a:pt x="2" y="42"/>
                    </a:lnTo>
                    <a:lnTo>
                      <a:pt x="0" y="33"/>
                    </a:lnTo>
                    <a:lnTo>
                      <a:pt x="0" y="25"/>
                    </a:lnTo>
                    <a:lnTo>
                      <a:pt x="0" y="16"/>
                    </a:lnTo>
                    <a:lnTo>
                      <a:pt x="0" y="6"/>
                    </a:lnTo>
                    <a:lnTo>
                      <a:pt x="0" y="2"/>
                    </a:lnTo>
                    <a:lnTo>
                      <a:pt x="5" y="0"/>
                    </a:lnTo>
                    <a:lnTo>
                      <a:pt x="10" y="2"/>
                    </a:lnTo>
                    <a:lnTo>
                      <a:pt x="10" y="6"/>
                    </a:lnTo>
                    <a:lnTo>
                      <a:pt x="10" y="6"/>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2" name="Freeform 70"/>
              <p:cNvSpPr>
                <a:spLocks/>
              </p:cNvSpPr>
              <p:nvPr/>
            </p:nvSpPr>
            <p:spPr bwMode="auto">
              <a:xfrm>
                <a:off x="4440" y="2559"/>
                <a:ext cx="239" cy="56"/>
              </a:xfrm>
              <a:custGeom>
                <a:avLst/>
                <a:gdLst>
                  <a:gd name="T0" fmla="*/ 12 w 239"/>
                  <a:gd name="T1" fmla="*/ 29 h 56"/>
                  <a:gd name="T2" fmla="*/ 18 w 239"/>
                  <a:gd name="T3" fmla="*/ 28 h 56"/>
                  <a:gd name="T4" fmla="*/ 24 w 239"/>
                  <a:gd name="T5" fmla="*/ 28 h 56"/>
                  <a:gd name="T6" fmla="*/ 32 w 239"/>
                  <a:gd name="T7" fmla="*/ 26 h 56"/>
                  <a:gd name="T8" fmla="*/ 40 w 239"/>
                  <a:gd name="T9" fmla="*/ 23 h 56"/>
                  <a:gd name="T10" fmla="*/ 49 w 239"/>
                  <a:gd name="T11" fmla="*/ 20 h 56"/>
                  <a:gd name="T12" fmla="*/ 55 w 239"/>
                  <a:gd name="T13" fmla="*/ 18 h 56"/>
                  <a:gd name="T14" fmla="*/ 71 w 239"/>
                  <a:gd name="T15" fmla="*/ 17 h 56"/>
                  <a:gd name="T16" fmla="*/ 96 w 239"/>
                  <a:gd name="T17" fmla="*/ 12 h 56"/>
                  <a:gd name="T18" fmla="*/ 116 w 239"/>
                  <a:gd name="T19" fmla="*/ 11 h 56"/>
                  <a:gd name="T20" fmla="*/ 137 w 239"/>
                  <a:gd name="T21" fmla="*/ 9 h 56"/>
                  <a:gd name="T22" fmla="*/ 156 w 239"/>
                  <a:gd name="T23" fmla="*/ 8 h 56"/>
                  <a:gd name="T24" fmla="*/ 176 w 239"/>
                  <a:gd name="T25" fmla="*/ 6 h 56"/>
                  <a:gd name="T26" fmla="*/ 198 w 239"/>
                  <a:gd name="T27" fmla="*/ 5 h 56"/>
                  <a:gd name="T28" fmla="*/ 221 w 239"/>
                  <a:gd name="T29" fmla="*/ 1 h 56"/>
                  <a:gd name="T30" fmla="*/ 238 w 239"/>
                  <a:gd name="T31" fmla="*/ 0 h 56"/>
                  <a:gd name="T32" fmla="*/ 238 w 239"/>
                  <a:gd name="T33" fmla="*/ 8 h 56"/>
                  <a:gd name="T34" fmla="*/ 222 w 239"/>
                  <a:gd name="T35" fmla="*/ 11 h 56"/>
                  <a:gd name="T36" fmla="*/ 199 w 239"/>
                  <a:gd name="T37" fmla="*/ 15 h 56"/>
                  <a:gd name="T38" fmla="*/ 178 w 239"/>
                  <a:gd name="T39" fmla="*/ 18 h 56"/>
                  <a:gd name="T40" fmla="*/ 159 w 239"/>
                  <a:gd name="T41" fmla="*/ 23 h 56"/>
                  <a:gd name="T42" fmla="*/ 139 w 239"/>
                  <a:gd name="T43" fmla="*/ 28 h 56"/>
                  <a:gd name="T44" fmla="*/ 119 w 239"/>
                  <a:gd name="T45" fmla="*/ 32 h 56"/>
                  <a:gd name="T46" fmla="*/ 99 w 239"/>
                  <a:gd name="T47" fmla="*/ 37 h 56"/>
                  <a:gd name="T48" fmla="*/ 77 w 239"/>
                  <a:gd name="T49" fmla="*/ 42 h 56"/>
                  <a:gd name="T50" fmla="*/ 60 w 239"/>
                  <a:gd name="T51" fmla="*/ 45 h 56"/>
                  <a:gd name="T52" fmla="*/ 54 w 239"/>
                  <a:gd name="T53" fmla="*/ 46 h 56"/>
                  <a:gd name="T54" fmla="*/ 44 w 239"/>
                  <a:gd name="T55" fmla="*/ 48 h 56"/>
                  <a:gd name="T56" fmla="*/ 32 w 239"/>
                  <a:gd name="T57" fmla="*/ 51 h 56"/>
                  <a:gd name="T58" fmla="*/ 24 w 239"/>
                  <a:gd name="T59" fmla="*/ 53 h 56"/>
                  <a:gd name="T60" fmla="*/ 17 w 239"/>
                  <a:gd name="T61" fmla="*/ 54 h 56"/>
                  <a:gd name="T62" fmla="*/ 9 w 239"/>
                  <a:gd name="T63" fmla="*/ 56 h 56"/>
                  <a:gd name="T64" fmla="*/ 1 w 239"/>
                  <a:gd name="T65" fmla="*/ 49 h 56"/>
                  <a:gd name="T66" fmla="*/ 0 w 239"/>
                  <a:gd name="T67" fmla="*/ 40 h 56"/>
                  <a:gd name="T68" fmla="*/ 3 w 239"/>
                  <a:gd name="T69" fmla="*/ 34 h 56"/>
                  <a:gd name="T70" fmla="*/ 9 w 239"/>
                  <a:gd name="T71" fmla="*/ 3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9" h="56">
                    <a:moveTo>
                      <a:pt x="9" y="31"/>
                    </a:moveTo>
                    <a:lnTo>
                      <a:pt x="12" y="29"/>
                    </a:lnTo>
                    <a:lnTo>
                      <a:pt x="15" y="29"/>
                    </a:lnTo>
                    <a:lnTo>
                      <a:pt x="18" y="28"/>
                    </a:lnTo>
                    <a:lnTo>
                      <a:pt x="21" y="28"/>
                    </a:lnTo>
                    <a:lnTo>
                      <a:pt x="24" y="28"/>
                    </a:lnTo>
                    <a:lnTo>
                      <a:pt x="27" y="26"/>
                    </a:lnTo>
                    <a:lnTo>
                      <a:pt x="32" y="26"/>
                    </a:lnTo>
                    <a:lnTo>
                      <a:pt x="34" y="26"/>
                    </a:lnTo>
                    <a:lnTo>
                      <a:pt x="40" y="23"/>
                    </a:lnTo>
                    <a:lnTo>
                      <a:pt x="46" y="22"/>
                    </a:lnTo>
                    <a:lnTo>
                      <a:pt x="49" y="20"/>
                    </a:lnTo>
                    <a:lnTo>
                      <a:pt x="52" y="20"/>
                    </a:lnTo>
                    <a:lnTo>
                      <a:pt x="55" y="18"/>
                    </a:lnTo>
                    <a:lnTo>
                      <a:pt x="60" y="18"/>
                    </a:lnTo>
                    <a:lnTo>
                      <a:pt x="71" y="17"/>
                    </a:lnTo>
                    <a:lnTo>
                      <a:pt x="83" y="15"/>
                    </a:lnTo>
                    <a:lnTo>
                      <a:pt x="96" y="12"/>
                    </a:lnTo>
                    <a:lnTo>
                      <a:pt x="106" y="12"/>
                    </a:lnTo>
                    <a:lnTo>
                      <a:pt x="116" y="11"/>
                    </a:lnTo>
                    <a:lnTo>
                      <a:pt x="127" y="9"/>
                    </a:lnTo>
                    <a:lnTo>
                      <a:pt x="137" y="9"/>
                    </a:lnTo>
                    <a:lnTo>
                      <a:pt x="147" y="9"/>
                    </a:lnTo>
                    <a:lnTo>
                      <a:pt x="156" y="8"/>
                    </a:lnTo>
                    <a:lnTo>
                      <a:pt x="165" y="8"/>
                    </a:lnTo>
                    <a:lnTo>
                      <a:pt x="176" y="6"/>
                    </a:lnTo>
                    <a:lnTo>
                      <a:pt x="187" y="6"/>
                    </a:lnTo>
                    <a:lnTo>
                      <a:pt x="198" y="5"/>
                    </a:lnTo>
                    <a:lnTo>
                      <a:pt x="210" y="3"/>
                    </a:lnTo>
                    <a:lnTo>
                      <a:pt x="221" y="1"/>
                    </a:lnTo>
                    <a:lnTo>
                      <a:pt x="233" y="0"/>
                    </a:lnTo>
                    <a:lnTo>
                      <a:pt x="238" y="0"/>
                    </a:lnTo>
                    <a:lnTo>
                      <a:pt x="239" y="3"/>
                    </a:lnTo>
                    <a:lnTo>
                      <a:pt x="238" y="8"/>
                    </a:lnTo>
                    <a:lnTo>
                      <a:pt x="235" y="9"/>
                    </a:lnTo>
                    <a:lnTo>
                      <a:pt x="222" y="11"/>
                    </a:lnTo>
                    <a:lnTo>
                      <a:pt x="210" y="12"/>
                    </a:lnTo>
                    <a:lnTo>
                      <a:pt x="199" y="15"/>
                    </a:lnTo>
                    <a:lnTo>
                      <a:pt x="188" y="17"/>
                    </a:lnTo>
                    <a:lnTo>
                      <a:pt x="178" y="18"/>
                    </a:lnTo>
                    <a:lnTo>
                      <a:pt x="168" y="20"/>
                    </a:lnTo>
                    <a:lnTo>
                      <a:pt x="159" y="23"/>
                    </a:lnTo>
                    <a:lnTo>
                      <a:pt x="150" y="26"/>
                    </a:lnTo>
                    <a:lnTo>
                      <a:pt x="139" y="28"/>
                    </a:lnTo>
                    <a:lnTo>
                      <a:pt x="130" y="29"/>
                    </a:lnTo>
                    <a:lnTo>
                      <a:pt x="119" y="32"/>
                    </a:lnTo>
                    <a:lnTo>
                      <a:pt x="109" y="35"/>
                    </a:lnTo>
                    <a:lnTo>
                      <a:pt x="99" y="37"/>
                    </a:lnTo>
                    <a:lnTo>
                      <a:pt x="89" y="40"/>
                    </a:lnTo>
                    <a:lnTo>
                      <a:pt x="77" y="42"/>
                    </a:lnTo>
                    <a:lnTo>
                      <a:pt x="65" y="45"/>
                    </a:lnTo>
                    <a:lnTo>
                      <a:pt x="60" y="45"/>
                    </a:lnTo>
                    <a:lnTo>
                      <a:pt x="58" y="46"/>
                    </a:lnTo>
                    <a:lnTo>
                      <a:pt x="54" y="46"/>
                    </a:lnTo>
                    <a:lnTo>
                      <a:pt x="51" y="48"/>
                    </a:lnTo>
                    <a:lnTo>
                      <a:pt x="44" y="48"/>
                    </a:lnTo>
                    <a:lnTo>
                      <a:pt x="40" y="49"/>
                    </a:lnTo>
                    <a:lnTo>
                      <a:pt x="32" y="51"/>
                    </a:lnTo>
                    <a:lnTo>
                      <a:pt x="27" y="53"/>
                    </a:lnTo>
                    <a:lnTo>
                      <a:pt x="24" y="53"/>
                    </a:lnTo>
                    <a:lnTo>
                      <a:pt x="21" y="54"/>
                    </a:lnTo>
                    <a:lnTo>
                      <a:pt x="17" y="54"/>
                    </a:lnTo>
                    <a:lnTo>
                      <a:pt x="14" y="56"/>
                    </a:lnTo>
                    <a:lnTo>
                      <a:pt x="9" y="56"/>
                    </a:lnTo>
                    <a:lnTo>
                      <a:pt x="4" y="53"/>
                    </a:lnTo>
                    <a:lnTo>
                      <a:pt x="1" y="49"/>
                    </a:lnTo>
                    <a:lnTo>
                      <a:pt x="0" y="46"/>
                    </a:lnTo>
                    <a:lnTo>
                      <a:pt x="0" y="40"/>
                    </a:lnTo>
                    <a:lnTo>
                      <a:pt x="1" y="37"/>
                    </a:lnTo>
                    <a:lnTo>
                      <a:pt x="3" y="34"/>
                    </a:lnTo>
                    <a:lnTo>
                      <a:pt x="9" y="31"/>
                    </a:lnTo>
                    <a:lnTo>
                      <a:pt x="9" y="3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3" name="Freeform 71"/>
              <p:cNvSpPr>
                <a:spLocks/>
              </p:cNvSpPr>
              <p:nvPr/>
            </p:nvSpPr>
            <p:spPr bwMode="auto">
              <a:xfrm>
                <a:off x="4404" y="2785"/>
                <a:ext cx="150" cy="45"/>
              </a:xfrm>
              <a:custGeom>
                <a:avLst/>
                <a:gdLst>
                  <a:gd name="T0" fmla="*/ 14 w 150"/>
                  <a:gd name="T1" fmla="*/ 23 h 45"/>
                  <a:gd name="T2" fmla="*/ 25 w 150"/>
                  <a:gd name="T3" fmla="*/ 20 h 45"/>
                  <a:gd name="T4" fmla="*/ 36 w 150"/>
                  <a:gd name="T5" fmla="*/ 17 h 45"/>
                  <a:gd name="T6" fmla="*/ 43 w 150"/>
                  <a:gd name="T7" fmla="*/ 12 h 45"/>
                  <a:gd name="T8" fmla="*/ 48 w 150"/>
                  <a:gd name="T9" fmla="*/ 12 h 45"/>
                  <a:gd name="T10" fmla="*/ 59 w 150"/>
                  <a:gd name="T11" fmla="*/ 11 h 45"/>
                  <a:gd name="T12" fmla="*/ 70 w 150"/>
                  <a:gd name="T13" fmla="*/ 8 h 45"/>
                  <a:gd name="T14" fmla="*/ 82 w 150"/>
                  <a:gd name="T15" fmla="*/ 6 h 45"/>
                  <a:gd name="T16" fmla="*/ 91 w 150"/>
                  <a:gd name="T17" fmla="*/ 5 h 45"/>
                  <a:gd name="T18" fmla="*/ 102 w 150"/>
                  <a:gd name="T19" fmla="*/ 3 h 45"/>
                  <a:gd name="T20" fmla="*/ 113 w 150"/>
                  <a:gd name="T21" fmla="*/ 3 h 45"/>
                  <a:gd name="T22" fmla="*/ 124 w 150"/>
                  <a:gd name="T23" fmla="*/ 3 h 45"/>
                  <a:gd name="T24" fmla="*/ 136 w 150"/>
                  <a:gd name="T25" fmla="*/ 0 h 45"/>
                  <a:gd name="T26" fmla="*/ 145 w 150"/>
                  <a:gd name="T27" fmla="*/ 0 h 45"/>
                  <a:gd name="T28" fmla="*/ 149 w 150"/>
                  <a:gd name="T29" fmla="*/ 3 h 45"/>
                  <a:gd name="T30" fmla="*/ 149 w 150"/>
                  <a:gd name="T31" fmla="*/ 8 h 45"/>
                  <a:gd name="T32" fmla="*/ 144 w 150"/>
                  <a:gd name="T33" fmla="*/ 12 h 45"/>
                  <a:gd name="T34" fmla="*/ 135 w 150"/>
                  <a:gd name="T35" fmla="*/ 14 h 45"/>
                  <a:gd name="T36" fmla="*/ 124 w 150"/>
                  <a:gd name="T37" fmla="*/ 17 h 45"/>
                  <a:gd name="T38" fmla="*/ 113 w 150"/>
                  <a:gd name="T39" fmla="*/ 20 h 45"/>
                  <a:gd name="T40" fmla="*/ 104 w 150"/>
                  <a:gd name="T41" fmla="*/ 22 h 45"/>
                  <a:gd name="T42" fmla="*/ 96 w 150"/>
                  <a:gd name="T43" fmla="*/ 23 h 45"/>
                  <a:gd name="T44" fmla="*/ 87 w 150"/>
                  <a:gd name="T45" fmla="*/ 28 h 45"/>
                  <a:gd name="T46" fmla="*/ 76 w 150"/>
                  <a:gd name="T47" fmla="*/ 31 h 45"/>
                  <a:gd name="T48" fmla="*/ 65 w 150"/>
                  <a:gd name="T49" fmla="*/ 34 h 45"/>
                  <a:gd name="T50" fmla="*/ 56 w 150"/>
                  <a:gd name="T51" fmla="*/ 35 h 45"/>
                  <a:gd name="T52" fmla="*/ 48 w 150"/>
                  <a:gd name="T53" fmla="*/ 37 h 45"/>
                  <a:gd name="T54" fmla="*/ 40 w 150"/>
                  <a:gd name="T55" fmla="*/ 40 h 45"/>
                  <a:gd name="T56" fmla="*/ 29 w 150"/>
                  <a:gd name="T57" fmla="*/ 42 h 45"/>
                  <a:gd name="T58" fmla="*/ 20 w 150"/>
                  <a:gd name="T59" fmla="*/ 43 h 45"/>
                  <a:gd name="T60" fmla="*/ 8 w 150"/>
                  <a:gd name="T61" fmla="*/ 45 h 45"/>
                  <a:gd name="T62" fmla="*/ 0 w 150"/>
                  <a:gd name="T63" fmla="*/ 42 h 45"/>
                  <a:gd name="T64" fmla="*/ 0 w 150"/>
                  <a:gd name="T65" fmla="*/ 32 h 45"/>
                  <a:gd name="T66" fmla="*/ 3 w 150"/>
                  <a:gd name="T67" fmla="*/ 26 h 45"/>
                  <a:gd name="T68" fmla="*/ 9 w 150"/>
                  <a:gd name="T6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45">
                    <a:moveTo>
                      <a:pt x="9" y="23"/>
                    </a:moveTo>
                    <a:lnTo>
                      <a:pt x="14" y="23"/>
                    </a:lnTo>
                    <a:lnTo>
                      <a:pt x="20" y="22"/>
                    </a:lnTo>
                    <a:lnTo>
                      <a:pt x="25" y="20"/>
                    </a:lnTo>
                    <a:lnTo>
                      <a:pt x="31" y="18"/>
                    </a:lnTo>
                    <a:lnTo>
                      <a:pt x="36" y="17"/>
                    </a:lnTo>
                    <a:lnTo>
                      <a:pt x="40" y="14"/>
                    </a:lnTo>
                    <a:lnTo>
                      <a:pt x="43" y="12"/>
                    </a:lnTo>
                    <a:lnTo>
                      <a:pt x="46" y="12"/>
                    </a:lnTo>
                    <a:lnTo>
                      <a:pt x="48" y="12"/>
                    </a:lnTo>
                    <a:lnTo>
                      <a:pt x="53" y="12"/>
                    </a:lnTo>
                    <a:lnTo>
                      <a:pt x="59" y="11"/>
                    </a:lnTo>
                    <a:lnTo>
                      <a:pt x="65" y="9"/>
                    </a:lnTo>
                    <a:lnTo>
                      <a:pt x="70" y="8"/>
                    </a:lnTo>
                    <a:lnTo>
                      <a:pt x="77" y="6"/>
                    </a:lnTo>
                    <a:lnTo>
                      <a:pt x="82" y="6"/>
                    </a:lnTo>
                    <a:lnTo>
                      <a:pt x="87" y="5"/>
                    </a:lnTo>
                    <a:lnTo>
                      <a:pt x="91" y="5"/>
                    </a:lnTo>
                    <a:lnTo>
                      <a:pt x="98" y="5"/>
                    </a:lnTo>
                    <a:lnTo>
                      <a:pt x="102" y="3"/>
                    </a:lnTo>
                    <a:lnTo>
                      <a:pt x="107" y="3"/>
                    </a:lnTo>
                    <a:lnTo>
                      <a:pt x="113" y="3"/>
                    </a:lnTo>
                    <a:lnTo>
                      <a:pt x="118" y="3"/>
                    </a:lnTo>
                    <a:lnTo>
                      <a:pt x="124" y="3"/>
                    </a:lnTo>
                    <a:lnTo>
                      <a:pt x="130" y="1"/>
                    </a:lnTo>
                    <a:lnTo>
                      <a:pt x="136" y="0"/>
                    </a:lnTo>
                    <a:lnTo>
                      <a:pt x="144" y="0"/>
                    </a:lnTo>
                    <a:lnTo>
                      <a:pt x="145" y="0"/>
                    </a:lnTo>
                    <a:lnTo>
                      <a:pt x="147" y="1"/>
                    </a:lnTo>
                    <a:lnTo>
                      <a:pt x="149" y="3"/>
                    </a:lnTo>
                    <a:lnTo>
                      <a:pt x="150" y="5"/>
                    </a:lnTo>
                    <a:lnTo>
                      <a:pt x="149" y="8"/>
                    </a:lnTo>
                    <a:lnTo>
                      <a:pt x="147" y="11"/>
                    </a:lnTo>
                    <a:lnTo>
                      <a:pt x="144" y="12"/>
                    </a:lnTo>
                    <a:lnTo>
                      <a:pt x="142" y="14"/>
                    </a:lnTo>
                    <a:lnTo>
                      <a:pt x="135" y="14"/>
                    </a:lnTo>
                    <a:lnTo>
                      <a:pt x="128" y="15"/>
                    </a:lnTo>
                    <a:lnTo>
                      <a:pt x="124" y="17"/>
                    </a:lnTo>
                    <a:lnTo>
                      <a:pt x="118" y="18"/>
                    </a:lnTo>
                    <a:lnTo>
                      <a:pt x="113" y="20"/>
                    </a:lnTo>
                    <a:lnTo>
                      <a:pt x="108" y="20"/>
                    </a:lnTo>
                    <a:lnTo>
                      <a:pt x="104" y="22"/>
                    </a:lnTo>
                    <a:lnTo>
                      <a:pt x="99" y="23"/>
                    </a:lnTo>
                    <a:lnTo>
                      <a:pt x="96" y="23"/>
                    </a:lnTo>
                    <a:lnTo>
                      <a:pt x="90" y="26"/>
                    </a:lnTo>
                    <a:lnTo>
                      <a:pt x="87" y="28"/>
                    </a:lnTo>
                    <a:lnTo>
                      <a:pt x="80" y="29"/>
                    </a:lnTo>
                    <a:lnTo>
                      <a:pt x="76" y="31"/>
                    </a:lnTo>
                    <a:lnTo>
                      <a:pt x="70" y="32"/>
                    </a:lnTo>
                    <a:lnTo>
                      <a:pt x="65" y="34"/>
                    </a:lnTo>
                    <a:lnTo>
                      <a:pt x="57" y="35"/>
                    </a:lnTo>
                    <a:lnTo>
                      <a:pt x="56" y="35"/>
                    </a:lnTo>
                    <a:lnTo>
                      <a:pt x="51" y="37"/>
                    </a:lnTo>
                    <a:lnTo>
                      <a:pt x="48" y="37"/>
                    </a:lnTo>
                    <a:lnTo>
                      <a:pt x="46" y="39"/>
                    </a:lnTo>
                    <a:lnTo>
                      <a:pt x="40" y="40"/>
                    </a:lnTo>
                    <a:lnTo>
                      <a:pt x="36" y="42"/>
                    </a:lnTo>
                    <a:lnTo>
                      <a:pt x="29" y="42"/>
                    </a:lnTo>
                    <a:lnTo>
                      <a:pt x="25" y="42"/>
                    </a:lnTo>
                    <a:lnTo>
                      <a:pt x="20" y="43"/>
                    </a:lnTo>
                    <a:lnTo>
                      <a:pt x="14" y="45"/>
                    </a:lnTo>
                    <a:lnTo>
                      <a:pt x="8" y="45"/>
                    </a:lnTo>
                    <a:lnTo>
                      <a:pt x="3" y="43"/>
                    </a:lnTo>
                    <a:lnTo>
                      <a:pt x="0" y="42"/>
                    </a:lnTo>
                    <a:lnTo>
                      <a:pt x="0" y="37"/>
                    </a:lnTo>
                    <a:lnTo>
                      <a:pt x="0" y="32"/>
                    </a:lnTo>
                    <a:lnTo>
                      <a:pt x="0" y="29"/>
                    </a:lnTo>
                    <a:lnTo>
                      <a:pt x="3" y="26"/>
                    </a:lnTo>
                    <a:lnTo>
                      <a:pt x="9" y="23"/>
                    </a:lnTo>
                    <a:lnTo>
                      <a:pt x="9" y="2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4" name="Freeform 72"/>
              <p:cNvSpPr>
                <a:spLocks/>
              </p:cNvSpPr>
              <p:nvPr/>
            </p:nvSpPr>
            <p:spPr bwMode="auto">
              <a:xfrm>
                <a:off x="4351" y="3093"/>
                <a:ext cx="53" cy="192"/>
              </a:xfrm>
              <a:custGeom>
                <a:avLst/>
                <a:gdLst>
                  <a:gd name="T0" fmla="*/ 45 w 53"/>
                  <a:gd name="T1" fmla="*/ 26 h 192"/>
                  <a:gd name="T2" fmla="*/ 38 w 53"/>
                  <a:gd name="T3" fmla="*/ 40 h 192"/>
                  <a:gd name="T4" fmla="*/ 33 w 53"/>
                  <a:gd name="T5" fmla="*/ 53 h 192"/>
                  <a:gd name="T6" fmla="*/ 31 w 53"/>
                  <a:gd name="T7" fmla="*/ 66 h 192"/>
                  <a:gd name="T8" fmla="*/ 31 w 53"/>
                  <a:gd name="T9" fmla="*/ 80 h 192"/>
                  <a:gd name="T10" fmla="*/ 33 w 53"/>
                  <a:gd name="T11" fmla="*/ 94 h 192"/>
                  <a:gd name="T12" fmla="*/ 34 w 53"/>
                  <a:gd name="T13" fmla="*/ 110 h 192"/>
                  <a:gd name="T14" fmla="*/ 38 w 53"/>
                  <a:gd name="T15" fmla="*/ 127 h 192"/>
                  <a:gd name="T16" fmla="*/ 39 w 53"/>
                  <a:gd name="T17" fmla="*/ 138 h 192"/>
                  <a:gd name="T18" fmla="*/ 42 w 53"/>
                  <a:gd name="T19" fmla="*/ 147 h 192"/>
                  <a:gd name="T20" fmla="*/ 45 w 53"/>
                  <a:gd name="T21" fmla="*/ 156 h 192"/>
                  <a:gd name="T22" fmla="*/ 48 w 53"/>
                  <a:gd name="T23" fmla="*/ 164 h 192"/>
                  <a:gd name="T24" fmla="*/ 51 w 53"/>
                  <a:gd name="T25" fmla="*/ 173 h 192"/>
                  <a:gd name="T26" fmla="*/ 50 w 53"/>
                  <a:gd name="T27" fmla="*/ 179 h 192"/>
                  <a:gd name="T28" fmla="*/ 47 w 53"/>
                  <a:gd name="T29" fmla="*/ 184 h 192"/>
                  <a:gd name="T30" fmla="*/ 42 w 53"/>
                  <a:gd name="T31" fmla="*/ 190 h 192"/>
                  <a:gd name="T32" fmla="*/ 34 w 53"/>
                  <a:gd name="T33" fmla="*/ 192 h 192"/>
                  <a:gd name="T34" fmla="*/ 28 w 53"/>
                  <a:gd name="T35" fmla="*/ 192 h 192"/>
                  <a:gd name="T36" fmla="*/ 22 w 53"/>
                  <a:gd name="T37" fmla="*/ 189 h 192"/>
                  <a:gd name="T38" fmla="*/ 16 w 53"/>
                  <a:gd name="T39" fmla="*/ 184 h 192"/>
                  <a:gd name="T40" fmla="*/ 14 w 53"/>
                  <a:gd name="T41" fmla="*/ 175 h 192"/>
                  <a:gd name="T42" fmla="*/ 10 w 53"/>
                  <a:gd name="T43" fmla="*/ 166 h 192"/>
                  <a:gd name="T44" fmla="*/ 7 w 53"/>
                  <a:gd name="T45" fmla="*/ 156 h 192"/>
                  <a:gd name="T46" fmla="*/ 5 w 53"/>
                  <a:gd name="T47" fmla="*/ 147 h 192"/>
                  <a:gd name="T48" fmla="*/ 3 w 53"/>
                  <a:gd name="T49" fmla="*/ 131 h 192"/>
                  <a:gd name="T50" fmla="*/ 0 w 53"/>
                  <a:gd name="T51" fmla="*/ 113 h 192"/>
                  <a:gd name="T52" fmla="*/ 0 w 53"/>
                  <a:gd name="T53" fmla="*/ 94 h 192"/>
                  <a:gd name="T54" fmla="*/ 0 w 53"/>
                  <a:gd name="T55" fmla="*/ 77 h 192"/>
                  <a:gd name="T56" fmla="*/ 3 w 53"/>
                  <a:gd name="T57" fmla="*/ 60 h 192"/>
                  <a:gd name="T58" fmla="*/ 7 w 53"/>
                  <a:gd name="T59" fmla="*/ 42 h 192"/>
                  <a:gd name="T60" fmla="*/ 14 w 53"/>
                  <a:gd name="T61" fmla="*/ 26 h 192"/>
                  <a:gd name="T62" fmla="*/ 25 w 53"/>
                  <a:gd name="T63" fmla="*/ 11 h 192"/>
                  <a:gd name="T64" fmla="*/ 34 w 53"/>
                  <a:gd name="T65" fmla="*/ 0 h 192"/>
                  <a:gd name="T66" fmla="*/ 45 w 53"/>
                  <a:gd name="T67" fmla="*/ 0 h 192"/>
                  <a:gd name="T68" fmla="*/ 53 w 53"/>
                  <a:gd name="T69" fmla="*/ 6 h 192"/>
                  <a:gd name="T70" fmla="*/ 53 w 53"/>
                  <a:gd name="T71" fmla="*/ 15 h 192"/>
                  <a:gd name="T72" fmla="*/ 51 w 53"/>
                  <a:gd name="T73" fmla="*/ 2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192">
                    <a:moveTo>
                      <a:pt x="51" y="22"/>
                    </a:moveTo>
                    <a:lnTo>
                      <a:pt x="45" y="26"/>
                    </a:lnTo>
                    <a:lnTo>
                      <a:pt x="41" y="32"/>
                    </a:lnTo>
                    <a:lnTo>
                      <a:pt x="38" y="40"/>
                    </a:lnTo>
                    <a:lnTo>
                      <a:pt x="34" y="46"/>
                    </a:lnTo>
                    <a:lnTo>
                      <a:pt x="33" y="53"/>
                    </a:lnTo>
                    <a:lnTo>
                      <a:pt x="33" y="60"/>
                    </a:lnTo>
                    <a:lnTo>
                      <a:pt x="31" y="66"/>
                    </a:lnTo>
                    <a:lnTo>
                      <a:pt x="31" y="74"/>
                    </a:lnTo>
                    <a:lnTo>
                      <a:pt x="31" y="80"/>
                    </a:lnTo>
                    <a:lnTo>
                      <a:pt x="33" y="88"/>
                    </a:lnTo>
                    <a:lnTo>
                      <a:pt x="33" y="94"/>
                    </a:lnTo>
                    <a:lnTo>
                      <a:pt x="34" y="102"/>
                    </a:lnTo>
                    <a:lnTo>
                      <a:pt x="34" y="110"/>
                    </a:lnTo>
                    <a:lnTo>
                      <a:pt x="36" y="118"/>
                    </a:lnTo>
                    <a:lnTo>
                      <a:pt x="38" y="127"/>
                    </a:lnTo>
                    <a:lnTo>
                      <a:pt x="39" y="135"/>
                    </a:lnTo>
                    <a:lnTo>
                      <a:pt x="39" y="138"/>
                    </a:lnTo>
                    <a:lnTo>
                      <a:pt x="41" y="144"/>
                    </a:lnTo>
                    <a:lnTo>
                      <a:pt x="42" y="147"/>
                    </a:lnTo>
                    <a:lnTo>
                      <a:pt x="44" y="152"/>
                    </a:lnTo>
                    <a:lnTo>
                      <a:pt x="45" y="156"/>
                    </a:lnTo>
                    <a:lnTo>
                      <a:pt x="47" y="159"/>
                    </a:lnTo>
                    <a:lnTo>
                      <a:pt x="48" y="164"/>
                    </a:lnTo>
                    <a:lnTo>
                      <a:pt x="51" y="169"/>
                    </a:lnTo>
                    <a:lnTo>
                      <a:pt x="51" y="173"/>
                    </a:lnTo>
                    <a:lnTo>
                      <a:pt x="51" y="176"/>
                    </a:lnTo>
                    <a:lnTo>
                      <a:pt x="50" y="179"/>
                    </a:lnTo>
                    <a:lnTo>
                      <a:pt x="50" y="184"/>
                    </a:lnTo>
                    <a:lnTo>
                      <a:pt x="47" y="184"/>
                    </a:lnTo>
                    <a:lnTo>
                      <a:pt x="44" y="187"/>
                    </a:lnTo>
                    <a:lnTo>
                      <a:pt x="42" y="190"/>
                    </a:lnTo>
                    <a:lnTo>
                      <a:pt x="39" y="192"/>
                    </a:lnTo>
                    <a:lnTo>
                      <a:pt x="34" y="192"/>
                    </a:lnTo>
                    <a:lnTo>
                      <a:pt x="31" y="192"/>
                    </a:lnTo>
                    <a:lnTo>
                      <a:pt x="28" y="192"/>
                    </a:lnTo>
                    <a:lnTo>
                      <a:pt x="25" y="192"/>
                    </a:lnTo>
                    <a:lnTo>
                      <a:pt x="22" y="189"/>
                    </a:lnTo>
                    <a:lnTo>
                      <a:pt x="19" y="186"/>
                    </a:lnTo>
                    <a:lnTo>
                      <a:pt x="16" y="184"/>
                    </a:lnTo>
                    <a:lnTo>
                      <a:pt x="14" y="179"/>
                    </a:lnTo>
                    <a:lnTo>
                      <a:pt x="14" y="175"/>
                    </a:lnTo>
                    <a:lnTo>
                      <a:pt x="11" y="170"/>
                    </a:lnTo>
                    <a:lnTo>
                      <a:pt x="10" y="166"/>
                    </a:lnTo>
                    <a:lnTo>
                      <a:pt x="8" y="161"/>
                    </a:lnTo>
                    <a:lnTo>
                      <a:pt x="7" y="156"/>
                    </a:lnTo>
                    <a:lnTo>
                      <a:pt x="7" y="153"/>
                    </a:lnTo>
                    <a:lnTo>
                      <a:pt x="5" y="147"/>
                    </a:lnTo>
                    <a:lnTo>
                      <a:pt x="5" y="142"/>
                    </a:lnTo>
                    <a:lnTo>
                      <a:pt x="3" y="131"/>
                    </a:lnTo>
                    <a:lnTo>
                      <a:pt x="2" y="122"/>
                    </a:lnTo>
                    <a:lnTo>
                      <a:pt x="0" y="113"/>
                    </a:lnTo>
                    <a:lnTo>
                      <a:pt x="0" y="104"/>
                    </a:lnTo>
                    <a:lnTo>
                      <a:pt x="0" y="94"/>
                    </a:lnTo>
                    <a:lnTo>
                      <a:pt x="0" y="85"/>
                    </a:lnTo>
                    <a:lnTo>
                      <a:pt x="0" y="77"/>
                    </a:lnTo>
                    <a:lnTo>
                      <a:pt x="2" y="68"/>
                    </a:lnTo>
                    <a:lnTo>
                      <a:pt x="3" y="60"/>
                    </a:lnTo>
                    <a:lnTo>
                      <a:pt x="5" y="49"/>
                    </a:lnTo>
                    <a:lnTo>
                      <a:pt x="7" y="42"/>
                    </a:lnTo>
                    <a:lnTo>
                      <a:pt x="11" y="36"/>
                    </a:lnTo>
                    <a:lnTo>
                      <a:pt x="14" y="26"/>
                    </a:lnTo>
                    <a:lnTo>
                      <a:pt x="19" y="18"/>
                    </a:lnTo>
                    <a:lnTo>
                      <a:pt x="25" y="11"/>
                    </a:lnTo>
                    <a:lnTo>
                      <a:pt x="33" y="3"/>
                    </a:lnTo>
                    <a:lnTo>
                      <a:pt x="34" y="0"/>
                    </a:lnTo>
                    <a:lnTo>
                      <a:pt x="41" y="0"/>
                    </a:lnTo>
                    <a:lnTo>
                      <a:pt x="45" y="0"/>
                    </a:lnTo>
                    <a:lnTo>
                      <a:pt x="50" y="1"/>
                    </a:lnTo>
                    <a:lnTo>
                      <a:pt x="53" y="6"/>
                    </a:lnTo>
                    <a:lnTo>
                      <a:pt x="53" y="11"/>
                    </a:lnTo>
                    <a:lnTo>
                      <a:pt x="53" y="15"/>
                    </a:lnTo>
                    <a:lnTo>
                      <a:pt x="51" y="22"/>
                    </a:lnTo>
                    <a:lnTo>
                      <a:pt x="51" y="2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5" name="Freeform 73"/>
              <p:cNvSpPr>
                <a:spLocks/>
              </p:cNvSpPr>
              <p:nvPr/>
            </p:nvSpPr>
            <p:spPr bwMode="auto">
              <a:xfrm>
                <a:off x="4395" y="3147"/>
                <a:ext cx="46" cy="149"/>
              </a:xfrm>
              <a:custGeom>
                <a:avLst/>
                <a:gdLst>
                  <a:gd name="T0" fmla="*/ 38 w 46"/>
                  <a:gd name="T1" fmla="*/ 14 h 149"/>
                  <a:gd name="T2" fmla="*/ 40 w 46"/>
                  <a:gd name="T3" fmla="*/ 22 h 149"/>
                  <a:gd name="T4" fmla="*/ 43 w 46"/>
                  <a:gd name="T5" fmla="*/ 31 h 149"/>
                  <a:gd name="T6" fmla="*/ 45 w 46"/>
                  <a:gd name="T7" fmla="*/ 39 h 149"/>
                  <a:gd name="T8" fmla="*/ 46 w 46"/>
                  <a:gd name="T9" fmla="*/ 47 h 149"/>
                  <a:gd name="T10" fmla="*/ 46 w 46"/>
                  <a:gd name="T11" fmla="*/ 54 h 149"/>
                  <a:gd name="T12" fmla="*/ 46 w 46"/>
                  <a:gd name="T13" fmla="*/ 64 h 149"/>
                  <a:gd name="T14" fmla="*/ 45 w 46"/>
                  <a:gd name="T15" fmla="*/ 71 h 149"/>
                  <a:gd name="T16" fmla="*/ 45 w 46"/>
                  <a:gd name="T17" fmla="*/ 81 h 149"/>
                  <a:gd name="T18" fmla="*/ 41 w 46"/>
                  <a:gd name="T19" fmla="*/ 87 h 149"/>
                  <a:gd name="T20" fmla="*/ 40 w 46"/>
                  <a:gd name="T21" fmla="*/ 95 h 149"/>
                  <a:gd name="T22" fmla="*/ 38 w 46"/>
                  <a:gd name="T23" fmla="*/ 102 h 149"/>
                  <a:gd name="T24" fmla="*/ 35 w 46"/>
                  <a:gd name="T25" fmla="*/ 112 h 149"/>
                  <a:gd name="T26" fmla="*/ 31 w 46"/>
                  <a:gd name="T27" fmla="*/ 121 h 149"/>
                  <a:gd name="T28" fmla="*/ 29 w 46"/>
                  <a:gd name="T29" fmla="*/ 129 h 149"/>
                  <a:gd name="T30" fmla="*/ 24 w 46"/>
                  <a:gd name="T31" fmla="*/ 136 h 149"/>
                  <a:gd name="T32" fmla="*/ 21 w 46"/>
                  <a:gd name="T33" fmla="*/ 146 h 149"/>
                  <a:gd name="T34" fmla="*/ 18 w 46"/>
                  <a:gd name="T35" fmla="*/ 149 h 149"/>
                  <a:gd name="T36" fmla="*/ 15 w 46"/>
                  <a:gd name="T37" fmla="*/ 149 h 149"/>
                  <a:gd name="T38" fmla="*/ 12 w 46"/>
                  <a:gd name="T39" fmla="*/ 146 h 149"/>
                  <a:gd name="T40" fmla="*/ 12 w 46"/>
                  <a:gd name="T41" fmla="*/ 141 h 149"/>
                  <a:gd name="T42" fmla="*/ 15 w 46"/>
                  <a:gd name="T43" fmla="*/ 133 h 149"/>
                  <a:gd name="T44" fmla="*/ 17 w 46"/>
                  <a:gd name="T45" fmla="*/ 125 h 149"/>
                  <a:gd name="T46" fmla="*/ 18 w 46"/>
                  <a:gd name="T47" fmla="*/ 119 h 149"/>
                  <a:gd name="T48" fmla="*/ 20 w 46"/>
                  <a:gd name="T49" fmla="*/ 112 h 149"/>
                  <a:gd name="T50" fmla="*/ 20 w 46"/>
                  <a:gd name="T51" fmla="*/ 104 h 149"/>
                  <a:gd name="T52" fmla="*/ 20 w 46"/>
                  <a:gd name="T53" fmla="*/ 98 h 149"/>
                  <a:gd name="T54" fmla="*/ 20 w 46"/>
                  <a:gd name="T55" fmla="*/ 91 h 149"/>
                  <a:gd name="T56" fmla="*/ 18 w 46"/>
                  <a:gd name="T57" fmla="*/ 84 h 149"/>
                  <a:gd name="T58" fmla="*/ 18 w 46"/>
                  <a:gd name="T59" fmla="*/ 77 h 149"/>
                  <a:gd name="T60" fmla="*/ 17 w 46"/>
                  <a:gd name="T61" fmla="*/ 70 h 149"/>
                  <a:gd name="T62" fmla="*/ 15 w 46"/>
                  <a:gd name="T63" fmla="*/ 64 h 149"/>
                  <a:gd name="T64" fmla="*/ 12 w 46"/>
                  <a:gd name="T65" fmla="*/ 56 h 149"/>
                  <a:gd name="T66" fmla="*/ 9 w 46"/>
                  <a:gd name="T67" fmla="*/ 50 h 149"/>
                  <a:gd name="T68" fmla="*/ 9 w 46"/>
                  <a:gd name="T69" fmla="*/ 42 h 149"/>
                  <a:gd name="T70" fmla="*/ 6 w 46"/>
                  <a:gd name="T71" fmla="*/ 34 h 149"/>
                  <a:gd name="T72" fmla="*/ 3 w 46"/>
                  <a:gd name="T73" fmla="*/ 26 h 149"/>
                  <a:gd name="T74" fmla="*/ 0 w 46"/>
                  <a:gd name="T75" fmla="*/ 22 h 149"/>
                  <a:gd name="T76" fmla="*/ 0 w 46"/>
                  <a:gd name="T77" fmla="*/ 17 h 149"/>
                  <a:gd name="T78" fmla="*/ 1 w 46"/>
                  <a:gd name="T79" fmla="*/ 16 h 149"/>
                  <a:gd name="T80" fmla="*/ 3 w 46"/>
                  <a:gd name="T81" fmla="*/ 11 h 149"/>
                  <a:gd name="T82" fmla="*/ 4 w 46"/>
                  <a:gd name="T83" fmla="*/ 8 h 149"/>
                  <a:gd name="T84" fmla="*/ 7 w 46"/>
                  <a:gd name="T85" fmla="*/ 6 h 149"/>
                  <a:gd name="T86" fmla="*/ 9 w 46"/>
                  <a:gd name="T87" fmla="*/ 3 h 149"/>
                  <a:gd name="T88" fmla="*/ 14 w 46"/>
                  <a:gd name="T89" fmla="*/ 3 h 149"/>
                  <a:gd name="T90" fmla="*/ 17 w 46"/>
                  <a:gd name="T91" fmla="*/ 0 h 149"/>
                  <a:gd name="T92" fmla="*/ 20 w 46"/>
                  <a:gd name="T93" fmla="*/ 0 h 149"/>
                  <a:gd name="T94" fmla="*/ 23 w 46"/>
                  <a:gd name="T95" fmla="*/ 0 h 149"/>
                  <a:gd name="T96" fmla="*/ 28 w 46"/>
                  <a:gd name="T97" fmla="*/ 2 h 149"/>
                  <a:gd name="T98" fmla="*/ 29 w 46"/>
                  <a:gd name="T99" fmla="*/ 3 h 149"/>
                  <a:gd name="T100" fmla="*/ 34 w 46"/>
                  <a:gd name="T101" fmla="*/ 6 h 149"/>
                  <a:gd name="T102" fmla="*/ 37 w 46"/>
                  <a:gd name="T103" fmla="*/ 9 h 149"/>
                  <a:gd name="T104" fmla="*/ 38 w 46"/>
                  <a:gd name="T105" fmla="*/ 14 h 149"/>
                  <a:gd name="T106" fmla="*/ 38 w 46"/>
                  <a:gd name="T107" fmla="*/ 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149">
                    <a:moveTo>
                      <a:pt x="38" y="14"/>
                    </a:moveTo>
                    <a:lnTo>
                      <a:pt x="40" y="22"/>
                    </a:lnTo>
                    <a:lnTo>
                      <a:pt x="43" y="31"/>
                    </a:lnTo>
                    <a:lnTo>
                      <a:pt x="45" y="39"/>
                    </a:lnTo>
                    <a:lnTo>
                      <a:pt x="46" y="47"/>
                    </a:lnTo>
                    <a:lnTo>
                      <a:pt x="46" y="54"/>
                    </a:lnTo>
                    <a:lnTo>
                      <a:pt x="46" y="64"/>
                    </a:lnTo>
                    <a:lnTo>
                      <a:pt x="45" y="71"/>
                    </a:lnTo>
                    <a:lnTo>
                      <a:pt x="45" y="81"/>
                    </a:lnTo>
                    <a:lnTo>
                      <a:pt x="41" y="87"/>
                    </a:lnTo>
                    <a:lnTo>
                      <a:pt x="40" y="95"/>
                    </a:lnTo>
                    <a:lnTo>
                      <a:pt x="38" y="102"/>
                    </a:lnTo>
                    <a:lnTo>
                      <a:pt x="35" y="112"/>
                    </a:lnTo>
                    <a:lnTo>
                      <a:pt x="31" y="121"/>
                    </a:lnTo>
                    <a:lnTo>
                      <a:pt x="29" y="129"/>
                    </a:lnTo>
                    <a:lnTo>
                      <a:pt x="24" y="136"/>
                    </a:lnTo>
                    <a:lnTo>
                      <a:pt x="21" y="146"/>
                    </a:lnTo>
                    <a:lnTo>
                      <a:pt x="18" y="149"/>
                    </a:lnTo>
                    <a:lnTo>
                      <a:pt x="15" y="149"/>
                    </a:lnTo>
                    <a:lnTo>
                      <a:pt x="12" y="146"/>
                    </a:lnTo>
                    <a:lnTo>
                      <a:pt x="12" y="141"/>
                    </a:lnTo>
                    <a:lnTo>
                      <a:pt x="15" y="133"/>
                    </a:lnTo>
                    <a:lnTo>
                      <a:pt x="17" y="125"/>
                    </a:lnTo>
                    <a:lnTo>
                      <a:pt x="18" y="119"/>
                    </a:lnTo>
                    <a:lnTo>
                      <a:pt x="20" y="112"/>
                    </a:lnTo>
                    <a:lnTo>
                      <a:pt x="20" y="104"/>
                    </a:lnTo>
                    <a:lnTo>
                      <a:pt x="20" y="98"/>
                    </a:lnTo>
                    <a:lnTo>
                      <a:pt x="20" y="91"/>
                    </a:lnTo>
                    <a:lnTo>
                      <a:pt x="18" y="84"/>
                    </a:lnTo>
                    <a:lnTo>
                      <a:pt x="18" y="77"/>
                    </a:lnTo>
                    <a:lnTo>
                      <a:pt x="17" y="70"/>
                    </a:lnTo>
                    <a:lnTo>
                      <a:pt x="15" y="64"/>
                    </a:lnTo>
                    <a:lnTo>
                      <a:pt x="12" y="56"/>
                    </a:lnTo>
                    <a:lnTo>
                      <a:pt x="9" y="50"/>
                    </a:lnTo>
                    <a:lnTo>
                      <a:pt x="9" y="42"/>
                    </a:lnTo>
                    <a:lnTo>
                      <a:pt x="6" y="34"/>
                    </a:lnTo>
                    <a:lnTo>
                      <a:pt x="3" y="26"/>
                    </a:lnTo>
                    <a:lnTo>
                      <a:pt x="0" y="22"/>
                    </a:lnTo>
                    <a:lnTo>
                      <a:pt x="0" y="17"/>
                    </a:lnTo>
                    <a:lnTo>
                      <a:pt x="1" y="16"/>
                    </a:lnTo>
                    <a:lnTo>
                      <a:pt x="3" y="11"/>
                    </a:lnTo>
                    <a:lnTo>
                      <a:pt x="4" y="8"/>
                    </a:lnTo>
                    <a:lnTo>
                      <a:pt x="7" y="6"/>
                    </a:lnTo>
                    <a:lnTo>
                      <a:pt x="9" y="3"/>
                    </a:lnTo>
                    <a:lnTo>
                      <a:pt x="14" y="3"/>
                    </a:lnTo>
                    <a:lnTo>
                      <a:pt x="17" y="0"/>
                    </a:lnTo>
                    <a:lnTo>
                      <a:pt x="20" y="0"/>
                    </a:lnTo>
                    <a:lnTo>
                      <a:pt x="23" y="0"/>
                    </a:lnTo>
                    <a:lnTo>
                      <a:pt x="28" y="2"/>
                    </a:lnTo>
                    <a:lnTo>
                      <a:pt x="29" y="3"/>
                    </a:lnTo>
                    <a:lnTo>
                      <a:pt x="34" y="6"/>
                    </a:lnTo>
                    <a:lnTo>
                      <a:pt x="37" y="9"/>
                    </a:lnTo>
                    <a:lnTo>
                      <a:pt x="38" y="14"/>
                    </a:lnTo>
                    <a:lnTo>
                      <a:pt x="38" y="14"/>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6" name="Freeform 74"/>
              <p:cNvSpPr>
                <a:spLocks/>
              </p:cNvSpPr>
              <p:nvPr/>
            </p:nvSpPr>
            <p:spPr bwMode="auto">
              <a:xfrm>
                <a:off x="4068" y="2698"/>
                <a:ext cx="273" cy="440"/>
              </a:xfrm>
              <a:custGeom>
                <a:avLst/>
                <a:gdLst>
                  <a:gd name="T0" fmla="*/ 254 w 273"/>
                  <a:gd name="T1" fmla="*/ 42 h 440"/>
                  <a:gd name="T2" fmla="*/ 237 w 273"/>
                  <a:gd name="T3" fmla="*/ 45 h 440"/>
                  <a:gd name="T4" fmla="*/ 223 w 273"/>
                  <a:gd name="T5" fmla="*/ 51 h 440"/>
                  <a:gd name="T6" fmla="*/ 214 w 273"/>
                  <a:gd name="T7" fmla="*/ 59 h 440"/>
                  <a:gd name="T8" fmla="*/ 209 w 273"/>
                  <a:gd name="T9" fmla="*/ 68 h 440"/>
                  <a:gd name="T10" fmla="*/ 206 w 273"/>
                  <a:gd name="T11" fmla="*/ 78 h 440"/>
                  <a:gd name="T12" fmla="*/ 203 w 273"/>
                  <a:gd name="T13" fmla="*/ 88 h 440"/>
                  <a:gd name="T14" fmla="*/ 201 w 273"/>
                  <a:gd name="T15" fmla="*/ 102 h 440"/>
                  <a:gd name="T16" fmla="*/ 197 w 273"/>
                  <a:gd name="T17" fmla="*/ 122 h 440"/>
                  <a:gd name="T18" fmla="*/ 192 w 273"/>
                  <a:gd name="T19" fmla="*/ 143 h 440"/>
                  <a:gd name="T20" fmla="*/ 189 w 273"/>
                  <a:gd name="T21" fmla="*/ 163 h 440"/>
                  <a:gd name="T22" fmla="*/ 183 w 273"/>
                  <a:gd name="T23" fmla="*/ 181 h 440"/>
                  <a:gd name="T24" fmla="*/ 177 w 273"/>
                  <a:gd name="T25" fmla="*/ 205 h 440"/>
                  <a:gd name="T26" fmla="*/ 164 w 273"/>
                  <a:gd name="T27" fmla="*/ 235 h 440"/>
                  <a:gd name="T28" fmla="*/ 139 w 273"/>
                  <a:gd name="T29" fmla="*/ 279 h 440"/>
                  <a:gd name="T30" fmla="*/ 110 w 273"/>
                  <a:gd name="T31" fmla="*/ 319 h 440"/>
                  <a:gd name="T32" fmla="*/ 79 w 273"/>
                  <a:gd name="T33" fmla="*/ 359 h 440"/>
                  <a:gd name="T34" fmla="*/ 45 w 273"/>
                  <a:gd name="T35" fmla="*/ 396 h 440"/>
                  <a:gd name="T36" fmla="*/ 9 w 273"/>
                  <a:gd name="T37" fmla="*/ 438 h 440"/>
                  <a:gd name="T38" fmla="*/ 0 w 273"/>
                  <a:gd name="T39" fmla="*/ 434 h 440"/>
                  <a:gd name="T40" fmla="*/ 19 w 273"/>
                  <a:gd name="T41" fmla="*/ 406 h 440"/>
                  <a:gd name="T42" fmla="*/ 39 w 273"/>
                  <a:gd name="T43" fmla="*/ 378 h 440"/>
                  <a:gd name="T44" fmla="*/ 59 w 273"/>
                  <a:gd name="T45" fmla="*/ 352 h 440"/>
                  <a:gd name="T46" fmla="*/ 78 w 273"/>
                  <a:gd name="T47" fmla="*/ 324 h 440"/>
                  <a:gd name="T48" fmla="*/ 101 w 273"/>
                  <a:gd name="T49" fmla="*/ 283 h 440"/>
                  <a:gd name="T50" fmla="*/ 124 w 273"/>
                  <a:gd name="T51" fmla="*/ 240 h 440"/>
                  <a:gd name="T52" fmla="*/ 133 w 273"/>
                  <a:gd name="T53" fmla="*/ 215 h 440"/>
                  <a:gd name="T54" fmla="*/ 139 w 273"/>
                  <a:gd name="T55" fmla="*/ 189 h 440"/>
                  <a:gd name="T56" fmla="*/ 146 w 273"/>
                  <a:gd name="T57" fmla="*/ 163 h 440"/>
                  <a:gd name="T58" fmla="*/ 152 w 273"/>
                  <a:gd name="T59" fmla="*/ 135 h 440"/>
                  <a:gd name="T60" fmla="*/ 160 w 273"/>
                  <a:gd name="T61" fmla="*/ 109 h 440"/>
                  <a:gd name="T62" fmla="*/ 164 w 273"/>
                  <a:gd name="T63" fmla="*/ 88 h 440"/>
                  <a:gd name="T64" fmla="*/ 170 w 273"/>
                  <a:gd name="T65" fmla="*/ 71 h 440"/>
                  <a:gd name="T66" fmla="*/ 175 w 273"/>
                  <a:gd name="T67" fmla="*/ 56 h 440"/>
                  <a:gd name="T68" fmla="*/ 183 w 273"/>
                  <a:gd name="T69" fmla="*/ 42 h 440"/>
                  <a:gd name="T70" fmla="*/ 192 w 273"/>
                  <a:gd name="T71" fmla="*/ 33 h 440"/>
                  <a:gd name="T72" fmla="*/ 200 w 273"/>
                  <a:gd name="T73" fmla="*/ 25 h 440"/>
                  <a:gd name="T74" fmla="*/ 212 w 273"/>
                  <a:gd name="T75" fmla="*/ 19 h 440"/>
                  <a:gd name="T76" fmla="*/ 228 w 273"/>
                  <a:gd name="T77" fmla="*/ 14 h 440"/>
                  <a:gd name="T78" fmla="*/ 240 w 273"/>
                  <a:gd name="T79" fmla="*/ 6 h 440"/>
                  <a:gd name="T80" fmla="*/ 254 w 273"/>
                  <a:gd name="T81" fmla="*/ 3 h 440"/>
                  <a:gd name="T82" fmla="*/ 262 w 273"/>
                  <a:gd name="T83" fmla="*/ 0 h 440"/>
                  <a:gd name="T84" fmla="*/ 269 w 273"/>
                  <a:gd name="T85" fmla="*/ 3 h 440"/>
                  <a:gd name="T86" fmla="*/ 273 w 273"/>
                  <a:gd name="T87" fmla="*/ 9 h 440"/>
                  <a:gd name="T88" fmla="*/ 271 w 273"/>
                  <a:gd name="T89" fmla="*/ 20 h 440"/>
                  <a:gd name="T90" fmla="*/ 268 w 273"/>
                  <a:gd name="T91" fmla="*/ 30 h 440"/>
                  <a:gd name="T92" fmla="*/ 262 w 273"/>
                  <a:gd name="T93" fmla="*/ 39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3" h="440">
                    <a:moveTo>
                      <a:pt x="262" y="39"/>
                    </a:moveTo>
                    <a:lnTo>
                      <a:pt x="259" y="40"/>
                    </a:lnTo>
                    <a:lnTo>
                      <a:pt x="254" y="42"/>
                    </a:lnTo>
                    <a:lnTo>
                      <a:pt x="248" y="44"/>
                    </a:lnTo>
                    <a:lnTo>
                      <a:pt x="242" y="44"/>
                    </a:lnTo>
                    <a:lnTo>
                      <a:pt x="237" y="45"/>
                    </a:lnTo>
                    <a:lnTo>
                      <a:pt x="231" y="47"/>
                    </a:lnTo>
                    <a:lnTo>
                      <a:pt x="226" y="48"/>
                    </a:lnTo>
                    <a:lnTo>
                      <a:pt x="223" y="51"/>
                    </a:lnTo>
                    <a:lnTo>
                      <a:pt x="220" y="53"/>
                    </a:lnTo>
                    <a:lnTo>
                      <a:pt x="217" y="56"/>
                    </a:lnTo>
                    <a:lnTo>
                      <a:pt x="214" y="59"/>
                    </a:lnTo>
                    <a:lnTo>
                      <a:pt x="212" y="62"/>
                    </a:lnTo>
                    <a:lnTo>
                      <a:pt x="211" y="65"/>
                    </a:lnTo>
                    <a:lnTo>
                      <a:pt x="209" y="68"/>
                    </a:lnTo>
                    <a:lnTo>
                      <a:pt x="208" y="71"/>
                    </a:lnTo>
                    <a:lnTo>
                      <a:pt x="208" y="74"/>
                    </a:lnTo>
                    <a:lnTo>
                      <a:pt x="206" y="78"/>
                    </a:lnTo>
                    <a:lnTo>
                      <a:pt x="206" y="81"/>
                    </a:lnTo>
                    <a:lnTo>
                      <a:pt x="204" y="84"/>
                    </a:lnTo>
                    <a:lnTo>
                      <a:pt x="203" y="88"/>
                    </a:lnTo>
                    <a:lnTo>
                      <a:pt x="201" y="92"/>
                    </a:lnTo>
                    <a:lnTo>
                      <a:pt x="201" y="98"/>
                    </a:lnTo>
                    <a:lnTo>
                      <a:pt x="201" y="102"/>
                    </a:lnTo>
                    <a:lnTo>
                      <a:pt x="201" y="109"/>
                    </a:lnTo>
                    <a:lnTo>
                      <a:pt x="198" y="115"/>
                    </a:lnTo>
                    <a:lnTo>
                      <a:pt x="197" y="122"/>
                    </a:lnTo>
                    <a:lnTo>
                      <a:pt x="195" y="129"/>
                    </a:lnTo>
                    <a:lnTo>
                      <a:pt x="194" y="136"/>
                    </a:lnTo>
                    <a:lnTo>
                      <a:pt x="192" y="143"/>
                    </a:lnTo>
                    <a:lnTo>
                      <a:pt x="192" y="149"/>
                    </a:lnTo>
                    <a:lnTo>
                      <a:pt x="191" y="157"/>
                    </a:lnTo>
                    <a:lnTo>
                      <a:pt x="189" y="163"/>
                    </a:lnTo>
                    <a:lnTo>
                      <a:pt x="187" y="167"/>
                    </a:lnTo>
                    <a:lnTo>
                      <a:pt x="184" y="175"/>
                    </a:lnTo>
                    <a:lnTo>
                      <a:pt x="183" y="181"/>
                    </a:lnTo>
                    <a:lnTo>
                      <a:pt x="183" y="189"/>
                    </a:lnTo>
                    <a:lnTo>
                      <a:pt x="180" y="195"/>
                    </a:lnTo>
                    <a:lnTo>
                      <a:pt x="177" y="205"/>
                    </a:lnTo>
                    <a:lnTo>
                      <a:pt x="173" y="212"/>
                    </a:lnTo>
                    <a:lnTo>
                      <a:pt x="170" y="222"/>
                    </a:lnTo>
                    <a:lnTo>
                      <a:pt x="164" y="235"/>
                    </a:lnTo>
                    <a:lnTo>
                      <a:pt x="155" y="251"/>
                    </a:lnTo>
                    <a:lnTo>
                      <a:pt x="147" y="265"/>
                    </a:lnTo>
                    <a:lnTo>
                      <a:pt x="139" y="279"/>
                    </a:lnTo>
                    <a:lnTo>
                      <a:pt x="130" y="291"/>
                    </a:lnTo>
                    <a:lnTo>
                      <a:pt x="121" y="305"/>
                    </a:lnTo>
                    <a:lnTo>
                      <a:pt x="110" y="319"/>
                    </a:lnTo>
                    <a:lnTo>
                      <a:pt x="101" y="331"/>
                    </a:lnTo>
                    <a:lnTo>
                      <a:pt x="90" y="345"/>
                    </a:lnTo>
                    <a:lnTo>
                      <a:pt x="79" y="359"/>
                    </a:lnTo>
                    <a:lnTo>
                      <a:pt x="68" y="370"/>
                    </a:lnTo>
                    <a:lnTo>
                      <a:pt x="57" y="384"/>
                    </a:lnTo>
                    <a:lnTo>
                      <a:pt x="45" y="396"/>
                    </a:lnTo>
                    <a:lnTo>
                      <a:pt x="33" y="410"/>
                    </a:lnTo>
                    <a:lnTo>
                      <a:pt x="20" y="424"/>
                    </a:lnTo>
                    <a:lnTo>
                      <a:pt x="9" y="438"/>
                    </a:lnTo>
                    <a:lnTo>
                      <a:pt x="5" y="440"/>
                    </a:lnTo>
                    <a:lnTo>
                      <a:pt x="0" y="437"/>
                    </a:lnTo>
                    <a:lnTo>
                      <a:pt x="0" y="434"/>
                    </a:lnTo>
                    <a:lnTo>
                      <a:pt x="0" y="431"/>
                    </a:lnTo>
                    <a:lnTo>
                      <a:pt x="11" y="417"/>
                    </a:lnTo>
                    <a:lnTo>
                      <a:pt x="19" y="406"/>
                    </a:lnTo>
                    <a:lnTo>
                      <a:pt x="26" y="395"/>
                    </a:lnTo>
                    <a:lnTo>
                      <a:pt x="34" y="387"/>
                    </a:lnTo>
                    <a:lnTo>
                      <a:pt x="39" y="378"/>
                    </a:lnTo>
                    <a:lnTo>
                      <a:pt x="48" y="369"/>
                    </a:lnTo>
                    <a:lnTo>
                      <a:pt x="53" y="359"/>
                    </a:lnTo>
                    <a:lnTo>
                      <a:pt x="59" y="352"/>
                    </a:lnTo>
                    <a:lnTo>
                      <a:pt x="65" y="342"/>
                    </a:lnTo>
                    <a:lnTo>
                      <a:pt x="71" y="333"/>
                    </a:lnTo>
                    <a:lnTo>
                      <a:pt x="78" y="324"/>
                    </a:lnTo>
                    <a:lnTo>
                      <a:pt x="87" y="311"/>
                    </a:lnTo>
                    <a:lnTo>
                      <a:pt x="93" y="299"/>
                    </a:lnTo>
                    <a:lnTo>
                      <a:pt x="101" y="283"/>
                    </a:lnTo>
                    <a:lnTo>
                      <a:pt x="110" y="266"/>
                    </a:lnTo>
                    <a:lnTo>
                      <a:pt x="119" y="249"/>
                    </a:lnTo>
                    <a:lnTo>
                      <a:pt x="124" y="240"/>
                    </a:lnTo>
                    <a:lnTo>
                      <a:pt x="127" y="232"/>
                    </a:lnTo>
                    <a:lnTo>
                      <a:pt x="130" y="223"/>
                    </a:lnTo>
                    <a:lnTo>
                      <a:pt x="133" y="215"/>
                    </a:lnTo>
                    <a:lnTo>
                      <a:pt x="135" y="206"/>
                    </a:lnTo>
                    <a:lnTo>
                      <a:pt x="138" y="197"/>
                    </a:lnTo>
                    <a:lnTo>
                      <a:pt x="139" y="189"/>
                    </a:lnTo>
                    <a:lnTo>
                      <a:pt x="143" y="180"/>
                    </a:lnTo>
                    <a:lnTo>
                      <a:pt x="144" y="170"/>
                    </a:lnTo>
                    <a:lnTo>
                      <a:pt x="146" y="163"/>
                    </a:lnTo>
                    <a:lnTo>
                      <a:pt x="147" y="153"/>
                    </a:lnTo>
                    <a:lnTo>
                      <a:pt x="149" y="144"/>
                    </a:lnTo>
                    <a:lnTo>
                      <a:pt x="152" y="135"/>
                    </a:lnTo>
                    <a:lnTo>
                      <a:pt x="153" y="126"/>
                    </a:lnTo>
                    <a:lnTo>
                      <a:pt x="155" y="118"/>
                    </a:lnTo>
                    <a:lnTo>
                      <a:pt x="160" y="109"/>
                    </a:lnTo>
                    <a:lnTo>
                      <a:pt x="161" y="101"/>
                    </a:lnTo>
                    <a:lnTo>
                      <a:pt x="163" y="95"/>
                    </a:lnTo>
                    <a:lnTo>
                      <a:pt x="164" y="88"/>
                    </a:lnTo>
                    <a:lnTo>
                      <a:pt x="166" y="82"/>
                    </a:lnTo>
                    <a:lnTo>
                      <a:pt x="167" y="78"/>
                    </a:lnTo>
                    <a:lnTo>
                      <a:pt x="170" y="71"/>
                    </a:lnTo>
                    <a:lnTo>
                      <a:pt x="172" y="67"/>
                    </a:lnTo>
                    <a:lnTo>
                      <a:pt x="173" y="62"/>
                    </a:lnTo>
                    <a:lnTo>
                      <a:pt x="175" y="56"/>
                    </a:lnTo>
                    <a:lnTo>
                      <a:pt x="177" y="51"/>
                    </a:lnTo>
                    <a:lnTo>
                      <a:pt x="180" y="47"/>
                    </a:lnTo>
                    <a:lnTo>
                      <a:pt x="183" y="42"/>
                    </a:lnTo>
                    <a:lnTo>
                      <a:pt x="184" y="39"/>
                    </a:lnTo>
                    <a:lnTo>
                      <a:pt x="189" y="34"/>
                    </a:lnTo>
                    <a:lnTo>
                      <a:pt x="192" y="33"/>
                    </a:lnTo>
                    <a:lnTo>
                      <a:pt x="195" y="28"/>
                    </a:lnTo>
                    <a:lnTo>
                      <a:pt x="197" y="27"/>
                    </a:lnTo>
                    <a:lnTo>
                      <a:pt x="200" y="25"/>
                    </a:lnTo>
                    <a:lnTo>
                      <a:pt x="203" y="23"/>
                    </a:lnTo>
                    <a:lnTo>
                      <a:pt x="208" y="22"/>
                    </a:lnTo>
                    <a:lnTo>
                      <a:pt x="212" y="19"/>
                    </a:lnTo>
                    <a:lnTo>
                      <a:pt x="217" y="17"/>
                    </a:lnTo>
                    <a:lnTo>
                      <a:pt x="221" y="14"/>
                    </a:lnTo>
                    <a:lnTo>
                      <a:pt x="228" y="14"/>
                    </a:lnTo>
                    <a:lnTo>
                      <a:pt x="231" y="11"/>
                    </a:lnTo>
                    <a:lnTo>
                      <a:pt x="237" y="8"/>
                    </a:lnTo>
                    <a:lnTo>
                      <a:pt x="240" y="6"/>
                    </a:lnTo>
                    <a:lnTo>
                      <a:pt x="246" y="5"/>
                    </a:lnTo>
                    <a:lnTo>
                      <a:pt x="249" y="5"/>
                    </a:lnTo>
                    <a:lnTo>
                      <a:pt x="254" y="3"/>
                    </a:lnTo>
                    <a:lnTo>
                      <a:pt x="257" y="2"/>
                    </a:lnTo>
                    <a:lnTo>
                      <a:pt x="260" y="2"/>
                    </a:lnTo>
                    <a:lnTo>
                      <a:pt x="262" y="0"/>
                    </a:lnTo>
                    <a:lnTo>
                      <a:pt x="266" y="0"/>
                    </a:lnTo>
                    <a:lnTo>
                      <a:pt x="268" y="2"/>
                    </a:lnTo>
                    <a:lnTo>
                      <a:pt x="269" y="3"/>
                    </a:lnTo>
                    <a:lnTo>
                      <a:pt x="271" y="5"/>
                    </a:lnTo>
                    <a:lnTo>
                      <a:pt x="273" y="6"/>
                    </a:lnTo>
                    <a:lnTo>
                      <a:pt x="273" y="9"/>
                    </a:lnTo>
                    <a:lnTo>
                      <a:pt x="273" y="14"/>
                    </a:lnTo>
                    <a:lnTo>
                      <a:pt x="273" y="16"/>
                    </a:lnTo>
                    <a:lnTo>
                      <a:pt x="271" y="20"/>
                    </a:lnTo>
                    <a:lnTo>
                      <a:pt x="269" y="23"/>
                    </a:lnTo>
                    <a:lnTo>
                      <a:pt x="269" y="27"/>
                    </a:lnTo>
                    <a:lnTo>
                      <a:pt x="268" y="30"/>
                    </a:lnTo>
                    <a:lnTo>
                      <a:pt x="266" y="33"/>
                    </a:lnTo>
                    <a:lnTo>
                      <a:pt x="263" y="36"/>
                    </a:lnTo>
                    <a:lnTo>
                      <a:pt x="262" y="39"/>
                    </a:lnTo>
                    <a:lnTo>
                      <a:pt x="262" y="39"/>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7" name="Freeform 75"/>
              <p:cNvSpPr>
                <a:spLocks/>
              </p:cNvSpPr>
              <p:nvPr/>
            </p:nvSpPr>
            <p:spPr bwMode="auto">
              <a:xfrm>
                <a:off x="4088" y="2559"/>
                <a:ext cx="231" cy="90"/>
              </a:xfrm>
              <a:custGeom>
                <a:avLst/>
                <a:gdLst>
                  <a:gd name="T0" fmla="*/ 220 w 231"/>
                  <a:gd name="T1" fmla="*/ 17 h 90"/>
                  <a:gd name="T2" fmla="*/ 212 w 231"/>
                  <a:gd name="T3" fmla="*/ 18 h 90"/>
                  <a:gd name="T4" fmla="*/ 205 w 231"/>
                  <a:gd name="T5" fmla="*/ 20 h 90"/>
                  <a:gd name="T6" fmla="*/ 198 w 231"/>
                  <a:gd name="T7" fmla="*/ 22 h 90"/>
                  <a:gd name="T8" fmla="*/ 192 w 231"/>
                  <a:gd name="T9" fmla="*/ 22 h 90"/>
                  <a:gd name="T10" fmla="*/ 183 w 231"/>
                  <a:gd name="T11" fmla="*/ 22 h 90"/>
                  <a:gd name="T12" fmla="*/ 177 w 231"/>
                  <a:gd name="T13" fmla="*/ 22 h 90"/>
                  <a:gd name="T14" fmla="*/ 169 w 231"/>
                  <a:gd name="T15" fmla="*/ 23 h 90"/>
                  <a:gd name="T16" fmla="*/ 157 w 231"/>
                  <a:gd name="T17" fmla="*/ 25 h 90"/>
                  <a:gd name="T18" fmla="*/ 144 w 231"/>
                  <a:gd name="T19" fmla="*/ 26 h 90"/>
                  <a:gd name="T20" fmla="*/ 132 w 231"/>
                  <a:gd name="T21" fmla="*/ 26 h 90"/>
                  <a:gd name="T22" fmla="*/ 119 w 231"/>
                  <a:gd name="T23" fmla="*/ 28 h 90"/>
                  <a:gd name="T24" fmla="*/ 107 w 231"/>
                  <a:gd name="T25" fmla="*/ 29 h 90"/>
                  <a:gd name="T26" fmla="*/ 96 w 231"/>
                  <a:gd name="T27" fmla="*/ 34 h 90"/>
                  <a:gd name="T28" fmla="*/ 84 w 231"/>
                  <a:gd name="T29" fmla="*/ 37 h 90"/>
                  <a:gd name="T30" fmla="*/ 71 w 231"/>
                  <a:gd name="T31" fmla="*/ 40 h 90"/>
                  <a:gd name="T32" fmla="*/ 59 w 231"/>
                  <a:gd name="T33" fmla="*/ 46 h 90"/>
                  <a:gd name="T34" fmla="*/ 50 w 231"/>
                  <a:gd name="T35" fmla="*/ 49 h 90"/>
                  <a:gd name="T36" fmla="*/ 44 w 231"/>
                  <a:gd name="T37" fmla="*/ 54 h 90"/>
                  <a:gd name="T38" fmla="*/ 37 w 231"/>
                  <a:gd name="T39" fmla="*/ 59 h 90"/>
                  <a:gd name="T40" fmla="*/ 30 w 231"/>
                  <a:gd name="T41" fmla="*/ 65 h 90"/>
                  <a:gd name="T42" fmla="*/ 23 w 231"/>
                  <a:gd name="T43" fmla="*/ 70 h 90"/>
                  <a:gd name="T44" fmla="*/ 17 w 231"/>
                  <a:gd name="T45" fmla="*/ 76 h 90"/>
                  <a:gd name="T46" fmla="*/ 10 w 231"/>
                  <a:gd name="T47" fmla="*/ 83 h 90"/>
                  <a:gd name="T48" fmla="*/ 3 w 231"/>
                  <a:gd name="T49" fmla="*/ 90 h 90"/>
                  <a:gd name="T50" fmla="*/ 0 w 231"/>
                  <a:gd name="T51" fmla="*/ 83 h 90"/>
                  <a:gd name="T52" fmla="*/ 2 w 231"/>
                  <a:gd name="T53" fmla="*/ 76 h 90"/>
                  <a:gd name="T54" fmla="*/ 6 w 231"/>
                  <a:gd name="T55" fmla="*/ 68 h 90"/>
                  <a:gd name="T56" fmla="*/ 10 w 231"/>
                  <a:gd name="T57" fmla="*/ 62 h 90"/>
                  <a:gd name="T58" fmla="*/ 17 w 231"/>
                  <a:gd name="T59" fmla="*/ 56 h 90"/>
                  <a:gd name="T60" fmla="*/ 23 w 231"/>
                  <a:gd name="T61" fmla="*/ 48 h 90"/>
                  <a:gd name="T62" fmla="*/ 30 w 231"/>
                  <a:gd name="T63" fmla="*/ 43 h 90"/>
                  <a:gd name="T64" fmla="*/ 39 w 231"/>
                  <a:gd name="T65" fmla="*/ 37 h 90"/>
                  <a:gd name="T66" fmla="*/ 48 w 231"/>
                  <a:gd name="T67" fmla="*/ 31 h 90"/>
                  <a:gd name="T68" fmla="*/ 61 w 231"/>
                  <a:gd name="T69" fmla="*/ 26 h 90"/>
                  <a:gd name="T70" fmla="*/ 73 w 231"/>
                  <a:gd name="T71" fmla="*/ 22 h 90"/>
                  <a:gd name="T72" fmla="*/ 85 w 231"/>
                  <a:gd name="T73" fmla="*/ 18 h 90"/>
                  <a:gd name="T74" fmla="*/ 98 w 231"/>
                  <a:gd name="T75" fmla="*/ 15 h 90"/>
                  <a:gd name="T76" fmla="*/ 109 w 231"/>
                  <a:gd name="T77" fmla="*/ 12 h 90"/>
                  <a:gd name="T78" fmla="*/ 121 w 231"/>
                  <a:gd name="T79" fmla="*/ 11 h 90"/>
                  <a:gd name="T80" fmla="*/ 133 w 231"/>
                  <a:gd name="T81" fmla="*/ 9 h 90"/>
                  <a:gd name="T82" fmla="*/ 147 w 231"/>
                  <a:gd name="T83" fmla="*/ 8 h 90"/>
                  <a:gd name="T84" fmla="*/ 158 w 231"/>
                  <a:gd name="T85" fmla="*/ 6 h 90"/>
                  <a:gd name="T86" fmla="*/ 166 w 231"/>
                  <a:gd name="T87" fmla="*/ 5 h 90"/>
                  <a:gd name="T88" fmla="*/ 175 w 231"/>
                  <a:gd name="T89" fmla="*/ 5 h 90"/>
                  <a:gd name="T90" fmla="*/ 184 w 231"/>
                  <a:gd name="T91" fmla="*/ 3 h 90"/>
                  <a:gd name="T92" fmla="*/ 192 w 231"/>
                  <a:gd name="T93" fmla="*/ 1 h 90"/>
                  <a:gd name="T94" fmla="*/ 201 w 231"/>
                  <a:gd name="T95" fmla="*/ 1 h 90"/>
                  <a:gd name="T96" fmla="*/ 211 w 231"/>
                  <a:gd name="T97" fmla="*/ 0 h 90"/>
                  <a:gd name="T98" fmla="*/ 220 w 231"/>
                  <a:gd name="T99" fmla="*/ 0 h 90"/>
                  <a:gd name="T100" fmla="*/ 229 w 231"/>
                  <a:gd name="T101" fmla="*/ 0 h 90"/>
                  <a:gd name="T102" fmla="*/ 231 w 231"/>
                  <a:gd name="T103" fmla="*/ 8 h 90"/>
                  <a:gd name="T104" fmla="*/ 228 w 231"/>
                  <a:gd name="T105" fmla="*/ 12 h 90"/>
                  <a:gd name="T106" fmla="*/ 223 w 231"/>
                  <a:gd name="T107"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90">
                    <a:moveTo>
                      <a:pt x="223" y="17"/>
                    </a:moveTo>
                    <a:lnTo>
                      <a:pt x="220" y="17"/>
                    </a:lnTo>
                    <a:lnTo>
                      <a:pt x="215" y="18"/>
                    </a:lnTo>
                    <a:lnTo>
                      <a:pt x="212" y="18"/>
                    </a:lnTo>
                    <a:lnTo>
                      <a:pt x="209" y="20"/>
                    </a:lnTo>
                    <a:lnTo>
                      <a:pt x="205" y="20"/>
                    </a:lnTo>
                    <a:lnTo>
                      <a:pt x="201" y="22"/>
                    </a:lnTo>
                    <a:lnTo>
                      <a:pt x="198" y="22"/>
                    </a:lnTo>
                    <a:lnTo>
                      <a:pt x="195" y="22"/>
                    </a:lnTo>
                    <a:lnTo>
                      <a:pt x="192" y="22"/>
                    </a:lnTo>
                    <a:lnTo>
                      <a:pt x="188" y="22"/>
                    </a:lnTo>
                    <a:lnTo>
                      <a:pt x="183" y="22"/>
                    </a:lnTo>
                    <a:lnTo>
                      <a:pt x="181" y="22"/>
                    </a:lnTo>
                    <a:lnTo>
                      <a:pt x="177" y="22"/>
                    </a:lnTo>
                    <a:lnTo>
                      <a:pt x="172" y="23"/>
                    </a:lnTo>
                    <a:lnTo>
                      <a:pt x="169" y="23"/>
                    </a:lnTo>
                    <a:lnTo>
                      <a:pt x="164" y="23"/>
                    </a:lnTo>
                    <a:lnTo>
                      <a:pt x="157" y="25"/>
                    </a:lnTo>
                    <a:lnTo>
                      <a:pt x="150" y="25"/>
                    </a:lnTo>
                    <a:lnTo>
                      <a:pt x="144" y="26"/>
                    </a:lnTo>
                    <a:lnTo>
                      <a:pt x="138" y="26"/>
                    </a:lnTo>
                    <a:lnTo>
                      <a:pt x="132" y="26"/>
                    </a:lnTo>
                    <a:lnTo>
                      <a:pt x="126" y="28"/>
                    </a:lnTo>
                    <a:lnTo>
                      <a:pt x="119" y="28"/>
                    </a:lnTo>
                    <a:lnTo>
                      <a:pt x="115" y="29"/>
                    </a:lnTo>
                    <a:lnTo>
                      <a:pt x="107" y="29"/>
                    </a:lnTo>
                    <a:lnTo>
                      <a:pt x="102" y="31"/>
                    </a:lnTo>
                    <a:lnTo>
                      <a:pt x="96" y="34"/>
                    </a:lnTo>
                    <a:lnTo>
                      <a:pt x="90" y="35"/>
                    </a:lnTo>
                    <a:lnTo>
                      <a:pt x="84" y="37"/>
                    </a:lnTo>
                    <a:lnTo>
                      <a:pt x="76" y="37"/>
                    </a:lnTo>
                    <a:lnTo>
                      <a:pt x="71" y="40"/>
                    </a:lnTo>
                    <a:lnTo>
                      <a:pt x="65" y="45"/>
                    </a:lnTo>
                    <a:lnTo>
                      <a:pt x="59" y="46"/>
                    </a:lnTo>
                    <a:lnTo>
                      <a:pt x="56" y="48"/>
                    </a:lnTo>
                    <a:lnTo>
                      <a:pt x="50" y="49"/>
                    </a:lnTo>
                    <a:lnTo>
                      <a:pt x="48" y="53"/>
                    </a:lnTo>
                    <a:lnTo>
                      <a:pt x="44" y="54"/>
                    </a:lnTo>
                    <a:lnTo>
                      <a:pt x="39" y="57"/>
                    </a:lnTo>
                    <a:lnTo>
                      <a:pt x="37" y="59"/>
                    </a:lnTo>
                    <a:lnTo>
                      <a:pt x="33" y="62"/>
                    </a:lnTo>
                    <a:lnTo>
                      <a:pt x="30" y="65"/>
                    </a:lnTo>
                    <a:lnTo>
                      <a:pt x="27" y="66"/>
                    </a:lnTo>
                    <a:lnTo>
                      <a:pt x="23" y="70"/>
                    </a:lnTo>
                    <a:lnTo>
                      <a:pt x="20" y="73"/>
                    </a:lnTo>
                    <a:lnTo>
                      <a:pt x="17" y="76"/>
                    </a:lnTo>
                    <a:lnTo>
                      <a:pt x="14" y="79"/>
                    </a:lnTo>
                    <a:lnTo>
                      <a:pt x="10" y="83"/>
                    </a:lnTo>
                    <a:lnTo>
                      <a:pt x="8" y="87"/>
                    </a:lnTo>
                    <a:lnTo>
                      <a:pt x="3" y="90"/>
                    </a:lnTo>
                    <a:lnTo>
                      <a:pt x="0" y="87"/>
                    </a:lnTo>
                    <a:lnTo>
                      <a:pt x="0" y="83"/>
                    </a:lnTo>
                    <a:lnTo>
                      <a:pt x="0" y="79"/>
                    </a:lnTo>
                    <a:lnTo>
                      <a:pt x="2" y="76"/>
                    </a:lnTo>
                    <a:lnTo>
                      <a:pt x="3" y="73"/>
                    </a:lnTo>
                    <a:lnTo>
                      <a:pt x="6" y="68"/>
                    </a:lnTo>
                    <a:lnTo>
                      <a:pt x="10" y="66"/>
                    </a:lnTo>
                    <a:lnTo>
                      <a:pt x="10" y="62"/>
                    </a:lnTo>
                    <a:lnTo>
                      <a:pt x="13" y="59"/>
                    </a:lnTo>
                    <a:lnTo>
                      <a:pt x="17" y="56"/>
                    </a:lnTo>
                    <a:lnTo>
                      <a:pt x="19" y="53"/>
                    </a:lnTo>
                    <a:lnTo>
                      <a:pt x="23" y="48"/>
                    </a:lnTo>
                    <a:lnTo>
                      <a:pt x="27" y="46"/>
                    </a:lnTo>
                    <a:lnTo>
                      <a:pt x="30" y="43"/>
                    </a:lnTo>
                    <a:lnTo>
                      <a:pt x="34" y="40"/>
                    </a:lnTo>
                    <a:lnTo>
                      <a:pt x="39" y="37"/>
                    </a:lnTo>
                    <a:lnTo>
                      <a:pt x="44" y="34"/>
                    </a:lnTo>
                    <a:lnTo>
                      <a:pt x="48" y="31"/>
                    </a:lnTo>
                    <a:lnTo>
                      <a:pt x="54" y="29"/>
                    </a:lnTo>
                    <a:lnTo>
                      <a:pt x="61" y="26"/>
                    </a:lnTo>
                    <a:lnTo>
                      <a:pt x="67" y="23"/>
                    </a:lnTo>
                    <a:lnTo>
                      <a:pt x="73" y="22"/>
                    </a:lnTo>
                    <a:lnTo>
                      <a:pt x="79" y="18"/>
                    </a:lnTo>
                    <a:lnTo>
                      <a:pt x="85" y="18"/>
                    </a:lnTo>
                    <a:lnTo>
                      <a:pt x="92" y="17"/>
                    </a:lnTo>
                    <a:lnTo>
                      <a:pt x="98" y="15"/>
                    </a:lnTo>
                    <a:lnTo>
                      <a:pt x="104" y="14"/>
                    </a:lnTo>
                    <a:lnTo>
                      <a:pt x="109" y="12"/>
                    </a:lnTo>
                    <a:lnTo>
                      <a:pt x="115" y="12"/>
                    </a:lnTo>
                    <a:lnTo>
                      <a:pt x="121" y="11"/>
                    </a:lnTo>
                    <a:lnTo>
                      <a:pt x="127" y="9"/>
                    </a:lnTo>
                    <a:lnTo>
                      <a:pt x="133" y="9"/>
                    </a:lnTo>
                    <a:lnTo>
                      <a:pt x="141" y="9"/>
                    </a:lnTo>
                    <a:lnTo>
                      <a:pt x="147" y="8"/>
                    </a:lnTo>
                    <a:lnTo>
                      <a:pt x="153" y="8"/>
                    </a:lnTo>
                    <a:lnTo>
                      <a:pt x="158" y="6"/>
                    </a:lnTo>
                    <a:lnTo>
                      <a:pt x="163" y="6"/>
                    </a:lnTo>
                    <a:lnTo>
                      <a:pt x="166" y="5"/>
                    </a:lnTo>
                    <a:lnTo>
                      <a:pt x="172" y="5"/>
                    </a:lnTo>
                    <a:lnTo>
                      <a:pt x="175" y="5"/>
                    </a:lnTo>
                    <a:lnTo>
                      <a:pt x="180" y="3"/>
                    </a:lnTo>
                    <a:lnTo>
                      <a:pt x="184" y="3"/>
                    </a:lnTo>
                    <a:lnTo>
                      <a:pt x="189" y="3"/>
                    </a:lnTo>
                    <a:lnTo>
                      <a:pt x="192" y="1"/>
                    </a:lnTo>
                    <a:lnTo>
                      <a:pt x="198" y="1"/>
                    </a:lnTo>
                    <a:lnTo>
                      <a:pt x="201" y="1"/>
                    </a:lnTo>
                    <a:lnTo>
                      <a:pt x="208" y="1"/>
                    </a:lnTo>
                    <a:lnTo>
                      <a:pt x="211" y="0"/>
                    </a:lnTo>
                    <a:lnTo>
                      <a:pt x="215" y="0"/>
                    </a:lnTo>
                    <a:lnTo>
                      <a:pt x="220" y="0"/>
                    </a:lnTo>
                    <a:lnTo>
                      <a:pt x="225" y="0"/>
                    </a:lnTo>
                    <a:lnTo>
                      <a:pt x="229" y="0"/>
                    </a:lnTo>
                    <a:lnTo>
                      <a:pt x="231" y="5"/>
                    </a:lnTo>
                    <a:lnTo>
                      <a:pt x="231" y="8"/>
                    </a:lnTo>
                    <a:lnTo>
                      <a:pt x="229" y="9"/>
                    </a:lnTo>
                    <a:lnTo>
                      <a:pt x="228" y="12"/>
                    </a:lnTo>
                    <a:lnTo>
                      <a:pt x="223" y="17"/>
                    </a:lnTo>
                    <a:lnTo>
                      <a:pt x="223" y="17"/>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8" name="Freeform 76"/>
              <p:cNvSpPr>
                <a:spLocks/>
              </p:cNvSpPr>
              <p:nvPr/>
            </p:nvSpPr>
            <p:spPr bwMode="auto">
              <a:xfrm>
                <a:off x="3899" y="2655"/>
                <a:ext cx="189" cy="422"/>
              </a:xfrm>
              <a:custGeom>
                <a:avLst/>
                <a:gdLst>
                  <a:gd name="T0" fmla="*/ 189 w 189"/>
                  <a:gd name="T1" fmla="*/ 9 h 422"/>
                  <a:gd name="T2" fmla="*/ 178 w 189"/>
                  <a:gd name="T3" fmla="*/ 34 h 422"/>
                  <a:gd name="T4" fmla="*/ 168 w 189"/>
                  <a:gd name="T5" fmla="*/ 59 h 422"/>
                  <a:gd name="T6" fmla="*/ 157 w 189"/>
                  <a:gd name="T7" fmla="*/ 83 h 422"/>
                  <a:gd name="T8" fmla="*/ 149 w 189"/>
                  <a:gd name="T9" fmla="*/ 108 h 422"/>
                  <a:gd name="T10" fmla="*/ 141 w 189"/>
                  <a:gd name="T11" fmla="*/ 133 h 422"/>
                  <a:gd name="T12" fmla="*/ 134 w 189"/>
                  <a:gd name="T13" fmla="*/ 158 h 422"/>
                  <a:gd name="T14" fmla="*/ 127 w 189"/>
                  <a:gd name="T15" fmla="*/ 181 h 422"/>
                  <a:gd name="T16" fmla="*/ 121 w 189"/>
                  <a:gd name="T17" fmla="*/ 207 h 422"/>
                  <a:gd name="T18" fmla="*/ 112 w 189"/>
                  <a:gd name="T19" fmla="*/ 232 h 422"/>
                  <a:gd name="T20" fmla="*/ 104 w 189"/>
                  <a:gd name="T21" fmla="*/ 258 h 422"/>
                  <a:gd name="T22" fmla="*/ 96 w 189"/>
                  <a:gd name="T23" fmla="*/ 283 h 422"/>
                  <a:gd name="T24" fmla="*/ 86 w 189"/>
                  <a:gd name="T25" fmla="*/ 308 h 422"/>
                  <a:gd name="T26" fmla="*/ 75 w 189"/>
                  <a:gd name="T27" fmla="*/ 334 h 422"/>
                  <a:gd name="T28" fmla="*/ 62 w 189"/>
                  <a:gd name="T29" fmla="*/ 362 h 422"/>
                  <a:gd name="T30" fmla="*/ 47 w 189"/>
                  <a:gd name="T31" fmla="*/ 388 h 422"/>
                  <a:gd name="T32" fmla="*/ 31 w 189"/>
                  <a:gd name="T33" fmla="*/ 416 h 422"/>
                  <a:gd name="T34" fmla="*/ 28 w 189"/>
                  <a:gd name="T35" fmla="*/ 419 h 422"/>
                  <a:gd name="T36" fmla="*/ 27 w 189"/>
                  <a:gd name="T37" fmla="*/ 421 h 422"/>
                  <a:gd name="T38" fmla="*/ 22 w 189"/>
                  <a:gd name="T39" fmla="*/ 421 h 422"/>
                  <a:gd name="T40" fmla="*/ 19 w 189"/>
                  <a:gd name="T41" fmla="*/ 422 h 422"/>
                  <a:gd name="T42" fmla="*/ 13 w 189"/>
                  <a:gd name="T43" fmla="*/ 422 h 422"/>
                  <a:gd name="T44" fmla="*/ 8 w 189"/>
                  <a:gd name="T45" fmla="*/ 421 h 422"/>
                  <a:gd name="T46" fmla="*/ 4 w 189"/>
                  <a:gd name="T47" fmla="*/ 418 h 422"/>
                  <a:gd name="T48" fmla="*/ 0 w 189"/>
                  <a:gd name="T49" fmla="*/ 413 h 422"/>
                  <a:gd name="T50" fmla="*/ 0 w 189"/>
                  <a:gd name="T51" fmla="*/ 410 h 422"/>
                  <a:gd name="T52" fmla="*/ 0 w 189"/>
                  <a:gd name="T53" fmla="*/ 407 h 422"/>
                  <a:gd name="T54" fmla="*/ 2 w 189"/>
                  <a:gd name="T55" fmla="*/ 404 h 422"/>
                  <a:gd name="T56" fmla="*/ 5 w 189"/>
                  <a:gd name="T57" fmla="*/ 402 h 422"/>
                  <a:gd name="T58" fmla="*/ 21 w 189"/>
                  <a:gd name="T59" fmla="*/ 373 h 422"/>
                  <a:gd name="T60" fmla="*/ 36 w 189"/>
                  <a:gd name="T61" fmla="*/ 347 h 422"/>
                  <a:gd name="T62" fmla="*/ 48 w 189"/>
                  <a:gd name="T63" fmla="*/ 322 h 422"/>
                  <a:gd name="T64" fmla="*/ 61 w 189"/>
                  <a:gd name="T65" fmla="*/ 297 h 422"/>
                  <a:gd name="T66" fmla="*/ 72 w 189"/>
                  <a:gd name="T67" fmla="*/ 271 h 422"/>
                  <a:gd name="T68" fmla="*/ 79 w 189"/>
                  <a:gd name="T69" fmla="*/ 248 h 422"/>
                  <a:gd name="T70" fmla="*/ 89 w 189"/>
                  <a:gd name="T71" fmla="*/ 221 h 422"/>
                  <a:gd name="T72" fmla="*/ 96 w 189"/>
                  <a:gd name="T73" fmla="*/ 200 h 422"/>
                  <a:gd name="T74" fmla="*/ 103 w 189"/>
                  <a:gd name="T75" fmla="*/ 175 h 422"/>
                  <a:gd name="T76" fmla="*/ 112 w 189"/>
                  <a:gd name="T77" fmla="*/ 150 h 422"/>
                  <a:gd name="T78" fmla="*/ 121 w 189"/>
                  <a:gd name="T79" fmla="*/ 125 h 422"/>
                  <a:gd name="T80" fmla="*/ 130 w 189"/>
                  <a:gd name="T81" fmla="*/ 102 h 422"/>
                  <a:gd name="T82" fmla="*/ 140 w 189"/>
                  <a:gd name="T83" fmla="*/ 77 h 422"/>
                  <a:gd name="T84" fmla="*/ 151 w 189"/>
                  <a:gd name="T85" fmla="*/ 52 h 422"/>
                  <a:gd name="T86" fmla="*/ 163 w 189"/>
                  <a:gd name="T87" fmla="*/ 28 h 422"/>
                  <a:gd name="T88" fmla="*/ 180 w 189"/>
                  <a:gd name="T89" fmla="*/ 1 h 422"/>
                  <a:gd name="T90" fmla="*/ 183 w 189"/>
                  <a:gd name="T91" fmla="*/ 0 h 422"/>
                  <a:gd name="T92" fmla="*/ 188 w 189"/>
                  <a:gd name="T93" fmla="*/ 0 h 422"/>
                  <a:gd name="T94" fmla="*/ 189 w 189"/>
                  <a:gd name="T95" fmla="*/ 5 h 422"/>
                  <a:gd name="T96" fmla="*/ 189 w 189"/>
                  <a:gd name="T97" fmla="*/ 9 h 422"/>
                  <a:gd name="T98" fmla="*/ 189 w 189"/>
                  <a:gd name="T99" fmla="*/ 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422">
                    <a:moveTo>
                      <a:pt x="189" y="9"/>
                    </a:moveTo>
                    <a:lnTo>
                      <a:pt x="178" y="34"/>
                    </a:lnTo>
                    <a:lnTo>
                      <a:pt x="168" y="59"/>
                    </a:lnTo>
                    <a:lnTo>
                      <a:pt x="157" y="83"/>
                    </a:lnTo>
                    <a:lnTo>
                      <a:pt x="149" y="108"/>
                    </a:lnTo>
                    <a:lnTo>
                      <a:pt x="141" y="133"/>
                    </a:lnTo>
                    <a:lnTo>
                      <a:pt x="134" y="158"/>
                    </a:lnTo>
                    <a:lnTo>
                      <a:pt x="127" y="181"/>
                    </a:lnTo>
                    <a:lnTo>
                      <a:pt x="121" y="207"/>
                    </a:lnTo>
                    <a:lnTo>
                      <a:pt x="112" y="232"/>
                    </a:lnTo>
                    <a:lnTo>
                      <a:pt x="104" y="258"/>
                    </a:lnTo>
                    <a:lnTo>
                      <a:pt x="96" y="283"/>
                    </a:lnTo>
                    <a:lnTo>
                      <a:pt x="86" y="308"/>
                    </a:lnTo>
                    <a:lnTo>
                      <a:pt x="75" y="334"/>
                    </a:lnTo>
                    <a:lnTo>
                      <a:pt x="62" y="362"/>
                    </a:lnTo>
                    <a:lnTo>
                      <a:pt x="47" y="388"/>
                    </a:lnTo>
                    <a:lnTo>
                      <a:pt x="31" y="416"/>
                    </a:lnTo>
                    <a:lnTo>
                      <a:pt x="28" y="419"/>
                    </a:lnTo>
                    <a:lnTo>
                      <a:pt x="27" y="421"/>
                    </a:lnTo>
                    <a:lnTo>
                      <a:pt x="22" y="421"/>
                    </a:lnTo>
                    <a:lnTo>
                      <a:pt x="19" y="422"/>
                    </a:lnTo>
                    <a:lnTo>
                      <a:pt x="13" y="422"/>
                    </a:lnTo>
                    <a:lnTo>
                      <a:pt x="8" y="421"/>
                    </a:lnTo>
                    <a:lnTo>
                      <a:pt x="4" y="418"/>
                    </a:lnTo>
                    <a:lnTo>
                      <a:pt x="0" y="413"/>
                    </a:lnTo>
                    <a:lnTo>
                      <a:pt x="0" y="410"/>
                    </a:lnTo>
                    <a:lnTo>
                      <a:pt x="0" y="407"/>
                    </a:lnTo>
                    <a:lnTo>
                      <a:pt x="2" y="404"/>
                    </a:lnTo>
                    <a:lnTo>
                      <a:pt x="5" y="402"/>
                    </a:lnTo>
                    <a:lnTo>
                      <a:pt x="21" y="373"/>
                    </a:lnTo>
                    <a:lnTo>
                      <a:pt x="36" y="347"/>
                    </a:lnTo>
                    <a:lnTo>
                      <a:pt x="48" y="322"/>
                    </a:lnTo>
                    <a:lnTo>
                      <a:pt x="61" y="297"/>
                    </a:lnTo>
                    <a:lnTo>
                      <a:pt x="72" y="271"/>
                    </a:lnTo>
                    <a:lnTo>
                      <a:pt x="79" y="248"/>
                    </a:lnTo>
                    <a:lnTo>
                      <a:pt x="89" y="221"/>
                    </a:lnTo>
                    <a:lnTo>
                      <a:pt x="96" y="200"/>
                    </a:lnTo>
                    <a:lnTo>
                      <a:pt x="103" y="175"/>
                    </a:lnTo>
                    <a:lnTo>
                      <a:pt x="112" y="150"/>
                    </a:lnTo>
                    <a:lnTo>
                      <a:pt x="121" y="125"/>
                    </a:lnTo>
                    <a:lnTo>
                      <a:pt x="130" y="102"/>
                    </a:lnTo>
                    <a:lnTo>
                      <a:pt x="140" y="77"/>
                    </a:lnTo>
                    <a:lnTo>
                      <a:pt x="151" y="52"/>
                    </a:lnTo>
                    <a:lnTo>
                      <a:pt x="163" y="28"/>
                    </a:lnTo>
                    <a:lnTo>
                      <a:pt x="180" y="1"/>
                    </a:lnTo>
                    <a:lnTo>
                      <a:pt x="183" y="0"/>
                    </a:lnTo>
                    <a:lnTo>
                      <a:pt x="188" y="0"/>
                    </a:lnTo>
                    <a:lnTo>
                      <a:pt x="189" y="5"/>
                    </a:lnTo>
                    <a:lnTo>
                      <a:pt x="189" y="9"/>
                    </a:lnTo>
                    <a:lnTo>
                      <a:pt x="189" y="9"/>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09" name="Freeform 77"/>
              <p:cNvSpPr>
                <a:spLocks/>
              </p:cNvSpPr>
              <p:nvPr/>
            </p:nvSpPr>
            <p:spPr bwMode="auto">
              <a:xfrm>
                <a:off x="3947" y="2738"/>
                <a:ext cx="191" cy="298"/>
              </a:xfrm>
              <a:custGeom>
                <a:avLst/>
                <a:gdLst>
                  <a:gd name="T0" fmla="*/ 188 w 191"/>
                  <a:gd name="T1" fmla="*/ 22 h 298"/>
                  <a:gd name="T2" fmla="*/ 180 w 191"/>
                  <a:gd name="T3" fmla="*/ 48 h 298"/>
                  <a:gd name="T4" fmla="*/ 172 w 191"/>
                  <a:gd name="T5" fmla="*/ 73 h 298"/>
                  <a:gd name="T6" fmla="*/ 163 w 191"/>
                  <a:gd name="T7" fmla="*/ 98 h 298"/>
                  <a:gd name="T8" fmla="*/ 154 w 191"/>
                  <a:gd name="T9" fmla="*/ 123 h 298"/>
                  <a:gd name="T10" fmla="*/ 143 w 191"/>
                  <a:gd name="T11" fmla="*/ 146 h 298"/>
                  <a:gd name="T12" fmla="*/ 130 w 191"/>
                  <a:gd name="T13" fmla="*/ 171 h 298"/>
                  <a:gd name="T14" fmla="*/ 112 w 191"/>
                  <a:gd name="T15" fmla="*/ 195 h 298"/>
                  <a:gd name="T16" fmla="*/ 98 w 191"/>
                  <a:gd name="T17" fmla="*/ 214 h 298"/>
                  <a:gd name="T18" fmla="*/ 87 w 191"/>
                  <a:gd name="T19" fmla="*/ 226 h 298"/>
                  <a:gd name="T20" fmla="*/ 76 w 191"/>
                  <a:gd name="T21" fmla="*/ 237 h 298"/>
                  <a:gd name="T22" fmla="*/ 65 w 191"/>
                  <a:gd name="T23" fmla="*/ 248 h 298"/>
                  <a:gd name="T24" fmla="*/ 55 w 191"/>
                  <a:gd name="T25" fmla="*/ 259 h 298"/>
                  <a:gd name="T26" fmla="*/ 42 w 191"/>
                  <a:gd name="T27" fmla="*/ 270 h 298"/>
                  <a:gd name="T28" fmla="*/ 30 w 191"/>
                  <a:gd name="T29" fmla="*/ 281 h 298"/>
                  <a:gd name="T30" fmla="*/ 17 w 191"/>
                  <a:gd name="T31" fmla="*/ 290 h 298"/>
                  <a:gd name="T32" fmla="*/ 10 w 191"/>
                  <a:gd name="T33" fmla="*/ 298 h 298"/>
                  <a:gd name="T34" fmla="*/ 5 w 191"/>
                  <a:gd name="T35" fmla="*/ 298 h 298"/>
                  <a:gd name="T36" fmla="*/ 0 w 191"/>
                  <a:gd name="T37" fmla="*/ 290 h 298"/>
                  <a:gd name="T38" fmla="*/ 7 w 191"/>
                  <a:gd name="T39" fmla="*/ 281 h 298"/>
                  <a:gd name="T40" fmla="*/ 17 w 191"/>
                  <a:gd name="T41" fmla="*/ 270 h 298"/>
                  <a:gd name="T42" fmla="*/ 27 w 191"/>
                  <a:gd name="T43" fmla="*/ 259 h 298"/>
                  <a:gd name="T44" fmla="*/ 36 w 191"/>
                  <a:gd name="T45" fmla="*/ 250 h 298"/>
                  <a:gd name="T46" fmla="*/ 45 w 191"/>
                  <a:gd name="T47" fmla="*/ 240 h 298"/>
                  <a:gd name="T48" fmla="*/ 53 w 191"/>
                  <a:gd name="T49" fmla="*/ 230 h 298"/>
                  <a:gd name="T50" fmla="*/ 62 w 191"/>
                  <a:gd name="T51" fmla="*/ 219 h 298"/>
                  <a:gd name="T52" fmla="*/ 72 w 191"/>
                  <a:gd name="T53" fmla="*/ 208 h 298"/>
                  <a:gd name="T54" fmla="*/ 84 w 191"/>
                  <a:gd name="T55" fmla="*/ 189 h 298"/>
                  <a:gd name="T56" fmla="*/ 103 w 191"/>
                  <a:gd name="T57" fmla="*/ 166 h 298"/>
                  <a:gd name="T58" fmla="*/ 115 w 191"/>
                  <a:gd name="T59" fmla="*/ 146 h 298"/>
                  <a:gd name="T60" fmla="*/ 126 w 191"/>
                  <a:gd name="T61" fmla="*/ 124 h 298"/>
                  <a:gd name="T62" fmla="*/ 138 w 191"/>
                  <a:gd name="T63" fmla="*/ 103 h 298"/>
                  <a:gd name="T64" fmla="*/ 147 w 191"/>
                  <a:gd name="T65" fmla="*/ 79 h 298"/>
                  <a:gd name="T66" fmla="*/ 160 w 191"/>
                  <a:gd name="T67" fmla="*/ 53 h 298"/>
                  <a:gd name="T68" fmla="*/ 172 w 191"/>
                  <a:gd name="T69" fmla="*/ 22 h 298"/>
                  <a:gd name="T70" fmla="*/ 182 w 191"/>
                  <a:gd name="T71" fmla="*/ 0 h 298"/>
                  <a:gd name="T72" fmla="*/ 189 w 191"/>
                  <a:gd name="T73" fmla="*/ 4 h 298"/>
                  <a:gd name="T74" fmla="*/ 191 w 191"/>
                  <a:gd name="T75"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1" h="298">
                    <a:moveTo>
                      <a:pt x="191" y="8"/>
                    </a:moveTo>
                    <a:lnTo>
                      <a:pt x="188" y="22"/>
                    </a:lnTo>
                    <a:lnTo>
                      <a:pt x="183" y="36"/>
                    </a:lnTo>
                    <a:lnTo>
                      <a:pt x="180" y="48"/>
                    </a:lnTo>
                    <a:lnTo>
                      <a:pt x="177" y="61"/>
                    </a:lnTo>
                    <a:lnTo>
                      <a:pt x="172" y="73"/>
                    </a:lnTo>
                    <a:lnTo>
                      <a:pt x="169" y="86"/>
                    </a:lnTo>
                    <a:lnTo>
                      <a:pt x="163" y="98"/>
                    </a:lnTo>
                    <a:lnTo>
                      <a:pt x="160" y="110"/>
                    </a:lnTo>
                    <a:lnTo>
                      <a:pt x="154" y="123"/>
                    </a:lnTo>
                    <a:lnTo>
                      <a:pt x="149" y="135"/>
                    </a:lnTo>
                    <a:lnTo>
                      <a:pt x="143" y="146"/>
                    </a:lnTo>
                    <a:lnTo>
                      <a:pt x="137" y="158"/>
                    </a:lnTo>
                    <a:lnTo>
                      <a:pt x="130" y="171"/>
                    </a:lnTo>
                    <a:lnTo>
                      <a:pt x="121" y="185"/>
                    </a:lnTo>
                    <a:lnTo>
                      <a:pt x="112" y="195"/>
                    </a:lnTo>
                    <a:lnTo>
                      <a:pt x="104" y="209"/>
                    </a:lnTo>
                    <a:lnTo>
                      <a:pt x="98" y="214"/>
                    </a:lnTo>
                    <a:lnTo>
                      <a:pt x="93" y="220"/>
                    </a:lnTo>
                    <a:lnTo>
                      <a:pt x="87" y="226"/>
                    </a:lnTo>
                    <a:lnTo>
                      <a:pt x="84" y="233"/>
                    </a:lnTo>
                    <a:lnTo>
                      <a:pt x="76" y="237"/>
                    </a:lnTo>
                    <a:lnTo>
                      <a:pt x="72" y="242"/>
                    </a:lnTo>
                    <a:lnTo>
                      <a:pt x="65" y="248"/>
                    </a:lnTo>
                    <a:lnTo>
                      <a:pt x="59" y="253"/>
                    </a:lnTo>
                    <a:lnTo>
                      <a:pt x="55" y="259"/>
                    </a:lnTo>
                    <a:lnTo>
                      <a:pt x="47" y="264"/>
                    </a:lnTo>
                    <a:lnTo>
                      <a:pt x="42" y="270"/>
                    </a:lnTo>
                    <a:lnTo>
                      <a:pt x="36" y="274"/>
                    </a:lnTo>
                    <a:lnTo>
                      <a:pt x="30" y="281"/>
                    </a:lnTo>
                    <a:lnTo>
                      <a:pt x="24" y="284"/>
                    </a:lnTo>
                    <a:lnTo>
                      <a:pt x="17" y="290"/>
                    </a:lnTo>
                    <a:lnTo>
                      <a:pt x="14" y="296"/>
                    </a:lnTo>
                    <a:lnTo>
                      <a:pt x="10" y="298"/>
                    </a:lnTo>
                    <a:lnTo>
                      <a:pt x="7" y="298"/>
                    </a:lnTo>
                    <a:lnTo>
                      <a:pt x="5" y="298"/>
                    </a:lnTo>
                    <a:lnTo>
                      <a:pt x="4" y="296"/>
                    </a:lnTo>
                    <a:lnTo>
                      <a:pt x="0" y="290"/>
                    </a:lnTo>
                    <a:lnTo>
                      <a:pt x="4" y="285"/>
                    </a:lnTo>
                    <a:lnTo>
                      <a:pt x="7" y="281"/>
                    </a:lnTo>
                    <a:lnTo>
                      <a:pt x="13" y="274"/>
                    </a:lnTo>
                    <a:lnTo>
                      <a:pt x="17" y="270"/>
                    </a:lnTo>
                    <a:lnTo>
                      <a:pt x="24" y="264"/>
                    </a:lnTo>
                    <a:lnTo>
                      <a:pt x="27" y="259"/>
                    </a:lnTo>
                    <a:lnTo>
                      <a:pt x="31" y="254"/>
                    </a:lnTo>
                    <a:lnTo>
                      <a:pt x="36" y="250"/>
                    </a:lnTo>
                    <a:lnTo>
                      <a:pt x="41" y="245"/>
                    </a:lnTo>
                    <a:lnTo>
                      <a:pt x="45" y="240"/>
                    </a:lnTo>
                    <a:lnTo>
                      <a:pt x="48" y="234"/>
                    </a:lnTo>
                    <a:lnTo>
                      <a:pt x="53" y="230"/>
                    </a:lnTo>
                    <a:lnTo>
                      <a:pt x="58" y="223"/>
                    </a:lnTo>
                    <a:lnTo>
                      <a:pt x="62" y="219"/>
                    </a:lnTo>
                    <a:lnTo>
                      <a:pt x="65" y="214"/>
                    </a:lnTo>
                    <a:lnTo>
                      <a:pt x="72" y="208"/>
                    </a:lnTo>
                    <a:lnTo>
                      <a:pt x="76" y="203"/>
                    </a:lnTo>
                    <a:lnTo>
                      <a:pt x="84" y="189"/>
                    </a:lnTo>
                    <a:lnTo>
                      <a:pt x="93" y="177"/>
                    </a:lnTo>
                    <a:lnTo>
                      <a:pt x="103" y="166"/>
                    </a:lnTo>
                    <a:lnTo>
                      <a:pt x="109" y="155"/>
                    </a:lnTo>
                    <a:lnTo>
                      <a:pt x="115" y="146"/>
                    </a:lnTo>
                    <a:lnTo>
                      <a:pt x="121" y="135"/>
                    </a:lnTo>
                    <a:lnTo>
                      <a:pt x="126" y="124"/>
                    </a:lnTo>
                    <a:lnTo>
                      <a:pt x="132" y="115"/>
                    </a:lnTo>
                    <a:lnTo>
                      <a:pt x="138" y="103"/>
                    </a:lnTo>
                    <a:lnTo>
                      <a:pt x="143" y="92"/>
                    </a:lnTo>
                    <a:lnTo>
                      <a:pt x="147" y="79"/>
                    </a:lnTo>
                    <a:lnTo>
                      <a:pt x="154" y="67"/>
                    </a:lnTo>
                    <a:lnTo>
                      <a:pt x="160" y="53"/>
                    </a:lnTo>
                    <a:lnTo>
                      <a:pt x="164" y="38"/>
                    </a:lnTo>
                    <a:lnTo>
                      <a:pt x="172" y="22"/>
                    </a:lnTo>
                    <a:lnTo>
                      <a:pt x="180" y="4"/>
                    </a:lnTo>
                    <a:lnTo>
                      <a:pt x="182" y="0"/>
                    </a:lnTo>
                    <a:lnTo>
                      <a:pt x="188" y="2"/>
                    </a:lnTo>
                    <a:lnTo>
                      <a:pt x="189" y="4"/>
                    </a:lnTo>
                    <a:lnTo>
                      <a:pt x="191" y="8"/>
                    </a:lnTo>
                    <a:lnTo>
                      <a:pt x="191" y="8"/>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0" name="Freeform 78"/>
              <p:cNvSpPr>
                <a:spLocks/>
              </p:cNvSpPr>
              <p:nvPr/>
            </p:nvSpPr>
            <p:spPr bwMode="auto">
              <a:xfrm>
                <a:off x="3813" y="3062"/>
                <a:ext cx="285" cy="169"/>
              </a:xfrm>
              <a:custGeom>
                <a:avLst/>
                <a:gdLst>
                  <a:gd name="T0" fmla="*/ 14 w 285"/>
                  <a:gd name="T1" fmla="*/ 2 h 169"/>
                  <a:gd name="T2" fmla="*/ 32 w 285"/>
                  <a:gd name="T3" fmla="*/ 11 h 169"/>
                  <a:gd name="T4" fmla="*/ 52 w 285"/>
                  <a:gd name="T5" fmla="*/ 20 h 169"/>
                  <a:gd name="T6" fmla="*/ 69 w 285"/>
                  <a:gd name="T7" fmla="*/ 26 h 169"/>
                  <a:gd name="T8" fmla="*/ 86 w 285"/>
                  <a:gd name="T9" fmla="*/ 36 h 169"/>
                  <a:gd name="T10" fmla="*/ 102 w 285"/>
                  <a:gd name="T11" fmla="*/ 43 h 169"/>
                  <a:gd name="T12" fmla="*/ 119 w 285"/>
                  <a:gd name="T13" fmla="*/ 49 h 169"/>
                  <a:gd name="T14" fmla="*/ 133 w 285"/>
                  <a:gd name="T15" fmla="*/ 57 h 169"/>
                  <a:gd name="T16" fmla="*/ 150 w 285"/>
                  <a:gd name="T17" fmla="*/ 63 h 169"/>
                  <a:gd name="T18" fmla="*/ 164 w 285"/>
                  <a:gd name="T19" fmla="*/ 71 h 169"/>
                  <a:gd name="T20" fmla="*/ 179 w 285"/>
                  <a:gd name="T21" fmla="*/ 79 h 169"/>
                  <a:gd name="T22" fmla="*/ 195 w 285"/>
                  <a:gd name="T23" fmla="*/ 88 h 169"/>
                  <a:gd name="T24" fmla="*/ 210 w 285"/>
                  <a:gd name="T25" fmla="*/ 96 h 169"/>
                  <a:gd name="T26" fmla="*/ 227 w 285"/>
                  <a:gd name="T27" fmla="*/ 105 h 169"/>
                  <a:gd name="T28" fmla="*/ 243 w 285"/>
                  <a:gd name="T29" fmla="*/ 118 h 169"/>
                  <a:gd name="T30" fmla="*/ 260 w 285"/>
                  <a:gd name="T31" fmla="*/ 128 h 169"/>
                  <a:gd name="T32" fmla="*/ 280 w 285"/>
                  <a:gd name="T33" fmla="*/ 144 h 169"/>
                  <a:gd name="T34" fmla="*/ 285 w 285"/>
                  <a:gd name="T35" fmla="*/ 149 h 169"/>
                  <a:gd name="T36" fmla="*/ 285 w 285"/>
                  <a:gd name="T37" fmla="*/ 155 h 169"/>
                  <a:gd name="T38" fmla="*/ 283 w 285"/>
                  <a:gd name="T39" fmla="*/ 158 h 169"/>
                  <a:gd name="T40" fmla="*/ 280 w 285"/>
                  <a:gd name="T41" fmla="*/ 166 h 169"/>
                  <a:gd name="T42" fmla="*/ 275 w 285"/>
                  <a:gd name="T43" fmla="*/ 167 h 169"/>
                  <a:gd name="T44" fmla="*/ 269 w 285"/>
                  <a:gd name="T45" fmla="*/ 169 h 169"/>
                  <a:gd name="T46" fmla="*/ 266 w 285"/>
                  <a:gd name="T47" fmla="*/ 169 h 169"/>
                  <a:gd name="T48" fmla="*/ 263 w 285"/>
                  <a:gd name="T49" fmla="*/ 169 h 169"/>
                  <a:gd name="T50" fmla="*/ 260 w 285"/>
                  <a:gd name="T51" fmla="*/ 167 h 169"/>
                  <a:gd name="T52" fmla="*/ 257 w 285"/>
                  <a:gd name="T53" fmla="*/ 166 h 169"/>
                  <a:gd name="T54" fmla="*/ 241 w 285"/>
                  <a:gd name="T55" fmla="*/ 150 h 169"/>
                  <a:gd name="T56" fmla="*/ 227 w 285"/>
                  <a:gd name="T57" fmla="*/ 138 h 169"/>
                  <a:gd name="T58" fmla="*/ 212 w 285"/>
                  <a:gd name="T59" fmla="*/ 125 h 169"/>
                  <a:gd name="T60" fmla="*/ 198 w 285"/>
                  <a:gd name="T61" fmla="*/ 115 h 169"/>
                  <a:gd name="T62" fmla="*/ 182 w 285"/>
                  <a:gd name="T63" fmla="*/ 104 h 169"/>
                  <a:gd name="T64" fmla="*/ 168 w 285"/>
                  <a:gd name="T65" fmla="*/ 96 h 169"/>
                  <a:gd name="T66" fmla="*/ 153 w 285"/>
                  <a:gd name="T67" fmla="*/ 88 h 169"/>
                  <a:gd name="T68" fmla="*/ 141 w 285"/>
                  <a:gd name="T69" fmla="*/ 80 h 169"/>
                  <a:gd name="T70" fmla="*/ 124 w 285"/>
                  <a:gd name="T71" fmla="*/ 71 h 169"/>
                  <a:gd name="T72" fmla="*/ 110 w 285"/>
                  <a:gd name="T73" fmla="*/ 65 h 169"/>
                  <a:gd name="T74" fmla="*/ 93 w 285"/>
                  <a:gd name="T75" fmla="*/ 57 h 169"/>
                  <a:gd name="T76" fmla="*/ 77 w 285"/>
                  <a:gd name="T77" fmla="*/ 51 h 169"/>
                  <a:gd name="T78" fmla="*/ 60 w 285"/>
                  <a:gd name="T79" fmla="*/ 43 h 169"/>
                  <a:gd name="T80" fmla="*/ 43 w 285"/>
                  <a:gd name="T81" fmla="*/ 34 h 169"/>
                  <a:gd name="T82" fmla="*/ 25 w 285"/>
                  <a:gd name="T83" fmla="*/ 25 h 169"/>
                  <a:gd name="T84" fmla="*/ 6 w 285"/>
                  <a:gd name="T85" fmla="*/ 15 h 169"/>
                  <a:gd name="T86" fmla="*/ 1 w 285"/>
                  <a:gd name="T87" fmla="*/ 14 h 169"/>
                  <a:gd name="T88" fmla="*/ 0 w 285"/>
                  <a:gd name="T89" fmla="*/ 12 h 169"/>
                  <a:gd name="T90" fmla="*/ 0 w 285"/>
                  <a:gd name="T91" fmla="*/ 8 h 169"/>
                  <a:gd name="T92" fmla="*/ 1 w 285"/>
                  <a:gd name="T93" fmla="*/ 5 h 169"/>
                  <a:gd name="T94" fmla="*/ 3 w 285"/>
                  <a:gd name="T95" fmla="*/ 3 h 169"/>
                  <a:gd name="T96" fmla="*/ 6 w 285"/>
                  <a:gd name="T97" fmla="*/ 0 h 169"/>
                  <a:gd name="T98" fmla="*/ 9 w 285"/>
                  <a:gd name="T99" fmla="*/ 0 h 169"/>
                  <a:gd name="T100" fmla="*/ 14 w 285"/>
                  <a:gd name="T101" fmla="*/ 2 h 169"/>
                  <a:gd name="T102" fmla="*/ 14 w 285"/>
                  <a:gd name="T103"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169">
                    <a:moveTo>
                      <a:pt x="14" y="2"/>
                    </a:moveTo>
                    <a:lnTo>
                      <a:pt x="32" y="11"/>
                    </a:lnTo>
                    <a:lnTo>
                      <a:pt x="52" y="20"/>
                    </a:lnTo>
                    <a:lnTo>
                      <a:pt x="69" y="26"/>
                    </a:lnTo>
                    <a:lnTo>
                      <a:pt x="86" y="36"/>
                    </a:lnTo>
                    <a:lnTo>
                      <a:pt x="102" y="43"/>
                    </a:lnTo>
                    <a:lnTo>
                      <a:pt x="119" y="49"/>
                    </a:lnTo>
                    <a:lnTo>
                      <a:pt x="133" y="57"/>
                    </a:lnTo>
                    <a:lnTo>
                      <a:pt x="150" y="63"/>
                    </a:lnTo>
                    <a:lnTo>
                      <a:pt x="164" y="71"/>
                    </a:lnTo>
                    <a:lnTo>
                      <a:pt x="179" y="79"/>
                    </a:lnTo>
                    <a:lnTo>
                      <a:pt x="195" y="88"/>
                    </a:lnTo>
                    <a:lnTo>
                      <a:pt x="210" y="96"/>
                    </a:lnTo>
                    <a:lnTo>
                      <a:pt x="227" y="105"/>
                    </a:lnTo>
                    <a:lnTo>
                      <a:pt x="243" y="118"/>
                    </a:lnTo>
                    <a:lnTo>
                      <a:pt x="260" y="128"/>
                    </a:lnTo>
                    <a:lnTo>
                      <a:pt x="280" y="144"/>
                    </a:lnTo>
                    <a:lnTo>
                      <a:pt x="285" y="149"/>
                    </a:lnTo>
                    <a:lnTo>
                      <a:pt x="285" y="155"/>
                    </a:lnTo>
                    <a:lnTo>
                      <a:pt x="283" y="158"/>
                    </a:lnTo>
                    <a:lnTo>
                      <a:pt x="280" y="166"/>
                    </a:lnTo>
                    <a:lnTo>
                      <a:pt x="275" y="167"/>
                    </a:lnTo>
                    <a:lnTo>
                      <a:pt x="269" y="169"/>
                    </a:lnTo>
                    <a:lnTo>
                      <a:pt x="266" y="169"/>
                    </a:lnTo>
                    <a:lnTo>
                      <a:pt x="263" y="169"/>
                    </a:lnTo>
                    <a:lnTo>
                      <a:pt x="260" y="167"/>
                    </a:lnTo>
                    <a:lnTo>
                      <a:pt x="257" y="166"/>
                    </a:lnTo>
                    <a:lnTo>
                      <a:pt x="241" y="150"/>
                    </a:lnTo>
                    <a:lnTo>
                      <a:pt x="227" y="138"/>
                    </a:lnTo>
                    <a:lnTo>
                      <a:pt x="212" y="125"/>
                    </a:lnTo>
                    <a:lnTo>
                      <a:pt x="198" y="115"/>
                    </a:lnTo>
                    <a:lnTo>
                      <a:pt x="182" y="104"/>
                    </a:lnTo>
                    <a:lnTo>
                      <a:pt x="168" y="96"/>
                    </a:lnTo>
                    <a:lnTo>
                      <a:pt x="153" y="88"/>
                    </a:lnTo>
                    <a:lnTo>
                      <a:pt x="141" y="80"/>
                    </a:lnTo>
                    <a:lnTo>
                      <a:pt x="124" y="71"/>
                    </a:lnTo>
                    <a:lnTo>
                      <a:pt x="110" y="65"/>
                    </a:lnTo>
                    <a:lnTo>
                      <a:pt x="93" y="57"/>
                    </a:lnTo>
                    <a:lnTo>
                      <a:pt x="77" y="51"/>
                    </a:lnTo>
                    <a:lnTo>
                      <a:pt x="60" y="43"/>
                    </a:lnTo>
                    <a:lnTo>
                      <a:pt x="43" y="34"/>
                    </a:lnTo>
                    <a:lnTo>
                      <a:pt x="25" y="25"/>
                    </a:lnTo>
                    <a:lnTo>
                      <a:pt x="6" y="15"/>
                    </a:lnTo>
                    <a:lnTo>
                      <a:pt x="1" y="14"/>
                    </a:lnTo>
                    <a:lnTo>
                      <a:pt x="0" y="12"/>
                    </a:lnTo>
                    <a:lnTo>
                      <a:pt x="0" y="8"/>
                    </a:lnTo>
                    <a:lnTo>
                      <a:pt x="1" y="5"/>
                    </a:lnTo>
                    <a:lnTo>
                      <a:pt x="3" y="3"/>
                    </a:lnTo>
                    <a:lnTo>
                      <a:pt x="6" y="0"/>
                    </a:lnTo>
                    <a:lnTo>
                      <a:pt x="9" y="0"/>
                    </a:lnTo>
                    <a:lnTo>
                      <a:pt x="14" y="2"/>
                    </a:lnTo>
                    <a:lnTo>
                      <a:pt x="14" y="2"/>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1" name="Freeform 79"/>
              <p:cNvSpPr>
                <a:spLocks/>
              </p:cNvSpPr>
              <p:nvPr/>
            </p:nvSpPr>
            <p:spPr bwMode="auto">
              <a:xfrm>
                <a:off x="4073" y="2958"/>
                <a:ext cx="196" cy="248"/>
              </a:xfrm>
              <a:custGeom>
                <a:avLst/>
                <a:gdLst>
                  <a:gd name="T0" fmla="*/ 187 w 196"/>
                  <a:gd name="T1" fmla="*/ 22 h 248"/>
                  <a:gd name="T2" fmla="*/ 175 w 196"/>
                  <a:gd name="T3" fmla="*/ 42 h 248"/>
                  <a:gd name="T4" fmla="*/ 167 w 196"/>
                  <a:gd name="T5" fmla="*/ 59 h 248"/>
                  <a:gd name="T6" fmla="*/ 161 w 196"/>
                  <a:gd name="T7" fmla="*/ 75 h 248"/>
                  <a:gd name="T8" fmla="*/ 156 w 196"/>
                  <a:gd name="T9" fmla="*/ 92 h 248"/>
                  <a:gd name="T10" fmla="*/ 150 w 196"/>
                  <a:gd name="T11" fmla="*/ 110 h 248"/>
                  <a:gd name="T12" fmla="*/ 144 w 196"/>
                  <a:gd name="T13" fmla="*/ 129 h 248"/>
                  <a:gd name="T14" fmla="*/ 138 w 196"/>
                  <a:gd name="T15" fmla="*/ 150 h 248"/>
                  <a:gd name="T16" fmla="*/ 133 w 196"/>
                  <a:gd name="T17" fmla="*/ 166 h 248"/>
                  <a:gd name="T18" fmla="*/ 130 w 196"/>
                  <a:gd name="T19" fmla="*/ 171 h 248"/>
                  <a:gd name="T20" fmla="*/ 128 w 196"/>
                  <a:gd name="T21" fmla="*/ 180 h 248"/>
                  <a:gd name="T22" fmla="*/ 124 w 196"/>
                  <a:gd name="T23" fmla="*/ 192 h 248"/>
                  <a:gd name="T24" fmla="*/ 121 w 196"/>
                  <a:gd name="T25" fmla="*/ 200 h 248"/>
                  <a:gd name="T26" fmla="*/ 119 w 196"/>
                  <a:gd name="T27" fmla="*/ 205 h 248"/>
                  <a:gd name="T28" fmla="*/ 117 w 196"/>
                  <a:gd name="T29" fmla="*/ 212 h 248"/>
                  <a:gd name="T30" fmla="*/ 113 w 196"/>
                  <a:gd name="T31" fmla="*/ 220 h 248"/>
                  <a:gd name="T32" fmla="*/ 111 w 196"/>
                  <a:gd name="T33" fmla="*/ 225 h 248"/>
                  <a:gd name="T34" fmla="*/ 107 w 196"/>
                  <a:gd name="T35" fmla="*/ 232 h 248"/>
                  <a:gd name="T36" fmla="*/ 100 w 196"/>
                  <a:gd name="T37" fmla="*/ 239 h 248"/>
                  <a:gd name="T38" fmla="*/ 91 w 196"/>
                  <a:gd name="T39" fmla="*/ 243 h 248"/>
                  <a:gd name="T40" fmla="*/ 85 w 196"/>
                  <a:gd name="T41" fmla="*/ 245 h 248"/>
                  <a:gd name="T42" fmla="*/ 76 w 196"/>
                  <a:gd name="T43" fmla="*/ 246 h 248"/>
                  <a:gd name="T44" fmla="*/ 65 w 196"/>
                  <a:gd name="T45" fmla="*/ 248 h 248"/>
                  <a:gd name="T46" fmla="*/ 57 w 196"/>
                  <a:gd name="T47" fmla="*/ 248 h 248"/>
                  <a:gd name="T48" fmla="*/ 48 w 196"/>
                  <a:gd name="T49" fmla="*/ 248 h 248"/>
                  <a:gd name="T50" fmla="*/ 40 w 196"/>
                  <a:gd name="T51" fmla="*/ 248 h 248"/>
                  <a:gd name="T52" fmla="*/ 31 w 196"/>
                  <a:gd name="T53" fmla="*/ 248 h 248"/>
                  <a:gd name="T54" fmla="*/ 21 w 196"/>
                  <a:gd name="T55" fmla="*/ 248 h 248"/>
                  <a:gd name="T56" fmla="*/ 12 w 196"/>
                  <a:gd name="T57" fmla="*/ 248 h 248"/>
                  <a:gd name="T58" fmla="*/ 4 w 196"/>
                  <a:gd name="T59" fmla="*/ 246 h 248"/>
                  <a:gd name="T60" fmla="*/ 0 w 196"/>
                  <a:gd name="T61" fmla="*/ 242 h 248"/>
                  <a:gd name="T62" fmla="*/ 0 w 196"/>
                  <a:gd name="T63" fmla="*/ 236 h 248"/>
                  <a:gd name="T64" fmla="*/ 4 w 196"/>
                  <a:gd name="T65" fmla="*/ 232 h 248"/>
                  <a:gd name="T66" fmla="*/ 12 w 196"/>
                  <a:gd name="T67" fmla="*/ 231 h 248"/>
                  <a:gd name="T68" fmla="*/ 21 w 196"/>
                  <a:gd name="T69" fmla="*/ 231 h 248"/>
                  <a:gd name="T70" fmla="*/ 29 w 196"/>
                  <a:gd name="T71" fmla="*/ 229 h 248"/>
                  <a:gd name="T72" fmla="*/ 37 w 196"/>
                  <a:gd name="T73" fmla="*/ 228 h 248"/>
                  <a:gd name="T74" fmla="*/ 45 w 196"/>
                  <a:gd name="T75" fmla="*/ 226 h 248"/>
                  <a:gd name="T76" fmla="*/ 54 w 196"/>
                  <a:gd name="T77" fmla="*/ 223 h 248"/>
                  <a:gd name="T78" fmla="*/ 60 w 196"/>
                  <a:gd name="T79" fmla="*/ 223 h 248"/>
                  <a:gd name="T80" fmla="*/ 71 w 196"/>
                  <a:gd name="T81" fmla="*/ 220 h 248"/>
                  <a:gd name="T82" fmla="*/ 79 w 196"/>
                  <a:gd name="T83" fmla="*/ 217 h 248"/>
                  <a:gd name="T84" fmla="*/ 85 w 196"/>
                  <a:gd name="T85" fmla="*/ 214 h 248"/>
                  <a:gd name="T86" fmla="*/ 91 w 196"/>
                  <a:gd name="T87" fmla="*/ 206 h 248"/>
                  <a:gd name="T88" fmla="*/ 96 w 196"/>
                  <a:gd name="T89" fmla="*/ 200 h 248"/>
                  <a:gd name="T90" fmla="*/ 100 w 196"/>
                  <a:gd name="T91" fmla="*/ 192 h 248"/>
                  <a:gd name="T92" fmla="*/ 103 w 196"/>
                  <a:gd name="T93" fmla="*/ 181 h 248"/>
                  <a:gd name="T94" fmla="*/ 108 w 196"/>
                  <a:gd name="T95" fmla="*/ 171 h 248"/>
                  <a:gd name="T96" fmla="*/ 111 w 196"/>
                  <a:gd name="T97" fmla="*/ 160 h 248"/>
                  <a:gd name="T98" fmla="*/ 117 w 196"/>
                  <a:gd name="T99" fmla="*/ 143 h 248"/>
                  <a:gd name="T100" fmla="*/ 124 w 196"/>
                  <a:gd name="T101" fmla="*/ 119 h 248"/>
                  <a:gd name="T102" fmla="*/ 130 w 196"/>
                  <a:gd name="T103" fmla="*/ 96 h 248"/>
                  <a:gd name="T104" fmla="*/ 138 w 196"/>
                  <a:gd name="T105" fmla="*/ 75 h 248"/>
                  <a:gd name="T106" fmla="*/ 145 w 196"/>
                  <a:gd name="T107" fmla="*/ 56 h 248"/>
                  <a:gd name="T108" fmla="*/ 153 w 196"/>
                  <a:gd name="T109" fmla="*/ 37 h 248"/>
                  <a:gd name="T110" fmla="*/ 162 w 196"/>
                  <a:gd name="T111" fmla="*/ 22 h 248"/>
                  <a:gd name="T112" fmla="*/ 175 w 196"/>
                  <a:gd name="T113" fmla="*/ 8 h 248"/>
                  <a:gd name="T114" fmla="*/ 186 w 196"/>
                  <a:gd name="T115" fmla="*/ 0 h 248"/>
                  <a:gd name="T116" fmla="*/ 190 w 196"/>
                  <a:gd name="T117" fmla="*/ 2 h 248"/>
                  <a:gd name="T118" fmla="*/ 195 w 196"/>
                  <a:gd name="T119" fmla="*/ 3 h 248"/>
                  <a:gd name="T120" fmla="*/ 195 w 196"/>
                  <a:gd name="T121" fmla="*/ 11 h 248"/>
                  <a:gd name="T122" fmla="*/ 193 w 196"/>
                  <a:gd name="T123" fmla="*/ 1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6" h="248">
                    <a:moveTo>
                      <a:pt x="193" y="14"/>
                    </a:moveTo>
                    <a:lnTo>
                      <a:pt x="187" y="22"/>
                    </a:lnTo>
                    <a:lnTo>
                      <a:pt x="179" y="31"/>
                    </a:lnTo>
                    <a:lnTo>
                      <a:pt x="175" y="42"/>
                    </a:lnTo>
                    <a:lnTo>
                      <a:pt x="170" y="50"/>
                    </a:lnTo>
                    <a:lnTo>
                      <a:pt x="167" y="59"/>
                    </a:lnTo>
                    <a:lnTo>
                      <a:pt x="164" y="67"/>
                    </a:lnTo>
                    <a:lnTo>
                      <a:pt x="161" y="75"/>
                    </a:lnTo>
                    <a:lnTo>
                      <a:pt x="159" y="84"/>
                    </a:lnTo>
                    <a:lnTo>
                      <a:pt x="156" y="92"/>
                    </a:lnTo>
                    <a:lnTo>
                      <a:pt x="153" y="101"/>
                    </a:lnTo>
                    <a:lnTo>
                      <a:pt x="150" y="110"/>
                    </a:lnTo>
                    <a:lnTo>
                      <a:pt x="148" y="119"/>
                    </a:lnTo>
                    <a:lnTo>
                      <a:pt x="144" y="129"/>
                    </a:lnTo>
                    <a:lnTo>
                      <a:pt x="141" y="140"/>
                    </a:lnTo>
                    <a:lnTo>
                      <a:pt x="138" y="150"/>
                    </a:lnTo>
                    <a:lnTo>
                      <a:pt x="133" y="163"/>
                    </a:lnTo>
                    <a:lnTo>
                      <a:pt x="133" y="166"/>
                    </a:lnTo>
                    <a:lnTo>
                      <a:pt x="131" y="167"/>
                    </a:lnTo>
                    <a:lnTo>
                      <a:pt x="130" y="171"/>
                    </a:lnTo>
                    <a:lnTo>
                      <a:pt x="130" y="175"/>
                    </a:lnTo>
                    <a:lnTo>
                      <a:pt x="128" y="180"/>
                    </a:lnTo>
                    <a:lnTo>
                      <a:pt x="127" y="184"/>
                    </a:lnTo>
                    <a:lnTo>
                      <a:pt x="124" y="192"/>
                    </a:lnTo>
                    <a:lnTo>
                      <a:pt x="122" y="197"/>
                    </a:lnTo>
                    <a:lnTo>
                      <a:pt x="121" y="200"/>
                    </a:lnTo>
                    <a:lnTo>
                      <a:pt x="121" y="203"/>
                    </a:lnTo>
                    <a:lnTo>
                      <a:pt x="119" y="205"/>
                    </a:lnTo>
                    <a:lnTo>
                      <a:pt x="119" y="209"/>
                    </a:lnTo>
                    <a:lnTo>
                      <a:pt x="117" y="212"/>
                    </a:lnTo>
                    <a:lnTo>
                      <a:pt x="116" y="215"/>
                    </a:lnTo>
                    <a:lnTo>
                      <a:pt x="113" y="220"/>
                    </a:lnTo>
                    <a:lnTo>
                      <a:pt x="113" y="223"/>
                    </a:lnTo>
                    <a:lnTo>
                      <a:pt x="111" y="225"/>
                    </a:lnTo>
                    <a:lnTo>
                      <a:pt x="110" y="229"/>
                    </a:lnTo>
                    <a:lnTo>
                      <a:pt x="107" y="232"/>
                    </a:lnTo>
                    <a:lnTo>
                      <a:pt x="105" y="234"/>
                    </a:lnTo>
                    <a:lnTo>
                      <a:pt x="100" y="239"/>
                    </a:lnTo>
                    <a:lnTo>
                      <a:pt x="96" y="242"/>
                    </a:lnTo>
                    <a:lnTo>
                      <a:pt x="91" y="243"/>
                    </a:lnTo>
                    <a:lnTo>
                      <a:pt x="88" y="245"/>
                    </a:lnTo>
                    <a:lnTo>
                      <a:pt x="85" y="245"/>
                    </a:lnTo>
                    <a:lnTo>
                      <a:pt x="82" y="246"/>
                    </a:lnTo>
                    <a:lnTo>
                      <a:pt x="76" y="246"/>
                    </a:lnTo>
                    <a:lnTo>
                      <a:pt x="71" y="248"/>
                    </a:lnTo>
                    <a:lnTo>
                      <a:pt x="65" y="248"/>
                    </a:lnTo>
                    <a:lnTo>
                      <a:pt x="62" y="248"/>
                    </a:lnTo>
                    <a:lnTo>
                      <a:pt x="57" y="248"/>
                    </a:lnTo>
                    <a:lnTo>
                      <a:pt x="54" y="248"/>
                    </a:lnTo>
                    <a:lnTo>
                      <a:pt x="48" y="248"/>
                    </a:lnTo>
                    <a:lnTo>
                      <a:pt x="43" y="248"/>
                    </a:lnTo>
                    <a:lnTo>
                      <a:pt x="40" y="248"/>
                    </a:lnTo>
                    <a:lnTo>
                      <a:pt x="34" y="248"/>
                    </a:lnTo>
                    <a:lnTo>
                      <a:pt x="31" y="248"/>
                    </a:lnTo>
                    <a:lnTo>
                      <a:pt x="26" y="248"/>
                    </a:lnTo>
                    <a:lnTo>
                      <a:pt x="21" y="248"/>
                    </a:lnTo>
                    <a:lnTo>
                      <a:pt x="17" y="248"/>
                    </a:lnTo>
                    <a:lnTo>
                      <a:pt x="12" y="248"/>
                    </a:lnTo>
                    <a:lnTo>
                      <a:pt x="6" y="248"/>
                    </a:lnTo>
                    <a:lnTo>
                      <a:pt x="4" y="246"/>
                    </a:lnTo>
                    <a:lnTo>
                      <a:pt x="1" y="245"/>
                    </a:lnTo>
                    <a:lnTo>
                      <a:pt x="0" y="242"/>
                    </a:lnTo>
                    <a:lnTo>
                      <a:pt x="0" y="240"/>
                    </a:lnTo>
                    <a:lnTo>
                      <a:pt x="0" y="236"/>
                    </a:lnTo>
                    <a:lnTo>
                      <a:pt x="1" y="234"/>
                    </a:lnTo>
                    <a:lnTo>
                      <a:pt x="4" y="232"/>
                    </a:lnTo>
                    <a:lnTo>
                      <a:pt x="6" y="232"/>
                    </a:lnTo>
                    <a:lnTo>
                      <a:pt x="12" y="231"/>
                    </a:lnTo>
                    <a:lnTo>
                      <a:pt x="17" y="231"/>
                    </a:lnTo>
                    <a:lnTo>
                      <a:pt x="21" y="231"/>
                    </a:lnTo>
                    <a:lnTo>
                      <a:pt x="25" y="231"/>
                    </a:lnTo>
                    <a:lnTo>
                      <a:pt x="29" y="229"/>
                    </a:lnTo>
                    <a:lnTo>
                      <a:pt x="34" y="229"/>
                    </a:lnTo>
                    <a:lnTo>
                      <a:pt x="37" y="228"/>
                    </a:lnTo>
                    <a:lnTo>
                      <a:pt x="42" y="228"/>
                    </a:lnTo>
                    <a:lnTo>
                      <a:pt x="45" y="226"/>
                    </a:lnTo>
                    <a:lnTo>
                      <a:pt x="49" y="225"/>
                    </a:lnTo>
                    <a:lnTo>
                      <a:pt x="54" y="223"/>
                    </a:lnTo>
                    <a:lnTo>
                      <a:pt x="57" y="223"/>
                    </a:lnTo>
                    <a:lnTo>
                      <a:pt x="60" y="223"/>
                    </a:lnTo>
                    <a:lnTo>
                      <a:pt x="65" y="222"/>
                    </a:lnTo>
                    <a:lnTo>
                      <a:pt x="71" y="220"/>
                    </a:lnTo>
                    <a:lnTo>
                      <a:pt x="76" y="220"/>
                    </a:lnTo>
                    <a:lnTo>
                      <a:pt x="79" y="217"/>
                    </a:lnTo>
                    <a:lnTo>
                      <a:pt x="82" y="215"/>
                    </a:lnTo>
                    <a:lnTo>
                      <a:pt x="85" y="214"/>
                    </a:lnTo>
                    <a:lnTo>
                      <a:pt x="90" y="211"/>
                    </a:lnTo>
                    <a:lnTo>
                      <a:pt x="91" y="206"/>
                    </a:lnTo>
                    <a:lnTo>
                      <a:pt x="94" y="205"/>
                    </a:lnTo>
                    <a:lnTo>
                      <a:pt x="96" y="200"/>
                    </a:lnTo>
                    <a:lnTo>
                      <a:pt x="99" y="197"/>
                    </a:lnTo>
                    <a:lnTo>
                      <a:pt x="100" y="192"/>
                    </a:lnTo>
                    <a:lnTo>
                      <a:pt x="102" y="186"/>
                    </a:lnTo>
                    <a:lnTo>
                      <a:pt x="103" y="181"/>
                    </a:lnTo>
                    <a:lnTo>
                      <a:pt x="105" y="175"/>
                    </a:lnTo>
                    <a:lnTo>
                      <a:pt x="108" y="171"/>
                    </a:lnTo>
                    <a:lnTo>
                      <a:pt x="110" y="166"/>
                    </a:lnTo>
                    <a:lnTo>
                      <a:pt x="111" y="160"/>
                    </a:lnTo>
                    <a:lnTo>
                      <a:pt x="113" y="157"/>
                    </a:lnTo>
                    <a:lnTo>
                      <a:pt x="117" y="143"/>
                    </a:lnTo>
                    <a:lnTo>
                      <a:pt x="121" y="130"/>
                    </a:lnTo>
                    <a:lnTo>
                      <a:pt x="124" y="119"/>
                    </a:lnTo>
                    <a:lnTo>
                      <a:pt x="128" y="109"/>
                    </a:lnTo>
                    <a:lnTo>
                      <a:pt x="130" y="96"/>
                    </a:lnTo>
                    <a:lnTo>
                      <a:pt x="134" y="85"/>
                    </a:lnTo>
                    <a:lnTo>
                      <a:pt x="138" y="75"/>
                    </a:lnTo>
                    <a:lnTo>
                      <a:pt x="141" y="65"/>
                    </a:lnTo>
                    <a:lnTo>
                      <a:pt x="145" y="56"/>
                    </a:lnTo>
                    <a:lnTo>
                      <a:pt x="150" y="45"/>
                    </a:lnTo>
                    <a:lnTo>
                      <a:pt x="153" y="37"/>
                    </a:lnTo>
                    <a:lnTo>
                      <a:pt x="159" y="30"/>
                    </a:lnTo>
                    <a:lnTo>
                      <a:pt x="162" y="22"/>
                    </a:lnTo>
                    <a:lnTo>
                      <a:pt x="168" y="14"/>
                    </a:lnTo>
                    <a:lnTo>
                      <a:pt x="175" y="8"/>
                    </a:lnTo>
                    <a:lnTo>
                      <a:pt x="182" y="3"/>
                    </a:lnTo>
                    <a:lnTo>
                      <a:pt x="186" y="0"/>
                    </a:lnTo>
                    <a:lnTo>
                      <a:pt x="187" y="0"/>
                    </a:lnTo>
                    <a:lnTo>
                      <a:pt x="190" y="2"/>
                    </a:lnTo>
                    <a:lnTo>
                      <a:pt x="193" y="3"/>
                    </a:lnTo>
                    <a:lnTo>
                      <a:pt x="195" y="3"/>
                    </a:lnTo>
                    <a:lnTo>
                      <a:pt x="196" y="6"/>
                    </a:lnTo>
                    <a:lnTo>
                      <a:pt x="195" y="11"/>
                    </a:lnTo>
                    <a:lnTo>
                      <a:pt x="193" y="14"/>
                    </a:lnTo>
                    <a:lnTo>
                      <a:pt x="193" y="14"/>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2" name="Freeform 80"/>
              <p:cNvSpPr>
                <a:spLocks/>
              </p:cNvSpPr>
              <p:nvPr/>
            </p:nvSpPr>
            <p:spPr bwMode="auto">
              <a:xfrm>
                <a:off x="4087" y="3142"/>
                <a:ext cx="91" cy="59"/>
              </a:xfrm>
              <a:custGeom>
                <a:avLst/>
                <a:gdLst>
                  <a:gd name="T0" fmla="*/ 12 w 91"/>
                  <a:gd name="T1" fmla="*/ 2 h 59"/>
                  <a:gd name="T2" fmla="*/ 15 w 91"/>
                  <a:gd name="T3" fmla="*/ 4 h 59"/>
                  <a:gd name="T4" fmla="*/ 20 w 91"/>
                  <a:gd name="T5" fmla="*/ 4 h 59"/>
                  <a:gd name="T6" fmla="*/ 21 w 91"/>
                  <a:gd name="T7" fmla="*/ 7 h 59"/>
                  <a:gd name="T8" fmla="*/ 26 w 91"/>
                  <a:gd name="T9" fmla="*/ 8 h 59"/>
                  <a:gd name="T10" fmla="*/ 29 w 91"/>
                  <a:gd name="T11" fmla="*/ 10 h 59"/>
                  <a:gd name="T12" fmla="*/ 32 w 91"/>
                  <a:gd name="T13" fmla="*/ 11 h 59"/>
                  <a:gd name="T14" fmla="*/ 37 w 91"/>
                  <a:gd name="T15" fmla="*/ 13 h 59"/>
                  <a:gd name="T16" fmla="*/ 40 w 91"/>
                  <a:gd name="T17" fmla="*/ 14 h 59"/>
                  <a:gd name="T18" fmla="*/ 43 w 91"/>
                  <a:gd name="T19" fmla="*/ 16 h 59"/>
                  <a:gd name="T20" fmla="*/ 46 w 91"/>
                  <a:gd name="T21" fmla="*/ 17 h 59"/>
                  <a:gd name="T22" fmla="*/ 49 w 91"/>
                  <a:gd name="T23" fmla="*/ 19 h 59"/>
                  <a:gd name="T24" fmla="*/ 52 w 91"/>
                  <a:gd name="T25" fmla="*/ 21 h 59"/>
                  <a:gd name="T26" fmla="*/ 59 w 91"/>
                  <a:gd name="T27" fmla="*/ 24 h 59"/>
                  <a:gd name="T28" fmla="*/ 65 w 91"/>
                  <a:gd name="T29" fmla="*/ 27 h 59"/>
                  <a:gd name="T30" fmla="*/ 69 w 91"/>
                  <a:gd name="T31" fmla="*/ 30 h 59"/>
                  <a:gd name="T32" fmla="*/ 76 w 91"/>
                  <a:gd name="T33" fmla="*/ 35 h 59"/>
                  <a:gd name="T34" fmla="*/ 77 w 91"/>
                  <a:gd name="T35" fmla="*/ 36 h 59"/>
                  <a:gd name="T36" fmla="*/ 80 w 91"/>
                  <a:gd name="T37" fmla="*/ 39 h 59"/>
                  <a:gd name="T38" fmla="*/ 85 w 91"/>
                  <a:gd name="T39" fmla="*/ 39 h 59"/>
                  <a:gd name="T40" fmla="*/ 88 w 91"/>
                  <a:gd name="T41" fmla="*/ 42 h 59"/>
                  <a:gd name="T42" fmla="*/ 89 w 91"/>
                  <a:gd name="T43" fmla="*/ 47 h 59"/>
                  <a:gd name="T44" fmla="*/ 91 w 91"/>
                  <a:gd name="T45" fmla="*/ 48 h 59"/>
                  <a:gd name="T46" fmla="*/ 89 w 91"/>
                  <a:gd name="T47" fmla="*/ 52 h 59"/>
                  <a:gd name="T48" fmla="*/ 88 w 91"/>
                  <a:gd name="T49" fmla="*/ 56 h 59"/>
                  <a:gd name="T50" fmla="*/ 86 w 91"/>
                  <a:gd name="T51" fmla="*/ 58 h 59"/>
                  <a:gd name="T52" fmla="*/ 83 w 91"/>
                  <a:gd name="T53" fmla="*/ 59 h 59"/>
                  <a:gd name="T54" fmla="*/ 79 w 91"/>
                  <a:gd name="T55" fmla="*/ 59 h 59"/>
                  <a:gd name="T56" fmla="*/ 77 w 91"/>
                  <a:gd name="T57" fmla="*/ 58 h 59"/>
                  <a:gd name="T58" fmla="*/ 71 w 91"/>
                  <a:gd name="T59" fmla="*/ 53 h 59"/>
                  <a:gd name="T60" fmla="*/ 66 w 91"/>
                  <a:gd name="T61" fmla="*/ 50 h 59"/>
                  <a:gd name="T62" fmla="*/ 62 w 91"/>
                  <a:gd name="T63" fmla="*/ 47 h 59"/>
                  <a:gd name="T64" fmla="*/ 59 w 91"/>
                  <a:gd name="T65" fmla="*/ 44 h 59"/>
                  <a:gd name="T66" fmla="*/ 52 w 91"/>
                  <a:gd name="T67" fmla="*/ 41 h 59"/>
                  <a:gd name="T68" fmla="*/ 49 w 91"/>
                  <a:gd name="T69" fmla="*/ 39 h 59"/>
                  <a:gd name="T70" fmla="*/ 43 w 91"/>
                  <a:gd name="T71" fmla="*/ 36 h 59"/>
                  <a:gd name="T72" fmla="*/ 38 w 91"/>
                  <a:gd name="T73" fmla="*/ 35 h 59"/>
                  <a:gd name="T74" fmla="*/ 34 w 91"/>
                  <a:gd name="T75" fmla="*/ 31 h 59"/>
                  <a:gd name="T76" fmla="*/ 29 w 91"/>
                  <a:gd name="T77" fmla="*/ 30 h 59"/>
                  <a:gd name="T78" fmla="*/ 26 w 91"/>
                  <a:gd name="T79" fmla="*/ 30 h 59"/>
                  <a:gd name="T80" fmla="*/ 23 w 91"/>
                  <a:gd name="T81" fmla="*/ 28 h 59"/>
                  <a:gd name="T82" fmla="*/ 20 w 91"/>
                  <a:gd name="T83" fmla="*/ 27 h 59"/>
                  <a:gd name="T84" fmla="*/ 15 w 91"/>
                  <a:gd name="T85" fmla="*/ 25 h 59"/>
                  <a:gd name="T86" fmla="*/ 11 w 91"/>
                  <a:gd name="T87" fmla="*/ 22 h 59"/>
                  <a:gd name="T88" fmla="*/ 9 w 91"/>
                  <a:gd name="T89" fmla="*/ 21 h 59"/>
                  <a:gd name="T90" fmla="*/ 4 w 91"/>
                  <a:gd name="T91" fmla="*/ 19 h 59"/>
                  <a:gd name="T92" fmla="*/ 1 w 91"/>
                  <a:gd name="T93" fmla="*/ 16 h 59"/>
                  <a:gd name="T94" fmla="*/ 0 w 91"/>
                  <a:gd name="T95" fmla="*/ 11 h 59"/>
                  <a:gd name="T96" fmla="*/ 0 w 91"/>
                  <a:gd name="T97" fmla="*/ 8 h 59"/>
                  <a:gd name="T98" fmla="*/ 1 w 91"/>
                  <a:gd name="T99" fmla="*/ 4 h 59"/>
                  <a:gd name="T100" fmla="*/ 3 w 91"/>
                  <a:gd name="T101" fmla="*/ 2 h 59"/>
                  <a:gd name="T102" fmla="*/ 7 w 91"/>
                  <a:gd name="T103" fmla="*/ 0 h 59"/>
                  <a:gd name="T104" fmla="*/ 12 w 91"/>
                  <a:gd name="T105" fmla="*/ 2 h 59"/>
                  <a:gd name="T106" fmla="*/ 12 w 91"/>
                  <a:gd name="T107"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59">
                    <a:moveTo>
                      <a:pt x="12" y="2"/>
                    </a:moveTo>
                    <a:lnTo>
                      <a:pt x="15" y="4"/>
                    </a:lnTo>
                    <a:lnTo>
                      <a:pt x="20" y="4"/>
                    </a:lnTo>
                    <a:lnTo>
                      <a:pt x="21" y="7"/>
                    </a:lnTo>
                    <a:lnTo>
                      <a:pt x="26" y="8"/>
                    </a:lnTo>
                    <a:lnTo>
                      <a:pt x="29" y="10"/>
                    </a:lnTo>
                    <a:lnTo>
                      <a:pt x="32" y="11"/>
                    </a:lnTo>
                    <a:lnTo>
                      <a:pt x="37" y="13"/>
                    </a:lnTo>
                    <a:lnTo>
                      <a:pt x="40" y="14"/>
                    </a:lnTo>
                    <a:lnTo>
                      <a:pt x="43" y="16"/>
                    </a:lnTo>
                    <a:lnTo>
                      <a:pt x="46" y="17"/>
                    </a:lnTo>
                    <a:lnTo>
                      <a:pt x="49" y="19"/>
                    </a:lnTo>
                    <a:lnTo>
                      <a:pt x="52" y="21"/>
                    </a:lnTo>
                    <a:lnTo>
                      <a:pt x="59" y="24"/>
                    </a:lnTo>
                    <a:lnTo>
                      <a:pt x="65" y="27"/>
                    </a:lnTo>
                    <a:lnTo>
                      <a:pt x="69" y="30"/>
                    </a:lnTo>
                    <a:lnTo>
                      <a:pt x="76" y="35"/>
                    </a:lnTo>
                    <a:lnTo>
                      <a:pt x="77" y="36"/>
                    </a:lnTo>
                    <a:lnTo>
                      <a:pt x="80" y="39"/>
                    </a:lnTo>
                    <a:lnTo>
                      <a:pt x="85" y="39"/>
                    </a:lnTo>
                    <a:lnTo>
                      <a:pt x="88" y="42"/>
                    </a:lnTo>
                    <a:lnTo>
                      <a:pt x="89" y="47"/>
                    </a:lnTo>
                    <a:lnTo>
                      <a:pt x="91" y="48"/>
                    </a:lnTo>
                    <a:lnTo>
                      <a:pt x="89" y="52"/>
                    </a:lnTo>
                    <a:lnTo>
                      <a:pt x="88" y="56"/>
                    </a:lnTo>
                    <a:lnTo>
                      <a:pt x="86" y="58"/>
                    </a:lnTo>
                    <a:lnTo>
                      <a:pt x="83" y="59"/>
                    </a:lnTo>
                    <a:lnTo>
                      <a:pt x="79" y="59"/>
                    </a:lnTo>
                    <a:lnTo>
                      <a:pt x="77" y="58"/>
                    </a:lnTo>
                    <a:lnTo>
                      <a:pt x="71" y="53"/>
                    </a:lnTo>
                    <a:lnTo>
                      <a:pt x="66" y="50"/>
                    </a:lnTo>
                    <a:lnTo>
                      <a:pt x="62" y="47"/>
                    </a:lnTo>
                    <a:lnTo>
                      <a:pt x="59" y="44"/>
                    </a:lnTo>
                    <a:lnTo>
                      <a:pt x="52" y="41"/>
                    </a:lnTo>
                    <a:lnTo>
                      <a:pt x="49" y="39"/>
                    </a:lnTo>
                    <a:lnTo>
                      <a:pt x="43" y="36"/>
                    </a:lnTo>
                    <a:lnTo>
                      <a:pt x="38" y="35"/>
                    </a:lnTo>
                    <a:lnTo>
                      <a:pt x="34" y="31"/>
                    </a:lnTo>
                    <a:lnTo>
                      <a:pt x="29" y="30"/>
                    </a:lnTo>
                    <a:lnTo>
                      <a:pt x="26" y="30"/>
                    </a:lnTo>
                    <a:lnTo>
                      <a:pt x="23" y="28"/>
                    </a:lnTo>
                    <a:lnTo>
                      <a:pt x="20" y="27"/>
                    </a:lnTo>
                    <a:lnTo>
                      <a:pt x="15" y="25"/>
                    </a:lnTo>
                    <a:lnTo>
                      <a:pt x="11" y="22"/>
                    </a:lnTo>
                    <a:lnTo>
                      <a:pt x="9" y="21"/>
                    </a:lnTo>
                    <a:lnTo>
                      <a:pt x="4" y="19"/>
                    </a:lnTo>
                    <a:lnTo>
                      <a:pt x="1" y="16"/>
                    </a:lnTo>
                    <a:lnTo>
                      <a:pt x="0" y="11"/>
                    </a:lnTo>
                    <a:lnTo>
                      <a:pt x="0" y="8"/>
                    </a:lnTo>
                    <a:lnTo>
                      <a:pt x="1" y="4"/>
                    </a:lnTo>
                    <a:lnTo>
                      <a:pt x="3" y="2"/>
                    </a:lnTo>
                    <a:lnTo>
                      <a:pt x="7" y="0"/>
                    </a:lnTo>
                    <a:lnTo>
                      <a:pt x="12" y="2"/>
                    </a:lnTo>
                    <a:lnTo>
                      <a:pt x="12" y="2"/>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3" name="Freeform 81"/>
              <p:cNvSpPr>
                <a:spLocks/>
              </p:cNvSpPr>
              <p:nvPr/>
            </p:nvSpPr>
            <p:spPr bwMode="auto">
              <a:xfrm>
                <a:off x="3938" y="3064"/>
                <a:ext cx="112" cy="52"/>
              </a:xfrm>
              <a:custGeom>
                <a:avLst/>
                <a:gdLst>
                  <a:gd name="T0" fmla="*/ 19 w 112"/>
                  <a:gd name="T1" fmla="*/ 1 h 52"/>
                  <a:gd name="T2" fmla="*/ 25 w 112"/>
                  <a:gd name="T3" fmla="*/ 3 h 52"/>
                  <a:gd name="T4" fmla="*/ 33 w 112"/>
                  <a:gd name="T5" fmla="*/ 4 h 52"/>
                  <a:gd name="T6" fmla="*/ 42 w 112"/>
                  <a:gd name="T7" fmla="*/ 9 h 52"/>
                  <a:gd name="T8" fmla="*/ 48 w 112"/>
                  <a:gd name="T9" fmla="*/ 12 h 52"/>
                  <a:gd name="T10" fmla="*/ 54 w 112"/>
                  <a:gd name="T11" fmla="*/ 15 h 52"/>
                  <a:gd name="T12" fmla="*/ 62 w 112"/>
                  <a:gd name="T13" fmla="*/ 18 h 52"/>
                  <a:gd name="T14" fmla="*/ 67 w 112"/>
                  <a:gd name="T15" fmla="*/ 20 h 52"/>
                  <a:gd name="T16" fmla="*/ 73 w 112"/>
                  <a:gd name="T17" fmla="*/ 21 h 52"/>
                  <a:gd name="T18" fmla="*/ 79 w 112"/>
                  <a:gd name="T19" fmla="*/ 24 h 52"/>
                  <a:gd name="T20" fmla="*/ 85 w 112"/>
                  <a:gd name="T21" fmla="*/ 27 h 52"/>
                  <a:gd name="T22" fmla="*/ 93 w 112"/>
                  <a:gd name="T23" fmla="*/ 30 h 52"/>
                  <a:gd name="T24" fmla="*/ 99 w 112"/>
                  <a:gd name="T25" fmla="*/ 34 h 52"/>
                  <a:gd name="T26" fmla="*/ 105 w 112"/>
                  <a:gd name="T27" fmla="*/ 37 h 52"/>
                  <a:gd name="T28" fmla="*/ 112 w 112"/>
                  <a:gd name="T29" fmla="*/ 41 h 52"/>
                  <a:gd name="T30" fmla="*/ 112 w 112"/>
                  <a:gd name="T31" fmla="*/ 46 h 52"/>
                  <a:gd name="T32" fmla="*/ 110 w 112"/>
                  <a:gd name="T33" fmla="*/ 51 h 52"/>
                  <a:gd name="T34" fmla="*/ 104 w 112"/>
                  <a:gd name="T35" fmla="*/ 52 h 52"/>
                  <a:gd name="T36" fmla="*/ 98 w 112"/>
                  <a:gd name="T37" fmla="*/ 51 h 52"/>
                  <a:gd name="T38" fmla="*/ 91 w 112"/>
                  <a:gd name="T39" fmla="*/ 49 h 52"/>
                  <a:gd name="T40" fmla="*/ 82 w 112"/>
                  <a:gd name="T41" fmla="*/ 46 h 52"/>
                  <a:gd name="T42" fmla="*/ 73 w 112"/>
                  <a:gd name="T43" fmla="*/ 41 h 52"/>
                  <a:gd name="T44" fmla="*/ 62 w 112"/>
                  <a:gd name="T45" fmla="*/ 37 h 52"/>
                  <a:gd name="T46" fmla="*/ 53 w 112"/>
                  <a:gd name="T47" fmla="*/ 32 h 52"/>
                  <a:gd name="T48" fmla="*/ 45 w 112"/>
                  <a:gd name="T49" fmla="*/ 30 h 52"/>
                  <a:gd name="T50" fmla="*/ 40 w 112"/>
                  <a:gd name="T51" fmla="*/ 27 h 52"/>
                  <a:gd name="T52" fmla="*/ 34 w 112"/>
                  <a:gd name="T53" fmla="*/ 24 h 52"/>
                  <a:gd name="T54" fmla="*/ 26 w 112"/>
                  <a:gd name="T55" fmla="*/ 21 h 52"/>
                  <a:gd name="T56" fmla="*/ 22 w 112"/>
                  <a:gd name="T57" fmla="*/ 20 h 52"/>
                  <a:gd name="T58" fmla="*/ 16 w 112"/>
                  <a:gd name="T59" fmla="*/ 18 h 52"/>
                  <a:gd name="T60" fmla="*/ 8 w 112"/>
                  <a:gd name="T61" fmla="*/ 15 h 52"/>
                  <a:gd name="T62" fmla="*/ 2 w 112"/>
                  <a:gd name="T63" fmla="*/ 13 h 52"/>
                  <a:gd name="T64" fmla="*/ 0 w 112"/>
                  <a:gd name="T65" fmla="*/ 9 h 52"/>
                  <a:gd name="T66" fmla="*/ 5 w 112"/>
                  <a:gd name="T67" fmla="*/ 3 h 52"/>
                  <a:gd name="T68" fmla="*/ 13 w 112"/>
                  <a:gd name="T69" fmla="*/ 0 h 52"/>
                  <a:gd name="T70" fmla="*/ 16 w 112"/>
                  <a:gd name="T71"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52">
                    <a:moveTo>
                      <a:pt x="16" y="1"/>
                    </a:moveTo>
                    <a:lnTo>
                      <a:pt x="19" y="1"/>
                    </a:lnTo>
                    <a:lnTo>
                      <a:pt x="23" y="3"/>
                    </a:lnTo>
                    <a:lnTo>
                      <a:pt x="25" y="3"/>
                    </a:lnTo>
                    <a:lnTo>
                      <a:pt x="28" y="3"/>
                    </a:lnTo>
                    <a:lnTo>
                      <a:pt x="33" y="4"/>
                    </a:lnTo>
                    <a:lnTo>
                      <a:pt x="37" y="7"/>
                    </a:lnTo>
                    <a:lnTo>
                      <a:pt x="42" y="9"/>
                    </a:lnTo>
                    <a:lnTo>
                      <a:pt x="47" y="12"/>
                    </a:lnTo>
                    <a:lnTo>
                      <a:pt x="48" y="12"/>
                    </a:lnTo>
                    <a:lnTo>
                      <a:pt x="51" y="13"/>
                    </a:lnTo>
                    <a:lnTo>
                      <a:pt x="54" y="15"/>
                    </a:lnTo>
                    <a:lnTo>
                      <a:pt x="57" y="17"/>
                    </a:lnTo>
                    <a:lnTo>
                      <a:pt x="62" y="18"/>
                    </a:lnTo>
                    <a:lnTo>
                      <a:pt x="64" y="18"/>
                    </a:lnTo>
                    <a:lnTo>
                      <a:pt x="67" y="20"/>
                    </a:lnTo>
                    <a:lnTo>
                      <a:pt x="71" y="21"/>
                    </a:lnTo>
                    <a:lnTo>
                      <a:pt x="73" y="21"/>
                    </a:lnTo>
                    <a:lnTo>
                      <a:pt x="76" y="23"/>
                    </a:lnTo>
                    <a:lnTo>
                      <a:pt x="79" y="24"/>
                    </a:lnTo>
                    <a:lnTo>
                      <a:pt x="82" y="26"/>
                    </a:lnTo>
                    <a:lnTo>
                      <a:pt x="85" y="27"/>
                    </a:lnTo>
                    <a:lnTo>
                      <a:pt x="90" y="29"/>
                    </a:lnTo>
                    <a:lnTo>
                      <a:pt x="93" y="30"/>
                    </a:lnTo>
                    <a:lnTo>
                      <a:pt x="95" y="32"/>
                    </a:lnTo>
                    <a:lnTo>
                      <a:pt x="99" y="34"/>
                    </a:lnTo>
                    <a:lnTo>
                      <a:pt x="102" y="35"/>
                    </a:lnTo>
                    <a:lnTo>
                      <a:pt x="105" y="37"/>
                    </a:lnTo>
                    <a:lnTo>
                      <a:pt x="108" y="40"/>
                    </a:lnTo>
                    <a:lnTo>
                      <a:pt x="112" y="41"/>
                    </a:lnTo>
                    <a:lnTo>
                      <a:pt x="112" y="43"/>
                    </a:lnTo>
                    <a:lnTo>
                      <a:pt x="112" y="46"/>
                    </a:lnTo>
                    <a:lnTo>
                      <a:pt x="112" y="49"/>
                    </a:lnTo>
                    <a:lnTo>
                      <a:pt x="110" y="51"/>
                    </a:lnTo>
                    <a:lnTo>
                      <a:pt x="107" y="52"/>
                    </a:lnTo>
                    <a:lnTo>
                      <a:pt x="104" y="52"/>
                    </a:lnTo>
                    <a:lnTo>
                      <a:pt x="101" y="52"/>
                    </a:lnTo>
                    <a:lnTo>
                      <a:pt x="98" y="51"/>
                    </a:lnTo>
                    <a:lnTo>
                      <a:pt x="93" y="51"/>
                    </a:lnTo>
                    <a:lnTo>
                      <a:pt x="91" y="49"/>
                    </a:lnTo>
                    <a:lnTo>
                      <a:pt x="88" y="49"/>
                    </a:lnTo>
                    <a:lnTo>
                      <a:pt x="82" y="46"/>
                    </a:lnTo>
                    <a:lnTo>
                      <a:pt x="79" y="43"/>
                    </a:lnTo>
                    <a:lnTo>
                      <a:pt x="73" y="41"/>
                    </a:lnTo>
                    <a:lnTo>
                      <a:pt x="67" y="40"/>
                    </a:lnTo>
                    <a:lnTo>
                      <a:pt x="62" y="37"/>
                    </a:lnTo>
                    <a:lnTo>
                      <a:pt x="56" y="35"/>
                    </a:lnTo>
                    <a:lnTo>
                      <a:pt x="53" y="32"/>
                    </a:lnTo>
                    <a:lnTo>
                      <a:pt x="50" y="32"/>
                    </a:lnTo>
                    <a:lnTo>
                      <a:pt x="45" y="30"/>
                    </a:lnTo>
                    <a:lnTo>
                      <a:pt x="43" y="29"/>
                    </a:lnTo>
                    <a:lnTo>
                      <a:pt x="40" y="27"/>
                    </a:lnTo>
                    <a:lnTo>
                      <a:pt x="36" y="26"/>
                    </a:lnTo>
                    <a:lnTo>
                      <a:pt x="34" y="24"/>
                    </a:lnTo>
                    <a:lnTo>
                      <a:pt x="31" y="23"/>
                    </a:lnTo>
                    <a:lnTo>
                      <a:pt x="26" y="21"/>
                    </a:lnTo>
                    <a:lnTo>
                      <a:pt x="25" y="21"/>
                    </a:lnTo>
                    <a:lnTo>
                      <a:pt x="22" y="20"/>
                    </a:lnTo>
                    <a:lnTo>
                      <a:pt x="19" y="18"/>
                    </a:lnTo>
                    <a:lnTo>
                      <a:pt x="16" y="18"/>
                    </a:lnTo>
                    <a:lnTo>
                      <a:pt x="13" y="17"/>
                    </a:lnTo>
                    <a:lnTo>
                      <a:pt x="8" y="15"/>
                    </a:lnTo>
                    <a:lnTo>
                      <a:pt x="6" y="15"/>
                    </a:lnTo>
                    <a:lnTo>
                      <a:pt x="2" y="13"/>
                    </a:lnTo>
                    <a:lnTo>
                      <a:pt x="0" y="12"/>
                    </a:lnTo>
                    <a:lnTo>
                      <a:pt x="0" y="9"/>
                    </a:lnTo>
                    <a:lnTo>
                      <a:pt x="2" y="6"/>
                    </a:lnTo>
                    <a:lnTo>
                      <a:pt x="5" y="3"/>
                    </a:lnTo>
                    <a:lnTo>
                      <a:pt x="8" y="1"/>
                    </a:lnTo>
                    <a:lnTo>
                      <a:pt x="13" y="0"/>
                    </a:lnTo>
                    <a:lnTo>
                      <a:pt x="16" y="1"/>
                    </a:lnTo>
                    <a:lnTo>
                      <a:pt x="16" y="1"/>
                    </a:lnTo>
                    <a:close/>
                  </a:path>
                </a:pathLst>
              </a:custGeom>
              <a:solidFill>
                <a:srgbClr val="00D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4" name="Freeform 82"/>
              <p:cNvSpPr>
                <a:spLocks/>
              </p:cNvSpPr>
              <p:nvPr/>
            </p:nvSpPr>
            <p:spPr bwMode="auto">
              <a:xfrm>
                <a:off x="4060" y="2604"/>
                <a:ext cx="279" cy="554"/>
              </a:xfrm>
              <a:custGeom>
                <a:avLst/>
                <a:gdLst>
                  <a:gd name="T0" fmla="*/ 248 w 279"/>
                  <a:gd name="T1" fmla="*/ 21 h 554"/>
                  <a:gd name="T2" fmla="*/ 206 w 279"/>
                  <a:gd name="T3" fmla="*/ 31 h 554"/>
                  <a:gd name="T4" fmla="*/ 177 w 279"/>
                  <a:gd name="T5" fmla="*/ 51 h 554"/>
                  <a:gd name="T6" fmla="*/ 157 w 279"/>
                  <a:gd name="T7" fmla="*/ 79 h 554"/>
                  <a:gd name="T8" fmla="*/ 143 w 279"/>
                  <a:gd name="T9" fmla="*/ 113 h 554"/>
                  <a:gd name="T10" fmla="*/ 135 w 279"/>
                  <a:gd name="T11" fmla="*/ 155 h 554"/>
                  <a:gd name="T12" fmla="*/ 129 w 279"/>
                  <a:gd name="T13" fmla="*/ 201 h 554"/>
                  <a:gd name="T14" fmla="*/ 120 w 279"/>
                  <a:gd name="T15" fmla="*/ 254 h 554"/>
                  <a:gd name="T16" fmla="*/ 113 w 279"/>
                  <a:gd name="T17" fmla="*/ 291 h 554"/>
                  <a:gd name="T18" fmla="*/ 110 w 279"/>
                  <a:gd name="T19" fmla="*/ 309 h 554"/>
                  <a:gd name="T20" fmla="*/ 106 w 279"/>
                  <a:gd name="T21" fmla="*/ 328 h 554"/>
                  <a:gd name="T22" fmla="*/ 103 w 279"/>
                  <a:gd name="T23" fmla="*/ 347 h 554"/>
                  <a:gd name="T24" fmla="*/ 98 w 279"/>
                  <a:gd name="T25" fmla="*/ 365 h 554"/>
                  <a:gd name="T26" fmla="*/ 95 w 279"/>
                  <a:gd name="T27" fmla="*/ 384 h 554"/>
                  <a:gd name="T28" fmla="*/ 90 w 279"/>
                  <a:gd name="T29" fmla="*/ 401 h 554"/>
                  <a:gd name="T30" fmla="*/ 86 w 279"/>
                  <a:gd name="T31" fmla="*/ 418 h 554"/>
                  <a:gd name="T32" fmla="*/ 81 w 279"/>
                  <a:gd name="T33" fmla="*/ 435 h 554"/>
                  <a:gd name="T34" fmla="*/ 75 w 279"/>
                  <a:gd name="T35" fmla="*/ 453 h 554"/>
                  <a:gd name="T36" fmla="*/ 67 w 279"/>
                  <a:gd name="T37" fmla="*/ 472 h 554"/>
                  <a:gd name="T38" fmla="*/ 59 w 279"/>
                  <a:gd name="T39" fmla="*/ 486 h 554"/>
                  <a:gd name="T40" fmla="*/ 51 w 279"/>
                  <a:gd name="T41" fmla="*/ 501 h 554"/>
                  <a:gd name="T42" fmla="*/ 42 w 279"/>
                  <a:gd name="T43" fmla="*/ 515 h 554"/>
                  <a:gd name="T44" fmla="*/ 31 w 279"/>
                  <a:gd name="T45" fmla="*/ 529 h 554"/>
                  <a:gd name="T46" fmla="*/ 19 w 279"/>
                  <a:gd name="T47" fmla="*/ 545 h 554"/>
                  <a:gd name="T48" fmla="*/ 7 w 279"/>
                  <a:gd name="T49" fmla="*/ 554 h 554"/>
                  <a:gd name="T50" fmla="*/ 0 w 279"/>
                  <a:gd name="T51" fmla="*/ 548 h 554"/>
                  <a:gd name="T52" fmla="*/ 8 w 279"/>
                  <a:gd name="T53" fmla="*/ 531 h 554"/>
                  <a:gd name="T54" fmla="*/ 19 w 279"/>
                  <a:gd name="T55" fmla="*/ 514 h 554"/>
                  <a:gd name="T56" fmla="*/ 27 w 279"/>
                  <a:gd name="T57" fmla="*/ 500 h 554"/>
                  <a:gd name="T58" fmla="*/ 33 w 279"/>
                  <a:gd name="T59" fmla="*/ 487 h 554"/>
                  <a:gd name="T60" fmla="*/ 38 w 279"/>
                  <a:gd name="T61" fmla="*/ 475 h 554"/>
                  <a:gd name="T62" fmla="*/ 42 w 279"/>
                  <a:gd name="T63" fmla="*/ 464 h 554"/>
                  <a:gd name="T64" fmla="*/ 47 w 279"/>
                  <a:gd name="T65" fmla="*/ 450 h 554"/>
                  <a:gd name="T66" fmla="*/ 53 w 279"/>
                  <a:gd name="T67" fmla="*/ 435 h 554"/>
                  <a:gd name="T68" fmla="*/ 58 w 279"/>
                  <a:gd name="T69" fmla="*/ 418 h 554"/>
                  <a:gd name="T70" fmla="*/ 62 w 279"/>
                  <a:gd name="T71" fmla="*/ 399 h 554"/>
                  <a:gd name="T72" fmla="*/ 67 w 279"/>
                  <a:gd name="T73" fmla="*/ 376 h 554"/>
                  <a:gd name="T74" fmla="*/ 72 w 279"/>
                  <a:gd name="T75" fmla="*/ 351 h 554"/>
                  <a:gd name="T76" fmla="*/ 76 w 279"/>
                  <a:gd name="T77" fmla="*/ 326 h 554"/>
                  <a:gd name="T78" fmla="*/ 81 w 279"/>
                  <a:gd name="T79" fmla="*/ 302 h 554"/>
                  <a:gd name="T80" fmla="*/ 86 w 279"/>
                  <a:gd name="T81" fmla="*/ 278 h 554"/>
                  <a:gd name="T82" fmla="*/ 87 w 279"/>
                  <a:gd name="T83" fmla="*/ 260 h 554"/>
                  <a:gd name="T84" fmla="*/ 93 w 279"/>
                  <a:gd name="T85" fmla="*/ 224 h 554"/>
                  <a:gd name="T86" fmla="*/ 101 w 279"/>
                  <a:gd name="T87" fmla="*/ 175 h 554"/>
                  <a:gd name="T88" fmla="*/ 112 w 279"/>
                  <a:gd name="T89" fmla="*/ 131 h 554"/>
                  <a:gd name="T90" fmla="*/ 126 w 279"/>
                  <a:gd name="T91" fmla="*/ 93 h 554"/>
                  <a:gd name="T92" fmla="*/ 144 w 279"/>
                  <a:gd name="T93" fmla="*/ 60 h 554"/>
                  <a:gd name="T94" fmla="*/ 171 w 279"/>
                  <a:gd name="T95" fmla="*/ 34 h 554"/>
                  <a:gd name="T96" fmla="*/ 202 w 279"/>
                  <a:gd name="T97" fmla="*/ 14 h 554"/>
                  <a:gd name="T98" fmla="*/ 243 w 279"/>
                  <a:gd name="T99" fmla="*/ 3 h 554"/>
                  <a:gd name="T100" fmla="*/ 273 w 279"/>
                  <a:gd name="T101" fmla="*/ 0 h 554"/>
                  <a:gd name="T102" fmla="*/ 277 w 279"/>
                  <a:gd name="T103" fmla="*/ 3 h 554"/>
                  <a:gd name="T104" fmla="*/ 279 w 279"/>
                  <a:gd name="T105" fmla="*/ 11 h 554"/>
                  <a:gd name="T106" fmla="*/ 277 w 279"/>
                  <a:gd name="T107" fmla="*/ 17 h 554"/>
                  <a:gd name="T108" fmla="*/ 274 w 279"/>
                  <a:gd name="T109" fmla="*/ 18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554">
                    <a:moveTo>
                      <a:pt x="274" y="18"/>
                    </a:moveTo>
                    <a:lnTo>
                      <a:pt x="248" y="21"/>
                    </a:lnTo>
                    <a:lnTo>
                      <a:pt x="225" y="25"/>
                    </a:lnTo>
                    <a:lnTo>
                      <a:pt x="206" y="31"/>
                    </a:lnTo>
                    <a:lnTo>
                      <a:pt x="191" y="42"/>
                    </a:lnTo>
                    <a:lnTo>
                      <a:pt x="177" y="51"/>
                    </a:lnTo>
                    <a:lnTo>
                      <a:pt x="166" y="65"/>
                    </a:lnTo>
                    <a:lnTo>
                      <a:pt x="157" y="79"/>
                    </a:lnTo>
                    <a:lnTo>
                      <a:pt x="151" y="96"/>
                    </a:lnTo>
                    <a:lnTo>
                      <a:pt x="143" y="113"/>
                    </a:lnTo>
                    <a:lnTo>
                      <a:pt x="140" y="133"/>
                    </a:lnTo>
                    <a:lnTo>
                      <a:pt x="135" y="155"/>
                    </a:lnTo>
                    <a:lnTo>
                      <a:pt x="134" y="176"/>
                    </a:lnTo>
                    <a:lnTo>
                      <a:pt x="129" y="201"/>
                    </a:lnTo>
                    <a:lnTo>
                      <a:pt x="124" y="226"/>
                    </a:lnTo>
                    <a:lnTo>
                      <a:pt x="120" y="254"/>
                    </a:lnTo>
                    <a:lnTo>
                      <a:pt x="115" y="283"/>
                    </a:lnTo>
                    <a:lnTo>
                      <a:pt x="113" y="291"/>
                    </a:lnTo>
                    <a:lnTo>
                      <a:pt x="112" y="300"/>
                    </a:lnTo>
                    <a:lnTo>
                      <a:pt x="110" y="309"/>
                    </a:lnTo>
                    <a:lnTo>
                      <a:pt x="109" y="319"/>
                    </a:lnTo>
                    <a:lnTo>
                      <a:pt x="106" y="328"/>
                    </a:lnTo>
                    <a:lnTo>
                      <a:pt x="104" y="337"/>
                    </a:lnTo>
                    <a:lnTo>
                      <a:pt x="103" y="347"/>
                    </a:lnTo>
                    <a:lnTo>
                      <a:pt x="101" y="356"/>
                    </a:lnTo>
                    <a:lnTo>
                      <a:pt x="98" y="365"/>
                    </a:lnTo>
                    <a:lnTo>
                      <a:pt x="95" y="374"/>
                    </a:lnTo>
                    <a:lnTo>
                      <a:pt x="95" y="384"/>
                    </a:lnTo>
                    <a:lnTo>
                      <a:pt x="92" y="393"/>
                    </a:lnTo>
                    <a:lnTo>
                      <a:pt x="90" y="401"/>
                    </a:lnTo>
                    <a:lnTo>
                      <a:pt x="87" y="410"/>
                    </a:lnTo>
                    <a:lnTo>
                      <a:pt x="86" y="418"/>
                    </a:lnTo>
                    <a:lnTo>
                      <a:pt x="84" y="425"/>
                    </a:lnTo>
                    <a:lnTo>
                      <a:pt x="81" y="435"/>
                    </a:lnTo>
                    <a:lnTo>
                      <a:pt x="76" y="446"/>
                    </a:lnTo>
                    <a:lnTo>
                      <a:pt x="75" y="453"/>
                    </a:lnTo>
                    <a:lnTo>
                      <a:pt x="70" y="463"/>
                    </a:lnTo>
                    <a:lnTo>
                      <a:pt x="67" y="472"/>
                    </a:lnTo>
                    <a:lnTo>
                      <a:pt x="64" y="478"/>
                    </a:lnTo>
                    <a:lnTo>
                      <a:pt x="59" y="486"/>
                    </a:lnTo>
                    <a:lnTo>
                      <a:pt x="56" y="494"/>
                    </a:lnTo>
                    <a:lnTo>
                      <a:pt x="51" y="501"/>
                    </a:lnTo>
                    <a:lnTo>
                      <a:pt x="47" y="509"/>
                    </a:lnTo>
                    <a:lnTo>
                      <a:pt x="42" y="515"/>
                    </a:lnTo>
                    <a:lnTo>
                      <a:pt x="38" y="523"/>
                    </a:lnTo>
                    <a:lnTo>
                      <a:pt x="31" y="529"/>
                    </a:lnTo>
                    <a:lnTo>
                      <a:pt x="27" y="537"/>
                    </a:lnTo>
                    <a:lnTo>
                      <a:pt x="19" y="545"/>
                    </a:lnTo>
                    <a:lnTo>
                      <a:pt x="13" y="552"/>
                    </a:lnTo>
                    <a:lnTo>
                      <a:pt x="7" y="554"/>
                    </a:lnTo>
                    <a:lnTo>
                      <a:pt x="2" y="552"/>
                    </a:lnTo>
                    <a:lnTo>
                      <a:pt x="0" y="548"/>
                    </a:lnTo>
                    <a:lnTo>
                      <a:pt x="2" y="542"/>
                    </a:lnTo>
                    <a:lnTo>
                      <a:pt x="8" y="531"/>
                    </a:lnTo>
                    <a:lnTo>
                      <a:pt x="14" y="523"/>
                    </a:lnTo>
                    <a:lnTo>
                      <a:pt x="19" y="514"/>
                    </a:lnTo>
                    <a:lnTo>
                      <a:pt x="24" y="507"/>
                    </a:lnTo>
                    <a:lnTo>
                      <a:pt x="27" y="500"/>
                    </a:lnTo>
                    <a:lnTo>
                      <a:pt x="30" y="494"/>
                    </a:lnTo>
                    <a:lnTo>
                      <a:pt x="33" y="487"/>
                    </a:lnTo>
                    <a:lnTo>
                      <a:pt x="36" y="481"/>
                    </a:lnTo>
                    <a:lnTo>
                      <a:pt x="38" y="475"/>
                    </a:lnTo>
                    <a:lnTo>
                      <a:pt x="41" y="470"/>
                    </a:lnTo>
                    <a:lnTo>
                      <a:pt x="42" y="464"/>
                    </a:lnTo>
                    <a:lnTo>
                      <a:pt x="45" y="458"/>
                    </a:lnTo>
                    <a:lnTo>
                      <a:pt x="47" y="450"/>
                    </a:lnTo>
                    <a:lnTo>
                      <a:pt x="50" y="444"/>
                    </a:lnTo>
                    <a:lnTo>
                      <a:pt x="53" y="435"/>
                    </a:lnTo>
                    <a:lnTo>
                      <a:pt x="56" y="427"/>
                    </a:lnTo>
                    <a:lnTo>
                      <a:pt x="58" y="418"/>
                    </a:lnTo>
                    <a:lnTo>
                      <a:pt x="59" y="410"/>
                    </a:lnTo>
                    <a:lnTo>
                      <a:pt x="62" y="399"/>
                    </a:lnTo>
                    <a:lnTo>
                      <a:pt x="65" y="388"/>
                    </a:lnTo>
                    <a:lnTo>
                      <a:pt x="67" y="376"/>
                    </a:lnTo>
                    <a:lnTo>
                      <a:pt x="70" y="365"/>
                    </a:lnTo>
                    <a:lnTo>
                      <a:pt x="72" y="351"/>
                    </a:lnTo>
                    <a:lnTo>
                      <a:pt x="75" y="339"/>
                    </a:lnTo>
                    <a:lnTo>
                      <a:pt x="76" y="326"/>
                    </a:lnTo>
                    <a:lnTo>
                      <a:pt x="78" y="314"/>
                    </a:lnTo>
                    <a:lnTo>
                      <a:pt x="81" y="302"/>
                    </a:lnTo>
                    <a:lnTo>
                      <a:pt x="84" y="289"/>
                    </a:lnTo>
                    <a:lnTo>
                      <a:pt x="86" y="278"/>
                    </a:lnTo>
                    <a:lnTo>
                      <a:pt x="86" y="269"/>
                    </a:lnTo>
                    <a:lnTo>
                      <a:pt x="87" y="260"/>
                    </a:lnTo>
                    <a:lnTo>
                      <a:pt x="90" y="252"/>
                    </a:lnTo>
                    <a:lnTo>
                      <a:pt x="93" y="224"/>
                    </a:lnTo>
                    <a:lnTo>
                      <a:pt x="96" y="199"/>
                    </a:lnTo>
                    <a:lnTo>
                      <a:pt x="101" y="175"/>
                    </a:lnTo>
                    <a:lnTo>
                      <a:pt x="106" y="153"/>
                    </a:lnTo>
                    <a:lnTo>
                      <a:pt x="112" y="131"/>
                    </a:lnTo>
                    <a:lnTo>
                      <a:pt x="118" y="111"/>
                    </a:lnTo>
                    <a:lnTo>
                      <a:pt x="126" y="93"/>
                    </a:lnTo>
                    <a:lnTo>
                      <a:pt x="135" y="77"/>
                    </a:lnTo>
                    <a:lnTo>
                      <a:pt x="144" y="60"/>
                    </a:lnTo>
                    <a:lnTo>
                      <a:pt x="157" y="46"/>
                    </a:lnTo>
                    <a:lnTo>
                      <a:pt x="171" y="34"/>
                    </a:lnTo>
                    <a:lnTo>
                      <a:pt x="185" y="23"/>
                    </a:lnTo>
                    <a:lnTo>
                      <a:pt x="202" y="14"/>
                    </a:lnTo>
                    <a:lnTo>
                      <a:pt x="222" y="8"/>
                    </a:lnTo>
                    <a:lnTo>
                      <a:pt x="243" y="3"/>
                    </a:lnTo>
                    <a:lnTo>
                      <a:pt x="268" y="0"/>
                    </a:lnTo>
                    <a:lnTo>
                      <a:pt x="273" y="0"/>
                    </a:lnTo>
                    <a:lnTo>
                      <a:pt x="277" y="1"/>
                    </a:lnTo>
                    <a:lnTo>
                      <a:pt x="277" y="3"/>
                    </a:lnTo>
                    <a:lnTo>
                      <a:pt x="279" y="8"/>
                    </a:lnTo>
                    <a:lnTo>
                      <a:pt x="279" y="11"/>
                    </a:lnTo>
                    <a:lnTo>
                      <a:pt x="279" y="14"/>
                    </a:lnTo>
                    <a:lnTo>
                      <a:pt x="277" y="17"/>
                    </a:lnTo>
                    <a:lnTo>
                      <a:pt x="274" y="18"/>
                    </a:lnTo>
                    <a:lnTo>
                      <a:pt x="274" y="18"/>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5" name="Freeform 83"/>
              <p:cNvSpPr>
                <a:spLocks/>
              </p:cNvSpPr>
              <p:nvPr/>
            </p:nvSpPr>
            <p:spPr bwMode="auto">
              <a:xfrm>
                <a:off x="5028" y="2706"/>
                <a:ext cx="190" cy="399"/>
              </a:xfrm>
              <a:custGeom>
                <a:avLst/>
                <a:gdLst>
                  <a:gd name="T0" fmla="*/ 15 w 190"/>
                  <a:gd name="T1" fmla="*/ 9 h 399"/>
                  <a:gd name="T2" fmla="*/ 24 w 190"/>
                  <a:gd name="T3" fmla="*/ 23 h 399"/>
                  <a:gd name="T4" fmla="*/ 34 w 190"/>
                  <a:gd name="T5" fmla="*/ 36 h 399"/>
                  <a:gd name="T6" fmla="*/ 42 w 190"/>
                  <a:gd name="T7" fmla="*/ 53 h 399"/>
                  <a:gd name="T8" fmla="*/ 49 w 190"/>
                  <a:gd name="T9" fmla="*/ 66 h 399"/>
                  <a:gd name="T10" fmla="*/ 57 w 190"/>
                  <a:gd name="T11" fmla="*/ 82 h 399"/>
                  <a:gd name="T12" fmla="*/ 62 w 190"/>
                  <a:gd name="T13" fmla="*/ 96 h 399"/>
                  <a:gd name="T14" fmla="*/ 68 w 190"/>
                  <a:gd name="T15" fmla="*/ 111 h 399"/>
                  <a:gd name="T16" fmla="*/ 76 w 190"/>
                  <a:gd name="T17" fmla="*/ 130 h 399"/>
                  <a:gd name="T18" fmla="*/ 85 w 190"/>
                  <a:gd name="T19" fmla="*/ 150 h 399"/>
                  <a:gd name="T20" fmla="*/ 91 w 190"/>
                  <a:gd name="T21" fmla="*/ 170 h 399"/>
                  <a:gd name="T22" fmla="*/ 97 w 190"/>
                  <a:gd name="T23" fmla="*/ 187 h 399"/>
                  <a:gd name="T24" fmla="*/ 105 w 190"/>
                  <a:gd name="T25" fmla="*/ 206 h 399"/>
                  <a:gd name="T26" fmla="*/ 113 w 190"/>
                  <a:gd name="T27" fmla="*/ 223 h 399"/>
                  <a:gd name="T28" fmla="*/ 119 w 190"/>
                  <a:gd name="T29" fmla="*/ 241 h 399"/>
                  <a:gd name="T30" fmla="*/ 127 w 190"/>
                  <a:gd name="T31" fmla="*/ 263 h 399"/>
                  <a:gd name="T32" fmla="*/ 134 w 190"/>
                  <a:gd name="T33" fmla="*/ 282 h 399"/>
                  <a:gd name="T34" fmla="*/ 142 w 190"/>
                  <a:gd name="T35" fmla="*/ 297 h 399"/>
                  <a:gd name="T36" fmla="*/ 147 w 190"/>
                  <a:gd name="T37" fmla="*/ 313 h 399"/>
                  <a:gd name="T38" fmla="*/ 153 w 190"/>
                  <a:gd name="T39" fmla="*/ 327 h 399"/>
                  <a:gd name="T40" fmla="*/ 158 w 190"/>
                  <a:gd name="T41" fmla="*/ 342 h 399"/>
                  <a:gd name="T42" fmla="*/ 164 w 190"/>
                  <a:gd name="T43" fmla="*/ 356 h 399"/>
                  <a:gd name="T44" fmla="*/ 172 w 190"/>
                  <a:gd name="T45" fmla="*/ 370 h 399"/>
                  <a:gd name="T46" fmla="*/ 182 w 190"/>
                  <a:gd name="T47" fmla="*/ 382 h 399"/>
                  <a:gd name="T48" fmla="*/ 190 w 190"/>
                  <a:gd name="T49" fmla="*/ 395 h 399"/>
                  <a:gd name="T50" fmla="*/ 184 w 190"/>
                  <a:gd name="T51" fmla="*/ 399 h 399"/>
                  <a:gd name="T52" fmla="*/ 173 w 190"/>
                  <a:gd name="T53" fmla="*/ 390 h 399"/>
                  <a:gd name="T54" fmla="*/ 162 w 190"/>
                  <a:gd name="T55" fmla="*/ 378 h 399"/>
                  <a:gd name="T56" fmla="*/ 153 w 190"/>
                  <a:gd name="T57" fmla="*/ 365 h 399"/>
                  <a:gd name="T58" fmla="*/ 144 w 190"/>
                  <a:gd name="T59" fmla="*/ 354 h 399"/>
                  <a:gd name="T60" fmla="*/ 134 w 190"/>
                  <a:gd name="T61" fmla="*/ 342 h 399"/>
                  <a:gd name="T62" fmla="*/ 127 w 190"/>
                  <a:gd name="T63" fmla="*/ 331 h 399"/>
                  <a:gd name="T64" fmla="*/ 119 w 190"/>
                  <a:gd name="T65" fmla="*/ 316 h 399"/>
                  <a:gd name="T66" fmla="*/ 113 w 190"/>
                  <a:gd name="T67" fmla="*/ 302 h 399"/>
                  <a:gd name="T68" fmla="*/ 103 w 190"/>
                  <a:gd name="T69" fmla="*/ 282 h 399"/>
                  <a:gd name="T70" fmla="*/ 94 w 190"/>
                  <a:gd name="T71" fmla="*/ 257 h 399"/>
                  <a:gd name="T72" fmla="*/ 86 w 190"/>
                  <a:gd name="T73" fmla="*/ 235 h 399"/>
                  <a:gd name="T74" fmla="*/ 82 w 190"/>
                  <a:gd name="T75" fmla="*/ 217 h 399"/>
                  <a:gd name="T76" fmla="*/ 76 w 190"/>
                  <a:gd name="T77" fmla="*/ 198 h 399"/>
                  <a:gd name="T78" fmla="*/ 69 w 190"/>
                  <a:gd name="T79" fmla="*/ 178 h 399"/>
                  <a:gd name="T80" fmla="*/ 63 w 190"/>
                  <a:gd name="T81" fmla="*/ 159 h 399"/>
                  <a:gd name="T82" fmla="*/ 55 w 190"/>
                  <a:gd name="T83" fmla="*/ 138 h 399"/>
                  <a:gd name="T84" fmla="*/ 48 w 190"/>
                  <a:gd name="T85" fmla="*/ 121 h 399"/>
                  <a:gd name="T86" fmla="*/ 43 w 190"/>
                  <a:gd name="T87" fmla="*/ 105 h 399"/>
                  <a:gd name="T88" fmla="*/ 37 w 190"/>
                  <a:gd name="T89" fmla="*/ 91 h 399"/>
                  <a:gd name="T90" fmla="*/ 31 w 190"/>
                  <a:gd name="T91" fmla="*/ 76 h 399"/>
                  <a:gd name="T92" fmla="*/ 26 w 190"/>
                  <a:gd name="T93" fmla="*/ 63 h 399"/>
                  <a:gd name="T94" fmla="*/ 18 w 190"/>
                  <a:gd name="T95" fmla="*/ 49 h 399"/>
                  <a:gd name="T96" fmla="*/ 12 w 190"/>
                  <a:gd name="T97" fmla="*/ 36 h 399"/>
                  <a:gd name="T98" fmla="*/ 4 w 190"/>
                  <a:gd name="T99" fmla="*/ 22 h 399"/>
                  <a:gd name="T100" fmla="*/ 0 w 190"/>
                  <a:gd name="T101" fmla="*/ 12 h 399"/>
                  <a:gd name="T102" fmla="*/ 0 w 190"/>
                  <a:gd name="T103" fmla="*/ 6 h 399"/>
                  <a:gd name="T104" fmla="*/ 6 w 190"/>
                  <a:gd name="T105" fmla="*/ 0 h 399"/>
                  <a:gd name="T106" fmla="*/ 9 w 190"/>
                  <a:gd name="T107" fmla="*/ 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399">
                    <a:moveTo>
                      <a:pt x="9" y="3"/>
                    </a:moveTo>
                    <a:lnTo>
                      <a:pt x="15" y="9"/>
                    </a:lnTo>
                    <a:lnTo>
                      <a:pt x="20" y="15"/>
                    </a:lnTo>
                    <a:lnTo>
                      <a:pt x="24" y="23"/>
                    </a:lnTo>
                    <a:lnTo>
                      <a:pt x="29" y="29"/>
                    </a:lnTo>
                    <a:lnTo>
                      <a:pt x="34" y="36"/>
                    </a:lnTo>
                    <a:lnTo>
                      <a:pt x="38" y="45"/>
                    </a:lnTo>
                    <a:lnTo>
                      <a:pt x="42" y="53"/>
                    </a:lnTo>
                    <a:lnTo>
                      <a:pt x="46" y="60"/>
                    </a:lnTo>
                    <a:lnTo>
                      <a:pt x="49" y="66"/>
                    </a:lnTo>
                    <a:lnTo>
                      <a:pt x="52" y="74"/>
                    </a:lnTo>
                    <a:lnTo>
                      <a:pt x="57" y="82"/>
                    </a:lnTo>
                    <a:lnTo>
                      <a:pt x="59" y="90"/>
                    </a:lnTo>
                    <a:lnTo>
                      <a:pt x="62" y="96"/>
                    </a:lnTo>
                    <a:lnTo>
                      <a:pt x="66" y="104"/>
                    </a:lnTo>
                    <a:lnTo>
                      <a:pt x="68" y="111"/>
                    </a:lnTo>
                    <a:lnTo>
                      <a:pt x="72" y="121"/>
                    </a:lnTo>
                    <a:lnTo>
                      <a:pt x="76" y="130"/>
                    </a:lnTo>
                    <a:lnTo>
                      <a:pt x="80" y="141"/>
                    </a:lnTo>
                    <a:lnTo>
                      <a:pt x="85" y="150"/>
                    </a:lnTo>
                    <a:lnTo>
                      <a:pt x="88" y="161"/>
                    </a:lnTo>
                    <a:lnTo>
                      <a:pt x="91" y="170"/>
                    </a:lnTo>
                    <a:lnTo>
                      <a:pt x="96" y="178"/>
                    </a:lnTo>
                    <a:lnTo>
                      <a:pt x="97" y="187"/>
                    </a:lnTo>
                    <a:lnTo>
                      <a:pt x="102" y="198"/>
                    </a:lnTo>
                    <a:lnTo>
                      <a:pt x="105" y="206"/>
                    </a:lnTo>
                    <a:lnTo>
                      <a:pt x="108" y="214"/>
                    </a:lnTo>
                    <a:lnTo>
                      <a:pt x="113" y="223"/>
                    </a:lnTo>
                    <a:lnTo>
                      <a:pt x="116" y="232"/>
                    </a:lnTo>
                    <a:lnTo>
                      <a:pt x="119" y="241"/>
                    </a:lnTo>
                    <a:lnTo>
                      <a:pt x="124" y="252"/>
                    </a:lnTo>
                    <a:lnTo>
                      <a:pt x="127" y="263"/>
                    </a:lnTo>
                    <a:lnTo>
                      <a:pt x="133" y="274"/>
                    </a:lnTo>
                    <a:lnTo>
                      <a:pt x="134" y="282"/>
                    </a:lnTo>
                    <a:lnTo>
                      <a:pt x="139" y="289"/>
                    </a:lnTo>
                    <a:lnTo>
                      <a:pt x="142" y="297"/>
                    </a:lnTo>
                    <a:lnTo>
                      <a:pt x="144" y="305"/>
                    </a:lnTo>
                    <a:lnTo>
                      <a:pt x="147" y="313"/>
                    </a:lnTo>
                    <a:lnTo>
                      <a:pt x="150" y="320"/>
                    </a:lnTo>
                    <a:lnTo>
                      <a:pt x="153" y="327"/>
                    </a:lnTo>
                    <a:lnTo>
                      <a:pt x="154" y="334"/>
                    </a:lnTo>
                    <a:lnTo>
                      <a:pt x="158" y="342"/>
                    </a:lnTo>
                    <a:lnTo>
                      <a:pt x="161" y="348"/>
                    </a:lnTo>
                    <a:lnTo>
                      <a:pt x="164" y="356"/>
                    </a:lnTo>
                    <a:lnTo>
                      <a:pt x="168" y="362"/>
                    </a:lnTo>
                    <a:lnTo>
                      <a:pt x="172" y="370"/>
                    </a:lnTo>
                    <a:lnTo>
                      <a:pt x="178" y="376"/>
                    </a:lnTo>
                    <a:lnTo>
                      <a:pt x="182" y="382"/>
                    </a:lnTo>
                    <a:lnTo>
                      <a:pt x="189" y="390"/>
                    </a:lnTo>
                    <a:lnTo>
                      <a:pt x="190" y="395"/>
                    </a:lnTo>
                    <a:lnTo>
                      <a:pt x="189" y="398"/>
                    </a:lnTo>
                    <a:lnTo>
                      <a:pt x="184" y="399"/>
                    </a:lnTo>
                    <a:lnTo>
                      <a:pt x="181" y="398"/>
                    </a:lnTo>
                    <a:lnTo>
                      <a:pt x="173" y="390"/>
                    </a:lnTo>
                    <a:lnTo>
                      <a:pt x="168" y="382"/>
                    </a:lnTo>
                    <a:lnTo>
                      <a:pt x="162" y="378"/>
                    </a:lnTo>
                    <a:lnTo>
                      <a:pt x="158" y="371"/>
                    </a:lnTo>
                    <a:lnTo>
                      <a:pt x="153" y="365"/>
                    </a:lnTo>
                    <a:lnTo>
                      <a:pt x="148" y="361"/>
                    </a:lnTo>
                    <a:lnTo>
                      <a:pt x="144" y="354"/>
                    </a:lnTo>
                    <a:lnTo>
                      <a:pt x="141" y="350"/>
                    </a:lnTo>
                    <a:lnTo>
                      <a:pt x="134" y="342"/>
                    </a:lnTo>
                    <a:lnTo>
                      <a:pt x="131" y="337"/>
                    </a:lnTo>
                    <a:lnTo>
                      <a:pt x="127" y="331"/>
                    </a:lnTo>
                    <a:lnTo>
                      <a:pt x="124" y="323"/>
                    </a:lnTo>
                    <a:lnTo>
                      <a:pt x="119" y="316"/>
                    </a:lnTo>
                    <a:lnTo>
                      <a:pt x="116" y="310"/>
                    </a:lnTo>
                    <a:lnTo>
                      <a:pt x="113" y="302"/>
                    </a:lnTo>
                    <a:lnTo>
                      <a:pt x="108" y="294"/>
                    </a:lnTo>
                    <a:lnTo>
                      <a:pt x="103" y="282"/>
                    </a:lnTo>
                    <a:lnTo>
                      <a:pt x="99" y="269"/>
                    </a:lnTo>
                    <a:lnTo>
                      <a:pt x="94" y="257"/>
                    </a:lnTo>
                    <a:lnTo>
                      <a:pt x="91" y="246"/>
                    </a:lnTo>
                    <a:lnTo>
                      <a:pt x="86" y="235"/>
                    </a:lnTo>
                    <a:lnTo>
                      <a:pt x="85" y="226"/>
                    </a:lnTo>
                    <a:lnTo>
                      <a:pt x="82" y="217"/>
                    </a:lnTo>
                    <a:lnTo>
                      <a:pt x="79" y="207"/>
                    </a:lnTo>
                    <a:lnTo>
                      <a:pt x="76" y="198"/>
                    </a:lnTo>
                    <a:lnTo>
                      <a:pt x="72" y="187"/>
                    </a:lnTo>
                    <a:lnTo>
                      <a:pt x="69" y="178"/>
                    </a:lnTo>
                    <a:lnTo>
                      <a:pt x="66" y="169"/>
                    </a:lnTo>
                    <a:lnTo>
                      <a:pt x="63" y="159"/>
                    </a:lnTo>
                    <a:lnTo>
                      <a:pt x="59" y="150"/>
                    </a:lnTo>
                    <a:lnTo>
                      <a:pt x="55" y="138"/>
                    </a:lnTo>
                    <a:lnTo>
                      <a:pt x="52" y="127"/>
                    </a:lnTo>
                    <a:lnTo>
                      <a:pt x="48" y="121"/>
                    </a:lnTo>
                    <a:lnTo>
                      <a:pt x="46" y="111"/>
                    </a:lnTo>
                    <a:lnTo>
                      <a:pt x="43" y="105"/>
                    </a:lnTo>
                    <a:lnTo>
                      <a:pt x="40" y="99"/>
                    </a:lnTo>
                    <a:lnTo>
                      <a:pt x="37" y="91"/>
                    </a:lnTo>
                    <a:lnTo>
                      <a:pt x="34" y="84"/>
                    </a:lnTo>
                    <a:lnTo>
                      <a:pt x="31" y="76"/>
                    </a:lnTo>
                    <a:lnTo>
                      <a:pt x="28" y="70"/>
                    </a:lnTo>
                    <a:lnTo>
                      <a:pt x="26" y="63"/>
                    </a:lnTo>
                    <a:lnTo>
                      <a:pt x="21" y="56"/>
                    </a:lnTo>
                    <a:lnTo>
                      <a:pt x="18" y="49"/>
                    </a:lnTo>
                    <a:lnTo>
                      <a:pt x="17" y="43"/>
                    </a:lnTo>
                    <a:lnTo>
                      <a:pt x="12" y="36"/>
                    </a:lnTo>
                    <a:lnTo>
                      <a:pt x="9" y="29"/>
                    </a:lnTo>
                    <a:lnTo>
                      <a:pt x="4" y="22"/>
                    </a:lnTo>
                    <a:lnTo>
                      <a:pt x="1" y="15"/>
                    </a:lnTo>
                    <a:lnTo>
                      <a:pt x="0" y="12"/>
                    </a:lnTo>
                    <a:lnTo>
                      <a:pt x="0" y="9"/>
                    </a:lnTo>
                    <a:lnTo>
                      <a:pt x="0" y="6"/>
                    </a:lnTo>
                    <a:lnTo>
                      <a:pt x="1" y="5"/>
                    </a:lnTo>
                    <a:lnTo>
                      <a:pt x="6" y="0"/>
                    </a:lnTo>
                    <a:lnTo>
                      <a:pt x="9" y="3"/>
                    </a:lnTo>
                    <a:lnTo>
                      <a:pt x="9" y="3"/>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6" name="Freeform 84"/>
              <p:cNvSpPr>
                <a:spLocks/>
              </p:cNvSpPr>
              <p:nvPr/>
            </p:nvSpPr>
            <p:spPr bwMode="auto">
              <a:xfrm>
                <a:off x="4913" y="2740"/>
                <a:ext cx="252" cy="317"/>
              </a:xfrm>
              <a:custGeom>
                <a:avLst/>
                <a:gdLst>
                  <a:gd name="T0" fmla="*/ 34 w 252"/>
                  <a:gd name="T1" fmla="*/ 17 h 317"/>
                  <a:gd name="T2" fmla="*/ 62 w 252"/>
                  <a:gd name="T3" fmla="*/ 43 h 317"/>
                  <a:gd name="T4" fmla="*/ 90 w 252"/>
                  <a:gd name="T5" fmla="*/ 68 h 317"/>
                  <a:gd name="T6" fmla="*/ 113 w 252"/>
                  <a:gd name="T7" fmla="*/ 94 h 317"/>
                  <a:gd name="T8" fmla="*/ 135 w 252"/>
                  <a:gd name="T9" fmla="*/ 119 h 317"/>
                  <a:gd name="T10" fmla="*/ 155 w 252"/>
                  <a:gd name="T11" fmla="*/ 144 h 317"/>
                  <a:gd name="T12" fmla="*/ 175 w 252"/>
                  <a:gd name="T13" fmla="*/ 172 h 317"/>
                  <a:gd name="T14" fmla="*/ 194 w 252"/>
                  <a:gd name="T15" fmla="*/ 200 h 317"/>
                  <a:gd name="T16" fmla="*/ 208 w 252"/>
                  <a:gd name="T17" fmla="*/ 220 h 317"/>
                  <a:gd name="T18" fmla="*/ 214 w 252"/>
                  <a:gd name="T19" fmla="*/ 232 h 317"/>
                  <a:gd name="T20" fmla="*/ 220 w 252"/>
                  <a:gd name="T21" fmla="*/ 243 h 317"/>
                  <a:gd name="T22" fmla="*/ 226 w 252"/>
                  <a:gd name="T23" fmla="*/ 255 h 317"/>
                  <a:gd name="T24" fmla="*/ 231 w 252"/>
                  <a:gd name="T25" fmla="*/ 268 h 317"/>
                  <a:gd name="T26" fmla="*/ 237 w 252"/>
                  <a:gd name="T27" fmla="*/ 279 h 317"/>
                  <a:gd name="T28" fmla="*/ 243 w 252"/>
                  <a:gd name="T29" fmla="*/ 291 h 317"/>
                  <a:gd name="T30" fmla="*/ 248 w 252"/>
                  <a:gd name="T31" fmla="*/ 305 h 317"/>
                  <a:gd name="T32" fmla="*/ 252 w 252"/>
                  <a:gd name="T33" fmla="*/ 316 h 317"/>
                  <a:gd name="T34" fmla="*/ 248 w 252"/>
                  <a:gd name="T35" fmla="*/ 317 h 317"/>
                  <a:gd name="T36" fmla="*/ 240 w 252"/>
                  <a:gd name="T37" fmla="*/ 310 h 317"/>
                  <a:gd name="T38" fmla="*/ 232 w 252"/>
                  <a:gd name="T39" fmla="*/ 297 h 317"/>
                  <a:gd name="T40" fmla="*/ 225 w 252"/>
                  <a:gd name="T41" fmla="*/ 286 h 317"/>
                  <a:gd name="T42" fmla="*/ 217 w 252"/>
                  <a:gd name="T43" fmla="*/ 274 h 317"/>
                  <a:gd name="T44" fmla="*/ 208 w 252"/>
                  <a:gd name="T45" fmla="*/ 263 h 317"/>
                  <a:gd name="T46" fmla="*/ 198 w 252"/>
                  <a:gd name="T47" fmla="*/ 251 h 317"/>
                  <a:gd name="T48" fmla="*/ 189 w 252"/>
                  <a:gd name="T49" fmla="*/ 240 h 317"/>
                  <a:gd name="T50" fmla="*/ 181 w 252"/>
                  <a:gd name="T51" fmla="*/ 231 h 317"/>
                  <a:gd name="T52" fmla="*/ 167 w 252"/>
                  <a:gd name="T53" fmla="*/ 212 h 317"/>
                  <a:gd name="T54" fmla="*/ 150 w 252"/>
                  <a:gd name="T55" fmla="*/ 187 h 317"/>
                  <a:gd name="T56" fmla="*/ 133 w 252"/>
                  <a:gd name="T57" fmla="*/ 163 h 317"/>
                  <a:gd name="T58" fmla="*/ 115 w 252"/>
                  <a:gd name="T59" fmla="*/ 135 h 317"/>
                  <a:gd name="T60" fmla="*/ 95 w 252"/>
                  <a:gd name="T61" fmla="*/ 107 h 317"/>
                  <a:gd name="T62" fmla="*/ 71 w 252"/>
                  <a:gd name="T63" fmla="*/ 79 h 317"/>
                  <a:gd name="T64" fmla="*/ 47 w 252"/>
                  <a:gd name="T65" fmla="*/ 53 h 317"/>
                  <a:gd name="T66" fmla="*/ 19 w 252"/>
                  <a:gd name="T67" fmla="*/ 26 h 317"/>
                  <a:gd name="T68" fmla="*/ 2 w 252"/>
                  <a:gd name="T69" fmla="*/ 11 h 317"/>
                  <a:gd name="T70" fmla="*/ 2 w 252"/>
                  <a:gd name="T71" fmla="*/ 5 h 317"/>
                  <a:gd name="T72" fmla="*/ 8 w 252"/>
                  <a:gd name="T73" fmla="*/ 0 h 317"/>
                  <a:gd name="T74" fmla="*/ 16 w 252"/>
                  <a:gd name="T75" fmla="*/ 0 h 317"/>
                  <a:gd name="T76" fmla="*/ 19 w 252"/>
                  <a:gd name="T77" fmla="*/ 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2" h="317">
                    <a:moveTo>
                      <a:pt x="19" y="3"/>
                    </a:moveTo>
                    <a:lnTo>
                      <a:pt x="34" y="17"/>
                    </a:lnTo>
                    <a:lnTo>
                      <a:pt x="48" y="29"/>
                    </a:lnTo>
                    <a:lnTo>
                      <a:pt x="62" y="43"/>
                    </a:lnTo>
                    <a:lnTo>
                      <a:pt x="76" y="57"/>
                    </a:lnTo>
                    <a:lnTo>
                      <a:pt x="90" y="68"/>
                    </a:lnTo>
                    <a:lnTo>
                      <a:pt x="102" y="82"/>
                    </a:lnTo>
                    <a:lnTo>
                      <a:pt x="113" y="94"/>
                    </a:lnTo>
                    <a:lnTo>
                      <a:pt x="124" y="107"/>
                    </a:lnTo>
                    <a:lnTo>
                      <a:pt x="135" y="119"/>
                    </a:lnTo>
                    <a:lnTo>
                      <a:pt x="146" y="133"/>
                    </a:lnTo>
                    <a:lnTo>
                      <a:pt x="155" y="144"/>
                    </a:lnTo>
                    <a:lnTo>
                      <a:pt x="166" y="158"/>
                    </a:lnTo>
                    <a:lnTo>
                      <a:pt x="175" y="172"/>
                    </a:lnTo>
                    <a:lnTo>
                      <a:pt x="184" y="184"/>
                    </a:lnTo>
                    <a:lnTo>
                      <a:pt x="194" y="200"/>
                    </a:lnTo>
                    <a:lnTo>
                      <a:pt x="203" y="214"/>
                    </a:lnTo>
                    <a:lnTo>
                      <a:pt x="208" y="220"/>
                    </a:lnTo>
                    <a:lnTo>
                      <a:pt x="211" y="226"/>
                    </a:lnTo>
                    <a:lnTo>
                      <a:pt x="214" y="232"/>
                    </a:lnTo>
                    <a:lnTo>
                      <a:pt x="217" y="238"/>
                    </a:lnTo>
                    <a:lnTo>
                      <a:pt x="220" y="243"/>
                    </a:lnTo>
                    <a:lnTo>
                      <a:pt x="223" y="249"/>
                    </a:lnTo>
                    <a:lnTo>
                      <a:pt x="226" y="255"/>
                    </a:lnTo>
                    <a:lnTo>
                      <a:pt x="229" y="262"/>
                    </a:lnTo>
                    <a:lnTo>
                      <a:pt x="231" y="268"/>
                    </a:lnTo>
                    <a:lnTo>
                      <a:pt x="234" y="274"/>
                    </a:lnTo>
                    <a:lnTo>
                      <a:pt x="237" y="279"/>
                    </a:lnTo>
                    <a:lnTo>
                      <a:pt x="240" y="286"/>
                    </a:lnTo>
                    <a:lnTo>
                      <a:pt x="243" y="291"/>
                    </a:lnTo>
                    <a:lnTo>
                      <a:pt x="246" y="297"/>
                    </a:lnTo>
                    <a:lnTo>
                      <a:pt x="248" y="305"/>
                    </a:lnTo>
                    <a:lnTo>
                      <a:pt x="252" y="311"/>
                    </a:lnTo>
                    <a:lnTo>
                      <a:pt x="252" y="316"/>
                    </a:lnTo>
                    <a:lnTo>
                      <a:pt x="251" y="317"/>
                    </a:lnTo>
                    <a:lnTo>
                      <a:pt x="248" y="317"/>
                    </a:lnTo>
                    <a:lnTo>
                      <a:pt x="245" y="317"/>
                    </a:lnTo>
                    <a:lnTo>
                      <a:pt x="240" y="310"/>
                    </a:lnTo>
                    <a:lnTo>
                      <a:pt x="237" y="303"/>
                    </a:lnTo>
                    <a:lnTo>
                      <a:pt x="232" y="297"/>
                    </a:lnTo>
                    <a:lnTo>
                      <a:pt x="229" y="291"/>
                    </a:lnTo>
                    <a:lnTo>
                      <a:pt x="225" y="286"/>
                    </a:lnTo>
                    <a:lnTo>
                      <a:pt x="220" y="279"/>
                    </a:lnTo>
                    <a:lnTo>
                      <a:pt x="217" y="274"/>
                    </a:lnTo>
                    <a:lnTo>
                      <a:pt x="212" y="269"/>
                    </a:lnTo>
                    <a:lnTo>
                      <a:pt x="208" y="263"/>
                    </a:lnTo>
                    <a:lnTo>
                      <a:pt x="201" y="257"/>
                    </a:lnTo>
                    <a:lnTo>
                      <a:pt x="198" y="251"/>
                    </a:lnTo>
                    <a:lnTo>
                      <a:pt x="194" y="248"/>
                    </a:lnTo>
                    <a:lnTo>
                      <a:pt x="189" y="240"/>
                    </a:lnTo>
                    <a:lnTo>
                      <a:pt x="184" y="235"/>
                    </a:lnTo>
                    <a:lnTo>
                      <a:pt x="181" y="231"/>
                    </a:lnTo>
                    <a:lnTo>
                      <a:pt x="175" y="224"/>
                    </a:lnTo>
                    <a:lnTo>
                      <a:pt x="167" y="212"/>
                    </a:lnTo>
                    <a:lnTo>
                      <a:pt x="158" y="201"/>
                    </a:lnTo>
                    <a:lnTo>
                      <a:pt x="150" y="187"/>
                    </a:lnTo>
                    <a:lnTo>
                      <a:pt x="143" y="175"/>
                    </a:lnTo>
                    <a:lnTo>
                      <a:pt x="133" y="163"/>
                    </a:lnTo>
                    <a:lnTo>
                      <a:pt x="124" y="147"/>
                    </a:lnTo>
                    <a:lnTo>
                      <a:pt x="115" y="135"/>
                    </a:lnTo>
                    <a:lnTo>
                      <a:pt x="105" y="121"/>
                    </a:lnTo>
                    <a:lnTo>
                      <a:pt x="95" y="107"/>
                    </a:lnTo>
                    <a:lnTo>
                      <a:pt x="84" y="93"/>
                    </a:lnTo>
                    <a:lnTo>
                      <a:pt x="71" y="79"/>
                    </a:lnTo>
                    <a:lnTo>
                      <a:pt x="61" y="67"/>
                    </a:lnTo>
                    <a:lnTo>
                      <a:pt x="47" y="53"/>
                    </a:lnTo>
                    <a:lnTo>
                      <a:pt x="34" y="39"/>
                    </a:lnTo>
                    <a:lnTo>
                      <a:pt x="19" y="26"/>
                    </a:lnTo>
                    <a:lnTo>
                      <a:pt x="5" y="14"/>
                    </a:lnTo>
                    <a:lnTo>
                      <a:pt x="2" y="11"/>
                    </a:lnTo>
                    <a:lnTo>
                      <a:pt x="0" y="9"/>
                    </a:lnTo>
                    <a:lnTo>
                      <a:pt x="2" y="5"/>
                    </a:lnTo>
                    <a:lnTo>
                      <a:pt x="5" y="3"/>
                    </a:lnTo>
                    <a:lnTo>
                      <a:pt x="8" y="0"/>
                    </a:lnTo>
                    <a:lnTo>
                      <a:pt x="11" y="0"/>
                    </a:lnTo>
                    <a:lnTo>
                      <a:pt x="16" y="0"/>
                    </a:lnTo>
                    <a:lnTo>
                      <a:pt x="19" y="3"/>
                    </a:lnTo>
                    <a:lnTo>
                      <a:pt x="19" y="3"/>
                    </a:lnTo>
                    <a:close/>
                  </a:path>
                </a:pathLst>
              </a:custGeom>
              <a:solidFill>
                <a:srgbClr val="FFB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7" name="Freeform 85"/>
              <p:cNvSpPr>
                <a:spLocks/>
              </p:cNvSpPr>
              <p:nvPr/>
            </p:nvSpPr>
            <p:spPr bwMode="auto">
              <a:xfrm>
                <a:off x="4755" y="1608"/>
                <a:ext cx="183" cy="157"/>
              </a:xfrm>
              <a:custGeom>
                <a:avLst/>
                <a:gdLst>
                  <a:gd name="T0" fmla="*/ 14 w 183"/>
                  <a:gd name="T1" fmla="*/ 19 h 157"/>
                  <a:gd name="T2" fmla="*/ 24 w 183"/>
                  <a:gd name="T3" fmla="*/ 14 h 157"/>
                  <a:gd name="T4" fmla="*/ 33 w 183"/>
                  <a:gd name="T5" fmla="*/ 11 h 157"/>
                  <a:gd name="T6" fmla="*/ 42 w 183"/>
                  <a:gd name="T7" fmla="*/ 8 h 157"/>
                  <a:gd name="T8" fmla="*/ 51 w 183"/>
                  <a:gd name="T9" fmla="*/ 4 h 157"/>
                  <a:gd name="T10" fmla="*/ 62 w 183"/>
                  <a:gd name="T11" fmla="*/ 0 h 157"/>
                  <a:gd name="T12" fmla="*/ 73 w 183"/>
                  <a:gd name="T13" fmla="*/ 0 h 157"/>
                  <a:gd name="T14" fmla="*/ 87 w 183"/>
                  <a:gd name="T15" fmla="*/ 0 h 157"/>
                  <a:gd name="T16" fmla="*/ 106 w 183"/>
                  <a:gd name="T17" fmla="*/ 2 h 157"/>
                  <a:gd name="T18" fmla="*/ 124 w 183"/>
                  <a:gd name="T19" fmla="*/ 10 h 157"/>
                  <a:gd name="T20" fmla="*/ 141 w 183"/>
                  <a:gd name="T21" fmla="*/ 19 h 157"/>
                  <a:gd name="T22" fmla="*/ 155 w 183"/>
                  <a:gd name="T23" fmla="*/ 30 h 157"/>
                  <a:gd name="T24" fmla="*/ 167 w 183"/>
                  <a:gd name="T25" fmla="*/ 47 h 157"/>
                  <a:gd name="T26" fmla="*/ 175 w 183"/>
                  <a:gd name="T27" fmla="*/ 62 h 157"/>
                  <a:gd name="T28" fmla="*/ 180 w 183"/>
                  <a:gd name="T29" fmla="*/ 83 h 157"/>
                  <a:gd name="T30" fmla="*/ 183 w 183"/>
                  <a:gd name="T31" fmla="*/ 103 h 157"/>
                  <a:gd name="T32" fmla="*/ 181 w 183"/>
                  <a:gd name="T33" fmla="*/ 117 h 157"/>
                  <a:gd name="T34" fmla="*/ 180 w 183"/>
                  <a:gd name="T35" fmla="*/ 123 h 157"/>
                  <a:gd name="T36" fmla="*/ 177 w 183"/>
                  <a:gd name="T37" fmla="*/ 129 h 157"/>
                  <a:gd name="T38" fmla="*/ 169 w 183"/>
                  <a:gd name="T39" fmla="*/ 140 h 157"/>
                  <a:gd name="T40" fmla="*/ 163 w 183"/>
                  <a:gd name="T41" fmla="*/ 149 h 157"/>
                  <a:gd name="T42" fmla="*/ 154 w 183"/>
                  <a:gd name="T43" fmla="*/ 157 h 157"/>
                  <a:gd name="T44" fmla="*/ 147 w 183"/>
                  <a:gd name="T45" fmla="*/ 151 h 157"/>
                  <a:gd name="T46" fmla="*/ 152 w 183"/>
                  <a:gd name="T47" fmla="*/ 143 h 157"/>
                  <a:gd name="T48" fmla="*/ 155 w 183"/>
                  <a:gd name="T49" fmla="*/ 134 h 157"/>
                  <a:gd name="T50" fmla="*/ 157 w 183"/>
                  <a:gd name="T51" fmla="*/ 126 h 157"/>
                  <a:gd name="T52" fmla="*/ 158 w 183"/>
                  <a:gd name="T53" fmla="*/ 117 h 157"/>
                  <a:gd name="T54" fmla="*/ 158 w 183"/>
                  <a:gd name="T55" fmla="*/ 103 h 157"/>
                  <a:gd name="T56" fmla="*/ 157 w 183"/>
                  <a:gd name="T57" fmla="*/ 87 h 157"/>
                  <a:gd name="T58" fmla="*/ 154 w 183"/>
                  <a:gd name="T59" fmla="*/ 70 h 157"/>
                  <a:gd name="T60" fmla="*/ 147 w 183"/>
                  <a:gd name="T61" fmla="*/ 58 h 157"/>
                  <a:gd name="T62" fmla="*/ 138 w 183"/>
                  <a:gd name="T63" fmla="*/ 44 h 157"/>
                  <a:gd name="T64" fmla="*/ 129 w 183"/>
                  <a:gd name="T65" fmla="*/ 33 h 157"/>
                  <a:gd name="T66" fmla="*/ 116 w 183"/>
                  <a:gd name="T67" fmla="*/ 27 h 157"/>
                  <a:gd name="T68" fmla="*/ 102 w 183"/>
                  <a:gd name="T69" fmla="*/ 21 h 157"/>
                  <a:gd name="T70" fmla="*/ 89 w 183"/>
                  <a:gd name="T71" fmla="*/ 21 h 157"/>
                  <a:gd name="T72" fmla="*/ 78 w 183"/>
                  <a:gd name="T73" fmla="*/ 21 h 157"/>
                  <a:gd name="T74" fmla="*/ 67 w 183"/>
                  <a:gd name="T75" fmla="*/ 21 h 157"/>
                  <a:gd name="T76" fmla="*/ 58 w 183"/>
                  <a:gd name="T77" fmla="*/ 22 h 157"/>
                  <a:gd name="T78" fmla="*/ 47 w 183"/>
                  <a:gd name="T79" fmla="*/ 27 h 157"/>
                  <a:gd name="T80" fmla="*/ 37 w 183"/>
                  <a:gd name="T81" fmla="*/ 28 h 157"/>
                  <a:gd name="T82" fmla="*/ 27 w 183"/>
                  <a:gd name="T83" fmla="*/ 30 h 157"/>
                  <a:gd name="T84" fmla="*/ 16 w 183"/>
                  <a:gd name="T85" fmla="*/ 33 h 157"/>
                  <a:gd name="T86" fmla="*/ 5 w 183"/>
                  <a:gd name="T87" fmla="*/ 35 h 157"/>
                  <a:gd name="T88" fmla="*/ 2 w 183"/>
                  <a:gd name="T89" fmla="*/ 30 h 157"/>
                  <a:gd name="T90" fmla="*/ 0 w 183"/>
                  <a:gd name="T91" fmla="*/ 25 h 157"/>
                  <a:gd name="T92" fmla="*/ 3 w 183"/>
                  <a:gd name="T93" fmla="*/ 21 h 157"/>
                  <a:gd name="T94" fmla="*/ 8 w 183"/>
                  <a:gd name="T95" fmla="*/ 2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57">
                    <a:moveTo>
                      <a:pt x="8" y="21"/>
                    </a:moveTo>
                    <a:lnTo>
                      <a:pt x="14" y="19"/>
                    </a:lnTo>
                    <a:lnTo>
                      <a:pt x="19" y="16"/>
                    </a:lnTo>
                    <a:lnTo>
                      <a:pt x="24" y="14"/>
                    </a:lnTo>
                    <a:lnTo>
                      <a:pt x="30" y="13"/>
                    </a:lnTo>
                    <a:lnTo>
                      <a:pt x="33" y="11"/>
                    </a:lnTo>
                    <a:lnTo>
                      <a:pt x="39" y="10"/>
                    </a:lnTo>
                    <a:lnTo>
                      <a:pt x="42" y="8"/>
                    </a:lnTo>
                    <a:lnTo>
                      <a:pt x="47" y="5"/>
                    </a:lnTo>
                    <a:lnTo>
                      <a:pt x="51" y="4"/>
                    </a:lnTo>
                    <a:lnTo>
                      <a:pt x="56" y="2"/>
                    </a:lnTo>
                    <a:lnTo>
                      <a:pt x="62" y="0"/>
                    </a:lnTo>
                    <a:lnTo>
                      <a:pt x="68" y="0"/>
                    </a:lnTo>
                    <a:lnTo>
                      <a:pt x="73" y="0"/>
                    </a:lnTo>
                    <a:lnTo>
                      <a:pt x="81" y="0"/>
                    </a:lnTo>
                    <a:lnTo>
                      <a:pt x="87" y="0"/>
                    </a:lnTo>
                    <a:lnTo>
                      <a:pt x="96" y="2"/>
                    </a:lnTo>
                    <a:lnTo>
                      <a:pt x="106" y="2"/>
                    </a:lnTo>
                    <a:lnTo>
                      <a:pt x="115" y="5"/>
                    </a:lnTo>
                    <a:lnTo>
                      <a:pt x="124" y="10"/>
                    </a:lnTo>
                    <a:lnTo>
                      <a:pt x="133" y="14"/>
                    </a:lnTo>
                    <a:lnTo>
                      <a:pt x="141" y="19"/>
                    </a:lnTo>
                    <a:lnTo>
                      <a:pt x="147" y="25"/>
                    </a:lnTo>
                    <a:lnTo>
                      <a:pt x="155" y="30"/>
                    </a:lnTo>
                    <a:lnTo>
                      <a:pt x="161" y="39"/>
                    </a:lnTo>
                    <a:lnTo>
                      <a:pt x="167" y="47"/>
                    </a:lnTo>
                    <a:lnTo>
                      <a:pt x="172" y="55"/>
                    </a:lnTo>
                    <a:lnTo>
                      <a:pt x="175" y="62"/>
                    </a:lnTo>
                    <a:lnTo>
                      <a:pt x="178" y="73"/>
                    </a:lnTo>
                    <a:lnTo>
                      <a:pt x="180" y="83"/>
                    </a:lnTo>
                    <a:lnTo>
                      <a:pt x="181" y="92"/>
                    </a:lnTo>
                    <a:lnTo>
                      <a:pt x="183" y="103"/>
                    </a:lnTo>
                    <a:lnTo>
                      <a:pt x="183" y="113"/>
                    </a:lnTo>
                    <a:lnTo>
                      <a:pt x="181" y="117"/>
                    </a:lnTo>
                    <a:lnTo>
                      <a:pt x="181" y="118"/>
                    </a:lnTo>
                    <a:lnTo>
                      <a:pt x="180" y="123"/>
                    </a:lnTo>
                    <a:lnTo>
                      <a:pt x="180" y="126"/>
                    </a:lnTo>
                    <a:lnTo>
                      <a:pt x="177" y="129"/>
                    </a:lnTo>
                    <a:lnTo>
                      <a:pt x="174" y="135"/>
                    </a:lnTo>
                    <a:lnTo>
                      <a:pt x="169" y="140"/>
                    </a:lnTo>
                    <a:lnTo>
                      <a:pt x="167" y="144"/>
                    </a:lnTo>
                    <a:lnTo>
                      <a:pt x="163" y="149"/>
                    </a:lnTo>
                    <a:lnTo>
                      <a:pt x="158" y="155"/>
                    </a:lnTo>
                    <a:lnTo>
                      <a:pt x="154" y="157"/>
                    </a:lnTo>
                    <a:lnTo>
                      <a:pt x="149" y="155"/>
                    </a:lnTo>
                    <a:lnTo>
                      <a:pt x="147" y="151"/>
                    </a:lnTo>
                    <a:lnTo>
                      <a:pt x="149" y="146"/>
                    </a:lnTo>
                    <a:lnTo>
                      <a:pt x="152" y="143"/>
                    </a:lnTo>
                    <a:lnTo>
                      <a:pt x="154" y="137"/>
                    </a:lnTo>
                    <a:lnTo>
                      <a:pt x="155" y="134"/>
                    </a:lnTo>
                    <a:lnTo>
                      <a:pt x="157" y="129"/>
                    </a:lnTo>
                    <a:lnTo>
                      <a:pt x="157" y="126"/>
                    </a:lnTo>
                    <a:lnTo>
                      <a:pt x="157" y="120"/>
                    </a:lnTo>
                    <a:lnTo>
                      <a:pt x="158" y="117"/>
                    </a:lnTo>
                    <a:lnTo>
                      <a:pt x="158" y="110"/>
                    </a:lnTo>
                    <a:lnTo>
                      <a:pt x="158" y="103"/>
                    </a:lnTo>
                    <a:lnTo>
                      <a:pt x="158" y="95"/>
                    </a:lnTo>
                    <a:lnTo>
                      <a:pt x="157" y="87"/>
                    </a:lnTo>
                    <a:lnTo>
                      <a:pt x="157" y="78"/>
                    </a:lnTo>
                    <a:lnTo>
                      <a:pt x="154" y="70"/>
                    </a:lnTo>
                    <a:lnTo>
                      <a:pt x="150" y="64"/>
                    </a:lnTo>
                    <a:lnTo>
                      <a:pt x="147" y="58"/>
                    </a:lnTo>
                    <a:lnTo>
                      <a:pt x="144" y="50"/>
                    </a:lnTo>
                    <a:lnTo>
                      <a:pt x="138" y="44"/>
                    </a:lnTo>
                    <a:lnTo>
                      <a:pt x="135" y="39"/>
                    </a:lnTo>
                    <a:lnTo>
                      <a:pt x="129" y="33"/>
                    </a:lnTo>
                    <a:lnTo>
                      <a:pt x="123" y="30"/>
                    </a:lnTo>
                    <a:lnTo>
                      <a:pt x="116" y="27"/>
                    </a:lnTo>
                    <a:lnTo>
                      <a:pt x="109" y="24"/>
                    </a:lnTo>
                    <a:lnTo>
                      <a:pt x="102" y="21"/>
                    </a:lnTo>
                    <a:lnTo>
                      <a:pt x="95" y="21"/>
                    </a:lnTo>
                    <a:lnTo>
                      <a:pt x="89" y="21"/>
                    </a:lnTo>
                    <a:lnTo>
                      <a:pt x="82" y="21"/>
                    </a:lnTo>
                    <a:lnTo>
                      <a:pt x="78" y="21"/>
                    </a:lnTo>
                    <a:lnTo>
                      <a:pt x="72" y="21"/>
                    </a:lnTo>
                    <a:lnTo>
                      <a:pt x="67" y="21"/>
                    </a:lnTo>
                    <a:lnTo>
                      <a:pt x="62" y="22"/>
                    </a:lnTo>
                    <a:lnTo>
                      <a:pt x="58" y="22"/>
                    </a:lnTo>
                    <a:lnTo>
                      <a:pt x="51" y="25"/>
                    </a:lnTo>
                    <a:lnTo>
                      <a:pt x="47" y="27"/>
                    </a:lnTo>
                    <a:lnTo>
                      <a:pt x="42" y="27"/>
                    </a:lnTo>
                    <a:lnTo>
                      <a:pt x="37" y="28"/>
                    </a:lnTo>
                    <a:lnTo>
                      <a:pt x="33" y="30"/>
                    </a:lnTo>
                    <a:lnTo>
                      <a:pt x="27" y="30"/>
                    </a:lnTo>
                    <a:lnTo>
                      <a:pt x="22" y="33"/>
                    </a:lnTo>
                    <a:lnTo>
                      <a:pt x="16" y="33"/>
                    </a:lnTo>
                    <a:lnTo>
                      <a:pt x="10" y="36"/>
                    </a:lnTo>
                    <a:lnTo>
                      <a:pt x="5" y="35"/>
                    </a:lnTo>
                    <a:lnTo>
                      <a:pt x="3" y="33"/>
                    </a:lnTo>
                    <a:lnTo>
                      <a:pt x="2" y="30"/>
                    </a:lnTo>
                    <a:lnTo>
                      <a:pt x="2" y="30"/>
                    </a:lnTo>
                    <a:lnTo>
                      <a:pt x="0" y="25"/>
                    </a:lnTo>
                    <a:lnTo>
                      <a:pt x="2" y="22"/>
                    </a:lnTo>
                    <a:lnTo>
                      <a:pt x="3" y="21"/>
                    </a:lnTo>
                    <a:lnTo>
                      <a:pt x="8" y="21"/>
                    </a:lnTo>
                    <a:lnTo>
                      <a:pt x="8" y="21"/>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8" name="Freeform 86"/>
              <p:cNvSpPr>
                <a:spLocks/>
              </p:cNvSpPr>
              <p:nvPr/>
            </p:nvSpPr>
            <p:spPr bwMode="auto">
              <a:xfrm>
                <a:off x="4902" y="1715"/>
                <a:ext cx="85" cy="124"/>
              </a:xfrm>
              <a:custGeom>
                <a:avLst/>
                <a:gdLst>
                  <a:gd name="T0" fmla="*/ 38 w 85"/>
                  <a:gd name="T1" fmla="*/ 3 h 124"/>
                  <a:gd name="T2" fmla="*/ 55 w 85"/>
                  <a:gd name="T3" fmla="*/ 11 h 124"/>
                  <a:gd name="T4" fmla="*/ 68 w 85"/>
                  <a:gd name="T5" fmla="*/ 24 h 124"/>
                  <a:gd name="T6" fmla="*/ 78 w 85"/>
                  <a:gd name="T7" fmla="*/ 37 h 124"/>
                  <a:gd name="T8" fmla="*/ 84 w 85"/>
                  <a:gd name="T9" fmla="*/ 54 h 124"/>
                  <a:gd name="T10" fmla="*/ 85 w 85"/>
                  <a:gd name="T11" fmla="*/ 71 h 124"/>
                  <a:gd name="T12" fmla="*/ 82 w 85"/>
                  <a:gd name="T13" fmla="*/ 89 h 124"/>
                  <a:gd name="T14" fmla="*/ 76 w 85"/>
                  <a:gd name="T15" fmla="*/ 106 h 124"/>
                  <a:gd name="T16" fmla="*/ 68 w 85"/>
                  <a:gd name="T17" fmla="*/ 118 h 124"/>
                  <a:gd name="T18" fmla="*/ 61 w 85"/>
                  <a:gd name="T19" fmla="*/ 123 h 124"/>
                  <a:gd name="T20" fmla="*/ 55 w 85"/>
                  <a:gd name="T21" fmla="*/ 124 h 124"/>
                  <a:gd name="T22" fmla="*/ 47 w 85"/>
                  <a:gd name="T23" fmla="*/ 124 h 124"/>
                  <a:gd name="T24" fmla="*/ 39 w 85"/>
                  <a:gd name="T25" fmla="*/ 123 h 124"/>
                  <a:gd name="T26" fmla="*/ 30 w 85"/>
                  <a:gd name="T27" fmla="*/ 119 h 124"/>
                  <a:gd name="T28" fmla="*/ 20 w 85"/>
                  <a:gd name="T29" fmla="*/ 118 h 124"/>
                  <a:gd name="T30" fmla="*/ 11 w 85"/>
                  <a:gd name="T31" fmla="*/ 116 h 124"/>
                  <a:gd name="T32" fmla="*/ 5 w 85"/>
                  <a:gd name="T33" fmla="*/ 115 h 124"/>
                  <a:gd name="T34" fmla="*/ 0 w 85"/>
                  <a:gd name="T35" fmla="*/ 107 h 124"/>
                  <a:gd name="T36" fmla="*/ 0 w 85"/>
                  <a:gd name="T37" fmla="*/ 98 h 124"/>
                  <a:gd name="T38" fmla="*/ 2 w 85"/>
                  <a:gd name="T39" fmla="*/ 92 h 124"/>
                  <a:gd name="T40" fmla="*/ 8 w 85"/>
                  <a:gd name="T41" fmla="*/ 90 h 124"/>
                  <a:gd name="T42" fmla="*/ 16 w 85"/>
                  <a:gd name="T43" fmla="*/ 96 h 124"/>
                  <a:gd name="T44" fmla="*/ 22 w 85"/>
                  <a:gd name="T45" fmla="*/ 98 h 124"/>
                  <a:gd name="T46" fmla="*/ 30 w 85"/>
                  <a:gd name="T47" fmla="*/ 102 h 124"/>
                  <a:gd name="T48" fmla="*/ 39 w 85"/>
                  <a:gd name="T49" fmla="*/ 106 h 124"/>
                  <a:gd name="T50" fmla="*/ 45 w 85"/>
                  <a:gd name="T51" fmla="*/ 106 h 124"/>
                  <a:gd name="T52" fmla="*/ 50 w 85"/>
                  <a:gd name="T53" fmla="*/ 104 h 124"/>
                  <a:gd name="T54" fmla="*/ 58 w 85"/>
                  <a:gd name="T55" fmla="*/ 96 h 124"/>
                  <a:gd name="T56" fmla="*/ 64 w 85"/>
                  <a:gd name="T57" fmla="*/ 82 h 124"/>
                  <a:gd name="T58" fmla="*/ 65 w 85"/>
                  <a:gd name="T59" fmla="*/ 71 h 124"/>
                  <a:gd name="T60" fmla="*/ 64 w 85"/>
                  <a:gd name="T61" fmla="*/ 61 h 124"/>
                  <a:gd name="T62" fmla="*/ 58 w 85"/>
                  <a:gd name="T63" fmla="*/ 50 h 124"/>
                  <a:gd name="T64" fmla="*/ 50 w 85"/>
                  <a:gd name="T65" fmla="*/ 41 h 124"/>
                  <a:gd name="T66" fmla="*/ 41 w 85"/>
                  <a:gd name="T67" fmla="*/ 34 h 124"/>
                  <a:gd name="T68" fmla="*/ 28 w 85"/>
                  <a:gd name="T69" fmla="*/ 28 h 124"/>
                  <a:gd name="T70" fmla="*/ 19 w 85"/>
                  <a:gd name="T71" fmla="*/ 25 h 124"/>
                  <a:gd name="T72" fmla="*/ 17 w 85"/>
                  <a:gd name="T73" fmla="*/ 17 h 124"/>
                  <a:gd name="T74" fmla="*/ 20 w 85"/>
                  <a:gd name="T75" fmla="*/ 8 h 124"/>
                  <a:gd name="T76" fmla="*/ 25 w 85"/>
                  <a:gd name="T77" fmla="*/ 0 h 124"/>
                  <a:gd name="T78" fmla="*/ 30 w 85"/>
                  <a:gd name="T7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24">
                    <a:moveTo>
                      <a:pt x="30" y="0"/>
                    </a:moveTo>
                    <a:lnTo>
                      <a:pt x="38" y="3"/>
                    </a:lnTo>
                    <a:lnTo>
                      <a:pt x="47" y="8"/>
                    </a:lnTo>
                    <a:lnTo>
                      <a:pt x="55" y="11"/>
                    </a:lnTo>
                    <a:lnTo>
                      <a:pt x="61" y="17"/>
                    </a:lnTo>
                    <a:lnTo>
                      <a:pt x="68" y="24"/>
                    </a:lnTo>
                    <a:lnTo>
                      <a:pt x="73" y="30"/>
                    </a:lnTo>
                    <a:lnTo>
                      <a:pt x="78" y="37"/>
                    </a:lnTo>
                    <a:lnTo>
                      <a:pt x="81" y="47"/>
                    </a:lnTo>
                    <a:lnTo>
                      <a:pt x="84" y="54"/>
                    </a:lnTo>
                    <a:lnTo>
                      <a:pt x="85" y="62"/>
                    </a:lnTo>
                    <a:lnTo>
                      <a:pt x="85" y="71"/>
                    </a:lnTo>
                    <a:lnTo>
                      <a:pt x="85" y="81"/>
                    </a:lnTo>
                    <a:lnTo>
                      <a:pt x="82" y="89"/>
                    </a:lnTo>
                    <a:lnTo>
                      <a:pt x="79" y="98"/>
                    </a:lnTo>
                    <a:lnTo>
                      <a:pt x="76" y="106"/>
                    </a:lnTo>
                    <a:lnTo>
                      <a:pt x="72" y="115"/>
                    </a:lnTo>
                    <a:lnTo>
                      <a:pt x="68" y="118"/>
                    </a:lnTo>
                    <a:lnTo>
                      <a:pt x="65" y="121"/>
                    </a:lnTo>
                    <a:lnTo>
                      <a:pt x="61" y="123"/>
                    </a:lnTo>
                    <a:lnTo>
                      <a:pt x="58" y="124"/>
                    </a:lnTo>
                    <a:lnTo>
                      <a:pt x="55" y="124"/>
                    </a:lnTo>
                    <a:lnTo>
                      <a:pt x="50" y="124"/>
                    </a:lnTo>
                    <a:lnTo>
                      <a:pt x="47" y="124"/>
                    </a:lnTo>
                    <a:lnTo>
                      <a:pt x="44" y="124"/>
                    </a:lnTo>
                    <a:lnTo>
                      <a:pt x="39" y="123"/>
                    </a:lnTo>
                    <a:lnTo>
                      <a:pt x="34" y="121"/>
                    </a:lnTo>
                    <a:lnTo>
                      <a:pt x="30" y="119"/>
                    </a:lnTo>
                    <a:lnTo>
                      <a:pt x="27" y="119"/>
                    </a:lnTo>
                    <a:lnTo>
                      <a:pt x="20" y="118"/>
                    </a:lnTo>
                    <a:lnTo>
                      <a:pt x="17" y="118"/>
                    </a:lnTo>
                    <a:lnTo>
                      <a:pt x="11" y="116"/>
                    </a:lnTo>
                    <a:lnTo>
                      <a:pt x="8" y="116"/>
                    </a:lnTo>
                    <a:lnTo>
                      <a:pt x="5" y="115"/>
                    </a:lnTo>
                    <a:lnTo>
                      <a:pt x="2" y="113"/>
                    </a:lnTo>
                    <a:lnTo>
                      <a:pt x="0" y="107"/>
                    </a:lnTo>
                    <a:lnTo>
                      <a:pt x="0" y="104"/>
                    </a:lnTo>
                    <a:lnTo>
                      <a:pt x="0" y="98"/>
                    </a:lnTo>
                    <a:lnTo>
                      <a:pt x="0" y="95"/>
                    </a:lnTo>
                    <a:lnTo>
                      <a:pt x="2" y="92"/>
                    </a:lnTo>
                    <a:lnTo>
                      <a:pt x="5" y="90"/>
                    </a:lnTo>
                    <a:lnTo>
                      <a:pt x="8" y="90"/>
                    </a:lnTo>
                    <a:lnTo>
                      <a:pt x="13" y="95"/>
                    </a:lnTo>
                    <a:lnTo>
                      <a:pt x="16" y="96"/>
                    </a:lnTo>
                    <a:lnTo>
                      <a:pt x="20" y="96"/>
                    </a:lnTo>
                    <a:lnTo>
                      <a:pt x="22" y="98"/>
                    </a:lnTo>
                    <a:lnTo>
                      <a:pt x="27" y="101"/>
                    </a:lnTo>
                    <a:lnTo>
                      <a:pt x="30" y="102"/>
                    </a:lnTo>
                    <a:lnTo>
                      <a:pt x="34" y="104"/>
                    </a:lnTo>
                    <a:lnTo>
                      <a:pt x="39" y="106"/>
                    </a:lnTo>
                    <a:lnTo>
                      <a:pt x="42" y="106"/>
                    </a:lnTo>
                    <a:lnTo>
                      <a:pt x="45" y="106"/>
                    </a:lnTo>
                    <a:lnTo>
                      <a:pt x="48" y="106"/>
                    </a:lnTo>
                    <a:lnTo>
                      <a:pt x="50" y="104"/>
                    </a:lnTo>
                    <a:lnTo>
                      <a:pt x="55" y="101"/>
                    </a:lnTo>
                    <a:lnTo>
                      <a:pt x="58" y="96"/>
                    </a:lnTo>
                    <a:lnTo>
                      <a:pt x="61" y="89"/>
                    </a:lnTo>
                    <a:lnTo>
                      <a:pt x="64" y="82"/>
                    </a:lnTo>
                    <a:lnTo>
                      <a:pt x="65" y="76"/>
                    </a:lnTo>
                    <a:lnTo>
                      <a:pt x="65" y="71"/>
                    </a:lnTo>
                    <a:lnTo>
                      <a:pt x="65" y="65"/>
                    </a:lnTo>
                    <a:lnTo>
                      <a:pt x="64" y="61"/>
                    </a:lnTo>
                    <a:lnTo>
                      <a:pt x="62" y="56"/>
                    </a:lnTo>
                    <a:lnTo>
                      <a:pt x="58" y="50"/>
                    </a:lnTo>
                    <a:lnTo>
                      <a:pt x="55" y="45"/>
                    </a:lnTo>
                    <a:lnTo>
                      <a:pt x="50" y="41"/>
                    </a:lnTo>
                    <a:lnTo>
                      <a:pt x="47" y="37"/>
                    </a:lnTo>
                    <a:lnTo>
                      <a:pt x="41" y="34"/>
                    </a:lnTo>
                    <a:lnTo>
                      <a:pt x="34" y="31"/>
                    </a:lnTo>
                    <a:lnTo>
                      <a:pt x="28" y="28"/>
                    </a:lnTo>
                    <a:lnTo>
                      <a:pt x="22" y="28"/>
                    </a:lnTo>
                    <a:lnTo>
                      <a:pt x="19" y="25"/>
                    </a:lnTo>
                    <a:lnTo>
                      <a:pt x="17" y="22"/>
                    </a:lnTo>
                    <a:lnTo>
                      <a:pt x="17" y="17"/>
                    </a:lnTo>
                    <a:lnTo>
                      <a:pt x="19" y="13"/>
                    </a:lnTo>
                    <a:lnTo>
                      <a:pt x="20" y="8"/>
                    </a:lnTo>
                    <a:lnTo>
                      <a:pt x="22" y="3"/>
                    </a:lnTo>
                    <a:lnTo>
                      <a:pt x="25" y="0"/>
                    </a:lnTo>
                    <a:lnTo>
                      <a:pt x="30" y="0"/>
                    </a:lnTo>
                    <a:lnTo>
                      <a:pt x="30" y="0"/>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19" name="Freeform 87"/>
              <p:cNvSpPr>
                <a:spLocks/>
              </p:cNvSpPr>
              <p:nvPr/>
            </p:nvSpPr>
            <p:spPr bwMode="auto">
              <a:xfrm>
                <a:off x="4797" y="2054"/>
                <a:ext cx="124" cy="42"/>
              </a:xfrm>
              <a:custGeom>
                <a:avLst/>
                <a:gdLst>
                  <a:gd name="T0" fmla="*/ 19 w 124"/>
                  <a:gd name="T1" fmla="*/ 5 h 42"/>
                  <a:gd name="T2" fmla="*/ 26 w 124"/>
                  <a:gd name="T3" fmla="*/ 10 h 42"/>
                  <a:gd name="T4" fmla="*/ 36 w 124"/>
                  <a:gd name="T5" fmla="*/ 14 h 42"/>
                  <a:gd name="T6" fmla="*/ 43 w 124"/>
                  <a:gd name="T7" fmla="*/ 16 h 42"/>
                  <a:gd name="T8" fmla="*/ 50 w 124"/>
                  <a:gd name="T9" fmla="*/ 19 h 42"/>
                  <a:gd name="T10" fmla="*/ 57 w 124"/>
                  <a:gd name="T11" fmla="*/ 20 h 42"/>
                  <a:gd name="T12" fmla="*/ 67 w 124"/>
                  <a:gd name="T13" fmla="*/ 22 h 42"/>
                  <a:gd name="T14" fmla="*/ 77 w 124"/>
                  <a:gd name="T15" fmla="*/ 22 h 42"/>
                  <a:gd name="T16" fmla="*/ 87 w 124"/>
                  <a:gd name="T17" fmla="*/ 22 h 42"/>
                  <a:gd name="T18" fmla="*/ 95 w 124"/>
                  <a:gd name="T19" fmla="*/ 20 h 42"/>
                  <a:gd name="T20" fmla="*/ 102 w 124"/>
                  <a:gd name="T21" fmla="*/ 20 h 42"/>
                  <a:gd name="T22" fmla="*/ 110 w 124"/>
                  <a:gd name="T23" fmla="*/ 20 h 42"/>
                  <a:gd name="T24" fmla="*/ 118 w 124"/>
                  <a:gd name="T25" fmla="*/ 19 h 42"/>
                  <a:gd name="T26" fmla="*/ 122 w 124"/>
                  <a:gd name="T27" fmla="*/ 22 h 42"/>
                  <a:gd name="T28" fmla="*/ 122 w 124"/>
                  <a:gd name="T29" fmla="*/ 27 h 42"/>
                  <a:gd name="T30" fmla="*/ 119 w 124"/>
                  <a:gd name="T31" fmla="*/ 33 h 42"/>
                  <a:gd name="T32" fmla="*/ 112 w 124"/>
                  <a:gd name="T33" fmla="*/ 34 h 42"/>
                  <a:gd name="T34" fmla="*/ 104 w 124"/>
                  <a:gd name="T35" fmla="*/ 36 h 42"/>
                  <a:gd name="T36" fmla="*/ 96 w 124"/>
                  <a:gd name="T37" fmla="*/ 39 h 42"/>
                  <a:gd name="T38" fmla="*/ 87 w 124"/>
                  <a:gd name="T39" fmla="*/ 41 h 42"/>
                  <a:gd name="T40" fmla="*/ 77 w 124"/>
                  <a:gd name="T41" fmla="*/ 42 h 42"/>
                  <a:gd name="T42" fmla="*/ 67 w 124"/>
                  <a:gd name="T43" fmla="*/ 41 h 42"/>
                  <a:gd name="T44" fmla="*/ 56 w 124"/>
                  <a:gd name="T45" fmla="*/ 39 h 42"/>
                  <a:gd name="T46" fmla="*/ 47 w 124"/>
                  <a:gd name="T47" fmla="*/ 37 h 42"/>
                  <a:gd name="T48" fmla="*/ 37 w 124"/>
                  <a:gd name="T49" fmla="*/ 34 h 42"/>
                  <a:gd name="T50" fmla="*/ 28 w 124"/>
                  <a:gd name="T51" fmla="*/ 31 h 42"/>
                  <a:gd name="T52" fmla="*/ 19 w 124"/>
                  <a:gd name="T53" fmla="*/ 25 h 42"/>
                  <a:gd name="T54" fmla="*/ 9 w 124"/>
                  <a:gd name="T55" fmla="*/ 20 h 42"/>
                  <a:gd name="T56" fmla="*/ 2 w 124"/>
                  <a:gd name="T57" fmla="*/ 14 h 42"/>
                  <a:gd name="T58" fmla="*/ 0 w 124"/>
                  <a:gd name="T59" fmla="*/ 6 h 42"/>
                  <a:gd name="T60" fmla="*/ 5 w 124"/>
                  <a:gd name="T61" fmla="*/ 2 h 42"/>
                  <a:gd name="T62" fmla="*/ 11 w 124"/>
                  <a:gd name="T63" fmla="*/ 0 h 42"/>
                  <a:gd name="T64" fmla="*/ 16 w 124"/>
                  <a:gd name="T6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42">
                    <a:moveTo>
                      <a:pt x="16" y="3"/>
                    </a:moveTo>
                    <a:lnTo>
                      <a:pt x="19" y="5"/>
                    </a:lnTo>
                    <a:lnTo>
                      <a:pt x="22" y="6"/>
                    </a:lnTo>
                    <a:lnTo>
                      <a:pt x="26" y="10"/>
                    </a:lnTo>
                    <a:lnTo>
                      <a:pt x="31" y="13"/>
                    </a:lnTo>
                    <a:lnTo>
                      <a:pt x="36" y="14"/>
                    </a:lnTo>
                    <a:lnTo>
                      <a:pt x="39" y="16"/>
                    </a:lnTo>
                    <a:lnTo>
                      <a:pt x="43" y="16"/>
                    </a:lnTo>
                    <a:lnTo>
                      <a:pt x="48" y="17"/>
                    </a:lnTo>
                    <a:lnTo>
                      <a:pt x="50" y="19"/>
                    </a:lnTo>
                    <a:lnTo>
                      <a:pt x="54" y="20"/>
                    </a:lnTo>
                    <a:lnTo>
                      <a:pt x="57" y="20"/>
                    </a:lnTo>
                    <a:lnTo>
                      <a:pt x="64" y="22"/>
                    </a:lnTo>
                    <a:lnTo>
                      <a:pt x="67" y="22"/>
                    </a:lnTo>
                    <a:lnTo>
                      <a:pt x="71" y="22"/>
                    </a:lnTo>
                    <a:lnTo>
                      <a:pt x="77" y="22"/>
                    </a:lnTo>
                    <a:lnTo>
                      <a:pt x="82" y="23"/>
                    </a:lnTo>
                    <a:lnTo>
                      <a:pt x="87" y="22"/>
                    </a:lnTo>
                    <a:lnTo>
                      <a:pt x="90" y="22"/>
                    </a:lnTo>
                    <a:lnTo>
                      <a:pt x="95" y="20"/>
                    </a:lnTo>
                    <a:lnTo>
                      <a:pt x="98" y="20"/>
                    </a:lnTo>
                    <a:lnTo>
                      <a:pt x="102" y="20"/>
                    </a:lnTo>
                    <a:lnTo>
                      <a:pt x="105" y="20"/>
                    </a:lnTo>
                    <a:lnTo>
                      <a:pt x="110" y="20"/>
                    </a:lnTo>
                    <a:lnTo>
                      <a:pt x="115" y="19"/>
                    </a:lnTo>
                    <a:lnTo>
                      <a:pt x="118" y="19"/>
                    </a:lnTo>
                    <a:lnTo>
                      <a:pt x="121" y="20"/>
                    </a:lnTo>
                    <a:lnTo>
                      <a:pt x="122" y="22"/>
                    </a:lnTo>
                    <a:lnTo>
                      <a:pt x="124" y="25"/>
                    </a:lnTo>
                    <a:lnTo>
                      <a:pt x="122" y="27"/>
                    </a:lnTo>
                    <a:lnTo>
                      <a:pt x="122" y="31"/>
                    </a:lnTo>
                    <a:lnTo>
                      <a:pt x="119" y="33"/>
                    </a:lnTo>
                    <a:lnTo>
                      <a:pt x="116" y="34"/>
                    </a:lnTo>
                    <a:lnTo>
                      <a:pt x="112" y="34"/>
                    </a:lnTo>
                    <a:lnTo>
                      <a:pt x="107" y="34"/>
                    </a:lnTo>
                    <a:lnTo>
                      <a:pt x="104" y="36"/>
                    </a:lnTo>
                    <a:lnTo>
                      <a:pt x="99" y="37"/>
                    </a:lnTo>
                    <a:lnTo>
                      <a:pt x="96" y="39"/>
                    </a:lnTo>
                    <a:lnTo>
                      <a:pt x="93" y="41"/>
                    </a:lnTo>
                    <a:lnTo>
                      <a:pt x="87" y="41"/>
                    </a:lnTo>
                    <a:lnTo>
                      <a:pt x="84" y="42"/>
                    </a:lnTo>
                    <a:lnTo>
                      <a:pt x="77" y="42"/>
                    </a:lnTo>
                    <a:lnTo>
                      <a:pt x="71" y="42"/>
                    </a:lnTo>
                    <a:lnTo>
                      <a:pt x="67" y="41"/>
                    </a:lnTo>
                    <a:lnTo>
                      <a:pt x="60" y="41"/>
                    </a:lnTo>
                    <a:lnTo>
                      <a:pt x="56" y="39"/>
                    </a:lnTo>
                    <a:lnTo>
                      <a:pt x="50" y="37"/>
                    </a:lnTo>
                    <a:lnTo>
                      <a:pt x="47" y="37"/>
                    </a:lnTo>
                    <a:lnTo>
                      <a:pt x="42" y="36"/>
                    </a:lnTo>
                    <a:lnTo>
                      <a:pt x="37" y="34"/>
                    </a:lnTo>
                    <a:lnTo>
                      <a:pt x="33" y="33"/>
                    </a:lnTo>
                    <a:lnTo>
                      <a:pt x="28" y="31"/>
                    </a:lnTo>
                    <a:lnTo>
                      <a:pt x="23" y="28"/>
                    </a:lnTo>
                    <a:lnTo>
                      <a:pt x="19" y="25"/>
                    </a:lnTo>
                    <a:lnTo>
                      <a:pt x="14" y="25"/>
                    </a:lnTo>
                    <a:lnTo>
                      <a:pt x="9" y="20"/>
                    </a:lnTo>
                    <a:lnTo>
                      <a:pt x="5" y="17"/>
                    </a:lnTo>
                    <a:lnTo>
                      <a:pt x="2" y="14"/>
                    </a:lnTo>
                    <a:lnTo>
                      <a:pt x="0" y="11"/>
                    </a:lnTo>
                    <a:lnTo>
                      <a:pt x="0" y="6"/>
                    </a:lnTo>
                    <a:lnTo>
                      <a:pt x="2" y="5"/>
                    </a:lnTo>
                    <a:lnTo>
                      <a:pt x="5" y="2"/>
                    </a:lnTo>
                    <a:lnTo>
                      <a:pt x="8" y="0"/>
                    </a:lnTo>
                    <a:lnTo>
                      <a:pt x="11" y="0"/>
                    </a:lnTo>
                    <a:lnTo>
                      <a:pt x="16" y="3"/>
                    </a:lnTo>
                    <a:lnTo>
                      <a:pt x="16" y="3"/>
                    </a:lnTo>
                    <a:close/>
                  </a:path>
                </a:pathLst>
              </a:custGeom>
              <a:solidFill>
                <a:srgbClr val="BAF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0" name="Freeform 88"/>
              <p:cNvSpPr>
                <a:spLocks/>
              </p:cNvSpPr>
              <p:nvPr/>
            </p:nvSpPr>
            <p:spPr bwMode="auto">
              <a:xfrm>
                <a:off x="4406" y="3238"/>
                <a:ext cx="574" cy="195"/>
              </a:xfrm>
              <a:custGeom>
                <a:avLst/>
                <a:gdLst>
                  <a:gd name="T0" fmla="*/ 15 w 574"/>
                  <a:gd name="T1" fmla="*/ 180 h 195"/>
                  <a:gd name="T2" fmla="*/ 27 w 574"/>
                  <a:gd name="T3" fmla="*/ 174 h 195"/>
                  <a:gd name="T4" fmla="*/ 40 w 574"/>
                  <a:gd name="T5" fmla="*/ 171 h 195"/>
                  <a:gd name="T6" fmla="*/ 51 w 574"/>
                  <a:gd name="T7" fmla="*/ 164 h 195"/>
                  <a:gd name="T8" fmla="*/ 63 w 574"/>
                  <a:gd name="T9" fmla="*/ 161 h 195"/>
                  <a:gd name="T10" fmla="*/ 77 w 574"/>
                  <a:gd name="T11" fmla="*/ 157 h 195"/>
                  <a:gd name="T12" fmla="*/ 92 w 574"/>
                  <a:gd name="T13" fmla="*/ 152 h 195"/>
                  <a:gd name="T14" fmla="*/ 105 w 574"/>
                  <a:gd name="T15" fmla="*/ 147 h 195"/>
                  <a:gd name="T16" fmla="*/ 117 w 574"/>
                  <a:gd name="T17" fmla="*/ 144 h 195"/>
                  <a:gd name="T18" fmla="*/ 131 w 574"/>
                  <a:gd name="T19" fmla="*/ 138 h 195"/>
                  <a:gd name="T20" fmla="*/ 145 w 574"/>
                  <a:gd name="T21" fmla="*/ 135 h 195"/>
                  <a:gd name="T22" fmla="*/ 162 w 574"/>
                  <a:gd name="T23" fmla="*/ 127 h 195"/>
                  <a:gd name="T24" fmla="*/ 178 w 574"/>
                  <a:gd name="T25" fmla="*/ 123 h 195"/>
                  <a:gd name="T26" fmla="*/ 191 w 574"/>
                  <a:gd name="T27" fmla="*/ 117 h 195"/>
                  <a:gd name="T28" fmla="*/ 207 w 574"/>
                  <a:gd name="T29" fmla="*/ 112 h 195"/>
                  <a:gd name="T30" fmla="*/ 224 w 574"/>
                  <a:gd name="T31" fmla="*/ 107 h 195"/>
                  <a:gd name="T32" fmla="*/ 306 w 574"/>
                  <a:gd name="T33" fmla="*/ 81 h 195"/>
                  <a:gd name="T34" fmla="*/ 362 w 574"/>
                  <a:gd name="T35" fmla="*/ 64 h 195"/>
                  <a:gd name="T36" fmla="*/ 410 w 574"/>
                  <a:gd name="T37" fmla="*/ 48 h 195"/>
                  <a:gd name="T38" fmla="*/ 458 w 574"/>
                  <a:gd name="T39" fmla="*/ 31 h 195"/>
                  <a:gd name="T40" fmla="*/ 509 w 574"/>
                  <a:gd name="T41" fmla="*/ 17 h 195"/>
                  <a:gd name="T42" fmla="*/ 568 w 574"/>
                  <a:gd name="T43" fmla="*/ 0 h 195"/>
                  <a:gd name="T44" fmla="*/ 574 w 574"/>
                  <a:gd name="T45" fmla="*/ 11 h 195"/>
                  <a:gd name="T46" fmla="*/ 530 w 574"/>
                  <a:gd name="T47" fmla="*/ 24 h 195"/>
                  <a:gd name="T48" fmla="*/ 478 w 574"/>
                  <a:gd name="T49" fmla="*/ 41 h 195"/>
                  <a:gd name="T50" fmla="*/ 430 w 574"/>
                  <a:gd name="T51" fmla="*/ 58 h 195"/>
                  <a:gd name="T52" fmla="*/ 382 w 574"/>
                  <a:gd name="T53" fmla="*/ 75 h 195"/>
                  <a:gd name="T54" fmla="*/ 331 w 574"/>
                  <a:gd name="T55" fmla="*/ 92 h 195"/>
                  <a:gd name="T56" fmla="*/ 235 w 574"/>
                  <a:gd name="T57" fmla="*/ 121 h 195"/>
                  <a:gd name="T58" fmla="*/ 218 w 574"/>
                  <a:gd name="T59" fmla="*/ 126 h 195"/>
                  <a:gd name="T60" fmla="*/ 202 w 574"/>
                  <a:gd name="T61" fmla="*/ 132 h 195"/>
                  <a:gd name="T62" fmla="*/ 188 w 574"/>
                  <a:gd name="T63" fmla="*/ 135 h 195"/>
                  <a:gd name="T64" fmla="*/ 171 w 574"/>
                  <a:gd name="T65" fmla="*/ 140 h 195"/>
                  <a:gd name="T66" fmla="*/ 156 w 574"/>
                  <a:gd name="T67" fmla="*/ 144 h 195"/>
                  <a:gd name="T68" fmla="*/ 140 w 574"/>
                  <a:gd name="T69" fmla="*/ 152 h 195"/>
                  <a:gd name="T70" fmla="*/ 126 w 574"/>
                  <a:gd name="T71" fmla="*/ 155 h 195"/>
                  <a:gd name="T72" fmla="*/ 114 w 574"/>
                  <a:gd name="T73" fmla="*/ 161 h 195"/>
                  <a:gd name="T74" fmla="*/ 100 w 574"/>
                  <a:gd name="T75" fmla="*/ 164 h 195"/>
                  <a:gd name="T76" fmla="*/ 86 w 574"/>
                  <a:gd name="T77" fmla="*/ 171 h 195"/>
                  <a:gd name="T78" fmla="*/ 72 w 574"/>
                  <a:gd name="T79" fmla="*/ 174 h 195"/>
                  <a:gd name="T80" fmla="*/ 58 w 574"/>
                  <a:gd name="T81" fmla="*/ 180 h 195"/>
                  <a:gd name="T82" fmla="*/ 46 w 574"/>
                  <a:gd name="T83" fmla="*/ 183 h 195"/>
                  <a:gd name="T84" fmla="*/ 37 w 574"/>
                  <a:gd name="T85" fmla="*/ 188 h 195"/>
                  <a:gd name="T86" fmla="*/ 23 w 574"/>
                  <a:gd name="T87" fmla="*/ 192 h 195"/>
                  <a:gd name="T88" fmla="*/ 9 w 574"/>
                  <a:gd name="T89" fmla="*/ 195 h 195"/>
                  <a:gd name="T90" fmla="*/ 1 w 574"/>
                  <a:gd name="T91" fmla="*/ 192 h 195"/>
                  <a:gd name="T92" fmla="*/ 1 w 574"/>
                  <a:gd name="T93" fmla="*/ 186 h 195"/>
                  <a:gd name="T94" fmla="*/ 6 w 574"/>
                  <a:gd name="T95" fmla="*/ 18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4" h="195">
                    <a:moveTo>
                      <a:pt x="6" y="183"/>
                    </a:moveTo>
                    <a:lnTo>
                      <a:pt x="10" y="182"/>
                    </a:lnTo>
                    <a:lnTo>
                      <a:pt x="15" y="180"/>
                    </a:lnTo>
                    <a:lnTo>
                      <a:pt x="18" y="177"/>
                    </a:lnTo>
                    <a:lnTo>
                      <a:pt x="24" y="177"/>
                    </a:lnTo>
                    <a:lnTo>
                      <a:pt x="27" y="174"/>
                    </a:lnTo>
                    <a:lnTo>
                      <a:pt x="32" y="174"/>
                    </a:lnTo>
                    <a:lnTo>
                      <a:pt x="37" y="172"/>
                    </a:lnTo>
                    <a:lnTo>
                      <a:pt x="40" y="171"/>
                    </a:lnTo>
                    <a:lnTo>
                      <a:pt x="43" y="169"/>
                    </a:lnTo>
                    <a:lnTo>
                      <a:pt x="46" y="168"/>
                    </a:lnTo>
                    <a:lnTo>
                      <a:pt x="51" y="164"/>
                    </a:lnTo>
                    <a:lnTo>
                      <a:pt x="55" y="164"/>
                    </a:lnTo>
                    <a:lnTo>
                      <a:pt x="58" y="163"/>
                    </a:lnTo>
                    <a:lnTo>
                      <a:pt x="63" y="161"/>
                    </a:lnTo>
                    <a:lnTo>
                      <a:pt x="68" y="160"/>
                    </a:lnTo>
                    <a:lnTo>
                      <a:pt x="74" y="158"/>
                    </a:lnTo>
                    <a:lnTo>
                      <a:pt x="77" y="157"/>
                    </a:lnTo>
                    <a:lnTo>
                      <a:pt x="83" y="154"/>
                    </a:lnTo>
                    <a:lnTo>
                      <a:pt x="86" y="154"/>
                    </a:lnTo>
                    <a:lnTo>
                      <a:pt x="92" y="152"/>
                    </a:lnTo>
                    <a:lnTo>
                      <a:pt x="96" y="151"/>
                    </a:lnTo>
                    <a:lnTo>
                      <a:pt x="100" y="149"/>
                    </a:lnTo>
                    <a:lnTo>
                      <a:pt x="105" y="147"/>
                    </a:lnTo>
                    <a:lnTo>
                      <a:pt x="109" y="146"/>
                    </a:lnTo>
                    <a:lnTo>
                      <a:pt x="114" y="144"/>
                    </a:lnTo>
                    <a:lnTo>
                      <a:pt x="117" y="144"/>
                    </a:lnTo>
                    <a:lnTo>
                      <a:pt x="122" y="141"/>
                    </a:lnTo>
                    <a:lnTo>
                      <a:pt x="126" y="141"/>
                    </a:lnTo>
                    <a:lnTo>
                      <a:pt x="131" y="138"/>
                    </a:lnTo>
                    <a:lnTo>
                      <a:pt x="136" y="137"/>
                    </a:lnTo>
                    <a:lnTo>
                      <a:pt x="140" y="135"/>
                    </a:lnTo>
                    <a:lnTo>
                      <a:pt x="145" y="135"/>
                    </a:lnTo>
                    <a:lnTo>
                      <a:pt x="151" y="132"/>
                    </a:lnTo>
                    <a:lnTo>
                      <a:pt x="157" y="130"/>
                    </a:lnTo>
                    <a:lnTo>
                      <a:pt x="162" y="127"/>
                    </a:lnTo>
                    <a:lnTo>
                      <a:pt x="168" y="126"/>
                    </a:lnTo>
                    <a:lnTo>
                      <a:pt x="171" y="126"/>
                    </a:lnTo>
                    <a:lnTo>
                      <a:pt x="178" y="123"/>
                    </a:lnTo>
                    <a:lnTo>
                      <a:pt x="182" y="121"/>
                    </a:lnTo>
                    <a:lnTo>
                      <a:pt x="188" y="120"/>
                    </a:lnTo>
                    <a:lnTo>
                      <a:pt x="191" y="117"/>
                    </a:lnTo>
                    <a:lnTo>
                      <a:pt x="198" y="117"/>
                    </a:lnTo>
                    <a:lnTo>
                      <a:pt x="202" y="113"/>
                    </a:lnTo>
                    <a:lnTo>
                      <a:pt x="207" y="112"/>
                    </a:lnTo>
                    <a:lnTo>
                      <a:pt x="212" y="109"/>
                    </a:lnTo>
                    <a:lnTo>
                      <a:pt x="218" y="107"/>
                    </a:lnTo>
                    <a:lnTo>
                      <a:pt x="224" y="107"/>
                    </a:lnTo>
                    <a:lnTo>
                      <a:pt x="230" y="104"/>
                    </a:lnTo>
                    <a:lnTo>
                      <a:pt x="286" y="87"/>
                    </a:lnTo>
                    <a:lnTo>
                      <a:pt x="306" y="81"/>
                    </a:lnTo>
                    <a:lnTo>
                      <a:pt x="325" y="75"/>
                    </a:lnTo>
                    <a:lnTo>
                      <a:pt x="343" y="69"/>
                    </a:lnTo>
                    <a:lnTo>
                      <a:pt x="362" y="64"/>
                    </a:lnTo>
                    <a:lnTo>
                      <a:pt x="377" y="59"/>
                    </a:lnTo>
                    <a:lnTo>
                      <a:pt x="394" y="53"/>
                    </a:lnTo>
                    <a:lnTo>
                      <a:pt x="410" y="48"/>
                    </a:lnTo>
                    <a:lnTo>
                      <a:pt x="427" y="42"/>
                    </a:lnTo>
                    <a:lnTo>
                      <a:pt x="441" y="38"/>
                    </a:lnTo>
                    <a:lnTo>
                      <a:pt x="458" y="31"/>
                    </a:lnTo>
                    <a:lnTo>
                      <a:pt x="475" y="28"/>
                    </a:lnTo>
                    <a:lnTo>
                      <a:pt x="492" y="22"/>
                    </a:lnTo>
                    <a:lnTo>
                      <a:pt x="509" y="17"/>
                    </a:lnTo>
                    <a:lnTo>
                      <a:pt x="527" y="11"/>
                    </a:lnTo>
                    <a:lnTo>
                      <a:pt x="546" y="7"/>
                    </a:lnTo>
                    <a:lnTo>
                      <a:pt x="568" y="0"/>
                    </a:lnTo>
                    <a:lnTo>
                      <a:pt x="572" y="0"/>
                    </a:lnTo>
                    <a:lnTo>
                      <a:pt x="574" y="5"/>
                    </a:lnTo>
                    <a:lnTo>
                      <a:pt x="574" y="11"/>
                    </a:lnTo>
                    <a:lnTo>
                      <a:pt x="571" y="13"/>
                    </a:lnTo>
                    <a:lnTo>
                      <a:pt x="551" y="19"/>
                    </a:lnTo>
                    <a:lnTo>
                      <a:pt x="530" y="24"/>
                    </a:lnTo>
                    <a:lnTo>
                      <a:pt x="512" y="30"/>
                    </a:lnTo>
                    <a:lnTo>
                      <a:pt x="495" y="36"/>
                    </a:lnTo>
                    <a:lnTo>
                      <a:pt x="478" y="41"/>
                    </a:lnTo>
                    <a:lnTo>
                      <a:pt x="461" y="47"/>
                    </a:lnTo>
                    <a:lnTo>
                      <a:pt x="445" y="51"/>
                    </a:lnTo>
                    <a:lnTo>
                      <a:pt x="430" y="58"/>
                    </a:lnTo>
                    <a:lnTo>
                      <a:pt x="413" y="62"/>
                    </a:lnTo>
                    <a:lnTo>
                      <a:pt x="399" y="69"/>
                    </a:lnTo>
                    <a:lnTo>
                      <a:pt x="382" y="75"/>
                    </a:lnTo>
                    <a:lnTo>
                      <a:pt x="365" y="79"/>
                    </a:lnTo>
                    <a:lnTo>
                      <a:pt x="348" y="86"/>
                    </a:lnTo>
                    <a:lnTo>
                      <a:pt x="331" y="92"/>
                    </a:lnTo>
                    <a:lnTo>
                      <a:pt x="311" y="96"/>
                    </a:lnTo>
                    <a:lnTo>
                      <a:pt x="292" y="104"/>
                    </a:lnTo>
                    <a:lnTo>
                      <a:pt x="235" y="121"/>
                    </a:lnTo>
                    <a:lnTo>
                      <a:pt x="229" y="123"/>
                    </a:lnTo>
                    <a:lnTo>
                      <a:pt x="222" y="126"/>
                    </a:lnTo>
                    <a:lnTo>
                      <a:pt x="218" y="126"/>
                    </a:lnTo>
                    <a:lnTo>
                      <a:pt x="212" y="127"/>
                    </a:lnTo>
                    <a:lnTo>
                      <a:pt x="207" y="129"/>
                    </a:lnTo>
                    <a:lnTo>
                      <a:pt x="202" y="132"/>
                    </a:lnTo>
                    <a:lnTo>
                      <a:pt x="198" y="134"/>
                    </a:lnTo>
                    <a:lnTo>
                      <a:pt x="191" y="135"/>
                    </a:lnTo>
                    <a:lnTo>
                      <a:pt x="188" y="135"/>
                    </a:lnTo>
                    <a:lnTo>
                      <a:pt x="182" y="137"/>
                    </a:lnTo>
                    <a:lnTo>
                      <a:pt x="178" y="138"/>
                    </a:lnTo>
                    <a:lnTo>
                      <a:pt x="171" y="140"/>
                    </a:lnTo>
                    <a:lnTo>
                      <a:pt x="167" y="141"/>
                    </a:lnTo>
                    <a:lnTo>
                      <a:pt x="161" y="144"/>
                    </a:lnTo>
                    <a:lnTo>
                      <a:pt x="156" y="144"/>
                    </a:lnTo>
                    <a:lnTo>
                      <a:pt x="151" y="147"/>
                    </a:lnTo>
                    <a:lnTo>
                      <a:pt x="145" y="149"/>
                    </a:lnTo>
                    <a:lnTo>
                      <a:pt x="140" y="152"/>
                    </a:lnTo>
                    <a:lnTo>
                      <a:pt x="136" y="154"/>
                    </a:lnTo>
                    <a:lnTo>
                      <a:pt x="131" y="154"/>
                    </a:lnTo>
                    <a:lnTo>
                      <a:pt x="126" y="155"/>
                    </a:lnTo>
                    <a:lnTo>
                      <a:pt x="123" y="157"/>
                    </a:lnTo>
                    <a:lnTo>
                      <a:pt x="117" y="160"/>
                    </a:lnTo>
                    <a:lnTo>
                      <a:pt x="114" y="161"/>
                    </a:lnTo>
                    <a:lnTo>
                      <a:pt x="109" y="163"/>
                    </a:lnTo>
                    <a:lnTo>
                      <a:pt x="105" y="164"/>
                    </a:lnTo>
                    <a:lnTo>
                      <a:pt x="100" y="164"/>
                    </a:lnTo>
                    <a:lnTo>
                      <a:pt x="97" y="166"/>
                    </a:lnTo>
                    <a:lnTo>
                      <a:pt x="92" y="168"/>
                    </a:lnTo>
                    <a:lnTo>
                      <a:pt x="86" y="171"/>
                    </a:lnTo>
                    <a:lnTo>
                      <a:pt x="83" y="172"/>
                    </a:lnTo>
                    <a:lnTo>
                      <a:pt x="77" y="174"/>
                    </a:lnTo>
                    <a:lnTo>
                      <a:pt x="72" y="174"/>
                    </a:lnTo>
                    <a:lnTo>
                      <a:pt x="68" y="177"/>
                    </a:lnTo>
                    <a:lnTo>
                      <a:pt x="63" y="177"/>
                    </a:lnTo>
                    <a:lnTo>
                      <a:pt x="58" y="180"/>
                    </a:lnTo>
                    <a:lnTo>
                      <a:pt x="55" y="182"/>
                    </a:lnTo>
                    <a:lnTo>
                      <a:pt x="51" y="183"/>
                    </a:lnTo>
                    <a:lnTo>
                      <a:pt x="46" y="183"/>
                    </a:lnTo>
                    <a:lnTo>
                      <a:pt x="44" y="185"/>
                    </a:lnTo>
                    <a:lnTo>
                      <a:pt x="40" y="186"/>
                    </a:lnTo>
                    <a:lnTo>
                      <a:pt x="37" y="188"/>
                    </a:lnTo>
                    <a:lnTo>
                      <a:pt x="32" y="189"/>
                    </a:lnTo>
                    <a:lnTo>
                      <a:pt x="27" y="192"/>
                    </a:lnTo>
                    <a:lnTo>
                      <a:pt x="23" y="192"/>
                    </a:lnTo>
                    <a:lnTo>
                      <a:pt x="18" y="192"/>
                    </a:lnTo>
                    <a:lnTo>
                      <a:pt x="13" y="194"/>
                    </a:lnTo>
                    <a:lnTo>
                      <a:pt x="9" y="195"/>
                    </a:lnTo>
                    <a:lnTo>
                      <a:pt x="6" y="195"/>
                    </a:lnTo>
                    <a:lnTo>
                      <a:pt x="3" y="195"/>
                    </a:lnTo>
                    <a:lnTo>
                      <a:pt x="1" y="192"/>
                    </a:lnTo>
                    <a:lnTo>
                      <a:pt x="1" y="192"/>
                    </a:lnTo>
                    <a:lnTo>
                      <a:pt x="0" y="188"/>
                    </a:lnTo>
                    <a:lnTo>
                      <a:pt x="1" y="186"/>
                    </a:lnTo>
                    <a:lnTo>
                      <a:pt x="3" y="183"/>
                    </a:lnTo>
                    <a:lnTo>
                      <a:pt x="6" y="183"/>
                    </a:lnTo>
                    <a:lnTo>
                      <a:pt x="6" y="183"/>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1" name="Freeform 89"/>
              <p:cNvSpPr>
                <a:spLocks/>
              </p:cNvSpPr>
              <p:nvPr/>
            </p:nvSpPr>
            <p:spPr bwMode="auto">
              <a:xfrm>
                <a:off x="3677" y="3116"/>
                <a:ext cx="226" cy="65"/>
              </a:xfrm>
              <a:custGeom>
                <a:avLst/>
                <a:gdLst>
                  <a:gd name="T0" fmla="*/ 14 w 226"/>
                  <a:gd name="T1" fmla="*/ 47 h 65"/>
                  <a:gd name="T2" fmla="*/ 27 w 226"/>
                  <a:gd name="T3" fmla="*/ 42 h 65"/>
                  <a:gd name="T4" fmla="*/ 41 w 226"/>
                  <a:gd name="T5" fmla="*/ 39 h 65"/>
                  <a:gd name="T6" fmla="*/ 55 w 226"/>
                  <a:gd name="T7" fmla="*/ 36 h 65"/>
                  <a:gd name="T8" fmla="*/ 66 w 226"/>
                  <a:gd name="T9" fmla="*/ 33 h 65"/>
                  <a:gd name="T10" fmla="*/ 80 w 226"/>
                  <a:gd name="T11" fmla="*/ 30 h 65"/>
                  <a:gd name="T12" fmla="*/ 94 w 226"/>
                  <a:gd name="T13" fmla="*/ 26 h 65"/>
                  <a:gd name="T14" fmla="*/ 108 w 226"/>
                  <a:gd name="T15" fmla="*/ 25 h 65"/>
                  <a:gd name="T16" fmla="*/ 122 w 226"/>
                  <a:gd name="T17" fmla="*/ 20 h 65"/>
                  <a:gd name="T18" fmla="*/ 136 w 226"/>
                  <a:gd name="T19" fmla="*/ 17 h 65"/>
                  <a:gd name="T20" fmla="*/ 148 w 226"/>
                  <a:gd name="T21" fmla="*/ 14 h 65"/>
                  <a:gd name="T22" fmla="*/ 161 w 226"/>
                  <a:gd name="T23" fmla="*/ 11 h 65"/>
                  <a:gd name="T24" fmla="*/ 171 w 226"/>
                  <a:gd name="T25" fmla="*/ 8 h 65"/>
                  <a:gd name="T26" fmla="*/ 184 w 226"/>
                  <a:gd name="T27" fmla="*/ 6 h 65"/>
                  <a:gd name="T28" fmla="*/ 196 w 226"/>
                  <a:gd name="T29" fmla="*/ 5 h 65"/>
                  <a:gd name="T30" fmla="*/ 210 w 226"/>
                  <a:gd name="T31" fmla="*/ 2 h 65"/>
                  <a:gd name="T32" fmla="*/ 219 w 226"/>
                  <a:gd name="T33" fmla="*/ 0 h 65"/>
                  <a:gd name="T34" fmla="*/ 224 w 226"/>
                  <a:gd name="T35" fmla="*/ 3 h 65"/>
                  <a:gd name="T36" fmla="*/ 226 w 226"/>
                  <a:gd name="T37" fmla="*/ 8 h 65"/>
                  <a:gd name="T38" fmla="*/ 222 w 226"/>
                  <a:gd name="T39" fmla="*/ 13 h 65"/>
                  <a:gd name="T40" fmla="*/ 213 w 226"/>
                  <a:gd name="T41" fmla="*/ 16 h 65"/>
                  <a:gd name="T42" fmla="*/ 201 w 226"/>
                  <a:gd name="T43" fmla="*/ 19 h 65"/>
                  <a:gd name="T44" fmla="*/ 188 w 226"/>
                  <a:gd name="T45" fmla="*/ 23 h 65"/>
                  <a:gd name="T46" fmla="*/ 176 w 226"/>
                  <a:gd name="T47" fmla="*/ 26 h 65"/>
                  <a:gd name="T48" fmla="*/ 164 w 226"/>
                  <a:gd name="T49" fmla="*/ 30 h 65"/>
                  <a:gd name="T50" fmla="*/ 153 w 226"/>
                  <a:gd name="T51" fmla="*/ 33 h 65"/>
                  <a:gd name="T52" fmla="*/ 140 w 226"/>
                  <a:gd name="T53" fmla="*/ 37 h 65"/>
                  <a:gd name="T54" fmla="*/ 128 w 226"/>
                  <a:gd name="T55" fmla="*/ 40 h 65"/>
                  <a:gd name="T56" fmla="*/ 113 w 226"/>
                  <a:gd name="T57" fmla="*/ 45 h 65"/>
                  <a:gd name="T58" fmla="*/ 99 w 226"/>
                  <a:gd name="T59" fmla="*/ 47 h 65"/>
                  <a:gd name="T60" fmla="*/ 85 w 226"/>
                  <a:gd name="T61" fmla="*/ 48 h 65"/>
                  <a:gd name="T62" fmla="*/ 72 w 226"/>
                  <a:gd name="T63" fmla="*/ 51 h 65"/>
                  <a:gd name="T64" fmla="*/ 60 w 226"/>
                  <a:gd name="T65" fmla="*/ 54 h 65"/>
                  <a:gd name="T66" fmla="*/ 46 w 226"/>
                  <a:gd name="T67" fmla="*/ 56 h 65"/>
                  <a:gd name="T68" fmla="*/ 34 w 226"/>
                  <a:gd name="T69" fmla="*/ 59 h 65"/>
                  <a:gd name="T70" fmla="*/ 18 w 226"/>
                  <a:gd name="T71" fmla="*/ 64 h 65"/>
                  <a:gd name="T72" fmla="*/ 9 w 226"/>
                  <a:gd name="T73" fmla="*/ 65 h 65"/>
                  <a:gd name="T74" fmla="*/ 1 w 226"/>
                  <a:gd name="T75" fmla="*/ 62 h 65"/>
                  <a:gd name="T76" fmla="*/ 0 w 226"/>
                  <a:gd name="T77" fmla="*/ 56 h 65"/>
                  <a:gd name="T78" fmla="*/ 3 w 226"/>
                  <a:gd name="T79" fmla="*/ 50 h 65"/>
                  <a:gd name="T80" fmla="*/ 7 w 226"/>
                  <a:gd name="T81"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5">
                    <a:moveTo>
                      <a:pt x="7" y="48"/>
                    </a:moveTo>
                    <a:lnTo>
                      <a:pt x="14" y="47"/>
                    </a:lnTo>
                    <a:lnTo>
                      <a:pt x="21" y="45"/>
                    </a:lnTo>
                    <a:lnTo>
                      <a:pt x="27" y="42"/>
                    </a:lnTo>
                    <a:lnTo>
                      <a:pt x="35" y="40"/>
                    </a:lnTo>
                    <a:lnTo>
                      <a:pt x="41" y="39"/>
                    </a:lnTo>
                    <a:lnTo>
                      <a:pt x="48" y="37"/>
                    </a:lnTo>
                    <a:lnTo>
                      <a:pt x="55" y="36"/>
                    </a:lnTo>
                    <a:lnTo>
                      <a:pt x="61" y="34"/>
                    </a:lnTo>
                    <a:lnTo>
                      <a:pt x="66" y="33"/>
                    </a:lnTo>
                    <a:lnTo>
                      <a:pt x="74" y="31"/>
                    </a:lnTo>
                    <a:lnTo>
                      <a:pt x="80" y="30"/>
                    </a:lnTo>
                    <a:lnTo>
                      <a:pt x="86" y="30"/>
                    </a:lnTo>
                    <a:lnTo>
                      <a:pt x="94" y="26"/>
                    </a:lnTo>
                    <a:lnTo>
                      <a:pt x="100" y="26"/>
                    </a:lnTo>
                    <a:lnTo>
                      <a:pt x="108" y="25"/>
                    </a:lnTo>
                    <a:lnTo>
                      <a:pt x="114" y="23"/>
                    </a:lnTo>
                    <a:lnTo>
                      <a:pt x="122" y="20"/>
                    </a:lnTo>
                    <a:lnTo>
                      <a:pt x="128" y="19"/>
                    </a:lnTo>
                    <a:lnTo>
                      <a:pt x="136" y="17"/>
                    </a:lnTo>
                    <a:lnTo>
                      <a:pt x="142" y="16"/>
                    </a:lnTo>
                    <a:lnTo>
                      <a:pt x="148" y="14"/>
                    </a:lnTo>
                    <a:lnTo>
                      <a:pt x="153" y="13"/>
                    </a:lnTo>
                    <a:lnTo>
                      <a:pt x="161" y="11"/>
                    </a:lnTo>
                    <a:lnTo>
                      <a:pt x="167" y="9"/>
                    </a:lnTo>
                    <a:lnTo>
                      <a:pt x="171" y="8"/>
                    </a:lnTo>
                    <a:lnTo>
                      <a:pt x="179" y="8"/>
                    </a:lnTo>
                    <a:lnTo>
                      <a:pt x="184" y="6"/>
                    </a:lnTo>
                    <a:lnTo>
                      <a:pt x="190" y="6"/>
                    </a:lnTo>
                    <a:lnTo>
                      <a:pt x="196" y="5"/>
                    </a:lnTo>
                    <a:lnTo>
                      <a:pt x="202" y="3"/>
                    </a:lnTo>
                    <a:lnTo>
                      <a:pt x="210" y="2"/>
                    </a:lnTo>
                    <a:lnTo>
                      <a:pt x="218" y="0"/>
                    </a:lnTo>
                    <a:lnTo>
                      <a:pt x="219" y="0"/>
                    </a:lnTo>
                    <a:lnTo>
                      <a:pt x="222" y="2"/>
                    </a:lnTo>
                    <a:lnTo>
                      <a:pt x="224" y="3"/>
                    </a:lnTo>
                    <a:lnTo>
                      <a:pt x="226" y="6"/>
                    </a:lnTo>
                    <a:lnTo>
                      <a:pt x="226" y="8"/>
                    </a:lnTo>
                    <a:lnTo>
                      <a:pt x="224" y="11"/>
                    </a:lnTo>
                    <a:lnTo>
                      <a:pt x="222" y="13"/>
                    </a:lnTo>
                    <a:lnTo>
                      <a:pt x="219" y="14"/>
                    </a:lnTo>
                    <a:lnTo>
                      <a:pt x="213" y="16"/>
                    </a:lnTo>
                    <a:lnTo>
                      <a:pt x="207" y="17"/>
                    </a:lnTo>
                    <a:lnTo>
                      <a:pt x="201" y="19"/>
                    </a:lnTo>
                    <a:lnTo>
                      <a:pt x="193" y="20"/>
                    </a:lnTo>
                    <a:lnTo>
                      <a:pt x="188" y="23"/>
                    </a:lnTo>
                    <a:lnTo>
                      <a:pt x="181" y="25"/>
                    </a:lnTo>
                    <a:lnTo>
                      <a:pt x="176" y="26"/>
                    </a:lnTo>
                    <a:lnTo>
                      <a:pt x="171" y="26"/>
                    </a:lnTo>
                    <a:lnTo>
                      <a:pt x="164" y="30"/>
                    </a:lnTo>
                    <a:lnTo>
                      <a:pt x="159" y="31"/>
                    </a:lnTo>
                    <a:lnTo>
                      <a:pt x="153" y="33"/>
                    </a:lnTo>
                    <a:lnTo>
                      <a:pt x="147" y="34"/>
                    </a:lnTo>
                    <a:lnTo>
                      <a:pt x="140" y="37"/>
                    </a:lnTo>
                    <a:lnTo>
                      <a:pt x="134" y="37"/>
                    </a:lnTo>
                    <a:lnTo>
                      <a:pt x="128" y="40"/>
                    </a:lnTo>
                    <a:lnTo>
                      <a:pt x="122" y="42"/>
                    </a:lnTo>
                    <a:lnTo>
                      <a:pt x="113" y="45"/>
                    </a:lnTo>
                    <a:lnTo>
                      <a:pt x="105" y="47"/>
                    </a:lnTo>
                    <a:lnTo>
                      <a:pt x="99" y="47"/>
                    </a:lnTo>
                    <a:lnTo>
                      <a:pt x="92" y="48"/>
                    </a:lnTo>
                    <a:lnTo>
                      <a:pt x="85" y="48"/>
                    </a:lnTo>
                    <a:lnTo>
                      <a:pt x="79" y="51"/>
                    </a:lnTo>
                    <a:lnTo>
                      <a:pt x="72" y="51"/>
                    </a:lnTo>
                    <a:lnTo>
                      <a:pt x="66" y="53"/>
                    </a:lnTo>
                    <a:lnTo>
                      <a:pt x="60" y="54"/>
                    </a:lnTo>
                    <a:lnTo>
                      <a:pt x="54" y="54"/>
                    </a:lnTo>
                    <a:lnTo>
                      <a:pt x="46" y="56"/>
                    </a:lnTo>
                    <a:lnTo>
                      <a:pt x="41" y="57"/>
                    </a:lnTo>
                    <a:lnTo>
                      <a:pt x="34" y="59"/>
                    </a:lnTo>
                    <a:lnTo>
                      <a:pt x="27" y="61"/>
                    </a:lnTo>
                    <a:lnTo>
                      <a:pt x="18" y="64"/>
                    </a:lnTo>
                    <a:lnTo>
                      <a:pt x="12" y="65"/>
                    </a:lnTo>
                    <a:lnTo>
                      <a:pt x="9" y="65"/>
                    </a:lnTo>
                    <a:lnTo>
                      <a:pt x="6" y="65"/>
                    </a:lnTo>
                    <a:lnTo>
                      <a:pt x="1" y="62"/>
                    </a:lnTo>
                    <a:lnTo>
                      <a:pt x="1" y="59"/>
                    </a:lnTo>
                    <a:lnTo>
                      <a:pt x="0" y="56"/>
                    </a:lnTo>
                    <a:lnTo>
                      <a:pt x="1" y="54"/>
                    </a:lnTo>
                    <a:lnTo>
                      <a:pt x="3" y="50"/>
                    </a:lnTo>
                    <a:lnTo>
                      <a:pt x="7" y="48"/>
                    </a:lnTo>
                    <a:lnTo>
                      <a:pt x="7" y="48"/>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2" name="Freeform 90"/>
              <p:cNvSpPr>
                <a:spLocks/>
              </p:cNvSpPr>
              <p:nvPr/>
            </p:nvSpPr>
            <p:spPr bwMode="auto">
              <a:xfrm>
                <a:off x="5100" y="2740"/>
                <a:ext cx="245" cy="84"/>
              </a:xfrm>
              <a:custGeom>
                <a:avLst/>
                <a:gdLst>
                  <a:gd name="T0" fmla="*/ 13 w 245"/>
                  <a:gd name="T1" fmla="*/ 68 h 84"/>
                  <a:gd name="T2" fmla="*/ 28 w 245"/>
                  <a:gd name="T3" fmla="*/ 62 h 84"/>
                  <a:gd name="T4" fmla="*/ 42 w 245"/>
                  <a:gd name="T5" fmla="*/ 54 h 84"/>
                  <a:gd name="T6" fmla="*/ 56 w 245"/>
                  <a:gd name="T7" fmla="*/ 48 h 84"/>
                  <a:gd name="T8" fmla="*/ 72 w 245"/>
                  <a:gd name="T9" fmla="*/ 42 h 84"/>
                  <a:gd name="T10" fmla="*/ 86 w 245"/>
                  <a:gd name="T11" fmla="*/ 37 h 84"/>
                  <a:gd name="T12" fmla="*/ 100 w 245"/>
                  <a:gd name="T13" fmla="*/ 31 h 84"/>
                  <a:gd name="T14" fmla="*/ 118 w 245"/>
                  <a:gd name="T15" fmla="*/ 28 h 84"/>
                  <a:gd name="T16" fmla="*/ 134 w 245"/>
                  <a:gd name="T17" fmla="*/ 23 h 84"/>
                  <a:gd name="T18" fmla="*/ 149 w 245"/>
                  <a:gd name="T19" fmla="*/ 20 h 84"/>
                  <a:gd name="T20" fmla="*/ 163 w 245"/>
                  <a:gd name="T21" fmla="*/ 17 h 84"/>
                  <a:gd name="T22" fmla="*/ 177 w 245"/>
                  <a:gd name="T23" fmla="*/ 14 h 84"/>
                  <a:gd name="T24" fmla="*/ 188 w 245"/>
                  <a:gd name="T25" fmla="*/ 11 h 84"/>
                  <a:gd name="T26" fmla="*/ 202 w 245"/>
                  <a:gd name="T27" fmla="*/ 9 h 84"/>
                  <a:gd name="T28" fmla="*/ 216 w 245"/>
                  <a:gd name="T29" fmla="*/ 6 h 84"/>
                  <a:gd name="T30" fmla="*/ 231 w 245"/>
                  <a:gd name="T31" fmla="*/ 2 h 84"/>
                  <a:gd name="T32" fmla="*/ 243 w 245"/>
                  <a:gd name="T33" fmla="*/ 2 h 84"/>
                  <a:gd name="T34" fmla="*/ 245 w 245"/>
                  <a:gd name="T35" fmla="*/ 9 h 84"/>
                  <a:gd name="T36" fmla="*/ 234 w 245"/>
                  <a:gd name="T37" fmla="*/ 12 h 84"/>
                  <a:gd name="T38" fmla="*/ 219 w 245"/>
                  <a:gd name="T39" fmla="*/ 17 h 84"/>
                  <a:gd name="T40" fmla="*/ 205 w 245"/>
                  <a:gd name="T41" fmla="*/ 20 h 84"/>
                  <a:gd name="T42" fmla="*/ 192 w 245"/>
                  <a:gd name="T43" fmla="*/ 25 h 84"/>
                  <a:gd name="T44" fmla="*/ 178 w 245"/>
                  <a:gd name="T45" fmla="*/ 29 h 84"/>
                  <a:gd name="T46" fmla="*/ 168 w 245"/>
                  <a:gd name="T47" fmla="*/ 32 h 84"/>
                  <a:gd name="T48" fmla="*/ 152 w 245"/>
                  <a:gd name="T49" fmla="*/ 37 h 84"/>
                  <a:gd name="T50" fmla="*/ 138 w 245"/>
                  <a:gd name="T51" fmla="*/ 40 h 84"/>
                  <a:gd name="T52" fmla="*/ 121 w 245"/>
                  <a:gd name="T53" fmla="*/ 45 h 84"/>
                  <a:gd name="T54" fmla="*/ 104 w 245"/>
                  <a:gd name="T55" fmla="*/ 48 h 84"/>
                  <a:gd name="T56" fmla="*/ 89 w 245"/>
                  <a:gd name="T57" fmla="*/ 53 h 84"/>
                  <a:gd name="T58" fmla="*/ 75 w 245"/>
                  <a:gd name="T59" fmla="*/ 57 h 84"/>
                  <a:gd name="T60" fmla="*/ 61 w 245"/>
                  <a:gd name="T61" fmla="*/ 62 h 84"/>
                  <a:gd name="T62" fmla="*/ 47 w 245"/>
                  <a:gd name="T63" fmla="*/ 68 h 84"/>
                  <a:gd name="T64" fmla="*/ 33 w 245"/>
                  <a:gd name="T65" fmla="*/ 73 h 84"/>
                  <a:gd name="T66" fmla="*/ 16 w 245"/>
                  <a:gd name="T67" fmla="*/ 79 h 84"/>
                  <a:gd name="T68" fmla="*/ 4 w 245"/>
                  <a:gd name="T69" fmla="*/ 84 h 84"/>
                  <a:gd name="T70" fmla="*/ 0 w 245"/>
                  <a:gd name="T71" fmla="*/ 77 h 84"/>
                  <a:gd name="T72" fmla="*/ 4 w 245"/>
                  <a:gd name="T73"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84">
                    <a:moveTo>
                      <a:pt x="4" y="73"/>
                    </a:moveTo>
                    <a:lnTo>
                      <a:pt x="13" y="68"/>
                    </a:lnTo>
                    <a:lnTo>
                      <a:pt x="21" y="65"/>
                    </a:lnTo>
                    <a:lnTo>
                      <a:pt x="28" y="62"/>
                    </a:lnTo>
                    <a:lnTo>
                      <a:pt x="36" y="57"/>
                    </a:lnTo>
                    <a:lnTo>
                      <a:pt x="42" y="54"/>
                    </a:lnTo>
                    <a:lnTo>
                      <a:pt x="50" y="51"/>
                    </a:lnTo>
                    <a:lnTo>
                      <a:pt x="56" y="48"/>
                    </a:lnTo>
                    <a:lnTo>
                      <a:pt x="64" y="46"/>
                    </a:lnTo>
                    <a:lnTo>
                      <a:pt x="72" y="42"/>
                    </a:lnTo>
                    <a:lnTo>
                      <a:pt x="78" y="39"/>
                    </a:lnTo>
                    <a:lnTo>
                      <a:pt x="86" y="37"/>
                    </a:lnTo>
                    <a:lnTo>
                      <a:pt x="92" y="34"/>
                    </a:lnTo>
                    <a:lnTo>
                      <a:pt x="100" y="31"/>
                    </a:lnTo>
                    <a:lnTo>
                      <a:pt x="109" y="29"/>
                    </a:lnTo>
                    <a:lnTo>
                      <a:pt x="118" y="28"/>
                    </a:lnTo>
                    <a:lnTo>
                      <a:pt x="127" y="26"/>
                    </a:lnTo>
                    <a:lnTo>
                      <a:pt x="134" y="23"/>
                    </a:lnTo>
                    <a:lnTo>
                      <a:pt x="141" y="22"/>
                    </a:lnTo>
                    <a:lnTo>
                      <a:pt x="149" y="20"/>
                    </a:lnTo>
                    <a:lnTo>
                      <a:pt x="157" y="20"/>
                    </a:lnTo>
                    <a:lnTo>
                      <a:pt x="163" y="17"/>
                    </a:lnTo>
                    <a:lnTo>
                      <a:pt x="169" y="15"/>
                    </a:lnTo>
                    <a:lnTo>
                      <a:pt x="177" y="14"/>
                    </a:lnTo>
                    <a:lnTo>
                      <a:pt x="183" y="12"/>
                    </a:lnTo>
                    <a:lnTo>
                      <a:pt x="188" y="11"/>
                    </a:lnTo>
                    <a:lnTo>
                      <a:pt x="195" y="11"/>
                    </a:lnTo>
                    <a:lnTo>
                      <a:pt x="202" y="9"/>
                    </a:lnTo>
                    <a:lnTo>
                      <a:pt x="209" y="8"/>
                    </a:lnTo>
                    <a:lnTo>
                      <a:pt x="216" y="6"/>
                    </a:lnTo>
                    <a:lnTo>
                      <a:pt x="223" y="5"/>
                    </a:lnTo>
                    <a:lnTo>
                      <a:pt x="231" y="2"/>
                    </a:lnTo>
                    <a:lnTo>
                      <a:pt x="240" y="0"/>
                    </a:lnTo>
                    <a:lnTo>
                      <a:pt x="243" y="2"/>
                    </a:lnTo>
                    <a:lnTo>
                      <a:pt x="245" y="5"/>
                    </a:lnTo>
                    <a:lnTo>
                      <a:pt x="245" y="9"/>
                    </a:lnTo>
                    <a:lnTo>
                      <a:pt x="242" y="11"/>
                    </a:lnTo>
                    <a:lnTo>
                      <a:pt x="234" y="12"/>
                    </a:lnTo>
                    <a:lnTo>
                      <a:pt x="225" y="15"/>
                    </a:lnTo>
                    <a:lnTo>
                      <a:pt x="219" y="17"/>
                    </a:lnTo>
                    <a:lnTo>
                      <a:pt x="212" y="20"/>
                    </a:lnTo>
                    <a:lnTo>
                      <a:pt x="205" y="20"/>
                    </a:lnTo>
                    <a:lnTo>
                      <a:pt x="197" y="23"/>
                    </a:lnTo>
                    <a:lnTo>
                      <a:pt x="192" y="25"/>
                    </a:lnTo>
                    <a:lnTo>
                      <a:pt x="186" y="28"/>
                    </a:lnTo>
                    <a:lnTo>
                      <a:pt x="178" y="29"/>
                    </a:lnTo>
                    <a:lnTo>
                      <a:pt x="174" y="31"/>
                    </a:lnTo>
                    <a:lnTo>
                      <a:pt x="168" y="32"/>
                    </a:lnTo>
                    <a:lnTo>
                      <a:pt x="160" y="36"/>
                    </a:lnTo>
                    <a:lnTo>
                      <a:pt x="152" y="37"/>
                    </a:lnTo>
                    <a:lnTo>
                      <a:pt x="146" y="39"/>
                    </a:lnTo>
                    <a:lnTo>
                      <a:pt x="138" y="40"/>
                    </a:lnTo>
                    <a:lnTo>
                      <a:pt x="130" y="42"/>
                    </a:lnTo>
                    <a:lnTo>
                      <a:pt x="121" y="45"/>
                    </a:lnTo>
                    <a:lnTo>
                      <a:pt x="113" y="46"/>
                    </a:lnTo>
                    <a:lnTo>
                      <a:pt x="104" y="48"/>
                    </a:lnTo>
                    <a:lnTo>
                      <a:pt x="96" y="51"/>
                    </a:lnTo>
                    <a:lnTo>
                      <a:pt x="89" y="53"/>
                    </a:lnTo>
                    <a:lnTo>
                      <a:pt x="81" y="54"/>
                    </a:lnTo>
                    <a:lnTo>
                      <a:pt x="75" y="57"/>
                    </a:lnTo>
                    <a:lnTo>
                      <a:pt x="69" y="59"/>
                    </a:lnTo>
                    <a:lnTo>
                      <a:pt x="61" y="62"/>
                    </a:lnTo>
                    <a:lnTo>
                      <a:pt x="53" y="65"/>
                    </a:lnTo>
                    <a:lnTo>
                      <a:pt x="47" y="68"/>
                    </a:lnTo>
                    <a:lnTo>
                      <a:pt x="41" y="70"/>
                    </a:lnTo>
                    <a:lnTo>
                      <a:pt x="33" y="73"/>
                    </a:lnTo>
                    <a:lnTo>
                      <a:pt x="24" y="77"/>
                    </a:lnTo>
                    <a:lnTo>
                      <a:pt x="16" y="79"/>
                    </a:lnTo>
                    <a:lnTo>
                      <a:pt x="8" y="84"/>
                    </a:lnTo>
                    <a:lnTo>
                      <a:pt x="4" y="84"/>
                    </a:lnTo>
                    <a:lnTo>
                      <a:pt x="0" y="80"/>
                    </a:lnTo>
                    <a:lnTo>
                      <a:pt x="0" y="77"/>
                    </a:lnTo>
                    <a:lnTo>
                      <a:pt x="4" y="73"/>
                    </a:lnTo>
                    <a:lnTo>
                      <a:pt x="4" y="73"/>
                    </a:lnTo>
                    <a:close/>
                  </a:path>
                </a:pathLst>
              </a:custGeom>
              <a:solidFill>
                <a:srgbClr val="FF66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3" name="Freeform 91"/>
              <p:cNvSpPr>
                <a:spLocks/>
              </p:cNvSpPr>
              <p:nvPr/>
            </p:nvSpPr>
            <p:spPr bwMode="auto">
              <a:xfrm>
                <a:off x="4757" y="1828"/>
                <a:ext cx="119" cy="366"/>
              </a:xfrm>
              <a:custGeom>
                <a:avLst/>
                <a:gdLst>
                  <a:gd name="T0" fmla="*/ 113 w 119"/>
                  <a:gd name="T1" fmla="*/ 13 h 366"/>
                  <a:gd name="T2" fmla="*/ 102 w 119"/>
                  <a:gd name="T3" fmla="*/ 28 h 366"/>
                  <a:gd name="T4" fmla="*/ 93 w 119"/>
                  <a:gd name="T5" fmla="*/ 42 h 366"/>
                  <a:gd name="T6" fmla="*/ 83 w 119"/>
                  <a:gd name="T7" fmla="*/ 59 h 366"/>
                  <a:gd name="T8" fmla="*/ 73 w 119"/>
                  <a:gd name="T9" fmla="*/ 73 h 366"/>
                  <a:gd name="T10" fmla="*/ 65 w 119"/>
                  <a:gd name="T11" fmla="*/ 89 h 366"/>
                  <a:gd name="T12" fmla="*/ 56 w 119"/>
                  <a:gd name="T13" fmla="*/ 106 h 366"/>
                  <a:gd name="T14" fmla="*/ 48 w 119"/>
                  <a:gd name="T15" fmla="*/ 121 h 366"/>
                  <a:gd name="T16" fmla="*/ 39 w 119"/>
                  <a:gd name="T17" fmla="*/ 140 h 366"/>
                  <a:gd name="T18" fmla="*/ 31 w 119"/>
                  <a:gd name="T19" fmla="*/ 158 h 366"/>
                  <a:gd name="T20" fmla="*/ 25 w 119"/>
                  <a:gd name="T21" fmla="*/ 177 h 366"/>
                  <a:gd name="T22" fmla="*/ 22 w 119"/>
                  <a:gd name="T23" fmla="*/ 195 h 366"/>
                  <a:gd name="T24" fmla="*/ 22 w 119"/>
                  <a:gd name="T25" fmla="*/ 212 h 366"/>
                  <a:gd name="T26" fmla="*/ 22 w 119"/>
                  <a:gd name="T27" fmla="*/ 232 h 366"/>
                  <a:gd name="T28" fmla="*/ 23 w 119"/>
                  <a:gd name="T29" fmla="*/ 251 h 366"/>
                  <a:gd name="T30" fmla="*/ 28 w 119"/>
                  <a:gd name="T31" fmla="*/ 270 h 366"/>
                  <a:gd name="T32" fmla="*/ 31 w 119"/>
                  <a:gd name="T33" fmla="*/ 287 h 366"/>
                  <a:gd name="T34" fmla="*/ 37 w 119"/>
                  <a:gd name="T35" fmla="*/ 297 h 366"/>
                  <a:gd name="T36" fmla="*/ 40 w 119"/>
                  <a:gd name="T37" fmla="*/ 307 h 366"/>
                  <a:gd name="T38" fmla="*/ 45 w 119"/>
                  <a:gd name="T39" fmla="*/ 315 h 366"/>
                  <a:gd name="T40" fmla="*/ 49 w 119"/>
                  <a:gd name="T41" fmla="*/ 324 h 366"/>
                  <a:gd name="T42" fmla="*/ 54 w 119"/>
                  <a:gd name="T43" fmla="*/ 332 h 366"/>
                  <a:gd name="T44" fmla="*/ 59 w 119"/>
                  <a:gd name="T45" fmla="*/ 342 h 366"/>
                  <a:gd name="T46" fmla="*/ 62 w 119"/>
                  <a:gd name="T47" fmla="*/ 353 h 366"/>
                  <a:gd name="T48" fmla="*/ 65 w 119"/>
                  <a:gd name="T49" fmla="*/ 362 h 366"/>
                  <a:gd name="T50" fmla="*/ 57 w 119"/>
                  <a:gd name="T51" fmla="*/ 366 h 366"/>
                  <a:gd name="T52" fmla="*/ 51 w 119"/>
                  <a:gd name="T53" fmla="*/ 356 h 366"/>
                  <a:gd name="T54" fmla="*/ 46 w 119"/>
                  <a:gd name="T55" fmla="*/ 347 h 366"/>
                  <a:gd name="T56" fmla="*/ 40 w 119"/>
                  <a:gd name="T57" fmla="*/ 336 h 366"/>
                  <a:gd name="T58" fmla="*/ 35 w 119"/>
                  <a:gd name="T59" fmla="*/ 328 h 366"/>
                  <a:gd name="T60" fmla="*/ 29 w 119"/>
                  <a:gd name="T61" fmla="*/ 319 h 366"/>
                  <a:gd name="T62" fmla="*/ 23 w 119"/>
                  <a:gd name="T63" fmla="*/ 311 h 366"/>
                  <a:gd name="T64" fmla="*/ 17 w 119"/>
                  <a:gd name="T65" fmla="*/ 302 h 366"/>
                  <a:gd name="T66" fmla="*/ 12 w 119"/>
                  <a:gd name="T67" fmla="*/ 293 h 366"/>
                  <a:gd name="T68" fmla="*/ 6 w 119"/>
                  <a:gd name="T69" fmla="*/ 276 h 366"/>
                  <a:gd name="T70" fmla="*/ 1 w 119"/>
                  <a:gd name="T71" fmla="*/ 253 h 366"/>
                  <a:gd name="T72" fmla="*/ 0 w 119"/>
                  <a:gd name="T73" fmla="*/ 232 h 366"/>
                  <a:gd name="T74" fmla="*/ 0 w 119"/>
                  <a:gd name="T75" fmla="*/ 212 h 366"/>
                  <a:gd name="T76" fmla="*/ 1 w 119"/>
                  <a:gd name="T77" fmla="*/ 194 h 366"/>
                  <a:gd name="T78" fmla="*/ 5 w 119"/>
                  <a:gd name="T79" fmla="*/ 172 h 366"/>
                  <a:gd name="T80" fmla="*/ 11 w 119"/>
                  <a:gd name="T81" fmla="*/ 152 h 366"/>
                  <a:gd name="T82" fmla="*/ 20 w 119"/>
                  <a:gd name="T83" fmla="*/ 132 h 366"/>
                  <a:gd name="T84" fmla="*/ 29 w 119"/>
                  <a:gd name="T85" fmla="*/ 112 h 366"/>
                  <a:gd name="T86" fmla="*/ 39 w 119"/>
                  <a:gd name="T87" fmla="*/ 96 h 366"/>
                  <a:gd name="T88" fmla="*/ 48 w 119"/>
                  <a:gd name="T89" fmla="*/ 79 h 366"/>
                  <a:gd name="T90" fmla="*/ 57 w 119"/>
                  <a:gd name="T91" fmla="*/ 67 h 366"/>
                  <a:gd name="T92" fmla="*/ 66 w 119"/>
                  <a:gd name="T93" fmla="*/ 51 h 366"/>
                  <a:gd name="T94" fmla="*/ 77 w 119"/>
                  <a:gd name="T95" fmla="*/ 39 h 366"/>
                  <a:gd name="T96" fmla="*/ 87 w 119"/>
                  <a:gd name="T97" fmla="*/ 23 h 366"/>
                  <a:gd name="T98" fmla="*/ 97 w 119"/>
                  <a:gd name="T99" fmla="*/ 11 h 366"/>
                  <a:gd name="T100" fmla="*/ 105 w 119"/>
                  <a:gd name="T101" fmla="*/ 2 h 366"/>
                  <a:gd name="T102" fmla="*/ 110 w 119"/>
                  <a:gd name="T103" fmla="*/ 0 h 366"/>
                  <a:gd name="T104" fmla="*/ 117 w 119"/>
                  <a:gd name="T105" fmla="*/ 2 h 366"/>
                  <a:gd name="T106" fmla="*/ 119 w 119"/>
                  <a:gd name="T107" fmla="*/ 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9" h="366">
                    <a:moveTo>
                      <a:pt x="119" y="6"/>
                    </a:moveTo>
                    <a:lnTo>
                      <a:pt x="113" y="13"/>
                    </a:lnTo>
                    <a:lnTo>
                      <a:pt x="107" y="20"/>
                    </a:lnTo>
                    <a:lnTo>
                      <a:pt x="102" y="28"/>
                    </a:lnTo>
                    <a:lnTo>
                      <a:pt x="97" y="36"/>
                    </a:lnTo>
                    <a:lnTo>
                      <a:pt x="93" y="42"/>
                    </a:lnTo>
                    <a:lnTo>
                      <a:pt x="88" y="50"/>
                    </a:lnTo>
                    <a:lnTo>
                      <a:pt x="83" y="59"/>
                    </a:lnTo>
                    <a:lnTo>
                      <a:pt x="79" y="67"/>
                    </a:lnTo>
                    <a:lnTo>
                      <a:pt x="73" y="73"/>
                    </a:lnTo>
                    <a:lnTo>
                      <a:pt x="70" y="81"/>
                    </a:lnTo>
                    <a:lnTo>
                      <a:pt x="65" y="89"/>
                    </a:lnTo>
                    <a:lnTo>
                      <a:pt x="60" y="98"/>
                    </a:lnTo>
                    <a:lnTo>
                      <a:pt x="56" y="106"/>
                    </a:lnTo>
                    <a:lnTo>
                      <a:pt x="51" y="112"/>
                    </a:lnTo>
                    <a:lnTo>
                      <a:pt x="48" y="121"/>
                    </a:lnTo>
                    <a:lnTo>
                      <a:pt x="43" y="129"/>
                    </a:lnTo>
                    <a:lnTo>
                      <a:pt x="39" y="140"/>
                    </a:lnTo>
                    <a:lnTo>
                      <a:pt x="34" y="149"/>
                    </a:lnTo>
                    <a:lnTo>
                      <a:pt x="31" y="158"/>
                    </a:lnTo>
                    <a:lnTo>
                      <a:pt x="28" y="167"/>
                    </a:lnTo>
                    <a:lnTo>
                      <a:pt x="25" y="177"/>
                    </a:lnTo>
                    <a:lnTo>
                      <a:pt x="23" y="186"/>
                    </a:lnTo>
                    <a:lnTo>
                      <a:pt x="22" y="195"/>
                    </a:lnTo>
                    <a:lnTo>
                      <a:pt x="22" y="203"/>
                    </a:lnTo>
                    <a:lnTo>
                      <a:pt x="22" y="212"/>
                    </a:lnTo>
                    <a:lnTo>
                      <a:pt x="22" y="222"/>
                    </a:lnTo>
                    <a:lnTo>
                      <a:pt x="22" y="232"/>
                    </a:lnTo>
                    <a:lnTo>
                      <a:pt x="22" y="242"/>
                    </a:lnTo>
                    <a:lnTo>
                      <a:pt x="23" y="251"/>
                    </a:lnTo>
                    <a:lnTo>
                      <a:pt x="25" y="260"/>
                    </a:lnTo>
                    <a:lnTo>
                      <a:pt x="28" y="270"/>
                    </a:lnTo>
                    <a:lnTo>
                      <a:pt x="31" y="280"/>
                    </a:lnTo>
                    <a:lnTo>
                      <a:pt x="31" y="287"/>
                    </a:lnTo>
                    <a:lnTo>
                      <a:pt x="34" y="291"/>
                    </a:lnTo>
                    <a:lnTo>
                      <a:pt x="37" y="297"/>
                    </a:lnTo>
                    <a:lnTo>
                      <a:pt x="39" y="302"/>
                    </a:lnTo>
                    <a:lnTo>
                      <a:pt x="40" y="307"/>
                    </a:lnTo>
                    <a:lnTo>
                      <a:pt x="43" y="310"/>
                    </a:lnTo>
                    <a:lnTo>
                      <a:pt x="45" y="315"/>
                    </a:lnTo>
                    <a:lnTo>
                      <a:pt x="48" y="319"/>
                    </a:lnTo>
                    <a:lnTo>
                      <a:pt x="49" y="324"/>
                    </a:lnTo>
                    <a:lnTo>
                      <a:pt x="51" y="328"/>
                    </a:lnTo>
                    <a:lnTo>
                      <a:pt x="54" y="332"/>
                    </a:lnTo>
                    <a:lnTo>
                      <a:pt x="56" y="338"/>
                    </a:lnTo>
                    <a:lnTo>
                      <a:pt x="59" y="342"/>
                    </a:lnTo>
                    <a:lnTo>
                      <a:pt x="60" y="347"/>
                    </a:lnTo>
                    <a:lnTo>
                      <a:pt x="62" y="353"/>
                    </a:lnTo>
                    <a:lnTo>
                      <a:pt x="65" y="358"/>
                    </a:lnTo>
                    <a:lnTo>
                      <a:pt x="65" y="362"/>
                    </a:lnTo>
                    <a:lnTo>
                      <a:pt x="60" y="366"/>
                    </a:lnTo>
                    <a:lnTo>
                      <a:pt x="57" y="366"/>
                    </a:lnTo>
                    <a:lnTo>
                      <a:pt x="54" y="362"/>
                    </a:lnTo>
                    <a:lnTo>
                      <a:pt x="51" y="356"/>
                    </a:lnTo>
                    <a:lnTo>
                      <a:pt x="49" y="350"/>
                    </a:lnTo>
                    <a:lnTo>
                      <a:pt x="46" y="347"/>
                    </a:lnTo>
                    <a:lnTo>
                      <a:pt x="45" y="341"/>
                    </a:lnTo>
                    <a:lnTo>
                      <a:pt x="40" y="336"/>
                    </a:lnTo>
                    <a:lnTo>
                      <a:pt x="39" y="332"/>
                    </a:lnTo>
                    <a:lnTo>
                      <a:pt x="35" y="328"/>
                    </a:lnTo>
                    <a:lnTo>
                      <a:pt x="32" y="325"/>
                    </a:lnTo>
                    <a:lnTo>
                      <a:pt x="29" y="319"/>
                    </a:lnTo>
                    <a:lnTo>
                      <a:pt x="26" y="316"/>
                    </a:lnTo>
                    <a:lnTo>
                      <a:pt x="23" y="311"/>
                    </a:lnTo>
                    <a:lnTo>
                      <a:pt x="22" y="308"/>
                    </a:lnTo>
                    <a:lnTo>
                      <a:pt x="17" y="302"/>
                    </a:lnTo>
                    <a:lnTo>
                      <a:pt x="14" y="299"/>
                    </a:lnTo>
                    <a:lnTo>
                      <a:pt x="12" y="293"/>
                    </a:lnTo>
                    <a:lnTo>
                      <a:pt x="11" y="288"/>
                    </a:lnTo>
                    <a:lnTo>
                      <a:pt x="6" y="276"/>
                    </a:lnTo>
                    <a:lnTo>
                      <a:pt x="5" y="263"/>
                    </a:lnTo>
                    <a:lnTo>
                      <a:pt x="1" y="253"/>
                    </a:lnTo>
                    <a:lnTo>
                      <a:pt x="1" y="243"/>
                    </a:lnTo>
                    <a:lnTo>
                      <a:pt x="0" y="232"/>
                    </a:lnTo>
                    <a:lnTo>
                      <a:pt x="0" y="222"/>
                    </a:lnTo>
                    <a:lnTo>
                      <a:pt x="0" y="212"/>
                    </a:lnTo>
                    <a:lnTo>
                      <a:pt x="1" y="203"/>
                    </a:lnTo>
                    <a:lnTo>
                      <a:pt x="1" y="194"/>
                    </a:lnTo>
                    <a:lnTo>
                      <a:pt x="1" y="183"/>
                    </a:lnTo>
                    <a:lnTo>
                      <a:pt x="5" y="172"/>
                    </a:lnTo>
                    <a:lnTo>
                      <a:pt x="8" y="163"/>
                    </a:lnTo>
                    <a:lnTo>
                      <a:pt x="11" y="152"/>
                    </a:lnTo>
                    <a:lnTo>
                      <a:pt x="14" y="143"/>
                    </a:lnTo>
                    <a:lnTo>
                      <a:pt x="20" y="132"/>
                    </a:lnTo>
                    <a:lnTo>
                      <a:pt x="25" y="121"/>
                    </a:lnTo>
                    <a:lnTo>
                      <a:pt x="29" y="112"/>
                    </a:lnTo>
                    <a:lnTo>
                      <a:pt x="32" y="104"/>
                    </a:lnTo>
                    <a:lnTo>
                      <a:pt x="39" y="96"/>
                    </a:lnTo>
                    <a:lnTo>
                      <a:pt x="42" y="89"/>
                    </a:lnTo>
                    <a:lnTo>
                      <a:pt x="48" y="79"/>
                    </a:lnTo>
                    <a:lnTo>
                      <a:pt x="51" y="73"/>
                    </a:lnTo>
                    <a:lnTo>
                      <a:pt x="57" y="67"/>
                    </a:lnTo>
                    <a:lnTo>
                      <a:pt x="62" y="59"/>
                    </a:lnTo>
                    <a:lnTo>
                      <a:pt x="66" y="51"/>
                    </a:lnTo>
                    <a:lnTo>
                      <a:pt x="71" y="45"/>
                    </a:lnTo>
                    <a:lnTo>
                      <a:pt x="77" y="39"/>
                    </a:lnTo>
                    <a:lnTo>
                      <a:pt x="80" y="31"/>
                    </a:lnTo>
                    <a:lnTo>
                      <a:pt x="87" y="23"/>
                    </a:lnTo>
                    <a:lnTo>
                      <a:pt x="91" y="17"/>
                    </a:lnTo>
                    <a:lnTo>
                      <a:pt x="97" y="11"/>
                    </a:lnTo>
                    <a:lnTo>
                      <a:pt x="104" y="2"/>
                    </a:lnTo>
                    <a:lnTo>
                      <a:pt x="105" y="2"/>
                    </a:lnTo>
                    <a:lnTo>
                      <a:pt x="107" y="2"/>
                    </a:lnTo>
                    <a:lnTo>
                      <a:pt x="110" y="0"/>
                    </a:lnTo>
                    <a:lnTo>
                      <a:pt x="114" y="2"/>
                    </a:lnTo>
                    <a:lnTo>
                      <a:pt x="117" y="2"/>
                    </a:lnTo>
                    <a:lnTo>
                      <a:pt x="119" y="6"/>
                    </a:lnTo>
                    <a:lnTo>
                      <a:pt x="11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4" name="Freeform 92"/>
              <p:cNvSpPr>
                <a:spLocks/>
              </p:cNvSpPr>
              <p:nvPr/>
            </p:nvSpPr>
            <p:spPr bwMode="auto">
              <a:xfrm>
                <a:off x="4827" y="1901"/>
                <a:ext cx="136" cy="372"/>
              </a:xfrm>
              <a:custGeom>
                <a:avLst/>
                <a:gdLst>
                  <a:gd name="T0" fmla="*/ 114 w 136"/>
                  <a:gd name="T1" fmla="*/ 25 h 372"/>
                  <a:gd name="T2" fmla="*/ 113 w 136"/>
                  <a:gd name="T3" fmla="*/ 63 h 372"/>
                  <a:gd name="T4" fmla="*/ 116 w 136"/>
                  <a:gd name="T5" fmla="*/ 102 h 372"/>
                  <a:gd name="T6" fmla="*/ 123 w 136"/>
                  <a:gd name="T7" fmla="*/ 139 h 372"/>
                  <a:gd name="T8" fmla="*/ 131 w 136"/>
                  <a:gd name="T9" fmla="*/ 175 h 372"/>
                  <a:gd name="T10" fmla="*/ 136 w 136"/>
                  <a:gd name="T11" fmla="*/ 209 h 372"/>
                  <a:gd name="T12" fmla="*/ 133 w 136"/>
                  <a:gd name="T13" fmla="*/ 243 h 372"/>
                  <a:gd name="T14" fmla="*/ 120 w 136"/>
                  <a:gd name="T15" fmla="*/ 276 h 372"/>
                  <a:gd name="T16" fmla="*/ 103 w 136"/>
                  <a:gd name="T17" fmla="*/ 299 h 372"/>
                  <a:gd name="T18" fmla="*/ 91 w 136"/>
                  <a:gd name="T19" fmla="*/ 311 h 372"/>
                  <a:gd name="T20" fmla="*/ 78 w 136"/>
                  <a:gd name="T21" fmla="*/ 322 h 372"/>
                  <a:gd name="T22" fmla="*/ 66 w 136"/>
                  <a:gd name="T23" fmla="*/ 331 h 372"/>
                  <a:gd name="T24" fmla="*/ 55 w 136"/>
                  <a:gd name="T25" fmla="*/ 339 h 372"/>
                  <a:gd name="T26" fmla="*/ 41 w 136"/>
                  <a:gd name="T27" fmla="*/ 347 h 372"/>
                  <a:gd name="T28" fmla="*/ 29 w 136"/>
                  <a:gd name="T29" fmla="*/ 356 h 372"/>
                  <a:gd name="T30" fmla="*/ 17 w 136"/>
                  <a:gd name="T31" fmla="*/ 365 h 372"/>
                  <a:gd name="T32" fmla="*/ 6 w 136"/>
                  <a:gd name="T33" fmla="*/ 372 h 372"/>
                  <a:gd name="T34" fmla="*/ 0 w 136"/>
                  <a:gd name="T35" fmla="*/ 368 h 372"/>
                  <a:gd name="T36" fmla="*/ 9 w 136"/>
                  <a:gd name="T37" fmla="*/ 358 h 372"/>
                  <a:gd name="T38" fmla="*/ 20 w 136"/>
                  <a:gd name="T39" fmla="*/ 347 h 372"/>
                  <a:gd name="T40" fmla="*/ 32 w 136"/>
                  <a:gd name="T41" fmla="*/ 337 h 372"/>
                  <a:gd name="T42" fmla="*/ 41 w 136"/>
                  <a:gd name="T43" fmla="*/ 327 h 372"/>
                  <a:gd name="T44" fmla="*/ 52 w 136"/>
                  <a:gd name="T45" fmla="*/ 316 h 372"/>
                  <a:gd name="T46" fmla="*/ 61 w 136"/>
                  <a:gd name="T47" fmla="*/ 305 h 372"/>
                  <a:gd name="T48" fmla="*/ 71 w 136"/>
                  <a:gd name="T49" fmla="*/ 294 h 372"/>
                  <a:gd name="T50" fmla="*/ 82 w 136"/>
                  <a:gd name="T51" fmla="*/ 282 h 372"/>
                  <a:gd name="T52" fmla="*/ 97 w 136"/>
                  <a:gd name="T53" fmla="*/ 259 h 372"/>
                  <a:gd name="T54" fmla="*/ 111 w 136"/>
                  <a:gd name="T55" fmla="*/ 228 h 372"/>
                  <a:gd name="T56" fmla="*/ 114 w 136"/>
                  <a:gd name="T57" fmla="*/ 197 h 372"/>
                  <a:gd name="T58" fmla="*/ 114 w 136"/>
                  <a:gd name="T59" fmla="*/ 163 h 372"/>
                  <a:gd name="T60" fmla="*/ 109 w 136"/>
                  <a:gd name="T61" fmla="*/ 130 h 372"/>
                  <a:gd name="T62" fmla="*/ 105 w 136"/>
                  <a:gd name="T63" fmla="*/ 94 h 372"/>
                  <a:gd name="T64" fmla="*/ 102 w 136"/>
                  <a:gd name="T65" fmla="*/ 59 h 372"/>
                  <a:gd name="T66" fmla="*/ 105 w 136"/>
                  <a:gd name="T67" fmla="*/ 23 h 372"/>
                  <a:gd name="T68" fmla="*/ 113 w 136"/>
                  <a:gd name="T69" fmla="*/ 0 h 372"/>
                  <a:gd name="T70" fmla="*/ 119 w 136"/>
                  <a:gd name="T71" fmla="*/ 3 h 372"/>
                  <a:gd name="T72" fmla="*/ 119 w 136"/>
                  <a:gd name="T73"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372">
                    <a:moveTo>
                      <a:pt x="119" y="6"/>
                    </a:moveTo>
                    <a:lnTo>
                      <a:pt x="114" y="25"/>
                    </a:lnTo>
                    <a:lnTo>
                      <a:pt x="113" y="45"/>
                    </a:lnTo>
                    <a:lnTo>
                      <a:pt x="113" y="63"/>
                    </a:lnTo>
                    <a:lnTo>
                      <a:pt x="114" y="84"/>
                    </a:lnTo>
                    <a:lnTo>
                      <a:pt x="116" y="102"/>
                    </a:lnTo>
                    <a:lnTo>
                      <a:pt x="120" y="121"/>
                    </a:lnTo>
                    <a:lnTo>
                      <a:pt x="123" y="139"/>
                    </a:lnTo>
                    <a:lnTo>
                      <a:pt x="128" y="158"/>
                    </a:lnTo>
                    <a:lnTo>
                      <a:pt x="131" y="175"/>
                    </a:lnTo>
                    <a:lnTo>
                      <a:pt x="134" y="192"/>
                    </a:lnTo>
                    <a:lnTo>
                      <a:pt x="136" y="209"/>
                    </a:lnTo>
                    <a:lnTo>
                      <a:pt x="136" y="226"/>
                    </a:lnTo>
                    <a:lnTo>
                      <a:pt x="133" y="243"/>
                    </a:lnTo>
                    <a:lnTo>
                      <a:pt x="128" y="259"/>
                    </a:lnTo>
                    <a:lnTo>
                      <a:pt x="120" y="276"/>
                    </a:lnTo>
                    <a:lnTo>
                      <a:pt x="109" y="293"/>
                    </a:lnTo>
                    <a:lnTo>
                      <a:pt x="103" y="299"/>
                    </a:lnTo>
                    <a:lnTo>
                      <a:pt x="97" y="305"/>
                    </a:lnTo>
                    <a:lnTo>
                      <a:pt x="91" y="311"/>
                    </a:lnTo>
                    <a:lnTo>
                      <a:pt x="85" y="316"/>
                    </a:lnTo>
                    <a:lnTo>
                      <a:pt x="78" y="322"/>
                    </a:lnTo>
                    <a:lnTo>
                      <a:pt x="74" y="327"/>
                    </a:lnTo>
                    <a:lnTo>
                      <a:pt x="66" y="331"/>
                    </a:lnTo>
                    <a:lnTo>
                      <a:pt x="61" y="334"/>
                    </a:lnTo>
                    <a:lnTo>
                      <a:pt x="55" y="339"/>
                    </a:lnTo>
                    <a:lnTo>
                      <a:pt x="47" y="342"/>
                    </a:lnTo>
                    <a:lnTo>
                      <a:pt x="41" y="347"/>
                    </a:lnTo>
                    <a:lnTo>
                      <a:pt x="37" y="351"/>
                    </a:lnTo>
                    <a:lnTo>
                      <a:pt x="29" y="356"/>
                    </a:lnTo>
                    <a:lnTo>
                      <a:pt x="23" y="361"/>
                    </a:lnTo>
                    <a:lnTo>
                      <a:pt x="17" y="365"/>
                    </a:lnTo>
                    <a:lnTo>
                      <a:pt x="9" y="372"/>
                    </a:lnTo>
                    <a:lnTo>
                      <a:pt x="6" y="372"/>
                    </a:lnTo>
                    <a:lnTo>
                      <a:pt x="3" y="370"/>
                    </a:lnTo>
                    <a:lnTo>
                      <a:pt x="0" y="368"/>
                    </a:lnTo>
                    <a:lnTo>
                      <a:pt x="3" y="364"/>
                    </a:lnTo>
                    <a:lnTo>
                      <a:pt x="9" y="358"/>
                    </a:lnTo>
                    <a:lnTo>
                      <a:pt x="15" y="353"/>
                    </a:lnTo>
                    <a:lnTo>
                      <a:pt x="20" y="347"/>
                    </a:lnTo>
                    <a:lnTo>
                      <a:pt x="27" y="342"/>
                    </a:lnTo>
                    <a:lnTo>
                      <a:pt x="32" y="337"/>
                    </a:lnTo>
                    <a:lnTo>
                      <a:pt x="37" y="331"/>
                    </a:lnTo>
                    <a:lnTo>
                      <a:pt x="41" y="327"/>
                    </a:lnTo>
                    <a:lnTo>
                      <a:pt x="47" y="322"/>
                    </a:lnTo>
                    <a:lnTo>
                      <a:pt x="52" y="316"/>
                    </a:lnTo>
                    <a:lnTo>
                      <a:pt x="57" y="313"/>
                    </a:lnTo>
                    <a:lnTo>
                      <a:pt x="61" y="305"/>
                    </a:lnTo>
                    <a:lnTo>
                      <a:pt x="66" y="300"/>
                    </a:lnTo>
                    <a:lnTo>
                      <a:pt x="71" y="294"/>
                    </a:lnTo>
                    <a:lnTo>
                      <a:pt x="75" y="288"/>
                    </a:lnTo>
                    <a:lnTo>
                      <a:pt x="82" y="282"/>
                    </a:lnTo>
                    <a:lnTo>
                      <a:pt x="86" y="276"/>
                    </a:lnTo>
                    <a:lnTo>
                      <a:pt x="97" y="259"/>
                    </a:lnTo>
                    <a:lnTo>
                      <a:pt x="105" y="245"/>
                    </a:lnTo>
                    <a:lnTo>
                      <a:pt x="111" y="228"/>
                    </a:lnTo>
                    <a:lnTo>
                      <a:pt x="114" y="212"/>
                    </a:lnTo>
                    <a:lnTo>
                      <a:pt x="114" y="197"/>
                    </a:lnTo>
                    <a:lnTo>
                      <a:pt x="114" y="180"/>
                    </a:lnTo>
                    <a:lnTo>
                      <a:pt x="114" y="163"/>
                    </a:lnTo>
                    <a:lnTo>
                      <a:pt x="113" y="147"/>
                    </a:lnTo>
                    <a:lnTo>
                      <a:pt x="109" y="130"/>
                    </a:lnTo>
                    <a:lnTo>
                      <a:pt x="106" y="111"/>
                    </a:lnTo>
                    <a:lnTo>
                      <a:pt x="105" y="94"/>
                    </a:lnTo>
                    <a:lnTo>
                      <a:pt x="103" y="77"/>
                    </a:lnTo>
                    <a:lnTo>
                      <a:pt x="102" y="59"/>
                    </a:lnTo>
                    <a:lnTo>
                      <a:pt x="103" y="42"/>
                    </a:lnTo>
                    <a:lnTo>
                      <a:pt x="105" y="23"/>
                    </a:lnTo>
                    <a:lnTo>
                      <a:pt x="111" y="5"/>
                    </a:lnTo>
                    <a:lnTo>
                      <a:pt x="113" y="0"/>
                    </a:lnTo>
                    <a:lnTo>
                      <a:pt x="116" y="0"/>
                    </a:lnTo>
                    <a:lnTo>
                      <a:pt x="119" y="3"/>
                    </a:lnTo>
                    <a:lnTo>
                      <a:pt x="119" y="6"/>
                    </a:lnTo>
                    <a:lnTo>
                      <a:pt x="11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5" name="Freeform 93"/>
              <p:cNvSpPr>
                <a:spLocks/>
              </p:cNvSpPr>
              <p:nvPr/>
            </p:nvSpPr>
            <p:spPr bwMode="auto">
              <a:xfrm>
                <a:off x="4723" y="1647"/>
                <a:ext cx="173" cy="164"/>
              </a:xfrm>
              <a:custGeom>
                <a:avLst/>
                <a:gdLst>
                  <a:gd name="T0" fmla="*/ 17 w 173"/>
                  <a:gd name="T1" fmla="*/ 19 h 164"/>
                  <a:gd name="T2" fmla="*/ 23 w 173"/>
                  <a:gd name="T3" fmla="*/ 36 h 164"/>
                  <a:gd name="T4" fmla="*/ 31 w 173"/>
                  <a:gd name="T5" fmla="*/ 50 h 164"/>
                  <a:gd name="T6" fmla="*/ 45 w 173"/>
                  <a:gd name="T7" fmla="*/ 62 h 164"/>
                  <a:gd name="T8" fmla="*/ 60 w 173"/>
                  <a:gd name="T9" fmla="*/ 71 h 164"/>
                  <a:gd name="T10" fmla="*/ 77 w 173"/>
                  <a:gd name="T11" fmla="*/ 78 h 164"/>
                  <a:gd name="T12" fmla="*/ 97 w 173"/>
                  <a:gd name="T13" fmla="*/ 79 h 164"/>
                  <a:gd name="T14" fmla="*/ 117 w 173"/>
                  <a:gd name="T15" fmla="*/ 79 h 164"/>
                  <a:gd name="T16" fmla="*/ 133 w 173"/>
                  <a:gd name="T17" fmla="*/ 78 h 164"/>
                  <a:gd name="T18" fmla="*/ 145 w 173"/>
                  <a:gd name="T19" fmla="*/ 78 h 164"/>
                  <a:gd name="T20" fmla="*/ 155 w 173"/>
                  <a:gd name="T21" fmla="*/ 79 h 164"/>
                  <a:gd name="T22" fmla="*/ 162 w 173"/>
                  <a:gd name="T23" fmla="*/ 84 h 164"/>
                  <a:gd name="T24" fmla="*/ 167 w 173"/>
                  <a:gd name="T25" fmla="*/ 90 h 164"/>
                  <a:gd name="T26" fmla="*/ 170 w 173"/>
                  <a:gd name="T27" fmla="*/ 98 h 164"/>
                  <a:gd name="T28" fmla="*/ 173 w 173"/>
                  <a:gd name="T29" fmla="*/ 107 h 164"/>
                  <a:gd name="T30" fmla="*/ 173 w 173"/>
                  <a:gd name="T31" fmla="*/ 118 h 164"/>
                  <a:gd name="T32" fmla="*/ 173 w 173"/>
                  <a:gd name="T33" fmla="*/ 127 h 164"/>
                  <a:gd name="T34" fmla="*/ 170 w 173"/>
                  <a:gd name="T35" fmla="*/ 136 h 164"/>
                  <a:gd name="T36" fmla="*/ 164 w 173"/>
                  <a:gd name="T37" fmla="*/ 144 h 164"/>
                  <a:gd name="T38" fmla="*/ 159 w 173"/>
                  <a:gd name="T39" fmla="*/ 153 h 164"/>
                  <a:gd name="T40" fmla="*/ 155 w 173"/>
                  <a:gd name="T41" fmla="*/ 163 h 164"/>
                  <a:gd name="T42" fmla="*/ 150 w 173"/>
                  <a:gd name="T43" fmla="*/ 164 h 164"/>
                  <a:gd name="T44" fmla="*/ 142 w 173"/>
                  <a:gd name="T45" fmla="*/ 161 h 164"/>
                  <a:gd name="T46" fmla="*/ 141 w 173"/>
                  <a:gd name="T47" fmla="*/ 155 h 164"/>
                  <a:gd name="T48" fmla="*/ 142 w 173"/>
                  <a:gd name="T49" fmla="*/ 149 h 164"/>
                  <a:gd name="T50" fmla="*/ 145 w 173"/>
                  <a:gd name="T51" fmla="*/ 143 h 164"/>
                  <a:gd name="T52" fmla="*/ 147 w 173"/>
                  <a:gd name="T53" fmla="*/ 135 h 164"/>
                  <a:gd name="T54" fmla="*/ 148 w 173"/>
                  <a:gd name="T55" fmla="*/ 127 h 164"/>
                  <a:gd name="T56" fmla="*/ 148 w 173"/>
                  <a:gd name="T57" fmla="*/ 119 h 164"/>
                  <a:gd name="T58" fmla="*/ 145 w 173"/>
                  <a:gd name="T59" fmla="*/ 113 h 164"/>
                  <a:gd name="T60" fmla="*/ 141 w 173"/>
                  <a:gd name="T61" fmla="*/ 105 h 164"/>
                  <a:gd name="T62" fmla="*/ 134 w 173"/>
                  <a:gd name="T63" fmla="*/ 104 h 164"/>
                  <a:gd name="T64" fmla="*/ 121 w 173"/>
                  <a:gd name="T65" fmla="*/ 105 h 164"/>
                  <a:gd name="T66" fmla="*/ 94 w 173"/>
                  <a:gd name="T67" fmla="*/ 105 h 164"/>
                  <a:gd name="T68" fmla="*/ 69 w 173"/>
                  <a:gd name="T69" fmla="*/ 101 h 164"/>
                  <a:gd name="T70" fmla="*/ 46 w 173"/>
                  <a:gd name="T71" fmla="*/ 92 h 164"/>
                  <a:gd name="T72" fmla="*/ 26 w 173"/>
                  <a:gd name="T73" fmla="*/ 78 h 164"/>
                  <a:gd name="T74" fmla="*/ 12 w 173"/>
                  <a:gd name="T75" fmla="*/ 62 h 164"/>
                  <a:gd name="T76" fmla="*/ 1 w 173"/>
                  <a:gd name="T77" fmla="*/ 42 h 164"/>
                  <a:gd name="T78" fmla="*/ 0 w 173"/>
                  <a:gd name="T79" fmla="*/ 20 h 164"/>
                  <a:gd name="T80" fmla="*/ 4 w 173"/>
                  <a:gd name="T81" fmla="*/ 2 h 164"/>
                  <a:gd name="T82" fmla="*/ 8 w 173"/>
                  <a:gd name="T83" fmla="*/ 0 h 164"/>
                  <a:gd name="T84" fmla="*/ 15 w 173"/>
                  <a:gd name="T85" fmla="*/ 0 h 164"/>
                  <a:gd name="T86" fmla="*/ 17 w 173"/>
                  <a:gd name="T87" fmla="*/ 5 h 164"/>
                  <a:gd name="T88" fmla="*/ 18 w 173"/>
                  <a:gd name="T89"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64">
                    <a:moveTo>
                      <a:pt x="18" y="9"/>
                    </a:moveTo>
                    <a:lnTo>
                      <a:pt x="17" y="19"/>
                    </a:lnTo>
                    <a:lnTo>
                      <a:pt x="18" y="28"/>
                    </a:lnTo>
                    <a:lnTo>
                      <a:pt x="23" y="36"/>
                    </a:lnTo>
                    <a:lnTo>
                      <a:pt x="26" y="44"/>
                    </a:lnTo>
                    <a:lnTo>
                      <a:pt x="31" y="50"/>
                    </a:lnTo>
                    <a:lnTo>
                      <a:pt x="37" y="57"/>
                    </a:lnTo>
                    <a:lnTo>
                      <a:pt x="45" y="62"/>
                    </a:lnTo>
                    <a:lnTo>
                      <a:pt x="52" y="68"/>
                    </a:lnTo>
                    <a:lnTo>
                      <a:pt x="60" y="71"/>
                    </a:lnTo>
                    <a:lnTo>
                      <a:pt x="68" y="76"/>
                    </a:lnTo>
                    <a:lnTo>
                      <a:pt x="77" y="78"/>
                    </a:lnTo>
                    <a:lnTo>
                      <a:pt x="88" y="79"/>
                    </a:lnTo>
                    <a:lnTo>
                      <a:pt x="97" y="79"/>
                    </a:lnTo>
                    <a:lnTo>
                      <a:pt x="107" y="81"/>
                    </a:lnTo>
                    <a:lnTo>
                      <a:pt x="117" y="79"/>
                    </a:lnTo>
                    <a:lnTo>
                      <a:pt x="127" y="78"/>
                    </a:lnTo>
                    <a:lnTo>
                      <a:pt x="133" y="78"/>
                    </a:lnTo>
                    <a:lnTo>
                      <a:pt x="141" y="78"/>
                    </a:lnTo>
                    <a:lnTo>
                      <a:pt x="145" y="78"/>
                    </a:lnTo>
                    <a:lnTo>
                      <a:pt x="151" y="78"/>
                    </a:lnTo>
                    <a:lnTo>
                      <a:pt x="155" y="79"/>
                    </a:lnTo>
                    <a:lnTo>
                      <a:pt x="159" y="81"/>
                    </a:lnTo>
                    <a:lnTo>
                      <a:pt x="162" y="84"/>
                    </a:lnTo>
                    <a:lnTo>
                      <a:pt x="165" y="87"/>
                    </a:lnTo>
                    <a:lnTo>
                      <a:pt x="167" y="90"/>
                    </a:lnTo>
                    <a:lnTo>
                      <a:pt x="170" y="95"/>
                    </a:lnTo>
                    <a:lnTo>
                      <a:pt x="170" y="98"/>
                    </a:lnTo>
                    <a:lnTo>
                      <a:pt x="172" y="104"/>
                    </a:lnTo>
                    <a:lnTo>
                      <a:pt x="173" y="107"/>
                    </a:lnTo>
                    <a:lnTo>
                      <a:pt x="173" y="113"/>
                    </a:lnTo>
                    <a:lnTo>
                      <a:pt x="173" y="118"/>
                    </a:lnTo>
                    <a:lnTo>
                      <a:pt x="173" y="124"/>
                    </a:lnTo>
                    <a:lnTo>
                      <a:pt x="173" y="127"/>
                    </a:lnTo>
                    <a:lnTo>
                      <a:pt x="172" y="133"/>
                    </a:lnTo>
                    <a:lnTo>
                      <a:pt x="170" y="136"/>
                    </a:lnTo>
                    <a:lnTo>
                      <a:pt x="167" y="141"/>
                    </a:lnTo>
                    <a:lnTo>
                      <a:pt x="164" y="144"/>
                    </a:lnTo>
                    <a:lnTo>
                      <a:pt x="161" y="150"/>
                    </a:lnTo>
                    <a:lnTo>
                      <a:pt x="159" y="153"/>
                    </a:lnTo>
                    <a:lnTo>
                      <a:pt x="158" y="160"/>
                    </a:lnTo>
                    <a:lnTo>
                      <a:pt x="155" y="163"/>
                    </a:lnTo>
                    <a:lnTo>
                      <a:pt x="151" y="164"/>
                    </a:lnTo>
                    <a:lnTo>
                      <a:pt x="150" y="164"/>
                    </a:lnTo>
                    <a:lnTo>
                      <a:pt x="145" y="164"/>
                    </a:lnTo>
                    <a:lnTo>
                      <a:pt x="142" y="161"/>
                    </a:lnTo>
                    <a:lnTo>
                      <a:pt x="141" y="158"/>
                    </a:lnTo>
                    <a:lnTo>
                      <a:pt x="141" y="155"/>
                    </a:lnTo>
                    <a:lnTo>
                      <a:pt x="141" y="153"/>
                    </a:lnTo>
                    <a:lnTo>
                      <a:pt x="142" y="149"/>
                    </a:lnTo>
                    <a:lnTo>
                      <a:pt x="144" y="144"/>
                    </a:lnTo>
                    <a:lnTo>
                      <a:pt x="145" y="143"/>
                    </a:lnTo>
                    <a:lnTo>
                      <a:pt x="145" y="138"/>
                    </a:lnTo>
                    <a:lnTo>
                      <a:pt x="147" y="135"/>
                    </a:lnTo>
                    <a:lnTo>
                      <a:pt x="147" y="132"/>
                    </a:lnTo>
                    <a:lnTo>
                      <a:pt x="148" y="127"/>
                    </a:lnTo>
                    <a:lnTo>
                      <a:pt x="148" y="126"/>
                    </a:lnTo>
                    <a:lnTo>
                      <a:pt x="148" y="119"/>
                    </a:lnTo>
                    <a:lnTo>
                      <a:pt x="147" y="116"/>
                    </a:lnTo>
                    <a:lnTo>
                      <a:pt x="145" y="113"/>
                    </a:lnTo>
                    <a:lnTo>
                      <a:pt x="144" y="110"/>
                    </a:lnTo>
                    <a:lnTo>
                      <a:pt x="141" y="105"/>
                    </a:lnTo>
                    <a:lnTo>
                      <a:pt x="139" y="105"/>
                    </a:lnTo>
                    <a:lnTo>
                      <a:pt x="134" y="104"/>
                    </a:lnTo>
                    <a:lnTo>
                      <a:pt x="131" y="105"/>
                    </a:lnTo>
                    <a:lnTo>
                      <a:pt x="121" y="105"/>
                    </a:lnTo>
                    <a:lnTo>
                      <a:pt x="107" y="105"/>
                    </a:lnTo>
                    <a:lnTo>
                      <a:pt x="94" y="105"/>
                    </a:lnTo>
                    <a:lnTo>
                      <a:pt x="83" y="104"/>
                    </a:lnTo>
                    <a:lnTo>
                      <a:pt x="69" y="101"/>
                    </a:lnTo>
                    <a:lnTo>
                      <a:pt x="57" y="96"/>
                    </a:lnTo>
                    <a:lnTo>
                      <a:pt x="46" y="92"/>
                    </a:lnTo>
                    <a:lnTo>
                      <a:pt x="37" y="87"/>
                    </a:lnTo>
                    <a:lnTo>
                      <a:pt x="26" y="78"/>
                    </a:lnTo>
                    <a:lnTo>
                      <a:pt x="18" y="70"/>
                    </a:lnTo>
                    <a:lnTo>
                      <a:pt x="12" y="62"/>
                    </a:lnTo>
                    <a:lnTo>
                      <a:pt x="8" y="53"/>
                    </a:lnTo>
                    <a:lnTo>
                      <a:pt x="1" y="42"/>
                    </a:lnTo>
                    <a:lnTo>
                      <a:pt x="0" y="30"/>
                    </a:lnTo>
                    <a:lnTo>
                      <a:pt x="0" y="20"/>
                    </a:lnTo>
                    <a:lnTo>
                      <a:pt x="3" y="6"/>
                    </a:lnTo>
                    <a:lnTo>
                      <a:pt x="4" y="2"/>
                    </a:lnTo>
                    <a:lnTo>
                      <a:pt x="8" y="0"/>
                    </a:lnTo>
                    <a:lnTo>
                      <a:pt x="8" y="0"/>
                    </a:lnTo>
                    <a:lnTo>
                      <a:pt x="12" y="0"/>
                    </a:lnTo>
                    <a:lnTo>
                      <a:pt x="15" y="0"/>
                    </a:lnTo>
                    <a:lnTo>
                      <a:pt x="17" y="2"/>
                    </a:lnTo>
                    <a:lnTo>
                      <a:pt x="17" y="5"/>
                    </a:lnTo>
                    <a:lnTo>
                      <a:pt x="18" y="9"/>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6" name="Freeform 94"/>
              <p:cNvSpPr>
                <a:spLocks/>
              </p:cNvSpPr>
              <p:nvPr/>
            </p:nvSpPr>
            <p:spPr bwMode="auto">
              <a:xfrm>
                <a:off x="4890" y="1797"/>
                <a:ext cx="212" cy="553"/>
              </a:xfrm>
              <a:custGeom>
                <a:avLst/>
                <a:gdLst>
                  <a:gd name="T0" fmla="*/ 25 w 212"/>
                  <a:gd name="T1" fmla="*/ 14 h 553"/>
                  <a:gd name="T2" fmla="*/ 39 w 212"/>
                  <a:gd name="T3" fmla="*/ 25 h 553"/>
                  <a:gd name="T4" fmla="*/ 53 w 212"/>
                  <a:gd name="T5" fmla="*/ 33 h 553"/>
                  <a:gd name="T6" fmla="*/ 70 w 212"/>
                  <a:gd name="T7" fmla="*/ 36 h 553"/>
                  <a:gd name="T8" fmla="*/ 91 w 212"/>
                  <a:gd name="T9" fmla="*/ 42 h 553"/>
                  <a:gd name="T10" fmla="*/ 111 w 212"/>
                  <a:gd name="T11" fmla="*/ 51 h 553"/>
                  <a:gd name="T12" fmla="*/ 138 w 212"/>
                  <a:gd name="T13" fmla="*/ 75 h 553"/>
                  <a:gd name="T14" fmla="*/ 159 w 212"/>
                  <a:gd name="T15" fmla="*/ 110 h 553"/>
                  <a:gd name="T16" fmla="*/ 176 w 212"/>
                  <a:gd name="T17" fmla="*/ 150 h 553"/>
                  <a:gd name="T18" fmla="*/ 186 w 212"/>
                  <a:gd name="T19" fmla="*/ 192 h 553"/>
                  <a:gd name="T20" fmla="*/ 197 w 212"/>
                  <a:gd name="T21" fmla="*/ 245 h 553"/>
                  <a:gd name="T22" fmla="*/ 206 w 212"/>
                  <a:gd name="T23" fmla="*/ 298 h 553"/>
                  <a:gd name="T24" fmla="*/ 210 w 212"/>
                  <a:gd name="T25" fmla="*/ 339 h 553"/>
                  <a:gd name="T26" fmla="*/ 210 w 212"/>
                  <a:gd name="T27" fmla="*/ 375 h 553"/>
                  <a:gd name="T28" fmla="*/ 206 w 212"/>
                  <a:gd name="T29" fmla="*/ 397 h 553"/>
                  <a:gd name="T30" fmla="*/ 201 w 212"/>
                  <a:gd name="T31" fmla="*/ 417 h 553"/>
                  <a:gd name="T32" fmla="*/ 192 w 212"/>
                  <a:gd name="T33" fmla="*/ 437 h 553"/>
                  <a:gd name="T34" fmla="*/ 176 w 212"/>
                  <a:gd name="T35" fmla="*/ 460 h 553"/>
                  <a:gd name="T36" fmla="*/ 147 w 212"/>
                  <a:gd name="T37" fmla="*/ 488 h 553"/>
                  <a:gd name="T38" fmla="*/ 116 w 212"/>
                  <a:gd name="T39" fmla="*/ 506 h 553"/>
                  <a:gd name="T40" fmla="*/ 84 w 212"/>
                  <a:gd name="T41" fmla="*/ 522 h 553"/>
                  <a:gd name="T42" fmla="*/ 51 w 212"/>
                  <a:gd name="T43" fmla="*/ 542 h 553"/>
                  <a:gd name="T44" fmla="*/ 34 w 212"/>
                  <a:gd name="T45" fmla="*/ 551 h 553"/>
                  <a:gd name="T46" fmla="*/ 29 w 212"/>
                  <a:gd name="T47" fmla="*/ 541 h 553"/>
                  <a:gd name="T48" fmla="*/ 53 w 212"/>
                  <a:gd name="T49" fmla="*/ 517 h 553"/>
                  <a:gd name="T50" fmla="*/ 82 w 212"/>
                  <a:gd name="T51" fmla="*/ 497 h 553"/>
                  <a:gd name="T52" fmla="*/ 111 w 212"/>
                  <a:gd name="T53" fmla="*/ 476 h 553"/>
                  <a:gd name="T54" fmla="*/ 142 w 212"/>
                  <a:gd name="T55" fmla="*/ 451 h 553"/>
                  <a:gd name="T56" fmla="*/ 158 w 212"/>
                  <a:gd name="T57" fmla="*/ 429 h 553"/>
                  <a:gd name="T58" fmla="*/ 167 w 212"/>
                  <a:gd name="T59" fmla="*/ 412 h 553"/>
                  <a:gd name="T60" fmla="*/ 175 w 212"/>
                  <a:gd name="T61" fmla="*/ 393 h 553"/>
                  <a:gd name="T62" fmla="*/ 178 w 212"/>
                  <a:gd name="T63" fmla="*/ 373 h 553"/>
                  <a:gd name="T64" fmla="*/ 180 w 212"/>
                  <a:gd name="T65" fmla="*/ 338 h 553"/>
                  <a:gd name="T66" fmla="*/ 180 w 212"/>
                  <a:gd name="T67" fmla="*/ 296 h 553"/>
                  <a:gd name="T68" fmla="*/ 176 w 212"/>
                  <a:gd name="T69" fmla="*/ 253 h 553"/>
                  <a:gd name="T70" fmla="*/ 166 w 212"/>
                  <a:gd name="T71" fmla="*/ 202 h 553"/>
                  <a:gd name="T72" fmla="*/ 156 w 212"/>
                  <a:gd name="T73" fmla="*/ 163 h 553"/>
                  <a:gd name="T74" fmla="*/ 142 w 212"/>
                  <a:gd name="T75" fmla="*/ 130 h 553"/>
                  <a:gd name="T76" fmla="*/ 124 w 212"/>
                  <a:gd name="T77" fmla="*/ 102 h 553"/>
                  <a:gd name="T78" fmla="*/ 99 w 212"/>
                  <a:gd name="T79" fmla="*/ 81 h 553"/>
                  <a:gd name="T80" fmla="*/ 77 w 212"/>
                  <a:gd name="T81" fmla="*/ 67 h 553"/>
                  <a:gd name="T82" fmla="*/ 59 w 212"/>
                  <a:gd name="T83" fmla="*/ 61 h 553"/>
                  <a:gd name="T84" fmla="*/ 39 w 212"/>
                  <a:gd name="T85" fmla="*/ 53 h 553"/>
                  <a:gd name="T86" fmla="*/ 25 w 212"/>
                  <a:gd name="T87" fmla="*/ 47 h 553"/>
                  <a:gd name="T88" fmla="*/ 14 w 212"/>
                  <a:gd name="T89" fmla="*/ 34 h 553"/>
                  <a:gd name="T90" fmla="*/ 3 w 212"/>
                  <a:gd name="T91" fmla="*/ 20 h 553"/>
                  <a:gd name="T92" fmla="*/ 2 w 212"/>
                  <a:gd name="T93" fmla="*/ 3 h 553"/>
                  <a:gd name="T94" fmla="*/ 14 w 212"/>
                  <a:gd name="T95" fmla="*/ 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553">
                    <a:moveTo>
                      <a:pt x="19" y="5"/>
                    </a:moveTo>
                    <a:lnTo>
                      <a:pt x="20" y="8"/>
                    </a:lnTo>
                    <a:lnTo>
                      <a:pt x="22" y="13"/>
                    </a:lnTo>
                    <a:lnTo>
                      <a:pt x="25" y="14"/>
                    </a:lnTo>
                    <a:lnTo>
                      <a:pt x="28" y="19"/>
                    </a:lnTo>
                    <a:lnTo>
                      <a:pt x="32" y="20"/>
                    </a:lnTo>
                    <a:lnTo>
                      <a:pt x="34" y="24"/>
                    </a:lnTo>
                    <a:lnTo>
                      <a:pt x="39" y="25"/>
                    </a:lnTo>
                    <a:lnTo>
                      <a:pt x="42" y="27"/>
                    </a:lnTo>
                    <a:lnTo>
                      <a:pt x="46" y="28"/>
                    </a:lnTo>
                    <a:lnTo>
                      <a:pt x="50" y="30"/>
                    </a:lnTo>
                    <a:lnTo>
                      <a:pt x="53" y="33"/>
                    </a:lnTo>
                    <a:lnTo>
                      <a:pt x="59" y="33"/>
                    </a:lnTo>
                    <a:lnTo>
                      <a:pt x="62" y="34"/>
                    </a:lnTo>
                    <a:lnTo>
                      <a:pt x="67" y="36"/>
                    </a:lnTo>
                    <a:lnTo>
                      <a:pt x="70" y="36"/>
                    </a:lnTo>
                    <a:lnTo>
                      <a:pt x="76" y="39"/>
                    </a:lnTo>
                    <a:lnTo>
                      <a:pt x="80" y="41"/>
                    </a:lnTo>
                    <a:lnTo>
                      <a:pt x="87" y="42"/>
                    </a:lnTo>
                    <a:lnTo>
                      <a:pt x="91" y="42"/>
                    </a:lnTo>
                    <a:lnTo>
                      <a:pt x="96" y="44"/>
                    </a:lnTo>
                    <a:lnTo>
                      <a:pt x="101" y="47"/>
                    </a:lnTo>
                    <a:lnTo>
                      <a:pt x="107" y="48"/>
                    </a:lnTo>
                    <a:lnTo>
                      <a:pt x="111" y="51"/>
                    </a:lnTo>
                    <a:lnTo>
                      <a:pt x="118" y="54"/>
                    </a:lnTo>
                    <a:lnTo>
                      <a:pt x="124" y="62"/>
                    </a:lnTo>
                    <a:lnTo>
                      <a:pt x="132" y="68"/>
                    </a:lnTo>
                    <a:lnTo>
                      <a:pt x="138" y="75"/>
                    </a:lnTo>
                    <a:lnTo>
                      <a:pt x="145" y="82"/>
                    </a:lnTo>
                    <a:lnTo>
                      <a:pt x="150" y="92"/>
                    </a:lnTo>
                    <a:lnTo>
                      <a:pt x="156" y="99"/>
                    </a:lnTo>
                    <a:lnTo>
                      <a:pt x="159" y="110"/>
                    </a:lnTo>
                    <a:lnTo>
                      <a:pt x="166" y="120"/>
                    </a:lnTo>
                    <a:lnTo>
                      <a:pt x="167" y="129"/>
                    </a:lnTo>
                    <a:lnTo>
                      <a:pt x="172" y="140"/>
                    </a:lnTo>
                    <a:lnTo>
                      <a:pt x="176" y="150"/>
                    </a:lnTo>
                    <a:lnTo>
                      <a:pt x="178" y="161"/>
                    </a:lnTo>
                    <a:lnTo>
                      <a:pt x="181" y="171"/>
                    </a:lnTo>
                    <a:lnTo>
                      <a:pt x="184" y="181"/>
                    </a:lnTo>
                    <a:lnTo>
                      <a:pt x="186" y="192"/>
                    </a:lnTo>
                    <a:lnTo>
                      <a:pt x="189" y="203"/>
                    </a:lnTo>
                    <a:lnTo>
                      <a:pt x="192" y="217"/>
                    </a:lnTo>
                    <a:lnTo>
                      <a:pt x="195" y="233"/>
                    </a:lnTo>
                    <a:lnTo>
                      <a:pt x="197" y="245"/>
                    </a:lnTo>
                    <a:lnTo>
                      <a:pt x="200" y="260"/>
                    </a:lnTo>
                    <a:lnTo>
                      <a:pt x="203" y="273"/>
                    </a:lnTo>
                    <a:lnTo>
                      <a:pt x="204" y="285"/>
                    </a:lnTo>
                    <a:lnTo>
                      <a:pt x="206" y="298"/>
                    </a:lnTo>
                    <a:lnTo>
                      <a:pt x="207" y="310"/>
                    </a:lnTo>
                    <a:lnTo>
                      <a:pt x="209" y="321"/>
                    </a:lnTo>
                    <a:lnTo>
                      <a:pt x="210" y="330"/>
                    </a:lnTo>
                    <a:lnTo>
                      <a:pt x="210" y="339"/>
                    </a:lnTo>
                    <a:lnTo>
                      <a:pt x="212" y="349"/>
                    </a:lnTo>
                    <a:lnTo>
                      <a:pt x="212" y="359"/>
                    </a:lnTo>
                    <a:lnTo>
                      <a:pt x="212" y="367"/>
                    </a:lnTo>
                    <a:lnTo>
                      <a:pt x="210" y="375"/>
                    </a:lnTo>
                    <a:lnTo>
                      <a:pt x="210" y="383"/>
                    </a:lnTo>
                    <a:lnTo>
                      <a:pt x="209" y="387"/>
                    </a:lnTo>
                    <a:lnTo>
                      <a:pt x="207" y="392"/>
                    </a:lnTo>
                    <a:lnTo>
                      <a:pt x="206" y="397"/>
                    </a:lnTo>
                    <a:lnTo>
                      <a:pt x="206" y="403"/>
                    </a:lnTo>
                    <a:lnTo>
                      <a:pt x="204" y="407"/>
                    </a:lnTo>
                    <a:lnTo>
                      <a:pt x="204" y="412"/>
                    </a:lnTo>
                    <a:lnTo>
                      <a:pt x="201" y="417"/>
                    </a:lnTo>
                    <a:lnTo>
                      <a:pt x="200" y="423"/>
                    </a:lnTo>
                    <a:lnTo>
                      <a:pt x="197" y="428"/>
                    </a:lnTo>
                    <a:lnTo>
                      <a:pt x="195" y="434"/>
                    </a:lnTo>
                    <a:lnTo>
                      <a:pt x="192" y="437"/>
                    </a:lnTo>
                    <a:lnTo>
                      <a:pt x="190" y="445"/>
                    </a:lnTo>
                    <a:lnTo>
                      <a:pt x="186" y="448"/>
                    </a:lnTo>
                    <a:lnTo>
                      <a:pt x="183" y="454"/>
                    </a:lnTo>
                    <a:lnTo>
                      <a:pt x="176" y="460"/>
                    </a:lnTo>
                    <a:lnTo>
                      <a:pt x="173" y="465"/>
                    </a:lnTo>
                    <a:lnTo>
                      <a:pt x="166" y="474"/>
                    </a:lnTo>
                    <a:lnTo>
                      <a:pt x="156" y="482"/>
                    </a:lnTo>
                    <a:lnTo>
                      <a:pt x="147" y="488"/>
                    </a:lnTo>
                    <a:lnTo>
                      <a:pt x="141" y="493"/>
                    </a:lnTo>
                    <a:lnTo>
                      <a:pt x="132" y="497"/>
                    </a:lnTo>
                    <a:lnTo>
                      <a:pt x="124" y="502"/>
                    </a:lnTo>
                    <a:lnTo>
                      <a:pt x="116" y="506"/>
                    </a:lnTo>
                    <a:lnTo>
                      <a:pt x="108" y="511"/>
                    </a:lnTo>
                    <a:lnTo>
                      <a:pt x="99" y="513"/>
                    </a:lnTo>
                    <a:lnTo>
                      <a:pt x="91" y="517"/>
                    </a:lnTo>
                    <a:lnTo>
                      <a:pt x="84" y="522"/>
                    </a:lnTo>
                    <a:lnTo>
                      <a:pt x="76" y="527"/>
                    </a:lnTo>
                    <a:lnTo>
                      <a:pt x="68" y="531"/>
                    </a:lnTo>
                    <a:lnTo>
                      <a:pt x="60" y="536"/>
                    </a:lnTo>
                    <a:lnTo>
                      <a:pt x="51" y="542"/>
                    </a:lnTo>
                    <a:lnTo>
                      <a:pt x="43" y="550"/>
                    </a:lnTo>
                    <a:lnTo>
                      <a:pt x="42" y="551"/>
                    </a:lnTo>
                    <a:lnTo>
                      <a:pt x="37" y="553"/>
                    </a:lnTo>
                    <a:lnTo>
                      <a:pt x="34" y="551"/>
                    </a:lnTo>
                    <a:lnTo>
                      <a:pt x="32" y="550"/>
                    </a:lnTo>
                    <a:lnTo>
                      <a:pt x="29" y="547"/>
                    </a:lnTo>
                    <a:lnTo>
                      <a:pt x="29" y="544"/>
                    </a:lnTo>
                    <a:lnTo>
                      <a:pt x="29" y="541"/>
                    </a:lnTo>
                    <a:lnTo>
                      <a:pt x="32" y="537"/>
                    </a:lnTo>
                    <a:lnTo>
                      <a:pt x="39" y="531"/>
                    </a:lnTo>
                    <a:lnTo>
                      <a:pt x="46" y="524"/>
                    </a:lnTo>
                    <a:lnTo>
                      <a:pt x="53" y="517"/>
                    </a:lnTo>
                    <a:lnTo>
                      <a:pt x="60" y="513"/>
                    </a:lnTo>
                    <a:lnTo>
                      <a:pt x="68" y="506"/>
                    </a:lnTo>
                    <a:lnTo>
                      <a:pt x="76" y="502"/>
                    </a:lnTo>
                    <a:lnTo>
                      <a:pt x="82" y="497"/>
                    </a:lnTo>
                    <a:lnTo>
                      <a:pt x="90" y="493"/>
                    </a:lnTo>
                    <a:lnTo>
                      <a:pt x="97" y="486"/>
                    </a:lnTo>
                    <a:lnTo>
                      <a:pt x="105" y="482"/>
                    </a:lnTo>
                    <a:lnTo>
                      <a:pt x="111" y="476"/>
                    </a:lnTo>
                    <a:lnTo>
                      <a:pt x="119" y="471"/>
                    </a:lnTo>
                    <a:lnTo>
                      <a:pt x="127" y="465"/>
                    </a:lnTo>
                    <a:lnTo>
                      <a:pt x="135" y="457"/>
                    </a:lnTo>
                    <a:lnTo>
                      <a:pt x="142" y="451"/>
                    </a:lnTo>
                    <a:lnTo>
                      <a:pt x="150" y="443"/>
                    </a:lnTo>
                    <a:lnTo>
                      <a:pt x="153" y="437"/>
                    </a:lnTo>
                    <a:lnTo>
                      <a:pt x="156" y="434"/>
                    </a:lnTo>
                    <a:lnTo>
                      <a:pt x="158" y="429"/>
                    </a:lnTo>
                    <a:lnTo>
                      <a:pt x="162" y="426"/>
                    </a:lnTo>
                    <a:lnTo>
                      <a:pt x="164" y="421"/>
                    </a:lnTo>
                    <a:lnTo>
                      <a:pt x="166" y="417"/>
                    </a:lnTo>
                    <a:lnTo>
                      <a:pt x="167" y="412"/>
                    </a:lnTo>
                    <a:lnTo>
                      <a:pt x="170" y="407"/>
                    </a:lnTo>
                    <a:lnTo>
                      <a:pt x="172" y="403"/>
                    </a:lnTo>
                    <a:lnTo>
                      <a:pt x="173" y="398"/>
                    </a:lnTo>
                    <a:lnTo>
                      <a:pt x="175" y="393"/>
                    </a:lnTo>
                    <a:lnTo>
                      <a:pt x="176" y="387"/>
                    </a:lnTo>
                    <a:lnTo>
                      <a:pt x="176" y="384"/>
                    </a:lnTo>
                    <a:lnTo>
                      <a:pt x="178" y="378"/>
                    </a:lnTo>
                    <a:lnTo>
                      <a:pt x="178" y="373"/>
                    </a:lnTo>
                    <a:lnTo>
                      <a:pt x="180" y="369"/>
                    </a:lnTo>
                    <a:lnTo>
                      <a:pt x="180" y="359"/>
                    </a:lnTo>
                    <a:lnTo>
                      <a:pt x="180" y="349"/>
                    </a:lnTo>
                    <a:lnTo>
                      <a:pt x="180" y="338"/>
                    </a:lnTo>
                    <a:lnTo>
                      <a:pt x="181" y="327"/>
                    </a:lnTo>
                    <a:lnTo>
                      <a:pt x="180" y="318"/>
                    </a:lnTo>
                    <a:lnTo>
                      <a:pt x="180" y="307"/>
                    </a:lnTo>
                    <a:lnTo>
                      <a:pt x="180" y="296"/>
                    </a:lnTo>
                    <a:lnTo>
                      <a:pt x="180" y="287"/>
                    </a:lnTo>
                    <a:lnTo>
                      <a:pt x="178" y="274"/>
                    </a:lnTo>
                    <a:lnTo>
                      <a:pt x="176" y="263"/>
                    </a:lnTo>
                    <a:lnTo>
                      <a:pt x="176" y="253"/>
                    </a:lnTo>
                    <a:lnTo>
                      <a:pt x="175" y="242"/>
                    </a:lnTo>
                    <a:lnTo>
                      <a:pt x="172" y="228"/>
                    </a:lnTo>
                    <a:lnTo>
                      <a:pt x="169" y="215"/>
                    </a:lnTo>
                    <a:lnTo>
                      <a:pt x="166" y="202"/>
                    </a:lnTo>
                    <a:lnTo>
                      <a:pt x="164" y="188"/>
                    </a:lnTo>
                    <a:lnTo>
                      <a:pt x="161" y="178"/>
                    </a:lnTo>
                    <a:lnTo>
                      <a:pt x="158" y="171"/>
                    </a:lnTo>
                    <a:lnTo>
                      <a:pt x="156" y="163"/>
                    </a:lnTo>
                    <a:lnTo>
                      <a:pt x="155" y="155"/>
                    </a:lnTo>
                    <a:lnTo>
                      <a:pt x="150" y="147"/>
                    </a:lnTo>
                    <a:lnTo>
                      <a:pt x="147" y="138"/>
                    </a:lnTo>
                    <a:lnTo>
                      <a:pt x="142" y="130"/>
                    </a:lnTo>
                    <a:lnTo>
                      <a:pt x="138" y="124"/>
                    </a:lnTo>
                    <a:lnTo>
                      <a:pt x="133" y="116"/>
                    </a:lnTo>
                    <a:lnTo>
                      <a:pt x="128" y="109"/>
                    </a:lnTo>
                    <a:lnTo>
                      <a:pt x="124" y="102"/>
                    </a:lnTo>
                    <a:lnTo>
                      <a:pt x="118" y="98"/>
                    </a:lnTo>
                    <a:lnTo>
                      <a:pt x="113" y="90"/>
                    </a:lnTo>
                    <a:lnTo>
                      <a:pt x="107" y="85"/>
                    </a:lnTo>
                    <a:lnTo>
                      <a:pt x="99" y="81"/>
                    </a:lnTo>
                    <a:lnTo>
                      <a:pt x="93" y="75"/>
                    </a:lnTo>
                    <a:lnTo>
                      <a:pt x="88" y="72"/>
                    </a:lnTo>
                    <a:lnTo>
                      <a:pt x="82" y="68"/>
                    </a:lnTo>
                    <a:lnTo>
                      <a:pt x="77" y="67"/>
                    </a:lnTo>
                    <a:lnTo>
                      <a:pt x="73" y="65"/>
                    </a:lnTo>
                    <a:lnTo>
                      <a:pt x="68" y="62"/>
                    </a:lnTo>
                    <a:lnTo>
                      <a:pt x="63" y="62"/>
                    </a:lnTo>
                    <a:lnTo>
                      <a:pt x="59" y="61"/>
                    </a:lnTo>
                    <a:lnTo>
                      <a:pt x="53" y="59"/>
                    </a:lnTo>
                    <a:lnTo>
                      <a:pt x="48" y="58"/>
                    </a:lnTo>
                    <a:lnTo>
                      <a:pt x="42" y="54"/>
                    </a:lnTo>
                    <a:lnTo>
                      <a:pt x="39" y="53"/>
                    </a:lnTo>
                    <a:lnTo>
                      <a:pt x="34" y="51"/>
                    </a:lnTo>
                    <a:lnTo>
                      <a:pt x="31" y="51"/>
                    </a:lnTo>
                    <a:lnTo>
                      <a:pt x="28" y="48"/>
                    </a:lnTo>
                    <a:lnTo>
                      <a:pt x="25" y="47"/>
                    </a:lnTo>
                    <a:lnTo>
                      <a:pt x="22" y="44"/>
                    </a:lnTo>
                    <a:lnTo>
                      <a:pt x="19" y="42"/>
                    </a:lnTo>
                    <a:lnTo>
                      <a:pt x="17" y="39"/>
                    </a:lnTo>
                    <a:lnTo>
                      <a:pt x="14" y="34"/>
                    </a:lnTo>
                    <a:lnTo>
                      <a:pt x="12" y="33"/>
                    </a:lnTo>
                    <a:lnTo>
                      <a:pt x="9" y="28"/>
                    </a:lnTo>
                    <a:lnTo>
                      <a:pt x="6" y="24"/>
                    </a:lnTo>
                    <a:lnTo>
                      <a:pt x="3" y="20"/>
                    </a:lnTo>
                    <a:lnTo>
                      <a:pt x="2" y="16"/>
                    </a:lnTo>
                    <a:lnTo>
                      <a:pt x="0" y="13"/>
                    </a:lnTo>
                    <a:lnTo>
                      <a:pt x="0" y="8"/>
                    </a:lnTo>
                    <a:lnTo>
                      <a:pt x="2" y="3"/>
                    </a:lnTo>
                    <a:lnTo>
                      <a:pt x="5" y="3"/>
                    </a:lnTo>
                    <a:lnTo>
                      <a:pt x="8" y="0"/>
                    </a:lnTo>
                    <a:lnTo>
                      <a:pt x="12" y="0"/>
                    </a:lnTo>
                    <a:lnTo>
                      <a:pt x="14" y="3"/>
                    </a:lnTo>
                    <a:lnTo>
                      <a:pt x="19" y="5"/>
                    </a:lnTo>
                    <a:lnTo>
                      <a:pt x="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7" name="Freeform 95"/>
              <p:cNvSpPr>
                <a:spLocks/>
              </p:cNvSpPr>
              <p:nvPr/>
            </p:nvSpPr>
            <p:spPr bwMode="auto">
              <a:xfrm>
                <a:off x="4845" y="2285"/>
                <a:ext cx="99" cy="82"/>
              </a:xfrm>
              <a:custGeom>
                <a:avLst/>
                <a:gdLst>
                  <a:gd name="T0" fmla="*/ 14 w 99"/>
                  <a:gd name="T1" fmla="*/ 1 h 82"/>
                  <a:gd name="T2" fmla="*/ 19 w 99"/>
                  <a:gd name="T3" fmla="*/ 3 h 82"/>
                  <a:gd name="T4" fmla="*/ 23 w 99"/>
                  <a:gd name="T5" fmla="*/ 5 h 82"/>
                  <a:gd name="T6" fmla="*/ 28 w 99"/>
                  <a:gd name="T7" fmla="*/ 5 h 82"/>
                  <a:gd name="T8" fmla="*/ 31 w 99"/>
                  <a:gd name="T9" fmla="*/ 6 h 82"/>
                  <a:gd name="T10" fmla="*/ 36 w 99"/>
                  <a:gd name="T11" fmla="*/ 8 h 82"/>
                  <a:gd name="T12" fmla="*/ 40 w 99"/>
                  <a:gd name="T13" fmla="*/ 9 h 82"/>
                  <a:gd name="T14" fmla="*/ 45 w 99"/>
                  <a:gd name="T15" fmla="*/ 9 h 82"/>
                  <a:gd name="T16" fmla="*/ 48 w 99"/>
                  <a:gd name="T17" fmla="*/ 12 h 82"/>
                  <a:gd name="T18" fmla="*/ 51 w 99"/>
                  <a:gd name="T19" fmla="*/ 14 h 82"/>
                  <a:gd name="T20" fmla="*/ 56 w 99"/>
                  <a:gd name="T21" fmla="*/ 14 h 82"/>
                  <a:gd name="T22" fmla="*/ 59 w 99"/>
                  <a:gd name="T23" fmla="*/ 15 h 82"/>
                  <a:gd name="T24" fmla="*/ 64 w 99"/>
                  <a:gd name="T25" fmla="*/ 17 h 82"/>
                  <a:gd name="T26" fmla="*/ 67 w 99"/>
                  <a:gd name="T27" fmla="*/ 20 h 82"/>
                  <a:gd name="T28" fmla="*/ 70 w 99"/>
                  <a:gd name="T29" fmla="*/ 23 h 82"/>
                  <a:gd name="T30" fmla="*/ 74 w 99"/>
                  <a:gd name="T31" fmla="*/ 25 h 82"/>
                  <a:gd name="T32" fmla="*/ 77 w 99"/>
                  <a:gd name="T33" fmla="*/ 29 h 82"/>
                  <a:gd name="T34" fmla="*/ 81 w 99"/>
                  <a:gd name="T35" fmla="*/ 34 h 82"/>
                  <a:gd name="T36" fmla="*/ 84 w 99"/>
                  <a:gd name="T37" fmla="*/ 37 h 82"/>
                  <a:gd name="T38" fmla="*/ 87 w 99"/>
                  <a:gd name="T39" fmla="*/ 40 h 82"/>
                  <a:gd name="T40" fmla="*/ 88 w 99"/>
                  <a:gd name="T41" fmla="*/ 43 h 82"/>
                  <a:gd name="T42" fmla="*/ 91 w 99"/>
                  <a:gd name="T43" fmla="*/ 48 h 82"/>
                  <a:gd name="T44" fmla="*/ 93 w 99"/>
                  <a:gd name="T45" fmla="*/ 53 h 82"/>
                  <a:gd name="T46" fmla="*/ 96 w 99"/>
                  <a:gd name="T47" fmla="*/ 56 h 82"/>
                  <a:gd name="T48" fmla="*/ 98 w 99"/>
                  <a:gd name="T49" fmla="*/ 62 h 82"/>
                  <a:gd name="T50" fmla="*/ 99 w 99"/>
                  <a:gd name="T51" fmla="*/ 66 h 82"/>
                  <a:gd name="T52" fmla="*/ 99 w 99"/>
                  <a:gd name="T53" fmla="*/ 73 h 82"/>
                  <a:gd name="T54" fmla="*/ 96 w 99"/>
                  <a:gd name="T55" fmla="*/ 76 h 82"/>
                  <a:gd name="T56" fmla="*/ 93 w 99"/>
                  <a:gd name="T57" fmla="*/ 80 h 82"/>
                  <a:gd name="T58" fmla="*/ 87 w 99"/>
                  <a:gd name="T59" fmla="*/ 82 h 82"/>
                  <a:gd name="T60" fmla="*/ 82 w 99"/>
                  <a:gd name="T61" fmla="*/ 82 h 82"/>
                  <a:gd name="T62" fmla="*/ 77 w 99"/>
                  <a:gd name="T63" fmla="*/ 79 h 82"/>
                  <a:gd name="T64" fmla="*/ 73 w 99"/>
                  <a:gd name="T65" fmla="*/ 74 h 82"/>
                  <a:gd name="T66" fmla="*/ 71 w 99"/>
                  <a:gd name="T67" fmla="*/ 71 h 82"/>
                  <a:gd name="T68" fmla="*/ 68 w 99"/>
                  <a:gd name="T69" fmla="*/ 66 h 82"/>
                  <a:gd name="T70" fmla="*/ 67 w 99"/>
                  <a:gd name="T71" fmla="*/ 63 h 82"/>
                  <a:gd name="T72" fmla="*/ 65 w 99"/>
                  <a:gd name="T73" fmla="*/ 62 h 82"/>
                  <a:gd name="T74" fmla="*/ 62 w 99"/>
                  <a:gd name="T75" fmla="*/ 59 h 82"/>
                  <a:gd name="T76" fmla="*/ 59 w 99"/>
                  <a:gd name="T77" fmla="*/ 56 h 82"/>
                  <a:gd name="T78" fmla="*/ 57 w 99"/>
                  <a:gd name="T79" fmla="*/ 53 h 82"/>
                  <a:gd name="T80" fmla="*/ 54 w 99"/>
                  <a:gd name="T81" fmla="*/ 49 h 82"/>
                  <a:gd name="T82" fmla="*/ 48 w 99"/>
                  <a:gd name="T83" fmla="*/ 43 h 82"/>
                  <a:gd name="T84" fmla="*/ 43 w 99"/>
                  <a:gd name="T85" fmla="*/ 40 h 82"/>
                  <a:gd name="T86" fmla="*/ 39 w 99"/>
                  <a:gd name="T87" fmla="*/ 36 h 82"/>
                  <a:gd name="T88" fmla="*/ 33 w 99"/>
                  <a:gd name="T89" fmla="*/ 32 h 82"/>
                  <a:gd name="T90" fmla="*/ 29 w 99"/>
                  <a:gd name="T91" fmla="*/ 31 h 82"/>
                  <a:gd name="T92" fmla="*/ 26 w 99"/>
                  <a:gd name="T93" fmla="*/ 29 h 82"/>
                  <a:gd name="T94" fmla="*/ 23 w 99"/>
                  <a:gd name="T95" fmla="*/ 28 h 82"/>
                  <a:gd name="T96" fmla="*/ 20 w 99"/>
                  <a:gd name="T97" fmla="*/ 26 h 82"/>
                  <a:gd name="T98" fmla="*/ 17 w 99"/>
                  <a:gd name="T99" fmla="*/ 25 h 82"/>
                  <a:gd name="T100" fmla="*/ 12 w 99"/>
                  <a:gd name="T101" fmla="*/ 25 h 82"/>
                  <a:gd name="T102" fmla="*/ 9 w 99"/>
                  <a:gd name="T103" fmla="*/ 23 h 82"/>
                  <a:gd name="T104" fmla="*/ 6 w 99"/>
                  <a:gd name="T105" fmla="*/ 22 h 82"/>
                  <a:gd name="T106" fmla="*/ 2 w 99"/>
                  <a:gd name="T107" fmla="*/ 18 h 82"/>
                  <a:gd name="T108" fmla="*/ 0 w 99"/>
                  <a:gd name="T109" fmla="*/ 15 h 82"/>
                  <a:gd name="T110" fmla="*/ 0 w 99"/>
                  <a:gd name="T111" fmla="*/ 11 h 82"/>
                  <a:gd name="T112" fmla="*/ 0 w 99"/>
                  <a:gd name="T113" fmla="*/ 8 h 82"/>
                  <a:gd name="T114" fmla="*/ 2 w 99"/>
                  <a:gd name="T115" fmla="*/ 5 h 82"/>
                  <a:gd name="T116" fmla="*/ 6 w 99"/>
                  <a:gd name="T117" fmla="*/ 1 h 82"/>
                  <a:gd name="T118" fmla="*/ 9 w 99"/>
                  <a:gd name="T119" fmla="*/ 0 h 82"/>
                  <a:gd name="T120" fmla="*/ 14 w 99"/>
                  <a:gd name="T121" fmla="*/ 1 h 82"/>
                  <a:gd name="T122" fmla="*/ 14 w 99"/>
                  <a:gd name="T123"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82">
                    <a:moveTo>
                      <a:pt x="14" y="1"/>
                    </a:moveTo>
                    <a:lnTo>
                      <a:pt x="19" y="3"/>
                    </a:lnTo>
                    <a:lnTo>
                      <a:pt x="23" y="5"/>
                    </a:lnTo>
                    <a:lnTo>
                      <a:pt x="28" y="5"/>
                    </a:lnTo>
                    <a:lnTo>
                      <a:pt x="31" y="6"/>
                    </a:lnTo>
                    <a:lnTo>
                      <a:pt x="36" y="8"/>
                    </a:lnTo>
                    <a:lnTo>
                      <a:pt x="40" y="9"/>
                    </a:lnTo>
                    <a:lnTo>
                      <a:pt x="45" y="9"/>
                    </a:lnTo>
                    <a:lnTo>
                      <a:pt x="48" y="12"/>
                    </a:lnTo>
                    <a:lnTo>
                      <a:pt x="51" y="14"/>
                    </a:lnTo>
                    <a:lnTo>
                      <a:pt x="56" y="14"/>
                    </a:lnTo>
                    <a:lnTo>
                      <a:pt x="59" y="15"/>
                    </a:lnTo>
                    <a:lnTo>
                      <a:pt x="64" y="17"/>
                    </a:lnTo>
                    <a:lnTo>
                      <a:pt x="67" y="20"/>
                    </a:lnTo>
                    <a:lnTo>
                      <a:pt x="70" y="23"/>
                    </a:lnTo>
                    <a:lnTo>
                      <a:pt x="74" y="25"/>
                    </a:lnTo>
                    <a:lnTo>
                      <a:pt x="77" y="29"/>
                    </a:lnTo>
                    <a:lnTo>
                      <a:pt x="81" y="34"/>
                    </a:lnTo>
                    <a:lnTo>
                      <a:pt x="84" y="37"/>
                    </a:lnTo>
                    <a:lnTo>
                      <a:pt x="87" y="40"/>
                    </a:lnTo>
                    <a:lnTo>
                      <a:pt x="88" y="43"/>
                    </a:lnTo>
                    <a:lnTo>
                      <a:pt x="91" y="48"/>
                    </a:lnTo>
                    <a:lnTo>
                      <a:pt x="93" y="53"/>
                    </a:lnTo>
                    <a:lnTo>
                      <a:pt x="96" y="56"/>
                    </a:lnTo>
                    <a:lnTo>
                      <a:pt x="98" y="62"/>
                    </a:lnTo>
                    <a:lnTo>
                      <a:pt x="99" y="66"/>
                    </a:lnTo>
                    <a:lnTo>
                      <a:pt x="99" y="73"/>
                    </a:lnTo>
                    <a:lnTo>
                      <a:pt x="96" y="76"/>
                    </a:lnTo>
                    <a:lnTo>
                      <a:pt x="93" y="80"/>
                    </a:lnTo>
                    <a:lnTo>
                      <a:pt x="87" y="82"/>
                    </a:lnTo>
                    <a:lnTo>
                      <a:pt x="82" y="82"/>
                    </a:lnTo>
                    <a:lnTo>
                      <a:pt x="77" y="79"/>
                    </a:lnTo>
                    <a:lnTo>
                      <a:pt x="73" y="74"/>
                    </a:lnTo>
                    <a:lnTo>
                      <a:pt x="71" y="71"/>
                    </a:lnTo>
                    <a:lnTo>
                      <a:pt x="68" y="66"/>
                    </a:lnTo>
                    <a:lnTo>
                      <a:pt x="67" y="63"/>
                    </a:lnTo>
                    <a:lnTo>
                      <a:pt x="65" y="62"/>
                    </a:lnTo>
                    <a:lnTo>
                      <a:pt x="62" y="59"/>
                    </a:lnTo>
                    <a:lnTo>
                      <a:pt x="59" y="56"/>
                    </a:lnTo>
                    <a:lnTo>
                      <a:pt x="57" y="53"/>
                    </a:lnTo>
                    <a:lnTo>
                      <a:pt x="54" y="49"/>
                    </a:lnTo>
                    <a:lnTo>
                      <a:pt x="48" y="43"/>
                    </a:lnTo>
                    <a:lnTo>
                      <a:pt x="43" y="40"/>
                    </a:lnTo>
                    <a:lnTo>
                      <a:pt x="39" y="36"/>
                    </a:lnTo>
                    <a:lnTo>
                      <a:pt x="33" y="32"/>
                    </a:lnTo>
                    <a:lnTo>
                      <a:pt x="29" y="31"/>
                    </a:lnTo>
                    <a:lnTo>
                      <a:pt x="26" y="29"/>
                    </a:lnTo>
                    <a:lnTo>
                      <a:pt x="23" y="28"/>
                    </a:lnTo>
                    <a:lnTo>
                      <a:pt x="20" y="26"/>
                    </a:lnTo>
                    <a:lnTo>
                      <a:pt x="17" y="25"/>
                    </a:lnTo>
                    <a:lnTo>
                      <a:pt x="12" y="25"/>
                    </a:lnTo>
                    <a:lnTo>
                      <a:pt x="9" y="23"/>
                    </a:lnTo>
                    <a:lnTo>
                      <a:pt x="6" y="22"/>
                    </a:lnTo>
                    <a:lnTo>
                      <a:pt x="2" y="18"/>
                    </a:lnTo>
                    <a:lnTo>
                      <a:pt x="0" y="15"/>
                    </a:lnTo>
                    <a:lnTo>
                      <a:pt x="0" y="11"/>
                    </a:lnTo>
                    <a:lnTo>
                      <a:pt x="0" y="8"/>
                    </a:lnTo>
                    <a:lnTo>
                      <a:pt x="2" y="5"/>
                    </a:lnTo>
                    <a:lnTo>
                      <a:pt x="6" y="1"/>
                    </a:lnTo>
                    <a:lnTo>
                      <a:pt x="9" y="0"/>
                    </a:lnTo>
                    <a:lnTo>
                      <a:pt x="14" y="1"/>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8" name="Freeform 96"/>
              <p:cNvSpPr>
                <a:spLocks/>
              </p:cNvSpPr>
              <p:nvPr/>
            </p:nvSpPr>
            <p:spPr bwMode="auto">
              <a:xfrm>
                <a:off x="4755" y="1872"/>
                <a:ext cx="51" cy="83"/>
              </a:xfrm>
              <a:custGeom>
                <a:avLst/>
                <a:gdLst>
                  <a:gd name="T0" fmla="*/ 16 w 51"/>
                  <a:gd name="T1" fmla="*/ 7 h 83"/>
                  <a:gd name="T2" fmla="*/ 16 w 51"/>
                  <a:gd name="T3" fmla="*/ 10 h 83"/>
                  <a:gd name="T4" fmla="*/ 17 w 51"/>
                  <a:gd name="T5" fmla="*/ 15 h 83"/>
                  <a:gd name="T6" fmla="*/ 19 w 51"/>
                  <a:gd name="T7" fmla="*/ 20 h 83"/>
                  <a:gd name="T8" fmla="*/ 20 w 51"/>
                  <a:gd name="T9" fmla="*/ 24 h 83"/>
                  <a:gd name="T10" fmla="*/ 22 w 51"/>
                  <a:gd name="T11" fmla="*/ 26 h 83"/>
                  <a:gd name="T12" fmla="*/ 24 w 51"/>
                  <a:gd name="T13" fmla="*/ 31 h 83"/>
                  <a:gd name="T14" fmla="*/ 25 w 51"/>
                  <a:gd name="T15" fmla="*/ 34 h 83"/>
                  <a:gd name="T16" fmla="*/ 27 w 51"/>
                  <a:gd name="T17" fmla="*/ 38 h 83"/>
                  <a:gd name="T18" fmla="*/ 30 w 51"/>
                  <a:gd name="T19" fmla="*/ 41 h 83"/>
                  <a:gd name="T20" fmla="*/ 31 w 51"/>
                  <a:gd name="T21" fmla="*/ 45 h 83"/>
                  <a:gd name="T22" fmla="*/ 33 w 51"/>
                  <a:gd name="T23" fmla="*/ 48 h 83"/>
                  <a:gd name="T24" fmla="*/ 36 w 51"/>
                  <a:gd name="T25" fmla="*/ 52 h 83"/>
                  <a:gd name="T26" fmla="*/ 39 w 51"/>
                  <a:gd name="T27" fmla="*/ 54 h 83"/>
                  <a:gd name="T28" fmla="*/ 42 w 51"/>
                  <a:gd name="T29" fmla="*/ 58 h 83"/>
                  <a:gd name="T30" fmla="*/ 44 w 51"/>
                  <a:gd name="T31" fmla="*/ 62 h 83"/>
                  <a:gd name="T32" fmla="*/ 48 w 51"/>
                  <a:gd name="T33" fmla="*/ 65 h 83"/>
                  <a:gd name="T34" fmla="*/ 50 w 51"/>
                  <a:gd name="T35" fmla="*/ 69 h 83"/>
                  <a:gd name="T36" fmla="*/ 51 w 51"/>
                  <a:gd name="T37" fmla="*/ 74 h 83"/>
                  <a:gd name="T38" fmla="*/ 48 w 51"/>
                  <a:gd name="T39" fmla="*/ 79 h 83"/>
                  <a:gd name="T40" fmla="*/ 45 w 51"/>
                  <a:gd name="T41" fmla="*/ 82 h 83"/>
                  <a:gd name="T42" fmla="*/ 42 w 51"/>
                  <a:gd name="T43" fmla="*/ 82 h 83"/>
                  <a:gd name="T44" fmla="*/ 37 w 51"/>
                  <a:gd name="T45" fmla="*/ 83 h 83"/>
                  <a:gd name="T46" fmla="*/ 33 w 51"/>
                  <a:gd name="T47" fmla="*/ 82 h 83"/>
                  <a:gd name="T48" fmla="*/ 30 w 51"/>
                  <a:gd name="T49" fmla="*/ 80 h 83"/>
                  <a:gd name="T50" fmla="*/ 27 w 51"/>
                  <a:gd name="T51" fmla="*/ 75 h 83"/>
                  <a:gd name="T52" fmla="*/ 24 w 51"/>
                  <a:gd name="T53" fmla="*/ 72 h 83"/>
                  <a:gd name="T54" fmla="*/ 20 w 51"/>
                  <a:gd name="T55" fmla="*/ 68 h 83"/>
                  <a:gd name="T56" fmla="*/ 19 w 51"/>
                  <a:gd name="T57" fmla="*/ 63 h 83"/>
                  <a:gd name="T58" fmla="*/ 16 w 51"/>
                  <a:gd name="T59" fmla="*/ 58 h 83"/>
                  <a:gd name="T60" fmla="*/ 14 w 51"/>
                  <a:gd name="T61" fmla="*/ 54 h 83"/>
                  <a:gd name="T62" fmla="*/ 13 w 51"/>
                  <a:gd name="T63" fmla="*/ 51 h 83"/>
                  <a:gd name="T64" fmla="*/ 11 w 51"/>
                  <a:gd name="T65" fmla="*/ 46 h 83"/>
                  <a:gd name="T66" fmla="*/ 8 w 51"/>
                  <a:gd name="T67" fmla="*/ 43 h 83"/>
                  <a:gd name="T68" fmla="*/ 7 w 51"/>
                  <a:gd name="T69" fmla="*/ 38 h 83"/>
                  <a:gd name="T70" fmla="*/ 5 w 51"/>
                  <a:gd name="T71" fmla="*/ 34 h 83"/>
                  <a:gd name="T72" fmla="*/ 3 w 51"/>
                  <a:gd name="T73" fmla="*/ 29 h 83"/>
                  <a:gd name="T74" fmla="*/ 3 w 51"/>
                  <a:gd name="T75" fmla="*/ 24 h 83"/>
                  <a:gd name="T76" fmla="*/ 3 w 51"/>
                  <a:gd name="T77" fmla="*/ 20 h 83"/>
                  <a:gd name="T78" fmla="*/ 2 w 51"/>
                  <a:gd name="T79" fmla="*/ 15 h 83"/>
                  <a:gd name="T80" fmla="*/ 2 w 51"/>
                  <a:gd name="T81" fmla="*/ 10 h 83"/>
                  <a:gd name="T82" fmla="*/ 0 w 51"/>
                  <a:gd name="T83" fmla="*/ 6 h 83"/>
                  <a:gd name="T84" fmla="*/ 2 w 51"/>
                  <a:gd name="T85" fmla="*/ 4 h 83"/>
                  <a:gd name="T86" fmla="*/ 3 w 51"/>
                  <a:gd name="T87" fmla="*/ 3 h 83"/>
                  <a:gd name="T88" fmla="*/ 7 w 51"/>
                  <a:gd name="T89" fmla="*/ 1 h 83"/>
                  <a:gd name="T90" fmla="*/ 10 w 51"/>
                  <a:gd name="T91" fmla="*/ 0 h 83"/>
                  <a:gd name="T92" fmla="*/ 13 w 51"/>
                  <a:gd name="T93" fmla="*/ 1 h 83"/>
                  <a:gd name="T94" fmla="*/ 14 w 51"/>
                  <a:gd name="T95" fmla="*/ 4 h 83"/>
                  <a:gd name="T96" fmla="*/ 16 w 51"/>
                  <a:gd name="T97" fmla="*/ 7 h 83"/>
                  <a:gd name="T98" fmla="*/ 16 w 51"/>
                  <a:gd name="T9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83">
                    <a:moveTo>
                      <a:pt x="16" y="7"/>
                    </a:moveTo>
                    <a:lnTo>
                      <a:pt x="16" y="10"/>
                    </a:lnTo>
                    <a:lnTo>
                      <a:pt x="17" y="15"/>
                    </a:lnTo>
                    <a:lnTo>
                      <a:pt x="19" y="20"/>
                    </a:lnTo>
                    <a:lnTo>
                      <a:pt x="20" y="24"/>
                    </a:lnTo>
                    <a:lnTo>
                      <a:pt x="22" y="26"/>
                    </a:lnTo>
                    <a:lnTo>
                      <a:pt x="24" y="31"/>
                    </a:lnTo>
                    <a:lnTo>
                      <a:pt x="25" y="34"/>
                    </a:lnTo>
                    <a:lnTo>
                      <a:pt x="27" y="38"/>
                    </a:lnTo>
                    <a:lnTo>
                      <a:pt x="30" y="41"/>
                    </a:lnTo>
                    <a:lnTo>
                      <a:pt x="31" y="45"/>
                    </a:lnTo>
                    <a:lnTo>
                      <a:pt x="33" y="48"/>
                    </a:lnTo>
                    <a:lnTo>
                      <a:pt x="36" y="52"/>
                    </a:lnTo>
                    <a:lnTo>
                      <a:pt x="39" y="54"/>
                    </a:lnTo>
                    <a:lnTo>
                      <a:pt x="42" y="58"/>
                    </a:lnTo>
                    <a:lnTo>
                      <a:pt x="44" y="62"/>
                    </a:lnTo>
                    <a:lnTo>
                      <a:pt x="48" y="65"/>
                    </a:lnTo>
                    <a:lnTo>
                      <a:pt x="50" y="69"/>
                    </a:lnTo>
                    <a:lnTo>
                      <a:pt x="51" y="74"/>
                    </a:lnTo>
                    <a:lnTo>
                      <a:pt x="48" y="79"/>
                    </a:lnTo>
                    <a:lnTo>
                      <a:pt x="45" y="82"/>
                    </a:lnTo>
                    <a:lnTo>
                      <a:pt x="42" y="82"/>
                    </a:lnTo>
                    <a:lnTo>
                      <a:pt x="37" y="83"/>
                    </a:lnTo>
                    <a:lnTo>
                      <a:pt x="33" y="82"/>
                    </a:lnTo>
                    <a:lnTo>
                      <a:pt x="30" y="80"/>
                    </a:lnTo>
                    <a:lnTo>
                      <a:pt x="27" y="75"/>
                    </a:lnTo>
                    <a:lnTo>
                      <a:pt x="24" y="72"/>
                    </a:lnTo>
                    <a:lnTo>
                      <a:pt x="20" y="68"/>
                    </a:lnTo>
                    <a:lnTo>
                      <a:pt x="19" y="63"/>
                    </a:lnTo>
                    <a:lnTo>
                      <a:pt x="16" y="58"/>
                    </a:lnTo>
                    <a:lnTo>
                      <a:pt x="14" y="54"/>
                    </a:lnTo>
                    <a:lnTo>
                      <a:pt x="13" y="51"/>
                    </a:lnTo>
                    <a:lnTo>
                      <a:pt x="11" y="46"/>
                    </a:lnTo>
                    <a:lnTo>
                      <a:pt x="8" y="43"/>
                    </a:lnTo>
                    <a:lnTo>
                      <a:pt x="7" y="38"/>
                    </a:lnTo>
                    <a:lnTo>
                      <a:pt x="5" y="34"/>
                    </a:lnTo>
                    <a:lnTo>
                      <a:pt x="3" y="29"/>
                    </a:lnTo>
                    <a:lnTo>
                      <a:pt x="3" y="24"/>
                    </a:lnTo>
                    <a:lnTo>
                      <a:pt x="3" y="20"/>
                    </a:lnTo>
                    <a:lnTo>
                      <a:pt x="2" y="15"/>
                    </a:lnTo>
                    <a:lnTo>
                      <a:pt x="2" y="10"/>
                    </a:lnTo>
                    <a:lnTo>
                      <a:pt x="0" y="6"/>
                    </a:lnTo>
                    <a:lnTo>
                      <a:pt x="2" y="4"/>
                    </a:lnTo>
                    <a:lnTo>
                      <a:pt x="3" y="3"/>
                    </a:lnTo>
                    <a:lnTo>
                      <a:pt x="7" y="1"/>
                    </a:lnTo>
                    <a:lnTo>
                      <a:pt x="10" y="0"/>
                    </a:lnTo>
                    <a:lnTo>
                      <a:pt x="13" y="1"/>
                    </a:lnTo>
                    <a:lnTo>
                      <a:pt x="14" y="4"/>
                    </a:lnTo>
                    <a:lnTo>
                      <a:pt x="16" y="7"/>
                    </a:lnTo>
                    <a:lnTo>
                      <a:pt x="1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29" name="Freeform 97"/>
              <p:cNvSpPr>
                <a:spLocks/>
              </p:cNvSpPr>
              <p:nvPr/>
            </p:nvSpPr>
            <p:spPr bwMode="auto">
              <a:xfrm>
                <a:off x="4816" y="1906"/>
                <a:ext cx="76" cy="86"/>
              </a:xfrm>
              <a:custGeom>
                <a:avLst/>
                <a:gdLst>
                  <a:gd name="T0" fmla="*/ 20 w 76"/>
                  <a:gd name="T1" fmla="*/ 29 h 86"/>
                  <a:gd name="T2" fmla="*/ 28 w 76"/>
                  <a:gd name="T3" fmla="*/ 35 h 86"/>
                  <a:gd name="T4" fmla="*/ 34 w 76"/>
                  <a:gd name="T5" fmla="*/ 41 h 86"/>
                  <a:gd name="T6" fmla="*/ 41 w 76"/>
                  <a:gd name="T7" fmla="*/ 48 h 86"/>
                  <a:gd name="T8" fmla="*/ 48 w 76"/>
                  <a:gd name="T9" fmla="*/ 45 h 86"/>
                  <a:gd name="T10" fmla="*/ 51 w 76"/>
                  <a:gd name="T11" fmla="*/ 35 h 86"/>
                  <a:gd name="T12" fmla="*/ 55 w 76"/>
                  <a:gd name="T13" fmla="*/ 24 h 86"/>
                  <a:gd name="T14" fmla="*/ 57 w 76"/>
                  <a:gd name="T15" fmla="*/ 15 h 86"/>
                  <a:gd name="T16" fmla="*/ 58 w 76"/>
                  <a:gd name="T17" fmla="*/ 11 h 86"/>
                  <a:gd name="T18" fmla="*/ 60 w 76"/>
                  <a:gd name="T19" fmla="*/ 3 h 86"/>
                  <a:gd name="T20" fmla="*/ 66 w 76"/>
                  <a:gd name="T21" fmla="*/ 0 h 86"/>
                  <a:gd name="T22" fmla="*/ 71 w 76"/>
                  <a:gd name="T23" fmla="*/ 1 h 86"/>
                  <a:gd name="T24" fmla="*/ 76 w 76"/>
                  <a:gd name="T25" fmla="*/ 6 h 86"/>
                  <a:gd name="T26" fmla="*/ 74 w 76"/>
                  <a:gd name="T27" fmla="*/ 14 h 86"/>
                  <a:gd name="T28" fmla="*/ 72 w 76"/>
                  <a:gd name="T29" fmla="*/ 23 h 86"/>
                  <a:gd name="T30" fmla="*/ 71 w 76"/>
                  <a:gd name="T31" fmla="*/ 31 h 86"/>
                  <a:gd name="T32" fmla="*/ 71 w 76"/>
                  <a:gd name="T33" fmla="*/ 38 h 86"/>
                  <a:gd name="T34" fmla="*/ 69 w 76"/>
                  <a:gd name="T35" fmla="*/ 48 h 86"/>
                  <a:gd name="T36" fmla="*/ 69 w 76"/>
                  <a:gd name="T37" fmla="*/ 55 h 86"/>
                  <a:gd name="T38" fmla="*/ 68 w 76"/>
                  <a:gd name="T39" fmla="*/ 63 h 86"/>
                  <a:gd name="T40" fmla="*/ 68 w 76"/>
                  <a:gd name="T41" fmla="*/ 71 h 86"/>
                  <a:gd name="T42" fmla="*/ 65 w 76"/>
                  <a:gd name="T43" fmla="*/ 80 h 86"/>
                  <a:gd name="T44" fmla="*/ 60 w 76"/>
                  <a:gd name="T45" fmla="*/ 85 h 86"/>
                  <a:gd name="T46" fmla="*/ 55 w 76"/>
                  <a:gd name="T47" fmla="*/ 86 h 86"/>
                  <a:gd name="T48" fmla="*/ 48 w 76"/>
                  <a:gd name="T49" fmla="*/ 85 h 86"/>
                  <a:gd name="T50" fmla="*/ 41 w 76"/>
                  <a:gd name="T51" fmla="*/ 80 h 86"/>
                  <a:gd name="T52" fmla="*/ 35 w 76"/>
                  <a:gd name="T53" fmla="*/ 76 h 86"/>
                  <a:gd name="T54" fmla="*/ 29 w 76"/>
                  <a:gd name="T55" fmla="*/ 68 h 86"/>
                  <a:gd name="T56" fmla="*/ 18 w 76"/>
                  <a:gd name="T57" fmla="*/ 57 h 86"/>
                  <a:gd name="T58" fmla="*/ 9 w 76"/>
                  <a:gd name="T59" fmla="*/ 46 h 86"/>
                  <a:gd name="T60" fmla="*/ 0 w 76"/>
                  <a:gd name="T61" fmla="*/ 38 h 86"/>
                  <a:gd name="T62" fmla="*/ 0 w 76"/>
                  <a:gd name="T63" fmla="*/ 29 h 86"/>
                  <a:gd name="T64" fmla="*/ 4 w 76"/>
                  <a:gd name="T65" fmla="*/ 24 h 86"/>
                  <a:gd name="T66" fmla="*/ 11 w 76"/>
                  <a:gd name="T67" fmla="*/ 23 h 86"/>
                  <a:gd name="T68" fmla="*/ 15 w 76"/>
                  <a:gd name="T69" fmla="*/ 2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86">
                    <a:moveTo>
                      <a:pt x="15" y="26"/>
                    </a:moveTo>
                    <a:lnTo>
                      <a:pt x="20" y="29"/>
                    </a:lnTo>
                    <a:lnTo>
                      <a:pt x="23" y="32"/>
                    </a:lnTo>
                    <a:lnTo>
                      <a:pt x="28" y="35"/>
                    </a:lnTo>
                    <a:lnTo>
                      <a:pt x="31" y="38"/>
                    </a:lnTo>
                    <a:lnTo>
                      <a:pt x="34" y="41"/>
                    </a:lnTo>
                    <a:lnTo>
                      <a:pt x="38" y="45"/>
                    </a:lnTo>
                    <a:lnTo>
                      <a:pt x="41" y="48"/>
                    </a:lnTo>
                    <a:lnTo>
                      <a:pt x="46" y="51"/>
                    </a:lnTo>
                    <a:lnTo>
                      <a:pt x="48" y="45"/>
                    </a:lnTo>
                    <a:lnTo>
                      <a:pt x="49" y="40"/>
                    </a:lnTo>
                    <a:lnTo>
                      <a:pt x="51" y="35"/>
                    </a:lnTo>
                    <a:lnTo>
                      <a:pt x="52" y="29"/>
                    </a:lnTo>
                    <a:lnTo>
                      <a:pt x="55" y="24"/>
                    </a:lnTo>
                    <a:lnTo>
                      <a:pt x="57" y="20"/>
                    </a:lnTo>
                    <a:lnTo>
                      <a:pt x="57" y="15"/>
                    </a:lnTo>
                    <a:lnTo>
                      <a:pt x="58" y="12"/>
                    </a:lnTo>
                    <a:lnTo>
                      <a:pt x="58" y="11"/>
                    </a:lnTo>
                    <a:lnTo>
                      <a:pt x="60" y="7"/>
                    </a:lnTo>
                    <a:lnTo>
                      <a:pt x="60" y="3"/>
                    </a:lnTo>
                    <a:lnTo>
                      <a:pt x="63" y="0"/>
                    </a:lnTo>
                    <a:lnTo>
                      <a:pt x="66" y="0"/>
                    </a:lnTo>
                    <a:lnTo>
                      <a:pt x="69" y="0"/>
                    </a:lnTo>
                    <a:lnTo>
                      <a:pt x="71" y="1"/>
                    </a:lnTo>
                    <a:lnTo>
                      <a:pt x="74" y="3"/>
                    </a:lnTo>
                    <a:lnTo>
                      <a:pt x="76" y="6"/>
                    </a:lnTo>
                    <a:lnTo>
                      <a:pt x="76" y="11"/>
                    </a:lnTo>
                    <a:lnTo>
                      <a:pt x="74" y="14"/>
                    </a:lnTo>
                    <a:lnTo>
                      <a:pt x="74" y="20"/>
                    </a:lnTo>
                    <a:lnTo>
                      <a:pt x="72" y="23"/>
                    </a:lnTo>
                    <a:lnTo>
                      <a:pt x="72" y="28"/>
                    </a:lnTo>
                    <a:lnTo>
                      <a:pt x="71" y="31"/>
                    </a:lnTo>
                    <a:lnTo>
                      <a:pt x="71" y="35"/>
                    </a:lnTo>
                    <a:lnTo>
                      <a:pt x="71" y="38"/>
                    </a:lnTo>
                    <a:lnTo>
                      <a:pt x="71" y="43"/>
                    </a:lnTo>
                    <a:lnTo>
                      <a:pt x="69" y="48"/>
                    </a:lnTo>
                    <a:lnTo>
                      <a:pt x="69" y="51"/>
                    </a:lnTo>
                    <a:lnTo>
                      <a:pt x="69" y="55"/>
                    </a:lnTo>
                    <a:lnTo>
                      <a:pt x="69" y="58"/>
                    </a:lnTo>
                    <a:lnTo>
                      <a:pt x="68" y="63"/>
                    </a:lnTo>
                    <a:lnTo>
                      <a:pt x="68" y="68"/>
                    </a:lnTo>
                    <a:lnTo>
                      <a:pt x="68" y="71"/>
                    </a:lnTo>
                    <a:lnTo>
                      <a:pt x="68" y="77"/>
                    </a:lnTo>
                    <a:lnTo>
                      <a:pt x="65" y="80"/>
                    </a:lnTo>
                    <a:lnTo>
                      <a:pt x="63" y="83"/>
                    </a:lnTo>
                    <a:lnTo>
                      <a:pt x="60" y="85"/>
                    </a:lnTo>
                    <a:lnTo>
                      <a:pt x="58" y="86"/>
                    </a:lnTo>
                    <a:lnTo>
                      <a:pt x="55" y="86"/>
                    </a:lnTo>
                    <a:lnTo>
                      <a:pt x="52" y="86"/>
                    </a:lnTo>
                    <a:lnTo>
                      <a:pt x="48" y="85"/>
                    </a:lnTo>
                    <a:lnTo>
                      <a:pt x="46" y="83"/>
                    </a:lnTo>
                    <a:lnTo>
                      <a:pt x="41" y="80"/>
                    </a:lnTo>
                    <a:lnTo>
                      <a:pt x="38" y="77"/>
                    </a:lnTo>
                    <a:lnTo>
                      <a:pt x="35" y="76"/>
                    </a:lnTo>
                    <a:lnTo>
                      <a:pt x="32" y="72"/>
                    </a:lnTo>
                    <a:lnTo>
                      <a:pt x="29" y="68"/>
                    </a:lnTo>
                    <a:lnTo>
                      <a:pt x="23" y="62"/>
                    </a:lnTo>
                    <a:lnTo>
                      <a:pt x="18" y="57"/>
                    </a:lnTo>
                    <a:lnTo>
                      <a:pt x="14" y="51"/>
                    </a:lnTo>
                    <a:lnTo>
                      <a:pt x="9" y="46"/>
                    </a:lnTo>
                    <a:lnTo>
                      <a:pt x="3" y="40"/>
                    </a:lnTo>
                    <a:lnTo>
                      <a:pt x="0" y="38"/>
                    </a:lnTo>
                    <a:lnTo>
                      <a:pt x="0" y="34"/>
                    </a:lnTo>
                    <a:lnTo>
                      <a:pt x="0" y="29"/>
                    </a:lnTo>
                    <a:lnTo>
                      <a:pt x="1" y="28"/>
                    </a:lnTo>
                    <a:lnTo>
                      <a:pt x="4" y="24"/>
                    </a:lnTo>
                    <a:lnTo>
                      <a:pt x="7" y="23"/>
                    </a:lnTo>
                    <a:lnTo>
                      <a:pt x="11" y="23"/>
                    </a:lnTo>
                    <a:lnTo>
                      <a:pt x="15" y="26"/>
                    </a:lnTo>
                    <a:lnTo>
                      <a:pt x="1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0" name="Freeform 98"/>
              <p:cNvSpPr>
                <a:spLocks/>
              </p:cNvSpPr>
              <p:nvPr/>
            </p:nvSpPr>
            <p:spPr bwMode="auto">
              <a:xfrm>
                <a:off x="4707" y="1949"/>
                <a:ext cx="62" cy="43"/>
              </a:xfrm>
              <a:custGeom>
                <a:avLst/>
                <a:gdLst>
                  <a:gd name="T0" fmla="*/ 56 w 62"/>
                  <a:gd name="T1" fmla="*/ 17 h 43"/>
                  <a:gd name="T2" fmla="*/ 51 w 62"/>
                  <a:gd name="T3" fmla="*/ 19 h 43"/>
                  <a:gd name="T4" fmla="*/ 50 w 62"/>
                  <a:gd name="T5" fmla="*/ 19 h 43"/>
                  <a:gd name="T6" fmla="*/ 45 w 62"/>
                  <a:gd name="T7" fmla="*/ 20 h 43"/>
                  <a:gd name="T8" fmla="*/ 44 w 62"/>
                  <a:gd name="T9" fmla="*/ 22 h 43"/>
                  <a:gd name="T10" fmla="*/ 39 w 62"/>
                  <a:gd name="T11" fmla="*/ 23 h 43"/>
                  <a:gd name="T12" fmla="*/ 34 w 62"/>
                  <a:gd name="T13" fmla="*/ 26 h 43"/>
                  <a:gd name="T14" fmla="*/ 31 w 62"/>
                  <a:gd name="T15" fmla="*/ 29 h 43"/>
                  <a:gd name="T16" fmla="*/ 27 w 62"/>
                  <a:gd name="T17" fmla="*/ 34 h 43"/>
                  <a:gd name="T18" fmla="*/ 22 w 62"/>
                  <a:gd name="T19" fmla="*/ 36 h 43"/>
                  <a:gd name="T20" fmla="*/ 17 w 62"/>
                  <a:gd name="T21" fmla="*/ 40 h 43"/>
                  <a:gd name="T22" fmla="*/ 14 w 62"/>
                  <a:gd name="T23" fmla="*/ 42 h 43"/>
                  <a:gd name="T24" fmla="*/ 10 w 62"/>
                  <a:gd name="T25" fmla="*/ 43 h 43"/>
                  <a:gd name="T26" fmla="*/ 5 w 62"/>
                  <a:gd name="T27" fmla="*/ 40 h 43"/>
                  <a:gd name="T28" fmla="*/ 3 w 62"/>
                  <a:gd name="T29" fmla="*/ 39 h 43"/>
                  <a:gd name="T30" fmla="*/ 0 w 62"/>
                  <a:gd name="T31" fmla="*/ 34 h 43"/>
                  <a:gd name="T32" fmla="*/ 0 w 62"/>
                  <a:gd name="T33" fmla="*/ 31 h 43"/>
                  <a:gd name="T34" fmla="*/ 2 w 62"/>
                  <a:gd name="T35" fmla="*/ 26 h 43"/>
                  <a:gd name="T36" fmla="*/ 5 w 62"/>
                  <a:gd name="T37" fmla="*/ 23 h 43"/>
                  <a:gd name="T38" fmla="*/ 10 w 62"/>
                  <a:gd name="T39" fmla="*/ 19 h 43"/>
                  <a:gd name="T40" fmla="*/ 16 w 62"/>
                  <a:gd name="T41" fmla="*/ 15 h 43"/>
                  <a:gd name="T42" fmla="*/ 22 w 62"/>
                  <a:gd name="T43" fmla="*/ 12 h 43"/>
                  <a:gd name="T44" fmla="*/ 27 w 62"/>
                  <a:gd name="T45" fmla="*/ 8 h 43"/>
                  <a:gd name="T46" fmla="*/ 33 w 62"/>
                  <a:gd name="T47" fmla="*/ 5 h 43"/>
                  <a:gd name="T48" fmla="*/ 37 w 62"/>
                  <a:gd name="T49" fmla="*/ 5 h 43"/>
                  <a:gd name="T50" fmla="*/ 41 w 62"/>
                  <a:gd name="T51" fmla="*/ 3 h 43"/>
                  <a:gd name="T52" fmla="*/ 44 w 62"/>
                  <a:gd name="T53" fmla="*/ 3 h 43"/>
                  <a:gd name="T54" fmla="*/ 47 w 62"/>
                  <a:gd name="T55" fmla="*/ 2 h 43"/>
                  <a:gd name="T56" fmla="*/ 51 w 62"/>
                  <a:gd name="T57" fmla="*/ 2 h 43"/>
                  <a:gd name="T58" fmla="*/ 55 w 62"/>
                  <a:gd name="T59" fmla="*/ 0 h 43"/>
                  <a:gd name="T60" fmla="*/ 58 w 62"/>
                  <a:gd name="T61" fmla="*/ 2 h 43"/>
                  <a:gd name="T62" fmla="*/ 61 w 62"/>
                  <a:gd name="T63" fmla="*/ 5 h 43"/>
                  <a:gd name="T64" fmla="*/ 62 w 62"/>
                  <a:gd name="T65" fmla="*/ 8 h 43"/>
                  <a:gd name="T66" fmla="*/ 62 w 62"/>
                  <a:gd name="T67" fmla="*/ 11 h 43"/>
                  <a:gd name="T68" fmla="*/ 62 w 62"/>
                  <a:gd name="T69" fmla="*/ 14 h 43"/>
                  <a:gd name="T70" fmla="*/ 59 w 62"/>
                  <a:gd name="T71" fmla="*/ 15 h 43"/>
                  <a:gd name="T72" fmla="*/ 56 w 62"/>
                  <a:gd name="T73" fmla="*/ 17 h 43"/>
                  <a:gd name="T74" fmla="*/ 56 w 62"/>
                  <a:gd name="T7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43">
                    <a:moveTo>
                      <a:pt x="56" y="17"/>
                    </a:moveTo>
                    <a:lnTo>
                      <a:pt x="51" y="19"/>
                    </a:lnTo>
                    <a:lnTo>
                      <a:pt x="50" y="19"/>
                    </a:lnTo>
                    <a:lnTo>
                      <a:pt x="45" y="20"/>
                    </a:lnTo>
                    <a:lnTo>
                      <a:pt x="44" y="22"/>
                    </a:lnTo>
                    <a:lnTo>
                      <a:pt x="39" y="23"/>
                    </a:lnTo>
                    <a:lnTo>
                      <a:pt x="34" y="26"/>
                    </a:lnTo>
                    <a:lnTo>
                      <a:pt x="31" y="29"/>
                    </a:lnTo>
                    <a:lnTo>
                      <a:pt x="27" y="34"/>
                    </a:lnTo>
                    <a:lnTo>
                      <a:pt x="22" y="36"/>
                    </a:lnTo>
                    <a:lnTo>
                      <a:pt x="17" y="40"/>
                    </a:lnTo>
                    <a:lnTo>
                      <a:pt x="14" y="42"/>
                    </a:lnTo>
                    <a:lnTo>
                      <a:pt x="10" y="43"/>
                    </a:lnTo>
                    <a:lnTo>
                      <a:pt x="5" y="40"/>
                    </a:lnTo>
                    <a:lnTo>
                      <a:pt x="3" y="39"/>
                    </a:lnTo>
                    <a:lnTo>
                      <a:pt x="0" y="34"/>
                    </a:lnTo>
                    <a:lnTo>
                      <a:pt x="0" y="31"/>
                    </a:lnTo>
                    <a:lnTo>
                      <a:pt x="2" y="26"/>
                    </a:lnTo>
                    <a:lnTo>
                      <a:pt x="5" y="23"/>
                    </a:lnTo>
                    <a:lnTo>
                      <a:pt x="10" y="19"/>
                    </a:lnTo>
                    <a:lnTo>
                      <a:pt x="16" y="15"/>
                    </a:lnTo>
                    <a:lnTo>
                      <a:pt x="22" y="12"/>
                    </a:lnTo>
                    <a:lnTo>
                      <a:pt x="27" y="8"/>
                    </a:lnTo>
                    <a:lnTo>
                      <a:pt x="33" y="5"/>
                    </a:lnTo>
                    <a:lnTo>
                      <a:pt x="37" y="5"/>
                    </a:lnTo>
                    <a:lnTo>
                      <a:pt x="41" y="3"/>
                    </a:lnTo>
                    <a:lnTo>
                      <a:pt x="44" y="3"/>
                    </a:lnTo>
                    <a:lnTo>
                      <a:pt x="47" y="2"/>
                    </a:lnTo>
                    <a:lnTo>
                      <a:pt x="51" y="2"/>
                    </a:lnTo>
                    <a:lnTo>
                      <a:pt x="55" y="0"/>
                    </a:lnTo>
                    <a:lnTo>
                      <a:pt x="58" y="2"/>
                    </a:lnTo>
                    <a:lnTo>
                      <a:pt x="61" y="5"/>
                    </a:lnTo>
                    <a:lnTo>
                      <a:pt x="62" y="8"/>
                    </a:lnTo>
                    <a:lnTo>
                      <a:pt x="62" y="11"/>
                    </a:lnTo>
                    <a:lnTo>
                      <a:pt x="62" y="14"/>
                    </a:lnTo>
                    <a:lnTo>
                      <a:pt x="59" y="15"/>
                    </a:lnTo>
                    <a:lnTo>
                      <a:pt x="56" y="17"/>
                    </a:lnTo>
                    <a:lnTo>
                      <a:pt x="5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1" name="Freeform 99"/>
              <p:cNvSpPr>
                <a:spLocks/>
              </p:cNvSpPr>
              <p:nvPr/>
            </p:nvSpPr>
            <p:spPr bwMode="auto">
              <a:xfrm>
                <a:off x="4709" y="1873"/>
                <a:ext cx="32" cy="110"/>
              </a:xfrm>
              <a:custGeom>
                <a:avLst/>
                <a:gdLst>
                  <a:gd name="T0" fmla="*/ 31 w 32"/>
                  <a:gd name="T1" fmla="*/ 14 h 110"/>
                  <a:gd name="T2" fmla="*/ 29 w 32"/>
                  <a:gd name="T3" fmla="*/ 22 h 110"/>
                  <a:gd name="T4" fmla="*/ 29 w 32"/>
                  <a:gd name="T5" fmla="*/ 26 h 110"/>
                  <a:gd name="T6" fmla="*/ 28 w 32"/>
                  <a:gd name="T7" fmla="*/ 33 h 110"/>
                  <a:gd name="T8" fmla="*/ 28 w 32"/>
                  <a:gd name="T9" fmla="*/ 40 h 110"/>
                  <a:gd name="T10" fmla="*/ 26 w 32"/>
                  <a:gd name="T11" fmla="*/ 45 h 110"/>
                  <a:gd name="T12" fmla="*/ 26 w 32"/>
                  <a:gd name="T13" fmla="*/ 53 h 110"/>
                  <a:gd name="T14" fmla="*/ 25 w 32"/>
                  <a:gd name="T15" fmla="*/ 61 h 110"/>
                  <a:gd name="T16" fmla="*/ 22 w 32"/>
                  <a:gd name="T17" fmla="*/ 70 h 110"/>
                  <a:gd name="T18" fmla="*/ 20 w 32"/>
                  <a:gd name="T19" fmla="*/ 81 h 110"/>
                  <a:gd name="T20" fmla="*/ 15 w 32"/>
                  <a:gd name="T21" fmla="*/ 90 h 110"/>
                  <a:gd name="T22" fmla="*/ 12 w 32"/>
                  <a:gd name="T23" fmla="*/ 98 h 110"/>
                  <a:gd name="T24" fmla="*/ 12 w 32"/>
                  <a:gd name="T25" fmla="*/ 104 h 110"/>
                  <a:gd name="T26" fmla="*/ 8 w 32"/>
                  <a:gd name="T27" fmla="*/ 110 h 110"/>
                  <a:gd name="T28" fmla="*/ 1 w 32"/>
                  <a:gd name="T29" fmla="*/ 110 h 110"/>
                  <a:gd name="T30" fmla="*/ 0 w 32"/>
                  <a:gd name="T31" fmla="*/ 101 h 110"/>
                  <a:gd name="T32" fmla="*/ 1 w 32"/>
                  <a:gd name="T33" fmla="*/ 95 h 110"/>
                  <a:gd name="T34" fmla="*/ 1 w 32"/>
                  <a:gd name="T35" fmla="*/ 88 h 110"/>
                  <a:gd name="T36" fmla="*/ 5 w 32"/>
                  <a:gd name="T37" fmla="*/ 79 h 110"/>
                  <a:gd name="T38" fmla="*/ 8 w 32"/>
                  <a:gd name="T39" fmla="*/ 71 h 110"/>
                  <a:gd name="T40" fmla="*/ 9 w 32"/>
                  <a:gd name="T41" fmla="*/ 65 h 110"/>
                  <a:gd name="T42" fmla="*/ 11 w 32"/>
                  <a:gd name="T43" fmla="*/ 59 h 110"/>
                  <a:gd name="T44" fmla="*/ 12 w 32"/>
                  <a:gd name="T45" fmla="*/ 51 h 110"/>
                  <a:gd name="T46" fmla="*/ 12 w 32"/>
                  <a:gd name="T47" fmla="*/ 44 h 110"/>
                  <a:gd name="T48" fmla="*/ 12 w 32"/>
                  <a:gd name="T49" fmla="*/ 37 h 110"/>
                  <a:gd name="T50" fmla="*/ 12 w 32"/>
                  <a:gd name="T51" fmla="*/ 33 h 110"/>
                  <a:gd name="T52" fmla="*/ 14 w 32"/>
                  <a:gd name="T53" fmla="*/ 23 h 110"/>
                  <a:gd name="T54" fmla="*/ 15 w 32"/>
                  <a:gd name="T55" fmla="*/ 17 h 110"/>
                  <a:gd name="T56" fmla="*/ 17 w 32"/>
                  <a:gd name="T57" fmla="*/ 11 h 110"/>
                  <a:gd name="T58" fmla="*/ 20 w 32"/>
                  <a:gd name="T59" fmla="*/ 3 h 110"/>
                  <a:gd name="T60" fmla="*/ 23 w 32"/>
                  <a:gd name="T61" fmla="*/ 0 h 110"/>
                  <a:gd name="T62" fmla="*/ 29 w 32"/>
                  <a:gd name="T63" fmla="*/ 3 h 110"/>
                  <a:gd name="T64" fmla="*/ 32 w 32"/>
                  <a:gd name="T65" fmla="*/ 6 h 110"/>
                  <a:gd name="T66" fmla="*/ 32 w 32"/>
                  <a:gd name="T67" fmla="*/ 1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110">
                    <a:moveTo>
                      <a:pt x="32" y="11"/>
                    </a:moveTo>
                    <a:lnTo>
                      <a:pt x="31" y="14"/>
                    </a:lnTo>
                    <a:lnTo>
                      <a:pt x="31" y="17"/>
                    </a:lnTo>
                    <a:lnTo>
                      <a:pt x="29" y="22"/>
                    </a:lnTo>
                    <a:lnTo>
                      <a:pt x="29" y="23"/>
                    </a:lnTo>
                    <a:lnTo>
                      <a:pt x="29" y="26"/>
                    </a:lnTo>
                    <a:lnTo>
                      <a:pt x="28" y="31"/>
                    </a:lnTo>
                    <a:lnTo>
                      <a:pt x="28" y="33"/>
                    </a:lnTo>
                    <a:lnTo>
                      <a:pt x="28" y="37"/>
                    </a:lnTo>
                    <a:lnTo>
                      <a:pt x="28" y="40"/>
                    </a:lnTo>
                    <a:lnTo>
                      <a:pt x="28" y="44"/>
                    </a:lnTo>
                    <a:lnTo>
                      <a:pt x="26" y="45"/>
                    </a:lnTo>
                    <a:lnTo>
                      <a:pt x="26" y="50"/>
                    </a:lnTo>
                    <a:lnTo>
                      <a:pt x="26" y="53"/>
                    </a:lnTo>
                    <a:lnTo>
                      <a:pt x="26" y="56"/>
                    </a:lnTo>
                    <a:lnTo>
                      <a:pt x="25" y="61"/>
                    </a:lnTo>
                    <a:lnTo>
                      <a:pt x="25" y="62"/>
                    </a:lnTo>
                    <a:lnTo>
                      <a:pt x="22" y="70"/>
                    </a:lnTo>
                    <a:lnTo>
                      <a:pt x="22" y="74"/>
                    </a:lnTo>
                    <a:lnTo>
                      <a:pt x="20" y="81"/>
                    </a:lnTo>
                    <a:lnTo>
                      <a:pt x="17" y="84"/>
                    </a:lnTo>
                    <a:lnTo>
                      <a:pt x="15" y="90"/>
                    </a:lnTo>
                    <a:lnTo>
                      <a:pt x="12" y="95"/>
                    </a:lnTo>
                    <a:lnTo>
                      <a:pt x="12" y="98"/>
                    </a:lnTo>
                    <a:lnTo>
                      <a:pt x="12" y="101"/>
                    </a:lnTo>
                    <a:lnTo>
                      <a:pt x="12" y="104"/>
                    </a:lnTo>
                    <a:lnTo>
                      <a:pt x="12" y="107"/>
                    </a:lnTo>
                    <a:lnTo>
                      <a:pt x="8" y="110"/>
                    </a:lnTo>
                    <a:lnTo>
                      <a:pt x="5" y="110"/>
                    </a:lnTo>
                    <a:lnTo>
                      <a:pt x="1" y="110"/>
                    </a:lnTo>
                    <a:lnTo>
                      <a:pt x="0" y="105"/>
                    </a:lnTo>
                    <a:lnTo>
                      <a:pt x="0" y="101"/>
                    </a:lnTo>
                    <a:lnTo>
                      <a:pt x="1" y="99"/>
                    </a:lnTo>
                    <a:lnTo>
                      <a:pt x="1" y="95"/>
                    </a:lnTo>
                    <a:lnTo>
                      <a:pt x="1" y="93"/>
                    </a:lnTo>
                    <a:lnTo>
                      <a:pt x="1" y="88"/>
                    </a:lnTo>
                    <a:lnTo>
                      <a:pt x="5" y="84"/>
                    </a:lnTo>
                    <a:lnTo>
                      <a:pt x="5" y="79"/>
                    </a:lnTo>
                    <a:lnTo>
                      <a:pt x="6" y="73"/>
                    </a:lnTo>
                    <a:lnTo>
                      <a:pt x="8" y="71"/>
                    </a:lnTo>
                    <a:lnTo>
                      <a:pt x="8" y="68"/>
                    </a:lnTo>
                    <a:lnTo>
                      <a:pt x="9" y="65"/>
                    </a:lnTo>
                    <a:lnTo>
                      <a:pt x="11" y="62"/>
                    </a:lnTo>
                    <a:lnTo>
                      <a:pt x="11" y="59"/>
                    </a:lnTo>
                    <a:lnTo>
                      <a:pt x="11" y="54"/>
                    </a:lnTo>
                    <a:lnTo>
                      <a:pt x="12" y="51"/>
                    </a:lnTo>
                    <a:lnTo>
                      <a:pt x="12" y="48"/>
                    </a:lnTo>
                    <a:lnTo>
                      <a:pt x="12" y="44"/>
                    </a:lnTo>
                    <a:lnTo>
                      <a:pt x="12" y="42"/>
                    </a:lnTo>
                    <a:lnTo>
                      <a:pt x="12" y="37"/>
                    </a:lnTo>
                    <a:lnTo>
                      <a:pt x="12" y="34"/>
                    </a:lnTo>
                    <a:lnTo>
                      <a:pt x="12" y="33"/>
                    </a:lnTo>
                    <a:lnTo>
                      <a:pt x="14" y="28"/>
                    </a:lnTo>
                    <a:lnTo>
                      <a:pt x="14" y="23"/>
                    </a:lnTo>
                    <a:lnTo>
                      <a:pt x="15" y="22"/>
                    </a:lnTo>
                    <a:lnTo>
                      <a:pt x="15" y="17"/>
                    </a:lnTo>
                    <a:lnTo>
                      <a:pt x="15" y="14"/>
                    </a:lnTo>
                    <a:lnTo>
                      <a:pt x="17" y="11"/>
                    </a:lnTo>
                    <a:lnTo>
                      <a:pt x="18" y="6"/>
                    </a:lnTo>
                    <a:lnTo>
                      <a:pt x="20" y="3"/>
                    </a:lnTo>
                    <a:lnTo>
                      <a:pt x="22" y="2"/>
                    </a:lnTo>
                    <a:lnTo>
                      <a:pt x="23" y="0"/>
                    </a:lnTo>
                    <a:lnTo>
                      <a:pt x="26" y="2"/>
                    </a:lnTo>
                    <a:lnTo>
                      <a:pt x="29" y="3"/>
                    </a:lnTo>
                    <a:lnTo>
                      <a:pt x="31" y="5"/>
                    </a:lnTo>
                    <a:lnTo>
                      <a:pt x="32" y="6"/>
                    </a:lnTo>
                    <a:lnTo>
                      <a:pt x="32" y="11"/>
                    </a:lnTo>
                    <a:lnTo>
                      <a:pt x="3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2" name="Freeform 100"/>
              <p:cNvSpPr>
                <a:spLocks/>
              </p:cNvSpPr>
              <p:nvPr/>
            </p:nvSpPr>
            <p:spPr bwMode="auto">
              <a:xfrm>
                <a:off x="4574" y="1825"/>
                <a:ext cx="113" cy="381"/>
              </a:xfrm>
              <a:custGeom>
                <a:avLst/>
                <a:gdLst>
                  <a:gd name="T0" fmla="*/ 98 w 113"/>
                  <a:gd name="T1" fmla="*/ 26 h 381"/>
                  <a:gd name="T2" fmla="*/ 78 w 113"/>
                  <a:gd name="T3" fmla="*/ 48 h 381"/>
                  <a:gd name="T4" fmla="*/ 62 w 113"/>
                  <a:gd name="T5" fmla="*/ 73 h 381"/>
                  <a:gd name="T6" fmla="*/ 54 w 113"/>
                  <a:gd name="T7" fmla="*/ 101 h 381"/>
                  <a:gd name="T8" fmla="*/ 51 w 113"/>
                  <a:gd name="T9" fmla="*/ 130 h 381"/>
                  <a:gd name="T10" fmla="*/ 51 w 113"/>
                  <a:gd name="T11" fmla="*/ 161 h 381"/>
                  <a:gd name="T12" fmla="*/ 53 w 113"/>
                  <a:gd name="T13" fmla="*/ 194 h 381"/>
                  <a:gd name="T14" fmla="*/ 59 w 113"/>
                  <a:gd name="T15" fmla="*/ 226 h 381"/>
                  <a:gd name="T16" fmla="*/ 62 w 113"/>
                  <a:gd name="T17" fmla="*/ 254 h 381"/>
                  <a:gd name="T18" fmla="*/ 64 w 113"/>
                  <a:gd name="T19" fmla="*/ 273 h 381"/>
                  <a:gd name="T20" fmla="*/ 64 w 113"/>
                  <a:gd name="T21" fmla="*/ 291 h 381"/>
                  <a:gd name="T22" fmla="*/ 64 w 113"/>
                  <a:gd name="T23" fmla="*/ 310 h 381"/>
                  <a:gd name="T24" fmla="*/ 61 w 113"/>
                  <a:gd name="T25" fmla="*/ 328 h 381"/>
                  <a:gd name="T26" fmla="*/ 53 w 113"/>
                  <a:gd name="T27" fmla="*/ 344 h 381"/>
                  <a:gd name="T28" fmla="*/ 42 w 113"/>
                  <a:gd name="T29" fmla="*/ 359 h 381"/>
                  <a:gd name="T30" fmla="*/ 30 w 113"/>
                  <a:gd name="T31" fmla="*/ 375 h 381"/>
                  <a:gd name="T32" fmla="*/ 0 w 113"/>
                  <a:gd name="T33" fmla="*/ 378 h 381"/>
                  <a:gd name="T34" fmla="*/ 16 w 113"/>
                  <a:gd name="T35" fmla="*/ 362 h 381"/>
                  <a:gd name="T36" fmla="*/ 27 w 113"/>
                  <a:gd name="T37" fmla="*/ 348 h 381"/>
                  <a:gd name="T38" fmla="*/ 31 w 113"/>
                  <a:gd name="T39" fmla="*/ 331 h 381"/>
                  <a:gd name="T40" fmla="*/ 36 w 113"/>
                  <a:gd name="T41" fmla="*/ 314 h 381"/>
                  <a:gd name="T42" fmla="*/ 36 w 113"/>
                  <a:gd name="T43" fmla="*/ 297 h 381"/>
                  <a:gd name="T44" fmla="*/ 34 w 113"/>
                  <a:gd name="T45" fmla="*/ 280 h 381"/>
                  <a:gd name="T46" fmla="*/ 33 w 113"/>
                  <a:gd name="T47" fmla="*/ 263 h 381"/>
                  <a:gd name="T48" fmla="*/ 31 w 113"/>
                  <a:gd name="T49" fmla="*/ 248 h 381"/>
                  <a:gd name="T50" fmla="*/ 25 w 113"/>
                  <a:gd name="T51" fmla="*/ 211 h 381"/>
                  <a:gd name="T52" fmla="*/ 23 w 113"/>
                  <a:gd name="T53" fmla="*/ 177 h 381"/>
                  <a:gd name="T54" fmla="*/ 23 w 113"/>
                  <a:gd name="T55" fmla="*/ 141 h 381"/>
                  <a:gd name="T56" fmla="*/ 30 w 113"/>
                  <a:gd name="T57" fmla="*/ 110 h 381"/>
                  <a:gd name="T58" fmla="*/ 37 w 113"/>
                  <a:gd name="T59" fmla="*/ 81 h 381"/>
                  <a:gd name="T60" fmla="*/ 51 w 113"/>
                  <a:gd name="T61" fmla="*/ 51 h 381"/>
                  <a:gd name="T62" fmla="*/ 71 w 113"/>
                  <a:gd name="T63" fmla="*/ 23 h 381"/>
                  <a:gd name="T64" fmla="*/ 99 w 113"/>
                  <a:gd name="T65" fmla="*/ 2 h 381"/>
                  <a:gd name="T66" fmla="*/ 105 w 113"/>
                  <a:gd name="T67" fmla="*/ 0 h 381"/>
                  <a:gd name="T68" fmla="*/ 112 w 113"/>
                  <a:gd name="T69" fmla="*/ 5 h 381"/>
                  <a:gd name="T70" fmla="*/ 113 w 113"/>
                  <a:gd name="T71" fmla="*/ 9 h 381"/>
                  <a:gd name="T72" fmla="*/ 110 w 113"/>
                  <a:gd name="T73" fmla="*/ 1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381">
                    <a:moveTo>
                      <a:pt x="110" y="16"/>
                    </a:moveTo>
                    <a:lnTo>
                      <a:pt x="98" y="26"/>
                    </a:lnTo>
                    <a:lnTo>
                      <a:pt x="87" y="37"/>
                    </a:lnTo>
                    <a:lnTo>
                      <a:pt x="78" y="48"/>
                    </a:lnTo>
                    <a:lnTo>
                      <a:pt x="70" y="62"/>
                    </a:lnTo>
                    <a:lnTo>
                      <a:pt x="62" y="73"/>
                    </a:lnTo>
                    <a:lnTo>
                      <a:pt x="59" y="88"/>
                    </a:lnTo>
                    <a:lnTo>
                      <a:pt x="54" y="101"/>
                    </a:lnTo>
                    <a:lnTo>
                      <a:pt x="53" y="116"/>
                    </a:lnTo>
                    <a:lnTo>
                      <a:pt x="51" y="130"/>
                    </a:lnTo>
                    <a:lnTo>
                      <a:pt x="51" y="147"/>
                    </a:lnTo>
                    <a:lnTo>
                      <a:pt x="51" y="161"/>
                    </a:lnTo>
                    <a:lnTo>
                      <a:pt x="51" y="177"/>
                    </a:lnTo>
                    <a:lnTo>
                      <a:pt x="53" y="194"/>
                    </a:lnTo>
                    <a:lnTo>
                      <a:pt x="56" y="211"/>
                    </a:lnTo>
                    <a:lnTo>
                      <a:pt x="59" y="226"/>
                    </a:lnTo>
                    <a:lnTo>
                      <a:pt x="61" y="245"/>
                    </a:lnTo>
                    <a:lnTo>
                      <a:pt x="62" y="254"/>
                    </a:lnTo>
                    <a:lnTo>
                      <a:pt x="62" y="263"/>
                    </a:lnTo>
                    <a:lnTo>
                      <a:pt x="64" y="273"/>
                    </a:lnTo>
                    <a:lnTo>
                      <a:pt x="65" y="282"/>
                    </a:lnTo>
                    <a:lnTo>
                      <a:pt x="64" y="291"/>
                    </a:lnTo>
                    <a:lnTo>
                      <a:pt x="64" y="300"/>
                    </a:lnTo>
                    <a:lnTo>
                      <a:pt x="64" y="310"/>
                    </a:lnTo>
                    <a:lnTo>
                      <a:pt x="62" y="319"/>
                    </a:lnTo>
                    <a:lnTo>
                      <a:pt x="61" y="328"/>
                    </a:lnTo>
                    <a:lnTo>
                      <a:pt x="58" y="336"/>
                    </a:lnTo>
                    <a:lnTo>
                      <a:pt x="53" y="344"/>
                    </a:lnTo>
                    <a:lnTo>
                      <a:pt x="50" y="352"/>
                    </a:lnTo>
                    <a:lnTo>
                      <a:pt x="42" y="359"/>
                    </a:lnTo>
                    <a:lnTo>
                      <a:pt x="37" y="369"/>
                    </a:lnTo>
                    <a:lnTo>
                      <a:pt x="30" y="375"/>
                    </a:lnTo>
                    <a:lnTo>
                      <a:pt x="20" y="381"/>
                    </a:lnTo>
                    <a:lnTo>
                      <a:pt x="0" y="378"/>
                    </a:lnTo>
                    <a:lnTo>
                      <a:pt x="8" y="370"/>
                    </a:lnTo>
                    <a:lnTo>
                      <a:pt x="16" y="362"/>
                    </a:lnTo>
                    <a:lnTo>
                      <a:pt x="22" y="355"/>
                    </a:lnTo>
                    <a:lnTo>
                      <a:pt x="27" y="348"/>
                    </a:lnTo>
                    <a:lnTo>
                      <a:pt x="30" y="339"/>
                    </a:lnTo>
                    <a:lnTo>
                      <a:pt x="31" y="331"/>
                    </a:lnTo>
                    <a:lnTo>
                      <a:pt x="34" y="322"/>
                    </a:lnTo>
                    <a:lnTo>
                      <a:pt x="36" y="314"/>
                    </a:lnTo>
                    <a:lnTo>
                      <a:pt x="36" y="305"/>
                    </a:lnTo>
                    <a:lnTo>
                      <a:pt x="36" y="297"/>
                    </a:lnTo>
                    <a:lnTo>
                      <a:pt x="36" y="290"/>
                    </a:lnTo>
                    <a:lnTo>
                      <a:pt x="34" y="280"/>
                    </a:lnTo>
                    <a:lnTo>
                      <a:pt x="34" y="273"/>
                    </a:lnTo>
                    <a:lnTo>
                      <a:pt x="33" y="263"/>
                    </a:lnTo>
                    <a:lnTo>
                      <a:pt x="31" y="256"/>
                    </a:lnTo>
                    <a:lnTo>
                      <a:pt x="31" y="248"/>
                    </a:lnTo>
                    <a:lnTo>
                      <a:pt x="28" y="229"/>
                    </a:lnTo>
                    <a:lnTo>
                      <a:pt x="25" y="211"/>
                    </a:lnTo>
                    <a:lnTo>
                      <a:pt x="23" y="194"/>
                    </a:lnTo>
                    <a:lnTo>
                      <a:pt x="23" y="177"/>
                    </a:lnTo>
                    <a:lnTo>
                      <a:pt x="22" y="158"/>
                    </a:lnTo>
                    <a:lnTo>
                      <a:pt x="23" y="141"/>
                    </a:lnTo>
                    <a:lnTo>
                      <a:pt x="25" y="126"/>
                    </a:lnTo>
                    <a:lnTo>
                      <a:pt x="30" y="110"/>
                    </a:lnTo>
                    <a:lnTo>
                      <a:pt x="31" y="93"/>
                    </a:lnTo>
                    <a:lnTo>
                      <a:pt x="37" y="81"/>
                    </a:lnTo>
                    <a:lnTo>
                      <a:pt x="44" y="64"/>
                    </a:lnTo>
                    <a:lnTo>
                      <a:pt x="51" y="51"/>
                    </a:lnTo>
                    <a:lnTo>
                      <a:pt x="61" y="37"/>
                    </a:lnTo>
                    <a:lnTo>
                      <a:pt x="71" y="23"/>
                    </a:lnTo>
                    <a:lnTo>
                      <a:pt x="84" y="13"/>
                    </a:lnTo>
                    <a:lnTo>
                      <a:pt x="99" y="2"/>
                    </a:lnTo>
                    <a:lnTo>
                      <a:pt x="102" y="0"/>
                    </a:lnTo>
                    <a:lnTo>
                      <a:pt x="105" y="0"/>
                    </a:lnTo>
                    <a:lnTo>
                      <a:pt x="109" y="2"/>
                    </a:lnTo>
                    <a:lnTo>
                      <a:pt x="112" y="5"/>
                    </a:lnTo>
                    <a:lnTo>
                      <a:pt x="112" y="6"/>
                    </a:lnTo>
                    <a:lnTo>
                      <a:pt x="113" y="9"/>
                    </a:lnTo>
                    <a:lnTo>
                      <a:pt x="112" y="13"/>
                    </a:lnTo>
                    <a:lnTo>
                      <a:pt x="110" y="16"/>
                    </a:lnTo>
                    <a:lnTo>
                      <a:pt x="11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3" name="Freeform 101"/>
              <p:cNvSpPr>
                <a:spLocks/>
              </p:cNvSpPr>
              <p:nvPr/>
            </p:nvSpPr>
            <p:spPr bwMode="auto">
              <a:xfrm>
                <a:off x="4656" y="1947"/>
                <a:ext cx="88" cy="313"/>
              </a:xfrm>
              <a:custGeom>
                <a:avLst/>
                <a:gdLst>
                  <a:gd name="T0" fmla="*/ 19 w 88"/>
                  <a:gd name="T1" fmla="*/ 21 h 313"/>
                  <a:gd name="T2" fmla="*/ 16 w 88"/>
                  <a:gd name="T3" fmla="*/ 45 h 313"/>
                  <a:gd name="T4" fmla="*/ 17 w 88"/>
                  <a:gd name="T5" fmla="*/ 69 h 313"/>
                  <a:gd name="T6" fmla="*/ 20 w 88"/>
                  <a:gd name="T7" fmla="*/ 92 h 313"/>
                  <a:gd name="T8" fmla="*/ 27 w 88"/>
                  <a:gd name="T9" fmla="*/ 113 h 313"/>
                  <a:gd name="T10" fmla="*/ 36 w 88"/>
                  <a:gd name="T11" fmla="*/ 134 h 313"/>
                  <a:gd name="T12" fmla="*/ 47 w 88"/>
                  <a:gd name="T13" fmla="*/ 157 h 313"/>
                  <a:gd name="T14" fmla="*/ 61 w 88"/>
                  <a:gd name="T15" fmla="*/ 180 h 313"/>
                  <a:gd name="T16" fmla="*/ 71 w 88"/>
                  <a:gd name="T17" fmla="*/ 199 h 313"/>
                  <a:gd name="T18" fmla="*/ 78 w 88"/>
                  <a:gd name="T19" fmla="*/ 209 h 313"/>
                  <a:gd name="T20" fmla="*/ 82 w 88"/>
                  <a:gd name="T21" fmla="*/ 223 h 313"/>
                  <a:gd name="T22" fmla="*/ 85 w 88"/>
                  <a:gd name="T23" fmla="*/ 237 h 313"/>
                  <a:gd name="T24" fmla="*/ 88 w 88"/>
                  <a:gd name="T25" fmla="*/ 250 h 313"/>
                  <a:gd name="T26" fmla="*/ 88 w 88"/>
                  <a:gd name="T27" fmla="*/ 265 h 313"/>
                  <a:gd name="T28" fmla="*/ 87 w 88"/>
                  <a:gd name="T29" fmla="*/ 281 h 313"/>
                  <a:gd name="T30" fmla="*/ 84 w 88"/>
                  <a:gd name="T31" fmla="*/ 298 h 313"/>
                  <a:gd name="T32" fmla="*/ 82 w 88"/>
                  <a:gd name="T33" fmla="*/ 310 h 313"/>
                  <a:gd name="T34" fmla="*/ 76 w 88"/>
                  <a:gd name="T35" fmla="*/ 313 h 313"/>
                  <a:gd name="T36" fmla="*/ 73 w 88"/>
                  <a:gd name="T37" fmla="*/ 312 h 313"/>
                  <a:gd name="T38" fmla="*/ 68 w 88"/>
                  <a:gd name="T39" fmla="*/ 305 h 313"/>
                  <a:gd name="T40" fmla="*/ 70 w 88"/>
                  <a:gd name="T41" fmla="*/ 295 h 313"/>
                  <a:gd name="T42" fmla="*/ 71 w 88"/>
                  <a:gd name="T43" fmla="*/ 281 h 313"/>
                  <a:gd name="T44" fmla="*/ 70 w 88"/>
                  <a:gd name="T45" fmla="*/ 267 h 313"/>
                  <a:gd name="T46" fmla="*/ 67 w 88"/>
                  <a:gd name="T47" fmla="*/ 254 h 313"/>
                  <a:gd name="T48" fmla="*/ 64 w 88"/>
                  <a:gd name="T49" fmla="*/ 242 h 313"/>
                  <a:gd name="T50" fmla="*/ 58 w 88"/>
                  <a:gd name="T51" fmla="*/ 231 h 313"/>
                  <a:gd name="T52" fmla="*/ 54 w 88"/>
                  <a:gd name="T53" fmla="*/ 220 h 313"/>
                  <a:gd name="T54" fmla="*/ 47 w 88"/>
                  <a:gd name="T55" fmla="*/ 211 h 313"/>
                  <a:gd name="T56" fmla="*/ 36 w 88"/>
                  <a:gd name="T57" fmla="*/ 192 h 313"/>
                  <a:gd name="T58" fmla="*/ 23 w 88"/>
                  <a:gd name="T59" fmla="*/ 168 h 313"/>
                  <a:gd name="T60" fmla="*/ 14 w 88"/>
                  <a:gd name="T61" fmla="*/ 143 h 313"/>
                  <a:gd name="T62" fmla="*/ 6 w 88"/>
                  <a:gd name="T63" fmla="*/ 121 h 313"/>
                  <a:gd name="T64" fmla="*/ 2 w 88"/>
                  <a:gd name="T65" fmla="*/ 95 h 313"/>
                  <a:gd name="T66" fmla="*/ 0 w 88"/>
                  <a:gd name="T67" fmla="*/ 72 h 313"/>
                  <a:gd name="T68" fmla="*/ 2 w 88"/>
                  <a:gd name="T69" fmla="*/ 45 h 313"/>
                  <a:gd name="T70" fmla="*/ 6 w 88"/>
                  <a:gd name="T71" fmla="*/ 17 h 313"/>
                  <a:gd name="T72" fmla="*/ 14 w 88"/>
                  <a:gd name="T73" fmla="*/ 0 h 313"/>
                  <a:gd name="T74" fmla="*/ 22 w 88"/>
                  <a:gd name="T75" fmla="*/ 4 h 313"/>
                  <a:gd name="T76" fmla="*/ 23 w 88"/>
                  <a:gd name="T77" fmla="*/ 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313">
                    <a:moveTo>
                      <a:pt x="23" y="8"/>
                    </a:moveTo>
                    <a:lnTo>
                      <a:pt x="19" y="21"/>
                    </a:lnTo>
                    <a:lnTo>
                      <a:pt x="17" y="35"/>
                    </a:lnTo>
                    <a:lnTo>
                      <a:pt x="16" y="45"/>
                    </a:lnTo>
                    <a:lnTo>
                      <a:pt x="16" y="58"/>
                    </a:lnTo>
                    <a:lnTo>
                      <a:pt x="17" y="69"/>
                    </a:lnTo>
                    <a:lnTo>
                      <a:pt x="17" y="81"/>
                    </a:lnTo>
                    <a:lnTo>
                      <a:pt x="20" y="92"/>
                    </a:lnTo>
                    <a:lnTo>
                      <a:pt x="23" y="103"/>
                    </a:lnTo>
                    <a:lnTo>
                      <a:pt x="27" y="113"/>
                    </a:lnTo>
                    <a:lnTo>
                      <a:pt x="31" y="124"/>
                    </a:lnTo>
                    <a:lnTo>
                      <a:pt x="36" y="134"/>
                    </a:lnTo>
                    <a:lnTo>
                      <a:pt x="42" y="146"/>
                    </a:lnTo>
                    <a:lnTo>
                      <a:pt x="47" y="157"/>
                    </a:lnTo>
                    <a:lnTo>
                      <a:pt x="54" y="169"/>
                    </a:lnTo>
                    <a:lnTo>
                      <a:pt x="61" y="180"/>
                    </a:lnTo>
                    <a:lnTo>
                      <a:pt x="68" y="192"/>
                    </a:lnTo>
                    <a:lnTo>
                      <a:pt x="71" y="199"/>
                    </a:lnTo>
                    <a:lnTo>
                      <a:pt x="75" y="205"/>
                    </a:lnTo>
                    <a:lnTo>
                      <a:pt x="78" y="209"/>
                    </a:lnTo>
                    <a:lnTo>
                      <a:pt x="81" y="217"/>
                    </a:lnTo>
                    <a:lnTo>
                      <a:pt x="82" y="223"/>
                    </a:lnTo>
                    <a:lnTo>
                      <a:pt x="84" y="230"/>
                    </a:lnTo>
                    <a:lnTo>
                      <a:pt x="85" y="237"/>
                    </a:lnTo>
                    <a:lnTo>
                      <a:pt x="87" y="243"/>
                    </a:lnTo>
                    <a:lnTo>
                      <a:pt x="88" y="250"/>
                    </a:lnTo>
                    <a:lnTo>
                      <a:pt x="88" y="256"/>
                    </a:lnTo>
                    <a:lnTo>
                      <a:pt x="88" y="265"/>
                    </a:lnTo>
                    <a:lnTo>
                      <a:pt x="88" y="273"/>
                    </a:lnTo>
                    <a:lnTo>
                      <a:pt x="87" y="281"/>
                    </a:lnTo>
                    <a:lnTo>
                      <a:pt x="85" y="288"/>
                    </a:lnTo>
                    <a:lnTo>
                      <a:pt x="84" y="298"/>
                    </a:lnTo>
                    <a:lnTo>
                      <a:pt x="84" y="307"/>
                    </a:lnTo>
                    <a:lnTo>
                      <a:pt x="82" y="310"/>
                    </a:lnTo>
                    <a:lnTo>
                      <a:pt x="79" y="312"/>
                    </a:lnTo>
                    <a:lnTo>
                      <a:pt x="76" y="313"/>
                    </a:lnTo>
                    <a:lnTo>
                      <a:pt x="75" y="313"/>
                    </a:lnTo>
                    <a:lnTo>
                      <a:pt x="73" y="312"/>
                    </a:lnTo>
                    <a:lnTo>
                      <a:pt x="70" y="310"/>
                    </a:lnTo>
                    <a:lnTo>
                      <a:pt x="68" y="305"/>
                    </a:lnTo>
                    <a:lnTo>
                      <a:pt x="70" y="304"/>
                    </a:lnTo>
                    <a:lnTo>
                      <a:pt x="70" y="295"/>
                    </a:lnTo>
                    <a:lnTo>
                      <a:pt x="71" y="287"/>
                    </a:lnTo>
                    <a:lnTo>
                      <a:pt x="71" y="281"/>
                    </a:lnTo>
                    <a:lnTo>
                      <a:pt x="71" y="274"/>
                    </a:lnTo>
                    <a:lnTo>
                      <a:pt x="70" y="267"/>
                    </a:lnTo>
                    <a:lnTo>
                      <a:pt x="68" y="261"/>
                    </a:lnTo>
                    <a:lnTo>
                      <a:pt x="67" y="254"/>
                    </a:lnTo>
                    <a:lnTo>
                      <a:pt x="65" y="248"/>
                    </a:lnTo>
                    <a:lnTo>
                      <a:pt x="64" y="242"/>
                    </a:lnTo>
                    <a:lnTo>
                      <a:pt x="61" y="237"/>
                    </a:lnTo>
                    <a:lnTo>
                      <a:pt x="58" y="231"/>
                    </a:lnTo>
                    <a:lnTo>
                      <a:pt x="56" y="226"/>
                    </a:lnTo>
                    <a:lnTo>
                      <a:pt x="54" y="220"/>
                    </a:lnTo>
                    <a:lnTo>
                      <a:pt x="51" y="217"/>
                    </a:lnTo>
                    <a:lnTo>
                      <a:pt x="47" y="211"/>
                    </a:lnTo>
                    <a:lnTo>
                      <a:pt x="45" y="206"/>
                    </a:lnTo>
                    <a:lnTo>
                      <a:pt x="36" y="192"/>
                    </a:lnTo>
                    <a:lnTo>
                      <a:pt x="30" y="180"/>
                    </a:lnTo>
                    <a:lnTo>
                      <a:pt x="23" y="168"/>
                    </a:lnTo>
                    <a:lnTo>
                      <a:pt x="19" y="157"/>
                    </a:lnTo>
                    <a:lnTo>
                      <a:pt x="14" y="143"/>
                    </a:lnTo>
                    <a:lnTo>
                      <a:pt x="10" y="132"/>
                    </a:lnTo>
                    <a:lnTo>
                      <a:pt x="6" y="121"/>
                    </a:lnTo>
                    <a:lnTo>
                      <a:pt x="5" y="109"/>
                    </a:lnTo>
                    <a:lnTo>
                      <a:pt x="2" y="95"/>
                    </a:lnTo>
                    <a:lnTo>
                      <a:pt x="0" y="84"/>
                    </a:lnTo>
                    <a:lnTo>
                      <a:pt x="0" y="72"/>
                    </a:lnTo>
                    <a:lnTo>
                      <a:pt x="0" y="59"/>
                    </a:lnTo>
                    <a:lnTo>
                      <a:pt x="2" y="45"/>
                    </a:lnTo>
                    <a:lnTo>
                      <a:pt x="5" y="33"/>
                    </a:lnTo>
                    <a:lnTo>
                      <a:pt x="6" y="17"/>
                    </a:lnTo>
                    <a:lnTo>
                      <a:pt x="11" y="5"/>
                    </a:lnTo>
                    <a:lnTo>
                      <a:pt x="14" y="0"/>
                    </a:lnTo>
                    <a:lnTo>
                      <a:pt x="19" y="0"/>
                    </a:lnTo>
                    <a:lnTo>
                      <a:pt x="22" y="4"/>
                    </a:lnTo>
                    <a:lnTo>
                      <a:pt x="23" y="8"/>
                    </a:lnTo>
                    <a:lnTo>
                      <a:pt x="2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4" name="Freeform 102"/>
              <p:cNvSpPr>
                <a:spLocks/>
              </p:cNvSpPr>
              <p:nvPr/>
            </p:nvSpPr>
            <p:spPr bwMode="auto">
              <a:xfrm>
                <a:off x="5028" y="2251"/>
                <a:ext cx="63" cy="452"/>
              </a:xfrm>
              <a:custGeom>
                <a:avLst/>
                <a:gdLst>
                  <a:gd name="T0" fmla="*/ 15 w 63"/>
                  <a:gd name="T1" fmla="*/ 15 h 452"/>
                  <a:gd name="T2" fmla="*/ 20 w 63"/>
                  <a:gd name="T3" fmla="*/ 29 h 452"/>
                  <a:gd name="T4" fmla="*/ 28 w 63"/>
                  <a:gd name="T5" fmla="*/ 45 h 452"/>
                  <a:gd name="T6" fmla="*/ 34 w 63"/>
                  <a:gd name="T7" fmla="*/ 59 h 452"/>
                  <a:gd name="T8" fmla="*/ 40 w 63"/>
                  <a:gd name="T9" fmla="*/ 76 h 452"/>
                  <a:gd name="T10" fmla="*/ 46 w 63"/>
                  <a:gd name="T11" fmla="*/ 90 h 452"/>
                  <a:gd name="T12" fmla="*/ 48 w 63"/>
                  <a:gd name="T13" fmla="*/ 105 h 452"/>
                  <a:gd name="T14" fmla="*/ 52 w 63"/>
                  <a:gd name="T15" fmla="*/ 116 h 452"/>
                  <a:gd name="T16" fmla="*/ 55 w 63"/>
                  <a:gd name="T17" fmla="*/ 127 h 452"/>
                  <a:gd name="T18" fmla="*/ 57 w 63"/>
                  <a:gd name="T19" fmla="*/ 142 h 452"/>
                  <a:gd name="T20" fmla="*/ 60 w 63"/>
                  <a:gd name="T21" fmla="*/ 164 h 452"/>
                  <a:gd name="T22" fmla="*/ 62 w 63"/>
                  <a:gd name="T23" fmla="*/ 178 h 452"/>
                  <a:gd name="T24" fmla="*/ 63 w 63"/>
                  <a:gd name="T25" fmla="*/ 196 h 452"/>
                  <a:gd name="T26" fmla="*/ 63 w 63"/>
                  <a:gd name="T27" fmla="*/ 215 h 452"/>
                  <a:gd name="T28" fmla="*/ 63 w 63"/>
                  <a:gd name="T29" fmla="*/ 234 h 452"/>
                  <a:gd name="T30" fmla="*/ 63 w 63"/>
                  <a:gd name="T31" fmla="*/ 249 h 452"/>
                  <a:gd name="T32" fmla="*/ 59 w 63"/>
                  <a:gd name="T33" fmla="*/ 286 h 452"/>
                  <a:gd name="T34" fmla="*/ 54 w 63"/>
                  <a:gd name="T35" fmla="*/ 322 h 452"/>
                  <a:gd name="T36" fmla="*/ 48 w 63"/>
                  <a:gd name="T37" fmla="*/ 351 h 452"/>
                  <a:gd name="T38" fmla="*/ 42 w 63"/>
                  <a:gd name="T39" fmla="*/ 378 h 452"/>
                  <a:gd name="T40" fmla="*/ 34 w 63"/>
                  <a:gd name="T41" fmla="*/ 413 h 452"/>
                  <a:gd name="T42" fmla="*/ 28 w 63"/>
                  <a:gd name="T43" fmla="*/ 446 h 452"/>
                  <a:gd name="T44" fmla="*/ 20 w 63"/>
                  <a:gd name="T45" fmla="*/ 452 h 452"/>
                  <a:gd name="T46" fmla="*/ 12 w 63"/>
                  <a:gd name="T47" fmla="*/ 452 h 452"/>
                  <a:gd name="T48" fmla="*/ 17 w 63"/>
                  <a:gd name="T49" fmla="*/ 418 h 452"/>
                  <a:gd name="T50" fmla="*/ 21 w 63"/>
                  <a:gd name="T51" fmla="*/ 374 h 452"/>
                  <a:gd name="T52" fmla="*/ 28 w 63"/>
                  <a:gd name="T53" fmla="*/ 336 h 452"/>
                  <a:gd name="T54" fmla="*/ 29 w 63"/>
                  <a:gd name="T55" fmla="*/ 294 h 452"/>
                  <a:gd name="T56" fmla="*/ 32 w 63"/>
                  <a:gd name="T57" fmla="*/ 251 h 452"/>
                  <a:gd name="T58" fmla="*/ 32 w 63"/>
                  <a:gd name="T59" fmla="*/ 209 h 452"/>
                  <a:gd name="T60" fmla="*/ 32 w 63"/>
                  <a:gd name="T61" fmla="*/ 183 h 452"/>
                  <a:gd name="T62" fmla="*/ 31 w 63"/>
                  <a:gd name="T63" fmla="*/ 156 h 452"/>
                  <a:gd name="T64" fmla="*/ 28 w 63"/>
                  <a:gd name="T65" fmla="*/ 133 h 452"/>
                  <a:gd name="T66" fmla="*/ 24 w 63"/>
                  <a:gd name="T67" fmla="*/ 107 h 452"/>
                  <a:gd name="T68" fmla="*/ 18 w 63"/>
                  <a:gd name="T69" fmla="*/ 77 h 452"/>
                  <a:gd name="T70" fmla="*/ 15 w 63"/>
                  <a:gd name="T71" fmla="*/ 63 h 452"/>
                  <a:gd name="T72" fmla="*/ 11 w 63"/>
                  <a:gd name="T73" fmla="*/ 52 h 452"/>
                  <a:gd name="T74" fmla="*/ 7 w 63"/>
                  <a:gd name="T75" fmla="*/ 42 h 452"/>
                  <a:gd name="T76" fmla="*/ 4 w 63"/>
                  <a:gd name="T77" fmla="*/ 31 h 452"/>
                  <a:gd name="T78" fmla="*/ 0 w 63"/>
                  <a:gd name="T79" fmla="*/ 20 h 452"/>
                  <a:gd name="T80" fmla="*/ 0 w 63"/>
                  <a:gd name="T81" fmla="*/ 8 h 452"/>
                  <a:gd name="T82" fmla="*/ 6 w 63"/>
                  <a:gd name="T83" fmla="*/ 0 h 452"/>
                  <a:gd name="T84" fmla="*/ 12 w 63"/>
                  <a:gd name="T85" fmla="*/ 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452">
                    <a:moveTo>
                      <a:pt x="12" y="5"/>
                    </a:moveTo>
                    <a:lnTo>
                      <a:pt x="14" y="11"/>
                    </a:lnTo>
                    <a:lnTo>
                      <a:pt x="15" y="15"/>
                    </a:lnTo>
                    <a:lnTo>
                      <a:pt x="17" y="20"/>
                    </a:lnTo>
                    <a:lnTo>
                      <a:pt x="18" y="25"/>
                    </a:lnTo>
                    <a:lnTo>
                      <a:pt x="20" y="29"/>
                    </a:lnTo>
                    <a:lnTo>
                      <a:pt x="23" y="35"/>
                    </a:lnTo>
                    <a:lnTo>
                      <a:pt x="26" y="39"/>
                    </a:lnTo>
                    <a:lnTo>
                      <a:pt x="28" y="45"/>
                    </a:lnTo>
                    <a:lnTo>
                      <a:pt x="29" y="49"/>
                    </a:lnTo>
                    <a:lnTo>
                      <a:pt x="32" y="54"/>
                    </a:lnTo>
                    <a:lnTo>
                      <a:pt x="34" y="59"/>
                    </a:lnTo>
                    <a:lnTo>
                      <a:pt x="37" y="65"/>
                    </a:lnTo>
                    <a:lnTo>
                      <a:pt x="38" y="70"/>
                    </a:lnTo>
                    <a:lnTo>
                      <a:pt x="40" y="76"/>
                    </a:lnTo>
                    <a:lnTo>
                      <a:pt x="42" y="79"/>
                    </a:lnTo>
                    <a:lnTo>
                      <a:pt x="45" y="85"/>
                    </a:lnTo>
                    <a:lnTo>
                      <a:pt x="46" y="90"/>
                    </a:lnTo>
                    <a:lnTo>
                      <a:pt x="48" y="96"/>
                    </a:lnTo>
                    <a:lnTo>
                      <a:pt x="48" y="100"/>
                    </a:lnTo>
                    <a:lnTo>
                      <a:pt x="48" y="105"/>
                    </a:lnTo>
                    <a:lnTo>
                      <a:pt x="49" y="108"/>
                    </a:lnTo>
                    <a:lnTo>
                      <a:pt x="51" y="113"/>
                    </a:lnTo>
                    <a:lnTo>
                      <a:pt x="52" y="116"/>
                    </a:lnTo>
                    <a:lnTo>
                      <a:pt x="52" y="119"/>
                    </a:lnTo>
                    <a:lnTo>
                      <a:pt x="54" y="124"/>
                    </a:lnTo>
                    <a:lnTo>
                      <a:pt x="55" y="127"/>
                    </a:lnTo>
                    <a:lnTo>
                      <a:pt x="55" y="131"/>
                    </a:lnTo>
                    <a:lnTo>
                      <a:pt x="57" y="136"/>
                    </a:lnTo>
                    <a:lnTo>
                      <a:pt x="57" y="142"/>
                    </a:lnTo>
                    <a:lnTo>
                      <a:pt x="57" y="148"/>
                    </a:lnTo>
                    <a:lnTo>
                      <a:pt x="59" y="155"/>
                    </a:lnTo>
                    <a:lnTo>
                      <a:pt x="60" y="164"/>
                    </a:lnTo>
                    <a:lnTo>
                      <a:pt x="60" y="167"/>
                    </a:lnTo>
                    <a:lnTo>
                      <a:pt x="62" y="173"/>
                    </a:lnTo>
                    <a:lnTo>
                      <a:pt x="62" y="178"/>
                    </a:lnTo>
                    <a:lnTo>
                      <a:pt x="62" y="184"/>
                    </a:lnTo>
                    <a:lnTo>
                      <a:pt x="62" y="190"/>
                    </a:lnTo>
                    <a:lnTo>
                      <a:pt x="63" y="196"/>
                    </a:lnTo>
                    <a:lnTo>
                      <a:pt x="63" y="203"/>
                    </a:lnTo>
                    <a:lnTo>
                      <a:pt x="63" y="209"/>
                    </a:lnTo>
                    <a:lnTo>
                      <a:pt x="63" y="215"/>
                    </a:lnTo>
                    <a:lnTo>
                      <a:pt x="63" y="221"/>
                    </a:lnTo>
                    <a:lnTo>
                      <a:pt x="63" y="227"/>
                    </a:lnTo>
                    <a:lnTo>
                      <a:pt x="63" y="234"/>
                    </a:lnTo>
                    <a:lnTo>
                      <a:pt x="63" y="240"/>
                    </a:lnTo>
                    <a:lnTo>
                      <a:pt x="63" y="244"/>
                    </a:lnTo>
                    <a:lnTo>
                      <a:pt x="63" y="249"/>
                    </a:lnTo>
                    <a:lnTo>
                      <a:pt x="63" y="254"/>
                    </a:lnTo>
                    <a:lnTo>
                      <a:pt x="60" y="271"/>
                    </a:lnTo>
                    <a:lnTo>
                      <a:pt x="59" y="286"/>
                    </a:lnTo>
                    <a:lnTo>
                      <a:pt x="57" y="299"/>
                    </a:lnTo>
                    <a:lnTo>
                      <a:pt x="55" y="311"/>
                    </a:lnTo>
                    <a:lnTo>
                      <a:pt x="54" y="322"/>
                    </a:lnTo>
                    <a:lnTo>
                      <a:pt x="52" y="333"/>
                    </a:lnTo>
                    <a:lnTo>
                      <a:pt x="49" y="342"/>
                    </a:lnTo>
                    <a:lnTo>
                      <a:pt x="48" y="351"/>
                    </a:lnTo>
                    <a:lnTo>
                      <a:pt x="46" y="359"/>
                    </a:lnTo>
                    <a:lnTo>
                      <a:pt x="43" y="368"/>
                    </a:lnTo>
                    <a:lnTo>
                      <a:pt x="42" y="378"/>
                    </a:lnTo>
                    <a:lnTo>
                      <a:pt x="38" y="388"/>
                    </a:lnTo>
                    <a:lnTo>
                      <a:pt x="37" y="401"/>
                    </a:lnTo>
                    <a:lnTo>
                      <a:pt x="34" y="413"/>
                    </a:lnTo>
                    <a:lnTo>
                      <a:pt x="32" y="427"/>
                    </a:lnTo>
                    <a:lnTo>
                      <a:pt x="31" y="444"/>
                    </a:lnTo>
                    <a:lnTo>
                      <a:pt x="28" y="446"/>
                    </a:lnTo>
                    <a:lnTo>
                      <a:pt x="28" y="447"/>
                    </a:lnTo>
                    <a:lnTo>
                      <a:pt x="23" y="449"/>
                    </a:lnTo>
                    <a:lnTo>
                      <a:pt x="20" y="452"/>
                    </a:lnTo>
                    <a:lnTo>
                      <a:pt x="17" y="452"/>
                    </a:lnTo>
                    <a:lnTo>
                      <a:pt x="14" y="452"/>
                    </a:lnTo>
                    <a:lnTo>
                      <a:pt x="12" y="452"/>
                    </a:lnTo>
                    <a:lnTo>
                      <a:pt x="12" y="452"/>
                    </a:lnTo>
                    <a:lnTo>
                      <a:pt x="14" y="433"/>
                    </a:lnTo>
                    <a:lnTo>
                      <a:pt x="17" y="418"/>
                    </a:lnTo>
                    <a:lnTo>
                      <a:pt x="18" y="402"/>
                    </a:lnTo>
                    <a:lnTo>
                      <a:pt x="20" y="388"/>
                    </a:lnTo>
                    <a:lnTo>
                      <a:pt x="21" y="374"/>
                    </a:lnTo>
                    <a:lnTo>
                      <a:pt x="24" y="361"/>
                    </a:lnTo>
                    <a:lnTo>
                      <a:pt x="26" y="348"/>
                    </a:lnTo>
                    <a:lnTo>
                      <a:pt x="28" y="336"/>
                    </a:lnTo>
                    <a:lnTo>
                      <a:pt x="28" y="322"/>
                    </a:lnTo>
                    <a:lnTo>
                      <a:pt x="28" y="308"/>
                    </a:lnTo>
                    <a:lnTo>
                      <a:pt x="29" y="294"/>
                    </a:lnTo>
                    <a:lnTo>
                      <a:pt x="31" y="280"/>
                    </a:lnTo>
                    <a:lnTo>
                      <a:pt x="31" y="266"/>
                    </a:lnTo>
                    <a:lnTo>
                      <a:pt x="32" y="251"/>
                    </a:lnTo>
                    <a:lnTo>
                      <a:pt x="32" y="235"/>
                    </a:lnTo>
                    <a:lnTo>
                      <a:pt x="32" y="220"/>
                    </a:lnTo>
                    <a:lnTo>
                      <a:pt x="32" y="209"/>
                    </a:lnTo>
                    <a:lnTo>
                      <a:pt x="32" y="200"/>
                    </a:lnTo>
                    <a:lnTo>
                      <a:pt x="32" y="190"/>
                    </a:lnTo>
                    <a:lnTo>
                      <a:pt x="32" y="183"/>
                    </a:lnTo>
                    <a:lnTo>
                      <a:pt x="31" y="173"/>
                    </a:lnTo>
                    <a:lnTo>
                      <a:pt x="31" y="164"/>
                    </a:lnTo>
                    <a:lnTo>
                      <a:pt x="31" y="156"/>
                    </a:lnTo>
                    <a:lnTo>
                      <a:pt x="31" y="148"/>
                    </a:lnTo>
                    <a:lnTo>
                      <a:pt x="29" y="141"/>
                    </a:lnTo>
                    <a:lnTo>
                      <a:pt x="28" y="133"/>
                    </a:lnTo>
                    <a:lnTo>
                      <a:pt x="28" y="124"/>
                    </a:lnTo>
                    <a:lnTo>
                      <a:pt x="26" y="116"/>
                    </a:lnTo>
                    <a:lnTo>
                      <a:pt x="24" y="107"/>
                    </a:lnTo>
                    <a:lnTo>
                      <a:pt x="23" y="96"/>
                    </a:lnTo>
                    <a:lnTo>
                      <a:pt x="20" y="87"/>
                    </a:lnTo>
                    <a:lnTo>
                      <a:pt x="18" y="77"/>
                    </a:lnTo>
                    <a:lnTo>
                      <a:pt x="18" y="73"/>
                    </a:lnTo>
                    <a:lnTo>
                      <a:pt x="17" y="68"/>
                    </a:lnTo>
                    <a:lnTo>
                      <a:pt x="15" y="63"/>
                    </a:lnTo>
                    <a:lnTo>
                      <a:pt x="14" y="60"/>
                    </a:lnTo>
                    <a:lnTo>
                      <a:pt x="12" y="57"/>
                    </a:lnTo>
                    <a:lnTo>
                      <a:pt x="11" y="52"/>
                    </a:lnTo>
                    <a:lnTo>
                      <a:pt x="9" y="49"/>
                    </a:lnTo>
                    <a:lnTo>
                      <a:pt x="9" y="46"/>
                    </a:lnTo>
                    <a:lnTo>
                      <a:pt x="7" y="42"/>
                    </a:lnTo>
                    <a:lnTo>
                      <a:pt x="6" y="39"/>
                    </a:lnTo>
                    <a:lnTo>
                      <a:pt x="6" y="35"/>
                    </a:lnTo>
                    <a:lnTo>
                      <a:pt x="4" y="31"/>
                    </a:lnTo>
                    <a:lnTo>
                      <a:pt x="3" y="28"/>
                    </a:lnTo>
                    <a:lnTo>
                      <a:pt x="1" y="23"/>
                    </a:lnTo>
                    <a:lnTo>
                      <a:pt x="0" y="20"/>
                    </a:lnTo>
                    <a:lnTo>
                      <a:pt x="0" y="14"/>
                    </a:lnTo>
                    <a:lnTo>
                      <a:pt x="0" y="11"/>
                    </a:lnTo>
                    <a:lnTo>
                      <a:pt x="0" y="8"/>
                    </a:lnTo>
                    <a:lnTo>
                      <a:pt x="1" y="3"/>
                    </a:lnTo>
                    <a:lnTo>
                      <a:pt x="4" y="1"/>
                    </a:lnTo>
                    <a:lnTo>
                      <a:pt x="6" y="0"/>
                    </a:lnTo>
                    <a:lnTo>
                      <a:pt x="9" y="0"/>
                    </a:lnTo>
                    <a:lnTo>
                      <a:pt x="11" y="1"/>
                    </a:lnTo>
                    <a:lnTo>
                      <a:pt x="12" y="5"/>
                    </a:lnTo>
                    <a:lnTo>
                      <a:pt x="1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5" name="Freeform 103"/>
              <p:cNvSpPr>
                <a:spLocks/>
              </p:cNvSpPr>
              <p:nvPr/>
            </p:nvSpPr>
            <p:spPr bwMode="auto">
              <a:xfrm>
                <a:off x="4859" y="2712"/>
                <a:ext cx="178" cy="54"/>
              </a:xfrm>
              <a:custGeom>
                <a:avLst/>
                <a:gdLst>
                  <a:gd name="T0" fmla="*/ 14 w 178"/>
                  <a:gd name="T1" fmla="*/ 34 h 54"/>
                  <a:gd name="T2" fmla="*/ 28 w 178"/>
                  <a:gd name="T3" fmla="*/ 34 h 54"/>
                  <a:gd name="T4" fmla="*/ 43 w 178"/>
                  <a:gd name="T5" fmla="*/ 34 h 54"/>
                  <a:gd name="T6" fmla="*/ 56 w 178"/>
                  <a:gd name="T7" fmla="*/ 34 h 54"/>
                  <a:gd name="T8" fmla="*/ 68 w 178"/>
                  <a:gd name="T9" fmla="*/ 33 h 54"/>
                  <a:gd name="T10" fmla="*/ 81 w 178"/>
                  <a:gd name="T11" fmla="*/ 31 h 54"/>
                  <a:gd name="T12" fmla="*/ 93 w 178"/>
                  <a:gd name="T13" fmla="*/ 28 h 54"/>
                  <a:gd name="T14" fmla="*/ 108 w 178"/>
                  <a:gd name="T15" fmla="*/ 25 h 54"/>
                  <a:gd name="T16" fmla="*/ 119 w 178"/>
                  <a:gd name="T17" fmla="*/ 22 h 54"/>
                  <a:gd name="T18" fmla="*/ 125 w 178"/>
                  <a:gd name="T19" fmla="*/ 19 h 54"/>
                  <a:gd name="T20" fmla="*/ 135 w 178"/>
                  <a:gd name="T21" fmla="*/ 16 h 54"/>
                  <a:gd name="T22" fmla="*/ 147 w 178"/>
                  <a:gd name="T23" fmla="*/ 11 h 54"/>
                  <a:gd name="T24" fmla="*/ 158 w 178"/>
                  <a:gd name="T25" fmla="*/ 5 h 54"/>
                  <a:gd name="T26" fmla="*/ 167 w 178"/>
                  <a:gd name="T27" fmla="*/ 0 h 54"/>
                  <a:gd name="T28" fmla="*/ 172 w 178"/>
                  <a:gd name="T29" fmla="*/ 0 h 54"/>
                  <a:gd name="T30" fmla="*/ 176 w 178"/>
                  <a:gd name="T31" fmla="*/ 5 h 54"/>
                  <a:gd name="T32" fmla="*/ 176 w 178"/>
                  <a:gd name="T33" fmla="*/ 11 h 54"/>
                  <a:gd name="T34" fmla="*/ 170 w 178"/>
                  <a:gd name="T35" fmla="*/ 19 h 54"/>
                  <a:gd name="T36" fmla="*/ 164 w 178"/>
                  <a:gd name="T37" fmla="*/ 22 h 54"/>
                  <a:gd name="T38" fmla="*/ 155 w 178"/>
                  <a:gd name="T39" fmla="*/ 30 h 54"/>
                  <a:gd name="T40" fmla="*/ 147 w 178"/>
                  <a:gd name="T41" fmla="*/ 36 h 54"/>
                  <a:gd name="T42" fmla="*/ 139 w 178"/>
                  <a:gd name="T43" fmla="*/ 39 h 54"/>
                  <a:gd name="T44" fmla="*/ 133 w 178"/>
                  <a:gd name="T45" fmla="*/ 43 h 54"/>
                  <a:gd name="T46" fmla="*/ 127 w 178"/>
                  <a:gd name="T47" fmla="*/ 47 h 54"/>
                  <a:gd name="T48" fmla="*/ 115 w 178"/>
                  <a:gd name="T49" fmla="*/ 50 h 54"/>
                  <a:gd name="T50" fmla="*/ 101 w 178"/>
                  <a:gd name="T51" fmla="*/ 53 h 54"/>
                  <a:gd name="T52" fmla="*/ 85 w 178"/>
                  <a:gd name="T53" fmla="*/ 54 h 54"/>
                  <a:gd name="T54" fmla="*/ 73 w 178"/>
                  <a:gd name="T55" fmla="*/ 54 h 54"/>
                  <a:gd name="T56" fmla="*/ 59 w 178"/>
                  <a:gd name="T57" fmla="*/ 51 h 54"/>
                  <a:gd name="T58" fmla="*/ 45 w 178"/>
                  <a:gd name="T59" fmla="*/ 50 h 54"/>
                  <a:gd name="T60" fmla="*/ 31 w 178"/>
                  <a:gd name="T61" fmla="*/ 48 h 54"/>
                  <a:gd name="T62" fmla="*/ 15 w 178"/>
                  <a:gd name="T63" fmla="*/ 48 h 54"/>
                  <a:gd name="T64" fmla="*/ 3 w 178"/>
                  <a:gd name="T65" fmla="*/ 48 h 54"/>
                  <a:gd name="T66" fmla="*/ 0 w 178"/>
                  <a:gd name="T67" fmla="*/ 43 h 54"/>
                  <a:gd name="T68" fmla="*/ 0 w 178"/>
                  <a:gd name="T69" fmla="*/ 39 h 54"/>
                  <a:gd name="T70" fmla="*/ 3 w 178"/>
                  <a:gd name="T71" fmla="*/ 34 h 54"/>
                  <a:gd name="T72" fmla="*/ 6 w 178"/>
                  <a:gd name="T73"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8" h="54">
                    <a:moveTo>
                      <a:pt x="6" y="34"/>
                    </a:moveTo>
                    <a:lnTo>
                      <a:pt x="14" y="34"/>
                    </a:lnTo>
                    <a:lnTo>
                      <a:pt x="22" y="34"/>
                    </a:lnTo>
                    <a:lnTo>
                      <a:pt x="28" y="34"/>
                    </a:lnTo>
                    <a:lnTo>
                      <a:pt x="36" y="34"/>
                    </a:lnTo>
                    <a:lnTo>
                      <a:pt x="43" y="34"/>
                    </a:lnTo>
                    <a:lnTo>
                      <a:pt x="50" y="34"/>
                    </a:lnTo>
                    <a:lnTo>
                      <a:pt x="56" y="34"/>
                    </a:lnTo>
                    <a:lnTo>
                      <a:pt x="63" y="34"/>
                    </a:lnTo>
                    <a:lnTo>
                      <a:pt x="68" y="33"/>
                    </a:lnTo>
                    <a:lnTo>
                      <a:pt x="74" y="33"/>
                    </a:lnTo>
                    <a:lnTo>
                      <a:pt x="81" y="31"/>
                    </a:lnTo>
                    <a:lnTo>
                      <a:pt x="87" y="30"/>
                    </a:lnTo>
                    <a:lnTo>
                      <a:pt x="93" y="28"/>
                    </a:lnTo>
                    <a:lnTo>
                      <a:pt x="101" y="28"/>
                    </a:lnTo>
                    <a:lnTo>
                      <a:pt x="108" y="25"/>
                    </a:lnTo>
                    <a:lnTo>
                      <a:pt x="116" y="23"/>
                    </a:lnTo>
                    <a:lnTo>
                      <a:pt x="119" y="22"/>
                    </a:lnTo>
                    <a:lnTo>
                      <a:pt x="122" y="20"/>
                    </a:lnTo>
                    <a:lnTo>
                      <a:pt x="125" y="19"/>
                    </a:lnTo>
                    <a:lnTo>
                      <a:pt x="130" y="19"/>
                    </a:lnTo>
                    <a:lnTo>
                      <a:pt x="135" y="16"/>
                    </a:lnTo>
                    <a:lnTo>
                      <a:pt x="141" y="14"/>
                    </a:lnTo>
                    <a:lnTo>
                      <a:pt x="147" y="11"/>
                    </a:lnTo>
                    <a:lnTo>
                      <a:pt x="152" y="9"/>
                    </a:lnTo>
                    <a:lnTo>
                      <a:pt x="158" y="5"/>
                    </a:lnTo>
                    <a:lnTo>
                      <a:pt x="164" y="0"/>
                    </a:lnTo>
                    <a:lnTo>
                      <a:pt x="167" y="0"/>
                    </a:lnTo>
                    <a:lnTo>
                      <a:pt x="169" y="0"/>
                    </a:lnTo>
                    <a:lnTo>
                      <a:pt x="172" y="0"/>
                    </a:lnTo>
                    <a:lnTo>
                      <a:pt x="175" y="2"/>
                    </a:lnTo>
                    <a:lnTo>
                      <a:pt x="176" y="5"/>
                    </a:lnTo>
                    <a:lnTo>
                      <a:pt x="178" y="9"/>
                    </a:lnTo>
                    <a:lnTo>
                      <a:pt x="176" y="11"/>
                    </a:lnTo>
                    <a:lnTo>
                      <a:pt x="173" y="16"/>
                    </a:lnTo>
                    <a:lnTo>
                      <a:pt x="170" y="19"/>
                    </a:lnTo>
                    <a:lnTo>
                      <a:pt x="167" y="19"/>
                    </a:lnTo>
                    <a:lnTo>
                      <a:pt x="164" y="22"/>
                    </a:lnTo>
                    <a:lnTo>
                      <a:pt x="161" y="25"/>
                    </a:lnTo>
                    <a:lnTo>
                      <a:pt x="155" y="30"/>
                    </a:lnTo>
                    <a:lnTo>
                      <a:pt x="150" y="34"/>
                    </a:lnTo>
                    <a:lnTo>
                      <a:pt x="147" y="36"/>
                    </a:lnTo>
                    <a:lnTo>
                      <a:pt x="144" y="39"/>
                    </a:lnTo>
                    <a:lnTo>
                      <a:pt x="139" y="39"/>
                    </a:lnTo>
                    <a:lnTo>
                      <a:pt x="138" y="42"/>
                    </a:lnTo>
                    <a:lnTo>
                      <a:pt x="133" y="43"/>
                    </a:lnTo>
                    <a:lnTo>
                      <a:pt x="130" y="45"/>
                    </a:lnTo>
                    <a:lnTo>
                      <a:pt x="127" y="47"/>
                    </a:lnTo>
                    <a:lnTo>
                      <a:pt x="122" y="48"/>
                    </a:lnTo>
                    <a:lnTo>
                      <a:pt x="115" y="50"/>
                    </a:lnTo>
                    <a:lnTo>
                      <a:pt x="107" y="51"/>
                    </a:lnTo>
                    <a:lnTo>
                      <a:pt x="101" y="53"/>
                    </a:lnTo>
                    <a:lnTo>
                      <a:pt x="93" y="54"/>
                    </a:lnTo>
                    <a:lnTo>
                      <a:pt x="85" y="54"/>
                    </a:lnTo>
                    <a:lnTo>
                      <a:pt x="79" y="54"/>
                    </a:lnTo>
                    <a:lnTo>
                      <a:pt x="73" y="54"/>
                    </a:lnTo>
                    <a:lnTo>
                      <a:pt x="65" y="53"/>
                    </a:lnTo>
                    <a:lnTo>
                      <a:pt x="59" y="51"/>
                    </a:lnTo>
                    <a:lnTo>
                      <a:pt x="53" y="51"/>
                    </a:lnTo>
                    <a:lnTo>
                      <a:pt x="45" y="50"/>
                    </a:lnTo>
                    <a:lnTo>
                      <a:pt x="37" y="50"/>
                    </a:lnTo>
                    <a:lnTo>
                      <a:pt x="31" y="48"/>
                    </a:lnTo>
                    <a:lnTo>
                      <a:pt x="23" y="48"/>
                    </a:lnTo>
                    <a:lnTo>
                      <a:pt x="15" y="48"/>
                    </a:lnTo>
                    <a:lnTo>
                      <a:pt x="6" y="48"/>
                    </a:lnTo>
                    <a:lnTo>
                      <a:pt x="3" y="48"/>
                    </a:lnTo>
                    <a:lnTo>
                      <a:pt x="2" y="47"/>
                    </a:lnTo>
                    <a:lnTo>
                      <a:pt x="0" y="43"/>
                    </a:lnTo>
                    <a:lnTo>
                      <a:pt x="0" y="40"/>
                    </a:lnTo>
                    <a:lnTo>
                      <a:pt x="0" y="39"/>
                    </a:lnTo>
                    <a:lnTo>
                      <a:pt x="2" y="37"/>
                    </a:lnTo>
                    <a:lnTo>
                      <a:pt x="3" y="34"/>
                    </a:lnTo>
                    <a:lnTo>
                      <a:pt x="6" y="34"/>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6" name="Freeform 104"/>
              <p:cNvSpPr>
                <a:spLocks/>
              </p:cNvSpPr>
              <p:nvPr/>
            </p:nvSpPr>
            <p:spPr bwMode="auto">
              <a:xfrm>
                <a:off x="4743" y="2285"/>
                <a:ext cx="119" cy="48"/>
              </a:xfrm>
              <a:custGeom>
                <a:avLst/>
                <a:gdLst>
                  <a:gd name="T0" fmla="*/ 107 w 119"/>
                  <a:gd name="T1" fmla="*/ 22 h 48"/>
                  <a:gd name="T2" fmla="*/ 96 w 119"/>
                  <a:gd name="T3" fmla="*/ 25 h 48"/>
                  <a:gd name="T4" fmla="*/ 85 w 119"/>
                  <a:gd name="T5" fmla="*/ 25 h 48"/>
                  <a:gd name="T6" fmla="*/ 74 w 119"/>
                  <a:gd name="T7" fmla="*/ 25 h 48"/>
                  <a:gd name="T8" fmla="*/ 65 w 119"/>
                  <a:gd name="T9" fmla="*/ 26 h 48"/>
                  <a:gd name="T10" fmla="*/ 56 w 119"/>
                  <a:gd name="T11" fmla="*/ 26 h 48"/>
                  <a:gd name="T12" fmla="*/ 49 w 119"/>
                  <a:gd name="T13" fmla="*/ 28 h 48"/>
                  <a:gd name="T14" fmla="*/ 43 w 119"/>
                  <a:gd name="T15" fmla="*/ 29 h 48"/>
                  <a:gd name="T16" fmla="*/ 36 w 119"/>
                  <a:gd name="T17" fmla="*/ 31 h 48"/>
                  <a:gd name="T18" fmla="*/ 29 w 119"/>
                  <a:gd name="T19" fmla="*/ 34 h 48"/>
                  <a:gd name="T20" fmla="*/ 23 w 119"/>
                  <a:gd name="T21" fmla="*/ 39 h 48"/>
                  <a:gd name="T22" fmla="*/ 15 w 119"/>
                  <a:gd name="T23" fmla="*/ 43 h 48"/>
                  <a:gd name="T24" fmla="*/ 11 w 119"/>
                  <a:gd name="T25" fmla="*/ 48 h 48"/>
                  <a:gd name="T26" fmla="*/ 6 w 119"/>
                  <a:gd name="T27" fmla="*/ 48 h 48"/>
                  <a:gd name="T28" fmla="*/ 0 w 119"/>
                  <a:gd name="T29" fmla="*/ 43 h 48"/>
                  <a:gd name="T30" fmla="*/ 0 w 119"/>
                  <a:gd name="T31" fmla="*/ 39 h 48"/>
                  <a:gd name="T32" fmla="*/ 6 w 119"/>
                  <a:gd name="T33" fmla="*/ 31 h 48"/>
                  <a:gd name="T34" fmla="*/ 14 w 119"/>
                  <a:gd name="T35" fmla="*/ 25 h 48"/>
                  <a:gd name="T36" fmla="*/ 23 w 119"/>
                  <a:gd name="T37" fmla="*/ 20 h 48"/>
                  <a:gd name="T38" fmla="*/ 31 w 119"/>
                  <a:gd name="T39" fmla="*/ 15 h 48"/>
                  <a:gd name="T40" fmla="*/ 39 w 119"/>
                  <a:gd name="T41" fmla="*/ 14 h 48"/>
                  <a:gd name="T42" fmla="*/ 48 w 119"/>
                  <a:gd name="T43" fmla="*/ 9 h 48"/>
                  <a:gd name="T44" fmla="*/ 59 w 119"/>
                  <a:gd name="T45" fmla="*/ 8 h 48"/>
                  <a:gd name="T46" fmla="*/ 70 w 119"/>
                  <a:gd name="T47" fmla="*/ 6 h 48"/>
                  <a:gd name="T48" fmla="*/ 79 w 119"/>
                  <a:gd name="T49" fmla="*/ 6 h 48"/>
                  <a:gd name="T50" fmla="*/ 87 w 119"/>
                  <a:gd name="T51" fmla="*/ 5 h 48"/>
                  <a:gd name="T52" fmla="*/ 93 w 119"/>
                  <a:gd name="T53" fmla="*/ 5 h 48"/>
                  <a:gd name="T54" fmla="*/ 102 w 119"/>
                  <a:gd name="T55" fmla="*/ 3 h 48"/>
                  <a:gd name="T56" fmla="*/ 108 w 119"/>
                  <a:gd name="T57" fmla="*/ 0 h 48"/>
                  <a:gd name="T58" fmla="*/ 114 w 119"/>
                  <a:gd name="T59" fmla="*/ 3 h 48"/>
                  <a:gd name="T60" fmla="*/ 119 w 119"/>
                  <a:gd name="T61" fmla="*/ 9 h 48"/>
                  <a:gd name="T62" fmla="*/ 116 w 119"/>
                  <a:gd name="T63" fmla="*/ 15 h 48"/>
                  <a:gd name="T64" fmla="*/ 111 w 119"/>
                  <a:gd name="T65"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48">
                    <a:moveTo>
                      <a:pt x="111" y="20"/>
                    </a:moveTo>
                    <a:lnTo>
                      <a:pt x="107" y="22"/>
                    </a:lnTo>
                    <a:lnTo>
                      <a:pt x="102" y="23"/>
                    </a:lnTo>
                    <a:lnTo>
                      <a:pt x="96" y="25"/>
                    </a:lnTo>
                    <a:lnTo>
                      <a:pt x="91" y="25"/>
                    </a:lnTo>
                    <a:lnTo>
                      <a:pt x="85" y="25"/>
                    </a:lnTo>
                    <a:lnTo>
                      <a:pt x="80" y="25"/>
                    </a:lnTo>
                    <a:lnTo>
                      <a:pt x="74" y="25"/>
                    </a:lnTo>
                    <a:lnTo>
                      <a:pt x="70" y="26"/>
                    </a:lnTo>
                    <a:lnTo>
                      <a:pt x="65" y="26"/>
                    </a:lnTo>
                    <a:lnTo>
                      <a:pt x="62" y="26"/>
                    </a:lnTo>
                    <a:lnTo>
                      <a:pt x="56" y="26"/>
                    </a:lnTo>
                    <a:lnTo>
                      <a:pt x="54" y="28"/>
                    </a:lnTo>
                    <a:lnTo>
                      <a:pt x="49" y="28"/>
                    </a:lnTo>
                    <a:lnTo>
                      <a:pt x="45" y="28"/>
                    </a:lnTo>
                    <a:lnTo>
                      <a:pt x="43" y="29"/>
                    </a:lnTo>
                    <a:lnTo>
                      <a:pt x="39" y="31"/>
                    </a:lnTo>
                    <a:lnTo>
                      <a:pt x="36" y="31"/>
                    </a:lnTo>
                    <a:lnTo>
                      <a:pt x="32" y="32"/>
                    </a:lnTo>
                    <a:lnTo>
                      <a:pt x="29" y="34"/>
                    </a:lnTo>
                    <a:lnTo>
                      <a:pt x="26" y="36"/>
                    </a:lnTo>
                    <a:lnTo>
                      <a:pt x="23" y="39"/>
                    </a:lnTo>
                    <a:lnTo>
                      <a:pt x="20" y="40"/>
                    </a:lnTo>
                    <a:lnTo>
                      <a:pt x="15" y="43"/>
                    </a:lnTo>
                    <a:lnTo>
                      <a:pt x="14" y="46"/>
                    </a:lnTo>
                    <a:lnTo>
                      <a:pt x="11" y="48"/>
                    </a:lnTo>
                    <a:lnTo>
                      <a:pt x="8" y="48"/>
                    </a:lnTo>
                    <a:lnTo>
                      <a:pt x="6" y="48"/>
                    </a:lnTo>
                    <a:lnTo>
                      <a:pt x="3" y="46"/>
                    </a:lnTo>
                    <a:lnTo>
                      <a:pt x="0" y="43"/>
                    </a:lnTo>
                    <a:lnTo>
                      <a:pt x="0" y="42"/>
                    </a:lnTo>
                    <a:lnTo>
                      <a:pt x="0" y="39"/>
                    </a:lnTo>
                    <a:lnTo>
                      <a:pt x="3" y="34"/>
                    </a:lnTo>
                    <a:lnTo>
                      <a:pt x="6" y="31"/>
                    </a:lnTo>
                    <a:lnTo>
                      <a:pt x="11" y="28"/>
                    </a:lnTo>
                    <a:lnTo>
                      <a:pt x="14" y="25"/>
                    </a:lnTo>
                    <a:lnTo>
                      <a:pt x="19" y="23"/>
                    </a:lnTo>
                    <a:lnTo>
                      <a:pt x="23" y="20"/>
                    </a:lnTo>
                    <a:lnTo>
                      <a:pt x="26" y="17"/>
                    </a:lnTo>
                    <a:lnTo>
                      <a:pt x="31" y="15"/>
                    </a:lnTo>
                    <a:lnTo>
                      <a:pt x="36" y="14"/>
                    </a:lnTo>
                    <a:lnTo>
                      <a:pt x="39" y="14"/>
                    </a:lnTo>
                    <a:lnTo>
                      <a:pt x="45" y="11"/>
                    </a:lnTo>
                    <a:lnTo>
                      <a:pt x="48" y="9"/>
                    </a:lnTo>
                    <a:lnTo>
                      <a:pt x="54" y="9"/>
                    </a:lnTo>
                    <a:lnTo>
                      <a:pt x="59" y="8"/>
                    </a:lnTo>
                    <a:lnTo>
                      <a:pt x="63" y="8"/>
                    </a:lnTo>
                    <a:lnTo>
                      <a:pt x="70" y="6"/>
                    </a:lnTo>
                    <a:lnTo>
                      <a:pt x="74" y="6"/>
                    </a:lnTo>
                    <a:lnTo>
                      <a:pt x="79" y="6"/>
                    </a:lnTo>
                    <a:lnTo>
                      <a:pt x="84" y="6"/>
                    </a:lnTo>
                    <a:lnTo>
                      <a:pt x="87" y="5"/>
                    </a:lnTo>
                    <a:lnTo>
                      <a:pt x="91" y="5"/>
                    </a:lnTo>
                    <a:lnTo>
                      <a:pt x="93" y="5"/>
                    </a:lnTo>
                    <a:lnTo>
                      <a:pt x="97" y="5"/>
                    </a:lnTo>
                    <a:lnTo>
                      <a:pt x="102" y="3"/>
                    </a:lnTo>
                    <a:lnTo>
                      <a:pt x="104" y="1"/>
                    </a:lnTo>
                    <a:lnTo>
                      <a:pt x="108" y="0"/>
                    </a:lnTo>
                    <a:lnTo>
                      <a:pt x="111" y="1"/>
                    </a:lnTo>
                    <a:lnTo>
                      <a:pt x="114" y="3"/>
                    </a:lnTo>
                    <a:lnTo>
                      <a:pt x="118" y="5"/>
                    </a:lnTo>
                    <a:lnTo>
                      <a:pt x="119" y="9"/>
                    </a:lnTo>
                    <a:lnTo>
                      <a:pt x="119" y="14"/>
                    </a:lnTo>
                    <a:lnTo>
                      <a:pt x="116" y="15"/>
                    </a:lnTo>
                    <a:lnTo>
                      <a:pt x="111" y="20"/>
                    </a:lnTo>
                    <a:lnTo>
                      <a:pt x="1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7" name="Freeform 105"/>
              <p:cNvSpPr>
                <a:spLocks/>
              </p:cNvSpPr>
              <p:nvPr/>
            </p:nvSpPr>
            <p:spPr bwMode="auto">
              <a:xfrm>
                <a:off x="4743" y="2328"/>
                <a:ext cx="51" cy="84"/>
              </a:xfrm>
              <a:custGeom>
                <a:avLst/>
                <a:gdLst>
                  <a:gd name="T0" fmla="*/ 49 w 51"/>
                  <a:gd name="T1" fmla="*/ 13 h 84"/>
                  <a:gd name="T2" fmla="*/ 46 w 51"/>
                  <a:gd name="T3" fmla="*/ 19 h 84"/>
                  <a:gd name="T4" fmla="*/ 45 w 51"/>
                  <a:gd name="T5" fmla="*/ 23 h 84"/>
                  <a:gd name="T6" fmla="*/ 43 w 51"/>
                  <a:gd name="T7" fmla="*/ 28 h 84"/>
                  <a:gd name="T8" fmla="*/ 42 w 51"/>
                  <a:gd name="T9" fmla="*/ 31 h 84"/>
                  <a:gd name="T10" fmla="*/ 40 w 51"/>
                  <a:gd name="T11" fmla="*/ 36 h 84"/>
                  <a:gd name="T12" fmla="*/ 40 w 51"/>
                  <a:gd name="T13" fmla="*/ 39 h 84"/>
                  <a:gd name="T14" fmla="*/ 39 w 51"/>
                  <a:gd name="T15" fmla="*/ 44 h 84"/>
                  <a:gd name="T16" fmla="*/ 39 w 51"/>
                  <a:gd name="T17" fmla="*/ 48 h 84"/>
                  <a:gd name="T18" fmla="*/ 37 w 51"/>
                  <a:gd name="T19" fmla="*/ 51 h 84"/>
                  <a:gd name="T20" fmla="*/ 36 w 51"/>
                  <a:gd name="T21" fmla="*/ 54 h 84"/>
                  <a:gd name="T22" fmla="*/ 36 w 51"/>
                  <a:gd name="T23" fmla="*/ 58 h 84"/>
                  <a:gd name="T24" fmla="*/ 36 w 51"/>
                  <a:gd name="T25" fmla="*/ 62 h 84"/>
                  <a:gd name="T26" fmla="*/ 32 w 51"/>
                  <a:gd name="T27" fmla="*/ 67 h 84"/>
                  <a:gd name="T28" fmla="*/ 31 w 51"/>
                  <a:gd name="T29" fmla="*/ 70 h 84"/>
                  <a:gd name="T30" fmla="*/ 28 w 51"/>
                  <a:gd name="T31" fmla="*/ 75 h 84"/>
                  <a:gd name="T32" fmla="*/ 26 w 51"/>
                  <a:gd name="T33" fmla="*/ 79 h 84"/>
                  <a:gd name="T34" fmla="*/ 20 w 51"/>
                  <a:gd name="T35" fmla="*/ 82 h 84"/>
                  <a:gd name="T36" fmla="*/ 15 w 51"/>
                  <a:gd name="T37" fmla="*/ 84 h 84"/>
                  <a:gd name="T38" fmla="*/ 12 w 51"/>
                  <a:gd name="T39" fmla="*/ 84 h 84"/>
                  <a:gd name="T40" fmla="*/ 6 w 51"/>
                  <a:gd name="T41" fmla="*/ 82 h 84"/>
                  <a:gd name="T42" fmla="*/ 3 w 51"/>
                  <a:gd name="T43" fmla="*/ 79 h 84"/>
                  <a:gd name="T44" fmla="*/ 1 w 51"/>
                  <a:gd name="T45" fmla="*/ 78 h 84"/>
                  <a:gd name="T46" fmla="*/ 0 w 51"/>
                  <a:gd name="T47" fmla="*/ 73 h 84"/>
                  <a:gd name="T48" fmla="*/ 3 w 51"/>
                  <a:gd name="T49" fmla="*/ 68 h 84"/>
                  <a:gd name="T50" fmla="*/ 6 w 51"/>
                  <a:gd name="T51" fmla="*/ 64 h 84"/>
                  <a:gd name="T52" fmla="*/ 8 w 51"/>
                  <a:gd name="T53" fmla="*/ 59 h 84"/>
                  <a:gd name="T54" fmla="*/ 11 w 51"/>
                  <a:gd name="T55" fmla="*/ 56 h 84"/>
                  <a:gd name="T56" fmla="*/ 14 w 51"/>
                  <a:gd name="T57" fmla="*/ 51 h 84"/>
                  <a:gd name="T58" fmla="*/ 15 w 51"/>
                  <a:gd name="T59" fmla="*/ 48 h 84"/>
                  <a:gd name="T60" fmla="*/ 15 w 51"/>
                  <a:gd name="T61" fmla="*/ 45 h 84"/>
                  <a:gd name="T62" fmla="*/ 17 w 51"/>
                  <a:gd name="T63" fmla="*/ 42 h 84"/>
                  <a:gd name="T64" fmla="*/ 20 w 51"/>
                  <a:gd name="T65" fmla="*/ 39 h 84"/>
                  <a:gd name="T66" fmla="*/ 22 w 51"/>
                  <a:gd name="T67" fmla="*/ 34 h 84"/>
                  <a:gd name="T68" fmla="*/ 23 w 51"/>
                  <a:gd name="T69" fmla="*/ 30 h 84"/>
                  <a:gd name="T70" fmla="*/ 25 w 51"/>
                  <a:gd name="T71" fmla="*/ 28 h 84"/>
                  <a:gd name="T72" fmla="*/ 26 w 51"/>
                  <a:gd name="T73" fmla="*/ 23 h 84"/>
                  <a:gd name="T74" fmla="*/ 28 w 51"/>
                  <a:gd name="T75" fmla="*/ 19 h 84"/>
                  <a:gd name="T76" fmla="*/ 29 w 51"/>
                  <a:gd name="T77" fmla="*/ 16 h 84"/>
                  <a:gd name="T78" fmla="*/ 31 w 51"/>
                  <a:gd name="T79" fmla="*/ 10 h 84"/>
                  <a:gd name="T80" fmla="*/ 36 w 51"/>
                  <a:gd name="T81" fmla="*/ 5 h 84"/>
                  <a:gd name="T82" fmla="*/ 36 w 51"/>
                  <a:gd name="T83" fmla="*/ 2 h 84"/>
                  <a:gd name="T84" fmla="*/ 39 w 51"/>
                  <a:gd name="T85" fmla="*/ 0 h 84"/>
                  <a:gd name="T86" fmla="*/ 42 w 51"/>
                  <a:gd name="T87" fmla="*/ 0 h 84"/>
                  <a:gd name="T88" fmla="*/ 45 w 51"/>
                  <a:gd name="T89" fmla="*/ 2 h 84"/>
                  <a:gd name="T90" fmla="*/ 48 w 51"/>
                  <a:gd name="T91" fmla="*/ 3 h 84"/>
                  <a:gd name="T92" fmla="*/ 49 w 51"/>
                  <a:gd name="T93" fmla="*/ 6 h 84"/>
                  <a:gd name="T94" fmla="*/ 51 w 51"/>
                  <a:gd name="T95" fmla="*/ 10 h 84"/>
                  <a:gd name="T96" fmla="*/ 49 w 51"/>
                  <a:gd name="T97" fmla="*/ 13 h 84"/>
                  <a:gd name="T98" fmla="*/ 49 w 51"/>
                  <a:gd name="T99"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84">
                    <a:moveTo>
                      <a:pt x="49" y="13"/>
                    </a:moveTo>
                    <a:lnTo>
                      <a:pt x="46" y="19"/>
                    </a:lnTo>
                    <a:lnTo>
                      <a:pt x="45" y="23"/>
                    </a:lnTo>
                    <a:lnTo>
                      <a:pt x="43" y="28"/>
                    </a:lnTo>
                    <a:lnTo>
                      <a:pt x="42" y="31"/>
                    </a:lnTo>
                    <a:lnTo>
                      <a:pt x="40" y="36"/>
                    </a:lnTo>
                    <a:lnTo>
                      <a:pt x="40" y="39"/>
                    </a:lnTo>
                    <a:lnTo>
                      <a:pt x="39" y="44"/>
                    </a:lnTo>
                    <a:lnTo>
                      <a:pt x="39" y="48"/>
                    </a:lnTo>
                    <a:lnTo>
                      <a:pt x="37" y="51"/>
                    </a:lnTo>
                    <a:lnTo>
                      <a:pt x="36" y="54"/>
                    </a:lnTo>
                    <a:lnTo>
                      <a:pt x="36" y="58"/>
                    </a:lnTo>
                    <a:lnTo>
                      <a:pt x="36" y="62"/>
                    </a:lnTo>
                    <a:lnTo>
                      <a:pt x="32" y="67"/>
                    </a:lnTo>
                    <a:lnTo>
                      <a:pt x="31" y="70"/>
                    </a:lnTo>
                    <a:lnTo>
                      <a:pt x="28" y="75"/>
                    </a:lnTo>
                    <a:lnTo>
                      <a:pt x="26" y="79"/>
                    </a:lnTo>
                    <a:lnTo>
                      <a:pt x="20" y="82"/>
                    </a:lnTo>
                    <a:lnTo>
                      <a:pt x="15" y="84"/>
                    </a:lnTo>
                    <a:lnTo>
                      <a:pt x="12" y="84"/>
                    </a:lnTo>
                    <a:lnTo>
                      <a:pt x="6" y="82"/>
                    </a:lnTo>
                    <a:lnTo>
                      <a:pt x="3" y="79"/>
                    </a:lnTo>
                    <a:lnTo>
                      <a:pt x="1" y="78"/>
                    </a:lnTo>
                    <a:lnTo>
                      <a:pt x="0" y="73"/>
                    </a:lnTo>
                    <a:lnTo>
                      <a:pt x="3" y="68"/>
                    </a:lnTo>
                    <a:lnTo>
                      <a:pt x="6" y="64"/>
                    </a:lnTo>
                    <a:lnTo>
                      <a:pt x="8" y="59"/>
                    </a:lnTo>
                    <a:lnTo>
                      <a:pt x="11" y="56"/>
                    </a:lnTo>
                    <a:lnTo>
                      <a:pt x="14" y="51"/>
                    </a:lnTo>
                    <a:lnTo>
                      <a:pt x="15" y="48"/>
                    </a:lnTo>
                    <a:lnTo>
                      <a:pt x="15" y="45"/>
                    </a:lnTo>
                    <a:lnTo>
                      <a:pt x="17" y="42"/>
                    </a:lnTo>
                    <a:lnTo>
                      <a:pt x="20" y="39"/>
                    </a:lnTo>
                    <a:lnTo>
                      <a:pt x="22" y="34"/>
                    </a:lnTo>
                    <a:lnTo>
                      <a:pt x="23" y="30"/>
                    </a:lnTo>
                    <a:lnTo>
                      <a:pt x="25" y="28"/>
                    </a:lnTo>
                    <a:lnTo>
                      <a:pt x="26" y="23"/>
                    </a:lnTo>
                    <a:lnTo>
                      <a:pt x="28" y="19"/>
                    </a:lnTo>
                    <a:lnTo>
                      <a:pt x="29" y="16"/>
                    </a:lnTo>
                    <a:lnTo>
                      <a:pt x="31" y="10"/>
                    </a:lnTo>
                    <a:lnTo>
                      <a:pt x="36" y="5"/>
                    </a:lnTo>
                    <a:lnTo>
                      <a:pt x="36" y="2"/>
                    </a:lnTo>
                    <a:lnTo>
                      <a:pt x="39" y="0"/>
                    </a:lnTo>
                    <a:lnTo>
                      <a:pt x="42" y="0"/>
                    </a:lnTo>
                    <a:lnTo>
                      <a:pt x="45" y="2"/>
                    </a:lnTo>
                    <a:lnTo>
                      <a:pt x="48" y="3"/>
                    </a:lnTo>
                    <a:lnTo>
                      <a:pt x="49" y="6"/>
                    </a:lnTo>
                    <a:lnTo>
                      <a:pt x="51" y="10"/>
                    </a:lnTo>
                    <a:lnTo>
                      <a:pt x="49" y="13"/>
                    </a:lnTo>
                    <a:lnTo>
                      <a:pt x="4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8" name="Freeform 106"/>
              <p:cNvSpPr>
                <a:spLocks/>
              </p:cNvSpPr>
              <p:nvPr/>
            </p:nvSpPr>
            <p:spPr bwMode="auto">
              <a:xfrm>
                <a:off x="4768" y="2325"/>
                <a:ext cx="156" cy="112"/>
              </a:xfrm>
              <a:custGeom>
                <a:avLst/>
                <a:gdLst>
                  <a:gd name="T0" fmla="*/ 144 w 156"/>
                  <a:gd name="T1" fmla="*/ 25 h 112"/>
                  <a:gd name="T2" fmla="*/ 128 w 156"/>
                  <a:gd name="T3" fmla="*/ 36 h 112"/>
                  <a:gd name="T4" fmla="*/ 116 w 156"/>
                  <a:gd name="T5" fmla="*/ 47 h 112"/>
                  <a:gd name="T6" fmla="*/ 106 w 156"/>
                  <a:gd name="T7" fmla="*/ 59 h 112"/>
                  <a:gd name="T8" fmla="*/ 96 w 156"/>
                  <a:gd name="T9" fmla="*/ 70 h 112"/>
                  <a:gd name="T10" fmla="*/ 85 w 156"/>
                  <a:gd name="T11" fmla="*/ 82 h 112"/>
                  <a:gd name="T12" fmla="*/ 72 w 156"/>
                  <a:gd name="T13" fmla="*/ 93 h 112"/>
                  <a:gd name="T14" fmla="*/ 59 w 156"/>
                  <a:gd name="T15" fmla="*/ 104 h 112"/>
                  <a:gd name="T16" fmla="*/ 45 w 156"/>
                  <a:gd name="T17" fmla="*/ 110 h 112"/>
                  <a:gd name="T18" fmla="*/ 32 w 156"/>
                  <a:gd name="T19" fmla="*/ 112 h 112"/>
                  <a:gd name="T20" fmla="*/ 21 w 156"/>
                  <a:gd name="T21" fmla="*/ 110 h 112"/>
                  <a:gd name="T22" fmla="*/ 11 w 156"/>
                  <a:gd name="T23" fmla="*/ 109 h 112"/>
                  <a:gd name="T24" fmla="*/ 1 w 156"/>
                  <a:gd name="T25" fmla="*/ 105 h 112"/>
                  <a:gd name="T26" fmla="*/ 0 w 156"/>
                  <a:gd name="T27" fmla="*/ 101 h 112"/>
                  <a:gd name="T28" fmla="*/ 1 w 156"/>
                  <a:gd name="T29" fmla="*/ 95 h 112"/>
                  <a:gd name="T30" fmla="*/ 4 w 156"/>
                  <a:gd name="T31" fmla="*/ 91 h 112"/>
                  <a:gd name="T32" fmla="*/ 12 w 156"/>
                  <a:gd name="T33" fmla="*/ 93 h 112"/>
                  <a:gd name="T34" fmla="*/ 20 w 156"/>
                  <a:gd name="T35" fmla="*/ 91 h 112"/>
                  <a:gd name="T36" fmla="*/ 28 w 156"/>
                  <a:gd name="T37" fmla="*/ 90 h 112"/>
                  <a:gd name="T38" fmla="*/ 34 w 156"/>
                  <a:gd name="T39" fmla="*/ 85 h 112"/>
                  <a:gd name="T40" fmla="*/ 46 w 156"/>
                  <a:gd name="T41" fmla="*/ 79 h 112"/>
                  <a:gd name="T42" fmla="*/ 60 w 156"/>
                  <a:gd name="T43" fmla="*/ 70 h 112"/>
                  <a:gd name="T44" fmla="*/ 72 w 156"/>
                  <a:gd name="T45" fmla="*/ 59 h 112"/>
                  <a:gd name="T46" fmla="*/ 85 w 156"/>
                  <a:gd name="T47" fmla="*/ 50 h 112"/>
                  <a:gd name="T48" fmla="*/ 96 w 156"/>
                  <a:gd name="T49" fmla="*/ 39 h 112"/>
                  <a:gd name="T50" fmla="*/ 106 w 156"/>
                  <a:gd name="T51" fmla="*/ 26 h 112"/>
                  <a:gd name="T52" fmla="*/ 117 w 156"/>
                  <a:gd name="T53" fmla="*/ 16 h 112"/>
                  <a:gd name="T54" fmla="*/ 133 w 156"/>
                  <a:gd name="T55" fmla="*/ 6 h 112"/>
                  <a:gd name="T56" fmla="*/ 144 w 156"/>
                  <a:gd name="T57" fmla="*/ 0 h 112"/>
                  <a:gd name="T58" fmla="*/ 151 w 156"/>
                  <a:gd name="T59" fmla="*/ 3 h 112"/>
                  <a:gd name="T60" fmla="*/ 154 w 156"/>
                  <a:gd name="T61" fmla="*/ 9 h 112"/>
                  <a:gd name="T62" fmla="*/ 154 w 156"/>
                  <a:gd name="T63" fmla="*/ 16 h 112"/>
                  <a:gd name="T64" fmla="*/ 151 w 156"/>
                  <a:gd name="T65" fmla="*/ 2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12">
                    <a:moveTo>
                      <a:pt x="151" y="20"/>
                    </a:moveTo>
                    <a:lnTo>
                      <a:pt x="144" y="25"/>
                    </a:lnTo>
                    <a:lnTo>
                      <a:pt x="134" y="31"/>
                    </a:lnTo>
                    <a:lnTo>
                      <a:pt x="128" y="36"/>
                    </a:lnTo>
                    <a:lnTo>
                      <a:pt x="124" y="42"/>
                    </a:lnTo>
                    <a:lnTo>
                      <a:pt x="116" y="47"/>
                    </a:lnTo>
                    <a:lnTo>
                      <a:pt x="111" y="53"/>
                    </a:lnTo>
                    <a:lnTo>
                      <a:pt x="106" y="59"/>
                    </a:lnTo>
                    <a:lnTo>
                      <a:pt x="100" y="65"/>
                    </a:lnTo>
                    <a:lnTo>
                      <a:pt x="96" y="70"/>
                    </a:lnTo>
                    <a:lnTo>
                      <a:pt x="89" y="76"/>
                    </a:lnTo>
                    <a:lnTo>
                      <a:pt x="85" y="82"/>
                    </a:lnTo>
                    <a:lnTo>
                      <a:pt x="79" y="88"/>
                    </a:lnTo>
                    <a:lnTo>
                      <a:pt x="72" y="93"/>
                    </a:lnTo>
                    <a:lnTo>
                      <a:pt x="66" y="99"/>
                    </a:lnTo>
                    <a:lnTo>
                      <a:pt x="59" y="104"/>
                    </a:lnTo>
                    <a:lnTo>
                      <a:pt x="49" y="109"/>
                    </a:lnTo>
                    <a:lnTo>
                      <a:pt x="45" y="110"/>
                    </a:lnTo>
                    <a:lnTo>
                      <a:pt x="38" y="112"/>
                    </a:lnTo>
                    <a:lnTo>
                      <a:pt x="32" y="112"/>
                    </a:lnTo>
                    <a:lnTo>
                      <a:pt x="28" y="112"/>
                    </a:lnTo>
                    <a:lnTo>
                      <a:pt x="21" y="110"/>
                    </a:lnTo>
                    <a:lnTo>
                      <a:pt x="17" y="109"/>
                    </a:lnTo>
                    <a:lnTo>
                      <a:pt x="11" y="109"/>
                    </a:lnTo>
                    <a:lnTo>
                      <a:pt x="4" y="109"/>
                    </a:lnTo>
                    <a:lnTo>
                      <a:pt x="1" y="105"/>
                    </a:lnTo>
                    <a:lnTo>
                      <a:pt x="0" y="104"/>
                    </a:lnTo>
                    <a:lnTo>
                      <a:pt x="0" y="101"/>
                    </a:lnTo>
                    <a:lnTo>
                      <a:pt x="0" y="99"/>
                    </a:lnTo>
                    <a:lnTo>
                      <a:pt x="1" y="95"/>
                    </a:lnTo>
                    <a:lnTo>
                      <a:pt x="1" y="93"/>
                    </a:lnTo>
                    <a:lnTo>
                      <a:pt x="4" y="91"/>
                    </a:lnTo>
                    <a:lnTo>
                      <a:pt x="9" y="93"/>
                    </a:lnTo>
                    <a:lnTo>
                      <a:pt x="12" y="93"/>
                    </a:lnTo>
                    <a:lnTo>
                      <a:pt x="17" y="93"/>
                    </a:lnTo>
                    <a:lnTo>
                      <a:pt x="20" y="91"/>
                    </a:lnTo>
                    <a:lnTo>
                      <a:pt x="23" y="90"/>
                    </a:lnTo>
                    <a:lnTo>
                      <a:pt x="28" y="90"/>
                    </a:lnTo>
                    <a:lnTo>
                      <a:pt x="31" y="88"/>
                    </a:lnTo>
                    <a:lnTo>
                      <a:pt x="34" y="85"/>
                    </a:lnTo>
                    <a:lnTo>
                      <a:pt x="38" y="84"/>
                    </a:lnTo>
                    <a:lnTo>
                      <a:pt x="46" y="79"/>
                    </a:lnTo>
                    <a:lnTo>
                      <a:pt x="54" y="74"/>
                    </a:lnTo>
                    <a:lnTo>
                      <a:pt x="60" y="70"/>
                    </a:lnTo>
                    <a:lnTo>
                      <a:pt x="68" y="65"/>
                    </a:lnTo>
                    <a:lnTo>
                      <a:pt x="72" y="59"/>
                    </a:lnTo>
                    <a:lnTo>
                      <a:pt x="79" y="54"/>
                    </a:lnTo>
                    <a:lnTo>
                      <a:pt x="85" y="50"/>
                    </a:lnTo>
                    <a:lnTo>
                      <a:pt x="89" y="43"/>
                    </a:lnTo>
                    <a:lnTo>
                      <a:pt x="96" y="39"/>
                    </a:lnTo>
                    <a:lnTo>
                      <a:pt x="100" y="33"/>
                    </a:lnTo>
                    <a:lnTo>
                      <a:pt x="106" y="26"/>
                    </a:lnTo>
                    <a:lnTo>
                      <a:pt x="113" y="22"/>
                    </a:lnTo>
                    <a:lnTo>
                      <a:pt x="117" y="16"/>
                    </a:lnTo>
                    <a:lnTo>
                      <a:pt x="125" y="13"/>
                    </a:lnTo>
                    <a:lnTo>
                      <a:pt x="133" y="6"/>
                    </a:lnTo>
                    <a:lnTo>
                      <a:pt x="141" y="2"/>
                    </a:lnTo>
                    <a:lnTo>
                      <a:pt x="144" y="0"/>
                    </a:lnTo>
                    <a:lnTo>
                      <a:pt x="148" y="2"/>
                    </a:lnTo>
                    <a:lnTo>
                      <a:pt x="151" y="3"/>
                    </a:lnTo>
                    <a:lnTo>
                      <a:pt x="154" y="5"/>
                    </a:lnTo>
                    <a:lnTo>
                      <a:pt x="154" y="9"/>
                    </a:lnTo>
                    <a:lnTo>
                      <a:pt x="156" y="13"/>
                    </a:lnTo>
                    <a:lnTo>
                      <a:pt x="154" y="16"/>
                    </a:lnTo>
                    <a:lnTo>
                      <a:pt x="151" y="20"/>
                    </a:lnTo>
                    <a:lnTo>
                      <a:pt x="15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39" name="Freeform 107"/>
              <p:cNvSpPr>
                <a:spLocks/>
              </p:cNvSpPr>
              <p:nvPr/>
            </p:nvSpPr>
            <p:spPr bwMode="auto">
              <a:xfrm>
                <a:off x="4656" y="2330"/>
                <a:ext cx="133" cy="303"/>
              </a:xfrm>
              <a:custGeom>
                <a:avLst/>
                <a:gdLst>
                  <a:gd name="T0" fmla="*/ 119 w 133"/>
                  <a:gd name="T1" fmla="*/ 28 h 303"/>
                  <a:gd name="T2" fmla="*/ 109 w 133"/>
                  <a:gd name="T3" fmla="*/ 31 h 303"/>
                  <a:gd name="T4" fmla="*/ 98 w 133"/>
                  <a:gd name="T5" fmla="*/ 34 h 303"/>
                  <a:gd name="T6" fmla="*/ 87 w 133"/>
                  <a:gd name="T7" fmla="*/ 37 h 303"/>
                  <a:gd name="T8" fmla="*/ 78 w 133"/>
                  <a:gd name="T9" fmla="*/ 38 h 303"/>
                  <a:gd name="T10" fmla="*/ 68 w 133"/>
                  <a:gd name="T11" fmla="*/ 42 h 303"/>
                  <a:gd name="T12" fmla="*/ 58 w 133"/>
                  <a:gd name="T13" fmla="*/ 46 h 303"/>
                  <a:gd name="T14" fmla="*/ 50 w 133"/>
                  <a:gd name="T15" fmla="*/ 56 h 303"/>
                  <a:gd name="T16" fmla="*/ 36 w 133"/>
                  <a:gd name="T17" fmla="*/ 71 h 303"/>
                  <a:gd name="T18" fmla="*/ 27 w 133"/>
                  <a:gd name="T19" fmla="*/ 94 h 303"/>
                  <a:gd name="T20" fmla="*/ 22 w 133"/>
                  <a:gd name="T21" fmla="*/ 122 h 303"/>
                  <a:gd name="T22" fmla="*/ 19 w 133"/>
                  <a:gd name="T23" fmla="*/ 151 h 303"/>
                  <a:gd name="T24" fmla="*/ 19 w 133"/>
                  <a:gd name="T25" fmla="*/ 184 h 303"/>
                  <a:gd name="T26" fmla="*/ 20 w 133"/>
                  <a:gd name="T27" fmla="*/ 217 h 303"/>
                  <a:gd name="T28" fmla="*/ 20 w 133"/>
                  <a:gd name="T29" fmla="*/ 249 h 303"/>
                  <a:gd name="T30" fmla="*/ 17 w 133"/>
                  <a:gd name="T31" fmla="*/ 282 h 303"/>
                  <a:gd name="T32" fmla="*/ 11 w 133"/>
                  <a:gd name="T33" fmla="*/ 302 h 303"/>
                  <a:gd name="T34" fmla="*/ 2 w 133"/>
                  <a:gd name="T35" fmla="*/ 302 h 303"/>
                  <a:gd name="T36" fmla="*/ 3 w 133"/>
                  <a:gd name="T37" fmla="*/ 286 h 303"/>
                  <a:gd name="T38" fmla="*/ 5 w 133"/>
                  <a:gd name="T39" fmla="*/ 260 h 303"/>
                  <a:gd name="T40" fmla="*/ 3 w 133"/>
                  <a:gd name="T41" fmla="*/ 230 h 303"/>
                  <a:gd name="T42" fmla="*/ 2 w 133"/>
                  <a:gd name="T43" fmla="*/ 199 h 303"/>
                  <a:gd name="T44" fmla="*/ 0 w 133"/>
                  <a:gd name="T45" fmla="*/ 167 h 303"/>
                  <a:gd name="T46" fmla="*/ 0 w 133"/>
                  <a:gd name="T47" fmla="*/ 133 h 303"/>
                  <a:gd name="T48" fmla="*/ 5 w 133"/>
                  <a:gd name="T49" fmla="*/ 99 h 303"/>
                  <a:gd name="T50" fmla="*/ 16 w 133"/>
                  <a:gd name="T51" fmla="*/ 69 h 303"/>
                  <a:gd name="T52" fmla="*/ 27 w 133"/>
                  <a:gd name="T53" fmla="*/ 48 h 303"/>
                  <a:gd name="T54" fmla="*/ 36 w 133"/>
                  <a:gd name="T55" fmla="*/ 37 h 303"/>
                  <a:gd name="T56" fmla="*/ 45 w 133"/>
                  <a:gd name="T57" fmla="*/ 29 h 303"/>
                  <a:gd name="T58" fmla="*/ 56 w 133"/>
                  <a:gd name="T59" fmla="*/ 23 h 303"/>
                  <a:gd name="T60" fmla="*/ 68 w 133"/>
                  <a:gd name="T61" fmla="*/ 17 h 303"/>
                  <a:gd name="T62" fmla="*/ 82 w 133"/>
                  <a:gd name="T63" fmla="*/ 14 h 303"/>
                  <a:gd name="T64" fmla="*/ 95 w 133"/>
                  <a:gd name="T65" fmla="*/ 8 h 303"/>
                  <a:gd name="T66" fmla="*/ 109 w 133"/>
                  <a:gd name="T67" fmla="*/ 3 h 303"/>
                  <a:gd name="T68" fmla="*/ 123 w 133"/>
                  <a:gd name="T69" fmla="*/ 0 h 303"/>
                  <a:gd name="T70" fmla="*/ 132 w 133"/>
                  <a:gd name="T71" fmla="*/ 4 h 303"/>
                  <a:gd name="T72" fmla="*/ 133 w 133"/>
                  <a:gd name="T73" fmla="*/ 14 h 303"/>
                  <a:gd name="T74" fmla="*/ 130 w 133"/>
                  <a:gd name="T75" fmla="*/ 23 h 303"/>
                  <a:gd name="T76" fmla="*/ 126 w 133"/>
                  <a:gd name="T77" fmla="*/ 2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303">
                    <a:moveTo>
                      <a:pt x="126" y="26"/>
                    </a:moveTo>
                    <a:lnTo>
                      <a:pt x="119" y="28"/>
                    </a:lnTo>
                    <a:lnTo>
                      <a:pt x="113" y="29"/>
                    </a:lnTo>
                    <a:lnTo>
                      <a:pt x="109" y="31"/>
                    </a:lnTo>
                    <a:lnTo>
                      <a:pt x="102" y="32"/>
                    </a:lnTo>
                    <a:lnTo>
                      <a:pt x="98" y="34"/>
                    </a:lnTo>
                    <a:lnTo>
                      <a:pt x="93" y="35"/>
                    </a:lnTo>
                    <a:lnTo>
                      <a:pt x="87" y="37"/>
                    </a:lnTo>
                    <a:lnTo>
                      <a:pt x="84" y="37"/>
                    </a:lnTo>
                    <a:lnTo>
                      <a:pt x="78" y="38"/>
                    </a:lnTo>
                    <a:lnTo>
                      <a:pt x="73" y="40"/>
                    </a:lnTo>
                    <a:lnTo>
                      <a:pt x="68" y="42"/>
                    </a:lnTo>
                    <a:lnTo>
                      <a:pt x="64" y="45"/>
                    </a:lnTo>
                    <a:lnTo>
                      <a:pt x="58" y="46"/>
                    </a:lnTo>
                    <a:lnTo>
                      <a:pt x="54" y="51"/>
                    </a:lnTo>
                    <a:lnTo>
                      <a:pt x="50" y="56"/>
                    </a:lnTo>
                    <a:lnTo>
                      <a:pt x="45" y="60"/>
                    </a:lnTo>
                    <a:lnTo>
                      <a:pt x="36" y="71"/>
                    </a:lnTo>
                    <a:lnTo>
                      <a:pt x="31" y="83"/>
                    </a:lnTo>
                    <a:lnTo>
                      <a:pt x="27" y="94"/>
                    </a:lnTo>
                    <a:lnTo>
                      <a:pt x="23" y="108"/>
                    </a:lnTo>
                    <a:lnTo>
                      <a:pt x="22" y="122"/>
                    </a:lnTo>
                    <a:lnTo>
                      <a:pt x="20" y="138"/>
                    </a:lnTo>
                    <a:lnTo>
                      <a:pt x="19" y="151"/>
                    </a:lnTo>
                    <a:lnTo>
                      <a:pt x="19" y="169"/>
                    </a:lnTo>
                    <a:lnTo>
                      <a:pt x="19" y="184"/>
                    </a:lnTo>
                    <a:lnTo>
                      <a:pt x="20" y="199"/>
                    </a:lnTo>
                    <a:lnTo>
                      <a:pt x="20" y="217"/>
                    </a:lnTo>
                    <a:lnTo>
                      <a:pt x="20" y="234"/>
                    </a:lnTo>
                    <a:lnTo>
                      <a:pt x="20" y="249"/>
                    </a:lnTo>
                    <a:lnTo>
                      <a:pt x="19" y="266"/>
                    </a:lnTo>
                    <a:lnTo>
                      <a:pt x="17" y="282"/>
                    </a:lnTo>
                    <a:lnTo>
                      <a:pt x="16" y="297"/>
                    </a:lnTo>
                    <a:lnTo>
                      <a:pt x="11" y="302"/>
                    </a:lnTo>
                    <a:lnTo>
                      <a:pt x="6" y="303"/>
                    </a:lnTo>
                    <a:lnTo>
                      <a:pt x="2" y="302"/>
                    </a:lnTo>
                    <a:lnTo>
                      <a:pt x="2" y="297"/>
                    </a:lnTo>
                    <a:lnTo>
                      <a:pt x="3" y="286"/>
                    </a:lnTo>
                    <a:lnTo>
                      <a:pt x="5" y="274"/>
                    </a:lnTo>
                    <a:lnTo>
                      <a:pt x="5" y="260"/>
                    </a:lnTo>
                    <a:lnTo>
                      <a:pt x="5" y="247"/>
                    </a:lnTo>
                    <a:lnTo>
                      <a:pt x="3" y="230"/>
                    </a:lnTo>
                    <a:lnTo>
                      <a:pt x="3" y="217"/>
                    </a:lnTo>
                    <a:lnTo>
                      <a:pt x="2" y="199"/>
                    </a:lnTo>
                    <a:lnTo>
                      <a:pt x="2" y="182"/>
                    </a:lnTo>
                    <a:lnTo>
                      <a:pt x="0" y="167"/>
                    </a:lnTo>
                    <a:lnTo>
                      <a:pt x="0" y="150"/>
                    </a:lnTo>
                    <a:lnTo>
                      <a:pt x="0" y="133"/>
                    </a:lnTo>
                    <a:lnTo>
                      <a:pt x="2" y="116"/>
                    </a:lnTo>
                    <a:lnTo>
                      <a:pt x="5" y="99"/>
                    </a:lnTo>
                    <a:lnTo>
                      <a:pt x="8" y="85"/>
                    </a:lnTo>
                    <a:lnTo>
                      <a:pt x="16" y="69"/>
                    </a:lnTo>
                    <a:lnTo>
                      <a:pt x="22" y="56"/>
                    </a:lnTo>
                    <a:lnTo>
                      <a:pt x="27" y="48"/>
                    </a:lnTo>
                    <a:lnTo>
                      <a:pt x="30" y="43"/>
                    </a:lnTo>
                    <a:lnTo>
                      <a:pt x="36" y="37"/>
                    </a:lnTo>
                    <a:lnTo>
                      <a:pt x="41" y="34"/>
                    </a:lnTo>
                    <a:lnTo>
                      <a:pt x="45" y="29"/>
                    </a:lnTo>
                    <a:lnTo>
                      <a:pt x="51" y="26"/>
                    </a:lnTo>
                    <a:lnTo>
                      <a:pt x="56" y="23"/>
                    </a:lnTo>
                    <a:lnTo>
                      <a:pt x="64" y="20"/>
                    </a:lnTo>
                    <a:lnTo>
                      <a:pt x="68" y="17"/>
                    </a:lnTo>
                    <a:lnTo>
                      <a:pt x="75" y="15"/>
                    </a:lnTo>
                    <a:lnTo>
                      <a:pt x="82" y="14"/>
                    </a:lnTo>
                    <a:lnTo>
                      <a:pt x="88" y="11"/>
                    </a:lnTo>
                    <a:lnTo>
                      <a:pt x="95" y="8"/>
                    </a:lnTo>
                    <a:lnTo>
                      <a:pt x="102" y="8"/>
                    </a:lnTo>
                    <a:lnTo>
                      <a:pt x="109" y="3"/>
                    </a:lnTo>
                    <a:lnTo>
                      <a:pt x="116" y="1"/>
                    </a:lnTo>
                    <a:lnTo>
                      <a:pt x="123" y="0"/>
                    </a:lnTo>
                    <a:lnTo>
                      <a:pt x="127" y="1"/>
                    </a:lnTo>
                    <a:lnTo>
                      <a:pt x="132" y="4"/>
                    </a:lnTo>
                    <a:lnTo>
                      <a:pt x="133" y="9"/>
                    </a:lnTo>
                    <a:lnTo>
                      <a:pt x="133" y="14"/>
                    </a:lnTo>
                    <a:lnTo>
                      <a:pt x="133" y="18"/>
                    </a:lnTo>
                    <a:lnTo>
                      <a:pt x="130" y="23"/>
                    </a:lnTo>
                    <a:lnTo>
                      <a:pt x="126" y="26"/>
                    </a:lnTo>
                    <a:lnTo>
                      <a:pt x="1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0" name="Freeform 108"/>
              <p:cNvSpPr>
                <a:spLocks/>
              </p:cNvSpPr>
              <p:nvPr/>
            </p:nvSpPr>
            <p:spPr bwMode="auto">
              <a:xfrm>
                <a:off x="4690" y="2406"/>
                <a:ext cx="41" cy="210"/>
              </a:xfrm>
              <a:custGeom>
                <a:avLst/>
                <a:gdLst>
                  <a:gd name="T0" fmla="*/ 34 w 41"/>
                  <a:gd name="T1" fmla="*/ 18 h 210"/>
                  <a:gd name="T2" fmla="*/ 28 w 41"/>
                  <a:gd name="T3" fmla="*/ 35 h 210"/>
                  <a:gd name="T4" fmla="*/ 24 w 41"/>
                  <a:gd name="T5" fmla="*/ 48 h 210"/>
                  <a:gd name="T6" fmla="*/ 20 w 41"/>
                  <a:gd name="T7" fmla="*/ 63 h 210"/>
                  <a:gd name="T8" fmla="*/ 20 w 41"/>
                  <a:gd name="T9" fmla="*/ 77 h 210"/>
                  <a:gd name="T10" fmla="*/ 20 w 41"/>
                  <a:gd name="T11" fmla="*/ 94 h 210"/>
                  <a:gd name="T12" fmla="*/ 22 w 41"/>
                  <a:gd name="T13" fmla="*/ 110 h 210"/>
                  <a:gd name="T14" fmla="*/ 22 w 41"/>
                  <a:gd name="T15" fmla="*/ 127 h 210"/>
                  <a:gd name="T16" fmla="*/ 24 w 41"/>
                  <a:gd name="T17" fmla="*/ 141 h 210"/>
                  <a:gd name="T18" fmla="*/ 24 w 41"/>
                  <a:gd name="T19" fmla="*/ 148 h 210"/>
                  <a:gd name="T20" fmla="*/ 24 w 41"/>
                  <a:gd name="T21" fmla="*/ 156 h 210"/>
                  <a:gd name="T22" fmla="*/ 24 w 41"/>
                  <a:gd name="T23" fmla="*/ 164 h 210"/>
                  <a:gd name="T24" fmla="*/ 24 w 41"/>
                  <a:gd name="T25" fmla="*/ 171 h 210"/>
                  <a:gd name="T26" fmla="*/ 25 w 41"/>
                  <a:gd name="T27" fmla="*/ 179 h 210"/>
                  <a:gd name="T28" fmla="*/ 25 w 41"/>
                  <a:gd name="T29" fmla="*/ 185 h 210"/>
                  <a:gd name="T30" fmla="*/ 27 w 41"/>
                  <a:gd name="T31" fmla="*/ 193 h 210"/>
                  <a:gd name="T32" fmla="*/ 27 w 41"/>
                  <a:gd name="T33" fmla="*/ 202 h 210"/>
                  <a:gd name="T34" fmla="*/ 22 w 41"/>
                  <a:gd name="T35" fmla="*/ 209 h 210"/>
                  <a:gd name="T36" fmla="*/ 14 w 41"/>
                  <a:gd name="T37" fmla="*/ 210 h 210"/>
                  <a:gd name="T38" fmla="*/ 10 w 41"/>
                  <a:gd name="T39" fmla="*/ 206 h 210"/>
                  <a:gd name="T40" fmla="*/ 7 w 41"/>
                  <a:gd name="T41" fmla="*/ 196 h 210"/>
                  <a:gd name="T42" fmla="*/ 5 w 41"/>
                  <a:gd name="T43" fmla="*/ 188 h 210"/>
                  <a:gd name="T44" fmla="*/ 3 w 41"/>
                  <a:gd name="T45" fmla="*/ 181 h 210"/>
                  <a:gd name="T46" fmla="*/ 2 w 41"/>
                  <a:gd name="T47" fmla="*/ 171 h 210"/>
                  <a:gd name="T48" fmla="*/ 2 w 41"/>
                  <a:gd name="T49" fmla="*/ 165 h 210"/>
                  <a:gd name="T50" fmla="*/ 2 w 41"/>
                  <a:gd name="T51" fmla="*/ 158 h 210"/>
                  <a:gd name="T52" fmla="*/ 2 w 41"/>
                  <a:gd name="T53" fmla="*/ 150 h 210"/>
                  <a:gd name="T54" fmla="*/ 2 w 41"/>
                  <a:gd name="T55" fmla="*/ 141 h 210"/>
                  <a:gd name="T56" fmla="*/ 0 w 41"/>
                  <a:gd name="T57" fmla="*/ 127 h 210"/>
                  <a:gd name="T58" fmla="*/ 0 w 41"/>
                  <a:gd name="T59" fmla="*/ 108 h 210"/>
                  <a:gd name="T60" fmla="*/ 0 w 41"/>
                  <a:gd name="T61" fmla="*/ 91 h 210"/>
                  <a:gd name="T62" fmla="*/ 2 w 41"/>
                  <a:gd name="T63" fmla="*/ 75 h 210"/>
                  <a:gd name="T64" fmla="*/ 2 w 41"/>
                  <a:gd name="T65" fmla="*/ 58 h 210"/>
                  <a:gd name="T66" fmla="*/ 7 w 41"/>
                  <a:gd name="T67" fmla="*/ 43 h 210"/>
                  <a:gd name="T68" fmla="*/ 11 w 41"/>
                  <a:gd name="T69" fmla="*/ 28 h 210"/>
                  <a:gd name="T70" fmla="*/ 20 w 41"/>
                  <a:gd name="T71" fmla="*/ 12 h 210"/>
                  <a:gd name="T72" fmla="*/ 27 w 41"/>
                  <a:gd name="T73" fmla="*/ 0 h 210"/>
                  <a:gd name="T74" fmla="*/ 31 w 41"/>
                  <a:gd name="T75" fmla="*/ 0 h 210"/>
                  <a:gd name="T76" fmla="*/ 39 w 41"/>
                  <a:gd name="T77" fmla="*/ 1 h 210"/>
                  <a:gd name="T78" fmla="*/ 41 w 41"/>
                  <a:gd name="T79" fmla="*/ 9 h 210"/>
                  <a:gd name="T80" fmla="*/ 39 w 41"/>
                  <a:gd name="T81" fmla="*/ 1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210">
                    <a:moveTo>
                      <a:pt x="39" y="12"/>
                    </a:moveTo>
                    <a:lnTo>
                      <a:pt x="34" y="18"/>
                    </a:lnTo>
                    <a:lnTo>
                      <a:pt x="31" y="28"/>
                    </a:lnTo>
                    <a:lnTo>
                      <a:pt x="28" y="35"/>
                    </a:lnTo>
                    <a:lnTo>
                      <a:pt x="27" y="41"/>
                    </a:lnTo>
                    <a:lnTo>
                      <a:pt x="24" y="48"/>
                    </a:lnTo>
                    <a:lnTo>
                      <a:pt x="22" y="57"/>
                    </a:lnTo>
                    <a:lnTo>
                      <a:pt x="20" y="63"/>
                    </a:lnTo>
                    <a:lnTo>
                      <a:pt x="20" y="71"/>
                    </a:lnTo>
                    <a:lnTo>
                      <a:pt x="20" y="77"/>
                    </a:lnTo>
                    <a:lnTo>
                      <a:pt x="20" y="85"/>
                    </a:lnTo>
                    <a:lnTo>
                      <a:pt x="20" y="94"/>
                    </a:lnTo>
                    <a:lnTo>
                      <a:pt x="22" y="102"/>
                    </a:lnTo>
                    <a:lnTo>
                      <a:pt x="22" y="110"/>
                    </a:lnTo>
                    <a:lnTo>
                      <a:pt x="22" y="117"/>
                    </a:lnTo>
                    <a:lnTo>
                      <a:pt x="22" y="127"/>
                    </a:lnTo>
                    <a:lnTo>
                      <a:pt x="24" y="136"/>
                    </a:lnTo>
                    <a:lnTo>
                      <a:pt x="24" y="141"/>
                    </a:lnTo>
                    <a:lnTo>
                      <a:pt x="24" y="144"/>
                    </a:lnTo>
                    <a:lnTo>
                      <a:pt x="24" y="148"/>
                    </a:lnTo>
                    <a:lnTo>
                      <a:pt x="24" y="153"/>
                    </a:lnTo>
                    <a:lnTo>
                      <a:pt x="24" y="156"/>
                    </a:lnTo>
                    <a:lnTo>
                      <a:pt x="24" y="161"/>
                    </a:lnTo>
                    <a:lnTo>
                      <a:pt x="24" y="164"/>
                    </a:lnTo>
                    <a:lnTo>
                      <a:pt x="24" y="168"/>
                    </a:lnTo>
                    <a:lnTo>
                      <a:pt x="24" y="171"/>
                    </a:lnTo>
                    <a:lnTo>
                      <a:pt x="24" y="175"/>
                    </a:lnTo>
                    <a:lnTo>
                      <a:pt x="25" y="179"/>
                    </a:lnTo>
                    <a:lnTo>
                      <a:pt x="25" y="182"/>
                    </a:lnTo>
                    <a:lnTo>
                      <a:pt x="25" y="185"/>
                    </a:lnTo>
                    <a:lnTo>
                      <a:pt x="27" y="190"/>
                    </a:lnTo>
                    <a:lnTo>
                      <a:pt x="27" y="193"/>
                    </a:lnTo>
                    <a:lnTo>
                      <a:pt x="28" y="199"/>
                    </a:lnTo>
                    <a:lnTo>
                      <a:pt x="27" y="202"/>
                    </a:lnTo>
                    <a:lnTo>
                      <a:pt x="25" y="207"/>
                    </a:lnTo>
                    <a:lnTo>
                      <a:pt x="22" y="209"/>
                    </a:lnTo>
                    <a:lnTo>
                      <a:pt x="19" y="210"/>
                    </a:lnTo>
                    <a:lnTo>
                      <a:pt x="14" y="210"/>
                    </a:lnTo>
                    <a:lnTo>
                      <a:pt x="11" y="209"/>
                    </a:lnTo>
                    <a:lnTo>
                      <a:pt x="10" y="206"/>
                    </a:lnTo>
                    <a:lnTo>
                      <a:pt x="8" y="201"/>
                    </a:lnTo>
                    <a:lnTo>
                      <a:pt x="7" y="196"/>
                    </a:lnTo>
                    <a:lnTo>
                      <a:pt x="7" y="192"/>
                    </a:lnTo>
                    <a:lnTo>
                      <a:pt x="5" y="188"/>
                    </a:lnTo>
                    <a:lnTo>
                      <a:pt x="5" y="184"/>
                    </a:lnTo>
                    <a:lnTo>
                      <a:pt x="3" y="181"/>
                    </a:lnTo>
                    <a:lnTo>
                      <a:pt x="3" y="176"/>
                    </a:lnTo>
                    <a:lnTo>
                      <a:pt x="2" y="171"/>
                    </a:lnTo>
                    <a:lnTo>
                      <a:pt x="2" y="170"/>
                    </a:lnTo>
                    <a:lnTo>
                      <a:pt x="2" y="165"/>
                    </a:lnTo>
                    <a:lnTo>
                      <a:pt x="2" y="162"/>
                    </a:lnTo>
                    <a:lnTo>
                      <a:pt x="2" y="158"/>
                    </a:lnTo>
                    <a:lnTo>
                      <a:pt x="2" y="153"/>
                    </a:lnTo>
                    <a:lnTo>
                      <a:pt x="2" y="150"/>
                    </a:lnTo>
                    <a:lnTo>
                      <a:pt x="2" y="144"/>
                    </a:lnTo>
                    <a:lnTo>
                      <a:pt x="2" y="141"/>
                    </a:lnTo>
                    <a:lnTo>
                      <a:pt x="2" y="136"/>
                    </a:lnTo>
                    <a:lnTo>
                      <a:pt x="0" y="127"/>
                    </a:lnTo>
                    <a:lnTo>
                      <a:pt x="0" y="116"/>
                    </a:lnTo>
                    <a:lnTo>
                      <a:pt x="0" y="108"/>
                    </a:lnTo>
                    <a:lnTo>
                      <a:pt x="0" y="99"/>
                    </a:lnTo>
                    <a:lnTo>
                      <a:pt x="0" y="91"/>
                    </a:lnTo>
                    <a:lnTo>
                      <a:pt x="0" y="83"/>
                    </a:lnTo>
                    <a:lnTo>
                      <a:pt x="2" y="75"/>
                    </a:lnTo>
                    <a:lnTo>
                      <a:pt x="2" y="66"/>
                    </a:lnTo>
                    <a:lnTo>
                      <a:pt x="2" y="58"/>
                    </a:lnTo>
                    <a:lnTo>
                      <a:pt x="5" y="51"/>
                    </a:lnTo>
                    <a:lnTo>
                      <a:pt x="7" y="43"/>
                    </a:lnTo>
                    <a:lnTo>
                      <a:pt x="10" y="37"/>
                    </a:lnTo>
                    <a:lnTo>
                      <a:pt x="11" y="28"/>
                    </a:lnTo>
                    <a:lnTo>
                      <a:pt x="16" y="20"/>
                    </a:lnTo>
                    <a:lnTo>
                      <a:pt x="20" y="12"/>
                    </a:lnTo>
                    <a:lnTo>
                      <a:pt x="24" y="4"/>
                    </a:lnTo>
                    <a:lnTo>
                      <a:pt x="27" y="0"/>
                    </a:lnTo>
                    <a:lnTo>
                      <a:pt x="30" y="0"/>
                    </a:lnTo>
                    <a:lnTo>
                      <a:pt x="31" y="0"/>
                    </a:lnTo>
                    <a:lnTo>
                      <a:pt x="36" y="0"/>
                    </a:lnTo>
                    <a:lnTo>
                      <a:pt x="39" y="1"/>
                    </a:lnTo>
                    <a:lnTo>
                      <a:pt x="41" y="6"/>
                    </a:lnTo>
                    <a:lnTo>
                      <a:pt x="41" y="9"/>
                    </a:lnTo>
                    <a:lnTo>
                      <a:pt x="39" y="12"/>
                    </a:lnTo>
                    <a:lnTo>
                      <a:pt x="3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1" name="Freeform 109"/>
              <p:cNvSpPr>
                <a:spLocks/>
              </p:cNvSpPr>
              <p:nvPr/>
            </p:nvSpPr>
            <p:spPr bwMode="auto">
              <a:xfrm>
                <a:off x="4509" y="2607"/>
                <a:ext cx="336" cy="628"/>
              </a:xfrm>
              <a:custGeom>
                <a:avLst/>
                <a:gdLst>
                  <a:gd name="T0" fmla="*/ 248 w 336"/>
                  <a:gd name="T1" fmla="*/ 18 h 628"/>
                  <a:gd name="T2" fmla="*/ 203 w 336"/>
                  <a:gd name="T3" fmla="*/ 18 h 628"/>
                  <a:gd name="T4" fmla="*/ 163 w 336"/>
                  <a:gd name="T5" fmla="*/ 35 h 628"/>
                  <a:gd name="T6" fmla="*/ 126 w 336"/>
                  <a:gd name="T7" fmla="*/ 59 h 628"/>
                  <a:gd name="T8" fmla="*/ 98 w 336"/>
                  <a:gd name="T9" fmla="*/ 87 h 628"/>
                  <a:gd name="T10" fmla="*/ 78 w 336"/>
                  <a:gd name="T11" fmla="*/ 122 h 628"/>
                  <a:gd name="T12" fmla="*/ 54 w 336"/>
                  <a:gd name="T13" fmla="*/ 176 h 628"/>
                  <a:gd name="T14" fmla="*/ 40 w 336"/>
                  <a:gd name="T15" fmla="*/ 234 h 628"/>
                  <a:gd name="T16" fmla="*/ 36 w 336"/>
                  <a:gd name="T17" fmla="*/ 294 h 628"/>
                  <a:gd name="T18" fmla="*/ 36 w 336"/>
                  <a:gd name="T19" fmla="*/ 351 h 628"/>
                  <a:gd name="T20" fmla="*/ 44 w 336"/>
                  <a:gd name="T21" fmla="*/ 404 h 628"/>
                  <a:gd name="T22" fmla="*/ 53 w 336"/>
                  <a:gd name="T23" fmla="*/ 439 h 628"/>
                  <a:gd name="T24" fmla="*/ 67 w 336"/>
                  <a:gd name="T25" fmla="*/ 480 h 628"/>
                  <a:gd name="T26" fmla="*/ 87 w 336"/>
                  <a:gd name="T27" fmla="*/ 522 h 628"/>
                  <a:gd name="T28" fmla="*/ 118 w 336"/>
                  <a:gd name="T29" fmla="*/ 560 h 628"/>
                  <a:gd name="T30" fmla="*/ 160 w 336"/>
                  <a:gd name="T31" fmla="*/ 585 h 628"/>
                  <a:gd name="T32" fmla="*/ 198 w 336"/>
                  <a:gd name="T33" fmla="*/ 596 h 628"/>
                  <a:gd name="T34" fmla="*/ 231 w 336"/>
                  <a:gd name="T35" fmla="*/ 594 h 628"/>
                  <a:gd name="T36" fmla="*/ 260 w 336"/>
                  <a:gd name="T37" fmla="*/ 588 h 628"/>
                  <a:gd name="T38" fmla="*/ 285 w 336"/>
                  <a:gd name="T39" fmla="*/ 571 h 628"/>
                  <a:gd name="T40" fmla="*/ 308 w 336"/>
                  <a:gd name="T41" fmla="*/ 549 h 628"/>
                  <a:gd name="T42" fmla="*/ 325 w 336"/>
                  <a:gd name="T43" fmla="*/ 528 h 628"/>
                  <a:gd name="T44" fmla="*/ 335 w 336"/>
                  <a:gd name="T45" fmla="*/ 526 h 628"/>
                  <a:gd name="T46" fmla="*/ 336 w 336"/>
                  <a:gd name="T47" fmla="*/ 535 h 628"/>
                  <a:gd name="T48" fmla="*/ 321 w 336"/>
                  <a:gd name="T49" fmla="*/ 560 h 628"/>
                  <a:gd name="T50" fmla="*/ 297 w 336"/>
                  <a:gd name="T51" fmla="*/ 587 h 628"/>
                  <a:gd name="T52" fmla="*/ 274 w 336"/>
                  <a:gd name="T53" fmla="*/ 607 h 628"/>
                  <a:gd name="T54" fmla="*/ 245 w 336"/>
                  <a:gd name="T55" fmla="*/ 621 h 628"/>
                  <a:gd name="T56" fmla="*/ 212 w 336"/>
                  <a:gd name="T57" fmla="*/ 628 h 628"/>
                  <a:gd name="T58" fmla="*/ 169 w 336"/>
                  <a:gd name="T59" fmla="*/ 627 h 628"/>
                  <a:gd name="T60" fmla="*/ 123 w 336"/>
                  <a:gd name="T61" fmla="*/ 611 h 628"/>
                  <a:gd name="T62" fmla="*/ 84 w 336"/>
                  <a:gd name="T63" fmla="*/ 582 h 628"/>
                  <a:gd name="T64" fmla="*/ 54 w 336"/>
                  <a:gd name="T65" fmla="*/ 540 h 628"/>
                  <a:gd name="T66" fmla="*/ 33 w 336"/>
                  <a:gd name="T67" fmla="*/ 489 h 628"/>
                  <a:gd name="T68" fmla="*/ 16 w 336"/>
                  <a:gd name="T69" fmla="*/ 430 h 628"/>
                  <a:gd name="T70" fmla="*/ 5 w 336"/>
                  <a:gd name="T71" fmla="*/ 374 h 628"/>
                  <a:gd name="T72" fmla="*/ 0 w 336"/>
                  <a:gd name="T73" fmla="*/ 311 h 628"/>
                  <a:gd name="T74" fmla="*/ 3 w 336"/>
                  <a:gd name="T75" fmla="*/ 243 h 628"/>
                  <a:gd name="T76" fmla="*/ 16 w 336"/>
                  <a:gd name="T77" fmla="*/ 176 h 628"/>
                  <a:gd name="T78" fmla="*/ 39 w 336"/>
                  <a:gd name="T79" fmla="*/ 114 h 628"/>
                  <a:gd name="T80" fmla="*/ 73 w 336"/>
                  <a:gd name="T81" fmla="*/ 66 h 628"/>
                  <a:gd name="T82" fmla="*/ 110 w 336"/>
                  <a:gd name="T83" fmla="*/ 32 h 628"/>
                  <a:gd name="T84" fmla="*/ 153 w 336"/>
                  <a:gd name="T85" fmla="*/ 9 h 628"/>
                  <a:gd name="T86" fmla="*/ 200 w 336"/>
                  <a:gd name="T87" fmla="*/ 0 h 628"/>
                  <a:gd name="T88" fmla="*/ 249 w 336"/>
                  <a:gd name="T89" fmla="*/ 3 h 628"/>
                  <a:gd name="T90" fmla="*/ 287 w 336"/>
                  <a:gd name="T91" fmla="*/ 18 h 628"/>
                  <a:gd name="T92" fmla="*/ 277 w 336"/>
                  <a:gd name="T93" fmla="*/ 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6" h="628">
                    <a:moveTo>
                      <a:pt x="277" y="28"/>
                    </a:moveTo>
                    <a:lnTo>
                      <a:pt x="262" y="20"/>
                    </a:lnTo>
                    <a:lnTo>
                      <a:pt x="248" y="18"/>
                    </a:lnTo>
                    <a:lnTo>
                      <a:pt x="232" y="17"/>
                    </a:lnTo>
                    <a:lnTo>
                      <a:pt x="218" y="18"/>
                    </a:lnTo>
                    <a:lnTo>
                      <a:pt x="203" y="18"/>
                    </a:lnTo>
                    <a:lnTo>
                      <a:pt x="189" y="23"/>
                    </a:lnTo>
                    <a:lnTo>
                      <a:pt x="175" y="28"/>
                    </a:lnTo>
                    <a:lnTo>
                      <a:pt x="163" y="35"/>
                    </a:lnTo>
                    <a:lnTo>
                      <a:pt x="149" y="43"/>
                    </a:lnTo>
                    <a:lnTo>
                      <a:pt x="136" y="51"/>
                    </a:lnTo>
                    <a:lnTo>
                      <a:pt x="126" y="59"/>
                    </a:lnTo>
                    <a:lnTo>
                      <a:pt x="116" y="68"/>
                    </a:lnTo>
                    <a:lnTo>
                      <a:pt x="105" y="77"/>
                    </a:lnTo>
                    <a:lnTo>
                      <a:pt x="98" y="87"/>
                    </a:lnTo>
                    <a:lnTo>
                      <a:pt x="92" y="96"/>
                    </a:lnTo>
                    <a:lnTo>
                      <a:pt x="87" y="105"/>
                    </a:lnTo>
                    <a:lnTo>
                      <a:pt x="78" y="122"/>
                    </a:lnTo>
                    <a:lnTo>
                      <a:pt x="68" y="139"/>
                    </a:lnTo>
                    <a:lnTo>
                      <a:pt x="61" y="158"/>
                    </a:lnTo>
                    <a:lnTo>
                      <a:pt x="54" y="176"/>
                    </a:lnTo>
                    <a:lnTo>
                      <a:pt x="48" y="195"/>
                    </a:lnTo>
                    <a:lnTo>
                      <a:pt x="45" y="215"/>
                    </a:lnTo>
                    <a:lnTo>
                      <a:pt x="40" y="234"/>
                    </a:lnTo>
                    <a:lnTo>
                      <a:pt x="39" y="255"/>
                    </a:lnTo>
                    <a:lnTo>
                      <a:pt x="36" y="274"/>
                    </a:lnTo>
                    <a:lnTo>
                      <a:pt x="36" y="294"/>
                    </a:lnTo>
                    <a:lnTo>
                      <a:pt x="34" y="313"/>
                    </a:lnTo>
                    <a:lnTo>
                      <a:pt x="36" y="333"/>
                    </a:lnTo>
                    <a:lnTo>
                      <a:pt x="36" y="351"/>
                    </a:lnTo>
                    <a:lnTo>
                      <a:pt x="39" y="368"/>
                    </a:lnTo>
                    <a:lnTo>
                      <a:pt x="40" y="387"/>
                    </a:lnTo>
                    <a:lnTo>
                      <a:pt x="44" y="404"/>
                    </a:lnTo>
                    <a:lnTo>
                      <a:pt x="47" y="415"/>
                    </a:lnTo>
                    <a:lnTo>
                      <a:pt x="48" y="427"/>
                    </a:lnTo>
                    <a:lnTo>
                      <a:pt x="53" y="439"/>
                    </a:lnTo>
                    <a:lnTo>
                      <a:pt x="58" y="453"/>
                    </a:lnTo>
                    <a:lnTo>
                      <a:pt x="61" y="467"/>
                    </a:lnTo>
                    <a:lnTo>
                      <a:pt x="67" y="480"/>
                    </a:lnTo>
                    <a:lnTo>
                      <a:pt x="73" y="495"/>
                    </a:lnTo>
                    <a:lnTo>
                      <a:pt x="79" y="509"/>
                    </a:lnTo>
                    <a:lnTo>
                      <a:pt x="87" y="522"/>
                    </a:lnTo>
                    <a:lnTo>
                      <a:pt x="96" y="535"/>
                    </a:lnTo>
                    <a:lnTo>
                      <a:pt x="105" y="548"/>
                    </a:lnTo>
                    <a:lnTo>
                      <a:pt x="118" y="560"/>
                    </a:lnTo>
                    <a:lnTo>
                      <a:pt x="130" y="570"/>
                    </a:lnTo>
                    <a:lnTo>
                      <a:pt x="144" y="577"/>
                    </a:lnTo>
                    <a:lnTo>
                      <a:pt x="160" y="585"/>
                    </a:lnTo>
                    <a:lnTo>
                      <a:pt x="177" y="593"/>
                    </a:lnTo>
                    <a:lnTo>
                      <a:pt x="188" y="594"/>
                    </a:lnTo>
                    <a:lnTo>
                      <a:pt x="198" y="596"/>
                    </a:lnTo>
                    <a:lnTo>
                      <a:pt x="209" y="596"/>
                    </a:lnTo>
                    <a:lnTo>
                      <a:pt x="222" y="596"/>
                    </a:lnTo>
                    <a:lnTo>
                      <a:pt x="231" y="594"/>
                    </a:lnTo>
                    <a:lnTo>
                      <a:pt x="240" y="594"/>
                    </a:lnTo>
                    <a:lnTo>
                      <a:pt x="249" y="591"/>
                    </a:lnTo>
                    <a:lnTo>
                      <a:pt x="260" y="588"/>
                    </a:lnTo>
                    <a:lnTo>
                      <a:pt x="270" y="583"/>
                    </a:lnTo>
                    <a:lnTo>
                      <a:pt x="277" y="577"/>
                    </a:lnTo>
                    <a:lnTo>
                      <a:pt x="285" y="571"/>
                    </a:lnTo>
                    <a:lnTo>
                      <a:pt x="293" y="565"/>
                    </a:lnTo>
                    <a:lnTo>
                      <a:pt x="300" y="557"/>
                    </a:lnTo>
                    <a:lnTo>
                      <a:pt x="308" y="549"/>
                    </a:lnTo>
                    <a:lnTo>
                      <a:pt x="316" y="540"/>
                    </a:lnTo>
                    <a:lnTo>
                      <a:pt x="324" y="531"/>
                    </a:lnTo>
                    <a:lnTo>
                      <a:pt x="325" y="528"/>
                    </a:lnTo>
                    <a:lnTo>
                      <a:pt x="328" y="526"/>
                    </a:lnTo>
                    <a:lnTo>
                      <a:pt x="331" y="526"/>
                    </a:lnTo>
                    <a:lnTo>
                      <a:pt x="335" y="526"/>
                    </a:lnTo>
                    <a:lnTo>
                      <a:pt x="336" y="528"/>
                    </a:lnTo>
                    <a:lnTo>
                      <a:pt x="336" y="531"/>
                    </a:lnTo>
                    <a:lnTo>
                      <a:pt x="336" y="535"/>
                    </a:lnTo>
                    <a:lnTo>
                      <a:pt x="335" y="539"/>
                    </a:lnTo>
                    <a:lnTo>
                      <a:pt x="327" y="549"/>
                    </a:lnTo>
                    <a:lnTo>
                      <a:pt x="321" y="560"/>
                    </a:lnTo>
                    <a:lnTo>
                      <a:pt x="314" y="570"/>
                    </a:lnTo>
                    <a:lnTo>
                      <a:pt x="307" y="579"/>
                    </a:lnTo>
                    <a:lnTo>
                      <a:pt x="297" y="587"/>
                    </a:lnTo>
                    <a:lnTo>
                      <a:pt x="290" y="594"/>
                    </a:lnTo>
                    <a:lnTo>
                      <a:pt x="282" y="600"/>
                    </a:lnTo>
                    <a:lnTo>
                      <a:pt x="274" y="607"/>
                    </a:lnTo>
                    <a:lnTo>
                      <a:pt x="265" y="613"/>
                    </a:lnTo>
                    <a:lnTo>
                      <a:pt x="254" y="617"/>
                    </a:lnTo>
                    <a:lnTo>
                      <a:pt x="245" y="621"/>
                    </a:lnTo>
                    <a:lnTo>
                      <a:pt x="234" y="624"/>
                    </a:lnTo>
                    <a:lnTo>
                      <a:pt x="223" y="625"/>
                    </a:lnTo>
                    <a:lnTo>
                      <a:pt x="212" y="628"/>
                    </a:lnTo>
                    <a:lnTo>
                      <a:pt x="201" y="628"/>
                    </a:lnTo>
                    <a:lnTo>
                      <a:pt x="189" y="628"/>
                    </a:lnTo>
                    <a:lnTo>
                      <a:pt x="169" y="627"/>
                    </a:lnTo>
                    <a:lnTo>
                      <a:pt x="153" y="622"/>
                    </a:lnTo>
                    <a:lnTo>
                      <a:pt x="136" y="617"/>
                    </a:lnTo>
                    <a:lnTo>
                      <a:pt x="123" y="611"/>
                    </a:lnTo>
                    <a:lnTo>
                      <a:pt x="109" y="604"/>
                    </a:lnTo>
                    <a:lnTo>
                      <a:pt x="96" y="593"/>
                    </a:lnTo>
                    <a:lnTo>
                      <a:pt x="84" y="582"/>
                    </a:lnTo>
                    <a:lnTo>
                      <a:pt x="75" y="570"/>
                    </a:lnTo>
                    <a:lnTo>
                      <a:pt x="64" y="556"/>
                    </a:lnTo>
                    <a:lnTo>
                      <a:pt x="54" y="540"/>
                    </a:lnTo>
                    <a:lnTo>
                      <a:pt x="47" y="525"/>
                    </a:lnTo>
                    <a:lnTo>
                      <a:pt x="39" y="508"/>
                    </a:lnTo>
                    <a:lnTo>
                      <a:pt x="33" y="489"/>
                    </a:lnTo>
                    <a:lnTo>
                      <a:pt x="27" y="470"/>
                    </a:lnTo>
                    <a:lnTo>
                      <a:pt x="20" y="450"/>
                    </a:lnTo>
                    <a:lnTo>
                      <a:pt x="16" y="430"/>
                    </a:lnTo>
                    <a:lnTo>
                      <a:pt x="11" y="413"/>
                    </a:lnTo>
                    <a:lnTo>
                      <a:pt x="8" y="395"/>
                    </a:lnTo>
                    <a:lnTo>
                      <a:pt x="5" y="374"/>
                    </a:lnTo>
                    <a:lnTo>
                      <a:pt x="3" y="354"/>
                    </a:lnTo>
                    <a:lnTo>
                      <a:pt x="0" y="334"/>
                    </a:lnTo>
                    <a:lnTo>
                      <a:pt x="0" y="311"/>
                    </a:lnTo>
                    <a:lnTo>
                      <a:pt x="0" y="289"/>
                    </a:lnTo>
                    <a:lnTo>
                      <a:pt x="2" y="268"/>
                    </a:lnTo>
                    <a:lnTo>
                      <a:pt x="3" y="243"/>
                    </a:lnTo>
                    <a:lnTo>
                      <a:pt x="6" y="220"/>
                    </a:lnTo>
                    <a:lnTo>
                      <a:pt x="11" y="198"/>
                    </a:lnTo>
                    <a:lnTo>
                      <a:pt x="16" y="176"/>
                    </a:lnTo>
                    <a:lnTo>
                      <a:pt x="22" y="153"/>
                    </a:lnTo>
                    <a:lnTo>
                      <a:pt x="30" y="133"/>
                    </a:lnTo>
                    <a:lnTo>
                      <a:pt x="39" y="114"/>
                    </a:lnTo>
                    <a:lnTo>
                      <a:pt x="51" y="96"/>
                    </a:lnTo>
                    <a:lnTo>
                      <a:pt x="61" y="80"/>
                    </a:lnTo>
                    <a:lnTo>
                      <a:pt x="73" y="66"/>
                    </a:lnTo>
                    <a:lnTo>
                      <a:pt x="85" y="54"/>
                    </a:lnTo>
                    <a:lnTo>
                      <a:pt x="96" y="43"/>
                    </a:lnTo>
                    <a:lnTo>
                      <a:pt x="110" y="32"/>
                    </a:lnTo>
                    <a:lnTo>
                      <a:pt x="124" y="23"/>
                    </a:lnTo>
                    <a:lnTo>
                      <a:pt x="138" y="15"/>
                    </a:lnTo>
                    <a:lnTo>
                      <a:pt x="153" y="9"/>
                    </a:lnTo>
                    <a:lnTo>
                      <a:pt x="169" y="3"/>
                    </a:lnTo>
                    <a:lnTo>
                      <a:pt x="183" y="0"/>
                    </a:lnTo>
                    <a:lnTo>
                      <a:pt x="200" y="0"/>
                    </a:lnTo>
                    <a:lnTo>
                      <a:pt x="217" y="0"/>
                    </a:lnTo>
                    <a:lnTo>
                      <a:pt x="232" y="0"/>
                    </a:lnTo>
                    <a:lnTo>
                      <a:pt x="249" y="3"/>
                    </a:lnTo>
                    <a:lnTo>
                      <a:pt x="266" y="9"/>
                    </a:lnTo>
                    <a:lnTo>
                      <a:pt x="282" y="17"/>
                    </a:lnTo>
                    <a:lnTo>
                      <a:pt x="287" y="18"/>
                    </a:lnTo>
                    <a:lnTo>
                      <a:pt x="285" y="25"/>
                    </a:lnTo>
                    <a:lnTo>
                      <a:pt x="282" y="28"/>
                    </a:lnTo>
                    <a:lnTo>
                      <a:pt x="277" y="28"/>
                    </a:lnTo>
                    <a:lnTo>
                      <a:pt x="277"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2" name="Freeform 110"/>
              <p:cNvSpPr>
                <a:spLocks/>
              </p:cNvSpPr>
              <p:nvPr/>
            </p:nvSpPr>
            <p:spPr bwMode="auto">
              <a:xfrm>
                <a:off x="4579" y="2663"/>
                <a:ext cx="254" cy="496"/>
              </a:xfrm>
              <a:custGeom>
                <a:avLst/>
                <a:gdLst>
                  <a:gd name="T0" fmla="*/ 172 w 254"/>
                  <a:gd name="T1" fmla="*/ 23 h 496"/>
                  <a:gd name="T2" fmla="*/ 135 w 254"/>
                  <a:gd name="T3" fmla="*/ 23 h 496"/>
                  <a:gd name="T4" fmla="*/ 99 w 254"/>
                  <a:gd name="T5" fmla="*/ 44 h 496"/>
                  <a:gd name="T6" fmla="*/ 65 w 254"/>
                  <a:gd name="T7" fmla="*/ 82 h 496"/>
                  <a:gd name="T8" fmla="*/ 43 w 254"/>
                  <a:gd name="T9" fmla="*/ 128 h 496"/>
                  <a:gd name="T10" fmla="*/ 31 w 254"/>
                  <a:gd name="T11" fmla="*/ 171 h 496"/>
                  <a:gd name="T12" fmla="*/ 28 w 254"/>
                  <a:gd name="T13" fmla="*/ 198 h 496"/>
                  <a:gd name="T14" fmla="*/ 26 w 254"/>
                  <a:gd name="T15" fmla="*/ 221 h 496"/>
                  <a:gd name="T16" fmla="*/ 26 w 254"/>
                  <a:gd name="T17" fmla="*/ 246 h 496"/>
                  <a:gd name="T18" fmla="*/ 28 w 254"/>
                  <a:gd name="T19" fmla="*/ 269 h 496"/>
                  <a:gd name="T20" fmla="*/ 31 w 254"/>
                  <a:gd name="T21" fmla="*/ 298 h 496"/>
                  <a:gd name="T22" fmla="*/ 39 w 254"/>
                  <a:gd name="T23" fmla="*/ 346 h 496"/>
                  <a:gd name="T24" fmla="*/ 54 w 254"/>
                  <a:gd name="T25" fmla="*/ 393 h 496"/>
                  <a:gd name="T26" fmla="*/ 76 w 254"/>
                  <a:gd name="T27" fmla="*/ 431 h 496"/>
                  <a:gd name="T28" fmla="*/ 107 w 254"/>
                  <a:gd name="T29" fmla="*/ 459 h 496"/>
                  <a:gd name="T30" fmla="*/ 144 w 254"/>
                  <a:gd name="T31" fmla="*/ 470 h 496"/>
                  <a:gd name="T32" fmla="*/ 176 w 254"/>
                  <a:gd name="T33" fmla="*/ 466 h 496"/>
                  <a:gd name="T34" fmla="*/ 196 w 254"/>
                  <a:gd name="T35" fmla="*/ 456 h 496"/>
                  <a:gd name="T36" fmla="*/ 212 w 254"/>
                  <a:gd name="T37" fmla="*/ 442 h 496"/>
                  <a:gd name="T38" fmla="*/ 226 w 254"/>
                  <a:gd name="T39" fmla="*/ 424 h 496"/>
                  <a:gd name="T40" fmla="*/ 237 w 254"/>
                  <a:gd name="T41" fmla="*/ 404 h 496"/>
                  <a:gd name="T42" fmla="*/ 248 w 254"/>
                  <a:gd name="T43" fmla="*/ 385 h 496"/>
                  <a:gd name="T44" fmla="*/ 254 w 254"/>
                  <a:gd name="T45" fmla="*/ 393 h 496"/>
                  <a:gd name="T46" fmla="*/ 241 w 254"/>
                  <a:gd name="T47" fmla="*/ 419 h 496"/>
                  <a:gd name="T48" fmla="*/ 229 w 254"/>
                  <a:gd name="T49" fmla="*/ 444 h 496"/>
                  <a:gd name="T50" fmla="*/ 215 w 254"/>
                  <a:gd name="T51" fmla="*/ 466 h 496"/>
                  <a:gd name="T52" fmla="*/ 198 w 254"/>
                  <a:gd name="T53" fmla="*/ 483 h 496"/>
                  <a:gd name="T54" fmla="*/ 172 w 254"/>
                  <a:gd name="T55" fmla="*/ 493 h 496"/>
                  <a:gd name="T56" fmla="*/ 130 w 254"/>
                  <a:gd name="T57" fmla="*/ 495 h 496"/>
                  <a:gd name="T58" fmla="*/ 85 w 254"/>
                  <a:gd name="T59" fmla="*/ 476 h 496"/>
                  <a:gd name="T60" fmla="*/ 53 w 254"/>
                  <a:gd name="T61" fmla="*/ 442 h 496"/>
                  <a:gd name="T62" fmla="*/ 26 w 254"/>
                  <a:gd name="T63" fmla="*/ 396 h 496"/>
                  <a:gd name="T64" fmla="*/ 9 w 254"/>
                  <a:gd name="T65" fmla="*/ 345 h 496"/>
                  <a:gd name="T66" fmla="*/ 3 w 254"/>
                  <a:gd name="T67" fmla="*/ 297 h 496"/>
                  <a:gd name="T68" fmla="*/ 0 w 254"/>
                  <a:gd name="T69" fmla="*/ 264 h 496"/>
                  <a:gd name="T70" fmla="*/ 0 w 254"/>
                  <a:gd name="T71" fmla="*/ 232 h 496"/>
                  <a:gd name="T72" fmla="*/ 3 w 254"/>
                  <a:gd name="T73" fmla="*/ 201 h 496"/>
                  <a:gd name="T74" fmla="*/ 8 w 254"/>
                  <a:gd name="T75" fmla="*/ 168 h 496"/>
                  <a:gd name="T76" fmla="*/ 14 w 254"/>
                  <a:gd name="T77" fmla="*/ 137 h 496"/>
                  <a:gd name="T78" fmla="*/ 34 w 254"/>
                  <a:gd name="T79" fmla="*/ 79 h 496"/>
                  <a:gd name="T80" fmla="*/ 66 w 254"/>
                  <a:gd name="T81" fmla="*/ 34 h 496"/>
                  <a:gd name="T82" fmla="*/ 107 w 254"/>
                  <a:gd name="T83" fmla="*/ 7 h 496"/>
                  <a:gd name="T84" fmla="*/ 152 w 254"/>
                  <a:gd name="T85" fmla="*/ 1 h 496"/>
                  <a:gd name="T86" fmla="*/ 193 w 254"/>
                  <a:gd name="T87" fmla="*/ 15 h 496"/>
                  <a:gd name="T88" fmla="*/ 209 w 254"/>
                  <a:gd name="T89" fmla="*/ 32 h 496"/>
                  <a:gd name="T90" fmla="*/ 204 w 254"/>
                  <a:gd name="T91" fmla="*/ 40 h 496"/>
                  <a:gd name="T92" fmla="*/ 196 w 254"/>
                  <a:gd name="T93" fmla="*/ 4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496">
                    <a:moveTo>
                      <a:pt x="196" y="40"/>
                    </a:moveTo>
                    <a:lnTo>
                      <a:pt x="184" y="29"/>
                    </a:lnTo>
                    <a:lnTo>
                      <a:pt x="172" y="23"/>
                    </a:lnTo>
                    <a:lnTo>
                      <a:pt x="161" y="20"/>
                    </a:lnTo>
                    <a:lnTo>
                      <a:pt x="148" y="20"/>
                    </a:lnTo>
                    <a:lnTo>
                      <a:pt x="135" y="23"/>
                    </a:lnTo>
                    <a:lnTo>
                      <a:pt x="122" y="29"/>
                    </a:lnTo>
                    <a:lnTo>
                      <a:pt x="111" y="35"/>
                    </a:lnTo>
                    <a:lnTo>
                      <a:pt x="99" y="44"/>
                    </a:lnTo>
                    <a:lnTo>
                      <a:pt x="87" y="55"/>
                    </a:lnTo>
                    <a:lnTo>
                      <a:pt x="76" y="68"/>
                    </a:lnTo>
                    <a:lnTo>
                      <a:pt x="65" y="82"/>
                    </a:lnTo>
                    <a:lnTo>
                      <a:pt x="57" y="97"/>
                    </a:lnTo>
                    <a:lnTo>
                      <a:pt x="49" y="111"/>
                    </a:lnTo>
                    <a:lnTo>
                      <a:pt x="43" y="128"/>
                    </a:lnTo>
                    <a:lnTo>
                      <a:pt x="35" y="145"/>
                    </a:lnTo>
                    <a:lnTo>
                      <a:pt x="34" y="162"/>
                    </a:lnTo>
                    <a:lnTo>
                      <a:pt x="31" y="171"/>
                    </a:lnTo>
                    <a:lnTo>
                      <a:pt x="29" y="181"/>
                    </a:lnTo>
                    <a:lnTo>
                      <a:pt x="28" y="188"/>
                    </a:lnTo>
                    <a:lnTo>
                      <a:pt x="28" y="198"/>
                    </a:lnTo>
                    <a:lnTo>
                      <a:pt x="26" y="205"/>
                    </a:lnTo>
                    <a:lnTo>
                      <a:pt x="26" y="213"/>
                    </a:lnTo>
                    <a:lnTo>
                      <a:pt x="26" y="221"/>
                    </a:lnTo>
                    <a:lnTo>
                      <a:pt x="26" y="230"/>
                    </a:lnTo>
                    <a:lnTo>
                      <a:pt x="26" y="238"/>
                    </a:lnTo>
                    <a:lnTo>
                      <a:pt x="26" y="246"/>
                    </a:lnTo>
                    <a:lnTo>
                      <a:pt x="26" y="253"/>
                    </a:lnTo>
                    <a:lnTo>
                      <a:pt x="26" y="261"/>
                    </a:lnTo>
                    <a:lnTo>
                      <a:pt x="28" y="269"/>
                    </a:lnTo>
                    <a:lnTo>
                      <a:pt x="29" y="278"/>
                    </a:lnTo>
                    <a:lnTo>
                      <a:pt x="29" y="289"/>
                    </a:lnTo>
                    <a:lnTo>
                      <a:pt x="31" y="298"/>
                    </a:lnTo>
                    <a:lnTo>
                      <a:pt x="32" y="314"/>
                    </a:lnTo>
                    <a:lnTo>
                      <a:pt x="35" y="331"/>
                    </a:lnTo>
                    <a:lnTo>
                      <a:pt x="39" y="346"/>
                    </a:lnTo>
                    <a:lnTo>
                      <a:pt x="43" y="362"/>
                    </a:lnTo>
                    <a:lnTo>
                      <a:pt x="48" y="376"/>
                    </a:lnTo>
                    <a:lnTo>
                      <a:pt x="54" y="393"/>
                    </a:lnTo>
                    <a:lnTo>
                      <a:pt x="60" y="405"/>
                    </a:lnTo>
                    <a:lnTo>
                      <a:pt x="68" y="419"/>
                    </a:lnTo>
                    <a:lnTo>
                      <a:pt x="76" y="431"/>
                    </a:lnTo>
                    <a:lnTo>
                      <a:pt x="85" y="442"/>
                    </a:lnTo>
                    <a:lnTo>
                      <a:pt x="94" y="452"/>
                    </a:lnTo>
                    <a:lnTo>
                      <a:pt x="107" y="459"/>
                    </a:lnTo>
                    <a:lnTo>
                      <a:pt x="118" y="464"/>
                    </a:lnTo>
                    <a:lnTo>
                      <a:pt x="131" y="469"/>
                    </a:lnTo>
                    <a:lnTo>
                      <a:pt x="144" y="470"/>
                    </a:lnTo>
                    <a:lnTo>
                      <a:pt x="161" y="470"/>
                    </a:lnTo>
                    <a:lnTo>
                      <a:pt x="169" y="467"/>
                    </a:lnTo>
                    <a:lnTo>
                      <a:pt x="176" y="466"/>
                    </a:lnTo>
                    <a:lnTo>
                      <a:pt x="183" y="462"/>
                    </a:lnTo>
                    <a:lnTo>
                      <a:pt x="190" y="461"/>
                    </a:lnTo>
                    <a:lnTo>
                      <a:pt x="196" y="456"/>
                    </a:lnTo>
                    <a:lnTo>
                      <a:pt x="201" y="452"/>
                    </a:lnTo>
                    <a:lnTo>
                      <a:pt x="207" y="447"/>
                    </a:lnTo>
                    <a:lnTo>
                      <a:pt x="212" y="442"/>
                    </a:lnTo>
                    <a:lnTo>
                      <a:pt x="218" y="436"/>
                    </a:lnTo>
                    <a:lnTo>
                      <a:pt x="221" y="431"/>
                    </a:lnTo>
                    <a:lnTo>
                      <a:pt x="226" y="424"/>
                    </a:lnTo>
                    <a:lnTo>
                      <a:pt x="229" y="418"/>
                    </a:lnTo>
                    <a:lnTo>
                      <a:pt x="234" y="411"/>
                    </a:lnTo>
                    <a:lnTo>
                      <a:pt x="237" y="404"/>
                    </a:lnTo>
                    <a:lnTo>
                      <a:pt x="240" y="396"/>
                    </a:lnTo>
                    <a:lnTo>
                      <a:pt x="244" y="388"/>
                    </a:lnTo>
                    <a:lnTo>
                      <a:pt x="248" y="385"/>
                    </a:lnTo>
                    <a:lnTo>
                      <a:pt x="251" y="385"/>
                    </a:lnTo>
                    <a:lnTo>
                      <a:pt x="252" y="388"/>
                    </a:lnTo>
                    <a:lnTo>
                      <a:pt x="254" y="393"/>
                    </a:lnTo>
                    <a:lnTo>
                      <a:pt x="249" y="402"/>
                    </a:lnTo>
                    <a:lnTo>
                      <a:pt x="246" y="410"/>
                    </a:lnTo>
                    <a:lnTo>
                      <a:pt x="241" y="419"/>
                    </a:lnTo>
                    <a:lnTo>
                      <a:pt x="238" y="427"/>
                    </a:lnTo>
                    <a:lnTo>
                      <a:pt x="234" y="435"/>
                    </a:lnTo>
                    <a:lnTo>
                      <a:pt x="229" y="444"/>
                    </a:lnTo>
                    <a:lnTo>
                      <a:pt x="226" y="452"/>
                    </a:lnTo>
                    <a:lnTo>
                      <a:pt x="220" y="459"/>
                    </a:lnTo>
                    <a:lnTo>
                      <a:pt x="215" y="466"/>
                    </a:lnTo>
                    <a:lnTo>
                      <a:pt x="209" y="472"/>
                    </a:lnTo>
                    <a:lnTo>
                      <a:pt x="203" y="476"/>
                    </a:lnTo>
                    <a:lnTo>
                      <a:pt x="198" y="483"/>
                    </a:lnTo>
                    <a:lnTo>
                      <a:pt x="190" y="487"/>
                    </a:lnTo>
                    <a:lnTo>
                      <a:pt x="181" y="490"/>
                    </a:lnTo>
                    <a:lnTo>
                      <a:pt x="172" y="493"/>
                    </a:lnTo>
                    <a:lnTo>
                      <a:pt x="162" y="495"/>
                    </a:lnTo>
                    <a:lnTo>
                      <a:pt x="145" y="496"/>
                    </a:lnTo>
                    <a:lnTo>
                      <a:pt x="130" y="495"/>
                    </a:lnTo>
                    <a:lnTo>
                      <a:pt x="113" y="490"/>
                    </a:lnTo>
                    <a:lnTo>
                      <a:pt x="99" y="484"/>
                    </a:lnTo>
                    <a:lnTo>
                      <a:pt x="85" y="476"/>
                    </a:lnTo>
                    <a:lnTo>
                      <a:pt x="74" y="467"/>
                    </a:lnTo>
                    <a:lnTo>
                      <a:pt x="62" y="455"/>
                    </a:lnTo>
                    <a:lnTo>
                      <a:pt x="53" y="442"/>
                    </a:lnTo>
                    <a:lnTo>
                      <a:pt x="42" y="427"/>
                    </a:lnTo>
                    <a:lnTo>
                      <a:pt x="34" y="413"/>
                    </a:lnTo>
                    <a:lnTo>
                      <a:pt x="26" y="396"/>
                    </a:lnTo>
                    <a:lnTo>
                      <a:pt x="20" y="379"/>
                    </a:lnTo>
                    <a:lnTo>
                      <a:pt x="15" y="362"/>
                    </a:lnTo>
                    <a:lnTo>
                      <a:pt x="9" y="345"/>
                    </a:lnTo>
                    <a:lnTo>
                      <a:pt x="8" y="326"/>
                    </a:lnTo>
                    <a:lnTo>
                      <a:pt x="5" y="308"/>
                    </a:lnTo>
                    <a:lnTo>
                      <a:pt x="3" y="297"/>
                    </a:lnTo>
                    <a:lnTo>
                      <a:pt x="1" y="286"/>
                    </a:lnTo>
                    <a:lnTo>
                      <a:pt x="0" y="275"/>
                    </a:lnTo>
                    <a:lnTo>
                      <a:pt x="0" y="264"/>
                    </a:lnTo>
                    <a:lnTo>
                      <a:pt x="0" y="253"/>
                    </a:lnTo>
                    <a:lnTo>
                      <a:pt x="0" y="243"/>
                    </a:lnTo>
                    <a:lnTo>
                      <a:pt x="0" y="232"/>
                    </a:lnTo>
                    <a:lnTo>
                      <a:pt x="1" y="221"/>
                    </a:lnTo>
                    <a:lnTo>
                      <a:pt x="1" y="212"/>
                    </a:lnTo>
                    <a:lnTo>
                      <a:pt x="3" y="201"/>
                    </a:lnTo>
                    <a:lnTo>
                      <a:pt x="5" y="190"/>
                    </a:lnTo>
                    <a:lnTo>
                      <a:pt x="6" y="179"/>
                    </a:lnTo>
                    <a:lnTo>
                      <a:pt x="8" y="168"/>
                    </a:lnTo>
                    <a:lnTo>
                      <a:pt x="8" y="157"/>
                    </a:lnTo>
                    <a:lnTo>
                      <a:pt x="11" y="147"/>
                    </a:lnTo>
                    <a:lnTo>
                      <a:pt x="14" y="137"/>
                    </a:lnTo>
                    <a:lnTo>
                      <a:pt x="18" y="116"/>
                    </a:lnTo>
                    <a:lnTo>
                      <a:pt x="26" y="97"/>
                    </a:lnTo>
                    <a:lnTo>
                      <a:pt x="34" y="79"/>
                    </a:lnTo>
                    <a:lnTo>
                      <a:pt x="43" y="62"/>
                    </a:lnTo>
                    <a:lnTo>
                      <a:pt x="54" y="48"/>
                    </a:lnTo>
                    <a:lnTo>
                      <a:pt x="66" y="34"/>
                    </a:lnTo>
                    <a:lnTo>
                      <a:pt x="79" y="21"/>
                    </a:lnTo>
                    <a:lnTo>
                      <a:pt x="94" y="14"/>
                    </a:lnTo>
                    <a:lnTo>
                      <a:pt x="107" y="7"/>
                    </a:lnTo>
                    <a:lnTo>
                      <a:pt x="122" y="1"/>
                    </a:lnTo>
                    <a:lnTo>
                      <a:pt x="136" y="0"/>
                    </a:lnTo>
                    <a:lnTo>
                      <a:pt x="152" y="1"/>
                    </a:lnTo>
                    <a:lnTo>
                      <a:pt x="165" y="1"/>
                    </a:lnTo>
                    <a:lnTo>
                      <a:pt x="179" y="7"/>
                    </a:lnTo>
                    <a:lnTo>
                      <a:pt x="193" y="15"/>
                    </a:lnTo>
                    <a:lnTo>
                      <a:pt x="207" y="27"/>
                    </a:lnTo>
                    <a:lnTo>
                      <a:pt x="209" y="29"/>
                    </a:lnTo>
                    <a:lnTo>
                      <a:pt x="209" y="32"/>
                    </a:lnTo>
                    <a:lnTo>
                      <a:pt x="209" y="35"/>
                    </a:lnTo>
                    <a:lnTo>
                      <a:pt x="207" y="38"/>
                    </a:lnTo>
                    <a:lnTo>
                      <a:pt x="204" y="40"/>
                    </a:lnTo>
                    <a:lnTo>
                      <a:pt x="201" y="40"/>
                    </a:lnTo>
                    <a:lnTo>
                      <a:pt x="200" y="40"/>
                    </a:lnTo>
                    <a:lnTo>
                      <a:pt x="196" y="40"/>
                    </a:lnTo>
                    <a:lnTo>
                      <a:pt x="19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3" name="Freeform 111"/>
              <p:cNvSpPr>
                <a:spLocks/>
              </p:cNvSpPr>
              <p:nvPr/>
            </p:nvSpPr>
            <p:spPr bwMode="auto">
              <a:xfrm>
                <a:off x="4697" y="2890"/>
                <a:ext cx="71" cy="93"/>
              </a:xfrm>
              <a:custGeom>
                <a:avLst/>
                <a:gdLst>
                  <a:gd name="T0" fmla="*/ 43 w 71"/>
                  <a:gd name="T1" fmla="*/ 20 h 93"/>
                  <a:gd name="T2" fmla="*/ 34 w 71"/>
                  <a:gd name="T3" fmla="*/ 23 h 93"/>
                  <a:gd name="T4" fmla="*/ 30 w 71"/>
                  <a:gd name="T5" fmla="*/ 31 h 93"/>
                  <a:gd name="T6" fmla="*/ 27 w 71"/>
                  <a:gd name="T7" fmla="*/ 39 h 93"/>
                  <a:gd name="T8" fmla="*/ 24 w 71"/>
                  <a:gd name="T9" fmla="*/ 48 h 93"/>
                  <a:gd name="T10" fmla="*/ 26 w 71"/>
                  <a:gd name="T11" fmla="*/ 57 h 93"/>
                  <a:gd name="T12" fmla="*/ 30 w 71"/>
                  <a:gd name="T13" fmla="*/ 65 h 93"/>
                  <a:gd name="T14" fmla="*/ 37 w 71"/>
                  <a:gd name="T15" fmla="*/ 70 h 93"/>
                  <a:gd name="T16" fmla="*/ 43 w 71"/>
                  <a:gd name="T17" fmla="*/ 70 h 93"/>
                  <a:gd name="T18" fmla="*/ 51 w 71"/>
                  <a:gd name="T19" fmla="*/ 67 h 93"/>
                  <a:gd name="T20" fmla="*/ 55 w 71"/>
                  <a:gd name="T21" fmla="*/ 62 h 93"/>
                  <a:gd name="T22" fmla="*/ 58 w 71"/>
                  <a:gd name="T23" fmla="*/ 54 h 93"/>
                  <a:gd name="T24" fmla="*/ 61 w 71"/>
                  <a:gd name="T25" fmla="*/ 51 h 93"/>
                  <a:gd name="T26" fmla="*/ 66 w 71"/>
                  <a:gd name="T27" fmla="*/ 53 h 93"/>
                  <a:gd name="T28" fmla="*/ 71 w 71"/>
                  <a:gd name="T29" fmla="*/ 57 h 93"/>
                  <a:gd name="T30" fmla="*/ 69 w 71"/>
                  <a:gd name="T31" fmla="*/ 64 h 93"/>
                  <a:gd name="T32" fmla="*/ 65 w 71"/>
                  <a:gd name="T33" fmla="*/ 71 h 93"/>
                  <a:gd name="T34" fmla="*/ 60 w 71"/>
                  <a:gd name="T35" fmla="*/ 79 h 93"/>
                  <a:gd name="T36" fmla="*/ 52 w 71"/>
                  <a:gd name="T37" fmla="*/ 85 h 93"/>
                  <a:gd name="T38" fmla="*/ 46 w 71"/>
                  <a:gd name="T39" fmla="*/ 90 h 93"/>
                  <a:gd name="T40" fmla="*/ 40 w 71"/>
                  <a:gd name="T41" fmla="*/ 93 h 93"/>
                  <a:gd name="T42" fmla="*/ 32 w 71"/>
                  <a:gd name="T43" fmla="*/ 93 h 93"/>
                  <a:gd name="T44" fmla="*/ 24 w 71"/>
                  <a:gd name="T45" fmla="*/ 90 h 93"/>
                  <a:gd name="T46" fmla="*/ 17 w 71"/>
                  <a:gd name="T47" fmla="*/ 87 h 93"/>
                  <a:gd name="T48" fmla="*/ 10 w 71"/>
                  <a:gd name="T49" fmla="*/ 81 h 93"/>
                  <a:gd name="T50" fmla="*/ 4 w 71"/>
                  <a:gd name="T51" fmla="*/ 73 h 93"/>
                  <a:gd name="T52" fmla="*/ 1 w 71"/>
                  <a:gd name="T53" fmla="*/ 65 h 93"/>
                  <a:gd name="T54" fmla="*/ 0 w 71"/>
                  <a:gd name="T55" fmla="*/ 56 h 93"/>
                  <a:gd name="T56" fmla="*/ 0 w 71"/>
                  <a:gd name="T57" fmla="*/ 47 h 93"/>
                  <a:gd name="T58" fmla="*/ 0 w 71"/>
                  <a:gd name="T59" fmla="*/ 37 h 93"/>
                  <a:gd name="T60" fmla="*/ 3 w 71"/>
                  <a:gd name="T61" fmla="*/ 28 h 93"/>
                  <a:gd name="T62" fmla="*/ 4 w 71"/>
                  <a:gd name="T63" fmla="*/ 20 h 93"/>
                  <a:gd name="T64" fmla="*/ 10 w 71"/>
                  <a:gd name="T65" fmla="*/ 14 h 93"/>
                  <a:gd name="T66" fmla="*/ 17 w 71"/>
                  <a:gd name="T67" fmla="*/ 6 h 93"/>
                  <a:gd name="T68" fmla="*/ 26 w 71"/>
                  <a:gd name="T69" fmla="*/ 3 h 93"/>
                  <a:gd name="T70" fmla="*/ 35 w 71"/>
                  <a:gd name="T71" fmla="*/ 0 h 93"/>
                  <a:gd name="T72" fmla="*/ 44 w 71"/>
                  <a:gd name="T73" fmla="*/ 0 h 93"/>
                  <a:gd name="T74" fmla="*/ 52 w 71"/>
                  <a:gd name="T75" fmla="*/ 3 h 93"/>
                  <a:gd name="T76" fmla="*/ 60 w 71"/>
                  <a:gd name="T77" fmla="*/ 8 h 93"/>
                  <a:gd name="T78" fmla="*/ 65 w 71"/>
                  <a:gd name="T79" fmla="*/ 16 h 93"/>
                  <a:gd name="T80" fmla="*/ 61 w 71"/>
                  <a:gd name="T81" fmla="*/ 23 h 93"/>
                  <a:gd name="T82" fmla="*/ 55 w 71"/>
                  <a:gd name="T83" fmla="*/ 26 h 93"/>
                  <a:gd name="T84" fmla="*/ 49 w 71"/>
                  <a:gd name="T85" fmla="*/ 25 h 93"/>
                  <a:gd name="T86" fmla="*/ 46 w 71"/>
                  <a:gd name="T87" fmla="*/ 2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93">
                    <a:moveTo>
                      <a:pt x="46" y="23"/>
                    </a:moveTo>
                    <a:lnTo>
                      <a:pt x="43" y="20"/>
                    </a:lnTo>
                    <a:lnTo>
                      <a:pt x="37" y="23"/>
                    </a:lnTo>
                    <a:lnTo>
                      <a:pt x="34" y="23"/>
                    </a:lnTo>
                    <a:lnTo>
                      <a:pt x="32" y="28"/>
                    </a:lnTo>
                    <a:lnTo>
                      <a:pt x="30" y="31"/>
                    </a:lnTo>
                    <a:lnTo>
                      <a:pt x="29" y="33"/>
                    </a:lnTo>
                    <a:lnTo>
                      <a:pt x="27" y="39"/>
                    </a:lnTo>
                    <a:lnTo>
                      <a:pt x="26" y="42"/>
                    </a:lnTo>
                    <a:lnTo>
                      <a:pt x="24" y="48"/>
                    </a:lnTo>
                    <a:lnTo>
                      <a:pt x="24" y="53"/>
                    </a:lnTo>
                    <a:lnTo>
                      <a:pt x="26" y="57"/>
                    </a:lnTo>
                    <a:lnTo>
                      <a:pt x="27" y="62"/>
                    </a:lnTo>
                    <a:lnTo>
                      <a:pt x="30" y="65"/>
                    </a:lnTo>
                    <a:lnTo>
                      <a:pt x="34" y="68"/>
                    </a:lnTo>
                    <a:lnTo>
                      <a:pt x="37" y="70"/>
                    </a:lnTo>
                    <a:lnTo>
                      <a:pt x="41" y="70"/>
                    </a:lnTo>
                    <a:lnTo>
                      <a:pt x="43" y="70"/>
                    </a:lnTo>
                    <a:lnTo>
                      <a:pt x="47" y="68"/>
                    </a:lnTo>
                    <a:lnTo>
                      <a:pt x="51" y="67"/>
                    </a:lnTo>
                    <a:lnTo>
                      <a:pt x="52" y="64"/>
                    </a:lnTo>
                    <a:lnTo>
                      <a:pt x="55" y="62"/>
                    </a:lnTo>
                    <a:lnTo>
                      <a:pt x="57" y="59"/>
                    </a:lnTo>
                    <a:lnTo>
                      <a:pt x="58" y="54"/>
                    </a:lnTo>
                    <a:lnTo>
                      <a:pt x="60" y="53"/>
                    </a:lnTo>
                    <a:lnTo>
                      <a:pt x="61" y="51"/>
                    </a:lnTo>
                    <a:lnTo>
                      <a:pt x="65" y="53"/>
                    </a:lnTo>
                    <a:lnTo>
                      <a:pt x="66" y="53"/>
                    </a:lnTo>
                    <a:lnTo>
                      <a:pt x="69" y="54"/>
                    </a:lnTo>
                    <a:lnTo>
                      <a:pt x="71" y="57"/>
                    </a:lnTo>
                    <a:lnTo>
                      <a:pt x="71" y="62"/>
                    </a:lnTo>
                    <a:lnTo>
                      <a:pt x="69" y="64"/>
                    </a:lnTo>
                    <a:lnTo>
                      <a:pt x="68" y="68"/>
                    </a:lnTo>
                    <a:lnTo>
                      <a:pt x="65" y="71"/>
                    </a:lnTo>
                    <a:lnTo>
                      <a:pt x="61" y="76"/>
                    </a:lnTo>
                    <a:lnTo>
                      <a:pt x="60" y="79"/>
                    </a:lnTo>
                    <a:lnTo>
                      <a:pt x="57" y="82"/>
                    </a:lnTo>
                    <a:lnTo>
                      <a:pt x="52" y="85"/>
                    </a:lnTo>
                    <a:lnTo>
                      <a:pt x="51" y="88"/>
                    </a:lnTo>
                    <a:lnTo>
                      <a:pt x="46" y="90"/>
                    </a:lnTo>
                    <a:lnTo>
                      <a:pt x="43" y="91"/>
                    </a:lnTo>
                    <a:lnTo>
                      <a:pt x="40" y="93"/>
                    </a:lnTo>
                    <a:lnTo>
                      <a:pt x="35" y="93"/>
                    </a:lnTo>
                    <a:lnTo>
                      <a:pt x="32" y="93"/>
                    </a:lnTo>
                    <a:lnTo>
                      <a:pt x="27" y="93"/>
                    </a:lnTo>
                    <a:lnTo>
                      <a:pt x="24" y="90"/>
                    </a:lnTo>
                    <a:lnTo>
                      <a:pt x="21" y="90"/>
                    </a:lnTo>
                    <a:lnTo>
                      <a:pt x="17" y="87"/>
                    </a:lnTo>
                    <a:lnTo>
                      <a:pt x="13" y="84"/>
                    </a:lnTo>
                    <a:lnTo>
                      <a:pt x="10" y="81"/>
                    </a:lnTo>
                    <a:lnTo>
                      <a:pt x="7" y="78"/>
                    </a:lnTo>
                    <a:lnTo>
                      <a:pt x="4" y="73"/>
                    </a:lnTo>
                    <a:lnTo>
                      <a:pt x="4" y="70"/>
                    </a:lnTo>
                    <a:lnTo>
                      <a:pt x="1" y="65"/>
                    </a:lnTo>
                    <a:lnTo>
                      <a:pt x="1" y="62"/>
                    </a:lnTo>
                    <a:lnTo>
                      <a:pt x="0" y="56"/>
                    </a:lnTo>
                    <a:lnTo>
                      <a:pt x="0" y="51"/>
                    </a:lnTo>
                    <a:lnTo>
                      <a:pt x="0" y="47"/>
                    </a:lnTo>
                    <a:lnTo>
                      <a:pt x="0" y="42"/>
                    </a:lnTo>
                    <a:lnTo>
                      <a:pt x="0" y="37"/>
                    </a:lnTo>
                    <a:lnTo>
                      <a:pt x="1" y="33"/>
                    </a:lnTo>
                    <a:lnTo>
                      <a:pt x="3" y="28"/>
                    </a:lnTo>
                    <a:lnTo>
                      <a:pt x="4" y="25"/>
                    </a:lnTo>
                    <a:lnTo>
                      <a:pt x="4" y="20"/>
                    </a:lnTo>
                    <a:lnTo>
                      <a:pt x="7" y="16"/>
                    </a:lnTo>
                    <a:lnTo>
                      <a:pt x="10" y="14"/>
                    </a:lnTo>
                    <a:lnTo>
                      <a:pt x="13" y="11"/>
                    </a:lnTo>
                    <a:lnTo>
                      <a:pt x="17" y="6"/>
                    </a:lnTo>
                    <a:lnTo>
                      <a:pt x="23" y="5"/>
                    </a:lnTo>
                    <a:lnTo>
                      <a:pt x="26" y="3"/>
                    </a:lnTo>
                    <a:lnTo>
                      <a:pt x="32" y="3"/>
                    </a:lnTo>
                    <a:lnTo>
                      <a:pt x="35" y="0"/>
                    </a:lnTo>
                    <a:lnTo>
                      <a:pt x="41" y="0"/>
                    </a:lnTo>
                    <a:lnTo>
                      <a:pt x="44" y="0"/>
                    </a:lnTo>
                    <a:lnTo>
                      <a:pt x="49" y="3"/>
                    </a:lnTo>
                    <a:lnTo>
                      <a:pt x="52" y="3"/>
                    </a:lnTo>
                    <a:lnTo>
                      <a:pt x="57" y="5"/>
                    </a:lnTo>
                    <a:lnTo>
                      <a:pt x="60" y="8"/>
                    </a:lnTo>
                    <a:lnTo>
                      <a:pt x="63" y="13"/>
                    </a:lnTo>
                    <a:lnTo>
                      <a:pt x="65" y="16"/>
                    </a:lnTo>
                    <a:lnTo>
                      <a:pt x="63" y="20"/>
                    </a:lnTo>
                    <a:lnTo>
                      <a:pt x="61" y="23"/>
                    </a:lnTo>
                    <a:lnTo>
                      <a:pt x="60" y="25"/>
                    </a:lnTo>
                    <a:lnTo>
                      <a:pt x="55" y="26"/>
                    </a:lnTo>
                    <a:lnTo>
                      <a:pt x="52" y="26"/>
                    </a:lnTo>
                    <a:lnTo>
                      <a:pt x="49" y="25"/>
                    </a:lnTo>
                    <a:lnTo>
                      <a:pt x="46" y="23"/>
                    </a:lnTo>
                    <a:lnTo>
                      <a:pt x="4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4" name="Freeform 112"/>
              <p:cNvSpPr>
                <a:spLocks/>
              </p:cNvSpPr>
              <p:nvPr/>
            </p:nvSpPr>
            <p:spPr bwMode="auto">
              <a:xfrm>
                <a:off x="4735" y="2715"/>
                <a:ext cx="57" cy="198"/>
              </a:xfrm>
              <a:custGeom>
                <a:avLst/>
                <a:gdLst>
                  <a:gd name="T0" fmla="*/ 0 w 57"/>
                  <a:gd name="T1" fmla="*/ 189 h 198"/>
                  <a:gd name="T2" fmla="*/ 5 w 57"/>
                  <a:gd name="T3" fmla="*/ 175 h 198"/>
                  <a:gd name="T4" fmla="*/ 6 w 57"/>
                  <a:gd name="T5" fmla="*/ 161 h 198"/>
                  <a:gd name="T6" fmla="*/ 9 w 57"/>
                  <a:gd name="T7" fmla="*/ 150 h 198"/>
                  <a:gd name="T8" fmla="*/ 13 w 57"/>
                  <a:gd name="T9" fmla="*/ 140 h 198"/>
                  <a:gd name="T10" fmla="*/ 14 w 57"/>
                  <a:gd name="T11" fmla="*/ 127 h 198"/>
                  <a:gd name="T12" fmla="*/ 17 w 57"/>
                  <a:gd name="T13" fmla="*/ 116 h 198"/>
                  <a:gd name="T14" fmla="*/ 20 w 57"/>
                  <a:gd name="T15" fmla="*/ 105 h 198"/>
                  <a:gd name="T16" fmla="*/ 23 w 57"/>
                  <a:gd name="T17" fmla="*/ 95 h 198"/>
                  <a:gd name="T18" fmla="*/ 25 w 57"/>
                  <a:gd name="T19" fmla="*/ 84 h 198"/>
                  <a:gd name="T20" fmla="*/ 28 w 57"/>
                  <a:gd name="T21" fmla="*/ 73 h 198"/>
                  <a:gd name="T22" fmla="*/ 33 w 57"/>
                  <a:gd name="T23" fmla="*/ 64 h 198"/>
                  <a:gd name="T24" fmla="*/ 34 w 57"/>
                  <a:gd name="T25" fmla="*/ 53 h 198"/>
                  <a:gd name="T26" fmla="*/ 39 w 57"/>
                  <a:gd name="T27" fmla="*/ 40 h 198"/>
                  <a:gd name="T28" fmla="*/ 42 w 57"/>
                  <a:gd name="T29" fmla="*/ 30 h 198"/>
                  <a:gd name="T30" fmla="*/ 45 w 57"/>
                  <a:gd name="T31" fmla="*/ 16 h 198"/>
                  <a:gd name="T32" fmla="*/ 50 w 57"/>
                  <a:gd name="T33" fmla="*/ 5 h 198"/>
                  <a:gd name="T34" fmla="*/ 51 w 57"/>
                  <a:gd name="T35" fmla="*/ 0 h 198"/>
                  <a:gd name="T36" fmla="*/ 54 w 57"/>
                  <a:gd name="T37" fmla="*/ 0 h 198"/>
                  <a:gd name="T38" fmla="*/ 57 w 57"/>
                  <a:gd name="T39" fmla="*/ 3 h 198"/>
                  <a:gd name="T40" fmla="*/ 57 w 57"/>
                  <a:gd name="T41" fmla="*/ 6 h 198"/>
                  <a:gd name="T42" fmla="*/ 53 w 57"/>
                  <a:gd name="T43" fmla="*/ 20 h 198"/>
                  <a:gd name="T44" fmla="*/ 51 w 57"/>
                  <a:gd name="T45" fmla="*/ 33 h 198"/>
                  <a:gd name="T46" fmla="*/ 47 w 57"/>
                  <a:gd name="T47" fmla="*/ 45 h 198"/>
                  <a:gd name="T48" fmla="*/ 45 w 57"/>
                  <a:gd name="T49" fmla="*/ 54 h 198"/>
                  <a:gd name="T50" fmla="*/ 44 w 57"/>
                  <a:gd name="T51" fmla="*/ 65 h 198"/>
                  <a:gd name="T52" fmla="*/ 40 w 57"/>
                  <a:gd name="T53" fmla="*/ 78 h 198"/>
                  <a:gd name="T54" fmla="*/ 37 w 57"/>
                  <a:gd name="T55" fmla="*/ 88 h 198"/>
                  <a:gd name="T56" fmla="*/ 36 w 57"/>
                  <a:gd name="T57" fmla="*/ 99 h 198"/>
                  <a:gd name="T58" fmla="*/ 34 w 57"/>
                  <a:gd name="T59" fmla="*/ 110 h 198"/>
                  <a:gd name="T60" fmla="*/ 33 w 57"/>
                  <a:gd name="T61" fmla="*/ 121 h 198"/>
                  <a:gd name="T62" fmla="*/ 30 w 57"/>
                  <a:gd name="T63" fmla="*/ 130 h 198"/>
                  <a:gd name="T64" fmla="*/ 28 w 57"/>
                  <a:gd name="T65" fmla="*/ 143 h 198"/>
                  <a:gd name="T66" fmla="*/ 23 w 57"/>
                  <a:gd name="T67" fmla="*/ 153 h 198"/>
                  <a:gd name="T68" fmla="*/ 23 w 57"/>
                  <a:gd name="T69" fmla="*/ 166 h 198"/>
                  <a:gd name="T70" fmla="*/ 20 w 57"/>
                  <a:gd name="T71" fmla="*/ 178 h 198"/>
                  <a:gd name="T72" fmla="*/ 17 w 57"/>
                  <a:gd name="T73" fmla="*/ 192 h 198"/>
                  <a:gd name="T74" fmla="*/ 14 w 57"/>
                  <a:gd name="T75" fmla="*/ 195 h 198"/>
                  <a:gd name="T76" fmla="*/ 14 w 57"/>
                  <a:gd name="T77" fmla="*/ 198 h 198"/>
                  <a:gd name="T78" fmla="*/ 9 w 57"/>
                  <a:gd name="T79" fmla="*/ 198 h 198"/>
                  <a:gd name="T80" fmla="*/ 6 w 57"/>
                  <a:gd name="T81" fmla="*/ 198 h 198"/>
                  <a:gd name="T82" fmla="*/ 5 w 57"/>
                  <a:gd name="T83" fmla="*/ 197 h 198"/>
                  <a:gd name="T84" fmla="*/ 2 w 57"/>
                  <a:gd name="T85" fmla="*/ 195 h 198"/>
                  <a:gd name="T86" fmla="*/ 0 w 57"/>
                  <a:gd name="T87" fmla="*/ 191 h 198"/>
                  <a:gd name="T88" fmla="*/ 0 w 57"/>
                  <a:gd name="T89" fmla="*/ 189 h 198"/>
                  <a:gd name="T90" fmla="*/ 0 w 57"/>
                  <a:gd name="T91" fmla="*/ 18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7" h="198">
                    <a:moveTo>
                      <a:pt x="0" y="189"/>
                    </a:moveTo>
                    <a:lnTo>
                      <a:pt x="5" y="175"/>
                    </a:lnTo>
                    <a:lnTo>
                      <a:pt x="6" y="161"/>
                    </a:lnTo>
                    <a:lnTo>
                      <a:pt x="9" y="150"/>
                    </a:lnTo>
                    <a:lnTo>
                      <a:pt x="13" y="140"/>
                    </a:lnTo>
                    <a:lnTo>
                      <a:pt x="14" y="127"/>
                    </a:lnTo>
                    <a:lnTo>
                      <a:pt x="17" y="116"/>
                    </a:lnTo>
                    <a:lnTo>
                      <a:pt x="20" y="105"/>
                    </a:lnTo>
                    <a:lnTo>
                      <a:pt x="23" y="95"/>
                    </a:lnTo>
                    <a:lnTo>
                      <a:pt x="25" y="84"/>
                    </a:lnTo>
                    <a:lnTo>
                      <a:pt x="28" y="73"/>
                    </a:lnTo>
                    <a:lnTo>
                      <a:pt x="33" y="64"/>
                    </a:lnTo>
                    <a:lnTo>
                      <a:pt x="34" y="53"/>
                    </a:lnTo>
                    <a:lnTo>
                      <a:pt x="39" y="40"/>
                    </a:lnTo>
                    <a:lnTo>
                      <a:pt x="42" y="30"/>
                    </a:lnTo>
                    <a:lnTo>
                      <a:pt x="45" y="16"/>
                    </a:lnTo>
                    <a:lnTo>
                      <a:pt x="50" y="5"/>
                    </a:lnTo>
                    <a:lnTo>
                      <a:pt x="51" y="0"/>
                    </a:lnTo>
                    <a:lnTo>
                      <a:pt x="54" y="0"/>
                    </a:lnTo>
                    <a:lnTo>
                      <a:pt x="57" y="3"/>
                    </a:lnTo>
                    <a:lnTo>
                      <a:pt x="57" y="6"/>
                    </a:lnTo>
                    <a:lnTo>
                      <a:pt x="53" y="20"/>
                    </a:lnTo>
                    <a:lnTo>
                      <a:pt x="51" y="33"/>
                    </a:lnTo>
                    <a:lnTo>
                      <a:pt x="47" y="45"/>
                    </a:lnTo>
                    <a:lnTo>
                      <a:pt x="45" y="54"/>
                    </a:lnTo>
                    <a:lnTo>
                      <a:pt x="44" y="65"/>
                    </a:lnTo>
                    <a:lnTo>
                      <a:pt x="40" y="78"/>
                    </a:lnTo>
                    <a:lnTo>
                      <a:pt x="37" y="88"/>
                    </a:lnTo>
                    <a:lnTo>
                      <a:pt x="36" y="99"/>
                    </a:lnTo>
                    <a:lnTo>
                      <a:pt x="34" y="110"/>
                    </a:lnTo>
                    <a:lnTo>
                      <a:pt x="33" y="121"/>
                    </a:lnTo>
                    <a:lnTo>
                      <a:pt x="30" y="130"/>
                    </a:lnTo>
                    <a:lnTo>
                      <a:pt x="28" y="143"/>
                    </a:lnTo>
                    <a:lnTo>
                      <a:pt x="23" y="153"/>
                    </a:lnTo>
                    <a:lnTo>
                      <a:pt x="23" y="166"/>
                    </a:lnTo>
                    <a:lnTo>
                      <a:pt x="20" y="178"/>
                    </a:lnTo>
                    <a:lnTo>
                      <a:pt x="17" y="192"/>
                    </a:lnTo>
                    <a:lnTo>
                      <a:pt x="14" y="195"/>
                    </a:lnTo>
                    <a:lnTo>
                      <a:pt x="14" y="198"/>
                    </a:lnTo>
                    <a:lnTo>
                      <a:pt x="9" y="198"/>
                    </a:lnTo>
                    <a:lnTo>
                      <a:pt x="6" y="198"/>
                    </a:lnTo>
                    <a:lnTo>
                      <a:pt x="5" y="197"/>
                    </a:lnTo>
                    <a:lnTo>
                      <a:pt x="2" y="195"/>
                    </a:lnTo>
                    <a:lnTo>
                      <a:pt x="0" y="191"/>
                    </a:lnTo>
                    <a:lnTo>
                      <a:pt x="0" y="189"/>
                    </a:lnTo>
                    <a:lnTo>
                      <a:pt x="0"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5" name="Freeform 113"/>
              <p:cNvSpPr>
                <a:spLocks/>
              </p:cNvSpPr>
              <p:nvPr/>
            </p:nvSpPr>
            <p:spPr bwMode="auto">
              <a:xfrm>
                <a:off x="4712" y="2963"/>
                <a:ext cx="39" cy="164"/>
              </a:xfrm>
              <a:custGeom>
                <a:avLst/>
                <a:gdLst>
                  <a:gd name="T0" fmla="*/ 37 w 39"/>
                  <a:gd name="T1" fmla="*/ 17 h 164"/>
                  <a:gd name="T2" fmla="*/ 36 w 39"/>
                  <a:gd name="T3" fmla="*/ 26 h 164"/>
                  <a:gd name="T4" fmla="*/ 34 w 39"/>
                  <a:gd name="T5" fmla="*/ 37 h 164"/>
                  <a:gd name="T6" fmla="*/ 32 w 39"/>
                  <a:gd name="T7" fmla="*/ 46 h 164"/>
                  <a:gd name="T8" fmla="*/ 32 w 39"/>
                  <a:gd name="T9" fmla="*/ 53 h 164"/>
                  <a:gd name="T10" fmla="*/ 31 w 39"/>
                  <a:gd name="T11" fmla="*/ 63 h 164"/>
                  <a:gd name="T12" fmla="*/ 29 w 39"/>
                  <a:gd name="T13" fmla="*/ 76 h 164"/>
                  <a:gd name="T14" fmla="*/ 28 w 39"/>
                  <a:gd name="T15" fmla="*/ 90 h 164"/>
                  <a:gd name="T16" fmla="*/ 25 w 39"/>
                  <a:gd name="T17" fmla="*/ 102 h 164"/>
                  <a:gd name="T18" fmla="*/ 22 w 39"/>
                  <a:gd name="T19" fmla="*/ 113 h 164"/>
                  <a:gd name="T20" fmla="*/ 19 w 39"/>
                  <a:gd name="T21" fmla="*/ 125 h 164"/>
                  <a:gd name="T22" fmla="*/ 15 w 39"/>
                  <a:gd name="T23" fmla="*/ 139 h 164"/>
                  <a:gd name="T24" fmla="*/ 11 w 39"/>
                  <a:gd name="T25" fmla="*/ 153 h 164"/>
                  <a:gd name="T26" fmla="*/ 8 w 39"/>
                  <a:gd name="T27" fmla="*/ 164 h 164"/>
                  <a:gd name="T28" fmla="*/ 0 w 39"/>
                  <a:gd name="T29" fmla="*/ 162 h 164"/>
                  <a:gd name="T30" fmla="*/ 2 w 39"/>
                  <a:gd name="T31" fmla="*/ 152 h 164"/>
                  <a:gd name="T32" fmla="*/ 5 w 39"/>
                  <a:gd name="T33" fmla="*/ 138 h 164"/>
                  <a:gd name="T34" fmla="*/ 8 w 39"/>
                  <a:gd name="T35" fmla="*/ 125 h 164"/>
                  <a:gd name="T36" fmla="*/ 9 w 39"/>
                  <a:gd name="T37" fmla="*/ 113 h 164"/>
                  <a:gd name="T38" fmla="*/ 9 w 39"/>
                  <a:gd name="T39" fmla="*/ 104 h 164"/>
                  <a:gd name="T40" fmla="*/ 11 w 39"/>
                  <a:gd name="T41" fmla="*/ 91 h 164"/>
                  <a:gd name="T42" fmla="*/ 11 w 39"/>
                  <a:gd name="T43" fmla="*/ 79 h 164"/>
                  <a:gd name="T44" fmla="*/ 12 w 39"/>
                  <a:gd name="T45" fmla="*/ 65 h 164"/>
                  <a:gd name="T46" fmla="*/ 14 w 39"/>
                  <a:gd name="T47" fmla="*/ 56 h 164"/>
                  <a:gd name="T48" fmla="*/ 14 w 39"/>
                  <a:gd name="T49" fmla="*/ 48 h 164"/>
                  <a:gd name="T50" fmla="*/ 14 w 39"/>
                  <a:gd name="T51" fmla="*/ 42 h 164"/>
                  <a:gd name="T52" fmla="*/ 15 w 39"/>
                  <a:gd name="T53" fmla="*/ 35 h 164"/>
                  <a:gd name="T54" fmla="*/ 17 w 39"/>
                  <a:gd name="T55" fmla="*/ 29 h 164"/>
                  <a:gd name="T56" fmla="*/ 17 w 39"/>
                  <a:gd name="T57" fmla="*/ 23 h 164"/>
                  <a:gd name="T58" fmla="*/ 19 w 39"/>
                  <a:gd name="T59" fmla="*/ 17 h 164"/>
                  <a:gd name="T60" fmla="*/ 19 w 39"/>
                  <a:gd name="T61" fmla="*/ 11 h 164"/>
                  <a:gd name="T62" fmla="*/ 22 w 39"/>
                  <a:gd name="T63" fmla="*/ 3 h 164"/>
                  <a:gd name="T64" fmla="*/ 28 w 39"/>
                  <a:gd name="T65" fmla="*/ 0 h 164"/>
                  <a:gd name="T66" fmla="*/ 34 w 39"/>
                  <a:gd name="T67" fmla="*/ 1 h 164"/>
                  <a:gd name="T68" fmla="*/ 39 w 39"/>
                  <a:gd name="T69" fmla="*/ 8 h 164"/>
                  <a:gd name="T70" fmla="*/ 39 w 39"/>
                  <a:gd name="T71"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164">
                    <a:moveTo>
                      <a:pt x="39" y="11"/>
                    </a:moveTo>
                    <a:lnTo>
                      <a:pt x="37" y="17"/>
                    </a:lnTo>
                    <a:lnTo>
                      <a:pt x="37" y="23"/>
                    </a:lnTo>
                    <a:lnTo>
                      <a:pt x="36" y="26"/>
                    </a:lnTo>
                    <a:lnTo>
                      <a:pt x="36" y="34"/>
                    </a:lnTo>
                    <a:lnTo>
                      <a:pt x="34" y="37"/>
                    </a:lnTo>
                    <a:lnTo>
                      <a:pt x="34" y="43"/>
                    </a:lnTo>
                    <a:lnTo>
                      <a:pt x="32" y="46"/>
                    </a:lnTo>
                    <a:lnTo>
                      <a:pt x="32" y="48"/>
                    </a:lnTo>
                    <a:lnTo>
                      <a:pt x="32" y="53"/>
                    </a:lnTo>
                    <a:lnTo>
                      <a:pt x="32" y="56"/>
                    </a:lnTo>
                    <a:lnTo>
                      <a:pt x="31" y="63"/>
                    </a:lnTo>
                    <a:lnTo>
                      <a:pt x="29" y="70"/>
                    </a:lnTo>
                    <a:lnTo>
                      <a:pt x="29" y="76"/>
                    </a:lnTo>
                    <a:lnTo>
                      <a:pt x="28" y="83"/>
                    </a:lnTo>
                    <a:lnTo>
                      <a:pt x="28" y="90"/>
                    </a:lnTo>
                    <a:lnTo>
                      <a:pt x="26" y="94"/>
                    </a:lnTo>
                    <a:lnTo>
                      <a:pt x="25" y="102"/>
                    </a:lnTo>
                    <a:lnTo>
                      <a:pt x="23" y="108"/>
                    </a:lnTo>
                    <a:lnTo>
                      <a:pt x="22" y="113"/>
                    </a:lnTo>
                    <a:lnTo>
                      <a:pt x="20" y="121"/>
                    </a:lnTo>
                    <a:lnTo>
                      <a:pt x="19" y="125"/>
                    </a:lnTo>
                    <a:lnTo>
                      <a:pt x="17" y="131"/>
                    </a:lnTo>
                    <a:lnTo>
                      <a:pt x="15" y="139"/>
                    </a:lnTo>
                    <a:lnTo>
                      <a:pt x="12" y="145"/>
                    </a:lnTo>
                    <a:lnTo>
                      <a:pt x="11" y="153"/>
                    </a:lnTo>
                    <a:lnTo>
                      <a:pt x="9" y="161"/>
                    </a:lnTo>
                    <a:lnTo>
                      <a:pt x="8" y="164"/>
                    </a:lnTo>
                    <a:lnTo>
                      <a:pt x="3" y="164"/>
                    </a:lnTo>
                    <a:lnTo>
                      <a:pt x="0" y="162"/>
                    </a:lnTo>
                    <a:lnTo>
                      <a:pt x="0" y="159"/>
                    </a:lnTo>
                    <a:lnTo>
                      <a:pt x="2" y="152"/>
                    </a:lnTo>
                    <a:lnTo>
                      <a:pt x="3" y="144"/>
                    </a:lnTo>
                    <a:lnTo>
                      <a:pt x="5" y="138"/>
                    </a:lnTo>
                    <a:lnTo>
                      <a:pt x="6" y="131"/>
                    </a:lnTo>
                    <a:lnTo>
                      <a:pt x="8" y="125"/>
                    </a:lnTo>
                    <a:lnTo>
                      <a:pt x="9" y="119"/>
                    </a:lnTo>
                    <a:lnTo>
                      <a:pt x="9" y="113"/>
                    </a:lnTo>
                    <a:lnTo>
                      <a:pt x="9" y="108"/>
                    </a:lnTo>
                    <a:lnTo>
                      <a:pt x="9" y="104"/>
                    </a:lnTo>
                    <a:lnTo>
                      <a:pt x="9" y="97"/>
                    </a:lnTo>
                    <a:lnTo>
                      <a:pt x="11" y="91"/>
                    </a:lnTo>
                    <a:lnTo>
                      <a:pt x="11" y="85"/>
                    </a:lnTo>
                    <a:lnTo>
                      <a:pt x="11" y="79"/>
                    </a:lnTo>
                    <a:lnTo>
                      <a:pt x="12" y="73"/>
                    </a:lnTo>
                    <a:lnTo>
                      <a:pt x="12" y="65"/>
                    </a:lnTo>
                    <a:lnTo>
                      <a:pt x="14" y="59"/>
                    </a:lnTo>
                    <a:lnTo>
                      <a:pt x="14" y="56"/>
                    </a:lnTo>
                    <a:lnTo>
                      <a:pt x="14" y="53"/>
                    </a:lnTo>
                    <a:lnTo>
                      <a:pt x="14" y="48"/>
                    </a:lnTo>
                    <a:lnTo>
                      <a:pt x="14" y="45"/>
                    </a:lnTo>
                    <a:lnTo>
                      <a:pt x="14" y="42"/>
                    </a:lnTo>
                    <a:lnTo>
                      <a:pt x="15" y="39"/>
                    </a:lnTo>
                    <a:lnTo>
                      <a:pt x="15" y="35"/>
                    </a:lnTo>
                    <a:lnTo>
                      <a:pt x="17" y="32"/>
                    </a:lnTo>
                    <a:lnTo>
                      <a:pt x="17" y="29"/>
                    </a:lnTo>
                    <a:lnTo>
                      <a:pt x="17" y="26"/>
                    </a:lnTo>
                    <a:lnTo>
                      <a:pt x="17" y="23"/>
                    </a:lnTo>
                    <a:lnTo>
                      <a:pt x="19" y="20"/>
                    </a:lnTo>
                    <a:lnTo>
                      <a:pt x="19" y="17"/>
                    </a:lnTo>
                    <a:lnTo>
                      <a:pt x="19" y="14"/>
                    </a:lnTo>
                    <a:lnTo>
                      <a:pt x="19" y="11"/>
                    </a:lnTo>
                    <a:lnTo>
                      <a:pt x="20" y="8"/>
                    </a:lnTo>
                    <a:lnTo>
                      <a:pt x="22" y="3"/>
                    </a:lnTo>
                    <a:lnTo>
                      <a:pt x="25" y="1"/>
                    </a:lnTo>
                    <a:lnTo>
                      <a:pt x="28" y="0"/>
                    </a:lnTo>
                    <a:lnTo>
                      <a:pt x="31" y="0"/>
                    </a:lnTo>
                    <a:lnTo>
                      <a:pt x="34" y="1"/>
                    </a:lnTo>
                    <a:lnTo>
                      <a:pt x="37" y="5"/>
                    </a:lnTo>
                    <a:lnTo>
                      <a:pt x="39" y="8"/>
                    </a:lnTo>
                    <a:lnTo>
                      <a:pt x="39" y="11"/>
                    </a:lnTo>
                    <a:lnTo>
                      <a:pt x="3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6" name="Freeform 114"/>
              <p:cNvSpPr>
                <a:spLocks/>
              </p:cNvSpPr>
              <p:nvPr/>
            </p:nvSpPr>
            <p:spPr bwMode="auto">
              <a:xfrm>
                <a:off x="4676" y="2729"/>
                <a:ext cx="53" cy="194"/>
              </a:xfrm>
              <a:custGeom>
                <a:avLst/>
                <a:gdLst>
                  <a:gd name="T0" fmla="*/ 17 w 53"/>
                  <a:gd name="T1" fmla="*/ 9 h 194"/>
                  <a:gd name="T2" fmla="*/ 21 w 53"/>
                  <a:gd name="T3" fmla="*/ 16 h 194"/>
                  <a:gd name="T4" fmla="*/ 24 w 53"/>
                  <a:gd name="T5" fmla="*/ 22 h 194"/>
                  <a:gd name="T6" fmla="*/ 25 w 53"/>
                  <a:gd name="T7" fmla="*/ 28 h 194"/>
                  <a:gd name="T8" fmla="*/ 27 w 53"/>
                  <a:gd name="T9" fmla="*/ 37 h 194"/>
                  <a:gd name="T10" fmla="*/ 28 w 53"/>
                  <a:gd name="T11" fmla="*/ 48 h 194"/>
                  <a:gd name="T12" fmla="*/ 30 w 53"/>
                  <a:gd name="T13" fmla="*/ 59 h 194"/>
                  <a:gd name="T14" fmla="*/ 31 w 53"/>
                  <a:gd name="T15" fmla="*/ 68 h 194"/>
                  <a:gd name="T16" fmla="*/ 34 w 53"/>
                  <a:gd name="T17" fmla="*/ 78 h 194"/>
                  <a:gd name="T18" fmla="*/ 34 w 53"/>
                  <a:gd name="T19" fmla="*/ 87 h 194"/>
                  <a:gd name="T20" fmla="*/ 36 w 53"/>
                  <a:gd name="T21" fmla="*/ 96 h 194"/>
                  <a:gd name="T22" fmla="*/ 39 w 53"/>
                  <a:gd name="T23" fmla="*/ 107 h 194"/>
                  <a:gd name="T24" fmla="*/ 41 w 53"/>
                  <a:gd name="T25" fmla="*/ 116 h 194"/>
                  <a:gd name="T26" fmla="*/ 42 w 53"/>
                  <a:gd name="T27" fmla="*/ 126 h 194"/>
                  <a:gd name="T28" fmla="*/ 44 w 53"/>
                  <a:gd name="T29" fmla="*/ 133 h 194"/>
                  <a:gd name="T30" fmla="*/ 45 w 53"/>
                  <a:gd name="T31" fmla="*/ 143 h 194"/>
                  <a:gd name="T32" fmla="*/ 45 w 53"/>
                  <a:gd name="T33" fmla="*/ 152 h 194"/>
                  <a:gd name="T34" fmla="*/ 47 w 53"/>
                  <a:gd name="T35" fmla="*/ 161 h 194"/>
                  <a:gd name="T36" fmla="*/ 48 w 53"/>
                  <a:gd name="T37" fmla="*/ 169 h 194"/>
                  <a:gd name="T38" fmla="*/ 51 w 53"/>
                  <a:gd name="T39" fmla="*/ 178 h 194"/>
                  <a:gd name="T40" fmla="*/ 51 w 53"/>
                  <a:gd name="T41" fmla="*/ 186 h 194"/>
                  <a:gd name="T42" fmla="*/ 47 w 53"/>
                  <a:gd name="T43" fmla="*/ 192 h 194"/>
                  <a:gd name="T44" fmla="*/ 41 w 53"/>
                  <a:gd name="T45" fmla="*/ 194 h 194"/>
                  <a:gd name="T46" fmla="*/ 34 w 53"/>
                  <a:gd name="T47" fmla="*/ 189 h 194"/>
                  <a:gd name="T48" fmla="*/ 33 w 53"/>
                  <a:gd name="T49" fmla="*/ 180 h 194"/>
                  <a:gd name="T50" fmla="*/ 31 w 53"/>
                  <a:gd name="T51" fmla="*/ 174 h 194"/>
                  <a:gd name="T52" fmla="*/ 31 w 53"/>
                  <a:gd name="T53" fmla="*/ 166 h 194"/>
                  <a:gd name="T54" fmla="*/ 30 w 53"/>
                  <a:gd name="T55" fmla="*/ 160 h 194"/>
                  <a:gd name="T56" fmla="*/ 28 w 53"/>
                  <a:gd name="T57" fmla="*/ 150 h 194"/>
                  <a:gd name="T58" fmla="*/ 27 w 53"/>
                  <a:gd name="T59" fmla="*/ 139 h 194"/>
                  <a:gd name="T60" fmla="*/ 25 w 53"/>
                  <a:gd name="T61" fmla="*/ 130 h 194"/>
                  <a:gd name="T62" fmla="*/ 24 w 53"/>
                  <a:gd name="T63" fmla="*/ 121 h 194"/>
                  <a:gd name="T64" fmla="*/ 21 w 53"/>
                  <a:gd name="T65" fmla="*/ 109 h 194"/>
                  <a:gd name="T66" fmla="*/ 19 w 53"/>
                  <a:gd name="T67" fmla="*/ 98 h 194"/>
                  <a:gd name="T68" fmla="*/ 17 w 53"/>
                  <a:gd name="T69" fmla="*/ 88 h 194"/>
                  <a:gd name="T70" fmla="*/ 16 w 53"/>
                  <a:gd name="T71" fmla="*/ 79 h 194"/>
                  <a:gd name="T72" fmla="*/ 14 w 53"/>
                  <a:gd name="T73" fmla="*/ 68 h 194"/>
                  <a:gd name="T74" fmla="*/ 13 w 53"/>
                  <a:gd name="T75" fmla="*/ 59 h 194"/>
                  <a:gd name="T76" fmla="*/ 11 w 53"/>
                  <a:gd name="T77" fmla="*/ 51 h 194"/>
                  <a:gd name="T78" fmla="*/ 10 w 53"/>
                  <a:gd name="T79" fmla="*/ 40 h 194"/>
                  <a:gd name="T80" fmla="*/ 8 w 53"/>
                  <a:gd name="T81" fmla="*/ 31 h 194"/>
                  <a:gd name="T82" fmla="*/ 7 w 53"/>
                  <a:gd name="T83" fmla="*/ 26 h 194"/>
                  <a:gd name="T84" fmla="*/ 3 w 53"/>
                  <a:gd name="T85" fmla="*/ 17 h 194"/>
                  <a:gd name="T86" fmla="*/ 0 w 53"/>
                  <a:gd name="T87" fmla="*/ 8 h 194"/>
                  <a:gd name="T88" fmla="*/ 3 w 53"/>
                  <a:gd name="T89" fmla="*/ 2 h 194"/>
                  <a:gd name="T90" fmla="*/ 8 w 53"/>
                  <a:gd name="T91" fmla="*/ 0 h 194"/>
                  <a:gd name="T92" fmla="*/ 14 w 53"/>
                  <a:gd name="T93" fmla="*/ 2 h 194"/>
                  <a:gd name="T94" fmla="*/ 16 w 53"/>
                  <a:gd name="T9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 h="194">
                    <a:moveTo>
                      <a:pt x="16" y="5"/>
                    </a:moveTo>
                    <a:lnTo>
                      <a:pt x="17" y="9"/>
                    </a:lnTo>
                    <a:lnTo>
                      <a:pt x="19" y="11"/>
                    </a:lnTo>
                    <a:lnTo>
                      <a:pt x="21" y="16"/>
                    </a:lnTo>
                    <a:lnTo>
                      <a:pt x="22" y="19"/>
                    </a:lnTo>
                    <a:lnTo>
                      <a:pt x="24" y="22"/>
                    </a:lnTo>
                    <a:lnTo>
                      <a:pt x="25" y="25"/>
                    </a:lnTo>
                    <a:lnTo>
                      <a:pt x="25" y="28"/>
                    </a:lnTo>
                    <a:lnTo>
                      <a:pt x="25" y="31"/>
                    </a:lnTo>
                    <a:lnTo>
                      <a:pt x="27" y="37"/>
                    </a:lnTo>
                    <a:lnTo>
                      <a:pt x="27" y="42"/>
                    </a:lnTo>
                    <a:lnTo>
                      <a:pt x="28" y="48"/>
                    </a:lnTo>
                    <a:lnTo>
                      <a:pt x="30" y="53"/>
                    </a:lnTo>
                    <a:lnTo>
                      <a:pt x="30" y="59"/>
                    </a:lnTo>
                    <a:lnTo>
                      <a:pt x="31" y="62"/>
                    </a:lnTo>
                    <a:lnTo>
                      <a:pt x="31" y="68"/>
                    </a:lnTo>
                    <a:lnTo>
                      <a:pt x="33" y="73"/>
                    </a:lnTo>
                    <a:lnTo>
                      <a:pt x="34" y="78"/>
                    </a:lnTo>
                    <a:lnTo>
                      <a:pt x="34" y="81"/>
                    </a:lnTo>
                    <a:lnTo>
                      <a:pt x="34" y="87"/>
                    </a:lnTo>
                    <a:lnTo>
                      <a:pt x="36" y="90"/>
                    </a:lnTo>
                    <a:lnTo>
                      <a:pt x="36" y="96"/>
                    </a:lnTo>
                    <a:lnTo>
                      <a:pt x="38" y="101"/>
                    </a:lnTo>
                    <a:lnTo>
                      <a:pt x="39" y="107"/>
                    </a:lnTo>
                    <a:lnTo>
                      <a:pt x="41" y="113"/>
                    </a:lnTo>
                    <a:lnTo>
                      <a:pt x="41" y="116"/>
                    </a:lnTo>
                    <a:lnTo>
                      <a:pt x="42" y="121"/>
                    </a:lnTo>
                    <a:lnTo>
                      <a:pt x="42" y="126"/>
                    </a:lnTo>
                    <a:lnTo>
                      <a:pt x="44" y="130"/>
                    </a:lnTo>
                    <a:lnTo>
                      <a:pt x="44" y="133"/>
                    </a:lnTo>
                    <a:lnTo>
                      <a:pt x="45" y="138"/>
                    </a:lnTo>
                    <a:lnTo>
                      <a:pt x="45" y="143"/>
                    </a:lnTo>
                    <a:lnTo>
                      <a:pt x="45" y="147"/>
                    </a:lnTo>
                    <a:lnTo>
                      <a:pt x="45" y="152"/>
                    </a:lnTo>
                    <a:lnTo>
                      <a:pt x="45" y="156"/>
                    </a:lnTo>
                    <a:lnTo>
                      <a:pt x="47" y="161"/>
                    </a:lnTo>
                    <a:lnTo>
                      <a:pt x="48" y="164"/>
                    </a:lnTo>
                    <a:lnTo>
                      <a:pt x="48" y="169"/>
                    </a:lnTo>
                    <a:lnTo>
                      <a:pt x="50" y="174"/>
                    </a:lnTo>
                    <a:lnTo>
                      <a:pt x="51" y="178"/>
                    </a:lnTo>
                    <a:lnTo>
                      <a:pt x="53" y="184"/>
                    </a:lnTo>
                    <a:lnTo>
                      <a:pt x="51" y="186"/>
                    </a:lnTo>
                    <a:lnTo>
                      <a:pt x="50" y="189"/>
                    </a:lnTo>
                    <a:lnTo>
                      <a:pt x="47" y="192"/>
                    </a:lnTo>
                    <a:lnTo>
                      <a:pt x="45" y="194"/>
                    </a:lnTo>
                    <a:lnTo>
                      <a:pt x="41" y="194"/>
                    </a:lnTo>
                    <a:lnTo>
                      <a:pt x="38" y="192"/>
                    </a:lnTo>
                    <a:lnTo>
                      <a:pt x="34" y="189"/>
                    </a:lnTo>
                    <a:lnTo>
                      <a:pt x="34" y="186"/>
                    </a:lnTo>
                    <a:lnTo>
                      <a:pt x="33" y="180"/>
                    </a:lnTo>
                    <a:lnTo>
                      <a:pt x="33" y="175"/>
                    </a:lnTo>
                    <a:lnTo>
                      <a:pt x="31" y="174"/>
                    </a:lnTo>
                    <a:lnTo>
                      <a:pt x="31" y="170"/>
                    </a:lnTo>
                    <a:lnTo>
                      <a:pt x="31" y="166"/>
                    </a:lnTo>
                    <a:lnTo>
                      <a:pt x="30" y="164"/>
                    </a:lnTo>
                    <a:lnTo>
                      <a:pt x="30" y="160"/>
                    </a:lnTo>
                    <a:lnTo>
                      <a:pt x="30" y="155"/>
                    </a:lnTo>
                    <a:lnTo>
                      <a:pt x="28" y="150"/>
                    </a:lnTo>
                    <a:lnTo>
                      <a:pt x="27" y="146"/>
                    </a:lnTo>
                    <a:lnTo>
                      <a:pt x="27" y="139"/>
                    </a:lnTo>
                    <a:lnTo>
                      <a:pt x="25" y="136"/>
                    </a:lnTo>
                    <a:lnTo>
                      <a:pt x="25" y="130"/>
                    </a:lnTo>
                    <a:lnTo>
                      <a:pt x="25" y="126"/>
                    </a:lnTo>
                    <a:lnTo>
                      <a:pt x="24" y="121"/>
                    </a:lnTo>
                    <a:lnTo>
                      <a:pt x="24" y="116"/>
                    </a:lnTo>
                    <a:lnTo>
                      <a:pt x="21" y="109"/>
                    </a:lnTo>
                    <a:lnTo>
                      <a:pt x="21" y="102"/>
                    </a:lnTo>
                    <a:lnTo>
                      <a:pt x="19" y="98"/>
                    </a:lnTo>
                    <a:lnTo>
                      <a:pt x="19" y="91"/>
                    </a:lnTo>
                    <a:lnTo>
                      <a:pt x="17" y="88"/>
                    </a:lnTo>
                    <a:lnTo>
                      <a:pt x="16" y="82"/>
                    </a:lnTo>
                    <a:lnTo>
                      <a:pt x="16" y="79"/>
                    </a:lnTo>
                    <a:lnTo>
                      <a:pt x="16" y="74"/>
                    </a:lnTo>
                    <a:lnTo>
                      <a:pt x="14" y="68"/>
                    </a:lnTo>
                    <a:lnTo>
                      <a:pt x="14" y="65"/>
                    </a:lnTo>
                    <a:lnTo>
                      <a:pt x="13" y="59"/>
                    </a:lnTo>
                    <a:lnTo>
                      <a:pt x="13" y="56"/>
                    </a:lnTo>
                    <a:lnTo>
                      <a:pt x="11" y="51"/>
                    </a:lnTo>
                    <a:lnTo>
                      <a:pt x="10" y="47"/>
                    </a:lnTo>
                    <a:lnTo>
                      <a:pt x="10" y="40"/>
                    </a:lnTo>
                    <a:lnTo>
                      <a:pt x="10" y="36"/>
                    </a:lnTo>
                    <a:lnTo>
                      <a:pt x="8" y="31"/>
                    </a:lnTo>
                    <a:lnTo>
                      <a:pt x="7" y="30"/>
                    </a:lnTo>
                    <a:lnTo>
                      <a:pt x="7" y="26"/>
                    </a:lnTo>
                    <a:lnTo>
                      <a:pt x="7" y="22"/>
                    </a:lnTo>
                    <a:lnTo>
                      <a:pt x="3" y="17"/>
                    </a:lnTo>
                    <a:lnTo>
                      <a:pt x="2" y="11"/>
                    </a:lnTo>
                    <a:lnTo>
                      <a:pt x="0" y="8"/>
                    </a:lnTo>
                    <a:lnTo>
                      <a:pt x="2" y="5"/>
                    </a:lnTo>
                    <a:lnTo>
                      <a:pt x="3" y="2"/>
                    </a:lnTo>
                    <a:lnTo>
                      <a:pt x="7" y="2"/>
                    </a:lnTo>
                    <a:lnTo>
                      <a:pt x="8" y="0"/>
                    </a:lnTo>
                    <a:lnTo>
                      <a:pt x="13" y="2"/>
                    </a:lnTo>
                    <a:lnTo>
                      <a:pt x="14" y="2"/>
                    </a:lnTo>
                    <a:lnTo>
                      <a:pt x="16" y="5"/>
                    </a:lnTo>
                    <a:lnTo>
                      <a:pt x="1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7" name="Freeform 115"/>
              <p:cNvSpPr>
                <a:spLocks/>
              </p:cNvSpPr>
              <p:nvPr/>
            </p:nvSpPr>
            <p:spPr bwMode="auto">
              <a:xfrm>
                <a:off x="4614" y="2856"/>
                <a:ext cx="101" cy="88"/>
              </a:xfrm>
              <a:custGeom>
                <a:avLst/>
                <a:gdLst>
                  <a:gd name="T0" fmla="*/ 11 w 101"/>
                  <a:gd name="T1" fmla="*/ 2 h 88"/>
                  <a:gd name="T2" fmla="*/ 16 w 101"/>
                  <a:gd name="T3" fmla="*/ 6 h 88"/>
                  <a:gd name="T4" fmla="*/ 21 w 101"/>
                  <a:gd name="T5" fmla="*/ 11 h 88"/>
                  <a:gd name="T6" fmla="*/ 27 w 101"/>
                  <a:gd name="T7" fmla="*/ 17 h 88"/>
                  <a:gd name="T8" fmla="*/ 31 w 101"/>
                  <a:gd name="T9" fmla="*/ 20 h 88"/>
                  <a:gd name="T10" fmla="*/ 36 w 101"/>
                  <a:gd name="T11" fmla="*/ 23 h 88"/>
                  <a:gd name="T12" fmla="*/ 41 w 101"/>
                  <a:gd name="T13" fmla="*/ 28 h 88"/>
                  <a:gd name="T14" fmla="*/ 47 w 101"/>
                  <a:gd name="T15" fmla="*/ 31 h 88"/>
                  <a:gd name="T16" fmla="*/ 52 w 101"/>
                  <a:gd name="T17" fmla="*/ 34 h 88"/>
                  <a:gd name="T18" fmla="*/ 58 w 101"/>
                  <a:gd name="T19" fmla="*/ 37 h 88"/>
                  <a:gd name="T20" fmla="*/ 61 w 101"/>
                  <a:gd name="T21" fmla="*/ 40 h 88"/>
                  <a:gd name="T22" fmla="*/ 67 w 101"/>
                  <a:gd name="T23" fmla="*/ 45 h 88"/>
                  <a:gd name="T24" fmla="*/ 72 w 101"/>
                  <a:gd name="T25" fmla="*/ 48 h 88"/>
                  <a:gd name="T26" fmla="*/ 78 w 101"/>
                  <a:gd name="T27" fmla="*/ 51 h 88"/>
                  <a:gd name="T28" fmla="*/ 84 w 101"/>
                  <a:gd name="T29" fmla="*/ 56 h 88"/>
                  <a:gd name="T30" fmla="*/ 89 w 101"/>
                  <a:gd name="T31" fmla="*/ 59 h 88"/>
                  <a:gd name="T32" fmla="*/ 96 w 101"/>
                  <a:gd name="T33" fmla="*/ 65 h 88"/>
                  <a:gd name="T34" fmla="*/ 100 w 101"/>
                  <a:gd name="T35" fmla="*/ 68 h 88"/>
                  <a:gd name="T36" fmla="*/ 101 w 101"/>
                  <a:gd name="T37" fmla="*/ 74 h 88"/>
                  <a:gd name="T38" fmla="*/ 100 w 101"/>
                  <a:gd name="T39" fmla="*/ 77 h 88"/>
                  <a:gd name="T40" fmla="*/ 98 w 101"/>
                  <a:gd name="T41" fmla="*/ 84 h 88"/>
                  <a:gd name="T42" fmla="*/ 95 w 101"/>
                  <a:gd name="T43" fmla="*/ 85 h 88"/>
                  <a:gd name="T44" fmla="*/ 90 w 101"/>
                  <a:gd name="T45" fmla="*/ 88 h 88"/>
                  <a:gd name="T46" fmla="*/ 86 w 101"/>
                  <a:gd name="T47" fmla="*/ 88 h 88"/>
                  <a:gd name="T48" fmla="*/ 79 w 101"/>
                  <a:gd name="T49" fmla="*/ 85 h 88"/>
                  <a:gd name="T50" fmla="*/ 73 w 101"/>
                  <a:gd name="T51" fmla="*/ 81 h 88"/>
                  <a:gd name="T52" fmla="*/ 69 w 101"/>
                  <a:gd name="T53" fmla="*/ 76 h 88"/>
                  <a:gd name="T54" fmla="*/ 62 w 101"/>
                  <a:gd name="T55" fmla="*/ 71 h 88"/>
                  <a:gd name="T56" fmla="*/ 58 w 101"/>
                  <a:gd name="T57" fmla="*/ 67 h 88"/>
                  <a:gd name="T58" fmla="*/ 52 w 101"/>
                  <a:gd name="T59" fmla="*/ 62 h 88"/>
                  <a:gd name="T60" fmla="*/ 47 w 101"/>
                  <a:gd name="T61" fmla="*/ 57 h 88"/>
                  <a:gd name="T62" fmla="*/ 42 w 101"/>
                  <a:gd name="T63" fmla="*/ 53 h 88"/>
                  <a:gd name="T64" fmla="*/ 39 w 101"/>
                  <a:gd name="T65" fmla="*/ 48 h 88"/>
                  <a:gd name="T66" fmla="*/ 35 w 101"/>
                  <a:gd name="T67" fmla="*/ 45 h 88"/>
                  <a:gd name="T68" fmla="*/ 30 w 101"/>
                  <a:gd name="T69" fmla="*/ 39 h 88"/>
                  <a:gd name="T70" fmla="*/ 25 w 101"/>
                  <a:gd name="T71" fmla="*/ 36 h 88"/>
                  <a:gd name="T72" fmla="*/ 21 w 101"/>
                  <a:gd name="T73" fmla="*/ 31 h 88"/>
                  <a:gd name="T74" fmla="*/ 18 w 101"/>
                  <a:gd name="T75" fmla="*/ 25 h 88"/>
                  <a:gd name="T76" fmla="*/ 11 w 101"/>
                  <a:gd name="T77" fmla="*/ 20 h 88"/>
                  <a:gd name="T78" fmla="*/ 8 w 101"/>
                  <a:gd name="T79" fmla="*/ 14 h 88"/>
                  <a:gd name="T80" fmla="*/ 2 w 101"/>
                  <a:gd name="T81" fmla="*/ 9 h 88"/>
                  <a:gd name="T82" fmla="*/ 0 w 101"/>
                  <a:gd name="T83" fmla="*/ 5 h 88"/>
                  <a:gd name="T84" fmla="*/ 2 w 101"/>
                  <a:gd name="T85" fmla="*/ 0 h 88"/>
                  <a:gd name="T86" fmla="*/ 7 w 101"/>
                  <a:gd name="T87" fmla="*/ 0 h 88"/>
                  <a:gd name="T88" fmla="*/ 11 w 101"/>
                  <a:gd name="T89" fmla="*/ 2 h 88"/>
                  <a:gd name="T90" fmla="*/ 11 w 101"/>
                  <a:gd name="T91"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88">
                    <a:moveTo>
                      <a:pt x="11" y="2"/>
                    </a:moveTo>
                    <a:lnTo>
                      <a:pt x="16" y="6"/>
                    </a:lnTo>
                    <a:lnTo>
                      <a:pt x="21" y="11"/>
                    </a:lnTo>
                    <a:lnTo>
                      <a:pt x="27" y="17"/>
                    </a:lnTo>
                    <a:lnTo>
                      <a:pt x="31" y="20"/>
                    </a:lnTo>
                    <a:lnTo>
                      <a:pt x="36" y="23"/>
                    </a:lnTo>
                    <a:lnTo>
                      <a:pt x="41" y="28"/>
                    </a:lnTo>
                    <a:lnTo>
                      <a:pt x="47" y="31"/>
                    </a:lnTo>
                    <a:lnTo>
                      <a:pt x="52" y="34"/>
                    </a:lnTo>
                    <a:lnTo>
                      <a:pt x="58" y="37"/>
                    </a:lnTo>
                    <a:lnTo>
                      <a:pt x="61" y="40"/>
                    </a:lnTo>
                    <a:lnTo>
                      <a:pt x="67" y="45"/>
                    </a:lnTo>
                    <a:lnTo>
                      <a:pt x="72" y="48"/>
                    </a:lnTo>
                    <a:lnTo>
                      <a:pt x="78" y="51"/>
                    </a:lnTo>
                    <a:lnTo>
                      <a:pt x="84" y="56"/>
                    </a:lnTo>
                    <a:lnTo>
                      <a:pt x="89" y="59"/>
                    </a:lnTo>
                    <a:lnTo>
                      <a:pt x="96" y="65"/>
                    </a:lnTo>
                    <a:lnTo>
                      <a:pt x="100" y="68"/>
                    </a:lnTo>
                    <a:lnTo>
                      <a:pt x="101" y="74"/>
                    </a:lnTo>
                    <a:lnTo>
                      <a:pt x="100" y="77"/>
                    </a:lnTo>
                    <a:lnTo>
                      <a:pt x="98" y="84"/>
                    </a:lnTo>
                    <a:lnTo>
                      <a:pt x="95" y="85"/>
                    </a:lnTo>
                    <a:lnTo>
                      <a:pt x="90" y="88"/>
                    </a:lnTo>
                    <a:lnTo>
                      <a:pt x="86" y="88"/>
                    </a:lnTo>
                    <a:lnTo>
                      <a:pt x="79" y="85"/>
                    </a:lnTo>
                    <a:lnTo>
                      <a:pt x="73" y="81"/>
                    </a:lnTo>
                    <a:lnTo>
                      <a:pt x="69" y="76"/>
                    </a:lnTo>
                    <a:lnTo>
                      <a:pt x="62" y="71"/>
                    </a:lnTo>
                    <a:lnTo>
                      <a:pt x="58" y="67"/>
                    </a:lnTo>
                    <a:lnTo>
                      <a:pt x="52" y="62"/>
                    </a:lnTo>
                    <a:lnTo>
                      <a:pt x="47" y="57"/>
                    </a:lnTo>
                    <a:lnTo>
                      <a:pt x="42" y="53"/>
                    </a:lnTo>
                    <a:lnTo>
                      <a:pt x="39" y="48"/>
                    </a:lnTo>
                    <a:lnTo>
                      <a:pt x="35" y="45"/>
                    </a:lnTo>
                    <a:lnTo>
                      <a:pt x="30" y="39"/>
                    </a:lnTo>
                    <a:lnTo>
                      <a:pt x="25" y="36"/>
                    </a:lnTo>
                    <a:lnTo>
                      <a:pt x="21" y="31"/>
                    </a:lnTo>
                    <a:lnTo>
                      <a:pt x="18" y="25"/>
                    </a:lnTo>
                    <a:lnTo>
                      <a:pt x="11" y="20"/>
                    </a:lnTo>
                    <a:lnTo>
                      <a:pt x="8" y="14"/>
                    </a:lnTo>
                    <a:lnTo>
                      <a:pt x="2" y="9"/>
                    </a:lnTo>
                    <a:lnTo>
                      <a:pt x="0" y="5"/>
                    </a:lnTo>
                    <a:lnTo>
                      <a:pt x="2" y="0"/>
                    </a:lnTo>
                    <a:lnTo>
                      <a:pt x="7" y="0"/>
                    </a:lnTo>
                    <a:lnTo>
                      <a:pt x="11" y="2"/>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8" name="Freeform 116"/>
              <p:cNvSpPr>
                <a:spLocks/>
              </p:cNvSpPr>
              <p:nvPr/>
            </p:nvSpPr>
            <p:spPr bwMode="auto">
              <a:xfrm>
                <a:off x="4644" y="2947"/>
                <a:ext cx="85" cy="98"/>
              </a:xfrm>
              <a:custGeom>
                <a:avLst/>
                <a:gdLst>
                  <a:gd name="T0" fmla="*/ 80 w 85"/>
                  <a:gd name="T1" fmla="*/ 27 h 98"/>
                  <a:gd name="T2" fmla="*/ 76 w 85"/>
                  <a:gd name="T3" fmla="*/ 31 h 98"/>
                  <a:gd name="T4" fmla="*/ 70 w 85"/>
                  <a:gd name="T5" fmla="*/ 36 h 98"/>
                  <a:gd name="T6" fmla="*/ 66 w 85"/>
                  <a:gd name="T7" fmla="*/ 41 h 98"/>
                  <a:gd name="T8" fmla="*/ 60 w 85"/>
                  <a:gd name="T9" fmla="*/ 44 h 98"/>
                  <a:gd name="T10" fmla="*/ 57 w 85"/>
                  <a:gd name="T11" fmla="*/ 48 h 98"/>
                  <a:gd name="T12" fmla="*/ 51 w 85"/>
                  <a:gd name="T13" fmla="*/ 53 h 98"/>
                  <a:gd name="T14" fmla="*/ 48 w 85"/>
                  <a:gd name="T15" fmla="*/ 56 h 98"/>
                  <a:gd name="T16" fmla="*/ 43 w 85"/>
                  <a:gd name="T17" fmla="*/ 61 h 98"/>
                  <a:gd name="T18" fmla="*/ 39 w 85"/>
                  <a:gd name="T19" fmla="*/ 64 h 98"/>
                  <a:gd name="T20" fmla="*/ 34 w 85"/>
                  <a:gd name="T21" fmla="*/ 69 h 98"/>
                  <a:gd name="T22" fmla="*/ 29 w 85"/>
                  <a:gd name="T23" fmla="*/ 72 h 98"/>
                  <a:gd name="T24" fmla="*/ 25 w 85"/>
                  <a:gd name="T25" fmla="*/ 76 h 98"/>
                  <a:gd name="T26" fmla="*/ 20 w 85"/>
                  <a:gd name="T27" fmla="*/ 81 h 98"/>
                  <a:gd name="T28" fmla="*/ 17 w 85"/>
                  <a:gd name="T29" fmla="*/ 86 h 98"/>
                  <a:gd name="T30" fmla="*/ 12 w 85"/>
                  <a:gd name="T31" fmla="*/ 90 h 98"/>
                  <a:gd name="T32" fmla="*/ 9 w 85"/>
                  <a:gd name="T33" fmla="*/ 96 h 98"/>
                  <a:gd name="T34" fmla="*/ 5 w 85"/>
                  <a:gd name="T35" fmla="*/ 98 h 98"/>
                  <a:gd name="T36" fmla="*/ 1 w 85"/>
                  <a:gd name="T37" fmla="*/ 98 h 98"/>
                  <a:gd name="T38" fmla="*/ 0 w 85"/>
                  <a:gd name="T39" fmla="*/ 96 h 98"/>
                  <a:gd name="T40" fmla="*/ 0 w 85"/>
                  <a:gd name="T41" fmla="*/ 92 h 98"/>
                  <a:gd name="T42" fmla="*/ 5 w 85"/>
                  <a:gd name="T43" fmla="*/ 87 h 98"/>
                  <a:gd name="T44" fmla="*/ 8 w 85"/>
                  <a:gd name="T45" fmla="*/ 81 h 98"/>
                  <a:gd name="T46" fmla="*/ 11 w 85"/>
                  <a:gd name="T47" fmla="*/ 75 h 98"/>
                  <a:gd name="T48" fmla="*/ 15 w 85"/>
                  <a:gd name="T49" fmla="*/ 72 h 98"/>
                  <a:gd name="T50" fmla="*/ 18 w 85"/>
                  <a:gd name="T51" fmla="*/ 64 h 98"/>
                  <a:gd name="T52" fmla="*/ 20 w 85"/>
                  <a:gd name="T53" fmla="*/ 59 h 98"/>
                  <a:gd name="T54" fmla="*/ 25 w 85"/>
                  <a:gd name="T55" fmla="*/ 53 h 98"/>
                  <a:gd name="T56" fmla="*/ 28 w 85"/>
                  <a:gd name="T57" fmla="*/ 48 h 98"/>
                  <a:gd name="T58" fmla="*/ 31 w 85"/>
                  <a:gd name="T59" fmla="*/ 42 h 98"/>
                  <a:gd name="T60" fmla="*/ 34 w 85"/>
                  <a:gd name="T61" fmla="*/ 36 h 98"/>
                  <a:gd name="T62" fmla="*/ 39 w 85"/>
                  <a:gd name="T63" fmla="*/ 31 h 98"/>
                  <a:gd name="T64" fmla="*/ 42 w 85"/>
                  <a:gd name="T65" fmla="*/ 25 h 98"/>
                  <a:gd name="T66" fmla="*/ 45 w 85"/>
                  <a:gd name="T67" fmla="*/ 21 h 98"/>
                  <a:gd name="T68" fmla="*/ 48 w 85"/>
                  <a:gd name="T69" fmla="*/ 14 h 98"/>
                  <a:gd name="T70" fmla="*/ 53 w 85"/>
                  <a:gd name="T71" fmla="*/ 11 h 98"/>
                  <a:gd name="T72" fmla="*/ 57 w 85"/>
                  <a:gd name="T73" fmla="*/ 5 h 98"/>
                  <a:gd name="T74" fmla="*/ 63 w 85"/>
                  <a:gd name="T75" fmla="*/ 2 h 98"/>
                  <a:gd name="T76" fmla="*/ 70 w 85"/>
                  <a:gd name="T77" fmla="*/ 0 h 98"/>
                  <a:gd name="T78" fmla="*/ 76 w 85"/>
                  <a:gd name="T79" fmla="*/ 2 h 98"/>
                  <a:gd name="T80" fmla="*/ 80 w 85"/>
                  <a:gd name="T81" fmla="*/ 5 h 98"/>
                  <a:gd name="T82" fmla="*/ 83 w 85"/>
                  <a:gd name="T83" fmla="*/ 10 h 98"/>
                  <a:gd name="T84" fmla="*/ 85 w 85"/>
                  <a:gd name="T85" fmla="*/ 14 h 98"/>
                  <a:gd name="T86" fmla="*/ 85 w 85"/>
                  <a:gd name="T87" fmla="*/ 22 h 98"/>
                  <a:gd name="T88" fmla="*/ 80 w 85"/>
                  <a:gd name="T89" fmla="*/ 27 h 98"/>
                  <a:gd name="T90" fmla="*/ 80 w 85"/>
                  <a:gd name="T91" fmla="*/ 2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98">
                    <a:moveTo>
                      <a:pt x="80" y="27"/>
                    </a:moveTo>
                    <a:lnTo>
                      <a:pt x="76" y="31"/>
                    </a:lnTo>
                    <a:lnTo>
                      <a:pt x="70" y="36"/>
                    </a:lnTo>
                    <a:lnTo>
                      <a:pt x="66" y="41"/>
                    </a:lnTo>
                    <a:lnTo>
                      <a:pt x="60" y="44"/>
                    </a:lnTo>
                    <a:lnTo>
                      <a:pt x="57" y="48"/>
                    </a:lnTo>
                    <a:lnTo>
                      <a:pt x="51" y="53"/>
                    </a:lnTo>
                    <a:lnTo>
                      <a:pt x="48" y="56"/>
                    </a:lnTo>
                    <a:lnTo>
                      <a:pt x="43" y="61"/>
                    </a:lnTo>
                    <a:lnTo>
                      <a:pt x="39" y="64"/>
                    </a:lnTo>
                    <a:lnTo>
                      <a:pt x="34" y="69"/>
                    </a:lnTo>
                    <a:lnTo>
                      <a:pt x="29" y="72"/>
                    </a:lnTo>
                    <a:lnTo>
                      <a:pt x="25" y="76"/>
                    </a:lnTo>
                    <a:lnTo>
                      <a:pt x="20" y="81"/>
                    </a:lnTo>
                    <a:lnTo>
                      <a:pt x="17" y="86"/>
                    </a:lnTo>
                    <a:lnTo>
                      <a:pt x="12" y="90"/>
                    </a:lnTo>
                    <a:lnTo>
                      <a:pt x="9" y="96"/>
                    </a:lnTo>
                    <a:lnTo>
                      <a:pt x="5" y="98"/>
                    </a:lnTo>
                    <a:lnTo>
                      <a:pt x="1" y="98"/>
                    </a:lnTo>
                    <a:lnTo>
                      <a:pt x="0" y="96"/>
                    </a:lnTo>
                    <a:lnTo>
                      <a:pt x="0" y="92"/>
                    </a:lnTo>
                    <a:lnTo>
                      <a:pt x="5" y="87"/>
                    </a:lnTo>
                    <a:lnTo>
                      <a:pt x="8" y="81"/>
                    </a:lnTo>
                    <a:lnTo>
                      <a:pt x="11" y="75"/>
                    </a:lnTo>
                    <a:lnTo>
                      <a:pt x="15" y="72"/>
                    </a:lnTo>
                    <a:lnTo>
                      <a:pt x="18" y="64"/>
                    </a:lnTo>
                    <a:lnTo>
                      <a:pt x="20" y="59"/>
                    </a:lnTo>
                    <a:lnTo>
                      <a:pt x="25" y="53"/>
                    </a:lnTo>
                    <a:lnTo>
                      <a:pt x="28" y="48"/>
                    </a:lnTo>
                    <a:lnTo>
                      <a:pt x="31" y="42"/>
                    </a:lnTo>
                    <a:lnTo>
                      <a:pt x="34" y="36"/>
                    </a:lnTo>
                    <a:lnTo>
                      <a:pt x="39" y="31"/>
                    </a:lnTo>
                    <a:lnTo>
                      <a:pt x="42" y="25"/>
                    </a:lnTo>
                    <a:lnTo>
                      <a:pt x="45" y="21"/>
                    </a:lnTo>
                    <a:lnTo>
                      <a:pt x="48" y="14"/>
                    </a:lnTo>
                    <a:lnTo>
                      <a:pt x="53" y="11"/>
                    </a:lnTo>
                    <a:lnTo>
                      <a:pt x="57" y="5"/>
                    </a:lnTo>
                    <a:lnTo>
                      <a:pt x="63" y="2"/>
                    </a:lnTo>
                    <a:lnTo>
                      <a:pt x="70" y="0"/>
                    </a:lnTo>
                    <a:lnTo>
                      <a:pt x="76" y="2"/>
                    </a:lnTo>
                    <a:lnTo>
                      <a:pt x="80" y="5"/>
                    </a:lnTo>
                    <a:lnTo>
                      <a:pt x="83" y="10"/>
                    </a:lnTo>
                    <a:lnTo>
                      <a:pt x="85" y="14"/>
                    </a:lnTo>
                    <a:lnTo>
                      <a:pt x="85" y="22"/>
                    </a:lnTo>
                    <a:lnTo>
                      <a:pt x="80" y="27"/>
                    </a:lnTo>
                    <a:lnTo>
                      <a:pt x="8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9" name="Freeform 117"/>
              <p:cNvSpPr>
                <a:spLocks/>
              </p:cNvSpPr>
              <p:nvPr/>
            </p:nvSpPr>
            <p:spPr bwMode="auto">
              <a:xfrm>
                <a:off x="4808" y="2738"/>
                <a:ext cx="37" cy="268"/>
              </a:xfrm>
              <a:custGeom>
                <a:avLst/>
                <a:gdLst>
                  <a:gd name="T0" fmla="*/ 11 w 37"/>
                  <a:gd name="T1" fmla="*/ 13 h 268"/>
                  <a:gd name="T2" fmla="*/ 15 w 37"/>
                  <a:gd name="T3" fmla="*/ 31 h 268"/>
                  <a:gd name="T4" fmla="*/ 19 w 37"/>
                  <a:gd name="T5" fmla="*/ 50 h 268"/>
                  <a:gd name="T6" fmla="*/ 25 w 37"/>
                  <a:gd name="T7" fmla="*/ 65 h 268"/>
                  <a:gd name="T8" fmla="*/ 28 w 37"/>
                  <a:gd name="T9" fmla="*/ 81 h 268"/>
                  <a:gd name="T10" fmla="*/ 32 w 37"/>
                  <a:gd name="T11" fmla="*/ 98 h 268"/>
                  <a:gd name="T12" fmla="*/ 36 w 37"/>
                  <a:gd name="T13" fmla="*/ 115 h 268"/>
                  <a:gd name="T14" fmla="*/ 37 w 37"/>
                  <a:gd name="T15" fmla="*/ 134 h 268"/>
                  <a:gd name="T16" fmla="*/ 37 w 37"/>
                  <a:gd name="T17" fmla="*/ 152 h 268"/>
                  <a:gd name="T18" fmla="*/ 37 w 37"/>
                  <a:gd name="T19" fmla="*/ 166 h 268"/>
                  <a:gd name="T20" fmla="*/ 37 w 37"/>
                  <a:gd name="T21" fmla="*/ 182 h 268"/>
                  <a:gd name="T22" fmla="*/ 37 w 37"/>
                  <a:gd name="T23" fmla="*/ 195 h 268"/>
                  <a:gd name="T24" fmla="*/ 36 w 37"/>
                  <a:gd name="T25" fmla="*/ 209 h 268"/>
                  <a:gd name="T26" fmla="*/ 34 w 37"/>
                  <a:gd name="T27" fmla="*/ 223 h 268"/>
                  <a:gd name="T28" fmla="*/ 34 w 37"/>
                  <a:gd name="T29" fmla="*/ 237 h 268"/>
                  <a:gd name="T30" fmla="*/ 34 w 37"/>
                  <a:gd name="T31" fmla="*/ 253 h 268"/>
                  <a:gd name="T32" fmla="*/ 32 w 37"/>
                  <a:gd name="T33" fmla="*/ 265 h 268"/>
                  <a:gd name="T34" fmla="*/ 23 w 37"/>
                  <a:gd name="T35" fmla="*/ 265 h 268"/>
                  <a:gd name="T36" fmla="*/ 22 w 37"/>
                  <a:gd name="T37" fmla="*/ 253 h 268"/>
                  <a:gd name="T38" fmla="*/ 20 w 37"/>
                  <a:gd name="T39" fmla="*/ 237 h 268"/>
                  <a:gd name="T40" fmla="*/ 20 w 37"/>
                  <a:gd name="T41" fmla="*/ 223 h 268"/>
                  <a:gd name="T42" fmla="*/ 19 w 37"/>
                  <a:gd name="T43" fmla="*/ 209 h 268"/>
                  <a:gd name="T44" fmla="*/ 19 w 37"/>
                  <a:gd name="T45" fmla="*/ 195 h 268"/>
                  <a:gd name="T46" fmla="*/ 19 w 37"/>
                  <a:gd name="T47" fmla="*/ 182 h 268"/>
                  <a:gd name="T48" fmla="*/ 19 w 37"/>
                  <a:gd name="T49" fmla="*/ 166 h 268"/>
                  <a:gd name="T50" fmla="*/ 19 w 37"/>
                  <a:gd name="T51" fmla="*/ 152 h 268"/>
                  <a:gd name="T52" fmla="*/ 17 w 37"/>
                  <a:gd name="T53" fmla="*/ 135 h 268"/>
                  <a:gd name="T54" fmla="*/ 17 w 37"/>
                  <a:gd name="T55" fmla="*/ 117 h 268"/>
                  <a:gd name="T56" fmla="*/ 15 w 37"/>
                  <a:gd name="T57" fmla="*/ 98 h 268"/>
                  <a:gd name="T58" fmla="*/ 12 w 37"/>
                  <a:gd name="T59" fmla="*/ 82 h 268"/>
                  <a:gd name="T60" fmla="*/ 9 w 37"/>
                  <a:gd name="T61" fmla="*/ 67 h 268"/>
                  <a:gd name="T62" fmla="*/ 8 w 37"/>
                  <a:gd name="T63" fmla="*/ 50 h 268"/>
                  <a:gd name="T64" fmla="*/ 5 w 37"/>
                  <a:gd name="T65" fmla="*/ 33 h 268"/>
                  <a:gd name="T66" fmla="*/ 1 w 37"/>
                  <a:gd name="T67" fmla="*/ 16 h 268"/>
                  <a:gd name="T68" fmla="*/ 0 w 37"/>
                  <a:gd name="T69" fmla="*/ 2 h 268"/>
                  <a:gd name="T70" fmla="*/ 9 w 37"/>
                  <a:gd name="T71" fmla="*/ 0 h 268"/>
                  <a:gd name="T72" fmla="*/ 11 w 37"/>
                  <a:gd name="T73"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268">
                    <a:moveTo>
                      <a:pt x="11" y="4"/>
                    </a:moveTo>
                    <a:lnTo>
                      <a:pt x="11" y="13"/>
                    </a:lnTo>
                    <a:lnTo>
                      <a:pt x="14" y="22"/>
                    </a:lnTo>
                    <a:lnTo>
                      <a:pt x="15" y="31"/>
                    </a:lnTo>
                    <a:lnTo>
                      <a:pt x="19" y="41"/>
                    </a:lnTo>
                    <a:lnTo>
                      <a:pt x="19" y="50"/>
                    </a:lnTo>
                    <a:lnTo>
                      <a:pt x="22" y="58"/>
                    </a:lnTo>
                    <a:lnTo>
                      <a:pt x="25" y="65"/>
                    </a:lnTo>
                    <a:lnTo>
                      <a:pt x="28" y="75"/>
                    </a:lnTo>
                    <a:lnTo>
                      <a:pt x="28" y="81"/>
                    </a:lnTo>
                    <a:lnTo>
                      <a:pt x="29" y="89"/>
                    </a:lnTo>
                    <a:lnTo>
                      <a:pt x="32" y="98"/>
                    </a:lnTo>
                    <a:lnTo>
                      <a:pt x="34" y="107"/>
                    </a:lnTo>
                    <a:lnTo>
                      <a:pt x="36" y="115"/>
                    </a:lnTo>
                    <a:lnTo>
                      <a:pt x="37" y="124"/>
                    </a:lnTo>
                    <a:lnTo>
                      <a:pt x="37" y="134"/>
                    </a:lnTo>
                    <a:lnTo>
                      <a:pt x="37" y="144"/>
                    </a:lnTo>
                    <a:lnTo>
                      <a:pt x="37" y="152"/>
                    </a:lnTo>
                    <a:lnTo>
                      <a:pt x="37" y="160"/>
                    </a:lnTo>
                    <a:lnTo>
                      <a:pt x="37" y="166"/>
                    </a:lnTo>
                    <a:lnTo>
                      <a:pt x="37" y="175"/>
                    </a:lnTo>
                    <a:lnTo>
                      <a:pt x="37" y="182"/>
                    </a:lnTo>
                    <a:lnTo>
                      <a:pt x="37" y="189"/>
                    </a:lnTo>
                    <a:lnTo>
                      <a:pt x="37" y="195"/>
                    </a:lnTo>
                    <a:lnTo>
                      <a:pt x="37" y="203"/>
                    </a:lnTo>
                    <a:lnTo>
                      <a:pt x="36" y="209"/>
                    </a:lnTo>
                    <a:lnTo>
                      <a:pt x="36" y="216"/>
                    </a:lnTo>
                    <a:lnTo>
                      <a:pt x="34" y="223"/>
                    </a:lnTo>
                    <a:lnTo>
                      <a:pt x="34" y="231"/>
                    </a:lnTo>
                    <a:lnTo>
                      <a:pt x="34" y="237"/>
                    </a:lnTo>
                    <a:lnTo>
                      <a:pt x="34" y="245"/>
                    </a:lnTo>
                    <a:lnTo>
                      <a:pt x="34" y="253"/>
                    </a:lnTo>
                    <a:lnTo>
                      <a:pt x="34" y="262"/>
                    </a:lnTo>
                    <a:lnTo>
                      <a:pt x="32" y="265"/>
                    </a:lnTo>
                    <a:lnTo>
                      <a:pt x="28" y="268"/>
                    </a:lnTo>
                    <a:lnTo>
                      <a:pt x="23" y="265"/>
                    </a:lnTo>
                    <a:lnTo>
                      <a:pt x="22" y="262"/>
                    </a:lnTo>
                    <a:lnTo>
                      <a:pt x="22" y="253"/>
                    </a:lnTo>
                    <a:lnTo>
                      <a:pt x="22" y="245"/>
                    </a:lnTo>
                    <a:lnTo>
                      <a:pt x="20" y="237"/>
                    </a:lnTo>
                    <a:lnTo>
                      <a:pt x="20" y="231"/>
                    </a:lnTo>
                    <a:lnTo>
                      <a:pt x="20" y="223"/>
                    </a:lnTo>
                    <a:lnTo>
                      <a:pt x="20" y="216"/>
                    </a:lnTo>
                    <a:lnTo>
                      <a:pt x="19" y="209"/>
                    </a:lnTo>
                    <a:lnTo>
                      <a:pt x="19" y="203"/>
                    </a:lnTo>
                    <a:lnTo>
                      <a:pt x="19" y="195"/>
                    </a:lnTo>
                    <a:lnTo>
                      <a:pt x="19" y="189"/>
                    </a:lnTo>
                    <a:lnTo>
                      <a:pt x="19" y="182"/>
                    </a:lnTo>
                    <a:lnTo>
                      <a:pt x="19" y="175"/>
                    </a:lnTo>
                    <a:lnTo>
                      <a:pt x="19" y="166"/>
                    </a:lnTo>
                    <a:lnTo>
                      <a:pt x="19" y="160"/>
                    </a:lnTo>
                    <a:lnTo>
                      <a:pt x="19" y="152"/>
                    </a:lnTo>
                    <a:lnTo>
                      <a:pt x="19" y="144"/>
                    </a:lnTo>
                    <a:lnTo>
                      <a:pt x="17" y="135"/>
                    </a:lnTo>
                    <a:lnTo>
                      <a:pt x="17" y="124"/>
                    </a:lnTo>
                    <a:lnTo>
                      <a:pt x="17" y="117"/>
                    </a:lnTo>
                    <a:lnTo>
                      <a:pt x="15" y="107"/>
                    </a:lnTo>
                    <a:lnTo>
                      <a:pt x="15" y="98"/>
                    </a:lnTo>
                    <a:lnTo>
                      <a:pt x="14" y="90"/>
                    </a:lnTo>
                    <a:lnTo>
                      <a:pt x="12" y="82"/>
                    </a:lnTo>
                    <a:lnTo>
                      <a:pt x="11" y="75"/>
                    </a:lnTo>
                    <a:lnTo>
                      <a:pt x="9" y="67"/>
                    </a:lnTo>
                    <a:lnTo>
                      <a:pt x="9" y="59"/>
                    </a:lnTo>
                    <a:lnTo>
                      <a:pt x="8" y="50"/>
                    </a:lnTo>
                    <a:lnTo>
                      <a:pt x="6" y="42"/>
                    </a:lnTo>
                    <a:lnTo>
                      <a:pt x="5" y="33"/>
                    </a:lnTo>
                    <a:lnTo>
                      <a:pt x="3" y="25"/>
                    </a:lnTo>
                    <a:lnTo>
                      <a:pt x="1" y="16"/>
                    </a:lnTo>
                    <a:lnTo>
                      <a:pt x="0" y="7"/>
                    </a:lnTo>
                    <a:lnTo>
                      <a:pt x="0" y="2"/>
                    </a:lnTo>
                    <a:lnTo>
                      <a:pt x="5" y="0"/>
                    </a:lnTo>
                    <a:lnTo>
                      <a:pt x="9" y="0"/>
                    </a:lnTo>
                    <a:lnTo>
                      <a:pt x="11" y="4"/>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0" name="Freeform 118"/>
              <p:cNvSpPr>
                <a:spLocks/>
              </p:cNvSpPr>
              <p:nvPr/>
            </p:nvSpPr>
            <p:spPr bwMode="auto">
              <a:xfrm>
                <a:off x="4828" y="2673"/>
                <a:ext cx="68" cy="434"/>
              </a:xfrm>
              <a:custGeom>
                <a:avLst/>
                <a:gdLst>
                  <a:gd name="T0" fmla="*/ 19 w 68"/>
                  <a:gd name="T1" fmla="*/ 13 h 434"/>
                  <a:gd name="T2" fmla="*/ 29 w 68"/>
                  <a:gd name="T3" fmla="*/ 33 h 434"/>
                  <a:gd name="T4" fmla="*/ 39 w 68"/>
                  <a:gd name="T5" fmla="*/ 53 h 434"/>
                  <a:gd name="T6" fmla="*/ 48 w 68"/>
                  <a:gd name="T7" fmla="*/ 75 h 434"/>
                  <a:gd name="T8" fmla="*/ 56 w 68"/>
                  <a:gd name="T9" fmla="*/ 96 h 434"/>
                  <a:gd name="T10" fmla="*/ 62 w 68"/>
                  <a:gd name="T11" fmla="*/ 121 h 434"/>
                  <a:gd name="T12" fmla="*/ 65 w 68"/>
                  <a:gd name="T13" fmla="*/ 144 h 434"/>
                  <a:gd name="T14" fmla="*/ 68 w 68"/>
                  <a:gd name="T15" fmla="*/ 171 h 434"/>
                  <a:gd name="T16" fmla="*/ 68 w 68"/>
                  <a:gd name="T17" fmla="*/ 231 h 434"/>
                  <a:gd name="T18" fmla="*/ 68 w 68"/>
                  <a:gd name="T19" fmla="*/ 259 h 434"/>
                  <a:gd name="T20" fmla="*/ 65 w 68"/>
                  <a:gd name="T21" fmla="*/ 285 h 434"/>
                  <a:gd name="T22" fmla="*/ 64 w 68"/>
                  <a:gd name="T23" fmla="*/ 307 h 434"/>
                  <a:gd name="T24" fmla="*/ 60 w 68"/>
                  <a:gd name="T25" fmla="*/ 330 h 434"/>
                  <a:gd name="T26" fmla="*/ 56 w 68"/>
                  <a:gd name="T27" fmla="*/ 353 h 434"/>
                  <a:gd name="T28" fmla="*/ 50 w 68"/>
                  <a:gd name="T29" fmla="*/ 377 h 434"/>
                  <a:gd name="T30" fmla="*/ 45 w 68"/>
                  <a:gd name="T31" fmla="*/ 401 h 434"/>
                  <a:gd name="T32" fmla="*/ 39 w 68"/>
                  <a:gd name="T33" fmla="*/ 428 h 434"/>
                  <a:gd name="T34" fmla="*/ 36 w 68"/>
                  <a:gd name="T35" fmla="*/ 432 h 434"/>
                  <a:gd name="T36" fmla="*/ 29 w 68"/>
                  <a:gd name="T37" fmla="*/ 434 h 434"/>
                  <a:gd name="T38" fmla="*/ 25 w 68"/>
                  <a:gd name="T39" fmla="*/ 431 h 434"/>
                  <a:gd name="T40" fmla="*/ 23 w 68"/>
                  <a:gd name="T41" fmla="*/ 425 h 434"/>
                  <a:gd name="T42" fmla="*/ 28 w 68"/>
                  <a:gd name="T43" fmla="*/ 398 h 434"/>
                  <a:gd name="T44" fmla="*/ 33 w 68"/>
                  <a:gd name="T45" fmla="*/ 377 h 434"/>
                  <a:gd name="T46" fmla="*/ 36 w 68"/>
                  <a:gd name="T47" fmla="*/ 355 h 434"/>
                  <a:gd name="T48" fmla="*/ 37 w 68"/>
                  <a:gd name="T49" fmla="*/ 336 h 434"/>
                  <a:gd name="T50" fmla="*/ 37 w 68"/>
                  <a:gd name="T51" fmla="*/ 316 h 434"/>
                  <a:gd name="T52" fmla="*/ 40 w 68"/>
                  <a:gd name="T53" fmla="*/ 298 h 434"/>
                  <a:gd name="T54" fmla="*/ 42 w 68"/>
                  <a:gd name="T55" fmla="*/ 274 h 434"/>
                  <a:gd name="T56" fmla="*/ 43 w 68"/>
                  <a:gd name="T57" fmla="*/ 250 h 434"/>
                  <a:gd name="T58" fmla="*/ 43 w 68"/>
                  <a:gd name="T59" fmla="*/ 240 h 434"/>
                  <a:gd name="T60" fmla="*/ 43 w 68"/>
                  <a:gd name="T61" fmla="*/ 231 h 434"/>
                  <a:gd name="T62" fmla="*/ 43 w 68"/>
                  <a:gd name="T63" fmla="*/ 220 h 434"/>
                  <a:gd name="T64" fmla="*/ 43 w 68"/>
                  <a:gd name="T65" fmla="*/ 209 h 434"/>
                  <a:gd name="T66" fmla="*/ 42 w 68"/>
                  <a:gd name="T67" fmla="*/ 200 h 434"/>
                  <a:gd name="T68" fmla="*/ 42 w 68"/>
                  <a:gd name="T69" fmla="*/ 191 h 434"/>
                  <a:gd name="T70" fmla="*/ 42 w 68"/>
                  <a:gd name="T71" fmla="*/ 185 h 434"/>
                  <a:gd name="T72" fmla="*/ 40 w 68"/>
                  <a:gd name="T73" fmla="*/ 168 h 434"/>
                  <a:gd name="T74" fmla="*/ 37 w 68"/>
                  <a:gd name="T75" fmla="*/ 141 h 434"/>
                  <a:gd name="T76" fmla="*/ 36 w 68"/>
                  <a:gd name="T77" fmla="*/ 117 h 434"/>
                  <a:gd name="T78" fmla="*/ 31 w 68"/>
                  <a:gd name="T79" fmla="*/ 96 h 434"/>
                  <a:gd name="T80" fmla="*/ 26 w 68"/>
                  <a:gd name="T81" fmla="*/ 78 h 434"/>
                  <a:gd name="T82" fmla="*/ 19 w 68"/>
                  <a:gd name="T83" fmla="*/ 58 h 434"/>
                  <a:gd name="T84" fmla="*/ 12 w 68"/>
                  <a:gd name="T85" fmla="*/ 39 h 434"/>
                  <a:gd name="T86" fmla="*/ 6 w 68"/>
                  <a:gd name="T87" fmla="*/ 19 h 434"/>
                  <a:gd name="T88" fmla="*/ 0 w 68"/>
                  <a:gd name="T89" fmla="*/ 8 h 434"/>
                  <a:gd name="T90" fmla="*/ 2 w 68"/>
                  <a:gd name="T91" fmla="*/ 2 h 434"/>
                  <a:gd name="T92" fmla="*/ 6 w 68"/>
                  <a:gd name="T93" fmla="*/ 0 h 434"/>
                  <a:gd name="T94" fmla="*/ 11 w 68"/>
                  <a:gd name="T95" fmla="*/ 2 h 434"/>
                  <a:gd name="T96" fmla="*/ 14 w 68"/>
                  <a:gd name="T97" fmla="*/ 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434">
                    <a:moveTo>
                      <a:pt x="14" y="5"/>
                    </a:moveTo>
                    <a:lnTo>
                      <a:pt x="19" y="13"/>
                    </a:lnTo>
                    <a:lnTo>
                      <a:pt x="25" y="22"/>
                    </a:lnTo>
                    <a:lnTo>
                      <a:pt x="29" y="33"/>
                    </a:lnTo>
                    <a:lnTo>
                      <a:pt x="36" y="44"/>
                    </a:lnTo>
                    <a:lnTo>
                      <a:pt x="39" y="53"/>
                    </a:lnTo>
                    <a:lnTo>
                      <a:pt x="45" y="64"/>
                    </a:lnTo>
                    <a:lnTo>
                      <a:pt x="48" y="75"/>
                    </a:lnTo>
                    <a:lnTo>
                      <a:pt x="53" y="87"/>
                    </a:lnTo>
                    <a:lnTo>
                      <a:pt x="56" y="96"/>
                    </a:lnTo>
                    <a:lnTo>
                      <a:pt x="59" y="109"/>
                    </a:lnTo>
                    <a:lnTo>
                      <a:pt x="62" y="121"/>
                    </a:lnTo>
                    <a:lnTo>
                      <a:pt x="65" y="134"/>
                    </a:lnTo>
                    <a:lnTo>
                      <a:pt x="65" y="144"/>
                    </a:lnTo>
                    <a:lnTo>
                      <a:pt x="67" y="157"/>
                    </a:lnTo>
                    <a:lnTo>
                      <a:pt x="68" y="171"/>
                    </a:lnTo>
                    <a:lnTo>
                      <a:pt x="68" y="183"/>
                    </a:lnTo>
                    <a:lnTo>
                      <a:pt x="68" y="231"/>
                    </a:lnTo>
                    <a:lnTo>
                      <a:pt x="68" y="245"/>
                    </a:lnTo>
                    <a:lnTo>
                      <a:pt x="68" y="259"/>
                    </a:lnTo>
                    <a:lnTo>
                      <a:pt x="67" y="271"/>
                    </a:lnTo>
                    <a:lnTo>
                      <a:pt x="65" y="285"/>
                    </a:lnTo>
                    <a:lnTo>
                      <a:pt x="65" y="296"/>
                    </a:lnTo>
                    <a:lnTo>
                      <a:pt x="64" y="307"/>
                    </a:lnTo>
                    <a:lnTo>
                      <a:pt x="62" y="318"/>
                    </a:lnTo>
                    <a:lnTo>
                      <a:pt x="60" y="330"/>
                    </a:lnTo>
                    <a:lnTo>
                      <a:pt x="57" y="341"/>
                    </a:lnTo>
                    <a:lnTo>
                      <a:pt x="56" y="353"/>
                    </a:lnTo>
                    <a:lnTo>
                      <a:pt x="53" y="364"/>
                    </a:lnTo>
                    <a:lnTo>
                      <a:pt x="50" y="377"/>
                    </a:lnTo>
                    <a:lnTo>
                      <a:pt x="46" y="387"/>
                    </a:lnTo>
                    <a:lnTo>
                      <a:pt x="45" y="401"/>
                    </a:lnTo>
                    <a:lnTo>
                      <a:pt x="42" y="414"/>
                    </a:lnTo>
                    <a:lnTo>
                      <a:pt x="39" y="428"/>
                    </a:lnTo>
                    <a:lnTo>
                      <a:pt x="37" y="431"/>
                    </a:lnTo>
                    <a:lnTo>
                      <a:pt x="36" y="432"/>
                    </a:lnTo>
                    <a:lnTo>
                      <a:pt x="33" y="434"/>
                    </a:lnTo>
                    <a:lnTo>
                      <a:pt x="29" y="434"/>
                    </a:lnTo>
                    <a:lnTo>
                      <a:pt x="26" y="432"/>
                    </a:lnTo>
                    <a:lnTo>
                      <a:pt x="25" y="431"/>
                    </a:lnTo>
                    <a:lnTo>
                      <a:pt x="23" y="428"/>
                    </a:lnTo>
                    <a:lnTo>
                      <a:pt x="23" y="425"/>
                    </a:lnTo>
                    <a:lnTo>
                      <a:pt x="26" y="411"/>
                    </a:lnTo>
                    <a:lnTo>
                      <a:pt x="28" y="398"/>
                    </a:lnTo>
                    <a:lnTo>
                      <a:pt x="29" y="386"/>
                    </a:lnTo>
                    <a:lnTo>
                      <a:pt x="33" y="377"/>
                    </a:lnTo>
                    <a:lnTo>
                      <a:pt x="34" y="366"/>
                    </a:lnTo>
                    <a:lnTo>
                      <a:pt x="36" y="355"/>
                    </a:lnTo>
                    <a:lnTo>
                      <a:pt x="36" y="346"/>
                    </a:lnTo>
                    <a:lnTo>
                      <a:pt x="37" y="336"/>
                    </a:lnTo>
                    <a:lnTo>
                      <a:pt x="37" y="327"/>
                    </a:lnTo>
                    <a:lnTo>
                      <a:pt x="37" y="316"/>
                    </a:lnTo>
                    <a:lnTo>
                      <a:pt x="39" y="307"/>
                    </a:lnTo>
                    <a:lnTo>
                      <a:pt x="40" y="298"/>
                    </a:lnTo>
                    <a:lnTo>
                      <a:pt x="40" y="285"/>
                    </a:lnTo>
                    <a:lnTo>
                      <a:pt x="42" y="274"/>
                    </a:lnTo>
                    <a:lnTo>
                      <a:pt x="42" y="260"/>
                    </a:lnTo>
                    <a:lnTo>
                      <a:pt x="43" y="250"/>
                    </a:lnTo>
                    <a:lnTo>
                      <a:pt x="43" y="245"/>
                    </a:lnTo>
                    <a:lnTo>
                      <a:pt x="43" y="240"/>
                    </a:lnTo>
                    <a:lnTo>
                      <a:pt x="43" y="236"/>
                    </a:lnTo>
                    <a:lnTo>
                      <a:pt x="43" y="231"/>
                    </a:lnTo>
                    <a:lnTo>
                      <a:pt x="43" y="225"/>
                    </a:lnTo>
                    <a:lnTo>
                      <a:pt x="43" y="220"/>
                    </a:lnTo>
                    <a:lnTo>
                      <a:pt x="43" y="214"/>
                    </a:lnTo>
                    <a:lnTo>
                      <a:pt x="43" y="209"/>
                    </a:lnTo>
                    <a:lnTo>
                      <a:pt x="42" y="203"/>
                    </a:lnTo>
                    <a:lnTo>
                      <a:pt x="42" y="200"/>
                    </a:lnTo>
                    <a:lnTo>
                      <a:pt x="42" y="194"/>
                    </a:lnTo>
                    <a:lnTo>
                      <a:pt x="42" y="191"/>
                    </a:lnTo>
                    <a:lnTo>
                      <a:pt x="42" y="188"/>
                    </a:lnTo>
                    <a:lnTo>
                      <a:pt x="42" y="185"/>
                    </a:lnTo>
                    <a:lnTo>
                      <a:pt x="42" y="183"/>
                    </a:lnTo>
                    <a:lnTo>
                      <a:pt x="40" y="168"/>
                    </a:lnTo>
                    <a:lnTo>
                      <a:pt x="40" y="154"/>
                    </a:lnTo>
                    <a:lnTo>
                      <a:pt x="37" y="141"/>
                    </a:lnTo>
                    <a:lnTo>
                      <a:pt x="37" y="129"/>
                    </a:lnTo>
                    <a:lnTo>
                      <a:pt x="36" y="117"/>
                    </a:lnTo>
                    <a:lnTo>
                      <a:pt x="34" y="106"/>
                    </a:lnTo>
                    <a:lnTo>
                      <a:pt x="31" y="96"/>
                    </a:lnTo>
                    <a:lnTo>
                      <a:pt x="28" y="87"/>
                    </a:lnTo>
                    <a:lnTo>
                      <a:pt x="26" y="78"/>
                    </a:lnTo>
                    <a:lnTo>
                      <a:pt x="23" y="67"/>
                    </a:lnTo>
                    <a:lnTo>
                      <a:pt x="19" y="58"/>
                    </a:lnTo>
                    <a:lnTo>
                      <a:pt x="17" y="48"/>
                    </a:lnTo>
                    <a:lnTo>
                      <a:pt x="12" y="39"/>
                    </a:lnTo>
                    <a:lnTo>
                      <a:pt x="9" y="30"/>
                    </a:lnTo>
                    <a:lnTo>
                      <a:pt x="6" y="19"/>
                    </a:lnTo>
                    <a:lnTo>
                      <a:pt x="2" y="10"/>
                    </a:lnTo>
                    <a:lnTo>
                      <a:pt x="0" y="8"/>
                    </a:lnTo>
                    <a:lnTo>
                      <a:pt x="0" y="5"/>
                    </a:lnTo>
                    <a:lnTo>
                      <a:pt x="2" y="2"/>
                    </a:lnTo>
                    <a:lnTo>
                      <a:pt x="5" y="0"/>
                    </a:lnTo>
                    <a:lnTo>
                      <a:pt x="6" y="0"/>
                    </a:lnTo>
                    <a:lnTo>
                      <a:pt x="9" y="0"/>
                    </a:lnTo>
                    <a:lnTo>
                      <a:pt x="11" y="2"/>
                    </a:lnTo>
                    <a:lnTo>
                      <a:pt x="14" y="5"/>
                    </a:ln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1" name="Freeform 119"/>
              <p:cNvSpPr>
                <a:spLocks/>
              </p:cNvSpPr>
              <p:nvPr/>
            </p:nvSpPr>
            <p:spPr bwMode="auto">
              <a:xfrm>
                <a:off x="4316" y="1955"/>
                <a:ext cx="156" cy="195"/>
              </a:xfrm>
              <a:custGeom>
                <a:avLst/>
                <a:gdLst>
                  <a:gd name="T0" fmla="*/ 151 w 156"/>
                  <a:gd name="T1" fmla="*/ 19 h 195"/>
                  <a:gd name="T2" fmla="*/ 147 w 156"/>
                  <a:gd name="T3" fmla="*/ 27 h 195"/>
                  <a:gd name="T4" fmla="*/ 139 w 156"/>
                  <a:gd name="T5" fmla="*/ 31 h 195"/>
                  <a:gd name="T6" fmla="*/ 131 w 156"/>
                  <a:gd name="T7" fmla="*/ 34 h 195"/>
                  <a:gd name="T8" fmla="*/ 127 w 156"/>
                  <a:gd name="T9" fmla="*/ 37 h 195"/>
                  <a:gd name="T10" fmla="*/ 116 w 156"/>
                  <a:gd name="T11" fmla="*/ 40 h 195"/>
                  <a:gd name="T12" fmla="*/ 103 w 156"/>
                  <a:gd name="T13" fmla="*/ 45 h 195"/>
                  <a:gd name="T14" fmla="*/ 91 w 156"/>
                  <a:gd name="T15" fmla="*/ 48 h 195"/>
                  <a:gd name="T16" fmla="*/ 82 w 156"/>
                  <a:gd name="T17" fmla="*/ 53 h 195"/>
                  <a:gd name="T18" fmla="*/ 71 w 156"/>
                  <a:gd name="T19" fmla="*/ 59 h 195"/>
                  <a:gd name="T20" fmla="*/ 62 w 156"/>
                  <a:gd name="T21" fmla="*/ 67 h 195"/>
                  <a:gd name="T22" fmla="*/ 52 w 156"/>
                  <a:gd name="T23" fmla="*/ 78 h 195"/>
                  <a:gd name="T24" fmla="*/ 49 w 156"/>
                  <a:gd name="T25" fmla="*/ 90 h 195"/>
                  <a:gd name="T26" fmla="*/ 51 w 156"/>
                  <a:gd name="T27" fmla="*/ 102 h 195"/>
                  <a:gd name="T28" fmla="*/ 54 w 156"/>
                  <a:gd name="T29" fmla="*/ 113 h 195"/>
                  <a:gd name="T30" fmla="*/ 55 w 156"/>
                  <a:gd name="T31" fmla="*/ 124 h 195"/>
                  <a:gd name="T32" fmla="*/ 57 w 156"/>
                  <a:gd name="T33" fmla="*/ 133 h 195"/>
                  <a:gd name="T34" fmla="*/ 52 w 156"/>
                  <a:gd name="T35" fmla="*/ 143 h 195"/>
                  <a:gd name="T36" fmla="*/ 40 w 156"/>
                  <a:gd name="T37" fmla="*/ 149 h 195"/>
                  <a:gd name="T38" fmla="*/ 31 w 156"/>
                  <a:gd name="T39" fmla="*/ 147 h 195"/>
                  <a:gd name="T40" fmla="*/ 23 w 156"/>
                  <a:gd name="T41" fmla="*/ 152 h 195"/>
                  <a:gd name="T42" fmla="*/ 23 w 156"/>
                  <a:gd name="T43" fmla="*/ 163 h 195"/>
                  <a:gd name="T44" fmla="*/ 31 w 156"/>
                  <a:gd name="T45" fmla="*/ 172 h 195"/>
                  <a:gd name="T46" fmla="*/ 42 w 156"/>
                  <a:gd name="T47" fmla="*/ 175 h 195"/>
                  <a:gd name="T48" fmla="*/ 52 w 156"/>
                  <a:gd name="T49" fmla="*/ 178 h 195"/>
                  <a:gd name="T50" fmla="*/ 57 w 156"/>
                  <a:gd name="T51" fmla="*/ 189 h 195"/>
                  <a:gd name="T52" fmla="*/ 45 w 156"/>
                  <a:gd name="T53" fmla="*/ 195 h 195"/>
                  <a:gd name="T54" fmla="*/ 29 w 156"/>
                  <a:gd name="T55" fmla="*/ 192 h 195"/>
                  <a:gd name="T56" fmla="*/ 17 w 156"/>
                  <a:gd name="T57" fmla="*/ 186 h 195"/>
                  <a:gd name="T58" fmla="*/ 6 w 156"/>
                  <a:gd name="T59" fmla="*/ 174 h 195"/>
                  <a:gd name="T60" fmla="*/ 1 w 156"/>
                  <a:gd name="T61" fmla="*/ 163 h 195"/>
                  <a:gd name="T62" fmla="*/ 0 w 156"/>
                  <a:gd name="T63" fmla="*/ 149 h 195"/>
                  <a:gd name="T64" fmla="*/ 6 w 156"/>
                  <a:gd name="T65" fmla="*/ 136 h 195"/>
                  <a:gd name="T66" fmla="*/ 15 w 156"/>
                  <a:gd name="T67" fmla="*/ 132 h 195"/>
                  <a:gd name="T68" fmla="*/ 31 w 156"/>
                  <a:gd name="T69" fmla="*/ 129 h 195"/>
                  <a:gd name="T70" fmla="*/ 31 w 156"/>
                  <a:gd name="T71" fmla="*/ 121 h 195"/>
                  <a:gd name="T72" fmla="*/ 28 w 156"/>
                  <a:gd name="T73" fmla="*/ 112 h 195"/>
                  <a:gd name="T74" fmla="*/ 25 w 156"/>
                  <a:gd name="T75" fmla="*/ 99 h 195"/>
                  <a:gd name="T76" fmla="*/ 23 w 156"/>
                  <a:gd name="T77" fmla="*/ 87 h 195"/>
                  <a:gd name="T78" fmla="*/ 23 w 156"/>
                  <a:gd name="T79" fmla="*/ 76 h 195"/>
                  <a:gd name="T80" fmla="*/ 26 w 156"/>
                  <a:gd name="T81" fmla="*/ 67 h 195"/>
                  <a:gd name="T82" fmla="*/ 34 w 156"/>
                  <a:gd name="T83" fmla="*/ 56 h 195"/>
                  <a:gd name="T84" fmla="*/ 48 w 156"/>
                  <a:gd name="T85" fmla="*/ 42 h 195"/>
                  <a:gd name="T86" fmla="*/ 60 w 156"/>
                  <a:gd name="T87" fmla="*/ 34 h 195"/>
                  <a:gd name="T88" fmla="*/ 74 w 156"/>
                  <a:gd name="T89" fmla="*/ 30 h 195"/>
                  <a:gd name="T90" fmla="*/ 88 w 156"/>
                  <a:gd name="T91" fmla="*/ 27 h 195"/>
                  <a:gd name="T92" fmla="*/ 103 w 156"/>
                  <a:gd name="T93" fmla="*/ 23 h 195"/>
                  <a:gd name="T94" fmla="*/ 117 w 156"/>
                  <a:gd name="T95" fmla="*/ 19 h 195"/>
                  <a:gd name="T96" fmla="*/ 130 w 156"/>
                  <a:gd name="T97" fmla="*/ 16 h 195"/>
                  <a:gd name="T98" fmla="*/ 141 w 156"/>
                  <a:gd name="T99" fmla="*/ 9 h 195"/>
                  <a:gd name="T100" fmla="*/ 147 w 156"/>
                  <a:gd name="T101" fmla="*/ 2 h 195"/>
                  <a:gd name="T102" fmla="*/ 155 w 156"/>
                  <a:gd name="T103" fmla="*/ 3 h 195"/>
                  <a:gd name="T104" fmla="*/ 156 w 156"/>
                  <a:gd name="T105" fmla="*/ 1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195">
                    <a:moveTo>
                      <a:pt x="156" y="14"/>
                    </a:moveTo>
                    <a:lnTo>
                      <a:pt x="155" y="17"/>
                    </a:lnTo>
                    <a:lnTo>
                      <a:pt x="151" y="19"/>
                    </a:lnTo>
                    <a:lnTo>
                      <a:pt x="150" y="22"/>
                    </a:lnTo>
                    <a:lnTo>
                      <a:pt x="148" y="23"/>
                    </a:lnTo>
                    <a:lnTo>
                      <a:pt x="147" y="27"/>
                    </a:lnTo>
                    <a:lnTo>
                      <a:pt x="145" y="28"/>
                    </a:lnTo>
                    <a:lnTo>
                      <a:pt x="142" y="28"/>
                    </a:lnTo>
                    <a:lnTo>
                      <a:pt x="139" y="31"/>
                    </a:lnTo>
                    <a:lnTo>
                      <a:pt x="136" y="31"/>
                    </a:lnTo>
                    <a:lnTo>
                      <a:pt x="134" y="33"/>
                    </a:lnTo>
                    <a:lnTo>
                      <a:pt x="131" y="34"/>
                    </a:lnTo>
                    <a:lnTo>
                      <a:pt x="130" y="36"/>
                    </a:lnTo>
                    <a:lnTo>
                      <a:pt x="127" y="37"/>
                    </a:lnTo>
                    <a:lnTo>
                      <a:pt x="127" y="37"/>
                    </a:lnTo>
                    <a:lnTo>
                      <a:pt x="124" y="39"/>
                    </a:lnTo>
                    <a:lnTo>
                      <a:pt x="120" y="40"/>
                    </a:lnTo>
                    <a:lnTo>
                      <a:pt x="116" y="40"/>
                    </a:lnTo>
                    <a:lnTo>
                      <a:pt x="111" y="42"/>
                    </a:lnTo>
                    <a:lnTo>
                      <a:pt x="108" y="44"/>
                    </a:lnTo>
                    <a:lnTo>
                      <a:pt x="103" y="45"/>
                    </a:lnTo>
                    <a:lnTo>
                      <a:pt x="99" y="45"/>
                    </a:lnTo>
                    <a:lnTo>
                      <a:pt x="96" y="47"/>
                    </a:lnTo>
                    <a:lnTo>
                      <a:pt x="91" y="48"/>
                    </a:lnTo>
                    <a:lnTo>
                      <a:pt x="88" y="50"/>
                    </a:lnTo>
                    <a:lnTo>
                      <a:pt x="85" y="51"/>
                    </a:lnTo>
                    <a:lnTo>
                      <a:pt x="82" y="53"/>
                    </a:lnTo>
                    <a:lnTo>
                      <a:pt x="79" y="54"/>
                    </a:lnTo>
                    <a:lnTo>
                      <a:pt x="74" y="57"/>
                    </a:lnTo>
                    <a:lnTo>
                      <a:pt x="71" y="59"/>
                    </a:lnTo>
                    <a:lnTo>
                      <a:pt x="69" y="62"/>
                    </a:lnTo>
                    <a:lnTo>
                      <a:pt x="65" y="65"/>
                    </a:lnTo>
                    <a:lnTo>
                      <a:pt x="62" y="67"/>
                    </a:lnTo>
                    <a:lnTo>
                      <a:pt x="60" y="71"/>
                    </a:lnTo>
                    <a:lnTo>
                      <a:pt x="57" y="75"/>
                    </a:lnTo>
                    <a:lnTo>
                      <a:pt x="52" y="78"/>
                    </a:lnTo>
                    <a:lnTo>
                      <a:pt x="51" y="82"/>
                    </a:lnTo>
                    <a:lnTo>
                      <a:pt x="49" y="85"/>
                    </a:lnTo>
                    <a:lnTo>
                      <a:pt x="49" y="90"/>
                    </a:lnTo>
                    <a:lnTo>
                      <a:pt x="49" y="95"/>
                    </a:lnTo>
                    <a:lnTo>
                      <a:pt x="51" y="99"/>
                    </a:lnTo>
                    <a:lnTo>
                      <a:pt x="51" y="102"/>
                    </a:lnTo>
                    <a:lnTo>
                      <a:pt x="52" y="105"/>
                    </a:lnTo>
                    <a:lnTo>
                      <a:pt x="52" y="109"/>
                    </a:lnTo>
                    <a:lnTo>
                      <a:pt x="54" y="113"/>
                    </a:lnTo>
                    <a:lnTo>
                      <a:pt x="54" y="116"/>
                    </a:lnTo>
                    <a:lnTo>
                      <a:pt x="55" y="119"/>
                    </a:lnTo>
                    <a:lnTo>
                      <a:pt x="55" y="124"/>
                    </a:lnTo>
                    <a:lnTo>
                      <a:pt x="57" y="126"/>
                    </a:lnTo>
                    <a:lnTo>
                      <a:pt x="57" y="130"/>
                    </a:lnTo>
                    <a:lnTo>
                      <a:pt x="57" y="133"/>
                    </a:lnTo>
                    <a:lnTo>
                      <a:pt x="57" y="135"/>
                    </a:lnTo>
                    <a:lnTo>
                      <a:pt x="55" y="138"/>
                    </a:lnTo>
                    <a:lnTo>
                      <a:pt x="52" y="143"/>
                    </a:lnTo>
                    <a:lnTo>
                      <a:pt x="48" y="147"/>
                    </a:lnTo>
                    <a:lnTo>
                      <a:pt x="43" y="149"/>
                    </a:lnTo>
                    <a:lnTo>
                      <a:pt x="40" y="149"/>
                    </a:lnTo>
                    <a:lnTo>
                      <a:pt x="37" y="149"/>
                    </a:lnTo>
                    <a:lnTo>
                      <a:pt x="32" y="149"/>
                    </a:lnTo>
                    <a:lnTo>
                      <a:pt x="31" y="147"/>
                    </a:lnTo>
                    <a:lnTo>
                      <a:pt x="28" y="149"/>
                    </a:lnTo>
                    <a:lnTo>
                      <a:pt x="25" y="149"/>
                    </a:lnTo>
                    <a:lnTo>
                      <a:pt x="23" y="152"/>
                    </a:lnTo>
                    <a:lnTo>
                      <a:pt x="21" y="155"/>
                    </a:lnTo>
                    <a:lnTo>
                      <a:pt x="21" y="160"/>
                    </a:lnTo>
                    <a:lnTo>
                      <a:pt x="23" y="163"/>
                    </a:lnTo>
                    <a:lnTo>
                      <a:pt x="25" y="167"/>
                    </a:lnTo>
                    <a:lnTo>
                      <a:pt x="28" y="170"/>
                    </a:lnTo>
                    <a:lnTo>
                      <a:pt x="31" y="172"/>
                    </a:lnTo>
                    <a:lnTo>
                      <a:pt x="34" y="175"/>
                    </a:lnTo>
                    <a:lnTo>
                      <a:pt x="38" y="175"/>
                    </a:lnTo>
                    <a:lnTo>
                      <a:pt x="42" y="175"/>
                    </a:lnTo>
                    <a:lnTo>
                      <a:pt x="46" y="177"/>
                    </a:lnTo>
                    <a:lnTo>
                      <a:pt x="49" y="177"/>
                    </a:lnTo>
                    <a:lnTo>
                      <a:pt x="52" y="178"/>
                    </a:lnTo>
                    <a:lnTo>
                      <a:pt x="55" y="181"/>
                    </a:lnTo>
                    <a:lnTo>
                      <a:pt x="57" y="184"/>
                    </a:lnTo>
                    <a:lnTo>
                      <a:pt x="57" y="189"/>
                    </a:lnTo>
                    <a:lnTo>
                      <a:pt x="52" y="191"/>
                    </a:lnTo>
                    <a:lnTo>
                      <a:pt x="49" y="194"/>
                    </a:lnTo>
                    <a:lnTo>
                      <a:pt x="45" y="195"/>
                    </a:lnTo>
                    <a:lnTo>
                      <a:pt x="40" y="195"/>
                    </a:lnTo>
                    <a:lnTo>
                      <a:pt x="34" y="194"/>
                    </a:lnTo>
                    <a:lnTo>
                      <a:pt x="29" y="192"/>
                    </a:lnTo>
                    <a:lnTo>
                      <a:pt x="25" y="191"/>
                    </a:lnTo>
                    <a:lnTo>
                      <a:pt x="21" y="189"/>
                    </a:lnTo>
                    <a:lnTo>
                      <a:pt x="17" y="186"/>
                    </a:lnTo>
                    <a:lnTo>
                      <a:pt x="12" y="181"/>
                    </a:lnTo>
                    <a:lnTo>
                      <a:pt x="11" y="180"/>
                    </a:lnTo>
                    <a:lnTo>
                      <a:pt x="6" y="174"/>
                    </a:lnTo>
                    <a:lnTo>
                      <a:pt x="3" y="170"/>
                    </a:lnTo>
                    <a:lnTo>
                      <a:pt x="1" y="166"/>
                    </a:lnTo>
                    <a:lnTo>
                      <a:pt x="1" y="163"/>
                    </a:lnTo>
                    <a:lnTo>
                      <a:pt x="0" y="157"/>
                    </a:lnTo>
                    <a:lnTo>
                      <a:pt x="0" y="153"/>
                    </a:lnTo>
                    <a:lnTo>
                      <a:pt x="0" y="149"/>
                    </a:lnTo>
                    <a:lnTo>
                      <a:pt x="1" y="144"/>
                    </a:lnTo>
                    <a:lnTo>
                      <a:pt x="3" y="140"/>
                    </a:lnTo>
                    <a:lnTo>
                      <a:pt x="6" y="136"/>
                    </a:lnTo>
                    <a:lnTo>
                      <a:pt x="9" y="133"/>
                    </a:lnTo>
                    <a:lnTo>
                      <a:pt x="12" y="133"/>
                    </a:lnTo>
                    <a:lnTo>
                      <a:pt x="15" y="132"/>
                    </a:lnTo>
                    <a:lnTo>
                      <a:pt x="21" y="132"/>
                    </a:lnTo>
                    <a:lnTo>
                      <a:pt x="25" y="130"/>
                    </a:lnTo>
                    <a:lnTo>
                      <a:pt x="31" y="129"/>
                    </a:lnTo>
                    <a:lnTo>
                      <a:pt x="31" y="126"/>
                    </a:lnTo>
                    <a:lnTo>
                      <a:pt x="32" y="124"/>
                    </a:lnTo>
                    <a:lnTo>
                      <a:pt x="31" y="121"/>
                    </a:lnTo>
                    <a:lnTo>
                      <a:pt x="31" y="118"/>
                    </a:lnTo>
                    <a:lnTo>
                      <a:pt x="29" y="115"/>
                    </a:lnTo>
                    <a:lnTo>
                      <a:pt x="28" y="112"/>
                    </a:lnTo>
                    <a:lnTo>
                      <a:pt x="26" y="107"/>
                    </a:lnTo>
                    <a:lnTo>
                      <a:pt x="25" y="104"/>
                    </a:lnTo>
                    <a:lnTo>
                      <a:pt x="25" y="99"/>
                    </a:lnTo>
                    <a:lnTo>
                      <a:pt x="23" y="95"/>
                    </a:lnTo>
                    <a:lnTo>
                      <a:pt x="23" y="92"/>
                    </a:lnTo>
                    <a:lnTo>
                      <a:pt x="23" y="87"/>
                    </a:lnTo>
                    <a:lnTo>
                      <a:pt x="23" y="84"/>
                    </a:lnTo>
                    <a:lnTo>
                      <a:pt x="23" y="81"/>
                    </a:lnTo>
                    <a:lnTo>
                      <a:pt x="23" y="76"/>
                    </a:lnTo>
                    <a:lnTo>
                      <a:pt x="25" y="75"/>
                    </a:lnTo>
                    <a:lnTo>
                      <a:pt x="25" y="70"/>
                    </a:lnTo>
                    <a:lnTo>
                      <a:pt x="26" y="67"/>
                    </a:lnTo>
                    <a:lnTo>
                      <a:pt x="28" y="65"/>
                    </a:lnTo>
                    <a:lnTo>
                      <a:pt x="31" y="62"/>
                    </a:lnTo>
                    <a:lnTo>
                      <a:pt x="34" y="56"/>
                    </a:lnTo>
                    <a:lnTo>
                      <a:pt x="40" y="50"/>
                    </a:lnTo>
                    <a:lnTo>
                      <a:pt x="43" y="47"/>
                    </a:lnTo>
                    <a:lnTo>
                      <a:pt x="48" y="42"/>
                    </a:lnTo>
                    <a:lnTo>
                      <a:pt x="51" y="39"/>
                    </a:lnTo>
                    <a:lnTo>
                      <a:pt x="57" y="37"/>
                    </a:lnTo>
                    <a:lnTo>
                      <a:pt x="60" y="34"/>
                    </a:lnTo>
                    <a:lnTo>
                      <a:pt x="65" y="33"/>
                    </a:lnTo>
                    <a:lnTo>
                      <a:pt x="69" y="31"/>
                    </a:lnTo>
                    <a:lnTo>
                      <a:pt x="74" y="30"/>
                    </a:lnTo>
                    <a:lnTo>
                      <a:pt x="79" y="28"/>
                    </a:lnTo>
                    <a:lnTo>
                      <a:pt x="83" y="28"/>
                    </a:lnTo>
                    <a:lnTo>
                      <a:pt x="88" y="27"/>
                    </a:lnTo>
                    <a:lnTo>
                      <a:pt x="94" y="25"/>
                    </a:lnTo>
                    <a:lnTo>
                      <a:pt x="97" y="23"/>
                    </a:lnTo>
                    <a:lnTo>
                      <a:pt x="103" y="23"/>
                    </a:lnTo>
                    <a:lnTo>
                      <a:pt x="108" y="22"/>
                    </a:lnTo>
                    <a:lnTo>
                      <a:pt x="114" y="20"/>
                    </a:lnTo>
                    <a:lnTo>
                      <a:pt x="117" y="19"/>
                    </a:lnTo>
                    <a:lnTo>
                      <a:pt x="122" y="19"/>
                    </a:lnTo>
                    <a:lnTo>
                      <a:pt x="127" y="17"/>
                    </a:lnTo>
                    <a:lnTo>
                      <a:pt x="130" y="16"/>
                    </a:lnTo>
                    <a:lnTo>
                      <a:pt x="134" y="13"/>
                    </a:lnTo>
                    <a:lnTo>
                      <a:pt x="136" y="11"/>
                    </a:lnTo>
                    <a:lnTo>
                      <a:pt x="141" y="9"/>
                    </a:lnTo>
                    <a:lnTo>
                      <a:pt x="144" y="8"/>
                    </a:lnTo>
                    <a:lnTo>
                      <a:pt x="145" y="3"/>
                    </a:lnTo>
                    <a:lnTo>
                      <a:pt x="147" y="2"/>
                    </a:lnTo>
                    <a:lnTo>
                      <a:pt x="150" y="0"/>
                    </a:lnTo>
                    <a:lnTo>
                      <a:pt x="153" y="2"/>
                    </a:lnTo>
                    <a:lnTo>
                      <a:pt x="155" y="3"/>
                    </a:lnTo>
                    <a:lnTo>
                      <a:pt x="156" y="6"/>
                    </a:lnTo>
                    <a:lnTo>
                      <a:pt x="156" y="9"/>
                    </a:lnTo>
                    <a:lnTo>
                      <a:pt x="156" y="14"/>
                    </a:lnTo>
                    <a:lnTo>
                      <a:pt x="15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2" name="Freeform 120"/>
              <p:cNvSpPr>
                <a:spLocks/>
              </p:cNvSpPr>
              <p:nvPr/>
            </p:nvSpPr>
            <p:spPr bwMode="auto">
              <a:xfrm>
                <a:off x="4266" y="1923"/>
                <a:ext cx="155" cy="105"/>
              </a:xfrm>
              <a:custGeom>
                <a:avLst/>
                <a:gdLst>
                  <a:gd name="T0" fmla="*/ 143 w 155"/>
                  <a:gd name="T1" fmla="*/ 17 h 105"/>
                  <a:gd name="T2" fmla="*/ 133 w 155"/>
                  <a:gd name="T3" fmla="*/ 15 h 105"/>
                  <a:gd name="T4" fmla="*/ 124 w 155"/>
                  <a:gd name="T5" fmla="*/ 14 h 105"/>
                  <a:gd name="T6" fmla="*/ 116 w 155"/>
                  <a:gd name="T7" fmla="*/ 12 h 105"/>
                  <a:gd name="T8" fmla="*/ 109 w 155"/>
                  <a:gd name="T9" fmla="*/ 12 h 105"/>
                  <a:gd name="T10" fmla="*/ 99 w 155"/>
                  <a:gd name="T11" fmla="*/ 12 h 105"/>
                  <a:gd name="T12" fmla="*/ 92 w 155"/>
                  <a:gd name="T13" fmla="*/ 14 h 105"/>
                  <a:gd name="T14" fmla="*/ 85 w 155"/>
                  <a:gd name="T15" fmla="*/ 18 h 105"/>
                  <a:gd name="T16" fmla="*/ 75 w 155"/>
                  <a:gd name="T17" fmla="*/ 23 h 105"/>
                  <a:gd name="T18" fmla="*/ 64 w 155"/>
                  <a:gd name="T19" fmla="*/ 29 h 105"/>
                  <a:gd name="T20" fmla="*/ 54 w 155"/>
                  <a:gd name="T21" fmla="*/ 35 h 105"/>
                  <a:gd name="T22" fmla="*/ 47 w 155"/>
                  <a:gd name="T23" fmla="*/ 43 h 105"/>
                  <a:gd name="T24" fmla="*/ 42 w 155"/>
                  <a:gd name="T25" fmla="*/ 52 h 105"/>
                  <a:gd name="T26" fmla="*/ 36 w 155"/>
                  <a:gd name="T27" fmla="*/ 63 h 105"/>
                  <a:gd name="T28" fmla="*/ 33 w 155"/>
                  <a:gd name="T29" fmla="*/ 74 h 105"/>
                  <a:gd name="T30" fmla="*/ 30 w 155"/>
                  <a:gd name="T31" fmla="*/ 88 h 105"/>
                  <a:gd name="T32" fmla="*/ 27 w 155"/>
                  <a:gd name="T33" fmla="*/ 99 h 105"/>
                  <a:gd name="T34" fmla="*/ 23 w 155"/>
                  <a:gd name="T35" fmla="*/ 102 h 105"/>
                  <a:gd name="T36" fmla="*/ 17 w 155"/>
                  <a:gd name="T37" fmla="*/ 105 h 105"/>
                  <a:gd name="T38" fmla="*/ 6 w 155"/>
                  <a:gd name="T39" fmla="*/ 102 h 105"/>
                  <a:gd name="T40" fmla="*/ 2 w 155"/>
                  <a:gd name="T41" fmla="*/ 96 h 105"/>
                  <a:gd name="T42" fmla="*/ 0 w 155"/>
                  <a:gd name="T43" fmla="*/ 89 h 105"/>
                  <a:gd name="T44" fmla="*/ 3 w 155"/>
                  <a:gd name="T45" fmla="*/ 79 h 105"/>
                  <a:gd name="T46" fmla="*/ 8 w 155"/>
                  <a:gd name="T47" fmla="*/ 63 h 105"/>
                  <a:gd name="T48" fmla="*/ 14 w 155"/>
                  <a:gd name="T49" fmla="*/ 51 h 105"/>
                  <a:gd name="T50" fmla="*/ 23 w 155"/>
                  <a:gd name="T51" fmla="*/ 38 h 105"/>
                  <a:gd name="T52" fmla="*/ 33 w 155"/>
                  <a:gd name="T53" fmla="*/ 28 h 105"/>
                  <a:gd name="T54" fmla="*/ 42 w 155"/>
                  <a:gd name="T55" fmla="*/ 18 h 105"/>
                  <a:gd name="T56" fmla="*/ 56 w 155"/>
                  <a:gd name="T57" fmla="*/ 11 h 105"/>
                  <a:gd name="T58" fmla="*/ 71 w 155"/>
                  <a:gd name="T59" fmla="*/ 3 h 105"/>
                  <a:gd name="T60" fmla="*/ 84 w 155"/>
                  <a:gd name="T61" fmla="*/ 1 h 105"/>
                  <a:gd name="T62" fmla="*/ 93 w 155"/>
                  <a:gd name="T63" fmla="*/ 0 h 105"/>
                  <a:gd name="T64" fmla="*/ 102 w 155"/>
                  <a:gd name="T65" fmla="*/ 0 h 105"/>
                  <a:gd name="T66" fmla="*/ 110 w 155"/>
                  <a:gd name="T67" fmla="*/ 0 h 105"/>
                  <a:gd name="T68" fmla="*/ 118 w 155"/>
                  <a:gd name="T69" fmla="*/ 3 h 105"/>
                  <a:gd name="T70" fmla="*/ 126 w 155"/>
                  <a:gd name="T71" fmla="*/ 3 h 105"/>
                  <a:gd name="T72" fmla="*/ 133 w 155"/>
                  <a:gd name="T73" fmla="*/ 4 h 105"/>
                  <a:gd name="T74" fmla="*/ 141 w 155"/>
                  <a:gd name="T75" fmla="*/ 6 h 105"/>
                  <a:gd name="T76" fmla="*/ 149 w 155"/>
                  <a:gd name="T77" fmla="*/ 6 h 105"/>
                  <a:gd name="T78" fmla="*/ 153 w 155"/>
                  <a:gd name="T79" fmla="*/ 11 h 105"/>
                  <a:gd name="T80" fmla="*/ 153 w 155"/>
                  <a:gd name="T81" fmla="*/ 14 h 105"/>
                  <a:gd name="T82" fmla="*/ 150 w 155"/>
                  <a:gd name="T83" fmla="*/ 17 h 105"/>
                  <a:gd name="T84" fmla="*/ 147 w 155"/>
                  <a:gd name="T8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 h="105">
                    <a:moveTo>
                      <a:pt x="147" y="18"/>
                    </a:moveTo>
                    <a:lnTo>
                      <a:pt x="143" y="17"/>
                    </a:lnTo>
                    <a:lnTo>
                      <a:pt x="138" y="17"/>
                    </a:lnTo>
                    <a:lnTo>
                      <a:pt x="133" y="15"/>
                    </a:lnTo>
                    <a:lnTo>
                      <a:pt x="129" y="15"/>
                    </a:lnTo>
                    <a:lnTo>
                      <a:pt x="124" y="14"/>
                    </a:lnTo>
                    <a:lnTo>
                      <a:pt x="119" y="12"/>
                    </a:lnTo>
                    <a:lnTo>
                      <a:pt x="116" y="12"/>
                    </a:lnTo>
                    <a:lnTo>
                      <a:pt x="112" y="12"/>
                    </a:lnTo>
                    <a:lnTo>
                      <a:pt x="109" y="12"/>
                    </a:lnTo>
                    <a:lnTo>
                      <a:pt x="104" y="12"/>
                    </a:lnTo>
                    <a:lnTo>
                      <a:pt x="99" y="12"/>
                    </a:lnTo>
                    <a:lnTo>
                      <a:pt x="96" y="14"/>
                    </a:lnTo>
                    <a:lnTo>
                      <a:pt x="92" y="14"/>
                    </a:lnTo>
                    <a:lnTo>
                      <a:pt x="90" y="17"/>
                    </a:lnTo>
                    <a:lnTo>
                      <a:pt x="85" y="18"/>
                    </a:lnTo>
                    <a:lnTo>
                      <a:pt x="81" y="21"/>
                    </a:lnTo>
                    <a:lnTo>
                      <a:pt x="75" y="23"/>
                    </a:lnTo>
                    <a:lnTo>
                      <a:pt x="70" y="26"/>
                    </a:lnTo>
                    <a:lnTo>
                      <a:pt x="64" y="29"/>
                    </a:lnTo>
                    <a:lnTo>
                      <a:pt x="61" y="32"/>
                    </a:lnTo>
                    <a:lnTo>
                      <a:pt x="54" y="35"/>
                    </a:lnTo>
                    <a:lnTo>
                      <a:pt x="51" y="40"/>
                    </a:lnTo>
                    <a:lnTo>
                      <a:pt x="47" y="43"/>
                    </a:lnTo>
                    <a:lnTo>
                      <a:pt x="44" y="49"/>
                    </a:lnTo>
                    <a:lnTo>
                      <a:pt x="42" y="52"/>
                    </a:lnTo>
                    <a:lnTo>
                      <a:pt x="39" y="59"/>
                    </a:lnTo>
                    <a:lnTo>
                      <a:pt x="36" y="63"/>
                    </a:lnTo>
                    <a:lnTo>
                      <a:pt x="33" y="69"/>
                    </a:lnTo>
                    <a:lnTo>
                      <a:pt x="33" y="74"/>
                    </a:lnTo>
                    <a:lnTo>
                      <a:pt x="31" y="80"/>
                    </a:lnTo>
                    <a:lnTo>
                      <a:pt x="30" y="88"/>
                    </a:lnTo>
                    <a:lnTo>
                      <a:pt x="28" y="96"/>
                    </a:lnTo>
                    <a:lnTo>
                      <a:pt x="27" y="99"/>
                    </a:lnTo>
                    <a:lnTo>
                      <a:pt x="25" y="100"/>
                    </a:lnTo>
                    <a:lnTo>
                      <a:pt x="23" y="102"/>
                    </a:lnTo>
                    <a:lnTo>
                      <a:pt x="22" y="103"/>
                    </a:lnTo>
                    <a:lnTo>
                      <a:pt x="17" y="105"/>
                    </a:lnTo>
                    <a:lnTo>
                      <a:pt x="13" y="105"/>
                    </a:lnTo>
                    <a:lnTo>
                      <a:pt x="6" y="102"/>
                    </a:lnTo>
                    <a:lnTo>
                      <a:pt x="3" y="99"/>
                    </a:lnTo>
                    <a:lnTo>
                      <a:pt x="2" y="96"/>
                    </a:lnTo>
                    <a:lnTo>
                      <a:pt x="2" y="93"/>
                    </a:lnTo>
                    <a:lnTo>
                      <a:pt x="0" y="89"/>
                    </a:lnTo>
                    <a:lnTo>
                      <a:pt x="2" y="88"/>
                    </a:lnTo>
                    <a:lnTo>
                      <a:pt x="3" y="79"/>
                    </a:lnTo>
                    <a:lnTo>
                      <a:pt x="5" y="71"/>
                    </a:lnTo>
                    <a:lnTo>
                      <a:pt x="8" y="63"/>
                    </a:lnTo>
                    <a:lnTo>
                      <a:pt x="13" y="57"/>
                    </a:lnTo>
                    <a:lnTo>
                      <a:pt x="14" y="51"/>
                    </a:lnTo>
                    <a:lnTo>
                      <a:pt x="19" y="45"/>
                    </a:lnTo>
                    <a:lnTo>
                      <a:pt x="23" y="38"/>
                    </a:lnTo>
                    <a:lnTo>
                      <a:pt x="28" y="32"/>
                    </a:lnTo>
                    <a:lnTo>
                      <a:pt x="33" y="28"/>
                    </a:lnTo>
                    <a:lnTo>
                      <a:pt x="37" y="21"/>
                    </a:lnTo>
                    <a:lnTo>
                      <a:pt x="42" y="18"/>
                    </a:lnTo>
                    <a:lnTo>
                      <a:pt x="50" y="14"/>
                    </a:lnTo>
                    <a:lnTo>
                      <a:pt x="56" y="11"/>
                    </a:lnTo>
                    <a:lnTo>
                      <a:pt x="62" y="7"/>
                    </a:lnTo>
                    <a:lnTo>
                      <a:pt x="71" y="3"/>
                    </a:lnTo>
                    <a:lnTo>
                      <a:pt x="79" y="3"/>
                    </a:lnTo>
                    <a:lnTo>
                      <a:pt x="84" y="1"/>
                    </a:lnTo>
                    <a:lnTo>
                      <a:pt x="90" y="0"/>
                    </a:lnTo>
                    <a:lnTo>
                      <a:pt x="93" y="0"/>
                    </a:lnTo>
                    <a:lnTo>
                      <a:pt x="99" y="0"/>
                    </a:lnTo>
                    <a:lnTo>
                      <a:pt x="102" y="0"/>
                    </a:lnTo>
                    <a:lnTo>
                      <a:pt x="107" y="0"/>
                    </a:lnTo>
                    <a:lnTo>
                      <a:pt x="110" y="0"/>
                    </a:lnTo>
                    <a:lnTo>
                      <a:pt x="115" y="1"/>
                    </a:lnTo>
                    <a:lnTo>
                      <a:pt x="118" y="3"/>
                    </a:lnTo>
                    <a:lnTo>
                      <a:pt x="121" y="3"/>
                    </a:lnTo>
                    <a:lnTo>
                      <a:pt x="126" y="3"/>
                    </a:lnTo>
                    <a:lnTo>
                      <a:pt x="130" y="4"/>
                    </a:lnTo>
                    <a:lnTo>
                      <a:pt x="133" y="4"/>
                    </a:lnTo>
                    <a:lnTo>
                      <a:pt x="138" y="6"/>
                    </a:lnTo>
                    <a:lnTo>
                      <a:pt x="141" y="6"/>
                    </a:lnTo>
                    <a:lnTo>
                      <a:pt x="147" y="6"/>
                    </a:lnTo>
                    <a:lnTo>
                      <a:pt x="149" y="6"/>
                    </a:lnTo>
                    <a:lnTo>
                      <a:pt x="152" y="9"/>
                    </a:lnTo>
                    <a:lnTo>
                      <a:pt x="153" y="11"/>
                    </a:lnTo>
                    <a:lnTo>
                      <a:pt x="155" y="12"/>
                    </a:lnTo>
                    <a:lnTo>
                      <a:pt x="153" y="14"/>
                    </a:lnTo>
                    <a:lnTo>
                      <a:pt x="152" y="17"/>
                    </a:lnTo>
                    <a:lnTo>
                      <a:pt x="150" y="17"/>
                    </a:lnTo>
                    <a:lnTo>
                      <a:pt x="147" y="18"/>
                    </a:lnTo>
                    <a:lnTo>
                      <a:pt x="14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3" name="Freeform 121"/>
              <p:cNvSpPr>
                <a:spLocks/>
              </p:cNvSpPr>
              <p:nvPr/>
            </p:nvSpPr>
            <p:spPr bwMode="auto">
              <a:xfrm>
                <a:off x="4269" y="2084"/>
                <a:ext cx="82" cy="97"/>
              </a:xfrm>
              <a:custGeom>
                <a:avLst/>
                <a:gdLst>
                  <a:gd name="T0" fmla="*/ 11 w 82"/>
                  <a:gd name="T1" fmla="*/ 11 h 97"/>
                  <a:gd name="T2" fmla="*/ 13 w 82"/>
                  <a:gd name="T3" fmla="*/ 20 h 97"/>
                  <a:gd name="T4" fmla="*/ 16 w 82"/>
                  <a:gd name="T5" fmla="*/ 26 h 97"/>
                  <a:gd name="T6" fmla="*/ 20 w 82"/>
                  <a:gd name="T7" fmla="*/ 34 h 97"/>
                  <a:gd name="T8" fmla="*/ 25 w 82"/>
                  <a:gd name="T9" fmla="*/ 40 h 97"/>
                  <a:gd name="T10" fmla="*/ 31 w 82"/>
                  <a:gd name="T11" fmla="*/ 45 h 97"/>
                  <a:gd name="T12" fmla="*/ 37 w 82"/>
                  <a:gd name="T13" fmla="*/ 52 h 97"/>
                  <a:gd name="T14" fmla="*/ 44 w 82"/>
                  <a:gd name="T15" fmla="*/ 59 h 97"/>
                  <a:gd name="T16" fmla="*/ 48 w 82"/>
                  <a:gd name="T17" fmla="*/ 63 h 97"/>
                  <a:gd name="T18" fmla="*/ 56 w 82"/>
                  <a:gd name="T19" fmla="*/ 68 h 97"/>
                  <a:gd name="T20" fmla="*/ 62 w 82"/>
                  <a:gd name="T21" fmla="*/ 71 h 97"/>
                  <a:gd name="T22" fmla="*/ 68 w 82"/>
                  <a:gd name="T23" fmla="*/ 72 h 97"/>
                  <a:gd name="T24" fmla="*/ 78 w 82"/>
                  <a:gd name="T25" fmla="*/ 74 h 97"/>
                  <a:gd name="T26" fmla="*/ 82 w 82"/>
                  <a:gd name="T27" fmla="*/ 82 h 97"/>
                  <a:gd name="T28" fmla="*/ 81 w 82"/>
                  <a:gd name="T29" fmla="*/ 91 h 97"/>
                  <a:gd name="T30" fmla="*/ 75 w 82"/>
                  <a:gd name="T31" fmla="*/ 97 h 97"/>
                  <a:gd name="T32" fmla="*/ 67 w 82"/>
                  <a:gd name="T33" fmla="*/ 96 h 97"/>
                  <a:gd name="T34" fmla="*/ 61 w 82"/>
                  <a:gd name="T35" fmla="*/ 94 h 97"/>
                  <a:gd name="T36" fmla="*/ 51 w 82"/>
                  <a:gd name="T37" fmla="*/ 91 h 97"/>
                  <a:gd name="T38" fmla="*/ 41 w 82"/>
                  <a:gd name="T39" fmla="*/ 86 h 97"/>
                  <a:gd name="T40" fmla="*/ 30 w 82"/>
                  <a:gd name="T41" fmla="*/ 80 h 97"/>
                  <a:gd name="T42" fmla="*/ 24 w 82"/>
                  <a:gd name="T43" fmla="*/ 71 h 97"/>
                  <a:gd name="T44" fmla="*/ 17 w 82"/>
                  <a:gd name="T45" fmla="*/ 62 h 97"/>
                  <a:gd name="T46" fmla="*/ 11 w 82"/>
                  <a:gd name="T47" fmla="*/ 54 h 97"/>
                  <a:gd name="T48" fmla="*/ 8 w 82"/>
                  <a:gd name="T49" fmla="*/ 46 h 97"/>
                  <a:gd name="T50" fmla="*/ 5 w 82"/>
                  <a:gd name="T51" fmla="*/ 38 h 97"/>
                  <a:gd name="T52" fmla="*/ 2 w 82"/>
                  <a:gd name="T53" fmla="*/ 31 h 97"/>
                  <a:gd name="T54" fmla="*/ 0 w 82"/>
                  <a:gd name="T55" fmla="*/ 21 h 97"/>
                  <a:gd name="T56" fmla="*/ 0 w 82"/>
                  <a:gd name="T57" fmla="*/ 12 h 97"/>
                  <a:gd name="T58" fmla="*/ 2 w 82"/>
                  <a:gd name="T59" fmla="*/ 1 h 97"/>
                  <a:gd name="T60" fmla="*/ 10 w 82"/>
                  <a:gd name="T61" fmla="*/ 1 h 97"/>
                  <a:gd name="T62" fmla="*/ 11 w 82"/>
                  <a:gd name="T63"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97">
                    <a:moveTo>
                      <a:pt x="11" y="6"/>
                    </a:moveTo>
                    <a:lnTo>
                      <a:pt x="11" y="11"/>
                    </a:lnTo>
                    <a:lnTo>
                      <a:pt x="11" y="15"/>
                    </a:lnTo>
                    <a:lnTo>
                      <a:pt x="13" y="20"/>
                    </a:lnTo>
                    <a:lnTo>
                      <a:pt x="14" y="23"/>
                    </a:lnTo>
                    <a:lnTo>
                      <a:pt x="16" y="26"/>
                    </a:lnTo>
                    <a:lnTo>
                      <a:pt x="19" y="31"/>
                    </a:lnTo>
                    <a:lnTo>
                      <a:pt x="20" y="34"/>
                    </a:lnTo>
                    <a:lnTo>
                      <a:pt x="22" y="37"/>
                    </a:lnTo>
                    <a:lnTo>
                      <a:pt x="25" y="40"/>
                    </a:lnTo>
                    <a:lnTo>
                      <a:pt x="28" y="43"/>
                    </a:lnTo>
                    <a:lnTo>
                      <a:pt x="31" y="45"/>
                    </a:lnTo>
                    <a:lnTo>
                      <a:pt x="34" y="48"/>
                    </a:lnTo>
                    <a:lnTo>
                      <a:pt x="37" y="52"/>
                    </a:lnTo>
                    <a:lnTo>
                      <a:pt x="41" y="54"/>
                    </a:lnTo>
                    <a:lnTo>
                      <a:pt x="44" y="59"/>
                    </a:lnTo>
                    <a:lnTo>
                      <a:pt x="48" y="62"/>
                    </a:lnTo>
                    <a:lnTo>
                      <a:pt x="48" y="63"/>
                    </a:lnTo>
                    <a:lnTo>
                      <a:pt x="51" y="66"/>
                    </a:lnTo>
                    <a:lnTo>
                      <a:pt x="56" y="68"/>
                    </a:lnTo>
                    <a:lnTo>
                      <a:pt x="59" y="69"/>
                    </a:lnTo>
                    <a:lnTo>
                      <a:pt x="62" y="71"/>
                    </a:lnTo>
                    <a:lnTo>
                      <a:pt x="67" y="72"/>
                    </a:lnTo>
                    <a:lnTo>
                      <a:pt x="68" y="72"/>
                    </a:lnTo>
                    <a:lnTo>
                      <a:pt x="73" y="72"/>
                    </a:lnTo>
                    <a:lnTo>
                      <a:pt x="78" y="74"/>
                    </a:lnTo>
                    <a:lnTo>
                      <a:pt x="81" y="79"/>
                    </a:lnTo>
                    <a:lnTo>
                      <a:pt x="82" y="82"/>
                    </a:lnTo>
                    <a:lnTo>
                      <a:pt x="82" y="86"/>
                    </a:lnTo>
                    <a:lnTo>
                      <a:pt x="81" y="91"/>
                    </a:lnTo>
                    <a:lnTo>
                      <a:pt x="78" y="94"/>
                    </a:lnTo>
                    <a:lnTo>
                      <a:pt x="75" y="97"/>
                    </a:lnTo>
                    <a:lnTo>
                      <a:pt x="70" y="97"/>
                    </a:lnTo>
                    <a:lnTo>
                      <a:pt x="67" y="96"/>
                    </a:lnTo>
                    <a:lnTo>
                      <a:pt x="64" y="96"/>
                    </a:lnTo>
                    <a:lnTo>
                      <a:pt x="61" y="94"/>
                    </a:lnTo>
                    <a:lnTo>
                      <a:pt x="59" y="94"/>
                    </a:lnTo>
                    <a:lnTo>
                      <a:pt x="51" y="91"/>
                    </a:lnTo>
                    <a:lnTo>
                      <a:pt x="47" y="91"/>
                    </a:lnTo>
                    <a:lnTo>
                      <a:pt x="41" y="86"/>
                    </a:lnTo>
                    <a:lnTo>
                      <a:pt x="36" y="83"/>
                    </a:lnTo>
                    <a:lnTo>
                      <a:pt x="30" y="80"/>
                    </a:lnTo>
                    <a:lnTo>
                      <a:pt x="28" y="76"/>
                    </a:lnTo>
                    <a:lnTo>
                      <a:pt x="24" y="71"/>
                    </a:lnTo>
                    <a:lnTo>
                      <a:pt x="20" y="66"/>
                    </a:lnTo>
                    <a:lnTo>
                      <a:pt x="17" y="62"/>
                    </a:lnTo>
                    <a:lnTo>
                      <a:pt x="16" y="59"/>
                    </a:lnTo>
                    <a:lnTo>
                      <a:pt x="11" y="54"/>
                    </a:lnTo>
                    <a:lnTo>
                      <a:pt x="11" y="51"/>
                    </a:lnTo>
                    <a:lnTo>
                      <a:pt x="8" y="46"/>
                    </a:lnTo>
                    <a:lnTo>
                      <a:pt x="7" y="43"/>
                    </a:lnTo>
                    <a:lnTo>
                      <a:pt x="5" y="38"/>
                    </a:lnTo>
                    <a:lnTo>
                      <a:pt x="3" y="34"/>
                    </a:lnTo>
                    <a:lnTo>
                      <a:pt x="2" y="31"/>
                    </a:lnTo>
                    <a:lnTo>
                      <a:pt x="0" y="26"/>
                    </a:lnTo>
                    <a:lnTo>
                      <a:pt x="0" y="21"/>
                    </a:lnTo>
                    <a:lnTo>
                      <a:pt x="0" y="17"/>
                    </a:lnTo>
                    <a:lnTo>
                      <a:pt x="0" y="12"/>
                    </a:lnTo>
                    <a:lnTo>
                      <a:pt x="0" y="6"/>
                    </a:lnTo>
                    <a:lnTo>
                      <a:pt x="2" y="1"/>
                    </a:lnTo>
                    <a:lnTo>
                      <a:pt x="7" y="0"/>
                    </a:lnTo>
                    <a:lnTo>
                      <a:pt x="10" y="1"/>
                    </a:lnTo>
                    <a:lnTo>
                      <a:pt x="11" y="6"/>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4" name="Freeform 122"/>
              <p:cNvSpPr>
                <a:spLocks/>
              </p:cNvSpPr>
              <p:nvPr/>
            </p:nvSpPr>
            <p:spPr bwMode="auto">
              <a:xfrm>
                <a:off x="4399" y="1972"/>
                <a:ext cx="98" cy="203"/>
              </a:xfrm>
              <a:custGeom>
                <a:avLst/>
                <a:gdLst>
                  <a:gd name="T0" fmla="*/ 61 w 98"/>
                  <a:gd name="T1" fmla="*/ 8 h 203"/>
                  <a:gd name="T2" fmla="*/ 65 w 98"/>
                  <a:gd name="T3" fmla="*/ 17 h 203"/>
                  <a:gd name="T4" fmla="*/ 73 w 98"/>
                  <a:gd name="T5" fmla="*/ 28 h 203"/>
                  <a:gd name="T6" fmla="*/ 78 w 98"/>
                  <a:gd name="T7" fmla="*/ 37 h 203"/>
                  <a:gd name="T8" fmla="*/ 82 w 98"/>
                  <a:gd name="T9" fmla="*/ 50 h 203"/>
                  <a:gd name="T10" fmla="*/ 85 w 98"/>
                  <a:gd name="T11" fmla="*/ 59 h 203"/>
                  <a:gd name="T12" fmla="*/ 90 w 98"/>
                  <a:gd name="T13" fmla="*/ 73 h 203"/>
                  <a:gd name="T14" fmla="*/ 93 w 98"/>
                  <a:gd name="T15" fmla="*/ 87 h 203"/>
                  <a:gd name="T16" fmla="*/ 95 w 98"/>
                  <a:gd name="T17" fmla="*/ 99 h 203"/>
                  <a:gd name="T18" fmla="*/ 96 w 98"/>
                  <a:gd name="T19" fmla="*/ 110 h 203"/>
                  <a:gd name="T20" fmla="*/ 96 w 98"/>
                  <a:gd name="T21" fmla="*/ 123 h 203"/>
                  <a:gd name="T22" fmla="*/ 98 w 98"/>
                  <a:gd name="T23" fmla="*/ 135 h 203"/>
                  <a:gd name="T24" fmla="*/ 96 w 98"/>
                  <a:gd name="T25" fmla="*/ 146 h 203"/>
                  <a:gd name="T26" fmla="*/ 95 w 98"/>
                  <a:gd name="T27" fmla="*/ 155 h 203"/>
                  <a:gd name="T28" fmla="*/ 92 w 98"/>
                  <a:gd name="T29" fmla="*/ 166 h 203"/>
                  <a:gd name="T30" fmla="*/ 89 w 98"/>
                  <a:gd name="T31" fmla="*/ 177 h 203"/>
                  <a:gd name="T32" fmla="*/ 82 w 98"/>
                  <a:gd name="T33" fmla="*/ 186 h 203"/>
                  <a:gd name="T34" fmla="*/ 79 w 98"/>
                  <a:gd name="T35" fmla="*/ 192 h 203"/>
                  <a:gd name="T36" fmla="*/ 73 w 98"/>
                  <a:gd name="T37" fmla="*/ 197 h 203"/>
                  <a:gd name="T38" fmla="*/ 65 w 98"/>
                  <a:gd name="T39" fmla="*/ 200 h 203"/>
                  <a:gd name="T40" fmla="*/ 59 w 98"/>
                  <a:gd name="T41" fmla="*/ 201 h 203"/>
                  <a:gd name="T42" fmla="*/ 53 w 98"/>
                  <a:gd name="T43" fmla="*/ 203 h 203"/>
                  <a:gd name="T44" fmla="*/ 47 w 98"/>
                  <a:gd name="T45" fmla="*/ 203 h 203"/>
                  <a:gd name="T46" fmla="*/ 37 w 98"/>
                  <a:gd name="T47" fmla="*/ 203 h 203"/>
                  <a:gd name="T48" fmla="*/ 28 w 98"/>
                  <a:gd name="T49" fmla="*/ 200 h 203"/>
                  <a:gd name="T50" fmla="*/ 17 w 98"/>
                  <a:gd name="T51" fmla="*/ 195 h 203"/>
                  <a:gd name="T52" fmla="*/ 8 w 98"/>
                  <a:gd name="T53" fmla="*/ 194 h 203"/>
                  <a:gd name="T54" fmla="*/ 0 w 98"/>
                  <a:gd name="T55" fmla="*/ 188 h 203"/>
                  <a:gd name="T56" fmla="*/ 3 w 98"/>
                  <a:gd name="T57" fmla="*/ 180 h 203"/>
                  <a:gd name="T58" fmla="*/ 13 w 98"/>
                  <a:gd name="T59" fmla="*/ 181 h 203"/>
                  <a:gd name="T60" fmla="*/ 19 w 98"/>
                  <a:gd name="T61" fmla="*/ 183 h 203"/>
                  <a:gd name="T62" fmla="*/ 25 w 98"/>
                  <a:gd name="T63" fmla="*/ 183 h 203"/>
                  <a:gd name="T64" fmla="*/ 31 w 98"/>
                  <a:gd name="T65" fmla="*/ 183 h 203"/>
                  <a:gd name="T66" fmla="*/ 41 w 98"/>
                  <a:gd name="T67" fmla="*/ 183 h 203"/>
                  <a:gd name="T68" fmla="*/ 51 w 98"/>
                  <a:gd name="T69" fmla="*/ 180 h 203"/>
                  <a:gd name="T70" fmla="*/ 59 w 98"/>
                  <a:gd name="T71" fmla="*/ 174 h 203"/>
                  <a:gd name="T72" fmla="*/ 65 w 98"/>
                  <a:gd name="T73" fmla="*/ 167 h 203"/>
                  <a:gd name="T74" fmla="*/ 70 w 98"/>
                  <a:gd name="T75" fmla="*/ 160 h 203"/>
                  <a:gd name="T76" fmla="*/ 72 w 98"/>
                  <a:gd name="T77" fmla="*/ 153 h 203"/>
                  <a:gd name="T78" fmla="*/ 73 w 98"/>
                  <a:gd name="T79" fmla="*/ 146 h 203"/>
                  <a:gd name="T80" fmla="*/ 73 w 98"/>
                  <a:gd name="T81" fmla="*/ 138 h 203"/>
                  <a:gd name="T82" fmla="*/ 75 w 98"/>
                  <a:gd name="T83" fmla="*/ 130 h 203"/>
                  <a:gd name="T84" fmla="*/ 75 w 98"/>
                  <a:gd name="T85" fmla="*/ 121 h 203"/>
                  <a:gd name="T86" fmla="*/ 75 w 98"/>
                  <a:gd name="T87" fmla="*/ 112 h 203"/>
                  <a:gd name="T88" fmla="*/ 73 w 98"/>
                  <a:gd name="T89" fmla="*/ 102 h 203"/>
                  <a:gd name="T90" fmla="*/ 73 w 98"/>
                  <a:gd name="T91" fmla="*/ 90 h 203"/>
                  <a:gd name="T92" fmla="*/ 70 w 98"/>
                  <a:gd name="T93" fmla="*/ 78 h 203"/>
                  <a:gd name="T94" fmla="*/ 67 w 98"/>
                  <a:gd name="T95" fmla="*/ 68 h 203"/>
                  <a:gd name="T96" fmla="*/ 62 w 98"/>
                  <a:gd name="T97" fmla="*/ 58 h 203"/>
                  <a:gd name="T98" fmla="*/ 59 w 98"/>
                  <a:gd name="T99" fmla="*/ 48 h 203"/>
                  <a:gd name="T100" fmla="*/ 53 w 98"/>
                  <a:gd name="T101" fmla="*/ 37 h 203"/>
                  <a:gd name="T102" fmla="*/ 50 w 98"/>
                  <a:gd name="T103" fmla="*/ 27 h 203"/>
                  <a:gd name="T104" fmla="*/ 44 w 98"/>
                  <a:gd name="T105" fmla="*/ 17 h 203"/>
                  <a:gd name="T106" fmla="*/ 39 w 98"/>
                  <a:gd name="T107" fmla="*/ 8 h 203"/>
                  <a:gd name="T108" fmla="*/ 41 w 98"/>
                  <a:gd name="T109" fmla="*/ 2 h 203"/>
                  <a:gd name="T110" fmla="*/ 47 w 98"/>
                  <a:gd name="T111" fmla="*/ 0 h 203"/>
                  <a:gd name="T112" fmla="*/ 53 w 98"/>
                  <a:gd name="T113" fmla="*/ 0 h 203"/>
                  <a:gd name="T114" fmla="*/ 58 w 98"/>
                  <a:gd name="T115"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203">
                    <a:moveTo>
                      <a:pt x="58" y="3"/>
                    </a:moveTo>
                    <a:lnTo>
                      <a:pt x="61" y="8"/>
                    </a:lnTo>
                    <a:lnTo>
                      <a:pt x="62" y="11"/>
                    </a:lnTo>
                    <a:lnTo>
                      <a:pt x="65" y="17"/>
                    </a:lnTo>
                    <a:lnTo>
                      <a:pt x="70" y="22"/>
                    </a:lnTo>
                    <a:lnTo>
                      <a:pt x="73" y="28"/>
                    </a:lnTo>
                    <a:lnTo>
                      <a:pt x="75" y="31"/>
                    </a:lnTo>
                    <a:lnTo>
                      <a:pt x="78" y="37"/>
                    </a:lnTo>
                    <a:lnTo>
                      <a:pt x="81" y="44"/>
                    </a:lnTo>
                    <a:lnTo>
                      <a:pt x="82" y="50"/>
                    </a:lnTo>
                    <a:lnTo>
                      <a:pt x="84" y="54"/>
                    </a:lnTo>
                    <a:lnTo>
                      <a:pt x="85" y="59"/>
                    </a:lnTo>
                    <a:lnTo>
                      <a:pt x="89" y="67"/>
                    </a:lnTo>
                    <a:lnTo>
                      <a:pt x="90" y="73"/>
                    </a:lnTo>
                    <a:lnTo>
                      <a:pt x="92" y="79"/>
                    </a:lnTo>
                    <a:lnTo>
                      <a:pt x="93" y="87"/>
                    </a:lnTo>
                    <a:lnTo>
                      <a:pt x="95" y="93"/>
                    </a:lnTo>
                    <a:lnTo>
                      <a:pt x="95" y="99"/>
                    </a:lnTo>
                    <a:lnTo>
                      <a:pt x="96" y="105"/>
                    </a:lnTo>
                    <a:lnTo>
                      <a:pt x="96" y="110"/>
                    </a:lnTo>
                    <a:lnTo>
                      <a:pt x="96" y="116"/>
                    </a:lnTo>
                    <a:lnTo>
                      <a:pt x="96" y="123"/>
                    </a:lnTo>
                    <a:lnTo>
                      <a:pt x="98" y="127"/>
                    </a:lnTo>
                    <a:lnTo>
                      <a:pt x="98" y="135"/>
                    </a:lnTo>
                    <a:lnTo>
                      <a:pt x="98" y="140"/>
                    </a:lnTo>
                    <a:lnTo>
                      <a:pt x="96" y="146"/>
                    </a:lnTo>
                    <a:lnTo>
                      <a:pt x="96" y="150"/>
                    </a:lnTo>
                    <a:lnTo>
                      <a:pt x="95" y="155"/>
                    </a:lnTo>
                    <a:lnTo>
                      <a:pt x="93" y="161"/>
                    </a:lnTo>
                    <a:lnTo>
                      <a:pt x="92" y="166"/>
                    </a:lnTo>
                    <a:lnTo>
                      <a:pt x="92" y="172"/>
                    </a:lnTo>
                    <a:lnTo>
                      <a:pt x="89" y="177"/>
                    </a:lnTo>
                    <a:lnTo>
                      <a:pt x="85" y="184"/>
                    </a:lnTo>
                    <a:lnTo>
                      <a:pt x="82" y="186"/>
                    </a:lnTo>
                    <a:lnTo>
                      <a:pt x="82" y="189"/>
                    </a:lnTo>
                    <a:lnTo>
                      <a:pt x="79" y="192"/>
                    </a:lnTo>
                    <a:lnTo>
                      <a:pt x="78" y="194"/>
                    </a:lnTo>
                    <a:lnTo>
                      <a:pt x="73" y="197"/>
                    </a:lnTo>
                    <a:lnTo>
                      <a:pt x="68" y="200"/>
                    </a:lnTo>
                    <a:lnTo>
                      <a:pt x="65" y="200"/>
                    </a:lnTo>
                    <a:lnTo>
                      <a:pt x="62" y="201"/>
                    </a:lnTo>
                    <a:lnTo>
                      <a:pt x="59" y="201"/>
                    </a:lnTo>
                    <a:lnTo>
                      <a:pt x="56" y="203"/>
                    </a:lnTo>
                    <a:lnTo>
                      <a:pt x="53" y="203"/>
                    </a:lnTo>
                    <a:lnTo>
                      <a:pt x="50" y="203"/>
                    </a:lnTo>
                    <a:lnTo>
                      <a:pt x="47" y="203"/>
                    </a:lnTo>
                    <a:lnTo>
                      <a:pt x="44" y="203"/>
                    </a:lnTo>
                    <a:lnTo>
                      <a:pt x="37" y="203"/>
                    </a:lnTo>
                    <a:lnTo>
                      <a:pt x="34" y="201"/>
                    </a:lnTo>
                    <a:lnTo>
                      <a:pt x="28" y="200"/>
                    </a:lnTo>
                    <a:lnTo>
                      <a:pt x="24" y="198"/>
                    </a:lnTo>
                    <a:lnTo>
                      <a:pt x="17" y="195"/>
                    </a:lnTo>
                    <a:lnTo>
                      <a:pt x="13" y="194"/>
                    </a:lnTo>
                    <a:lnTo>
                      <a:pt x="8" y="194"/>
                    </a:lnTo>
                    <a:lnTo>
                      <a:pt x="5" y="192"/>
                    </a:lnTo>
                    <a:lnTo>
                      <a:pt x="0" y="188"/>
                    </a:lnTo>
                    <a:lnTo>
                      <a:pt x="0" y="184"/>
                    </a:lnTo>
                    <a:lnTo>
                      <a:pt x="3" y="180"/>
                    </a:lnTo>
                    <a:lnTo>
                      <a:pt x="8" y="180"/>
                    </a:lnTo>
                    <a:lnTo>
                      <a:pt x="13" y="181"/>
                    </a:lnTo>
                    <a:lnTo>
                      <a:pt x="14" y="181"/>
                    </a:lnTo>
                    <a:lnTo>
                      <a:pt x="19" y="183"/>
                    </a:lnTo>
                    <a:lnTo>
                      <a:pt x="22" y="183"/>
                    </a:lnTo>
                    <a:lnTo>
                      <a:pt x="25" y="183"/>
                    </a:lnTo>
                    <a:lnTo>
                      <a:pt x="28" y="183"/>
                    </a:lnTo>
                    <a:lnTo>
                      <a:pt x="31" y="183"/>
                    </a:lnTo>
                    <a:lnTo>
                      <a:pt x="34" y="184"/>
                    </a:lnTo>
                    <a:lnTo>
                      <a:pt x="41" y="183"/>
                    </a:lnTo>
                    <a:lnTo>
                      <a:pt x="45" y="181"/>
                    </a:lnTo>
                    <a:lnTo>
                      <a:pt x="51" y="180"/>
                    </a:lnTo>
                    <a:lnTo>
                      <a:pt x="55" y="178"/>
                    </a:lnTo>
                    <a:lnTo>
                      <a:pt x="59" y="174"/>
                    </a:lnTo>
                    <a:lnTo>
                      <a:pt x="62" y="172"/>
                    </a:lnTo>
                    <a:lnTo>
                      <a:pt x="65" y="167"/>
                    </a:lnTo>
                    <a:lnTo>
                      <a:pt x="68" y="163"/>
                    </a:lnTo>
                    <a:lnTo>
                      <a:pt x="70" y="160"/>
                    </a:lnTo>
                    <a:lnTo>
                      <a:pt x="72" y="155"/>
                    </a:lnTo>
                    <a:lnTo>
                      <a:pt x="72" y="153"/>
                    </a:lnTo>
                    <a:lnTo>
                      <a:pt x="73" y="150"/>
                    </a:lnTo>
                    <a:lnTo>
                      <a:pt x="73" y="146"/>
                    </a:lnTo>
                    <a:lnTo>
                      <a:pt x="73" y="143"/>
                    </a:lnTo>
                    <a:lnTo>
                      <a:pt x="73" y="138"/>
                    </a:lnTo>
                    <a:lnTo>
                      <a:pt x="75" y="135"/>
                    </a:lnTo>
                    <a:lnTo>
                      <a:pt x="75" y="130"/>
                    </a:lnTo>
                    <a:lnTo>
                      <a:pt x="75" y="126"/>
                    </a:lnTo>
                    <a:lnTo>
                      <a:pt x="75" y="121"/>
                    </a:lnTo>
                    <a:lnTo>
                      <a:pt x="75" y="116"/>
                    </a:lnTo>
                    <a:lnTo>
                      <a:pt x="75" y="112"/>
                    </a:lnTo>
                    <a:lnTo>
                      <a:pt x="75" y="107"/>
                    </a:lnTo>
                    <a:lnTo>
                      <a:pt x="73" y="102"/>
                    </a:lnTo>
                    <a:lnTo>
                      <a:pt x="73" y="98"/>
                    </a:lnTo>
                    <a:lnTo>
                      <a:pt x="73" y="90"/>
                    </a:lnTo>
                    <a:lnTo>
                      <a:pt x="72" y="85"/>
                    </a:lnTo>
                    <a:lnTo>
                      <a:pt x="70" y="78"/>
                    </a:lnTo>
                    <a:lnTo>
                      <a:pt x="68" y="73"/>
                    </a:lnTo>
                    <a:lnTo>
                      <a:pt x="67" y="68"/>
                    </a:lnTo>
                    <a:lnTo>
                      <a:pt x="65" y="62"/>
                    </a:lnTo>
                    <a:lnTo>
                      <a:pt x="62" y="58"/>
                    </a:lnTo>
                    <a:lnTo>
                      <a:pt x="62" y="53"/>
                    </a:lnTo>
                    <a:lnTo>
                      <a:pt x="59" y="48"/>
                    </a:lnTo>
                    <a:lnTo>
                      <a:pt x="56" y="42"/>
                    </a:lnTo>
                    <a:lnTo>
                      <a:pt x="53" y="37"/>
                    </a:lnTo>
                    <a:lnTo>
                      <a:pt x="53" y="31"/>
                    </a:lnTo>
                    <a:lnTo>
                      <a:pt x="50" y="27"/>
                    </a:lnTo>
                    <a:lnTo>
                      <a:pt x="47" y="20"/>
                    </a:lnTo>
                    <a:lnTo>
                      <a:pt x="44" y="17"/>
                    </a:lnTo>
                    <a:lnTo>
                      <a:pt x="41" y="11"/>
                    </a:lnTo>
                    <a:lnTo>
                      <a:pt x="39" y="8"/>
                    </a:lnTo>
                    <a:lnTo>
                      <a:pt x="41" y="3"/>
                    </a:lnTo>
                    <a:lnTo>
                      <a:pt x="41" y="2"/>
                    </a:lnTo>
                    <a:lnTo>
                      <a:pt x="44" y="0"/>
                    </a:lnTo>
                    <a:lnTo>
                      <a:pt x="47" y="0"/>
                    </a:lnTo>
                    <a:lnTo>
                      <a:pt x="51" y="0"/>
                    </a:lnTo>
                    <a:lnTo>
                      <a:pt x="53" y="0"/>
                    </a:lnTo>
                    <a:lnTo>
                      <a:pt x="58" y="3"/>
                    </a:lnTo>
                    <a:lnTo>
                      <a:pt x="5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5" name="Freeform 123"/>
              <p:cNvSpPr>
                <a:spLocks/>
              </p:cNvSpPr>
              <p:nvPr/>
            </p:nvSpPr>
            <p:spPr bwMode="auto">
              <a:xfrm>
                <a:off x="4427" y="2156"/>
                <a:ext cx="50" cy="200"/>
              </a:xfrm>
              <a:custGeom>
                <a:avLst/>
                <a:gdLst>
                  <a:gd name="T0" fmla="*/ 47 w 50"/>
                  <a:gd name="T1" fmla="*/ 16 h 200"/>
                  <a:gd name="T2" fmla="*/ 44 w 50"/>
                  <a:gd name="T3" fmla="*/ 22 h 200"/>
                  <a:gd name="T4" fmla="*/ 40 w 50"/>
                  <a:gd name="T5" fmla="*/ 31 h 200"/>
                  <a:gd name="T6" fmla="*/ 37 w 50"/>
                  <a:gd name="T7" fmla="*/ 39 h 200"/>
                  <a:gd name="T8" fmla="*/ 34 w 50"/>
                  <a:gd name="T9" fmla="*/ 48 h 200"/>
                  <a:gd name="T10" fmla="*/ 33 w 50"/>
                  <a:gd name="T11" fmla="*/ 61 h 200"/>
                  <a:gd name="T12" fmla="*/ 30 w 50"/>
                  <a:gd name="T13" fmla="*/ 73 h 200"/>
                  <a:gd name="T14" fmla="*/ 28 w 50"/>
                  <a:gd name="T15" fmla="*/ 86 h 200"/>
                  <a:gd name="T16" fmla="*/ 27 w 50"/>
                  <a:gd name="T17" fmla="*/ 95 h 200"/>
                  <a:gd name="T18" fmla="*/ 25 w 50"/>
                  <a:gd name="T19" fmla="*/ 106 h 200"/>
                  <a:gd name="T20" fmla="*/ 23 w 50"/>
                  <a:gd name="T21" fmla="*/ 118 h 200"/>
                  <a:gd name="T22" fmla="*/ 23 w 50"/>
                  <a:gd name="T23" fmla="*/ 132 h 200"/>
                  <a:gd name="T24" fmla="*/ 20 w 50"/>
                  <a:gd name="T25" fmla="*/ 143 h 200"/>
                  <a:gd name="T26" fmla="*/ 19 w 50"/>
                  <a:gd name="T27" fmla="*/ 152 h 200"/>
                  <a:gd name="T28" fmla="*/ 17 w 50"/>
                  <a:gd name="T29" fmla="*/ 160 h 200"/>
                  <a:gd name="T30" fmla="*/ 16 w 50"/>
                  <a:gd name="T31" fmla="*/ 168 h 200"/>
                  <a:gd name="T32" fmla="*/ 14 w 50"/>
                  <a:gd name="T33" fmla="*/ 174 h 200"/>
                  <a:gd name="T34" fmla="*/ 13 w 50"/>
                  <a:gd name="T35" fmla="*/ 182 h 200"/>
                  <a:gd name="T36" fmla="*/ 13 w 50"/>
                  <a:gd name="T37" fmla="*/ 189 h 200"/>
                  <a:gd name="T38" fmla="*/ 11 w 50"/>
                  <a:gd name="T39" fmla="*/ 195 h 200"/>
                  <a:gd name="T40" fmla="*/ 8 w 50"/>
                  <a:gd name="T41" fmla="*/ 199 h 200"/>
                  <a:gd name="T42" fmla="*/ 5 w 50"/>
                  <a:gd name="T43" fmla="*/ 199 h 200"/>
                  <a:gd name="T44" fmla="*/ 0 w 50"/>
                  <a:gd name="T45" fmla="*/ 195 h 200"/>
                  <a:gd name="T46" fmla="*/ 0 w 50"/>
                  <a:gd name="T47" fmla="*/ 191 h 200"/>
                  <a:gd name="T48" fmla="*/ 0 w 50"/>
                  <a:gd name="T49" fmla="*/ 185 h 200"/>
                  <a:gd name="T50" fmla="*/ 2 w 50"/>
                  <a:gd name="T51" fmla="*/ 177 h 200"/>
                  <a:gd name="T52" fmla="*/ 2 w 50"/>
                  <a:gd name="T53" fmla="*/ 169 h 200"/>
                  <a:gd name="T54" fmla="*/ 3 w 50"/>
                  <a:gd name="T55" fmla="*/ 160 h 200"/>
                  <a:gd name="T56" fmla="*/ 5 w 50"/>
                  <a:gd name="T57" fmla="*/ 151 h 200"/>
                  <a:gd name="T58" fmla="*/ 6 w 50"/>
                  <a:gd name="T59" fmla="*/ 143 h 200"/>
                  <a:gd name="T60" fmla="*/ 6 w 50"/>
                  <a:gd name="T61" fmla="*/ 137 h 200"/>
                  <a:gd name="T62" fmla="*/ 8 w 50"/>
                  <a:gd name="T63" fmla="*/ 127 h 200"/>
                  <a:gd name="T64" fmla="*/ 8 w 50"/>
                  <a:gd name="T65" fmla="*/ 115 h 200"/>
                  <a:gd name="T66" fmla="*/ 8 w 50"/>
                  <a:gd name="T67" fmla="*/ 103 h 200"/>
                  <a:gd name="T68" fmla="*/ 9 w 50"/>
                  <a:gd name="T69" fmla="*/ 92 h 200"/>
                  <a:gd name="T70" fmla="*/ 11 w 50"/>
                  <a:gd name="T71" fmla="*/ 81 h 200"/>
                  <a:gd name="T72" fmla="*/ 13 w 50"/>
                  <a:gd name="T73" fmla="*/ 69 h 200"/>
                  <a:gd name="T74" fmla="*/ 14 w 50"/>
                  <a:gd name="T75" fmla="*/ 58 h 200"/>
                  <a:gd name="T76" fmla="*/ 17 w 50"/>
                  <a:gd name="T77" fmla="*/ 44 h 200"/>
                  <a:gd name="T78" fmla="*/ 20 w 50"/>
                  <a:gd name="T79" fmla="*/ 33 h 200"/>
                  <a:gd name="T80" fmla="*/ 25 w 50"/>
                  <a:gd name="T81" fmla="*/ 24 h 200"/>
                  <a:gd name="T82" fmla="*/ 27 w 50"/>
                  <a:gd name="T83" fmla="*/ 14 h 200"/>
                  <a:gd name="T84" fmla="*/ 33 w 50"/>
                  <a:gd name="T85" fmla="*/ 7 h 200"/>
                  <a:gd name="T86" fmla="*/ 37 w 50"/>
                  <a:gd name="T87" fmla="*/ 0 h 200"/>
                  <a:gd name="T88" fmla="*/ 45 w 50"/>
                  <a:gd name="T89" fmla="*/ 0 h 200"/>
                  <a:gd name="T90" fmla="*/ 48 w 50"/>
                  <a:gd name="T91" fmla="*/ 2 h 200"/>
                  <a:gd name="T92" fmla="*/ 50 w 50"/>
                  <a:gd name="T93" fmla="*/ 10 h 200"/>
                  <a:gd name="T94" fmla="*/ 48 w 50"/>
                  <a:gd name="T95" fmla="*/ 1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00">
                    <a:moveTo>
                      <a:pt x="48" y="13"/>
                    </a:moveTo>
                    <a:lnTo>
                      <a:pt x="47" y="16"/>
                    </a:lnTo>
                    <a:lnTo>
                      <a:pt x="45" y="19"/>
                    </a:lnTo>
                    <a:lnTo>
                      <a:pt x="44" y="22"/>
                    </a:lnTo>
                    <a:lnTo>
                      <a:pt x="42" y="28"/>
                    </a:lnTo>
                    <a:lnTo>
                      <a:pt x="40" y="31"/>
                    </a:lnTo>
                    <a:lnTo>
                      <a:pt x="40" y="36"/>
                    </a:lnTo>
                    <a:lnTo>
                      <a:pt x="37" y="39"/>
                    </a:lnTo>
                    <a:lnTo>
                      <a:pt x="37" y="42"/>
                    </a:lnTo>
                    <a:lnTo>
                      <a:pt x="34" y="48"/>
                    </a:lnTo>
                    <a:lnTo>
                      <a:pt x="34" y="56"/>
                    </a:lnTo>
                    <a:lnTo>
                      <a:pt x="33" y="61"/>
                    </a:lnTo>
                    <a:lnTo>
                      <a:pt x="31" y="67"/>
                    </a:lnTo>
                    <a:lnTo>
                      <a:pt x="30" y="73"/>
                    </a:lnTo>
                    <a:lnTo>
                      <a:pt x="30" y="78"/>
                    </a:lnTo>
                    <a:lnTo>
                      <a:pt x="28" y="86"/>
                    </a:lnTo>
                    <a:lnTo>
                      <a:pt x="28" y="90"/>
                    </a:lnTo>
                    <a:lnTo>
                      <a:pt x="27" y="95"/>
                    </a:lnTo>
                    <a:lnTo>
                      <a:pt x="25" y="101"/>
                    </a:lnTo>
                    <a:lnTo>
                      <a:pt x="25" y="106"/>
                    </a:lnTo>
                    <a:lnTo>
                      <a:pt x="25" y="113"/>
                    </a:lnTo>
                    <a:lnTo>
                      <a:pt x="23" y="118"/>
                    </a:lnTo>
                    <a:lnTo>
                      <a:pt x="23" y="124"/>
                    </a:lnTo>
                    <a:lnTo>
                      <a:pt x="23" y="132"/>
                    </a:lnTo>
                    <a:lnTo>
                      <a:pt x="22" y="138"/>
                    </a:lnTo>
                    <a:lnTo>
                      <a:pt x="20" y="143"/>
                    </a:lnTo>
                    <a:lnTo>
                      <a:pt x="20" y="146"/>
                    </a:lnTo>
                    <a:lnTo>
                      <a:pt x="19" y="152"/>
                    </a:lnTo>
                    <a:lnTo>
                      <a:pt x="19" y="155"/>
                    </a:lnTo>
                    <a:lnTo>
                      <a:pt x="17" y="160"/>
                    </a:lnTo>
                    <a:lnTo>
                      <a:pt x="16" y="163"/>
                    </a:lnTo>
                    <a:lnTo>
                      <a:pt x="16" y="168"/>
                    </a:lnTo>
                    <a:lnTo>
                      <a:pt x="16" y="172"/>
                    </a:lnTo>
                    <a:lnTo>
                      <a:pt x="14" y="174"/>
                    </a:lnTo>
                    <a:lnTo>
                      <a:pt x="14" y="178"/>
                    </a:lnTo>
                    <a:lnTo>
                      <a:pt x="13" y="182"/>
                    </a:lnTo>
                    <a:lnTo>
                      <a:pt x="13" y="185"/>
                    </a:lnTo>
                    <a:lnTo>
                      <a:pt x="13" y="189"/>
                    </a:lnTo>
                    <a:lnTo>
                      <a:pt x="13" y="191"/>
                    </a:lnTo>
                    <a:lnTo>
                      <a:pt x="11" y="195"/>
                    </a:lnTo>
                    <a:lnTo>
                      <a:pt x="9" y="197"/>
                    </a:lnTo>
                    <a:lnTo>
                      <a:pt x="8" y="199"/>
                    </a:lnTo>
                    <a:lnTo>
                      <a:pt x="6" y="200"/>
                    </a:lnTo>
                    <a:lnTo>
                      <a:pt x="5" y="199"/>
                    </a:lnTo>
                    <a:lnTo>
                      <a:pt x="2" y="197"/>
                    </a:lnTo>
                    <a:lnTo>
                      <a:pt x="0" y="195"/>
                    </a:lnTo>
                    <a:lnTo>
                      <a:pt x="0" y="191"/>
                    </a:lnTo>
                    <a:lnTo>
                      <a:pt x="0" y="191"/>
                    </a:lnTo>
                    <a:lnTo>
                      <a:pt x="0" y="188"/>
                    </a:lnTo>
                    <a:lnTo>
                      <a:pt x="0" y="185"/>
                    </a:lnTo>
                    <a:lnTo>
                      <a:pt x="2" y="182"/>
                    </a:lnTo>
                    <a:lnTo>
                      <a:pt x="2" y="177"/>
                    </a:lnTo>
                    <a:lnTo>
                      <a:pt x="2" y="172"/>
                    </a:lnTo>
                    <a:lnTo>
                      <a:pt x="2" y="169"/>
                    </a:lnTo>
                    <a:lnTo>
                      <a:pt x="3" y="163"/>
                    </a:lnTo>
                    <a:lnTo>
                      <a:pt x="3" y="160"/>
                    </a:lnTo>
                    <a:lnTo>
                      <a:pt x="5" y="154"/>
                    </a:lnTo>
                    <a:lnTo>
                      <a:pt x="5" y="151"/>
                    </a:lnTo>
                    <a:lnTo>
                      <a:pt x="6" y="146"/>
                    </a:lnTo>
                    <a:lnTo>
                      <a:pt x="6" y="143"/>
                    </a:lnTo>
                    <a:lnTo>
                      <a:pt x="6" y="140"/>
                    </a:lnTo>
                    <a:lnTo>
                      <a:pt x="6" y="137"/>
                    </a:lnTo>
                    <a:lnTo>
                      <a:pt x="6" y="135"/>
                    </a:lnTo>
                    <a:lnTo>
                      <a:pt x="8" y="127"/>
                    </a:lnTo>
                    <a:lnTo>
                      <a:pt x="8" y="121"/>
                    </a:lnTo>
                    <a:lnTo>
                      <a:pt x="8" y="115"/>
                    </a:lnTo>
                    <a:lnTo>
                      <a:pt x="8" y="109"/>
                    </a:lnTo>
                    <a:lnTo>
                      <a:pt x="8" y="103"/>
                    </a:lnTo>
                    <a:lnTo>
                      <a:pt x="9" y="96"/>
                    </a:lnTo>
                    <a:lnTo>
                      <a:pt x="9" y="92"/>
                    </a:lnTo>
                    <a:lnTo>
                      <a:pt x="11" y="86"/>
                    </a:lnTo>
                    <a:lnTo>
                      <a:pt x="11" y="81"/>
                    </a:lnTo>
                    <a:lnTo>
                      <a:pt x="11" y="75"/>
                    </a:lnTo>
                    <a:lnTo>
                      <a:pt x="13" y="69"/>
                    </a:lnTo>
                    <a:lnTo>
                      <a:pt x="14" y="64"/>
                    </a:lnTo>
                    <a:lnTo>
                      <a:pt x="14" y="58"/>
                    </a:lnTo>
                    <a:lnTo>
                      <a:pt x="16" y="50"/>
                    </a:lnTo>
                    <a:lnTo>
                      <a:pt x="17" y="44"/>
                    </a:lnTo>
                    <a:lnTo>
                      <a:pt x="19" y="38"/>
                    </a:lnTo>
                    <a:lnTo>
                      <a:pt x="20" y="33"/>
                    </a:lnTo>
                    <a:lnTo>
                      <a:pt x="23" y="28"/>
                    </a:lnTo>
                    <a:lnTo>
                      <a:pt x="25" y="24"/>
                    </a:lnTo>
                    <a:lnTo>
                      <a:pt x="25" y="19"/>
                    </a:lnTo>
                    <a:lnTo>
                      <a:pt x="27" y="14"/>
                    </a:lnTo>
                    <a:lnTo>
                      <a:pt x="30" y="10"/>
                    </a:lnTo>
                    <a:lnTo>
                      <a:pt x="33" y="7"/>
                    </a:lnTo>
                    <a:lnTo>
                      <a:pt x="34" y="2"/>
                    </a:lnTo>
                    <a:lnTo>
                      <a:pt x="37" y="0"/>
                    </a:lnTo>
                    <a:lnTo>
                      <a:pt x="40" y="0"/>
                    </a:lnTo>
                    <a:lnTo>
                      <a:pt x="45" y="0"/>
                    </a:lnTo>
                    <a:lnTo>
                      <a:pt x="47" y="0"/>
                    </a:lnTo>
                    <a:lnTo>
                      <a:pt x="48" y="2"/>
                    </a:lnTo>
                    <a:lnTo>
                      <a:pt x="50" y="7"/>
                    </a:lnTo>
                    <a:lnTo>
                      <a:pt x="50" y="10"/>
                    </a:lnTo>
                    <a:lnTo>
                      <a:pt x="48" y="13"/>
                    </a:lnTo>
                    <a:lnTo>
                      <a:pt x="4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6" name="Freeform 124"/>
              <p:cNvSpPr>
                <a:spLocks/>
              </p:cNvSpPr>
              <p:nvPr/>
            </p:nvSpPr>
            <p:spPr bwMode="auto">
              <a:xfrm>
                <a:off x="4361" y="2138"/>
                <a:ext cx="55" cy="142"/>
              </a:xfrm>
              <a:custGeom>
                <a:avLst/>
                <a:gdLst>
                  <a:gd name="T0" fmla="*/ 15 w 55"/>
                  <a:gd name="T1" fmla="*/ 8 h 142"/>
                  <a:gd name="T2" fmla="*/ 17 w 55"/>
                  <a:gd name="T3" fmla="*/ 15 h 142"/>
                  <a:gd name="T4" fmla="*/ 23 w 55"/>
                  <a:gd name="T5" fmla="*/ 22 h 142"/>
                  <a:gd name="T6" fmla="*/ 29 w 55"/>
                  <a:gd name="T7" fmla="*/ 29 h 142"/>
                  <a:gd name="T8" fmla="*/ 34 w 55"/>
                  <a:gd name="T9" fmla="*/ 37 h 142"/>
                  <a:gd name="T10" fmla="*/ 35 w 55"/>
                  <a:gd name="T11" fmla="*/ 43 h 142"/>
                  <a:gd name="T12" fmla="*/ 38 w 55"/>
                  <a:gd name="T13" fmla="*/ 51 h 142"/>
                  <a:gd name="T14" fmla="*/ 43 w 55"/>
                  <a:gd name="T15" fmla="*/ 60 h 142"/>
                  <a:gd name="T16" fmla="*/ 45 w 55"/>
                  <a:gd name="T17" fmla="*/ 71 h 142"/>
                  <a:gd name="T18" fmla="*/ 48 w 55"/>
                  <a:gd name="T19" fmla="*/ 80 h 142"/>
                  <a:gd name="T20" fmla="*/ 51 w 55"/>
                  <a:gd name="T21" fmla="*/ 90 h 142"/>
                  <a:gd name="T22" fmla="*/ 52 w 55"/>
                  <a:gd name="T23" fmla="*/ 97 h 142"/>
                  <a:gd name="T24" fmla="*/ 52 w 55"/>
                  <a:gd name="T25" fmla="*/ 104 h 142"/>
                  <a:gd name="T26" fmla="*/ 52 w 55"/>
                  <a:gd name="T27" fmla="*/ 110 h 142"/>
                  <a:gd name="T28" fmla="*/ 52 w 55"/>
                  <a:gd name="T29" fmla="*/ 118 h 142"/>
                  <a:gd name="T30" fmla="*/ 52 w 55"/>
                  <a:gd name="T31" fmla="*/ 127 h 142"/>
                  <a:gd name="T32" fmla="*/ 54 w 55"/>
                  <a:gd name="T33" fmla="*/ 133 h 142"/>
                  <a:gd name="T34" fmla="*/ 54 w 55"/>
                  <a:gd name="T35" fmla="*/ 142 h 142"/>
                  <a:gd name="T36" fmla="*/ 48 w 55"/>
                  <a:gd name="T37" fmla="*/ 142 h 142"/>
                  <a:gd name="T38" fmla="*/ 43 w 55"/>
                  <a:gd name="T39" fmla="*/ 135 h 142"/>
                  <a:gd name="T40" fmla="*/ 43 w 55"/>
                  <a:gd name="T41" fmla="*/ 130 h 142"/>
                  <a:gd name="T42" fmla="*/ 40 w 55"/>
                  <a:gd name="T43" fmla="*/ 122 h 142"/>
                  <a:gd name="T44" fmla="*/ 37 w 55"/>
                  <a:gd name="T45" fmla="*/ 113 h 142"/>
                  <a:gd name="T46" fmla="*/ 34 w 55"/>
                  <a:gd name="T47" fmla="*/ 104 h 142"/>
                  <a:gd name="T48" fmla="*/ 32 w 55"/>
                  <a:gd name="T49" fmla="*/ 99 h 142"/>
                  <a:gd name="T50" fmla="*/ 29 w 55"/>
                  <a:gd name="T51" fmla="*/ 90 h 142"/>
                  <a:gd name="T52" fmla="*/ 24 w 55"/>
                  <a:gd name="T53" fmla="*/ 82 h 142"/>
                  <a:gd name="T54" fmla="*/ 23 w 55"/>
                  <a:gd name="T55" fmla="*/ 73 h 142"/>
                  <a:gd name="T56" fmla="*/ 20 w 55"/>
                  <a:gd name="T57" fmla="*/ 65 h 142"/>
                  <a:gd name="T58" fmla="*/ 17 w 55"/>
                  <a:gd name="T59" fmla="*/ 56 h 142"/>
                  <a:gd name="T60" fmla="*/ 15 w 55"/>
                  <a:gd name="T61" fmla="*/ 49 h 142"/>
                  <a:gd name="T62" fmla="*/ 12 w 55"/>
                  <a:gd name="T63" fmla="*/ 40 h 142"/>
                  <a:gd name="T64" fmla="*/ 7 w 55"/>
                  <a:gd name="T65" fmla="*/ 29 h 142"/>
                  <a:gd name="T66" fmla="*/ 4 w 55"/>
                  <a:gd name="T67" fmla="*/ 22 h 142"/>
                  <a:gd name="T68" fmla="*/ 1 w 55"/>
                  <a:gd name="T69" fmla="*/ 15 h 142"/>
                  <a:gd name="T70" fmla="*/ 0 w 55"/>
                  <a:gd name="T71" fmla="*/ 8 h 142"/>
                  <a:gd name="T72" fmla="*/ 1 w 55"/>
                  <a:gd name="T73" fmla="*/ 3 h 142"/>
                  <a:gd name="T74" fmla="*/ 6 w 55"/>
                  <a:gd name="T75" fmla="*/ 0 h 142"/>
                  <a:gd name="T76" fmla="*/ 12 w 55"/>
                  <a:gd name="T77" fmla="*/ 3 h 142"/>
                  <a:gd name="T78" fmla="*/ 15 w 55"/>
                  <a:gd name="T79"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142">
                    <a:moveTo>
                      <a:pt x="15" y="6"/>
                    </a:moveTo>
                    <a:lnTo>
                      <a:pt x="15" y="8"/>
                    </a:lnTo>
                    <a:lnTo>
                      <a:pt x="15" y="11"/>
                    </a:lnTo>
                    <a:lnTo>
                      <a:pt x="17" y="15"/>
                    </a:lnTo>
                    <a:lnTo>
                      <a:pt x="18" y="18"/>
                    </a:lnTo>
                    <a:lnTo>
                      <a:pt x="23" y="22"/>
                    </a:lnTo>
                    <a:lnTo>
                      <a:pt x="24" y="26"/>
                    </a:lnTo>
                    <a:lnTo>
                      <a:pt x="29" y="29"/>
                    </a:lnTo>
                    <a:lnTo>
                      <a:pt x="32" y="35"/>
                    </a:lnTo>
                    <a:lnTo>
                      <a:pt x="34" y="37"/>
                    </a:lnTo>
                    <a:lnTo>
                      <a:pt x="34" y="39"/>
                    </a:lnTo>
                    <a:lnTo>
                      <a:pt x="35" y="43"/>
                    </a:lnTo>
                    <a:lnTo>
                      <a:pt x="37" y="46"/>
                    </a:lnTo>
                    <a:lnTo>
                      <a:pt x="38" y="51"/>
                    </a:lnTo>
                    <a:lnTo>
                      <a:pt x="40" y="56"/>
                    </a:lnTo>
                    <a:lnTo>
                      <a:pt x="43" y="60"/>
                    </a:lnTo>
                    <a:lnTo>
                      <a:pt x="43" y="65"/>
                    </a:lnTo>
                    <a:lnTo>
                      <a:pt x="45" y="71"/>
                    </a:lnTo>
                    <a:lnTo>
                      <a:pt x="46" y="76"/>
                    </a:lnTo>
                    <a:lnTo>
                      <a:pt x="48" y="80"/>
                    </a:lnTo>
                    <a:lnTo>
                      <a:pt x="51" y="85"/>
                    </a:lnTo>
                    <a:lnTo>
                      <a:pt x="51" y="90"/>
                    </a:lnTo>
                    <a:lnTo>
                      <a:pt x="52" y="94"/>
                    </a:lnTo>
                    <a:lnTo>
                      <a:pt x="52" y="97"/>
                    </a:lnTo>
                    <a:lnTo>
                      <a:pt x="52" y="100"/>
                    </a:lnTo>
                    <a:lnTo>
                      <a:pt x="52" y="104"/>
                    </a:lnTo>
                    <a:lnTo>
                      <a:pt x="52" y="107"/>
                    </a:lnTo>
                    <a:lnTo>
                      <a:pt x="52" y="110"/>
                    </a:lnTo>
                    <a:lnTo>
                      <a:pt x="52" y="113"/>
                    </a:lnTo>
                    <a:lnTo>
                      <a:pt x="52" y="118"/>
                    </a:lnTo>
                    <a:lnTo>
                      <a:pt x="52" y="124"/>
                    </a:lnTo>
                    <a:lnTo>
                      <a:pt x="52" y="127"/>
                    </a:lnTo>
                    <a:lnTo>
                      <a:pt x="52" y="130"/>
                    </a:lnTo>
                    <a:lnTo>
                      <a:pt x="54" y="133"/>
                    </a:lnTo>
                    <a:lnTo>
                      <a:pt x="55" y="138"/>
                    </a:lnTo>
                    <a:lnTo>
                      <a:pt x="54" y="142"/>
                    </a:lnTo>
                    <a:lnTo>
                      <a:pt x="52" y="142"/>
                    </a:lnTo>
                    <a:lnTo>
                      <a:pt x="48" y="142"/>
                    </a:lnTo>
                    <a:lnTo>
                      <a:pt x="45" y="139"/>
                    </a:lnTo>
                    <a:lnTo>
                      <a:pt x="43" y="135"/>
                    </a:lnTo>
                    <a:lnTo>
                      <a:pt x="43" y="133"/>
                    </a:lnTo>
                    <a:lnTo>
                      <a:pt x="43" y="130"/>
                    </a:lnTo>
                    <a:lnTo>
                      <a:pt x="43" y="127"/>
                    </a:lnTo>
                    <a:lnTo>
                      <a:pt x="40" y="122"/>
                    </a:lnTo>
                    <a:lnTo>
                      <a:pt x="38" y="118"/>
                    </a:lnTo>
                    <a:lnTo>
                      <a:pt x="37" y="113"/>
                    </a:lnTo>
                    <a:lnTo>
                      <a:pt x="34" y="107"/>
                    </a:lnTo>
                    <a:lnTo>
                      <a:pt x="34" y="104"/>
                    </a:lnTo>
                    <a:lnTo>
                      <a:pt x="34" y="102"/>
                    </a:lnTo>
                    <a:lnTo>
                      <a:pt x="32" y="99"/>
                    </a:lnTo>
                    <a:lnTo>
                      <a:pt x="31" y="96"/>
                    </a:lnTo>
                    <a:lnTo>
                      <a:pt x="29" y="90"/>
                    </a:lnTo>
                    <a:lnTo>
                      <a:pt x="28" y="85"/>
                    </a:lnTo>
                    <a:lnTo>
                      <a:pt x="24" y="82"/>
                    </a:lnTo>
                    <a:lnTo>
                      <a:pt x="24" y="77"/>
                    </a:lnTo>
                    <a:lnTo>
                      <a:pt x="23" y="73"/>
                    </a:lnTo>
                    <a:lnTo>
                      <a:pt x="21" y="68"/>
                    </a:lnTo>
                    <a:lnTo>
                      <a:pt x="20" y="65"/>
                    </a:lnTo>
                    <a:lnTo>
                      <a:pt x="18" y="60"/>
                    </a:lnTo>
                    <a:lnTo>
                      <a:pt x="17" y="56"/>
                    </a:lnTo>
                    <a:lnTo>
                      <a:pt x="15" y="52"/>
                    </a:lnTo>
                    <a:lnTo>
                      <a:pt x="15" y="49"/>
                    </a:lnTo>
                    <a:lnTo>
                      <a:pt x="14" y="46"/>
                    </a:lnTo>
                    <a:lnTo>
                      <a:pt x="12" y="40"/>
                    </a:lnTo>
                    <a:lnTo>
                      <a:pt x="9" y="37"/>
                    </a:lnTo>
                    <a:lnTo>
                      <a:pt x="7" y="29"/>
                    </a:lnTo>
                    <a:lnTo>
                      <a:pt x="4" y="25"/>
                    </a:lnTo>
                    <a:lnTo>
                      <a:pt x="4" y="22"/>
                    </a:lnTo>
                    <a:lnTo>
                      <a:pt x="3" y="18"/>
                    </a:lnTo>
                    <a:lnTo>
                      <a:pt x="1" y="15"/>
                    </a:lnTo>
                    <a:lnTo>
                      <a:pt x="1" y="11"/>
                    </a:lnTo>
                    <a:lnTo>
                      <a:pt x="0" y="8"/>
                    </a:lnTo>
                    <a:lnTo>
                      <a:pt x="1" y="6"/>
                    </a:lnTo>
                    <a:lnTo>
                      <a:pt x="1" y="3"/>
                    </a:lnTo>
                    <a:lnTo>
                      <a:pt x="4" y="1"/>
                    </a:lnTo>
                    <a:lnTo>
                      <a:pt x="6" y="0"/>
                    </a:lnTo>
                    <a:lnTo>
                      <a:pt x="9" y="1"/>
                    </a:lnTo>
                    <a:lnTo>
                      <a:pt x="12" y="3"/>
                    </a:lnTo>
                    <a:lnTo>
                      <a:pt x="15" y="6"/>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7" name="Freeform 125"/>
              <p:cNvSpPr>
                <a:spLocks/>
              </p:cNvSpPr>
              <p:nvPr/>
            </p:nvSpPr>
            <p:spPr bwMode="auto">
              <a:xfrm>
                <a:off x="4503" y="2147"/>
                <a:ext cx="218" cy="220"/>
              </a:xfrm>
              <a:custGeom>
                <a:avLst/>
                <a:gdLst>
                  <a:gd name="T0" fmla="*/ 17 w 218"/>
                  <a:gd name="T1" fmla="*/ 14 h 220"/>
                  <a:gd name="T2" fmla="*/ 20 w 218"/>
                  <a:gd name="T3" fmla="*/ 22 h 220"/>
                  <a:gd name="T4" fmla="*/ 25 w 218"/>
                  <a:gd name="T5" fmla="*/ 28 h 220"/>
                  <a:gd name="T6" fmla="*/ 29 w 218"/>
                  <a:gd name="T7" fmla="*/ 31 h 220"/>
                  <a:gd name="T8" fmla="*/ 36 w 218"/>
                  <a:gd name="T9" fmla="*/ 34 h 220"/>
                  <a:gd name="T10" fmla="*/ 45 w 218"/>
                  <a:gd name="T11" fmla="*/ 34 h 220"/>
                  <a:gd name="T12" fmla="*/ 56 w 218"/>
                  <a:gd name="T13" fmla="*/ 36 h 220"/>
                  <a:gd name="T14" fmla="*/ 70 w 218"/>
                  <a:gd name="T15" fmla="*/ 37 h 220"/>
                  <a:gd name="T16" fmla="*/ 93 w 218"/>
                  <a:gd name="T17" fmla="*/ 39 h 220"/>
                  <a:gd name="T18" fmla="*/ 122 w 218"/>
                  <a:gd name="T19" fmla="*/ 48 h 220"/>
                  <a:gd name="T20" fmla="*/ 146 w 218"/>
                  <a:gd name="T21" fmla="*/ 62 h 220"/>
                  <a:gd name="T22" fmla="*/ 166 w 218"/>
                  <a:gd name="T23" fmla="*/ 82 h 220"/>
                  <a:gd name="T24" fmla="*/ 181 w 218"/>
                  <a:gd name="T25" fmla="*/ 104 h 220"/>
                  <a:gd name="T26" fmla="*/ 195 w 218"/>
                  <a:gd name="T27" fmla="*/ 132 h 220"/>
                  <a:gd name="T28" fmla="*/ 206 w 218"/>
                  <a:gd name="T29" fmla="*/ 161 h 220"/>
                  <a:gd name="T30" fmla="*/ 215 w 218"/>
                  <a:gd name="T31" fmla="*/ 192 h 220"/>
                  <a:gd name="T32" fmla="*/ 218 w 218"/>
                  <a:gd name="T33" fmla="*/ 212 h 220"/>
                  <a:gd name="T34" fmla="*/ 215 w 218"/>
                  <a:gd name="T35" fmla="*/ 218 h 220"/>
                  <a:gd name="T36" fmla="*/ 209 w 218"/>
                  <a:gd name="T37" fmla="*/ 220 h 220"/>
                  <a:gd name="T38" fmla="*/ 204 w 218"/>
                  <a:gd name="T39" fmla="*/ 217 h 220"/>
                  <a:gd name="T40" fmla="*/ 198 w 218"/>
                  <a:gd name="T41" fmla="*/ 198 h 220"/>
                  <a:gd name="T42" fmla="*/ 189 w 218"/>
                  <a:gd name="T43" fmla="*/ 169 h 220"/>
                  <a:gd name="T44" fmla="*/ 180 w 218"/>
                  <a:gd name="T45" fmla="*/ 143 h 220"/>
                  <a:gd name="T46" fmla="*/ 164 w 218"/>
                  <a:gd name="T47" fmla="*/ 116 h 220"/>
                  <a:gd name="T48" fmla="*/ 144 w 218"/>
                  <a:gd name="T49" fmla="*/ 95 h 220"/>
                  <a:gd name="T50" fmla="*/ 121 w 218"/>
                  <a:gd name="T51" fmla="*/ 78 h 220"/>
                  <a:gd name="T52" fmla="*/ 88 w 218"/>
                  <a:gd name="T53" fmla="*/ 65 h 220"/>
                  <a:gd name="T54" fmla="*/ 51 w 218"/>
                  <a:gd name="T55" fmla="*/ 57 h 220"/>
                  <a:gd name="T56" fmla="*/ 23 w 218"/>
                  <a:gd name="T57" fmla="*/ 56 h 220"/>
                  <a:gd name="T58" fmla="*/ 16 w 218"/>
                  <a:gd name="T59" fmla="*/ 53 h 220"/>
                  <a:gd name="T60" fmla="*/ 8 w 218"/>
                  <a:gd name="T61" fmla="*/ 48 h 220"/>
                  <a:gd name="T62" fmla="*/ 5 w 218"/>
                  <a:gd name="T63" fmla="*/ 42 h 220"/>
                  <a:gd name="T64" fmla="*/ 2 w 218"/>
                  <a:gd name="T65" fmla="*/ 36 h 220"/>
                  <a:gd name="T66" fmla="*/ 0 w 218"/>
                  <a:gd name="T67" fmla="*/ 28 h 220"/>
                  <a:gd name="T68" fmla="*/ 0 w 218"/>
                  <a:gd name="T69" fmla="*/ 20 h 220"/>
                  <a:gd name="T70" fmla="*/ 0 w 218"/>
                  <a:gd name="T71" fmla="*/ 14 h 220"/>
                  <a:gd name="T72" fmla="*/ 0 w 218"/>
                  <a:gd name="T73" fmla="*/ 6 h 220"/>
                  <a:gd name="T74" fmla="*/ 5 w 218"/>
                  <a:gd name="T75" fmla="*/ 2 h 220"/>
                  <a:gd name="T76" fmla="*/ 9 w 218"/>
                  <a:gd name="T77" fmla="*/ 0 h 220"/>
                  <a:gd name="T78" fmla="*/ 16 w 218"/>
                  <a:gd name="T79" fmla="*/ 6 h 220"/>
                  <a:gd name="T80" fmla="*/ 17 w 218"/>
                  <a:gd name="T81" fmla="*/ 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220">
                    <a:moveTo>
                      <a:pt x="17" y="9"/>
                    </a:moveTo>
                    <a:lnTo>
                      <a:pt x="17" y="14"/>
                    </a:lnTo>
                    <a:lnTo>
                      <a:pt x="17" y="19"/>
                    </a:lnTo>
                    <a:lnTo>
                      <a:pt x="20" y="22"/>
                    </a:lnTo>
                    <a:lnTo>
                      <a:pt x="22" y="26"/>
                    </a:lnTo>
                    <a:lnTo>
                      <a:pt x="25" y="28"/>
                    </a:lnTo>
                    <a:lnTo>
                      <a:pt x="26" y="30"/>
                    </a:lnTo>
                    <a:lnTo>
                      <a:pt x="29" y="31"/>
                    </a:lnTo>
                    <a:lnTo>
                      <a:pt x="34" y="33"/>
                    </a:lnTo>
                    <a:lnTo>
                      <a:pt x="36" y="34"/>
                    </a:lnTo>
                    <a:lnTo>
                      <a:pt x="42" y="34"/>
                    </a:lnTo>
                    <a:lnTo>
                      <a:pt x="45" y="34"/>
                    </a:lnTo>
                    <a:lnTo>
                      <a:pt x="51" y="36"/>
                    </a:lnTo>
                    <a:lnTo>
                      <a:pt x="56" y="36"/>
                    </a:lnTo>
                    <a:lnTo>
                      <a:pt x="64" y="36"/>
                    </a:lnTo>
                    <a:lnTo>
                      <a:pt x="70" y="37"/>
                    </a:lnTo>
                    <a:lnTo>
                      <a:pt x="77" y="37"/>
                    </a:lnTo>
                    <a:lnTo>
                      <a:pt x="93" y="39"/>
                    </a:lnTo>
                    <a:lnTo>
                      <a:pt x="108" y="43"/>
                    </a:lnTo>
                    <a:lnTo>
                      <a:pt x="122" y="48"/>
                    </a:lnTo>
                    <a:lnTo>
                      <a:pt x="135" y="56"/>
                    </a:lnTo>
                    <a:lnTo>
                      <a:pt x="146" y="62"/>
                    </a:lnTo>
                    <a:lnTo>
                      <a:pt x="156" y="71"/>
                    </a:lnTo>
                    <a:lnTo>
                      <a:pt x="166" y="82"/>
                    </a:lnTo>
                    <a:lnTo>
                      <a:pt x="175" y="95"/>
                    </a:lnTo>
                    <a:lnTo>
                      <a:pt x="181" y="104"/>
                    </a:lnTo>
                    <a:lnTo>
                      <a:pt x="189" y="118"/>
                    </a:lnTo>
                    <a:lnTo>
                      <a:pt x="195" y="132"/>
                    </a:lnTo>
                    <a:lnTo>
                      <a:pt x="200" y="146"/>
                    </a:lnTo>
                    <a:lnTo>
                      <a:pt x="206" y="161"/>
                    </a:lnTo>
                    <a:lnTo>
                      <a:pt x="211" y="177"/>
                    </a:lnTo>
                    <a:lnTo>
                      <a:pt x="215" y="192"/>
                    </a:lnTo>
                    <a:lnTo>
                      <a:pt x="218" y="209"/>
                    </a:lnTo>
                    <a:lnTo>
                      <a:pt x="218" y="212"/>
                    </a:lnTo>
                    <a:lnTo>
                      <a:pt x="218" y="215"/>
                    </a:lnTo>
                    <a:lnTo>
                      <a:pt x="215" y="218"/>
                    </a:lnTo>
                    <a:lnTo>
                      <a:pt x="214" y="220"/>
                    </a:lnTo>
                    <a:lnTo>
                      <a:pt x="209" y="220"/>
                    </a:lnTo>
                    <a:lnTo>
                      <a:pt x="207" y="220"/>
                    </a:lnTo>
                    <a:lnTo>
                      <a:pt x="204" y="217"/>
                    </a:lnTo>
                    <a:lnTo>
                      <a:pt x="204" y="214"/>
                    </a:lnTo>
                    <a:lnTo>
                      <a:pt x="198" y="198"/>
                    </a:lnTo>
                    <a:lnTo>
                      <a:pt x="195" y="183"/>
                    </a:lnTo>
                    <a:lnTo>
                      <a:pt x="189" y="169"/>
                    </a:lnTo>
                    <a:lnTo>
                      <a:pt x="186" y="155"/>
                    </a:lnTo>
                    <a:lnTo>
                      <a:pt x="180" y="143"/>
                    </a:lnTo>
                    <a:lnTo>
                      <a:pt x="172" y="130"/>
                    </a:lnTo>
                    <a:lnTo>
                      <a:pt x="164" y="116"/>
                    </a:lnTo>
                    <a:lnTo>
                      <a:pt x="155" y="105"/>
                    </a:lnTo>
                    <a:lnTo>
                      <a:pt x="144" y="95"/>
                    </a:lnTo>
                    <a:lnTo>
                      <a:pt x="133" y="85"/>
                    </a:lnTo>
                    <a:lnTo>
                      <a:pt x="121" y="78"/>
                    </a:lnTo>
                    <a:lnTo>
                      <a:pt x="105" y="71"/>
                    </a:lnTo>
                    <a:lnTo>
                      <a:pt x="88" y="65"/>
                    </a:lnTo>
                    <a:lnTo>
                      <a:pt x="71" y="61"/>
                    </a:lnTo>
                    <a:lnTo>
                      <a:pt x="51" y="57"/>
                    </a:lnTo>
                    <a:lnTo>
                      <a:pt x="28" y="56"/>
                    </a:lnTo>
                    <a:lnTo>
                      <a:pt x="23" y="56"/>
                    </a:lnTo>
                    <a:lnTo>
                      <a:pt x="19" y="54"/>
                    </a:lnTo>
                    <a:lnTo>
                      <a:pt x="16" y="53"/>
                    </a:lnTo>
                    <a:lnTo>
                      <a:pt x="11" y="51"/>
                    </a:lnTo>
                    <a:lnTo>
                      <a:pt x="8" y="48"/>
                    </a:lnTo>
                    <a:lnTo>
                      <a:pt x="6" y="47"/>
                    </a:lnTo>
                    <a:lnTo>
                      <a:pt x="5" y="42"/>
                    </a:lnTo>
                    <a:lnTo>
                      <a:pt x="3" y="39"/>
                    </a:lnTo>
                    <a:lnTo>
                      <a:pt x="2" y="36"/>
                    </a:lnTo>
                    <a:lnTo>
                      <a:pt x="0" y="33"/>
                    </a:lnTo>
                    <a:lnTo>
                      <a:pt x="0" y="28"/>
                    </a:lnTo>
                    <a:lnTo>
                      <a:pt x="0" y="25"/>
                    </a:lnTo>
                    <a:lnTo>
                      <a:pt x="0" y="20"/>
                    </a:lnTo>
                    <a:lnTo>
                      <a:pt x="0" y="17"/>
                    </a:lnTo>
                    <a:lnTo>
                      <a:pt x="0" y="14"/>
                    </a:lnTo>
                    <a:lnTo>
                      <a:pt x="0" y="9"/>
                    </a:lnTo>
                    <a:lnTo>
                      <a:pt x="0" y="6"/>
                    </a:lnTo>
                    <a:lnTo>
                      <a:pt x="2" y="3"/>
                    </a:lnTo>
                    <a:lnTo>
                      <a:pt x="5" y="2"/>
                    </a:lnTo>
                    <a:lnTo>
                      <a:pt x="6" y="2"/>
                    </a:lnTo>
                    <a:lnTo>
                      <a:pt x="9" y="0"/>
                    </a:lnTo>
                    <a:lnTo>
                      <a:pt x="14" y="2"/>
                    </a:lnTo>
                    <a:lnTo>
                      <a:pt x="16" y="6"/>
                    </a:lnTo>
                    <a:lnTo>
                      <a:pt x="17" y="9"/>
                    </a:lnTo>
                    <a:lnTo>
                      <a:pt x="1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8" name="Freeform 126"/>
              <p:cNvSpPr>
                <a:spLocks/>
              </p:cNvSpPr>
              <p:nvPr/>
            </p:nvSpPr>
            <p:spPr bwMode="auto">
              <a:xfrm>
                <a:off x="4446" y="2183"/>
                <a:ext cx="77" cy="209"/>
              </a:xfrm>
              <a:custGeom>
                <a:avLst/>
                <a:gdLst>
                  <a:gd name="T0" fmla="*/ 71 w 77"/>
                  <a:gd name="T1" fmla="*/ 18 h 209"/>
                  <a:gd name="T2" fmla="*/ 65 w 77"/>
                  <a:gd name="T3" fmla="*/ 26 h 209"/>
                  <a:gd name="T4" fmla="*/ 62 w 77"/>
                  <a:gd name="T5" fmla="*/ 32 h 209"/>
                  <a:gd name="T6" fmla="*/ 59 w 77"/>
                  <a:gd name="T7" fmla="*/ 40 h 209"/>
                  <a:gd name="T8" fmla="*/ 56 w 77"/>
                  <a:gd name="T9" fmla="*/ 46 h 209"/>
                  <a:gd name="T10" fmla="*/ 54 w 77"/>
                  <a:gd name="T11" fmla="*/ 51 h 209"/>
                  <a:gd name="T12" fmla="*/ 51 w 77"/>
                  <a:gd name="T13" fmla="*/ 59 h 209"/>
                  <a:gd name="T14" fmla="*/ 46 w 77"/>
                  <a:gd name="T15" fmla="*/ 68 h 209"/>
                  <a:gd name="T16" fmla="*/ 42 w 77"/>
                  <a:gd name="T17" fmla="*/ 83 h 209"/>
                  <a:gd name="T18" fmla="*/ 35 w 77"/>
                  <a:gd name="T19" fmla="*/ 99 h 209"/>
                  <a:gd name="T20" fmla="*/ 31 w 77"/>
                  <a:gd name="T21" fmla="*/ 116 h 209"/>
                  <a:gd name="T22" fmla="*/ 26 w 77"/>
                  <a:gd name="T23" fmla="*/ 134 h 209"/>
                  <a:gd name="T24" fmla="*/ 20 w 77"/>
                  <a:gd name="T25" fmla="*/ 153 h 209"/>
                  <a:gd name="T26" fmla="*/ 15 w 77"/>
                  <a:gd name="T27" fmla="*/ 173 h 209"/>
                  <a:gd name="T28" fmla="*/ 12 w 77"/>
                  <a:gd name="T29" fmla="*/ 192 h 209"/>
                  <a:gd name="T30" fmla="*/ 9 w 77"/>
                  <a:gd name="T31" fmla="*/ 206 h 209"/>
                  <a:gd name="T32" fmla="*/ 6 w 77"/>
                  <a:gd name="T33" fmla="*/ 209 h 209"/>
                  <a:gd name="T34" fmla="*/ 3 w 77"/>
                  <a:gd name="T35" fmla="*/ 206 h 209"/>
                  <a:gd name="T36" fmla="*/ 0 w 77"/>
                  <a:gd name="T37" fmla="*/ 201 h 209"/>
                  <a:gd name="T38" fmla="*/ 3 w 77"/>
                  <a:gd name="T39" fmla="*/ 185 h 209"/>
                  <a:gd name="T40" fmla="*/ 6 w 77"/>
                  <a:gd name="T41" fmla="*/ 165 h 209"/>
                  <a:gd name="T42" fmla="*/ 11 w 77"/>
                  <a:gd name="T43" fmla="*/ 145 h 209"/>
                  <a:gd name="T44" fmla="*/ 15 w 77"/>
                  <a:gd name="T45" fmla="*/ 127 h 209"/>
                  <a:gd name="T46" fmla="*/ 18 w 77"/>
                  <a:gd name="T47" fmla="*/ 107 h 209"/>
                  <a:gd name="T48" fmla="*/ 23 w 77"/>
                  <a:gd name="T49" fmla="*/ 88 h 209"/>
                  <a:gd name="T50" fmla="*/ 28 w 77"/>
                  <a:gd name="T51" fmla="*/ 69 h 209"/>
                  <a:gd name="T52" fmla="*/ 35 w 77"/>
                  <a:gd name="T53" fmla="*/ 52 h 209"/>
                  <a:gd name="T54" fmla="*/ 43 w 77"/>
                  <a:gd name="T55" fmla="*/ 38 h 209"/>
                  <a:gd name="T56" fmla="*/ 48 w 77"/>
                  <a:gd name="T57" fmla="*/ 26 h 209"/>
                  <a:gd name="T58" fmla="*/ 54 w 77"/>
                  <a:gd name="T59" fmla="*/ 15 h 209"/>
                  <a:gd name="T60" fmla="*/ 62 w 77"/>
                  <a:gd name="T61" fmla="*/ 4 h 209"/>
                  <a:gd name="T62" fmla="*/ 71 w 77"/>
                  <a:gd name="T63" fmla="*/ 0 h 209"/>
                  <a:gd name="T64" fmla="*/ 76 w 77"/>
                  <a:gd name="T65" fmla="*/ 6 h 209"/>
                  <a:gd name="T66" fmla="*/ 76 w 77"/>
                  <a:gd name="T67" fmla="*/ 11 h 209"/>
                  <a:gd name="T68" fmla="*/ 76 w 77"/>
                  <a:gd name="T69" fmla="*/ 1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209">
                    <a:moveTo>
                      <a:pt x="76" y="14"/>
                    </a:moveTo>
                    <a:lnTo>
                      <a:pt x="71" y="18"/>
                    </a:lnTo>
                    <a:lnTo>
                      <a:pt x="66" y="23"/>
                    </a:lnTo>
                    <a:lnTo>
                      <a:pt x="65" y="26"/>
                    </a:lnTo>
                    <a:lnTo>
                      <a:pt x="63" y="31"/>
                    </a:lnTo>
                    <a:lnTo>
                      <a:pt x="62" y="32"/>
                    </a:lnTo>
                    <a:lnTo>
                      <a:pt x="60" y="37"/>
                    </a:lnTo>
                    <a:lnTo>
                      <a:pt x="59" y="40"/>
                    </a:lnTo>
                    <a:lnTo>
                      <a:pt x="57" y="42"/>
                    </a:lnTo>
                    <a:lnTo>
                      <a:pt x="56" y="46"/>
                    </a:lnTo>
                    <a:lnTo>
                      <a:pt x="54" y="49"/>
                    </a:lnTo>
                    <a:lnTo>
                      <a:pt x="54" y="51"/>
                    </a:lnTo>
                    <a:lnTo>
                      <a:pt x="52" y="55"/>
                    </a:lnTo>
                    <a:lnTo>
                      <a:pt x="51" y="59"/>
                    </a:lnTo>
                    <a:lnTo>
                      <a:pt x="49" y="62"/>
                    </a:lnTo>
                    <a:lnTo>
                      <a:pt x="46" y="68"/>
                    </a:lnTo>
                    <a:lnTo>
                      <a:pt x="45" y="76"/>
                    </a:lnTo>
                    <a:lnTo>
                      <a:pt x="42" y="83"/>
                    </a:lnTo>
                    <a:lnTo>
                      <a:pt x="38" y="91"/>
                    </a:lnTo>
                    <a:lnTo>
                      <a:pt x="35" y="99"/>
                    </a:lnTo>
                    <a:lnTo>
                      <a:pt x="34" y="107"/>
                    </a:lnTo>
                    <a:lnTo>
                      <a:pt x="31" y="116"/>
                    </a:lnTo>
                    <a:lnTo>
                      <a:pt x="28" y="127"/>
                    </a:lnTo>
                    <a:lnTo>
                      <a:pt x="26" y="134"/>
                    </a:lnTo>
                    <a:lnTo>
                      <a:pt x="23" y="144"/>
                    </a:lnTo>
                    <a:lnTo>
                      <a:pt x="20" y="153"/>
                    </a:lnTo>
                    <a:lnTo>
                      <a:pt x="18" y="162"/>
                    </a:lnTo>
                    <a:lnTo>
                      <a:pt x="15" y="173"/>
                    </a:lnTo>
                    <a:lnTo>
                      <a:pt x="14" y="182"/>
                    </a:lnTo>
                    <a:lnTo>
                      <a:pt x="12" y="192"/>
                    </a:lnTo>
                    <a:lnTo>
                      <a:pt x="11" y="201"/>
                    </a:lnTo>
                    <a:lnTo>
                      <a:pt x="9" y="206"/>
                    </a:lnTo>
                    <a:lnTo>
                      <a:pt x="8" y="209"/>
                    </a:lnTo>
                    <a:lnTo>
                      <a:pt x="6" y="209"/>
                    </a:lnTo>
                    <a:lnTo>
                      <a:pt x="4" y="207"/>
                    </a:lnTo>
                    <a:lnTo>
                      <a:pt x="3" y="206"/>
                    </a:lnTo>
                    <a:lnTo>
                      <a:pt x="1" y="203"/>
                    </a:lnTo>
                    <a:lnTo>
                      <a:pt x="0" y="201"/>
                    </a:lnTo>
                    <a:lnTo>
                      <a:pt x="0" y="198"/>
                    </a:lnTo>
                    <a:lnTo>
                      <a:pt x="3" y="185"/>
                    </a:lnTo>
                    <a:lnTo>
                      <a:pt x="4" y="175"/>
                    </a:lnTo>
                    <a:lnTo>
                      <a:pt x="6" y="165"/>
                    </a:lnTo>
                    <a:lnTo>
                      <a:pt x="8" y="155"/>
                    </a:lnTo>
                    <a:lnTo>
                      <a:pt x="11" y="145"/>
                    </a:lnTo>
                    <a:lnTo>
                      <a:pt x="12" y="136"/>
                    </a:lnTo>
                    <a:lnTo>
                      <a:pt x="15" y="127"/>
                    </a:lnTo>
                    <a:lnTo>
                      <a:pt x="15" y="116"/>
                    </a:lnTo>
                    <a:lnTo>
                      <a:pt x="18" y="107"/>
                    </a:lnTo>
                    <a:lnTo>
                      <a:pt x="20" y="97"/>
                    </a:lnTo>
                    <a:lnTo>
                      <a:pt x="23" y="88"/>
                    </a:lnTo>
                    <a:lnTo>
                      <a:pt x="26" y="79"/>
                    </a:lnTo>
                    <a:lnTo>
                      <a:pt x="28" y="69"/>
                    </a:lnTo>
                    <a:lnTo>
                      <a:pt x="32" y="62"/>
                    </a:lnTo>
                    <a:lnTo>
                      <a:pt x="35" y="52"/>
                    </a:lnTo>
                    <a:lnTo>
                      <a:pt x="40" y="45"/>
                    </a:lnTo>
                    <a:lnTo>
                      <a:pt x="43" y="38"/>
                    </a:lnTo>
                    <a:lnTo>
                      <a:pt x="45" y="32"/>
                    </a:lnTo>
                    <a:lnTo>
                      <a:pt x="48" y="26"/>
                    </a:lnTo>
                    <a:lnTo>
                      <a:pt x="51" y="20"/>
                    </a:lnTo>
                    <a:lnTo>
                      <a:pt x="54" y="15"/>
                    </a:lnTo>
                    <a:lnTo>
                      <a:pt x="57" y="11"/>
                    </a:lnTo>
                    <a:lnTo>
                      <a:pt x="62" y="4"/>
                    </a:lnTo>
                    <a:lnTo>
                      <a:pt x="66" y="1"/>
                    </a:lnTo>
                    <a:lnTo>
                      <a:pt x="71" y="0"/>
                    </a:lnTo>
                    <a:lnTo>
                      <a:pt x="74" y="3"/>
                    </a:lnTo>
                    <a:lnTo>
                      <a:pt x="76" y="6"/>
                    </a:lnTo>
                    <a:lnTo>
                      <a:pt x="77" y="9"/>
                    </a:lnTo>
                    <a:lnTo>
                      <a:pt x="76" y="11"/>
                    </a:lnTo>
                    <a:lnTo>
                      <a:pt x="76" y="14"/>
                    </a:lnTo>
                    <a:lnTo>
                      <a:pt x="7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9" name="Freeform 127"/>
              <p:cNvSpPr>
                <a:spLocks/>
              </p:cNvSpPr>
              <p:nvPr/>
            </p:nvSpPr>
            <p:spPr bwMode="auto">
              <a:xfrm>
                <a:off x="4477" y="2481"/>
                <a:ext cx="196" cy="50"/>
              </a:xfrm>
              <a:custGeom>
                <a:avLst/>
                <a:gdLst>
                  <a:gd name="T0" fmla="*/ 187 w 196"/>
                  <a:gd name="T1" fmla="*/ 27 h 50"/>
                  <a:gd name="T2" fmla="*/ 176 w 196"/>
                  <a:gd name="T3" fmla="*/ 36 h 50"/>
                  <a:gd name="T4" fmla="*/ 164 w 196"/>
                  <a:gd name="T5" fmla="*/ 42 h 50"/>
                  <a:gd name="T6" fmla="*/ 150 w 196"/>
                  <a:gd name="T7" fmla="*/ 47 h 50"/>
                  <a:gd name="T8" fmla="*/ 136 w 196"/>
                  <a:gd name="T9" fmla="*/ 48 h 50"/>
                  <a:gd name="T10" fmla="*/ 120 w 196"/>
                  <a:gd name="T11" fmla="*/ 48 h 50"/>
                  <a:gd name="T12" fmla="*/ 105 w 196"/>
                  <a:gd name="T13" fmla="*/ 48 h 50"/>
                  <a:gd name="T14" fmla="*/ 90 w 196"/>
                  <a:gd name="T15" fmla="*/ 47 h 50"/>
                  <a:gd name="T16" fmla="*/ 79 w 196"/>
                  <a:gd name="T17" fmla="*/ 45 h 50"/>
                  <a:gd name="T18" fmla="*/ 68 w 196"/>
                  <a:gd name="T19" fmla="*/ 45 h 50"/>
                  <a:gd name="T20" fmla="*/ 60 w 196"/>
                  <a:gd name="T21" fmla="*/ 44 h 50"/>
                  <a:gd name="T22" fmla="*/ 52 w 196"/>
                  <a:gd name="T23" fmla="*/ 44 h 50"/>
                  <a:gd name="T24" fmla="*/ 45 w 196"/>
                  <a:gd name="T25" fmla="*/ 44 h 50"/>
                  <a:gd name="T26" fmla="*/ 37 w 196"/>
                  <a:gd name="T27" fmla="*/ 44 h 50"/>
                  <a:gd name="T28" fmla="*/ 29 w 196"/>
                  <a:gd name="T29" fmla="*/ 45 h 50"/>
                  <a:gd name="T30" fmla="*/ 21 w 196"/>
                  <a:gd name="T31" fmla="*/ 48 h 50"/>
                  <a:gd name="T32" fmla="*/ 12 w 196"/>
                  <a:gd name="T33" fmla="*/ 50 h 50"/>
                  <a:gd name="T34" fmla="*/ 4 w 196"/>
                  <a:gd name="T35" fmla="*/ 48 h 50"/>
                  <a:gd name="T36" fmla="*/ 0 w 196"/>
                  <a:gd name="T37" fmla="*/ 44 h 50"/>
                  <a:gd name="T38" fmla="*/ 1 w 196"/>
                  <a:gd name="T39" fmla="*/ 36 h 50"/>
                  <a:gd name="T40" fmla="*/ 7 w 196"/>
                  <a:gd name="T41" fmla="*/ 30 h 50"/>
                  <a:gd name="T42" fmla="*/ 15 w 196"/>
                  <a:gd name="T43" fmla="*/ 24 h 50"/>
                  <a:gd name="T44" fmla="*/ 23 w 196"/>
                  <a:gd name="T45" fmla="*/ 21 h 50"/>
                  <a:gd name="T46" fmla="*/ 31 w 196"/>
                  <a:gd name="T47" fmla="*/ 19 h 50"/>
                  <a:gd name="T48" fmla="*/ 37 w 196"/>
                  <a:gd name="T49" fmla="*/ 18 h 50"/>
                  <a:gd name="T50" fmla="*/ 43 w 196"/>
                  <a:gd name="T51" fmla="*/ 18 h 50"/>
                  <a:gd name="T52" fmla="*/ 51 w 196"/>
                  <a:gd name="T53" fmla="*/ 18 h 50"/>
                  <a:gd name="T54" fmla="*/ 57 w 196"/>
                  <a:gd name="T55" fmla="*/ 19 h 50"/>
                  <a:gd name="T56" fmla="*/ 65 w 196"/>
                  <a:gd name="T57" fmla="*/ 19 h 50"/>
                  <a:gd name="T58" fmla="*/ 71 w 196"/>
                  <a:gd name="T59" fmla="*/ 19 h 50"/>
                  <a:gd name="T60" fmla="*/ 77 w 196"/>
                  <a:gd name="T61" fmla="*/ 21 h 50"/>
                  <a:gd name="T62" fmla="*/ 86 w 196"/>
                  <a:gd name="T63" fmla="*/ 22 h 50"/>
                  <a:gd name="T64" fmla="*/ 100 w 196"/>
                  <a:gd name="T65" fmla="*/ 24 h 50"/>
                  <a:gd name="T66" fmla="*/ 113 w 196"/>
                  <a:gd name="T67" fmla="*/ 27 h 50"/>
                  <a:gd name="T68" fmla="*/ 128 w 196"/>
                  <a:gd name="T69" fmla="*/ 27 h 50"/>
                  <a:gd name="T70" fmla="*/ 144 w 196"/>
                  <a:gd name="T71" fmla="*/ 27 h 50"/>
                  <a:gd name="T72" fmla="*/ 158 w 196"/>
                  <a:gd name="T73" fmla="*/ 24 h 50"/>
                  <a:gd name="T74" fmla="*/ 170 w 196"/>
                  <a:gd name="T75" fmla="*/ 19 h 50"/>
                  <a:gd name="T76" fmla="*/ 181 w 196"/>
                  <a:gd name="T77" fmla="*/ 10 h 50"/>
                  <a:gd name="T78" fmla="*/ 185 w 196"/>
                  <a:gd name="T79" fmla="*/ 2 h 50"/>
                  <a:gd name="T80" fmla="*/ 192 w 196"/>
                  <a:gd name="T81" fmla="*/ 2 h 50"/>
                  <a:gd name="T82" fmla="*/ 195 w 196"/>
                  <a:gd name="T83" fmla="*/ 10 h 50"/>
                  <a:gd name="T84" fmla="*/ 196 w 196"/>
                  <a:gd name="T85" fmla="*/ 18 h 50"/>
                  <a:gd name="T86" fmla="*/ 195 w 196"/>
                  <a:gd name="T87"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50">
                    <a:moveTo>
                      <a:pt x="195" y="22"/>
                    </a:moveTo>
                    <a:lnTo>
                      <a:pt x="187" y="27"/>
                    </a:lnTo>
                    <a:lnTo>
                      <a:pt x="182" y="31"/>
                    </a:lnTo>
                    <a:lnTo>
                      <a:pt x="176" y="36"/>
                    </a:lnTo>
                    <a:lnTo>
                      <a:pt x="170" y="39"/>
                    </a:lnTo>
                    <a:lnTo>
                      <a:pt x="164" y="42"/>
                    </a:lnTo>
                    <a:lnTo>
                      <a:pt x="158" y="45"/>
                    </a:lnTo>
                    <a:lnTo>
                      <a:pt x="150" y="47"/>
                    </a:lnTo>
                    <a:lnTo>
                      <a:pt x="144" y="48"/>
                    </a:lnTo>
                    <a:lnTo>
                      <a:pt x="136" y="48"/>
                    </a:lnTo>
                    <a:lnTo>
                      <a:pt x="128" y="48"/>
                    </a:lnTo>
                    <a:lnTo>
                      <a:pt x="120" y="48"/>
                    </a:lnTo>
                    <a:lnTo>
                      <a:pt x="113" y="48"/>
                    </a:lnTo>
                    <a:lnTo>
                      <a:pt x="105" y="48"/>
                    </a:lnTo>
                    <a:lnTo>
                      <a:pt x="97" y="48"/>
                    </a:lnTo>
                    <a:lnTo>
                      <a:pt x="90" y="47"/>
                    </a:lnTo>
                    <a:lnTo>
                      <a:pt x="82" y="47"/>
                    </a:lnTo>
                    <a:lnTo>
                      <a:pt x="79" y="45"/>
                    </a:lnTo>
                    <a:lnTo>
                      <a:pt x="72" y="45"/>
                    </a:lnTo>
                    <a:lnTo>
                      <a:pt x="68" y="45"/>
                    </a:lnTo>
                    <a:lnTo>
                      <a:pt x="63" y="45"/>
                    </a:lnTo>
                    <a:lnTo>
                      <a:pt x="60" y="44"/>
                    </a:lnTo>
                    <a:lnTo>
                      <a:pt x="55" y="44"/>
                    </a:lnTo>
                    <a:lnTo>
                      <a:pt x="52" y="44"/>
                    </a:lnTo>
                    <a:lnTo>
                      <a:pt x="49" y="44"/>
                    </a:lnTo>
                    <a:lnTo>
                      <a:pt x="45" y="44"/>
                    </a:lnTo>
                    <a:lnTo>
                      <a:pt x="42" y="44"/>
                    </a:lnTo>
                    <a:lnTo>
                      <a:pt x="37" y="44"/>
                    </a:lnTo>
                    <a:lnTo>
                      <a:pt x="32" y="45"/>
                    </a:lnTo>
                    <a:lnTo>
                      <a:pt x="29" y="45"/>
                    </a:lnTo>
                    <a:lnTo>
                      <a:pt x="25" y="45"/>
                    </a:lnTo>
                    <a:lnTo>
                      <a:pt x="21" y="48"/>
                    </a:lnTo>
                    <a:lnTo>
                      <a:pt x="17" y="48"/>
                    </a:lnTo>
                    <a:lnTo>
                      <a:pt x="12" y="50"/>
                    </a:lnTo>
                    <a:lnTo>
                      <a:pt x="7" y="50"/>
                    </a:lnTo>
                    <a:lnTo>
                      <a:pt x="4" y="48"/>
                    </a:lnTo>
                    <a:lnTo>
                      <a:pt x="1" y="48"/>
                    </a:lnTo>
                    <a:lnTo>
                      <a:pt x="0" y="44"/>
                    </a:lnTo>
                    <a:lnTo>
                      <a:pt x="0" y="41"/>
                    </a:lnTo>
                    <a:lnTo>
                      <a:pt x="1" y="36"/>
                    </a:lnTo>
                    <a:lnTo>
                      <a:pt x="4" y="31"/>
                    </a:lnTo>
                    <a:lnTo>
                      <a:pt x="7" y="30"/>
                    </a:lnTo>
                    <a:lnTo>
                      <a:pt x="14" y="25"/>
                    </a:lnTo>
                    <a:lnTo>
                      <a:pt x="15" y="24"/>
                    </a:lnTo>
                    <a:lnTo>
                      <a:pt x="18" y="22"/>
                    </a:lnTo>
                    <a:lnTo>
                      <a:pt x="23" y="21"/>
                    </a:lnTo>
                    <a:lnTo>
                      <a:pt x="26" y="21"/>
                    </a:lnTo>
                    <a:lnTo>
                      <a:pt x="31" y="19"/>
                    </a:lnTo>
                    <a:lnTo>
                      <a:pt x="32" y="19"/>
                    </a:lnTo>
                    <a:lnTo>
                      <a:pt x="37" y="18"/>
                    </a:lnTo>
                    <a:lnTo>
                      <a:pt x="42" y="18"/>
                    </a:lnTo>
                    <a:lnTo>
                      <a:pt x="43" y="18"/>
                    </a:lnTo>
                    <a:lnTo>
                      <a:pt x="46" y="18"/>
                    </a:lnTo>
                    <a:lnTo>
                      <a:pt x="51" y="18"/>
                    </a:lnTo>
                    <a:lnTo>
                      <a:pt x="52" y="18"/>
                    </a:lnTo>
                    <a:lnTo>
                      <a:pt x="57" y="19"/>
                    </a:lnTo>
                    <a:lnTo>
                      <a:pt x="62" y="19"/>
                    </a:lnTo>
                    <a:lnTo>
                      <a:pt x="65" y="19"/>
                    </a:lnTo>
                    <a:lnTo>
                      <a:pt x="68" y="19"/>
                    </a:lnTo>
                    <a:lnTo>
                      <a:pt x="71" y="19"/>
                    </a:lnTo>
                    <a:lnTo>
                      <a:pt x="74" y="19"/>
                    </a:lnTo>
                    <a:lnTo>
                      <a:pt x="77" y="21"/>
                    </a:lnTo>
                    <a:lnTo>
                      <a:pt x="82" y="22"/>
                    </a:lnTo>
                    <a:lnTo>
                      <a:pt x="86" y="22"/>
                    </a:lnTo>
                    <a:lnTo>
                      <a:pt x="93" y="22"/>
                    </a:lnTo>
                    <a:lnTo>
                      <a:pt x="100" y="24"/>
                    </a:lnTo>
                    <a:lnTo>
                      <a:pt x="107" y="25"/>
                    </a:lnTo>
                    <a:lnTo>
                      <a:pt x="113" y="27"/>
                    </a:lnTo>
                    <a:lnTo>
                      <a:pt x="120" y="27"/>
                    </a:lnTo>
                    <a:lnTo>
                      <a:pt x="128" y="27"/>
                    </a:lnTo>
                    <a:lnTo>
                      <a:pt x="137" y="27"/>
                    </a:lnTo>
                    <a:lnTo>
                      <a:pt x="144" y="27"/>
                    </a:lnTo>
                    <a:lnTo>
                      <a:pt x="151" y="25"/>
                    </a:lnTo>
                    <a:lnTo>
                      <a:pt x="158" y="24"/>
                    </a:lnTo>
                    <a:lnTo>
                      <a:pt x="165" y="22"/>
                    </a:lnTo>
                    <a:lnTo>
                      <a:pt x="170" y="19"/>
                    </a:lnTo>
                    <a:lnTo>
                      <a:pt x="176" y="16"/>
                    </a:lnTo>
                    <a:lnTo>
                      <a:pt x="181" y="10"/>
                    </a:lnTo>
                    <a:lnTo>
                      <a:pt x="185" y="5"/>
                    </a:lnTo>
                    <a:lnTo>
                      <a:pt x="185" y="2"/>
                    </a:lnTo>
                    <a:lnTo>
                      <a:pt x="189" y="0"/>
                    </a:lnTo>
                    <a:lnTo>
                      <a:pt x="192" y="2"/>
                    </a:lnTo>
                    <a:lnTo>
                      <a:pt x="195" y="5"/>
                    </a:lnTo>
                    <a:lnTo>
                      <a:pt x="195" y="10"/>
                    </a:lnTo>
                    <a:lnTo>
                      <a:pt x="196" y="13"/>
                    </a:lnTo>
                    <a:lnTo>
                      <a:pt x="196" y="18"/>
                    </a:lnTo>
                    <a:lnTo>
                      <a:pt x="195" y="22"/>
                    </a:lnTo>
                    <a:lnTo>
                      <a:pt x="19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0" name="Freeform 128"/>
              <p:cNvSpPr>
                <a:spLocks/>
              </p:cNvSpPr>
              <p:nvPr/>
            </p:nvSpPr>
            <p:spPr bwMode="auto">
              <a:xfrm>
                <a:off x="4402" y="2429"/>
                <a:ext cx="89" cy="91"/>
              </a:xfrm>
              <a:custGeom>
                <a:avLst/>
                <a:gdLst>
                  <a:gd name="T0" fmla="*/ 7 w 89"/>
                  <a:gd name="T1" fmla="*/ 0 h 91"/>
                  <a:gd name="T2" fmla="*/ 14 w 89"/>
                  <a:gd name="T3" fmla="*/ 0 h 91"/>
                  <a:gd name="T4" fmla="*/ 22 w 89"/>
                  <a:gd name="T5" fmla="*/ 1 h 91"/>
                  <a:gd name="T6" fmla="*/ 30 w 89"/>
                  <a:gd name="T7" fmla="*/ 3 h 91"/>
                  <a:gd name="T8" fmla="*/ 38 w 89"/>
                  <a:gd name="T9" fmla="*/ 5 h 91"/>
                  <a:gd name="T10" fmla="*/ 44 w 89"/>
                  <a:gd name="T11" fmla="*/ 8 h 91"/>
                  <a:gd name="T12" fmla="*/ 50 w 89"/>
                  <a:gd name="T13" fmla="*/ 12 h 91"/>
                  <a:gd name="T14" fmla="*/ 58 w 89"/>
                  <a:gd name="T15" fmla="*/ 17 h 91"/>
                  <a:gd name="T16" fmla="*/ 64 w 89"/>
                  <a:gd name="T17" fmla="*/ 23 h 91"/>
                  <a:gd name="T18" fmla="*/ 69 w 89"/>
                  <a:gd name="T19" fmla="*/ 28 h 91"/>
                  <a:gd name="T20" fmla="*/ 73 w 89"/>
                  <a:gd name="T21" fmla="*/ 34 h 91"/>
                  <a:gd name="T22" fmla="*/ 78 w 89"/>
                  <a:gd name="T23" fmla="*/ 40 h 91"/>
                  <a:gd name="T24" fmla="*/ 81 w 89"/>
                  <a:gd name="T25" fmla="*/ 48 h 91"/>
                  <a:gd name="T26" fmla="*/ 84 w 89"/>
                  <a:gd name="T27" fmla="*/ 54 h 91"/>
                  <a:gd name="T28" fmla="*/ 87 w 89"/>
                  <a:gd name="T29" fmla="*/ 62 h 91"/>
                  <a:gd name="T30" fmla="*/ 87 w 89"/>
                  <a:gd name="T31" fmla="*/ 71 h 91"/>
                  <a:gd name="T32" fmla="*/ 89 w 89"/>
                  <a:gd name="T33" fmla="*/ 79 h 91"/>
                  <a:gd name="T34" fmla="*/ 87 w 89"/>
                  <a:gd name="T35" fmla="*/ 83 h 91"/>
                  <a:gd name="T36" fmla="*/ 84 w 89"/>
                  <a:gd name="T37" fmla="*/ 87 h 91"/>
                  <a:gd name="T38" fmla="*/ 79 w 89"/>
                  <a:gd name="T39" fmla="*/ 90 h 91"/>
                  <a:gd name="T40" fmla="*/ 76 w 89"/>
                  <a:gd name="T41" fmla="*/ 91 h 91"/>
                  <a:gd name="T42" fmla="*/ 70 w 89"/>
                  <a:gd name="T43" fmla="*/ 90 h 91"/>
                  <a:gd name="T44" fmla="*/ 67 w 89"/>
                  <a:gd name="T45" fmla="*/ 87 h 91"/>
                  <a:gd name="T46" fmla="*/ 64 w 89"/>
                  <a:gd name="T47" fmla="*/ 83 h 91"/>
                  <a:gd name="T48" fmla="*/ 64 w 89"/>
                  <a:gd name="T49" fmla="*/ 79 h 91"/>
                  <a:gd name="T50" fmla="*/ 62 w 89"/>
                  <a:gd name="T51" fmla="*/ 71 h 91"/>
                  <a:gd name="T52" fmla="*/ 62 w 89"/>
                  <a:gd name="T53" fmla="*/ 65 h 91"/>
                  <a:gd name="T54" fmla="*/ 59 w 89"/>
                  <a:gd name="T55" fmla="*/ 59 h 91"/>
                  <a:gd name="T56" fmla="*/ 59 w 89"/>
                  <a:gd name="T57" fmla="*/ 52 h 91"/>
                  <a:gd name="T58" fmla="*/ 56 w 89"/>
                  <a:gd name="T59" fmla="*/ 46 h 91"/>
                  <a:gd name="T60" fmla="*/ 55 w 89"/>
                  <a:gd name="T61" fmla="*/ 42 h 91"/>
                  <a:gd name="T62" fmla="*/ 50 w 89"/>
                  <a:gd name="T63" fmla="*/ 35 h 91"/>
                  <a:gd name="T64" fmla="*/ 48 w 89"/>
                  <a:gd name="T65" fmla="*/ 32 h 91"/>
                  <a:gd name="T66" fmla="*/ 42 w 89"/>
                  <a:gd name="T67" fmla="*/ 26 h 91"/>
                  <a:gd name="T68" fmla="*/ 39 w 89"/>
                  <a:gd name="T69" fmla="*/ 23 h 91"/>
                  <a:gd name="T70" fmla="*/ 33 w 89"/>
                  <a:gd name="T71" fmla="*/ 18 h 91"/>
                  <a:gd name="T72" fmla="*/ 30 w 89"/>
                  <a:gd name="T73" fmla="*/ 15 h 91"/>
                  <a:gd name="T74" fmla="*/ 24 w 89"/>
                  <a:gd name="T75" fmla="*/ 14 h 91"/>
                  <a:gd name="T76" fmla="*/ 19 w 89"/>
                  <a:gd name="T77" fmla="*/ 12 h 91"/>
                  <a:gd name="T78" fmla="*/ 11 w 89"/>
                  <a:gd name="T79" fmla="*/ 12 h 91"/>
                  <a:gd name="T80" fmla="*/ 7 w 89"/>
                  <a:gd name="T81" fmla="*/ 12 h 91"/>
                  <a:gd name="T82" fmla="*/ 2 w 89"/>
                  <a:gd name="T83" fmla="*/ 9 h 91"/>
                  <a:gd name="T84" fmla="*/ 0 w 89"/>
                  <a:gd name="T85" fmla="*/ 5 h 91"/>
                  <a:gd name="T86" fmla="*/ 2 w 89"/>
                  <a:gd name="T87" fmla="*/ 1 h 91"/>
                  <a:gd name="T88" fmla="*/ 7 w 89"/>
                  <a:gd name="T89" fmla="*/ 0 h 91"/>
                  <a:gd name="T90" fmla="*/ 7 w 89"/>
                  <a:gd name="T9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91">
                    <a:moveTo>
                      <a:pt x="7" y="0"/>
                    </a:moveTo>
                    <a:lnTo>
                      <a:pt x="14" y="0"/>
                    </a:lnTo>
                    <a:lnTo>
                      <a:pt x="22" y="1"/>
                    </a:lnTo>
                    <a:lnTo>
                      <a:pt x="30" y="3"/>
                    </a:lnTo>
                    <a:lnTo>
                      <a:pt x="38" y="5"/>
                    </a:lnTo>
                    <a:lnTo>
                      <a:pt x="44" y="8"/>
                    </a:lnTo>
                    <a:lnTo>
                      <a:pt x="50" y="12"/>
                    </a:lnTo>
                    <a:lnTo>
                      <a:pt x="58" y="17"/>
                    </a:lnTo>
                    <a:lnTo>
                      <a:pt x="64" y="23"/>
                    </a:lnTo>
                    <a:lnTo>
                      <a:pt x="69" y="28"/>
                    </a:lnTo>
                    <a:lnTo>
                      <a:pt x="73" y="34"/>
                    </a:lnTo>
                    <a:lnTo>
                      <a:pt x="78" y="40"/>
                    </a:lnTo>
                    <a:lnTo>
                      <a:pt x="81" y="48"/>
                    </a:lnTo>
                    <a:lnTo>
                      <a:pt x="84" y="54"/>
                    </a:lnTo>
                    <a:lnTo>
                      <a:pt x="87" y="62"/>
                    </a:lnTo>
                    <a:lnTo>
                      <a:pt x="87" y="71"/>
                    </a:lnTo>
                    <a:lnTo>
                      <a:pt x="89" y="79"/>
                    </a:lnTo>
                    <a:lnTo>
                      <a:pt x="87" y="83"/>
                    </a:lnTo>
                    <a:lnTo>
                      <a:pt x="84" y="87"/>
                    </a:lnTo>
                    <a:lnTo>
                      <a:pt x="79" y="90"/>
                    </a:lnTo>
                    <a:lnTo>
                      <a:pt x="76" y="91"/>
                    </a:lnTo>
                    <a:lnTo>
                      <a:pt x="70" y="90"/>
                    </a:lnTo>
                    <a:lnTo>
                      <a:pt x="67" y="87"/>
                    </a:lnTo>
                    <a:lnTo>
                      <a:pt x="64" y="83"/>
                    </a:lnTo>
                    <a:lnTo>
                      <a:pt x="64" y="79"/>
                    </a:lnTo>
                    <a:lnTo>
                      <a:pt x="62" y="71"/>
                    </a:lnTo>
                    <a:lnTo>
                      <a:pt x="62" y="65"/>
                    </a:lnTo>
                    <a:lnTo>
                      <a:pt x="59" y="59"/>
                    </a:lnTo>
                    <a:lnTo>
                      <a:pt x="59" y="52"/>
                    </a:lnTo>
                    <a:lnTo>
                      <a:pt x="56" y="46"/>
                    </a:lnTo>
                    <a:lnTo>
                      <a:pt x="55" y="42"/>
                    </a:lnTo>
                    <a:lnTo>
                      <a:pt x="50" y="35"/>
                    </a:lnTo>
                    <a:lnTo>
                      <a:pt x="48" y="32"/>
                    </a:lnTo>
                    <a:lnTo>
                      <a:pt x="42" y="26"/>
                    </a:lnTo>
                    <a:lnTo>
                      <a:pt x="39" y="23"/>
                    </a:lnTo>
                    <a:lnTo>
                      <a:pt x="33" y="18"/>
                    </a:lnTo>
                    <a:lnTo>
                      <a:pt x="30" y="15"/>
                    </a:lnTo>
                    <a:lnTo>
                      <a:pt x="24" y="14"/>
                    </a:lnTo>
                    <a:lnTo>
                      <a:pt x="19" y="12"/>
                    </a:lnTo>
                    <a:lnTo>
                      <a:pt x="11" y="12"/>
                    </a:lnTo>
                    <a:lnTo>
                      <a:pt x="7" y="12"/>
                    </a:lnTo>
                    <a:lnTo>
                      <a:pt x="2" y="9"/>
                    </a:lnTo>
                    <a:lnTo>
                      <a:pt x="0" y="5"/>
                    </a:lnTo>
                    <a:lnTo>
                      <a:pt x="2" y="1"/>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1" name="Freeform 129"/>
              <p:cNvSpPr>
                <a:spLocks/>
              </p:cNvSpPr>
              <p:nvPr/>
            </p:nvSpPr>
            <p:spPr bwMode="auto">
              <a:xfrm>
                <a:off x="4365" y="2449"/>
                <a:ext cx="65" cy="121"/>
              </a:xfrm>
              <a:custGeom>
                <a:avLst/>
                <a:gdLst>
                  <a:gd name="T0" fmla="*/ 58 w 65"/>
                  <a:gd name="T1" fmla="*/ 15 h 121"/>
                  <a:gd name="T2" fmla="*/ 50 w 65"/>
                  <a:gd name="T3" fmla="*/ 22 h 121"/>
                  <a:gd name="T4" fmla="*/ 44 w 65"/>
                  <a:gd name="T5" fmla="*/ 28 h 121"/>
                  <a:gd name="T6" fmla="*/ 37 w 65"/>
                  <a:gd name="T7" fmla="*/ 36 h 121"/>
                  <a:gd name="T8" fmla="*/ 33 w 65"/>
                  <a:gd name="T9" fmla="*/ 42 h 121"/>
                  <a:gd name="T10" fmla="*/ 30 w 65"/>
                  <a:gd name="T11" fmla="*/ 48 h 121"/>
                  <a:gd name="T12" fmla="*/ 30 w 65"/>
                  <a:gd name="T13" fmla="*/ 51 h 121"/>
                  <a:gd name="T14" fmla="*/ 28 w 65"/>
                  <a:gd name="T15" fmla="*/ 59 h 121"/>
                  <a:gd name="T16" fmla="*/ 25 w 65"/>
                  <a:gd name="T17" fmla="*/ 65 h 121"/>
                  <a:gd name="T18" fmla="*/ 25 w 65"/>
                  <a:gd name="T19" fmla="*/ 71 h 121"/>
                  <a:gd name="T20" fmla="*/ 25 w 65"/>
                  <a:gd name="T21" fmla="*/ 80 h 121"/>
                  <a:gd name="T22" fmla="*/ 28 w 65"/>
                  <a:gd name="T23" fmla="*/ 90 h 121"/>
                  <a:gd name="T24" fmla="*/ 34 w 65"/>
                  <a:gd name="T25" fmla="*/ 101 h 121"/>
                  <a:gd name="T26" fmla="*/ 39 w 65"/>
                  <a:gd name="T27" fmla="*/ 110 h 121"/>
                  <a:gd name="T28" fmla="*/ 39 w 65"/>
                  <a:gd name="T29" fmla="*/ 116 h 121"/>
                  <a:gd name="T30" fmla="*/ 33 w 65"/>
                  <a:gd name="T31" fmla="*/ 119 h 121"/>
                  <a:gd name="T32" fmla="*/ 28 w 65"/>
                  <a:gd name="T33" fmla="*/ 119 h 121"/>
                  <a:gd name="T34" fmla="*/ 20 w 65"/>
                  <a:gd name="T35" fmla="*/ 113 h 121"/>
                  <a:gd name="T36" fmla="*/ 14 w 65"/>
                  <a:gd name="T37" fmla="*/ 104 h 121"/>
                  <a:gd name="T38" fmla="*/ 10 w 65"/>
                  <a:gd name="T39" fmla="*/ 96 h 121"/>
                  <a:gd name="T40" fmla="*/ 5 w 65"/>
                  <a:gd name="T41" fmla="*/ 88 h 121"/>
                  <a:gd name="T42" fmla="*/ 2 w 65"/>
                  <a:gd name="T43" fmla="*/ 80 h 121"/>
                  <a:gd name="T44" fmla="*/ 0 w 65"/>
                  <a:gd name="T45" fmla="*/ 71 h 121"/>
                  <a:gd name="T46" fmla="*/ 0 w 65"/>
                  <a:gd name="T47" fmla="*/ 62 h 121"/>
                  <a:gd name="T48" fmla="*/ 2 w 65"/>
                  <a:gd name="T49" fmla="*/ 56 h 121"/>
                  <a:gd name="T50" fmla="*/ 5 w 65"/>
                  <a:gd name="T51" fmla="*/ 50 h 121"/>
                  <a:gd name="T52" fmla="*/ 11 w 65"/>
                  <a:gd name="T53" fmla="*/ 42 h 121"/>
                  <a:gd name="T54" fmla="*/ 16 w 65"/>
                  <a:gd name="T55" fmla="*/ 32 h 121"/>
                  <a:gd name="T56" fmla="*/ 22 w 65"/>
                  <a:gd name="T57" fmla="*/ 25 h 121"/>
                  <a:gd name="T58" fmla="*/ 30 w 65"/>
                  <a:gd name="T59" fmla="*/ 19 h 121"/>
                  <a:gd name="T60" fmla="*/ 34 w 65"/>
                  <a:gd name="T61" fmla="*/ 12 h 121"/>
                  <a:gd name="T62" fmla="*/ 41 w 65"/>
                  <a:gd name="T63" fmla="*/ 8 h 121"/>
                  <a:gd name="T64" fmla="*/ 48 w 65"/>
                  <a:gd name="T65" fmla="*/ 5 h 121"/>
                  <a:gd name="T66" fmla="*/ 58 w 65"/>
                  <a:gd name="T67" fmla="*/ 0 h 121"/>
                  <a:gd name="T68" fmla="*/ 64 w 65"/>
                  <a:gd name="T69" fmla="*/ 2 h 121"/>
                  <a:gd name="T70" fmla="*/ 65 w 65"/>
                  <a:gd name="T71" fmla="*/ 6 h 121"/>
                  <a:gd name="T72" fmla="*/ 61 w 65"/>
                  <a:gd name="T73"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21">
                    <a:moveTo>
                      <a:pt x="61" y="12"/>
                    </a:moveTo>
                    <a:lnTo>
                      <a:pt x="58" y="15"/>
                    </a:lnTo>
                    <a:lnTo>
                      <a:pt x="54" y="19"/>
                    </a:lnTo>
                    <a:lnTo>
                      <a:pt x="50" y="22"/>
                    </a:lnTo>
                    <a:lnTo>
                      <a:pt x="47" y="25"/>
                    </a:lnTo>
                    <a:lnTo>
                      <a:pt x="44" y="28"/>
                    </a:lnTo>
                    <a:lnTo>
                      <a:pt x="39" y="32"/>
                    </a:lnTo>
                    <a:lnTo>
                      <a:pt x="37" y="36"/>
                    </a:lnTo>
                    <a:lnTo>
                      <a:pt x="34" y="40"/>
                    </a:lnTo>
                    <a:lnTo>
                      <a:pt x="33" y="42"/>
                    </a:lnTo>
                    <a:lnTo>
                      <a:pt x="31" y="45"/>
                    </a:lnTo>
                    <a:lnTo>
                      <a:pt x="30" y="48"/>
                    </a:lnTo>
                    <a:lnTo>
                      <a:pt x="30" y="51"/>
                    </a:lnTo>
                    <a:lnTo>
                      <a:pt x="30" y="51"/>
                    </a:lnTo>
                    <a:lnTo>
                      <a:pt x="30" y="54"/>
                    </a:lnTo>
                    <a:lnTo>
                      <a:pt x="28" y="59"/>
                    </a:lnTo>
                    <a:lnTo>
                      <a:pt x="27" y="62"/>
                    </a:lnTo>
                    <a:lnTo>
                      <a:pt x="25" y="65"/>
                    </a:lnTo>
                    <a:lnTo>
                      <a:pt x="25" y="68"/>
                    </a:lnTo>
                    <a:lnTo>
                      <a:pt x="25" y="71"/>
                    </a:lnTo>
                    <a:lnTo>
                      <a:pt x="25" y="74"/>
                    </a:lnTo>
                    <a:lnTo>
                      <a:pt x="25" y="80"/>
                    </a:lnTo>
                    <a:lnTo>
                      <a:pt x="27" y="85"/>
                    </a:lnTo>
                    <a:lnTo>
                      <a:pt x="28" y="90"/>
                    </a:lnTo>
                    <a:lnTo>
                      <a:pt x="30" y="96"/>
                    </a:lnTo>
                    <a:lnTo>
                      <a:pt x="34" y="101"/>
                    </a:lnTo>
                    <a:lnTo>
                      <a:pt x="39" y="107"/>
                    </a:lnTo>
                    <a:lnTo>
                      <a:pt x="39" y="110"/>
                    </a:lnTo>
                    <a:lnTo>
                      <a:pt x="39" y="113"/>
                    </a:lnTo>
                    <a:lnTo>
                      <a:pt x="39" y="116"/>
                    </a:lnTo>
                    <a:lnTo>
                      <a:pt x="37" y="119"/>
                    </a:lnTo>
                    <a:lnTo>
                      <a:pt x="33" y="119"/>
                    </a:lnTo>
                    <a:lnTo>
                      <a:pt x="30" y="121"/>
                    </a:lnTo>
                    <a:lnTo>
                      <a:pt x="28" y="119"/>
                    </a:lnTo>
                    <a:lnTo>
                      <a:pt x="25" y="119"/>
                    </a:lnTo>
                    <a:lnTo>
                      <a:pt x="20" y="113"/>
                    </a:lnTo>
                    <a:lnTo>
                      <a:pt x="19" y="110"/>
                    </a:lnTo>
                    <a:lnTo>
                      <a:pt x="14" y="104"/>
                    </a:lnTo>
                    <a:lnTo>
                      <a:pt x="11" y="101"/>
                    </a:lnTo>
                    <a:lnTo>
                      <a:pt x="10" y="96"/>
                    </a:lnTo>
                    <a:lnTo>
                      <a:pt x="8" y="91"/>
                    </a:lnTo>
                    <a:lnTo>
                      <a:pt x="5" y="88"/>
                    </a:lnTo>
                    <a:lnTo>
                      <a:pt x="3" y="84"/>
                    </a:lnTo>
                    <a:lnTo>
                      <a:pt x="2" y="80"/>
                    </a:lnTo>
                    <a:lnTo>
                      <a:pt x="0" y="76"/>
                    </a:lnTo>
                    <a:lnTo>
                      <a:pt x="0" y="71"/>
                    </a:lnTo>
                    <a:lnTo>
                      <a:pt x="0" y="68"/>
                    </a:lnTo>
                    <a:lnTo>
                      <a:pt x="0" y="62"/>
                    </a:lnTo>
                    <a:lnTo>
                      <a:pt x="0" y="60"/>
                    </a:lnTo>
                    <a:lnTo>
                      <a:pt x="2" y="56"/>
                    </a:lnTo>
                    <a:lnTo>
                      <a:pt x="3" y="53"/>
                    </a:lnTo>
                    <a:lnTo>
                      <a:pt x="5" y="50"/>
                    </a:lnTo>
                    <a:lnTo>
                      <a:pt x="8" y="46"/>
                    </a:lnTo>
                    <a:lnTo>
                      <a:pt x="11" y="42"/>
                    </a:lnTo>
                    <a:lnTo>
                      <a:pt x="13" y="39"/>
                    </a:lnTo>
                    <a:lnTo>
                      <a:pt x="16" y="32"/>
                    </a:lnTo>
                    <a:lnTo>
                      <a:pt x="20" y="29"/>
                    </a:lnTo>
                    <a:lnTo>
                      <a:pt x="22" y="25"/>
                    </a:lnTo>
                    <a:lnTo>
                      <a:pt x="25" y="22"/>
                    </a:lnTo>
                    <a:lnTo>
                      <a:pt x="30" y="19"/>
                    </a:lnTo>
                    <a:lnTo>
                      <a:pt x="31" y="15"/>
                    </a:lnTo>
                    <a:lnTo>
                      <a:pt x="34" y="12"/>
                    </a:lnTo>
                    <a:lnTo>
                      <a:pt x="39" y="11"/>
                    </a:lnTo>
                    <a:lnTo>
                      <a:pt x="41" y="8"/>
                    </a:lnTo>
                    <a:lnTo>
                      <a:pt x="45" y="6"/>
                    </a:lnTo>
                    <a:lnTo>
                      <a:pt x="48" y="5"/>
                    </a:lnTo>
                    <a:lnTo>
                      <a:pt x="53" y="3"/>
                    </a:lnTo>
                    <a:lnTo>
                      <a:pt x="58" y="0"/>
                    </a:lnTo>
                    <a:lnTo>
                      <a:pt x="61" y="0"/>
                    </a:lnTo>
                    <a:lnTo>
                      <a:pt x="64" y="2"/>
                    </a:lnTo>
                    <a:lnTo>
                      <a:pt x="65" y="3"/>
                    </a:lnTo>
                    <a:lnTo>
                      <a:pt x="65" y="6"/>
                    </a:lnTo>
                    <a:lnTo>
                      <a:pt x="61" y="12"/>
                    </a:lnTo>
                    <a:lnTo>
                      <a:pt x="6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2" name="Freeform 130"/>
              <p:cNvSpPr>
                <a:spLocks/>
              </p:cNvSpPr>
              <p:nvPr/>
            </p:nvSpPr>
            <p:spPr bwMode="auto">
              <a:xfrm>
                <a:off x="4443" y="2492"/>
                <a:ext cx="45" cy="90"/>
              </a:xfrm>
              <a:custGeom>
                <a:avLst/>
                <a:gdLst>
                  <a:gd name="T0" fmla="*/ 38 w 45"/>
                  <a:gd name="T1" fmla="*/ 22 h 90"/>
                  <a:gd name="T2" fmla="*/ 35 w 45"/>
                  <a:gd name="T3" fmla="*/ 25 h 90"/>
                  <a:gd name="T4" fmla="*/ 32 w 45"/>
                  <a:gd name="T5" fmla="*/ 27 h 90"/>
                  <a:gd name="T6" fmla="*/ 31 w 45"/>
                  <a:gd name="T7" fmla="*/ 30 h 90"/>
                  <a:gd name="T8" fmla="*/ 29 w 45"/>
                  <a:gd name="T9" fmla="*/ 34 h 90"/>
                  <a:gd name="T10" fmla="*/ 28 w 45"/>
                  <a:gd name="T11" fmla="*/ 37 h 90"/>
                  <a:gd name="T12" fmla="*/ 24 w 45"/>
                  <a:gd name="T13" fmla="*/ 39 h 90"/>
                  <a:gd name="T14" fmla="*/ 23 w 45"/>
                  <a:gd name="T15" fmla="*/ 42 h 90"/>
                  <a:gd name="T16" fmla="*/ 23 w 45"/>
                  <a:gd name="T17" fmla="*/ 47 h 90"/>
                  <a:gd name="T18" fmla="*/ 21 w 45"/>
                  <a:gd name="T19" fmla="*/ 48 h 90"/>
                  <a:gd name="T20" fmla="*/ 20 w 45"/>
                  <a:gd name="T21" fmla="*/ 51 h 90"/>
                  <a:gd name="T22" fmla="*/ 18 w 45"/>
                  <a:gd name="T23" fmla="*/ 55 h 90"/>
                  <a:gd name="T24" fmla="*/ 18 w 45"/>
                  <a:gd name="T25" fmla="*/ 58 h 90"/>
                  <a:gd name="T26" fmla="*/ 18 w 45"/>
                  <a:gd name="T27" fmla="*/ 61 h 90"/>
                  <a:gd name="T28" fmla="*/ 18 w 45"/>
                  <a:gd name="T29" fmla="*/ 65 h 90"/>
                  <a:gd name="T30" fmla="*/ 17 w 45"/>
                  <a:gd name="T31" fmla="*/ 67 h 90"/>
                  <a:gd name="T32" fmla="*/ 17 w 45"/>
                  <a:gd name="T33" fmla="*/ 70 h 90"/>
                  <a:gd name="T34" fmla="*/ 17 w 45"/>
                  <a:gd name="T35" fmla="*/ 75 h 90"/>
                  <a:gd name="T36" fmla="*/ 15 w 45"/>
                  <a:gd name="T37" fmla="*/ 76 h 90"/>
                  <a:gd name="T38" fmla="*/ 15 w 45"/>
                  <a:gd name="T39" fmla="*/ 81 h 90"/>
                  <a:gd name="T40" fmla="*/ 15 w 45"/>
                  <a:gd name="T41" fmla="*/ 85 h 90"/>
                  <a:gd name="T42" fmla="*/ 12 w 45"/>
                  <a:gd name="T43" fmla="*/ 89 h 90"/>
                  <a:gd name="T44" fmla="*/ 9 w 45"/>
                  <a:gd name="T45" fmla="*/ 90 h 90"/>
                  <a:gd name="T46" fmla="*/ 6 w 45"/>
                  <a:gd name="T47" fmla="*/ 90 h 90"/>
                  <a:gd name="T48" fmla="*/ 3 w 45"/>
                  <a:gd name="T49" fmla="*/ 89 h 90"/>
                  <a:gd name="T50" fmla="*/ 1 w 45"/>
                  <a:gd name="T51" fmla="*/ 85 h 90"/>
                  <a:gd name="T52" fmla="*/ 3 w 45"/>
                  <a:gd name="T53" fmla="*/ 84 h 90"/>
                  <a:gd name="T54" fmla="*/ 1 w 45"/>
                  <a:gd name="T55" fmla="*/ 79 h 90"/>
                  <a:gd name="T56" fmla="*/ 1 w 45"/>
                  <a:gd name="T57" fmla="*/ 76 h 90"/>
                  <a:gd name="T58" fmla="*/ 1 w 45"/>
                  <a:gd name="T59" fmla="*/ 70 h 90"/>
                  <a:gd name="T60" fmla="*/ 1 w 45"/>
                  <a:gd name="T61" fmla="*/ 67 h 90"/>
                  <a:gd name="T62" fmla="*/ 1 w 45"/>
                  <a:gd name="T63" fmla="*/ 64 h 90"/>
                  <a:gd name="T64" fmla="*/ 1 w 45"/>
                  <a:gd name="T65" fmla="*/ 59 h 90"/>
                  <a:gd name="T66" fmla="*/ 1 w 45"/>
                  <a:gd name="T67" fmla="*/ 56 h 90"/>
                  <a:gd name="T68" fmla="*/ 1 w 45"/>
                  <a:gd name="T69" fmla="*/ 53 h 90"/>
                  <a:gd name="T70" fmla="*/ 0 w 45"/>
                  <a:gd name="T71" fmla="*/ 48 h 90"/>
                  <a:gd name="T72" fmla="*/ 0 w 45"/>
                  <a:gd name="T73" fmla="*/ 45 h 90"/>
                  <a:gd name="T74" fmla="*/ 0 w 45"/>
                  <a:gd name="T75" fmla="*/ 41 h 90"/>
                  <a:gd name="T76" fmla="*/ 1 w 45"/>
                  <a:gd name="T77" fmla="*/ 37 h 90"/>
                  <a:gd name="T78" fmla="*/ 1 w 45"/>
                  <a:gd name="T79" fmla="*/ 34 h 90"/>
                  <a:gd name="T80" fmla="*/ 3 w 45"/>
                  <a:gd name="T81" fmla="*/ 30 h 90"/>
                  <a:gd name="T82" fmla="*/ 4 w 45"/>
                  <a:gd name="T83" fmla="*/ 27 h 90"/>
                  <a:gd name="T84" fmla="*/ 7 w 45"/>
                  <a:gd name="T85" fmla="*/ 24 h 90"/>
                  <a:gd name="T86" fmla="*/ 9 w 45"/>
                  <a:gd name="T87" fmla="*/ 19 h 90"/>
                  <a:gd name="T88" fmla="*/ 11 w 45"/>
                  <a:gd name="T89" fmla="*/ 16 h 90"/>
                  <a:gd name="T90" fmla="*/ 14 w 45"/>
                  <a:gd name="T91" fmla="*/ 13 h 90"/>
                  <a:gd name="T92" fmla="*/ 17 w 45"/>
                  <a:gd name="T93" fmla="*/ 11 h 90"/>
                  <a:gd name="T94" fmla="*/ 18 w 45"/>
                  <a:gd name="T95" fmla="*/ 8 h 90"/>
                  <a:gd name="T96" fmla="*/ 21 w 45"/>
                  <a:gd name="T97" fmla="*/ 7 h 90"/>
                  <a:gd name="T98" fmla="*/ 24 w 45"/>
                  <a:gd name="T99" fmla="*/ 5 h 90"/>
                  <a:gd name="T100" fmla="*/ 29 w 45"/>
                  <a:gd name="T101" fmla="*/ 3 h 90"/>
                  <a:gd name="T102" fmla="*/ 32 w 45"/>
                  <a:gd name="T103" fmla="*/ 0 h 90"/>
                  <a:gd name="T104" fmla="*/ 38 w 45"/>
                  <a:gd name="T105" fmla="*/ 2 h 90"/>
                  <a:gd name="T106" fmla="*/ 40 w 45"/>
                  <a:gd name="T107" fmla="*/ 3 h 90"/>
                  <a:gd name="T108" fmla="*/ 43 w 45"/>
                  <a:gd name="T109" fmla="*/ 8 h 90"/>
                  <a:gd name="T110" fmla="*/ 45 w 45"/>
                  <a:gd name="T111" fmla="*/ 11 h 90"/>
                  <a:gd name="T112" fmla="*/ 45 w 45"/>
                  <a:gd name="T113" fmla="*/ 16 h 90"/>
                  <a:gd name="T114" fmla="*/ 41 w 45"/>
                  <a:gd name="T115" fmla="*/ 19 h 90"/>
                  <a:gd name="T116" fmla="*/ 38 w 45"/>
                  <a:gd name="T117" fmla="*/ 22 h 90"/>
                  <a:gd name="T118" fmla="*/ 38 w 45"/>
                  <a:gd name="T119" fmla="*/ 2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90">
                    <a:moveTo>
                      <a:pt x="38" y="22"/>
                    </a:moveTo>
                    <a:lnTo>
                      <a:pt x="35" y="25"/>
                    </a:lnTo>
                    <a:lnTo>
                      <a:pt x="32" y="27"/>
                    </a:lnTo>
                    <a:lnTo>
                      <a:pt x="31" y="30"/>
                    </a:lnTo>
                    <a:lnTo>
                      <a:pt x="29" y="34"/>
                    </a:lnTo>
                    <a:lnTo>
                      <a:pt x="28" y="37"/>
                    </a:lnTo>
                    <a:lnTo>
                      <a:pt x="24" y="39"/>
                    </a:lnTo>
                    <a:lnTo>
                      <a:pt x="23" y="42"/>
                    </a:lnTo>
                    <a:lnTo>
                      <a:pt x="23" y="47"/>
                    </a:lnTo>
                    <a:lnTo>
                      <a:pt x="21" y="48"/>
                    </a:lnTo>
                    <a:lnTo>
                      <a:pt x="20" y="51"/>
                    </a:lnTo>
                    <a:lnTo>
                      <a:pt x="18" y="55"/>
                    </a:lnTo>
                    <a:lnTo>
                      <a:pt x="18" y="58"/>
                    </a:lnTo>
                    <a:lnTo>
                      <a:pt x="18" y="61"/>
                    </a:lnTo>
                    <a:lnTo>
                      <a:pt x="18" y="65"/>
                    </a:lnTo>
                    <a:lnTo>
                      <a:pt x="17" y="67"/>
                    </a:lnTo>
                    <a:lnTo>
                      <a:pt x="17" y="70"/>
                    </a:lnTo>
                    <a:lnTo>
                      <a:pt x="17" y="75"/>
                    </a:lnTo>
                    <a:lnTo>
                      <a:pt x="15" y="76"/>
                    </a:lnTo>
                    <a:lnTo>
                      <a:pt x="15" y="81"/>
                    </a:lnTo>
                    <a:lnTo>
                      <a:pt x="15" y="85"/>
                    </a:lnTo>
                    <a:lnTo>
                      <a:pt x="12" y="89"/>
                    </a:lnTo>
                    <a:lnTo>
                      <a:pt x="9" y="90"/>
                    </a:lnTo>
                    <a:lnTo>
                      <a:pt x="6" y="90"/>
                    </a:lnTo>
                    <a:lnTo>
                      <a:pt x="3" y="89"/>
                    </a:lnTo>
                    <a:lnTo>
                      <a:pt x="1" y="85"/>
                    </a:lnTo>
                    <a:lnTo>
                      <a:pt x="3" y="84"/>
                    </a:lnTo>
                    <a:lnTo>
                      <a:pt x="1" y="79"/>
                    </a:lnTo>
                    <a:lnTo>
                      <a:pt x="1" y="76"/>
                    </a:lnTo>
                    <a:lnTo>
                      <a:pt x="1" y="70"/>
                    </a:lnTo>
                    <a:lnTo>
                      <a:pt x="1" y="67"/>
                    </a:lnTo>
                    <a:lnTo>
                      <a:pt x="1" y="64"/>
                    </a:lnTo>
                    <a:lnTo>
                      <a:pt x="1" y="59"/>
                    </a:lnTo>
                    <a:lnTo>
                      <a:pt x="1" y="56"/>
                    </a:lnTo>
                    <a:lnTo>
                      <a:pt x="1" y="53"/>
                    </a:lnTo>
                    <a:lnTo>
                      <a:pt x="0" y="48"/>
                    </a:lnTo>
                    <a:lnTo>
                      <a:pt x="0" y="45"/>
                    </a:lnTo>
                    <a:lnTo>
                      <a:pt x="0" y="41"/>
                    </a:lnTo>
                    <a:lnTo>
                      <a:pt x="1" y="37"/>
                    </a:lnTo>
                    <a:lnTo>
                      <a:pt x="1" y="34"/>
                    </a:lnTo>
                    <a:lnTo>
                      <a:pt x="3" y="30"/>
                    </a:lnTo>
                    <a:lnTo>
                      <a:pt x="4" y="27"/>
                    </a:lnTo>
                    <a:lnTo>
                      <a:pt x="7" y="24"/>
                    </a:lnTo>
                    <a:lnTo>
                      <a:pt x="9" y="19"/>
                    </a:lnTo>
                    <a:lnTo>
                      <a:pt x="11" y="16"/>
                    </a:lnTo>
                    <a:lnTo>
                      <a:pt x="14" y="13"/>
                    </a:lnTo>
                    <a:lnTo>
                      <a:pt x="17" y="11"/>
                    </a:lnTo>
                    <a:lnTo>
                      <a:pt x="18" y="8"/>
                    </a:lnTo>
                    <a:lnTo>
                      <a:pt x="21" y="7"/>
                    </a:lnTo>
                    <a:lnTo>
                      <a:pt x="24" y="5"/>
                    </a:lnTo>
                    <a:lnTo>
                      <a:pt x="29" y="3"/>
                    </a:lnTo>
                    <a:lnTo>
                      <a:pt x="32" y="0"/>
                    </a:lnTo>
                    <a:lnTo>
                      <a:pt x="38" y="2"/>
                    </a:lnTo>
                    <a:lnTo>
                      <a:pt x="40" y="3"/>
                    </a:lnTo>
                    <a:lnTo>
                      <a:pt x="43" y="8"/>
                    </a:lnTo>
                    <a:lnTo>
                      <a:pt x="45" y="11"/>
                    </a:lnTo>
                    <a:lnTo>
                      <a:pt x="45" y="16"/>
                    </a:lnTo>
                    <a:lnTo>
                      <a:pt x="41" y="19"/>
                    </a:lnTo>
                    <a:lnTo>
                      <a:pt x="38" y="22"/>
                    </a:lnTo>
                    <a:lnTo>
                      <a:pt x="3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3" name="Freeform 131"/>
              <p:cNvSpPr>
                <a:spLocks/>
              </p:cNvSpPr>
              <p:nvPr/>
            </p:nvSpPr>
            <p:spPr bwMode="auto">
              <a:xfrm>
                <a:off x="4440" y="2325"/>
                <a:ext cx="184" cy="104"/>
              </a:xfrm>
              <a:custGeom>
                <a:avLst/>
                <a:gdLst>
                  <a:gd name="T0" fmla="*/ 167 w 184"/>
                  <a:gd name="T1" fmla="*/ 13 h 104"/>
                  <a:gd name="T2" fmla="*/ 173 w 184"/>
                  <a:gd name="T3" fmla="*/ 28 h 104"/>
                  <a:gd name="T4" fmla="*/ 178 w 184"/>
                  <a:gd name="T5" fmla="*/ 43 h 104"/>
                  <a:gd name="T6" fmla="*/ 182 w 184"/>
                  <a:gd name="T7" fmla="*/ 59 h 104"/>
                  <a:gd name="T8" fmla="*/ 184 w 184"/>
                  <a:gd name="T9" fmla="*/ 73 h 104"/>
                  <a:gd name="T10" fmla="*/ 182 w 184"/>
                  <a:gd name="T11" fmla="*/ 84 h 104"/>
                  <a:gd name="T12" fmla="*/ 176 w 184"/>
                  <a:gd name="T13" fmla="*/ 93 h 104"/>
                  <a:gd name="T14" fmla="*/ 167 w 184"/>
                  <a:gd name="T15" fmla="*/ 99 h 104"/>
                  <a:gd name="T16" fmla="*/ 153 w 184"/>
                  <a:gd name="T17" fmla="*/ 102 h 104"/>
                  <a:gd name="T18" fmla="*/ 137 w 184"/>
                  <a:gd name="T19" fmla="*/ 104 h 104"/>
                  <a:gd name="T20" fmla="*/ 119 w 184"/>
                  <a:gd name="T21" fmla="*/ 102 h 104"/>
                  <a:gd name="T22" fmla="*/ 102 w 184"/>
                  <a:gd name="T23" fmla="*/ 101 h 104"/>
                  <a:gd name="T24" fmla="*/ 83 w 184"/>
                  <a:gd name="T25" fmla="*/ 101 h 104"/>
                  <a:gd name="T26" fmla="*/ 63 w 184"/>
                  <a:gd name="T27" fmla="*/ 99 h 104"/>
                  <a:gd name="T28" fmla="*/ 41 w 184"/>
                  <a:gd name="T29" fmla="*/ 99 h 104"/>
                  <a:gd name="T30" fmla="*/ 18 w 184"/>
                  <a:gd name="T31" fmla="*/ 101 h 104"/>
                  <a:gd name="T32" fmla="*/ 3 w 184"/>
                  <a:gd name="T33" fmla="*/ 102 h 104"/>
                  <a:gd name="T34" fmla="*/ 0 w 184"/>
                  <a:gd name="T35" fmla="*/ 93 h 104"/>
                  <a:gd name="T36" fmla="*/ 12 w 184"/>
                  <a:gd name="T37" fmla="*/ 88 h 104"/>
                  <a:gd name="T38" fmla="*/ 32 w 184"/>
                  <a:gd name="T39" fmla="*/ 84 h 104"/>
                  <a:gd name="T40" fmla="*/ 49 w 184"/>
                  <a:gd name="T41" fmla="*/ 82 h 104"/>
                  <a:gd name="T42" fmla="*/ 66 w 184"/>
                  <a:gd name="T43" fmla="*/ 82 h 104"/>
                  <a:gd name="T44" fmla="*/ 80 w 184"/>
                  <a:gd name="T45" fmla="*/ 82 h 104"/>
                  <a:gd name="T46" fmla="*/ 96 w 184"/>
                  <a:gd name="T47" fmla="*/ 82 h 104"/>
                  <a:gd name="T48" fmla="*/ 108 w 184"/>
                  <a:gd name="T49" fmla="*/ 81 h 104"/>
                  <a:gd name="T50" fmla="*/ 125 w 184"/>
                  <a:gd name="T51" fmla="*/ 81 h 104"/>
                  <a:gd name="T52" fmla="*/ 137 w 184"/>
                  <a:gd name="T53" fmla="*/ 78 h 104"/>
                  <a:gd name="T54" fmla="*/ 145 w 184"/>
                  <a:gd name="T55" fmla="*/ 73 h 104"/>
                  <a:gd name="T56" fmla="*/ 150 w 184"/>
                  <a:gd name="T57" fmla="*/ 67 h 104"/>
                  <a:gd name="T58" fmla="*/ 154 w 184"/>
                  <a:gd name="T59" fmla="*/ 59 h 104"/>
                  <a:gd name="T60" fmla="*/ 156 w 184"/>
                  <a:gd name="T61" fmla="*/ 50 h 104"/>
                  <a:gd name="T62" fmla="*/ 156 w 184"/>
                  <a:gd name="T63" fmla="*/ 39 h 104"/>
                  <a:gd name="T64" fmla="*/ 153 w 184"/>
                  <a:gd name="T65" fmla="*/ 26 h 104"/>
                  <a:gd name="T66" fmla="*/ 150 w 184"/>
                  <a:gd name="T67" fmla="*/ 14 h 104"/>
                  <a:gd name="T68" fmla="*/ 147 w 184"/>
                  <a:gd name="T69" fmla="*/ 5 h 104"/>
                  <a:gd name="T70" fmla="*/ 151 w 184"/>
                  <a:gd name="T71" fmla="*/ 2 h 104"/>
                  <a:gd name="T72" fmla="*/ 157 w 184"/>
                  <a:gd name="T73" fmla="*/ 0 h 104"/>
                  <a:gd name="T74" fmla="*/ 164 w 184"/>
                  <a:gd name="T75" fmla="*/ 2 h 104"/>
                  <a:gd name="T76" fmla="*/ 165 w 184"/>
                  <a:gd name="T77" fmla="*/ 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4" h="104">
                    <a:moveTo>
                      <a:pt x="165" y="3"/>
                    </a:moveTo>
                    <a:lnTo>
                      <a:pt x="167" y="13"/>
                    </a:lnTo>
                    <a:lnTo>
                      <a:pt x="170" y="20"/>
                    </a:lnTo>
                    <a:lnTo>
                      <a:pt x="173" y="28"/>
                    </a:lnTo>
                    <a:lnTo>
                      <a:pt x="176" y="37"/>
                    </a:lnTo>
                    <a:lnTo>
                      <a:pt x="178" y="43"/>
                    </a:lnTo>
                    <a:lnTo>
                      <a:pt x="181" y="51"/>
                    </a:lnTo>
                    <a:lnTo>
                      <a:pt x="182" y="59"/>
                    </a:lnTo>
                    <a:lnTo>
                      <a:pt x="184" y="67"/>
                    </a:lnTo>
                    <a:lnTo>
                      <a:pt x="184" y="73"/>
                    </a:lnTo>
                    <a:lnTo>
                      <a:pt x="184" y="79"/>
                    </a:lnTo>
                    <a:lnTo>
                      <a:pt x="182" y="84"/>
                    </a:lnTo>
                    <a:lnTo>
                      <a:pt x="181" y="90"/>
                    </a:lnTo>
                    <a:lnTo>
                      <a:pt x="176" y="93"/>
                    </a:lnTo>
                    <a:lnTo>
                      <a:pt x="173" y="98"/>
                    </a:lnTo>
                    <a:lnTo>
                      <a:pt x="167" y="99"/>
                    </a:lnTo>
                    <a:lnTo>
                      <a:pt x="162" y="101"/>
                    </a:lnTo>
                    <a:lnTo>
                      <a:pt x="153" y="102"/>
                    </a:lnTo>
                    <a:lnTo>
                      <a:pt x="145" y="104"/>
                    </a:lnTo>
                    <a:lnTo>
                      <a:pt x="137" y="104"/>
                    </a:lnTo>
                    <a:lnTo>
                      <a:pt x="128" y="104"/>
                    </a:lnTo>
                    <a:lnTo>
                      <a:pt x="119" y="102"/>
                    </a:lnTo>
                    <a:lnTo>
                      <a:pt x="111" y="102"/>
                    </a:lnTo>
                    <a:lnTo>
                      <a:pt x="102" y="101"/>
                    </a:lnTo>
                    <a:lnTo>
                      <a:pt x="94" y="101"/>
                    </a:lnTo>
                    <a:lnTo>
                      <a:pt x="83" y="101"/>
                    </a:lnTo>
                    <a:lnTo>
                      <a:pt x="74" y="99"/>
                    </a:lnTo>
                    <a:lnTo>
                      <a:pt x="63" y="99"/>
                    </a:lnTo>
                    <a:lnTo>
                      <a:pt x="52" y="99"/>
                    </a:lnTo>
                    <a:lnTo>
                      <a:pt x="41" y="99"/>
                    </a:lnTo>
                    <a:lnTo>
                      <a:pt x="32" y="101"/>
                    </a:lnTo>
                    <a:lnTo>
                      <a:pt x="18" y="101"/>
                    </a:lnTo>
                    <a:lnTo>
                      <a:pt x="6" y="104"/>
                    </a:lnTo>
                    <a:lnTo>
                      <a:pt x="3" y="102"/>
                    </a:lnTo>
                    <a:lnTo>
                      <a:pt x="0" y="99"/>
                    </a:lnTo>
                    <a:lnTo>
                      <a:pt x="0" y="93"/>
                    </a:lnTo>
                    <a:lnTo>
                      <a:pt x="3" y="90"/>
                    </a:lnTo>
                    <a:lnTo>
                      <a:pt x="12" y="88"/>
                    </a:lnTo>
                    <a:lnTo>
                      <a:pt x="23" y="87"/>
                    </a:lnTo>
                    <a:lnTo>
                      <a:pt x="32" y="84"/>
                    </a:lnTo>
                    <a:lnTo>
                      <a:pt x="41" y="84"/>
                    </a:lnTo>
                    <a:lnTo>
                      <a:pt x="49" y="82"/>
                    </a:lnTo>
                    <a:lnTo>
                      <a:pt x="58" y="82"/>
                    </a:lnTo>
                    <a:lnTo>
                      <a:pt x="66" y="82"/>
                    </a:lnTo>
                    <a:lnTo>
                      <a:pt x="72" y="82"/>
                    </a:lnTo>
                    <a:lnTo>
                      <a:pt x="80" y="82"/>
                    </a:lnTo>
                    <a:lnTo>
                      <a:pt x="88" y="82"/>
                    </a:lnTo>
                    <a:lnTo>
                      <a:pt x="96" y="82"/>
                    </a:lnTo>
                    <a:lnTo>
                      <a:pt x="102" y="82"/>
                    </a:lnTo>
                    <a:lnTo>
                      <a:pt x="108" y="81"/>
                    </a:lnTo>
                    <a:lnTo>
                      <a:pt x="117" y="81"/>
                    </a:lnTo>
                    <a:lnTo>
                      <a:pt x="125" y="81"/>
                    </a:lnTo>
                    <a:lnTo>
                      <a:pt x="133" y="81"/>
                    </a:lnTo>
                    <a:lnTo>
                      <a:pt x="137" y="78"/>
                    </a:lnTo>
                    <a:lnTo>
                      <a:pt x="140" y="76"/>
                    </a:lnTo>
                    <a:lnTo>
                      <a:pt x="145" y="73"/>
                    </a:lnTo>
                    <a:lnTo>
                      <a:pt x="148" y="70"/>
                    </a:lnTo>
                    <a:lnTo>
                      <a:pt x="150" y="67"/>
                    </a:lnTo>
                    <a:lnTo>
                      <a:pt x="153" y="62"/>
                    </a:lnTo>
                    <a:lnTo>
                      <a:pt x="154" y="59"/>
                    </a:lnTo>
                    <a:lnTo>
                      <a:pt x="156" y="54"/>
                    </a:lnTo>
                    <a:lnTo>
                      <a:pt x="156" y="50"/>
                    </a:lnTo>
                    <a:lnTo>
                      <a:pt x="156" y="43"/>
                    </a:lnTo>
                    <a:lnTo>
                      <a:pt x="156" y="39"/>
                    </a:lnTo>
                    <a:lnTo>
                      <a:pt x="154" y="33"/>
                    </a:lnTo>
                    <a:lnTo>
                      <a:pt x="153" y="26"/>
                    </a:lnTo>
                    <a:lnTo>
                      <a:pt x="151" y="22"/>
                    </a:lnTo>
                    <a:lnTo>
                      <a:pt x="150" y="14"/>
                    </a:lnTo>
                    <a:lnTo>
                      <a:pt x="147" y="8"/>
                    </a:lnTo>
                    <a:lnTo>
                      <a:pt x="147" y="5"/>
                    </a:lnTo>
                    <a:lnTo>
                      <a:pt x="148" y="3"/>
                    </a:lnTo>
                    <a:lnTo>
                      <a:pt x="151" y="2"/>
                    </a:lnTo>
                    <a:lnTo>
                      <a:pt x="154" y="2"/>
                    </a:lnTo>
                    <a:lnTo>
                      <a:pt x="157" y="0"/>
                    </a:lnTo>
                    <a:lnTo>
                      <a:pt x="161" y="2"/>
                    </a:lnTo>
                    <a:lnTo>
                      <a:pt x="164" y="2"/>
                    </a:lnTo>
                    <a:lnTo>
                      <a:pt x="165" y="3"/>
                    </a:lnTo>
                    <a:lnTo>
                      <a:pt x="16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4" name="Freeform 132"/>
              <p:cNvSpPr>
                <a:spLocks/>
              </p:cNvSpPr>
              <p:nvPr/>
            </p:nvSpPr>
            <p:spPr bwMode="auto">
              <a:xfrm>
                <a:off x="4354" y="2197"/>
                <a:ext cx="65" cy="189"/>
              </a:xfrm>
              <a:custGeom>
                <a:avLst/>
                <a:gdLst>
                  <a:gd name="T0" fmla="*/ 11 w 65"/>
                  <a:gd name="T1" fmla="*/ 12 h 189"/>
                  <a:gd name="T2" fmla="*/ 16 w 65"/>
                  <a:gd name="T3" fmla="*/ 28 h 189"/>
                  <a:gd name="T4" fmla="*/ 22 w 65"/>
                  <a:gd name="T5" fmla="*/ 43 h 189"/>
                  <a:gd name="T6" fmla="*/ 27 w 65"/>
                  <a:gd name="T7" fmla="*/ 57 h 189"/>
                  <a:gd name="T8" fmla="*/ 31 w 65"/>
                  <a:gd name="T9" fmla="*/ 69 h 189"/>
                  <a:gd name="T10" fmla="*/ 38 w 65"/>
                  <a:gd name="T11" fmla="*/ 83 h 189"/>
                  <a:gd name="T12" fmla="*/ 44 w 65"/>
                  <a:gd name="T13" fmla="*/ 97 h 189"/>
                  <a:gd name="T14" fmla="*/ 50 w 65"/>
                  <a:gd name="T15" fmla="*/ 114 h 189"/>
                  <a:gd name="T16" fmla="*/ 55 w 65"/>
                  <a:gd name="T17" fmla="*/ 128 h 189"/>
                  <a:gd name="T18" fmla="*/ 59 w 65"/>
                  <a:gd name="T19" fmla="*/ 137 h 189"/>
                  <a:gd name="T20" fmla="*/ 61 w 65"/>
                  <a:gd name="T21" fmla="*/ 147 h 189"/>
                  <a:gd name="T22" fmla="*/ 64 w 65"/>
                  <a:gd name="T23" fmla="*/ 156 h 189"/>
                  <a:gd name="T24" fmla="*/ 64 w 65"/>
                  <a:gd name="T25" fmla="*/ 165 h 189"/>
                  <a:gd name="T26" fmla="*/ 65 w 65"/>
                  <a:gd name="T27" fmla="*/ 173 h 189"/>
                  <a:gd name="T28" fmla="*/ 64 w 65"/>
                  <a:gd name="T29" fmla="*/ 182 h 189"/>
                  <a:gd name="T30" fmla="*/ 59 w 65"/>
                  <a:gd name="T31" fmla="*/ 187 h 189"/>
                  <a:gd name="T32" fmla="*/ 53 w 65"/>
                  <a:gd name="T33" fmla="*/ 187 h 189"/>
                  <a:gd name="T34" fmla="*/ 50 w 65"/>
                  <a:gd name="T35" fmla="*/ 182 h 189"/>
                  <a:gd name="T36" fmla="*/ 48 w 65"/>
                  <a:gd name="T37" fmla="*/ 175 h 189"/>
                  <a:gd name="T38" fmla="*/ 47 w 65"/>
                  <a:gd name="T39" fmla="*/ 168 h 189"/>
                  <a:gd name="T40" fmla="*/ 47 w 65"/>
                  <a:gd name="T41" fmla="*/ 162 h 189"/>
                  <a:gd name="T42" fmla="*/ 44 w 65"/>
                  <a:gd name="T43" fmla="*/ 153 h 189"/>
                  <a:gd name="T44" fmla="*/ 41 w 65"/>
                  <a:gd name="T45" fmla="*/ 145 h 189"/>
                  <a:gd name="T46" fmla="*/ 41 w 65"/>
                  <a:gd name="T47" fmla="*/ 141 h 189"/>
                  <a:gd name="T48" fmla="*/ 35 w 65"/>
                  <a:gd name="T49" fmla="*/ 128 h 189"/>
                  <a:gd name="T50" fmla="*/ 30 w 65"/>
                  <a:gd name="T51" fmla="*/ 111 h 189"/>
                  <a:gd name="T52" fmla="*/ 24 w 65"/>
                  <a:gd name="T53" fmla="*/ 94 h 189"/>
                  <a:gd name="T54" fmla="*/ 19 w 65"/>
                  <a:gd name="T55" fmla="*/ 80 h 189"/>
                  <a:gd name="T56" fmla="*/ 14 w 65"/>
                  <a:gd name="T57" fmla="*/ 65 h 189"/>
                  <a:gd name="T58" fmla="*/ 11 w 65"/>
                  <a:gd name="T59" fmla="*/ 48 h 189"/>
                  <a:gd name="T60" fmla="*/ 7 w 65"/>
                  <a:gd name="T61" fmla="*/ 34 h 189"/>
                  <a:gd name="T62" fmla="*/ 2 w 65"/>
                  <a:gd name="T63" fmla="*/ 17 h 189"/>
                  <a:gd name="T64" fmla="*/ 0 w 65"/>
                  <a:gd name="T65" fmla="*/ 1 h 189"/>
                  <a:gd name="T66" fmla="*/ 7 w 65"/>
                  <a:gd name="T67" fmla="*/ 0 h 189"/>
                  <a:gd name="T68" fmla="*/ 8 w 65"/>
                  <a:gd name="T69" fmla="*/ 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189">
                    <a:moveTo>
                      <a:pt x="8" y="3"/>
                    </a:moveTo>
                    <a:lnTo>
                      <a:pt x="11" y="12"/>
                    </a:lnTo>
                    <a:lnTo>
                      <a:pt x="13" y="20"/>
                    </a:lnTo>
                    <a:lnTo>
                      <a:pt x="16" y="28"/>
                    </a:lnTo>
                    <a:lnTo>
                      <a:pt x="19" y="35"/>
                    </a:lnTo>
                    <a:lnTo>
                      <a:pt x="22" y="43"/>
                    </a:lnTo>
                    <a:lnTo>
                      <a:pt x="24" y="51"/>
                    </a:lnTo>
                    <a:lnTo>
                      <a:pt x="27" y="57"/>
                    </a:lnTo>
                    <a:lnTo>
                      <a:pt x="30" y="65"/>
                    </a:lnTo>
                    <a:lnTo>
                      <a:pt x="31" y="69"/>
                    </a:lnTo>
                    <a:lnTo>
                      <a:pt x="35" y="76"/>
                    </a:lnTo>
                    <a:lnTo>
                      <a:pt x="38" y="83"/>
                    </a:lnTo>
                    <a:lnTo>
                      <a:pt x="41" y="91"/>
                    </a:lnTo>
                    <a:lnTo>
                      <a:pt x="44" y="97"/>
                    </a:lnTo>
                    <a:lnTo>
                      <a:pt x="47" y="106"/>
                    </a:lnTo>
                    <a:lnTo>
                      <a:pt x="50" y="114"/>
                    </a:lnTo>
                    <a:lnTo>
                      <a:pt x="55" y="124"/>
                    </a:lnTo>
                    <a:lnTo>
                      <a:pt x="55" y="128"/>
                    </a:lnTo>
                    <a:lnTo>
                      <a:pt x="58" y="131"/>
                    </a:lnTo>
                    <a:lnTo>
                      <a:pt x="59" y="137"/>
                    </a:lnTo>
                    <a:lnTo>
                      <a:pt x="59" y="142"/>
                    </a:lnTo>
                    <a:lnTo>
                      <a:pt x="61" y="147"/>
                    </a:lnTo>
                    <a:lnTo>
                      <a:pt x="62" y="151"/>
                    </a:lnTo>
                    <a:lnTo>
                      <a:pt x="64" y="156"/>
                    </a:lnTo>
                    <a:lnTo>
                      <a:pt x="64" y="161"/>
                    </a:lnTo>
                    <a:lnTo>
                      <a:pt x="64" y="165"/>
                    </a:lnTo>
                    <a:lnTo>
                      <a:pt x="65" y="170"/>
                    </a:lnTo>
                    <a:lnTo>
                      <a:pt x="65" y="173"/>
                    </a:lnTo>
                    <a:lnTo>
                      <a:pt x="65" y="179"/>
                    </a:lnTo>
                    <a:lnTo>
                      <a:pt x="64" y="182"/>
                    </a:lnTo>
                    <a:lnTo>
                      <a:pt x="62" y="185"/>
                    </a:lnTo>
                    <a:lnTo>
                      <a:pt x="59" y="187"/>
                    </a:lnTo>
                    <a:lnTo>
                      <a:pt x="58" y="189"/>
                    </a:lnTo>
                    <a:lnTo>
                      <a:pt x="53" y="187"/>
                    </a:lnTo>
                    <a:lnTo>
                      <a:pt x="50" y="185"/>
                    </a:lnTo>
                    <a:lnTo>
                      <a:pt x="50" y="182"/>
                    </a:lnTo>
                    <a:lnTo>
                      <a:pt x="50" y="179"/>
                    </a:lnTo>
                    <a:lnTo>
                      <a:pt x="48" y="175"/>
                    </a:lnTo>
                    <a:lnTo>
                      <a:pt x="48" y="170"/>
                    </a:lnTo>
                    <a:lnTo>
                      <a:pt x="47" y="168"/>
                    </a:lnTo>
                    <a:lnTo>
                      <a:pt x="47" y="165"/>
                    </a:lnTo>
                    <a:lnTo>
                      <a:pt x="47" y="162"/>
                    </a:lnTo>
                    <a:lnTo>
                      <a:pt x="45" y="159"/>
                    </a:lnTo>
                    <a:lnTo>
                      <a:pt x="44" y="153"/>
                    </a:lnTo>
                    <a:lnTo>
                      <a:pt x="42" y="148"/>
                    </a:lnTo>
                    <a:lnTo>
                      <a:pt x="41" y="145"/>
                    </a:lnTo>
                    <a:lnTo>
                      <a:pt x="41" y="144"/>
                    </a:lnTo>
                    <a:lnTo>
                      <a:pt x="41" y="141"/>
                    </a:lnTo>
                    <a:lnTo>
                      <a:pt x="39" y="137"/>
                    </a:lnTo>
                    <a:lnTo>
                      <a:pt x="35" y="128"/>
                    </a:lnTo>
                    <a:lnTo>
                      <a:pt x="31" y="119"/>
                    </a:lnTo>
                    <a:lnTo>
                      <a:pt x="30" y="111"/>
                    </a:lnTo>
                    <a:lnTo>
                      <a:pt x="27" y="102"/>
                    </a:lnTo>
                    <a:lnTo>
                      <a:pt x="24" y="94"/>
                    </a:lnTo>
                    <a:lnTo>
                      <a:pt x="22" y="86"/>
                    </a:lnTo>
                    <a:lnTo>
                      <a:pt x="19" y="80"/>
                    </a:lnTo>
                    <a:lnTo>
                      <a:pt x="17" y="72"/>
                    </a:lnTo>
                    <a:lnTo>
                      <a:pt x="14" y="65"/>
                    </a:lnTo>
                    <a:lnTo>
                      <a:pt x="13" y="55"/>
                    </a:lnTo>
                    <a:lnTo>
                      <a:pt x="11" y="48"/>
                    </a:lnTo>
                    <a:lnTo>
                      <a:pt x="10" y="41"/>
                    </a:lnTo>
                    <a:lnTo>
                      <a:pt x="7" y="34"/>
                    </a:lnTo>
                    <a:lnTo>
                      <a:pt x="4" y="24"/>
                    </a:lnTo>
                    <a:lnTo>
                      <a:pt x="2" y="17"/>
                    </a:lnTo>
                    <a:lnTo>
                      <a:pt x="0" y="6"/>
                    </a:lnTo>
                    <a:lnTo>
                      <a:pt x="0" y="1"/>
                    </a:lnTo>
                    <a:lnTo>
                      <a:pt x="2" y="0"/>
                    </a:lnTo>
                    <a:lnTo>
                      <a:pt x="7" y="0"/>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5" name="Freeform 133"/>
              <p:cNvSpPr>
                <a:spLocks/>
              </p:cNvSpPr>
              <p:nvPr/>
            </p:nvSpPr>
            <p:spPr bwMode="auto">
              <a:xfrm>
                <a:off x="4175" y="2424"/>
                <a:ext cx="161" cy="54"/>
              </a:xfrm>
              <a:custGeom>
                <a:avLst/>
                <a:gdLst>
                  <a:gd name="T0" fmla="*/ 156 w 161"/>
                  <a:gd name="T1" fmla="*/ 17 h 54"/>
                  <a:gd name="T2" fmla="*/ 152 w 161"/>
                  <a:gd name="T3" fmla="*/ 25 h 54"/>
                  <a:gd name="T4" fmla="*/ 144 w 161"/>
                  <a:gd name="T5" fmla="*/ 33 h 54"/>
                  <a:gd name="T6" fmla="*/ 139 w 161"/>
                  <a:gd name="T7" fmla="*/ 39 h 54"/>
                  <a:gd name="T8" fmla="*/ 130 w 161"/>
                  <a:gd name="T9" fmla="*/ 45 h 54"/>
                  <a:gd name="T10" fmla="*/ 119 w 161"/>
                  <a:gd name="T11" fmla="*/ 48 h 54"/>
                  <a:gd name="T12" fmla="*/ 108 w 161"/>
                  <a:gd name="T13" fmla="*/ 50 h 54"/>
                  <a:gd name="T14" fmla="*/ 96 w 161"/>
                  <a:gd name="T15" fmla="*/ 51 h 54"/>
                  <a:gd name="T16" fmla="*/ 87 w 161"/>
                  <a:gd name="T17" fmla="*/ 53 h 54"/>
                  <a:gd name="T18" fmla="*/ 77 w 161"/>
                  <a:gd name="T19" fmla="*/ 53 h 54"/>
                  <a:gd name="T20" fmla="*/ 70 w 161"/>
                  <a:gd name="T21" fmla="*/ 53 h 54"/>
                  <a:gd name="T22" fmla="*/ 60 w 161"/>
                  <a:gd name="T23" fmla="*/ 51 h 54"/>
                  <a:gd name="T24" fmla="*/ 48 w 161"/>
                  <a:gd name="T25" fmla="*/ 51 h 54"/>
                  <a:gd name="T26" fmla="*/ 37 w 161"/>
                  <a:gd name="T27" fmla="*/ 50 h 54"/>
                  <a:gd name="T28" fmla="*/ 23 w 161"/>
                  <a:gd name="T29" fmla="*/ 50 h 54"/>
                  <a:gd name="T30" fmla="*/ 9 w 161"/>
                  <a:gd name="T31" fmla="*/ 50 h 54"/>
                  <a:gd name="T32" fmla="*/ 0 w 161"/>
                  <a:gd name="T33" fmla="*/ 48 h 54"/>
                  <a:gd name="T34" fmla="*/ 1 w 161"/>
                  <a:gd name="T35" fmla="*/ 39 h 54"/>
                  <a:gd name="T36" fmla="*/ 12 w 161"/>
                  <a:gd name="T37" fmla="*/ 37 h 54"/>
                  <a:gd name="T38" fmla="*/ 26 w 161"/>
                  <a:gd name="T39" fmla="*/ 37 h 54"/>
                  <a:gd name="T40" fmla="*/ 36 w 161"/>
                  <a:gd name="T41" fmla="*/ 37 h 54"/>
                  <a:gd name="T42" fmla="*/ 45 w 161"/>
                  <a:gd name="T43" fmla="*/ 37 h 54"/>
                  <a:gd name="T44" fmla="*/ 51 w 161"/>
                  <a:gd name="T45" fmla="*/ 37 h 54"/>
                  <a:gd name="T46" fmla="*/ 57 w 161"/>
                  <a:gd name="T47" fmla="*/ 37 h 54"/>
                  <a:gd name="T48" fmla="*/ 65 w 161"/>
                  <a:gd name="T49" fmla="*/ 37 h 54"/>
                  <a:gd name="T50" fmla="*/ 76 w 161"/>
                  <a:gd name="T51" fmla="*/ 34 h 54"/>
                  <a:gd name="T52" fmla="*/ 88 w 161"/>
                  <a:gd name="T53" fmla="*/ 31 h 54"/>
                  <a:gd name="T54" fmla="*/ 99 w 161"/>
                  <a:gd name="T55" fmla="*/ 30 h 54"/>
                  <a:gd name="T56" fmla="*/ 111 w 161"/>
                  <a:gd name="T57" fmla="*/ 27 h 54"/>
                  <a:gd name="T58" fmla="*/ 121 w 161"/>
                  <a:gd name="T59" fmla="*/ 20 h 54"/>
                  <a:gd name="T60" fmla="*/ 127 w 161"/>
                  <a:gd name="T61" fmla="*/ 17 h 54"/>
                  <a:gd name="T62" fmla="*/ 133 w 161"/>
                  <a:gd name="T63" fmla="*/ 11 h 54"/>
                  <a:gd name="T64" fmla="*/ 139 w 161"/>
                  <a:gd name="T65" fmla="*/ 5 h 54"/>
                  <a:gd name="T66" fmla="*/ 145 w 161"/>
                  <a:gd name="T67" fmla="*/ 0 h 54"/>
                  <a:gd name="T68" fmla="*/ 153 w 161"/>
                  <a:gd name="T69" fmla="*/ 0 h 54"/>
                  <a:gd name="T70" fmla="*/ 159 w 161"/>
                  <a:gd name="T71" fmla="*/ 2 h 54"/>
                  <a:gd name="T72" fmla="*/ 161 w 161"/>
                  <a:gd name="T73" fmla="*/ 10 h 54"/>
                  <a:gd name="T74" fmla="*/ 159 w 161"/>
                  <a:gd name="T75"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54">
                    <a:moveTo>
                      <a:pt x="159" y="13"/>
                    </a:moveTo>
                    <a:lnTo>
                      <a:pt x="156" y="17"/>
                    </a:lnTo>
                    <a:lnTo>
                      <a:pt x="153" y="20"/>
                    </a:lnTo>
                    <a:lnTo>
                      <a:pt x="152" y="25"/>
                    </a:lnTo>
                    <a:lnTo>
                      <a:pt x="149" y="30"/>
                    </a:lnTo>
                    <a:lnTo>
                      <a:pt x="144" y="33"/>
                    </a:lnTo>
                    <a:lnTo>
                      <a:pt x="142" y="37"/>
                    </a:lnTo>
                    <a:lnTo>
                      <a:pt x="139" y="39"/>
                    </a:lnTo>
                    <a:lnTo>
                      <a:pt x="135" y="44"/>
                    </a:lnTo>
                    <a:lnTo>
                      <a:pt x="130" y="45"/>
                    </a:lnTo>
                    <a:lnTo>
                      <a:pt x="124" y="48"/>
                    </a:lnTo>
                    <a:lnTo>
                      <a:pt x="119" y="48"/>
                    </a:lnTo>
                    <a:lnTo>
                      <a:pt x="114" y="50"/>
                    </a:lnTo>
                    <a:lnTo>
                      <a:pt x="108" y="50"/>
                    </a:lnTo>
                    <a:lnTo>
                      <a:pt x="104" y="51"/>
                    </a:lnTo>
                    <a:lnTo>
                      <a:pt x="96" y="51"/>
                    </a:lnTo>
                    <a:lnTo>
                      <a:pt x="91" y="53"/>
                    </a:lnTo>
                    <a:lnTo>
                      <a:pt x="87" y="53"/>
                    </a:lnTo>
                    <a:lnTo>
                      <a:pt x="84" y="53"/>
                    </a:lnTo>
                    <a:lnTo>
                      <a:pt x="77" y="53"/>
                    </a:lnTo>
                    <a:lnTo>
                      <a:pt x="74" y="54"/>
                    </a:lnTo>
                    <a:lnTo>
                      <a:pt x="70" y="53"/>
                    </a:lnTo>
                    <a:lnTo>
                      <a:pt x="65" y="53"/>
                    </a:lnTo>
                    <a:lnTo>
                      <a:pt x="60" y="51"/>
                    </a:lnTo>
                    <a:lnTo>
                      <a:pt x="56" y="51"/>
                    </a:lnTo>
                    <a:lnTo>
                      <a:pt x="48" y="51"/>
                    </a:lnTo>
                    <a:lnTo>
                      <a:pt x="43" y="51"/>
                    </a:lnTo>
                    <a:lnTo>
                      <a:pt x="37" y="50"/>
                    </a:lnTo>
                    <a:lnTo>
                      <a:pt x="31" y="50"/>
                    </a:lnTo>
                    <a:lnTo>
                      <a:pt x="23" y="50"/>
                    </a:lnTo>
                    <a:lnTo>
                      <a:pt x="17" y="50"/>
                    </a:lnTo>
                    <a:lnTo>
                      <a:pt x="9" y="50"/>
                    </a:lnTo>
                    <a:lnTo>
                      <a:pt x="3" y="51"/>
                    </a:lnTo>
                    <a:lnTo>
                      <a:pt x="0" y="48"/>
                    </a:lnTo>
                    <a:lnTo>
                      <a:pt x="0" y="44"/>
                    </a:lnTo>
                    <a:lnTo>
                      <a:pt x="1" y="39"/>
                    </a:lnTo>
                    <a:lnTo>
                      <a:pt x="6" y="37"/>
                    </a:lnTo>
                    <a:lnTo>
                      <a:pt x="12" y="37"/>
                    </a:lnTo>
                    <a:lnTo>
                      <a:pt x="19" y="37"/>
                    </a:lnTo>
                    <a:lnTo>
                      <a:pt x="26" y="37"/>
                    </a:lnTo>
                    <a:lnTo>
                      <a:pt x="31" y="37"/>
                    </a:lnTo>
                    <a:lnTo>
                      <a:pt x="36" y="37"/>
                    </a:lnTo>
                    <a:lnTo>
                      <a:pt x="40" y="37"/>
                    </a:lnTo>
                    <a:lnTo>
                      <a:pt x="45" y="37"/>
                    </a:lnTo>
                    <a:lnTo>
                      <a:pt x="48" y="37"/>
                    </a:lnTo>
                    <a:lnTo>
                      <a:pt x="51" y="37"/>
                    </a:lnTo>
                    <a:lnTo>
                      <a:pt x="54" y="37"/>
                    </a:lnTo>
                    <a:lnTo>
                      <a:pt x="57" y="37"/>
                    </a:lnTo>
                    <a:lnTo>
                      <a:pt x="60" y="37"/>
                    </a:lnTo>
                    <a:lnTo>
                      <a:pt x="65" y="37"/>
                    </a:lnTo>
                    <a:lnTo>
                      <a:pt x="71" y="37"/>
                    </a:lnTo>
                    <a:lnTo>
                      <a:pt x="76" y="34"/>
                    </a:lnTo>
                    <a:lnTo>
                      <a:pt x="82" y="33"/>
                    </a:lnTo>
                    <a:lnTo>
                      <a:pt x="88" y="31"/>
                    </a:lnTo>
                    <a:lnTo>
                      <a:pt x="94" y="30"/>
                    </a:lnTo>
                    <a:lnTo>
                      <a:pt x="99" y="30"/>
                    </a:lnTo>
                    <a:lnTo>
                      <a:pt x="105" y="28"/>
                    </a:lnTo>
                    <a:lnTo>
                      <a:pt x="111" y="27"/>
                    </a:lnTo>
                    <a:lnTo>
                      <a:pt x="116" y="23"/>
                    </a:lnTo>
                    <a:lnTo>
                      <a:pt x="121" y="20"/>
                    </a:lnTo>
                    <a:lnTo>
                      <a:pt x="124" y="19"/>
                    </a:lnTo>
                    <a:lnTo>
                      <a:pt x="127" y="17"/>
                    </a:lnTo>
                    <a:lnTo>
                      <a:pt x="130" y="14"/>
                    </a:lnTo>
                    <a:lnTo>
                      <a:pt x="133" y="11"/>
                    </a:lnTo>
                    <a:lnTo>
                      <a:pt x="136" y="10"/>
                    </a:lnTo>
                    <a:lnTo>
                      <a:pt x="139" y="5"/>
                    </a:lnTo>
                    <a:lnTo>
                      <a:pt x="142" y="2"/>
                    </a:lnTo>
                    <a:lnTo>
                      <a:pt x="145" y="0"/>
                    </a:lnTo>
                    <a:lnTo>
                      <a:pt x="149" y="0"/>
                    </a:lnTo>
                    <a:lnTo>
                      <a:pt x="153" y="0"/>
                    </a:lnTo>
                    <a:lnTo>
                      <a:pt x="156" y="0"/>
                    </a:lnTo>
                    <a:lnTo>
                      <a:pt x="159" y="2"/>
                    </a:lnTo>
                    <a:lnTo>
                      <a:pt x="161" y="6"/>
                    </a:lnTo>
                    <a:lnTo>
                      <a:pt x="161" y="10"/>
                    </a:lnTo>
                    <a:lnTo>
                      <a:pt x="159" y="13"/>
                    </a:lnTo>
                    <a:lnTo>
                      <a:pt x="15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6" name="Freeform 134"/>
              <p:cNvSpPr>
                <a:spLocks/>
              </p:cNvSpPr>
              <p:nvPr/>
            </p:nvSpPr>
            <p:spPr bwMode="auto">
              <a:xfrm>
                <a:off x="4051" y="2194"/>
                <a:ext cx="311" cy="260"/>
              </a:xfrm>
              <a:custGeom>
                <a:avLst/>
                <a:gdLst>
                  <a:gd name="T0" fmla="*/ 296 w 311"/>
                  <a:gd name="T1" fmla="*/ 24 h 260"/>
                  <a:gd name="T2" fmla="*/ 286 w 311"/>
                  <a:gd name="T3" fmla="*/ 31 h 260"/>
                  <a:gd name="T4" fmla="*/ 276 w 311"/>
                  <a:gd name="T5" fmla="*/ 37 h 260"/>
                  <a:gd name="T6" fmla="*/ 265 w 311"/>
                  <a:gd name="T7" fmla="*/ 41 h 260"/>
                  <a:gd name="T8" fmla="*/ 257 w 311"/>
                  <a:gd name="T9" fmla="*/ 51 h 260"/>
                  <a:gd name="T10" fmla="*/ 248 w 311"/>
                  <a:gd name="T11" fmla="*/ 62 h 260"/>
                  <a:gd name="T12" fmla="*/ 243 w 311"/>
                  <a:gd name="T13" fmla="*/ 75 h 260"/>
                  <a:gd name="T14" fmla="*/ 240 w 311"/>
                  <a:gd name="T15" fmla="*/ 85 h 260"/>
                  <a:gd name="T16" fmla="*/ 238 w 311"/>
                  <a:gd name="T17" fmla="*/ 96 h 260"/>
                  <a:gd name="T18" fmla="*/ 237 w 311"/>
                  <a:gd name="T19" fmla="*/ 105 h 260"/>
                  <a:gd name="T20" fmla="*/ 234 w 311"/>
                  <a:gd name="T21" fmla="*/ 123 h 260"/>
                  <a:gd name="T22" fmla="*/ 229 w 311"/>
                  <a:gd name="T23" fmla="*/ 145 h 260"/>
                  <a:gd name="T24" fmla="*/ 221 w 311"/>
                  <a:gd name="T25" fmla="*/ 167 h 260"/>
                  <a:gd name="T26" fmla="*/ 209 w 311"/>
                  <a:gd name="T27" fmla="*/ 184 h 260"/>
                  <a:gd name="T28" fmla="*/ 195 w 311"/>
                  <a:gd name="T29" fmla="*/ 199 h 260"/>
                  <a:gd name="T30" fmla="*/ 177 w 311"/>
                  <a:gd name="T31" fmla="*/ 209 h 260"/>
                  <a:gd name="T32" fmla="*/ 160 w 311"/>
                  <a:gd name="T33" fmla="*/ 212 h 260"/>
                  <a:gd name="T34" fmla="*/ 141 w 311"/>
                  <a:gd name="T35" fmla="*/ 215 h 260"/>
                  <a:gd name="T36" fmla="*/ 118 w 311"/>
                  <a:gd name="T37" fmla="*/ 221 h 260"/>
                  <a:gd name="T38" fmla="*/ 93 w 311"/>
                  <a:gd name="T39" fmla="*/ 229 h 260"/>
                  <a:gd name="T40" fmla="*/ 71 w 311"/>
                  <a:gd name="T41" fmla="*/ 236 h 260"/>
                  <a:gd name="T42" fmla="*/ 47 w 311"/>
                  <a:gd name="T43" fmla="*/ 244 h 260"/>
                  <a:gd name="T44" fmla="*/ 25 w 311"/>
                  <a:gd name="T45" fmla="*/ 253 h 260"/>
                  <a:gd name="T46" fmla="*/ 2 w 311"/>
                  <a:gd name="T47" fmla="*/ 260 h 260"/>
                  <a:gd name="T48" fmla="*/ 5 w 311"/>
                  <a:gd name="T49" fmla="*/ 249 h 260"/>
                  <a:gd name="T50" fmla="*/ 17 w 311"/>
                  <a:gd name="T51" fmla="*/ 240 h 260"/>
                  <a:gd name="T52" fmla="*/ 40 w 311"/>
                  <a:gd name="T53" fmla="*/ 232 h 260"/>
                  <a:gd name="T54" fmla="*/ 68 w 311"/>
                  <a:gd name="T55" fmla="*/ 221 h 260"/>
                  <a:gd name="T56" fmla="*/ 99 w 311"/>
                  <a:gd name="T57" fmla="*/ 212 h 260"/>
                  <a:gd name="T58" fmla="*/ 130 w 311"/>
                  <a:gd name="T59" fmla="*/ 201 h 260"/>
                  <a:gd name="T60" fmla="*/ 147 w 311"/>
                  <a:gd name="T61" fmla="*/ 196 h 260"/>
                  <a:gd name="T62" fmla="*/ 155 w 311"/>
                  <a:gd name="T63" fmla="*/ 192 h 260"/>
                  <a:gd name="T64" fmla="*/ 166 w 311"/>
                  <a:gd name="T65" fmla="*/ 190 h 260"/>
                  <a:gd name="T66" fmla="*/ 181 w 311"/>
                  <a:gd name="T67" fmla="*/ 178 h 260"/>
                  <a:gd name="T68" fmla="*/ 190 w 311"/>
                  <a:gd name="T69" fmla="*/ 164 h 260"/>
                  <a:gd name="T70" fmla="*/ 200 w 311"/>
                  <a:gd name="T71" fmla="*/ 150 h 260"/>
                  <a:gd name="T72" fmla="*/ 208 w 311"/>
                  <a:gd name="T73" fmla="*/ 134 h 260"/>
                  <a:gd name="T74" fmla="*/ 211 w 311"/>
                  <a:gd name="T75" fmla="*/ 116 h 260"/>
                  <a:gd name="T76" fmla="*/ 212 w 311"/>
                  <a:gd name="T77" fmla="*/ 103 h 260"/>
                  <a:gd name="T78" fmla="*/ 217 w 311"/>
                  <a:gd name="T79" fmla="*/ 89 h 260"/>
                  <a:gd name="T80" fmla="*/ 218 w 311"/>
                  <a:gd name="T81" fmla="*/ 77 h 260"/>
                  <a:gd name="T82" fmla="*/ 225 w 311"/>
                  <a:gd name="T83" fmla="*/ 65 h 260"/>
                  <a:gd name="T84" fmla="*/ 229 w 311"/>
                  <a:gd name="T85" fmla="*/ 54 h 260"/>
                  <a:gd name="T86" fmla="*/ 237 w 311"/>
                  <a:gd name="T87" fmla="*/ 43 h 260"/>
                  <a:gd name="T88" fmla="*/ 248 w 311"/>
                  <a:gd name="T89" fmla="*/ 32 h 260"/>
                  <a:gd name="T90" fmla="*/ 257 w 311"/>
                  <a:gd name="T91" fmla="*/ 23 h 260"/>
                  <a:gd name="T92" fmla="*/ 269 w 311"/>
                  <a:gd name="T93" fmla="*/ 17 h 260"/>
                  <a:gd name="T94" fmla="*/ 285 w 311"/>
                  <a:gd name="T95" fmla="*/ 9 h 260"/>
                  <a:gd name="T96" fmla="*/ 302 w 311"/>
                  <a:gd name="T97" fmla="*/ 1 h 260"/>
                  <a:gd name="T98" fmla="*/ 310 w 311"/>
                  <a:gd name="T99" fmla="*/ 3 h 260"/>
                  <a:gd name="T100" fmla="*/ 311 w 311"/>
                  <a:gd name="T101" fmla="*/ 14 h 260"/>
                  <a:gd name="T102" fmla="*/ 305 w 311"/>
                  <a:gd name="T103" fmla="*/ 2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1" h="260">
                    <a:moveTo>
                      <a:pt x="305" y="20"/>
                    </a:moveTo>
                    <a:lnTo>
                      <a:pt x="300" y="21"/>
                    </a:lnTo>
                    <a:lnTo>
                      <a:pt x="296" y="24"/>
                    </a:lnTo>
                    <a:lnTo>
                      <a:pt x="293" y="27"/>
                    </a:lnTo>
                    <a:lnTo>
                      <a:pt x="290" y="29"/>
                    </a:lnTo>
                    <a:lnTo>
                      <a:pt x="286" y="31"/>
                    </a:lnTo>
                    <a:lnTo>
                      <a:pt x="282" y="32"/>
                    </a:lnTo>
                    <a:lnTo>
                      <a:pt x="279" y="34"/>
                    </a:lnTo>
                    <a:lnTo>
                      <a:pt x="276" y="37"/>
                    </a:lnTo>
                    <a:lnTo>
                      <a:pt x="273" y="38"/>
                    </a:lnTo>
                    <a:lnTo>
                      <a:pt x="268" y="40"/>
                    </a:lnTo>
                    <a:lnTo>
                      <a:pt x="265" y="41"/>
                    </a:lnTo>
                    <a:lnTo>
                      <a:pt x="262" y="44"/>
                    </a:lnTo>
                    <a:lnTo>
                      <a:pt x="259" y="48"/>
                    </a:lnTo>
                    <a:lnTo>
                      <a:pt x="257" y="51"/>
                    </a:lnTo>
                    <a:lnTo>
                      <a:pt x="254" y="54"/>
                    </a:lnTo>
                    <a:lnTo>
                      <a:pt x="251" y="57"/>
                    </a:lnTo>
                    <a:lnTo>
                      <a:pt x="248" y="62"/>
                    </a:lnTo>
                    <a:lnTo>
                      <a:pt x="245" y="68"/>
                    </a:lnTo>
                    <a:lnTo>
                      <a:pt x="243" y="71"/>
                    </a:lnTo>
                    <a:lnTo>
                      <a:pt x="243" y="75"/>
                    </a:lnTo>
                    <a:lnTo>
                      <a:pt x="242" y="77"/>
                    </a:lnTo>
                    <a:lnTo>
                      <a:pt x="240" y="82"/>
                    </a:lnTo>
                    <a:lnTo>
                      <a:pt x="240" y="85"/>
                    </a:lnTo>
                    <a:lnTo>
                      <a:pt x="238" y="88"/>
                    </a:lnTo>
                    <a:lnTo>
                      <a:pt x="238" y="91"/>
                    </a:lnTo>
                    <a:lnTo>
                      <a:pt x="238" y="96"/>
                    </a:lnTo>
                    <a:lnTo>
                      <a:pt x="238" y="97"/>
                    </a:lnTo>
                    <a:lnTo>
                      <a:pt x="237" y="102"/>
                    </a:lnTo>
                    <a:lnTo>
                      <a:pt x="237" y="105"/>
                    </a:lnTo>
                    <a:lnTo>
                      <a:pt x="237" y="108"/>
                    </a:lnTo>
                    <a:lnTo>
                      <a:pt x="235" y="116"/>
                    </a:lnTo>
                    <a:lnTo>
                      <a:pt x="234" y="123"/>
                    </a:lnTo>
                    <a:lnTo>
                      <a:pt x="231" y="131"/>
                    </a:lnTo>
                    <a:lnTo>
                      <a:pt x="229" y="139"/>
                    </a:lnTo>
                    <a:lnTo>
                      <a:pt x="229" y="145"/>
                    </a:lnTo>
                    <a:lnTo>
                      <a:pt x="226" y="153"/>
                    </a:lnTo>
                    <a:lnTo>
                      <a:pt x="223" y="159"/>
                    </a:lnTo>
                    <a:lnTo>
                      <a:pt x="221" y="167"/>
                    </a:lnTo>
                    <a:lnTo>
                      <a:pt x="218" y="173"/>
                    </a:lnTo>
                    <a:lnTo>
                      <a:pt x="214" y="179"/>
                    </a:lnTo>
                    <a:lnTo>
                      <a:pt x="209" y="184"/>
                    </a:lnTo>
                    <a:lnTo>
                      <a:pt x="206" y="190"/>
                    </a:lnTo>
                    <a:lnTo>
                      <a:pt x="200" y="195"/>
                    </a:lnTo>
                    <a:lnTo>
                      <a:pt x="195" y="199"/>
                    </a:lnTo>
                    <a:lnTo>
                      <a:pt x="189" y="202"/>
                    </a:lnTo>
                    <a:lnTo>
                      <a:pt x="181" y="207"/>
                    </a:lnTo>
                    <a:lnTo>
                      <a:pt x="177" y="209"/>
                    </a:lnTo>
                    <a:lnTo>
                      <a:pt x="170" y="212"/>
                    </a:lnTo>
                    <a:lnTo>
                      <a:pt x="164" y="212"/>
                    </a:lnTo>
                    <a:lnTo>
                      <a:pt x="160" y="212"/>
                    </a:lnTo>
                    <a:lnTo>
                      <a:pt x="152" y="213"/>
                    </a:lnTo>
                    <a:lnTo>
                      <a:pt x="147" y="215"/>
                    </a:lnTo>
                    <a:lnTo>
                      <a:pt x="141" y="215"/>
                    </a:lnTo>
                    <a:lnTo>
                      <a:pt x="135" y="218"/>
                    </a:lnTo>
                    <a:lnTo>
                      <a:pt x="125" y="219"/>
                    </a:lnTo>
                    <a:lnTo>
                      <a:pt x="118" y="221"/>
                    </a:lnTo>
                    <a:lnTo>
                      <a:pt x="108" y="224"/>
                    </a:lnTo>
                    <a:lnTo>
                      <a:pt x="101" y="227"/>
                    </a:lnTo>
                    <a:lnTo>
                      <a:pt x="93" y="229"/>
                    </a:lnTo>
                    <a:lnTo>
                      <a:pt x="85" y="232"/>
                    </a:lnTo>
                    <a:lnTo>
                      <a:pt x="78" y="233"/>
                    </a:lnTo>
                    <a:lnTo>
                      <a:pt x="71" y="236"/>
                    </a:lnTo>
                    <a:lnTo>
                      <a:pt x="64" y="240"/>
                    </a:lnTo>
                    <a:lnTo>
                      <a:pt x="56" y="241"/>
                    </a:lnTo>
                    <a:lnTo>
                      <a:pt x="47" y="244"/>
                    </a:lnTo>
                    <a:lnTo>
                      <a:pt x="40" y="247"/>
                    </a:lnTo>
                    <a:lnTo>
                      <a:pt x="33" y="249"/>
                    </a:lnTo>
                    <a:lnTo>
                      <a:pt x="25" y="253"/>
                    </a:lnTo>
                    <a:lnTo>
                      <a:pt x="16" y="257"/>
                    </a:lnTo>
                    <a:lnTo>
                      <a:pt x="8" y="260"/>
                    </a:lnTo>
                    <a:lnTo>
                      <a:pt x="2" y="260"/>
                    </a:lnTo>
                    <a:lnTo>
                      <a:pt x="0" y="257"/>
                    </a:lnTo>
                    <a:lnTo>
                      <a:pt x="0" y="252"/>
                    </a:lnTo>
                    <a:lnTo>
                      <a:pt x="5" y="249"/>
                    </a:lnTo>
                    <a:lnTo>
                      <a:pt x="8" y="246"/>
                    </a:lnTo>
                    <a:lnTo>
                      <a:pt x="11" y="243"/>
                    </a:lnTo>
                    <a:lnTo>
                      <a:pt x="17" y="240"/>
                    </a:lnTo>
                    <a:lnTo>
                      <a:pt x="25" y="240"/>
                    </a:lnTo>
                    <a:lnTo>
                      <a:pt x="31" y="235"/>
                    </a:lnTo>
                    <a:lnTo>
                      <a:pt x="40" y="232"/>
                    </a:lnTo>
                    <a:lnTo>
                      <a:pt x="48" y="229"/>
                    </a:lnTo>
                    <a:lnTo>
                      <a:pt x="57" y="226"/>
                    </a:lnTo>
                    <a:lnTo>
                      <a:pt x="68" y="221"/>
                    </a:lnTo>
                    <a:lnTo>
                      <a:pt x="78" y="218"/>
                    </a:lnTo>
                    <a:lnTo>
                      <a:pt x="88" y="215"/>
                    </a:lnTo>
                    <a:lnTo>
                      <a:pt x="99" y="212"/>
                    </a:lnTo>
                    <a:lnTo>
                      <a:pt x="110" y="209"/>
                    </a:lnTo>
                    <a:lnTo>
                      <a:pt x="121" y="204"/>
                    </a:lnTo>
                    <a:lnTo>
                      <a:pt x="130" y="201"/>
                    </a:lnTo>
                    <a:lnTo>
                      <a:pt x="141" y="199"/>
                    </a:lnTo>
                    <a:lnTo>
                      <a:pt x="143" y="196"/>
                    </a:lnTo>
                    <a:lnTo>
                      <a:pt x="147" y="196"/>
                    </a:lnTo>
                    <a:lnTo>
                      <a:pt x="150" y="195"/>
                    </a:lnTo>
                    <a:lnTo>
                      <a:pt x="152" y="193"/>
                    </a:lnTo>
                    <a:lnTo>
                      <a:pt x="155" y="192"/>
                    </a:lnTo>
                    <a:lnTo>
                      <a:pt x="158" y="192"/>
                    </a:lnTo>
                    <a:lnTo>
                      <a:pt x="161" y="190"/>
                    </a:lnTo>
                    <a:lnTo>
                      <a:pt x="166" y="190"/>
                    </a:lnTo>
                    <a:lnTo>
                      <a:pt x="172" y="185"/>
                    </a:lnTo>
                    <a:lnTo>
                      <a:pt x="177" y="182"/>
                    </a:lnTo>
                    <a:lnTo>
                      <a:pt x="181" y="178"/>
                    </a:lnTo>
                    <a:lnTo>
                      <a:pt x="184" y="173"/>
                    </a:lnTo>
                    <a:lnTo>
                      <a:pt x="189" y="170"/>
                    </a:lnTo>
                    <a:lnTo>
                      <a:pt x="190" y="164"/>
                    </a:lnTo>
                    <a:lnTo>
                      <a:pt x="195" y="161"/>
                    </a:lnTo>
                    <a:lnTo>
                      <a:pt x="198" y="156"/>
                    </a:lnTo>
                    <a:lnTo>
                      <a:pt x="200" y="150"/>
                    </a:lnTo>
                    <a:lnTo>
                      <a:pt x="203" y="145"/>
                    </a:lnTo>
                    <a:lnTo>
                      <a:pt x="204" y="139"/>
                    </a:lnTo>
                    <a:lnTo>
                      <a:pt x="208" y="134"/>
                    </a:lnTo>
                    <a:lnTo>
                      <a:pt x="209" y="128"/>
                    </a:lnTo>
                    <a:lnTo>
                      <a:pt x="209" y="123"/>
                    </a:lnTo>
                    <a:lnTo>
                      <a:pt x="211" y="116"/>
                    </a:lnTo>
                    <a:lnTo>
                      <a:pt x="212" y="111"/>
                    </a:lnTo>
                    <a:lnTo>
                      <a:pt x="212" y="106"/>
                    </a:lnTo>
                    <a:lnTo>
                      <a:pt x="212" y="103"/>
                    </a:lnTo>
                    <a:lnTo>
                      <a:pt x="214" y="99"/>
                    </a:lnTo>
                    <a:lnTo>
                      <a:pt x="215" y="96"/>
                    </a:lnTo>
                    <a:lnTo>
                      <a:pt x="217" y="89"/>
                    </a:lnTo>
                    <a:lnTo>
                      <a:pt x="217" y="86"/>
                    </a:lnTo>
                    <a:lnTo>
                      <a:pt x="218" y="82"/>
                    </a:lnTo>
                    <a:lnTo>
                      <a:pt x="218" y="77"/>
                    </a:lnTo>
                    <a:lnTo>
                      <a:pt x="220" y="72"/>
                    </a:lnTo>
                    <a:lnTo>
                      <a:pt x="223" y="68"/>
                    </a:lnTo>
                    <a:lnTo>
                      <a:pt x="225" y="65"/>
                    </a:lnTo>
                    <a:lnTo>
                      <a:pt x="226" y="62"/>
                    </a:lnTo>
                    <a:lnTo>
                      <a:pt x="228" y="57"/>
                    </a:lnTo>
                    <a:lnTo>
                      <a:pt x="229" y="54"/>
                    </a:lnTo>
                    <a:lnTo>
                      <a:pt x="232" y="51"/>
                    </a:lnTo>
                    <a:lnTo>
                      <a:pt x="234" y="48"/>
                    </a:lnTo>
                    <a:lnTo>
                      <a:pt x="237" y="43"/>
                    </a:lnTo>
                    <a:lnTo>
                      <a:pt x="240" y="38"/>
                    </a:lnTo>
                    <a:lnTo>
                      <a:pt x="245" y="35"/>
                    </a:lnTo>
                    <a:lnTo>
                      <a:pt x="248" y="32"/>
                    </a:lnTo>
                    <a:lnTo>
                      <a:pt x="251" y="29"/>
                    </a:lnTo>
                    <a:lnTo>
                      <a:pt x="254" y="26"/>
                    </a:lnTo>
                    <a:lnTo>
                      <a:pt x="257" y="23"/>
                    </a:lnTo>
                    <a:lnTo>
                      <a:pt x="262" y="21"/>
                    </a:lnTo>
                    <a:lnTo>
                      <a:pt x="266" y="20"/>
                    </a:lnTo>
                    <a:lnTo>
                      <a:pt x="269" y="17"/>
                    </a:lnTo>
                    <a:lnTo>
                      <a:pt x="276" y="14"/>
                    </a:lnTo>
                    <a:lnTo>
                      <a:pt x="279" y="12"/>
                    </a:lnTo>
                    <a:lnTo>
                      <a:pt x="285" y="9"/>
                    </a:lnTo>
                    <a:lnTo>
                      <a:pt x="290" y="7"/>
                    </a:lnTo>
                    <a:lnTo>
                      <a:pt x="296" y="4"/>
                    </a:lnTo>
                    <a:lnTo>
                      <a:pt x="302" y="1"/>
                    </a:lnTo>
                    <a:lnTo>
                      <a:pt x="305" y="0"/>
                    </a:lnTo>
                    <a:lnTo>
                      <a:pt x="308" y="0"/>
                    </a:lnTo>
                    <a:lnTo>
                      <a:pt x="310" y="3"/>
                    </a:lnTo>
                    <a:lnTo>
                      <a:pt x="311" y="6"/>
                    </a:lnTo>
                    <a:lnTo>
                      <a:pt x="311" y="9"/>
                    </a:lnTo>
                    <a:lnTo>
                      <a:pt x="311" y="14"/>
                    </a:lnTo>
                    <a:lnTo>
                      <a:pt x="308" y="18"/>
                    </a:lnTo>
                    <a:lnTo>
                      <a:pt x="305" y="20"/>
                    </a:lnTo>
                    <a:lnTo>
                      <a:pt x="305"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7" name="Freeform 135"/>
              <p:cNvSpPr>
                <a:spLocks/>
              </p:cNvSpPr>
              <p:nvPr/>
            </p:nvSpPr>
            <p:spPr bwMode="auto">
              <a:xfrm>
                <a:off x="4122" y="2415"/>
                <a:ext cx="56" cy="48"/>
              </a:xfrm>
              <a:custGeom>
                <a:avLst/>
                <a:gdLst>
                  <a:gd name="T0" fmla="*/ 11 w 56"/>
                  <a:gd name="T1" fmla="*/ 0 h 48"/>
                  <a:gd name="T2" fmla="*/ 14 w 56"/>
                  <a:gd name="T3" fmla="*/ 0 h 48"/>
                  <a:gd name="T4" fmla="*/ 19 w 56"/>
                  <a:gd name="T5" fmla="*/ 0 h 48"/>
                  <a:gd name="T6" fmla="*/ 24 w 56"/>
                  <a:gd name="T7" fmla="*/ 0 h 48"/>
                  <a:gd name="T8" fmla="*/ 28 w 56"/>
                  <a:gd name="T9" fmla="*/ 0 h 48"/>
                  <a:gd name="T10" fmla="*/ 31 w 56"/>
                  <a:gd name="T11" fmla="*/ 0 h 48"/>
                  <a:gd name="T12" fmla="*/ 34 w 56"/>
                  <a:gd name="T13" fmla="*/ 0 h 48"/>
                  <a:gd name="T14" fmla="*/ 39 w 56"/>
                  <a:gd name="T15" fmla="*/ 1 h 48"/>
                  <a:gd name="T16" fmla="*/ 42 w 56"/>
                  <a:gd name="T17" fmla="*/ 5 h 48"/>
                  <a:gd name="T18" fmla="*/ 45 w 56"/>
                  <a:gd name="T19" fmla="*/ 9 h 48"/>
                  <a:gd name="T20" fmla="*/ 48 w 56"/>
                  <a:gd name="T21" fmla="*/ 11 h 48"/>
                  <a:gd name="T22" fmla="*/ 50 w 56"/>
                  <a:gd name="T23" fmla="*/ 15 h 48"/>
                  <a:gd name="T24" fmla="*/ 51 w 56"/>
                  <a:gd name="T25" fmla="*/ 19 h 48"/>
                  <a:gd name="T26" fmla="*/ 53 w 56"/>
                  <a:gd name="T27" fmla="*/ 23 h 48"/>
                  <a:gd name="T28" fmla="*/ 53 w 56"/>
                  <a:gd name="T29" fmla="*/ 28 h 48"/>
                  <a:gd name="T30" fmla="*/ 53 w 56"/>
                  <a:gd name="T31" fmla="*/ 32 h 48"/>
                  <a:gd name="T32" fmla="*/ 56 w 56"/>
                  <a:gd name="T33" fmla="*/ 39 h 48"/>
                  <a:gd name="T34" fmla="*/ 56 w 56"/>
                  <a:gd name="T35" fmla="*/ 40 h 48"/>
                  <a:gd name="T36" fmla="*/ 54 w 56"/>
                  <a:gd name="T37" fmla="*/ 45 h 48"/>
                  <a:gd name="T38" fmla="*/ 53 w 56"/>
                  <a:gd name="T39" fmla="*/ 46 h 48"/>
                  <a:gd name="T40" fmla="*/ 50 w 56"/>
                  <a:gd name="T41" fmla="*/ 48 h 48"/>
                  <a:gd name="T42" fmla="*/ 47 w 56"/>
                  <a:gd name="T43" fmla="*/ 48 h 48"/>
                  <a:gd name="T44" fmla="*/ 42 w 56"/>
                  <a:gd name="T45" fmla="*/ 46 h 48"/>
                  <a:gd name="T46" fmla="*/ 41 w 56"/>
                  <a:gd name="T47" fmla="*/ 45 h 48"/>
                  <a:gd name="T48" fmla="*/ 39 w 56"/>
                  <a:gd name="T49" fmla="*/ 40 h 48"/>
                  <a:gd name="T50" fmla="*/ 37 w 56"/>
                  <a:gd name="T51" fmla="*/ 36 h 48"/>
                  <a:gd name="T52" fmla="*/ 36 w 56"/>
                  <a:gd name="T53" fmla="*/ 29 h 48"/>
                  <a:gd name="T54" fmla="*/ 33 w 56"/>
                  <a:gd name="T55" fmla="*/ 25 h 48"/>
                  <a:gd name="T56" fmla="*/ 30 w 56"/>
                  <a:gd name="T57" fmla="*/ 20 h 48"/>
                  <a:gd name="T58" fmla="*/ 28 w 56"/>
                  <a:gd name="T59" fmla="*/ 19 h 48"/>
                  <a:gd name="T60" fmla="*/ 25 w 56"/>
                  <a:gd name="T61" fmla="*/ 19 h 48"/>
                  <a:gd name="T62" fmla="*/ 22 w 56"/>
                  <a:gd name="T63" fmla="*/ 17 h 48"/>
                  <a:gd name="T64" fmla="*/ 19 w 56"/>
                  <a:gd name="T65" fmla="*/ 17 h 48"/>
                  <a:gd name="T66" fmla="*/ 16 w 56"/>
                  <a:gd name="T67" fmla="*/ 15 h 48"/>
                  <a:gd name="T68" fmla="*/ 14 w 56"/>
                  <a:gd name="T69" fmla="*/ 15 h 48"/>
                  <a:gd name="T70" fmla="*/ 10 w 56"/>
                  <a:gd name="T71" fmla="*/ 15 h 48"/>
                  <a:gd name="T72" fmla="*/ 8 w 56"/>
                  <a:gd name="T73" fmla="*/ 15 h 48"/>
                  <a:gd name="T74" fmla="*/ 5 w 56"/>
                  <a:gd name="T75" fmla="*/ 14 h 48"/>
                  <a:gd name="T76" fmla="*/ 2 w 56"/>
                  <a:gd name="T77" fmla="*/ 14 h 48"/>
                  <a:gd name="T78" fmla="*/ 0 w 56"/>
                  <a:gd name="T79" fmla="*/ 11 h 48"/>
                  <a:gd name="T80" fmla="*/ 2 w 56"/>
                  <a:gd name="T81" fmla="*/ 9 h 48"/>
                  <a:gd name="T82" fmla="*/ 3 w 56"/>
                  <a:gd name="T83" fmla="*/ 6 h 48"/>
                  <a:gd name="T84" fmla="*/ 5 w 56"/>
                  <a:gd name="T85" fmla="*/ 3 h 48"/>
                  <a:gd name="T86" fmla="*/ 7 w 56"/>
                  <a:gd name="T87" fmla="*/ 0 h 48"/>
                  <a:gd name="T88" fmla="*/ 11 w 56"/>
                  <a:gd name="T89" fmla="*/ 0 h 48"/>
                  <a:gd name="T90" fmla="*/ 11 w 56"/>
                  <a:gd name="T9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8">
                    <a:moveTo>
                      <a:pt x="11" y="0"/>
                    </a:moveTo>
                    <a:lnTo>
                      <a:pt x="14" y="0"/>
                    </a:lnTo>
                    <a:lnTo>
                      <a:pt x="19" y="0"/>
                    </a:lnTo>
                    <a:lnTo>
                      <a:pt x="24" y="0"/>
                    </a:lnTo>
                    <a:lnTo>
                      <a:pt x="28" y="0"/>
                    </a:lnTo>
                    <a:lnTo>
                      <a:pt x="31" y="0"/>
                    </a:lnTo>
                    <a:lnTo>
                      <a:pt x="34" y="0"/>
                    </a:lnTo>
                    <a:lnTo>
                      <a:pt x="39" y="1"/>
                    </a:lnTo>
                    <a:lnTo>
                      <a:pt x="42" y="5"/>
                    </a:lnTo>
                    <a:lnTo>
                      <a:pt x="45" y="9"/>
                    </a:lnTo>
                    <a:lnTo>
                      <a:pt x="48" y="11"/>
                    </a:lnTo>
                    <a:lnTo>
                      <a:pt x="50" y="15"/>
                    </a:lnTo>
                    <a:lnTo>
                      <a:pt x="51" y="19"/>
                    </a:lnTo>
                    <a:lnTo>
                      <a:pt x="53" y="23"/>
                    </a:lnTo>
                    <a:lnTo>
                      <a:pt x="53" y="28"/>
                    </a:lnTo>
                    <a:lnTo>
                      <a:pt x="53" y="32"/>
                    </a:lnTo>
                    <a:lnTo>
                      <a:pt x="56" y="39"/>
                    </a:lnTo>
                    <a:lnTo>
                      <a:pt x="56" y="40"/>
                    </a:lnTo>
                    <a:lnTo>
                      <a:pt x="54" y="45"/>
                    </a:lnTo>
                    <a:lnTo>
                      <a:pt x="53" y="46"/>
                    </a:lnTo>
                    <a:lnTo>
                      <a:pt x="50" y="48"/>
                    </a:lnTo>
                    <a:lnTo>
                      <a:pt x="47" y="48"/>
                    </a:lnTo>
                    <a:lnTo>
                      <a:pt x="42" y="46"/>
                    </a:lnTo>
                    <a:lnTo>
                      <a:pt x="41" y="45"/>
                    </a:lnTo>
                    <a:lnTo>
                      <a:pt x="39" y="40"/>
                    </a:lnTo>
                    <a:lnTo>
                      <a:pt x="37" y="36"/>
                    </a:lnTo>
                    <a:lnTo>
                      <a:pt x="36" y="29"/>
                    </a:lnTo>
                    <a:lnTo>
                      <a:pt x="33" y="25"/>
                    </a:lnTo>
                    <a:lnTo>
                      <a:pt x="30" y="20"/>
                    </a:lnTo>
                    <a:lnTo>
                      <a:pt x="28" y="19"/>
                    </a:lnTo>
                    <a:lnTo>
                      <a:pt x="25" y="19"/>
                    </a:lnTo>
                    <a:lnTo>
                      <a:pt x="22" y="17"/>
                    </a:lnTo>
                    <a:lnTo>
                      <a:pt x="19" y="17"/>
                    </a:lnTo>
                    <a:lnTo>
                      <a:pt x="16" y="15"/>
                    </a:lnTo>
                    <a:lnTo>
                      <a:pt x="14" y="15"/>
                    </a:lnTo>
                    <a:lnTo>
                      <a:pt x="10" y="15"/>
                    </a:lnTo>
                    <a:lnTo>
                      <a:pt x="8" y="15"/>
                    </a:lnTo>
                    <a:lnTo>
                      <a:pt x="5" y="14"/>
                    </a:lnTo>
                    <a:lnTo>
                      <a:pt x="2" y="14"/>
                    </a:lnTo>
                    <a:lnTo>
                      <a:pt x="0" y="11"/>
                    </a:lnTo>
                    <a:lnTo>
                      <a:pt x="2" y="9"/>
                    </a:lnTo>
                    <a:lnTo>
                      <a:pt x="3" y="6"/>
                    </a:lnTo>
                    <a:lnTo>
                      <a:pt x="5" y="3"/>
                    </a:lnTo>
                    <a:lnTo>
                      <a:pt x="7"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8" name="Freeform 136"/>
              <p:cNvSpPr>
                <a:spLocks/>
              </p:cNvSpPr>
              <p:nvPr/>
            </p:nvSpPr>
            <p:spPr bwMode="auto">
              <a:xfrm>
                <a:off x="4091" y="2454"/>
                <a:ext cx="78" cy="35"/>
              </a:xfrm>
              <a:custGeom>
                <a:avLst/>
                <a:gdLst>
                  <a:gd name="T0" fmla="*/ 72 w 78"/>
                  <a:gd name="T1" fmla="*/ 21 h 35"/>
                  <a:gd name="T2" fmla="*/ 67 w 78"/>
                  <a:gd name="T3" fmla="*/ 23 h 35"/>
                  <a:gd name="T4" fmla="*/ 64 w 78"/>
                  <a:gd name="T5" fmla="*/ 26 h 35"/>
                  <a:gd name="T6" fmla="*/ 59 w 78"/>
                  <a:gd name="T7" fmla="*/ 27 h 35"/>
                  <a:gd name="T8" fmla="*/ 55 w 78"/>
                  <a:gd name="T9" fmla="*/ 29 h 35"/>
                  <a:gd name="T10" fmla="*/ 51 w 78"/>
                  <a:gd name="T11" fmla="*/ 29 h 35"/>
                  <a:gd name="T12" fmla="*/ 48 w 78"/>
                  <a:gd name="T13" fmla="*/ 31 h 35"/>
                  <a:gd name="T14" fmla="*/ 45 w 78"/>
                  <a:gd name="T15" fmla="*/ 32 h 35"/>
                  <a:gd name="T16" fmla="*/ 41 w 78"/>
                  <a:gd name="T17" fmla="*/ 34 h 35"/>
                  <a:gd name="T18" fmla="*/ 36 w 78"/>
                  <a:gd name="T19" fmla="*/ 34 h 35"/>
                  <a:gd name="T20" fmla="*/ 33 w 78"/>
                  <a:gd name="T21" fmla="*/ 34 h 35"/>
                  <a:gd name="T22" fmla="*/ 28 w 78"/>
                  <a:gd name="T23" fmla="*/ 34 h 35"/>
                  <a:gd name="T24" fmla="*/ 25 w 78"/>
                  <a:gd name="T25" fmla="*/ 35 h 35"/>
                  <a:gd name="T26" fmla="*/ 20 w 78"/>
                  <a:gd name="T27" fmla="*/ 34 h 35"/>
                  <a:gd name="T28" fmla="*/ 16 w 78"/>
                  <a:gd name="T29" fmla="*/ 34 h 35"/>
                  <a:gd name="T30" fmla="*/ 13 w 78"/>
                  <a:gd name="T31" fmla="*/ 34 h 35"/>
                  <a:gd name="T32" fmla="*/ 8 w 78"/>
                  <a:gd name="T33" fmla="*/ 34 h 35"/>
                  <a:gd name="T34" fmla="*/ 5 w 78"/>
                  <a:gd name="T35" fmla="*/ 32 h 35"/>
                  <a:gd name="T36" fmla="*/ 3 w 78"/>
                  <a:gd name="T37" fmla="*/ 29 h 35"/>
                  <a:gd name="T38" fmla="*/ 0 w 78"/>
                  <a:gd name="T39" fmla="*/ 27 h 35"/>
                  <a:gd name="T40" fmla="*/ 2 w 78"/>
                  <a:gd name="T41" fmla="*/ 24 h 35"/>
                  <a:gd name="T42" fmla="*/ 2 w 78"/>
                  <a:gd name="T43" fmla="*/ 21 h 35"/>
                  <a:gd name="T44" fmla="*/ 5 w 78"/>
                  <a:gd name="T45" fmla="*/ 18 h 35"/>
                  <a:gd name="T46" fmla="*/ 7 w 78"/>
                  <a:gd name="T47" fmla="*/ 18 h 35"/>
                  <a:gd name="T48" fmla="*/ 10 w 78"/>
                  <a:gd name="T49" fmla="*/ 18 h 35"/>
                  <a:gd name="T50" fmla="*/ 14 w 78"/>
                  <a:gd name="T51" fmla="*/ 18 h 35"/>
                  <a:gd name="T52" fmla="*/ 16 w 78"/>
                  <a:gd name="T53" fmla="*/ 18 h 35"/>
                  <a:gd name="T54" fmla="*/ 20 w 78"/>
                  <a:gd name="T55" fmla="*/ 18 h 35"/>
                  <a:gd name="T56" fmla="*/ 25 w 78"/>
                  <a:gd name="T57" fmla="*/ 18 h 35"/>
                  <a:gd name="T58" fmla="*/ 27 w 78"/>
                  <a:gd name="T59" fmla="*/ 18 h 35"/>
                  <a:gd name="T60" fmla="*/ 30 w 78"/>
                  <a:gd name="T61" fmla="*/ 17 h 35"/>
                  <a:gd name="T62" fmla="*/ 34 w 78"/>
                  <a:gd name="T63" fmla="*/ 15 h 35"/>
                  <a:gd name="T64" fmla="*/ 36 w 78"/>
                  <a:gd name="T65" fmla="*/ 15 h 35"/>
                  <a:gd name="T66" fmla="*/ 39 w 78"/>
                  <a:gd name="T67" fmla="*/ 14 h 35"/>
                  <a:gd name="T68" fmla="*/ 44 w 78"/>
                  <a:gd name="T69" fmla="*/ 12 h 35"/>
                  <a:gd name="T70" fmla="*/ 45 w 78"/>
                  <a:gd name="T71" fmla="*/ 10 h 35"/>
                  <a:gd name="T72" fmla="*/ 48 w 78"/>
                  <a:gd name="T73" fmla="*/ 9 h 35"/>
                  <a:gd name="T74" fmla="*/ 53 w 78"/>
                  <a:gd name="T75" fmla="*/ 7 h 35"/>
                  <a:gd name="T76" fmla="*/ 55 w 78"/>
                  <a:gd name="T77" fmla="*/ 6 h 35"/>
                  <a:gd name="T78" fmla="*/ 59 w 78"/>
                  <a:gd name="T79" fmla="*/ 3 h 35"/>
                  <a:gd name="T80" fmla="*/ 62 w 78"/>
                  <a:gd name="T81" fmla="*/ 1 h 35"/>
                  <a:gd name="T82" fmla="*/ 67 w 78"/>
                  <a:gd name="T83" fmla="*/ 0 h 35"/>
                  <a:gd name="T84" fmla="*/ 72 w 78"/>
                  <a:gd name="T85" fmla="*/ 0 h 35"/>
                  <a:gd name="T86" fmla="*/ 73 w 78"/>
                  <a:gd name="T87" fmla="*/ 1 h 35"/>
                  <a:gd name="T88" fmla="*/ 76 w 78"/>
                  <a:gd name="T89" fmla="*/ 4 h 35"/>
                  <a:gd name="T90" fmla="*/ 78 w 78"/>
                  <a:gd name="T91" fmla="*/ 9 h 35"/>
                  <a:gd name="T92" fmla="*/ 78 w 78"/>
                  <a:gd name="T93" fmla="*/ 12 h 35"/>
                  <a:gd name="T94" fmla="*/ 75 w 78"/>
                  <a:gd name="T95" fmla="*/ 17 h 35"/>
                  <a:gd name="T96" fmla="*/ 72 w 78"/>
                  <a:gd name="T97" fmla="*/ 21 h 35"/>
                  <a:gd name="T98" fmla="*/ 72 w 78"/>
                  <a:gd name="T99"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35">
                    <a:moveTo>
                      <a:pt x="72" y="21"/>
                    </a:moveTo>
                    <a:lnTo>
                      <a:pt x="67" y="23"/>
                    </a:lnTo>
                    <a:lnTo>
                      <a:pt x="64" y="26"/>
                    </a:lnTo>
                    <a:lnTo>
                      <a:pt x="59" y="27"/>
                    </a:lnTo>
                    <a:lnTo>
                      <a:pt x="55" y="29"/>
                    </a:lnTo>
                    <a:lnTo>
                      <a:pt x="51" y="29"/>
                    </a:lnTo>
                    <a:lnTo>
                      <a:pt x="48" y="31"/>
                    </a:lnTo>
                    <a:lnTo>
                      <a:pt x="45" y="32"/>
                    </a:lnTo>
                    <a:lnTo>
                      <a:pt x="41" y="34"/>
                    </a:lnTo>
                    <a:lnTo>
                      <a:pt x="36" y="34"/>
                    </a:lnTo>
                    <a:lnTo>
                      <a:pt x="33" y="34"/>
                    </a:lnTo>
                    <a:lnTo>
                      <a:pt x="28" y="34"/>
                    </a:lnTo>
                    <a:lnTo>
                      <a:pt x="25" y="35"/>
                    </a:lnTo>
                    <a:lnTo>
                      <a:pt x="20" y="34"/>
                    </a:lnTo>
                    <a:lnTo>
                      <a:pt x="16" y="34"/>
                    </a:lnTo>
                    <a:lnTo>
                      <a:pt x="13" y="34"/>
                    </a:lnTo>
                    <a:lnTo>
                      <a:pt x="8" y="34"/>
                    </a:lnTo>
                    <a:lnTo>
                      <a:pt x="5" y="32"/>
                    </a:lnTo>
                    <a:lnTo>
                      <a:pt x="3" y="29"/>
                    </a:lnTo>
                    <a:lnTo>
                      <a:pt x="0" y="27"/>
                    </a:lnTo>
                    <a:lnTo>
                      <a:pt x="2" y="24"/>
                    </a:lnTo>
                    <a:lnTo>
                      <a:pt x="2" y="21"/>
                    </a:lnTo>
                    <a:lnTo>
                      <a:pt x="5" y="18"/>
                    </a:lnTo>
                    <a:lnTo>
                      <a:pt x="7" y="18"/>
                    </a:lnTo>
                    <a:lnTo>
                      <a:pt x="10" y="18"/>
                    </a:lnTo>
                    <a:lnTo>
                      <a:pt x="14" y="18"/>
                    </a:lnTo>
                    <a:lnTo>
                      <a:pt x="16" y="18"/>
                    </a:lnTo>
                    <a:lnTo>
                      <a:pt x="20" y="18"/>
                    </a:lnTo>
                    <a:lnTo>
                      <a:pt x="25" y="18"/>
                    </a:lnTo>
                    <a:lnTo>
                      <a:pt x="27" y="18"/>
                    </a:lnTo>
                    <a:lnTo>
                      <a:pt x="30" y="17"/>
                    </a:lnTo>
                    <a:lnTo>
                      <a:pt x="34" y="15"/>
                    </a:lnTo>
                    <a:lnTo>
                      <a:pt x="36" y="15"/>
                    </a:lnTo>
                    <a:lnTo>
                      <a:pt x="39" y="14"/>
                    </a:lnTo>
                    <a:lnTo>
                      <a:pt x="44" y="12"/>
                    </a:lnTo>
                    <a:lnTo>
                      <a:pt x="45" y="10"/>
                    </a:lnTo>
                    <a:lnTo>
                      <a:pt x="48" y="9"/>
                    </a:lnTo>
                    <a:lnTo>
                      <a:pt x="53" y="7"/>
                    </a:lnTo>
                    <a:lnTo>
                      <a:pt x="55" y="6"/>
                    </a:lnTo>
                    <a:lnTo>
                      <a:pt x="59" y="3"/>
                    </a:lnTo>
                    <a:lnTo>
                      <a:pt x="62" y="1"/>
                    </a:lnTo>
                    <a:lnTo>
                      <a:pt x="67" y="0"/>
                    </a:lnTo>
                    <a:lnTo>
                      <a:pt x="72" y="0"/>
                    </a:lnTo>
                    <a:lnTo>
                      <a:pt x="73" y="1"/>
                    </a:lnTo>
                    <a:lnTo>
                      <a:pt x="76" y="4"/>
                    </a:lnTo>
                    <a:lnTo>
                      <a:pt x="78" y="9"/>
                    </a:lnTo>
                    <a:lnTo>
                      <a:pt x="78" y="12"/>
                    </a:lnTo>
                    <a:lnTo>
                      <a:pt x="75" y="17"/>
                    </a:lnTo>
                    <a:lnTo>
                      <a:pt x="72" y="21"/>
                    </a:lnTo>
                    <a:lnTo>
                      <a:pt x="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69" name="Freeform 137"/>
              <p:cNvSpPr>
                <a:spLocks/>
              </p:cNvSpPr>
              <p:nvPr/>
            </p:nvSpPr>
            <p:spPr bwMode="auto">
              <a:xfrm>
                <a:off x="4328" y="2520"/>
                <a:ext cx="59" cy="578"/>
              </a:xfrm>
              <a:custGeom>
                <a:avLst/>
                <a:gdLst>
                  <a:gd name="T0" fmla="*/ 48 w 59"/>
                  <a:gd name="T1" fmla="*/ 28 h 578"/>
                  <a:gd name="T2" fmla="*/ 34 w 59"/>
                  <a:gd name="T3" fmla="*/ 45 h 578"/>
                  <a:gd name="T4" fmla="*/ 26 w 59"/>
                  <a:gd name="T5" fmla="*/ 62 h 578"/>
                  <a:gd name="T6" fmla="*/ 22 w 59"/>
                  <a:gd name="T7" fmla="*/ 84 h 578"/>
                  <a:gd name="T8" fmla="*/ 19 w 59"/>
                  <a:gd name="T9" fmla="*/ 105 h 578"/>
                  <a:gd name="T10" fmla="*/ 20 w 59"/>
                  <a:gd name="T11" fmla="*/ 129 h 578"/>
                  <a:gd name="T12" fmla="*/ 22 w 59"/>
                  <a:gd name="T13" fmla="*/ 153 h 578"/>
                  <a:gd name="T14" fmla="*/ 23 w 59"/>
                  <a:gd name="T15" fmla="*/ 175 h 578"/>
                  <a:gd name="T16" fmla="*/ 23 w 59"/>
                  <a:gd name="T17" fmla="*/ 214 h 578"/>
                  <a:gd name="T18" fmla="*/ 23 w 59"/>
                  <a:gd name="T19" fmla="*/ 265 h 578"/>
                  <a:gd name="T20" fmla="*/ 23 w 59"/>
                  <a:gd name="T21" fmla="*/ 313 h 578"/>
                  <a:gd name="T22" fmla="*/ 23 w 59"/>
                  <a:gd name="T23" fmla="*/ 359 h 578"/>
                  <a:gd name="T24" fmla="*/ 23 w 59"/>
                  <a:gd name="T25" fmla="*/ 406 h 578"/>
                  <a:gd name="T26" fmla="*/ 23 w 59"/>
                  <a:gd name="T27" fmla="*/ 452 h 578"/>
                  <a:gd name="T28" fmla="*/ 23 w 59"/>
                  <a:gd name="T29" fmla="*/ 499 h 578"/>
                  <a:gd name="T30" fmla="*/ 22 w 59"/>
                  <a:gd name="T31" fmla="*/ 548 h 578"/>
                  <a:gd name="T32" fmla="*/ 19 w 59"/>
                  <a:gd name="T33" fmla="*/ 578 h 578"/>
                  <a:gd name="T34" fmla="*/ 9 w 59"/>
                  <a:gd name="T35" fmla="*/ 573 h 578"/>
                  <a:gd name="T36" fmla="*/ 8 w 59"/>
                  <a:gd name="T37" fmla="*/ 540 h 578"/>
                  <a:gd name="T38" fmla="*/ 6 w 59"/>
                  <a:gd name="T39" fmla="*/ 488 h 578"/>
                  <a:gd name="T40" fmla="*/ 5 w 59"/>
                  <a:gd name="T41" fmla="*/ 438 h 578"/>
                  <a:gd name="T42" fmla="*/ 3 w 59"/>
                  <a:gd name="T43" fmla="*/ 392 h 578"/>
                  <a:gd name="T44" fmla="*/ 2 w 59"/>
                  <a:gd name="T45" fmla="*/ 345 h 578"/>
                  <a:gd name="T46" fmla="*/ 0 w 59"/>
                  <a:gd name="T47" fmla="*/ 299 h 578"/>
                  <a:gd name="T48" fmla="*/ 0 w 59"/>
                  <a:gd name="T49" fmla="*/ 249 h 578"/>
                  <a:gd name="T50" fmla="*/ 0 w 59"/>
                  <a:gd name="T51" fmla="*/ 198 h 578"/>
                  <a:gd name="T52" fmla="*/ 0 w 59"/>
                  <a:gd name="T53" fmla="*/ 153 h 578"/>
                  <a:gd name="T54" fmla="*/ 0 w 59"/>
                  <a:gd name="T55" fmla="*/ 126 h 578"/>
                  <a:gd name="T56" fmla="*/ 0 w 59"/>
                  <a:gd name="T57" fmla="*/ 101 h 578"/>
                  <a:gd name="T58" fmla="*/ 2 w 59"/>
                  <a:gd name="T59" fmla="*/ 78 h 578"/>
                  <a:gd name="T60" fmla="*/ 5 w 59"/>
                  <a:gd name="T61" fmla="*/ 57 h 578"/>
                  <a:gd name="T62" fmla="*/ 9 w 59"/>
                  <a:gd name="T63" fmla="*/ 40 h 578"/>
                  <a:gd name="T64" fmla="*/ 20 w 59"/>
                  <a:gd name="T65" fmla="*/ 25 h 578"/>
                  <a:gd name="T66" fmla="*/ 36 w 59"/>
                  <a:gd name="T67" fmla="*/ 9 h 578"/>
                  <a:gd name="T68" fmla="*/ 48 w 59"/>
                  <a:gd name="T69" fmla="*/ 0 h 578"/>
                  <a:gd name="T70" fmla="*/ 56 w 59"/>
                  <a:gd name="T71" fmla="*/ 3 h 578"/>
                  <a:gd name="T72" fmla="*/ 59 w 59"/>
                  <a:gd name="T73" fmla="*/ 9 h 578"/>
                  <a:gd name="T74" fmla="*/ 59 w 59"/>
                  <a:gd name="T75" fmla="*/ 19 h 578"/>
                  <a:gd name="T76" fmla="*/ 57 w 59"/>
                  <a:gd name="T77" fmla="*/ 2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 h="578">
                    <a:moveTo>
                      <a:pt x="57" y="20"/>
                    </a:moveTo>
                    <a:lnTo>
                      <a:pt x="48" y="28"/>
                    </a:lnTo>
                    <a:lnTo>
                      <a:pt x="40" y="36"/>
                    </a:lnTo>
                    <a:lnTo>
                      <a:pt x="34" y="45"/>
                    </a:lnTo>
                    <a:lnTo>
                      <a:pt x="30" y="54"/>
                    </a:lnTo>
                    <a:lnTo>
                      <a:pt x="26" y="62"/>
                    </a:lnTo>
                    <a:lnTo>
                      <a:pt x="23" y="73"/>
                    </a:lnTo>
                    <a:lnTo>
                      <a:pt x="22" y="84"/>
                    </a:lnTo>
                    <a:lnTo>
                      <a:pt x="20" y="95"/>
                    </a:lnTo>
                    <a:lnTo>
                      <a:pt x="19" y="105"/>
                    </a:lnTo>
                    <a:lnTo>
                      <a:pt x="19" y="116"/>
                    </a:lnTo>
                    <a:lnTo>
                      <a:pt x="20" y="129"/>
                    </a:lnTo>
                    <a:lnTo>
                      <a:pt x="20" y="141"/>
                    </a:lnTo>
                    <a:lnTo>
                      <a:pt x="22" y="153"/>
                    </a:lnTo>
                    <a:lnTo>
                      <a:pt x="22" y="164"/>
                    </a:lnTo>
                    <a:lnTo>
                      <a:pt x="23" y="175"/>
                    </a:lnTo>
                    <a:lnTo>
                      <a:pt x="23" y="189"/>
                    </a:lnTo>
                    <a:lnTo>
                      <a:pt x="23" y="214"/>
                    </a:lnTo>
                    <a:lnTo>
                      <a:pt x="23" y="240"/>
                    </a:lnTo>
                    <a:lnTo>
                      <a:pt x="23" y="265"/>
                    </a:lnTo>
                    <a:lnTo>
                      <a:pt x="23" y="288"/>
                    </a:lnTo>
                    <a:lnTo>
                      <a:pt x="23" y="313"/>
                    </a:lnTo>
                    <a:lnTo>
                      <a:pt x="23" y="336"/>
                    </a:lnTo>
                    <a:lnTo>
                      <a:pt x="23" y="359"/>
                    </a:lnTo>
                    <a:lnTo>
                      <a:pt x="23" y="384"/>
                    </a:lnTo>
                    <a:lnTo>
                      <a:pt x="23" y="406"/>
                    </a:lnTo>
                    <a:lnTo>
                      <a:pt x="23" y="429"/>
                    </a:lnTo>
                    <a:lnTo>
                      <a:pt x="23" y="452"/>
                    </a:lnTo>
                    <a:lnTo>
                      <a:pt x="23" y="477"/>
                    </a:lnTo>
                    <a:lnTo>
                      <a:pt x="23" y="499"/>
                    </a:lnTo>
                    <a:lnTo>
                      <a:pt x="22" y="525"/>
                    </a:lnTo>
                    <a:lnTo>
                      <a:pt x="22" y="548"/>
                    </a:lnTo>
                    <a:lnTo>
                      <a:pt x="20" y="574"/>
                    </a:lnTo>
                    <a:lnTo>
                      <a:pt x="19" y="578"/>
                    </a:lnTo>
                    <a:lnTo>
                      <a:pt x="14" y="576"/>
                    </a:lnTo>
                    <a:lnTo>
                      <a:pt x="9" y="573"/>
                    </a:lnTo>
                    <a:lnTo>
                      <a:pt x="8" y="568"/>
                    </a:lnTo>
                    <a:lnTo>
                      <a:pt x="8" y="540"/>
                    </a:lnTo>
                    <a:lnTo>
                      <a:pt x="6" y="514"/>
                    </a:lnTo>
                    <a:lnTo>
                      <a:pt x="6" y="488"/>
                    </a:lnTo>
                    <a:lnTo>
                      <a:pt x="6" y="463"/>
                    </a:lnTo>
                    <a:lnTo>
                      <a:pt x="5" y="438"/>
                    </a:lnTo>
                    <a:lnTo>
                      <a:pt x="5" y="415"/>
                    </a:lnTo>
                    <a:lnTo>
                      <a:pt x="3" y="392"/>
                    </a:lnTo>
                    <a:lnTo>
                      <a:pt x="2" y="370"/>
                    </a:lnTo>
                    <a:lnTo>
                      <a:pt x="2" y="345"/>
                    </a:lnTo>
                    <a:lnTo>
                      <a:pt x="0" y="324"/>
                    </a:lnTo>
                    <a:lnTo>
                      <a:pt x="0" y="299"/>
                    </a:lnTo>
                    <a:lnTo>
                      <a:pt x="0" y="276"/>
                    </a:lnTo>
                    <a:lnTo>
                      <a:pt x="0" y="249"/>
                    </a:lnTo>
                    <a:lnTo>
                      <a:pt x="0" y="225"/>
                    </a:lnTo>
                    <a:lnTo>
                      <a:pt x="0" y="198"/>
                    </a:lnTo>
                    <a:lnTo>
                      <a:pt x="0" y="170"/>
                    </a:lnTo>
                    <a:lnTo>
                      <a:pt x="0" y="153"/>
                    </a:lnTo>
                    <a:lnTo>
                      <a:pt x="0" y="140"/>
                    </a:lnTo>
                    <a:lnTo>
                      <a:pt x="0" y="126"/>
                    </a:lnTo>
                    <a:lnTo>
                      <a:pt x="0" y="113"/>
                    </a:lnTo>
                    <a:lnTo>
                      <a:pt x="0" y="101"/>
                    </a:lnTo>
                    <a:lnTo>
                      <a:pt x="0" y="88"/>
                    </a:lnTo>
                    <a:lnTo>
                      <a:pt x="2" y="78"/>
                    </a:lnTo>
                    <a:lnTo>
                      <a:pt x="3" y="68"/>
                    </a:lnTo>
                    <a:lnTo>
                      <a:pt x="5" y="57"/>
                    </a:lnTo>
                    <a:lnTo>
                      <a:pt x="8" y="50"/>
                    </a:lnTo>
                    <a:lnTo>
                      <a:pt x="9" y="40"/>
                    </a:lnTo>
                    <a:lnTo>
                      <a:pt x="16" y="33"/>
                    </a:lnTo>
                    <a:lnTo>
                      <a:pt x="20" y="25"/>
                    </a:lnTo>
                    <a:lnTo>
                      <a:pt x="28" y="17"/>
                    </a:lnTo>
                    <a:lnTo>
                      <a:pt x="36" y="9"/>
                    </a:lnTo>
                    <a:lnTo>
                      <a:pt x="47" y="2"/>
                    </a:lnTo>
                    <a:lnTo>
                      <a:pt x="48" y="0"/>
                    </a:lnTo>
                    <a:lnTo>
                      <a:pt x="53" y="0"/>
                    </a:lnTo>
                    <a:lnTo>
                      <a:pt x="56" y="3"/>
                    </a:lnTo>
                    <a:lnTo>
                      <a:pt x="57" y="6"/>
                    </a:lnTo>
                    <a:lnTo>
                      <a:pt x="59" y="9"/>
                    </a:lnTo>
                    <a:lnTo>
                      <a:pt x="59" y="14"/>
                    </a:lnTo>
                    <a:lnTo>
                      <a:pt x="59" y="19"/>
                    </a:lnTo>
                    <a:lnTo>
                      <a:pt x="57" y="20"/>
                    </a:lnTo>
                    <a:lnTo>
                      <a:pt x="5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0" name="Freeform 138"/>
              <p:cNvSpPr>
                <a:spLocks/>
              </p:cNvSpPr>
              <p:nvPr/>
            </p:nvSpPr>
            <p:spPr bwMode="auto">
              <a:xfrm>
                <a:off x="4328" y="2316"/>
                <a:ext cx="45" cy="198"/>
              </a:xfrm>
              <a:custGeom>
                <a:avLst/>
                <a:gdLst>
                  <a:gd name="T0" fmla="*/ 9 w 45"/>
                  <a:gd name="T1" fmla="*/ 14 h 198"/>
                  <a:gd name="T2" fmla="*/ 13 w 45"/>
                  <a:gd name="T3" fmla="*/ 32 h 198"/>
                  <a:gd name="T4" fmla="*/ 17 w 45"/>
                  <a:gd name="T5" fmla="*/ 51 h 198"/>
                  <a:gd name="T6" fmla="*/ 23 w 45"/>
                  <a:gd name="T7" fmla="*/ 65 h 198"/>
                  <a:gd name="T8" fmla="*/ 30 w 45"/>
                  <a:gd name="T9" fmla="*/ 80 h 198"/>
                  <a:gd name="T10" fmla="*/ 36 w 45"/>
                  <a:gd name="T11" fmla="*/ 96 h 198"/>
                  <a:gd name="T12" fmla="*/ 40 w 45"/>
                  <a:gd name="T13" fmla="*/ 113 h 198"/>
                  <a:gd name="T14" fmla="*/ 45 w 45"/>
                  <a:gd name="T15" fmla="*/ 130 h 198"/>
                  <a:gd name="T16" fmla="*/ 45 w 45"/>
                  <a:gd name="T17" fmla="*/ 145 h 198"/>
                  <a:gd name="T18" fmla="*/ 43 w 45"/>
                  <a:gd name="T19" fmla="*/ 152 h 198"/>
                  <a:gd name="T20" fmla="*/ 42 w 45"/>
                  <a:gd name="T21" fmla="*/ 156 h 198"/>
                  <a:gd name="T22" fmla="*/ 40 w 45"/>
                  <a:gd name="T23" fmla="*/ 164 h 198"/>
                  <a:gd name="T24" fmla="*/ 37 w 45"/>
                  <a:gd name="T25" fmla="*/ 173 h 198"/>
                  <a:gd name="T26" fmla="*/ 37 w 45"/>
                  <a:gd name="T27" fmla="*/ 183 h 198"/>
                  <a:gd name="T28" fmla="*/ 36 w 45"/>
                  <a:gd name="T29" fmla="*/ 189 h 198"/>
                  <a:gd name="T30" fmla="*/ 34 w 45"/>
                  <a:gd name="T31" fmla="*/ 196 h 198"/>
                  <a:gd name="T32" fmla="*/ 26 w 45"/>
                  <a:gd name="T33" fmla="*/ 195 h 198"/>
                  <a:gd name="T34" fmla="*/ 23 w 45"/>
                  <a:gd name="T35" fmla="*/ 187 h 198"/>
                  <a:gd name="T36" fmla="*/ 23 w 45"/>
                  <a:gd name="T37" fmla="*/ 181 h 198"/>
                  <a:gd name="T38" fmla="*/ 23 w 45"/>
                  <a:gd name="T39" fmla="*/ 172 h 198"/>
                  <a:gd name="T40" fmla="*/ 22 w 45"/>
                  <a:gd name="T41" fmla="*/ 164 h 198"/>
                  <a:gd name="T42" fmla="*/ 22 w 45"/>
                  <a:gd name="T43" fmla="*/ 156 h 198"/>
                  <a:gd name="T44" fmla="*/ 20 w 45"/>
                  <a:gd name="T45" fmla="*/ 150 h 198"/>
                  <a:gd name="T46" fmla="*/ 20 w 45"/>
                  <a:gd name="T47" fmla="*/ 144 h 198"/>
                  <a:gd name="T48" fmla="*/ 20 w 45"/>
                  <a:gd name="T49" fmla="*/ 131 h 198"/>
                  <a:gd name="T50" fmla="*/ 19 w 45"/>
                  <a:gd name="T51" fmla="*/ 113 h 198"/>
                  <a:gd name="T52" fmla="*/ 16 w 45"/>
                  <a:gd name="T53" fmla="*/ 96 h 198"/>
                  <a:gd name="T54" fmla="*/ 13 w 45"/>
                  <a:gd name="T55" fmla="*/ 80 h 198"/>
                  <a:gd name="T56" fmla="*/ 9 w 45"/>
                  <a:gd name="T57" fmla="*/ 65 h 198"/>
                  <a:gd name="T58" fmla="*/ 5 w 45"/>
                  <a:gd name="T59" fmla="*/ 49 h 198"/>
                  <a:gd name="T60" fmla="*/ 0 w 45"/>
                  <a:gd name="T61" fmla="*/ 31 h 198"/>
                  <a:gd name="T62" fmla="*/ 0 w 45"/>
                  <a:gd name="T63" fmla="*/ 14 h 198"/>
                  <a:gd name="T64" fmla="*/ 0 w 45"/>
                  <a:gd name="T65" fmla="*/ 0 h 198"/>
                  <a:gd name="T66" fmla="*/ 9 w 45"/>
                  <a:gd name="T67" fmla="*/ 0 h 198"/>
                  <a:gd name="T68" fmla="*/ 9 w 45"/>
                  <a:gd name="T69" fmla="*/ 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198">
                    <a:moveTo>
                      <a:pt x="9" y="5"/>
                    </a:moveTo>
                    <a:lnTo>
                      <a:pt x="9" y="14"/>
                    </a:lnTo>
                    <a:lnTo>
                      <a:pt x="11" y="25"/>
                    </a:lnTo>
                    <a:lnTo>
                      <a:pt x="13" y="32"/>
                    </a:lnTo>
                    <a:lnTo>
                      <a:pt x="16" y="42"/>
                    </a:lnTo>
                    <a:lnTo>
                      <a:pt x="17" y="51"/>
                    </a:lnTo>
                    <a:lnTo>
                      <a:pt x="20" y="57"/>
                    </a:lnTo>
                    <a:lnTo>
                      <a:pt x="23" y="65"/>
                    </a:lnTo>
                    <a:lnTo>
                      <a:pt x="28" y="73"/>
                    </a:lnTo>
                    <a:lnTo>
                      <a:pt x="30" y="80"/>
                    </a:lnTo>
                    <a:lnTo>
                      <a:pt x="33" y="90"/>
                    </a:lnTo>
                    <a:lnTo>
                      <a:pt x="36" y="96"/>
                    </a:lnTo>
                    <a:lnTo>
                      <a:pt x="39" y="104"/>
                    </a:lnTo>
                    <a:lnTo>
                      <a:pt x="40" y="113"/>
                    </a:lnTo>
                    <a:lnTo>
                      <a:pt x="43" y="121"/>
                    </a:lnTo>
                    <a:lnTo>
                      <a:pt x="45" y="130"/>
                    </a:lnTo>
                    <a:lnTo>
                      <a:pt x="45" y="141"/>
                    </a:lnTo>
                    <a:lnTo>
                      <a:pt x="45" y="145"/>
                    </a:lnTo>
                    <a:lnTo>
                      <a:pt x="45" y="147"/>
                    </a:lnTo>
                    <a:lnTo>
                      <a:pt x="43" y="152"/>
                    </a:lnTo>
                    <a:lnTo>
                      <a:pt x="43" y="155"/>
                    </a:lnTo>
                    <a:lnTo>
                      <a:pt x="42" y="156"/>
                    </a:lnTo>
                    <a:lnTo>
                      <a:pt x="40" y="161"/>
                    </a:lnTo>
                    <a:lnTo>
                      <a:pt x="40" y="164"/>
                    </a:lnTo>
                    <a:lnTo>
                      <a:pt x="40" y="167"/>
                    </a:lnTo>
                    <a:lnTo>
                      <a:pt x="37" y="173"/>
                    </a:lnTo>
                    <a:lnTo>
                      <a:pt x="37" y="178"/>
                    </a:lnTo>
                    <a:lnTo>
                      <a:pt x="37" y="183"/>
                    </a:lnTo>
                    <a:lnTo>
                      <a:pt x="36" y="184"/>
                    </a:lnTo>
                    <a:lnTo>
                      <a:pt x="36" y="189"/>
                    </a:lnTo>
                    <a:lnTo>
                      <a:pt x="36" y="193"/>
                    </a:lnTo>
                    <a:lnTo>
                      <a:pt x="34" y="196"/>
                    </a:lnTo>
                    <a:lnTo>
                      <a:pt x="30" y="198"/>
                    </a:lnTo>
                    <a:lnTo>
                      <a:pt x="26" y="195"/>
                    </a:lnTo>
                    <a:lnTo>
                      <a:pt x="25" y="192"/>
                    </a:lnTo>
                    <a:lnTo>
                      <a:pt x="23" y="187"/>
                    </a:lnTo>
                    <a:lnTo>
                      <a:pt x="23" y="184"/>
                    </a:lnTo>
                    <a:lnTo>
                      <a:pt x="23" y="181"/>
                    </a:lnTo>
                    <a:lnTo>
                      <a:pt x="23" y="178"/>
                    </a:lnTo>
                    <a:lnTo>
                      <a:pt x="23" y="172"/>
                    </a:lnTo>
                    <a:lnTo>
                      <a:pt x="23" y="165"/>
                    </a:lnTo>
                    <a:lnTo>
                      <a:pt x="22" y="164"/>
                    </a:lnTo>
                    <a:lnTo>
                      <a:pt x="22" y="159"/>
                    </a:lnTo>
                    <a:lnTo>
                      <a:pt x="22" y="156"/>
                    </a:lnTo>
                    <a:lnTo>
                      <a:pt x="22" y="155"/>
                    </a:lnTo>
                    <a:lnTo>
                      <a:pt x="20" y="150"/>
                    </a:lnTo>
                    <a:lnTo>
                      <a:pt x="20" y="147"/>
                    </a:lnTo>
                    <a:lnTo>
                      <a:pt x="20" y="144"/>
                    </a:lnTo>
                    <a:lnTo>
                      <a:pt x="20" y="141"/>
                    </a:lnTo>
                    <a:lnTo>
                      <a:pt x="20" y="131"/>
                    </a:lnTo>
                    <a:lnTo>
                      <a:pt x="19" y="121"/>
                    </a:lnTo>
                    <a:lnTo>
                      <a:pt x="19" y="113"/>
                    </a:lnTo>
                    <a:lnTo>
                      <a:pt x="17" y="105"/>
                    </a:lnTo>
                    <a:lnTo>
                      <a:pt x="16" y="96"/>
                    </a:lnTo>
                    <a:lnTo>
                      <a:pt x="14" y="90"/>
                    </a:lnTo>
                    <a:lnTo>
                      <a:pt x="13" y="80"/>
                    </a:lnTo>
                    <a:lnTo>
                      <a:pt x="9" y="73"/>
                    </a:lnTo>
                    <a:lnTo>
                      <a:pt x="9" y="65"/>
                    </a:lnTo>
                    <a:lnTo>
                      <a:pt x="6" y="57"/>
                    </a:lnTo>
                    <a:lnTo>
                      <a:pt x="5" y="49"/>
                    </a:lnTo>
                    <a:lnTo>
                      <a:pt x="2" y="42"/>
                    </a:lnTo>
                    <a:lnTo>
                      <a:pt x="0" y="31"/>
                    </a:lnTo>
                    <a:lnTo>
                      <a:pt x="0" y="23"/>
                    </a:lnTo>
                    <a:lnTo>
                      <a:pt x="0" y="14"/>
                    </a:lnTo>
                    <a:lnTo>
                      <a:pt x="0" y="5"/>
                    </a:lnTo>
                    <a:lnTo>
                      <a:pt x="0" y="0"/>
                    </a:lnTo>
                    <a:lnTo>
                      <a:pt x="5" y="0"/>
                    </a:lnTo>
                    <a:lnTo>
                      <a:pt x="9" y="0"/>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1" name="Freeform 139"/>
              <p:cNvSpPr>
                <a:spLocks/>
              </p:cNvSpPr>
              <p:nvPr/>
            </p:nvSpPr>
            <p:spPr bwMode="auto">
              <a:xfrm>
                <a:off x="4376" y="2568"/>
                <a:ext cx="53" cy="259"/>
              </a:xfrm>
              <a:custGeom>
                <a:avLst/>
                <a:gdLst>
                  <a:gd name="T0" fmla="*/ 48 w 53"/>
                  <a:gd name="T1" fmla="*/ 22 h 259"/>
                  <a:gd name="T2" fmla="*/ 47 w 53"/>
                  <a:gd name="T3" fmla="*/ 28 h 259"/>
                  <a:gd name="T4" fmla="*/ 42 w 53"/>
                  <a:gd name="T5" fmla="*/ 34 h 259"/>
                  <a:gd name="T6" fmla="*/ 39 w 53"/>
                  <a:gd name="T7" fmla="*/ 40 h 259"/>
                  <a:gd name="T8" fmla="*/ 36 w 53"/>
                  <a:gd name="T9" fmla="*/ 48 h 259"/>
                  <a:gd name="T10" fmla="*/ 33 w 53"/>
                  <a:gd name="T11" fmla="*/ 57 h 259"/>
                  <a:gd name="T12" fmla="*/ 30 w 53"/>
                  <a:gd name="T13" fmla="*/ 64 h 259"/>
                  <a:gd name="T14" fmla="*/ 28 w 53"/>
                  <a:gd name="T15" fmla="*/ 68 h 259"/>
                  <a:gd name="T16" fmla="*/ 28 w 53"/>
                  <a:gd name="T17" fmla="*/ 82 h 259"/>
                  <a:gd name="T18" fmla="*/ 25 w 53"/>
                  <a:gd name="T19" fmla="*/ 102 h 259"/>
                  <a:gd name="T20" fmla="*/ 22 w 53"/>
                  <a:gd name="T21" fmla="*/ 122 h 259"/>
                  <a:gd name="T22" fmla="*/ 19 w 53"/>
                  <a:gd name="T23" fmla="*/ 141 h 259"/>
                  <a:gd name="T24" fmla="*/ 17 w 53"/>
                  <a:gd name="T25" fmla="*/ 163 h 259"/>
                  <a:gd name="T26" fmla="*/ 16 w 53"/>
                  <a:gd name="T27" fmla="*/ 183 h 259"/>
                  <a:gd name="T28" fmla="*/ 14 w 53"/>
                  <a:gd name="T29" fmla="*/ 206 h 259"/>
                  <a:gd name="T30" fmla="*/ 14 w 53"/>
                  <a:gd name="T31" fmla="*/ 234 h 259"/>
                  <a:gd name="T32" fmla="*/ 13 w 53"/>
                  <a:gd name="T33" fmla="*/ 252 h 259"/>
                  <a:gd name="T34" fmla="*/ 3 w 53"/>
                  <a:gd name="T35" fmla="*/ 259 h 259"/>
                  <a:gd name="T36" fmla="*/ 0 w 53"/>
                  <a:gd name="T37" fmla="*/ 240 h 259"/>
                  <a:gd name="T38" fmla="*/ 0 w 53"/>
                  <a:gd name="T39" fmla="*/ 212 h 259"/>
                  <a:gd name="T40" fmla="*/ 0 w 53"/>
                  <a:gd name="T41" fmla="*/ 186 h 259"/>
                  <a:gd name="T42" fmla="*/ 0 w 53"/>
                  <a:gd name="T43" fmla="*/ 163 h 259"/>
                  <a:gd name="T44" fmla="*/ 0 w 53"/>
                  <a:gd name="T45" fmla="*/ 138 h 259"/>
                  <a:gd name="T46" fmla="*/ 2 w 53"/>
                  <a:gd name="T47" fmla="*/ 113 h 259"/>
                  <a:gd name="T48" fmla="*/ 3 w 53"/>
                  <a:gd name="T49" fmla="*/ 87 h 259"/>
                  <a:gd name="T50" fmla="*/ 6 w 53"/>
                  <a:gd name="T51" fmla="*/ 59 h 259"/>
                  <a:gd name="T52" fmla="*/ 8 w 53"/>
                  <a:gd name="T53" fmla="*/ 42 h 259"/>
                  <a:gd name="T54" fmla="*/ 9 w 53"/>
                  <a:gd name="T55" fmla="*/ 36 h 259"/>
                  <a:gd name="T56" fmla="*/ 13 w 53"/>
                  <a:gd name="T57" fmla="*/ 28 h 259"/>
                  <a:gd name="T58" fmla="*/ 20 w 53"/>
                  <a:gd name="T59" fmla="*/ 19 h 259"/>
                  <a:gd name="T60" fmla="*/ 28 w 53"/>
                  <a:gd name="T61" fmla="*/ 9 h 259"/>
                  <a:gd name="T62" fmla="*/ 37 w 53"/>
                  <a:gd name="T63" fmla="*/ 2 h 259"/>
                  <a:gd name="T64" fmla="*/ 47 w 53"/>
                  <a:gd name="T65" fmla="*/ 2 h 259"/>
                  <a:gd name="T66" fmla="*/ 51 w 53"/>
                  <a:gd name="T67" fmla="*/ 8 h 259"/>
                  <a:gd name="T68" fmla="*/ 53 w 53"/>
                  <a:gd name="T69" fmla="*/ 16 h 259"/>
                  <a:gd name="T70" fmla="*/ 50 w 53"/>
                  <a:gd name="T71" fmla="*/ 2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259">
                    <a:moveTo>
                      <a:pt x="50" y="20"/>
                    </a:moveTo>
                    <a:lnTo>
                      <a:pt x="48" y="22"/>
                    </a:lnTo>
                    <a:lnTo>
                      <a:pt x="48" y="25"/>
                    </a:lnTo>
                    <a:lnTo>
                      <a:pt x="47" y="28"/>
                    </a:lnTo>
                    <a:lnTo>
                      <a:pt x="45" y="30"/>
                    </a:lnTo>
                    <a:lnTo>
                      <a:pt x="42" y="34"/>
                    </a:lnTo>
                    <a:lnTo>
                      <a:pt x="40" y="37"/>
                    </a:lnTo>
                    <a:lnTo>
                      <a:pt x="39" y="40"/>
                    </a:lnTo>
                    <a:lnTo>
                      <a:pt x="37" y="45"/>
                    </a:lnTo>
                    <a:lnTo>
                      <a:pt x="36" y="48"/>
                    </a:lnTo>
                    <a:lnTo>
                      <a:pt x="34" y="53"/>
                    </a:lnTo>
                    <a:lnTo>
                      <a:pt x="33" y="57"/>
                    </a:lnTo>
                    <a:lnTo>
                      <a:pt x="31" y="59"/>
                    </a:lnTo>
                    <a:lnTo>
                      <a:pt x="30" y="64"/>
                    </a:lnTo>
                    <a:lnTo>
                      <a:pt x="30" y="67"/>
                    </a:lnTo>
                    <a:lnTo>
                      <a:pt x="28" y="68"/>
                    </a:lnTo>
                    <a:lnTo>
                      <a:pt x="28" y="71"/>
                    </a:lnTo>
                    <a:lnTo>
                      <a:pt x="28" y="82"/>
                    </a:lnTo>
                    <a:lnTo>
                      <a:pt x="26" y="93"/>
                    </a:lnTo>
                    <a:lnTo>
                      <a:pt x="25" y="102"/>
                    </a:lnTo>
                    <a:lnTo>
                      <a:pt x="23" y="113"/>
                    </a:lnTo>
                    <a:lnTo>
                      <a:pt x="22" y="122"/>
                    </a:lnTo>
                    <a:lnTo>
                      <a:pt x="20" y="132"/>
                    </a:lnTo>
                    <a:lnTo>
                      <a:pt x="19" y="141"/>
                    </a:lnTo>
                    <a:lnTo>
                      <a:pt x="19" y="152"/>
                    </a:lnTo>
                    <a:lnTo>
                      <a:pt x="17" y="163"/>
                    </a:lnTo>
                    <a:lnTo>
                      <a:pt x="17" y="172"/>
                    </a:lnTo>
                    <a:lnTo>
                      <a:pt x="16" y="183"/>
                    </a:lnTo>
                    <a:lnTo>
                      <a:pt x="16" y="195"/>
                    </a:lnTo>
                    <a:lnTo>
                      <a:pt x="14" y="206"/>
                    </a:lnTo>
                    <a:lnTo>
                      <a:pt x="14" y="220"/>
                    </a:lnTo>
                    <a:lnTo>
                      <a:pt x="14" y="234"/>
                    </a:lnTo>
                    <a:lnTo>
                      <a:pt x="14" y="249"/>
                    </a:lnTo>
                    <a:lnTo>
                      <a:pt x="13" y="252"/>
                    </a:lnTo>
                    <a:lnTo>
                      <a:pt x="8" y="257"/>
                    </a:lnTo>
                    <a:lnTo>
                      <a:pt x="3" y="259"/>
                    </a:lnTo>
                    <a:lnTo>
                      <a:pt x="0" y="256"/>
                    </a:lnTo>
                    <a:lnTo>
                      <a:pt x="0" y="240"/>
                    </a:lnTo>
                    <a:lnTo>
                      <a:pt x="0" y="226"/>
                    </a:lnTo>
                    <a:lnTo>
                      <a:pt x="0" y="212"/>
                    </a:lnTo>
                    <a:lnTo>
                      <a:pt x="0" y="200"/>
                    </a:lnTo>
                    <a:lnTo>
                      <a:pt x="0" y="186"/>
                    </a:lnTo>
                    <a:lnTo>
                      <a:pt x="0" y="174"/>
                    </a:lnTo>
                    <a:lnTo>
                      <a:pt x="0" y="163"/>
                    </a:lnTo>
                    <a:lnTo>
                      <a:pt x="0" y="150"/>
                    </a:lnTo>
                    <a:lnTo>
                      <a:pt x="0" y="138"/>
                    </a:lnTo>
                    <a:lnTo>
                      <a:pt x="0" y="126"/>
                    </a:lnTo>
                    <a:lnTo>
                      <a:pt x="2" y="113"/>
                    </a:lnTo>
                    <a:lnTo>
                      <a:pt x="3" y="101"/>
                    </a:lnTo>
                    <a:lnTo>
                      <a:pt x="3" y="87"/>
                    </a:lnTo>
                    <a:lnTo>
                      <a:pt x="5" y="74"/>
                    </a:lnTo>
                    <a:lnTo>
                      <a:pt x="6" y="59"/>
                    </a:lnTo>
                    <a:lnTo>
                      <a:pt x="8" y="45"/>
                    </a:lnTo>
                    <a:lnTo>
                      <a:pt x="8" y="42"/>
                    </a:lnTo>
                    <a:lnTo>
                      <a:pt x="9" y="39"/>
                    </a:lnTo>
                    <a:lnTo>
                      <a:pt x="9" y="36"/>
                    </a:lnTo>
                    <a:lnTo>
                      <a:pt x="9" y="33"/>
                    </a:lnTo>
                    <a:lnTo>
                      <a:pt x="13" y="28"/>
                    </a:lnTo>
                    <a:lnTo>
                      <a:pt x="17" y="23"/>
                    </a:lnTo>
                    <a:lnTo>
                      <a:pt x="20" y="19"/>
                    </a:lnTo>
                    <a:lnTo>
                      <a:pt x="25" y="14"/>
                    </a:lnTo>
                    <a:lnTo>
                      <a:pt x="28" y="9"/>
                    </a:lnTo>
                    <a:lnTo>
                      <a:pt x="34" y="6"/>
                    </a:lnTo>
                    <a:lnTo>
                      <a:pt x="37" y="2"/>
                    </a:lnTo>
                    <a:lnTo>
                      <a:pt x="42" y="0"/>
                    </a:lnTo>
                    <a:lnTo>
                      <a:pt x="47" y="2"/>
                    </a:lnTo>
                    <a:lnTo>
                      <a:pt x="48" y="5"/>
                    </a:lnTo>
                    <a:lnTo>
                      <a:pt x="51" y="8"/>
                    </a:lnTo>
                    <a:lnTo>
                      <a:pt x="53" y="11"/>
                    </a:lnTo>
                    <a:lnTo>
                      <a:pt x="53" y="16"/>
                    </a:lnTo>
                    <a:lnTo>
                      <a:pt x="50" y="20"/>
                    </a:lnTo>
                    <a:lnTo>
                      <a:pt x="5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2" name="Freeform 140"/>
              <p:cNvSpPr>
                <a:spLocks/>
              </p:cNvSpPr>
              <p:nvPr/>
            </p:nvSpPr>
            <p:spPr bwMode="auto">
              <a:xfrm>
                <a:off x="4436" y="2573"/>
                <a:ext cx="240" cy="54"/>
              </a:xfrm>
              <a:custGeom>
                <a:avLst/>
                <a:gdLst>
                  <a:gd name="T0" fmla="*/ 14 w 240"/>
                  <a:gd name="T1" fmla="*/ 31 h 54"/>
                  <a:gd name="T2" fmla="*/ 21 w 240"/>
                  <a:gd name="T3" fmla="*/ 28 h 54"/>
                  <a:gd name="T4" fmla="*/ 28 w 240"/>
                  <a:gd name="T5" fmla="*/ 26 h 54"/>
                  <a:gd name="T6" fmla="*/ 41 w 240"/>
                  <a:gd name="T7" fmla="*/ 23 h 54"/>
                  <a:gd name="T8" fmla="*/ 50 w 240"/>
                  <a:gd name="T9" fmla="*/ 20 h 54"/>
                  <a:gd name="T10" fmla="*/ 56 w 240"/>
                  <a:gd name="T11" fmla="*/ 20 h 54"/>
                  <a:gd name="T12" fmla="*/ 73 w 240"/>
                  <a:gd name="T13" fmla="*/ 15 h 54"/>
                  <a:gd name="T14" fmla="*/ 95 w 240"/>
                  <a:gd name="T15" fmla="*/ 12 h 54"/>
                  <a:gd name="T16" fmla="*/ 117 w 240"/>
                  <a:gd name="T17" fmla="*/ 11 h 54"/>
                  <a:gd name="T18" fmla="*/ 138 w 240"/>
                  <a:gd name="T19" fmla="*/ 9 h 54"/>
                  <a:gd name="T20" fmla="*/ 158 w 240"/>
                  <a:gd name="T21" fmla="*/ 6 h 54"/>
                  <a:gd name="T22" fmla="*/ 178 w 240"/>
                  <a:gd name="T23" fmla="*/ 4 h 54"/>
                  <a:gd name="T24" fmla="*/ 199 w 240"/>
                  <a:gd name="T25" fmla="*/ 4 h 54"/>
                  <a:gd name="T26" fmla="*/ 222 w 240"/>
                  <a:gd name="T27" fmla="*/ 1 h 54"/>
                  <a:gd name="T28" fmla="*/ 239 w 240"/>
                  <a:gd name="T29" fmla="*/ 0 h 54"/>
                  <a:gd name="T30" fmla="*/ 239 w 240"/>
                  <a:gd name="T31" fmla="*/ 6 h 54"/>
                  <a:gd name="T32" fmla="*/ 225 w 240"/>
                  <a:gd name="T33" fmla="*/ 11 h 54"/>
                  <a:gd name="T34" fmla="*/ 200 w 240"/>
                  <a:gd name="T35" fmla="*/ 14 h 54"/>
                  <a:gd name="T36" fmla="*/ 180 w 240"/>
                  <a:gd name="T37" fmla="*/ 18 h 54"/>
                  <a:gd name="T38" fmla="*/ 160 w 240"/>
                  <a:gd name="T39" fmla="*/ 23 h 54"/>
                  <a:gd name="T40" fmla="*/ 141 w 240"/>
                  <a:gd name="T41" fmla="*/ 26 h 54"/>
                  <a:gd name="T42" fmla="*/ 121 w 240"/>
                  <a:gd name="T43" fmla="*/ 32 h 54"/>
                  <a:gd name="T44" fmla="*/ 101 w 240"/>
                  <a:gd name="T45" fmla="*/ 37 h 54"/>
                  <a:gd name="T46" fmla="*/ 76 w 240"/>
                  <a:gd name="T47" fmla="*/ 42 h 54"/>
                  <a:gd name="T48" fmla="*/ 62 w 240"/>
                  <a:gd name="T49" fmla="*/ 43 h 54"/>
                  <a:gd name="T50" fmla="*/ 55 w 240"/>
                  <a:gd name="T51" fmla="*/ 45 h 54"/>
                  <a:gd name="T52" fmla="*/ 45 w 240"/>
                  <a:gd name="T53" fmla="*/ 48 h 54"/>
                  <a:gd name="T54" fmla="*/ 35 w 240"/>
                  <a:gd name="T55" fmla="*/ 51 h 54"/>
                  <a:gd name="T56" fmla="*/ 25 w 240"/>
                  <a:gd name="T57" fmla="*/ 52 h 54"/>
                  <a:gd name="T58" fmla="*/ 19 w 240"/>
                  <a:gd name="T59" fmla="*/ 52 h 54"/>
                  <a:gd name="T60" fmla="*/ 13 w 240"/>
                  <a:gd name="T61" fmla="*/ 54 h 54"/>
                  <a:gd name="T62" fmla="*/ 7 w 240"/>
                  <a:gd name="T63" fmla="*/ 52 h 54"/>
                  <a:gd name="T64" fmla="*/ 2 w 240"/>
                  <a:gd name="T65" fmla="*/ 49 h 54"/>
                  <a:gd name="T66" fmla="*/ 0 w 240"/>
                  <a:gd name="T67" fmla="*/ 42 h 54"/>
                  <a:gd name="T68" fmla="*/ 7 w 240"/>
                  <a:gd name="T69" fmla="*/ 34 h 54"/>
                  <a:gd name="T70" fmla="*/ 10 w 240"/>
                  <a:gd name="T71"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0" h="54">
                    <a:moveTo>
                      <a:pt x="10" y="31"/>
                    </a:moveTo>
                    <a:lnTo>
                      <a:pt x="14" y="31"/>
                    </a:lnTo>
                    <a:lnTo>
                      <a:pt x="16" y="29"/>
                    </a:lnTo>
                    <a:lnTo>
                      <a:pt x="21" y="28"/>
                    </a:lnTo>
                    <a:lnTo>
                      <a:pt x="24" y="28"/>
                    </a:lnTo>
                    <a:lnTo>
                      <a:pt x="28" y="26"/>
                    </a:lnTo>
                    <a:lnTo>
                      <a:pt x="36" y="25"/>
                    </a:lnTo>
                    <a:lnTo>
                      <a:pt x="41" y="23"/>
                    </a:lnTo>
                    <a:lnTo>
                      <a:pt x="47" y="21"/>
                    </a:lnTo>
                    <a:lnTo>
                      <a:pt x="50" y="20"/>
                    </a:lnTo>
                    <a:lnTo>
                      <a:pt x="55" y="20"/>
                    </a:lnTo>
                    <a:lnTo>
                      <a:pt x="56" y="20"/>
                    </a:lnTo>
                    <a:lnTo>
                      <a:pt x="61" y="18"/>
                    </a:lnTo>
                    <a:lnTo>
                      <a:pt x="73" y="15"/>
                    </a:lnTo>
                    <a:lnTo>
                      <a:pt x="84" y="14"/>
                    </a:lnTo>
                    <a:lnTo>
                      <a:pt x="95" y="12"/>
                    </a:lnTo>
                    <a:lnTo>
                      <a:pt x="107" y="12"/>
                    </a:lnTo>
                    <a:lnTo>
                      <a:pt x="117" y="11"/>
                    </a:lnTo>
                    <a:lnTo>
                      <a:pt x="127" y="9"/>
                    </a:lnTo>
                    <a:lnTo>
                      <a:pt x="138" y="9"/>
                    </a:lnTo>
                    <a:lnTo>
                      <a:pt x="148" y="8"/>
                    </a:lnTo>
                    <a:lnTo>
                      <a:pt x="158" y="6"/>
                    </a:lnTo>
                    <a:lnTo>
                      <a:pt x="168" y="6"/>
                    </a:lnTo>
                    <a:lnTo>
                      <a:pt x="178" y="4"/>
                    </a:lnTo>
                    <a:lnTo>
                      <a:pt x="189" y="4"/>
                    </a:lnTo>
                    <a:lnTo>
                      <a:pt x="199" y="4"/>
                    </a:lnTo>
                    <a:lnTo>
                      <a:pt x="211" y="3"/>
                    </a:lnTo>
                    <a:lnTo>
                      <a:pt x="222" y="1"/>
                    </a:lnTo>
                    <a:lnTo>
                      <a:pt x="236" y="0"/>
                    </a:lnTo>
                    <a:lnTo>
                      <a:pt x="239" y="0"/>
                    </a:lnTo>
                    <a:lnTo>
                      <a:pt x="240" y="3"/>
                    </a:lnTo>
                    <a:lnTo>
                      <a:pt x="239" y="6"/>
                    </a:lnTo>
                    <a:lnTo>
                      <a:pt x="237" y="9"/>
                    </a:lnTo>
                    <a:lnTo>
                      <a:pt x="225" y="11"/>
                    </a:lnTo>
                    <a:lnTo>
                      <a:pt x="213" y="12"/>
                    </a:lnTo>
                    <a:lnTo>
                      <a:pt x="200" y="14"/>
                    </a:lnTo>
                    <a:lnTo>
                      <a:pt x="189" y="15"/>
                    </a:lnTo>
                    <a:lnTo>
                      <a:pt x="180" y="18"/>
                    </a:lnTo>
                    <a:lnTo>
                      <a:pt x="169" y="20"/>
                    </a:lnTo>
                    <a:lnTo>
                      <a:pt x="160" y="23"/>
                    </a:lnTo>
                    <a:lnTo>
                      <a:pt x="151" y="25"/>
                    </a:lnTo>
                    <a:lnTo>
                      <a:pt x="141" y="26"/>
                    </a:lnTo>
                    <a:lnTo>
                      <a:pt x="131" y="29"/>
                    </a:lnTo>
                    <a:lnTo>
                      <a:pt x="121" y="32"/>
                    </a:lnTo>
                    <a:lnTo>
                      <a:pt x="112" y="34"/>
                    </a:lnTo>
                    <a:lnTo>
                      <a:pt x="101" y="37"/>
                    </a:lnTo>
                    <a:lnTo>
                      <a:pt x="89" y="40"/>
                    </a:lnTo>
                    <a:lnTo>
                      <a:pt x="76" y="42"/>
                    </a:lnTo>
                    <a:lnTo>
                      <a:pt x="66" y="43"/>
                    </a:lnTo>
                    <a:lnTo>
                      <a:pt x="62" y="43"/>
                    </a:lnTo>
                    <a:lnTo>
                      <a:pt x="58" y="45"/>
                    </a:lnTo>
                    <a:lnTo>
                      <a:pt x="55" y="45"/>
                    </a:lnTo>
                    <a:lnTo>
                      <a:pt x="53" y="46"/>
                    </a:lnTo>
                    <a:lnTo>
                      <a:pt x="45" y="48"/>
                    </a:lnTo>
                    <a:lnTo>
                      <a:pt x="41" y="49"/>
                    </a:lnTo>
                    <a:lnTo>
                      <a:pt x="35" y="51"/>
                    </a:lnTo>
                    <a:lnTo>
                      <a:pt x="28" y="52"/>
                    </a:lnTo>
                    <a:lnTo>
                      <a:pt x="25" y="52"/>
                    </a:lnTo>
                    <a:lnTo>
                      <a:pt x="22" y="52"/>
                    </a:lnTo>
                    <a:lnTo>
                      <a:pt x="19" y="52"/>
                    </a:lnTo>
                    <a:lnTo>
                      <a:pt x="16" y="54"/>
                    </a:lnTo>
                    <a:lnTo>
                      <a:pt x="13" y="54"/>
                    </a:lnTo>
                    <a:lnTo>
                      <a:pt x="10" y="54"/>
                    </a:lnTo>
                    <a:lnTo>
                      <a:pt x="7" y="52"/>
                    </a:lnTo>
                    <a:lnTo>
                      <a:pt x="7" y="52"/>
                    </a:lnTo>
                    <a:lnTo>
                      <a:pt x="2" y="49"/>
                    </a:lnTo>
                    <a:lnTo>
                      <a:pt x="0" y="45"/>
                    </a:lnTo>
                    <a:lnTo>
                      <a:pt x="0" y="42"/>
                    </a:lnTo>
                    <a:lnTo>
                      <a:pt x="2" y="35"/>
                    </a:lnTo>
                    <a:lnTo>
                      <a:pt x="7" y="34"/>
                    </a:lnTo>
                    <a:lnTo>
                      <a:pt x="10" y="31"/>
                    </a:lnTo>
                    <a:lnTo>
                      <a:pt x="1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3" name="Freeform 141"/>
              <p:cNvSpPr>
                <a:spLocks/>
              </p:cNvSpPr>
              <p:nvPr/>
            </p:nvSpPr>
            <p:spPr bwMode="auto">
              <a:xfrm>
                <a:off x="4398" y="2797"/>
                <a:ext cx="150" cy="47"/>
              </a:xfrm>
              <a:custGeom>
                <a:avLst/>
                <a:gdLst>
                  <a:gd name="T0" fmla="*/ 15 w 150"/>
                  <a:gd name="T1" fmla="*/ 22 h 47"/>
                  <a:gd name="T2" fmla="*/ 26 w 150"/>
                  <a:gd name="T3" fmla="*/ 20 h 47"/>
                  <a:gd name="T4" fmla="*/ 35 w 150"/>
                  <a:gd name="T5" fmla="*/ 16 h 47"/>
                  <a:gd name="T6" fmla="*/ 45 w 150"/>
                  <a:gd name="T7" fmla="*/ 13 h 47"/>
                  <a:gd name="T8" fmla="*/ 49 w 150"/>
                  <a:gd name="T9" fmla="*/ 11 h 47"/>
                  <a:gd name="T10" fmla="*/ 59 w 150"/>
                  <a:gd name="T11" fmla="*/ 11 h 47"/>
                  <a:gd name="T12" fmla="*/ 71 w 150"/>
                  <a:gd name="T13" fmla="*/ 8 h 47"/>
                  <a:gd name="T14" fmla="*/ 83 w 150"/>
                  <a:gd name="T15" fmla="*/ 5 h 47"/>
                  <a:gd name="T16" fmla="*/ 93 w 150"/>
                  <a:gd name="T17" fmla="*/ 5 h 47"/>
                  <a:gd name="T18" fmla="*/ 102 w 150"/>
                  <a:gd name="T19" fmla="*/ 3 h 47"/>
                  <a:gd name="T20" fmla="*/ 111 w 150"/>
                  <a:gd name="T21" fmla="*/ 2 h 47"/>
                  <a:gd name="T22" fmla="*/ 122 w 150"/>
                  <a:gd name="T23" fmla="*/ 0 h 47"/>
                  <a:gd name="T24" fmla="*/ 136 w 150"/>
                  <a:gd name="T25" fmla="*/ 0 h 47"/>
                  <a:gd name="T26" fmla="*/ 147 w 150"/>
                  <a:gd name="T27" fmla="*/ 0 h 47"/>
                  <a:gd name="T28" fmla="*/ 150 w 150"/>
                  <a:gd name="T29" fmla="*/ 2 h 47"/>
                  <a:gd name="T30" fmla="*/ 150 w 150"/>
                  <a:gd name="T31" fmla="*/ 8 h 47"/>
                  <a:gd name="T32" fmla="*/ 145 w 150"/>
                  <a:gd name="T33" fmla="*/ 11 h 47"/>
                  <a:gd name="T34" fmla="*/ 136 w 150"/>
                  <a:gd name="T35" fmla="*/ 14 h 47"/>
                  <a:gd name="T36" fmla="*/ 124 w 150"/>
                  <a:gd name="T37" fmla="*/ 17 h 47"/>
                  <a:gd name="T38" fmla="*/ 113 w 150"/>
                  <a:gd name="T39" fmla="*/ 20 h 47"/>
                  <a:gd name="T40" fmla="*/ 104 w 150"/>
                  <a:gd name="T41" fmla="*/ 22 h 47"/>
                  <a:gd name="T42" fmla="*/ 94 w 150"/>
                  <a:gd name="T43" fmla="*/ 25 h 47"/>
                  <a:gd name="T44" fmla="*/ 86 w 150"/>
                  <a:gd name="T45" fmla="*/ 28 h 47"/>
                  <a:gd name="T46" fmla="*/ 76 w 150"/>
                  <a:gd name="T47" fmla="*/ 30 h 47"/>
                  <a:gd name="T48" fmla="*/ 65 w 150"/>
                  <a:gd name="T49" fmla="*/ 34 h 47"/>
                  <a:gd name="T50" fmla="*/ 54 w 150"/>
                  <a:gd name="T51" fmla="*/ 36 h 47"/>
                  <a:gd name="T52" fmla="*/ 49 w 150"/>
                  <a:gd name="T53" fmla="*/ 37 h 47"/>
                  <a:gd name="T54" fmla="*/ 42 w 150"/>
                  <a:gd name="T55" fmla="*/ 39 h 47"/>
                  <a:gd name="T56" fmla="*/ 31 w 150"/>
                  <a:gd name="T57" fmla="*/ 42 h 47"/>
                  <a:gd name="T58" fmla="*/ 20 w 150"/>
                  <a:gd name="T59" fmla="*/ 44 h 47"/>
                  <a:gd name="T60" fmla="*/ 8 w 150"/>
                  <a:gd name="T61" fmla="*/ 45 h 47"/>
                  <a:gd name="T62" fmla="*/ 1 w 150"/>
                  <a:gd name="T63" fmla="*/ 39 h 47"/>
                  <a:gd name="T64" fmla="*/ 0 w 150"/>
                  <a:gd name="T65" fmla="*/ 31 h 47"/>
                  <a:gd name="T66" fmla="*/ 4 w 150"/>
                  <a:gd name="T67" fmla="*/ 25 h 47"/>
                  <a:gd name="T68" fmla="*/ 9 w 150"/>
                  <a:gd name="T6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47">
                    <a:moveTo>
                      <a:pt x="9" y="23"/>
                    </a:moveTo>
                    <a:lnTo>
                      <a:pt x="15" y="22"/>
                    </a:lnTo>
                    <a:lnTo>
                      <a:pt x="20" y="20"/>
                    </a:lnTo>
                    <a:lnTo>
                      <a:pt x="26" y="20"/>
                    </a:lnTo>
                    <a:lnTo>
                      <a:pt x="31" y="19"/>
                    </a:lnTo>
                    <a:lnTo>
                      <a:pt x="35" y="16"/>
                    </a:lnTo>
                    <a:lnTo>
                      <a:pt x="42" y="14"/>
                    </a:lnTo>
                    <a:lnTo>
                      <a:pt x="45" y="13"/>
                    </a:lnTo>
                    <a:lnTo>
                      <a:pt x="46" y="13"/>
                    </a:lnTo>
                    <a:lnTo>
                      <a:pt x="49" y="11"/>
                    </a:lnTo>
                    <a:lnTo>
                      <a:pt x="54" y="11"/>
                    </a:lnTo>
                    <a:lnTo>
                      <a:pt x="59" y="11"/>
                    </a:lnTo>
                    <a:lnTo>
                      <a:pt x="65" y="8"/>
                    </a:lnTo>
                    <a:lnTo>
                      <a:pt x="71" y="8"/>
                    </a:lnTo>
                    <a:lnTo>
                      <a:pt x="77" y="6"/>
                    </a:lnTo>
                    <a:lnTo>
                      <a:pt x="83" y="5"/>
                    </a:lnTo>
                    <a:lnTo>
                      <a:pt x="86" y="5"/>
                    </a:lnTo>
                    <a:lnTo>
                      <a:pt x="93" y="5"/>
                    </a:lnTo>
                    <a:lnTo>
                      <a:pt x="97" y="5"/>
                    </a:lnTo>
                    <a:lnTo>
                      <a:pt x="102" y="3"/>
                    </a:lnTo>
                    <a:lnTo>
                      <a:pt x="108" y="3"/>
                    </a:lnTo>
                    <a:lnTo>
                      <a:pt x="111" y="2"/>
                    </a:lnTo>
                    <a:lnTo>
                      <a:pt x="119" y="2"/>
                    </a:lnTo>
                    <a:lnTo>
                      <a:pt x="122" y="0"/>
                    </a:lnTo>
                    <a:lnTo>
                      <a:pt x="130" y="0"/>
                    </a:lnTo>
                    <a:lnTo>
                      <a:pt x="136" y="0"/>
                    </a:lnTo>
                    <a:lnTo>
                      <a:pt x="144" y="0"/>
                    </a:lnTo>
                    <a:lnTo>
                      <a:pt x="147" y="0"/>
                    </a:lnTo>
                    <a:lnTo>
                      <a:pt x="148" y="0"/>
                    </a:lnTo>
                    <a:lnTo>
                      <a:pt x="150" y="2"/>
                    </a:lnTo>
                    <a:lnTo>
                      <a:pt x="150" y="5"/>
                    </a:lnTo>
                    <a:lnTo>
                      <a:pt x="150" y="8"/>
                    </a:lnTo>
                    <a:lnTo>
                      <a:pt x="148" y="11"/>
                    </a:lnTo>
                    <a:lnTo>
                      <a:pt x="145" y="11"/>
                    </a:lnTo>
                    <a:lnTo>
                      <a:pt x="142" y="13"/>
                    </a:lnTo>
                    <a:lnTo>
                      <a:pt x="136" y="14"/>
                    </a:lnTo>
                    <a:lnTo>
                      <a:pt x="130" y="16"/>
                    </a:lnTo>
                    <a:lnTo>
                      <a:pt x="124" y="17"/>
                    </a:lnTo>
                    <a:lnTo>
                      <a:pt x="119" y="19"/>
                    </a:lnTo>
                    <a:lnTo>
                      <a:pt x="113" y="20"/>
                    </a:lnTo>
                    <a:lnTo>
                      <a:pt x="108" y="20"/>
                    </a:lnTo>
                    <a:lnTo>
                      <a:pt x="104" y="22"/>
                    </a:lnTo>
                    <a:lnTo>
                      <a:pt x="100" y="23"/>
                    </a:lnTo>
                    <a:lnTo>
                      <a:pt x="94" y="25"/>
                    </a:lnTo>
                    <a:lnTo>
                      <a:pt x="91" y="27"/>
                    </a:lnTo>
                    <a:lnTo>
                      <a:pt x="86" y="28"/>
                    </a:lnTo>
                    <a:lnTo>
                      <a:pt x="82" y="30"/>
                    </a:lnTo>
                    <a:lnTo>
                      <a:pt x="76" y="30"/>
                    </a:lnTo>
                    <a:lnTo>
                      <a:pt x="71" y="33"/>
                    </a:lnTo>
                    <a:lnTo>
                      <a:pt x="65" y="34"/>
                    </a:lnTo>
                    <a:lnTo>
                      <a:pt x="59" y="36"/>
                    </a:lnTo>
                    <a:lnTo>
                      <a:pt x="54" y="36"/>
                    </a:lnTo>
                    <a:lnTo>
                      <a:pt x="52" y="37"/>
                    </a:lnTo>
                    <a:lnTo>
                      <a:pt x="49" y="37"/>
                    </a:lnTo>
                    <a:lnTo>
                      <a:pt x="46" y="39"/>
                    </a:lnTo>
                    <a:lnTo>
                      <a:pt x="42" y="39"/>
                    </a:lnTo>
                    <a:lnTo>
                      <a:pt x="35" y="41"/>
                    </a:lnTo>
                    <a:lnTo>
                      <a:pt x="31" y="42"/>
                    </a:lnTo>
                    <a:lnTo>
                      <a:pt x="26" y="44"/>
                    </a:lnTo>
                    <a:lnTo>
                      <a:pt x="20" y="44"/>
                    </a:lnTo>
                    <a:lnTo>
                      <a:pt x="14" y="47"/>
                    </a:lnTo>
                    <a:lnTo>
                      <a:pt x="8" y="45"/>
                    </a:lnTo>
                    <a:lnTo>
                      <a:pt x="4" y="44"/>
                    </a:lnTo>
                    <a:lnTo>
                      <a:pt x="1" y="39"/>
                    </a:lnTo>
                    <a:lnTo>
                      <a:pt x="0" y="37"/>
                    </a:lnTo>
                    <a:lnTo>
                      <a:pt x="0" y="31"/>
                    </a:lnTo>
                    <a:lnTo>
                      <a:pt x="1" y="30"/>
                    </a:lnTo>
                    <a:lnTo>
                      <a:pt x="4" y="25"/>
                    </a:lnTo>
                    <a:lnTo>
                      <a:pt x="9" y="23"/>
                    </a:lnTo>
                    <a:lnTo>
                      <a:pt x="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4" name="Freeform 142"/>
              <p:cNvSpPr>
                <a:spLocks/>
              </p:cNvSpPr>
              <p:nvPr/>
            </p:nvSpPr>
            <p:spPr bwMode="auto">
              <a:xfrm>
                <a:off x="4339" y="3096"/>
                <a:ext cx="56" cy="193"/>
              </a:xfrm>
              <a:custGeom>
                <a:avLst/>
                <a:gdLst>
                  <a:gd name="T0" fmla="*/ 46 w 56"/>
                  <a:gd name="T1" fmla="*/ 28 h 193"/>
                  <a:gd name="T2" fmla="*/ 37 w 56"/>
                  <a:gd name="T3" fmla="*/ 40 h 193"/>
                  <a:gd name="T4" fmla="*/ 34 w 56"/>
                  <a:gd name="T5" fmla="*/ 54 h 193"/>
                  <a:gd name="T6" fmla="*/ 32 w 56"/>
                  <a:gd name="T7" fmla="*/ 67 h 193"/>
                  <a:gd name="T8" fmla="*/ 32 w 56"/>
                  <a:gd name="T9" fmla="*/ 81 h 193"/>
                  <a:gd name="T10" fmla="*/ 34 w 56"/>
                  <a:gd name="T11" fmla="*/ 94 h 193"/>
                  <a:gd name="T12" fmla="*/ 37 w 56"/>
                  <a:gd name="T13" fmla="*/ 111 h 193"/>
                  <a:gd name="T14" fmla="*/ 39 w 56"/>
                  <a:gd name="T15" fmla="*/ 127 h 193"/>
                  <a:gd name="T16" fmla="*/ 40 w 56"/>
                  <a:gd name="T17" fmla="*/ 141 h 193"/>
                  <a:gd name="T18" fmla="*/ 43 w 56"/>
                  <a:gd name="T19" fmla="*/ 149 h 193"/>
                  <a:gd name="T20" fmla="*/ 46 w 56"/>
                  <a:gd name="T21" fmla="*/ 156 h 193"/>
                  <a:gd name="T22" fmla="*/ 50 w 56"/>
                  <a:gd name="T23" fmla="*/ 164 h 193"/>
                  <a:gd name="T24" fmla="*/ 53 w 56"/>
                  <a:gd name="T25" fmla="*/ 172 h 193"/>
                  <a:gd name="T26" fmla="*/ 51 w 56"/>
                  <a:gd name="T27" fmla="*/ 181 h 193"/>
                  <a:gd name="T28" fmla="*/ 46 w 56"/>
                  <a:gd name="T29" fmla="*/ 186 h 193"/>
                  <a:gd name="T30" fmla="*/ 42 w 56"/>
                  <a:gd name="T31" fmla="*/ 190 h 193"/>
                  <a:gd name="T32" fmla="*/ 36 w 56"/>
                  <a:gd name="T33" fmla="*/ 192 h 193"/>
                  <a:gd name="T34" fmla="*/ 28 w 56"/>
                  <a:gd name="T35" fmla="*/ 192 h 193"/>
                  <a:gd name="T36" fmla="*/ 22 w 56"/>
                  <a:gd name="T37" fmla="*/ 190 h 193"/>
                  <a:gd name="T38" fmla="*/ 17 w 56"/>
                  <a:gd name="T39" fmla="*/ 184 h 193"/>
                  <a:gd name="T40" fmla="*/ 14 w 56"/>
                  <a:gd name="T41" fmla="*/ 175 h 193"/>
                  <a:gd name="T42" fmla="*/ 11 w 56"/>
                  <a:gd name="T43" fmla="*/ 167 h 193"/>
                  <a:gd name="T44" fmla="*/ 8 w 56"/>
                  <a:gd name="T45" fmla="*/ 158 h 193"/>
                  <a:gd name="T46" fmla="*/ 6 w 56"/>
                  <a:gd name="T47" fmla="*/ 149 h 193"/>
                  <a:gd name="T48" fmla="*/ 5 w 56"/>
                  <a:gd name="T49" fmla="*/ 133 h 193"/>
                  <a:gd name="T50" fmla="*/ 2 w 56"/>
                  <a:gd name="T51" fmla="*/ 115 h 193"/>
                  <a:gd name="T52" fmla="*/ 0 w 56"/>
                  <a:gd name="T53" fmla="*/ 94 h 193"/>
                  <a:gd name="T54" fmla="*/ 0 w 56"/>
                  <a:gd name="T55" fmla="*/ 77 h 193"/>
                  <a:gd name="T56" fmla="*/ 3 w 56"/>
                  <a:gd name="T57" fmla="*/ 60 h 193"/>
                  <a:gd name="T58" fmla="*/ 8 w 56"/>
                  <a:gd name="T59" fmla="*/ 45 h 193"/>
                  <a:gd name="T60" fmla="*/ 15 w 56"/>
                  <a:gd name="T61" fmla="*/ 28 h 193"/>
                  <a:gd name="T62" fmla="*/ 26 w 56"/>
                  <a:gd name="T63" fmla="*/ 12 h 193"/>
                  <a:gd name="T64" fmla="*/ 37 w 56"/>
                  <a:gd name="T65" fmla="*/ 0 h 193"/>
                  <a:gd name="T66" fmla="*/ 46 w 56"/>
                  <a:gd name="T67" fmla="*/ 0 h 193"/>
                  <a:gd name="T68" fmla="*/ 54 w 56"/>
                  <a:gd name="T69" fmla="*/ 8 h 193"/>
                  <a:gd name="T70" fmla="*/ 54 w 56"/>
                  <a:gd name="T71" fmla="*/ 17 h 193"/>
                  <a:gd name="T72" fmla="*/ 51 w 56"/>
                  <a:gd name="T73"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93">
                    <a:moveTo>
                      <a:pt x="51" y="22"/>
                    </a:moveTo>
                    <a:lnTo>
                      <a:pt x="46" y="28"/>
                    </a:lnTo>
                    <a:lnTo>
                      <a:pt x="42" y="34"/>
                    </a:lnTo>
                    <a:lnTo>
                      <a:pt x="37" y="40"/>
                    </a:lnTo>
                    <a:lnTo>
                      <a:pt x="37" y="46"/>
                    </a:lnTo>
                    <a:lnTo>
                      <a:pt x="34" y="54"/>
                    </a:lnTo>
                    <a:lnTo>
                      <a:pt x="32" y="60"/>
                    </a:lnTo>
                    <a:lnTo>
                      <a:pt x="32" y="67"/>
                    </a:lnTo>
                    <a:lnTo>
                      <a:pt x="32" y="74"/>
                    </a:lnTo>
                    <a:lnTo>
                      <a:pt x="32" y="81"/>
                    </a:lnTo>
                    <a:lnTo>
                      <a:pt x="32" y="88"/>
                    </a:lnTo>
                    <a:lnTo>
                      <a:pt x="34" y="94"/>
                    </a:lnTo>
                    <a:lnTo>
                      <a:pt x="36" y="104"/>
                    </a:lnTo>
                    <a:lnTo>
                      <a:pt x="37" y="111"/>
                    </a:lnTo>
                    <a:lnTo>
                      <a:pt x="37" y="119"/>
                    </a:lnTo>
                    <a:lnTo>
                      <a:pt x="39" y="127"/>
                    </a:lnTo>
                    <a:lnTo>
                      <a:pt x="40" y="136"/>
                    </a:lnTo>
                    <a:lnTo>
                      <a:pt x="40" y="141"/>
                    </a:lnTo>
                    <a:lnTo>
                      <a:pt x="42" y="144"/>
                    </a:lnTo>
                    <a:lnTo>
                      <a:pt x="43" y="149"/>
                    </a:lnTo>
                    <a:lnTo>
                      <a:pt x="45" y="153"/>
                    </a:lnTo>
                    <a:lnTo>
                      <a:pt x="46" y="156"/>
                    </a:lnTo>
                    <a:lnTo>
                      <a:pt x="46" y="161"/>
                    </a:lnTo>
                    <a:lnTo>
                      <a:pt x="50" y="164"/>
                    </a:lnTo>
                    <a:lnTo>
                      <a:pt x="51" y="169"/>
                    </a:lnTo>
                    <a:lnTo>
                      <a:pt x="53" y="172"/>
                    </a:lnTo>
                    <a:lnTo>
                      <a:pt x="53" y="176"/>
                    </a:lnTo>
                    <a:lnTo>
                      <a:pt x="51" y="181"/>
                    </a:lnTo>
                    <a:lnTo>
                      <a:pt x="50" y="184"/>
                    </a:lnTo>
                    <a:lnTo>
                      <a:pt x="46" y="186"/>
                    </a:lnTo>
                    <a:lnTo>
                      <a:pt x="46" y="189"/>
                    </a:lnTo>
                    <a:lnTo>
                      <a:pt x="42" y="190"/>
                    </a:lnTo>
                    <a:lnTo>
                      <a:pt x="39" y="192"/>
                    </a:lnTo>
                    <a:lnTo>
                      <a:pt x="36" y="192"/>
                    </a:lnTo>
                    <a:lnTo>
                      <a:pt x="32" y="193"/>
                    </a:lnTo>
                    <a:lnTo>
                      <a:pt x="28" y="192"/>
                    </a:lnTo>
                    <a:lnTo>
                      <a:pt x="26" y="192"/>
                    </a:lnTo>
                    <a:lnTo>
                      <a:pt x="22" y="190"/>
                    </a:lnTo>
                    <a:lnTo>
                      <a:pt x="19" y="189"/>
                    </a:lnTo>
                    <a:lnTo>
                      <a:pt x="17" y="184"/>
                    </a:lnTo>
                    <a:lnTo>
                      <a:pt x="17" y="181"/>
                    </a:lnTo>
                    <a:lnTo>
                      <a:pt x="14" y="175"/>
                    </a:lnTo>
                    <a:lnTo>
                      <a:pt x="12" y="172"/>
                    </a:lnTo>
                    <a:lnTo>
                      <a:pt x="11" y="167"/>
                    </a:lnTo>
                    <a:lnTo>
                      <a:pt x="9" y="163"/>
                    </a:lnTo>
                    <a:lnTo>
                      <a:pt x="8" y="158"/>
                    </a:lnTo>
                    <a:lnTo>
                      <a:pt x="8" y="153"/>
                    </a:lnTo>
                    <a:lnTo>
                      <a:pt x="6" y="149"/>
                    </a:lnTo>
                    <a:lnTo>
                      <a:pt x="6" y="144"/>
                    </a:lnTo>
                    <a:lnTo>
                      <a:pt x="5" y="133"/>
                    </a:lnTo>
                    <a:lnTo>
                      <a:pt x="3" y="124"/>
                    </a:lnTo>
                    <a:lnTo>
                      <a:pt x="2" y="115"/>
                    </a:lnTo>
                    <a:lnTo>
                      <a:pt x="2" y="105"/>
                    </a:lnTo>
                    <a:lnTo>
                      <a:pt x="0" y="94"/>
                    </a:lnTo>
                    <a:lnTo>
                      <a:pt x="0" y="85"/>
                    </a:lnTo>
                    <a:lnTo>
                      <a:pt x="0" y="77"/>
                    </a:lnTo>
                    <a:lnTo>
                      <a:pt x="2" y="70"/>
                    </a:lnTo>
                    <a:lnTo>
                      <a:pt x="3" y="60"/>
                    </a:lnTo>
                    <a:lnTo>
                      <a:pt x="6" y="53"/>
                    </a:lnTo>
                    <a:lnTo>
                      <a:pt x="8" y="45"/>
                    </a:lnTo>
                    <a:lnTo>
                      <a:pt x="11" y="37"/>
                    </a:lnTo>
                    <a:lnTo>
                      <a:pt x="15" y="28"/>
                    </a:lnTo>
                    <a:lnTo>
                      <a:pt x="20" y="20"/>
                    </a:lnTo>
                    <a:lnTo>
                      <a:pt x="26" y="12"/>
                    </a:lnTo>
                    <a:lnTo>
                      <a:pt x="32" y="5"/>
                    </a:lnTo>
                    <a:lnTo>
                      <a:pt x="37" y="0"/>
                    </a:lnTo>
                    <a:lnTo>
                      <a:pt x="42" y="0"/>
                    </a:lnTo>
                    <a:lnTo>
                      <a:pt x="46" y="0"/>
                    </a:lnTo>
                    <a:lnTo>
                      <a:pt x="51" y="3"/>
                    </a:lnTo>
                    <a:lnTo>
                      <a:pt x="54" y="8"/>
                    </a:lnTo>
                    <a:lnTo>
                      <a:pt x="56" y="11"/>
                    </a:lnTo>
                    <a:lnTo>
                      <a:pt x="54" y="17"/>
                    </a:lnTo>
                    <a:lnTo>
                      <a:pt x="51" y="22"/>
                    </a:lnTo>
                    <a:lnTo>
                      <a:pt x="51"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5" name="Freeform 143"/>
              <p:cNvSpPr>
                <a:spLocks/>
              </p:cNvSpPr>
              <p:nvPr/>
            </p:nvSpPr>
            <p:spPr bwMode="auto">
              <a:xfrm>
                <a:off x="4381" y="3149"/>
                <a:ext cx="45" cy="148"/>
              </a:xfrm>
              <a:custGeom>
                <a:avLst/>
                <a:gdLst>
                  <a:gd name="T0" fmla="*/ 37 w 45"/>
                  <a:gd name="T1" fmla="*/ 14 h 148"/>
                  <a:gd name="T2" fmla="*/ 40 w 45"/>
                  <a:gd name="T3" fmla="*/ 21 h 148"/>
                  <a:gd name="T4" fmla="*/ 42 w 45"/>
                  <a:gd name="T5" fmla="*/ 31 h 148"/>
                  <a:gd name="T6" fmla="*/ 43 w 45"/>
                  <a:gd name="T7" fmla="*/ 38 h 148"/>
                  <a:gd name="T8" fmla="*/ 45 w 45"/>
                  <a:gd name="T9" fmla="*/ 48 h 148"/>
                  <a:gd name="T10" fmla="*/ 45 w 45"/>
                  <a:gd name="T11" fmla="*/ 55 h 148"/>
                  <a:gd name="T12" fmla="*/ 45 w 45"/>
                  <a:gd name="T13" fmla="*/ 63 h 148"/>
                  <a:gd name="T14" fmla="*/ 43 w 45"/>
                  <a:gd name="T15" fmla="*/ 71 h 148"/>
                  <a:gd name="T16" fmla="*/ 43 w 45"/>
                  <a:gd name="T17" fmla="*/ 80 h 148"/>
                  <a:gd name="T18" fmla="*/ 42 w 45"/>
                  <a:gd name="T19" fmla="*/ 86 h 148"/>
                  <a:gd name="T20" fmla="*/ 40 w 45"/>
                  <a:gd name="T21" fmla="*/ 96 h 148"/>
                  <a:gd name="T22" fmla="*/ 37 w 45"/>
                  <a:gd name="T23" fmla="*/ 103 h 148"/>
                  <a:gd name="T24" fmla="*/ 34 w 45"/>
                  <a:gd name="T25" fmla="*/ 111 h 148"/>
                  <a:gd name="T26" fmla="*/ 31 w 45"/>
                  <a:gd name="T27" fmla="*/ 119 h 148"/>
                  <a:gd name="T28" fmla="*/ 28 w 45"/>
                  <a:gd name="T29" fmla="*/ 128 h 148"/>
                  <a:gd name="T30" fmla="*/ 23 w 45"/>
                  <a:gd name="T31" fmla="*/ 136 h 148"/>
                  <a:gd name="T32" fmla="*/ 21 w 45"/>
                  <a:gd name="T33" fmla="*/ 145 h 148"/>
                  <a:gd name="T34" fmla="*/ 17 w 45"/>
                  <a:gd name="T35" fmla="*/ 148 h 148"/>
                  <a:gd name="T36" fmla="*/ 14 w 45"/>
                  <a:gd name="T37" fmla="*/ 148 h 148"/>
                  <a:gd name="T38" fmla="*/ 12 w 45"/>
                  <a:gd name="T39" fmla="*/ 147 h 148"/>
                  <a:gd name="T40" fmla="*/ 12 w 45"/>
                  <a:gd name="T41" fmla="*/ 142 h 148"/>
                  <a:gd name="T42" fmla="*/ 14 w 45"/>
                  <a:gd name="T43" fmla="*/ 133 h 148"/>
                  <a:gd name="T44" fmla="*/ 17 w 45"/>
                  <a:gd name="T45" fmla="*/ 127 h 148"/>
                  <a:gd name="T46" fmla="*/ 18 w 45"/>
                  <a:gd name="T47" fmla="*/ 119 h 148"/>
                  <a:gd name="T48" fmla="*/ 20 w 45"/>
                  <a:gd name="T49" fmla="*/ 111 h 148"/>
                  <a:gd name="T50" fmla="*/ 20 w 45"/>
                  <a:gd name="T51" fmla="*/ 105 h 148"/>
                  <a:gd name="T52" fmla="*/ 20 w 45"/>
                  <a:gd name="T53" fmla="*/ 97 h 148"/>
                  <a:gd name="T54" fmla="*/ 20 w 45"/>
                  <a:gd name="T55" fmla="*/ 89 h 148"/>
                  <a:gd name="T56" fmla="*/ 20 w 45"/>
                  <a:gd name="T57" fmla="*/ 83 h 148"/>
                  <a:gd name="T58" fmla="*/ 17 w 45"/>
                  <a:gd name="T59" fmla="*/ 77 h 148"/>
                  <a:gd name="T60" fmla="*/ 17 w 45"/>
                  <a:gd name="T61" fmla="*/ 71 h 148"/>
                  <a:gd name="T62" fmla="*/ 14 w 45"/>
                  <a:gd name="T63" fmla="*/ 62 h 148"/>
                  <a:gd name="T64" fmla="*/ 14 w 45"/>
                  <a:gd name="T65" fmla="*/ 55 h 148"/>
                  <a:gd name="T66" fmla="*/ 9 w 45"/>
                  <a:gd name="T67" fmla="*/ 49 h 148"/>
                  <a:gd name="T68" fmla="*/ 8 w 45"/>
                  <a:gd name="T69" fmla="*/ 41 h 148"/>
                  <a:gd name="T70" fmla="*/ 4 w 45"/>
                  <a:gd name="T71" fmla="*/ 32 h 148"/>
                  <a:gd name="T72" fmla="*/ 3 w 45"/>
                  <a:gd name="T73" fmla="*/ 26 h 148"/>
                  <a:gd name="T74" fmla="*/ 0 w 45"/>
                  <a:gd name="T75" fmla="*/ 21 h 148"/>
                  <a:gd name="T76" fmla="*/ 0 w 45"/>
                  <a:gd name="T77" fmla="*/ 17 h 148"/>
                  <a:gd name="T78" fmla="*/ 0 w 45"/>
                  <a:gd name="T79" fmla="*/ 14 h 148"/>
                  <a:gd name="T80" fmla="*/ 3 w 45"/>
                  <a:gd name="T81" fmla="*/ 10 h 148"/>
                  <a:gd name="T82" fmla="*/ 4 w 45"/>
                  <a:gd name="T83" fmla="*/ 7 h 148"/>
                  <a:gd name="T84" fmla="*/ 6 w 45"/>
                  <a:gd name="T85" fmla="*/ 4 h 148"/>
                  <a:gd name="T86" fmla="*/ 9 w 45"/>
                  <a:gd name="T87" fmla="*/ 3 h 148"/>
                  <a:gd name="T88" fmla="*/ 14 w 45"/>
                  <a:gd name="T89" fmla="*/ 1 h 148"/>
                  <a:gd name="T90" fmla="*/ 15 w 45"/>
                  <a:gd name="T91" fmla="*/ 0 h 148"/>
                  <a:gd name="T92" fmla="*/ 18 w 45"/>
                  <a:gd name="T93" fmla="*/ 0 h 148"/>
                  <a:gd name="T94" fmla="*/ 23 w 45"/>
                  <a:gd name="T95" fmla="*/ 0 h 148"/>
                  <a:gd name="T96" fmla="*/ 26 w 45"/>
                  <a:gd name="T97" fmla="*/ 1 h 148"/>
                  <a:gd name="T98" fmla="*/ 29 w 45"/>
                  <a:gd name="T99" fmla="*/ 3 h 148"/>
                  <a:gd name="T100" fmla="*/ 32 w 45"/>
                  <a:gd name="T101" fmla="*/ 4 h 148"/>
                  <a:gd name="T102" fmla="*/ 34 w 45"/>
                  <a:gd name="T103" fmla="*/ 7 h 148"/>
                  <a:gd name="T104" fmla="*/ 37 w 45"/>
                  <a:gd name="T105" fmla="*/ 14 h 148"/>
                  <a:gd name="T106" fmla="*/ 37 w 45"/>
                  <a:gd name="T107" fmla="*/ 1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148">
                    <a:moveTo>
                      <a:pt x="37" y="14"/>
                    </a:moveTo>
                    <a:lnTo>
                      <a:pt x="40" y="21"/>
                    </a:lnTo>
                    <a:lnTo>
                      <a:pt x="42" y="31"/>
                    </a:lnTo>
                    <a:lnTo>
                      <a:pt x="43" y="38"/>
                    </a:lnTo>
                    <a:lnTo>
                      <a:pt x="45" y="48"/>
                    </a:lnTo>
                    <a:lnTo>
                      <a:pt x="45" y="55"/>
                    </a:lnTo>
                    <a:lnTo>
                      <a:pt x="45" y="63"/>
                    </a:lnTo>
                    <a:lnTo>
                      <a:pt x="43" y="71"/>
                    </a:lnTo>
                    <a:lnTo>
                      <a:pt x="43" y="80"/>
                    </a:lnTo>
                    <a:lnTo>
                      <a:pt x="42" y="86"/>
                    </a:lnTo>
                    <a:lnTo>
                      <a:pt x="40" y="96"/>
                    </a:lnTo>
                    <a:lnTo>
                      <a:pt x="37" y="103"/>
                    </a:lnTo>
                    <a:lnTo>
                      <a:pt x="34" y="111"/>
                    </a:lnTo>
                    <a:lnTo>
                      <a:pt x="31" y="119"/>
                    </a:lnTo>
                    <a:lnTo>
                      <a:pt x="28" y="128"/>
                    </a:lnTo>
                    <a:lnTo>
                      <a:pt x="23" y="136"/>
                    </a:lnTo>
                    <a:lnTo>
                      <a:pt x="21" y="145"/>
                    </a:lnTo>
                    <a:lnTo>
                      <a:pt x="17" y="148"/>
                    </a:lnTo>
                    <a:lnTo>
                      <a:pt x="14" y="148"/>
                    </a:lnTo>
                    <a:lnTo>
                      <a:pt x="12" y="147"/>
                    </a:lnTo>
                    <a:lnTo>
                      <a:pt x="12" y="142"/>
                    </a:lnTo>
                    <a:lnTo>
                      <a:pt x="14" y="133"/>
                    </a:lnTo>
                    <a:lnTo>
                      <a:pt x="17" y="127"/>
                    </a:lnTo>
                    <a:lnTo>
                      <a:pt x="18" y="119"/>
                    </a:lnTo>
                    <a:lnTo>
                      <a:pt x="20" y="111"/>
                    </a:lnTo>
                    <a:lnTo>
                      <a:pt x="20" y="105"/>
                    </a:lnTo>
                    <a:lnTo>
                      <a:pt x="20" y="97"/>
                    </a:lnTo>
                    <a:lnTo>
                      <a:pt x="20" y="89"/>
                    </a:lnTo>
                    <a:lnTo>
                      <a:pt x="20" y="83"/>
                    </a:lnTo>
                    <a:lnTo>
                      <a:pt x="17" y="77"/>
                    </a:lnTo>
                    <a:lnTo>
                      <a:pt x="17" y="71"/>
                    </a:lnTo>
                    <a:lnTo>
                      <a:pt x="14" y="62"/>
                    </a:lnTo>
                    <a:lnTo>
                      <a:pt x="14" y="55"/>
                    </a:lnTo>
                    <a:lnTo>
                      <a:pt x="9" y="49"/>
                    </a:lnTo>
                    <a:lnTo>
                      <a:pt x="8" y="41"/>
                    </a:lnTo>
                    <a:lnTo>
                      <a:pt x="4" y="32"/>
                    </a:lnTo>
                    <a:lnTo>
                      <a:pt x="3" y="26"/>
                    </a:lnTo>
                    <a:lnTo>
                      <a:pt x="0" y="21"/>
                    </a:lnTo>
                    <a:lnTo>
                      <a:pt x="0" y="17"/>
                    </a:lnTo>
                    <a:lnTo>
                      <a:pt x="0" y="14"/>
                    </a:lnTo>
                    <a:lnTo>
                      <a:pt x="3" y="10"/>
                    </a:lnTo>
                    <a:lnTo>
                      <a:pt x="4" y="7"/>
                    </a:lnTo>
                    <a:lnTo>
                      <a:pt x="6" y="4"/>
                    </a:lnTo>
                    <a:lnTo>
                      <a:pt x="9" y="3"/>
                    </a:lnTo>
                    <a:lnTo>
                      <a:pt x="14" y="1"/>
                    </a:lnTo>
                    <a:lnTo>
                      <a:pt x="15" y="0"/>
                    </a:lnTo>
                    <a:lnTo>
                      <a:pt x="18" y="0"/>
                    </a:lnTo>
                    <a:lnTo>
                      <a:pt x="23" y="0"/>
                    </a:lnTo>
                    <a:lnTo>
                      <a:pt x="26" y="1"/>
                    </a:lnTo>
                    <a:lnTo>
                      <a:pt x="29" y="3"/>
                    </a:lnTo>
                    <a:lnTo>
                      <a:pt x="32" y="4"/>
                    </a:lnTo>
                    <a:lnTo>
                      <a:pt x="34" y="7"/>
                    </a:lnTo>
                    <a:lnTo>
                      <a:pt x="37" y="14"/>
                    </a:lnTo>
                    <a:lnTo>
                      <a:pt x="3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6" name="Freeform 144"/>
              <p:cNvSpPr>
                <a:spLocks/>
              </p:cNvSpPr>
              <p:nvPr/>
            </p:nvSpPr>
            <p:spPr bwMode="auto">
              <a:xfrm>
                <a:off x="4071" y="2737"/>
                <a:ext cx="251" cy="424"/>
              </a:xfrm>
              <a:custGeom>
                <a:avLst/>
                <a:gdLst>
                  <a:gd name="T0" fmla="*/ 239 w 251"/>
                  <a:gd name="T1" fmla="*/ 25 h 424"/>
                  <a:gd name="T2" fmla="*/ 232 w 251"/>
                  <a:gd name="T3" fmla="*/ 29 h 424"/>
                  <a:gd name="T4" fmla="*/ 228 w 251"/>
                  <a:gd name="T5" fmla="*/ 32 h 424"/>
                  <a:gd name="T6" fmla="*/ 220 w 251"/>
                  <a:gd name="T7" fmla="*/ 37 h 424"/>
                  <a:gd name="T8" fmla="*/ 215 w 251"/>
                  <a:gd name="T9" fmla="*/ 42 h 424"/>
                  <a:gd name="T10" fmla="*/ 211 w 251"/>
                  <a:gd name="T11" fmla="*/ 48 h 424"/>
                  <a:gd name="T12" fmla="*/ 209 w 251"/>
                  <a:gd name="T13" fmla="*/ 54 h 424"/>
                  <a:gd name="T14" fmla="*/ 206 w 251"/>
                  <a:gd name="T15" fmla="*/ 60 h 424"/>
                  <a:gd name="T16" fmla="*/ 205 w 251"/>
                  <a:gd name="T17" fmla="*/ 68 h 424"/>
                  <a:gd name="T18" fmla="*/ 203 w 251"/>
                  <a:gd name="T19" fmla="*/ 76 h 424"/>
                  <a:gd name="T20" fmla="*/ 201 w 251"/>
                  <a:gd name="T21" fmla="*/ 87 h 424"/>
                  <a:gd name="T22" fmla="*/ 198 w 251"/>
                  <a:gd name="T23" fmla="*/ 99 h 424"/>
                  <a:gd name="T24" fmla="*/ 195 w 251"/>
                  <a:gd name="T25" fmla="*/ 113 h 424"/>
                  <a:gd name="T26" fmla="*/ 192 w 251"/>
                  <a:gd name="T27" fmla="*/ 127 h 424"/>
                  <a:gd name="T28" fmla="*/ 189 w 251"/>
                  <a:gd name="T29" fmla="*/ 139 h 424"/>
                  <a:gd name="T30" fmla="*/ 188 w 251"/>
                  <a:gd name="T31" fmla="*/ 152 h 424"/>
                  <a:gd name="T32" fmla="*/ 184 w 251"/>
                  <a:gd name="T33" fmla="*/ 166 h 424"/>
                  <a:gd name="T34" fmla="*/ 180 w 251"/>
                  <a:gd name="T35" fmla="*/ 178 h 424"/>
                  <a:gd name="T36" fmla="*/ 174 w 251"/>
                  <a:gd name="T37" fmla="*/ 195 h 424"/>
                  <a:gd name="T38" fmla="*/ 163 w 251"/>
                  <a:gd name="T39" fmla="*/ 220 h 424"/>
                  <a:gd name="T40" fmla="*/ 149 w 251"/>
                  <a:gd name="T41" fmla="*/ 249 h 424"/>
                  <a:gd name="T42" fmla="*/ 132 w 251"/>
                  <a:gd name="T43" fmla="*/ 275 h 424"/>
                  <a:gd name="T44" fmla="*/ 112 w 251"/>
                  <a:gd name="T45" fmla="*/ 302 h 424"/>
                  <a:gd name="T46" fmla="*/ 92 w 251"/>
                  <a:gd name="T47" fmla="*/ 328 h 424"/>
                  <a:gd name="T48" fmla="*/ 68 w 251"/>
                  <a:gd name="T49" fmla="*/ 354 h 424"/>
                  <a:gd name="T50" fmla="*/ 45 w 251"/>
                  <a:gd name="T51" fmla="*/ 381 h 424"/>
                  <a:gd name="T52" fmla="*/ 22 w 251"/>
                  <a:gd name="T53" fmla="*/ 407 h 424"/>
                  <a:gd name="T54" fmla="*/ 6 w 251"/>
                  <a:gd name="T55" fmla="*/ 424 h 424"/>
                  <a:gd name="T56" fmla="*/ 0 w 251"/>
                  <a:gd name="T57" fmla="*/ 416 h 424"/>
                  <a:gd name="T58" fmla="*/ 10 w 251"/>
                  <a:gd name="T59" fmla="*/ 399 h 424"/>
                  <a:gd name="T60" fmla="*/ 27 w 251"/>
                  <a:gd name="T61" fmla="*/ 378 h 424"/>
                  <a:gd name="T62" fmla="*/ 44 w 251"/>
                  <a:gd name="T63" fmla="*/ 357 h 424"/>
                  <a:gd name="T64" fmla="*/ 59 w 251"/>
                  <a:gd name="T65" fmla="*/ 339 h 424"/>
                  <a:gd name="T66" fmla="*/ 73 w 251"/>
                  <a:gd name="T67" fmla="*/ 320 h 424"/>
                  <a:gd name="T68" fmla="*/ 88 w 251"/>
                  <a:gd name="T69" fmla="*/ 297 h 424"/>
                  <a:gd name="T70" fmla="*/ 104 w 251"/>
                  <a:gd name="T71" fmla="*/ 271 h 424"/>
                  <a:gd name="T72" fmla="*/ 123 w 251"/>
                  <a:gd name="T73" fmla="*/ 238 h 424"/>
                  <a:gd name="T74" fmla="*/ 136 w 251"/>
                  <a:gd name="T75" fmla="*/ 210 h 424"/>
                  <a:gd name="T76" fmla="*/ 143 w 251"/>
                  <a:gd name="T77" fmla="*/ 193 h 424"/>
                  <a:gd name="T78" fmla="*/ 150 w 251"/>
                  <a:gd name="T79" fmla="*/ 175 h 424"/>
                  <a:gd name="T80" fmla="*/ 155 w 251"/>
                  <a:gd name="T81" fmla="*/ 156 h 424"/>
                  <a:gd name="T82" fmla="*/ 161 w 251"/>
                  <a:gd name="T83" fmla="*/ 138 h 424"/>
                  <a:gd name="T84" fmla="*/ 164 w 251"/>
                  <a:gd name="T85" fmla="*/ 119 h 424"/>
                  <a:gd name="T86" fmla="*/ 170 w 251"/>
                  <a:gd name="T87" fmla="*/ 101 h 424"/>
                  <a:gd name="T88" fmla="*/ 175 w 251"/>
                  <a:gd name="T89" fmla="*/ 82 h 424"/>
                  <a:gd name="T90" fmla="*/ 180 w 251"/>
                  <a:gd name="T91" fmla="*/ 66 h 424"/>
                  <a:gd name="T92" fmla="*/ 183 w 251"/>
                  <a:gd name="T93" fmla="*/ 56 h 424"/>
                  <a:gd name="T94" fmla="*/ 186 w 251"/>
                  <a:gd name="T95" fmla="*/ 46 h 424"/>
                  <a:gd name="T96" fmla="*/ 189 w 251"/>
                  <a:gd name="T97" fmla="*/ 39 h 424"/>
                  <a:gd name="T98" fmla="*/ 191 w 251"/>
                  <a:gd name="T99" fmla="*/ 32 h 424"/>
                  <a:gd name="T100" fmla="*/ 194 w 251"/>
                  <a:gd name="T101" fmla="*/ 26 h 424"/>
                  <a:gd name="T102" fmla="*/ 198 w 251"/>
                  <a:gd name="T103" fmla="*/ 20 h 424"/>
                  <a:gd name="T104" fmla="*/ 203 w 251"/>
                  <a:gd name="T105" fmla="*/ 14 h 424"/>
                  <a:gd name="T106" fmla="*/ 212 w 251"/>
                  <a:gd name="T107" fmla="*/ 8 h 424"/>
                  <a:gd name="T108" fmla="*/ 220 w 251"/>
                  <a:gd name="T109" fmla="*/ 3 h 424"/>
                  <a:gd name="T110" fmla="*/ 228 w 251"/>
                  <a:gd name="T111" fmla="*/ 3 h 424"/>
                  <a:gd name="T112" fmla="*/ 234 w 251"/>
                  <a:gd name="T113" fmla="*/ 1 h 424"/>
                  <a:gd name="T114" fmla="*/ 240 w 251"/>
                  <a:gd name="T115" fmla="*/ 0 h 424"/>
                  <a:gd name="T116" fmla="*/ 246 w 251"/>
                  <a:gd name="T117" fmla="*/ 1 h 424"/>
                  <a:gd name="T118" fmla="*/ 251 w 251"/>
                  <a:gd name="T119" fmla="*/ 8 h 424"/>
                  <a:gd name="T120" fmla="*/ 248 w 251"/>
                  <a:gd name="T121" fmla="*/ 15 h 424"/>
                  <a:gd name="T122" fmla="*/ 245 w 251"/>
                  <a:gd name="T123" fmla="*/ 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424">
                    <a:moveTo>
                      <a:pt x="245" y="22"/>
                    </a:moveTo>
                    <a:lnTo>
                      <a:pt x="239" y="25"/>
                    </a:lnTo>
                    <a:lnTo>
                      <a:pt x="234" y="28"/>
                    </a:lnTo>
                    <a:lnTo>
                      <a:pt x="232" y="29"/>
                    </a:lnTo>
                    <a:lnTo>
                      <a:pt x="229" y="29"/>
                    </a:lnTo>
                    <a:lnTo>
                      <a:pt x="228" y="32"/>
                    </a:lnTo>
                    <a:lnTo>
                      <a:pt x="225" y="34"/>
                    </a:lnTo>
                    <a:lnTo>
                      <a:pt x="220" y="37"/>
                    </a:lnTo>
                    <a:lnTo>
                      <a:pt x="218" y="40"/>
                    </a:lnTo>
                    <a:lnTo>
                      <a:pt x="215" y="42"/>
                    </a:lnTo>
                    <a:lnTo>
                      <a:pt x="214" y="45"/>
                    </a:lnTo>
                    <a:lnTo>
                      <a:pt x="211" y="48"/>
                    </a:lnTo>
                    <a:lnTo>
                      <a:pt x="209" y="51"/>
                    </a:lnTo>
                    <a:lnTo>
                      <a:pt x="209" y="54"/>
                    </a:lnTo>
                    <a:lnTo>
                      <a:pt x="209" y="57"/>
                    </a:lnTo>
                    <a:lnTo>
                      <a:pt x="206" y="60"/>
                    </a:lnTo>
                    <a:lnTo>
                      <a:pt x="206" y="63"/>
                    </a:lnTo>
                    <a:lnTo>
                      <a:pt x="205" y="68"/>
                    </a:lnTo>
                    <a:lnTo>
                      <a:pt x="205" y="71"/>
                    </a:lnTo>
                    <a:lnTo>
                      <a:pt x="203" y="76"/>
                    </a:lnTo>
                    <a:lnTo>
                      <a:pt x="203" y="80"/>
                    </a:lnTo>
                    <a:lnTo>
                      <a:pt x="201" y="87"/>
                    </a:lnTo>
                    <a:lnTo>
                      <a:pt x="200" y="91"/>
                    </a:lnTo>
                    <a:lnTo>
                      <a:pt x="198" y="99"/>
                    </a:lnTo>
                    <a:lnTo>
                      <a:pt x="197" y="107"/>
                    </a:lnTo>
                    <a:lnTo>
                      <a:pt x="195" y="113"/>
                    </a:lnTo>
                    <a:lnTo>
                      <a:pt x="194" y="119"/>
                    </a:lnTo>
                    <a:lnTo>
                      <a:pt x="192" y="127"/>
                    </a:lnTo>
                    <a:lnTo>
                      <a:pt x="191" y="133"/>
                    </a:lnTo>
                    <a:lnTo>
                      <a:pt x="189" y="139"/>
                    </a:lnTo>
                    <a:lnTo>
                      <a:pt x="189" y="147"/>
                    </a:lnTo>
                    <a:lnTo>
                      <a:pt x="188" y="152"/>
                    </a:lnTo>
                    <a:lnTo>
                      <a:pt x="186" y="158"/>
                    </a:lnTo>
                    <a:lnTo>
                      <a:pt x="184" y="166"/>
                    </a:lnTo>
                    <a:lnTo>
                      <a:pt x="181" y="172"/>
                    </a:lnTo>
                    <a:lnTo>
                      <a:pt x="180" y="178"/>
                    </a:lnTo>
                    <a:lnTo>
                      <a:pt x="177" y="187"/>
                    </a:lnTo>
                    <a:lnTo>
                      <a:pt x="174" y="195"/>
                    </a:lnTo>
                    <a:lnTo>
                      <a:pt x="170" y="204"/>
                    </a:lnTo>
                    <a:lnTo>
                      <a:pt x="163" y="220"/>
                    </a:lnTo>
                    <a:lnTo>
                      <a:pt x="157" y="234"/>
                    </a:lnTo>
                    <a:lnTo>
                      <a:pt x="149" y="249"/>
                    </a:lnTo>
                    <a:lnTo>
                      <a:pt x="141" y="263"/>
                    </a:lnTo>
                    <a:lnTo>
                      <a:pt x="132" y="275"/>
                    </a:lnTo>
                    <a:lnTo>
                      <a:pt x="123" y="289"/>
                    </a:lnTo>
                    <a:lnTo>
                      <a:pt x="112" y="302"/>
                    </a:lnTo>
                    <a:lnTo>
                      <a:pt x="102" y="316"/>
                    </a:lnTo>
                    <a:lnTo>
                      <a:pt x="92" y="328"/>
                    </a:lnTo>
                    <a:lnTo>
                      <a:pt x="81" y="340"/>
                    </a:lnTo>
                    <a:lnTo>
                      <a:pt x="68" y="354"/>
                    </a:lnTo>
                    <a:lnTo>
                      <a:pt x="58" y="368"/>
                    </a:lnTo>
                    <a:lnTo>
                      <a:pt x="45" y="381"/>
                    </a:lnTo>
                    <a:lnTo>
                      <a:pt x="34" y="395"/>
                    </a:lnTo>
                    <a:lnTo>
                      <a:pt x="22" y="407"/>
                    </a:lnTo>
                    <a:lnTo>
                      <a:pt x="10" y="422"/>
                    </a:lnTo>
                    <a:lnTo>
                      <a:pt x="6" y="424"/>
                    </a:lnTo>
                    <a:lnTo>
                      <a:pt x="2" y="422"/>
                    </a:lnTo>
                    <a:lnTo>
                      <a:pt x="0" y="416"/>
                    </a:lnTo>
                    <a:lnTo>
                      <a:pt x="2" y="413"/>
                    </a:lnTo>
                    <a:lnTo>
                      <a:pt x="10" y="399"/>
                    </a:lnTo>
                    <a:lnTo>
                      <a:pt x="19" y="388"/>
                    </a:lnTo>
                    <a:lnTo>
                      <a:pt x="27" y="378"/>
                    </a:lnTo>
                    <a:lnTo>
                      <a:pt x="36" y="368"/>
                    </a:lnTo>
                    <a:lnTo>
                      <a:pt x="44" y="357"/>
                    </a:lnTo>
                    <a:lnTo>
                      <a:pt x="51" y="348"/>
                    </a:lnTo>
                    <a:lnTo>
                      <a:pt x="59" y="339"/>
                    </a:lnTo>
                    <a:lnTo>
                      <a:pt x="65" y="330"/>
                    </a:lnTo>
                    <a:lnTo>
                      <a:pt x="73" y="320"/>
                    </a:lnTo>
                    <a:lnTo>
                      <a:pt x="81" y="309"/>
                    </a:lnTo>
                    <a:lnTo>
                      <a:pt x="88" y="297"/>
                    </a:lnTo>
                    <a:lnTo>
                      <a:pt x="96" y="285"/>
                    </a:lnTo>
                    <a:lnTo>
                      <a:pt x="104" y="271"/>
                    </a:lnTo>
                    <a:lnTo>
                      <a:pt x="113" y="255"/>
                    </a:lnTo>
                    <a:lnTo>
                      <a:pt x="123" y="238"/>
                    </a:lnTo>
                    <a:lnTo>
                      <a:pt x="132" y="221"/>
                    </a:lnTo>
                    <a:lnTo>
                      <a:pt x="136" y="210"/>
                    </a:lnTo>
                    <a:lnTo>
                      <a:pt x="141" y="203"/>
                    </a:lnTo>
                    <a:lnTo>
                      <a:pt x="143" y="193"/>
                    </a:lnTo>
                    <a:lnTo>
                      <a:pt x="147" y="186"/>
                    </a:lnTo>
                    <a:lnTo>
                      <a:pt x="150" y="175"/>
                    </a:lnTo>
                    <a:lnTo>
                      <a:pt x="152" y="167"/>
                    </a:lnTo>
                    <a:lnTo>
                      <a:pt x="155" y="156"/>
                    </a:lnTo>
                    <a:lnTo>
                      <a:pt x="158" y="147"/>
                    </a:lnTo>
                    <a:lnTo>
                      <a:pt x="161" y="138"/>
                    </a:lnTo>
                    <a:lnTo>
                      <a:pt x="163" y="128"/>
                    </a:lnTo>
                    <a:lnTo>
                      <a:pt x="164" y="119"/>
                    </a:lnTo>
                    <a:lnTo>
                      <a:pt x="167" y="110"/>
                    </a:lnTo>
                    <a:lnTo>
                      <a:pt x="170" y="101"/>
                    </a:lnTo>
                    <a:lnTo>
                      <a:pt x="172" y="91"/>
                    </a:lnTo>
                    <a:lnTo>
                      <a:pt x="175" y="82"/>
                    </a:lnTo>
                    <a:lnTo>
                      <a:pt x="178" y="73"/>
                    </a:lnTo>
                    <a:lnTo>
                      <a:pt x="180" y="66"/>
                    </a:lnTo>
                    <a:lnTo>
                      <a:pt x="181" y="60"/>
                    </a:lnTo>
                    <a:lnTo>
                      <a:pt x="183" y="56"/>
                    </a:lnTo>
                    <a:lnTo>
                      <a:pt x="184" y="51"/>
                    </a:lnTo>
                    <a:lnTo>
                      <a:pt x="186" y="46"/>
                    </a:lnTo>
                    <a:lnTo>
                      <a:pt x="188" y="42"/>
                    </a:lnTo>
                    <a:lnTo>
                      <a:pt x="189" y="39"/>
                    </a:lnTo>
                    <a:lnTo>
                      <a:pt x="189" y="35"/>
                    </a:lnTo>
                    <a:lnTo>
                      <a:pt x="191" y="32"/>
                    </a:lnTo>
                    <a:lnTo>
                      <a:pt x="192" y="29"/>
                    </a:lnTo>
                    <a:lnTo>
                      <a:pt x="194" y="26"/>
                    </a:lnTo>
                    <a:lnTo>
                      <a:pt x="197" y="23"/>
                    </a:lnTo>
                    <a:lnTo>
                      <a:pt x="198" y="20"/>
                    </a:lnTo>
                    <a:lnTo>
                      <a:pt x="200" y="17"/>
                    </a:lnTo>
                    <a:lnTo>
                      <a:pt x="203" y="14"/>
                    </a:lnTo>
                    <a:lnTo>
                      <a:pt x="208" y="12"/>
                    </a:lnTo>
                    <a:lnTo>
                      <a:pt x="212" y="8"/>
                    </a:lnTo>
                    <a:lnTo>
                      <a:pt x="218" y="5"/>
                    </a:lnTo>
                    <a:lnTo>
                      <a:pt x="220" y="3"/>
                    </a:lnTo>
                    <a:lnTo>
                      <a:pt x="225" y="3"/>
                    </a:lnTo>
                    <a:lnTo>
                      <a:pt x="228" y="3"/>
                    </a:lnTo>
                    <a:lnTo>
                      <a:pt x="231" y="1"/>
                    </a:lnTo>
                    <a:lnTo>
                      <a:pt x="234" y="1"/>
                    </a:lnTo>
                    <a:lnTo>
                      <a:pt x="237" y="0"/>
                    </a:lnTo>
                    <a:lnTo>
                      <a:pt x="240" y="0"/>
                    </a:lnTo>
                    <a:lnTo>
                      <a:pt x="243" y="1"/>
                    </a:lnTo>
                    <a:lnTo>
                      <a:pt x="246" y="1"/>
                    </a:lnTo>
                    <a:lnTo>
                      <a:pt x="249" y="5"/>
                    </a:lnTo>
                    <a:lnTo>
                      <a:pt x="251" y="8"/>
                    </a:lnTo>
                    <a:lnTo>
                      <a:pt x="249" y="12"/>
                    </a:lnTo>
                    <a:lnTo>
                      <a:pt x="248" y="15"/>
                    </a:lnTo>
                    <a:lnTo>
                      <a:pt x="245" y="22"/>
                    </a:lnTo>
                    <a:lnTo>
                      <a:pt x="24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7" name="Freeform 145"/>
              <p:cNvSpPr>
                <a:spLocks/>
              </p:cNvSpPr>
              <p:nvPr/>
            </p:nvSpPr>
            <p:spPr bwMode="auto">
              <a:xfrm>
                <a:off x="4090" y="2542"/>
                <a:ext cx="235" cy="91"/>
              </a:xfrm>
              <a:custGeom>
                <a:avLst/>
                <a:gdLst>
                  <a:gd name="T0" fmla="*/ 224 w 235"/>
                  <a:gd name="T1" fmla="*/ 15 h 91"/>
                  <a:gd name="T2" fmla="*/ 216 w 235"/>
                  <a:gd name="T3" fmla="*/ 17 h 91"/>
                  <a:gd name="T4" fmla="*/ 209 w 235"/>
                  <a:gd name="T5" fmla="*/ 18 h 91"/>
                  <a:gd name="T6" fmla="*/ 201 w 235"/>
                  <a:gd name="T7" fmla="*/ 20 h 91"/>
                  <a:gd name="T8" fmla="*/ 193 w 235"/>
                  <a:gd name="T9" fmla="*/ 22 h 91"/>
                  <a:gd name="T10" fmla="*/ 186 w 235"/>
                  <a:gd name="T11" fmla="*/ 23 h 91"/>
                  <a:gd name="T12" fmla="*/ 178 w 235"/>
                  <a:gd name="T13" fmla="*/ 23 h 91"/>
                  <a:gd name="T14" fmla="*/ 170 w 235"/>
                  <a:gd name="T15" fmla="*/ 25 h 91"/>
                  <a:gd name="T16" fmla="*/ 159 w 235"/>
                  <a:gd name="T17" fmla="*/ 26 h 91"/>
                  <a:gd name="T18" fmla="*/ 145 w 235"/>
                  <a:gd name="T19" fmla="*/ 26 h 91"/>
                  <a:gd name="T20" fmla="*/ 133 w 235"/>
                  <a:gd name="T21" fmla="*/ 29 h 91"/>
                  <a:gd name="T22" fmla="*/ 121 w 235"/>
                  <a:gd name="T23" fmla="*/ 31 h 91"/>
                  <a:gd name="T24" fmla="*/ 108 w 235"/>
                  <a:gd name="T25" fmla="*/ 34 h 91"/>
                  <a:gd name="T26" fmla="*/ 96 w 235"/>
                  <a:gd name="T27" fmla="*/ 35 h 91"/>
                  <a:gd name="T28" fmla="*/ 85 w 235"/>
                  <a:gd name="T29" fmla="*/ 39 h 91"/>
                  <a:gd name="T30" fmla="*/ 71 w 235"/>
                  <a:gd name="T31" fmla="*/ 43 h 91"/>
                  <a:gd name="T32" fmla="*/ 60 w 235"/>
                  <a:gd name="T33" fmla="*/ 48 h 91"/>
                  <a:gd name="T34" fmla="*/ 51 w 235"/>
                  <a:gd name="T35" fmla="*/ 52 h 91"/>
                  <a:gd name="T36" fmla="*/ 43 w 235"/>
                  <a:gd name="T37" fmla="*/ 56 h 91"/>
                  <a:gd name="T38" fmla="*/ 37 w 235"/>
                  <a:gd name="T39" fmla="*/ 62 h 91"/>
                  <a:gd name="T40" fmla="*/ 29 w 235"/>
                  <a:gd name="T41" fmla="*/ 65 h 91"/>
                  <a:gd name="T42" fmla="*/ 25 w 235"/>
                  <a:gd name="T43" fmla="*/ 71 h 91"/>
                  <a:gd name="T44" fmla="*/ 17 w 235"/>
                  <a:gd name="T45" fmla="*/ 77 h 91"/>
                  <a:gd name="T46" fmla="*/ 11 w 235"/>
                  <a:gd name="T47" fmla="*/ 83 h 91"/>
                  <a:gd name="T48" fmla="*/ 4 w 235"/>
                  <a:gd name="T49" fmla="*/ 91 h 91"/>
                  <a:gd name="T50" fmla="*/ 0 w 235"/>
                  <a:gd name="T51" fmla="*/ 85 h 91"/>
                  <a:gd name="T52" fmla="*/ 3 w 235"/>
                  <a:gd name="T53" fmla="*/ 77 h 91"/>
                  <a:gd name="T54" fmla="*/ 8 w 235"/>
                  <a:gd name="T55" fmla="*/ 71 h 91"/>
                  <a:gd name="T56" fmla="*/ 12 w 235"/>
                  <a:gd name="T57" fmla="*/ 65 h 91"/>
                  <a:gd name="T58" fmla="*/ 17 w 235"/>
                  <a:gd name="T59" fmla="*/ 57 h 91"/>
                  <a:gd name="T60" fmla="*/ 25 w 235"/>
                  <a:gd name="T61" fmla="*/ 51 h 91"/>
                  <a:gd name="T62" fmla="*/ 31 w 235"/>
                  <a:gd name="T63" fmla="*/ 45 h 91"/>
                  <a:gd name="T64" fmla="*/ 40 w 235"/>
                  <a:gd name="T65" fmla="*/ 39 h 91"/>
                  <a:gd name="T66" fmla="*/ 49 w 235"/>
                  <a:gd name="T67" fmla="*/ 34 h 91"/>
                  <a:gd name="T68" fmla="*/ 62 w 235"/>
                  <a:gd name="T69" fmla="*/ 28 h 91"/>
                  <a:gd name="T70" fmla="*/ 74 w 235"/>
                  <a:gd name="T71" fmla="*/ 25 h 91"/>
                  <a:gd name="T72" fmla="*/ 85 w 235"/>
                  <a:gd name="T73" fmla="*/ 20 h 91"/>
                  <a:gd name="T74" fmla="*/ 97 w 235"/>
                  <a:gd name="T75" fmla="*/ 17 h 91"/>
                  <a:gd name="T76" fmla="*/ 110 w 235"/>
                  <a:gd name="T77" fmla="*/ 15 h 91"/>
                  <a:gd name="T78" fmla="*/ 122 w 235"/>
                  <a:gd name="T79" fmla="*/ 12 h 91"/>
                  <a:gd name="T80" fmla="*/ 134 w 235"/>
                  <a:gd name="T81" fmla="*/ 11 h 91"/>
                  <a:gd name="T82" fmla="*/ 148 w 235"/>
                  <a:gd name="T83" fmla="*/ 8 h 91"/>
                  <a:gd name="T84" fmla="*/ 159 w 235"/>
                  <a:gd name="T85" fmla="*/ 8 h 91"/>
                  <a:gd name="T86" fmla="*/ 169 w 235"/>
                  <a:gd name="T87" fmla="*/ 6 h 91"/>
                  <a:gd name="T88" fmla="*/ 178 w 235"/>
                  <a:gd name="T89" fmla="*/ 6 h 91"/>
                  <a:gd name="T90" fmla="*/ 186 w 235"/>
                  <a:gd name="T91" fmla="*/ 5 h 91"/>
                  <a:gd name="T92" fmla="*/ 195 w 235"/>
                  <a:gd name="T93" fmla="*/ 5 h 91"/>
                  <a:gd name="T94" fmla="*/ 204 w 235"/>
                  <a:gd name="T95" fmla="*/ 3 h 91"/>
                  <a:gd name="T96" fmla="*/ 212 w 235"/>
                  <a:gd name="T97" fmla="*/ 1 h 91"/>
                  <a:gd name="T98" fmla="*/ 221 w 235"/>
                  <a:gd name="T99" fmla="*/ 0 h 91"/>
                  <a:gd name="T100" fmla="*/ 230 w 235"/>
                  <a:gd name="T101" fmla="*/ 0 h 91"/>
                  <a:gd name="T102" fmla="*/ 235 w 235"/>
                  <a:gd name="T103" fmla="*/ 6 h 91"/>
                  <a:gd name="T104" fmla="*/ 232 w 235"/>
                  <a:gd name="T105" fmla="*/ 11 h 91"/>
                  <a:gd name="T106" fmla="*/ 229 w 235"/>
                  <a:gd name="T107" fmla="*/ 1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5" h="91">
                    <a:moveTo>
                      <a:pt x="229" y="14"/>
                    </a:moveTo>
                    <a:lnTo>
                      <a:pt x="224" y="15"/>
                    </a:lnTo>
                    <a:lnTo>
                      <a:pt x="221" y="17"/>
                    </a:lnTo>
                    <a:lnTo>
                      <a:pt x="216" y="17"/>
                    </a:lnTo>
                    <a:lnTo>
                      <a:pt x="213" y="18"/>
                    </a:lnTo>
                    <a:lnTo>
                      <a:pt x="209" y="18"/>
                    </a:lnTo>
                    <a:lnTo>
                      <a:pt x="206" y="20"/>
                    </a:lnTo>
                    <a:lnTo>
                      <a:pt x="201" y="20"/>
                    </a:lnTo>
                    <a:lnTo>
                      <a:pt x="198" y="22"/>
                    </a:lnTo>
                    <a:lnTo>
                      <a:pt x="193" y="22"/>
                    </a:lnTo>
                    <a:lnTo>
                      <a:pt x="190" y="23"/>
                    </a:lnTo>
                    <a:lnTo>
                      <a:pt x="186" y="23"/>
                    </a:lnTo>
                    <a:lnTo>
                      <a:pt x="181" y="23"/>
                    </a:lnTo>
                    <a:lnTo>
                      <a:pt x="178" y="23"/>
                    </a:lnTo>
                    <a:lnTo>
                      <a:pt x="173" y="25"/>
                    </a:lnTo>
                    <a:lnTo>
                      <a:pt x="170" y="25"/>
                    </a:lnTo>
                    <a:lnTo>
                      <a:pt x="167" y="26"/>
                    </a:lnTo>
                    <a:lnTo>
                      <a:pt x="159" y="26"/>
                    </a:lnTo>
                    <a:lnTo>
                      <a:pt x="151" y="26"/>
                    </a:lnTo>
                    <a:lnTo>
                      <a:pt x="145" y="26"/>
                    </a:lnTo>
                    <a:lnTo>
                      <a:pt x="139" y="28"/>
                    </a:lnTo>
                    <a:lnTo>
                      <a:pt x="133" y="29"/>
                    </a:lnTo>
                    <a:lnTo>
                      <a:pt x="127" y="29"/>
                    </a:lnTo>
                    <a:lnTo>
                      <a:pt x="121" y="31"/>
                    </a:lnTo>
                    <a:lnTo>
                      <a:pt x="114" y="32"/>
                    </a:lnTo>
                    <a:lnTo>
                      <a:pt x="108" y="34"/>
                    </a:lnTo>
                    <a:lnTo>
                      <a:pt x="104" y="34"/>
                    </a:lnTo>
                    <a:lnTo>
                      <a:pt x="96" y="35"/>
                    </a:lnTo>
                    <a:lnTo>
                      <a:pt x="91" y="37"/>
                    </a:lnTo>
                    <a:lnTo>
                      <a:pt x="85" y="39"/>
                    </a:lnTo>
                    <a:lnTo>
                      <a:pt x="79" y="40"/>
                    </a:lnTo>
                    <a:lnTo>
                      <a:pt x="71" y="43"/>
                    </a:lnTo>
                    <a:lnTo>
                      <a:pt x="65" y="46"/>
                    </a:lnTo>
                    <a:lnTo>
                      <a:pt x="60" y="48"/>
                    </a:lnTo>
                    <a:lnTo>
                      <a:pt x="56" y="51"/>
                    </a:lnTo>
                    <a:lnTo>
                      <a:pt x="51" y="52"/>
                    </a:lnTo>
                    <a:lnTo>
                      <a:pt x="46" y="54"/>
                    </a:lnTo>
                    <a:lnTo>
                      <a:pt x="43" y="56"/>
                    </a:lnTo>
                    <a:lnTo>
                      <a:pt x="40" y="59"/>
                    </a:lnTo>
                    <a:lnTo>
                      <a:pt x="37" y="62"/>
                    </a:lnTo>
                    <a:lnTo>
                      <a:pt x="34" y="65"/>
                    </a:lnTo>
                    <a:lnTo>
                      <a:pt x="29" y="65"/>
                    </a:lnTo>
                    <a:lnTo>
                      <a:pt x="26" y="68"/>
                    </a:lnTo>
                    <a:lnTo>
                      <a:pt x="25" y="71"/>
                    </a:lnTo>
                    <a:lnTo>
                      <a:pt x="21" y="74"/>
                    </a:lnTo>
                    <a:lnTo>
                      <a:pt x="17" y="77"/>
                    </a:lnTo>
                    <a:lnTo>
                      <a:pt x="15" y="82"/>
                    </a:lnTo>
                    <a:lnTo>
                      <a:pt x="11" y="83"/>
                    </a:lnTo>
                    <a:lnTo>
                      <a:pt x="8" y="90"/>
                    </a:lnTo>
                    <a:lnTo>
                      <a:pt x="4" y="91"/>
                    </a:lnTo>
                    <a:lnTo>
                      <a:pt x="1" y="90"/>
                    </a:lnTo>
                    <a:lnTo>
                      <a:pt x="0" y="85"/>
                    </a:lnTo>
                    <a:lnTo>
                      <a:pt x="1" y="82"/>
                    </a:lnTo>
                    <a:lnTo>
                      <a:pt x="3" y="77"/>
                    </a:lnTo>
                    <a:lnTo>
                      <a:pt x="4" y="74"/>
                    </a:lnTo>
                    <a:lnTo>
                      <a:pt x="8" y="71"/>
                    </a:lnTo>
                    <a:lnTo>
                      <a:pt x="9" y="68"/>
                    </a:lnTo>
                    <a:lnTo>
                      <a:pt x="12" y="65"/>
                    </a:lnTo>
                    <a:lnTo>
                      <a:pt x="15" y="62"/>
                    </a:lnTo>
                    <a:lnTo>
                      <a:pt x="17" y="57"/>
                    </a:lnTo>
                    <a:lnTo>
                      <a:pt x="21" y="54"/>
                    </a:lnTo>
                    <a:lnTo>
                      <a:pt x="25" y="51"/>
                    </a:lnTo>
                    <a:lnTo>
                      <a:pt x="26" y="48"/>
                    </a:lnTo>
                    <a:lnTo>
                      <a:pt x="31" y="45"/>
                    </a:lnTo>
                    <a:lnTo>
                      <a:pt x="37" y="43"/>
                    </a:lnTo>
                    <a:lnTo>
                      <a:pt x="40" y="39"/>
                    </a:lnTo>
                    <a:lnTo>
                      <a:pt x="45" y="35"/>
                    </a:lnTo>
                    <a:lnTo>
                      <a:pt x="49" y="34"/>
                    </a:lnTo>
                    <a:lnTo>
                      <a:pt x="56" y="32"/>
                    </a:lnTo>
                    <a:lnTo>
                      <a:pt x="62" y="28"/>
                    </a:lnTo>
                    <a:lnTo>
                      <a:pt x="68" y="26"/>
                    </a:lnTo>
                    <a:lnTo>
                      <a:pt x="74" y="25"/>
                    </a:lnTo>
                    <a:lnTo>
                      <a:pt x="80" y="23"/>
                    </a:lnTo>
                    <a:lnTo>
                      <a:pt x="85" y="20"/>
                    </a:lnTo>
                    <a:lnTo>
                      <a:pt x="93" y="18"/>
                    </a:lnTo>
                    <a:lnTo>
                      <a:pt x="97" y="17"/>
                    </a:lnTo>
                    <a:lnTo>
                      <a:pt x="104" y="17"/>
                    </a:lnTo>
                    <a:lnTo>
                      <a:pt x="110" y="15"/>
                    </a:lnTo>
                    <a:lnTo>
                      <a:pt x="116" y="14"/>
                    </a:lnTo>
                    <a:lnTo>
                      <a:pt x="122" y="12"/>
                    </a:lnTo>
                    <a:lnTo>
                      <a:pt x="128" y="12"/>
                    </a:lnTo>
                    <a:lnTo>
                      <a:pt x="134" y="11"/>
                    </a:lnTo>
                    <a:lnTo>
                      <a:pt x="142" y="9"/>
                    </a:lnTo>
                    <a:lnTo>
                      <a:pt x="148" y="8"/>
                    </a:lnTo>
                    <a:lnTo>
                      <a:pt x="156" y="8"/>
                    </a:lnTo>
                    <a:lnTo>
                      <a:pt x="159" y="8"/>
                    </a:lnTo>
                    <a:lnTo>
                      <a:pt x="164" y="6"/>
                    </a:lnTo>
                    <a:lnTo>
                      <a:pt x="169" y="6"/>
                    </a:lnTo>
                    <a:lnTo>
                      <a:pt x="172" y="6"/>
                    </a:lnTo>
                    <a:lnTo>
                      <a:pt x="178" y="6"/>
                    </a:lnTo>
                    <a:lnTo>
                      <a:pt x="181" y="6"/>
                    </a:lnTo>
                    <a:lnTo>
                      <a:pt x="186" y="5"/>
                    </a:lnTo>
                    <a:lnTo>
                      <a:pt x="190" y="5"/>
                    </a:lnTo>
                    <a:lnTo>
                      <a:pt x="195" y="5"/>
                    </a:lnTo>
                    <a:lnTo>
                      <a:pt x="199" y="5"/>
                    </a:lnTo>
                    <a:lnTo>
                      <a:pt x="204" y="3"/>
                    </a:lnTo>
                    <a:lnTo>
                      <a:pt x="209" y="3"/>
                    </a:lnTo>
                    <a:lnTo>
                      <a:pt x="212" y="1"/>
                    </a:lnTo>
                    <a:lnTo>
                      <a:pt x="216" y="1"/>
                    </a:lnTo>
                    <a:lnTo>
                      <a:pt x="221" y="0"/>
                    </a:lnTo>
                    <a:lnTo>
                      <a:pt x="226" y="0"/>
                    </a:lnTo>
                    <a:lnTo>
                      <a:pt x="230" y="0"/>
                    </a:lnTo>
                    <a:lnTo>
                      <a:pt x="235" y="5"/>
                    </a:lnTo>
                    <a:lnTo>
                      <a:pt x="235" y="6"/>
                    </a:lnTo>
                    <a:lnTo>
                      <a:pt x="235" y="8"/>
                    </a:lnTo>
                    <a:lnTo>
                      <a:pt x="232" y="11"/>
                    </a:lnTo>
                    <a:lnTo>
                      <a:pt x="229" y="14"/>
                    </a:lnTo>
                    <a:lnTo>
                      <a:pt x="2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8" name="Freeform 146"/>
              <p:cNvSpPr>
                <a:spLocks/>
              </p:cNvSpPr>
              <p:nvPr/>
            </p:nvSpPr>
            <p:spPr bwMode="auto">
              <a:xfrm>
                <a:off x="3881" y="2656"/>
                <a:ext cx="189" cy="425"/>
              </a:xfrm>
              <a:custGeom>
                <a:avLst/>
                <a:gdLst>
                  <a:gd name="T0" fmla="*/ 189 w 189"/>
                  <a:gd name="T1" fmla="*/ 11 h 425"/>
                  <a:gd name="T2" fmla="*/ 178 w 189"/>
                  <a:gd name="T3" fmla="*/ 36 h 425"/>
                  <a:gd name="T4" fmla="*/ 167 w 189"/>
                  <a:gd name="T5" fmla="*/ 61 h 425"/>
                  <a:gd name="T6" fmla="*/ 158 w 189"/>
                  <a:gd name="T7" fmla="*/ 86 h 425"/>
                  <a:gd name="T8" fmla="*/ 150 w 189"/>
                  <a:gd name="T9" fmla="*/ 110 h 425"/>
                  <a:gd name="T10" fmla="*/ 141 w 189"/>
                  <a:gd name="T11" fmla="*/ 135 h 425"/>
                  <a:gd name="T12" fmla="*/ 133 w 189"/>
                  <a:gd name="T13" fmla="*/ 160 h 425"/>
                  <a:gd name="T14" fmla="*/ 127 w 189"/>
                  <a:gd name="T15" fmla="*/ 185 h 425"/>
                  <a:gd name="T16" fmla="*/ 121 w 189"/>
                  <a:gd name="T17" fmla="*/ 209 h 425"/>
                  <a:gd name="T18" fmla="*/ 111 w 189"/>
                  <a:gd name="T19" fmla="*/ 234 h 425"/>
                  <a:gd name="T20" fmla="*/ 105 w 189"/>
                  <a:gd name="T21" fmla="*/ 259 h 425"/>
                  <a:gd name="T22" fmla="*/ 96 w 189"/>
                  <a:gd name="T23" fmla="*/ 285 h 425"/>
                  <a:gd name="T24" fmla="*/ 87 w 189"/>
                  <a:gd name="T25" fmla="*/ 312 h 425"/>
                  <a:gd name="T26" fmla="*/ 76 w 189"/>
                  <a:gd name="T27" fmla="*/ 336 h 425"/>
                  <a:gd name="T28" fmla="*/ 63 w 189"/>
                  <a:gd name="T29" fmla="*/ 363 h 425"/>
                  <a:gd name="T30" fmla="*/ 48 w 189"/>
                  <a:gd name="T31" fmla="*/ 390 h 425"/>
                  <a:gd name="T32" fmla="*/ 31 w 189"/>
                  <a:gd name="T33" fmla="*/ 418 h 425"/>
                  <a:gd name="T34" fmla="*/ 28 w 189"/>
                  <a:gd name="T35" fmla="*/ 420 h 425"/>
                  <a:gd name="T36" fmla="*/ 25 w 189"/>
                  <a:gd name="T37" fmla="*/ 421 h 425"/>
                  <a:gd name="T38" fmla="*/ 23 w 189"/>
                  <a:gd name="T39" fmla="*/ 423 h 425"/>
                  <a:gd name="T40" fmla="*/ 20 w 189"/>
                  <a:gd name="T41" fmla="*/ 425 h 425"/>
                  <a:gd name="T42" fmla="*/ 14 w 189"/>
                  <a:gd name="T43" fmla="*/ 425 h 425"/>
                  <a:gd name="T44" fmla="*/ 8 w 189"/>
                  <a:gd name="T45" fmla="*/ 423 h 425"/>
                  <a:gd name="T46" fmla="*/ 5 w 189"/>
                  <a:gd name="T47" fmla="*/ 420 h 425"/>
                  <a:gd name="T48" fmla="*/ 1 w 189"/>
                  <a:gd name="T49" fmla="*/ 415 h 425"/>
                  <a:gd name="T50" fmla="*/ 0 w 189"/>
                  <a:gd name="T51" fmla="*/ 412 h 425"/>
                  <a:gd name="T52" fmla="*/ 1 w 189"/>
                  <a:gd name="T53" fmla="*/ 411 h 425"/>
                  <a:gd name="T54" fmla="*/ 3 w 189"/>
                  <a:gd name="T55" fmla="*/ 406 h 425"/>
                  <a:gd name="T56" fmla="*/ 5 w 189"/>
                  <a:gd name="T57" fmla="*/ 403 h 425"/>
                  <a:gd name="T58" fmla="*/ 20 w 189"/>
                  <a:gd name="T59" fmla="*/ 377 h 425"/>
                  <a:gd name="T60" fmla="*/ 35 w 189"/>
                  <a:gd name="T61" fmla="*/ 350 h 425"/>
                  <a:gd name="T62" fmla="*/ 48 w 189"/>
                  <a:gd name="T63" fmla="*/ 324 h 425"/>
                  <a:gd name="T64" fmla="*/ 60 w 189"/>
                  <a:gd name="T65" fmla="*/ 298 h 425"/>
                  <a:gd name="T66" fmla="*/ 70 w 189"/>
                  <a:gd name="T67" fmla="*/ 274 h 425"/>
                  <a:gd name="T68" fmla="*/ 80 w 189"/>
                  <a:gd name="T69" fmla="*/ 248 h 425"/>
                  <a:gd name="T70" fmla="*/ 88 w 189"/>
                  <a:gd name="T71" fmla="*/ 225 h 425"/>
                  <a:gd name="T72" fmla="*/ 96 w 189"/>
                  <a:gd name="T73" fmla="*/ 200 h 425"/>
                  <a:gd name="T74" fmla="*/ 104 w 189"/>
                  <a:gd name="T75" fmla="*/ 177 h 425"/>
                  <a:gd name="T76" fmla="*/ 111 w 189"/>
                  <a:gd name="T77" fmla="*/ 152 h 425"/>
                  <a:gd name="T78" fmla="*/ 121 w 189"/>
                  <a:gd name="T79" fmla="*/ 129 h 425"/>
                  <a:gd name="T80" fmla="*/ 130 w 189"/>
                  <a:gd name="T81" fmla="*/ 104 h 425"/>
                  <a:gd name="T82" fmla="*/ 139 w 189"/>
                  <a:gd name="T83" fmla="*/ 79 h 425"/>
                  <a:gd name="T84" fmla="*/ 150 w 189"/>
                  <a:gd name="T85" fmla="*/ 56 h 425"/>
                  <a:gd name="T86" fmla="*/ 162 w 189"/>
                  <a:gd name="T87" fmla="*/ 28 h 425"/>
                  <a:gd name="T88" fmla="*/ 178 w 189"/>
                  <a:gd name="T89" fmla="*/ 4 h 425"/>
                  <a:gd name="T90" fmla="*/ 182 w 189"/>
                  <a:gd name="T91" fmla="*/ 0 h 425"/>
                  <a:gd name="T92" fmla="*/ 187 w 189"/>
                  <a:gd name="T93" fmla="*/ 2 h 425"/>
                  <a:gd name="T94" fmla="*/ 189 w 189"/>
                  <a:gd name="T95" fmla="*/ 5 h 425"/>
                  <a:gd name="T96" fmla="*/ 189 w 189"/>
                  <a:gd name="T97" fmla="*/ 11 h 425"/>
                  <a:gd name="T98" fmla="*/ 189 w 189"/>
                  <a:gd name="T99" fmla="*/ 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425">
                    <a:moveTo>
                      <a:pt x="189" y="11"/>
                    </a:moveTo>
                    <a:lnTo>
                      <a:pt x="178" y="36"/>
                    </a:lnTo>
                    <a:lnTo>
                      <a:pt x="167" y="61"/>
                    </a:lnTo>
                    <a:lnTo>
                      <a:pt x="158" y="86"/>
                    </a:lnTo>
                    <a:lnTo>
                      <a:pt x="150" y="110"/>
                    </a:lnTo>
                    <a:lnTo>
                      <a:pt x="141" y="135"/>
                    </a:lnTo>
                    <a:lnTo>
                      <a:pt x="133" y="160"/>
                    </a:lnTo>
                    <a:lnTo>
                      <a:pt x="127" y="185"/>
                    </a:lnTo>
                    <a:lnTo>
                      <a:pt x="121" y="209"/>
                    </a:lnTo>
                    <a:lnTo>
                      <a:pt x="111" y="234"/>
                    </a:lnTo>
                    <a:lnTo>
                      <a:pt x="105" y="259"/>
                    </a:lnTo>
                    <a:lnTo>
                      <a:pt x="96" y="285"/>
                    </a:lnTo>
                    <a:lnTo>
                      <a:pt x="87" y="312"/>
                    </a:lnTo>
                    <a:lnTo>
                      <a:pt x="76" y="336"/>
                    </a:lnTo>
                    <a:lnTo>
                      <a:pt x="63" y="363"/>
                    </a:lnTo>
                    <a:lnTo>
                      <a:pt x="48" y="390"/>
                    </a:lnTo>
                    <a:lnTo>
                      <a:pt x="31" y="418"/>
                    </a:lnTo>
                    <a:lnTo>
                      <a:pt x="28" y="420"/>
                    </a:lnTo>
                    <a:lnTo>
                      <a:pt x="25" y="421"/>
                    </a:lnTo>
                    <a:lnTo>
                      <a:pt x="23" y="423"/>
                    </a:lnTo>
                    <a:lnTo>
                      <a:pt x="20" y="425"/>
                    </a:lnTo>
                    <a:lnTo>
                      <a:pt x="14" y="425"/>
                    </a:lnTo>
                    <a:lnTo>
                      <a:pt x="8" y="423"/>
                    </a:lnTo>
                    <a:lnTo>
                      <a:pt x="5" y="420"/>
                    </a:lnTo>
                    <a:lnTo>
                      <a:pt x="1" y="415"/>
                    </a:lnTo>
                    <a:lnTo>
                      <a:pt x="0" y="412"/>
                    </a:lnTo>
                    <a:lnTo>
                      <a:pt x="1" y="411"/>
                    </a:lnTo>
                    <a:lnTo>
                      <a:pt x="3" y="406"/>
                    </a:lnTo>
                    <a:lnTo>
                      <a:pt x="5" y="403"/>
                    </a:lnTo>
                    <a:lnTo>
                      <a:pt x="20" y="377"/>
                    </a:lnTo>
                    <a:lnTo>
                      <a:pt x="35" y="350"/>
                    </a:lnTo>
                    <a:lnTo>
                      <a:pt x="48" y="324"/>
                    </a:lnTo>
                    <a:lnTo>
                      <a:pt x="60" y="298"/>
                    </a:lnTo>
                    <a:lnTo>
                      <a:pt x="70" y="274"/>
                    </a:lnTo>
                    <a:lnTo>
                      <a:pt x="80" y="248"/>
                    </a:lnTo>
                    <a:lnTo>
                      <a:pt x="88" y="225"/>
                    </a:lnTo>
                    <a:lnTo>
                      <a:pt x="96" y="200"/>
                    </a:lnTo>
                    <a:lnTo>
                      <a:pt x="104" y="177"/>
                    </a:lnTo>
                    <a:lnTo>
                      <a:pt x="111" y="152"/>
                    </a:lnTo>
                    <a:lnTo>
                      <a:pt x="121" y="129"/>
                    </a:lnTo>
                    <a:lnTo>
                      <a:pt x="130" y="104"/>
                    </a:lnTo>
                    <a:lnTo>
                      <a:pt x="139" y="79"/>
                    </a:lnTo>
                    <a:lnTo>
                      <a:pt x="150" y="56"/>
                    </a:lnTo>
                    <a:lnTo>
                      <a:pt x="162" y="28"/>
                    </a:lnTo>
                    <a:lnTo>
                      <a:pt x="178" y="4"/>
                    </a:lnTo>
                    <a:lnTo>
                      <a:pt x="182" y="0"/>
                    </a:lnTo>
                    <a:lnTo>
                      <a:pt x="187" y="2"/>
                    </a:lnTo>
                    <a:lnTo>
                      <a:pt x="189" y="5"/>
                    </a:lnTo>
                    <a:lnTo>
                      <a:pt x="189" y="11"/>
                    </a:lnTo>
                    <a:lnTo>
                      <a:pt x="18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9" name="Freeform 147"/>
              <p:cNvSpPr>
                <a:spLocks/>
              </p:cNvSpPr>
              <p:nvPr/>
            </p:nvSpPr>
            <p:spPr bwMode="auto">
              <a:xfrm>
                <a:off x="3930" y="2783"/>
                <a:ext cx="191" cy="299"/>
              </a:xfrm>
              <a:custGeom>
                <a:avLst/>
                <a:gdLst>
                  <a:gd name="T0" fmla="*/ 186 w 191"/>
                  <a:gd name="T1" fmla="*/ 24 h 299"/>
                  <a:gd name="T2" fmla="*/ 178 w 191"/>
                  <a:gd name="T3" fmla="*/ 48 h 299"/>
                  <a:gd name="T4" fmla="*/ 172 w 191"/>
                  <a:gd name="T5" fmla="*/ 73 h 299"/>
                  <a:gd name="T6" fmla="*/ 164 w 191"/>
                  <a:gd name="T7" fmla="*/ 99 h 299"/>
                  <a:gd name="T8" fmla="*/ 154 w 191"/>
                  <a:gd name="T9" fmla="*/ 123 h 299"/>
                  <a:gd name="T10" fmla="*/ 143 w 191"/>
                  <a:gd name="T11" fmla="*/ 147 h 299"/>
                  <a:gd name="T12" fmla="*/ 129 w 191"/>
                  <a:gd name="T13" fmla="*/ 171 h 299"/>
                  <a:gd name="T14" fmla="*/ 113 w 191"/>
                  <a:gd name="T15" fmla="*/ 197 h 299"/>
                  <a:gd name="T16" fmla="*/ 99 w 191"/>
                  <a:gd name="T17" fmla="*/ 215 h 299"/>
                  <a:gd name="T18" fmla="*/ 89 w 191"/>
                  <a:gd name="T19" fmla="*/ 226 h 299"/>
                  <a:gd name="T20" fmla="*/ 76 w 191"/>
                  <a:gd name="T21" fmla="*/ 237 h 299"/>
                  <a:gd name="T22" fmla="*/ 65 w 191"/>
                  <a:gd name="T23" fmla="*/ 248 h 299"/>
                  <a:gd name="T24" fmla="*/ 53 w 191"/>
                  <a:gd name="T25" fmla="*/ 259 h 299"/>
                  <a:gd name="T26" fmla="*/ 42 w 191"/>
                  <a:gd name="T27" fmla="*/ 268 h 299"/>
                  <a:gd name="T28" fmla="*/ 30 w 191"/>
                  <a:gd name="T29" fmla="*/ 279 h 299"/>
                  <a:gd name="T30" fmla="*/ 19 w 191"/>
                  <a:gd name="T31" fmla="*/ 291 h 299"/>
                  <a:gd name="T32" fmla="*/ 11 w 191"/>
                  <a:gd name="T33" fmla="*/ 299 h 299"/>
                  <a:gd name="T34" fmla="*/ 5 w 191"/>
                  <a:gd name="T35" fmla="*/ 298 h 299"/>
                  <a:gd name="T36" fmla="*/ 0 w 191"/>
                  <a:gd name="T37" fmla="*/ 293 h 299"/>
                  <a:gd name="T38" fmla="*/ 0 w 191"/>
                  <a:gd name="T39" fmla="*/ 288 h 299"/>
                  <a:gd name="T40" fmla="*/ 7 w 191"/>
                  <a:gd name="T41" fmla="*/ 281 h 299"/>
                  <a:gd name="T42" fmla="*/ 16 w 191"/>
                  <a:gd name="T43" fmla="*/ 270 h 299"/>
                  <a:gd name="T44" fmla="*/ 27 w 191"/>
                  <a:gd name="T45" fmla="*/ 260 h 299"/>
                  <a:gd name="T46" fmla="*/ 34 w 191"/>
                  <a:gd name="T47" fmla="*/ 250 h 299"/>
                  <a:gd name="T48" fmla="*/ 44 w 191"/>
                  <a:gd name="T49" fmla="*/ 240 h 299"/>
                  <a:gd name="T50" fmla="*/ 53 w 191"/>
                  <a:gd name="T51" fmla="*/ 229 h 299"/>
                  <a:gd name="T52" fmla="*/ 62 w 191"/>
                  <a:gd name="T53" fmla="*/ 219 h 299"/>
                  <a:gd name="T54" fmla="*/ 70 w 191"/>
                  <a:gd name="T55" fmla="*/ 208 h 299"/>
                  <a:gd name="T56" fmla="*/ 84 w 191"/>
                  <a:gd name="T57" fmla="*/ 189 h 299"/>
                  <a:gd name="T58" fmla="*/ 101 w 191"/>
                  <a:gd name="T59" fmla="*/ 168 h 299"/>
                  <a:gd name="T60" fmla="*/ 115 w 191"/>
                  <a:gd name="T61" fmla="*/ 146 h 299"/>
                  <a:gd name="T62" fmla="*/ 126 w 191"/>
                  <a:gd name="T63" fmla="*/ 124 h 299"/>
                  <a:gd name="T64" fmla="*/ 138 w 191"/>
                  <a:gd name="T65" fmla="*/ 102 h 299"/>
                  <a:gd name="T66" fmla="*/ 147 w 191"/>
                  <a:gd name="T67" fmla="*/ 79 h 299"/>
                  <a:gd name="T68" fmla="*/ 158 w 191"/>
                  <a:gd name="T69" fmla="*/ 53 h 299"/>
                  <a:gd name="T70" fmla="*/ 171 w 191"/>
                  <a:gd name="T71" fmla="*/ 22 h 299"/>
                  <a:gd name="T72" fmla="*/ 181 w 191"/>
                  <a:gd name="T73" fmla="*/ 0 h 299"/>
                  <a:gd name="T74" fmla="*/ 189 w 191"/>
                  <a:gd name="T75" fmla="*/ 5 h 299"/>
                  <a:gd name="T76" fmla="*/ 191 w 191"/>
                  <a:gd name="T77" fmla="*/ 1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1" h="299">
                    <a:moveTo>
                      <a:pt x="191" y="10"/>
                    </a:moveTo>
                    <a:lnTo>
                      <a:pt x="186" y="24"/>
                    </a:lnTo>
                    <a:lnTo>
                      <a:pt x="183" y="36"/>
                    </a:lnTo>
                    <a:lnTo>
                      <a:pt x="178" y="48"/>
                    </a:lnTo>
                    <a:lnTo>
                      <a:pt x="177" y="62"/>
                    </a:lnTo>
                    <a:lnTo>
                      <a:pt x="172" y="73"/>
                    </a:lnTo>
                    <a:lnTo>
                      <a:pt x="168" y="85"/>
                    </a:lnTo>
                    <a:lnTo>
                      <a:pt x="164" y="99"/>
                    </a:lnTo>
                    <a:lnTo>
                      <a:pt x="160" y="110"/>
                    </a:lnTo>
                    <a:lnTo>
                      <a:pt x="154" y="123"/>
                    </a:lnTo>
                    <a:lnTo>
                      <a:pt x="149" y="135"/>
                    </a:lnTo>
                    <a:lnTo>
                      <a:pt x="143" y="147"/>
                    </a:lnTo>
                    <a:lnTo>
                      <a:pt x="138" y="158"/>
                    </a:lnTo>
                    <a:lnTo>
                      <a:pt x="129" y="171"/>
                    </a:lnTo>
                    <a:lnTo>
                      <a:pt x="121" y="183"/>
                    </a:lnTo>
                    <a:lnTo>
                      <a:pt x="113" y="197"/>
                    </a:lnTo>
                    <a:lnTo>
                      <a:pt x="104" y="209"/>
                    </a:lnTo>
                    <a:lnTo>
                      <a:pt x="99" y="215"/>
                    </a:lnTo>
                    <a:lnTo>
                      <a:pt x="93" y="220"/>
                    </a:lnTo>
                    <a:lnTo>
                      <a:pt x="89" y="226"/>
                    </a:lnTo>
                    <a:lnTo>
                      <a:pt x="82" y="233"/>
                    </a:lnTo>
                    <a:lnTo>
                      <a:pt x="76" y="237"/>
                    </a:lnTo>
                    <a:lnTo>
                      <a:pt x="72" y="243"/>
                    </a:lnTo>
                    <a:lnTo>
                      <a:pt x="65" y="248"/>
                    </a:lnTo>
                    <a:lnTo>
                      <a:pt x="61" y="254"/>
                    </a:lnTo>
                    <a:lnTo>
                      <a:pt x="53" y="259"/>
                    </a:lnTo>
                    <a:lnTo>
                      <a:pt x="48" y="263"/>
                    </a:lnTo>
                    <a:lnTo>
                      <a:pt x="42" y="268"/>
                    </a:lnTo>
                    <a:lnTo>
                      <a:pt x="36" y="274"/>
                    </a:lnTo>
                    <a:lnTo>
                      <a:pt x="30" y="279"/>
                    </a:lnTo>
                    <a:lnTo>
                      <a:pt x="24" y="285"/>
                    </a:lnTo>
                    <a:lnTo>
                      <a:pt x="19" y="291"/>
                    </a:lnTo>
                    <a:lnTo>
                      <a:pt x="14" y="296"/>
                    </a:lnTo>
                    <a:lnTo>
                      <a:pt x="11" y="299"/>
                    </a:lnTo>
                    <a:lnTo>
                      <a:pt x="8" y="299"/>
                    </a:lnTo>
                    <a:lnTo>
                      <a:pt x="5" y="298"/>
                    </a:lnTo>
                    <a:lnTo>
                      <a:pt x="3" y="296"/>
                    </a:lnTo>
                    <a:lnTo>
                      <a:pt x="0" y="293"/>
                    </a:lnTo>
                    <a:lnTo>
                      <a:pt x="0" y="291"/>
                    </a:lnTo>
                    <a:lnTo>
                      <a:pt x="0" y="288"/>
                    </a:lnTo>
                    <a:lnTo>
                      <a:pt x="2" y="285"/>
                    </a:lnTo>
                    <a:lnTo>
                      <a:pt x="7" y="281"/>
                    </a:lnTo>
                    <a:lnTo>
                      <a:pt x="13" y="274"/>
                    </a:lnTo>
                    <a:lnTo>
                      <a:pt x="16" y="270"/>
                    </a:lnTo>
                    <a:lnTo>
                      <a:pt x="22" y="265"/>
                    </a:lnTo>
                    <a:lnTo>
                      <a:pt x="27" y="260"/>
                    </a:lnTo>
                    <a:lnTo>
                      <a:pt x="31" y="254"/>
                    </a:lnTo>
                    <a:lnTo>
                      <a:pt x="34" y="250"/>
                    </a:lnTo>
                    <a:lnTo>
                      <a:pt x="41" y="245"/>
                    </a:lnTo>
                    <a:lnTo>
                      <a:pt x="44" y="240"/>
                    </a:lnTo>
                    <a:lnTo>
                      <a:pt x="48" y="236"/>
                    </a:lnTo>
                    <a:lnTo>
                      <a:pt x="53" y="229"/>
                    </a:lnTo>
                    <a:lnTo>
                      <a:pt x="58" y="225"/>
                    </a:lnTo>
                    <a:lnTo>
                      <a:pt x="62" y="219"/>
                    </a:lnTo>
                    <a:lnTo>
                      <a:pt x="65" y="214"/>
                    </a:lnTo>
                    <a:lnTo>
                      <a:pt x="70" y="208"/>
                    </a:lnTo>
                    <a:lnTo>
                      <a:pt x="75" y="203"/>
                    </a:lnTo>
                    <a:lnTo>
                      <a:pt x="84" y="189"/>
                    </a:lnTo>
                    <a:lnTo>
                      <a:pt x="93" y="178"/>
                    </a:lnTo>
                    <a:lnTo>
                      <a:pt x="101" y="168"/>
                    </a:lnTo>
                    <a:lnTo>
                      <a:pt x="109" y="157"/>
                    </a:lnTo>
                    <a:lnTo>
                      <a:pt x="115" y="146"/>
                    </a:lnTo>
                    <a:lnTo>
                      <a:pt x="120" y="135"/>
                    </a:lnTo>
                    <a:lnTo>
                      <a:pt x="126" y="124"/>
                    </a:lnTo>
                    <a:lnTo>
                      <a:pt x="132" y="115"/>
                    </a:lnTo>
                    <a:lnTo>
                      <a:pt x="138" y="102"/>
                    </a:lnTo>
                    <a:lnTo>
                      <a:pt x="143" y="92"/>
                    </a:lnTo>
                    <a:lnTo>
                      <a:pt x="147" y="79"/>
                    </a:lnTo>
                    <a:lnTo>
                      <a:pt x="154" y="67"/>
                    </a:lnTo>
                    <a:lnTo>
                      <a:pt x="158" y="53"/>
                    </a:lnTo>
                    <a:lnTo>
                      <a:pt x="166" y="37"/>
                    </a:lnTo>
                    <a:lnTo>
                      <a:pt x="171" y="22"/>
                    </a:lnTo>
                    <a:lnTo>
                      <a:pt x="178" y="5"/>
                    </a:lnTo>
                    <a:lnTo>
                      <a:pt x="181" y="0"/>
                    </a:lnTo>
                    <a:lnTo>
                      <a:pt x="186" y="2"/>
                    </a:lnTo>
                    <a:lnTo>
                      <a:pt x="189" y="5"/>
                    </a:lnTo>
                    <a:lnTo>
                      <a:pt x="191" y="10"/>
                    </a:lnTo>
                    <a:lnTo>
                      <a:pt x="19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0" name="Freeform 148"/>
              <p:cNvSpPr>
                <a:spLocks/>
              </p:cNvSpPr>
              <p:nvPr/>
            </p:nvSpPr>
            <p:spPr bwMode="auto">
              <a:xfrm>
                <a:off x="3794" y="3067"/>
                <a:ext cx="285" cy="168"/>
              </a:xfrm>
              <a:custGeom>
                <a:avLst/>
                <a:gdLst>
                  <a:gd name="T0" fmla="*/ 16 w 285"/>
                  <a:gd name="T1" fmla="*/ 0 h 168"/>
                  <a:gd name="T2" fmla="*/ 36 w 285"/>
                  <a:gd name="T3" fmla="*/ 9 h 168"/>
                  <a:gd name="T4" fmla="*/ 54 w 285"/>
                  <a:gd name="T5" fmla="*/ 18 h 168"/>
                  <a:gd name="T6" fmla="*/ 71 w 285"/>
                  <a:gd name="T7" fmla="*/ 27 h 168"/>
                  <a:gd name="T8" fmla="*/ 88 w 285"/>
                  <a:gd name="T9" fmla="*/ 35 h 168"/>
                  <a:gd name="T10" fmla="*/ 104 w 285"/>
                  <a:gd name="T11" fmla="*/ 41 h 168"/>
                  <a:gd name="T12" fmla="*/ 121 w 285"/>
                  <a:gd name="T13" fmla="*/ 48 h 168"/>
                  <a:gd name="T14" fmla="*/ 135 w 285"/>
                  <a:gd name="T15" fmla="*/ 55 h 168"/>
                  <a:gd name="T16" fmla="*/ 150 w 285"/>
                  <a:gd name="T17" fmla="*/ 63 h 168"/>
                  <a:gd name="T18" fmla="*/ 166 w 285"/>
                  <a:gd name="T19" fmla="*/ 69 h 168"/>
                  <a:gd name="T20" fmla="*/ 180 w 285"/>
                  <a:gd name="T21" fmla="*/ 77 h 168"/>
                  <a:gd name="T22" fmla="*/ 197 w 285"/>
                  <a:gd name="T23" fmla="*/ 86 h 168"/>
                  <a:gd name="T24" fmla="*/ 212 w 285"/>
                  <a:gd name="T25" fmla="*/ 96 h 168"/>
                  <a:gd name="T26" fmla="*/ 226 w 285"/>
                  <a:gd name="T27" fmla="*/ 105 h 168"/>
                  <a:gd name="T28" fmla="*/ 245 w 285"/>
                  <a:gd name="T29" fmla="*/ 114 h 168"/>
                  <a:gd name="T30" fmla="*/ 262 w 285"/>
                  <a:gd name="T31" fmla="*/ 128 h 168"/>
                  <a:gd name="T32" fmla="*/ 280 w 285"/>
                  <a:gd name="T33" fmla="*/ 142 h 168"/>
                  <a:gd name="T34" fmla="*/ 285 w 285"/>
                  <a:gd name="T35" fmla="*/ 147 h 168"/>
                  <a:gd name="T36" fmla="*/ 285 w 285"/>
                  <a:gd name="T37" fmla="*/ 153 h 168"/>
                  <a:gd name="T38" fmla="*/ 285 w 285"/>
                  <a:gd name="T39" fmla="*/ 157 h 168"/>
                  <a:gd name="T40" fmla="*/ 282 w 285"/>
                  <a:gd name="T41" fmla="*/ 162 h 168"/>
                  <a:gd name="T42" fmla="*/ 276 w 285"/>
                  <a:gd name="T43" fmla="*/ 167 h 168"/>
                  <a:gd name="T44" fmla="*/ 271 w 285"/>
                  <a:gd name="T45" fmla="*/ 168 h 168"/>
                  <a:gd name="T46" fmla="*/ 268 w 285"/>
                  <a:gd name="T47" fmla="*/ 168 h 168"/>
                  <a:gd name="T48" fmla="*/ 265 w 285"/>
                  <a:gd name="T49" fmla="*/ 168 h 168"/>
                  <a:gd name="T50" fmla="*/ 262 w 285"/>
                  <a:gd name="T51" fmla="*/ 165 h 168"/>
                  <a:gd name="T52" fmla="*/ 259 w 285"/>
                  <a:gd name="T53" fmla="*/ 164 h 168"/>
                  <a:gd name="T54" fmla="*/ 245 w 285"/>
                  <a:gd name="T55" fmla="*/ 150 h 168"/>
                  <a:gd name="T56" fmla="*/ 228 w 285"/>
                  <a:gd name="T57" fmla="*/ 136 h 168"/>
                  <a:gd name="T58" fmla="*/ 214 w 285"/>
                  <a:gd name="T59" fmla="*/ 123 h 168"/>
                  <a:gd name="T60" fmla="*/ 198 w 285"/>
                  <a:gd name="T61" fmla="*/ 114 h 168"/>
                  <a:gd name="T62" fmla="*/ 184 w 285"/>
                  <a:gd name="T63" fmla="*/ 103 h 168"/>
                  <a:gd name="T64" fmla="*/ 169 w 285"/>
                  <a:gd name="T65" fmla="*/ 96 h 168"/>
                  <a:gd name="T66" fmla="*/ 157 w 285"/>
                  <a:gd name="T67" fmla="*/ 86 h 168"/>
                  <a:gd name="T68" fmla="*/ 141 w 285"/>
                  <a:gd name="T69" fmla="*/ 79 h 168"/>
                  <a:gd name="T70" fmla="*/ 127 w 285"/>
                  <a:gd name="T71" fmla="*/ 72 h 168"/>
                  <a:gd name="T72" fmla="*/ 112 w 285"/>
                  <a:gd name="T73" fmla="*/ 65 h 168"/>
                  <a:gd name="T74" fmla="*/ 95 w 285"/>
                  <a:gd name="T75" fmla="*/ 57 h 168"/>
                  <a:gd name="T76" fmla="*/ 79 w 285"/>
                  <a:gd name="T77" fmla="*/ 51 h 168"/>
                  <a:gd name="T78" fmla="*/ 62 w 285"/>
                  <a:gd name="T79" fmla="*/ 41 h 168"/>
                  <a:gd name="T80" fmla="*/ 45 w 285"/>
                  <a:gd name="T81" fmla="*/ 34 h 168"/>
                  <a:gd name="T82" fmla="*/ 25 w 285"/>
                  <a:gd name="T83" fmla="*/ 26 h 168"/>
                  <a:gd name="T84" fmla="*/ 6 w 285"/>
                  <a:gd name="T85" fmla="*/ 17 h 168"/>
                  <a:gd name="T86" fmla="*/ 3 w 285"/>
                  <a:gd name="T87" fmla="*/ 12 h 168"/>
                  <a:gd name="T88" fmla="*/ 2 w 285"/>
                  <a:gd name="T89" fmla="*/ 9 h 168"/>
                  <a:gd name="T90" fmla="*/ 0 w 285"/>
                  <a:gd name="T91" fmla="*/ 7 h 168"/>
                  <a:gd name="T92" fmla="*/ 3 w 285"/>
                  <a:gd name="T93" fmla="*/ 4 h 168"/>
                  <a:gd name="T94" fmla="*/ 5 w 285"/>
                  <a:gd name="T95" fmla="*/ 0 h 168"/>
                  <a:gd name="T96" fmla="*/ 6 w 285"/>
                  <a:gd name="T97" fmla="*/ 0 h 168"/>
                  <a:gd name="T98" fmla="*/ 11 w 285"/>
                  <a:gd name="T99" fmla="*/ 0 h 168"/>
                  <a:gd name="T100" fmla="*/ 16 w 285"/>
                  <a:gd name="T101" fmla="*/ 0 h 168"/>
                  <a:gd name="T102" fmla="*/ 16 w 285"/>
                  <a:gd name="T10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168">
                    <a:moveTo>
                      <a:pt x="16" y="0"/>
                    </a:moveTo>
                    <a:lnTo>
                      <a:pt x="36" y="9"/>
                    </a:lnTo>
                    <a:lnTo>
                      <a:pt x="54" y="18"/>
                    </a:lnTo>
                    <a:lnTo>
                      <a:pt x="71" y="27"/>
                    </a:lnTo>
                    <a:lnTo>
                      <a:pt x="88" y="35"/>
                    </a:lnTo>
                    <a:lnTo>
                      <a:pt x="104" y="41"/>
                    </a:lnTo>
                    <a:lnTo>
                      <a:pt x="121" y="48"/>
                    </a:lnTo>
                    <a:lnTo>
                      <a:pt x="135" y="55"/>
                    </a:lnTo>
                    <a:lnTo>
                      <a:pt x="150" y="63"/>
                    </a:lnTo>
                    <a:lnTo>
                      <a:pt x="166" y="69"/>
                    </a:lnTo>
                    <a:lnTo>
                      <a:pt x="180" y="77"/>
                    </a:lnTo>
                    <a:lnTo>
                      <a:pt x="197" y="86"/>
                    </a:lnTo>
                    <a:lnTo>
                      <a:pt x="212" y="96"/>
                    </a:lnTo>
                    <a:lnTo>
                      <a:pt x="226" y="105"/>
                    </a:lnTo>
                    <a:lnTo>
                      <a:pt x="245" y="114"/>
                    </a:lnTo>
                    <a:lnTo>
                      <a:pt x="262" y="128"/>
                    </a:lnTo>
                    <a:lnTo>
                      <a:pt x="280" y="142"/>
                    </a:lnTo>
                    <a:lnTo>
                      <a:pt x="285" y="147"/>
                    </a:lnTo>
                    <a:lnTo>
                      <a:pt x="285" y="153"/>
                    </a:lnTo>
                    <a:lnTo>
                      <a:pt x="285" y="157"/>
                    </a:lnTo>
                    <a:lnTo>
                      <a:pt x="282" y="162"/>
                    </a:lnTo>
                    <a:lnTo>
                      <a:pt x="276" y="167"/>
                    </a:lnTo>
                    <a:lnTo>
                      <a:pt x="271" y="168"/>
                    </a:lnTo>
                    <a:lnTo>
                      <a:pt x="268" y="168"/>
                    </a:lnTo>
                    <a:lnTo>
                      <a:pt x="265" y="168"/>
                    </a:lnTo>
                    <a:lnTo>
                      <a:pt x="262" y="165"/>
                    </a:lnTo>
                    <a:lnTo>
                      <a:pt x="259" y="164"/>
                    </a:lnTo>
                    <a:lnTo>
                      <a:pt x="245" y="150"/>
                    </a:lnTo>
                    <a:lnTo>
                      <a:pt x="228" y="136"/>
                    </a:lnTo>
                    <a:lnTo>
                      <a:pt x="214" y="123"/>
                    </a:lnTo>
                    <a:lnTo>
                      <a:pt x="198" y="114"/>
                    </a:lnTo>
                    <a:lnTo>
                      <a:pt x="184" y="103"/>
                    </a:lnTo>
                    <a:lnTo>
                      <a:pt x="169" y="96"/>
                    </a:lnTo>
                    <a:lnTo>
                      <a:pt x="157" y="86"/>
                    </a:lnTo>
                    <a:lnTo>
                      <a:pt x="141" y="79"/>
                    </a:lnTo>
                    <a:lnTo>
                      <a:pt x="127" y="72"/>
                    </a:lnTo>
                    <a:lnTo>
                      <a:pt x="112" y="65"/>
                    </a:lnTo>
                    <a:lnTo>
                      <a:pt x="95" y="57"/>
                    </a:lnTo>
                    <a:lnTo>
                      <a:pt x="79" y="51"/>
                    </a:lnTo>
                    <a:lnTo>
                      <a:pt x="62" y="41"/>
                    </a:lnTo>
                    <a:lnTo>
                      <a:pt x="45" y="34"/>
                    </a:lnTo>
                    <a:lnTo>
                      <a:pt x="25" y="26"/>
                    </a:lnTo>
                    <a:lnTo>
                      <a:pt x="6" y="17"/>
                    </a:lnTo>
                    <a:lnTo>
                      <a:pt x="3" y="12"/>
                    </a:lnTo>
                    <a:lnTo>
                      <a:pt x="2" y="9"/>
                    </a:lnTo>
                    <a:lnTo>
                      <a:pt x="0" y="7"/>
                    </a:lnTo>
                    <a:lnTo>
                      <a:pt x="3" y="4"/>
                    </a:lnTo>
                    <a:lnTo>
                      <a:pt x="5" y="0"/>
                    </a:lnTo>
                    <a:lnTo>
                      <a:pt x="6" y="0"/>
                    </a:lnTo>
                    <a:lnTo>
                      <a:pt x="11"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1" name="Freeform 149"/>
              <p:cNvSpPr>
                <a:spLocks/>
              </p:cNvSpPr>
              <p:nvPr/>
            </p:nvSpPr>
            <p:spPr bwMode="auto">
              <a:xfrm>
                <a:off x="4087" y="2971"/>
                <a:ext cx="195" cy="249"/>
              </a:xfrm>
              <a:custGeom>
                <a:avLst/>
                <a:gdLst>
                  <a:gd name="T0" fmla="*/ 185 w 195"/>
                  <a:gd name="T1" fmla="*/ 23 h 249"/>
                  <a:gd name="T2" fmla="*/ 173 w 195"/>
                  <a:gd name="T3" fmla="*/ 40 h 249"/>
                  <a:gd name="T4" fmla="*/ 165 w 195"/>
                  <a:gd name="T5" fmla="*/ 57 h 249"/>
                  <a:gd name="T6" fmla="*/ 161 w 195"/>
                  <a:gd name="T7" fmla="*/ 75 h 249"/>
                  <a:gd name="T8" fmla="*/ 154 w 195"/>
                  <a:gd name="T9" fmla="*/ 93 h 249"/>
                  <a:gd name="T10" fmla="*/ 150 w 195"/>
                  <a:gd name="T11" fmla="*/ 110 h 249"/>
                  <a:gd name="T12" fmla="*/ 145 w 195"/>
                  <a:gd name="T13" fmla="*/ 130 h 249"/>
                  <a:gd name="T14" fmla="*/ 137 w 195"/>
                  <a:gd name="T15" fmla="*/ 150 h 249"/>
                  <a:gd name="T16" fmla="*/ 134 w 195"/>
                  <a:gd name="T17" fmla="*/ 164 h 249"/>
                  <a:gd name="T18" fmla="*/ 131 w 195"/>
                  <a:gd name="T19" fmla="*/ 171 h 249"/>
                  <a:gd name="T20" fmla="*/ 128 w 195"/>
                  <a:gd name="T21" fmla="*/ 179 h 249"/>
                  <a:gd name="T22" fmla="*/ 124 w 195"/>
                  <a:gd name="T23" fmla="*/ 192 h 249"/>
                  <a:gd name="T24" fmla="*/ 120 w 195"/>
                  <a:gd name="T25" fmla="*/ 199 h 249"/>
                  <a:gd name="T26" fmla="*/ 117 w 195"/>
                  <a:gd name="T27" fmla="*/ 206 h 249"/>
                  <a:gd name="T28" fmla="*/ 116 w 195"/>
                  <a:gd name="T29" fmla="*/ 212 h 249"/>
                  <a:gd name="T30" fmla="*/ 113 w 195"/>
                  <a:gd name="T31" fmla="*/ 219 h 249"/>
                  <a:gd name="T32" fmla="*/ 110 w 195"/>
                  <a:gd name="T33" fmla="*/ 226 h 249"/>
                  <a:gd name="T34" fmla="*/ 107 w 195"/>
                  <a:gd name="T35" fmla="*/ 230 h 249"/>
                  <a:gd name="T36" fmla="*/ 99 w 195"/>
                  <a:gd name="T37" fmla="*/ 238 h 249"/>
                  <a:gd name="T38" fmla="*/ 91 w 195"/>
                  <a:gd name="T39" fmla="*/ 241 h 249"/>
                  <a:gd name="T40" fmla="*/ 85 w 195"/>
                  <a:gd name="T41" fmla="*/ 244 h 249"/>
                  <a:gd name="T42" fmla="*/ 76 w 195"/>
                  <a:gd name="T43" fmla="*/ 246 h 249"/>
                  <a:gd name="T44" fmla="*/ 65 w 195"/>
                  <a:gd name="T45" fmla="*/ 247 h 249"/>
                  <a:gd name="T46" fmla="*/ 57 w 195"/>
                  <a:gd name="T47" fmla="*/ 247 h 249"/>
                  <a:gd name="T48" fmla="*/ 48 w 195"/>
                  <a:gd name="T49" fmla="*/ 247 h 249"/>
                  <a:gd name="T50" fmla="*/ 40 w 195"/>
                  <a:gd name="T51" fmla="*/ 247 h 249"/>
                  <a:gd name="T52" fmla="*/ 29 w 195"/>
                  <a:gd name="T53" fmla="*/ 247 h 249"/>
                  <a:gd name="T54" fmla="*/ 20 w 195"/>
                  <a:gd name="T55" fmla="*/ 247 h 249"/>
                  <a:gd name="T56" fmla="*/ 11 w 195"/>
                  <a:gd name="T57" fmla="*/ 247 h 249"/>
                  <a:gd name="T58" fmla="*/ 3 w 195"/>
                  <a:gd name="T59" fmla="*/ 246 h 249"/>
                  <a:gd name="T60" fmla="*/ 0 w 195"/>
                  <a:gd name="T61" fmla="*/ 241 h 249"/>
                  <a:gd name="T62" fmla="*/ 0 w 195"/>
                  <a:gd name="T63" fmla="*/ 235 h 249"/>
                  <a:gd name="T64" fmla="*/ 3 w 195"/>
                  <a:gd name="T65" fmla="*/ 230 h 249"/>
                  <a:gd name="T66" fmla="*/ 11 w 195"/>
                  <a:gd name="T67" fmla="*/ 230 h 249"/>
                  <a:gd name="T68" fmla="*/ 20 w 195"/>
                  <a:gd name="T69" fmla="*/ 230 h 249"/>
                  <a:gd name="T70" fmla="*/ 29 w 195"/>
                  <a:gd name="T71" fmla="*/ 229 h 249"/>
                  <a:gd name="T72" fmla="*/ 37 w 195"/>
                  <a:gd name="T73" fmla="*/ 229 h 249"/>
                  <a:gd name="T74" fmla="*/ 45 w 195"/>
                  <a:gd name="T75" fmla="*/ 226 h 249"/>
                  <a:gd name="T76" fmla="*/ 52 w 195"/>
                  <a:gd name="T77" fmla="*/ 224 h 249"/>
                  <a:gd name="T78" fmla="*/ 60 w 195"/>
                  <a:gd name="T79" fmla="*/ 221 h 249"/>
                  <a:gd name="T80" fmla="*/ 69 w 195"/>
                  <a:gd name="T81" fmla="*/ 219 h 249"/>
                  <a:gd name="T82" fmla="*/ 77 w 195"/>
                  <a:gd name="T83" fmla="*/ 218 h 249"/>
                  <a:gd name="T84" fmla="*/ 85 w 195"/>
                  <a:gd name="T85" fmla="*/ 212 h 249"/>
                  <a:gd name="T86" fmla="*/ 91 w 195"/>
                  <a:gd name="T87" fmla="*/ 207 h 249"/>
                  <a:gd name="T88" fmla="*/ 96 w 195"/>
                  <a:gd name="T89" fmla="*/ 199 h 249"/>
                  <a:gd name="T90" fmla="*/ 99 w 195"/>
                  <a:gd name="T91" fmla="*/ 192 h 249"/>
                  <a:gd name="T92" fmla="*/ 103 w 195"/>
                  <a:gd name="T93" fmla="*/ 181 h 249"/>
                  <a:gd name="T94" fmla="*/ 107 w 195"/>
                  <a:gd name="T95" fmla="*/ 171 h 249"/>
                  <a:gd name="T96" fmla="*/ 111 w 195"/>
                  <a:gd name="T97" fmla="*/ 161 h 249"/>
                  <a:gd name="T98" fmla="*/ 116 w 195"/>
                  <a:gd name="T99" fmla="*/ 144 h 249"/>
                  <a:gd name="T100" fmla="*/ 124 w 195"/>
                  <a:gd name="T101" fmla="*/ 119 h 249"/>
                  <a:gd name="T102" fmla="*/ 130 w 195"/>
                  <a:gd name="T103" fmla="*/ 96 h 249"/>
                  <a:gd name="T104" fmla="*/ 137 w 195"/>
                  <a:gd name="T105" fmla="*/ 75 h 249"/>
                  <a:gd name="T106" fmla="*/ 145 w 195"/>
                  <a:gd name="T107" fmla="*/ 55 h 249"/>
                  <a:gd name="T108" fmla="*/ 153 w 195"/>
                  <a:gd name="T109" fmla="*/ 37 h 249"/>
                  <a:gd name="T110" fmla="*/ 162 w 195"/>
                  <a:gd name="T111" fmla="*/ 20 h 249"/>
                  <a:gd name="T112" fmla="*/ 173 w 195"/>
                  <a:gd name="T113" fmla="*/ 7 h 249"/>
                  <a:gd name="T114" fmla="*/ 184 w 195"/>
                  <a:gd name="T115" fmla="*/ 0 h 249"/>
                  <a:gd name="T116" fmla="*/ 190 w 195"/>
                  <a:gd name="T117" fmla="*/ 0 h 249"/>
                  <a:gd name="T118" fmla="*/ 193 w 195"/>
                  <a:gd name="T119" fmla="*/ 4 h 249"/>
                  <a:gd name="T120" fmla="*/ 193 w 195"/>
                  <a:gd name="T121" fmla="*/ 9 h 249"/>
                  <a:gd name="T122" fmla="*/ 193 w 195"/>
                  <a:gd name="T123" fmla="*/ 1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49">
                    <a:moveTo>
                      <a:pt x="193" y="14"/>
                    </a:moveTo>
                    <a:lnTo>
                      <a:pt x="185" y="23"/>
                    </a:lnTo>
                    <a:lnTo>
                      <a:pt x="181" y="32"/>
                    </a:lnTo>
                    <a:lnTo>
                      <a:pt x="173" y="40"/>
                    </a:lnTo>
                    <a:lnTo>
                      <a:pt x="170" y="49"/>
                    </a:lnTo>
                    <a:lnTo>
                      <a:pt x="165" y="57"/>
                    </a:lnTo>
                    <a:lnTo>
                      <a:pt x="164" y="66"/>
                    </a:lnTo>
                    <a:lnTo>
                      <a:pt x="161" y="75"/>
                    </a:lnTo>
                    <a:lnTo>
                      <a:pt x="158" y="83"/>
                    </a:lnTo>
                    <a:lnTo>
                      <a:pt x="154" y="93"/>
                    </a:lnTo>
                    <a:lnTo>
                      <a:pt x="153" y="100"/>
                    </a:lnTo>
                    <a:lnTo>
                      <a:pt x="150" y="110"/>
                    </a:lnTo>
                    <a:lnTo>
                      <a:pt x="148" y="119"/>
                    </a:lnTo>
                    <a:lnTo>
                      <a:pt x="145" y="130"/>
                    </a:lnTo>
                    <a:lnTo>
                      <a:pt x="142" y="139"/>
                    </a:lnTo>
                    <a:lnTo>
                      <a:pt x="137" y="150"/>
                    </a:lnTo>
                    <a:lnTo>
                      <a:pt x="134" y="162"/>
                    </a:lnTo>
                    <a:lnTo>
                      <a:pt x="134" y="164"/>
                    </a:lnTo>
                    <a:lnTo>
                      <a:pt x="133" y="168"/>
                    </a:lnTo>
                    <a:lnTo>
                      <a:pt x="131" y="171"/>
                    </a:lnTo>
                    <a:lnTo>
                      <a:pt x="130" y="173"/>
                    </a:lnTo>
                    <a:lnTo>
                      <a:pt x="128" y="179"/>
                    </a:lnTo>
                    <a:lnTo>
                      <a:pt x="125" y="185"/>
                    </a:lnTo>
                    <a:lnTo>
                      <a:pt x="124" y="192"/>
                    </a:lnTo>
                    <a:lnTo>
                      <a:pt x="122" y="196"/>
                    </a:lnTo>
                    <a:lnTo>
                      <a:pt x="120" y="199"/>
                    </a:lnTo>
                    <a:lnTo>
                      <a:pt x="119" y="201"/>
                    </a:lnTo>
                    <a:lnTo>
                      <a:pt x="117" y="206"/>
                    </a:lnTo>
                    <a:lnTo>
                      <a:pt x="117" y="209"/>
                    </a:lnTo>
                    <a:lnTo>
                      <a:pt x="116" y="212"/>
                    </a:lnTo>
                    <a:lnTo>
                      <a:pt x="116" y="215"/>
                    </a:lnTo>
                    <a:lnTo>
                      <a:pt x="113" y="219"/>
                    </a:lnTo>
                    <a:lnTo>
                      <a:pt x="113" y="221"/>
                    </a:lnTo>
                    <a:lnTo>
                      <a:pt x="110" y="226"/>
                    </a:lnTo>
                    <a:lnTo>
                      <a:pt x="108" y="229"/>
                    </a:lnTo>
                    <a:lnTo>
                      <a:pt x="107" y="230"/>
                    </a:lnTo>
                    <a:lnTo>
                      <a:pt x="105" y="233"/>
                    </a:lnTo>
                    <a:lnTo>
                      <a:pt x="99" y="238"/>
                    </a:lnTo>
                    <a:lnTo>
                      <a:pt x="96" y="241"/>
                    </a:lnTo>
                    <a:lnTo>
                      <a:pt x="91" y="241"/>
                    </a:lnTo>
                    <a:lnTo>
                      <a:pt x="88" y="244"/>
                    </a:lnTo>
                    <a:lnTo>
                      <a:pt x="85" y="244"/>
                    </a:lnTo>
                    <a:lnTo>
                      <a:pt x="80" y="246"/>
                    </a:lnTo>
                    <a:lnTo>
                      <a:pt x="76" y="246"/>
                    </a:lnTo>
                    <a:lnTo>
                      <a:pt x="69" y="247"/>
                    </a:lnTo>
                    <a:lnTo>
                      <a:pt x="65" y="247"/>
                    </a:lnTo>
                    <a:lnTo>
                      <a:pt x="60" y="247"/>
                    </a:lnTo>
                    <a:lnTo>
                      <a:pt x="57" y="247"/>
                    </a:lnTo>
                    <a:lnTo>
                      <a:pt x="52" y="247"/>
                    </a:lnTo>
                    <a:lnTo>
                      <a:pt x="48" y="247"/>
                    </a:lnTo>
                    <a:lnTo>
                      <a:pt x="43" y="249"/>
                    </a:lnTo>
                    <a:lnTo>
                      <a:pt x="40" y="247"/>
                    </a:lnTo>
                    <a:lnTo>
                      <a:pt x="35" y="247"/>
                    </a:lnTo>
                    <a:lnTo>
                      <a:pt x="29" y="247"/>
                    </a:lnTo>
                    <a:lnTo>
                      <a:pt x="26" y="247"/>
                    </a:lnTo>
                    <a:lnTo>
                      <a:pt x="20" y="247"/>
                    </a:lnTo>
                    <a:lnTo>
                      <a:pt x="17" y="247"/>
                    </a:lnTo>
                    <a:lnTo>
                      <a:pt x="11" y="247"/>
                    </a:lnTo>
                    <a:lnTo>
                      <a:pt x="7" y="247"/>
                    </a:lnTo>
                    <a:lnTo>
                      <a:pt x="3" y="246"/>
                    </a:lnTo>
                    <a:lnTo>
                      <a:pt x="1" y="244"/>
                    </a:lnTo>
                    <a:lnTo>
                      <a:pt x="0" y="241"/>
                    </a:lnTo>
                    <a:lnTo>
                      <a:pt x="0" y="240"/>
                    </a:lnTo>
                    <a:lnTo>
                      <a:pt x="0" y="235"/>
                    </a:lnTo>
                    <a:lnTo>
                      <a:pt x="1" y="233"/>
                    </a:lnTo>
                    <a:lnTo>
                      <a:pt x="3" y="230"/>
                    </a:lnTo>
                    <a:lnTo>
                      <a:pt x="7" y="230"/>
                    </a:lnTo>
                    <a:lnTo>
                      <a:pt x="11" y="230"/>
                    </a:lnTo>
                    <a:lnTo>
                      <a:pt x="17" y="230"/>
                    </a:lnTo>
                    <a:lnTo>
                      <a:pt x="20" y="230"/>
                    </a:lnTo>
                    <a:lnTo>
                      <a:pt x="24" y="230"/>
                    </a:lnTo>
                    <a:lnTo>
                      <a:pt x="29" y="229"/>
                    </a:lnTo>
                    <a:lnTo>
                      <a:pt x="32" y="229"/>
                    </a:lnTo>
                    <a:lnTo>
                      <a:pt x="37" y="229"/>
                    </a:lnTo>
                    <a:lnTo>
                      <a:pt x="40" y="227"/>
                    </a:lnTo>
                    <a:lnTo>
                      <a:pt x="45" y="226"/>
                    </a:lnTo>
                    <a:lnTo>
                      <a:pt x="49" y="226"/>
                    </a:lnTo>
                    <a:lnTo>
                      <a:pt x="52" y="224"/>
                    </a:lnTo>
                    <a:lnTo>
                      <a:pt x="57" y="223"/>
                    </a:lnTo>
                    <a:lnTo>
                      <a:pt x="60" y="221"/>
                    </a:lnTo>
                    <a:lnTo>
                      <a:pt x="65" y="221"/>
                    </a:lnTo>
                    <a:lnTo>
                      <a:pt x="69" y="219"/>
                    </a:lnTo>
                    <a:lnTo>
                      <a:pt x="76" y="219"/>
                    </a:lnTo>
                    <a:lnTo>
                      <a:pt x="77" y="218"/>
                    </a:lnTo>
                    <a:lnTo>
                      <a:pt x="82" y="215"/>
                    </a:lnTo>
                    <a:lnTo>
                      <a:pt x="85" y="212"/>
                    </a:lnTo>
                    <a:lnTo>
                      <a:pt x="88" y="210"/>
                    </a:lnTo>
                    <a:lnTo>
                      <a:pt x="91" y="207"/>
                    </a:lnTo>
                    <a:lnTo>
                      <a:pt x="94" y="202"/>
                    </a:lnTo>
                    <a:lnTo>
                      <a:pt x="96" y="199"/>
                    </a:lnTo>
                    <a:lnTo>
                      <a:pt x="97" y="196"/>
                    </a:lnTo>
                    <a:lnTo>
                      <a:pt x="99" y="192"/>
                    </a:lnTo>
                    <a:lnTo>
                      <a:pt x="102" y="185"/>
                    </a:lnTo>
                    <a:lnTo>
                      <a:pt x="103" y="181"/>
                    </a:lnTo>
                    <a:lnTo>
                      <a:pt x="107" y="175"/>
                    </a:lnTo>
                    <a:lnTo>
                      <a:pt x="107" y="171"/>
                    </a:lnTo>
                    <a:lnTo>
                      <a:pt x="110" y="165"/>
                    </a:lnTo>
                    <a:lnTo>
                      <a:pt x="111" y="161"/>
                    </a:lnTo>
                    <a:lnTo>
                      <a:pt x="113" y="154"/>
                    </a:lnTo>
                    <a:lnTo>
                      <a:pt x="116" y="144"/>
                    </a:lnTo>
                    <a:lnTo>
                      <a:pt x="120" y="131"/>
                    </a:lnTo>
                    <a:lnTo>
                      <a:pt x="124" y="119"/>
                    </a:lnTo>
                    <a:lnTo>
                      <a:pt x="127" y="106"/>
                    </a:lnTo>
                    <a:lnTo>
                      <a:pt x="130" y="96"/>
                    </a:lnTo>
                    <a:lnTo>
                      <a:pt x="134" y="86"/>
                    </a:lnTo>
                    <a:lnTo>
                      <a:pt x="137" y="75"/>
                    </a:lnTo>
                    <a:lnTo>
                      <a:pt x="142" y="66"/>
                    </a:lnTo>
                    <a:lnTo>
                      <a:pt x="145" y="55"/>
                    </a:lnTo>
                    <a:lnTo>
                      <a:pt x="148" y="46"/>
                    </a:lnTo>
                    <a:lnTo>
                      <a:pt x="153" y="37"/>
                    </a:lnTo>
                    <a:lnTo>
                      <a:pt x="158" y="29"/>
                    </a:lnTo>
                    <a:lnTo>
                      <a:pt x="162" y="20"/>
                    </a:lnTo>
                    <a:lnTo>
                      <a:pt x="168" y="14"/>
                    </a:lnTo>
                    <a:lnTo>
                      <a:pt x="173" y="7"/>
                    </a:lnTo>
                    <a:lnTo>
                      <a:pt x="182" y="1"/>
                    </a:lnTo>
                    <a:lnTo>
                      <a:pt x="184" y="0"/>
                    </a:lnTo>
                    <a:lnTo>
                      <a:pt x="187" y="0"/>
                    </a:lnTo>
                    <a:lnTo>
                      <a:pt x="190" y="0"/>
                    </a:lnTo>
                    <a:lnTo>
                      <a:pt x="193" y="1"/>
                    </a:lnTo>
                    <a:lnTo>
                      <a:pt x="193" y="4"/>
                    </a:lnTo>
                    <a:lnTo>
                      <a:pt x="195" y="7"/>
                    </a:lnTo>
                    <a:lnTo>
                      <a:pt x="193" y="9"/>
                    </a:lnTo>
                    <a:lnTo>
                      <a:pt x="193" y="14"/>
                    </a:lnTo>
                    <a:lnTo>
                      <a:pt x="19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2" name="Freeform 150"/>
              <p:cNvSpPr>
                <a:spLocks/>
              </p:cNvSpPr>
              <p:nvPr/>
            </p:nvSpPr>
            <p:spPr bwMode="auto">
              <a:xfrm>
                <a:off x="4101" y="3135"/>
                <a:ext cx="93" cy="59"/>
              </a:xfrm>
              <a:custGeom>
                <a:avLst/>
                <a:gdLst>
                  <a:gd name="T0" fmla="*/ 14 w 93"/>
                  <a:gd name="T1" fmla="*/ 1 h 59"/>
                  <a:gd name="T2" fmla="*/ 15 w 93"/>
                  <a:gd name="T3" fmla="*/ 3 h 59"/>
                  <a:gd name="T4" fmla="*/ 20 w 93"/>
                  <a:gd name="T5" fmla="*/ 4 h 59"/>
                  <a:gd name="T6" fmla="*/ 23 w 93"/>
                  <a:gd name="T7" fmla="*/ 6 h 59"/>
                  <a:gd name="T8" fmla="*/ 26 w 93"/>
                  <a:gd name="T9" fmla="*/ 7 h 59"/>
                  <a:gd name="T10" fmla="*/ 31 w 93"/>
                  <a:gd name="T11" fmla="*/ 9 h 59"/>
                  <a:gd name="T12" fmla="*/ 34 w 93"/>
                  <a:gd name="T13" fmla="*/ 11 h 59"/>
                  <a:gd name="T14" fmla="*/ 37 w 93"/>
                  <a:gd name="T15" fmla="*/ 12 h 59"/>
                  <a:gd name="T16" fmla="*/ 41 w 93"/>
                  <a:gd name="T17" fmla="*/ 15 h 59"/>
                  <a:gd name="T18" fmla="*/ 45 w 93"/>
                  <a:gd name="T19" fmla="*/ 15 h 59"/>
                  <a:gd name="T20" fmla="*/ 46 w 93"/>
                  <a:gd name="T21" fmla="*/ 18 h 59"/>
                  <a:gd name="T22" fmla="*/ 51 w 93"/>
                  <a:gd name="T23" fmla="*/ 18 h 59"/>
                  <a:gd name="T24" fmla="*/ 54 w 93"/>
                  <a:gd name="T25" fmla="*/ 20 h 59"/>
                  <a:gd name="T26" fmla="*/ 60 w 93"/>
                  <a:gd name="T27" fmla="*/ 23 h 59"/>
                  <a:gd name="T28" fmla="*/ 65 w 93"/>
                  <a:gd name="T29" fmla="*/ 28 h 59"/>
                  <a:gd name="T30" fmla="*/ 71 w 93"/>
                  <a:gd name="T31" fmla="*/ 29 h 59"/>
                  <a:gd name="T32" fmla="*/ 75 w 93"/>
                  <a:gd name="T33" fmla="*/ 34 h 59"/>
                  <a:gd name="T34" fmla="*/ 79 w 93"/>
                  <a:gd name="T35" fmla="*/ 35 h 59"/>
                  <a:gd name="T36" fmla="*/ 82 w 93"/>
                  <a:gd name="T37" fmla="*/ 37 h 59"/>
                  <a:gd name="T38" fmla="*/ 85 w 93"/>
                  <a:gd name="T39" fmla="*/ 38 h 59"/>
                  <a:gd name="T40" fmla="*/ 88 w 93"/>
                  <a:gd name="T41" fmla="*/ 43 h 59"/>
                  <a:gd name="T42" fmla="*/ 91 w 93"/>
                  <a:gd name="T43" fmla="*/ 46 h 59"/>
                  <a:gd name="T44" fmla="*/ 93 w 93"/>
                  <a:gd name="T45" fmla="*/ 48 h 59"/>
                  <a:gd name="T46" fmla="*/ 91 w 93"/>
                  <a:gd name="T47" fmla="*/ 51 h 59"/>
                  <a:gd name="T48" fmla="*/ 89 w 93"/>
                  <a:gd name="T49" fmla="*/ 55 h 59"/>
                  <a:gd name="T50" fmla="*/ 86 w 93"/>
                  <a:gd name="T51" fmla="*/ 57 h 59"/>
                  <a:gd name="T52" fmla="*/ 83 w 93"/>
                  <a:gd name="T53" fmla="*/ 59 h 59"/>
                  <a:gd name="T54" fmla="*/ 80 w 93"/>
                  <a:gd name="T55" fmla="*/ 59 h 59"/>
                  <a:gd name="T56" fmla="*/ 77 w 93"/>
                  <a:gd name="T57" fmla="*/ 57 h 59"/>
                  <a:gd name="T58" fmla="*/ 71 w 93"/>
                  <a:gd name="T59" fmla="*/ 52 h 59"/>
                  <a:gd name="T60" fmla="*/ 66 w 93"/>
                  <a:gd name="T61" fmla="*/ 49 h 59"/>
                  <a:gd name="T62" fmla="*/ 63 w 93"/>
                  <a:gd name="T63" fmla="*/ 46 h 59"/>
                  <a:gd name="T64" fmla="*/ 58 w 93"/>
                  <a:gd name="T65" fmla="*/ 43 h 59"/>
                  <a:gd name="T66" fmla="*/ 54 w 93"/>
                  <a:gd name="T67" fmla="*/ 40 h 59"/>
                  <a:gd name="T68" fmla="*/ 49 w 93"/>
                  <a:gd name="T69" fmla="*/ 38 h 59"/>
                  <a:gd name="T70" fmla="*/ 45 w 93"/>
                  <a:gd name="T71" fmla="*/ 35 h 59"/>
                  <a:gd name="T72" fmla="*/ 38 w 93"/>
                  <a:gd name="T73" fmla="*/ 34 h 59"/>
                  <a:gd name="T74" fmla="*/ 35 w 93"/>
                  <a:gd name="T75" fmla="*/ 32 h 59"/>
                  <a:gd name="T76" fmla="*/ 31 w 93"/>
                  <a:gd name="T77" fmla="*/ 29 h 59"/>
                  <a:gd name="T78" fmla="*/ 26 w 93"/>
                  <a:gd name="T79" fmla="*/ 28 h 59"/>
                  <a:gd name="T80" fmla="*/ 24 w 93"/>
                  <a:gd name="T81" fmla="*/ 28 h 59"/>
                  <a:gd name="T82" fmla="*/ 20 w 93"/>
                  <a:gd name="T83" fmla="*/ 26 h 59"/>
                  <a:gd name="T84" fmla="*/ 15 w 93"/>
                  <a:gd name="T85" fmla="*/ 24 h 59"/>
                  <a:gd name="T86" fmla="*/ 12 w 93"/>
                  <a:gd name="T87" fmla="*/ 23 h 59"/>
                  <a:gd name="T88" fmla="*/ 9 w 93"/>
                  <a:gd name="T89" fmla="*/ 21 h 59"/>
                  <a:gd name="T90" fmla="*/ 4 w 93"/>
                  <a:gd name="T91" fmla="*/ 18 h 59"/>
                  <a:gd name="T92" fmla="*/ 1 w 93"/>
                  <a:gd name="T93" fmla="*/ 17 h 59"/>
                  <a:gd name="T94" fmla="*/ 0 w 93"/>
                  <a:gd name="T95" fmla="*/ 11 h 59"/>
                  <a:gd name="T96" fmla="*/ 0 w 93"/>
                  <a:gd name="T97" fmla="*/ 7 h 59"/>
                  <a:gd name="T98" fmla="*/ 1 w 93"/>
                  <a:gd name="T99" fmla="*/ 4 h 59"/>
                  <a:gd name="T100" fmla="*/ 4 w 93"/>
                  <a:gd name="T101" fmla="*/ 1 h 59"/>
                  <a:gd name="T102" fmla="*/ 6 w 93"/>
                  <a:gd name="T103" fmla="*/ 0 h 59"/>
                  <a:gd name="T104" fmla="*/ 14 w 93"/>
                  <a:gd name="T105" fmla="*/ 1 h 59"/>
                  <a:gd name="T106" fmla="*/ 14 w 93"/>
                  <a:gd name="T10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59">
                    <a:moveTo>
                      <a:pt x="14" y="1"/>
                    </a:moveTo>
                    <a:lnTo>
                      <a:pt x="15" y="3"/>
                    </a:lnTo>
                    <a:lnTo>
                      <a:pt x="20" y="4"/>
                    </a:lnTo>
                    <a:lnTo>
                      <a:pt x="23" y="6"/>
                    </a:lnTo>
                    <a:lnTo>
                      <a:pt x="26" y="7"/>
                    </a:lnTo>
                    <a:lnTo>
                      <a:pt x="31" y="9"/>
                    </a:lnTo>
                    <a:lnTo>
                      <a:pt x="34" y="11"/>
                    </a:lnTo>
                    <a:lnTo>
                      <a:pt x="37" y="12"/>
                    </a:lnTo>
                    <a:lnTo>
                      <a:pt x="41" y="15"/>
                    </a:lnTo>
                    <a:lnTo>
                      <a:pt x="45" y="15"/>
                    </a:lnTo>
                    <a:lnTo>
                      <a:pt x="46" y="18"/>
                    </a:lnTo>
                    <a:lnTo>
                      <a:pt x="51" y="18"/>
                    </a:lnTo>
                    <a:lnTo>
                      <a:pt x="54" y="20"/>
                    </a:lnTo>
                    <a:lnTo>
                      <a:pt x="60" y="23"/>
                    </a:lnTo>
                    <a:lnTo>
                      <a:pt x="65" y="28"/>
                    </a:lnTo>
                    <a:lnTo>
                      <a:pt x="71" y="29"/>
                    </a:lnTo>
                    <a:lnTo>
                      <a:pt x="75" y="34"/>
                    </a:lnTo>
                    <a:lnTo>
                      <a:pt x="79" y="35"/>
                    </a:lnTo>
                    <a:lnTo>
                      <a:pt x="82" y="37"/>
                    </a:lnTo>
                    <a:lnTo>
                      <a:pt x="85" y="38"/>
                    </a:lnTo>
                    <a:lnTo>
                      <a:pt x="88" y="43"/>
                    </a:lnTo>
                    <a:lnTo>
                      <a:pt x="91" y="46"/>
                    </a:lnTo>
                    <a:lnTo>
                      <a:pt x="93" y="48"/>
                    </a:lnTo>
                    <a:lnTo>
                      <a:pt x="91" y="51"/>
                    </a:lnTo>
                    <a:lnTo>
                      <a:pt x="89" y="55"/>
                    </a:lnTo>
                    <a:lnTo>
                      <a:pt x="86" y="57"/>
                    </a:lnTo>
                    <a:lnTo>
                      <a:pt x="83" y="59"/>
                    </a:lnTo>
                    <a:lnTo>
                      <a:pt x="80" y="59"/>
                    </a:lnTo>
                    <a:lnTo>
                      <a:pt x="77" y="57"/>
                    </a:lnTo>
                    <a:lnTo>
                      <a:pt x="71" y="52"/>
                    </a:lnTo>
                    <a:lnTo>
                      <a:pt x="66" y="49"/>
                    </a:lnTo>
                    <a:lnTo>
                      <a:pt x="63" y="46"/>
                    </a:lnTo>
                    <a:lnTo>
                      <a:pt x="58" y="43"/>
                    </a:lnTo>
                    <a:lnTo>
                      <a:pt x="54" y="40"/>
                    </a:lnTo>
                    <a:lnTo>
                      <a:pt x="49" y="38"/>
                    </a:lnTo>
                    <a:lnTo>
                      <a:pt x="45" y="35"/>
                    </a:lnTo>
                    <a:lnTo>
                      <a:pt x="38" y="34"/>
                    </a:lnTo>
                    <a:lnTo>
                      <a:pt x="35" y="32"/>
                    </a:lnTo>
                    <a:lnTo>
                      <a:pt x="31" y="29"/>
                    </a:lnTo>
                    <a:lnTo>
                      <a:pt x="26" y="28"/>
                    </a:lnTo>
                    <a:lnTo>
                      <a:pt x="24" y="28"/>
                    </a:lnTo>
                    <a:lnTo>
                      <a:pt x="20" y="26"/>
                    </a:lnTo>
                    <a:lnTo>
                      <a:pt x="15" y="24"/>
                    </a:lnTo>
                    <a:lnTo>
                      <a:pt x="12" y="23"/>
                    </a:lnTo>
                    <a:lnTo>
                      <a:pt x="9" y="21"/>
                    </a:lnTo>
                    <a:lnTo>
                      <a:pt x="4" y="18"/>
                    </a:lnTo>
                    <a:lnTo>
                      <a:pt x="1" y="17"/>
                    </a:lnTo>
                    <a:lnTo>
                      <a:pt x="0" y="11"/>
                    </a:lnTo>
                    <a:lnTo>
                      <a:pt x="0" y="7"/>
                    </a:lnTo>
                    <a:lnTo>
                      <a:pt x="1" y="4"/>
                    </a:lnTo>
                    <a:lnTo>
                      <a:pt x="4" y="1"/>
                    </a:lnTo>
                    <a:lnTo>
                      <a:pt x="6" y="0"/>
                    </a:lnTo>
                    <a:lnTo>
                      <a:pt x="14" y="1"/>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3" name="Freeform 151"/>
              <p:cNvSpPr>
                <a:spLocks/>
              </p:cNvSpPr>
              <p:nvPr/>
            </p:nvSpPr>
            <p:spPr bwMode="auto">
              <a:xfrm>
                <a:off x="3946" y="3054"/>
                <a:ext cx="113" cy="53"/>
              </a:xfrm>
              <a:custGeom>
                <a:avLst/>
                <a:gdLst>
                  <a:gd name="T0" fmla="*/ 18 w 113"/>
                  <a:gd name="T1" fmla="*/ 0 h 53"/>
                  <a:gd name="T2" fmla="*/ 26 w 113"/>
                  <a:gd name="T3" fmla="*/ 3 h 53"/>
                  <a:gd name="T4" fmla="*/ 32 w 113"/>
                  <a:gd name="T5" fmla="*/ 5 h 53"/>
                  <a:gd name="T6" fmla="*/ 42 w 113"/>
                  <a:gd name="T7" fmla="*/ 8 h 53"/>
                  <a:gd name="T8" fmla="*/ 48 w 113"/>
                  <a:gd name="T9" fmla="*/ 13 h 53"/>
                  <a:gd name="T10" fmla="*/ 56 w 113"/>
                  <a:gd name="T11" fmla="*/ 14 h 53"/>
                  <a:gd name="T12" fmla="*/ 65 w 113"/>
                  <a:gd name="T13" fmla="*/ 19 h 53"/>
                  <a:gd name="T14" fmla="*/ 73 w 113"/>
                  <a:gd name="T15" fmla="*/ 22 h 53"/>
                  <a:gd name="T16" fmla="*/ 79 w 113"/>
                  <a:gd name="T17" fmla="*/ 23 h 53"/>
                  <a:gd name="T18" fmla="*/ 85 w 113"/>
                  <a:gd name="T19" fmla="*/ 28 h 53"/>
                  <a:gd name="T20" fmla="*/ 91 w 113"/>
                  <a:gd name="T21" fmla="*/ 31 h 53"/>
                  <a:gd name="T22" fmla="*/ 97 w 113"/>
                  <a:gd name="T23" fmla="*/ 33 h 53"/>
                  <a:gd name="T24" fmla="*/ 104 w 113"/>
                  <a:gd name="T25" fmla="*/ 37 h 53"/>
                  <a:gd name="T26" fmla="*/ 111 w 113"/>
                  <a:gd name="T27" fmla="*/ 40 h 53"/>
                  <a:gd name="T28" fmla="*/ 113 w 113"/>
                  <a:gd name="T29" fmla="*/ 47 h 53"/>
                  <a:gd name="T30" fmla="*/ 110 w 113"/>
                  <a:gd name="T31" fmla="*/ 51 h 53"/>
                  <a:gd name="T32" fmla="*/ 104 w 113"/>
                  <a:gd name="T33" fmla="*/ 53 h 53"/>
                  <a:gd name="T34" fmla="*/ 97 w 113"/>
                  <a:gd name="T35" fmla="*/ 51 h 53"/>
                  <a:gd name="T36" fmla="*/ 91 w 113"/>
                  <a:gd name="T37" fmla="*/ 50 h 53"/>
                  <a:gd name="T38" fmla="*/ 83 w 113"/>
                  <a:gd name="T39" fmla="*/ 47 h 53"/>
                  <a:gd name="T40" fmla="*/ 73 w 113"/>
                  <a:gd name="T41" fmla="*/ 40 h 53"/>
                  <a:gd name="T42" fmla="*/ 65 w 113"/>
                  <a:gd name="T43" fmla="*/ 37 h 53"/>
                  <a:gd name="T44" fmla="*/ 57 w 113"/>
                  <a:gd name="T45" fmla="*/ 34 h 53"/>
                  <a:gd name="T46" fmla="*/ 51 w 113"/>
                  <a:gd name="T47" fmla="*/ 33 h 53"/>
                  <a:gd name="T48" fmla="*/ 46 w 113"/>
                  <a:gd name="T49" fmla="*/ 31 h 53"/>
                  <a:gd name="T50" fmla="*/ 39 w 113"/>
                  <a:gd name="T51" fmla="*/ 28 h 53"/>
                  <a:gd name="T52" fmla="*/ 32 w 113"/>
                  <a:gd name="T53" fmla="*/ 25 h 53"/>
                  <a:gd name="T54" fmla="*/ 26 w 113"/>
                  <a:gd name="T55" fmla="*/ 22 h 53"/>
                  <a:gd name="T56" fmla="*/ 20 w 113"/>
                  <a:gd name="T57" fmla="*/ 20 h 53"/>
                  <a:gd name="T58" fmla="*/ 15 w 113"/>
                  <a:gd name="T59" fmla="*/ 17 h 53"/>
                  <a:gd name="T60" fmla="*/ 8 w 113"/>
                  <a:gd name="T61" fmla="*/ 16 h 53"/>
                  <a:gd name="T62" fmla="*/ 1 w 113"/>
                  <a:gd name="T63" fmla="*/ 14 h 53"/>
                  <a:gd name="T64" fmla="*/ 0 w 113"/>
                  <a:gd name="T65" fmla="*/ 10 h 53"/>
                  <a:gd name="T66" fmla="*/ 5 w 113"/>
                  <a:gd name="T67" fmla="*/ 3 h 53"/>
                  <a:gd name="T68" fmla="*/ 11 w 113"/>
                  <a:gd name="T69" fmla="*/ 0 h 53"/>
                  <a:gd name="T70" fmla="*/ 17 w 113"/>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3" h="53">
                    <a:moveTo>
                      <a:pt x="17" y="0"/>
                    </a:moveTo>
                    <a:lnTo>
                      <a:pt x="18" y="0"/>
                    </a:lnTo>
                    <a:lnTo>
                      <a:pt x="23" y="2"/>
                    </a:lnTo>
                    <a:lnTo>
                      <a:pt x="26" y="3"/>
                    </a:lnTo>
                    <a:lnTo>
                      <a:pt x="28" y="3"/>
                    </a:lnTo>
                    <a:lnTo>
                      <a:pt x="32" y="5"/>
                    </a:lnTo>
                    <a:lnTo>
                      <a:pt x="37" y="6"/>
                    </a:lnTo>
                    <a:lnTo>
                      <a:pt x="42" y="8"/>
                    </a:lnTo>
                    <a:lnTo>
                      <a:pt x="46" y="11"/>
                    </a:lnTo>
                    <a:lnTo>
                      <a:pt x="48" y="13"/>
                    </a:lnTo>
                    <a:lnTo>
                      <a:pt x="51" y="13"/>
                    </a:lnTo>
                    <a:lnTo>
                      <a:pt x="56" y="14"/>
                    </a:lnTo>
                    <a:lnTo>
                      <a:pt x="57" y="17"/>
                    </a:lnTo>
                    <a:lnTo>
                      <a:pt x="65" y="19"/>
                    </a:lnTo>
                    <a:lnTo>
                      <a:pt x="70" y="22"/>
                    </a:lnTo>
                    <a:lnTo>
                      <a:pt x="73" y="22"/>
                    </a:lnTo>
                    <a:lnTo>
                      <a:pt x="76" y="22"/>
                    </a:lnTo>
                    <a:lnTo>
                      <a:pt x="79" y="23"/>
                    </a:lnTo>
                    <a:lnTo>
                      <a:pt x="82" y="27"/>
                    </a:lnTo>
                    <a:lnTo>
                      <a:pt x="85" y="28"/>
                    </a:lnTo>
                    <a:lnTo>
                      <a:pt x="88" y="28"/>
                    </a:lnTo>
                    <a:lnTo>
                      <a:pt x="91" y="31"/>
                    </a:lnTo>
                    <a:lnTo>
                      <a:pt x="94" y="31"/>
                    </a:lnTo>
                    <a:lnTo>
                      <a:pt x="97" y="33"/>
                    </a:lnTo>
                    <a:lnTo>
                      <a:pt x="102" y="34"/>
                    </a:lnTo>
                    <a:lnTo>
                      <a:pt x="104" y="37"/>
                    </a:lnTo>
                    <a:lnTo>
                      <a:pt x="108" y="39"/>
                    </a:lnTo>
                    <a:lnTo>
                      <a:pt x="111" y="40"/>
                    </a:lnTo>
                    <a:lnTo>
                      <a:pt x="113" y="42"/>
                    </a:lnTo>
                    <a:lnTo>
                      <a:pt x="113" y="47"/>
                    </a:lnTo>
                    <a:lnTo>
                      <a:pt x="113" y="50"/>
                    </a:lnTo>
                    <a:lnTo>
                      <a:pt x="110" y="51"/>
                    </a:lnTo>
                    <a:lnTo>
                      <a:pt x="107" y="51"/>
                    </a:lnTo>
                    <a:lnTo>
                      <a:pt x="104" y="53"/>
                    </a:lnTo>
                    <a:lnTo>
                      <a:pt x="100" y="53"/>
                    </a:lnTo>
                    <a:lnTo>
                      <a:pt x="97" y="51"/>
                    </a:lnTo>
                    <a:lnTo>
                      <a:pt x="94" y="51"/>
                    </a:lnTo>
                    <a:lnTo>
                      <a:pt x="91" y="50"/>
                    </a:lnTo>
                    <a:lnTo>
                      <a:pt x="88" y="48"/>
                    </a:lnTo>
                    <a:lnTo>
                      <a:pt x="83" y="47"/>
                    </a:lnTo>
                    <a:lnTo>
                      <a:pt x="77" y="44"/>
                    </a:lnTo>
                    <a:lnTo>
                      <a:pt x="73" y="40"/>
                    </a:lnTo>
                    <a:lnTo>
                      <a:pt x="66" y="39"/>
                    </a:lnTo>
                    <a:lnTo>
                      <a:pt x="65" y="37"/>
                    </a:lnTo>
                    <a:lnTo>
                      <a:pt x="60" y="37"/>
                    </a:lnTo>
                    <a:lnTo>
                      <a:pt x="57" y="34"/>
                    </a:lnTo>
                    <a:lnTo>
                      <a:pt x="56" y="34"/>
                    </a:lnTo>
                    <a:lnTo>
                      <a:pt x="51" y="33"/>
                    </a:lnTo>
                    <a:lnTo>
                      <a:pt x="48" y="31"/>
                    </a:lnTo>
                    <a:lnTo>
                      <a:pt x="46" y="31"/>
                    </a:lnTo>
                    <a:lnTo>
                      <a:pt x="43" y="30"/>
                    </a:lnTo>
                    <a:lnTo>
                      <a:pt x="39" y="28"/>
                    </a:lnTo>
                    <a:lnTo>
                      <a:pt x="37" y="27"/>
                    </a:lnTo>
                    <a:lnTo>
                      <a:pt x="32" y="25"/>
                    </a:lnTo>
                    <a:lnTo>
                      <a:pt x="29" y="23"/>
                    </a:lnTo>
                    <a:lnTo>
                      <a:pt x="26" y="22"/>
                    </a:lnTo>
                    <a:lnTo>
                      <a:pt x="25" y="22"/>
                    </a:lnTo>
                    <a:lnTo>
                      <a:pt x="20" y="20"/>
                    </a:lnTo>
                    <a:lnTo>
                      <a:pt x="17" y="19"/>
                    </a:lnTo>
                    <a:lnTo>
                      <a:pt x="15" y="17"/>
                    </a:lnTo>
                    <a:lnTo>
                      <a:pt x="11" y="17"/>
                    </a:lnTo>
                    <a:lnTo>
                      <a:pt x="8" y="16"/>
                    </a:lnTo>
                    <a:lnTo>
                      <a:pt x="6" y="16"/>
                    </a:lnTo>
                    <a:lnTo>
                      <a:pt x="1" y="14"/>
                    </a:lnTo>
                    <a:lnTo>
                      <a:pt x="0" y="13"/>
                    </a:lnTo>
                    <a:lnTo>
                      <a:pt x="0" y="10"/>
                    </a:lnTo>
                    <a:lnTo>
                      <a:pt x="1" y="6"/>
                    </a:lnTo>
                    <a:lnTo>
                      <a:pt x="5" y="3"/>
                    </a:lnTo>
                    <a:lnTo>
                      <a:pt x="8" y="2"/>
                    </a:lnTo>
                    <a:lnTo>
                      <a:pt x="11" y="0"/>
                    </a:lnTo>
                    <a:lnTo>
                      <a:pt x="17"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4" name="Freeform 152"/>
              <p:cNvSpPr>
                <a:spLocks/>
              </p:cNvSpPr>
              <p:nvPr/>
            </p:nvSpPr>
            <p:spPr bwMode="auto">
              <a:xfrm>
                <a:off x="3994" y="2452"/>
                <a:ext cx="102" cy="232"/>
              </a:xfrm>
              <a:custGeom>
                <a:avLst/>
                <a:gdLst>
                  <a:gd name="T0" fmla="*/ 90 w 102"/>
                  <a:gd name="T1" fmla="*/ 22 h 232"/>
                  <a:gd name="T2" fmla="*/ 79 w 102"/>
                  <a:gd name="T3" fmla="*/ 23 h 232"/>
                  <a:gd name="T4" fmla="*/ 73 w 102"/>
                  <a:gd name="T5" fmla="*/ 26 h 232"/>
                  <a:gd name="T6" fmla="*/ 65 w 102"/>
                  <a:gd name="T7" fmla="*/ 28 h 232"/>
                  <a:gd name="T8" fmla="*/ 59 w 102"/>
                  <a:gd name="T9" fmla="*/ 29 h 232"/>
                  <a:gd name="T10" fmla="*/ 52 w 102"/>
                  <a:gd name="T11" fmla="*/ 33 h 232"/>
                  <a:gd name="T12" fmla="*/ 46 w 102"/>
                  <a:gd name="T13" fmla="*/ 39 h 232"/>
                  <a:gd name="T14" fmla="*/ 37 w 102"/>
                  <a:gd name="T15" fmla="*/ 45 h 232"/>
                  <a:gd name="T16" fmla="*/ 31 w 102"/>
                  <a:gd name="T17" fmla="*/ 51 h 232"/>
                  <a:gd name="T18" fmla="*/ 26 w 102"/>
                  <a:gd name="T19" fmla="*/ 62 h 232"/>
                  <a:gd name="T20" fmla="*/ 23 w 102"/>
                  <a:gd name="T21" fmla="*/ 73 h 232"/>
                  <a:gd name="T22" fmla="*/ 23 w 102"/>
                  <a:gd name="T23" fmla="*/ 85 h 232"/>
                  <a:gd name="T24" fmla="*/ 23 w 102"/>
                  <a:gd name="T25" fmla="*/ 96 h 232"/>
                  <a:gd name="T26" fmla="*/ 23 w 102"/>
                  <a:gd name="T27" fmla="*/ 107 h 232"/>
                  <a:gd name="T28" fmla="*/ 25 w 102"/>
                  <a:gd name="T29" fmla="*/ 119 h 232"/>
                  <a:gd name="T30" fmla="*/ 26 w 102"/>
                  <a:gd name="T31" fmla="*/ 129 h 232"/>
                  <a:gd name="T32" fmla="*/ 26 w 102"/>
                  <a:gd name="T33" fmla="*/ 142 h 232"/>
                  <a:gd name="T34" fmla="*/ 25 w 102"/>
                  <a:gd name="T35" fmla="*/ 155 h 232"/>
                  <a:gd name="T36" fmla="*/ 25 w 102"/>
                  <a:gd name="T37" fmla="*/ 164 h 232"/>
                  <a:gd name="T38" fmla="*/ 25 w 102"/>
                  <a:gd name="T39" fmla="*/ 173 h 232"/>
                  <a:gd name="T40" fmla="*/ 25 w 102"/>
                  <a:gd name="T41" fmla="*/ 180 h 232"/>
                  <a:gd name="T42" fmla="*/ 25 w 102"/>
                  <a:gd name="T43" fmla="*/ 186 h 232"/>
                  <a:gd name="T44" fmla="*/ 23 w 102"/>
                  <a:gd name="T45" fmla="*/ 197 h 232"/>
                  <a:gd name="T46" fmla="*/ 23 w 102"/>
                  <a:gd name="T47" fmla="*/ 212 h 232"/>
                  <a:gd name="T48" fmla="*/ 23 w 102"/>
                  <a:gd name="T49" fmla="*/ 221 h 232"/>
                  <a:gd name="T50" fmla="*/ 17 w 102"/>
                  <a:gd name="T51" fmla="*/ 229 h 232"/>
                  <a:gd name="T52" fmla="*/ 12 w 102"/>
                  <a:gd name="T53" fmla="*/ 232 h 232"/>
                  <a:gd name="T54" fmla="*/ 8 w 102"/>
                  <a:gd name="T55" fmla="*/ 231 h 232"/>
                  <a:gd name="T56" fmla="*/ 8 w 102"/>
                  <a:gd name="T57" fmla="*/ 226 h 232"/>
                  <a:gd name="T58" fmla="*/ 6 w 102"/>
                  <a:gd name="T59" fmla="*/ 214 h 232"/>
                  <a:gd name="T60" fmla="*/ 6 w 102"/>
                  <a:gd name="T61" fmla="*/ 200 h 232"/>
                  <a:gd name="T62" fmla="*/ 6 w 102"/>
                  <a:gd name="T63" fmla="*/ 187 h 232"/>
                  <a:gd name="T64" fmla="*/ 4 w 102"/>
                  <a:gd name="T65" fmla="*/ 178 h 232"/>
                  <a:gd name="T66" fmla="*/ 3 w 102"/>
                  <a:gd name="T67" fmla="*/ 169 h 232"/>
                  <a:gd name="T68" fmla="*/ 1 w 102"/>
                  <a:gd name="T69" fmla="*/ 158 h 232"/>
                  <a:gd name="T70" fmla="*/ 1 w 102"/>
                  <a:gd name="T71" fmla="*/ 147 h 232"/>
                  <a:gd name="T72" fmla="*/ 1 w 102"/>
                  <a:gd name="T73" fmla="*/ 133 h 232"/>
                  <a:gd name="T74" fmla="*/ 0 w 102"/>
                  <a:gd name="T75" fmla="*/ 116 h 232"/>
                  <a:gd name="T76" fmla="*/ 0 w 102"/>
                  <a:gd name="T77" fmla="*/ 107 h 232"/>
                  <a:gd name="T78" fmla="*/ 0 w 102"/>
                  <a:gd name="T79" fmla="*/ 98 h 232"/>
                  <a:gd name="T80" fmla="*/ 0 w 102"/>
                  <a:gd name="T81" fmla="*/ 91 h 232"/>
                  <a:gd name="T82" fmla="*/ 0 w 102"/>
                  <a:gd name="T83" fmla="*/ 85 h 232"/>
                  <a:gd name="T84" fmla="*/ 0 w 102"/>
                  <a:gd name="T85" fmla="*/ 77 h 232"/>
                  <a:gd name="T86" fmla="*/ 0 w 102"/>
                  <a:gd name="T87" fmla="*/ 71 h 232"/>
                  <a:gd name="T88" fmla="*/ 1 w 102"/>
                  <a:gd name="T89" fmla="*/ 64 h 232"/>
                  <a:gd name="T90" fmla="*/ 1 w 102"/>
                  <a:gd name="T91" fmla="*/ 57 h 232"/>
                  <a:gd name="T92" fmla="*/ 4 w 102"/>
                  <a:gd name="T93" fmla="*/ 50 h 232"/>
                  <a:gd name="T94" fmla="*/ 9 w 102"/>
                  <a:gd name="T95" fmla="*/ 40 h 232"/>
                  <a:gd name="T96" fmla="*/ 17 w 102"/>
                  <a:gd name="T97" fmla="*/ 33 h 232"/>
                  <a:gd name="T98" fmla="*/ 23 w 102"/>
                  <a:gd name="T99" fmla="*/ 28 h 232"/>
                  <a:gd name="T100" fmla="*/ 31 w 102"/>
                  <a:gd name="T101" fmla="*/ 22 h 232"/>
                  <a:gd name="T102" fmla="*/ 37 w 102"/>
                  <a:gd name="T103" fmla="*/ 17 h 232"/>
                  <a:gd name="T104" fmla="*/ 46 w 102"/>
                  <a:gd name="T105" fmla="*/ 12 h 232"/>
                  <a:gd name="T106" fmla="*/ 52 w 102"/>
                  <a:gd name="T107" fmla="*/ 9 h 232"/>
                  <a:gd name="T108" fmla="*/ 57 w 102"/>
                  <a:gd name="T109" fmla="*/ 8 h 232"/>
                  <a:gd name="T110" fmla="*/ 65 w 102"/>
                  <a:gd name="T111" fmla="*/ 5 h 232"/>
                  <a:gd name="T112" fmla="*/ 73 w 102"/>
                  <a:gd name="T113" fmla="*/ 3 h 232"/>
                  <a:gd name="T114" fmla="*/ 83 w 102"/>
                  <a:gd name="T115" fmla="*/ 2 h 232"/>
                  <a:gd name="T116" fmla="*/ 94 w 102"/>
                  <a:gd name="T117" fmla="*/ 0 h 232"/>
                  <a:gd name="T118" fmla="*/ 100 w 102"/>
                  <a:gd name="T119" fmla="*/ 5 h 232"/>
                  <a:gd name="T120" fmla="*/ 102 w 102"/>
                  <a:gd name="T121" fmla="*/ 12 h 232"/>
                  <a:gd name="T122" fmla="*/ 97 w 102"/>
                  <a:gd name="T123" fmla="*/ 20 h 232"/>
                  <a:gd name="T124" fmla="*/ 94 w 102"/>
                  <a:gd name="T125" fmla="*/ 2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232">
                    <a:moveTo>
                      <a:pt x="94" y="22"/>
                    </a:moveTo>
                    <a:lnTo>
                      <a:pt x="90" y="22"/>
                    </a:lnTo>
                    <a:lnTo>
                      <a:pt x="85" y="23"/>
                    </a:lnTo>
                    <a:lnTo>
                      <a:pt x="79" y="23"/>
                    </a:lnTo>
                    <a:lnTo>
                      <a:pt x="76" y="25"/>
                    </a:lnTo>
                    <a:lnTo>
                      <a:pt x="73" y="26"/>
                    </a:lnTo>
                    <a:lnTo>
                      <a:pt x="68" y="26"/>
                    </a:lnTo>
                    <a:lnTo>
                      <a:pt x="65" y="28"/>
                    </a:lnTo>
                    <a:lnTo>
                      <a:pt x="63" y="29"/>
                    </a:lnTo>
                    <a:lnTo>
                      <a:pt x="59" y="29"/>
                    </a:lnTo>
                    <a:lnTo>
                      <a:pt x="56" y="31"/>
                    </a:lnTo>
                    <a:lnTo>
                      <a:pt x="52" y="33"/>
                    </a:lnTo>
                    <a:lnTo>
                      <a:pt x="49" y="36"/>
                    </a:lnTo>
                    <a:lnTo>
                      <a:pt x="46" y="39"/>
                    </a:lnTo>
                    <a:lnTo>
                      <a:pt x="42" y="40"/>
                    </a:lnTo>
                    <a:lnTo>
                      <a:pt x="37" y="45"/>
                    </a:lnTo>
                    <a:lnTo>
                      <a:pt x="35" y="48"/>
                    </a:lnTo>
                    <a:lnTo>
                      <a:pt x="31" y="51"/>
                    </a:lnTo>
                    <a:lnTo>
                      <a:pt x="28" y="57"/>
                    </a:lnTo>
                    <a:lnTo>
                      <a:pt x="26" y="62"/>
                    </a:lnTo>
                    <a:lnTo>
                      <a:pt x="25" y="68"/>
                    </a:lnTo>
                    <a:lnTo>
                      <a:pt x="23" y="73"/>
                    </a:lnTo>
                    <a:lnTo>
                      <a:pt x="23" y="79"/>
                    </a:lnTo>
                    <a:lnTo>
                      <a:pt x="23" y="85"/>
                    </a:lnTo>
                    <a:lnTo>
                      <a:pt x="23" y="90"/>
                    </a:lnTo>
                    <a:lnTo>
                      <a:pt x="23" y="96"/>
                    </a:lnTo>
                    <a:lnTo>
                      <a:pt x="23" y="102"/>
                    </a:lnTo>
                    <a:lnTo>
                      <a:pt x="23" y="107"/>
                    </a:lnTo>
                    <a:lnTo>
                      <a:pt x="25" y="115"/>
                    </a:lnTo>
                    <a:lnTo>
                      <a:pt x="25" y="119"/>
                    </a:lnTo>
                    <a:lnTo>
                      <a:pt x="26" y="125"/>
                    </a:lnTo>
                    <a:lnTo>
                      <a:pt x="26" y="129"/>
                    </a:lnTo>
                    <a:lnTo>
                      <a:pt x="26" y="135"/>
                    </a:lnTo>
                    <a:lnTo>
                      <a:pt x="26" y="142"/>
                    </a:lnTo>
                    <a:lnTo>
                      <a:pt x="25" y="150"/>
                    </a:lnTo>
                    <a:lnTo>
                      <a:pt x="25" y="155"/>
                    </a:lnTo>
                    <a:lnTo>
                      <a:pt x="25" y="161"/>
                    </a:lnTo>
                    <a:lnTo>
                      <a:pt x="25" y="164"/>
                    </a:lnTo>
                    <a:lnTo>
                      <a:pt x="25" y="169"/>
                    </a:lnTo>
                    <a:lnTo>
                      <a:pt x="25" y="173"/>
                    </a:lnTo>
                    <a:lnTo>
                      <a:pt x="25" y="175"/>
                    </a:lnTo>
                    <a:lnTo>
                      <a:pt x="25" y="180"/>
                    </a:lnTo>
                    <a:lnTo>
                      <a:pt x="25" y="183"/>
                    </a:lnTo>
                    <a:lnTo>
                      <a:pt x="25" y="186"/>
                    </a:lnTo>
                    <a:lnTo>
                      <a:pt x="25" y="192"/>
                    </a:lnTo>
                    <a:lnTo>
                      <a:pt x="23" y="197"/>
                    </a:lnTo>
                    <a:lnTo>
                      <a:pt x="23" y="203"/>
                    </a:lnTo>
                    <a:lnTo>
                      <a:pt x="23" y="212"/>
                    </a:lnTo>
                    <a:lnTo>
                      <a:pt x="23" y="221"/>
                    </a:lnTo>
                    <a:lnTo>
                      <a:pt x="23" y="221"/>
                    </a:lnTo>
                    <a:lnTo>
                      <a:pt x="20" y="226"/>
                    </a:lnTo>
                    <a:lnTo>
                      <a:pt x="17" y="229"/>
                    </a:lnTo>
                    <a:lnTo>
                      <a:pt x="15" y="231"/>
                    </a:lnTo>
                    <a:lnTo>
                      <a:pt x="12" y="232"/>
                    </a:lnTo>
                    <a:lnTo>
                      <a:pt x="8" y="232"/>
                    </a:lnTo>
                    <a:lnTo>
                      <a:pt x="8" y="231"/>
                    </a:lnTo>
                    <a:lnTo>
                      <a:pt x="8" y="229"/>
                    </a:lnTo>
                    <a:lnTo>
                      <a:pt x="8" y="226"/>
                    </a:lnTo>
                    <a:lnTo>
                      <a:pt x="8" y="221"/>
                    </a:lnTo>
                    <a:lnTo>
                      <a:pt x="6" y="214"/>
                    </a:lnTo>
                    <a:lnTo>
                      <a:pt x="6" y="206"/>
                    </a:lnTo>
                    <a:lnTo>
                      <a:pt x="6" y="200"/>
                    </a:lnTo>
                    <a:lnTo>
                      <a:pt x="6" y="194"/>
                    </a:lnTo>
                    <a:lnTo>
                      <a:pt x="6" y="187"/>
                    </a:lnTo>
                    <a:lnTo>
                      <a:pt x="4" y="183"/>
                    </a:lnTo>
                    <a:lnTo>
                      <a:pt x="4" y="178"/>
                    </a:lnTo>
                    <a:lnTo>
                      <a:pt x="4" y="173"/>
                    </a:lnTo>
                    <a:lnTo>
                      <a:pt x="3" y="169"/>
                    </a:lnTo>
                    <a:lnTo>
                      <a:pt x="3" y="164"/>
                    </a:lnTo>
                    <a:lnTo>
                      <a:pt x="1" y="158"/>
                    </a:lnTo>
                    <a:lnTo>
                      <a:pt x="1" y="155"/>
                    </a:lnTo>
                    <a:lnTo>
                      <a:pt x="1" y="147"/>
                    </a:lnTo>
                    <a:lnTo>
                      <a:pt x="1" y="141"/>
                    </a:lnTo>
                    <a:lnTo>
                      <a:pt x="1" y="133"/>
                    </a:lnTo>
                    <a:lnTo>
                      <a:pt x="1" y="124"/>
                    </a:lnTo>
                    <a:lnTo>
                      <a:pt x="0" y="116"/>
                    </a:lnTo>
                    <a:lnTo>
                      <a:pt x="0" y="113"/>
                    </a:lnTo>
                    <a:lnTo>
                      <a:pt x="0" y="107"/>
                    </a:lnTo>
                    <a:lnTo>
                      <a:pt x="0" y="104"/>
                    </a:lnTo>
                    <a:lnTo>
                      <a:pt x="0" y="98"/>
                    </a:lnTo>
                    <a:lnTo>
                      <a:pt x="0" y="96"/>
                    </a:lnTo>
                    <a:lnTo>
                      <a:pt x="0" y="91"/>
                    </a:lnTo>
                    <a:lnTo>
                      <a:pt x="0" y="88"/>
                    </a:lnTo>
                    <a:lnTo>
                      <a:pt x="0" y="85"/>
                    </a:lnTo>
                    <a:lnTo>
                      <a:pt x="0" y="82"/>
                    </a:lnTo>
                    <a:lnTo>
                      <a:pt x="0" y="77"/>
                    </a:lnTo>
                    <a:lnTo>
                      <a:pt x="0" y="76"/>
                    </a:lnTo>
                    <a:lnTo>
                      <a:pt x="0" y="71"/>
                    </a:lnTo>
                    <a:lnTo>
                      <a:pt x="0" y="68"/>
                    </a:lnTo>
                    <a:lnTo>
                      <a:pt x="1" y="64"/>
                    </a:lnTo>
                    <a:lnTo>
                      <a:pt x="1" y="59"/>
                    </a:lnTo>
                    <a:lnTo>
                      <a:pt x="1" y="57"/>
                    </a:lnTo>
                    <a:lnTo>
                      <a:pt x="3" y="54"/>
                    </a:lnTo>
                    <a:lnTo>
                      <a:pt x="4" y="50"/>
                    </a:lnTo>
                    <a:lnTo>
                      <a:pt x="8" y="47"/>
                    </a:lnTo>
                    <a:lnTo>
                      <a:pt x="9" y="40"/>
                    </a:lnTo>
                    <a:lnTo>
                      <a:pt x="14" y="36"/>
                    </a:lnTo>
                    <a:lnTo>
                      <a:pt x="17" y="33"/>
                    </a:lnTo>
                    <a:lnTo>
                      <a:pt x="18" y="29"/>
                    </a:lnTo>
                    <a:lnTo>
                      <a:pt x="23" y="28"/>
                    </a:lnTo>
                    <a:lnTo>
                      <a:pt x="26" y="25"/>
                    </a:lnTo>
                    <a:lnTo>
                      <a:pt x="31" y="22"/>
                    </a:lnTo>
                    <a:lnTo>
                      <a:pt x="35" y="20"/>
                    </a:lnTo>
                    <a:lnTo>
                      <a:pt x="37" y="17"/>
                    </a:lnTo>
                    <a:lnTo>
                      <a:pt x="42" y="14"/>
                    </a:lnTo>
                    <a:lnTo>
                      <a:pt x="46" y="12"/>
                    </a:lnTo>
                    <a:lnTo>
                      <a:pt x="48" y="11"/>
                    </a:lnTo>
                    <a:lnTo>
                      <a:pt x="52" y="9"/>
                    </a:lnTo>
                    <a:lnTo>
                      <a:pt x="56" y="9"/>
                    </a:lnTo>
                    <a:lnTo>
                      <a:pt x="57" y="8"/>
                    </a:lnTo>
                    <a:lnTo>
                      <a:pt x="62" y="6"/>
                    </a:lnTo>
                    <a:lnTo>
                      <a:pt x="65" y="5"/>
                    </a:lnTo>
                    <a:lnTo>
                      <a:pt x="68" y="5"/>
                    </a:lnTo>
                    <a:lnTo>
                      <a:pt x="73" y="3"/>
                    </a:lnTo>
                    <a:lnTo>
                      <a:pt x="77" y="2"/>
                    </a:lnTo>
                    <a:lnTo>
                      <a:pt x="83" y="2"/>
                    </a:lnTo>
                    <a:lnTo>
                      <a:pt x="88" y="2"/>
                    </a:lnTo>
                    <a:lnTo>
                      <a:pt x="94" y="0"/>
                    </a:lnTo>
                    <a:lnTo>
                      <a:pt x="97" y="2"/>
                    </a:lnTo>
                    <a:lnTo>
                      <a:pt x="100" y="5"/>
                    </a:lnTo>
                    <a:lnTo>
                      <a:pt x="102" y="9"/>
                    </a:lnTo>
                    <a:lnTo>
                      <a:pt x="102" y="12"/>
                    </a:lnTo>
                    <a:lnTo>
                      <a:pt x="102" y="17"/>
                    </a:lnTo>
                    <a:lnTo>
                      <a:pt x="97" y="20"/>
                    </a:lnTo>
                    <a:lnTo>
                      <a:pt x="94" y="22"/>
                    </a:lnTo>
                    <a:lnTo>
                      <a:pt x="9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5" name="Freeform 153"/>
              <p:cNvSpPr>
                <a:spLocks/>
              </p:cNvSpPr>
              <p:nvPr/>
            </p:nvSpPr>
            <p:spPr bwMode="auto">
              <a:xfrm>
                <a:off x="4042" y="2489"/>
                <a:ext cx="164" cy="119"/>
              </a:xfrm>
              <a:custGeom>
                <a:avLst/>
                <a:gdLst>
                  <a:gd name="T0" fmla="*/ 0 w 164"/>
                  <a:gd name="T1" fmla="*/ 98 h 119"/>
                  <a:gd name="T2" fmla="*/ 0 w 164"/>
                  <a:gd name="T3" fmla="*/ 88 h 119"/>
                  <a:gd name="T4" fmla="*/ 0 w 164"/>
                  <a:gd name="T5" fmla="*/ 78 h 119"/>
                  <a:gd name="T6" fmla="*/ 0 w 164"/>
                  <a:gd name="T7" fmla="*/ 67 h 119"/>
                  <a:gd name="T8" fmla="*/ 0 w 164"/>
                  <a:gd name="T9" fmla="*/ 58 h 119"/>
                  <a:gd name="T10" fmla="*/ 3 w 164"/>
                  <a:gd name="T11" fmla="*/ 48 h 119"/>
                  <a:gd name="T12" fmla="*/ 8 w 164"/>
                  <a:gd name="T13" fmla="*/ 40 h 119"/>
                  <a:gd name="T14" fmla="*/ 14 w 164"/>
                  <a:gd name="T15" fmla="*/ 31 h 119"/>
                  <a:gd name="T16" fmla="*/ 26 w 164"/>
                  <a:gd name="T17" fmla="*/ 22 h 119"/>
                  <a:gd name="T18" fmla="*/ 42 w 164"/>
                  <a:gd name="T19" fmla="*/ 13 h 119"/>
                  <a:gd name="T20" fmla="*/ 57 w 164"/>
                  <a:gd name="T21" fmla="*/ 8 h 119"/>
                  <a:gd name="T22" fmla="*/ 74 w 164"/>
                  <a:gd name="T23" fmla="*/ 5 h 119"/>
                  <a:gd name="T24" fmla="*/ 93 w 164"/>
                  <a:gd name="T25" fmla="*/ 3 h 119"/>
                  <a:gd name="T26" fmla="*/ 110 w 164"/>
                  <a:gd name="T27" fmla="*/ 3 h 119"/>
                  <a:gd name="T28" fmla="*/ 128 w 164"/>
                  <a:gd name="T29" fmla="*/ 2 h 119"/>
                  <a:gd name="T30" fmla="*/ 148 w 164"/>
                  <a:gd name="T31" fmla="*/ 2 h 119"/>
                  <a:gd name="T32" fmla="*/ 161 w 164"/>
                  <a:gd name="T33" fmla="*/ 0 h 119"/>
                  <a:gd name="T34" fmla="*/ 164 w 164"/>
                  <a:gd name="T35" fmla="*/ 6 h 119"/>
                  <a:gd name="T36" fmla="*/ 152 w 164"/>
                  <a:gd name="T37" fmla="*/ 11 h 119"/>
                  <a:gd name="T38" fmla="*/ 133 w 164"/>
                  <a:gd name="T39" fmla="*/ 14 h 119"/>
                  <a:gd name="T40" fmla="*/ 114 w 164"/>
                  <a:gd name="T41" fmla="*/ 16 h 119"/>
                  <a:gd name="T42" fmla="*/ 97 w 164"/>
                  <a:gd name="T43" fmla="*/ 19 h 119"/>
                  <a:gd name="T44" fmla="*/ 82 w 164"/>
                  <a:gd name="T45" fmla="*/ 22 h 119"/>
                  <a:gd name="T46" fmla="*/ 66 w 164"/>
                  <a:gd name="T47" fmla="*/ 25 h 119"/>
                  <a:gd name="T48" fmla="*/ 54 w 164"/>
                  <a:gd name="T49" fmla="*/ 31 h 119"/>
                  <a:gd name="T50" fmla="*/ 42 w 164"/>
                  <a:gd name="T51" fmla="*/ 40 h 119"/>
                  <a:gd name="T52" fmla="*/ 34 w 164"/>
                  <a:gd name="T53" fmla="*/ 50 h 119"/>
                  <a:gd name="T54" fmla="*/ 28 w 164"/>
                  <a:gd name="T55" fmla="*/ 56 h 119"/>
                  <a:gd name="T56" fmla="*/ 26 w 164"/>
                  <a:gd name="T57" fmla="*/ 64 h 119"/>
                  <a:gd name="T58" fmla="*/ 21 w 164"/>
                  <a:gd name="T59" fmla="*/ 71 h 119"/>
                  <a:gd name="T60" fmla="*/ 20 w 164"/>
                  <a:gd name="T61" fmla="*/ 79 h 119"/>
                  <a:gd name="T62" fmla="*/ 18 w 164"/>
                  <a:gd name="T63" fmla="*/ 88 h 119"/>
                  <a:gd name="T64" fmla="*/ 17 w 164"/>
                  <a:gd name="T65" fmla="*/ 96 h 119"/>
                  <a:gd name="T66" fmla="*/ 17 w 164"/>
                  <a:gd name="T67" fmla="*/ 105 h 119"/>
                  <a:gd name="T68" fmla="*/ 17 w 164"/>
                  <a:gd name="T69" fmla="*/ 115 h 119"/>
                  <a:gd name="T70" fmla="*/ 12 w 164"/>
                  <a:gd name="T71" fmla="*/ 119 h 119"/>
                  <a:gd name="T72" fmla="*/ 8 w 164"/>
                  <a:gd name="T73" fmla="*/ 118 h 119"/>
                  <a:gd name="T74" fmla="*/ 1 w 164"/>
                  <a:gd name="T75" fmla="*/ 110 h 119"/>
                  <a:gd name="T76" fmla="*/ 1 w 164"/>
                  <a:gd name="T77" fmla="*/ 10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19">
                    <a:moveTo>
                      <a:pt x="1" y="105"/>
                    </a:moveTo>
                    <a:lnTo>
                      <a:pt x="0" y="98"/>
                    </a:lnTo>
                    <a:lnTo>
                      <a:pt x="0" y="93"/>
                    </a:lnTo>
                    <a:lnTo>
                      <a:pt x="0" y="88"/>
                    </a:lnTo>
                    <a:lnTo>
                      <a:pt x="0" y="82"/>
                    </a:lnTo>
                    <a:lnTo>
                      <a:pt x="0" y="78"/>
                    </a:lnTo>
                    <a:lnTo>
                      <a:pt x="0" y="71"/>
                    </a:lnTo>
                    <a:lnTo>
                      <a:pt x="0" y="67"/>
                    </a:lnTo>
                    <a:lnTo>
                      <a:pt x="0" y="62"/>
                    </a:lnTo>
                    <a:lnTo>
                      <a:pt x="0" y="58"/>
                    </a:lnTo>
                    <a:lnTo>
                      <a:pt x="1" y="51"/>
                    </a:lnTo>
                    <a:lnTo>
                      <a:pt x="3" y="48"/>
                    </a:lnTo>
                    <a:lnTo>
                      <a:pt x="6" y="44"/>
                    </a:lnTo>
                    <a:lnTo>
                      <a:pt x="8" y="40"/>
                    </a:lnTo>
                    <a:lnTo>
                      <a:pt x="9" y="36"/>
                    </a:lnTo>
                    <a:lnTo>
                      <a:pt x="14" y="31"/>
                    </a:lnTo>
                    <a:lnTo>
                      <a:pt x="17" y="30"/>
                    </a:lnTo>
                    <a:lnTo>
                      <a:pt x="26" y="22"/>
                    </a:lnTo>
                    <a:lnTo>
                      <a:pt x="34" y="17"/>
                    </a:lnTo>
                    <a:lnTo>
                      <a:pt x="42" y="13"/>
                    </a:lnTo>
                    <a:lnTo>
                      <a:pt x="49" y="11"/>
                    </a:lnTo>
                    <a:lnTo>
                      <a:pt x="57" y="8"/>
                    </a:lnTo>
                    <a:lnTo>
                      <a:pt x="65" y="6"/>
                    </a:lnTo>
                    <a:lnTo>
                      <a:pt x="74" y="5"/>
                    </a:lnTo>
                    <a:lnTo>
                      <a:pt x="85" y="5"/>
                    </a:lnTo>
                    <a:lnTo>
                      <a:pt x="93" y="3"/>
                    </a:lnTo>
                    <a:lnTo>
                      <a:pt x="100" y="3"/>
                    </a:lnTo>
                    <a:lnTo>
                      <a:pt x="110" y="3"/>
                    </a:lnTo>
                    <a:lnTo>
                      <a:pt x="119" y="3"/>
                    </a:lnTo>
                    <a:lnTo>
                      <a:pt x="128" y="2"/>
                    </a:lnTo>
                    <a:lnTo>
                      <a:pt x="138" y="2"/>
                    </a:lnTo>
                    <a:lnTo>
                      <a:pt x="148" y="2"/>
                    </a:lnTo>
                    <a:lnTo>
                      <a:pt x="158" y="0"/>
                    </a:lnTo>
                    <a:lnTo>
                      <a:pt x="161" y="0"/>
                    </a:lnTo>
                    <a:lnTo>
                      <a:pt x="164" y="2"/>
                    </a:lnTo>
                    <a:lnTo>
                      <a:pt x="164" y="6"/>
                    </a:lnTo>
                    <a:lnTo>
                      <a:pt x="161" y="10"/>
                    </a:lnTo>
                    <a:lnTo>
                      <a:pt x="152" y="11"/>
                    </a:lnTo>
                    <a:lnTo>
                      <a:pt x="142" y="13"/>
                    </a:lnTo>
                    <a:lnTo>
                      <a:pt x="133" y="14"/>
                    </a:lnTo>
                    <a:lnTo>
                      <a:pt x="122" y="16"/>
                    </a:lnTo>
                    <a:lnTo>
                      <a:pt x="114" y="16"/>
                    </a:lnTo>
                    <a:lnTo>
                      <a:pt x="105" y="19"/>
                    </a:lnTo>
                    <a:lnTo>
                      <a:pt x="97" y="19"/>
                    </a:lnTo>
                    <a:lnTo>
                      <a:pt x="90" y="22"/>
                    </a:lnTo>
                    <a:lnTo>
                      <a:pt x="82" y="22"/>
                    </a:lnTo>
                    <a:lnTo>
                      <a:pt x="74" y="23"/>
                    </a:lnTo>
                    <a:lnTo>
                      <a:pt x="66" y="25"/>
                    </a:lnTo>
                    <a:lnTo>
                      <a:pt x="60" y="30"/>
                    </a:lnTo>
                    <a:lnTo>
                      <a:pt x="54" y="31"/>
                    </a:lnTo>
                    <a:lnTo>
                      <a:pt x="48" y="36"/>
                    </a:lnTo>
                    <a:lnTo>
                      <a:pt x="42" y="40"/>
                    </a:lnTo>
                    <a:lnTo>
                      <a:pt x="37" y="47"/>
                    </a:lnTo>
                    <a:lnTo>
                      <a:pt x="34" y="50"/>
                    </a:lnTo>
                    <a:lnTo>
                      <a:pt x="31" y="53"/>
                    </a:lnTo>
                    <a:lnTo>
                      <a:pt x="28" y="56"/>
                    </a:lnTo>
                    <a:lnTo>
                      <a:pt x="26" y="59"/>
                    </a:lnTo>
                    <a:lnTo>
                      <a:pt x="26" y="64"/>
                    </a:lnTo>
                    <a:lnTo>
                      <a:pt x="25" y="68"/>
                    </a:lnTo>
                    <a:lnTo>
                      <a:pt x="21" y="71"/>
                    </a:lnTo>
                    <a:lnTo>
                      <a:pt x="21" y="76"/>
                    </a:lnTo>
                    <a:lnTo>
                      <a:pt x="20" y="79"/>
                    </a:lnTo>
                    <a:lnTo>
                      <a:pt x="18" y="84"/>
                    </a:lnTo>
                    <a:lnTo>
                      <a:pt x="18" y="88"/>
                    </a:lnTo>
                    <a:lnTo>
                      <a:pt x="18" y="92"/>
                    </a:lnTo>
                    <a:lnTo>
                      <a:pt x="17" y="96"/>
                    </a:lnTo>
                    <a:lnTo>
                      <a:pt x="17" y="99"/>
                    </a:lnTo>
                    <a:lnTo>
                      <a:pt x="17" y="105"/>
                    </a:lnTo>
                    <a:lnTo>
                      <a:pt x="17" y="109"/>
                    </a:lnTo>
                    <a:lnTo>
                      <a:pt x="17" y="115"/>
                    </a:lnTo>
                    <a:lnTo>
                      <a:pt x="15" y="118"/>
                    </a:lnTo>
                    <a:lnTo>
                      <a:pt x="12" y="119"/>
                    </a:lnTo>
                    <a:lnTo>
                      <a:pt x="9" y="119"/>
                    </a:lnTo>
                    <a:lnTo>
                      <a:pt x="8" y="118"/>
                    </a:lnTo>
                    <a:lnTo>
                      <a:pt x="3" y="115"/>
                    </a:lnTo>
                    <a:lnTo>
                      <a:pt x="1" y="110"/>
                    </a:lnTo>
                    <a:lnTo>
                      <a:pt x="1" y="105"/>
                    </a:lnTo>
                    <a:lnTo>
                      <a:pt x="1"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6" name="Freeform 154"/>
              <p:cNvSpPr>
                <a:spLocks/>
              </p:cNvSpPr>
              <p:nvPr/>
            </p:nvSpPr>
            <p:spPr bwMode="auto">
              <a:xfrm>
                <a:off x="4039" y="2604"/>
                <a:ext cx="278" cy="554"/>
              </a:xfrm>
              <a:custGeom>
                <a:avLst/>
                <a:gdLst>
                  <a:gd name="T0" fmla="*/ 244 w 278"/>
                  <a:gd name="T1" fmla="*/ 21 h 554"/>
                  <a:gd name="T2" fmla="*/ 202 w 278"/>
                  <a:gd name="T3" fmla="*/ 31 h 554"/>
                  <a:gd name="T4" fmla="*/ 175 w 278"/>
                  <a:gd name="T5" fmla="*/ 51 h 554"/>
                  <a:gd name="T6" fmla="*/ 155 w 278"/>
                  <a:gd name="T7" fmla="*/ 79 h 554"/>
                  <a:gd name="T8" fmla="*/ 142 w 278"/>
                  <a:gd name="T9" fmla="*/ 113 h 554"/>
                  <a:gd name="T10" fmla="*/ 133 w 278"/>
                  <a:gd name="T11" fmla="*/ 153 h 554"/>
                  <a:gd name="T12" fmla="*/ 125 w 278"/>
                  <a:gd name="T13" fmla="*/ 201 h 554"/>
                  <a:gd name="T14" fmla="*/ 117 w 278"/>
                  <a:gd name="T15" fmla="*/ 254 h 554"/>
                  <a:gd name="T16" fmla="*/ 111 w 278"/>
                  <a:gd name="T17" fmla="*/ 291 h 554"/>
                  <a:gd name="T18" fmla="*/ 108 w 278"/>
                  <a:gd name="T19" fmla="*/ 309 h 554"/>
                  <a:gd name="T20" fmla="*/ 105 w 278"/>
                  <a:gd name="T21" fmla="*/ 328 h 554"/>
                  <a:gd name="T22" fmla="*/ 100 w 278"/>
                  <a:gd name="T23" fmla="*/ 347 h 554"/>
                  <a:gd name="T24" fmla="*/ 97 w 278"/>
                  <a:gd name="T25" fmla="*/ 365 h 554"/>
                  <a:gd name="T26" fmla="*/ 91 w 278"/>
                  <a:gd name="T27" fmla="*/ 384 h 554"/>
                  <a:gd name="T28" fmla="*/ 88 w 278"/>
                  <a:gd name="T29" fmla="*/ 401 h 554"/>
                  <a:gd name="T30" fmla="*/ 83 w 278"/>
                  <a:gd name="T31" fmla="*/ 418 h 554"/>
                  <a:gd name="T32" fmla="*/ 77 w 278"/>
                  <a:gd name="T33" fmla="*/ 435 h 554"/>
                  <a:gd name="T34" fmla="*/ 71 w 278"/>
                  <a:gd name="T35" fmla="*/ 453 h 554"/>
                  <a:gd name="T36" fmla="*/ 65 w 278"/>
                  <a:gd name="T37" fmla="*/ 470 h 554"/>
                  <a:gd name="T38" fmla="*/ 59 w 278"/>
                  <a:gd name="T39" fmla="*/ 486 h 554"/>
                  <a:gd name="T40" fmla="*/ 49 w 278"/>
                  <a:gd name="T41" fmla="*/ 501 h 554"/>
                  <a:gd name="T42" fmla="*/ 40 w 278"/>
                  <a:gd name="T43" fmla="*/ 515 h 554"/>
                  <a:gd name="T44" fmla="*/ 29 w 278"/>
                  <a:gd name="T45" fmla="*/ 529 h 554"/>
                  <a:gd name="T46" fmla="*/ 17 w 278"/>
                  <a:gd name="T47" fmla="*/ 543 h 554"/>
                  <a:gd name="T48" fmla="*/ 4 w 278"/>
                  <a:gd name="T49" fmla="*/ 554 h 554"/>
                  <a:gd name="T50" fmla="*/ 0 w 278"/>
                  <a:gd name="T51" fmla="*/ 548 h 554"/>
                  <a:gd name="T52" fmla="*/ 7 w 278"/>
                  <a:gd name="T53" fmla="*/ 531 h 554"/>
                  <a:gd name="T54" fmla="*/ 17 w 278"/>
                  <a:gd name="T55" fmla="*/ 514 h 554"/>
                  <a:gd name="T56" fmla="*/ 24 w 278"/>
                  <a:gd name="T57" fmla="*/ 500 h 554"/>
                  <a:gd name="T58" fmla="*/ 31 w 278"/>
                  <a:gd name="T59" fmla="*/ 487 h 554"/>
                  <a:gd name="T60" fmla="*/ 37 w 278"/>
                  <a:gd name="T61" fmla="*/ 475 h 554"/>
                  <a:gd name="T62" fmla="*/ 40 w 278"/>
                  <a:gd name="T63" fmla="*/ 463 h 554"/>
                  <a:gd name="T64" fmla="*/ 45 w 278"/>
                  <a:gd name="T65" fmla="*/ 450 h 554"/>
                  <a:gd name="T66" fmla="*/ 49 w 278"/>
                  <a:gd name="T67" fmla="*/ 435 h 554"/>
                  <a:gd name="T68" fmla="*/ 55 w 278"/>
                  <a:gd name="T69" fmla="*/ 418 h 554"/>
                  <a:gd name="T70" fmla="*/ 59 w 278"/>
                  <a:gd name="T71" fmla="*/ 398 h 554"/>
                  <a:gd name="T72" fmla="*/ 65 w 278"/>
                  <a:gd name="T73" fmla="*/ 376 h 554"/>
                  <a:gd name="T74" fmla="*/ 69 w 278"/>
                  <a:gd name="T75" fmla="*/ 351 h 554"/>
                  <a:gd name="T76" fmla="*/ 76 w 278"/>
                  <a:gd name="T77" fmla="*/ 326 h 554"/>
                  <a:gd name="T78" fmla="*/ 79 w 278"/>
                  <a:gd name="T79" fmla="*/ 300 h 554"/>
                  <a:gd name="T80" fmla="*/ 83 w 278"/>
                  <a:gd name="T81" fmla="*/ 278 h 554"/>
                  <a:gd name="T82" fmla="*/ 86 w 278"/>
                  <a:gd name="T83" fmla="*/ 258 h 554"/>
                  <a:gd name="T84" fmla="*/ 91 w 278"/>
                  <a:gd name="T85" fmla="*/ 223 h 554"/>
                  <a:gd name="T86" fmla="*/ 99 w 278"/>
                  <a:gd name="T87" fmla="*/ 175 h 554"/>
                  <a:gd name="T88" fmla="*/ 108 w 278"/>
                  <a:gd name="T89" fmla="*/ 131 h 554"/>
                  <a:gd name="T90" fmla="*/ 124 w 278"/>
                  <a:gd name="T91" fmla="*/ 93 h 554"/>
                  <a:gd name="T92" fmla="*/ 144 w 278"/>
                  <a:gd name="T93" fmla="*/ 60 h 554"/>
                  <a:gd name="T94" fmla="*/ 167 w 278"/>
                  <a:gd name="T95" fmla="*/ 34 h 554"/>
                  <a:gd name="T96" fmla="*/ 201 w 278"/>
                  <a:gd name="T97" fmla="*/ 14 h 554"/>
                  <a:gd name="T98" fmla="*/ 241 w 278"/>
                  <a:gd name="T99" fmla="*/ 3 h 554"/>
                  <a:gd name="T100" fmla="*/ 271 w 278"/>
                  <a:gd name="T101" fmla="*/ 0 h 554"/>
                  <a:gd name="T102" fmla="*/ 277 w 278"/>
                  <a:gd name="T103" fmla="*/ 3 h 554"/>
                  <a:gd name="T104" fmla="*/ 278 w 278"/>
                  <a:gd name="T105" fmla="*/ 11 h 554"/>
                  <a:gd name="T106" fmla="*/ 274 w 278"/>
                  <a:gd name="T107" fmla="*/ 17 h 554"/>
                  <a:gd name="T108" fmla="*/ 271 w 278"/>
                  <a:gd name="T109" fmla="*/ 18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 h="554">
                    <a:moveTo>
                      <a:pt x="271" y="18"/>
                    </a:moveTo>
                    <a:lnTo>
                      <a:pt x="244" y="21"/>
                    </a:lnTo>
                    <a:lnTo>
                      <a:pt x="223" y="25"/>
                    </a:lnTo>
                    <a:lnTo>
                      <a:pt x="202" y="31"/>
                    </a:lnTo>
                    <a:lnTo>
                      <a:pt x="189" y="40"/>
                    </a:lnTo>
                    <a:lnTo>
                      <a:pt x="175" y="51"/>
                    </a:lnTo>
                    <a:lnTo>
                      <a:pt x="164" y="63"/>
                    </a:lnTo>
                    <a:lnTo>
                      <a:pt x="155" y="79"/>
                    </a:lnTo>
                    <a:lnTo>
                      <a:pt x="148" y="96"/>
                    </a:lnTo>
                    <a:lnTo>
                      <a:pt x="142" y="113"/>
                    </a:lnTo>
                    <a:lnTo>
                      <a:pt x="137" y="131"/>
                    </a:lnTo>
                    <a:lnTo>
                      <a:pt x="133" y="153"/>
                    </a:lnTo>
                    <a:lnTo>
                      <a:pt x="130" y="176"/>
                    </a:lnTo>
                    <a:lnTo>
                      <a:pt x="125" y="201"/>
                    </a:lnTo>
                    <a:lnTo>
                      <a:pt x="122" y="226"/>
                    </a:lnTo>
                    <a:lnTo>
                      <a:pt x="117" y="254"/>
                    </a:lnTo>
                    <a:lnTo>
                      <a:pt x="113" y="283"/>
                    </a:lnTo>
                    <a:lnTo>
                      <a:pt x="111" y="291"/>
                    </a:lnTo>
                    <a:lnTo>
                      <a:pt x="110" y="300"/>
                    </a:lnTo>
                    <a:lnTo>
                      <a:pt x="108" y="309"/>
                    </a:lnTo>
                    <a:lnTo>
                      <a:pt x="107" y="319"/>
                    </a:lnTo>
                    <a:lnTo>
                      <a:pt x="105" y="328"/>
                    </a:lnTo>
                    <a:lnTo>
                      <a:pt x="102" y="337"/>
                    </a:lnTo>
                    <a:lnTo>
                      <a:pt x="100" y="347"/>
                    </a:lnTo>
                    <a:lnTo>
                      <a:pt x="97" y="356"/>
                    </a:lnTo>
                    <a:lnTo>
                      <a:pt x="97" y="365"/>
                    </a:lnTo>
                    <a:lnTo>
                      <a:pt x="94" y="374"/>
                    </a:lnTo>
                    <a:lnTo>
                      <a:pt x="91" y="384"/>
                    </a:lnTo>
                    <a:lnTo>
                      <a:pt x="90" y="393"/>
                    </a:lnTo>
                    <a:lnTo>
                      <a:pt x="88" y="401"/>
                    </a:lnTo>
                    <a:lnTo>
                      <a:pt x="86" y="410"/>
                    </a:lnTo>
                    <a:lnTo>
                      <a:pt x="83" y="418"/>
                    </a:lnTo>
                    <a:lnTo>
                      <a:pt x="82" y="425"/>
                    </a:lnTo>
                    <a:lnTo>
                      <a:pt x="77" y="435"/>
                    </a:lnTo>
                    <a:lnTo>
                      <a:pt x="76" y="444"/>
                    </a:lnTo>
                    <a:lnTo>
                      <a:pt x="71" y="453"/>
                    </a:lnTo>
                    <a:lnTo>
                      <a:pt x="68" y="463"/>
                    </a:lnTo>
                    <a:lnTo>
                      <a:pt x="65" y="470"/>
                    </a:lnTo>
                    <a:lnTo>
                      <a:pt x="62" y="478"/>
                    </a:lnTo>
                    <a:lnTo>
                      <a:pt x="59" y="486"/>
                    </a:lnTo>
                    <a:lnTo>
                      <a:pt x="55" y="494"/>
                    </a:lnTo>
                    <a:lnTo>
                      <a:pt x="49" y="501"/>
                    </a:lnTo>
                    <a:lnTo>
                      <a:pt x="46" y="507"/>
                    </a:lnTo>
                    <a:lnTo>
                      <a:pt x="40" y="515"/>
                    </a:lnTo>
                    <a:lnTo>
                      <a:pt x="35" y="521"/>
                    </a:lnTo>
                    <a:lnTo>
                      <a:pt x="29" y="529"/>
                    </a:lnTo>
                    <a:lnTo>
                      <a:pt x="23" y="537"/>
                    </a:lnTo>
                    <a:lnTo>
                      <a:pt x="17" y="543"/>
                    </a:lnTo>
                    <a:lnTo>
                      <a:pt x="11" y="552"/>
                    </a:lnTo>
                    <a:lnTo>
                      <a:pt x="4" y="554"/>
                    </a:lnTo>
                    <a:lnTo>
                      <a:pt x="1" y="552"/>
                    </a:lnTo>
                    <a:lnTo>
                      <a:pt x="0" y="548"/>
                    </a:lnTo>
                    <a:lnTo>
                      <a:pt x="1" y="542"/>
                    </a:lnTo>
                    <a:lnTo>
                      <a:pt x="7" y="531"/>
                    </a:lnTo>
                    <a:lnTo>
                      <a:pt x="12" y="523"/>
                    </a:lnTo>
                    <a:lnTo>
                      <a:pt x="17" y="514"/>
                    </a:lnTo>
                    <a:lnTo>
                      <a:pt x="21" y="507"/>
                    </a:lnTo>
                    <a:lnTo>
                      <a:pt x="24" y="500"/>
                    </a:lnTo>
                    <a:lnTo>
                      <a:pt x="29" y="494"/>
                    </a:lnTo>
                    <a:lnTo>
                      <a:pt x="31" y="487"/>
                    </a:lnTo>
                    <a:lnTo>
                      <a:pt x="34" y="481"/>
                    </a:lnTo>
                    <a:lnTo>
                      <a:pt x="37" y="475"/>
                    </a:lnTo>
                    <a:lnTo>
                      <a:pt x="40" y="470"/>
                    </a:lnTo>
                    <a:lnTo>
                      <a:pt x="40" y="463"/>
                    </a:lnTo>
                    <a:lnTo>
                      <a:pt x="43" y="456"/>
                    </a:lnTo>
                    <a:lnTo>
                      <a:pt x="45" y="450"/>
                    </a:lnTo>
                    <a:lnTo>
                      <a:pt x="49" y="444"/>
                    </a:lnTo>
                    <a:lnTo>
                      <a:pt x="49" y="435"/>
                    </a:lnTo>
                    <a:lnTo>
                      <a:pt x="54" y="425"/>
                    </a:lnTo>
                    <a:lnTo>
                      <a:pt x="55" y="418"/>
                    </a:lnTo>
                    <a:lnTo>
                      <a:pt x="59" y="408"/>
                    </a:lnTo>
                    <a:lnTo>
                      <a:pt x="59" y="398"/>
                    </a:lnTo>
                    <a:lnTo>
                      <a:pt x="62" y="387"/>
                    </a:lnTo>
                    <a:lnTo>
                      <a:pt x="65" y="376"/>
                    </a:lnTo>
                    <a:lnTo>
                      <a:pt x="68" y="364"/>
                    </a:lnTo>
                    <a:lnTo>
                      <a:pt x="69" y="351"/>
                    </a:lnTo>
                    <a:lnTo>
                      <a:pt x="72" y="339"/>
                    </a:lnTo>
                    <a:lnTo>
                      <a:pt x="76" y="326"/>
                    </a:lnTo>
                    <a:lnTo>
                      <a:pt x="77" y="314"/>
                    </a:lnTo>
                    <a:lnTo>
                      <a:pt x="79" y="300"/>
                    </a:lnTo>
                    <a:lnTo>
                      <a:pt x="82" y="289"/>
                    </a:lnTo>
                    <a:lnTo>
                      <a:pt x="83" y="278"/>
                    </a:lnTo>
                    <a:lnTo>
                      <a:pt x="85" y="269"/>
                    </a:lnTo>
                    <a:lnTo>
                      <a:pt x="86" y="258"/>
                    </a:lnTo>
                    <a:lnTo>
                      <a:pt x="88" y="251"/>
                    </a:lnTo>
                    <a:lnTo>
                      <a:pt x="91" y="223"/>
                    </a:lnTo>
                    <a:lnTo>
                      <a:pt x="94" y="198"/>
                    </a:lnTo>
                    <a:lnTo>
                      <a:pt x="99" y="175"/>
                    </a:lnTo>
                    <a:lnTo>
                      <a:pt x="105" y="153"/>
                    </a:lnTo>
                    <a:lnTo>
                      <a:pt x="108" y="131"/>
                    </a:lnTo>
                    <a:lnTo>
                      <a:pt x="116" y="111"/>
                    </a:lnTo>
                    <a:lnTo>
                      <a:pt x="124" y="93"/>
                    </a:lnTo>
                    <a:lnTo>
                      <a:pt x="133" y="76"/>
                    </a:lnTo>
                    <a:lnTo>
                      <a:pt x="144" y="60"/>
                    </a:lnTo>
                    <a:lnTo>
                      <a:pt x="155" y="46"/>
                    </a:lnTo>
                    <a:lnTo>
                      <a:pt x="167" y="34"/>
                    </a:lnTo>
                    <a:lnTo>
                      <a:pt x="184" y="23"/>
                    </a:lnTo>
                    <a:lnTo>
                      <a:pt x="201" y="14"/>
                    </a:lnTo>
                    <a:lnTo>
                      <a:pt x="221" y="8"/>
                    </a:lnTo>
                    <a:lnTo>
                      <a:pt x="241" y="3"/>
                    </a:lnTo>
                    <a:lnTo>
                      <a:pt x="267" y="0"/>
                    </a:lnTo>
                    <a:lnTo>
                      <a:pt x="271" y="0"/>
                    </a:lnTo>
                    <a:lnTo>
                      <a:pt x="275" y="1"/>
                    </a:lnTo>
                    <a:lnTo>
                      <a:pt x="277" y="3"/>
                    </a:lnTo>
                    <a:lnTo>
                      <a:pt x="278" y="8"/>
                    </a:lnTo>
                    <a:lnTo>
                      <a:pt x="278" y="11"/>
                    </a:lnTo>
                    <a:lnTo>
                      <a:pt x="277" y="14"/>
                    </a:lnTo>
                    <a:lnTo>
                      <a:pt x="274" y="17"/>
                    </a:lnTo>
                    <a:lnTo>
                      <a:pt x="271" y="18"/>
                    </a:lnTo>
                    <a:lnTo>
                      <a:pt x="27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7" name="Freeform 155"/>
              <p:cNvSpPr>
                <a:spLocks/>
              </p:cNvSpPr>
              <p:nvPr/>
            </p:nvSpPr>
            <p:spPr bwMode="auto">
              <a:xfrm>
                <a:off x="5051" y="2717"/>
                <a:ext cx="190" cy="398"/>
              </a:xfrm>
              <a:custGeom>
                <a:avLst/>
                <a:gdLst>
                  <a:gd name="T0" fmla="*/ 15 w 190"/>
                  <a:gd name="T1" fmla="*/ 8 h 398"/>
                  <a:gd name="T2" fmla="*/ 25 w 190"/>
                  <a:gd name="T3" fmla="*/ 21 h 398"/>
                  <a:gd name="T4" fmla="*/ 34 w 190"/>
                  <a:gd name="T5" fmla="*/ 35 h 398"/>
                  <a:gd name="T6" fmla="*/ 43 w 190"/>
                  <a:gd name="T7" fmla="*/ 51 h 398"/>
                  <a:gd name="T8" fmla="*/ 51 w 190"/>
                  <a:gd name="T9" fmla="*/ 65 h 398"/>
                  <a:gd name="T10" fmla="*/ 57 w 190"/>
                  <a:gd name="T11" fmla="*/ 80 h 398"/>
                  <a:gd name="T12" fmla="*/ 63 w 190"/>
                  <a:gd name="T13" fmla="*/ 96 h 398"/>
                  <a:gd name="T14" fmla="*/ 71 w 190"/>
                  <a:gd name="T15" fmla="*/ 111 h 398"/>
                  <a:gd name="T16" fmla="*/ 77 w 190"/>
                  <a:gd name="T17" fmla="*/ 130 h 398"/>
                  <a:gd name="T18" fmla="*/ 85 w 190"/>
                  <a:gd name="T19" fmla="*/ 148 h 398"/>
                  <a:gd name="T20" fmla="*/ 93 w 190"/>
                  <a:gd name="T21" fmla="*/ 168 h 398"/>
                  <a:gd name="T22" fmla="*/ 101 w 190"/>
                  <a:gd name="T23" fmla="*/ 187 h 398"/>
                  <a:gd name="T24" fmla="*/ 107 w 190"/>
                  <a:gd name="T25" fmla="*/ 204 h 398"/>
                  <a:gd name="T26" fmla="*/ 113 w 190"/>
                  <a:gd name="T27" fmla="*/ 221 h 398"/>
                  <a:gd name="T28" fmla="*/ 121 w 190"/>
                  <a:gd name="T29" fmla="*/ 241 h 398"/>
                  <a:gd name="T30" fmla="*/ 128 w 190"/>
                  <a:gd name="T31" fmla="*/ 261 h 398"/>
                  <a:gd name="T32" fmla="*/ 136 w 190"/>
                  <a:gd name="T33" fmla="*/ 280 h 398"/>
                  <a:gd name="T34" fmla="*/ 141 w 190"/>
                  <a:gd name="T35" fmla="*/ 295 h 398"/>
                  <a:gd name="T36" fmla="*/ 149 w 190"/>
                  <a:gd name="T37" fmla="*/ 311 h 398"/>
                  <a:gd name="T38" fmla="*/ 153 w 190"/>
                  <a:gd name="T39" fmla="*/ 326 h 398"/>
                  <a:gd name="T40" fmla="*/ 159 w 190"/>
                  <a:gd name="T41" fmla="*/ 340 h 398"/>
                  <a:gd name="T42" fmla="*/ 166 w 190"/>
                  <a:gd name="T43" fmla="*/ 354 h 398"/>
                  <a:gd name="T44" fmla="*/ 173 w 190"/>
                  <a:gd name="T45" fmla="*/ 368 h 398"/>
                  <a:gd name="T46" fmla="*/ 183 w 190"/>
                  <a:gd name="T47" fmla="*/ 382 h 398"/>
                  <a:gd name="T48" fmla="*/ 190 w 190"/>
                  <a:gd name="T49" fmla="*/ 394 h 398"/>
                  <a:gd name="T50" fmla="*/ 184 w 190"/>
                  <a:gd name="T51" fmla="*/ 398 h 398"/>
                  <a:gd name="T52" fmla="*/ 175 w 190"/>
                  <a:gd name="T53" fmla="*/ 388 h 398"/>
                  <a:gd name="T54" fmla="*/ 164 w 190"/>
                  <a:gd name="T55" fmla="*/ 376 h 398"/>
                  <a:gd name="T56" fmla="*/ 155 w 190"/>
                  <a:gd name="T57" fmla="*/ 365 h 398"/>
                  <a:gd name="T58" fmla="*/ 145 w 190"/>
                  <a:gd name="T59" fmla="*/ 353 h 398"/>
                  <a:gd name="T60" fmla="*/ 136 w 190"/>
                  <a:gd name="T61" fmla="*/ 340 h 398"/>
                  <a:gd name="T62" fmla="*/ 128 w 190"/>
                  <a:gd name="T63" fmla="*/ 329 h 398"/>
                  <a:gd name="T64" fmla="*/ 121 w 190"/>
                  <a:gd name="T65" fmla="*/ 316 h 398"/>
                  <a:gd name="T66" fmla="*/ 113 w 190"/>
                  <a:gd name="T67" fmla="*/ 302 h 398"/>
                  <a:gd name="T68" fmla="*/ 105 w 190"/>
                  <a:gd name="T69" fmla="*/ 280 h 398"/>
                  <a:gd name="T70" fmla="*/ 96 w 190"/>
                  <a:gd name="T71" fmla="*/ 255 h 398"/>
                  <a:gd name="T72" fmla="*/ 90 w 190"/>
                  <a:gd name="T73" fmla="*/ 235 h 398"/>
                  <a:gd name="T74" fmla="*/ 82 w 190"/>
                  <a:gd name="T75" fmla="*/ 215 h 398"/>
                  <a:gd name="T76" fmla="*/ 76 w 190"/>
                  <a:gd name="T77" fmla="*/ 196 h 398"/>
                  <a:gd name="T78" fmla="*/ 71 w 190"/>
                  <a:gd name="T79" fmla="*/ 176 h 398"/>
                  <a:gd name="T80" fmla="*/ 63 w 190"/>
                  <a:gd name="T81" fmla="*/ 158 h 398"/>
                  <a:gd name="T82" fmla="*/ 56 w 190"/>
                  <a:gd name="T83" fmla="*/ 138 h 398"/>
                  <a:gd name="T84" fmla="*/ 49 w 190"/>
                  <a:gd name="T85" fmla="*/ 119 h 398"/>
                  <a:gd name="T86" fmla="*/ 43 w 190"/>
                  <a:gd name="T87" fmla="*/ 103 h 398"/>
                  <a:gd name="T88" fmla="*/ 37 w 190"/>
                  <a:gd name="T89" fmla="*/ 90 h 398"/>
                  <a:gd name="T90" fmla="*/ 32 w 190"/>
                  <a:gd name="T91" fmla="*/ 76 h 398"/>
                  <a:gd name="T92" fmla="*/ 25 w 190"/>
                  <a:gd name="T93" fmla="*/ 62 h 398"/>
                  <a:gd name="T94" fmla="*/ 19 w 190"/>
                  <a:gd name="T95" fmla="*/ 48 h 398"/>
                  <a:gd name="T96" fmla="*/ 12 w 190"/>
                  <a:gd name="T97" fmla="*/ 34 h 398"/>
                  <a:gd name="T98" fmla="*/ 5 w 190"/>
                  <a:gd name="T99" fmla="*/ 21 h 398"/>
                  <a:gd name="T100" fmla="*/ 0 w 190"/>
                  <a:gd name="T101" fmla="*/ 12 h 398"/>
                  <a:gd name="T102" fmla="*/ 1 w 190"/>
                  <a:gd name="T103" fmla="*/ 4 h 398"/>
                  <a:gd name="T104" fmla="*/ 6 w 190"/>
                  <a:gd name="T105" fmla="*/ 0 h 398"/>
                  <a:gd name="T106" fmla="*/ 11 w 190"/>
                  <a:gd name="T107" fmla="*/ 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398">
                    <a:moveTo>
                      <a:pt x="11" y="1"/>
                    </a:moveTo>
                    <a:lnTo>
                      <a:pt x="15" y="8"/>
                    </a:lnTo>
                    <a:lnTo>
                      <a:pt x="22" y="14"/>
                    </a:lnTo>
                    <a:lnTo>
                      <a:pt x="25" y="21"/>
                    </a:lnTo>
                    <a:lnTo>
                      <a:pt x="31" y="29"/>
                    </a:lnTo>
                    <a:lnTo>
                      <a:pt x="34" y="35"/>
                    </a:lnTo>
                    <a:lnTo>
                      <a:pt x="39" y="43"/>
                    </a:lnTo>
                    <a:lnTo>
                      <a:pt x="43" y="51"/>
                    </a:lnTo>
                    <a:lnTo>
                      <a:pt x="46" y="59"/>
                    </a:lnTo>
                    <a:lnTo>
                      <a:pt x="51" y="65"/>
                    </a:lnTo>
                    <a:lnTo>
                      <a:pt x="53" y="73"/>
                    </a:lnTo>
                    <a:lnTo>
                      <a:pt x="57" y="80"/>
                    </a:lnTo>
                    <a:lnTo>
                      <a:pt x="62" y="88"/>
                    </a:lnTo>
                    <a:lnTo>
                      <a:pt x="63" y="96"/>
                    </a:lnTo>
                    <a:lnTo>
                      <a:pt x="66" y="103"/>
                    </a:lnTo>
                    <a:lnTo>
                      <a:pt x="71" y="111"/>
                    </a:lnTo>
                    <a:lnTo>
                      <a:pt x="73" y="119"/>
                    </a:lnTo>
                    <a:lnTo>
                      <a:pt x="77" y="130"/>
                    </a:lnTo>
                    <a:lnTo>
                      <a:pt x="82" y="139"/>
                    </a:lnTo>
                    <a:lnTo>
                      <a:pt x="85" y="148"/>
                    </a:lnTo>
                    <a:lnTo>
                      <a:pt x="90" y="159"/>
                    </a:lnTo>
                    <a:lnTo>
                      <a:pt x="93" y="168"/>
                    </a:lnTo>
                    <a:lnTo>
                      <a:pt x="96" y="176"/>
                    </a:lnTo>
                    <a:lnTo>
                      <a:pt x="101" y="187"/>
                    </a:lnTo>
                    <a:lnTo>
                      <a:pt x="102" y="196"/>
                    </a:lnTo>
                    <a:lnTo>
                      <a:pt x="107" y="204"/>
                    </a:lnTo>
                    <a:lnTo>
                      <a:pt x="110" y="213"/>
                    </a:lnTo>
                    <a:lnTo>
                      <a:pt x="113" y="221"/>
                    </a:lnTo>
                    <a:lnTo>
                      <a:pt x="118" y="230"/>
                    </a:lnTo>
                    <a:lnTo>
                      <a:pt x="121" y="241"/>
                    </a:lnTo>
                    <a:lnTo>
                      <a:pt x="124" y="251"/>
                    </a:lnTo>
                    <a:lnTo>
                      <a:pt x="128" y="261"/>
                    </a:lnTo>
                    <a:lnTo>
                      <a:pt x="133" y="272"/>
                    </a:lnTo>
                    <a:lnTo>
                      <a:pt x="136" y="280"/>
                    </a:lnTo>
                    <a:lnTo>
                      <a:pt x="139" y="288"/>
                    </a:lnTo>
                    <a:lnTo>
                      <a:pt x="141" y="295"/>
                    </a:lnTo>
                    <a:lnTo>
                      <a:pt x="145" y="303"/>
                    </a:lnTo>
                    <a:lnTo>
                      <a:pt x="149" y="311"/>
                    </a:lnTo>
                    <a:lnTo>
                      <a:pt x="150" y="319"/>
                    </a:lnTo>
                    <a:lnTo>
                      <a:pt x="153" y="326"/>
                    </a:lnTo>
                    <a:lnTo>
                      <a:pt x="156" y="333"/>
                    </a:lnTo>
                    <a:lnTo>
                      <a:pt x="159" y="340"/>
                    </a:lnTo>
                    <a:lnTo>
                      <a:pt x="162" y="348"/>
                    </a:lnTo>
                    <a:lnTo>
                      <a:pt x="166" y="354"/>
                    </a:lnTo>
                    <a:lnTo>
                      <a:pt x="169" y="362"/>
                    </a:lnTo>
                    <a:lnTo>
                      <a:pt x="173" y="368"/>
                    </a:lnTo>
                    <a:lnTo>
                      <a:pt x="178" y="376"/>
                    </a:lnTo>
                    <a:lnTo>
                      <a:pt x="183" y="382"/>
                    </a:lnTo>
                    <a:lnTo>
                      <a:pt x="189" y="390"/>
                    </a:lnTo>
                    <a:lnTo>
                      <a:pt x="190" y="394"/>
                    </a:lnTo>
                    <a:lnTo>
                      <a:pt x="187" y="398"/>
                    </a:lnTo>
                    <a:lnTo>
                      <a:pt x="184" y="398"/>
                    </a:lnTo>
                    <a:lnTo>
                      <a:pt x="181" y="398"/>
                    </a:lnTo>
                    <a:lnTo>
                      <a:pt x="175" y="388"/>
                    </a:lnTo>
                    <a:lnTo>
                      <a:pt x="169" y="382"/>
                    </a:lnTo>
                    <a:lnTo>
                      <a:pt x="164" y="376"/>
                    </a:lnTo>
                    <a:lnTo>
                      <a:pt x="159" y="370"/>
                    </a:lnTo>
                    <a:lnTo>
                      <a:pt x="155" y="365"/>
                    </a:lnTo>
                    <a:lnTo>
                      <a:pt x="149" y="359"/>
                    </a:lnTo>
                    <a:lnTo>
                      <a:pt x="145" y="353"/>
                    </a:lnTo>
                    <a:lnTo>
                      <a:pt x="141" y="348"/>
                    </a:lnTo>
                    <a:lnTo>
                      <a:pt x="136" y="340"/>
                    </a:lnTo>
                    <a:lnTo>
                      <a:pt x="131" y="336"/>
                    </a:lnTo>
                    <a:lnTo>
                      <a:pt x="128" y="329"/>
                    </a:lnTo>
                    <a:lnTo>
                      <a:pt x="124" y="322"/>
                    </a:lnTo>
                    <a:lnTo>
                      <a:pt x="121" y="316"/>
                    </a:lnTo>
                    <a:lnTo>
                      <a:pt x="118" y="309"/>
                    </a:lnTo>
                    <a:lnTo>
                      <a:pt x="113" y="302"/>
                    </a:lnTo>
                    <a:lnTo>
                      <a:pt x="110" y="292"/>
                    </a:lnTo>
                    <a:lnTo>
                      <a:pt x="105" y="280"/>
                    </a:lnTo>
                    <a:lnTo>
                      <a:pt x="101" y="268"/>
                    </a:lnTo>
                    <a:lnTo>
                      <a:pt x="96" y="255"/>
                    </a:lnTo>
                    <a:lnTo>
                      <a:pt x="93" y="244"/>
                    </a:lnTo>
                    <a:lnTo>
                      <a:pt x="90" y="235"/>
                    </a:lnTo>
                    <a:lnTo>
                      <a:pt x="85" y="224"/>
                    </a:lnTo>
                    <a:lnTo>
                      <a:pt x="82" y="215"/>
                    </a:lnTo>
                    <a:lnTo>
                      <a:pt x="80" y="206"/>
                    </a:lnTo>
                    <a:lnTo>
                      <a:pt x="76" y="196"/>
                    </a:lnTo>
                    <a:lnTo>
                      <a:pt x="73" y="187"/>
                    </a:lnTo>
                    <a:lnTo>
                      <a:pt x="71" y="176"/>
                    </a:lnTo>
                    <a:lnTo>
                      <a:pt x="68" y="167"/>
                    </a:lnTo>
                    <a:lnTo>
                      <a:pt x="63" y="158"/>
                    </a:lnTo>
                    <a:lnTo>
                      <a:pt x="60" y="148"/>
                    </a:lnTo>
                    <a:lnTo>
                      <a:pt x="56" y="138"/>
                    </a:lnTo>
                    <a:lnTo>
                      <a:pt x="53" y="127"/>
                    </a:lnTo>
                    <a:lnTo>
                      <a:pt x="49" y="119"/>
                    </a:lnTo>
                    <a:lnTo>
                      <a:pt x="46" y="110"/>
                    </a:lnTo>
                    <a:lnTo>
                      <a:pt x="43" y="103"/>
                    </a:lnTo>
                    <a:lnTo>
                      <a:pt x="40" y="97"/>
                    </a:lnTo>
                    <a:lnTo>
                      <a:pt x="37" y="90"/>
                    </a:lnTo>
                    <a:lnTo>
                      <a:pt x="34" y="82"/>
                    </a:lnTo>
                    <a:lnTo>
                      <a:pt x="32" y="76"/>
                    </a:lnTo>
                    <a:lnTo>
                      <a:pt x="29" y="69"/>
                    </a:lnTo>
                    <a:lnTo>
                      <a:pt x="25" y="62"/>
                    </a:lnTo>
                    <a:lnTo>
                      <a:pt x="23" y="54"/>
                    </a:lnTo>
                    <a:lnTo>
                      <a:pt x="19" y="48"/>
                    </a:lnTo>
                    <a:lnTo>
                      <a:pt x="15" y="42"/>
                    </a:lnTo>
                    <a:lnTo>
                      <a:pt x="12" y="34"/>
                    </a:lnTo>
                    <a:lnTo>
                      <a:pt x="9" y="28"/>
                    </a:lnTo>
                    <a:lnTo>
                      <a:pt x="5" y="21"/>
                    </a:lnTo>
                    <a:lnTo>
                      <a:pt x="1" y="14"/>
                    </a:lnTo>
                    <a:lnTo>
                      <a:pt x="0" y="12"/>
                    </a:lnTo>
                    <a:lnTo>
                      <a:pt x="0" y="9"/>
                    </a:lnTo>
                    <a:lnTo>
                      <a:pt x="1" y="4"/>
                    </a:lnTo>
                    <a:lnTo>
                      <a:pt x="3" y="4"/>
                    </a:lnTo>
                    <a:lnTo>
                      <a:pt x="6" y="0"/>
                    </a:lnTo>
                    <a:lnTo>
                      <a:pt x="11" y="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8" name="Freeform 156"/>
              <p:cNvSpPr>
                <a:spLocks/>
              </p:cNvSpPr>
              <p:nvPr/>
            </p:nvSpPr>
            <p:spPr bwMode="auto">
              <a:xfrm>
                <a:off x="4926" y="2782"/>
                <a:ext cx="253" cy="317"/>
              </a:xfrm>
              <a:custGeom>
                <a:avLst/>
                <a:gdLst>
                  <a:gd name="T0" fmla="*/ 34 w 253"/>
                  <a:gd name="T1" fmla="*/ 15 h 317"/>
                  <a:gd name="T2" fmla="*/ 63 w 253"/>
                  <a:gd name="T3" fmla="*/ 43 h 317"/>
                  <a:gd name="T4" fmla="*/ 89 w 253"/>
                  <a:gd name="T5" fmla="*/ 68 h 317"/>
                  <a:gd name="T6" fmla="*/ 111 w 253"/>
                  <a:gd name="T7" fmla="*/ 93 h 317"/>
                  <a:gd name="T8" fmla="*/ 134 w 253"/>
                  <a:gd name="T9" fmla="*/ 117 h 317"/>
                  <a:gd name="T10" fmla="*/ 154 w 253"/>
                  <a:gd name="T11" fmla="*/ 142 h 317"/>
                  <a:gd name="T12" fmla="*/ 174 w 253"/>
                  <a:gd name="T13" fmla="*/ 170 h 317"/>
                  <a:gd name="T14" fmla="*/ 193 w 253"/>
                  <a:gd name="T15" fmla="*/ 198 h 317"/>
                  <a:gd name="T16" fmla="*/ 207 w 253"/>
                  <a:gd name="T17" fmla="*/ 218 h 317"/>
                  <a:gd name="T18" fmla="*/ 213 w 253"/>
                  <a:gd name="T19" fmla="*/ 230 h 317"/>
                  <a:gd name="T20" fmla="*/ 219 w 253"/>
                  <a:gd name="T21" fmla="*/ 243 h 317"/>
                  <a:gd name="T22" fmla="*/ 226 w 253"/>
                  <a:gd name="T23" fmla="*/ 255 h 317"/>
                  <a:gd name="T24" fmla="*/ 230 w 253"/>
                  <a:gd name="T25" fmla="*/ 266 h 317"/>
                  <a:gd name="T26" fmla="*/ 235 w 253"/>
                  <a:gd name="T27" fmla="*/ 277 h 317"/>
                  <a:gd name="T28" fmla="*/ 243 w 253"/>
                  <a:gd name="T29" fmla="*/ 289 h 317"/>
                  <a:gd name="T30" fmla="*/ 249 w 253"/>
                  <a:gd name="T31" fmla="*/ 303 h 317"/>
                  <a:gd name="T32" fmla="*/ 253 w 253"/>
                  <a:gd name="T33" fmla="*/ 312 h 317"/>
                  <a:gd name="T34" fmla="*/ 246 w 253"/>
                  <a:gd name="T35" fmla="*/ 317 h 317"/>
                  <a:gd name="T36" fmla="*/ 239 w 253"/>
                  <a:gd name="T37" fmla="*/ 308 h 317"/>
                  <a:gd name="T38" fmla="*/ 232 w 253"/>
                  <a:gd name="T39" fmla="*/ 295 h 317"/>
                  <a:gd name="T40" fmla="*/ 224 w 253"/>
                  <a:gd name="T41" fmla="*/ 285 h 317"/>
                  <a:gd name="T42" fmla="*/ 216 w 253"/>
                  <a:gd name="T43" fmla="*/ 272 h 317"/>
                  <a:gd name="T44" fmla="*/ 207 w 253"/>
                  <a:gd name="T45" fmla="*/ 261 h 317"/>
                  <a:gd name="T46" fmla="*/ 198 w 253"/>
                  <a:gd name="T47" fmla="*/ 251 h 317"/>
                  <a:gd name="T48" fmla="*/ 188 w 253"/>
                  <a:gd name="T49" fmla="*/ 240 h 317"/>
                  <a:gd name="T50" fmla="*/ 179 w 253"/>
                  <a:gd name="T51" fmla="*/ 229 h 317"/>
                  <a:gd name="T52" fmla="*/ 168 w 253"/>
                  <a:gd name="T53" fmla="*/ 212 h 317"/>
                  <a:gd name="T54" fmla="*/ 150 w 253"/>
                  <a:gd name="T55" fmla="*/ 187 h 317"/>
                  <a:gd name="T56" fmla="*/ 131 w 253"/>
                  <a:gd name="T57" fmla="*/ 159 h 317"/>
                  <a:gd name="T58" fmla="*/ 113 w 253"/>
                  <a:gd name="T59" fmla="*/ 133 h 317"/>
                  <a:gd name="T60" fmla="*/ 94 w 253"/>
                  <a:gd name="T61" fmla="*/ 105 h 317"/>
                  <a:gd name="T62" fmla="*/ 72 w 253"/>
                  <a:gd name="T63" fmla="*/ 77 h 317"/>
                  <a:gd name="T64" fmla="*/ 46 w 253"/>
                  <a:gd name="T65" fmla="*/ 51 h 317"/>
                  <a:gd name="T66" fmla="*/ 18 w 253"/>
                  <a:gd name="T67" fmla="*/ 25 h 317"/>
                  <a:gd name="T68" fmla="*/ 1 w 253"/>
                  <a:gd name="T69" fmla="*/ 9 h 317"/>
                  <a:gd name="T70" fmla="*/ 1 w 253"/>
                  <a:gd name="T71" fmla="*/ 4 h 317"/>
                  <a:gd name="T72" fmla="*/ 6 w 253"/>
                  <a:gd name="T73" fmla="*/ 0 h 317"/>
                  <a:gd name="T74" fmla="*/ 15 w 253"/>
                  <a:gd name="T75" fmla="*/ 0 h 317"/>
                  <a:gd name="T76" fmla="*/ 18 w 253"/>
                  <a:gd name="T77" fmla="*/ 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3" h="317">
                    <a:moveTo>
                      <a:pt x="18" y="3"/>
                    </a:moveTo>
                    <a:lnTo>
                      <a:pt x="34" y="15"/>
                    </a:lnTo>
                    <a:lnTo>
                      <a:pt x="49" y="29"/>
                    </a:lnTo>
                    <a:lnTo>
                      <a:pt x="63" y="43"/>
                    </a:lnTo>
                    <a:lnTo>
                      <a:pt x="75" y="54"/>
                    </a:lnTo>
                    <a:lnTo>
                      <a:pt x="89" y="68"/>
                    </a:lnTo>
                    <a:lnTo>
                      <a:pt x="102" y="80"/>
                    </a:lnTo>
                    <a:lnTo>
                      <a:pt x="111" y="93"/>
                    </a:lnTo>
                    <a:lnTo>
                      <a:pt x="123" y="105"/>
                    </a:lnTo>
                    <a:lnTo>
                      <a:pt x="134" y="117"/>
                    </a:lnTo>
                    <a:lnTo>
                      <a:pt x="145" y="131"/>
                    </a:lnTo>
                    <a:lnTo>
                      <a:pt x="154" y="142"/>
                    </a:lnTo>
                    <a:lnTo>
                      <a:pt x="165" y="156"/>
                    </a:lnTo>
                    <a:lnTo>
                      <a:pt x="174" y="170"/>
                    </a:lnTo>
                    <a:lnTo>
                      <a:pt x="184" y="182"/>
                    </a:lnTo>
                    <a:lnTo>
                      <a:pt x="193" y="198"/>
                    </a:lnTo>
                    <a:lnTo>
                      <a:pt x="204" y="212"/>
                    </a:lnTo>
                    <a:lnTo>
                      <a:pt x="207" y="218"/>
                    </a:lnTo>
                    <a:lnTo>
                      <a:pt x="210" y="224"/>
                    </a:lnTo>
                    <a:lnTo>
                      <a:pt x="213" y="230"/>
                    </a:lnTo>
                    <a:lnTo>
                      <a:pt x="216" y="237"/>
                    </a:lnTo>
                    <a:lnTo>
                      <a:pt x="219" y="243"/>
                    </a:lnTo>
                    <a:lnTo>
                      <a:pt x="222" y="247"/>
                    </a:lnTo>
                    <a:lnTo>
                      <a:pt x="226" y="255"/>
                    </a:lnTo>
                    <a:lnTo>
                      <a:pt x="227" y="260"/>
                    </a:lnTo>
                    <a:lnTo>
                      <a:pt x="230" y="266"/>
                    </a:lnTo>
                    <a:lnTo>
                      <a:pt x="233" y="272"/>
                    </a:lnTo>
                    <a:lnTo>
                      <a:pt x="235" y="277"/>
                    </a:lnTo>
                    <a:lnTo>
                      <a:pt x="239" y="285"/>
                    </a:lnTo>
                    <a:lnTo>
                      <a:pt x="243" y="289"/>
                    </a:lnTo>
                    <a:lnTo>
                      <a:pt x="246" y="295"/>
                    </a:lnTo>
                    <a:lnTo>
                      <a:pt x="249" y="303"/>
                    </a:lnTo>
                    <a:lnTo>
                      <a:pt x="253" y="311"/>
                    </a:lnTo>
                    <a:lnTo>
                      <a:pt x="253" y="312"/>
                    </a:lnTo>
                    <a:lnTo>
                      <a:pt x="250" y="316"/>
                    </a:lnTo>
                    <a:lnTo>
                      <a:pt x="246" y="317"/>
                    </a:lnTo>
                    <a:lnTo>
                      <a:pt x="244" y="314"/>
                    </a:lnTo>
                    <a:lnTo>
                      <a:pt x="239" y="308"/>
                    </a:lnTo>
                    <a:lnTo>
                      <a:pt x="235" y="302"/>
                    </a:lnTo>
                    <a:lnTo>
                      <a:pt x="232" y="295"/>
                    </a:lnTo>
                    <a:lnTo>
                      <a:pt x="227" y="289"/>
                    </a:lnTo>
                    <a:lnTo>
                      <a:pt x="224" y="285"/>
                    </a:lnTo>
                    <a:lnTo>
                      <a:pt x="219" y="278"/>
                    </a:lnTo>
                    <a:lnTo>
                      <a:pt x="216" y="272"/>
                    </a:lnTo>
                    <a:lnTo>
                      <a:pt x="212" y="268"/>
                    </a:lnTo>
                    <a:lnTo>
                      <a:pt x="207" y="261"/>
                    </a:lnTo>
                    <a:lnTo>
                      <a:pt x="202" y="255"/>
                    </a:lnTo>
                    <a:lnTo>
                      <a:pt x="198" y="251"/>
                    </a:lnTo>
                    <a:lnTo>
                      <a:pt x="193" y="246"/>
                    </a:lnTo>
                    <a:lnTo>
                      <a:pt x="188" y="240"/>
                    </a:lnTo>
                    <a:lnTo>
                      <a:pt x="185" y="235"/>
                    </a:lnTo>
                    <a:lnTo>
                      <a:pt x="179" y="229"/>
                    </a:lnTo>
                    <a:lnTo>
                      <a:pt x="176" y="224"/>
                    </a:lnTo>
                    <a:lnTo>
                      <a:pt x="168" y="212"/>
                    </a:lnTo>
                    <a:lnTo>
                      <a:pt x="159" y="199"/>
                    </a:lnTo>
                    <a:lnTo>
                      <a:pt x="150" y="187"/>
                    </a:lnTo>
                    <a:lnTo>
                      <a:pt x="140" y="175"/>
                    </a:lnTo>
                    <a:lnTo>
                      <a:pt x="131" y="159"/>
                    </a:lnTo>
                    <a:lnTo>
                      <a:pt x="122" y="147"/>
                    </a:lnTo>
                    <a:lnTo>
                      <a:pt x="113" y="133"/>
                    </a:lnTo>
                    <a:lnTo>
                      <a:pt x="105" y="121"/>
                    </a:lnTo>
                    <a:lnTo>
                      <a:pt x="94" y="105"/>
                    </a:lnTo>
                    <a:lnTo>
                      <a:pt x="83" y="93"/>
                    </a:lnTo>
                    <a:lnTo>
                      <a:pt x="72" y="77"/>
                    </a:lnTo>
                    <a:lnTo>
                      <a:pt x="60" y="63"/>
                    </a:lnTo>
                    <a:lnTo>
                      <a:pt x="46" y="51"/>
                    </a:lnTo>
                    <a:lnTo>
                      <a:pt x="34" y="37"/>
                    </a:lnTo>
                    <a:lnTo>
                      <a:pt x="18" y="25"/>
                    </a:lnTo>
                    <a:lnTo>
                      <a:pt x="4" y="12"/>
                    </a:lnTo>
                    <a:lnTo>
                      <a:pt x="1" y="9"/>
                    </a:lnTo>
                    <a:lnTo>
                      <a:pt x="0" y="6"/>
                    </a:lnTo>
                    <a:lnTo>
                      <a:pt x="1" y="4"/>
                    </a:lnTo>
                    <a:lnTo>
                      <a:pt x="4" y="3"/>
                    </a:lnTo>
                    <a:lnTo>
                      <a:pt x="6" y="0"/>
                    </a:lnTo>
                    <a:lnTo>
                      <a:pt x="10" y="0"/>
                    </a:lnTo>
                    <a:lnTo>
                      <a:pt x="15" y="0"/>
                    </a:lnTo>
                    <a:lnTo>
                      <a:pt x="18" y="3"/>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9" name="Freeform 157"/>
              <p:cNvSpPr>
                <a:spLocks/>
              </p:cNvSpPr>
              <p:nvPr/>
            </p:nvSpPr>
            <p:spPr bwMode="auto">
              <a:xfrm>
                <a:off x="4707" y="1678"/>
                <a:ext cx="138" cy="198"/>
              </a:xfrm>
              <a:custGeom>
                <a:avLst/>
                <a:gdLst>
                  <a:gd name="T0" fmla="*/ 34 w 138"/>
                  <a:gd name="T1" fmla="*/ 34 h 198"/>
                  <a:gd name="T2" fmla="*/ 31 w 138"/>
                  <a:gd name="T3" fmla="*/ 43 h 198"/>
                  <a:gd name="T4" fmla="*/ 28 w 138"/>
                  <a:gd name="T5" fmla="*/ 50 h 198"/>
                  <a:gd name="T6" fmla="*/ 25 w 138"/>
                  <a:gd name="T7" fmla="*/ 57 h 198"/>
                  <a:gd name="T8" fmla="*/ 24 w 138"/>
                  <a:gd name="T9" fmla="*/ 67 h 198"/>
                  <a:gd name="T10" fmla="*/ 24 w 138"/>
                  <a:gd name="T11" fmla="*/ 78 h 198"/>
                  <a:gd name="T12" fmla="*/ 22 w 138"/>
                  <a:gd name="T13" fmla="*/ 91 h 198"/>
                  <a:gd name="T14" fmla="*/ 22 w 138"/>
                  <a:gd name="T15" fmla="*/ 104 h 198"/>
                  <a:gd name="T16" fmla="*/ 22 w 138"/>
                  <a:gd name="T17" fmla="*/ 113 h 198"/>
                  <a:gd name="T18" fmla="*/ 22 w 138"/>
                  <a:gd name="T19" fmla="*/ 122 h 198"/>
                  <a:gd name="T20" fmla="*/ 24 w 138"/>
                  <a:gd name="T21" fmla="*/ 133 h 198"/>
                  <a:gd name="T22" fmla="*/ 27 w 138"/>
                  <a:gd name="T23" fmla="*/ 143 h 198"/>
                  <a:gd name="T24" fmla="*/ 31 w 138"/>
                  <a:gd name="T25" fmla="*/ 150 h 198"/>
                  <a:gd name="T26" fmla="*/ 36 w 138"/>
                  <a:gd name="T27" fmla="*/ 156 h 198"/>
                  <a:gd name="T28" fmla="*/ 44 w 138"/>
                  <a:gd name="T29" fmla="*/ 161 h 198"/>
                  <a:gd name="T30" fmla="*/ 51 w 138"/>
                  <a:gd name="T31" fmla="*/ 166 h 198"/>
                  <a:gd name="T32" fmla="*/ 62 w 138"/>
                  <a:gd name="T33" fmla="*/ 167 h 198"/>
                  <a:gd name="T34" fmla="*/ 72 w 138"/>
                  <a:gd name="T35" fmla="*/ 167 h 198"/>
                  <a:gd name="T36" fmla="*/ 81 w 138"/>
                  <a:gd name="T37" fmla="*/ 166 h 198"/>
                  <a:gd name="T38" fmla="*/ 92 w 138"/>
                  <a:gd name="T39" fmla="*/ 161 h 198"/>
                  <a:gd name="T40" fmla="*/ 101 w 138"/>
                  <a:gd name="T41" fmla="*/ 160 h 198"/>
                  <a:gd name="T42" fmla="*/ 112 w 138"/>
                  <a:gd name="T43" fmla="*/ 152 h 198"/>
                  <a:gd name="T44" fmla="*/ 123 w 138"/>
                  <a:gd name="T45" fmla="*/ 146 h 198"/>
                  <a:gd name="T46" fmla="*/ 132 w 138"/>
                  <a:gd name="T47" fmla="*/ 143 h 198"/>
                  <a:gd name="T48" fmla="*/ 138 w 138"/>
                  <a:gd name="T49" fmla="*/ 147 h 198"/>
                  <a:gd name="T50" fmla="*/ 129 w 138"/>
                  <a:gd name="T51" fmla="*/ 156 h 198"/>
                  <a:gd name="T52" fmla="*/ 116 w 138"/>
                  <a:gd name="T53" fmla="*/ 167 h 198"/>
                  <a:gd name="T54" fmla="*/ 104 w 138"/>
                  <a:gd name="T55" fmla="*/ 177 h 198"/>
                  <a:gd name="T56" fmla="*/ 92 w 138"/>
                  <a:gd name="T57" fmla="*/ 186 h 198"/>
                  <a:gd name="T58" fmla="*/ 79 w 138"/>
                  <a:gd name="T59" fmla="*/ 192 h 198"/>
                  <a:gd name="T60" fmla="*/ 67 w 138"/>
                  <a:gd name="T61" fmla="*/ 197 h 198"/>
                  <a:gd name="T62" fmla="*/ 53 w 138"/>
                  <a:gd name="T63" fmla="*/ 198 h 198"/>
                  <a:gd name="T64" fmla="*/ 41 w 138"/>
                  <a:gd name="T65" fmla="*/ 195 h 198"/>
                  <a:gd name="T66" fmla="*/ 30 w 138"/>
                  <a:gd name="T67" fmla="*/ 189 h 198"/>
                  <a:gd name="T68" fmla="*/ 22 w 138"/>
                  <a:gd name="T69" fmla="*/ 181 h 198"/>
                  <a:gd name="T70" fmla="*/ 14 w 138"/>
                  <a:gd name="T71" fmla="*/ 172 h 198"/>
                  <a:gd name="T72" fmla="*/ 10 w 138"/>
                  <a:gd name="T73" fmla="*/ 161 h 198"/>
                  <a:gd name="T74" fmla="*/ 5 w 138"/>
                  <a:gd name="T75" fmla="*/ 149 h 198"/>
                  <a:gd name="T76" fmla="*/ 3 w 138"/>
                  <a:gd name="T77" fmla="*/ 135 h 198"/>
                  <a:gd name="T78" fmla="*/ 2 w 138"/>
                  <a:gd name="T79" fmla="*/ 121 h 198"/>
                  <a:gd name="T80" fmla="*/ 0 w 138"/>
                  <a:gd name="T81" fmla="*/ 107 h 198"/>
                  <a:gd name="T82" fmla="*/ 0 w 138"/>
                  <a:gd name="T83" fmla="*/ 95 h 198"/>
                  <a:gd name="T84" fmla="*/ 2 w 138"/>
                  <a:gd name="T85" fmla="*/ 82 h 198"/>
                  <a:gd name="T86" fmla="*/ 3 w 138"/>
                  <a:gd name="T87" fmla="*/ 70 h 198"/>
                  <a:gd name="T88" fmla="*/ 7 w 138"/>
                  <a:gd name="T89" fmla="*/ 59 h 198"/>
                  <a:gd name="T90" fmla="*/ 10 w 138"/>
                  <a:gd name="T91" fmla="*/ 47 h 198"/>
                  <a:gd name="T92" fmla="*/ 14 w 138"/>
                  <a:gd name="T93" fmla="*/ 36 h 198"/>
                  <a:gd name="T94" fmla="*/ 17 w 138"/>
                  <a:gd name="T95" fmla="*/ 23 h 198"/>
                  <a:gd name="T96" fmla="*/ 22 w 138"/>
                  <a:gd name="T97" fmla="*/ 9 h 198"/>
                  <a:gd name="T98" fmla="*/ 24 w 138"/>
                  <a:gd name="T99" fmla="*/ 0 h 198"/>
                  <a:gd name="T100" fmla="*/ 28 w 138"/>
                  <a:gd name="T101" fmla="*/ 5 h 198"/>
                  <a:gd name="T102" fmla="*/ 33 w 138"/>
                  <a:gd name="T103" fmla="*/ 14 h 198"/>
                  <a:gd name="T104" fmla="*/ 37 w 138"/>
                  <a:gd name="T105" fmla="*/ 25 h 198"/>
                  <a:gd name="T106" fmla="*/ 37 w 138"/>
                  <a:gd name="T107" fmla="*/ 2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 h="198">
                    <a:moveTo>
                      <a:pt x="37" y="28"/>
                    </a:moveTo>
                    <a:lnTo>
                      <a:pt x="34" y="34"/>
                    </a:lnTo>
                    <a:lnTo>
                      <a:pt x="33" y="40"/>
                    </a:lnTo>
                    <a:lnTo>
                      <a:pt x="31" y="43"/>
                    </a:lnTo>
                    <a:lnTo>
                      <a:pt x="30" y="47"/>
                    </a:lnTo>
                    <a:lnTo>
                      <a:pt x="28" y="50"/>
                    </a:lnTo>
                    <a:lnTo>
                      <a:pt x="28" y="56"/>
                    </a:lnTo>
                    <a:lnTo>
                      <a:pt x="25" y="57"/>
                    </a:lnTo>
                    <a:lnTo>
                      <a:pt x="24" y="64"/>
                    </a:lnTo>
                    <a:lnTo>
                      <a:pt x="24" y="67"/>
                    </a:lnTo>
                    <a:lnTo>
                      <a:pt x="24" y="74"/>
                    </a:lnTo>
                    <a:lnTo>
                      <a:pt x="24" y="78"/>
                    </a:lnTo>
                    <a:lnTo>
                      <a:pt x="22" y="85"/>
                    </a:lnTo>
                    <a:lnTo>
                      <a:pt x="22" y="91"/>
                    </a:lnTo>
                    <a:lnTo>
                      <a:pt x="22" y="99"/>
                    </a:lnTo>
                    <a:lnTo>
                      <a:pt x="22" y="104"/>
                    </a:lnTo>
                    <a:lnTo>
                      <a:pt x="22" y="108"/>
                    </a:lnTo>
                    <a:lnTo>
                      <a:pt x="22" y="113"/>
                    </a:lnTo>
                    <a:lnTo>
                      <a:pt x="22" y="119"/>
                    </a:lnTo>
                    <a:lnTo>
                      <a:pt x="22" y="122"/>
                    </a:lnTo>
                    <a:lnTo>
                      <a:pt x="24" y="129"/>
                    </a:lnTo>
                    <a:lnTo>
                      <a:pt x="24" y="133"/>
                    </a:lnTo>
                    <a:lnTo>
                      <a:pt x="25" y="138"/>
                    </a:lnTo>
                    <a:lnTo>
                      <a:pt x="27" y="143"/>
                    </a:lnTo>
                    <a:lnTo>
                      <a:pt x="28" y="146"/>
                    </a:lnTo>
                    <a:lnTo>
                      <a:pt x="31" y="150"/>
                    </a:lnTo>
                    <a:lnTo>
                      <a:pt x="33" y="153"/>
                    </a:lnTo>
                    <a:lnTo>
                      <a:pt x="36" y="156"/>
                    </a:lnTo>
                    <a:lnTo>
                      <a:pt x="41" y="160"/>
                    </a:lnTo>
                    <a:lnTo>
                      <a:pt x="44" y="161"/>
                    </a:lnTo>
                    <a:lnTo>
                      <a:pt x="50" y="164"/>
                    </a:lnTo>
                    <a:lnTo>
                      <a:pt x="51" y="166"/>
                    </a:lnTo>
                    <a:lnTo>
                      <a:pt x="58" y="166"/>
                    </a:lnTo>
                    <a:lnTo>
                      <a:pt x="62" y="167"/>
                    </a:lnTo>
                    <a:lnTo>
                      <a:pt x="67" y="167"/>
                    </a:lnTo>
                    <a:lnTo>
                      <a:pt x="72" y="167"/>
                    </a:lnTo>
                    <a:lnTo>
                      <a:pt x="76" y="166"/>
                    </a:lnTo>
                    <a:lnTo>
                      <a:pt x="81" y="166"/>
                    </a:lnTo>
                    <a:lnTo>
                      <a:pt x="87" y="164"/>
                    </a:lnTo>
                    <a:lnTo>
                      <a:pt x="92" y="161"/>
                    </a:lnTo>
                    <a:lnTo>
                      <a:pt x="96" y="161"/>
                    </a:lnTo>
                    <a:lnTo>
                      <a:pt x="101" y="160"/>
                    </a:lnTo>
                    <a:lnTo>
                      <a:pt x="107" y="156"/>
                    </a:lnTo>
                    <a:lnTo>
                      <a:pt x="112" y="152"/>
                    </a:lnTo>
                    <a:lnTo>
                      <a:pt x="118" y="150"/>
                    </a:lnTo>
                    <a:lnTo>
                      <a:pt x="123" y="146"/>
                    </a:lnTo>
                    <a:lnTo>
                      <a:pt x="129" y="143"/>
                    </a:lnTo>
                    <a:lnTo>
                      <a:pt x="132" y="143"/>
                    </a:lnTo>
                    <a:lnTo>
                      <a:pt x="137" y="143"/>
                    </a:lnTo>
                    <a:lnTo>
                      <a:pt x="138" y="147"/>
                    </a:lnTo>
                    <a:lnTo>
                      <a:pt x="135" y="152"/>
                    </a:lnTo>
                    <a:lnTo>
                      <a:pt x="129" y="156"/>
                    </a:lnTo>
                    <a:lnTo>
                      <a:pt x="123" y="161"/>
                    </a:lnTo>
                    <a:lnTo>
                      <a:pt x="116" y="167"/>
                    </a:lnTo>
                    <a:lnTo>
                      <a:pt x="110" y="172"/>
                    </a:lnTo>
                    <a:lnTo>
                      <a:pt x="104" y="177"/>
                    </a:lnTo>
                    <a:lnTo>
                      <a:pt x="98" y="181"/>
                    </a:lnTo>
                    <a:lnTo>
                      <a:pt x="92" y="186"/>
                    </a:lnTo>
                    <a:lnTo>
                      <a:pt x="85" y="191"/>
                    </a:lnTo>
                    <a:lnTo>
                      <a:pt x="79" y="192"/>
                    </a:lnTo>
                    <a:lnTo>
                      <a:pt x="73" y="195"/>
                    </a:lnTo>
                    <a:lnTo>
                      <a:pt x="67" y="197"/>
                    </a:lnTo>
                    <a:lnTo>
                      <a:pt x="61" y="198"/>
                    </a:lnTo>
                    <a:lnTo>
                      <a:pt x="53" y="198"/>
                    </a:lnTo>
                    <a:lnTo>
                      <a:pt x="47" y="198"/>
                    </a:lnTo>
                    <a:lnTo>
                      <a:pt x="41" y="195"/>
                    </a:lnTo>
                    <a:lnTo>
                      <a:pt x="34" y="192"/>
                    </a:lnTo>
                    <a:lnTo>
                      <a:pt x="30" y="189"/>
                    </a:lnTo>
                    <a:lnTo>
                      <a:pt x="25" y="186"/>
                    </a:lnTo>
                    <a:lnTo>
                      <a:pt x="22" y="181"/>
                    </a:lnTo>
                    <a:lnTo>
                      <a:pt x="19" y="177"/>
                    </a:lnTo>
                    <a:lnTo>
                      <a:pt x="14" y="172"/>
                    </a:lnTo>
                    <a:lnTo>
                      <a:pt x="13" y="167"/>
                    </a:lnTo>
                    <a:lnTo>
                      <a:pt x="10" y="161"/>
                    </a:lnTo>
                    <a:lnTo>
                      <a:pt x="8" y="155"/>
                    </a:lnTo>
                    <a:lnTo>
                      <a:pt x="5" y="149"/>
                    </a:lnTo>
                    <a:lnTo>
                      <a:pt x="3" y="143"/>
                    </a:lnTo>
                    <a:lnTo>
                      <a:pt x="3" y="135"/>
                    </a:lnTo>
                    <a:lnTo>
                      <a:pt x="3" y="129"/>
                    </a:lnTo>
                    <a:lnTo>
                      <a:pt x="2" y="121"/>
                    </a:lnTo>
                    <a:lnTo>
                      <a:pt x="0" y="113"/>
                    </a:lnTo>
                    <a:lnTo>
                      <a:pt x="0" y="107"/>
                    </a:lnTo>
                    <a:lnTo>
                      <a:pt x="0" y="101"/>
                    </a:lnTo>
                    <a:lnTo>
                      <a:pt x="0" y="95"/>
                    </a:lnTo>
                    <a:lnTo>
                      <a:pt x="0" y="88"/>
                    </a:lnTo>
                    <a:lnTo>
                      <a:pt x="2" y="82"/>
                    </a:lnTo>
                    <a:lnTo>
                      <a:pt x="3" y="76"/>
                    </a:lnTo>
                    <a:lnTo>
                      <a:pt x="3" y="70"/>
                    </a:lnTo>
                    <a:lnTo>
                      <a:pt x="3" y="65"/>
                    </a:lnTo>
                    <a:lnTo>
                      <a:pt x="7" y="59"/>
                    </a:lnTo>
                    <a:lnTo>
                      <a:pt x="8" y="53"/>
                    </a:lnTo>
                    <a:lnTo>
                      <a:pt x="10" y="47"/>
                    </a:lnTo>
                    <a:lnTo>
                      <a:pt x="11" y="42"/>
                    </a:lnTo>
                    <a:lnTo>
                      <a:pt x="14" y="36"/>
                    </a:lnTo>
                    <a:lnTo>
                      <a:pt x="14" y="30"/>
                    </a:lnTo>
                    <a:lnTo>
                      <a:pt x="17" y="23"/>
                    </a:lnTo>
                    <a:lnTo>
                      <a:pt x="19" y="17"/>
                    </a:lnTo>
                    <a:lnTo>
                      <a:pt x="22" y="9"/>
                    </a:lnTo>
                    <a:lnTo>
                      <a:pt x="24" y="3"/>
                    </a:lnTo>
                    <a:lnTo>
                      <a:pt x="24" y="0"/>
                    </a:lnTo>
                    <a:lnTo>
                      <a:pt x="25" y="2"/>
                    </a:lnTo>
                    <a:lnTo>
                      <a:pt x="28" y="5"/>
                    </a:lnTo>
                    <a:lnTo>
                      <a:pt x="33" y="8"/>
                    </a:lnTo>
                    <a:lnTo>
                      <a:pt x="33" y="14"/>
                    </a:lnTo>
                    <a:lnTo>
                      <a:pt x="36" y="19"/>
                    </a:lnTo>
                    <a:lnTo>
                      <a:pt x="37" y="25"/>
                    </a:lnTo>
                    <a:lnTo>
                      <a:pt x="37" y="28"/>
                    </a:lnTo>
                    <a:lnTo>
                      <a:pt x="37"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0" name="Freeform 158"/>
              <p:cNvSpPr>
                <a:spLocks/>
              </p:cNvSpPr>
              <p:nvPr/>
            </p:nvSpPr>
            <p:spPr bwMode="auto">
              <a:xfrm>
                <a:off x="4760" y="1593"/>
                <a:ext cx="183" cy="158"/>
              </a:xfrm>
              <a:custGeom>
                <a:avLst/>
                <a:gdLst>
                  <a:gd name="T0" fmla="*/ 14 w 183"/>
                  <a:gd name="T1" fmla="*/ 19 h 158"/>
                  <a:gd name="T2" fmla="*/ 25 w 183"/>
                  <a:gd name="T3" fmla="*/ 15 h 158"/>
                  <a:gd name="T4" fmla="*/ 34 w 183"/>
                  <a:gd name="T5" fmla="*/ 12 h 158"/>
                  <a:gd name="T6" fmla="*/ 42 w 183"/>
                  <a:gd name="T7" fmla="*/ 8 h 158"/>
                  <a:gd name="T8" fmla="*/ 53 w 183"/>
                  <a:gd name="T9" fmla="*/ 5 h 158"/>
                  <a:gd name="T10" fmla="*/ 62 w 183"/>
                  <a:gd name="T11" fmla="*/ 2 h 158"/>
                  <a:gd name="T12" fmla="*/ 74 w 183"/>
                  <a:gd name="T13" fmla="*/ 0 h 158"/>
                  <a:gd name="T14" fmla="*/ 87 w 183"/>
                  <a:gd name="T15" fmla="*/ 0 h 158"/>
                  <a:gd name="T16" fmla="*/ 105 w 183"/>
                  <a:gd name="T17" fmla="*/ 3 h 158"/>
                  <a:gd name="T18" fmla="*/ 124 w 183"/>
                  <a:gd name="T19" fmla="*/ 9 h 158"/>
                  <a:gd name="T20" fmla="*/ 141 w 183"/>
                  <a:gd name="T21" fmla="*/ 19 h 158"/>
                  <a:gd name="T22" fmla="*/ 155 w 183"/>
                  <a:gd name="T23" fmla="*/ 31 h 158"/>
                  <a:gd name="T24" fmla="*/ 167 w 183"/>
                  <a:gd name="T25" fmla="*/ 46 h 158"/>
                  <a:gd name="T26" fmla="*/ 175 w 183"/>
                  <a:gd name="T27" fmla="*/ 63 h 158"/>
                  <a:gd name="T28" fmla="*/ 181 w 183"/>
                  <a:gd name="T29" fmla="*/ 84 h 158"/>
                  <a:gd name="T30" fmla="*/ 183 w 183"/>
                  <a:gd name="T31" fmla="*/ 102 h 158"/>
                  <a:gd name="T32" fmla="*/ 181 w 183"/>
                  <a:gd name="T33" fmla="*/ 116 h 158"/>
                  <a:gd name="T34" fmla="*/ 181 w 183"/>
                  <a:gd name="T35" fmla="*/ 122 h 158"/>
                  <a:gd name="T36" fmla="*/ 176 w 183"/>
                  <a:gd name="T37" fmla="*/ 132 h 158"/>
                  <a:gd name="T38" fmla="*/ 170 w 183"/>
                  <a:gd name="T39" fmla="*/ 141 h 158"/>
                  <a:gd name="T40" fmla="*/ 162 w 183"/>
                  <a:gd name="T41" fmla="*/ 150 h 158"/>
                  <a:gd name="T42" fmla="*/ 153 w 183"/>
                  <a:gd name="T43" fmla="*/ 158 h 158"/>
                  <a:gd name="T44" fmla="*/ 149 w 183"/>
                  <a:gd name="T45" fmla="*/ 152 h 158"/>
                  <a:gd name="T46" fmla="*/ 152 w 183"/>
                  <a:gd name="T47" fmla="*/ 142 h 158"/>
                  <a:gd name="T48" fmla="*/ 155 w 183"/>
                  <a:gd name="T49" fmla="*/ 133 h 158"/>
                  <a:gd name="T50" fmla="*/ 156 w 183"/>
                  <a:gd name="T51" fmla="*/ 125 h 158"/>
                  <a:gd name="T52" fmla="*/ 158 w 183"/>
                  <a:gd name="T53" fmla="*/ 116 h 158"/>
                  <a:gd name="T54" fmla="*/ 158 w 183"/>
                  <a:gd name="T55" fmla="*/ 102 h 158"/>
                  <a:gd name="T56" fmla="*/ 158 w 183"/>
                  <a:gd name="T57" fmla="*/ 87 h 158"/>
                  <a:gd name="T58" fmla="*/ 153 w 183"/>
                  <a:gd name="T59" fmla="*/ 71 h 158"/>
                  <a:gd name="T60" fmla="*/ 147 w 183"/>
                  <a:gd name="T61" fmla="*/ 57 h 158"/>
                  <a:gd name="T62" fmla="*/ 139 w 183"/>
                  <a:gd name="T63" fmla="*/ 45 h 158"/>
                  <a:gd name="T64" fmla="*/ 128 w 183"/>
                  <a:gd name="T65" fmla="*/ 34 h 158"/>
                  <a:gd name="T66" fmla="*/ 116 w 183"/>
                  <a:gd name="T67" fmla="*/ 26 h 158"/>
                  <a:gd name="T68" fmla="*/ 102 w 183"/>
                  <a:gd name="T69" fmla="*/ 22 h 158"/>
                  <a:gd name="T70" fmla="*/ 87 w 183"/>
                  <a:gd name="T71" fmla="*/ 20 h 158"/>
                  <a:gd name="T72" fmla="*/ 76 w 183"/>
                  <a:gd name="T73" fmla="*/ 20 h 158"/>
                  <a:gd name="T74" fmla="*/ 67 w 183"/>
                  <a:gd name="T75" fmla="*/ 22 h 158"/>
                  <a:gd name="T76" fmla="*/ 57 w 183"/>
                  <a:gd name="T77" fmla="*/ 25 h 158"/>
                  <a:gd name="T78" fmla="*/ 46 w 183"/>
                  <a:gd name="T79" fmla="*/ 26 h 158"/>
                  <a:gd name="T80" fmla="*/ 37 w 183"/>
                  <a:gd name="T81" fmla="*/ 28 h 158"/>
                  <a:gd name="T82" fmla="*/ 28 w 183"/>
                  <a:gd name="T83" fmla="*/ 31 h 158"/>
                  <a:gd name="T84" fmla="*/ 17 w 183"/>
                  <a:gd name="T85" fmla="*/ 34 h 158"/>
                  <a:gd name="T86" fmla="*/ 8 w 183"/>
                  <a:gd name="T87" fmla="*/ 36 h 158"/>
                  <a:gd name="T88" fmla="*/ 2 w 183"/>
                  <a:gd name="T89" fmla="*/ 31 h 158"/>
                  <a:gd name="T90" fmla="*/ 0 w 183"/>
                  <a:gd name="T91" fmla="*/ 26 h 158"/>
                  <a:gd name="T92" fmla="*/ 5 w 183"/>
                  <a:gd name="T93" fmla="*/ 22 h 158"/>
                  <a:gd name="T94" fmla="*/ 9 w 183"/>
                  <a:gd name="T95"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58">
                    <a:moveTo>
                      <a:pt x="9" y="20"/>
                    </a:moveTo>
                    <a:lnTo>
                      <a:pt x="14" y="19"/>
                    </a:lnTo>
                    <a:lnTo>
                      <a:pt x="19" y="17"/>
                    </a:lnTo>
                    <a:lnTo>
                      <a:pt x="25" y="15"/>
                    </a:lnTo>
                    <a:lnTo>
                      <a:pt x="29" y="14"/>
                    </a:lnTo>
                    <a:lnTo>
                      <a:pt x="34" y="12"/>
                    </a:lnTo>
                    <a:lnTo>
                      <a:pt x="39" y="9"/>
                    </a:lnTo>
                    <a:lnTo>
                      <a:pt x="42" y="8"/>
                    </a:lnTo>
                    <a:lnTo>
                      <a:pt x="46" y="6"/>
                    </a:lnTo>
                    <a:lnTo>
                      <a:pt x="53" y="5"/>
                    </a:lnTo>
                    <a:lnTo>
                      <a:pt x="57" y="3"/>
                    </a:lnTo>
                    <a:lnTo>
                      <a:pt x="62" y="2"/>
                    </a:lnTo>
                    <a:lnTo>
                      <a:pt x="67" y="2"/>
                    </a:lnTo>
                    <a:lnTo>
                      <a:pt x="74" y="0"/>
                    </a:lnTo>
                    <a:lnTo>
                      <a:pt x="80" y="0"/>
                    </a:lnTo>
                    <a:lnTo>
                      <a:pt x="87" y="0"/>
                    </a:lnTo>
                    <a:lnTo>
                      <a:pt x="96" y="3"/>
                    </a:lnTo>
                    <a:lnTo>
                      <a:pt x="105" y="3"/>
                    </a:lnTo>
                    <a:lnTo>
                      <a:pt x="116" y="6"/>
                    </a:lnTo>
                    <a:lnTo>
                      <a:pt x="124" y="9"/>
                    </a:lnTo>
                    <a:lnTo>
                      <a:pt x="133" y="15"/>
                    </a:lnTo>
                    <a:lnTo>
                      <a:pt x="141" y="19"/>
                    </a:lnTo>
                    <a:lnTo>
                      <a:pt x="149" y="26"/>
                    </a:lnTo>
                    <a:lnTo>
                      <a:pt x="155" y="31"/>
                    </a:lnTo>
                    <a:lnTo>
                      <a:pt x="162" y="39"/>
                    </a:lnTo>
                    <a:lnTo>
                      <a:pt x="167" y="46"/>
                    </a:lnTo>
                    <a:lnTo>
                      <a:pt x="172" y="54"/>
                    </a:lnTo>
                    <a:lnTo>
                      <a:pt x="175" y="63"/>
                    </a:lnTo>
                    <a:lnTo>
                      <a:pt x="180" y="74"/>
                    </a:lnTo>
                    <a:lnTo>
                      <a:pt x="181" y="84"/>
                    </a:lnTo>
                    <a:lnTo>
                      <a:pt x="183" y="93"/>
                    </a:lnTo>
                    <a:lnTo>
                      <a:pt x="183" y="102"/>
                    </a:lnTo>
                    <a:lnTo>
                      <a:pt x="183" y="113"/>
                    </a:lnTo>
                    <a:lnTo>
                      <a:pt x="181" y="116"/>
                    </a:lnTo>
                    <a:lnTo>
                      <a:pt x="181" y="119"/>
                    </a:lnTo>
                    <a:lnTo>
                      <a:pt x="181" y="122"/>
                    </a:lnTo>
                    <a:lnTo>
                      <a:pt x="180" y="125"/>
                    </a:lnTo>
                    <a:lnTo>
                      <a:pt x="176" y="132"/>
                    </a:lnTo>
                    <a:lnTo>
                      <a:pt x="173" y="135"/>
                    </a:lnTo>
                    <a:lnTo>
                      <a:pt x="170" y="141"/>
                    </a:lnTo>
                    <a:lnTo>
                      <a:pt x="166" y="144"/>
                    </a:lnTo>
                    <a:lnTo>
                      <a:pt x="162" y="150"/>
                    </a:lnTo>
                    <a:lnTo>
                      <a:pt x="158" y="155"/>
                    </a:lnTo>
                    <a:lnTo>
                      <a:pt x="153" y="158"/>
                    </a:lnTo>
                    <a:lnTo>
                      <a:pt x="150" y="156"/>
                    </a:lnTo>
                    <a:lnTo>
                      <a:pt x="149" y="152"/>
                    </a:lnTo>
                    <a:lnTo>
                      <a:pt x="150" y="147"/>
                    </a:lnTo>
                    <a:lnTo>
                      <a:pt x="152" y="142"/>
                    </a:lnTo>
                    <a:lnTo>
                      <a:pt x="153" y="138"/>
                    </a:lnTo>
                    <a:lnTo>
                      <a:pt x="155" y="133"/>
                    </a:lnTo>
                    <a:lnTo>
                      <a:pt x="156" y="130"/>
                    </a:lnTo>
                    <a:lnTo>
                      <a:pt x="156" y="125"/>
                    </a:lnTo>
                    <a:lnTo>
                      <a:pt x="158" y="121"/>
                    </a:lnTo>
                    <a:lnTo>
                      <a:pt x="158" y="116"/>
                    </a:lnTo>
                    <a:lnTo>
                      <a:pt x="158" y="111"/>
                    </a:lnTo>
                    <a:lnTo>
                      <a:pt x="158" y="102"/>
                    </a:lnTo>
                    <a:lnTo>
                      <a:pt x="158" y="94"/>
                    </a:lnTo>
                    <a:lnTo>
                      <a:pt x="158" y="87"/>
                    </a:lnTo>
                    <a:lnTo>
                      <a:pt x="156" y="79"/>
                    </a:lnTo>
                    <a:lnTo>
                      <a:pt x="153" y="71"/>
                    </a:lnTo>
                    <a:lnTo>
                      <a:pt x="152" y="63"/>
                    </a:lnTo>
                    <a:lnTo>
                      <a:pt x="147" y="57"/>
                    </a:lnTo>
                    <a:lnTo>
                      <a:pt x="144" y="51"/>
                    </a:lnTo>
                    <a:lnTo>
                      <a:pt x="139" y="45"/>
                    </a:lnTo>
                    <a:lnTo>
                      <a:pt x="133" y="39"/>
                    </a:lnTo>
                    <a:lnTo>
                      <a:pt x="128" y="34"/>
                    </a:lnTo>
                    <a:lnTo>
                      <a:pt x="124" y="31"/>
                    </a:lnTo>
                    <a:lnTo>
                      <a:pt x="116" y="26"/>
                    </a:lnTo>
                    <a:lnTo>
                      <a:pt x="108" y="25"/>
                    </a:lnTo>
                    <a:lnTo>
                      <a:pt x="102" y="22"/>
                    </a:lnTo>
                    <a:lnTo>
                      <a:pt x="94" y="22"/>
                    </a:lnTo>
                    <a:lnTo>
                      <a:pt x="87" y="20"/>
                    </a:lnTo>
                    <a:lnTo>
                      <a:pt x="82" y="20"/>
                    </a:lnTo>
                    <a:lnTo>
                      <a:pt x="76" y="20"/>
                    </a:lnTo>
                    <a:lnTo>
                      <a:pt x="71" y="22"/>
                    </a:lnTo>
                    <a:lnTo>
                      <a:pt x="67" y="22"/>
                    </a:lnTo>
                    <a:lnTo>
                      <a:pt x="62" y="23"/>
                    </a:lnTo>
                    <a:lnTo>
                      <a:pt x="57" y="25"/>
                    </a:lnTo>
                    <a:lnTo>
                      <a:pt x="53" y="26"/>
                    </a:lnTo>
                    <a:lnTo>
                      <a:pt x="46" y="26"/>
                    </a:lnTo>
                    <a:lnTo>
                      <a:pt x="42" y="26"/>
                    </a:lnTo>
                    <a:lnTo>
                      <a:pt x="37" y="28"/>
                    </a:lnTo>
                    <a:lnTo>
                      <a:pt x="32" y="31"/>
                    </a:lnTo>
                    <a:lnTo>
                      <a:pt x="28" y="31"/>
                    </a:lnTo>
                    <a:lnTo>
                      <a:pt x="22" y="34"/>
                    </a:lnTo>
                    <a:lnTo>
                      <a:pt x="17" y="34"/>
                    </a:lnTo>
                    <a:lnTo>
                      <a:pt x="11" y="36"/>
                    </a:lnTo>
                    <a:lnTo>
                      <a:pt x="8" y="36"/>
                    </a:lnTo>
                    <a:lnTo>
                      <a:pt x="5" y="34"/>
                    </a:lnTo>
                    <a:lnTo>
                      <a:pt x="2" y="31"/>
                    </a:lnTo>
                    <a:lnTo>
                      <a:pt x="2" y="29"/>
                    </a:lnTo>
                    <a:lnTo>
                      <a:pt x="0" y="26"/>
                    </a:lnTo>
                    <a:lnTo>
                      <a:pt x="3" y="25"/>
                    </a:lnTo>
                    <a:lnTo>
                      <a:pt x="5" y="22"/>
                    </a:lnTo>
                    <a:lnTo>
                      <a:pt x="9" y="20"/>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1" name="Freeform 159"/>
              <p:cNvSpPr>
                <a:spLocks/>
              </p:cNvSpPr>
              <p:nvPr/>
            </p:nvSpPr>
            <p:spPr bwMode="auto">
              <a:xfrm>
                <a:off x="4915" y="1709"/>
                <a:ext cx="83" cy="139"/>
              </a:xfrm>
              <a:custGeom>
                <a:avLst/>
                <a:gdLst>
                  <a:gd name="T0" fmla="*/ 32 w 83"/>
                  <a:gd name="T1" fmla="*/ 3 h 139"/>
                  <a:gd name="T2" fmla="*/ 49 w 83"/>
                  <a:gd name="T3" fmla="*/ 11 h 139"/>
                  <a:gd name="T4" fmla="*/ 63 w 83"/>
                  <a:gd name="T5" fmla="*/ 25 h 139"/>
                  <a:gd name="T6" fmla="*/ 74 w 83"/>
                  <a:gd name="T7" fmla="*/ 42 h 139"/>
                  <a:gd name="T8" fmla="*/ 80 w 83"/>
                  <a:gd name="T9" fmla="*/ 60 h 139"/>
                  <a:gd name="T10" fmla="*/ 83 w 83"/>
                  <a:gd name="T11" fmla="*/ 81 h 139"/>
                  <a:gd name="T12" fmla="*/ 82 w 83"/>
                  <a:gd name="T13" fmla="*/ 99 h 139"/>
                  <a:gd name="T14" fmla="*/ 74 w 83"/>
                  <a:gd name="T15" fmla="*/ 118 h 139"/>
                  <a:gd name="T16" fmla="*/ 66 w 83"/>
                  <a:gd name="T17" fmla="*/ 129 h 139"/>
                  <a:gd name="T18" fmla="*/ 60 w 83"/>
                  <a:gd name="T19" fmla="*/ 133 h 139"/>
                  <a:gd name="T20" fmla="*/ 54 w 83"/>
                  <a:gd name="T21" fmla="*/ 138 h 139"/>
                  <a:gd name="T22" fmla="*/ 48 w 83"/>
                  <a:gd name="T23" fmla="*/ 139 h 139"/>
                  <a:gd name="T24" fmla="*/ 42 w 83"/>
                  <a:gd name="T25" fmla="*/ 139 h 139"/>
                  <a:gd name="T26" fmla="*/ 34 w 83"/>
                  <a:gd name="T27" fmla="*/ 139 h 139"/>
                  <a:gd name="T28" fmla="*/ 26 w 83"/>
                  <a:gd name="T29" fmla="*/ 139 h 139"/>
                  <a:gd name="T30" fmla="*/ 17 w 83"/>
                  <a:gd name="T31" fmla="*/ 139 h 139"/>
                  <a:gd name="T32" fmla="*/ 9 w 83"/>
                  <a:gd name="T33" fmla="*/ 138 h 139"/>
                  <a:gd name="T34" fmla="*/ 4 w 83"/>
                  <a:gd name="T35" fmla="*/ 132 h 139"/>
                  <a:gd name="T36" fmla="*/ 1 w 83"/>
                  <a:gd name="T37" fmla="*/ 125 h 139"/>
                  <a:gd name="T38" fmla="*/ 1 w 83"/>
                  <a:gd name="T39" fmla="*/ 121 h 139"/>
                  <a:gd name="T40" fmla="*/ 7 w 83"/>
                  <a:gd name="T41" fmla="*/ 119 h 139"/>
                  <a:gd name="T42" fmla="*/ 14 w 83"/>
                  <a:gd name="T43" fmla="*/ 121 h 139"/>
                  <a:gd name="T44" fmla="*/ 21 w 83"/>
                  <a:gd name="T45" fmla="*/ 121 h 139"/>
                  <a:gd name="T46" fmla="*/ 28 w 83"/>
                  <a:gd name="T47" fmla="*/ 121 h 139"/>
                  <a:gd name="T48" fmla="*/ 35 w 83"/>
                  <a:gd name="T49" fmla="*/ 121 h 139"/>
                  <a:gd name="T50" fmla="*/ 43 w 83"/>
                  <a:gd name="T51" fmla="*/ 119 h 139"/>
                  <a:gd name="T52" fmla="*/ 49 w 83"/>
                  <a:gd name="T53" fmla="*/ 115 h 139"/>
                  <a:gd name="T54" fmla="*/ 55 w 83"/>
                  <a:gd name="T55" fmla="*/ 107 h 139"/>
                  <a:gd name="T56" fmla="*/ 62 w 83"/>
                  <a:gd name="T57" fmla="*/ 91 h 139"/>
                  <a:gd name="T58" fmla="*/ 63 w 83"/>
                  <a:gd name="T59" fmla="*/ 76 h 139"/>
                  <a:gd name="T60" fmla="*/ 62 w 83"/>
                  <a:gd name="T61" fmla="*/ 60 h 139"/>
                  <a:gd name="T62" fmla="*/ 57 w 83"/>
                  <a:gd name="T63" fmla="*/ 45 h 139"/>
                  <a:gd name="T64" fmla="*/ 49 w 83"/>
                  <a:gd name="T65" fmla="*/ 34 h 139"/>
                  <a:gd name="T66" fmla="*/ 40 w 83"/>
                  <a:gd name="T67" fmla="*/ 23 h 139"/>
                  <a:gd name="T68" fmla="*/ 26 w 83"/>
                  <a:gd name="T69" fmla="*/ 16 h 139"/>
                  <a:gd name="T70" fmla="*/ 17 w 83"/>
                  <a:gd name="T71" fmla="*/ 12 h 139"/>
                  <a:gd name="T72" fmla="*/ 15 w 83"/>
                  <a:gd name="T73" fmla="*/ 8 h 139"/>
                  <a:gd name="T74" fmla="*/ 17 w 83"/>
                  <a:gd name="T75" fmla="*/ 3 h 139"/>
                  <a:gd name="T76" fmla="*/ 20 w 83"/>
                  <a:gd name="T77" fmla="*/ 0 h 139"/>
                  <a:gd name="T78" fmla="*/ 25 w 83"/>
                  <a:gd name="T7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139">
                    <a:moveTo>
                      <a:pt x="25" y="0"/>
                    </a:moveTo>
                    <a:lnTo>
                      <a:pt x="32" y="3"/>
                    </a:lnTo>
                    <a:lnTo>
                      <a:pt x="42" y="6"/>
                    </a:lnTo>
                    <a:lnTo>
                      <a:pt x="49" y="11"/>
                    </a:lnTo>
                    <a:lnTo>
                      <a:pt x="55" y="17"/>
                    </a:lnTo>
                    <a:lnTo>
                      <a:pt x="63" y="25"/>
                    </a:lnTo>
                    <a:lnTo>
                      <a:pt x="69" y="34"/>
                    </a:lnTo>
                    <a:lnTo>
                      <a:pt x="74" y="42"/>
                    </a:lnTo>
                    <a:lnTo>
                      <a:pt x="77" y="51"/>
                    </a:lnTo>
                    <a:lnTo>
                      <a:pt x="80" y="60"/>
                    </a:lnTo>
                    <a:lnTo>
                      <a:pt x="83" y="71"/>
                    </a:lnTo>
                    <a:lnTo>
                      <a:pt x="83" y="81"/>
                    </a:lnTo>
                    <a:lnTo>
                      <a:pt x="83" y="90"/>
                    </a:lnTo>
                    <a:lnTo>
                      <a:pt x="82" y="99"/>
                    </a:lnTo>
                    <a:lnTo>
                      <a:pt x="79" y="108"/>
                    </a:lnTo>
                    <a:lnTo>
                      <a:pt x="74" y="118"/>
                    </a:lnTo>
                    <a:lnTo>
                      <a:pt x="69" y="125"/>
                    </a:lnTo>
                    <a:lnTo>
                      <a:pt x="66" y="129"/>
                    </a:lnTo>
                    <a:lnTo>
                      <a:pt x="63" y="130"/>
                    </a:lnTo>
                    <a:lnTo>
                      <a:pt x="60" y="133"/>
                    </a:lnTo>
                    <a:lnTo>
                      <a:pt x="57" y="136"/>
                    </a:lnTo>
                    <a:lnTo>
                      <a:pt x="54" y="138"/>
                    </a:lnTo>
                    <a:lnTo>
                      <a:pt x="51" y="139"/>
                    </a:lnTo>
                    <a:lnTo>
                      <a:pt x="48" y="139"/>
                    </a:lnTo>
                    <a:lnTo>
                      <a:pt x="45" y="139"/>
                    </a:lnTo>
                    <a:lnTo>
                      <a:pt x="42" y="139"/>
                    </a:lnTo>
                    <a:lnTo>
                      <a:pt x="37" y="139"/>
                    </a:lnTo>
                    <a:lnTo>
                      <a:pt x="34" y="139"/>
                    </a:lnTo>
                    <a:lnTo>
                      <a:pt x="31" y="139"/>
                    </a:lnTo>
                    <a:lnTo>
                      <a:pt x="26" y="139"/>
                    </a:lnTo>
                    <a:lnTo>
                      <a:pt x="21" y="139"/>
                    </a:lnTo>
                    <a:lnTo>
                      <a:pt x="17" y="139"/>
                    </a:lnTo>
                    <a:lnTo>
                      <a:pt x="12" y="139"/>
                    </a:lnTo>
                    <a:lnTo>
                      <a:pt x="9" y="138"/>
                    </a:lnTo>
                    <a:lnTo>
                      <a:pt x="7" y="135"/>
                    </a:lnTo>
                    <a:lnTo>
                      <a:pt x="4" y="132"/>
                    </a:lnTo>
                    <a:lnTo>
                      <a:pt x="3" y="130"/>
                    </a:lnTo>
                    <a:lnTo>
                      <a:pt x="1" y="125"/>
                    </a:lnTo>
                    <a:lnTo>
                      <a:pt x="0" y="122"/>
                    </a:lnTo>
                    <a:lnTo>
                      <a:pt x="1" y="121"/>
                    </a:lnTo>
                    <a:lnTo>
                      <a:pt x="3" y="121"/>
                    </a:lnTo>
                    <a:lnTo>
                      <a:pt x="7" y="119"/>
                    </a:lnTo>
                    <a:lnTo>
                      <a:pt x="11" y="121"/>
                    </a:lnTo>
                    <a:lnTo>
                      <a:pt x="14" y="121"/>
                    </a:lnTo>
                    <a:lnTo>
                      <a:pt x="17" y="121"/>
                    </a:lnTo>
                    <a:lnTo>
                      <a:pt x="21" y="121"/>
                    </a:lnTo>
                    <a:lnTo>
                      <a:pt x="26" y="121"/>
                    </a:lnTo>
                    <a:lnTo>
                      <a:pt x="28" y="121"/>
                    </a:lnTo>
                    <a:lnTo>
                      <a:pt x="32" y="121"/>
                    </a:lnTo>
                    <a:lnTo>
                      <a:pt x="35" y="121"/>
                    </a:lnTo>
                    <a:lnTo>
                      <a:pt x="40" y="121"/>
                    </a:lnTo>
                    <a:lnTo>
                      <a:pt x="43" y="119"/>
                    </a:lnTo>
                    <a:lnTo>
                      <a:pt x="46" y="118"/>
                    </a:lnTo>
                    <a:lnTo>
                      <a:pt x="49" y="115"/>
                    </a:lnTo>
                    <a:lnTo>
                      <a:pt x="52" y="113"/>
                    </a:lnTo>
                    <a:lnTo>
                      <a:pt x="55" y="107"/>
                    </a:lnTo>
                    <a:lnTo>
                      <a:pt x="60" y="101"/>
                    </a:lnTo>
                    <a:lnTo>
                      <a:pt x="62" y="91"/>
                    </a:lnTo>
                    <a:lnTo>
                      <a:pt x="63" y="84"/>
                    </a:lnTo>
                    <a:lnTo>
                      <a:pt x="63" y="76"/>
                    </a:lnTo>
                    <a:lnTo>
                      <a:pt x="63" y="68"/>
                    </a:lnTo>
                    <a:lnTo>
                      <a:pt x="62" y="60"/>
                    </a:lnTo>
                    <a:lnTo>
                      <a:pt x="60" y="54"/>
                    </a:lnTo>
                    <a:lnTo>
                      <a:pt x="57" y="45"/>
                    </a:lnTo>
                    <a:lnTo>
                      <a:pt x="54" y="39"/>
                    </a:lnTo>
                    <a:lnTo>
                      <a:pt x="49" y="34"/>
                    </a:lnTo>
                    <a:lnTo>
                      <a:pt x="45" y="28"/>
                    </a:lnTo>
                    <a:lnTo>
                      <a:pt x="40" y="23"/>
                    </a:lnTo>
                    <a:lnTo>
                      <a:pt x="34" y="19"/>
                    </a:lnTo>
                    <a:lnTo>
                      <a:pt x="26" y="16"/>
                    </a:lnTo>
                    <a:lnTo>
                      <a:pt x="20" y="16"/>
                    </a:lnTo>
                    <a:lnTo>
                      <a:pt x="17" y="12"/>
                    </a:lnTo>
                    <a:lnTo>
                      <a:pt x="15" y="11"/>
                    </a:lnTo>
                    <a:lnTo>
                      <a:pt x="15" y="8"/>
                    </a:lnTo>
                    <a:lnTo>
                      <a:pt x="15" y="6"/>
                    </a:lnTo>
                    <a:lnTo>
                      <a:pt x="17" y="3"/>
                    </a:lnTo>
                    <a:lnTo>
                      <a:pt x="17" y="2"/>
                    </a:lnTo>
                    <a:lnTo>
                      <a:pt x="20" y="0"/>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2" name="Freeform 160"/>
              <p:cNvSpPr>
                <a:spLocks/>
              </p:cNvSpPr>
              <p:nvPr/>
            </p:nvSpPr>
            <p:spPr bwMode="auto">
              <a:xfrm>
                <a:off x="4794" y="2040"/>
                <a:ext cx="122" cy="41"/>
              </a:xfrm>
              <a:custGeom>
                <a:avLst/>
                <a:gdLst>
                  <a:gd name="T0" fmla="*/ 20 w 122"/>
                  <a:gd name="T1" fmla="*/ 3 h 41"/>
                  <a:gd name="T2" fmla="*/ 28 w 122"/>
                  <a:gd name="T3" fmla="*/ 10 h 41"/>
                  <a:gd name="T4" fmla="*/ 34 w 122"/>
                  <a:gd name="T5" fmla="*/ 13 h 41"/>
                  <a:gd name="T6" fmla="*/ 42 w 122"/>
                  <a:gd name="T7" fmla="*/ 16 h 41"/>
                  <a:gd name="T8" fmla="*/ 51 w 122"/>
                  <a:gd name="T9" fmla="*/ 19 h 41"/>
                  <a:gd name="T10" fmla="*/ 59 w 122"/>
                  <a:gd name="T11" fmla="*/ 20 h 41"/>
                  <a:gd name="T12" fmla="*/ 68 w 122"/>
                  <a:gd name="T13" fmla="*/ 20 h 41"/>
                  <a:gd name="T14" fmla="*/ 77 w 122"/>
                  <a:gd name="T15" fmla="*/ 20 h 41"/>
                  <a:gd name="T16" fmla="*/ 87 w 122"/>
                  <a:gd name="T17" fmla="*/ 20 h 41"/>
                  <a:gd name="T18" fmla="*/ 94 w 122"/>
                  <a:gd name="T19" fmla="*/ 20 h 41"/>
                  <a:gd name="T20" fmla="*/ 101 w 122"/>
                  <a:gd name="T21" fmla="*/ 20 h 41"/>
                  <a:gd name="T22" fmla="*/ 108 w 122"/>
                  <a:gd name="T23" fmla="*/ 20 h 41"/>
                  <a:gd name="T24" fmla="*/ 118 w 122"/>
                  <a:gd name="T25" fmla="*/ 19 h 41"/>
                  <a:gd name="T26" fmla="*/ 121 w 122"/>
                  <a:gd name="T27" fmla="*/ 20 h 41"/>
                  <a:gd name="T28" fmla="*/ 122 w 122"/>
                  <a:gd name="T29" fmla="*/ 28 h 41"/>
                  <a:gd name="T30" fmla="*/ 119 w 122"/>
                  <a:gd name="T31" fmla="*/ 31 h 41"/>
                  <a:gd name="T32" fmla="*/ 111 w 122"/>
                  <a:gd name="T33" fmla="*/ 34 h 41"/>
                  <a:gd name="T34" fmla="*/ 102 w 122"/>
                  <a:gd name="T35" fmla="*/ 36 h 41"/>
                  <a:gd name="T36" fmla="*/ 96 w 122"/>
                  <a:gd name="T37" fmla="*/ 39 h 41"/>
                  <a:gd name="T38" fmla="*/ 88 w 122"/>
                  <a:gd name="T39" fmla="*/ 39 h 41"/>
                  <a:gd name="T40" fmla="*/ 77 w 122"/>
                  <a:gd name="T41" fmla="*/ 41 h 41"/>
                  <a:gd name="T42" fmla="*/ 65 w 122"/>
                  <a:gd name="T43" fmla="*/ 39 h 41"/>
                  <a:gd name="T44" fmla="*/ 56 w 122"/>
                  <a:gd name="T45" fmla="*/ 39 h 41"/>
                  <a:gd name="T46" fmla="*/ 46 w 122"/>
                  <a:gd name="T47" fmla="*/ 37 h 41"/>
                  <a:gd name="T48" fmla="*/ 36 w 122"/>
                  <a:gd name="T49" fmla="*/ 34 h 41"/>
                  <a:gd name="T50" fmla="*/ 28 w 122"/>
                  <a:gd name="T51" fmla="*/ 30 h 41"/>
                  <a:gd name="T52" fmla="*/ 19 w 122"/>
                  <a:gd name="T53" fmla="*/ 25 h 41"/>
                  <a:gd name="T54" fmla="*/ 9 w 122"/>
                  <a:gd name="T55" fmla="*/ 20 h 41"/>
                  <a:gd name="T56" fmla="*/ 2 w 122"/>
                  <a:gd name="T57" fmla="*/ 13 h 41"/>
                  <a:gd name="T58" fmla="*/ 0 w 122"/>
                  <a:gd name="T59" fmla="*/ 7 h 41"/>
                  <a:gd name="T60" fmla="*/ 3 w 122"/>
                  <a:gd name="T61" fmla="*/ 0 h 41"/>
                  <a:gd name="T62" fmla="*/ 12 w 122"/>
                  <a:gd name="T63" fmla="*/ 0 h 41"/>
                  <a:gd name="T64" fmla="*/ 15 w 122"/>
                  <a:gd name="T6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41">
                    <a:moveTo>
                      <a:pt x="15" y="2"/>
                    </a:moveTo>
                    <a:lnTo>
                      <a:pt x="20" y="3"/>
                    </a:lnTo>
                    <a:lnTo>
                      <a:pt x="23" y="7"/>
                    </a:lnTo>
                    <a:lnTo>
                      <a:pt x="28" y="10"/>
                    </a:lnTo>
                    <a:lnTo>
                      <a:pt x="33" y="11"/>
                    </a:lnTo>
                    <a:lnTo>
                      <a:pt x="34" y="13"/>
                    </a:lnTo>
                    <a:lnTo>
                      <a:pt x="39" y="14"/>
                    </a:lnTo>
                    <a:lnTo>
                      <a:pt x="42" y="16"/>
                    </a:lnTo>
                    <a:lnTo>
                      <a:pt x="46" y="17"/>
                    </a:lnTo>
                    <a:lnTo>
                      <a:pt x="51" y="19"/>
                    </a:lnTo>
                    <a:lnTo>
                      <a:pt x="54" y="20"/>
                    </a:lnTo>
                    <a:lnTo>
                      <a:pt x="59" y="20"/>
                    </a:lnTo>
                    <a:lnTo>
                      <a:pt x="62" y="20"/>
                    </a:lnTo>
                    <a:lnTo>
                      <a:pt x="68" y="20"/>
                    </a:lnTo>
                    <a:lnTo>
                      <a:pt x="71" y="20"/>
                    </a:lnTo>
                    <a:lnTo>
                      <a:pt x="77" y="20"/>
                    </a:lnTo>
                    <a:lnTo>
                      <a:pt x="82" y="22"/>
                    </a:lnTo>
                    <a:lnTo>
                      <a:pt x="87" y="20"/>
                    </a:lnTo>
                    <a:lnTo>
                      <a:pt x="90" y="20"/>
                    </a:lnTo>
                    <a:lnTo>
                      <a:pt x="94" y="20"/>
                    </a:lnTo>
                    <a:lnTo>
                      <a:pt x="99" y="20"/>
                    </a:lnTo>
                    <a:lnTo>
                      <a:pt x="101" y="20"/>
                    </a:lnTo>
                    <a:lnTo>
                      <a:pt x="105" y="20"/>
                    </a:lnTo>
                    <a:lnTo>
                      <a:pt x="108" y="20"/>
                    </a:lnTo>
                    <a:lnTo>
                      <a:pt x="115" y="19"/>
                    </a:lnTo>
                    <a:lnTo>
                      <a:pt x="118" y="19"/>
                    </a:lnTo>
                    <a:lnTo>
                      <a:pt x="119" y="20"/>
                    </a:lnTo>
                    <a:lnTo>
                      <a:pt x="121" y="20"/>
                    </a:lnTo>
                    <a:lnTo>
                      <a:pt x="122" y="24"/>
                    </a:lnTo>
                    <a:lnTo>
                      <a:pt x="122" y="28"/>
                    </a:lnTo>
                    <a:lnTo>
                      <a:pt x="121" y="30"/>
                    </a:lnTo>
                    <a:lnTo>
                      <a:pt x="119" y="31"/>
                    </a:lnTo>
                    <a:lnTo>
                      <a:pt x="118" y="33"/>
                    </a:lnTo>
                    <a:lnTo>
                      <a:pt x="111" y="34"/>
                    </a:lnTo>
                    <a:lnTo>
                      <a:pt x="107" y="34"/>
                    </a:lnTo>
                    <a:lnTo>
                      <a:pt x="102" y="36"/>
                    </a:lnTo>
                    <a:lnTo>
                      <a:pt x="99" y="37"/>
                    </a:lnTo>
                    <a:lnTo>
                      <a:pt x="96" y="39"/>
                    </a:lnTo>
                    <a:lnTo>
                      <a:pt x="91" y="39"/>
                    </a:lnTo>
                    <a:lnTo>
                      <a:pt x="88" y="39"/>
                    </a:lnTo>
                    <a:lnTo>
                      <a:pt x="82" y="41"/>
                    </a:lnTo>
                    <a:lnTo>
                      <a:pt x="77" y="41"/>
                    </a:lnTo>
                    <a:lnTo>
                      <a:pt x="71" y="41"/>
                    </a:lnTo>
                    <a:lnTo>
                      <a:pt x="65" y="39"/>
                    </a:lnTo>
                    <a:lnTo>
                      <a:pt x="60" y="39"/>
                    </a:lnTo>
                    <a:lnTo>
                      <a:pt x="56" y="39"/>
                    </a:lnTo>
                    <a:lnTo>
                      <a:pt x="51" y="39"/>
                    </a:lnTo>
                    <a:lnTo>
                      <a:pt x="46" y="37"/>
                    </a:lnTo>
                    <a:lnTo>
                      <a:pt x="42" y="36"/>
                    </a:lnTo>
                    <a:lnTo>
                      <a:pt x="36" y="34"/>
                    </a:lnTo>
                    <a:lnTo>
                      <a:pt x="33" y="31"/>
                    </a:lnTo>
                    <a:lnTo>
                      <a:pt x="28" y="30"/>
                    </a:lnTo>
                    <a:lnTo>
                      <a:pt x="23" y="28"/>
                    </a:lnTo>
                    <a:lnTo>
                      <a:pt x="19" y="25"/>
                    </a:lnTo>
                    <a:lnTo>
                      <a:pt x="12" y="24"/>
                    </a:lnTo>
                    <a:lnTo>
                      <a:pt x="9" y="20"/>
                    </a:lnTo>
                    <a:lnTo>
                      <a:pt x="5" y="17"/>
                    </a:lnTo>
                    <a:lnTo>
                      <a:pt x="2" y="13"/>
                    </a:lnTo>
                    <a:lnTo>
                      <a:pt x="0" y="10"/>
                    </a:lnTo>
                    <a:lnTo>
                      <a:pt x="0" y="7"/>
                    </a:lnTo>
                    <a:lnTo>
                      <a:pt x="2" y="3"/>
                    </a:lnTo>
                    <a:lnTo>
                      <a:pt x="3" y="0"/>
                    </a:lnTo>
                    <a:lnTo>
                      <a:pt x="8" y="0"/>
                    </a:lnTo>
                    <a:lnTo>
                      <a:pt x="12" y="0"/>
                    </a:lnTo>
                    <a:lnTo>
                      <a:pt x="15" y="2"/>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3" name="Freeform 161"/>
              <p:cNvSpPr>
                <a:spLocks/>
              </p:cNvSpPr>
              <p:nvPr/>
            </p:nvSpPr>
            <p:spPr bwMode="auto">
              <a:xfrm>
                <a:off x="4370" y="3240"/>
                <a:ext cx="574" cy="195"/>
              </a:xfrm>
              <a:custGeom>
                <a:avLst/>
                <a:gdLst>
                  <a:gd name="T0" fmla="*/ 15 w 574"/>
                  <a:gd name="T1" fmla="*/ 180 h 195"/>
                  <a:gd name="T2" fmla="*/ 28 w 574"/>
                  <a:gd name="T3" fmla="*/ 173 h 195"/>
                  <a:gd name="T4" fmla="*/ 40 w 574"/>
                  <a:gd name="T5" fmla="*/ 170 h 195"/>
                  <a:gd name="T6" fmla="*/ 53 w 574"/>
                  <a:gd name="T7" fmla="*/ 164 h 195"/>
                  <a:gd name="T8" fmla="*/ 63 w 574"/>
                  <a:gd name="T9" fmla="*/ 161 h 195"/>
                  <a:gd name="T10" fmla="*/ 79 w 574"/>
                  <a:gd name="T11" fmla="*/ 155 h 195"/>
                  <a:gd name="T12" fmla="*/ 93 w 574"/>
                  <a:gd name="T13" fmla="*/ 152 h 195"/>
                  <a:gd name="T14" fmla="*/ 105 w 574"/>
                  <a:gd name="T15" fmla="*/ 147 h 195"/>
                  <a:gd name="T16" fmla="*/ 119 w 574"/>
                  <a:gd name="T17" fmla="*/ 142 h 195"/>
                  <a:gd name="T18" fmla="*/ 130 w 574"/>
                  <a:gd name="T19" fmla="*/ 138 h 195"/>
                  <a:gd name="T20" fmla="*/ 147 w 574"/>
                  <a:gd name="T21" fmla="*/ 133 h 195"/>
                  <a:gd name="T22" fmla="*/ 162 w 574"/>
                  <a:gd name="T23" fmla="*/ 127 h 195"/>
                  <a:gd name="T24" fmla="*/ 178 w 574"/>
                  <a:gd name="T25" fmla="*/ 122 h 195"/>
                  <a:gd name="T26" fmla="*/ 193 w 574"/>
                  <a:gd name="T27" fmla="*/ 116 h 195"/>
                  <a:gd name="T28" fmla="*/ 207 w 574"/>
                  <a:gd name="T29" fmla="*/ 111 h 195"/>
                  <a:gd name="T30" fmla="*/ 224 w 574"/>
                  <a:gd name="T31" fmla="*/ 105 h 195"/>
                  <a:gd name="T32" fmla="*/ 306 w 574"/>
                  <a:gd name="T33" fmla="*/ 80 h 195"/>
                  <a:gd name="T34" fmla="*/ 361 w 574"/>
                  <a:gd name="T35" fmla="*/ 63 h 195"/>
                  <a:gd name="T36" fmla="*/ 410 w 574"/>
                  <a:gd name="T37" fmla="*/ 46 h 195"/>
                  <a:gd name="T38" fmla="*/ 458 w 574"/>
                  <a:gd name="T39" fmla="*/ 31 h 195"/>
                  <a:gd name="T40" fmla="*/ 509 w 574"/>
                  <a:gd name="T41" fmla="*/ 15 h 195"/>
                  <a:gd name="T42" fmla="*/ 568 w 574"/>
                  <a:gd name="T43" fmla="*/ 0 h 195"/>
                  <a:gd name="T44" fmla="*/ 574 w 574"/>
                  <a:gd name="T45" fmla="*/ 9 h 195"/>
                  <a:gd name="T46" fmla="*/ 531 w 574"/>
                  <a:gd name="T47" fmla="*/ 23 h 195"/>
                  <a:gd name="T48" fmla="*/ 478 w 574"/>
                  <a:gd name="T49" fmla="*/ 40 h 195"/>
                  <a:gd name="T50" fmla="*/ 432 w 574"/>
                  <a:gd name="T51" fmla="*/ 57 h 195"/>
                  <a:gd name="T52" fmla="*/ 382 w 574"/>
                  <a:gd name="T53" fmla="*/ 73 h 195"/>
                  <a:gd name="T54" fmla="*/ 331 w 574"/>
                  <a:gd name="T55" fmla="*/ 91 h 195"/>
                  <a:gd name="T56" fmla="*/ 235 w 574"/>
                  <a:gd name="T57" fmla="*/ 121 h 195"/>
                  <a:gd name="T58" fmla="*/ 217 w 574"/>
                  <a:gd name="T59" fmla="*/ 125 h 195"/>
                  <a:gd name="T60" fmla="*/ 203 w 574"/>
                  <a:gd name="T61" fmla="*/ 130 h 195"/>
                  <a:gd name="T62" fmla="*/ 187 w 574"/>
                  <a:gd name="T63" fmla="*/ 135 h 195"/>
                  <a:gd name="T64" fmla="*/ 173 w 574"/>
                  <a:gd name="T65" fmla="*/ 139 h 195"/>
                  <a:gd name="T66" fmla="*/ 158 w 574"/>
                  <a:gd name="T67" fmla="*/ 144 h 195"/>
                  <a:gd name="T68" fmla="*/ 141 w 574"/>
                  <a:gd name="T69" fmla="*/ 152 h 195"/>
                  <a:gd name="T70" fmla="*/ 127 w 574"/>
                  <a:gd name="T71" fmla="*/ 155 h 195"/>
                  <a:gd name="T72" fmla="*/ 114 w 574"/>
                  <a:gd name="T73" fmla="*/ 161 h 195"/>
                  <a:gd name="T74" fmla="*/ 102 w 574"/>
                  <a:gd name="T75" fmla="*/ 164 h 195"/>
                  <a:gd name="T76" fmla="*/ 88 w 574"/>
                  <a:gd name="T77" fmla="*/ 169 h 195"/>
                  <a:gd name="T78" fmla="*/ 73 w 574"/>
                  <a:gd name="T79" fmla="*/ 173 h 195"/>
                  <a:gd name="T80" fmla="*/ 60 w 574"/>
                  <a:gd name="T81" fmla="*/ 180 h 195"/>
                  <a:gd name="T82" fmla="*/ 48 w 574"/>
                  <a:gd name="T83" fmla="*/ 183 h 195"/>
                  <a:gd name="T84" fmla="*/ 36 w 574"/>
                  <a:gd name="T85" fmla="*/ 187 h 195"/>
                  <a:gd name="T86" fmla="*/ 25 w 574"/>
                  <a:gd name="T87" fmla="*/ 190 h 195"/>
                  <a:gd name="T88" fmla="*/ 11 w 574"/>
                  <a:gd name="T89" fmla="*/ 195 h 195"/>
                  <a:gd name="T90" fmla="*/ 3 w 574"/>
                  <a:gd name="T91" fmla="*/ 192 h 195"/>
                  <a:gd name="T92" fmla="*/ 1 w 574"/>
                  <a:gd name="T93" fmla="*/ 186 h 195"/>
                  <a:gd name="T94" fmla="*/ 6 w 574"/>
                  <a:gd name="T95" fmla="*/ 18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4" h="195">
                    <a:moveTo>
                      <a:pt x="6" y="181"/>
                    </a:moveTo>
                    <a:lnTo>
                      <a:pt x="12" y="181"/>
                    </a:lnTo>
                    <a:lnTo>
                      <a:pt x="15" y="180"/>
                    </a:lnTo>
                    <a:lnTo>
                      <a:pt x="20" y="176"/>
                    </a:lnTo>
                    <a:lnTo>
                      <a:pt x="25" y="175"/>
                    </a:lnTo>
                    <a:lnTo>
                      <a:pt x="28" y="173"/>
                    </a:lnTo>
                    <a:lnTo>
                      <a:pt x="32" y="172"/>
                    </a:lnTo>
                    <a:lnTo>
                      <a:pt x="36" y="172"/>
                    </a:lnTo>
                    <a:lnTo>
                      <a:pt x="40" y="170"/>
                    </a:lnTo>
                    <a:lnTo>
                      <a:pt x="43" y="169"/>
                    </a:lnTo>
                    <a:lnTo>
                      <a:pt x="48" y="166"/>
                    </a:lnTo>
                    <a:lnTo>
                      <a:pt x="53" y="164"/>
                    </a:lnTo>
                    <a:lnTo>
                      <a:pt x="54" y="162"/>
                    </a:lnTo>
                    <a:lnTo>
                      <a:pt x="59" y="162"/>
                    </a:lnTo>
                    <a:lnTo>
                      <a:pt x="63" y="161"/>
                    </a:lnTo>
                    <a:lnTo>
                      <a:pt x="68" y="158"/>
                    </a:lnTo>
                    <a:lnTo>
                      <a:pt x="73" y="158"/>
                    </a:lnTo>
                    <a:lnTo>
                      <a:pt x="79" y="155"/>
                    </a:lnTo>
                    <a:lnTo>
                      <a:pt x="82" y="153"/>
                    </a:lnTo>
                    <a:lnTo>
                      <a:pt x="88" y="152"/>
                    </a:lnTo>
                    <a:lnTo>
                      <a:pt x="93" y="152"/>
                    </a:lnTo>
                    <a:lnTo>
                      <a:pt x="97" y="150"/>
                    </a:lnTo>
                    <a:lnTo>
                      <a:pt x="102" y="147"/>
                    </a:lnTo>
                    <a:lnTo>
                      <a:pt x="105" y="147"/>
                    </a:lnTo>
                    <a:lnTo>
                      <a:pt x="110" y="145"/>
                    </a:lnTo>
                    <a:lnTo>
                      <a:pt x="113" y="142"/>
                    </a:lnTo>
                    <a:lnTo>
                      <a:pt x="119" y="142"/>
                    </a:lnTo>
                    <a:lnTo>
                      <a:pt x="122" y="141"/>
                    </a:lnTo>
                    <a:lnTo>
                      <a:pt x="127" y="139"/>
                    </a:lnTo>
                    <a:lnTo>
                      <a:pt x="130" y="138"/>
                    </a:lnTo>
                    <a:lnTo>
                      <a:pt x="136" y="136"/>
                    </a:lnTo>
                    <a:lnTo>
                      <a:pt x="139" y="135"/>
                    </a:lnTo>
                    <a:lnTo>
                      <a:pt x="147" y="133"/>
                    </a:lnTo>
                    <a:lnTo>
                      <a:pt x="152" y="132"/>
                    </a:lnTo>
                    <a:lnTo>
                      <a:pt x="158" y="130"/>
                    </a:lnTo>
                    <a:lnTo>
                      <a:pt x="162" y="127"/>
                    </a:lnTo>
                    <a:lnTo>
                      <a:pt x="169" y="125"/>
                    </a:lnTo>
                    <a:lnTo>
                      <a:pt x="173" y="124"/>
                    </a:lnTo>
                    <a:lnTo>
                      <a:pt x="178" y="122"/>
                    </a:lnTo>
                    <a:lnTo>
                      <a:pt x="183" y="121"/>
                    </a:lnTo>
                    <a:lnTo>
                      <a:pt x="187" y="119"/>
                    </a:lnTo>
                    <a:lnTo>
                      <a:pt x="193" y="116"/>
                    </a:lnTo>
                    <a:lnTo>
                      <a:pt x="197" y="115"/>
                    </a:lnTo>
                    <a:lnTo>
                      <a:pt x="203" y="113"/>
                    </a:lnTo>
                    <a:lnTo>
                      <a:pt x="207" y="111"/>
                    </a:lnTo>
                    <a:lnTo>
                      <a:pt x="214" y="108"/>
                    </a:lnTo>
                    <a:lnTo>
                      <a:pt x="217" y="107"/>
                    </a:lnTo>
                    <a:lnTo>
                      <a:pt x="224" y="105"/>
                    </a:lnTo>
                    <a:lnTo>
                      <a:pt x="231" y="104"/>
                    </a:lnTo>
                    <a:lnTo>
                      <a:pt x="288" y="87"/>
                    </a:lnTo>
                    <a:lnTo>
                      <a:pt x="306" y="80"/>
                    </a:lnTo>
                    <a:lnTo>
                      <a:pt x="327" y="74"/>
                    </a:lnTo>
                    <a:lnTo>
                      <a:pt x="344" y="68"/>
                    </a:lnTo>
                    <a:lnTo>
                      <a:pt x="361" y="63"/>
                    </a:lnTo>
                    <a:lnTo>
                      <a:pt x="378" y="57"/>
                    </a:lnTo>
                    <a:lnTo>
                      <a:pt x="395" y="53"/>
                    </a:lnTo>
                    <a:lnTo>
                      <a:pt x="410" y="46"/>
                    </a:lnTo>
                    <a:lnTo>
                      <a:pt x="427" y="42"/>
                    </a:lnTo>
                    <a:lnTo>
                      <a:pt x="443" y="37"/>
                    </a:lnTo>
                    <a:lnTo>
                      <a:pt x="458" y="31"/>
                    </a:lnTo>
                    <a:lnTo>
                      <a:pt x="475" y="28"/>
                    </a:lnTo>
                    <a:lnTo>
                      <a:pt x="492" y="22"/>
                    </a:lnTo>
                    <a:lnTo>
                      <a:pt x="509" y="15"/>
                    </a:lnTo>
                    <a:lnTo>
                      <a:pt x="528" y="11"/>
                    </a:lnTo>
                    <a:lnTo>
                      <a:pt x="546" y="6"/>
                    </a:lnTo>
                    <a:lnTo>
                      <a:pt x="568" y="0"/>
                    </a:lnTo>
                    <a:lnTo>
                      <a:pt x="571" y="0"/>
                    </a:lnTo>
                    <a:lnTo>
                      <a:pt x="574" y="5"/>
                    </a:lnTo>
                    <a:lnTo>
                      <a:pt x="574" y="9"/>
                    </a:lnTo>
                    <a:lnTo>
                      <a:pt x="571" y="12"/>
                    </a:lnTo>
                    <a:lnTo>
                      <a:pt x="551" y="19"/>
                    </a:lnTo>
                    <a:lnTo>
                      <a:pt x="531" y="23"/>
                    </a:lnTo>
                    <a:lnTo>
                      <a:pt x="514" y="28"/>
                    </a:lnTo>
                    <a:lnTo>
                      <a:pt x="495" y="34"/>
                    </a:lnTo>
                    <a:lnTo>
                      <a:pt x="478" y="40"/>
                    </a:lnTo>
                    <a:lnTo>
                      <a:pt x="463" y="46"/>
                    </a:lnTo>
                    <a:lnTo>
                      <a:pt x="447" y="51"/>
                    </a:lnTo>
                    <a:lnTo>
                      <a:pt x="432" y="57"/>
                    </a:lnTo>
                    <a:lnTo>
                      <a:pt x="415" y="62"/>
                    </a:lnTo>
                    <a:lnTo>
                      <a:pt x="399" y="68"/>
                    </a:lnTo>
                    <a:lnTo>
                      <a:pt x="382" y="73"/>
                    </a:lnTo>
                    <a:lnTo>
                      <a:pt x="367" y="79"/>
                    </a:lnTo>
                    <a:lnTo>
                      <a:pt x="350" y="85"/>
                    </a:lnTo>
                    <a:lnTo>
                      <a:pt x="331" y="91"/>
                    </a:lnTo>
                    <a:lnTo>
                      <a:pt x="313" y="96"/>
                    </a:lnTo>
                    <a:lnTo>
                      <a:pt x="292" y="104"/>
                    </a:lnTo>
                    <a:lnTo>
                      <a:pt x="235" y="121"/>
                    </a:lnTo>
                    <a:lnTo>
                      <a:pt x="229" y="122"/>
                    </a:lnTo>
                    <a:lnTo>
                      <a:pt x="224" y="124"/>
                    </a:lnTo>
                    <a:lnTo>
                      <a:pt x="217" y="125"/>
                    </a:lnTo>
                    <a:lnTo>
                      <a:pt x="214" y="127"/>
                    </a:lnTo>
                    <a:lnTo>
                      <a:pt x="207" y="128"/>
                    </a:lnTo>
                    <a:lnTo>
                      <a:pt x="203" y="130"/>
                    </a:lnTo>
                    <a:lnTo>
                      <a:pt x="197" y="133"/>
                    </a:lnTo>
                    <a:lnTo>
                      <a:pt x="193" y="133"/>
                    </a:lnTo>
                    <a:lnTo>
                      <a:pt x="187" y="135"/>
                    </a:lnTo>
                    <a:lnTo>
                      <a:pt x="183" y="136"/>
                    </a:lnTo>
                    <a:lnTo>
                      <a:pt x="178" y="138"/>
                    </a:lnTo>
                    <a:lnTo>
                      <a:pt x="173" y="139"/>
                    </a:lnTo>
                    <a:lnTo>
                      <a:pt x="169" y="141"/>
                    </a:lnTo>
                    <a:lnTo>
                      <a:pt x="162" y="142"/>
                    </a:lnTo>
                    <a:lnTo>
                      <a:pt x="158" y="144"/>
                    </a:lnTo>
                    <a:lnTo>
                      <a:pt x="152" y="147"/>
                    </a:lnTo>
                    <a:lnTo>
                      <a:pt x="147" y="149"/>
                    </a:lnTo>
                    <a:lnTo>
                      <a:pt x="141" y="152"/>
                    </a:lnTo>
                    <a:lnTo>
                      <a:pt x="136" y="152"/>
                    </a:lnTo>
                    <a:lnTo>
                      <a:pt x="132" y="153"/>
                    </a:lnTo>
                    <a:lnTo>
                      <a:pt x="127" y="155"/>
                    </a:lnTo>
                    <a:lnTo>
                      <a:pt x="122" y="156"/>
                    </a:lnTo>
                    <a:lnTo>
                      <a:pt x="119" y="158"/>
                    </a:lnTo>
                    <a:lnTo>
                      <a:pt x="114" y="161"/>
                    </a:lnTo>
                    <a:lnTo>
                      <a:pt x="111" y="162"/>
                    </a:lnTo>
                    <a:lnTo>
                      <a:pt x="105" y="162"/>
                    </a:lnTo>
                    <a:lnTo>
                      <a:pt x="102" y="164"/>
                    </a:lnTo>
                    <a:lnTo>
                      <a:pt x="97" y="166"/>
                    </a:lnTo>
                    <a:lnTo>
                      <a:pt x="93" y="167"/>
                    </a:lnTo>
                    <a:lnTo>
                      <a:pt x="88" y="169"/>
                    </a:lnTo>
                    <a:lnTo>
                      <a:pt x="82" y="172"/>
                    </a:lnTo>
                    <a:lnTo>
                      <a:pt x="79" y="172"/>
                    </a:lnTo>
                    <a:lnTo>
                      <a:pt x="73" y="173"/>
                    </a:lnTo>
                    <a:lnTo>
                      <a:pt x="70" y="175"/>
                    </a:lnTo>
                    <a:lnTo>
                      <a:pt x="63" y="176"/>
                    </a:lnTo>
                    <a:lnTo>
                      <a:pt x="60" y="180"/>
                    </a:lnTo>
                    <a:lnTo>
                      <a:pt x="56" y="180"/>
                    </a:lnTo>
                    <a:lnTo>
                      <a:pt x="53" y="181"/>
                    </a:lnTo>
                    <a:lnTo>
                      <a:pt x="48" y="183"/>
                    </a:lnTo>
                    <a:lnTo>
                      <a:pt x="43" y="184"/>
                    </a:lnTo>
                    <a:lnTo>
                      <a:pt x="40" y="186"/>
                    </a:lnTo>
                    <a:lnTo>
                      <a:pt x="36" y="187"/>
                    </a:lnTo>
                    <a:lnTo>
                      <a:pt x="32" y="189"/>
                    </a:lnTo>
                    <a:lnTo>
                      <a:pt x="28" y="190"/>
                    </a:lnTo>
                    <a:lnTo>
                      <a:pt x="25" y="190"/>
                    </a:lnTo>
                    <a:lnTo>
                      <a:pt x="20" y="192"/>
                    </a:lnTo>
                    <a:lnTo>
                      <a:pt x="15" y="193"/>
                    </a:lnTo>
                    <a:lnTo>
                      <a:pt x="11" y="195"/>
                    </a:lnTo>
                    <a:lnTo>
                      <a:pt x="6" y="195"/>
                    </a:lnTo>
                    <a:lnTo>
                      <a:pt x="5" y="193"/>
                    </a:lnTo>
                    <a:lnTo>
                      <a:pt x="3" y="192"/>
                    </a:lnTo>
                    <a:lnTo>
                      <a:pt x="1" y="190"/>
                    </a:lnTo>
                    <a:lnTo>
                      <a:pt x="0" y="187"/>
                    </a:lnTo>
                    <a:lnTo>
                      <a:pt x="1" y="186"/>
                    </a:lnTo>
                    <a:lnTo>
                      <a:pt x="3" y="183"/>
                    </a:lnTo>
                    <a:lnTo>
                      <a:pt x="6" y="181"/>
                    </a:lnTo>
                    <a:lnTo>
                      <a:pt x="6"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4" name="Freeform 162"/>
              <p:cNvSpPr>
                <a:spLocks/>
              </p:cNvSpPr>
              <p:nvPr/>
            </p:nvSpPr>
            <p:spPr bwMode="auto">
              <a:xfrm>
                <a:off x="3658" y="3105"/>
                <a:ext cx="226" cy="67"/>
              </a:xfrm>
              <a:custGeom>
                <a:avLst/>
                <a:gdLst>
                  <a:gd name="T0" fmla="*/ 15 w 226"/>
                  <a:gd name="T1" fmla="*/ 48 h 67"/>
                  <a:gd name="T2" fmla="*/ 28 w 226"/>
                  <a:gd name="T3" fmla="*/ 45 h 67"/>
                  <a:gd name="T4" fmla="*/ 42 w 226"/>
                  <a:gd name="T5" fmla="*/ 41 h 67"/>
                  <a:gd name="T6" fmla="*/ 56 w 226"/>
                  <a:gd name="T7" fmla="*/ 37 h 67"/>
                  <a:gd name="T8" fmla="*/ 68 w 226"/>
                  <a:gd name="T9" fmla="*/ 34 h 67"/>
                  <a:gd name="T10" fmla="*/ 80 w 226"/>
                  <a:gd name="T11" fmla="*/ 33 h 67"/>
                  <a:gd name="T12" fmla="*/ 94 w 226"/>
                  <a:gd name="T13" fmla="*/ 30 h 67"/>
                  <a:gd name="T14" fmla="*/ 108 w 226"/>
                  <a:gd name="T15" fmla="*/ 27 h 67"/>
                  <a:gd name="T16" fmla="*/ 124 w 226"/>
                  <a:gd name="T17" fmla="*/ 24 h 67"/>
                  <a:gd name="T18" fmla="*/ 136 w 226"/>
                  <a:gd name="T19" fmla="*/ 19 h 67"/>
                  <a:gd name="T20" fmla="*/ 149 w 226"/>
                  <a:gd name="T21" fmla="*/ 16 h 67"/>
                  <a:gd name="T22" fmla="*/ 161 w 226"/>
                  <a:gd name="T23" fmla="*/ 13 h 67"/>
                  <a:gd name="T24" fmla="*/ 172 w 226"/>
                  <a:gd name="T25" fmla="*/ 10 h 67"/>
                  <a:gd name="T26" fmla="*/ 183 w 226"/>
                  <a:gd name="T27" fmla="*/ 10 h 67"/>
                  <a:gd name="T28" fmla="*/ 197 w 226"/>
                  <a:gd name="T29" fmla="*/ 6 h 67"/>
                  <a:gd name="T30" fmla="*/ 209 w 226"/>
                  <a:gd name="T31" fmla="*/ 2 h 67"/>
                  <a:gd name="T32" fmla="*/ 220 w 226"/>
                  <a:gd name="T33" fmla="*/ 0 h 67"/>
                  <a:gd name="T34" fmla="*/ 224 w 226"/>
                  <a:gd name="T35" fmla="*/ 5 h 67"/>
                  <a:gd name="T36" fmla="*/ 226 w 226"/>
                  <a:gd name="T37" fmla="*/ 10 h 67"/>
                  <a:gd name="T38" fmla="*/ 223 w 226"/>
                  <a:gd name="T39" fmla="*/ 14 h 67"/>
                  <a:gd name="T40" fmla="*/ 212 w 226"/>
                  <a:gd name="T41" fmla="*/ 19 h 67"/>
                  <a:gd name="T42" fmla="*/ 200 w 226"/>
                  <a:gd name="T43" fmla="*/ 20 h 67"/>
                  <a:gd name="T44" fmla="*/ 187 w 226"/>
                  <a:gd name="T45" fmla="*/ 25 h 67"/>
                  <a:gd name="T46" fmla="*/ 175 w 226"/>
                  <a:gd name="T47" fmla="*/ 28 h 67"/>
                  <a:gd name="T48" fmla="*/ 164 w 226"/>
                  <a:gd name="T49" fmla="*/ 31 h 67"/>
                  <a:gd name="T50" fmla="*/ 153 w 226"/>
                  <a:gd name="T51" fmla="*/ 34 h 67"/>
                  <a:gd name="T52" fmla="*/ 142 w 226"/>
                  <a:gd name="T53" fmla="*/ 37 h 67"/>
                  <a:gd name="T54" fmla="*/ 128 w 226"/>
                  <a:gd name="T55" fmla="*/ 42 h 67"/>
                  <a:gd name="T56" fmla="*/ 113 w 226"/>
                  <a:gd name="T57" fmla="*/ 45 h 67"/>
                  <a:gd name="T58" fmla="*/ 99 w 226"/>
                  <a:gd name="T59" fmla="*/ 48 h 67"/>
                  <a:gd name="T60" fmla="*/ 85 w 226"/>
                  <a:gd name="T61" fmla="*/ 50 h 67"/>
                  <a:gd name="T62" fmla="*/ 74 w 226"/>
                  <a:gd name="T63" fmla="*/ 53 h 67"/>
                  <a:gd name="T64" fmla="*/ 60 w 226"/>
                  <a:gd name="T65" fmla="*/ 56 h 67"/>
                  <a:gd name="T66" fmla="*/ 46 w 226"/>
                  <a:gd name="T67" fmla="*/ 58 h 67"/>
                  <a:gd name="T68" fmla="*/ 34 w 226"/>
                  <a:gd name="T69" fmla="*/ 61 h 67"/>
                  <a:gd name="T70" fmla="*/ 20 w 226"/>
                  <a:gd name="T71" fmla="*/ 65 h 67"/>
                  <a:gd name="T72" fmla="*/ 8 w 226"/>
                  <a:gd name="T73" fmla="*/ 67 h 67"/>
                  <a:gd name="T74" fmla="*/ 3 w 226"/>
                  <a:gd name="T75" fmla="*/ 65 h 67"/>
                  <a:gd name="T76" fmla="*/ 0 w 226"/>
                  <a:gd name="T77" fmla="*/ 58 h 67"/>
                  <a:gd name="T78" fmla="*/ 3 w 226"/>
                  <a:gd name="T79" fmla="*/ 51 h 67"/>
                  <a:gd name="T80" fmla="*/ 8 w 226"/>
                  <a:gd name="T81"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7">
                    <a:moveTo>
                      <a:pt x="8" y="51"/>
                    </a:moveTo>
                    <a:lnTo>
                      <a:pt x="15" y="48"/>
                    </a:lnTo>
                    <a:lnTo>
                      <a:pt x="22" y="47"/>
                    </a:lnTo>
                    <a:lnTo>
                      <a:pt x="28" y="45"/>
                    </a:lnTo>
                    <a:lnTo>
                      <a:pt x="37" y="42"/>
                    </a:lnTo>
                    <a:lnTo>
                      <a:pt x="42" y="41"/>
                    </a:lnTo>
                    <a:lnTo>
                      <a:pt x="48" y="39"/>
                    </a:lnTo>
                    <a:lnTo>
                      <a:pt x="56" y="37"/>
                    </a:lnTo>
                    <a:lnTo>
                      <a:pt x="62" y="37"/>
                    </a:lnTo>
                    <a:lnTo>
                      <a:pt x="68" y="34"/>
                    </a:lnTo>
                    <a:lnTo>
                      <a:pt x="74" y="34"/>
                    </a:lnTo>
                    <a:lnTo>
                      <a:pt x="80" y="33"/>
                    </a:lnTo>
                    <a:lnTo>
                      <a:pt x="87" y="31"/>
                    </a:lnTo>
                    <a:lnTo>
                      <a:pt x="94" y="30"/>
                    </a:lnTo>
                    <a:lnTo>
                      <a:pt x="101" y="28"/>
                    </a:lnTo>
                    <a:lnTo>
                      <a:pt x="108" y="27"/>
                    </a:lnTo>
                    <a:lnTo>
                      <a:pt x="116" y="25"/>
                    </a:lnTo>
                    <a:lnTo>
                      <a:pt x="124" y="24"/>
                    </a:lnTo>
                    <a:lnTo>
                      <a:pt x="130" y="20"/>
                    </a:lnTo>
                    <a:lnTo>
                      <a:pt x="136" y="19"/>
                    </a:lnTo>
                    <a:lnTo>
                      <a:pt x="142" y="19"/>
                    </a:lnTo>
                    <a:lnTo>
                      <a:pt x="149" y="16"/>
                    </a:lnTo>
                    <a:lnTo>
                      <a:pt x="155" y="14"/>
                    </a:lnTo>
                    <a:lnTo>
                      <a:pt x="161" y="13"/>
                    </a:lnTo>
                    <a:lnTo>
                      <a:pt x="167" y="13"/>
                    </a:lnTo>
                    <a:lnTo>
                      <a:pt x="172" y="10"/>
                    </a:lnTo>
                    <a:lnTo>
                      <a:pt x="178" y="10"/>
                    </a:lnTo>
                    <a:lnTo>
                      <a:pt x="183" y="10"/>
                    </a:lnTo>
                    <a:lnTo>
                      <a:pt x="190" y="8"/>
                    </a:lnTo>
                    <a:lnTo>
                      <a:pt x="197" y="6"/>
                    </a:lnTo>
                    <a:lnTo>
                      <a:pt x="203" y="5"/>
                    </a:lnTo>
                    <a:lnTo>
                      <a:pt x="209" y="2"/>
                    </a:lnTo>
                    <a:lnTo>
                      <a:pt x="218" y="2"/>
                    </a:lnTo>
                    <a:lnTo>
                      <a:pt x="220" y="0"/>
                    </a:lnTo>
                    <a:lnTo>
                      <a:pt x="223" y="2"/>
                    </a:lnTo>
                    <a:lnTo>
                      <a:pt x="224" y="5"/>
                    </a:lnTo>
                    <a:lnTo>
                      <a:pt x="226" y="8"/>
                    </a:lnTo>
                    <a:lnTo>
                      <a:pt x="226" y="10"/>
                    </a:lnTo>
                    <a:lnTo>
                      <a:pt x="226" y="13"/>
                    </a:lnTo>
                    <a:lnTo>
                      <a:pt x="223" y="14"/>
                    </a:lnTo>
                    <a:lnTo>
                      <a:pt x="220" y="16"/>
                    </a:lnTo>
                    <a:lnTo>
                      <a:pt x="212" y="19"/>
                    </a:lnTo>
                    <a:lnTo>
                      <a:pt x="206" y="19"/>
                    </a:lnTo>
                    <a:lnTo>
                      <a:pt x="200" y="20"/>
                    </a:lnTo>
                    <a:lnTo>
                      <a:pt x="193" y="24"/>
                    </a:lnTo>
                    <a:lnTo>
                      <a:pt x="187" y="25"/>
                    </a:lnTo>
                    <a:lnTo>
                      <a:pt x="181" y="27"/>
                    </a:lnTo>
                    <a:lnTo>
                      <a:pt x="175" y="28"/>
                    </a:lnTo>
                    <a:lnTo>
                      <a:pt x="172" y="30"/>
                    </a:lnTo>
                    <a:lnTo>
                      <a:pt x="164" y="31"/>
                    </a:lnTo>
                    <a:lnTo>
                      <a:pt x="159" y="33"/>
                    </a:lnTo>
                    <a:lnTo>
                      <a:pt x="153" y="34"/>
                    </a:lnTo>
                    <a:lnTo>
                      <a:pt x="147" y="37"/>
                    </a:lnTo>
                    <a:lnTo>
                      <a:pt x="142" y="37"/>
                    </a:lnTo>
                    <a:lnTo>
                      <a:pt x="135" y="41"/>
                    </a:lnTo>
                    <a:lnTo>
                      <a:pt x="128" y="42"/>
                    </a:lnTo>
                    <a:lnTo>
                      <a:pt x="122" y="45"/>
                    </a:lnTo>
                    <a:lnTo>
                      <a:pt x="113" y="45"/>
                    </a:lnTo>
                    <a:lnTo>
                      <a:pt x="105" y="48"/>
                    </a:lnTo>
                    <a:lnTo>
                      <a:pt x="99" y="48"/>
                    </a:lnTo>
                    <a:lnTo>
                      <a:pt x="93" y="50"/>
                    </a:lnTo>
                    <a:lnTo>
                      <a:pt x="85" y="50"/>
                    </a:lnTo>
                    <a:lnTo>
                      <a:pt x="79" y="51"/>
                    </a:lnTo>
                    <a:lnTo>
                      <a:pt x="74" y="53"/>
                    </a:lnTo>
                    <a:lnTo>
                      <a:pt x="67" y="54"/>
                    </a:lnTo>
                    <a:lnTo>
                      <a:pt x="60" y="56"/>
                    </a:lnTo>
                    <a:lnTo>
                      <a:pt x="54" y="58"/>
                    </a:lnTo>
                    <a:lnTo>
                      <a:pt x="46" y="58"/>
                    </a:lnTo>
                    <a:lnTo>
                      <a:pt x="42" y="59"/>
                    </a:lnTo>
                    <a:lnTo>
                      <a:pt x="34" y="61"/>
                    </a:lnTo>
                    <a:lnTo>
                      <a:pt x="28" y="62"/>
                    </a:lnTo>
                    <a:lnTo>
                      <a:pt x="20" y="65"/>
                    </a:lnTo>
                    <a:lnTo>
                      <a:pt x="14" y="67"/>
                    </a:lnTo>
                    <a:lnTo>
                      <a:pt x="8" y="67"/>
                    </a:lnTo>
                    <a:lnTo>
                      <a:pt x="6" y="67"/>
                    </a:lnTo>
                    <a:lnTo>
                      <a:pt x="3" y="65"/>
                    </a:lnTo>
                    <a:lnTo>
                      <a:pt x="2" y="62"/>
                    </a:lnTo>
                    <a:lnTo>
                      <a:pt x="0" y="58"/>
                    </a:lnTo>
                    <a:lnTo>
                      <a:pt x="2" y="56"/>
                    </a:lnTo>
                    <a:lnTo>
                      <a:pt x="3" y="51"/>
                    </a:lnTo>
                    <a:lnTo>
                      <a:pt x="8" y="51"/>
                    </a:lnTo>
                    <a:lnTo>
                      <a:pt x="8"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5" name="Freeform 163"/>
              <p:cNvSpPr>
                <a:spLocks/>
              </p:cNvSpPr>
              <p:nvPr/>
            </p:nvSpPr>
            <p:spPr bwMode="auto">
              <a:xfrm>
                <a:off x="5094" y="2731"/>
                <a:ext cx="246" cy="85"/>
              </a:xfrm>
              <a:custGeom>
                <a:avLst/>
                <a:gdLst>
                  <a:gd name="T0" fmla="*/ 11 w 246"/>
                  <a:gd name="T1" fmla="*/ 68 h 85"/>
                  <a:gd name="T2" fmla="*/ 28 w 246"/>
                  <a:gd name="T3" fmla="*/ 60 h 85"/>
                  <a:gd name="T4" fmla="*/ 42 w 246"/>
                  <a:gd name="T5" fmla="*/ 54 h 85"/>
                  <a:gd name="T6" fmla="*/ 58 w 246"/>
                  <a:gd name="T7" fmla="*/ 48 h 85"/>
                  <a:gd name="T8" fmla="*/ 70 w 246"/>
                  <a:gd name="T9" fmla="*/ 41 h 85"/>
                  <a:gd name="T10" fmla="*/ 85 w 246"/>
                  <a:gd name="T11" fmla="*/ 37 h 85"/>
                  <a:gd name="T12" fmla="*/ 101 w 246"/>
                  <a:gd name="T13" fmla="*/ 31 h 85"/>
                  <a:gd name="T14" fmla="*/ 116 w 246"/>
                  <a:gd name="T15" fmla="*/ 26 h 85"/>
                  <a:gd name="T16" fmla="*/ 135 w 246"/>
                  <a:gd name="T17" fmla="*/ 21 h 85"/>
                  <a:gd name="T18" fmla="*/ 149 w 246"/>
                  <a:gd name="T19" fmla="*/ 20 h 85"/>
                  <a:gd name="T20" fmla="*/ 163 w 246"/>
                  <a:gd name="T21" fmla="*/ 17 h 85"/>
                  <a:gd name="T22" fmla="*/ 175 w 246"/>
                  <a:gd name="T23" fmla="*/ 14 h 85"/>
                  <a:gd name="T24" fmla="*/ 189 w 246"/>
                  <a:gd name="T25" fmla="*/ 11 h 85"/>
                  <a:gd name="T26" fmla="*/ 201 w 246"/>
                  <a:gd name="T27" fmla="*/ 7 h 85"/>
                  <a:gd name="T28" fmla="*/ 215 w 246"/>
                  <a:gd name="T29" fmla="*/ 4 h 85"/>
                  <a:gd name="T30" fmla="*/ 231 w 246"/>
                  <a:gd name="T31" fmla="*/ 1 h 85"/>
                  <a:gd name="T32" fmla="*/ 243 w 246"/>
                  <a:gd name="T33" fmla="*/ 0 h 85"/>
                  <a:gd name="T34" fmla="*/ 245 w 246"/>
                  <a:gd name="T35" fmla="*/ 7 h 85"/>
                  <a:gd name="T36" fmla="*/ 234 w 246"/>
                  <a:gd name="T37" fmla="*/ 12 h 85"/>
                  <a:gd name="T38" fmla="*/ 218 w 246"/>
                  <a:gd name="T39" fmla="*/ 17 h 85"/>
                  <a:gd name="T40" fmla="*/ 205 w 246"/>
                  <a:gd name="T41" fmla="*/ 20 h 85"/>
                  <a:gd name="T42" fmla="*/ 192 w 246"/>
                  <a:gd name="T43" fmla="*/ 24 h 85"/>
                  <a:gd name="T44" fmla="*/ 180 w 246"/>
                  <a:gd name="T45" fmla="*/ 29 h 85"/>
                  <a:gd name="T46" fmla="*/ 166 w 246"/>
                  <a:gd name="T47" fmla="*/ 32 h 85"/>
                  <a:gd name="T48" fmla="*/ 153 w 246"/>
                  <a:gd name="T49" fmla="*/ 37 h 85"/>
                  <a:gd name="T50" fmla="*/ 138 w 246"/>
                  <a:gd name="T51" fmla="*/ 40 h 85"/>
                  <a:gd name="T52" fmla="*/ 123 w 246"/>
                  <a:gd name="T53" fmla="*/ 45 h 85"/>
                  <a:gd name="T54" fmla="*/ 106 w 246"/>
                  <a:gd name="T55" fmla="*/ 48 h 85"/>
                  <a:gd name="T56" fmla="*/ 88 w 246"/>
                  <a:gd name="T57" fmla="*/ 52 h 85"/>
                  <a:gd name="T58" fmla="*/ 76 w 246"/>
                  <a:gd name="T59" fmla="*/ 57 h 85"/>
                  <a:gd name="T60" fmla="*/ 61 w 246"/>
                  <a:gd name="T61" fmla="*/ 60 h 85"/>
                  <a:gd name="T62" fmla="*/ 47 w 246"/>
                  <a:gd name="T63" fmla="*/ 66 h 85"/>
                  <a:gd name="T64" fmla="*/ 31 w 246"/>
                  <a:gd name="T65" fmla="*/ 72 h 85"/>
                  <a:gd name="T66" fmla="*/ 17 w 246"/>
                  <a:gd name="T67" fmla="*/ 79 h 85"/>
                  <a:gd name="T68" fmla="*/ 3 w 246"/>
                  <a:gd name="T69" fmla="*/ 83 h 85"/>
                  <a:gd name="T70" fmla="*/ 0 w 246"/>
                  <a:gd name="T71" fmla="*/ 77 h 85"/>
                  <a:gd name="T72" fmla="*/ 3 w 246"/>
                  <a:gd name="T7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85">
                    <a:moveTo>
                      <a:pt x="3" y="72"/>
                    </a:moveTo>
                    <a:lnTo>
                      <a:pt x="11" y="68"/>
                    </a:lnTo>
                    <a:lnTo>
                      <a:pt x="20" y="65"/>
                    </a:lnTo>
                    <a:lnTo>
                      <a:pt x="28" y="60"/>
                    </a:lnTo>
                    <a:lnTo>
                      <a:pt x="36" y="57"/>
                    </a:lnTo>
                    <a:lnTo>
                      <a:pt x="42" y="54"/>
                    </a:lnTo>
                    <a:lnTo>
                      <a:pt x="50" y="51"/>
                    </a:lnTo>
                    <a:lnTo>
                      <a:pt x="58" y="48"/>
                    </a:lnTo>
                    <a:lnTo>
                      <a:pt x="64" y="46"/>
                    </a:lnTo>
                    <a:lnTo>
                      <a:pt x="70" y="41"/>
                    </a:lnTo>
                    <a:lnTo>
                      <a:pt x="78" y="38"/>
                    </a:lnTo>
                    <a:lnTo>
                      <a:pt x="85" y="37"/>
                    </a:lnTo>
                    <a:lnTo>
                      <a:pt x="93" y="34"/>
                    </a:lnTo>
                    <a:lnTo>
                      <a:pt x="101" y="31"/>
                    </a:lnTo>
                    <a:lnTo>
                      <a:pt x="109" y="29"/>
                    </a:lnTo>
                    <a:lnTo>
                      <a:pt x="116" y="26"/>
                    </a:lnTo>
                    <a:lnTo>
                      <a:pt x="126" y="24"/>
                    </a:lnTo>
                    <a:lnTo>
                      <a:pt x="135" y="21"/>
                    </a:lnTo>
                    <a:lnTo>
                      <a:pt x="143" y="20"/>
                    </a:lnTo>
                    <a:lnTo>
                      <a:pt x="149" y="20"/>
                    </a:lnTo>
                    <a:lnTo>
                      <a:pt x="157" y="18"/>
                    </a:lnTo>
                    <a:lnTo>
                      <a:pt x="163" y="17"/>
                    </a:lnTo>
                    <a:lnTo>
                      <a:pt x="169" y="14"/>
                    </a:lnTo>
                    <a:lnTo>
                      <a:pt x="175" y="14"/>
                    </a:lnTo>
                    <a:lnTo>
                      <a:pt x="183" y="12"/>
                    </a:lnTo>
                    <a:lnTo>
                      <a:pt x="189" y="11"/>
                    </a:lnTo>
                    <a:lnTo>
                      <a:pt x="195" y="9"/>
                    </a:lnTo>
                    <a:lnTo>
                      <a:pt x="201" y="7"/>
                    </a:lnTo>
                    <a:lnTo>
                      <a:pt x="209" y="7"/>
                    </a:lnTo>
                    <a:lnTo>
                      <a:pt x="215" y="4"/>
                    </a:lnTo>
                    <a:lnTo>
                      <a:pt x="222" y="3"/>
                    </a:lnTo>
                    <a:lnTo>
                      <a:pt x="231" y="1"/>
                    </a:lnTo>
                    <a:lnTo>
                      <a:pt x="240" y="0"/>
                    </a:lnTo>
                    <a:lnTo>
                      <a:pt x="243" y="0"/>
                    </a:lnTo>
                    <a:lnTo>
                      <a:pt x="246" y="4"/>
                    </a:lnTo>
                    <a:lnTo>
                      <a:pt x="245" y="7"/>
                    </a:lnTo>
                    <a:lnTo>
                      <a:pt x="242" y="11"/>
                    </a:lnTo>
                    <a:lnTo>
                      <a:pt x="234" y="12"/>
                    </a:lnTo>
                    <a:lnTo>
                      <a:pt x="226" y="15"/>
                    </a:lnTo>
                    <a:lnTo>
                      <a:pt x="218" y="17"/>
                    </a:lnTo>
                    <a:lnTo>
                      <a:pt x="211" y="20"/>
                    </a:lnTo>
                    <a:lnTo>
                      <a:pt x="205" y="20"/>
                    </a:lnTo>
                    <a:lnTo>
                      <a:pt x="198" y="23"/>
                    </a:lnTo>
                    <a:lnTo>
                      <a:pt x="192" y="24"/>
                    </a:lnTo>
                    <a:lnTo>
                      <a:pt x="186" y="28"/>
                    </a:lnTo>
                    <a:lnTo>
                      <a:pt x="180" y="29"/>
                    </a:lnTo>
                    <a:lnTo>
                      <a:pt x="174" y="31"/>
                    </a:lnTo>
                    <a:lnTo>
                      <a:pt x="166" y="32"/>
                    </a:lnTo>
                    <a:lnTo>
                      <a:pt x="161" y="35"/>
                    </a:lnTo>
                    <a:lnTo>
                      <a:pt x="153" y="37"/>
                    </a:lnTo>
                    <a:lnTo>
                      <a:pt x="146" y="38"/>
                    </a:lnTo>
                    <a:lnTo>
                      <a:pt x="138" y="40"/>
                    </a:lnTo>
                    <a:lnTo>
                      <a:pt x="132" y="43"/>
                    </a:lnTo>
                    <a:lnTo>
                      <a:pt x="123" y="45"/>
                    </a:lnTo>
                    <a:lnTo>
                      <a:pt x="113" y="48"/>
                    </a:lnTo>
                    <a:lnTo>
                      <a:pt x="106" y="48"/>
                    </a:lnTo>
                    <a:lnTo>
                      <a:pt x="96" y="49"/>
                    </a:lnTo>
                    <a:lnTo>
                      <a:pt x="88" y="52"/>
                    </a:lnTo>
                    <a:lnTo>
                      <a:pt x="82" y="54"/>
                    </a:lnTo>
                    <a:lnTo>
                      <a:pt x="76" y="57"/>
                    </a:lnTo>
                    <a:lnTo>
                      <a:pt x="68" y="59"/>
                    </a:lnTo>
                    <a:lnTo>
                      <a:pt x="61" y="60"/>
                    </a:lnTo>
                    <a:lnTo>
                      <a:pt x="54" y="63"/>
                    </a:lnTo>
                    <a:lnTo>
                      <a:pt x="47" y="66"/>
                    </a:lnTo>
                    <a:lnTo>
                      <a:pt x="39" y="69"/>
                    </a:lnTo>
                    <a:lnTo>
                      <a:pt x="31" y="72"/>
                    </a:lnTo>
                    <a:lnTo>
                      <a:pt x="25" y="77"/>
                    </a:lnTo>
                    <a:lnTo>
                      <a:pt x="17" y="79"/>
                    </a:lnTo>
                    <a:lnTo>
                      <a:pt x="10" y="85"/>
                    </a:lnTo>
                    <a:lnTo>
                      <a:pt x="3" y="83"/>
                    </a:lnTo>
                    <a:lnTo>
                      <a:pt x="0" y="80"/>
                    </a:lnTo>
                    <a:lnTo>
                      <a:pt x="0" y="77"/>
                    </a:lnTo>
                    <a:lnTo>
                      <a:pt x="3" y="72"/>
                    </a:lnTo>
                    <a:lnTo>
                      <a:pt x="3"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133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78772973"/>
      </p:ext>
    </p:extLst>
  </p:cSld>
  <p:clrMapOvr>
    <a:masterClrMapping/>
  </p:clrMapOvr>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549276" y="351067"/>
            <a:ext cx="8137525" cy="1675959"/>
          </a:xfrm>
        </p:spPr>
        <p:txBody>
          <a:bodyPr>
            <a:normAutofit fontScale="90000"/>
          </a:bodyPr>
          <a:lstStyle/>
          <a:p>
            <a:r>
              <a:rPr lang="en-US" sz="3600" b="1" dirty="0"/>
              <a:t>Transmission Based Precautions</a:t>
            </a:r>
            <a:br>
              <a:rPr lang="en-US" sz="3600" b="1" dirty="0"/>
            </a:br>
            <a:r>
              <a:rPr lang="en-US" sz="3600" b="1" dirty="0"/>
              <a:t>AIRBORNE PRECAUTIONS</a:t>
            </a:r>
            <a:br>
              <a:rPr lang="en-US" sz="3600" b="1" dirty="0"/>
            </a:br>
            <a:r>
              <a:rPr lang="en-US" sz="3600" b="1" u="sng" dirty="0"/>
              <a:t>Resident Care Equipment</a:t>
            </a:r>
          </a:p>
        </p:txBody>
      </p:sp>
      <p:sp>
        <p:nvSpPr>
          <p:cNvPr id="121859" name="Rectangle 3"/>
          <p:cNvSpPr>
            <a:spLocks noGrp="1" noChangeArrowheads="1"/>
          </p:cNvSpPr>
          <p:nvPr>
            <p:ph type="body" sz="half" idx="1"/>
          </p:nvPr>
        </p:nvSpPr>
        <p:spPr>
          <a:xfrm>
            <a:off x="436564" y="2152188"/>
            <a:ext cx="6543675" cy="3934993"/>
          </a:xfrm>
        </p:spPr>
        <p:txBody>
          <a:bodyPr/>
          <a:lstStyle/>
          <a:p>
            <a:r>
              <a:rPr lang="en-US" sz="3600" dirty="0"/>
              <a:t>When using equipment or items (stethoscope, thermometer), the equipment and items must be adequately cleaned and disinfected before use with another resident </a:t>
            </a:r>
          </a:p>
        </p:txBody>
      </p:sp>
      <p:grpSp>
        <p:nvGrpSpPr>
          <p:cNvPr id="121871" name="Group 15"/>
          <p:cNvGrpSpPr>
            <a:grpSpLocks noChangeAspect="1"/>
          </p:cNvGrpSpPr>
          <p:nvPr/>
        </p:nvGrpSpPr>
        <p:grpSpPr bwMode="auto">
          <a:xfrm>
            <a:off x="6386513" y="3467922"/>
            <a:ext cx="2214562" cy="2034657"/>
            <a:chOff x="4063" y="1786"/>
            <a:chExt cx="1119" cy="1028"/>
          </a:xfrm>
        </p:grpSpPr>
        <p:sp>
          <p:nvSpPr>
            <p:cNvPr id="121870" name="AutoShape 14"/>
            <p:cNvSpPr>
              <a:spLocks noChangeAspect="1" noChangeArrowheads="1" noTextEdit="1"/>
            </p:cNvSpPr>
            <p:nvPr/>
          </p:nvSpPr>
          <p:spPr bwMode="auto">
            <a:xfrm>
              <a:off x="4063" y="1786"/>
              <a:ext cx="1119" cy="1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1872" name="Freeform 16"/>
            <p:cNvSpPr>
              <a:spLocks/>
            </p:cNvSpPr>
            <p:nvPr/>
          </p:nvSpPr>
          <p:spPr bwMode="auto">
            <a:xfrm>
              <a:off x="4063" y="1786"/>
              <a:ext cx="1119" cy="1028"/>
            </a:xfrm>
            <a:custGeom>
              <a:avLst/>
              <a:gdLst>
                <a:gd name="T0" fmla="*/ 725 w 2238"/>
                <a:gd name="T1" fmla="*/ 144 h 2056"/>
                <a:gd name="T2" fmla="*/ 1029 w 2238"/>
                <a:gd name="T3" fmla="*/ 365 h 2056"/>
                <a:gd name="T4" fmla="*/ 1092 w 2238"/>
                <a:gd name="T5" fmla="*/ 419 h 2056"/>
                <a:gd name="T6" fmla="*/ 774 w 2238"/>
                <a:gd name="T7" fmla="*/ 287 h 2056"/>
                <a:gd name="T8" fmla="*/ 558 w 2238"/>
                <a:gd name="T9" fmla="*/ 156 h 2056"/>
                <a:gd name="T10" fmla="*/ 831 w 2238"/>
                <a:gd name="T11" fmla="*/ 387 h 2056"/>
                <a:gd name="T12" fmla="*/ 1119 w 2238"/>
                <a:gd name="T13" fmla="*/ 541 h 2056"/>
                <a:gd name="T14" fmla="*/ 885 w 2238"/>
                <a:gd name="T15" fmla="*/ 476 h 2056"/>
                <a:gd name="T16" fmla="*/ 559 w 2238"/>
                <a:gd name="T17" fmla="*/ 310 h 2056"/>
                <a:gd name="T18" fmla="*/ 630 w 2238"/>
                <a:gd name="T19" fmla="*/ 395 h 2056"/>
                <a:gd name="T20" fmla="*/ 927 w 2238"/>
                <a:gd name="T21" fmla="*/ 583 h 2056"/>
                <a:gd name="T22" fmla="*/ 989 w 2238"/>
                <a:gd name="T23" fmla="*/ 636 h 2056"/>
                <a:gd name="T24" fmla="*/ 678 w 2238"/>
                <a:gd name="T25" fmla="*/ 524 h 2056"/>
                <a:gd name="T26" fmla="*/ 466 w 2238"/>
                <a:gd name="T27" fmla="*/ 425 h 2056"/>
                <a:gd name="T28" fmla="*/ 734 w 2238"/>
                <a:gd name="T29" fmla="*/ 617 h 2056"/>
                <a:gd name="T30" fmla="*/ 1016 w 2238"/>
                <a:gd name="T31" fmla="*/ 759 h 2056"/>
                <a:gd name="T32" fmla="*/ 787 w 2238"/>
                <a:gd name="T33" fmla="*/ 702 h 2056"/>
                <a:gd name="T34" fmla="*/ 463 w 2238"/>
                <a:gd name="T35" fmla="*/ 566 h 2056"/>
                <a:gd name="T36" fmla="*/ 535 w 2238"/>
                <a:gd name="T37" fmla="*/ 641 h 2056"/>
                <a:gd name="T38" fmla="*/ 829 w 2238"/>
                <a:gd name="T39" fmla="*/ 808 h 2056"/>
                <a:gd name="T40" fmla="*/ 891 w 2238"/>
                <a:gd name="T41" fmla="*/ 861 h 2056"/>
                <a:gd name="T42" fmla="*/ 581 w 2238"/>
                <a:gd name="T43" fmla="*/ 762 h 2056"/>
                <a:gd name="T44" fmla="*/ 366 w 2238"/>
                <a:gd name="T45" fmla="*/ 680 h 2056"/>
                <a:gd name="T46" fmla="*/ 636 w 2238"/>
                <a:gd name="T47" fmla="*/ 851 h 2056"/>
                <a:gd name="T48" fmla="*/ 921 w 2238"/>
                <a:gd name="T49" fmla="*/ 987 h 2056"/>
                <a:gd name="T50" fmla="*/ 691 w 2238"/>
                <a:gd name="T51" fmla="*/ 935 h 2056"/>
                <a:gd name="T52" fmla="*/ 362 w 2238"/>
                <a:gd name="T53" fmla="*/ 812 h 2056"/>
                <a:gd name="T54" fmla="*/ 434 w 2238"/>
                <a:gd name="T55" fmla="*/ 883 h 2056"/>
                <a:gd name="T56" fmla="*/ 734 w 2238"/>
                <a:gd name="T57" fmla="*/ 1042 h 2056"/>
                <a:gd name="T58" fmla="*/ 797 w 2238"/>
                <a:gd name="T59" fmla="*/ 1095 h 2056"/>
                <a:gd name="T60" fmla="*/ 482 w 2238"/>
                <a:gd name="T61" fmla="*/ 1003 h 2056"/>
                <a:gd name="T62" fmla="*/ 259 w 2238"/>
                <a:gd name="T63" fmla="*/ 924 h 2056"/>
                <a:gd name="T64" fmla="*/ 539 w 2238"/>
                <a:gd name="T65" fmla="*/ 1091 h 2056"/>
                <a:gd name="T66" fmla="*/ 831 w 2238"/>
                <a:gd name="T67" fmla="*/ 1225 h 2056"/>
                <a:gd name="T68" fmla="*/ 596 w 2238"/>
                <a:gd name="T69" fmla="*/ 1178 h 2056"/>
                <a:gd name="T70" fmla="*/ 252 w 2238"/>
                <a:gd name="T71" fmla="*/ 1056 h 2056"/>
                <a:gd name="T72" fmla="*/ 328 w 2238"/>
                <a:gd name="T73" fmla="*/ 1127 h 2056"/>
                <a:gd name="T74" fmla="*/ 642 w 2238"/>
                <a:gd name="T75" fmla="*/ 1288 h 2056"/>
                <a:gd name="T76" fmla="*/ 708 w 2238"/>
                <a:gd name="T77" fmla="*/ 1340 h 2056"/>
                <a:gd name="T78" fmla="*/ 378 w 2238"/>
                <a:gd name="T79" fmla="*/ 1252 h 2056"/>
                <a:gd name="T80" fmla="*/ 139 w 2238"/>
                <a:gd name="T81" fmla="*/ 1164 h 2056"/>
                <a:gd name="T82" fmla="*/ 440 w 2238"/>
                <a:gd name="T83" fmla="*/ 1343 h 2056"/>
                <a:gd name="T84" fmla="*/ 747 w 2238"/>
                <a:gd name="T85" fmla="*/ 1474 h 2056"/>
                <a:gd name="T86" fmla="*/ 501 w 2238"/>
                <a:gd name="T87" fmla="*/ 1434 h 2056"/>
                <a:gd name="T88" fmla="*/ 130 w 2238"/>
                <a:gd name="T89" fmla="*/ 1300 h 2056"/>
                <a:gd name="T90" fmla="*/ 213 w 2238"/>
                <a:gd name="T91" fmla="*/ 1378 h 2056"/>
                <a:gd name="T92" fmla="*/ 552 w 2238"/>
                <a:gd name="T93" fmla="*/ 1548 h 2056"/>
                <a:gd name="T94" fmla="*/ 622 w 2238"/>
                <a:gd name="T95" fmla="*/ 1601 h 2056"/>
                <a:gd name="T96" fmla="*/ 270 w 2238"/>
                <a:gd name="T97" fmla="*/ 1511 h 2056"/>
                <a:gd name="T98" fmla="*/ 2 w 2238"/>
                <a:gd name="T99" fmla="*/ 1407 h 2056"/>
                <a:gd name="T100" fmla="*/ 485 w 2238"/>
                <a:gd name="T101" fmla="*/ 1640 h 2056"/>
                <a:gd name="T102" fmla="*/ 925 w 2238"/>
                <a:gd name="T103" fmla="*/ 1732 h 2056"/>
                <a:gd name="T104" fmla="*/ 1301 w 2238"/>
                <a:gd name="T105" fmla="*/ 1800 h 2056"/>
                <a:gd name="T106" fmla="*/ 1677 w 2238"/>
                <a:gd name="T107" fmla="*/ 2011 h 2056"/>
                <a:gd name="T108" fmla="*/ 1855 w 2238"/>
                <a:gd name="T109" fmla="*/ 1475 h 2056"/>
                <a:gd name="T110" fmla="*/ 2183 w 2238"/>
                <a:gd name="T111" fmla="*/ 931 h 2056"/>
                <a:gd name="T112" fmla="*/ 1914 w 2238"/>
                <a:gd name="T113" fmla="*/ 584 h 2056"/>
                <a:gd name="T114" fmla="*/ 1536 w 2238"/>
                <a:gd name="T115" fmla="*/ 461 h 2056"/>
                <a:gd name="T116" fmla="*/ 1128 w 2238"/>
                <a:gd name="T117" fmla="*/ 357 h 2056"/>
                <a:gd name="T118" fmla="*/ 668 w 2238"/>
                <a:gd name="T119" fmla="*/ 61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8" h="2056">
                  <a:moveTo>
                    <a:pt x="606" y="0"/>
                  </a:moveTo>
                  <a:lnTo>
                    <a:pt x="605" y="5"/>
                  </a:lnTo>
                  <a:lnTo>
                    <a:pt x="604" y="8"/>
                  </a:lnTo>
                  <a:lnTo>
                    <a:pt x="603" y="12"/>
                  </a:lnTo>
                  <a:lnTo>
                    <a:pt x="602" y="16"/>
                  </a:lnTo>
                  <a:lnTo>
                    <a:pt x="643" y="62"/>
                  </a:lnTo>
                  <a:lnTo>
                    <a:pt x="685" y="105"/>
                  </a:lnTo>
                  <a:lnTo>
                    <a:pt x="725" y="144"/>
                  </a:lnTo>
                  <a:lnTo>
                    <a:pt x="765" y="180"/>
                  </a:lnTo>
                  <a:lnTo>
                    <a:pt x="804" y="213"/>
                  </a:lnTo>
                  <a:lnTo>
                    <a:pt x="842" y="244"/>
                  </a:lnTo>
                  <a:lnTo>
                    <a:pt x="880" y="273"/>
                  </a:lnTo>
                  <a:lnTo>
                    <a:pt x="918" y="298"/>
                  </a:lnTo>
                  <a:lnTo>
                    <a:pt x="955" y="323"/>
                  </a:lnTo>
                  <a:lnTo>
                    <a:pt x="992" y="346"/>
                  </a:lnTo>
                  <a:lnTo>
                    <a:pt x="1029" y="365"/>
                  </a:lnTo>
                  <a:lnTo>
                    <a:pt x="1065" y="384"/>
                  </a:lnTo>
                  <a:lnTo>
                    <a:pt x="1102" y="402"/>
                  </a:lnTo>
                  <a:lnTo>
                    <a:pt x="1137" y="418"/>
                  </a:lnTo>
                  <a:lnTo>
                    <a:pt x="1172" y="433"/>
                  </a:lnTo>
                  <a:lnTo>
                    <a:pt x="1208" y="447"/>
                  </a:lnTo>
                  <a:lnTo>
                    <a:pt x="1170" y="439"/>
                  </a:lnTo>
                  <a:lnTo>
                    <a:pt x="1131" y="430"/>
                  </a:lnTo>
                  <a:lnTo>
                    <a:pt x="1092" y="419"/>
                  </a:lnTo>
                  <a:lnTo>
                    <a:pt x="1053" y="408"/>
                  </a:lnTo>
                  <a:lnTo>
                    <a:pt x="1015" y="395"/>
                  </a:lnTo>
                  <a:lnTo>
                    <a:pt x="976" y="381"/>
                  </a:lnTo>
                  <a:lnTo>
                    <a:pt x="936" y="366"/>
                  </a:lnTo>
                  <a:lnTo>
                    <a:pt x="897" y="349"/>
                  </a:lnTo>
                  <a:lnTo>
                    <a:pt x="856" y="330"/>
                  </a:lnTo>
                  <a:lnTo>
                    <a:pt x="815" y="309"/>
                  </a:lnTo>
                  <a:lnTo>
                    <a:pt x="774" y="287"/>
                  </a:lnTo>
                  <a:lnTo>
                    <a:pt x="733" y="263"/>
                  </a:lnTo>
                  <a:lnTo>
                    <a:pt x="690" y="236"/>
                  </a:lnTo>
                  <a:lnTo>
                    <a:pt x="648" y="207"/>
                  </a:lnTo>
                  <a:lnTo>
                    <a:pt x="605" y="177"/>
                  </a:lnTo>
                  <a:lnTo>
                    <a:pt x="561" y="144"/>
                  </a:lnTo>
                  <a:lnTo>
                    <a:pt x="560" y="148"/>
                  </a:lnTo>
                  <a:lnTo>
                    <a:pt x="559" y="151"/>
                  </a:lnTo>
                  <a:lnTo>
                    <a:pt x="558" y="156"/>
                  </a:lnTo>
                  <a:lnTo>
                    <a:pt x="557" y="159"/>
                  </a:lnTo>
                  <a:lnTo>
                    <a:pt x="598" y="199"/>
                  </a:lnTo>
                  <a:lnTo>
                    <a:pt x="638" y="236"/>
                  </a:lnTo>
                  <a:lnTo>
                    <a:pt x="678" y="271"/>
                  </a:lnTo>
                  <a:lnTo>
                    <a:pt x="717" y="303"/>
                  </a:lnTo>
                  <a:lnTo>
                    <a:pt x="756" y="334"/>
                  </a:lnTo>
                  <a:lnTo>
                    <a:pt x="794" y="362"/>
                  </a:lnTo>
                  <a:lnTo>
                    <a:pt x="831" y="387"/>
                  </a:lnTo>
                  <a:lnTo>
                    <a:pt x="869" y="411"/>
                  </a:lnTo>
                  <a:lnTo>
                    <a:pt x="905" y="434"/>
                  </a:lnTo>
                  <a:lnTo>
                    <a:pt x="942" y="455"/>
                  </a:lnTo>
                  <a:lnTo>
                    <a:pt x="977" y="474"/>
                  </a:lnTo>
                  <a:lnTo>
                    <a:pt x="1013" y="492"/>
                  </a:lnTo>
                  <a:lnTo>
                    <a:pt x="1049" y="509"/>
                  </a:lnTo>
                  <a:lnTo>
                    <a:pt x="1083" y="524"/>
                  </a:lnTo>
                  <a:lnTo>
                    <a:pt x="1119" y="541"/>
                  </a:lnTo>
                  <a:lnTo>
                    <a:pt x="1154" y="554"/>
                  </a:lnTo>
                  <a:lnTo>
                    <a:pt x="1116" y="546"/>
                  </a:lnTo>
                  <a:lnTo>
                    <a:pt x="1078" y="537"/>
                  </a:lnTo>
                  <a:lnTo>
                    <a:pt x="1039" y="527"/>
                  </a:lnTo>
                  <a:lnTo>
                    <a:pt x="1001" y="515"/>
                  </a:lnTo>
                  <a:lnTo>
                    <a:pt x="963" y="504"/>
                  </a:lnTo>
                  <a:lnTo>
                    <a:pt x="924" y="491"/>
                  </a:lnTo>
                  <a:lnTo>
                    <a:pt x="885" y="476"/>
                  </a:lnTo>
                  <a:lnTo>
                    <a:pt x="846" y="461"/>
                  </a:lnTo>
                  <a:lnTo>
                    <a:pt x="807" y="444"/>
                  </a:lnTo>
                  <a:lnTo>
                    <a:pt x="766" y="425"/>
                  </a:lnTo>
                  <a:lnTo>
                    <a:pt x="726" y="406"/>
                  </a:lnTo>
                  <a:lnTo>
                    <a:pt x="686" y="385"/>
                  </a:lnTo>
                  <a:lnTo>
                    <a:pt x="644" y="362"/>
                  </a:lnTo>
                  <a:lnTo>
                    <a:pt x="602" y="337"/>
                  </a:lnTo>
                  <a:lnTo>
                    <a:pt x="559" y="310"/>
                  </a:lnTo>
                  <a:lnTo>
                    <a:pt x="516" y="282"/>
                  </a:lnTo>
                  <a:lnTo>
                    <a:pt x="515" y="286"/>
                  </a:lnTo>
                  <a:lnTo>
                    <a:pt x="514" y="289"/>
                  </a:lnTo>
                  <a:lnTo>
                    <a:pt x="513" y="293"/>
                  </a:lnTo>
                  <a:lnTo>
                    <a:pt x="512" y="296"/>
                  </a:lnTo>
                  <a:lnTo>
                    <a:pt x="552" y="332"/>
                  </a:lnTo>
                  <a:lnTo>
                    <a:pt x="591" y="364"/>
                  </a:lnTo>
                  <a:lnTo>
                    <a:pt x="630" y="395"/>
                  </a:lnTo>
                  <a:lnTo>
                    <a:pt x="670" y="425"/>
                  </a:lnTo>
                  <a:lnTo>
                    <a:pt x="708" y="452"/>
                  </a:lnTo>
                  <a:lnTo>
                    <a:pt x="744" y="478"/>
                  </a:lnTo>
                  <a:lnTo>
                    <a:pt x="782" y="501"/>
                  </a:lnTo>
                  <a:lnTo>
                    <a:pt x="819" y="524"/>
                  </a:lnTo>
                  <a:lnTo>
                    <a:pt x="855" y="545"/>
                  </a:lnTo>
                  <a:lnTo>
                    <a:pt x="891" y="565"/>
                  </a:lnTo>
                  <a:lnTo>
                    <a:pt x="927" y="583"/>
                  </a:lnTo>
                  <a:lnTo>
                    <a:pt x="962" y="602"/>
                  </a:lnTo>
                  <a:lnTo>
                    <a:pt x="997" y="618"/>
                  </a:lnTo>
                  <a:lnTo>
                    <a:pt x="1033" y="634"/>
                  </a:lnTo>
                  <a:lnTo>
                    <a:pt x="1067" y="649"/>
                  </a:lnTo>
                  <a:lnTo>
                    <a:pt x="1102" y="664"/>
                  </a:lnTo>
                  <a:lnTo>
                    <a:pt x="1065" y="656"/>
                  </a:lnTo>
                  <a:lnTo>
                    <a:pt x="1027" y="647"/>
                  </a:lnTo>
                  <a:lnTo>
                    <a:pt x="989" y="636"/>
                  </a:lnTo>
                  <a:lnTo>
                    <a:pt x="951" y="626"/>
                  </a:lnTo>
                  <a:lnTo>
                    <a:pt x="913" y="614"/>
                  </a:lnTo>
                  <a:lnTo>
                    <a:pt x="875" y="602"/>
                  </a:lnTo>
                  <a:lnTo>
                    <a:pt x="836" y="589"/>
                  </a:lnTo>
                  <a:lnTo>
                    <a:pt x="797" y="574"/>
                  </a:lnTo>
                  <a:lnTo>
                    <a:pt x="757" y="559"/>
                  </a:lnTo>
                  <a:lnTo>
                    <a:pt x="718" y="543"/>
                  </a:lnTo>
                  <a:lnTo>
                    <a:pt x="678" y="524"/>
                  </a:lnTo>
                  <a:lnTo>
                    <a:pt x="637" y="506"/>
                  </a:lnTo>
                  <a:lnTo>
                    <a:pt x="596" y="485"/>
                  </a:lnTo>
                  <a:lnTo>
                    <a:pt x="554" y="463"/>
                  </a:lnTo>
                  <a:lnTo>
                    <a:pt x="512" y="440"/>
                  </a:lnTo>
                  <a:lnTo>
                    <a:pt x="469" y="415"/>
                  </a:lnTo>
                  <a:lnTo>
                    <a:pt x="468" y="418"/>
                  </a:lnTo>
                  <a:lnTo>
                    <a:pt x="467" y="422"/>
                  </a:lnTo>
                  <a:lnTo>
                    <a:pt x="466" y="425"/>
                  </a:lnTo>
                  <a:lnTo>
                    <a:pt x="464" y="429"/>
                  </a:lnTo>
                  <a:lnTo>
                    <a:pt x="505" y="461"/>
                  </a:lnTo>
                  <a:lnTo>
                    <a:pt x="544" y="490"/>
                  </a:lnTo>
                  <a:lnTo>
                    <a:pt x="583" y="519"/>
                  </a:lnTo>
                  <a:lnTo>
                    <a:pt x="621" y="545"/>
                  </a:lnTo>
                  <a:lnTo>
                    <a:pt x="659" y="570"/>
                  </a:lnTo>
                  <a:lnTo>
                    <a:pt x="697" y="594"/>
                  </a:lnTo>
                  <a:lnTo>
                    <a:pt x="734" y="617"/>
                  </a:lnTo>
                  <a:lnTo>
                    <a:pt x="770" y="637"/>
                  </a:lnTo>
                  <a:lnTo>
                    <a:pt x="807" y="658"/>
                  </a:lnTo>
                  <a:lnTo>
                    <a:pt x="842" y="676"/>
                  </a:lnTo>
                  <a:lnTo>
                    <a:pt x="878" y="695"/>
                  </a:lnTo>
                  <a:lnTo>
                    <a:pt x="913" y="712"/>
                  </a:lnTo>
                  <a:lnTo>
                    <a:pt x="947" y="728"/>
                  </a:lnTo>
                  <a:lnTo>
                    <a:pt x="982" y="744"/>
                  </a:lnTo>
                  <a:lnTo>
                    <a:pt x="1016" y="759"/>
                  </a:lnTo>
                  <a:lnTo>
                    <a:pt x="1051" y="774"/>
                  </a:lnTo>
                  <a:lnTo>
                    <a:pt x="1014" y="766"/>
                  </a:lnTo>
                  <a:lnTo>
                    <a:pt x="976" y="757"/>
                  </a:lnTo>
                  <a:lnTo>
                    <a:pt x="939" y="748"/>
                  </a:lnTo>
                  <a:lnTo>
                    <a:pt x="901" y="738"/>
                  </a:lnTo>
                  <a:lnTo>
                    <a:pt x="863" y="726"/>
                  </a:lnTo>
                  <a:lnTo>
                    <a:pt x="825" y="715"/>
                  </a:lnTo>
                  <a:lnTo>
                    <a:pt x="787" y="702"/>
                  </a:lnTo>
                  <a:lnTo>
                    <a:pt x="748" y="688"/>
                  </a:lnTo>
                  <a:lnTo>
                    <a:pt x="709" y="674"/>
                  </a:lnTo>
                  <a:lnTo>
                    <a:pt x="670" y="659"/>
                  </a:lnTo>
                  <a:lnTo>
                    <a:pt x="629" y="643"/>
                  </a:lnTo>
                  <a:lnTo>
                    <a:pt x="589" y="626"/>
                  </a:lnTo>
                  <a:lnTo>
                    <a:pt x="547" y="607"/>
                  </a:lnTo>
                  <a:lnTo>
                    <a:pt x="506" y="587"/>
                  </a:lnTo>
                  <a:lnTo>
                    <a:pt x="463" y="566"/>
                  </a:lnTo>
                  <a:lnTo>
                    <a:pt x="421" y="544"/>
                  </a:lnTo>
                  <a:lnTo>
                    <a:pt x="419" y="547"/>
                  </a:lnTo>
                  <a:lnTo>
                    <a:pt x="418" y="551"/>
                  </a:lnTo>
                  <a:lnTo>
                    <a:pt x="417" y="554"/>
                  </a:lnTo>
                  <a:lnTo>
                    <a:pt x="416" y="558"/>
                  </a:lnTo>
                  <a:lnTo>
                    <a:pt x="456" y="587"/>
                  </a:lnTo>
                  <a:lnTo>
                    <a:pt x="496" y="614"/>
                  </a:lnTo>
                  <a:lnTo>
                    <a:pt x="535" y="641"/>
                  </a:lnTo>
                  <a:lnTo>
                    <a:pt x="573" y="665"/>
                  </a:lnTo>
                  <a:lnTo>
                    <a:pt x="611" y="689"/>
                  </a:lnTo>
                  <a:lnTo>
                    <a:pt x="648" y="711"/>
                  </a:lnTo>
                  <a:lnTo>
                    <a:pt x="685" y="733"/>
                  </a:lnTo>
                  <a:lnTo>
                    <a:pt x="721" y="753"/>
                  </a:lnTo>
                  <a:lnTo>
                    <a:pt x="757" y="772"/>
                  </a:lnTo>
                  <a:lnTo>
                    <a:pt x="793" y="791"/>
                  </a:lnTo>
                  <a:lnTo>
                    <a:pt x="829" y="808"/>
                  </a:lnTo>
                  <a:lnTo>
                    <a:pt x="864" y="825"/>
                  </a:lnTo>
                  <a:lnTo>
                    <a:pt x="899" y="841"/>
                  </a:lnTo>
                  <a:lnTo>
                    <a:pt x="933" y="857"/>
                  </a:lnTo>
                  <a:lnTo>
                    <a:pt x="968" y="872"/>
                  </a:lnTo>
                  <a:lnTo>
                    <a:pt x="1003" y="887"/>
                  </a:lnTo>
                  <a:lnTo>
                    <a:pt x="966" y="879"/>
                  </a:lnTo>
                  <a:lnTo>
                    <a:pt x="929" y="870"/>
                  </a:lnTo>
                  <a:lnTo>
                    <a:pt x="891" y="861"/>
                  </a:lnTo>
                  <a:lnTo>
                    <a:pt x="854" y="851"/>
                  </a:lnTo>
                  <a:lnTo>
                    <a:pt x="816" y="840"/>
                  </a:lnTo>
                  <a:lnTo>
                    <a:pt x="778" y="830"/>
                  </a:lnTo>
                  <a:lnTo>
                    <a:pt x="739" y="817"/>
                  </a:lnTo>
                  <a:lnTo>
                    <a:pt x="701" y="804"/>
                  </a:lnTo>
                  <a:lnTo>
                    <a:pt x="661" y="792"/>
                  </a:lnTo>
                  <a:lnTo>
                    <a:pt x="621" y="777"/>
                  </a:lnTo>
                  <a:lnTo>
                    <a:pt x="581" y="762"/>
                  </a:lnTo>
                  <a:lnTo>
                    <a:pt x="540" y="746"/>
                  </a:lnTo>
                  <a:lnTo>
                    <a:pt x="499" y="728"/>
                  </a:lnTo>
                  <a:lnTo>
                    <a:pt x="458" y="710"/>
                  </a:lnTo>
                  <a:lnTo>
                    <a:pt x="415" y="690"/>
                  </a:lnTo>
                  <a:lnTo>
                    <a:pt x="371" y="670"/>
                  </a:lnTo>
                  <a:lnTo>
                    <a:pt x="370" y="673"/>
                  </a:lnTo>
                  <a:lnTo>
                    <a:pt x="369" y="676"/>
                  </a:lnTo>
                  <a:lnTo>
                    <a:pt x="366" y="680"/>
                  </a:lnTo>
                  <a:lnTo>
                    <a:pt x="365" y="683"/>
                  </a:lnTo>
                  <a:lnTo>
                    <a:pt x="406" y="711"/>
                  </a:lnTo>
                  <a:lnTo>
                    <a:pt x="446" y="736"/>
                  </a:lnTo>
                  <a:lnTo>
                    <a:pt x="485" y="762"/>
                  </a:lnTo>
                  <a:lnTo>
                    <a:pt x="523" y="786"/>
                  </a:lnTo>
                  <a:lnTo>
                    <a:pt x="561" y="808"/>
                  </a:lnTo>
                  <a:lnTo>
                    <a:pt x="599" y="830"/>
                  </a:lnTo>
                  <a:lnTo>
                    <a:pt x="636" y="851"/>
                  </a:lnTo>
                  <a:lnTo>
                    <a:pt x="673" y="870"/>
                  </a:lnTo>
                  <a:lnTo>
                    <a:pt x="710" y="889"/>
                  </a:lnTo>
                  <a:lnTo>
                    <a:pt x="746" y="907"/>
                  </a:lnTo>
                  <a:lnTo>
                    <a:pt x="781" y="923"/>
                  </a:lnTo>
                  <a:lnTo>
                    <a:pt x="817" y="940"/>
                  </a:lnTo>
                  <a:lnTo>
                    <a:pt x="852" y="957"/>
                  </a:lnTo>
                  <a:lnTo>
                    <a:pt x="886" y="972"/>
                  </a:lnTo>
                  <a:lnTo>
                    <a:pt x="921" y="987"/>
                  </a:lnTo>
                  <a:lnTo>
                    <a:pt x="955" y="1001"/>
                  </a:lnTo>
                  <a:lnTo>
                    <a:pt x="918" y="993"/>
                  </a:lnTo>
                  <a:lnTo>
                    <a:pt x="882" y="984"/>
                  </a:lnTo>
                  <a:lnTo>
                    <a:pt x="844" y="976"/>
                  </a:lnTo>
                  <a:lnTo>
                    <a:pt x="806" y="966"/>
                  </a:lnTo>
                  <a:lnTo>
                    <a:pt x="768" y="957"/>
                  </a:lnTo>
                  <a:lnTo>
                    <a:pt x="729" y="946"/>
                  </a:lnTo>
                  <a:lnTo>
                    <a:pt x="691" y="935"/>
                  </a:lnTo>
                  <a:lnTo>
                    <a:pt x="652" y="922"/>
                  </a:lnTo>
                  <a:lnTo>
                    <a:pt x="612" y="909"/>
                  </a:lnTo>
                  <a:lnTo>
                    <a:pt x="572" y="895"/>
                  </a:lnTo>
                  <a:lnTo>
                    <a:pt x="531" y="882"/>
                  </a:lnTo>
                  <a:lnTo>
                    <a:pt x="490" y="866"/>
                  </a:lnTo>
                  <a:lnTo>
                    <a:pt x="448" y="849"/>
                  </a:lnTo>
                  <a:lnTo>
                    <a:pt x="406" y="832"/>
                  </a:lnTo>
                  <a:lnTo>
                    <a:pt x="362" y="812"/>
                  </a:lnTo>
                  <a:lnTo>
                    <a:pt x="318" y="793"/>
                  </a:lnTo>
                  <a:lnTo>
                    <a:pt x="317" y="796"/>
                  </a:lnTo>
                  <a:lnTo>
                    <a:pt x="316" y="800"/>
                  </a:lnTo>
                  <a:lnTo>
                    <a:pt x="315" y="803"/>
                  </a:lnTo>
                  <a:lnTo>
                    <a:pt x="313" y="806"/>
                  </a:lnTo>
                  <a:lnTo>
                    <a:pt x="355" y="832"/>
                  </a:lnTo>
                  <a:lnTo>
                    <a:pt x="395" y="857"/>
                  </a:lnTo>
                  <a:lnTo>
                    <a:pt x="434" y="883"/>
                  </a:lnTo>
                  <a:lnTo>
                    <a:pt x="474" y="906"/>
                  </a:lnTo>
                  <a:lnTo>
                    <a:pt x="513" y="928"/>
                  </a:lnTo>
                  <a:lnTo>
                    <a:pt x="551" y="948"/>
                  </a:lnTo>
                  <a:lnTo>
                    <a:pt x="588" y="969"/>
                  </a:lnTo>
                  <a:lnTo>
                    <a:pt x="626" y="989"/>
                  </a:lnTo>
                  <a:lnTo>
                    <a:pt x="663" y="1007"/>
                  </a:lnTo>
                  <a:lnTo>
                    <a:pt x="698" y="1025"/>
                  </a:lnTo>
                  <a:lnTo>
                    <a:pt x="734" y="1042"/>
                  </a:lnTo>
                  <a:lnTo>
                    <a:pt x="770" y="1059"/>
                  </a:lnTo>
                  <a:lnTo>
                    <a:pt x="806" y="1074"/>
                  </a:lnTo>
                  <a:lnTo>
                    <a:pt x="841" y="1090"/>
                  </a:lnTo>
                  <a:lnTo>
                    <a:pt x="876" y="1104"/>
                  </a:lnTo>
                  <a:lnTo>
                    <a:pt x="910" y="1119"/>
                  </a:lnTo>
                  <a:lnTo>
                    <a:pt x="874" y="1111"/>
                  </a:lnTo>
                  <a:lnTo>
                    <a:pt x="836" y="1103"/>
                  </a:lnTo>
                  <a:lnTo>
                    <a:pt x="797" y="1095"/>
                  </a:lnTo>
                  <a:lnTo>
                    <a:pt x="759" y="1086"/>
                  </a:lnTo>
                  <a:lnTo>
                    <a:pt x="721" y="1076"/>
                  </a:lnTo>
                  <a:lnTo>
                    <a:pt x="683" y="1066"/>
                  </a:lnTo>
                  <a:lnTo>
                    <a:pt x="644" y="1055"/>
                  </a:lnTo>
                  <a:lnTo>
                    <a:pt x="604" y="1043"/>
                  </a:lnTo>
                  <a:lnTo>
                    <a:pt x="564" y="1030"/>
                  </a:lnTo>
                  <a:lnTo>
                    <a:pt x="523" y="1018"/>
                  </a:lnTo>
                  <a:lnTo>
                    <a:pt x="482" y="1003"/>
                  </a:lnTo>
                  <a:lnTo>
                    <a:pt x="439" y="988"/>
                  </a:lnTo>
                  <a:lnTo>
                    <a:pt x="396" y="972"/>
                  </a:lnTo>
                  <a:lnTo>
                    <a:pt x="354" y="953"/>
                  </a:lnTo>
                  <a:lnTo>
                    <a:pt x="309" y="935"/>
                  </a:lnTo>
                  <a:lnTo>
                    <a:pt x="264" y="915"/>
                  </a:lnTo>
                  <a:lnTo>
                    <a:pt x="263" y="917"/>
                  </a:lnTo>
                  <a:lnTo>
                    <a:pt x="260" y="921"/>
                  </a:lnTo>
                  <a:lnTo>
                    <a:pt x="259" y="924"/>
                  </a:lnTo>
                  <a:lnTo>
                    <a:pt x="258" y="927"/>
                  </a:lnTo>
                  <a:lnTo>
                    <a:pt x="301" y="953"/>
                  </a:lnTo>
                  <a:lnTo>
                    <a:pt x="342" y="980"/>
                  </a:lnTo>
                  <a:lnTo>
                    <a:pt x="383" y="1004"/>
                  </a:lnTo>
                  <a:lnTo>
                    <a:pt x="423" y="1027"/>
                  </a:lnTo>
                  <a:lnTo>
                    <a:pt x="462" y="1050"/>
                  </a:lnTo>
                  <a:lnTo>
                    <a:pt x="501" y="1071"/>
                  </a:lnTo>
                  <a:lnTo>
                    <a:pt x="539" y="1091"/>
                  </a:lnTo>
                  <a:lnTo>
                    <a:pt x="577" y="1110"/>
                  </a:lnTo>
                  <a:lnTo>
                    <a:pt x="614" y="1129"/>
                  </a:lnTo>
                  <a:lnTo>
                    <a:pt x="651" y="1147"/>
                  </a:lnTo>
                  <a:lnTo>
                    <a:pt x="688" y="1164"/>
                  </a:lnTo>
                  <a:lnTo>
                    <a:pt x="724" y="1180"/>
                  </a:lnTo>
                  <a:lnTo>
                    <a:pt x="759" y="1195"/>
                  </a:lnTo>
                  <a:lnTo>
                    <a:pt x="795" y="1210"/>
                  </a:lnTo>
                  <a:lnTo>
                    <a:pt x="831" y="1225"/>
                  </a:lnTo>
                  <a:lnTo>
                    <a:pt x="865" y="1239"/>
                  </a:lnTo>
                  <a:lnTo>
                    <a:pt x="827" y="1232"/>
                  </a:lnTo>
                  <a:lnTo>
                    <a:pt x="791" y="1224"/>
                  </a:lnTo>
                  <a:lnTo>
                    <a:pt x="753" y="1216"/>
                  </a:lnTo>
                  <a:lnTo>
                    <a:pt x="713" y="1208"/>
                  </a:lnTo>
                  <a:lnTo>
                    <a:pt x="675" y="1199"/>
                  </a:lnTo>
                  <a:lnTo>
                    <a:pt x="636" y="1189"/>
                  </a:lnTo>
                  <a:lnTo>
                    <a:pt x="596" y="1178"/>
                  </a:lnTo>
                  <a:lnTo>
                    <a:pt x="555" y="1166"/>
                  </a:lnTo>
                  <a:lnTo>
                    <a:pt x="515" y="1155"/>
                  </a:lnTo>
                  <a:lnTo>
                    <a:pt x="472" y="1141"/>
                  </a:lnTo>
                  <a:lnTo>
                    <a:pt x="431" y="1126"/>
                  </a:lnTo>
                  <a:lnTo>
                    <a:pt x="387" y="1111"/>
                  </a:lnTo>
                  <a:lnTo>
                    <a:pt x="343" y="1094"/>
                  </a:lnTo>
                  <a:lnTo>
                    <a:pt x="298" y="1075"/>
                  </a:lnTo>
                  <a:lnTo>
                    <a:pt x="252" y="1056"/>
                  </a:lnTo>
                  <a:lnTo>
                    <a:pt x="205" y="1035"/>
                  </a:lnTo>
                  <a:lnTo>
                    <a:pt x="204" y="1037"/>
                  </a:lnTo>
                  <a:lnTo>
                    <a:pt x="203" y="1041"/>
                  </a:lnTo>
                  <a:lnTo>
                    <a:pt x="201" y="1044"/>
                  </a:lnTo>
                  <a:lnTo>
                    <a:pt x="199" y="1048"/>
                  </a:lnTo>
                  <a:lnTo>
                    <a:pt x="243" y="1075"/>
                  </a:lnTo>
                  <a:lnTo>
                    <a:pt x="286" y="1102"/>
                  </a:lnTo>
                  <a:lnTo>
                    <a:pt x="328" y="1127"/>
                  </a:lnTo>
                  <a:lnTo>
                    <a:pt x="370" y="1151"/>
                  </a:lnTo>
                  <a:lnTo>
                    <a:pt x="410" y="1174"/>
                  </a:lnTo>
                  <a:lnTo>
                    <a:pt x="451" y="1195"/>
                  </a:lnTo>
                  <a:lnTo>
                    <a:pt x="490" y="1216"/>
                  </a:lnTo>
                  <a:lnTo>
                    <a:pt x="529" y="1235"/>
                  </a:lnTo>
                  <a:lnTo>
                    <a:pt x="567" y="1254"/>
                  </a:lnTo>
                  <a:lnTo>
                    <a:pt x="605" y="1271"/>
                  </a:lnTo>
                  <a:lnTo>
                    <a:pt x="642" y="1288"/>
                  </a:lnTo>
                  <a:lnTo>
                    <a:pt x="679" y="1303"/>
                  </a:lnTo>
                  <a:lnTo>
                    <a:pt x="716" y="1320"/>
                  </a:lnTo>
                  <a:lnTo>
                    <a:pt x="751" y="1333"/>
                  </a:lnTo>
                  <a:lnTo>
                    <a:pt x="787" y="1347"/>
                  </a:lnTo>
                  <a:lnTo>
                    <a:pt x="823" y="1361"/>
                  </a:lnTo>
                  <a:lnTo>
                    <a:pt x="785" y="1355"/>
                  </a:lnTo>
                  <a:lnTo>
                    <a:pt x="747" y="1348"/>
                  </a:lnTo>
                  <a:lnTo>
                    <a:pt x="708" y="1340"/>
                  </a:lnTo>
                  <a:lnTo>
                    <a:pt x="668" y="1333"/>
                  </a:lnTo>
                  <a:lnTo>
                    <a:pt x="629" y="1324"/>
                  </a:lnTo>
                  <a:lnTo>
                    <a:pt x="589" y="1315"/>
                  </a:lnTo>
                  <a:lnTo>
                    <a:pt x="549" y="1305"/>
                  </a:lnTo>
                  <a:lnTo>
                    <a:pt x="507" y="1293"/>
                  </a:lnTo>
                  <a:lnTo>
                    <a:pt x="466" y="1280"/>
                  </a:lnTo>
                  <a:lnTo>
                    <a:pt x="422" y="1267"/>
                  </a:lnTo>
                  <a:lnTo>
                    <a:pt x="378" y="1252"/>
                  </a:lnTo>
                  <a:lnTo>
                    <a:pt x="333" y="1235"/>
                  </a:lnTo>
                  <a:lnTo>
                    <a:pt x="288" y="1218"/>
                  </a:lnTo>
                  <a:lnTo>
                    <a:pt x="241" y="1199"/>
                  </a:lnTo>
                  <a:lnTo>
                    <a:pt x="194" y="1178"/>
                  </a:lnTo>
                  <a:lnTo>
                    <a:pt x="144" y="1155"/>
                  </a:lnTo>
                  <a:lnTo>
                    <a:pt x="143" y="1157"/>
                  </a:lnTo>
                  <a:lnTo>
                    <a:pt x="141" y="1161"/>
                  </a:lnTo>
                  <a:lnTo>
                    <a:pt x="139" y="1164"/>
                  </a:lnTo>
                  <a:lnTo>
                    <a:pt x="137" y="1167"/>
                  </a:lnTo>
                  <a:lnTo>
                    <a:pt x="183" y="1197"/>
                  </a:lnTo>
                  <a:lnTo>
                    <a:pt x="228" y="1225"/>
                  </a:lnTo>
                  <a:lnTo>
                    <a:pt x="272" y="1252"/>
                  </a:lnTo>
                  <a:lnTo>
                    <a:pt x="316" y="1277"/>
                  </a:lnTo>
                  <a:lnTo>
                    <a:pt x="358" y="1300"/>
                  </a:lnTo>
                  <a:lnTo>
                    <a:pt x="400" y="1322"/>
                  </a:lnTo>
                  <a:lnTo>
                    <a:pt x="440" y="1343"/>
                  </a:lnTo>
                  <a:lnTo>
                    <a:pt x="481" y="1363"/>
                  </a:lnTo>
                  <a:lnTo>
                    <a:pt x="520" y="1382"/>
                  </a:lnTo>
                  <a:lnTo>
                    <a:pt x="559" y="1399"/>
                  </a:lnTo>
                  <a:lnTo>
                    <a:pt x="597" y="1415"/>
                  </a:lnTo>
                  <a:lnTo>
                    <a:pt x="635" y="1431"/>
                  </a:lnTo>
                  <a:lnTo>
                    <a:pt x="673" y="1446"/>
                  </a:lnTo>
                  <a:lnTo>
                    <a:pt x="710" y="1460"/>
                  </a:lnTo>
                  <a:lnTo>
                    <a:pt x="747" y="1474"/>
                  </a:lnTo>
                  <a:lnTo>
                    <a:pt x="782" y="1487"/>
                  </a:lnTo>
                  <a:lnTo>
                    <a:pt x="743" y="1481"/>
                  </a:lnTo>
                  <a:lnTo>
                    <a:pt x="705" y="1475"/>
                  </a:lnTo>
                  <a:lnTo>
                    <a:pt x="665" y="1468"/>
                  </a:lnTo>
                  <a:lnTo>
                    <a:pt x="626" y="1461"/>
                  </a:lnTo>
                  <a:lnTo>
                    <a:pt x="584" y="1453"/>
                  </a:lnTo>
                  <a:lnTo>
                    <a:pt x="544" y="1444"/>
                  </a:lnTo>
                  <a:lnTo>
                    <a:pt x="501" y="1434"/>
                  </a:lnTo>
                  <a:lnTo>
                    <a:pt x="459" y="1422"/>
                  </a:lnTo>
                  <a:lnTo>
                    <a:pt x="415" y="1409"/>
                  </a:lnTo>
                  <a:lnTo>
                    <a:pt x="370" y="1396"/>
                  </a:lnTo>
                  <a:lnTo>
                    <a:pt x="325" y="1380"/>
                  </a:lnTo>
                  <a:lnTo>
                    <a:pt x="278" y="1362"/>
                  </a:lnTo>
                  <a:lnTo>
                    <a:pt x="229" y="1343"/>
                  </a:lnTo>
                  <a:lnTo>
                    <a:pt x="181" y="1322"/>
                  </a:lnTo>
                  <a:lnTo>
                    <a:pt x="130" y="1300"/>
                  </a:lnTo>
                  <a:lnTo>
                    <a:pt x="78" y="1275"/>
                  </a:lnTo>
                  <a:lnTo>
                    <a:pt x="77" y="1278"/>
                  </a:lnTo>
                  <a:lnTo>
                    <a:pt x="75" y="1280"/>
                  </a:lnTo>
                  <a:lnTo>
                    <a:pt x="74" y="1284"/>
                  </a:lnTo>
                  <a:lnTo>
                    <a:pt x="71" y="1287"/>
                  </a:lnTo>
                  <a:lnTo>
                    <a:pt x="120" y="1320"/>
                  </a:lnTo>
                  <a:lnTo>
                    <a:pt x="167" y="1350"/>
                  </a:lnTo>
                  <a:lnTo>
                    <a:pt x="213" y="1378"/>
                  </a:lnTo>
                  <a:lnTo>
                    <a:pt x="259" y="1405"/>
                  </a:lnTo>
                  <a:lnTo>
                    <a:pt x="303" y="1429"/>
                  </a:lnTo>
                  <a:lnTo>
                    <a:pt x="347" y="1452"/>
                  </a:lnTo>
                  <a:lnTo>
                    <a:pt x="390" y="1474"/>
                  </a:lnTo>
                  <a:lnTo>
                    <a:pt x="431" y="1495"/>
                  </a:lnTo>
                  <a:lnTo>
                    <a:pt x="472" y="1513"/>
                  </a:lnTo>
                  <a:lnTo>
                    <a:pt x="513" y="1532"/>
                  </a:lnTo>
                  <a:lnTo>
                    <a:pt x="552" y="1548"/>
                  </a:lnTo>
                  <a:lnTo>
                    <a:pt x="591" y="1564"/>
                  </a:lnTo>
                  <a:lnTo>
                    <a:pt x="629" y="1578"/>
                  </a:lnTo>
                  <a:lnTo>
                    <a:pt x="667" y="1592"/>
                  </a:lnTo>
                  <a:lnTo>
                    <a:pt x="705" y="1604"/>
                  </a:lnTo>
                  <a:lnTo>
                    <a:pt x="742" y="1616"/>
                  </a:lnTo>
                  <a:lnTo>
                    <a:pt x="703" y="1611"/>
                  </a:lnTo>
                  <a:lnTo>
                    <a:pt x="663" y="1607"/>
                  </a:lnTo>
                  <a:lnTo>
                    <a:pt x="622" y="1601"/>
                  </a:lnTo>
                  <a:lnTo>
                    <a:pt x="582" y="1594"/>
                  </a:lnTo>
                  <a:lnTo>
                    <a:pt x="539" y="1586"/>
                  </a:lnTo>
                  <a:lnTo>
                    <a:pt x="498" y="1578"/>
                  </a:lnTo>
                  <a:lnTo>
                    <a:pt x="454" y="1567"/>
                  </a:lnTo>
                  <a:lnTo>
                    <a:pt x="409" y="1556"/>
                  </a:lnTo>
                  <a:lnTo>
                    <a:pt x="364" y="1542"/>
                  </a:lnTo>
                  <a:lnTo>
                    <a:pt x="317" y="1528"/>
                  </a:lnTo>
                  <a:lnTo>
                    <a:pt x="270" y="1511"/>
                  </a:lnTo>
                  <a:lnTo>
                    <a:pt x="220" y="1492"/>
                  </a:lnTo>
                  <a:lnTo>
                    <a:pt x="169" y="1472"/>
                  </a:lnTo>
                  <a:lnTo>
                    <a:pt x="118" y="1449"/>
                  </a:lnTo>
                  <a:lnTo>
                    <a:pt x="65" y="1422"/>
                  </a:lnTo>
                  <a:lnTo>
                    <a:pt x="9" y="1394"/>
                  </a:lnTo>
                  <a:lnTo>
                    <a:pt x="7" y="1399"/>
                  </a:lnTo>
                  <a:lnTo>
                    <a:pt x="5" y="1403"/>
                  </a:lnTo>
                  <a:lnTo>
                    <a:pt x="2" y="1407"/>
                  </a:lnTo>
                  <a:lnTo>
                    <a:pt x="0" y="1411"/>
                  </a:lnTo>
                  <a:lnTo>
                    <a:pt x="77" y="1457"/>
                  </a:lnTo>
                  <a:lnTo>
                    <a:pt x="151" y="1497"/>
                  </a:lnTo>
                  <a:lnTo>
                    <a:pt x="222" y="1534"/>
                  </a:lnTo>
                  <a:lnTo>
                    <a:pt x="292" y="1566"/>
                  </a:lnTo>
                  <a:lnTo>
                    <a:pt x="358" y="1595"/>
                  </a:lnTo>
                  <a:lnTo>
                    <a:pt x="423" y="1619"/>
                  </a:lnTo>
                  <a:lnTo>
                    <a:pt x="485" y="1640"/>
                  </a:lnTo>
                  <a:lnTo>
                    <a:pt x="546" y="1658"/>
                  </a:lnTo>
                  <a:lnTo>
                    <a:pt x="604" y="1675"/>
                  </a:lnTo>
                  <a:lnTo>
                    <a:pt x="661" y="1688"/>
                  </a:lnTo>
                  <a:lnTo>
                    <a:pt x="717" y="1700"/>
                  </a:lnTo>
                  <a:lnTo>
                    <a:pt x="771" y="1709"/>
                  </a:lnTo>
                  <a:lnTo>
                    <a:pt x="823" y="1717"/>
                  </a:lnTo>
                  <a:lnTo>
                    <a:pt x="875" y="1725"/>
                  </a:lnTo>
                  <a:lnTo>
                    <a:pt x="925" y="1732"/>
                  </a:lnTo>
                  <a:lnTo>
                    <a:pt x="974" y="1738"/>
                  </a:lnTo>
                  <a:lnTo>
                    <a:pt x="1022" y="1745"/>
                  </a:lnTo>
                  <a:lnTo>
                    <a:pt x="1071" y="1751"/>
                  </a:lnTo>
                  <a:lnTo>
                    <a:pt x="1118" y="1759"/>
                  </a:lnTo>
                  <a:lnTo>
                    <a:pt x="1164" y="1767"/>
                  </a:lnTo>
                  <a:lnTo>
                    <a:pt x="1210" y="1776"/>
                  </a:lnTo>
                  <a:lnTo>
                    <a:pt x="1256" y="1786"/>
                  </a:lnTo>
                  <a:lnTo>
                    <a:pt x="1301" y="1800"/>
                  </a:lnTo>
                  <a:lnTo>
                    <a:pt x="1347" y="1815"/>
                  </a:lnTo>
                  <a:lnTo>
                    <a:pt x="1393" y="1832"/>
                  </a:lnTo>
                  <a:lnTo>
                    <a:pt x="1439" y="1853"/>
                  </a:lnTo>
                  <a:lnTo>
                    <a:pt x="1485" y="1877"/>
                  </a:lnTo>
                  <a:lnTo>
                    <a:pt x="1532" y="1905"/>
                  </a:lnTo>
                  <a:lnTo>
                    <a:pt x="1580" y="1936"/>
                  </a:lnTo>
                  <a:lnTo>
                    <a:pt x="1627" y="1971"/>
                  </a:lnTo>
                  <a:lnTo>
                    <a:pt x="1677" y="2011"/>
                  </a:lnTo>
                  <a:lnTo>
                    <a:pt x="1726" y="2056"/>
                  </a:lnTo>
                  <a:lnTo>
                    <a:pt x="1736" y="1967"/>
                  </a:lnTo>
                  <a:lnTo>
                    <a:pt x="1748" y="1881"/>
                  </a:lnTo>
                  <a:lnTo>
                    <a:pt x="1763" y="1796"/>
                  </a:lnTo>
                  <a:lnTo>
                    <a:pt x="1782" y="1713"/>
                  </a:lnTo>
                  <a:lnTo>
                    <a:pt x="1804" y="1632"/>
                  </a:lnTo>
                  <a:lnTo>
                    <a:pt x="1828" y="1552"/>
                  </a:lnTo>
                  <a:lnTo>
                    <a:pt x="1855" y="1475"/>
                  </a:lnTo>
                  <a:lnTo>
                    <a:pt x="1885" y="1400"/>
                  </a:lnTo>
                  <a:lnTo>
                    <a:pt x="1919" y="1326"/>
                  </a:lnTo>
                  <a:lnTo>
                    <a:pt x="1956" y="1255"/>
                  </a:lnTo>
                  <a:lnTo>
                    <a:pt x="1995" y="1186"/>
                  </a:lnTo>
                  <a:lnTo>
                    <a:pt x="2037" y="1119"/>
                  </a:lnTo>
                  <a:lnTo>
                    <a:pt x="2082" y="1055"/>
                  </a:lnTo>
                  <a:lnTo>
                    <a:pt x="2132" y="991"/>
                  </a:lnTo>
                  <a:lnTo>
                    <a:pt x="2183" y="931"/>
                  </a:lnTo>
                  <a:lnTo>
                    <a:pt x="2238" y="872"/>
                  </a:lnTo>
                  <a:lnTo>
                    <a:pt x="2192" y="815"/>
                  </a:lnTo>
                  <a:lnTo>
                    <a:pt x="2145" y="764"/>
                  </a:lnTo>
                  <a:lnTo>
                    <a:pt x="2099" y="719"/>
                  </a:lnTo>
                  <a:lnTo>
                    <a:pt x="2052" y="679"/>
                  </a:lnTo>
                  <a:lnTo>
                    <a:pt x="2006" y="643"/>
                  </a:lnTo>
                  <a:lnTo>
                    <a:pt x="1960" y="612"/>
                  </a:lnTo>
                  <a:lnTo>
                    <a:pt x="1914" y="584"/>
                  </a:lnTo>
                  <a:lnTo>
                    <a:pt x="1868" y="561"/>
                  </a:lnTo>
                  <a:lnTo>
                    <a:pt x="1821" y="541"/>
                  </a:lnTo>
                  <a:lnTo>
                    <a:pt x="1775" y="523"/>
                  </a:lnTo>
                  <a:lnTo>
                    <a:pt x="1727" y="508"/>
                  </a:lnTo>
                  <a:lnTo>
                    <a:pt x="1680" y="494"/>
                  </a:lnTo>
                  <a:lnTo>
                    <a:pt x="1632" y="483"/>
                  </a:lnTo>
                  <a:lnTo>
                    <a:pt x="1585" y="471"/>
                  </a:lnTo>
                  <a:lnTo>
                    <a:pt x="1536" y="461"/>
                  </a:lnTo>
                  <a:lnTo>
                    <a:pt x="1487" y="452"/>
                  </a:lnTo>
                  <a:lnTo>
                    <a:pt x="1437" y="441"/>
                  </a:lnTo>
                  <a:lnTo>
                    <a:pt x="1388" y="431"/>
                  </a:lnTo>
                  <a:lnTo>
                    <a:pt x="1337" y="419"/>
                  </a:lnTo>
                  <a:lnTo>
                    <a:pt x="1286" y="407"/>
                  </a:lnTo>
                  <a:lnTo>
                    <a:pt x="1234" y="393"/>
                  </a:lnTo>
                  <a:lnTo>
                    <a:pt x="1181" y="376"/>
                  </a:lnTo>
                  <a:lnTo>
                    <a:pt x="1128" y="357"/>
                  </a:lnTo>
                  <a:lnTo>
                    <a:pt x="1074" y="334"/>
                  </a:lnTo>
                  <a:lnTo>
                    <a:pt x="1019" y="309"/>
                  </a:lnTo>
                  <a:lnTo>
                    <a:pt x="962" y="280"/>
                  </a:lnTo>
                  <a:lnTo>
                    <a:pt x="906" y="245"/>
                  </a:lnTo>
                  <a:lnTo>
                    <a:pt x="848" y="207"/>
                  </a:lnTo>
                  <a:lnTo>
                    <a:pt x="789" y="165"/>
                  </a:lnTo>
                  <a:lnTo>
                    <a:pt x="729" y="115"/>
                  </a:lnTo>
                  <a:lnTo>
                    <a:pt x="668" y="61"/>
                  </a:lnTo>
                  <a:lnTo>
                    <a:pt x="606" y="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3" name="Freeform 17"/>
            <p:cNvSpPr>
              <a:spLocks/>
            </p:cNvSpPr>
            <p:nvPr/>
          </p:nvSpPr>
          <p:spPr bwMode="auto">
            <a:xfrm>
              <a:off x="4390" y="1918"/>
              <a:ext cx="768" cy="864"/>
            </a:xfrm>
            <a:custGeom>
              <a:avLst/>
              <a:gdLst>
                <a:gd name="T0" fmla="*/ 1517 w 1538"/>
                <a:gd name="T1" fmla="*/ 0 h 1729"/>
                <a:gd name="T2" fmla="*/ 1503 w 1538"/>
                <a:gd name="T3" fmla="*/ 8 h 1729"/>
                <a:gd name="T4" fmla="*/ 1359 w 1538"/>
                <a:gd name="T5" fmla="*/ 108 h 1729"/>
                <a:gd name="T6" fmla="*/ 1350 w 1538"/>
                <a:gd name="T7" fmla="*/ 119 h 1729"/>
                <a:gd name="T8" fmla="*/ 1318 w 1538"/>
                <a:gd name="T9" fmla="*/ 152 h 1729"/>
                <a:gd name="T10" fmla="*/ 1248 w 1538"/>
                <a:gd name="T11" fmla="*/ 226 h 1729"/>
                <a:gd name="T12" fmla="*/ 1189 w 1538"/>
                <a:gd name="T13" fmla="*/ 287 h 1729"/>
                <a:gd name="T14" fmla="*/ 1142 w 1538"/>
                <a:gd name="T15" fmla="*/ 334 h 1729"/>
                <a:gd name="T16" fmla="*/ 1109 w 1538"/>
                <a:gd name="T17" fmla="*/ 368 h 1729"/>
                <a:gd name="T18" fmla="*/ 1089 w 1538"/>
                <a:gd name="T19" fmla="*/ 385 h 1729"/>
                <a:gd name="T20" fmla="*/ 1033 w 1538"/>
                <a:gd name="T21" fmla="*/ 425 h 1729"/>
                <a:gd name="T22" fmla="*/ 943 w 1538"/>
                <a:gd name="T23" fmla="*/ 487 h 1729"/>
                <a:gd name="T24" fmla="*/ 841 w 1538"/>
                <a:gd name="T25" fmla="*/ 558 h 1729"/>
                <a:gd name="T26" fmla="*/ 753 w 1538"/>
                <a:gd name="T27" fmla="*/ 618 h 1729"/>
                <a:gd name="T28" fmla="*/ 702 w 1538"/>
                <a:gd name="T29" fmla="*/ 651 h 1729"/>
                <a:gd name="T30" fmla="*/ 698 w 1538"/>
                <a:gd name="T31" fmla="*/ 656 h 1729"/>
                <a:gd name="T32" fmla="*/ 694 w 1538"/>
                <a:gd name="T33" fmla="*/ 658 h 1729"/>
                <a:gd name="T34" fmla="*/ 683 w 1538"/>
                <a:gd name="T35" fmla="*/ 671 h 1729"/>
                <a:gd name="T36" fmla="*/ 586 w 1538"/>
                <a:gd name="T37" fmla="*/ 782 h 1729"/>
                <a:gd name="T38" fmla="*/ 418 w 1538"/>
                <a:gd name="T39" fmla="*/ 978 h 1729"/>
                <a:gd name="T40" fmla="*/ 232 w 1538"/>
                <a:gd name="T41" fmla="*/ 1193 h 1729"/>
                <a:gd name="T42" fmla="*/ 82 w 1538"/>
                <a:gd name="T43" fmla="*/ 1368 h 1729"/>
                <a:gd name="T44" fmla="*/ 20 w 1538"/>
                <a:gd name="T45" fmla="*/ 1439 h 1729"/>
                <a:gd name="T46" fmla="*/ 2 w 1538"/>
                <a:gd name="T47" fmla="*/ 1481 h 1729"/>
                <a:gd name="T48" fmla="*/ 8 w 1538"/>
                <a:gd name="T49" fmla="*/ 1526 h 1729"/>
                <a:gd name="T50" fmla="*/ 207 w 1538"/>
                <a:gd name="T51" fmla="*/ 1707 h 1729"/>
                <a:gd name="T52" fmla="*/ 252 w 1538"/>
                <a:gd name="T53" fmla="*/ 1726 h 1729"/>
                <a:gd name="T54" fmla="*/ 306 w 1538"/>
                <a:gd name="T55" fmla="*/ 1722 h 1729"/>
                <a:gd name="T56" fmla="*/ 340 w 1538"/>
                <a:gd name="T57" fmla="*/ 1699 h 1729"/>
                <a:gd name="T58" fmla="*/ 373 w 1538"/>
                <a:gd name="T59" fmla="*/ 1662 h 1729"/>
                <a:gd name="T60" fmla="*/ 427 w 1538"/>
                <a:gd name="T61" fmla="*/ 1600 h 1729"/>
                <a:gd name="T62" fmla="*/ 490 w 1538"/>
                <a:gd name="T63" fmla="*/ 1526 h 1729"/>
                <a:gd name="T64" fmla="*/ 550 w 1538"/>
                <a:gd name="T65" fmla="*/ 1455 h 1729"/>
                <a:gd name="T66" fmla="*/ 595 w 1538"/>
                <a:gd name="T67" fmla="*/ 1404 h 1729"/>
                <a:gd name="T68" fmla="*/ 633 w 1538"/>
                <a:gd name="T69" fmla="*/ 1360 h 1729"/>
                <a:gd name="T70" fmla="*/ 724 w 1538"/>
                <a:gd name="T71" fmla="*/ 1255 h 1729"/>
                <a:gd name="T72" fmla="*/ 836 w 1538"/>
                <a:gd name="T73" fmla="*/ 1124 h 1729"/>
                <a:gd name="T74" fmla="*/ 938 w 1538"/>
                <a:gd name="T75" fmla="*/ 1006 h 1729"/>
                <a:gd name="T76" fmla="*/ 997 w 1538"/>
                <a:gd name="T77" fmla="*/ 938 h 1729"/>
                <a:gd name="T78" fmla="*/ 1003 w 1538"/>
                <a:gd name="T79" fmla="*/ 930 h 1729"/>
                <a:gd name="T80" fmla="*/ 1004 w 1538"/>
                <a:gd name="T81" fmla="*/ 929 h 1729"/>
                <a:gd name="T82" fmla="*/ 1005 w 1538"/>
                <a:gd name="T83" fmla="*/ 928 h 1729"/>
                <a:gd name="T84" fmla="*/ 1008 w 1538"/>
                <a:gd name="T85" fmla="*/ 925 h 1729"/>
                <a:gd name="T86" fmla="*/ 1010 w 1538"/>
                <a:gd name="T87" fmla="*/ 917 h 1729"/>
                <a:gd name="T88" fmla="*/ 1027 w 1538"/>
                <a:gd name="T89" fmla="*/ 877 h 1729"/>
                <a:gd name="T90" fmla="*/ 1059 w 1538"/>
                <a:gd name="T91" fmla="*/ 801 h 1729"/>
                <a:gd name="T92" fmla="*/ 1106 w 1538"/>
                <a:gd name="T93" fmla="*/ 703 h 1729"/>
                <a:gd name="T94" fmla="*/ 1162 w 1538"/>
                <a:gd name="T95" fmla="*/ 598 h 1729"/>
                <a:gd name="T96" fmla="*/ 1225 w 1538"/>
                <a:gd name="T97" fmla="*/ 498 h 1729"/>
                <a:gd name="T98" fmla="*/ 1270 w 1538"/>
                <a:gd name="T99" fmla="*/ 436 h 1729"/>
                <a:gd name="T100" fmla="*/ 1325 w 1538"/>
                <a:gd name="T101" fmla="*/ 365 h 1729"/>
                <a:gd name="T102" fmla="*/ 1378 w 1538"/>
                <a:gd name="T103" fmla="*/ 297 h 1729"/>
                <a:gd name="T104" fmla="*/ 1423 w 1538"/>
                <a:gd name="T105" fmla="*/ 242 h 1729"/>
                <a:gd name="T106" fmla="*/ 1448 w 1538"/>
                <a:gd name="T107" fmla="*/ 210 h 1729"/>
                <a:gd name="T108" fmla="*/ 1448 w 1538"/>
                <a:gd name="T109" fmla="*/ 177 h 1729"/>
                <a:gd name="T110" fmla="*/ 1537 w 1538"/>
                <a:gd name="T111" fmla="*/ 26 h 1729"/>
                <a:gd name="T112" fmla="*/ 1531 w 1538"/>
                <a:gd name="T113" fmla="*/ 6 h 1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8" h="1729">
                  <a:moveTo>
                    <a:pt x="1531" y="6"/>
                  </a:moveTo>
                  <a:lnTo>
                    <a:pt x="1524" y="1"/>
                  </a:lnTo>
                  <a:lnTo>
                    <a:pt x="1517" y="0"/>
                  </a:lnTo>
                  <a:lnTo>
                    <a:pt x="1509" y="2"/>
                  </a:lnTo>
                  <a:lnTo>
                    <a:pt x="1503" y="8"/>
                  </a:lnTo>
                  <a:lnTo>
                    <a:pt x="1503" y="8"/>
                  </a:lnTo>
                  <a:lnTo>
                    <a:pt x="1394" y="135"/>
                  </a:lnTo>
                  <a:lnTo>
                    <a:pt x="1374" y="120"/>
                  </a:lnTo>
                  <a:lnTo>
                    <a:pt x="1359" y="108"/>
                  </a:lnTo>
                  <a:lnTo>
                    <a:pt x="1357" y="111"/>
                  </a:lnTo>
                  <a:lnTo>
                    <a:pt x="1353" y="114"/>
                  </a:lnTo>
                  <a:lnTo>
                    <a:pt x="1350" y="119"/>
                  </a:lnTo>
                  <a:lnTo>
                    <a:pt x="1348" y="121"/>
                  </a:lnTo>
                  <a:lnTo>
                    <a:pt x="1343" y="126"/>
                  </a:lnTo>
                  <a:lnTo>
                    <a:pt x="1318" y="152"/>
                  </a:lnTo>
                  <a:lnTo>
                    <a:pt x="1293" y="179"/>
                  </a:lnTo>
                  <a:lnTo>
                    <a:pt x="1270" y="203"/>
                  </a:lnTo>
                  <a:lnTo>
                    <a:pt x="1248" y="226"/>
                  </a:lnTo>
                  <a:lnTo>
                    <a:pt x="1227" y="248"/>
                  </a:lnTo>
                  <a:lnTo>
                    <a:pt x="1207" y="267"/>
                  </a:lnTo>
                  <a:lnTo>
                    <a:pt x="1189" y="287"/>
                  </a:lnTo>
                  <a:lnTo>
                    <a:pt x="1172" y="304"/>
                  </a:lnTo>
                  <a:lnTo>
                    <a:pt x="1156" y="320"/>
                  </a:lnTo>
                  <a:lnTo>
                    <a:pt x="1142" y="334"/>
                  </a:lnTo>
                  <a:lnTo>
                    <a:pt x="1130" y="347"/>
                  </a:lnTo>
                  <a:lnTo>
                    <a:pt x="1118" y="358"/>
                  </a:lnTo>
                  <a:lnTo>
                    <a:pt x="1109" y="368"/>
                  </a:lnTo>
                  <a:lnTo>
                    <a:pt x="1101" y="376"/>
                  </a:lnTo>
                  <a:lnTo>
                    <a:pt x="1094" y="381"/>
                  </a:lnTo>
                  <a:lnTo>
                    <a:pt x="1089" y="385"/>
                  </a:lnTo>
                  <a:lnTo>
                    <a:pt x="1076" y="395"/>
                  </a:lnTo>
                  <a:lnTo>
                    <a:pt x="1057" y="408"/>
                  </a:lnTo>
                  <a:lnTo>
                    <a:pt x="1033" y="425"/>
                  </a:lnTo>
                  <a:lnTo>
                    <a:pt x="1005" y="444"/>
                  </a:lnTo>
                  <a:lnTo>
                    <a:pt x="975" y="466"/>
                  </a:lnTo>
                  <a:lnTo>
                    <a:pt x="943" y="487"/>
                  </a:lnTo>
                  <a:lnTo>
                    <a:pt x="909" y="510"/>
                  </a:lnTo>
                  <a:lnTo>
                    <a:pt x="875" y="535"/>
                  </a:lnTo>
                  <a:lnTo>
                    <a:pt x="841" y="558"/>
                  </a:lnTo>
                  <a:lnTo>
                    <a:pt x="809" y="580"/>
                  </a:lnTo>
                  <a:lnTo>
                    <a:pt x="779" y="599"/>
                  </a:lnTo>
                  <a:lnTo>
                    <a:pt x="753" y="618"/>
                  </a:lnTo>
                  <a:lnTo>
                    <a:pt x="730" y="633"/>
                  </a:lnTo>
                  <a:lnTo>
                    <a:pt x="714" y="644"/>
                  </a:lnTo>
                  <a:lnTo>
                    <a:pt x="702" y="651"/>
                  </a:lnTo>
                  <a:lnTo>
                    <a:pt x="698" y="655"/>
                  </a:lnTo>
                  <a:lnTo>
                    <a:pt x="698" y="655"/>
                  </a:lnTo>
                  <a:lnTo>
                    <a:pt x="698" y="656"/>
                  </a:lnTo>
                  <a:lnTo>
                    <a:pt x="696" y="657"/>
                  </a:lnTo>
                  <a:lnTo>
                    <a:pt x="696" y="657"/>
                  </a:lnTo>
                  <a:lnTo>
                    <a:pt x="694" y="658"/>
                  </a:lnTo>
                  <a:lnTo>
                    <a:pt x="692" y="660"/>
                  </a:lnTo>
                  <a:lnTo>
                    <a:pt x="691" y="661"/>
                  </a:lnTo>
                  <a:lnTo>
                    <a:pt x="683" y="671"/>
                  </a:lnTo>
                  <a:lnTo>
                    <a:pt x="662" y="695"/>
                  </a:lnTo>
                  <a:lnTo>
                    <a:pt x="628" y="733"/>
                  </a:lnTo>
                  <a:lnTo>
                    <a:pt x="586" y="782"/>
                  </a:lnTo>
                  <a:lnTo>
                    <a:pt x="535" y="842"/>
                  </a:lnTo>
                  <a:lnTo>
                    <a:pt x="479" y="908"/>
                  </a:lnTo>
                  <a:lnTo>
                    <a:pt x="418" y="978"/>
                  </a:lnTo>
                  <a:lnTo>
                    <a:pt x="355" y="1050"/>
                  </a:lnTo>
                  <a:lnTo>
                    <a:pt x="293" y="1122"/>
                  </a:lnTo>
                  <a:lnTo>
                    <a:pt x="232" y="1193"/>
                  </a:lnTo>
                  <a:lnTo>
                    <a:pt x="176" y="1258"/>
                  </a:lnTo>
                  <a:lnTo>
                    <a:pt x="125" y="1318"/>
                  </a:lnTo>
                  <a:lnTo>
                    <a:pt x="82" y="1368"/>
                  </a:lnTo>
                  <a:lnTo>
                    <a:pt x="49" y="1406"/>
                  </a:lnTo>
                  <a:lnTo>
                    <a:pt x="28" y="1430"/>
                  </a:lnTo>
                  <a:lnTo>
                    <a:pt x="20" y="1439"/>
                  </a:lnTo>
                  <a:lnTo>
                    <a:pt x="11" y="1452"/>
                  </a:lnTo>
                  <a:lnTo>
                    <a:pt x="5" y="1466"/>
                  </a:lnTo>
                  <a:lnTo>
                    <a:pt x="2" y="1481"/>
                  </a:lnTo>
                  <a:lnTo>
                    <a:pt x="0" y="1496"/>
                  </a:lnTo>
                  <a:lnTo>
                    <a:pt x="4" y="1511"/>
                  </a:lnTo>
                  <a:lnTo>
                    <a:pt x="8" y="1526"/>
                  </a:lnTo>
                  <a:lnTo>
                    <a:pt x="17" y="1538"/>
                  </a:lnTo>
                  <a:lnTo>
                    <a:pt x="27" y="1549"/>
                  </a:lnTo>
                  <a:lnTo>
                    <a:pt x="207" y="1707"/>
                  </a:lnTo>
                  <a:lnTo>
                    <a:pt x="219" y="1716"/>
                  </a:lnTo>
                  <a:lnTo>
                    <a:pt x="236" y="1723"/>
                  </a:lnTo>
                  <a:lnTo>
                    <a:pt x="252" y="1726"/>
                  </a:lnTo>
                  <a:lnTo>
                    <a:pt x="270" y="1729"/>
                  </a:lnTo>
                  <a:lnTo>
                    <a:pt x="287" y="1726"/>
                  </a:lnTo>
                  <a:lnTo>
                    <a:pt x="306" y="1722"/>
                  </a:lnTo>
                  <a:lnTo>
                    <a:pt x="322" y="1714"/>
                  </a:lnTo>
                  <a:lnTo>
                    <a:pt x="337" y="1702"/>
                  </a:lnTo>
                  <a:lnTo>
                    <a:pt x="340" y="1699"/>
                  </a:lnTo>
                  <a:lnTo>
                    <a:pt x="348" y="1689"/>
                  </a:lnTo>
                  <a:lnTo>
                    <a:pt x="359" y="1678"/>
                  </a:lnTo>
                  <a:lnTo>
                    <a:pt x="373" y="1662"/>
                  </a:lnTo>
                  <a:lnTo>
                    <a:pt x="389" y="1643"/>
                  </a:lnTo>
                  <a:lnTo>
                    <a:pt x="407" y="1623"/>
                  </a:lnTo>
                  <a:lnTo>
                    <a:pt x="427" y="1600"/>
                  </a:lnTo>
                  <a:lnTo>
                    <a:pt x="448" y="1575"/>
                  </a:lnTo>
                  <a:lnTo>
                    <a:pt x="468" y="1551"/>
                  </a:lnTo>
                  <a:lnTo>
                    <a:pt x="490" y="1526"/>
                  </a:lnTo>
                  <a:lnTo>
                    <a:pt x="511" y="1502"/>
                  </a:lnTo>
                  <a:lnTo>
                    <a:pt x="531" y="1477"/>
                  </a:lnTo>
                  <a:lnTo>
                    <a:pt x="550" y="1455"/>
                  </a:lnTo>
                  <a:lnTo>
                    <a:pt x="567" y="1436"/>
                  </a:lnTo>
                  <a:lnTo>
                    <a:pt x="582" y="1419"/>
                  </a:lnTo>
                  <a:lnTo>
                    <a:pt x="595" y="1404"/>
                  </a:lnTo>
                  <a:lnTo>
                    <a:pt x="600" y="1398"/>
                  </a:lnTo>
                  <a:lnTo>
                    <a:pt x="612" y="1383"/>
                  </a:lnTo>
                  <a:lnTo>
                    <a:pt x="633" y="1360"/>
                  </a:lnTo>
                  <a:lnTo>
                    <a:pt x="658" y="1330"/>
                  </a:lnTo>
                  <a:lnTo>
                    <a:pt x="690" y="1294"/>
                  </a:lnTo>
                  <a:lnTo>
                    <a:pt x="724" y="1255"/>
                  </a:lnTo>
                  <a:lnTo>
                    <a:pt x="761" y="1212"/>
                  </a:lnTo>
                  <a:lnTo>
                    <a:pt x="799" y="1167"/>
                  </a:lnTo>
                  <a:lnTo>
                    <a:pt x="836" y="1124"/>
                  </a:lnTo>
                  <a:lnTo>
                    <a:pt x="873" y="1081"/>
                  </a:lnTo>
                  <a:lnTo>
                    <a:pt x="907" y="1042"/>
                  </a:lnTo>
                  <a:lnTo>
                    <a:pt x="938" y="1006"/>
                  </a:lnTo>
                  <a:lnTo>
                    <a:pt x="964" y="976"/>
                  </a:lnTo>
                  <a:lnTo>
                    <a:pt x="985" y="953"/>
                  </a:lnTo>
                  <a:lnTo>
                    <a:pt x="997" y="938"/>
                  </a:lnTo>
                  <a:lnTo>
                    <a:pt x="1002" y="932"/>
                  </a:lnTo>
                  <a:lnTo>
                    <a:pt x="1003" y="931"/>
                  </a:lnTo>
                  <a:lnTo>
                    <a:pt x="1003" y="930"/>
                  </a:lnTo>
                  <a:lnTo>
                    <a:pt x="1004" y="930"/>
                  </a:lnTo>
                  <a:lnTo>
                    <a:pt x="1004" y="929"/>
                  </a:lnTo>
                  <a:lnTo>
                    <a:pt x="1004" y="929"/>
                  </a:lnTo>
                  <a:lnTo>
                    <a:pt x="1005" y="929"/>
                  </a:lnTo>
                  <a:lnTo>
                    <a:pt x="1005" y="929"/>
                  </a:lnTo>
                  <a:lnTo>
                    <a:pt x="1005" y="928"/>
                  </a:lnTo>
                  <a:lnTo>
                    <a:pt x="1005" y="926"/>
                  </a:lnTo>
                  <a:lnTo>
                    <a:pt x="1005" y="926"/>
                  </a:lnTo>
                  <a:lnTo>
                    <a:pt x="1008" y="925"/>
                  </a:lnTo>
                  <a:lnTo>
                    <a:pt x="1008" y="923"/>
                  </a:lnTo>
                  <a:lnTo>
                    <a:pt x="1009" y="921"/>
                  </a:lnTo>
                  <a:lnTo>
                    <a:pt x="1010" y="917"/>
                  </a:lnTo>
                  <a:lnTo>
                    <a:pt x="1013" y="909"/>
                  </a:lnTo>
                  <a:lnTo>
                    <a:pt x="1019" y="895"/>
                  </a:lnTo>
                  <a:lnTo>
                    <a:pt x="1027" y="877"/>
                  </a:lnTo>
                  <a:lnTo>
                    <a:pt x="1036" y="855"/>
                  </a:lnTo>
                  <a:lnTo>
                    <a:pt x="1047" y="830"/>
                  </a:lnTo>
                  <a:lnTo>
                    <a:pt x="1059" y="801"/>
                  </a:lnTo>
                  <a:lnTo>
                    <a:pt x="1074" y="770"/>
                  </a:lnTo>
                  <a:lnTo>
                    <a:pt x="1089" y="737"/>
                  </a:lnTo>
                  <a:lnTo>
                    <a:pt x="1106" y="703"/>
                  </a:lnTo>
                  <a:lnTo>
                    <a:pt x="1124" y="668"/>
                  </a:lnTo>
                  <a:lnTo>
                    <a:pt x="1142" y="633"/>
                  </a:lnTo>
                  <a:lnTo>
                    <a:pt x="1162" y="598"/>
                  </a:lnTo>
                  <a:lnTo>
                    <a:pt x="1183" y="563"/>
                  </a:lnTo>
                  <a:lnTo>
                    <a:pt x="1204" y="530"/>
                  </a:lnTo>
                  <a:lnTo>
                    <a:pt x="1225" y="498"/>
                  </a:lnTo>
                  <a:lnTo>
                    <a:pt x="1239" y="478"/>
                  </a:lnTo>
                  <a:lnTo>
                    <a:pt x="1254" y="457"/>
                  </a:lnTo>
                  <a:lnTo>
                    <a:pt x="1270" y="436"/>
                  </a:lnTo>
                  <a:lnTo>
                    <a:pt x="1289" y="412"/>
                  </a:lnTo>
                  <a:lnTo>
                    <a:pt x="1306" y="388"/>
                  </a:lnTo>
                  <a:lnTo>
                    <a:pt x="1325" y="365"/>
                  </a:lnTo>
                  <a:lnTo>
                    <a:pt x="1343" y="341"/>
                  </a:lnTo>
                  <a:lnTo>
                    <a:pt x="1361" y="319"/>
                  </a:lnTo>
                  <a:lnTo>
                    <a:pt x="1378" y="297"/>
                  </a:lnTo>
                  <a:lnTo>
                    <a:pt x="1394" y="277"/>
                  </a:lnTo>
                  <a:lnTo>
                    <a:pt x="1409" y="258"/>
                  </a:lnTo>
                  <a:lnTo>
                    <a:pt x="1423" y="242"/>
                  </a:lnTo>
                  <a:lnTo>
                    <a:pt x="1433" y="228"/>
                  </a:lnTo>
                  <a:lnTo>
                    <a:pt x="1442" y="218"/>
                  </a:lnTo>
                  <a:lnTo>
                    <a:pt x="1448" y="210"/>
                  </a:lnTo>
                  <a:lnTo>
                    <a:pt x="1451" y="206"/>
                  </a:lnTo>
                  <a:lnTo>
                    <a:pt x="1465" y="190"/>
                  </a:lnTo>
                  <a:lnTo>
                    <a:pt x="1448" y="177"/>
                  </a:lnTo>
                  <a:lnTo>
                    <a:pt x="1426" y="160"/>
                  </a:lnTo>
                  <a:lnTo>
                    <a:pt x="1533" y="33"/>
                  </a:lnTo>
                  <a:lnTo>
                    <a:pt x="1537" y="26"/>
                  </a:lnTo>
                  <a:lnTo>
                    <a:pt x="1538" y="20"/>
                  </a:lnTo>
                  <a:lnTo>
                    <a:pt x="1535" y="11"/>
                  </a:lnTo>
                  <a:lnTo>
                    <a:pt x="153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4" name="Freeform 18"/>
            <p:cNvSpPr>
              <a:spLocks/>
            </p:cNvSpPr>
            <p:nvPr/>
          </p:nvSpPr>
          <p:spPr bwMode="auto">
            <a:xfrm>
              <a:off x="4410" y="1999"/>
              <a:ext cx="683" cy="763"/>
            </a:xfrm>
            <a:custGeom>
              <a:avLst/>
              <a:gdLst>
                <a:gd name="T0" fmla="*/ 1108 w 1367"/>
                <a:gd name="T1" fmla="*/ 378 h 1526"/>
                <a:gd name="T2" fmla="*/ 1050 w 1367"/>
                <a:gd name="T3" fmla="*/ 484 h 1526"/>
                <a:gd name="T4" fmla="*/ 999 w 1367"/>
                <a:gd name="T5" fmla="*/ 587 h 1526"/>
                <a:gd name="T6" fmla="*/ 960 w 1367"/>
                <a:gd name="T7" fmla="*/ 673 h 1526"/>
                <a:gd name="T8" fmla="*/ 937 w 1367"/>
                <a:gd name="T9" fmla="*/ 730 h 1526"/>
                <a:gd name="T10" fmla="*/ 925 w 1367"/>
                <a:gd name="T11" fmla="*/ 751 h 1526"/>
                <a:gd name="T12" fmla="*/ 864 w 1367"/>
                <a:gd name="T13" fmla="*/ 821 h 1526"/>
                <a:gd name="T14" fmla="*/ 762 w 1367"/>
                <a:gd name="T15" fmla="*/ 939 h 1526"/>
                <a:gd name="T16" fmla="*/ 650 w 1367"/>
                <a:gd name="T17" fmla="*/ 1068 h 1526"/>
                <a:gd name="T18" fmla="*/ 560 w 1367"/>
                <a:gd name="T19" fmla="*/ 1172 h 1526"/>
                <a:gd name="T20" fmla="*/ 523 w 1367"/>
                <a:gd name="T21" fmla="*/ 1215 h 1526"/>
                <a:gd name="T22" fmla="*/ 464 w 1367"/>
                <a:gd name="T23" fmla="*/ 1284 h 1526"/>
                <a:gd name="T24" fmla="*/ 402 w 1367"/>
                <a:gd name="T25" fmla="*/ 1357 h 1526"/>
                <a:gd name="T26" fmla="*/ 344 w 1367"/>
                <a:gd name="T27" fmla="*/ 1424 h 1526"/>
                <a:gd name="T28" fmla="*/ 298 w 1367"/>
                <a:gd name="T29" fmla="*/ 1477 h 1526"/>
                <a:gd name="T30" fmla="*/ 272 w 1367"/>
                <a:gd name="T31" fmla="*/ 1508 h 1526"/>
                <a:gd name="T32" fmla="*/ 249 w 1367"/>
                <a:gd name="T33" fmla="*/ 1523 h 1526"/>
                <a:gd name="T34" fmla="*/ 216 w 1367"/>
                <a:gd name="T35" fmla="*/ 1525 h 1526"/>
                <a:gd name="T36" fmla="*/ 191 w 1367"/>
                <a:gd name="T37" fmla="*/ 1515 h 1526"/>
                <a:gd name="T38" fmla="*/ 135 w 1367"/>
                <a:gd name="T39" fmla="*/ 1465 h 1526"/>
                <a:gd name="T40" fmla="*/ 40 w 1367"/>
                <a:gd name="T41" fmla="*/ 1381 h 1526"/>
                <a:gd name="T42" fmla="*/ 8 w 1367"/>
                <a:gd name="T43" fmla="*/ 1351 h 1526"/>
                <a:gd name="T44" fmla="*/ 0 w 1367"/>
                <a:gd name="T45" fmla="*/ 1332 h 1526"/>
                <a:gd name="T46" fmla="*/ 4 w 1367"/>
                <a:gd name="T47" fmla="*/ 1310 h 1526"/>
                <a:gd name="T48" fmla="*/ 38 w 1367"/>
                <a:gd name="T49" fmla="*/ 1270 h 1526"/>
                <a:gd name="T50" fmla="*/ 162 w 1367"/>
                <a:gd name="T51" fmla="*/ 1126 h 1526"/>
                <a:gd name="T52" fmla="*/ 340 w 1367"/>
                <a:gd name="T53" fmla="*/ 920 h 1526"/>
                <a:gd name="T54" fmla="*/ 518 w 1367"/>
                <a:gd name="T55" fmla="*/ 713 h 1526"/>
                <a:gd name="T56" fmla="*/ 646 w 1367"/>
                <a:gd name="T57" fmla="*/ 563 h 1526"/>
                <a:gd name="T58" fmla="*/ 685 w 1367"/>
                <a:gd name="T59" fmla="*/ 521 h 1526"/>
                <a:gd name="T60" fmla="*/ 740 w 1367"/>
                <a:gd name="T61" fmla="*/ 484 h 1526"/>
                <a:gd name="T62" fmla="*/ 828 w 1367"/>
                <a:gd name="T63" fmla="*/ 425 h 1526"/>
                <a:gd name="T64" fmla="*/ 929 w 1367"/>
                <a:gd name="T65" fmla="*/ 355 h 1526"/>
                <a:gd name="T66" fmla="*/ 1017 w 1367"/>
                <a:gd name="T67" fmla="*/ 294 h 1526"/>
                <a:gd name="T68" fmla="*/ 1073 w 1367"/>
                <a:gd name="T69" fmla="*/ 254 h 1526"/>
                <a:gd name="T70" fmla="*/ 1099 w 1367"/>
                <a:gd name="T71" fmla="*/ 230 h 1526"/>
                <a:gd name="T72" fmla="*/ 1143 w 1367"/>
                <a:gd name="T73" fmla="*/ 187 h 1526"/>
                <a:gd name="T74" fmla="*/ 1196 w 1367"/>
                <a:gd name="T75" fmla="*/ 133 h 1526"/>
                <a:gd name="T76" fmla="*/ 1252 w 1367"/>
                <a:gd name="T77" fmla="*/ 74 h 1526"/>
                <a:gd name="T78" fmla="*/ 1307 w 1367"/>
                <a:gd name="T79" fmla="*/ 18 h 1526"/>
                <a:gd name="T80" fmla="*/ 1338 w 1367"/>
                <a:gd name="T81" fmla="*/ 12 h 1526"/>
                <a:gd name="T82" fmla="*/ 1341 w 1367"/>
                <a:gd name="T83" fmla="*/ 18 h 1526"/>
                <a:gd name="T84" fmla="*/ 1348 w 1367"/>
                <a:gd name="T85" fmla="*/ 21 h 1526"/>
                <a:gd name="T86" fmla="*/ 1358 w 1367"/>
                <a:gd name="T87" fmla="*/ 44 h 1526"/>
                <a:gd name="T88" fmla="*/ 1325 w 1367"/>
                <a:gd name="T89" fmla="*/ 87 h 1526"/>
                <a:gd name="T90" fmla="*/ 1281 w 1367"/>
                <a:gd name="T91" fmla="*/ 141 h 1526"/>
                <a:gd name="T92" fmla="*/ 1235 w 1367"/>
                <a:gd name="T93" fmla="*/ 201 h 1526"/>
                <a:gd name="T94" fmla="*/ 1189 w 1367"/>
                <a:gd name="T95" fmla="*/ 261 h 1526"/>
                <a:gd name="T96" fmla="*/ 1151 w 1367"/>
                <a:gd name="T97" fmla="*/ 313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7" h="1526">
                  <a:moveTo>
                    <a:pt x="1151" y="313"/>
                  </a:moveTo>
                  <a:lnTo>
                    <a:pt x="1129" y="345"/>
                  </a:lnTo>
                  <a:lnTo>
                    <a:pt x="1108" y="378"/>
                  </a:lnTo>
                  <a:lnTo>
                    <a:pt x="1088" y="413"/>
                  </a:lnTo>
                  <a:lnTo>
                    <a:pt x="1068" y="449"/>
                  </a:lnTo>
                  <a:lnTo>
                    <a:pt x="1050" y="484"/>
                  </a:lnTo>
                  <a:lnTo>
                    <a:pt x="1031" y="520"/>
                  </a:lnTo>
                  <a:lnTo>
                    <a:pt x="1014" y="554"/>
                  </a:lnTo>
                  <a:lnTo>
                    <a:pt x="999" y="587"/>
                  </a:lnTo>
                  <a:lnTo>
                    <a:pt x="984" y="618"/>
                  </a:lnTo>
                  <a:lnTo>
                    <a:pt x="971" y="647"/>
                  </a:lnTo>
                  <a:lnTo>
                    <a:pt x="960" y="673"/>
                  </a:lnTo>
                  <a:lnTo>
                    <a:pt x="951" y="695"/>
                  </a:lnTo>
                  <a:lnTo>
                    <a:pt x="942" y="715"/>
                  </a:lnTo>
                  <a:lnTo>
                    <a:pt x="937" y="730"/>
                  </a:lnTo>
                  <a:lnTo>
                    <a:pt x="933" y="739"/>
                  </a:lnTo>
                  <a:lnTo>
                    <a:pt x="931" y="744"/>
                  </a:lnTo>
                  <a:lnTo>
                    <a:pt x="925" y="751"/>
                  </a:lnTo>
                  <a:lnTo>
                    <a:pt x="911" y="767"/>
                  </a:lnTo>
                  <a:lnTo>
                    <a:pt x="891" y="790"/>
                  </a:lnTo>
                  <a:lnTo>
                    <a:pt x="864" y="821"/>
                  </a:lnTo>
                  <a:lnTo>
                    <a:pt x="833" y="857"/>
                  </a:lnTo>
                  <a:lnTo>
                    <a:pt x="798" y="896"/>
                  </a:lnTo>
                  <a:lnTo>
                    <a:pt x="762" y="939"/>
                  </a:lnTo>
                  <a:lnTo>
                    <a:pt x="723" y="982"/>
                  </a:lnTo>
                  <a:lnTo>
                    <a:pt x="687" y="1026"/>
                  </a:lnTo>
                  <a:lnTo>
                    <a:pt x="650" y="1068"/>
                  </a:lnTo>
                  <a:lnTo>
                    <a:pt x="616" y="1108"/>
                  </a:lnTo>
                  <a:lnTo>
                    <a:pt x="585" y="1143"/>
                  </a:lnTo>
                  <a:lnTo>
                    <a:pt x="560" y="1172"/>
                  </a:lnTo>
                  <a:lnTo>
                    <a:pt x="540" y="1196"/>
                  </a:lnTo>
                  <a:lnTo>
                    <a:pt x="528" y="1209"/>
                  </a:lnTo>
                  <a:lnTo>
                    <a:pt x="523" y="1215"/>
                  </a:lnTo>
                  <a:lnTo>
                    <a:pt x="505" y="1237"/>
                  </a:lnTo>
                  <a:lnTo>
                    <a:pt x="485" y="1260"/>
                  </a:lnTo>
                  <a:lnTo>
                    <a:pt x="464" y="1284"/>
                  </a:lnTo>
                  <a:lnTo>
                    <a:pt x="443" y="1308"/>
                  </a:lnTo>
                  <a:lnTo>
                    <a:pt x="423" y="1333"/>
                  </a:lnTo>
                  <a:lnTo>
                    <a:pt x="402" y="1357"/>
                  </a:lnTo>
                  <a:lnTo>
                    <a:pt x="382" y="1380"/>
                  </a:lnTo>
                  <a:lnTo>
                    <a:pt x="363" y="1403"/>
                  </a:lnTo>
                  <a:lnTo>
                    <a:pt x="344" y="1424"/>
                  </a:lnTo>
                  <a:lnTo>
                    <a:pt x="327" y="1443"/>
                  </a:lnTo>
                  <a:lnTo>
                    <a:pt x="312" y="1462"/>
                  </a:lnTo>
                  <a:lnTo>
                    <a:pt x="298" y="1477"/>
                  </a:lnTo>
                  <a:lnTo>
                    <a:pt x="287" y="1491"/>
                  </a:lnTo>
                  <a:lnTo>
                    <a:pt x="277" y="1501"/>
                  </a:lnTo>
                  <a:lnTo>
                    <a:pt x="272" y="1508"/>
                  </a:lnTo>
                  <a:lnTo>
                    <a:pt x="268" y="1511"/>
                  </a:lnTo>
                  <a:lnTo>
                    <a:pt x="259" y="1518"/>
                  </a:lnTo>
                  <a:lnTo>
                    <a:pt x="249" y="1523"/>
                  </a:lnTo>
                  <a:lnTo>
                    <a:pt x="238" y="1525"/>
                  </a:lnTo>
                  <a:lnTo>
                    <a:pt x="227" y="1526"/>
                  </a:lnTo>
                  <a:lnTo>
                    <a:pt x="216" y="1525"/>
                  </a:lnTo>
                  <a:lnTo>
                    <a:pt x="207" y="1523"/>
                  </a:lnTo>
                  <a:lnTo>
                    <a:pt x="198" y="1519"/>
                  </a:lnTo>
                  <a:lnTo>
                    <a:pt x="191" y="1515"/>
                  </a:lnTo>
                  <a:lnTo>
                    <a:pt x="184" y="1508"/>
                  </a:lnTo>
                  <a:lnTo>
                    <a:pt x="163" y="1491"/>
                  </a:lnTo>
                  <a:lnTo>
                    <a:pt x="135" y="1465"/>
                  </a:lnTo>
                  <a:lnTo>
                    <a:pt x="102" y="1435"/>
                  </a:lnTo>
                  <a:lnTo>
                    <a:pt x="69" y="1406"/>
                  </a:lnTo>
                  <a:lnTo>
                    <a:pt x="40" y="1381"/>
                  </a:lnTo>
                  <a:lnTo>
                    <a:pt x="21" y="1364"/>
                  </a:lnTo>
                  <a:lnTo>
                    <a:pt x="12" y="1357"/>
                  </a:lnTo>
                  <a:lnTo>
                    <a:pt x="8" y="1351"/>
                  </a:lnTo>
                  <a:lnTo>
                    <a:pt x="4" y="1345"/>
                  </a:lnTo>
                  <a:lnTo>
                    <a:pt x="1" y="1338"/>
                  </a:lnTo>
                  <a:lnTo>
                    <a:pt x="0" y="1332"/>
                  </a:lnTo>
                  <a:lnTo>
                    <a:pt x="0" y="1323"/>
                  </a:lnTo>
                  <a:lnTo>
                    <a:pt x="1" y="1317"/>
                  </a:lnTo>
                  <a:lnTo>
                    <a:pt x="4" y="1310"/>
                  </a:lnTo>
                  <a:lnTo>
                    <a:pt x="9" y="1304"/>
                  </a:lnTo>
                  <a:lnTo>
                    <a:pt x="16" y="1296"/>
                  </a:lnTo>
                  <a:lnTo>
                    <a:pt x="38" y="1270"/>
                  </a:lnTo>
                  <a:lnTo>
                    <a:pt x="70" y="1234"/>
                  </a:lnTo>
                  <a:lnTo>
                    <a:pt x="113" y="1184"/>
                  </a:lnTo>
                  <a:lnTo>
                    <a:pt x="162" y="1126"/>
                  </a:lnTo>
                  <a:lnTo>
                    <a:pt x="218" y="1062"/>
                  </a:lnTo>
                  <a:lnTo>
                    <a:pt x="277" y="992"/>
                  </a:lnTo>
                  <a:lnTo>
                    <a:pt x="340" y="920"/>
                  </a:lnTo>
                  <a:lnTo>
                    <a:pt x="402" y="849"/>
                  </a:lnTo>
                  <a:lnTo>
                    <a:pt x="462" y="778"/>
                  </a:lnTo>
                  <a:lnTo>
                    <a:pt x="518" y="713"/>
                  </a:lnTo>
                  <a:lnTo>
                    <a:pt x="569" y="654"/>
                  </a:lnTo>
                  <a:lnTo>
                    <a:pt x="613" y="603"/>
                  </a:lnTo>
                  <a:lnTo>
                    <a:pt x="646" y="563"/>
                  </a:lnTo>
                  <a:lnTo>
                    <a:pt x="669" y="537"/>
                  </a:lnTo>
                  <a:lnTo>
                    <a:pt x="679" y="526"/>
                  </a:lnTo>
                  <a:lnTo>
                    <a:pt x="685" y="521"/>
                  </a:lnTo>
                  <a:lnTo>
                    <a:pt x="698" y="513"/>
                  </a:lnTo>
                  <a:lnTo>
                    <a:pt x="717" y="501"/>
                  </a:lnTo>
                  <a:lnTo>
                    <a:pt x="740" y="484"/>
                  </a:lnTo>
                  <a:lnTo>
                    <a:pt x="766" y="466"/>
                  </a:lnTo>
                  <a:lnTo>
                    <a:pt x="796" y="446"/>
                  </a:lnTo>
                  <a:lnTo>
                    <a:pt x="828" y="425"/>
                  </a:lnTo>
                  <a:lnTo>
                    <a:pt x="862" y="401"/>
                  </a:lnTo>
                  <a:lnTo>
                    <a:pt x="895" y="378"/>
                  </a:lnTo>
                  <a:lnTo>
                    <a:pt x="929" y="355"/>
                  </a:lnTo>
                  <a:lnTo>
                    <a:pt x="961" y="333"/>
                  </a:lnTo>
                  <a:lnTo>
                    <a:pt x="991" y="313"/>
                  </a:lnTo>
                  <a:lnTo>
                    <a:pt x="1017" y="294"/>
                  </a:lnTo>
                  <a:lnTo>
                    <a:pt x="1040" y="277"/>
                  </a:lnTo>
                  <a:lnTo>
                    <a:pt x="1060" y="264"/>
                  </a:lnTo>
                  <a:lnTo>
                    <a:pt x="1073" y="254"/>
                  </a:lnTo>
                  <a:lnTo>
                    <a:pt x="1080" y="248"/>
                  </a:lnTo>
                  <a:lnTo>
                    <a:pt x="1089" y="240"/>
                  </a:lnTo>
                  <a:lnTo>
                    <a:pt x="1099" y="230"/>
                  </a:lnTo>
                  <a:lnTo>
                    <a:pt x="1113" y="217"/>
                  </a:lnTo>
                  <a:lnTo>
                    <a:pt x="1127" y="203"/>
                  </a:lnTo>
                  <a:lnTo>
                    <a:pt x="1143" y="187"/>
                  </a:lnTo>
                  <a:lnTo>
                    <a:pt x="1159" y="170"/>
                  </a:lnTo>
                  <a:lnTo>
                    <a:pt x="1178" y="151"/>
                  </a:lnTo>
                  <a:lnTo>
                    <a:pt x="1196" y="133"/>
                  </a:lnTo>
                  <a:lnTo>
                    <a:pt x="1214" y="113"/>
                  </a:lnTo>
                  <a:lnTo>
                    <a:pt x="1234" y="94"/>
                  </a:lnTo>
                  <a:lnTo>
                    <a:pt x="1252" y="74"/>
                  </a:lnTo>
                  <a:lnTo>
                    <a:pt x="1271" y="55"/>
                  </a:lnTo>
                  <a:lnTo>
                    <a:pt x="1289" y="36"/>
                  </a:lnTo>
                  <a:lnTo>
                    <a:pt x="1307" y="18"/>
                  </a:lnTo>
                  <a:lnTo>
                    <a:pt x="1323" y="0"/>
                  </a:lnTo>
                  <a:lnTo>
                    <a:pt x="1337" y="11"/>
                  </a:lnTo>
                  <a:lnTo>
                    <a:pt x="1338" y="12"/>
                  </a:lnTo>
                  <a:lnTo>
                    <a:pt x="1339" y="14"/>
                  </a:lnTo>
                  <a:lnTo>
                    <a:pt x="1340" y="15"/>
                  </a:lnTo>
                  <a:lnTo>
                    <a:pt x="1341" y="18"/>
                  </a:lnTo>
                  <a:lnTo>
                    <a:pt x="1343" y="19"/>
                  </a:lnTo>
                  <a:lnTo>
                    <a:pt x="1346" y="20"/>
                  </a:lnTo>
                  <a:lnTo>
                    <a:pt x="1348" y="21"/>
                  </a:lnTo>
                  <a:lnTo>
                    <a:pt x="1350" y="22"/>
                  </a:lnTo>
                  <a:lnTo>
                    <a:pt x="1367" y="34"/>
                  </a:lnTo>
                  <a:lnTo>
                    <a:pt x="1358" y="44"/>
                  </a:lnTo>
                  <a:lnTo>
                    <a:pt x="1348" y="57"/>
                  </a:lnTo>
                  <a:lnTo>
                    <a:pt x="1337" y="71"/>
                  </a:lnTo>
                  <a:lnTo>
                    <a:pt x="1325" y="87"/>
                  </a:lnTo>
                  <a:lnTo>
                    <a:pt x="1311" y="104"/>
                  </a:lnTo>
                  <a:lnTo>
                    <a:pt x="1296" y="121"/>
                  </a:lnTo>
                  <a:lnTo>
                    <a:pt x="1281" y="141"/>
                  </a:lnTo>
                  <a:lnTo>
                    <a:pt x="1266" y="161"/>
                  </a:lnTo>
                  <a:lnTo>
                    <a:pt x="1250" y="181"/>
                  </a:lnTo>
                  <a:lnTo>
                    <a:pt x="1235" y="201"/>
                  </a:lnTo>
                  <a:lnTo>
                    <a:pt x="1219" y="222"/>
                  </a:lnTo>
                  <a:lnTo>
                    <a:pt x="1204" y="241"/>
                  </a:lnTo>
                  <a:lnTo>
                    <a:pt x="1189" y="261"/>
                  </a:lnTo>
                  <a:lnTo>
                    <a:pt x="1175" y="279"/>
                  </a:lnTo>
                  <a:lnTo>
                    <a:pt x="1163" y="297"/>
                  </a:lnTo>
                  <a:lnTo>
                    <a:pt x="1151"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5" name="Freeform 19"/>
            <p:cNvSpPr>
              <a:spLocks/>
            </p:cNvSpPr>
            <p:nvPr/>
          </p:nvSpPr>
          <p:spPr bwMode="auto">
            <a:xfrm>
              <a:off x="4575" y="2530"/>
              <a:ext cx="52" cy="52"/>
            </a:xfrm>
            <a:custGeom>
              <a:avLst/>
              <a:gdLst>
                <a:gd name="T0" fmla="*/ 62 w 103"/>
                <a:gd name="T1" fmla="*/ 103 h 104"/>
                <a:gd name="T2" fmla="*/ 51 w 103"/>
                <a:gd name="T3" fmla="*/ 104 h 104"/>
                <a:gd name="T4" fmla="*/ 41 w 103"/>
                <a:gd name="T5" fmla="*/ 103 h 104"/>
                <a:gd name="T6" fmla="*/ 32 w 103"/>
                <a:gd name="T7" fmla="*/ 99 h 104"/>
                <a:gd name="T8" fmla="*/ 23 w 103"/>
                <a:gd name="T9" fmla="*/ 94 h 104"/>
                <a:gd name="T10" fmla="*/ 16 w 103"/>
                <a:gd name="T11" fmla="*/ 89 h 104"/>
                <a:gd name="T12" fmla="*/ 9 w 103"/>
                <a:gd name="T13" fmla="*/ 81 h 104"/>
                <a:gd name="T14" fmla="*/ 4 w 103"/>
                <a:gd name="T15" fmla="*/ 73 h 104"/>
                <a:gd name="T16" fmla="*/ 1 w 103"/>
                <a:gd name="T17" fmla="*/ 62 h 104"/>
                <a:gd name="T18" fmla="*/ 0 w 103"/>
                <a:gd name="T19" fmla="*/ 52 h 104"/>
                <a:gd name="T20" fmla="*/ 1 w 103"/>
                <a:gd name="T21" fmla="*/ 41 h 104"/>
                <a:gd name="T22" fmla="*/ 4 w 103"/>
                <a:gd name="T23" fmla="*/ 32 h 104"/>
                <a:gd name="T24" fmla="*/ 9 w 103"/>
                <a:gd name="T25" fmla="*/ 23 h 104"/>
                <a:gd name="T26" fmla="*/ 14 w 103"/>
                <a:gd name="T27" fmla="*/ 16 h 104"/>
                <a:gd name="T28" fmla="*/ 23 w 103"/>
                <a:gd name="T29" fmla="*/ 9 h 104"/>
                <a:gd name="T30" fmla="*/ 31 w 103"/>
                <a:gd name="T31" fmla="*/ 5 h 104"/>
                <a:gd name="T32" fmla="*/ 41 w 103"/>
                <a:gd name="T33" fmla="*/ 1 h 104"/>
                <a:gd name="T34" fmla="*/ 51 w 103"/>
                <a:gd name="T35" fmla="*/ 0 h 104"/>
                <a:gd name="T36" fmla="*/ 62 w 103"/>
                <a:gd name="T37" fmla="*/ 1 h 104"/>
                <a:gd name="T38" fmla="*/ 71 w 103"/>
                <a:gd name="T39" fmla="*/ 5 h 104"/>
                <a:gd name="T40" fmla="*/ 80 w 103"/>
                <a:gd name="T41" fmla="*/ 9 h 104"/>
                <a:gd name="T42" fmla="*/ 88 w 103"/>
                <a:gd name="T43" fmla="*/ 15 h 104"/>
                <a:gd name="T44" fmla="*/ 94 w 103"/>
                <a:gd name="T45" fmla="*/ 23 h 104"/>
                <a:gd name="T46" fmla="*/ 99 w 103"/>
                <a:gd name="T47" fmla="*/ 31 h 104"/>
                <a:gd name="T48" fmla="*/ 102 w 103"/>
                <a:gd name="T49" fmla="*/ 41 h 104"/>
                <a:gd name="T50" fmla="*/ 103 w 103"/>
                <a:gd name="T51" fmla="*/ 52 h 104"/>
                <a:gd name="T52" fmla="*/ 102 w 103"/>
                <a:gd name="T53" fmla="*/ 62 h 104"/>
                <a:gd name="T54" fmla="*/ 99 w 103"/>
                <a:gd name="T55" fmla="*/ 71 h 104"/>
                <a:gd name="T56" fmla="*/ 94 w 103"/>
                <a:gd name="T57" fmla="*/ 81 h 104"/>
                <a:gd name="T58" fmla="*/ 88 w 103"/>
                <a:gd name="T59" fmla="*/ 88 h 104"/>
                <a:gd name="T60" fmla="*/ 80 w 103"/>
                <a:gd name="T61" fmla="*/ 94 h 104"/>
                <a:gd name="T62" fmla="*/ 72 w 103"/>
                <a:gd name="T63" fmla="*/ 99 h 104"/>
                <a:gd name="T64" fmla="*/ 62 w 103"/>
                <a:gd name="T6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4">
                  <a:moveTo>
                    <a:pt x="62" y="103"/>
                  </a:moveTo>
                  <a:lnTo>
                    <a:pt x="51" y="104"/>
                  </a:lnTo>
                  <a:lnTo>
                    <a:pt x="41" y="103"/>
                  </a:lnTo>
                  <a:lnTo>
                    <a:pt x="32" y="99"/>
                  </a:lnTo>
                  <a:lnTo>
                    <a:pt x="23" y="94"/>
                  </a:lnTo>
                  <a:lnTo>
                    <a:pt x="16" y="89"/>
                  </a:lnTo>
                  <a:lnTo>
                    <a:pt x="9" y="81"/>
                  </a:lnTo>
                  <a:lnTo>
                    <a:pt x="4" y="73"/>
                  </a:lnTo>
                  <a:lnTo>
                    <a:pt x="1" y="62"/>
                  </a:lnTo>
                  <a:lnTo>
                    <a:pt x="0" y="52"/>
                  </a:lnTo>
                  <a:lnTo>
                    <a:pt x="1" y="41"/>
                  </a:lnTo>
                  <a:lnTo>
                    <a:pt x="4" y="32"/>
                  </a:lnTo>
                  <a:lnTo>
                    <a:pt x="9" y="23"/>
                  </a:lnTo>
                  <a:lnTo>
                    <a:pt x="14" y="16"/>
                  </a:lnTo>
                  <a:lnTo>
                    <a:pt x="23" y="9"/>
                  </a:lnTo>
                  <a:lnTo>
                    <a:pt x="31" y="5"/>
                  </a:lnTo>
                  <a:lnTo>
                    <a:pt x="41" y="1"/>
                  </a:lnTo>
                  <a:lnTo>
                    <a:pt x="51" y="0"/>
                  </a:lnTo>
                  <a:lnTo>
                    <a:pt x="62" y="1"/>
                  </a:lnTo>
                  <a:lnTo>
                    <a:pt x="71" y="5"/>
                  </a:lnTo>
                  <a:lnTo>
                    <a:pt x="80" y="9"/>
                  </a:lnTo>
                  <a:lnTo>
                    <a:pt x="88" y="15"/>
                  </a:lnTo>
                  <a:lnTo>
                    <a:pt x="94" y="23"/>
                  </a:lnTo>
                  <a:lnTo>
                    <a:pt x="99" y="31"/>
                  </a:lnTo>
                  <a:lnTo>
                    <a:pt x="102" y="41"/>
                  </a:lnTo>
                  <a:lnTo>
                    <a:pt x="103" y="52"/>
                  </a:lnTo>
                  <a:lnTo>
                    <a:pt x="102" y="62"/>
                  </a:lnTo>
                  <a:lnTo>
                    <a:pt x="99" y="71"/>
                  </a:lnTo>
                  <a:lnTo>
                    <a:pt x="94" y="81"/>
                  </a:lnTo>
                  <a:lnTo>
                    <a:pt x="88" y="88"/>
                  </a:lnTo>
                  <a:lnTo>
                    <a:pt x="80" y="94"/>
                  </a:lnTo>
                  <a:lnTo>
                    <a:pt x="72" y="99"/>
                  </a:lnTo>
                  <a:lnTo>
                    <a:pt x="62"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6" name="Freeform 20"/>
            <p:cNvSpPr>
              <a:spLocks/>
            </p:cNvSpPr>
            <p:nvPr/>
          </p:nvSpPr>
          <p:spPr bwMode="auto">
            <a:xfrm>
              <a:off x="4537" y="2521"/>
              <a:ext cx="126" cy="98"/>
            </a:xfrm>
            <a:custGeom>
              <a:avLst/>
              <a:gdLst>
                <a:gd name="T0" fmla="*/ 38 w 252"/>
                <a:gd name="T1" fmla="*/ 43 h 195"/>
                <a:gd name="T2" fmla="*/ 36 w 252"/>
                <a:gd name="T3" fmla="*/ 54 h 195"/>
                <a:gd name="T4" fmla="*/ 34 w 252"/>
                <a:gd name="T5" fmla="*/ 65 h 195"/>
                <a:gd name="T6" fmla="*/ 34 w 252"/>
                <a:gd name="T7" fmla="*/ 77 h 195"/>
                <a:gd name="T8" fmla="*/ 36 w 252"/>
                <a:gd name="T9" fmla="*/ 88 h 195"/>
                <a:gd name="T10" fmla="*/ 42 w 252"/>
                <a:gd name="T11" fmla="*/ 106 h 195"/>
                <a:gd name="T12" fmla="*/ 50 w 252"/>
                <a:gd name="T13" fmla="*/ 122 h 195"/>
                <a:gd name="T14" fmla="*/ 62 w 252"/>
                <a:gd name="T15" fmla="*/ 136 h 195"/>
                <a:gd name="T16" fmla="*/ 75 w 252"/>
                <a:gd name="T17" fmla="*/ 146 h 195"/>
                <a:gd name="T18" fmla="*/ 91 w 252"/>
                <a:gd name="T19" fmla="*/ 155 h 195"/>
                <a:gd name="T20" fmla="*/ 108 w 252"/>
                <a:gd name="T21" fmla="*/ 160 h 195"/>
                <a:gd name="T22" fmla="*/ 126 w 252"/>
                <a:gd name="T23" fmla="*/ 162 h 195"/>
                <a:gd name="T24" fmla="*/ 144 w 252"/>
                <a:gd name="T25" fmla="*/ 160 h 195"/>
                <a:gd name="T26" fmla="*/ 162 w 252"/>
                <a:gd name="T27" fmla="*/ 154 h 195"/>
                <a:gd name="T28" fmla="*/ 178 w 252"/>
                <a:gd name="T29" fmla="*/ 146 h 195"/>
                <a:gd name="T30" fmla="*/ 191 w 252"/>
                <a:gd name="T31" fmla="*/ 134 h 195"/>
                <a:gd name="T32" fmla="*/ 202 w 252"/>
                <a:gd name="T33" fmla="*/ 122 h 195"/>
                <a:gd name="T34" fmla="*/ 210 w 252"/>
                <a:gd name="T35" fmla="*/ 106 h 195"/>
                <a:gd name="T36" fmla="*/ 216 w 252"/>
                <a:gd name="T37" fmla="*/ 89 h 195"/>
                <a:gd name="T38" fmla="*/ 217 w 252"/>
                <a:gd name="T39" fmla="*/ 71 h 195"/>
                <a:gd name="T40" fmla="*/ 216 w 252"/>
                <a:gd name="T41" fmla="*/ 53 h 195"/>
                <a:gd name="T42" fmla="*/ 214 w 252"/>
                <a:gd name="T43" fmla="*/ 43 h 195"/>
                <a:gd name="T44" fmla="*/ 210 w 252"/>
                <a:gd name="T45" fmla="*/ 34 h 195"/>
                <a:gd name="T46" fmla="*/ 206 w 252"/>
                <a:gd name="T47" fmla="*/ 26 h 195"/>
                <a:gd name="T48" fmla="*/ 201 w 252"/>
                <a:gd name="T49" fmla="*/ 19 h 195"/>
                <a:gd name="T50" fmla="*/ 230 w 252"/>
                <a:gd name="T51" fmla="*/ 0 h 195"/>
                <a:gd name="T52" fmla="*/ 237 w 252"/>
                <a:gd name="T53" fmla="*/ 10 h 195"/>
                <a:gd name="T54" fmla="*/ 241 w 252"/>
                <a:gd name="T55" fmla="*/ 21 h 195"/>
                <a:gd name="T56" fmla="*/ 246 w 252"/>
                <a:gd name="T57" fmla="*/ 33 h 195"/>
                <a:gd name="T58" fmla="*/ 249 w 252"/>
                <a:gd name="T59" fmla="*/ 46 h 195"/>
                <a:gd name="T60" fmla="*/ 252 w 252"/>
                <a:gd name="T61" fmla="*/ 71 h 195"/>
                <a:gd name="T62" fmla="*/ 249 w 252"/>
                <a:gd name="T63" fmla="*/ 95 h 195"/>
                <a:gd name="T64" fmla="*/ 242 w 252"/>
                <a:gd name="T65" fmla="*/ 119 h 195"/>
                <a:gd name="T66" fmla="*/ 231 w 252"/>
                <a:gd name="T67" fmla="*/ 140 h 195"/>
                <a:gd name="T68" fmla="*/ 215 w 252"/>
                <a:gd name="T69" fmla="*/ 159 h 195"/>
                <a:gd name="T70" fmla="*/ 196 w 252"/>
                <a:gd name="T71" fmla="*/ 175 h 195"/>
                <a:gd name="T72" fmla="*/ 174 w 252"/>
                <a:gd name="T73" fmla="*/ 186 h 195"/>
                <a:gd name="T74" fmla="*/ 150 w 252"/>
                <a:gd name="T75" fmla="*/ 193 h 195"/>
                <a:gd name="T76" fmla="*/ 125 w 252"/>
                <a:gd name="T77" fmla="*/ 195 h 195"/>
                <a:gd name="T78" fmla="*/ 101 w 252"/>
                <a:gd name="T79" fmla="*/ 193 h 195"/>
                <a:gd name="T80" fmla="*/ 78 w 252"/>
                <a:gd name="T81" fmla="*/ 186 h 195"/>
                <a:gd name="T82" fmla="*/ 56 w 252"/>
                <a:gd name="T83" fmla="*/ 175 h 195"/>
                <a:gd name="T84" fmla="*/ 37 w 252"/>
                <a:gd name="T85" fmla="*/ 160 h 195"/>
                <a:gd name="T86" fmla="*/ 22 w 252"/>
                <a:gd name="T87" fmla="*/ 141 h 195"/>
                <a:gd name="T88" fmla="*/ 11 w 252"/>
                <a:gd name="T89" fmla="*/ 119 h 195"/>
                <a:gd name="T90" fmla="*/ 3 w 252"/>
                <a:gd name="T91" fmla="*/ 95 h 195"/>
                <a:gd name="T92" fmla="*/ 0 w 252"/>
                <a:gd name="T93" fmla="*/ 79 h 195"/>
                <a:gd name="T94" fmla="*/ 0 w 252"/>
                <a:gd name="T95" fmla="*/ 64 h 195"/>
                <a:gd name="T96" fmla="*/ 2 w 252"/>
                <a:gd name="T97" fmla="*/ 48 h 195"/>
                <a:gd name="T98" fmla="*/ 6 w 252"/>
                <a:gd name="T99" fmla="*/ 33 h 195"/>
                <a:gd name="T100" fmla="*/ 38 w 252"/>
                <a:gd name="T101" fmla="*/ 4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95">
                  <a:moveTo>
                    <a:pt x="38" y="43"/>
                  </a:moveTo>
                  <a:lnTo>
                    <a:pt x="36" y="54"/>
                  </a:lnTo>
                  <a:lnTo>
                    <a:pt x="34" y="65"/>
                  </a:lnTo>
                  <a:lnTo>
                    <a:pt x="34" y="77"/>
                  </a:lnTo>
                  <a:lnTo>
                    <a:pt x="36" y="88"/>
                  </a:lnTo>
                  <a:lnTo>
                    <a:pt x="42" y="106"/>
                  </a:lnTo>
                  <a:lnTo>
                    <a:pt x="50" y="122"/>
                  </a:lnTo>
                  <a:lnTo>
                    <a:pt x="62" y="136"/>
                  </a:lnTo>
                  <a:lnTo>
                    <a:pt x="75" y="146"/>
                  </a:lnTo>
                  <a:lnTo>
                    <a:pt x="91" y="155"/>
                  </a:lnTo>
                  <a:lnTo>
                    <a:pt x="108" y="160"/>
                  </a:lnTo>
                  <a:lnTo>
                    <a:pt x="126" y="162"/>
                  </a:lnTo>
                  <a:lnTo>
                    <a:pt x="144" y="160"/>
                  </a:lnTo>
                  <a:lnTo>
                    <a:pt x="162" y="154"/>
                  </a:lnTo>
                  <a:lnTo>
                    <a:pt x="178" y="146"/>
                  </a:lnTo>
                  <a:lnTo>
                    <a:pt x="191" y="134"/>
                  </a:lnTo>
                  <a:lnTo>
                    <a:pt x="202" y="122"/>
                  </a:lnTo>
                  <a:lnTo>
                    <a:pt x="210" y="106"/>
                  </a:lnTo>
                  <a:lnTo>
                    <a:pt x="216" y="89"/>
                  </a:lnTo>
                  <a:lnTo>
                    <a:pt x="217" y="71"/>
                  </a:lnTo>
                  <a:lnTo>
                    <a:pt x="216" y="53"/>
                  </a:lnTo>
                  <a:lnTo>
                    <a:pt x="214" y="43"/>
                  </a:lnTo>
                  <a:lnTo>
                    <a:pt x="210" y="34"/>
                  </a:lnTo>
                  <a:lnTo>
                    <a:pt x="206" y="26"/>
                  </a:lnTo>
                  <a:lnTo>
                    <a:pt x="201" y="19"/>
                  </a:lnTo>
                  <a:lnTo>
                    <a:pt x="230" y="0"/>
                  </a:lnTo>
                  <a:lnTo>
                    <a:pt x="237" y="10"/>
                  </a:lnTo>
                  <a:lnTo>
                    <a:pt x="241" y="21"/>
                  </a:lnTo>
                  <a:lnTo>
                    <a:pt x="246" y="33"/>
                  </a:lnTo>
                  <a:lnTo>
                    <a:pt x="249" y="46"/>
                  </a:lnTo>
                  <a:lnTo>
                    <a:pt x="252" y="71"/>
                  </a:lnTo>
                  <a:lnTo>
                    <a:pt x="249" y="95"/>
                  </a:lnTo>
                  <a:lnTo>
                    <a:pt x="242" y="119"/>
                  </a:lnTo>
                  <a:lnTo>
                    <a:pt x="231" y="140"/>
                  </a:lnTo>
                  <a:lnTo>
                    <a:pt x="215" y="159"/>
                  </a:lnTo>
                  <a:lnTo>
                    <a:pt x="196" y="175"/>
                  </a:lnTo>
                  <a:lnTo>
                    <a:pt x="174" y="186"/>
                  </a:lnTo>
                  <a:lnTo>
                    <a:pt x="150" y="193"/>
                  </a:lnTo>
                  <a:lnTo>
                    <a:pt x="125" y="195"/>
                  </a:lnTo>
                  <a:lnTo>
                    <a:pt x="101" y="193"/>
                  </a:lnTo>
                  <a:lnTo>
                    <a:pt x="78" y="186"/>
                  </a:lnTo>
                  <a:lnTo>
                    <a:pt x="56" y="175"/>
                  </a:lnTo>
                  <a:lnTo>
                    <a:pt x="37" y="160"/>
                  </a:lnTo>
                  <a:lnTo>
                    <a:pt x="22" y="141"/>
                  </a:lnTo>
                  <a:lnTo>
                    <a:pt x="11" y="119"/>
                  </a:lnTo>
                  <a:lnTo>
                    <a:pt x="3" y="95"/>
                  </a:lnTo>
                  <a:lnTo>
                    <a:pt x="0" y="79"/>
                  </a:lnTo>
                  <a:lnTo>
                    <a:pt x="0" y="64"/>
                  </a:lnTo>
                  <a:lnTo>
                    <a:pt x="2" y="48"/>
                  </a:lnTo>
                  <a:lnTo>
                    <a:pt x="6" y="33"/>
                  </a:lnTo>
                  <a:lnTo>
                    <a:pt x="3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7" name="Freeform 21"/>
            <p:cNvSpPr>
              <a:spLocks/>
            </p:cNvSpPr>
            <p:nvPr/>
          </p:nvSpPr>
          <p:spPr bwMode="auto">
            <a:xfrm>
              <a:off x="4657" y="2290"/>
              <a:ext cx="184" cy="195"/>
            </a:xfrm>
            <a:custGeom>
              <a:avLst/>
              <a:gdLst>
                <a:gd name="T0" fmla="*/ 119 w 369"/>
                <a:gd name="T1" fmla="*/ 129 h 391"/>
                <a:gd name="T2" fmla="*/ 217 w 369"/>
                <a:gd name="T3" fmla="*/ 15 h 391"/>
                <a:gd name="T4" fmla="*/ 226 w 369"/>
                <a:gd name="T5" fmla="*/ 8 h 391"/>
                <a:gd name="T6" fmla="*/ 236 w 369"/>
                <a:gd name="T7" fmla="*/ 4 h 391"/>
                <a:gd name="T8" fmla="*/ 248 w 369"/>
                <a:gd name="T9" fmla="*/ 1 h 391"/>
                <a:gd name="T10" fmla="*/ 259 w 369"/>
                <a:gd name="T11" fmla="*/ 0 h 391"/>
                <a:gd name="T12" fmla="*/ 271 w 369"/>
                <a:gd name="T13" fmla="*/ 1 h 391"/>
                <a:gd name="T14" fmla="*/ 282 w 369"/>
                <a:gd name="T15" fmla="*/ 5 h 391"/>
                <a:gd name="T16" fmla="*/ 293 w 369"/>
                <a:gd name="T17" fmla="*/ 11 h 391"/>
                <a:gd name="T18" fmla="*/ 300 w 369"/>
                <a:gd name="T19" fmla="*/ 16 h 391"/>
                <a:gd name="T20" fmla="*/ 314 w 369"/>
                <a:gd name="T21" fmla="*/ 28 h 391"/>
                <a:gd name="T22" fmla="*/ 332 w 369"/>
                <a:gd name="T23" fmla="*/ 45 h 391"/>
                <a:gd name="T24" fmla="*/ 346 w 369"/>
                <a:gd name="T25" fmla="*/ 57 h 391"/>
                <a:gd name="T26" fmla="*/ 363 w 369"/>
                <a:gd name="T27" fmla="*/ 77 h 391"/>
                <a:gd name="T28" fmla="*/ 365 w 369"/>
                <a:gd name="T29" fmla="*/ 122 h 391"/>
                <a:gd name="T30" fmla="*/ 352 w 369"/>
                <a:gd name="T31" fmla="*/ 145 h 391"/>
                <a:gd name="T32" fmla="*/ 335 w 369"/>
                <a:gd name="T33" fmla="*/ 164 h 391"/>
                <a:gd name="T34" fmla="*/ 308 w 369"/>
                <a:gd name="T35" fmla="*/ 196 h 391"/>
                <a:gd name="T36" fmla="*/ 273 w 369"/>
                <a:gd name="T37" fmla="*/ 237 h 391"/>
                <a:gd name="T38" fmla="*/ 236 w 369"/>
                <a:gd name="T39" fmla="*/ 278 h 391"/>
                <a:gd name="T40" fmla="*/ 202 w 369"/>
                <a:gd name="T41" fmla="*/ 318 h 391"/>
                <a:gd name="T42" fmla="*/ 174 w 369"/>
                <a:gd name="T43" fmla="*/ 351 h 391"/>
                <a:gd name="T44" fmla="*/ 158 w 369"/>
                <a:gd name="T45" fmla="*/ 369 h 391"/>
                <a:gd name="T46" fmla="*/ 151 w 369"/>
                <a:gd name="T47" fmla="*/ 376 h 391"/>
                <a:gd name="T48" fmla="*/ 142 w 369"/>
                <a:gd name="T49" fmla="*/ 383 h 391"/>
                <a:gd name="T50" fmla="*/ 132 w 369"/>
                <a:gd name="T51" fmla="*/ 387 h 391"/>
                <a:gd name="T52" fmla="*/ 121 w 369"/>
                <a:gd name="T53" fmla="*/ 391 h 391"/>
                <a:gd name="T54" fmla="*/ 110 w 369"/>
                <a:gd name="T55" fmla="*/ 391 h 391"/>
                <a:gd name="T56" fmla="*/ 97 w 369"/>
                <a:gd name="T57" fmla="*/ 390 h 391"/>
                <a:gd name="T58" fmla="*/ 87 w 369"/>
                <a:gd name="T59" fmla="*/ 386 h 391"/>
                <a:gd name="T60" fmla="*/ 76 w 369"/>
                <a:gd name="T61" fmla="*/ 381 h 391"/>
                <a:gd name="T62" fmla="*/ 20 w 369"/>
                <a:gd name="T63" fmla="*/ 332 h 391"/>
                <a:gd name="T64" fmla="*/ 6 w 369"/>
                <a:gd name="T65" fmla="*/ 315 h 391"/>
                <a:gd name="T66" fmla="*/ 0 w 369"/>
                <a:gd name="T67" fmla="*/ 292 h 391"/>
                <a:gd name="T68" fmla="*/ 2 w 369"/>
                <a:gd name="T69" fmla="*/ 269 h 391"/>
                <a:gd name="T70" fmla="*/ 14 w 369"/>
                <a:gd name="T71" fmla="*/ 24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9" h="391">
                  <a:moveTo>
                    <a:pt x="14" y="249"/>
                  </a:moveTo>
                  <a:lnTo>
                    <a:pt x="119" y="129"/>
                  </a:lnTo>
                  <a:lnTo>
                    <a:pt x="212" y="20"/>
                  </a:lnTo>
                  <a:lnTo>
                    <a:pt x="217" y="15"/>
                  </a:lnTo>
                  <a:lnTo>
                    <a:pt x="220" y="12"/>
                  </a:lnTo>
                  <a:lnTo>
                    <a:pt x="226" y="8"/>
                  </a:lnTo>
                  <a:lnTo>
                    <a:pt x="231" y="6"/>
                  </a:lnTo>
                  <a:lnTo>
                    <a:pt x="236" y="4"/>
                  </a:lnTo>
                  <a:lnTo>
                    <a:pt x="242" y="3"/>
                  </a:lnTo>
                  <a:lnTo>
                    <a:pt x="248" y="1"/>
                  </a:lnTo>
                  <a:lnTo>
                    <a:pt x="254" y="0"/>
                  </a:lnTo>
                  <a:lnTo>
                    <a:pt x="259" y="0"/>
                  </a:lnTo>
                  <a:lnTo>
                    <a:pt x="265" y="0"/>
                  </a:lnTo>
                  <a:lnTo>
                    <a:pt x="271" y="1"/>
                  </a:lnTo>
                  <a:lnTo>
                    <a:pt x="277" y="3"/>
                  </a:lnTo>
                  <a:lnTo>
                    <a:pt x="282" y="5"/>
                  </a:lnTo>
                  <a:lnTo>
                    <a:pt x="287" y="7"/>
                  </a:lnTo>
                  <a:lnTo>
                    <a:pt x="293" y="11"/>
                  </a:lnTo>
                  <a:lnTo>
                    <a:pt x="297" y="14"/>
                  </a:lnTo>
                  <a:lnTo>
                    <a:pt x="300" y="16"/>
                  </a:lnTo>
                  <a:lnTo>
                    <a:pt x="306" y="21"/>
                  </a:lnTo>
                  <a:lnTo>
                    <a:pt x="314" y="28"/>
                  </a:lnTo>
                  <a:lnTo>
                    <a:pt x="323" y="36"/>
                  </a:lnTo>
                  <a:lnTo>
                    <a:pt x="332" y="45"/>
                  </a:lnTo>
                  <a:lnTo>
                    <a:pt x="340" y="52"/>
                  </a:lnTo>
                  <a:lnTo>
                    <a:pt x="346" y="57"/>
                  </a:lnTo>
                  <a:lnTo>
                    <a:pt x="348" y="59"/>
                  </a:lnTo>
                  <a:lnTo>
                    <a:pt x="363" y="77"/>
                  </a:lnTo>
                  <a:lnTo>
                    <a:pt x="369" y="101"/>
                  </a:lnTo>
                  <a:lnTo>
                    <a:pt x="365" y="122"/>
                  </a:lnTo>
                  <a:lnTo>
                    <a:pt x="354" y="143"/>
                  </a:lnTo>
                  <a:lnTo>
                    <a:pt x="352" y="145"/>
                  </a:lnTo>
                  <a:lnTo>
                    <a:pt x="346" y="154"/>
                  </a:lnTo>
                  <a:lnTo>
                    <a:pt x="335" y="164"/>
                  </a:lnTo>
                  <a:lnTo>
                    <a:pt x="323" y="179"/>
                  </a:lnTo>
                  <a:lnTo>
                    <a:pt x="308" y="196"/>
                  </a:lnTo>
                  <a:lnTo>
                    <a:pt x="292" y="216"/>
                  </a:lnTo>
                  <a:lnTo>
                    <a:pt x="273" y="237"/>
                  </a:lnTo>
                  <a:lnTo>
                    <a:pt x="255" y="257"/>
                  </a:lnTo>
                  <a:lnTo>
                    <a:pt x="236" y="278"/>
                  </a:lnTo>
                  <a:lnTo>
                    <a:pt x="218" y="299"/>
                  </a:lnTo>
                  <a:lnTo>
                    <a:pt x="202" y="318"/>
                  </a:lnTo>
                  <a:lnTo>
                    <a:pt x="187" y="336"/>
                  </a:lnTo>
                  <a:lnTo>
                    <a:pt x="174" y="351"/>
                  </a:lnTo>
                  <a:lnTo>
                    <a:pt x="164" y="361"/>
                  </a:lnTo>
                  <a:lnTo>
                    <a:pt x="158" y="369"/>
                  </a:lnTo>
                  <a:lnTo>
                    <a:pt x="156" y="371"/>
                  </a:lnTo>
                  <a:lnTo>
                    <a:pt x="151" y="376"/>
                  </a:lnTo>
                  <a:lnTo>
                    <a:pt x="148" y="379"/>
                  </a:lnTo>
                  <a:lnTo>
                    <a:pt x="142" y="383"/>
                  </a:lnTo>
                  <a:lnTo>
                    <a:pt x="137" y="385"/>
                  </a:lnTo>
                  <a:lnTo>
                    <a:pt x="132" y="387"/>
                  </a:lnTo>
                  <a:lnTo>
                    <a:pt x="127" y="390"/>
                  </a:lnTo>
                  <a:lnTo>
                    <a:pt x="121" y="391"/>
                  </a:lnTo>
                  <a:lnTo>
                    <a:pt x="115" y="391"/>
                  </a:lnTo>
                  <a:lnTo>
                    <a:pt x="110" y="391"/>
                  </a:lnTo>
                  <a:lnTo>
                    <a:pt x="104" y="391"/>
                  </a:lnTo>
                  <a:lnTo>
                    <a:pt x="97" y="390"/>
                  </a:lnTo>
                  <a:lnTo>
                    <a:pt x="92" y="389"/>
                  </a:lnTo>
                  <a:lnTo>
                    <a:pt x="87" y="386"/>
                  </a:lnTo>
                  <a:lnTo>
                    <a:pt x="81" y="384"/>
                  </a:lnTo>
                  <a:lnTo>
                    <a:pt x="76" y="381"/>
                  </a:lnTo>
                  <a:lnTo>
                    <a:pt x="72" y="377"/>
                  </a:lnTo>
                  <a:lnTo>
                    <a:pt x="20" y="332"/>
                  </a:lnTo>
                  <a:lnTo>
                    <a:pt x="12" y="324"/>
                  </a:lnTo>
                  <a:lnTo>
                    <a:pt x="6" y="315"/>
                  </a:lnTo>
                  <a:lnTo>
                    <a:pt x="2" y="303"/>
                  </a:lnTo>
                  <a:lnTo>
                    <a:pt x="0" y="292"/>
                  </a:lnTo>
                  <a:lnTo>
                    <a:pt x="0" y="280"/>
                  </a:lnTo>
                  <a:lnTo>
                    <a:pt x="2" y="269"/>
                  </a:lnTo>
                  <a:lnTo>
                    <a:pt x="7" y="258"/>
                  </a:lnTo>
                  <a:lnTo>
                    <a:pt x="14"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8" name="Freeform 22"/>
            <p:cNvSpPr>
              <a:spLocks/>
            </p:cNvSpPr>
            <p:nvPr/>
          </p:nvSpPr>
          <p:spPr bwMode="auto">
            <a:xfrm>
              <a:off x="4296" y="2371"/>
              <a:ext cx="159" cy="42"/>
            </a:xfrm>
            <a:custGeom>
              <a:avLst/>
              <a:gdLst>
                <a:gd name="T0" fmla="*/ 319 w 319"/>
                <a:gd name="T1" fmla="*/ 45 h 84"/>
                <a:gd name="T2" fmla="*/ 4 w 319"/>
                <a:gd name="T3" fmla="*/ 0 h 84"/>
                <a:gd name="T4" fmla="*/ 0 w 319"/>
                <a:gd name="T5" fmla="*/ 40 h 84"/>
                <a:gd name="T6" fmla="*/ 313 w 319"/>
                <a:gd name="T7" fmla="*/ 84 h 84"/>
                <a:gd name="T8" fmla="*/ 319 w 319"/>
                <a:gd name="T9" fmla="*/ 45 h 84"/>
              </a:gdLst>
              <a:ahLst/>
              <a:cxnLst>
                <a:cxn ang="0">
                  <a:pos x="T0" y="T1"/>
                </a:cxn>
                <a:cxn ang="0">
                  <a:pos x="T2" y="T3"/>
                </a:cxn>
                <a:cxn ang="0">
                  <a:pos x="T4" y="T5"/>
                </a:cxn>
                <a:cxn ang="0">
                  <a:pos x="T6" y="T7"/>
                </a:cxn>
                <a:cxn ang="0">
                  <a:pos x="T8" y="T9"/>
                </a:cxn>
              </a:cxnLst>
              <a:rect l="0" t="0" r="r" b="b"/>
              <a:pathLst>
                <a:path w="319" h="84">
                  <a:moveTo>
                    <a:pt x="319" y="45"/>
                  </a:moveTo>
                  <a:lnTo>
                    <a:pt x="4" y="0"/>
                  </a:lnTo>
                  <a:lnTo>
                    <a:pt x="0" y="40"/>
                  </a:lnTo>
                  <a:lnTo>
                    <a:pt x="313" y="84"/>
                  </a:lnTo>
                  <a:lnTo>
                    <a:pt x="31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9" name="Freeform 23"/>
            <p:cNvSpPr>
              <a:spLocks/>
            </p:cNvSpPr>
            <p:nvPr/>
          </p:nvSpPr>
          <p:spPr bwMode="auto">
            <a:xfrm>
              <a:off x="4348" y="2228"/>
              <a:ext cx="146" cy="100"/>
            </a:xfrm>
            <a:custGeom>
              <a:avLst/>
              <a:gdLst>
                <a:gd name="T0" fmla="*/ 292 w 292"/>
                <a:gd name="T1" fmla="*/ 166 h 200"/>
                <a:gd name="T2" fmla="*/ 21 w 292"/>
                <a:gd name="T3" fmla="*/ 0 h 200"/>
                <a:gd name="T4" fmla="*/ 0 w 292"/>
                <a:gd name="T5" fmla="*/ 35 h 200"/>
                <a:gd name="T6" fmla="*/ 271 w 292"/>
                <a:gd name="T7" fmla="*/ 200 h 200"/>
                <a:gd name="T8" fmla="*/ 292 w 292"/>
                <a:gd name="T9" fmla="*/ 166 h 200"/>
              </a:gdLst>
              <a:ahLst/>
              <a:cxnLst>
                <a:cxn ang="0">
                  <a:pos x="T0" y="T1"/>
                </a:cxn>
                <a:cxn ang="0">
                  <a:pos x="T2" y="T3"/>
                </a:cxn>
                <a:cxn ang="0">
                  <a:pos x="T4" y="T5"/>
                </a:cxn>
                <a:cxn ang="0">
                  <a:pos x="T6" y="T7"/>
                </a:cxn>
                <a:cxn ang="0">
                  <a:pos x="T8" y="T9"/>
                </a:cxn>
              </a:cxnLst>
              <a:rect l="0" t="0" r="r" b="b"/>
              <a:pathLst>
                <a:path w="292" h="200">
                  <a:moveTo>
                    <a:pt x="292" y="166"/>
                  </a:moveTo>
                  <a:lnTo>
                    <a:pt x="21" y="0"/>
                  </a:lnTo>
                  <a:lnTo>
                    <a:pt x="0" y="35"/>
                  </a:lnTo>
                  <a:lnTo>
                    <a:pt x="271" y="200"/>
                  </a:lnTo>
                  <a:lnTo>
                    <a:pt x="29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80" name="Freeform 24"/>
            <p:cNvSpPr>
              <a:spLocks/>
            </p:cNvSpPr>
            <p:nvPr/>
          </p:nvSpPr>
          <p:spPr bwMode="auto">
            <a:xfrm>
              <a:off x="4454" y="2121"/>
              <a:ext cx="107" cy="142"/>
            </a:xfrm>
            <a:custGeom>
              <a:avLst/>
              <a:gdLst>
                <a:gd name="T0" fmla="*/ 216 w 216"/>
                <a:gd name="T1" fmla="*/ 259 h 282"/>
                <a:gd name="T2" fmla="*/ 34 w 216"/>
                <a:gd name="T3" fmla="*/ 0 h 282"/>
                <a:gd name="T4" fmla="*/ 0 w 216"/>
                <a:gd name="T5" fmla="*/ 23 h 282"/>
                <a:gd name="T6" fmla="*/ 184 w 216"/>
                <a:gd name="T7" fmla="*/ 282 h 282"/>
                <a:gd name="T8" fmla="*/ 216 w 216"/>
                <a:gd name="T9" fmla="*/ 259 h 282"/>
              </a:gdLst>
              <a:ahLst/>
              <a:cxnLst>
                <a:cxn ang="0">
                  <a:pos x="T0" y="T1"/>
                </a:cxn>
                <a:cxn ang="0">
                  <a:pos x="T2" y="T3"/>
                </a:cxn>
                <a:cxn ang="0">
                  <a:pos x="T4" y="T5"/>
                </a:cxn>
                <a:cxn ang="0">
                  <a:pos x="T6" y="T7"/>
                </a:cxn>
                <a:cxn ang="0">
                  <a:pos x="T8" y="T9"/>
                </a:cxn>
              </a:cxnLst>
              <a:rect l="0" t="0" r="r" b="b"/>
              <a:pathLst>
                <a:path w="216" h="282">
                  <a:moveTo>
                    <a:pt x="216" y="259"/>
                  </a:moveTo>
                  <a:lnTo>
                    <a:pt x="34" y="0"/>
                  </a:lnTo>
                  <a:lnTo>
                    <a:pt x="0" y="23"/>
                  </a:lnTo>
                  <a:lnTo>
                    <a:pt x="184" y="282"/>
                  </a:lnTo>
                  <a:lnTo>
                    <a:pt x="216"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81" name="Freeform 25"/>
            <p:cNvSpPr>
              <a:spLocks/>
            </p:cNvSpPr>
            <p:nvPr/>
          </p:nvSpPr>
          <p:spPr bwMode="auto">
            <a:xfrm>
              <a:off x="4596" y="2067"/>
              <a:ext cx="52" cy="160"/>
            </a:xfrm>
            <a:custGeom>
              <a:avLst/>
              <a:gdLst>
                <a:gd name="T0" fmla="*/ 104 w 104"/>
                <a:gd name="T1" fmla="*/ 312 h 320"/>
                <a:gd name="T2" fmla="*/ 39 w 104"/>
                <a:gd name="T3" fmla="*/ 0 h 320"/>
                <a:gd name="T4" fmla="*/ 0 w 104"/>
                <a:gd name="T5" fmla="*/ 8 h 320"/>
                <a:gd name="T6" fmla="*/ 65 w 104"/>
                <a:gd name="T7" fmla="*/ 320 h 320"/>
                <a:gd name="T8" fmla="*/ 104 w 104"/>
                <a:gd name="T9" fmla="*/ 312 h 320"/>
              </a:gdLst>
              <a:ahLst/>
              <a:cxnLst>
                <a:cxn ang="0">
                  <a:pos x="T0" y="T1"/>
                </a:cxn>
                <a:cxn ang="0">
                  <a:pos x="T2" y="T3"/>
                </a:cxn>
                <a:cxn ang="0">
                  <a:pos x="T4" y="T5"/>
                </a:cxn>
                <a:cxn ang="0">
                  <a:pos x="T6" y="T7"/>
                </a:cxn>
                <a:cxn ang="0">
                  <a:pos x="T8" y="T9"/>
                </a:cxn>
              </a:cxnLst>
              <a:rect l="0" t="0" r="r" b="b"/>
              <a:pathLst>
                <a:path w="104" h="320">
                  <a:moveTo>
                    <a:pt x="104" y="312"/>
                  </a:moveTo>
                  <a:lnTo>
                    <a:pt x="39" y="0"/>
                  </a:lnTo>
                  <a:lnTo>
                    <a:pt x="0" y="8"/>
                  </a:lnTo>
                  <a:lnTo>
                    <a:pt x="65" y="320"/>
                  </a:lnTo>
                  <a:lnTo>
                    <a:pt x="104"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134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9666200"/>
      </p:ext>
    </p:extLst>
  </p:cSld>
  <p:clrMapOvr>
    <a:masterClrMapping/>
  </p:clrMapOvr>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dirty="0" smtClean="0"/>
              <a:t>Droplet Precautions</a:t>
            </a:r>
            <a:endParaRPr lang="en-US" sz="4800" b="1" dirty="0"/>
          </a:p>
        </p:txBody>
      </p:sp>
      <p:pic>
        <p:nvPicPr>
          <p:cNvPr id="6146" name="Picture 2" descr="C:\Documents and Settings\amoore\Local Settings\Temporary Internet Files\Content.IE5\GLDKAAAI\MP90017804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00200"/>
            <a:ext cx="9067800" cy="4343400"/>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135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948253520"/>
      </p:ext>
    </p:extLst>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3"/>
          <p:cNvSpPr>
            <a:spLocks noGrp="1" noChangeArrowheads="1"/>
          </p:cNvSpPr>
          <p:nvPr>
            <p:ph type="body" idx="1"/>
          </p:nvPr>
        </p:nvSpPr>
        <p:spPr>
          <a:xfrm>
            <a:off x="533400" y="609600"/>
            <a:ext cx="8229600" cy="3962400"/>
          </a:xfrm>
        </p:spPr>
        <p:txBody>
          <a:bodyPr/>
          <a:lstStyle/>
          <a:p>
            <a:pPr eaLnBrk="1" hangingPunct="1">
              <a:defRPr/>
            </a:pPr>
            <a:r>
              <a:rPr lang="en-US" sz="4800" b="1" dirty="0" smtClean="0">
                <a:latin typeface="Arial" charset="0"/>
              </a:rPr>
              <a:t>Droplet precautions</a:t>
            </a:r>
          </a:p>
          <a:p>
            <a:pPr lvl="1" eaLnBrk="1" hangingPunct="1">
              <a:defRPr/>
            </a:pPr>
            <a:r>
              <a:rPr lang="en-US" sz="4000" dirty="0" smtClean="0">
                <a:solidFill>
                  <a:srgbClr val="FFFF00"/>
                </a:solidFill>
                <a:latin typeface="Arial" charset="0"/>
              </a:rPr>
              <a:t>Used when large-particle droplets are expelled during coughing, sneezing, talking or laughing</a:t>
            </a:r>
          </a:p>
          <a:p>
            <a:pPr lvl="1" eaLnBrk="1" hangingPunct="1">
              <a:defRPr/>
            </a:pPr>
            <a:r>
              <a:rPr lang="en-US" sz="4000" dirty="0" smtClean="0">
                <a:solidFill>
                  <a:srgbClr val="25390F"/>
                </a:solidFill>
                <a:latin typeface="Arial" charset="0"/>
              </a:rPr>
              <a:t>Specific PPEs-</a:t>
            </a:r>
          </a:p>
          <a:p>
            <a:pPr lvl="2" eaLnBrk="1" hangingPunct="1">
              <a:defRPr/>
            </a:pPr>
            <a:r>
              <a:rPr lang="en-US" sz="3600" dirty="0">
                <a:solidFill>
                  <a:srgbClr val="25390F"/>
                </a:solidFill>
                <a:latin typeface="Arial" charset="0"/>
              </a:rPr>
              <a:t>m</a:t>
            </a:r>
            <a:r>
              <a:rPr lang="en-US" sz="3600" dirty="0" smtClean="0">
                <a:solidFill>
                  <a:srgbClr val="25390F"/>
                </a:solidFill>
                <a:latin typeface="Arial" charset="0"/>
              </a:rPr>
              <a:t>ask if working within </a:t>
            </a:r>
          </a:p>
          <a:p>
            <a:pPr marL="914400" lvl="2" indent="0" eaLnBrk="1" hangingPunct="1">
              <a:buFont typeface="Wingdings" pitchFamily="2" charset="2"/>
              <a:buNone/>
              <a:defRPr/>
            </a:pPr>
            <a:r>
              <a:rPr lang="en-US" sz="3600" dirty="0">
                <a:solidFill>
                  <a:srgbClr val="25390F"/>
                </a:solidFill>
                <a:latin typeface="Arial" charset="0"/>
              </a:rPr>
              <a:t> </a:t>
            </a:r>
            <a:r>
              <a:rPr lang="en-US" sz="3600" dirty="0" smtClean="0">
                <a:solidFill>
                  <a:srgbClr val="25390F"/>
                </a:solidFill>
                <a:latin typeface="Arial" charset="0"/>
              </a:rPr>
              <a:t>  3 feet of patient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136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884443248"/>
      </p:ext>
    </p:extLst>
  </p:cSld>
  <p:clrMapOvr>
    <a:masterClrMapping/>
  </p:clrMapOvr>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p:txBody>
          <a:bodyPr>
            <a:normAutofit fontScale="90000"/>
          </a:bodyPr>
          <a:lstStyle/>
          <a:p>
            <a:r>
              <a:rPr lang="en-US" sz="3600" b="1" dirty="0"/>
              <a:t>Transmission Based Precautions</a:t>
            </a:r>
            <a:br>
              <a:rPr lang="en-US" sz="3600" b="1" dirty="0"/>
            </a:br>
            <a:r>
              <a:rPr lang="en-US" sz="3600" b="1" u="sng" dirty="0"/>
              <a:t>DROPLET PRECAUTIONS</a:t>
            </a:r>
          </a:p>
        </p:txBody>
      </p:sp>
      <p:sp>
        <p:nvSpPr>
          <p:cNvPr id="122883" name="Rectangle 3"/>
          <p:cNvSpPr>
            <a:spLocks noGrp="1" noChangeArrowheads="1"/>
          </p:cNvSpPr>
          <p:nvPr>
            <p:ph type="body" sz="half" idx="1"/>
          </p:nvPr>
        </p:nvSpPr>
        <p:spPr>
          <a:xfrm>
            <a:off x="604838" y="1671381"/>
            <a:ext cx="7935912" cy="4350167"/>
          </a:xfrm>
        </p:spPr>
        <p:txBody>
          <a:bodyPr>
            <a:normAutofit lnSpcReduction="10000"/>
          </a:bodyPr>
          <a:lstStyle/>
          <a:p>
            <a:pPr marL="0" indent="0">
              <a:lnSpc>
                <a:spcPct val="90000"/>
              </a:lnSpc>
              <a:buFontTx/>
              <a:buNone/>
            </a:pPr>
            <a:r>
              <a:rPr lang="en-US" sz="3600" dirty="0"/>
              <a:t>In addition to Standard Precautions, use Droplet Precautions, or the equivalent, for a resident known or suspected to be infected with microorganisms transmitted by droplets that can be generated by the resident during coughing, sneezing, talking, or the performance of procedures that induce coughing.</a:t>
            </a:r>
          </a:p>
        </p:txBody>
      </p:sp>
      <p:grpSp>
        <p:nvGrpSpPr>
          <p:cNvPr id="123322" name="Group 442"/>
          <p:cNvGrpSpPr>
            <a:grpSpLocks/>
          </p:cNvGrpSpPr>
          <p:nvPr/>
        </p:nvGrpSpPr>
        <p:grpSpPr bwMode="auto">
          <a:xfrm>
            <a:off x="8212138" y="1802648"/>
            <a:ext cx="652462" cy="4156317"/>
            <a:chOff x="5164" y="1229"/>
            <a:chExt cx="411" cy="2723"/>
          </a:xfrm>
        </p:grpSpPr>
        <p:grpSp>
          <p:nvGrpSpPr>
            <p:cNvPr id="122923" name="Group 43"/>
            <p:cNvGrpSpPr>
              <a:grpSpLocks/>
            </p:cNvGrpSpPr>
            <p:nvPr/>
          </p:nvGrpSpPr>
          <p:grpSpPr bwMode="auto">
            <a:xfrm rot="643906">
              <a:off x="5164" y="1229"/>
              <a:ext cx="375" cy="1329"/>
              <a:chOff x="5136" y="716"/>
              <a:chExt cx="793" cy="3030"/>
            </a:xfrm>
          </p:grpSpPr>
          <p:grpSp>
            <p:nvGrpSpPr>
              <p:cNvPr id="122924" name="Group 44"/>
              <p:cNvGrpSpPr>
                <a:grpSpLocks/>
              </p:cNvGrpSpPr>
              <p:nvPr/>
            </p:nvGrpSpPr>
            <p:grpSpPr bwMode="auto">
              <a:xfrm>
                <a:off x="5669" y="3360"/>
                <a:ext cx="230" cy="386"/>
                <a:chOff x="3605" y="2288"/>
                <a:chExt cx="230" cy="386"/>
              </a:xfrm>
            </p:grpSpPr>
            <p:sp>
              <p:nvSpPr>
                <p:cNvPr id="122925" name="Freeform 45"/>
                <p:cNvSpPr>
                  <a:spLocks/>
                </p:cNvSpPr>
                <p:nvPr/>
              </p:nvSpPr>
              <p:spPr bwMode="auto">
                <a:xfrm>
                  <a:off x="3605" y="2288"/>
                  <a:ext cx="230" cy="386"/>
                </a:xfrm>
                <a:custGeom>
                  <a:avLst/>
                  <a:gdLst>
                    <a:gd name="T0" fmla="*/ 83 w 230"/>
                    <a:gd name="T1" fmla="*/ 383 h 386"/>
                    <a:gd name="T2" fmla="*/ 70 w 230"/>
                    <a:gd name="T3" fmla="*/ 364 h 386"/>
                    <a:gd name="T4" fmla="*/ 62 w 230"/>
                    <a:gd name="T5" fmla="*/ 331 h 386"/>
                    <a:gd name="T6" fmla="*/ 57 w 230"/>
                    <a:gd name="T7" fmla="*/ 286 h 386"/>
                    <a:gd name="T8" fmla="*/ 52 w 230"/>
                    <a:gd name="T9" fmla="*/ 233 h 386"/>
                    <a:gd name="T10" fmla="*/ 46 w 230"/>
                    <a:gd name="T11" fmla="*/ 177 h 386"/>
                    <a:gd name="T12" fmla="*/ 36 w 230"/>
                    <a:gd name="T13" fmla="*/ 122 h 386"/>
                    <a:gd name="T14" fmla="*/ 21 w 230"/>
                    <a:gd name="T15" fmla="*/ 70 h 386"/>
                    <a:gd name="T16" fmla="*/ 0 w 230"/>
                    <a:gd name="T17" fmla="*/ 29 h 386"/>
                    <a:gd name="T18" fmla="*/ 4 w 230"/>
                    <a:gd name="T19" fmla="*/ 23 h 386"/>
                    <a:gd name="T20" fmla="*/ 8 w 230"/>
                    <a:gd name="T21" fmla="*/ 16 h 386"/>
                    <a:gd name="T22" fmla="*/ 13 w 230"/>
                    <a:gd name="T23" fmla="*/ 8 h 386"/>
                    <a:gd name="T24" fmla="*/ 17 w 230"/>
                    <a:gd name="T25" fmla="*/ 0 h 386"/>
                    <a:gd name="T26" fmla="*/ 57 w 230"/>
                    <a:gd name="T27" fmla="*/ 10 h 386"/>
                    <a:gd name="T28" fmla="*/ 93 w 230"/>
                    <a:gd name="T29" fmla="*/ 37 h 386"/>
                    <a:gd name="T30" fmla="*/ 125 w 230"/>
                    <a:gd name="T31" fmla="*/ 78 h 386"/>
                    <a:gd name="T32" fmla="*/ 154 w 230"/>
                    <a:gd name="T33" fmla="*/ 126 h 386"/>
                    <a:gd name="T34" fmla="*/ 178 w 230"/>
                    <a:gd name="T35" fmla="*/ 180 h 386"/>
                    <a:gd name="T36" fmla="*/ 200 w 230"/>
                    <a:gd name="T37" fmla="*/ 230 h 386"/>
                    <a:gd name="T38" fmla="*/ 217 w 230"/>
                    <a:gd name="T39" fmla="*/ 276 h 386"/>
                    <a:gd name="T40" fmla="*/ 230 w 230"/>
                    <a:gd name="T41" fmla="*/ 312 h 386"/>
                    <a:gd name="T42" fmla="*/ 216 w 230"/>
                    <a:gd name="T43" fmla="*/ 325 h 386"/>
                    <a:gd name="T44" fmla="*/ 200 w 230"/>
                    <a:gd name="T45" fmla="*/ 340 h 386"/>
                    <a:gd name="T46" fmla="*/ 183 w 230"/>
                    <a:gd name="T47" fmla="*/ 354 h 386"/>
                    <a:gd name="T48" fmla="*/ 164 w 230"/>
                    <a:gd name="T49" fmla="*/ 367 h 386"/>
                    <a:gd name="T50" fmla="*/ 144 w 230"/>
                    <a:gd name="T51" fmla="*/ 377 h 386"/>
                    <a:gd name="T52" fmla="*/ 124 w 230"/>
                    <a:gd name="T53" fmla="*/ 384 h 386"/>
                    <a:gd name="T54" fmla="*/ 103 w 230"/>
                    <a:gd name="T55" fmla="*/ 386 h 386"/>
                    <a:gd name="T56" fmla="*/ 83 w 230"/>
                    <a:gd name="T57" fmla="*/ 38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386">
                      <a:moveTo>
                        <a:pt x="83" y="383"/>
                      </a:moveTo>
                      <a:lnTo>
                        <a:pt x="70" y="364"/>
                      </a:lnTo>
                      <a:lnTo>
                        <a:pt x="62" y="331"/>
                      </a:lnTo>
                      <a:lnTo>
                        <a:pt x="57" y="286"/>
                      </a:lnTo>
                      <a:lnTo>
                        <a:pt x="52" y="233"/>
                      </a:lnTo>
                      <a:lnTo>
                        <a:pt x="46" y="177"/>
                      </a:lnTo>
                      <a:lnTo>
                        <a:pt x="36" y="122"/>
                      </a:lnTo>
                      <a:lnTo>
                        <a:pt x="21" y="70"/>
                      </a:lnTo>
                      <a:lnTo>
                        <a:pt x="0" y="29"/>
                      </a:lnTo>
                      <a:lnTo>
                        <a:pt x="4" y="23"/>
                      </a:lnTo>
                      <a:lnTo>
                        <a:pt x="8" y="16"/>
                      </a:lnTo>
                      <a:lnTo>
                        <a:pt x="13" y="8"/>
                      </a:lnTo>
                      <a:lnTo>
                        <a:pt x="17" y="0"/>
                      </a:lnTo>
                      <a:lnTo>
                        <a:pt x="57" y="10"/>
                      </a:lnTo>
                      <a:lnTo>
                        <a:pt x="93" y="37"/>
                      </a:lnTo>
                      <a:lnTo>
                        <a:pt x="125" y="78"/>
                      </a:lnTo>
                      <a:lnTo>
                        <a:pt x="154" y="126"/>
                      </a:lnTo>
                      <a:lnTo>
                        <a:pt x="178" y="180"/>
                      </a:lnTo>
                      <a:lnTo>
                        <a:pt x="200" y="230"/>
                      </a:lnTo>
                      <a:lnTo>
                        <a:pt x="217" y="276"/>
                      </a:lnTo>
                      <a:lnTo>
                        <a:pt x="230" y="312"/>
                      </a:lnTo>
                      <a:lnTo>
                        <a:pt x="216" y="325"/>
                      </a:lnTo>
                      <a:lnTo>
                        <a:pt x="200" y="340"/>
                      </a:lnTo>
                      <a:lnTo>
                        <a:pt x="183" y="354"/>
                      </a:lnTo>
                      <a:lnTo>
                        <a:pt x="164" y="367"/>
                      </a:lnTo>
                      <a:lnTo>
                        <a:pt x="144" y="377"/>
                      </a:lnTo>
                      <a:lnTo>
                        <a:pt x="124" y="384"/>
                      </a:lnTo>
                      <a:lnTo>
                        <a:pt x="103" y="386"/>
                      </a:lnTo>
                      <a:lnTo>
                        <a:pt x="83" y="3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26" name="Freeform 46"/>
                <p:cNvSpPr>
                  <a:spLocks/>
                </p:cNvSpPr>
                <p:nvPr/>
              </p:nvSpPr>
              <p:spPr bwMode="auto">
                <a:xfrm>
                  <a:off x="3703" y="2615"/>
                  <a:ext cx="73" cy="17"/>
                </a:xfrm>
                <a:custGeom>
                  <a:avLst/>
                  <a:gdLst>
                    <a:gd name="T0" fmla="*/ 0 w 73"/>
                    <a:gd name="T1" fmla="*/ 0 h 17"/>
                    <a:gd name="T2" fmla="*/ 0 w 73"/>
                    <a:gd name="T3" fmla="*/ 4 h 17"/>
                    <a:gd name="T4" fmla="*/ 0 w 73"/>
                    <a:gd name="T5" fmla="*/ 8 h 17"/>
                    <a:gd name="T6" fmla="*/ 0 w 73"/>
                    <a:gd name="T7" fmla="*/ 13 h 17"/>
                    <a:gd name="T8" fmla="*/ 0 w 73"/>
                    <a:gd name="T9" fmla="*/ 17 h 17"/>
                    <a:gd name="T10" fmla="*/ 14 w 73"/>
                    <a:gd name="T11" fmla="*/ 17 h 17"/>
                    <a:gd name="T12" fmla="*/ 27 w 73"/>
                    <a:gd name="T13" fmla="*/ 17 h 17"/>
                    <a:gd name="T14" fmla="*/ 37 w 73"/>
                    <a:gd name="T15" fmla="*/ 15 h 17"/>
                    <a:gd name="T16" fmla="*/ 47 w 73"/>
                    <a:gd name="T17" fmla="*/ 14 h 17"/>
                    <a:gd name="T18" fmla="*/ 54 w 73"/>
                    <a:gd name="T19" fmla="*/ 13 h 17"/>
                    <a:gd name="T20" fmla="*/ 62 w 73"/>
                    <a:gd name="T21" fmla="*/ 10 h 17"/>
                    <a:gd name="T22" fmla="*/ 67 w 73"/>
                    <a:gd name="T23" fmla="*/ 5 h 17"/>
                    <a:gd name="T24" fmla="*/ 73 w 73"/>
                    <a:gd name="T25" fmla="*/ 0 h 17"/>
                    <a:gd name="T26" fmla="*/ 0 w 73"/>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7">
                      <a:moveTo>
                        <a:pt x="0" y="0"/>
                      </a:moveTo>
                      <a:lnTo>
                        <a:pt x="0" y="4"/>
                      </a:lnTo>
                      <a:lnTo>
                        <a:pt x="0" y="8"/>
                      </a:lnTo>
                      <a:lnTo>
                        <a:pt x="0" y="13"/>
                      </a:lnTo>
                      <a:lnTo>
                        <a:pt x="0" y="17"/>
                      </a:lnTo>
                      <a:lnTo>
                        <a:pt x="14" y="17"/>
                      </a:lnTo>
                      <a:lnTo>
                        <a:pt x="27" y="17"/>
                      </a:lnTo>
                      <a:lnTo>
                        <a:pt x="37" y="15"/>
                      </a:lnTo>
                      <a:lnTo>
                        <a:pt x="47" y="14"/>
                      </a:lnTo>
                      <a:lnTo>
                        <a:pt x="54" y="13"/>
                      </a:lnTo>
                      <a:lnTo>
                        <a:pt x="62" y="10"/>
                      </a:lnTo>
                      <a:lnTo>
                        <a:pt x="67" y="5"/>
                      </a:lnTo>
                      <a:lnTo>
                        <a:pt x="73" y="0"/>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27" name="Freeform 47"/>
                <p:cNvSpPr>
                  <a:spLocks/>
                </p:cNvSpPr>
                <p:nvPr/>
              </p:nvSpPr>
              <p:spPr bwMode="auto">
                <a:xfrm>
                  <a:off x="3703" y="2603"/>
                  <a:ext cx="80" cy="22"/>
                </a:xfrm>
                <a:custGeom>
                  <a:avLst/>
                  <a:gdLst>
                    <a:gd name="T0" fmla="*/ 0 w 80"/>
                    <a:gd name="T1" fmla="*/ 0 h 22"/>
                    <a:gd name="T2" fmla="*/ 0 w 80"/>
                    <a:gd name="T3" fmla="*/ 6 h 22"/>
                    <a:gd name="T4" fmla="*/ 0 w 80"/>
                    <a:gd name="T5" fmla="*/ 10 h 22"/>
                    <a:gd name="T6" fmla="*/ 0 w 80"/>
                    <a:gd name="T7" fmla="*/ 16 h 22"/>
                    <a:gd name="T8" fmla="*/ 0 w 80"/>
                    <a:gd name="T9" fmla="*/ 22 h 22"/>
                    <a:gd name="T10" fmla="*/ 63 w 80"/>
                    <a:gd name="T11" fmla="*/ 22 h 22"/>
                    <a:gd name="T12" fmla="*/ 67 w 80"/>
                    <a:gd name="T13" fmla="*/ 17 h 22"/>
                    <a:gd name="T14" fmla="*/ 72 w 80"/>
                    <a:gd name="T15" fmla="*/ 13 h 22"/>
                    <a:gd name="T16" fmla="*/ 76 w 80"/>
                    <a:gd name="T17" fmla="*/ 7 h 22"/>
                    <a:gd name="T18" fmla="*/ 80 w 80"/>
                    <a:gd name="T19" fmla="*/ 0 h 22"/>
                    <a:gd name="T20" fmla="*/ 0 w 8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22">
                      <a:moveTo>
                        <a:pt x="0" y="0"/>
                      </a:moveTo>
                      <a:lnTo>
                        <a:pt x="0" y="6"/>
                      </a:lnTo>
                      <a:lnTo>
                        <a:pt x="0" y="10"/>
                      </a:lnTo>
                      <a:lnTo>
                        <a:pt x="0" y="16"/>
                      </a:lnTo>
                      <a:lnTo>
                        <a:pt x="0" y="22"/>
                      </a:lnTo>
                      <a:lnTo>
                        <a:pt x="63" y="22"/>
                      </a:lnTo>
                      <a:lnTo>
                        <a:pt x="67" y="17"/>
                      </a:lnTo>
                      <a:lnTo>
                        <a:pt x="72" y="13"/>
                      </a:lnTo>
                      <a:lnTo>
                        <a:pt x="76" y="7"/>
                      </a:lnTo>
                      <a:lnTo>
                        <a:pt x="80" y="0"/>
                      </a:lnTo>
                      <a:lnTo>
                        <a:pt x="0" y="0"/>
                      </a:lnTo>
                      <a:close/>
                    </a:path>
                  </a:pathLst>
                </a:custGeom>
                <a:solidFill>
                  <a:srgbClr val="0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28" name="Freeform 48"/>
                <p:cNvSpPr>
                  <a:spLocks/>
                </p:cNvSpPr>
                <p:nvPr/>
              </p:nvSpPr>
              <p:spPr bwMode="auto">
                <a:xfrm>
                  <a:off x="3698" y="2597"/>
                  <a:ext cx="88" cy="18"/>
                </a:xfrm>
                <a:custGeom>
                  <a:avLst/>
                  <a:gdLst>
                    <a:gd name="T0" fmla="*/ 0 w 88"/>
                    <a:gd name="T1" fmla="*/ 0 h 18"/>
                    <a:gd name="T2" fmla="*/ 3 w 88"/>
                    <a:gd name="T3" fmla="*/ 3 h 18"/>
                    <a:gd name="T4" fmla="*/ 5 w 88"/>
                    <a:gd name="T5" fmla="*/ 8 h 18"/>
                    <a:gd name="T6" fmla="*/ 5 w 88"/>
                    <a:gd name="T7" fmla="*/ 12 h 18"/>
                    <a:gd name="T8" fmla="*/ 5 w 88"/>
                    <a:gd name="T9" fmla="*/ 18 h 18"/>
                    <a:gd name="T10" fmla="*/ 78 w 88"/>
                    <a:gd name="T11" fmla="*/ 18 h 18"/>
                    <a:gd name="T12" fmla="*/ 81 w 88"/>
                    <a:gd name="T13" fmla="*/ 13 h 18"/>
                    <a:gd name="T14" fmla="*/ 84 w 88"/>
                    <a:gd name="T15" fmla="*/ 9 h 18"/>
                    <a:gd name="T16" fmla="*/ 85 w 88"/>
                    <a:gd name="T17" fmla="*/ 5 h 18"/>
                    <a:gd name="T18" fmla="*/ 88 w 88"/>
                    <a:gd name="T19" fmla="*/ 0 h 18"/>
                    <a:gd name="T20" fmla="*/ 0 w 8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8">
                      <a:moveTo>
                        <a:pt x="0" y="0"/>
                      </a:moveTo>
                      <a:lnTo>
                        <a:pt x="3" y="3"/>
                      </a:lnTo>
                      <a:lnTo>
                        <a:pt x="5" y="8"/>
                      </a:lnTo>
                      <a:lnTo>
                        <a:pt x="5" y="12"/>
                      </a:lnTo>
                      <a:lnTo>
                        <a:pt x="5" y="18"/>
                      </a:lnTo>
                      <a:lnTo>
                        <a:pt x="78" y="18"/>
                      </a:lnTo>
                      <a:lnTo>
                        <a:pt x="81" y="13"/>
                      </a:lnTo>
                      <a:lnTo>
                        <a:pt x="84" y="9"/>
                      </a:lnTo>
                      <a:lnTo>
                        <a:pt x="85" y="5"/>
                      </a:lnTo>
                      <a:lnTo>
                        <a:pt x="88" y="0"/>
                      </a:lnTo>
                      <a:lnTo>
                        <a:pt x="0" y="0"/>
                      </a:lnTo>
                      <a:close/>
                    </a:path>
                  </a:pathLst>
                </a:custGeom>
                <a:solidFill>
                  <a:srgbClr val="1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29" name="Freeform 49"/>
                <p:cNvSpPr>
                  <a:spLocks/>
                </p:cNvSpPr>
                <p:nvPr/>
              </p:nvSpPr>
              <p:spPr bwMode="auto">
                <a:xfrm>
                  <a:off x="3698" y="2586"/>
                  <a:ext cx="95" cy="17"/>
                </a:xfrm>
                <a:custGeom>
                  <a:avLst/>
                  <a:gdLst>
                    <a:gd name="T0" fmla="*/ 0 w 95"/>
                    <a:gd name="T1" fmla="*/ 0 h 17"/>
                    <a:gd name="T2" fmla="*/ 0 w 95"/>
                    <a:gd name="T3" fmla="*/ 4 h 17"/>
                    <a:gd name="T4" fmla="*/ 3 w 95"/>
                    <a:gd name="T5" fmla="*/ 8 h 17"/>
                    <a:gd name="T6" fmla="*/ 5 w 95"/>
                    <a:gd name="T7" fmla="*/ 13 h 17"/>
                    <a:gd name="T8" fmla="*/ 5 w 95"/>
                    <a:gd name="T9" fmla="*/ 17 h 17"/>
                    <a:gd name="T10" fmla="*/ 85 w 95"/>
                    <a:gd name="T11" fmla="*/ 17 h 17"/>
                    <a:gd name="T12" fmla="*/ 87 w 95"/>
                    <a:gd name="T13" fmla="*/ 14 h 17"/>
                    <a:gd name="T14" fmla="*/ 88 w 95"/>
                    <a:gd name="T15" fmla="*/ 10 h 17"/>
                    <a:gd name="T16" fmla="*/ 91 w 95"/>
                    <a:gd name="T17" fmla="*/ 6 h 17"/>
                    <a:gd name="T18" fmla="*/ 95 w 95"/>
                    <a:gd name="T19" fmla="*/ 0 h 17"/>
                    <a:gd name="T20" fmla="*/ 0 w 9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7">
                      <a:moveTo>
                        <a:pt x="0" y="0"/>
                      </a:moveTo>
                      <a:lnTo>
                        <a:pt x="0" y="4"/>
                      </a:lnTo>
                      <a:lnTo>
                        <a:pt x="3" y="8"/>
                      </a:lnTo>
                      <a:lnTo>
                        <a:pt x="5" y="13"/>
                      </a:lnTo>
                      <a:lnTo>
                        <a:pt x="5" y="17"/>
                      </a:lnTo>
                      <a:lnTo>
                        <a:pt x="85" y="17"/>
                      </a:lnTo>
                      <a:lnTo>
                        <a:pt x="87" y="14"/>
                      </a:lnTo>
                      <a:lnTo>
                        <a:pt x="88" y="10"/>
                      </a:lnTo>
                      <a:lnTo>
                        <a:pt x="91" y="6"/>
                      </a:lnTo>
                      <a:lnTo>
                        <a:pt x="95" y="0"/>
                      </a:lnTo>
                      <a:lnTo>
                        <a:pt x="0" y="0"/>
                      </a:lnTo>
                      <a:close/>
                    </a:path>
                  </a:pathLst>
                </a:custGeom>
                <a:solidFill>
                  <a:srgbClr val="1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0" name="Freeform 50"/>
                <p:cNvSpPr>
                  <a:spLocks/>
                </p:cNvSpPr>
                <p:nvPr/>
              </p:nvSpPr>
              <p:spPr bwMode="auto">
                <a:xfrm>
                  <a:off x="3698" y="2576"/>
                  <a:ext cx="100" cy="21"/>
                </a:xfrm>
                <a:custGeom>
                  <a:avLst/>
                  <a:gdLst>
                    <a:gd name="T0" fmla="*/ 0 w 100"/>
                    <a:gd name="T1" fmla="*/ 0 h 21"/>
                    <a:gd name="T2" fmla="*/ 0 w 100"/>
                    <a:gd name="T3" fmla="*/ 5 h 21"/>
                    <a:gd name="T4" fmla="*/ 0 w 100"/>
                    <a:gd name="T5" fmla="*/ 10 h 21"/>
                    <a:gd name="T6" fmla="*/ 0 w 100"/>
                    <a:gd name="T7" fmla="*/ 16 h 21"/>
                    <a:gd name="T8" fmla="*/ 0 w 100"/>
                    <a:gd name="T9" fmla="*/ 21 h 21"/>
                    <a:gd name="T10" fmla="*/ 88 w 100"/>
                    <a:gd name="T11" fmla="*/ 21 h 21"/>
                    <a:gd name="T12" fmla="*/ 91 w 100"/>
                    <a:gd name="T13" fmla="*/ 16 h 21"/>
                    <a:gd name="T14" fmla="*/ 94 w 100"/>
                    <a:gd name="T15" fmla="*/ 10 h 21"/>
                    <a:gd name="T16" fmla="*/ 97 w 100"/>
                    <a:gd name="T17" fmla="*/ 5 h 21"/>
                    <a:gd name="T18" fmla="*/ 100 w 100"/>
                    <a:gd name="T19" fmla="*/ 0 h 21"/>
                    <a:gd name="T20" fmla="*/ 0 w 100"/>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21">
                      <a:moveTo>
                        <a:pt x="0" y="0"/>
                      </a:moveTo>
                      <a:lnTo>
                        <a:pt x="0" y="5"/>
                      </a:lnTo>
                      <a:lnTo>
                        <a:pt x="0" y="10"/>
                      </a:lnTo>
                      <a:lnTo>
                        <a:pt x="0" y="16"/>
                      </a:lnTo>
                      <a:lnTo>
                        <a:pt x="0" y="21"/>
                      </a:lnTo>
                      <a:lnTo>
                        <a:pt x="88" y="21"/>
                      </a:lnTo>
                      <a:lnTo>
                        <a:pt x="91" y="16"/>
                      </a:lnTo>
                      <a:lnTo>
                        <a:pt x="94" y="10"/>
                      </a:lnTo>
                      <a:lnTo>
                        <a:pt x="97" y="5"/>
                      </a:lnTo>
                      <a:lnTo>
                        <a:pt x="100" y="0"/>
                      </a:lnTo>
                      <a:lnTo>
                        <a:pt x="0" y="0"/>
                      </a:lnTo>
                      <a:close/>
                    </a:path>
                  </a:pathLst>
                </a:custGeom>
                <a:solidFill>
                  <a:srgbClr val="2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1" name="Freeform 51"/>
                <p:cNvSpPr>
                  <a:spLocks/>
                </p:cNvSpPr>
                <p:nvPr/>
              </p:nvSpPr>
              <p:spPr bwMode="auto">
                <a:xfrm>
                  <a:off x="3696" y="2566"/>
                  <a:ext cx="102" cy="20"/>
                </a:xfrm>
                <a:custGeom>
                  <a:avLst/>
                  <a:gdLst>
                    <a:gd name="T0" fmla="*/ 0 w 102"/>
                    <a:gd name="T1" fmla="*/ 0 h 20"/>
                    <a:gd name="T2" fmla="*/ 1 w 102"/>
                    <a:gd name="T3" fmla="*/ 4 h 20"/>
                    <a:gd name="T4" fmla="*/ 2 w 102"/>
                    <a:gd name="T5" fmla="*/ 10 h 20"/>
                    <a:gd name="T6" fmla="*/ 2 w 102"/>
                    <a:gd name="T7" fmla="*/ 14 h 20"/>
                    <a:gd name="T8" fmla="*/ 2 w 102"/>
                    <a:gd name="T9" fmla="*/ 20 h 20"/>
                    <a:gd name="T10" fmla="*/ 97 w 102"/>
                    <a:gd name="T11" fmla="*/ 20 h 20"/>
                    <a:gd name="T12" fmla="*/ 97 w 102"/>
                    <a:gd name="T13" fmla="*/ 17 h 20"/>
                    <a:gd name="T14" fmla="*/ 100 w 102"/>
                    <a:gd name="T15" fmla="*/ 14 h 20"/>
                    <a:gd name="T16" fmla="*/ 102 w 102"/>
                    <a:gd name="T17" fmla="*/ 10 h 20"/>
                    <a:gd name="T18" fmla="*/ 102 w 102"/>
                    <a:gd name="T19" fmla="*/ 5 h 20"/>
                    <a:gd name="T20" fmla="*/ 102 w 102"/>
                    <a:gd name="T21" fmla="*/ 5 h 20"/>
                    <a:gd name="T22" fmla="*/ 100 w 102"/>
                    <a:gd name="T23" fmla="*/ 4 h 20"/>
                    <a:gd name="T24" fmla="*/ 97 w 102"/>
                    <a:gd name="T25" fmla="*/ 1 h 20"/>
                    <a:gd name="T26" fmla="*/ 97 w 102"/>
                    <a:gd name="T27" fmla="*/ 0 h 20"/>
                    <a:gd name="T28" fmla="*/ 0 w 10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0">
                      <a:moveTo>
                        <a:pt x="0" y="0"/>
                      </a:moveTo>
                      <a:lnTo>
                        <a:pt x="1" y="4"/>
                      </a:lnTo>
                      <a:lnTo>
                        <a:pt x="2" y="10"/>
                      </a:lnTo>
                      <a:lnTo>
                        <a:pt x="2" y="14"/>
                      </a:lnTo>
                      <a:lnTo>
                        <a:pt x="2" y="20"/>
                      </a:lnTo>
                      <a:lnTo>
                        <a:pt x="97" y="20"/>
                      </a:lnTo>
                      <a:lnTo>
                        <a:pt x="97" y="17"/>
                      </a:lnTo>
                      <a:lnTo>
                        <a:pt x="100" y="14"/>
                      </a:lnTo>
                      <a:lnTo>
                        <a:pt x="102" y="10"/>
                      </a:lnTo>
                      <a:lnTo>
                        <a:pt x="102" y="5"/>
                      </a:lnTo>
                      <a:lnTo>
                        <a:pt x="102" y="5"/>
                      </a:lnTo>
                      <a:lnTo>
                        <a:pt x="100" y="4"/>
                      </a:lnTo>
                      <a:lnTo>
                        <a:pt x="97" y="1"/>
                      </a:lnTo>
                      <a:lnTo>
                        <a:pt x="97" y="0"/>
                      </a:lnTo>
                      <a:lnTo>
                        <a:pt x="0" y="0"/>
                      </a:lnTo>
                      <a:close/>
                    </a:path>
                  </a:pathLst>
                </a:custGeom>
                <a:solidFill>
                  <a:srgbClr val="2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2" name="Freeform 52"/>
                <p:cNvSpPr>
                  <a:spLocks/>
                </p:cNvSpPr>
                <p:nvPr/>
              </p:nvSpPr>
              <p:spPr bwMode="auto">
                <a:xfrm>
                  <a:off x="3696" y="2558"/>
                  <a:ext cx="102" cy="18"/>
                </a:xfrm>
                <a:custGeom>
                  <a:avLst/>
                  <a:gdLst>
                    <a:gd name="T0" fmla="*/ 0 w 102"/>
                    <a:gd name="T1" fmla="*/ 0 h 18"/>
                    <a:gd name="T2" fmla="*/ 0 w 102"/>
                    <a:gd name="T3" fmla="*/ 5 h 18"/>
                    <a:gd name="T4" fmla="*/ 1 w 102"/>
                    <a:gd name="T5" fmla="*/ 9 h 18"/>
                    <a:gd name="T6" fmla="*/ 2 w 102"/>
                    <a:gd name="T7" fmla="*/ 13 h 18"/>
                    <a:gd name="T8" fmla="*/ 2 w 102"/>
                    <a:gd name="T9" fmla="*/ 18 h 18"/>
                    <a:gd name="T10" fmla="*/ 102 w 102"/>
                    <a:gd name="T11" fmla="*/ 18 h 18"/>
                    <a:gd name="T12" fmla="*/ 102 w 102"/>
                    <a:gd name="T13" fmla="*/ 18 h 18"/>
                    <a:gd name="T14" fmla="*/ 102 w 102"/>
                    <a:gd name="T15" fmla="*/ 18 h 18"/>
                    <a:gd name="T16" fmla="*/ 102 w 102"/>
                    <a:gd name="T17" fmla="*/ 16 h 18"/>
                    <a:gd name="T18" fmla="*/ 102 w 102"/>
                    <a:gd name="T19" fmla="*/ 13 h 18"/>
                    <a:gd name="T20" fmla="*/ 99 w 102"/>
                    <a:gd name="T21" fmla="*/ 11 h 18"/>
                    <a:gd name="T22" fmla="*/ 96 w 102"/>
                    <a:gd name="T23" fmla="*/ 6 h 18"/>
                    <a:gd name="T24" fmla="*/ 93 w 102"/>
                    <a:gd name="T25" fmla="*/ 3 h 18"/>
                    <a:gd name="T26" fmla="*/ 90 w 102"/>
                    <a:gd name="T27" fmla="*/ 0 h 18"/>
                    <a:gd name="T28" fmla="*/ 0 w 10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8">
                      <a:moveTo>
                        <a:pt x="0" y="0"/>
                      </a:moveTo>
                      <a:lnTo>
                        <a:pt x="0" y="5"/>
                      </a:lnTo>
                      <a:lnTo>
                        <a:pt x="1" y="9"/>
                      </a:lnTo>
                      <a:lnTo>
                        <a:pt x="2" y="13"/>
                      </a:lnTo>
                      <a:lnTo>
                        <a:pt x="2" y="18"/>
                      </a:lnTo>
                      <a:lnTo>
                        <a:pt x="102" y="18"/>
                      </a:lnTo>
                      <a:lnTo>
                        <a:pt x="102" y="18"/>
                      </a:lnTo>
                      <a:lnTo>
                        <a:pt x="102" y="18"/>
                      </a:lnTo>
                      <a:lnTo>
                        <a:pt x="102" y="16"/>
                      </a:lnTo>
                      <a:lnTo>
                        <a:pt x="102" y="13"/>
                      </a:lnTo>
                      <a:lnTo>
                        <a:pt x="99" y="11"/>
                      </a:lnTo>
                      <a:lnTo>
                        <a:pt x="96" y="6"/>
                      </a:lnTo>
                      <a:lnTo>
                        <a:pt x="93" y="3"/>
                      </a:lnTo>
                      <a:lnTo>
                        <a:pt x="90" y="0"/>
                      </a:lnTo>
                      <a:lnTo>
                        <a:pt x="0" y="0"/>
                      </a:lnTo>
                      <a:close/>
                    </a:path>
                  </a:pathLst>
                </a:custGeom>
                <a:solidFill>
                  <a:srgbClr val="3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3" name="Freeform 53"/>
                <p:cNvSpPr>
                  <a:spLocks/>
                </p:cNvSpPr>
                <p:nvPr/>
              </p:nvSpPr>
              <p:spPr bwMode="auto">
                <a:xfrm>
                  <a:off x="3696" y="2547"/>
                  <a:ext cx="97" cy="19"/>
                </a:xfrm>
                <a:custGeom>
                  <a:avLst/>
                  <a:gdLst>
                    <a:gd name="T0" fmla="*/ 0 w 97"/>
                    <a:gd name="T1" fmla="*/ 0 h 19"/>
                    <a:gd name="T2" fmla="*/ 0 w 97"/>
                    <a:gd name="T3" fmla="*/ 6 h 19"/>
                    <a:gd name="T4" fmla="*/ 0 w 97"/>
                    <a:gd name="T5" fmla="*/ 10 h 19"/>
                    <a:gd name="T6" fmla="*/ 0 w 97"/>
                    <a:gd name="T7" fmla="*/ 14 h 19"/>
                    <a:gd name="T8" fmla="*/ 0 w 97"/>
                    <a:gd name="T9" fmla="*/ 19 h 19"/>
                    <a:gd name="T10" fmla="*/ 97 w 97"/>
                    <a:gd name="T11" fmla="*/ 19 h 19"/>
                    <a:gd name="T12" fmla="*/ 95 w 97"/>
                    <a:gd name="T13" fmla="*/ 14 h 19"/>
                    <a:gd name="T14" fmla="*/ 92 w 97"/>
                    <a:gd name="T15" fmla="*/ 10 h 19"/>
                    <a:gd name="T16" fmla="*/ 87 w 97"/>
                    <a:gd name="T17" fmla="*/ 6 h 19"/>
                    <a:gd name="T18" fmla="*/ 83 w 97"/>
                    <a:gd name="T19" fmla="*/ 0 h 19"/>
                    <a:gd name="T20" fmla="*/ 0 w 9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9">
                      <a:moveTo>
                        <a:pt x="0" y="0"/>
                      </a:moveTo>
                      <a:lnTo>
                        <a:pt x="0" y="6"/>
                      </a:lnTo>
                      <a:lnTo>
                        <a:pt x="0" y="10"/>
                      </a:lnTo>
                      <a:lnTo>
                        <a:pt x="0" y="14"/>
                      </a:lnTo>
                      <a:lnTo>
                        <a:pt x="0" y="19"/>
                      </a:lnTo>
                      <a:lnTo>
                        <a:pt x="97" y="19"/>
                      </a:lnTo>
                      <a:lnTo>
                        <a:pt x="95" y="14"/>
                      </a:lnTo>
                      <a:lnTo>
                        <a:pt x="92" y="10"/>
                      </a:lnTo>
                      <a:lnTo>
                        <a:pt x="87" y="6"/>
                      </a:lnTo>
                      <a:lnTo>
                        <a:pt x="83" y="0"/>
                      </a:lnTo>
                      <a:lnTo>
                        <a:pt x="0" y="0"/>
                      </a:lnTo>
                      <a:close/>
                    </a:path>
                  </a:pathLst>
                </a:custGeom>
                <a:solidFill>
                  <a:srgbClr val="3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4" name="Freeform 54"/>
                <p:cNvSpPr>
                  <a:spLocks/>
                </p:cNvSpPr>
                <p:nvPr/>
              </p:nvSpPr>
              <p:spPr bwMode="auto">
                <a:xfrm>
                  <a:off x="3691" y="2537"/>
                  <a:ext cx="95" cy="21"/>
                </a:xfrm>
                <a:custGeom>
                  <a:avLst/>
                  <a:gdLst>
                    <a:gd name="T0" fmla="*/ 0 w 95"/>
                    <a:gd name="T1" fmla="*/ 0 h 21"/>
                    <a:gd name="T2" fmla="*/ 0 w 95"/>
                    <a:gd name="T3" fmla="*/ 6 h 21"/>
                    <a:gd name="T4" fmla="*/ 3 w 95"/>
                    <a:gd name="T5" fmla="*/ 10 h 21"/>
                    <a:gd name="T6" fmla="*/ 5 w 95"/>
                    <a:gd name="T7" fmla="*/ 16 h 21"/>
                    <a:gd name="T8" fmla="*/ 5 w 95"/>
                    <a:gd name="T9" fmla="*/ 21 h 21"/>
                    <a:gd name="T10" fmla="*/ 95 w 95"/>
                    <a:gd name="T11" fmla="*/ 21 h 21"/>
                    <a:gd name="T12" fmla="*/ 92 w 95"/>
                    <a:gd name="T13" fmla="*/ 16 h 21"/>
                    <a:gd name="T14" fmla="*/ 91 w 95"/>
                    <a:gd name="T15" fmla="*/ 10 h 21"/>
                    <a:gd name="T16" fmla="*/ 88 w 95"/>
                    <a:gd name="T17" fmla="*/ 6 h 21"/>
                    <a:gd name="T18" fmla="*/ 85 w 95"/>
                    <a:gd name="T19" fmla="*/ 0 h 21"/>
                    <a:gd name="T20" fmla="*/ 0 w 9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1">
                      <a:moveTo>
                        <a:pt x="0" y="0"/>
                      </a:moveTo>
                      <a:lnTo>
                        <a:pt x="0" y="6"/>
                      </a:lnTo>
                      <a:lnTo>
                        <a:pt x="3" y="10"/>
                      </a:lnTo>
                      <a:lnTo>
                        <a:pt x="5" y="16"/>
                      </a:lnTo>
                      <a:lnTo>
                        <a:pt x="5" y="21"/>
                      </a:lnTo>
                      <a:lnTo>
                        <a:pt x="95" y="21"/>
                      </a:lnTo>
                      <a:lnTo>
                        <a:pt x="92" y="16"/>
                      </a:lnTo>
                      <a:lnTo>
                        <a:pt x="91" y="10"/>
                      </a:lnTo>
                      <a:lnTo>
                        <a:pt x="88" y="6"/>
                      </a:lnTo>
                      <a:lnTo>
                        <a:pt x="85" y="0"/>
                      </a:lnTo>
                      <a:lnTo>
                        <a:pt x="0" y="0"/>
                      </a:lnTo>
                      <a:close/>
                    </a:path>
                  </a:pathLst>
                </a:custGeom>
                <a:solidFill>
                  <a:srgbClr val="4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5" name="Freeform 55"/>
                <p:cNvSpPr>
                  <a:spLocks/>
                </p:cNvSpPr>
                <p:nvPr/>
              </p:nvSpPr>
              <p:spPr bwMode="auto">
                <a:xfrm>
                  <a:off x="3691" y="2530"/>
                  <a:ext cx="88" cy="17"/>
                </a:xfrm>
                <a:custGeom>
                  <a:avLst/>
                  <a:gdLst>
                    <a:gd name="T0" fmla="*/ 0 w 88"/>
                    <a:gd name="T1" fmla="*/ 0 h 17"/>
                    <a:gd name="T2" fmla="*/ 0 w 88"/>
                    <a:gd name="T3" fmla="*/ 4 h 17"/>
                    <a:gd name="T4" fmla="*/ 0 w 88"/>
                    <a:gd name="T5" fmla="*/ 8 h 17"/>
                    <a:gd name="T6" fmla="*/ 2 w 88"/>
                    <a:gd name="T7" fmla="*/ 13 h 17"/>
                    <a:gd name="T8" fmla="*/ 5 w 88"/>
                    <a:gd name="T9" fmla="*/ 17 h 17"/>
                    <a:gd name="T10" fmla="*/ 88 w 88"/>
                    <a:gd name="T11" fmla="*/ 17 h 17"/>
                    <a:gd name="T12" fmla="*/ 85 w 88"/>
                    <a:gd name="T13" fmla="*/ 13 h 17"/>
                    <a:gd name="T14" fmla="*/ 84 w 88"/>
                    <a:gd name="T15" fmla="*/ 8 h 17"/>
                    <a:gd name="T16" fmla="*/ 81 w 88"/>
                    <a:gd name="T17" fmla="*/ 4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0" y="4"/>
                      </a:lnTo>
                      <a:lnTo>
                        <a:pt x="0" y="8"/>
                      </a:lnTo>
                      <a:lnTo>
                        <a:pt x="2" y="13"/>
                      </a:lnTo>
                      <a:lnTo>
                        <a:pt x="5" y="17"/>
                      </a:lnTo>
                      <a:lnTo>
                        <a:pt x="88" y="17"/>
                      </a:lnTo>
                      <a:lnTo>
                        <a:pt x="85" y="13"/>
                      </a:lnTo>
                      <a:lnTo>
                        <a:pt x="84" y="8"/>
                      </a:lnTo>
                      <a:lnTo>
                        <a:pt x="81" y="4"/>
                      </a:lnTo>
                      <a:lnTo>
                        <a:pt x="78" y="0"/>
                      </a:lnTo>
                      <a:lnTo>
                        <a:pt x="0" y="0"/>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6" name="Freeform 56"/>
                <p:cNvSpPr>
                  <a:spLocks/>
                </p:cNvSpPr>
                <p:nvPr/>
              </p:nvSpPr>
              <p:spPr bwMode="auto">
                <a:xfrm>
                  <a:off x="3688" y="2520"/>
                  <a:ext cx="88" cy="17"/>
                </a:xfrm>
                <a:custGeom>
                  <a:avLst/>
                  <a:gdLst>
                    <a:gd name="T0" fmla="*/ 0 w 88"/>
                    <a:gd name="T1" fmla="*/ 0 h 17"/>
                    <a:gd name="T2" fmla="*/ 2 w 88"/>
                    <a:gd name="T3" fmla="*/ 5 h 17"/>
                    <a:gd name="T4" fmla="*/ 3 w 88"/>
                    <a:gd name="T5" fmla="*/ 10 h 17"/>
                    <a:gd name="T6" fmla="*/ 3 w 88"/>
                    <a:gd name="T7" fmla="*/ 14 h 17"/>
                    <a:gd name="T8" fmla="*/ 3 w 88"/>
                    <a:gd name="T9" fmla="*/ 17 h 17"/>
                    <a:gd name="T10" fmla="*/ 88 w 88"/>
                    <a:gd name="T11" fmla="*/ 17 h 17"/>
                    <a:gd name="T12" fmla="*/ 85 w 88"/>
                    <a:gd name="T13" fmla="*/ 14 h 17"/>
                    <a:gd name="T14" fmla="*/ 82 w 88"/>
                    <a:gd name="T15" fmla="*/ 10 h 17"/>
                    <a:gd name="T16" fmla="*/ 81 w 88"/>
                    <a:gd name="T17" fmla="*/ 5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2" y="5"/>
                      </a:lnTo>
                      <a:lnTo>
                        <a:pt x="3" y="10"/>
                      </a:lnTo>
                      <a:lnTo>
                        <a:pt x="3" y="14"/>
                      </a:lnTo>
                      <a:lnTo>
                        <a:pt x="3" y="17"/>
                      </a:lnTo>
                      <a:lnTo>
                        <a:pt x="88" y="17"/>
                      </a:lnTo>
                      <a:lnTo>
                        <a:pt x="85" y="14"/>
                      </a:lnTo>
                      <a:lnTo>
                        <a:pt x="82" y="10"/>
                      </a:lnTo>
                      <a:lnTo>
                        <a:pt x="81" y="5"/>
                      </a:lnTo>
                      <a:lnTo>
                        <a:pt x="78" y="0"/>
                      </a:lnTo>
                      <a:lnTo>
                        <a:pt x="0" y="0"/>
                      </a:lnTo>
                      <a:close/>
                    </a:path>
                  </a:pathLst>
                </a:custGeom>
                <a:solidFill>
                  <a:srgbClr val="5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7" name="Freeform 57"/>
                <p:cNvSpPr>
                  <a:spLocks/>
                </p:cNvSpPr>
                <p:nvPr/>
              </p:nvSpPr>
              <p:spPr bwMode="auto">
                <a:xfrm>
                  <a:off x="3688" y="2510"/>
                  <a:ext cx="81" cy="20"/>
                </a:xfrm>
                <a:custGeom>
                  <a:avLst/>
                  <a:gdLst>
                    <a:gd name="T0" fmla="*/ 0 w 81"/>
                    <a:gd name="T1" fmla="*/ 0 h 20"/>
                    <a:gd name="T2" fmla="*/ 0 w 81"/>
                    <a:gd name="T3" fmla="*/ 5 h 20"/>
                    <a:gd name="T4" fmla="*/ 0 w 81"/>
                    <a:gd name="T5" fmla="*/ 10 h 20"/>
                    <a:gd name="T6" fmla="*/ 2 w 81"/>
                    <a:gd name="T7" fmla="*/ 14 h 20"/>
                    <a:gd name="T8" fmla="*/ 3 w 81"/>
                    <a:gd name="T9" fmla="*/ 20 h 20"/>
                    <a:gd name="T10" fmla="*/ 81 w 81"/>
                    <a:gd name="T11" fmla="*/ 20 h 20"/>
                    <a:gd name="T12" fmla="*/ 80 w 81"/>
                    <a:gd name="T13" fmla="*/ 14 h 20"/>
                    <a:gd name="T14" fmla="*/ 78 w 81"/>
                    <a:gd name="T15" fmla="*/ 10 h 20"/>
                    <a:gd name="T16" fmla="*/ 77 w 81"/>
                    <a:gd name="T17" fmla="*/ 5 h 20"/>
                    <a:gd name="T18" fmla="*/ 74 w 81"/>
                    <a:gd name="T19" fmla="*/ 0 h 20"/>
                    <a:gd name="T20" fmla="*/ 0 w 8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0">
                      <a:moveTo>
                        <a:pt x="0" y="0"/>
                      </a:moveTo>
                      <a:lnTo>
                        <a:pt x="0" y="5"/>
                      </a:lnTo>
                      <a:lnTo>
                        <a:pt x="0" y="10"/>
                      </a:lnTo>
                      <a:lnTo>
                        <a:pt x="2" y="14"/>
                      </a:lnTo>
                      <a:lnTo>
                        <a:pt x="3" y="20"/>
                      </a:lnTo>
                      <a:lnTo>
                        <a:pt x="81" y="20"/>
                      </a:lnTo>
                      <a:lnTo>
                        <a:pt x="80" y="14"/>
                      </a:lnTo>
                      <a:lnTo>
                        <a:pt x="78" y="10"/>
                      </a:lnTo>
                      <a:lnTo>
                        <a:pt x="77" y="5"/>
                      </a:lnTo>
                      <a:lnTo>
                        <a:pt x="74" y="0"/>
                      </a:lnTo>
                      <a:lnTo>
                        <a:pt x="0" y="0"/>
                      </a:lnTo>
                      <a:close/>
                    </a:path>
                  </a:pathLst>
                </a:custGeom>
                <a:solidFill>
                  <a:srgbClr val="6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8" name="Freeform 58"/>
                <p:cNvSpPr>
                  <a:spLocks/>
                </p:cNvSpPr>
                <p:nvPr/>
              </p:nvSpPr>
              <p:spPr bwMode="auto">
                <a:xfrm>
                  <a:off x="3685" y="2502"/>
                  <a:ext cx="81" cy="18"/>
                </a:xfrm>
                <a:custGeom>
                  <a:avLst/>
                  <a:gdLst>
                    <a:gd name="T0" fmla="*/ 0 w 81"/>
                    <a:gd name="T1" fmla="*/ 0 h 18"/>
                    <a:gd name="T2" fmla="*/ 2 w 81"/>
                    <a:gd name="T3" fmla="*/ 5 h 18"/>
                    <a:gd name="T4" fmla="*/ 3 w 81"/>
                    <a:gd name="T5" fmla="*/ 9 h 18"/>
                    <a:gd name="T6" fmla="*/ 3 w 81"/>
                    <a:gd name="T7" fmla="*/ 13 h 18"/>
                    <a:gd name="T8" fmla="*/ 3 w 81"/>
                    <a:gd name="T9" fmla="*/ 18 h 18"/>
                    <a:gd name="T10" fmla="*/ 81 w 81"/>
                    <a:gd name="T11" fmla="*/ 18 h 18"/>
                    <a:gd name="T12" fmla="*/ 78 w 81"/>
                    <a:gd name="T13" fmla="*/ 13 h 18"/>
                    <a:gd name="T14" fmla="*/ 75 w 81"/>
                    <a:gd name="T15" fmla="*/ 9 h 18"/>
                    <a:gd name="T16" fmla="*/ 72 w 81"/>
                    <a:gd name="T17" fmla="*/ 5 h 18"/>
                    <a:gd name="T18" fmla="*/ 70 w 81"/>
                    <a:gd name="T19" fmla="*/ 0 h 18"/>
                    <a:gd name="T20" fmla="*/ 0 w 81"/>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8">
                      <a:moveTo>
                        <a:pt x="0" y="0"/>
                      </a:moveTo>
                      <a:lnTo>
                        <a:pt x="2" y="5"/>
                      </a:lnTo>
                      <a:lnTo>
                        <a:pt x="3" y="9"/>
                      </a:lnTo>
                      <a:lnTo>
                        <a:pt x="3" y="13"/>
                      </a:lnTo>
                      <a:lnTo>
                        <a:pt x="3" y="18"/>
                      </a:lnTo>
                      <a:lnTo>
                        <a:pt x="81" y="18"/>
                      </a:lnTo>
                      <a:lnTo>
                        <a:pt x="78" y="13"/>
                      </a:lnTo>
                      <a:lnTo>
                        <a:pt x="75" y="9"/>
                      </a:lnTo>
                      <a:lnTo>
                        <a:pt x="72" y="5"/>
                      </a:lnTo>
                      <a:lnTo>
                        <a:pt x="70" y="0"/>
                      </a:lnTo>
                      <a:lnTo>
                        <a:pt x="0" y="0"/>
                      </a:lnTo>
                      <a:close/>
                    </a:path>
                  </a:pathLst>
                </a:custGeom>
                <a:solidFill>
                  <a:srgbClr val="6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39" name="Freeform 59"/>
                <p:cNvSpPr>
                  <a:spLocks/>
                </p:cNvSpPr>
                <p:nvPr/>
              </p:nvSpPr>
              <p:spPr bwMode="auto">
                <a:xfrm>
                  <a:off x="3685" y="2491"/>
                  <a:ext cx="77" cy="19"/>
                </a:xfrm>
                <a:custGeom>
                  <a:avLst/>
                  <a:gdLst>
                    <a:gd name="T0" fmla="*/ 0 w 77"/>
                    <a:gd name="T1" fmla="*/ 0 h 19"/>
                    <a:gd name="T2" fmla="*/ 0 w 77"/>
                    <a:gd name="T3" fmla="*/ 6 h 19"/>
                    <a:gd name="T4" fmla="*/ 0 w 77"/>
                    <a:gd name="T5" fmla="*/ 10 h 19"/>
                    <a:gd name="T6" fmla="*/ 2 w 77"/>
                    <a:gd name="T7" fmla="*/ 14 h 19"/>
                    <a:gd name="T8" fmla="*/ 3 w 77"/>
                    <a:gd name="T9" fmla="*/ 19 h 19"/>
                    <a:gd name="T10" fmla="*/ 77 w 77"/>
                    <a:gd name="T11" fmla="*/ 19 h 19"/>
                    <a:gd name="T12" fmla="*/ 74 w 77"/>
                    <a:gd name="T13" fmla="*/ 14 h 19"/>
                    <a:gd name="T14" fmla="*/ 72 w 77"/>
                    <a:gd name="T15" fmla="*/ 10 h 19"/>
                    <a:gd name="T16" fmla="*/ 70 w 77"/>
                    <a:gd name="T17" fmla="*/ 6 h 19"/>
                    <a:gd name="T18" fmla="*/ 67 w 77"/>
                    <a:gd name="T19" fmla="*/ 0 h 19"/>
                    <a:gd name="T20" fmla="*/ 0 w 7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9">
                      <a:moveTo>
                        <a:pt x="0" y="0"/>
                      </a:moveTo>
                      <a:lnTo>
                        <a:pt x="0" y="6"/>
                      </a:lnTo>
                      <a:lnTo>
                        <a:pt x="0" y="10"/>
                      </a:lnTo>
                      <a:lnTo>
                        <a:pt x="2" y="14"/>
                      </a:lnTo>
                      <a:lnTo>
                        <a:pt x="3" y="19"/>
                      </a:lnTo>
                      <a:lnTo>
                        <a:pt x="77" y="19"/>
                      </a:lnTo>
                      <a:lnTo>
                        <a:pt x="74" y="14"/>
                      </a:lnTo>
                      <a:lnTo>
                        <a:pt x="72" y="10"/>
                      </a:lnTo>
                      <a:lnTo>
                        <a:pt x="70" y="6"/>
                      </a:lnTo>
                      <a:lnTo>
                        <a:pt x="67" y="0"/>
                      </a:lnTo>
                      <a:lnTo>
                        <a:pt x="0" y="0"/>
                      </a:lnTo>
                      <a:close/>
                    </a:path>
                  </a:pathLst>
                </a:custGeom>
                <a:solidFill>
                  <a:srgbClr val="7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0" name="Freeform 60"/>
                <p:cNvSpPr>
                  <a:spLocks/>
                </p:cNvSpPr>
                <p:nvPr/>
              </p:nvSpPr>
              <p:spPr bwMode="auto">
                <a:xfrm>
                  <a:off x="3681" y="2481"/>
                  <a:ext cx="74" cy="21"/>
                </a:xfrm>
                <a:custGeom>
                  <a:avLst/>
                  <a:gdLst>
                    <a:gd name="T0" fmla="*/ 0 w 74"/>
                    <a:gd name="T1" fmla="*/ 0 h 21"/>
                    <a:gd name="T2" fmla="*/ 3 w 74"/>
                    <a:gd name="T3" fmla="*/ 5 h 21"/>
                    <a:gd name="T4" fmla="*/ 4 w 74"/>
                    <a:gd name="T5" fmla="*/ 10 h 21"/>
                    <a:gd name="T6" fmla="*/ 4 w 74"/>
                    <a:gd name="T7" fmla="*/ 16 h 21"/>
                    <a:gd name="T8" fmla="*/ 4 w 74"/>
                    <a:gd name="T9" fmla="*/ 21 h 21"/>
                    <a:gd name="T10" fmla="*/ 74 w 74"/>
                    <a:gd name="T11" fmla="*/ 21 h 21"/>
                    <a:gd name="T12" fmla="*/ 71 w 74"/>
                    <a:gd name="T13" fmla="*/ 16 h 21"/>
                    <a:gd name="T14" fmla="*/ 69 w 74"/>
                    <a:gd name="T15" fmla="*/ 10 h 21"/>
                    <a:gd name="T16" fmla="*/ 68 w 74"/>
                    <a:gd name="T17" fmla="*/ 5 h 21"/>
                    <a:gd name="T18" fmla="*/ 66 w 74"/>
                    <a:gd name="T19" fmla="*/ 0 h 21"/>
                    <a:gd name="T20" fmla="*/ 0 w 7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21">
                      <a:moveTo>
                        <a:pt x="0" y="0"/>
                      </a:moveTo>
                      <a:lnTo>
                        <a:pt x="3" y="5"/>
                      </a:lnTo>
                      <a:lnTo>
                        <a:pt x="4" y="10"/>
                      </a:lnTo>
                      <a:lnTo>
                        <a:pt x="4" y="16"/>
                      </a:lnTo>
                      <a:lnTo>
                        <a:pt x="4" y="21"/>
                      </a:lnTo>
                      <a:lnTo>
                        <a:pt x="74" y="21"/>
                      </a:lnTo>
                      <a:lnTo>
                        <a:pt x="71" y="16"/>
                      </a:lnTo>
                      <a:lnTo>
                        <a:pt x="69" y="10"/>
                      </a:lnTo>
                      <a:lnTo>
                        <a:pt x="68" y="5"/>
                      </a:lnTo>
                      <a:lnTo>
                        <a:pt x="66" y="0"/>
                      </a:lnTo>
                      <a:lnTo>
                        <a:pt x="0" y="0"/>
                      </a:lnTo>
                      <a:close/>
                    </a:path>
                  </a:pathLst>
                </a:custGeom>
                <a:solidFill>
                  <a:srgbClr val="7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1" name="Freeform 61"/>
                <p:cNvSpPr>
                  <a:spLocks/>
                </p:cNvSpPr>
                <p:nvPr/>
              </p:nvSpPr>
              <p:spPr bwMode="auto">
                <a:xfrm>
                  <a:off x="3681" y="2474"/>
                  <a:ext cx="71" cy="17"/>
                </a:xfrm>
                <a:custGeom>
                  <a:avLst/>
                  <a:gdLst>
                    <a:gd name="T0" fmla="*/ 0 w 71"/>
                    <a:gd name="T1" fmla="*/ 0 h 17"/>
                    <a:gd name="T2" fmla="*/ 0 w 71"/>
                    <a:gd name="T3" fmla="*/ 4 h 17"/>
                    <a:gd name="T4" fmla="*/ 0 w 71"/>
                    <a:gd name="T5" fmla="*/ 8 h 17"/>
                    <a:gd name="T6" fmla="*/ 2 w 71"/>
                    <a:gd name="T7" fmla="*/ 12 h 17"/>
                    <a:gd name="T8" fmla="*/ 4 w 71"/>
                    <a:gd name="T9" fmla="*/ 17 h 17"/>
                    <a:gd name="T10" fmla="*/ 71 w 71"/>
                    <a:gd name="T11" fmla="*/ 17 h 17"/>
                    <a:gd name="T12" fmla="*/ 68 w 71"/>
                    <a:gd name="T13" fmla="*/ 12 h 17"/>
                    <a:gd name="T14" fmla="*/ 65 w 71"/>
                    <a:gd name="T15" fmla="*/ 8 h 17"/>
                    <a:gd name="T16" fmla="*/ 63 w 71"/>
                    <a:gd name="T17" fmla="*/ 4 h 17"/>
                    <a:gd name="T18" fmla="*/ 61 w 71"/>
                    <a:gd name="T19" fmla="*/ 0 h 17"/>
                    <a:gd name="T20" fmla="*/ 0 w 7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7">
                      <a:moveTo>
                        <a:pt x="0" y="0"/>
                      </a:moveTo>
                      <a:lnTo>
                        <a:pt x="0" y="4"/>
                      </a:lnTo>
                      <a:lnTo>
                        <a:pt x="0" y="8"/>
                      </a:lnTo>
                      <a:lnTo>
                        <a:pt x="2" y="12"/>
                      </a:lnTo>
                      <a:lnTo>
                        <a:pt x="4" y="17"/>
                      </a:lnTo>
                      <a:lnTo>
                        <a:pt x="71" y="17"/>
                      </a:lnTo>
                      <a:lnTo>
                        <a:pt x="68" y="12"/>
                      </a:lnTo>
                      <a:lnTo>
                        <a:pt x="65" y="8"/>
                      </a:lnTo>
                      <a:lnTo>
                        <a:pt x="63" y="4"/>
                      </a:lnTo>
                      <a:lnTo>
                        <a:pt x="61" y="0"/>
                      </a:lnTo>
                      <a:lnTo>
                        <a:pt x="0" y="0"/>
                      </a:lnTo>
                      <a:close/>
                    </a:path>
                  </a:pathLst>
                </a:custGeom>
                <a:solidFill>
                  <a:srgbClr val="8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2" name="Freeform 62"/>
                <p:cNvSpPr>
                  <a:spLocks/>
                </p:cNvSpPr>
                <p:nvPr/>
              </p:nvSpPr>
              <p:spPr bwMode="auto">
                <a:xfrm>
                  <a:off x="3678" y="2463"/>
                  <a:ext cx="69" cy="18"/>
                </a:xfrm>
                <a:custGeom>
                  <a:avLst/>
                  <a:gdLst>
                    <a:gd name="T0" fmla="*/ 0 w 69"/>
                    <a:gd name="T1" fmla="*/ 0 h 18"/>
                    <a:gd name="T2" fmla="*/ 2 w 69"/>
                    <a:gd name="T3" fmla="*/ 6 h 18"/>
                    <a:gd name="T4" fmla="*/ 3 w 69"/>
                    <a:gd name="T5" fmla="*/ 11 h 18"/>
                    <a:gd name="T6" fmla="*/ 3 w 69"/>
                    <a:gd name="T7" fmla="*/ 15 h 18"/>
                    <a:gd name="T8" fmla="*/ 3 w 69"/>
                    <a:gd name="T9" fmla="*/ 18 h 18"/>
                    <a:gd name="T10" fmla="*/ 69 w 69"/>
                    <a:gd name="T11" fmla="*/ 18 h 18"/>
                    <a:gd name="T12" fmla="*/ 66 w 69"/>
                    <a:gd name="T13" fmla="*/ 15 h 18"/>
                    <a:gd name="T14" fmla="*/ 65 w 69"/>
                    <a:gd name="T15" fmla="*/ 11 h 18"/>
                    <a:gd name="T16" fmla="*/ 62 w 69"/>
                    <a:gd name="T17" fmla="*/ 6 h 18"/>
                    <a:gd name="T18" fmla="*/ 59 w 69"/>
                    <a:gd name="T19" fmla="*/ 0 h 18"/>
                    <a:gd name="T20" fmla="*/ 0 w 6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8">
                      <a:moveTo>
                        <a:pt x="0" y="0"/>
                      </a:moveTo>
                      <a:lnTo>
                        <a:pt x="2" y="6"/>
                      </a:lnTo>
                      <a:lnTo>
                        <a:pt x="3" y="11"/>
                      </a:lnTo>
                      <a:lnTo>
                        <a:pt x="3" y="15"/>
                      </a:lnTo>
                      <a:lnTo>
                        <a:pt x="3" y="18"/>
                      </a:lnTo>
                      <a:lnTo>
                        <a:pt x="69" y="18"/>
                      </a:lnTo>
                      <a:lnTo>
                        <a:pt x="66" y="15"/>
                      </a:lnTo>
                      <a:lnTo>
                        <a:pt x="65" y="11"/>
                      </a:lnTo>
                      <a:lnTo>
                        <a:pt x="62" y="6"/>
                      </a:lnTo>
                      <a:lnTo>
                        <a:pt x="59" y="0"/>
                      </a:lnTo>
                      <a:lnTo>
                        <a:pt x="0" y="0"/>
                      </a:lnTo>
                      <a:close/>
                    </a:path>
                  </a:pathLst>
                </a:custGeom>
                <a:solidFill>
                  <a:srgbClr val="8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3" name="Freeform 63"/>
                <p:cNvSpPr>
                  <a:spLocks/>
                </p:cNvSpPr>
                <p:nvPr/>
              </p:nvSpPr>
              <p:spPr bwMode="auto">
                <a:xfrm>
                  <a:off x="3678" y="2453"/>
                  <a:ext cx="64" cy="21"/>
                </a:xfrm>
                <a:custGeom>
                  <a:avLst/>
                  <a:gdLst>
                    <a:gd name="T0" fmla="*/ 0 w 64"/>
                    <a:gd name="T1" fmla="*/ 0 h 21"/>
                    <a:gd name="T2" fmla="*/ 0 w 64"/>
                    <a:gd name="T3" fmla="*/ 6 h 21"/>
                    <a:gd name="T4" fmla="*/ 2 w 64"/>
                    <a:gd name="T5" fmla="*/ 10 h 21"/>
                    <a:gd name="T6" fmla="*/ 3 w 64"/>
                    <a:gd name="T7" fmla="*/ 15 h 21"/>
                    <a:gd name="T8" fmla="*/ 3 w 64"/>
                    <a:gd name="T9" fmla="*/ 21 h 21"/>
                    <a:gd name="T10" fmla="*/ 64 w 64"/>
                    <a:gd name="T11" fmla="*/ 21 h 21"/>
                    <a:gd name="T12" fmla="*/ 61 w 64"/>
                    <a:gd name="T13" fmla="*/ 15 h 21"/>
                    <a:gd name="T14" fmla="*/ 58 w 64"/>
                    <a:gd name="T15" fmla="*/ 10 h 21"/>
                    <a:gd name="T16" fmla="*/ 55 w 64"/>
                    <a:gd name="T17" fmla="*/ 6 h 21"/>
                    <a:gd name="T18" fmla="*/ 52 w 64"/>
                    <a:gd name="T19" fmla="*/ 0 h 21"/>
                    <a:gd name="T20" fmla="*/ 0 w 6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1">
                      <a:moveTo>
                        <a:pt x="0" y="0"/>
                      </a:moveTo>
                      <a:lnTo>
                        <a:pt x="0" y="6"/>
                      </a:lnTo>
                      <a:lnTo>
                        <a:pt x="2" y="10"/>
                      </a:lnTo>
                      <a:lnTo>
                        <a:pt x="3" y="15"/>
                      </a:lnTo>
                      <a:lnTo>
                        <a:pt x="3" y="21"/>
                      </a:lnTo>
                      <a:lnTo>
                        <a:pt x="64" y="21"/>
                      </a:lnTo>
                      <a:lnTo>
                        <a:pt x="61" y="15"/>
                      </a:lnTo>
                      <a:lnTo>
                        <a:pt x="58" y="10"/>
                      </a:lnTo>
                      <a:lnTo>
                        <a:pt x="55" y="6"/>
                      </a:lnTo>
                      <a:lnTo>
                        <a:pt x="52" y="0"/>
                      </a:lnTo>
                      <a:lnTo>
                        <a:pt x="0" y="0"/>
                      </a:lnTo>
                      <a:close/>
                    </a:path>
                  </a:pathLst>
                </a:custGeom>
                <a:solidFill>
                  <a:srgbClr val="9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4" name="Freeform 64"/>
                <p:cNvSpPr>
                  <a:spLocks/>
                </p:cNvSpPr>
                <p:nvPr/>
              </p:nvSpPr>
              <p:spPr bwMode="auto">
                <a:xfrm>
                  <a:off x="3674" y="2446"/>
                  <a:ext cx="63" cy="17"/>
                </a:xfrm>
                <a:custGeom>
                  <a:avLst/>
                  <a:gdLst>
                    <a:gd name="T0" fmla="*/ 0 w 63"/>
                    <a:gd name="T1" fmla="*/ 0 h 17"/>
                    <a:gd name="T2" fmla="*/ 3 w 63"/>
                    <a:gd name="T3" fmla="*/ 4 h 17"/>
                    <a:gd name="T4" fmla="*/ 4 w 63"/>
                    <a:gd name="T5" fmla="*/ 9 h 17"/>
                    <a:gd name="T6" fmla="*/ 4 w 63"/>
                    <a:gd name="T7" fmla="*/ 13 h 17"/>
                    <a:gd name="T8" fmla="*/ 4 w 63"/>
                    <a:gd name="T9" fmla="*/ 17 h 17"/>
                    <a:gd name="T10" fmla="*/ 63 w 63"/>
                    <a:gd name="T11" fmla="*/ 17 h 17"/>
                    <a:gd name="T12" fmla="*/ 60 w 63"/>
                    <a:gd name="T13" fmla="*/ 13 h 17"/>
                    <a:gd name="T14" fmla="*/ 59 w 63"/>
                    <a:gd name="T15" fmla="*/ 9 h 17"/>
                    <a:gd name="T16" fmla="*/ 56 w 63"/>
                    <a:gd name="T17" fmla="*/ 4 h 17"/>
                    <a:gd name="T18" fmla="*/ 53 w 63"/>
                    <a:gd name="T19" fmla="*/ 0 h 17"/>
                    <a:gd name="T20" fmla="*/ 0 w 6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7">
                      <a:moveTo>
                        <a:pt x="0" y="0"/>
                      </a:moveTo>
                      <a:lnTo>
                        <a:pt x="3" y="4"/>
                      </a:lnTo>
                      <a:lnTo>
                        <a:pt x="4" y="9"/>
                      </a:lnTo>
                      <a:lnTo>
                        <a:pt x="4" y="13"/>
                      </a:lnTo>
                      <a:lnTo>
                        <a:pt x="4" y="17"/>
                      </a:lnTo>
                      <a:lnTo>
                        <a:pt x="63" y="17"/>
                      </a:lnTo>
                      <a:lnTo>
                        <a:pt x="60" y="13"/>
                      </a:lnTo>
                      <a:lnTo>
                        <a:pt x="59" y="9"/>
                      </a:lnTo>
                      <a:lnTo>
                        <a:pt x="56" y="4"/>
                      </a:lnTo>
                      <a:lnTo>
                        <a:pt x="53" y="0"/>
                      </a:lnTo>
                      <a:lnTo>
                        <a:pt x="0" y="0"/>
                      </a:lnTo>
                      <a:close/>
                    </a:path>
                  </a:pathLst>
                </a:custGeom>
                <a:solidFill>
                  <a:srgbClr val="9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5" name="Freeform 65"/>
                <p:cNvSpPr>
                  <a:spLocks/>
                </p:cNvSpPr>
                <p:nvPr/>
              </p:nvSpPr>
              <p:spPr bwMode="auto">
                <a:xfrm>
                  <a:off x="3674" y="2436"/>
                  <a:ext cx="56" cy="17"/>
                </a:xfrm>
                <a:custGeom>
                  <a:avLst/>
                  <a:gdLst>
                    <a:gd name="T0" fmla="*/ 0 w 56"/>
                    <a:gd name="T1" fmla="*/ 0 h 17"/>
                    <a:gd name="T2" fmla="*/ 0 w 56"/>
                    <a:gd name="T3" fmla="*/ 4 h 17"/>
                    <a:gd name="T4" fmla="*/ 3 w 56"/>
                    <a:gd name="T5" fmla="*/ 9 h 17"/>
                    <a:gd name="T6" fmla="*/ 4 w 56"/>
                    <a:gd name="T7" fmla="*/ 13 h 17"/>
                    <a:gd name="T8" fmla="*/ 4 w 56"/>
                    <a:gd name="T9" fmla="*/ 17 h 17"/>
                    <a:gd name="T10" fmla="*/ 56 w 56"/>
                    <a:gd name="T11" fmla="*/ 17 h 17"/>
                    <a:gd name="T12" fmla="*/ 56 w 56"/>
                    <a:gd name="T13" fmla="*/ 13 h 17"/>
                    <a:gd name="T14" fmla="*/ 55 w 56"/>
                    <a:gd name="T15" fmla="*/ 9 h 17"/>
                    <a:gd name="T16" fmla="*/ 52 w 56"/>
                    <a:gd name="T17" fmla="*/ 4 h 17"/>
                    <a:gd name="T18" fmla="*/ 49 w 56"/>
                    <a:gd name="T19" fmla="*/ 0 h 17"/>
                    <a:gd name="T20" fmla="*/ 0 w 5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7">
                      <a:moveTo>
                        <a:pt x="0" y="0"/>
                      </a:moveTo>
                      <a:lnTo>
                        <a:pt x="0" y="4"/>
                      </a:lnTo>
                      <a:lnTo>
                        <a:pt x="3" y="9"/>
                      </a:lnTo>
                      <a:lnTo>
                        <a:pt x="4" y="13"/>
                      </a:lnTo>
                      <a:lnTo>
                        <a:pt x="4" y="17"/>
                      </a:lnTo>
                      <a:lnTo>
                        <a:pt x="56" y="17"/>
                      </a:lnTo>
                      <a:lnTo>
                        <a:pt x="56" y="13"/>
                      </a:lnTo>
                      <a:lnTo>
                        <a:pt x="55" y="9"/>
                      </a:lnTo>
                      <a:lnTo>
                        <a:pt x="52" y="4"/>
                      </a:lnTo>
                      <a:lnTo>
                        <a:pt x="49"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6" name="Freeform 66"/>
                <p:cNvSpPr>
                  <a:spLocks/>
                </p:cNvSpPr>
                <p:nvPr/>
              </p:nvSpPr>
              <p:spPr bwMode="auto">
                <a:xfrm>
                  <a:off x="3674" y="2425"/>
                  <a:ext cx="53" cy="21"/>
                </a:xfrm>
                <a:custGeom>
                  <a:avLst/>
                  <a:gdLst>
                    <a:gd name="T0" fmla="*/ 0 w 53"/>
                    <a:gd name="T1" fmla="*/ 0 h 21"/>
                    <a:gd name="T2" fmla="*/ 0 w 53"/>
                    <a:gd name="T3" fmla="*/ 5 h 21"/>
                    <a:gd name="T4" fmla="*/ 0 w 53"/>
                    <a:gd name="T5" fmla="*/ 10 h 21"/>
                    <a:gd name="T6" fmla="*/ 0 w 53"/>
                    <a:gd name="T7" fmla="*/ 15 h 21"/>
                    <a:gd name="T8" fmla="*/ 0 w 53"/>
                    <a:gd name="T9" fmla="*/ 21 h 21"/>
                    <a:gd name="T10" fmla="*/ 53 w 53"/>
                    <a:gd name="T11" fmla="*/ 21 h 21"/>
                    <a:gd name="T12" fmla="*/ 50 w 53"/>
                    <a:gd name="T13" fmla="*/ 15 h 21"/>
                    <a:gd name="T14" fmla="*/ 47 w 53"/>
                    <a:gd name="T15" fmla="*/ 10 h 21"/>
                    <a:gd name="T16" fmla="*/ 45 w 53"/>
                    <a:gd name="T17" fmla="*/ 5 h 21"/>
                    <a:gd name="T18" fmla="*/ 42 w 53"/>
                    <a:gd name="T19" fmla="*/ 0 h 21"/>
                    <a:gd name="T20" fmla="*/ 0 w 5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1">
                      <a:moveTo>
                        <a:pt x="0" y="0"/>
                      </a:moveTo>
                      <a:lnTo>
                        <a:pt x="0" y="5"/>
                      </a:lnTo>
                      <a:lnTo>
                        <a:pt x="0" y="10"/>
                      </a:lnTo>
                      <a:lnTo>
                        <a:pt x="0" y="15"/>
                      </a:lnTo>
                      <a:lnTo>
                        <a:pt x="0" y="21"/>
                      </a:lnTo>
                      <a:lnTo>
                        <a:pt x="53" y="21"/>
                      </a:lnTo>
                      <a:lnTo>
                        <a:pt x="50" y="15"/>
                      </a:lnTo>
                      <a:lnTo>
                        <a:pt x="47" y="10"/>
                      </a:lnTo>
                      <a:lnTo>
                        <a:pt x="45" y="5"/>
                      </a:lnTo>
                      <a:lnTo>
                        <a:pt x="42"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7" name="Freeform 67"/>
                <p:cNvSpPr>
                  <a:spLocks/>
                </p:cNvSpPr>
                <p:nvPr/>
              </p:nvSpPr>
              <p:spPr bwMode="auto">
                <a:xfrm>
                  <a:off x="3671" y="2417"/>
                  <a:ext cx="52" cy="19"/>
                </a:xfrm>
                <a:custGeom>
                  <a:avLst/>
                  <a:gdLst>
                    <a:gd name="T0" fmla="*/ 0 w 52"/>
                    <a:gd name="T1" fmla="*/ 0 h 19"/>
                    <a:gd name="T2" fmla="*/ 0 w 52"/>
                    <a:gd name="T3" fmla="*/ 5 h 19"/>
                    <a:gd name="T4" fmla="*/ 1 w 52"/>
                    <a:gd name="T5" fmla="*/ 9 h 19"/>
                    <a:gd name="T6" fmla="*/ 3 w 52"/>
                    <a:gd name="T7" fmla="*/ 15 h 19"/>
                    <a:gd name="T8" fmla="*/ 3 w 52"/>
                    <a:gd name="T9" fmla="*/ 19 h 19"/>
                    <a:gd name="T10" fmla="*/ 52 w 52"/>
                    <a:gd name="T11" fmla="*/ 19 h 19"/>
                    <a:gd name="T12" fmla="*/ 49 w 52"/>
                    <a:gd name="T13" fmla="*/ 13 h 19"/>
                    <a:gd name="T14" fmla="*/ 48 w 52"/>
                    <a:gd name="T15" fmla="*/ 9 h 19"/>
                    <a:gd name="T16" fmla="*/ 45 w 52"/>
                    <a:gd name="T17" fmla="*/ 5 h 19"/>
                    <a:gd name="T18" fmla="*/ 42 w 52"/>
                    <a:gd name="T19" fmla="*/ 0 h 19"/>
                    <a:gd name="T20" fmla="*/ 0 w 52"/>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9">
                      <a:moveTo>
                        <a:pt x="0" y="0"/>
                      </a:moveTo>
                      <a:lnTo>
                        <a:pt x="0" y="5"/>
                      </a:lnTo>
                      <a:lnTo>
                        <a:pt x="1" y="9"/>
                      </a:lnTo>
                      <a:lnTo>
                        <a:pt x="3" y="15"/>
                      </a:lnTo>
                      <a:lnTo>
                        <a:pt x="3" y="19"/>
                      </a:lnTo>
                      <a:lnTo>
                        <a:pt x="52" y="19"/>
                      </a:lnTo>
                      <a:lnTo>
                        <a:pt x="49" y="13"/>
                      </a:lnTo>
                      <a:lnTo>
                        <a:pt x="48" y="9"/>
                      </a:lnTo>
                      <a:lnTo>
                        <a:pt x="45" y="5"/>
                      </a:lnTo>
                      <a:lnTo>
                        <a:pt x="42"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8" name="Freeform 68"/>
                <p:cNvSpPr>
                  <a:spLocks/>
                </p:cNvSpPr>
                <p:nvPr/>
              </p:nvSpPr>
              <p:spPr bwMode="auto">
                <a:xfrm>
                  <a:off x="3671" y="2407"/>
                  <a:ext cx="45" cy="18"/>
                </a:xfrm>
                <a:custGeom>
                  <a:avLst/>
                  <a:gdLst>
                    <a:gd name="T0" fmla="*/ 0 w 45"/>
                    <a:gd name="T1" fmla="*/ 0 h 18"/>
                    <a:gd name="T2" fmla="*/ 0 w 45"/>
                    <a:gd name="T3" fmla="*/ 6 h 18"/>
                    <a:gd name="T4" fmla="*/ 0 w 45"/>
                    <a:gd name="T5" fmla="*/ 10 h 18"/>
                    <a:gd name="T6" fmla="*/ 1 w 45"/>
                    <a:gd name="T7" fmla="*/ 15 h 18"/>
                    <a:gd name="T8" fmla="*/ 3 w 45"/>
                    <a:gd name="T9" fmla="*/ 18 h 18"/>
                    <a:gd name="T10" fmla="*/ 45 w 45"/>
                    <a:gd name="T11" fmla="*/ 18 h 18"/>
                    <a:gd name="T12" fmla="*/ 42 w 45"/>
                    <a:gd name="T13" fmla="*/ 15 h 18"/>
                    <a:gd name="T14" fmla="*/ 40 w 45"/>
                    <a:gd name="T15" fmla="*/ 10 h 18"/>
                    <a:gd name="T16" fmla="*/ 37 w 45"/>
                    <a:gd name="T17" fmla="*/ 6 h 18"/>
                    <a:gd name="T18" fmla="*/ 35 w 45"/>
                    <a:gd name="T19" fmla="*/ 0 h 18"/>
                    <a:gd name="T20" fmla="*/ 0 w 4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8">
                      <a:moveTo>
                        <a:pt x="0" y="0"/>
                      </a:moveTo>
                      <a:lnTo>
                        <a:pt x="0" y="6"/>
                      </a:lnTo>
                      <a:lnTo>
                        <a:pt x="0" y="10"/>
                      </a:lnTo>
                      <a:lnTo>
                        <a:pt x="1" y="15"/>
                      </a:lnTo>
                      <a:lnTo>
                        <a:pt x="3" y="18"/>
                      </a:lnTo>
                      <a:lnTo>
                        <a:pt x="45" y="18"/>
                      </a:lnTo>
                      <a:lnTo>
                        <a:pt x="42" y="15"/>
                      </a:lnTo>
                      <a:lnTo>
                        <a:pt x="40" y="10"/>
                      </a:lnTo>
                      <a:lnTo>
                        <a:pt x="37" y="6"/>
                      </a:lnTo>
                      <a:lnTo>
                        <a:pt x="35"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49" name="Freeform 69"/>
                <p:cNvSpPr>
                  <a:spLocks/>
                </p:cNvSpPr>
                <p:nvPr/>
              </p:nvSpPr>
              <p:spPr bwMode="auto">
                <a:xfrm>
                  <a:off x="3667" y="2397"/>
                  <a:ext cx="46" cy="20"/>
                </a:xfrm>
                <a:custGeom>
                  <a:avLst/>
                  <a:gdLst>
                    <a:gd name="T0" fmla="*/ 0 w 46"/>
                    <a:gd name="T1" fmla="*/ 0 h 20"/>
                    <a:gd name="T2" fmla="*/ 3 w 46"/>
                    <a:gd name="T3" fmla="*/ 6 h 20"/>
                    <a:gd name="T4" fmla="*/ 4 w 46"/>
                    <a:gd name="T5" fmla="*/ 10 h 20"/>
                    <a:gd name="T6" fmla="*/ 4 w 46"/>
                    <a:gd name="T7" fmla="*/ 15 h 20"/>
                    <a:gd name="T8" fmla="*/ 4 w 46"/>
                    <a:gd name="T9" fmla="*/ 20 h 20"/>
                    <a:gd name="T10" fmla="*/ 46 w 46"/>
                    <a:gd name="T11" fmla="*/ 20 h 20"/>
                    <a:gd name="T12" fmla="*/ 43 w 46"/>
                    <a:gd name="T13" fmla="*/ 15 h 20"/>
                    <a:gd name="T14" fmla="*/ 41 w 46"/>
                    <a:gd name="T15" fmla="*/ 10 h 20"/>
                    <a:gd name="T16" fmla="*/ 39 w 46"/>
                    <a:gd name="T17" fmla="*/ 6 h 20"/>
                    <a:gd name="T18" fmla="*/ 36 w 46"/>
                    <a:gd name="T19" fmla="*/ 0 h 20"/>
                    <a:gd name="T20" fmla="*/ 0 w 46"/>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0">
                      <a:moveTo>
                        <a:pt x="0" y="0"/>
                      </a:moveTo>
                      <a:lnTo>
                        <a:pt x="3" y="6"/>
                      </a:lnTo>
                      <a:lnTo>
                        <a:pt x="4" y="10"/>
                      </a:lnTo>
                      <a:lnTo>
                        <a:pt x="4" y="15"/>
                      </a:lnTo>
                      <a:lnTo>
                        <a:pt x="4" y="20"/>
                      </a:lnTo>
                      <a:lnTo>
                        <a:pt x="46" y="20"/>
                      </a:lnTo>
                      <a:lnTo>
                        <a:pt x="43" y="15"/>
                      </a:lnTo>
                      <a:lnTo>
                        <a:pt x="41" y="10"/>
                      </a:lnTo>
                      <a:lnTo>
                        <a:pt x="39" y="6"/>
                      </a:lnTo>
                      <a:lnTo>
                        <a:pt x="3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0" name="Freeform 70"/>
                <p:cNvSpPr>
                  <a:spLocks/>
                </p:cNvSpPr>
                <p:nvPr/>
              </p:nvSpPr>
              <p:spPr bwMode="auto">
                <a:xfrm>
                  <a:off x="3667" y="2390"/>
                  <a:ext cx="39" cy="17"/>
                </a:xfrm>
                <a:custGeom>
                  <a:avLst/>
                  <a:gdLst>
                    <a:gd name="T0" fmla="*/ 0 w 39"/>
                    <a:gd name="T1" fmla="*/ 0 h 17"/>
                    <a:gd name="T2" fmla="*/ 0 w 39"/>
                    <a:gd name="T3" fmla="*/ 3 h 17"/>
                    <a:gd name="T4" fmla="*/ 3 w 39"/>
                    <a:gd name="T5" fmla="*/ 7 h 17"/>
                    <a:gd name="T6" fmla="*/ 4 w 39"/>
                    <a:gd name="T7" fmla="*/ 12 h 17"/>
                    <a:gd name="T8" fmla="*/ 4 w 39"/>
                    <a:gd name="T9" fmla="*/ 17 h 17"/>
                    <a:gd name="T10" fmla="*/ 39 w 39"/>
                    <a:gd name="T11" fmla="*/ 17 h 17"/>
                    <a:gd name="T12" fmla="*/ 36 w 39"/>
                    <a:gd name="T13" fmla="*/ 12 h 17"/>
                    <a:gd name="T14" fmla="*/ 34 w 39"/>
                    <a:gd name="T15" fmla="*/ 7 h 17"/>
                    <a:gd name="T16" fmla="*/ 31 w 39"/>
                    <a:gd name="T17" fmla="*/ 3 h 17"/>
                    <a:gd name="T18" fmla="*/ 29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0" y="3"/>
                      </a:lnTo>
                      <a:lnTo>
                        <a:pt x="3" y="7"/>
                      </a:lnTo>
                      <a:lnTo>
                        <a:pt x="4" y="12"/>
                      </a:lnTo>
                      <a:lnTo>
                        <a:pt x="4" y="17"/>
                      </a:lnTo>
                      <a:lnTo>
                        <a:pt x="39" y="17"/>
                      </a:lnTo>
                      <a:lnTo>
                        <a:pt x="36" y="12"/>
                      </a:lnTo>
                      <a:lnTo>
                        <a:pt x="34" y="7"/>
                      </a:lnTo>
                      <a:lnTo>
                        <a:pt x="31" y="3"/>
                      </a:lnTo>
                      <a:lnTo>
                        <a:pt x="29"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1" name="Freeform 71"/>
                <p:cNvSpPr>
                  <a:spLocks/>
                </p:cNvSpPr>
                <p:nvPr/>
              </p:nvSpPr>
              <p:spPr bwMode="auto">
                <a:xfrm>
                  <a:off x="3667" y="2380"/>
                  <a:ext cx="36" cy="17"/>
                </a:xfrm>
                <a:custGeom>
                  <a:avLst/>
                  <a:gdLst>
                    <a:gd name="T0" fmla="*/ 0 w 36"/>
                    <a:gd name="T1" fmla="*/ 0 h 17"/>
                    <a:gd name="T2" fmla="*/ 0 w 36"/>
                    <a:gd name="T3" fmla="*/ 4 h 17"/>
                    <a:gd name="T4" fmla="*/ 0 w 36"/>
                    <a:gd name="T5" fmla="*/ 9 h 17"/>
                    <a:gd name="T6" fmla="*/ 0 w 36"/>
                    <a:gd name="T7" fmla="*/ 13 h 17"/>
                    <a:gd name="T8" fmla="*/ 0 w 36"/>
                    <a:gd name="T9" fmla="*/ 17 h 17"/>
                    <a:gd name="T10" fmla="*/ 36 w 36"/>
                    <a:gd name="T11" fmla="*/ 17 h 17"/>
                    <a:gd name="T12" fmla="*/ 31 w 36"/>
                    <a:gd name="T13" fmla="*/ 13 h 17"/>
                    <a:gd name="T14" fmla="*/ 27 w 36"/>
                    <a:gd name="T15" fmla="*/ 9 h 17"/>
                    <a:gd name="T16" fmla="*/ 24 w 36"/>
                    <a:gd name="T17" fmla="*/ 4 h 17"/>
                    <a:gd name="T18" fmla="*/ 21 w 36"/>
                    <a:gd name="T19" fmla="*/ 0 h 17"/>
                    <a:gd name="T20" fmla="*/ 0 w 3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7">
                      <a:moveTo>
                        <a:pt x="0" y="0"/>
                      </a:moveTo>
                      <a:lnTo>
                        <a:pt x="0" y="4"/>
                      </a:lnTo>
                      <a:lnTo>
                        <a:pt x="0" y="9"/>
                      </a:lnTo>
                      <a:lnTo>
                        <a:pt x="0" y="13"/>
                      </a:lnTo>
                      <a:lnTo>
                        <a:pt x="0" y="17"/>
                      </a:lnTo>
                      <a:lnTo>
                        <a:pt x="36" y="17"/>
                      </a:lnTo>
                      <a:lnTo>
                        <a:pt x="31" y="13"/>
                      </a:lnTo>
                      <a:lnTo>
                        <a:pt x="27" y="9"/>
                      </a:lnTo>
                      <a:lnTo>
                        <a:pt x="24" y="4"/>
                      </a:lnTo>
                      <a:lnTo>
                        <a:pt x="21"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2" name="Freeform 72"/>
                <p:cNvSpPr>
                  <a:spLocks/>
                </p:cNvSpPr>
                <p:nvPr/>
              </p:nvSpPr>
              <p:spPr bwMode="auto">
                <a:xfrm>
                  <a:off x="3667" y="2368"/>
                  <a:ext cx="29" cy="22"/>
                </a:xfrm>
                <a:custGeom>
                  <a:avLst/>
                  <a:gdLst>
                    <a:gd name="T0" fmla="*/ 0 w 29"/>
                    <a:gd name="T1" fmla="*/ 0 h 22"/>
                    <a:gd name="T2" fmla="*/ 0 w 29"/>
                    <a:gd name="T3" fmla="*/ 6 h 22"/>
                    <a:gd name="T4" fmla="*/ 0 w 29"/>
                    <a:gd name="T5" fmla="*/ 10 h 22"/>
                    <a:gd name="T6" fmla="*/ 0 w 29"/>
                    <a:gd name="T7" fmla="*/ 16 h 22"/>
                    <a:gd name="T8" fmla="*/ 0 w 29"/>
                    <a:gd name="T9" fmla="*/ 22 h 22"/>
                    <a:gd name="T10" fmla="*/ 29 w 29"/>
                    <a:gd name="T11" fmla="*/ 22 h 22"/>
                    <a:gd name="T12" fmla="*/ 26 w 29"/>
                    <a:gd name="T13" fmla="*/ 16 h 22"/>
                    <a:gd name="T14" fmla="*/ 21 w 29"/>
                    <a:gd name="T15" fmla="*/ 10 h 22"/>
                    <a:gd name="T16" fmla="*/ 17 w 29"/>
                    <a:gd name="T17" fmla="*/ 6 h 22"/>
                    <a:gd name="T18" fmla="*/ 14 w 29"/>
                    <a:gd name="T19" fmla="*/ 0 h 22"/>
                    <a:gd name="T20" fmla="*/ 0 w 2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2">
                      <a:moveTo>
                        <a:pt x="0" y="0"/>
                      </a:moveTo>
                      <a:lnTo>
                        <a:pt x="0" y="6"/>
                      </a:lnTo>
                      <a:lnTo>
                        <a:pt x="0" y="10"/>
                      </a:lnTo>
                      <a:lnTo>
                        <a:pt x="0" y="16"/>
                      </a:lnTo>
                      <a:lnTo>
                        <a:pt x="0" y="22"/>
                      </a:lnTo>
                      <a:lnTo>
                        <a:pt x="29" y="22"/>
                      </a:lnTo>
                      <a:lnTo>
                        <a:pt x="26" y="16"/>
                      </a:lnTo>
                      <a:lnTo>
                        <a:pt x="21" y="10"/>
                      </a:lnTo>
                      <a:lnTo>
                        <a:pt x="17" y="6"/>
                      </a:lnTo>
                      <a:lnTo>
                        <a:pt x="14"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3" name="Freeform 73"/>
                <p:cNvSpPr>
                  <a:spLocks/>
                </p:cNvSpPr>
                <p:nvPr/>
              </p:nvSpPr>
              <p:spPr bwMode="auto">
                <a:xfrm>
                  <a:off x="3667" y="2361"/>
                  <a:ext cx="21" cy="19"/>
                </a:xfrm>
                <a:custGeom>
                  <a:avLst/>
                  <a:gdLst>
                    <a:gd name="T0" fmla="*/ 0 w 21"/>
                    <a:gd name="T1" fmla="*/ 0 h 19"/>
                    <a:gd name="T2" fmla="*/ 0 w 21"/>
                    <a:gd name="T3" fmla="*/ 5 h 19"/>
                    <a:gd name="T4" fmla="*/ 0 w 21"/>
                    <a:gd name="T5" fmla="*/ 9 h 19"/>
                    <a:gd name="T6" fmla="*/ 0 w 21"/>
                    <a:gd name="T7" fmla="*/ 13 h 19"/>
                    <a:gd name="T8" fmla="*/ 0 w 21"/>
                    <a:gd name="T9" fmla="*/ 19 h 19"/>
                    <a:gd name="T10" fmla="*/ 21 w 21"/>
                    <a:gd name="T11" fmla="*/ 19 h 19"/>
                    <a:gd name="T12" fmla="*/ 18 w 21"/>
                    <a:gd name="T13" fmla="*/ 13 h 19"/>
                    <a:gd name="T14" fmla="*/ 14 w 21"/>
                    <a:gd name="T15" fmla="*/ 9 h 19"/>
                    <a:gd name="T16" fmla="*/ 11 w 21"/>
                    <a:gd name="T17" fmla="*/ 5 h 19"/>
                    <a:gd name="T18" fmla="*/ 7 w 21"/>
                    <a:gd name="T19" fmla="*/ 0 h 19"/>
                    <a:gd name="T20" fmla="*/ 0 w 21"/>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9">
                      <a:moveTo>
                        <a:pt x="0" y="0"/>
                      </a:moveTo>
                      <a:lnTo>
                        <a:pt x="0" y="5"/>
                      </a:lnTo>
                      <a:lnTo>
                        <a:pt x="0" y="9"/>
                      </a:lnTo>
                      <a:lnTo>
                        <a:pt x="0" y="13"/>
                      </a:lnTo>
                      <a:lnTo>
                        <a:pt x="0" y="19"/>
                      </a:lnTo>
                      <a:lnTo>
                        <a:pt x="21" y="19"/>
                      </a:lnTo>
                      <a:lnTo>
                        <a:pt x="18" y="13"/>
                      </a:lnTo>
                      <a:lnTo>
                        <a:pt x="14" y="9"/>
                      </a:lnTo>
                      <a:lnTo>
                        <a:pt x="11" y="5"/>
                      </a:lnTo>
                      <a:lnTo>
                        <a:pt x="7"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4" name="Freeform 74"/>
                <p:cNvSpPr>
                  <a:spLocks/>
                </p:cNvSpPr>
                <p:nvPr/>
              </p:nvSpPr>
              <p:spPr bwMode="auto">
                <a:xfrm>
                  <a:off x="3667" y="2351"/>
                  <a:ext cx="14" cy="17"/>
                </a:xfrm>
                <a:custGeom>
                  <a:avLst/>
                  <a:gdLst>
                    <a:gd name="T0" fmla="*/ 0 w 14"/>
                    <a:gd name="T1" fmla="*/ 17 h 17"/>
                    <a:gd name="T2" fmla="*/ 0 w 14"/>
                    <a:gd name="T3" fmla="*/ 15 h 17"/>
                    <a:gd name="T4" fmla="*/ 0 w 14"/>
                    <a:gd name="T5" fmla="*/ 10 h 17"/>
                    <a:gd name="T6" fmla="*/ 0 w 14"/>
                    <a:gd name="T7" fmla="*/ 6 h 17"/>
                    <a:gd name="T8" fmla="*/ 0 w 14"/>
                    <a:gd name="T9" fmla="*/ 0 h 17"/>
                    <a:gd name="T10" fmla="*/ 4 w 14"/>
                    <a:gd name="T11" fmla="*/ 4 h 17"/>
                    <a:gd name="T12" fmla="*/ 7 w 14"/>
                    <a:gd name="T13" fmla="*/ 9 h 17"/>
                    <a:gd name="T14" fmla="*/ 11 w 14"/>
                    <a:gd name="T15" fmla="*/ 13 h 17"/>
                    <a:gd name="T16" fmla="*/ 14 w 14"/>
                    <a:gd name="T17" fmla="*/ 17 h 17"/>
                    <a:gd name="T18" fmla="*/ 0 w 14"/>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
                      <a:moveTo>
                        <a:pt x="0" y="17"/>
                      </a:moveTo>
                      <a:lnTo>
                        <a:pt x="0" y="15"/>
                      </a:lnTo>
                      <a:lnTo>
                        <a:pt x="0" y="10"/>
                      </a:lnTo>
                      <a:lnTo>
                        <a:pt x="0" y="6"/>
                      </a:lnTo>
                      <a:lnTo>
                        <a:pt x="0" y="0"/>
                      </a:lnTo>
                      <a:lnTo>
                        <a:pt x="4" y="4"/>
                      </a:lnTo>
                      <a:lnTo>
                        <a:pt x="7" y="9"/>
                      </a:lnTo>
                      <a:lnTo>
                        <a:pt x="11" y="13"/>
                      </a:lnTo>
                      <a:lnTo>
                        <a:pt x="14" y="17"/>
                      </a:lnTo>
                      <a:lnTo>
                        <a:pt x="0" y="17"/>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5" name="Freeform 75"/>
                <p:cNvSpPr>
                  <a:spLocks/>
                </p:cNvSpPr>
                <p:nvPr/>
              </p:nvSpPr>
              <p:spPr bwMode="auto">
                <a:xfrm>
                  <a:off x="3667" y="2351"/>
                  <a:ext cx="7" cy="10"/>
                </a:xfrm>
                <a:custGeom>
                  <a:avLst/>
                  <a:gdLst>
                    <a:gd name="T0" fmla="*/ 0 w 7"/>
                    <a:gd name="T1" fmla="*/ 10 h 10"/>
                    <a:gd name="T2" fmla="*/ 0 w 7"/>
                    <a:gd name="T3" fmla="*/ 7 h 10"/>
                    <a:gd name="T4" fmla="*/ 0 w 7"/>
                    <a:gd name="T5" fmla="*/ 4 h 10"/>
                    <a:gd name="T6" fmla="*/ 0 w 7"/>
                    <a:gd name="T7" fmla="*/ 3 h 10"/>
                    <a:gd name="T8" fmla="*/ 0 w 7"/>
                    <a:gd name="T9" fmla="*/ 0 h 10"/>
                    <a:gd name="T10" fmla="*/ 1 w 7"/>
                    <a:gd name="T11" fmla="*/ 3 h 10"/>
                    <a:gd name="T12" fmla="*/ 3 w 7"/>
                    <a:gd name="T13" fmla="*/ 4 h 10"/>
                    <a:gd name="T14" fmla="*/ 4 w 7"/>
                    <a:gd name="T15" fmla="*/ 7 h 10"/>
                    <a:gd name="T16" fmla="*/ 7 w 7"/>
                    <a:gd name="T17" fmla="*/ 10 h 10"/>
                    <a:gd name="T18" fmla="*/ 0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0" y="10"/>
                      </a:moveTo>
                      <a:lnTo>
                        <a:pt x="0" y="7"/>
                      </a:lnTo>
                      <a:lnTo>
                        <a:pt x="0" y="4"/>
                      </a:lnTo>
                      <a:lnTo>
                        <a:pt x="0" y="3"/>
                      </a:lnTo>
                      <a:lnTo>
                        <a:pt x="0" y="0"/>
                      </a:lnTo>
                      <a:lnTo>
                        <a:pt x="1" y="3"/>
                      </a:lnTo>
                      <a:lnTo>
                        <a:pt x="3" y="4"/>
                      </a:lnTo>
                      <a:lnTo>
                        <a:pt x="4" y="7"/>
                      </a:lnTo>
                      <a:lnTo>
                        <a:pt x="7"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2956" name="Group 76"/>
              <p:cNvGrpSpPr>
                <a:grpSpLocks/>
              </p:cNvGrpSpPr>
              <p:nvPr/>
            </p:nvGrpSpPr>
            <p:grpSpPr bwMode="auto">
              <a:xfrm>
                <a:off x="5427" y="2912"/>
                <a:ext cx="219" cy="351"/>
                <a:chOff x="3187" y="2288"/>
                <a:chExt cx="219" cy="351"/>
              </a:xfrm>
            </p:grpSpPr>
            <p:sp>
              <p:nvSpPr>
                <p:cNvPr id="122957" name="Freeform 77"/>
                <p:cNvSpPr>
                  <a:spLocks/>
                </p:cNvSpPr>
                <p:nvPr/>
              </p:nvSpPr>
              <p:spPr bwMode="auto">
                <a:xfrm>
                  <a:off x="3187" y="2288"/>
                  <a:ext cx="219" cy="351"/>
                </a:xfrm>
                <a:custGeom>
                  <a:avLst/>
                  <a:gdLst>
                    <a:gd name="T0" fmla="*/ 98 w 219"/>
                    <a:gd name="T1" fmla="*/ 351 h 351"/>
                    <a:gd name="T2" fmla="*/ 78 w 219"/>
                    <a:gd name="T3" fmla="*/ 331 h 351"/>
                    <a:gd name="T4" fmla="*/ 64 w 219"/>
                    <a:gd name="T5" fmla="*/ 298 h 351"/>
                    <a:gd name="T6" fmla="*/ 52 w 219"/>
                    <a:gd name="T7" fmla="*/ 256 h 351"/>
                    <a:gd name="T8" fmla="*/ 42 w 219"/>
                    <a:gd name="T9" fmla="*/ 209 h 351"/>
                    <a:gd name="T10" fmla="*/ 33 w 219"/>
                    <a:gd name="T11" fmla="*/ 160 h 351"/>
                    <a:gd name="T12" fmla="*/ 23 w 219"/>
                    <a:gd name="T13" fmla="*/ 112 h 351"/>
                    <a:gd name="T14" fmla="*/ 13 w 219"/>
                    <a:gd name="T15" fmla="*/ 70 h 351"/>
                    <a:gd name="T16" fmla="*/ 0 w 219"/>
                    <a:gd name="T17" fmla="*/ 36 h 351"/>
                    <a:gd name="T18" fmla="*/ 5 w 219"/>
                    <a:gd name="T19" fmla="*/ 27 h 351"/>
                    <a:gd name="T20" fmla="*/ 9 w 219"/>
                    <a:gd name="T21" fmla="*/ 17 h 351"/>
                    <a:gd name="T22" fmla="*/ 10 w 219"/>
                    <a:gd name="T23" fmla="*/ 8 h 351"/>
                    <a:gd name="T24" fmla="*/ 13 w 219"/>
                    <a:gd name="T25" fmla="*/ 0 h 351"/>
                    <a:gd name="T26" fmla="*/ 33 w 219"/>
                    <a:gd name="T27" fmla="*/ 10 h 351"/>
                    <a:gd name="T28" fmla="*/ 55 w 219"/>
                    <a:gd name="T29" fmla="*/ 26 h 351"/>
                    <a:gd name="T30" fmla="*/ 79 w 219"/>
                    <a:gd name="T31" fmla="*/ 47 h 351"/>
                    <a:gd name="T32" fmla="*/ 105 w 219"/>
                    <a:gd name="T33" fmla="*/ 72 h 351"/>
                    <a:gd name="T34" fmla="*/ 130 w 219"/>
                    <a:gd name="T35" fmla="*/ 99 h 351"/>
                    <a:gd name="T36" fmla="*/ 154 w 219"/>
                    <a:gd name="T37" fmla="*/ 128 h 351"/>
                    <a:gd name="T38" fmla="*/ 176 w 219"/>
                    <a:gd name="T39" fmla="*/ 158 h 351"/>
                    <a:gd name="T40" fmla="*/ 195 w 219"/>
                    <a:gd name="T41" fmla="*/ 190 h 351"/>
                    <a:gd name="T42" fmla="*/ 208 w 219"/>
                    <a:gd name="T43" fmla="*/ 220 h 351"/>
                    <a:gd name="T44" fmla="*/ 216 w 219"/>
                    <a:gd name="T45" fmla="*/ 250 h 351"/>
                    <a:gd name="T46" fmla="*/ 219 w 219"/>
                    <a:gd name="T47" fmla="*/ 278 h 351"/>
                    <a:gd name="T48" fmla="*/ 213 w 219"/>
                    <a:gd name="T49" fmla="*/ 302 h 351"/>
                    <a:gd name="T50" fmla="*/ 200 w 219"/>
                    <a:gd name="T51" fmla="*/ 322 h 351"/>
                    <a:gd name="T52" fmla="*/ 177 w 219"/>
                    <a:gd name="T53" fmla="*/ 338 h 351"/>
                    <a:gd name="T54" fmla="*/ 143 w 219"/>
                    <a:gd name="T55" fmla="*/ 348 h 351"/>
                    <a:gd name="T56" fmla="*/ 98 w 219"/>
                    <a:gd name="T5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9" h="351">
                      <a:moveTo>
                        <a:pt x="98" y="351"/>
                      </a:moveTo>
                      <a:lnTo>
                        <a:pt x="78" y="331"/>
                      </a:lnTo>
                      <a:lnTo>
                        <a:pt x="64" y="298"/>
                      </a:lnTo>
                      <a:lnTo>
                        <a:pt x="52" y="256"/>
                      </a:lnTo>
                      <a:lnTo>
                        <a:pt x="42" y="209"/>
                      </a:lnTo>
                      <a:lnTo>
                        <a:pt x="33" y="160"/>
                      </a:lnTo>
                      <a:lnTo>
                        <a:pt x="23" y="112"/>
                      </a:lnTo>
                      <a:lnTo>
                        <a:pt x="13" y="70"/>
                      </a:lnTo>
                      <a:lnTo>
                        <a:pt x="0" y="36"/>
                      </a:lnTo>
                      <a:lnTo>
                        <a:pt x="5" y="27"/>
                      </a:lnTo>
                      <a:lnTo>
                        <a:pt x="9" y="17"/>
                      </a:lnTo>
                      <a:lnTo>
                        <a:pt x="10" y="8"/>
                      </a:lnTo>
                      <a:lnTo>
                        <a:pt x="13" y="0"/>
                      </a:lnTo>
                      <a:lnTo>
                        <a:pt x="33" y="10"/>
                      </a:lnTo>
                      <a:lnTo>
                        <a:pt x="55" y="26"/>
                      </a:lnTo>
                      <a:lnTo>
                        <a:pt x="79" y="47"/>
                      </a:lnTo>
                      <a:lnTo>
                        <a:pt x="105" y="72"/>
                      </a:lnTo>
                      <a:lnTo>
                        <a:pt x="130" y="99"/>
                      </a:lnTo>
                      <a:lnTo>
                        <a:pt x="154" y="128"/>
                      </a:lnTo>
                      <a:lnTo>
                        <a:pt x="176" y="158"/>
                      </a:lnTo>
                      <a:lnTo>
                        <a:pt x="195" y="190"/>
                      </a:lnTo>
                      <a:lnTo>
                        <a:pt x="208" y="220"/>
                      </a:lnTo>
                      <a:lnTo>
                        <a:pt x="216" y="250"/>
                      </a:lnTo>
                      <a:lnTo>
                        <a:pt x="219" y="278"/>
                      </a:lnTo>
                      <a:lnTo>
                        <a:pt x="213" y="302"/>
                      </a:lnTo>
                      <a:lnTo>
                        <a:pt x="200" y="322"/>
                      </a:lnTo>
                      <a:lnTo>
                        <a:pt x="177" y="338"/>
                      </a:lnTo>
                      <a:lnTo>
                        <a:pt x="143" y="348"/>
                      </a:lnTo>
                      <a:lnTo>
                        <a:pt x="98" y="3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8" name="Freeform 78"/>
                <p:cNvSpPr>
                  <a:spLocks/>
                </p:cNvSpPr>
                <p:nvPr/>
              </p:nvSpPr>
              <p:spPr bwMode="auto">
                <a:xfrm>
                  <a:off x="3295" y="2586"/>
                  <a:ext cx="74" cy="14"/>
                </a:xfrm>
                <a:custGeom>
                  <a:avLst/>
                  <a:gdLst>
                    <a:gd name="T0" fmla="*/ 0 w 74"/>
                    <a:gd name="T1" fmla="*/ 0 h 14"/>
                    <a:gd name="T2" fmla="*/ 0 w 74"/>
                    <a:gd name="T3" fmla="*/ 4 h 14"/>
                    <a:gd name="T4" fmla="*/ 0 w 74"/>
                    <a:gd name="T5" fmla="*/ 7 h 14"/>
                    <a:gd name="T6" fmla="*/ 2 w 74"/>
                    <a:gd name="T7" fmla="*/ 11 h 14"/>
                    <a:gd name="T8" fmla="*/ 5 w 74"/>
                    <a:gd name="T9" fmla="*/ 14 h 14"/>
                    <a:gd name="T10" fmla="*/ 12 w 74"/>
                    <a:gd name="T11" fmla="*/ 13 h 14"/>
                    <a:gd name="T12" fmla="*/ 20 w 74"/>
                    <a:gd name="T13" fmla="*/ 11 h 14"/>
                    <a:gd name="T14" fmla="*/ 29 w 74"/>
                    <a:gd name="T15" fmla="*/ 10 h 14"/>
                    <a:gd name="T16" fmla="*/ 38 w 74"/>
                    <a:gd name="T17" fmla="*/ 8 h 14"/>
                    <a:gd name="T18" fmla="*/ 46 w 74"/>
                    <a:gd name="T19" fmla="*/ 7 h 14"/>
                    <a:gd name="T20" fmla="*/ 55 w 74"/>
                    <a:gd name="T21" fmla="*/ 4 h 14"/>
                    <a:gd name="T22" fmla="*/ 65 w 74"/>
                    <a:gd name="T23" fmla="*/ 3 h 14"/>
                    <a:gd name="T24" fmla="*/ 74 w 74"/>
                    <a:gd name="T25" fmla="*/ 0 h 14"/>
                    <a:gd name="T26" fmla="*/ 74 w 74"/>
                    <a:gd name="T27" fmla="*/ 0 h 14"/>
                    <a:gd name="T28" fmla="*/ 0 w 7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4">
                      <a:moveTo>
                        <a:pt x="0" y="0"/>
                      </a:moveTo>
                      <a:lnTo>
                        <a:pt x="0" y="4"/>
                      </a:lnTo>
                      <a:lnTo>
                        <a:pt x="0" y="7"/>
                      </a:lnTo>
                      <a:lnTo>
                        <a:pt x="2" y="11"/>
                      </a:lnTo>
                      <a:lnTo>
                        <a:pt x="5" y="14"/>
                      </a:lnTo>
                      <a:lnTo>
                        <a:pt x="12" y="13"/>
                      </a:lnTo>
                      <a:lnTo>
                        <a:pt x="20" y="11"/>
                      </a:lnTo>
                      <a:lnTo>
                        <a:pt x="29" y="10"/>
                      </a:lnTo>
                      <a:lnTo>
                        <a:pt x="38" y="8"/>
                      </a:lnTo>
                      <a:lnTo>
                        <a:pt x="46" y="7"/>
                      </a:lnTo>
                      <a:lnTo>
                        <a:pt x="55" y="4"/>
                      </a:lnTo>
                      <a:lnTo>
                        <a:pt x="65" y="3"/>
                      </a:lnTo>
                      <a:lnTo>
                        <a:pt x="74" y="0"/>
                      </a:lnTo>
                      <a:lnTo>
                        <a:pt x="74" y="0"/>
                      </a:lnTo>
                      <a:lnTo>
                        <a:pt x="0"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59" name="Freeform 79"/>
                <p:cNvSpPr>
                  <a:spLocks/>
                </p:cNvSpPr>
                <p:nvPr/>
              </p:nvSpPr>
              <p:spPr bwMode="auto">
                <a:xfrm>
                  <a:off x="3292" y="2579"/>
                  <a:ext cx="77" cy="14"/>
                </a:xfrm>
                <a:custGeom>
                  <a:avLst/>
                  <a:gdLst>
                    <a:gd name="T0" fmla="*/ 0 w 77"/>
                    <a:gd name="T1" fmla="*/ 0 h 14"/>
                    <a:gd name="T2" fmla="*/ 2 w 77"/>
                    <a:gd name="T3" fmla="*/ 4 h 14"/>
                    <a:gd name="T4" fmla="*/ 3 w 77"/>
                    <a:gd name="T5" fmla="*/ 7 h 14"/>
                    <a:gd name="T6" fmla="*/ 3 w 77"/>
                    <a:gd name="T7" fmla="*/ 11 h 14"/>
                    <a:gd name="T8" fmla="*/ 3 w 77"/>
                    <a:gd name="T9" fmla="*/ 14 h 14"/>
                    <a:gd name="T10" fmla="*/ 45 w 77"/>
                    <a:gd name="T11" fmla="*/ 14 h 14"/>
                    <a:gd name="T12" fmla="*/ 54 w 77"/>
                    <a:gd name="T13" fmla="*/ 14 h 14"/>
                    <a:gd name="T14" fmla="*/ 61 w 77"/>
                    <a:gd name="T15" fmla="*/ 13 h 14"/>
                    <a:gd name="T16" fmla="*/ 69 w 77"/>
                    <a:gd name="T17" fmla="*/ 10 h 14"/>
                    <a:gd name="T18" fmla="*/ 77 w 77"/>
                    <a:gd name="T19" fmla="*/ 7 h 14"/>
                    <a:gd name="T20" fmla="*/ 77 w 77"/>
                    <a:gd name="T21" fmla="*/ 4 h 14"/>
                    <a:gd name="T22" fmla="*/ 77 w 77"/>
                    <a:gd name="T23" fmla="*/ 2 h 14"/>
                    <a:gd name="T24" fmla="*/ 77 w 77"/>
                    <a:gd name="T25" fmla="*/ 0 h 14"/>
                    <a:gd name="T26" fmla="*/ 77 w 77"/>
                    <a:gd name="T27" fmla="*/ 0 h 14"/>
                    <a:gd name="T28" fmla="*/ 0 w 7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
                      <a:moveTo>
                        <a:pt x="0" y="0"/>
                      </a:moveTo>
                      <a:lnTo>
                        <a:pt x="2" y="4"/>
                      </a:lnTo>
                      <a:lnTo>
                        <a:pt x="3" y="7"/>
                      </a:lnTo>
                      <a:lnTo>
                        <a:pt x="3" y="11"/>
                      </a:lnTo>
                      <a:lnTo>
                        <a:pt x="3" y="14"/>
                      </a:lnTo>
                      <a:lnTo>
                        <a:pt x="45" y="14"/>
                      </a:lnTo>
                      <a:lnTo>
                        <a:pt x="54" y="14"/>
                      </a:lnTo>
                      <a:lnTo>
                        <a:pt x="61" y="13"/>
                      </a:lnTo>
                      <a:lnTo>
                        <a:pt x="69" y="10"/>
                      </a:lnTo>
                      <a:lnTo>
                        <a:pt x="77" y="7"/>
                      </a:lnTo>
                      <a:lnTo>
                        <a:pt x="77" y="4"/>
                      </a:lnTo>
                      <a:lnTo>
                        <a:pt x="77" y="2"/>
                      </a:lnTo>
                      <a:lnTo>
                        <a:pt x="77" y="0"/>
                      </a:lnTo>
                      <a:lnTo>
                        <a:pt x="77" y="0"/>
                      </a:lnTo>
                      <a:lnTo>
                        <a:pt x="0" y="0"/>
                      </a:lnTo>
                      <a:close/>
                    </a:path>
                  </a:pathLst>
                </a:custGeom>
                <a:solidFill>
                  <a:srgbClr val="9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0" name="Freeform 80"/>
                <p:cNvSpPr>
                  <a:spLocks/>
                </p:cNvSpPr>
                <p:nvPr/>
              </p:nvSpPr>
              <p:spPr bwMode="auto">
                <a:xfrm>
                  <a:off x="3292" y="2569"/>
                  <a:ext cx="77" cy="17"/>
                </a:xfrm>
                <a:custGeom>
                  <a:avLst/>
                  <a:gdLst>
                    <a:gd name="T0" fmla="*/ 0 w 77"/>
                    <a:gd name="T1" fmla="*/ 0 h 17"/>
                    <a:gd name="T2" fmla="*/ 0 w 77"/>
                    <a:gd name="T3" fmla="*/ 4 h 17"/>
                    <a:gd name="T4" fmla="*/ 0 w 77"/>
                    <a:gd name="T5" fmla="*/ 8 h 17"/>
                    <a:gd name="T6" fmla="*/ 2 w 77"/>
                    <a:gd name="T7" fmla="*/ 12 h 17"/>
                    <a:gd name="T8" fmla="*/ 3 w 77"/>
                    <a:gd name="T9" fmla="*/ 17 h 17"/>
                    <a:gd name="T10" fmla="*/ 77 w 77"/>
                    <a:gd name="T11" fmla="*/ 17 h 17"/>
                    <a:gd name="T12" fmla="*/ 77 w 77"/>
                    <a:gd name="T13" fmla="*/ 12 h 17"/>
                    <a:gd name="T14" fmla="*/ 77 w 77"/>
                    <a:gd name="T15" fmla="*/ 8 h 17"/>
                    <a:gd name="T16" fmla="*/ 77 w 77"/>
                    <a:gd name="T17" fmla="*/ 4 h 17"/>
                    <a:gd name="T18" fmla="*/ 77 w 77"/>
                    <a:gd name="T19" fmla="*/ 0 h 17"/>
                    <a:gd name="T20" fmla="*/ 0 w 7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7">
                      <a:moveTo>
                        <a:pt x="0" y="0"/>
                      </a:moveTo>
                      <a:lnTo>
                        <a:pt x="0" y="4"/>
                      </a:lnTo>
                      <a:lnTo>
                        <a:pt x="0" y="8"/>
                      </a:lnTo>
                      <a:lnTo>
                        <a:pt x="2" y="12"/>
                      </a:lnTo>
                      <a:lnTo>
                        <a:pt x="3" y="17"/>
                      </a:lnTo>
                      <a:lnTo>
                        <a:pt x="77" y="17"/>
                      </a:lnTo>
                      <a:lnTo>
                        <a:pt x="77" y="12"/>
                      </a:lnTo>
                      <a:lnTo>
                        <a:pt x="77" y="8"/>
                      </a:lnTo>
                      <a:lnTo>
                        <a:pt x="77" y="4"/>
                      </a:lnTo>
                      <a:lnTo>
                        <a:pt x="77" y="0"/>
                      </a:lnTo>
                      <a:lnTo>
                        <a:pt x="0" y="0"/>
                      </a:lnTo>
                      <a:close/>
                    </a:path>
                  </a:pathLst>
                </a:custGeom>
                <a:solidFill>
                  <a:srgbClr val="A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1" name="Freeform 81"/>
                <p:cNvSpPr>
                  <a:spLocks/>
                </p:cNvSpPr>
                <p:nvPr/>
              </p:nvSpPr>
              <p:spPr bwMode="auto">
                <a:xfrm>
                  <a:off x="3288" y="2561"/>
                  <a:ext cx="81" cy="18"/>
                </a:xfrm>
                <a:custGeom>
                  <a:avLst/>
                  <a:gdLst>
                    <a:gd name="T0" fmla="*/ 0 w 81"/>
                    <a:gd name="T1" fmla="*/ 0 h 18"/>
                    <a:gd name="T2" fmla="*/ 0 w 81"/>
                    <a:gd name="T3" fmla="*/ 5 h 18"/>
                    <a:gd name="T4" fmla="*/ 3 w 81"/>
                    <a:gd name="T5" fmla="*/ 9 h 18"/>
                    <a:gd name="T6" fmla="*/ 4 w 81"/>
                    <a:gd name="T7" fmla="*/ 13 h 18"/>
                    <a:gd name="T8" fmla="*/ 4 w 81"/>
                    <a:gd name="T9" fmla="*/ 18 h 18"/>
                    <a:gd name="T10" fmla="*/ 81 w 81"/>
                    <a:gd name="T11" fmla="*/ 18 h 18"/>
                    <a:gd name="T12" fmla="*/ 81 w 81"/>
                    <a:gd name="T13" fmla="*/ 13 h 18"/>
                    <a:gd name="T14" fmla="*/ 81 w 81"/>
                    <a:gd name="T15" fmla="*/ 9 h 18"/>
                    <a:gd name="T16" fmla="*/ 79 w 81"/>
                    <a:gd name="T17" fmla="*/ 5 h 18"/>
                    <a:gd name="T18" fmla="*/ 78 w 81"/>
                    <a:gd name="T19" fmla="*/ 0 h 18"/>
                    <a:gd name="T20" fmla="*/ 0 w 81"/>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8">
                      <a:moveTo>
                        <a:pt x="0" y="0"/>
                      </a:moveTo>
                      <a:lnTo>
                        <a:pt x="0" y="5"/>
                      </a:lnTo>
                      <a:lnTo>
                        <a:pt x="3" y="9"/>
                      </a:lnTo>
                      <a:lnTo>
                        <a:pt x="4" y="13"/>
                      </a:lnTo>
                      <a:lnTo>
                        <a:pt x="4" y="18"/>
                      </a:lnTo>
                      <a:lnTo>
                        <a:pt x="81" y="18"/>
                      </a:lnTo>
                      <a:lnTo>
                        <a:pt x="81" y="13"/>
                      </a:lnTo>
                      <a:lnTo>
                        <a:pt x="81" y="9"/>
                      </a:lnTo>
                      <a:lnTo>
                        <a:pt x="79" y="5"/>
                      </a:lnTo>
                      <a:lnTo>
                        <a:pt x="78" y="0"/>
                      </a:lnTo>
                      <a:lnTo>
                        <a:pt x="0" y="0"/>
                      </a:lnTo>
                      <a:close/>
                    </a:path>
                  </a:pathLst>
                </a:custGeom>
                <a:solidFill>
                  <a:srgbClr val="A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2" name="Freeform 82"/>
                <p:cNvSpPr>
                  <a:spLocks/>
                </p:cNvSpPr>
                <p:nvPr/>
              </p:nvSpPr>
              <p:spPr bwMode="auto">
                <a:xfrm>
                  <a:off x="3288" y="2554"/>
                  <a:ext cx="81" cy="15"/>
                </a:xfrm>
                <a:custGeom>
                  <a:avLst/>
                  <a:gdLst>
                    <a:gd name="T0" fmla="*/ 0 w 81"/>
                    <a:gd name="T1" fmla="*/ 0 h 15"/>
                    <a:gd name="T2" fmla="*/ 0 w 81"/>
                    <a:gd name="T3" fmla="*/ 4 h 15"/>
                    <a:gd name="T4" fmla="*/ 0 w 81"/>
                    <a:gd name="T5" fmla="*/ 7 h 15"/>
                    <a:gd name="T6" fmla="*/ 1 w 81"/>
                    <a:gd name="T7" fmla="*/ 12 h 15"/>
                    <a:gd name="T8" fmla="*/ 4 w 81"/>
                    <a:gd name="T9" fmla="*/ 15 h 15"/>
                    <a:gd name="T10" fmla="*/ 81 w 81"/>
                    <a:gd name="T11" fmla="*/ 15 h 15"/>
                    <a:gd name="T12" fmla="*/ 81 w 81"/>
                    <a:gd name="T13" fmla="*/ 12 h 15"/>
                    <a:gd name="T14" fmla="*/ 79 w 81"/>
                    <a:gd name="T15" fmla="*/ 7 h 15"/>
                    <a:gd name="T16" fmla="*/ 78 w 81"/>
                    <a:gd name="T17" fmla="*/ 4 h 15"/>
                    <a:gd name="T18" fmla="*/ 78 w 81"/>
                    <a:gd name="T19" fmla="*/ 0 h 15"/>
                    <a:gd name="T20" fmla="*/ 0 w 8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0" y="0"/>
                      </a:moveTo>
                      <a:lnTo>
                        <a:pt x="0" y="4"/>
                      </a:lnTo>
                      <a:lnTo>
                        <a:pt x="0" y="7"/>
                      </a:lnTo>
                      <a:lnTo>
                        <a:pt x="1" y="12"/>
                      </a:lnTo>
                      <a:lnTo>
                        <a:pt x="4" y="15"/>
                      </a:lnTo>
                      <a:lnTo>
                        <a:pt x="81" y="15"/>
                      </a:lnTo>
                      <a:lnTo>
                        <a:pt x="81" y="12"/>
                      </a:lnTo>
                      <a:lnTo>
                        <a:pt x="79" y="7"/>
                      </a:lnTo>
                      <a:lnTo>
                        <a:pt x="78" y="4"/>
                      </a:lnTo>
                      <a:lnTo>
                        <a:pt x="78"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3" name="Freeform 83"/>
                <p:cNvSpPr>
                  <a:spLocks/>
                </p:cNvSpPr>
                <p:nvPr/>
              </p:nvSpPr>
              <p:spPr bwMode="auto">
                <a:xfrm>
                  <a:off x="3285" y="2547"/>
                  <a:ext cx="81" cy="14"/>
                </a:xfrm>
                <a:custGeom>
                  <a:avLst/>
                  <a:gdLst>
                    <a:gd name="T0" fmla="*/ 0 w 81"/>
                    <a:gd name="T1" fmla="*/ 0 h 14"/>
                    <a:gd name="T2" fmla="*/ 0 w 81"/>
                    <a:gd name="T3" fmla="*/ 4 h 14"/>
                    <a:gd name="T4" fmla="*/ 2 w 81"/>
                    <a:gd name="T5" fmla="*/ 7 h 14"/>
                    <a:gd name="T6" fmla="*/ 3 w 81"/>
                    <a:gd name="T7" fmla="*/ 11 h 14"/>
                    <a:gd name="T8" fmla="*/ 3 w 81"/>
                    <a:gd name="T9" fmla="*/ 14 h 14"/>
                    <a:gd name="T10" fmla="*/ 81 w 81"/>
                    <a:gd name="T11" fmla="*/ 14 h 14"/>
                    <a:gd name="T12" fmla="*/ 81 w 81"/>
                    <a:gd name="T13" fmla="*/ 11 h 14"/>
                    <a:gd name="T14" fmla="*/ 79 w 81"/>
                    <a:gd name="T15" fmla="*/ 7 h 14"/>
                    <a:gd name="T16" fmla="*/ 78 w 81"/>
                    <a:gd name="T17" fmla="*/ 4 h 14"/>
                    <a:gd name="T18" fmla="*/ 78 w 81"/>
                    <a:gd name="T19" fmla="*/ 0 h 14"/>
                    <a:gd name="T20" fmla="*/ 0 w 8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4">
                      <a:moveTo>
                        <a:pt x="0" y="0"/>
                      </a:moveTo>
                      <a:lnTo>
                        <a:pt x="0" y="4"/>
                      </a:lnTo>
                      <a:lnTo>
                        <a:pt x="2" y="7"/>
                      </a:lnTo>
                      <a:lnTo>
                        <a:pt x="3" y="11"/>
                      </a:lnTo>
                      <a:lnTo>
                        <a:pt x="3" y="14"/>
                      </a:lnTo>
                      <a:lnTo>
                        <a:pt x="81" y="14"/>
                      </a:lnTo>
                      <a:lnTo>
                        <a:pt x="81" y="11"/>
                      </a:lnTo>
                      <a:lnTo>
                        <a:pt x="79" y="7"/>
                      </a:lnTo>
                      <a:lnTo>
                        <a:pt x="78" y="4"/>
                      </a:lnTo>
                      <a:lnTo>
                        <a:pt x="78" y="0"/>
                      </a:lnTo>
                      <a:lnTo>
                        <a:pt x="0" y="0"/>
                      </a:lnTo>
                      <a:close/>
                    </a:path>
                  </a:pathLst>
                </a:custGeom>
                <a:solidFill>
                  <a:srgbClr val="A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4" name="Freeform 84"/>
                <p:cNvSpPr>
                  <a:spLocks/>
                </p:cNvSpPr>
                <p:nvPr/>
              </p:nvSpPr>
              <p:spPr bwMode="auto">
                <a:xfrm>
                  <a:off x="3281" y="2537"/>
                  <a:ext cx="85" cy="17"/>
                </a:xfrm>
                <a:custGeom>
                  <a:avLst/>
                  <a:gdLst>
                    <a:gd name="T0" fmla="*/ 0 w 85"/>
                    <a:gd name="T1" fmla="*/ 0 h 17"/>
                    <a:gd name="T2" fmla="*/ 3 w 85"/>
                    <a:gd name="T3" fmla="*/ 4 h 17"/>
                    <a:gd name="T4" fmla="*/ 4 w 85"/>
                    <a:gd name="T5" fmla="*/ 9 h 17"/>
                    <a:gd name="T6" fmla="*/ 6 w 85"/>
                    <a:gd name="T7" fmla="*/ 13 h 17"/>
                    <a:gd name="T8" fmla="*/ 7 w 85"/>
                    <a:gd name="T9" fmla="*/ 17 h 17"/>
                    <a:gd name="T10" fmla="*/ 85 w 85"/>
                    <a:gd name="T11" fmla="*/ 17 h 17"/>
                    <a:gd name="T12" fmla="*/ 83 w 85"/>
                    <a:gd name="T13" fmla="*/ 13 h 17"/>
                    <a:gd name="T14" fmla="*/ 82 w 85"/>
                    <a:gd name="T15" fmla="*/ 9 h 17"/>
                    <a:gd name="T16" fmla="*/ 80 w 85"/>
                    <a:gd name="T17" fmla="*/ 4 h 17"/>
                    <a:gd name="T18" fmla="*/ 78 w 85"/>
                    <a:gd name="T19" fmla="*/ 0 h 17"/>
                    <a:gd name="T20" fmla="*/ 0 w 8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7">
                      <a:moveTo>
                        <a:pt x="0" y="0"/>
                      </a:moveTo>
                      <a:lnTo>
                        <a:pt x="3" y="4"/>
                      </a:lnTo>
                      <a:lnTo>
                        <a:pt x="4" y="9"/>
                      </a:lnTo>
                      <a:lnTo>
                        <a:pt x="6" y="13"/>
                      </a:lnTo>
                      <a:lnTo>
                        <a:pt x="7" y="17"/>
                      </a:lnTo>
                      <a:lnTo>
                        <a:pt x="85" y="17"/>
                      </a:lnTo>
                      <a:lnTo>
                        <a:pt x="83" y="13"/>
                      </a:lnTo>
                      <a:lnTo>
                        <a:pt x="82" y="9"/>
                      </a:lnTo>
                      <a:lnTo>
                        <a:pt x="80" y="4"/>
                      </a:lnTo>
                      <a:lnTo>
                        <a:pt x="78" y="0"/>
                      </a:lnTo>
                      <a:lnTo>
                        <a:pt x="0" y="0"/>
                      </a:lnTo>
                      <a:close/>
                    </a:path>
                  </a:pathLst>
                </a:custGeom>
                <a:solidFill>
                  <a:srgbClr val="A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5" name="Freeform 85"/>
                <p:cNvSpPr>
                  <a:spLocks/>
                </p:cNvSpPr>
                <p:nvPr/>
              </p:nvSpPr>
              <p:spPr bwMode="auto">
                <a:xfrm>
                  <a:off x="3281" y="2530"/>
                  <a:ext cx="82" cy="17"/>
                </a:xfrm>
                <a:custGeom>
                  <a:avLst/>
                  <a:gdLst>
                    <a:gd name="T0" fmla="*/ 0 w 82"/>
                    <a:gd name="T1" fmla="*/ 0 h 17"/>
                    <a:gd name="T2" fmla="*/ 0 w 82"/>
                    <a:gd name="T3" fmla="*/ 4 h 17"/>
                    <a:gd name="T4" fmla="*/ 3 w 82"/>
                    <a:gd name="T5" fmla="*/ 8 h 17"/>
                    <a:gd name="T6" fmla="*/ 4 w 82"/>
                    <a:gd name="T7" fmla="*/ 13 h 17"/>
                    <a:gd name="T8" fmla="*/ 4 w 82"/>
                    <a:gd name="T9" fmla="*/ 17 h 17"/>
                    <a:gd name="T10" fmla="*/ 82 w 82"/>
                    <a:gd name="T11" fmla="*/ 17 h 17"/>
                    <a:gd name="T12" fmla="*/ 79 w 82"/>
                    <a:gd name="T13" fmla="*/ 13 h 17"/>
                    <a:gd name="T14" fmla="*/ 78 w 82"/>
                    <a:gd name="T15" fmla="*/ 8 h 17"/>
                    <a:gd name="T16" fmla="*/ 76 w 82"/>
                    <a:gd name="T17" fmla="*/ 4 h 17"/>
                    <a:gd name="T18" fmla="*/ 75 w 82"/>
                    <a:gd name="T19" fmla="*/ 0 h 17"/>
                    <a:gd name="T20" fmla="*/ 0 w 8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7">
                      <a:moveTo>
                        <a:pt x="0" y="0"/>
                      </a:moveTo>
                      <a:lnTo>
                        <a:pt x="0" y="4"/>
                      </a:lnTo>
                      <a:lnTo>
                        <a:pt x="3" y="8"/>
                      </a:lnTo>
                      <a:lnTo>
                        <a:pt x="4" y="13"/>
                      </a:lnTo>
                      <a:lnTo>
                        <a:pt x="4" y="17"/>
                      </a:lnTo>
                      <a:lnTo>
                        <a:pt x="82" y="17"/>
                      </a:lnTo>
                      <a:lnTo>
                        <a:pt x="79" y="13"/>
                      </a:lnTo>
                      <a:lnTo>
                        <a:pt x="78" y="8"/>
                      </a:lnTo>
                      <a:lnTo>
                        <a:pt x="76" y="4"/>
                      </a:lnTo>
                      <a:lnTo>
                        <a:pt x="75"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6" name="Freeform 86"/>
                <p:cNvSpPr>
                  <a:spLocks/>
                </p:cNvSpPr>
                <p:nvPr/>
              </p:nvSpPr>
              <p:spPr bwMode="auto">
                <a:xfrm>
                  <a:off x="3278" y="2522"/>
                  <a:ext cx="81" cy="15"/>
                </a:xfrm>
                <a:custGeom>
                  <a:avLst/>
                  <a:gdLst>
                    <a:gd name="T0" fmla="*/ 0 w 81"/>
                    <a:gd name="T1" fmla="*/ 0 h 15"/>
                    <a:gd name="T2" fmla="*/ 1 w 81"/>
                    <a:gd name="T3" fmla="*/ 5 h 15"/>
                    <a:gd name="T4" fmla="*/ 3 w 81"/>
                    <a:gd name="T5" fmla="*/ 8 h 15"/>
                    <a:gd name="T6" fmla="*/ 3 w 81"/>
                    <a:gd name="T7" fmla="*/ 12 h 15"/>
                    <a:gd name="T8" fmla="*/ 3 w 81"/>
                    <a:gd name="T9" fmla="*/ 15 h 15"/>
                    <a:gd name="T10" fmla="*/ 81 w 81"/>
                    <a:gd name="T11" fmla="*/ 15 h 15"/>
                    <a:gd name="T12" fmla="*/ 79 w 81"/>
                    <a:gd name="T13" fmla="*/ 12 h 15"/>
                    <a:gd name="T14" fmla="*/ 78 w 81"/>
                    <a:gd name="T15" fmla="*/ 8 h 15"/>
                    <a:gd name="T16" fmla="*/ 76 w 81"/>
                    <a:gd name="T17" fmla="*/ 5 h 15"/>
                    <a:gd name="T18" fmla="*/ 73 w 81"/>
                    <a:gd name="T19" fmla="*/ 0 h 15"/>
                    <a:gd name="T20" fmla="*/ 0 w 8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0" y="0"/>
                      </a:moveTo>
                      <a:lnTo>
                        <a:pt x="1" y="5"/>
                      </a:lnTo>
                      <a:lnTo>
                        <a:pt x="3" y="8"/>
                      </a:lnTo>
                      <a:lnTo>
                        <a:pt x="3" y="12"/>
                      </a:lnTo>
                      <a:lnTo>
                        <a:pt x="3" y="15"/>
                      </a:lnTo>
                      <a:lnTo>
                        <a:pt x="81" y="15"/>
                      </a:lnTo>
                      <a:lnTo>
                        <a:pt x="79" y="12"/>
                      </a:lnTo>
                      <a:lnTo>
                        <a:pt x="78" y="8"/>
                      </a:lnTo>
                      <a:lnTo>
                        <a:pt x="76" y="5"/>
                      </a:lnTo>
                      <a:lnTo>
                        <a:pt x="73" y="0"/>
                      </a:lnTo>
                      <a:lnTo>
                        <a:pt x="0" y="0"/>
                      </a:lnTo>
                      <a:close/>
                    </a:path>
                  </a:pathLst>
                </a:custGeom>
                <a:solidFill>
                  <a:srgbClr val="B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7" name="Freeform 87"/>
                <p:cNvSpPr>
                  <a:spLocks/>
                </p:cNvSpPr>
                <p:nvPr/>
              </p:nvSpPr>
              <p:spPr bwMode="auto">
                <a:xfrm>
                  <a:off x="3278" y="2512"/>
                  <a:ext cx="78" cy="18"/>
                </a:xfrm>
                <a:custGeom>
                  <a:avLst/>
                  <a:gdLst>
                    <a:gd name="T0" fmla="*/ 0 w 78"/>
                    <a:gd name="T1" fmla="*/ 0 h 18"/>
                    <a:gd name="T2" fmla="*/ 0 w 78"/>
                    <a:gd name="T3" fmla="*/ 5 h 18"/>
                    <a:gd name="T4" fmla="*/ 1 w 78"/>
                    <a:gd name="T5" fmla="*/ 9 h 18"/>
                    <a:gd name="T6" fmla="*/ 3 w 78"/>
                    <a:gd name="T7" fmla="*/ 13 h 18"/>
                    <a:gd name="T8" fmla="*/ 3 w 78"/>
                    <a:gd name="T9" fmla="*/ 18 h 18"/>
                    <a:gd name="T10" fmla="*/ 78 w 78"/>
                    <a:gd name="T11" fmla="*/ 18 h 18"/>
                    <a:gd name="T12" fmla="*/ 75 w 78"/>
                    <a:gd name="T13" fmla="*/ 13 h 18"/>
                    <a:gd name="T14" fmla="*/ 73 w 78"/>
                    <a:gd name="T15" fmla="*/ 9 h 18"/>
                    <a:gd name="T16" fmla="*/ 72 w 78"/>
                    <a:gd name="T17" fmla="*/ 5 h 18"/>
                    <a:gd name="T18" fmla="*/ 70 w 78"/>
                    <a:gd name="T19" fmla="*/ 0 h 18"/>
                    <a:gd name="T20" fmla="*/ 0 w 7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8">
                      <a:moveTo>
                        <a:pt x="0" y="0"/>
                      </a:moveTo>
                      <a:lnTo>
                        <a:pt x="0" y="5"/>
                      </a:lnTo>
                      <a:lnTo>
                        <a:pt x="1" y="9"/>
                      </a:lnTo>
                      <a:lnTo>
                        <a:pt x="3" y="13"/>
                      </a:lnTo>
                      <a:lnTo>
                        <a:pt x="3" y="18"/>
                      </a:lnTo>
                      <a:lnTo>
                        <a:pt x="78" y="18"/>
                      </a:lnTo>
                      <a:lnTo>
                        <a:pt x="75" y="13"/>
                      </a:lnTo>
                      <a:lnTo>
                        <a:pt x="73" y="9"/>
                      </a:lnTo>
                      <a:lnTo>
                        <a:pt x="72" y="5"/>
                      </a:lnTo>
                      <a:lnTo>
                        <a:pt x="70"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8" name="Freeform 88"/>
                <p:cNvSpPr>
                  <a:spLocks/>
                </p:cNvSpPr>
                <p:nvPr/>
              </p:nvSpPr>
              <p:spPr bwMode="auto">
                <a:xfrm>
                  <a:off x="3275" y="2505"/>
                  <a:ext cx="76" cy="17"/>
                </a:xfrm>
                <a:custGeom>
                  <a:avLst/>
                  <a:gdLst>
                    <a:gd name="T0" fmla="*/ 0 w 76"/>
                    <a:gd name="T1" fmla="*/ 0 h 17"/>
                    <a:gd name="T2" fmla="*/ 1 w 76"/>
                    <a:gd name="T3" fmla="*/ 5 h 17"/>
                    <a:gd name="T4" fmla="*/ 3 w 76"/>
                    <a:gd name="T5" fmla="*/ 9 h 17"/>
                    <a:gd name="T6" fmla="*/ 3 w 76"/>
                    <a:gd name="T7" fmla="*/ 13 h 17"/>
                    <a:gd name="T8" fmla="*/ 3 w 76"/>
                    <a:gd name="T9" fmla="*/ 17 h 17"/>
                    <a:gd name="T10" fmla="*/ 76 w 76"/>
                    <a:gd name="T11" fmla="*/ 17 h 17"/>
                    <a:gd name="T12" fmla="*/ 73 w 76"/>
                    <a:gd name="T13" fmla="*/ 13 h 17"/>
                    <a:gd name="T14" fmla="*/ 72 w 76"/>
                    <a:gd name="T15" fmla="*/ 9 h 17"/>
                    <a:gd name="T16" fmla="*/ 69 w 76"/>
                    <a:gd name="T17" fmla="*/ 5 h 17"/>
                    <a:gd name="T18" fmla="*/ 66 w 76"/>
                    <a:gd name="T19" fmla="*/ 0 h 17"/>
                    <a:gd name="T20" fmla="*/ 0 w 7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7">
                      <a:moveTo>
                        <a:pt x="0" y="0"/>
                      </a:moveTo>
                      <a:lnTo>
                        <a:pt x="1" y="5"/>
                      </a:lnTo>
                      <a:lnTo>
                        <a:pt x="3" y="9"/>
                      </a:lnTo>
                      <a:lnTo>
                        <a:pt x="3" y="13"/>
                      </a:lnTo>
                      <a:lnTo>
                        <a:pt x="3" y="17"/>
                      </a:lnTo>
                      <a:lnTo>
                        <a:pt x="76" y="17"/>
                      </a:lnTo>
                      <a:lnTo>
                        <a:pt x="73" y="13"/>
                      </a:lnTo>
                      <a:lnTo>
                        <a:pt x="72" y="9"/>
                      </a:lnTo>
                      <a:lnTo>
                        <a:pt x="69" y="5"/>
                      </a:lnTo>
                      <a:lnTo>
                        <a:pt x="66" y="0"/>
                      </a:lnTo>
                      <a:lnTo>
                        <a:pt x="0" y="0"/>
                      </a:lnTo>
                      <a:close/>
                    </a:path>
                  </a:pathLst>
                </a:custGeom>
                <a:solidFill>
                  <a:srgbClr val="B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69" name="Freeform 89"/>
                <p:cNvSpPr>
                  <a:spLocks/>
                </p:cNvSpPr>
                <p:nvPr/>
              </p:nvSpPr>
              <p:spPr bwMode="auto">
                <a:xfrm>
                  <a:off x="3275" y="2498"/>
                  <a:ext cx="73" cy="14"/>
                </a:xfrm>
                <a:custGeom>
                  <a:avLst/>
                  <a:gdLst>
                    <a:gd name="T0" fmla="*/ 0 w 73"/>
                    <a:gd name="T1" fmla="*/ 0 h 14"/>
                    <a:gd name="T2" fmla="*/ 0 w 73"/>
                    <a:gd name="T3" fmla="*/ 4 h 14"/>
                    <a:gd name="T4" fmla="*/ 0 w 73"/>
                    <a:gd name="T5" fmla="*/ 7 h 14"/>
                    <a:gd name="T6" fmla="*/ 1 w 73"/>
                    <a:gd name="T7" fmla="*/ 12 h 14"/>
                    <a:gd name="T8" fmla="*/ 3 w 73"/>
                    <a:gd name="T9" fmla="*/ 14 h 14"/>
                    <a:gd name="T10" fmla="*/ 73 w 73"/>
                    <a:gd name="T11" fmla="*/ 14 h 14"/>
                    <a:gd name="T12" fmla="*/ 71 w 73"/>
                    <a:gd name="T13" fmla="*/ 12 h 14"/>
                    <a:gd name="T14" fmla="*/ 68 w 73"/>
                    <a:gd name="T15" fmla="*/ 7 h 14"/>
                    <a:gd name="T16" fmla="*/ 65 w 73"/>
                    <a:gd name="T17" fmla="*/ 4 h 14"/>
                    <a:gd name="T18" fmla="*/ 62 w 73"/>
                    <a:gd name="T19" fmla="*/ 0 h 14"/>
                    <a:gd name="T20" fmla="*/ 0 w 7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4">
                      <a:moveTo>
                        <a:pt x="0" y="0"/>
                      </a:moveTo>
                      <a:lnTo>
                        <a:pt x="0" y="4"/>
                      </a:lnTo>
                      <a:lnTo>
                        <a:pt x="0" y="7"/>
                      </a:lnTo>
                      <a:lnTo>
                        <a:pt x="1" y="12"/>
                      </a:lnTo>
                      <a:lnTo>
                        <a:pt x="3" y="14"/>
                      </a:lnTo>
                      <a:lnTo>
                        <a:pt x="73" y="14"/>
                      </a:lnTo>
                      <a:lnTo>
                        <a:pt x="71" y="12"/>
                      </a:lnTo>
                      <a:lnTo>
                        <a:pt x="68" y="7"/>
                      </a:lnTo>
                      <a:lnTo>
                        <a:pt x="65" y="4"/>
                      </a:lnTo>
                      <a:lnTo>
                        <a:pt x="62" y="0"/>
                      </a:lnTo>
                      <a:lnTo>
                        <a:pt x="0" y="0"/>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0" name="Freeform 90"/>
                <p:cNvSpPr>
                  <a:spLocks/>
                </p:cNvSpPr>
                <p:nvPr/>
              </p:nvSpPr>
              <p:spPr bwMode="auto">
                <a:xfrm>
                  <a:off x="3271" y="2491"/>
                  <a:ext cx="70" cy="14"/>
                </a:xfrm>
                <a:custGeom>
                  <a:avLst/>
                  <a:gdLst>
                    <a:gd name="T0" fmla="*/ 0 w 70"/>
                    <a:gd name="T1" fmla="*/ 0 h 14"/>
                    <a:gd name="T2" fmla="*/ 0 w 70"/>
                    <a:gd name="T3" fmla="*/ 4 h 14"/>
                    <a:gd name="T4" fmla="*/ 3 w 70"/>
                    <a:gd name="T5" fmla="*/ 7 h 14"/>
                    <a:gd name="T6" fmla="*/ 4 w 70"/>
                    <a:gd name="T7" fmla="*/ 11 h 14"/>
                    <a:gd name="T8" fmla="*/ 4 w 70"/>
                    <a:gd name="T9" fmla="*/ 14 h 14"/>
                    <a:gd name="T10" fmla="*/ 70 w 70"/>
                    <a:gd name="T11" fmla="*/ 14 h 14"/>
                    <a:gd name="T12" fmla="*/ 70 w 70"/>
                    <a:gd name="T13" fmla="*/ 11 h 14"/>
                    <a:gd name="T14" fmla="*/ 67 w 70"/>
                    <a:gd name="T15" fmla="*/ 7 h 14"/>
                    <a:gd name="T16" fmla="*/ 66 w 70"/>
                    <a:gd name="T17" fmla="*/ 4 h 14"/>
                    <a:gd name="T18" fmla="*/ 63 w 70"/>
                    <a:gd name="T19" fmla="*/ 0 h 14"/>
                    <a:gd name="T20" fmla="*/ 0 w 70"/>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4">
                      <a:moveTo>
                        <a:pt x="0" y="0"/>
                      </a:moveTo>
                      <a:lnTo>
                        <a:pt x="0" y="4"/>
                      </a:lnTo>
                      <a:lnTo>
                        <a:pt x="3" y="7"/>
                      </a:lnTo>
                      <a:lnTo>
                        <a:pt x="4" y="11"/>
                      </a:lnTo>
                      <a:lnTo>
                        <a:pt x="4" y="14"/>
                      </a:lnTo>
                      <a:lnTo>
                        <a:pt x="70" y="14"/>
                      </a:lnTo>
                      <a:lnTo>
                        <a:pt x="70" y="11"/>
                      </a:lnTo>
                      <a:lnTo>
                        <a:pt x="67" y="7"/>
                      </a:lnTo>
                      <a:lnTo>
                        <a:pt x="66" y="4"/>
                      </a:lnTo>
                      <a:lnTo>
                        <a:pt x="63"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1" name="Freeform 91"/>
                <p:cNvSpPr>
                  <a:spLocks/>
                </p:cNvSpPr>
                <p:nvPr/>
              </p:nvSpPr>
              <p:spPr bwMode="auto">
                <a:xfrm>
                  <a:off x="3271" y="2481"/>
                  <a:ext cx="66" cy="17"/>
                </a:xfrm>
                <a:custGeom>
                  <a:avLst/>
                  <a:gdLst>
                    <a:gd name="T0" fmla="*/ 0 w 66"/>
                    <a:gd name="T1" fmla="*/ 0 h 17"/>
                    <a:gd name="T2" fmla="*/ 0 w 66"/>
                    <a:gd name="T3" fmla="*/ 4 h 17"/>
                    <a:gd name="T4" fmla="*/ 0 w 66"/>
                    <a:gd name="T5" fmla="*/ 8 h 17"/>
                    <a:gd name="T6" fmla="*/ 1 w 66"/>
                    <a:gd name="T7" fmla="*/ 13 h 17"/>
                    <a:gd name="T8" fmla="*/ 4 w 66"/>
                    <a:gd name="T9" fmla="*/ 17 h 17"/>
                    <a:gd name="T10" fmla="*/ 66 w 66"/>
                    <a:gd name="T11" fmla="*/ 17 h 17"/>
                    <a:gd name="T12" fmla="*/ 63 w 66"/>
                    <a:gd name="T13" fmla="*/ 13 h 17"/>
                    <a:gd name="T14" fmla="*/ 62 w 66"/>
                    <a:gd name="T15" fmla="*/ 8 h 17"/>
                    <a:gd name="T16" fmla="*/ 59 w 66"/>
                    <a:gd name="T17" fmla="*/ 4 h 17"/>
                    <a:gd name="T18" fmla="*/ 56 w 66"/>
                    <a:gd name="T19" fmla="*/ 0 h 17"/>
                    <a:gd name="T20" fmla="*/ 0 w 6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7">
                      <a:moveTo>
                        <a:pt x="0" y="0"/>
                      </a:moveTo>
                      <a:lnTo>
                        <a:pt x="0" y="4"/>
                      </a:lnTo>
                      <a:lnTo>
                        <a:pt x="0" y="8"/>
                      </a:lnTo>
                      <a:lnTo>
                        <a:pt x="1" y="13"/>
                      </a:lnTo>
                      <a:lnTo>
                        <a:pt x="4" y="17"/>
                      </a:lnTo>
                      <a:lnTo>
                        <a:pt x="66" y="17"/>
                      </a:lnTo>
                      <a:lnTo>
                        <a:pt x="63" y="13"/>
                      </a:lnTo>
                      <a:lnTo>
                        <a:pt x="62" y="8"/>
                      </a:lnTo>
                      <a:lnTo>
                        <a:pt x="59" y="4"/>
                      </a:lnTo>
                      <a:lnTo>
                        <a:pt x="56" y="0"/>
                      </a:lnTo>
                      <a:lnTo>
                        <a:pt x="0" y="0"/>
                      </a:lnTo>
                      <a:close/>
                    </a:path>
                  </a:pathLst>
                </a:custGeom>
                <a:solidFill>
                  <a:srgbClr val="C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2" name="Freeform 92"/>
                <p:cNvSpPr>
                  <a:spLocks/>
                </p:cNvSpPr>
                <p:nvPr/>
              </p:nvSpPr>
              <p:spPr bwMode="auto">
                <a:xfrm>
                  <a:off x="3268" y="2474"/>
                  <a:ext cx="66" cy="17"/>
                </a:xfrm>
                <a:custGeom>
                  <a:avLst/>
                  <a:gdLst>
                    <a:gd name="T0" fmla="*/ 0 w 66"/>
                    <a:gd name="T1" fmla="*/ 0 h 17"/>
                    <a:gd name="T2" fmla="*/ 0 w 66"/>
                    <a:gd name="T3" fmla="*/ 4 h 17"/>
                    <a:gd name="T4" fmla="*/ 1 w 66"/>
                    <a:gd name="T5" fmla="*/ 8 h 17"/>
                    <a:gd name="T6" fmla="*/ 3 w 66"/>
                    <a:gd name="T7" fmla="*/ 12 h 17"/>
                    <a:gd name="T8" fmla="*/ 3 w 66"/>
                    <a:gd name="T9" fmla="*/ 17 h 17"/>
                    <a:gd name="T10" fmla="*/ 66 w 66"/>
                    <a:gd name="T11" fmla="*/ 17 h 17"/>
                    <a:gd name="T12" fmla="*/ 63 w 66"/>
                    <a:gd name="T13" fmla="*/ 12 h 17"/>
                    <a:gd name="T14" fmla="*/ 62 w 66"/>
                    <a:gd name="T15" fmla="*/ 8 h 17"/>
                    <a:gd name="T16" fmla="*/ 59 w 66"/>
                    <a:gd name="T17" fmla="*/ 4 h 17"/>
                    <a:gd name="T18" fmla="*/ 56 w 66"/>
                    <a:gd name="T19" fmla="*/ 0 h 17"/>
                    <a:gd name="T20" fmla="*/ 0 w 6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7">
                      <a:moveTo>
                        <a:pt x="0" y="0"/>
                      </a:moveTo>
                      <a:lnTo>
                        <a:pt x="0" y="4"/>
                      </a:lnTo>
                      <a:lnTo>
                        <a:pt x="1" y="8"/>
                      </a:lnTo>
                      <a:lnTo>
                        <a:pt x="3" y="12"/>
                      </a:lnTo>
                      <a:lnTo>
                        <a:pt x="3" y="17"/>
                      </a:lnTo>
                      <a:lnTo>
                        <a:pt x="66" y="17"/>
                      </a:lnTo>
                      <a:lnTo>
                        <a:pt x="63" y="12"/>
                      </a:lnTo>
                      <a:lnTo>
                        <a:pt x="62" y="8"/>
                      </a:lnTo>
                      <a:lnTo>
                        <a:pt x="59" y="4"/>
                      </a:lnTo>
                      <a:lnTo>
                        <a:pt x="5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3" name="Freeform 93"/>
                <p:cNvSpPr>
                  <a:spLocks/>
                </p:cNvSpPr>
                <p:nvPr/>
              </p:nvSpPr>
              <p:spPr bwMode="auto">
                <a:xfrm>
                  <a:off x="3264" y="2466"/>
                  <a:ext cx="63" cy="15"/>
                </a:xfrm>
                <a:custGeom>
                  <a:avLst/>
                  <a:gdLst>
                    <a:gd name="T0" fmla="*/ 0 w 63"/>
                    <a:gd name="T1" fmla="*/ 0 h 15"/>
                    <a:gd name="T2" fmla="*/ 2 w 63"/>
                    <a:gd name="T3" fmla="*/ 5 h 15"/>
                    <a:gd name="T4" fmla="*/ 4 w 63"/>
                    <a:gd name="T5" fmla="*/ 8 h 15"/>
                    <a:gd name="T6" fmla="*/ 5 w 63"/>
                    <a:gd name="T7" fmla="*/ 12 h 15"/>
                    <a:gd name="T8" fmla="*/ 7 w 63"/>
                    <a:gd name="T9" fmla="*/ 15 h 15"/>
                    <a:gd name="T10" fmla="*/ 63 w 63"/>
                    <a:gd name="T11" fmla="*/ 15 h 15"/>
                    <a:gd name="T12" fmla="*/ 60 w 63"/>
                    <a:gd name="T13" fmla="*/ 12 h 15"/>
                    <a:gd name="T14" fmla="*/ 59 w 63"/>
                    <a:gd name="T15" fmla="*/ 8 h 15"/>
                    <a:gd name="T16" fmla="*/ 56 w 63"/>
                    <a:gd name="T17" fmla="*/ 5 h 15"/>
                    <a:gd name="T18" fmla="*/ 53 w 63"/>
                    <a:gd name="T19" fmla="*/ 0 h 15"/>
                    <a:gd name="T20" fmla="*/ 0 w 63"/>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5">
                      <a:moveTo>
                        <a:pt x="0" y="0"/>
                      </a:moveTo>
                      <a:lnTo>
                        <a:pt x="2" y="5"/>
                      </a:lnTo>
                      <a:lnTo>
                        <a:pt x="4" y="8"/>
                      </a:lnTo>
                      <a:lnTo>
                        <a:pt x="5" y="12"/>
                      </a:lnTo>
                      <a:lnTo>
                        <a:pt x="7" y="15"/>
                      </a:lnTo>
                      <a:lnTo>
                        <a:pt x="63" y="15"/>
                      </a:lnTo>
                      <a:lnTo>
                        <a:pt x="60" y="12"/>
                      </a:lnTo>
                      <a:lnTo>
                        <a:pt x="59" y="8"/>
                      </a:lnTo>
                      <a:lnTo>
                        <a:pt x="56" y="5"/>
                      </a:lnTo>
                      <a:lnTo>
                        <a:pt x="53" y="0"/>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4" name="Freeform 94"/>
                <p:cNvSpPr>
                  <a:spLocks/>
                </p:cNvSpPr>
                <p:nvPr/>
              </p:nvSpPr>
              <p:spPr bwMode="auto">
                <a:xfrm>
                  <a:off x="3264" y="2461"/>
                  <a:ext cx="60" cy="13"/>
                </a:xfrm>
                <a:custGeom>
                  <a:avLst/>
                  <a:gdLst>
                    <a:gd name="T0" fmla="*/ 0 w 60"/>
                    <a:gd name="T1" fmla="*/ 0 h 13"/>
                    <a:gd name="T2" fmla="*/ 0 w 60"/>
                    <a:gd name="T3" fmla="*/ 2 h 13"/>
                    <a:gd name="T4" fmla="*/ 2 w 60"/>
                    <a:gd name="T5" fmla="*/ 5 h 13"/>
                    <a:gd name="T6" fmla="*/ 4 w 60"/>
                    <a:gd name="T7" fmla="*/ 10 h 13"/>
                    <a:gd name="T8" fmla="*/ 4 w 60"/>
                    <a:gd name="T9" fmla="*/ 13 h 13"/>
                    <a:gd name="T10" fmla="*/ 60 w 60"/>
                    <a:gd name="T11" fmla="*/ 13 h 13"/>
                    <a:gd name="T12" fmla="*/ 57 w 60"/>
                    <a:gd name="T13" fmla="*/ 10 h 13"/>
                    <a:gd name="T14" fmla="*/ 54 w 60"/>
                    <a:gd name="T15" fmla="*/ 5 h 13"/>
                    <a:gd name="T16" fmla="*/ 50 w 60"/>
                    <a:gd name="T17" fmla="*/ 2 h 13"/>
                    <a:gd name="T18" fmla="*/ 46 w 60"/>
                    <a:gd name="T19" fmla="*/ 0 h 13"/>
                    <a:gd name="T20" fmla="*/ 0 w 6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3">
                      <a:moveTo>
                        <a:pt x="0" y="0"/>
                      </a:moveTo>
                      <a:lnTo>
                        <a:pt x="0" y="2"/>
                      </a:lnTo>
                      <a:lnTo>
                        <a:pt x="2" y="5"/>
                      </a:lnTo>
                      <a:lnTo>
                        <a:pt x="4" y="10"/>
                      </a:lnTo>
                      <a:lnTo>
                        <a:pt x="4" y="13"/>
                      </a:lnTo>
                      <a:lnTo>
                        <a:pt x="60" y="13"/>
                      </a:lnTo>
                      <a:lnTo>
                        <a:pt x="57" y="10"/>
                      </a:lnTo>
                      <a:lnTo>
                        <a:pt x="54" y="5"/>
                      </a:lnTo>
                      <a:lnTo>
                        <a:pt x="50" y="2"/>
                      </a:lnTo>
                      <a:lnTo>
                        <a:pt x="46" y="0"/>
                      </a:lnTo>
                      <a:lnTo>
                        <a:pt x="0" y="0"/>
                      </a:lnTo>
                      <a:close/>
                    </a:path>
                  </a:pathLst>
                </a:custGeom>
                <a:solidFill>
                  <a:srgbClr val="D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5" name="Freeform 95"/>
                <p:cNvSpPr>
                  <a:spLocks/>
                </p:cNvSpPr>
                <p:nvPr/>
              </p:nvSpPr>
              <p:spPr bwMode="auto">
                <a:xfrm>
                  <a:off x="3261" y="2449"/>
                  <a:ext cx="56" cy="17"/>
                </a:xfrm>
                <a:custGeom>
                  <a:avLst/>
                  <a:gdLst>
                    <a:gd name="T0" fmla="*/ 0 w 56"/>
                    <a:gd name="T1" fmla="*/ 0 h 17"/>
                    <a:gd name="T2" fmla="*/ 1 w 56"/>
                    <a:gd name="T3" fmla="*/ 4 h 17"/>
                    <a:gd name="T4" fmla="*/ 3 w 56"/>
                    <a:gd name="T5" fmla="*/ 9 h 17"/>
                    <a:gd name="T6" fmla="*/ 3 w 56"/>
                    <a:gd name="T7" fmla="*/ 13 h 17"/>
                    <a:gd name="T8" fmla="*/ 3 w 56"/>
                    <a:gd name="T9" fmla="*/ 17 h 17"/>
                    <a:gd name="T10" fmla="*/ 56 w 56"/>
                    <a:gd name="T11" fmla="*/ 17 h 17"/>
                    <a:gd name="T12" fmla="*/ 53 w 56"/>
                    <a:gd name="T13" fmla="*/ 13 h 17"/>
                    <a:gd name="T14" fmla="*/ 50 w 56"/>
                    <a:gd name="T15" fmla="*/ 9 h 17"/>
                    <a:gd name="T16" fmla="*/ 49 w 56"/>
                    <a:gd name="T17" fmla="*/ 4 h 17"/>
                    <a:gd name="T18" fmla="*/ 46 w 56"/>
                    <a:gd name="T19" fmla="*/ 0 h 17"/>
                    <a:gd name="T20" fmla="*/ 0 w 5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7">
                      <a:moveTo>
                        <a:pt x="0" y="0"/>
                      </a:moveTo>
                      <a:lnTo>
                        <a:pt x="1" y="4"/>
                      </a:lnTo>
                      <a:lnTo>
                        <a:pt x="3" y="9"/>
                      </a:lnTo>
                      <a:lnTo>
                        <a:pt x="3" y="13"/>
                      </a:lnTo>
                      <a:lnTo>
                        <a:pt x="3" y="17"/>
                      </a:lnTo>
                      <a:lnTo>
                        <a:pt x="56" y="17"/>
                      </a:lnTo>
                      <a:lnTo>
                        <a:pt x="53" y="13"/>
                      </a:lnTo>
                      <a:lnTo>
                        <a:pt x="50" y="9"/>
                      </a:lnTo>
                      <a:lnTo>
                        <a:pt x="49" y="4"/>
                      </a:lnTo>
                      <a:lnTo>
                        <a:pt x="46"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6" name="Freeform 96"/>
                <p:cNvSpPr>
                  <a:spLocks/>
                </p:cNvSpPr>
                <p:nvPr/>
              </p:nvSpPr>
              <p:spPr bwMode="auto">
                <a:xfrm>
                  <a:off x="3261" y="2442"/>
                  <a:ext cx="49" cy="19"/>
                </a:xfrm>
                <a:custGeom>
                  <a:avLst/>
                  <a:gdLst>
                    <a:gd name="T0" fmla="*/ 0 w 49"/>
                    <a:gd name="T1" fmla="*/ 0 h 19"/>
                    <a:gd name="T2" fmla="*/ 0 w 49"/>
                    <a:gd name="T3" fmla="*/ 4 h 19"/>
                    <a:gd name="T4" fmla="*/ 1 w 49"/>
                    <a:gd name="T5" fmla="*/ 8 h 19"/>
                    <a:gd name="T6" fmla="*/ 3 w 49"/>
                    <a:gd name="T7" fmla="*/ 14 h 19"/>
                    <a:gd name="T8" fmla="*/ 3 w 49"/>
                    <a:gd name="T9" fmla="*/ 19 h 19"/>
                    <a:gd name="T10" fmla="*/ 49 w 49"/>
                    <a:gd name="T11" fmla="*/ 19 h 19"/>
                    <a:gd name="T12" fmla="*/ 46 w 49"/>
                    <a:gd name="T13" fmla="*/ 14 h 19"/>
                    <a:gd name="T14" fmla="*/ 44 w 49"/>
                    <a:gd name="T15" fmla="*/ 8 h 19"/>
                    <a:gd name="T16" fmla="*/ 41 w 49"/>
                    <a:gd name="T17" fmla="*/ 4 h 19"/>
                    <a:gd name="T18" fmla="*/ 39 w 49"/>
                    <a:gd name="T19" fmla="*/ 0 h 19"/>
                    <a:gd name="T20" fmla="*/ 0 w 4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0" y="0"/>
                      </a:moveTo>
                      <a:lnTo>
                        <a:pt x="0" y="4"/>
                      </a:lnTo>
                      <a:lnTo>
                        <a:pt x="1" y="8"/>
                      </a:lnTo>
                      <a:lnTo>
                        <a:pt x="3" y="14"/>
                      </a:lnTo>
                      <a:lnTo>
                        <a:pt x="3" y="19"/>
                      </a:lnTo>
                      <a:lnTo>
                        <a:pt x="49" y="19"/>
                      </a:lnTo>
                      <a:lnTo>
                        <a:pt x="46" y="14"/>
                      </a:lnTo>
                      <a:lnTo>
                        <a:pt x="44" y="8"/>
                      </a:lnTo>
                      <a:lnTo>
                        <a:pt x="41" y="4"/>
                      </a:lnTo>
                      <a:lnTo>
                        <a:pt x="39" y="0"/>
                      </a:lnTo>
                      <a:lnTo>
                        <a:pt x="0" y="0"/>
                      </a:lnTo>
                      <a:close/>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7" name="Freeform 97"/>
                <p:cNvSpPr>
                  <a:spLocks/>
                </p:cNvSpPr>
                <p:nvPr/>
              </p:nvSpPr>
              <p:spPr bwMode="auto">
                <a:xfrm>
                  <a:off x="3256" y="2436"/>
                  <a:ext cx="51" cy="13"/>
                </a:xfrm>
                <a:custGeom>
                  <a:avLst/>
                  <a:gdLst>
                    <a:gd name="T0" fmla="*/ 0 w 51"/>
                    <a:gd name="T1" fmla="*/ 0 h 13"/>
                    <a:gd name="T2" fmla="*/ 3 w 51"/>
                    <a:gd name="T3" fmla="*/ 3 h 13"/>
                    <a:gd name="T4" fmla="*/ 5 w 51"/>
                    <a:gd name="T5" fmla="*/ 6 h 13"/>
                    <a:gd name="T6" fmla="*/ 5 w 51"/>
                    <a:gd name="T7" fmla="*/ 10 h 13"/>
                    <a:gd name="T8" fmla="*/ 5 w 51"/>
                    <a:gd name="T9" fmla="*/ 13 h 13"/>
                    <a:gd name="T10" fmla="*/ 51 w 51"/>
                    <a:gd name="T11" fmla="*/ 13 h 13"/>
                    <a:gd name="T12" fmla="*/ 48 w 51"/>
                    <a:gd name="T13" fmla="*/ 10 h 13"/>
                    <a:gd name="T14" fmla="*/ 45 w 51"/>
                    <a:gd name="T15" fmla="*/ 6 h 13"/>
                    <a:gd name="T16" fmla="*/ 41 w 51"/>
                    <a:gd name="T17" fmla="*/ 3 h 13"/>
                    <a:gd name="T18" fmla="*/ 36 w 51"/>
                    <a:gd name="T19" fmla="*/ 0 h 13"/>
                    <a:gd name="T20" fmla="*/ 0 w 5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3">
                      <a:moveTo>
                        <a:pt x="0" y="0"/>
                      </a:moveTo>
                      <a:lnTo>
                        <a:pt x="3" y="3"/>
                      </a:lnTo>
                      <a:lnTo>
                        <a:pt x="5" y="6"/>
                      </a:lnTo>
                      <a:lnTo>
                        <a:pt x="5" y="10"/>
                      </a:lnTo>
                      <a:lnTo>
                        <a:pt x="5" y="13"/>
                      </a:lnTo>
                      <a:lnTo>
                        <a:pt x="51" y="13"/>
                      </a:lnTo>
                      <a:lnTo>
                        <a:pt x="48" y="10"/>
                      </a:lnTo>
                      <a:lnTo>
                        <a:pt x="45" y="6"/>
                      </a:lnTo>
                      <a:lnTo>
                        <a:pt x="41" y="3"/>
                      </a:lnTo>
                      <a:lnTo>
                        <a:pt x="36"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8" name="Freeform 98"/>
                <p:cNvSpPr>
                  <a:spLocks/>
                </p:cNvSpPr>
                <p:nvPr/>
              </p:nvSpPr>
              <p:spPr bwMode="auto">
                <a:xfrm>
                  <a:off x="3256" y="2429"/>
                  <a:ext cx="44" cy="13"/>
                </a:xfrm>
                <a:custGeom>
                  <a:avLst/>
                  <a:gdLst>
                    <a:gd name="T0" fmla="*/ 0 w 44"/>
                    <a:gd name="T1" fmla="*/ 0 h 13"/>
                    <a:gd name="T2" fmla="*/ 0 w 44"/>
                    <a:gd name="T3" fmla="*/ 3 h 13"/>
                    <a:gd name="T4" fmla="*/ 0 w 44"/>
                    <a:gd name="T5" fmla="*/ 6 h 13"/>
                    <a:gd name="T6" fmla="*/ 2 w 44"/>
                    <a:gd name="T7" fmla="*/ 10 h 13"/>
                    <a:gd name="T8" fmla="*/ 5 w 44"/>
                    <a:gd name="T9" fmla="*/ 13 h 13"/>
                    <a:gd name="T10" fmla="*/ 44 w 44"/>
                    <a:gd name="T11" fmla="*/ 13 h 13"/>
                    <a:gd name="T12" fmla="*/ 41 w 44"/>
                    <a:gd name="T13" fmla="*/ 10 h 13"/>
                    <a:gd name="T14" fmla="*/ 38 w 44"/>
                    <a:gd name="T15" fmla="*/ 6 h 13"/>
                    <a:gd name="T16" fmla="*/ 35 w 44"/>
                    <a:gd name="T17" fmla="*/ 3 h 13"/>
                    <a:gd name="T18" fmla="*/ 32 w 44"/>
                    <a:gd name="T19" fmla="*/ 0 h 13"/>
                    <a:gd name="T20" fmla="*/ 0 w 4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3">
                      <a:moveTo>
                        <a:pt x="0" y="0"/>
                      </a:moveTo>
                      <a:lnTo>
                        <a:pt x="0" y="3"/>
                      </a:lnTo>
                      <a:lnTo>
                        <a:pt x="0" y="6"/>
                      </a:lnTo>
                      <a:lnTo>
                        <a:pt x="2" y="10"/>
                      </a:lnTo>
                      <a:lnTo>
                        <a:pt x="5" y="13"/>
                      </a:lnTo>
                      <a:lnTo>
                        <a:pt x="44" y="13"/>
                      </a:lnTo>
                      <a:lnTo>
                        <a:pt x="41" y="10"/>
                      </a:lnTo>
                      <a:lnTo>
                        <a:pt x="38" y="6"/>
                      </a:lnTo>
                      <a:lnTo>
                        <a:pt x="35" y="3"/>
                      </a:lnTo>
                      <a:lnTo>
                        <a:pt x="32" y="0"/>
                      </a:lnTo>
                      <a:lnTo>
                        <a:pt x="0" y="0"/>
                      </a:lnTo>
                      <a:close/>
                    </a:path>
                  </a:pathLst>
                </a:custGeom>
                <a:solidFill>
                  <a:srgbClr val="D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79" name="Freeform 99"/>
                <p:cNvSpPr>
                  <a:spLocks/>
                </p:cNvSpPr>
                <p:nvPr/>
              </p:nvSpPr>
              <p:spPr bwMode="auto">
                <a:xfrm>
                  <a:off x="3253" y="2417"/>
                  <a:ext cx="39" cy="19"/>
                </a:xfrm>
                <a:custGeom>
                  <a:avLst/>
                  <a:gdLst>
                    <a:gd name="T0" fmla="*/ 0 w 39"/>
                    <a:gd name="T1" fmla="*/ 0 h 19"/>
                    <a:gd name="T2" fmla="*/ 0 w 39"/>
                    <a:gd name="T3" fmla="*/ 5 h 19"/>
                    <a:gd name="T4" fmla="*/ 2 w 39"/>
                    <a:gd name="T5" fmla="*/ 9 h 19"/>
                    <a:gd name="T6" fmla="*/ 3 w 39"/>
                    <a:gd name="T7" fmla="*/ 15 h 19"/>
                    <a:gd name="T8" fmla="*/ 3 w 39"/>
                    <a:gd name="T9" fmla="*/ 19 h 19"/>
                    <a:gd name="T10" fmla="*/ 39 w 39"/>
                    <a:gd name="T11" fmla="*/ 19 h 19"/>
                    <a:gd name="T12" fmla="*/ 36 w 39"/>
                    <a:gd name="T13" fmla="*/ 15 h 19"/>
                    <a:gd name="T14" fmla="*/ 34 w 39"/>
                    <a:gd name="T15" fmla="*/ 9 h 19"/>
                    <a:gd name="T16" fmla="*/ 31 w 39"/>
                    <a:gd name="T17" fmla="*/ 5 h 19"/>
                    <a:gd name="T18" fmla="*/ 28 w 39"/>
                    <a:gd name="T19" fmla="*/ 0 h 19"/>
                    <a:gd name="T20" fmla="*/ 0 w 3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9">
                      <a:moveTo>
                        <a:pt x="0" y="0"/>
                      </a:moveTo>
                      <a:lnTo>
                        <a:pt x="0" y="5"/>
                      </a:lnTo>
                      <a:lnTo>
                        <a:pt x="2" y="9"/>
                      </a:lnTo>
                      <a:lnTo>
                        <a:pt x="3" y="15"/>
                      </a:lnTo>
                      <a:lnTo>
                        <a:pt x="3" y="19"/>
                      </a:lnTo>
                      <a:lnTo>
                        <a:pt x="39" y="19"/>
                      </a:lnTo>
                      <a:lnTo>
                        <a:pt x="36" y="15"/>
                      </a:lnTo>
                      <a:lnTo>
                        <a:pt x="34" y="9"/>
                      </a:lnTo>
                      <a:lnTo>
                        <a:pt x="31" y="5"/>
                      </a:lnTo>
                      <a:lnTo>
                        <a:pt x="28"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0" name="Freeform 100"/>
                <p:cNvSpPr>
                  <a:spLocks/>
                </p:cNvSpPr>
                <p:nvPr/>
              </p:nvSpPr>
              <p:spPr bwMode="auto">
                <a:xfrm>
                  <a:off x="3251" y="2410"/>
                  <a:ext cx="37" cy="19"/>
                </a:xfrm>
                <a:custGeom>
                  <a:avLst/>
                  <a:gdLst>
                    <a:gd name="T0" fmla="*/ 0 w 37"/>
                    <a:gd name="T1" fmla="*/ 0 h 19"/>
                    <a:gd name="T2" fmla="*/ 1 w 37"/>
                    <a:gd name="T3" fmla="*/ 4 h 19"/>
                    <a:gd name="T4" fmla="*/ 2 w 37"/>
                    <a:gd name="T5" fmla="*/ 9 h 19"/>
                    <a:gd name="T6" fmla="*/ 4 w 37"/>
                    <a:gd name="T7" fmla="*/ 15 h 19"/>
                    <a:gd name="T8" fmla="*/ 5 w 37"/>
                    <a:gd name="T9" fmla="*/ 19 h 19"/>
                    <a:gd name="T10" fmla="*/ 37 w 37"/>
                    <a:gd name="T11" fmla="*/ 19 h 19"/>
                    <a:gd name="T12" fmla="*/ 34 w 37"/>
                    <a:gd name="T13" fmla="*/ 13 h 19"/>
                    <a:gd name="T14" fmla="*/ 31 w 37"/>
                    <a:gd name="T15" fmla="*/ 9 h 19"/>
                    <a:gd name="T16" fmla="*/ 27 w 37"/>
                    <a:gd name="T17" fmla="*/ 4 h 19"/>
                    <a:gd name="T18" fmla="*/ 24 w 37"/>
                    <a:gd name="T19" fmla="*/ 0 h 19"/>
                    <a:gd name="T20" fmla="*/ 0 w 3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19">
                      <a:moveTo>
                        <a:pt x="0" y="0"/>
                      </a:moveTo>
                      <a:lnTo>
                        <a:pt x="1" y="4"/>
                      </a:lnTo>
                      <a:lnTo>
                        <a:pt x="2" y="9"/>
                      </a:lnTo>
                      <a:lnTo>
                        <a:pt x="4" y="15"/>
                      </a:lnTo>
                      <a:lnTo>
                        <a:pt x="5" y="19"/>
                      </a:lnTo>
                      <a:lnTo>
                        <a:pt x="37" y="19"/>
                      </a:lnTo>
                      <a:lnTo>
                        <a:pt x="34" y="13"/>
                      </a:lnTo>
                      <a:lnTo>
                        <a:pt x="31" y="9"/>
                      </a:lnTo>
                      <a:lnTo>
                        <a:pt x="27" y="4"/>
                      </a:lnTo>
                      <a:lnTo>
                        <a:pt x="24" y="0"/>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1" name="Freeform 101"/>
                <p:cNvSpPr>
                  <a:spLocks/>
                </p:cNvSpPr>
                <p:nvPr/>
              </p:nvSpPr>
              <p:spPr bwMode="auto">
                <a:xfrm>
                  <a:off x="3251" y="2404"/>
                  <a:ext cx="30" cy="13"/>
                </a:xfrm>
                <a:custGeom>
                  <a:avLst/>
                  <a:gdLst>
                    <a:gd name="T0" fmla="*/ 0 w 30"/>
                    <a:gd name="T1" fmla="*/ 0 h 13"/>
                    <a:gd name="T2" fmla="*/ 0 w 30"/>
                    <a:gd name="T3" fmla="*/ 3 h 13"/>
                    <a:gd name="T4" fmla="*/ 1 w 30"/>
                    <a:gd name="T5" fmla="*/ 6 h 13"/>
                    <a:gd name="T6" fmla="*/ 2 w 30"/>
                    <a:gd name="T7" fmla="*/ 10 h 13"/>
                    <a:gd name="T8" fmla="*/ 2 w 30"/>
                    <a:gd name="T9" fmla="*/ 13 h 13"/>
                    <a:gd name="T10" fmla="*/ 30 w 30"/>
                    <a:gd name="T11" fmla="*/ 13 h 13"/>
                    <a:gd name="T12" fmla="*/ 27 w 30"/>
                    <a:gd name="T13" fmla="*/ 10 h 13"/>
                    <a:gd name="T14" fmla="*/ 25 w 30"/>
                    <a:gd name="T15" fmla="*/ 6 h 13"/>
                    <a:gd name="T16" fmla="*/ 21 w 30"/>
                    <a:gd name="T17" fmla="*/ 3 h 13"/>
                    <a:gd name="T18" fmla="*/ 17 w 30"/>
                    <a:gd name="T19" fmla="*/ 0 h 13"/>
                    <a:gd name="T20" fmla="*/ 0 w 3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3">
                      <a:moveTo>
                        <a:pt x="0" y="0"/>
                      </a:moveTo>
                      <a:lnTo>
                        <a:pt x="0" y="3"/>
                      </a:lnTo>
                      <a:lnTo>
                        <a:pt x="1" y="6"/>
                      </a:lnTo>
                      <a:lnTo>
                        <a:pt x="2" y="10"/>
                      </a:lnTo>
                      <a:lnTo>
                        <a:pt x="2" y="13"/>
                      </a:lnTo>
                      <a:lnTo>
                        <a:pt x="30" y="13"/>
                      </a:lnTo>
                      <a:lnTo>
                        <a:pt x="27" y="10"/>
                      </a:lnTo>
                      <a:lnTo>
                        <a:pt x="25" y="6"/>
                      </a:lnTo>
                      <a:lnTo>
                        <a:pt x="21" y="3"/>
                      </a:lnTo>
                      <a:lnTo>
                        <a:pt x="17" y="0"/>
                      </a:lnTo>
                      <a:lnTo>
                        <a:pt x="0"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2" name="Freeform 102"/>
                <p:cNvSpPr>
                  <a:spLocks/>
                </p:cNvSpPr>
                <p:nvPr/>
              </p:nvSpPr>
              <p:spPr bwMode="auto">
                <a:xfrm>
                  <a:off x="3246" y="2393"/>
                  <a:ext cx="29" cy="17"/>
                </a:xfrm>
                <a:custGeom>
                  <a:avLst/>
                  <a:gdLst>
                    <a:gd name="T0" fmla="*/ 0 w 29"/>
                    <a:gd name="T1" fmla="*/ 0 h 17"/>
                    <a:gd name="T2" fmla="*/ 3 w 29"/>
                    <a:gd name="T3" fmla="*/ 4 h 17"/>
                    <a:gd name="T4" fmla="*/ 5 w 29"/>
                    <a:gd name="T5" fmla="*/ 9 h 17"/>
                    <a:gd name="T6" fmla="*/ 5 w 29"/>
                    <a:gd name="T7" fmla="*/ 13 h 17"/>
                    <a:gd name="T8" fmla="*/ 5 w 29"/>
                    <a:gd name="T9" fmla="*/ 17 h 17"/>
                    <a:gd name="T10" fmla="*/ 29 w 29"/>
                    <a:gd name="T11" fmla="*/ 17 h 17"/>
                    <a:gd name="T12" fmla="*/ 26 w 29"/>
                    <a:gd name="T13" fmla="*/ 13 h 17"/>
                    <a:gd name="T14" fmla="*/ 23 w 29"/>
                    <a:gd name="T15" fmla="*/ 9 h 17"/>
                    <a:gd name="T16" fmla="*/ 20 w 29"/>
                    <a:gd name="T17" fmla="*/ 4 h 17"/>
                    <a:gd name="T18" fmla="*/ 18 w 29"/>
                    <a:gd name="T19" fmla="*/ 0 h 17"/>
                    <a:gd name="T20" fmla="*/ 0 w 2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7">
                      <a:moveTo>
                        <a:pt x="0" y="0"/>
                      </a:moveTo>
                      <a:lnTo>
                        <a:pt x="3" y="4"/>
                      </a:lnTo>
                      <a:lnTo>
                        <a:pt x="5" y="9"/>
                      </a:lnTo>
                      <a:lnTo>
                        <a:pt x="5" y="13"/>
                      </a:lnTo>
                      <a:lnTo>
                        <a:pt x="5" y="17"/>
                      </a:lnTo>
                      <a:lnTo>
                        <a:pt x="29" y="17"/>
                      </a:lnTo>
                      <a:lnTo>
                        <a:pt x="26" y="13"/>
                      </a:lnTo>
                      <a:lnTo>
                        <a:pt x="23" y="9"/>
                      </a:lnTo>
                      <a:lnTo>
                        <a:pt x="20" y="4"/>
                      </a:lnTo>
                      <a:lnTo>
                        <a:pt x="18"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3" name="Freeform 103"/>
                <p:cNvSpPr>
                  <a:spLocks/>
                </p:cNvSpPr>
                <p:nvPr/>
              </p:nvSpPr>
              <p:spPr bwMode="auto">
                <a:xfrm>
                  <a:off x="3246" y="2386"/>
                  <a:ext cx="22" cy="18"/>
                </a:xfrm>
                <a:custGeom>
                  <a:avLst/>
                  <a:gdLst>
                    <a:gd name="T0" fmla="*/ 0 w 22"/>
                    <a:gd name="T1" fmla="*/ 0 h 18"/>
                    <a:gd name="T2" fmla="*/ 0 w 22"/>
                    <a:gd name="T3" fmla="*/ 4 h 18"/>
                    <a:gd name="T4" fmla="*/ 3 w 22"/>
                    <a:gd name="T5" fmla="*/ 8 h 18"/>
                    <a:gd name="T6" fmla="*/ 5 w 22"/>
                    <a:gd name="T7" fmla="*/ 14 h 18"/>
                    <a:gd name="T8" fmla="*/ 5 w 22"/>
                    <a:gd name="T9" fmla="*/ 18 h 18"/>
                    <a:gd name="T10" fmla="*/ 22 w 22"/>
                    <a:gd name="T11" fmla="*/ 18 h 18"/>
                    <a:gd name="T12" fmla="*/ 19 w 22"/>
                    <a:gd name="T13" fmla="*/ 14 h 18"/>
                    <a:gd name="T14" fmla="*/ 16 w 22"/>
                    <a:gd name="T15" fmla="*/ 8 h 18"/>
                    <a:gd name="T16" fmla="*/ 13 w 22"/>
                    <a:gd name="T17" fmla="*/ 4 h 18"/>
                    <a:gd name="T18" fmla="*/ 10 w 22"/>
                    <a:gd name="T19" fmla="*/ 0 h 18"/>
                    <a:gd name="T20" fmla="*/ 0 w 2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0" y="0"/>
                      </a:moveTo>
                      <a:lnTo>
                        <a:pt x="0" y="4"/>
                      </a:lnTo>
                      <a:lnTo>
                        <a:pt x="3" y="8"/>
                      </a:lnTo>
                      <a:lnTo>
                        <a:pt x="5" y="14"/>
                      </a:lnTo>
                      <a:lnTo>
                        <a:pt x="5" y="18"/>
                      </a:lnTo>
                      <a:lnTo>
                        <a:pt x="22" y="18"/>
                      </a:lnTo>
                      <a:lnTo>
                        <a:pt x="19" y="14"/>
                      </a:lnTo>
                      <a:lnTo>
                        <a:pt x="16" y="8"/>
                      </a:lnTo>
                      <a:lnTo>
                        <a:pt x="13" y="4"/>
                      </a:lnTo>
                      <a:lnTo>
                        <a:pt x="10" y="0"/>
                      </a:lnTo>
                      <a:lnTo>
                        <a:pt x="0" y="0"/>
                      </a:lnTo>
                      <a:close/>
                    </a:path>
                  </a:pathLst>
                </a:custGeom>
                <a:solidFill>
                  <a:srgbClr val="E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4" name="Freeform 104"/>
                <p:cNvSpPr>
                  <a:spLocks/>
                </p:cNvSpPr>
                <p:nvPr/>
              </p:nvSpPr>
              <p:spPr bwMode="auto">
                <a:xfrm>
                  <a:off x="3243" y="2380"/>
                  <a:ext cx="21" cy="13"/>
                </a:xfrm>
                <a:custGeom>
                  <a:avLst/>
                  <a:gdLst>
                    <a:gd name="T0" fmla="*/ 0 w 21"/>
                    <a:gd name="T1" fmla="*/ 0 h 13"/>
                    <a:gd name="T2" fmla="*/ 2 w 21"/>
                    <a:gd name="T3" fmla="*/ 3 h 13"/>
                    <a:gd name="T4" fmla="*/ 3 w 21"/>
                    <a:gd name="T5" fmla="*/ 6 h 13"/>
                    <a:gd name="T6" fmla="*/ 3 w 21"/>
                    <a:gd name="T7" fmla="*/ 10 h 13"/>
                    <a:gd name="T8" fmla="*/ 3 w 21"/>
                    <a:gd name="T9" fmla="*/ 13 h 13"/>
                    <a:gd name="T10" fmla="*/ 21 w 21"/>
                    <a:gd name="T11" fmla="*/ 13 h 13"/>
                    <a:gd name="T12" fmla="*/ 18 w 21"/>
                    <a:gd name="T13" fmla="*/ 10 h 13"/>
                    <a:gd name="T14" fmla="*/ 15 w 21"/>
                    <a:gd name="T15" fmla="*/ 6 h 13"/>
                    <a:gd name="T16" fmla="*/ 10 w 21"/>
                    <a:gd name="T17" fmla="*/ 3 h 13"/>
                    <a:gd name="T18" fmla="*/ 8 w 21"/>
                    <a:gd name="T19" fmla="*/ 0 h 13"/>
                    <a:gd name="T20" fmla="*/ 0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0" y="0"/>
                      </a:moveTo>
                      <a:lnTo>
                        <a:pt x="2" y="3"/>
                      </a:lnTo>
                      <a:lnTo>
                        <a:pt x="3" y="6"/>
                      </a:lnTo>
                      <a:lnTo>
                        <a:pt x="3" y="10"/>
                      </a:lnTo>
                      <a:lnTo>
                        <a:pt x="3" y="13"/>
                      </a:lnTo>
                      <a:lnTo>
                        <a:pt x="21" y="13"/>
                      </a:lnTo>
                      <a:lnTo>
                        <a:pt x="18" y="10"/>
                      </a:lnTo>
                      <a:lnTo>
                        <a:pt x="15" y="6"/>
                      </a:lnTo>
                      <a:lnTo>
                        <a:pt x="10" y="3"/>
                      </a:lnTo>
                      <a:lnTo>
                        <a:pt x="8" y="0"/>
                      </a:lnTo>
                      <a:lnTo>
                        <a:pt x="0" y="0"/>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5" name="Freeform 105"/>
                <p:cNvSpPr>
                  <a:spLocks/>
                </p:cNvSpPr>
                <p:nvPr/>
              </p:nvSpPr>
              <p:spPr bwMode="auto">
                <a:xfrm>
                  <a:off x="3243" y="2373"/>
                  <a:ext cx="13" cy="13"/>
                </a:xfrm>
                <a:custGeom>
                  <a:avLst/>
                  <a:gdLst>
                    <a:gd name="T0" fmla="*/ 0 w 13"/>
                    <a:gd name="T1" fmla="*/ 0 h 13"/>
                    <a:gd name="T2" fmla="*/ 0 w 13"/>
                    <a:gd name="T3" fmla="*/ 3 h 13"/>
                    <a:gd name="T4" fmla="*/ 0 w 13"/>
                    <a:gd name="T5" fmla="*/ 5 h 13"/>
                    <a:gd name="T6" fmla="*/ 2 w 13"/>
                    <a:gd name="T7" fmla="*/ 10 h 13"/>
                    <a:gd name="T8" fmla="*/ 3 w 13"/>
                    <a:gd name="T9" fmla="*/ 13 h 13"/>
                    <a:gd name="T10" fmla="*/ 13 w 13"/>
                    <a:gd name="T11" fmla="*/ 13 h 13"/>
                    <a:gd name="T12" fmla="*/ 10 w 13"/>
                    <a:gd name="T13" fmla="*/ 10 h 13"/>
                    <a:gd name="T14" fmla="*/ 9 w 13"/>
                    <a:gd name="T15" fmla="*/ 5 h 13"/>
                    <a:gd name="T16" fmla="*/ 6 w 13"/>
                    <a:gd name="T17" fmla="*/ 3 h 13"/>
                    <a:gd name="T18" fmla="*/ 3 w 13"/>
                    <a:gd name="T19" fmla="*/ 0 h 13"/>
                    <a:gd name="T20" fmla="*/ 0 w 1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0" y="0"/>
                      </a:moveTo>
                      <a:lnTo>
                        <a:pt x="0" y="3"/>
                      </a:lnTo>
                      <a:lnTo>
                        <a:pt x="0" y="5"/>
                      </a:lnTo>
                      <a:lnTo>
                        <a:pt x="2" y="10"/>
                      </a:lnTo>
                      <a:lnTo>
                        <a:pt x="3" y="13"/>
                      </a:lnTo>
                      <a:lnTo>
                        <a:pt x="13" y="13"/>
                      </a:lnTo>
                      <a:lnTo>
                        <a:pt x="10" y="10"/>
                      </a:lnTo>
                      <a:lnTo>
                        <a:pt x="9" y="5"/>
                      </a:lnTo>
                      <a:lnTo>
                        <a:pt x="6" y="3"/>
                      </a:lnTo>
                      <a:lnTo>
                        <a:pt x="3" y="0"/>
                      </a:lnTo>
                      <a:lnTo>
                        <a:pt x="0" y="0"/>
                      </a:lnTo>
                      <a:close/>
                    </a:path>
                  </a:pathLst>
                </a:custGeom>
                <a:solidFill>
                  <a:srgbClr val="F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6" name="Freeform 106"/>
                <p:cNvSpPr>
                  <a:spLocks/>
                </p:cNvSpPr>
                <p:nvPr/>
              </p:nvSpPr>
              <p:spPr bwMode="auto">
                <a:xfrm>
                  <a:off x="3239" y="2361"/>
                  <a:ext cx="12" cy="19"/>
                </a:xfrm>
                <a:custGeom>
                  <a:avLst/>
                  <a:gdLst>
                    <a:gd name="T0" fmla="*/ 4 w 12"/>
                    <a:gd name="T1" fmla="*/ 19 h 19"/>
                    <a:gd name="T2" fmla="*/ 4 w 12"/>
                    <a:gd name="T3" fmla="*/ 15 h 19"/>
                    <a:gd name="T4" fmla="*/ 3 w 12"/>
                    <a:gd name="T5" fmla="*/ 9 h 19"/>
                    <a:gd name="T6" fmla="*/ 0 w 12"/>
                    <a:gd name="T7" fmla="*/ 5 h 19"/>
                    <a:gd name="T8" fmla="*/ 0 w 12"/>
                    <a:gd name="T9" fmla="*/ 0 h 19"/>
                    <a:gd name="T10" fmla="*/ 3 w 12"/>
                    <a:gd name="T11" fmla="*/ 5 h 19"/>
                    <a:gd name="T12" fmla="*/ 6 w 12"/>
                    <a:gd name="T13" fmla="*/ 9 h 19"/>
                    <a:gd name="T14" fmla="*/ 9 w 12"/>
                    <a:gd name="T15" fmla="*/ 15 h 19"/>
                    <a:gd name="T16" fmla="*/ 12 w 12"/>
                    <a:gd name="T17" fmla="*/ 19 h 19"/>
                    <a:gd name="T18" fmla="*/ 4 w 12"/>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4" y="19"/>
                      </a:moveTo>
                      <a:lnTo>
                        <a:pt x="4" y="15"/>
                      </a:lnTo>
                      <a:lnTo>
                        <a:pt x="3" y="9"/>
                      </a:lnTo>
                      <a:lnTo>
                        <a:pt x="0" y="5"/>
                      </a:lnTo>
                      <a:lnTo>
                        <a:pt x="0" y="0"/>
                      </a:lnTo>
                      <a:lnTo>
                        <a:pt x="3" y="5"/>
                      </a:lnTo>
                      <a:lnTo>
                        <a:pt x="6" y="9"/>
                      </a:lnTo>
                      <a:lnTo>
                        <a:pt x="9" y="15"/>
                      </a:lnTo>
                      <a:lnTo>
                        <a:pt x="12" y="19"/>
                      </a:lnTo>
                      <a:lnTo>
                        <a:pt x="4" y="19"/>
                      </a:lnTo>
                      <a:close/>
                    </a:path>
                  </a:pathLst>
                </a:custGeom>
                <a:solidFill>
                  <a:srgbClr val="F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7" name="Freeform 107"/>
                <p:cNvSpPr>
                  <a:spLocks/>
                </p:cNvSpPr>
                <p:nvPr/>
              </p:nvSpPr>
              <p:spPr bwMode="auto">
                <a:xfrm>
                  <a:off x="3239" y="2361"/>
                  <a:ext cx="7" cy="12"/>
                </a:xfrm>
                <a:custGeom>
                  <a:avLst/>
                  <a:gdLst>
                    <a:gd name="T0" fmla="*/ 4 w 7"/>
                    <a:gd name="T1" fmla="*/ 12 h 12"/>
                    <a:gd name="T2" fmla="*/ 1 w 7"/>
                    <a:gd name="T3" fmla="*/ 9 h 12"/>
                    <a:gd name="T4" fmla="*/ 0 w 7"/>
                    <a:gd name="T5" fmla="*/ 6 h 12"/>
                    <a:gd name="T6" fmla="*/ 0 w 7"/>
                    <a:gd name="T7" fmla="*/ 3 h 12"/>
                    <a:gd name="T8" fmla="*/ 0 w 7"/>
                    <a:gd name="T9" fmla="*/ 0 h 12"/>
                    <a:gd name="T10" fmla="*/ 3 w 7"/>
                    <a:gd name="T11" fmla="*/ 3 h 12"/>
                    <a:gd name="T12" fmla="*/ 4 w 7"/>
                    <a:gd name="T13" fmla="*/ 6 h 12"/>
                    <a:gd name="T14" fmla="*/ 6 w 7"/>
                    <a:gd name="T15" fmla="*/ 9 h 12"/>
                    <a:gd name="T16" fmla="*/ 7 w 7"/>
                    <a:gd name="T17" fmla="*/ 12 h 12"/>
                    <a:gd name="T18" fmla="*/ 4 w 7"/>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4" y="12"/>
                      </a:moveTo>
                      <a:lnTo>
                        <a:pt x="1" y="9"/>
                      </a:lnTo>
                      <a:lnTo>
                        <a:pt x="0" y="6"/>
                      </a:lnTo>
                      <a:lnTo>
                        <a:pt x="0" y="3"/>
                      </a:lnTo>
                      <a:lnTo>
                        <a:pt x="0" y="0"/>
                      </a:lnTo>
                      <a:lnTo>
                        <a:pt x="3" y="3"/>
                      </a:lnTo>
                      <a:lnTo>
                        <a:pt x="4" y="6"/>
                      </a:lnTo>
                      <a:lnTo>
                        <a:pt x="6" y="9"/>
                      </a:lnTo>
                      <a:lnTo>
                        <a:pt x="7" y="12"/>
                      </a:lnTo>
                      <a:lnTo>
                        <a:pt x="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2988" name="Group 108"/>
              <p:cNvGrpSpPr>
                <a:grpSpLocks/>
              </p:cNvGrpSpPr>
              <p:nvPr/>
            </p:nvGrpSpPr>
            <p:grpSpPr bwMode="auto">
              <a:xfrm>
                <a:off x="5136" y="716"/>
                <a:ext cx="206" cy="347"/>
                <a:chOff x="2784" y="2124"/>
                <a:chExt cx="206" cy="347"/>
              </a:xfrm>
            </p:grpSpPr>
            <p:sp>
              <p:nvSpPr>
                <p:cNvPr id="122989" name="Freeform 109"/>
                <p:cNvSpPr>
                  <a:spLocks/>
                </p:cNvSpPr>
                <p:nvPr/>
              </p:nvSpPr>
              <p:spPr bwMode="auto">
                <a:xfrm>
                  <a:off x="2784" y="2124"/>
                  <a:ext cx="206" cy="347"/>
                </a:xfrm>
                <a:custGeom>
                  <a:avLst/>
                  <a:gdLst>
                    <a:gd name="T0" fmla="*/ 94 w 206"/>
                    <a:gd name="T1" fmla="*/ 347 h 347"/>
                    <a:gd name="T2" fmla="*/ 89 w 206"/>
                    <a:gd name="T3" fmla="*/ 344 h 347"/>
                    <a:gd name="T4" fmla="*/ 84 w 206"/>
                    <a:gd name="T5" fmla="*/ 341 h 347"/>
                    <a:gd name="T6" fmla="*/ 78 w 206"/>
                    <a:gd name="T7" fmla="*/ 338 h 347"/>
                    <a:gd name="T8" fmla="*/ 73 w 206"/>
                    <a:gd name="T9" fmla="*/ 335 h 347"/>
                    <a:gd name="T10" fmla="*/ 68 w 206"/>
                    <a:gd name="T11" fmla="*/ 334 h 347"/>
                    <a:gd name="T12" fmla="*/ 62 w 206"/>
                    <a:gd name="T13" fmla="*/ 331 h 347"/>
                    <a:gd name="T14" fmla="*/ 55 w 206"/>
                    <a:gd name="T15" fmla="*/ 328 h 347"/>
                    <a:gd name="T16" fmla="*/ 49 w 206"/>
                    <a:gd name="T17" fmla="*/ 325 h 347"/>
                    <a:gd name="T18" fmla="*/ 43 w 206"/>
                    <a:gd name="T19" fmla="*/ 286 h 347"/>
                    <a:gd name="T20" fmla="*/ 37 w 206"/>
                    <a:gd name="T21" fmla="*/ 247 h 347"/>
                    <a:gd name="T22" fmla="*/ 32 w 206"/>
                    <a:gd name="T23" fmla="*/ 208 h 347"/>
                    <a:gd name="T24" fmla="*/ 26 w 206"/>
                    <a:gd name="T25" fmla="*/ 170 h 347"/>
                    <a:gd name="T26" fmla="*/ 19 w 206"/>
                    <a:gd name="T27" fmla="*/ 132 h 347"/>
                    <a:gd name="T28" fmla="*/ 13 w 206"/>
                    <a:gd name="T29" fmla="*/ 93 h 347"/>
                    <a:gd name="T30" fmla="*/ 6 w 206"/>
                    <a:gd name="T31" fmla="*/ 56 h 347"/>
                    <a:gd name="T32" fmla="*/ 0 w 206"/>
                    <a:gd name="T33" fmla="*/ 17 h 347"/>
                    <a:gd name="T34" fmla="*/ 3 w 206"/>
                    <a:gd name="T35" fmla="*/ 13 h 347"/>
                    <a:gd name="T36" fmla="*/ 7 w 206"/>
                    <a:gd name="T37" fmla="*/ 8 h 347"/>
                    <a:gd name="T38" fmla="*/ 10 w 206"/>
                    <a:gd name="T39" fmla="*/ 4 h 347"/>
                    <a:gd name="T40" fmla="*/ 13 w 206"/>
                    <a:gd name="T41" fmla="*/ 0 h 347"/>
                    <a:gd name="T42" fmla="*/ 39 w 206"/>
                    <a:gd name="T43" fmla="*/ 36 h 347"/>
                    <a:gd name="T44" fmla="*/ 66 w 206"/>
                    <a:gd name="T45" fmla="*/ 72 h 347"/>
                    <a:gd name="T46" fmla="*/ 95 w 206"/>
                    <a:gd name="T47" fmla="*/ 108 h 347"/>
                    <a:gd name="T48" fmla="*/ 122 w 206"/>
                    <a:gd name="T49" fmla="*/ 145 h 347"/>
                    <a:gd name="T50" fmla="*/ 147 w 206"/>
                    <a:gd name="T51" fmla="*/ 182 h 347"/>
                    <a:gd name="T52" fmla="*/ 171 w 206"/>
                    <a:gd name="T53" fmla="*/ 221 h 347"/>
                    <a:gd name="T54" fmla="*/ 190 w 206"/>
                    <a:gd name="T55" fmla="*/ 260 h 347"/>
                    <a:gd name="T56" fmla="*/ 206 w 206"/>
                    <a:gd name="T57" fmla="*/ 301 h 347"/>
                    <a:gd name="T58" fmla="*/ 192 w 206"/>
                    <a:gd name="T59" fmla="*/ 309 h 347"/>
                    <a:gd name="T60" fmla="*/ 179 w 206"/>
                    <a:gd name="T61" fmla="*/ 316 h 347"/>
                    <a:gd name="T62" fmla="*/ 166 w 206"/>
                    <a:gd name="T63" fmla="*/ 324 h 347"/>
                    <a:gd name="T64" fmla="*/ 153 w 206"/>
                    <a:gd name="T65" fmla="*/ 329 h 347"/>
                    <a:gd name="T66" fmla="*/ 140 w 206"/>
                    <a:gd name="T67" fmla="*/ 335 h 347"/>
                    <a:gd name="T68" fmla="*/ 125 w 206"/>
                    <a:gd name="T69" fmla="*/ 339 h 347"/>
                    <a:gd name="T70" fmla="*/ 109 w 206"/>
                    <a:gd name="T71" fmla="*/ 344 h 347"/>
                    <a:gd name="T72" fmla="*/ 94 w 206"/>
                    <a:gd name="T7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347">
                      <a:moveTo>
                        <a:pt x="94" y="347"/>
                      </a:moveTo>
                      <a:lnTo>
                        <a:pt x="89" y="344"/>
                      </a:lnTo>
                      <a:lnTo>
                        <a:pt x="84" y="341"/>
                      </a:lnTo>
                      <a:lnTo>
                        <a:pt x="78" y="338"/>
                      </a:lnTo>
                      <a:lnTo>
                        <a:pt x="73" y="335"/>
                      </a:lnTo>
                      <a:lnTo>
                        <a:pt x="68" y="334"/>
                      </a:lnTo>
                      <a:lnTo>
                        <a:pt x="62" y="331"/>
                      </a:lnTo>
                      <a:lnTo>
                        <a:pt x="55" y="328"/>
                      </a:lnTo>
                      <a:lnTo>
                        <a:pt x="49" y="325"/>
                      </a:lnTo>
                      <a:lnTo>
                        <a:pt x="43" y="286"/>
                      </a:lnTo>
                      <a:lnTo>
                        <a:pt x="37" y="247"/>
                      </a:lnTo>
                      <a:lnTo>
                        <a:pt x="32" y="208"/>
                      </a:lnTo>
                      <a:lnTo>
                        <a:pt x="26" y="170"/>
                      </a:lnTo>
                      <a:lnTo>
                        <a:pt x="19" y="132"/>
                      </a:lnTo>
                      <a:lnTo>
                        <a:pt x="13" y="93"/>
                      </a:lnTo>
                      <a:lnTo>
                        <a:pt x="6" y="56"/>
                      </a:lnTo>
                      <a:lnTo>
                        <a:pt x="0" y="17"/>
                      </a:lnTo>
                      <a:lnTo>
                        <a:pt x="3" y="13"/>
                      </a:lnTo>
                      <a:lnTo>
                        <a:pt x="7" y="8"/>
                      </a:lnTo>
                      <a:lnTo>
                        <a:pt x="10" y="4"/>
                      </a:lnTo>
                      <a:lnTo>
                        <a:pt x="13" y="0"/>
                      </a:lnTo>
                      <a:lnTo>
                        <a:pt x="39" y="36"/>
                      </a:lnTo>
                      <a:lnTo>
                        <a:pt x="66" y="72"/>
                      </a:lnTo>
                      <a:lnTo>
                        <a:pt x="95" y="108"/>
                      </a:lnTo>
                      <a:lnTo>
                        <a:pt x="122" y="145"/>
                      </a:lnTo>
                      <a:lnTo>
                        <a:pt x="147" y="182"/>
                      </a:lnTo>
                      <a:lnTo>
                        <a:pt x="171" y="221"/>
                      </a:lnTo>
                      <a:lnTo>
                        <a:pt x="190" y="260"/>
                      </a:lnTo>
                      <a:lnTo>
                        <a:pt x="206" y="301"/>
                      </a:lnTo>
                      <a:lnTo>
                        <a:pt x="192" y="309"/>
                      </a:lnTo>
                      <a:lnTo>
                        <a:pt x="179" y="316"/>
                      </a:lnTo>
                      <a:lnTo>
                        <a:pt x="166" y="324"/>
                      </a:lnTo>
                      <a:lnTo>
                        <a:pt x="153" y="329"/>
                      </a:lnTo>
                      <a:lnTo>
                        <a:pt x="140" y="335"/>
                      </a:lnTo>
                      <a:lnTo>
                        <a:pt x="125" y="339"/>
                      </a:lnTo>
                      <a:lnTo>
                        <a:pt x="109" y="344"/>
                      </a:lnTo>
                      <a:lnTo>
                        <a:pt x="94"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0" name="Freeform 110"/>
                <p:cNvSpPr>
                  <a:spLocks/>
                </p:cNvSpPr>
                <p:nvPr/>
              </p:nvSpPr>
              <p:spPr bwMode="auto">
                <a:xfrm>
                  <a:off x="2868" y="2417"/>
                  <a:ext cx="63" cy="8"/>
                </a:xfrm>
                <a:custGeom>
                  <a:avLst/>
                  <a:gdLst>
                    <a:gd name="T0" fmla="*/ 0 w 63"/>
                    <a:gd name="T1" fmla="*/ 0 h 8"/>
                    <a:gd name="T2" fmla="*/ 0 w 63"/>
                    <a:gd name="T3" fmla="*/ 3 h 8"/>
                    <a:gd name="T4" fmla="*/ 0 w 63"/>
                    <a:gd name="T5" fmla="*/ 6 h 8"/>
                    <a:gd name="T6" fmla="*/ 1 w 63"/>
                    <a:gd name="T7" fmla="*/ 8 h 8"/>
                    <a:gd name="T8" fmla="*/ 4 w 63"/>
                    <a:gd name="T9" fmla="*/ 8 h 8"/>
                    <a:gd name="T10" fmla="*/ 14 w 63"/>
                    <a:gd name="T11" fmla="*/ 8 h 8"/>
                    <a:gd name="T12" fmla="*/ 23 w 63"/>
                    <a:gd name="T13" fmla="*/ 8 h 8"/>
                    <a:gd name="T14" fmla="*/ 31 w 63"/>
                    <a:gd name="T15" fmla="*/ 6 h 8"/>
                    <a:gd name="T16" fmla="*/ 40 w 63"/>
                    <a:gd name="T17" fmla="*/ 6 h 8"/>
                    <a:gd name="T18" fmla="*/ 47 w 63"/>
                    <a:gd name="T19" fmla="*/ 5 h 8"/>
                    <a:gd name="T20" fmla="*/ 53 w 63"/>
                    <a:gd name="T21" fmla="*/ 3 h 8"/>
                    <a:gd name="T22" fmla="*/ 59 w 63"/>
                    <a:gd name="T23" fmla="*/ 2 h 8"/>
                    <a:gd name="T24" fmla="*/ 63 w 63"/>
                    <a:gd name="T25" fmla="*/ 0 h 8"/>
                    <a:gd name="T26" fmla="*/ 0 w 63"/>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8">
                      <a:moveTo>
                        <a:pt x="0" y="0"/>
                      </a:moveTo>
                      <a:lnTo>
                        <a:pt x="0" y="3"/>
                      </a:lnTo>
                      <a:lnTo>
                        <a:pt x="0" y="6"/>
                      </a:lnTo>
                      <a:lnTo>
                        <a:pt x="1" y="8"/>
                      </a:lnTo>
                      <a:lnTo>
                        <a:pt x="4" y="8"/>
                      </a:lnTo>
                      <a:lnTo>
                        <a:pt x="14" y="8"/>
                      </a:lnTo>
                      <a:lnTo>
                        <a:pt x="23" y="8"/>
                      </a:lnTo>
                      <a:lnTo>
                        <a:pt x="31" y="6"/>
                      </a:lnTo>
                      <a:lnTo>
                        <a:pt x="40" y="6"/>
                      </a:lnTo>
                      <a:lnTo>
                        <a:pt x="47" y="5"/>
                      </a:lnTo>
                      <a:lnTo>
                        <a:pt x="53" y="3"/>
                      </a:lnTo>
                      <a:lnTo>
                        <a:pt x="59" y="2"/>
                      </a:lnTo>
                      <a:lnTo>
                        <a:pt x="63"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1" name="Freeform 111"/>
                <p:cNvSpPr>
                  <a:spLocks/>
                </p:cNvSpPr>
                <p:nvPr/>
              </p:nvSpPr>
              <p:spPr bwMode="auto">
                <a:xfrm>
                  <a:off x="2865" y="2410"/>
                  <a:ext cx="73" cy="12"/>
                </a:xfrm>
                <a:custGeom>
                  <a:avLst/>
                  <a:gdLst>
                    <a:gd name="T0" fmla="*/ 0 w 73"/>
                    <a:gd name="T1" fmla="*/ 0 h 12"/>
                    <a:gd name="T2" fmla="*/ 1 w 73"/>
                    <a:gd name="T3" fmla="*/ 3 h 12"/>
                    <a:gd name="T4" fmla="*/ 3 w 73"/>
                    <a:gd name="T5" fmla="*/ 6 h 12"/>
                    <a:gd name="T6" fmla="*/ 3 w 73"/>
                    <a:gd name="T7" fmla="*/ 9 h 12"/>
                    <a:gd name="T8" fmla="*/ 3 w 73"/>
                    <a:gd name="T9" fmla="*/ 12 h 12"/>
                    <a:gd name="T10" fmla="*/ 51 w 73"/>
                    <a:gd name="T11" fmla="*/ 12 h 12"/>
                    <a:gd name="T12" fmla="*/ 59 w 73"/>
                    <a:gd name="T13" fmla="*/ 9 h 12"/>
                    <a:gd name="T14" fmla="*/ 64 w 73"/>
                    <a:gd name="T15" fmla="*/ 6 h 12"/>
                    <a:gd name="T16" fmla="*/ 69 w 73"/>
                    <a:gd name="T17" fmla="*/ 3 h 12"/>
                    <a:gd name="T18" fmla="*/ 73 w 73"/>
                    <a:gd name="T19" fmla="*/ 0 h 12"/>
                    <a:gd name="T20" fmla="*/ 0 w 7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
                      <a:moveTo>
                        <a:pt x="0" y="0"/>
                      </a:moveTo>
                      <a:lnTo>
                        <a:pt x="1" y="3"/>
                      </a:lnTo>
                      <a:lnTo>
                        <a:pt x="3" y="6"/>
                      </a:lnTo>
                      <a:lnTo>
                        <a:pt x="3" y="9"/>
                      </a:lnTo>
                      <a:lnTo>
                        <a:pt x="3" y="12"/>
                      </a:lnTo>
                      <a:lnTo>
                        <a:pt x="51" y="12"/>
                      </a:lnTo>
                      <a:lnTo>
                        <a:pt x="59" y="9"/>
                      </a:lnTo>
                      <a:lnTo>
                        <a:pt x="64" y="6"/>
                      </a:lnTo>
                      <a:lnTo>
                        <a:pt x="69" y="3"/>
                      </a:lnTo>
                      <a:lnTo>
                        <a:pt x="73"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2" name="Freeform 112"/>
                <p:cNvSpPr>
                  <a:spLocks/>
                </p:cNvSpPr>
                <p:nvPr/>
              </p:nvSpPr>
              <p:spPr bwMode="auto">
                <a:xfrm>
                  <a:off x="2865" y="2407"/>
                  <a:ext cx="76" cy="10"/>
                </a:xfrm>
                <a:custGeom>
                  <a:avLst/>
                  <a:gdLst>
                    <a:gd name="T0" fmla="*/ 0 w 76"/>
                    <a:gd name="T1" fmla="*/ 0 h 10"/>
                    <a:gd name="T2" fmla="*/ 0 w 76"/>
                    <a:gd name="T3" fmla="*/ 3 h 10"/>
                    <a:gd name="T4" fmla="*/ 0 w 76"/>
                    <a:gd name="T5" fmla="*/ 5 h 10"/>
                    <a:gd name="T6" fmla="*/ 1 w 76"/>
                    <a:gd name="T7" fmla="*/ 7 h 10"/>
                    <a:gd name="T8" fmla="*/ 3 w 76"/>
                    <a:gd name="T9" fmla="*/ 10 h 10"/>
                    <a:gd name="T10" fmla="*/ 66 w 76"/>
                    <a:gd name="T11" fmla="*/ 10 h 10"/>
                    <a:gd name="T12" fmla="*/ 69 w 76"/>
                    <a:gd name="T13" fmla="*/ 7 h 10"/>
                    <a:gd name="T14" fmla="*/ 72 w 76"/>
                    <a:gd name="T15" fmla="*/ 5 h 10"/>
                    <a:gd name="T16" fmla="*/ 73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5"/>
                      </a:lnTo>
                      <a:lnTo>
                        <a:pt x="1" y="7"/>
                      </a:lnTo>
                      <a:lnTo>
                        <a:pt x="3" y="10"/>
                      </a:lnTo>
                      <a:lnTo>
                        <a:pt x="66" y="10"/>
                      </a:lnTo>
                      <a:lnTo>
                        <a:pt x="69" y="7"/>
                      </a:lnTo>
                      <a:lnTo>
                        <a:pt x="72" y="5"/>
                      </a:lnTo>
                      <a:lnTo>
                        <a:pt x="73" y="3"/>
                      </a:lnTo>
                      <a:lnTo>
                        <a:pt x="76" y="0"/>
                      </a:lnTo>
                      <a:lnTo>
                        <a:pt x="0" y="0"/>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3" name="Freeform 113"/>
                <p:cNvSpPr>
                  <a:spLocks/>
                </p:cNvSpPr>
                <p:nvPr/>
              </p:nvSpPr>
              <p:spPr bwMode="auto">
                <a:xfrm>
                  <a:off x="2865" y="2400"/>
                  <a:ext cx="76" cy="10"/>
                </a:xfrm>
                <a:custGeom>
                  <a:avLst/>
                  <a:gdLst>
                    <a:gd name="T0" fmla="*/ 0 w 76"/>
                    <a:gd name="T1" fmla="*/ 0 h 10"/>
                    <a:gd name="T2" fmla="*/ 0 w 76"/>
                    <a:gd name="T3" fmla="*/ 3 h 10"/>
                    <a:gd name="T4" fmla="*/ 0 w 76"/>
                    <a:gd name="T5" fmla="*/ 6 h 10"/>
                    <a:gd name="T6" fmla="*/ 0 w 76"/>
                    <a:gd name="T7" fmla="*/ 7 h 10"/>
                    <a:gd name="T8" fmla="*/ 0 w 76"/>
                    <a:gd name="T9" fmla="*/ 10 h 10"/>
                    <a:gd name="T10" fmla="*/ 73 w 76"/>
                    <a:gd name="T11" fmla="*/ 10 h 10"/>
                    <a:gd name="T12" fmla="*/ 75 w 76"/>
                    <a:gd name="T13" fmla="*/ 7 h 10"/>
                    <a:gd name="T14" fmla="*/ 76 w 76"/>
                    <a:gd name="T15" fmla="*/ 6 h 10"/>
                    <a:gd name="T16" fmla="*/ 76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6"/>
                      </a:lnTo>
                      <a:lnTo>
                        <a:pt x="0" y="7"/>
                      </a:lnTo>
                      <a:lnTo>
                        <a:pt x="0" y="10"/>
                      </a:lnTo>
                      <a:lnTo>
                        <a:pt x="73" y="10"/>
                      </a:lnTo>
                      <a:lnTo>
                        <a:pt x="75" y="7"/>
                      </a:lnTo>
                      <a:lnTo>
                        <a:pt x="76" y="6"/>
                      </a:lnTo>
                      <a:lnTo>
                        <a:pt x="76" y="3"/>
                      </a:lnTo>
                      <a:lnTo>
                        <a:pt x="76" y="0"/>
                      </a:lnTo>
                      <a:lnTo>
                        <a:pt x="0" y="0"/>
                      </a:lnTo>
                      <a:close/>
                    </a:path>
                  </a:pathLst>
                </a:custGeom>
                <a:solidFill>
                  <a:srgbClr val="D1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4" name="Freeform 114"/>
                <p:cNvSpPr>
                  <a:spLocks/>
                </p:cNvSpPr>
                <p:nvPr/>
              </p:nvSpPr>
              <p:spPr bwMode="auto">
                <a:xfrm>
                  <a:off x="2865" y="2397"/>
                  <a:ext cx="76" cy="10"/>
                </a:xfrm>
                <a:custGeom>
                  <a:avLst/>
                  <a:gdLst>
                    <a:gd name="T0" fmla="*/ 0 w 76"/>
                    <a:gd name="T1" fmla="*/ 0 h 10"/>
                    <a:gd name="T2" fmla="*/ 0 w 76"/>
                    <a:gd name="T3" fmla="*/ 3 h 10"/>
                    <a:gd name="T4" fmla="*/ 0 w 76"/>
                    <a:gd name="T5" fmla="*/ 5 h 10"/>
                    <a:gd name="T6" fmla="*/ 0 w 76"/>
                    <a:gd name="T7" fmla="*/ 7 h 10"/>
                    <a:gd name="T8" fmla="*/ 0 w 76"/>
                    <a:gd name="T9" fmla="*/ 10 h 10"/>
                    <a:gd name="T10" fmla="*/ 76 w 76"/>
                    <a:gd name="T11" fmla="*/ 10 h 10"/>
                    <a:gd name="T12" fmla="*/ 76 w 76"/>
                    <a:gd name="T13" fmla="*/ 7 h 10"/>
                    <a:gd name="T14" fmla="*/ 76 w 76"/>
                    <a:gd name="T15" fmla="*/ 5 h 10"/>
                    <a:gd name="T16" fmla="*/ 76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5"/>
                      </a:lnTo>
                      <a:lnTo>
                        <a:pt x="0" y="7"/>
                      </a:lnTo>
                      <a:lnTo>
                        <a:pt x="0" y="10"/>
                      </a:lnTo>
                      <a:lnTo>
                        <a:pt x="76" y="10"/>
                      </a:lnTo>
                      <a:lnTo>
                        <a:pt x="76" y="7"/>
                      </a:lnTo>
                      <a:lnTo>
                        <a:pt x="76" y="5"/>
                      </a:lnTo>
                      <a:lnTo>
                        <a:pt x="76" y="3"/>
                      </a:lnTo>
                      <a:lnTo>
                        <a:pt x="76"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5" name="Freeform 115"/>
                <p:cNvSpPr>
                  <a:spLocks/>
                </p:cNvSpPr>
                <p:nvPr/>
              </p:nvSpPr>
              <p:spPr bwMode="auto">
                <a:xfrm>
                  <a:off x="2860" y="2390"/>
                  <a:ext cx="84" cy="10"/>
                </a:xfrm>
                <a:custGeom>
                  <a:avLst/>
                  <a:gdLst>
                    <a:gd name="T0" fmla="*/ 0 w 84"/>
                    <a:gd name="T1" fmla="*/ 0 h 10"/>
                    <a:gd name="T2" fmla="*/ 0 w 84"/>
                    <a:gd name="T3" fmla="*/ 3 h 10"/>
                    <a:gd name="T4" fmla="*/ 3 w 84"/>
                    <a:gd name="T5" fmla="*/ 4 h 10"/>
                    <a:gd name="T6" fmla="*/ 5 w 84"/>
                    <a:gd name="T7" fmla="*/ 7 h 10"/>
                    <a:gd name="T8" fmla="*/ 5 w 84"/>
                    <a:gd name="T9" fmla="*/ 10 h 10"/>
                    <a:gd name="T10" fmla="*/ 81 w 84"/>
                    <a:gd name="T11" fmla="*/ 10 h 10"/>
                    <a:gd name="T12" fmla="*/ 84 w 84"/>
                    <a:gd name="T13" fmla="*/ 7 h 10"/>
                    <a:gd name="T14" fmla="*/ 84 w 84"/>
                    <a:gd name="T15" fmla="*/ 4 h 10"/>
                    <a:gd name="T16" fmla="*/ 84 w 84"/>
                    <a:gd name="T17" fmla="*/ 3 h 10"/>
                    <a:gd name="T18" fmla="*/ 81 w 84"/>
                    <a:gd name="T19" fmla="*/ 0 h 10"/>
                    <a:gd name="T20" fmla="*/ 0 w 8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
                      <a:moveTo>
                        <a:pt x="0" y="0"/>
                      </a:moveTo>
                      <a:lnTo>
                        <a:pt x="0" y="3"/>
                      </a:lnTo>
                      <a:lnTo>
                        <a:pt x="3" y="4"/>
                      </a:lnTo>
                      <a:lnTo>
                        <a:pt x="5" y="7"/>
                      </a:lnTo>
                      <a:lnTo>
                        <a:pt x="5" y="10"/>
                      </a:lnTo>
                      <a:lnTo>
                        <a:pt x="81" y="10"/>
                      </a:lnTo>
                      <a:lnTo>
                        <a:pt x="84" y="7"/>
                      </a:lnTo>
                      <a:lnTo>
                        <a:pt x="84" y="4"/>
                      </a:lnTo>
                      <a:lnTo>
                        <a:pt x="84" y="3"/>
                      </a:lnTo>
                      <a:lnTo>
                        <a:pt x="81"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6" name="Freeform 116"/>
                <p:cNvSpPr>
                  <a:spLocks/>
                </p:cNvSpPr>
                <p:nvPr/>
              </p:nvSpPr>
              <p:spPr bwMode="auto">
                <a:xfrm>
                  <a:off x="2860" y="2386"/>
                  <a:ext cx="81" cy="11"/>
                </a:xfrm>
                <a:custGeom>
                  <a:avLst/>
                  <a:gdLst>
                    <a:gd name="T0" fmla="*/ 0 w 81"/>
                    <a:gd name="T1" fmla="*/ 0 h 11"/>
                    <a:gd name="T2" fmla="*/ 0 w 81"/>
                    <a:gd name="T3" fmla="*/ 3 h 11"/>
                    <a:gd name="T4" fmla="*/ 0 w 81"/>
                    <a:gd name="T5" fmla="*/ 5 h 11"/>
                    <a:gd name="T6" fmla="*/ 0 w 81"/>
                    <a:gd name="T7" fmla="*/ 8 h 11"/>
                    <a:gd name="T8" fmla="*/ 0 w 81"/>
                    <a:gd name="T9" fmla="*/ 11 h 11"/>
                    <a:gd name="T10" fmla="*/ 81 w 81"/>
                    <a:gd name="T11" fmla="*/ 11 h 11"/>
                    <a:gd name="T12" fmla="*/ 81 w 81"/>
                    <a:gd name="T13" fmla="*/ 8 h 11"/>
                    <a:gd name="T14" fmla="*/ 81 w 81"/>
                    <a:gd name="T15" fmla="*/ 5 h 11"/>
                    <a:gd name="T16" fmla="*/ 81 w 81"/>
                    <a:gd name="T17" fmla="*/ 3 h 11"/>
                    <a:gd name="T18" fmla="*/ 81 w 81"/>
                    <a:gd name="T19" fmla="*/ 0 h 11"/>
                    <a:gd name="T20" fmla="*/ 0 w 8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
                      <a:moveTo>
                        <a:pt x="0" y="0"/>
                      </a:moveTo>
                      <a:lnTo>
                        <a:pt x="0" y="3"/>
                      </a:lnTo>
                      <a:lnTo>
                        <a:pt x="0" y="5"/>
                      </a:lnTo>
                      <a:lnTo>
                        <a:pt x="0" y="8"/>
                      </a:lnTo>
                      <a:lnTo>
                        <a:pt x="0" y="11"/>
                      </a:lnTo>
                      <a:lnTo>
                        <a:pt x="81" y="11"/>
                      </a:lnTo>
                      <a:lnTo>
                        <a:pt x="81" y="8"/>
                      </a:lnTo>
                      <a:lnTo>
                        <a:pt x="81" y="5"/>
                      </a:lnTo>
                      <a:lnTo>
                        <a:pt x="81" y="3"/>
                      </a:lnTo>
                      <a:lnTo>
                        <a:pt x="81" y="0"/>
                      </a:lnTo>
                      <a:lnTo>
                        <a:pt x="0" y="0"/>
                      </a:lnTo>
                      <a:close/>
                    </a:path>
                  </a:pathLst>
                </a:custGeom>
                <a:solidFill>
                  <a:srgbClr val="D6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7" name="Freeform 117"/>
                <p:cNvSpPr>
                  <a:spLocks/>
                </p:cNvSpPr>
                <p:nvPr/>
              </p:nvSpPr>
              <p:spPr bwMode="auto">
                <a:xfrm>
                  <a:off x="2860" y="2380"/>
                  <a:ext cx="81" cy="10"/>
                </a:xfrm>
                <a:custGeom>
                  <a:avLst/>
                  <a:gdLst>
                    <a:gd name="T0" fmla="*/ 0 w 81"/>
                    <a:gd name="T1" fmla="*/ 0 h 10"/>
                    <a:gd name="T2" fmla="*/ 0 w 81"/>
                    <a:gd name="T3" fmla="*/ 3 h 10"/>
                    <a:gd name="T4" fmla="*/ 0 w 81"/>
                    <a:gd name="T5" fmla="*/ 4 h 10"/>
                    <a:gd name="T6" fmla="*/ 0 w 81"/>
                    <a:gd name="T7" fmla="*/ 7 h 10"/>
                    <a:gd name="T8" fmla="*/ 0 w 81"/>
                    <a:gd name="T9" fmla="*/ 10 h 10"/>
                    <a:gd name="T10" fmla="*/ 81 w 81"/>
                    <a:gd name="T11" fmla="*/ 10 h 10"/>
                    <a:gd name="T12" fmla="*/ 81 w 81"/>
                    <a:gd name="T13" fmla="*/ 7 h 10"/>
                    <a:gd name="T14" fmla="*/ 81 w 81"/>
                    <a:gd name="T15" fmla="*/ 4 h 10"/>
                    <a:gd name="T16" fmla="*/ 81 w 81"/>
                    <a:gd name="T17" fmla="*/ 3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4"/>
                      </a:lnTo>
                      <a:lnTo>
                        <a:pt x="0" y="7"/>
                      </a:lnTo>
                      <a:lnTo>
                        <a:pt x="0" y="10"/>
                      </a:lnTo>
                      <a:lnTo>
                        <a:pt x="81" y="10"/>
                      </a:lnTo>
                      <a:lnTo>
                        <a:pt x="81" y="7"/>
                      </a:lnTo>
                      <a:lnTo>
                        <a:pt x="81" y="4"/>
                      </a:lnTo>
                      <a:lnTo>
                        <a:pt x="81" y="3"/>
                      </a:lnTo>
                      <a:lnTo>
                        <a:pt x="81"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8" name="Freeform 118"/>
                <p:cNvSpPr>
                  <a:spLocks/>
                </p:cNvSpPr>
                <p:nvPr/>
              </p:nvSpPr>
              <p:spPr bwMode="auto">
                <a:xfrm>
                  <a:off x="2860" y="2376"/>
                  <a:ext cx="81" cy="10"/>
                </a:xfrm>
                <a:custGeom>
                  <a:avLst/>
                  <a:gdLst>
                    <a:gd name="T0" fmla="*/ 0 w 81"/>
                    <a:gd name="T1" fmla="*/ 0 h 10"/>
                    <a:gd name="T2" fmla="*/ 0 w 81"/>
                    <a:gd name="T3" fmla="*/ 2 h 10"/>
                    <a:gd name="T4" fmla="*/ 0 w 81"/>
                    <a:gd name="T5" fmla="*/ 5 h 10"/>
                    <a:gd name="T6" fmla="*/ 0 w 81"/>
                    <a:gd name="T7" fmla="*/ 7 h 10"/>
                    <a:gd name="T8" fmla="*/ 0 w 81"/>
                    <a:gd name="T9" fmla="*/ 10 h 10"/>
                    <a:gd name="T10" fmla="*/ 81 w 81"/>
                    <a:gd name="T11" fmla="*/ 10 h 10"/>
                    <a:gd name="T12" fmla="*/ 81 w 81"/>
                    <a:gd name="T13" fmla="*/ 7 h 10"/>
                    <a:gd name="T14" fmla="*/ 80 w 81"/>
                    <a:gd name="T15" fmla="*/ 5 h 10"/>
                    <a:gd name="T16" fmla="*/ 78 w 81"/>
                    <a:gd name="T17" fmla="*/ 2 h 10"/>
                    <a:gd name="T18" fmla="*/ 78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2"/>
                      </a:lnTo>
                      <a:lnTo>
                        <a:pt x="0" y="5"/>
                      </a:lnTo>
                      <a:lnTo>
                        <a:pt x="0" y="7"/>
                      </a:lnTo>
                      <a:lnTo>
                        <a:pt x="0" y="10"/>
                      </a:lnTo>
                      <a:lnTo>
                        <a:pt x="81" y="10"/>
                      </a:lnTo>
                      <a:lnTo>
                        <a:pt x="81" y="7"/>
                      </a:lnTo>
                      <a:lnTo>
                        <a:pt x="80" y="5"/>
                      </a:lnTo>
                      <a:lnTo>
                        <a:pt x="78" y="2"/>
                      </a:lnTo>
                      <a:lnTo>
                        <a:pt x="78"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99" name="Freeform 119"/>
                <p:cNvSpPr>
                  <a:spLocks/>
                </p:cNvSpPr>
                <p:nvPr/>
              </p:nvSpPr>
              <p:spPr bwMode="auto">
                <a:xfrm>
                  <a:off x="2860" y="2368"/>
                  <a:ext cx="81" cy="12"/>
                </a:xfrm>
                <a:custGeom>
                  <a:avLst/>
                  <a:gdLst>
                    <a:gd name="T0" fmla="*/ 0 w 81"/>
                    <a:gd name="T1" fmla="*/ 0 h 12"/>
                    <a:gd name="T2" fmla="*/ 0 w 81"/>
                    <a:gd name="T3" fmla="*/ 3 h 12"/>
                    <a:gd name="T4" fmla="*/ 0 w 81"/>
                    <a:gd name="T5" fmla="*/ 6 h 12"/>
                    <a:gd name="T6" fmla="*/ 0 w 81"/>
                    <a:gd name="T7" fmla="*/ 9 h 12"/>
                    <a:gd name="T8" fmla="*/ 0 w 81"/>
                    <a:gd name="T9" fmla="*/ 12 h 12"/>
                    <a:gd name="T10" fmla="*/ 81 w 81"/>
                    <a:gd name="T11" fmla="*/ 12 h 12"/>
                    <a:gd name="T12" fmla="*/ 80 w 81"/>
                    <a:gd name="T13" fmla="*/ 9 h 12"/>
                    <a:gd name="T14" fmla="*/ 78 w 81"/>
                    <a:gd name="T15" fmla="*/ 6 h 12"/>
                    <a:gd name="T16" fmla="*/ 77 w 81"/>
                    <a:gd name="T17" fmla="*/ 3 h 12"/>
                    <a:gd name="T18" fmla="*/ 74 w 81"/>
                    <a:gd name="T19" fmla="*/ 0 h 12"/>
                    <a:gd name="T20" fmla="*/ 0 w 8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2">
                      <a:moveTo>
                        <a:pt x="0" y="0"/>
                      </a:moveTo>
                      <a:lnTo>
                        <a:pt x="0" y="3"/>
                      </a:lnTo>
                      <a:lnTo>
                        <a:pt x="0" y="6"/>
                      </a:lnTo>
                      <a:lnTo>
                        <a:pt x="0" y="9"/>
                      </a:lnTo>
                      <a:lnTo>
                        <a:pt x="0" y="12"/>
                      </a:lnTo>
                      <a:lnTo>
                        <a:pt x="81" y="12"/>
                      </a:lnTo>
                      <a:lnTo>
                        <a:pt x="80" y="9"/>
                      </a:lnTo>
                      <a:lnTo>
                        <a:pt x="78" y="6"/>
                      </a:lnTo>
                      <a:lnTo>
                        <a:pt x="77" y="3"/>
                      </a:lnTo>
                      <a:lnTo>
                        <a:pt x="74" y="0"/>
                      </a:lnTo>
                      <a:lnTo>
                        <a:pt x="0" y="0"/>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0" name="Freeform 120"/>
                <p:cNvSpPr>
                  <a:spLocks/>
                </p:cNvSpPr>
                <p:nvPr/>
              </p:nvSpPr>
              <p:spPr bwMode="auto">
                <a:xfrm>
                  <a:off x="2860" y="2366"/>
                  <a:ext cx="78" cy="10"/>
                </a:xfrm>
                <a:custGeom>
                  <a:avLst/>
                  <a:gdLst>
                    <a:gd name="T0" fmla="*/ 0 w 78"/>
                    <a:gd name="T1" fmla="*/ 0 h 10"/>
                    <a:gd name="T2" fmla="*/ 0 w 78"/>
                    <a:gd name="T3" fmla="*/ 2 h 10"/>
                    <a:gd name="T4" fmla="*/ 0 w 78"/>
                    <a:gd name="T5" fmla="*/ 4 h 10"/>
                    <a:gd name="T6" fmla="*/ 0 w 78"/>
                    <a:gd name="T7" fmla="*/ 7 h 10"/>
                    <a:gd name="T8" fmla="*/ 0 w 78"/>
                    <a:gd name="T9" fmla="*/ 10 h 10"/>
                    <a:gd name="T10" fmla="*/ 78 w 78"/>
                    <a:gd name="T11" fmla="*/ 10 h 10"/>
                    <a:gd name="T12" fmla="*/ 75 w 78"/>
                    <a:gd name="T13" fmla="*/ 7 h 10"/>
                    <a:gd name="T14" fmla="*/ 74 w 78"/>
                    <a:gd name="T15" fmla="*/ 4 h 10"/>
                    <a:gd name="T16" fmla="*/ 72 w 78"/>
                    <a:gd name="T17" fmla="*/ 2 h 10"/>
                    <a:gd name="T18" fmla="*/ 71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2"/>
                      </a:lnTo>
                      <a:lnTo>
                        <a:pt x="0" y="4"/>
                      </a:lnTo>
                      <a:lnTo>
                        <a:pt x="0" y="7"/>
                      </a:lnTo>
                      <a:lnTo>
                        <a:pt x="0" y="10"/>
                      </a:lnTo>
                      <a:lnTo>
                        <a:pt x="78" y="10"/>
                      </a:lnTo>
                      <a:lnTo>
                        <a:pt x="75" y="7"/>
                      </a:lnTo>
                      <a:lnTo>
                        <a:pt x="74" y="4"/>
                      </a:lnTo>
                      <a:lnTo>
                        <a:pt x="72" y="2"/>
                      </a:lnTo>
                      <a:lnTo>
                        <a:pt x="71"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1" name="Freeform 121"/>
                <p:cNvSpPr>
                  <a:spLocks/>
                </p:cNvSpPr>
                <p:nvPr/>
              </p:nvSpPr>
              <p:spPr bwMode="auto">
                <a:xfrm>
                  <a:off x="2860" y="2358"/>
                  <a:ext cx="74" cy="10"/>
                </a:xfrm>
                <a:custGeom>
                  <a:avLst/>
                  <a:gdLst>
                    <a:gd name="T0" fmla="*/ 0 w 74"/>
                    <a:gd name="T1" fmla="*/ 0 h 10"/>
                    <a:gd name="T2" fmla="*/ 0 w 74"/>
                    <a:gd name="T3" fmla="*/ 3 h 10"/>
                    <a:gd name="T4" fmla="*/ 0 w 74"/>
                    <a:gd name="T5" fmla="*/ 5 h 10"/>
                    <a:gd name="T6" fmla="*/ 0 w 74"/>
                    <a:gd name="T7" fmla="*/ 8 h 10"/>
                    <a:gd name="T8" fmla="*/ 0 w 74"/>
                    <a:gd name="T9" fmla="*/ 10 h 10"/>
                    <a:gd name="T10" fmla="*/ 74 w 74"/>
                    <a:gd name="T11" fmla="*/ 10 h 10"/>
                    <a:gd name="T12" fmla="*/ 74 w 74"/>
                    <a:gd name="T13" fmla="*/ 8 h 10"/>
                    <a:gd name="T14" fmla="*/ 72 w 74"/>
                    <a:gd name="T15" fmla="*/ 5 h 10"/>
                    <a:gd name="T16" fmla="*/ 69 w 74"/>
                    <a:gd name="T17" fmla="*/ 3 h 10"/>
                    <a:gd name="T18" fmla="*/ 67 w 74"/>
                    <a:gd name="T19" fmla="*/ 0 h 10"/>
                    <a:gd name="T20" fmla="*/ 0 w 7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10">
                      <a:moveTo>
                        <a:pt x="0" y="0"/>
                      </a:moveTo>
                      <a:lnTo>
                        <a:pt x="0" y="3"/>
                      </a:lnTo>
                      <a:lnTo>
                        <a:pt x="0" y="5"/>
                      </a:lnTo>
                      <a:lnTo>
                        <a:pt x="0" y="8"/>
                      </a:lnTo>
                      <a:lnTo>
                        <a:pt x="0" y="10"/>
                      </a:lnTo>
                      <a:lnTo>
                        <a:pt x="74" y="10"/>
                      </a:lnTo>
                      <a:lnTo>
                        <a:pt x="74" y="8"/>
                      </a:lnTo>
                      <a:lnTo>
                        <a:pt x="72" y="5"/>
                      </a:lnTo>
                      <a:lnTo>
                        <a:pt x="69" y="3"/>
                      </a:lnTo>
                      <a:lnTo>
                        <a:pt x="67"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2" name="Freeform 122"/>
                <p:cNvSpPr>
                  <a:spLocks/>
                </p:cNvSpPr>
                <p:nvPr/>
              </p:nvSpPr>
              <p:spPr bwMode="auto">
                <a:xfrm>
                  <a:off x="2860" y="2354"/>
                  <a:ext cx="71" cy="12"/>
                </a:xfrm>
                <a:custGeom>
                  <a:avLst/>
                  <a:gdLst>
                    <a:gd name="T0" fmla="*/ 0 w 71"/>
                    <a:gd name="T1" fmla="*/ 0 h 12"/>
                    <a:gd name="T2" fmla="*/ 0 w 71"/>
                    <a:gd name="T3" fmla="*/ 3 h 12"/>
                    <a:gd name="T4" fmla="*/ 0 w 71"/>
                    <a:gd name="T5" fmla="*/ 6 h 12"/>
                    <a:gd name="T6" fmla="*/ 0 w 71"/>
                    <a:gd name="T7" fmla="*/ 9 h 12"/>
                    <a:gd name="T8" fmla="*/ 0 w 71"/>
                    <a:gd name="T9" fmla="*/ 12 h 12"/>
                    <a:gd name="T10" fmla="*/ 71 w 71"/>
                    <a:gd name="T11" fmla="*/ 12 h 12"/>
                    <a:gd name="T12" fmla="*/ 71 w 71"/>
                    <a:gd name="T13" fmla="*/ 9 h 12"/>
                    <a:gd name="T14" fmla="*/ 68 w 71"/>
                    <a:gd name="T15" fmla="*/ 6 h 12"/>
                    <a:gd name="T16" fmla="*/ 67 w 71"/>
                    <a:gd name="T17" fmla="*/ 3 h 12"/>
                    <a:gd name="T18" fmla="*/ 64 w 71"/>
                    <a:gd name="T19" fmla="*/ 0 h 12"/>
                    <a:gd name="T20" fmla="*/ 0 w 7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2">
                      <a:moveTo>
                        <a:pt x="0" y="0"/>
                      </a:moveTo>
                      <a:lnTo>
                        <a:pt x="0" y="3"/>
                      </a:lnTo>
                      <a:lnTo>
                        <a:pt x="0" y="6"/>
                      </a:lnTo>
                      <a:lnTo>
                        <a:pt x="0" y="9"/>
                      </a:lnTo>
                      <a:lnTo>
                        <a:pt x="0" y="12"/>
                      </a:lnTo>
                      <a:lnTo>
                        <a:pt x="71" y="12"/>
                      </a:lnTo>
                      <a:lnTo>
                        <a:pt x="71" y="9"/>
                      </a:lnTo>
                      <a:lnTo>
                        <a:pt x="68" y="6"/>
                      </a:lnTo>
                      <a:lnTo>
                        <a:pt x="67" y="3"/>
                      </a:lnTo>
                      <a:lnTo>
                        <a:pt x="64" y="0"/>
                      </a:lnTo>
                      <a:lnTo>
                        <a:pt x="0"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3" name="Freeform 123"/>
                <p:cNvSpPr>
                  <a:spLocks/>
                </p:cNvSpPr>
                <p:nvPr/>
              </p:nvSpPr>
              <p:spPr bwMode="auto">
                <a:xfrm>
                  <a:off x="2857" y="2348"/>
                  <a:ext cx="70" cy="10"/>
                </a:xfrm>
                <a:custGeom>
                  <a:avLst/>
                  <a:gdLst>
                    <a:gd name="T0" fmla="*/ 0 w 70"/>
                    <a:gd name="T1" fmla="*/ 0 h 10"/>
                    <a:gd name="T2" fmla="*/ 0 w 70"/>
                    <a:gd name="T3" fmla="*/ 3 h 10"/>
                    <a:gd name="T4" fmla="*/ 2 w 70"/>
                    <a:gd name="T5" fmla="*/ 5 h 10"/>
                    <a:gd name="T6" fmla="*/ 3 w 70"/>
                    <a:gd name="T7" fmla="*/ 7 h 10"/>
                    <a:gd name="T8" fmla="*/ 3 w 70"/>
                    <a:gd name="T9" fmla="*/ 10 h 10"/>
                    <a:gd name="T10" fmla="*/ 70 w 70"/>
                    <a:gd name="T11" fmla="*/ 10 h 10"/>
                    <a:gd name="T12" fmla="*/ 70 w 70"/>
                    <a:gd name="T13" fmla="*/ 7 h 10"/>
                    <a:gd name="T14" fmla="*/ 68 w 70"/>
                    <a:gd name="T15" fmla="*/ 5 h 10"/>
                    <a:gd name="T16" fmla="*/ 65 w 70"/>
                    <a:gd name="T17" fmla="*/ 3 h 10"/>
                    <a:gd name="T18" fmla="*/ 64 w 70"/>
                    <a:gd name="T19" fmla="*/ 0 h 10"/>
                    <a:gd name="T20" fmla="*/ 0 w 7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0">
                      <a:moveTo>
                        <a:pt x="0" y="0"/>
                      </a:moveTo>
                      <a:lnTo>
                        <a:pt x="0" y="3"/>
                      </a:lnTo>
                      <a:lnTo>
                        <a:pt x="2" y="5"/>
                      </a:lnTo>
                      <a:lnTo>
                        <a:pt x="3" y="7"/>
                      </a:lnTo>
                      <a:lnTo>
                        <a:pt x="3" y="10"/>
                      </a:lnTo>
                      <a:lnTo>
                        <a:pt x="70" y="10"/>
                      </a:lnTo>
                      <a:lnTo>
                        <a:pt x="70" y="7"/>
                      </a:lnTo>
                      <a:lnTo>
                        <a:pt x="68" y="5"/>
                      </a:lnTo>
                      <a:lnTo>
                        <a:pt x="65" y="3"/>
                      </a:lnTo>
                      <a:lnTo>
                        <a:pt x="64"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4" name="Freeform 124"/>
                <p:cNvSpPr>
                  <a:spLocks/>
                </p:cNvSpPr>
                <p:nvPr/>
              </p:nvSpPr>
              <p:spPr bwMode="auto">
                <a:xfrm>
                  <a:off x="2857" y="2344"/>
                  <a:ext cx="67" cy="10"/>
                </a:xfrm>
                <a:custGeom>
                  <a:avLst/>
                  <a:gdLst>
                    <a:gd name="T0" fmla="*/ 0 w 67"/>
                    <a:gd name="T1" fmla="*/ 0 h 10"/>
                    <a:gd name="T2" fmla="*/ 0 w 67"/>
                    <a:gd name="T3" fmla="*/ 3 h 10"/>
                    <a:gd name="T4" fmla="*/ 0 w 67"/>
                    <a:gd name="T5" fmla="*/ 6 h 10"/>
                    <a:gd name="T6" fmla="*/ 2 w 67"/>
                    <a:gd name="T7" fmla="*/ 7 h 10"/>
                    <a:gd name="T8" fmla="*/ 3 w 67"/>
                    <a:gd name="T9" fmla="*/ 10 h 10"/>
                    <a:gd name="T10" fmla="*/ 67 w 67"/>
                    <a:gd name="T11" fmla="*/ 10 h 10"/>
                    <a:gd name="T12" fmla="*/ 67 w 67"/>
                    <a:gd name="T13" fmla="*/ 7 h 10"/>
                    <a:gd name="T14" fmla="*/ 65 w 67"/>
                    <a:gd name="T15" fmla="*/ 6 h 10"/>
                    <a:gd name="T16" fmla="*/ 62 w 67"/>
                    <a:gd name="T17" fmla="*/ 3 h 10"/>
                    <a:gd name="T18" fmla="*/ 59 w 67"/>
                    <a:gd name="T19" fmla="*/ 0 h 10"/>
                    <a:gd name="T20" fmla="*/ 0 w 6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
                      <a:moveTo>
                        <a:pt x="0" y="0"/>
                      </a:moveTo>
                      <a:lnTo>
                        <a:pt x="0" y="3"/>
                      </a:lnTo>
                      <a:lnTo>
                        <a:pt x="0" y="6"/>
                      </a:lnTo>
                      <a:lnTo>
                        <a:pt x="2" y="7"/>
                      </a:lnTo>
                      <a:lnTo>
                        <a:pt x="3" y="10"/>
                      </a:lnTo>
                      <a:lnTo>
                        <a:pt x="67" y="10"/>
                      </a:lnTo>
                      <a:lnTo>
                        <a:pt x="67" y="7"/>
                      </a:lnTo>
                      <a:lnTo>
                        <a:pt x="65" y="6"/>
                      </a:lnTo>
                      <a:lnTo>
                        <a:pt x="62" y="3"/>
                      </a:lnTo>
                      <a:lnTo>
                        <a:pt x="59"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5" name="Freeform 125"/>
                <p:cNvSpPr>
                  <a:spLocks/>
                </p:cNvSpPr>
                <p:nvPr/>
              </p:nvSpPr>
              <p:spPr bwMode="auto">
                <a:xfrm>
                  <a:off x="2857" y="2337"/>
                  <a:ext cx="64" cy="11"/>
                </a:xfrm>
                <a:custGeom>
                  <a:avLst/>
                  <a:gdLst>
                    <a:gd name="T0" fmla="*/ 0 w 64"/>
                    <a:gd name="T1" fmla="*/ 0 h 11"/>
                    <a:gd name="T2" fmla="*/ 0 w 64"/>
                    <a:gd name="T3" fmla="*/ 3 h 11"/>
                    <a:gd name="T4" fmla="*/ 0 w 64"/>
                    <a:gd name="T5" fmla="*/ 5 h 11"/>
                    <a:gd name="T6" fmla="*/ 0 w 64"/>
                    <a:gd name="T7" fmla="*/ 8 h 11"/>
                    <a:gd name="T8" fmla="*/ 0 w 64"/>
                    <a:gd name="T9" fmla="*/ 11 h 11"/>
                    <a:gd name="T10" fmla="*/ 64 w 64"/>
                    <a:gd name="T11" fmla="*/ 11 h 11"/>
                    <a:gd name="T12" fmla="*/ 64 w 64"/>
                    <a:gd name="T13" fmla="*/ 8 h 11"/>
                    <a:gd name="T14" fmla="*/ 61 w 64"/>
                    <a:gd name="T15" fmla="*/ 5 h 11"/>
                    <a:gd name="T16" fmla="*/ 59 w 64"/>
                    <a:gd name="T17" fmla="*/ 3 h 11"/>
                    <a:gd name="T18" fmla="*/ 57 w 64"/>
                    <a:gd name="T19" fmla="*/ 0 h 11"/>
                    <a:gd name="T20" fmla="*/ 0 w 6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1">
                      <a:moveTo>
                        <a:pt x="0" y="0"/>
                      </a:moveTo>
                      <a:lnTo>
                        <a:pt x="0" y="3"/>
                      </a:lnTo>
                      <a:lnTo>
                        <a:pt x="0" y="5"/>
                      </a:lnTo>
                      <a:lnTo>
                        <a:pt x="0" y="8"/>
                      </a:lnTo>
                      <a:lnTo>
                        <a:pt x="0" y="11"/>
                      </a:lnTo>
                      <a:lnTo>
                        <a:pt x="64" y="11"/>
                      </a:lnTo>
                      <a:lnTo>
                        <a:pt x="64" y="8"/>
                      </a:lnTo>
                      <a:lnTo>
                        <a:pt x="61" y="5"/>
                      </a:lnTo>
                      <a:lnTo>
                        <a:pt x="59" y="3"/>
                      </a:lnTo>
                      <a:lnTo>
                        <a:pt x="57" y="0"/>
                      </a:lnTo>
                      <a:lnTo>
                        <a:pt x="0" y="0"/>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6" name="Freeform 126"/>
                <p:cNvSpPr>
                  <a:spLocks/>
                </p:cNvSpPr>
                <p:nvPr/>
              </p:nvSpPr>
              <p:spPr bwMode="auto">
                <a:xfrm>
                  <a:off x="2857" y="2334"/>
                  <a:ext cx="59" cy="10"/>
                </a:xfrm>
                <a:custGeom>
                  <a:avLst/>
                  <a:gdLst>
                    <a:gd name="T0" fmla="*/ 0 w 59"/>
                    <a:gd name="T1" fmla="*/ 0 h 10"/>
                    <a:gd name="T2" fmla="*/ 0 w 59"/>
                    <a:gd name="T3" fmla="*/ 3 h 10"/>
                    <a:gd name="T4" fmla="*/ 0 w 59"/>
                    <a:gd name="T5" fmla="*/ 4 h 10"/>
                    <a:gd name="T6" fmla="*/ 0 w 59"/>
                    <a:gd name="T7" fmla="*/ 7 h 10"/>
                    <a:gd name="T8" fmla="*/ 0 w 59"/>
                    <a:gd name="T9" fmla="*/ 10 h 10"/>
                    <a:gd name="T10" fmla="*/ 59 w 59"/>
                    <a:gd name="T11" fmla="*/ 10 h 10"/>
                    <a:gd name="T12" fmla="*/ 58 w 59"/>
                    <a:gd name="T13" fmla="*/ 7 h 10"/>
                    <a:gd name="T14" fmla="*/ 57 w 59"/>
                    <a:gd name="T15" fmla="*/ 4 h 10"/>
                    <a:gd name="T16" fmla="*/ 55 w 59"/>
                    <a:gd name="T17" fmla="*/ 3 h 10"/>
                    <a:gd name="T18" fmla="*/ 52 w 59"/>
                    <a:gd name="T19" fmla="*/ 0 h 10"/>
                    <a:gd name="T20" fmla="*/ 0 w 5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0">
                      <a:moveTo>
                        <a:pt x="0" y="0"/>
                      </a:moveTo>
                      <a:lnTo>
                        <a:pt x="0" y="3"/>
                      </a:lnTo>
                      <a:lnTo>
                        <a:pt x="0" y="4"/>
                      </a:lnTo>
                      <a:lnTo>
                        <a:pt x="0" y="7"/>
                      </a:lnTo>
                      <a:lnTo>
                        <a:pt x="0" y="10"/>
                      </a:lnTo>
                      <a:lnTo>
                        <a:pt x="59" y="10"/>
                      </a:lnTo>
                      <a:lnTo>
                        <a:pt x="58" y="7"/>
                      </a:lnTo>
                      <a:lnTo>
                        <a:pt x="57" y="4"/>
                      </a:lnTo>
                      <a:lnTo>
                        <a:pt x="55" y="3"/>
                      </a:lnTo>
                      <a:lnTo>
                        <a:pt x="52"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7" name="Freeform 127"/>
                <p:cNvSpPr>
                  <a:spLocks/>
                </p:cNvSpPr>
                <p:nvPr/>
              </p:nvSpPr>
              <p:spPr bwMode="auto">
                <a:xfrm>
                  <a:off x="2857" y="2327"/>
                  <a:ext cx="57" cy="10"/>
                </a:xfrm>
                <a:custGeom>
                  <a:avLst/>
                  <a:gdLst>
                    <a:gd name="T0" fmla="*/ 0 w 57"/>
                    <a:gd name="T1" fmla="*/ 0 h 10"/>
                    <a:gd name="T2" fmla="*/ 0 w 57"/>
                    <a:gd name="T3" fmla="*/ 3 h 10"/>
                    <a:gd name="T4" fmla="*/ 0 w 57"/>
                    <a:gd name="T5" fmla="*/ 4 h 10"/>
                    <a:gd name="T6" fmla="*/ 0 w 57"/>
                    <a:gd name="T7" fmla="*/ 7 h 10"/>
                    <a:gd name="T8" fmla="*/ 0 w 57"/>
                    <a:gd name="T9" fmla="*/ 10 h 10"/>
                    <a:gd name="T10" fmla="*/ 57 w 57"/>
                    <a:gd name="T11" fmla="*/ 10 h 10"/>
                    <a:gd name="T12" fmla="*/ 54 w 57"/>
                    <a:gd name="T13" fmla="*/ 7 h 10"/>
                    <a:gd name="T14" fmla="*/ 51 w 57"/>
                    <a:gd name="T15" fmla="*/ 4 h 10"/>
                    <a:gd name="T16" fmla="*/ 49 w 57"/>
                    <a:gd name="T17" fmla="*/ 3 h 10"/>
                    <a:gd name="T18" fmla="*/ 49 w 57"/>
                    <a:gd name="T19" fmla="*/ 0 h 10"/>
                    <a:gd name="T20" fmla="*/ 0 w 5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
                      <a:moveTo>
                        <a:pt x="0" y="0"/>
                      </a:moveTo>
                      <a:lnTo>
                        <a:pt x="0" y="3"/>
                      </a:lnTo>
                      <a:lnTo>
                        <a:pt x="0" y="4"/>
                      </a:lnTo>
                      <a:lnTo>
                        <a:pt x="0" y="7"/>
                      </a:lnTo>
                      <a:lnTo>
                        <a:pt x="0" y="10"/>
                      </a:lnTo>
                      <a:lnTo>
                        <a:pt x="57" y="10"/>
                      </a:lnTo>
                      <a:lnTo>
                        <a:pt x="54" y="7"/>
                      </a:lnTo>
                      <a:lnTo>
                        <a:pt x="51" y="4"/>
                      </a:lnTo>
                      <a:lnTo>
                        <a:pt x="49" y="3"/>
                      </a:lnTo>
                      <a:lnTo>
                        <a:pt x="49"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8" name="Freeform 128"/>
                <p:cNvSpPr>
                  <a:spLocks/>
                </p:cNvSpPr>
                <p:nvPr/>
              </p:nvSpPr>
              <p:spPr bwMode="auto">
                <a:xfrm>
                  <a:off x="2857" y="2324"/>
                  <a:ext cx="52" cy="10"/>
                </a:xfrm>
                <a:custGeom>
                  <a:avLst/>
                  <a:gdLst>
                    <a:gd name="T0" fmla="*/ 0 w 52"/>
                    <a:gd name="T1" fmla="*/ 0 h 10"/>
                    <a:gd name="T2" fmla="*/ 0 w 52"/>
                    <a:gd name="T3" fmla="*/ 3 h 10"/>
                    <a:gd name="T4" fmla="*/ 0 w 52"/>
                    <a:gd name="T5" fmla="*/ 4 h 10"/>
                    <a:gd name="T6" fmla="*/ 0 w 52"/>
                    <a:gd name="T7" fmla="*/ 7 h 10"/>
                    <a:gd name="T8" fmla="*/ 0 w 52"/>
                    <a:gd name="T9" fmla="*/ 10 h 10"/>
                    <a:gd name="T10" fmla="*/ 52 w 52"/>
                    <a:gd name="T11" fmla="*/ 10 h 10"/>
                    <a:gd name="T12" fmla="*/ 49 w 52"/>
                    <a:gd name="T13" fmla="*/ 7 h 10"/>
                    <a:gd name="T14" fmla="*/ 48 w 52"/>
                    <a:gd name="T15" fmla="*/ 4 h 10"/>
                    <a:gd name="T16" fmla="*/ 45 w 52"/>
                    <a:gd name="T17" fmla="*/ 3 h 10"/>
                    <a:gd name="T18" fmla="*/ 42 w 52"/>
                    <a:gd name="T19" fmla="*/ 0 h 10"/>
                    <a:gd name="T20" fmla="*/ 0 w 5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0">
                      <a:moveTo>
                        <a:pt x="0" y="0"/>
                      </a:moveTo>
                      <a:lnTo>
                        <a:pt x="0" y="3"/>
                      </a:lnTo>
                      <a:lnTo>
                        <a:pt x="0" y="4"/>
                      </a:lnTo>
                      <a:lnTo>
                        <a:pt x="0" y="7"/>
                      </a:lnTo>
                      <a:lnTo>
                        <a:pt x="0" y="10"/>
                      </a:lnTo>
                      <a:lnTo>
                        <a:pt x="52" y="10"/>
                      </a:lnTo>
                      <a:lnTo>
                        <a:pt x="49" y="7"/>
                      </a:lnTo>
                      <a:lnTo>
                        <a:pt x="48" y="4"/>
                      </a:lnTo>
                      <a:lnTo>
                        <a:pt x="45" y="3"/>
                      </a:lnTo>
                      <a:lnTo>
                        <a:pt x="42" y="0"/>
                      </a:lnTo>
                      <a:lnTo>
                        <a:pt x="0" y="0"/>
                      </a:lnTo>
                      <a:close/>
                    </a:path>
                  </a:pathLst>
                </a:custGeom>
                <a:solidFill>
                  <a:srgbClr val="EA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9" name="Freeform 129"/>
                <p:cNvSpPr>
                  <a:spLocks/>
                </p:cNvSpPr>
                <p:nvPr/>
              </p:nvSpPr>
              <p:spPr bwMode="auto">
                <a:xfrm>
                  <a:off x="2857" y="2317"/>
                  <a:ext cx="49" cy="10"/>
                </a:xfrm>
                <a:custGeom>
                  <a:avLst/>
                  <a:gdLst>
                    <a:gd name="T0" fmla="*/ 0 w 49"/>
                    <a:gd name="T1" fmla="*/ 0 h 10"/>
                    <a:gd name="T2" fmla="*/ 0 w 49"/>
                    <a:gd name="T3" fmla="*/ 2 h 10"/>
                    <a:gd name="T4" fmla="*/ 0 w 49"/>
                    <a:gd name="T5" fmla="*/ 4 h 10"/>
                    <a:gd name="T6" fmla="*/ 0 w 49"/>
                    <a:gd name="T7" fmla="*/ 7 h 10"/>
                    <a:gd name="T8" fmla="*/ 0 w 49"/>
                    <a:gd name="T9" fmla="*/ 10 h 10"/>
                    <a:gd name="T10" fmla="*/ 49 w 49"/>
                    <a:gd name="T11" fmla="*/ 10 h 10"/>
                    <a:gd name="T12" fmla="*/ 47 w 49"/>
                    <a:gd name="T13" fmla="*/ 7 h 10"/>
                    <a:gd name="T14" fmla="*/ 44 w 49"/>
                    <a:gd name="T15" fmla="*/ 4 h 10"/>
                    <a:gd name="T16" fmla="*/ 42 w 49"/>
                    <a:gd name="T17" fmla="*/ 2 h 10"/>
                    <a:gd name="T18" fmla="*/ 39 w 49"/>
                    <a:gd name="T19" fmla="*/ 0 h 10"/>
                    <a:gd name="T20" fmla="*/ 0 w 4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
                      <a:moveTo>
                        <a:pt x="0" y="0"/>
                      </a:moveTo>
                      <a:lnTo>
                        <a:pt x="0" y="2"/>
                      </a:lnTo>
                      <a:lnTo>
                        <a:pt x="0" y="4"/>
                      </a:lnTo>
                      <a:lnTo>
                        <a:pt x="0" y="7"/>
                      </a:lnTo>
                      <a:lnTo>
                        <a:pt x="0" y="10"/>
                      </a:lnTo>
                      <a:lnTo>
                        <a:pt x="49" y="10"/>
                      </a:lnTo>
                      <a:lnTo>
                        <a:pt x="47" y="7"/>
                      </a:lnTo>
                      <a:lnTo>
                        <a:pt x="44" y="4"/>
                      </a:lnTo>
                      <a:lnTo>
                        <a:pt x="42" y="2"/>
                      </a:lnTo>
                      <a:lnTo>
                        <a:pt x="39" y="0"/>
                      </a:lnTo>
                      <a:lnTo>
                        <a:pt x="0" y="0"/>
                      </a:lnTo>
                      <a:close/>
                    </a:path>
                  </a:pathLst>
                </a:custGeom>
                <a:solidFill>
                  <a:srgbClr val="ED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0" name="Freeform 130"/>
                <p:cNvSpPr>
                  <a:spLocks/>
                </p:cNvSpPr>
                <p:nvPr/>
              </p:nvSpPr>
              <p:spPr bwMode="auto">
                <a:xfrm>
                  <a:off x="2857" y="2312"/>
                  <a:ext cx="42" cy="12"/>
                </a:xfrm>
                <a:custGeom>
                  <a:avLst/>
                  <a:gdLst>
                    <a:gd name="T0" fmla="*/ 0 w 42"/>
                    <a:gd name="T1" fmla="*/ 0 h 12"/>
                    <a:gd name="T2" fmla="*/ 0 w 42"/>
                    <a:gd name="T3" fmla="*/ 3 h 12"/>
                    <a:gd name="T4" fmla="*/ 0 w 42"/>
                    <a:gd name="T5" fmla="*/ 6 h 12"/>
                    <a:gd name="T6" fmla="*/ 0 w 42"/>
                    <a:gd name="T7" fmla="*/ 9 h 12"/>
                    <a:gd name="T8" fmla="*/ 0 w 42"/>
                    <a:gd name="T9" fmla="*/ 12 h 12"/>
                    <a:gd name="T10" fmla="*/ 42 w 42"/>
                    <a:gd name="T11" fmla="*/ 12 h 12"/>
                    <a:gd name="T12" fmla="*/ 42 w 42"/>
                    <a:gd name="T13" fmla="*/ 9 h 12"/>
                    <a:gd name="T14" fmla="*/ 41 w 42"/>
                    <a:gd name="T15" fmla="*/ 6 h 12"/>
                    <a:gd name="T16" fmla="*/ 38 w 42"/>
                    <a:gd name="T17" fmla="*/ 3 h 12"/>
                    <a:gd name="T18" fmla="*/ 35 w 42"/>
                    <a:gd name="T19" fmla="*/ 0 h 12"/>
                    <a:gd name="T20" fmla="*/ 0 w 4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
                      <a:moveTo>
                        <a:pt x="0" y="0"/>
                      </a:moveTo>
                      <a:lnTo>
                        <a:pt x="0" y="3"/>
                      </a:lnTo>
                      <a:lnTo>
                        <a:pt x="0" y="6"/>
                      </a:lnTo>
                      <a:lnTo>
                        <a:pt x="0" y="9"/>
                      </a:lnTo>
                      <a:lnTo>
                        <a:pt x="0" y="12"/>
                      </a:lnTo>
                      <a:lnTo>
                        <a:pt x="42" y="12"/>
                      </a:lnTo>
                      <a:lnTo>
                        <a:pt x="42" y="9"/>
                      </a:lnTo>
                      <a:lnTo>
                        <a:pt x="41" y="6"/>
                      </a:lnTo>
                      <a:lnTo>
                        <a:pt x="38" y="3"/>
                      </a:lnTo>
                      <a:lnTo>
                        <a:pt x="35"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1" name="Freeform 131"/>
                <p:cNvSpPr>
                  <a:spLocks/>
                </p:cNvSpPr>
                <p:nvPr/>
              </p:nvSpPr>
              <p:spPr bwMode="auto">
                <a:xfrm>
                  <a:off x="2857" y="2305"/>
                  <a:ext cx="39" cy="12"/>
                </a:xfrm>
                <a:custGeom>
                  <a:avLst/>
                  <a:gdLst>
                    <a:gd name="T0" fmla="*/ 0 w 39"/>
                    <a:gd name="T1" fmla="*/ 0 h 12"/>
                    <a:gd name="T2" fmla="*/ 0 w 39"/>
                    <a:gd name="T3" fmla="*/ 3 h 12"/>
                    <a:gd name="T4" fmla="*/ 0 w 39"/>
                    <a:gd name="T5" fmla="*/ 6 h 12"/>
                    <a:gd name="T6" fmla="*/ 0 w 39"/>
                    <a:gd name="T7" fmla="*/ 9 h 12"/>
                    <a:gd name="T8" fmla="*/ 0 w 39"/>
                    <a:gd name="T9" fmla="*/ 12 h 12"/>
                    <a:gd name="T10" fmla="*/ 39 w 39"/>
                    <a:gd name="T11" fmla="*/ 12 h 12"/>
                    <a:gd name="T12" fmla="*/ 36 w 39"/>
                    <a:gd name="T13" fmla="*/ 9 h 12"/>
                    <a:gd name="T14" fmla="*/ 34 w 39"/>
                    <a:gd name="T15" fmla="*/ 6 h 12"/>
                    <a:gd name="T16" fmla="*/ 32 w 39"/>
                    <a:gd name="T17" fmla="*/ 3 h 12"/>
                    <a:gd name="T18" fmla="*/ 32 w 39"/>
                    <a:gd name="T19" fmla="*/ 0 h 12"/>
                    <a:gd name="T20" fmla="*/ 0 w 3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2">
                      <a:moveTo>
                        <a:pt x="0" y="0"/>
                      </a:moveTo>
                      <a:lnTo>
                        <a:pt x="0" y="3"/>
                      </a:lnTo>
                      <a:lnTo>
                        <a:pt x="0" y="6"/>
                      </a:lnTo>
                      <a:lnTo>
                        <a:pt x="0" y="9"/>
                      </a:lnTo>
                      <a:lnTo>
                        <a:pt x="0" y="12"/>
                      </a:lnTo>
                      <a:lnTo>
                        <a:pt x="39" y="12"/>
                      </a:lnTo>
                      <a:lnTo>
                        <a:pt x="36" y="9"/>
                      </a:lnTo>
                      <a:lnTo>
                        <a:pt x="34" y="6"/>
                      </a:lnTo>
                      <a:lnTo>
                        <a:pt x="32" y="3"/>
                      </a:lnTo>
                      <a:lnTo>
                        <a:pt x="32"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2" name="Freeform 132"/>
                <p:cNvSpPr>
                  <a:spLocks/>
                </p:cNvSpPr>
                <p:nvPr/>
              </p:nvSpPr>
              <p:spPr bwMode="auto">
                <a:xfrm>
                  <a:off x="2857" y="2302"/>
                  <a:ext cx="35" cy="10"/>
                </a:xfrm>
                <a:custGeom>
                  <a:avLst/>
                  <a:gdLst>
                    <a:gd name="T0" fmla="*/ 0 w 35"/>
                    <a:gd name="T1" fmla="*/ 0 h 10"/>
                    <a:gd name="T2" fmla="*/ 0 w 35"/>
                    <a:gd name="T3" fmla="*/ 3 h 10"/>
                    <a:gd name="T4" fmla="*/ 0 w 35"/>
                    <a:gd name="T5" fmla="*/ 4 h 10"/>
                    <a:gd name="T6" fmla="*/ 0 w 35"/>
                    <a:gd name="T7" fmla="*/ 7 h 10"/>
                    <a:gd name="T8" fmla="*/ 0 w 35"/>
                    <a:gd name="T9" fmla="*/ 10 h 10"/>
                    <a:gd name="T10" fmla="*/ 35 w 35"/>
                    <a:gd name="T11" fmla="*/ 10 h 10"/>
                    <a:gd name="T12" fmla="*/ 32 w 35"/>
                    <a:gd name="T13" fmla="*/ 7 h 10"/>
                    <a:gd name="T14" fmla="*/ 31 w 35"/>
                    <a:gd name="T15" fmla="*/ 4 h 10"/>
                    <a:gd name="T16" fmla="*/ 28 w 35"/>
                    <a:gd name="T17" fmla="*/ 3 h 10"/>
                    <a:gd name="T18" fmla="*/ 25 w 35"/>
                    <a:gd name="T19" fmla="*/ 0 h 10"/>
                    <a:gd name="T20" fmla="*/ 0 w 3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
                      <a:moveTo>
                        <a:pt x="0" y="0"/>
                      </a:moveTo>
                      <a:lnTo>
                        <a:pt x="0" y="3"/>
                      </a:lnTo>
                      <a:lnTo>
                        <a:pt x="0" y="4"/>
                      </a:lnTo>
                      <a:lnTo>
                        <a:pt x="0" y="7"/>
                      </a:lnTo>
                      <a:lnTo>
                        <a:pt x="0" y="10"/>
                      </a:lnTo>
                      <a:lnTo>
                        <a:pt x="35" y="10"/>
                      </a:lnTo>
                      <a:lnTo>
                        <a:pt x="32" y="7"/>
                      </a:lnTo>
                      <a:lnTo>
                        <a:pt x="31" y="4"/>
                      </a:lnTo>
                      <a:lnTo>
                        <a:pt x="28" y="3"/>
                      </a:lnTo>
                      <a:lnTo>
                        <a:pt x="25" y="0"/>
                      </a:lnTo>
                      <a:lnTo>
                        <a:pt x="0" y="0"/>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3" name="Freeform 133"/>
                <p:cNvSpPr>
                  <a:spLocks/>
                </p:cNvSpPr>
                <p:nvPr/>
              </p:nvSpPr>
              <p:spPr bwMode="auto">
                <a:xfrm>
                  <a:off x="2857" y="2295"/>
                  <a:ext cx="32" cy="10"/>
                </a:xfrm>
                <a:custGeom>
                  <a:avLst/>
                  <a:gdLst>
                    <a:gd name="T0" fmla="*/ 0 w 32"/>
                    <a:gd name="T1" fmla="*/ 0 h 10"/>
                    <a:gd name="T2" fmla="*/ 0 w 32"/>
                    <a:gd name="T3" fmla="*/ 3 h 10"/>
                    <a:gd name="T4" fmla="*/ 0 w 32"/>
                    <a:gd name="T5" fmla="*/ 6 h 10"/>
                    <a:gd name="T6" fmla="*/ 0 w 32"/>
                    <a:gd name="T7" fmla="*/ 7 h 10"/>
                    <a:gd name="T8" fmla="*/ 0 w 32"/>
                    <a:gd name="T9" fmla="*/ 10 h 10"/>
                    <a:gd name="T10" fmla="*/ 32 w 32"/>
                    <a:gd name="T11" fmla="*/ 10 h 10"/>
                    <a:gd name="T12" fmla="*/ 29 w 32"/>
                    <a:gd name="T13" fmla="*/ 7 h 10"/>
                    <a:gd name="T14" fmla="*/ 26 w 32"/>
                    <a:gd name="T15" fmla="*/ 6 h 10"/>
                    <a:gd name="T16" fmla="*/ 23 w 32"/>
                    <a:gd name="T17" fmla="*/ 3 h 10"/>
                    <a:gd name="T18" fmla="*/ 21 w 32"/>
                    <a:gd name="T19" fmla="*/ 0 h 10"/>
                    <a:gd name="T20" fmla="*/ 0 w 3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0">
                      <a:moveTo>
                        <a:pt x="0" y="0"/>
                      </a:moveTo>
                      <a:lnTo>
                        <a:pt x="0" y="3"/>
                      </a:lnTo>
                      <a:lnTo>
                        <a:pt x="0" y="6"/>
                      </a:lnTo>
                      <a:lnTo>
                        <a:pt x="0" y="7"/>
                      </a:lnTo>
                      <a:lnTo>
                        <a:pt x="0" y="10"/>
                      </a:lnTo>
                      <a:lnTo>
                        <a:pt x="32" y="10"/>
                      </a:lnTo>
                      <a:lnTo>
                        <a:pt x="29" y="7"/>
                      </a:lnTo>
                      <a:lnTo>
                        <a:pt x="26" y="6"/>
                      </a:lnTo>
                      <a:lnTo>
                        <a:pt x="23" y="3"/>
                      </a:lnTo>
                      <a:lnTo>
                        <a:pt x="21"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4" name="Freeform 134"/>
                <p:cNvSpPr>
                  <a:spLocks/>
                </p:cNvSpPr>
                <p:nvPr/>
              </p:nvSpPr>
              <p:spPr bwMode="auto">
                <a:xfrm>
                  <a:off x="2857" y="2292"/>
                  <a:ext cx="25" cy="10"/>
                </a:xfrm>
                <a:custGeom>
                  <a:avLst/>
                  <a:gdLst>
                    <a:gd name="T0" fmla="*/ 0 w 25"/>
                    <a:gd name="T1" fmla="*/ 0 h 10"/>
                    <a:gd name="T2" fmla="*/ 0 w 25"/>
                    <a:gd name="T3" fmla="*/ 3 h 10"/>
                    <a:gd name="T4" fmla="*/ 0 w 25"/>
                    <a:gd name="T5" fmla="*/ 4 h 10"/>
                    <a:gd name="T6" fmla="*/ 0 w 25"/>
                    <a:gd name="T7" fmla="*/ 7 h 10"/>
                    <a:gd name="T8" fmla="*/ 0 w 25"/>
                    <a:gd name="T9" fmla="*/ 10 h 10"/>
                    <a:gd name="T10" fmla="*/ 25 w 25"/>
                    <a:gd name="T11" fmla="*/ 10 h 10"/>
                    <a:gd name="T12" fmla="*/ 22 w 25"/>
                    <a:gd name="T13" fmla="*/ 7 h 10"/>
                    <a:gd name="T14" fmla="*/ 21 w 25"/>
                    <a:gd name="T15" fmla="*/ 4 h 10"/>
                    <a:gd name="T16" fmla="*/ 19 w 25"/>
                    <a:gd name="T17" fmla="*/ 3 h 10"/>
                    <a:gd name="T18" fmla="*/ 18 w 25"/>
                    <a:gd name="T19" fmla="*/ 0 h 10"/>
                    <a:gd name="T20" fmla="*/ 0 w 2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0">
                      <a:moveTo>
                        <a:pt x="0" y="0"/>
                      </a:moveTo>
                      <a:lnTo>
                        <a:pt x="0" y="3"/>
                      </a:lnTo>
                      <a:lnTo>
                        <a:pt x="0" y="4"/>
                      </a:lnTo>
                      <a:lnTo>
                        <a:pt x="0" y="7"/>
                      </a:lnTo>
                      <a:lnTo>
                        <a:pt x="0" y="10"/>
                      </a:lnTo>
                      <a:lnTo>
                        <a:pt x="25" y="10"/>
                      </a:lnTo>
                      <a:lnTo>
                        <a:pt x="22" y="7"/>
                      </a:lnTo>
                      <a:lnTo>
                        <a:pt x="21" y="4"/>
                      </a:lnTo>
                      <a:lnTo>
                        <a:pt x="19" y="3"/>
                      </a:lnTo>
                      <a:lnTo>
                        <a:pt x="18"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5" name="Freeform 135"/>
                <p:cNvSpPr>
                  <a:spLocks/>
                </p:cNvSpPr>
                <p:nvPr/>
              </p:nvSpPr>
              <p:spPr bwMode="auto">
                <a:xfrm>
                  <a:off x="2857" y="2285"/>
                  <a:ext cx="21" cy="10"/>
                </a:xfrm>
                <a:custGeom>
                  <a:avLst/>
                  <a:gdLst>
                    <a:gd name="T0" fmla="*/ 0 w 21"/>
                    <a:gd name="T1" fmla="*/ 0 h 10"/>
                    <a:gd name="T2" fmla="*/ 0 w 21"/>
                    <a:gd name="T3" fmla="*/ 3 h 10"/>
                    <a:gd name="T4" fmla="*/ 0 w 21"/>
                    <a:gd name="T5" fmla="*/ 4 h 10"/>
                    <a:gd name="T6" fmla="*/ 0 w 21"/>
                    <a:gd name="T7" fmla="*/ 7 h 10"/>
                    <a:gd name="T8" fmla="*/ 0 w 21"/>
                    <a:gd name="T9" fmla="*/ 10 h 10"/>
                    <a:gd name="T10" fmla="*/ 21 w 21"/>
                    <a:gd name="T11" fmla="*/ 10 h 10"/>
                    <a:gd name="T12" fmla="*/ 19 w 21"/>
                    <a:gd name="T13" fmla="*/ 7 h 10"/>
                    <a:gd name="T14" fmla="*/ 16 w 21"/>
                    <a:gd name="T15" fmla="*/ 4 h 10"/>
                    <a:gd name="T16" fmla="*/ 15 w 21"/>
                    <a:gd name="T17" fmla="*/ 3 h 10"/>
                    <a:gd name="T18" fmla="*/ 15 w 21"/>
                    <a:gd name="T19" fmla="*/ 0 h 10"/>
                    <a:gd name="T20" fmla="*/ 0 w 2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0">
                      <a:moveTo>
                        <a:pt x="0" y="0"/>
                      </a:moveTo>
                      <a:lnTo>
                        <a:pt x="0" y="3"/>
                      </a:lnTo>
                      <a:lnTo>
                        <a:pt x="0" y="4"/>
                      </a:lnTo>
                      <a:lnTo>
                        <a:pt x="0" y="7"/>
                      </a:lnTo>
                      <a:lnTo>
                        <a:pt x="0" y="10"/>
                      </a:lnTo>
                      <a:lnTo>
                        <a:pt x="21" y="10"/>
                      </a:lnTo>
                      <a:lnTo>
                        <a:pt x="19" y="7"/>
                      </a:lnTo>
                      <a:lnTo>
                        <a:pt x="16" y="4"/>
                      </a:lnTo>
                      <a:lnTo>
                        <a:pt x="15" y="3"/>
                      </a:lnTo>
                      <a:lnTo>
                        <a:pt x="15" y="0"/>
                      </a:lnTo>
                      <a:lnTo>
                        <a:pt x="0" y="0"/>
                      </a:lnTo>
                      <a:close/>
                    </a:path>
                  </a:pathLst>
                </a:custGeom>
                <a:solidFill>
                  <a:srgbClr val="F7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6" name="Freeform 136"/>
                <p:cNvSpPr>
                  <a:spLocks/>
                </p:cNvSpPr>
                <p:nvPr/>
              </p:nvSpPr>
              <p:spPr bwMode="auto">
                <a:xfrm>
                  <a:off x="2857" y="2281"/>
                  <a:ext cx="18" cy="11"/>
                </a:xfrm>
                <a:custGeom>
                  <a:avLst/>
                  <a:gdLst>
                    <a:gd name="T0" fmla="*/ 0 w 18"/>
                    <a:gd name="T1" fmla="*/ 0 h 11"/>
                    <a:gd name="T2" fmla="*/ 0 w 18"/>
                    <a:gd name="T3" fmla="*/ 2 h 11"/>
                    <a:gd name="T4" fmla="*/ 0 w 18"/>
                    <a:gd name="T5" fmla="*/ 5 h 11"/>
                    <a:gd name="T6" fmla="*/ 0 w 18"/>
                    <a:gd name="T7" fmla="*/ 8 h 11"/>
                    <a:gd name="T8" fmla="*/ 0 w 18"/>
                    <a:gd name="T9" fmla="*/ 11 h 11"/>
                    <a:gd name="T10" fmla="*/ 18 w 18"/>
                    <a:gd name="T11" fmla="*/ 11 h 11"/>
                    <a:gd name="T12" fmla="*/ 15 w 18"/>
                    <a:gd name="T13" fmla="*/ 8 h 11"/>
                    <a:gd name="T14" fmla="*/ 13 w 18"/>
                    <a:gd name="T15" fmla="*/ 5 h 11"/>
                    <a:gd name="T16" fmla="*/ 11 w 18"/>
                    <a:gd name="T17" fmla="*/ 2 h 11"/>
                    <a:gd name="T18" fmla="*/ 8 w 18"/>
                    <a:gd name="T19" fmla="*/ 0 h 11"/>
                    <a:gd name="T20" fmla="*/ 0 w 1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1">
                      <a:moveTo>
                        <a:pt x="0" y="0"/>
                      </a:moveTo>
                      <a:lnTo>
                        <a:pt x="0" y="2"/>
                      </a:lnTo>
                      <a:lnTo>
                        <a:pt x="0" y="5"/>
                      </a:lnTo>
                      <a:lnTo>
                        <a:pt x="0" y="8"/>
                      </a:lnTo>
                      <a:lnTo>
                        <a:pt x="0" y="11"/>
                      </a:lnTo>
                      <a:lnTo>
                        <a:pt x="18" y="11"/>
                      </a:lnTo>
                      <a:lnTo>
                        <a:pt x="15" y="8"/>
                      </a:lnTo>
                      <a:lnTo>
                        <a:pt x="13" y="5"/>
                      </a:lnTo>
                      <a:lnTo>
                        <a:pt x="11" y="2"/>
                      </a:lnTo>
                      <a:lnTo>
                        <a:pt x="8"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7" name="Freeform 137"/>
                <p:cNvSpPr>
                  <a:spLocks/>
                </p:cNvSpPr>
                <p:nvPr/>
              </p:nvSpPr>
              <p:spPr bwMode="auto">
                <a:xfrm>
                  <a:off x="2857" y="2273"/>
                  <a:ext cx="15" cy="12"/>
                </a:xfrm>
                <a:custGeom>
                  <a:avLst/>
                  <a:gdLst>
                    <a:gd name="T0" fmla="*/ 0 w 15"/>
                    <a:gd name="T1" fmla="*/ 0 h 12"/>
                    <a:gd name="T2" fmla="*/ 0 w 15"/>
                    <a:gd name="T3" fmla="*/ 3 h 12"/>
                    <a:gd name="T4" fmla="*/ 0 w 15"/>
                    <a:gd name="T5" fmla="*/ 6 h 12"/>
                    <a:gd name="T6" fmla="*/ 0 w 15"/>
                    <a:gd name="T7" fmla="*/ 9 h 12"/>
                    <a:gd name="T8" fmla="*/ 0 w 15"/>
                    <a:gd name="T9" fmla="*/ 12 h 12"/>
                    <a:gd name="T10" fmla="*/ 15 w 15"/>
                    <a:gd name="T11" fmla="*/ 12 h 12"/>
                    <a:gd name="T12" fmla="*/ 12 w 15"/>
                    <a:gd name="T13" fmla="*/ 9 h 12"/>
                    <a:gd name="T14" fmla="*/ 9 w 15"/>
                    <a:gd name="T15" fmla="*/ 6 h 12"/>
                    <a:gd name="T16" fmla="*/ 6 w 15"/>
                    <a:gd name="T17" fmla="*/ 3 h 12"/>
                    <a:gd name="T18" fmla="*/ 3 w 15"/>
                    <a:gd name="T19" fmla="*/ 0 h 12"/>
                    <a:gd name="T20" fmla="*/ 0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0" y="0"/>
                      </a:moveTo>
                      <a:lnTo>
                        <a:pt x="0" y="3"/>
                      </a:lnTo>
                      <a:lnTo>
                        <a:pt x="0" y="6"/>
                      </a:lnTo>
                      <a:lnTo>
                        <a:pt x="0" y="9"/>
                      </a:lnTo>
                      <a:lnTo>
                        <a:pt x="0" y="12"/>
                      </a:lnTo>
                      <a:lnTo>
                        <a:pt x="15" y="12"/>
                      </a:lnTo>
                      <a:lnTo>
                        <a:pt x="12" y="9"/>
                      </a:lnTo>
                      <a:lnTo>
                        <a:pt x="9" y="6"/>
                      </a:lnTo>
                      <a:lnTo>
                        <a:pt x="6" y="3"/>
                      </a:lnTo>
                      <a:lnTo>
                        <a:pt x="3"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8" name="Freeform 138"/>
                <p:cNvSpPr>
                  <a:spLocks/>
                </p:cNvSpPr>
                <p:nvPr/>
              </p:nvSpPr>
              <p:spPr bwMode="auto">
                <a:xfrm>
                  <a:off x="2857" y="2270"/>
                  <a:ext cx="8" cy="11"/>
                </a:xfrm>
                <a:custGeom>
                  <a:avLst/>
                  <a:gdLst>
                    <a:gd name="T0" fmla="*/ 0 w 8"/>
                    <a:gd name="T1" fmla="*/ 11 h 11"/>
                    <a:gd name="T2" fmla="*/ 0 w 8"/>
                    <a:gd name="T3" fmla="*/ 8 h 11"/>
                    <a:gd name="T4" fmla="*/ 0 w 8"/>
                    <a:gd name="T5" fmla="*/ 5 h 11"/>
                    <a:gd name="T6" fmla="*/ 0 w 8"/>
                    <a:gd name="T7" fmla="*/ 3 h 11"/>
                    <a:gd name="T8" fmla="*/ 0 w 8"/>
                    <a:gd name="T9" fmla="*/ 0 h 11"/>
                    <a:gd name="T10" fmla="*/ 2 w 8"/>
                    <a:gd name="T11" fmla="*/ 3 h 11"/>
                    <a:gd name="T12" fmla="*/ 3 w 8"/>
                    <a:gd name="T13" fmla="*/ 5 h 11"/>
                    <a:gd name="T14" fmla="*/ 5 w 8"/>
                    <a:gd name="T15" fmla="*/ 8 h 11"/>
                    <a:gd name="T16" fmla="*/ 8 w 8"/>
                    <a:gd name="T17" fmla="*/ 11 h 11"/>
                    <a:gd name="T18" fmla="*/ 0 w 8"/>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0" y="11"/>
                      </a:moveTo>
                      <a:lnTo>
                        <a:pt x="0" y="8"/>
                      </a:lnTo>
                      <a:lnTo>
                        <a:pt x="0" y="5"/>
                      </a:lnTo>
                      <a:lnTo>
                        <a:pt x="0" y="3"/>
                      </a:lnTo>
                      <a:lnTo>
                        <a:pt x="0" y="0"/>
                      </a:lnTo>
                      <a:lnTo>
                        <a:pt x="2" y="3"/>
                      </a:lnTo>
                      <a:lnTo>
                        <a:pt x="3" y="5"/>
                      </a:lnTo>
                      <a:lnTo>
                        <a:pt x="5" y="8"/>
                      </a:lnTo>
                      <a:lnTo>
                        <a:pt x="8" y="11"/>
                      </a:lnTo>
                      <a:lnTo>
                        <a:pt x="0" y="11"/>
                      </a:lnTo>
                      <a:close/>
                    </a:path>
                  </a:pathLst>
                </a:custGeom>
                <a:solidFill>
                  <a:srgbClr val="FC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9" name="Freeform 139"/>
                <p:cNvSpPr>
                  <a:spLocks/>
                </p:cNvSpPr>
                <p:nvPr/>
              </p:nvSpPr>
              <p:spPr bwMode="auto">
                <a:xfrm>
                  <a:off x="2857" y="2270"/>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020" name="Group 140"/>
              <p:cNvGrpSpPr>
                <a:grpSpLocks/>
              </p:cNvGrpSpPr>
              <p:nvPr/>
            </p:nvGrpSpPr>
            <p:grpSpPr bwMode="auto">
              <a:xfrm>
                <a:off x="5698" y="2546"/>
                <a:ext cx="231" cy="347"/>
                <a:chOff x="3138" y="1682"/>
                <a:chExt cx="231" cy="347"/>
              </a:xfrm>
            </p:grpSpPr>
            <p:sp>
              <p:nvSpPr>
                <p:cNvPr id="123021" name="Freeform 141"/>
                <p:cNvSpPr>
                  <a:spLocks/>
                </p:cNvSpPr>
                <p:nvPr/>
              </p:nvSpPr>
              <p:spPr bwMode="auto">
                <a:xfrm>
                  <a:off x="3138" y="1682"/>
                  <a:ext cx="231" cy="347"/>
                </a:xfrm>
                <a:custGeom>
                  <a:avLst/>
                  <a:gdLst>
                    <a:gd name="T0" fmla="*/ 77 w 231"/>
                    <a:gd name="T1" fmla="*/ 347 h 347"/>
                    <a:gd name="T2" fmla="*/ 68 w 231"/>
                    <a:gd name="T3" fmla="*/ 329 h 347"/>
                    <a:gd name="T4" fmla="*/ 61 w 231"/>
                    <a:gd name="T5" fmla="*/ 299 h 347"/>
                    <a:gd name="T6" fmla="*/ 54 w 231"/>
                    <a:gd name="T7" fmla="*/ 260 h 347"/>
                    <a:gd name="T8" fmla="*/ 48 w 231"/>
                    <a:gd name="T9" fmla="*/ 216 h 347"/>
                    <a:gd name="T10" fmla="*/ 41 w 231"/>
                    <a:gd name="T11" fmla="*/ 168 h 347"/>
                    <a:gd name="T12" fmla="*/ 30 w 231"/>
                    <a:gd name="T13" fmla="*/ 122 h 347"/>
                    <a:gd name="T14" fmla="*/ 18 w 231"/>
                    <a:gd name="T15" fmla="*/ 80 h 347"/>
                    <a:gd name="T16" fmla="*/ 0 w 231"/>
                    <a:gd name="T17" fmla="*/ 46 h 347"/>
                    <a:gd name="T18" fmla="*/ 5 w 231"/>
                    <a:gd name="T19" fmla="*/ 34 h 347"/>
                    <a:gd name="T20" fmla="*/ 10 w 231"/>
                    <a:gd name="T21" fmla="*/ 24 h 347"/>
                    <a:gd name="T22" fmla="*/ 15 w 231"/>
                    <a:gd name="T23" fmla="*/ 13 h 347"/>
                    <a:gd name="T24" fmla="*/ 20 w 231"/>
                    <a:gd name="T25" fmla="*/ 0 h 347"/>
                    <a:gd name="T26" fmla="*/ 43 w 231"/>
                    <a:gd name="T27" fmla="*/ 13 h 347"/>
                    <a:gd name="T28" fmla="*/ 69 w 231"/>
                    <a:gd name="T29" fmla="*/ 30 h 347"/>
                    <a:gd name="T30" fmla="*/ 97 w 231"/>
                    <a:gd name="T31" fmla="*/ 51 h 347"/>
                    <a:gd name="T32" fmla="*/ 123 w 231"/>
                    <a:gd name="T33" fmla="*/ 76 h 347"/>
                    <a:gd name="T34" fmla="*/ 150 w 231"/>
                    <a:gd name="T35" fmla="*/ 103 h 347"/>
                    <a:gd name="T36" fmla="*/ 173 w 231"/>
                    <a:gd name="T37" fmla="*/ 132 h 347"/>
                    <a:gd name="T38" fmla="*/ 195 w 231"/>
                    <a:gd name="T39" fmla="*/ 162 h 347"/>
                    <a:gd name="T40" fmla="*/ 212 w 231"/>
                    <a:gd name="T41" fmla="*/ 193 h 347"/>
                    <a:gd name="T42" fmla="*/ 223 w 231"/>
                    <a:gd name="T43" fmla="*/ 223 h 347"/>
                    <a:gd name="T44" fmla="*/ 231 w 231"/>
                    <a:gd name="T45" fmla="*/ 250 h 347"/>
                    <a:gd name="T46" fmla="*/ 229 w 231"/>
                    <a:gd name="T47" fmla="*/ 276 h 347"/>
                    <a:gd name="T48" fmla="*/ 219 w 231"/>
                    <a:gd name="T49" fmla="*/ 299 h 347"/>
                    <a:gd name="T50" fmla="*/ 200 w 231"/>
                    <a:gd name="T51" fmla="*/ 319 h 347"/>
                    <a:gd name="T52" fmla="*/ 170 w 231"/>
                    <a:gd name="T53" fmla="*/ 334 h 347"/>
                    <a:gd name="T54" fmla="*/ 130 w 231"/>
                    <a:gd name="T55" fmla="*/ 344 h 347"/>
                    <a:gd name="T56" fmla="*/ 77 w 231"/>
                    <a:gd name="T5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347">
                      <a:moveTo>
                        <a:pt x="77" y="347"/>
                      </a:moveTo>
                      <a:lnTo>
                        <a:pt x="68" y="329"/>
                      </a:lnTo>
                      <a:lnTo>
                        <a:pt x="61" y="299"/>
                      </a:lnTo>
                      <a:lnTo>
                        <a:pt x="54" y="260"/>
                      </a:lnTo>
                      <a:lnTo>
                        <a:pt x="48" y="216"/>
                      </a:lnTo>
                      <a:lnTo>
                        <a:pt x="41" y="168"/>
                      </a:lnTo>
                      <a:lnTo>
                        <a:pt x="30" y="122"/>
                      </a:lnTo>
                      <a:lnTo>
                        <a:pt x="18" y="80"/>
                      </a:lnTo>
                      <a:lnTo>
                        <a:pt x="0" y="46"/>
                      </a:lnTo>
                      <a:lnTo>
                        <a:pt x="5" y="34"/>
                      </a:lnTo>
                      <a:lnTo>
                        <a:pt x="10" y="24"/>
                      </a:lnTo>
                      <a:lnTo>
                        <a:pt x="15" y="13"/>
                      </a:lnTo>
                      <a:lnTo>
                        <a:pt x="20" y="0"/>
                      </a:lnTo>
                      <a:lnTo>
                        <a:pt x="43" y="13"/>
                      </a:lnTo>
                      <a:lnTo>
                        <a:pt x="69" y="30"/>
                      </a:lnTo>
                      <a:lnTo>
                        <a:pt x="97" y="51"/>
                      </a:lnTo>
                      <a:lnTo>
                        <a:pt x="123" y="76"/>
                      </a:lnTo>
                      <a:lnTo>
                        <a:pt x="150" y="103"/>
                      </a:lnTo>
                      <a:lnTo>
                        <a:pt x="173" y="132"/>
                      </a:lnTo>
                      <a:lnTo>
                        <a:pt x="195" y="162"/>
                      </a:lnTo>
                      <a:lnTo>
                        <a:pt x="212" y="193"/>
                      </a:lnTo>
                      <a:lnTo>
                        <a:pt x="223" y="223"/>
                      </a:lnTo>
                      <a:lnTo>
                        <a:pt x="231" y="250"/>
                      </a:lnTo>
                      <a:lnTo>
                        <a:pt x="229" y="276"/>
                      </a:lnTo>
                      <a:lnTo>
                        <a:pt x="219" y="299"/>
                      </a:lnTo>
                      <a:lnTo>
                        <a:pt x="200" y="319"/>
                      </a:lnTo>
                      <a:lnTo>
                        <a:pt x="170" y="334"/>
                      </a:lnTo>
                      <a:lnTo>
                        <a:pt x="130" y="344"/>
                      </a:lnTo>
                      <a:lnTo>
                        <a:pt x="77"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2" name="Freeform 142"/>
                <p:cNvSpPr>
                  <a:spLocks/>
                </p:cNvSpPr>
                <p:nvPr/>
              </p:nvSpPr>
              <p:spPr bwMode="auto">
                <a:xfrm>
                  <a:off x="3187" y="1765"/>
                  <a:ext cx="147" cy="229"/>
                </a:xfrm>
                <a:custGeom>
                  <a:avLst/>
                  <a:gdLst>
                    <a:gd name="T0" fmla="*/ 52 w 147"/>
                    <a:gd name="T1" fmla="*/ 229 h 229"/>
                    <a:gd name="T2" fmla="*/ 48 w 147"/>
                    <a:gd name="T3" fmla="*/ 206 h 229"/>
                    <a:gd name="T4" fmla="*/ 42 w 147"/>
                    <a:gd name="T5" fmla="*/ 177 h 229"/>
                    <a:gd name="T6" fmla="*/ 35 w 147"/>
                    <a:gd name="T7" fmla="*/ 146 h 229"/>
                    <a:gd name="T8" fmla="*/ 26 w 147"/>
                    <a:gd name="T9" fmla="*/ 112 h 229"/>
                    <a:gd name="T10" fmla="*/ 17 w 147"/>
                    <a:gd name="T11" fmla="*/ 79 h 229"/>
                    <a:gd name="T12" fmla="*/ 10 w 147"/>
                    <a:gd name="T13" fmla="*/ 49 h 229"/>
                    <a:gd name="T14" fmla="*/ 5 w 147"/>
                    <a:gd name="T15" fmla="*/ 22 h 229"/>
                    <a:gd name="T16" fmla="*/ 0 w 147"/>
                    <a:gd name="T17" fmla="*/ 0 h 229"/>
                    <a:gd name="T18" fmla="*/ 16 w 147"/>
                    <a:gd name="T19" fmla="*/ 15 h 229"/>
                    <a:gd name="T20" fmla="*/ 35 w 147"/>
                    <a:gd name="T21" fmla="*/ 33 h 229"/>
                    <a:gd name="T22" fmla="*/ 55 w 147"/>
                    <a:gd name="T23" fmla="*/ 56 h 229"/>
                    <a:gd name="T24" fmla="*/ 75 w 147"/>
                    <a:gd name="T25" fmla="*/ 81 h 229"/>
                    <a:gd name="T26" fmla="*/ 95 w 147"/>
                    <a:gd name="T27" fmla="*/ 105 h 229"/>
                    <a:gd name="T28" fmla="*/ 115 w 147"/>
                    <a:gd name="T29" fmla="*/ 128 h 229"/>
                    <a:gd name="T30" fmla="*/ 133 w 147"/>
                    <a:gd name="T31" fmla="*/ 148 h 229"/>
                    <a:gd name="T32" fmla="*/ 147 w 147"/>
                    <a:gd name="T33" fmla="*/ 161 h 229"/>
                    <a:gd name="T34" fmla="*/ 134 w 147"/>
                    <a:gd name="T35" fmla="*/ 183 h 229"/>
                    <a:gd name="T36" fmla="*/ 125 w 147"/>
                    <a:gd name="T37" fmla="*/ 199 h 229"/>
                    <a:gd name="T38" fmla="*/ 118 w 147"/>
                    <a:gd name="T39" fmla="*/ 210 h 229"/>
                    <a:gd name="T40" fmla="*/ 111 w 147"/>
                    <a:gd name="T41" fmla="*/ 219 h 229"/>
                    <a:gd name="T42" fmla="*/ 102 w 147"/>
                    <a:gd name="T43" fmla="*/ 225 h 229"/>
                    <a:gd name="T44" fmla="*/ 91 w 147"/>
                    <a:gd name="T45" fmla="*/ 228 h 229"/>
                    <a:gd name="T46" fmla="*/ 75 w 147"/>
                    <a:gd name="T47" fmla="*/ 229 h 229"/>
                    <a:gd name="T48" fmla="*/ 52 w 147"/>
                    <a:gd name="T4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29">
                      <a:moveTo>
                        <a:pt x="52" y="229"/>
                      </a:moveTo>
                      <a:lnTo>
                        <a:pt x="48" y="206"/>
                      </a:lnTo>
                      <a:lnTo>
                        <a:pt x="42" y="177"/>
                      </a:lnTo>
                      <a:lnTo>
                        <a:pt x="35" y="146"/>
                      </a:lnTo>
                      <a:lnTo>
                        <a:pt x="26" y="112"/>
                      </a:lnTo>
                      <a:lnTo>
                        <a:pt x="17" y="79"/>
                      </a:lnTo>
                      <a:lnTo>
                        <a:pt x="10" y="49"/>
                      </a:lnTo>
                      <a:lnTo>
                        <a:pt x="5" y="22"/>
                      </a:lnTo>
                      <a:lnTo>
                        <a:pt x="0" y="0"/>
                      </a:lnTo>
                      <a:lnTo>
                        <a:pt x="16" y="15"/>
                      </a:lnTo>
                      <a:lnTo>
                        <a:pt x="35" y="33"/>
                      </a:lnTo>
                      <a:lnTo>
                        <a:pt x="55" y="56"/>
                      </a:lnTo>
                      <a:lnTo>
                        <a:pt x="75" y="81"/>
                      </a:lnTo>
                      <a:lnTo>
                        <a:pt x="95" y="105"/>
                      </a:lnTo>
                      <a:lnTo>
                        <a:pt x="115" y="128"/>
                      </a:lnTo>
                      <a:lnTo>
                        <a:pt x="133" y="148"/>
                      </a:lnTo>
                      <a:lnTo>
                        <a:pt x="147" y="161"/>
                      </a:lnTo>
                      <a:lnTo>
                        <a:pt x="134" y="183"/>
                      </a:lnTo>
                      <a:lnTo>
                        <a:pt x="125" y="199"/>
                      </a:lnTo>
                      <a:lnTo>
                        <a:pt x="118" y="210"/>
                      </a:lnTo>
                      <a:lnTo>
                        <a:pt x="111" y="219"/>
                      </a:lnTo>
                      <a:lnTo>
                        <a:pt x="102" y="225"/>
                      </a:lnTo>
                      <a:lnTo>
                        <a:pt x="91" y="228"/>
                      </a:lnTo>
                      <a:lnTo>
                        <a:pt x="75" y="229"/>
                      </a:lnTo>
                      <a:lnTo>
                        <a:pt x="52" y="22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023" name="Group 143"/>
              <p:cNvGrpSpPr>
                <a:grpSpLocks/>
              </p:cNvGrpSpPr>
              <p:nvPr/>
            </p:nvGrpSpPr>
            <p:grpSpPr bwMode="auto">
              <a:xfrm>
                <a:off x="5461" y="1705"/>
                <a:ext cx="232" cy="384"/>
                <a:chOff x="4437" y="1849"/>
                <a:chExt cx="232" cy="384"/>
              </a:xfrm>
            </p:grpSpPr>
            <p:sp>
              <p:nvSpPr>
                <p:cNvPr id="123024" name="Freeform 144"/>
                <p:cNvSpPr>
                  <a:spLocks/>
                </p:cNvSpPr>
                <p:nvPr/>
              </p:nvSpPr>
              <p:spPr bwMode="auto">
                <a:xfrm>
                  <a:off x="4437" y="1849"/>
                  <a:ext cx="232" cy="384"/>
                </a:xfrm>
                <a:custGeom>
                  <a:avLst/>
                  <a:gdLst>
                    <a:gd name="T0" fmla="*/ 85 w 232"/>
                    <a:gd name="T1" fmla="*/ 381 h 384"/>
                    <a:gd name="T2" fmla="*/ 72 w 232"/>
                    <a:gd name="T3" fmla="*/ 362 h 384"/>
                    <a:gd name="T4" fmla="*/ 63 w 232"/>
                    <a:gd name="T5" fmla="*/ 329 h 384"/>
                    <a:gd name="T6" fmla="*/ 59 w 232"/>
                    <a:gd name="T7" fmla="*/ 285 h 384"/>
                    <a:gd name="T8" fmla="*/ 53 w 232"/>
                    <a:gd name="T9" fmla="*/ 231 h 384"/>
                    <a:gd name="T10" fmla="*/ 48 w 232"/>
                    <a:gd name="T11" fmla="*/ 175 h 384"/>
                    <a:gd name="T12" fmla="*/ 38 w 232"/>
                    <a:gd name="T13" fmla="*/ 121 h 384"/>
                    <a:gd name="T14" fmla="*/ 22 w 232"/>
                    <a:gd name="T15" fmla="*/ 69 h 384"/>
                    <a:gd name="T16" fmla="*/ 0 w 232"/>
                    <a:gd name="T17" fmla="*/ 27 h 384"/>
                    <a:gd name="T18" fmla="*/ 4 w 232"/>
                    <a:gd name="T19" fmla="*/ 21 h 384"/>
                    <a:gd name="T20" fmla="*/ 9 w 232"/>
                    <a:gd name="T21" fmla="*/ 14 h 384"/>
                    <a:gd name="T22" fmla="*/ 13 w 232"/>
                    <a:gd name="T23" fmla="*/ 7 h 384"/>
                    <a:gd name="T24" fmla="*/ 17 w 232"/>
                    <a:gd name="T25" fmla="*/ 0 h 384"/>
                    <a:gd name="T26" fmla="*/ 58 w 232"/>
                    <a:gd name="T27" fmla="*/ 10 h 384"/>
                    <a:gd name="T28" fmla="*/ 94 w 232"/>
                    <a:gd name="T29" fmla="*/ 37 h 384"/>
                    <a:gd name="T30" fmla="*/ 127 w 232"/>
                    <a:gd name="T31" fmla="*/ 77 h 384"/>
                    <a:gd name="T32" fmla="*/ 156 w 232"/>
                    <a:gd name="T33" fmla="*/ 126 h 384"/>
                    <a:gd name="T34" fmla="*/ 180 w 232"/>
                    <a:gd name="T35" fmla="*/ 180 h 384"/>
                    <a:gd name="T36" fmla="*/ 200 w 232"/>
                    <a:gd name="T37" fmla="*/ 230 h 384"/>
                    <a:gd name="T38" fmla="*/ 218 w 232"/>
                    <a:gd name="T39" fmla="*/ 276 h 384"/>
                    <a:gd name="T40" fmla="*/ 232 w 232"/>
                    <a:gd name="T41" fmla="*/ 312 h 384"/>
                    <a:gd name="T42" fmla="*/ 218 w 232"/>
                    <a:gd name="T43" fmla="*/ 325 h 384"/>
                    <a:gd name="T44" fmla="*/ 202 w 232"/>
                    <a:gd name="T45" fmla="*/ 339 h 384"/>
                    <a:gd name="T46" fmla="*/ 184 w 232"/>
                    <a:gd name="T47" fmla="*/ 354 h 384"/>
                    <a:gd name="T48" fmla="*/ 166 w 232"/>
                    <a:gd name="T49" fmla="*/ 365 h 384"/>
                    <a:gd name="T50" fmla="*/ 146 w 232"/>
                    <a:gd name="T51" fmla="*/ 375 h 384"/>
                    <a:gd name="T52" fmla="*/ 125 w 232"/>
                    <a:gd name="T53" fmla="*/ 383 h 384"/>
                    <a:gd name="T54" fmla="*/ 105 w 232"/>
                    <a:gd name="T55" fmla="*/ 384 h 384"/>
                    <a:gd name="T56" fmla="*/ 85 w 232"/>
                    <a:gd name="T57" fmla="*/ 38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384">
                      <a:moveTo>
                        <a:pt x="85" y="381"/>
                      </a:moveTo>
                      <a:lnTo>
                        <a:pt x="72" y="362"/>
                      </a:lnTo>
                      <a:lnTo>
                        <a:pt x="63" y="329"/>
                      </a:lnTo>
                      <a:lnTo>
                        <a:pt x="59" y="285"/>
                      </a:lnTo>
                      <a:lnTo>
                        <a:pt x="53" y="231"/>
                      </a:lnTo>
                      <a:lnTo>
                        <a:pt x="48" y="175"/>
                      </a:lnTo>
                      <a:lnTo>
                        <a:pt x="38" y="121"/>
                      </a:lnTo>
                      <a:lnTo>
                        <a:pt x="22" y="69"/>
                      </a:lnTo>
                      <a:lnTo>
                        <a:pt x="0" y="27"/>
                      </a:lnTo>
                      <a:lnTo>
                        <a:pt x="4" y="21"/>
                      </a:lnTo>
                      <a:lnTo>
                        <a:pt x="9" y="14"/>
                      </a:lnTo>
                      <a:lnTo>
                        <a:pt x="13" y="7"/>
                      </a:lnTo>
                      <a:lnTo>
                        <a:pt x="17" y="0"/>
                      </a:lnTo>
                      <a:lnTo>
                        <a:pt x="58" y="10"/>
                      </a:lnTo>
                      <a:lnTo>
                        <a:pt x="94" y="37"/>
                      </a:lnTo>
                      <a:lnTo>
                        <a:pt x="127" y="77"/>
                      </a:lnTo>
                      <a:lnTo>
                        <a:pt x="156" y="126"/>
                      </a:lnTo>
                      <a:lnTo>
                        <a:pt x="180" y="180"/>
                      </a:lnTo>
                      <a:lnTo>
                        <a:pt x="200" y="230"/>
                      </a:lnTo>
                      <a:lnTo>
                        <a:pt x="218" y="276"/>
                      </a:lnTo>
                      <a:lnTo>
                        <a:pt x="232" y="312"/>
                      </a:lnTo>
                      <a:lnTo>
                        <a:pt x="218" y="325"/>
                      </a:lnTo>
                      <a:lnTo>
                        <a:pt x="202" y="339"/>
                      </a:lnTo>
                      <a:lnTo>
                        <a:pt x="184" y="354"/>
                      </a:lnTo>
                      <a:lnTo>
                        <a:pt x="166" y="365"/>
                      </a:lnTo>
                      <a:lnTo>
                        <a:pt x="146" y="375"/>
                      </a:lnTo>
                      <a:lnTo>
                        <a:pt x="125" y="383"/>
                      </a:lnTo>
                      <a:lnTo>
                        <a:pt x="105" y="384"/>
                      </a:lnTo>
                      <a:lnTo>
                        <a:pt x="85" y="3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5" name="Freeform 145"/>
                <p:cNvSpPr>
                  <a:spLocks/>
                </p:cNvSpPr>
                <p:nvPr/>
              </p:nvSpPr>
              <p:spPr bwMode="auto">
                <a:xfrm>
                  <a:off x="4536" y="2174"/>
                  <a:ext cx="74" cy="17"/>
                </a:xfrm>
                <a:custGeom>
                  <a:avLst/>
                  <a:gdLst>
                    <a:gd name="T0" fmla="*/ 0 w 74"/>
                    <a:gd name="T1" fmla="*/ 0 h 17"/>
                    <a:gd name="T2" fmla="*/ 0 w 74"/>
                    <a:gd name="T3" fmla="*/ 4 h 17"/>
                    <a:gd name="T4" fmla="*/ 0 w 74"/>
                    <a:gd name="T5" fmla="*/ 9 h 17"/>
                    <a:gd name="T6" fmla="*/ 0 w 74"/>
                    <a:gd name="T7" fmla="*/ 13 h 17"/>
                    <a:gd name="T8" fmla="*/ 0 w 74"/>
                    <a:gd name="T9" fmla="*/ 17 h 17"/>
                    <a:gd name="T10" fmla="*/ 15 w 74"/>
                    <a:gd name="T11" fmla="*/ 17 h 17"/>
                    <a:gd name="T12" fmla="*/ 28 w 74"/>
                    <a:gd name="T13" fmla="*/ 17 h 17"/>
                    <a:gd name="T14" fmla="*/ 38 w 74"/>
                    <a:gd name="T15" fmla="*/ 16 h 17"/>
                    <a:gd name="T16" fmla="*/ 48 w 74"/>
                    <a:gd name="T17" fmla="*/ 14 h 17"/>
                    <a:gd name="T18" fmla="*/ 55 w 74"/>
                    <a:gd name="T19" fmla="*/ 13 h 17"/>
                    <a:gd name="T20" fmla="*/ 62 w 74"/>
                    <a:gd name="T21" fmla="*/ 10 h 17"/>
                    <a:gd name="T22" fmla="*/ 68 w 74"/>
                    <a:gd name="T23" fmla="*/ 6 h 17"/>
                    <a:gd name="T24" fmla="*/ 74 w 74"/>
                    <a:gd name="T25" fmla="*/ 0 h 17"/>
                    <a:gd name="T26" fmla="*/ 0 w 7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7">
                      <a:moveTo>
                        <a:pt x="0" y="0"/>
                      </a:moveTo>
                      <a:lnTo>
                        <a:pt x="0" y="4"/>
                      </a:lnTo>
                      <a:lnTo>
                        <a:pt x="0" y="9"/>
                      </a:lnTo>
                      <a:lnTo>
                        <a:pt x="0" y="13"/>
                      </a:lnTo>
                      <a:lnTo>
                        <a:pt x="0" y="17"/>
                      </a:lnTo>
                      <a:lnTo>
                        <a:pt x="15" y="17"/>
                      </a:lnTo>
                      <a:lnTo>
                        <a:pt x="28" y="17"/>
                      </a:lnTo>
                      <a:lnTo>
                        <a:pt x="38" y="16"/>
                      </a:lnTo>
                      <a:lnTo>
                        <a:pt x="48" y="14"/>
                      </a:lnTo>
                      <a:lnTo>
                        <a:pt x="55" y="13"/>
                      </a:lnTo>
                      <a:lnTo>
                        <a:pt x="62" y="10"/>
                      </a:lnTo>
                      <a:lnTo>
                        <a:pt x="68" y="6"/>
                      </a:lnTo>
                      <a:lnTo>
                        <a:pt x="74" y="0"/>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6" name="Freeform 146"/>
                <p:cNvSpPr>
                  <a:spLocks/>
                </p:cNvSpPr>
                <p:nvPr/>
              </p:nvSpPr>
              <p:spPr bwMode="auto">
                <a:xfrm>
                  <a:off x="4536" y="2164"/>
                  <a:ext cx="81" cy="22"/>
                </a:xfrm>
                <a:custGeom>
                  <a:avLst/>
                  <a:gdLst>
                    <a:gd name="T0" fmla="*/ 0 w 81"/>
                    <a:gd name="T1" fmla="*/ 0 h 22"/>
                    <a:gd name="T2" fmla="*/ 0 w 81"/>
                    <a:gd name="T3" fmla="*/ 6 h 22"/>
                    <a:gd name="T4" fmla="*/ 0 w 81"/>
                    <a:gd name="T5" fmla="*/ 10 h 22"/>
                    <a:gd name="T6" fmla="*/ 0 w 81"/>
                    <a:gd name="T7" fmla="*/ 16 h 22"/>
                    <a:gd name="T8" fmla="*/ 0 w 81"/>
                    <a:gd name="T9" fmla="*/ 22 h 22"/>
                    <a:gd name="T10" fmla="*/ 62 w 81"/>
                    <a:gd name="T11" fmla="*/ 22 h 22"/>
                    <a:gd name="T12" fmla="*/ 67 w 81"/>
                    <a:gd name="T13" fmla="*/ 17 h 22"/>
                    <a:gd name="T14" fmla="*/ 72 w 81"/>
                    <a:gd name="T15" fmla="*/ 11 h 22"/>
                    <a:gd name="T16" fmla="*/ 77 w 81"/>
                    <a:gd name="T17" fmla="*/ 7 h 22"/>
                    <a:gd name="T18" fmla="*/ 81 w 81"/>
                    <a:gd name="T19" fmla="*/ 0 h 22"/>
                    <a:gd name="T20" fmla="*/ 0 w 8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2">
                      <a:moveTo>
                        <a:pt x="0" y="0"/>
                      </a:moveTo>
                      <a:lnTo>
                        <a:pt x="0" y="6"/>
                      </a:lnTo>
                      <a:lnTo>
                        <a:pt x="0" y="10"/>
                      </a:lnTo>
                      <a:lnTo>
                        <a:pt x="0" y="16"/>
                      </a:lnTo>
                      <a:lnTo>
                        <a:pt x="0" y="22"/>
                      </a:lnTo>
                      <a:lnTo>
                        <a:pt x="62" y="22"/>
                      </a:lnTo>
                      <a:lnTo>
                        <a:pt x="67" y="17"/>
                      </a:lnTo>
                      <a:lnTo>
                        <a:pt x="72" y="11"/>
                      </a:lnTo>
                      <a:lnTo>
                        <a:pt x="77" y="7"/>
                      </a:lnTo>
                      <a:lnTo>
                        <a:pt x="81" y="0"/>
                      </a:lnTo>
                      <a:lnTo>
                        <a:pt x="0" y="0"/>
                      </a:lnTo>
                      <a:close/>
                    </a:path>
                  </a:pathLst>
                </a:custGeom>
                <a:solidFill>
                  <a:srgbClr val="0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7" name="Freeform 147"/>
                <p:cNvSpPr>
                  <a:spLocks/>
                </p:cNvSpPr>
                <p:nvPr/>
              </p:nvSpPr>
              <p:spPr bwMode="auto">
                <a:xfrm>
                  <a:off x="4532" y="2157"/>
                  <a:ext cx="88" cy="17"/>
                </a:xfrm>
                <a:custGeom>
                  <a:avLst/>
                  <a:gdLst>
                    <a:gd name="T0" fmla="*/ 0 w 88"/>
                    <a:gd name="T1" fmla="*/ 0 h 17"/>
                    <a:gd name="T2" fmla="*/ 3 w 88"/>
                    <a:gd name="T3" fmla="*/ 3 h 17"/>
                    <a:gd name="T4" fmla="*/ 4 w 88"/>
                    <a:gd name="T5" fmla="*/ 7 h 17"/>
                    <a:gd name="T6" fmla="*/ 4 w 88"/>
                    <a:gd name="T7" fmla="*/ 11 h 17"/>
                    <a:gd name="T8" fmla="*/ 4 w 88"/>
                    <a:gd name="T9" fmla="*/ 17 h 17"/>
                    <a:gd name="T10" fmla="*/ 78 w 88"/>
                    <a:gd name="T11" fmla="*/ 17 h 17"/>
                    <a:gd name="T12" fmla="*/ 81 w 88"/>
                    <a:gd name="T13" fmla="*/ 13 h 17"/>
                    <a:gd name="T14" fmla="*/ 84 w 88"/>
                    <a:gd name="T15" fmla="*/ 8 h 17"/>
                    <a:gd name="T16" fmla="*/ 85 w 88"/>
                    <a:gd name="T17" fmla="*/ 4 h 17"/>
                    <a:gd name="T18" fmla="*/ 8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3" y="3"/>
                      </a:lnTo>
                      <a:lnTo>
                        <a:pt x="4" y="7"/>
                      </a:lnTo>
                      <a:lnTo>
                        <a:pt x="4" y="11"/>
                      </a:lnTo>
                      <a:lnTo>
                        <a:pt x="4" y="17"/>
                      </a:lnTo>
                      <a:lnTo>
                        <a:pt x="78" y="17"/>
                      </a:lnTo>
                      <a:lnTo>
                        <a:pt x="81" y="13"/>
                      </a:lnTo>
                      <a:lnTo>
                        <a:pt x="84" y="8"/>
                      </a:lnTo>
                      <a:lnTo>
                        <a:pt x="85" y="4"/>
                      </a:lnTo>
                      <a:lnTo>
                        <a:pt x="88" y="0"/>
                      </a:lnTo>
                      <a:lnTo>
                        <a:pt x="0" y="0"/>
                      </a:lnTo>
                      <a:close/>
                    </a:path>
                  </a:pathLst>
                </a:custGeom>
                <a:solidFill>
                  <a:srgbClr val="1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8" name="Freeform 148"/>
                <p:cNvSpPr>
                  <a:spLocks/>
                </p:cNvSpPr>
                <p:nvPr/>
              </p:nvSpPr>
              <p:spPr bwMode="auto">
                <a:xfrm>
                  <a:off x="4532" y="2147"/>
                  <a:ext cx="95" cy="17"/>
                </a:xfrm>
                <a:custGeom>
                  <a:avLst/>
                  <a:gdLst>
                    <a:gd name="T0" fmla="*/ 0 w 95"/>
                    <a:gd name="T1" fmla="*/ 0 h 17"/>
                    <a:gd name="T2" fmla="*/ 0 w 95"/>
                    <a:gd name="T3" fmla="*/ 4 h 17"/>
                    <a:gd name="T4" fmla="*/ 3 w 95"/>
                    <a:gd name="T5" fmla="*/ 8 h 17"/>
                    <a:gd name="T6" fmla="*/ 4 w 95"/>
                    <a:gd name="T7" fmla="*/ 13 h 17"/>
                    <a:gd name="T8" fmla="*/ 4 w 95"/>
                    <a:gd name="T9" fmla="*/ 17 h 17"/>
                    <a:gd name="T10" fmla="*/ 85 w 95"/>
                    <a:gd name="T11" fmla="*/ 17 h 17"/>
                    <a:gd name="T12" fmla="*/ 87 w 95"/>
                    <a:gd name="T13" fmla="*/ 14 h 17"/>
                    <a:gd name="T14" fmla="*/ 88 w 95"/>
                    <a:gd name="T15" fmla="*/ 10 h 17"/>
                    <a:gd name="T16" fmla="*/ 91 w 95"/>
                    <a:gd name="T17" fmla="*/ 5 h 17"/>
                    <a:gd name="T18" fmla="*/ 95 w 95"/>
                    <a:gd name="T19" fmla="*/ 0 h 17"/>
                    <a:gd name="T20" fmla="*/ 0 w 9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7">
                      <a:moveTo>
                        <a:pt x="0" y="0"/>
                      </a:moveTo>
                      <a:lnTo>
                        <a:pt x="0" y="4"/>
                      </a:lnTo>
                      <a:lnTo>
                        <a:pt x="3" y="8"/>
                      </a:lnTo>
                      <a:lnTo>
                        <a:pt x="4" y="13"/>
                      </a:lnTo>
                      <a:lnTo>
                        <a:pt x="4" y="17"/>
                      </a:lnTo>
                      <a:lnTo>
                        <a:pt x="85" y="17"/>
                      </a:lnTo>
                      <a:lnTo>
                        <a:pt x="87" y="14"/>
                      </a:lnTo>
                      <a:lnTo>
                        <a:pt x="88" y="10"/>
                      </a:lnTo>
                      <a:lnTo>
                        <a:pt x="91" y="5"/>
                      </a:lnTo>
                      <a:lnTo>
                        <a:pt x="95" y="0"/>
                      </a:lnTo>
                      <a:lnTo>
                        <a:pt x="0" y="0"/>
                      </a:lnTo>
                      <a:close/>
                    </a:path>
                  </a:pathLst>
                </a:custGeom>
                <a:solidFill>
                  <a:srgbClr val="1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9" name="Freeform 149"/>
                <p:cNvSpPr>
                  <a:spLocks/>
                </p:cNvSpPr>
                <p:nvPr/>
              </p:nvSpPr>
              <p:spPr bwMode="auto">
                <a:xfrm>
                  <a:off x="4532" y="2135"/>
                  <a:ext cx="98" cy="22"/>
                </a:xfrm>
                <a:custGeom>
                  <a:avLst/>
                  <a:gdLst>
                    <a:gd name="T0" fmla="*/ 0 w 98"/>
                    <a:gd name="T1" fmla="*/ 0 h 22"/>
                    <a:gd name="T2" fmla="*/ 0 w 98"/>
                    <a:gd name="T3" fmla="*/ 6 h 22"/>
                    <a:gd name="T4" fmla="*/ 0 w 98"/>
                    <a:gd name="T5" fmla="*/ 10 h 22"/>
                    <a:gd name="T6" fmla="*/ 0 w 98"/>
                    <a:gd name="T7" fmla="*/ 16 h 22"/>
                    <a:gd name="T8" fmla="*/ 0 w 98"/>
                    <a:gd name="T9" fmla="*/ 22 h 22"/>
                    <a:gd name="T10" fmla="*/ 88 w 98"/>
                    <a:gd name="T11" fmla="*/ 22 h 22"/>
                    <a:gd name="T12" fmla="*/ 91 w 98"/>
                    <a:gd name="T13" fmla="*/ 16 h 22"/>
                    <a:gd name="T14" fmla="*/ 94 w 98"/>
                    <a:gd name="T15" fmla="*/ 10 h 22"/>
                    <a:gd name="T16" fmla="*/ 95 w 98"/>
                    <a:gd name="T17" fmla="*/ 6 h 22"/>
                    <a:gd name="T18" fmla="*/ 98 w 98"/>
                    <a:gd name="T19" fmla="*/ 0 h 22"/>
                    <a:gd name="T20" fmla="*/ 0 w 98"/>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2">
                      <a:moveTo>
                        <a:pt x="0" y="0"/>
                      </a:moveTo>
                      <a:lnTo>
                        <a:pt x="0" y="6"/>
                      </a:lnTo>
                      <a:lnTo>
                        <a:pt x="0" y="10"/>
                      </a:lnTo>
                      <a:lnTo>
                        <a:pt x="0" y="16"/>
                      </a:lnTo>
                      <a:lnTo>
                        <a:pt x="0" y="22"/>
                      </a:lnTo>
                      <a:lnTo>
                        <a:pt x="88" y="22"/>
                      </a:lnTo>
                      <a:lnTo>
                        <a:pt x="91" y="16"/>
                      </a:lnTo>
                      <a:lnTo>
                        <a:pt x="94" y="10"/>
                      </a:lnTo>
                      <a:lnTo>
                        <a:pt x="95" y="6"/>
                      </a:lnTo>
                      <a:lnTo>
                        <a:pt x="98" y="0"/>
                      </a:lnTo>
                      <a:lnTo>
                        <a:pt x="0" y="0"/>
                      </a:lnTo>
                      <a:close/>
                    </a:path>
                  </a:pathLst>
                </a:custGeom>
                <a:solidFill>
                  <a:srgbClr val="2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0" name="Freeform 150"/>
                <p:cNvSpPr>
                  <a:spLocks/>
                </p:cNvSpPr>
                <p:nvPr/>
              </p:nvSpPr>
              <p:spPr bwMode="auto">
                <a:xfrm>
                  <a:off x="4529" y="2125"/>
                  <a:ext cx="101" cy="22"/>
                </a:xfrm>
                <a:custGeom>
                  <a:avLst/>
                  <a:gdLst>
                    <a:gd name="T0" fmla="*/ 0 w 101"/>
                    <a:gd name="T1" fmla="*/ 0 h 22"/>
                    <a:gd name="T2" fmla="*/ 2 w 101"/>
                    <a:gd name="T3" fmla="*/ 6 h 22"/>
                    <a:gd name="T4" fmla="*/ 3 w 101"/>
                    <a:gd name="T5" fmla="*/ 10 h 22"/>
                    <a:gd name="T6" fmla="*/ 3 w 101"/>
                    <a:gd name="T7" fmla="*/ 16 h 22"/>
                    <a:gd name="T8" fmla="*/ 3 w 101"/>
                    <a:gd name="T9" fmla="*/ 22 h 22"/>
                    <a:gd name="T10" fmla="*/ 98 w 101"/>
                    <a:gd name="T11" fmla="*/ 22 h 22"/>
                    <a:gd name="T12" fmla="*/ 98 w 101"/>
                    <a:gd name="T13" fmla="*/ 19 h 22"/>
                    <a:gd name="T14" fmla="*/ 100 w 101"/>
                    <a:gd name="T15" fmla="*/ 16 h 22"/>
                    <a:gd name="T16" fmla="*/ 101 w 101"/>
                    <a:gd name="T17" fmla="*/ 12 h 22"/>
                    <a:gd name="T18" fmla="*/ 101 w 101"/>
                    <a:gd name="T19" fmla="*/ 7 h 22"/>
                    <a:gd name="T20" fmla="*/ 101 w 101"/>
                    <a:gd name="T21" fmla="*/ 7 h 22"/>
                    <a:gd name="T22" fmla="*/ 100 w 101"/>
                    <a:gd name="T23" fmla="*/ 6 h 22"/>
                    <a:gd name="T24" fmla="*/ 98 w 101"/>
                    <a:gd name="T25" fmla="*/ 3 h 22"/>
                    <a:gd name="T26" fmla="*/ 98 w 101"/>
                    <a:gd name="T27" fmla="*/ 0 h 22"/>
                    <a:gd name="T28" fmla="*/ 0 w 101"/>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22">
                      <a:moveTo>
                        <a:pt x="0" y="0"/>
                      </a:moveTo>
                      <a:lnTo>
                        <a:pt x="2" y="6"/>
                      </a:lnTo>
                      <a:lnTo>
                        <a:pt x="3" y="10"/>
                      </a:lnTo>
                      <a:lnTo>
                        <a:pt x="3" y="16"/>
                      </a:lnTo>
                      <a:lnTo>
                        <a:pt x="3" y="22"/>
                      </a:lnTo>
                      <a:lnTo>
                        <a:pt x="98" y="22"/>
                      </a:lnTo>
                      <a:lnTo>
                        <a:pt x="98" y="19"/>
                      </a:lnTo>
                      <a:lnTo>
                        <a:pt x="100" y="16"/>
                      </a:lnTo>
                      <a:lnTo>
                        <a:pt x="101" y="12"/>
                      </a:lnTo>
                      <a:lnTo>
                        <a:pt x="101" y="7"/>
                      </a:lnTo>
                      <a:lnTo>
                        <a:pt x="101" y="7"/>
                      </a:lnTo>
                      <a:lnTo>
                        <a:pt x="100" y="6"/>
                      </a:lnTo>
                      <a:lnTo>
                        <a:pt x="98" y="3"/>
                      </a:lnTo>
                      <a:lnTo>
                        <a:pt x="98" y="0"/>
                      </a:lnTo>
                      <a:lnTo>
                        <a:pt x="0" y="0"/>
                      </a:lnTo>
                      <a:close/>
                    </a:path>
                  </a:pathLst>
                </a:custGeom>
                <a:solidFill>
                  <a:srgbClr val="2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1" name="Freeform 151"/>
                <p:cNvSpPr>
                  <a:spLocks/>
                </p:cNvSpPr>
                <p:nvPr/>
              </p:nvSpPr>
              <p:spPr bwMode="auto">
                <a:xfrm>
                  <a:off x="4529" y="2118"/>
                  <a:ext cx="101" cy="17"/>
                </a:xfrm>
                <a:custGeom>
                  <a:avLst/>
                  <a:gdLst>
                    <a:gd name="T0" fmla="*/ 0 w 101"/>
                    <a:gd name="T1" fmla="*/ 0 h 17"/>
                    <a:gd name="T2" fmla="*/ 0 w 101"/>
                    <a:gd name="T3" fmla="*/ 4 h 17"/>
                    <a:gd name="T4" fmla="*/ 2 w 101"/>
                    <a:gd name="T5" fmla="*/ 9 h 17"/>
                    <a:gd name="T6" fmla="*/ 3 w 101"/>
                    <a:gd name="T7" fmla="*/ 13 h 17"/>
                    <a:gd name="T8" fmla="*/ 3 w 101"/>
                    <a:gd name="T9" fmla="*/ 17 h 17"/>
                    <a:gd name="T10" fmla="*/ 101 w 101"/>
                    <a:gd name="T11" fmla="*/ 17 h 17"/>
                    <a:gd name="T12" fmla="*/ 101 w 101"/>
                    <a:gd name="T13" fmla="*/ 17 h 17"/>
                    <a:gd name="T14" fmla="*/ 101 w 101"/>
                    <a:gd name="T15" fmla="*/ 17 h 17"/>
                    <a:gd name="T16" fmla="*/ 101 w 101"/>
                    <a:gd name="T17" fmla="*/ 16 h 17"/>
                    <a:gd name="T18" fmla="*/ 101 w 101"/>
                    <a:gd name="T19" fmla="*/ 14 h 17"/>
                    <a:gd name="T20" fmla="*/ 98 w 101"/>
                    <a:gd name="T21" fmla="*/ 11 h 17"/>
                    <a:gd name="T22" fmla="*/ 97 w 101"/>
                    <a:gd name="T23" fmla="*/ 7 h 17"/>
                    <a:gd name="T24" fmla="*/ 94 w 101"/>
                    <a:gd name="T25" fmla="*/ 4 h 17"/>
                    <a:gd name="T26" fmla="*/ 91 w 101"/>
                    <a:gd name="T27" fmla="*/ 0 h 17"/>
                    <a:gd name="T28" fmla="*/ 0 w 10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7">
                      <a:moveTo>
                        <a:pt x="0" y="0"/>
                      </a:moveTo>
                      <a:lnTo>
                        <a:pt x="0" y="4"/>
                      </a:lnTo>
                      <a:lnTo>
                        <a:pt x="2" y="9"/>
                      </a:lnTo>
                      <a:lnTo>
                        <a:pt x="3" y="13"/>
                      </a:lnTo>
                      <a:lnTo>
                        <a:pt x="3" y="17"/>
                      </a:lnTo>
                      <a:lnTo>
                        <a:pt x="101" y="17"/>
                      </a:lnTo>
                      <a:lnTo>
                        <a:pt x="101" y="17"/>
                      </a:lnTo>
                      <a:lnTo>
                        <a:pt x="101" y="17"/>
                      </a:lnTo>
                      <a:lnTo>
                        <a:pt x="101" y="16"/>
                      </a:lnTo>
                      <a:lnTo>
                        <a:pt x="101" y="14"/>
                      </a:lnTo>
                      <a:lnTo>
                        <a:pt x="98" y="11"/>
                      </a:lnTo>
                      <a:lnTo>
                        <a:pt x="97" y="7"/>
                      </a:lnTo>
                      <a:lnTo>
                        <a:pt x="94" y="4"/>
                      </a:lnTo>
                      <a:lnTo>
                        <a:pt x="91" y="0"/>
                      </a:lnTo>
                      <a:lnTo>
                        <a:pt x="0" y="0"/>
                      </a:lnTo>
                      <a:close/>
                    </a:path>
                  </a:pathLst>
                </a:custGeom>
                <a:solidFill>
                  <a:srgbClr val="3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2" name="Freeform 152"/>
                <p:cNvSpPr>
                  <a:spLocks/>
                </p:cNvSpPr>
                <p:nvPr/>
              </p:nvSpPr>
              <p:spPr bwMode="auto">
                <a:xfrm>
                  <a:off x="4529" y="2108"/>
                  <a:ext cx="98" cy="17"/>
                </a:xfrm>
                <a:custGeom>
                  <a:avLst/>
                  <a:gdLst>
                    <a:gd name="T0" fmla="*/ 0 w 98"/>
                    <a:gd name="T1" fmla="*/ 0 h 17"/>
                    <a:gd name="T2" fmla="*/ 0 w 98"/>
                    <a:gd name="T3" fmla="*/ 6 h 17"/>
                    <a:gd name="T4" fmla="*/ 0 w 98"/>
                    <a:gd name="T5" fmla="*/ 10 h 17"/>
                    <a:gd name="T6" fmla="*/ 0 w 98"/>
                    <a:gd name="T7" fmla="*/ 14 h 17"/>
                    <a:gd name="T8" fmla="*/ 0 w 98"/>
                    <a:gd name="T9" fmla="*/ 17 h 17"/>
                    <a:gd name="T10" fmla="*/ 98 w 98"/>
                    <a:gd name="T11" fmla="*/ 17 h 17"/>
                    <a:gd name="T12" fmla="*/ 95 w 98"/>
                    <a:gd name="T13" fmla="*/ 14 h 17"/>
                    <a:gd name="T14" fmla="*/ 92 w 98"/>
                    <a:gd name="T15" fmla="*/ 10 h 17"/>
                    <a:gd name="T16" fmla="*/ 88 w 98"/>
                    <a:gd name="T17" fmla="*/ 6 h 17"/>
                    <a:gd name="T18" fmla="*/ 84 w 98"/>
                    <a:gd name="T19" fmla="*/ 0 h 17"/>
                    <a:gd name="T20" fmla="*/ 0 w 9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7">
                      <a:moveTo>
                        <a:pt x="0" y="0"/>
                      </a:moveTo>
                      <a:lnTo>
                        <a:pt x="0" y="6"/>
                      </a:lnTo>
                      <a:lnTo>
                        <a:pt x="0" y="10"/>
                      </a:lnTo>
                      <a:lnTo>
                        <a:pt x="0" y="14"/>
                      </a:lnTo>
                      <a:lnTo>
                        <a:pt x="0" y="17"/>
                      </a:lnTo>
                      <a:lnTo>
                        <a:pt x="98" y="17"/>
                      </a:lnTo>
                      <a:lnTo>
                        <a:pt x="95" y="14"/>
                      </a:lnTo>
                      <a:lnTo>
                        <a:pt x="92" y="10"/>
                      </a:lnTo>
                      <a:lnTo>
                        <a:pt x="88" y="6"/>
                      </a:lnTo>
                      <a:lnTo>
                        <a:pt x="84" y="0"/>
                      </a:lnTo>
                      <a:lnTo>
                        <a:pt x="0" y="0"/>
                      </a:lnTo>
                      <a:close/>
                    </a:path>
                  </a:pathLst>
                </a:custGeom>
                <a:solidFill>
                  <a:srgbClr val="3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3" name="Freeform 153"/>
                <p:cNvSpPr>
                  <a:spLocks/>
                </p:cNvSpPr>
                <p:nvPr/>
              </p:nvSpPr>
              <p:spPr bwMode="auto">
                <a:xfrm>
                  <a:off x="4525" y="2098"/>
                  <a:ext cx="95" cy="20"/>
                </a:xfrm>
                <a:custGeom>
                  <a:avLst/>
                  <a:gdLst>
                    <a:gd name="T0" fmla="*/ 0 w 95"/>
                    <a:gd name="T1" fmla="*/ 0 h 20"/>
                    <a:gd name="T2" fmla="*/ 0 w 95"/>
                    <a:gd name="T3" fmla="*/ 5 h 20"/>
                    <a:gd name="T4" fmla="*/ 3 w 95"/>
                    <a:gd name="T5" fmla="*/ 10 h 20"/>
                    <a:gd name="T6" fmla="*/ 4 w 95"/>
                    <a:gd name="T7" fmla="*/ 14 h 20"/>
                    <a:gd name="T8" fmla="*/ 4 w 95"/>
                    <a:gd name="T9" fmla="*/ 20 h 20"/>
                    <a:gd name="T10" fmla="*/ 95 w 95"/>
                    <a:gd name="T11" fmla="*/ 20 h 20"/>
                    <a:gd name="T12" fmla="*/ 92 w 95"/>
                    <a:gd name="T13" fmla="*/ 14 h 20"/>
                    <a:gd name="T14" fmla="*/ 91 w 95"/>
                    <a:gd name="T15" fmla="*/ 10 h 20"/>
                    <a:gd name="T16" fmla="*/ 88 w 95"/>
                    <a:gd name="T17" fmla="*/ 5 h 20"/>
                    <a:gd name="T18" fmla="*/ 85 w 95"/>
                    <a:gd name="T19" fmla="*/ 0 h 20"/>
                    <a:gd name="T20" fmla="*/ 0 w 95"/>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0">
                      <a:moveTo>
                        <a:pt x="0" y="0"/>
                      </a:moveTo>
                      <a:lnTo>
                        <a:pt x="0" y="5"/>
                      </a:lnTo>
                      <a:lnTo>
                        <a:pt x="3" y="10"/>
                      </a:lnTo>
                      <a:lnTo>
                        <a:pt x="4" y="14"/>
                      </a:lnTo>
                      <a:lnTo>
                        <a:pt x="4" y="20"/>
                      </a:lnTo>
                      <a:lnTo>
                        <a:pt x="95" y="20"/>
                      </a:lnTo>
                      <a:lnTo>
                        <a:pt x="92" y="14"/>
                      </a:lnTo>
                      <a:lnTo>
                        <a:pt x="91" y="10"/>
                      </a:lnTo>
                      <a:lnTo>
                        <a:pt x="88" y="5"/>
                      </a:lnTo>
                      <a:lnTo>
                        <a:pt x="85" y="0"/>
                      </a:lnTo>
                      <a:lnTo>
                        <a:pt x="0" y="0"/>
                      </a:lnTo>
                      <a:close/>
                    </a:path>
                  </a:pathLst>
                </a:custGeom>
                <a:solidFill>
                  <a:srgbClr val="4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4" name="Freeform 154"/>
                <p:cNvSpPr>
                  <a:spLocks/>
                </p:cNvSpPr>
                <p:nvPr/>
              </p:nvSpPr>
              <p:spPr bwMode="auto">
                <a:xfrm>
                  <a:off x="4525" y="2091"/>
                  <a:ext cx="88" cy="17"/>
                </a:xfrm>
                <a:custGeom>
                  <a:avLst/>
                  <a:gdLst>
                    <a:gd name="T0" fmla="*/ 0 w 88"/>
                    <a:gd name="T1" fmla="*/ 0 h 17"/>
                    <a:gd name="T2" fmla="*/ 0 w 88"/>
                    <a:gd name="T3" fmla="*/ 4 h 17"/>
                    <a:gd name="T4" fmla="*/ 0 w 88"/>
                    <a:gd name="T5" fmla="*/ 8 h 17"/>
                    <a:gd name="T6" fmla="*/ 1 w 88"/>
                    <a:gd name="T7" fmla="*/ 12 h 17"/>
                    <a:gd name="T8" fmla="*/ 4 w 88"/>
                    <a:gd name="T9" fmla="*/ 17 h 17"/>
                    <a:gd name="T10" fmla="*/ 88 w 88"/>
                    <a:gd name="T11" fmla="*/ 17 h 17"/>
                    <a:gd name="T12" fmla="*/ 85 w 88"/>
                    <a:gd name="T13" fmla="*/ 12 h 17"/>
                    <a:gd name="T14" fmla="*/ 83 w 88"/>
                    <a:gd name="T15" fmla="*/ 8 h 17"/>
                    <a:gd name="T16" fmla="*/ 81 w 88"/>
                    <a:gd name="T17" fmla="*/ 4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0" y="4"/>
                      </a:lnTo>
                      <a:lnTo>
                        <a:pt x="0" y="8"/>
                      </a:lnTo>
                      <a:lnTo>
                        <a:pt x="1" y="12"/>
                      </a:lnTo>
                      <a:lnTo>
                        <a:pt x="4" y="17"/>
                      </a:lnTo>
                      <a:lnTo>
                        <a:pt x="88" y="17"/>
                      </a:lnTo>
                      <a:lnTo>
                        <a:pt x="85" y="12"/>
                      </a:lnTo>
                      <a:lnTo>
                        <a:pt x="83" y="8"/>
                      </a:lnTo>
                      <a:lnTo>
                        <a:pt x="81" y="4"/>
                      </a:lnTo>
                      <a:lnTo>
                        <a:pt x="78" y="0"/>
                      </a:lnTo>
                      <a:lnTo>
                        <a:pt x="0" y="0"/>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5" name="Freeform 155"/>
                <p:cNvSpPr>
                  <a:spLocks/>
                </p:cNvSpPr>
                <p:nvPr/>
              </p:nvSpPr>
              <p:spPr bwMode="auto">
                <a:xfrm>
                  <a:off x="4522" y="2080"/>
                  <a:ext cx="88" cy="18"/>
                </a:xfrm>
                <a:custGeom>
                  <a:avLst/>
                  <a:gdLst>
                    <a:gd name="T0" fmla="*/ 0 w 88"/>
                    <a:gd name="T1" fmla="*/ 0 h 18"/>
                    <a:gd name="T2" fmla="*/ 1 w 88"/>
                    <a:gd name="T3" fmla="*/ 5 h 18"/>
                    <a:gd name="T4" fmla="*/ 3 w 88"/>
                    <a:gd name="T5" fmla="*/ 9 h 18"/>
                    <a:gd name="T6" fmla="*/ 3 w 88"/>
                    <a:gd name="T7" fmla="*/ 13 h 18"/>
                    <a:gd name="T8" fmla="*/ 3 w 88"/>
                    <a:gd name="T9" fmla="*/ 18 h 18"/>
                    <a:gd name="T10" fmla="*/ 88 w 88"/>
                    <a:gd name="T11" fmla="*/ 18 h 18"/>
                    <a:gd name="T12" fmla="*/ 85 w 88"/>
                    <a:gd name="T13" fmla="*/ 13 h 18"/>
                    <a:gd name="T14" fmla="*/ 82 w 88"/>
                    <a:gd name="T15" fmla="*/ 9 h 18"/>
                    <a:gd name="T16" fmla="*/ 79 w 88"/>
                    <a:gd name="T17" fmla="*/ 5 h 18"/>
                    <a:gd name="T18" fmla="*/ 76 w 88"/>
                    <a:gd name="T19" fmla="*/ 0 h 18"/>
                    <a:gd name="T20" fmla="*/ 0 w 8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8">
                      <a:moveTo>
                        <a:pt x="0" y="0"/>
                      </a:moveTo>
                      <a:lnTo>
                        <a:pt x="1" y="5"/>
                      </a:lnTo>
                      <a:lnTo>
                        <a:pt x="3" y="9"/>
                      </a:lnTo>
                      <a:lnTo>
                        <a:pt x="3" y="13"/>
                      </a:lnTo>
                      <a:lnTo>
                        <a:pt x="3" y="18"/>
                      </a:lnTo>
                      <a:lnTo>
                        <a:pt x="88" y="18"/>
                      </a:lnTo>
                      <a:lnTo>
                        <a:pt x="85" y="13"/>
                      </a:lnTo>
                      <a:lnTo>
                        <a:pt x="82" y="9"/>
                      </a:lnTo>
                      <a:lnTo>
                        <a:pt x="79" y="5"/>
                      </a:lnTo>
                      <a:lnTo>
                        <a:pt x="76" y="0"/>
                      </a:lnTo>
                      <a:lnTo>
                        <a:pt x="0" y="0"/>
                      </a:lnTo>
                      <a:close/>
                    </a:path>
                  </a:pathLst>
                </a:custGeom>
                <a:solidFill>
                  <a:srgbClr val="5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6" name="Freeform 156"/>
                <p:cNvSpPr>
                  <a:spLocks/>
                </p:cNvSpPr>
                <p:nvPr/>
              </p:nvSpPr>
              <p:spPr bwMode="auto">
                <a:xfrm>
                  <a:off x="4522" y="2069"/>
                  <a:ext cx="81" cy="22"/>
                </a:xfrm>
                <a:custGeom>
                  <a:avLst/>
                  <a:gdLst>
                    <a:gd name="T0" fmla="*/ 0 w 81"/>
                    <a:gd name="T1" fmla="*/ 0 h 22"/>
                    <a:gd name="T2" fmla="*/ 0 w 81"/>
                    <a:gd name="T3" fmla="*/ 6 h 22"/>
                    <a:gd name="T4" fmla="*/ 0 w 81"/>
                    <a:gd name="T5" fmla="*/ 10 h 22"/>
                    <a:gd name="T6" fmla="*/ 1 w 81"/>
                    <a:gd name="T7" fmla="*/ 16 h 22"/>
                    <a:gd name="T8" fmla="*/ 3 w 81"/>
                    <a:gd name="T9" fmla="*/ 22 h 22"/>
                    <a:gd name="T10" fmla="*/ 81 w 81"/>
                    <a:gd name="T11" fmla="*/ 22 h 22"/>
                    <a:gd name="T12" fmla="*/ 78 w 81"/>
                    <a:gd name="T13" fmla="*/ 16 h 22"/>
                    <a:gd name="T14" fmla="*/ 76 w 81"/>
                    <a:gd name="T15" fmla="*/ 10 h 22"/>
                    <a:gd name="T16" fmla="*/ 75 w 81"/>
                    <a:gd name="T17" fmla="*/ 6 h 22"/>
                    <a:gd name="T18" fmla="*/ 73 w 81"/>
                    <a:gd name="T19" fmla="*/ 0 h 22"/>
                    <a:gd name="T20" fmla="*/ 0 w 8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2">
                      <a:moveTo>
                        <a:pt x="0" y="0"/>
                      </a:moveTo>
                      <a:lnTo>
                        <a:pt x="0" y="6"/>
                      </a:lnTo>
                      <a:lnTo>
                        <a:pt x="0" y="10"/>
                      </a:lnTo>
                      <a:lnTo>
                        <a:pt x="1" y="16"/>
                      </a:lnTo>
                      <a:lnTo>
                        <a:pt x="3" y="22"/>
                      </a:lnTo>
                      <a:lnTo>
                        <a:pt x="81" y="22"/>
                      </a:lnTo>
                      <a:lnTo>
                        <a:pt x="78" y="16"/>
                      </a:lnTo>
                      <a:lnTo>
                        <a:pt x="76" y="10"/>
                      </a:lnTo>
                      <a:lnTo>
                        <a:pt x="75" y="6"/>
                      </a:lnTo>
                      <a:lnTo>
                        <a:pt x="73" y="0"/>
                      </a:lnTo>
                      <a:lnTo>
                        <a:pt x="0" y="0"/>
                      </a:lnTo>
                      <a:close/>
                    </a:path>
                  </a:pathLst>
                </a:custGeom>
                <a:solidFill>
                  <a:srgbClr val="6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7" name="Freeform 157"/>
                <p:cNvSpPr>
                  <a:spLocks/>
                </p:cNvSpPr>
                <p:nvPr/>
              </p:nvSpPr>
              <p:spPr bwMode="auto">
                <a:xfrm>
                  <a:off x="4518" y="2062"/>
                  <a:ext cx="80" cy="18"/>
                </a:xfrm>
                <a:custGeom>
                  <a:avLst/>
                  <a:gdLst>
                    <a:gd name="T0" fmla="*/ 0 w 80"/>
                    <a:gd name="T1" fmla="*/ 0 h 18"/>
                    <a:gd name="T2" fmla="*/ 3 w 80"/>
                    <a:gd name="T3" fmla="*/ 4 h 18"/>
                    <a:gd name="T4" fmla="*/ 4 w 80"/>
                    <a:gd name="T5" fmla="*/ 8 h 18"/>
                    <a:gd name="T6" fmla="*/ 4 w 80"/>
                    <a:gd name="T7" fmla="*/ 14 h 18"/>
                    <a:gd name="T8" fmla="*/ 4 w 80"/>
                    <a:gd name="T9" fmla="*/ 18 h 18"/>
                    <a:gd name="T10" fmla="*/ 80 w 80"/>
                    <a:gd name="T11" fmla="*/ 18 h 18"/>
                    <a:gd name="T12" fmla="*/ 77 w 80"/>
                    <a:gd name="T13" fmla="*/ 14 h 18"/>
                    <a:gd name="T14" fmla="*/ 76 w 80"/>
                    <a:gd name="T15" fmla="*/ 8 h 18"/>
                    <a:gd name="T16" fmla="*/ 73 w 80"/>
                    <a:gd name="T17" fmla="*/ 4 h 18"/>
                    <a:gd name="T18" fmla="*/ 70 w 80"/>
                    <a:gd name="T19" fmla="*/ 0 h 18"/>
                    <a:gd name="T20" fmla="*/ 0 w 8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8">
                      <a:moveTo>
                        <a:pt x="0" y="0"/>
                      </a:moveTo>
                      <a:lnTo>
                        <a:pt x="3" y="4"/>
                      </a:lnTo>
                      <a:lnTo>
                        <a:pt x="4" y="8"/>
                      </a:lnTo>
                      <a:lnTo>
                        <a:pt x="4" y="14"/>
                      </a:lnTo>
                      <a:lnTo>
                        <a:pt x="4" y="18"/>
                      </a:lnTo>
                      <a:lnTo>
                        <a:pt x="80" y="18"/>
                      </a:lnTo>
                      <a:lnTo>
                        <a:pt x="77" y="14"/>
                      </a:lnTo>
                      <a:lnTo>
                        <a:pt x="76" y="8"/>
                      </a:lnTo>
                      <a:lnTo>
                        <a:pt x="73" y="4"/>
                      </a:lnTo>
                      <a:lnTo>
                        <a:pt x="70" y="0"/>
                      </a:lnTo>
                      <a:lnTo>
                        <a:pt x="0" y="0"/>
                      </a:lnTo>
                      <a:close/>
                    </a:path>
                  </a:pathLst>
                </a:custGeom>
                <a:solidFill>
                  <a:srgbClr val="6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8" name="Freeform 158"/>
                <p:cNvSpPr>
                  <a:spLocks/>
                </p:cNvSpPr>
                <p:nvPr/>
              </p:nvSpPr>
              <p:spPr bwMode="auto">
                <a:xfrm>
                  <a:off x="4518" y="2052"/>
                  <a:ext cx="77" cy="17"/>
                </a:xfrm>
                <a:custGeom>
                  <a:avLst/>
                  <a:gdLst>
                    <a:gd name="T0" fmla="*/ 0 w 77"/>
                    <a:gd name="T1" fmla="*/ 0 h 17"/>
                    <a:gd name="T2" fmla="*/ 0 w 77"/>
                    <a:gd name="T3" fmla="*/ 5 h 17"/>
                    <a:gd name="T4" fmla="*/ 0 w 77"/>
                    <a:gd name="T5" fmla="*/ 10 h 17"/>
                    <a:gd name="T6" fmla="*/ 1 w 77"/>
                    <a:gd name="T7" fmla="*/ 14 h 17"/>
                    <a:gd name="T8" fmla="*/ 4 w 77"/>
                    <a:gd name="T9" fmla="*/ 17 h 17"/>
                    <a:gd name="T10" fmla="*/ 77 w 77"/>
                    <a:gd name="T11" fmla="*/ 17 h 17"/>
                    <a:gd name="T12" fmla="*/ 75 w 77"/>
                    <a:gd name="T13" fmla="*/ 14 h 17"/>
                    <a:gd name="T14" fmla="*/ 72 w 77"/>
                    <a:gd name="T15" fmla="*/ 10 h 17"/>
                    <a:gd name="T16" fmla="*/ 70 w 77"/>
                    <a:gd name="T17" fmla="*/ 5 h 17"/>
                    <a:gd name="T18" fmla="*/ 67 w 77"/>
                    <a:gd name="T19" fmla="*/ 0 h 17"/>
                    <a:gd name="T20" fmla="*/ 0 w 7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7">
                      <a:moveTo>
                        <a:pt x="0" y="0"/>
                      </a:moveTo>
                      <a:lnTo>
                        <a:pt x="0" y="5"/>
                      </a:lnTo>
                      <a:lnTo>
                        <a:pt x="0" y="10"/>
                      </a:lnTo>
                      <a:lnTo>
                        <a:pt x="1" y="14"/>
                      </a:lnTo>
                      <a:lnTo>
                        <a:pt x="4" y="17"/>
                      </a:lnTo>
                      <a:lnTo>
                        <a:pt x="77" y="17"/>
                      </a:lnTo>
                      <a:lnTo>
                        <a:pt x="75" y="14"/>
                      </a:lnTo>
                      <a:lnTo>
                        <a:pt x="72" y="10"/>
                      </a:lnTo>
                      <a:lnTo>
                        <a:pt x="70" y="5"/>
                      </a:lnTo>
                      <a:lnTo>
                        <a:pt x="67" y="0"/>
                      </a:lnTo>
                      <a:lnTo>
                        <a:pt x="0" y="0"/>
                      </a:lnTo>
                      <a:close/>
                    </a:path>
                  </a:pathLst>
                </a:custGeom>
                <a:solidFill>
                  <a:srgbClr val="7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9" name="Freeform 159"/>
                <p:cNvSpPr>
                  <a:spLocks/>
                </p:cNvSpPr>
                <p:nvPr/>
              </p:nvSpPr>
              <p:spPr bwMode="auto">
                <a:xfrm>
                  <a:off x="4515" y="2042"/>
                  <a:ext cx="73" cy="20"/>
                </a:xfrm>
                <a:custGeom>
                  <a:avLst/>
                  <a:gdLst>
                    <a:gd name="T0" fmla="*/ 0 w 73"/>
                    <a:gd name="T1" fmla="*/ 0 h 20"/>
                    <a:gd name="T2" fmla="*/ 1 w 73"/>
                    <a:gd name="T3" fmla="*/ 5 h 20"/>
                    <a:gd name="T4" fmla="*/ 3 w 73"/>
                    <a:gd name="T5" fmla="*/ 10 h 20"/>
                    <a:gd name="T6" fmla="*/ 3 w 73"/>
                    <a:gd name="T7" fmla="*/ 14 h 20"/>
                    <a:gd name="T8" fmla="*/ 3 w 73"/>
                    <a:gd name="T9" fmla="*/ 20 h 20"/>
                    <a:gd name="T10" fmla="*/ 73 w 73"/>
                    <a:gd name="T11" fmla="*/ 20 h 20"/>
                    <a:gd name="T12" fmla="*/ 70 w 73"/>
                    <a:gd name="T13" fmla="*/ 14 h 20"/>
                    <a:gd name="T14" fmla="*/ 69 w 73"/>
                    <a:gd name="T15" fmla="*/ 10 h 20"/>
                    <a:gd name="T16" fmla="*/ 68 w 73"/>
                    <a:gd name="T17" fmla="*/ 5 h 20"/>
                    <a:gd name="T18" fmla="*/ 66 w 73"/>
                    <a:gd name="T19" fmla="*/ 0 h 20"/>
                    <a:gd name="T20" fmla="*/ 0 w 73"/>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0">
                      <a:moveTo>
                        <a:pt x="0" y="0"/>
                      </a:moveTo>
                      <a:lnTo>
                        <a:pt x="1" y="5"/>
                      </a:lnTo>
                      <a:lnTo>
                        <a:pt x="3" y="10"/>
                      </a:lnTo>
                      <a:lnTo>
                        <a:pt x="3" y="14"/>
                      </a:lnTo>
                      <a:lnTo>
                        <a:pt x="3" y="20"/>
                      </a:lnTo>
                      <a:lnTo>
                        <a:pt x="73" y="20"/>
                      </a:lnTo>
                      <a:lnTo>
                        <a:pt x="70" y="14"/>
                      </a:lnTo>
                      <a:lnTo>
                        <a:pt x="69" y="10"/>
                      </a:lnTo>
                      <a:lnTo>
                        <a:pt x="68" y="5"/>
                      </a:lnTo>
                      <a:lnTo>
                        <a:pt x="66" y="0"/>
                      </a:lnTo>
                      <a:lnTo>
                        <a:pt x="0" y="0"/>
                      </a:lnTo>
                      <a:close/>
                    </a:path>
                  </a:pathLst>
                </a:custGeom>
                <a:solidFill>
                  <a:srgbClr val="7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0" name="Freeform 160"/>
                <p:cNvSpPr>
                  <a:spLocks/>
                </p:cNvSpPr>
                <p:nvPr/>
              </p:nvSpPr>
              <p:spPr bwMode="auto">
                <a:xfrm>
                  <a:off x="4515" y="2034"/>
                  <a:ext cx="70" cy="18"/>
                </a:xfrm>
                <a:custGeom>
                  <a:avLst/>
                  <a:gdLst>
                    <a:gd name="T0" fmla="*/ 0 w 70"/>
                    <a:gd name="T1" fmla="*/ 0 h 18"/>
                    <a:gd name="T2" fmla="*/ 0 w 70"/>
                    <a:gd name="T3" fmla="*/ 5 h 18"/>
                    <a:gd name="T4" fmla="*/ 0 w 70"/>
                    <a:gd name="T5" fmla="*/ 9 h 18"/>
                    <a:gd name="T6" fmla="*/ 1 w 70"/>
                    <a:gd name="T7" fmla="*/ 13 h 18"/>
                    <a:gd name="T8" fmla="*/ 3 w 70"/>
                    <a:gd name="T9" fmla="*/ 18 h 18"/>
                    <a:gd name="T10" fmla="*/ 70 w 70"/>
                    <a:gd name="T11" fmla="*/ 18 h 18"/>
                    <a:gd name="T12" fmla="*/ 68 w 70"/>
                    <a:gd name="T13" fmla="*/ 13 h 18"/>
                    <a:gd name="T14" fmla="*/ 65 w 70"/>
                    <a:gd name="T15" fmla="*/ 9 h 18"/>
                    <a:gd name="T16" fmla="*/ 62 w 70"/>
                    <a:gd name="T17" fmla="*/ 5 h 18"/>
                    <a:gd name="T18" fmla="*/ 59 w 70"/>
                    <a:gd name="T19" fmla="*/ 0 h 18"/>
                    <a:gd name="T20" fmla="*/ 0 w 7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
                      <a:moveTo>
                        <a:pt x="0" y="0"/>
                      </a:moveTo>
                      <a:lnTo>
                        <a:pt x="0" y="5"/>
                      </a:lnTo>
                      <a:lnTo>
                        <a:pt x="0" y="9"/>
                      </a:lnTo>
                      <a:lnTo>
                        <a:pt x="1" y="13"/>
                      </a:lnTo>
                      <a:lnTo>
                        <a:pt x="3" y="18"/>
                      </a:lnTo>
                      <a:lnTo>
                        <a:pt x="70" y="18"/>
                      </a:lnTo>
                      <a:lnTo>
                        <a:pt x="68" y="13"/>
                      </a:lnTo>
                      <a:lnTo>
                        <a:pt x="65" y="9"/>
                      </a:lnTo>
                      <a:lnTo>
                        <a:pt x="62" y="5"/>
                      </a:lnTo>
                      <a:lnTo>
                        <a:pt x="59" y="0"/>
                      </a:lnTo>
                      <a:lnTo>
                        <a:pt x="0" y="0"/>
                      </a:lnTo>
                      <a:close/>
                    </a:path>
                  </a:pathLst>
                </a:custGeom>
                <a:solidFill>
                  <a:srgbClr val="8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1" name="Freeform 161"/>
                <p:cNvSpPr>
                  <a:spLocks/>
                </p:cNvSpPr>
                <p:nvPr/>
              </p:nvSpPr>
              <p:spPr bwMode="auto">
                <a:xfrm>
                  <a:off x="4511" y="2024"/>
                  <a:ext cx="70" cy="18"/>
                </a:xfrm>
                <a:custGeom>
                  <a:avLst/>
                  <a:gdLst>
                    <a:gd name="T0" fmla="*/ 0 w 70"/>
                    <a:gd name="T1" fmla="*/ 0 h 18"/>
                    <a:gd name="T2" fmla="*/ 2 w 70"/>
                    <a:gd name="T3" fmla="*/ 5 h 18"/>
                    <a:gd name="T4" fmla="*/ 4 w 70"/>
                    <a:gd name="T5" fmla="*/ 9 h 18"/>
                    <a:gd name="T6" fmla="*/ 4 w 70"/>
                    <a:gd name="T7" fmla="*/ 13 h 18"/>
                    <a:gd name="T8" fmla="*/ 4 w 70"/>
                    <a:gd name="T9" fmla="*/ 18 h 18"/>
                    <a:gd name="T10" fmla="*/ 70 w 70"/>
                    <a:gd name="T11" fmla="*/ 18 h 18"/>
                    <a:gd name="T12" fmla="*/ 67 w 70"/>
                    <a:gd name="T13" fmla="*/ 13 h 18"/>
                    <a:gd name="T14" fmla="*/ 66 w 70"/>
                    <a:gd name="T15" fmla="*/ 9 h 18"/>
                    <a:gd name="T16" fmla="*/ 63 w 70"/>
                    <a:gd name="T17" fmla="*/ 5 h 18"/>
                    <a:gd name="T18" fmla="*/ 60 w 70"/>
                    <a:gd name="T19" fmla="*/ 0 h 18"/>
                    <a:gd name="T20" fmla="*/ 0 w 7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
                      <a:moveTo>
                        <a:pt x="0" y="0"/>
                      </a:moveTo>
                      <a:lnTo>
                        <a:pt x="2" y="5"/>
                      </a:lnTo>
                      <a:lnTo>
                        <a:pt x="4" y="9"/>
                      </a:lnTo>
                      <a:lnTo>
                        <a:pt x="4" y="13"/>
                      </a:lnTo>
                      <a:lnTo>
                        <a:pt x="4" y="18"/>
                      </a:lnTo>
                      <a:lnTo>
                        <a:pt x="70" y="18"/>
                      </a:lnTo>
                      <a:lnTo>
                        <a:pt x="67" y="13"/>
                      </a:lnTo>
                      <a:lnTo>
                        <a:pt x="66" y="9"/>
                      </a:lnTo>
                      <a:lnTo>
                        <a:pt x="63" y="5"/>
                      </a:lnTo>
                      <a:lnTo>
                        <a:pt x="60" y="0"/>
                      </a:lnTo>
                      <a:lnTo>
                        <a:pt x="0" y="0"/>
                      </a:lnTo>
                      <a:close/>
                    </a:path>
                  </a:pathLst>
                </a:custGeom>
                <a:solidFill>
                  <a:srgbClr val="8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2" name="Freeform 162"/>
                <p:cNvSpPr>
                  <a:spLocks/>
                </p:cNvSpPr>
                <p:nvPr/>
              </p:nvSpPr>
              <p:spPr bwMode="auto">
                <a:xfrm>
                  <a:off x="4511" y="2013"/>
                  <a:ext cx="63" cy="21"/>
                </a:xfrm>
                <a:custGeom>
                  <a:avLst/>
                  <a:gdLst>
                    <a:gd name="T0" fmla="*/ 0 w 63"/>
                    <a:gd name="T1" fmla="*/ 0 h 21"/>
                    <a:gd name="T2" fmla="*/ 0 w 63"/>
                    <a:gd name="T3" fmla="*/ 6 h 21"/>
                    <a:gd name="T4" fmla="*/ 2 w 63"/>
                    <a:gd name="T5" fmla="*/ 10 h 21"/>
                    <a:gd name="T6" fmla="*/ 4 w 63"/>
                    <a:gd name="T7" fmla="*/ 16 h 21"/>
                    <a:gd name="T8" fmla="*/ 4 w 63"/>
                    <a:gd name="T9" fmla="*/ 21 h 21"/>
                    <a:gd name="T10" fmla="*/ 63 w 63"/>
                    <a:gd name="T11" fmla="*/ 21 h 21"/>
                    <a:gd name="T12" fmla="*/ 60 w 63"/>
                    <a:gd name="T13" fmla="*/ 16 h 21"/>
                    <a:gd name="T14" fmla="*/ 59 w 63"/>
                    <a:gd name="T15" fmla="*/ 10 h 21"/>
                    <a:gd name="T16" fmla="*/ 56 w 63"/>
                    <a:gd name="T17" fmla="*/ 6 h 21"/>
                    <a:gd name="T18" fmla="*/ 53 w 63"/>
                    <a:gd name="T19" fmla="*/ 0 h 21"/>
                    <a:gd name="T20" fmla="*/ 0 w 6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21">
                      <a:moveTo>
                        <a:pt x="0" y="0"/>
                      </a:moveTo>
                      <a:lnTo>
                        <a:pt x="0" y="6"/>
                      </a:lnTo>
                      <a:lnTo>
                        <a:pt x="2" y="10"/>
                      </a:lnTo>
                      <a:lnTo>
                        <a:pt x="4" y="16"/>
                      </a:lnTo>
                      <a:lnTo>
                        <a:pt x="4" y="21"/>
                      </a:lnTo>
                      <a:lnTo>
                        <a:pt x="63" y="21"/>
                      </a:lnTo>
                      <a:lnTo>
                        <a:pt x="60" y="16"/>
                      </a:lnTo>
                      <a:lnTo>
                        <a:pt x="59" y="10"/>
                      </a:lnTo>
                      <a:lnTo>
                        <a:pt x="56" y="6"/>
                      </a:lnTo>
                      <a:lnTo>
                        <a:pt x="53" y="0"/>
                      </a:lnTo>
                      <a:lnTo>
                        <a:pt x="0" y="0"/>
                      </a:lnTo>
                      <a:close/>
                    </a:path>
                  </a:pathLst>
                </a:custGeom>
                <a:solidFill>
                  <a:srgbClr val="9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3" name="Freeform 163"/>
                <p:cNvSpPr>
                  <a:spLocks/>
                </p:cNvSpPr>
                <p:nvPr/>
              </p:nvSpPr>
              <p:spPr bwMode="auto">
                <a:xfrm>
                  <a:off x="4508" y="2006"/>
                  <a:ext cx="63" cy="18"/>
                </a:xfrm>
                <a:custGeom>
                  <a:avLst/>
                  <a:gdLst>
                    <a:gd name="T0" fmla="*/ 0 w 63"/>
                    <a:gd name="T1" fmla="*/ 0 h 18"/>
                    <a:gd name="T2" fmla="*/ 1 w 63"/>
                    <a:gd name="T3" fmla="*/ 4 h 18"/>
                    <a:gd name="T4" fmla="*/ 3 w 63"/>
                    <a:gd name="T5" fmla="*/ 8 h 18"/>
                    <a:gd name="T6" fmla="*/ 3 w 63"/>
                    <a:gd name="T7" fmla="*/ 14 h 18"/>
                    <a:gd name="T8" fmla="*/ 3 w 63"/>
                    <a:gd name="T9" fmla="*/ 18 h 18"/>
                    <a:gd name="T10" fmla="*/ 63 w 63"/>
                    <a:gd name="T11" fmla="*/ 18 h 18"/>
                    <a:gd name="T12" fmla="*/ 60 w 63"/>
                    <a:gd name="T13" fmla="*/ 14 h 18"/>
                    <a:gd name="T14" fmla="*/ 57 w 63"/>
                    <a:gd name="T15" fmla="*/ 8 h 18"/>
                    <a:gd name="T16" fmla="*/ 56 w 63"/>
                    <a:gd name="T17" fmla="*/ 4 h 18"/>
                    <a:gd name="T18" fmla="*/ 53 w 63"/>
                    <a:gd name="T19" fmla="*/ 0 h 18"/>
                    <a:gd name="T20" fmla="*/ 0 w 63"/>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8">
                      <a:moveTo>
                        <a:pt x="0" y="0"/>
                      </a:moveTo>
                      <a:lnTo>
                        <a:pt x="1" y="4"/>
                      </a:lnTo>
                      <a:lnTo>
                        <a:pt x="3" y="8"/>
                      </a:lnTo>
                      <a:lnTo>
                        <a:pt x="3" y="14"/>
                      </a:lnTo>
                      <a:lnTo>
                        <a:pt x="3" y="18"/>
                      </a:lnTo>
                      <a:lnTo>
                        <a:pt x="63" y="18"/>
                      </a:lnTo>
                      <a:lnTo>
                        <a:pt x="60" y="14"/>
                      </a:lnTo>
                      <a:lnTo>
                        <a:pt x="57" y="8"/>
                      </a:lnTo>
                      <a:lnTo>
                        <a:pt x="56" y="4"/>
                      </a:lnTo>
                      <a:lnTo>
                        <a:pt x="53" y="0"/>
                      </a:lnTo>
                      <a:lnTo>
                        <a:pt x="0" y="0"/>
                      </a:lnTo>
                      <a:close/>
                    </a:path>
                  </a:pathLst>
                </a:custGeom>
                <a:solidFill>
                  <a:srgbClr val="9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4" name="Freeform 164"/>
                <p:cNvSpPr>
                  <a:spLocks/>
                </p:cNvSpPr>
                <p:nvPr/>
              </p:nvSpPr>
              <p:spPr bwMode="auto">
                <a:xfrm>
                  <a:off x="4508" y="1995"/>
                  <a:ext cx="56" cy="18"/>
                </a:xfrm>
                <a:custGeom>
                  <a:avLst/>
                  <a:gdLst>
                    <a:gd name="T0" fmla="*/ 0 w 56"/>
                    <a:gd name="T1" fmla="*/ 0 h 18"/>
                    <a:gd name="T2" fmla="*/ 0 w 56"/>
                    <a:gd name="T3" fmla="*/ 6 h 18"/>
                    <a:gd name="T4" fmla="*/ 1 w 56"/>
                    <a:gd name="T5" fmla="*/ 11 h 18"/>
                    <a:gd name="T6" fmla="*/ 3 w 56"/>
                    <a:gd name="T7" fmla="*/ 15 h 18"/>
                    <a:gd name="T8" fmla="*/ 3 w 56"/>
                    <a:gd name="T9" fmla="*/ 18 h 18"/>
                    <a:gd name="T10" fmla="*/ 56 w 56"/>
                    <a:gd name="T11" fmla="*/ 18 h 18"/>
                    <a:gd name="T12" fmla="*/ 56 w 56"/>
                    <a:gd name="T13" fmla="*/ 15 h 18"/>
                    <a:gd name="T14" fmla="*/ 54 w 56"/>
                    <a:gd name="T15" fmla="*/ 11 h 18"/>
                    <a:gd name="T16" fmla="*/ 51 w 56"/>
                    <a:gd name="T17" fmla="*/ 6 h 18"/>
                    <a:gd name="T18" fmla="*/ 49 w 56"/>
                    <a:gd name="T19" fmla="*/ 0 h 18"/>
                    <a:gd name="T20" fmla="*/ 0 w 5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8">
                      <a:moveTo>
                        <a:pt x="0" y="0"/>
                      </a:moveTo>
                      <a:lnTo>
                        <a:pt x="0" y="6"/>
                      </a:lnTo>
                      <a:lnTo>
                        <a:pt x="1" y="11"/>
                      </a:lnTo>
                      <a:lnTo>
                        <a:pt x="3" y="15"/>
                      </a:lnTo>
                      <a:lnTo>
                        <a:pt x="3" y="18"/>
                      </a:lnTo>
                      <a:lnTo>
                        <a:pt x="56" y="18"/>
                      </a:lnTo>
                      <a:lnTo>
                        <a:pt x="56" y="15"/>
                      </a:lnTo>
                      <a:lnTo>
                        <a:pt x="54" y="11"/>
                      </a:lnTo>
                      <a:lnTo>
                        <a:pt x="51" y="6"/>
                      </a:lnTo>
                      <a:lnTo>
                        <a:pt x="49"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5" name="Freeform 165"/>
                <p:cNvSpPr>
                  <a:spLocks/>
                </p:cNvSpPr>
                <p:nvPr/>
              </p:nvSpPr>
              <p:spPr bwMode="auto">
                <a:xfrm>
                  <a:off x="4508" y="1985"/>
                  <a:ext cx="53" cy="21"/>
                </a:xfrm>
                <a:custGeom>
                  <a:avLst/>
                  <a:gdLst>
                    <a:gd name="T0" fmla="*/ 0 w 53"/>
                    <a:gd name="T1" fmla="*/ 0 h 21"/>
                    <a:gd name="T2" fmla="*/ 0 w 53"/>
                    <a:gd name="T3" fmla="*/ 6 h 21"/>
                    <a:gd name="T4" fmla="*/ 0 w 53"/>
                    <a:gd name="T5" fmla="*/ 10 h 21"/>
                    <a:gd name="T6" fmla="*/ 0 w 53"/>
                    <a:gd name="T7" fmla="*/ 15 h 21"/>
                    <a:gd name="T8" fmla="*/ 0 w 53"/>
                    <a:gd name="T9" fmla="*/ 21 h 21"/>
                    <a:gd name="T10" fmla="*/ 53 w 53"/>
                    <a:gd name="T11" fmla="*/ 21 h 21"/>
                    <a:gd name="T12" fmla="*/ 50 w 53"/>
                    <a:gd name="T13" fmla="*/ 15 h 21"/>
                    <a:gd name="T14" fmla="*/ 47 w 53"/>
                    <a:gd name="T15" fmla="*/ 10 h 21"/>
                    <a:gd name="T16" fmla="*/ 44 w 53"/>
                    <a:gd name="T17" fmla="*/ 6 h 21"/>
                    <a:gd name="T18" fmla="*/ 41 w 53"/>
                    <a:gd name="T19" fmla="*/ 0 h 21"/>
                    <a:gd name="T20" fmla="*/ 0 w 5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1">
                      <a:moveTo>
                        <a:pt x="0" y="0"/>
                      </a:moveTo>
                      <a:lnTo>
                        <a:pt x="0" y="6"/>
                      </a:lnTo>
                      <a:lnTo>
                        <a:pt x="0" y="10"/>
                      </a:lnTo>
                      <a:lnTo>
                        <a:pt x="0" y="15"/>
                      </a:lnTo>
                      <a:lnTo>
                        <a:pt x="0" y="21"/>
                      </a:lnTo>
                      <a:lnTo>
                        <a:pt x="53" y="21"/>
                      </a:lnTo>
                      <a:lnTo>
                        <a:pt x="50" y="15"/>
                      </a:lnTo>
                      <a:lnTo>
                        <a:pt x="47" y="10"/>
                      </a:lnTo>
                      <a:lnTo>
                        <a:pt x="44" y="6"/>
                      </a:lnTo>
                      <a:lnTo>
                        <a:pt x="41"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6" name="Freeform 166"/>
                <p:cNvSpPr>
                  <a:spLocks/>
                </p:cNvSpPr>
                <p:nvPr/>
              </p:nvSpPr>
              <p:spPr bwMode="auto">
                <a:xfrm>
                  <a:off x="4505" y="1978"/>
                  <a:ext cx="52" cy="17"/>
                </a:xfrm>
                <a:custGeom>
                  <a:avLst/>
                  <a:gdLst>
                    <a:gd name="T0" fmla="*/ 0 w 52"/>
                    <a:gd name="T1" fmla="*/ 0 h 17"/>
                    <a:gd name="T2" fmla="*/ 0 w 52"/>
                    <a:gd name="T3" fmla="*/ 5 h 17"/>
                    <a:gd name="T4" fmla="*/ 1 w 52"/>
                    <a:gd name="T5" fmla="*/ 9 h 17"/>
                    <a:gd name="T6" fmla="*/ 3 w 52"/>
                    <a:gd name="T7" fmla="*/ 13 h 17"/>
                    <a:gd name="T8" fmla="*/ 3 w 52"/>
                    <a:gd name="T9" fmla="*/ 17 h 17"/>
                    <a:gd name="T10" fmla="*/ 52 w 52"/>
                    <a:gd name="T11" fmla="*/ 17 h 17"/>
                    <a:gd name="T12" fmla="*/ 49 w 52"/>
                    <a:gd name="T13" fmla="*/ 12 h 17"/>
                    <a:gd name="T14" fmla="*/ 47 w 52"/>
                    <a:gd name="T15" fmla="*/ 7 h 17"/>
                    <a:gd name="T16" fmla="*/ 44 w 52"/>
                    <a:gd name="T17" fmla="*/ 3 h 17"/>
                    <a:gd name="T18" fmla="*/ 42 w 52"/>
                    <a:gd name="T19" fmla="*/ 0 h 17"/>
                    <a:gd name="T20" fmla="*/ 0 w 5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0" y="0"/>
                      </a:moveTo>
                      <a:lnTo>
                        <a:pt x="0" y="5"/>
                      </a:lnTo>
                      <a:lnTo>
                        <a:pt x="1" y="9"/>
                      </a:lnTo>
                      <a:lnTo>
                        <a:pt x="3" y="13"/>
                      </a:lnTo>
                      <a:lnTo>
                        <a:pt x="3" y="17"/>
                      </a:lnTo>
                      <a:lnTo>
                        <a:pt x="52" y="17"/>
                      </a:lnTo>
                      <a:lnTo>
                        <a:pt x="49" y="12"/>
                      </a:lnTo>
                      <a:lnTo>
                        <a:pt x="47" y="7"/>
                      </a:lnTo>
                      <a:lnTo>
                        <a:pt x="44" y="3"/>
                      </a:lnTo>
                      <a:lnTo>
                        <a:pt x="42"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7" name="Freeform 167"/>
                <p:cNvSpPr>
                  <a:spLocks/>
                </p:cNvSpPr>
                <p:nvPr/>
              </p:nvSpPr>
              <p:spPr bwMode="auto">
                <a:xfrm>
                  <a:off x="4505" y="1968"/>
                  <a:ext cx="44" cy="17"/>
                </a:xfrm>
                <a:custGeom>
                  <a:avLst/>
                  <a:gdLst>
                    <a:gd name="T0" fmla="*/ 0 w 44"/>
                    <a:gd name="T1" fmla="*/ 0 h 17"/>
                    <a:gd name="T2" fmla="*/ 0 w 44"/>
                    <a:gd name="T3" fmla="*/ 4 h 17"/>
                    <a:gd name="T4" fmla="*/ 0 w 44"/>
                    <a:gd name="T5" fmla="*/ 9 h 17"/>
                    <a:gd name="T6" fmla="*/ 1 w 44"/>
                    <a:gd name="T7" fmla="*/ 13 h 17"/>
                    <a:gd name="T8" fmla="*/ 3 w 44"/>
                    <a:gd name="T9" fmla="*/ 17 h 17"/>
                    <a:gd name="T10" fmla="*/ 44 w 44"/>
                    <a:gd name="T11" fmla="*/ 17 h 17"/>
                    <a:gd name="T12" fmla="*/ 42 w 44"/>
                    <a:gd name="T13" fmla="*/ 13 h 17"/>
                    <a:gd name="T14" fmla="*/ 40 w 44"/>
                    <a:gd name="T15" fmla="*/ 9 h 17"/>
                    <a:gd name="T16" fmla="*/ 37 w 44"/>
                    <a:gd name="T17" fmla="*/ 4 h 17"/>
                    <a:gd name="T18" fmla="*/ 34 w 44"/>
                    <a:gd name="T19" fmla="*/ 0 h 17"/>
                    <a:gd name="T20" fmla="*/ 0 w 4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7">
                      <a:moveTo>
                        <a:pt x="0" y="0"/>
                      </a:moveTo>
                      <a:lnTo>
                        <a:pt x="0" y="4"/>
                      </a:lnTo>
                      <a:lnTo>
                        <a:pt x="0" y="9"/>
                      </a:lnTo>
                      <a:lnTo>
                        <a:pt x="1" y="13"/>
                      </a:lnTo>
                      <a:lnTo>
                        <a:pt x="3" y="17"/>
                      </a:lnTo>
                      <a:lnTo>
                        <a:pt x="44" y="17"/>
                      </a:lnTo>
                      <a:lnTo>
                        <a:pt x="42" y="13"/>
                      </a:lnTo>
                      <a:lnTo>
                        <a:pt x="40" y="9"/>
                      </a:lnTo>
                      <a:lnTo>
                        <a:pt x="37" y="4"/>
                      </a:lnTo>
                      <a:lnTo>
                        <a:pt x="34"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8" name="Freeform 168"/>
                <p:cNvSpPr>
                  <a:spLocks/>
                </p:cNvSpPr>
                <p:nvPr/>
              </p:nvSpPr>
              <p:spPr bwMode="auto">
                <a:xfrm>
                  <a:off x="4500" y="1957"/>
                  <a:ext cx="47" cy="21"/>
                </a:xfrm>
                <a:custGeom>
                  <a:avLst/>
                  <a:gdLst>
                    <a:gd name="T0" fmla="*/ 0 w 47"/>
                    <a:gd name="T1" fmla="*/ 0 h 21"/>
                    <a:gd name="T2" fmla="*/ 3 w 47"/>
                    <a:gd name="T3" fmla="*/ 5 h 21"/>
                    <a:gd name="T4" fmla="*/ 5 w 47"/>
                    <a:gd name="T5" fmla="*/ 10 h 21"/>
                    <a:gd name="T6" fmla="*/ 5 w 47"/>
                    <a:gd name="T7" fmla="*/ 15 h 21"/>
                    <a:gd name="T8" fmla="*/ 5 w 47"/>
                    <a:gd name="T9" fmla="*/ 21 h 21"/>
                    <a:gd name="T10" fmla="*/ 47 w 47"/>
                    <a:gd name="T11" fmla="*/ 21 h 21"/>
                    <a:gd name="T12" fmla="*/ 44 w 47"/>
                    <a:gd name="T13" fmla="*/ 15 h 21"/>
                    <a:gd name="T14" fmla="*/ 41 w 47"/>
                    <a:gd name="T15" fmla="*/ 10 h 21"/>
                    <a:gd name="T16" fmla="*/ 39 w 47"/>
                    <a:gd name="T17" fmla="*/ 5 h 21"/>
                    <a:gd name="T18" fmla="*/ 36 w 47"/>
                    <a:gd name="T19" fmla="*/ 0 h 21"/>
                    <a:gd name="T20" fmla="*/ 0 w 47"/>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1">
                      <a:moveTo>
                        <a:pt x="0" y="0"/>
                      </a:moveTo>
                      <a:lnTo>
                        <a:pt x="3" y="5"/>
                      </a:lnTo>
                      <a:lnTo>
                        <a:pt x="5" y="10"/>
                      </a:lnTo>
                      <a:lnTo>
                        <a:pt x="5" y="15"/>
                      </a:lnTo>
                      <a:lnTo>
                        <a:pt x="5" y="21"/>
                      </a:lnTo>
                      <a:lnTo>
                        <a:pt x="47" y="21"/>
                      </a:lnTo>
                      <a:lnTo>
                        <a:pt x="44" y="15"/>
                      </a:lnTo>
                      <a:lnTo>
                        <a:pt x="41" y="10"/>
                      </a:lnTo>
                      <a:lnTo>
                        <a:pt x="39" y="5"/>
                      </a:lnTo>
                      <a:lnTo>
                        <a:pt x="3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9" name="Freeform 169"/>
                <p:cNvSpPr>
                  <a:spLocks/>
                </p:cNvSpPr>
                <p:nvPr/>
              </p:nvSpPr>
              <p:spPr bwMode="auto">
                <a:xfrm>
                  <a:off x="4500" y="1949"/>
                  <a:ext cx="39" cy="19"/>
                </a:xfrm>
                <a:custGeom>
                  <a:avLst/>
                  <a:gdLst>
                    <a:gd name="T0" fmla="*/ 0 w 39"/>
                    <a:gd name="T1" fmla="*/ 0 h 19"/>
                    <a:gd name="T2" fmla="*/ 0 w 39"/>
                    <a:gd name="T3" fmla="*/ 5 h 19"/>
                    <a:gd name="T4" fmla="*/ 3 w 39"/>
                    <a:gd name="T5" fmla="*/ 9 h 19"/>
                    <a:gd name="T6" fmla="*/ 5 w 39"/>
                    <a:gd name="T7" fmla="*/ 13 h 19"/>
                    <a:gd name="T8" fmla="*/ 5 w 39"/>
                    <a:gd name="T9" fmla="*/ 19 h 19"/>
                    <a:gd name="T10" fmla="*/ 39 w 39"/>
                    <a:gd name="T11" fmla="*/ 19 h 19"/>
                    <a:gd name="T12" fmla="*/ 36 w 39"/>
                    <a:gd name="T13" fmla="*/ 13 h 19"/>
                    <a:gd name="T14" fmla="*/ 35 w 39"/>
                    <a:gd name="T15" fmla="*/ 9 h 19"/>
                    <a:gd name="T16" fmla="*/ 32 w 39"/>
                    <a:gd name="T17" fmla="*/ 5 h 19"/>
                    <a:gd name="T18" fmla="*/ 29 w 39"/>
                    <a:gd name="T19" fmla="*/ 0 h 19"/>
                    <a:gd name="T20" fmla="*/ 0 w 3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9">
                      <a:moveTo>
                        <a:pt x="0" y="0"/>
                      </a:moveTo>
                      <a:lnTo>
                        <a:pt x="0" y="5"/>
                      </a:lnTo>
                      <a:lnTo>
                        <a:pt x="3" y="9"/>
                      </a:lnTo>
                      <a:lnTo>
                        <a:pt x="5" y="13"/>
                      </a:lnTo>
                      <a:lnTo>
                        <a:pt x="5" y="19"/>
                      </a:lnTo>
                      <a:lnTo>
                        <a:pt x="39" y="19"/>
                      </a:lnTo>
                      <a:lnTo>
                        <a:pt x="36" y="13"/>
                      </a:lnTo>
                      <a:lnTo>
                        <a:pt x="35" y="9"/>
                      </a:lnTo>
                      <a:lnTo>
                        <a:pt x="32" y="5"/>
                      </a:lnTo>
                      <a:lnTo>
                        <a:pt x="29"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0" name="Freeform 170"/>
                <p:cNvSpPr>
                  <a:spLocks/>
                </p:cNvSpPr>
                <p:nvPr/>
              </p:nvSpPr>
              <p:spPr bwMode="auto">
                <a:xfrm>
                  <a:off x="4500" y="1939"/>
                  <a:ext cx="36" cy="18"/>
                </a:xfrm>
                <a:custGeom>
                  <a:avLst/>
                  <a:gdLst>
                    <a:gd name="T0" fmla="*/ 0 w 36"/>
                    <a:gd name="T1" fmla="*/ 0 h 18"/>
                    <a:gd name="T2" fmla="*/ 0 w 36"/>
                    <a:gd name="T3" fmla="*/ 6 h 18"/>
                    <a:gd name="T4" fmla="*/ 0 w 36"/>
                    <a:gd name="T5" fmla="*/ 10 h 18"/>
                    <a:gd name="T6" fmla="*/ 0 w 36"/>
                    <a:gd name="T7" fmla="*/ 15 h 18"/>
                    <a:gd name="T8" fmla="*/ 0 w 36"/>
                    <a:gd name="T9" fmla="*/ 18 h 18"/>
                    <a:gd name="T10" fmla="*/ 36 w 36"/>
                    <a:gd name="T11" fmla="*/ 18 h 18"/>
                    <a:gd name="T12" fmla="*/ 32 w 36"/>
                    <a:gd name="T13" fmla="*/ 15 h 18"/>
                    <a:gd name="T14" fmla="*/ 28 w 36"/>
                    <a:gd name="T15" fmla="*/ 10 h 18"/>
                    <a:gd name="T16" fmla="*/ 25 w 36"/>
                    <a:gd name="T17" fmla="*/ 6 h 18"/>
                    <a:gd name="T18" fmla="*/ 22 w 36"/>
                    <a:gd name="T19" fmla="*/ 0 h 18"/>
                    <a:gd name="T20" fmla="*/ 0 w 3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8">
                      <a:moveTo>
                        <a:pt x="0" y="0"/>
                      </a:moveTo>
                      <a:lnTo>
                        <a:pt x="0" y="6"/>
                      </a:lnTo>
                      <a:lnTo>
                        <a:pt x="0" y="10"/>
                      </a:lnTo>
                      <a:lnTo>
                        <a:pt x="0" y="15"/>
                      </a:lnTo>
                      <a:lnTo>
                        <a:pt x="0" y="18"/>
                      </a:lnTo>
                      <a:lnTo>
                        <a:pt x="36" y="18"/>
                      </a:lnTo>
                      <a:lnTo>
                        <a:pt x="32" y="15"/>
                      </a:lnTo>
                      <a:lnTo>
                        <a:pt x="28" y="10"/>
                      </a:lnTo>
                      <a:lnTo>
                        <a:pt x="25" y="6"/>
                      </a:lnTo>
                      <a:lnTo>
                        <a:pt x="22"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1" name="Freeform 171"/>
                <p:cNvSpPr>
                  <a:spLocks/>
                </p:cNvSpPr>
                <p:nvPr/>
              </p:nvSpPr>
              <p:spPr bwMode="auto">
                <a:xfrm>
                  <a:off x="4500" y="1929"/>
                  <a:ext cx="29" cy="20"/>
                </a:xfrm>
                <a:custGeom>
                  <a:avLst/>
                  <a:gdLst>
                    <a:gd name="T0" fmla="*/ 0 w 29"/>
                    <a:gd name="T1" fmla="*/ 0 h 20"/>
                    <a:gd name="T2" fmla="*/ 0 w 29"/>
                    <a:gd name="T3" fmla="*/ 6 h 20"/>
                    <a:gd name="T4" fmla="*/ 0 w 29"/>
                    <a:gd name="T5" fmla="*/ 10 h 20"/>
                    <a:gd name="T6" fmla="*/ 0 w 29"/>
                    <a:gd name="T7" fmla="*/ 16 h 20"/>
                    <a:gd name="T8" fmla="*/ 0 w 29"/>
                    <a:gd name="T9" fmla="*/ 20 h 20"/>
                    <a:gd name="T10" fmla="*/ 29 w 29"/>
                    <a:gd name="T11" fmla="*/ 20 h 20"/>
                    <a:gd name="T12" fmla="*/ 25 w 29"/>
                    <a:gd name="T13" fmla="*/ 16 h 20"/>
                    <a:gd name="T14" fmla="*/ 22 w 29"/>
                    <a:gd name="T15" fmla="*/ 10 h 20"/>
                    <a:gd name="T16" fmla="*/ 18 w 29"/>
                    <a:gd name="T17" fmla="*/ 6 h 20"/>
                    <a:gd name="T18" fmla="*/ 15 w 29"/>
                    <a:gd name="T19" fmla="*/ 0 h 20"/>
                    <a:gd name="T20" fmla="*/ 0 w 2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0">
                      <a:moveTo>
                        <a:pt x="0" y="0"/>
                      </a:moveTo>
                      <a:lnTo>
                        <a:pt x="0" y="6"/>
                      </a:lnTo>
                      <a:lnTo>
                        <a:pt x="0" y="10"/>
                      </a:lnTo>
                      <a:lnTo>
                        <a:pt x="0" y="16"/>
                      </a:lnTo>
                      <a:lnTo>
                        <a:pt x="0" y="20"/>
                      </a:lnTo>
                      <a:lnTo>
                        <a:pt x="29" y="20"/>
                      </a:lnTo>
                      <a:lnTo>
                        <a:pt x="25" y="16"/>
                      </a:lnTo>
                      <a:lnTo>
                        <a:pt x="22" y="10"/>
                      </a:lnTo>
                      <a:lnTo>
                        <a:pt x="18" y="6"/>
                      </a:lnTo>
                      <a:lnTo>
                        <a:pt x="15"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2" name="Freeform 172"/>
                <p:cNvSpPr>
                  <a:spLocks/>
                </p:cNvSpPr>
                <p:nvPr/>
              </p:nvSpPr>
              <p:spPr bwMode="auto">
                <a:xfrm>
                  <a:off x="4500" y="1922"/>
                  <a:ext cx="22" cy="17"/>
                </a:xfrm>
                <a:custGeom>
                  <a:avLst/>
                  <a:gdLst>
                    <a:gd name="T0" fmla="*/ 0 w 22"/>
                    <a:gd name="T1" fmla="*/ 0 h 17"/>
                    <a:gd name="T2" fmla="*/ 0 w 22"/>
                    <a:gd name="T3" fmla="*/ 3 h 17"/>
                    <a:gd name="T4" fmla="*/ 0 w 22"/>
                    <a:gd name="T5" fmla="*/ 7 h 17"/>
                    <a:gd name="T6" fmla="*/ 0 w 22"/>
                    <a:gd name="T7" fmla="*/ 12 h 17"/>
                    <a:gd name="T8" fmla="*/ 0 w 22"/>
                    <a:gd name="T9" fmla="*/ 17 h 17"/>
                    <a:gd name="T10" fmla="*/ 22 w 22"/>
                    <a:gd name="T11" fmla="*/ 17 h 17"/>
                    <a:gd name="T12" fmla="*/ 18 w 22"/>
                    <a:gd name="T13" fmla="*/ 12 h 17"/>
                    <a:gd name="T14" fmla="*/ 15 w 22"/>
                    <a:gd name="T15" fmla="*/ 7 h 17"/>
                    <a:gd name="T16" fmla="*/ 11 w 22"/>
                    <a:gd name="T17" fmla="*/ 3 h 17"/>
                    <a:gd name="T18" fmla="*/ 8 w 22"/>
                    <a:gd name="T19" fmla="*/ 0 h 17"/>
                    <a:gd name="T20" fmla="*/ 0 w 2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
                      <a:moveTo>
                        <a:pt x="0" y="0"/>
                      </a:moveTo>
                      <a:lnTo>
                        <a:pt x="0" y="3"/>
                      </a:lnTo>
                      <a:lnTo>
                        <a:pt x="0" y="7"/>
                      </a:lnTo>
                      <a:lnTo>
                        <a:pt x="0" y="12"/>
                      </a:lnTo>
                      <a:lnTo>
                        <a:pt x="0" y="17"/>
                      </a:lnTo>
                      <a:lnTo>
                        <a:pt x="22" y="17"/>
                      </a:lnTo>
                      <a:lnTo>
                        <a:pt x="18" y="12"/>
                      </a:lnTo>
                      <a:lnTo>
                        <a:pt x="15" y="7"/>
                      </a:lnTo>
                      <a:lnTo>
                        <a:pt x="11" y="3"/>
                      </a:lnTo>
                      <a:lnTo>
                        <a:pt x="8"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3" name="Freeform 173"/>
                <p:cNvSpPr>
                  <a:spLocks/>
                </p:cNvSpPr>
                <p:nvPr/>
              </p:nvSpPr>
              <p:spPr bwMode="auto">
                <a:xfrm>
                  <a:off x="4500" y="1912"/>
                  <a:ext cx="15" cy="17"/>
                </a:xfrm>
                <a:custGeom>
                  <a:avLst/>
                  <a:gdLst>
                    <a:gd name="T0" fmla="*/ 0 w 15"/>
                    <a:gd name="T1" fmla="*/ 17 h 17"/>
                    <a:gd name="T2" fmla="*/ 0 w 15"/>
                    <a:gd name="T3" fmla="*/ 13 h 17"/>
                    <a:gd name="T4" fmla="*/ 0 w 15"/>
                    <a:gd name="T5" fmla="*/ 9 h 17"/>
                    <a:gd name="T6" fmla="*/ 0 w 15"/>
                    <a:gd name="T7" fmla="*/ 4 h 17"/>
                    <a:gd name="T8" fmla="*/ 0 w 15"/>
                    <a:gd name="T9" fmla="*/ 0 h 17"/>
                    <a:gd name="T10" fmla="*/ 3 w 15"/>
                    <a:gd name="T11" fmla="*/ 4 h 17"/>
                    <a:gd name="T12" fmla="*/ 8 w 15"/>
                    <a:gd name="T13" fmla="*/ 9 h 17"/>
                    <a:gd name="T14" fmla="*/ 12 w 15"/>
                    <a:gd name="T15" fmla="*/ 13 h 17"/>
                    <a:gd name="T16" fmla="*/ 15 w 15"/>
                    <a:gd name="T17" fmla="*/ 17 h 17"/>
                    <a:gd name="T18" fmla="*/ 0 w 15"/>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7">
                      <a:moveTo>
                        <a:pt x="0" y="17"/>
                      </a:moveTo>
                      <a:lnTo>
                        <a:pt x="0" y="13"/>
                      </a:lnTo>
                      <a:lnTo>
                        <a:pt x="0" y="9"/>
                      </a:lnTo>
                      <a:lnTo>
                        <a:pt x="0" y="4"/>
                      </a:lnTo>
                      <a:lnTo>
                        <a:pt x="0" y="0"/>
                      </a:lnTo>
                      <a:lnTo>
                        <a:pt x="3" y="4"/>
                      </a:lnTo>
                      <a:lnTo>
                        <a:pt x="8" y="9"/>
                      </a:lnTo>
                      <a:lnTo>
                        <a:pt x="12" y="13"/>
                      </a:lnTo>
                      <a:lnTo>
                        <a:pt x="15" y="17"/>
                      </a:lnTo>
                      <a:lnTo>
                        <a:pt x="0" y="17"/>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4" name="Freeform 174"/>
                <p:cNvSpPr>
                  <a:spLocks/>
                </p:cNvSpPr>
                <p:nvPr/>
              </p:nvSpPr>
              <p:spPr bwMode="auto">
                <a:xfrm>
                  <a:off x="4500" y="1912"/>
                  <a:ext cx="8" cy="10"/>
                </a:xfrm>
                <a:custGeom>
                  <a:avLst/>
                  <a:gdLst>
                    <a:gd name="T0" fmla="*/ 0 w 8"/>
                    <a:gd name="T1" fmla="*/ 10 h 10"/>
                    <a:gd name="T2" fmla="*/ 0 w 8"/>
                    <a:gd name="T3" fmla="*/ 7 h 10"/>
                    <a:gd name="T4" fmla="*/ 0 w 8"/>
                    <a:gd name="T5" fmla="*/ 4 h 10"/>
                    <a:gd name="T6" fmla="*/ 0 w 8"/>
                    <a:gd name="T7" fmla="*/ 3 h 10"/>
                    <a:gd name="T8" fmla="*/ 0 w 8"/>
                    <a:gd name="T9" fmla="*/ 0 h 10"/>
                    <a:gd name="T10" fmla="*/ 2 w 8"/>
                    <a:gd name="T11" fmla="*/ 3 h 10"/>
                    <a:gd name="T12" fmla="*/ 3 w 8"/>
                    <a:gd name="T13" fmla="*/ 4 h 10"/>
                    <a:gd name="T14" fmla="*/ 5 w 8"/>
                    <a:gd name="T15" fmla="*/ 7 h 10"/>
                    <a:gd name="T16" fmla="*/ 8 w 8"/>
                    <a:gd name="T17" fmla="*/ 10 h 10"/>
                    <a:gd name="T18" fmla="*/ 0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10"/>
                      </a:moveTo>
                      <a:lnTo>
                        <a:pt x="0" y="7"/>
                      </a:lnTo>
                      <a:lnTo>
                        <a:pt x="0" y="4"/>
                      </a:lnTo>
                      <a:lnTo>
                        <a:pt x="0" y="3"/>
                      </a:lnTo>
                      <a:lnTo>
                        <a:pt x="0" y="0"/>
                      </a:lnTo>
                      <a:lnTo>
                        <a:pt x="2" y="3"/>
                      </a:lnTo>
                      <a:lnTo>
                        <a:pt x="3" y="4"/>
                      </a:lnTo>
                      <a:lnTo>
                        <a:pt x="5" y="7"/>
                      </a:lnTo>
                      <a:lnTo>
                        <a:pt x="8"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055" name="Group 175"/>
              <p:cNvGrpSpPr>
                <a:grpSpLocks/>
              </p:cNvGrpSpPr>
              <p:nvPr/>
            </p:nvGrpSpPr>
            <p:grpSpPr bwMode="auto">
              <a:xfrm>
                <a:off x="5172" y="2121"/>
                <a:ext cx="220" cy="349"/>
                <a:chOff x="4020" y="1849"/>
                <a:chExt cx="220" cy="349"/>
              </a:xfrm>
            </p:grpSpPr>
            <p:sp>
              <p:nvSpPr>
                <p:cNvPr id="123056" name="Freeform 176"/>
                <p:cNvSpPr>
                  <a:spLocks/>
                </p:cNvSpPr>
                <p:nvPr/>
              </p:nvSpPr>
              <p:spPr bwMode="auto">
                <a:xfrm>
                  <a:off x="4020" y="1849"/>
                  <a:ext cx="220" cy="349"/>
                </a:xfrm>
                <a:custGeom>
                  <a:avLst/>
                  <a:gdLst>
                    <a:gd name="T0" fmla="*/ 99 w 220"/>
                    <a:gd name="T1" fmla="*/ 349 h 349"/>
                    <a:gd name="T2" fmla="*/ 79 w 220"/>
                    <a:gd name="T3" fmla="*/ 329 h 349"/>
                    <a:gd name="T4" fmla="*/ 63 w 220"/>
                    <a:gd name="T5" fmla="*/ 296 h 349"/>
                    <a:gd name="T6" fmla="*/ 51 w 220"/>
                    <a:gd name="T7" fmla="*/ 254 h 349"/>
                    <a:gd name="T8" fmla="*/ 41 w 220"/>
                    <a:gd name="T9" fmla="*/ 208 h 349"/>
                    <a:gd name="T10" fmla="*/ 33 w 220"/>
                    <a:gd name="T11" fmla="*/ 159 h 349"/>
                    <a:gd name="T12" fmla="*/ 23 w 220"/>
                    <a:gd name="T13" fmla="*/ 112 h 349"/>
                    <a:gd name="T14" fmla="*/ 12 w 220"/>
                    <a:gd name="T15" fmla="*/ 69 h 349"/>
                    <a:gd name="T16" fmla="*/ 0 w 220"/>
                    <a:gd name="T17" fmla="*/ 34 h 349"/>
                    <a:gd name="T18" fmla="*/ 4 w 220"/>
                    <a:gd name="T19" fmla="*/ 26 h 349"/>
                    <a:gd name="T20" fmla="*/ 8 w 220"/>
                    <a:gd name="T21" fmla="*/ 17 h 349"/>
                    <a:gd name="T22" fmla="*/ 11 w 220"/>
                    <a:gd name="T23" fmla="*/ 8 h 349"/>
                    <a:gd name="T24" fmla="*/ 14 w 220"/>
                    <a:gd name="T25" fmla="*/ 0 h 349"/>
                    <a:gd name="T26" fmla="*/ 34 w 220"/>
                    <a:gd name="T27" fmla="*/ 10 h 349"/>
                    <a:gd name="T28" fmla="*/ 56 w 220"/>
                    <a:gd name="T29" fmla="*/ 26 h 349"/>
                    <a:gd name="T30" fmla="*/ 80 w 220"/>
                    <a:gd name="T31" fmla="*/ 46 h 349"/>
                    <a:gd name="T32" fmla="*/ 106 w 220"/>
                    <a:gd name="T33" fmla="*/ 70 h 349"/>
                    <a:gd name="T34" fmla="*/ 131 w 220"/>
                    <a:gd name="T35" fmla="*/ 98 h 349"/>
                    <a:gd name="T36" fmla="*/ 155 w 220"/>
                    <a:gd name="T37" fmla="*/ 128 h 349"/>
                    <a:gd name="T38" fmla="*/ 177 w 220"/>
                    <a:gd name="T39" fmla="*/ 158 h 349"/>
                    <a:gd name="T40" fmla="*/ 195 w 220"/>
                    <a:gd name="T41" fmla="*/ 190 h 349"/>
                    <a:gd name="T42" fmla="*/ 208 w 220"/>
                    <a:gd name="T43" fmla="*/ 220 h 349"/>
                    <a:gd name="T44" fmla="*/ 217 w 220"/>
                    <a:gd name="T45" fmla="*/ 249 h 349"/>
                    <a:gd name="T46" fmla="*/ 220 w 220"/>
                    <a:gd name="T47" fmla="*/ 276 h 349"/>
                    <a:gd name="T48" fmla="*/ 214 w 220"/>
                    <a:gd name="T49" fmla="*/ 301 h 349"/>
                    <a:gd name="T50" fmla="*/ 201 w 220"/>
                    <a:gd name="T51" fmla="*/ 321 h 349"/>
                    <a:gd name="T52" fmla="*/ 178 w 220"/>
                    <a:gd name="T53" fmla="*/ 337 h 349"/>
                    <a:gd name="T54" fmla="*/ 144 w 220"/>
                    <a:gd name="T55" fmla="*/ 347 h 349"/>
                    <a:gd name="T56" fmla="*/ 99 w 220"/>
                    <a:gd name="T57" fmla="*/ 34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0" h="349">
                      <a:moveTo>
                        <a:pt x="99" y="349"/>
                      </a:moveTo>
                      <a:lnTo>
                        <a:pt x="79" y="329"/>
                      </a:lnTo>
                      <a:lnTo>
                        <a:pt x="63" y="296"/>
                      </a:lnTo>
                      <a:lnTo>
                        <a:pt x="51" y="254"/>
                      </a:lnTo>
                      <a:lnTo>
                        <a:pt x="41" y="208"/>
                      </a:lnTo>
                      <a:lnTo>
                        <a:pt x="33" y="159"/>
                      </a:lnTo>
                      <a:lnTo>
                        <a:pt x="23" y="112"/>
                      </a:lnTo>
                      <a:lnTo>
                        <a:pt x="12" y="69"/>
                      </a:lnTo>
                      <a:lnTo>
                        <a:pt x="0" y="34"/>
                      </a:lnTo>
                      <a:lnTo>
                        <a:pt x="4" y="26"/>
                      </a:lnTo>
                      <a:lnTo>
                        <a:pt x="8" y="17"/>
                      </a:lnTo>
                      <a:lnTo>
                        <a:pt x="11" y="8"/>
                      </a:lnTo>
                      <a:lnTo>
                        <a:pt x="14" y="0"/>
                      </a:lnTo>
                      <a:lnTo>
                        <a:pt x="34" y="10"/>
                      </a:lnTo>
                      <a:lnTo>
                        <a:pt x="56" y="26"/>
                      </a:lnTo>
                      <a:lnTo>
                        <a:pt x="80" y="46"/>
                      </a:lnTo>
                      <a:lnTo>
                        <a:pt x="106" y="70"/>
                      </a:lnTo>
                      <a:lnTo>
                        <a:pt x="131" y="98"/>
                      </a:lnTo>
                      <a:lnTo>
                        <a:pt x="155" y="128"/>
                      </a:lnTo>
                      <a:lnTo>
                        <a:pt x="177" y="158"/>
                      </a:lnTo>
                      <a:lnTo>
                        <a:pt x="195" y="190"/>
                      </a:lnTo>
                      <a:lnTo>
                        <a:pt x="208" y="220"/>
                      </a:lnTo>
                      <a:lnTo>
                        <a:pt x="217" y="249"/>
                      </a:lnTo>
                      <a:lnTo>
                        <a:pt x="220" y="276"/>
                      </a:lnTo>
                      <a:lnTo>
                        <a:pt x="214" y="301"/>
                      </a:lnTo>
                      <a:lnTo>
                        <a:pt x="201" y="321"/>
                      </a:lnTo>
                      <a:lnTo>
                        <a:pt x="178" y="337"/>
                      </a:lnTo>
                      <a:lnTo>
                        <a:pt x="144" y="347"/>
                      </a:lnTo>
                      <a:lnTo>
                        <a:pt x="99" y="3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7" name="Freeform 177"/>
                <p:cNvSpPr>
                  <a:spLocks/>
                </p:cNvSpPr>
                <p:nvPr/>
              </p:nvSpPr>
              <p:spPr bwMode="auto">
                <a:xfrm>
                  <a:off x="4129" y="2147"/>
                  <a:ext cx="73" cy="14"/>
                </a:xfrm>
                <a:custGeom>
                  <a:avLst/>
                  <a:gdLst>
                    <a:gd name="T0" fmla="*/ 0 w 73"/>
                    <a:gd name="T1" fmla="*/ 0 h 14"/>
                    <a:gd name="T2" fmla="*/ 0 w 73"/>
                    <a:gd name="T3" fmla="*/ 3 h 14"/>
                    <a:gd name="T4" fmla="*/ 0 w 73"/>
                    <a:gd name="T5" fmla="*/ 7 h 14"/>
                    <a:gd name="T6" fmla="*/ 1 w 73"/>
                    <a:gd name="T7" fmla="*/ 10 h 14"/>
                    <a:gd name="T8" fmla="*/ 3 w 73"/>
                    <a:gd name="T9" fmla="*/ 14 h 14"/>
                    <a:gd name="T10" fmla="*/ 11 w 73"/>
                    <a:gd name="T11" fmla="*/ 13 h 14"/>
                    <a:gd name="T12" fmla="*/ 20 w 73"/>
                    <a:gd name="T13" fmla="*/ 11 h 14"/>
                    <a:gd name="T14" fmla="*/ 29 w 73"/>
                    <a:gd name="T15" fmla="*/ 10 h 14"/>
                    <a:gd name="T16" fmla="*/ 37 w 73"/>
                    <a:gd name="T17" fmla="*/ 8 h 14"/>
                    <a:gd name="T18" fmla="*/ 46 w 73"/>
                    <a:gd name="T19" fmla="*/ 7 h 14"/>
                    <a:gd name="T20" fmla="*/ 55 w 73"/>
                    <a:gd name="T21" fmla="*/ 4 h 14"/>
                    <a:gd name="T22" fmla="*/ 65 w 73"/>
                    <a:gd name="T23" fmla="*/ 3 h 14"/>
                    <a:gd name="T24" fmla="*/ 73 w 73"/>
                    <a:gd name="T25" fmla="*/ 0 h 14"/>
                    <a:gd name="T26" fmla="*/ 73 w 73"/>
                    <a:gd name="T27" fmla="*/ 0 h 14"/>
                    <a:gd name="T28" fmla="*/ 0 w 73"/>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4">
                      <a:moveTo>
                        <a:pt x="0" y="0"/>
                      </a:moveTo>
                      <a:lnTo>
                        <a:pt x="0" y="3"/>
                      </a:lnTo>
                      <a:lnTo>
                        <a:pt x="0" y="7"/>
                      </a:lnTo>
                      <a:lnTo>
                        <a:pt x="1" y="10"/>
                      </a:lnTo>
                      <a:lnTo>
                        <a:pt x="3" y="14"/>
                      </a:lnTo>
                      <a:lnTo>
                        <a:pt x="11" y="13"/>
                      </a:lnTo>
                      <a:lnTo>
                        <a:pt x="20" y="11"/>
                      </a:lnTo>
                      <a:lnTo>
                        <a:pt x="29" y="10"/>
                      </a:lnTo>
                      <a:lnTo>
                        <a:pt x="37" y="8"/>
                      </a:lnTo>
                      <a:lnTo>
                        <a:pt x="46" y="7"/>
                      </a:lnTo>
                      <a:lnTo>
                        <a:pt x="55" y="4"/>
                      </a:lnTo>
                      <a:lnTo>
                        <a:pt x="65" y="3"/>
                      </a:lnTo>
                      <a:lnTo>
                        <a:pt x="73" y="0"/>
                      </a:lnTo>
                      <a:lnTo>
                        <a:pt x="73" y="0"/>
                      </a:lnTo>
                      <a:lnTo>
                        <a:pt x="0"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8" name="Freeform 178"/>
                <p:cNvSpPr>
                  <a:spLocks/>
                </p:cNvSpPr>
                <p:nvPr/>
              </p:nvSpPr>
              <p:spPr bwMode="auto">
                <a:xfrm>
                  <a:off x="4126" y="2139"/>
                  <a:ext cx="76" cy="15"/>
                </a:xfrm>
                <a:custGeom>
                  <a:avLst/>
                  <a:gdLst>
                    <a:gd name="T0" fmla="*/ 0 w 76"/>
                    <a:gd name="T1" fmla="*/ 0 h 15"/>
                    <a:gd name="T2" fmla="*/ 2 w 76"/>
                    <a:gd name="T3" fmla="*/ 3 h 15"/>
                    <a:gd name="T4" fmla="*/ 3 w 76"/>
                    <a:gd name="T5" fmla="*/ 8 h 15"/>
                    <a:gd name="T6" fmla="*/ 3 w 76"/>
                    <a:gd name="T7" fmla="*/ 11 h 15"/>
                    <a:gd name="T8" fmla="*/ 3 w 76"/>
                    <a:gd name="T9" fmla="*/ 15 h 15"/>
                    <a:gd name="T10" fmla="*/ 45 w 76"/>
                    <a:gd name="T11" fmla="*/ 15 h 15"/>
                    <a:gd name="T12" fmla="*/ 53 w 76"/>
                    <a:gd name="T13" fmla="*/ 13 h 15"/>
                    <a:gd name="T14" fmla="*/ 61 w 76"/>
                    <a:gd name="T15" fmla="*/ 12 h 15"/>
                    <a:gd name="T16" fmla="*/ 69 w 76"/>
                    <a:gd name="T17" fmla="*/ 11 h 15"/>
                    <a:gd name="T18" fmla="*/ 76 w 76"/>
                    <a:gd name="T19" fmla="*/ 8 h 15"/>
                    <a:gd name="T20" fmla="*/ 76 w 76"/>
                    <a:gd name="T21" fmla="*/ 5 h 15"/>
                    <a:gd name="T22" fmla="*/ 76 w 76"/>
                    <a:gd name="T23" fmla="*/ 2 h 15"/>
                    <a:gd name="T24" fmla="*/ 76 w 76"/>
                    <a:gd name="T25" fmla="*/ 0 h 15"/>
                    <a:gd name="T26" fmla="*/ 76 w 76"/>
                    <a:gd name="T27" fmla="*/ 0 h 15"/>
                    <a:gd name="T28" fmla="*/ 0 w 7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
                      <a:moveTo>
                        <a:pt x="0" y="0"/>
                      </a:moveTo>
                      <a:lnTo>
                        <a:pt x="2" y="3"/>
                      </a:lnTo>
                      <a:lnTo>
                        <a:pt x="3" y="8"/>
                      </a:lnTo>
                      <a:lnTo>
                        <a:pt x="3" y="11"/>
                      </a:lnTo>
                      <a:lnTo>
                        <a:pt x="3" y="15"/>
                      </a:lnTo>
                      <a:lnTo>
                        <a:pt x="45" y="15"/>
                      </a:lnTo>
                      <a:lnTo>
                        <a:pt x="53" y="13"/>
                      </a:lnTo>
                      <a:lnTo>
                        <a:pt x="61" y="12"/>
                      </a:lnTo>
                      <a:lnTo>
                        <a:pt x="69" y="11"/>
                      </a:lnTo>
                      <a:lnTo>
                        <a:pt x="76" y="8"/>
                      </a:lnTo>
                      <a:lnTo>
                        <a:pt x="76" y="5"/>
                      </a:lnTo>
                      <a:lnTo>
                        <a:pt x="76" y="2"/>
                      </a:lnTo>
                      <a:lnTo>
                        <a:pt x="76" y="0"/>
                      </a:lnTo>
                      <a:lnTo>
                        <a:pt x="76" y="0"/>
                      </a:lnTo>
                      <a:lnTo>
                        <a:pt x="0" y="0"/>
                      </a:lnTo>
                      <a:close/>
                    </a:path>
                  </a:pathLst>
                </a:custGeom>
                <a:solidFill>
                  <a:srgbClr val="9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9" name="Freeform 179"/>
                <p:cNvSpPr>
                  <a:spLocks/>
                </p:cNvSpPr>
                <p:nvPr/>
              </p:nvSpPr>
              <p:spPr bwMode="auto">
                <a:xfrm>
                  <a:off x="4126" y="2129"/>
                  <a:ext cx="76" cy="18"/>
                </a:xfrm>
                <a:custGeom>
                  <a:avLst/>
                  <a:gdLst>
                    <a:gd name="T0" fmla="*/ 0 w 76"/>
                    <a:gd name="T1" fmla="*/ 0 h 18"/>
                    <a:gd name="T2" fmla="*/ 0 w 76"/>
                    <a:gd name="T3" fmla="*/ 5 h 18"/>
                    <a:gd name="T4" fmla="*/ 0 w 76"/>
                    <a:gd name="T5" fmla="*/ 9 h 18"/>
                    <a:gd name="T6" fmla="*/ 2 w 76"/>
                    <a:gd name="T7" fmla="*/ 13 h 18"/>
                    <a:gd name="T8" fmla="*/ 3 w 76"/>
                    <a:gd name="T9" fmla="*/ 18 h 18"/>
                    <a:gd name="T10" fmla="*/ 76 w 76"/>
                    <a:gd name="T11" fmla="*/ 18 h 18"/>
                    <a:gd name="T12" fmla="*/ 76 w 76"/>
                    <a:gd name="T13" fmla="*/ 13 h 18"/>
                    <a:gd name="T14" fmla="*/ 76 w 76"/>
                    <a:gd name="T15" fmla="*/ 9 h 18"/>
                    <a:gd name="T16" fmla="*/ 76 w 76"/>
                    <a:gd name="T17" fmla="*/ 5 h 18"/>
                    <a:gd name="T18" fmla="*/ 76 w 76"/>
                    <a:gd name="T19" fmla="*/ 0 h 18"/>
                    <a:gd name="T20" fmla="*/ 0 w 7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8">
                      <a:moveTo>
                        <a:pt x="0" y="0"/>
                      </a:moveTo>
                      <a:lnTo>
                        <a:pt x="0" y="5"/>
                      </a:lnTo>
                      <a:lnTo>
                        <a:pt x="0" y="9"/>
                      </a:lnTo>
                      <a:lnTo>
                        <a:pt x="2" y="13"/>
                      </a:lnTo>
                      <a:lnTo>
                        <a:pt x="3" y="18"/>
                      </a:lnTo>
                      <a:lnTo>
                        <a:pt x="76" y="18"/>
                      </a:lnTo>
                      <a:lnTo>
                        <a:pt x="76" y="13"/>
                      </a:lnTo>
                      <a:lnTo>
                        <a:pt x="76" y="9"/>
                      </a:lnTo>
                      <a:lnTo>
                        <a:pt x="76" y="5"/>
                      </a:lnTo>
                      <a:lnTo>
                        <a:pt x="76" y="0"/>
                      </a:lnTo>
                      <a:lnTo>
                        <a:pt x="0" y="0"/>
                      </a:lnTo>
                      <a:close/>
                    </a:path>
                  </a:pathLst>
                </a:custGeom>
                <a:solidFill>
                  <a:srgbClr val="A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0" name="Freeform 180"/>
                <p:cNvSpPr>
                  <a:spLocks/>
                </p:cNvSpPr>
                <p:nvPr/>
              </p:nvSpPr>
              <p:spPr bwMode="auto">
                <a:xfrm>
                  <a:off x="4122" y="2122"/>
                  <a:ext cx="80" cy="17"/>
                </a:xfrm>
                <a:custGeom>
                  <a:avLst/>
                  <a:gdLst>
                    <a:gd name="T0" fmla="*/ 0 w 80"/>
                    <a:gd name="T1" fmla="*/ 0 h 17"/>
                    <a:gd name="T2" fmla="*/ 0 w 80"/>
                    <a:gd name="T3" fmla="*/ 5 h 17"/>
                    <a:gd name="T4" fmla="*/ 3 w 80"/>
                    <a:gd name="T5" fmla="*/ 9 h 17"/>
                    <a:gd name="T6" fmla="*/ 4 w 80"/>
                    <a:gd name="T7" fmla="*/ 13 h 17"/>
                    <a:gd name="T8" fmla="*/ 4 w 80"/>
                    <a:gd name="T9" fmla="*/ 17 h 17"/>
                    <a:gd name="T10" fmla="*/ 80 w 80"/>
                    <a:gd name="T11" fmla="*/ 17 h 17"/>
                    <a:gd name="T12" fmla="*/ 80 w 80"/>
                    <a:gd name="T13" fmla="*/ 13 h 17"/>
                    <a:gd name="T14" fmla="*/ 80 w 80"/>
                    <a:gd name="T15" fmla="*/ 9 h 17"/>
                    <a:gd name="T16" fmla="*/ 79 w 80"/>
                    <a:gd name="T17" fmla="*/ 5 h 17"/>
                    <a:gd name="T18" fmla="*/ 78 w 80"/>
                    <a:gd name="T19" fmla="*/ 0 h 17"/>
                    <a:gd name="T20" fmla="*/ 0 w 8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
                      <a:moveTo>
                        <a:pt x="0" y="0"/>
                      </a:moveTo>
                      <a:lnTo>
                        <a:pt x="0" y="5"/>
                      </a:lnTo>
                      <a:lnTo>
                        <a:pt x="3" y="9"/>
                      </a:lnTo>
                      <a:lnTo>
                        <a:pt x="4" y="13"/>
                      </a:lnTo>
                      <a:lnTo>
                        <a:pt x="4" y="17"/>
                      </a:lnTo>
                      <a:lnTo>
                        <a:pt x="80" y="17"/>
                      </a:lnTo>
                      <a:lnTo>
                        <a:pt x="80" y="13"/>
                      </a:lnTo>
                      <a:lnTo>
                        <a:pt x="80" y="9"/>
                      </a:lnTo>
                      <a:lnTo>
                        <a:pt x="79" y="5"/>
                      </a:lnTo>
                      <a:lnTo>
                        <a:pt x="78" y="0"/>
                      </a:lnTo>
                      <a:lnTo>
                        <a:pt x="0" y="0"/>
                      </a:lnTo>
                      <a:close/>
                    </a:path>
                  </a:pathLst>
                </a:custGeom>
                <a:solidFill>
                  <a:srgbClr val="A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1" name="Freeform 181"/>
                <p:cNvSpPr>
                  <a:spLocks/>
                </p:cNvSpPr>
                <p:nvPr/>
              </p:nvSpPr>
              <p:spPr bwMode="auto">
                <a:xfrm>
                  <a:off x="4122" y="2115"/>
                  <a:ext cx="80" cy="14"/>
                </a:xfrm>
                <a:custGeom>
                  <a:avLst/>
                  <a:gdLst>
                    <a:gd name="T0" fmla="*/ 0 w 80"/>
                    <a:gd name="T1" fmla="*/ 0 h 14"/>
                    <a:gd name="T2" fmla="*/ 0 w 80"/>
                    <a:gd name="T3" fmla="*/ 3 h 14"/>
                    <a:gd name="T4" fmla="*/ 0 w 80"/>
                    <a:gd name="T5" fmla="*/ 7 h 14"/>
                    <a:gd name="T6" fmla="*/ 1 w 80"/>
                    <a:gd name="T7" fmla="*/ 10 h 14"/>
                    <a:gd name="T8" fmla="*/ 4 w 80"/>
                    <a:gd name="T9" fmla="*/ 14 h 14"/>
                    <a:gd name="T10" fmla="*/ 80 w 80"/>
                    <a:gd name="T11" fmla="*/ 14 h 14"/>
                    <a:gd name="T12" fmla="*/ 80 w 80"/>
                    <a:gd name="T13" fmla="*/ 10 h 14"/>
                    <a:gd name="T14" fmla="*/ 79 w 80"/>
                    <a:gd name="T15" fmla="*/ 7 h 14"/>
                    <a:gd name="T16" fmla="*/ 78 w 80"/>
                    <a:gd name="T17" fmla="*/ 3 h 14"/>
                    <a:gd name="T18" fmla="*/ 78 w 80"/>
                    <a:gd name="T19" fmla="*/ 0 h 14"/>
                    <a:gd name="T20" fmla="*/ 0 w 80"/>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
                      <a:moveTo>
                        <a:pt x="0" y="0"/>
                      </a:moveTo>
                      <a:lnTo>
                        <a:pt x="0" y="3"/>
                      </a:lnTo>
                      <a:lnTo>
                        <a:pt x="0" y="7"/>
                      </a:lnTo>
                      <a:lnTo>
                        <a:pt x="1" y="10"/>
                      </a:lnTo>
                      <a:lnTo>
                        <a:pt x="4" y="14"/>
                      </a:lnTo>
                      <a:lnTo>
                        <a:pt x="80" y="14"/>
                      </a:lnTo>
                      <a:lnTo>
                        <a:pt x="80" y="10"/>
                      </a:lnTo>
                      <a:lnTo>
                        <a:pt x="79" y="7"/>
                      </a:lnTo>
                      <a:lnTo>
                        <a:pt x="78" y="3"/>
                      </a:lnTo>
                      <a:lnTo>
                        <a:pt x="78"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2" name="Freeform 182"/>
                <p:cNvSpPr>
                  <a:spLocks/>
                </p:cNvSpPr>
                <p:nvPr/>
              </p:nvSpPr>
              <p:spPr bwMode="auto">
                <a:xfrm>
                  <a:off x="4119" y="2108"/>
                  <a:ext cx="81" cy="14"/>
                </a:xfrm>
                <a:custGeom>
                  <a:avLst/>
                  <a:gdLst>
                    <a:gd name="T0" fmla="*/ 0 w 81"/>
                    <a:gd name="T1" fmla="*/ 0 h 14"/>
                    <a:gd name="T2" fmla="*/ 0 w 81"/>
                    <a:gd name="T3" fmla="*/ 3 h 14"/>
                    <a:gd name="T4" fmla="*/ 1 w 81"/>
                    <a:gd name="T5" fmla="*/ 7 h 14"/>
                    <a:gd name="T6" fmla="*/ 3 w 81"/>
                    <a:gd name="T7" fmla="*/ 10 h 14"/>
                    <a:gd name="T8" fmla="*/ 3 w 81"/>
                    <a:gd name="T9" fmla="*/ 14 h 14"/>
                    <a:gd name="T10" fmla="*/ 81 w 81"/>
                    <a:gd name="T11" fmla="*/ 14 h 14"/>
                    <a:gd name="T12" fmla="*/ 81 w 81"/>
                    <a:gd name="T13" fmla="*/ 10 h 14"/>
                    <a:gd name="T14" fmla="*/ 79 w 81"/>
                    <a:gd name="T15" fmla="*/ 7 h 14"/>
                    <a:gd name="T16" fmla="*/ 76 w 81"/>
                    <a:gd name="T17" fmla="*/ 3 h 14"/>
                    <a:gd name="T18" fmla="*/ 76 w 81"/>
                    <a:gd name="T19" fmla="*/ 0 h 14"/>
                    <a:gd name="T20" fmla="*/ 0 w 8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4">
                      <a:moveTo>
                        <a:pt x="0" y="0"/>
                      </a:moveTo>
                      <a:lnTo>
                        <a:pt x="0" y="3"/>
                      </a:lnTo>
                      <a:lnTo>
                        <a:pt x="1" y="7"/>
                      </a:lnTo>
                      <a:lnTo>
                        <a:pt x="3" y="10"/>
                      </a:lnTo>
                      <a:lnTo>
                        <a:pt x="3" y="14"/>
                      </a:lnTo>
                      <a:lnTo>
                        <a:pt x="81" y="14"/>
                      </a:lnTo>
                      <a:lnTo>
                        <a:pt x="81" y="10"/>
                      </a:lnTo>
                      <a:lnTo>
                        <a:pt x="79" y="7"/>
                      </a:lnTo>
                      <a:lnTo>
                        <a:pt x="76" y="3"/>
                      </a:lnTo>
                      <a:lnTo>
                        <a:pt x="76" y="0"/>
                      </a:lnTo>
                      <a:lnTo>
                        <a:pt x="0" y="0"/>
                      </a:lnTo>
                      <a:close/>
                    </a:path>
                  </a:pathLst>
                </a:custGeom>
                <a:solidFill>
                  <a:srgbClr val="A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3" name="Freeform 183"/>
                <p:cNvSpPr>
                  <a:spLocks/>
                </p:cNvSpPr>
                <p:nvPr/>
              </p:nvSpPr>
              <p:spPr bwMode="auto">
                <a:xfrm>
                  <a:off x="4115" y="2098"/>
                  <a:ext cx="85" cy="17"/>
                </a:xfrm>
                <a:custGeom>
                  <a:avLst/>
                  <a:gdLst>
                    <a:gd name="T0" fmla="*/ 0 w 85"/>
                    <a:gd name="T1" fmla="*/ 0 h 17"/>
                    <a:gd name="T2" fmla="*/ 2 w 85"/>
                    <a:gd name="T3" fmla="*/ 4 h 17"/>
                    <a:gd name="T4" fmla="*/ 4 w 85"/>
                    <a:gd name="T5" fmla="*/ 8 h 17"/>
                    <a:gd name="T6" fmla="*/ 5 w 85"/>
                    <a:gd name="T7" fmla="*/ 13 h 17"/>
                    <a:gd name="T8" fmla="*/ 7 w 85"/>
                    <a:gd name="T9" fmla="*/ 17 h 17"/>
                    <a:gd name="T10" fmla="*/ 85 w 85"/>
                    <a:gd name="T11" fmla="*/ 17 h 17"/>
                    <a:gd name="T12" fmla="*/ 82 w 85"/>
                    <a:gd name="T13" fmla="*/ 13 h 17"/>
                    <a:gd name="T14" fmla="*/ 80 w 85"/>
                    <a:gd name="T15" fmla="*/ 8 h 17"/>
                    <a:gd name="T16" fmla="*/ 79 w 85"/>
                    <a:gd name="T17" fmla="*/ 4 h 17"/>
                    <a:gd name="T18" fmla="*/ 77 w 85"/>
                    <a:gd name="T19" fmla="*/ 0 h 17"/>
                    <a:gd name="T20" fmla="*/ 0 w 8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7">
                      <a:moveTo>
                        <a:pt x="0" y="0"/>
                      </a:moveTo>
                      <a:lnTo>
                        <a:pt x="2" y="4"/>
                      </a:lnTo>
                      <a:lnTo>
                        <a:pt x="4" y="8"/>
                      </a:lnTo>
                      <a:lnTo>
                        <a:pt x="5" y="13"/>
                      </a:lnTo>
                      <a:lnTo>
                        <a:pt x="7" y="17"/>
                      </a:lnTo>
                      <a:lnTo>
                        <a:pt x="85" y="17"/>
                      </a:lnTo>
                      <a:lnTo>
                        <a:pt x="82" y="13"/>
                      </a:lnTo>
                      <a:lnTo>
                        <a:pt x="80" y="8"/>
                      </a:lnTo>
                      <a:lnTo>
                        <a:pt x="79" y="4"/>
                      </a:lnTo>
                      <a:lnTo>
                        <a:pt x="77" y="0"/>
                      </a:lnTo>
                      <a:lnTo>
                        <a:pt x="0" y="0"/>
                      </a:lnTo>
                      <a:close/>
                    </a:path>
                  </a:pathLst>
                </a:custGeom>
                <a:solidFill>
                  <a:srgbClr val="A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4" name="Freeform 184"/>
                <p:cNvSpPr>
                  <a:spLocks/>
                </p:cNvSpPr>
                <p:nvPr/>
              </p:nvSpPr>
              <p:spPr bwMode="auto">
                <a:xfrm>
                  <a:off x="4115" y="2091"/>
                  <a:ext cx="80" cy="17"/>
                </a:xfrm>
                <a:custGeom>
                  <a:avLst/>
                  <a:gdLst>
                    <a:gd name="T0" fmla="*/ 0 w 80"/>
                    <a:gd name="T1" fmla="*/ 0 h 17"/>
                    <a:gd name="T2" fmla="*/ 0 w 80"/>
                    <a:gd name="T3" fmla="*/ 4 h 17"/>
                    <a:gd name="T4" fmla="*/ 2 w 80"/>
                    <a:gd name="T5" fmla="*/ 8 h 17"/>
                    <a:gd name="T6" fmla="*/ 4 w 80"/>
                    <a:gd name="T7" fmla="*/ 12 h 17"/>
                    <a:gd name="T8" fmla="*/ 4 w 80"/>
                    <a:gd name="T9" fmla="*/ 17 h 17"/>
                    <a:gd name="T10" fmla="*/ 80 w 80"/>
                    <a:gd name="T11" fmla="*/ 17 h 17"/>
                    <a:gd name="T12" fmla="*/ 79 w 80"/>
                    <a:gd name="T13" fmla="*/ 12 h 17"/>
                    <a:gd name="T14" fmla="*/ 77 w 80"/>
                    <a:gd name="T15" fmla="*/ 8 h 17"/>
                    <a:gd name="T16" fmla="*/ 76 w 80"/>
                    <a:gd name="T17" fmla="*/ 4 h 17"/>
                    <a:gd name="T18" fmla="*/ 73 w 80"/>
                    <a:gd name="T19" fmla="*/ 0 h 17"/>
                    <a:gd name="T20" fmla="*/ 0 w 8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
                      <a:moveTo>
                        <a:pt x="0" y="0"/>
                      </a:moveTo>
                      <a:lnTo>
                        <a:pt x="0" y="4"/>
                      </a:lnTo>
                      <a:lnTo>
                        <a:pt x="2" y="8"/>
                      </a:lnTo>
                      <a:lnTo>
                        <a:pt x="4" y="12"/>
                      </a:lnTo>
                      <a:lnTo>
                        <a:pt x="4" y="17"/>
                      </a:lnTo>
                      <a:lnTo>
                        <a:pt x="80" y="17"/>
                      </a:lnTo>
                      <a:lnTo>
                        <a:pt x="79" y="12"/>
                      </a:lnTo>
                      <a:lnTo>
                        <a:pt x="77" y="8"/>
                      </a:lnTo>
                      <a:lnTo>
                        <a:pt x="76" y="4"/>
                      </a:lnTo>
                      <a:lnTo>
                        <a:pt x="73"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5" name="Freeform 185"/>
                <p:cNvSpPr>
                  <a:spLocks/>
                </p:cNvSpPr>
                <p:nvPr/>
              </p:nvSpPr>
              <p:spPr bwMode="auto">
                <a:xfrm>
                  <a:off x="4112" y="2083"/>
                  <a:ext cx="80" cy="15"/>
                </a:xfrm>
                <a:custGeom>
                  <a:avLst/>
                  <a:gdLst>
                    <a:gd name="T0" fmla="*/ 0 w 80"/>
                    <a:gd name="T1" fmla="*/ 0 h 15"/>
                    <a:gd name="T2" fmla="*/ 1 w 80"/>
                    <a:gd name="T3" fmla="*/ 3 h 15"/>
                    <a:gd name="T4" fmla="*/ 3 w 80"/>
                    <a:gd name="T5" fmla="*/ 8 h 15"/>
                    <a:gd name="T6" fmla="*/ 3 w 80"/>
                    <a:gd name="T7" fmla="*/ 10 h 15"/>
                    <a:gd name="T8" fmla="*/ 3 w 80"/>
                    <a:gd name="T9" fmla="*/ 15 h 15"/>
                    <a:gd name="T10" fmla="*/ 80 w 80"/>
                    <a:gd name="T11" fmla="*/ 15 h 15"/>
                    <a:gd name="T12" fmla="*/ 77 w 80"/>
                    <a:gd name="T13" fmla="*/ 10 h 15"/>
                    <a:gd name="T14" fmla="*/ 76 w 80"/>
                    <a:gd name="T15" fmla="*/ 8 h 15"/>
                    <a:gd name="T16" fmla="*/ 75 w 80"/>
                    <a:gd name="T17" fmla="*/ 3 h 15"/>
                    <a:gd name="T18" fmla="*/ 73 w 80"/>
                    <a:gd name="T19" fmla="*/ 0 h 15"/>
                    <a:gd name="T20" fmla="*/ 0 w 8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5">
                      <a:moveTo>
                        <a:pt x="0" y="0"/>
                      </a:moveTo>
                      <a:lnTo>
                        <a:pt x="1" y="3"/>
                      </a:lnTo>
                      <a:lnTo>
                        <a:pt x="3" y="8"/>
                      </a:lnTo>
                      <a:lnTo>
                        <a:pt x="3" y="10"/>
                      </a:lnTo>
                      <a:lnTo>
                        <a:pt x="3" y="15"/>
                      </a:lnTo>
                      <a:lnTo>
                        <a:pt x="80" y="15"/>
                      </a:lnTo>
                      <a:lnTo>
                        <a:pt x="77" y="10"/>
                      </a:lnTo>
                      <a:lnTo>
                        <a:pt x="76" y="8"/>
                      </a:lnTo>
                      <a:lnTo>
                        <a:pt x="75" y="3"/>
                      </a:lnTo>
                      <a:lnTo>
                        <a:pt x="73" y="0"/>
                      </a:lnTo>
                      <a:lnTo>
                        <a:pt x="0" y="0"/>
                      </a:lnTo>
                      <a:close/>
                    </a:path>
                  </a:pathLst>
                </a:custGeom>
                <a:solidFill>
                  <a:srgbClr val="B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6" name="Freeform 186"/>
                <p:cNvSpPr>
                  <a:spLocks/>
                </p:cNvSpPr>
                <p:nvPr/>
              </p:nvSpPr>
              <p:spPr bwMode="auto">
                <a:xfrm>
                  <a:off x="4112" y="2073"/>
                  <a:ext cx="76" cy="18"/>
                </a:xfrm>
                <a:custGeom>
                  <a:avLst/>
                  <a:gdLst>
                    <a:gd name="T0" fmla="*/ 0 w 76"/>
                    <a:gd name="T1" fmla="*/ 0 h 18"/>
                    <a:gd name="T2" fmla="*/ 0 w 76"/>
                    <a:gd name="T3" fmla="*/ 5 h 18"/>
                    <a:gd name="T4" fmla="*/ 1 w 76"/>
                    <a:gd name="T5" fmla="*/ 9 h 18"/>
                    <a:gd name="T6" fmla="*/ 3 w 76"/>
                    <a:gd name="T7" fmla="*/ 13 h 18"/>
                    <a:gd name="T8" fmla="*/ 3 w 76"/>
                    <a:gd name="T9" fmla="*/ 18 h 18"/>
                    <a:gd name="T10" fmla="*/ 76 w 76"/>
                    <a:gd name="T11" fmla="*/ 18 h 18"/>
                    <a:gd name="T12" fmla="*/ 75 w 76"/>
                    <a:gd name="T13" fmla="*/ 13 h 18"/>
                    <a:gd name="T14" fmla="*/ 73 w 76"/>
                    <a:gd name="T15" fmla="*/ 9 h 18"/>
                    <a:gd name="T16" fmla="*/ 72 w 76"/>
                    <a:gd name="T17" fmla="*/ 5 h 18"/>
                    <a:gd name="T18" fmla="*/ 70 w 76"/>
                    <a:gd name="T19" fmla="*/ 0 h 18"/>
                    <a:gd name="T20" fmla="*/ 0 w 7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8">
                      <a:moveTo>
                        <a:pt x="0" y="0"/>
                      </a:moveTo>
                      <a:lnTo>
                        <a:pt x="0" y="5"/>
                      </a:lnTo>
                      <a:lnTo>
                        <a:pt x="1" y="9"/>
                      </a:lnTo>
                      <a:lnTo>
                        <a:pt x="3" y="13"/>
                      </a:lnTo>
                      <a:lnTo>
                        <a:pt x="3" y="18"/>
                      </a:lnTo>
                      <a:lnTo>
                        <a:pt x="76" y="18"/>
                      </a:lnTo>
                      <a:lnTo>
                        <a:pt x="75" y="13"/>
                      </a:lnTo>
                      <a:lnTo>
                        <a:pt x="73" y="9"/>
                      </a:lnTo>
                      <a:lnTo>
                        <a:pt x="72" y="5"/>
                      </a:lnTo>
                      <a:lnTo>
                        <a:pt x="70"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7" name="Freeform 187"/>
                <p:cNvSpPr>
                  <a:spLocks/>
                </p:cNvSpPr>
                <p:nvPr/>
              </p:nvSpPr>
              <p:spPr bwMode="auto">
                <a:xfrm>
                  <a:off x="4107" y="2066"/>
                  <a:ext cx="78" cy="17"/>
                </a:xfrm>
                <a:custGeom>
                  <a:avLst/>
                  <a:gdLst>
                    <a:gd name="T0" fmla="*/ 0 w 78"/>
                    <a:gd name="T1" fmla="*/ 0 h 17"/>
                    <a:gd name="T2" fmla="*/ 3 w 78"/>
                    <a:gd name="T3" fmla="*/ 4 h 17"/>
                    <a:gd name="T4" fmla="*/ 5 w 78"/>
                    <a:gd name="T5" fmla="*/ 9 h 17"/>
                    <a:gd name="T6" fmla="*/ 5 w 78"/>
                    <a:gd name="T7" fmla="*/ 13 h 17"/>
                    <a:gd name="T8" fmla="*/ 5 w 78"/>
                    <a:gd name="T9" fmla="*/ 17 h 17"/>
                    <a:gd name="T10" fmla="*/ 78 w 78"/>
                    <a:gd name="T11" fmla="*/ 17 h 17"/>
                    <a:gd name="T12" fmla="*/ 75 w 78"/>
                    <a:gd name="T13" fmla="*/ 13 h 17"/>
                    <a:gd name="T14" fmla="*/ 74 w 78"/>
                    <a:gd name="T15" fmla="*/ 9 h 17"/>
                    <a:gd name="T16" fmla="*/ 71 w 78"/>
                    <a:gd name="T17" fmla="*/ 4 h 17"/>
                    <a:gd name="T18" fmla="*/ 68 w 78"/>
                    <a:gd name="T19" fmla="*/ 0 h 17"/>
                    <a:gd name="T20" fmla="*/ 0 w 7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7">
                      <a:moveTo>
                        <a:pt x="0" y="0"/>
                      </a:moveTo>
                      <a:lnTo>
                        <a:pt x="3" y="4"/>
                      </a:lnTo>
                      <a:lnTo>
                        <a:pt x="5" y="9"/>
                      </a:lnTo>
                      <a:lnTo>
                        <a:pt x="5" y="13"/>
                      </a:lnTo>
                      <a:lnTo>
                        <a:pt x="5" y="17"/>
                      </a:lnTo>
                      <a:lnTo>
                        <a:pt x="78" y="17"/>
                      </a:lnTo>
                      <a:lnTo>
                        <a:pt x="75" y="13"/>
                      </a:lnTo>
                      <a:lnTo>
                        <a:pt x="74" y="9"/>
                      </a:lnTo>
                      <a:lnTo>
                        <a:pt x="71" y="4"/>
                      </a:lnTo>
                      <a:lnTo>
                        <a:pt x="68" y="0"/>
                      </a:lnTo>
                      <a:lnTo>
                        <a:pt x="0" y="0"/>
                      </a:lnTo>
                      <a:close/>
                    </a:path>
                  </a:pathLst>
                </a:custGeom>
                <a:solidFill>
                  <a:srgbClr val="B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8" name="Freeform 188"/>
                <p:cNvSpPr>
                  <a:spLocks/>
                </p:cNvSpPr>
                <p:nvPr/>
              </p:nvSpPr>
              <p:spPr bwMode="auto">
                <a:xfrm>
                  <a:off x="4107" y="2059"/>
                  <a:ext cx="75" cy="14"/>
                </a:xfrm>
                <a:custGeom>
                  <a:avLst/>
                  <a:gdLst>
                    <a:gd name="T0" fmla="*/ 0 w 75"/>
                    <a:gd name="T1" fmla="*/ 0 h 14"/>
                    <a:gd name="T2" fmla="*/ 0 w 75"/>
                    <a:gd name="T3" fmla="*/ 3 h 14"/>
                    <a:gd name="T4" fmla="*/ 0 w 75"/>
                    <a:gd name="T5" fmla="*/ 7 h 14"/>
                    <a:gd name="T6" fmla="*/ 2 w 75"/>
                    <a:gd name="T7" fmla="*/ 10 h 14"/>
                    <a:gd name="T8" fmla="*/ 5 w 75"/>
                    <a:gd name="T9" fmla="*/ 14 h 14"/>
                    <a:gd name="T10" fmla="*/ 75 w 75"/>
                    <a:gd name="T11" fmla="*/ 14 h 14"/>
                    <a:gd name="T12" fmla="*/ 72 w 75"/>
                    <a:gd name="T13" fmla="*/ 10 h 14"/>
                    <a:gd name="T14" fmla="*/ 69 w 75"/>
                    <a:gd name="T15" fmla="*/ 7 h 14"/>
                    <a:gd name="T16" fmla="*/ 67 w 75"/>
                    <a:gd name="T17" fmla="*/ 3 h 14"/>
                    <a:gd name="T18" fmla="*/ 64 w 75"/>
                    <a:gd name="T19" fmla="*/ 0 h 14"/>
                    <a:gd name="T20" fmla="*/ 0 w 7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4">
                      <a:moveTo>
                        <a:pt x="0" y="0"/>
                      </a:moveTo>
                      <a:lnTo>
                        <a:pt x="0" y="3"/>
                      </a:lnTo>
                      <a:lnTo>
                        <a:pt x="0" y="7"/>
                      </a:lnTo>
                      <a:lnTo>
                        <a:pt x="2" y="10"/>
                      </a:lnTo>
                      <a:lnTo>
                        <a:pt x="5" y="14"/>
                      </a:lnTo>
                      <a:lnTo>
                        <a:pt x="75" y="14"/>
                      </a:lnTo>
                      <a:lnTo>
                        <a:pt x="72" y="10"/>
                      </a:lnTo>
                      <a:lnTo>
                        <a:pt x="69" y="7"/>
                      </a:lnTo>
                      <a:lnTo>
                        <a:pt x="67" y="3"/>
                      </a:lnTo>
                      <a:lnTo>
                        <a:pt x="64" y="0"/>
                      </a:lnTo>
                      <a:lnTo>
                        <a:pt x="0" y="0"/>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9" name="Freeform 189"/>
                <p:cNvSpPr>
                  <a:spLocks/>
                </p:cNvSpPr>
                <p:nvPr/>
              </p:nvSpPr>
              <p:spPr bwMode="auto">
                <a:xfrm>
                  <a:off x="4104" y="2052"/>
                  <a:ext cx="71" cy="14"/>
                </a:xfrm>
                <a:custGeom>
                  <a:avLst/>
                  <a:gdLst>
                    <a:gd name="T0" fmla="*/ 0 w 71"/>
                    <a:gd name="T1" fmla="*/ 0 h 14"/>
                    <a:gd name="T2" fmla="*/ 0 w 71"/>
                    <a:gd name="T3" fmla="*/ 3 h 14"/>
                    <a:gd name="T4" fmla="*/ 2 w 71"/>
                    <a:gd name="T5" fmla="*/ 7 h 14"/>
                    <a:gd name="T6" fmla="*/ 3 w 71"/>
                    <a:gd name="T7" fmla="*/ 10 h 14"/>
                    <a:gd name="T8" fmla="*/ 3 w 71"/>
                    <a:gd name="T9" fmla="*/ 14 h 14"/>
                    <a:gd name="T10" fmla="*/ 71 w 71"/>
                    <a:gd name="T11" fmla="*/ 14 h 14"/>
                    <a:gd name="T12" fmla="*/ 71 w 71"/>
                    <a:gd name="T13" fmla="*/ 10 h 14"/>
                    <a:gd name="T14" fmla="*/ 68 w 71"/>
                    <a:gd name="T15" fmla="*/ 7 h 14"/>
                    <a:gd name="T16" fmla="*/ 67 w 71"/>
                    <a:gd name="T17" fmla="*/ 3 h 14"/>
                    <a:gd name="T18" fmla="*/ 64 w 71"/>
                    <a:gd name="T19" fmla="*/ 0 h 14"/>
                    <a:gd name="T20" fmla="*/ 0 w 7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4">
                      <a:moveTo>
                        <a:pt x="0" y="0"/>
                      </a:moveTo>
                      <a:lnTo>
                        <a:pt x="0" y="3"/>
                      </a:lnTo>
                      <a:lnTo>
                        <a:pt x="2" y="7"/>
                      </a:lnTo>
                      <a:lnTo>
                        <a:pt x="3" y="10"/>
                      </a:lnTo>
                      <a:lnTo>
                        <a:pt x="3" y="14"/>
                      </a:lnTo>
                      <a:lnTo>
                        <a:pt x="71" y="14"/>
                      </a:lnTo>
                      <a:lnTo>
                        <a:pt x="71" y="10"/>
                      </a:lnTo>
                      <a:lnTo>
                        <a:pt x="68" y="7"/>
                      </a:lnTo>
                      <a:lnTo>
                        <a:pt x="67" y="3"/>
                      </a:lnTo>
                      <a:lnTo>
                        <a:pt x="64"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0" name="Freeform 190"/>
                <p:cNvSpPr>
                  <a:spLocks/>
                </p:cNvSpPr>
                <p:nvPr/>
              </p:nvSpPr>
              <p:spPr bwMode="auto">
                <a:xfrm>
                  <a:off x="4104" y="2042"/>
                  <a:ext cx="67" cy="17"/>
                </a:xfrm>
                <a:custGeom>
                  <a:avLst/>
                  <a:gdLst>
                    <a:gd name="T0" fmla="*/ 0 w 67"/>
                    <a:gd name="T1" fmla="*/ 0 h 17"/>
                    <a:gd name="T2" fmla="*/ 0 w 67"/>
                    <a:gd name="T3" fmla="*/ 4 h 17"/>
                    <a:gd name="T4" fmla="*/ 0 w 67"/>
                    <a:gd name="T5" fmla="*/ 8 h 17"/>
                    <a:gd name="T6" fmla="*/ 2 w 67"/>
                    <a:gd name="T7" fmla="*/ 13 h 17"/>
                    <a:gd name="T8" fmla="*/ 3 w 67"/>
                    <a:gd name="T9" fmla="*/ 17 h 17"/>
                    <a:gd name="T10" fmla="*/ 67 w 67"/>
                    <a:gd name="T11" fmla="*/ 17 h 17"/>
                    <a:gd name="T12" fmla="*/ 64 w 67"/>
                    <a:gd name="T13" fmla="*/ 13 h 17"/>
                    <a:gd name="T14" fmla="*/ 62 w 67"/>
                    <a:gd name="T15" fmla="*/ 8 h 17"/>
                    <a:gd name="T16" fmla="*/ 60 w 67"/>
                    <a:gd name="T17" fmla="*/ 4 h 17"/>
                    <a:gd name="T18" fmla="*/ 57 w 67"/>
                    <a:gd name="T19" fmla="*/ 0 h 17"/>
                    <a:gd name="T20" fmla="*/ 0 w 6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7">
                      <a:moveTo>
                        <a:pt x="0" y="0"/>
                      </a:moveTo>
                      <a:lnTo>
                        <a:pt x="0" y="4"/>
                      </a:lnTo>
                      <a:lnTo>
                        <a:pt x="0" y="8"/>
                      </a:lnTo>
                      <a:lnTo>
                        <a:pt x="2" y="13"/>
                      </a:lnTo>
                      <a:lnTo>
                        <a:pt x="3" y="17"/>
                      </a:lnTo>
                      <a:lnTo>
                        <a:pt x="67" y="17"/>
                      </a:lnTo>
                      <a:lnTo>
                        <a:pt x="64" y="13"/>
                      </a:lnTo>
                      <a:lnTo>
                        <a:pt x="62" y="8"/>
                      </a:lnTo>
                      <a:lnTo>
                        <a:pt x="60" y="4"/>
                      </a:lnTo>
                      <a:lnTo>
                        <a:pt x="57" y="0"/>
                      </a:lnTo>
                      <a:lnTo>
                        <a:pt x="0" y="0"/>
                      </a:lnTo>
                      <a:close/>
                    </a:path>
                  </a:pathLst>
                </a:custGeom>
                <a:solidFill>
                  <a:srgbClr val="C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1" name="Freeform 191"/>
                <p:cNvSpPr>
                  <a:spLocks/>
                </p:cNvSpPr>
                <p:nvPr/>
              </p:nvSpPr>
              <p:spPr bwMode="auto">
                <a:xfrm>
                  <a:off x="4100" y="2034"/>
                  <a:ext cx="68" cy="18"/>
                </a:xfrm>
                <a:custGeom>
                  <a:avLst/>
                  <a:gdLst>
                    <a:gd name="T0" fmla="*/ 0 w 68"/>
                    <a:gd name="T1" fmla="*/ 0 h 18"/>
                    <a:gd name="T2" fmla="*/ 0 w 68"/>
                    <a:gd name="T3" fmla="*/ 5 h 18"/>
                    <a:gd name="T4" fmla="*/ 3 w 68"/>
                    <a:gd name="T5" fmla="*/ 9 h 18"/>
                    <a:gd name="T6" fmla="*/ 4 w 68"/>
                    <a:gd name="T7" fmla="*/ 13 h 18"/>
                    <a:gd name="T8" fmla="*/ 4 w 68"/>
                    <a:gd name="T9" fmla="*/ 18 h 18"/>
                    <a:gd name="T10" fmla="*/ 68 w 68"/>
                    <a:gd name="T11" fmla="*/ 18 h 18"/>
                    <a:gd name="T12" fmla="*/ 65 w 68"/>
                    <a:gd name="T13" fmla="*/ 13 h 18"/>
                    <a:gd name="T14" fmla="*/ 62 w 68"/>
                    <a:gd name="T15" fmla="*/ 9 h 18"/>
                    <a:gd name="T16" fmla="*/ 59 w 68"/>
                    <a:gd name="T17" fmla="*/ 5 h 18"/>
                    <a:gd name="T18" fmla="*/ 56 w 68"/>
                    <a:gd name="T19" fmla="*/ 0 h 18"/>
                    <a:gd name="T20" fmla="*/ 0 w 6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8">
                      <a:moveTo>
                        <a:pt x="0" y="0"/>
                      </a:moveTo>
                      <a:lnTo>
                        <a:pt x="0" y="5"/>
                      </a:lnTo>
                      <a:lnTo>
                        <a:pt x="3" y="9"/>
                      </a:lnTo>
                      <a:lnTo>
                        <a:pt x="4" y="13"/>
                      </a:lnTo>
                      <a:lnTo>
                        <a:pt x="4" y="18"/>
                      </a:lnTo>
                      <a:lnTo>
                        <a:pt x="68" y="18"/>
                      </a:lnTo>
                      <a:lnTo>
                        <a:pt x="65" y="13"/>
                      </a:lnTo>
                      <a:lnTo>
                        <a:pt x="62" y="9"/>
                      </a:lnTo>
                      <a:lnTo>
                        <a:pt x="59" y="5"/>
                      </a:lnTo>
                      <a:lnTo>
                        <a:pt x="5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2" name="Freeform 192"/>
                <p:cNvSpPr>
                  <a:spLocks/>
                </p:cNvSpPr>
                <p:nvPr/>
              </p:nvSpPr>
              <p:spPr bwMode="auto">
                <a:xfrm>
                  <a:off x="4097" y="2027"/>
                  <a:ext cx="64" cy="15"/>
                </a:xfrm>
                <a:custGeom>
                  <a:avLst/>
                  <a:gdLst>
                    <a:gd name="T0" fmla="*/ 0 w 64"/>
                    <a:gd name="T1" fmla="*/ 0 h 15"/>
                    <a:gd name="T2" fmla="*/ 2 w 64"/>
                    <a:gd name="T3" fmla="*/ 3 h 15"/>
                    <a:gd name="T4" fmla="*/ 3 w 64"/>
                    <a:gd name="T5" fmla="*/ 7 h 15"/>
                    <a:gd name="T6" fmla="*/ 5 w 64"/>
                    <a:gd name="T7" fmla="*/ 10 h 15"/>
                    <a:gd name="T8" fmla="*/ 7 w 64"/>
                    <a:gd name="T9" fmla="*/ 15 h 15"/>
                    <a:gd name="T10" fmla="*/ 64 w 64"/>
                    <a:gd name="T11" fmla="*/ 15 h 15"/>
                    <a:gd name="T12" fmla="*/ 61 w 64"/>
                    <a:gd name="T13" fmla="*/ 10 h 15"/>
                    <a:gd name="T14" fmla="*/ 58 w 64"/>
                    <a:gd name="T15" fmla="*/ 7 h 15"/>
                    <a:gd name="T16" fmla="*/ 56 w 64"/>
                    <a:gd name="T17" fmla="*/ 3 h 15"/>
                    <a:gd name="T18" fmla="*/ 54 w 64"/>
                    <a:gd name="T19" fmla="*/ 0 h 15"/>
                    <a:gd name="T20" fmla="*/ 0 w 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5">
                      <a:moveTo>
                        <a:pt x="0" y="0"/>
                      </a:moveTo>
                      <a:lnTo>
                        <a:pt x="2" y="3"/>
                      </a:lnTo>
                      <a:lnTo>
                        <a:pt x="3" y="7"/>
                      </a:lnTo>
                      <a:lnTo>
                        <a:pt x="5" y="10"/>
                      </a:lnTo>
                      <a:lnTo>
                        <a:pt x="7" y="15"/>
                      </a:lnTo>
                      <a:lnTo>
                        <a:pt x="64" y="15"/>
                      </a:lnTo>
                      <a:lnTo>
                        <a:pt x="61" y="10"/>
                      </a:lnTo>
                      <a:lnTo>
                        <a:pt x="58" y="7"/>
                      </a:lnTo>
                      <a:lnTo>
                        <a:pt x="56" y="3"/>
                      </a:lnTo>
                      <a:lnTo>
                        <a:pt x="54" y="0"/>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3" name="Freeform 193"/>
                <p:cNvSpPr>
                  <a:spLocks/>
                </p:cNvSpPr>
                <p:nvPr/>
              </p:nvSpPr>
              <p:spPr bwMode="auto">
                <a:xfrm>
                  <a:off x="4097" y="2020"/>
                  <a:ext cx="59" cy="14"/>
                </a:xfrm>
                <a:custGeom>
                  <a:avLst/>
                  <a:gdLst>
                    <a:gd name="T0" fmla="*/ 0 w 59"/>
                    <a:gd name="T1" fmla="*/ 0 h 14"/>
                    <a:gd name="T2" fmla="*/ 0 w 59"/>
                    <a:gd name="T3" fmla="*/ 3 h 14"/>
                    <a:gd name="T4" fmla="*/ 2 w 59"/>
                    <a:gd name="T5" fmla="*/ 7 h 14"/>
                    <a:gd name="T6" fmla="*/ 3 w 59"/>
                    <a:gd name="T7" fmla="*/ 11 h 14"/>
                    <a:gd name="T8" fmla="*/ 3 w 59"/>
                    <a:gd name="T9" fmla="*/ 14 h 14"/>
                    <a:gd name="T10" fmla="*/ 59 w 59"/>
                    <a:gd name="T11" fmla="*/ 14 h 14"/>
                    <a:gd name="T12" fmla="*/ 56 w 59"/>
                    <a:gd name="T13" fmla="*/ 11 h 14"/>
                    <a:gd name="T14" fmla="*/ 55 w 59"/>
                    <a:gd name="T15" fmla="*/ 7 h 14"/>
                    <a:gd name="T16" fmla="*/ 51 w 59"/>
                    <a:gd name="T17" fmla="*/ 3 h 14"/>
                    <a:gd name="T18" fmla="*/ 46 w 59"/>
                    <a:gd name="T19" fmla="*/ 0 h 14"/>
                    <a:gd name="T20" fmla="*/ 0 w 5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
                      <a:moveTo>
                        <a:pt x="0" y="0"/>
                      </a:moveTo>
                      <a:lnTo>
                        <a:pt x="0" y="3"/>
                      </a:lnTo>
                      <a:lnTo>
                        <a:pt x="2" y="7"/>
                      </a:lnTo>
                      <a:lnTo>
                        <a:pt x="3" y="11"/>
                      </a:lnTo>
                      <a:lnTo>
                        <a:pt x="3" y="14"/>
                      </a:lnTo>
                      <a:lnTo>
                        <a:pt x="59" y="14"/>
                      </a:lnTo>
                      <a:lnTo>
                        <a:pt x="56" y="11"/>
                      </a:lnTo>
                      <a:lnTo>
                        <a:pt x="55" y="7"/>
                      </a:lnTo>
                      <a:lnTo>
                        <a:pt x="51" y="3"/>
                      </a:lnTo>
                      <a:lnTo>
                        <a:pt x="46" y="0"/>
                      </a:lnTo>
                      <a:lnTo>
                        <a:pt x="0" y="0"/>
                      </a:lnTo>
                      <a:close/>
                    </a:path>
                  </a:pathLst>
                </a:custGeom>
                <a:solidFill>
                  <a:srgbClr val="D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4" name="Freeform 194"/>
                <p:cNvSpPr>
                  <a:spLocks/>
                </p:cNvSpPr>
                <p:nvPr/>
              </p:nvSpPr>
              <p:spPr bwMode="auto">
                <a:xfrm>
                  <a:off x="4094" y="2010"/>
                  <a:ext cx="57" cy="17"/>
                </a:xfrm>
                <a:custGeom>
                  <a:avLst/>
                  <a:gdLst>
                    <a:gd name="T0" fmla="*/ 0 w 57"/>
                    <a:gd name="T1" fmla="*/ 0 h 17"/>
                    <a:gd name="T2" fmla="*/ 2 w 57"/>
                    <a:gd name="T3" fmla="*/ 4 h 17"/>
                    <a:gd name="T4" fmla="*/ 3 w 57"/>
                    <a:gd name="T5" fmla="*/ 9 h 17"/>
                    <a:gd name="T6" fmla="*/ 3 w 57"/>
                    <a:gd name="T7" fmla="*/ 13 h 17"/>
                    <a:gd name="T8" fmla="*/ 3 w 57"/>
                    <a:gd name="T9" fmla="*/ 17 h 17"/>
                    <a:gd name="T10" fmla="*/ 57 w 57"/>
                    <a:gd name="T11" fmla="*/ 17 h 17"/>
                    <a:gd name="T12" fmla="*/ 54 w 57"/>
                    <a:gd name="T13" fmla="*/ 13 h 17"/>
                    <a:gd name="T14" fmla="*/ 51 w 57"/>
                    <a:gd name="T15" fmla="*/ 9 h 17"/>
                    <a:gd name="T16" fmla="*/ 48 w 57"/>
                    <a:gd name="T17" fmla="*/ 4 h 17"/>
                    <a:gd name="T18" fmla="*/ 45 w 57"/>
                    <a:gd name="T19" fmla="*/ 0 h 17"/>
                    <a:gd name="T20" fmla="*/ 0 w 5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7">
                      <a:moveTo>
                        <a:pt x="0" y="0"/>
                      </a:moveTo>
                      <a:lnTo>
                        <a:pt x="2" y="4"/>
                      </a:lnTo>
                      <a:lnTo>
                        <a:pt x="3" y="9"/>
                      </a:lnTo>
                      <a:lnTo>
                        <a:pt x="3" y="13"/>
                      </a:lnTo>
                      <a:lnTo>
                        <a:pt x="3" y="17"/>
                      </a:lnTo>
                      <a:lnTo>
                        <a:pt x="57" y="17"/>
                      </a:lnTo>
                      <a:lnTo>
                        <a:pt x="54" y="13"/>
                      </a:lnTo>
                      <a:lnTo>
                        <a:pt x="51" y="9"/>
                      </a:lnTo>
                      <a:lnTo>
                        <a:pt x="48" y="4"/>
                      </a:lnTo>
                      <a:lnTo>
                        <a:pt x="45"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5" name="Freeform 195"/>
                <p:cNvSpPr>
                  <a:spLocks/>
                </p:cNvSpPr>
                <p:nvPr/>
              </p:nvSpPr>
              <p:spPr bwMode="auto">
                <a:xfrm>
                  <a:off x="4094" y="2003"/>
                  <a:ext cx="49" cy="17"/>
                </a:xfrm>
                <a:custGeom>
                  <a:avLst/>
                  <a:gdLst>
                    <a:gd name="T0" fmla="*/ 0 w 49"/>
                    <a:gd name="T1" fmla="*/ 0 h 17"/>
                    <a:gd name="T2" fmla="*/ 0 w 49"/>
                    <a:gd name="T3" fmla="*/ 4 h 17"/>
                    <a:gd name="T4" fmla="*/ 2 w 49"/>
                    <a:gd name="T5" fmla="*/ 8 h 17"/>
                    <a:gd name="T6" fmla="*/ 3 w 49"/>
                    <a:gd name="T7" fmla="*/ 13 h 17"/>
                    <a:gd name="T8" fmla="*/ 3 w 49"/>
                    <a:gd name="T9" fmla="*/ 17 h 17"/>
                    <a:gd name="T10" fmla="*/ 49 w 49"/>
                    <a:gd name="T11" fmla="*/ 17 h 17"/>
                    <a:gd name="T12" fmla="*/ 46 w 49"/>
                    <a:gd name="T13" fmla="*/ 13 h 17"/>
                    <a:gd name="T14" fmla="*/ 44 w 49"/>
                    <a:gd name="T15" fmla="*/ 8 h 17"/>
                    <a:gd name="T16" fmla="*/ 41 w 49"/>
                    <a:gd name="T17" fmla="*/ 4 h 17"/>
                    <a:gd name="T18" fmla="*/ 38 w 49"/>
                    <a:gd name="T19" fmla="*/ 0 h 17"/>
                    <a:gd name="T20" fmla="*/ 0 w 4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7">
                      <a:moveTo>
                        <a:pt x="0" y="0"/>
                      </a:moveTo>
                      <a:lnTo>
                        <a:pt x="0" y="4"/>
                      </a:lnTo>
                      <a:lnTo>
                        <a:pt x="2" y="8"/>
                      </a:lnTo>
                      <a:lnTo>
                        <a:pt x="3" y="13"/>
                      </a:lnTo>
                      <a:lnTo>
                        <a:pt x="3" y="17"/>
                      </a:lnTo>
                      <a:lnTo>
                        <a:pt x="49" y="17"/>
                      </a:lnTo>
                      <a:lnTo>
                        <a:pt x="46" y="13"/>
                      </a:lnTo>
                      <a:lnTo>
                        <a:pt x="44" y="8"/>
                      </a:lnTo>
                      <a:lnTo>
                        <a:pt x="41" y="4"/>
                      </a:lnTo>
                      <a:lnTo>
                        <a:pt x="38" y="0"/>
                      </a:lnTo>
                      <a:lnTo>
                        <a:pt x="0" y="0"/>
                      </a:lnTo>
                      <a:close/>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6" name="Freeform 196"/>
                <p:cNvSpPr>
                  <a:spLocks/>
                </p:cNvSpPr>
                <p:nvPr/>
              </p:nvSpPr>
              <p:spPr bwMode="auto">
                <a:xfrm>
                  <a:off x="4090" y="1995"/>
                  <a:ext cx="49" cy="15"/>
                </a:xfrm>
                <a:custGeom>
                  <a:avLst/>
                  <a:gdLst>
                    <a:gd name="T0" fmla="*/ 0 w 49"/>
                    <a:gd name="T1" fmla="*/ 0 h 15"/>
                    <a:gd name="T2" fmla="*/ 3 w 49"/>
                    <a:gd name="T3" fmla="*/ 3 h 15"/>
                    <a:gd name="T4" fmla="*/ 4 w 49"/>
                    <a:gd name="T5" fmla="*/ 8 h 15"/>
                    <a:gd name="T6" fmla="*/ 4 w 49"/>
                    <a:gd name="T7" fmla="*/ 11 h 15"/>
                    <a:gd name="T8" fmla="*/ 4 w 49"/>
                    <a:gd name="T9" fmla="*/ 15 h 15"/>
                    <a:gd name="T10" fmla="*/ 49 w 49"/>
                    <a:gd name="T11" fmla="*/ 15 h 15"/>
                    <a:gd name="T12" fmla="*/ 46 w 49"/>
                    <a:gd name="T13" fmla="*/ 11 h 15"/>
                    <a:gd name="T14" fmla="*/ 43 w 49"/>
                    <a:gd name="T15" fmla="*/ 8 h 15"/>
                    <a:gd name="T16" fmla="*/ 40 w 49"/>
                    <a:gd name="T17" fmla="*/ 3 h 15"/>
                    <a:gd name="T18" fmla="*/ 36 w 49"/>
                    <a:gd name="T19" fmla="*/ 0 h 15"/>
                    <a:gd name="T20" fmla="*/ 0 w 4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5">
                      <a:moveTo>
                        <a:pt x="0" y="0"/>
                      </a:moveTo>
                      <a:lnTo>
                        <a:pt x="3" y="3"/>
                      </a:lnTo>
                      <a:lnTo>
                        <a:pt x="4" y="8"/>
                      </a:lnTo>
                      <a:lnTo>
                        <a:pt x="4" y="11"/>
                      </a:lnTo>
                      <a:lnTo>
                        <a:pt x="4" y="15"/>
                      </a:lnTo>
                      <a:lnTo>
                        <a:pt x="49" y="15"/>
                      </a:lnTo>
                      <a:lnTo>
                        <a:pt x="46" y="11"/>
                      </a:lnTo>
                      <a:lnTo>
                        <a:pt x="43" y="8"/>
                      </a:lnTo>
                      <a:lnTo>
                        <a:pt x="40" y="3"/>
                      </a:lnTo>
                      <a:lnTo>
                        <a:pt x="36"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7" name="Freeform 197"/>
                <p:cNvSpPr>
                  <a:spLocks/>
                </p:cNvSpPr>
                <p:nvPr/>
              </p:nvSpPr>
              <p:spPr bwMode="auto">
                <a:xfrm>
                  <a:off x="4090" y="1988"/>
                  <a:ext cx="42" cy="15"/>
                </a:xfrm>
                <a:custGeom>
                  <a:avLst/>
                  <a:gdLst>
                    <a:gd name="T0" fmla="*/ 0 w 42"/>
                    <a:gd name="T1" fmla="*/ 0 h 15"/>
                    <a:gd name="T2" fmla="*/ 0 w 42"/>
                    <a:gd name="T3" fmla="*/ 3 h 15"/>
                    <a:gd name="T4" fmla="*/ 0 w 42"/>
                    <a:gd name="T5" fmla="*/ 7 h 15"/>
                    <a:gd name="T6" fmla="*/ 2 w 42"/>
                    <a:gd name="T7" fmla="*/ 12 h 15"/>
                    <a:gd name="T8" fmla="*/ 4 w 42"/>
                    <a:gd name="T9" fmla="*/ 15 h 15"/>
                    <a:gd name="T10" fmla="*/ 42 w 42"/>
                    <a:gd name="T11" fmla="*/ 15 h 15"/>
                    <a:gd name="T12" fmla="*/ 39 w 42"/>
                    <a:gd name="T13" fmla="*/ 12 h 15"/>
                    <a:gd name="T14" fmla="*/ 38 w 42"/>
                    <a:gd name="T15" fmla="*/ 7 h 15"/>
                    <a:gd name="T16" fmla="*/ 35 w 42"/>
                    <a:gd name="T17" fmla="*/ 3 h 15"/>
                    <a:gd name="T18" fmla="*/ 32 w 42"/>
                    <a:gd name="T19" fmla="*/ 0 h 15"/>
                    <a:gd name="T20" fmla="*/ 0 w 4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5">
                      <a:moveTo>
                        <a:pt x="0" y="0"/>
                      </a:moveTo>
                      <a:lnTo>
                        <a:pt x="0" y="3"/>
                      </a:lnTo>
                      <a:lnTo>
                        <a:pt x="0" y="7"/>
                      </a:lnTo>
                      <a:lnTo>
                        <a:pt x="2" y="12"/>
                      </a:lnTo>
                      <a:lnTo>
                        <a:pt x="4" y="15"/>
                      </a:lnTo>
                      <a:lnTo>
                        <a:pt x="42" y="15"/>
                      </a:lnTo>
                      <a:lnTo>
                        <a:pt x="39" y="12"/>
                      </a:lnTo>
                      <a:lnTo>
                        <a:pt x="38" y="7"/>
                      </a:lnTo>
                      <a:lnTo>
                        <a:pt x="35" y="3"/>
                      </a:lnTo>
                      <a:lnTo>
                        <a:pt x="32" y="0"/>
                      </a:lnTo>
                      <a:lnTo>
                        <a:pt x="0" y="0"/>
                      </a:lnTo>
                      <a:close/>
                    </a:path>
                  </a:pathLst>
                </a:custGeom>
                <a:solidFill>
                  <a:srgbClr val="D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8" name="Freeform 198"/>
                <p:cNvSpPr>
                  <a:spLocks/>
                </p:cNvSpPr>
                <p:nvPr/>
              </p:nvSpPr>
              <p:spPr bwMode="auto">
                <a:xfrm>
                  <a:off x="4087" y="1978"/>
                  <a:ext cx="39" cy="17"/>
                </a:xfrm>
                <a:custGeom>
                  <a:avLst/>
                  <a:gdLst>
                    <a:gd name="T0" fmla="*/ 0 w 39"/>
                    <a:gd name="T1" fmla="*/ 0 h 17"/>
                    <a:gd name="T2" fmla="*/ 0 w 39"/>
                    <a:gd name="T3" fmla="*/ 5 h 17"/>
                    <a:gd name="T4" fmla="*/ 2 w 39"/>
                    <a:gd name="T5" fmla="*/ 9 h 17"/>
                    <a:gd name="T6" fmla="*/ 3 w 39"/>
                    <a:gd name="T7" fmla="*/ 13 h 17"/>
                    <a:gd name="T8" fmla="*/ 3 w 39"/>
                    <a:gd name="T9" fmla="*/ 17 h 17"/>
                    <a:gd name="T10" fmla="*/ 39 w 39"/>
                    <a:gd name="T11" fmla="*/ 17 h 17"/>
                    <a:gd name="T12" fmla="*/ 36 w 39"/>
                    <a:gd name="T13" fmla="*/ 13 h 17"/>
                    <a:gd name="T14" fmla="*/ 33 w 39"/>
                    <a:gd name="T15" fmla="*/ 9 h 17"/>
                    <a:gd name="T16" fmla="*/ 30 w 39"/>
                    <a:gd name="T17" fmla="*/ 5 h 17"/>
                    <a:gd name="T18" fmla="*/ 28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0" y="5"/>
                      </a:lnTo>
                      <a:lnTo>
                        <a:pt x="2" y="9"/>
                      </a:lnTo>
                      <a:lnTo>
                        <a:pt x="3" y="13"/>
                      </a:lnTo>
                      <a:lnTo>
                        <a:pt x="3" y="17"/>
                      </a:lnTo>
                      <a:lnTo>
                        <a:pt x="39" y="17"/>
                      </a:lnTo>
                      <a:lnTo>
                        <a:pt x="36" y="13"/>
                      </a:lnTo>
                      <a:lnTo>
                        <a:pt x="33" y="9"/>
                      </a:lnTo>
                      <a:lnTo>
                        <a:pt x="30" y="5"/>
                      </a:lnTo>
                      <a:lnTo>
                        <a:pt x="28"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9" name="Freeform 199"/>
                <p:cNvSpPr>
                  <a:spLocks/>
                </p:cNvSpPr>
                <p:nvPr/>
              </p:nvSpPr>
              <p:spPr bwMode="auto">
                <a:xfrm>
                  <a:off x="4083" y="1971"/>
                  <a:ext cx="39" cy="17"/>
                </a:xfrm>
                <a:custGeom>
                  <a:avLst/>
                  <a:gdLst>
                    <a:gd name="T0" fmla="*/ 0 w 39"/>
                    <a:gd name="T1" fmla="*/ 0 h 17"/>
                    <a:gd name="T2" fmla="*/ 3 w 39"/>
                    <a:gd name="T3" fmla="*/ 4 h 17"/>
                    <a:gd name="T4" fmla="*/ 4 w 39"/>
                    <a:gd name="T5" fmla="*/ 9 h 17"/>
                    <a:gd name="T6" fmla="*/ 6 w 39"/>
                    <a:gd name="T7" fmla="*/ 13 h 17"/>
                    <a:gd name="T8" fmla="*/ 7 w 39"/>
                    <a:gd name="T9" fmla="*/ 17 h 17"/>
                    <a:gd name="T10" fmla="*/ 39 w 39"/>
                    <a:gd name="T11" fmla="*/ 17 h 17"/>
                    <a:gd name="T12" fmla="*/ 36 w 39"/>
                    <a:gd name="T13" fmla="*/ 12 h 17"/>
                    <a:gd name="T14" fmla="*/ 32 w 39"/>
                    <a:gd name="T15" fmla="*/ 7 h 17"/>
                    <a:gd name="T16" fmla="*/ 29 w 39"/>
                    <a:gd name="T17" fmla="*/ 3 h 17"/>
                    <a:gd name="T18" fmla="*/ 24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3" y="4"/>
                      </a:lnTo>
                      <a:lnTo>
                        <a:pt x="4" y="9"/>
                      </a:lnTo>
                      <a:lnTo>
                        <a:pt x="6" y="13"/>
                      </a:lnTo>
                      <a:lnTo>
                        <a:pt x="7" y="17"/>
                      </a:lnTo>
                      <a:lnTo>
                        <a:pt x="39" y="17"/>
                      </a:lnTo>
                      <a:lnTo>
                        <a:pt x="36" y="12"/>
                      </a:lnTo>
                      <a:lnTo>
                        <a:pt x="32" y="7"/>
                      </a:lnTo>
                      <a:lnTo>
                        <a:pt x="29" y="3"/>
                      </a:lnTo>
                      <a:lnTo>
                        <a:pt x="24" y="0"/>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0" name="Freeform 200"/>
                <p:cNvSpPr>
                  <a:spLocks/>
                </p:cNvSpPr>
                <p:nvPr/>
              </p:nvSpPr>
              <p:spPr bwMode="auto">
                <a:xfrm>
                  <a:off x="4083" y="1964"/>
                  <a:ext cx="32" cy="14"/>
                </a:xfrm>
                <a:custGeom>
                  <a:avLst/>
                  <a:gdLst>
                    <a:gd name="T0" fmla="*/ 0 w 32"/>
                    <a:gd name="T1" fmla="*/ 0 h 14"/>
                    <a:gd name="T2" fmla="*/ 0 w 32"/>
                    <a:gd name="T3" fmla="*/ 3 h 14"/>
                    <a:gd name="T4" fmla="*/ 3 w 32"/>
                    <a:gd name="T5" fmla="*/ 7 h 14"/>
                    <a:gd name="T6" fmla="*/ 4 w 32"/>
                    <a:gd name="T7" fmla="*/ 11 h 14"/>
                    <a:gd name="T8" fmla="*/ 4 w 32"/>
                    <a:gd name="T9" fmla="*/ 14 h 14"/>
                    <a:gd name="T10" fmla="*/ 32 w 32"/>
                    <a:gd name="T11" fmla="*/ 14 h 14"/>
                    <a:gd name="T12" fmla="*/ 29 w 32"/>
                    <a:gd name="T13" fmla="*/ 11 h 14"/>
                    <a:gd name="T14" fmla="*/ 26 w 32"/>
                    <a:gd name="T15" fmla="*/ 7 h 14"/>
                    <a:gd name="T16" fmla="*/ 21 w 32"/>
                    <a:gd name="T17" fmla="*/ 3 h 14"/>
                    <a:gd name="T18" fmla="*/ 17 w 32"/>
                    <a:gd name="T19" fmla="*/ 0 h 14"/>
                    <a:gd name="T20" fmla="*/ 0 w 3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4">
                      <a:moveTo>
                        <a:pt x="0" y="0"/>
                      </a:moveTo>
                      <a:lnTo>
                        <a:pt x="0" y="3"/>
                      </a:lnTo>
                      <a:lnTo>
                        <a:pt x="3" y="7"/>
                      </a:lnTo>
                      <a:lnTo>
                        <a:pt x="4" y="11"/>
                      </a:lnTo>
                      <a:lnTo>
                        <a:pt x="4" y="14"/>
                      </a:lnTo>
                      <a:lnTo>
                        <a:pt x="32" y="14"/>
                      </a:lnTo>
                      <a:lnTo>
                        <a:pt x="29" y="11"/>
                      </a:lnTo>
                      <a:lnTo>
                        <a:pt x="26" y="7"/>
                      </a:lnTo>
                      <a:lnTo>
                        <a:pt x="21" y="3"/>
                      </a:lnTo>
                      <a:lnTo>
                        <a:pt x="17" y="0"/>
                      </a:lnTo>
                      <a:lnTo>
                        <a:pt x="0"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1" name="Freeform 201"/>
                <p:cNvSpPr>
                  <a:spLocks/>
                </p:cNvSpPr>
                <p:nvPr/>
              </p:nvSpPr>
              <p:spPr bwMode="auto">
                <a:xfrm>
                  <a:off x="4080" y="1954"/>
                  <a:ext cx="27" cy="17"/>
                </a:xfrm>
                <a:custGeom>
                  <a:avLst/>
                  <a:gdLst>
                    <a:gd name="T0" fmla="*/ 0 w 27"/>
                    <a:gd name="T1" fmla="*/ 0 h 17"/>
                    <a:gd name="T2" fmla="*/ 1 w 27"/>
                    <a:gd name="T3" fmla="*/ 4 h 17"/>
                    <a:gd name="T4" fmla="*/ 3 w 27"/>
                    <a:gd name="T5" fmla="*/ 8 h 17"/>
                    <a:gd name="T6" fmla="*/ 3 w 27"/>
                    <a:gd name="T7" fmla="*/ 13 h 17"/>
                    <a:gd name="T8" fmla="*/ 3 w 27"/>
                    <a:gd name="T9" fmla="*/ 17 h 17"/>
                    <a:gd name="T10" fmla="*/ 27 w 27"/>
                    <a:gd name="T11" fmla="*/ 17 h 17"/>
                    <a:gd name="T12" fmla="*/ 24 w 27"/>
                    <a:gd name="T13" fmla="*/ 13 h 17"/>
                    <a:gd name="T14" fmla="*/ 23 w 27"/>
                    <a:gd name="T15" fmla="*/ 8 h 17"/>
                    <a:gd name="T16" fmla="*/ 20 w 27"/>
                    <a:gd name="T17" fmla="*/ 4 h 17"/>
                    <a:gd name="T18" fmla="*/ 17 w 27"/>
                    <a:gd name="T19" fmla="*/ 0 h 17"/>
                    <a:gd name="T20" fmla="*/ 0 w 2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7">
                      <a:moveTo>
                        <a:pt x="0" y="0"/>
                      </a:moveTo>
                      <a:lnTo>
                        <a:pt x="1" y="4"/>
                      </a:lnTo>
                      <a:lnTo>
                        <a:pt x="3" y="8"/>
                      </a:lnTo>
                      <a:lnTo>
                        <a:pt x="3" y="13"/>
                      </a:lnTo>
                      <a:lnTo>
                        <a:pt x="3" y="17"/>
                      </a:lnTo>
                      <a:lnTo>
                        <a:pt x="27" y="17"/>
                      </a:lnTo>
                      <a:lnTo>
                        <a:pt x="24" y="13"/>
                      </a:lnTo>
                      <a:lnTo>
                        <a:pt x="23" y="8"/>
                      </a:lnTo>
                      <a:lnTo>
                        <a:pt x="20" y="4"/>
                      </a:lnTo>
                      <a:lnTo>
                        <a:pt x="17"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2" name="Freeform 202"/>
                <p:cNvSpPr>
                  <a:spLocks/>
                </p:cNvSpPr>
                <p:nvPr/>
              </p:nvSpPr>
              <p:spPr bwMode="auto">
                <a:xfrm>
                  <a:off x="4080" y="1947"/>
                  <a:ext cx="20" cy="17"/>
                </a:xfrm>
                <a:custGeom>
                  <a:avLst/>
                  <a:gdLst>
                    <a:gd name="T0" fmla="*/ 0 w 20"/>
                    <a:gd name="T1" fmla="*/ 0 h 17"/>
                    <a:gd name="T2" fmla="*/ 0 w 20"/>
                    <a:gd name="T3" fmla="*/ 4 h 17"/>
                    <a:gd name="T4" fmla="*/ 1 w 20"/>
                    <a:gd name="T5" fmla="*/ 8 h 17"/>
                    <a:gd name="T6" fmla="*/ 3 w 20"/>
                    <a:gd name="T7" fmla="*/ 12 h 17"/>
                    <a:gd name="T8" fmla="*/ 3 w 20"/>
                    <a:gd name="T9" fmla="*/ 17 h 17"/>
                    <a:gd name="T10" fmla="*/ 20 w 20"/>
                    <a:gd name="T11" fmla="*/ 17 h 17"/>
                    <a:gd name="T12" fmla="*/ 17 w 20"/>
                    <a:gd name="T13" fmla="*/ 12 h 17"/>
                    <a:gd name="T14" fmla="*/ 16 w 20"/>
                    <a:gd name="T15" fmla="*/ 8 h 17"/>
                    <a:gd name="T16" fmla="*/ 13 w 20"/>
                    <a:gd name="T17" fmla="*/ 4 h 17"/>
                    <a:gd name="T18" fmla="*/ 10 w 20"/>
                    <a:gd name="T19" fmla="*/ 0 h 17"/>
                    <a:gd name="T20" fmla="*/ 0 w 2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0" y="0"/>
                      </a:moveTo>
                      <a:lnTo>
                        <a:pt x="0" y="4"/>
                      </a:lnTo>
                      <a:lnTo>
                        <a:pt x="1" y="8"/>
                      </a:lnTo>
                      <a:lnTo>
                        <a:pt x="3" y="12"/>
                      </a:lnTo>
                      <a:lnTo>
                        <a:pt x="3" y="17"/>
                      </a:lnTo>
                      <a:lnTo>
                        <a:pt x="20" y="17"/>
                      </a:lnTo>
                      <a:lnTo>
                        <a:pt x="17" y="12"/>
                      </a:lnTo>
                      <a:lnTo>
                        <a:pt x="16" y="8"/>
                      </a:lnTo>
                      <a:lnTo>
                        <a:pt x="13" y="4"/>
                      </a:lnTo>
                      <a:lnTo>
                        <a:pt x="10" y="0"/>
                      </a:lnTo>
                      <a:lnTo>
                        <a:pt x="0" y="0"/>
                      </a:lnTo>
                      <a:close/>
                    </a:path>
                  </a:pathLst>
                </a:custGeom>
                <a:solidFill>
                  <a:srgbClr val="E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3" name="Freeform 203"/>
                <p:cNvSpPr>
                  <a:spLocks/>
                </p:cNvSpPr>
                <p:nvPr/>
              </p:nvSpPr>
              <p:spPr bwMode="auto">
                <a:xfrm>
                  <a:off x="4076" y="1939"/>
                  <a:ext cx="21" cy="15"/>
                </a:xfrm>
                <a:custGeom>
                  <a:avLst/>
                  <a:gdLst>
                    <a:gd name="T0" fmla="*/ 0 w 21"/>
                    <a:gd name="T1" fmla="*/ 0 h 15"/>
                    <a:gd name="T2" fmla="*/ 3 w 21"/>
                    <a:gd name="T3" fmla="*/ 3 h 15"/>
                    <a:gd name="T4" fmla="*/ 4 w 21"/>
                    <a:gd name="T5" fmla="*/ 8 h 15"/>
                    <a:gd name="T6" fmla="*/ 4 w 21"/>
                    <a:gd name="T7" fmla="*/ 12 h 15"/>
                    <a:gd name="T8" fmla="*/ 4 w 21"/>
                    <a:gd name="T9" fmla="*/ 15 h 15"/>
                    <a:gd name="T10" fmla="*/ 21 w 21"/>
                    <a:gd name="T11" fmla="*/ 15 h 15"/>
                    <a:gd name="T12" fmla="*/ 18 w 21"/>
                    <a:gd name="T13" fmla="*/ 12 h 15"/>
                    <a:gd name="T14" fmla="*/ 14 w 21"/>
                    <a:gd name="T15" fmla="*/ 8 h 15"/>
                    <a:gd name="T16" fmla="*/ 11 w 21"/>
                    <a:gd name="T17" fmla="*/ 3 h 15"/>
                    <a:gd name="T18" fmla="*/ 7 w 21"/>
                    <a:gd name="T19" fmla="*/ 0 h 15"/>
                    <a:gd name="T20" fmla="*/ 0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0" y="0"/>
                      </a:moveTo>
                      <a:lnTo>
                        <a:pt x="3" y="3"/>
                      </a:lnTo>
                      <a:lnTo>
                        <a:pt x="4" y="8"/>
                      </a:lnTo>
                      <a:lnTo>
                        <a:pt x="4" y="12"/>
                      </a:lnTo>
                      <a:lnTo>
                        <a:pt x="4" y="15"/>
                      </a:lnTo>
                      <a:lnTo>
                        <a:pt x="21" y="15"/>
                      </a:lnTo>
                      <a:lnTo>
                        <a:pt x="18" y="12"/>
                      </a:lnTo>
                      <a:lnTo>
                        <a:pt x="14" y="8"/>
                      </a:lnTo>
                      <a:lnTo>
                        <a:pt x="11" y="3"/>
                      </a:lnTo>
                      <a:lnTo>
                        <a:pt x="7" y="0"/>
                      </a:lnTo>
                      <a:lnTo>
                        <a:pt x="0" y="0"/>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4" name="Freeform 204"/>
                <p:cNvSpPr>
                  <a:spLocks/>
                </p:cNvSpPr>
                <p:nvPr/>
              </p:nvSpPr>
              <p:spPr bwMode="auto">
                <a:xfrm>
                  <a:off x="4076" y="1932"/>
                  <a:ext cx="14" cy="15"/>
                </a:xfrm>
                <a:custGeom>
                  <a:avLst/>
                  <a:gdLst>
                    <a:gd name="T0" fmla="*/ 0 w 14"/>
                    <a:gd name="T1" fmla="*/ 0 h 15"/>
                    <a:gd name="T2" fmla="*/ 0 w 14"/>
                    <a:gd name="T3" fmla="*/ 4 h 15"/>
                    <a:gd name="T4" fmla="*/ 0 w 14"/>
                    <a:gd name="T5" fmla="*/ 7 h 15"/>
                    <a:gd name="T6" fmla="*/ 1 w 14"/>
                    <a:gd name="T7" fmla="*/ 12 h 15"/>
                    <a:gd name="T8" fmla="*/ 4 w 14"/>
                    <a:gd name="T9" fmla="*/ 15 h 15"/>
                    <a:gd name="T10" fmla="*/ 14 w 14"/>
                    <a:gd name="T11" fmla="*/ 15 h 15"/>
                    <a:gd name="T12" fmla="*/ 11 w 14"/>
                    <a:gd name="T13" fmla="*/ 12 h 15"/>
                    <a:gd name="T14" fmla="*/ 10 w 14"/>
                    <a:gd name="T15" fmla="*/ 7 h 15"/>
                    <a:gd name="T16" fmla="*/ 7 w 14"/>
                    <a:gd name="T17" fmla="*/ 4 h 15"/>
                    <a:gd name="T18" fmla="*/ 4 w 14"/>
                    <a:gd name="T19" fmla="*/ 0 h 15"/>
                    <a:gd name="T20" fmla="*/ 0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0"/>
                      </a:moveTo>
                      <a:lnTo>
                        <a:pt x="0" y="4"/>
                      </a:lnTo>
                      <a:lnTo>
                        <a:pt x="0" y="7"/>
                      </a:lnTo>
                      <a:lnTo>
                        <a:pt x="1" y="12"/>
                      </a:lnTo>
                      <a:lnTo>
                        <a:pt x="4" y="15"/>
                      </a:lnTo>
                      <a:lnTo>
                        <a:pt x="14" y="15"/>
                      </a:lnTo>
                      <a:lnTo>
                        <a:pt x="11" y="12"/>
                      </a:lnTo>
                      <a:lnTo>
                        <a:pt x="10" y="7"/>
                      </a:lnTo>
                      <a:lnTo>
                        <a:pt x="7" y="4"/>
                      </a:lnTo>
                      <a:lnTo>
                        <a:pt x="4" y="0"/>
                      </a:lnTo>
                      <a:lnTo>
                        <a:pt x="0" y="0"/>
                      </a:lnTo>
                      <a:close/>
                    </a:path>
                  </a:pathLst>
                </a:custGeom>
                <a:solidFill>
                  <a:srgbClr val="F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5" name="Freeform 205"/>
                <p:cNvSpPr>
                  <a:spLocks/>
                </p:cNvSpPr>
                <p:nvPr/>
              </p:nvSpPr>
              <p:spPr bwMode="auto">
                <a:xfrm>
                  <a:off x="4073" y="1922"/>
                  <a:ext cx="10" cy="17"/>
                </a:xfrm>
                <a:custGeom>
                  <a:avLst/>
                  <a:gdLst>
                    <a:gd name="T0" fmla="*/ 3 w 10"/>
                    <a:gd name="T1" fmla="*/ 17 h 17"/>
                    <a:gd name="T2" fmla="*/ 3 w 10"/>
                    <a:gd name="T3" fmla="*/ 13 h 17"/>
                    <a:gd name="T4" fmla="*/ 1 w 10"/>
                    <a:gd name="T5" fmla="*/ 9 h 17"/>
                    <a:gd name="T6" fmla="*/ 0 w 10"/>
                    <a:gd name="T7" fmla="*/ 4 h 17"/>
                    <a:gd name="T8" fmla="*/ 0 w 10"/>
                    <a:gd name="T9" fmla="*/ 0 h 17"/>
                    <a:gd name="T10" fmla="*/ 3 w 10"/>
                    <a:gd name="T11" fmla="*/ 4 h 17"/>
                    <a:gd name="T12" fmla="*/ 6 w 10"/>
                    <a:gd name="T13" fmla="*/ 9 h 17"/>
                    <a:gd name="T14" fmla="*/ 7 w 10"/>
                    <a:gd name="T15" fmla="*/ 13 h 17"/>
                    <a:gd name="T16" fmla="*/ 10 w 10"/>
                    <a:gd name="T17" fmla="*/ 17 h 17"/>
                    <a:gd name="T18" fmla="*/ 3 w 1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3" y="17"/>
                      </a:moveTo>
                      <a:lnTo>
                        <a:pt x="3" y="13"/>
                      </a:lnTo>
                      <a:lnTo>
                        <a:pt x="1" y="9"/>
                      </a:lnTo>
                      <a:lnTo>
                        <a:pt x="0" y="4"/>
                      </a:lnTo>
                      <a:lnTo>
                        <a:pt x="0" y="0"/>
                      </a:lnTo>
                      <a:lnTo>
                        <a:pt x="3" y="4"/>
                      </a:lnTo>
                      <a:lnTo>
                        <a:pt x="6" y="9"/>
                      </a:lnTo>
                      <a:lnTo>
                        <a:pt x="7" y="13"/>
                      </a:lnTo>
                      <a:lnTo>
                        <a:pt x="10" y="17"/>
                      </a:lnTo>
                      <a:lnTo>
                        <a:pt x="3" y="17"/>
                      </a:lnTo>
                      <a:close/>
                    </a:path>
                  </a:pathLst>
                </a:custGeom>
                <a:solidFill>
                  <a:srgbClr val="F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6" name="Freeform 206"/>
                <p:cNvSpPr>
                  <a:spLocks/>
                </p:cNvSpPr>
                <p:nvPr/>
              </p:nvSpPr>
              <p:spPr bwMode="auto">
                <a:xfrm>
                  <a:off x="4073" y="1922"/>
                  <a:ext cx="7" cy="10"/>
                </a:xfrm>
                <a:custGeom>
                  <a:avLst/>
                  <a:gdLst>
                    <a:gd name="T0" fmla="*/ 3 w 7"/>
                    <a:gd name="T1" fmla="*/ 10 h 10"/>
                    <a:gd name="T2" fmla="*/ 1 w 7"/>
                    <a:gd name="T3" fmla="*/ 7 h 10"/>
                    <a:gd name="T4" fmla="*/ 0 w 7"/>
                    <a:gd name="T5" fmla="*/ 4 h 10"/>
                    <a:gd name="T6" fmla="*/ 0 w 7"/>
                    <a:gd name="T7" fmla="*/ 3 h 10"/>
                    <a:gd name="T8" fmla="*/ 0 w 7"/>
                    <a:gd name="T9" fmla="*/ 0 h 10"/>
                    <a:gd name="T10" fmla="*/ 1 w 7"/>
                    <a:gd name="T11" fmla="*/ 3 h 10"/>
                    <a:gd name="T12" fmla="*/ 3 w 7"/>
                    <a:gd name="T13" fmla="*/ 4 h 10"/>
                    <a:gd name="T14" fmla="*/ 4 w 7"/>
                    <a:gd name="T15" fmla="*/ 7 h 10"/>
                    <a:gd name="T16" fmla="*/ 7 w 7"/>
                    <a:gd name="T17" fmla="*/ 10 h 10"/>
                    <a:gd name="T18" fmla="*/ 3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3" y="10"/>
                      </a:moveTo>
                      <a:lnTo>
                        <a:pt x="1" y="7"/>
                      </a:lnTo>
                      <a:lnTo>
                        <a:pt x="0" y="4"/>
                      </a:lnTo>
                      <a:lnTo>
                        <a:pt x="0" y="3"/>
                      </a:lnTo>
                      <a:lnTo>
                        <a:pt x="0" y="0"/>
                      </a:lnTo>
                      <a:lnTo>
                        <a:pt x="1" y="3"/>
                      </a:lnTo>
                      <a:lnTo>
                        <a:pt x="3" y="4"/>
                      </a:lnTo>
                      <a:lnTo>
                        <a:pt x="4" y="7"/>
                      </a:lnTo>
                      <a:lnTo>
                        <a:pt x="7" y="10"/>
                      </a:lnTo>
                      <a:lnTo>
                        <a:pt x="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087" name="Group 207"/>
              <p:cNvGrpSpPr>
                <a:grpSpLocks/>
              </p:cNvGrpSpPr>
              <p:nvPr/>
            </p:nvGrpSpPr>
            <p:grpSpPr bwMode="auto">
              <a:xfrm>
                <a:off x="5152" y="1411"/>
                <a:ext cx="208" cy="347"/>
                <a:chOff x="3616" y="1683"/>
                <a:chExt cx="208" cy="347"/>
              </a:xfrm>
            </p:grpSpPr>
            <p:sp>
              <p:nvSpPr>
                <p:cNvPr id="123088" name="Freeform 208"/>
                <p:cNvSpPr>
                  <a:spLocks/>
                </p:cNvSpPr>
                <p:nvPr/>
              </p:nvSpPr>
              <p:spPr bwMode="auto">
                <a:xfrm>
                  <a:off x="3616" y="1683"/>
                  <a:ext cx="208" cy="347"/>
                </a:xfrm>
                <a:custGeom>
                  <a:avLst/>
                  <a:gdLst>
                    <a:gd name="T0" fmla="*/ 95 w 208"/>
                    <a:gd name="T1" fmla="*/ 347 h 347"/>
                    <a:gd name="T2" fmla="*/ 90 w 208"/>
                    <a:gd name="T3" fmla="*/ 344 h 347"/>
                    <a:gd name="T4" fmla="*/ 85 w 208"/>
                    <a:gd name="T5" fmla="*/ 343 h 347"/>
                    <a:gd name="T6" fmla="*/ 80 w 208"/>
                    <a:gd name="T7" fmla="*/ 340 h 347"/>
                    <a:gd name="T8" fmla="*/ 74 w 208"/>
                    <a:gd name="T9" fmla="*/ 337 h 347"/>
                    <a:gd name="T10" fmla="*/ 68 w 208"/>
                    <a:gd name="T11" fmla="*/ 336 h 347"/>
                    <a:gd name="T12" fmla="*/ 62 w 208"/>
                    <a:gd name="T13" fmla="*/ 333 h 347"/>
                    <a:gd name="T14" fmla="*/ 56 w 208"/>
                    <a:gd name="T15" fmla="*/ 330 h 347"/>
                    <a:gd name="T16" fmla="*/ 49 w 208"/>
                    <a:gd name="T17" fmla="*/ 327 h 347"/>
                    <a:gd name="T18" fmla="*/ 44 w 208"/>
                    <a:gd name="T19" fmla="*/ 288 h 347"/>
                    <a:gd name="T20" fmla="*/ 39 w 208"/>
                    <a:gd name="T21" fmla="*/ 249 h 347"/>
                    <a:gd name="T22" fmla="*/ 33 w 208"/>
                    <a:gd name="T23" fmla="*/ 210 h 347"/>
                    <a:gd name="T24" fmla="*/ 28 w 208"/>
                    <a:gd name="T25" fmla="*/ 171 h 347"/>
                    <a:gd name="T26" fmla="*/ 20 w 208"/>
                    <a:gd name="T27" fmla="*/ 132 h 347"/>
                    <a:gd name="T28" fmla="*/ 15 w 208"/>
                    <a:gd name="T29" fmla="*/ 94 h 347"/>
                    <a:gd name="T30" fmla="*/ 8 w 208"/>
                    <a:gd name="T31" fmla="*/ 56 h 347"/>
                    <a:gd name="T32" fmla="*/ 0 w 208"/>
                    <a:gd name="T33" fmla="*/ 17 h 347"/>
                    <a:gd name="T34" fmla="*/ 5 w 208"/>
                    <a:gd name="T35" fmla="*/ 13 h 347"/>
                    <a:gd name="T36" fmla="*/ 8 w 208"/>
                    <a:gd name="T37" fmla="*/ 9 h 347"/>
                    <a:gd name="T38" fmla="*/ 12 w 208"/>
                    <a:gd name="T39" fmla="*/ 4 h 347"/>
                    <a:gd name="T40" fmla="*/ 15 w 208"/>
                    <a:gd name="T41" fmla="*/ 0 h 347"/>
                    <a:gd name="T42" fmla="*/ 41 w 208"/>
                    <a:gd name="T43" fmla="*/ 36 h 347"/>
                    <a:gd name="T44" fmla="*/ 68 w 208"/>
                    <a:gd name="T45" fmla="*/ 72 h 347"/>
                    <a:gd name="T46" fmla="*/ 95 w 208"/>
                    <a:gd name="T47" fmla="*/ 108 h 347"/>
                    <a:gd name="T48" fmla="*/ 123 w 208"/>
                    <a:gd name="T49" fmla="*/ 145 h 347"/>
                    <a:gd name="T50" fmla="*/ 149 w 208"/>
                    <a:gd name="T51" fmla="*/ 184 h 347"/>
                    <a:gd name="T52" fmla="*/ 172 w 208"/>
                    <a:gd name="T53" fmla="*/ 222 h 347"/>
                    <a:gd name="T54" fmla="*/ 192 w 208"/>
                    <a:gd name="T55" fmla="*/ 262 h 347"/>
                    <a:gd name="T56" fmla="*/ 208 w 208"/>
                    <a:gd name="T57" fmla="*/ 302 h 347"/>
                    <a:gd name="T58" fmla="*/ 193 w 208"/>
                    <a:gd name="T59" fmla="*/ 311 h 347"/>
                    <a:gd name="T60" fmla="*/ 180 w 208"/>
                    <a:gd name="T61" fmla="*/ 318 h 347"/>
                    <a:gd name="T62" fmla="*/ 167 w 208"/>
                    <a:gd name="T63" fmla="*/ 325 h 347"/>
                    <a:gd name="T64" fmla="*/ 154 w 208"/>
                    <a:gd name="T65" fmla="*/ 331 h 347"/>
                    <a:gd name="T66" fmla="*/ 141 w 208"/>
                    <a:gd name="T67" fmla="*/ 337 h 347"/>
                    <a:gd name="T68" fmla="*/ 127 w 208"/>
                    <a:gd name="T69" fmla="*/ 341 h 347"/>
                    <a:gd name="T70" fmla="*/ 111 w 208"/>
                    <a:gd name="T71" fmla="*/ 344 h 347"/>
                    <a:gd name="T72" fmla="*/ 95 w 208"/>
                    <a:gd name="T7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8" h="347">
                      <a:moveTo>
                        <a:pt x="95" y="347"/>
                      </a:moveTo>
                      <a:lnTo>
                        <a:pt x="90" y="344"/>
                      </a:lnTo>
                      <a:lnTo>
                        <a:pt x="85" y="343"/>
                      </a:lnTo>
                      <a:lnTo>
                        <a:pt x="80" y="340"/>
                      </a:lnTo>
                      <a:lnTo>
                        <a:pt x="74" y="337"/>
                      </a:lnTo>
                      <a:lnTo>
                        <a:pt x="68" y="336"/>
                      </a:lnTo>
                      <a:lnTo>
                        <a:pt x="62" y="333"/>
                      </a:lnTo>
                      <a:lnTo>
                        <a:pt x="56" y="330"/>
                      </a:lnTo>
                      <a:lnTo>
                        <a:pt x="49" y="327"/>
                      </a:lnTo>
                      <a:lnTo>
                        <a:pt x="44" y="288"/>
                      </a:lnTo>
                      <a:lnTo>
                        <a:pt x="39" y="249"/>
                      </a:lnTo>
                      <a:lnTo>
                        <a:pt x="33" y="210"/>
                      </a:lnTo>
                      <a:lnTo>
                        <a:pt x="28" y="171"/>
                      </a:lnTo>
                      <a:lnTo>
                        <a:pt x="20" y="132"/>
                      </a:lnTo>
                      <a:lnTo>
                        <a:pt x="15" y="94"/>
                      </a:lnTo>
                      <a:lnTo>
                        <a:pt x="8" y="56"/>
                      </a:lnTo>
                      <a:lnTo>
                        <a:pt x="0" y="17"/>
                      </a:lnTo>
                      <a:lnTo>
                        <a:pt x="5" y="13"/>
                      </a:lnTo>
                      <a:lnTo>
                        <a:pt x="8" y="9"/>
                      </a:lnTo>
                      <a:lnTo>
                        <a:pt x="12" y="4"/>
                      </a:lnTo>
                      <a:lnTo>
                        <a:pt x="15" y="0"/>
                      </a:lnTo>
                      <a:lnTo>
                        <a:pt x="41" y="36"/>
                      </a:lnTo>
                      <a:lnTo>
                        <a:pt x="68" y="72"/>
                      </a:lnTo>
                      <a:lnTo>
                        <a:pt x="95" y="108"/>
                      </a:lnTo>
                      <a:lnTo>
                        <a:pt x="123" y="145"/>
                      </a:lnTo>
                      <a:lnTo>
                        <a:pt x="149" y="184"/>
                      </a:lnTo>
                      <a:lnTo>
                        <a:pt x="172" y="222"/>
                      </a:lnTo>
                      <a:lnTo>
                        <a:pt x="192" y="262"/>
                      </a:lnTo>
                      <a:lnTo>
                        <a:pt x="208" y="302"/>
                      </a:lnTo>
                      <a:lnTo>
                        <a:pt x="193" y="311"/>
                      </a:lnTo>
                      <a:lnTo>
                        <a:pt x="180" y="318"/>
                      </a:lnTo>
                      <a:lnTo>
                        <a:pt x="167" y="325"/>
                      </a:lnTo>
                      <a:lnTo>
                        <a:pt x="154" y="331"/>
                      </a:lnTo>
                      <a:lnTo>
                        <a:pt x="141" y="337"/>
                      </a:lnTo>
                      <a:lnTo>
                        <a:pt x="127" y="341"/>
                      </a:lnTo>
                      <a:lnTo>
                        <a:pt x="111" y="344"/>
                      </a:lnTo>
                      <a:lnTo>
                        <a:pt x="95"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9" name="Freeform 209"/>
                <p:cNvSpPr>
                  <a:spLocks/>
                </p:cNvSpPr>
                <p:nvPr/>
              </p:nvSpPr>
              <p:spPr bwMode="auto">
                <a:xfrm>
                  <a:off x="3701" y="1978"/>
                  <a:ext cx="64" cy="7"/>
                </a:xfrm>
                <a:custGeom>
                  <a:avLst/>
                  <a:gdLst>
                    <a:gd name="T0" fmla="*/ 0 w 64"/>
                    <a:gd name="T1" fmla="*/ 0 h 7"/>
                    <a:gd name="T2" fmla="*/ 0 w 64"/>
                    <a:gd name="T3" fmla="*/ 3 h 7"/>
                    <a:gd name="T4" fmla="*/ 0 w 64"/>
                    <a:gd name="T5" fmla="*/ 5 h 7"/>
                    <a:gd name="T6" fmla="*/ 2 w 64"/>
                    <a:gd name="T7" fmla="*/ 6 h 7"/>
                    <a:gd name="T8" fmla="*/ 3 w 64"/>
                    <a:gd name="T9" fmla="*/ 7 h 7"/>
                    <a:gd name="T10" fmla="*/ 13 w 64"/>
                    <a:gd name="T11" fmla="*/ 7 h 7"/>
                    <a:gd name="T12" fmla="*/ 23 w 64"/>
                    <a:gd name="T13" fmla="*/ 6 h 7"/>
                    <a:gd name="T14" fmla="*/ 32 w 64"/>
                    <a:gd name="T15" fmla="*/ 6 h 7"/>
                    <a:gd name="T16" fmla="*/ 41 w 64"/>
                    <a:gd name="T17" fmla="*/ 5 h 7"/>
                    <a:gd name="T18" fmla="*/ 46 w 64"/>
                    <a:gd name="T19" fmla="*/ 3 h 7"/>
                    <a:gd name="T20" fmla="*/ 54 w 64"/>
                    <a:gd name="T21" fmla="*/ 3 h 7"/>
                    <a:gd name="T22" fmla="*/ 59 w 64"/>
                    <a:gd name="T23" fmla="*/ 2 h 7"/>
                    <a:gd name="T24" fmla="*/ 64 w 64"/>
                    <a:gd name="T25" fmla="*/ 0 h 7"/>
                    <a:gd name="T26" fmla="*/ 0 w 6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
                      <a:moveTo>
                        <a:pt x="0" y="0"/>
                      </a:moveTo>
                      <a:lnTo>
                        <a:pt x="0" y="3"/>
                      </a:lnTo>
                      <a:lnTo>
                        <a:pt x="0" y="5"/>
                      </a:lnTo>
                      <a:lnTo>
                        <a:pt x="2" y="6"/>
                      </a:lnTo>
                      <a:lnTo>
                        <a:pt x="3" y="7"/>
                      </a:lnTo>
                      <a:lnTo>
                        <a:pt x="13" y="7"/>
                      </a:lnTo>
                      <a:lnTo>
                        <a:pt x="23" y="6"/>
                      </a:lnTo>
                      <a:lnTo>
                        <a:pt x="32" y="6"/>
                      </a:lnTo>
                      <a:lnTo>
                        <a:pt x="41" y="5"/>
                      </a:lnTo>
                      <a:lnTo>
                        <a:pt x="46" y="3"/>
                      </a:lnTo>
                      <a:lnTo>
                        <a:pt x="54" y="3"/>
                      </a:lnTo>
                      <a:lnTo>
                        <a:pt x="59" y="2"/>
                      </a:lnTo>
                      <a:lnTo>
                        <a:pt x="64"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0" name="Freeform 210"/>
                <p:cNvSpPr>
                  <a:spLocks/>
                </p:cNvSpPr>
                <p:nvPr/>
              </p:nvSpPr>
              <p:spPr bwMode="auto">
                <a:xfrm>
                  <a:off x="3697" y="1971"/>
                  <a:ext cx="75" cy="10"/>
                </a:xfrm>
                <a:custGeom>
                  <a:avLst/>
                  <a:gdLst>
                    <a:gd name="T0" fmla="*/ 0 w 75"/>
                    <a:gd name="T1" fmla="*/ 0 h 10"/>
                    <a:gd name="T2" fmla="*/ 3 w 75"/>
                    <a:gd name="T3" fmla="*/ 3 h 10"/>
                    <a:gd name="T4" fmla="*/ 4 w 75"/>
                    <a:gd name="T5" fmla="*/ 4 h 10"/>
                    <a:gd name="T6" fmla="*/ 4 w 75"/>
                    <a:gd name="T7" fmla="*/ 7 h 10"/>
                    <a:gd name="T8" fmla="*/ 4 w 75"/>
                    <a:gd name="T9" fmla="*/ 10 h 10"/>
                    <a:gd name="T10" fmla="*/ 53 w 75"/>
                    <a:gd name="T11" fmla="*/ 10 h 10"/>
                    <a:gd name="T12" fmla="*/ 60 w 75"/>
                    <a:gd name="T13" fmla="*/ 7 h 10"/>
                    <a:gd name="T14" fmla="*/ 66 w 75"/>
                    <a:gd name="T15" fmla="*/ 4 h 10"/>
                    <a:gd name="T16" fmla="*/ 71 w 75"/>
                    <a:gd name="T17" fmla="*/ 3 h 10"/>
                    <a:gd name="T18" fmla="*/ 75 w 75"/>
                    <a:gd name="T19" fmla="*/ 0 h 10"/>
                    <a:gd name="T20" fmla="*/ 0 w 7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0">
                      <a:moveTo>
                        <a:pt x="0" y="0"/>
                      </a:moveTo>
                      <a:lnTo>
                        <a:pt x="3" y="3"/>
                      </a:lnTo>
                      <a:lnTo>
                        <a:pt x="4" y="4"/>
                      </a:lnTo>
                      <a:lnTo>
                        <a:pt x="4" y="7"/>
                      </a:lnTo>
                      <a:lnTo>
                        <a:pt x="4" y="10"/>
                      </a:lnTo>
                      <a:lnTo>
                        <a:pt x="53" y="10"/>
                      </a:lnTo>
                      <a:lnTo>
                        <a:pt x="60" y="7"/>
                      </a:lnTo>
                      <a:lnTo>
                        <a:pt x="66" y="4"/>
                      </a:lnTo>
                      <a:lnTo>
                        <a:pt x="71" y="3"/>
                      </a:lnTo>
                      <a:lnTo>
                        <a:pt x="75"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1" name="Freeform 211"/>
                <p:cNvSpPr>
                  <a:spLocks/>
                </p:cNvSpPr>
                <p:nvPr/>
              </p:nvSpPr>
              <p:spPr bwMode="auto">
                <a:xfrm>
                  <a:off x="3697" y="1968"/>
                  <a:ext cx="78" cy="10"/>
                </a:xfrm>
                <a:custGeom>
                  <a:avLst/>
                  <a:gdLst>
                    <a:gd name="T0" fmla="*/ 0 w 78"/>
                    <a:gd name="T1" fmla="*/ 0 h 10"/>
                    <a:gd name="T2" fmla="*/ 0 w 78"/>
                    <a:gd name="T3" fmla="*/ 3 h 10"/>
                    <a:gd name="T4" fmla="*/ 0 w 78"/>
                    <a:gd name="T5" fmla="*/ 4 h 10"/>
                    <a:gd name="T6" fmla="*/ 1 w 78"/>
                    <a:gd name="T7" fmla="*/ 7 h 10"/>
                    <a:gd name="T8" fmla="*/ 4 w 78"/>
                    <a:gd name="T9" fmla="*/ 10 h 10"/>
                    <a:gd name="T10" fmla="*/ 68 w 78"/>
                    <a:gd name="T11" fmla="*/ 10 h 10"/>
                    <a:gd name="T12" fmla="*/ 71 w 78"/>
                    <a:gd name="T13" fmla="*/ 7 h 10"/>
                    <a:gd name="T14" fmla="*/ 73 w 78"/>
                    <a:gd name="T15" fmla="*/ 4 h 10"/>
                    <a:gd name="T16" fmla="*/ 75 w 78"/>
                    <a:gd name="T17" fmla="*/ 3 h 10"/>
                    <a:gd name="T18" fmla="*/ 78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3"/>
                      </a:lnTo>
                      <a:lnTo>
                        <a:pt x="0" y="4"/>
                      </a:lnTo>
                      <a:lnTo>
                        <a:pt x="1" y="7"/>
                      </a:lnTo>
                      <a:lnTo>
                        <a:pt x="4" y="10"/>
                      </a:lnTo>
                      <a:lnTo>
                        <a:pt x="68" y="10"/>
                      </a:lnTo>
                      <a:lnTo>
                        <a:pt x="71" y="7"/>
                      </a:lnTo>
                      <a:lnTo>
                        <a:pt x="73" y="4"/>
                      </a:lnTo>
                      <a:lnTo>
                        <a:pt x="75" y="3"/>
                      </a:lnTo>
                      <a:lnTo>
                        <a:pt x="78" y="0"/>
                      </a:lnTo>
                      <a:lnTo>
                        <a:pt x="0" y="0"/>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2" name="Freeform 212"/>
                <p:cNvSpPr>
                  <a:spLocks/>
                </p:cNvSpPr>
                <p:nvPr/>
              </p:nvSpPr>
              <p:spPr bwMode="auto">
                <a:xfrm>
                  <a:off x="3697" y="1961"/>
                  <a:ext cx="78" cy="10"/>
                </a:xfrm>
                <a:custGeom>
                  <a:avLst/>
                  <a:gdLst>
                    <a:gd name="T0" fmla="*/ 0 w 78"/>
                    <a:gd name="T1" fmla="*/ 0 h 10"/>
                    <a:gd name="T2" fmla="*/ 0 w 78"/>
                    <a:gd name="T3" fmla="*/ 3 h 10"/>
                    <a:gd name="T4" fmla="*/ 0 w 78"/>
                    <a:gd name="T5" fmla="*/ 4 h 10"/>
                    <a:gd name="T6" fmla="*/ 0 w 78"/>
                    <a:gd name="T7" fmla="*/ 7 h 10"/>
                    <a:gd name="T8" fmla="*/ 0 w 78"/>
                    <a:gd name="T9" fmla="*/ 10 h 10"/>
                    <a:gd name="T10" fmla="*/ 75 w 78"/>
                    <a:gd name="T11" fmla="*/ 10 h 10"/>
                    <a:gd name="T12" fmla="*/ 76 w 78"/>
                    <a:gd name="T13" fmla="*/ 7 h 10"/>
                    <a:gd name="T14" fmla="*/ 78 w 78"/>
                    <a:gd name="T15" fmla="*/ 4 h 10"/>
                    <a:gd name="T16" fmla="*/ 78 w 78"/>
                    <a:gd name="T17" fmla="*/ 3 h 10"/>
                    <a:gd name="T18" fmla="*/ 78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3"/>
                      </a:lnTo>
                      <a:lnTo>
                        <a:pt x="0" y="4"/>
                      </a:lnTo>
                      <a:lnTo>
                        <a:pt x="0" y="7"/>
                      </a:lnTo>
                      <a:lnTo>
                        <a:pt x="0" y="10"/>
                      </a:lnTo>
                      <a:lnTo>
                        <a:pt x="75" y="10"/>
                      </a:lnTo>
                      <a:lnTo>
                        <a:pt x="76" y="7"/>
                      </a:lnTo>
                      <a:lnTo>
                        <a:pt x="78" y="4"/>
                      </a:lnTo>
                      <a:lnTo>
                        <a:pt x="78" y="3"/>
                      </a:lnTo>
                      <a:lnTo>
                        <a:pt x="78" y="0"/>
                      </a:lnTo>
                      <a:lnTo>
                        <a:pt x="0" y="0"/>
                      </a:lnTo>
                      <a:close/>
                    </a:path>
                  </a:pathLst>
                </a:custGeom>
                <a:solidFill>
                  <a:srgbClr val="D1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3" name="Freeform 213"/>
                <p:cNvSpPr>
                  <a:spLocks/>
                </p:cNvSpPr>
                <p:nvPr/>
              </p:nvSpPr>
              <p:spPr bwMode="auto">
                <a:xfrm>
                  <a:off x="3697" y="1957"/>
                  <a:ext cx="78" cy="11"/>
                </a:xfrm>
                <a:custGeom>
                  <a:avLst/>
                  <a:gdLst>
                    <a:gd name="T0" fmla="*/ 0 w 78"/>
                    <a:gd name="T1" fmla="*/ 0 h 11"/>
                    <a:gd name="T2" fmla="*/ 0 w 78"/>
                    <a:gd name="T3" fmla="*/ 2 h 11"/>
                    <a:gd name="T4" fmla="*/ 0 w 78"/>
                    <a:gd name="T5" fmla="*/ 5 h 11"/>
                    <a:gd name="T6" fmla="*/ 0 w 78"/>
                    <a:gd name="T7" fmla="*/ 8 h 11"/>
                    <a:gd name="T8" fmla="*/ 0 w 78"/>
                    <a:gd name="T9" fmla="*/ 11 h 11"/>
                    <a:gd name="T10" fmla="*/ 78 w 78"/>
                    <a:gd name="T11" fmla="*/ 11 h 11"/>
                    <a:gd name="T12" fmla="*/ 78 w 78"/>
                    <a:gd name="T13" fmla="*/ 8 h 11"/>
                    <a:gd name="T14" fmla="*/ 78 w 78"/>
                    <a:gd name="T15" fmla="*/ 5 h 11"/>
                    <a:gd name="T16" fmla="*/ 78 w 78"/>
                    <a:gd name="T17" fmla="*/ 2 h 11"/>
                    <a:gd name="T18" fmla="*/ 78 w 78"/>
                    <a:gd name="T19" fmla="*/ 0 h 11"/>
                    <a:gd name="T20" fmla="*/ 0 w 7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1">
                      <a:moveTo>
                        <a:pt x="0" y="0"/>
                      </a:moveTo>
                      <a:lnTo>
                        <a:pt x="0" y="2"/>
                      </a:lnTo>
                      <a:lnTo>
                        <a:pt x="0" y="5"/>
                      </a:lnTo>
                      <a:lnTo>
                        <a:pt x="0" y="8"/>
                      </a:lnTo>
                      <a:lnTo>
                        <a:pt x="0" y="11"/>
                      </a:lnTo>
                      <a:lnTo>
                        <a:pt x="78" y="11"/>
                      </a:lnTo>
                      <a:lnTo>
                        <a:pt x="78" y="8"/>
                      </a:lnTo>
                      <a:lnTo>
                        <a:pt x="78" y="5"/>
                      </a:lnTo>
                      <a:lnTo>
                        <a:pt x="78" y="2"/>
                      </a:lnTo>
                      <a:lnTo>
                        <a:pt x="78"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4" name="Freeform 214"/>
                <p:cNvSpPr>
                  <a:spLocks/>
                </p:cNvSpPr>
                <p:nvPr/>
              </p:nvSpPr>
              <p:spPr bwMode="auto">
                <a:xfrm>
                  <a:off x="3694" y="1949"/>
                  <a:ext cx="84" cy="12"/>
                </a:xfrm>
                <a:custGeom>
                  <a:avLst/>
                  <a:gdLst>
                    <a:gd name="T0" fmla="*/ 0 w 84"/>
                    <a:gd name="T1" fmla="*/ 0 h 12"/>
                    <a:gd name="T2" fmla="*/ 0 w 84"/>
                    <a:gd name="T3" fmla="*/ 3 h 12"/>
                    <a:gd name="T4" fmla="*/ 2 w 84"/>
                    <a:gd name="T5" fmla="*/ 6 h 12"/>
                    <a:gd name="T6" fmla="*/ 3 w 84"/>
                    <a:gd name="T7" fmla="*/ 9 h 12"/>
                    <a:gd name="T8" fmla="*/ 3 w 84"/>
                    <a:gd name="T9" fmla="*/ 12 h 12"/>
                    <a:gd name="T10" fmla="*/ 81 w 84"/>
                    <a:gd name="T11" fmla="*/ 12 h 12"/>
                    <a:gd name="T12" fmla="*/ 82 w 84"/>
                    <a:gd name="T13" fmla="*/ 9 h 12"/>
                    <a:gd name="T14" fmla="*/ 84 w 84"/>
                    <a:gd name="T15" fmla="*/ 6 h 12"/>
                    <a:gd name="T16" fmla="*/ 82 w 84"/>
                    <a:gd name="T17" fmla="*/ 3 h 12"/>
                    <a:gd name="T18" fmla="*/ 81 w 84"/>
                    <a:gd name="T19" fmla="*/ 0 h 12"/>
                    <a:gd name="T20" fmla="*/ 0 w 8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2">
                      <a:moveTo>
                        <a:pt x="0" y="0"/>
                      </a:moveTo>
                      <a:lnTo>
                        <a:pt x="0" y="3"/>
                      </a:lnTo>
                      <a:lnTo>
                        <a:pt x="2" y="6"/>
                      </a:lnTo>
                      <a:lnTo>
                        <a:pt x="3" y="9"/>
                      </a:lnTo>
                      <a:lnTo>
                        <a:pt x="3" y="12"/>
                      </a:lnTo>
                      <a:lnTo>
                        <a:pt x="81" y="12"/>
                      </a:lnTo>
                      <a:lnTo>
                        <a:pt x="82" y="9"/>
                      </a:lnTo>
                      <a:lnTo>
                        <a:pt x="84" y="6"/>
                      </a:lnTo>
                      <a:lnTo>
                        <a:pt x="82" y="3"/>
                      </a:lnTo>
                      <a:lnTo>
                        <a:pt x="81"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5" name="Freeform 215"/>
                <p:cNvSpPr>
                  <a:spLocks/>
                </p:cNvSpPr>
                <p:nvPr/>
              </p:nvSpPr>
              <p:spPr bwMode="auto">
                <a:xfrm>
                  <a:off x="3694" y="1947"/>
                  <a:ext cx="81" cy="10"/>
                </a:xfrm>
                <a:custGeom>
                  <a:avLst/>
                  <a:gdLst>
                    <a:gd name="T0" fmla="*/ 0 w 81"/>
                    <a:gd name="T1" fmla="*/ 0 h 10"/>
                    <a:gd name="T2" fmla="*/ 0 w 81"/>
                    <a:gd name="T3" fmla="*/ 2 h 10"/>
                    <a:gd name="T4" fmla="*/ 0 w 81"/>
                    <a:gd name="T5" fmla="*/ 4 h 10"/>
                    <a:gd name="T6" fmla="*/ 0 w 81"/>
                    <a:gd name="T7" fmla="*/ 7 h 10"/>
                    <a:gd name="T8" fmla="*/ 0 w 81"/>
                    <a:gd name="T9" fmla="*/ 10 h 10"/>
                    <a:gd name="T10" fmla="*/ 81 w 81"/>
                    <a:gd name="T11" fmla="*/ 10 h 10"/>
                    <a:gd name="T12" fmla="*/ 81 w 81"/>
                    <a:gd name="T13" fmla="*/ 7 h 10"/>
                    <a:gd name="T14" fmla="*/ 81 w 81"/>
                    <a:gd name="T15" fmla="*/ 4 h 10"/>
                    <a:gd name="T16" fmla="*/ 81 w 81"/>
                    <a:gd name="T17" fmla="*/ 2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2"/>
                      </a:lnTo>
                      <a:lnTo>
                        <a:pt x="0" y="4"/>
                      </a:lnTo>
                      <a:lnTo>
                        <a:pt x="0" y="7"/>
                      </a:lnTo>
                      <a:lnTo>
                        <a:pt x="0" y="10"/>
                      </a:lnTo>
                      <a:lnTo>
                        <a:pt x="81" y="10"/>
                      </a:lnTo>
                      <a:lnTo>
                        <a:pt x="81" y="7"/>
                      </a:lnTo>
                      <a:lnTo>
                        <a:pt x="81" y="4"/>
                      </a:lnTo>
                      <a:lnTo>
                        <a:pt x="81" y="2"/>
                      </a:lnTo>
                      <a:lnTo>
                        <a:pt x="81" y="0"/>
                      </a:lnTo>
                      <a:lnTo>
                        <a:pt x="0" y="0"/>
                      </a:lnTo>
                      <a:close/>
                    </a:path>
                  </a:pathLst>
                </a:custGeom>
                <a:solidFill>
                  <a:srgbClr val="D6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6" name="Freeform 216"/>
                <p:cNvSpPr>
                  <a:spLocks/>
                </p:cNvSpPr>
                <p:nvPr/>
              </p:nvSpPr>
              <p:spPr bwMode="auto">
                <a:xfrm>
                  <a:off x="3694" y="1939"/>
                  <a:ext cx="81" cy="10"/>
                </a:xfrm>
                <a:custGeom>
                  <a:avLst/>
                  <a:gdLst>
                    <a:gd name="T0" fmla="*/ 0 w 81"/>
                    <a:gd name="T1" fmla="*/ 0 h 10"/>
                    <a:gd name="T2" fmla="*/ 0 w 81"/>
                    <a:gd name="T3" fmla="*/ 3 h 10"/>
                    <a:gd name="T4" fmla="*/ 0 w 81"/>
                    <a:gd name="T5" fmla="*/ 6 h 10"/>
                    <a:gd name="T6" fmla="*/ 0 w 81"/>
                    <a:gd name="T7" fmla="*/ 8 h 10"/>
                    <a:gd name="T8" fmla="*/ 0 w 81"/>
                    <a:gd name="T9" fmla="*/ 10 h 10"/>
                    <a:gd name="T10" fmla="*/ 81 w 81"/>
                    <a:gd name="T11" fmla="*/ 10 h 10"/>
                    <a:gd name="T12" fmla="*/ 81 w 81"/>
                    <a:gd name="T13" fmla="*/ 8 h 10"/>
                    <a:gd name="T14" fmla="*/ 81 w 81"/>
                    <a:gd name="T15" fmla="*/ 6 h 10"/>
                    <a:gd name="T16" fmla="*/ 81 w 81"/>
                    <a:gd name="T17" fmla="*/ 3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6"/>
                      </a:lnTo>
                      <a:lnTo>
                        <a:pt x="0" y="8"/>
                      </a:lnTo>
                      <a:lnTo>
                        <a:pt x="0" y="10"/>
                      </a:lnTo>
                      <a:lnTo>
                        <a:pt x="81" y="10"/>
                      </a:lnTo>
                      <a:lnTo>
                        <a:pt x="81" y="8"/>
                      </a:lnTo>
                      <a:lnTo>
                        <a:pt x="81" y="6"/>
                      </a:lnTo>
                      <a:lnTo>
                        <a:pt x="81" y="3"/>
                      </a:lnTo>
                      <a:lnTo>
                        <a:pt x="81"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7" name="Freeform 217"/>
                <p:cNvSpPr>
                  <a:spLocks/>
                </p:cNvSpPr>
                <p:nvPr/>
              </p:nvSpPr>
              <p:spPr bwMode="auto">
                <a:xfrm>
                  <a:off x="3694" y="1936"/>
                  <a:ext cx="81" cy="11"/>
                </a:xfrm>
                <a:custGeom>
                  <a:avLst/>
                  <a:gdLst>
                    <a:gd name="T0" fmla="*/ 0 w 81"/>
                    <a:gd name="T1" fmla="*/ 0 h 11"/>
                    <a:gd name="T2" fmla="*/ 0 w 81"/>
                    <a:gd name="T3" fmla="*/ 3 h 11"/>
                    <a:gd name="T4" fmla="*/ 0 w 81"/>
                    <a:gd name="T5" fmla="*/ 5 h 11"/>
                    <a:gd name="T6" fmla="*/ 0 w 81"/>
                    <a:gd name="T7" fmla="*/ 8 h 11"/>
                    <a:gd name="T8" fmla="*/ 0 w 81"/>
                    <a:gd name="T9" fmla="*/ 11 h 11"/>
                    <a:gd name="T10" fmla="*/ 81 w 81"/>
                    <a:gd name="T11" fmla="*/ 11 h 11"/>
                    <a:gd name="T12" fmla="*/ 81 w 81"/>
                    <a:gd name="T13" fmla="*/ 8 h 11"/>
                    <a:gd name="T14" fmla="*/ 79 w 81"/>
                    <a:gd name="T15" fmla="*/ 5 h 11"/>
                    <a:gd name="T16" fmla="*/ 78 w 81"/>
                    <a:gd name="T17" fmla="*/ 3 h 11"/>
                    <a:gd name="T18" fmla="*/ 78 w 81"/>
                    <a:gd name="T19" fmla="*/ 0 h 11"/>
                    <a:gd name="T20" fmla="*/ 0 w 8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
                      <a:moveTo>
                        <a:pt x="0" y="0"/>
                      </a:moveTo>
                      <a:lnTo>
                        <a:pt x="0" y="3"/>
                      </a:lnTo>
                      <a:lnTo>
                        <a:pt x="0" y="5"/>
                      </a:lnTo>
                      <a:lnTo>
                        <a:pt x="0" y="8"/>
                      </a:lnTo>
                      <a:lnTo>
                        <a:pt x="0" y="11"/>
                      </a:lnTo>
                      <a:lnTo>
                        <a:pt x="81" y="11"/>
                      </a:lnTo>
                      <a:lnTo>
                        <a:pt x="81" y="8"/>
                      </a:lnTo>
                      <a:lnTo>
                        <a:pt x="79" y="5"/>
                      </a:lnTo>
                      <a:lnTo>
                        <a:pt x="78" y="3"/>
                      </a:lnTo>
                      <a:lnTo>
                        <a:pt x="78"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8" name="Freeform 218"/>
                <p:cNvSpPr>
                  <a:spLocks/>
                </p:cNvSpPr>
                <p:nvPr/>
              </p:nvSpPr>
              <p:spPr bwMode="auto">
                <a:xfrm>
                  <a:off x="3694" y="1929"/>
                  <a:ext cx="81" cy="10"/>
                </a:xfrm>
                <a:custGeom>
                  <a:avLst/>
                  <a:gdLst>
                    <a:gd name="T0" fmla="*/ 0 w 81"/>
                    <a:gd name="T1" fmla="*/ 0 h 10"/>
                    <a:gd name="T2" fmla="*/ 0 w 81"/>
                    <a:gd name="T3" fmla="*/ 3 h 10"/>
                    <a:gd name="T4" fmla="*/ 0 w 81"/>
                    <a:gd name="T5" fmla="*/ 5 h 10"/>
                    <a:gd name="T6" fmla="*/ 0 w 81"/>
                    <a:gd name="T7" fmla="*/ 7 h 10"/>
                    <a:gd name="T8" fmla="*/ 0 w 81"/>
                    <a:gd name="T9" fmla="*/ 10 h 10"/>
                    <a:gd name="T10" fmla="*/ 81 w 81"/>
                    <a:gd name="T11" fmla="*/ 10 h 10"/>
                    <a:gd name="T12" fmla="*/ 79 w 81"/>
                    <a:gd name="T13" fmla="*/ 7 h 10"/>
                    <a:gd name="T14" fmla="*/ 78 w 81"/>
                    <a:gd name="T15" fmla="*/ 5 h 10"/>
                    <a:gd name="T16" fmla="*/ 76 w 81"/>
                    <a:gd name="T17" fmla="*/ 3 h 10"/>
                    <a:gd name="T18" fmla="*/ 74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5"/>
                      </a:lnTo>
                      <a:lnTo>
                        <a:pt x="0" y="7"/>
                      </a:lnTo>
                      <a:lnTo>
                        <a:pt x="0" y="10"/>
                      </a:lnTo>
                      <a:lnTo>
                        <a:pt x="81" y="10"/>
                      </a:lnTo>
                      <a:lnTo>
                        <a:pt x="79" y="7"/>
                      </a:lnTo>
                      <a:lnTo>
                        <a:pt x="78" y="5"/>
                      </a:lnTo>
                      <a:lnTo>
                        <a:pt x="76" y="3"/>
                      </a:lnTo>
                      <a:lnTo>
                        <a:pt x="74" y="0"/>
                      </a:lnTo>
                      <a:lnTo>
                        <a:pt x="0" y="0"/>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99" name="Freeform 219"/>
                <p:cNvSpPr>
                  <a:spLocks/>
                </p:cNvSpPr>
                <p:nvPr/>
              </p:nvSpPr>
              <p:spPr bwMode="auto">
                <a:xfrm>
                  <a:off x="3694" y="1925"/>
                  <a:ext cx="78" cy="11"/>
                </a:xfrm>
                <a:custGeom>
                  <a:avLst/>
                  <a:gdLst>
                    <a:gd name="T0" fmla="*/ 0 w 78"/>
                    <a:gd name="T1" fmla="*/ 0 h 11"/>
                    <a:gd name="T2" fmla="*/ 0 w 78"/>
                    <a:gd name="T3" fmla="*/ 3 h 11"/>
                    <a:gd name="T4" fmla="*/ 0 w 78"/>
                    <a:gd name="T5" fmla="*/ 6 h 11"/>
                    <a:gd name="T6" fmla="*/ 0 w 78"/>
                    <a:gd name="T7" fmla="*/ 9 h 11"/>
                    <a:gd name="T8" fmla="*/ 0 w 78"/>
                    <a:gd name="T9" fmla="*/ 11 h 11"/>
                    <a:gd name="T10" fmla="*/ 78 w 78"/>
                    <a:gd name="T11" fmla="*/ 11 h 11"/>
                    <a:gd name="T12" fmla="*/ 75 w 78"/>
                    <a:gd name="T13" fmla="*/ 9 h 11"/>
                    <a:gd name="T14" fmla="*/ 74 w 78"/>
                    <a:gd name="T15" fmla="*/ 6 h 11"/>
                    <a:gd name="T16" fmla="*/ 72 w 78"/>
                    <a:gd name="T17" fmla="*/ 3 h 11"/>
                    <a:gd name="T18" fmla="*/ 71 w 78"/>
                    <a:gd name="T19" fmla="*/ 0 h 11"/>
                    <a:gd name="T20" fmla="*/ 0 w 7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1">
                      <a:moveTo>
                        <a:pt x="0" y="0"/>
                      </a:moveTo>
                      <a:lnTo>
                        <a:pt x="0" y="3"/>
                      </a:lnTo>
                      <a:lnTo>
                        <a:pt x="0" y="6"/>
                      </a:lnTo>
                      <a:lnTo>
                        <a:pt x="0" y="9"/>
                      </a:lnTo>
                      <a:lnTo>
                        <a:pt x="0" y="11"/>
                      </a:lnTo>
                      <a:lnTo>
                        <a:pt x="78" y="11"/>
                      </a:lnTo>
                      <a:lnTo>
                        <a:pt x="75" y="9"/>
                      </a:lnTo>
                      <a:lnTo>
                        <a:pt x="74" y="6"/>
                      </a:lnTo>
                      <a:lnTo>
                        <a:pt x="72" y="3"/>
                      </a:lnTo>
                      <a:lnTo>
                        <a:pt x="71"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0" name="Freeform 220"/>
                <p:cNvSpPr>
                  <a:spLocks/>
                </p:cNvSpPr>
                <p:nvPr/>
              </p:nvSpPr>
              <p:spPr bwMode="auto">
                <a:xfrm>
                  <a:off x="3694" y="1918"/>
                  <a:ext cx="74" cy="11"/>
                </a:xfrm>
                <a:custGeom>
                  <a:avLst/>
                  <a:gdLst>
                    <a:gd name="T0" fmla="*/ 0 w 74"/>
                    <a:gd name="T1" fmla="*/ 0 h 11"/>
                    <a:gd name="T2" fmla="*/ 0 w 74"/>
                    <a:gd name="T3" fmla="*/ 3 h 11"/>
                    <a:gd name="T4" fmla="*/ 0 w 74"/>
                    <a:gd name="T5" fmla="*/ 5 h 11"/>
                    <a:gd name="T6" fmla="*/ 0 w 74"/>
                    <a:gd name="T7" fmla="*/ 8 h 11"/>
                    <a:gd name="T8" fmla="*/ 0 w 74"/>
                    <a:gd name="T9" fmla="*/ 11 h 11"/>
                    <a:gd name="T10" fmla="*/ 74 w 74"/>
                    <a:gd name="T11" fmla="*/ 11 h 11"/>
                    <a:gd name="T12" fmla="*/ 74 w 74"/>
                    <a:gd name="T13" fmla="*/ 8 h 11"/>
                    <a:gd name="T14" fmla="*/ 72 w 74"/>
                    <a:gd name="T15" fmla="*/ 5 h 11"/>
                    <a:gd name="T16" fmla="*/ 69 w 74"/>
                    <a:gd name="T17" fmla="*/ 3 h 11"/>
                    <a:gd name="T18" fmla="*/ 66 w 74"/>
                    <a:gd name="T19" fmla="*/ 0 h 11"/>
                    <a:gd name="T20" fmla="*/ 0 w 7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11">
                      <a:moveTo>
                        <a:pt x="0" y="0"/>
                      </a:moveTo>
                      <a:lnTo>
                        <a:pt x="0" y="3"/>
                      </a:lnTo>
                      <a:lnTo>
                        <a:pt x="0" y="5"/>
                      </a:lnTo>
                      <a:lnTo>
                        <a:pt x="0" y="8"/>
                      </a:lnTo>
                      <a:lnTo>
                        <a:pt x="0" y="11"/>
                      </a:lnTo>
                      <a:lnTo>
                        <a:pt x="74" y="11"/>
                      </a:lnTo>
                      <a:lnTo>
                        <a:pt x="74" y="8"/>
                      </a:lnTo>
                      <a:lnTo>
                        <a:pt x="72" y="5"/>
                      </a:lnTo>
                      <a:lnTo>
                        <a:pt x="69" y="3"/>
                      </a:lnTo>
                      <a:lnTo>
                        <a:pt x="66"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1" name="Freeform 221"/>
                <p:cNvSpPr>
                  <a:spLocks/>
                </p:cNvSpPr>
                <p:nvPr/>
              </p:nvSpPr>
              <p:spPr bwMode="auto">
                <a:xfrm>
                  <a:off x="3694" y="1915"/>
                  <a:ext cx="71" cy="10"/>
                </a:xfrm>
                <a:custGeom>
                  <a:avLst/>
                  <a:gdLst>
                    <a:gd name="T0" fmla="*/ 0 w 71"/>
                    <a:gd name="T1" fmla="*/ 0 h 10"/>
                    <a:gd name="T2" fmla="*/ 0 w 71"/>
                    <a:gd name="T3" fmla="*/ 3 h 10"/>
                    <a:gd name="T4" fmla="*/ 0 w 71"/>
                    <a:gd name="T5" fmla="*/ 4 h 10"/>
                    <a:gd name="T6" fmla="*/ 0 w 71"/>
                    <a:gd name="T7" fmla="*/ 7 h 10"/>
                    <a:gd name="T8" fmla="*/ 0 w 71"/>
                    <a:gd name="T9" fmla="*/ 10 h 10"/>
                    <a:gd name="T10" fmla="*/ 71 w 71"/>
                    <a:gd name="T11" fmla="*/ 10 h 10"/>
                    <a:gd name="T12" fmla="*/ 71 w 71"/>
                    <a:gd name="T13" fmla="*/ 7 h 10"/>
                    <a:gd name="T14" fmla="*/ 68 w 71"/>
                    <a:gd name="T15" fmla="*/ 4 h 10"/>
                    <a:gd name="T16" fmla="*/ 66 w 71"/>
                    <a:gd name="T17" fmla="*/ 3 h 10"/>
                    <a:gd name="T18" fmla="*/ 63 w 71"/>
                    <a:gd name="T19" fmla="*/ 0 h 10"/>
                    <a:gd name="T20" fmla="*/ 0 w 7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0">
                      <a:moveTo>
                        <a:pt x="0" y="0"/>
                      </a:moveTo>
                      <a:lnTo>
                        <a:pt x="0" y="3"/>
                      </a:lnTo>
                      <a:lnTo>
                        <a:pt x="0" y="4"/>
                      </a:lnTo>
                      <a:lnTo>
                        <a:pt x="0" y="7"/>
                      </a:lnTo>
                      <a:lnTo>
                        <a:pt x="0" y="10"/>
                      </a:lnTo>
                      <a:lnTo>
                        <a:pt x="71" y="10"/>
                      </a:lnTo>
                      <a:lnTo>
                        <a:pt x="71" y="7"/>
                      </a:lnTo>
                      <a:lnTo>
                        <a:pt x="68" y="4"/>
                      </a:lnTo>
                      <a:lnTo>
                        <a:pt x="66" y="3"/>
                      </a:lnTo>
                      <a:lnTo>
                        <a:pt x="63" y="0"/>
                      </a:lnTo>
                      <a:lnTo>
                        <a:pt x="0"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2" name="Freeform 222"/>
                <p:cNvSpPr>
                  <a:spLocks/>
                </p:cNvSpPr>
                <p:nvPr/>
              </p:nvSpPr>
              <p:spPr bwMode="auto">
                <a:xfrm>
                  <a:off x="3691" y="1908"/>
                  <a:ext cx="69" cy="10"/>
                </a:xfrm>
                <a:custGeom>
                  <a:avLst/>
                  <a:gdLst>
                    <a:gd name="T0" fmla="*/ 0 w 69"/>
                    <a:gd name="T1" fmla="*/ 0 h 10"/>
                    <a:gd name="T2" fmla="*/ 0 w 69"/>
                    <a:gd name="T3" fmla="*/ 3 h 10"/>
                    <a:gd name="T4" fmla="*/ 2 w 69"/>
                    <a:gd name="T5" fmla="*/ 5 h 10"/>
                    <a:gd name="T6" fmla="*/ 3 w 69"/>
                    <a:gd name="T7" fmla="*/ 7 h 10"/>
                    <a:gd name="T8" fmla="*/ 3 w 69"/>
                    <a:gd name="T9" fmla="*/ 10 h 10"/>
                    <a:gd name="T10" fmla="*/ 69 w 69"/>
                    <a:gd name="T11" fmla="*/ 10 h 10"/>
                    <a:gd name="T12" fmla="*/ 69 w 69"/>
                    <a:gd name="T13" fmla="*/ 7 h 10"/>
                    <a:gd name="T14" fmla="*/ 68 w 69"/>
                    <a:gd name="T15" fmla="*/ 5 h 10"/>
                    <a:gd name="T16" fmla="*/ 65 w 69"/>
                    <a:gd name="T17" fmla="*/ 3 h 10"/>
                    <a:gd name="T18" fmla="*/ 62 w 69"/>
                    <a:gd name="T19" fmla="*/ 0 h 10"/>
                    <a:gd name="T20" fmla="*/ 0 w 6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0">
                      <a:moveTo>
                        <a:pt x="0" y="0"/>
                      </a:moveTo>
                      <a:lnTo>
                        <a:pt x="0" y="3"/>
                      </a:lnTo>
                      <a:lnTo>
                        <a:pt x="2" y="5"/>
                      </a:lnTo>
                      <a:lnTo>
                        <a:pt x="3" y="7"/>
                      </a:lnTo>
                      <a:lnTo>
                        <a:pt x="3" y="10"/>
                      </a:lnTo>
                      <a:lnTo>
                        <a:pt x="69" y="10"/>
                      </a:lnTo>
                      <a:lnTo>
                        <a:pt x="69" y="7"/>
                      </a:lnTo>
                      <a:lnTo>
                        <a:pt x="68" y="5"/>
                      </a:lnTo>
                      <a:lnTo>
                        <a:pt x="65" y="3"/>
                      </a:lnTo>
                      <a:lnTo>
                        <a:pt x="62"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3" name="Freeform 223"/>
                <p:cNvSpPr>
                  <a:spLocks/>
                </p:cNvSpPr>
                <p:nvPr/>
              </p:nvSpPr>
              <p:spPr bwMode="auto">
                <a:xfrm>
                  <a:off x="3691" y="1905"/>
                  <a:ext cx="66" cy="10"/>
                </a:xfrm>
                <a:custGeom>
                  <a:avLst/>
                  <a:gdLst>
                    <a:gd name="T0" fmla="*/ 0 w 66"/>
                    <a:gd name="T1" fmla="*/ 0 h 10"/>
                    <a:gd name="T2" fmla="*/ 0 w 66"/>
                    <a:gd name="T3" fmla="*/ 3 h 10"/>
                    <a:gd name="T4" fmla="*/ 0 w 66"/>
                    <a:gd name="T5" fmla="*/ 4 h 10"/>
                    <a:gd name="T6" fmla="*/ 2 w 66"/>
                    <a:gd name="T7" fmla="*/ 7 h 10"/>
                    <a:gd name="T8" fmla="*/ 3 w 66"/>
                    <a:gd name="T9" fmla="*/ 10 h 10"/>
                    <a:gd name="T10" fmla="*/ 66 w 66"/>
                    <a:gd name="T11" fmla="*/ 10 h 10"/>
                    <a:gd name="T12" fmla="*/ 66 w 66"/>
                    <a:gd name="T13" fmla="*/ 7 h 10"/>
                    <a:gd name="T14" fmla="*/ 64 w 66"/>
                    <a:gd name="T15" fmla="*/ 4 h 10"/>
                    <a:gd name="T16" fmla="*/ 62 w 66"/>
                    <a:gd name="T17" fmla="*/ 3 h 10"/>
                    <a:gd name="T18" fmla="*/ 59 w 66"/>
                    <a:gd name="T19" fmla="*/ 0 h 10"/>
                    <a:gd name="T20" fmla="*/ 0 w 6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
                      <a:moveTo>
                        <a:pt x="0" y="0"/>
                      </a:moveTo>
                      <a:lnTo>
                        <a:pt x="0" y="3"/>
                      </a:lnTo>
                      <a:lnTo>
                        <a:pt x="0" y="4"/>
                      </a:lnTo>
                      <a:lnTo>
                        <a:pt x="2" y="7"/>
                      </a:lnTo>
                      <a:lnTo>
                        <a:pt x="3" y="10"/>
                      </a:lnTo>
                      <a:lnTo>
                        <a:pt x="66" y="10"/>
                      </a:lnTo>
                      <a:lnTo>
                        <a:pt x="66" y="7"/>
                      </a:lnTo>
                      <a:lnTo>
                        <a:pt x="64" y="4"/>
                      </a:lnTo>
                      <a:lnTo>
                        <a:pt x="62" y="3"/>
                      </a:lnTo>
                      <a:lnTo>
                        <a:pt x="59"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4" name="Freeform 224"/>
                <p:cNvSpPr>
                  <a:spLocks/>
                </p:cNvSpPr>
                <p:nvPr/>
              </p:nvSpPr>
              <p:spPr bwMode="auto">
                <a:xfrm>
                  <a:off x="3691" y="1898"/>
                  <a:ext cx="62" cy="10"/>
                </a:xfrm>
                <a:custGeom>
                  <a:avLst/>
                  <a:gdLst>
                    <a:gd name="T0" fmla="*/ 0 w 62"/>
                    <a:gd name="T1" fmla="*/ 0 h 10"/>
                    <a:gd name="T2" fmla="*/ 0 w 62"/>
                    <a:gd name="T3" fmla="*/ 2 h 10"/>
                    <a:gd name="T4" fmla="*/ 0 w 62"/>
                    <a:gd name="T5" fmla="*/ 4 h 10"/>
                    <a:gd name="T6" fmla="*/ 0 w 62"/>
                    <a:gd name="T7" fmla="*/ 7 h 10"/>
                    <a:gd name="T8" fmla="*/ 0 w 62"/>
                    <a:gd name="T9" fmla="*/ 10 h 10"/>
                    <a:gd name="T10" fmla="*/ 62 w 62"/>
                    <a:gd name="T11" fmla="*/ 10 h 10"/>
                    <a:gd name="T12" fmla="*/ 62 w 62"/>
                    <a:gd name="T13" fmla="*/ 7 h 10"/>
                    <a:gd name="T14" fmla="*/ 61 w 62"/>
                    <a:gd name="T15" fmla="*/ 4 h 10"/>
                    <a:gd name="T16" fmla="*/ 58 w 62"/>
                    <a:gd name="T17" fmla="*/ 2 h 10"/>
                    <a:gd name="T18" fmla="*/ 55 w 62"/>
                    <a:gd name="T19" fmla="*/ 0 h 10"/>
                    <a:gd name="T20" fmla="*/ 0 w 6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
                      <a:moveTo>
                        <a:pt x="0" y="0"/>
                      </a:moveTo>
                      <a:lnTo>
                        <a:pt x="0" y="2"/>
                      </a:lnTo>
                      <a:lnTo>
                        <a:pt x="0" y="4"/>
                      </a:lnTo>
                      <a:lnTo>
                        <a:pt x="0" y="7"/>
                      </a:lnTo>
                      <a:lnTo>
                        <a:pt x="0" y="10"/>
                      </a:lnTo>
                      <a:lnTo>
                        <a:pt x="62" y="10"/>
                      </a:lnTo>
                      <a:lnTo>
                        <a:pt x="62" y="7"/>
                      </a:lnTo>
                      <a:lnTo>
                        <a:pt x="61" y="4"/>
                      </a:lnTo>
                      <a:lnTo>
                        <a:pt x="58" y="2"/>
                      </a:lnTo>
                      <a:lnTo>
                        <a:pt x="55" y="0"/>
                      </a:lnTo>
                      <a:lnTo>
                        <a:pt x="0" y="0"/>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5" name="Freeform 225"/>
                <p:cNvSpPr>
                  <a:spLocks/>
                </p:cNvSpPr>
                <p:nvPr/>
              </p:nvSpPr>
              <p:spPr bwMode="auto">
                <a:xfrm>
                  <a:off x="3691" y="1893"/>
                  <a:ext cx="59" cy="12"/>
                </a:xfrm>
                <a:custGeom>
                  <a:avLst/>
                  <a:gdLst>
                    <a:gd name="T0" fmla="*/ 0 w 59"/>
                    <a:gd name="T1" fmla="*/ 0 h 12"/>
                    <a:gd name="T2" fmla="*/ 0 w 59"/>
                    <a:gd name="T3" fmla="*/ 3 h 12"/>
                    <a:gd name="T4" fmla="*/ 0 w 59"/>
                    <a:gd name="T5" fmla="*/ 6 h 12"/>
                    <a:gd name="T6" fmla="*/ 0 w 59"/>
                    <a:gd name="T7" fmla="*/ 9 h 12"/>
                    <a:gd name="T8" fmla="*/ 0 w 59"/>
                    <a:gd name="T9" fmla="*/ 12 h 12"/>
                    <a:gd name="T10" fmla="*/ 59 w 59"/>
                    <a:gd name="T11" fmla="*/ 12 h 12"/>
                    <a:gd name="T12" fmla="*/ 56 w 59"/>
                    <a:gd name="T13" fmla="*/ 9 h 12"/>
                    <a:gd name="T14" fmla="*/ 55 w 59"/>
                    <a:gd name="T15" fmla="*/ 6 h 12"/>
                    <a:gd name="T16" fmla="*/ 53 w 59"/>
                    <a:gd name="T17" fmla="*/ 3 h 12"/>
                    <a:gd name="T18" fmla="*/ 52 w 59"/>
                    <a:gd name="T19" fmla="*/ 0 h 12"/>
                    <a:gd name="T20" fmla="*/ 0 w 5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2">
                      <a:moveTo>
                        <a:pt x="0" y="0"/>
                      </a:moveTo>
                      <a:lnTo>
                        <a:pt x="0" y="3"/>
                      </a:lnTo>
                      <a:lnTo>
                        <a:pt x="0" y="6"/>
                      </a:lnTo>
                      <a:lnTo>
                        <a:pt x="0" y="9"/>
                      </a:lnTo>
                      <a:lnTo>
                        <a:pt x="0" y="12"/>
                      </a:lnTo>
                      <a:lnTo>
                        <a:pt x="59" y="12"/>
                      </a:lnTo>
                      <a:lnTo>
                        <a:pt x="56" y="9"/>
                      </a:lnTo>
                      <a:lnTo>
                        <a:pt x="55" y="6"/>
                      </a:lnTo>
                      <a:lnTo>
                        <a:pt x="53" y="3"/>
                      </a:lnTo>
                      <a:lnTo>
                        <a:pt x="52"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6" name="Freeform 226"/>
                <p:cNvSpPr>
                  <a:spLocks/>
                </p:cNvSpPr>
                <p:nvPr/>
              </p:nvSpPr>
              <p:spPr bwMode="auto">
                <a:xfrm>
                  <a:off x="3691" y="1887"/>
                  <a:ext cx="55" cy="11"/>
                </a:xfrm>
                <a:custGeom>
                  <a:avLst/>
                  <a:gdLst>
                    <a:gd name="T0" fmla="*/ 0 w 55"/>
                    <a:gd name="T1" fmla="*/ 0 h 11"/>
                    <a:gd name="T2" fmla="*/ 0 w 55"/>
                    <a:gd name="T3" fmla="*/ 3 h 11"/>
                    <a:gd name="T4" fmla="*/ 0 w 55"/>
                    <a:gd name="T5" fmla="*/ 5 h 11"/>
                    <a:gd name="T6" fmla="*/ 0 w 55"/>
                    <a:gd name="T7" fmla="*/ 8 h 11"/>
                    <a:gd name="T8" fmla="*/ 0 w 55"/>
                    <a:gd name="T9" fmla="*/ 11 h 11"/>
                    <a:gd name="T10" fmla="*/ 55 w 55"/>
                    <a:gd name="T11" fmla="*/ 11 h 11"/>
                    <a:gd name="T12" fmla="*/ 53 w 55"/>
                    <a:gd name="T13" fmla="*/ 8 h 11"/>
                    <a:gd name="T14" fmla="*/ 51 w 55"/>
                    <a:gd name="T15" fmla="*/ 5 h 11"/>
                    <a:gd name="T16" fmla="*/ 49 w 55"/>
                    <a:gd name="T17" fmla="*/ 3 h 11"/>
                    <a:gd name="T18" fmla="*/ 49 w 55"/>
                    <a:gd name="T19" fmla="*/ 0 h 11"/>
                    <a:gd name="T20" fmla="*/ 0 w 5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11">
                      <a:moveTo>
                        <a:pt x="0" y="0"/>
                      </a:moveTo>
                      <a:lnTo>
                        <a:pt x="0" y="3"/>
                      </a:lnTo>
                      <a:lnTo>
                        <a:pt x="0" y="5"/>
                      </a:lnTo>
                      <a:lnTo>
                        <a:pt x="0" y="8"/>
                      </a:lnTo>
                      <a:lnTo>
                        <a:pt x="0" y="11"/>
                      </a:lnTo>
                      <a:lnTo>
                        <a:pt x="55" y="11"/>
                      </a:lnTo>
                      <a:lnTo>
                        <a:pt x="53" y="8"/>
                      </a:lnTo>
                      <a:lnTo>
                        <a:pt x="51" y="5"/>
                      </a:lnTo>
                      <a:lnTo>
                        <a:pt x="49" y="3"/>
                      </a:lnTo>
                      <a:lnTo>
                        <a:pt x="49"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7" name="Freeform 227"/>
                <p:cNvSpPr>
                  <a:spLocks/>
                </p:cNvSpPr>
                <p:nvPr/>
              </p:nvSpPr>
              <p:spPr bwMode="auto">
                <a:xfrm>
                  <a:off x="3691" y="1883"/>
                  <a:ext cx="52" cy="10"/>
                </a:xfrm>
                <a:custGeom>
                  <a:avLst/>
                  <a:gdLst>
                    <a:gd name="T0" fmla="*/ 0 w 52"/>
                    <a:gd name="T1" fmla="*/ 0 h 10"/>
                    <a:gd name="T2" fmla="*/ 0 w 52"/>
                    <a:gd name="T3" fmla="*/ 3 h 10"/>
                    <a:gd name="T4" fmla="*/ 0 w 52"/>
                    <a:gd name="T5" fmla="*/ 6 h 10"/>
                    <a:gd name="T6" fmla="*/ 0 w 52"/>
                    <a:gd name="T7" fmla="*/ 7 h 10"/>
                    <a:gd name="T8" fmla="*/ 0 w 52"/>
                    <a:gd name="T9" fmla="*/ 10 h 10"/>
                    <a:gd name="T10" fmla="*/ 52 w 52"/>
                    <a:gd name="T11" fmla="*/ 10 h 10"/>
                    <a:gd name="T12" fmla="*/ 49 w 52"/>
                    <a:gd name="T13" fmla="*/ 7 h 10"/>
                    <a:gd name="T14" fmla="*/ 48 w 52"/>
                    <a:gd name="T15" fmla="*/ 6 h 10"/>
                    <a:gd name="T16" fmla="*/ 45 w 52"/>
                    <a:gd name="T17" fmla="*/ 3 h 10"/>
                    <a:gd name="T18" fmla="*/ 42 w 52"/>
                    <a:gd name="T19" fmla="*/ 0 h 10"/>
                    <a:gd name="T20" fmla="*/ 0 w 5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0">
                      <a:moveTo>
                        <a:pt x="0" y="0"/>
                      </a:moveTo>
                      <a:lnTo>
                        <a:pt x="0" y="3"/>
                      </a:lnTo>
                      <a:lnTo>
                        <a:pt x="0" y="6"/>
                      </a:lnTo>
                      <a:lnTo>
                        <a:pt x="0" y="7"/>
                      </a:lnTo>
                      <a:lnTo>
                        <a:pt x="0" y="10"/>
                      </a:lnTo>
                      <a:lnTo>
                        <a:pt x="52" y="10"/>
                      </a:lnTo>
                      <a:lnTo>
                        <a:pt x="49" y="7"/>
                      </a:lnTo>
                      <a:lnTo>
                        <a:pt x="48" y="6"/>
                      </a:lnTo>
                      <a:lnTo>
                        <a:pt x="45" y="3"/>
                      </a:lnTo>
                      <a:lnTo>
                        <a:pt x="42" y="0"/>
                      </a:lnTo>
                      <a:lnTo>
                        <a:pt x="0" y="0"/>
                      </a:lnTo>
                      <a:close/>
                    </a:path>
                  </a:pathLst>
                </a:custGeom>
                <a:solidFill>
                  <a:srgbClr val="EA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8" name="Freeform 228"/>
                <p:cNvSpPr>
                  <a:spLocks/>
                </p:cNvSpPr>
                <p:nvPr/>
              </p:nvSpPr>
              <p:spPr bwMode="auto">
                <a:xfrm>
                  <a:off x="3691" y="1876"/>
                  <a:ext cx="49" cy="11"/>
                </a:xfrm>
                <a:custGeom>
                  <a:avLst/>
                  <a:gdLst>
                    <a:gd name="T0" fmla="*/ 0 w 49"/>
                    <a:gd name="T1" fmla="*/ 0 h 11"/>
                    <a:gd name="T2" fmla="*/ 0 w 49"/>
                    <a:gd name="T3" fmla="*/ 3 h 11"/>
                    <a:gd name="T4" fmla="*/ 0 w 49"/>
                    <a:gd name="T5" fmla="*/ 6 h 11"/>
                    <a:gd name="T6" fmla="*/ 0 w 49"/>
                    <a:gd name="T7" fmla="*/ 9 h 11"/>
                    <a:gd name="T8" fmla="*/ 0 w 49"/>
                    <a:gd name="T9" fmla="*/ 11 h 11"/>
                    <a:gd name="T10" fmla="*/ 49 w 49"/>
                    <a:gd name="T11" fmla="*/ 11 h 11"/>
                    <a:gd name="T12" fmla="*/ 46 w 49"/>
                    <a:gd name="T13" fmla="*/ 9 h 11"/>
                    <a:gd name="T14" fmla="*/ 43 w 49"/>
                    <a:gd name="T15" fmla="*/ 6 h 11"/>
                    <a:gd name="T16" fmla="*/ 41 w 49"/>
                    <a:gd name="T17" fmla="*/ 3 h 11"/>
                    <a:gd name="T18" fmla="*/ 38 w 49"/>
                    <a:gd name="T19" fmla="*/ 0 h 11"/>
                    <a:gd name="T20" fmla="*/ 0 w 4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1">
                      <a:moveTo>
                        <a:pt x="0" y="0"/>
                      </a:moveTo>
                      <a:lnTo>
                        <a:pt x="0" y="3"/>
                      </a:lnTo>
                      <a:lnTo>
                        <a:pt x="0" y="6"/>
                      </a:lnTo>
                      <a:lnTo>
                        <a:pt x="0" y="9"/>
                      </a:lnTo>
                      <a:lnTo>
                        <a:pt x="0" y="11"/>
                      </a:lnTo>
                      <a:lnTo>
                        <a:pt x="49" y="11"/>
                      </a:lnTo>
                      <a:lnTo>
                        <a:pt x="46" y="9"/>
                      </a:lnTo>
                      <a:lnTo>
                        <a:pt x="43" y="6"/>
                      </a:lnTo>
                      <a:lnTo>
                        <a:pt x="41" y="3"/>
                      </a:lnTo>
                      <a:lnTo>
                        <a:pt x="38" y="0"/>
                      </a:lnTo>
                      <a:lnTo>
                        <a:pt x="0" y="0"/>
                      </a:lnTo>
                      <a:close/>
                    </a:path>
                  </a:pathLst>
                </a:custGeom>
                <a:solidFill>
                  <a:srgbClr val="ED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09" name="Freeform 229"/>
                <p:cNvSpPr>
                  <a:spLocks/>
                </p:cNvSpPr>
                <p:nvPr/>
              </p:nvSpPr>
              <p:spPr bwMode="auto">
                <a:xfrm>
                  <a:off x="3691" y="1873"/>
                  <a:ext cx="42" cy="10"/>
                </a:xfrm>
                <a:custGeom>
                  <a:avLst/>
                  <a:gdLst>
                    <a:gd name="T0" fmla="*/ 0 w 42"/>
                    <a:gd name="T1" fmla="*/ 0 h 10"/>
                    <a:gd name="T2" fmla="*/ 0 w 42"/>
                    <a:gd name="T3" fmla="*/ 3 h 10"/>
                    <a:gd name="T4" fmla="*/ 0 w 42"/>
                    <a:gd name="T5" fmla="*/ 4 h 10"/>
                    <a:gd name="T6" fmla="*/ 0 w 42"/>
                    <a:gd name="T7" fmla="*/ 7 h 10"/>
                    <a:gd name="T8" fmla="*/ 0 w 42"/>
                    <a:gd name="T9" fmla="*/ 10 h 10"/>
                    <a:gd name="T10" fmla="*/ 42 w 42"/>
                    <a:gd name="T11" fmla="*/ 10 h 10"/>
                    <a:gd name="T12" fmla="*/ 42 w 42"/>
                    <a:gd name="T13" fmla="*/ 7 h 10"/>
                    <a:gd name="T14" fmla="*/ 39 w 42"/>
                    <a:gd name="T15" fmla="*/ 4 h 10"/>
                    <a:gd name="T16" fmla="*/ 38 w 42"/>
                    <a:gd name="T17" fmla="*/ 3 h 10"/>
                    <a:gd name="T18" fmla="*/ 35 w 42"/>
                    <a:gd name="T19" fmla="*/ 0 h 10"/>
                    <a:gd name="T20" fmla="*/ 0 w 4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
                      <a:moveTo>
                        <a:pt x="0" y="0"/>
                      </a:moveTo>
                      <a:lnTo>
                        <a:pt x="0" y="3"/>
                      </a:lnTo>
                      <a:lnTo>
                        <a:pt x="0" y="4"/>
                      </a:lnTo>
                      <a:lnTo>
                        <a:pt x="0" y="7"/>
                      </a:lnTo>
                      <a:lnTo>
                        <a:pt x="0" y="10"/>
                      </a:lnTo>
                      <a:lnTo>
                        <a:pt x="42" y="10"/>
                      </a:lnTo>
                      <a:lnTo>
                        <a:pt x="42" y="7"/>
                      </a:lnTo>
                      <a:lnTo>
                        <a:pt x="39" y="4"/>
                      </a:lnTo>
                      <a:lnTo>
                        <a:pt x="38" y="3"/>
                      </a:lnTo>
                      <a:lnTo>
                        <a:pt x="35"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0" name="Freeform 230"/>
                <p:cNvSpPr>
                  <a:spLocks/>
                </p:cNvSpPr>
                <p:nvPr/>
              </p:nvSpPr>
              <p:spPr bwMode="auto">
                <a:xfrm>
                  <a:off x="3691" y="1866"/>
                  <a:ext cx="38" cy="10"/>
                </a:xfrm>
                <a:custGeom>
                  <a:avLst/>
                  <a:gdLst>
                    <a:gd name="T0" fmla="*/ 0 w 38"/>
                    <a:gd name="T1" fmla="*/ 0 h 10"/>
                    <a:gd name="T2" fmla="*/ 0 w 38"/>
                    <a:gd name="T3" fmla="*/ 3 h 10"/>
                    <a:gd name="T4" fmla="*/ 0 w 38"/>
                    <a:gd name="T5" fmla="*/ 4 h 10"/>
                    <a:gd name="T6" fmla="*/ 0 w 38"/>
                    <a:gd name="T7" fmla="*/ 7 h 10"/>
                    <a:gd name="T8" fmla="*/ 0 w 38"/>
                    <a:gd name="T9" fmla="*/ 10 h 10"/>
                    <a:gd name="T10" fmla="*/ 38 w 38"/>
                    <a:gd name="T11" fmla="*/ 10 h 10"/>
                    <a:gd name="T12" fmla="*/ 35 w 38"/>
                    <a:gd name="T13" fmla="*/ 7 h 10"/>
                    <a:gd name="T14" fmla="*/ 33 w 38"/>
                    <a:gd name="T15" fmla="*/ 4 h 10"/>
                    <a:gd name="T16" fmla="*/ 32 w 38"/>
                    <a:gd name="T17" fmla="*/ 3 h 10"/>
                    <a:gd name="T18" fmla="*/ 30 w 38"/>
                    <a:gd name="T19" fmla="*/ 0 h 10"/>
                    <a:gd name="T20" fmla="*/ 0 w 3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0">
                      <a:moveTo>
                        <a:pt x="0" y="0"/>
                      </a:moveTo>
                      <a:lnTo>
                        <a:pt x="0" y="3"/>
                      </a:lnTo>
                      <a:lnTo>
                        <a:pt x="0" y="4"/>
                      </a:lnTo>
                      <a:lnTo>
                        <a:pt x="0" y="7"/>
                      </a:lnTo>
                      <a:lnTo>
                        <a:pt x="0" y="10"/>
                      </a:lnTo>
                      <a:lnTo>
                        <a:pt x="38" y="10"/>
                      </a:lnTo>
                      <a:lnTo>
                        <a:pt x="35" y="7"/>
                      </a:lnTo>
                      <a:lnTo>
                        <a:pt x="33" y="4"/>
                      </a:lnTo>
                      <a:lnTo>
                        <a:pt x="32" y="3"/>
                      </a:lnTo>
                      <a:lnTo>
                        <a:pt x="30"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1" name="Freeform 231"/>
                <p:cNvSpPr>
                  <a:spLocks/>
                </p:cNvSpPr>
                <p:nvPr/>
              </p:nvSpPr>
              <p:spPr bwMode="auto">
                <a:xfrm>
                  <a:off x="3691" y="1863"/>
                  <a:ext cx="35" cy="10"/>
                </a:xfrm>
                <a:custGeom>
                  <a:avLst/>
                  <a:gdLst>
                    <a:gd name="T0" fmla="*/ 0 w 35"/>
                    <a:gd name="T1" fmla="*/ 0 h 10"/>
                    <a:gd name="T2" fmla="*/ 0 w 35"/>
                    <a:gd name="T3" fmla="*/ 3 h 10"/>
                    <a:gd name="T4" fmla="*/ 0 w 35"/>
                    <a:gd name="T5" fmla="*/ 4 h 10"/>
                    <a:gd name="T6" fmla="*/ 0 w 35"/>
                    <a:gd name="T7" fmla="*/ 7 h 10"/>
                    <a:gd name="T8" fmla="*/ 0 w 35"/>
                    <a:gd name="T9" fmla="*/ 10 h 10"/>
                    <a:gd name="T10" fmla="*/ 35 w 35"/>
                    <a:gd name="T11" fmla="*/ 10 h 10"/>
                    <a:gd name="T12" fmla="*/ 32 w 35"/>
                    <a:gd name="T13" fmla="*/ 7 h 10"/>
                    <a:gd name="T14" fmla="*/ 29 w 35"/>
                    <a:gd name="T15" fmla="*/ 4 h 10"/>
                    <a:gd name="T16" fmla="*/ 28 w 35"/>
                    <a:gd name="T17" fmla="*/ 3 h 10"/>
                    <a:gd name="T18" fmla="*/ 25 w 35"/>
                    <a:gd name="T19" fmla="*/ 0 h 10"/>
                    <a:gd name="T20" fmla="*/ 0 w 3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
                      <a:moveTo>
                        <a:pt x="0" y="0"/>
                      </a:moveTo>
                      <a:lnTo>
                        <a:pt x="0" y="3"/>
                      </a:lnTo>
                      <a:lnTo>
                        <a:pt x="0" y="4"/>
                      </a:lnTo>
                      <a:lnTo>
                        <a:pt x="0" y="7"/>
                      </a:lnTo>
                      <a:lnTo>
                        <a:pt x="0" y="10"/>
                      </a:lnTo>
                      <a:lnTo>
                        <a:pt x="35" y="10"/>
                      </a:lnTo>
                      <a:lnTo>
                        <a:pt x="32" y="7"/>
                      </a:lnTo>
                      <a:lnTo>
                        <a:pt x="29" y="4"/>
                      </a:lnTo>
                      <a:lnTo>
                        <a:pt x="28" y="3"/>
                      </a:lnTo>
                      <a:lnTo>
                        <a:pt x="25" y="0"/>
                      </a:lnTo>
                      <a:lnTo>
                        <a:pt x="0" y="0"/>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2" name="Freeform 232"/>
                <p:cNvSpPr>
                  <a:spLocks/>
                </p:cNvSpPr>
                <p:nvPr/>
              </p:nvSpPr>
              <p:spPr bwMode="auto">
                <a:xfrm>
                  <a:off x="3691" y="1856"/>
                  <a:ext cx="30" cy="10"/>
                </a:xfrm>
                <a:custGeom>
                  <a:avLst/>
                  <a:gdLst>
                    <a:gd name="T0" fmla="*/ 0 w 30"/>
                    <a:gd name="T1" fmla="*/ 0 h 10"/>
                    <a:gd name="T2" fmla="*/ 0 w 30"/>
                    <a:gd name="T3" fmla="*/ 3 h 10"/>
                    <a:gd name="T4" fmla="*/ 0 w 30"/>
                    <a:gd name="T5" fmla="*/ 4 h 10"/>
                    <a:gd name="T6" fmla="*/ 0 w 30"/>
                    <a:gd name="T7" fmla="*/ 7 h 10"/>
                    <a:gd name="T8" fmla="*/ 0 w 30"/>
                    <a:gd name="T9" fmla="*/ 10 h 10"/>
                    <a:gd name="T10" fmla="*/ 30 w 30"/>
                    <a:gd name="T11" fmla="*/ 10 h 10"/>
                    <a:gd name="T12" fmla="*/ 28 w 30"/>
                    <a:gd name="T13" fmla="*/ 7 h 10"/>
                    <a:gd name="T14" fmla="*/ 26 w 30"/>
                    <a:gd name="T15" fmla="*/ 4 h 10"/>
                    <a:gd name="T16" fmla="*/ 23 w 30"/>
                    <a:gd name="T17" fmla="*/ 3 h 10"/>
                    <a:gd name="T18" fmla="*/ 20 w 30"/>
                    <a:gd name="T19" fmla="*/ 0 h 10"/>
                    <a:gd name="T20" fmla="*/ 0 w 3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
                      <a:moveTo>
                        <a:pt x="0" y="0"/>
                      </a:moveTo>
                      <a:lnTo>
                        <a:pt x="0" y="3"/>
                      </a:lnTo>
                      <a:lnTo>
                        <a:pt x="0" y="4"/>
                      </a:lnTo>
                      <a:lnTo>
                        <a:pt x="0" y="7"/>
                      </a:lnTo>
                      <a:lnTo>
                        <a:pt x="0" y="10"/>
                      </a:lnTo>
                      <a:lnTo>
                        <a:pt x="30" y="10"/>
                      </a:lnTo>
                      <a:lnTo>
                        <a:pt x="28" y="7"/>
                      </a:lnTo>
                      <a:lnTo>
                        <a:pt x="26" y="4"/>
                      </a:lnTo>
                      <a:lnTo>
                        <a:pt x="23" y="3"/>
                      </a:lnTo>
                      <a:lnTo>
                        <a:pt x="20"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3" name="Freeform 233"/>
                <p:cNvSpPr>
                  <a:spLocks/>
                </p:cNvSpPr>
                <p:nvPr/>
              </p:nvSpPr>
              <p:spPr bwMode="auto">
                <a:xfrm>
                  <a:off x="3691" y="1851"/>
                  <a:ext cx="25" cy="12"/>
                </a:xfrm>
                <a:custGeom>
                  <a:avLst/>
                  <a:gdLst>
                    <a:gd name="T0" fmla="*/ 0 w 25"/>
                    <a:gd name="T1" fmla="*/ 0 h 12"/>
                    <a:gd name="T2" fmla="*/ 0 w 25"/>
                    <a:gd name="T3" fmla="*/ 3 h 12"/>
                    <a:gd name="T4" fmla="*/ 0 w 25"/>
                    <a:gd name="T5" fmla="*/ 6 h 12"/>
                    <a:gd name="T6" fmla="*/ 0 w 25"/>
                    <a:gd name="T7" fmla="*/ 9 h 12"/>
                    <a:gd name="T8" fmla="*/ 0 w 25"/>
                    <a:gd name="T9" fmla="*/ 12 h 12"/>
                    <a:gd name="T10" fmla="*/ 25 w 25"/>
                    <a:gd name="T11" fmla="*/ 12 h 12"/>
                    <a:gd name="T12" fmla="*/ 22 w 25"/>
                    <a:gd name="T13" fmla="*/ 9 h 12"/>
                    <a:gd name="T14" fmla="*/ 20 w 25"/>
                    <a:gd name="T15" fmla="*/ 6 h 12"/>
                    <a:gd name="T16" fmla="*/ 19 w 25"/>
                    <a:gd name="T17" fmla="*/ 3 h 12"/>
                    <a:gd name="T18" fmla="*/ 17 w 25"/>
                    <a:gd name="T19" fmla="*/ 0 h 12"/>
                    <a:gd name="T20" fmla="*/ 0 w 2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2">
                      <a:moveTo>
                        <a:pt x="0" y="0"/>
                      </a:moveTo>
                      <a:lnTo>
                        <a:pt x="0" y="3"/>
                      </a:lnTo>
                      <a:lnTo>
                        <a:pt x="0" y="6"/>
                      </a:lnTo>
                      <a:lnTo>
                        <a:pt x="0" y="9"/>
                      </a:lnTo>
                      <a:lnTo>
                        <a:pt x="0" y="12"/>
                      </a:lnTo>
                      <a:lnTo>
                        <a:pt x="25" y="12"/>
                      </a:lnTo>
                      <a:lnTo>
                        <a:pt x="22" y="9"/>
                      </a:lnTo>
                      <a:lnTo>
                        <a:pt x="20" y="6"/>
                      </a:lnTo>
                      <a:lnTo>
                        <a:pt x="19" y="3"/>
                      </a:lnTo>
                      <a:lnTo>
                        <a:pt x="17"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4" name="Freeform 234"/>
                <p:cNvSpPr>
                  <a:spLocks/>
                </p:cNvSpPr>
                <p:nvPr/>
              </p:nvSpPr>
              <p:spPr bwMode="auto">
                <a:xfrm>
                  <a:off x="3691" y="1844"/>
                  <a:ext cx="20" cy="12"/>
                </a:xfrm>
                <a:custGeom>
                  <a:avLst/>
                  <a:gdLst>
                    <a:gd name="T0" fmla="*/ 0 w 20"/>
                    <a:gd name="T1" fmla="*/ 0 h 12"/>
                    <a:gd name="T2" fmla="*/ 0 w 20"/>
                    <a:gd name="T3" fmla="*/ 3 h 12"/>
                    <a:gd name="T4" fmla="*/ 0 w 20"/>
                    <a:gd name="T5" fmla="*/ 6 h 12"/>
                    <a:gd name="T6" fmla="*/ 0 w 20"/>
                    <a:gd name="T7" fmla="*/ 9 h 12"/>
                    <a:gd name="T8" fmla="*/ 0 w 20"/>
                    <a:gd name="T9" fmla="*/ 12 h 12"/>
                    <a:gd name="T10" fmla="*/ 20 w 20"/>
                    <a:gd name="T11" fmla="*/ 12 h 12"/>
                    <a:gd name="T12" fmla="*/ 17 w 20"/>
                    <a:gd name="T13" fmla="*/ 9 h 12"/>
                    <a:gd name="T14" fmla="*/ 16 w 20"/>
                    <a:gd name="T15" fmla="*/ 6 h 12"/>
                    <a:gd name="T16" fmla="*/ 15 w 20"/>
                    <a:gd name="T17" fmla="*/ 3 h 12"/>
                    <a:gd name="T18" fmla="*/ 13 w 20"/>
                    <a:gd name="T19" fmla="*/ 0 h 12"/>
                    <a:gd name="T20" fmla="*/ 0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0" y="0"/>
                      </a:moveTo>
                      <a:lnTo>
                        <a:pt x="0" y="3"/>
                      </a:lnTo>
                      <a:lnTo>
                        <a:pt x="0" y="6"/>
                      </a:lnTo>
                      <a:lnTo>
                        <a:pt x="0" y="9"/>
                      </a:lnTo>
                      <a:lnTo>
                        <a:pt x="0" y="12"/>
                      </a:lnTo>
                      <a:lnTo>
                        <a:pt x="20" y="12"/>
                      </a:lnTo>
                      <a:lnTo>
                        <a:pt x="17" y="9"/>
                      </a:lnTo>
                      <a:lnTo>
                        <a:pt x="16" y="6"/>
                      </a:lnTo>
                      <a:lnTo>
                        <a:pt x="15" y="3"/>
                      </a:lnTo>
                      <a:lnTo>
                        <a:pt x="13" y="0"/>
                      </a:lnTo>
                      <a:lnTo>
                        <a:pt x="0" y="0"/>
                      </a:lnTo>
                      <a:close/>
                    </a:path>
                  </a:pathLst>
                </a:custGeom>
                <a:solidFill>
                  <a:srgbClr val="F7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5" name="Freeform 235"/>
                <p:cNvSpPr>
                  <a:spLocks/>
                </p:cNvSpPr>
                <p:nvPr/>
              </p:nvSpPr>
              <p:spPr bwMode="auto">
                <a:xfrm>
                  <a:off x="3691" y="1841"/>
                  <a:ext cx="17" cy="10"/>
                </a:xfrm>
                <a:custGeom>
                  <a:avLst/>
                  <a:gdLst>
                    <a:gd name="T0" fmla="*/ 0 w 17"/>
                    <a:gd name="T1" fmla="*/ 0 h 10"/>
                    <a:gd name="T2" fmla="*/ 0 w 17"/>
                    <a:gd name="T3" fmla="*/ 3 h 10"/>
                    <a:gd name="T4" fmla="*/ 0 w 17"/>
                    <a:gd name="T5" fmla="*/ 5 h 10"/>
                    <a:gd name="T6" fmla="*/ 0 w 17"/>
                    <a:gd name="T7" fmla="*/ 8 h 10"/>
                    <a:gd name="T8" fmla="*/ 0 w 17"/>
                    <a:gd name="T9" fmla="*/ 10 h 10"/>
                    <a:gd name="T10" fmla="*/ 17 w 17"/>
                    <a:gd name="T11" fmla="*/ 10 h 10"/>
                    <a:gd name="T12" fmla="*/ 15 w 17"/>
                    <a:gd name="T13" fmla="*/ 8 h 10"/>
                    <a:gd name="T14" fmla="*/ 12 w 17"/>
                    <a:gd name="T15" fmla="*/ 5 h 10"/>
                    <a:gd name="T16" fmla="*/ 9 w 17"/>
                    <a:gd name="T17" fmla="*/ 3 h 10"/>
                    <a:gd name="T18" fmla="*/ 6 w 17"/>
                    <a:gd name="T19" fmla="*/ 0 h 10"/>
                    <a:gd name="T20" fmla="*/ 0 w 1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0">
                      <a:moveTo>
                        <a:pt x="0" y="0"/>
                      </a:moveTo>
                      <a:lnTo>
                        <a:pt x="0" y="3"/>
                      </a:lnTo>
                      <a:lnTo>
                        <a:pt x="0" y="5"/>
                      </a:lnTo>
                      <a:lnTo>
                        <a:pt x="0" y="8"/>
                      </a:lnTo>
                      <a:lnTo>
                        <a:pt x="0" y="10"/>
                      </a:lnTo>
                      <a:lnTo>
                        <a:pt x="17" y="10"/>
                      </a:lnTo>
                      <a:lnTo>
                        <a:pt x="15" y="8"/>
                      </a:lnTo>
                      <a:lnTo>
                        <a:pt x="12" y="5"/>
                      </a:lnTo>
                      <a:lnTo>
                        <a:pt x="9" y="3"/>
                      </a:lnTo>
                      <a:lnTo>
                        <a:pt x="6"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6" name="Freeform 236"/>
                <p:cNvSpPr>
                  <a:spLocks/>
                </p:cNvSpPr>
                <p:nvPr/>
              </p:nvSpPr>
              <p:spPr bwMode="auto">
                <a:xfrm>
                  <a:off x="3691" y="1834"/>
                  <a:ext cx="13" cy="10"/>
                </a:xfrm>
                <a:custGeom>
                  <a:avLst/>
                  <a:gdLst>
                    <a:gd name="T0" fmla="*/ 0 w 13"/>
                    <a:gd name="T1" fmla="*/ 0 h 10"/>
                    <a:gd name="T2" fmla="*/ 0 w 13"/>
                    <a:gd name="T3" fmla="*/ 3 h 10"/>
                    <a:gd name="T4" fmla="*/ 0 w 13"/>
                    <a:gd name="T5" fmla="*/ 5 h 10"/>
                    <a:gd name="T6" fmla="*/ 0 w 13"/>
                    <a:gd name="T7" fmla="*/ 7 h 10"/>
                    <a:gd name="T8" fmla="*/ 0 w 13"/>
                    <a:gd name="T9" fmla="*/ 10 h 10"/>
                    <a:gd name="T10" fmla="*/ 13 w 13"/>
                    <a:gd name="T11" fmla="*/ 10 h 10"/>
                    <a:gd name="T12" fmla="*/ 10 w 13"/>
                    <a:gd name="T13" fmla="*/ 7 h 10"/>
                    <a:gd name="T14" fmla="*/ 9 w 13"/>
                    <a:gd name="T15" fmla="*/ 5 h 10"/>
                    <a:gd name="T16" fmla="*/ 6 w 13"/>
                    <a:gd name="T17" fmla="*/ 3 h 10"/>
                    <a:gd name="T18" fmla="*/ 3 w 13"/>
                    <a:gd name="T19" fmla="*/ 0 h 10"/>
                    <a:gd name="T20" fmla="*/ 0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0" y="0"/>
                      </a:moveTo>
                      <a:lnTo>
                        <a:pt x="0" y="3"/>
                      </a:lnTo>
                      <a:lnTo>
                        <a:pt x="0" y="5"/>
                      </a:lnTo>
                      <a:lnTo>
                        <a:pt x="0" y="7"/>
                      </a:lnTo>
                      <a:lnTo>
                        <a:pt x="0" y="10"/>
                      </a:lnTo>
                      <a:lnTo>
                        <a:pt x="13" y="10"/>
                      </a:lnTo>
                      <a:lnTo>
                        <a:pt x="10" y="7"/>
                      </a:lnTo>
                      <a:lnTo>
                        <a:pt x="9" y="5"/>
                      </a:lnTo>
                      <a:lnTo>
                        <a:pt x="6" y="3"/>
                      </a:lnTo>
                      <a:lnTo>
                        <a:pt x="3"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7" name="Freeform 237"/>
                <p:cNvSpPr>
                  <a:spLocks/>
                </p:cNvSpPr>
                <p:nvPr/>
              </p:nvSpPr>
              <p:spPr bwMode="auto">
                <a:xfrm>
                  <a:off x="3691" y="1831"/>
                  <a:ext cx="6" cy="10"/>
                </a:xfrm>
                <a:custGeom>
                  <a:avLst/>
                  <a:gdLst>
                    <a:gd name="T0" fmla="*/ 0 w 6"/>
                    <a:gd name="T1" fmla="*/ 10 h 10"/>
                    <a:gd name="T2" fmla="*/ 0 w 6"/>
                    <a:gd name="T3" fmla="*/ 8 h 10"/>
                    <a:gd name="T4" fmla="*/ 0 w 6"/>
                    <a:gd name="T5" fmla="*/ 5 h 10"/>
                    <a:gd name="T6" fmla="*/ 0 w 6"/>
                    <a:gd name="T7" fmla="*/ 3 h 10"/>
                    <a:gd name="T8" fmla="*/ 0 w 6"/>
                    <a:gd name="T9" fmla="*/ 0 h 10"/>
                    <a:gd name="T10" fmla="*/ 2 w 6"/>
                    <a:gd name="T11" fmla="*/ 3 h 10"/>
                    <a:gd name="T12" fmla="*/ 3 w 6"/>
                    <a:gd name="T13" fmla="*/ 5 h 10"/>
                    <a:gd name="T14" fmla="*/ 5 w 6"/>
                    <a:gd name="T15" fmla="*/ 8 h 10"/>
                    <a:gd name="T16" fmla="*/ 6 w 6"/>
                    <a:gd name="T17" fmla="*/ 10 h 10"/>
                    <a:gd name="T18" fmla="*/ 0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10"/>
                      </a:moveTo>
                      <a:lnTo>
                        <a:pt x="0" y="8"/>
                      </a:lnTo>
                      <a:lnTo>
                        <a:pt x="0" y="5"/>
                      </a:lnTo>
                      <a:lnTo>
                        <a:pt x="0" y="3"/>
                      </a:lnTo>
                      <a:lnTo>
                        <a:pt x="0" y="0"/>
                      </a:lnTo>
                      <a:lnTo>
                        <a:pt x="2" y="3"/>
                      </a:lnTo>
                      <a:lnTo>
                        <a:pt x="3" y="5"/>
                      </a:lnTo>
                      <a:lnTo>
                        <a:pt x="5" y="8"/>
                      </a:lnTo>
                      <a:lnTo>
                        <a:pt x="6" y="10"/>
                      </a:lnTo>
                      <a:lnTo>
                        <a:pt x="0" y="10"/>
                      </a:lnTo>
                      <a:close/>
                    </a:path>
                  </a:pathLst>
                </a:custGeom>
                <a:solidFill>
                  <a:srgbClr val="FC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18" name="Freeform 238"/>
                <p:cNvSpPr>
                  <a:spLocks/>
                </p:cNvSpPr>
                <p:nvPr/>
              </p:nvSpPr>
              <p:spPr bwMode="auto">
                <a:xfrm>
                  <a:off x="3691" y="1831"/>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119" name="Group 239"/>
              <p:cNvGrpSpPr>
                <a:grpSpLocks/>
              </p:cNvGrpSpPr>
              <p:nvPr/>
            </p:nvGrpSpPr>
            <p:grpSpPr bwMode="auto">
              <a:xfrm>
                <a:off x="5379" y="1161"/>
                <a:ext cx="230" cy="348"/>
                <a:chOff x="3971" y="1241"/>
                <a:chExt cx="230" cy="348"/>
              </a:xfrm>
            </p:grpSpPr>
            <p:sp>
              <p:nvSpPr>
                <p:cNvPr id="123120" name="Freeform 240"/>
                <p:cNvSpPr>
                  <a:spLocks/>
                </p:cNvSpPr>
                <p:nvPr/>
              </p:nvSpPr>
              <p:spPr bwMode="auto">
                <a:xfrm>
                  <a:off x="3971" y="1241"/>
                  <a:ext cx="230" cy="348"/>
                </a:xfrm>
                <a:custGeom>
                  <a:avLst/>
                  <a:gdLst>
                    <a:gd name="T0" fmla="*/ 77 w 230"/>
                    <a:gd name="T1" fmla="*/ 348 h 348"/>
                    <a:gd name="T2" fmla="*/ 67 w 230"/>
                    <a:gd name="T3" fmla="*/ 331 h 348"/>
                    <a:gd name="T4" fmla="*/ 60 w 230"/>
                    <a:gd name="T5" fmla="*/ 301 h 348"/>
                    <a:gd name="T6" fmla="*/ 54 w 230"/>
                    <a:gd name="T7" fmla="*/ 262 h 348"/>
                    <a:gd name="T8" fmla="*/ 47 w 230"/>
                    <a:gd name="T9" fmla="*/ 216 h 348"/>
                    <a:gd name="T10" fmla="*/ 40 w 230"/>
                    <a:gd name="T11" fmla="*/ 170 h 348"/>
                    <a:gd name="T12" fmla="*/ 30 w 230"/>
                    <a:gd name="T13" fmla="*/ 124 h 348"/>
                    <a:gd name="T14" fmla="*/ 17 w 230"/>
                    <a:gd name="T15" fmla="*/ 81 h 348"/>
                    <a:gd name="T16" fmla="*/ 0 w 230"/>
                    <a:gd name="T17" fmla="*/ 46 h 348"/>
                    <a:gd name="T18" fmla="*/ 5 w 230"/>
                    <a:gd name="T19" fmla="*/ 36 h 348"/>
                    <a:gd name="T20" fmla="*/ 11 w 230"/>
                    <a:gd name="T21" fmla="*/ 24 h 348"/>
                    <a:gd name="T22" fmla="*/ 15 w 230"/>
                    <a:gd name="T23" fmla="*/ 13 h 348"/>
                    <a:gd name="T24" fmla="*/ 21 w 230"/>
                    <a:gd name="T25" fmla="*/ 0 h 348"/>
                    <a:gd name="T26" fmla="*/ 44 w 230"/>
                    <a:gd name="T27" fmla="*/ 13 h 348"/>
                    <a:gd name="T28" fmla="*/ 70 w 230"/>
                    <a:gd name="T29" fmla="*/ 30 h 348"/>
                    <a:gd name="T30" fmla="*/ 96 w 230"/>
                    <a:gd name="T31" fmla="*/ 52 h 348"/>
                    <a:gd name="T32" fmla="*/ 123 w 230"/>
                    <a:gd name="T33" fmla="*/ 76 h 348"/>
                    <a:gd name="T34" fmla="*/ 149 w 230"/>
                    <a:gd name="T35" fmla="*/ 105 h 348"/>
                    <a:gd name="T36" fmla="*/ 174 w 230"/>
                    <a:gd name="T37" fmla="*/ 134 h 348"/>
                    <a:gd name="T38" fmla="*/ 195 w 230"/>
                    <a:gd name="T39" fmla="*/ 164 h 348"/>
                    <a:gd name="T40" fmla="*/ 213 w 230"/>
                    <a:gd name="T41" fmla="*/ 194 h 348"/>
                    <a:gd name="T42" fmla="*/ 224 w 230"/>
                    <a:gd name="T43" fmla="*/ 225 h 348"/>
                    <a:gd name="T44" fmla="*/ 230 w 230"/>
                    <a:gd name="T45" fmla="*/ 252 h 348"/>
                    <a:gd name="T46" fmla="*/ 229 w 230"/>
                    <a:gd name="T47" fmla="*/ 278 h 348"/>
                    <a:gd name="T48" fmla="*/ 220 w 230"/>
                    <a:gd name="T49" fmla="*/ 301 h 348"/>
                    <a:gd name="T50" fmla="*/ 201 w 230"/>
                    <a:gd name="T51" fmla="*/ 321 h 348"/>
                    <a:gd name="T52" fmla="*/ 171 w 230"/>
                    <a:gd name="T53" fmla="*/ 335 h 348"/>
                    <a:gd name="T54" fmla="*/ 131 w 230"/>
                    <a:gd name="T55" fmla="*/ 346 h 348"/>
                    <a:gd name="T56" fmla="*/ 77 w 230"/>
                    <a:gd name="T5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348">
                      <a:moveTo>
                        <a:pt x="77" y="348"/>
                      </a:moveTo>
                      <a:lnTo>
                        <a:pt x="67" y="331"/>
                      </a:lnTo>
                      <a:lnTo>
                        <a:pt x="60" y="301"/>
                      </a:lnTo>
                      <a:lnTo>
                        <a:pt x="54" y="262"/>
                      </a:lnTo>
                      <a:lnTo>
                        <a:pt x="47" y="216"/>
                      </a:lnTo>
                      <a:lnTo>
                        <a:pt x="40" y="170"/>
                      </a:lnTo>
                      <a:lnTo>
                        <a:pt x="30" y="124"/>
                      </a:lnTo>
                      <a:lnTo>
                        <a:pt x="17" y="81"/>
                      </a:lnTo>
                      <a:lnTo>
                        <a:pt x="0" y="46"/>
                      </a:lnTo>
                      <a:lnTo>
                        <a:pt x="5" y="36"/>
                      </a:lnTo>
                      <a:lnTo>
                        <a:pt x="11" y="24"/>
                      </a:lnTo>
                      <a:lnTo>
                        <a:pt x="15" y="13"/>
                      </a:lnTo>
                      <a:lnTo>
                        <a:pt x="21" y="0"/>
                      </a:lnTo>
                      <a:lnTo>
                        <a:pt x="44" y="13"/>
                      </a:lnTo>
                      <a:lnTo>
                        <a:pt x="70" y="30"/>
                      </a:lnTo>
                      <a:lnTo>
                        <a:pt x="96" y="52"/>
                      </a:lnTo>
                      <a:lnTo>
                        <a:pt x="123" y="76"/>
                      </a:lnTo>
                      <a:lnTo>
                        <a:pt x="149" y="105"/>
                      </a:lnTo>
                      <a:lnTo>
                        <a:pt x="174" y="134"/>
                      </a:lnTo>
                      <a:lnTo>
                        <a:pt x="195" y="164"/>
                      </a:lnTo>
                      <a:lnTo>
                        <a:pt x="213" y="194"/>
                      </a:lnTo>
                      <a:lnTo>
                        <a:pt x="224" y="225"/>
                      </a:lnTo>
                      <a:lnTo>
                        <a:pt x="230" y="252"/>
                      </a:lnTo>
                      <a:lnTo>
                        <a:pt x="229" y="278"/>
                      </a:lnTo>
                      <a:lnTo>
                        <a:pt x="220" y="301"/>
                      </a:lnTo>
                      <a:lnTo>
                        <a:pt x="201" y="321"/>
                      </a:lnTo>
                      <a:lnTo>
                        <a:pt x="171" y="335"/>
                      </a:lnTo>
                      <a:lnTo>
                        <a:pt x="131" y="346"/>
                      </a:lnTo>
                      <a:lnTo>
                        <a:pt x="77"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1" name="Freeform 241"/>
                <p:cNvSpPr>
                  <a:spLocks/>
                </p:cNvSpPr>
                <p:nvPr/>
              </p:nvSpPr>
              <p:spPr bwMode="auto">
                <a:xfrm>
                  <a:off x="4020" y="1326"/>
                  <a:ext cx="148" cy="227"/>
                </a:xfrm>
                <a:custGeom>
                  <a:avLst/>
                  <a:gdLst>
                    <a:gd name="T0" fmla="*/ 53 w 148"/>
                    <a:gd name="T1" fmla="*/ 227 h 227"/>
                    <a:gd name="T2" fmla="*/ 48 w 148"/>
                    <a:gd name="T3" fmla="*/ 204 h 227"/>
                    <a:gd name="T4" fmla="*/ 43 w 148"/>
                    <a:gd name="T5" fmla="*/ 177 h 227"/>
                    <a:gd name="T6" fmla="*/ 34 w 148"/>
                    <a:gd name="T7" fmla="*/ 145 h 227"/>
                    <a:gd name="T8" fmla="*/ 27 w 148"/>
                    <a:gd name="T9" fmla="*/ 112 h 227"/>
                    <a:gd name="T10" fmla="*/ 18 w 148"/>
                    <a:gd name="T11" fmla="*/ 79 h 227"/>
                    <a:gd name="T12" fmla="*/ 10 w 148"/>
                    <a:gd name="T13" fmla="*/ 49 h 227"/>
                    <a:gd name="T14" fmla="*/ 4 w 148"/>
                    <a:gd name="T15" fmla="*/ 22 h 227"/>
                    <a:gd name="T16" fmla="*/ 0 w 148"/>
                    <a:gd name="T17" fmla="*/ 0 h 227"/>
                    <a:gd name="T18" fmla="*/ 15 w 148"/>
                    <a:gd name="T19" fmla="*/ 13 h 227"/>
                    <a:gd name="T20" fmla="*/ 34 w 148"/>
                    <a:gd name="T21" fmla="*/ 33 h 227"/>
                    <a:gd name="T22" fmla="*/ 54 w 148"/>
                    <a:gd name="T23" fmla="*/ 56 h 227"/>
                    <a:gd name="T24" fmla="*/ 74 w 148"/>
                    <a:gd name="T25" fmla="*/ 81 h 227"/>
                    <a:gd name="T26" fmla="*/ 96 w 148"/>
                    <a:gd name="T27" fmla="*/ 105 h 227"/>
                    <a:gd name="T28" fmla="*/ 115 w 148"/>
                    <a:gd name="T29" fmla="*/ 128 h 227"/>
                    <a:gd name="T30" fmla="*/ 133 w 148"/>
                    <a:gd name="T31" fmla="*/ 147 h 227"/>
                    <a:gd name="T32" fmla="*/ 148 w 148"/>
                    <a:gd name="T33" fmla="*/ 161 h 227"/>
                    <a:gd name="T34" fmla="*/ 135 w 148"/>
                    <a:gd name="T35" fmla="*/ 183 h 227"/>
                    <a:gd name="T36" fmla="*/ 126 w 148"/>
                    <a:gd name="T37" fmla="*/ 199 h 227"/>
                    <a:gd name="T38" fmla="*/ 119 w 148"/>
                    <a:gd name="T39" fmla="*/ 210 h 227"/>
                    <a:gd name="T40" fmla="*/ 112 w 148"/>
                    <a:gd name="T41" fmla="*/ 217 h 227"/>
                    <a:gd name="T42" fmla="*/ 103 w 148"/>
                    <a:gd name="T43" fmla="*/ 223 h 227"/>
                    <a:gd name="T44" fmla="*/ 92 w 148"/>
                    <a:gd name="T45" fmla="*/ 226 h 227"/>
                    <a:gd name="T46" fmla="*/ 76 w 148"/>
                    <a:gd name="T47" fmla="*/ 227 h 227"/>
                    <a:gd name="T48" fmla="*/ 53 w 148"/>
                    <a:gd name="T4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27">
                      <a:moveTo>
                        <a:pt x="53" y="227"/>
                      </a:moveTo>
                      <a:lnTo>
                        <a:pt x="48" y="204"/>
                      </a:lnTo>
                      <a:lnTo>
                        <a:pt x="43" y="177"/>
                      </a:lnTo>
                      <a:lnTo>
                        <a:pt x="34" y="145"/>
                      </a:lnTo>
                      <a:lnTo>
                        <a:pt x="27" y="112"/>
                      </a:lnTo>
                      <a:lnTo>
                        <a:pt x="18" y="79"/>
                      </a:lnTo>
                      <a:lnTo>
                        <a:pt x="10" y="49"/>
                      </a:lnTo>
                      <a:lnTo>
                        <a:pt x="4" y="22"/>
                      </a:lnTo>
                      <a:lnTo>
                        <a:pt x="0" y="0"/>
                      </a:lnTo>
                      <a:lnTo>
                        <a:pt x="15" y="13"/>
                      </a:lnTo>
                      <a:lnTo>
                        <a:pt x="34" y="33"/>
                      </a:lnTo>
                      <a:lnTo>
                        <a:pt x="54" y="56"/>
                      </a:lnTo>
                      <a:lnTo>
                        <a:pt x="74" y="81"/>
                      </a:lnTo>
                      <a:lnTo>
                        <a:pt x="96" y="105"/>
                      </a:lnTo>
                      <a:lnTo>
                        <a:pt x="115" y="128"/>
                      </a:lnTo>
                      <a:lnTo>
                        <a:pt x="133" y="147"/>
                      </a:lnTo>
                      <a:lnTo>
                        <a:pt x="148" y="161"/>
                      </a:lnTo>
                      <a:lnTo>
                        <a:pt x="135" y="183"/>
                      </a:lnTo>
                      <a:lnTo>
                        <a:pt x="126" y="199"/>
                      </a:lnTo>
                      <a:lnTo>
                        <a:pt x="119" y="210"/>
                      </a:lnTo>
                      <a:lnTo>
                        <a:pt x="112" y="217"/>
                      </a:lnTo>
                      <a:lnTo>
                        <a:pt x="103" y="223"/>
                      </a:lnTo>
                      <a:lnTo>
                        <a:pt x="92" y="226"/>
                      </a:lnTo>
                      <a:lnTo>
                        <a:pt x="76" y="227"/>
                      </a:lnTo>
                      <a:lnTo>
                        <a:pt x="53" y="22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23321" name="Group 441"/>
            <p:cNvGrpSpPr>
              <a:grpSpLocks/>
            </p:cNvGrpSpPr>
            <p:nvPr/>
          </p:nvGrpSpPr>
          <p:grpSpPr bwMode="auto">
            <a:xfrm>
              <a:off x="5235" y="2595"/>
              <a:ext cx="340" cy="1357"/>
              <a:chOff x="5235" y="2595"/>
              <a:chExt cx="340" cy="1357"/>
            </a:xfrm>
          </p:grpSpPr>
          <p:grpSp>
            <p:nvGrpSpPr>
              <p:cNvPr id="123123" name="Group 243"/>
              <p:cNvGrpSpPr>
                <a:grpSpLocks/>
              </p:cNvGrpSpPr>
              <p:nvPr/>
            </p:nvGrpSpPr>
            <p:grpSpPr bwMode="auto">
              <a:xfrm rot="643906">
                <a:off x="5363" y="3783"/>
                <a:ext cx="109" cy="169"/>
                <a:chOff x="3605" y="2288"/>
                <a:chExt cx="230" cy="386"/>
              </a:xfrm>
            </p:grpSpPr>
            <p:sp>
              <p:nvSpPr>
                <p:cNvPr id="123124" name="Freeform 244"/>
                <p:cNvSpPr>
                  <a:spLocks/>
                </p:cNvSpPr>
                <p:nvPr/>
              </p:nvSpPr>
              <p:spPr bwMode="auto">
                <a:xfrm>
                  <a:off x="3605" y="2288"/>
                  <a:ext cx="230" cy="386"/>
                </a:xfrm>
                <a:custGeom>
                  <a:avLst/>
                  <a:gdLst>
                    <a:gd name="T0" fmla="*/ 83 w 230"/>
                    <a:gd name="T1" fmla="*/ 383 h 386"/>
                    <a:gd name="T2" fmla="*/ 70 w 230"/>
                    <a:gd name="T3" fmla="*/ 364 h 386"/>
                    <a:gd name="T4" fmla="*/ 62 w 230"/>
                    <a:gd name="T5" fmla="*/ 331 h 386"/>
                    <a:gd name="T6" fmla="*/ 57 w 230"/>
                    <a:gd name="T7" fmla="*/ 286 h 386"/>
                    <a:gd name="T8" fmla="*/ 52 w 230"/>
                    <a:gd name="T9" fmla="*/ 233 h 386"/>
                    <a:gd name="T10" fmla="*/ 46 w 230"/>
                    <a:gd name="T11" fmla="*/ 177 h 386"/>
                    <a:gd name="T12" fmla="*/ 36 w 230"/>
                    <a:gd name="T13" fmla="*/ 122 h 386"/>
                    <a:gd name="T14" fmla="*/ 21 w 230"/>
                    <a:gd name="T15" fmla="*/ 70 h 386"/>
                    <a:gd name="T16" fmla="*/ 0 w 230"/>
                    <a:gd name="T17" fmla="*/ 29 h 386"/>
                    <a:gd name="T18" fmla="*/ 4 w 230"/>
                    <a:gd name="T19" fmla="*/ 23 h 386"/>
                    <a:gd name="T20" fmla="*/ 8 w 230"/>
                    <a:gd name="T21" fmla="*/ 16 h 386"/>
                    <a:gd name="T22" fmla="*/ 13 w 230"/>
                    <a:gd name="T23" fmla="*/ 8 h 386"/>
                    <a:gd name="T24" fmla="*/ 17 w 230"/>
                    <a:gd name="T25" fmla="*/ 0 h 386"/>
                    <a:gd name="T26" fmla="*/ 57 w 230"/>
                    <a:gd name="T27" fmla="*/ 10 h 386"/>
                    <a:gd name="T28" fmla="*/ 93 w 230"/>
                    <a:gd name="T29" fmla="*/ 37 h 386"/>
                    <a:gd name="T30" fmla="*/ 125 w 230"/>
                    <a:gd name="T31" fmla="*/ 78 h 386"/>
                    <a:gd name="T32" fmla="*/ 154 w 230"/>
                    <a:gd name="T33" fmla="*/ 126 h 386"/>
                    <a:gd name="T34" fmla="*/ 178 w 230"/>
                    <a:gd name="T35" fmla="*/ 180 h 386"/>
                    <a:gd name="T36" fmla="*/ 200 w 230"/>
                    <a:gd name="T37" fmla="*/ 230 h 386"/>
                    <a:gd name="T38" fmla="*/ 217 w 230"/>
                    <a:gd name="T39" fmla="*/ 276 h 386"/>
                    <a:gd name="T40" fmla="*/ 230 w 230"/>
                    <a:gd name="T41" fmla="*/ 312 h 386"/>
                    <a:gd name="T42" fmla="*/ 216 w 230"/>
                    <a:gd name="T43" fmla="*/ 325 h 386"/>
                    <a:gd name="T44" fmla="*/ 200 w 230"/>
                    <a:gd name="T45" fmla="*/ 340 h 386"/>
                    <a:gd name="T46" fmla="*/ 183 w 230"/>
                    <a:gd name="T47" fmla="*/ 354 h 386"/>
                    <a:gd name="T48" fmla="*/ 164 w 230"/>
                    <a:gd name="T49" fmla="*/ 367 h 386"/>
                    <a:gd name="T50" fmla="*/ 144 w 230"/>
                    <a:gd name="T51" fmla="*/ 377 h 386"/>
                    <a:gd name="T52" fmla="*/ 124 w 230"/>
                    <a:gd name="T53" fmla="*/ 384 h 386"/>
                    <a:gd name="T54" fmla="*/ 103 w 230"/>
                    <a:gd name="T55" fmla="*/ 386 h 386"/>
                    <a:gd name="T56" fmla="*/ 83 w 230"/>
                    <a:gd name="T57" fmla="*/ 38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386">
                      <a:moveTo>
                        <a:pt x="83" y="383"/>
                      </a:moveTo>
                      <a:lnTo>
                        <a:pt x="70" y="364"/>
                      </a:lnTo>
                      <a:lnTo>
                        <a:pt x="62" y="331"/>
                      </a:lnTo>
                      <a:lnTo>
                        <a:pt x="57" y="286"/>
                      </a:lnTo>
                      <a:lnTo>
                        <a:pt x="52" y="233"/>
                      </a:lnTo>
                      <a:lnTo>
                        <a:pt x="46" y="177"/>
                      </a:lnTo>
                      <a:lnTo>
                        <a:pt x="36" y="122"/>
                      </a:lnTo>
                      <a:lnTo>
                        <a:pt x="21" y="70"/>
                      </a:lnTo>
                      <a:lnTo>
                        <a:pt x="0" y="29"/>
                      </a:lnTo>
                      <a:lnTo>
                        <a:pt x="4" y="23"/>
                      </a:lnTo>
                      <a:lnTo>
                        <a:pt x="8" y="16"/>
                      </a:lnTo>
                      <a:lnTo>
                        <a:pt x="13" y="8"/>
                      </a:lnTo>
                      <a:lnTo>
                        <a:pt x="17" y="0"/>
                      </a:lnTo>
                      <a:lnTo>
                        <a:pt x="57" y="10"/>
                      </a:lnTo>
                      <a:lnTo>
                        <a:pt x="93" y="37"/>
                      </a:lnTo>
                      <a:lnTo>
                        <a:pt x="125" y="78"/>
                      </a:lnTo>
                      <a:lnTo>
                        <a:pt x="154" y="126"/>
                      </a:lnTo>
                      <a:lnTo>
                        <a:pt x="178" y="180"/>
                      </a:lnTo>
                      <a:lnTo>
                        <a:pt x="200" y="230"/>
                      </a:lnTo>
                      <a:lnTo>
                        <a:pt x="217" y="276"/>
                      </a:lnTo>
                      <a:lnTo>
                        <a:pt x="230" y="312"/>
                      </a:lnTo>
                      <a:lnTo>
                        <a:pt x="216" y="325"/>
                      </a:lnTo>
                      <a:lnTo>
                        <a:pt x="200" y="340"/>
                      </a:lnTo>
                      <a:lnTo>
                        <a:pt x="183" y="354"/>
                      </a:lnTo>
                      <a:lnTo>
                        <a:pt x="164" y="367"/>
                      </a:lnTo>
                      <a:lnTo>
                        <a:pt x="144" y="377"/>
                      </a:lnTo>
                      <a:lnTo>
                        <a:pt x="124" y="384"/>
                      </a:lnTo>
                      <a:lnTo>
                        <a:pt x="103" y="386"/>
                      </a:lnTo>
                      <a:lnTo>
                        <a:pt x="83" y="3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5" name="Freeform 245"/>
                <p:cNvSpPr>
                  <a:spLocks/>
                </p:cNvSpPr>
                <p:nvPr/>
              </p:nvSpPr>
              <p:spPr bwMode="auto">
                <a:xfrm>
                  <a:off x="3703" y="2615"/>
                  <a:ext cx="73" cy="17"/>
                </a:xfrm>
                <a:custGeom>
                  <a:avLst/>
                  <a:gdLst>
                    <a:gd name="T0" fmla="*/ 0 w 73"/>
                    <a:gd name="T1" fmla="*/ 0 h 17"/>
                    <a:gd name="T2" fmla="*/ 0 w 73"/>
                    <a:gd name="T3" fmla="*/ 4 h 17"/>
                    <a:gd name="T4" fmla="*/ 0 w 73"/>
                    <a:gd name="T5" fmla="*/ 8 h 17"/>
                    <a:gd name="T6" fmla="*/ 0 w 73"/>
                    <a:gd name="T7" fmla="*/ 13 h 17"/>
                    <a:gd name="T8" fmla="*/ 0 w 73"/>
                    <a:gd name="T9" fmla="*/ 17 h 17"/>
                    <a:gd name="T10" fmla="*/ 14 w 73"/>
                    <a:gd name="T11" fmla="*/ 17 h 17"/>
                    <a:gd name="T12" fmla="*/ 27 w 73"/>
                    <a:gd name="T13" fmla="*/ 17 h 17"/>
                    <a:gd name="T14" fmla="*/ 37 w 73"/>
                    <a:gd name="T15" fmla="*/ 15 h 17"/>
                    <a:gd name="T16" fmla="*/ 47 w 73"/>
                    <a:gd name="T17" fmla="*/ 14 h 17"/>
                    <a:gd name="T18" fmla="*/ 54 w 73"/>
                    <a:gd name="T19" fmla="*/ 13 h 17"/>
                    <a:gd name="T20" fmla="*/ 62 w 73"/>
                    <a:gd name="T21" fmla="*/ 10 h 17"/>
                    <a:gd name="T22" fmla="*/ 67 w 73"/>
                    <a:gd name="T23" fmla="*/ 5 h 17"/>
                    <a:gd name="T24" fmla="*/ 73 w 73"/>
                    <a:gd name="T25" fmla="*/ 0 h 17"/>
                    <a:gd name="T26" fmla="*/ 0 w 73"/>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7">
                      <a:moveTo>
                        <a:pt x="0" y="0"/>
                      </a:moveTo>
                      <a:lnTo>
                        <a:pt x="0" y="4"/>
                      </a:lnTo>
                      <a:lnTo>
                        <a:pt x="0" y="8"/>
                      </a:lnTo>
                      <a:lnTo>
                        <a:pt x="0" y="13"/>
                      </a:lnTo>
                      <a:lnTo>
                        <a:pt x="0" y="17"/>
                      </a:lnTo>
                      <a:lnTo>
                        <a:pt x="14" y="17"/>
                      </a:lnTo>
                      <a:lnTo>
                        <a:pt x="27" y="17"/>
                      </a:lnTo>
                      <a:lnTo>
                        <a:pt x="37" y="15"/>
                      </a:lnTo>
                      <a:lnTo>
                        <a:pt x="47" y="14"/>
                      </a:lnTo>
                      <a:lnTo>
                        <a:pt x="54" y="13"/>
                      </a:lnTo>
                      <a:lnTo>
                        <a:pt x="62" y="10"/>
                      </a:lnTo>
                      <a:lnTo>
                        <a:pt x="67" y="5"/>
                      </a:lnTo>
                      <a:lnTo>
                        <a:pt x="73" y="0"/>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6" name="Freeform 246"/>
                <p:cNvSpPr>
                  <a:spLocks/>
                </p:cNvSpPr>
                <p:nvPr/>
              </p:nvSpPr>
              <p:spPr bwMode="auto">
                <a:xfrm>
                  <a:off x="3703" y="2603"/>
                  <a:ext cx="80" cy="22"/>
                </a:xfrm>
                <a:custGeom>
                  <a:avLst/>
                  <a:gdLst>
                    <a:gd name="T0" fmla="*/ 0 w 80"/>
                    <a:gd name="T1" fmla="*/ 0 h 22"/>
                    <a:gd name="T2" fmla="*/ 0 w 80"/>
                    <a:gd name="T3" fmla="*/ 6 h 22"/>
                    <a:gd name="T4" fmla="*/ 0 w 80"/>
                    <a:gd name="T5" fmla="*/ 10 h 22"/>
                    <a:gd name="T6" fmla="*/ 0 w 80"/>
                    <a:gd name="T7" fmla="*/ 16 h 22"/>
                    <a:gd name="T8" fmla="*/ 0 w 80"/>
                    <a:gd name="T9" fmla="*/ 22 h 22"/>
                    <a:gd name="T10" fmla="*/ 63 w 80"/>
                    <a:gd name="T11" fmla="*/ 22 h 22"/>
                    <a:gd name="T12" fmla="*/ 67 w 80"/>
                    <a:gd name="T13" fmla="*/ 17 h 22"/>
                    <a:gd name="T14" fmla="*/ 72 w 80"/>
                    <a:gd name="T15" fmla="*/ 13 h 22"/>
                    <a:gd name="T16" fmla="*/ 76 w 80"/>
                    <a:gd name="T17" fmla="*/ 7 h 22"/>
                    <a:gd name="T18" fmla="*/ 80 w 80"/>
                    <a:gd name="T19" fmla="*/ 0 h 22"/>
                    <a:gd name="T20" fmla="*/ 0 w 8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22">
                      <a:moveTo>
                        <a:pt x="0" y="0"/>
                      </a:moveTo>
                      <a:lnTo>
                        <a:pt x="0" y="6"/>
                      </a:lnTo>
                      <a:lnTo>
                        <a:pt x="0" y="10"/>
                      </a:lnTo>
                      <a:lnTo>
                        <a:pt x="0" y="16"/>
                      </a:lnTo>
                      <a:lnTo>
                        <a:pt x="0" y="22"/>
                      </a:lnTo>
                      <a:lnTo>
                        <a:pt x="63" y="22"/>
                      </a:lnTo>
                      <a:lnTo>
                        <a:pt x="67" y="17"/>
                      </a:lnTo>
                      <a:lnTo>
                        <a:pt x="72" y="13"/>
                      </a:lnTo>
                      <a:lnTo>
                        <a:pt x="76" y="7"/>
                      </a:lnTo>
                      <a:lnTo>
                        <a:pt x="80" y="0"/>
                      </a:lnTo>
                      <a:lnTo>
                        <a:pt x="0" y="0"/>
                      </a:lnTo>
                      <a:close/>
                    </a:path>
                  </a:pathLst>
                </a:custGeom>
                <a:solidFill>
                  <a:srgbClr val="0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7" name="Freeform 247"/>
                <p:cNvSpPr>
                  <a:spLocks/>
                </p:cNvSpPr>
                <p:nvPr/>
              </p:nvSpPr>
              <p:spPr bwMode="auto">
                <a:xfrm>
                  <a:off x="3698" y="2597"/>
                  <a:ext cx="88" cy="18"/>
                </a:xfrm>
                <a:custGeom>
                  <a:avLst/>
                  <a:gdLst>
                    <a:gd name="T0" fmla="*/ 0 w 88"/>
                    <a:gd name="T1" fmla="*/ 0 h 18"/>
                    <a:gd name="T2" fmla="*/ 3 w 88"/>
                    <a:gd name="T3" fmla="*/ 3 h 18"/>
                    <a:gd name="T4" fmla="*/ 5 w 88"/>
                    <a:gd name="T5" fmla="*/ 8 h 18"/>
                    <a:gd name="T6" fmla="*/ 5 w 88"/>
                    <a:gd name="T7" fmla="*/ 12 h 18"/>
                    <a:gd name="T8" fmla="*/ 5 w 88"/>
                    <a:gd name="T9" fmla="*/ 18 h 18"/>
                    <a:gd name="T10" fmla="*/ 78 w 88"/>
                    <a:gd name="T11" fmla="*/ 18 h 18"/>
                    <a:gd name="T12" fmla="*/ 81 w 88"/>
                    <a:gd name="T13" fmla="*/ 13 h 18"/>
                    <a:gd name="T14" fmla="*/ 84 w 88"/>
                    <a:gd name="T15" fmla="*/ 9 h 18"/>
                    <a:gd name="T16" fmla="*/ 85 w 88"/>
                    <a:gd name="T17" fmla="*/ 5 h 18"/>
                    <a:gd name="T18" fmla="*/ 88 w 88"/>
                    <a:gd name="T19" fmla="*/ 0 h 18"/>
                    <a:gd name="T20" fmla="*/ 0 w 8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8">
                      <a:moveTo>
                        <a:pt x="0" y="0"/>
                      </a:moveTo>
                      <a:lnTo>
                        <a:pt x="3" y="3"/>
                      </a:lnTo>
                      <a:lnTo>
                        <a:pt x="5" y="8"/>
                      </a:lnTo>
                      <a:lnTo>
                        <a:pt x="5" y="12"/>
                      </a:lnTo>
                      <a:lnTo>
                        <a:pt x="5" y="18"/>
                      </a:lnTo>
                      <a:lnTo>
                        <a:pt x="78" y="18"/>
                      </a:lnTo>
                      <a:lnTo>
                        <a:pt x="81" y="13"/>
                      </a:lnTo>
                      <a:lnTo>
                        <a:pt x="84" y="9"/>
                      </a:lnTo>
                      <a:lnTo>
                        <a:pt x="85" y="5"/>
                      </a:lnTo>
                      <a:lnTo>
                        <a:pt x="88" y="0"/>
                      </a:lnTo>
                      <a:lnTo>
                        <a:pt x="0" y="0"/>
                      </a:lnTo>
                      <a:close/>
                    </a:path>
                  </a:pathLst>
                </a:custGeom>
                <a:solidFill>
                  <a:srgbClr val="1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8" name="Freeform 248"/>
                <p:cNvSpPr>
                  <a:spLocks/>
                </p:cNvSpPr>
                <p:nvPr/>
              </p:nvSpPr>
              <p:spPr bwMode="auto">
                <a:xfrm>
                  <a:off x="3698" y="2586"/>
                  <a:ext cx="95" cy="17"/>
                </a:xfrm>
                <a:custGeom>
                  <a:avLst/>
                  <a:gdLst>
                    <a:gd name="T0" fmla="*/ 0 w 95"/>
                    <a:gd name="T1" fmla="*/ 0 h 17"/>
                    <a:gd name="T2" fmla="*/ 0 w 95"/>
                    <a:gd name="T3" fmla="*/ 4 h 17"/>
                    <a:gd name="T4" fmla="*/ 3 w 95"/>
                    <a:gd name="T5" fmla="*/ 8 h 17"/>
                    <a:gd name="T6" fmla="*/ 5 w 95"/>
                    <a:gd name="T7" fmla="*/ 13 h 17"/>
                    <a:gd name="T8" fmla="*/ 5 w 95"/>
                    <a:gd name="T9" fmla="*/ 17 h 17"/>
                    <a:gd name="T10" fmla="*/ 85 w 95"/>
                    <a:gd name="T11" fmla="*/ 17 h 17"/>
                    <a:gd name="T12" fmla="*/ 87 w 95"/>
                    <a:gd name="T13" fmla="*/ 14 h 17"/>
                    <a:gd name="T14" fmla="*/ 88 w 95"/>
                    <a:gd name="T15" fmla="*/ 10 h 17"/>
                    <a:gd name="T16" fmla="*/ 91 w 95"/>
                    <a:gd name="T17" fmla="*/ 6 h 17"/>
                    <a:gd name="T18" fmla="*/ 95 w 95"/>
                    <a:gd name="T19" fmla="*/ 0 h 17"/>
                    <a:gd name="T20" fmla="*/ 0 w 9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7">
                      <a:moveTo>
                        <a:pt x="0" y="0"/>
                      </a:moveTo>
                      <a:lnTo>
                        <a:pt x="0" y="4"/>
                      </a:lnTo>
                      <a:lnTo>
                        <a:pt x="3" y="8"/>
                      </a:lnTo>
                      <a:lnTo>
                        <a:pt x="5" y="13"/>
                      </a:lnTo>
                      <a:lnTo>
                        <a:pt x="5" y="17"/>
                      </a:lnTo>
                      <a:lnTo>
                        <a:pt x="85" y="17"/>
                      </a:lnTo>
                      <a:lnTo>
                        <a:pt x="87" y="14"/>
                      </a:lnTo>
                      <a:lnTo>
                        <a:pt x="88" y="10"/>
                      </a:lnTo>
                      <a:lnTo>
                        <a:pt x="91" y="6"/>
                      </a:lnTo>
                      <a:lnTo>
                        <a:pt x="95" y="0"/>
                      </a:lnTo>
                      <a:lnTo>
                        <a:pt x="0" y="0"/>
                      </a:lnTo>
                      <a:close/>
                    </a:path>
                  </a:pathLst>
                </a:custGeom>
                <a:solidFill>
                  <a:srgbClr val="1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29" name="Freeform 249"/>
                <p:cNvSpPr>
                  <a:spLocks/>
                </p:cNvSpPr>
                <p:nvPr/>
              </p:nvSpPr>
              <p:spPr bwMode="auto">
                <a:xfrm>
                  <a:off x="3698" y="2576"/>
                  <a:ext cx="100" cy="21"/>
                </a:xfrm>
                <a:custGeom>
                  <a:avLst/>
                  <a:gdLst>
                    <a:gd name="T0" fmla="*/ 0 w 100"/>
                    <a:gd name="T1" fmla="*/ 0 h 21"/>
                    <a:gd name="T2" fmla="*/ 0 w 100"/>
                    <a:gd name="T3" fmla="*/ 5 h 21"/>
                    <a:gd name="T4" fmla="*/ 0 w 100"/>
                    <a:gd name="T5" fmla="*/ 10 h 21"/>
                    <a:gd name="T6" fmla="*/ 0 w 100"/>
                    <a:gd name="T7" fmla="*/ 16 h 21"/>
                    <a:gd name="T8" fmla="*/ 0 w 100"/>
                    <a:gd name="T9" fmla="*/ 21 h 21"/>
                    <a:gd name="T10" fmla="*/ 88 w 100"/>
                    <a:gd name="T11" fmla="*/ 21 h 21"/>
                    <a:gd name="T12" fmla="*/ 91 w 100"/>
                    <a:gd name="T13" fmla="*/ 16 h 21"/>
                    <a:gd name="T14" fmla="*/ 94 w 100"/>
                    <a:gd name="T15" fmla="*/ 10 h 21"/>
                    <a:gd name="T16" fmla="*/ 97 w 100"/>
                    <a:gd name="T17" fmla="*/ 5 h 21"/>
                    <a:gd name="T18" fmla="*/ 100 w 100"/>
                    <a:gd name="T19" fmla="*/ 0 h 21"/>
                    <a:gd name="T20" fmla="*/ 0 w 100"/>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21">
                      <a:moveTo>
                        <a:pt x="0" y="0"/>
                      </a:moveTo>
                      <a:lnTo>
                        <a:pt x="0" y="5"/>
                      </a:lnTo>
                      <a:lnTo>
                        <a:pt x="0" y="10"/>
                      </a:lnTo>
                      <a:lnTo>
                        <a:pt x="0" y="16"/>
                      </a:lnTo>
                      <a:lnTo>
                        <a:pt x="0" y="21"/>
                      </a:lnTo>
                      <a:lnTo>
                        <a:pt x="88" y="21"/>
                      </a:lnTo>
                      <a:lnTo>
                        <a:pt x="91" y="16"/>
                      </a:lnTo>
                      <a:lnTo>
                        <a:pt x="94" y="10"/>
                      </a:lnTo>
                      <a:lnTo>
                        <a:pt x="97" y="5"/>
                      </a:lnTo>
                      <a:lnTo>
                        <a:pt x="100" y="0"/>
                      </a:lnTo>
                      <a:lnTo>
                        <a:pt x="0" y="0"/>
                      </a:lnTo>
                      <a:close/>
                    </a:path>
                  </a:pathLst>
                </a:custGeom>
                <a:solidFill>
                  <a:srgbClr val="2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0" name="Freeform 250"/>
                <p:cNvSpPr>
                  <a:spLocks/>
                </p:cNvSpPr>
                <p:nvPr/>
              </p:nvSpPr>
              <p:spPr bwMode="auto">
                <a:xfrm>
                  <a:off x="3696" y="2566"/>
                  <a:ext cx="102" cy="20"/>
                </a:xfrm>
                <a:custGeom>
                  <a:avLst/>
                  <a:gdLst>
                    <a:gd name="T0" fmla="*/ 0 w 102"/>
                    <a:gd name="T1" fmla="*/ 0 h 20"/>
                    <a:gd name="T2" fmla="*/ 1 w 102"/>
                    <a:gd name="T3" fmla="*/ 4 h 20"/>
                    <a:gd name="T4" fmla="*/ 2 w 102"/>
                    <a:gd name="T5" fmla="*/ 10 h 20"/>
                    <a:gd name="T6" fmla="*/ 2 w 102"/>
                    <a:gd name="T7" fmla="*/ 14 h 20"/>
                    <a:gd name="T8" fmla="*/ 2 w 102"/>
                    <a:gd name="T9" fmla="*/ 20 h 20"/>
                    <a:gd name="T10" fmla="*/ 97 w 102"/>
                    <a:gd name="T11" fmla="*/ 20 h 20"/>
                    <a:gd name="T12" fmla="*/ 97 w 102"/>
                    <a:gd name="T13" fmla="*/ 17 h 20"/>
                    <a:gd name="T14" fmla="*/ 100 w 102"/>
                    <a:gd name="T15" fmla="*/ 14 h 20"/>
                    <a:gd name="T16" fmla="*/ 102 w 102"/>
                    <a:gd name="T17" fmla="*/ 10 h 20"/>
                    <a:gd name="T18" fmla="*/ 102 w 102"/>
                    <a:gd name="T19" fmla="*/ 5 h 20"/>
                    <a:gd name="T20" fmla="*/ 102 w 102"/>
                    <a:gd name="T21" fmla="*/ 5 h 20"/>
                    <a:gd name="T22" fmla="*/ 100 w 102"/>
                    <a:gd name="T23" fmla="*/ 4 h 20"/>
                    <a:gd name="T24" fmla="*/ 97 w 102"/>
                    <a:gd name="T25" fmla="*/ 1 h 20"/>
                    <a:gd name="T26" fmla="*/ 97 w 102"/>
                    <a:gd name="T27" fmla="*/ 0 h 20"/>
                    <a:gd name="T28" fmla="*/ 0 w 102"/>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20">
                      <a:moveTo>
                        <a:pt x="0" y="0"/>
                      </a:moveTo>
                      <a:lnTo>
                        <a:pt x="1" y="4"/>
                      </a:lnTo>
                      <a:lnTo>
                        <a:pt x="2" y="10"/>
                      </a:lnTo>
                      <a:lnTo>
                        <a:pt x="2" y="14"/>
                      </a:lnTo>
                      <a:lnTo>
                        <a:pt x="2" y="20"/>
                      </a:lnTo>
                      <a:lnTo>
                        <a:pt x="97" y="20"/>
                      </a:lnTo>
                      <a:lnTo>
                        <a:pt x="97" y="17"/>
                      </a:lnTo>
                      <a:lnTo>
                        <a:pt x="100" y="14"/>
                      </a:lnTo>
                      <a:lnTo>
                        <a:pt x="102" y="10"/>
                      </a:lnTo>
                      <a:lnTo>
                        <a:pt x="102" y="5"/>
                      </a:lnTo>
                      <a:lnTo>
                        <a:pt x="102" y="5"/>
                      </a:lnTo>
                      <a:lnTo>
                        <a:pt x="100" y="4"/>
                      </a:lnTo>
                      <a:lnTo>
                        <a:pt x="97" y="1"/>
                      </a:lnTo>
                      <a:lnTo>
                        <a:pt x="97" y="0"/>
                      </a:lnTo>
                      <a:lnTo>
                        <a:pt x="0" y="0"/>
                      </a:lnTo>
                      <a:close/>
                    </a:path>
                  </a:pathLst>
                </a:custGeom>
                <a:solidFill>
                  <a:srgbClr val="2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1" name="Freeform 251"/>
                <p:cNvSpPr>
                  <a:spLocks/>
                </p:cNvSpPr>
                <p:nvPr/>
              </p:nvSpPr>
              <p:spPr bwMode="auto">
                <a:xfrm>
                  <a:off x="3696" y="2558"/>
                  <a:ext cx="102" cy="18"/>
                </a:xfrm>
                <a:custGeom>
                  <a:avLst/>
                  <a:gdLst>
                    <a:gd name="T0" fmla="*/ 0 w 102"/>
                    <a:gd name="T1" fmla="*/ 0 h 18"/>
                    <a:gd name="T2" fmla="*/ 0 w 102"/>
                    <a:gd name="T3" fmla="*/ 5 h 18"/>
                    <a:gd name="T4" fmla="*/ 1 w 102"/>
                    <a:gd name="T5" fmla="*/ 9 h 18"/>
                    <a:gd name="T6" fmla="*/ 2 w 102"/>
                    <a:gd name="T7" fmla="*/ 13 h 18"/>
                    <a:gd name="T8" fmla="*/ 2 w 102"/>
                    <a:gd name="T9" fmla="*/ 18 h 18"/>
                    <a:gd name="T10" fmla="*/ 102 w 102"/>
                    <a:gd name="T11" fmla="*/ 18 h 18"/>
                    <a:gd name="T12" fmla="*/ 102 w 102"/>
                    <a:gd name="T13" fmla="*/ 18 h 18"/>
                    <a:gd name="T14" fmla="*/ 102 w 102"/>
                    <a:gd name="T15" fmla="*/ 18 h 18"/>
                    <a:gd name="T16" fmla="*/ 102 w 102"/>
                    <a:gd name="T17" fmla="*/ 16 h 18"/>
                    <a:gd name="T18" fmla="*/ 102 w 102"/>
                    <a:gd name="T19" fmla="*/ 13 h 18"/>
                    <a:gd name="T20" fmla="*/ 99 w 102"/>
                    <a:gd name="T21" fmla="*/ 11 h 18"/>
                    <a:gd name="T22" fmla="*/ 96 w 102"/>
                    <a:gd name="T23" fmla="*/ 6 h 18"/>
                    <a:gd name="T24" fmla="*/ 93 w 102"/>
                    <a:gd name="T25" fmla="*/ 3 h 18"/>
                    <a:gd name="T26" fmla="*/ 90 w 102"/>
                    <a:gd name="T27" fmla="*/ 0 h 18"/>
                    <a:gd name="T28" fmla="*/ 0 w 10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8">
                      <a:moveTo>
                        <a:pt x="0" y="0"/>
                      </a:moveTo>
                      <a:lnTo>
                        <a:pt x="0" y="5"/>
                      </a:lnTo>
                      <a:lnTo>
                        <a:pt x="1" y="9"/>
                      </a:lnTo>
                      <a:lnTo>
                        <a:pt x="2" y="13"/>
                      </a:lnTo>
                      <a:lnTo>
                        <a:pt x="2" y="18"/>
                      </a:lnTo>
                      <a:lnTo>
                        <a:pt x="102" y="18"/>
                      </a:lnTo>
                      <a:lnTo>
                        <a:pt x="102" y="18"/>
                      </a:lnTo>
                      <a:lnTo>
                        <a:pt x="102" y="18"/>
                      </a:lnTo>
                      <a:lnTo>
                        <a:pt x="102" y="16"/>
                      </a:lnTo>
                      <a:lnTo>
                        <a:pt x="102" y="13"/>
                      </a:lnTo>
                      <a:lnTo>
                        <a:pt x="99" y="11"/>
                      </a:lnTo>
                      <a:lnTo>
                        <a:pt x="96" y="6"/>
                      </a:lnTo>
                      <a:lnTo>
                        <a:pt x="93" y="3"/>
                      </a:lnTo>
                      <a:lnTo>
                        <a:pt x="90" y="0"/>
                      </a:lnTo>
                      <a:lnTo>
                        <a:pt x="0" y="0"/>
                      </a:lnTo>
                      <a:close/>
                    </a:path>
                  </a:pathLst>
                </a:custGeom>
                <a:solidFill>
                  <a:srgbClr val="3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2" name="Freeform 252"/>
                <p:cNvSpPr>
                  <a:spLocks/>
                </p:cNvSpPr>
                <p:nvPr/>
              </p:nvSpPr>
              <p:spPr bwMode="auto">
                <a:xfrm>
                  <a:off x="3696" y="2547"/>
                  <a:ext cx="97" cy="19"/>
                </a:xfrm>
                <a:custGeom>
                  <a:avLst/>
                  <a:gdLst>
                    <a:gd name="T0" fmla="*/ 0 w 97"/>
                    <a:gd name="T1" fmla="*/ 0 h 19"/>
                    <a:gd name="T2" fmla="*/ 0 w 97"/>
                    <a:gd name="T3" fmla="*/ 6 h 19"/>
                    <a:gd name="T4" fmla="*/ 0 w 97"/>
                    <a:gd name="T5" fmla="*/ 10 h 19"/>
                    <a:gd name="T6" fmla="*/ 0 w 97"/>
                    <a:gd name="T7" fmla="*/ 14 h 19"/>
                    <a:gd name="T8" fmla="*/ 0 w 97"/>
                    <a:gd name="T9" fmla="*/ 19 h 19"/>
                    <a:gd name="T10" fmla="*/ 97 w 97"/>
                    <a:gd name="T11" fmla="*/ 19 h 19"/>
                    <a:gd name="T12" fmla="*/ 95 w 97"/>
                    <a:gd name="T13" fmla="*/ 14 h 19"/>
                    <a:gd name="T14" fmla="*/ 92 w 97"/>
                    <a:gd name="T15" fmla="*/ 10 h 19"/>
                    <a:gd name="T16" fmla="*/ 87 w 97"/>
                    <a:gd name="T17" fmla="*/ 6 h 19"/>
                    <a:gd name="T18" fmla="*/ 83 w 97"/>
                    <a:gd name="T19" fmla="*/ 0 h 19"/>
                    <a:gd name="T20" fmla="*/ 0 w 9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9">
                      <a:moveTo>
                        <a:pt x="0" y="0"/>
                      </a:moveTo>
                      <a:lnTo>
                        <a:pt x="0" y="6"/>
                      </a:lnTo>
                      <a:lnTo>
                        <a:pt x="0" y="10"/>
                      </a:lnTo>
                      <a:lnTo>
                        <a:pt x="0" y="14"/>
                      </a:lnTo>
                      <a:lnTo>
                        <a:pt x="0" y="19"/>
                      </a:lnTo>
                      <a:lnTo>
                        <a:pt x="97" y="19"/>
                      </a:lnTo>
                      <a:lnTo>
                        <a:pt x="95" y="14"/>
                      </a:lnTo>
                      <a:lnTo>
                        <a:pt x="92" y="10"/>
                      </a:lnTo>
                      <a:lnTo>
                        <a:pt x="87" y="6"/>
                      </a:lnTo>
                      <a:lnTo>
                        <a:pt x="83" y="0"/>
                      </a:lnTo>
                      <a:lnTo>
                        <a:pt x="0" y="0"/>
                      </a:lnTo>
                      <a:close/>
                    </a:path>
                  </a:pathLst>
                </a:custGeom>
                <a:solidFill>
                  <a:srgbClr val="3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3" name="Freeform 253"/>
                <p:cNvSpPr>
                  <a:spLocks/>
                </p:cNvSpPr>
                <p:nvPr/>
              </p:nvSpPr>
              <p:spPr bwMode="auto">
                <a:xfrm>
                  <a:off x="3691" y="2537"/>
                  <a:ext cx="95" cy="21"/>
                </a:xfrm>
                <a:custGeom>
                  <a:avLst/>
                  <a:gdLst>
                    <a:gd name="T0" fmla="*/ 0 w 95"/>
                    <a:gd name="T1" fmla="*/ 0 h 21"/>
                    <a:gd name="T2" fmla="*/ 0 w 95"/>
                    <a:gd name="T3" fmla="*/ 6 h 21"/>
                    <a:gd name="T4" fmla="*/ 3 w 95"/>
                    <a:gd name="T5" fmla="*/ 10 h 21"/>
                    <a:gd name="T6" fmla="*/ 5 w 95"/>
                    <a:gd name="T7" fmla="*/ 16 h 21"/>
                    <a:gd name="T8" fmla="*/ 5 w 95"/>
                    <a:gd name="T9" fmla="*/ 21 h 21"/>
                    <a:gd name="T10" fmla="*/ 95 w 95"/>
                    <a:gd name="T11" fmla="*/ 21 h 21"/>
                    <a:gd name="T12" fmla="*/ 92 w 95"/>
                    <a:gd name="T13" fmla="*/ 16 h 21"/>
                    <a:gd name="T14" fmla="*/ 91 w 95"/>
                    <a:gd name="T15" fmla="*/ 10 h 21"/>
                    <a:gd name="T16" fmla="*/ 88 w 95"/>
                    <a:gd name="T17" fmla="*/ 6 h 21"/>
                    <a:gd name="T18" fmla="*/ 85 w 95"/>
                    <a:gd name="T19" fmla="*/ 0 h 21"/>
                    <a:gd name="T20" fmla="*/ 0 w 9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1">
                      <a:moveTo>
                        <a:pt x="0" y="0"/>
                      </a:moveTo>
                      <a:lnTo>
                        <a:pt x="0" y="6"/>
                      </a:lnTo>
                      <a:lnTo>
                        <a:pt x="3" y="10"/>
                      </a:lnTo>
                      <a:lnTo>
                        <a:pt x="5" y="16"/>
                      </a:lnTo>
                      <a:lnTo>
                        <a:pt x="5" y="21"/>
                      </a:lnTo>
                      <a:lnTo>
                        <a:pt x="95" y="21"/>
                      </a:lnTo>
                      <a:lnTo>
                        <a:pt x="92" y="16"/>
                      </a:lnTo>
                      <a:lnTo>
                        <a:pt x="91" y="10"/>
                      </a:lnTo>
                      <a:lnTo>
                        <a:pt x="88" y="6"/>
                      </a:lnTo>
                      <a:lnTo>
                        <a:pt x="85" y="0"/>
                      </a:lnTo>
                      <a:lnTo>
                        <a:pt x="0" y="0"/>
                      </a:lnTo>
                      <a:close/>
                    </a:path>
                  </a:pathLst>
                </a:custGeom>
                <a:solidFill>
                  <a:srgbClr val="4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4" name="Freeform 254"/>
                <p:cNvSpPr>
                  <a:spLocks/>
                </p:cNvSpPr>
                <p:nvPr/>
              </p:nvSpPr>
              <p:spPr bwMode="auto">
                <a:xfrm>
                  <a:off x="3691" y="2530"/>
                  <a:ext cx="88" cy="17"/>
                </a:xfrm>
                <a:custGeom>
                  <a:avLst/>
                  <a:gdLst>
                    <a:gd name="T0" fmla="*/ 0 w 88"/>
                    <a:gd name="T1" fmla="*/ 0 h 17"/>
                    <a:gd name="T2" fmla="*/ 0 w 88"/>
                    <a:gd name="T3" fmla="*/ 4 h 17"/>
                    <a:gd name="T4" fmla="*/ 0 w 88"/>
                    <a:gd name="T5" fmla="*/ 8 h 17"/>
                    <a:gd name="T6" fmla="*/ 2 w 88"/>
                    <a:gd name="T7" fmla="*/ 13 h 17"/>
                    <a:gd name="T8" fmla="*/ 5 w 88"/>
                    <a:gd name="T9" fmla="*/ 17 h 17"/>
                    <a:gd name="T10" fmla="*/ 88 w 88"/>
                    <a:gd name="T11" fmla="*/ 17 h 17"/>
                    <a:gd name="T12" fmla="*/ 85 w 88"/>
                    <a:gd name="T13" fmla="*/ 13 h 17"/>
                    <a:gd name="T14" fmla="*/ 84 w 88"/>
                    <a:gd name="T15" fmla="*/ 8 h 17"/>
                    <a:gd name="T16" fmla="*/ 81 w 88"/>
                    <a:gd name="T17" fmla="*/ 4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0" y="4"/>
                      </a:lnTo>
                      <a:lnTo>
                        <a:pt x="0" y="8"/>
                      </a:lnTo>
                      <a:lnTo>
                        <a:pt x="2" y="13"/>
                      </a:lnTo>
                      <a:lnTo>
                        <a:pt x="5" y="17"/>
                      </a:lnTo>
                      <a:lnTo>
                        <a:pt x="88" y="17"/>
                      </a:lnTo>
                      <a:lnTo>
                        <a:pt x="85" y="13"/>
                      </a:lnTo>
                      <a:lnTo>
                        <a:pt x="84" y="8"/>
                      </a:lnTo>
                      <a:lnTo>
                        <a:pt x="81" y="4"/>
                      </a:lnTo>
                      <a:lnTo>
                        <a:pt x="78" y="0"/>
                      </a:lnTo>
                      <a:lnTo>
                        <a:pt x="0" y="0"/>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5" name="Freeform 255"/>
                <p:cNvSpPr>
                  <a:spLocks/>
                </p:cNvSpPr>
                <p:nvPr/>
              </p:nvSpPr>
              <p:spPr bwMode="auto">
                <a:xfrm>
                  <a:off x="3688" y="2520"/>
                  <a:ext cx="88" cy="17"/>
                </a:xfrm>
                <a:custGeom>
                  <a:avLst/>
                  <a:gdLst>
                    <a:gd name="T0" fmla="*/ 0 w 88"/>
                    <a:gd name="T1" fmla="*/ 0 h 17"/>
                    <a:gd name="T2" fmla="*/ 2 w 88"/>
                    <a:gd name="T3" fmla="*/ 5 h 17"/>
                    <a:gd name="T4" fmla="*/ 3 w 88"/>
                    <a:gd name="T5" fmla="*/ 10 h 17"/>
                    <a:gd name="T6" fmla="*/ 3 w 88"/>
                    <a:gd name="T7" fmla="*/ 14 h 17"/>
                    <a:gd name="T8" fmla="*/ 3 w 88"/>
                    <a:gd name="T9" fmla="*/ 17 h 17"/>
                    <a:gd name="T10" fmla="*/ 88 w 88"/>
                    <a:gd name="T11" fmla="*/ 17 h 17"/>
                    <a:gd name="T12" fmla="*/ 85 w 88"/>
                    <a:gd name="T13" fmla="*/ 14 h 17"/>
                    <a:gd name="T14" fmla="*/ 82 w 88"/>
                    <a:gd name="T15" fmla="*/ 10 h 17"/>
                    <a:gd name="T16" fmla="*/ 81 w 88"/>
                    <a:gd name="T17" fmla="*/ 5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2" y="5"/>
                      </a:lnTo>
                      <a:lnTo>
                        <a:pt x="3" y="10"/>
                      </a:lnTo>
                      <a:lnTo>
                        <a:pt x="3" y="14"/>
                      </a:lnTo>
                      <a:lnTo>
                        <a:pt x="3" y="17"/>
                      </a:lnTo>
                      <a:lnTo>
                        <a:pt x="88" y="17"/>
                      </a:lnTo>
                      <a:lnTo>
                        <a:pt x="85" y="14"/>
                      </a:lnTo>
                      <a:lnTo>
                        <a:pt x="82" y="10"/>
                      </a:lnTo>
                      <a:lnTo>
                        <a:pt x="81" y="5"/>
                      </a:lnTo>
                      <a:lnTo>
                        <a:pt x="78" y="0"/>
                      </a:lnTo>
                      <a:lnTo>
                        <a:pt x="0" y="0"/>
                      </a:lnTo>
                      <a:close/>
                    </a:path>
                  </a:pathLst>
                </a:custGeom>
                <a:solidFill>
                  <a:srgbClr val="5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6" name="Freeform 256"/>
                <p:cNvSpPr>
                  <a:spLocks/>
                </p:cNvSpPr>
                <p:nvPr/>
              </p:nvSpPr>
              <p:spPr bwMode="auto">
                <a:xfrm>
                  <a:off x="3688" y="2510"/>
                  <a:ext cx="81" cy="20"/>
                </a:xfrm>
                <a:custGeom>
                  <a:avLst/>
                  <a:gdLst>
                    <a:gd name="T0" fmla="*/ 0 w 81"/>
                    <a:gd name="T1" fmla="*/ 0 h 20"/>
                    <a:gd name="T2" fmla="*/ 0 w 81"/>
                    <a:gd name="T3" fmla="*/ 5 h 20"/>
                    <a:gd name="T4" fmla="*/ 0 w 81"/>
                    <a:gd name="T5" fmla="*/ 10 h 20"/>
                    <a:gd name="T6" fmla="*/ 2 w 81"/>
                    <a:gd name="T7" fmla="*/ 14 h 20"/>
                    <a:gd name="T8" fmla="*/ 3 w 81"/>
                    <a:gd name="T9" fmla="*/ 20 h 20"/>
                    <a:gd name="T10" fmla="*/ 81 w 81"/>
                    <a:gd name="T11" fmla="*/ 20 h 20"/>
                    <a:gd name="T12" fmla="*/ 80 w 81"/>
                    <a:gd name="T13" fmla="*/ 14 h 20"/>
                    <a:gd name="T14" fmla="*/ 78 w 81"/>
                    <a:gd name="T15" fmla="*/ 10 h 20"/>
                    <a:gd name="T16" fmla="*/ 77 w 81"/>
                    <a:gd name="T17" fmla="*/ 5 h 20"/>
                    <a:gd name="T18" fmla="*/ 74 w 81"/>
                    <a:gd name="T19" fmla="*/ 0 h 20"/>
                    <a:gd name="T20" fmla="*/ 0 w 8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0">
                      <a:moveTo>
                        <a:pt x="0" y="0"/>
                      </a:moveTo>
                      <a:lnTo>
                        <a:pt x="0" y="5"/>
                      </a:lnTo>
                      <a:lnTo>
                        <a:pt x="0" y="10"/>
                      </a:lnTo>
                      <a:lnTo>
                        <a:pt x="2" y="14"/>
                      </a:lnTo>
                      <a:lnTo>
                        <a:pt x="3" y="20"/>
                      </a:lnTo>
                      <a:lnTo>
                        <a:pt x="81" y="20"/>
                      </a:lnTo>
                      <a:lnTo>
                        <a:pt x="80" y="14"/>
                      </a:lnTo>
                      <a:lnTo>
                        <a:pt x="78" y="10"/>
                      </a:lnTo>
                      <a:lnTo>
                        <a:pt x="77" y="5"/>
                      </a:lnTo>
                      <a:lnTo>
                        <a:pt x="74" y="0"/>
                      </a:lnTo>
                      <a:lnTo>
                        <a:pt x="0" y="0"/>
                      </a:lnTo>
                      <a:close/>
                    </a:path>
                  </a:pathLst>
                </a:custGeom>
                <a:solidFill>
                  <a:srgbClr val="6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7" name="Freeform 257"/>
                <p:cNvSpPr>
                  <a:spLocks/>
                </p:cNvSpPr>
                <p:nvPr/>
              </p:nvSpPr>
              <p:spPr bwMode="auto">
                <a:xfrm>
                  <a:off x="3685" y="2502"/>
                  <a:ext cx="81" cy="18"/>
                </a:xfrm>
                <a:custGeom>
                  <a:avLst/>
                  <a:gdLst>
                    <a:gd name="T0" fmla="*/ 0 w 81"/>
                    <a:gd name="T1" fmla="*/ 0 h 18"/>
                    <a:gd name="T2" fmla="*/ 2 w 81"/>
                    <a:gd name="T3" fmla="*/ 5 h 18"/>
                    <a:gd name="T4" fmla="*/ 3 w 81"/>
                    <a:gd name="T5" fmla="*/ 9 h 18"/>
                    <a:gd name="T6" fmla="*/ 3 w 81"/>
                    <a:gd name="T7" fmla="*/ 13 h 18"/>
                    <a:gd name="T8" fmla="*/ 3 w 81"/>
                    <a:gd name="T9" fmla="*/ 18 h 18"/>
                    <a:gd name="T10" fmla="*/ 81 w 81"/>
                    <a:gd name="T11" fmla="*/ 18 h 18"/>
                    <a:gd name="T12" fmla="*/ 78 w 81"/>
                    <a:gd name="T13" fmla="*/ 13 h 18"/>
                    <a:gd name="T14" fmla="*/ 75 w 81"/>
                    <a:gd name="T15" fmla="*/ 9 h 18"/>
                    <a:gd name="T16" fmla="*/ 72 w 81"/>
                    <a:gd name="T17" fmla="*/ 5 h 18"/>
                    <a:gd name="T18" fmla="*/ 70 w 81"/>
                    <a:gd name="T19" fmla="*/ 0 h 18"/>
                    <a:gd name="T20" fmla="*/ 0 w 81"/>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8">
                      <a:moveTo>
                        <a:pt x="0" y="0"/>
                      </a:moveTo>
                      <a:lnTo>
                        <a:pt x="2" y="5"/>
                      </a:lnTo>
                      <a:lnTo>
                        <a:pt x="3" y="9"/>
                      </a:lnTo>
                      <a:lnTo>
                        <a:pt x="3" y="13"/>
                      </a:lnTo>
                      <a:lnTo>
                        <a:pt x="3" y="18"/>
                      </a:lnTo>
                      <a:lnTo>
                        <a:pt x="81" y="18"/>
                      </a:lnTo>
                      <a:lnTo>
                        <a:pt x="78" y="13"/>
                      </a:lnTo>
                      <a:lnTo>
                        <a:pt x="75" y="9"/>
                      </a:lnTo>
                      <a:lnTo>
                        <a:pt x="72" y="5"/>
                      </a:lnTo>
                      <a:lnTo>
                        <a:pt x="70" y="0"/>
                      </a:lnTo>
                      <a:lnTo>
                        <a:pt x="0" y="0"/>
                      </a:lnTo>
                      <a:close/>
                    </a:path>
                  </a:pathLst>
                </a:custGeom>
                <a:solidFill>
                  <a:srgbClr val="6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8" name="Freeform 258"/>
                <p:cNvSpPr>
                  <a:spLocks/>
                </p:cNvSpPr>
                <p:nvPr/>
              </p:nvSpPr>
              <p:spPr bwMode="auto">
                <a:xfrm>
                  <a:off x="3685" y="2491"/>
                  <a:ext cx="77" cy="19"/>
                </a:xfrm>
                <a:custGeom>
                  <a:avLst/>
                  <a:gdLst>
                    <a:gd name="T0" fmla="*/ 0 w 77"/>
                    <a:gd name="T1" fmla="*/ 0 h 19"/>
                    <a:gd name="T2" fmla="*/ 0 w 77"/>
                    <a:gd name="T3" fmla="*/ 6 h 19"/>
                    <a:gd name="T4" fmla="*/ 0 w 77"/>
                    <a:gd name="T5" fmla="*/ 10 h 19"/>
                    <a:gd name="T6" fmla="*/ 2 w 77"/>
                    <a:gd name="T7" fmla="*/ 14 h 19"/>
                    <a:gd name="T8" fmla="*/ 3 w 77"/>
                    <a:gd name="T9" fmla="*/ 19 h 19"/>
                    <a:gd name="T10" fmla="*/ 77 w 77"/>
                    <a:gd name="T11" fmla="*/ 19 h 19"/>
                    <a:gd name="T12" fmla="*/ 74 w 77"/>
                    <a:gd name="T13" fmla="*/ 14 h 19"/>
                    <a:gd name="T14" fmla="*/ 72 w 77"/>
                    <a:gd name="T15" fmla="*/ 10 h 19"/>
                    <a:gd name="T16" fmla="*/ 70 w 77"/>
                    <a:gd name="T17" fmla="*/ 6 h 19"/>
                    <a:gd name="T18" fmla="*/ 67 w 77"/>
                    <a:gd name="T19" fmla="*/ 0 h 19"/>
                    <a:gd name="T20" fmla="*/ 0 w 7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9">
                      <a:moveTo>
                        <a:pt x="0" y="0"/>
                      </a:moveTo>
                      <a:lnTo>
                        <a:pt x="0" y="6"/>
                      </a:lnTo>
                      <a:lnTo>
                        <a:pt x="0" y="10"/>
                      </a:lnTo>
                      <a:lnTo>
                        <a:pt x="2" y="14"/>
                      </a:lnTo>
                      <a:lnTo>
                        <a:pt x="3" y="19"/>
                      </a:lnTo>
                      <a:lnTo>
                        <a:pt x="77" y="19"/>
                      </a:lnTo>
                      <a:lnTo>
                        <a:pt x="74" y="14"/>
                      </a:lnTo>
                      <a:lnTo>
                        <a:pt x="72" y="10"/>
                      </a:lnTo>
                      <a:lnTo>
                        <a:pt x="70" y="6"/>
                      </a:lnTo>
                      <a:lnTo>
                        <a:pt x="67" y="0"/>
                      </a:lnTo>
                      <a:lnTo>
                        <a:pt x="0" y="0"/>
                      </a:lnTo>
                      <a:close/>
                    </a:path>
                  </a:pathLst>
                </a:custGeom>
                <a:solidFill>
                  <a:srgbClr val="7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39" name="Freeform 259"/>
                <p:cNvSpPr>
                  <a:spLocks/>
                </p:cNvSpPr>
                <p:nvPr/>
              </p:nvSpPr>
              <p:spPr bwMode="auto">
                <a:xfrm>
                  <a:off x="3681" y="2481"/>
                  <a:ext cx="74" cy="21"/>
                </a:xfrm>
                <a:custGeom>
                  <a:avLst/>
                  <a:gdLst>
                    <a:gd name="T0" fmla="*/ 0 w 74"/>
                    <a:gd name="T1" fmla="*/ 0 h 21"/>
                    <a:gd name="T2" fmla="*/ 3 w 74"/>
                    <a:gd name="T3" fmla="*/ 5 h 21"/>
                    <a:gd name="T4" fmla="*/ 4 w 74"/>
                    <a:gd name="T5" fmla="*/ 10 h 21"/>
                    <a:gd name="T6" fmla="*/ 4 w 74"/>
                    <a:gd name="T7" fmla="*/ 16 h 21"/>
                    <a:gd name="T8" fmla="*/ 4 w 74"/>
                    <a:gd name="T9" fmla="*/ 21 h 21"/>
                    <a:gd name="T10" fmla="*/ 74 w 74"/>
                    <a:gd name="T11" fmla="*/ 21 h 21"/>
                    <a:gd name="T12" fmla="*/ 71 w 74"/>
                    <a:gd name="T13" fmla="*/ 16 h 21"/>
                    <a:gd name="T14" fmla="*/ 69 w 74"/>
                    <a:gd name="T15" fmla="*/ 10 h 21"/>
                    <a:gd name="T16" fmla="*/ 68 w 74"/>
                    <a:gd name="T17" fmla="*/ 5 h 21"/>
                    <a:gd name="T18" fmla="*/ 66 w 74"/>
                    <a:gd name="T19" fmla="*/ 0 h 21"/>
                    <a:gd name="T20" fmla="*/ 0 w 7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21">
                      <a:moveTo>
                        <a:pt x="0" y="0"/>
                      </a:moveTo>
                      <a:lnTo>
                        <a:pt x="3" y="5"/>
                      </a:lnTo>
                      <a:lnTo>
                        <a:pt x="4" y="10"/>
                      </a:lnTo>
                      <a:lnTo>
                        <a:pt x="4" y="16"/>
                      </a:lnTo>
                      <a:lnTo>
                        <a:pt x="4" y="21"/>
                      </a:lnTo>
                      <a:lnTo>
                        <a:pt x="74" y="21"/>
                      </a:lnTo>
                      <a:lnTo>
                        <a:pt x="71" y="16"/>
                      </a:lnTo>
                      <a:lnTo>
                        <a:pt x="69" y="10"/>
                      </a:lnTo>
                      <a:lnTo>
                        <a:pt x="68" y="5"/>
                      </a:lnTo>
                      <a:lnTo>
                        <a:pt x="66" y="0"/>
                      </a:lnTo>
                      <a:lnTo>
                        <a:pt x="0" y="0"/>
                      </a:lnTo>
                      <a:close/>
                    </a:path>
                  </a:pathLst>
                </a:custGeom>
                <a:solidFill>
                  <a:srgbClr val="7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0" name="Freeform 260"/>
                <p:cNvSpPr>
                  <a:spLocks/>
                </p:cNvSpPr>
                <p:nvPr/>
              </p:nvSpPr>
              <p:spPr bwMode="auto">
                <a:xfrm>
                  <a:off x="3681" y="2474"/>
                  <a:ext cx="71" cy="17"/>
                </a:xfrm>
                <a:custGeom>
                  <a:avLst/>
                  <a:gdLst>
                    <a:gd name="T0" fmla="*/ 0 w 71"/>
                    <a:gd name="T1" fmla="*/ 0 h 17"/>
                    <a:gd name="T2" fmla="*/ 0 w 71"/>
                    <a:gd name="T3" fmla="*/ 4 h 17"/>
                    <a:gd name="T4" fmla="*/ 0 w 71"/>
                    <a:gd name="T5" fmla="*/ 8 h 17"/>
                    <a:gd name="T6" fmla="*/ 2 w 71"/>
                    <a:gd name="T7" fmla="*/ 12 h 17"/>
                    <a:gd name="T8" fmla="*/ 4 w 71"/>
                    <a:gd name="T9" fmla="*/ 17 h 17"/>
                    <a:gd name="T10" fmla="*/ 71 w 71"/>
                    <a:gd name="T11" fmla="*/ 17 h 17"/>
                    <a:gd name="T12" fmla="*/ 68 w 71"/>
                    <a:gd name="T13" fmla="*/ 12 h 17"/>
                    <a:gd name="T14" fmla="*/ 65 w 71"/>
                    <a:gd name="T15" fmla="*/ 8 h 17"/>
                    <a:gd name="T16" fmla="*/ 63 w 71"/>
                    <a:gd name="T17" fmla="*/ 4 h 17"/>
                    <a:gd name="T18" fmla="*/ 61 w 71"/>
                    <a:gd name="T19" fmla="*/ 0 h 17"/>
                    <a:gd name="T20" fmla="*/ 0 w 71"/>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7">
                      <a:moveTo>
                        <a:pt x="0" y="0"/>
                      </a:moveTo>
                      <a:lnTo>
                        <a:pt x="0" y="4"/>
                      </a:lnTo>
                      <a:lnTo>
                        <a:pt x="0" y="8"/>
                      </a:lnTo>
                      <a:lnTo>
                        <a:pt x="2" y="12"/>
                      </a:lnTo>
                      <a:lnTo>
                        <a:pt x="4" y="17"/>
                      </a:lnTo>
                      <a:lnTo>
                        <a:pt x="71" y="17"/>
                      </a:lnTo>
                      <a:lnTo>
                        <a:pt x="68" y="12"/>
                      </a:lnTo>
                      <a:lnTo>
                        <a:pt x="65" y="8"/>
                      </a:lnTo>
                      <a:lnTo>
                        <a:pt x="63" y="4"/>
                      </a:lnTo>
                      <a:lnTo>
                        <a:pt x="61" y="0"/>
                      </a:lnTo>
                      <a:lnTo>
                        <a:pt x="0" y="0"/>
                      </a:lnTo>
                      <a:close/>
                    </a:path>
                  </a:pathLst>
                </a:custGeom>
                <a:solidFill>
                  <a:srgbClr val="8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1" name="Freeform 261"/>
                <p:cNvSpPr>
                  <a:spLocks/>
                </p:cNvSpPr>
                <p:nvPr/>
              </p:nvSpPr>
              <p:spPr bwMode="auto">
                <a:xfrm>
                  <a:off x="3678" y="2463"/>
                  <a:ext cx="69" cy="18"/>
                </a:xfrm>
                <a:custGeom>
                  <a:avLst/>
                  <a:gdLst>
                    <a:gd name="T0" fmla="*/ 0 w 69"/>
                    <a:gd name="T1" fmla="*/ 0 h 18"/>
                    <a:gd name="T2" fmla="*/ 2 w 69"/>
                    <a:gd name="T3" fmla="*/ 6 h 18"/>
                    <a:gd name="T4" fmla="*/ 3 w 69"/>
                    <a:gd name="T5" fmla="*/ 11 h 18"/>
                    <a:gd name="T6" fmla="*/ 3 w 69"/>
                    <a:gd name="T7" fmla="*/ 15 h 18"/>
                    <a:gd name="T8" fmla="*/ 3 w 69"/>
                    <a:gd name="T9" fmla="*/ 18 h 18"/>
                    <a:gd name="T10" fmla="*/ 69 w 69"/>
                    <a:gd name="T11" fmla="*/ 18 h 18"/>
                    <a:gd name="T12" fmla="*/ 66 w 69"/>
                    <a:gd name="T13" fmla="*/ 15 h 18"/>
                    <a:gd name="T14" fmla="*/ 65 w 69"/>
                    <a:gd name="T15" fmla="*/ 11 h 18"/>
                    <a:gd name="T16" fmla="*/ 62 w 69"/>
                    <a:gd name="T17" fmla="*/ 6 h 18"/>
                    <a:gd name="T18" fmla="*/ 59 w 69"/>
                    <a:gd name="T19" fmla="*/ 0 h 18"/>
                    <a:gd name="T20" fmla="*/ 0 w 6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8">
                      <a:moveTo>
                        <a:pt x="0" y="0"/>
                      </a:moveTo>
                      <a:lnTo>
                        <a:pt x="2" y="6"/>
                      </a:lnTo>
                      <a:lnTo>
                        <a:pt x="3" y="11"/>
                      </a:lnTo>
                      <a:lnTo>
                        <a:pt x="3" y="15"/>
                      </a:lnTo>
                      <a:lnTo>
                        <a:pt x="3" y="18"/>
                      </a:lnTo>
                      <a:lnTo>
                        <a:pt x="69" y="18"/>
                      </a:lnTo>
                      <a:lnTo>
                        <a:pt x="66" y="15"/>
                      </a:lnTo>
                      <a:lnTo>
                        <a:pt x="65" y="11"/>
                      </a:lnTo>
                      <a:lnTo>
                        <a:pt x="62" y="6"/>
                      </a:lnTo>
                      <a:lnTo>
                        <a:pt x="59" y="0"/>
                      </a:lnTo>
                      <a:lnTo>
                        <a:pt x="0" y="0"/>
                      </a:lnTo>
                      <a:close/>
                    </a:path>
                  </a:pathLst>
                </a:custGeom>
                <a:solidFill>
                  <a:srgbClr val="8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2" name="Freeform 262"/>
                <p:cNvSpPr>
                  <a:spLocks/>
                </p:cNvSpPr>
                <p:nvPr/>
              </p:nvSpPr>
              <p:spPr bwMode="auto">
                <a:xfrm>
                  <a:off x="3678" y="2453"/>
                  <a:ext cx="64" cy="21"/>
                </a:xfrm>
                <a:custGeom>
                  <a:avLst/>
                  <a:gdLst>
                    <a:gd name="T0" fmla="*/ 0 w 64"/>
                    <a:gd name="T1" fmla="*/ 0 h 21"/>
                    <a:gd name="T2" fmla="*/ 0 w 64"/>
                    <a:gd name="T3" fmla="*/ 6 h 21"/>
                    <a:gd name="T4" fmla="*/ 2 w 64"/>
                    <a:gd name="T5" fmla="*/ 10 h 21"/>
                    <a:gd name="T6" fmla="*/ 3 w 64"/>
                    <a:gd name="T7" fmla="*/ 15 h 21"/>
                    <a:gd name="T8" fmla="*/ 3 w 64"/>
                    <a:gd name="T9" fmla="*/ 21 h 21"/>
                    <a:gd name="T10" fmla="*/ 64 w 64"/>
                    <a:gd name="T11" fmla="*/ 21 h 21"/>
                    <a:gd name="T12" fmla="*/ 61 w 64"/>
                    <a:gd name="T13" fmla="*/ 15 h 21"/>
                    <a:gd name="T14" fmla="*/ 58 w 64"/>
                    <a:gd name="T15" fmla="*/ 10 h 21"/>
                    <a:gd name="T16" fmla="*/ 55 w 64"/>
                    <a:gd name="T17" fmla="*/ 6 h 21"/>
                    <a:gd name="T18" fmla="*/ 52 w 64"/>
                    <a:gd name="T19" fmla="*/ 0 h 21"/>
                    <a:gd name="T20" fmla="*/ 0 w 6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1">
                      <a:moveTo>
                        <a:pt x="0" y="0"/>
                      </a:moveTo>
                      <a:lnTo>
                        <a:pt x="0" y="6"/>
                      </a:lnTo>
                      <a:lnTo>
                        <a:pt x="2" y="10"/>
                      </a:lnTo>
                      <a:lnTo>
                        <a:pt x="3" y="15"/>
                      </a:lnTo>
                      <a:lnTo>
                        <a:pt x="3" y="21"/>
                      </a:lnTo>
                      <a:lnTo>
                        <a:pt x="64" y="21"/>
                      </a:lnTo>
                      <a:lnTo>
                        <a:pt x="61" y="15"/>
                      </a:lnTo>
                      <a:lnTo>
                        <a:pt x="58" y="10"/>
                      </a:lnTo>
                      <a:lnTo>
                        <a:pt x="55" y="6"/>
                      </a:lnTo>
                      <a:lnTo>
                        <a:pt x="52" y="0"/>
                      </a:lnTo>
                      <a:lnTo>
                        <a:pt x="0" y="0"/>
                      </a:lnTo>
                      <a:close/>
                    </a:path>
                  </a:pathLst>
                </a:custGeom>
                <a:solidFill>
                  <a:srgbClr val="9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3" name="Freeform 263"/>
                <p:cNvSpPr>
                  <a:spLocks/>
                </p:cNvSpPr>
                <p:nvPr/>
              </p:nvSpPr>
              <p:spPr bwMode="auto">
                <a:xfrm>
                  <a:off x="3674" y="2446"/>
                  <a:ext cx="63" cy="17"/>
                </a:xfrm>
                <a:custGeom>
                  <a:avLst/>
                  <a:gdLst>
                    <a:gd name="T0" fmla="*/ 0 w 63"/>
                    <a:gd name="T1" fmla="*/ 0 h 17"/>
                    <a:gd name="T2" fmla="*/ 3 w 63"/>
                    <a:gd name="T3" fmla="*/ 4 h 17"/>
                    <a:gd name="T4" fmla="*/ 4 w 63"/>
                    <a:gd name="T5" fmla="*/ 9 h 17"/>
                    <a:gd name="T6" fmla="*/ 4 w 63"/>
                    <a:gd name="T7" fmla="*/ 13 h 17"/>
                    <a:gd name="T8" fmla="*/ 4 w 63"/>
                    <a:gd name="T9" fmla="*/ 17 h 17"/>
                    <a:gd name="T10" fmla="*/ 63 w 63"/>
                    <a:gd name="T11" fmla="*/ 17 h 17"/>
                    <a:gd name="T12" fmla="*/ 60 w 63"/>
                    <a:gd name="T13" fmla="*/ 13 h 17"/>
                    <a:gd name="T14" fmla="*/ 59 w 63"/>
                    <a:gd name="T15" fmla="*/ 9 h 17"/>
                    <a:gd name="T16" fmla="*/ 56 w 63"/>
                    <a:gd name="T17" fmla="*/ 4 h 17"/>
                    <a:gd name="T18" fmla="*/ 53 w 63"/>
                    <a:gd name="T19" fmla="*/ 0 h 17"/>
                    <a:gd name="T20" fmla="*/ 0 w 63"/>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7">
                      <a:moveTo>
                        <a:pt x="0" y="0"/>
                      </a:moveTo>
                      <a:lnTo>
                        <a:pt x="3" y="4"/>
                      </a:lnTo>
                      <a:lnTo>
                        <a:pt x="4" y="9"/>
                      </a:lnTo>
                      <a:lnTo>
                        <a:pt x="4" y="13"/>
                      </a:lnTo>
                      <a:lnTo>
                        <a:pt x="4" y="17"/>
                      </a:lnTo>
                      <a:lnTo>
                        <a:pt x="63" y="17"/>
                      </a:lnTo>
                      <a:lnTo>
                        <a:pt x="60" y="13"/>
                      </a:lnTo>
                      <a:lnTo>
                        <a:pt x="59" y="9"/>
                      </a:lnTo>
                      <a:lnTo>
                        <a:pt x="56" y="4"/>
                      </a:lnTo>
                      <a:lnTo>
                        <a:pt x="53" y="0"/>
                      </a:lnTo>
                      <a:lnTo>
                        <a:pt x="0" y="0"/>
                      </a:lnTo>
                      <a:close/>
                    </a:path>
                  </a:pathLst>
                </a:custGeom>
                <a:solidFill>
                  <a:srgbClr val="9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4" name="Freeform 264"/>
                <p:cNvSpPr>
                  <a:spLocks/>
                </p:cNvSpPr>
                <p:nvPr/>
              </p:nvSpPr>
              <p:spPr bwMode="auto">
                <a:xfrm>
                  <a:off x="3674" y="2436"/>
                  <a:ext cx="56" cy="17"/>
                </a:xfrm>
                <a:custGeom>
                  <a:avLst/>
                  <a:gdLst>
                    <a:gd name="T0" fmla="*/ 0 w 56"/>
                    <a:gd name="T1" fmla="*/ 0 h 17"/>
                    <a:gd name="T2" fmla="*/ 0 w 56"/>
                    <a:gd name="T3" fmla="*/ 4 h 17"/>
                    <a:gd name="T4" fmla="*/ 3 w 56"/>
                    <a:gd name="T5" fmla="*/ 9 h 17"/>
                    <a:gd name="T6" fmla="*/ 4 w 56"/>
                    <a:gd name="T7" fmla="*/ 13 h 17"/>
                    <a:gd name="T8" fmla="*/ 4 w 56"/>
                    <a:gd name="T9" fmla="*/ 17 h 17"/>
                    <a:gd name="T10" fmla="*/ 56 w 56"/>
                    <a:gd name="T11" fmla="*/ 17 h 17"/>
                    <a:gd name="T12" fmla="*/ 56 w 56"/>
                    <a:gd name="T13" fmla="*/ 13 h 17"/>
                    <a:gd name="T14" fmla="*/ 55 w 56"/>
                    <a:gd name="T15" fmla="*/ 9 h 17"/>
                    <a:gd name="T16" fmla="*/ 52 w 56"/>
                    <a:gd name="T17" fmla="*/ 4 h 17"/>
                    <a:gd name="T18" fmla="*/ 49 w 56"/>
                    <a:gd name="T19" fmla="*/ 0 h 17"/>
                    <a:gd name="T20" fmla="*/ 0 w 5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7">
                      <a:moveTo>
                        <a:pt x="0" y="0"/>
                      </a:moveTo>
                      <a:lnTo>
                        <a:pt x="0" y="4"/>
                      </a:lnTo>
                      <a:lnTo>
                        <a:pt x="3" y="9"/>
                      </a:lnTo>
                      <a:lnTo>
                        <a:pt x="4" y="13"/>
                      </a:lnTo>
                      <a:lnTo>
                        <a:pt x="4" y="17"/>
                      </a:lnTo>
                      <a:lnTo>
                        <a:pt x="56" y="17"/>
                      </a:lnTo>
                      <a:lnTo>
                        <a:pt x="56" y="13"/>
                      </a:lnTo>
                      <a:lnTo>
                        <a:pt x="55" y="9"/>
                      </a:lnTo>
                      <a:lnTo>
                        <a:pt x="52" y="4"/>
                      </a:lnTo>
                      <a:lnTo>
                        <a:pt x="49"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5" name="Freeform 265"/>
                <p:cNvSpPr>
                  <a:spLocks/>
                </p:cNvSpPr>
                <p:nvPr/>
              </p:nvSpPr>
              <p:spPr bwMode="auto">
                <a:xfrm>
                  <a:off x="3674" y="2425"/>
                  <a:ext cx="53" cy="21"/>
                </a:xfrm>
                <a:custGeom>
                  <a:avLst/>
                  <a:gdLst>
                    <a:gd name="T0" fmla="*/ 0 w 53"/>
                    <a:gd name="T1" fmla="*/ 0 h 21"/>
                    <a:gd name="T2" fmla="*/ 0 w 53"/>
                    <a:gd name="T3" fmla="*/ 5 h 21"/>
                    <a:gd name="T4" fmla="*/ 0 w 53"/>
                    <a:gd name="T5" fmla="*/ 10 h 21"/>
                    <a:gd name="T6" fmla="*/ 0 w 53"/>
                    <a:gd name="T7" fmla="*/ 15 h 21"/>
                    <a:gd name="T8" fmla="*/ 0 w 53"/>
                    <a:gd name="T9" fmla="*/ 21 h 21"/>
                    <a:gd name="T10" fmla="*/ 53 w 53"/>
                    <a:gd name="T11" fmla="*/ 21 h 21"/>
                    <a:gd name="T12" fmla="*/ 50 w 53"/>
                    <a:gd name="T13" fmla="*/ 15 h 21"/>
                    <a:gd name="T14" fmla="*/ 47 w 53"/>
                    <a:gd name="T15" fmla="*/ 10 h 21"/>
                    <a:gd name="T16" fmla="*/ 45 w 53"/>
                    <a:gd name="T17" fmla="*/ 5 h 21"/>
                    <a:gd name="T18" fmla="*/ 42 w 53"/>
                    <a:gd name="T19" fmla="*/ 0 h 21"/>
                    <a:gd name="T20" fmla="*/ 0 w 5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1">
                      <a:moveTo>
                        <a:pt x="0" y="0"/>
                      </a:moveTo>
                      <a:lnTo>
                        <a:pt x="0" y="5"/>
                      </a:lnTo>
                      <a:lnTo>
                        <a:pt x="0" y="10"/>
                      </a:lnTo>
                      <a:lnTo>
                        <a:pt x="0" y="15"/>
                      </a:lnTo>
                      <a:lnTo>
                        <a:pt x="0" y="21"/>
                      </a:lnTo>
                      <a:lnTo>
                        <a:pt x="53" y="21"/>
                      </a:lnTo>
                      <a:lnTo>
                        <a:pt x="50" y="15"/>
                      </a:lnTo>
                      <a:lnTo>
                        <a:pt x="47" y="10"/>
                      </a:lnTo>
                      <a:lnTo>
                        <a:pt x="45" y="5"/>
                      </a:lnTo>
                      <a:lnTo>
                        <a:pt x="42"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6" name="Freeform 266"/>
                <p:cNvSpPr>
                  <a:spLocks/>
                </p:cNvSpPr>
                <p:nvPr/>
              </p:nvSpPr>
              <p:spPr bwMode="auto">
                <a:xfrm>
                  <a:off x="3671" y="2417"/>
                  <a:ext cx="52" cy="19"/>
                </a:xfrm>
                <a:custGeom>
                  <a:avLst/>
                  <a:gdLst>
                    <a:gd name="T0" fmla="*/ 0 w 52"/>
                    <a:gd name="T1" fmla="*/ 0 h 19"/>
                    <a:gd name="T2" fmla="*/ 0 w 52"/>
                    <a:gd name="T3" fmla="*/ 5 h 19"/>
                    <a:gd name="T4" fmla="*/ 1 w 52"/>
                    <a:gd name="T5" fmla="*/ 9 h 19"/>
                    <a:gd name="T6" fmla="*/ 3 w 52"/>
                    <a:gd name="T7" fmla="*/ 15 h 19"/>
                    <a:gd name="T8" fmla="*/ 3 w 52"/>
                    <a:gd name="T9" fmla="*/ 19 h 19"/>
                    <a:gd name="T10" fmla="*/ 52 w 52"/>
                    <a:gd name="T11" fmla="*/ 19 h 19"/>
                    <a:gd name="T12" fmla="*/ 49 w 52"/>
                    <a:gd name="T13" fmla="*/ 13 h 19"/>
                    <a:gd name="T14" fmla="*/ 48 w 52"/>
                    <a:gd name="T15" fmla="*/ 9 h 19"/>
                    <a:gd name="T16" fmla="*/ 45 w 52"/>
                    <a:gd name="T17" fmla="*/ 5 h 19"/>
                    <a:gd name="T18" fmla="*/ 42 w 52"/>
                    <a:gd name="T19" fmla="*/ 0 h 19"/>
                    <a:gd name="T20" fmla="*/ 0 w 52"/>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9">
                      <a:moveTo>
                        <a:pt x="0" y="0"/>
                      </a:moveTo>
                      <a:lnTo>
                        <a:pt x="0" y="5"/>
                      </a:lnTo>
                      <a:lnTo>
                        <a:pt x="1" y="9"/>
                      </a:lnTo>
                      <a:lnTo>
                        <a:pt x="3" y="15"/>
                      </a:lnTo>
                      <a:lnTo>
                        <a:pt x="3" y="19"/>
                      </a:lnTo>
                      <a:lnTo>
                        <a:pt x="52" y="19"/>
                      </a:lnTo>
                      <a:lnTo>
                        <a:pt x="49" y="13"/>
                      </a:lnTo>
                      <a:lnTo>
                        <a:pt x="48" y="9"/>
                      </a:lnTo>
                      <a:lnTo>
                        <a:pt x="45" y="5"/>
                      </a:lnTo>
                      <a:lnTo>
                        <a:pt x="42"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7" name="Freeform 267"/>
                <p:cNvSpPr>
                  <a:spLocks/>
                </p:cNvSpPr>
                <p:nvPr/>
              </p:nvSpPr>
              <p:spPr bwMode="auto">
                <a:xfrm>
                  <a:off x="3671" y="2407"/>
                  <a:ext cx="45" cy="18"/>
                </a:xfrm>
                <a:custGeom>
                  <a:avLst/>
                  <a:gdLst>
                    <a:gd name="T0" fmla="*/ 0 w 45"/>
                    <a:gd name="T1" fmla="*/ 0 h 18"/>
                    <a:gd name="T2" fmla="*/ 0 w 45"/>
                    <a:gd name="T3" fmla="*/ 6 h 18"/>
                    <a:gd name="T4" fmla="*/ 0 w 45"/>
                    <a:gd name="T5" fmla="*/ 10 h 18"/>
                    <a:gd name="T6" fmla="*/ 1 w 45"/>
                    <a:gd name="T7" fmla="*/ 15 h 18"/>
                    <a:gd name="T8" fmla="*/ 3 w 45"/>
                    <a:gd name="T9" fmla="*/ 18 h 18"/>
                    <a:gd name="T10" fmla="*/ 45 w 45"/>
                    <a:gd name="T11" fmla="*/ 18 h 18"/>
                    <a:gd name="T12" fmla="*/ 42 w 45"/>
                    <a:gd name="T13" fmla="*/ 15 h 18"/>
                    <a:gd name="T14" fmla="*/ 40 w 45"/>
                    <a:gd name="T15" fmla="*/ 10 h 18"/>
                    <a:gd name="T16" fmla="*/ 37 w 45"/>
                    <a:gd name="T17" fmla="*/ 6 h 18"/>
                    <a:gd name="T18" fmla="*/ 35 w 45"/>
                    <a:gd name="T19" fmla="*/ 0 h 18"/>
                    <a:gd name="T20" fmla="*/ 0 w 4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18">
                      <a:moveTo>
                        <a:pt x="0" y="0"/>
                      </a:moveTo>
                      <a:lnTo>
                        <a:pt x="0" y="6"/>
                      </a:lnTo>
                      <a:lnTo>
                        <a:pt x="0" y="10"/>
                      </a:lnTo>
                      <a:lnTo>
                        <a:pt x="1" y="15"/>
                      </a:lnTo>
                      <a:lnTo>
                        <a:pt x="3" y="18"/>
                      </a:lnTo>
                      <a:lnTo>
                        <a:pt x="45" y="18"/>
                      </a:lnTo>
                      <a:lnTo>
                        <a:pt x="42" y="15"/>
                      </a:lnTo>
                      <a:lnTo>
                        <a:pt x="40" y="10"/>
                      </a:lnTo>
                      <a:lnTo>
                        <a:pt x="37" y="6"/>
                      </a:lnTo>
                      <a:lnTo>
                        <a:pt x="35"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8" name="Freeform 268"/>
                <p:cNvSpPr>
                  <a:spLocks/>
                </p:cNvSpPr>
                <p:nvPr/>
              </p:nvSpPr>
              <p:spPr bwMode="auto">
                <a:xfrm>
                  <a:off x="3667" y="2397"/>
                  <a:ext cx="46" cy="20"/>
                </a:xfrm>
                <a:custGeom>
                  <a:avLst/>
                  <a:gdLst>
                    <a:gd name="T0" fmla="*/ 0 w 46"/>
                    <a:gd name="T1" fmla="*/ 0 h 20"/>
                    <a:gd name="T2" fmla="*/ 3 w 46"/>
                    <a:gd name="T3" fmla="*/ 6 h 20"/>
                    <a:gd name="T4" fmla="*/ 4 w 46"/>
                    <a:gd name="T5" fmla="*/ 10 h 20"/>
                    <a:gd name="T6" fmla="*/ 4 w 46"/>
                    <a:gd name="T7" fmla="*/ 15 h 20"/>
                    <a:gd name="T8" fmla="*/ 4 w 46"/>
                    <a:gd name="T9" fmla="*/ 20 h 20"/>
                    <a:gd name="T10" fmla="*/ 46 w 46"/>
                    <a:gd name="T11" fmla="*/ 20 h 20"/>
                    <a:gd name="T12" fmla="*/ 43 w 46"/>
                    <a:gd name="T13" fmla="*/ 15 h 20"/>
                    <a:gd name="T14" fmla="*/ 41 w 46"/>
                    <a:gd name="T15" fmla="*/ 10 h 20"/>
                    <a:gd name="T16" fmla="*/ 39 w 46"/>
                    <a:gd name="T17" fmla="*/ 6 h 20"/>
                    <a:gd name="T18" fmla="*/ 36 w 46"/>
                    <a:gd name="T19" fmla="*/ 0 h 20"/>
                    <a:gd name="T20" fmla="*/ 0 w 46"/>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0">
                      <a:moveTo>
                        <a:pt x="0" y="0"/>
                      </a:moveTo>
                      <a:lnTo>
                        <a:pt x="3" y="6"/>
                      </a:lnTo>
                      <a:lnTo>
                        <a:pt x="4" y="10"/>
                      </a:lnTo>
                      <a:lnTo>
                        <a:pt x="4" y="15"/>
                      </a:lnTo>
                      <a:lnTo>
                        <a:pt x="4" y="20"/>
                      </a:lnTo>
                      <a:lnTo>
                        <a:pt x="46" y="20"/>
                      </a:lnTo>
                      <a:lnTo>
                        <a:pt x="43" y="15"/>
                      </a:lnTo>
                      <a:lnTo>
                        <a:pt x="41" y="10"/>
                      </a:lnTo>
                      <a:lnTo>
                        <a:pt x="39" y="6"/>
                      </a:lnTo>
                      <a:lnTo>
                        <a:pt x="3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49" name="Freeform 269"/>
                <p:cNvSpPr>
                  <a:spLocks/>
                </p:cNvSpPr>
                <p:nvPr/>
              </p:nvSpPr>
              <p:spPr bwMode="auto">
                <a:xfrm>
                  <a:off x="3667" y="2390"/>
                  <a:ext cx="39" cy="17"/>
                </a:xfrm>
                <a:custGeom>
                  <a:avLst/>
                  <a:gdLst>
                    <a:gd name="T0" fmla="*/ 0 w 39"/>
                    <a:gd name="T1" fmla="*/ 0 h 17"/>
                    <a:gd name="T2" fmla="*/ 0 w 39"/>
                    <a:gd name="T3" fmla="*/ 3 h 17"/>
                    <a:gd name="T4" fmla="*/ 3 w 39"/>
                    <a:gd name="T5" fmla="*/ 7 h 17"/>
                    <a:gd name="T6" fmla="*/ 4 w 39"/>
                    <a:gd name="T7" fmla="*/ 12 h 17"/>
                    <a:gd name="T8" fmla="*/ 4 w 39"/>
                    <a:gd name="T9" fmla="*/ 17 h 17"/>
                    <a:gd name="T10" fmla="*/ 39 w 39"/>
                    <a:gd name="T11" fmla="*/ 17 h 17"/>
                    <a:gd name="T12" fmla="*/ 36 w 39"/>
                    <a:gd name="T13" fmla="*/ 12 h 17"/>
                    <a:gd name="T14" fmla="*/ 34 w 39"/>
                    <a:gd name="T15" fmla="*/ 7 h 17"/>
                    <a:gd name="T16" fmla="*/ 31 w 39"/>
                    <a:gd name="T17" fmla="*/ 3 h 17"/>
                    <a:gd name="T18" fmla="*/ 29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0" y="3"/>
                      </a:lnTo>
                      <a:lnTo>
                        <a:pt x="3" y="7"/>
                      </a:lnTo>
                      <a:lnTo>
                        <a:pt x="4" y="12"/>
                      </a:lnTo>
                      <a:lnTo>
                        <a:pt x="4" y="17"/>
                      </a:lnTo>
                      <a:lnTo>
                        <a:pt x="39" y="17"/>
                      </a:lnTo>
                      <a:lnTo>
                        <a:pt x="36" y="12"/>
                      </a:lnTo>
                      <a:lnTo>
                        <a:pt x="34" y="7"/>
                      </a:lnTo>
                      <a:lnTo>
                        <a:pt x="31" y="3"/>
                      </a:lnTo>
                      <a:lnTo>
                        <a:pt x="29"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0" name="Freeform 270"/>
                <p:cNvSpPr>
                  <a:spLocks/>
                </p:cNvSpPr>
                <p:nvPr/>
              </p:nvSpPr>
              <p:spPr bwMode="auto">
                <a:xfrm>
                  <a:off x="3667" y="2380"/>
                  <a:ext cx="36" cy="17"/>
                </a:xfrm>
                <a:custGeom>
                  <a:avLst/>
                  <a:gdLst>
                    <a:gd name="T0" fmla="*/ 0 w 36"/>
                    <a:gd name="T1" fmla="*/ 0 h 17"/>
                    <a:gd name="T2" fmla="*/ 0 w 36"/>
                    <a:gd name="T3" fmla="*/ 4 h 17"/>
                    <a:gd name="T4" fmla="*/ 0 w 36"/>
                    <a:gd name="T5" fmla="*/ 9 h 17"/>
                    <a:gd name="T6" fmla="*/ 0 w 36"/>
                    <a:gd name="T7" fmla="*/ 13 h 17"/>
                    <a:gd name="T8" fmla="*/ 0 w 36"/>
                    <a:gd name="T9" fmla="*/ 17 h 17"/>
                    <a:gd name="T10" fmla="*/ 36 w 36"/>
                    <a:gd name="T11" fmla="*/ 17 h 17"/>
                    <a:gd name="T12" fmla="*/ 31 w 36"/>
                    <a:gd name="T13" fmla="*/ 13 h 17"/>
                    <a:gd name="T14" fmla="*/ 27 w 36"/>
                    <a:gd name="T15" fmla="*/ 9 h 17"/>
                    <a:gd name="T16" fmla="*/ 24 w 36"/>
                    <a:gd name="T17" fmla="*/ 4 h 17"/>
                    <a:gd name="T18" fmla="*/ 21 w 36"/>
                    <a:gd name="T19" fmla="*/ 0 h 17"/>
                    <a:gd name="T20" fmla="*/ 0 w 3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7">
                      <a:moveTo>
                        <a:pt x="0" y="0"/>
                      </a:moveTo>
                      <a:lnTo>
                        <a:pt x="0" y="4"/>
                      </a:lnTo>
                      <a:lnTo>
                        <a:pt x="0" y="9"/>
                      </a:lnTo>
                      <a:lnTo>
                        <a:pt x="0" y="13"/>
                      </a:lnTo>
                      <a:lnTo>
                        <a:pt x="0" y="17"/>
                      </a:lnTo>
                      <a:lnTo>
                        <a:pt x="36" y="17"/>
                      </a:lnTo>
                      <a:lnTo>
                        <a:pt x="31" y="13"/>
                      </a:lnTo>
                      <a:lnTo>
                        <a:pt x="27" y="9"/>
                      </a:lnTo>
                      <a:lnTo>
                        <a:pt x="24" y="4"/>
                      </a:lnTo>
                      <a:lnTo>
                        <a:pt x="21"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1" name="Freeform 271"/>
                <p:cNvSpPr>
                  <a:spLocks/>
                </p:cNvSpPr>
                <p:nvPr/>
              </p:nvSpPr>
              <p:spPr bwMode="auto">
                <a:xfrm>
                  <a:off x="3667" y="2368"/>
                  <a:ext cx="29" cy="22"/>
                </a:xfrm>
                <a:custGeom>
                  <a:avLst/>
                  <a:gdLst>
                    <a:gd name="T0" fmla="*/ 0 w 29"/>
                    <a:gd name="T1" fmla="*/ 0 h 22"/>
                    <a:gd name="T2" fmla="*/ 0 w 29"/>
                    <a:gd name="T3" fmla="*/ 6 h 22"/>
                    <a:gd name="T4" fmla="*/ 0 w 29"/>
                    <a:gd name="T5" fmla="*/ 10 h 22"/>
                    <a:gd name="T6" fmla="*/ 0 w 29"/>
                    <a:gd name="T7" fmla="*/ 16 h 22"/>
                    <a:gd name="T8" fmla="*/ 0 w 29"/>
                    <a:gd name="T9" fmla="*/ 22 h 22"/>
                    <a:gd name="T10" fmla="*/ 29 w 29"/>
                    <a:gd name="T11" fmla="*/ 22 h 22"/>
                    <a:gd name="T12" fmla="*/ 26 w 29"/>
                    <a:gd name="T13" fmla="*/ 16 h 22"/>
                    <a:gd name="T14" fmla="*/ 21 w 29"/>
                    <a:gd name="T15" fmla="*/ 10 h 22"/>
                    <a:gd name="T16" fmla="*/ 17 w 29"/>
                    <a:gd name="T17" fmla="*/ 6 h 22"/>
                    <a:gd name="T18" fmla="*/ 14 w 29"/>
                    <a:gd name="T19" fmla="*/ 0 h 22"/>
                    <a:gd name="T20" fmla="*/ 0 w 2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2">
                      <a:moveTo>
                        <a:pt x="0" y="0"/>
                      </a:moveTo>
                      <a:lnTo>
                        <a:pt x="0" y="6"/>
                      </a:lnTo>
                      <a:lnTo>
                        <a:pt x="0" y="10"/>
                      </a:lnTo>
                      <a:lnTo>
                        <a:pt x="0" y="16"/>
                      </a:lnTo>
                      <a:lnTo>
                        <a:pt x="0" y="22"/>
                      </a:lnTo>
                      <a:lnTo>
                        <a:pt x="29" y="22"/>
                      </a:lnTo>
                      <a:lnTo>
                        <a:pt x="26" y="16"/>
                      </a:lnTo>
                      <a:lnTo>
                        <a:pt x="21" y="10"/>
                      </a:lnTo>
                      <a:lnTo>
                        <a:pt x="17" y="6"/>
                      </a:lnTo>
                      <a:lnTo>
                        <a:pt x="14"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2" name="Freeform 272"/>
                <p:cNvSpPr>
                  <a:spLocks/>
                </p:cNvSpPr>
                <p:nvPr/>
              </p:nvSpPr>
              <p:spPr bwMode="auto">
                <a:xfrm>
                  <a:off x="3667" y="2361"/>
                  <a:ext cx="21" cy="19"/>
                </a:xfrm>
                <a:custGeom>
                  <a:avLst/>
                  <a:gdLst>
                    <a:gd name="T0" fmla="*/ 0 w 21"/>
                    <a:gd name="T1" fmla="*/ 0 h 19"/>
                    <a:gd name="T2" fmla="*/ 0 w 21"/>
                    <a:gd name="T3" fmla="*/ 5 h 19"/>
                    <a:gd name="T4" fmla="*/ 0 w 21"/>
                    <a:gd name="T5" fmla="*/ 9 h 19"/>
                    <a:gd name="T6" fmla="*/ 0 w 21"/>
                    <a:gd name="T7" fmla="*/ 13 h 19"/>
                    <a:gd name="T8" fmla="*/ 0 w 21"/>
                    <a:gd name="T9" fmla="*/ 19 h 19"/>
                    <a:gd name="T10" fmla="*/ 21 w 21"/>
                    <a:gd name="T11" fmla="*/ 19 h 19"/>
                    <a:gd name="T12" fmla="*/ 18 w 21"/>
                    <a:gd name="T13" fmla="*/ 13 h 19"/>
                    <a:gd name="T14" fmla="*/ 14 w 21"/>
                    <a:gd name="T15" fmla="*/ 9 h 19"/>
                    <a:gd name="T16" fmla="*/ 11 w 21"/>
                    <a:gd name="T17" fmla="*/ 5 h 19"/>
                    <a:gd name="T18" fmla="*/ 7 w 21"/>
                    <a:gd name="T19" fmla="*/ 0 h 19"/>
                    <a:gd name="T20" fmla="*/ 0 w 21"/>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9">
                      <a:moveTo>
                        <a:pt x="0" y="0"/>
                      </a:moveTo>
                      <a:lnTo>
                        <a:pt x="0" y="5"/>
                      </a:lnTo>
                      <a:lnTo>
                        <a:pt x="0" y="9"/>
                      </a:lnTo>
                      <a:lnTo>
                        <a:pt x="0" y="13"/>
                      </a:lnTo>
                      <a:lnTo>
                        <a:pt x="0" y="19"/>
                      </a:lnTo>
                      <a:lnTo>
                        <a:pt x="21" y="19"/>
                      </a:lnTo>
                      <a:lnTo>
                        <a:pt x="18" y="13"/>
                      </a:lnTo>
                      <a:lnTo>
                        <a:pt x="14" y="9"/>
                      </a:lnTo>
                      <a:lnTo>
                        <a:pt x="11" y="5"/>
                      </a:lnTo>
                      <a:lnTo>
                        <a:pt x="7"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3" name="Freeform 273"/>
                <p:cNvSpPr>
                  <a:spLocks/>
                </p:cNvSpPr>
                <p:nvPr/>
              </p:nvSpPr>
              <p:spPr bwMode="auto">
                <a:xfrm>
                  <a:off x="3667" y="2351"/>
                  <a:ext cx="14" cy="17"/>
                </a:xfrm>
                <a:custGeom>
                  <a:avLst/>
                  <a:gdLst>
                    <a:gd name="T0" fmla="*/ 0 w 14"/>
                    <a:gd name="T1" fmla="*/ 17 h 17"/>
                    <a:gd name="T2" fmla="*/ 0 w 14"/>
                    <a:gd name="T3" fmla="*/ 15 h 17"/>
                    <a:gd name="T4" fmla="*/ 0 w 14"/>
                    <a:gd name="T5" fmla="*/ 10 h 17"/>
                    <a:gd name="T6" fmla="*/ 0 w 14"/>
                    <a:gd name="T7" fmla="*/ 6 h 17"/>
                    <a:gd name="T8" fmla="*/ 0 w 14"/>
                    <a:gd name="T9" fmla="*/ 0 h 17"/>
                    <a:gd name="T10" fmla="*/ 4 w 14"/>
                    <a:gd name="T11" fmla="*/ 4 h 17"/>
                    <a:gd name="T12" fmla="*/ 7 w 14"/>
                    <a:gd name="T13" fmla="*/ 9 h 17"/>
                    <a:gd name="T14" fmla="*/ 11 w 14"/>
                    <a:gd name="T15" fmla="*/ 13 h 17"/>
                    <a:gd name="T16" fmla="*/ 14 w 14"/>
                    <a:gd name="T17" fmla="*/ 17 h 17"/>
                    <a:gd name="T18" fmla="*/ 0 w 14"/>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
                      <a:moveTo>
                        <a:pt x="0" y="17"/>
                      </a:moveTo>
                      <a:lnTo>
                        <a:pt x="0" y="15"/>
                      </a:lnTo>
                      <a:lnTo>
                        <a:pt x="0" y="10"/>
                      </a:lnTo>
                      <a:lnTo>
                        <a:pt x="0" y="6"/>
                      </a:lnTo>
                      <a:lnTo>
                        <a:pt x="0" y="0"/>
                      </a:lnTo>
                      <a:lnTo>
                        <a:pt x="4" y="4"/>
                      </a:lnTo>
                      <a:lnTo>
                        <a:pt x="7" y="9"/>
                      </a:lnTo>
                      <a:lnTo>
                        <a:pt x="11" y="13"/>
                      </a:lnTo>
                      <a:lnTo>
                        <a:pt x="14" y="17"/>
                      </a:lnTo>
                      <a:lnTo>
                        <a:pt x="0" y="17"/>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4" name="Freeform 274"/>
                <p:cNvSpPr>
                  <a:spLocks/>
                </p:cNvSpPr>
                <p:nvPr/>
              </p:nvSpPr>
              <p:spPr bwMode="auto">
                <a:xfrm>
                  <a:off x="3667" y="2351"/>
                  <a:ext cx="7" cy="10"/>
                </a:xfrm>
                <a:custGeom>
                  <a:avLst/>
                  <a:gdLst>
                    <a:gd name="T0" fmla="*/ 0 w 7"/>
                    <a:gd name="T1" fmla="*/ 10 h 10"/>
                    <a:gd name="T2" fmla="*/ 0 w 7"/>
                    <a:gd name="T3" fmla="*/ 7 h 10"/>
                    <a:gd name="T4" fmla="*/ 0 w 7"/>
                    <a:gd name="T5" fmla="*/ 4 h 10"/>
                    <a:gd name="T6" fmla="*/ 0 w 7"/>
                    <a:gd name="T7" fmla="*/ 3 h 10"/>
                    <a:gd name="T8" fmla="*/ 0 w 7"/>
                    <a:gd name="T9" fmla="*/ 0 h 10"/>
                    <a:gd name="T10" fmla="*/ 1 w 7"/>
                    <a:gd name="T11" fmla="*/ 3 h 10"/>
                    <a:gd name="T12" fmla="*/ 3 w 7"/>
                    <a:gd name="T13" fmla="*/ 4 h 10"/>
                    <a:gd name="T14" fmla="*/ 4 w 7"/>
                    <a:gd name="T15" fmla="*/ 7 h 10"/>
                    <a:gd name="T16" fmla="*/ 7 w 7"/>
                    <a:gd name="T17" fmla="*/ 10 h 10"/>
                    <a:gd name="T18" fmla="*/ 0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0" y="10"/>
                      </a:moveTo>
                      <a:lnTo>
                        <a:pt x="0" y="7"/>
                      </a:lnTo>
                      <a:lnTo>
                        <a:pt x="0" y="4"/>
                      </a:lnTo>
                      <a:lnTo>
                        <a:pt x="0" y="3"/>
                      </a:lnTo>
                      <a:lnTo>
                        <a:pt x="0" y="0"/>
                      </a:lnTo>
                      <a:lnTo>
                        <a:pt x="1" y="3"/>
                      </a:lnTo>
                      <a:lnTo>
                        <a:pt x="3" y="4"/>
                      </a:lnTo>
                      <a:lnTo>
                        <a:pt x="4" y="7"/>
                      </a:lnTo>
                      <a:lnTo>
                        <a:pt x="7"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155" name="Group 275"/>
              <p:cNvGrpSpPr>
                <a:grpSpLocks/>
              </p:cNvGrpSpPr>
              <p:nvPr/>
            </p:nvGrpSpPr>
            <p:grpSpPr bwMode="auto">
              <a:xfrm rot="643906">
                <a:off x="5290" y="3567"/>
                <a:ext cx="103" cy="154"/>
                <a:chOff x="3187" y="2288"/>
                <a:chExt cx="219" cy="351"/>
              </a:xfrm>
            </p:grpSpPr>
            <p:sp>
              <p:nvSpPr>
                <p:cNvPr id="123156" name="Freeform 276"/>
                <p:cNvSpPr>
                  <a:spLocks/>
                </p:cNvSpPr>
                <p:nvPr/>
              </p:nvSpPr>
              <p:spPr bwMode="auto">
                <a:xfrm>
                  <a:off x="3187" y="2288"/>
                  <a:ext cx="219" cy="351"/>
                </a:xfrm>
                <a:custGeom>
                  <a:avLst/>
                  <a:gdLst>
                    <a:gd name="T0" fmla="*/ 98 w 219"/>
                    <a:gd name="T1" fmla="*/ 351 h 351"/>
                    <a:gd name="T2" fmla="*/ 78 w 219"/>
                    <a:gd name="T3" fmla="*/ 331 h 351"/>
                    <a:gd name="T4" fmla="*/ 64 w 219"/>
                    <a:gd name="T5" fmla="*/ 298 h 351"/>
                    <a:gd name="T6" fmla="*/ 52 w 219"/>
                    <a:gd name="T7" fmla="*/ 256 h 351"/>
                    <a:gd name="T8" fmla="*/ 42 w 219"/>
                    <a:gd name="T9" fmla="*/ 209 h 351"/>
                    <a:gd name="T10" fmla="*/ 33 w 219"/>
                    <a:gd name="T11" fmla="*/ 160 h 351"/>
                    <a:gd name="T12" fmla="*/ 23 w 219"/>
                    <a:gd name="T13" fmla="*/ 112 h 351"/>
                    <a:gd name="T14" fmla="*/ 13 w 219"/>
                    <a:gd name="T15" fmla="*/ 70 h 351"/>
                    <a:gd name="T16" fmla="*/ 0 w 219"/>
                    <a:gd name="T17" fmla="*/ 36 h 351"/>
                    <a:gd name="T18" fmla="*/ 5 w 219"/>
                    <a:gd name="T19" fmla="*/ 27 h 351"/>
                    <a:gd name="T20" fmla="*/ 9 w 219"/>
                    <a:gd name="T21" fmla="*/ 17 h 351"/>
                    <a:gd name="T22" fmla="*/ 10 w 219"/>
                    <a:gd name="T23" fmla="*/ 8 h 351"/>
                    <a:gd name="T24" fmla="*/ 13 w 219"/>
                    <a:gd name="T25" fmla="*/ 0 h 351"/>
                    <a:gd name="T26" fmla="*/ 33 w 219"/>
                    <a:gd name="T27" fmla="*/ 10 h 351"/>
                    <a:gd name="T28" fmla="*/ 55 w 219"/>
                    <a:gd name="T29" fmla="*/ 26 h 351"/>
                    <a:gd name="T30" fmla="*/ 79 w 219"/>
                    <a:gd name="T31" fmla="*/ 47 h 351"/>
                    <a:gd name="T32" fmla="*/ 105 w 219"/>
                    <a:gd name="T33" fmla="*/ 72 h 351"/>
                    <a:gd name="T34" fmla="*/ 130 w 219"/>
                    <a:gd name="T35" fmla="*/ 99 h 351"/>
                    <a:gd name="T36" fmla="*/ 154 w 219"/>
                    <a:gd name="T37" fmla="*/ 128 h 351"/>
                    <a:gd name="T38" fmla="*/ 176 w 219"/>
                    <a:gd name="T39" fmla="*/ 158 h 351"/>
                    <a:gd name="T40" fmla="*/ 195 w 219"/>
                    <a:gd name="T41" fmla="*/ 190 h 351"/>
                    <a:gd name="T42" fmla="*/ 208 w 219"/>
                    <a:gd name="T43" fmla="*/ 220 h 351"/>
                    <a:gd name="T44" fmla="*/ 216 w 219"/>
                    <a:gd name="T45" fmla="*/ 250 h 351"/>
                    <a:gd name="T46" fmla="*/ 219 w 219"/>
                    <a:gd name="T47" fmla="*/ 278 h 351"/>
                    <a:gd name="T48" fmla="*/ 213 w 219"/>
                    <a:gd name="T49" fmla="*/ 302 h 351"/>
                    <a:gd name="T50" fmla="*/ 200 w 219"/>
                    <a:gd name="T51" fmla="*/ 322 h 351"/>
                    <a:gd name="T52" fmla="*/ 177 w 219"/>
                    <a:gd name="T53" fmla="*/ 338 h 351"/>
                    <a:gd name="T54" fmla="*/ 143 w 219"/>
                    <a:gd name="T55" fmla="*/ 348 h 351"/>
                    <a:gd name="T56" fmla="*/ 98 w 219"/>
                    <a:gd name="T5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9" h="351">
                      <a:moveTo>
                        <a:pt x="98" y="351"/>
                      </a:moveTo>
                      <a:lnTo>
                        <a:pt x="78" y="331"/>
                      </a:lnTo>
                      <a:lnTo>
                        <a:pt x="64" y="298"/>
                      </a:lnTo>
                      <a:lnTo>
                        <a:pt x="52" y="256"/>
                      </a:lnTo>
                      <a:lnTo>
                        <a:pt x="42" y="209"/>
                      </a:lnTo>
                      <a:lnTo>
                        <a:pt x="33" y="160"/>
                      </a:lnTo>
                      <a:lnTo>
                        <a:pt x="23" y="112"/>
                      </a:lnTo>
                      <a:lnTo>
                        <a:pt x="13" y="70"/>
                      </a:lnTo>
                      <a:lnTo>
                        <a:pt x="0" y="36"/>
                      </a:lnTo>
                      <a:lnTo>
                        <a:pt x="5" y="27"/>
                      </a:lnTo>
                      <a:lnTo>
                        <a:pt x="9" y="17"/>
                      </a:lnTo>
                      <a:lnTo>
                        <a:pt x="10" y="8"/>
                      </a:lnTo>
                      <a:lnTo>
                        <a:pt x="13" y="0"/>
                      </a:lnTo>
                      <a:lnTo>
                        <a:pt x="33" y="10"/>
                      </a:lnTo>
                      <a:lnTo>
                        <a:pt x="55" y="26"/>
                      </a:lnTo>
                      <a:lnTo>
                        <a:pt x="79" y="47"/>
                      </a:lnTo>
                      <a:lnTo>
                        <a:pt x="105" y="72"/>
                      </a:lnTo>
                      <a:lnTo>
                        <a:pt x="130" y="99"/>
                      </a:lnTo>
                      <a:lnTo>
                        <a:pt x="154" y="128"/>
                      </a:lnTo>
                      <a:lnTo>
                        <a:pt x="176" y="158"/>
                      </a:lnTo>
                      <a:lnTo>
                        <a:pt x="195" y="190"/>
                      </a:lnTo>
                      <a:lnTo>
                        <a:pt x="208" y="220"/>
                      </a:lnTo>
                      <a:lnTo>
                        <a:pt x="216" y="250"/>
                      </a:lnTo>
                      <a:lnTo>
                        <a:pt x="219" y="278"/>
                      </a:lnTo>
                      <a:lnTo>
                        <a:pt x="213" y="302"/>
                      </a:lnTo>
                      <a:lnTo>
                        <a:pt x="200" y="322"/>
                      </a:lnTo>
                      <a:lnTo>
                        <a:pt x="177" y="338"/>
                      </a:lnTo>
                      <a:lnTo>
                        <a:pt x="143" y="348"/>
                      </a:lnTo>
                      <a:lnTo>
                        <a:pt x="98" y="3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7" name="Freeform 277"/>
                <p:cNvSpPr>
                  <a:spLocks/>
                </p:cNvSpPr>
                <p:nvPr/>
              </p:nvSpPr>
              <p:spPr bwMode="auto">
                <a:xfrm>
                  <a:off x="3295" y="2586"/>
                  <a:ext cx="74" cy="14"/>
                </a:xfrm>
                <a:custGeom>
                  <a:avLst/>
                  <a:gdLst>
                    <a:gd name="T0" fmla="*/ 0 w 74"/>
                    <a:gd name="T1" fmla="*/ 0 h 14"/>
                    <a:gd name="T2" fmla="*/ 0 w 74"/>
                    <a:gd name="T3" fmla="*/ 4 h 14"/>
                    <a:gd name="T4" fmla="*/ 0 w 74"/>
                    <a:gd name="T5" fmla="*/ 7 h 14"/>
                    <a:gd name="T6" fmla="*/ 2 w 74"/>
                    <a:gd name="T7" fmla="*/ 11 h 14"/>
                    <a:gd name="T8" fmla="*/ 5 w 74"/>
                    <a:gd name="T9" fmla="*/ 14 h 14"/>
                    <a:gd name="T10" fmla="*/ 12 w 74"/>
                    <a:gd name="T11" fmla="*/ 13 h 14"/>
                    <a:gd name="T12" fmla="*/ 20 w 74"/>
                    <a:gd name="T13" fmla="*/ 11 h 14"/>
                    <a:gd name="T14" fmla="*/ 29 w 74"/>
                    <a:gd name="T15" fmla="*/ 10 h 14"/>
                    <a:gd name="T16" fmla="*/ 38 w 74"/>
                    <a:gd name="T17" fmla="*/ 8 h 14"/>
                    <a:gd name="T18" fmla="*/ 46 w 74"/>
                    <a:gd name="T19" fmla="*/ 7 h 14"/>
                    <a:gd name="T20" fmla="*/ 55 w 74"/>
                    <a:gd name="T21" fmla="*/ 4 h 14"/>
                    <a:gd name="T22" fmla="*/ 65 w 74"/>
                    <a:gd name="T23" fmla="*/ 3 h 14"/>
                    <a:gd name="T24" fmla="*/ 74 w 74"/>
                    <a:gd name="T25" fmla="*/ 0 h 14"/>
                    <a:gd name="T26" fmla="*/ 74 w 74"/>
                    <a:gd name="T27" fmla="*/ 0 h 14"/>
                    <a:gd name="T28" fmla="*/ 0 w 7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4">
                      <a:moveTo>
                        <a:pt x="0" y="0"/>
                      </a:moveTo>
                      <a:lnTo>
                        <a:pt x="0" y="4"/>
                      </a:lnTo>
                      <a:lnTo>
                        <a:pt x="0" y="7"/>
                      </a:lnTo>
                      <a:lnTo>
                        <a:pt x="2" y="11"/>
                      </a:lnTo>
                      <a:lnTo>
                        <a:pt x="5" y="14"/>
                      </a:lnTo>
                      <a:lnTo>
                        <a:pt x="12" y="13"/>
                      </a:lnTo>
                      <a:lnTo>
                        <a:pt x="20" y="11"/>
                      </a:lnTo>
                      <a:lnTo>
                        <a:pt x="29" y="10"/>
                      </a:lnTo>
                      <a:lnTo>
                        <a:pt x="38" y="8"/>
                      </a:lnTo>
                      <a:lnTo>
                        <a:pt x="46" y="7"/>
                      </a:lnTo>
                      <a:lnTo>
                        <a:pt x="55" y="4"/>
                      </a:lnTo>
                      <a:lnTo>
                        <a:pt x="65" y="3"/>
                      </a:lnTo>
                      <a:lnTo>
                        <a:pt x="74" y="0"/>
                      </a:lnTo>
                      <a:lnTo>
                        <a:pt x="74" y="0"/>
                      </a:lnTo>
                      <a:lnTo>
                        <a:pt x="0"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8" name="Freeform 278"/>
                <p:cNvSpPr>
                  <a:spLocks/>
                </p:cNvSpPr>
                <p:nvPr/>
              </p:nvSpPr>
              <p:spPr bwMode="auto">
                <a:xfrm>
                  <a:off x="3292" y="2579"/>
                  <a:ext cx="77" cy="14"/>
                </a:xfrm>
                <a:custGeom>
                  <a:avLst/>
                  <a:gdLst>
                    <a:gd name="T0" fmla="*/ 0 w 77"/>
                    <a:gd name="T1" fmla="*/ 0 h 14"/>
                    <a:gd name="T2" fmla="*/ 2 w 77"/>
                    <a:gd name="T3" fmla="*/ 4 h 14"/>
                    <a:gd name="T4" fmla="*/ 3 w 77"/>
                    <a:gd name="T5" fmla="*/ 7 h 14"/>
                    <a:gd name="T6" fmla="*/ 3 w 77"/>
                    <a:gd name="T7" fmla="*/ 11 h 14"/>
                    <a:gd name="T8" fmla="*/ 3 w 77"/>
                    <a:gd name="T9" fmla="*/ 14 h 14"/>
                    <a:gd name="T10" fmla="*/ 45 w 77"/>
                    <a:gd name="T11" fmla="*/ 14 h 14"/>
                    <a:gd name="T12" fmla="*/ 54 w 77"/>
                    <a:gd name="T13" fmla="*/ 14 h 14"/>
                    <a:gd name="T14" fmla="*/ 61 w 77"/>
                    <a:gd name="T15" fmla="*/ 13 h 14"/>
                    <a:gd name="T16" fmla="*/ 69 w 77"/>
                    <a:gd name="T17" fmla="*/ 10 h 14"/>
                    <a:gd name="T18" fmla="*/ 77 w 77"/>
                    <a:gd name="T19" fmla="*/ 7 h 14"/>
                    <a:gd name="T20" fmla="*/ 77 w 77"/>
                    <a:gd name="T21" fmla="*/ 4 h 14"/>
                    <a:gd name="T22" fmla="*/ 77 w 77"/>
                    <a:gd name="T23" fmla="*/ 2 h 14"/>
                    <a:gd name="T24" fmla="*/ 77 w 77"/>
                    <a:gd name="T25" fmla="*/ 0 h 14"/>
                    <a:gd name="T26" fmla="*/ 77 w 77"/>
                    <a:gd name="T27" fmla="*/ 0 h 14"/>
                    <a:gd name="T28" fmla="*/ 0 w 7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
                      <a:moveTo>
                        <a:pt x="0" y="0"/>
                      </a:moveTo>
                      <a:lnTo>
                        <a:pt x="2" y="4"/>
                      </a:lnTo>
                      <a:lnTo>
                        <a:pt x="3" y="7"/>
                      </a:lnTo>
                      <a:lnTo>
                        <a:pt x="3" y="11"/>
                      </a:lnTo>
                      <a:lnTo>
                        <a:pt x="3" y="14"/>
                      </a:lnTo>
                      <a:lnTo>
                        <a:pt x="45" y="14"/>
                      </a:lnTo>
                      <a:lnTo>
                        <a:pt x="54" y="14"/>
                      </a:lnTo>
                      <a:lnTo>
                        <a:pt x="61" y="13"/>
                      </a:lnTo>
                      <a:lnTo>
                        <a:pt x="69" y="10"/>
                      </a:lnTo>
                      <a:lnTo>
                        <a:pt x="77" y="7"/>
                      </a:lnTo>
                      <a:lnTo>
                        <a:pt x="77" y="4"/>
                      </a:lnTo>
                      <a:lnTo>
                        <a:pt x="77" y="2"/>
                      </a:lnTo>
                      <a:lnTo>
                        <a:pt x="77" y="0"/>
                      </a:lnTo>
                      <a:lnTo>
                        <a:pt x="77" y="0"/>
                      </a:lnTo>
                      <a:lnTo>
                        <a:pt x="0" y="0"/>
                      </a:lnTo>
                      <a:close/>
                    </a:path>
                  </a:pathLst>
                </a:custGeom>
                <a:solidFill>
                  <a:srgbClr val="9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59" name="Freeform 279"/>
                <p:cNvSpPr>
                  <a:spLocks/>
                </p:cNvSpPr>
                <p:nvPr/>
              </p:nvSpPr>
              <p:spPr bwMode="auto">
                <a:xfrm>
                  <a:off x="3292" y="2569"/>
                  <a:ext cx="77" cy="17"/>
                </a:xfrm>
                <a:custGeom>
                  <a:avLst/>
                  <a:gdLst>
                    <a:gd name="T0" fmla="*/ 0 w 77"/>
                    <a:gd name="T1" fmla="*/ 0 h 17"/>
                    <a:gd name="T2" fmla="*/ 0 w 77"/>
                    <a:gd name="T3" fmla="*/ 4 h 17"/>
                    <a:gd name="T4" fmla="*/ 0 w 77"/>
                    <a:gd name="T5" fmla="*/ 8 h 17"/>
                    <a:gd name="T6" fmla="*/ 2 w 77"/>
                    <a:gd name="T7" fmla="*/ 12 h 17"/>
                    <a:gd name="T8" fmla="*/ 3 w 77"/>
                    <a:gd name="T9" fmla="*/ 17 h 17"/>
                    <a:gd name="T10" fmla="*/ 77 w 77"/>
                    <a:gd name="T11" fmla="*/ 17 h 17"/>
                    <a:gd name="T12" fmla="*/ 77 w 77"/>
                    <a:gd name="T13" fmla="*/ 12 h 17"/>
                    <a:gd name="T14" fmla="*/ 77 w 77"/>
                    <a:gd name="T15" fmla="*/ 8 h 17"/>
                    <a:gd name="T16" fmla="*/ 77 w 77"/>
                    <a:gd name="T17" fmla="*/ 4 h 17"/>
                    <a:gd name="T18" fmla="*/ 77 w 77"/>
                    <a:gd name="T19" fmla="*/ 0 h 17"/>
                    <a:gd name="T20" fmla="*/ 0 w 7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7">
                      <a:moveTo>
                        <a:pt x="0" y="0"/>
                      </a:moveTo>
                      <a:lnTo>
                        <a:pt x="0" y="4"/>
                      </a:lnTo>
                      <a:lnTo>
                        <a:pt x="0" y="8"/>
                      </a:lnTo>
                      <a:lnTo>
                        <a:pt x="2" y="12"/>
                      </a:lnTo>
                      <a:lnTo>
                        <a:pt x="3" y="17"/>
                      </a:lnTo>
                      <a:lnTo>
                        <a:pt x="77" y="17"/>
                      </a:lnTo>
                      <a:lnTo>
                        <a:pt x="77" y="12"/>
                      </a:lnTo>
                      <a:lnTo>
                        <a:pt x="77" y="8"/>
                      </a:lnTo>
                      <a:lnTo>
                        <a:pt x="77" y="4"/>
                      </a:lnTo>
                      <a:lnTo>
                        <a:pt x="77" y="0"/>
                      </a:lnTo>
                      <a:lnTo>
                        <a:pt x="0" y="0"/>
                      </a:lnTo>
                      <a:close/>
                    </a:path>
                  </a:pathLst>
                </a:custGeom>
                <a:solidFill>
                  <a:srgbClr val="A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0" name="Freeform 280"/>
                <p:cNvSpPr>
                  <a:spLocks/>
                </p:cNvSpPr>
                <p:nvPr/>
              </p:nvSpPr>
              <p:spPr bwMode="auto">
                <a:xfrm>
                  <a:off x="3288" y="2561"/>
                  <a:ext cx="81" cy="18"/>
                </a:xfrm>
                <a:custGeom>
                  <a:avLst/>
                  <a:gdLst>
                    <a:gd name="T0" fmla="*/ 0 w 81"/>
                    <a:gd name="T1" fmla="*/ 0 h 18"/>
                    <a:gd name="T2" fmla="*/ 0 w 81"/>
                    <a:gd name="T3" fmla="*/ 5 h 18"/>
                    <a:gd name="T4" fmla="*/ 3 w 81"/>
                    <a:gd name="T5" fmla="*/ 9 h 18"/>
                    <a:gd name="T6" fmla="*/ 4 w 81"/>
                    <a:gd name="T7" fmla="*/ 13 h 18"/>
                    <a:gd name="T8" fmla="*/ 4 w 81"/>
                    <a:gd name="T9" fmla="*/ 18 h 18"/>
                    <a:gd name="T10" fmla="*/ 81 w 81"/>
                    <a:gd name="T11" fmla="*/ 18 h 18"/>
                    <a:gd name="T12" fmla="*/ 81 w 81"/>
                    <a:gd name="T13" fmla="*/ 13 h 18"/>
                    <a:gd name="T14" fmla="*/ 81 w 81"/>
                    <a:gd name="T15" fmla="*/ 9 h 18"/>
                    <a:gd name="T16" fmla="*/ 79 w 81"/>
                    <a:gd name="T17" fmla="*/ 5 h 18"/>
                    <a:gd name="T18" fmla="*/ 78 w 81"/>
                    <a:gd name="T19" fmla="*/ 0 h 18"/>
                    <a:gd name="T20" fmla="*/ 0 w 81"/>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8">
                      <a:moveTo>
                        <a:pt x="0" y="0"/>
                      </a:moveTo>
                      <a:lnTo>
                        <a:pt x="0" y="5"/>
                      </a:lnTo>
                      <a:lnTo>
                        <a:pt x="3" y="9"/>
                      </a:lnTo>
                      <a:lnTo>
                        <a:pt x="4" y="13"/>
                      </a:lnTo>
                      <a:lnTo>
                        <a:pt x="4" y="18"/>
                      </a:lnTo>
                      <a:lnTo>
                        <a:pt x="81" y="18"/>
                      </a:lnTo>
                      <a:lnTo>
                        <a:pt x="81" y="13"/>
                      </a:lnTo>
                      <a:lnTo>
                        <a:pt x="81" y="9"/>
                      </a:lnTo>
                      <a:lnTo>
                        <a:pt x="79" y="5"/>
                      </a:lnTo>
                      <a:lnTo>
                        <a:pt x="78" y="0"/>
                      </a:lnTo>
                      <a:lnTo>
                        <a:pt x="0" y="0"/>
                      </a:lnTo>
                      <a:close/>
                    </a:path>
                  </a:pathLst>
                </a:custGeom>
                <a:solidFill>
                  <a:srgbClr val="A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1" name="Freeform 281"/>
                <p:cNvSpPr>
                  <a:spLocks/>
                </p:cNvSpPr>
                <p:nvPr/>
              </p:nvSpPr>
              <p:spPr bwMode="auto">
                <a:xfrm>
                  <a:off x="3288" y="2554"/>
                  <a:ext cx="81" cy="15"/>
                </a:xfrm>
                <a:custGeom>
                  <a:avLst/>
                  <a:gdLst>
                    <a:gd name="T0" fmla="*/ 0 w 81"/>
                    <a:gd name="T1" fmla="*/ 0 h 15"/>
                    <a:gd name="T2" fmla="*/ 0 w 81"/>
                    <a:gd name="T3" fmla="*/ 4 h 15"/>
                    <a:gd name="T4" fmla="*/ 0 w 81"/>
                    <a:gd name="T5" fmla="*/ 7 h 15"/>
                    <a:gd name="T6" fmla="*/ 1 w 81"/>
                    <a:gd name="T7" fmla="*/ 12 h 15"/>
                    <a:gd name="T8" fmla="*/ 4 w 81"/>
                    <a:gd name="T9" fmla="*/ 15 h 15"/>
                    <a:gd name="T10" fmla="*/ 81 w 81"/>
                    <a:gd name="T11" fmla="*/ 15 h 15"/>
                    <a:gd name="T12" fmla="*/ 81 w 81"/>
                    <a:gd name="T13" fmla="*/ 12 h 15"/>
                    <a:gd name="T14" fmla="*/ 79 w 81"/>
                    <a:gd name="T15" fmla="*/ 7 h 15"/>
                    <a:gd name="T16" fmla="*/ 78 w 81"/>
                    <a:gd name="T17" fmla="*/ 4 h 15"/>
                    <a:gd name="T18" fmla="*/ 78 w 81"/>
                    <a:gd name="T19" fmla="*/ 0 h 15"/>
                    <a:gd name="T20" fmla="*/ 0 w 8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0" y="0"/>
                      </a:moveTo>
                      <a:lnTo>
                        <a:pt x="0" y="4"/>
                      </a:lnTo>
                      <a:lnTo>
                        <a:pt x="0" y="7"/>
                      </a:lnTo>
                      <a:lnTo>
                        <a:pt x="1" y="12"/>
                      </a:lnTo>
                      <a:lnTo>
                        <a:pt x="4" y="15"/>
                      </a:lnTo>
                      <a:lnTo>
                        <a:pt x="81" y="15"/>
                      </a:lnTo>
                      <a:lnTo>
                        <a:pt x="81" y="12"/>
                      </a:lnTo>
                      <a:lnTo>
                        <a:pt x="79" y="7"/>
                      </a:lnTo>
                      <a:lnTo>
                        <a:pt x="78" y="4"/>
                      </a:lnTo>
                      <a:lnTo>
                        <a:pt x="78"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2" name="Freeform 282"/>
                <p:cNvSpPr>
                  <a:spLocks/>
                </p:cNvSpPr>
                <p:nvPr/>
              </p:nvSpPr>
              <p:spPr bwMode="auto">
                <a:xfrm>
                  <a:off x="3285" y="2547"/>
                  <a:ext cx="81" cy="14"/>
                </a:xfrm>
                <a:custGeom>
                  <a:avLst/>
                  <a:gdLst>
                    <a:gd name="T0" fmla="*/ 0 w 81"/>
                    <a:gd name="T1" fmla="*/ 0 h 14"/>
                    <a:gd name="T2" fmla="*/ 0 w 81"/>
                    <a:gd name="T3" fmla="*/ 4 h 14"/>
                    <a:gd name="T4" fmla="*/ 2 w 81"/>
                    <a:gd name="T5" fmla="*/ 7 h 14"/>
                    <a:gd name="T6" fmla="*/ 3 w 81"/>
                    <a:gd name="T7" fmla="*/ 11 h 14"/>
                    <a:gd name="T8" fmla="*/ 3 w 81"/>
                    <a:gd name="T9" fmla="*/ 14 h 14"/>
                    <a:gd name="T10" fmla="*/ 81 w 81"/>
                    <a:gd name="T11" fmla="*/ 14 h 14"/>
                    <a:gd name="T12" fmla="*/ 81 w 81"/>
                    <a:gd name="T13" fmla="*/ 11 h 14"/>
                    <a:gd name="T14" fmla="*/ 79 w 81"/>
                    <a:gd name="T15" fmla="*/ 7 h 14"/>
                    <a:gd name="T16" fmla="*/ 78 w 81"/>
                    <a:gd name="T17" fmla="*/ 4 h 14"/>
                    <a:gd name="T18" fmla="*/ 78 w 81"/>
                    <a:gd name="T19" fmla="*/ 0 h 14"/>
                    <a:gd name="T20" fmla="*/ 0 w 8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4">
                      <a:moveTo>
                        <a:pt x="0" y="0"/>
                      </a:moveTo>
                      <a:lnTo>
                        <a:pt x="0" y="4"/>
                      </a:lnTo>
                      <a:lnTo>
                        <a:pt x="2" y="7"/>
                      </a:lnTo>
                      <a:lnTo>
                        <a:pt x="3" y="11"/>
                      </a:lnTo>
                      <a:lnTo>
                        <a:pt x="3" y="14"/>
                      </a:lnTo>
                      <a:lnTo>
                        <a:pt x="81" y="14"/>
                      </a:lnTo>
                      <a:lnTo>
                        <a:pt x="81" y="11"/>
                      </a:lnTo>
                      <a:lnTo>
                        <a:pt x="79" y="7"/>
                      </a:lnTo>
                      <a:lnTo>
                        <a:pt x="78" y="4"/>
                      </a:lnTo>
                      <a:lnTo>
                        <a:pt x="78" y="0"/>
                      </a:lnTo>
                      <a:lnTo>
                        <a:pt x="0" y="0"/>
                      </a:lnTo>
                      <a:close/>
                    </a:path>
                  </a:pathLst>
                </a:custGeom>
                <a:solidFill>
                  <a:srgbClr val="A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3" name="Freeform 283"/>
                <p:cNvSpPr>
                  <a:spLocks/>
                </p:cNvSpPr>
                <p:nvPr/>
              </p:nvSpPr>
              <p:spPr bwMode="auto">
                <a:xfrm>
                  <a:off x="3281" y="2537"/>
                  <a:ext cx="85" cy="17"/>
                </a:xfrm>
                <a:custGeom>
                  <a:avLst/>
                  <a:gdLst>
                    <a:gd name="T0" fmla="*/ 0 w 85"/>
                    <a:gd name="T1" fmla="*/ 0 h 17"/>
                    <a:gd name="T2" fmla="*/ 3 w 85"/>
                    <a:gd name="T3" fmla="*/ 4 h 17"/>
                    <a:gd name="T4" fmla="*/ 4 w 85"/>
                    <a:gd name="T5" fmla="*/ 9 h 17"/>
                    <a:gd name="T6" fmla="*/ 6 w 85"/>
                    <a:gd name="T7" fmla="*/ 13 h 17"/>
                    <a:gd name="T8" fmla="*/ 7 w 85"/>
                    <a:gd name="T9" fmla="*/ 17 h 17"/>
                    <a:gd name="T10" fmla="*/ 85 w 85"/>
                    <a:gd name="T11" fmla="*/ 17 h 17"/>
                    <a:gd name="T12" fmla="*/ 83 w 85"/>
                    <a:gd name="T13" fmla="*/ 13 h 17"/>
                    <a:gd name="T14" fmla="*/ 82 w 85"/>
                    <a:gd name="T15" fmla="*/ 9 h 17"/>
                    <a:gd name="T16" fmla="*/ 80 w 85"/>
                    <a:gd name="T17" fmla="*/ 4 h 17"/>
                    <a:gd name="T18" fmla="*/ 78 w 85"/>
                    <a:gd name="T19" fmla="*/ 0 h 17"/>
                    <a:gd name="T20" fmla="*/ 0 w 8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7">
                      <a:moveTo>
                        <a:pt x="0" y="0"/>
                      </a:moveTo>
                      <a:lnTo>
                        <a:pt x="3" y="4"/>
                      </a:lnTo>
                      <a:lnTo>
                        <a:pt x="4" y="9"/>
                      </a:lnTo>
                      <a:lnTo>
                        <a:pt x="6" y="13"/>
                      </a:lnTo>
                      <a:lnTo>
                        <a:pt x="7" y="17"/>
                      </a:lnTo>
                      <a:lnTo>
                        <a:pt x="85" y="17"/>
                      </a:lnTo>
                      <a:lnTo>
                        <a:pt x="83" y="13"/>
                      </a:lnTo>
                      <a:lnTo>
                        <a:pt x="82" y="9"/>
                      </a:lnTo>
                      <a:lnTo>
                        <a:pt x="80" y="4"/>
                      </a:lnTo>
                      <a:lnTo>
                        <a:pt x="78" y="0"/>
                      </a:lnTo>
                      <a:lnTo>
                        <a:pt x="0" y="0"/>
                      </a:lnTo>
                      <a:close/>
                    </a:path>
                  </a:pathLst>
                </a:custGeom>
                <a:solidFill>
                  <a:srgbClr val="A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4" name="Freeform 284"/>
                <p:cNvSpPr>
                  <a:spLocks/>
                </p:cNvSpPr>
                <p:nvPr/>
              </p:nvSpPr>
              <p:spPr bwMode="auto">
                <a:xfrm>
                  <a:off x="3281" y="2530"/>
                  <a:ext cx="82" cy="17"/>
                </a:xfrm>
                <a:custGeom>
                  <a:avLst/>
                  <a:gdLst>
                    <a:gd name="T0" fmla="*/ 0 w 82"/>
                    <a:gd name="T1" fmla="*/ 0 h 17"/>
                    <a:gd name="T2" fmla="*/ 0 w 82"/>
                    <a:gd name="T3" fmla="*/ 4 h 17"/>
                    <a:gd name="T4" fmla="*/ 3 w 82"/>
                    <a:gd name="T5" fmla="*/ 8 h 17"/>
                    <a:gd name="T6" fmla="*/ 4 w 82"/>
                    <a:gd name="T7" fmla="*/ 13 h 17"/>
                    <a:gd name="T8" fmla="*/ 4 w 82"/>
                    <a:gd name="T9" fmla="*/ 17 h 17"/>
                    <a:gd name="T10" fmla="*/ 82 w 82"/>
                    <a:gd name="T11" fmla="*/ 17 h 17"/>
                    <a:gd name="T12" fmla="*/ 79 w 82"/>
                    <a:gd name="T13" fmla="*/ 13 h 17"/>
                    <a:gd name="T14" fmla="*/ 78 w 82"/>
                    <a:gd name="T15" fmla="*/ 8 h 17"/>
                    <a:gd name="T16" fmla="*/ 76 w 82"/>
                    <a:gd name="T17" fmla="*/ 4 h 17"/>
                    <a:gd name="T18" fmla="*/ 75 w 82"/>
                    <a:gd name="T19" fmla="*/ 0 h 17"/>
                    <a:gd name="T20" fmla="*/ 0 w 8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7">
                      <a:moveTo>
                        <a:pt x="0" y="0"/>
                      </a:moveTo>
                      <a:lnTo>
                        <a:pt x="0" y="4"/>
                      </a:lnTo>
                      <a:lnTo>
                        <a:pt x="3" y="8"/>
                      </a:lnTo>
                      <a:lnTo>
                        <a:pt x="4" y="13"/>
                      </a:lnTo>
                      <a:lnTo>
                        <a:pt x="4" y="17"/>
                      </a:lnTo>
                      <a:lnTo>
                        <a:pt x="82" y="17"/>
                      </a:lnTo>
                      <a:lnTo>
                        <a:pt x="79" y="13"/>
                      </a:lnTo>
                      <a:lnTo>
                        <a:pt x="78" y="8"/>
                      </a:lnTo>
                      <a:lnTo>
                        <a:pt x="76" y="4"/>
                      </a:lnTo>
                      <a:lnTo>
                        <a:pt x="75"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5" name="Freeform 285"/>
                <p:cNvSpPr>
                  <a:spLocks/>
                </p:cNvSpPr>
                <p:nvPr/>
              </p:nvSpPr>
              <p:spPr bwMode="auto">
                <a:xfrm>
                  <a:off x="3278" y="2522"/>
                  <a:ext cx="81" cy="15"/>
                </a:xfrm>
                <a:custGeom>
                  <a:avLst/>
                  <a:gdLst>
                    <a:gd name="T0" fmla="*/ 0 w 81"/>
                    <a:gd name="T1" fmla="*/ 0 h 15"/>
                    <a:gd name="T2" fmla="*/ 1 w 81"/>
                    <a:gd name="T3" fmla="*/ 5 h 15"/>
                    <a:gd name="T4" fmla="*/ 3 w 81"/>
                    <a:gd name="T5" fmla="*/ 8 h 15"/>
                    <a:gd name="T6" fmla="*/ 3 w 81"/>
                    <a:gd name="T7" fmla="*/ 12 h 15"/>
                    <a:gd name="T8" fmla="*/ 3 w 81"/>
                    <a:gd name="T9" fmla="*/ 15 h 15"/>
                    <a:gd name="T10" fmla="*/ 81 w 81"/>
                    <a:gd name="T11" fmla="*/ 15 h 15"/>
                    <a:gd name="T12" fmla="*/ 79 w 81"/>
                    <a:gd name="T13" fmla="*/ 12 h 15"/>
                    <a:gd name="T14" fmla="*/ 78 w 81"/>
                    <a:gd name="T15" fmla="*/ 8 h 15"/>
                    <a:gd name="T16" fmla="*/ 76 w 81"/>
                    <a:gd name="T17" fmla="*/ 5 h 15"/>
                    <a:gd name="T18" fmla="*/ 73 w 81"/>
                    <a:gd name="T19" fmla="*/ 0 h 15"/>
                    <a:gd name="T20" fmla="*/ 0 w 8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0" y="0"/>
                      </a:moveTo>
                      <a:lnTo>
                        <a:pt x="1" y="5"/>
                      </a:lnTo>
                      <a:lnTo>
                        <a:pt x="3" y="8"/>
                      </a:lnTo>
                      <a:lnTo>
                        <a:pt x="3" y="12"/>
                      </a:lnTo>
                      <a:lnTo>
                        <a:pt x="3" y="15"/>
                      </a:lnTo>
                      <a:lnTo>
                        <a:pt x="81" y="15"/>
                      </a:lnTo>
                      <a:lnTo>
                        <a:pt x="79" y="12"/>
                      </a:lnTo>
                      <a:lnTo>
                        <a:pt x="78" y="8"/>
                      </a:lnTo>
                      <a:lnTo>
                        <a:pt x="76" y="5"/>
                      </a:lnTo>
                      <a:lnTo>
                        <a:pt x="73" y="0"/>
                      </a:lnTo>
                      <a:lnTo>
                        <a:pt x="0" y="0"/>
                      </a:lnTo>
                      <a:close/>
                    </a:path>
                  </a:pathLst>
                </a:custGeom>
                <a:solidFill>
                  <a:srgbClr val="B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6" name="Freeform 286"/>
                <p:cNvSpPr>
                  <a:spLocks/>
                </p:cNvSpPr>
                <p:nvPr/>
              </p:nvSpPr>
              <p:spPr bwMode="auto">
                <a:xfrm>
                  <a:off x="3278" y="2512"/>
                  <a:ext cx="78" cy="18"/>
                </a:xfrm>
                <a:custGeom>
                  <a:avLst/>
                  <a:gdLst>
                    <a:gd name="T0" fmla="*/ 0 w 78"/>
                    <a:gd name="T1" fmla="*/ 0 h 18"/>
                    <a:gd name="T2" fmla="*/ 0 w 78"/>
                    <a:gd name="T3" fmla="*/ 5 h 18"/>
                    <a:gd name="T4" fmla="*/ 1 w 78"/>
                    <a:gd name="T5" fmla="*/ 9 h 18"/>
                    <a:gd name="T6" fmla="*/ 3 w 78"/>
                    <a:gd name="T7" fmla="*/ 13 h 18"/>
                    <a:gd name="T8" fmla="*/ 3 w 78"/>
                    <a:gd name="T9" fmla="*/ 18 h 18"/>
                    <a:gd name="T10" fmla="*/ 78 w 78"/>
                    <a:gd name="T11" fmla="*/ 18 h 18"/>
                    <a:gd name="T12" fmla="*/ 75 w 78"/>
                    <a:gd name="T13" fmla="*/ 13 h 18"/>
                    <a:gd name="T14" fmla="*/ 73 w 78"/>
                    <a:gd name="T15" fmla="*/ 9 h 18"/>
                    <a:gd name="T16" fmla="*/ 72 w 78"/>
                    <a:gd name="T17" fmla="*/ 5 h 18"/>
                    <a:gd name="T18" fmla="*/ 70 w 78"/>
                    <a:gd name="T19" fmla="*/ 0 h 18"/>
                    <a:gd name="T20" fmla="*/ 0 w 7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8">
                      <a:moveTo>
                        <a:pt x="0" y="0"/>
                      </a:moveTo>
                      <a:lnTo>
                        <a:pt x="0" y="5"/>
                      </a:lnTo>
                      <a:lnTo>
                        <a:pt x="1" y="9"/>
                      </a:lnTo>
                      <a:lnTo>
                        <a:pt x="3" y="13"/>
                      </a:lnTo>
                      <a:lnTo>
                        <a:pt x="3" y="18"/>
                      </a:lnTo>
                      <a:lnTo>
                        <a:pt x="78" y="18"/>
                      </a:lnTo>
                      <a:lnTo>
                        <a:pt x="75" y="13"/>
                      </a:lnTo>
                      <a:lnTo>
                        <a:pt x="73" y="9"/>
                      </a:lnTo>
                      <a:lnTo>
                        <a:pt x="72" y="5"/>
                      </a:lnTo>
                      <a:lnTo>
                        <a:pt x="70"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7" name="Freeform 287"/>
                <p:cNvSpPr>
                  <a:spLocks/>
                </p:cNvSpPr>
                <p:nvPr/>
              </p:nvSpPr>
              <p:spPr bwMode="auto">
                <a:xfrm>
                  <a:off x="3275" y="2505"/>
                  <a:ext cx="76" cy="17"/>
                </a:xfrm>
                <a:custGeom>
                  <a:avLst/>
                  <a:gdLst>
                    <a:gd name="T0" fmla="*/ 0 w 76"/>
                    <a:gd name="T1" fmla="*/ 0 h 17"/>
                    <a:gd name="T2" fmla="*/ 1 w 76"/>
                    <a:gd name="T3" fmla="*/ 5 h 17"/>
                    <a:gd name="T4" fmla="*/ 3 w 76"/>
                    <a:gd name="T5" fmla="*/ 9 h 17"/>
                    <a:gd name="T6" fmla="*/ 3 w 76"/>
                    <a:gd name="T7" fmla="*/ 13 h 17"/>
                    <a:gd name="T8" fmla="*/ 3 w 76"/>
                    <a:gd name="T9" fmla="*/ 17 h 17"/>
                    <a:gd name="T10" fmla="*/ 76 w 76"/>
                    <a:gd name="T11" fmla="*/ 17 h 17"/>
                    <a:gd name="T12" fmla="*/ 73 w 76"/>
                    <a:gd name="T13" fmla="*/ 13 h 17"/>
                    <a:gd name="T14" fmla="*/ 72 w 76"/>
                    <a:gd name="T15" fmla="*/ 9 h 17"/>
                    <a:gd name="T16" fmla="*/ 69 w 76"/>
                    <a:gd name="T17" fmla="*/ 5 h 17"/>
                    <a:gd name="T18" fmla="*/ 66 w 76"/>
                    <a:gd name="T19" fmla="*/ 0 h 17"/>
                    <a:gd name="T20" fmla="*/ 0 w 7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7">
                      <a:moveTo>
                        <a:pt x="0" y="0"/>
                      </a:moveTo>
                      <a:lnTo>
                        <a:pt x="1" y="5"/>
                      </a:lnTo>
                      <a:lnTo>
                        <a:pt x="3" y="9"/>
                      </a:lnTo>
                      <a:lnTo>
                        <a:pt x="3" y="13"/>
                      </a:lnTo>
                      <a:lnTo>
                        <a:pt x="3" y="17"/>
                      </a:lnTo>
                      <a:lnTo>
                        <a:pt x="76" y="17"/>
                      </a:lnTo>
                      <a:lnTo>
                        <a:pt x="73" y="13"/>
                      </a:lnTo>
                      <a:lnTo>
                        <a:pt x="72" y="9"/>
                      </a:lnTo>
                      <a:lnTo>
                        <a:pt x="69" y="5"/>
                      </a:lnTo>
                      <a:lnTo>
                        <a:pt x="66" y="0"/>
                      </a:lnTo>
                      <a:lnTo>
                        <a:pt x="0" y="0"/>
                      </a:lnTo>
                      <a:close/>
                    </a:path>
                  </a:pathLst>
                </a:custGeom>
                <a:solidFill>
                  <a:srgbClr val="B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8" name="Freeform 288"/>
                <p:cNvSpPr>
                  <a:spLocks/>
                </p:cNvSpPr>
                <p:nvPr/>
              </p:nvSpPr>
              <p:spPr bwMode="auto">
                <a:xfrm>
                  <a:off x="3275" y="2498"/>
                  <a:ext cx="73" cy="14"/>
                </a:xfrm>
                <a:custGeom>
                  <a:avLst/>
                  <a:gdLst>
                    <a:gd name="T0" fmla="*/ 0 w 73"/>
                    <a:gd name="T1" fmla="*/ 0 h 14"/>
                    <a:gd name="T2" fmla="*/ 0 w 73"/>
                    <a:gd name="T3" fmla="*/ 4 h 14"/>
                    <a:gd name="T4" fmla="*/ 0 w 73"/>
                    <a:gd name="T5" fmla="*/ 7 h 14"/>
                    <a:gd name="T6" fmla="*/ 1 w 73"/>
                    <a:gd name="T7" fmla="*/ 12 h 14"/>
                    <a:gd name="T8" fmla="*/ 3 w 73"/>
                    <a:gd name="T9" fmla="*/ 14 h 14"/>
                    <a:gd name="T10" fmla="*/ 73 w 73"/>
                    <a:gd name="T11" fmla="*/ 14 h 14"/>
                    <a:gd name="T12" fmla="*/ 71 w 73"/>
                    <a:gd name="T13" fmla="*/ 12 h 14"/>
                    <a:gd name="T14" fmla="*/ 68 w 73"/>
                    <a:gd name="T15" fmla="*/ 7 h 14"/>
                    <a:gd name="T16" fmla="*/ 65 w 73"/>
                    <a:gd name="T17" fmla="*/ 4 h 14"/>
                    <a:gd name="T18" fmla="*/ 62 w 73"/>
                    <a:gd name="T19" fmla="*/ 0 h 14"/>
                    <a:gd name="T20" fmla="*/ 0 w 73"/>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4">
                      <a:moveTo>
                        <a:pt x="0" y="0"/>
                      </a:moveTo>
                      <a:lnTo>
                        <a:pt x="0" y="4"/>
                      </a:lnTo>
                      <a:lnTo>
                        <a:pt x="0" y="7"/>
                      </a:lnTo>
                      <a:lnTo>
                        <a:pt x="1" y="12"/>
                      </a:lnTo>
                      <a:lnTo>
                        <a:pt x="3" y="14"/>
                      </a:lnTo>
                      <a:lnTo>
                        <a:pt x="73" y="14"/>
                      </a:lnTo>
                      <a:lnTo>
                        <a:pt x="71" y="12"/>
                      </a:lnTo>
                      <a:lnTo>
                        <a:pt x="68" y="7"/>
                      </a:lnTo>
                      <a:lnTo>
                        <a:pt x="65" y="4"/>
                      </a:lnTo>
                      <a:lnTo>
                        <a:pt x="62" y="0"/>
                      </a:lnTo>
                      <a:lnTo>
                        <a:pt x="0" y="0"/>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69" name="Freeform 289"/>
                <p:cNvSpPr>
                  <a:spLocks/>
                </p:cNvSpPr>
                <p:nvPr/>
              </p:nvSpPr>
              <p:spPr bwMode="auto">
                <a:xfrm>
                  <a:off x="3271" y="2491"/>
                  <a:ext cx="70" cy="14"/>
                </a:xfrm>
                <a:custGeom>
                  <a:avLst/>
                  <a:gdLst>
                    <a:gd name="T0" fmla="*/ 0 w 70"/>
                    <a:gd name="T1" fmla="*/ 0 h 14"/>
                    <a:gd name="T2" fmla="*/ 0 w 70"/>
                    <a:gd name="T3" fmla="*/ 4 h 14"/>
                    <a:gd name="T4" fmla="*/ 3 w 70"/>
                    <a:gd name="T5" fmla="*/ 7 h 14"/>
                    <a:gd name="T6" fmla="*/ 4 w 70"/>
                    <a:gd name="T7" fmla="*/ 11 h 14"/>
                    <a:gd name="T8" fmla="*/ 4 w 70"/>
                    <a:gd name="T9" fmla="*/ 14 h 14"/>
                    <a:gd name="T10" fmla="*/ 70 w 70"/>
                    <a:gd name="T11" fmla="*/ 14 h 14"/>
                    <a:gd name="T12" fmla="*/ 70 w 70"/>
                    <a:gd name="T13" fmla="*/ 11 h 14"/>
                    <a:gd name="T14" fmla="*/ 67 w 70"/>
                    <a:gd name="T15" fmla="*/ 7 h 14"/>
                    <a:gd name="T16" fmla="*/ 66 w 70"/>
                    <a:gd name="T17" fmla="*/ 4 h 14"/>
                    <a:gd name="T18" fmla="*/ 63 w 70"/>
                    <a:gd name="T19" fmla="*/ 0 h 14"/>
                    <a:gd name="T20" fmla="*/ 0 w 70"/>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4">
                      <a:moveTo>
                        <a:pt x="0" y="0"/>
                      </a:moveTo>
                      <a:lnTo>
                        <a:pt x="0" y="4"/>
                      </a:lnTo>
                      <a:lnTo>
                        <a:pt x="3" y="7"/>
                      </a:lnTo>
                      <a:lnTo>
                        <a:pt x="4" y="11"/>
                      </a:lnTo>
                      <a:lnTo>
                        <a:pt x="4" y="14"/>
                      </a:lnTo>
                      <a:lnTo>
                        <a:pt x="70" y="14"/>
                      </a:lnTo>
                      <a:lnTo>
                        <a:pt x="70" y="11"/>
                      </a:lnTo>
                      <a:lnTo>
                        <a:pt x="67" y="7"/>
                      </a:lnTo>
                      <a:lnTo>
                        <a:pt x="66" y="4"/>
                      </a:lnTo>
                      <a:lnTo>
                        <a:pt x="63"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0" name="Freeform 290"/>
                <p:cNvSpPr>
                  <a:spLocks/>
                </p:cNvSpPr>
                <p:nvPr/>
              </p:nvSpPr>
              <p:spPr bwMode="auto">
                <a:xfrm>
                  <a:off x="3271" y="2481"/>
                  <a:ext cx="66" cy="17"/>
                </a:xfrm>
                <a:custGeom>
                  <a:avLst/>
                  <a:gdLst>
                    <a:gd name="T0" fmla="*/ 0 w 66"/>
                    <a:gd name="T1" fmla="*/ 0 h 17"/>
                    <a:gd name="T2" fmla="*/ 0 w 66"/>
                    <a:gd name="T3" fmla="*/ 4 h 17"/>
                    <a:gd name="T4" fmla="*/ 0 w 66"/>
                    <a:gd name="T5" fmla="*/ 8 h 17"/>
                    <a:gd name="T6" fmla="*/ 1 w 66"/>
                    <a:gd name="T7" fmla="*/ 13 h 17"/>
                    <a:gd name="T8" fmla="*/ 4 w 66"/>
                    <a:gd name="T9" fmla="*/ 17 h 17"/>
                    <a:gd name="T10" fmla="*/ 66 w 66"/>
                    <a:gd name="T11" fmla="*/ 17 h 17"/>
                    <a:gd name="T12" fmla="*/ 63 w 66"/>
                    <a:gd name="T13" fmla="*/ 13 h 17"/>
                    <a:gd name="T14" fmla="*/ 62 w 66"/>
                    <a:gd name="T15" fmla="*/ 8 h 17"/>
                    <a:gd name="T16" fmla="*/ 59 w 66"/>
                    <a:gd name="T17" fmla="*/ 4 h 17"/>
                    <a:gd name="T18" fmla="*/ 56 w 66"/>
                    <a:gd name="T19" fmla="*/ 0 h 17"/>
                    <a:gd name="T20" fmla="*/ 0 w 6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7">
                      <a:moveTo>
                        <a:pt x="0" y="0"/>
                      </a:moveTo>
                      <a:lnTo>
                        <a:pt x="0" y="4"/>
                      </a:lnTo>
                      <a:lnTo>
                        <a:pt x="0" y="8"/>
                      </a:lnTo>
                      <a:lnTo>
                        <a:pt x="1" y="13"/>
                      </a:lnTo>
                      <a:lnTo>
                        <a:pt x="4" y="17"/>
                      </a:lnTo>
                      <a:lnTo>
                        <a:pt x="66" y="17"/>
                      </a:lnTo>
                      <a:lnTo>
                        <a:pt x="63" y="13"/>
                      </a:lnTo>
                      <a:lnTo>
                        <a:pt x="62" y="8"/>
                      </a:lnTo>
                      <a:lnTo>
                        <a:pt x="59" y="4"/>
                      </a:lnTo>
                      <a:lnTo>
                        <a:pt x="56" y="0"/>
                      </a:lnTo>
                      <a:lnTo>
                        <a:pt x="0" y="0"/>
                      </a:lnTo>
                      <a:close/>
                    </a:path>
                  </a:pathLst>
                </a:custGeom>
                <a:solidFill>
                  <a:srgbClr val="C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1" name="Freeform 291"/>
                <p:cNvSpPr>
                  <a:spLocks/>
                </p:cNvSpPr>
                <p:nvPr/>
              </p:nvSpPr>
              <p:spPr bwMode="auto">
                <a:xfrm>
                  <a:off x="3268" y="2474"/>
                  <a:ext cx="66" cy="17"/>
                </a:xfrm>
                <a:custGeom>
                  <a:avLst/>
                  <a:gdLst>
                    <a:gd name="T0" fmla="*/ 0 w 66"/>
                    <a:gd name="T1" fmla="*/ 0 h 17"/>
                    <a:gd name="T2" fmla="*/ 0 w 66"/>
                    <a:gd name="T3" fmla="*/ 4 h 17"/>
                    <a:gd name="T4" fmla="*/ 1 w 66"/>
                    <a:gd name="T5" fmla="*/ 8 h 17"/>
                    <a:gd name="T6" fmla="*/ 3 w 66"/>
                    <a:gd name="T7" fmla="*/ 12 h 17"/>
                    <a:gd name="T8" fmla="*/ 3 w 66"/>
                    <a:gd name="T9" fmla="*/ 17 h 17"/>
                    <a:gd name="T10" fmla="*/ 66 w 66"/>
                    <a:gd name="T11" fmla="*/ 17 h 17"/>
                    <a:gd name="T12" fmla="*/ 63 w 66"/>
                    <a:gd name="T13" fmla="*/ 12 h 17"/>
                    <a:gd name="T14" fmla="*/ 62 w 66"/>
                    <a:gd name="T15" fmla="*/ 8 h 17"/>
                    <a:gd name="T16" fmla="*/ 59 w 66"/>
                    <a:gd name="T17" fmla="*/ 4 h 17"/>
                    <a:gd name="T18" fmla="*/ 56 w 66"/>
                    <a:gd name="T19" fmla="*/ 0 h 17"/>
                    <a:gd name="T20" fmla="*/ 0 w 6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7">
                      <a:moveTo>
                        <a:pt x="0" y="0"/>
                      </a:moveTo>
                      <a:lnTo>
                        <a:pt x="0" y="4"/>
                      </a:lnTo>
                      <a:lnTo>
                        <a:pt x="1" y="8"/>
                      </a:lnTo>
                      <a:lnTo>
                        <a:pt x="3" y="12"/>
                      </a:lnTo>
                      <a:lnTo>
                        <a:pt x="3" y="17"/>
                      </a:lnTo>
                      <a:lnTo>
                        <a:pt x="66" y="17"/>
                      </a:lnTo>
                      <a:lnTo>
                        <a:pt x="63" y="12"/>
                      </a:lnTo>
                      <a:lnTo>
                        <a:pt x="62" y="8"/>
                      </a:lnTo>
                      <a:lnTo>
                        <a:pt x="59" y="4"/>
                      </a:lnTo>
                      <a:lnTo>
                        <a:pt x="5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2" name="Freeform 292"/>
                <p:cNvSpPr>
                  <a:spLocks/>
                </p:cNvSpPr>
                <p:nvPr/>
              </p:nvSpPr>
              <p:spPr bwMode="auto">
                <a:xfrm>
                  <a:off x="3264" y="2466"/>
                  <a:ext cx="63" cy="15"/>
                </a:xfrm>
                <a:custGeom>
                  <a:avLst/>
                  <a:gdLst>
                    <a:gd name="T0" fmla="*/ 0 w 63"/>
                    <a:gd name="T1" fmla="*/ 0 h 15"/>
                    <a:gd name="T2" fmla="*/ 2 w 63"/>
                    <a:gd name="T3" fmla="*/ 5 h 15"/>
                    <a:gd name="T4" fmla="*/ 4 w 63"/>
                    <a:gd name="T5" fmla="*/ 8 h 15"/>
                    <a:gd name="T6" fmla="*/ 5 w 63"/>
                    <a:gd name="T7" fmla="*/ 12 h 15"/>
                    <a:gd name="T8" fmla="*/ 7 w 63"/>
                    <a:gd name="T9" fmla="*/ 15 h 15"/>
                    <a:gd name="T10" fmla="*/ 63 w 63"/>
                    <a:gd name="T11" fmla="*/ 15 h 15"/>
                    <a:gd name="T12" fmla="*/ 60 w 63"/>
                    <a:gd name="T13" fmla="*/ 12 h 15"/>
                    <a:gd name="T14" fmla="*/ 59 w 63"/>
                    <a:gd name="T15" fmla="*/ 8 h 15"/>
                    <a:gd name="T16" fmla="*/ 56 w 63"/>
                    <a:gd name="T17" fmla="*/ 5 h 15"/>
                    <a:gd name="T18" fmla="*/ 53 w 63"/>
                    <a:gd name="T19" fmla="*/ 0 h 15"/>
                    <a:gd name="T20" fmla="*/ 0 w 63"/>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5">
                      <a:moveTo>
                        <a:pt x="0" y="0"/>
                      </a:moveTo>
                      <a:lnTo>
                        <a:pt x="2" y="5"/>
                      </a:lnTo>
                      <a:lnTo>
                        <a:pt x="4" y="8"/>
                      </a:lnTo>
                      <a:lnTo>
                        <a:pt x="5" y="12"/>
                      </a:lnTo>
                      <a:lnTo>
                        <a:pt x="7" y="15"/>
                      </a:lnTo>
                      <a:lnTo>
                        <a:pt x="63" y="15"/>
                      </a:lnTo>
                      <a:lnTo>
                        <a:pt x="60" y="12"/>
                      </a:lnTo>
                      <a:lnTo>
                        <a:pt x="59" y="8"/>
                      </a:lnTo>
                      <a:lnTo>
                        <a:pt x="56" y="5"/>
                      </a:lnTo>
                      <a:lnTo>
                        <a:pt x="53" y="0"/>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3" name="Freeform 293"/>
                <p:cNvSpPr>
                  <a:spLocks/>
                </p:cNvSpPr>
                <p:nvPr/>
              </p:nvSpPr>
              <p:spPr bwMode="auto">
                <a:xfrm>
                  <a:off x="3264" y="2461"/>
                  <a:ext cx="60" cy="13"/>
                </a:xfrm>
                <a:custGeom>
                  <a:avLst/>
                  <a:gdLst>
                    <a:gd name="T0" fmla="*/ 0 w 60"/>
                    <a:gd name="T1" fmla="*/ 0 h 13"/>
                    <a:gd name="T2" fmla="*/ 0 w 60"/>
                    <a:gd name="T3" fmla="*/ 2 h 13"/>
                    <a:gd name="T4" fmla="*/ 2 w 60"/>
                    <a:gd name="T5" fmla="*/ 5 h 13"/>
                    <a:gd name="T6" fmla="*/ 4 w 60"/>
                    <a:gd name="T7" fmla="*/ 10 h 13"/>
                    <a:gd name="T8" fmla="*/ 4 w 60"/>
                    <a:gd name="T9" fmla="*/ 13 h 13"/>
                    <a:gd name="T10" fmla="*/ 60 w 60"/>
                    <a:gd name="T11" fmla="*/ 13 h 13"/>
                    <a:gd name="T12" fmla="*/ 57 w 60"/>
                    <a:gd name="T13" fmla="*/ 10 h 13"/>
                    <a:gd name="T14" fmla="*/ 54 w 60"/>
                    <a:gd name="T15" fmla="*/ 5 h 13"/>
                    <a:gd name="T16" fmla="*/ 50 w 60"/>
                    <a:gd name="T17" fmla="*/ 2 h 13"/>
                    <a:gd name="T18" fmla="*/ 46 w 60"/>
                    <a:gd name="T19" fmla="*/ 0 h 13"/>
                    <a:gd name="T20" fmla="*/ 0 w 6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3">
                      <a:moveTo>
                        <a:pt x="0" y="0"/>
                      </a:moveTo>
                      <a:lnTo>
                        <a:pt x="0" y="2"/>
                      </a:lnTo>
                      <a:lnTo>
                        <a:pt x="2" y="5"/>
                      </a:lnTo>
                      <a:lnTo>
                        <a:pt x="4" y="10"/>
                      </a:lnTo>
                      <a:lnTo>
                        <a:pt x="4" y="13"/>
                      </a:lnTo>
                      <a:lnTo>
                        <a:pt x="60" y="13"/>
                      </a:lnTo>
                      <a:lnTo>
                        <a:pt x="57" y="10"/>
                      </a:lnTo>
                      <a:lnTo>
                        <a:pt x="54" y="5"/>
                      </a:lnTo>
                      <a:lnTo>
                        <a:pt x="50" y="2"/>
                      </a:lnTo>
                      <a:lnTo>
                        <a:pt x="46" y="0"/>
                      </a:lnTo>
                      <a:lnTo>
                        <a:pt x="0" y="0"/>
                      </a:lnTo>
                      <a:close/>
                    </a:path>
                  </a:pathLst>
                </a:custGeom>
                <a:solidFill>
                  <a:srgbClr val="D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4" name="Freeform 294"/>
                <p:cNvSpPr>
                  <a:spLocks/>
                </p:cNvSpPr>
                <p:nvPr/>
              </p:nvSpPr>
              <p:spPr bwMode="auto">
                <a:xfrm>
                  <a:off x="3261" y="2449"/>
                  <a:ext cx="56" cy="17"/>
                </a:xfrm>
                <a:custGeom>
                  <a:avLst/>
                  <a:gdLst>
                    <a:gd name="T0" fmla="*/ 0 w 56"/>
                    <a:gd name="T1" fmla="*/ 0 h 17"/>
                    <a:gd name="T2" fmla="*/ 1 w 56"/>
                    <a:gd name="T3" fmla="*/ 4 h 17"/>
                    <a:gd name="T4" fmla="*/ 3 w 56"/>
                    <a:gd name="T5" fmla="*/ 9 h 17"/>
                    <a:gd name="T6" fmla="*/ 3 w 56"/>
                    <a:gd name="T7" fmla="*/ 13 h 17"/>
                    <a:gd name="T8" fmla="*/ 3 w 56"/>
                    <a:gd name="T9" fmla="*/ 17 h 17"/>
                    <a:gd name="T10" fmla="*/ 56 w 56"/>
                    <a:gd name="T11" fmla="*/ 17 h 17"/>
                    <a:gd name="T12" fmla="*/ 53 w 56"/>
                    <a:gd name="T13" fmla="*/ 13 h 17"/>
                    <a:gd name="T14" fmla="*/ 50 w 56"/>
                    <a:gd name="T15" fmla="*/ 9 h 17"/>
                    <a:gd name="T16" fmla="*/ 49 w 56"/>
                    <a:gd name="T17" fmla="*/ 4 h 17"/>
                    <a:gd name="T18" fmla="*/ 46 w 56"/>
                    <a:gd name="T19" fmla="*/ 0 h 17"/>
                    <a:gd name="T20" fmla="*/ 0 w 5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7">
                      <a:moveTo>
                        <a:pt x="0" y="0"/>
                      </a:moveTo>
                      <a:lnTo>
                        <a:pt x="1" y="4"/>
                      </a:lnTo>
                      <a:lnTo>
                        <a:pt x="3" y="9"/>
                      </a:lnTo>
                      <a:lnTo>
                        <a:pt x="3" y="13"/>
                      </a:lnTo>
                      <a:lnTo>
                        <a:pt x="3" y="17"/>
                      </a:lnTo>
                      <a:lnTo>
                        <a:pt x="56" y="17"/>
                      </a:lnTo>
                      <a:lnTo>
                        <a:pt x="53" y="13"/>
                      </a:lnTo>
                      <a:lnTo>
                        <a:pt x="50" y="9"/>
                      </a:lnTo>
                      <a:lnTo>
                        <a:pt x="49" y="4"/>
                      </a:lnTo>
                      <a:lnTo>
                        <a:pt x="46"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5" name="Freeform 295"/>
                <p:cNvSpPr>
                  <a:spLocks/>
                </p:cNvSpPr>
                <p:nvPr/>
              </p:nvSpPr>
              <p:spPr bwMode="auto">
                <a:xfrm>
                  <a:off x="3261" y="2442"/>
                  <a:ext cx="49" cy="19"/>
                </a:xfrm>
                <a:custGeom>
                  <a:avLst/>
                  <a:gdLst>
                    <a:gd name="T0" fmla="*/ 0 w 49"/>
                    <a:gd name="T1" fmla="*/ 0 h 19"/>
                    <a:gd name="T2" fmla="*/ 0 w 49"/>
                    <a:gd name="T3" fmla="*/ 4 h 19"/>
                    <a:gd name="T4" fmla="*/ 1 w 49"/>
                    <a:gd name="T5" fmla="*/ 8 h 19"/>
                    <a:gd name="T6" fmla="*/ 3 w 49"/>
                    <a:gd name="T7" fmla="*/ 14 h 19"/>
                    <a:gd name="T8" fmla="*/ 3 w 49"/>
                    <a:gd name="T9" fmla="*/ 19 h 19"/>
                    <a:gd name="T10" fmla="*/ 49 w 49"/>
                    <a:gd name="T11" fmla="*/ 19 h 19"/>
                    <a:gd name="T12" fmla="*/ 46 w 49"/>
                    <a:gd name="T13" fmla="*/ 14 h 19"/>
                    <a:gd name="T14" fmla="*/ 44 w 49"/>
                    <a:gd name="T15" fmla="*/ 8 h 19"/>
                    <a:gd name="T16" fmla="*/ 41 w 49"/>
                    <a:gd name="T17" fmla="*/ 4 h 19"/>
                    <a:gd name="T18" fmla="*/ 39 w 49"/>
                    <a:gd name="T19" fmla="*/ 0 h 19"/>
                    <a:gd name="T20" fmla="*/ 0 w 4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0" y="0"/>
                      </a:moveTo>
                      <a:lnTo>
                        <a:pt x="0" y="4"/>
                      </a:lnTo>
                      <a:lnTo>
                        <a:pt x="1" y="8"/>
                      </a:lnTo>
                      <a:lnTo>
                        <a:pt x="3" y="14"/>
                      </a:lnTo>
                      <a:lnTo>
                        <a:pt x="3" y="19"/>
                      </a:lnTo>
                      <a:lnTo>
                        <a:pt x="49" y="19"/>
                      </a:lnTo>
                      <a:lnTo>
                        <a:pt x="46" y="14"/>
                      </a:lnTo>
                      <a:lnTo>
                        <a:pt x="44" y="8"/>
                      </a:lnTo>
                      <a:lnTo>
                        <a:pt x="41" y="4"/>
                      </a:lnTo>
                      <a:lnTo>
                        <a:pt x="39" y="0"/>
                      </a:lnTo>
                      <a:lnTo>
                        <a:pt x="0" y="0"/>
                      </a:lnTo>
                      <a:close/>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6" name="Freeform 296"/>
                <p:cNvSpPr>
                  <a:spLocks/>
                </p:cNvSpPr>
                <p:nvPr/>
              </p:nvSpPr>
              <p:spPr bwMode="auto">
                <a:xfrm>
                  <a:off x="3256" y="2436"/>
                  <a:ext cx="51" cy="13"/>
                </a:xfrm>
                <a:custGeom>
                  <a:avLst/>
                  <a:gdLst>
                    <a:gd name="T0" fmla="*/ 0 w 51"/>
                    <a:gd name="T1" fmla="*/ 0 h 13"/>
                    <a:gd name="T2" fmla="*/ 3 w 51"/>
                    <a:gd name="T3" fmla="*/ 3 h 13"/>
                    <a:gd name="T4" fmla="*/ 5 w 51"/>
                    <a:gd name="T5" fmla="*/ 6 h 13"/>
                    <a:gd name="T6" fmla="*/ 5 w 51"/>
                    <a:gd name="T7" fmla="*/ 10 h 13"/>
                    <a:gd name="T8" fmla="*/ 5 w 51"/>
                    <a:gd name="T9" fmla="*/ 13 h 13"/>
                    <a:gd name="T10" fmla="*/ 51 w 51"/>
                    <a:gd name="T11" fmla="*/ 13 h 13"/>
                    <a:gd name="T12" fmla="*/ 48 w 51"/>
                    <a:gd name="T13" fmla="*/ 10 h 13"/>
                    <a:gd name="T14" fmla="*/ 45 w 51"/>
                    <a:gd name="T15" fmla="*/ 6 h 13"/>
                    <a:gd name="T16" fmla="*/ 41 w 51"/>
                    <a:gd name="T17" fmla="*/ 3 h 13"/>
                    <a:gd name="T18" fmla="*/ 36 w 51"/>
                    <a:gd name="T19" fmla="*/ 0 h 13"/>
                    <a:gd name="T20" fmla="*/ 0 w 5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3">
                      <a:moveTo>
                        <a:pt x="0" y="0"/>
                      </a:moveTo>
                      <a:lnTo>
                        <a:pt x="3" y="3"/>
                      </a:lnTo>
                      <a:lnTo>
                        <a:pt x="5" y="6"/>
                      </a:lnTo>
                      <a:lnTo>
                        <a:pt x="5" y="10"/>
                      </a:lnTo>
                      <a:lnTo>
                        <a:pt x="5" y="13"/>
                      </a:lnTo>
                      <a:lnTo>
                        <a:pt x="51" y="13"/>
                      </a:lnTo>
                      <a:lnTo>
                        <a:pt x="48" y="10"/>
                      </a:lnTo>
                      <a:lnTo>
                        <a:pt x="45" y="6"/>
                      </a:lnTo>
                      <a:lnTo>
                        <a:pt x="41" y="3"/>
                      </a:lnTo>
                      <a:lnTo>
                        <a:pt x="36"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7" name="Freeform 297"/>
                <p:cNvSpPr>
                  <a:spLocks/>
                </p:cNvSpPr>
                <p:nvPr/>
              </p:nvSpPr>
              <p:spPr bwMode="auto">
                <a:xfrm>
                  <a:off x="3256" y="2429"/>
                  <a:ext cx="44" cy="13"/>
                </a:xfrm>
                <a:custGeom>
                  <a:avLst/>
                  <a:gdLst>
                    <a:gd name="T0" fmla="*/ 0 w 44"/>
                    <a:gd name="T1" fmla="*/ 0 h 13"/>
                    <a:gd name="T2" fmla="*/ 0 w 44"/>
                    <a:gd name="T3" fmla="*/ 3 h 13"/>
                    <a:gd name="T4" fmla="*/ 0 w 44"/>
                    <a:gd name="T5" fmla="*/ 6 h 13"/>
                    <a:gd name="T6" fmla="*/ 2 w 44"/>
                    <a:gd name="T7" fmla="*/ 10 h 13"/>
                    <a:gd name="T8" fmla="*/ 5 w 44"/>
                    <a:gd name="T9" fmla="*/ 13 h 13"/>
                    <a:gd name="T10" fmla="*/ 44 w 44"/>
                    <a:gd name="T11" fmla="*/ 13 h 13"/>
                    <a:gd name="T12" fmla="*/ 41 w 44"/>
                    <a:gd name="T13" fmla="*/ 10 h 13"/>
                    <a:gd name="T14" fmla="*/ 38 w 44"/>
                    <a:gd name="T15" fmla="*/ 6 h 13"/>
                    <a:gd name="T16" fmla="*/ 35 w 44"/>
                    <a:gd name="T17" fmla="*/ 3 h 13"/>
                    <a:gd name="T18" fmla="*/ 32 w 44"/>
                    <a:gd name="T19" fmla="*/ 0 h 13"/>
                    <a:gd name="T20" fmla="*/ 0 w 44"/>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3">
                      <a:moveTo>
                        <a:pt x="0" y="0"/>
                      </a:moveTo>
                      <a:lnTo>
                        <a:pt x="0" y="3"/>
                      </a:lnTo>
                      <a:lnTo>
                        <a:pt x="0" y="6"/>
                      </a:lnTo>
                      <a:lnTo>
                        <a:pt x="2" y="10"/>
                      </a:lnTo>
                      <a:lnTo>
                        <a:pt x="5" y="13"/>
                      </a:lnTo>
                      <a:lnTo>
                        <a:pt x="44" y="13"/>
                      </a:lnTo>
                      <a:lnTo>
                        <a:pt x="41" y="10"/>
                      </a:lnTo>
                      <a:lnTo>
                        <a:pt x="38" y="6"/>
                      </a:lnTo>
                      <a:lnTo>
                        <a:pt x="35" y="3"/>
                      </a:lnTo>
                      <a:lnTo>
                        <a:pt x="32" y="0"/>
                      </a:lnTo>
                      <a:lnTo>
                        <a:pt x="0" y="0"/>
                      </a:lnTo>
                      <a:close/>
                    </a:path>
                  </a:pathLst>
                </a:custGeom>
                <a:solidFill>
                  <a:srgbClr val="D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8" name="Freeform 298"/>
                <p:cNvSpPr>
                  <a:spLocks/>
                </p:cNvSpPr>
                <p:nvPr/>
              </p:nvSpPr>
              <p:spPr bwMode="auto">
                <a:xfrm>
                  <a:off x="3253" y="2417"/>
                  <a:ext cx="39" cy="19"/>
                </a:xfrm>
                <a:custGeom>
                  <a:avLst/>
                  <a:gdLst>
                    <a:gd name="T0" fmla="*/ 0 w 39"/>
                    <a:gd name="T1" fmla="*/ 0 h 19"/>
                    <a:gd name="T2" fmla="*/ 0 w 39"/>
                    <a:gd name="T3" fmla="*/ 5 h 19"/>
                    <a:gd name="T4" fmla="*/ 2 w 39"/>
                    <a:gd name="T5" fmla="*/ 9 h 19"/>
                    <a:gd name="T6" fmla="*/ 3 w 39"/>
                    <a:gd name="T7" fmla="*/ 15 h 19"/>
                    <a:gd name="T8" fmla="*/ 3 w 39"/>
                    <a:gd name="T9" fmla="*/ 19 h 19"/>
                    <a:gd name="T10" fmla="*/ 39 w 39"/>
                    <a:gd name="T11" fmla="*/ 19 h 19"/>
                    <a:gd name="T12" fmla="*/ 36 w 39"/>
                    <a:gd name="T13" fmla="*/ 15 h 19"/>
                    <a:gd name="T14" fmla="*/ 34 w 39"/>
                    <a:gd name="T15" fmla="*/ 9 h 19"/>
                    <a:gd name="T16" fmla="*/ 31 w 39"/>
                    <a:gd name="T17" fmla="*/ 5 h 19"/>
                    <a:gd name="T18" fmla="*/ 28 w 39"/>
                    <a:gd name="T19" fmla="*/ 0 h 19"/>
                    <a:gd name="T20" fmla="*/ 0 w 3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9">
                      <a:moveTo>
                        <a:pt x="0" y="0"/>
                      </a:moveTo>
                      <a:lnTo>
                        <a:pt x="0" y="5"/>
                      </a:lnTo>
                      <a:lnTo>
                        <a:pt x="2" y="9"/>
                      </a:lnTo>
                      <a:lnTo>
                        <a:pt x="3" y="15"/>
                      </a:lnTo>
                      <a:lnTo>
                        <a:pt x="3" y="19"/>
                      </a:lnTo>
                      <a:lnTo>
                        <a:pt x="39" y="19"/>
                      </a:lnTo>
                      <a:lnTo>
                        <a:pt x="36" y="15"/>
                      </a:lnTo>
                      <a:lnTo>
                        <a:pt x="34" y="9"/>
                      </a:lnTo>
                      <a:lnTo>
                        <a:pt x="31" y="5"/>
                      </a:lnTo>
                      <a:lnTo>
                        <a:pt x="28"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79" name="Freeform 299"/>
                <p:cNvSpPr>
                  <a:spLocks/>
                </p:cNvSpPr>
                <p:nvPr/>
              </p:nvSpPr>
              <p:spPr bwMode="auto">
                <a:xfrm>
                  <a:off x="3251" y="2410"/>
                  <a:ext cx="37" cy="19"/>
                </a:xfrm>
                <a:custGeom>
                  <a:avLst/>
                  <a:gdLst>
                    <a:gd name="T0" fmla="*/ 0 w 37"/>
                    <a:gd name="T1" fmla="*/ 0 h 19"/>
                    <a:gd name="T2" fmla="*/ 1 w 37"/>
                    <a:gd name="T3" fmla="*/ 4 h 19"/>
                    <a:gd name="T4" fmla="*/ 2 w 37"/>
                    <a:gd name="T5" fmla="*/ 9 h 19"/>
                    <a:gd name="T6" fmla="*/ 4 w 37"/>
                    <a:gd name="T7" fmla="*/ 15 h 19"/>
                    <a:gd name="T8" fmla="*/ 5 w 37"/>
                    <a:gd name="T9" fmla="*/ 19 h 19"/>
                    <a:gd name="T10" fmla="*/ 37 w 37"/>
                    <a:gd name="T11" fmla="*/ 19 h 19"/>
                    <a:gd name="T12" fmla="*/ 34 w 37"/>
                    <a:gd name="T13" fmla="*/ 13 h 19"/>
                    <a:gd name="T14" fmla="*/ 31 w 37"/>
                    <a:gd name="T15" fmla="*/ 9 h 19"/>
                    <a:gd name="T16" fmla="*/ 27 w 37"/>
                    <a:gd name="T17" fmla="*/ 4 h 19"/>
                    <a:gd name="T18" fmla="*/ 24 w 37"/>
                    <a:gd name="T19" fmla="*/ 0 h 19"/>
                    <a:gd name="T20" fmla="*/ 0 w 3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19">
                      <a:moveTo>
                        <a:pt x="0" y="0"/>
                      </a:moveTo>
                      <a:lnTo>
                        <a:pt x="1" y="4"/>
                      </a:lnTo>
                      <a:lnTo>
                        <a:pt x="2" y="9"/>
                      </a:lnTo>
                      <a:lnTo>
                        <a:pt x="4" y="15"/>
                      </a:lnTo>
                      <a:lnTo>
                        <a:pt x="5" y="19"/>
                      </a:lnTo>
                      <a:lnTo>
                        <a:pt x="37" y="19"/>
                      </a:lnTo>
                      <a:lnTo>
                        <a:pt x="34" y="13"/>
                      </a:lnTo>
                      <a:lnTo>
                        <a:pt x="31" y="9"/>
                      </a:lnTo>
                      <a:lnTo>
                        <a:pt x="27" y="4"/>
                      </a:lnTo>
                      <a:lnTo>
                        <a:pt x="24" y="0"/>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0" name="Freeform 300"/>
                <p:cNvSpPr>
                  <a:spLocks/>
                </p:cNvSpPr>
                <p:nvPr/>
              </p:nvSpPr>
              <p:spPr bwMode="auto">
                <a:xfrm>
                  <a:off x="3251" y="2404"/>
                  <a:ext cx="30" cy="13"/>
                </a:xfrm>
                <a:custGeom>
                  <a:avLst/>
                  <a:gdLst>
                    <a:gd name="T0" fmla="*/ 0 w 30"/>
                    <a:gd name="T1" fmla="*/ 0 h 13"/>
                    <a:gd name="T2" fmla="*/ 0 w 30"/>
                    <a:gd name="T3" fmla="*/ 3 h 13"/>
                    <a:gd name="T4" fmla="*/ 1 w 30"/>
                    <a:gd name="T5" fmla="*/ 6 h 13"/>
                    <a:gd name="T6" fmla="*/ 2 w 30"/>
                    <a:gd name="T7" fmla="*/ 10 h 13"/>
                    <a:gd name="T8" fmla="*/ 2 w 30"/>
                    <a:gd name="T9" fmla="*/ 13 h 13"/>
                    <a:gd name="T10" fmla="*/ 30 w 30"/>
                    <a:gd name="T11" fmla="*/ 13 h 13"/>
                    <a:gd name="T12" fmla="*/ 27 w 30"/>
                    <a:gd name="T13" fmla="*/ 10 h 13"/>
                    <a:gd name="T14" fmla="*/ 25 w 30"/>
                    <a:gd name="T15" fmla="*/ 6 h 13"/>
                    <a:gd name="T16" fmla="*/ 21 w 30"/>
                    <a:gd name="T17" fmla="*/ 3 h 13"/>
                    <a:gd name="T18" fmla="*/ 17 w 30"/>
                    <a:gd name="T19" fmla="*/ 0 h 13"/>
                    <a:gd name="T20" fmla="*/ 0 w 3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3">
                      <a:moveTo>
                        <a:pt x="0" y="0"/>
                      </a:moveTo>
                      <a:lnTo>
                        <a:pt x="0" y="3"/>
                      </a:lnTo>
                      <a:lnTo>
                        <a:pt x="1" y="6"/>
                      </a:lnTo>
                      <a:lnTo>
                        <a:pt x="2" y="10"/>
                      </a:lnTo>
                      <a:lnTo>
                        <a:pt x="2" y="13"/>
                      </a:lnTo>
                      <a:lnTo>
                        <a:pt x="30" y="13"/>
                      </a:lnTo>
                      <a:lnTo>
                        <a:pt x="27" y="10"/>
                      </a:lnTo>
                      <a:lnTo>
                        <a:pt x="25" y="6"/>
                      </a:lnTo>
                      <a:lnTo>
                        <a:pt x="21" y="3"/>
                      </a:lnTo>
                      <a:lnTo>
                        <a:pt x="17" y="0"/>
                      </a:lnTo>
                      <a:lnTo>
                        <a:pt x="0"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1" name="Freeform 301"/>
                <p:cNvSpPr>
                  <a:spLocks/>
                </p:cNvSpPr>
                <p:nvPr/>
              </p:nvSpPr>
              <p:spPr bwMode="auto">
                <a:xfrm>
                  <a:off x="3246" y="2393"/>
                  <a:ext cx="29" cy="17"/>
                </a:xfrm>
                <a:custGeom>
                  <a:avLst/>
                  <a:gdLst>
                    <a:gd name="T0" fmla="*/ 0 w 29"/>
                    <a:gd name="T1" fmla="*/ 0 h 17"/>
                    <a:gd name="T2" fmla="*/ 3 w 29"/>
                    <a:gd name="T3" fmla="*/ 4 h 17"/>
                    <a:gd name="T4" fmla="*/ 5 w 29"/>
                    <a:gd name="T5" fmla="*/ 9 h 17"/>
                    <a:gd name="T6" fmla="*/ 5 w 29"/>
                    <a:gd name="T7" fmla="*/ 13 h 17"/>
                    <a:gd name="T8" fmla="*/ 5 w 29"/>
                    <a:gd name="T9" fmla="*/ 17 h 17"/>
                    <a:gd name="T10" fmla="*/ 29 w 29"/>
                    <a:gd name="T11" fmla="*/ 17 h 17"/>
                    <a:gd name="T12" fmla="*/ 26 w 29"/>
                    <a:gd name="T13" fmla="*/ 13 h 17"/>
                    <a:gd name="T14" fmla="*/ 23 w 29"/>
                    <a:gd name="T15" fmla="*/ 9 h 17"/>
                    <a:gd name="T16" fmla="*/ 20 w 29"/>
                    <a:gd name="T17" fmla="*/ 4 h 17"/>
                    <a:gd name="T18" fmla="*/ 18 w 29"/>
                    <a:gd name="T19" fmla="*/ 0 h 17"/>
                    <a:gd name="T20" fmla="*/ 0 w 2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7">
                      <a:moveTo>
                        <a:pt x="0" y="0"/>
                      </a:moveTo>
                      <a:lnTo>
                        <a:pt x="3" y="4"/>
                      </a:lnTo>
                      <a:lnTo>
                        <a:pt x="5" y="9"/>
                      </a:lnTo>
                      <a:lnTo>
                        <a:pt x="5" y="13"/>
                      </a:lnTo>
                      <a:lnTo>
                        <a:pt x="5" y="17"/>
                      </a:lnTo>
                      <a:lnTo>
                        <a:pt x="29" y="17"/>
                      </a:lnTo>
                      <a:lnTo>
                        <a:pt x="26" y="13"/>
                      </a:lnTo>
                      <a:lnTo>
                        <a:pt x="23" y="9"/>
                      </a:lnTo>
                      <a:lnTo>
                        <a:pt x="20" y="4"/>
                      </a:lnTo>
                      <a:lnTo>
                        <a:pt x="18"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2" name="Freeform 302"/>
                <p:cNvSpPr>
                  <a:spLocks/>
                </p:cNvSpPr>
                <p:nvPr/>
              </p:nvSpPr>
              <p:spPr bwMode="auto">
                <a:xfrm>
                  <a:off x="3246" y="2386"/>
                  <a:ext cx="22" cy="18"/>
                </a:xfrm>
                <a:custGeom>
                  <a:avLst/>
                  <a:gdLst>
                    <a:gd name="T0" fmla="*/ 0 w 22"/>
                    <a:gd name="T1" fmla="*/ 0 h 18"/>
                    <a:gd name="T2" fmla="*/ 0 w 22"/>
                    <a:gd name="T3" fmla="*/ 4 h 18"/>
                    <a:gd name="T4" fmla="*/ 3 w 22"/>
                    <a:gd name="T5" fmla="*/ 8 h 18"/>
                    <a:gd name="T6" fmla="*/ 5 w 22"/>
                    <a:gd name="T7" fmla="*/ 14 h 18"/>
                    <a:gd name="T8" fmla="*/ 5 w 22"/>
                    <a:gd name="T9" fmla="*/ 18 h 18"/>
                    <a:gd name="T10" fmla="*/ 22 w 22"/>
                    <a:gd name="T11" fmla="*/ 18 h 18"/>
                    <a:gd name="T12" fmla="*/ 19 w 22"/>
                    <a:gd name="T13" fmla="*/ 14 h 18"/>
                    <a:gd name="T14" fmla="*/ 16 w 22"/>
                    <a:gd name="T15" fmla="*/ 8 h 18"/>
                    <a:gd name="T16" fmla="*/ 13 w 22"/>
                    <a:gd name="T17" fmla="*/ 4 h 18"/>
                    <a:gd name="T18" fmla="*/ 10 w 22"/>
                    <a:gd name="T19" fmla="*/ 0 h 18"/>
                    <a:gd name="T20" fmla="*/ 0 w 2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0" y="0"/>
                      </a:moveTo>
                      <a:lnTo>
                        <a:pt x="0" y="4"/>
                      </a:lnTo>
                      <a:lnTo>
                        <a:pt x="3" y="8"/>
                      </a:lnTo>
                      <a:lnTo>
                        <a:pt x="5" y="14"/>
                      </a:lnTo>
                      <a:lnTo>
                        <a:pt x="5" y="18"/>
                      </a:lnTo>
                      <a:lnTo>
                        <a:pt x="22" y="18"/>
                      </a:lnTo>
                      <a:lnTo>
                        <a:pt x="19" y="14"/>
                      </a:lnTo>
                      <a:lnTo>
                        <a:pt x="16" y="8"/>
                      </a:lnTo>
                      <a:lnTo>
                        <a:pt x="13" y="4"/>
                      </a:lnTo>
                      <a:lnTo>
                        <a:pt x="10" y="0"/>
                      </a:lnTo>
                      <a:lnTo>
                        <a:pt x="0" y="0"/>
                      </a:lnTo>
                      <a:close/>
                    </a:path>
                  </a:pathLst>
                </a:custGeom>
                <a:solidFill>
                  <a:srgbClr val="E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3" name="Freeform 303"/>
                <p:cNvSpPr>
                  <a:spLocks/>
                </p:cNvSpPr>
                <p:nvPr/>
              </p:nvSpPr>
              <p:spPr bwMode="auto">
                <a:xfrm>
                  <a:off x="3243" y="2380"/>
                  <a:ext cx="21" cy="13"/>
                </a:xfrm>
                <a:custGeom>
                  <a:avLst/>
                  <a:gdLst>
                    <a:gd name="T0" fmla="*/ 0 w 21"/>
                    <a:gd name="T1" fmla="*/ 0 h 13"/>
                    <a:gd name="T2" fmla="*/ 2 w 21"/>
                    <a:gd name="T3" fmla="*/ 3 h 13"/>
                    <a:gd name="T4" fmla="*/ 3 w 21"/>
                    <a:gd name="T5" fmla="*/ 6 h 13"/>
                    <a:gd name="T6" fmla="*/ 3 w 21"/>
                    <a:gd name="T7" fmla="*/ 10 h 13"/>
                    <a:gd name="T8" fmla="*/ 3 w 21"/>
                    <a:gd name="T9" fmla="*/ 13 h 13"/>
                    <a:gd name="T10" fmla="*/ 21 w 21"/>
                    <a:gd name="T11" fmla="*/ 13 h 13"/>
                    <a:gd name="T12" fmla="*/ 18 w 21"/>
                    <a:gd name="T13" fmla="*/ 10 h 13"/>
                    <a:gd name="T14" fmla="*/ 15 w 21"/>
                    <a:gd name="T15" fmla="*/ 6 h 13"/>
                    <a:gd name="T16" fmla="*/ 10 w 21"/>
                    <a:gd name="T17" fmla="*/ 3 h 13"/>
                    <a:gd name="T18" fmla="*/ 8 w 21"/>
                    <a:gd name="T19" fmla="*/ 0 h 13"/>
                    <a:gd name="T20" fmla="*/ 0 w 2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0" y="0"/>
                      </a:moveTo>
                      <a:lnTo>
                        <a:pt x="2" y="3"/>
                      </a:lnTo>
                      <a:lnTo>
                        <a:pt x="3" y="6"/>
                      </a:lnTo>
                      <a:lnTo>
                        <a:pt x="3" y="10"/>
                      </a:lnTo>
                      <a:lnTo>
                        <a:pt x="3" y="13"/>
                      </a:lnTo>
                      <a:lnTo>
                        <a:pt x="21" y="13"/>
                      </a:lnTo>
                      <a:lnTo>
                        <a:pt x="18" y="10"/>
                      </a:lnTo>
                      <a:lnTo>
                        <a:pt x="15" y="6"/>
                      </a:lnTo>
                      <a:lnTo>
                        <a:pt x="10" y="3"/>
                      </a:lnTo>
                      <a:lnTo>
                        <a:pt x="8" y="0"/>
                      </a:lnTo>
                      <a:lnTo>
                        <a:pt x="0" y="0"/>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4" name="Freeform 304"/>
                <p:cNvSpPr>
                  <a:spLocks/>
                </p:cNvSpPr>
                <p:nvPr/>
              </p:nvSpPr>
              <p:spPr bwMode="auto">
                <a:xfrm>
                  <a:off x="3243" y="2373"/>
                  <a:ext cx="13" cy="13"/>
                </a:xfrm>
                <a:custGeom>
                  <a:avLst/>
                  <a:gdLst>
                    <a:gd name="T0" fmla="*/ 0 w 13"/>
                    <a:gd name="T1" fmla="*/ 0 h 13"/>
                    <a:gd name="T2" fmla="*/ 0 w 13"/>
                    <a:gd name="T3" fmla="*/ 3 h 13"/>
                    <a:gd name="T4" fmla="*/ 0 w 13"/>
                    <a:gd name="T5" fmla="*/ 5 h 13"/>
                    <a:gd name="T6" fmla="*/ 2 w 13"/>
                    <a:gd name="T7" fmla="*/ 10 h 13"/>
                    <a:gd name="T8" fmla="*/ 3 w 13"/>
                    <a:gd name="T9" fmla="*/ 13 h 13"/>
                    <a:gd name="T10" fmla="*/ 13 w 13"/>
                    <a:gd name="T11" fmla="*/ 13 h 13"/>
                    <a:gd name="T12" fmla="*/ 10 w 13"/>
                    <a:gd name="T13" fmla="*/ 10 h 13"/>
                    <a:gd name="T14" fmla="*/ 9 w 13"/>
                    <a:gd name="T15" fmla="*/ 5 h 13"/>
                    <a:gd name="T16" fmla="*/ 6 w 13"/>
                    <a:gd name="T17" fmla="*/ 3 h 13"/>
                    <a:gd name="T18" fmla="*/ 3 w 13"/>
                    <a:gd name="T19" fmla="*/ 0 h 13"/>
                    <a:gd name="T20" fmla="*/ 0 w 1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0" y="0"/>
                      </a:moveTo>
                      <a:lnTo>
                        <a:pt x="0" y="3"/>
                      </a:lnTo>
                      <a:lnTo>
                        <a:pt x="0" y="5"/>
                      </a:lnTo>
                      <a:lnTo>
                        <a:pt x="2" y="10"/>
                      </a:lnTo>
                      <a:lnTo>
                        <a:pt x="3" y="13"/>
                      </a:lnTo>
                      <a:lnTo>
                        <a:pt x="13" y="13"/>
                      </a:lnTo>
                      <a:lnTo>
                        <a:pt x="10" y="10"/>
                      </a:lnTo>
                      <a:lnTo>
                        <a:pt x="9" y="5"/>
                      </a:lnTo>
                      <a:lnTo>
                        <a:pt x="6" y="3"/>
                      </a:lnTo>
                      <a:lnTo>
                        <a:pt x="3" y="0"/>
                      </a:lnTo>
                      <a:lnTo>
                        <a:pt x="0" y="0"/>
                      </a:lnTo>
                      <a:close/>
                    </a:path>
                  </a:pathLst>
                </a:custGeom>
                <a:solidFill>
                  <a:srgbClr val="F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5" name="Freeform 305"/>
                <p:cNvSpPr>
                  <a:spLocks/>
                </p:cNvSpPr>
                <p:nvPr/>
              </p:nvSpPr>
              <p:spPr bwMode="auto">
                <a:xfrm>
                  <a:off x="3239" y="2361"/>
                  <a:ext cx="12" cy="19"/>
                </a:xfrm>
                <a:custGeom>
                  <a:avLst/>
                  <a:gdLst>
                    <a:gd name="T0" fmla="*/ 4 w 12"/>
                    <a:gd name="T1" fmla="*/ 19 h 19"/>
                    <a:gd name="T2" fmla="*/ 4 w 12"/>
                    <a:gd name="T3" fmla="*/ 15 h 19"/>
                    <a:gd name="T4" fmla="*/ 3 w 12"/>
                    <a:gd name="T5" fmla="*/ 9 h 19"/>
                    <a:gd name="T6" fmla="*/ 0 w 12"/>
                    <a:gd name="T7" fmla="*/ 5 h 19"/>
                    <a:gd name="T8" fmla="*/ 0 w 12"/>
                    <a:gd name="T9" fmla="*/ 0 h 19"/>
                    <a:gd name="T10" fmla="*/ 3 w 12"/>
                    <a:gd name="T11" fmla="*/ 5 h 19"/>
                    <a:gd name="T12" fmla="*/ 6 w 12"/>
                    <a:gd name="T13" fmla="*/ 9 h 19"/>
                    <a:gd name="T14" fmla="*/ 9 w 12"/>
                    <a:gd name="T15" fmla="*/ 15 h 19"/>
                    <a:gd name="T16" fmla="*/ 12 w 12"/>
                    <a:gd name="T17" fmla="*/ 19 h 19"/>
                    <a:gd name="T18" fmla="*/ 4 w 12"/>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4" y="19"/>
                      </a:moveTo>
                      <a:lnTo>
                        <a:pt x="4" y="15"/>
                      </a:lnTo>
                      <a:lnTo>
                        <a:pt x="3" y="9"/>
                      </a:lnTo>
                      <a:lnTo>
                        <a:pt x="0" y="5"/>
                      </a:lnTo>
                      <a:lnTo>
                        <a:pt x="0" y="0"/>
                      </a:lnTo>
                      <a:lnTo>
                        <a:pt x="3" y="5"/>
                      </a:lnTo>
                      <a:lnTo>
                        <a:pt x="6" y="9"/>
                      </a:lnTo>
                      <a:lnTo>
                        <a:pt x="9" y="15"/>
                      </a:lnTo>
                      <a:lnTo>
                        <a:pt x="12" y="19"/>
                      </a:lnTo>
                      <a:lnTo>
                        <a:pt x="4" y="19"/>
                      </a:lnTo>
                      <a:close/>
                    </a:path>
                  </a:pathLst>
                </a:custGeom>
                <a:solidFill>
                  <a:srgbClr val="F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6" name="Freeform 306"/>
                <p:cNvSpPr>
                  <a:spLocks/>
                </p:cNvSpPr>
                <p:nvPr/>
              </p:nvSpPr>
              <p:spPr bwMode="auto">
                <a:xfrm>
                  <a:off x="3239" y="2361"/>
                  <a:ext cx="7" cy="12"/>
                </a:xfrm>
                <a:custGeom>
                  <a:avLst/>
                  <a:gdLst>
                    <a:gd name="T0" fmla="*/ 4 w 7"/>
                    <a:gd name="T1" fmla="*/ 12 h 12"/>
                    <a:gd name="T2" fmla="*/ 1 w 7"/>
                    <a:gd name="T3" fmla="*/ 9 h 12"/>
                    <a:gd name="T4" fmla="*/ 0 w 7"/>
                    <a:gd name="T5" fmla="*/ 6 h 12"/>
                    <a:gd name="T6" fmla="*/ 0 w 7"/>
                    <a:gd name="T7" fmla="*/ 3 h 12"/>
                    <a:gd name="T8" fmla="*/ 0 w 7"/>
                    <a:gd name="T9" fmla="*/ 0 h 12"/>
                    <a:gd name="T10" fmla="*/ 3 w 7"/>
                    <a:gd name="T11" fmla="*/ 3 h 12"/>
                    <a:gd name="T12" fmla="*/ 4 w 7"/>
                    <a:gd name="T13" fmla="*/ 6 h 12"/>
                    <a:gd name="T14" fmla="*/ 6 w 7"/>
                    <a:gd name="T15" fmla="*/ 9 h 12"/>
                    <a:gd name="T16" fmla="*/ 7 w 7"/>
                    <a:gd name="T17" fmla="*/ 12 h 12"/>
                    <a:gd name="T18" fmla="*/ 4 w 7"/>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4" y="12"/>
                      </a:moveTo>
                      <a:lnTo>
                        <a:pt x="1" y="9"/>
                      </a:lnTo>
                      <a:lnTo>
                        <a:pt x="0" y="6"/>
                      </a:lnTo>
                      <a:lnTo>
                        <a:pt x="0" y="3"/>
                      </a:lnTo>
                      <a:lnTo>
                        <a:pt x="0" y="0"/>
                      </a:lnTo>
                      <a:lnTo>
                        <a:pt x="3" y="3"/>
                      </a:lnTo>
                      <a:lnTo>
                        <a:pt x="4" y="6"/>
                      </a:lnTo>
                      <a:lnTo>
                        <a:pt x="6" y="9"/>
                      </a:lnTo>
                      <a:lnTo>
                        <a:pt x="7" y="12"/>
                      </a:lnTo>
                      <a:lnTo>
                        <a:pt x="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187" name="Group 307"/>
              <p:cNvGrpSpPr>
                <a:grpSpLocks/>
              </p:cNvGrpSpPr>
              <p:nvPr/>
            </p:nvGrpSpPr>
            <p:grpSpPr bwMode="auto">
              <a:xfrm rot="643906">
                <a:off x="5478" y="2595"/>
                <a:ext cx="97" cy="152"/>
                <a:chOff x="2784" y="2124"/>
                <a:chExt cx="206" cy="347"/>
              </a:xfrm>
            </p:grpSpPr>
            <p:sp>
              <p:nvSpPr>
                <p:cNvPr id="123188" name="Freeform 308"/>
                <p:cNvSpPr>
                  <a:spLocks/>
                </p:cNvSpPr>
                <p:nvPr/>
              </p:nvSpPr>
              <p:spPr bwMode="auto">
                <a:xfrm>
                  <a:off x="2784" y="2124"/>
                  <a:ext cx="206" cy="347"/>
                </a:xfrm>
                <a:custGeom>
                  <a:avLst/>
                  <a:gdLst>
                    <a:gd name="T0" fmla="*/ 94 w 206"/>
                    <a:gd name="T1" fmla="*/ 347 h 347"/>
                    <a:gd name="T2" fmla="*/ 89 w 206"/>
                    <a:gd name="T3" fmla="*/ 344 h 347"/>
                    <a:gd name="T4" fmla="*/ 84 w 206"/>
                    <a:gd name="T5" fmla="*/ 341 h 347"/>
                    <a:gd name="T6" fmla="*/ 78 w 206"/>
                    <a:gd name="T7" fmla="*/ 338 h 347"/>
                    <a:gd name="T8" fmla="*/ 73 w 206"/>
                    <a:gd name="T9" fmla="*/ 335 h 347"/>
                    <a:gd name="T10" fmla="*/ 68 w 206"/>
                    <a:gd name="T11" fmla="*/ 334 h 347"/>
                    <a:gd name="T12" fmla="*/ 62 w 206"/>
                    <a:gd name="T13" fmla="*/ 331 h 347"/>
                    <a:gd name="T14" fmla="*/ 55 w 206"/>
                    <a:gd name="T15" fmla="*/ 328 h 347"/>
                    <a:gd name="T16" fmla="*/ 49 w 206"/>
                    <a:gd name="T17" fmla="*/ 325 h 347"/>
                    <a:gd name="T18" fmla="*/ 43 w 206"/>
                    <a:gd name="T19" fmla="*/ 286 h 347"/>
                    <a:gd name="T20" fmla="*/ 37 w 206"/>
                    <a:gd name="T21" fmla="*/ 247 h 347"/>
                    <a:gd name="T22" fmla="*/ 32 w 206"/>
                    <a:gd name="T23" fmla="*/ 208 h 347"/>
                    <a:gd name="T24" fmla="*/ 26 w 206"/>
                    <a:gd name="T25" fmla="*/ 170 h 347"/>
                    <a:gd name="T26" fmla="*/ 19 w 206"/>
                    <a:gd name="T27" fmla="*/ 132 h 347"/>
                    <a:gd name="T28" fmla="*/ 13 w 206"/>
                    <a:gd name="T29" fmla="*/ 93 h 347"/>
                    <a:gd name="T30" fmla="*/ 6 w 206"/>
                    <a:gd name="T31" fmla="*/ 56 h 347"/>
                    <a:gd name="T32" fmla="*/ 0 w 206"/>
                    <a:gd name="T33" fmla="*/ 17 h 347"/>
                    <a:gd name="T34" fmla="*/ 3 w 206"/>
                    <a:gd name="T35" fmla="*/ 13 h 347"/>
                    <a:gd name="T36" fmla="*/ 7 w 206"/>
                    <a:gd name="T37" fmla="*/ 8 h 347"/>
                    <a:gd name="T38" fmla="*/ 10 w 206"/>
                    <a:gd name="T39" fmla="*/ 4 h 347"/>
                    <a:gd name="T40" fmla="*/ 13 w 206"/>
                    <a:gd name="T41" fmla="*/ 0 h 347"/>
                    <a:gd name="T42" fmla="*/ 39 w 206"/>
                    <a:gd name="T43" fmla="*/ 36 h 347"/>
                    <a:gd name="T44" fmla="*/ 66 w 206"/>
                    <a:gd name="T45" fmla="*/ 72 h 347"/>
                    <a:gd name="T46" fmla="*/ 95 w 206"/>
                    <a:gd name="T47" fmla="*/ 108 h 347"/>
                    <a:gd name="T48" fmla="*/ 122 w 206"/>
                    <a:gd name="T49" fmla="*/ 145 h 347"/>
                    <a:gd name="T50" fmla="*/ 147 w 206"/>
                    <a:gd name="T51" fmla="*/ 182 h 347"/>
                    <a:gd name="T52" fmla="*/ 171 w 206"/>
                    <a:gd name="T53" fmla="*/ 221 h 347"/>
                    <a:gd name="T54" fmla="*/ 190 w 206"/>
                    <a:gd name="T55" fmla="*/ 260 h 347"/>
                    <a:gd name="T56" fmla="*/ 206 w 206"/>
                    <a:gd name="T57" fmla="*/ 301 h 347"/>
                    <a:gd name="T58" fmla="*/ 192 w 206"/>
                    <a:gd name="T59" fmla="*/ 309 h 347"/>
                    <a:gd name="T60" fmla="*/ 179 w 206"/>
                    <a:gd name="T61" fmla="*/ 316 h 347"/>
                    <a:gd name="T62" fmla="*/ 166 w 206"/>
                    <a:gd name="T63" fmla="*/ 324 h 347"/>
                    <a:gd name="T64" fmla="*/ 153 w 206"/>
                    <a:gd name="T65" fmla="*/ 329 h 347"/>
                    <a:gd name="T66" fmla="*/ 140 w 206"/>
                    <a:gd name="T67" fmla="*/ 335 h 347"/>
                    <a:gd name="T68" fmla="*/ 125 w 206"/>
                    <a:gd name="T69" fmla="*/ 339 h 347"/>
                    <a:gd name="T70" fmla="*/ 109 w 206"/>
                    <a:gd name="T71" fmla="*/ 344 h 347"/>
                    <a:gd name="T72" fmla="*/ 94 w 206"/>
                    <a:gd name="T7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347">
                      <a:moveTo>
                        <a:pt x="94" y="347"/>
                      </a:moveTo>
                      <a:lnTo>
                        <a:pt x="89" y="344"/>
                      </a:lnTo>
                      <a:lnTo>
                        <a:pt x="84" y="341"/>
                      </a:lnTo>
                      <a:lnTo>
                        <a:pt x="78" y="338"/>
                      </a:lnTo>
                      <a:lnTo>
                        <a:pt x="73" y="335"/>
                      </a:lnTo>
                      <a:lnTo>
                        <a:pt x="68" y="334"/>
                      </a:lnTo>
                      <a:lnTo>
                        <a:pt x="62" y="331"/>
                      </a:lnTo>
                      <a:lnTo>
                        <a:pt x="55" y="328"/>
                      </a:lnTo>
                      <a:lnTo>
                        <a:pt x="49" y="325"/>
                      </a:lnTo>
                      <a:lnTo>
                        <a:pt x="43" y="286"/>
                      </a:lnTo>
                      <a:lnTo>
                        <a:pt x="37" y="247"/>
                      </a:lnTo>
                      <a:lnTo>
                        <a:pt x="32" y="208"/>
                      </a:lnTo>
                      <a:lnTo>
                        <a:pt x="26" y="170"/>
                      </a:lnTo>
                      <a:lnTo>
                        <a:pt x="19" y="132"/>
                      </a:lnTo>
                      <a:lnTo>
                        <a:pt x="13" y="93"/>
                      </a:lnTo>
                      <a:lnTo>
                        <a:pt x="6" y="56"/>
                      </a:lnTo>
                      <a:lnTo>
                        <a:pt x="0" y="17"/>
                      </a:lnTo>
                      <a:lnTo>
                        <a:pt x="3" y="13"/>
                      </a:lnTo>
                      <a:lnTo>
                        <a:pt x="7" y="8"/>
                      </a:lnTo>
                      <a:lnTo>
                        <a:pt x="10" y="4"/>
                      </a:lnTo>
                      <a:lnTo>
                        <a:pt x="13" y="0"/>
                      </a:lnTo>
                      <a:lnTo>
                        <a:pt x="39" y="36"/>
                      </a:lnTo>
                      <a:lnTo>
                        <a:pt x="66" y="72"/>
                      </a:lnTo>
                      <a:lnTo>
                        <a:pt x="95" y="108"/>
                      </a:lnTo>
                      <a:lnTo>
                        <a:pt x="122" y="145"/>
                      </a:lnTo>
                      <a:lnTo>
                        <a:pt x="147" y="182"/>
                      </a:lnTo>
                      <a:lnTo>
                        <a:pt x="171" y="221"/>
                      </a:lnTo>
                      <a:lnTo>
                        <a:pt x="190" y="260"/>
                      </a:lnTo>
                      <a:lnTo>
                        <a:pt x="206" y="301"/>
                      </a:lnTo>
                      <a:lnTo>
                        <a:pt x="192" y="309"/>
                      </a:lnTo>
                      <a:lnTo>
                        <a:pt x="179" y="316"/>
                      </a:lnTo>
                      <a:lnTo>
                        <a:pt x="166" y="324"/>
                      </a:lnTo>
                      <a:lnTo>
                        <a:pt x="153" y="329"/>
                      </a:lnTo>
                      <a:lnTo>
                        <a:pt x="140" y="335"/>
                      </a:lnTo>
                      <a:lnTo>
                        <a:pt x="125" y="339"/>
                      </a:lnTo>
                      <a:lnTo>
                        <a:pt x="109" y="344"/>
                      </a:lnTo>
                      <a:lnTo>
                        <a:pt x="94"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89" name="Freeform 309"/>
                <p:cNvSpPr>
                  <a:spLocks/>
                </p:cNvSpPr>
                <p:nvPr/>
              </p:nvSpPr>
              <p:spPr bwMode="auto">
                <a:xfrm>
                  <a:off x="2868" y="2417"/>
                  <a:ext cx="63" cy="8"/>
                </a:xfrm>
                <a:custGeom>
                  <a:avLst/>
                  <a:gdLst>
                    <a:gd name="T0" fmla="*/ 0 w 63"/>
                    <a:gd name="T1" fmla="*/ 0 h 8"/>
                    <a:gd name="T2" fmla="*/ 0 w 63"/>
                    <a:gd name="T3" fmla="*/ 3 h 8"/>
                    <a:gd name="T4" fmla="*/ 0 w 63"/>
                    <a:gd name="T5" fmla="*/ 6 h 8"/>
                    <a:gd name="T6" fmla="*/ 1 w 63"/>
                    <a:gd name="T7" fmla="*/ 8 h 8"/>
                    <a:gd name="T8" fmla="*/ 4 w 63"/>
                    <a:gd name="T9" fmla="*/ 8 h 8"/>
                    <a:gd name="T10" fmla="*/ 14 w 63"/>
                    <a:gd name="T11" fmla="*/ 8 h 8"/>
                    <a:gd name="T12" fmla="*/ 23 w 63"/>
                    <a:gd name="T13" fmla="*/ 8 h 8"/>
                    <a:gd name="T14" fmla="*/ 31 w 63"/>
                    <a:gd name="T15" fmla="*/ 6 h 8"/>
                    <a:gd name="T16" fmla="*/ 40 w 63"/>
                    <a:gd name="T17" fmla="*/ 6 h 8"/>
                    <a:gd name="T18" fmla="*/ 47 w 63"/>
                    <a:gd name="T19" fmla="*/ 5 h 8"/>
                    <a:gd name="T20" fmla="*/ 53 w 63"/>
                    <a:gd name="T21" fmla="*/ 3 h 8"/>
                    <a:gd name="T22" fmla="*/ 59 w 63"/>
                    <a:gd name="T23" fmla="*/ 2 h 8"/>
                    <a:gd name="T24" fmla="*/ 63 w 63"/>
                    <a:gd name="T25" fmla="*/ 0 h 8"/>
                    <a:gd name="T26" fmla="*/ 0 w 63"/>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8">
                      <a:moveTo>
                        <a:pt x="0" y="0"/>
                      </a:moveTo>
                      <a:lnTo>
                        <a:pt x="0" y="3"/>
                      </a:lnTo>
                      <a:lnTo>
                        <a:pt x="0" y="6"/>
                      </a:lnTo>
                      <a:lnTo>
                        <a:pt x="1" y="8"/>
                      </a:lnTo>
                      <a:lnTo>
                        <a:pt x="4" y="8"/>
                      </a:lnTo>
                      <a:lnTo>
                        <a:pt x="14" y="8"/>
                      </a:lnTo>
                      <a:lnTo>
                        <a:pt x="23" y="8"/>
                      </a:lnTo>
                      <a:lnTo>
                        <a:pt x="31" y="6"/>
                      </a:lnTo>
                      <a:lnTo>
                        <a:pt x="40" y="6"/>
                      </a:lnTo>
                      <a:lnTo>
                        <a:pt x="47" y="5"/>
                      </a:lnTo>
                      <a:lnTo>
                        <a:pt x="53" y="3"/>
                      </a:lnTo>
                      <a:lnTo>
                        <a:pt x="59" y="2"/>
                      </a:lnTo>
                      <a:lnTo>
                        <a:pt x="63"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0" name="Freeform 310"/>
                <p:cNvSpPr>
                  <a:spLocks/>
                </p:cNvSpPr>
                <p:nvPr/>
              </p:nvSpPr>
              <p:spPr bwMode="auto">
                <a:xfrm>
                  <a:off x="2865" y="2410"/>
                  <a:ext cx="73" cy="12"/>
                </a:xfrm>
                <a:custGeom>
                  <a:avLst/>
                  <a:gdLst>
                    <a:gd name="T0" fmla="*/ 0 w 73"/>
                    <a:gd name="T1" fmla="*/ 0 h 12"/>
                    <a:gd name="T2" fmla="*/ 1 w 73"/>
                    <a:gd name="T3" fmla="*/ 3 h 12"/>
                    <a:gd name="T4" fmla="*/ 3 w 73"/>
                    <a:gd name="T5" fmla="*/ 6 h 12"/>
                    <a:gd name="T6" fmla="*/ 3 w 73"/>
                    <a:gd name="T7" fmla="*/ 9 h 12"/>
                    <a:gd name="T8" fmla="*/ 3 w 73"/>
                    <a:gd name="T9" fmla="*/ 12 h 12"/>
                    <a:gd name="T10" fmla="*/ 51 w 73"/>
                    <a:gd name="T11" fmla="*/ 12 h 12"/>
                    <a:gd name="T12" fmla="*/ 59 w 73"/>
                    <a:gd name="T13" fmla="*/ 9 h 12"/>
                    <a:gd name="T14" fmla="*/ 64 w 73"/>
                    <a:gd name="T15" fmla="*/ 6 h 12"/>
                    <a:gd name="T16" fmla="*/ 69 w 73"/>
                    <a:gd name="T17" fmla="*/ 3 h 12"/>
                    <a:gd name="T18" fmla="*/ 73 w 73"/>
                    <a:gd name="T19" fmla="*/ 0 h 12"/>
                    <a:gd name="T20" fmla="*/ 0 w 7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
                      <a:moveTo>
                        <a:pt x="0" y="0"/>
                      </a:moveTo>
                      <a:lnTo>
                        <a:pt x="1" y="3"/>
                      </a:lnTo>
                      <a:lnTo>
                        <a:pt x="3" y="6"/>
                      </a:lnTo>
                      <a:lnTo>
                        <a:pt x="3" y="9"/>
                      </a:lnTo>
                      <a:lnTo>
                        <a:pt x="3" y="12"/>
                      </a:lnTo>
                      <a:lnTo>
                        <a:pt x="51" y="12"/>
                      </a:lnTo>
                      <a:lnTo>
                        <a:pt x="59" y="9"/>
                      </a:lnTo>
                      <a:lnTo>
                        <a:pt x="64" y="6"/>
                      </a:lnTo>
                      <a:lnTo>
                        <a:pt x="69" y="3"/>
                      </a:lnTo>
                      <a:lnTo>
                        <a:pt x="73"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1" name="Freeform 311"/>
                <p:cNvSpPr>
                  <a:spLocks/>
                </p:cNvSpPr>
                <p:nvPr/>
              </p:nvSpPr>
              <p:spPr bwMode="auto">
                <a:xfrm>
                  <a:off x="2865" y="2407"/>
                  <a:ext cx="76" cy="10"/>
                </a:xfrm>
                <a:custGeom>
                  <a:avLst/>
                  <a:gdLst>
                    <a:gd name="T0" fmla="*/ 0 w 76"/>
                    <a:gd name="T1" fmla="*/ 0 h 10"/>
                    <a:gd name="T2" fmla="*/ 0 w 76"/>
                    <a:gd name="T3" fmla="*/ 3 h 10"/>
                    <a:gd name="T4" fmla="*/ 0 w 76"/>
                    <a:gd name="T5" fmla="*/ 5 h 10"/>
                    <a:gd name="T6" fmla="*/ 1 w 76"/>
                    <a:gd name="T7" fmla="*/ 7 h 10"/>
                    <a:gd name="T8" fmla="*/ 3 w 76"/>
                    <a:gd name="T9" fmla="*/ 10 h 10"/>
                    <a:gd name="T10" fmla="*/ 66 w 76"/>
                    <a:gd name="T11" fmla="*/ 10 h 10"/>
                    <a:gd name="T12" fmla="*/ 69 w 76"/>
                    <a:gd name="T13" fmla="*/ 7 h 10"/>
                    <a:gd name="T14" fmla="*/ 72 w 76"/>
                    <a:gd name="T15" fmla="*/ 5 h 10"/>
                    <a:gd name="T16" fmla="*/ 73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5"/>
                      </a:lnTo>
                      <a:lnTo>
                        <a:pt x="1" y="7"/>
                      </a:lnTo>
                      <a:lnTo>
                        <a:pt x="3" y="10"/>
                      </a:lnTo>
                      <a:lnTo>
                        <a:pt x="66" y="10"/>
                      </a:lnTo>
                      <a:lnTo>
                        <a:pt x="69" y="7"/>
                      </a:lnTo>
                      <a:lnTo>
                        <a:pt x="72" y="5"/>
                      </a:lnTo>
                      <a:lnTo>
                        <a:pt x="73" y="3"/>
                      </a:lnTo>
                      <a:lnTo>
                        <a:pt x="76" y="0"/>
                      </a:lnTo>
                      <a:lnTo>
                        <a:pt x="0" y="0"/>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2" name="Freeform 312"/>
                <p:cNvSpPr>
                  <a:spLocks/>
                </p:cNvSpPr>
                <p:nvPr/>
              </p:nvSpPr>
              <p:spPr bwMode="auto">
                <a:xfrm>
                  <a:off x="2865" y="2400"/>
                  <a:ext cx="76" cy="10"/>
                </a:xfrm>
                <a:custGeom>
                  <a:avLst/>
                  <a:gdLst>
                    <a:gd name="T0" fmla="*/ 0 w 76"/>
                    <a:gd name="T1" fmla="*/ 0 h 10"/>
                    <a:gd name="T2" fmla="*/ 0 w 76"/>
                    <a:gd name="T3" fmla="*/ 3 h 10"/>
                    <a:gd name="T4" fmla="*/ 0 w 76"/>
                    <a:gd name="T5" fmla="*/ 6 h 10"/>
                    <a:gd name="T6" fmla="*/ 0 w 76"/>
                    <a:gd name="T7" fmla="*/ 7 h 10"/>
                    <a:gd name="T8" fmla="*/ 0 w 76"/>
                    <a:gd name="T9" fmla="*/ 10 h 10"/>
                    <a:gd name="T10" fmla="*/ 73 w 76"/>
                    <a:gd name="T11" fmla="*/ 10 h 10"/>
                    <a:gd name="T12" fmla="*/ 75 w 76"/>
                    <a:gd name="T13" fmla="*/ 7 h 10"/>
                    <a:gd name="T14" fmla="*/ 76 w 76"/>
                    <a:gd name="T15" fmla="*/ 6 h 10"/>
                    <a:gd name="T16" fmla="*/ 76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6"/>
                      </a:lnTo>
                      <a:lnTo>
                        <a:pt x="0" y="7"/>
                      </a:lnTo>
                      <a:lnTo>
                        <a:pt x="0" y="10"/>
                      </a:lnTo>
                      <a:lnTo>
                        <a:pt x="73" y="10"/>
                      </a:lnTo>
                      <a:lnTo>
                        <a:pt x="75" y="7"/>
                      </a:lnTo>
                      <a:lnTo>
                        <a:pt x="76" y="6"/>
                      </a:lnTo>
                      <a:lnTo>
                        <a:pt x="76" y="3"/>
                      </a:lnTo>
                      <a:lnTo>
                        <a:pt x="76" y="0"/>
                      </a:lnTo>
                      <a:lnTo>
                        <a:pt x="0" y="0"/>
                      </a:lnTo>
                      <a:close/>
                    </a:path>
                  </a:pathLst>
                </a:custGeom>
                <a:solidFill>
                  <a:srgbClr val="D1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3" name="Freeform 313"/>
                <p:cNvSpPr>
                  <a:spLocks/>
                </p:cNvSpPr>
                <p:nvPr/>
              </p:nvSpPr>
              <p:spPr bwMode="auto">
                <a:xfrm>
                  <a:off x="2865" y="2397"/>
                  <a:ext cx="76" cy="10"/>
                </a:xfrm>
                <a:custGeom>
                  <a:avLst/>
                  <a:gdLst>
                    <a:gd name="T0" fmla="*/ 0 w 76"/>
                    <a:gd name="T1" fmla="*/ 0 h 10"/>
                    <a:gd name="T2" fmla="*/ 0 w 76"/>
                    <a:gd name="T3" fmla="*/ 3 h 10"/>
                    <a:gd name="T4" fmla="*/ 0 w 76"/>
                    <a:gd name="T5" fmla="*/ 5 h 10"/>
                    <a:gd name="T6" fmla="*/ 0 w 76"/>
                    <a:gd name="T7" fmla="*/ 7 h 10"/>
                    <a:gd name="T8" fmla="*/ 0 w 76"/>
                    <a:gd name="T9" fmla="*/ 10 h 10"/>
                    <a:gd name="T10" fmla="*/ 76 w 76"/>
                    <a:gd name="T11" fmla="*/ 10 h 10"/>
                    <a:gd name="T12" fmla="*/ 76 w 76"/>
                    <a:gd name="T13" fmla="*/ 7 h 10"/>
                    <a:gd name="T14" fmla="*/ 76 w 76"/>
                    <a:gd name="T15" fmla="*/ 5 h 10"/>
                    <a:gd name="T16" fmla="*/ 76 w 76"/>
                    <a:gd name="T17" fmla="*/ 3 h 10"/>
                    <a:gd name="T18" fmla="*/ 76 w 76"/>
                    <a:gd name="T19" fmla="*/ 0 h 10"/>
                    <a:gd name="T20" fmla="*/ 0 w 7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
                      <a:moveTo>
                        <a:pt x="0" y="0"/>
                      </a:moveTo>
                      <a:lnTo>
                        <a:pt x="0" y="3"/>
                      </a:lnTo>
                      <a:lnTo>
                        <a:pt x="0" y="5"/>
                      </a:lnTo>
                      <a:lnTo>
                        <a:pt x="0" y="7"/>
                      </a:lnTo>
                      <a:lnTo>
                        <a:pt x="0" y="10"/>
                      </a:lnTo>
                      <a:lnTo>
                        <a:pt x="76" y="10"/>
                      </a:lnTo>
                      <a:lnTo>
                        <a:pt x="76" y="7"/>
                      </a:lnTo>
                      <a:lnTo>
                        <a:pt x="76" y="5"/>
                      </a:lnTo>
                      <a:lnTo>
                        <a:pt x="76" y="3"/>
                      </a:lnTo>
                      <a:lnTo>
                        <a:pt x="76"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4" name="Freeform 314"/>
                <p:cNvSpPr>
                  <a:spLocks/>
                </p:cNvSpPr>
                <p:nvPr/>
              </p:nvSpPr>
              <p:spPr bwMode="auto">
                <a:xfrm>
                  <a:off x="2860" y="2390"/>
                  <a:ext cx="84" cy="10"/>
                </a:xfrm>
                <a:custGeom>
                  <a:avLst/>
                  <a:gdLst>
                    <a:gd name="T0" fmla="*/ 0 w 84"/>
                    <a:gd name="T1" fmla="*/ 0 h 10"/>
                    <a:gd name="T2" fmla="*/ 0 w 84"/>
                    <a:gd name="T3" fmla="*/ 3 h 10"/>
                    <a:gd name="T4" fmla="*/ 3 w 84"/>
                    <a:gd name="T5" fmla="*/ 4 h 10"/>
                    <a:gd name="T6" fmla="*/ 5 w 84"/>
                    <a:gd name="T7" fmla="*/ 7 h 10"/>
                    <a:gd name="T8" fmla="*/ 5 w 84"/>
                    <a:gd name="T9" fmla="*/ 10 h 10"/>
                    <a:gd name="T10" fmla="*/ 81 w 84"/>
                    <a:gd name="T11" fmla="*/ 10 h 10"/>
                    <a:gd name="T12" fmla="*/ 84 w 84"/>
                    <a:gd name="T13" fmla="*/ 7 h 10"/>
                    <a:gd name="T14" fmla="*/ 84 w 84"/>
                    <a:gd name="T15" fmla="*/ 4 h 10"/>
                    <a:gd name="T16" fmla="*/ 84 w 84"/>
                    <a:gd name="T17" fmla="*/ 3 h 10"/>
                    <a:gd name="T18" fmla="*/ 81 w 84"/>
                    <a:gd name="T19" fmla="*/ 0 h 10"/>
                    <a:gd name="T20" fmla="*/ 0 w 8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
                      <a:moveTo>
                        <a:pt x="0" y="0"/>
                      </a:moveTo>
                      <a:lnTo>
                        <a:pt x="0" y="3"/>
                      </a:lnTo>
                      <a:lnTo>
                        <a:pt x="3" y="4"/>
                      </a:lnTo>
                      <a:lnTo>
                        <a:pt x="5" y="7"/>
                      </a:lnTo>
                      <a:lnTo>
                        <a:pt x="5" y="10"/>
                      </a:lnTo>
                      <a:lnTo>
                        <a:pt x="81" y="10"/>
                      </a:lnTo>
                      <a:lnTo>
                        <a:pt x="84" y="7"/>
                      </a:lnTo>
                      <a:lnTo>
                        <a:pt x="84" y="4"/>
                      </a:lnTo>
                      <a:lnTo>
                        <a:pt x="84" y="3"/>
                      </a:lnTo>
                      <a:lnTo>
                        <a:pt x="81"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5" name="Freeform 315"/>
                <p:cNvSpPr>
                  <a:spLocks/>
                </p:cNvSpPr>
                <p:nvPr/>
              </p:nvSpPr>
              <p:spPr bwMode="auto">
                <a:xfrm>
                  <a:off x="2860" y="2386"/>
                  <a:ext cx="81" cy="11"/>
                </a:xfrm>
                <a:custGeom>
                  <a:avLst/>
                  <a:gdLst>
                    <a:gd name="T0" fmla="*/ 0 w 81"/>
                    <a:gd name="T1" fmla="*/ 0 h 11"/>
                    <a:gd name="T2" fmla="*/ 0 w 81"/>
                    <a:gd name="T3" fmla="*/ 3 h 11"/>
                    <a:gd name="T4" fmla="*/ 0 w 81"/>
                    <a:gd name="T5" fmla="*/ 5 h 11"/>
                    <a:gd name="T6" fmla="*/ 0 w 81"/>
                    <a:gd name="T7" fmla="*/ 8 h 11"/>
                    <a:gd name="T8" fmla="*/ 0 w 81"/>
                    <a:gd name="T9" fmla="*/ 11 h 11"/>
                    <a:gd name="T10" fmla="*/ 81 w 81"/>
                    <a:gd name="T11" fmla="*/ 11 h 11"/>
                    <a:gd name="T12" fmla="*/ 81 w 81"/>
                    <a:gd name="T13" fmla="*/ 8 h 11"/>
                    <a:gd name="T14" fmla="*/ 81 w 81"/>
                    <a:gd name="T15" fmla="*/ 5 h 11"/>
                    <a:gd name="T16" fmla="*/ 81 w 81"/>
                    <a:gd name="T17" fmla="*/ 3 h 11"/>
                    <a:gd name="T18" fmla="*/ 81 w 81"/>
                    <a:gd name="T19" fmla="*/ 0 h 11"/>
                    <a:gd name="T20" fmla="*/ 0 w 8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
                      <a:moveTo>
                        <a:pt x="0" y="0"/>
                      </a:moveTo>
                      <a:lnTo>
                        <a:pt x="0" y="3"/>
                      </a:lnTo>
                      <a:lnTo>
                        <a:pt x="0" y="5"/>
                      </a:lnTo>
                      <a:lnTo>
                        <a:pt x="0" y="8"/>
                      </a:lnTo>
                      <a:lnTo>
                        <a:pt x="0" y="11"/>
                      </a:lnTo>
                      <a:lnTo>
                        <a:pt x="81" y="11"/>
                      </a:lnTo>
                      <a:lnTo>
                        <a:pt x="81" y="8"/>
                      </a:lnTo>
                      <a:lnTo>
                        <a:pt x="81" y="5"/>
                      </a:lnTo>
                      <a:lnTo>
                        <a:pt x="81" y="3"/>
                      </a:lnTo>
                      <a:lnTo>
                        <a:pt x="81" y="0"/>
                      </a:lnTo>
                      <a:lnTo>
                        <a:pt x="0" y="0"/>
                      </a:lnTo>
                      <a:close/>
                    </a:path>
                  </a:pathLst>
                </a:custGeom>
                <a:solidFill>
                  <a:srgbClr val="D6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6" name="Freeform 316"/>
                <p:cNvSpPr>
                  <a:spLocks/>
                </p:cNvSpPr>
                <p:nvPr/>
              </p:nvSpPr>
              <p:spPr bwMode="auto">
                <a:xfrm>
                  <a:off x="2860" y="2380"/>
                  <a:ext cx="81" cy="10"/>
                </a:xfrm>
                <a:custGeom>
                  <a:avLst/>
                  <a:gdLst>
                    <a:gd name="T0" fmla="*/ 0 w 81"/>
                    <a:gd name="T1" fmla="*/ 0 h 10"/>
                    <a:gd name="T2" fmla="*/ 0 w 81"/>
                    <a:gd name="T3" fmla="*/ 3 h 10"/>
                    <a:gd name="T4" fmla="*/ 0 w 81"/>
                    <a:gd name="T5" fmla="*/ 4 h 10"/>
                    <a:gd name="T6" fmla="*/ 0 w 81"/>
                    <a:gd name="T7" fmla="*/ 7 h 10"/>
                    <a:gd name="T8" fmla="*/ 0 w 81"/>
                    <a:gd name="T9" fmla="*/ 10 h 10"/>
                    <a:gd name="T10" fmla="*/ 81 w 81"/>
                    <a:gd name="T11" fmla="*/ 10 h 10"/>
                    <a:gd name="T12" fmla="*/ 81 w 81"/>
                    <a:gd name="T13" fmla="*/ 7 h 10"/>
                    <a:gd name="T14" fmla="*/ 81 w 81"/>
                    <a:gd name="T15" fmla="*/ 4 h 10"/>
                    <a:gd name="T16" fmla="*/ 81 w 81"/>
                    <a:gd name="T17" fmla="*/ 3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4"/>
                      </a:lnTo>
                      <a:lnTo>
                        <a:pt x="0" y="7"/>
                      </a:lnTo>
                      <a:lnTo>
                        <a:pt x="0" y="10"/>
                      </a:lnTo>
                      <a:lnTo>
                        <a:pt x="81" y="10"/>
                      </a:lnTo>
                      <a:lnTo>
                        <a:pt x="81" y="7"/>
                      </a:lnTo>
                      <a:lnTo>
                        <a:pt x="81" y="4"/>
                      </a:lnTo>
                      <a:lnTo>
                        <a:pt x="81" y="3"/>
                      </a:lnTo>
                      <a:lnTo>
                        <a:pt x="81"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7" name="Freeform 317"/>
                <p:cNvSpPr>
                  <a:spLocks/>
                </p:cNvSpPr>
                <p:nvPr/>
              </p:nvSpPr>
              <p:spPr bwMode="auto">
                <a:xfrm>
                  <a:off x="2860" y="2376"/>
                  <a:ext cx="81" cy="10"/>
                </a:xfrm>
                <a:custGeom>
                  <a:avLst/>
                  <a:gdLst>
                    <a:gd name="T0" fmla="*/ 0 w 81"/>
                    <a:gd name="T1" fmla="*/ 0 h 10"/>
                    <a:gd name="T2" fmla="*/ 0 w 81"/>
                    <a:gd name="T3" fmla="*/ 2 h 10"/>
                    <a:gd name="T4" fmla="*/ 0 w 81"/>
                    <a:gd name="T5" fmla="*/ 5 h 10"/>
                    <a:gd name="T6" fmla="*/ 0 w 81"/>
                    <a:gd name="T7" fmla="*/ 7 h 10"/>
                    <a:gd name="T8" fmla="*/ 0 w 81"/>
                    <a:gd name="T9" fmla="*/ 10 h 10"/>
                    <a:gd name="T10" fmla="*/ 81 w 81"/>
                    <a:gd name="T11" fmla="*/ 10 h 10"/>
                    <a:gd name="T12" fmla="*/ 81 w 81"/>
                    <a:gd name="T13" fmla="*/ 7 h 10"/>
                    <a:gd name="T14" fmla="*/ 80 w 81"/>
                    <a:gd name="T15" fmla="*/ 5 h 10"/>
                    <a:gd name="T16" fmla="*/ 78 w 81"/>
                    <a:gd name="T17" fmla="*/ 2 h 10"/>
                    <a:gd name="T18" fmla="*/ 78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2"/>
                      </a:lnTo>
                      <a:lnTo>
                        <a:pt x="0" y="5"/>
                      </a:lnTo>
                      <a:lnTo>
                        <a:pt x="0" y="7"/>
                      </a:lnTo>
                      <a:lnTo>
                        <a:pt x="0" y="10"/>
                      </a:lnTo>
                      <a:lnTo>
                        <a:pt x="81" y="10"/>
                      </a:lnTo>
                      <a:lnTo>
                        <a:pt x="81" y="7"/>
                      </a:lnTo>
                      <a:lnTo>
                        <a:pt x="80" y="5"/>
                      </a:lnTo>
                      <a:lnTo>
                        <a:pt x="78" y="2"/>
                      </a:lnTo>
                      <a:lnTo>
                        <a:pt x="78"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8" name="Freeform 318"/>
                <p:cNvSpPr>
                  <a:spLocks/>
                </p:cNvSpPr>
                <p:nvPr/>
              </p:nvSpPr>
              <p:spPr bwMode="auto">
                <a:xfrm>
                  <a:off x="2860" y="2368"/>
                  <a:ext cx="81" cy="12"/>
                </a:xfrm>
                <a:custGeom>
                  <a:avLst/>
                  <a:gdLst>
                    <a:gd name="T0" fmla="*/ 0 w 81"/>
                    <a:gd name="T1" fmla="*/ 0 h 12"/>
                    <a:gd name="T2" fmla="*/ 0 w 81"/>
                    <a:gd name="T3" fmla="*/ 3 h 12"/>
                    <a:gd name="T4" fmla="*/ 0 w 81"/>
                    <a:gd name="T5" fmla="*/ 6 h 12"/>
                    <a:gd name="T6" fmla="*/ 0 w 81"/>
                    <a:gd name="T7" fmla="*/ 9 h 12"/>
                    <a:gd name="T8" fmla="*/ 0 w 81"/>
                    <a:gd name="T9" fmla="*/ 12 h 12"/>
                    <a:gd name="T10" fmla="*/ 81 w 81"/>
                    <a:gd name="T11" fmla="*/ 12 h 12"/>
                    <a:gd name="T12" fmla="*/ 80 w 81"/>
                    <a:gd name="T13" fmla="*/ 9 h 12"/>
                    <a:gd name="T14" fmla="*/ 78 w 81"/>
                    <a:gd name="T15" fmla="*/ 6 h 12"/>
                    <a:gd name="T16" fmla="*/ 77 w 81"/>
                    <a:gd name="T17" fmla="*/ 3 h 12"/>
                    <a:gd name="T18" fmla="*/ 74 w 81"/>
                    <a:gd name="T19" fmla="*/ 0 h 12"/>
                    <a:gd name="T20" fmla="*/ 0 w 8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2">
                      <a:moveTo>
                        <a:pt x="0" y="0"/>
                      </a:moveTo>
                      <a:lnTo>
                        <a:pt x="0" y="3"/>
                      </a:lnTo>
                      <a:lnTo>
                        <a:pt x="0" y="6"/>
                      </a:lnTo>
                      <a:lnTo>
                        <a:pt x="0" y="9"/>
                      </a:lnTo>
                      <a:lnTo>
                        <a:pt x="0" y="12"/>
                      </a:lnTo>
                      <a:lnTo>
                        <a:pt x="81" y="12"/>
                      </a:lnTo>
                      <a:lnTo>
                        <a:pt x="80" y="9"/>
                      </a:lnTo>
                      <a:lnTo>
                        <a:pt x="78" y="6"/>
                      </a:lnTo>
                      <a:lnTo>
                        <a:pt x="77" y="3"/>
                      </a:lnTo>
                      <a:lnTo>
                        <a:pt x="74" y="0"/>
                      </a:lnTo>
                      <a:lnTo>
                        <a:pt x="0" y="0"/>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199" name="Freeform 319"/>
                <p:cNvSpPr>
                  <a:spLocks/>
                </p:cNvSpPr>
                <p:nvPr/>
              </p:nvSpPr>
              <p:spPr bwMode="auto">
                <a:xfrm>
                  <a:off x="2860" y="2366"/>
                  <a:ext cx="78" cy="10"/>
                </a:xfrm>
                <a:custGeom>
                  <a:avLst/>
                  <a:gdLst>
                    <a:gd name="T0" fmla="*/ 0 w 78"/>
                    <a:gd name="T1" fmla="*/ 0 h 10"/>
                    <a:gd name="T2" fmla="*/ 0 w 78"/>
                    <a:gd name="T3" fmla="*/ 2 h 10"/>
                    <a:gd name="T4" fmla="*/ 0 w 78"/>
                    <a:gd name="T5" fmla="*/ 4 h 10"/>
                    <a:gd name="T6" fmla="*/ 0 w 78"/>
                    <a:gd name="T7" fmla="*/ 7 h 10"/>
                    <a:gd name="T8" fmla="*/ 0 w 78"/>
                    <a:gd name="T9" fmla="*/ 10 h 10"/>
                    <a:gd name="T10" fmla="*/ 78 w 78"/>
                    <a:gd name="T11" fmla="*/ 10 h 10"/>
                    <a:gd name="T12" fmla="*/ 75 w 78"/>
                    <a:gd name="T13" fmla="*/ 7 h 10"/>
                    <a:gd name="T14" fmla="*/ 74 w 78"/>
                    <a:gd name="T15" fmla="*/ 4 h 10"/>
                    <a:gd name="T16" fmla="*/ 72 w 78"/>
                    <a:gd name="T17" fmla="*/ 2 h 10"/>
                    <a:gd name="T18" fmla="*/ 71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2"/>
                      </a:lnTo>
                      <a:lnTo>
                        <a:pt x="0" y="4"/>
                      </a:lnTo>
                      <a:lnTo>
                        <a:pt x="0" y="7"/>
                      </a:lnTo>
                      <a:lnTo>
                        <a:pt x="0" y="10"/>
                      </a:lnTo>
                      <a:lnTo>
                        <a:pt x="78" y="10"/>
                      </a:lnTo>
                      <a:lnTo>
                        <a:pt x="75" y="7"/>
                      </a:lnTo>
                      <a:lnTo>
                        <a:pt x="74" y="4"/>
                      </a:lnTo>
                      <a:lnTo>
                        <a:pt x="72" y="2"/>
                      </a:lnTo>
                      <a:lnTo>
                        <a:pt x="71"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0" name="Freeform 320"/>
                <p:cNvSpPr>
                  <a:spLocks/>
                </p:cNvSpPr>
                <p:nvPr/>
              </p:nvSpPr>
              <p:spPr bwMode="auto">
                <a:xfrm>
                  <a:off x="2860" y="2358"/>
                  <a:ext cx="74" cy="10"/>
                </a:xfrm>
                <a:custGeom>
                  <a:avLst/>
                  <a:gdLst>
                    <a:gd name="T0" fmla="*/ 0 w 74"/>
                    <a:gd name="T1" fmla="*/ 0 h 10"/>
                    <a:gd name="T2" fmla="*/ 0 w 74"/>
                    <a:gd name="T3" fmla="*/ 3 h 10"/>
                    <a:gd name="T4" fmla="*/ 0 w 74"/>
                    <a:gd name="T5" fmla="*/ 5 h 10"/>
                    <a:gd name="T6" fmla="*/ 0 w 74"/>
                    <a:gd name="T7" fmla="*/ 8 h 10"/>
                    <a:gd name="T8" fmla="*/ 0 w 74"/>
                    <a:gd name="T9" fmla="*/ 10 h 10"/>
                    <a:gd name="T10" fmla="*/ 74 w 74"/>
                    <a:gd name="T11" fmla="*/ 10 h 10"/>
                    <a:gd name="T12" fmla="*/ 74 w 74"/>
                    <a:gd name="T13" fmla="*/ 8 h 10"/>
                    <a:gd name="T14" fmla="*/ 72 w 74"/>
                    <a:gd name="T15" fmla="*/ 5 h 10"/>
                    <a:gd name="T16" fmla="*/ 69 w 74"/>
                    <a:gd name="T17" fmla="*/ 3 h 10"/>
                    <a:gd name="T18" fmla="*/ 67 w 74"/>
                    <a:gd name="T19" fmla="*/ 0 h 10"/>
                    <a:gd name="T20" fmla="*/ 0 w 7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10">
                      <a:moveTo>
                        <a:pt x="0" y="0"/>
                      </a:moveTo>
                      <a:lnTo>
                        <a:pt x="0" y="3"/>
                      </a:lnTo>
                      <a:lnTo>
                        <a:pt x="0" y="5"/>
                      </a:lnTo>
                      <a:lnTo>
                        <a:pt x="0" y="8"/>
                      </a:lnTo>
                      <a:lnTo>
                        <a:pt x="0" y="10"/>
                      </a:lnTo>
                      <a:lnTo>
                        <a:pt x="74" y="10"/>
                      </a:lnTo>
                      <a:lnTo>
                        <a:pt x="74" y="8"/>
                      </a:lnTo>
                      <a:lnTo>
                        <a:pt x="72" y="5"/>
                      </a:lnTo>
                      <a:lnTo>
                        <a:pt x="69" y="3"/>
                      </a:lnTo>
                      <a:lnTo>
                        <a:pt x="67"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1" name="Freeform 321"/>
                <p:cNvSpPr>
                  <a:spLocks/>
                </p:cNvSpPr>
                <p:nvPr/>
              </p:nvSpPr>
              <p:spPr bwMode="auto">
                <a:xfrm>
                  <a:off x="2860" y="2354"/>
                  <a:ext cx="71" cy="12"/>
                </a:xfrm>
                <a:custGeom>
                  <a:avLst/>
                  <a:gdLst>
                    <a:gd name="T0" fmla="*/ 0 w 71"/>
                    <a:gd name="T1" fmla="*/ 0 h 12"/>
                    <a:gd name="T2" fmla="*/ 0 w 71"/>
                    <a:gd name="T3" fmla="*/ 3 h 12"/>
                    <a:gd name="T4" fmla="*/ 0 w 71"/>
                    <a:gd name="T5" fmla="*/ 6 h 12"/>
                    <a:gd name="T6" fmla="*/ 0 w 71"/>
                    <a:gd name="T7" fmla="*/ 9 h 12"/>
                    <a:gd name="T8" fmla="*/ 0 w 71"/>
                    <a:gd name="T9" fmla="*/ 12 h 12"/>
                    <a:gd name="T10" fmla="*/ 71 w 71"/>
                    <a:gd name="T11" fmla="*/ 12 h 12"/>
                    <a:gd name="T12" fmla="*/ 71 w 71"/>
                    <a:gd name="T13" fmla="*/ 9 h 12"/>
                    <a:gd name="T14" fmla="*/ 68 w 71"/>
                    <a:gd name="T15" fmla="*/ 6 h 12"/>
                    <a:gd name="T16" fmla="*/ 67 w 71"/>
                    <a:gd name="T17" fmla="*/ 3 h 12"/>
                    <a:gd name="T18" fmla="*/ 64 w 71"/>
                    <a:gd name="T19" fmla="*/ 0 h 12"/>
                    <a:gd name="T20" fmla="*/ 0 w 7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2">
                      <a:moveTo>
                        <a:pt x="0" y="0"/>
                      </a:moveTo>
                      <a:lnTo>
                        <a:pt x="0" y="3"/>
                      </a:lnTo>
                      <a:lnTo>
                        <a:pt x="0" y="6"/>
                      </a:lnTo>
                      <a:lnTo>
                        <a:pt x="0" y="9"/>
                      </a:lnTo>
                      <a:lnTo>
                        <a:pt x="0" y="12"/>
                      </a:lnTo>
                      <a:lnTo>
                        <a:pt x="71" y="12"/>
                      </a:lnTo>
                      <a:lnTo>
                        <a:pt x="71" y="9"/>
                      </a:lnTo>
                      <a:lnTo>
                        <a:pt x="68" y="6"/>
                      </a:lnTo>
                      <a:lnTo>
                        <a:pt x="67" y="3"/>
                      </a:lnTo>
                      <a:lnTo>
                        <a:pt x="64" y="0"/>
                      </a:lnTo>
                      <a:lnTo>
                        <a:pt x="0"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2" name="Freeform 322"/>
                <p:cNvSpPr>
                  <a:spLocks/>
                </p:cNvSpPr>
                <p:nvPr/>
              </p:nvSpPr>
              <p:spPr bwMode="auto">
                <a:xfrm>
                  <a:off x="2857" y="2348"/>
                  <a:ext cx="70" cy="10"/>
                </a:xfrm>
                <a:custGeom>
                  <a:avLst/>
                  <a:gdLst>
                    <a:gd name="T0" fmla="*/ 0 w 70"/>
                    <a:gd name="T1" fmla="*/ 0 h 10"/>
                    <a:gd name="T2" fmla="*/ 0 w 70"/>
                    <a:gd name="T3" fmla="*/ 3 h 10"/>
                    <a:gd name="T4" fmla="*/ 2 w 70"/>
                    <a:gd name="T5" fmla="*/ 5 h 10"/>
                    <a:gd name="T6" fmla="*/ 3 w 70"/>
                    <a:gd name="T7" fmla="*/ 7 h 10"/>
                    <a:gd name="T8" fmla="*/ 3 w 70"/>
                    <a:gd name="T9" fmla="*/ 10 h 10"/>
                    <a:gd name="T10" fmla="*/ 70 w 70"/>
                    <a:gd name="T11" fmla="*/ 10 h 10"/>
                    <a:gd name="T12" fmla="*/ 70 w 70"/>
                    <a:gd name="T13" fmla="*/ 7 h 10"/>
                    <a:gd name="T14" fmla="*/ 68 w 70"/>
                    <a:gd name="T15" fmla="*/ 5 h 10"/>
                    <a:gd name="T16" fmla="*/ 65 w 70"/>
                    <a:gd name="T17" fmla="*/ 3 h 10"/>
                    <a:gd name="T18" fmla="*/ 64 w 70"/>
                    <a:gd name="T19" fmla="*/ 0 h 10"/>
                    <a:gd name="T20" fmla="*/ 0 w 7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0">
                      <a:moveTo>
                        <a:pt x="0" y="0"/>
                      </a:moveTo>
                      <a:lnTo>
                        <a:pt x="0" y="3"/>
                      </a:lnTo>
                      <a:lnTo>
                        <a:pt x="2" y="5"/>
                      </a:lnTo>
                      <a:lnTo>
                        <a:pt x="3" y="7"/>
                      </a:lnTo>
                      <a:lnTo>
                        <a:pt x="3" y="10"/>
                      </a:lnTo>
                      <a:lnTo>
                        <a:pt x="70" y="10"/>
                      </a:lnTo>
                      <a:lnTo>
                        <a:pt x="70" y="7"/>
                      </a:lnTo>
                      <a:lnTo>
                        <a:pt x="68" y="5"/>
                      </a:lnTo>
                      <a:lnTo>
                        <a:pt x="65" y="3"/>
                      </a:lnTo>
                      <a:lnTo>
                        <a:pt x="64"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3" name="Freeform 323"/>
                <p:cNvSpPr>
                  <a:spLocks/>
                </p:cNvSpPr>
                <p:nvPr/>
              </p:nvSpPr>
              <p:spPr bwMode="auto">
                <a:xfrm>
                  <a:off x="2857" y="2344"/>
                  <a:ext cx="67" cy="10"/>
                </a:xfrm>
                <a:custGeom>
                  <a:avLst/>
                  <a:gdLst>
                    <a:gd name="T0" fmla="*/ 0 w 67"/>
                    <a:gd name="T1" fmla="*/ 0 h 10"/>
                    <a:gd name="T2" fmla="*/ 0 w 67"/>
                    <a:gd name="T3" fmla="*/ 3 h 10"/>
                    <a:gd name="T4" fmla="*/ 0 w 67"/>
                    <a:gd name="T5" fmla="*/ 6 h 10"/>
                    <a:gd name="T6" fmla="*/ 2 w 67"/>
                    <a:gd name="T7" fmla="*/ 7 h 10"/>
                    <a:gd name="T8" fmla="*/ 3 w 67"/>
                    <a:gd name="T9" fmla="*/ 10 h 10"/>
                    <a:gd name="T10" fmla="*/ 67 w 67"/>
                    <a:gd name="T11" fmla="*/ 10 h 10"/>
                    <a:gd name="T12" fmla="*/ 67 w 67"/>
                    <a:gd name="T13" fmla="*/ 7 h 10"/>
                    <a:gd name="T14" fmla="*/ 65 w 67"/>
                    <a:gd name="T15" fmla="*/ 6 h 10"/>
                    <a:gd name="T16" fmla="*/ 62 w 67"/>
                    <a:gd name="T17" fmla="*/ 3 h 10"/>
                    <a:gd name="T18" fmla="*/ 59 w 67"/>
                    <a:gd name="T19" fmla="*/ 0 h 10"/>
                    <a:gd name="T20" fmla="*/ 0 w 6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
                      <a:moveTo>
                        <a:pt x="0" y="0"/>
                      </a:moveTo>
                      <a:lnTo>
                        <a:pt x="0" y="3"/>
                      </a:lnTo>
                      <a:lnTo>
                        <a:pt x="0" y="6"/>
                      </a:lnTo>
                      <a:lnTo>
                        <a:pt x="2" y="7"/>
                      </a:lnTo>
                      <a:lnTo>
                        <a:pt x="3" y="10"/>
                      </a:lnTo>
                      <a:lnTo>
                        <a:pt x="67" y="10"/>
                      </a:lnTo>
                      <a:lnTo>
                        <a:pt x="67" y="7"/>
                      </a:lnTo>
                      <a:lnTo>
                        <a:pt x="65" y="6"/>
                      </a:lnTo>
                      <a:lnTo>
                        <a:pt x="62" y="3"/>
                      </a:lnTo>
                      <a:lnTo>
                        <a:pt x="59"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4" name="Freeform 324"/>
                <p:cNvSpPr>
                  <a:spLocks/>
                </p:cNvSpPr>
                <p:nvPr/>
              </p:nvSpPr>
              <p:spPr bwMode="auto">
                <a:xfrm>
                  <a:off x="2857" y="2337"/>
                  <a:ext cx="64" cy="11"/>
                </a:xfrm>
                <a:custGeom>
                  <a:avLst/>
                  <a:gdLst>
                    <a:gd name="T0" fmla="*/ 0 w 64"/>
                    <a:gd name="T1" fmla="*/ 0 h 11"/>
                    <a:gd name="T2" fmla="*/ 0 w 64"/>
                    <a:gd name="T3" fmla="*/ 3 h 11"/>
                    <a:gd name="T4" fmla="*/ 0 w 64"/>
                    <a:gd name="T5" fmla="*/ 5 h 11"/>
                    <a:gd name="T6" fmla="*/ 0 w 64"/>
                    <a:gd name="T7" fmla="*/ 8 h 11"/>
                    <a:gd name="T8" fmla="*/ 0 w 64"/>
                    <a:gd name="T9" fmla="*/ 11 h 11"/>
                    <a:gd name="T10" fmla="*/ 64 w 64"/>
                    <a:gd name="T11" fmla="*/ 11 h 11"/>
                    <a:gd name="T12" fmla="*/ 64 w 64"/>
                    <a:gd name="T13" fmla="*/ 8 h 11"/>
                    <a:gd name="T14" fmla="*/ 61 w 64"/>
                    <a:gd name="T15" fmla="*/ 5 h 11"/>
                    <a:gd name="T16" fmla="*/ 59 w 64"/>
                    <a:gd name="T17" fmla="*/ 3 h 11"/>
                    <a:gd name="T18" fmla="*/ 57 w 64"/>
                    <a:gd name="T19" fmla="*/ 0 h 11"/>
                    <a:gd name="T20" fmla="*/ 0 w 6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1">
                      <a:moveTo>
                        <a:pt x="0" y="0"/>
                      </a:moveTo>
                      <a:lnTo>
                        <a:pt x="0" y="3"/>
                      </a:lnTo>
                      <a:lnTo>
                        <a:pt x="0" y="5"/>
                      </a:lnTo>
                      <a:lnTo>
                        <a:pt x="0" y="8"/>
                      </a:lnTo>
                      <a:lnTo>
                        <a:pt x="0" y="11"/>
                      </a:lnTo>
                      <a:lnTo>
                        <a:pt x="64" y="11"/>
                      </a:lnTo>
                      <a:lnTo>
                        <a:pt x="64" y="8"/>
                      </a:lnTo>
                      <a:lnTo>
                        <a:pt x="61" y="5"/>
                      </a:lnTo>
                      <a:lnTo>
                        <a:pt x="59" y="3"/>
                      </a:lnTo>
                      <a:lnTo>
                        <a:pt x="57" y="0"/>
                      </a:lnTo>
                      <a:lnTo>
                        <a:pt x="0" y="0"/>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5" name="Freeform 325"/>
                <p:cNvSpPr>
                  <a:spLocks/>
                </p:cNvSpPr>
                <p:nvPr/>
              </p:nvSpPr>
              <p:spPr bwMode="auto">
                <a:xfrm>
                  <a:off x="2857" y="2334"/>
                  <a:ext cx="59" cy="10"/>
                </a:xfrm>
                <a:custGeom>
                  <a:avLst/>
                  <a:gdLst>
                    <a:gd name="T0" fmla="*/ 0 w 59"/>
                    <a:gd name="T1" fmla="*/ 0 h 10"/>
                    <a:gd name="T2" fmla="*/ 0 w 59"/>
                    <a:gd name="T3" fmla="*/ 3 h 10"/>
                    <a:gd name="T4" fmla="*/ 0 w 59"/>
                    <a:gd name="T5" fmla="*/ 4 h 10"/>
                    <a:gd name="T6" fmla="*/ 0 w 59"/>
                    <a:gd name="T7" fmla="*/ 7 h 10"/>
                    <a:gd name="T8" fmla="*/ 0 w 59"/>
                    <a:gd name="T9" fmla="*/ 10 h 10"/>
                    <a:gd name="T10" fmla="*/ 59 w 59"/>
                    <a:gd name="T11" fmla="*/ 10 h 10"/>
                    <a:gd name="T12" fmla="*/ 58 w 59"/>
                    <a:gd name="T13" fmla="*/ 7 h 10"/>
                    <a:gd name="T14" fmla="*/ 57 w 59"/>
                    <a:gd name="T15" fmla="*/ 4 h 10"/>
                    <a:gd name="T16" fmla="*/ 55 w 59"/>
                    <a:gd name="T17" fmla="*/ 3 h 10"/>
                    <a:gd name="T18" fmla="*/ 52 w 59"/>
                    <a:gd name="T19" fmla="*/ 0 h 10"/>
                    <a:gd name="T20" fmla="*/ 0 w 5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0">
                      <a:moveTo>
                        <a:pt x="0" y="0"/>
                      </a:moveTo>
                      <a:lnTo>
                        <a:pt x="0" y="3"/>
                      </a:lnTo>
                      <a:lnTo>
                        <a:pt x="0" y="4"/>
                      </a:lnTo>
                      <a:lnTo>
                        <a:pt x="0" y="7"/>
                      </a:lnTo>
                      <a:lnTo>
                        <a:pt x="0" y="10"/>
                      </a:lnTo>
                      <a:lnTo>
                        <a:pt x="59" y="10"/>
                      </a:lnTo>
                      <a:lnTo>
                        <a:pt x="58" y="7"/>
                      </a:lnTo>
                      <a:lnTo>
                        <a:pt x="57" y="4"/>
                      </a:lnTo>
                      <a:lnTo>
                        <a:pt x="55" y="3"/>
                      </a:lnTo>
                      <a:lnTo>
                        <a:pt x="52"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6" name="Freeform 326"/>
                <p:cNvSpPr>
                  <a:spLocks/>
                </p:cNvSpPr>
                <p:nvPr/>
              </p:nvSpPr>
              <p:spPr bwMode="auto">
                <a:xfrm>
                  <a:off x="2857" y="2327"/>
                  <a:ext cx="57" cy="10"/>
                </a:xfrm>
                <a:custGeom>
                  <a:avLst/>
                  <a:gdLst>
                    <a:gd name="T0" fmla="*/ 0 w 57"/>
                    <a:gd name="T1" fmla="*/ 0 h 10"/>
                    <a:gd name="T2" fmla="*/ 0 w 57"/>
                    <a:gd name="T3" fmla="*/ 3 h 10"/>
                    <a:gd name="T4" fmla="*/ 0 w 57"/>
                    <a:gd name="T5" fmla="*/ 4 h 10"/>
                    <a:gd name="T6" fmla="*/ 0 w 57"/>
                    <a:gd name="T7" fmla="*/ 7 h 10"/>
                    <a:gd name="T8" fmla="*/ 0 w 57"/>
                    <a:gd name="T9" fmla="*/ 10 h 10"/>
                    <a:gd name="T10" fmla="*/ 57 w 57"/>
                    <a:gd name="T11" fmla="*/ 10 h 10"/>
                    <a:gd name="T12" fmla="*/ 54 w 57"/>
                    <a:gd name="T13" fmla="*/ 7 h 10"/>
                    <a:gd name="T14" fmla="*/ 51 w 57"/>
                    <a:gd name="T15" fmla="*/ 4 h 10"/>
                    <a:gd name="T16" fmla="*/ 49 w 57"/>
                    <a:gd name="T17" fmla="*/ 3 h 10"/>
                    <a:gd name="T18" fmla="*/ 49 w 57"/>
                    <a:gd name="T19" fmla="*/ 0 h 10"/>
                    <a:gd name="T20" fmla="*/ 0 w 5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
                      <a:moveTo>
                        <a:pt x="0" y="0"/>
                      </a:moveTo>
                      <a:lnTo>
                        <a:pt x="0" y="3"/>
                      </a:lnTo>
                      <a:lnTo>
                        <a:pt x="0" y="4"/>
                      </a:lnTo>
                      <a:lnTo>
                        <a:pt x="0" y="7"/>
                      </a:lnTo>
                      <a:lnTo>
                        <a:pt x="0" y="10"/>
                      </a:lnTo>
                      <a:lnTo>
                        <a:pt x="57" y="10"/>
                      </a:lnTo>
                      <a:lnTo>
                        <a:pt x="54" y="7"/>
                      </a:lnTo>
                      <a:lnTo>
                        <a:pt x="51" y="4"/>
                      </a:lnTo>
                      <a:lnTo>
                        <a:pt x="49" y="3"/>
                      </a:lnTo>
                      <a:lnTo>
                        <a:pt x="49"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7" name="Freeform 327"/>
                <p:cNvSpPr>
                  <a:spLocks/>
                </p:cNvSpPr>
                <p:nvPr/>
              </p:nvSpPr>
              <p:spPr bwMode="auto">
                <a:xfrm>
                  <a:off x="2857" y="2324"/>
                  <a:ext cx="52" cy="10"/>
                </a:xfrm>
                <a:custGeom>
                  <a:avLst/>
                  <a:gdLst>
                    <a:gd name="T0" fmla="*/ 0 w 52"/>
                    <a:gd name="T1" fmla="*/ 0 h 10"/>
                    <a:gd name="T2" fmla="*/ 0 w 52"/>
                    <a:gd name="T3" fmla="*/ 3 h 10"/>
                    <a:gd name="T4" fmla="*/ 0 w 52"/>
                    <a:gd name="T5" fmla="*/ 4 h 10"/>
                    <a:gd name="T6" fmla="*/ 0 w 52"/>
                    <a:gd name="T7" fmla="*/ 7 h 10"/>
                    <a:gd name="T8" fmla="*/ 0 w 52"/>
                    <a:gd name="T9" fmla="*/ 10 h 10"/>
                    <a:gd name="T10" fmla="*/ 52 w 52"/>
                    <a:gd name="T11" fmla="*/ 10 h 10"/>
                    <a:gd name="T12" fmla="*/ 49 w 52"/>
                    <a:gd name="T13" fmla="*/ 7 h 10"/>
                    <a:gd name="T14" fmla="*/ 48 w 52"/>
                    <a:gd name="T15" fmla="*/ 4 h 10"/>
                    <a:gd name="T16" fmla="*/ 45 w 52"/>
                    <a:gd name="T17" fmla="*/ 3 h 10"/>
                    <a:gd name="T18" fmla="*/ 42 w 52"/>
                    <a:gd name="T19" fmla="*/ 0 h 10"/>
                    <a:gd name="T20" fmla="*/ 0 w 5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0">
                      <a:moveTo>
                        <a:pt x="0" y="0"/>
                      </a:moveTo>
                      <a:lnTo>
                        <a:pt x="0" y="3"/>
                      </a:lnTo>
                      <a:lnTo>
                        <a:pt x="0" y="4"/>
                      </a:lnTo>
                      <a:lnTo>
                        <a:pt x="0" y="7"/>
                      </a:lnTo>
                      <a:lnTo>
                        <a:pt x="0" y="10"/>
                      </a:lnTo>
                      <a:lnTo>
                        <a:pt x="52" y="10"/>
                      </a:lnTo>
                      <a:lnTo>
                        <a:pt x="49" y="7"/>
                      </a:lnTo>
                      <a:lnTo>
                        <a:pt x="48" y="4"/>
                      </a:lnTo>
                      <a:lnTo>
                        <a:pt x="45" y="3"/>
                      </a:lnTo>
                      <a:lnTo>
                        <a:pt x="42" y="0"/>
                      </a:lnTo>
                      <a:lnTo>
                        <a:pt x="0" y="0"/>
                      </a:lnTo>
                      <a:close/>
                    </a:path>
                  </a:pathLst>
                </a:custGeom>
                <a:solidFill>
                  <a:srgbClr val="EA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8" name="Freeform 328"/>
                <p:cNvSpPr>
                  <a:spLocks/>
                </p:cNvSpPr>
                <p:nvPr/>
              </p:nvSpPr>
              <p:spPr bwMode="auto">
                <a:xfrm>
                  <a:off x="2857" y="2317"/>
                  <a:ext cx="49" cy="10"/>
                </a:xfrm>
                <a:custGeom>
                  <a:avLst/>
                  <a:gdLst>
                    <a:gd name="T0" fmla="*/ 0 w 49"/>
                    <a:gd name="T1" fmla="*/ 0 h 10"/>
                    <a:gd name="T2" fmla="*/ 0 w 49"/>
                    <a:gd name="T3" fmla="*/ 2 h 10"/>
                    <a:gd name="T4" fmla="*/ 0 w 49"/>
                    <a:gd name="T5" fmla="*/ 4 h 10"/>
                    <a:gd name="T6" fmla="*/ 0 w 49"/>
                    <a:gd name="T7" fmla="*/ 7 h 10"/>
                    <a:gd name="T8" fmla="*/ 0 w 49"/>
                    <a:gd name="T9" fmla="*/ 10 h 10"/>
                    <a:gd name="T10" fmla="*/ 49 w 49"/>
                    <a:gd name="T11" fmla="*/ 10 h 10"/>
                    <a:gd name="T12" fmla="*/ 47 w 49"/>
                    <a:gd name="T13" fmla="*/ 7 h 10"/>
                    <a:gd name="T14" fmla="*/ 44 w 49"/>
                    <a:gd name="T15" fmla="*/ 4 h 10"/>
                    <a:gd name="T16" fmla="*/ 42 w 49"/>
                    <a:gd name="T17" fmla="*/ 2 h 10"/>
                    <a:gd name="T18" fmla="*/ 39 w 49"/>
                    <a:gd name="T19" fmla="*/ 0 h 10"/>
                    <a:gd name="T20" fmla="*/ 0 w 4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
                      <a:moveTo>
                        <a:pt x="0" y="0"/>
                      </a:moveTo>
                      <a:lnTo>
                        <a:pt x="0" y="2"/>
                      </a:lnTo>
                      <a:lnTo>
                        <a:pt x="0" y="4"/>
                      </a:lnTo>
                      <a:lnTo>
                        <a:pt x="0" y="7"/>
                      </a:lnTo>
                      <a:lnTo>
                        <a:pt x="0" y="10"/>
                      </a:lnTo>
                      <a:lnTo>
                        <a:pt x="49" y="10"/>
                      </a:lnTo>
                      <a:lnTo>
                        <a:pt x="47" y="7"/>
                      </a:lnTo>
                      <a:lnTo>
                        <a:pt x="44" y="4"/>
                      </a:lnTo>
                      <a:lnTo>
                        <a:pt x="42" y="2"/>
                      </a:lnTo>
                      <a:lnTo>
                        <a:pt x="39" y="0"/>
                      </a:lnTo>
                      <a:lnTo>
                        <a:pt x="0" y="0"/>
                      </a:lnTo>
                      <a:close/>
                    </a:path>
                  </a:pathLst>
                </a:custGeom>
                <a:solidFill>
                  <a:srgbClr val="ED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09" name="Freeform 329"/>
                <p:cNvSpPr>
                  <a:spLocks/>
                </p:cNvSpPr>
                <p:nvPr/>
              </p:nvSpPr>
              <p:spPr bwMode="auto">
                <a:xfrm>
                  <a:off x="2857" y="2312"/>
                  <a:ext cx="42" cy="12"/>
                </a:xfrm>
                <a:custGeom>
                  <a:avLst/>
                  <a:gdLst>
                    <a:gd name="T0" fmla="*/ 0 w 42"/>
                    <a:gd name="T1" fmla="*/ 0 h 12"/>
                    <a:gd name="T2" fmla="*/ 0 w 42"/>
                    <a:gd name="T3" fmla="*/ 3 h 12"/>
                    <a:gd name="T4" fmla="*/ 0 w 42"/>
                    <a:gd name="T5" fmla="*/ 6 h 12"/>
                    <a:gd name="T6" fmla="*/ 0 w 42"/>
                    <a:gd name="T7" fmla="*/ 9 h 12"/>
                    <a:gd name="T8" fmla="*/ 0 w 42"/>
                    <a:gd name="T9" fmla="*/ 12 h 12"/>
                    <a:gd name="T10" fmla="*/ 42 w 42"/>
                    <a:gd name="T11" fmla="*/ 12 h 12"/>
                    <a:gd name="T12" fmla="*/ 42 w 42"/>
                    <a:gd name="T13" fmla="*/ 9 h 12"/>
                    <a:gd name="T14" fmla="*/ 41 w 42"/>
                    <a:gd name="T15" fmla="*/ 6 h 12"/>
                    <a:gd name="T16" fmla="*/ 38 w 42"/>
                    <a:gd name="T17" fmla="*/ 3 h 12"/>
                    <a:gd name="T18" fmla="*/ 35 w 42"/>
                    <a:gd name="T19" fmla="*/ 0 h 12"/>
                    <a:gd name="T20" fmla="*/ 0 w 42"/>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2">
                      <a:moveTo>
                        <a:pt x="0" y="0"/>
                      </a:moveTo>
                      <a:lnTo>
                        <a:pt x="0" y="3"/>
                      </a:lnTo>
                      <a:lnTo>
                        <a:pt x="0" y="6"/>
                      </a:lnTo>
                      <a:lnTo>
                        <a:pt x="0" y="9"/>
                      </a:lnTo>
                      <a:lnTo>
                        <a:pt x="0" y="12"/>
                      </a:lnTo>
                      <a:lnTo>
                        <a:pt x="42" y="12"/>
                      </a:lnTo>
                      <a:lnTo>
                        <a:pt x="42" y="9"/>
                      </a:lnTo>
                      <a:lnTo>
                        <a:pt x="41" y="6"/>
                      </a:lnTo>
                      <a:lnTo>
                        <a:pt x="38" y="3"/>
                      </a:lnTo>
                      <a:lnTo>
                        <a:pt x="35"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0" name="Freeform 330"/>
                <p:cNvSpPr>
                  <a:spLocks/>
                </p:cNvSpPr>
                <p:nvPr/>
              </p:nvSpPr>
              <p:spPr bwMode="auto">
                <a:xfrm>
                  <a:off x="2857" y="2305"/>
                  <a:ext cx="39" cy="12"/>
                </a:xfrm>
                <a:custGeom>
                  <a:avLst/>
                  <a:gdLst>
                    <a:gd name="T0" fmla="*/ 0 w 39"/>
                    <a:gd name="T1" fmla="*/ 0 h 12"/>
                    <a:gd name="T2" fmla="*/ 0 w 39"/>
                    <a:gd name="T3" fmla="*/ 3 h 12"/>
                    <a:gd name="T4" fmla="*/ 0 w 39"/>
                    <a:gd name="T5" fmla="*/ 6 h 12"/>
                    <a:gd name="T6" fmla="*/ 0 w 39"/>
                    <a:gd name="T7" fmla="*/ 9 h 12"/>
                    <a:gd name="T8" fmla="*/ 0 w 39"/>
                    <a:gd name="T9" fmla="*/ 12 h 12"/>
                    <a:gd name="T10" fmla="*/ 39 w 39"/>
                    <a:gd name="T11" fmla="*/ 12 h 12"/>
                    <a:gd name="T12" fmla="*/ 36 w 39"/>
                    <a:gd name="T13" fmla="*/ 9 h 12"/>
                    <a:gd name="T14" fmla="*/ 34 w 39"/>
                    <a:gd name="T15" fmla="*/ 6 h 12"/>
                    <a:gd name="T16" fmla="*/ 32 w 39"/>
                    <a:gd name="T17" fmla="*/ 3 h 12"/>
                    <a:gd name="T18" fmla="*/ 32 w 39"/>
                    <a:gd name="T19" fmla="*/ 0 h 12"/>
                    <a:gd name="T20" fmla="*/ 0 w 3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2">
                      <a:moveTo>
                        <a:pt x="0" y="0"/>
                      </a:moveTo>
                      <a:lnTo>
                        <a:pt x="0" y="3"/>
                      </a:lnTo>
                      <a:lnTo>
                        <a:pt x="0" y="6"/>
                      </a:lnTo>
                      <a:lnTo>
                        <a:pt x="0" y="9"/>
                      </a:lnTo>
                      <a:lnTo>
                        <a:pt x="0" y="12"/>
                      </a:lnTo>
                      <a:lnTo>
                        <a:pt x="39" y="12"/>
                      </a:lnTo>
                      <a:lnTo>
                        <a:pt x="36" y="9"/>
                      </a:lnTo>
                      <a:lnTo>
                        <a:pt x="34" y="6"/>
                      </a:lnTo>
                      <a:lnTo>
                        <a:pt x="32" y="3"/>
                      </a:lnTo>
                      <a:lnTo>
                        <a:pt x="32"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1" name="Freeform 331"/>
                <p:cNvSpPr>
                  <a:spLocks/>
                </p:cNvSpPr>
                <p:nvPr/>
              </p:nvSpPr>
              <p:spPr bwMode="auto">
                <a:xfrm>
                  <a:off x="2857" y="2302"/>
                  <a:ext cx="35" cy="10"/>
                </a:xfrm>
                <a:custGeom>
                  <a:avLst/>
                  <a:gdLst>
                    <a:gd name="T0" fmla="*/ 0 w 35"/>
                    <a:gd name="T1" fmla="*/ 0 h 10"/>
                    <a:gd name="T2" fmla="*/ 0 w 35"/>
                    <a:gd name="T3" fmla="*/ 3 h 10"/>
                    <a:gd name="T4" fmla="*/ 0 w 35"/>
                    <a:gd name="T5" fmla="*/ 4 h 10"/>
                    <a:gd name="T6" fmla="*/ 0 w 35"/>
                    <a:gd name="T7" fmla="*/ 7 h 10"/>
                    <a:gd name="T8" fmla="*/ 0 w 35"/>
                    <a:gd name="T9" fmla="*/ 10 h 10"/>
                    <a:gd name="T10" fmla="*/ 35 w 35"/>
                    <a:gd name="T11" fmla="*/ 10 h 10"/>
                    <a:gd name="T12" fmla="*/ 32 w 35"/>
                    <a:gd name="T13" fmla="*/ 7 h 10"/>
                    <a:gd name="T14" fmla="*/ 31 w 35"/>
                    <a:gd name="T15" fmla="*/ 4 h 10"/>
                    <a:gd name="T16" fmla="*/ 28 w 35"/>
                    <a:gd name="T17" fmla="*/ 3 h 10"/>
                    <a:gd name="T18" fmla="*/ 25 w 35"/>
                    <a:gd name="T19" fmla="*/ 0 h 10"/>
                    <a:gd name="T20" fmla="*/ 0 w 3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
                      <a:moveTo>
                        <a:pt x="0" y="0"/>
                      </a:moveTo>
                      <a:lnTo>
                        <a:pt x="0" y="3"/>
                      </a:lnTo>
                      <a:lnTo>
                        <a:pt x="0" y="4"/>
                      </a:lnTo>
                      <a:lnTo>
                        <a:pt x="0" y="7"/>
                      </a:lnTo>
                      <a:lnTo>
                        <a:pt x="0" y="10"/>
                      </a:lnTo>
                      <a:lnTo>
                        <a:pt x="35" y="10"/>
                      </a:lnTo>
                      <a:lnTo>
                        <a:pt x="32" y="7"/>
                      </a:lnTo>
                      <a:lnTo>
                        <a:pt x="31" y="4"/>
                      </a:lnTo>
                      <a:lnTo>
                        <a:pt x="28" y="3"/>
                      </a:lnTo>
                      <a:lnTo>
                        <a:pt x="25" y="0"/>
                      </a:lnTo>
                      <a:lnTo>
                        <a:pt x="0" y="0"/>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2" name="Freeform 332"/>
                <p:cNvSpPr>
                  <a:spLocks/>
                </p:cNvSpPr>
                <p:nvPr/>
              </p:nvSpPr>
              <p:spPr bwMode="auto">
                <a:xfrm>
                  <a:off x="2857" y="2295"/>
                  <a:ext cx="32" cy="10"/>
                </a:xfrm>
                <a:custGeom>
                  <a:avLst/>
                  <a:gdLst>
                    <a:gd name="T0" fmla="*/ 0 w 32"/>
                    <a:gd name="T1" fmla="*/ 0 h 10"/>
                    <a:gd name="T2" fmla="*/ 0 w 32"/>
                    <a:gd name="T3" fmla="*/ 3 h 10"/>
                    <a:gd name="T4" fmla="*/ 0 w 32"/>
                    <a:gd name="T5" fmla="*/ 6 h 10"/>
                    <a:gd name="T6" fmla="*/ 0 w 32"/>
                    <a:gd name="T7" fmla="*/ 7 h 10"/>
                    <a:gd name="T8" fmla="*/ 0 w 32"/>
                    <a:gd name="T9" fmla="*/ 10 h 10"/>
                    <a:gd name="T10" fmla="*/ 32 w 32"/>
                    <a:gd name="T11" fmla="*/ 10 h 10"/>
                    <a:gd name="T12" fmla="*/ 29 w 32"/>
                    <a:gd name="T13" fmla="*/ 7 h 10"/>
                    <a:gd name="T14" fmla="*/ 26 w 32"/>
                    <a:gd name="T15" fmla="*/ 6 h 10"/>
                    <a:gd name="T16" fmla="*/ 23 w 32"/>
                    <a:gd name="T17" fmla="*/ 3 h 10"/>
                    <a:gd name="T18" fmla="*/ 21 w 32"/>
                    <a:gd name="T19" fmla="*/ 0 h 10"/>
                    <a:gd name="T20" fmla="*/ 0 w 3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0">
                      <a:moveTo>
                        <a:pt x="0" y="0"/>
                      </a:moveTo>
                      <a:lnTo>
                        <a:pt x="0" y="3"/>
                      </a:lnTo>
                      <a:lnTo>
                        <a:pt x="0" y="6"/>
                      </a:lnTo>
                      <a:lnTo>
                        <a:pt x="0" y="7"/>
                      </a:lnTo>
                      <a:lnTo>
                        <a:pt x="0" y="10"/>
                      </a:lnTo>
                      <a:lnTo>
                        <a:pt x="32" y="10"/>
                      </a:lnTo>
                      <a:lnTo>
                        <a:pt x="29" y="7"/>
                      </a:lnTo>
                      <a:lnTo>
                        <a:pt x="26" y="6"/>
                      </a:lnTo>
                      <a:lnTo>
                        <a:pt x="23" y="3"/>
                      </a:lnTo>
                      <a:lnTo>
                        <a:pt x="21"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3" name="Freeform 333"/>
                <p:cNvSpPr>
                  <a:spLocks/>
                </p:cNvSpPr>
                <p:nvPr/>
              </p:nvSpPr>
              <p:spPr bwMode="auto">
                <a:xfrm>
                  <a:off x="2857" y="2292"/>
                  <a:ext cx="25" cy="10"/>
                </a:xfrm>
                <a:custGeom>
                  <a:avLst/>
                  <a:gdLst>
                    <a:gd name="T0" fmla="*/ 0 w 25"/>
                    <a:gd name="T1" fmla="*/ 0 h 10"/>
                    <a:gd name="T2" fmla="*/ 0 w 25"/>
                    <a:gd name="T3" fmla="*/ 3 h 10"/>
                    <a:gd name="T4" fmla="*/ 0 w 25"/>
                    <a:gd name="T5" fmla="*/ 4 h 10"/>
                    <a:gd name="T6" fmla="*/ 0 w 25"/>
                    <a:gd name="T7" fmla="*/ 7 h 10"/>
                    <a:gd name="T8" fmla="*/ 0 w 25"/>
                    <a:gd name="T9" fmla="*/ 10 h 10"/>
                    <a:gd name="T10" fmla="*/ 25 w 25"/>
                    <a:gd name="T11" fmla="*/ 10 h 10"/>
                    <a:gd name="T12" fmla="*/ 22 w 25"/>
                    <a:gd name="T13" fmla="*/ 7 h 10"/>
                    <a:gd name="T14" fmla="*/ 21 w 25"/>
                    <a:gd name="T15" fmla="*/ 4 h 10"/>
                    <a:gd name="T16" fmla="*/ 19 w 25"/>
                    <a:gd name="T17" fmla="*/ 3 h 10"/>
                    <a:gd name="T18" fmla="*/ 18 w 25"/>
                    <a:gd name="T19" fmla="*/ 0 h 10"/>
                    <a:gd name="T20" fmla="*/ 0 w 2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0">
                      <a:moveTo>
                        <a:pt x="0" y="0"/>
                      </a:moveTo>
                      <a:lnTo>
                        <a:pt x="0" y="3"/>
                      </a:lnTo>
                      <a:lnTo>
                        <a:pt x="0" y="4"/>
                      </a:lnTo>
                      <a:lnTo>
                        <a:pt x="0" y="7"/>
                      </a:lnTo>
                      <a:lnTo>
                        <a:pt x="0" y="10"/>
                      </a:lnTo>
                      <a:lnTo>
                        <a:pt x="25" y="10"/>
                      </a:lnTo>
                      <a:lnTo>
                        <a:pt x="22" y="7"/>
                      </a:lnTo>
                      <a:lnTo>
                        <a:pt x="21" y="4"/>
                      </a:lnTo>
                      <a:lnTo>
                        <a:pt x="19" y="3"/>
                      </a:lnTo>
                      <a:lnTo>
                        <a:pt x="18"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4" name="Freeform 334"/>
                <p:cNvSpPr>
                  <a:spLocks/>
                </p:cNvSpPr>
                <p:nvPr/>
              </p:nvSpPr>
              <p:spPr bwMode="auto">
                <a:xfrm>
                  <a:off x="2857" y="2285"/>
                  <a:ext cx="21" cy="10"/>
                </a:xfrm>
                <a:custGeom>
                  <a:avLst/>
                  <a:gdLst>
                    <a:gd name="T0" fmla="*/ 0 w 21"/>
                    <a:gd name="T1" fmla="*/ 0 h 10"/>
                    <a:gd name="T2" fmla="*/ 0 w 21"/>
                    <a:gd name="T3" fmla="*/ 3 h 10"/>
                    <a:gd name="T4" fmla="*/ 0 w 21"/>
                    <a:gd name="T5" fmla="*/ 4 h 10"/>
                    <a:gd name="T6" fmla="*/ 0 w 21"/>
                    <a:gd name="T7" fmla="*/ 7 h 10"/>
                    <a:gd name="T8" fmla="*/ 0 w 21"/>
                    <a:gd name="T9" fmla="*/ 10 h 10"/>
                    <a:gd name="T10" fmla="*/ 21 w 21"/>
                    <a:gd name="T11" fmla="*/ 10 h 10"/>
                    <a:gd name="T12" fmla="*/ 19 w 21"/>
                    <a:gd name="T13" fmla="*/ 7 h 10"/>
                    <a:gd name="T14" fmla="*/ 16 w 21"/>
                    <a:gd name="T15" fmla="*/ 4 h 10"/>
                    <a:gd name="T16" fmla="*/ 15 w 21"/>
                    <a:gd name="T17" fmla="*/ 3 h 10"/>
                    <a:gd name="T18" fmla="*/ 15 w 21"/>
                    <a:gd name="T19" fmla="*/ 0 h 10"/>
                    <a:gd name="T20" fmla="*/ 0 w 2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0">
                      <a:moveTo>
                        <a:pt x="0" y="0"/>
                      </a:moveTo>
                      <a:lnTo>
                        <a:pt x="0" y="3"/>
                      </a:lnTo>
                      <a:lnTo>
                        <a:pt x="0" y="4"/>
                      </a:lnTo>
                      <a:lnTo>
                        <a:pt x="0" y="7"/>
                      </a:lnTo>
                      <a:lnTo>
                        <a:pt x="0" y="10"/>
                      </a:lnTo>
                      <a:lnTo>
                        <a:pt x="21" y="10"/>
                      </a:lnTo>
                      <a:lnTo>
                        <a:pt x="19" y="7"/>
                      </a:lnTo>
                      <a:lnTo>
                        <a:pt x="16" y="4"/>
                      </a:lnTo>
                      <a:lnTo>
                        <a:pt x="15" y="3"/>
                      </a:lnTo>
                      <a:lnTo>
                        <a:pt x="15" y="0"/>
                      </a:lnTo>
                      <a:lnTo>
                        <a:pt x="0" y="0"/>
                      </a:lnTo>
                      <a:close/>
                    </a:path>
                  </a:pathLst>
                </a:custGeom>
                <a:solidFill>
                  <a:srgbClr val="F7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5" name="Freeform 335"/>
                <p:cNvSpPr>
                  <a:spLocks/>
                </p:cNvSpPr>
                <p:nvPr/>
              </p:nvSpPr>
              <p:spPr bwMode="auto">
                <a:xfrm>
                  <a:off x="2857" y="2281"/>
                  <a:ext cx="18" cy="11"/>
                </a:xfrm>
                <a:custGeom>
                  <a:avLst/>
                  <a:gdLst>
                    <a:gd name="T0" fmla="*/ 0 w 18"/>
                    <a:gd name="T1" fmla="*/ 0 h 11"/>
                    <a:gd name="T2" fmla="*/ 0 w 18"/>
                    <a:gd name="T3" fmla="*/ 2 h 11"/>
                    <a:gd name="T4" fmla="*/ 0 w 18"/>
                    <a:gd name="T5" fmla="*/ 5 h 11"/>
                    <a:gd name="T6" fmla="*/ 0 w 18"/>
                    <a:gd name="T7" fmla="*/ 8 h 11"/>
                    <a:gd name="T8" fmla="*/ 0 w 18"/>
                    <a:gd name="T9" fmla="*/ 11 h 11"/>
                    <a:gd name="T10" fmla="*/ 18 w 18"/>
                    <a:gd name="T11" fmla="*/ 11 h 11"/>
                    <a:gd name="T12" fmla="*/ 15 w 18"/>
                    <a:gd name="T13" fmla="*/ 8 h 11"/>
                    <a:gd name="T14" fmla="*/ 13 w 18"/>
                    <a:gd name="T15" fmla="*/ 5 h 11"/>
                    <a:gd name="T16" fmla="*/ 11 w 18"/>
                    <a:gd name="T17" fmla="*/ 2 h 11"/>
                    <a:gd name="T18" fmla="*/ 8 w 18"/>
                    <a:gd name="T19" fmla="*/ 0 h 11"/>
                    <a:gd name="T20" fmla="*/ 0 w 1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1">
                      <a:moveTo>
                        <a:pt x="0" y="0"/>
                      </a:moveTo>
                      <a:lnTo>
                        <a:pt x="0" y="2"/>
                      </a:lnTo>
                      <a:lnTo>
                        <a:pt x="0" y="5"/>
                      </a:lnTo>
                      <a:lnTo>
                        <a:pt x="0" y="8"/>
                      </a:lnTo>
                      <a:lnTo>
                        <a:pt x="0" y="11"/>
                      </a:lnTo>
                      <a:lnTo>
                        <a:pt x="18" y="11"/>
                      </a:lnTo>
                      <a:lnTo>
                        <a:pt x="15" y="8"/>
                      </a:lnTo>
                      <a:lnTo>
                        <a:pt x="13" y="5"/>
                      </a:lnTo>
                      <a:lnTo>
                        <a:pt x="11" y="2"/>
                      </a:lnTo>
                      <a:lnTo>
                        <a:pt x="8"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6" name="Freeform 336"/>
                <p:cNvSpPr>
                  <a:spLocks/>
                </p:cNvSpPr>
                <p:nvPr/>
              </p:nvSpPr>
              <p:spPr bwMode="auto">
                <a:xfrm>
                  <a:off x="2857" y="2273"/>
                  <a:ext cx="15" cy="12"/>
                </a:xfrm>
                <a:custGeom>
                  <a:avLst/>
                  <a:gdLst>
                    <a:gd name="T0" fmla="*/ 0 w 15"/>
                    <a:gd name="T1" fmla="*/ 0 h 12"/>
                    <a:gd name="T2" fmla="*/ 0 w 15"/>
                    <a:gd name="T3" fmla="*/ 3 h 12"/>
                    <a:gd name="T4" fmla="*/ 0 w 15"/>
                    <a:gd name="T5" fmla="*/ 6 h 12"/>
                    <a:gd name="T6" fmla="*/ 0 w 15"/>
                    <a:gd name="T7" fmla="*/ 9 h 12"/>
                    <a:gd name="T8" fmla="*/ 0 w 15"/>
                    <a:gd name="T9" fmla="*/ 12 h 12"/>
                    <a:gd name="T10" fmla="*/ 15 w 15"/>
                    <a:gd name="T11" fmla="*/ 12 h 12"/>
                    <a:gd name="T12" fmla="*/ 12 w 15"/>
                    <a:gd name="T13" fmla="*/ 9 h 12"/>
                    <a:gd name="T14" fmla="*/ 9 w 15"/>
                    <a:gd name="T15" fmla="*/ 6 h 12"/>
                    <a:gd name="T16" fmla="*/ 6 w 15"/>
                    <a:gd name="T17" fmla="*/ 3 h 12"/>
                    <a:gd name="T18" fmla="*/ 3 w 15"/>
                    <a:gd name="T19" fmla="*/ 0 h 12"/>
                    <a:gd name="T20" fmla="*/ 0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0" y="0"/>
                      </a:moveTo>
                      <a:lnTo>
                        <a:pt x="0" y="3"/>
                      </a:lnTo>
                      <a:lnTo>
                        <a:pt x="0" y="6"/>
                      </a:lnTo>
                      <a:lnTo>
                        <a:pt x="0" y="9"/>
                      </a:lnTo>
                      <a:lnTo>
                        <a:pt x="0" y="12"/>
                      </a:lnTo>
                      <a:lnTo>
                        <a:pt x="15" y="12"/>
                      </a:lnTo>
                      <a:lnTo>
                        <a:pt x="12" y="9"/>
                      </a:lnTo>
                      <a:lnTo>
                        <a:pt x="9" y="6"/>
                      </a:lnTo>
                      <a:lnTo>
                        <a:pt x="6" y="3"/>
                      </a:lnTo>
                      <a:lnTo>
                        <a:pt x="3"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7" name="Freeform 337"/>
                <p:cNvSpPr>
                  <a:spLocks/>
                </p:cNvSpPr>
                <p:nvPr/>
              </p:nvSpPr>
              <p:spPr bwMode="auto">
                <a:xfrm>
                  <a:off x="2857" y="2270"/>
                  <a:ext cx="8" cy="11"/>
                </a:xfrm>
                <a:custGeom>
                  <a:avLst/>
                  <a:gdLst>
                    <a:gd name="T0" fmla="*/ 0 w 8"/>
                    <a:gd name="T1" fmla="*/ 11 h 11"/>
                    <a:gd name="T2" fmla="*/ 0 w 8"/>
                    <a:gd name="T3" fmla="*/ 8 h 11"/>
                    <a:gd name="T4" fmla="*/ 0 w 8"/>
                    <a:gd name="T5" fmla="*/ 5 h 11"/>
                    <a:gd name="T6" fmla="*/ 0 w 8"/>
                    <a:gd name="T7" fmla="*/ 3 h 11"/>
                    <a:gd name="T8" fmla="*/ 0 w 8"/>
                    <a:gd name="T9" fmla="*/ 0 h 11"/>
                    <a:gd name="T10" fmla="*/ 2 w 8"/>
                    <a:gd name="T11" fmla="*/ 3 h 11"/>
                    <a:gd name="T12" fmla="*/ 3 w 8"/>
                    <a:gd name="T13" fmla="*/ 5 h 11"/>
                    <a:gd name="T14" fmla="*/ 5 w 8"/>
                    <a:gd name="T15" fmla="*/ 8 h 11"/>
                    <a:gd name="T16" fmla="*/ 8 w 8"/>
                    <a:gd name="T17" fmla="*/ 11 h 11"/>
                    <a:gd name="T18" fmla="*/ 0 w 8"/>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0" y="11"/>
                      </a:moveTo>
                      <a:lnTo>
                        <a:pt x="0" y="8"/>
                      </a:lnTo>
                      <a:lnTo>
                        <a:pt x="0" y="5"/>
                      </a:lnTo>
                      <a:lnTo>
                        <a:pt x="0" y="3"/>
                      </a:lnTo>
                      <a:lnTo>
                        <a:pt x="0" y="0"/>
                      </a:lnTo>
                      <a:lnTo>
                        <a:pt x="2" y="3"/>
                      </a:lnTo>
                      <a:lnTo>
                        <a:pt x="3" y="5"/>
                      </a:lnTo>
                      <a:lnTo>
                        <a:pt x="5" y="8"/>
                      </a:lnTo>
                      <a:lnTo>
                        <a:pt x="8" y="11"/>
                      </a:lnTo>
                      <a:lnTo>
                        <a:pt x="0" y="11"/>
                      </a:lnTo>
                      <a:close/>
                    </a:path>
                  </a:pathLst>
                </a:custGeom>
                <a:solidFill>
                  <a:srgbClr val="FC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18" name="Freeform 338"/>
                <p:cNvSpPr>
                  <a:spLocks/>
                </p:cNvSpPr>
                <p:nvPr/>
              </p:nvSpPr>
              <p:spPr bwMode="auto">
                <a:xfrm>
                  <a:off x="2857" y="2270"/>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219" name="Group 339"/>
              <p:cNvGrpSpPr>
                <a:grpSpLocks/>
              </p:cNvGrpSpPr>
              <p:nvPr/>
            </p:nvGrpSpPr>
            <p:grpSpPr bwMode="auto">
              <a:xfrm rot="643906">
                <a:off x="5445" y="3435"/>
                <a:ext cx="109" cy="152"/>
                <a:chOff x="3138" y="1682"/>
                <a:chExt cx="231" cy="347"/>
              </a:xfrm>
            </p:grpSpPr>
            <p:sp>
              <p:nvSpPr>
                <p:cNvPr id="123220" name="Freeform 340"/>
                <p:cNvSpPr>
                  <a:spLocks/>
                </p:cNvSpPr>
                <p:nvPr/>
              </p:nvSpPr>
              <p:spPr bwMode="auto">
                <a:xfrm>
                  <a:off x="3138" y="1682"/>
                  <a:ext cx="231" cy="347"/>
                </a:xfrm>
                <a:custGeom>
                  <a:avLst/>
                  <a:gdLst>
                    <a:gd name="T0" fmla="*/ 77 w 231"/>
                    <a:gd name="T1" fmla="*/ 347 h 347"/>
                    <a:gd name="T2" fmla="*/ 68 w 231"/>
                    <a:gd name="T3" fmla="*/ 329 h 347"/>
                    <a:gd name="T4" fmla="*/ 61 w 231"/>
                    <a:gd name="T5" fmla="*/ 299 h 347"/>
                    <a:gd name="T6" fmla="*/ 54 w 231"/>
                    <a:gd name="T7" fmla="*/ 260 h 347"/>
                    <a:gd name="T8" fmla="*/ 48 w 231"/>
                    <a:gd name="T9" fmla="*/ 216 h 347"/>
                    <a:gd name="T10" fmla="*/ 41 w 231"/>
                    <a:gd name="T11" fmla="*/ 168 h 347"/>
                    <a:gd name="T12" fmla="*/ 30 w 231"/>
                    <a:gd name="T13" fmla="*/ 122 h 347"/>
                    <a:gd name="T14" fmla="*/ 18 w 231"/>
                    <a:gd name="T15" fmla="*/ 80 h 347"/>
                    <a:gd name="T16" fmla="*/ 0 w 231"/>
                    <a:gd name="T17" fmla="*/ 46 h 347"/>
                    <a:gd name="T18" fmla="*/ 5 w 231"/>
                    <a:gd name="T19" fmla="*/ 34 h 347"/>
                    <a:gd name="T20" fmla="*/ 10 w 231"/>
                    <a:gd name="T21" fmla="*/ 24 h 347"/>
                    <a:gd name="T22" fmla="*/ 15 w 231"/>
                    <a:gd name="T23" fmla="*/ 13 h 347"/>
                    <a:gd name="T24" fmla="*/ 20 w 231"/>
                    <a:gd name="T25" fmla="*/ 0 h 347"/>
                    <a:gd name="T26" fmla="*/ 43 w 231"/>
                    <a:gd name="T27" fmla="*/ 13 h 347"/>
                    <a:gd name="T28" fmla="*/ 69 w 231"/>
                    <a:gd name="T29" fmla="*/ 30 h 347"/>
                    <a:gd name="T30" fmla="*/ 97 w 231"/>
                    <a:gd name="T31" fmla="*/ 51 h 347"/>
                    <a:gd name="T32" fmla="*/ 123 w 231"/>
                    <a:gd name="T33" fmla="*/ 76 h 347"/>
                    <a:gd name="T34" fmla="*/ 150 w 231"/>
                    <a:gd name="T35" fmla="*/ 103 h 347"/>
                    <a:gd name="T36" fmla="*/ 173 w 231"/>
                    <a:gd name="T37" fmla="*/ 132 h 347"/>
                    <a:gd name="T38" fmla="*/ 195 w 231"/>
                    <a:gd name="T39" fmla="*/ 162 h 347"/>
                    <a:gd name="T40" fmla="*/ 212 w 231"/>
                    <a:gd name="T41" fmla="*/ 193 h 347"/>
                    <a:gd name="T42" fmla="*/ 223 w 231"/>
                    <a:gd name="T43" fmla="*/ 223 h 347"/>
                    <a:gd name="T44" fmla="*/ 231 w 231"/>
                    <a:gd name="T45" fmla="*/ 250 h 347"/>
                    <a:gd name="T46" fmla="*/ 229 w 231"/>
                    <a:gd name="T47" fmla="*/ 276 h 347"/>
                    <a:gd name="T48" fmla="*/ 219 w 231"/>
                    <a:gd name="T49" fmla="*/ 299 h 347"/>
                    <a:gd name="T50" fmla="*/ 200 w 231"/>
                    <a:gd name="T51" fmla="*/ 319 h 347"/>
                    <a:gd name="T52" fmla="*/ 170 w 231"/>
                    <a:gd name="T53" fmla="*/ 334 h 347"/>
                    <a:gd name="T54" fmla="*/ 130 w 231"/>
                    <a:gd name="T55" fmla="*/ 344 h 347"/>
                    <a:gd name="T56" fmla="*/ 77 w 231"/>
                    <a:gd name="T5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347">
                      <a:moveTo>
                        <a:pt x="77" y="347"/>
                      </a:moveTo>
                      <a:lnTo>
                        <a:pt x="68" y="329"/>
                      </a:lnTo>
                      <a:lnTo>
                        <a:pt x="61" y="299"/>
                      </a:lnTo>
                      <a:lnTo>
                        <a:pt x="54" y="260"/>
                      </a:lnTo>
                      <a:lnTo>
                        <a:pt x="48" y="216"/>
                      </a:lnTo>
                      <a:lnTo>
                        <a:pt x="41" y="168"/>
                      </a:lnTo>
                      <a:lnTo>
                        <a:pt x="30" y="122"/>
                      </a:lnTo>
                      <a:lnTo>
                        <a:pt x="18" y="80"/>
                      </a:lnTo>
                      <a:lnTo>
                        <a:pt x="0" y="46"/>
                      </a:lnTo>
                      <a:lnTo>
                        <a:pt x="5" y="34"/>
                      </a:lnTo>
                      <a:lnTo>
                        <a:pt x="10" y="24"/>
                      </a:lnTo>
                      <a:lnTo>
                        <a:pt x="15" y="13"/>
                      </a:lnTo>
                      <a:lnTo>
                        <a:pt x="20" y="0"/>
                      </a:lnTo>
                      <a:lnTo>
                        <a:pt x="43" y="13"/>
                      </a:lnTo>
                      <a:lnTo>
                        <a:pt x="69" y="30"/>
                      </a:lnTo>
                      <a:lnTo>
                        <a:pt x="97" y="51"/>
                      </a:lnTo>
                      <a:lnTo>
                        <a:pt x="123" y="76"/>
                      </a:lnTo>
                      <a:lnTo>
                        <a:pt x="150" y="103"/>
                      </a:lnTo>
                      <a:lnTo>
                        <a:pt x="173" y="132"/>
                      </a:lnTo>
                      <a:lnTo>
                        <a:pt x="195" y="162"/>
                      </a:lnTo>
                      <a:lnTo>
                        <a:pt x="212" y="193"/>
                      </a:lnTo>
                      <a:lnTo>
                        <a:pt x="223" y="223"/>
                      </a:lnTo>
                      <a:lnTo>
                        <a:pt x="231" y="250"/>
                      </a:lnTo>
                      <a:lnTo>
                        <a:pt x="229" y="276"/>
                      </a:lnTo>
                      <a:lnTo>
                        <a:pt x="219" y="299"/>
                      </a:lnTo>
                      <a:lnTo>
                        <a:pt x="200" y="319"/>
                      </a:lnTo>
                      <a:lnTo>
                        <a:pt x="170" y="334"/>
                      </a:lnTo>
                      <a:lnTo>
                        <a:pt x="130" y="344"/>
                      </a:lnTo>
                      <a:lnTo>
                        <a:pt x="77"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1" name="Freeform 341"/>
                <p:cNvSpPr>
                  <a:spLocks/>
                </p:cNvSpPr>
                <p:nvPr/>
              </p:nvSpPr>
              <p:spPr bwMode="auto">
                <a:xfrm>
                  <a:off x="3187" y="1765"/>
                  <a:ext cx="147" cy="229"/>
                </a:xfrm>
                <a:custGeom>
                  <a:avLst/>
                  <a:gdLst>
                    <a:gd name="T0" fmla="*/ 52 w 147"/>
                    <a:gd name="T1" fmla="*/ 229 h 229"/>
                    <a:gd name="T2" fmla="*/ 48 w 147"/>
                    <a:gd name="T3" fmla="*/ 206 h 229"/>
                    <a:gd name="T4" fmla="*/ 42 w 147"/>
                    <a:gd name="T5" fmla="*/ 177 h 229"/>
                    <a:gd name="T6" fmla="*/ 35 w 147"/>
                    <a:gd name="T7" fmla="*/ 146 h 229"/>
                    <a:gd name="T8" fmla="*/ 26 w 147"/>
                    <a:gd name="T9" fmla="*/ 112 h 229"/>
                    <a:gd name="T10" fmla="*/ 17 w 147"/>
                    <a:gd name="T11" fmla="*/ 79 h 229"/>
                    <a:gd name="T12" fmla="*/ 10 w 147"/>
                    <a:gd name="T13" fmla="*/ 49 h 229"/>
                    <a:gd name="T14" fmla="*/ 5 w 147"/>
                    <a:gd name="T15" fmla="*/ 22 h 229"/>
                    <a:gd name="T16" fmla="*/ 0 w 147"/>
                    <a:gd name="T17" fmla="*/ 0 h 229"/>
                    <a:gd name="T18" fmla="*/ 16 w 147"/>
                    <a:gd name="T19" fmla="*/ 15 h 229"/>
                    <a:gd name="T20" fmla="*/ 35 w 147"/>
                    <a:gd name="T21" fmla="*/ 33 h 229"/>
                    <a:gd name="T22" fmla="*/ 55 w 147"/>
                    <a:gd name="T23" fmla="*/ 56 h 229"/>
                    <a:gd name="T24" fmla="*/ 75 w 147"/>
                    <a:gd name="T25" fmla="*/ 81 h 229"/>
                    <a:gd name="T26" fmla="*/ 95 w 147"/>
                    <a:gd name="T27" fmla="*/ 105 h 229"/>
                    <a:gd name="T28" fmla="*/ 115 w 147"/>
                    <a:gd name="T29" fmla="*/ 128 h 229"/>
                    <a:gd name="T30" fmla="*/ 133 w 147"/>
                    <a:gd name="T31" fmla="*/ 148 h 229"/>
                    <a:gd name="T32" fmla="*/ 147 w 147"/>
                    <a:gd name="T33" fmla="*/ 161 h 229"/>
                    <a:gd name="T34" fmla="*/ 134 w 147"/>
                    <a:gd name="T35" fmla="*/ 183 h 229"/>
                    <a:gd name="T36" fmla="*/ 125 w 147"/>
                    <a:gd name="T37" fmla="*/ 199 h 229"/>
                    <a:gd name="T38" fmla="*/ 118 w 147"/>
                    <a:gd name="T39" fmla="*/ 210 h 229"/>
                    <a:gd name="T40" fmla="*/ 111 w 147"/>
                    <a:gd name="T41" fmla="*/ 219 h 229"/>
                    <a:gd name="T42" fmla="*/ 102 w 147"/>
                    <a:gd name="T43" fmla="*/ 225 h 229"/>
                    <a:gd name="T44" fmla="*/ 91 w 147"/>
                    <a:gd name="T45" fmla="*/ 228 h 229"/>
                    <a:gd name="T46" fmla="*/ 75 w 147"/>
                    <a:gd name="T47" fmla="*/ 229 h 229"/>
                    <a:gd name="T48" fmla="*/ 52 w 147"/>
                    <a:gd name="T49"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29">
                      <a:moveTo>
                        <a:pt x="52" y="229"/>
                      </a:moveTo>
                      <a:lnTo>
                        <a:pt x="48" y="206"/>
                      </a:lnTo>
                      <a:lnTo>
                        <a:pt x="42" y="177"/>
                      </a:lnTo>
                      <a:lnTo>
                        <a:pt x="35" y="146"/>
                      </a:lnTo>
                      <a:lnTo>
                        <a:pt x="26" y="112"/>
                      </a:lnTo>
                      <a:lnTo>
                        <a:pt x="17" y="79"/>
                      </a:lnTo>
                      <a:lnTo>
                        <a:pt x="10" y="49"/>
                      </a:lnTo>
                      <a:lnTo>
                        <a:pt x="5" y="22"/>
                      </a:lnTo>
                      <a:lnTo>
                        <a:pt x="0" y="0"/>
                      </a:lnTo>
                      <a:lnTo>
                        <a:pt x="16" y="15"/>
                      </a:lnTo>
                      <a:lnTo>
                        <a:pt x="35" y="33"/>
                      </a:lnTo>
                      <a:lnTo>
                        <a:pt x="55" y="56"/>
                      </a:lnTo>
                      <a:lnTo>
                        <a:pt x="75" y="81"/>
                      </a:lnTo>
                      <a:lnTo>
                        <a:pt x="95" y="105"/>
                      </a:lnTo>
                      <a:lnTo>
                        <a:pt x="115" y="128"/>
                      </a:lnTo>
                      <a:lnTo>
                        <a:pt x="133" y="148"/>
                      </a:lnTo>
                      <a:lnTo>
                        <a:pt x="147" y="161"/>
                      </a:lnTo>
                      <a:lnTo>
                        <a:pt x="134" y="183"/>
                      </a:lnTo>
                      <a:lnTo>
                        <a:pt x="125" y="199"/>
                      </a:lnTo>
                      <a:lnTo>
                        <a:pt x="118" y="210"/>
                      </a:lnTo>
                      <a:lnTo>
                        <a:pt x="111" y="219"/>
                      </a:lnTo>
                      <a:lnTo>
                        <a:pt x="102" y="225"/>
                      </a:lnTo>
                      <a:lnTo>
                        <a:pt x="91" y="228"/>
                      </a:lnTo>
                      <a:lnTo>
                        <a:pt x="75" y="229"/>
                      </a:lnTo>
                      <a:lnTo>
                        <a:pt x="52" y="22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222" name="Group 342"/>
              <p:cNvGrpSpPr>
                <a:grpSpLocks/>
              </p:cNvGrpSpPr>
              <p:nvPr/>
            </p:nvGrpSpPr>
            <p:grpSpPr bwMode="auto">
              <a:xfrm rot="643906">
                <a:off x="5403" y="3128"/>
                <a:ext cx="109" cy="168"/>
                <a:chOff x="4437" y="1849"/>
                <a:chExt cx="232" cy="384"/>
              </a:xfrm>
            </p:grpSpPr>
            <p:sp>
              <p:nvSpPr>
                <p:cNvPr id="123223" name="Freeform 343"/>
                <p:cNvSpPr>
                  <a:spLocks/>
                </p:cNvSpPr>
                <p:nvPr/>
              </p:nvSpPr>
              <p:spPr bwMode="auto">
                <a:xfrm>
                  <a:off x="4437" y="1849"/>
                  <a:ext cx="232" cy="384"/>
                </a:xfrm>
                <a:custGeom>
                  <a:avLst/>
                  <a:gdLst>
                    <a:gd name="T0" fmla="*/ 85 w 232"/>
                    <a:gd name="T1" fmla="*/ 381 h 384"/>
                    <a:gd name="T2" fmla="*/ 72 w 232"/>
                    <a:gd name="T3" fmla="*/ 362 h 384"/>
                    <a:gd name="T4" fmla="*/ 63 w 232"/>
                    <a:gd name="T5" fmla="*/ 329 h 384"/>
                    <a:gd name="T6" fmla="*/ 59 w 232"/>
                    <a:gd name="T7" fmla="*/ 285 h 384"/>
                    <a:gd name="T8" fmla="*/ 53 w 232"/>
                    <a:gd name="T9" fmla="*/ 231 h 384"/>
                    <a:gd name="T10" fmla="*/ 48 w 232"/>
                    <a:gd name="T11" fmla="*/ 175 h 384"/>
                    <a:gd name="T12" fmla="*/ 38 w 232"/>
                    <a:gd name="T13" fmla="*/ 121 h 384"/>
                    <a:gd name="T14" fmla="*/ 22 w 232"/>
                    <a:gd name="T15" fmla="*/ 69 h 384"/>
                    <a:gd name="T16" fmla="*/ 0 w 232"/>
                    <a:gd name="T17" fmla="*/ 27 h 384"/>
                    <a:gd name="T18" fmla="*/ 4 w 232"/>
                    <a:gd name="T19" fmla="*/ 21 h 384"/>
                    <a:gd name="T20" fmla="*/ 9 w 232"/>
                    <a:gd name="T21" fmla="*/ 14 h 384"/>
                    <a:gd name="T22" fmla="*/ 13 w 232"/>
                    <a:gd name="T23" fmla="*/ 7 h 384"/>
                    <a:gd name="T24" fmla="*/ 17 w 232"/>
                    <a:gd name="T25" fmla="*/ 0 h 384"/>
                    <a:gd name="T26" fmla="*/ 58 w 232"/>
                    <a:gd name="T27" fmla="*/ 10 h 384"/>
                    <a:gd name="T28" fmla="*/ 94 w 232"/>
                    <a:gd name="T29" fmla="*/ 37 h 384"/>
                    <a:gd name="T30" fmla="*/ 127 w 232"/>
                    <a:gd name="T31" fmla="*/ 77 h 384"/>
                    <a:gd name="T32" fmla="*/ 156 w 232"/>
                    <a:gd name="T33" fmla="*/ 126 h 384"/>
                    <a:gd name="T34" fmla="*/ 180 w 232"/>
                    <a:gd name="T35" fmla="*/ 180 h 384"/>
                    <a:gd name="T36" fmla="*/ 200 w 232"/>
                    <a:gd name="T37" fmla="*/ 230 h 384"/>
                    <a:gd name="T38" fmla="*/ 218 w 232"/>
                    <a:gd name="T39" fmla="*/ 276 h 384"/>
                    <a:gd name="T40" fmla="*/ 232 w 232"/>
                    <a:gd name="T41" fmla="*/ 312 h 384"/>
                    <a:gd name="T42" fmla="*/ 218 w 232"/>
                    <a:gd name="T43" fmla="*/ 325 h 384"/>
                    <a:gd name="T44" fmla="*/ 202 w 232"/>
                    <a:gd name="T45" fmla="*/ 339 h 384"/>
                    <a:gd name="T46" fmla="*/ 184 w 232"/>
                    <a:gd name="T47" fmla="*/ 354 h 384"/>
                    <a:gd name="T48" fmla="*/ 166 w 232"/>
                    <a:gd name="T49" fmla="*/ 365 h 384"/>
                    <a:gd name="T50" fmla="*/ 146 w 232"/>
                    <a:gd name="T51" fmla="*/ 375 h 384"/>
                    <a:gd name="T52" fmla="*/ 125 w 232"/>
                    <a:gd name="T53" fmla="*/ 383 h 384"/>
                    <a:gd name="T54" fmla="*/ 105 w 232"/>
                    <a:gd name="T55" fmla="*/ 384 h 384"/>
                    <a:gd name="T56" fmla="*/ 85 w 232"/>
                    <a:gd name="T57" fmla="*/ 38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384">
                      <a:moveTo>
                        <a:pt x="85" y="381"/>
                      </a:moveTo>
                      <a:lnTo>
                        <a:pt x="72" y="362"/>
                      </a:lnTo>
                      <a:lnTo>
                        <a:pt x="63" y="329"/>
                      </a:lnTo>
                      <a:lnTo>
                        <a:pt x="59" y="285"/>
                      </a:lnTo>
                      <a:lnTo>
                        <a:pt x="53" y="231"/>
                      </a:lnTo>
                      <a:lnTo>
                        <a:pt x="48" y="175"/>
                      </a:lnTo>
                      <a:lnTo>
                        <a:pt x="38" y="121"/>
                      </a:lnTo>
                      <a:lnTo>
                        <a:pt x="22" y="69"/>
                      </a:lnTo>
                      <a:lnTo>
                        <a:pt x="0" y="27"/>
                      </a:lnTo>
                      <a:lnTo>
                        <a:pt x="4" y="21"/>
                      </a:lnTo>
                      <a:lnTo>
                        <a:pt x="9" y="14"/>
                      </a:lnTo>
                      <a:lnTo>
                        <a:pt x="13" y="7"/>
                      </a:lnTo>
                      <a:lnTo>
                        <a:pt x="17" y="0"/>
                      </a:lnTo>
                      <a:lnTo>
                        <a:pt x="58" y="10"/>
                      </a:lnTo>
                      <a:lnTo>
                        <a:pt x="94" y="37"/>
                      </a:lnTo>
                      <a:lnTo>
                        <a:pt x="127" y="77"/>
                      </a:lnTo>
                      <a:lnTo>
                        <a:pt x="156" y="126"/>
                      </a:lnTo>
                      <a:lnTo>
                        <a:pt x="180" y="180"/>
                      </a:lnTo>
                      <a:lnTo>
                        <a:pt x="200" y="230"/>
                      </a:lnTo>
                      <a:lnTo>
                        <a:pt x="218" y="276"/>
                      </a:lnTo>
                      <a:lnTo>
                        <a:pt x="232" y="312"/>
                      </a:lnTo>
                      <a:lnTo>
                        <a:pt x="218" y="325"/>
                      </a:lnTo>
                      <a:lnTo>
                        <a:pt x="202" y="339"/>
                      </a:lnTo>
                      <a:lnTo>
                        <a:pt x="184" y="354"/>
                      </a:lnTo>
                      <a:lnTo>
                        <a:pt x="166" y="365"/>
                      </a:lnTo>
                      <a:lnTo>
                        <a:pt x="146" y="375"/>
                      </a:lnTo>
                      <a:lnTo>
                        <a:pt x="125" y="383"/>
                      </a:lnTo>
                      <a:lnTo>
                        <a:pt x="105" y="384"/>
                      </a:lnTo>
                      <a:lnTo>
                        <a:pt x="85" y="3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4" name="Freeform 344"/>
                <p:cNvSpPr>
                  <a:spLocks/>
                </p:cNvSpPr>
                <p:nvPr/>
              </p:nvSpPr>
              <p:spPr bwMode="auto">
                <a:xfrm>
                  <a:off x="4536" y="2174"/>
                  <a:ext cx="74" cy="17"/>
                </a:xfrm>
                <a:custGeom>
                  <a:avLst/>
                  <a:gdLst>
                    <a:gd name="T0" fmla="*/ 0 w 74"/>
                    <a:gd name="T1" fmla="*/ 0 h 17"/>
                    <a:gd name="T2" fmla="*/ 0 w 74"/>
                    <a:gd name="T3" fmla="*/ 4 h 17"/>
                    <a:gd name="T4" fmla="*/ 0 w 74"/>
                    <a:gd name="T5" fmla="*/ 9 h 17"/>
                    <a:gd name="T6" fmla="*/ 0 w 74"/>
                    <a:gd name="T7" fmla="*/ 13 h 17"/>
                    <a:gd name="T8" fmla="*/ 0 w 74"/>
                    <a:gd name="T9" fmla="*/ 17 h 17"/>
                    <a:gd name="T10" fmla="*/ 15 w 74"/>
                    <a:gd name="T11" fmla="*/ 17 h 17"/>
                    <a:gd name="T12" fmla="*/ 28 w 74"/>
                    <a:gd name="T13" fmla="*/ 17 h 17"/>
                    <a:gd name="T14" fmla="*/ 38 w 74"/>
                    <a:gd name="T15" fmla="*/ 16 h 17"/>
                    <a:gd name="T16" fmla="*/ 48 w 74"/>
                    <a:gd name="T17" fmla="*/ 14 h 17"/>
                    <a:gd name="T18" fmla="*/ 55 w 74"/>
                    <a:gd name="T19" fmla="*/ 13 h 17"/>
                    <a:gd name="T20" fmla="*/ 62 w 74"/>
                    <a:gd name="T21" fmla="*/ 10 h 17"/>
                    <a:gd name="T22" fmla="*/ 68 w 74"/>
                    <a:gd name="T23" fmla="*/ 6 h 17"/>
                    <a:gd name="T24" fmla="*/ 74 w 74"/>
                    <a:gd name="T25" fmla="*/ 0 h 17"/>
                    <a:gd name="T26" fmla="*/ 0 w 7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7">
                      <a:moveTo>
                        <a:pt x="0" y="0"/>
                      </a:moveTo>
                      <a:lnTo>
                        <a:pt x="0" y="4"/>
                      </a:lnTo>
                      <a:lnTo>
                        <a:pt x="0" y="9"/>
                      </a:lnTo>
                      <a:lnTo>
                        <a:pt x="0" y="13"/>
                      </a:lnTo>
                      <a:lnTo>
                        <a:pt x="0" y="17"/>
                      </a:lnTo>
                      <a:lnTo>
                        <a:pt x="15" y="17"/>
                      </a:lnTo>
                      <a:lnTo>
                        <a:pt x="28" y="17"/>
                      </a:lnTo>
                      <a:lnTo>
                        <a:pt x="38" y="16"/>
                      </a:lnTo>
                      <a:lnTo>
                        <a:pt x="48" y="14"/>
                      </a:lnTo>
                      <a:lnTo>
                        <a:pt x="55" y="13"/>
                      </a:lnTo>
                      <a:lnTo>
                        <a:pt x="62" y="10"/>
                      </a:lnTo>
                      <a:lnTo>
                        <a:pt x="68" y="6"/>
                      </a:lnTo>
                      <a:lnTo>
                        <a:pt x="74" y="0"/>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5" name="Freeform 345"/>
                <p:cNvSpPr>
                  <a:spLocks/>
                </p:cNvSpPr>
                <p:nvPr/>
              </p:nvSpPr>
              <p:spPr bwMode="auto">
                <a:xfrm>
                  <a:off x="4536" y="2164"/>
                  <a:ext cx="81" cy="22"/>
                </a:xfrm>
                <a:custGeom>
                  <a:avLst/>
                  <a:gdLst>
                    <a:gd name="T0" fmla="*/ 0 w 81"/>
                    <a:gd name="T1" fmla="*/ 0 h 22"/>
                    <a:gd name="T2" fmla="*/ 0 w 81"/>
                    <a:gd name="T3" fmla="*/ 6 h 22"/>
                    <a:gd name="T4" fmla="*/ 0 w 81"/>
                    <a:gd name="T5" fmla="*/ 10 h 22"/>
                    <a:gd name="T6" fmla="*/ 0 w 81"/>
                    <a:gd name="T7" fmla="*/ 16 h 22"/>
                    <a:gd name="T8" fmla="*/ 0 w 81"/>
                    <a:gd name="T9" fmla="*/ 22 h 22"/>
                    <a:gd name="T10" fmla="*/ 62 w 81"/>
                    <a:gd name="T11" fmla="*/ 22 h 22"/>
                    <a:gd name="T12" fmla="*/ 67 w 81"/>
                    <a:gd name="T13" fmla="*/ 17 h 22"/>
                    <a:gd name="T14" fmla="*/ 72 w 81"/>
                    <a:gd name="T15" fmla="*/ 11 h 22"/>
                    <a:gd name="T16" fmla="*/ 77 w 81"/>
                    <a:gd name="T17" fmla="*/ 7 h 22"/>
                    <a:gd name="T18" fmla="*/ 81 w 81"/>
                    <a:gd name="T19" fmla="*/ 0 h 22"/>
                    <a:gd name="T20" fmla="*/ 0 w 8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2">
                      <a:moveTo>
                        <a:pt x="0" y="0"/>
                      </a:moveTo>
                      <a:lnTo>
                        <a:pt x="0" y="6"/>
                      </a:lnTo>
                      <a:lnTo>
                        <a:pt x="0" y="10"/>
                      </a:lnTo>
                      <a:lnTo>
                        <a:pt x="0" y="16"/>
                      </a:lnTo>
                      <a:lnTo>
                        <a:pt x="0" y="22"/>
                      </a:lnTo>
                      <a:lnTo>
                        <a:pt x="62" y="22"/>
                      </a:lnTo>
                      <a:lnTo>
                        <a:pt x="67" y="17"/>
                      </a:lnTo>
                      <a:lnTo>
                        <a:pt x="72" y="11"/>
                      </a:lnTo>
                      <a:lnTo>
                        <a:pt x="77" y="7"/>
                      </a:lnTo>
                      <a:lnTo>
                        <a:pt x="81" y="0"/>
                      </a:lnTo>
                      <a:lnTo>
                        <a:pt x="0" y="0"/>
                      </a:lnTo>
                      <a:close/>
                    </a:path>
                  </a:pathLst>
                </a:custGeom>
                <a:solidFill>
                  <a:srgbClr val="0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6" name="Freeform 346"/>
                <p:cNvSpPr>
                  <a:spLocks/>
                </p:cNvSpPr>
                <p:nvPr/>
              </p:nvSpPr>
              <p:spPr bwMode="auto">
                <a:xfrm>
                  <a:off x="4532" y="2157"/>
                  <a:ext cx="88" cy="17"/>
                </a:xfrm>
                <a:custGeom>
                  <a:avLst/>
                  <a:gdLst>
                    <a:gd name="T0" fmla="*/ 0 w 88"/>
                    <a:gd name="T1" fmla="*/ 0 h 17"/>
                    <a:gd name="T2" fmla="*/ 3 w 88"/>
                    <a:gd name="T3" fmla="*/ 3 h 17"/>
                    <a:gd name="T4" fmla="*/ 4 w 88"/>
                    <a:gd name="T5" fmla="*/ 7 h 17"/>
                    <a:gd name="T6" fmla="*/ 4 w 88"/>
                    <a:gd name="T7" fmla="*/ 11 h 17"/>
                    <a:gd name="T8" fmla="*/ 4 w 88"/>
                    <a:gd name="T9" fmla="*/ 17 h 17"/>
                    <a:gd name="T10" fmla="*/ 78 w 88"/>
                    <a:gd name="T11" fmla="*/ 17 h 17"/>
                    <a:gd name="T12" fmla="*/ 81 w 88"/>
                    <a:gd name="T13" fmla="*/ 13 h 17"/>
                    <a:gd name="T14" fmla="*/ 84 w 88"/>
                    <a:gd name="T15" fmla="*/ 8 h 17"/>
                    <a:gd name="T16" fmla="*/ 85 w 88"/>
                    <a:gd name="T17" fmla="*/ 4 h 17"/>
                    <a:gd name="T18" fmla="*/ 8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3" y="3"/>
                      </a:lnTo>
                      <a:lnTo>
                        <a:pt x="4" y="7"/>
                      </a:lnTo>
                      <a:lnTo>
                        <a:pt x="4" y="11"/>
                      </a:lnTo>
                      <a:lnTo>
                        <a:pt x="4" y="17"/>
                      </a:lnTo>
                      <a:lnTo>
                        <a:pt x="78" y="17"/>
                      </a:lnTo>
                      <a:lnTo>
                        <a:pt x="81" y="13"/>
                      </a:lnTo>
                      <a:lnTo>
                        <a:pt x="84" y="8"/>
                      </a:lnTo>
                      <a:lnTo>
                        <a:pt x="85" y="4"/>
                      </a:lnTo>
                      <a:lnTo>
                        <a:pt x="88" y="0"/>
                      </a:lnTo>
                      <a:lnTo>
                        <a:pt x="0" y="0"/>
                      </a:lnTo>
                      <a:close/>
                    </a:path>
                  </a:pathLst>
                </a:custGeom>
                <a:solidFill>
                  <a:srgbClr val="1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7" name="Freeform 347"/>
                <p:cNvSpPr>
                  <a:spLocks/>
                </p:cNvSpPr>
                <p:nvPr/>
              </p:nvSpPr>
              <p:spPr bwMode="auto">
                <a:xfrm>
                  <a:off x="4532" y="2147"/>
                  <a:ext cx="95" cy="17"/>
                </a:xfrm>
                <a:custGeom>
                  <a:avLst/>
                  <a:gdLst>
                    <a:gd name="T0" fmla="*/ 0 w 95"/>
                    <a:gd name="T1" fmla="*/ 0 h 17"/>
                    <a:gd name="T2" fmla="*/ 0 w 95"/>
                    <a:gd name="T3" fmla="*/ 4 h 17"/>
                    <a:gd name="T4" fmla="*/ 3 w 95"/>
                    <a:gd name="T5" fmla="*/ 8 h 17"/>
                    <a:gd name="T6" fmla="*/ 4 w 95"/>
                    <a:gd name="T7" fmla="*/ 13 h 17"/>
                    <a:gd name="T8" fmla="*/ 4 w 95"/>
                    <a:gd name="T9" fmla="*/ 17 h 17"/>
                    <a:gd name="T10" fmla="*/ 85 w 95"/>
                    <a:gd name="T11" fmla="*/ 17 h 17"/>
                    <a:gd name="T12" fmla="*/ 87 w 95"/>
                    <a:gd name="T13" fmla="*/ 14 h 17"/>
                    <a:gd name="T14" fmla="*/ 88 w 95"/>
                    <a:gd name="T15" fmla="*/ 10 h 17"/>
                    <a:gd name="T16" fmla="*/ 91 w 95"/>
                    <a:gd name="T17" fmla="*/ 5 h 17"/>
                    <a:gd name="T18" fmla="*/ 95 w 95"/>
                    <a:gd name="T19" fmla="*/ 0 h 17"/>
                    <a:gd name="T20" fmla="*/ 0 w 9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7">
                      <a:moveTo>
                        <a:pt x="0" y="0"/>
                      </a:moveTo>
                      <a:lnTo>
                        <a:pt x="0" y="4"/>
                      </a:lnTo>
                      <a:lnTo>
                        <a:pt x="3" y="8"/>
                      </a:lnTo>
                      <a:lnTo>
                        <a:pt x="4" y="13"/>
                      </a:lnTo>
                      <a:lnTo>
                        <a:pt x="4" y="17"/>
                      </a:lnTo>
                      <a:lnTo>
                        <a:pt x="85" y="17"/>
                      </a:lnTo>
                      <a:lnTo>
                        <a:pt x="87" y="14"/>
                      </a:lnTo>
                      <a:lnTo>
                        <a:pt x="88" y="10"/>
                      </a:lnTo>
                      <a:lnTo>
                        <a:pt x="91" y="5"/>
                      </a:lnTo>
                      <a:lnTo>
                        <a:pt x="95" y="0"/>
                      </a:lnTo>
                      <a:lnTo>
                        <a:pt x="0" y="0"/>
                      </a:lnTo>
                      <a:close/>
                    </a:path>
                  </a:pathLst>
                </a:custGeom>
                <a:solidFill>
                  <a:srgbClr val="1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8" name="Freeform 348"/>
                <p:cNvSpPr>
                  <a:spLocks/>
                </p:cNvSpPr>
                <p:nvPr/>
              </p:nvSpPr>
              <p:spPr bwMode="auto">
                <a:xfrm>
                  <a:off x="4532" y="2135"/>
                  <a:ext cx="98" cy="22"/>
                </a:xfrm>
                <a:custGeom>
                  <a:avLst/>
                  <a:gdLst>
                    <a:gd name="T0" fmla="*/ 0 w 98"/>
                    <a:gd name="T1" fmla="*/ 0 h 22"/>
                    <a:gd name="T2" fmla="*/ 0 w 98"/>
                    <a:gd name="T3" fmla="*/ 6 h 22"/>
                    <a:gd name="T4" fmla="*/ 0 w 98"/>
                    <a:gd name="T5" fmla="*/ 10 h 22"/>
                    <a:gd name="T6" fmla="*/ 0 w 98"/>
                    <a:gd name="T7" fmla="*/ 16 h 22"/>
                    <a:gd name="T8" fmla="*/ 0 w 98"/>
                    <a:gd name="T9" fmla="*/ 22 h 22"/>
                    <a:gd name="T10" fmla="*/ 88 w 98"/>
                    <a:gd name="T11" fmla="*/ 22 h 22"/>
                    <a:gd name="T12" fmla="*/ 91 w 98"/>
                    <a:gd name="T13" fmla="*/ 16 h 22"/>
                    <a:gd name="T14" fmla="*/ 94 w 98"/>
                    <a:gd name="T15" fmla="*/ 10 h 22"/>
                    <a:gd name="T16" fmla="*/ 95 w 98"/>
                    <a:gd name="T17" fmla="*/ 6 h 22"/>
                    <a:gd name="T18" fmla="*/ 98 w 98"/>
                    <a:gd name="T19" fmla="*/ 0 h 22"/>
                    <a:gd name="T20" fmla="*/ 0 w 98"/>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22">
                      <a:moveTo>
                        <a:pt x="0" y="0"/>
                      </a:moveTo>
                      <a:lnTo>
                        <a:pt x="0" y="6"/>
                      </a:lnTo>
                      <a:lnTo>
                        <a:pt x="0" y="10"/>
                      </a:lnTo>
                      <a:lnTo>
                        <a:pt x="0" y="16"/>
                      </a:lnTo>
                      <a:lnTo>
                        <a:pt x="0" y="22"/>
                      </a:lnTo>
                      <a:lnTo>
                        <a:pt x="88" y="22"/>
                      </a:lnTo>
                      <a:lnTo>
                        <a:pt x="91" y="16"/>
                      </a:lnTo>
                      <a:lnTo>
                        <a:pt x="94" y="10"/>
                      </a:lnTo>
                      <a:lnTo>
                        <a:pt x="95" y="6"/>
                      </a:lnTo>
                      <a:lnTo>
                        <a:pt x="98" y="0"/>
                      </a:lnTo>
                      <a:lnTo>
                        <a:pt x="0" y="0"/>
                      </a:lnTo>
                      <a:close/>
                    </a:path>
                  </a:pathLst>
                </a:custGeom>
                <a:solidFill>
                  <a:srgbClr val="2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29" name="Freeform 349"/>
                <p:cNvSpPr>
                  <a:spLocks/>
                </p:cNvSpPr>
                <p:nvPr/>
              </p:nvSpPr>
              <p:spPr bwMode="auto">
                <a:xfrm>
                  <a:off x="4529" y="2125"/>
                  <a:ext cx="101" cy="22"/>
                </a:xfrm>
                <a:custGeom>
                  <a:avLst/>
                  <a:gdLst>
                    <a:gd name="T0" fmla="*/ 0 w 101"/>
                    <a:gd name="T1" fmla="*/ 0 h 22"/>
                    <a:gd name="T2" fmla="*/ 2 w 101"/>
                    <a:gd name="T3" fmla="*/ 6 h 22"/>
                    <a:gd name="T4" fmla="*/ 3 w 101"/>
                    <a:gd name="T5" fmla="*/ 10 h 22"/>
                    <a:gd name="T6" fmla="*/ 3 w 101"/>
                    <a:gd name="T7" fmla="*/ 16 h 22"/>
                    <a:gd name="T8" fmla="*/ 3 w 101"/>
                    <a:gd name="T9" fmla="*/ 22 h 22"/>
                    <a:gd name="T10" fmla="*/ 98 w 101"/>
                    <a:gd name="T11" fmla="*/ 22 h 22"/>
                    <a:gd name="T12" fmla="*/ 98 w 101"/>
                    <a:gd name="T13" fmla="*/ 19 h 22"/>
                    <a:gd name="T14" fmla="*/ 100 w 101"/>
                    <a:gd name="T15" fmla="*/ 16 h 22"/>
                    <a:gd name="T16" fmla="*/ 101 w 101"/>
                    <a:gd name="T17" fmla="*/ 12 h 22"/>
                    <a:gd name="T18" fmla="*/ 101 w 101"/>
                    <a:gd name="T19" fmla="*/ 7 h 22"/>
                    <a:gd name="T20" fmla="*/ 101 w 101"/>
                    <a:gd name="T21" fmla="*/ 7 h 22"/>
                    <a:gd name="T22" fmla="*/ 100 w 101"/>
                    <a:gd name="T23" fmla="*/ 6 h 22"/>
                    <a:gd name="T24" fmla="*/ 98 w 101"/>
                    <a:gd name="T25" fmla="*/ 3 h 22"/>
                    <a:gd name="T26" fmla="*/ 98 w 101"/>
                    <a:gd name="T27" fmla="*/ 0 h 22"/>
                    <a:gd name="T28" fmla="*/ 0 w 101"/>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22">
                      <a:moveTo>
                        <a:pt x="0" y="0"/>
                      </a:moveTo>
                      <a:lnTo>
                        <a:pt x="2" y="6"/>
                      </a:lnTo>
                      <a:lnTo>
                        <a:pt x="3" y="10"/>
                      </a:lnTo>
                      <a:lnTo>
                        <a:pt x="3" y="16"/>
                      </a:lnTo>
                      <a:lnTo>
                        <a:pt x="3" y="22"/>
                      </a:lnTo>
                      <a:lnTo>
                        <a:pt x="98" y="22"/>
                      </a:lnTo>
                      <a:lnTo>
                        <a:pt x="98" y="19"/>
                      </a:lnTo>
                      <a:lnTo>
                        <a:pt x="100" y="16"/>
                      </a:lnTo>
                      <a:lnTo>
                        <a:pt x="101" y="12"/>
                      </a:lnTo>
                      <a:lnTo>
                        <a:pt x="101" y="7"/>
                      </a:lnTo>
                      <a:lnTo>
                        <a:pt x="101" y="7"/>
                      </a:lnTo>
                      <a:lnTo>
                        <a:pt x="100" y="6"/>
                      </a:lnTo>
                      <a:lnTo>
                        <a:pt x="98" y="3"/>
                      </a:lnTo>
                      <a:lnTo>
                        <a:pt x="98" y="0"/>
                      </a:lnTo>
                      <a:lnTo>
                        <a:pt x="0" y="0"/>
                      </a:lnTo>
                      <a:close/>
                    </a:path>
                  </a:pathLst>
                </a:custGeom>
                <a:solidFill>
                  <a:srgbClr val="2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0" name="Freeform 350"/>
                <p:cNvSpPr>
                  <a:spLocks/>
                </p:cNvSpPr>
                <p:nvPr/>
              </p:nvSpPr>
              <p:spPr bwMode="auto">
                <a:xfrm>
                  <a:off x="4529" y="2118"/>
                  <a:ext cx="101" cy="17"/>
                </a:xfrm>
                <a:custGeom>
                  <a:avLst/>
                  <a:gdLst>
                    <a:gd name="T0" fmla="*/ 0 w 101"/>
                    <a:gd name="T1" fmla="*/ 0 h 17"/>
                    <a:gd name="T2" fmla="*/ 0 w 101"/>
                    <a:gd name="T3" fmla="*/ 4 h 17"/>
                    <a:gd name="T4" fmla="*/ 2 w 101"/>
                    <a:gd name="T5" fmla="*/ 9 h 17"/>
                    <a:gd name="T6" fmla="*/ 3 w 101"/>
                    <a:gd name="T7" fmla="*/ 13 h 17"/>
                    <a:gd name="T8" fmla="*/ 3 w 101"/>
                    <a:gd name="T9" fmla="*/ 17 h 17"/>
                    <a:gd name="T10" fmla="*/ 101 w 101"/>
                    <a:gd name="T11" fmla="*/ 17 h 17"/>
                    <a:gd name="T12" fmla="*/ 101 w 101"/>
                    <a:gd name="T13" fmla="*/ 17 h 17"/>
                    <a:gd name="T14" fmla="*/ 101 w 101"/>
                    <a:gd name="T15" fmla="*/ 17 h 17"/>
                    <a:gd name="T16" fmla="*/ 101 w 101"/>
                    <a:gd name="T17" fmla="*/ 16 h 17"/>
                    <a:gd name="T18" fmla="*/ 101 w 101"/>
                    <a:gd name="T19" fmla="*/ 14 h 17"/>
                    <a:gd name="T20" fmla="*/ 98 w 101"/>
                    <a:gd name="T21" fmla="*/ 11 h 17"/>
                    <a:gd name="T22" fmla="*/ 97 w 101"/>
                    <a:gd name="T23" fmla="*/ 7 h 17"/>
                    <a:gd name="T24" fmla="*/ 94 w 101"/>
                    <a:gd name="T25" fmla="*/ 4 h 17"/>
                    <a:gd name="T26" fmla="*/ 91 w 101"/>
                    <a:gd name="T27" fmla="*/ 0 h 17"/>
                    <a:gd name="T28" fmla="*/ 0 w 10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7">
                      <a:moveTo>
                        <a:pt x="0" y="0"/>
                      </a:moveTo>
                      <a:lnTo>
                        <a:pt x="0" y="4"/>
                      </a:lnTo>
                      <a:lnTo>
                        <a:pt x="2" y="9"/>
                      </a:lnTo>
                      <a:lnTo>
                        <a:pt x="3" y="13"/>
                      </a:lnTo>
                      <a:lnTo>
                        <a:pt x="3" y="17"/>
                      </a:lnTo>
                      <a:lnTo>
                        <a:pt x="101" y="17"/>
                      </a:lnTo>
                      <a:lnTo>
                        <a:pt x="101" y="17"/>
                      </a:lnTo>
                      <a:lnTo>
                        <a:pt x="101" y="17"/>
                      </a:lnTo>
                      <a:lnTo>
                        <a:pt x="101" y="16"/>
                      </a:lnTo>
                      <a:lnTo>
                        <a:pt x="101" y="14"/>
                      </a:lnTo>
                      <a:lnTo>
                        <a:pt x="98" y="11"/>
                      </a:lnTo>
                      <a:lnTo>
                        <a:pt x="97" y="7"/>
                      </a:lnTo>
                      <a:lnTo>
                        <a:pt x="94" y="4"/>
                      </a:lnTo>
                      <a:lnTo>
                        <a:pt x="91" y="0"/>
                      </a:lnTo>
                      <a:lnTo>
                        <a:pt x="0" y="0"/>
                      </a:lnTo>
                      <a:close/>
                    </a:path>
                  </a:pathLst>
                </a:custGeom>
                <a:solidFill>
                  <a:srgbClr val="3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1" name="Freeform 351"/>
                <p:cNvSpPr>
                  <a:spLocks/>
                </p:cNvSpPr>
                <p:nvPr/>
              </p:nvSpPr>
              <p:spPr bwMode="auto">
                <a:xfrm>
                  <a:off x="4529" y="2108"/>
                  <a:ext cx="98" cy="17"/>
                </a:xfrm>
                <a:custGeom>
                  <a:avLst/>
                  <a:gdLst>
                    <a:gd name="T0" fmla="*/ 0 w 98"/>
                    <a:gd name="T1" fmla="*/ 0 h 17"/>
                    <a:gd name="T2" fmla="*/ 0 w 98"/>
                    <a:gd name="T3" fmla="*/ 6 h 17"/>
                    <a:gd name="T4" fmla="*/ 0 w 98"/>
                    <a:gd name="T5" fmla="*/ 10 h 17"/>
                    <a:gd name="T6" fmla="*/ 0 w 98"/>
                    <a:gd name="T7" fmla="*/ 14 h 17"/>
                    <a:gd name="T8" fmla="*/ 0 w 98"/>
                    <a:gd name="T9" fmla="*/ 17 h 17"/>
                    <a:gd name="T10" fmla="*/ 98 w 98"/>
                    <a:gd name="T11" fmla="*/ 17 h 17"/>
                    <a:gd name="T12" fmla="*/ 95 w 98"/>
                    <a:gd name="T13" fmla="*/ 14 h 17"/>
                    <a:gd name="T14" fmla="*/ 92 w 98"/>
                    <a:gd name="T15" fmla="*/ 10 h 17"/>
                    <a:gd name="T16" fmla="*/ 88 w 98"/>
                    <a:gd name="T17" fmla="*/ 6 h 17"/>
                    <a:gd name="T18" fmla="*/ 84 w 98"/>
                    <a:gd name="T19" fmla="*/ 0 h 17"/>
                    <a:gd name="T20" fmla="*/ 0 w 9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7">
                      <a:moveTo>
                        <a:pt x="0" y="0"/>
                      </a:moveTo>
                      <a:lnTo>
                        <a:pt x="0" y="6"/>
                      </a:lnTo>
                      <a:lnTo>
                        <a:pt x="0" y="10"/>
                      </a:lnTo>
                      <a:lnTo>
                        <a:pt x="0" y="14"/>
                      </a:lnTo>
                      <a:lnTo>
                        <a:pt x="0" y="17"/>
                      </a:lnTo>
                      <a:lnTo>
                        <a:pt x="98" y="17"/>
                      </a:lnTo>
                      <a:lnTo>
                        <a:pt x="95" y="14"/>
                      </a:lnTo>
                      <a:lnTo>
                        <a:pt x="92" y="10"/>
                      </a:lnTo>
                      <a:lnTo>
                        <a:pt x="88" y="6"/>
                      </a:lnTo>
                      <a:lnTo>
                        <a:pt x="84" y="0"/>
                      </a:lnTo>
                      <a:lnTo>
                        <a:pt x="0" y="0"/>
                      </a:lnTo>
                      <a:close/>
                    </a:path>
                  </a:pathLst>
                </a:custGeom>
                <a:solidFill>
                  <a:srgbClr val="3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2" name="Freeform 352"/>
                <p:cNvSpPr>
                  <a:spLocks/>
                </p:cNvSpPr>
                <p:nvPr/>
              </p:nvSpPr>
              <p:spPr bwMode="auto">
                <a:xfrm>
                  <a:off x="4525" y="2098"/>
                  <a:ext cx="95" cy="20"/>
                </a:xfrm>
                <a:custGeom>
                  <a:avLst/>
                  <a:gdLst>
                    <a:gd name="T0" fmla="*/ 0 w 95"/>
                    <a:gd name="T1" fmla="*/ 0 h 20"/>
                    <a:gd name="T2" fmla="*/ 0 w 95"/>
                    <a:gd name="T3" fmla="*/ 5 h 20"/>
                    <a:gd name="T4" fmla="*/ 3 w 95"/>
                    <a:gd name="T5" fmla="*/ 10 h 20"/>
                    <a:gd name="T6" fmla="*/ 4 w 95"/>
                    <a:gd name="T7" fmla="*/ 14 h 20"/>
                    <a:gd name="T8" fmla="*/ 4 w 95"/>
                    <a:gd name="T9" fmla="*/ 20 h 20"/>
                    <a:gd name="T10" fmla="*/ 95 w 95"/>
                    <a:gd name="T11" fmla="*/ 20 h 20"/>
                    <a:gd name="T12" fmla="*/ 92 w 95"/>
                    <a:gd name="T13" fmla="*/ 14 h 20"/>
                    <a:gd name="T14" fmla="*/ 91 w 95"/>
                    <a:gd name="T15" fmla="*/ 10 h 20"/>
                    <a:gd name="T16" fmla="*/ 88 w 95"/>
                    <a:gd name="T17" fmla="*/ 5 h 20"/>
                    <a:gd name="T18" fmla="*/ 85 w 95"/>
                    <a:gd name="T19" fmla="*/ 0 h 20"/>
                    <a:gd name="T20" fmla="*/ 0 w 95"/>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0">
                      <a:moveTo>
                        <a:pt x="0" y="0"/>
                      </a:moveTo>
                      <a:lnTo>
                        <a:pt x="0" y="5"/>
                      </a:lnTo>
                      <a:lnTo>
                        <a:pt x="3" y="10"/>
                      </a:lnTo>
                      <a:lnTo>
                        <a:pt x="4" y="14"/>
                      </a:lnTo>
                      <a:lnTo>
                        <a:pt x="4" y="20"/>
                      </a:lnTo>
                      <a:lnTo>
                        <a:pt x="95" y="20"/>
                      </a:lnTo>
                      <a:lnTo>
                        <a:pt x="92" y="14"/>
                      </a:lnTo>
                      <a:lnTo>
                        <a:pt x="91" y="10"/>
                      </a:lnTo>
                      <a:lnTo>
                        <a:pt x="88" y="5"/>
                      </a:lnTo>
                      <a:lnTo>
                        <a:pt x="85" y="0"/>
                      </a:lnTo>
                      <a:lnTo>
                        <a:pt x="0" y="0"/>
                      </a:lnTo>
                      <a:close/>
                    </a:path>
                  </a:pathLst>
                </a:custGeom>
                <a:solidFill>
                  <a:srgbClr val="4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3" name="Freeform 353"/>
                <p:cNvSpPr>
                  <a:spLocks/>
                </p:cNvSpPr>
                <p:nvPr/>
              </p:nvSpPr>
              <p:spPr bwMode="auto">
                <a:xfrm>
                  <a:off x="4525" y="2091"/>
                  <a:ext cx="88" cy="17"/>
                </a:xfrm>
                <a:custGeom>
                  <a:avLst/>
                  <a:gdLst>
                    <a:gd name="T0" fmla="*/ 0 w 88"/>
                    <a:gd name="T1" fmla="*/ 0 h 17"/>
                    <a:gd name="T2" fmla="*/ 0 w 88"/>
                    <a:gd name="T3" fmla="*/ 4 h 17"/>
                    <a:gd name="T4" fmla="*/ 0 w 88"/>
                    <a:gd name="T5" fmla="*/ 8 h 17"/>
                    <a:gd name="T6" fmla="*/ 1 w 88"/>
                    <a:gd name="T7" fmla="*/ 12 h 17"/>
                    <a:gd name="T8" fmla="*/ 4 w 88"/>
                    <a:gd name="T9" fmla="*/ 17 h 17"/>
                    <a:gd name="T10" fmla="*/ 88 w 88"/>
                    <a:gd name="T11" fmla="*/ 17 h 17"/>
                    <a:gd name="T12" fmla="*/ 85 w 88"/>
                    <a:gd name="T13" fmla="*/ 12 h 17"/>
                    <a:gd name="T14" fmla="*/ 83 w 88"/>
                    <a:gd name="T15" fmla="*/ 8 h 17"/>
                    <a:gd name="T16" fmla="*/ 81 w 88"/>
                    <a:gd name="T17" fmla="*/ 4 h 17"/>
                    <a:gd name="T18" fmla="*/ 78 w 88"/>
                    <a:gd name="T19" fmla="*/ 0 h 17"/>
                    <a:gd name="T20" fmla="*/ 0 w 8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7">
                      <a:moveTo>
                        <a:pt x="0" y="0"/>
                      </a:moveTo>
                      <a:lnTo>
                        <a:pt x="0" y="4"/>
                      </a:lnTo>
                      <a:lnTo>
                        <a:pt x="0" y="8"/>
                      </a:lnTo>
                      <a:lnTo>
                        <a:pt x="1" y="12"/>
                      </a:lnTo>
                      <a:lnTo>
                        <a:pt x="4" y="17"/>
                      </a:lnTo>
                      <a:lnTo>
                        <a:pt x="88" y="17"/>
                      </a:lnTo>
                      <a:lnTo>
                        <a:pt x="85" y="12"/>
                      </a:lnTo>
                      <a:lnTo>
                        <a:pt x="83" y="8"/>
                      </a:lnTo>
                      <a:lnTo>
                        <a:pt x="81" y="4"/>
                      </a:lnTo>
                      <a:lnTo>
                        <a:pt x="78" y="0"/>
                      </a:lnTo>
                      <a:lnTo>
                        <a:pt x="0" y="0"/>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4" name="Freeform 354"/>
                <p:cNvSpPr>
                  <a:spLocks/>
                </p:cNvSpPr>
                <p:nvPr/>
              </p:nvSpPr>
              <p:spPr bwMode="auto">
                <a:xfrm>
                  <a:off x="4522" y="2080"/>
                  <a:ext cx="88" cy="18"/>
                </a:xfrm>
                <a:custGeom>
                  <a:avLst/>
                  <a:gdLst>
                    <a:gd name="T0" fmla="*/ 0 w 88"/>
                    <a:gd name="T1" fmla="*/ 0 h 18"/>
                    <a:gd name="T2" fmla="*/ 1 w 88"/>
                    <a:gd name="T3" fmla="*/ 5 h 18"/>
                    <a:gd name="T4" fmla="*/ 3 w 88"/>
                    <a:gd name="T5" fmla="*/ 9 h 18"/>
                    <a:gd name="T6" fmla="*/ 3 w 88"/>
                    <a:gd name="T7" fmla="*/ 13 h 18"/>
                    <a:gd name="T8" fmla="*/ 3 w 88"/>
                    <a:gd name="T9" fmla="*/ 18 h 18"/>
                    <a:gd name="T10" fmla="*/ 88 w 88"/>
                    <a:gd name="T11" fmla="*/ 18 h 18"/>
                    <a:gd name="T12" fmla="*/ 85 w 88"/>
                    <a:gd name="T13" fmla="*/ 13 h 18"/>
                    <a:gd name="T14" fmla="*/ 82 w 88"/>
                    <a:gd name="T15" fmla="*/ 9 h 18"/>
                    <a:gd name="T16" fmla="*/ 79 w 88"/>
                    <a:gd name="T17" fmla="*/ 5 h 18"/>
                    <a:gd name="T18" fmla="*/ 76 w 88"/>
                    <a:gd name="T19" fmla="*/ 0 h 18"/>
                    <a:gd name="T20" fmla="*/ 0 w 8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8">
                      <a:moveTo>
                        <a:pt x="0" y="0"/>
                      </a:moveTo>
                      <a:lnTo>
                        <a:pt x="1" y="5"/>
                      </a:lnTo>
                      <a:lnTo>
                        <a:pt x="3" y="9"/>
                      </a:lnTo>
                      <a:lnTo>
                        <a:pt x="3" y="13"/>
                      </a:lnTo>
                      <a:lnTo>
                        <a:pt x="3" y="18"/>
                      </a:lnTo>
                      <a:lnTo>
                        <a:pt x="88" y="18"/>
                      </a:lnTo>
                      <a:lnTo>
                        <a:pt x="85" y="13"/>
                      </a:lnTo>
                      <a:lnTo>
                        <a:pt x="82" y="9"/>
                      </a:lnTo>
                      <a:lnTo>
                        <a:pt x="79" y="5"/>
                      </a:lnTo>
                      <a:lnTo>
                        <a:pt x="76" y="0"/>
                      </a:lnTo>
                      <a:lnTo>
                        <a:pt x="0" y="0"/>
                      </a:lnTo>
                      <a:close/>
                    </a:path>
                  </a:pathLst>
                </a:custGeom>
                <a:solidFill>
                  <a:srgbClr val="5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5" name="Freeform 355"/>
                <p:cNvSpPr>
                  <a:spLocks/>
                </p:cNvSpPr>
                <p:nvPr/>
              </p:nvSpPr>
              <p:spPr bwMode="auto">
                <a:xfrm>
                  <a:off x="4522" y="2069"/>
                  <a:ext cx="81" cy="22"/>
                </a:xfrm>
                <a:custGeom>
                  <a:avLst/>
                  <a:gdLst>
                    <a:gd name="T0" fmla="*/ 0 w 81"/>
                    <a:gd name="T1" fmla="*/ 0 h 22"/>
                    <a:gd name="T2" fmla="*/ 0 w 81"/>
                    <a:gd name="T3" fmla="*/ 6 h 22"/>
                    <a:gd name="T4" fmla="*/ 0 w 81"/>
                    <a:gd name="T5" fmla="*/ 10 h 22"/>
                    <a:gd name="T6" fmla="*/ 1 w 81"/>
                    <a:gd name="T7" fmla="*/ 16 h 22"/>
                    <a:gd name="T8" fmla="*/ 3 w 81"/>
                    <a:gd name="T9" fmla="*/ 22 h 22"/>
                    <a:gd name="T10" fmla="*/ 81 w 81"/>
                    <a:gd name="T11" fmla="*/ 22 h 22"/>
                    <a:gd name="T12" fmla="*/ 78 w 81"/>
                    <a:gd name="T13" fmla="*/ 16 h 22"/>
                    <a:gd name="T14" fmla="*/ 76 w 81"/>
                    <a:gd name="T15" fmla="*/ 10 h 22"/>
                    <a:gd name="T16" fmla="*/ 75 w 81"/>
                    <a:gd name="T17" fmla="*/ 6 h 22"/>
                    <a:gd name="T18" fmla="*/ 73 w 81"/>
                    <a:gd name="T19" fmla="*/ 0 h 22"/>
                    <a:gd name="T20" fmla="*/ 0 w 81"/>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2">
                      <a:moveTo>
                        <a:pt x="0" y="0"/>
                      </a:moveTo>
                      <a:lnTo>
                        <a:pt x="0" y="6"/>
                      </a:lnTo>
                      <a:lnTo>
                        <a:pt x="0" y="10"/>
                      </a:lnTo>
                      <a:lnTo>
                        <a:pt x="1" y="16"/>
                      </a:lnTo>
                      <a:lnTo>
                        <a:pt x="3" y="22"/>
                      </a:lnTo>
                      <a:lnTo>
                        <a:pt x="81" y="22"/>
                      </a:lnTo>
                      <a:lnTo>
                        <a:pt x="78" y="16"/>
                      </a:lnTo>
                      <a:lnTo>
                        <a:pt x="76" y="10"/>
                      </a:lnTo>
                      <a:lnTo>
                        <a:pt x="75" y="6"/>
                      </a:lnTo>
                      <a:lnTo>
                        <a:pt x="73" y="0"/>
                      </a:lnTo>
                      <a:lnTo>
                        <a:pt x="0" y="0"/>
                      </a:lnTo>
                      <a:close/>
                    </a:path>
                  </a:pathLst>
                </a:custGeom>
                <a:solidFill>
                  <a:srgbClr val="6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6" name="Freeform 356"/>
                <p:cNvSpPr>
                  <a:spLocks/>
                </p:cNvSpPr>
                <p:nvPr/>
              </p:nvSpPr>
              <p:spPr bwMode="auto">
                <a:xfrm>
                  <a:off x="4518" y="2062"/>
                  <a:ext cx="80" cy="18"/>
                </a:xfrm>
                <a:custGeom>
                  <a:avLst/>
                  <a:gdLst>
                    <a:gd name="T0" fmla="*/ 0 w 80"/>
                    <a:gd name="T1" fmla="*/ 0 h 18"/>
                    <a:gd name="T2" fmla="*/ 3 w 80"/>
                    <a:gd name="T3" fmla="*/ 4 h 18"/>
                    <a:gd name="T4" fmla="*/ 4 w 80"/>
                    <a:gd name="T5" fmla="*/ 8 h 18"/>
                    <a:gd name="T6" fmla="*/ 4 w 80"/>
                    <a:gd name="T7" fmla="*/ 14 h 18"/>
                    <a:gd name="T8" fmla="*/ 4 w 80"/>
                    <a:gd name="T9" fmla="*/ 18 h 18"/>
                    <a:gd name="T10" fmla="*/ 80 w 80"/>
                    <a:gd name="T11" fmla="*/ 18 h 18"/>
                    <a:gd name="T12" fmla="*/ 77 w 80"/>
                    <a:gd name="T13" fmla="*/ 14 h 18"/>
                    <a:gd name="T14" fmla="*/ 76 w 80"/>
                    <a:gd name="T15" fmla="*/ 8 h 18"/>
                    <a:gd name="T16" fmla="*/ 73 w 80"/>
                    <a:gd name="T17" fmla="*/ 4 h 18"/>
                    <a:gd name="T18" fmla="*/ 70 w 80"/>
                    <a:gd name="T19" fmla="*/ 0 h 18"/>
                    <a:gd name="T20" fmla="*/ 0 w 8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8">
                      <a:moveTo>
                        <a:pt x="0" y="0"/>
                      </a:moveTo>
                      <a:lnTo>
                        <a:pt x="3" y="4"/>
                      </a:lnTo>
                      <a:lnTo>
                        <a:pt x="4" y="8"/>
                      </a:lnTo>
                      <a:lnTo>
                        <a:pt x="4" y="14"/>
                      </a:lnTo>
                      <a:lnTo>
                        <a:pt x="4" y="18"/>
                      </a:lnTo>
                      <a:lnTo>
                        <a:pt x="80" y="18"/>
                      </a:lnTo>
                      <a:lnTo>
                        <a:pt x="77" y="14"/>
                      </a:lnTo>
                      <a:lnTo>
                        <a:pt x="76" y="8"/>
                      </a:lnTo>
                      <a:lnTo>
                        <a:pt x="73" y="4"/>
                      </a:lnTo>
                      <a:lnTo>
                        <a:pt x="70" y="0"/>
                      </a:lnTo>
                      <a:lnTo>
                        <a:pt x="0" y="0"/>
                      </a:lnTo>
                      <a:close/>
                    </a:path>
                  </a:pathLst>
                </a:custGeom>
                <a:solidFill>
                  <a:srgbClr val="6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7" name="Freeform 357"/>
                <p:cNvSpPr>
                  <a:spLocks/>
                </p:cNvSpPr>
                <p:nvPr/>
              </p:nvSpPr>
              <p:spPr bwMode="auto">
                <a:xfrm>
                  <a:off x="4518" y="2052"/>
                  <a:ext cx="77" cy="17"/>
                </a:xfrm>
                <a:custGeom>
                  <a:avLst/>
                  <a:gdLst>
                    <a:gd name="T0" fmla="*/ 0 w 77"/>
                    <a:gd name="T1" fmla="*/ 0 h 17"/>
                    <a:gd name="T2" fmla="*/ 0 w 77"/>
                    <a:gd name="T3" fmla="*/ 5 h 17"/>
                    <a:gd name="T4" fmla="*/ 0 w 77"/>
                    <a:gd name="T5" fmla="*/ 10 h 17"/>
                    <a:gd name="T6" fmla="*/ 1 w 77"/>
                    <a:gd name="T7" fmla="*/ 14 h 17"/>
                    <a:gd name="T8" fmla="*/ 4 w 77"/>
                    <a:gd name="T9" fmla="*/ 17 h 17"/>
                    <a:gd name="T10" fmla="*/ 77 w 77"/>
                    <a:gd name="T11" fmla="*/ 17 h 17"/>
                    <a:gd name="T12" fmla="*/ 75 w 77"/>
                    <a:gd name="T13" fmla="*/ 14 h 17"/>
                    <a:gd name="T14" fmla="*/ 72 w 77"/>
                    <a:gd name="T15" fmla="*/ 10 h 17"/>
                    <a:gd name="T16" fmla="*/ 70 w 77"/>
                    <a:gd name="T17" fmla="*/ 5 h 17"/>
                    <a:gd name="T18" fmla="*/ 67 w 77"/>
                    <a:gd name="T19" fmla="*/ 0 h 17"/>
                    <a:gd name="T20" fmla="*/ 0 w 7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7">
                      <a:moveTo>
                        <a:pt x="0" y="0"/>
                      </a:moveTo>
                      <a:lnTo>
                        <a:pt x="0" y="5"/>
                      </a:lnTo>
                      <a:lnTo>
                        <a:pt x="0" y="10"/>
                      </a:lnTo>
                      <a:lnTo>
                        <a:pt x="1" y="14"/>
                      </a:lnTo>
                      <a:lnTo>
                        <a:pt x="4" y="17"/>
                      </a:lnTo>
                      <a:lnTo>
                        <a:pt x="77" y="17"/>
                      </a:lnTo>
                      <a:lnTo>
                        <a:pt x="75" y="14"/>
                      </a:lnTo>
                      <a:lnTo>
                        <a:pt x="72" y="10"/>
                      </a:lnTo>
                      <a:lnTo>
                        <a:pt x="70" y="5"/>
                      </a:lnTo>
                      <a:lnTo>
                        <a:pt x="67" y="0"/>
                      </a:lnTo>
                      <a:lnTo>
                        <a:pt x="0" y="0"/>
                      </a:lnTo>
                      <a:close/>
                    </a:path>
                  </a:pathLst>
                </a:custGeom>
                <a:solidFill>
                  <a:srgbClr val="7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8" name="Freeform 358"/>
                <p:cNvSpPr>
                  <a:spLocks/>
                </p:cNvSpPr>
                <p:nvPr/>
              </p:nvSpPr>
              <p:spPr bwMode="auto">
                <a:xfrm>
                  <a:off x="4515" y="2042"/>
                  <a:ext cx="73" cy="20"/>
                </a:xfrm>
                <a:custGeom>
                  <a:avLst/>
                  <a:gdLst>
                    <a:gd name="T0" fmla="*/ 0 w 73"/>
                    <a:gd name="T1" fmla="*/ 0 h 20"/>
                    <a:gd name="T2" fmla="*/ 1 w 73"/>
                    <a:gd name="T3" fmla="*/ 5 h 20"/>
                    <a:gd name="T4" fmla="*/ 3 w 73"/>
                    <a:gd name="T5" fmla="*/ 10 h 20"/>
                    <a:gd name="T6" fmla="*/ 3 w 73"/>
                    <a:gd name="T7" fmla="*/ 14 h 20"/>
                    <a:gd name="T8" fmla="*/ 3 w 73"/>
                    <a:gd name="T9" fmla="*/ 20 h 20"/>
                    <a:gd name="T10" fmla="*/ 73 w 73"/>
                    <a:gd name="T11" fmla="*/ 20 h 20"/>
                    <a:gd name="T12" fmla="*/ 70 w 73"/>
                    <a:gd name="T13" fmla="*/ 14 h 20"/>
                    <a:gd name="T14" fmla="*/ 69 w 73"/>
                    <a:gd name="T15" fmla="*/ 10 h 20"/>
                    <a:gd name="T16" fmla="*/ 68 w 73"/>
                    <a:gd name="T17" fmla="*/ 5 h 20"/>
                    <a:gd name="T18" fmla="*/ 66 w 73"/>
                    <a:gd name="T19" fmla="*/ 0 h 20"/>
                    <a:gd name="T20" fmla="*/ 0 w 73"/>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0">
                      <a:moveTo>
                        <a:pt x="0" y="0"/>
                      </a:moveTo>
                      <a:lnTo>
                        <a:pt x="1" y="5"/>
                      </a:lnTo>
                      <a:lnTo>
                        <a:pt x="3" y="10"/>
                      </a:lnTo>
                      <a:lnTo>
                        <a:pt x="3" y="14"/>
                      </a:lnTo>
                      <a:lnTo>
                        <a:pt x="3" y="20"/>
                      </a:lnTo>
                      <a:lnTo>
                        <a:pt x="73" y="20"/>
                      </a:lnTo>
                      <a:lnTo>
                        <a:pt x="70" y="14"/>
                      </a:lnTo>
                      <a:lnTo>
                        <a:pt x="69" y="10"/>
                      </a:lnTo>
                      <a:lnTo>
                        <a:pt x="68" y="5"/>
                      </a:lnTo>
                      <a:lnTo>
                        <a:pt x="66" y="0"/>
                      </a:lnTo>
                      <a:lnTo>
                        <a:pt x="0" y="0"/>
                      </a:lnTo>
                      <a:close/>
                    </a:path>
                  </a:pathLst>
                </a:custGeom>
                <a:solidFill>
                  <a:srgbClr val="7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39" name="Freeform 359"/>
                <p:cNvSpPr>
                  <a:spLocks/>
                </p:cNvSpPr>
                <p:nvPr/>
              </p:nvSpPr>
              <p:spPr bwMode="auto">
                <a:xfrm>
                  <a:off x="4515" y="2034"/>
                  <a:ext cx="70" cy="18"/>
                </a:xfrm>
                <a:custGeom>
                  <a:avLst/>
                  <a:gdLst>
                    <a:gd name="T0" fmla="*/ 0 w 70"/>
                    <a:gd name="T1" fmla="*/ 0 h 18"/>
                    <a:gd name="T2" fmla="*/ 0 w 70"/>
                    <a:gd name="T3" fmla="*/ 5 h 18"/>
                    <a:gd name="T4" fmla="*/ 0 w 70"/>
                    <a:gd name="T5" fmla="*/ 9 h 18"/>
                    <a:gd name="T6" fmla="*/ 1 w 70"/>
                    <a:gd name="T7" fmla="*/ 13 h 18"/>
                    <a:gd name="T8" fmla="*/ 3 w 70"/>
                    <a:gd name="T9" fmla="*/ 18 h 18"/>
                    <a:gd name="T10" fmla="*/ 70 w 70"/>
                    <a:gd name="T11" fmla="*/ 18 h 18"/>
                    <a:gd name="T12" fmla="*/ 68 w 70"/>
                    <a:gd name="T13" fmla="*/ 13 h 18"/>
                    <a:gd name="T14" fmla="*/ 65 w 70"/>
                    <a:gd name="T15" fmla="*/ 9 h 18"/>
                    <a:gd name="T16" fmla="*/ 62 w 70"/>
                    <a:gd name="T17" fmla="*/ 5 h 18"/>
                    <a:gd name="T18" fmla="*/ 59 w 70"/>
                    <a:gd name="T19" fmla="*/ 0 h 18"/>
                    <a:gd name="T20" fmla="*/ 0 w 7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
                      <a:moveTo>
                        <a:pt x="0" y="0"/>
                      </a:moveTo>
                      <a:lnTo>
                        <a:pt x="0" y="5"/>
                      </a:lnTo>
                      <a:lnTo>
                        <a:pt x="0" y="9"/>
                      </a:lnTo>
                      <a:lnTo>
                        <a:pt x="1" y="13"/>
                      </a:lnTo>
                      <a:lnTo>
                        <a:pt x="3" y="18"/>
                      </a:lnTo>
                      <a:lnTo>
                        <a:pt x="70" y="18"/>
                      </a:lnTo>
                      <a:lnTo>
                        <a:pt x="68" y="13"/>
                      </a:lnTo>
                      <a:lnTo>
                        <a:pt x="65" y="9"/>
                      </a:lnTo>
                      <a:lnTo>
                        <a:pt x="62" y="5"/>
                      </a:lnTo>
                      <a:lnTo>
                        <a:pt x="59" y="0"/>
                      </a:lnTo>
                      <a:lnTo>
                        <a:pt x="0" y="0"/>
                      </a:lnTo>
                      <a:close/>
                    </a:path>
                  </a:pathLst>
                </a:custGeom>
                <a:solidFill>
                  <a:srgbClr val="8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0" name="Freeform 360"/>
                <p:cNvSpPr>
                  <a:spLocks/>
                </p:cNvSpPr>
                <p:nvPr/>
              </p:nvSpPr>
              <p:spPr bwMode="auto">
                <a:xfrm>
                  <a:off x="4511" y="2024"/>
                  <a:ext cx="70" cy="18"/>
                </a:xfrm>
                <a:custGeom>
                  <a:avLst/>
                  <a:gdLst>
                    <a:gd name="T0" fmla="*/ 0 w 70"/>
                    <a:gd name="T1" fmla="*/ 0 h 18"/>
                    <a:gd name="T2" fmla="*/ 2 w 70"/>
                    <a:gd name="T3" fmla="*/ 5 h 18"/>
                    <a:gd name="T4" fmla="*/ 4 w 70"/>
                    <a:gd name="T5" fmla="*/ 9 h 18"/>
                    <a:gd name="T6" fmla="*/ 4 w 70"/>
                    <a:gd name="T7" fmla="*/ 13 h 18"/>
                    <a:gd name="T8" fmla="*/ 4 w 70"/>
                    <a:gd name="T9" fmla="*/ 18 h 18"/>
                    <a:gd name="T10" fmla="*/ 70 w 70"/>
                    <a:gd name="T11" fmla="*/ 18 h 18"/>
                    <a:gd name="T12" fmla="*/ 67 w 70"/>
                    <a:gd name="T13" fmla="*/ 13 h 18"/>
                    <a:gd name="T14" fmla="*/ 66 w 70"/>
                    <a:gd name="T15" fmla="*/ 9 h 18"/>
                    <a:gd name="T16" fmla="*/ 63 w 70"/>
                    <a:gd name="T17" fmla="*/ 5 h 18"/>
                    <a:gd name="T18" fmla="*/ 60 w 70"/>
                    <a:gd name="T19" fmla="*/ 0 h 18"/>
                    <a:gd name="T20" fmla="*/ 0 w 7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
                      <a:moveTo>
                        <a:pt x="0" y="0"/>
                      </a:moveTo>
                      <a:lnTo>
                        <a:pt x="2" y="5"/>
                      </a:lnTo>
                      <a:lnTo>
                        <a:pt x="4" y="9"/>
                      </a:lnTo>
                      <a:lnTo>
                        <a:pt x="4" y="13"/>
                      </a:lnTo>
                      <a:lnTo>
                        <a:pt x="4" y="18"/>
                      </a:lnTo>
                      <a:lnTo>
                        <a:pt x="70" y="18"/>
                      </a:lnTo>
                      <a:lnTo>
                        <a:pt x="67" y="13"/>
                      </a:lnTo>
                      <a:lnTo>
                        <a:pt x="66" y="9"/>
                      </a:lnTo>
                      <a:lnTo>
                        <a:pt x="63" y="5"/>
                      </a:lnTo>
                      <a:lnTo>
                        <a:pt x="60" y="0"/>
                      </a:lnTo>
                      <a:lnTo>
                        <a:pt x="0" y="0"/>
                      </a:lnTo>
                      <a:close/>
                    </a:path>
                  </a:pathLst>
                </a:custGeom>
                <a:solidFill>
                  <a:srgbClr val="8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1" name="Freeform 361"/>
                <p:cNvSpPr>
                  <a:spLocks/>
                </p:cNvSpPr>
                <p:nvPr/>
              </p:nvSpPr>
              <p:spPr bwMode="auto">
                <a:xfrm>
                  <a:off x="4511" y="2013"/>
                  <a:ext cx="63" cy="21"/>
                </a:xfrm>
                <a:custGeom>
                  <a:avLst/>
                  <a:gdLst>
                    <a:gd name="T0" fmla="*/ 0 w 63"/>
                    <a:gd name="T1" fmla="*/ 0 h 21"/>
                    <a:gd name="T2" fmla="*/ 0 w 63"/>
                    <a:gd name="T3" fmla="*/ 6 h 21"/>
                    <a:gd name="T4" fmla="*/ 2 w 63"/>
                    <a:gd name="T5" fmla="*/ 10 h 21"/>
                    <a:gd name="T6" fmla="*/ 4 w 63"/>
                    <a:gd name="T7" fmla="*/ 16 h 21"/>
                    <a:gd name="T8" fmla="*/ 4 w 63"/>
                    <a:gd name="T9" fmla="*/ 21 h 21"/>
                    <a:gd name="T10" fmla="*/ 63 w 63"/>
                    <a:gd name="T11" fmla="*/ 21 h 21"/>
                    <a:gd name="T12" fmla="*/ 60 w 63"/>
                    <a:gd name="T13" fmla="*/ 16 h 21"/>
                    <a:gd name="T14" fmla="*/ 59 w 63"/>
                    <a:gd name="T15" fmla="*/ 10 h 21"/>
                    <a:gd name="T16" fmla="*/ 56 w 63"/>
                    <a:gd name="T17" fmla="*/ 6 h 21"/>
                    <a:gd name="T18" fmla="*/ 53 w 63"/>
                    <a:gd name="T19" fmla="*/ 0 h 21"/>
                    <a:gd name="T20" fmla="*/ 0 w 6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21">
                      <a:moveTo>
                        <a:pt x="0" y="0"/>
                      </a:moveTo>
                      <a:lnTo>
                        <a:pt x="0" y="6"/>
                      </a:lnTo>
                      <a:lnTo>
                        <a:pt x="2" y="10"/>
                      </a:lnTo>
                      <a:lnTo>
                        <a:pt x="4" y="16"/>
                      </a:lnTo>
                      <a:lnTo>
                        <a:pt x="4" y="21"/>
                      </a:lnTo>
                      <a:lnTo>
                        <a:pt x="63" y="21"/>
                      </a:lnTo>
                      <a:lnTo>
                        <a:pt x="60" y="16"/>
                      </a:lnTo>
                      <a:lnTo>
                        <a:pt x="59" y="10"/>
                      </a:lnTo>
                      <a:lnTo>
                        <a:pt x="56" y="6"/>
                      </a:lnTo>
                      <a:lnTo>
                        <a:pt x="53" y="0"/>
                      </a:lnTo>
                      <a:lnTo>
                        <a:pt x="0" y="0"/>
                      </a:lnTo>
                      <a:close/>
                    </a:path>
                  </a:pathLst>
                </a:custGeom>
                <a:solidFill>
                  <a:srgbClr val="9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2" name="Freeform 362"/>
                <p:cNvSpPr>
                  <a:spLocks/>
                </p:cNvSpPr>
                <p:nvPr/>
              </p:nvSpPr>
              <p:spPr bwMode="auto">
                <a:xfrm>
                  <a:off x="4508" y="2006"/>
                  <a:ext cx="63" cy="18"/>
                </a:xfrm>
                <a:custGeom>
                  <a:avLst/>
                  <a:gdLst>
                    <a:gd name="T0" fmla="*/ 0 w 63"/>
                    <a:gd name="T1" fmla="*/ 0 h 18"/>
                    <a:gd name="T2" fmla="*/ 1 w 63"/>
                    <a:gd name="T3" fmla="*/ 4 h 18"/>
                    <a:gd name="T4" fmla="*/ 3 w 63"/>
                    <a:gd name="T5" fmla="*/ 8 h 18"/>
                    <a:gd name="T6" fmla="*/ 3 w 63"/>
                    <a:gd name="T7" fmla="*/ 14 h 18"/>
                    <a:gd name="T8" fmla="*/ 3 w 63"/>
                    <a:gd name="T9" fmla="*/ 18 h 18"/>
                    <a:gd name="T10" fmla="*/ 63 w 63"/>
                    <a:gd name="T11" fmla="*/ 18 h 18"/>
                    <a:gd name="T12" fmla="*/ 60 w 63"/>
                    <a:gd name="T13" fmla="*/ 14 h 18"/>
                    <a:gd name="T14" fmla="*/ 57 w 63"/>
                    <a:gd name="T15" fmla="*/ 8 h 18"/>
                    <a:gd name="T16" fmla="*/ 56 w 63"/>
                    <a:gd name="T17" fmla="*/ 4 h 18"/>
                    <a:gd name="T18" fmla="*/ 53 w 63"/>
                    <a:gd name="T19" fmla="*/ 0 h 18"/>
                    <a:gd name="T20" fmla="*/ 0 w 63"/>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8">
                      <a:moveTo>
                        <a:pt x="0" y="0"/>
                      </a:moveTo>
                      <a:lnTo>
                        <a:pt x="1" y="4"/>
                      </a:lnTo>
                      <a:lnTo>
                        <a:pt x="3" y="8"/>
                      </a:lnTo>
                      <a:lnTo>
                        <a:pt x="3" y="14"/>
                      </a:lnTo>
                      <a:lnTo>
                        <a:pt x="3" y="18"/>
                      </a:lnTo>
                      <a:lnTo>
                        <a:pt x="63" y="18"/>
                      </a:lnTo>
                      <a:lnTo>
                        <a:pt x="60" y="14"/>
                      </a:lnTo>
                      <a:lnTo>
                        <a:pt x="57" y="8"/>
                      </a:lnTo>
                      <a:lnTo>
                        <a:pt x="56" y="4"/>
                      </a:lnTo>
                      <a:lnTo>
                        <a:pt x="53" y="0"/>
                      </a:lnTo>
                      <a:lnTo>
                        <a:pt x="0" y="0"/>
                      </a:lnTo>
                      <a:close/>
                    </a:path>
                  </a:pathLst>
                </a:custGeom>
                <a:solidFill>
                  <a:srgbClr val="9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3" name="Freeform 363"/>
                <p:cNvSpPr>
                  <a:spLocks/>
                </p:cNvSpPr>
                <p:nvPr/>
              </p:nvSpPr>
              <p:spPr bwMode="auto">
                <a:xfrm>
                  <a:off x="4508" y="1995"/>
                  <a:ext cx="56" cy="18"/>
                </a:xfrm>
                <a:custGeom>
                  <a:avLst/>
                  <a:gdLst>
                    <a:gd name="T0" fmla="*/ 0 w 56"/>
                    <a:gd name="T1" fmla="*/ 0 h 18"/>
                    <a:gd name="T2" fmla="*/ 0 w 56"/>
                    <a:gd name="T3" fmla="*/ 6 h 18"/>
                    <a:gd name="T4" fmla="*/ 1 w 56"/>
                    <a:gd name="T5" fmla="*/ 11 h 18"/>
                    <a:gd name="T6" fmla="*/ 3 w 56"/>
                    <a:gd name="T7" fmla="*/ 15 h 18"/>
                    <a:gd name="T8" fmla="*/ 3 w 56"/>
                    <a:gd name="T9" fmla="*/ 18 h 18"/>
                    <a:gd name="T10" fmla="*/ 56 w 56"/>
                    <a:gd name="T11" fmla="*/ 18 h 18"/>
                    <a:gd name="T12" fmla="*/ 56 w 56"/>
                    <a:gd name="T13" fmla="*/ 15 h 18"/>
                    <a:gd name="T14" fmla="*/ 54 w 56"/>
                    <a:gd name="T15" fmla="*/ 11 h 18"/>
                    <a:gd name="T16" fmla="*/ 51 w 56"/>
                    <a:gd name="T17" fmla="*/ 6 h 18"/>
                    <a:gd name="T18" fmla="*/ 49 w 56"/>
                    <a:gd name="T19" fmla="*/ 0 h 18"/>
                    <a:gd name="T20" fmla="*/ 0 w 5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8">
                      <a:moveTo>
                        <a:pt x="0" y="0"/>
                      </a:moveTo>
                      <a:lnTo>
                        <a:pt x="0" y="6"/>
                      </a:lnTo>
                      <a:lnTo>
                        <a:pt x="1" y="11"/>
                      </a:lnTo>
                      <a:lnTo>
                        <a:pt x="3" y="15"/>
                      </a:lnTo>
                      <a:lnTo>
                        <a:pt x="3" y="18"/>
                      </a:lnTo>
                      <a:lnTo>
                        <a:pt x="56" y="18"/>
                      </a:lnTo>
                      <a:lnTo>
                        <a:pt x="56" y="15"/>
                      </a:lnTo>
                      <a:lnTo>
                        <a:pt x="54" y="11"/>
                      </a:lnTo>
                      <a:lnTo>
                        <a:pt x="51" y="6"/>
                      </a:lnTo>
                      <a:lnTo>
                        <a:pt x="49"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4" name="Freeform 364"/>
                <p:cNvSpPr>
                  <a:spLocks/>
                </p:cNvSpPr>
                <p:nvPr/>
              </p:nvSpPr>
              <p:spPr bwMode="auto">
                <a:xfrm>
                  <a:off x="4508" y="1985"/>
                  <a:ext cx="53" cy="21"/>
                </a:xfrm>
                <a:custGeom>
                  <a:avLst/>
                  <a:gdLst>
                    <a:gd name="T0" fmla="*/ 0 w 53"/>
                    <a:gd name="T1" fmla="*/ 0 h 21"/>
                    <a:gd name="T2" fmla="*/ 0 w 53"/>
                    <a:gd name="T3" fmla="*/ 6 h 21"/>
                    <a:gd name="T4" fmla="*/ 0 w 53"/>
                    <a:gd name="T5" fmla="*/ 10 h 21"/>
                    <a:gd name="T6" fmla="*/ 0 w 53"/>
                    <a:gd name="T7" fmla="*/ 15 h 21"/>
                    <a:gd name="T8" fmla="*/ 0 w 53"/>
                    <a:gd name="T9" fmla="*/ 21 h 21"/>
                    <a:gd name="T10" fmla="*/ 53 w 53"/>
                    <a:gd name="T11" fmla="*/ 21 h 21"/>
                    <a:gd name="T12" fmla="*/ 50 w 53"/>
                    <a:gd name="T13" fmla="*/ 15 h 21"/>
                    <a:gd name="T14" fmla="*/ 47 w 53"/>
                    <a:gd name="T15" fmla="*/ 10 h 21"/>
                    <a:gd name="T16" fmla="*/ 44 w 53"/>
                    <a:gd name="T17" fmla="*/ 6 h 21"/>
                    <a:gd name="T18" fmla="*/ 41 w 53"/>
                    <a:gd name="T19" fmla="*/ 0 h 21"/>
                    <a:gd name="T20" fmla="*/ 0 w 5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1">
                      <a:moveTo>
                        <a:pt x="0" y="0"/>
                      </a:moveTo>
                      <a:lnTo>
                        <a:pt x="0" y="6"/>
                      </a:lnTo>
                      <a:lnTo>
                        <a:pt x="0" y="10"/>
                      </a:lnTo>
                      <a:lnTo>
                        <a:pt x="0" y="15"/>
                      </a:lnTo>
                      <a:lnTo>
                        <a:pt x="0" y="21"/>
                      </a:lnTo>
                      <a:lnTo>
                        <a:pt x="53" y="21"/>
                      </a:lnTo>
                      <a:lnTo>
                        <a:pt x="50" y="15"/>
                      </a:lnTo>
                      <a:lnTo>
                        <a:pt x="47" y="10"/>
                      </a:lnTo>
                      <a:lnTo>
                        <a:pt x="44" y="6"/>
                      </a:lnTo>
                      <a:lnTo>
                        <a:pt x="41"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5" name="Freeform 365"/>
                <p:cNvSpPr>
                  <a:spLocks/>
                </p:cNvSpPr>
                <p:nvPr/>
              </p:nvSpPr>
              <p:spPr bwMode="auto">
                <a:xfrm>
                  <a:off x="4505" y="1978"/>
                  <a:ext cx="52" cy="17"/>
                </a:xfrm>
                <a:custGeom>
                  <a:avLst/>
                  <a:gdLst>
                    <a:gd name="T0" fmla="*/ 0 w 52"/>
                    <a:gd name="T1" fmla="*/ 0 h 17"/>
                    <a:gd name="T2" fmla="*/ 0 w 52"/>
                    <a:gd name="T3" fmla="*/ 5 h 17"/>
                    <a:gd name="T4" fmla="*/ 1 w 52"/>
                    <a:gd name="T5" fmla="*/ 9 h 17"/>
                    <a:gd name="T6" fmla="*/ 3 w 52"/>
                    <a:gd name="T7" fmla="*/ 13 h 17"/>
                    <a:gd name="T8" fmla="*/ 3 w 52"/>
                    <a:gd name="T9" fmla="*/ 17 h 17"/>
                    <a:gd name="T10" fmla="*/ 52 w 52"/>
                    <a:gd name="T11" fmla="*/ 17 h 17"/>
                    <a:gd name="T12" fmla="*/ 49 w 52"/>
                    <a:gd name="T13" fmla="*/ 12 h 17"/>
                    <a:gd name="T14" fmla="*/ 47 w 52"/>
                    <a:gd name="T15" fmla="*/ 7 h 17"/>
                    <a:gd name="T16" fmla="*/ 44 w 52"/>
                    <a:gd name="T17" fmla="*/ 3 h 17"/>
                    <a:gd name="T18" fmla="*/ 42 w 52"/>
                    <a:gd name="T19" fmla="*/ 0 h 17"/>
                    <a:gd name="T20" fmla="*/ 0 w 5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0" y="0"/>
                      </a:moveTo>
                      <a:lnTo>
                        <a:pt x="0" y="5"/>
                      </a:lnTo>
                      <a:lnTo>
                        <a:pt x="1" y="9"/>
                      </a:lnTo>
                      <a:lnTo>
                        <a:pt x="3" y="13"/>
                      </a:lnTo>
                      <a:lnTo>
                        <a:pt x="3" y="17"/>
                      </a:lnTo>
                      <a:lnTo>
                        <a:pt x="52" y="17"/>
                      </a:lnTo>
                      <a:lnTo>
                        <a:pt x="49" y="12"/>
                      </a:lnTo>
                      <a:lnTo>
                        <a:pt x="47" y="7"/>
                      </a:lnTo>
                      <a:lnTo>
                        <a:pt x="44" y="3"/>
                      </a:lnTo>
                      <a:lnTo>
                        <a:pt x="42"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6" name="Freeform 366"/>
                <p:cNvSpPr>
                  <a:spLocks/>
                </p:cNvSpPr>
                <p:nvPr/>
              </p:nvSpPr>
              <p:spPr bwMode="auto">
                <a:xfrm>
                  <a:off x="4505" y="1968"/>
                  <a:ext cx="44" cy="17"/>
                </a:xfrm>
                <a:custGeom>
                  <a:avLst/>
                  <a:gdLst>
                    <a:gd name="T0" fmla="*/ 0 w 44"/>
                    <a:gd name="T1" fmla="*/ 0 h 17"/>
                    <a:gd name="T2" fmla="*/ 0 w 44"/>
                    <a:gd name="T3" fmla="*/ 4 h 17"/>
                    <a:gd name="T4" fmla="*/ 0 w 44"/>
                    <a:gd name="T5" fmla="*/ 9 h 17"/>
                    <a:gd name="T6" fmla="*/ 1 w 44"/>
                    <a:gd name="T7" fmla="*/ 13 h 17"/>
                    <a:gd name="T8" fmla="*/ 3 w 44"/>
                    <a:gd name="T9" fmla="*/ 17 h 17"/>
                    <a:gd name="T10" fmla="*/ 44 w 44"/>
                    <a:gd name="T11" fmla="*/ 17 h 17"/>
                    <a:gd name="T12" fmla="*/ 42 w 44"/>
                    <a:gd name="T13" fmla="*/ 13 h 17"/>
                    <a:gd name="T14" fmla="*/ 40 w 44"/>
                    <a:gd name="T15" fmla="*/ 9 h 17"/>
                    <a:gd name="T16" fmla="*/ 37 w 44"/>
                    <a:gd name="T17" fmla="*/ 4 h 17"/>
                    <a:gd name="T18" fmla="*/ 34 w 44"/>
                    <a:gd name="T19" fmla="*/ 0 h 17"/>
                    <a:gd name="T20" fmla="*/ 0 w 4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7">
                      <a:moveTo>
                        <a:pt x="0" y="0"/>
                      </a:moveTo>
                      <a:lnTo>
                        <a:pt x="0" y="4"/>
                      </a:lnTo>
                      <a:lnTo>
                        <a:pt x="0" y="9"/>
                      </a:lnTo>
                      <a:lnTo>
                        <a:pt x="1" y="13"/>
                      </a:lnTo>
                      <a:lnTo>
                        <a:pt x="3" y="17"/>
                      </a:lnTo>
                      <a:lnTo>
                        <a:pt x="44" y="17"/>
                      </a:lnTo>
                      <a:lnTo>
                        <a:pt x="42" y="13"/>
                      </a:lnTo>
                      <a:lnTo>
                        <a:pt x="40" y="9"/>
                      </a:lnTo>
                      <a:lnTo>
                        <a:pt x="37" y="4"/>
                      </a:lnTo>
                      <a:lnTo>
                        <a:pt x="34"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7" name="Freeform 367"/>
                <p:cNvSpPr>
                  <a:spLocks/>
                </p:cNvSpPr>
                <p:nvPr/>
              </p:nvSpPr>
              <p:spPr bwMode="auto">
                <a:xfrm>
                  <a:off x="4500" y="1957"/>
                  <a:ext cx="47" cy="21"/>
                </a:xfrm>
                <a:custGeom>
                  <a:avLst/>
                  <a:gdLst>
                    <a:gd name="T0" fmla="*/ 0 w 47"/>
                    <a:gd name="T1" fmla="*/ 0 h 21"/>
                    <a:gd name="T2" fmla="*/ 3 w 47"/>
                    <a:gd name="T3" fmla="*/ 5 h 21"/>
                    <a:gd name="T4" fmla="*/ 5 w 47"/>
                    <a:gd name="T5" fmla="*/ 10 h 21"/>
                    <a:gd name="T6" fmla="*/ 5 w 47"/>
                    <a:gd name="T7" fmla="*/ 15 h 21"/>
                    <a:gd name="T8" fmla="*/ 5 w 47"/>
                    <a:gd name="T9" fmla="*/ 21 h 21"/>
                    <a:gd name="T10" fmla="*/ 47 w 47"/>
                    <a:gd name="T11" fmla="*/ 21 h 21"/>
                    <a:gd name="T12" fmla="*/ 44 w 47"/>
                    <a:gd name="T13" fmla="*/ 15 h 21"/>
                    <a:gd name="T14" fmla="*/ 41 w 47"/>
                    <a:gd name="T15" fmla="*/ 10 h 21"/>
                    <a:gd name="T16" fmla="*/ 39 w 47"/>
                    <a:gd name="T17" fmla="*/ 5 h 21"/>
                    <a:gd name="T18" fmla="*/ 36 w 47"/>
                    <a:gd name="T19" fmla="*/ 0 h 21"/>
                    <a:gd name="T20" fmla="*/ 0 w 47"/>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1">
                      <a:moveTo>
                        <a:pt x="0" y="0"/>
                      </a:moveTo>
                      <a:lnTo>
                        <a:pt x="3" y="5"/>
                      </a:lnTo>
                      <a:lnTo>
                        <a:pt x="5" y="10"/>
                      </a:lnTo>
                      <a:lnTo>
                        <a:pt x="5" y="15"/>
                      </a:lnTo>
                      <a:lnTo>
                        <a:pt x="5" y="21"/>
                      </a:lnTo>
                      <a:lnTo>
                        <a:pt x="47" y="21"/>
                      </a:lnTo>
                      <a:lnTo>
                        <a:pt x="44" y="15"/>
                      </a:lnTo>
                      <a:lnTo>
                        <a:pt x="41" y="10"/>
                      </a:lnTo>
                      <a:lnTo>
                        <a:pt x="39" y="5"/>
                      </a:lnTo>
                      <a:lnTo>
                        <a:pt x="3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8" name="Freeform 368"/>
                <p:cNvSpPr>
                  <a:spLocks/>
                </p:cNvSpPr>
                <p:nvPr/>
              </p:nvSpPr>
              <p:spPr bwMode="auto">
                <a:xfrm>
                  <a:off x="4500" y="1949"/>
                  <a:ext cx="39" cy="19"/>
                </a:xfrm>
                <a:custGeom>
                  <a:avLst/>
                  <a:gdLst>
                    <a:gd name="T0" fmla="*/ 0 w 39"/>
                    <a:gd name="T1" fmla="*/ 0 h 19"/>
                    <a:gd name="T2" fmla="*/ 0 w 39"/>
                    <a:gd name="T3" fmla="*/ 5 h 19"/>
                    <a:gd name="T4" fmla="*/ 3 w 39"/>
                    <a:gd name="T5" fmla="*/ 9 h 19"/>
                    <a:gd name="T6" fmla="*/ 5 w 39"/>
                    <a:gd name="T7" fmla="*/ 13 h 19"/>
                    <a:gd name="T8" fmla="*/ 5 w 39"/>
                    <a:gd name="T9" fmla="*/ 19 h 19"/>
                    <a:gd name="T10" fmla="*/ 39 w 39"/>
                    <a:gd name="T11" fmla="*/ 19 h 19"/>
                    <a:gd name="T12" fmla="*/ 36 w 39"/>
                    <a:gd name="T13" fmla="*/ 13 h 19"/>
                    <a:gd name="T14" fmla="*/ 35 w 39"/>
                    <a:gd name="T15" fmla="*/ 9 h 19"/>
                    <a:gd name="T16" fmla="*/ 32 w 39"/>
                    <a:gd name="T17" fmla="*/ 5 h 19"/>
                    <a:gd name="T18" fmla="*/ 29 w 39"/>
                    <a:gd name="T19" fmla="*/ 0 h 19"/>
                    <a:gd name="T20" fmla="*/ 0 w 3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9">
                      <a:moveTo>
                        <a:pt x="0" y="0"/>
                      </a:moveTo>
                      <a:lnTo>
                        <a:pt x="0" y="5"/>
                      </a:lnTo>
                      <a:lnTo>
                        <a:pt x="3" y="9"/>
                      </a:lnTo>
                      <a:lnTo>
                        <a:pt x="5" y="13"/>
                      </a:lnTo>
                      <a:lnTo>
                        <a:pt x="5" y="19"/>
                      </a:lnTo>
                      <a:lnTo>
                        <a:pt x="39" y="19"/>
                      </a:lnTo>
                      <a:lnTo>
                        <a:pt x="36" y="13"/>
                      </a:lnTo>
                      <a:lnTo>
                        <a:pt x="35" y="9"/>
                      </a:lnTo>
                      <a:lnTo>
                        <a:pt x="32" y="5"/>
                      </a:lnTo>
                      <a:lnTo>
                        <a:pt x="29"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49" name="Freeform 369"/>
                <p:cNvSpPr>
                  <a:spLocks/>
                </p:cNvSpPr>
                <p:nvPr/>
              </p:nvSpPr>
              <p:spPr bwMode="auto">
                <a:xfrm>
                  <a:off x="4500" y="1939"/>
                  <a:ext cx="36" cy="18"/>
                </a:xfrm>
                <a:custGeom>
                  <a:avLst/>
                  <a:gdLst>
                    <a:gd name="T0" fmla="*/ 0 w 36"/>
                    <a:gd name="T1" fmla="*/ 0 h 18"/>
                    <a:gd name="T2" fmla="*/ 0 w 36"/>
                    <a:gd name="T3" fmla="*/ 6 h 18"/>
                    <a:gd name="T4" fmla="*/ 0 w 36"/>
                    <a:gd name="T5" fmla="*/ 10 h 18"/>
                    <a:gd name="T6" fmla="*/ 0 w 36"/>
                    <a:gd name="T7" fmla="*/ 15 h 18"/>
                    <a:gd name="T8" fmla="*/ 0 w 36"/>
                    <a:gd name="T9" fmla="*/ 18 h 18"/>
                    <a:gd name="T10" fmla="*/ 36 w 36"/>
                    <a:gd name="T11" fmla="*/ 18 h 18"/>
                    <a:gd name="T12" fmla="*/ 32 w 36"/>
                    <a:gd name="T13" fmla="*/ 15 h 18"/>
                    <a:gd name="T14" fmla="*/ 28 w 36"/>
                    <a:gd name="T15" fmla="*/ 10 h 18"/>
                    <a:gd name="T16" fmla="*/ 25 w 36"/>
                    <a:gd name="T17" fmla="*/ 6 h 18"/>
                    <a:gd name="T18" fmla="*/ 22 w 36"/>
                    <a:gd name="T19" fmla="*/ 0 h 18"/>
                    <a:gd name="T20" fmla="*/ 0 w 3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8">
                      <a:moveTo>
                        <a:pt x="0" y="0"/>
                      </a:moveTo>
                      <a:lnTo>
                        <a:pt x="0" y="6"/>
                      </a:lnTo>
                      <a:lnTo>
                        <a:pt x="0" y="10"/>
                      </a:lnTo>
                      <a:lnTo>
                        <a:pt x="0" y="15"/>
                      </a:lnTo>
                      <a:lnTo>
                        <a:pt x="0" y="18"/>
                      </a:lnTo>
                      <a:lnTo>
                        <a:pt x="36" y="18"/>
                      </a:lnTo>
                      <a:lnTo>
                        <a:pt x="32" y="15"/>
                      </a:lnTo>
                      <a:lnTo>
                        <a:pt x="28" y="10"/>
                      </a:lnTo>
                      <a:lnTo>
                        <a:pt x="25" y="6"/>
                      </a:lnTo>
                      <a:lnTo>
                        <a:pt x="22"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0" name="Freeform 370"/>
                <p:cNvSpPr>
                  <a:spLocks/>
                </p:cNvSpPr>
                <p:nvPr/>
              </p:nvSpPr>
              <p:spPr bwMode="auto">
                <a:xfrm>
                  <a:off x="4500" y="1929"/>
                  <a:ext cx="29" cy="20"/>
                </a:xfrm>
                <a:custGeom>
                  <a:avLst/>
                  <a:gdLst>
                    <a:gd name="T0" fmla="*/ 0 w 29"/>
                    <a:gd name="T1" fmla="*/ 0 h 20"/>
                    <a:gd name="T2" fmla="*/ 0 w 29"/>
                    <a:gd name="T3" fmla="*/ 6 h 20"/>
                    <a:gd name="T4" fmla="*/ 0 w 29"/>
                    <a:gd name="T5" fmla="*/ 10 h 20"/>
                    <a:gd name="T6" fmla="*/ 0 w 29"/>
                    <a:gd name="T7" fmla="*/ 16 h 20"/>
                    <a:gd name="T8" fmla="*/ 0 w 29"/>
                    <a:gd name="T9" fmla="*/ 20 h 20"/>
                    <a:gd name="T10" fmla="*/ 29 w 29"/>
                    <a:gd name="T11" fmla="*/ 20 h 20"/>
                    <a:gd name="T12" fmla="*/ 25 w 29"/>
                    <a:gd name="T13" fmla="*/ 16 h 20"/>
                    <a:gd name="T14" fmla="*/ 22 w 29"/>
                    <a:gd name="T15" fmla="*/ 10 h 20"/>
                    <a:gd name="T16" fmla="*/ 18 w 29"/>
                    <a:gd name="T17" fmla="*/ 6 h 20"/>
                    <a:gd name="T18" fmla="*/ 15 w 29"/>
                    <a:gd name="T19" fmla="*/ 0 h 20"/>
                    <a:gd name="T20" fmla="*/ 0 w 29"/>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0">
                      <a:moveTo>
                        <a:pt x="0" y="0"/>
                      </a:moveTo>
                      <a:lnTo>
                        <a:pt x="0" y="6"/>
                      </a:lnTo>
                      <a:lnTo>
                        <a:pt x="0" y="10"/>
                      </a:lnTo>
                      <a:lnTo>
                        <a:pt x="0" y="16"/>
                      </a:lnTo>
                      <a:lnTo>
                        <a:pt x="0" y="20"/>
                      </a:lnTo>
                      <a:lnTo>
                        <a:pt x="29" y="20"/>
                      </a:lnTo>
                      <a:lnTo>
                        <a:pt x="25" y="16"/>
                      </a:lnTo>
                      <a:lnTo>
                        <a:pt x="22" y="10"/>
                      </a:lnTo>
                      <a:lnTo>
                        <a:pt x="18" y="6"/>
                      </a:lnTo>
                      <a:lnTo>
                        <a:pt x="15"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1" name="Freeform 371"/>
                <p:cNvSpPr>
                  <a:spLocks/>
                </p:cNvSpPr>
                <p:nvPr/>
              </p:nvSpPr>
              <p:spPr bwMode="auto">
                <a:xfrm>
                  <a:off x="4500" y="1922"/>
                  <a:ext cx="22" cy="17"/>
                </a:xfrm>
                <a:custGeom>
                  <a:avLst/>
                  <a:gdLst>
                    <a:gd name="T0" fmla="*/ 0 w 22"/>
                    <a:gd name="T1" fmla="*/ 0 h 17"/>
                    <a:gd name="T2" fmla="*/ 0 w 22"/>
                    <a:gd name="T3" fmla="*/ 3 h 17"/>
                    <a:gd name="T4" fmla="*/ 0 w 22"/>
                    <a:gd name="T5" fmla="*/ 7 h 17"/>
                    <a:gd name="T6" fmla="*/ 0 w 22"/>
                    <a:gd name="T7" fmla="*/ 12 h 17"/>
                    <a:gd name="T8" fmla="*/ 0 w 22"/>
                    <a:gd name="T9" fmla="*/ 17 h 17"/>
                    <a:gd name="T10" fmla="*/ 22 w 22"/>
                    <a:gd name="T11" fmla="*/ 17 h 17"/>
                    <a:gd name="T12" fmla="*/ 18 w 22"/>
                    <a:gd name="T13" fmla="*/ 12 h 17"/>
                    <a:gd name="T14" fmla="*/ 15 w 22"/>
                    <a:gd name="T15" fmla="*/ 7 h 17"/>
                    <a:gd name="T16" fmla="*/ 11 w 22"/>
                    <a:gd name="T17" fmla="*/ 3 h 17"/>
                    <a:gd name="T18" fmla="*/ 8 w 22"/>
                    <a:gd name="T19" fmla="*/ 0 h 17"/>
                    <a:gd name="T20" fmla="*/ 0 w 2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7">
                      <a:moveTo>
                        <a:pt x="0" y="0"/>
                      </a:moveTo>
                      <a:lnTo>
                        <a:pt x="0" y="3"/>
                      </a:lnTo>
                      <a:lnTo>
                        <a:pt x="0" y="7"/>
                      </a:lnTo>
                      <a:lnTo>
                        <a:pt x="0" y="12"/>
                      </a:lnTo>
                      <a:lnTo>
                        <a:pt x="0" y="17"/>
                      </a:lnTo>
                      <a:lnTo>
                        <a:pt x="22" y="17"/>
                      </a:lnTo>
                      <a:lnTo>
                        <a:pt x="18" y="12"/>
                      </a:lnTo>
                      <a:lnTo>
                        <a:pt x="15" y="7"/>
                      </a:lnTo>
                      <a:lnTo>
                        <a:pt x="11" y="3"/>
                      </a:lnTo>
                      <a:lnTo>
                        <a:pt x="8"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2" name="Freeform 372"/>
                <p:cNvSpPr>
                  <a:spLocks/>
                </p:cNvSpPr>
                <p:nvPr/>
              </p:nvSpPr>
              <p:spPr bwMode="auto">
                <a:xfrm>
                  <a:off x="4500" y="1912"/>
                  <a:ext cx="15" cy="17"/>
                </a:xfrm>
                <a:custGeom>
                  <a:avLst/>
                  <a:gdLst>
                    <a:gd name="T0" fmla="*/ 0 w 15"/>
                    <a:gd name="T1" fmla="*/ 17 h 17"/>
                    <a:gd name="T2" fmla="*/ 0 w 15"/>
                    <a:gd name="T3" fmla="*/ 13 h 17"/>
                    <a:gd name="T4" fmla="*/ 0 w 15"/>
                    <a:gd name="T5" fmla="*/ 9 h 17"/>
                    <a:gd name="T6" fmla="*/ 0 w 15"/>
                    <a:gd name="T7" fmla="*/ 4 h 17"/>
                    <a:gd name="T8" fmla="*/ 0 w 15"/>
                    <a:gd name="T9" fmla="*/ 0 h 17"/>
                    <a:gd name="T10" fmla="*/ 3 w 15"/>
                    <a:gd name="T11" fmla="*/ 4 h 17"/>
                    <a:gd name="T12" fmla="*/ 8 w 15"/>
                    <a:gd name="T13" fmla="*/ 9 h 17"/>
                    <a:gd name="T14" fmla="*/ 12 w 15"/>
                    <a:gd name="T15" fmla="*/ 13 h 17"/>
                    <a:gd name="T16" fmla="*/ 15 w 15"/>
                    <a:gd name="T17" fmla="*/ 17 h 17"/>
                    <a:gd name="T18" fmla="*/ 0 w 15"/>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7">
                      <a:moveTo>
                        <a:pt x="0" y="17"/>
                      </a:moveTo>
                      <a:lnTo>
                        <a:pt x="0" y="13"/>
                      </a:lnTo>
                      <a:lnTo>
                        <a:pt x="0" y="9"/>
                      </a:lnTo>
                      <a:lnTo>
                        <a:pt x="0" y="4"/>
                      </a:lnTo>
                      <a:lnTo>
                        <a:pt x="0" y="0"/>
                      </a:lnTo>
                      <a:lnTo>
                        <a:pt x="3" y="4"/>
                      </a:lnTo>
                      <a:lnTo>
                        <a:pt x="8" y="9"/>
                      </a:lnTo>
                      <a:lnTo>
                        <a:pt x="12" y="13"/>
                      </a:lnTo>
                      <a:lnTo>
                        <a:pt x="15" y="17"/>
                      </a:lnTo>
                      <a:lnTo>
                        <a:pt x="0" y="17"/>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3" name="Freeform 373"/>
                <p:cNvSpPr>
                  <a:spLocks/>
                </p:cNvSpPr>
                <p:nvPr/>
              </p:nvSpPr>
              <p:spPr bwMode="auto">
                <a:xfrm>
                  <a:off x="4500" y="1912"/>
                  <a:ext cx="8" cy="10"/>
                </a:xfrm>
                <a:custGeom>
                  <a:avLst/>
                  <a:gdLst>
                    <a:gd name="T0" fmla="*/ 0 w 8"/>
                    <a:gd name="T1" fmla="*/ 10 h 10"/>
                    <a:gd name="T2" fmla="*/ 0 w 8"/>
                    <a:gd name="T3" fmla="*/ 7 h 10"/>
                    <a:gd name="T4" fmla="*/ 0 w 8"/>
                    <a:gd name="T5" fmla="*/ 4 h 10"/>
                    <a:gd name="T6" fmla="*/ 0 w 8"/>
                    <a:gd name="T7" fmla="*/ 3 h 10"/>
                    <a:gd name="T8" fmla="*/ 0 w 8"/>
                    <a:gd name="T9" fmla="*/ 0 h 10"/>
                    <a:gd name="T10" fmla="*/ 2 w 8"/>
                    <a:gd name="T11" fmla="*/ 3 h 10"/>
                    <a:gd name="T12" fmla="*/ 3 w 8"/>
                    <a:gd name="T13" fmla="*/ 4 h 10"/>
                    <a:gd name="T14" fmla="*/ 5 w 8"/>
                    <a:gd name="T15" fmla="*/ 7 h 10"/>
                    <a:gd name="T16" fmla="*/ 8 w 8"/>
                    <a:gd name="T17" fmla="*/ 10 h 10"/>
                    <a:gd name="T18" fmla="*/ 0 w 8"/>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10"/>
                      </a:moveTo>
                      <a:lnTo>
                        <a:pt x="0" y="7"/>
                      </a:lnTo>
                      <a:lnTo>
                        <a:pt x="0" y="4"/>
                      </a:lnTo>
                      <a:lnTo>
                        <a:pt x="0" y="3"/>
                      </a:lnTo>
                      <a:lnTo>
                        <a:pt x="0" y="0"/>
                      </a:lnTo>
                      <a:lnTo>
                        <a:pt x="2" y="3"/>
                      </a:lnTo>
                      <a:lnTo>
                        <a:pt x="3" y="4"/>
                      </a:lnTo>
                      <a:lnTo>
                        <a:pt x="5" y="7"/>
                      </a:lnTo>
                      <a:lnTo>
                        <a:pt x="8"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254" name="Group 374"/>
              <p:cNvGrpSpPr>
                <a:grpSpLocks/>
              </p:cNvGrpSpPr>
              <p:nvPr/>
            </p:nvGrpSpPr>
            <p:grpSpPr bwMode="auto">
              <a:xfrm rot="643906">
                <a:off x="5235" y="3204"/>
                <a:ext cx="104" cy="153"/>
                <a:chOff x="4020" y="1849"/>
                <a:chExt cx="220" cy="349"/>
              </a:xfrm>
            </p:grpSpPr>
            <p:sp>
              <p:nvSpPr>
                <p:cNvPr id="123255" name="Freeform 375"/>
                <p:cNvSpPr>
                  <a:spLocks/>
                </p:cNvSpPr>
                <p:nvPr/>
              </p:nvSpPr>
              <p:spPr bwMode="auto">
                <a:xfrm>
                  <a:off x="4020" y="1849"/>
                  <a:ext cx="220" cy="349"/>
                </a:xfrm>
                <a:custGeom>
                  <a:avLst/>
                  <a:gdLst>
                    <a:gd name="T0" fmla="*/ 99 w 220"/>
                    <a:gd name="T1" fmla="*/ 349 h 349"/>
                    <a:gd name="T2" fmla="*/ 79 w 220"/>
                    <a:gd name="T3" fmla="*/ 329 h 349"/>
                    <a:gd name="T4" fmla="*/ 63 w 220"/>
                    <a:gd name="T5" fmla="*/ 296 h 349"/>
                    <a:gd name="T6" fmla="*/ 51 w 220"/>
                    <a:gd name="T7" fmla="*/ 254 h 349"/>
                    <a:gd name="T8" fmla="*/ 41 w 220"/>
                    <a:gd name="T9" fmla="*/ 208 h 349"/>
                    <a:gd name="T10" fmla="*/ 33 w 220"/>
                    <a:gd name="T11" fmla="*/ 159 h 349"/>
                    <a:gd name="T12" fmla="*/ 23 w 220"/>
                    <a:gd name="T13" fmla="*/ 112 h 349"/>
                    <a:gd name="T14" fmla="*/ 12 w 220"/>
                    <a:gd name="T15" fmla="*/ 69 h 349"/>
                    <a:gd name="T16" fmla="*/ 0 w 220"/>
                    <a:gd name="T17" fmla="*/ 34 h 349"/>
                    <a:gd name="T18" fmla="*/ 4 w 220"/>
                    <a:gd name="T19" fmla="*/ 26 h 349"/>
                    <a:gd name="T20" fmla="*/ 8 w 220"/>
                    <a:gd name="T21" fmla="*/ 17 h 349"/>
                    <a:gd name="T22" fmla="*/ 11 w 220"/>
                    <a:gd name="T23" fmla="*/ 8 h 349"/>
                    <a:gd name="T24" fmla="*/ 14 w 220"/>
                    <a:gd name="T25" fmla="*/ 0 h 349"/>
                    <a:gd name="T26" fmla="*/ 34 w 220"/>
                    <a:gd name="T27" fmla="*/ 10 h 349"/>
                    <a:gd name="T28" fmla="*/ 56 w 220"/>
                    <a:gd name="T29" fmla="*/ 26 h 349"/>
                    <a:gd name="T30" fmla="*/ 80 w 220"/>
                    <a:gd name="T31" fmla="*/ 46 h 349"/>
                    <a:gd name="T32" fmla="*/ 106 w 220"/>
                    <a:gd name="T33" fmla="*/ 70 h 349"/>
                    <a:gd name="T34" fmla="*/ 131 w 220"/>
                    <a:gd name="T35" fmla="*/ 98 h 349"/>
                    <a:gd name="T36" fmla="*/ 155 w 220"/>
                    <a:gd name="T37" fmla="*/ 128 h 349"/>
                    <a:gd name="T38" fmla="*/ 177 w 220"/>
                    <a:gd name="T39" fmla="*/ 158 h 349"/>
                    <a:gd name="T40" fmla="*/ 195 w 220"/>
                    <a:gd name="T41" fmla="*/ 190 h 349"/>
                    <a:gd name="T42" fmla="*/ 208 w 220"/>
                    <a:gd name="T43" fmla="*/ 220 h 349"/>
                    <a:gd name="T44" fmla="*/ 217 w 220"/>
                    <a:gd name="T45" fmla="*/ 249 h 349"/>
                    <a:gd name="T46" fmla="*/ 220 w 220"/>
                    <a:gd name="T47" fmla="*/ 276 h 349"/>
                    <a:gd name="T48" fmla="*/ 214 w 220"/>
                    <a:gd name="T49" fmla="*/ 301 h 349"/>
                    <a:gd name="T50" fmla="*/ 201 w 220"/>
                    <a:gd name="T51" fmla="*/ 321 h 349"/>
                    <a:gd name="T52" fmla="*/ 178 w 220"/>
                    <a:gd name="T53" fmla="*/ 337 h 349"/>
                    <a:gd name="T54" fmla="*/ 144 w 220"/>
                    <a:gd name="T55" fmla="*/ 347 h 349"/>
                    <a:gd name="T56" fmla="*/ 99 w 220"/>
                    <a:gd name="T57" fmla="*/ 34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0" h="349">
                      <a:moveTo>
                        <a:pt x="99" y="349"/>
                      </a:moveTo>
                      <a:lnTo>
                        <a:pt x="79" y="329"/>
                      </a:lnTo>
                      <a:lnTo>
                        <a:pt x="63" y="296"/>
                      </a:lnTo>
                      <a:lnTo>
                        <a:pt x="51" y="254"/>
                      </a:lnTo>
                      <a:lnTo>
                        <a:pt x="41" y="208"/>
                      </a:lnTo>
                      <a:lnTo>
                        <a:pt x="33" y="159"/>
                      </a:lnTo>
                      <a:lnTo>
                        <a:pt x="23" y="112"/>
                      </a:lnTo>
                      <a:lnTo>
                        <a:pt x="12" y="69"/>
                      </a:lnTo>
                      <a:lnTo>
                        <a:pt x="0" y="34"/>
                      </a:lnTo>
                      <a:lnTo>
                        <a:pt x="4" y="26"/>
                      </a:lnTo>
                      <a:lnTo>
                        <a:pt x="8" y="17"/>
                      </a:lnTo>
                      <a:lnTo>
                        <a:pt x="11" y="8"/>
                      </a:lnTo>
                      <a:lnTo>
                        <a:pt x="14" y="0"/>
                      </a:lnTo>
                      <a:lnTo>
                        <a:pt x="34" y="10"/>
                      </a:lnTo>
                      <a:lnTo>
                        <a:pt x="56" y="26"/>
                      </a:lnTo>
                      <a:lnTo>
                        <a:pt x="80" y="46"/>
                      </a:lnTo>
                      <a:lnTo>
                        <a:pt x="106" y="70"/>
                      </a:lnTo>
                      <a:lnTo>
                        <a:pt x="131" y="98"/>
                      </a:lnTo>
                      <a:lnTo>
                        <a:pt x="155" y="128"/>
                      </a:lnTo>
                      <a:lnTo>
                        <a:pt x="177" y="158"/>
                      </a:lnTo>
                      <a:lnTo>
                        <a:pt x="195" y="190"/>
                      </a:lnTo>
                      <a:lnTo>
                        <a:pt x="208" y="220"/>
                      </a:lnTo>
                      <a:lnTo>
                        <a:pt x="217" y="249"/>
                      </a:lnTo>
                      <a:lnTo>
                        <a:pt x="220" y="276"/>
                      </a:lnTo>
                      <a:lnTo>
                        <a:pt x="214" y="301"/>
                      </a:lnTo>
                      <a:lnTo>
                        <a:pt x="201" y="321"/>
                      </a:lnTo>
                      <a:lnTo>
                        <a:pt x="178" y="337"/>
                      </a:lnTo>
                      <a:lnTo>
                        <a:pt x="144" y="347"/>
                      </a:lnTo>
                      <a:lnTo>
                        <a:pt x="99" y="3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6" name="Freeform 376"/>
                <p:cNvSpPr>
                  <a:spLocks/>
                </p:cNvSpPr>
                <p:nvPr/>
              </p:nvSpPr>
              <p:spPr bwMode="auto">
                <a:xfrm>
                  <a:off x="4129" y="2147"/>
                  <a:ext cx="73" cy="14"/>
                </a:xfrm>
                <a:custGeom>
                  <a:avLst/>
                  <a:gdLst>
                    <a:gd name="T0" fmla="*/ 0 w 73"/>
                    <a:gd name="T1" fmla="*/ 0 h 14"/>
                    <a:gd name="T2" fmla="*/ 0 w 73"/>
                    <a:gd name="T3" fmla="*/ 3 h 14"/>
                    <a:gd name="T4" fmla="*/ 0 w 73"/>
                    <a:gd name="T5" fmla="*/ 7 h 14"/>
                    <a:gd name="T6" fmla="*/ 1 w 73"/>
                    <a:gd name="T7" fmla="*/ 10 h 14"/>
                    <a:gd name="T8" fmla="*/ 3 w 73"/>
                    <a:gd name="T9" fmla="*/ 14 h 14"/>
                    <a:gd name="T10" fmla="*/ 11 w 73"/>
                    <a:gd name="T11" fmla="*/ 13 h 14"/>
                    <a:gd name="T12" fmla="*/ 20 w 73"/>
                    <a:gd name="T13" fmla="*/ 11 h 14"/>
                    <a:gd name="T14" fmla="*/ 29 w 73"/>
                    <a:gd name="T15" fmla="*/ 10 h 14"/>
                    <a:gd name="T16" fmla="*/ 37 w 73"/>
                    <a:gd name="T17" fmla="*/ 8 h 14"/>
                    <a:gd name="T18" fmla="*/ 46 w 73"/>
                    <a:gd name="T19" fmla="*/ 7 h 14"/>
                    <a:gd name="T20" fmla="*/ 55 w 73"/>
                    <a:gd name="T21" fmla="*/ 4 h 14"/>
                    <a:gd name="T22" fmla="*/ 65 w 73"/>
                    <a:gd name="T23" fmla="*/ 3 h 14"/>
                    <a:gd name="T24" fmla="*/ 73 w 73"/>
                    <a:gd name="T25" fmla="*/ 0 h 14"/>
                    <a:gd name="T26" fmla="*/ 73 w 73"/>
                    <a:gd name="T27" fmla="*/ 0 h 14"/>
                    <a:gd name="T28" fmla="*/ 0 w 73"/>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4">
                      <a:moveTo>
                        <a:pt x="0" y="0"/>
                      </a:moveTo>
                      <a:lnTo>
                        <a:pt x="0" y="3"/>
                      </a:lnTo>
                      <a:lnTo>
                        <a:pt x="0" y="7"/>
                      </a:lnTo>
                      <a:lnTo>
                        <a:pt x="1" y="10"/>
                      </a:lnTo>
                      <a:lnTo>
                        <a:pt x="3" y="14"/>
                      </a:lnTo>
                      <a:lnTo>
                        <a:pt x="11" y="13"/>
                      </a:lnTo>
                      <a:lnTo>
                        <a:pt x="20" y="11"/>
                      </a:lnTo>
                      <a:lnTo>
                        <a:pt x="29" y="10"/>
                      </a:lnTo>
                      <a:lnTo>
                        <a:pt x="37" y="8"/>
                      </a:lnTo>
                      <a:lnTo>
                        <a:pt x="46" y="7"/>
                      </a:lnTo>
                      <a:lnTo>
                        <a:pt x="55" y="4"/>
                      </a:lnTo>
                      <a:lnTo>
                        <a:pt x="65" y="3"/>
                      </a:lnTo>
                      <a:lnTo>
                        <a:pt x="73" y="0"/>
                      </a:lnTo>
                      <a:lnTo>
                        <a:pt x="73" y="0"/>
                      </a:lnTo>
                      <a:lnTo>
                        <a:pt x="0"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7" name="Freeform 377"/>
                <p:cNvSpPr>
                  <a:spLocks/>
                </p:cNvSpPr>
                <p:nvPr/>
              </p:nvSpPr>
              <p:spPr bwMode="auto">
                <a:xfrm>
                  <a:off x="4126" y="2139"/>
                  <a:ext cx="76" cy="15"/>
                </a:xfrm>
                <a:custGeom>
                  <a:avLst/>
                  <a:gdLst>
                    <a:gd name="T0" fmla="*/ 0 w 76"/>
                    <a:gd name="T1" fmla="*/ 0 h 15"/>
                    <a:gd name="T2" fmla="*/ 2 w 76"/>
                    <a:gd name="T3" fmla="*/ 3 h 15"/>
                    <a:gd name="T4" fmla="*/ 3 w 76"/>
                    <a:gd name="T5" fmla="*/ 8 h 15"/>
                    <a:gd name="T6" fmla="*/ 3 w 76"/>
                    <a:gd name="T7" fmla="*/ 11 h 15"/>
                    <a:gd name="T8" fmla="*/ 3 w 76"/>
                    <a:gd name="T9" fmla="*/ 15 h 15"/>
                    <a:gd name="T10" fmla="*/ 45 w 76"/>
                    <a:gd name="T11" fmla="*/ 15 h 15"/>
                    <a:gd name="T12" fmla="*/ 53 w 76"/>
                    <a:gd name="T13" fmla="*/ 13 h 15"/>
                    <a:gd name="T14" fmla="*/ 61 w 76"/>
                    <a:gd name="T15" fmla="*/ 12 h 15"/>
                    <a:gd name="T16" fmla="*/ 69 w 76"/>
                    <a:gd name="T17" fmla="*/ 11 h 15"/>
                    <a:gd name="T18" fmla="*/ 76 w 76"/>
                    <a:gd name="T19" fmla="*/ 8 h 15"/>
                    <a:gd name="T20" fmla="*/ 76 w 76"/>
                    <a:gd name="T21" fmla="*/ 5 h 15"/>
                    <a:gd name="T22" fmla="*/ 76 w 76"/>
                    <a:gd name="T23" fmla="*/ 2 h 15"/>
                    <a:gd name="T24" fmla="*/ 76 w 76"/>
                    <a:gd name="T25" fmla="*/ 0 h 15"/>
                    <a:gd name="T26" fmla="*/ 76 w 76"/>
                    <a:gd name="T27" fmla="*/ 0 h 15"/>
                    <a:gd name="T28" fmla="*/ 0 w 7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
                      <a:moveTo>
                        <a:pt x="0" y="0"/>
                      </a:moveTo>
                      <a:lnTo>
                        <a:pt x="2" y="3"/>
                      </a:lnTo>
                      <a:lnTo>
                        <a:pt x="3" y="8"/>
                      </a:lnTo>
                      <a:lnTo>
                        <a:pt x="3" y="11"/>
                      </a:lnTo>
                      <a:lnTo>
                        <a:pt x="3" y="15"/>
                      </a:lnTo>
                      <a:lnTo>
                        <a:pt x="45" y="15"/>
                      </a:lnTo>
                      <a:lnTo>
                        <a:pt x="53" y="13"/>
                      </a:lnTo>
                      <a:lnTo>
                        <a:pt x="61" y="12"/>
                      </a:lnTo>
                      <a:lnTo>
                        <a:pt x="69" y="11"/>
                      </a:lnTo>
                      <a:lnTo>
                        <a:pt x="76" y="8"/>
                      </a:lnTo>
                      <a:lnTo>
                        <a:pt x="76" y="5"/>
                      </a:lnTo>
                      <a:lnTo>
                        <a:pt x="76" y="2"/>
                      </a:lnTo>
                      <a:lnTo>
                        <a:pt x="76" y="0"/>
                      </a:lnTo>
                      <a:lnTo>
                        <a:pt x="76" y="0"/>
                      </a:lnTo>
                      <a:lnTo>
                        <a:pt x="0" y="0"/>
                      </a:lnTo>
                      <a:close/>
                    </a:path>
                  </a:pathLst>
                </a:custGeom>
                <a:solidFill>
                  <a:srgbClr val="9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8" name="Freeform 378"/>
                <p:cNvSpPr>
                  <a:spLocks/>
                </p:cNvSpPr>
                <p:nvPr/>
              </p:nvSpPr>
              <p:spPr bwMode="auto">
                <a:xfrm>
                  <a:off x="4126" y="2129"/>
                  <a:ext cx="76" cy="18"/>
                </a:xfrm>
                <a:custGeom>
                  <a:avLst/>
                  <a:gdLst>
                    <a:gd name="T0" fmla="*/ 0 w 76"/>
                    <a:gd name="T1" fmla="*/ 0 h 18"/>
                    <a:gd name="T2" fmla="*/ 0 w 76"/>
                    <a:gd name="T3" fmla="*/ 5 h 18"/>
                    <a:gd name="T4" fmla="*/ 0 w 76"/>
                    <a:gd name="T5" fmla="*/ 9 h 18"/>
                    <a:gd name="T6" fmla="*/ 2 w 76"/>
                    <a:gd name="T7" fmla="*/ 13 h 18"/>
                    <a:gd name="T8" fmla="*/ 3 w 76"/>
                    <a:gd name="T9" fmla="*/ 18 h 18"/>
                    <a:gd name="T10" fmla="*/ 76 w 76"/>
                    <a:gd name="T11" fmla="*/ 18 h 18"/>
                    <a:gd name="T12" fmla="*/ 76 w 76"/>
                    <a:gd name="T13" fmla="*/ 13 h 18"/>
                    <a:gd name="T14" fmla="*/ 76 w 76"/>
                    <a:gd name="T15" fmla="*/ 9 h 18"/>
                    <a:gd name="T16" fmla="*/ 76 w 76"/>
                    <a:gd name="T17" fmla="*/ 5 h 18"/>
                    <a:gd name="T18" fmla="*/ 76 w 76"/>
                    <a:gd name="T19" fmla="*/ 0 h 18"/>
                    <a:gd name="T20" fmla="*/ 0 w 7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8">
                      <a:moveTo>
                        <a:pt x="0" y="0"/>
                      </a:moveTo>
                      <a:lnTo>
                        <a:pt x="0" y="5"/>
                      </a:lnTo>
                      <a:lnTo>
                        <a:pt x="0" y="9"/>
                      </a:lnTo>
                      <a:lnTo>
                        <a:pt x="2" y="13"/>
                      </a:lnTo>
                      <a:lnTo>
                        <a:pt x="3" y="18"/>
                      </a:lnTo>
                      <a:lnTo>
                        <a:pt x="76" y="18"/>
                      </a:lnTo>
                      <a:lnTo>
                        <a:pt x="76" y="13"/>
                      </a:lnTo>
                      <a:lnTo>
                        <a:pt x="76" y="9"/>
                      </a:lnTo>
                      <a:lnTo>
                        <a:pt x="76" y="5"/>
                      </a:lnTo>
                      <a:lnTo>
                        <a:pt x="76" y="0"/>
                      </a:lnTo>
                      <a:lnTo>
                        <a:pt x="0" y="0"/>
                      </a:lnTo>
                      <a:close/>
                    </a:path>
                  </a:pathLst>
                </a:custGeom>
                <a:solidFill>
                  <a:srgbClr val="A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59" name="Freeform 379"/>
                <p:cNvSpPr>
                  <a:spLocks/>
                </p:cNvSpPr>
                <p:nvPr/>
              </p:nvSpPr>
              <p:spPr bwMode="auto">
                <a:xfrm>
                  <a:off x="4122" y="2122"/>
                  <a:ext cx="80" cy="17"/>
                </a:xfrm>
                <a:custGeom>
                  <a:avLst/>
                  <a:gdLst>
                    <a:gd name="T0" fmla="*/ 0 w 80"/>
                    <a:gd name="T1" fmla="*/ 0 h 17"/>
                    <a:gd name="T2" fmla="*/ 0 w 80"/>
                    <a:gd name="T3" fmla="*/ 5 h 17"/>
                    <a:gd name="T4" fmla="*/ 3 w 80"/>
                    <a:gd name="T5" fmla="*/ 9 h 17"/>
                    <a:gd name="T6" fmla="*/ 4 w 80"/>
                    <a:gd name="T7" fmla="*/ 13 h 17"/>
                    <a:gd name="T8" fmla="*/ 4 w 80"/>
                    <a:gd name="T9" fmla="*/ 17 h 17"/>
                    <a:gd name="T10" fmla="*/ 80 w 80"/>
                    <a:gd name="T11" fmla="*/ 17 h 17"/>
                    <a:gd name="T12" fmla="*/ 80 w 80"/>
                    <a:gd name="T13" fmla="*/ 13 h 17"/>
                    <a:gd name="T14" fmla="*/ 80 w 80"/>
                    <a:gd name="T15" fmla="*/ 9 h 17"/>
                    <a:gd name="T16" fmla="*/ 79 w 80"/>
                    <a:gd name="T17" fmla="*/ 5 h 17"/>
                    <a:gd name="T18" fmla="*/ 78 w 80"/>
                    <a:gd name="T19" fmla="*/ 0 h 17"/>
                    <a:gd name="T20" fmla="*/ 0 w 8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
                      <a:moveTo>
                        <a:pt x="0" y="0"/>
                      </a:moveTo>
                      <a:lnTo>
                        <a:pt x="0" y="5"/>
                      </a:lnTo>
                      <a:lnTo>
                        <a:pt x="3" y="9"/>
                      </a:lnTo>
                      <a:lnTo>
                        <a:pt x="4" y="13"/>
                      </a:lnTo>
                      <a:lnTo>
                        <a:pt x="4" y="17"/>
                      </a:lnTo>
                      <a:lnTo>
                        <a:pt x="80" y="17"/>
                      </a:lnTo>
                      <a:lnTo>
                        <a:pt x="80" y="13"/>
                      </a:lnTo>
                      <a:lnTo>
                        <a:pt x="80" y="9"/>
                      </a:lnTo>
                      <a:lnTo>
                        <a:pt x="79" y="5"/>
                      </a:lnTo>
                      <a:lnTo>
                        <a:pt x="78" y="0"/>
                      </a:lnTo>
                      <a:lnTo>
                        <a:pt x="0" y="0"/>
                      </a:lnTo>
                      <a:close/>
                    </a:path>
                  </a:pathLst>
                </a:custGeom>
                <a:solidFill>
                  <a:srgbClr val="A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0" name="Freeform 380"/>
                <p:cNvSpPr>
                  <a:spLocks/>
                </p:cNvSpPr>
                <p:nvPr/>
              </p:nvSpPr>
              <p:spPr bwMode="auto">
                <a:xfrm>
                  <a:off x="4122" y="2115"/>
                  <a:ext cx="80" cy="14"/>
                </a:xfrm>
                <a:custGeom>
                  <a:avLst/>
                  <a:gdLst>
                    <a:gd name="T0" fmla="*/ 0 w 80"/>
                    <a:gd name="T1" fmla="*/ 0 h 14"/>
                    <a:gd name="T2" fmla="*/ 0 w 80"/>
                    <a:gd name="T3" fmla="*/ 3 h 14"/>
                    <a:gd name="T4" fmla="*/ 0 w 80"/>
                    <a:gd name="T5" fmla="*/ 7 h 14"/>
                    <a:gd name="T6" fmla="*/ 1 w 80"/>
                    <a:gd name="T7" fmla="*/ 10 h 14"/>
                    <a:gd name="T8" fmla="*/ 4 w 80"/>
                    <a:gd name="T9" fmla="*/ 14 h 14"/>
                    <a:gd name="T10" fmla="*/ 80 w 80"/>
                    <a:gd name="T11" fmla="*/ 14 h 14"/>
                    <a:gd name="T12" fmla="*/ 80 w 80"/>
                    <a:gd name="T13" fmla="*/ 10 h 14"/>
                    <a:gd name="T14" fmla="*/ 79 w 80"/>
                    <a:gd name="T15" fmla="*/ 7 h 14"/>
                    <a:gd name="T16" fmla="*/ 78 w 80"/>
                    <a:gd name="T17" fmla="*/ 3 h 14"/>
                    <a:gd name="T18" fmla="*/ 78 w 80"/>
                    <a:gd name="T19" fmla="*/ 0 h 14"/>
                    <a:gd name="T20" fmla="*/ 0 w 80"/>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
                      <a:moveTo>
                        <a:pt x="0" y="0"/>
                      </a:moveTo>
                      <a:lnTo>
                        <a:pt x="0" y="3"/>
                      </a:lnTo>
                      <a:lnTo>
                        <a:pt x="0" y="7"/>
                      </a:lnTo>
                      <a:lnTo>
                        <a:pt x="1" y="10"/>
                      </a:lnTo>
                      <a:lnTo>
                        <a:pt x="4" y="14"/>
                      </a:lnTo>
                      <a:lnTo>
                        <a:pt x="80" y="14"/>
                      </a:lnTo>
                      <a:lnTo>
                        <a:pt x="80" y="10"/>
                      </a:lnTo>
                      <a:lnTo>
                        <a:pt x="79" y="7"/>
                      </a:lnTo>
                      <a:lnTo>
                        <a:pt x="78" y="3"/>
                      </a:lnTo>
                      <a:lnTo>
                        <a:pt x="78" y="0"/>
                      </a:lnTo>
                      <a:lnTo>
                        <a:pt x="0" y="0"/>
                      </a:lnTo>
                      <a:close/>
                    </a:path>
                  </a:pathLst>
                </a:custGeom>
                <a:solidFill>
                  <a:srgbClr val="A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1" name="Freeform 381"/>
                <p:cNvSpPr>
                  <a:spLocks/>
                </p:cNvSpPr>
                <p:nvPr/>
              </p:nvSpPr>
              <p:spPr bwMode="auto">
                <a:xfrm>
                  <a:off x="4119" y="2108"/>
                  <a:ext cx="81" cy="14"/>
                </a:xfrm>
                <a:custGeom>
                  <a:avLst/>
                  <a:gdLst>
                    <a:gd name="T0" fmla="*/ 0 w 81"/>
                    <a:gd name="T1" fmla="*/ 0 h 14"/>
                    <a:gd name="T2" fmla="*/ 0 w 81"/>
                    <a:gd name="T3" fmla="*/ 3 h 14"/>
                    <a:gd name="T4" fmla="*/ 1 w 81"/>
                    <a:gd name="T5" fmla="*/ 7 h 14"/>
                    <a:gd name="T6" fmla="*/ 3 w 81"/>
                    <a:gd name="T7" fmla="*/ 10 h 14"/>
                    <a:gd name="T8" fmla="*/ 3 w 81"/>
                    <a:gd name="T9" fmla="*/ 14 h 14"/>
                    <a:gd name="T10" fmla="*/ 81 w 81"/>
                    <a:gd name="T11" fmla="*/ 14 h 14"/>
                    <a:gd name="T12" fmla="*/ 81 w 81"/>
                    <a:gd name="T13" fmla="*/ 10 h 14"/>
                    <a:gd name="T14" fmla="*/ 79 w 81"/>
                    <a:gd name="T15" fmla="*/ 7 h 14"/>
                    <a:gd name="T16" fmla="*/ 76 w 81"/>
                    <a:gd name="T17" fmla="*/ 3 h 14"/>
                    <a:gd name="T18" fmla="*/ 76 w 81"/>
                    <a:gd name="T19" fmla="*/ 0 h 14"/>
                    <a:gd name="T20" fmla="*/ 0 w 8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4">
                      <a:moveTo>
                        <a:pt x="0" y="0"/>
                      </a:moveTo>
                      <a:lnTo>
                        <a:pt x="0" y="3"/>
                      </a:lnTo>
                      <a:lnTo>
                        <a:pt x="1" y="7"/>
                      </a:lnTo>
                      <a:lnTo>
                        <a:pt x="3" y="10"/>
                      </a:lnTo>
                      <a:lnTo>
                        <a:pt x="3" y="14"/>
                      </a:lnTo>
                      <a:lnTo>
                        <a:pt x="81" y="14"/>
                      </a:lnTo>
                      <a:lnTo>
                        <a:pt x="81" y="10"/>
                      </a:lnTo>
                      <a:lnTo>
                        <a:pt x="79" y="7"/>
                      </a:lnTo>
                      <a:lnTo>
                        <a:pt x="76" y="3"/>
                      </a:lnTo>
                      <a:lnTo>
                        <a:pt x="76" y="0"/>
                      </a:lnTo>
                      <a:lnTo>
                        <a:pt x="0" y="0"/>
                      </a:lnTo>
                      <a:close/>
                    </a:path>
                  </a:pathLst>
                </a:custGeom>
                <a:solidFill>
                  <a:srgbClr val="AA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2" name="Freeform 382"/>
                <p:cNvSpPr>
                  <a:spLocks/>
                </p:cNvSpPr>
                <p:nvPr/>
              </p:nvSpPr>
              <p:spPr bwMode="auto">
                <a:xfrm>
                  <a:off x="4115" y="2098"/>
                  <a:ext cx="85" cy="17"/>
                </a:xfrm>
                <a:custGeom>
                  <a:avLst/>
                  <a:gdLst>
                    <a:gd name="T0" fmla="*/ 0 w 85"/>
                    <a:gd name="T1" fmla="*/ 0 h 17"/>
                    <a:gd name="T2" fmla="*/ 2 w 85"/>
                    <a:gd name="T3" fmla="*/ 4 h 17"/>
                    <a:gd name="T4" fmla="*/ 4 w 85"/>
                    <a:gd name="T5" fmla="*/ 8 h 17"/>
                    <a:gd name="T6" fmla="*/ 5 w 85"/>
                    <a:gd name="T7" fmla="*/ 13 h 17"/>
                    <a:gd name="T8" fmla="*/ 7 w 85"/>
                    <a:gd name="T9" fmla="*/ 17 h 17"/>
                    <a:gd name="T10" fmla="*/ 85 w 85"/>
                    <a:gd name="T11" fmla="*/ 17 h 17"/>
                    <a:gd name="T12" fmla="*/ 82 w 85"/>
                    <a:gd name="T13" fmla="*/ 13 h 17"/>
                    <a:gd name="T14" fmla="*/ 80 w 85"/>
                    <a:gd name="T15" fmla="*/ 8 h 17"/>
                    <a:gd name="T16" fmla="*/ 79 w 85"/>
                    <a:gd name="T17" fmla="*/ 4 h 17"/>
                    <a:gd name="T18" fmla="*/ 77 w 85"/>
                    <a:gd name="T19" fmla="*/ 0 h 17"/>
                    <a:gd name="T20" fmla="*/ 0 w 8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7">
                      <a:moveTo>
                        <a:pt x="0" y="0"/>
                      </a:moveTo>
                      <a:lnTo>
                        <a:pt x="2" y="4"/>
                      </a:lnTo>
                      <a:lnTo>
                        <a:pt x="4" y="8"/>
                      </a:lnTo>
                      <a:lnTo>
                        <a:pt x="5" y="13"/>
                      </a:lnTo>
                      <a:lnTo>
                        <a:pt x="7" y="17"/>
                      </a:lnTo>
                      <a:lnTo>
                        <a:pt x="85" y="17"/>
                      </a:lnTo>
                      <a:lnTo>
                        <a:pt x="82" y="13"/>
                      </a:lnTo>
                      <a:lnTo>
                        <a:pt x="80" y="8"/>
                      </a:lnTo>
                      <a:lnTo>
                        <a:pt x="79" y="4"/>
                      </a:lnTo>
                      <a:lnTo>
                        <a:pt x="77" y="0"/>
                      </a:lnTo>
                      <a:lnTo>
                        <a:pt x="0" y="0"/>
                      </a:lnTo>
                      <a:close/>
                    </a:path>
                  </a:pathLst>
                </a:custGeom>
                <a:solidFill>
                  <a:srgbClr val="A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3" name="Freeform 383"/>
                <p:cNvSpPr>
                  <a:spLocks/>
                </p:cNvSpPr>
                <p:nvPr/>
              </p:nvSpPr>
              <p:spPr bwMode="auto">
                <a:xfrm>
                  <a:off x="4115" y="2091"/>
                  <a:ext cx="80" cy="17"/>
                </a:xfrm>
                <a:custGeom>
                  <a:avLst/>
                  <a:gdLst>
                    <a:gd name="T0" fmla="*/ 0 w 80"/>
                    <a:gd name="T1" fmla="*/ 0 h 17"/>
                    <a:gd name="T2" fmla="*/ 0 w 80"/>
                    <a:gd name="T3" fmla="*/ 4 h 17"/>
                    <a:gd name="T4" fmla="*/ 2 w 80"/>
                    <a:gd name="T5" fmla="*/ 8 h 17"/>
                    <a:gd name="T6" fmla="*/ 4 w 80"/>
                    <a:gd name="T7" fmla="*/ 12 h 17"/>
                    <a:gd name="T8" fmla="*/ 4 w 80"/>
                    <a:gd name="T9" fmla="*/ 17 h 17"/>
                    <a:gd name="T10" fmla="*/ 80 w 80"/>
                    <a:gd name="T11" fmla="*/ 17 h 17"/>
                    <a:gd name="T12" fmla="*/ 79 w 80"/>
                    <a:gd name="T13" fmla="*/ 12 h 17"/>
                    <a:gd name="T14" fmla="*/ 77 w 80"/>
                    <a:gd name="T15" fmla="*/ 8 h 17"/>
                    <a:gd name="T16" fmla="*/ 76 w 80"/>
                    <a:gd name="T17" fmla="*/ 4 h 17"/>
                    <a:gd name="T18" fmla="*/ 73 w 80"/>
                    <a:gd name="T19" fmla="*/ 0 h 17"/>
                    <a:gd name="T20" fmla="*/ 0 w 8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
                      <a:moveTo>
                        <a:pt x="0" y="0"/>
                      </a:moveTo>
                      <a:lnTo>
                        <a:pt x="0" y="4"/>
                      </a:lnTo>
                      <a:lnTo>
                        <a:pt x="2" y="8"/>
                      </a:lnTo>
                      <a:lnTo>
                        <a:pt x="4" y="12"/>
                      </a:lnTo>
                      <a:lnTo>
                        <a:pt x="4" y="17"/>
                      </a:lnTo>
                      <a:lnTo>
                        <a:pt x="80" y="17"/>
                      </a:lnTo>
                      <a:lnTo>
                        <a:pt x="79" y="12"/>
                      </a:lnTo>
                      <a:lnTo>
                        <a:pt x="77" y="8"/>
                      </a:lnTo>
                      <a:lnTo>
                        <a:pt x="76" y="4"/>
                      </a:lnTo>
                      <a:lnTo>
                        <a:pt x="73" y="0"/>
                      </a:lnTo>
                      <a:lnTo>
                        <a:pt x="0" y="0"/>
                      </a:lnTo>
                      <a:close/>
                    </a:path>
                  </a:pathLst>
                </a:custGeom>
                <a:solidFill>
                  <a:srgbClr val="A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4" name="Freeform 384"/>
                <p:cNvSpPr>
                  <a:spLocks/>
                </p:cNvSpPr>
                <p:nvPr/>
              </p:nvSpPr>
              <p:spPr bwMode="auto">
                <a:xfrm>
                  <a:off x="4112" y="2083"/>
                  <a:ext cx="80" cy="15"/>
                </a:xfrm>
                <a:custGeom>
                  <a:avLst/>
                  <a:gdLst>
                    <a:gd name="T0" fmla="*/ 0 w 80"/>
                    <a:gd name="T1" fmla="*/ 0 h 15"/>
                    <a:gd name="T2" fmla="*/ 1 w 80"/>
                    <a:gd name="T3" fmla="*/ 3 h 15"/>
                    <a:gd name="T4" fmla="*/ 3 w 80"/>
                    <a:gd name="T5" fmla="*/ 8 h 15"/>
                    <a:gd name="T6" fmla="*/ 3 w 80"/>
                    <a:gd name="T7" fmla="*/ 10 h 15"/>
                    <a:gd name="T8" fmla="*/ 3 w 80"/>
                    <a:gd name="T9" fmla="*/ 15 h 15"/>
                    <a:gd name="T10" fmla="*/ 80 w 80"/>
                    <a:gd name="T11" fmla="*/ 15 h 15"/>
                    <a:gd name="T12" fmla="*/ 77 w 80"/>
                    <a:gd name="T13" fmla="*/ 10 h 15"/>
                    <a:gd name="T14" fmla="*/ 76 w 80"/>
                    <a:gd name="T15" fmla="*/ 8 h 15"/>
                    <a:gd name="T16" fmla="*/ 75 w 80"/>
                    <a:gd name="T17" fmla="*/ 3 h 15"/>
                    <a:gd name="T18" fmla="*/ 73 w 80"/>
                    <a:gd name="T19" fmla="*/ 0 h 15"/>
                    <a:gd name="T20" fmla="*/ 0 w 80"/>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5">
                      <a:moveTo>
                        <a:pt x="0" y="0"/>
                      </a:moveTo>
                      <a:lnTo>
                        <a:pt x="1" y="3"/>
                      </a:lnTo>
                      <a:lnTo>
                        <a:pt x="3" y="8"/>
                      </a:lnTo>
                      <a:lnTo>
                        <a:pt x="3" y="10"/>
                      </a:lnTo>
                      <a:lnTo>
                        <a:pt x="3" y="15"/>
                      </a:lnTo>
                      <a:lnTo>
                        <a:pt x="80" y="15"/>
                      </a:lnTo>
                      <a:lnTo>
                        <a:pt x="77" y="10"/>
                      </a:lnTo>
                      <a:lnTo>
                        <a:pt x="76" y="8"/>
                      </a:lnTo>
                      <a:lnTo>
                        <a:pt x="75" y="3"/>
                      </a:lnTo>
                      <a:lnTo>
                        <a:pt x="73" y="0"/>
                      </a:lnTo>
                      <a:lnTo>
                        <a:pt x="0" y="0"/>
                      </a:lnTo>
                      <a:close/>
                    </a:path>
                  </a:pathLst>
                </a:custGeom>
                <a:solidFill>
                  <a:srgbClr val="B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5" name="Freeform 385"/>
                <p:cNvSpPr>
                  <a:spLocks/>
                </p:cNvSpPr>
                <p:nvPr/>
              </p:nvSpPr>
              <p:spPr bwMode="auto">
                <a:xfrm>
                  <a:off x="4112" y="2073"/>
                  <a:ext cx="76" cy="18"/>
                </a:xfrm>
                <a:custGeom>
                  <a:avLst/>
                  <a:gdLst>
                    <a:gd name="T0" fmla="*/ 0 w 76"/>
                    <a:gd name="T1" fmla="*/ 0 h 18"/>
                    <a:gd name="T2" fmla="*/ 0 w 76"/>
                    <a:gd name="T3" fmla="*/ 5 h 18"/>
                    <a:gd name="T4" fmla="*/ 1 w 76"/>
                    <a:gd name="T5" fmla="*/ 9 h 18"/>
                    <a:gd name="T6" fmla="*/ 3 w 76"/>
                    <a:gd name="T7" fmla="*/ 13 h 18"/>
                    <a:gd name="T8" fmla="*/ 3 w 76"/>
                    <a:gd name="T9" fmla="*/ 18 h 18"/>
                    <a:gd name="T10" fmla="*/ 76 w 76"/>
                    <a:gd name="T11" fmla="*/ 18 h 18"/>
                    <a:gd name="T12" fmla="*/ 75 w 76"/>
                    <a:gd name="T13" fmla="*/ 13 h 18"/>
                    <a:gd name="T14" fmla="*/ 73 w 76"/>
                    <a:gd name="T15" fmla="*/ 9 h 18"/>
                    <a:gd name="T16" fmla="*/ 72 w 76"/>
                    <a:gd name="T17" fmla="*/ 5 h 18"/>
                    <a:gd name="T18" fmla="*/ 70 w 76"/>
                    <a:gd name="T19" fmla="*/ 0 h 18"/>
                    <a:gd name="T20" fmla="*/ 0 w 7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8">
                      <a:moveTo>
                        <a:pt x="0" y="0"/>
                      </a:moveTo>
                      <a:lnTo>
                        <a:pt x="0" y="5"/>
                      </a:lnTo>
                      <a:lnTo>
                        <a:pt x="1" y="9"/>
                      </a:lnTo>
                      <a:lnTo>
                        <a:pt x="3" y="13"/>
                      </a:lnTo>
                      <a:lnTo>
                        <a:pt x="3" y="18"/>
                      </a:lnTo>
                      <a:lnTo>
                        <a:pt x="76" y="18"/>
                      </a:lnTo>
                      <a:lnTo>
                        <a:pt x="75" y="13"/>
                      </a:lnTo>
                      <a:lnTo>
                        <a:pt x="73" y="9"/>
                      </a:lnTo>
                      <a:lnTo>
                        <a:pt x="72" y="5"/>
                      </a:lnTo>
                      <a:lnTo>
                        <a:pt x="70" y="0"/>
                      </a:lnTo>
                      <a:lnTo>
                        <a:pt x="0" y="0"/>
                      </a:lnTo>
                      <a:close/>
                    </a:path>
                  </a:pathLst>
                </a:custGeom>
                <a:solidFill>
                  <a:srgbClr val="B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6" name="Freeform 386"/>
                <p:cNvSpPr>
                  <a:spLocks/>
                </p:cNvSpPr>
                <p:nvPr/>
              </p:nvSpPr>
              <p:spPr bwMode="auto">
                <a:xfrm>
                  <a:off x="4107" y="2066"/>
                  <a:ext cx="78" cy="17"/>
                </a:xfrm>
                <a:custGeom>
                  <a:avLst/>
                  <a:gdLst>
                    <a:gd name="T0" fmla="*/ 0 w 78"/>
                    <a:gd name="T1" fmla="*/ 0 h 17"/>
                    <a:gd name="T2" fmla="*/ 3 w 78"/>
                    <a:gd name="T3" fmla="*/ 4 h 17"/>
                    <a:gd name="T4" fmla="*/ 5 w 78"/>
                    <a:gd name="T5" fmla="*/ 9 h 17"/>
                    <a:gd name="T6" fmla="*/ 5 w 78"/>
                    <a:gd name="T7" fmla="*/ 13 h 17"/>
                    <a:gd name="T8" fmla="*/ 5 w 78"/>
                    <a:gd name="T9" fmla="*/ 17 h 17"/>
                    <a:gd name="T10" fmla="*/ 78 w 78"/>
                    <a:gd name="T11" fmla="*/ 17 h 17"/>
                    <a:gd name="T12" fmla="*/ 75 w 78"/>
                    <a:gd name="T13" fmla="*/ 13 h 17"/>
                    <a:gd name="T14" fmla="*/ 74 w 78"/>
                    <a:gd name="T15" fmla="*/ 9 h 17"/>
                    <a:gd name="T16" fmla="*/ 71 w 78"/>
                    <a:gd name="T17" fmla="*/ 4 h 17"/>
                    <a:gd name="T18" fmla="*/ 68 w 78"/>
                    <a:gd name="T19" fmla="*/ 0 h 17"/>
                    <a:gd name="T20" fmla="*/ 0 w 7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7">
                      <a:moveTo>
                        <a:pt x="0" y="0"/>
                      </a:moveTo>
                      <a:lnTo>
                        <a:pt x="3" y="4"/>
                      </a:lnTo>
                      <a:lnTo>
                        <a:pt x="5" y="9"/>
                      </a:lnTo>
                      <a:lnTo>
                        <a:pt x="5" y="13"/>
                      </a:lnTo>
                      <a:lnTo>
                        <a:pt x="5" y="17"/>
                      </a:lnTo>
                      <a:lnTo>
                        <a:pt x="78" y="17"/>
                      </a:lnTo>
                      <a:lnTo>
                        <a:pt x="75" y="13"/>
                      </a:lnTo>
                      <a:lnTo>
                        <a:pt x="74" y="9"/>
                      </a:lnTo>
                      <a:lnTo>
                        <a:pt x="71" y="4"/>
                      </a:lnTo>
                      <a:lnTo>
                        <a:pt x="68" y="0"/>
                      </a:lnTo>
                      <a:lnTo>
                        <a:pt x="0" y="0"/>
                      </a:lnTo>
                      <a:close/>
                    </a:path>
                  </a:pathLst>
                </a:custGeom>
                <a:solidFill>
                  <a:srgbClr val="B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7" name="Freeform 387"/>
                <p:cNvSpPr>
                  <a:spLocks/>
                </p:cNvSpPr>
                <p:nvPr/>
              </p:nvSpPr>
              <p:spPr bwMode="auto">
                <a:xfrm>
                  <a:off x="4107" y="2059"/>
                  <a:ext cx="75" cy="14"/>
                </a:xfrm>
                <a:custGeom>
                  <a:avLst/>
                  <a:gdLst>
                    <a:gd name="T0" fmla="*/ 0 w 75"/>
                    <a:gd name="T1" fmla="*/ 0 h 14"/>
                    <a:gd name="T2" fmla="*/ 0 w 75"/>
                    <a:gd name="T3" fmla="*/ 3 h 14"/>
                    <a:gd name="T4" fmla="*/ 0 w 75"/>
                    <a:gd name="T5" fmla="*/ 7 h 14"/>
                    <a:gd name="T6" fmla="*/ 2 w 75"/>
                    <a:gd name="T7" fmla="*/ 10 h 14"/>
                    <a:gd name="T8" fmla="*/ 5 w 75"/>
                    <a:gd name="T9" fmla="*/ 14 h 14"/>
                    <a:gd name="T10" fmla="*/ 75 w 75"/>
                    <a:gd name="T11" fmla="*/ 14 h 14"/>
                    <a:gd name="T12" fmla="*/ 72 w 75"/>
                    <a:gd name="T13" fmla="*/ 10 h 14"/>
                    <a:gd name="T14" fmla="*/ 69 w 75"/>
                    <a:gd name="T15" fmla="*/ 7 h 14"/>
                    <a:gd name="T16" fmla="*/ 67 w 75"/>
                    <a:gd name="T17" fmla="*/ 3 h 14"/>
                    <a:gd name="T18" fmla="*/ 64 w 75"/>
                    <a:gd name="T19" fmla="*/ 0 h 14"/>
                    <a:gd name="T20" fmla="*/ 0 w 7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4">
                      <a:moveTo>
                        <a:pt x="0" y="0"/>
                      </a:moveTo>
                      <a:lnTo>
                        <a:pt x="0" y="3"/>
                      </a:lnTo>
                      <a:lnTo>
                        <a:pt x="0" y="7"/>
                      </a:lnTo>
                      <a:lnTo>
                        <a:pt x="2" y="10"/>
                      </a:lnTo>
                      <a:lnTo>
                        <a:pt x="5" y="14"/>
                      </a:lnTo>
                      <a:lnTo>
                        <a:pt x="75" y="14"/>
                      </a:lnTo>
                      <a:lnTo>
                        <a:pt x="72" y="10"/>
                      </a:lnTo>
                      <a:lnTo>
                        <a:pt x="69" y="7"/>
                      </a:lnTo>
                      <a:lnTo>
                        <a:pt x="67" y="3"/>
                      </a:lnTo>
                      <a:lnTo>
                        <a:pt x="64" y="0"/>
                      </a:lnTo>
                      <a:lnTo>
                        <a:pt x="0" y="0"/>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8" name="Freeform 388"/>
                <p:cNvSpPr>
                  <a:spLocks/>
                </p:cNvSpPr>
                <p:nvPr/>
              </p:nvSpPr>
              <p:spPr bwMode="auto">
                <a:xfrm>
                  <a:off x="4104" y="2052"/>
                  <a:ext cx="71" cy="14"/>
                </a:xfrm>
                <a:custGeom>
                  <a:avLst/>
                  <a:gdLst>
                    <a:gd name="T0" fmla="*/ 0 w 71"/>
                    <a:gd name="T1" fmla="*/ 0 h 14"/>
                    <a:gd name="T2" fmla="*/ 0 w 71"/>
                    <a:gd name="T3" fmla="*/ 3 h 14"/>
                    <a:gd name="T4" fmla="*/ 2 w 71"/>
                    <a:gd name="T5" fmla="*/ 7 h 14"/>
                    <a:gd name="T6" fmla="*/ 3 w 71"/>
                    <a:gd name="T7" fmla="*/ 10 h 14"/>
                    <a:gd name="T8" fmla="*/ 3 w 71"/>
                    <a:gd name="T9" fmla="*/ 14 h 14"/>
                    <a:gd name="T10" fmla="*/ 71 w 71"/>
                    <a:gd name="T11" fmla="*/ 14 h 14"/>
                    <a:gd name="T12" fmla="*/ 71 w 71"/>
                    <a:gd name="T13" fmla="*/ 10 h 14"/>
                    <a:gd name="T14" fmla="*/ 68 w 71"/>
                    <a:gd name="T15" fmla="*/ 7 h 14"/>
                    <a:gd name="T16" fmla="*/ 67 w 71"/>
                    <a:gd name="T17" fmla="*/ 3 h 14"/>
                    <a:gd name="T18" fmla="*/ 64 w 71"/>
                    <a:gd name="T19" fmla="*/ 0 h 14"/>
                    <a:gd name="T20" fmla="*/ 0 w 7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4">
                      <a:moveTo>
                        <a:pt x="0" y="0"/>
                      </a:moveTo>
                      <a:lnTo>
                        <a:pt x="0" y="3"/>
                      </a:lnTo>
                      <a:lnTo>
                        <a:pt x="2" y="7"/>
                      </a:lnTo>
                      <a:lnTo>
                        <a:pt x="3" y="10"/>
                      </a:lnTo>
                      <a:lnTo>
                        <a:pt x="3" y="14"/>
                      </a:lnTo>
                      <a:lnTo>
                        <a:pt x="71" y="14"/>
                      </a:lnTo>
                      <a:lnTo>
                        <a:pt x="71" y="10"/>
                      </a:lnTo>
                      <a:lnTo>
                        <a:pt x="68" y="7"/>
                      </a:lnTo>
                      <a:lnTo>
                        <a:pt x="67" y="3"/>
                      </a:lnTo>
                      <a:lnTo>
                        <a:pt x="64" y="0"/>
                      </a:lnTo>
                      <a:lnTo>
                        <a:pt x="0" y="0"/>
                      </a:lnTo>
                      <a:close/>
                    </a:path>
                  </a:pathLst>
                </a:custGeom>
                <a:solidFill>
                  <a:srgbClr val="C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69" name="Freeform 389"/>
                <p:cNvSpPr>
                  <a:spLocks/>
                </p:cNvSpPr>
                <p:nvPr/>
              </p:nvSpPr>
              <p:spPr bwMode="auto">
                <a:xfrm>
                  <a:off x="4104" y="2042"/>
                  <a:ext cx="67" cy="17"/>
                </a:xfrm>
                <a:custGeom>
                  <a:avLst/>
                  <a:gdLst>
                    <a:gd name="T0" fmla="*/ 0 w 67"/>
                    <a:gd name="T1" fmla="*/ 0 h 17"/>
                    <a:gd name="T2" fmla="*/ 0 w 67"/>
                    <a:gd name="T3" fmla="*/ 4 h 17"/>
                    <a:gd name="T4" fmla="*/ 0 w 67"/>
                    <a:gd name="T5" fmla="*/ 8 h 17"/>
                    <a:gd name="T6" fmla="*/ 2 w 67"/>
                    <a:gd name="T7" fmla="*/ 13 h 17"/>
                    <a:gd name="T8" fmla="*/ 3 w 67"/>
                    <a:gd name="T9" fmla="*/ 17 h 17"/>
                    <a:gd name="T10" fmla="*/ 67 w 67"/>
                    <a:gd name="T11" fmla="*/ 17 h 17"/>
                    <a:gd name="T12" fmla="*/ 64 w 67"/>
                    <a:gd name="T13" fmla="*/ 13 h 17"/>
                    <a:gd name="T14" fmla="*/ 62 w 67"/>
                    <a:gd name="T15" fmla="*/ 8 h 17"/>
                    <a:gd name="T16" fmla="*/ 60 w 67"/>
                    <a:gd name="T17" fmla="*/ 4 h 17"/>
                    <a:gd name="T18" fmla="*/ 57 w 67"/>
                    <a:gd name="T19" fmla="*/ 0 h 17"/>
                    <a:gd name="T20" fmla="*/ 0 w 6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7">
                      <a:moveTo>
                        <a:pt x="0" y="0"/>
                      </a:moveTo>
                      <a:lnTo>
                        <a:pt x="0" y="4"/>
                      </a:lnTo>
                      <a:lnTo>
                        <a:pt x="0" y="8"/>
                      </a:lnTo>
                      <a:lnTo>
                        <a:pt x="2" y="13"/>
                      </a:lnTo>
                      <a:lnTo>
                        <a:pt x="3" y="17"/>
                      </a:lnTo>
                      <a:lnTo>
                        <a:pt x="67" y="17"/>
                      </a:lnTo>
                      <a:lnTo>
                        <a:pt x="64" y="13"/>
                      </a:lnTo>
                      <a:lnTo>
                        <a:pt x="62" y="8"/>
                      </a:lnTo>
                      <a:lnTo>
                        <a:pt x="60" y="4"/>
                      </a:lnTo>
                      <a:lnTo>
                        <a:pt x="57" y="0"/>
                      </a:lnTo>
                      <a:lnTo>
                        <a:pt x="0" y="0"/>
                      </a:lnTo>
                      <a:close/>
                    </a:path>
                  </a:pathLst>
                </a:custGeom>
                <a:solidFill>
                  <a:srgbClr val="C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0" name="Freeform 390"/>
                <p:cNvSpPr>
                  <a:spLocks/>
                </p:cNvSpPr>
                <p:nvPr/>
              </p:nvSpPr>
              <p:spPr bwMode="auto">
                <a:xfrm>
                  <a:off x="4100" y="2034"/>
                  <a:ext cx="68" cy="18"/>
                </a:xfrm>
                <a:custGeom>
                  <a:avLst/>
                  <a:gdLst>
                    <a:gd name="T0" fmla="*/ 0 w 68"/>
                    <a:gd name="T1" fmla="*/ 0 h 18"/>
                    <a:gd name="T2" fmla="*/ 0 w 68"/>
                    <a:gd name="T3" fmla="*/ 5 h 18"/>
                    <a:gd name="T4" fmla="*/ 3 w 68"/>
                    <a:gd name="T5" fmla="*/ 9 h 18"/>
                    <a:gd name="T6" fmla="*/ 4 w 68"/>
                    <a:gd name="T7" fmla="*/ 13 h 18"/>
                    <a:gd name="T8" fmla="*/ 4 w 68"/>
                    <a:gd name="T9" fmla="*/ 18 h 18"/>
                    <a:gd name="T10" fmla="*/ 68 w 68"/>
                    <a:gd name="T11" fmla="*/ 18 h 18"/>
                    <a:gd name="T12" fmla="*/ 65 w 68"/>
                    <a:gd name="T13" fmla="*/ 13 h 18"/>
                    <a:gd name="T14" fmla="*/ 62 w 68"/>
                    <a:gd name="T15" fmla="*/ 9 h 18"/>
                    <a:gd name="T16" fmla="*/ 59 w 68"/>
                    <a:gd name="T17" fmla="*/ 5 h 18"/>
                    <a:gd name="T18" fmla="*/ 56 w 68"/>
                    <a:gd name="T19" fmla="*/ 0 h 18"/>
                    <a:gd name="T20" fmla="*/ 0 w 6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8">
                      <a:moveTo>
                        <a:pt x="0" y="0"/>
                      </a:moveTo>
                      <a:lnTo>
                        <a:pt x="0" y="5"/>
                      </a:lnTo>
                      <a:lnTo>
                        <a:pt x="3" y="9"/>
                      </a:lnTo>
                      <a:lnTo>
                        <a:pt x="4" y="13"/>
                      </a:lnTo>
                      <a:lnTo>
                        <a:pt x="4" y="18"/>
                      </a:lnTo>
                      <a:lnTo>
                        <a:pt x="68" y="18"/>
                      </a:lnTo>
                      <a:lnTo>
                        <a:pt x="65" y="13"/>
                      </a:lnTo>
                      <a:lnTo>
                        <a:pt x="62" y="9"/>
                      </a:lnTo>
                      <a:lnTo>
                        <a:pt x="59" y="5"/>
                      </a:lnTo>
                      <a:lnTo>
                        <a:pt x="56" y="0"/>
                      </a:lnTo>
                      <a:lnTo>
                        <a:pt x="0" y="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1" name="Freeform 391"/>
                <p:cNvSpPr>
                  <a:spLocks/>
                </p:cNvSpPr>
                <p:nvPr/>
              </p:nvSpPr>
              <p:spPr bwMode="auto">
                <a:xfrm>
                  <a:off x="4097" y="2027"/>
                  <a:ext cx="64" cy="15"/>
                </a:xfrm>
                <a:custGeom>
                  <a:avLst/>
                  <a:gdLst>
                    <a:gd name="T0" fmla="*/ 0 w 64"/>
                    <a:gd name="T1" fmla="*/ 0 h 15"/>
                    <a:gd name="T2" fmla="*/ 2 w 64"/>
                    <a:gd name="T3" fmla="*/ 3 h 15"/>
                    <a:gd name="T4" fmla="*/ 3 w 64"/>
                    <a:gd name="T5" fmla="*/ 7 h 15"/>
                    <a:gd name="T6" fmla="*/ 5 w 64"/>
                    <a:gd name="T7" fmla="*/ 10 h 15"/>
                    <a:gd name="T8" fmla="*/ 7 w 64"/>
                    <a:gd name="T9" fmla="*/ 15 h 15"/>
                    <a:gd name="T10" fmla="*/ 64 w 64"/>
                    <a:gd name="T11" fmla="*/ 15 h 15"/>
                    <a:gd name="T12" fmla="*/ 61 w 64"/>
                    <a:gd name="T13" fmla="*/ 10 h 15"/>
                    <a:gd name="T14" fmla="*/ 58 w 64"/>
                    <a:gd name="T15" fmla="*/ 7 h 15"/>
                    <a:gd name="T16" fmla="*/ 56 w 64"/>
                    <a:gd name="T17" fmla="*/ 3 h 15"/>
                    <a:gd name="T18" fmla="*/ 54 w 64"/>
                    <a:gd name="T19" fmla="*/ 0 h 15"/>
                    <a:gd name="T20" fmla="*/ 0 w 6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5">
                      <a:moveTo>
                        <a:pt x="0" y="0"/>
                      </a:moveTo>
                      <a:lnTo>
                        <a:pt x="2" y="3"/>
                      </a:lnTo>
                      <a:lnTo>
                        <a:pt x="3" y="7"/>
                      </a:lnTo>
                      <a:lnTo>
                        <a:pt x="5" y="10"/>
                      </a:lnTo>
                      <a:lnTo>
                        <a:pt x="7" y="15"/>
                      </a:lnTo>
                      <a:lnTo>
                        <a:pt x="64" y="15"/>
                      </a:lnTo>
                      <a:lnTo>
                        <a:pt x="61" y="10"/>
                      </a:lnTo>
                      <a:lnTo>
                        <a:pt x="58" y="7"/>
                      </a:lnTo>
                      <a:lnTo>
                        <a:pt x="56" y="3"/>
                      </a:lnTo>
                      <a:lnTo>
                        <a:pt x="54" y="0"/>
                      </a:lnTo>
                      <a:lnTo>
                        <a:pt x="0"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2" name="Freeform 392"/>
                <p:cNvSpPr>
                  <a:spLocks/>
                </p:cNvSpPr>
                <p:nvPr/>
              </p:nvSpPr>
              <p:spPr bwMode="auto">
                <a:xfrm>
                  <a:off x="4097" y="2020"/>
                  <a:ext cx="59" cy="14"/>
                </a:xfrm>
                <a:custGeom>
                  <a:avLst/>
                  <a:gdLst>
                    <a:gd name="T0" fmla="*/ 0 w 59"/>
                    <a:gd name="T1" fmla="*/ 0 h 14"/>
                    <a:gd name="T2" fmla="*/ 0 w 59"/>
                    <a:gd name="T3" fmla="*/ 3 h 14"/>
                    <a:gd name="T4" fmla="*/ 2 w 59"/>
                    <a:gd name="T5" fmla="*/ 7 h 14"/>
                    <a:gd name="T6" fmla="*/ 3 w 59"/>
                    <a:gd name="T7" fmla="*/ 11 h 14"/>
                    <a:gd name="T8" fmla="*/ 3 w 59"/>
                    <a:gd name="T9" fmla="*/ 14 h 14"/>
                    <a:gd name="T10" fmla="*/ 59 w 59"/>
                    <a:gd name="T11" fmla="*/ 14 h 14"/>
                    <a:gd name="T12" fmla="*/ 56 w 59"/>
                    <a:gd name="T13" fmla="*/ 11 h 14"/>
                    <a:gd name="T14" fmla="*/ 55 w 59"/>
                    <a:gd name="T15" fmla="*/ 7 h 14"/>
                    <a:gd name="T16" fmla="*/ 51 w 59"/>
                    <a:gd name="T17" fmla="*/ 3 h 14"/>
                    <a:gd name="T18" fmla="*/ 46 w 59"/>
                    <a:gd name="T19" fmla="*/ 0 h 14"/>
                    <a:gd name="T20" fmla="*/ 0 w 5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4">
                      <a:moveTo>
                        <a:pt x="0" y="0"/>
                      </a:moveTo>
                      <a:lnTo>
                        <a:pt x="0" y="3"/>
                      </a:lnTo>
                      <a:lnTo>
                        <a:pt x="2" y="7"/>
                      </a:lnTo>
                      <a:lnTo>
                        <a:pt x="3" y="11"/>
                      </a:lnTo>
                      <a:lnTo>
                        <a:pt x="3" y="14"/>
                      </a:lnTo>
                      <a:lnTo>
                        <a:pt x="59" y="14"/>
                      </a:lnTo>
                      <a:lnTo>
                        <a:pt x="56" y="11"/>
                      </a:lnTo>
                      <a:lnTo>
                        <a:pt x="55" y="7"/>
                      </a:lnTo>
                      <a:lnTo>
                        <a:pt x="51" y="3"/>
                      </a:lnTo>
                      <a:lnTo>
                        <a:pt x="46" y="0"/>
                      </a:lnTo>
                      <a:lnTo>
                        <a:pt x="0" y="0"/>
                      </a:lnTo>
                      <a:close/>
                    </a:path>
                  </a:pathLst>
                </a:custGeom>
                <a:solidFill>
                  <a:srgbClr val="D1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3" name="Freeform 393"/>
                <p:cNvSpPr>
                  <a:spLocks/>
                </p:cNvSpPr>
                <p:nvPr/>
              </p:nvSpPr>
              <p:spPr bwMode="auto">
                <a:xfrm>
                  <a:off x="4094" y="2010"/>
                  <a:ext cx="57" cy="17"/>
                </a:xfrm>
                <a:custGeom>
                  <a:avLst/>
                  <a:gdLst>
                    <a:gd name="T0" fmla="*/ 0 w 57"/>
                    <a:gd name="T1" fmla="*/ 0 h 17"/>
                    <a:gd name="T2" fmla="*/ 2 w 57"/>
                    <a:gd name="T3" fmla="*/ 4 h 17"/>
                    <a:gd name="T4" fmla="*/ 3 w 57"/>
                    <a:gd name="T5" fmla="*/ 9 h 17"/>
                    <a:gd name="T6" fmla="*/ 3 w 57"/>
                    <a:gd name="T7" fmla="*/ 13 h 17"/>
                    <a:gd name="T8" fmla="*/ 3 w 57"/>
                    <a:gd name="T9" fmla="*/ 17 h 17"/>
                    <a:gd name="T10" fmla="*/ 57 w 57"/>
                    <a:gd name="T11" fmla="*/ 17 h 17"/>
                    <a:gd name="T12" fmla="*/ 54 w 57"/>
                    <a:gd name="T13" fmla="*/ 13 h 17"/>
                    <a:gd name="T14" fmla="*/ 51 w 57"/>
                    <a:gd name="T15" fmla="*/ 9 h 17"/>
                    <a:gd name="T16" fmla="*/ 48 w 57"/>
                    <a:gd name="T17" fmla="*/ 4 h 17"/>
                    <a:gd name="T18" fmla="*/ 45 w 57"/>
                    <a:gd name="T19" fmla="*/ 0 h 17"/>
                    <a:gd name="T20" fmla="*/ 0 w 5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7">
                      <a:moveTo>
                        <a:pt x="0" y="0"/>
                      </a:moveTo>
                      <a:lnTo>
                        <a:pt x="2" y="4"/>
                      </a:lnTo>
                      <a:lnTo>
                        <a:pt x="3" y="9"/>
                      </a:lnTo>
                      <a:lnTo>
                        <a:pt x="3" y="13"/>
                      </a:lnTo>
                      <a:lnTo>
                        <a:pt x="3" y="17"/>
                      </a:lnTo>
                      <a:lnTo>
                        <a:pt x="57" y="17"/>
                      </a:lnTo>
                      <a:lnTo>
                        <a:pt x="54" y="13"/>
                      </a:lnTo>
                      <a:lnTo>
                        <a:pt x="51" y="9"/>
                      </a:lnTo>
                      <a:lnTo>
                        <a:pt x="48" y="4"/>
                      </a:lnTo>
                      <a:lnTo>
                        <a:pt x="45" y="0"/>
                      </a:lnTo>
                      <a:lnTo>
                        <a:pt x="0" y="0"/>
                      </a:lnTo>
                      <a:close/>
                    </a:path>
                  </a:pathLst>
                </a:custGeom>
                <a:solidFill>
                  <a:srgbClr val="D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4" name="Freeform 394"/>
                <p:cNvSpPr>
                  <a:spLocks/>
                </p:cNvSpPr>
                <p:nvPr/>
              </p:nvSpPr>
              <p:spPr bwMode="auto">
                <a:xfrm>
                  <a:off x="4094" y="2003"/>
                  <a:ext cx="49" cy="17"/>
                </a:xfrm>
                <a:custGeom>
                  <a:avLst/>
                  <a:gdLst>
                    <a:gd name="T0" fmla="*/ 0 w 49"/>
                    <a:gd name="T1" fmla="*/ 0 h 17"/>
                    <a:gd name="T2" fmla="*/ 0 w 49"/>
                    <a:gd name="T3" fmla="*/ 4 h 17"/>
                    <a:gd name="T4" fmla="*/ 2 w 49"/>
                    <a:gd name="T5" fmla="*/ 8 h 17"/>
                    <a:gd name="T6" fmla="*/ 3 w 49"/>
                    <a:gd name="T7" fmla="*/ 13 h 17"/>
                    <a:gd name="T8" fmla="*/ 3 w 49"/>
                    <a:gd name="T9" fmla="*/ 17 h 17"/>
                    <a:gd name="T10" fmla="*/ 49 w 49"/>
                    <a:gd name="T11" fmla="*/ 17 h 17"/>
                    <a:gd name="T12" fmla="*/ 46 w 49"/>
                    <a:gd name="T13" fmla="*/ 13 h 17"/>
                    <a:gd name="T14" fmla="*/ 44 w 49"/>
                    <a:gd name="T15" fmla="*/ 8 h 17"/>
                    <a:gd name="T16" fmla="*/ 41 w 49"/>
                    <a:gd name="T17" fmla="*/ 4 h 17"/>
                    <a:gd name="T18" fmla="*/ 38 w 49"/>
                    <a:gd name="T19" fmla="*/ 0 h 17"/>
                    <a:gd name="T20" fmla="*/ 0 w 4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7">
                      <a:moveTo>
                        <a:pt x="0" y="0"/>
                      </a:moveTo>
                      <a:lnTo>
                        <a:pt x="0" y="4"/>
                      </a:lnTo>
                      <a:lnTo>
                        <a:pt x="2" y="8"/>
                      </a:lnTo>
                      <a:lnTo>
                        <a:pt x="3" y="13"/>
                      </a:lnTo>
                      <a:lnTo>
                        <a:pt x="3" y="17"/>
                      </a:lnTo>
                      <a:lnTo>
                        <a:pt x="49" y="17"/>
                      </a:lnTo>
                      <a:lnTo>
                        <a:pt x="46" y="13"/>
                      </a:lnTo>
                      <a:lnTo>
                        <a:pt x="44" y="8"/>
                      </a:lnTo>
                      <a:lnTo>
                        <a:pt x="41" y="4"/>
                      </a:lnTo>
                      <a:lnTo>
                        <a:pt x="38" y="0"/>
                      </a:lnTo>
                      <a:lnTo>
                        <a:pt x="0" y="0"/>
                      </a:lnTo>
                      <a:close/>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5" name="Freeform 395"/>
                <p:cNvSpPr>
                  <a:spLocks/>
                </p:cNvSpPr>
                <p:nvPr/>
              </p:nvSpPr>
              <p:spPr bwMode="auto">
                <a:xfrm>
                  <a:off x="4090" y="1995"/>
                  <a:ext cx="49" cy="15"/>
                </a:xfrm>
                <a:custGeom>
                  <a:avLst/>
                  <a:gdLst>
                    <a:gd name="T0" fmla="*/ 0 w 49"/>
                    <a:gd name="T1" fmla="*/ 0 h 15"/>
                    <a:gd name="T2" fmla="*/ 3 w 49"/>
                    <a:gd name="T3" fmla="*/ 3 h 15"/>
                    <a:gd name="T4" fmla="*/ 4 w 49"/>
                    <a:gd name="T5" fmla="*/ 8 h 15"/>
                    <a:gd name="T6" fmla="*/ 4 w 49"/>
                    <a:gd name="T7" fmla="*/ 11 h 15"/>
                    <a:gd name="T8" fmla="*/ 4 w 49"/>
                    <a:gd name="T9" fmla="*/ 15 h 15"/>
                    <a:gd name="T10" fmla="*/ 49 w 49"/>
                    <a:gd name="T11" fmla="*/ 15 h 15"/>
                    <a:gd name="T12" fmla="*/ 46 w 49"/>
                    <a:gd name="T13" fmla="*/ 11 h 15"/>
                    <a:gd name="T14" fmla="*/ 43 w 49"/>
                    <a:gd name="T15" fmla="*/ 8 h 15"/>
                    <a:gd name="T16" fmla="*/ 40 w 49"/>
                    <a:gd name="T17" fmla="*/ 3 h 15"/>
                    <a:gd name="T18" fmla="*/ 36 w 49"/>
                    <a:gd name="T19" fmla="*/ 0 h 15"/>
                    <a:gd name="T20" fmla="*/ 0 w 4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5">
                      <a:moveTo>
                        <a:pt x="0" y="0"/>
                      </a:moveTo>
                      <a:lnTo>
                        <a:pt x="3" y="3"/>
                      </a:lnTo>
                      <a:lnTo>
                        <a:pt x="4" y="8"/>
                      </a:lnTo>
                      <a:lnTo>
                        <a:pt x="4" y="11"/>
                      </a:lnTo>
                      <a:lnTo>
                        <a:pt x="4" y="15"/>
                      </a:lnTo>
                      <a:lnTo>
                        <a:pt x="49" y="15"/>
                      </a:lnTo>
                      <a:lnTo>
                        <a:pt x="46" y="11"/>
                      </a:lnTo>
                      <a:lnTo>
                        <a:pt x="43" y="8"/>
                      </a:lnTo>
                      <a:lnTo>
                        <a:pt x="40" y="3"/>
                      </a:lnTo>
                      <a:lnTo>
                        <a:pt x="36" y="0"/>
                      </a:lnTo>
                      <a:lnTo>
                        <a:pt x="0" y="0"/>
                      </a:lnTo>
                      <a:close/>
                    </a:path>
                  </a:pathLst>
                </a:custGeom>
                <a:solidFill>
                  <a:srgbClr val="DB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6" name="Freeform 396"/>
                <p:cNvSpPr>
                  <a:spLocks/>
                </p:cNvSpPr>
                <p:nvPr/>
              </p:nvSpPr>
              <p:spPr bwMode="auto">
                <a:xfrm>
                  <a:off x="4090" y="1988"/>
                  <a:ext cx="42" cy="15"/>
                </a:xfrm>
                <a:custGeom>
                  <a:avLst/>
                  <a:gdLst>
                    <a:gd name="T0" fmla="*/ 0 w 42"/>
                    <a:gd name="T1" fmla="*/ 0 h 15"/>
                    <a:gd name="T2" fmla="*/ 0 w 42"/>
                    <a:gd name="T3" fmla="*/ 3 h 15"/>
                    <a:gd name="T4" fmla="*/ 0 w 42"/>
                    <a:gd name="T5" fmla="*/ 7 h 15"/>
                    <a:gd name="T6" fmla="*/ 2 w 42"/>
                    <a:gd name="T7" fmla="*/ 12 h 15"/>
                    <a:gd name="T8" fmla="*/ 4 w 42"/>
                    <a:gd name="T9" fmla="*/ 15 h 15"/>
                    <a:gd name="T10" fmla="*/ 42 w 42"/>
                    <a:gd name="T11" fmla="*/ 15 h 15"/>
                    <a:gd name="T12" fmla="*/ 39 w 42"/>
                    <a:gd name="T13" fmla="*/ 12 h 15"/>
                    <a:gd name="T14" fmla="*/ 38 w 42"/>
                    <a:gd name="T15" fmla="*/ 7 h 15"/>
                    <a:gd name="T16" fmla="*/ 35 w 42"/>
                    <a:gd name="T17" fmla="*/ 3 h 15"/>
                    <a:gd name="T18" fmla="*/ 32 w 42"/>
                    <a:gd name="T19" fmla="*/ 0 h 15"/>
                    <a:gd name="T20" fmla="*/ 0 w 4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5">
                      <a:moveTo>
                        <a:pt x="0" y="0"/>
                      </a:moveTo>
                      <a:lnTo>
                        <a:pt x="0" y="3"/>
                      </a:lnTo>
                      <a:lnTo>
                        <a:pt x="0" y="7"/>
                      </a:lnTo>
                      <a:lnTo>
                        <a:pt x="2" y="12"/>
                      </a:lnTo>
                      <a:lnTo>
                        <a:pt x="4" y="15"/>
                      </a:lnTo>
                      <a:lnTo>
                        <a:pt x="42" y="15"/>
                      </a:lnTo>
                      <a:lnTo>
                        <a:pt x="39" y="12"/>
                      </a:lnTo>
                      <a:lnTo>
                        <a:pt x="38" y="7"/>
                      </a:lnTo>
                      <a:lnTo>
                        <a:pt x="35" y="3"/>
                      </a:lnTo>
                      <a:lnTo>
                        <a:pt x="32" y="0"/>
                      </a:lnTo>
                      <a:lnTo>
                        <a:pt x="0" y="0"/>
                      </a:lnTo>
                      <a:close/>
                    </a:path>
                  </a:pathLst>
                </a:custGeom>
                <a:solidFill>
                  <a:srgbClr val="D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7" name="Freeform 397"/>
                <p:cNvSpPr>
                  <a:spLocks/>
                </p:cNvSpPr>
                <p:nvPr/>
              </p:nvSpPr>
              <p:spPr bwMode="auto">
                <a:xfrm>
                  <a:off x="4087" y="1978"/>
                  <a:ext cx="39" cy="17"/>
                </a:xfrm>
                <a:custGeom>
                  <a:avLst/>
                  <a:gdLst>
                    <a:gd name="T0" fmla="*/ 0 w 39"/>
                    <a:gd name="T1" fmla="*/ 0 h 17"/>
                    <a:gd name="T2" fmla="*/ 0 w 39"/>
                    <a:gd name="T3" fmla="*/ 5 h 17"/>
                    <a:gd name="T4" fmla="*/ 2 w 39"/>
                    <a:gd name="T5" fmla="*/ 9 h 17"/>
                    <a:gd name="T6" fmla="*/ 3 w 39"/>
                    <a:gd name="T7" fmla="*/ 13 h 17"/>
                    <a:gd name="T8" fmla="*/ 3 w 39"/>
                    <a:gd name="T9" fmla="*/ 17 h 17"/>
                    <a:gd name="T10" fmla="*/ 39 w 39"/>
                    <a:gd name="T11" fmla="*/ 17 h 17"/>
                    <a:gd name="T12" fmla="*/ 36 w 39"/>
                    <a:gd name="T13" fmla="*/ 13 h 17"/>
                    <a:gd name="T14" fmla="*/ 33 w 39"/>
                    <a:gd name="T15" fmla="*/ 9 h 17"/>
                    <a:gd name="T16" fmla="*/ 30 w 39"/>
                    <a:gd name="T17" fmla="*/ 5 h 17"/>
                    <a:gd name="T18" fmla="*/ 28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0" y="5"/>
                      </a:lnTo>
                      <a:lnTo>
                        <a:pt x="2" y="9"/>
                      </a:lnTo>
                      <a:lnTo>
                        <a:pt x="3" y="13"/>
                      </a:lnTo>
                      <a:lnTo>
                        <a:pt x="3" y="17"/>
                      </a:lnTo>
                      <a:lnTo>
                        <a:pt x="39" y="17"/>
                      </a:lnTo>
                      <a:lnTo>
                        <a:pt x="36" y="13"/>
                      </a:lnTo>
                      <a:lnTo>
                        <a:pt x="33" y="9"/>
                      </a:lnTo>
                      <a:lnTo>
                        <a:pt x="30" y="5"/>
                      </a:lnTo>
                      <a:lnTo>
                        <a:pt x="28" y="0"/>
                      </a:lnTo>
                      <a:lnTo>
                        <a:pt x="0" y="0"/>
                      </a:lnTo>
                      <a:close/>
                    </a:path>
                  </a:pathLst>
                </a:custGeom>
                <a:solidFill>
                  <a:srgbClr val="E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8" name="Freeform 398"/>
                <p:cNvSpPr>
                  <a:spLocks/>
                </p:cNvSpPr>
                <p:nvPr/>
              </p:nvSpPr>
              <p:spPr bwMode="auto">
                <a:xfrm>
                  <a:off x="4083" y="1971"/>
                  <a:ext cx="39" cy="17"/>
                </a:xfrm>
                <a:custGeom>
                  <a:avLst/>
                  <a:gdLst>
                    <a:gd name="T0" fmla="*/ 0 w 39"/>
                    <a:gd name="T1" fmla="*/ 0 h 17"/>
                    <a:gd name="T2" fmla="*/ 3 w 39"/>
                    <a:gd name="T3" fmla="*/ 4 h 17"/>
                    <a:gd name="T4" fmla="*/ 4 w 39"/>
                    <a:gd name="T5" fmla="*/ 9 h 17"/>
                    <a:gd name="T6" fmla="*/ 6 w 39"/>
                    <a:gd name="T7" fmla="*/ 13 h 17"/>
                    <a:gd name="T8" fmla="*/ 7 w 39"/>
                    <a:gd name="T9" fmla="*/ 17 h 17"/>
                    <a:gd name="T10" fmla="*/ 39 w 39"/>
                    <a:gd name="T11" fmla="*/ 17 h 17"/>
                    <a:gd name="T12" fmla="*/ 36 w 39"/>
                    <a:gd name="T13" fmla="*/ 12 h 17"/>
                    <a:gd name="T14" fmla="*/ 32 w 39"/>
                    <a:gd name="T15" fmla="*/ 7 h 17"/>
                    <a:gd name="T16" fmla="*/ 29 w 39"/>
                    <a:gd name="T17" fmla="*/ 3 h 17"/>
                    <a:gd name="T18" fmla="*/ 24 w 39"/>
                    <a:gd name="T19" fmla="*/ 0 h 17"/>
                    <a:gd name="T20" fmla="*/ 0 w 39"/>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7">
                      <a:moveTo>
                        <a:pt x="0" y="0"/>
                      </a:moveTo>
                      <a:lnTo>
                        <a:pt x="3" y="4"/>
                      </a:lnTo>
                      <a:lnTo>
                        <a:pt x="4" y="9"/>
                      </a:lnTo>
                      <a:lnTo>
                        <a:pt x="6" y="13"/>
                      </a:lnTo>
                      <a:lnTo>
                        <a:pt x="7" y="17"/>
                      </a:lnTo>
                      <a:lnTo>
                        <a:pt x="39" y="17"/>
                      </a:lnTo>
                      <a:lnTo>
                        <a:pt x="36" y="12"/>
                      </a:lnTo>
                      <a:lnTo>
                        <a:pt x="32" y="7"/>
                      </a:lnTo>
                      <a:lnTo>
                        <a:pt x="29" y="3"/>
                      </a:lnTo>
                      <a:lnTo>
                        <a:pt x="24" y="0"/>
                      </a:lnTo>
                      <a:lnTo>
                        <a:pt x="0" y="0"/>
                      </a:lnTo>
                      <a:close/>
                    </a:path>
                  </a:pathLst>
                </a:custGeom>
                <a:solidFill>
                  <a:srgbClr val="E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79" name="Freeform 399"/>
                <p:cNvSpPr>
                  <a:spLocks/>
                </p:cNvSpPr>
                <p:nvPr/>
              </p:nvSpPr>
              <p:spPr bwMode="auto">
                <a:xfrm>
                  <a:off x="4083" y="1964"/>
                  <a:ext cx="32" cy="14"/>
                </a:xfrm>
                <a:custGeom>
                  <a:avLst/>
                  <a:gdLst>
                    <a:gd name="T0" fmla="*/ 0 w 32"/>
                    <a:gd name="T1" fmla="*/ 0 h 14"/>
                    <a:gd name="T2" fmla="*/ 0 w 32"/>
                    <a:gd name="T3" fmla="*/ 3 h 14"/>
                    <a:gd name="T4" fmla="*/ 3 w 32"/>
                    <a:gd name="T5" fmla="*/ 7 h 14"/>
                    <a:gd name="T6" fmla="*/ 4 w 32"/>
                    <a:gd name="T7" fmla="*/ 11 h 14"/>
                    <a:gd name="T8" fmla="*/ 4 w 32"/>
                    <a:gd name="T9" fmla="*/ 14 h 14"/>
                    <a:gd name="T10" fmla="*/ 32 w 32"/>
                    <a:gd name="T11" fmla="*/ 14 h 14"/>
                    <a:gd name="T12" fmla="*/ 29 w 32"/>
                    <a:gd name="T13" fmla="*/ 11 h 14"/>
                    <a:gd name="T14" fmla="*/ 26 w 32"/>
                    <a:gd name="T15" fmla="*/ 7 h 14"/>
                    <a:gd name="T16" fmla="*/ 21 w 32"/>
                    <a:gd name="T17" fmla="*/ 3 h 14"/>
                    <a:gd name="T18" fmla="*/ 17 w 32"/>
                    <a:gd name="T19" fmla="*/ 0 h 14"/>
                    <a:gd name="T20" fmla="*/ 0 w 32"/>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4">
                      <a:moveTo>
                        <a:pt x="0" y="0"/>
                      </a:moveTo>
                      <a:lnTo>
                        <a:pt x="0" y="3"/>
                      </a:lnTo>
                      <a:lnTo>
                        <a:pt x="3" y="7"/>
                      </a:lnTo>
                      <a:lnTo>
                        <a:pt x="4" y="11"/>
                      </a:lnTo>
                      <a:lnTo>
                        <a:pt x="4" y="14"/>
                      </a:lnTo>
                      <a:lnTo>
                        <a:pt x="32" y="14"/>
                      </a:lnTo>
                      <a:lnTo>
                        <a:pt x="29" y="11"/>
                      </a:lnTo>
                      <a:lnTo>
                        <a:pt x="26" y="7"/>
                      </a:lnTo>
                      <a:lnTo>
                        <a:pt x="21" y="3"/>
                      </a:lnTo>
                      <a:lnTo>
                        <a:pt x="17" y="0"/>
                      </a:lnTo>
                      <a:lnTo>
                        <a:pt x="0"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0" name="Freeform 400"/>
                <p:cNvSpPr>
                  <a:spLocks/>
                </p:cNvSpPr>
                <p:nvPr/>
              </p:nvSpPr>
              <p:spPr bwMode="auto">
                <a:xfrm>
                  <a:off x="4080" y="1954"/>
                  <a:ext cx="27" cy="17"/>
                </a:xfrm>
                <a:custGeom>
                  <a:avLst/>
                  <a:gdLst>
                    <a:gd name="T0" fmla="*/ 0 w 27"/>
                    <a:gd name="T1" fmla="*/ 0 h 17"/>
                    <a:gd name="T2" fmla="*/ 1 w 27"/>
                    <a:gd name="T3" fmla="*/ 4 h 17"/>
                    <a:gd name="T4" fmla="*/ 3 w 27"/>
                    <a:gd name="T5" fmla="*/ 8 h 17"/>
                    <a:gd name="T6" fmla="*/ 3 w 27"/>
                    <a:gd name="T7" fmla="*/ 13 h 17"/>
                    <a:gd name="T8" fmla="*/ 3 w 27"/>
                    <a:gd name="T9" fmla="*/ 17 h 17"/>
                    <a:gd name="T10" fmla="*/ 27 w 27"/>
                    <a:gd name="T11" fmla="*/ 17 h 17"/>
                    <a:gd name="T12" fmla="*/ 24 w 27"/>
                    <a:gd name="T13" fmla="*/ 13 h 17"/>
                    <a:gd name="T14" fmla="*/ 23 w 27"/>
                    <a:gd name="T15" fmla="*/ 8 h 17"/>
                    <a:gd name="T16" fmla="*/ 20 w 27"/>
                    <a:gd name="T17" fmla="*/ 4 h 17"/>
                    <a:gd name="T18" fmla="*/ 17 w 27"/>
                    <a:gd name="T19" fmla="*/ 0 h 17"/>
                    <a:gd name="T20" fmla="*/ 0 w 2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7">
                      <a:moveTo>
                        <a:pt x="0" y="0"/>
                      </a:moveTo>
                      <a:lnTo>
                        <a:pt x="1" y="4"/>
                      </a:lnTo>
                      <a:lnTo>
                        <a:pt x="3" y="8"/>
                      </a:lnTo>
                      <a:lnTo>
                        <a:pt x="3" y="13"/>
                      </a:lnTo>
                      <a:lnTo>
                        <a:pt x="3" y="17"/>
                      </a:lnTo>
                      <a:lnTo>
                        <a:pt x="27" y="17"/>
                      </a:lnTo>
                      <a:lnTo>
                        <a:pt x="24" y="13"/>
                      </a:lnTo>
                      <a:lnTo>
                        <a:pt x="23" y="8"/>
                      </a:lnTo>
                      <a:lnTo>
                        <a:pt x="20" y="4"/>
                      </a:lnTo>
                      <a:lnTo>
                        <a:pt x="17" y="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1" name="Freeform 401"/>
                <p:cNvSpPr>
                  <a:spLocks/>
                </p:cNvSpPr>
                <p:nvPr/>
              </p:nvSpPr>
              <p:spPr bwMode="auto">
                <a:xfrm>
                  <a:off x="4080" y="1947"/>
                  <a:ext cx="20" cy="17"/>
                </a:xfrm>
                <a:custGeom>
                  <a:avLst/>
                  <a:gdLst>
                    <a:gd name="T0" fmla="*/ 0 w 20"/>
                    <a:gd name="T1" fmla="*/ 0 h 17"/>
                    <a:gd name="T2" fmla="*/ 0 w 20"/>
                    <a:gd name="T3" fmla="*/ 4 h 17"/>
                    <a:gd name="T4" fmla="*/ 1 w 20"/>
                    <a:gd name="T5" fmla="*/ 8 h 17"/>
                    <a:gd name="T6" fmla="*/ 3 w 20"/>
                    <a:gd name="T7" fmla="*/ 12 h 17"/>
                    <a:gd name="T8" fmla="*/ 3 w 20"/>
                    <a:gd name="T9" fmla="*/ 17 h 17"/>
                    <a:gd name="T10" fmla="*/ 20 w 20"/>
                    <a:gd name="T11" fmla="*/ 17 h 17"/>
                    <a:gd name="T12" fmla="*/ 17 w 20"/>
                    <a:gd name="T13" fmla="*/ 12 h 17"/>
                    <a:gd name="T14" fmla="*/ 16 w 20"/>
                    <a:gd name="T15" fmla="*/ 8 h 17"/>
                    <a:gd name="T16" fmla="*/ 13 w 20"/>
                    <a:gd name="T17" fmla="*/ 4 h 17"/>
                    <a:gd name="T18" fmla="*/ 10 w 20"/>
                    <a:gd name="T19" fmla="*/ 0 h 17"/>
                    <a:gd name="T20" fmla="*/ 0 w 20"/>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0" y="0"/>
                      </a:moveTo>
                      <a:lnTo>
                        <a:pt x="0" y="4"/>
                      </a:lnTo>
                      <a:lnTo>
                        <a:pt x="1" y="8"/>
                      </a:lnTo>
                      <a:lnTo>
                        <a:pt x="3" y="12"/>
                      </a:lnTo>
                      <a:lnTo>
                        <a:pt x="3" y="17"/>
                      </a:lnTo>
                      <a:lnTo>
                        <a:pt x="20" y="17"/>
                      </a:lnTo>
                      <a:lnTo>
                        <a:pt x="17" y="12"/>
                      </a:lnTo>
                      <a:lnTo>
                        <a:pt x="16" y="8"/>
                      </a:lnTo>
                      <a:lnTo>
                        <a:pt x="13" y="4"/>
                      </a:lnTo>
                      <a:lnTo>
                        <a:pt x="10" y="0"/>
                      </a:lnTo>
                      <a:lnTo>
                        <a:pt x="0" y="0"/>
                      </a:lnTo>
                      <a:close/>
                    </a:path>
                  </a:pathLst>
                </a:custGeom>
                <a:solidFill>
                  <a:srgbClr val="E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2" name="Freeform 402"/>
                <p:cNvSpPr>
                  <a:spLocks/>
                </p:cNvSpPr>
                <p:nvPr/>
              </p:nvSpPr>
              <p:spPr bwMode="auto">
                <a:xfrm>
                  <a:off x="4076" y="1939"/>
                  <a:ext cx="21" cy="15"/>
                </a:xfrm>
                <a:custGeom>
                  <a:avLst/>
                  <a:gdLst>
                    <a:gd name="T0" fmla="*/ 0 w 21"/>
                    <a:gd name="T1" fmla="*/ 0 h 15"/>
                    <a:gd name="T2" fmla="*/ 3 w 21"/>
                    <a:gd name="T3" fmla="*/ 3 h 15"/>
                    <a:gd name="T4" fmla="*/ 4 w 21"/>
                    <a:gd name="T5" fmla="*/ 8 h 15"/>
                    <a:gd name="T6" fmla="*/ 4 w 21"/>
                    <a:gd name="T7" fmla="*/ 12 h 15"/>
                    <a:gd name="T8" fmla="*/ 4 w 21"/>
                    <a:gd name="T9" fmla="*/ 15 h 15"/>
                    <a:gd name="T10" fmla="*/ 21 w 21"/>
                    <a:gd name="T11" fmla="*/ 15 h 15"/>
                    <a:gd name="T12" fmla="*/ 18 w 21"/>
                    <a:gd name="T13" fmla="*/ 12 h 15"/>
                    <a:gd name="T14" fmla="*/ 14 w 21"/>
                    <a:gd name="T15" fmla="*/ 8 h 15"/>
                    <a:gd name="T16" fmla="*/ 11 w 21"/>
                    <a:gd name="T17" fmla="*/ 3 h 15"/>
                    <a:gd name="T18" fmla="*/ 7 w 21"/>
                    <a:gd name="T19" fmla="*/ 0 h 15"/>
                    <a:gd name="T20" fmla="*/ 0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0" y="0"/>
                      </a:moveTo>
                      <a:lnTo>
                        <a:pt x="3" y="3"/>
                      </a:lnTo>
                      <a:lnTo>
                        <a:pt x="4" y="8"/>
                      </a:lnTo>
                      <a:lnTo>
                        <a:pt x="4" y="12"/>
                      </a:lnTo>
                      <a:lnTo>
                        <a:pt x="4" y="15"/>
                      </a:lnTo>
                      <a:lnTo>
                        <a:pt x="21" y="15"/>
                      </a:lnTo>
                      <a:lnTo>
                        <a:pt x="18" y="12"/>
                      </a:lnTo>
                      <a:lnTo>
                        <a:pt x="14" y="8"/>
                      </a:lnTo>
                      <a:lnTo>
                        <a:pt x="11" y="3"/>
                      </a:lnTo>
                      <a:lnTo>
                        <a:pt x="7" y="0"/>
                      </a:lnTo>
                      <a:lnTo>
                        <a:pt x="0" y="0"/>
                      </a:lnTo>
                      <a:close/>
                    </a:path>
                  </a:pathLst>
                </a:custGeom>
                <a:solidFill>
                  <a:srgbClr val="F4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3" name="Freeform 403"/>
                <p:cNvSpPr>
                  <a:spLocks/>
                </p:cNvSpPr>
                <p:nvPr/>
              </p:nvSpPr>
              <p:spPr bwMode="auto">
                <a:xfrm>
                  <a:off x="4076" y="1932"/>
                  <a:ext cx="14" cy="15"/>
                </a:xfrm>
                <a:custGeom>
                  <a:avLst/>
                  <a:gdLst>
                    <a:gd name="T0" fmla="*/ 0 w 14"/>
                    <a:gd name="T1" fmla="*/ 0 h 15"/>
                    <a:gd name="T2" fmla="*/ 0 w 14"/>
                    <a:gd name="T3" fmla="*/ 4 h 15"/>
                    <a:gd name="T4" fmla="*/ 0 w 14"/>
                    <a:gd name="T5" fmla="*/ 7 h 15"/>
                    <a:gd name="T6" fmla="*/ 1 w 14"/>
                    <a:gd name="T7" fmla="*/ 12 h 15"/>
                    <a:gd name="T8" fmla="*/ 4 w 14"/>
                    <a:gd name="T9" fmla="*/ 15 h 15"/>
                    <a:gd name="T10" fmla="*/ 14 w 14"/>
                    <a:gd name="T11" fmla="*/ 15 h 15"/>
                    <a:gd name="T12" fmla="*/ 11 w 14"/>
                    <a:gd name="T13" fmla="*/ 12 h 15"/>
                    <a:gd name="T14" fmla="*/ 10 w 14"/>
                    <a:gd name="T15" fmla="*/ 7 h 15"/>
                    <a:gd name="T16" fmla="*/ 7 w 14"/>
                    <a:gd name="T17" fmla="*/ 4 h 15"/>
                    <a:gd name="T18" fmla="*/ 4 w 14"/>
                    <a:gd name="T19" fmla="*/ 0 h 15"/>
                    <a:gd name="T20" fmla="*/ 0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0"/>
                      </a:moveTo>
                      <a:lnTo>
                        <a:pt x="0" y="4"/>
                      </a:lnTo>
                      <a:lnTo>
                        <a:pt x="0" y="7"/>
                      </a:lnTo>
                      <a:lnTo>
                        <a:pt x="1" y="12"/>
                      </a:lnTo>
                      <a:lnTo>
                        <a:pt x="4" y="15"/>
                      </a:lnTo>
                      <a:lnTo>
                        <a:pt x="14" y="15"/>
                      </a:lnTo>
                      <a:lnTo>
                        <a:pt x="11" y="12"/>
                      </a:lnTo>
                      <a:lnTo>
                        <a:pt x="10" y="7"/>
                      </a:lnTo>
                      <a:lnTo>
                        <a:pt x="7" y="4"/>
                      </a:lnTo>
                      <a:lnTo>
                        <a:pt x="4" y="0"/>
                      </a:lnTo>
                      <a:lnTo>
                        <a:pt x="0" y="0"/>
                      </a:lnTo>
                      <a:close/>
                    </a:path>
                  </a:pathLst>
                </a:custGeom>
                <a:solidFill>
                  <a:srgbClr val="F7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4" name="Freeform 404"/>
                <p:cNvSpPr>
                  <a:spLocks/>
                </p:cNvSpPr>
                <p:nvPr/>
              </p:nvSpPr>
              <p:spPr bwMode="auto">
                <a:xfrm>
                  <a:off x="4073" y="1922"/>
                  <a:ext cx="10" cy="17"/>
                </a:xfrm>
                <a:custGeom>
                  <a:avLst/>
                  <a:gdLst>
                    <a:gd name="T0" fmla="*/ 3 w 10"/>
                    <a:gd name="T1" fmla="*/ 17 h 17"/>
                    <a:gd name="T2" fmla="*/ 3 w 10"/>
                    <a:gd name="T3" fmla="*/ 13 h 17"/>
                    <a:gd name="T4" fmla="*/ 1 w 10"/>
                    <a:gd name="T5" fmla="*/ 9 h 17"/>
                    <a:gd name="T6" fmla="*/ 0 w 10"/>
                    <a:gd name="T7" fmla="*/ 4 h 17"/>
                    <a:gd name="T8" fmla="*/ 0 w 10"/>
                    <a:gd name="T9" fmla="*/ 0 h 17"/>
                    <a:gd name="T10" fmla="*/ 3 w 10"/>
                    <a:gd name="T11" fmla="*/ 4 h 17"/>
                    <a:gd name="T12" fmla="*/ 6 w 10"/>
                    <a:gd name="T13" fmla="*/ 9 h 17"/>
                    <a:gd name="T14" fmla="*/ 7 w 10"/>
                    <a:gd name="T15" fmla="*/ 13 h 17"/>
                    <a:gd name="T16" fmla="*/ 10 w 10"/>
                    <a:gd name="T17" fmla="*/ 17 h 17"/>
                    <a:gd name="T18" fmla="*/ 3 w 1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3" y="17"/>
                      </a:moveTo>
                      <a:lnTo>
                        <a:pt x="3" y="13"/>
                      </a:lnTo>
                      <a:lnTo>
                        <a:pt x="1" y="9"/>
                      </a:lnTo>
                      <a:lnTo>
                        <a:pt x="0" y="4"/>
                      </a:lnTo>
                      <a:lnTo>
                        <a:pt x="0" y="0"/>
                      </a:lnTo>
                      <a:lnTo>
                        <a:pt x="3" y="4"/>
                      </a:lnTo>
                      <a:lnTo>
                        <a:pt x="6" y="9"/>
                      </a:lnTo>
                      <a:lnTo>
                        <a:pt x="7" y="13"/>
                      </a:lnTo>
                      <a:lnTo>
                        <a:pt x="10" y="17"/>
                      </a:lnTo>
                      <a:lnTo>
                        <a:pt x="3" y="17"/>
                      </a:lnTo>
                      <a:close/>
                    </a:path>
                  </a:pathLst>
                </a:custGeom>
                <a:solidFill>
                  <a:srgbClr val="F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5" name="Freeform 405"/>
                <p:cNvSpPr>
                  <a:spLocks/>
                </p:cNvSpPr>
                <p:nvPr/>
              </p:nvSpPr>
              <p:spPr bwMode="auto">
                <a:xfrm>
                  <a:off x="4073" y="1922"/>
                  <a:ext cx="7" cy="10"/>
                </a:xfrm>
                <a:custGeom>
                  <a:avLst/>
                  <a:gdLst>
                    <a:gd name="T0" fmla="*/ 3 w 7"/>
                    <a:gd name="T1" fmla="*/ 10 h 10"/>
                    <a:gd name="T2" fmla="*/ 1 w 7"/>
                    <a:gd name="T3" fmla="*/ 7 h 10"/>
                    <a:gd name="T4" fmla="*/ 0 w 7"/>
                    <a:gd name="T5" fmla="*/ 4 h 10"/>
                    <a:gd name="T6" fmla="*/ 0 w 7"/>
                    <a:gd name="T7" fmla="*/ 3 h 10"/>
                    <a:gd name="T8" fmla="*/ 0 w 7"/>
                    <a:gd name="T9" fmla="*/ 0 h 10"/>
                    <a:gd name="T10" fmla="*/ 1 w 7"/>
                    <a:gd name="T11" fmla="*/ 3 h 10"/>
                    <a:gd name="T12" fmla="*/ 3 w 7"/>
                    <a:gd name="T13" fmla="*/ 4 h 10"/>
                    <a:gd name="T14" fmla="*/ 4 w 7"/>
                    <a:gd name="T15" fmla="*/ 7 h 10"/>
                    <a:gd name="T16" fmla="*/ 7 w 7"/>
                    <a:gd name="T17" fmla="*/ 10 h 10"/>
                    <a:gd name="T18" fmla="*/ 3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3" y="10"/>
                      </a:moveTo>
                      <a:lnTo>
                        <a:pt x="1" y="7"/>
                      </a:lnTo>
                      <a:lnTo>
                        <a:pt x="0" y="4"/>
                      </a:lnTo>
                      <a:lnTo>
                        <a:pt x="0" y="3"/>
                      </a:lnTo>
                      <a:lnTo>
                        <a:pt x="0" y="0"/>
                      </a:lnTo>
                      <a:lnTo>
                        <a:pt x="1" y="3"/>
                      </a:lnTo>
                      <a:lnTo>
                        <a:pt x="3" y="4"/>
                      </a:lnTo>
                      <a:lnTo>
                        <a:pt x="4" y="7"/>
                      </a:lnTo>
                      <a:lnTo>
                        <a:pt x="7" y="10"/>
                      </a:lnTo>
                      <a:lnTo>
                        <a:pt x="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286" name="Group 406"/>
              <p:cNvGrpSpPr>
                <a:grpSpLocks/>
              </p:cNvGrpSpPr>
              <p:nvPr/>
            </p:nvGrpSpPr>
            <p:grpSpPr bwMode="auto">
              <a:xfrm rot="643906">
                <a:off x="5285" y="2896"/>
                <a:ext cx="98" cy="152"/>
                <a:chOff x="3616" y="1683"/>
                <a:chExt cx="208" cy="347"/>
              </a:xfrm>
            </p:grpSpPr>
            <p:sp>
              <p:nvSpPr>
                <p:cNvPr id="123287" name="Freeform 407"/>
                <p:cNvSpPr>
                  <a:spLocks/>
                </p:cNvSpPr>
                <p:nvPr/>
              </p:nvSpPr>
              <p:spPr bwMode="auto">
                <a:xfrm>
                  <a:off x="3616" y="1683"/>
                  <a:ext cx="208" cy="347"/>
                </a:xfrm>
                <a:custGeom>
                  <a:avLst/>
                  <a:gdLst>
                    <a:gd name="T0" fmla="*/ 95 w 208"/>
                    <a:gd name="T1" fmla="*/ 347 h 347"/>
                    <a:gd name="T2" fmla="*/ 90 w 208"/>
                    <a:gd name="T3" fmla="*/ 344 h 347"/>
                    <a:gd name="T4" fmla="*/ 85 w 208"/>
                    <a:gd name="T5" fmla="*/ 343 h 347"/>
                    <a:gd name="T6" fmla="*/ 80 w 208"/>
                    <a:gd name="T7" fmla="*/ 340 h 347"/>
                    <a:gd name="T8" fmla="*/ 74 w 208"/>
                    <a:gd name="T9" fmla="*/ 337 h 347"/>
                    <a:gd name="T10" fmla="*/ 68 w 208"/>
                    <a:gd name="T11" fmla="*/ 336 h 347"/>
                    <a:gd name="T12" fmla="*/ 62 w 208"/>
                    <a:gd name="T13" fmla="*/ 333 h 347"/>
                    <a:gd name="T14" fmla="*/ 56 w 208"/>
                    <a:gd name="T15" fmla="*/ 330 h 347"/>
                    <a:gd name="T16" fmla="*/ 49 w 208"/>
                    <a:gd name="T17" fmla="*/ 327 h 347"/>
                    <a:gd name="T18" fmla="*/ 44 w 208"/>
                    <a:gd name="T19" fmla="*/ 288 h 347"/>
                    <a:gd name="T20" fmla="*/ 39 w 208"/>
                    <a:gd name="T21" fmla="*/ 249 h 347"/>
                    <a:gd name="T22" fmla="*/ 33 w 208"/>
                    <a:gd name="T23" fmla="*/ 210 h 347"/>
                    <a:gd name="T24" fmla="*/ 28 w 208"/>
                    <a:gd name="T25" fmla="*/ 171 h 347"/>
                    <a:gd name="T26" fmla="*/ 20 w 208"/>
                    <a:gd name="T27" fmla="*/ 132 h 347"/>
                    <a:gd name="T28" fmla="*/ 15 w 208"/>
                    <a:gd name="T29" fmla="*/ 94 h 347"/>
                    <a:gd name="T30" fmla="*/ 8 w 208"/>
                    <a:gd name="T31" fmla="*/ 56 h 347"/>
                    <a:gd name="T32" fmla="*/ 0 w 208"/>
                    <a:gd name="T33" fmla="*/ 17 h 347"/>
                    <a:gd name="T34" fmla="*/ 5 w 208"/>
                    <a:gd name="T35" fmla="*/ 13 h 347"/>
                    <a:gd name="T36" fmla="*/ 8 w 208"/>
                    <a:gd name="T37" fmla="*/ 9 h 347"/>
                    <a:gd name="T38" fmla="*/ 12 w 208"/>
                    <a:gd name="T39" fmla="*/ 4 h 347"/>
                    <a:gd name="T40" fmla="*/ 15 w 208"/>
                    <a:gd name="T41" fmla="*/ 0 h 347"/>
                    <a:gd name="T42" fmla="*/ 41 w 208"/>
                    <a:gd name="T43" fmla="*/ 36 h 347"/>
                    <a:gd name="T44" fmla="*/ 68 w 208"/>
                    <a:gd name="T45" fmla="*/ 72 h 347"/>
                    <a:gd name="T46" fmla="*/ 95 w 208"/>
                    <a:gd name="T47" fmla="*/ 108 h 347"/>
                    <a:gd name="T48" fmla="*/ 123 w 208"/>
                    <a:gd name="T49" fmla="*/ 145 h 347"/>
                    <a:gd name="T50" fmla="*/ 149 w 208"/>
                    <a:gd name="T51" fmla="*/ 184 h 347"/>
                    <a:gd name="T52" fmla="*/ 172 w 208"/>
                    <a:gd name="T53" fmla="*/ 222 h 347"/>
                    <a:gd name="T54" fmla="*/ 192 w 208"/>
                    <a:gd name="T55" fmla="*/ 262 h 347"/>
                    <a:gd name="T56" fmla="*/ 208 w 208"/>
                    <a:gd name="T57" fmla="*/ 302 h 347"/>
                    <a:gd name="T58" fmla="*/ 193 w 208"/>
                    <a:gd name="T59" fmla="*/ 311 h 347"/>
                    <a:gd name="T60" fmla="*/ 180 w 208"/>
                    <a:gd name="T61" fmla="*/ 318 h 347"/>
                    <a:gd name="T62" fmla="*/ 167 w 208"/>
                    <a:gd name="T63" fmla="*/ 325 h 347"/>
                    <a:gd name="T64" fmla="*/ 154 w 208"/>
                    <a:gd name="T65" fmla="*/ 331 h 347"/>
                    <a:gd name="T66" fmla="*/ 141 w 208"/>
                    <a:gd name="T67" fmla="*/ 337 h 347"/>
                    <a:gd name="T68" fmla="*/ 127 w 208"/>
                    <a:gd name="T69" fmla="*/ 341 h 347"/>
                    <a:gd name="T70" fmla="*/ 111 w 208"/>
                    <a:gd name="T71" fmla="*/ 344 h 347"/>
                    <a:gd name="T72" fmla="*/ 95 w 208"/>
                    <a:gd name="T73"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8" h="347">
                      <a:moveTo>
                        <a:pt x="95" y="347"/>
                      </a:moveTo>
                      <a:lnTo>
                        <a:pt x="90" y="344"/>
                      </a:lnTo>
                      <a:lnTo>
                        <a:pt x="85" y="343"/>
                      </a:lnTo>
                      <a:lnTo>
                        <a:pt x="80" y="340"/>
                      </a:lnTo>
                      <a:lnTo>
                        <a:pt x="74" y="337"/>
                      </a:lnTo>
                      <a:lnTo>
                        <a:pt x="68" y="336"/>
                      </a:lnTo>
                      <a:lnTo>
                        <a:pt x="62" y="333"/>
                      </a:lnTo>
                      <a:lnTo>
                        <a:pt x="56" y="330"/>
                      </a:lnTo>
                      <a:lnTo>
                        <a:pt x="49" y="327"/>
                      </a:lnTo>
                      <a:lnTo>
                        <a:pt x="44" y="288"/>
                      </a:lnTo>
                      <a:lnTo>
                        <a:pt x="39" y="249"/>
                      </a:lnTo>
                      <a:lnTo>
                        <a:pt x="33" y="210"/>
                      </a:lnTo>
                      <a:lnTo>
                        <a:pt x="28" y="171"/>
                      </a:lnTo>
                      <a:lnTo>
                        <a:pt x="20" y="132"/>
                      </a:lnTo>
                      <a:lnTo>
                        <a:pt x="15" y="94"/>
                      </a:lnTo>
                      <a:lnTo>
                        <a:pt x="8" y="56"/>
                      </a:lnTo>
                      <a:lnTo>
                        <a:pt x="0" y="17"/>
                      </a:lnTo>
                      <a:lnTo>
                        <a:pt x="5" y="13"/>
                      </a:lnTo>
                      <a:lnTo>
                        <a:pt x="8" y="9"/>
                      </a:lnTo>
                      <a:lnTo>
                        <a:pt x="12" y="4"/>
                      </a:lnTo>
                      <a:lnTo>
                        <a:pt x="15" y="0"/>
                      </a:lnTo>
                      <a:lnTo>
                        <a:pt x="41" y="36"/>
                      </a:lnTo>
                      <a:lnTo>
                        <a:pt x="68" y="72"/>
                      </a:lnTo>
                      <a:lnTo>
                        <a:pt x="95" y="108"/>
                      </a:lnTo>
                      <a:lnTo>
                        <a:pt x="123" y="145"/>
                      </a:lnTo>
                      <a:lnTo>
                        <a:pt x="149" y="184"/>
                      </a:lnTo>
                      <a:lnTo>
                        <a:pt x="172" y="222"/>
                      </a:lnTo>
                      <a:lnTo>
                        <a:pt x="192" y="262"/>
                      </a:lnTo>
                      <a:lnTo>
                        <a:pt x="208" y="302"/>
                      </a:lnTo>
                      <a:lnTo>
                        <a:pt x="193" y="311"/>
                      </a:lnTo>
                      <a:lnTo>
                        <a:pt x="180" y="318"/>
                      </a:lnTo>
                      <a:lnTo>
                        <a:pt x="167" y="325"/>
                      </a:lnTo>
                      <a:lnTo>
                        <a:pt x="154" y="331"/>
                      </a:lnTo>
                      <a:lnTo>
                        <a:pt x="141" y="337"/>
                      </a:lnTo>
                      <a:lnTo>
                        <a:pt x="127" y="341"/>
                      </a:lnTo>
                      <a:lnTo>
                        <a:pt x="111" y="344"/>
                      </a:lnTo>
                      <a:lnTo>
                        <a:pt x="95"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8" name="Freeform 408"/>
                <p:cNvSpPr>
                  <a:spLocks/>
                </p:cNvSpPr>
                <p:nvPr/>
              </p:nvSpPr>
              <p:spPr bwMode="auto">
                <a:xfrm>
                  <a:off x="3701" y="1978"/>
                  <a:ext cx="64" cy="7"/>
                </a:xfrm>
                <a:custGeom>
                  <a:avLst/>
                  <a:gdLst>
                    <a:gd name="T0" fmla="*/ 0 w 64"/>
                    <a:gd name="T1" fmla="*/ 0 h 7"/>
                    <a:gd name="T2" fmla="*/ 0 w 64"/>
                    <a:gd name="T3" fmla="*/ 3 h 7"/>
                    <a:gd name="T4" fmla="*/ 0 w 64"/>
                    <a:gd name="T5" fmla="*/ 5 h 7"/>
                    <a:gd name="T6" fmla="*/ 2 w 64"/>
                    <a:gd name="T7" fmla="*/ 6 h 7"/>
                    <a:gd name="T8" fmla="*/ 3 w 64"/>
                    <a:gd name="T9" fmla="*/ 7 h 7"/>
                    <a:gd name="T10" fmla="*/ 13 w 64"/>
                    <a:gd name="T11" fmla="*/ 7 h 7"/>
                    <a:gd name="T12" fmla="*/ 23 w 64"/>
                    <a:gd name="T13" fmla="*/ 6 h 7"/>
                    <a:gd name="T14" fmla="*/ 32 w 64"/>
                    <a:gd name="T15" fmla="*/ 6 h 7"/>
                    <a:gd name="T16" fmla="*/ 41 w 64"/>
                    <a:gd name="T17" fmla="*/ 5 h 7"/>
                    <a:gd name="T18" fmla="*/ 46 w 64"/>
                    <a:gd name="T19" fmla="*/ 3 h 7"/>
                    <a:gd name="T20" fmla="*/ 54 w 64"/>
                    <a:gd name="T21" fmla="*/ 3 h 7"/>
                    <a:gd name="T22" fmla="*/ 59 w 64"/>
                    <a:gd name="T23" fmla="*/ 2 h 7"/>
                    <a:gd name="T24" fmla="*/ 64 w 64"/>
                    <a:gd name="T25" fmla="*/ 0 h 7"/>
                    <a:gd name="T26" fmla="*/ 0 w 6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
                      <a:moveTo>
                        <a:pt x="0" y="0"/>
                      </a:moveTo>
                      <a:lnTo>
                        <a:pt x="0" y="3"/>
                      </a:lnTo>
                      <a:lnTo>
                        <a:pt x="0" y="5"/>
                      </a:lnTo>
                      <a:lnTo>
                        <a:pt x="2" y="6"/>
                      </a:lnTo>
                      <a:lnTo>
                        <a:pt x="3" y="7"/>
                      </a:lnTo>
                      <a:lnTo>
                        <a:pt x="13" y="7"/>
                      </a:lnTo>
                      <a:lnTo>
                        <a:pt x="23" y="6"/>
                      </a:lnTo>
                      <a:lnTo>
                        <a:pt x="32" y="6"/>
                      </a:lnTo>
                      <a:lnTo>
                        <a:pt x="41" y="5"/>
                      </a:lnTo>
                      <a:lnTo>
                        <a:pt x="46" y="3"/>
                      </a:lnTo>
                      <a:lnTo>
                        <a:pt x="54" y="3"/>
                      </a:lnTo>
                      <a:lnTo>
                        <a:pt x="59" y="2"/>
                      </a:lnTo>
                      <a:lnTo>
                        <a:pt x="64"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89" name="Freeform 409"/>
                <p:cNvSpPr>
                  <a:spLocks/>
                </p:cNvSpPr>
                <p:nvPr/>
              </p:nvSpPr>
              <p:spPr bwMode="auto">
                <a:xfrm>
                  <a:off x="3697" y="1971"/>
                  <a:ext cx="75" cy="10"/>
                </a:xfrm>
                <a:custGeom>
                  <a:avLst/>
                  <a:gdLst>
                    <a:gd name="T0" fmla="*/ 0 w 75"/>
                    <a:gd name="T1" fmla="*/ 0 h 10"/>
                    <a:gd name="T2" fmla="*/ 3 w 75"/>
                    <a:gd name="T3" fmla="*/ 3 h 10"/>
                    <a:gd name="T4" fmla="*/ 4 w 75"/>
                    <a:gd name="T5" fmla="*/ 4 h 10"/>
                    <a:gd name="T6" fmla="*/ 4 w 75"/>
                    <a:gd name="T7" fmla="*/ 7 h 10"/>
                    <a:gd name="T8" fmla="*/ 4 w 75"/>
                    <a:gd name="T9" fmla="*/ 10 h 10"/>
                    <a:gd name="T10" fmla="*/ 53 w 75"/>
                    <a:gd name="T11" fmla="*/ 10 h 10"/>
                    <a:gd name="T12" fmla="*/ 60 w 75"/>
                    <a:gd name="T13" fmla="*/ 7 h 10"/>
                    <a:gd name="T14" fmla="*/ 66 w 75"/>
                    <a:gd name="T15" fmla="*/ 4 h 10"/>
                    <a:gd name="T16" fmla="*/ 71 w 75"/>
                    <a:gd name="T17" fmla="*/ 3 h 10"/>
                    <a:gd name="T18" fmla="*/ 75 w 75"/>
                    <a:gd name="T19" fmla="*/ 0 h 10"/>
                    <a:gd name="T20" fmla="*/ 0 w 7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0">
                      <a:moveTo>
                        <a:pt x="0" y="0"/>
                      </a:moveTo>
                      <a:lnTo>
                        <a:pt x="3" y="3"/>
                      </a:lnTo>
                      <a:lnTo>
                        <a:pt x="4" y="4"/>
                      </a:lnTo>
                      <a:lnTo>
                        <a:pt x="4" y="7"/>
                      </a:lnTo>
                      <a:lnTo>
                        <a:pt x="4" y="10"/>
                      </a:lnTo>
                      <a:lnTo>
                        <a:pt x="53" y="10"/>
                      </a:lnTo>
                      <a:lnTo>
                        <a:pt x="60" y="7"/>
                      </a:lnTo>
                      <a:lnTo>
                        <a:pt x="66" y="4"/>
                      </a:lnTo>
                      <a:lnTo>
                        <a:pt x="71" y="3"/>
                      </a:lnTo>
                      <a:lnTo>
                        <a:pt x="75" y="0"/>
                      </a:lnTo>
                      <a:lnTo>
                        <a:pt x="0"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0" name="Freeform 410"/>
                <p:cNvSpPr>
                  <a:spLocks/>
                </p:cNvSpPr>
                <p:nvPr/>
              </p:nvSpPr>
              <p:spPr bwMode="auto">
                <a:xfrm>
                  <a:off x="3697" y="1968"/>
                  <a:ext cx="78" cy="10"/>
                </a:xfrm>
                <a:custGeom>
                  <a:avLst/>
                  <a:gdLst>
                    <a:gd name="T0" fmla="*/ 0 w 78"/>
                    <a:gd name="T1" fmla="*/ 0 h 10"/>
                    <a:gd name="T2" fmla="*/ 0 w 78"/>
                    <a:gd name="T3" fmla="*/ 3 h 10"/>
                    <a:gd name="T4" fmla="*/ 0 w 78"/>
                    <a:gd name="T5" fmla="*/ 4 h 10"/>
                    <a:gd name="T6" fmla="*/ 1 w 78"/>
                    <a:gd name="T7" fmla="*/ 7 h 10"/>
                    <a:gd name="T8" fmla="*/ 4 w 78"/>
                    <a:gd name="T9" fmla="*/ 10 h 10"/>
                    <a:gd name="T10" fmla="*/ 68 w 78"/>
                    <a:gd name="T11" fmla="*/ 10 h 10"/>
                    <a:gd name="T12" fmla="*/ 71 w 78"/>
                    <a:gd name="T13" fmla="*/ 7 h 10"/>
                    <a:gd name="T14" fmla="*/ 73 w 78"/>
                    <a:gd name="T15" fmla="*/ 4 h 10"/>
                    <a:gd name="T16" fmla="*/ 75 w 78"/>
                    <a:gd name="T17" fmla="*/ 3 h 10"/>
                    <a:gd name="T18" fmla="*/ 78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3"/>
                      </a:lnTo>
                      <a:lnTo>
                        <a:pt x="0" y="4"/>
                      </a:lnTo>
                      <a:lnTo>
                        <a:pt x="1" y="7"/>
                      </a:lnTo>
                      <a:lnTo>
                        <a:pt x="4" y="10"/>
                      </a:lnTo>
                      <a:lnTo>
                        <a:pt x="68" y="10"/>
                      </a:lnTo>
                      <a:lnTo>
                        <a:pt x="71" y="7"/>
                      </a:lnTo>
                      <a:lnTo>
                        <a:pt x="73" y="4"/>
                      </a:lnTo>
                      <a:lnTo>
                        <a:pt x="75" y="3"/>
                      </a:lnTo>
                      <a:lnTo>
                        <a:pt x="78" y="0"/>
                      </a:lnTo>
                      <a:lnTo>
                        <a:pt x="0" y="0"/>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1" name="Freeform 411"/>
                <p:cNvSpPr>
                  <a:spLocks/>
                </p:cNvSpPr>
                <p:nvPr/>
              </p:nvSpPr>
              <p:spPr bwMode="auto">
                <a:xfrm>
                  <a:off x="3697" y="1961"/>
                  <a:ext cx="78" cy="10"/>
                </a:xfrm>
                <a:custGeom>
                  <a:avLst/>
                  <a:gdLst>
                    <a:gd name="T0" fmla="*/ 0 w 78"/>
                    <a:gd name="T1" fmla="*/ 0 h 10"/>
                    <a:gd name="T2" fmla="*/ 0 w 78"/>
                    <a:gd name="T3" fmla="*/ 3 h 10"/>
                    <a:gd name="T4" fmla="*/ 0 w 78"/>
                    <a:gd name="T5" fmla="*/ 4 h 10"/>
                    <a:gd name="T6" fmla="*/ 0 w 78"/>
                    <a:gd name="T7" fmla="*/ 7 h 10"/>
                    <a:gd name="T8" fmla="*/ 0 w 78"/>
                    <a:gd name="T9" fmla="*/ 10 h 10"/>
                    <a:gd name="T10" fmla="*/ 75 w 78"/>
                    <a:gd name="T11" fmla="*/ 10 h 10"/>
                    <a:gd name="T12" fmla="*/ 76 w 78"/>
                    <a:gd name="T13" fmla="*/ 7 h 10"/>
                    <a:gd name="T14" fmla="*/ 78 w 78"/>
                    <a:gd name="T15" fmla="*/ 4 h 10"/>
                    <a:gd name="T16" fmla="*/ 78 w 78"/>
                    <a:gd name="T17" fmla="*/ 3 h 10"/>
                    <a:gd name="T18" fmla="*/ 78 w 78"/>
                    <a:gd name="T19" fmla="*/ 0 h 10"/>
                    <a:gd name="T20" fmla="*/ 0 w 7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0">
                      <a:moveTo>
                        <a:pt x="0" y="0"/>
                      </a:moveTo>
                      <a:lnTo>
                        <a:pt x="0" y="3"/>
                      </a:lnTo>
                      <a:lnTo>
                        <a:pt x="0" y="4"/>
                      </a:lnTo>
                      <a:lnTo>
                        <a:pt x="0" y="7"/>
                      </a:lnTo>
                      <a:lnTo>
                        <a:pt x="0" y="10"/>
                      </a:lnTo>
                      <a:lnTo>
                        <a:pt x="75" y="10"/>
                      </a:lnTo>
                      <a:lnTo>
                        <a:pt x="76" y="7"/>
                      </a:lnTo>
                      <a:lnTo>
                        <a:pt x="78" y="4"/>
                      </a:lnTo>
                      <a:lnTo>
                        <a:pt x="78" y="3"/>
                      </a:lnTo>
                      <a:lnTo>
                        <a:pt x="78" y="0"/>
                      </a:lnTo>
                      <a:lnTo>
                        <a:pt x="0" y="0"/>
                      </a:lnTo>
                      <a:close/>
                    </a:path>
                  </a:pathLst>
                </a:custGeom>
                <a:solidFill>
                  <a:srgbClr val="D1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2" name="Freeform 412"/>
                <p:cNvSpPr>
                  <a:spLocks/>
                </p:cNvSpPr>
                <p:nvPr/>
              </p:nvSpPr>
              <p:spPr bwMode="auto">
                <a:xfrm>
                  <a:off x="3697" y="1957"/>
                  <a:ext cx="78" cy="11"/>
                </a:xfrm>
                <a:custGeom>
                  <a:avLst/>
                  <a:gdLst>
                    <a:gd name="T0" fmla="*/ 0 w 78"/>
                    <a:gd name="T1" fmla="*/ 0 h 11"/>
                    <a:gd name="T2" fmla="*/ 0 w 78"/>
                    <a:gd name="T3" fmla="*/ 2 h 11"/>
                    <a:gd name="T4" fmla="*/ 0 w 78"/>
                    <a:gd name="T5" fmla="*/ 5 h 11"/>
                    <a:gd name="T6" fmla="*/ 0 w 78"/>
                    <a:gd name="T7" fmla="*/ 8 h 11"/>
                    <a:gd name="T8" fmla="*/ 0 w 78"/>
                    <a:gd name="T9" fmla="*/ 11 h 11"/>
                    <a:gd name="T10" fmla="*/ 78 w 78"/>
                    <a:gd name="T11" fmla="*/ 11 h 11"/>
                    <a:gd name="T12" fmla="*/ 78 w 78"/>
                    <a:gd name="T13" fmla="*/ 8 h 11"/>
                    <a:gd name="T14" fmla="*/ 78 w 78"/>
                    <a:gd name="T15" fmla="*/ 5 h 11"/>
                    <a:gd name="T16" fmla="*/ 78 w 78"/>
                    <a:gd name="T17" fmla="*/ 2 h 11"/>
                    <a:gd name="T18" fmla="*/ 78 w 78"/>
                    <a:gd name="T19" fmla="*/ 0 h 11"/>
                    <a:gd name="T20" fmla="*/ 0 w 7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1">
                      <a:moveTo>
                        <a:pt x="0" y="0"/>
                      </a:moveTo>
                      <a:lnTo>
                        <a:pt x="0" y="2"/>
                      </a:lnTo>
                      <a:lnTo>
                        <a:pt x="0" y="5"/>
                      </a:lnTo>
                      <a:lnTo>
                        <a:pt x="0" y="8"/>
                      </a:lnTo>
                      <a:lnTo>
                        <a:pt x="0" y="11"/>
                      </a:lnTo>
                      <a:lnTo>
                        <a:pt x="78" y="11"/>
                      </a:lnTo>
                      <a:lnTo>
                        <a:pt x="78" y="8"/>
                      </a:lnTo>
                      <a:lnTo>
                        <a:pt x="78" y="5"/>
                      </a:lnTo>
                      <a:lnTo>
                        <a:pt x="78" y="2"/>
                      </a:lnTo>
                      <a:lnTo>
                        <a:pt x="78"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3" name="Freeform 413"/>
                <p:cNvSpPr>
                  <a:spLocks/>
                </p:cNvSpPr>
                <p:nvPr/>
              </p:nvSpPr>
              <p:spPr bwMode="auto">
                <a:xfrm>
                  <a:off x="3694" y="1949"/>
                  <a:ext cx="84" cy="12"/>
                </a:xfrm>
                <a:custGeom>
                  <a:avLst/>
                  <a:gdLst>
                    <a:gd name="T0" fmla="*/ 0 w 84"/>
                    <a:gd name="T1" fmla="*/ 0 h 12"/>
                    <a:gd name="T2" fmla="*/ 0 w 84"/>
                    <a:gd name="T3" fmla="*/ 3 h 12"/>
                    <a:gd name="T4" fmla="*/ 2 w 84"/>
                    <a:gd name="T5" fmla="*/ 6 h 12"/>
                    <a:gd name="T6" fmla="*/ 3 w 84"/>
                    <a:gd name="T7" fmla="*/ 9 h 12"/>
                    <a:gd name="T8" fmla="*/ 3 w 84"/>
                    <a:gd name="T9" fmla="*/ 12 h 12"/>
                    <a:gd name="T10" fmla="*/ 81 w 84"/>
                    <a:gd name="T11" fmla="*/ 12 h 12"/>
                    <a:gd name="T12" fmla="*/ 82 w 84"/>
                    <a:gd name="T13" fmla="*/ 9 h 12"/>
                    <a:gd name="T14" fmla="*/ 84 w 84"/>
                    <a:gd name="T15" fmla="*/ 6 h 12"/>
                    <a:gd name="T16" fmla="*/ 82 w 84"/>
                    <a:gd name="T17" fmla="*/ 3 h 12"/>
                    <a:gd name="T18" fmla="*/ 81 w 84"/>
                    <a:gd name="T19" fmla="*/ 0 h 12"/>
                    <a:gd name="T20" fmla="*/ 0 w 84"/>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2">
                      <a:moveTo>
                        <a:pt x="0" y="0"/>
                      </a:moveTo>
                      <a:lnTo>
                        <a:pt x="0" y="3"/>
                      </a:lnTo>
                      <a:lnTo>
                        <a:pt x="2" y="6"/>
                      </a:lnTo>
                      <a:lnTo>
                        <a:pt x="3" y="9"/>
                      </a:lnTo>
                      <a:lnTo>
                        <a:pt x="3" y="12"/>
                      </a:lnTo>
                      <a:lnTo>
                        <a:pt x="81" y="12"/>
                      </a:lnTo>
                      <a:lnTo>
                        <a:pt x="82" y="9"/>
                      </a:lnTo>
                      <a:lnTo>
                        <a:pt x="84" y="6"/>
                      </a:lnTo>
                      <a:lnTo>
                        <a:pt x="82" y="3"/>
                      </a:lnTo>
                      <a:lnTo>
                        <a:pt x="81" y="0"/>
                      </a:lnTo>
                      <a:lnTo>
                        <a:pt x="0" y="0"/>
                      </a:lnTo>
                      <a:close/>
                    </a:path>
                  </a:pathLst>
                </a:custGeom>
                <a:solidFill>
                  <a:srgbClr val="D3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4" name="Freeform 414"/>
                <p:cNvSpPr>
                  <a:spLocks/>
                </p:cNvSpPr>
                <p:nvPr/>
              </p:nvSpPr>
              <p:spPr bwMode="auto">
                <a:xfrm>
                  <a:off x="3694" y="1947"/>
                  <a:ext cx="81" cy="10"/>
                </a:xfrm>
                <a:custGeom>
                  <a:avLst/>
                  <a:gdLst>
                    <a:gd name="T0" fmla="*/ 0 w 81"/>
                    <a:gd name="T1" fmla="*/ 0 h 10"/>
                    <a:gd name="T2" fmla="*/ 0 w 81"/>
                    <a:gd name="T3" fmla="*/ 2 h 10"/>
                    <a:gd name="T4" fmla="*/ 0 w 81"/>
                    <a:gd name="T5" fmla="*/ 4 h 10"/>
                    <a:gd name="T6" fmla="*/ 0 w 81"/>
                    <a:gd name="T7" fmla="*/ 7 h 10"/>
                    <a:gd name="T8" fmla="*/ 0 w 81"/>
                    <a:gd name="T9" fmla="*/ 10 h 10"/>
                    <a:gd name="T10" fmla="*/ 81 w 81"/>
                    <a:gd name="T11" fmla="*/ 10 h 10"/>
                    <a:gd name="T12" fmla="*/ 81 w 81"/>
                    <a:gd name="T13" fmla="*/ 7 h 10"/>
                    <a:gd name="T14" fmla="*/ 81 w 81"/>
                    <a:gd name="T15" fmla="*/ 4 h 10"/>
                    <a:gd name="T16" fmla="*/ 81 w 81"/>
                    <a:gd name="T17" fmla="*/ 2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2"/>
                      </a:lnTo>
                      <a:lnTo>
                        <a:pt x="0" y="4"/>
                      </a:lnTo>
                      <a:lnTo>
                        <a:pt x="0" y="7"/>
                      </a:lnTo>
                      <a:lnTo>
                        <a:pt x="0" y="10"/>
                      </a:lnTo>
                      <a:lnTo>
                        <a:pt x="81" y="10"/>
                      </a:lnTo>
                      <a:lnTo>
                        <a:pt x="81" y="7"/>
                      </a:lnTo>
                      <a:lnTo>
                        <a:pt x="81" y="4"/>
                      </a:lnTo>
                      <a:lnTo>
                        <a:pt x="81" y="2"/>
                      </a:lnTo>
                      <a:lnTo>
                        <a:pt x="81" y="0"/>
                      </a:lnTo>
                      <a:lnTo>
                        <a:pt x="0" y="0"/>
                      </a:lnTo>
                      <a:close/>
                    </a:path>
                  </a:pathLst>
                </a:custGeom>
                <a:solidFill>
                  <a:srgbClr val="D6D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5" name="Freeform 415"/>
                <p:cNvSpPr>
                  <a:spLocks/>
                </p:cNvSpPr>
                <p:nvPr/>
              </p:nvSpPr>
              <p:spPr bwMode="auto">
                <a:xfrm>
                  <a:off x="3694" y="1939"/>
                  <a:ext cx="81" cy="10"/>
                </a:xfrm>
                <a:custGeom>
                  <a:avLst/>
                  <a:gdLst>
                    <a:gd name="T0" fmla="*/ 0 w 81"/>
                    <a:gd name="T1" fmla="*/ 0 h 10"/>
                    <a:gd name="T2" fmla="*/ 0 w 81"/>
                    <a:gd name="T3" fmla="*/ 3 h 10"/>
                    <a:gd name="T4" fmla="*/ 0 w 81"/>
                    <a:gd name="T5" fmla="*/ 6 h 10"/>
                    <a:gd name="T6" fmla="*/ 0 w 81"/>
                    <a:gd name="T7" fmla="*/ 8 h 10"/>
                    <a:gd name="T8" fmla="*/ 0 w 81"/>
                    <a:gd name="T9" fmla="*/ 10 h 10"/>
                    <a:gd name="T10" fmla="*/ 81 w 81"/>
                    <a:gd name="T11" fmla="*/ 10 h 10"/>
                    <a:gd name="T12" fmla="*/ 81 w 81"/>
                    <a:gd name="T13" fmla="*/ 8 h 10"/>
                    <a:gd name="T14" fmla="*/ 81 w 81"/>
                    <a:gd name="T15" fmla="*/ 6 h 10"/>
                    <a:gd name="T16" fmla="*/ 81 w 81"/>
                    <a:gd name="T17" fmla="*/ 3 h 10"/>
                    <a:gd name="T18" fmla="*/ 81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6"/>
                      </a:lnTo>
                      <a:lnTo>
                        <a:pt x="0" y="8"/>
                      </a:lnTo>
                      <a:lnTo>
                        <a:pt x="0" y="10"/>
                      </a:lnTo>
                      <a:lnTo>
                        <a:pt x="81" y="10"/>
                      </a:lnTo>
                      <a:lnTo>
                        <a:pt x="81" y="8"/>
                      </a:lnTo>
                      <a:lnTo>
                        <a:pt x="81" y="6"/>
                      </a:lnTo>
                      <a:lnTo>
                        <a:pt x="81" y="3"/>
                      </a:lnTo>
                      <a:lnTo>
                        <a:pt x="81"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6" name="Freeform 416"/>
                <p:cNvSpPr>
                  <a:spLocks/>
                </p:cNvSpPr>
                <p:nvPr/>
              </p:nvSpPr>
              <p:spPr bwMode="auto">
                <a:xfrm>
                  <a:off x="3694" y="1936"/>
                  <a:ext cx="81" cy="11"/>
                </a:xfrm>
                <a:custGeom>
                  <a:avLst/>
                  <a:gdLst>
                    <a:gd name="T0" fmla="*/ 0 w 81"/>
                    <a:gd name="T1" fmla="*/ 0 h 11"/>
                    <a:gd name="T2" fmla="*/ 0 w 81"/>
                    <a:gd name="T3" fmla="*/ 3 h 11"/>
                    <a:gd name="T4" fmla="*/ 0 w 81"/>
                    <a:gd name="T5" fmla="*/ 5 h 11"/>
                    <a:gd name="T6" fmla="*/ 0 w 81"/>
                    <a:gd name="T7" fmla="*/ 8 h 11"/>
                    <a:gd name="T8" fmla="*/ 0 w 81"/>
                    <a:gd name="T9" fmla="*/ 11 h 11"/>
                    <a:gd name="T10" fmla="*/ 81 w 81"/>
                    <a:gd name="T11" fmla="*/ 11 h 11"/>
                    <a:gd name="T12" fmla="*/ 81 w 81"/>
                    <a:gd name="T13" fmla="*/ 8 h 11"/>
                    <a:gd name="T14" fmla="*/ 79 w 81"/>
                    <a:gd name="T15" fmla="*/ 5 h 11"/>
                    <a:gd name="T16" fmla="*/ 78 w 81"/>
                    <a:gd name="T17" fmla="*/ 3 h 11"/>
                    <a:gd name="T18" fmla="*/ 78 w 81"/>
                    <a:gd name="T19" fmla="*/ 0 h 11"/>
                    <a:gd name="T20" fmla="*/ 0 w 81"/>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
                      <a:moveTo>
                        <a:pt x="0" y="0"/>
                      </a:moveTo>
                      <a:lnTo>
                        <a:pt x="0" y="3"/>
                      </a:lnTo>
                      <a:lnTo>
                        <a:pt x="0" y="5"/>
                      </a:lnTo>
                      <a:lnTo>
                        <a:pt x="0" y="8"/>
                      </a:lnTo>
                      <a:lnTo>
                        <a:pt x="0" y="11"/>
                      </a:lnTo>
                      <a:lnTo>
                        <a:pt x="81" y="11"/>
                      </a:lnTo>
                      <a:lnTo>
                        <a:pt x="81" y="8"/>
                      </a:lnTo>
                      <a:lnTo>
                        <a:pt x="79" y="5"/>
                      </a:lnTo>
                      <a:lnTo>
                        <a:pt x="78" y="3"/>
                      </a:lnTo>
                      <a:lnTo>
                        <a:pt x="78" y="0"/>
                      </a:lnTo>
                      <a:lnTo>
                        <a:pt x="0" y="0"/>
                      </a:lnTo>
                      <a:close/>
                    </a:path>
                  </a:pathLst>
                </a:custGeom>
                <a:solidFill>
                  <a:srgbClr val="D8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7" name="Freeform 417"/>
                <p:cNvSpPr>
                  <a:spLocks/>
                </p:cNvSpPr>
                <p:nvPr/>
              </p:nvSpPr>
              <p:spPr bwMode="auto">
                <a:xfrm>
                  <a:off x="3694" y="1929"/>
                  <a:ext cx="81" cy="10"/>
                </a:xfrm>
                <a:custGeom>
                  <a:avLst/>
                  <a:gdLst>
                    <a:gd name="T0" fmla="*/ 0 w 81"/>
                    <a:gd name="T1" fmla="*/ 0 h 10"/>
                    <a:gd name="T2" fmla="*/ 0 w 81"/>
                    <a:gd name="T3" fmla="*/ 3 h 10"/>
                    <a:gd name="T4" fmla="*/ 0 w 81"/>
                    <a:gd name="T5" fmla="*/ 5 h 10"/>
                    <a:gd name="T6" fmla="*/ 0 w 81"/>
                    <a:gd name="T7" fmla="*/ 7 h 10"/>
                    <a:gd name="T8" fmla="*/ 0 w 81"/>
                    <a:gd name="T9" fmla="*/ 10 h 10"/>
                    <a:gd name="T10" fmla="*/ 81 w 81"/>
                    <a:gd name="T11" fmla="*/ 10 h 10"/>
                    <a:gd name="T12" fmla="*/ 79 w 81"/>
                    <a:gd name="T13" fmla="*/ 7 h 10"/>
                    <a:gd name="T14" fmla="*/ 78 w 81"/>
                    <a:gd name="T15" fmla="*/ 5 h 10"/>
                    <a:gd name="T16" fmla="*/ 76 w 81"/>
                    <a:gd name="T17" fmla="*/ 3 h 10"/>
                    <a:gd name="T18" fmla="*/ 74 w 81"/>
                    <a:gd name="T19" fmla="*/ 0 h 10"/>
                    <a:gd name="T20" fmla="*/ 0 w 8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0">
                      <a:moveTo>
                        <a:pt x="0" y="0"/>
                      </a:moveTo>
                      <a:lnTo>
                        <a:pt x="0" y="3"/>
                      </a:lnTo>
                      <a:lnTo>
                        <a:pt x="0" y="5"/>
                      </a:lnTo>
                      <a:lnTo>
                        <a:pt x="0" y="7"/>
                      </a:lnTo>
                      <a:lnTo>
                        <a:pt x="0" y="10"/>
                      </a:lnTo>
                      <a:lnTo>
                        <a:pt x="81" y="10"/>
                      </a:lnTo>
                      <a:lnTo>
                        <a:pt x="79" y="7"/>
                      </a:lnTo>
                      <a:lnTo>
                        <a:pt x="78" y="5"/>
                      </a:lnTo>
                      <a:lnTo>
                        <a:pt x="76" y="3"/>
                      </a:lnTo>
                      <a:lnTo>
                        <a:pt x="74" y="0"/>
                      </a:lnTo>
                      <a:lnTo>
                        <a:pt x="0" y="0"/>
                      </a:lnTo>
                      <a:close/>
                    </a:path>
                  </a:pathLst>
                </a:custGeom>
                <a:solidFill>
                  <a:srgbClr val="DBD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8" name="Freeform 418"/>
                <p:cNvSpPr>
                  <a:spLocks/>
                </p:cNvSpPr>
                <p:nvPr/>
              </p:nvSpPr>
              <p:spPr bwMode="auto">
                <a:xfrm>
                  <a:off x="3694" y="1925"/>
                  <a:ext cx="78" cy="11"/>
                </a:xfrm>
                <a:custGeom>
                  <a:avLst/>
                  <a:gdLst>
                    <a:gd name="T0" fmla="*/ 0 w 78"/>
                    <a:gd name="T1" fmla="*/ 0 h 11"/>
                    <a:gd name="T2" fmla="*/ 0 w 78"/>
                    <a:gd name="T3" fmla="*/ 3 h 11"/>
                    <a:gd name="T4" fmla="*/ 0 w 78"/>
                    <a:gd name="T5" fmla="*/ 6 h 11"/>
                    <a:gd name="T6" fmla="*/ 0 w 78"/>
                    <a:gd name="T7" fmla="*/ 9 h 11"/>
                    <a:gd name="T8" fmla="*/ 0 w 78"/>
                    <a:gd name="T9" fmla="*/ 11 h 11"/>
                    <a:gd name="T10" fmla="*/ 78 w 78"/>
                    <a:gd name="T11" fmla="*/ 11 h 11"/>
                    <a:gd name="T12" fmla="*/ 75 w 78"/>
                    <a:gd name="T13" fmla="*/ 9 h 11"/>
                    <a:gd name="T14" fmla="*/ 74 w 78"/>
                    <a:gd name="T15" fmla="*/ 6 h 11"/>
                    <a:gd name="T16" fmla="*/ 72 w 78"/>
                    <a:gd name="T17" fmla="*/ 3 h 11"/>
                    <a:gd name="T18" fmla="*/ 71 w 78"/>
                    <a:gd name="T19" fmla="*/ 0 h 11"/>
                    <a:gd name="T20" fmla="*/ 0 w 7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1">
                      <a:moveTo>
                        <a:pt x="0" y="0"/>
                      </a:moveTo>
                      <a:lnTo>
                        <a:pt x="0" y="3"/>
                      </a:lnTo>
                      <a:lnTo>
                        <a:pt x="0" y="6"/>
                      </a:lnTo>
                      <a:lnTo>
                        <a:pt x="0" y="9"/>
                      </a:lnTo>
                      <a:lnTo>
                        <a:pt x="0" y="11"/>
                      </a:lnTo>
                      <a:lnTo>
                        <a:pt x="78" y="11"/>
                      </a:lnTo>
                      <a:lnTo>
                        <a:pt x="75" y="9"/>
                      </a:lnTo>
                      <a:lnTo>
                        <a:pt x="74" y="6"/>
                      </a:lnTo>
                      <a:lnTo>
                        <a:pt x="72" y="3"/>
                      </a:lnTo>
                      <a:lnTo>
                        <a:pt x="71"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299" name="Freeform 419"/>
                <p:cNvSpPr>
                  <a:spLocks/>
                </p:cNvSpPr>
                <p:nvPr/>
              </p:nvSpPr>
              <p:spPr bwMode="auto">
                <a:xfrm>
                  <a:off x="3694" y="1918"/>
                  <a:ext cx="74" cy="11"/>
                </a:xfrm>
                <a:custGeom>
                  <a:avLst/>
                  <a:gdLst>
                    <a:gd name="T0" fmla="*/ 0 w 74"/>
                    <a:gd name="T1" fmla="*/ 0 h 11"/>
                    <a:gd name="T2" fmla="*/ 0 w 74"/>
                    <a:gd name="T3" fmla="*/ 3 h 11"/>
                    <a:gd name="T4" fmla="*/ 0 w 74"/>
                    <a:gd name="T5" fmla="*/ 5 h 11"/>
                    <a:gd name="T6" fmla="*/ 0 w 74"/>
                    <a:gd name="T7" fmla="*/ 8 h 11"/>
                    <a:gd name="T8" fmla="*/ 0 w 74"/>
                    <a:gd name="T9" fmla="*/ 11 h 11"/>
                    <a:gd name="T10" fmla="*/ 74 w 74"/>
                    <a:gd name="T11" fmla="*/ 11 h 11"/>
                    <a:gd name="T12" fmla="*/ 74 w 74"/>
                    <a:gd name="T13" fmla="*/ 8 h 11"/>
                    <a:gd name="T14" fmla="*/ 72 w 74"/>
                    <a:gd name="T15" fmla="*/ 5 h 11"/>
                    <a:gd name="T16" fmla="*/ 69 w 74"/>
                    <a:gd name="T17" fmla="*/ 3 h 11"/>
                    <a:gd name="T18" fmla="*/ 66 w 74"/>
                    <a:gd name="T19" fmla="*/ 0 h 11"/>
                    <a:gd name="T20" fmla="*/ 0 w 7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11">
                      <a:moveTo>
                        <a:pt x="0" y="0"/>
                      </a:moveTo>
                      <a:lnTo>
                        <a:pt x="0" y="3"/>
                      </a:lnTo>
                      <a:lnTo>
                        <a:pt x="0" y="5"/>
                      </a:lnTo>
                      <a:lnTo>
                        <a:pt x="0" y="8"/>
                      </a:lnTo>
                      <a:lnTo>
                        <a:pt x="0" y="11"/>
                      </a:lnTo>
                      <a:lnTo>
                        <a:pt x="74" y="11"/>
                      </a:lnTo>
                      <a:lnTo>
                        <a:pt x="74" y="8"/>
                      </a:lnTo>
                      <a:lnTo>
                        <a:pt x="72" y="5"/>
                      </a:lnTo>
                      <a:lnTo>
                        <a:pt x="69" y="3"/>
                      </a:lnTo>
                      <a:lnTo>
                        <a:pt x="66" y="0"/>
                      </a:lnTo>
                      <a:lnTo>
                        <a:pt x="0" y="0"/>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0" name="Freeform 420"/>
                <p:cNvSpPr>
                  <a:spLocks/>
                </p:cNvSpPr>
                <p:nvPr/>
              </p:nvSpPr>
              <p:spPr bwMode="auto">
                <a:xfrm>
                  <a:off x="3694" y="1915"/>
                  <a:ext cx="71" cy="10"/>
                </a:xfrm>
                <a:custGeom>
                  <a:avLst/>
                  <a:gdLst>
                    <a:gd name="T0" fmla="*/ 0 w 71"/>
                    <a:gd name="T1" fmla="*/ 0 h 10"/>
                    <a:gd name="T2" fmla="*/ 0 w 71"/>
                    <a:gd name="T3" fmla="*/ 3 h 10"/>
                    <a:gd name="T4" fmla="*/ 0 w 71"/>
                    <a:gd name="T5" fmla="*/ 4 h 10"/>
                    <a:gd name="T6" fmla="*/ 0 w 71"/>
                    <a:gd name="T7" fmla="*/ 7 h 10"/>
                    <a:gd name="T8" fmla="*/ 0 w 71"/>
                    <a:gd name="T9" fmla="*/ 10 h 10"/>
                    <a:gd name="T10" fmla="*/ 71 w 71"/>
                    <a:gd name="T11" fmla="*/ 10 h 10"/>
                    <a:gd name="T12" fmla="*/ 71 w 71"/>
                    <a:gd name="T13" fmla="*/ 7 h 10"/>
                    <a:gd name="T14" fmla="*/ 68 w 71"/>
                    <a:gd name="T15" fmla="*/ 4 h 10"/>
                    <a:gd name="T16" fmla="*/ 66 w 71"/>
                    <a:gd name="T17" fmla="*/ 3 h 10"/>
                    <a:gd name="T18" fmla="*/ 63 w 71"/>
                    <a:gd name="T19" fmla="*/ 0 h 10"/>
                    <a:gd name="T20" fmla="*/ 0 w 71"/>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0">
                      <a:moveTo>
                        <a:pt x="0" y="0"/>
                      </a:moveTo>
                      <a:lnTo>
                        <a:pt x="0" y="3"/>
                      </a:lnTo>
                      <a:lnTo>
                        <a:pt x="0" y="4"/>
                      </a:lnTo>
                      <a:lnTo>
                        <a:pt x="0" y="7"/>
                      </a:lnTo>
                      <a:lnTo>
                        <a:pt x="0" y="10"/>
                      </a:lnTo>
                      <a:lnTo>
                        <a:pt x="71" y="10"/>
                      </a:lnTo>
                      <a:lnTo>
                        <a:pt x="71" y="7"/>
                      </a:lnTo>
                      <a:lnTo>
                        <a:pt x="68" y="4"/>
                      </a:lnTo>
                      <a:lnTo>
                        <a:pt x="66" y="3"/>
                      </a:lnTo>
                      <a:lnTo>
                        <a:pt x="63" y="0"/>
                      </a:lnTo>
                      <a:lnTo>
                        <a:pt x="0"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1" name="Freeform 421"/>
                <p:cNvSpPr>
                  <a:spLocks/>
                </p:cNvSpPr>
                <p:nvPr/>
              </p:nvSpPr>
              <p:spPr bwMode="auto">
                <a:xfrm>
                  <a:off x="3691" y="1908"/>
                  <a:ext cx="69" cy="10"/>
                </a:xfrm>
                <a:custGeom>
                  <a:avLst/>
                  <a:gdLst>
                    <a:gd name="T0" fmla="*/ 0 w 69"/>
                    <a:gd name="T1" fmla="*/ 0 h 10"/>
                    <a:gd name="T2" fmla="*/ 0 w 69"/>
                    <a:gd name="T3" fmla="*/ 3 h 10"/>
                    <a:gd name="T4" fmla="*/ 2 w 69"/>
                    <a:gd name="T5" fmla="*/ 5 h 10"/>
                    <a:gd name="T6" fmla="*/ 3 w 69"/>
                    <a:gd name="T7" fmla="*/ 7 h 10"/>
                    <a:gd name="T8" fmla="*/ 3 w 69"/>
                    <a:gd name="T9" fmla="*/ 10 h 10"/>
                    <a:gd name="T10" fmla="*/ 69 w 69"/>
                    <a:gd name="T11" fmla="*/ 10 h 10"/>
                    <a:gd name="T12" fmla="*/ 69 w 69"/>
                    <a:gd name="T13" fmla="*/ 7 h 10"/>
                    <a:gd name="T14" fmla="*/ 68 w 69"/>
                    <a:gd name="T15" fmla="*/ 5 h 10"/>
                    <a:gd name="T16" fmla="*/ 65 w 69"/>
                    <a:gd name="T17" fmla="*/ 3 h 10"/>
                    <a:gd name="T18" fmla="*/ 62 w 69"/>
                    <a:gd name="T19" fmla="*/ 0 h 10"/>
                    <a:gd name="T20" fmla="*/ 0 w 69"/>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0">
                      <a:moveTo>
                        <a:pt x="0" y="0"/>
                      </a:moveTo>
                      <a:lnTo>
                        <a:pt x="0" y="3"/>
                      </a:lnTo>
                      <a:lnTo>
                        <a:pt x="2" y="5"/>
                      </a:lnTo>
                      <a:lnTo>
                        <a:pt x="3" y="7"/>
                      </a:lnTo>
                      <a:lnTo>
                        <a:pt x="3" y="10"/>
                      </a:lnTo>
                      <a:lnTo>
                        <a:pt x="69" y="10"/>
                      </a:lnTo>
                      <a:lnTo>
                        <a:pt x="69" y="7"/>
                      </a:lnTo>
                      <a:lnTo>
                        <a:pt x="68" y="5"/>
                      </a:lnTo>
                      <a:lnTo>
                        <a:pt x="65" y="3"/>
                      </a:lnTo>
                      <a:lnTo>
                        <a:pt x="62"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2" name="Freeform 422"/>
                <p:cNvSpPr>
                  <a:spLocks/>
                </p:cNvSpPr>
                <p:nvPr/>
              </p:nvSpPr>
              <p:spPr bwMode="auto">
                <a:xfrm>
                  <a:off x="3691" y="1905"/>
                  <a:ext cx="66" cy="10"/>
                </a:xfrm>
                <a:custGeom>
                  <a:avLst/>
                  <a:gdLst>
                    <a:gd name="T0" fmla="*/ 0 w 66"/>
                    <a:gd name="T1" fmla="*/ 0 h 10"/>
                    <a:gd name="T2" fmla="*/ 0 w 66"/>
                    <a:gd name="T3" fmla="*/ 3 h 10"/>
                    <a:gd name="T4" fmla="*/ 0 w 66"/>
                    <a:gd name="T5" fmla="*/ 4 h 10"/>
                    <a:gd name="T6" fmla="*/ 2 w 66"/>
                    <a:gd name="T7" fmla="*/ 7 h 10"/>
                    <a:gd name="T8" fmla="*/ 3 w 66"/>
                    <a:gd name="T9" fmla="*/ 10 h 10"/>
                    <a:gd name="T10" fmla="*/ 66 w 66"/>
                    <a:gd name="T11" fmla="*/ 10 h 10"/>
                    <a:gd name="T12" fmla="*/ 66 w 66"/>
                    <a:gd name="T13" fmla="*/ 7 h 10"/>
                    <a:gd name="T14" fmla="*/ 64 w 66"/>
                    <a:gd name="T15" fmla="*/ 4 h 10"/>
                    <a:gd name="T16" fmla="*/ 62 w 66"/>
                    <a:gd name="T17" fmla="*/ 3 h 10"/>
                    <a:gd name="T18" fmla="*/ 59 w 66"/>
                    <a:gd name="T19" fmla="*/ 0 h 10"/>
                    <a:gd name="T20" fmla="*/ 0 w 66"/>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
                      <a:moveTo>
                        <a:pt x="0" y="0"/>
                      </a:moveTo>
                      <a:lnTo>
                        <a:pt x="0" y="3"/>
                      </a:lnTo>
                      <a:lnTo>
                        <a:pt x="0" y="4"/>
                      </a:lnTo>
                      <a:lnTo>
                        <a:pt x="2" y="7"/>
                      </a:lnTo>
                      <a:lnTo>
                        <a:pt x="3" y="10"/>
                      </a:lnTo>
                      <a:lnTo>
                        <a:pt x="66" y="10"/>
                      </a:lnTo>
                      <a:lnTo>
                        <a:pt x="66" y="7"/>
                      </a:lnTo>
                      <a:lnTo>
                        <a:pt x="64" y="4"/>
                      </a:lnTo>
                      <a:lnTo>
                        <a:pt x="62" y="3"/>
                      </a:lnTo>
                      <a:lnTo>
                        <a:pt x="59" y="0"/>
                      </a:lnTo>
                      <a:lnTo>
                        <a:pt x="0" y="0"/>
                      </a:lnTo>
                      <a:close/>
                    </a:path>
                  </a:pathLst>
                </a:custGeom>
                <a:solidFill>
                  <a:srgbClr val="E2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3" name="Freeform 423"/>
                <p:cNvSpPr>
                  <a:spLocks/>
                </p:cNvSpPr>
                <p:nvPr/>
              </p:nvSpPr>
              <p:spPr bwMode="auto">
                <a:xfrm>
                  <a:off x="3691" y="1898"/>
                  <a:ext cx="62" cy="10"/>
                </a:xfrm>
                <a:custGeom>
                  <a:avLst/>
                  <a:gdLst>
                    <a:gd name="T0" fmla="*/ 0 w 62"/>
                    <a:gd name="T1" fmla="*/ 0 h 10"/>
                    <a:gd name="T2" fmla="*/ 0 w 62"/>
                    <a:gd name="T3" fmla="*/ 2 h 10"/>
                    <a:gd name="T4" fmla="*/ 0 w 62"/>
                    <a:gd name="T5" fmla="*/ 4 h 10"/>
                    <a:gd name="T6" fmla="*/ 0 w 62"/>
                    <a:gd name="T7" fmla="*/ 7 h 10"/>
                    <a:gd name="T8" fmla="*/ 0 w 62"/>
                    <a:gd name="T9" fmla="*/ 10 h 10"/>
                    <a:gd name="T10" fmla="*/ 62 w 62"/>
                    <a:gd name="T11" fmla="*/ 10 h 10"/>
                    <a:gd name="T12" fmla="*/ 62 w 62"/>
                    <a:gd name="T13" fmla="*/ 7 h 10"/>
                    <a:gd name="T14" fmla="*/ 61 w 62"/>
                    <a:gd name="T15" fmla="*/ 4 h 10"/>
                    <a:gd name="T16" fmla="*/ 58 w 62"/>
                    <a:gd name="T17" fmla="*/ 2 h 10"/>
                    <a:gd name="T18" fmla="*/ 55 w 62"/>
                    <a:gd name="T19" fmla="*/ 0 h 10"/>
                    <a:gd name="T20" fmla="*/ 0 w 6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
                      <a:moveTo>
                        <a:pt x="0" y="0"/>
                      </a:moveTo>
                      <a:lnTo>
                        <a:pt x="0" y="2"/>
                      </a:lnTo>
                      <a:lnTo>
                        <a:pt x="0" y="4"/>
                      </a:lnTo>
                      <a:lnTo>
                        <a:pt x="0" y="7"/>
                      </a:lnTo>
                      <a:lnTo>
                        <a:pt x="0" y="10"/>
                      </a:lnTo>
                      <a:lnTo>
                        <a:pt x="62" y="10"/>
                      </a:lnTo>
                      <a:lnTo>
                        <a:pt x="62" y="7"/>
                      </a:lnTo>
                      <a:lnTo>
                        <a:pt x="61" y="4"/>
                      </a:lnTo>
                      <a:lnTo>
                        <a:pt x="58" y="2"/>
                      </a:lnTo>
                      <a:lnTo>
                        <a:pt x="55" y="0"/>
                      </a:lnTo>
                      <a:lnTo>
                        <a:pt x="0" y="0"/>
                      </a:lnTo>
                      <a:close/>
                    </a:path>
                  </a:pathLst>
                </a:custGeom>
                <a:solidFill>
                  <a:srgbClr val="E5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4" name="Freeform 424"/>
                <p:cNvSpPr>
                  <a:spLocks/>
                </p:cNvSpPr>
                <p:nvPr/>
              </p:nvSpPr>
              <p:spPr bwMode="auto">
                <a:xfrm>
                  <a:off x="3691" y="1893"/>
                  <a:ext cx="59" cy="12"/>
                </a:xfrm>
                <a:custGeom>
                  <a:avLst/>
                  <a:gdLst>
                    <a:gd name="T0" fmla="*/ 0 w 59"/>
                    <a:gd name="T1" fmla="*/ 0 h 12"/>
                    <a:gd name="T2" fmla="*/ 0 w 59"/>
                    <a:gd name="T3" fmla="*/ 3 h 12"/>
                    <a:gd name="T4" fmla="*/ 0 w 59"/>
                    <a:gd name="T5" fmla="*/ 6 h 12"/>
                    <a:gd name="T6" fmla="*/ 0 w 59"/>
                    <a:gd name="T7" fmla="*/ 9 h 12"/>
                    <a:gd name="T8" fmla="*/ 0 w 59"/>
                    <a:gd name="T9" fmla="*/ 12 h 12"/>
                    <a:gd name="T10" fmla="*/ 59 w 59"/>
                    <a:gd name="T11" fmla="*/ 12 h 12"/>
                    <a:gd name="T12" fmla="*/ 56 w 59"/>
                    <a:gd name="T13" fmla="*/ 9 h 12"/>
                    <a:gd name="T14" fmla="*/ 55 w 59"/>
                    <a:gd name="T15" fmla="*/ 6 h 12"/>
                    <a:gd name="T16" fmla="*/ 53 w 59"/>
                    <a:gd name="T17" fmla="*/ 3 h 12"/>
                    <a:gd name="T18" fmla="*/ 52 w 59"/>
                    <a:gd name="T19" fmla="*/ 0 h 12"/>
                    <a:gd name="T20" fmla="*/ 0 w 5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2">
                      <a:moveTo>
                        <a:pt x="0" y="0"/>
                      </a:moveTo>
                      <a:lnTo>
                        <a:pt x="0" y="3"/>
                      </a:lnTo>
                      <a:lnTo>
                        <a:pt x="0" y="6"/>
                      </a:lnTo>
                      <a:lnTo>
                        <a:pt x="0" y="9"/>
                      </a:lnTo>
                      <a:lnTo>
                        <a:pt x="0" y="12"/>
                      </a:lnTo>
                      <a:lnTo>
                        <a:pt x="59" y="12"/>
                      </a:lnTo>
                      <a:lnTo>
                        <a:pt x="56" y="9"/>
                      </a:lnTo>
                      <a:lnTo>
                        <a:pt x="55" y="6"/>
                      </a:lnTo>
                      <a:lnTo>
                        <a:pt x="53" y="3"/>
                      </a:lnTo>
                      <a:lnTo>
                        <a:pt x="52"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5" name="Freeform 425"/>
                <p:cNvSpPr>
                  <a:spLocks/>
                </p:cNvSpPr>
                <p:nvPr/>
              </p:nvSpPr>
              <p:spPr bwMode="auto">
                <a:xfrm>
                  <a:off x="3691" y="1887"/>
                  <a:ext cx="55" cy="11"/>
                </a:xfrm>
                <a:custGeom>
                  <a:avLst/>
                  <a:gdLst>
                    <a:gd name="T0" fmla="*/ 0 w 55"/>
                    <a:gd name="T1" fmla="*/ 0 h 11"/>
                    <a:gd name="T2" fmla="*/ 0 w 55"/>
                    <a:gd name="T3" fmla="*/ 3 h 11"/>
                    <a:gd name="T4" fmla="*/ 0 w 55"/>
                    <a:gd name="T5" fmla="*/ 5 h 11"/>
                    <a:gd name="T6" fmla="*/ 0 w 55"/>
                    <a:gd name="T7" fmla="*/ 8 h 11"/>
                    <a:gd name="T8" fmla="*/ 0 w 55"/>
                    <a:gd name="T9" fmla="*/ 11 h 11"/>
                    <a:gd name="T10" fmla="*/ 55 w 55"/>
                    <a:gd name="T11" fmla="*/ 11 h 11"/>
                    <a:gd name="T12" fmla="*/ 53 w 55"/>
                    <a:gd name="T13" fmla="*/ 8 h 11"/>
                    <a:gd name="T14" fmla="*/ 51 w 55"/>
                    <a:gd name="T15" fmla="*/ 5 h 11"/>
                    <a:gd name="T16" fmla="*/ 49 w 55"/>
                    <a:gd name="T17" fmla="*/ 3 h 11"/>
                    <a:gd name="T18" fmla="*/ 49 w 55"/>
                    <a:gd name="T19" fmla="*/ 0 h 11"/>
                    <a:gd name="T20" fmla="*/ 0 w 55"/>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11">
                      <a:moveTo>
                        <a:pt x="0" y="0"/>
                      </a:moveTo>
                      <a:lnTo>
                        <a:pt x="0" y="3"/>
                      </a:lnTo>
                      <a:lnTo>
                        <a:pt x="0" y="5"/>
                      </a:lnTo>
                      <a:lnTo>
                        <a:pt x="0" y="8"/>
                      </a:lnTo>
                      <a:lnTo>
                        <a:pt x="0" y="11"/>
                      </a:lnTo>
                      <a:lnTo>
                        <a:pt x="55" y="11"/>
                      </a:lnTo>
                      <a:lnTo>
                        <a:pt x="53" y="8"/>
                      </a:lnTo>
                      <a:lnTo>
                        <a:pt x="51" y="5"/>
                      </a:lnTo>
                      <a:lnTo>
                        <a:pt x="49" y="3"/>
                      </a:lnTo>
                      <a:lnTo>
                        <a:pt x="49" y="0"/>
                      </a:lnTo>
                      <a:lnTo>
                        <a:pt x="0" y="0"/>
                      </a:lnTo>
                      <a:close/>
                    </a:path>
                  </a:pathLst>
                </a:custGeom>
                <a:solidFill>
                  <a:srgbClr val="E8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6" name="Freeform 426"/>
                <p:cNvSpPr>
                  <a:spLocks/>
                </p:cNvSpPr>
                <p:nvPr/>
              </p:nvSpPr>
              <p:spPr bwMode="auto">
                <a:xfrm>
                  <a:off x="3691" y="1883"/>
                  <a:ext cx="52" cy="10"/>
                </a:xfrm>
                <a:custGeom>
                  <a:avLst/>
                  <a:gdLst>
                    <a:gd name="T0" fmla="*/ 0 w 52"/>
                    <a:gd name="T1" fmla="*/ 0 h 10"/>
                    <a:gd name="T2" fmla="*/ 0 w 52"/>
                    <a:gd name="T3" fmla="*/ 3 h 10"/>
                    <a:gd name="T4" fmla="*/ 0 w 52"/>
                    <a:gd name="T5" fmla="*/ 6 h 10"/>
                    <a:gd name="T6" fmla="*/ 0 w 52"/>
                    <a:gd name="T7" fmla="*/ 7 h 10"/>
                    <a:gd name="T8" fmla="*/ 0 w 52"/>
                    <a:gd name="T9" fmla="*/ 10 h 10"/>
                    <a:gd name="T10" fmla="*/ 52 w 52"/>
                    <a:gd name="T11" fmla="*/ 10 h 10"/>
                    <a:gd name="T12" fmla="*/ 49 w 52"/>
                    <a:gd name="T13" fmla="*/ 7 h 10"/>
                    <a:gd name="T14" fmla="*/ 48 w 52"/>
                    <a:gd name="T15" fmla="*/ 6 h 10"/>
                    <a:gd name="T16" fmla="*/ 45 w 52"/>
                    <a:gd name="T17" fmla="*/ 3 h 10"/>
                    <a:gd name="T18" fmla="*/ 42 w 52"/>
                    <a:gd name="T19" fmla="*/ 0 h 10"/>
                    <a:gd name="T20" fmla="*/ 0 w 5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0">
                      <a:moveTo>
                        <a:pt x="0" y="0"/>
                      </a:moveTo>
                      <a:lnTo>
                        <a:pt x="0" y="3"/>
                      </a:lnTo>
                      <a:lnTo>
                        <a:pt x="0" y="6"/>
                      </a:lnTo>
                      <a:lnTo>
                        <a:pt x="0" y="7"/>
                      </a:lnTo>
                      <a:lnTo>
                        <a:pt x="0" y="10"/>
                      </a:lnTo>
                      <a:lnTo>
                        <a:pt x="52" y="10"/>
                      </a:lnTo>
                      <a:lnTo>
                        <a:pt x="49" y="7"/>
                      </a:lnTo>
                      <a:lnTo>
                        <a:pt x="48" y="6"/>
                      </a:lnTo>
                      <a:lnTo>
                        <a:pt x="45" y="3"/>
                      </a:lnTo>
                      <a:lnTo>
                        <a:pt x="42" y="0"/>
                      </a:lnTo>
                      <a:lnTo>
                        <a:pt x="0" y="0"/>
                      </a:lnTo>
                      <a:close/>
                    </a:path>
                  </a:pathLst>
                </a:custGeom>
                <a:solidFill>
                  <a:srgbClr val="EAE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7" name="Freeform 427"/>
                <p:cNvSpPr>
                  <a:spLocks/>
                </p:cNvSpPr>
                <p:nvPr/>
              </p:nvSpPr>
              <p:spPr bwMode="auto">
                <a:xfrm>
                  <a:off x="3691" y="1876"/>
                  <a:ext cx="49" cy="11"/>
                </a:xfrm>
                <a:custGeom>
                  <a:avLst/>
                  <a:gdLst>
                    <a:gd name="T0" fmla="*/ 0 w 49"/>
                    <a:gd name="T1" fmla="*/ 0 h 11"/>
                    <a:gd name="T2" fmla="*/ 0 w 49"/>
                    <a:gd name="T3" fmla="*/ 3 h 11"/>
                    <a:gd name="T4" fmla="*/ 0 w 49"/>
                    <a:gd name="T5" fmla="*/ 6 h 11"/>
                    <a:gd name="T6" fmla="*/ 0 w 49"/>
                    <a:gd name="T7" fmla="*/ 9 h 11"/>
                    <a:gd name="T8" fmla="*/ 0 w 49"/>
                    <a:gd name="T9" fmla="*/ 11 h 11"/>
                    <a:gd name="T10" fmla="*/ 49 w 49"/>
                    <a:gd name="T11" fmla="*/ 11 h 11"/>
                    <a:gd name="T12" fmla="*/ 46 w 49"/>
                    <a:gd name="T13" fmla="*/ 9 h 11"/>
                    <a:gd name="T14" fmla="*/ 43 w 49"/>
                    <a:gd name="T15" fmla="*/ 6 h 11"/>
                    <a:gd name="T16" fmla="*/ 41 w 49"/>
                    <a:gd name="T17" fmla="*/ 3 h 11"/>
                    <a:gd name="T18" fmla="*/ 38 w 49"/>
                    <a:gd name="T19" fmla="*/ 0 h 11"/>
                    <a:gd name="T20" fmla="*/ 0 w 4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1">
                      <a:moveTo>
                        <a:pt x="0" y="0"/>
                      </a:moveTo>
                      <a:lnTo>
                        <a:pt x="0" y="3"/>
                      </a:lnTo>
                      <a:lnTo>
                        <a:pt x="0" y="6"/>
                      </a:lnTo>
                      <a:lnTo>
                        <a:pt x="0" y="9"/>
                      </a:lnTo>
                      <a:lnTo>
                        <a:pt x="0" y="11"/>
                      </a:lnTo>
                      <a:lnTo>
                        <a:pt x="49" y="11"/>
                      </a:lnTo>
                      <a:lnTo>
                        <a:pt x="46" y="9"/>
                      </a:lnTo>
                      <a:lnTo>
                        <a:pt x="43" y="6"/>
                      </a:lnTo>
                      <a:lnTo>
                        <a:pt x="41" y="3"/>
                      </a:lnTo>
                      <a:lnTo>
                        <a:pt x="38" y="0"/>
                      </a:lnTo>
                      <a:lnTo>
                        <a:pt x="0" y="0"/>
                      </a:lnTo>
                      <a:close/>
                    </a:path>
                  </a:pathLst>
                </a:custGeom>
                <a:solidFill>
                  <a:srgbClr val="ED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8" name="Freeform 428"/>
                <p:cNvSpPr>
                  <a:spLocks/>
                </p:cNvSpPr>
                <p:nvPr/>
              </p:nvSpPr>
              <p:spPr bwMode="auto">
                <a:xfrm>
                  <a:off x="3691" y="1873"/>
                  <a:ext cx="42" cy="10"/>
                </a:xfrm>
                <a:custGeom>
                  <a:avLst/>
                  <a:gdLst>
                    <a:gd name="T0" fmla="*/ 0 w 42"/>
                    <a:gd name="T1" fmla="*/ 0 h 10"/>
                    <a:gd name="T2" fmla="*/ 0 w 42"/>
                    <a:gd name="T3" fmla="*/ 3 h 10"/>
                    <a:gd name="T4" fmla="*/ 0 w 42"/>
                    <a:gd name="T5" fmla="*/ 4 h 10"/>
                    <a:gd name="T6" fmla="*/ 0 w 42"/>
                    <a:gd name="T7" fmla="*/ 7 h 10"/>
                    <a:gd name="T8" fmla="*/ 0 w 42"/>
                    <a:gd name="T9" fmla="*/ 10 h 10"/>
                    <a:gd name="T10" fmla="*/ 42 w 42"/>
                    <a:gd name="T11" fmla="*/ 10 h 10"/>
                    <a:gd name="T12" fmla="*/ 42 w 42"/>
                    <a:gd name="T13" fmla="*/ 7 h 10"/>
                    <a:gd name="T14" fmla="*/ 39 w 42"/>
                    <a:gd name="T15" fmla="*/ 4 h 10"/>
                    <a:gd name="T16" fmla="*/ 38 w 42"/>
                    <a:gd name="T17" fmla="*/ 3 h 10"/>
                    <a:gd name="T18" fmla="*/ 35 w 42"/>
                    <a:gd name="T19" fmla="*/ 0 h 10"/>
                    <a:gd name="T20" fmla="*/ 0 w 4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
                      <a:moveTo>
                        <a:pt x="0" y="0"/>
                      </a:moveTo>
                      <a:lnTo>
                        <a:pt x="0" y="3"/>
                      </a:lnTo>
                      <a:lnTo>
                        <a:pt x="0" y="4"/>
                      </a:lnTo>
                      <a:lnTo>
                        <a:pt x="0" y="7"/>
                      </a:lnTo>
                      <a:lnTo>
                        <a:pt x="0" y="10"/>
                      </a:lnTo>
                      <a:lnTo>
                        <a:pt x="42" y="10"/>
                      </a:lnTo>
                      <a:lnTo>
                        <a:pt x="42" y="7"/>
                      </a:lnTo>
                      <a:lnTo>
                        <a:pt x="39" y="4"/>
                      </a:lnTo>
                      <a:lnTo>
                        <a:pt x="38" y="3"/>
                      </a:lnTo>
                      <a:lnTo>
                        <a:pt x="35"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09" name="Freeform 429"/>
                <p:cNvSpPr>
                  <a:spLocks/>
                </p:cNvSpPr>
                <p:nvPr/>
              </p:nvSpPr>
              <p:spPr bwMode="auto">
                <a:xfrm>
                  <a:off x="3691" y="1866"/>
                  <a:ext cx="38" cy="10"/>
                </a:xfrm>
                <a:custGeom>
                  <a:avLst/>
                  <a:gdLst>
                    <a:gd name="T0" fmla="*/ 0 w 38"/>
                    <a:gd name="T1" fmla="*/ 0 h 10"/>
                    <a:gd name="T2" fmla="*/ 0 w 38"/>
                    <a:gd name="T3" fmla="*/ 3 h 10"/>
                    <a:gd name="T4" fmla="*/ 0 w 38"/>
                    <a:gd name="T5" fmla="*/ 4 h 10"/>
                    <a:gd name="T6" fmla="*/ 0 w 38"/>
                    <a:gd name="T7" fmla="*/ 7 h 10"/>
                    <a:gd name="T8" fmla="*/ 0 w 38"/>
                    <a:gd name="T9" fmla="*/ 10 h 10"/>
                    <a:gd name="T10" fmla="*/ 38 w 38"/>
                    <a:gd name="T11" fmla="*/ 10 h 10"/>
                    <a:gd name="T12" fmla="*/ 35 w 38"/>
                    <a:gd name="T13" fmla="*/ 7 h 10"/>
                    <a:gd name="T14" fmla="*/ 33 w 38"/>
                    <a:gd name="T15" fmla="*/ 4 h 10"/>
                    <a:gd name="T16" fmla="*/ 32 w 38"/>
                    <a:gd name="T17" fmla="*/ 3 h 10"/>
                    <a:gd name="T18" fmla="*/ 30 w 38"/>
                    <a:gd name="T19" fmla="*/ 0 h 10"/>
                    <a:gd name="T20" fmla="*/ 0 w 38"/>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0">
                      <a:moveTo>
                        <a:pt x="0" y="0"/>
                      </a:moveTo>
                      <a:lnTo>
                        <a:pt x="0" y="3"/>
                      </a:lnTo>
                      <a:lnTo>
                        <a:pt x="0" y="4"/>
                      </a:lnTo>
                      <a:lnTo>
                        <a:pt x="0" y="7"/>
                      </a:lnTo>
                      <a:lnTo>
                        <a:pt x="0" y="10"/>
                      </a:lnTo>
                      <a:lnTo>
                        <a:pt x="38" y="10"/>
                      </a:lnTo>
                      <a:lnTo>
                        <a:pt x="35" y="7"/>
                      </a:lnTo>
                      <a:lnTo>
                        <a:pt x="33" y="4"/>
                      </a:lnTo>
                      <a:lnTo>
                        <a:pt x="32" y="3"/>
                      </a:lnTo>
                      <a:lnTo>
                        <a:pt x="30" y="0"/>
                      </a:lnTo>
                      <a:lnTo>
                        <a:pt x="0"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0" name="Freeform 430"/>
                <p:cNvSpPr>
                  <a:spLocks/>
                </p:cNvSpPr>
                <p:nvPr/>
              </p:nvSpPr>
              <p:spPr bwMode="auto">
                <a:xfrm>
                  <a:off x="3691" y="1863"/>
                  <a:ext cx="35" cy="10"/>
                </a:xfrm>
                <a:custGeom>
                  <a:avLst/>
                  <a:gdLst>
                    <a:gd name="T0" fmla="*/ 0 w 35"/>
                    <a:gd name="T1" fmla="*/ 0 h 10"/>
                    <a:gd name="T2" fmla="*/ 0 w 35"/>
                    <a:gd name="T3" fmla="*/ 3 h 10"/>
                    <a:gd name="T4" fmla="*/ 0 w 35"/>
                    <a:gd name="T5" fmla="*/ 4 h 10"/>
                    <a:gd name="T6" fmla="*/ 0 w 35"/>
                    <a:gd name="T7" fmla="*/ 7 h 10"/>
                    <a:gd name="T8" fmla="*/ 0 w 35"/>
                    <a:gd name="T9" fmla="*/ 10 h 10"/>
                    <a:gd name="T10" fmla="*/ 35 w 35"/>
                    <a:gd name="T11" fmla="*/ 10 h 10"/>
                    <a:gd name="T12" fmla="*/ 32 w 35"/>
                    <a:gd name="T13" fmla="*/ 7 h 10"/>
                    <a:gd name="T14" fmla="*/ 29 w 35"/>
                    <a:gd name="T15" fmla="*/ 4 h 10"/>
                    <a:gd name="T16" fmla="*/ 28 w 35"/>
                    <a:gd name="T17" fmla="*/ 3 h 10"/>
                    <a:gd name="T18" fmla="*/ 25 w 35"/>
                    <a:gd name="T19" fmla="*/ 0 h 10"/>
                    <a:gd name="T20" fmla="*/ 0 w 3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0">
                      <a:moveTo>
                        <a:pt x="0" y="0"/>
                      </a:moveTo>
                      <a:lnTo>
                        <a:pt x="0" y="3"/>
                      </a:lnTo>
                      <a:lnTo>
                        <a:pt x="0" y="4"/>
                      </a:lnTo>
                      <a:lnTo>
                        <a:pt x="0" y="7"/>
                      </a:lnTo>
                      <a:lnTo>
                        <a:pt x="0" y="10"/>
                      </a:lnTo>
                      <a:lnTo>
                        <a:pt x="35" y="10"/>
                      </a:lnTo>
                      <a:lnTo>
                        <a:pt x="32" y="7"/>
                      </a:lnTo>
                      <a:lnTo>
                        <a:pt x="29" y="4"/>
                      </a:lnTo>
                      <a:lnTo>
                        <a:pt x="28" y="3"/>
                      </a:lnTo>
                      <a:lnTo>
                        <a:pt x="25" y="0"/>
                      </a:lnTo>
                      <a:lnTo>
                        <a:pt x="0" y="0"/>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1" name="Freeform 431"/>
                <p:cNvSpPr>
                  <a:spLocks/>
                </p:cNvSpPr>
                <p:nvPr/>
              </p:nvSpPr>
              <p:spPr bwMode="auto">
                <a:xfrm>
                  <a:off x="3691" y="1856"/>
                  <a:ext cx="30" cy="10"/>
                </a:xfrm>
                <a:custGeom>
                  <a:avLst/>
                  <a:gdLst>
                    <a:gd name="T0" fmla="*/ 0 w 30"/>
                    <a:gd name="T1" fmla="*/ 0 h 10"/>
                    <a:gd name="T2" fmla="*/ 0 w 30"/>
                    <a:gd name="T3" fmla="*/ 3 h 10"/>
                    <a:gd name="T4" fmla="*/ 0 w 30"/>
                    <a:gd name="T5" fmla="*/ 4 h 10"/>
                    <a:gd name="T6" fmla="*/ 0 w 30"/>
                    <a:gd name="T7" fmla="*/ 7 h 10"/>
                    <a:gd name="T8" fmla="*/ 0 w 30"/>
                    <a:gd name="T9" fmla="*/ 10 h 10"/>
                    <a:gd name="T10" fmla="*/ 30 w 30"/>
                    <a:gd name="T11" fmla="*/ 10 h 10"/>
                    <a:gd name="T12" fmla="*/ 28 w 30"/>
                    <a:gd name="T13" fmla="*/ 7 h 10"/>
                    <a:gd name="T14" fmla="*/ 26 w 30"/>
                    <a:gd name="T15" fmla="*/ 4 h 10"/>
                    <a:gd name="T16" fmla="*/ 23 w 30"/>
                    <a:gd name="T17" fmla="*/ 3 h 10"/>
                    <a:gd name="T18" fmla="*/ 20 w 30"/>
                    <a:gd name="T19" fmla="*/ 0 h 10"/>
                    <a:gd name="T20" fmla="*/ 0 w 3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
                      <a:moveTo>
                        <a:pt x="0" y="0"/>
                      </a:moveTo>
                      <a:lnTo>
                        <a:pt x="0" y="3"/>
                      </a:lnTo>
                      <a:lnTo>
                        <a:pt x="0" y="4"/>
                      </a:lnTo>
                      <a:lnTo>
                        <a:pt x="0" y="7"/>
                      </a:lnTo>
                      <a:lnTo>
                        <a:pt x="0" y="10"/>
                      </a:lnTo>
                      <a:lnTo>
                        <a:pt x="30" y="10"/>
                      </a:lnTo>
                      <a:lnTo>
                        <a:pt x="28" y="7"/>
                      </a:lnTo>
                      <a:lnTo>
                        <a:pt x="26" y="4"/>
                      </a:lnTo>
                      <a:lnTo>
                        <a:pt x="23" y="3"/>
                      </a:lnTo>
                      <a:lnTo>
                        <a:pt x="20"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2" name="Freeform 432"/>
                <p:cNvSpPr>
                  <a:spLocks/>
                </p:cNvSpPr>
                <p:nvPr/>
              </p:nvSpPr>
              <p:spPr bwMode="auto">
                <a:xfrm>
                  <a:off x="3691" y="1851"/>
                  <a:ext cx="25" cy="12"/>
                </a:xfrm>
                <a:custGeom>
                  <a:avLst/>
                  <a:gdLst>
                    <a:gd name="T0" fmla="*/ 0 w 25"/>
                    <a:gd name="T1" fmla="*/ 0 h 12"/>
                    <a:gd name="T2" fmla="*/ 0 w 25"/>
                    <a:gd name="T3" fmla="*/ 3 h 12"/>
                    <a:gd name="T4" fmla="*/ 0 w 25"/>
                    <a:gd name="T5" fmla="*/ 6 h 12"/>
                    <a:gd name="T6" fmla="*/ 0 w 25"/>
                    <a:gd name="T7" fmla="*/ 9 h 12"/>
                    <a:gd name="T8" fmla="*/ 0 w 25"/>
                    <a:gd name="T9" fmla="*/ 12 h 12"/>
                    <a:gd name="T10" fmla="*/ 25 w 25"/>
                    <a:gd name="T11" fmla="*/ 12 h 12"/>
                    <a:gd name="T12" fmla="*/ 22 w 25"/>
                    <a:gd name="T13" fmla="*/ 9 h 12"/>
                    <a:gd name="T14" fmla="*/ 20 w 25"/>
                    <a:gd name="T15" fmla="*/ 6 h 12"/>
                    <a:gd name="T16" fmla="*/ 19 w 25"/>
                    <a:gd name="T17" fmla="*/ 3 h 12"/>
                    <a:gd name="T18" fmla="*/ 17 w 25"/>
                    <a:gd name="T19" fmla="*/ 0 h 12"/>
                    <a:gd name="T20" fmla="*/ 0 w 2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2">
                      <a:moveTo>
                        <a:pt x="0" y="0"/>
                      </a:moveTo>
                      <a:lnTo>
                        <a:pt x="0" y="3"/>
                      </a:lnTo>
                      <a:lnTo>
                        <a:pt x="0" y="6"/>
                      </a:lnTo>
                      <a:lnTo>
                        <a:pt x="0" y="9"/>
                      </a:lnTo>
                      <a:lnTo>
                        <a:pt x="0" y="12"/>
                      </a:lnTo>
                      <a:lnTo>
                        <a:pt x="25" y="12"/>
                      </a:lnTo>
                      <a:lnTo>
                        <a:pt x="22" y="9"/>
                      </a:lnTo>
                      <a:lnTo>
                        <a:pt x="20" y="6"/>
                      </a:lnTo>
                      <a:lnTo>
                        <a:pt x="19" y="3"/>
                      </a:lnTo>
                      <a:lnTo>
                        <a:pt x="17" y="0"/>
                      </a:lnTo>
                      <a:lnTo>
                        <a:pt x="0" y="0"/>
                      </a:lnTo>
                      <a:close/>
                    </a:path>
                  </a:pathLst>
                </a:custGeom>
                <a:solidFill>
                  <a:srgbClr val="F4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3" name="Freeform 433"/>
                <p:cNvSpPr>
                  <a:spLocks/>
                </p:cNvSpPr>
                <p:nvPr/>
              </p:nvSpPr>
              <p:spPr bwMode="auto">
                <a:xfrm>
                  <a:off x="3691" y="1844"/>
                  <a:ext cx="20" cy="12"/>
                </a:xfrm>
                <a:custGeom>
                  <a:avLst/>
                  <a:gdLst>
                    <a:gd name="T0" fmla="*/ 0 w 20"/>
                    <a:gd name="T1" fmla="*/ 0 h 12"/>
                    <a:gd name="T2" fmla="*/ 0 w 20"/>
                    <a:gd name="T3" fmla="*/ 3 h 12"/>
                    <a:gd name="T4" fmla="*/ 0 w 20"/>
                    <a:gd name="T5" fmla="*/ 6 h 12"/>
                    <a:gd name="T6" fmla="*/ 0 w 20"/>
                    <a:gd name="T7" fmla="*/ 9 h 12"/>
                    <a:gd name="T8" fmla="*/ 0 w 20"/>
                    <a:gd name="T9" fmla="*/ 12 h 12"/>
                    <a:gd name="T10" fmla="*/ 20 w 20"/>
                    <a:gd name="T11" fmla="*/ 12 h 12"/>
                    <a:gd name="T12" fmla="*/ 17 w 20"/>
                    <a:gd name="T13" fmla="*/ 9 h 12"/>
                    <a:gd name="T14" fmla="*/ 16 w 20"/>
                    <a:gd name="T15" fmla="*/ 6 h 12"/>
                    <a:gd name="T16" fmla="*/ 15 w 20"/>
                    <a:gd name="T17" fmla="*/ 3 h 12"/>
                    <a:gd name="T18" fmla="*/ 13 w 20"/>
                    <a:gd name="T19" fmla="*/ 0 h 12"/>
                    <a:gd name="T20" fmla="*/ 0 w 20"/>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
                      <a:moveTo>
                        <a:pt x="0" y="0"/>
                      </a:moveTo>
                      <a:lnTo>
                        <a:pt x="0" y="3"/>
                      </a:lnTo>
                      <a:lnTo>
                        <a:pt x="0" y="6"/>
                      </a:lnTo>
                      <a:lnTo>
                        <a:pt x="0" y="9"/>
                      </a:lnTo>
                      <a:lnTo>
                        <a:pt x="0" y="12"/>
                      </a:lnTo>
                      <a:lnTo>
                        <a:pt x="20" y="12"/>
                      </a:lnTo>
                      <a:lnTo>
                        <a:pt x="17" y="9"/>
                      </a:lnTo>
                      <a:lnTo>
                        <a:pt x="16" y="6"/>
                      </a:lnTo>
                      <a:lnTo>
                        <a:pt x="15" y="3"/>
                      </a:lnTo>
                      <a:lnTo>
                        <a:pt x="13" y="0"/>
                      </a:lnTo>
                      <a:lnTo>
                        <a:pt x="0" y="0"/>
                      </a:lnTo>
                      <a:close/>
                    </a:path>
                  </a:pathLst>
                </a:custGeom>
                <a:solidFill>
                  <a:srgbClr val="F7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4" name="Freeform 434"/>
                <p:cNvSpPr>
                  <a:spLocks/>
                </p:cNvSpPr>
                <p:nvPr/>
              </p:nvSpPr>
              <p:spPr bwMode="auto">
                <a:xfrm>
                  <a:off x="3691" y="1841"/>
                  <a:ext cx="17" cy="10"/>
                </a:xfrm>
                <a:custGeom>
                  <a:avLst/>
                  <a:gdLst>
                    <a:gd name="T0" fmla="*/ 0 w 17"/>
                    <a:gd name="T1" fmla="*/ 0 h 10"/>
                    <a:gd name="T2" fmla="*/ 0 w 17"/>
                    <a:gd name="T3" fmla="*/ 3 h 10"/>
                    <a:gd name="T4" fmla="*/ 0 w 17"/>
                    <a:gd name="T5" fmla="*/ 5 h 10"/>
                    <a:gd name="T6" fmla="*/ 0 w 17"/>
                    <a:gd name="T7" fmla="*/ 8 h 10"/>
                    <a:gd name="T8" fmla="*/ 0 w 17"/>
                    <a:gd name="T9" fmla="*/ 10 h 10"/>
                    <a:gd name="T10" fmla="*/ 17 w 17"/>
                    <a:gd name="T11" fmla="*/ 10 h 10"/>
                    <a:gd name="T12" fmla="*/ 15 w 17"/>
                    <a:gd name="T13" fmla="*/ 8 h 10"/>
                    <a:gd name="T14" fmla="*/ 12 w 17"/>
                    <a:gd name="T15" fmla="*/ 5 h 10"/>
                    <a:gd name="T16" fmla="*/ 9 w 17"/>
                    <a:gd name="T17" fmla="*/ 3 h 10"/>
                    <a:gd name="T18" fmla="*/ 6 w 17"/>
                    <a:gd name="T19" fmla="*/ 0 h 10"/>
                    <a:gd name="T20" fmla="*/ 0 w 1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0">
                      <a:moveTo>
                        <a:pt x="0" y="0"/>
                      </a:moveTo>
                      <a:lnTo>
                        <a:pt x="0" y="3"/>
                      </a:lnTo>
                      <a:lnTo>
                        <a:pt x="0" y="5"/>
                      </a:lnTo>
                      <a:lnTo>
                        <a:pt x="0" y="8"/>
                      </a:lnTo>
                      <a:lnTo>
                        <a:pt x="0" y="10"/>
                      </a:lnTo>
                      <a:lnTo>
                        <a:pt x="17" y="10"/>
                      </a:lnTo>
                      <a:lnTo>
                        <a:pt x="15" y="8"/>
                      </a:lnTo>
                      <a:lnTo>
                        <a:pt x="12" y="5"/>
                      </a:lnTo>
                      <a:lnTo>
                        <a:pt x="9" y="3"/>
                      </a:lnTo>
                      <a:lnTo>
                        <a:pt x="6"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5" name="Freeform 435"/>
                <p:cNvSpPr>
                  <a:spLocks/>
                </p:cNvSpPr>
                <p:nvPr/>
              </p:nvSpPr>
              <p:spPr bwMode="auto">
                <a:xfrm>
                  <a:off x="3691" y="1834"/>
                  <a:ext cx="13" cy="10"/>
                </a:xfrm>
                <a:custGeom>
                  <a:avLst/>
                  <a:gdLst>
                    <a:gd name="T0" fmla="*/ 0 w 13"/>
                    <a:gd name="T1" fmla="*/ 0 h 10"/>
                    <a:gd name="T2" fmla="*/ 0 w 13"/>
                    <a:gd name="T3" fmla="*/ 3 h 10"/>
                    <a:gd name="T4" fmla="*/ 0 w 13"/>
                    <a:gd name="T5" fmla="*/ 5 h 10"/>
                    <a:gd name="T6" fmla="*/ 0 w 13"/>
                    <a:gd name="T7" fmla="*/ 7 h 10"/>
                    <a:gd name="T8" fmla="*/ 0 w 13"/>
                    <a:gd name="T9" fmla="*/ 10 h 10"/>
                    <a:gd name="T10" fmla="*/ 13 w 13"/>
                    <a:gd name="T11" fmla="*/ 10 h 10"/>
                    <a:gd name="T12" fmla="*/ 10 w 13"/>
                    <a:gd name="T13" fmla="*/ 7 h 10"/>
                    <a:gd name="T14" fmla="*/ 9 w 13"/>
                    <a:gd name="T15" fmla="*/ 5 h 10"/>
                    <a:gd name="T16" fmla="*/ 6 w 13"/>
                    <a:gd name="T17" fmla="*/ 3 h 10"/>
                    <a:gd name="T18" fmla="*/ 3 w 13"/>
                    <a:gd name="T19" fmla="*/ 0 h 10"/>
                    <a:gd name="T20" fmla="*/ 0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0" y="0"/>
                      </a:moveTo>
                      <a:lnTo>
                        <a:pt x="0" y="3"/>
                      </a:lnTo>
                      <a:lnTo>
                        <a:pt x="0" y="5"/>
                      </a:lnTo>
                      <a:lnTo>
                        <a:pt x="0" y="7"/>
                      </a:lnTo>
                      <a:lnTo>
                        <a:pt x="0" y="10"/>
                      </a:lnTo>
                      <a:lnTo>
                        <a:pt x="13" y="10"/>
                      </a:lnTo>
                      <a:lnTo>
                        <a:pt x="10" y="7"/>
                      </a:lnTo>
                      <a:lnTo>
                        <a:pt x="9" y="5"/>
                      </a:lnTo>
                      <a:lnTo>
                        <a:pt x="6" y="3"/>
                      </a:lnTo>
                      <a:lnTo>
                        <a:pt x="3" y="0"/>
                      </a:lnTo>
                      <a:lnTo>
                        <a:pt x="0" y="0"/>
                      </a:lnTo>
                      <a:close/>
                    </a:path>
                  </a:pathLst>
                </a:custGeom>
                <a:solidFill>
                  <a:srgbClr val="F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6" name="Freeform 436"/>
                <p:cNvSpPr>
                  <a:spLocks/>
                </p:cNvSpPr>
                <p:nvPr/>
              </p:nvSpPr>
              <p:spPr bwMode="auto">
                <a:xfrm>
                  <a:off x="3691" y="1831"/>
                  <a:ext cx="6" cy="10"/>
                </a:xfrm>
                <a:custGeom>
                  <a:avLst/>
                  <a:gdLst>
                    <a:gd name="T0" fmla="*/ 0 w 6"/>
                    <a:gd name="T1" fmla="*/ 10 h 10"/>
                    <a:gd name="T2" fmla="*/ 0 w 6"/>
                    <a:gd name="T3" fmla="*/ 8 h 10"/>
                    <a:gd name="T4" fmla="*/ 0 w 6"/>
                    <a:gd name="T5" fmla="*/ 5 h 10"/>
                    <a:gd name="T6" fmla="*/ 0 w 6"/>
                    <a:gd name="T7" fmla="*/ 3 h 10"/>
                    <a:gd name="T8" fmla="*/ 0 w 6"/>
                    <a:gd name="T9" fmla="*/ 0 h 10"/>
                    <a:gd name="T10" fmla="*/ 2 w 6"/>
                    <a:gd name="T11" fmla="*/ 3 h 10"/>
                    <a:gd name="T12" fmla="*/ 3 w 6"/>
                    <a:gd name="T13" fmla="*/ 5 h 10"/>
                    <a:gd name="T14" fmla="*/ 5 w 6"/>
                    <a:gd name="T15" fmla="*/ 8 h 10"/>
                    <a:gd name="T16" fmla="*/ 6 w 6"/>
                    <a:gd name="T17" fmla="*/ 10 h 10"/>
                    <a:gd name="T18" fmla="*/ 0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0" y="10"/>
                      </a:moveTo>
                      <a:lnTo>
                        <a:pt x="0" y="8"/>
                      </a:lnTo>
                      <a:lnTo>
                        <a:pt x="0" y="5"/>
                      </a:lnTo>
                      <a:lnTo>
                        <a:pt x="0" y="3"/>
                      </a:lnTo>
                      <a:lnTo>
                        <a:pt x="0" y="0"/>
                      </a:lnTo>
                      <a:lnTo>
                        <a:pt x="2" y="3"/>
                      </a:lnTo>
                      <a:lnTo>
                        <a:pt x="3" y="5"/>
                      </a:lnTo>
                      <a:lnTo>
                        <a:pt x="5" y="8"/>
                      </a:lnTo>
                      <a:lnTo>
                        <a:pt x="6" y="10"/>
                      </a:lnTo>
                      <a:lnTo>
                        <a:pt x="0" y="10"/>
                      </a:lnTo>
                      <a:close/>
                    </a:path>
                  </a:pathLst>
                </a:custGeom>
                <a:solidFill>
                  <a:srgbClr val="FC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17" name="Freeform 437"/>
                <p:cNvSpPr>
                  <a:spLocks/>
                </p:cNvSpPr>
                <p:nvPr/>
              </p:nvSpPr>
              <p:spPr bwMode="auto">
                <a:xfrm>
                  <a:off x="3691" y="1831"/>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3318" name="Group 438"/>
              <p:cNvGrpSpPr>
                <a:grpSpLocks/>
              </p:cNvGrpSpPr>
              <p:nvPr/>
            </p:nvGrpSpPr>
            <p:grpSpPr bwMode="auto">
              <a:xfrm rot="643906">
                <a:off x="5343" y="2713"/>
                <a:ext cx="109" cy="153"/>
                <a:chOff x="3971" y="1241"/>
                <a:chExt cx="230" cy="348"/>
              </a:xfrm>
            </p:grpSpPr>
            <p:sp>
              <p:nvSpPr>
                <p:cNvPr id="123319" name="Freeform 439"/>
                <p:cNvSpPr>
                  <a:spLocks/>
                </p:cNvSpPr>
                <p:nvPr/>
              </p:nvSpPr>
              <p:spPr bwMode="auto">
                <a:xfrm>
                  <a:off x="3971" y="1241"/>
                  <a:ext cx="230" cy="348"/>
                </a:xfrm>
                <a:custGeom>
                  <a:avLst/>
                  <a:gdLst>
                    <a:gd name="T0" fmla="*/ 77 w 230"/>
                    <a:gd name="T1" fmla="*/ 348 h 348"/>
                    <a:gd name="T2" fmla="*/ 67 w 230"/>
                    <a:gd name="T3" fmla="*/ 331 h 348"/>
                    <a:gd name="T4" fmla="*/ 60 w 230"/>
                    <a:gd name="T5" fmla="*/ 301 h 348"/>
                    <a:gd name="T6" fmla="*/ 54 w 230"/>
                    <a:gd name="T7" fmla="*/ 262 h 348"/>
                    <a:gd name="T8" fmla="*/ 47 w 230"/>
                    <a:gd name="T9" fmla="*/ 216 h 348"/>
                    <a:gd name="T10" fmla="*/ 40 w 230"/>
                    <a:gd name="T11" fmla="*/ 170 h 348"/>
                    <a:gd name="T12" fmla="*/ 30 w 230"/>
                    <a:gd name="T13" fmla="*/ 124 h 348"/>
                    <a:gd name="T14" fmla="*/ 17 w 230"/>
                    <a:gd name="T15" fmla="*/ 81 h 348"/>
                    <a:gd name="T16" fmla="*/ 0 w 230"/>
                    <a:gd name="T17" fmla="*/ 46 h 348"/>
                    <a:gd name="T18" fmla="*/ 5 w 230"/>
                    <a:gd name="T19" fmla="*/ 36 h 348"/>
                    <a:gd name="T20" fmla="*/ 11 w 230"/>
                    <a:gd name="T21" fmla="*/ 24 h 348"/>
                    <a:gd name="T22" fmla="*/ 15 w 230"/>
                    <a:gd name="T23" fmla="*/ 13 h 348"/>
                    <a:gd name="T24" fmla="*/ 21 w 230"/>
                    <a:gd name="T25" fmla="*/ 0 h 348"/>
                    <a:gd name="T26" fmla="*/ 44 w 230"/>
                    <a:gd name="T27" fmla="*/ 13 h 348"/>
                    <a:gd name="T28" fmla="*/ 70 w 230"/>
                    <a:gd name="T29" fmla="*/ 30 h 348"/>
                    <a:gd name="T30" fmla="*/ 96 w 230"/>
                    <a:gd name="T31" fmla="*/ 52 h 348"/>
                    <a:gd name="T32" fmla="*/ 123 w 230"/>
                    <a:gd name="T33" fmla="*/ 76 h 348"/>
                    <a:gd name="T34" fmla="*/ 149 w 230"/>
                    <a:gd name="T35" fmla="*/ 105 h 348"/>
                    <a:gd name="T36" fmla="*/ 174 w 230"/>
                    <a:gd name="T37" fmla="*/ 134 h 348"/>
                    <a:gd name="T38" fmla="*/ 195 w 230"/>
                    <a:gd name="T39" fmla="*/ 164 h 348"/>
                    <a:gd name="T40" fmla="*/ 213 w 230"/>
                    <a:gd name="T41" fmla="*/ 194 h 348"/>
                    <a:gd name="T42" fmla="*/ 224 w 230"/>
                    <a:gd name="T43" fmla="*/ 225 h 348"/>
                    <a:gd name="T44" fmla="*/ 230 w 230"/>
                    <a:gd name="T45" fmla="*/ 252 h 348"/>
                    <a:gd name="T46" fmla="*/ 229 w 230"/>
                    <a:gd name="T47" fmla="*/ 278 h 348"/>
                    <a:gd name="T48" fmla="*/ 220 w 230"/>
                    <a:gd name="T49" fmla="*/ 301 h 348"/>
                    <a:gd name="T50" fmla="*/ 201 w 230"/>
                    <a:gd name="T51" fmla="*/ 321 h 348"/>
                    <a:gd name="T52" fmla="*/ 171 w 230"/>
                    <a:gd name="T53" fmla="*/ 335 h 348"/>
                    <a:gd name="T54" fmla="*/ 131 w 230"/>
                    <a:gd name="T55" fmla="*/ 346 h 348"/>
                    <a:gd name="T56" fmla="*/ 77 w 230"/>
                    <a:gd name="T5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348">
                      <a:moveTo>
                        <a:pt x="77" y="348"/>
                      </a:moveTo>
                      <a:lnTo>
                        <a:pt x="67" y="331"/>
                      </a:lnTo>
                      <a:lnTo>
                        <a:pt x="60" y="301"/>
                      </a:lnTo>
                      <a:lnTo>
                        <a:pt x="54" y="262"/>
                      </a:lnTo>
                      <a:lnTo>
                        <a:pt x="47" y="216"/>
                      </a:lnTo>
                      <a:lnTo>
                        <a:pt x="40" y="170"/>
                      </a:lnTo>
                      <a:lnTo>
                        <a:pt x="30" y="124"/>
                      </a:lnTo>
                      <a:lnTo>
                        <a:pt x="17" y="81"/>
                      </a:lnTo>
                      <a:lnTo>
                        <a:pt x="0" y="46"/>
                      </a:lnTo>
                      <a:lnTo>
                        <a:pt x="5" y="36"/>
                      </a:lnTo>
                      <a:lnTo>
                        <a:pt x="11" y="24"/>
                      </a:lnTo>
                      <a:lnTo>
                        <a:pt x="15" y="13"/>
                      </a:lnTo>
                      <a:lnTo>
                        <a:pt x="21" y="0"/>
                      </a:lnTo>
                      <a:lnTo>
                        <a:pt x="44" y="13"/>
                      </a:lnTo>
                      <a:lnTo>
                        <a:pt x="70" y="30"/>
                      </a:lnTo>
                      <a:lnTo>
                        <a:pt x="96" y="52"/>
                      </a:lnTo>
                      <a:lnTo>
                        <a:pt x="123" y="76"/>
                      </a:lnTo>
                      <a:lnTo>
                        <a:pt x="149" y="105"/>
                      </a:lnTo>
                      <a:lnTo>
                        <a:pt x="174" y="134"/>
                      </a:lnTo>
                      <a:lnTo>
                        <a:pt x="195" y="164"/>
                      </a:lnTo>
                      <a:lnTo>
                        <a:pt x="213" y="194"/>
                      </a:lnTo>
                      <a:lnTo>
                        <a:pt x="224" y="225"/>
                      </a:lnTo>
                      <a:lnTo>
                        <a:pt x="230" y="252"/>
                      </a:lnTo>
                      <a:lnTo>
                        <a:pt x="229" y="278"/>
                      </a:lnTo>
                      <a:lnTo>
                        <a:pt x="220" y="301"/>
                      </a:lnTo>
                      <a:lnTo>
                        <a:pt x="201" y="321"/>
                      </a:lnTo>
                      <a:lnTo>
                        <a:pt x="171" y="335"/>
                      </a:lnTo>
                      <a:lnTo>
                        <a:pt x="131" y="346"/>
                      </a:lnTo>
                      <a:lnTo>
                        <a:pt x="77" y="3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320" name="Freeform 440"/>
                <p:cNvSpPr>
                  <a:spLocks/>
                </p:cNvSpPr>
                <p:nvPr/>
              </p:nvSpPr>
              <p:spPr bwMode="auto">
                <a:xfrm>
                  <a:off x="4020" y="1326"/>
                  <a:ext cx="148" cy="227"/>
                </a:xfrm>
                <a:custGeom>
                  <a:avLst/>
                  <a:gdLst>
                    <a:gd name="T0" fmla="*/ 53 w 148"/>
                    <a:gd name="T1" fmla="*/ 227 h 227"/>
                    <a:gd name="T2" fmla="*/ 48 w 148"/>
                    <a:gd name="T3" fmla="*/ 204 h 227"/>
                    <a:gd name="T4" fmla="*/ 43 w 148"/>
                    <a:gd name="T5" fmla="*/ 177 h 227"/>
                    <a:gd name="T6" fmla="*/ 34 w 148"/>
                    <a:gd name="T7" fmla="*/ 145 h 227"/>
                    <a:gd name="T8" fmla="*/ 27 w 148"/>
                    <a:gd name="T9" fmla="*/ 112 h 227"/>
                    <a:gd name="T10" fmla="*/ 18 w 148"/>
                    <a:gd name="T11" fmla="*/ 79 h 227"/>
                    <a:gd name="T12" fmla="*/ 10 w 148"/>
                    <a:gd name="T13" fmla="*/ 49 h 227"/>
                    <a:gd name="T14" fmla="*/ 4 w 148"/>
                    <a:gd name="T15" fmla="*/ 22 h 227"/>
                    <a:gd name="T16" fmla="*/ 0 w 148"/>
                    <a:gd name="T17" fmla="*/ 0 h 227"/>
                    <a:gd name="T18" fmla="*/ 15 w 148"/>
                    <a:gd name="T19" fmla="*/ 13 h 227"/>
                    <a:gd name="T20" fmla="*/ 34 w 148"/>
                    <a:gd name="T21" fmla="*/ 33 h 227"/>
                    <a:gd name="T22" fmla="*/ 54 w 148"/>
                    <a:gd name="T23" fmla="*/ 56 h 227"/>
                    <a:gd name="T24" fmla="*/ 74 w 148"/>
                    <a:gd name="T25" fmla="*/ 81 h 227"/>
                    <a:gd name="T26" fmla="*/ 96 w 148"/>
                    <a:gd name="T27" fmla="*/ 105 h 227"/>
                    <a:gd name="T28" fmla="*/ 115 w 148"/>
                    <a:gd name="T29" fmla="*/ 128 h 227"/>
                    <a:gd name="T30" fmla="*/ 133 w 148"/>
                    <a:gd name="T31" fmla="*/ 147 h 227"/>
                    <a:gd name="T32" fmla="*/ 148 w 148"/>
                    <a:gd name="T33" fmla="*/ 161 h 227"/>
                    <a:gd name="T34" fmla="*/ 135 w 148"/>
                    <a:gd name="T35" fmla="*/ 183 h 227"/>
                    <a:gd name="T36" fmla="*/ 126 w 148"/>
                    <a:gd name="T37" fmla="*/ 199 h 227"/>
                    <a:gd name="T38" fmla="*/ 119 w 148"/>
                    <a:gd name="T39" fmla="*/ 210 h 227"/>
                    <a:gd name="T40" fmla="*/ 112 w 148"/>
                    <a:gd name="T41" fmla="*/ 217 h 227"/>
                    <a:gd name="T42" fmla="*/ 103 w 148"/>
                    <a:gd name="T43" fmla="*/ 223 h 227"/>
                    <a:gd name="T44" fmla="*/ 92 w 148"/>
                    <a:gd name="T45" fmla="*/ 226 h 227"/>
                    <a:gd name="T46" fmla="*/ 76 w 148"/>
                    <a:gd name="T47" fmla="*/ 227 h 227"/>
                    <a:gd name="T48" fmla="*/ 53 w 148"/>
                    <a:gd name="T4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27">
                      <a:moveTo>
                        <a:pt x="53" y="227"/>
                      </a:moveTo>
                      <a:lnTo>
                        <a:pt x="48" y="204"/>
                      </a:lnTo>
                      <a:lnTo>
                        <a:pt x="43" y="177"/>
                      </a:lnTo>
                      <a:lnTo>
                        <a:pt x="34" y="145"/>
                      </a:lnTo>
                      <a:lnTo>
                        <a:pt x="27" y="112"/>
                      </a:lnTo>
                      <a:lnTo>
                        <a:pt x="18" y="79"/>
                      </a:lnTo>
                      <a:lnTo>
                        <a:pt x="10" y="49"/>
                      </a:lnTo>
                      <a:lnTo>
                        <a:pt x="4" y="22"/>
                      </a:lnTo>
                      <a:lnTo>
                        <a:pt x="0" y="0"/>
                      </a:lnTo>
                      <a:lnTo>
                        <a:pt x="15" y="13"/>
                      </a:lnTo>
                      <a:lnTo>
                        <a:pt x="34" y="33"/>
                      </a:lnTo>
                      <a:lnTo>
                        <a:pt x="54" y="56"/>
                      </a:lnTo>
                      <a:lnTo>
                        <a:pt x="74" y="81"/>
                      </a:lnTo>
                      <a:lnTo>
                        <a:pt x="96" y="105"/>
                      </a:lnTo>
                      <a:lnTo>
                        <a:pt x="115" y="128"/>
                      </a:lnTo>
                      <a:lnTo>
                        <a:pt x="133" y="147"/>
                      </a:lnTo>
                      <a:lnTo>
                        <a:pt x="148" y="161"/>
                      </a:lnTo>
                      <a:lnTo>
                        <a:pt x="135" y="183"/>
                      </a:lnTo>
                      <a:lnTo>
                        <a:pt x="126" y="199"/>
                      </a:lnTo>
                      <a:lnTo>
                        <a:pt x="119" y="210"/>
                      </a:lnTo>
                      <a:lnTo>
                        <a:pt x="112" y="217"/>
                      </a:lnTo>
                      <a:lnTo>
                        <a:pt x="103" y="223"/>
                      </a:lnTo>
                      <a:lnTo>
                        <a:pt x="92" y="226"/>
                      </a:lnTo>
                      <a:lnTo>
                        <a:pt x="76" y="227"/>
                      </a:lnTo>
                      <a:lnTo>
                        <a:pt x="53" y="227"/>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79280342"/>
      </p:ext>
    </p:extLst>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a:xfrm>
            <a:off x="493714" y="351066"/>
            <a:ext cx="8193087" cy="142563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3200" dirty="0"/>
              <a:t>(continued)</a:t>
            </a:r>
          </a:p>
        </p:txBody>
      </p:sp>
      <p:sp>
        <p:nvSpPr>
          <p:cNvPr id="123907" name="Rectangle 3"/>
          <p:cNvSpPr>
            <a:spLocks noGrp="1" noChangeArrowheads="1"/>
          </p:cNvSpPr>
          <p:nvPr>
            <p:ph type="body" sz="half" idx="1"/>
          </p:nvPr>
        </p:nvSpPr>
        <p:spPr>
          <a:xfrm>
            <a:off x="490538" y="2222401"/>
            <a:ext cx="8183562" cy="3887676"/>
          </a:xfrm>
        </p:spPr>
        <p:txBody>
          <a:bodyPr/>
          <a:lstStyle/>
          <a:p>
            <a:pPr>
              <a:lnSpc>
                <a:spcPct val="95000"/>
              </a:lnSpc>
            </a:pPr>
            <a:r>
              <a:rPr lang="en-US" sz="3600" dirty="0"/>
              <a:t>RESIDENT PLACEMENT:  Private room or with resident with same disease.</a:t>
            </a:r>
          </a:p>
          <a:p>
            <a:pPr>
              <a:lnSpc>
                <a:spcPct val="95000"/>
              </a:lnSpc>
            </a:pPr>
            <a:r>
              <a:rPr lang="en-US" sz="3600" dirty="0"/>
              <a:t>GLOVES:  Must be worn when in contact with blood and body fluids.</a:t>
            </a:r>
          </a:p>
        </p:txBody>
      </p:sp>
      <p:grpSp>
        <p:nvGrpSpPr>
          <p:cNvPr id="123952" name="Group 48"/>
          <p:cNvGrpSpPr>
            <a:grpSpLocks noChangeAspect="1"/>
          </p:cNvGrpSpPr>
          <p:nvPr/>
        </p:nvGrpSpPr>
        <p:grpSpPr bwMode="auto">
          <a:xfrm rot="-615757">
            <a:off x="3382964" y="4982086"/>
            <a:ext cx="2535237" cy="1181414"/>
            <a:chOff x="3662" y="3240"/>
            <a:chExt cx="1597" cy="744"/>
          </a:xfrm>
        </p:grpSpPr>
        <p:sp>
          <p:nvSpPr>
            <p:cNvPr id="123953" name="AutoShape 49"/>
            <p:cNvSpPr>
              <a:spLocks noChangeAspect="1" noChangeArrowheads="1" noTextEdit="1"/>
            </p:cNvSpPr>
            <p:nvPr/>
          </p:nvSpPr>
          <p:spPr bwMode="auto">
            <a:xfrm>
              <a:off x="3662" y="3240"/>
              <a:ext cx="1597"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3954" name="Freeform 50"/>
            <p:cNvSpPr>
              <a:spLocks/>
            </p:cNvSpPr>
            <p:nvPr/>
          </p:nvSpPr>
          <p:spPr bwMode="auto">
            <a:xfrm>
              <a:off x="3701" y="3274"/>
              <a:ext cx="1503" cy="672"/>
            </a:xfrm>
            <a:custGeom>
              <a:avLst/>
              <a:gdLst>
                <a:gd name="T0" fmla="*/ 203 w 1503"/>
                <a:gd name="T1" fmla="*/ 58 h 672"/>
                <a:gd name="T2" fmla="*/ 320 w 1503"/>
                <a:gd name="T3" fmla="*/ 116 h 672"/>
                <a:gd name="T4" fmla="*/ 520 w 1503"/>
                <a:gd name="T5" fmla="*/ 122 h 672"/>
                <a:gd name="T6" fmla="*/ 779 w 1503"/>
                <a:gd name="T7" fmla="*/ 75 h 672"/>
                <a:gd name="T8" fmla="*/ 1011 w 1503"/>
                <a:gd name="T9" fmla="*/ 0 h 672"/>
                <a:gd name="T10" fmla="*/ 1024 w 1503"/>
                <a:gd name="T11" fmla="*/ 45 h 672"/>
                <a:gd name="T12" fmla="*/ 896 w 1503"/>
                <a:gd name="T13" fmla="*/ 118 h 672"/>
                <a:gd name="T14" fmla="*/ 970 w 1503"/>
                <a:gd name="T15" fmla="*/ 90 h 672"/>
                <a:gd name="T16" fmla="*/ 1182 w 1503"/>
                <a:gd name="T17" fmla="*/ 81 h 672"/>
                <a:gd name="T18" fmla="*/ 1113 w 1503"/>
                <a:gd name="T19" fmla="*/ 119 h 672"/>
                <a:gd name="T20" fmla="*/ 1230 w 1503"/>
                <a:gd name="T21" fmla="*/ 175 h 672"/>
                <a:gd name="T22" fmla="*/ 1223 w 1503"/>
                <a:gd name="T23" fmla="*/ 249 h 672"/>
                <a:gd name="T24" fmla="*/ 1392 w 1503"/>
                <a:gd name="T25" fmla="*/ 267 h 672"/>
                <a:gd name="T26" fmla="*/ 1260 w 1503"/>
                <a:gd name="T27" fmla="*/ 329 h 672"/>
                <a:gd name="T28" fmla="*/ 1396 w 1503"/>
                <a:gd name="T29" fmla="*/ 366 h 672"/>
                <a:gd name="T30" fmla="*/ 1503 w 1503"/>
                <a:gd name="T31" fmla="*/ 391 h 672"/>
                <a:gd name="T32" fmla="*/ 1409 w 1503"/>
                <a:gd name="T33" fmla="*/ 421 h 672"/>
                <a:gd name="T34" fmla="*/ 1421 w 1503"/>
                <a:gd name="T35" fmla="*/ 450 h 672"/>
                <a:gd name="T36" fmla="*/ 1360 w 1503"/>
                <a:gd name="T37" fmla="*/ 506 h 672"/>
                <a:gd name="T38" fmla="*/ 1034 w 1503"/>
                <a:gd name="T39" fmla="*/ 485 h 672"/>
                <a:gd name="T40" fmla="*/ 956 w 1503"/>
                <a:gd name="T41" fmla="*/ 515 h 672"/>
                <a:gd name="T42" fmla="*/ 1008 w 1503"/>
                <a:gd name="T43" fmla="*/ 580 h 672"/>
                <a:gd name="T44" fmla="*/ 1067 w 1503"/>
                <a:gd name="T45" fmla="*/ 622 h 672"/>
                <a:gd name="T46" fmla="*/ 1042 w 1503"/>
                <a:gd name="T47" fmla="*/ 652 h 672"/>
                <a:gd name="T48" fmla="*/ 928 w 1503"/>
                <a:gd name="T49" fmla="*/ 621 h 672"/>
                <a:gd name="T50" fmla="*/ 819 w 1503"/>
                <a:gd name="T51" fmla="*/ 580 h 672"/>
                <a:gd name="T52" fmla="*/ 689 w 1503"/>
                <a:gd name="T53" fmla="*/ 631 h 672"/>
                <a:gd name="T54" fmla="*/ 517 w 1503"/>
                <a:gd name="T55" fmla="*/ 663 h 672"/>
                <a:gd name="T56" fmla="*/ 439 w 1503"/>
                <a:gd name="T57" fmla="*/ 601 h 672"/>
                <a:gd name="T58" fmla="*/ 375 w 1503"/>
                <a:gd name="T59" fmla="*/ 608 h 672"/>
                <a:gd name="T60" fmla="*/ 172 w 1503"/>
                <a:gd name="T61" fmla="*/ 666 h 672"/>
                <a:gd name="T62" fmla="*/ 124 w 1503"/>
                <a:gd name="T63" fmla="*/ 633 h 672"/>
                <a:gd name="T64" fmla="*/ 130 w 1503"/>
                <a:gd name="T65" fmla="*/ 434 h 672"/>
                <a:gd name="T66" fmla="*/ 38 w 1503"/>
                <a:gd name="T67" fmla="*/ 487 h 672"/>
                <a:gd name="T68" fmla="*/ 32 w 1503"/>
                <a:gd name="T69" fmla="*/ 484 h 672"/>
                <a:gd name="T70" fmla="*/ 27 w 1503"/>
                <a:gd name="T71" fmla="*/ 482 h 672"/>
                <a:gd name="T72" fmla="*/ 21 w 1503"/>
                <a:gd name="T73" fmla="*/ 480 h 672"/>
                <a:gd name="T74" fmla="*/ 14 w 1503"/>
                <a:gd name="T75" fmla="*/ 478 h 672"/>
                <a:gd name="T76" fmla="*/ 8 w 1503"/>
                <a:gd name="T77" fmla="*/ 477 h 672"/>
                <a:gd name="T78" fmla="*/ 0 w 1503"/>
                <a:gd name="T79" fmla="*/ 475 h 672"/>
                <a:gd name="T80" fmla="*/ 0 w 1503"/>
                <a:gd name="T81" fmla="*/ 472 h 672"/>
                <a:gd name="T82" fmla="*/ 0 w 1503"/>
                <a:gd name="T83" fmla="*/ 463 h 672"/>
                <a:gd name="T84" fmla="*/ 0 w 1503"/>
                <a:gd name="T85" fmla="*/ 458 h 672"/>
                <a:gd name="T86" fmla="*/ 0 w 1503"/>
                <a:gd name="T87" fmla="*/ 450 h 672"/>
                <a:gd name="T88" fmla="*/ 0 w 1503"/>
                <a:gd name="T89" fmla="*/ 444 h 672"/>
                <a:gd name="T90" fmla="*/ 2 w 1503"/>
                <a:gd name="T91" fmla="*/ 437 h 672"/>
                <a:gd name="T92" fmla="*/ 2 w 1503"/>
                <a:gd name="T93" fmla="*/ 430 h 672"/>
                <a:gd name="T94" fmla="*/ 2 w 1503"/>
                <a:gd name="T95" fmla="*/ 423 h 672"/>
                <a:gd name="T96" fmla="*/ 2 w 1503"/>
                <a:gd name="T97" fmla="*/ 417 h 672"/>
                <a:gd name="T98" fmla="*/ 2 w 1503"/>
                <a:gd name="T99" fmla="*/ 411 h 672"/>
                <a:gd name="T100" fmla="*/ 2 w 1503"/>
                <a:gd name="T101" fmla="*/ 402 h 672"/>
                <a:gd name="T102" fmla="*/ 2 w 1503"/>
                <a:gd name="T103" fmla="*/ 399 h 672"/>
                <a:gd name="T104" fmla="*/ 88 w 1503"/>
                <a:gd name="T105" fmla="*/ 234 h 672"/>
                <a:gd name="T106" fmla="*/ 102 w 1503"/>
                <a:gd name="T107" fmla="*/ 67 h 672"/>
                <a:gd name="T108" fmla="*/ 152 w 1503"/>
                <a:gd name="T109" fmla="*/ 45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3" h="672">
                  <a:moveTo>
                    <a:pt x="152" y="45"/>
                  </a:moveTo>
                  <a:lnTo>
                    <a:pt x="203" y="58"/>
                  </a:lnTo>
                  <a:lnTo>
                    <a:pt x="240" y="128"/>
                  </a:lnTo>
                  <a:lnTo>
                    <a:pt x="320" y="116"/>
                  </a:lnTo>
                  <a:lnTo>
                    <a:pt x="394" y="156"/>
                  </a:lnTo>
                  <a:lnTo>
                    <a:pt x="520" y="122"/>
                  </a:lnTo>
                  <a:lnTo>
                    <a:pt x="665" y="126"/>
                  </a:lnTo>
                  <a:lnTo>
                    <a:pt x="779" y="75"/>
                  </a:lnTo>
                  <a:lnTo>
                    <a:pt x="881" y="58"/>
                  </a:lnTo>
                  <a:lnTo>
                    <a:pt x="1011" y="0"/>
                  </a:lnTo>
                  <a:lnTo>
                    <a:pt x="1030" y="8"/>
                  </a:lnTo>
                  <a:lnTo>
                    <a:pt x="1024" y="45"/>
                  </a:lnTo>
                  <a:lnTo>
                    <a:pt x="894" y="103"/>
                  </a:lnTo>
                  <a:lnTo>
                    <a:pt x="896" y="118"/>
                  </a:lnTo>
                  <a:lnTo>
                    <a:pt x="934" y="122"/>
                  </a:lnTo>
                  <a:lnTo>
                    <a:pt x="970" y="90"/>
                  </a:lnTo>
                  <a:lnTo>
                    <a:pt x="1072" y="67"/>
                  </a:lnTo>
                  <a:lnTo>
                    <a:pt x="1182" y="81"/>
                  </a:lnTo>
                  <a:lnTo>
                    <a:pt x="1183" y="122"/>
                  </a:lnTo>
                  <a:lnTo>
                    <a:pt x="1113" y="119"/>
                  </a:lnTo>
                  <a:lnTo>
                    <a:pt x="1045" y="151"/>
                  </a:lnTo>
                  <a:lnTo>
                    <a:pt x="1230" y="175"/>
                  </a:lnTo>
                  <a:lnTo>
                    <a:pt x="1243" y="198"/>
                  </a:lnTo>
                  <a:lnTo>
                    <a:pt x="1223" y="249"/>
                  </a:lnTo>
                  <a:lnTo>
                    <a:pt x="1377" y="234"/>
                  </a:lnTo>
                  <a:lnTo>
                    <a:pt x="1392" y="267"/>
                  </a:lnTo>
                  <a:lnTo>
                    <a:pt x="1383" y="300"/>
                  </a:lnTo>
                  <a:lnTo>
                    <a:pt x="1260" y="329"/>
                  </a:lnTo>
                  <a:lnTo>
                    <a:pt x="1341" y="360"/>
                  </a:lnTo>
                  <a:lnTo>
                    <a:pt x="1396" y="366"/>
                  </a:lnTo>
                  <a:lnTo>
                    <a:pt x="1489" y="363"/>
                  </a:lnTo>
                  <a:lnTo>
                    <a:pt x="1503" y="391"/>
                  </a:lnTo>
                  <a:lnTo>
                    <a:pt x="1485" y="412"/>
                  </a:lnTo>
                  <a:lnTo>
                    <a:pt x="1409" y="421"/>
                  </a:lnTo>
                  <a:lnTo>
                    <a:pt x="1400" y="434"/>
                  </a:lnTo>
                  <a:lnTo>
                    <a:pt x="1421" y="450"/>
                  </a:lnTo>
                  <a:lnTo>
                    <a:pt x="1427" y="472"/>
                  </a:lnTo>
                  <a:lnTo>
                    <a:pt x="1360" y="506"/>
                  </a:lnTo>
                  <a:lnTo>
                    <a:pt x="1287" y="507"/>
                  </a:lnTo>
                  <a:lnTo>
                    <a:pt x="1034" y="485"/>
                  </a:lnTo>
                  <a:lnTo>
                    <a:pt x="986" y="496"/>
                  </a:lnTo>
                  <a:lnTo>
                    <a:pt x="956" y="515"/>
                  </a:lnTo>
                  <a:lnTo>
                    <a:pt x="950" y="533"/>
                  </a:lnTo>
                  <a:lnTo>
                    <a:pt x="1008" y="580"/>
                  </a:lnTo>
                  <a:lnTo>
                    <a:pt x="1053" y="593"/>
                  </a:lnTo>
                  <a:lnTo>
                    <a:pt x="1067" y="622"/>
                  </a:lnTo>
                  <a:lnTo>
                    <a:pt x="1062" y="639"/>
                  </a:lnTo>
                  <a:lnTo>
                    <a:pt x="1042" y="652"/>
                  </a:lnTo>
                  <a:lnTo>
                    <a:pt x="969" y="644"/>
                  </a:lnTo>
                  <a:lnTo>
                    <a:pt x="928" y="621"/>
                  </a:lnTo>
                  <a:lnTo>
                    <a:pt x="887" y="586"/>
                  </a:lnTo>
                  <a:lnTo>
                    <a:pt x="819" y="580"/>
                  </a:lnTo>
                  <a:lnTo>
                    <a:pt x="782" y="627"/>
                  </a:lnTo>
                  <a:lnTo>
                    <a:pt x="689" y="631"/>
                  </a:lnTo>
                  <a:lnTo>
                    <a:pt x="616" y="672"/>
                  </a:lnTo>
                  <a:lnTo>
                    <a:pt x="517" y="663"/>
                  </a:lnTo>
                  <a:lnTo>
                    <a:pt x="483" y="649"/>
                  </a:lnTo>
                  <a:lnTo>
                    <a:pt x="439" y="601"/>
                  </a:lnTo>
                  <a:lnTo>
                    <a:pt x="400" y="595"/>
                  </a:lnTo>
                  <a:lnTo>
                    <a:pt x="375" y="608"/>
                  </a:lnTo>
                  <a:lnTo>
                    <a:pt x="267" y="627"/>
                  </a:lnTo>
                  <a:lnTo>
                    <a:pt x="172" y="666"/>
                  </a:lnTo>
                  <a:lnTo>
                    <a:pt x="135" y="665"/>
                  </a:lnTo>
                  <a:lnTo>
                    <a:pt x="124" y="633"/>
                  </a:lnTo>
                  <a:lnTo>
                    <a:pt x="196" y="436"/>
                  </a:lnTo>
                  <a:lnTo>
                    <a:pt x="130" y="434"/>
                  </a:lnTo>
                  <a:lnTo>
                    <a:pt x="82" y="453"/>
                  </a:lnTo>
                  <a:lnTo>
                    <a:pt x="38" y="487"/>
                  </a:lnTo>
                  <a:lnTo>
                    <a:pt x="37" y="485"/>
                  </a:lnTo>
                  <a:lnTo>
                    <a:pt x="32" y="484"/>
                  </a:lnTo>
                  <a:lnTo>
                    <a:pt x="30" y="484"/>
                  </a:lnTo>
                  <a:lnTo>
                    <a:pt x="27" y="482"/>
                  </a:lnTo>
                  <a:lnTo>
                    <a:pt x="24" y="481"/>
                  </a:lnTo>
                  <a:lnTo>
                    <a:pt x="21" y="480"/>
                  </a:lnTo>
                  <a:lnTo>
                    <a:pt x="16" y="478"/>
                  </a:lnTo>
                  <a:lnTo>
                    <a:pt x="14" y="478"/>
                  </a:lnTo>
                  <a:lnTo>
                    <a:pt x="9" y="477"/>
                  </a:lnTo>
                  <a:lnTo>
                    <a:pt x="8" y="477"/>
                  </a:lnTo>
                  <a:lnTo>
                    <a:pt x="2" y="474"/>
                  </a:lnTo>
                  <a:lnTo>
                    <a:pt x="0" y="475"/>
                  </a:lnTo>
                  <a:lnTo>
                    <a:pt x="0" y="474"/>
                  </a:lnTo>
                  <a:lnTo>
                    <a:pt x="0" y="472"/>
                  </a:lnTo>
                  <a:lnTo>
                    <a:pt x="0" y="468"/>
                  </a:lnTo>
                  <a:lnTo>
                    <a:pt x="0" y="463"/>
                  </a:lnTo>
                  <a:lnTo>
                    <a:pt x="0" y="461"/>
                  </a:lnTo>
                  <a:lnTo>
                    <a:pt x="0" y="458"/>
                  </a:lnTo>
                  <a:lnTo>
                    <a:pt x="0" y="455"/>
                  </a:lnTo>
                  <a:lnTo>
                    <a:pt x="0" y="450"/>
                  </a:lnTo>
                  <a:lnTo>
                    <a:pt x="0" y="447"/>
                  </a:lnTo>
                  <a:lnTo>
                    <a:pt x="0" y="444"/>
                  </a:lnTo>
                  <a:lnTo>
                    <a:pt x="0" y="440"/>
                  </a:lnTo>
                  <a:lnTo>
                    <a:pt x="2" y="437"/>
                  </a:lnTo>
                  <a:lnTo>
                    <a:pt x="2" y="434"/>
                  </a:lnTo>
                  <a:lnTo>
                    <a:pt x="2" y="430"/>
                  </a:lnTo>
                  <a:lnTo>
                    <a:pt x="2" y="427"/>
                  </a:lnTo>
                  <a:lnTo>
                    <a:pt x="2" y="423"/>
                  </a:lnTo>
                  <a:lnTo>
                    <a:pt x="2" y="420"/>
                  </a:lnTo>
                  <a:lnTo>
                    <a:pt x="2" y="417"/>
                  </a:lnTo>
                  <a:lnTo>
                    <a:pt x="2" y="414"/>
                  </a:lnTo>
                  <a:lnTo>
                    <a:pt x="2" y="411"/>
                  </a:lnTo>
                  <a:lnTo>
                    <a:pt x="2" y="407"/>
                  </a:lnTo>
                  <a:lnTo>
                    <a:pt x="2" y="402"/>
                  </a:lnTo>
                  <a:lnTo>
                    <a:pt x="2" y="401"/>
                  </a:lnTo>
                  <a:lnTo>
                    <a:pt x="2" y="399"/>
                  </a:lnTo>
                  <a:lnTo>
                    <a:pt x="67" y="312"/>
                  </a:lnTo>
                  <a:lnTo>
                    <a:pt x="88" y="234"/>
                  </a:lnTo>
                  <a:lnTo>
                    <a:pt x="85" y="99"/>
                  </a:lnTo>
                  <a:lnTo>
                    <a:pt x="102" y="67"/>
                  </a:lnTo>
                  <a:lnTo>
                    <a:pt x="152" y="45"/>
                  </a:lnTo>
                  <a:lnTo>
                    <a:pt x="152" y="45"/>
                  </a:lnTo>
                  <a:close/>
                </a:path>
              </a:pathLst>
            </a:custGeom>
            <a:solidFill>
              <a:srgbClr val="F7F5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5" name="Freeform 51"/>
            <p:cNvSpPr>
              <a:spLocks/>
            </p:cNvSpPr>
            <p:nvPr/>
          </p:nvSpPr>
          <p:spPr bwMode="auto">
            <a:xfrm>
              <a:off x="3865" y="3710"/>
              <a:ext cx="236" cy="178"/>
            </a:xfrm>
            <a:custGeom>
              <a:avLst/>
              <a:gdLst>
                <a:gd name="T0" fmla="*/ 22 w 236"/>
                <a:gd name="T1" fmla="*/ 108 h 178"/>
                <a:gd name="T2" fmla="*/ 25 w 236"/>
                <a:gd name="T3" fmla="*/ 112 h 178"/>
                <a:gd name="T4" fmla="*/ 30 w 236"/>
                <a:gd name="T5" fmla="*/ 121 h 178"/>
                <a:gd name="T6" fmla="*/ 41 w 236"/>
                <a:gd name="T7" fmla="*/ 130 h 178"/>
                <a:gd name="T8" fmla="*/ 45 w 236"/>
                <a:gd name="T9" fmla="*/ 131 h 178"/>
                <a:gd name="T10" fmla="*/ 52 w 236"/>
                <a:gd name="T11" fmla="*/ 130 h 178"/>
                <a:gd name="T12" fmla="*/ 58 w 236"/>
                <a:gd name="T13" fmla="*/ 124 h 178"/>
                <a:gd name="T14" fmla="*/ 64 w 236"/>
                <a:gd name="T15" fmla="*/ 118 h 178"/>
                <a:gd name="T16" fmla="*/ 71 w 236"/>
                <a:gd name="T17" fmla="*/ 112 h 178"/>
                <a:gd name="T18" fmla="*/ 78 w 236"/>
                <a:gd name="T19" fmla="*/ 105 h 178"/>
                <a:gd name="T20" fmla="*/ 84 w 236"/>
                <a:gd name="T21" fmla="*/ 99 h 178"/>
                <a:gd name="T22" fmla="*/ 89 w 236"/>
                <a:gd name="T23" fmla="*/ 95 h 178"/>
                <a:gd name="T24" fmla="*/ 93 w 236"/>
                <a:gd name="T25" fmla="*/ 90 h 178"/>
                <a:gd name="T26" fmla="*/ 95 w 236"/>
                <a:gd name="T27" fmla="*/ 89 h 178"/>
                <a:gd name="T28" fmla="*/ 100 w 236"/>
                <a:gd name="T29" fmla="*/ 84 h 178"/>
                <a:gd name="T30" fmla="*/ 108 w 236"/>
                <a:gd name="T31" fmla="*/ 80 h 178"/>
                <a:gd name="T32" fmla="*/ 116 w 236"/>
                <a:gd name="T33" fmla="*/ 76 h 178"/>
                <a:gd name="T34" fmla="*/ 124 w 236"/>
                <a:gd name="T35" fmla="*/ 74 h 178"/>
                <a:gd name="T36" fmla="*/ 130 w 236"/>
                <a:gd name="T37" fmla="*/ 74 h 178"/>
                <a:gd name="T38" fmla="*/ 132 w 236"/>
                <a:gd name="T39" fmla="*/ 80 h 178"/>
                <a:gd name="T40" fmla="*/ 132 w 236"/>
                <a:gd name="T41" fmla="*/ 84 h 178"/>
                <a:gd name="T42" fmla="*/ 131 w 236"/>
                <a:gd name="T43" fmla="*/ 90 h 178"/>
                <a:gd name="T44" fmla="*/ 131 w 236"/>
                <a:gd name="T45" fmla="*/ 128 h 178"/>
                <a:gd name="T46" fmla="*/ 169 w 236"/>
                <a:gd name="T47" fmla="*/ 144 h 178"/>
                <a:gd name="T48" fmla="*/ 173 w 236"/>
                <a:gd name="T49" fmla="*/ 147 h 178"/>
                <a:gd name="T50" fmla="*/ 182 w 236"/>
                <a:gd name="T51" fmla="*/ 154 h 178"/>
                <a:gd name="T52" fmla="*/ 191 w 236"/>
                <a:gd name="T53" fmla="*/ 166 h 178"/>
                <a:gd name="T54" fmla="*/ 192 w 236"/>
                <a:gd name="T55" fmla="*/ 172 h 178"/>
                <a:gd name="T56" fmla="*/ 191 w 236"/>
                <a:gd name="T57" fmla="*/ 178 h 178"/>
                <a:gd name="T58" fmla="*/ 236 w 236"/>
                <a:gd name="T59" fmla="*/ 162 h 178"/>
                <a:gd name="T60" fmla="*/ 147 w 236"/>
                <a:gd name="T61" fmla="*/ 39 h 178"/>
                <a:gd name="T62" fmla="*/ 83 w 236"/>
                <a:gd name="T63" fmla="*/ 0 h 178"/>
                <a:gd name="T64" fmla="*/ 0 w 236"/>
                <a:gd name="T65"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6" h="178">
                  <a:moveTo>
                    <a:pt x="0" y="109"/>
                  </a:moveTo>
                  <a:lnTo>
                    <a:pt x="22" y="108"/>
                  </a:lnTo>
                  <a:lnTo>
                    <a:pt x="22" y="109"/>
                  </a:lnTo>
                  <a:lnTo>
                    <a:pt x="25" y="112"/>
                  </a:lnTo>
                  <a:lnTo>
                    <a:pt x="27" y="116"/>
                  </a:lnTo>
                  <a:lnTo>
                    <a:pt x="30" y="121"/>
                  </a:lnTo>
                  <a:lnTo>
                    <a:pt x="35" y="125"/>
                  </a:lnTo>
                  <a:lnTo>
                    <a:pt x="41" y="130"/>
                  </a:lnTo>
                  <a:lnTo>
                    <a:pt x="42" y="130"/>
                  </a:lnTo>
                  <a:lnTo>
                    <a:pt x="45" y="131"/>
                  </a:lnTo>
                  <a:lnTo>
                    <a:pt x="49" y="130"/>
                  </a:lnTo>
                  <a:lnTo>
                    <a:pt x="52" y="130"/>
                  </a:lnTo>
                  <a:lnTo>
                    <a:pt x="55" y="127"/>
                  </a:lnTo>
                  <a:lnTo>
                    <a:pt x="58" y="124"/>
                  </a:lnTo>
                  <a:lnTo>
                    <a:pt x="61" y="121"/>
                  </a:lnTo>
                  <a:lnTo>
                    <a:pt x="64" y="118"/>
                  </a:lnTo>
                  <a:lnTo>
                    <a:pt x="67" y="115"/>
                  </a:lnTo>
                  <a:lnTo>
                    <a:pt x="71" y="112"/>
                  </a:lnTo>
                  <a:lnTo>
                    <a:pt x="74" y="108"/>
                  </a:lnTo>
                  <a:lnTo>
                    <a:pt x="78" y="105"/>
                  </a:lnTo>
                  <a:lnTo>
                    <a:pt x="81" y="102"/>
                  </a:lnTo>
                  <a:lnTo>
                    <a:pt x="84" y="99"/>
                  </a:lnTo>
                  <a:lnTo>
                    <a:pt x="86" y="96"/>
                  </a:lnTo>
                  <a:lnTo>
                    <a:pt x="89" y="95"/>
                  </a:lnTo>
                  <a:lnTo>
                    <a:pt x="92" y="92"/>
                  </a:lnTo>
                  <a:lnTo>
                    <a:pt x="93" y="90"/>
                  </a:lnTo>
                  <a:lnTo>
                    <a:pt x="93" y="90"/>
                  </a:lnTo>
                  <a:lnTo>
                    <a:pt x="95" y="89"/>
                  </a:lnTo>
                  <a:lnTo>
                    <a:pt x="97" y="86"/>
                  </a:lnTo>
                  <a:lnTo>
                    <a:pt x="100" y="84"/>
                  </a:lnTo>
                  <a:lnTo>
                    <a:pt x="103" y="81"/>
                  </a:lnTo>
                  <a:lnTo>
                    <a:pt x="108" y="80"/>
                  </a:lnTo>
                  <a:lnTo>
                    <a:pt x="111" y="79"/>
                  </a:lnTo>
                  <a:lnTo>
                    <a:pt x="116" y="76"/>
                  </a:lnTo>
                  <a:lnTo>
                    <a:pt x="119" y="74"/>
                  </a:lnTo>
                  <a:lnTo>
                    <a:pt x="124" y="74"/>
                  </a:lnTo>
                  <a:lnTo>
                    <a:pt x="127" y="74"/>
                  </a:lnTo>
                  <a:lnTo>
                    <a:pt x="130" y="74"/>
                  </a:lnTo>
                  <a:lnTo>
                    <a:pt x="131" y="76"/>
                  </a:lnTo>
                  <a:lnTo>
                    <a:pt x="132" y="80"/>
                  </a:lnTo>
                  <a:lnTo>
                    <a:pt x="132" y="81"/>
                  </a:lnTo>
                  <a:lnTo>
                    <a:pt x="132" y="84"/>
                  </a:lnTo>
                  <a:lnTo>
                    <a:pt x="131" y="87"/>
                  </a:lnTo>
                  <a:lnTo>
                    <a:pt x="131" y="90"/>
                  </a:lnTo>
                  <a:lnTo>
                    <a:pt x="108" y="124"/>
                  </a:lnTo>
                  <a:lnTo>
                    <a:pt x="131" y="128"/>
                  </a:lnTo>
                  <a:lnTo>
                    <a:pt x="127" y="144"/>
                  </a:lnTo>
                  <a:lnTo>
                    <a:pt x="169" y="144"/>
                  </a:lnTo>
                  <a:lnTo>
                    <a:pt x="170" y="146"/>
                  </a:lnTo>
                  <a:lnTo>
                    <a:pt x="173" y="147"/>
                  </a:lnTo>
                  <a:lnTo>
                    <a:pt x="178" y="150"/>
                  </a:lnTo>
                  <a:lnTo>
                    <a:pt x="182" y="154"/>
                  </a:lnTo>
                  <a:lnTo>
                    <a:pt x="186" y="159"/>
                  </a:lnTo>
                  <a:lnTo>
                    <a:pt x="191" y="166"/>
                  </a:lnTo>
                  <a:lnTo>
                    <a:pt x="191" y="168"/>
                  </a:lnTo>
                  <a:lnTo>
                    <a:pt x="192" y="172"/>
                  </a:lnTo>
                  <a:lnTo>
                    <a:pt x="192" y="175"/>
                  </a:lnTo>
                  <a:lnTo>
                    <a:pt x="191" y="178"/>
                  </a:lnTo>
                  <a:lnTo>
                    <a:pt x="213" y="175"/>
                  </a:lnTo>
                  <a:lnTo>
                    <a:pt x="236" y="162"/>
                  </a:lnTo>
                  <a:lnTo>
                    <a:pt x="197" y="134"/>
                  </a:lnTo>
                  <a:lnTo>
                    <a:pt x="147" y="39"/>
                  </a:lnTo>
                  <a:lnTo>
                    <a:pt x="131" y="22"/>
                  </a:lnTo>
                  <a:lnTo>
                    <a:pt x="83" y="0"/>
                  </a:lnTo>
                  <a:lnTo>
                    <a:pt x="32" y="4"/>
                  </a:lnTo>
                  <a:lnTo>
                    <a:pt x="0" y="109"/>
                  </a:lnTo>
                  <a:lnTo>
                    <a:pt x="0" y="10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6" name="Freeform 52"/>
            <p:cNvSpPr>
              <a:spLocks/>
            </p:cNvSpPr>
            <p:nvPr/>
          </p:nvSpPr>
          <p:spPr bwMode="auto">
            <a:xfrm>
              <a:off x="3700" y="3368"/>
              <a:ext cx="194" cy="377"/>
            </a:xfrm>
            <a:custGeom>
              <a:avLst/>
              <a:gdLst>
                <a:gd name="T0" fmla="*/ 118 w 194"/>
                <a:gd name="T1" fmla="*/ 76 h 377"/>
                <a:gd name="T2" fmla="*/ 120 w 194"/>
                <a:gd name="T3" fmla="*/ 84 h 377"/>
                <a:gd name="T4" fmla="*/ 121 w 194"/>
                <a:gd name="T5" fmla="*/ 94 h 377"/>
                <a:gd name="T6" fmla="*/ 121 w 194"/>
                <a:gd name="T7" fmla="*/ 107 h 377"/>
                <a:gd name="T8" fmla="*/ 122 w 194"/>
                <a:gd name="T9" fmla="*/ 123 h 377"/>
                <a:gd name="T10" fmla="*/ 122 w 194"/>
                <a:gd name="T11" fmla="*/ 139 h 377"/>
                <a:gd name="T12" fmla="*/ 124 w 194"/>
                <a:gd name="T13" fmla="*/ 154 h 377"/>
                <a:gd name="T14" fmla="*/ 124 w 194"/>
                <a:gd name="T15" fmla="*/ 167 h 377"/>
                <a:gd name="T16" fmla="*/ 124 w 194"/>
                <a:gd name="T17" fmla="*/ 177 h 377"/>
                <a:gd name="T18" fmla="*/ 122 w 194"/>
                <a:gd name="T19" fmla="*/ 187 h 377"/>
                <a:gd name="T20" fmla="*/ 120 w 194"/>
                <a:gd name="T21" fmla="*/ 197 h 377"/>
                <a:gd name="T22" fmla="*/ 111 w 194"/>
                <a:gd name="T23" fmla="*/ 212 h 377"/>
                <a:gd name="T24" fmla="*/ 103 w 194"/>
                <a:gd name="T25" fmla="*/ 224 h 377"/>
                <a:gd name="T26" fmla="*/ 52 w 194"/>
                <a:gd name="T27" fmla="*/ 311 h 377"/>
                <a:gd name="T28" fmla="*/ 45 w 194"/>
                <a:gd name="T29" fmla="*/ 304 h 377"/>
                <a:gd name="T30" fmla="*/ 44 w 194"/>
                <a:gd name="T31" fmla="*/ 292 h 377"/>
                <a:gd name="T32" fmla="*/ 44 w 194"/>
                <a:gd name="T33" fmla="*/ 283 h 377"/>
                <a:gd name="T34" fmla="*/ 42 w 194"/>
                <a:gd name="T35" fmla="*/ 273 h 377"/>
                <a:gd name="T36" fmla="*/ 39 w 194"/>
                <a:gd name="T37" fmla="*/ 267 h 377"/>
                <a:gd name="T38" fmla="*/ 9 w 194"/>
                <a:gd name="T39" fmla="*/ 365 h 377"/>
                <a:gd name="T40" fmla="*/ 20 w 194"/>
                <a:gd name="T41" fmla="*/ 377 h 377"/>
                <a:gd name="T42" fmla="*/ 31 w 194"/>
                <a:gd name="T43" fmla="*/ 374 h 377"/>
                <a:gd name="T44" fmla="*/ 39 w 194"/>
                <a:gd name="T45" fmla="*/ 368 h 377"/>
                <a:gd name="T46" fmla="*/ 50 w 194"/>
                <a:gd name="T47" fmla="*/ 361 h 377"/>
                <a:gd name="T48" fmla="*/ 60 w 194"/>
                <a:gd name="T49" fmla="*/ 350 h 377"/>
                <a:gd name="T50" fmla="*/ 73 w 194"/>
                <a:gd name="T51" fmla="*/ 337 h 377"/>
                <a:gd name="T52" fmla="*/ 85 w 194"/>
                <a:gd name="T53" fmla="*/ 326 h 377"/>
                <a:gd name="T54" fmla="*/ 93 w 194"/>
                <a:gd name="T55" fmla="*/ 317 h 377"/>
                <a:gd name="T56" fmla="*/ 102 w 194"/>
                <a:gd name="T57" fmla="*/ 308 h 377"/>
                <a:gd name="T58" fmla="*/ 111 w 194"/>
                <a:gd name="T59" fmla="*/ 298 h 377"/>
                <a:gd name="T60" fmla="*/ 120 w 194"/>
                <a:gd name="T61" fmla="*/ 288 h 377"/>
                <a:gd name="T62" fmla="*/ 127 w 194"/>
                <a:gd name="T63" fmla="*/ 278 h 377"/>
                <a:gd name="T64" fmla="*/ 136 w 194"/>
                <a:gd name="T65" fmla="*/ 269 h 377"/>
                <a:gd name="T66" fmla="*/ 144 w 194"/>
                <a:gd name="T67" fmla="*/ 254 h 377"/>
                <a:gd name="T68" fmla="*/ 147 w 194"/>
                <a:gd name="T69" fmla="*/ 245 h 377"/>
                <a:gd name="T70" fmla="*/ 152 w 194"/>
                <a:gd name="T71" fmla="*/ 228 h 377"/>
                <a:gd name="T72" fmla="*/ 153 w 194"/>
                <a:gd name="T73" fmla="*/ 215 h 377"/>
                <a:gd name="T74" fmla="*/ 152 w 194"/>
                <a:gd name="T75" fmla="*/ 203 h 377"/>
                <a:gd name="T76" fmla="*/ 152 w 194"/>
                <a:gd name="T77" fmla="*/ 196 h 377"/>
                <a:gd name="T78" fmla="*/ 152 w 194"/>
                <a:gd name="T79" fmla="*/ 189 h 377"/>
                <a:gd name="T80" fmla="*/ 152 w 194"/>
                <a:gd name="T81" fmla="*/ 180 h 377"/>
                <a:gd name="T82" fmla="*/ 153 w 194"/>
                <a:gd name="T83" fmla="*/ 171 h 377"/>
                <a:gd name="T84" fmla="*/ 156 w 194"/>
                <a:gd name="T85" fmla="*/ 164 h 377"/>
                <a:gd name="T86" fmla="*/ 156 w 194"/>
                <a:gd name="T87" fmla="*/ 152 h 377"/>
                <a:gd name="T88" fmla="*/ 159 w 194"/>
                <a:gd name="T89" fmla="*/ 140 h 377"/>
                <a:gd name="T90" fmla="*/ 160 w 194"/>
                <a:gd name="T91" fmla="*/ 132 h 377"/>
                <a:gd name="T92" fmla="*/ 163 w 194"/>
                <a:gd name="T93" fmla="*/ 121 h 377"/>
                <a:gd name="T94" fmla="*/ 166 w 194"/>
                <a:gd name="T95" fmla="*/ 113 h 377"/>
                <a:gd name="T96" fmla="*/ 172 w 194"/>
                <a:gd name="T97" fmla="*/ 101 h 377"/>
                <a:gd name="T98" fmla="*/ 179 w 194"/>
                <a:gd name="T99" fmla="*/ 89 h 377"/>
                <a:gd name="T100" fmla="*/ 188 w 194"/>
                <a:gd name="T101" fmla="*/ 76 h 377"/>
                <a:gd name="T102" fmla="*/ 192 w 194"/>
                <a:gd name="T103" fmla="*/ 60 h 377"/>
                <a:gd name="T104" fmla="*/ 194 w 194"/>
                <a:gd name="T105" fmla="*/ 44 h 377"/>
                <a:gd name="T106" fmla="*/ 192 w 194"/>
                <a:gd name="T107" fmla="*/ 35 h 377"/>
                <a:gd name="T108" fmla="*/ 188 w 194"/>
                <a:gd name="T109" fmla="*/ 27 h 377"/>
                <a:gd name="T110" fmla="*/ 181 w 194"/>
                <a:gd name="T111" fmla="*/ 16 h 377"/>
                <a:gd name="T112" fmla="*/ 168 w 194"/>
                <a:gd name="T113" fmla="*/ 6 h 377"/>
                <a:gd name="T114" fmla="*/ 155 w 194"/>
                <a:gd name="T115" fmla="*/ 2 h 377"/>
                <a:gd name="T116" fmla="*/ 141 w 194"/>
                <a:gd name="T117" fmla="*/ 0 h 377"/>
                <a:gd name="T118" fmla="*/ 134 w 194"/>
                <a:gd name="T11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4" h="377">
                  <a:moveTo>
                    <a:pt x="134" y="0"/>
                  </a:moveTo>
                  <a:lnTo>
                    <a:pt x="122" y="43"/>
                  </a:lnTo>
                  <a:lnTo>
                    <a:pt x="118" y="76"/>
                  </a:lnTo>
                  <a:lnTo>
                    <a:pt x="118" y="78"/>
                  </a:lnTo>
                  <a:lnTo>
                    <a:pt x="120" y="81"/>
                  </a:lnTo>
                  <a:lnTo>
                    <a:pt x="120" y="84"/>
                  </a:lnTo>
                  <a:lnTo>
                    <a:pt x="120" y="86"/>
                  </a:lnTo>
                  <a:lnTo>
                    <a:pt x="120" y="89"/>
                  </a:lnTo>
                  <a:lnTo>
                    <a:pt x="121" y="94"/>
                  </a:lnTo>
                  <a:lnTo>
                    <a:pt x="121" y="98"/>
                  </a:lnTo>
                  <a:lnTo>
                    <a:pt x="121" y="102"/>
                  </a:lnTo>
                  <a:lnTo>
                    <a:pt x="121" y="107"/>
                  </a:lnTo>
                  <a:lnTo>
                    <a:pt x="121" y="113"/>
                  </a:lnTo>
                  <a:lnTo>
                    <a:pt x="121" y="117"/>
                  </a:lnTo>
                  <a:lnTo>
                    <a:pt x="122" y="123"/>
                  </a:lnTo>
                  <a:lnTo>
                    <a:pt x="122" y="129"/>
                  </a:lnTo>
                  <a:lnTo>
                    <a:pt x="122" y="135"/>
                  </a:lnTo>
                  <a:lnTo>
                    <a:pt x="122" y="139"/>
                  </a:lnTo>
                  <a:lnTo>
                    <a:pt x="122" y="143"/>
                  </a:lnTo>
                  <a:lnTo>
                    <a:pt x="122" y="149"/>
                  </a:lnTo>
                  <a:lnTo>
                    <a:pt x="124" y="154"/>
                  </a:lnTo>
                  <a:lnTo>
                    <a:pt x="124" y="158"/>
                  </a:lnTo>
                  <a:lnTo>
                    <a:pt x="124" y="162"/>
                  </a:lnTo>
                  <a:lnTo>
                    <a:pt x="124" y="167"/>
                  </a:lnTo>
                  <a:lnTo>
                    <a:pt x="124" y="171"/>
                  </a:lnTo>
                  <a:lnTo>
                    <a:pt x="124" y="174"/>
                  </a:lnTo>
                  <a:lnTo>
                    <a:pt x="124" y="177"/>
                  </a:lnTo>
                  <a:lnTo>
                    <a:pt x="122" y="181"/>
                  </a:lnTo>
                  <a:lnTo>
                    <a:pt x="122" y="184"/>
                  </a:lnTo>
                  <a:lnTo>
                    <a:pt x="122" y="187"/>
                  </a:lnTo>
                  <a:lnTo>
                    <a:pt x="121" y="191"/>
                  </a:lnTo>
                  <a:lnTo>
                    <a:pt x="121" y="194"/>
                  </a:lnTo>
                  <a:lnTo>
                    <a:pt x="120" y="197"/>
                  </a:lnTo>
                  <a:lnTo>
                    <a:pt x="117" y="202"/>
                  </a:lnTo>
                  <a:lnTo>
                    <a:pt x="114" y="208"/>
                  </a:lnTo>
                  <a:lnTo>
                    <a:pt x="111" y="212"/>
                  </a:lnTo>
                  <a:lnTo>
                    <a:pt x="108" y="218"/>
                  </a:lnTo>
                  <a:lnTo>
                    <a:pt x="105" y="221"/>
                  </a:lnTo>
                  <a:lnTo>
                    <a:pt x="103" y="224"/>
                  </a:lnTo>
                  <a:lnTo>
                    <a:pt x="102" y="226"/>
                  </a:lnTo>
                  <a:lnTo>
                    <a:pt x="102" y="226"/>
                  </a:lnTo>
                  <a:lnTo>
                    <a:pt x="52" y="311"/>
                  </a:lnTo>
                  <a:lnTo>
                    <a:pt x="51" y="310"/>
                  </a:lnTo>
                  <a:lnTo>
                    <a:pt x="48" y="307"/>
                  </a:lnTo>
                  <a:lnTo>
                    <a:pt x="45" y="304"/>
                  </a:lnTo>
                  <a:lnTo>
                    <a:pt x="44" y="301"/>
                  </a:lnTo>
                  <a:lnTo>
                    <a:pt x="44" y="297"/>
                  </a:lnTo>
                  <a:lnTo>
                    <a:pt x="44" y="292"/>
                  </a:lnTo>
                  <a:lnTo>
                    <a:pt x="44" y="289"/>
                  </a:lnTo>
                  <a:lnTo>
                    <a:pt x="44" y="286"/>
                  </a:lnTo>
                  <a:lnTo>
                    <a:pt x="44" y="283"/>
                  </a:lnTo>
                  <a:lnTo>
                    <a:pt x="44" y="282"/>
                  </a:lnTo>
                  <a:lnTo>
                    <a:pt x="44" y="276"/>
                  </a:lnTo>
                  <a:lnTo>
                    <a:pt x="42" y="273"/>
                  </a:lnTo>
                  <a:lnTo>
                    <a:pt x="41" y="270"/>
                  </a:lnTo>
                  <a:lnTo>
                    <a:pt x="39" y="269"/>
                  </a:lnTo>
                  <a:lnTo>
                    <a:pt x="39" y="267"/>
                  </a:lnTo>
                  <a:lnTo>
                    <a:pt x="0" y="320"/>
                  </a:lnTo>
                  <a:lnTo>
                    <a:pt x="7" y="364"/>
                  </a:lnTo>
                  <a:lnTo>
                    <a:pt x="9" y="365"/>
                  </a:lnTo>
                  <a:lnTo>
                    <a:pt x="12" y="369"/>
                  </a:lnTo>
                  <a:lnTo>
                    <a:pt x="16" y="374"/>
                  </a:lnTo>
                  <a:lnTo>
                    <a:pt x="20" y="377"/>
                  </a:lnTo>
                  <a:lnTo>
                    <a:pt x="22" y="375"/>
                  </a:lnTo>
                  <a:lnTo>
                    <a:pt x="26" y="375"/>
                  </a:lnTo>
                  <a:lnTo>
                    <a:pt x="31" y="374"/>
                  </a:lnTo>
                  <a:lnTo>
                    <a:pt x="35" y="371"/>
                  </a:lnTo>
                  <a:lnTo>
                    <a:pt x="38" y="369"/>
                  </a:lnTo>
                  <a:lnTo>
                    <a:pt x="39" y="368"/>
                  </a:lnTo>
                  <a:lnTo>
                    <a:pt x="44" y="365"/>
                  </a:lnTo>
                  <a:lnTo>
                    <a:pt x="47" y="364"/>
                  </a:lnTo>
                  <a:lnTo>
                    <a:pt x="50" y="361"/>
                  </a:lnTo>
                  <a:lnTo>
                    <a:pt x="52" y="358"/>
                  </a:lnTo>
                  <a:lnTo>
                    <a:pt x="57" y="353"/>
                  </a:lnTo>
                  <a:lnTo>
                    <a:pt x="60" y="350"/>
                  </a:lnTo>
                  <a:lnTo>
                    <a:pt x="64" y="346"/>
                  </a:lnTo>
                  <a:lnTo>
                    <a:pt x="68" y="342"/>
                  </a:lnTo>
                  <a:lnTo>
                    <a:pt x="73" y="337"/>
                  </a:lnTo>
                  <a:lnTo>
                    <a:pt x="79" y="333"/>
                  </a:lnTo>
                  <a:lnTo>
                    <a:pt x="82" y="330"/>
                  </a:lnTo>
                  <a:lnTo>
                    <a:pt x="85" y="326"/>
                  </a:lnTo>
                  <a:lnTo>
                    <a:pt x="87" y="323"/>
                  </a:lnTo>
                  <a:lnTo>
                    <a:pt x="90" y="320"/>
                  </a:lnTo>
                  <a:lnTo>
                    <a:pt x="93" y="317"/>
                  </a:lnTo>
                  <a:lnTo>
                    <a:pt x="96" y="314"/>
                  </a:lnTo>
                  <a:lnTo>
                    <a:pt x="99" y="311"/>
                  </a:lnTo>
                  <a:lnTo>
                    <a:pt x="102" y="308"/>
                  </a:lnTo>
                  <a:lnTo>
                    <a:pt x="105" y="305"/>
                  </a:lnTo>
                  <a:lnTo>
                    <a:pt x="108" y="301"/>
                  </a:lnTo>
                  <a:lnTo>
                    <a:pt x="111" y="298"/>
                  </a:lnTo>
                  <a:lnTo>
                    <a:pt x="114" y="295"/>
                  </a:lnTo>
                  <a:lnTo>
                    <a:pt x="117" y="291"/>
                  </a:lnTo>
                  <a:lnTo>
                    <a:pt x="120" y="288"/>
                  </a:lnTo>
                  <a:lnTo>
                    <a:pt x="122" y="285"/>
                  </a:lnTo>
                  <a:lnTo>
                    <a:pt x="125" y="282"/>
                  </a:lnTo>
                  <a:lnTo>
                    <a:pt x="127" y="278"/>
                  </a:lnTo>
                  <a:lnTo>
                    <a:pt x="130" y="275"/>
                  </a:lnTo>
                  <a:lnTo>
                    <a:pt x="133" y="272"/>
                  </a:lnTo>
                  <a:lnTo>
                    <a:pt x="136" y="269"/>
                  </a:lnTo>
                  <a:lnTo>
                    <a:pt x="138" y="263"/>
                  </a:lnTo>
                  <a:lnTo>
                    <a:pt x="143" y="257"/>
                  </a:lnTo>
                  <a:lnTo>
                    <a:pt x="144" y="254"/>
                  </a:lnTo>
                  <a:lnTo>
                    <a:pt x="146" y="251"/>
                  </a:lnTo>
                  <a:lnTo>
                    <a:pt x="146" y="247"/>
                  </a:lnTo>
                  <a:lnTo>
                    <a:pt x="147" y="245"/>
                  </a:lnTo>
                  <a:lnTo>
                    <a:pt x="149" y="238"/>
                  </a:lnTo>
                  <a:lnTo>
                    <a:pt x="150" y="234"/>
                  </a:lnTo>
                  <a:lnTo>
                    <a:pt x="152" y="228"/>
                  </a:lnTo>
                  <a:lnTo>
                    <a:pt x="152" y="222"/>
                  </a:lnTo>
                  <a:lnTo>
                    <a:pt x="152" y="218"/>
                  </a:lnTo>
                  <a:lnTo>
                    <a:pt x="153" y="215"/>
                  </a:lnTo>
                  <a:lnTo>
                    <a:pt x="152" y="209"/>
                  </a:lnTo>
                  <a:lnTo>
                    <a:pt x="152" y="206"/>
                  </a:lnTo>
                  <a:lnTo>
                    <a:pt x="152" y="203"/>
                  </a:lnTo>
                  <a:lnTo>
                    <a:pt x="152" y="200"/>
                  </a:lnTo>
                  <a:lnTo>
                    <a:pt x="152" y="197"/>
                  </a:lnTo>
                  <a:lnTo>
                    <a:pt x="152" y="196"/>
                  </a:lnTo>
                  <a:lnTo>
                    <a:pt x="152" y="194"/>
                  </a:lnTo>
                  <a:lnTo>
                    <a:pt x="152" y="193"/>
                  </a:lnTo>
                  <a:lnTo>
                    <a:pt x="152" y="189"/>
                  </a:lnTo>
                  <a:lnTo>
                    <a:pt x="152" y="186"/>
                  </a:lnTo>
                  <a:lnTo>
                    <a:pt x="152" y="183"/>
                  </a:lnTo>
                  <a:lnTo>
                    <a:pt x="152" y="180"/>
                  </a:lnTo>
                  <a:lnTo>
                    <a:pt x="153" y="177"/>
                  </a:lnTo>
                  <a:lnTo>
                    <a:pt x="153" y="175"/>
                  </a:lnTo>
                  <a:lnTo>
                    <a:pt x="153" y="171"/>
                  </a:lnTo>
                  <a:lnTo>
                    <a:pt x="153" y="168"/>
                  </a:lnTo>
                  <a:lnTo>
                    <a:pt x="155" y="165"/>
                  </a:lnTo>
                  <a:lnTo>
                    <a:pt x="156" y="164"/>
                  </a:lnTo>
                  <a:lnTo>
                    <a:pt x="156" y="159"/>
                  </a:lnTo>
                  <a:lnTo>
                    <a:pt x="156" y="155"/>
                  </a:lnTo>
                  <a:lnTo>
                    <a:pt x="156" y="152"/>
                  </a:lnTo>
                  <a:lnTo>
                    <a:pt x="157" y="149"/>
                  </a:lnTo>
                  <a:lnTo>
                    <a:pt x="157" y="145"/>
                  </a:lnTo>
                  <a:lnTo>
                    <a:pt x="159" y="140"/>
                  </a:lnTo>
                  <a:lnTo>
                    <a:pt x="159" y="138"/>
                  </a:lnTo>
                  <a:lnTo>
                    <a:pt x="160" y="135"/>
                  </a:lnTo>
                  <a:lnTo>
                    <a:pt x="160" y="132"/>
                  </a:lnTo>
                  <a:lnTo>
                    <a:pt x="162" y="127"/>
                  </a:lnTo>
                  <a:lnTo>
                    <a:pt x="163" y="124"/>
                  </a:lnTo>
                  <a:lnTo>
                    <a:pt x="163" y="121"/>
                  </a:lnTo>
                  <a:lnTo>
                    <a:pt x="165" y="119"/>
                  </a:lnTo>
                  <a:lnTo>
                    <a:pt x="166" y="116"/>
                  </a:lnTo>
                  <a:lnTo>
                    <a:pt x="166" y="113"/>
                  </a:lnTo>
                  <a:lnTo>
                    <a:pt x="169" y="111"/>
                  </a:lnTo>
                  <a:lnTo>
                    <a:pt x="171" y="107"/>
                  </a:lnTo>
                  <a:lnTo>
                    <a:pt x="172" y="101"/>
                  </a:lnTo>
                  <a:lnTo>
                    <a:pt x="175" y="98"/>
                  </a:lnTo>
                  <a:lnTo>
                    <a:pt x="178" y="94"/>
                  </a:lnTo>
                  <a:lnTo>
                    <a:pt x="179" y="89"/>
                  </a:lnTo>
                  <a:lnTo>
                    <a:pt x="182" y="85"/>
                  </a:lnTo>
                  <a:lnTo>
                    <a:pt x="185" y="81"/>
                  </a:lnTo>
                  <a:lnTo>
                    <a:pt x="188" y="76"/>
                  </a:lnTo>
                  <a:lnTo>
                    <a:pt x="190" y="70"/>
                  </a:lnTo>
                  <a:lnTo>
                    <a:pt x="191" y="66"/>
                  </a:lnTo>
                  <a:lnTo>
                    <a:pt x="192" y="60"/>
                  </a:lnTo>
                  <a:lnTo>
                    <a:pt x="194" y="56"/>
                  </a:lnTo>
                  <a:lnTo>
                    <a:pt x="194" y="50"/>
                  </a:lnTo>
                  <a:lnTo>
                    <a:pt x="194" y="44"/>
                  </a:lnTo>
                  <a:lnTo>
                    <a:pt x="192" y="41"/>
                  </a:lnTo>
                  <a:lnTo>
                    <a:pt x="192" y="38"/>
                  </a:lnTo>
                  <a:lnTo>
                    <a:pt x="192" y="35"/>
                  </a:lnTo>
                  <a:lnTo>
                    <a:pt x="191" y="32"/>
                  </a:lnTo>
                  <a:lnTo>
                    <a:pt x="190" y="30"/>
                  </a:lnTo>
                  <a:lnTo>
                    <a:pt x="188" y="27"/>
                  </a:lnTo>
                  <a:lnTo>
                    <a:pt x="187" y="24"/>
                  </a:lnTo>
                  <a:lnTo>
                    <a:pt x="185" y="21"/>
                  </a:lnTo>
                  <a:lnTo>
                    <a:pt x="181" y="16"/>
                  </a:lnTo>
                  <a:lnTo>
                    <a:pt x="178" y="14"/>
                  </a:lnTo>
                  <a:lnTo>
                    <a:pt x="173" y="9"/>
                  </a:lnTo>
                  <a:lnTo>
                    <a:pt x="168" y="6"/>
                  </a:lnTo>
                  <a:lnTo>
                    <a:pt x="163" y="5"/>
                  </a:lnTo>
                  <a:lnTo>
                    <a:pt x="159" y="3"/>
                  </a:lnTo>
                  <a:lnTo>
                    <a:pt x="155" y="2"/>
                  </a:lnTo>
                  <a:lnTo>
                    <a:pt x="149" y="0"/>
                  </a:lnTo>
                  <a:lnTo>
                    <a:pt x="146" y="0"/>
                  </a:lnTo>
                  <a:lnTo>
                    <a:pt x="141" y="0"/>
                  </a:lnTo>
                  <a:lnTo>
                    <a:pt x="138" y="0"/>
                  </a:lnTo>
                  <a:lnTo>
                    <a:pt x="136" y="0"/>
                  </a:lnTo>
                  <a:lnTo>
                    <a:pt x="134" y="0"/>
                  </a:lnTo>
                  <a:lnTo>
                    <a:pt x="134" y="0"/>
                  </a:lnTo>
                  <a:lnTo>
                    <a:pt x="134" y="0"/>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7" name="Freeform 53"/>
            <p:cNvSpPr>
              <a:spLocks/>
            </p:cNvSpPr>
            <p:nvPr/>
          </p:nvSpPr>
          <p:spPr bwMode="auto">
            <a:xfrm>
              <a:off x="3901" y="3342"/>
              <a:ext cx="668" cy="201"/>
            </a:xfrm>
            <a:custGeom>
              <a:avLst/>
              <a:gdLst>
                <a:gd name="T0" fmla="*/ 10 w 668"/>
                <a:gd name="T1" fmla="*/ 150 h 201"/>
                <a:gd name="T2" fmla="*/ 5 w 668"/>
                <a:gd name="T3" fmla="*/ 166 h 201"/>
                <a:gd name="T4" fmla="*/ 2 w 668"/>
                <a:gd name="T5" fmla="*/ 181 h 201"/>
                <a:gd name="T6" fmla="*/ 0 w 668"/>
                <a:gd name="T7" fmla="*/ 197 h 201"/>
                <a:gd name="T8" fmla="*/ 7 w 668"/>
                <a:gd name="T9" fmla="*/ 199 h 201"/>
                <a:gd name="T10" fmla="*/ 24 w 668"/>
                <a:gd name="T11" fmla="*/ 185 h 201"/>
                <a:gd name="T12" fmla="*/ 41 w 668"/>
                <a:gd name="T13" fmla="*/ 165 h 201"/>
                <a:gd name="T14" fmla="*/ 57 w 668"/>
                <a:gd name="T15" fmla="*/ 143 h 201"/>
                <a:gd name="T16" fmla="*/ 69 w 668"/>
                <a:gd name="T17" fmla="*/ 120 h 201"/>
                <a:gd name="T18" fmla="*/ 82 w 668"/>
                <a:gd name="T19" fmla="*/ 101 h 201"/>
                <a:gd name="T20" fmla="*/ 96 w 668"/>
                <a:gd name="T21" fmla="*/ 88 h 201"/>
                <a:gd name="T22" fmla="*/ 111 w 668"/>
                <a:gd name="T23" fmla="*/ 83 h 201"/>
                <a:gd name="T24" fmla="*/ 123 w 668"/>
                <a:gd name="T25" fmla="*/ 89 h 201"/>
                <a:gd name="T26" fmla="*/ 134 w 668"/>
                <a:gd name="T27" fmla="*/ 102 h 201"/>
                <a:gd name="T28" fmla="*/ 147 w 668"/>
                <a:gd name="T29" fmla="*/ 117 h 201"/>
                <a:gd name="T30" fmla="*/ 164 w 668"/>
                <a:gd name="T31" fmla="*/ 130 h 201"/>
                <a:gd name="T32" fmla="*/ 175 w 668"/>
                <a:gd name="T33" fmla="*/ 133 h 201"/>
                <a:gd name="T34" fmla="*/ 188 w 668"/>
                <a:gd name="T35" fmla="*/ 136 h 201"/>
                <a:gd name="T36" fmla="*/ 204 w 668"/>
                <a:gd name="T37" fmla="*/ 137 h 201"/>
                <a:gd name="T38" fmla="*/ 223 w 668"/>
                <a:gd name="T39" fmla="*/ 136 h 201"/>
                <a:gd name="T40" fmla="*/ 244 w 668"/>
                <a:gd name="T41" fmla="*/ 134 h 201"/>
                <a:gd name="T42" fmla="*/ 261 w 668"/>
                <a:gd name="T43" fmla="*/ 131 h 201"/>
                <a:gd name="T44" fmla="*/ 276 w 668"/>
                <a:gd name="T45" fmla="*/ 128 h 201"/>
                <a:gd name="T46" fmla="*/ 287 w 668"/>
                <a:gd name="T47" fmla="*/ 124 h 201"/>
                <a:gd name="T48" fmla="*/ 282 w 668"/>
                <a:gd name="T49" fmla="*/ 117 h 201"/>
                <a:gd name="T50" fmla="*/ 266 w 668"/>
                <a:gd name="T51" fmla="*/ 107 h 201"/>
                <a:gd name="T52" fmla="*/ 267 w 668"/>
                <a:gd name="T53" fmla="*/ 98 h 201"/>
                <a:gd name="T54" fmla="*/ 282 w 668"/>
                <a:gd name="T55" fmla="*/ 96 h 201"/>
                <a:gd name="T56" fmla="*/ 296 w 668"/>
                <a:gd name="T57" fmla="*/ 93 h 201"/>
                <a:gd name="T58" fmla="*/ 308 w 668"/>
                <a:gd name="T59" fmla="*/ 93 h 201"/>
                <a:gd name="T60" fmla="*/ 323 w 668"/>
                <a:gd name="T61" fmla="*/ 93 h 201"/>
                <a:gd name="T62" fmla="*/ 340 w 668"/>
                <a:gd name="T63" fmla="*/ 92 h 201"/>
                <a:gd name="T64" fmla="*/ 358 w 668"/>
                <a:gd name="T65" fmla="*/ 92 h 201"/>
                <a:gd name="T66" fmla="*/ 375 w 668"/>
                <a:gd name="T67" fmla="*/ 91 h 201"/>
                <a:gd name="T68" fmla="*/ 394 w 668"/>
                <a:gd name="T69" fmla="*/ 91 h 201"/>
                <a:gd name="T70" fmla="*/ 411 w 668"/>
                <a:gd name="T71" fmla="*/ 89 h 201"/>
                <a:gd name="T72" fmla="*/ 429 w 668"/>
                <a:gd name="T73" fmla="*/ 88 h 201"/>
                <a:gd name="T74" fmla="*/ 446 w 668"/>
                <a:gd name="T75" fmla="*/ 88 h 201"/>
                <a:gd name="T76" fmla="*/ 461 w 668"/>
                <a:gd name="T77" fmla="*/ 86 h 201"/>
                <a:gd name="T78" fmla="*/ 474 w 668"/>
                <a:gd name="T79" fmla="*/ 86 h 201"/>
                <a:gd name="T80" fmla="*/ 489 w 668"/>
                <a:gd name="T81" fmla="*/ 85 h 201"/>
                <a:gd name="T82" fmla="*/ 505 w 668"/>
                <a:gd name="T83" fmla="*/ 83 h 201"/>
                <a:gd name="T84" fmla="*/ 522 w 668"/>
                <a:gd name="T85" fmla="*/ 79 h 201"/>
                <a:gd name="T86" fmla="*/ 541 w 668"/>
                <a:gd name="T87" fmla="*/ 73 h 201"/>
                <a:gd name="T88" fmla="*/ 556 w 668"/>
                <a:gd name="T89" fmla="*/ 69 h 201"/>
                <a:gd name="T90" fmla="*/ 607 w 668"/>
                <a:gd name="T91" fmla="*/ 58 h 201"/>
                <a:gd name="T92" fmla="*/ 607 w 668"/>
                <a:gd name="T93" fmla="*/ 41 h 201"/>
                <a:gd name="T94" fmla="*/ 616 w 668"/>
                <a:gd name="T95" fmla="*/ 32 h 201"/>
                <a:gd name="T96" fmla="*/ 630 w 668"/>
                <a:gd name="T97" fmla="*/ 22 h 201"/>
                <a:gd name="T98" fmla="*/ 648 w 668"/>
                <a:gd name="T99" fmla="*/ 12 h 201"/>
                <a:gd name="T100" fmla="*/ 662 w 668"/>
                <a:gd name="T101" fmla="*/ 4 h 201"/>
                <a:gd name="T102" fmla="*/ 492 w 668"/>
                <a:gd name="T103" fmla="*/ 45 h 201"/>
                <a:gd name="T104" fmla="*/ 126 w 668"/>
                <a:gd name="T105"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8" h="201">
                  <a:moveTo>
                    <a:pt x="13" y="145"/>
                  </a:moveTo>
                  <a:lnTo>
                    <a:pt x="12" y="145"/>
                  </a:lnTo>
                  <a:lnTo>
                    <a:pt x="12" y="147"/>
                  </a:lnTo>
                  <a:lnTo>
                    <a:pt x="10" y="150"/>
                  </a:lnTo>
                  <a:lnTo>
                    <a:pt x="9" y="155"/>
                  </a:lnTo>
                  <a:lnTo>
                    <a:pt x="7" y="159"/>
                  </a:lnTo>
                  <a:lnTo>
                    <a:pt x="6" y="164"/>
                  </a:lnTo>
                  <a:lnTo>
                    <a:pt x="5" y="166"/>
                  </a:lnTo>
                  <a:lnTo>
                    <a:pt x="5" y="169"/>
                  </a:lnTo>
                  <a:lnTo>
                    <a:pt x="3" y="172"/>
                  </a:lnTo>
                  <a:lnTo>
                    <a:pt x="3" y="175"/>
                  </a:lnTo>
                  <a:lnTo>
                    <a:pt x="2" y="181"/>
                  </a:lnTo>
                  <a:lnTo>
                    <a:pt x="0" y="185"/>
                  </a:lnTo>
                  <a:lnTo>
                    <a:pt x="0" y="191"/>
                  </a:lnTo>
                  <a:lnTo>
                    <a:pt x="0" y="194"/>
                  </a:lnTo>
                  <a:lnTo>
                    <a:pt x="0" y="197"/>
                  </a:lnTo>
                  <a:lnTo>
                    <a:pt x="2" y="200"/>
                  </a:lnTo>
                  <a:lnTo>
                    <a:pt x="3" y="201"/>
                  </a:lnTo>
                  <a:lnTo>
                    <a:pt x="6" y="200"/>
                  </a:lnTo>
                  <a:lnTo>
                    <a:pt x="7" y="199"/>
                  </a:lnTo>
                  <a:lnTo>
                    <a:pt x="12" y="196"/>
                  </a:lnTo>
                  <a:lnTo>
                    <a:pt x="15" y="193"/>
                  </a:lnTo>
                  <a:lnTo>
                    <a:pt x="19" y="190"/>
                  </a:lnTo>
                  <a:lnTo>
                    <a:pt x="24" y="185"/>
                  </a:lnTo>
                  <a:lnTo>
                    <a:pt x="28" y="181"/>
                  </a:lnTo>
                  <a:lnTo>
                    <a:pt x="32" y="175"/>
                  </a:lnTo>
                  <a:lnTo>
                    <a:pt x="37" y="171"/>
                  </a:lnTo>
                  <a:lnTo>
                    <a:pt x="41" y="165"/>
                  </a:lnTo>
                  <a:lnTo>
                    <a:pt x="45" y="159"/>
                  </a:lnTo>
                  <a:lnTo>
                    <a:pt x="50" y="153"/>
                  </a:lnTo>
                  <a:lnTo>
                    <a:pt x="54" y="149"/>
                  </a:lnTo>
                  <a:lnTo>
                    <a:pt x="57" y="143"/>
                  </a:lnTo>
                  <a:lnTo>
                    <a:pt x="61" y="137"/>
                  </a:lnTo>
                  <a:lnTo>
                    <a:pt x="64" y="131"/>
                  </a:lnTo>
                  <a:lnTo>
                    <a:pt x="67" y="126"/>
                  </a:lnTo>
                  <a:lnTo>
                    <a:pt x="69" y="120"/>
                  </a:lnTo>
                  <a:lnTo>
                    <a:pt x="73" y="115"/>
                  </a:lnTo>
                  <a:lnTo>
                    <a:pt x="76" y="110"/>
                  </a:lnTo>
                  <a:lnTo>
                    <a:pt x="79" y="105"/>
                  </a:lnTo>
                  <a:lnTo>
                    <a:pt x="82" y="101"/>
                  </a:lnTo>
                  <a:lnTo>
                    <a:pt x="86" y="98"/>
                  </a:lnTo>
                  <a:lnTo>
                    <a:pt x="89" y="93"/>
                  </a:lnTo>
                  <a:lnTo>
                    <a:pt x="94" y="92"/>
                  </a:lnTo>
                  <a:lnTo>
                    <a:pt x="96" y="88"/>
                  </a:lnTo>
                  <a:lnTo>
                    <a:pt x="101" y="86"/>
                  </a:lnTo>
                  <a:lnTo>
                    <a:pt x="104" y="85"/>
                  </a:lnTo>
                  <a:lnTo>
                    <a:pt x="107" y="85"/>
                  </a:lnTo>
                  <a:lnTo>
                    <a:pt x="111" y="83"/>
                  </a:lnTo>
                  <a:lnTo>
                    <a:pt x="114" y="85"/>
                  </a:lnTo>
                  <a:lnTo>
                    <a:pt x="117" y="86"/>
                  </a:lnTo>
                  <a:lnTo>
                    <a:pt x="120" y="88"/>
                  </a:lnTo>
                  <a:lnTo>
                    <a:pt x="123" y="89"/>
                  </a:lnTo>
                  <a:lnTo>
                    <a:pt x="124" y="92"/>
                  </a:lnTo>
                  <a:lnTo>
                    <a:pt x="127" y="95"/>
                  </a:lnTo>
                  <a:lnTo>
                    <a:pt x="130" y="98"/>
                  </a:lnTo>
                  <a:lnTo>
                    <a:pt x="134" y="102"/>
                  </a:lnTo>
                  <a:lnTo>
                    <a:pt x="137" y="105"/>
                  </a:lnTo>
                  <a:lnTo>
                    <a:pt x="140" y="110"/>
                  </a:lnTo>
                  <a:lnTo>
                    <a:pt x="145" y="114"/>
                  </a:lnTo>
                  <a:lnTo>
                    <a:pt x="147" y="117"/>
                  </a:lnTo>
                  <a:lnTo>
                    <a:pt x="152" y="121"/>
                  </a:lnTo>
                  <a:lnTo>
                    <a:pt x="156" y="124"/>
                  </a:lnTo>
                  <a:lnTo>
                    <a:pt x="162" y="128"/>
                  </a:lnTo>
                  <a:lnTo>
                    <a:pt x="164" y="130"/>
                  </a:lnTo>
                  <a:lnTo>
                    <a:pt x="166" y="130"/>
                  </a:lnTo>
                  <a:lnTo>
                    <a:pt x="169" y="131"/>
                  </a:lnTo>
                  <a:lnTo>
                    <a:pt x="172" y="133"/>
                  </a:lnTo>
                  <a:lnTo>
                    <a:pt x="175" y="133"/>
                  </a:lnTo>
                  <a:lnTo>
                    <a:pt x="178" y="134"/>
                  </a:lnTo>
                  <a:lnTo>
                    <a:pt x="181" y="136"/>
                  </a:lnTo>
                  <a:lnTo>
                    <a:pt x="185" y="136"/>
                  </a:lnTo>
                  <a:lnTo>
                    <a:pt x="188" y="136"/>
                  </a:lnTo>
                  <a:lnTo>
                    <a:pt x="191" y="136"/>
                  </a:lnTo>
                  <a:lnTo>
                    <a:pt x="196" y="136"/>
                  </a:lnTo>
                  <a:lnTo>
                    <a:pt x="200" y="137"/>
                  </a:lnTo>
                  <a:lnTo>
                    <a:pt x="204" y="137"/>
                  </a:lnTo>
                  <a:lnTo>
                    <a:pt x="209" y="137"/>
                  </a:lnTo>
                  <a:lnTo>
                    <a:pt x="215" y="137"/>
                  </a:lnTo>
                  <a:lnTo>
                    <a:pt x="219" y="137"/>
                  </a:lnTo>
                  <a:lnTo>
                    <a:pt x="223" y="136"/>
                  </a:lnTo>
                  <a:lnTo>
                    <a:pt x="229" y="136"/>
                  </a:lnTo>
                  <a:lnTo>
                    <a:pt x="234" y="136"/>
                  </a:lnTo>
                  <a:lnTo>
                    <a:pt x="238" y="136"/>
                  </a:lnTo>
                  <a:lnTo>
                    <a:pt x="244" y="134"/>
                  </a:lnTo>
                  <a:lnTo>
                    <a:pt x="248" y="134"/>
                  </a:lnTo>
                  <a:lnTo>
                    <a:pt x="252" y="133"/>
                  </a:lnTo>
                  <a:lnTo>
                    <a:pt x="257" y="133"/>
                  </a:lnTo>
                  <a:lnTo>
                    <a:pt x="261" y="131"/>
                  </a:lnTo>
                  <a:lnTo>
                    <a:pt x="266" y="131"/>
                  </a:lnTo>
                  <a:lnTo>
                    <a:pt x="269" y="130"/>
                  </a:lnTo>
                  <a:lnTo>
                    <a:pt x="273" y="130"/>
                  </a:lnTo>
                  <a:lnTo>
                    <a:pt x="276" y="128"/>
                  </a:lnTo>
                  <a:lnTo>
                    <a:pt x="279" y="128"/>
                  </a:lnTo>
                  <a:lnTo>
                    <a:pt x="282" y="127"/>
                  </a:lnTo>
                  <a:lnTo>
                    <a:pt x="285" y="127"/>
                  </a:lnTo>
                  <a:lnTo>
                    <a:pt x="287" y="124"/>
                  </a:lnTo>
                  <a:lnTo>
                    <a:pt x="289" y="123"/>
                  </a:lnTo>
                  <a:lnTo>
                    <a:pt x="289" y="121"/>
                  </a:lnTo>
                  <a:lnTo>
                    <a:pt x="286" y="120"/>
                  </a:lnTo>
                  <a:lnTo>
                    <a:pt x="282" y="117"/>
                  </a:lnTo>
                  <a:lnTo>
                    <a:pt x="277" y="114"/>
                  </a:lnTo>
                  <a:lnTo>
                    <a:pt x="274" y="111"/>
                  </a:lnTo>
                  <a:lnTo>
                    <a:pt x="271" y="110"/>
                  </a:lnTo>
                  <a:lnTo>
                    <a:pt x="266" y="107"/>
                  </a:lnTo>
                  <a:lnTo>
                    <a:pt x="264" y="104"/>
                  </a:lnTo>
                  <a:lnTo>
                    <a:pt x="263" y="99"/>
                  </a:lnTo>
                  <a:lnTo>
                    <a:pt x="266" y="98"/>
                  </a:lnTo>
                  <a:lnTo>
                    <a:pt x="267" y="98"/>
                  </a:lnTo>
                  <a:lnTo>
                    <a:pt x="271" y="96"/>
                  </a:lnTo>
                  <a:lnTo>
                    <a:pt x="274" y="96"/>
                  </a:lnTo>
                  <a:lnTo>
                    <a:pt x="279" y="96"/>
                  </a:lnTo>
                  <a:lnTo>
                    <a:pt x="282" y="96"/>
                  </a:lnTo>
                  <a:lnTo>
                    <a:pt x="285" y="95"/>
                  </a:lnTo>
                  <a:lnTo>
                    <a:pt x="289" y="95"/>
                  </a:lnTo>
                  <a:lnTo>
                    <a:pt x="295" y="95"/>
                  </a:lnTo>
                  <a:lnTo>
                    <a:pt x="296" y="93"/>
                  </a:lnTo>
                  <a:lnTo>
                    <a:pt x="299" y="93"/>
                  </a:lnTo>
                  <a:lnTo>
                    <a:pt x="302" y="93"/>
                  </a:lnTo>
                  <a:lnTo>
                    <a:pt x="305" y="93"/>
                  </a:lnTo>
                  <a:lnTo>
                    <a:pt x="308" y="93"/>
                  </a:lnTo>
                  <a:lnTo>
                    <a:pt x="312" y="93"/>
                  </a:lnTo>
                  <a:lnTo>
                    <a:pt x="315" y="93"/>
                  </a:lnTo>
                  <a:lnTo>
                    <a:pt x="320" y="93"/>
                  </a:lnTo>
                  <a:lnTo>
                    <a:pt x="323" y="93"/>
                  </a:lnTo>
                  <a:lnTo>
                    <a:pt x="327" y="93"/>
                  </a:lnTo>
                  <a:lnTo>
                    <a:pt x="331" y="92"/>
                  </a:lnTo>
                  <a:lnTo>
                    <a:pt x="336" y="92"/>
                  </a:lnTo>
                  <a:lnTo>
                    <a:pt x="340" y="92"/>
                  </a:lnTo>
                  <a:lnTo>
                    <a:pt x="344" y="92"/>
                  </a:lnTo>
                  <a:lnTo>
                    <a:pt x="349" y="92"/>
                  </a:lnTo>
                  <a:lnTo>
                    <a:pt x="353" y="92"/>
                  </a:lnTo>
                  <a:lnTo>
                    <a:pt x="358" y="92"/>
                  </a:lnTo>
                  <a:lnTo>
                    <a:pt x="362" y="92"/>
                  </a:lnTo>
                  <a:lnTo>
                    <a:pt x="366" y="92"/>
                  </a:lnTo>
                  <a:lnTo>
                    <a:pt x="371" y="92"/>
                  </a:lnTo>
                  <a:lnTo>
                    <a:pt x="375" y="91"/>
                  </a:lnTo>
                  <a:lnTo>
                    <a:pt x="379" y="91"/>
                  </a:lnTo>
                  <a:lnTo>
                    <a:pt x="385" y="91"/>
                  </a:lnTo>
                  <a:lnTo>
                    <a:pt x="390" y="91"/>
                  </a:lnTo>
                  <a:lnTo>
                    <a:pt x="394" y="91"/>
                  </a:lnTo>
                  <a:lnTo>
                    <a:pt x="398" y="89"/>
                  </a:lnTo>
                  <a:lnTo>
                    <a:pt x="403" y="89"/>
                  </a:lnTo>
                  <a:lnTo>
                    <a:pt x="407" y="89"/>
                  </a:lnTo>
                  <a:lnTo>
                    <a:pt x="411" y="89"/>
                  </a:lnTo>
                  <a:lnTo>
                    <a:pt x="416" y="89"/>
                  </a:lnTo>
                  <a:lnTo>
                    <a:pt x="420" y="89"/>
                  </a:lnTo>
                  <a:lnTo>
                    <a:pt x="425" y="89"/>
                  </a:lnTo>
                  <a:lnTo>
                    <a:pt x="429" y="88"/>
                  </a:lnTo>
                  <a:lnTo>
                    <a:pt x="433" y="88"/>
                  </a:lnTo>
                  <a:lnTo>
                    <a:pt x="438" y="88"/>
                  </a:lnTo>
                  <a:lnTo>
                    <a:pt x="442" y="88"/>
                  </a:lnTo>
                  <a:lnTo>
                    <a:pt x="446" y="88"/>
                  </a:lnTo>
                  <a:lnTo>
                    <a:pt x="451" y="88"/>
                  </a:lnTo>
                  <a:lnTo>
                    <a:pt x="454" y="88"/>
                  </a:lnTo>
                  <a:lnTo>
                    <a:pt x="458" y="88"/>
                  </a:lnTo>
                  <a:lnTo>
                    <a:pt x="461" y="86"/>
                  </a:lnTo>
                  <a:lnTo>
                    <a:pt x="465" y="86"/>
                  </a:lnTo>
                  <a:lnTo>
                    <a:pt x="468" y="86"/>
                  </a:lnTo>
                  <a:lnTo>
                    <a:pt x="471" y="86"/>
                  </a:lnTo>
                  <a:lnTo>
                    <a:pt x="474" y="86"/>
                  </a:lnTo>
                  <a:lnTo>
                    <a:pt x="479" y="86"/>
                  </a:lnTo>
                  <a:lnTo>
                    <a:pt x="481" y="86"/>
                  </a:lnTo>
                  <a:lnTo>
                    <a:pt x="484" y="86"/>
                  </a:lnTo>
                  <a:lnTo>
                    <a:pt x="489" y="85"/>
                  </a:lnTo>
                  <a:lnTo>
                    <a:pt x="493" y="85"/>
                  </a:lnTo>
                  <a:lnTo>
                    <a:pt x="496" y="85"/>
                  </a:lnTo>
                  <a:lnTo>
                    <a:pt x="500" y="85"/>
                  </a:lnTo>
                  <a:lnTo>
                    <a:pt x="505" y="83"/>
                  </a:lnTo>
                  <a:lnTo>
                    <a:pt x="509" y="83"/>
                  </a:lnTo>
                  <a:lnTo>
                    <a:pt x="514" y="82"/>
                  </a:lnTo>
                  <a:lnTo>
                    <a:pt x="518" y="80"/>
                  </a:lnTo>
                  <a:lnTo>
                    <a:pt x="522" y="79"/>
                  </a:lnTo>
                  <a:lnTo>
                    <a:pt x="528" y="77"/>
                  </a:lnTo>
                  <a:lnTo>
                    <a:pt x="533" y="76"/>
                  </a:lnTo>
                  <a:lnTo>
                    <a:pt x="537" y="76"/>
                  </a:lnTo>
                  <a:lnTo>
                    <a:pt x="541" y="73"/>
                  </a:lnTo>
                  <a:lnTo>
                    <a:pt x="544" y="73"/>
                  </a:lnTo>
                  <a:lnTo>
                    <a:pt x="549" y="72"/>
                  </a:lnTo>
                  <a:lnTo>
                    <a:pt x="551" y="70"/>
                  </a:lnTo>
                  <a:lnTo>
                    <a:pt x="556" y="69"/>
                  </a:lnTo>
                  <a:lnTo>
                    <a:pt x="557" y="69"/>
                  </a:lnTo>
                  <a:lnTo>
                    <a:pt x="608" y="61"/>
                  </a:lnTo>
                  <a:lnTo>
                    <a:pt x="607" y="61"/>
                  </a:lnTo>
                  <a:lnTo>
                    <a:pt x="607" y="58"/>
                  </a:lnTo>
                  <a:lnTo>
                    <a:pt x="605" y="56"/>
                  </a:lnTo>
                  <a:lnTo>
                    <a:pt x="605" y="51"/>
                  </a:lnTo>
                  <a:lnTo>
                    <a:pt x="605" y="45"/>
                  </a:lnTo>
                  <a:lnTo>
                    <a:pt x="607" y="41"/>
                  </a:lnTo>
                  <a:lnTo>
                    <a:pt x="608" y="38"/>
                  </a:lnTo>
                  <a:lnTo>
                    <a:pt x="610" y="37"/>
                  </a:lnTo>
                  <a:lnTo>
                    <a:pt x="611" y="34"/>
                  </a:lnTo>
                  <a:lnTo>
                    <a:pt x="616" y="32"/>
                  </a:lnTo>
                  <a:lnTo>
                    <a:pt x="619" y="29"/>
                  </a:lnTo>
                  <a:lnTo>
                    <a:pt x="621" y="28"/>
                  </a:lnTo>
                  <a:lnTo>
                    <a:pt x="626" y="25"/>
                  </a:lnTo>
                  <a:lnTo>
                    <a:pt x="630" y="22"/>
                  </a:lnTo>
                  <a:lnTo>
                    <a:pt x="635" y="19"/>
                  </a:lnTo>
                  <a:lnTo>
                    <a:pt x="639" y="18"/>
                  </a:lnTo>
                  <a:lnTo>
                    <a:pt x="643" y="15"/>
                  </a:lnTo>
                  <a:lnTo>
                    <a:pt x="648" y="12"/>
                  </a:lnTo>
                  <a:lnTo>
                    <a:pt x="652" y="10"/>
                  </a:lnTo>
                  <a:lnTo>
                    <a:pt x="655" y="7"/>
                  </a:lnTo>
                  <a:lnTo>
                    <a:pt x="659" y="6"/>
                  </a:lnTo>
                  <a:lnTo>
                    <a:pt x="662" y="4"/>
                  </a:lnTo>
                  <a:lnTo>
                    <a:pt x="667" y="2"/>
                  </a:lnTo>
                  <a:lnTo>
                    <a:pt x="668" y="0"/>
                  </a:lnTo>
                  <a:lnTo>
                    <a:pt x="591" y="4"/>
                  </a:lnTo>
                  <a:lnTo>
                    <a:pt x="492" y="45"/>
                  </a:lnTo>
                  <a:lnTo>
                    <a:pt x="410" y="58"/>
                  </a:lnTo>
                  <a:lnTo>
                    <a:pt x="323" y="50"/>
                  </a:lnTo>
                  <a:lnTo>
                    <a:pt x="194" y="86"/>
                  </a:lnTo>
                  <a:lnTo>
                    <a:pt x="126" y="51"/>
                  </a:lnTo>
                  <a:lnTo>
                    <a:pt x="40" y="60"/>
                  </a:lnTo>
                  <a:lnTo>
                    <a:pt x="13" y="145"/>
                  </a:lnTo>
                  <a:lnTo>
                    <a:pt x="13" y="14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8" name="Freeform 54"/>
            <p:cNvSpPr>
              <a:spLocks/>
            </p:cNvSpPr>
            <p:nvPr/>
          </p:nvSpPr>
          <p:spPr bwMode="auto">
            <a:xfrm>
              <a:off x="4466" y="3430"/>
              <a:ext cx="218" cy="64"/>
            </a:xfrm>
            <a:custGeom>
              <a:avLst/>
              <a:gdLst>
                <a:gd name="T0" fmla="*/ 11 w 218"/>
                <a:gd name="T1" fmla="*/ 43 h 64"/>
                <a:gd name="T2" fmla="*/ 5 w 218"/>
                <a:gd name="T3" fmla="*/ 40 h 64"/>
                <a:gd name="T4" fmla="*/ 1 w 218"/>
                <a:gd name="T5" fmla="*/ 35 h 64"/>
                <a:gd name="T6" fmla="*/ 0 w 218"/>
                <a:gd name="T7" fmla="*/ 27 h 64"/>
                <a:gd name="T8" fmla="*/ 5 w 218"/>
                <a:gd name="T9" fmla="*/ 22 h 64"/>
                <a:gd name="T10" fmla="*/ 11 w 218"/>
                <a:gd name="T11" fmla="*/ 17 h 64"/>
                <a:gd name="T12" fmla="*/ 17 w 218"/>
                <a:gd name="T13" fmla="*/ 14 h 64"/>
                <a:gd name="T14" fmla="*/ 24 w 218"/>
                <a:gd name="T15" fmla="*/ 11 h 64"/>
                <a:gd name="T16" fmla="*/ 30 w 218"/>
                <a:gd name="T17" fmla="*/ 10 h 64"/>
                <a:gd name="T18" fmla="*/ 39 w 218"/>
                <a:gd name="T19" fmla="*/ 7 h 64"/>
                <a:gd name="T20" fmla="*/ 46 w 218"/>
                <a:gd name="T21" fmla="*/ 5 h 64"/>
                <a:gd name="T22" fmla="*/ 55 w 218"/>
                <a:gd name="T23" fmla="*/ 4 h 64"/>
                <a:gd name="T24" fmla="*/ 64 w 218"/>
                <a:gd name="T25" fmla="*/ 1 h 64"/>
                <a:gd name="T26" fmla="*/ 71 w 218"/>
                <a:gd name="T27" fmla="*/ 0 h 64"/>
                <a:gd name="T28" fmla="*/ 80 w 218"/>
                <a:gd name="T29" fmla="*/ 0 h 64"/>
                <a:gd name="T30" fmla="*/ 87 w 218"/>
                <a:gd name="T31" fmla="*/ 0 h 64"/>
                <a:gd name="T32" fmla="*/ 94 w 218"/>
                <a:gd name="T33" fmla="*/ 0 h 64"/>
                <a:gd name="T34" fmla="*/ 102 w 218"/>
                <a:gd name="T35" fmla="*/ 0 h 64"/>
                <a:gd name="T36" fmla="*/ 108 w 218"/>
                <a:gd name="T37" fmla="*/ 1 h 64"/>
                <a:gd name="T38" fmla="*/ 112 w 218"/>
                <a:gd name="T39" fmla="*/ 3 h 64"/>
                <a:gd name="T40" fmla="*/ 118 w 218"/>
                <a:gd name="T41" fmla="*/ 4 h 64"/>
                <a:gd name="T42" fmla="*/ 125 w 218"/>
                <a:gd name="T43" fmla="*/ 7 h 64"/>
                <a:gd name="T44" fmla="*/ 132 w 218"/>
                <a:gd name="T45" fmla="*/ 10 h 64"/>
                <a:gd name="T46" fmla="*/ 141 w 218"/>
                <a:gd name="T47" fmla="*/ 13 h 64"/>
                <a:gd name="T48" fmla="*/ 150 w 218"/>
                <a:gd name="T49" fmla="*/ 16 h 64"/>
                <a:gd name="T50" fmla="*/ 160 w 218"/>
                <a:gd name="T51" fmla="*/ 17 h 64"/>
                <a:gd name="T52" fmla="*/ 169 w 218"/>
                <a:gd name="T53" fmla="*/ 22 h 64"/>
                <a:gd name="T54" fmla="*/ 178 w 218"/>
                <a:gd name="T55" fmla="*/ 23 h 64"/>
                <a:gd name="T56" fmla="*/ 186 w 218"/>
                <a:gd name="T57" fmla="*/ 26 h 64"/>
                <a:gd name="T58" fmla="*/ 194 w 218"/>
                <a:gd name="T59" fmla="*/ 27 h 64"/>
                <a:gd name="T60" fmla="*/ 201 w 218"/>
                <a:gd name="T61" fmla="*/ 30 h 64"/>
                <a:gd name="T62" fmla="*/ 207 w 218"/>
                <a:gd name="T63" fmla="*/ 32 h 64"/>
                <a:gd name="T64" fmla="*/ 213 w 218"/>
                <a:gd name="T65" fmla="*/ 33 h 64"/>
                <a:gd name="T66" fmla="*/ 217 w 218"/>
                <a:gd name="T67" fmla="*/ 35 h 64"/>
                <a:gd name="T68" fmla="*/ 160 w 218"/>
                <a:gd name="T69" fmla="*/ 54 h 64"/>
                <a:gd name="T70" fmla="*/ 11 w 218"/>
                <a:gd name="T71"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8" h="64">
                  <a:moveTo>
                    <a:pt x="11" y="45"/>
                  </a:moveTo>
                  <a:lnTo>
                    <a:pt x="11" y="43"/>
                  </a:lnTo>
                  <a:lnTo>
                    <a:pt x="8" y="43"/>
                  </a:lnTo>
                  <a:lnTo>
                    <a:pt x="5" y="40"/>
                  </a:lnTo>
                  <a:lnTo>
                    <a:pt x="3" y="38"/>
                  </a:lnTo>
                  <a:lnTo>
                    <a:pt x="1" y="35"/>
                  </a:lnTo>
                  <a:lnTo>
                    <a:pt x="0" y="30"/>
                  </a:lnTo>
                  <a:lnTo>
                    <a:pt x="0" y="27"/>
                  </a:lnTo>
                  <a:lnTo>
                    <a:pt x="3" y="23"/>
                  </a:lnTo>
                  <a:lnTo>
                    <a:pt x="5" y="22"/>
                  </a:lnTo>
                  <a:lnTo>
                    <a:pt x="10" y="19"/>
                  </a:lnTo>
                  <a:lnTo>
                    <a:pt x="11" y="17"/>
                  </a:lnTo>
                  <a:lnTo>
                    <a:pt x="14" y="16"/>
                  </a:lnTo>
                  <a:lnTo>
                    <a:pt x="17" y="14"/>
                  </a:lnTo>
                  <a:lnTo>
                    <a:pt x="21" y="14"/>
                  </a:lnTo>
                  <a:lnTo>
                    <a:pt x="24" y="11"/>
                  </a:lnTo>
                  <a:lnTo>
                    <a:pt x="27" y="11"/>
                  </a:lnTo>
                  <a:lnTo>
                    <a:pt x="30" y="10"/>
                  </a:lnTo>
                  <a:lnTo>
                    <a:pt x="35" y="8"/>
                  </a:lnTo>
                  <a:lnTo>
                    <a:pt x="39" y="7"/>
                  </a:lnTo>
                  <a:lnTo>
                    <a:pt x="43" y="7"/>
                  </a:lnTo>
                  <a:lnTo>
                    <a:pt x="46" y="5"/>
                  </a:lnTo>
                  <a:lnTo>
                    <a:pt x="51" y="5"/>
                  </a:lnTo>
                  <a:lnTo>
                    <a:pt x="55" y="4"/>
                  </a:lnTo>
                  <a:lnTo>
                    <a:pt x="59" y="3"/>
                  </a:lnTo>
                  <a:lnTo>
                    <a:pt x="64" y="1"/>
                  </a:lnTo>
                  <a:lnTo>
                    <a:pt x="68" y="1"/>
                  </a:lnTo>
                  <a:lnTo>
                    <a:pt x="71" y="0"/>
                  </a:lnTo>
                  <a:lnTo>
                    <a:pt x="75" y="0"/>
                  </a:lnTo>
                  <a:lnTo>
                    <a:pt x="80" y="0"/>
                  </a:lnTo>
                  <a:lnTo>
                    <a:pt x="84" y="0"/>
                  </a:lnTo>
                  <a:lnTo>
                    <a:pt x="87" y="0"/>
                  </a:lnTo>
                  <a:lnTo>
                    <a:pt x="91" y="0"/>
                  </a:lnTo>
                  <a:lnTo>
                    <a:pt x="94" y="0"/>
                  </a:lnTo>
                  <a:lnTo>
                    <a:pt x="99" y="0"/>
                  </a:lnTo>
                  <a:lnTo>
                    <a:pt x="102" y="0"/>
                  </a:lnTo>
                  <a:lnTo>
                    <a:pt x="105" y="0"/>
                  </a:lnTo>
                  <a:lnTo>
                    <a:pt x="108" y="1"/>
                  </a:lnTo>
                  <a:lnTo>
                    <a:pt x="110" y="3"/>
                  </a:lnTo>
                  <a:lnTo>
                    <a:pt x="112" y="3"/>
                  </a:lnTo>
                  <a:lnTo>
                    <a:pt x="115" y="4"/>
                  </a:lnTo>
                  <a:lnTo>
                    <a:pt x="118" y="4"/>
                  </a:lnTo>
                  <a:lnTo>
                    <a:pt x="122" y="5"/>
                  </a:lnTo>
                  <a:lnTo>
                    <a:pt x="125" y="7"/>
                  </a:lnTo>
                  <a:lnTo>
                    <a:pt x="129" y="8"/>
                  </a:lnTo>
                  <a:lnTo>
                    <a:pt x="132" y="10"/>
                  </a:lnTo>
                  <a:lnTo>
                    <a:pt x="138" y="11"/>
                  </a:lnTo>
                  <a:lnTo>
                    <a:pt x="141" y="13"/>
                  </a:lnTo>
                  <a:lnTo>
                    <a:pt x="145" y="14"/>
                  </a:lnTo>
                  <a:lnTo>
                    <a:pt x="150" y="16"/>
                  </a:lnTo>
                  <a:lnTo>
                    <a:pt x="156" y="17"/>
                  </a:lnTo>
                  <a:lnTo>
                    <a:pt x="160" y="17"/>
                  </a:lnTo>
                  <a:lnTo>
                    <a:pt x="164" y="19"/>
                  </a:lnTo>
                  <a:lnTo>
                    <a:pt x="169" y="22"/>
                  </a:lnTo>
                  <a:lnTo>
                    <a:pt x="173" y="23"/>
                  </a:lnTo>
                  <a:lnTo>
                    <a:pt x="178" y="23"/>
                  </a:lnTo>
                  <a:lnTo>
                    <a:pt x="182" y="24"/>
                  </a:lnTo>
                  <a:lnTo>
                    <a:pt x="186" y="26"/>
                  </a:lnTo>
                  <a:lnTo>
                    <a:pt x="191" y="27"/>
                  </a:lnTo>
                  <a:lnTo>
                    <a:pt x="194" y="27"/>
                  </a:lnTo>
                  <a:lnTo>
                    <a:pt x="198" y="29"/>
                  </a:lnTo>
                  <a:lnTo>
                    <a:pt x="201" y="30"/>
                  </a:lnTo>
                  <a:lnTo>
                    <a:pt x="205" y="32"/>
                  </a:lnTo>
                  <a:lnTo>
                    <a:pt x="207" y="32"/>
                  </a:lnTo>
                  <a:lnTo>
                    <a:pt x="210" y="32"/>
                  </a:lnTo>
                  <a:lnTo>
                    <a:pt x="213" y="33"/>
                  </a:lnTo>
                  <a:lnTo>
                    <a:pt x="215" y="33"/>
                  </a:lnTo>
                  <a:lnTo>
                    <a:pt x="217" y="35"/>
                  </a:lnTo>
                  <a:lnTo>
                    <a:pt x="218" y="36"/>
                  </a:lnTo>
                  <a:lnTo>
                    <a:pt x="160" y="54"/>
                  </a:lnTo>
                  <a:lnTo>
                    <a:pt x="77" y="64"/>
                  </a:lnTo>
                  <a:lnTo>
                    <a:pt x="11" y="45"/>
                  </a:lnTo>
                  <a:lnTo>
                    <a:pt x="11" y="4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9" name="Freeform 55"/>
            <p:cNvSpPr>
              <a:spLocks/>
            </p:cNvSpPr>
            <p:nvPr/>
          </p:nvSpPr>
          <p:spPr bwMode="auto">
            <a:xfrm>
              <a:off x="4721" y="3460"/>
              <a:ext cx="189" cy="63"/>
            </a:xfrm>
            <a:custGeom>
              <a:avLst/>
              <a:gdLst>
                <a:gd name="T0" fmla="*/ 0 w 189"/>
                <a:gd name="T1" fmla="*/ 9 h 63"/>
                <a:gd name="T2" fmla="*/ 1 w 189"/>
                <a:gd name="T3" fmla="*/ 9 h 63"/>
                <a:gd name="T4" fmla="*/ 3 w 189"/>
                <a:gd name="T5" fmla="*/ 8 h 63"/>
                <a:gd name="T6" fmla="*/ 4 w 189"/>
                <a:gd name="T7" fmla="*/ 6 h 63"/>
                <a:gd name="T8" fmla="*/ 7 w 189"/>
                <a:gd name="T9" fmla="*/ 6 h 63"/>
                <a:gd name="T10" fmla="*/ 10 w 189"/>
                <a:gd name="T11" fmla="*/ 5 h 63"/>
                <a:gd name="T12" fmla="*/ 13 w 189"/>
                <a:gd name="T13" fmla="*/ 3 h 63"/>
                <a:gd name="T14" fmla="*/ 16 w 189"/>
                <a:gd name="T15" fmla="*/ 2 h 63"/>
                <a:gd name="T16" fmla="*/ 19 w 189"/>
                <a:gd name="T17" fmla="*/ 2 h 63"/>
                <a:gd name="T18" fmla="*/ 23 w 189"/>
                <a:gd name="T19" fmla="*/ 0 h 63"/>
                <a:gd name="T20" fmla="*/ 29 w 189"/>
                <a:gd name="T21" fmla="*/ 0 h 63"/>
                <a:gd name="T22" fmla="*/ 30 w 189"/>
                <a:gd name="T23" fmla="*/ 0 h 63"/>
                <a:gd name="T24" fmla="*/ 33 w 189"/>
                <a:gd name="T25" fmla="*/ 0 h 63"/>
                <a:gd name="T26" fmla="*/ 36 w 189"/>
                <a:gd name="T27" fmla="*/ 0 h 63"/>
                <a:gd name="T28" fmla="*/ 39 w 189"/>
                <a:gd name="T29" fmla="*/ 0 h 63"/>
                <a:gd name="T30" fmla="*/ 42 w 189"/>
                <a:gd name="T31" fmla="*/ 0 h 63"/>
                <a:gd name="T32" fmla="*/ 45 w 189"/>
                <a:gd name="T33" fmla="*/ 0 h 63"/>
                <a:gd name="T34" fmla="*/ 49 w 189"/>
                <a:gd name="T35" fmla="*/ 0 h 63"/>
                <a:gd name="T36" fmla="*/ 52 w 189"/>
                <a:gd name="T37" fmla="*/ 2 h 63"/>
                <a:gd name="T38" fmla="*/ 57 w 189"/>
                <a:gd name="T39" fmla="*/ 2 h 63"/>
                <a:gd name="T40" fmla="*/ 60 w 189"/>
                <a:gd name="T41" fmla="*/ 2 h 63"/>
                <a:gd name="T42" fmla="*/ 64 w 189"/>
                <a:gd name="T43" fmla="*/ 3 h 63"/>
                <a:gd name="T44" fmla="*/ 68 w 189"/>
                <a:gd name="T45" fmla="*/ 3 h 63"/>
                <a:gd name="T46" fmla="*/ 74 w 189"/>
                <a:gd name="T47" fmla="*/ 5 h 63"/>
                <a:gd name="T48" fmla="*/ 79 w 189"/>
                <a:gd name="T49" fmla="*/ 6 h 63"/>
                <a:gd name="T50" fmla="*/ 84 w 189"/>
                <a:gd name="T51" fmla="*/ 8 h 63"/>
                <a:gd name="T52" fmla="*/ 90 w 189"/>
                <a:gd name="T53" fmla="*/ 9 h 63"/>
                <a:gd name="T54" fmla="*/ 95 w 189"/>
                <a:gd name="T55" fmla="*/ 10 h 63"/>
                <a:gd name="T56" fmla="*/ 100 w 189"/>
                <a:gd name="T57" fmla="*/ 12 h 63"/>
                <a:gd name="T58" fmla="*/ 103 w 189"/>
                <a:gd name="T59" fmla="*/ 13 h 63"/>
                <a:gd name="T60" fmla="*/ 106 w 189"/>
                <a:gd name="T61" fmla="*/ 13 h 63"/>
                <a:gd name="T62" fmla="*/ 109 w 189"/>
                <a:gd name="T63" fmla="*/ 15 h 63"/>
                <a:gd name="T64" fmla="*/ 112 w 189"/>
                <a:gd name="T65" fmla="*/ 16 h 63"/>
                <a:gd name="T66" fmla="*/ 118 w 189"/>
                <a:gd name="T67" fmla="*/ 18 h 63"/>
                <a:gd name="T68" fmla="*/ 124 w 189"/>
                <a:gd name="T69" fmla="*/ 19 h 63"/>
                <a:gd name="T70" fmla="*/ 127 w 189"/>
                <a:gd name="T71" fmla="*/ 21 h 63"/>
                <a:gd name="T72" fmla="*/ 130 w 189"/>
                <a:gd name="T73" fmla="*/ 22 h 63"/>
                <a:gd name="T74" fmla="*/ 133 w 189"/>
                <a:gd name="T75" fmla="*/ 22 h 63"/>
                <a:gd name="T76" fmla="*/ 135 w 189"/>
                <a:gd name="T77" fmla="*/ 24 h 63"/>
                <a:gd name="T78" fmla="*/ 140 w 189"/>
                <a:gd name="T79" fmla="*/ 25 h 63"/>
                <a:gd name="T80" fmla="*/ 146 w 189"/>
                <a:gd name="T81" fmla="*/ 28 h 63"/>
                <a:gd name="T82" fmla="*/ 150 w 189"/>
                <a:gd name="T83" fmla="*/ 29 h 63"/>
                <a:gd name="T84" fmla="*/ 156 w 189"/>
                <a:gd name="T85" fmla="*/ 31 h 63"/>
                <a:gd name="T86" fmla="*/ 160 w 189"/>
                <a:gd name="T87" fmla="*/ 32 h 63"/>
                <a:gd name="T88" fmla="*/ 165 w 189"/>
                <a:gd name="T89" fmla="*/ 34 h 63"/>
                <a:gd name="T90" fmla="*/ 169 w 189"/>
                <a:gd name="T91" fmla="*/ 35 h 63"/>
                <a:gd name="T92" fmla="*/ 173 w 189"/>
                <a:gd name="T93" fmla="*/ 38 h 63"/>
                <a:gd name="T94" fmla="*/ 176 w 189"/>
                <a:gd name="T95" fmla="*/ 38 h 63"/>
                <a:gd name="T96" fmla="*/ 179 w 189"/>
                <a:gd name="T97" fmla="*/ 40 h 63"/>
                <a:gd name="T98" fmla="*/ 182 w 189"/>
                <a:gd name="T99" fmla="*/ 41 h 63"/>
                <a:gd name="T100" fmla="*/ 185 w 189"/>
                <a:gd name="T101" fmla="*/ 41 h 63"/>
                <a:gd name="T102" fmla="*/ 188 w 189"/>
                <a:gd name="T103" fmla="*/ 43 h 63"/>
                <a:gd name="T104" fmla="*/ 189 w 189"/>
                <a:gd name="T105" fmla="*/ 44 h 63"/>
                <a:gd name="T106" fmla="*/ 182 w 189"/>
                <a:gd name="T107" fmla="*/ 63 h 63"/>
                <a:gd name="T108" fmla="*/ 86 w 189"/>
                <a:gd name="T109" fmla="*/ 62 h 63"/>
                <a:gd name="T110" fmla="*/ 25 w 189"/>
                <a:gd name="T111" fmla="*/ 43 h 63"/>
                <a:gd name="T112" fmla="*/ 0 w 189"/>
                <a:gd name="T113" fmla="*/ 9 h 63"/>
                <a:gd name="T114" fmla="*/ 0 w 189"/>
                <a:gd name="T115"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63">
                  <a:moveTo>
                    <a:pt x="0" y="9"/>
                  </a:moveTo>
                  <a:lnTo>
                    <a:pt x="1" y="9"/>
                  </a:lnTo>
                  <a:lnTo>
                    <a:pt x="3" y="8"/>
                  </a:lnTo>
                  <a:lnTo>
                    <a:pt x="4" y="6"/>
                  </a:lnTo>
                  <a:lnTo>
                    <a:pt x="7" y="6"/>
                  </a:lnTo>
                  <a:lnTo>
                    <a:pt x="10" y="5"/>
                  </a:lnTo>
                  <a:lnTo>
                    <a:pt x="13" y="3"/>
                  </a:lnTo>
                  <a:lnTo>
                    <a:pt x="16" y="2"/>
                  </a:lnTo>
                  <a:lnTo>
                    <a:pt x="19" y="2"/>
                  </a:lnTo>
                  <a:lnTo>
                    <a:pt x="23" y="0"/>
                  </a:lnTo>
                  <a:lnTo>
                    <a:pt x="29" y="0"/>
                  </a:lnTo>
                  <a:lnTo>
                    <a:pt x="30" y="0"/>
                  </a:lnTo>
                  <a:lnTo>
                    <a:pt x="33" y="0"/>
                  </a:lnTo>
                  <a:lnTo>
                    <a:pt x="36" y="0"/>
                  </a:lnTo>
                  <a:lnTo>
                    <a:pt x="39" y="0"/>
                  </a:lnTo>
                  <a:lnTo>
                    <a:pt x="42" y="0"/>
                  </a:lnTo>
                  <a:lnTo>
                    <a:pt x="45" y="0"/>
                  </a:lnTo>
                  <a:lnTo>
                    <a:pt x="49" y="0"/>
                  </a:lnTo>
                  <a:lnTo>
                    <a:pt x="52" y="2"/>
                  </a:lnTo>
                  <a:lnTo>
                    <a:pt x="57" y="2"/>
                  </a:lnTo>
                  <a:lnTo>
                    <a:pt x="60" y="2"/>
                  </a:lnTo>
                  <a:lnTo>
                    <a:pt x="64" y="3"/>
                  </a:lnTo>
                  <a:lnTo>
                    <a:pt x="68" y="3"/>
                  </a:lnTo>
                  <a:lnTo>
                    <a:pt x="74" y="5"/>
                  </a:lnTo>
                  <a:lnTo>
                    <a:pt x="79" y="6"/>
                  </a:lnTo>
                  <a:lnTo>
                    <a:pt x="84" y="8"/>
                  </a:lnTo>
                  <a:lnTo>
                    <a:pt x="90" y="9"/>
                  </a:lnTo>
                  <a:lnTo>
                    <a:pt x="95" y="10"/>
                  </a:lnTo>
                  <a:lnTo>
                    <a:pt x="100" y="12"/>
                  </a:lnTo>
                  <a:lnTo>
                    <a:pt x="103" y="13"/>
                  </a:lnTo>
                  <a:lnTo>
                    <a:pt x="106" y="13"/>
                  </a:lnTo>
                  <a:lnTo>
                    <a:pt x="109" y="15"/>
                  </a:lnTo>
                  <a:lnTo>
                    <a:pt x="112" y="16"/>
                  </a:lnTo>
                  <a:lnTo>
                    <a:pt x="118" y="18"/>
                  </a:lnTo>
                  <a:lnTo>
                    <a:pt x="124" y="19"/>
                  </a:lnTo>
                  <a:lnTo>
                    <a:pt x="127" y="21"/>
                  </a:lnTo>
                  <a:lnTo>
                    <a:pt x="130" y="22"/>
                  </a:lnTo>
                  <a:lnTo>
                    <a:pt x="133" y="22"/>
                  </a:lnTo>
                  <a:lnTo>
                    <a:pt x="135" y="24"/>
                  </a:lnTo>
                  <a:lnTo>
                    <a:pt x="140" y="25"/>
                  </a:lnTo>
                  <a:lnTo>
                    <a:pt x="146" y="28"/>
                  </a:lnTo>
                  <a:lnTo>
                    <a:pt x="150" y="29"/>
                  </a:lnTo>
                  <a:lnTo>
                    <a:pt x="156" y="31"/>
                  </a:lnTo>
                  <a:lnTo>
                    <a:pt x="160" y="32"/>
                  </a:lnTo>
                  <a:lnTo>
                    <a:pt x="165" y="34"/>
                  </a:lnTo>
                  <a:lnTo>
                    <a:pt x="169" y="35"/>
                  </a:lnTo>
                  <a:lnTo>
                    <a:pt x="173" y="38"/>
                  </a:lnTo>
                  <a:lnTo>
                    <a:pt x="176" y="38"/>
                  </a:lnTo>
                  <a:lnTo>
                    <a:pt x="179" y="40"/>
                  </a:lnTo>
                  <a:lnTo>
                    <a:pt x="182" y="41"/>
                  </a:lnTo>
                  <a:lnTo>
                    <a:pt x="185" y="41"/>
                  </a:lnTo>
                  <a:lnTo>
                    <a:pt x="188" y="43"/>
                  </a:lnTo>
                  <a:lnTo>
                    <a:pt x="189" y="44"/>
                  </a:lnTo>
                  <a:lnTo>
                    <a:pt x="182" y="63"/>
                  </a:lnTo>
                  <a:lnTo>
                    <a:pt x="86" y="62"/>
                  </a:lnTo>
                  <a:lnTo>
                    <a:pt x="25" y="43"/>
                  </a:lnTo>
                  <a:lnTo>
                    <a:pt x="0" y="9"/>
                  </a:lnTo>
                  <a:lnTo>
                    <a:pt x="0" y="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0" name="Freeform 56"/>
            <p:cNvSpPr>
              <a:spLocks/>
            </p:cNvSpPr>
            <p:nvPr/>
          </p:nvSpPr>
          <p:spPr bwMode="auto">
            <a:xfrm>
              <a:off x="4299" y="3686"/>
              <a:ext cx="606" cy="175"/>
            </a:xfrm>
            <a:custGeom>
              <a:avLst/>
              <a:gdLst>
                <a:gd name="T0" fmla="*/ 8 w 606"/>
                <a:gd name="T1" fmla="*/ 97 h 175"/>
                <a:gd name="T2" fmla="*/ 114 w 606"/>
                <a:gd name="T3" fmla="*/ 132 h 175"/>
                <a:gd name="T4" fmla="*/ 258 w 606"/>
                <a:gd name="T5" fmla="*/ 101 h 175"/>
                <a:gd name="T6" fmla="*/ 244 w 606"/>
                <a:gd name="T7" fmla="*/ 158 h 175"/>
                <a:gd name="T8" fmla="*/ 292 w 606"/>
                <a:gd name="T9" fmla="*/ 174 h 175"/>
                <a:gd name="T10" fmla="*/ 288 w 606"/>
                <a:gd name="T11" fmla="*/ 165 h 175"/>
                <a:gd name="T12" fmla="*/ 285 w 606"/>
                <a:gd name="T13" fmla="*/ 156 h 175"/>
                <a:gd name="T14" fmla="*/ 283 w 606"/>
                <a:gd name="T15" fmla="*/ 151 h 175"/>
                <a:gd name="T16" fmla="*/ 285 w 606"/>
                <a:gd name="T17" fmla="*/ 143 h 175"/>
                <a:gd name="T18" fmla="*/ 289 w 606"/>
                <a:gd name="T19" fmla="*/ 138 h 175"/>
                <a:gd name="T20" fmla="*/ 296 w 606"/>
                <a:gd name="T21" fmla="*/ 133 h 175"/>
                <a:gd name="T22" fmla="*/ 302 w 606"/>
                <a:gd name="T23" fmla="*/ 130 h 175"/>
                <a:gd name="T24" fmla="*/ 311 w 606"/>
                <a:gd name="T25" fmla="*/ 127 h 175"/>
                <a:gd name="T26" fmla="*/ 318 w 606"/>
                <a:gd name="T27" fmla="*/ 126 h 175"/>
                <a:gd name="T28" fmla="*/ 327 w 606"/>
                <a:gd name="T29" fmla="*/ 126 h 175"/>
                <a:gd name="T30" fmla="*/ 333 w 606"/>
                <a:gd name="T31" fmla="*/ 126 h 175"/>
                <a:gd name="T32" fmla="*/ 340 w 606"/>
                <a:gd name="T33" fmla="*/ 126 h 175"/>
                <a:gd name="T34" fmla="*/ 288 w 606"/>
                <a:gd name="T35" fmla="*/ 78 h 175"/>
                <a:gd name="T36" fmla="*/ 292 w 606"/>
                <a:gd name="T37" fmla="*/ 79 h 175"/>
                <a:gd name="T38" fmla="*/ 299 w 606"/>
                <a:gd name="T39" fmla="*/ 81 h 175"/>
                <a:gd name="T40" fmla="*/ 307 w 606"/>
                <a:gd name="T41" fmla="*/ 82 h 175"/>
                <a:gd name="T42" fmla="*/ 315 w 606"/>
                <a:gd name="T43" fmla="*/ 82 h 175"/>
                <a:gd name="T44" fmla="*/ 324 w 606"/>
                <a:gd name="T45" fmla="*/ 81 h 175"/>
                <a:gd name="T46" fmla="*/ 331 w 606"/>
                <a:gd name="T47" fmla="*/ 78 h 175"/>
                <a:gd name="T48" fmla="*/ 339 w 606"/>
                <a:gd name="T49" fmla="*/ 73 h 175"/>
                <a:gd name="T50" fmla="*/ 343 w 606"/>
                <a:gd name="T51" fmla="*/ 66 h 175"/>
                <a:gd name="T52" fmla="*/ 349 w 606"/>
                <a:gd name="T53" fmla="*/ 62 h 175"/>
                <a:gd name="T54" fmla="*/ 355 w 606"/>
                <a:gd name="T55" fmla="*/ 56 h 175"/>
                <a:gd name="T56" fmla="*/ 361 w 606"/>
                <a:gd name="T57" fmla="*/ 53 h 175"/>
                <a:gd name="T58" fmla="*/ 371 w 606"/>
                <a:gd name="T59" fmla="*/ 49 h 175"/>
                <a:gd name="T60" fmla="*/ 378 w 606"/>
                <a:gd name="T61" fmla="*/ 47 h 175"/>
                <a:gd name="T62" fmla="*/ 381 w 606"/>
                <a:gd name="T63" fmla="*/ 49 h 175"/>
                <a:gd name="T64" fmla="*/ 388 w 606"/>
                <a:gd name="T65" fmla="*/ 51 h 175"/>
                <a:gd name="T66" fmla="*/ 396 w 606"/>
                <a:gd name="T67" fmla="*/ 54 h 175"/>
                <a:gd name="T68" fmla="*/ 404 w 606"/>
                <a:gd name="T69" fmla="*/ 59 h 175"/>
                <a:gd name="T70" fmla="*/ 412 w 606"/>
                <a:gd name="T71" fmla="*/ 63 h 175"/>
                <a:gd name="T72" fmla="*/ 419 w 606"/>
                <a:gd name="T73" fmla="*/ 66 h 175"/>
                <a:gd name="T74" fmla="*/ 425 w 606"/>
                <a:gd name="T75" fmla="*/ 69 h 175"/>
                <a:gd name="T76" fmla="*/ 426 w 606"/>
                <a:gd name="T77" fmla="*/ 70 h 175"/>
                <a:gd name="T78" fmla="*/ 511 w 606"/>
                <a:gd name="T79" fmla="*/ 72 h 175"/>
                <a:gd name="T80" fmla="*/ 518 w 606"/>
                <a:gd name="T81" fmla="*/ 70 h 175"/>
                <a:gd name="T82" fmla="*/ 527 w 606"/>
                <a:gd name="T83" fmla="*/ 70 h 175"/>
                <a:gd name="T84" fmla="*/ 536 w 606"/>
                <a:gd name="T85" fmla="*/ 68 h 175"/>
                <a:gd name="T86" fmla="*/ 544 w 606"/>
                <a:gd name="T87" fmla="*/ 65 h 175"/>
                <a:gd name="T88" fmla="*/ 550 w 606"/>
                <a:gd name="T89" fmla="*/ 63 h 175"/>
                <a:gd name="T90" fmla="*/ 556 w 606"/>
                <a:gd name="T91" fmla="*/ 60 h 175"/>
                <a:gd name="T92" fmla="*/ 563 w 606"/>
                <a:gd name="T93" fmla="*/ 56 h 175"/>
                <a:gd name="T94" fmla="*/ 569 w 606"/>
                <a:gd name="T95" fmla="*/ 51 h 175"/>
                <a:gd name="T96" fmla="*/ 576 w 606"/>
                <a:gd name="T97" fmla="*/ 47 h 175"/>
                <a:gd name="T98" fmla="*/ 582 w 606"/>
                <a:gd name="T99" fmla="*/ 41 h 175"/>
                <a:gd name="T100" fmla="*/ 587 w 606"/>
                <a:gd name="T101" fmla="*/ 35 h 175"/>
                <a:gd name="T102" fmla="*/ 592 w 606"/>
                <a:gd name="T103" fmla="*/ 28 h 175"/>
                <a:gd name="T104" fmla="*/ 600 w 606"/>
                <a:gd name="T105" fmla="*/ 22 h 175"/>
                <a:gd name="T106" fmla="*/ 603 w 606"/>
                <a:gd name="T107" fmla="*/ 16 h 175"/>
                <a:gd name="T108" fmla="*/ 606 w 606"/>
                <a:gd name="T109" fmla="*/ 12 h 175"/>
                <a:gd name="T110" fmla="*/ 606 w 606"/>
                <a:gd name="T111" fmla="*/ 9 h 175"/>
                <a:gd name="T112" fmla="*/ 540 w 606"/>
                <a:gd name="T113" fmla="*/ 32 h 175"/>
                <a:gd name="T114" fmla="*/ 375 w 606"/>
                <a:gd name="T115" fmla="*/ 28 h 175"/>
                <a:gd name="T116" fmla="*/ 0 w 606"/>
                <a:gd name="T117" fmla="*/ 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6" h="175">
                  <a:moveTo>
                    <a:pt x="0" y="35"/>
                  </a:moveTo>
                  <a:lnTo>
                    <a:pt x="8" y="97"/>
                  </a:lnTo>
                  <a:lnTo>
                    <a:pt x="41" y="133"/>
                  </a:lnTo>
                  <a:lnTo>
                    <a:pt x="114" y="132"/>
                  </a:lnTo>
                  <a:lnTo>
                    <a:pt x="207" y="92"/>
                  </a:lnTo>
                  <a:lnTo>
                    <a:pt x="258" y="101"/>
                  </a:lnTo>
                  <a:lnTo>
                    <a:pt x="263" y="121"/>
                  </a:lnTo>
                  <a:lnTo>
                    <a:pt x="244" y="158"/>
                  </a:lnTo>
                  <a:lnTo>
                    <a:pt x="292" y="175"/>
                  </a:lnTo>
                  <a:lnTo>
                    <a:pt x="292" y="174"/>
                  </a:lnTo>
                  <a:lnTo>
                    <a:pt x="289" y="171"/>
                  </a:lnTo>
                  <a:lnTo>
                    <a:pt x="288" y="165"/>
                  </a:lnTo>
                  <a:lnTo>
                    <a:pt x="285" y="161"/>
                  </a:lnTo>
                  <a:lnTo>
                    <a:pt x="285" y="156"/>
                  </a:lnTo>
                  <a:lnTo>
                    <a:pt x="283" y="154"/>
                  </a:lnTo>
                  <a:lnTo>
                    <a:pt x="283" y="151"/>
                  </a:lnTo>
                  <a:lnTo>
                    <a:pt x="285" y="148"/>
                  </a:lnTo>
                  <a:lnTo>
                    <a:pt x="285" y="143"/>
                  </a:lnTo>
                  <a:lnTo>
                    <a:pt x="288" y="140"/>
                  </a:lnTo>
                  <a:lnTo>
                    <a:pt x="289" y="138"/>
                  </a:lnTo>
                  <a:lnTo>
                    <a:pt x="292" y="136"/>
                  </a:lnTo>
                  <a:lnTo>
                    <a:pt x="296" y="133"/>
                  </a:lnTo>
                  <a:lnTo>
                    <a:pt x="299" y="132"/>
                  </a:lnTo>
                  <a:lnTo>
                    <a:pt x="302" y="130"/>
                  </a:lnTo>
                  <a:lnTo>
                    <a:pt x="307" y="129"/>
                  </a:lnTo>
                  <a:lnTo>
                    <a:pt x="311" y="127"/>
                  </a:lnTo>
                  <a:lnTo>
                    <a:pt x="315" y="127"/>
                  </a:lnTo>
                  <a:lnTo>
                    <a:pt x="318" y="126"/>
                  </a:lnTo>
                  <a:lnTo>
                    <a:pt x="323" y="126"/>
                  </a:lnTo>
                  <a:lnTo>
                    <a:pt x="327" y="126"/>
                  </a:lnTo>
                  <a:lnTo>
                    <a:pt x="330" y="126"/>
                  </a:lnTo>
                  <a:lnTo>
                    <a:pt x="333" y="126"/>
                  </a:lnTo>
                  <a:lnTo>
                    <a:pt x="336" y="126"/>
                  </a:lnTo>
                  <a:lnTo>
                    <a:pt x="340" y="126"/>
                  </a:lnTo>
                  <a:lnTo>
                    <a:pt x="342" y="126"/>
                  </a:lnTo>
                  <a:lnTo>
                    <a:pt x="288" y="78"/>
                  </a:lnTo>
                  <a:lnTo>
                    <a:pt x="288" y="78"/>
                  </a:lnTo>
                  <a:lnTo>
                    <a:pt x="292" y="79"/>
                  </a:lnTo>
                  <a:lnTo>
                    <a:pt x="295" y="79"/>
                  </a:lnTo>
                  <a:lnTo>
                    <a:pt x="299" y="81"/>
                  </a:lnTo>
                  <a:lnTo>
                    <a:pt x="302" y="81"/>
                  </a:lnTo>
                  <a:lnTo>
                    <a:pt x="307" y="82"/>
                  </a:lnTo>
                  <a:lnTo>
                    <a:pt x="311" y="82"/>
                  </a:lnTo>
                  <a:lnTo>
                    <a:pt x="315" y="82"/>
                  </a:lnTo>
                  <a:lnTo>
                    <a:pt x="320" y="82"/>
                  </a:lnTo>
                  <a:lnTo>
                    <a:pt x="324" y="81"/>
                  </a:lnTo>
                  <a:lnTo>
                    <a:pt x="328" y="79"/>
                  </a:lnTo>
                  <a:lnTo>
                    <a:pt x="331" y="78"/>
                  </a:lnTo>
                  <a:lnTo>
                    <a:pt x="334" y="76"/>
                  </a:lnTo>
                  <a:lnTo>
                    <a:pt x="339" y="73"/>
                  </a:lnTo>
                  <a:lnTo>
                    <a:pt x="340" y="70"/>
                  </a:lnTo>
                  <a:lnTo>
                    <a:pt x="343" y="66"/>
                  </a:lnTo>
                  <a:lnTo>
                    <a:pt x="346" y="63"/>
                  </a:lnTo>
                  <a:lnTo>
                    <a:pt x="349" y="62"/>
                  </a:lnTo>
                  <a:lnTo>
                    <a:pt x="352" y="59"/>
                  </a:lnTo>
                  <a:lnTo>
                    <a:pt x="355" y="56"/>
                  </a:lnTo>
                  <a:lnTo>
                    <a:pt x="358" y="54"/>
                  </a:lnTo>
                  <a:lnTo>
                    <a:pt x="361" y="53"/>
                  </a:lnTo>
                  <a:lnTo>
                    <a:pt x="366" y="50"/>
                  </a:lnTo>
                  <a:lnTo>
                    <a:pt x="371" y="49"/>
                  </a:lnTo>
                  <a:lnTo>
                    <a:pt x="375" y="47"/>
                  </a:lnTo>
                  <a:lnTo>
                    <a:pt x="378" y="47"/>
                  </a:lnTo>
                  <a:lnTo>
                    <a:pt x="380" y="47"/>
                  </a:lnTo>
                  <a:lnTo>
                    <a:pt x="381" y="49"/>
                  </a:lnTo>
                  <a:lnTo>
                    <a:pt x="384" y="50"/>
                  </a:lnTo>
                  <a:lnTo>
                    <a:pt x="388" y="51"/>
                  </a:lnTo>
                  <a:lnTo>
                    <a:pt x="391" y="53"/>
                  </a:lnTo>
                  <a:lnTo>
                    <a:pt x="396" y="54"/>
                  </a:lnTo>
                  <a:lnTo>
                    <a:pt x="400" y="56"/>
                  </a:lnTo>
                  <a:lnTo>
                    <a:pt x="404" y="59"/>
                  </a:lnTo>
                  <a:lnTo>
                    <a:pt x="407" y="60"/>
                  </a:lnTo>
                  <a:lnTo>
                    <a:pt x="412" y="63"/>
                  </a:lnTo>
                  <a:lnTo>
                    <a:pt x="416" y="65"/>
                  </a:lnTo>
                  <a:lnTo>
                    <a:pt x="419" y="66"/>
                  </a:lnTo>
                  <a:lnTo>
                    <a:pt x="422" y="68"/>
                  </a:lnTo>
                  <a:lnTo>
                    <a:pt x="425" y="69"/>
                  </a:lnTo>
                  <a:lnTo>
                    <a:pt x="425" y="70"/>
                  </a:lnTo>
                  <a:lnTo>
                    <a:pt x="426" y="70"/>
                  </a:lnTo>
                  <a:lnTo>
                    <a:pt x="509" y="72"/>
                  </a:lnTo>
                  <a:lnTo>
                    <a:pt x="511" y="72"/>
                  </a:lnTo>
                  <a:lnTo>
                    <a:pt x="515" y="72"/>
                  </a:lnTo>
                  <a:lnTo>
                    <a:pt x="518" y="70"/>
                  </a:lnTo>
                  <a:lnTo>
                    <a:pt x="522" y="70"/>
                  </a:lnTo>
                  <a:lnTo>
                    <a:pt x="527" y="70"/>
                  </a:lnTo>
                  <a:lnTo>
                    <a:pt x="531" y="69"/>
                  </a:lnTo>
                  <a:lnTo>
                    <a:pt x="536" y="68"/>
                  </a:lnTo>
                  <a:lnTo>
                    <a:pt x="541" y="66"/>
                  </a:lnTo>
                  <a:lnTo>
                    <a:pt x="544" y="65"/>
                  </a:lnTo>
                  <a:lnTo>
                    <a:pt x="547" y="65"/>
                  </a:lnTo>
                  <a:lnTo>
                    <a:pt x="550" y="63"/>
                  </a:lnTo>
                  <a:lnTo>
                    <a:pt x="555" y="62"/>
                  </a:lnTo>
                  <a:lnTo>
                    <a:pt x="556" y="60"/>
                  </a:lnTo>
                  <a:lnTo>
                    <a:pt x="560" y="57"/>
                  </a:lnTo>
                  <a:lnTo>
                    <a:pt x="563" y="56"/>
                  </a:lnTo>
                  <a:lnTo>
                    <a:pt x="566" y="54"/>
                  </a:lnTo>
                  <a:lnTo>
                    <a:pt x="569" y="51"/>
                  </a:lnTo>
                  <a:lnTo>
                    <a:pt x="572" y="50"/>
                  </a:lnTo>
                  <a:lnTo>
                    <a:pt x="576" y="47"/>
                  </a:lnTo>
                  <a:lnTo>
                    <a:pt x="579" y="44"/>
                  </a:lnTo>
                  <a:lnTo>
                    <a:pt x="582" y="41"/>
                  </a:lnTo>
                  <a:lnTo>
                    <a:pt x="584" y="38"/>
                  </a:lnTo>
                  <a:lnTo>
                    <a:pt x="587" y="35"/>
                  </a:lnTo>
                  <a:lnTo>
                    <a:pt x="590" y="34"/>
                  </a:lnTo>
                  <a:lnTo>
                    <a:pt x="592" y="28"/>
                  </a:lnTo>
                  <a:lnTo>
                    <a:pt x="597" y="25"/>
                  </a:lnTo>
                  <a:lnTo>
                    <a:pt x="600" y="22"/>
                  </a:lnTo>
                  <a:lnTo>
                    <a:pt x="601" y="19"/>
                  </a:lnTo>
                  <a:lnTo>
                    <a:pt x="603" y="16"/>
                  </a:lnTo>
                  <a:lnTo>
                    <a:pt x="604" y="15"/>
                  </a:lnTo>
                  <a:lnTo>
                    <a:pt x="606" y="12"/>
                  </a:lnTo>
                  <a:lnTo>
                    <a:pt x="606" y="11"/>
                  </a:lnTo>
                  <a:lnTo>
                    <a:pt x="606" y="9"/>
                  </a:lnTo>
                  <a:lnTo>
                    <a:pt x="575" y="0"/>
                  </a:lnTo>
                  <a:lnTo>
                    <a:pt x="540" y="32"/>
                  </a:lnTo>
                  <a:lnTo>
                    <a:pt x="473" y="46"/>
                  </a:lnTo>
                  <a:lnTo>
                    <a:pt x="375" y="28"/>
                  </a:lnTo>
                  <a:lnTo>
                    <a:pt x="235" y="46"/>
                  </a:lnTo>
                  <a:lnTo>
                    <a:pt x="0" y="35"/>
                  </a:lnTo>
                  <a:lnTo>
                    <a:pt x="0" y="35"/>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1" name="Freeform 57"/>
            <p:cNvSpPr>
              <a:spLocks/>
            </p:cNvSpPr>
            <p:nvPr/>
          </p:nvSpPr>
          <p:spPr bwMode="auto">
            <a:xfrm>
              <a:off x="4477" y="3557"/>
              <a:ext cx="349" cy="90"/>
            </a:xfrm>
            <a:custGeom>
              <a:avLst/>
              <a:gdLst>
                <a:gd name="T0" fmla="*/ 256 w 349"/>
                <a:gd name="T1" fmla="*/ 81 h 90"/>
                <a:gd name="T2" fmla="*/ 193 w 349"/>
                <a:gd name="T3" fmla="*/ 54 h 90"/>
                <a:gd name="T4" fmla="*/ 193 w 349"/>
                <a:gd name="T5" fmla="*/ 52 h 90"/>
                <a:gd name="T6" fmla="*/ 194 w 349"/>
                <a:gd name="T7" fmla="*/ 48 h 90"/>
                <a:gd name="T8" fmla="*/ 194 w 349"/>
                <a:gd name="T9" fmla="*/ 46 h 90"/>
                <a:gd name="T10" fmla="*/ 197 w 349"/>
                <a:gd name="T11" fmla="*/ 45 h 90"/>
                <a:gd name="T12" fmla="*/ 200 w 349"/>
                <a:gd name="T13" fmla="*/ 45 h 90"/>
                <a:gd name="T14" fmla="*/ 203 w 349"/>
                <a:gd name="T15" fmla="*/ 46 h 90"/>
                <a:gd name="T16" fmla="*/ 204 w 349"/>
                <a:gd name="T17" fmla="*/ 48 h 90"/>
                <a:gd name="T18" fmla="*/ 209 w 349"/>
                <a:gd name="T19" fmla="*/ 49 h 90"/>
                <a:gd name="T20" fmla="*/ 212 w 349"/>
                <a:gd name="T21" fmla="*/ 52 h 90"/>
                <a:gd name="T22" fmla="*/ 218 w 349"/>
                <a:gd name="T23" fmla="*/ 54 h 90"/>
                <a:gd name="T24" fmla="*/ 222 w 349"/>
                <a:gd name="T25" fmla="*/ 56 h 90"/>
                <a:gd name="T26" fmla="*/ 228 w 349"/>
                <a:gd name="T27" fmla="*/ 59 h 90"/>
                <a:gd name="T28" fmla="*/ 231 w 349"/>
                <a:gd name="T29" fmla="*/ 62 h 90"/>
                <a:gd name="T30" fmla="*/ 234 w 349"/>
                <a:gd name="T31" fmla="*/ 64 h 90"/>
                <a:gd name="T32" fmla="*/ 238 w 349"/>
                <a:gd name="T33" fmla="*/ 65 h 90"/>
                <a:gd name="T34" fmla="*/ 241 w 349"/>
                <a:gd name="T35" fmla="*/ 67 h 90"/>
                <a:gd name="T36" fmla="*/ 245 w 349"/>
                <a:gd name="T37" fmla="*/ 70 h 90"/>
                <a:gd name="T38" fmla="*/ 251 w 349"/>
                <a:gd name="T39" fmla="*/ 73 h 90"/>
                <a:gd name="T40" fmla="*/ 257 w 349"/>
                <a:gd name="T41" fmla="*/ 75 h 90"/>
                <a:gd name="T42" fmla="*/ 261 w 349"/>
                <a:gd name="T43" fmla="*/ 78 h 90"/>
                <a:gd name="T44" fmla="*/ 266 w 349"/>
                <a:gd name="T45" fmla="*/ 80 h 90"/>
                <a:gd name="T46" fmla="*/ 269 w 349"/>
                <a:gd name="T47" fmla="*/ 81 h 90"/>
                <a:gd name="T48" fmla="*/ 270 w 349"/>
                <a:gd name="T49" fmla="*/ 83 h 90"/>
                <a:gd name="T50" fmla="*/ 272 w 349"/>
                <a:gd name="T51" fmla="*/ 84 h 90"/>
                <a:gd name="T52" fmla="*/ 349 w 349"/>
                <a:gd name="T53" fmla="*/ 64 h 90"/>
                <a:gd name="T54" fmla="*/ 94 w 349"/>
                <a:gd name="T55" fmla="*/ 0 h 90"/>
                <a:gd name="T56" fmla="*/ 25 w 349"/>
                <a:gd name="T57" fmla="*/ 1 h 90"/>
                <a:gd name="T58" fmla="*/ 0 w 349"/>
                <a:gd name="T59" fmla="*/ 46 h 90"/>
                <a:gd name="T60" fmla="*/ 83 w 349"/>
                <a:gd name="T61" fmla="*/ 26 h 90"/>
                <a:gd name="T62" fmla="*/ 111 w 349"/>
                <a:gd name="T63" fmla="*/ 43 h 90"/>
                <a:gd name="T64" fmla="*/ 187 w 349"/>
                <a:gd name="T65" fmla="*/ 90 h 90"/>
                <a:gd name="T66" fmla="*/ 256 w 349"/>
                <a:gd name="T67" fmla="*/ 81 h 90"/>
                <a:gd name="T68" fmla="*/ 256 w 349"/>
                <a:gd name="T6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9" h="90">
                  <a:moveTo>
                    <a:pt x="256" y="81"/>
                  </a:moveTo>
                  <a:lnTo>
                    <a:pt x="193" y="54"/>
                  </a:lnTo>
                  <a:lnTo>
                    <a:pt x="193" y="52"/>
                  </a:lnTo>
                  <a:lnTo>
                    <a:pt x="194" y="48"/>
                  </a:lnTo>
                  <a:lnTo>
                    <a:pt x="194" y="46"/>
                  </a:lnTo>
                  <a:lnTo>
                    <a:pt x="197" y="45"/>
                  </a:lnTo>
                  <a:lnTo>
                    <a:pt x="200" y="45"/>
                  </a:lnTo>
                  <a:lnTo>
                    <a:pt x="203" y="46"/>
                  </a:lnTo>
                  <a:lnTo>
                    <a:pt x="204" y="48"/>
                  </a:lnTo>
                  <a:lnTo>
                    <a:pt x="209" y="49"/>
                  </a:lnTo>
                  <a:lnTo>
                    <a:pt x="212" y="52"/>
                  </a:lnTo>
                  <a:lnTo>
                    <a:pt x="218" y="54"/>
                  </a:lnTo>
                  <a:lnTo>
                    <a:pt x="222" y="56"/>
                  </a:lnTo>
                  <a:lnTo>
                    <a:pt x="228" y="59"/>
                  </a:lnTo>
                  <a:lnTo>
                    <a:pt x="231" y="62"/>
                  </a:lnTo>
                  <a:lnTo>
                    <a:pt x="234" y="64"/>
                  </a:lnTo>
                  <a:lnTo>
                    <a:pt x="238" y="65"/>
                  </a:lnTo>
                  <a:lnTo>
                    <a:pt x="241" y="67"/>
                  </a:lnTo>
                  <a:lnTo>
                    <a:pt x="245" y="70"/>
                  </a:lnTo>
                  <a:lnTo>
                    <a:pt x="251" y="73"/>
                  </a:lnTo>
                  <a:lnTo>
                    <a:pt x="257" y="75"/>
                  </a:lnTo>
                  <a:lnTo>
                    <a:pt x="261" y="78"/>
                  </a:lnTo>
                  <a:lnTo>
                    <a:pt x="266" y="80"/>
                  </a:lnTo>
                  <a:lnTo>
                    <a:pt x="269" y="81"/>
                  </a:lnTo>
                  <a:lnTo>
                    <a:pt x="270" y="83"/>
                  </a:lnTo>
                  <a:lnTo>
                    <a:pt x="272" y="84"/>
                  </a:lnTo>
                  <a:lnTo>
                    <a:pt x="349" y="64"/>
                  </a:lnTo>
                  <a:lnTo>
                    <a:pt x="94" y="0"/>
                  </a:lnTo>
                  <a:lnTo>
                    <a:pt x="25" y="1"/>
                  </a:lnTo>
                  <a:lnTo>
                    <a:pt x="0" y="46"/>
                  </a:lnTo>
                  <a:lnTo>
                    <a:pt x="83" y="26"/>
                  </a:lnTo>
                  <a:lnTo>
                    <a:pt x="111" y="43"/>
                  </a:lnTo>
                  <a:lnTo>
                    <a:pt x="187" y="90"/>
                  </a:lnTo>
                  <a:lnTo>
                    <a:pt x="256" y="81"/>
                  </a:lnTo>
                  <a:lnTo>
                    <a:pt x="256" y="81"/>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2" name="Freeform 58"/>
            <p:cNvSpPr>
              <a:spLocks/>
            </p:cNvSpPr>
            <p:nvPr/>
          </p:nvSpPr>
          <p:spPr bwMode="auto">
            <a:xfrm>
              <a:off x="4912" y="3605"/>
              <a:ext cx="143" cy="60"/>
            </a:xfrm>
            <a:custGeom>
              <a:avLst/>
              <a:gdLst>
                <a:gd name="T0" fmla="*/ 0 w 143"/>
                <a:gd name="T1" fmla="*/ 16 h 60"/>
                <a:gd name="T2" fmla="*/ 0 w 143"/>
                <a:gd name="T3" fmla="*/ 17 h 60"/>
                <a:gd name="T4" fmla="*/ 0 w 143"/>
                <a:gd name="T5" fmla="*/ 22 h 60"/>
                <a:gd name="T6" fmla="*/ 0 w 143"/>
                <a:gd name="T7" fmla="*/ 25 h 60"/>
                <a:gd name="T8" fmla="*/ 1 w 143"/>
                <a:gd name="T9" fmla="*/ 27 h 60"/>
                <a:gd name="T10" fmla="*/ 3 w 143"/>
                <a:gd name="T11" fmla="*/ 32 h 60"/>
                <a:gd name="T12" fmla="*/ 6 w 143"/>
                <a:gd name="T13" fmla="*/ 36 h 60"/>
                <a:gd name="T14" fmla="*/ 7 w 143"/>
                <a:gd name="T15" fmla="*/ 39 h 60"/>
                <a:gd name="T16" fmla="*/ 10 w 143"/>
                <a:gd name="T17" fmla="*/ 43 h 60"/>
                <a:gd name="T18" fmla="*/ 14 w 143"/>
                <a:gd name="T19" fmla="*/ 48 h 60"/>
                <a:gd name="T20" fmla="*/ 20 w 143"/>
                <a:gd name="T21" fmla="*/ 51 h 60"/>
                <a:gd name="T22" fmla="*/ 22 w 143"/>
                <a:gd name="T23" fmla="*/ 52 h 60"/>
                <a:gd name="T24" fmla="*/ 26 w 143"/>
                <a:gd name="T25" fmla="*/ 54 h 60"/>
                <a:gd name="T26" fmla="*/ 29 w 143"/>
                <a:gd name="T27" fmla="*/ 55 h 60"/>
                <a:gd name="T28" fmla="*/ 33 w 143"/>
                <a:gd name="T29" fmla="*/ 57 h 60"/>
                <a:gd name="T30" fmla="*/ 36 w 143"/>
                <a:gd name="T31" fmla="*/ 58 h 60"/>
                <a:gd name="T32" fmla="*/ 41 w 143"/>
                <a:gd name="T33" fmla="*/ 58 h 60"/>
                <a:gd name="T34" fmla="*/ 47 w 143"/>
                <a:gd name="T35" fmla="*/ 60 h 60"/>
                <a:gd name="T36" fmla="*/ 51 w 143"/>
                <a:gd name="T37" fmla="*/ 60 h 60"/>
                <a:gd name="T38" fmla="*/ 55 w 143"/>
                <a:gd name="T39" fmla="*/ 60 h 60"/>
                <a:gd name="T40" fmla="*/ 61 w 143"/>
                <a:gd name="T41" fmla="*/ 60 h 60"/>
                <a:gd name="T42" fmla="*/ 66 w 143"/>
                <a:gd name="T43" fmla="*/ 60 h 60"/>
                <a:gd name="T44" fmla="*/ 70 w 143"/>
                <a:gd name="T45" fmla="*/ 60 h 60"/>
                <a:gd name="T46" fmla="*/ 74 w 143"/>
                <a:gd name="T47" fmla="*/ 60 h 60"/>
                <a:gd name="T48" fmla="*/ 80 w 143"/>
                <a:gd name="T49" fmla="*/ 60 h 60"/>
                <a:gd name="T50" fmla="*/ 84 w 143"/>
                <a:gd name="T51" fmla="*/ 58 h 60"/>
                <a:gd name="T52" fmla="*/ 89 w 143"/>
                <a:gd name="T53" fmla="*/ 58 h 60"/>
                <a:gd name="T54" fmla="*/ 92 w 143"/>
                <a:gd name="T55" fmla="*/ 58 h 60"/>
                <a:gd name="T56" fmla="*/ 96 w 143"/>
                <a:gd name="T57" fmla="*/ 57 h 60"/>
                <a:gd name="T58" fmla="*/ 99 w 143"/>
                <a:gd name="T59" fmla="*/ 55 h 60"/>
                <a:gd name="T60" fmla="*/ 103 w 143"/>
                <a:gd name="T61" fmla="*/ 55 h 60"/>
                <a:gd name="T62" fmla="*/ 108 w 143"/>
                <a:gd name="T63" fmla="*/ 54 h 60"/>
                <a:gd name="T64" fmla="*/ 111 w 143"/>
                <a:gd name="T65" fmla="*/ 52 h 60"/>
                <a:gd name="T66" fmla="*/ 114 w 143"/>
                <a:gd name="T67" fmla="*/ 51 h 60"/>
                <a:gd name="T68" fmla="*/ 117 w 143"/>
                <a:gd name="T69" fmla="*/ 51 h 60"/>
                <a:gd name="T70" fmla="*/ 122 w 143"/>
                <a:gd name="T71" fmla="*/ 48 h 60"/>
                <a:gd name="T72" fmla="*/ 127 w 143"/>
                <a:gd name="T73" fmla="*/ 46 h 60"/>
                <a:gd name="T74" fmla="*/ 131 w 143"/>
                <a:gd name="T75" fmla="*/ 43 h 60"/>
                <a:gd name="T76" fmla="*/ 136 w 143"/>
                <a:gd name="T77" fmla="*/ 42 h 60"/>
                <a:gd name="T78" fmla="*/ 138 w 143"/>
                <a:gd name="T79" fmla="*/ 41 h 60"/>
                <a:gd name="T80" fmla="*/ 140 w 143"/>
                <a:gd name="T81" fmla="*/ 39 h 60"/>
                <a:gd name="T82" fmla="*/ 141 w 143"/>
                <a:gd name="T83" fmla="*/ 39 h 60"/>
                <a:gd name="T84" fmla="*/ 143 w 143"/>
                <a:gd name="T85" fmla="*/ 39 h 60"/>
                <a:gd name="T86" fmla="*/ 60 w 143"/>
                <a:gd name="T87" fmla="*/ 0 h 60"/>
                <a:gd name="T88" fmla="*/ 0 w 143"/>
                <a:gd name="T89" fmla="*/ 16 h 60"/>
                <a:gd name="T90" fmla="*/ 0 w 143"/>
                <a:gd name="T9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60">
                  <a:moveTo>
                    <a:pt x="0" y="16"/>
                  </a:moveTo>
                  <a:lnTo>
                    <a:pt x="0" y="17"/>
                  </a:lnTo>
                  <a:lnTo>
                    <a:pt x="0" y="22"/>
                  </a:lnTo>
                  <a:lnTo>
                    <a:pt x="0" y="25"/>
                  </a:lnTo>
                  <a:lnTo>
                    <a:pt x="1" y="27"/>
                  </a:lnTo>
                  <a:lnTo>
                    <a:pt x="3" y="32"/>
                  </a:lnTo>
                  <a:lnTo>
                    <a:pt x="6" y="36"/>
                  </a:lnTo>
                  <a:lnTo>
                    <a:pt x="7" y="39"/>
                  </a:lnTo>
                  <a:lnTo>
                    <a:pt x="10" y="43"/>
                  </a:lnTo>
                  <a:lnTo>
                    <a:pt x="14" y="48"/>
                  </a:lnTo>
                  <a:lnTo>
                    <a:pt x="20" y="51"/>
                  </a:lnTo>
                  <a:lnTo>
                    <a:pt x="22" y="52"/>
                  </a:lnTo>
                  <a:lnTo>
                    <a:pt x="26" y="54"/>
                  </a:lnTo>
                  <a:lnTo>
                    <a:pt x="29" y="55"/>
                  </a:lnTo>
                  <a:lnTo>
                    <a:pt x="33" y="57"/>
                  </a:lnTo>
                  <a:lnTo>
                    <a:pt x="36" y="58"/>
                  </a:lnTo>
                  <a:lnTo>
                    <a:pt x="41" y="58"/>
                  </a:lnTo>
                  <a:lnTo>
                    <a:pt x="47" y="60"/>
                  </a:lnTo>
                  <a:lnTo>
                    <a:pt x="51" y="60"/>
                  </a:lnTo>
                  <a:lnTo>
                    <a:pt x="55" y="60"/>
                  </a:lnTo>
                  <a:lnTo>
                    <a:pt x="61" y="60"/>
                  </a:lnTo>
                  <a:lnTo>
                    <a:pt x="66" y="60"/>
                  </a:lnTo>
                  <a:lnTo>
                    <a:pt x="70" y="60"/>
                  </a:lnTo>
                  <a:lnTo>
                    <a:pt x="74" y="60"/>
                  </a:lnTo>
                  <a:lnTo>
                    <a:pt x="80" y="60"/>
                  </a:lnTo>
                  <a:lnTo>
                    <a:pt x="84" y="58"/>
                  </a:lnTo>
                  <a:lnTo>
                    <a:pt x="89" y="58"/>
                  </a:lnTo>
                  <a:lnTo>
                    <a:pt x="92" y="58"/>
                  </a:lnTo>
                  <a:lnTo>
                    <a:pt x="96" y="57"/>
                  </a:lnTo>
                  <a:lnTo>
                    <a:pt x="99" y="55"/>
                  </a:lnTo>
                  <a:lnTo>
                    <a:pt x="103" y="55"/>
                  </a:lnTo>
                  <a:lnTo>
                    <a:pt x="108" y="54"/>
                  </a:lnTo>
                  <a:lnTo>
                    <a:pt x="111" y="52"/>
                  </a:lnTo>
                  <a:lnTo>
                    <a:pt x="114" y="51"/>
                  </a:lnTo>
                  <a:lnTo>
                    <a:pt x="117" y="51"/>
                  </a:lnTo>
                  <a:lnTo>
                    <a:pt x="122" y="48"/>
                  </a:lnTo>
                  <a:lnTo>
                    <a:pt x="127" y="46"/>
                  </a:lnTo>
                  <a:lnTo>
                    <a:pt x="131" y="43"/>
                  </a:lnTo>
                  <a:lnTo>
                    <a:pt x="136" y="42"/>
                  </a:lnTo>
                  <a:lnTo>
                    <a:pt x="138" y="41"/>
                  </a:lnTo>
                  <a:lnTo>
                    <a:pt x="140" y="39"/>
                  </a:lnTo>
                  <a:lnTo>
                    <a:pt x="141" y="39"/>
                  </a:lnTo>
                  <a:lnTo>
                    <a:pt x="143" y="39"/>
                  </a:lnTo>
                  <a:lnTo>
                    <a:pt x="60" y="0"/>
                  </a:lnTo>
                  <a:lnTo>
                    <a:pt x="0" y="16"/>
                  </a:lnTo>
                  <a:lnTo>
                    <a:pt x="0" y="16"/>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3" name="Freeform 59"/>
            <p:cNvSpPr>
              <a:spLocks/>
            </p:cNvSpPr>
            <p:nvPr/>
          </p:nvSpPr>
          <p:spPr bwMode="auto">
            <a:xfrm>
              <a:off x="4079" y="3752"/>
              <a:ext cx="250" cy="153"/>
            </a:xfrm>
            <a:custGeom>
              <a:avLst/>
              <a:gdLst>
                <a:gd name="T0" fmla="*/ 3 w 250"/>
                <a:gd name="T1" fmla="*/ 12 h 153"/>
                <a:gd name="T2" fmla="*/ 0 w 250"/>
                <a:gd name="T3" fmla="*/ 23 h 153"/>
                <a:gd name="T4" fmla="*/ 2 w 250"/>
                <a:gd name="T5" fmla="*/ 39 h 153"/>
                <a:gd name="T6" fmla="*/ 4 w 250"/>
                <a:gd name="T7" fmla="*/ 54 h 153"/>
                <a:gd name="T8" fmla="*/ 10 w 250"/>
                <a:gd name="T9" fmla="*/ 66 h 153"/>
                <a:gd name="T10" fmla="*/ 16 w 250"/>
                <a:gd name="T11" fmla="*/ 67 h 153"/>
                <a:gd name="T12" fmla="*/ 25 w 250"/>
                <a:gd name="T13" fmla="*/ 66 h 153"/>
                <a:gd name="T14" fmla="*/ 35 w 250"/>
                <a:gd name="T15" fmla="*/ 63 h 153"/>
                <a:gd name="T16" fmla="*/ 47 w 250"/>
                <a:gd name="T17" fmla="*/ 61 h 153"/>
                <a:gd name="T18" fmla="*/ 57 w 250"/>
                <a:gd name="T19" fmla="*/ 61 h 153"/>
                <a:gd name="T20" fmla="*/ 69 w 250"/>
                <a:gd name="T21" fmla="*/ 69 h 153"/>
                <a:gd name="T22" fmla="*/ 74 w 250"/>
                <a:gd name="T23" fmla="*/ 79 h 153"/>
                <a:gd name="T24" fmla="*/ 79 w 250"/>
                <a:gd name="T25" fmla="*/ 90 h 153"/>
                <a:gd name="T26" fmla="*/ 83 w 250"/>
                <a:gd name="T27" fmla="*/ 99 h 153"/>
                <a:gd name="T28" fmla="*/ 88 w 250"/>
                <a:gd name="T29" fmla="*/ 109 h 153"/>
                <a:gd name="T30" fmla="*/ 93 w 250"/>
                <a:gd name="T31" fmla="*/ 118 h 153"/>
                <a:gd name="T32" fmla="*/ 99 w 250"/>
                <a:gd name="T33" fmla="*/ 127 h 153"/>
                <a:gd name="T34" fmla="*/ 108 w 250"/>
                <a:gd name="T35" fmla="*/ 136 h 153"/>
                <a:gd name="T36" fmla="*/ 117 w 250"/>
                <a:gd name="T37" fmla="*/ 143 h 153"/>
                <a:gd name="T38" fmla="*/ 128 w 250"/>
                <a:gd name="T39" fmla="*/ 147 h 153"/>
                <a:gd name="T40" fmla="*/ 143 w 250"/>
                <a:gd name="T41" fmla="*/ 150 h 153"/>
                <a:gd name="T42" fmla="*/ 159 w 250"/>
                <a:gd name="T43" fmla="*/ 152 h 153"/>
                <a:gd name="T44" fmla="*/ 171 w 250"/>
                <a:gd name="T45" fmla="*/ 153 h 153"/>
                <a:gd name="T46" fmla="*/ 180 w 250"/>
                <a:gd name="T47" fmla="*/ 153 h 153"/>
                <a:gd name="T48" fmla="*/ 188 w 250"/>
                <a:gd name="T49" fmla="*/ 153 h 153"/>
                <a:gd name="T50" fmla="*/ 197 w 250"/>
                <a:gd name="T51" fmla="*/ 152 h 153"/>
                <a:gd name="T52" fmla="*/ 212 w 250"/>
                <a:gd name="T53" fmla="*/ 152 h 153"/>
                <a:gd name="T54" fmla="*/ 226 w 250"/>
                <a:gd name="T55" fmla="*/ 149 h 153"/>
                <a:gd name="T56" fmla="*/ 239 w 250"/>
                <a:gd name="T57" fmla="*/ 146 h 153"/>
                <a:gd name="T58" fmla="*/ 247 w 250"/>
                <a:gd name="T59" fmla="*/ 143 h 153"/>
                <a:gd name="T60" fmla="*/ 250 w 250"/>
                <a:gd name="T61" fmla="*/ 136 h 153"/>
                <a:gd name="T62" fmla="*/ 242 w 250"/>
                <a:gd name="T63" fmla="*/ 133 h 153"/>
                <a:gd name="T64" fmla="*/ 228 w 250"/>
                <a:gd name="T65" fmla="*/ 128 h 153"/>
                <a:gd name="T66" fmla="*/ 212 w 250"/>
                <a:gd name="T67" fmla="*/ 124 h 153"/>
                <a:gd name="T68" fmla="*/ 197 w 250"/>
                <a:gd name="T69" fmla="*/ 120 h 153"/>
                <a:gd name="T70" fmla="*/ 182 w 250"/>
                <a:gd name="T71" fmla="*/ 115 h 153"/>
                <a:gd name="T72" fmla="*/ 168 w 250"/>
                <a:gd name="T73" fmla="*/ 111 h 153"/>
                <a:gd name="T74" fmla="*/ 155 w 250"/>
                <a:gd name="T75" fmla="*/ 107 h 153"/>
                <a:gd name="T76" fmla="*/ 143 w 250"/>
                <a:gd name="T77" fmla="*/ 102 h 153"/>
                <a:gd name="T78" fmla="*/ 133 w 250"/>
                <a:gd name="T79" fmla="*/ 98 h 153"/>
                <a:gd name="T80" fmla="*/ 121 w 250"/>
                <a:gd name="T81" fmla="*/ 89 h 153"/>
                <a:gd name="T82" fmla="*/ 118 w 250"/>
                <a:gd name="T83" fmla="*/ 76 h 153"/>
                <a:gd name="T84" fmla="*/ 118 w 250"/>
                <a:gd name="T85" fmla="*/ 60 h 153"/>
                <a:gd name="T86" fmla="*/ 120 w 250"/>
                <a:gd name="T87" fmla="*/ 50 h 153"/>
                <a:gd name="T88" fmla="*/ 121 w 250"/>
                <a:gd name="T89" fmla="*/ 37 h 153"/>
                <a:gd name="T90" fmla="*/ 115 w 250"/>
                <a:gd name="T91" fmla="*/ 19 h 153"/>
                <a:gd name="T92" fmla="*/ 108 w 250"/>
                <a:gd name="T93" fmla="*/ 10 h 153"/>
                <a:gd name="T94" fmla="*/ 99 w 250"/>
                <a:gd name="T95" fmla="*/ 6 h 153"/>
                <a:gd name="T96" fmla="*/ 89 w 250"/>
                <a:gd name="T97" fmla="*/ 3 h 153"/>
                <a:gd name="T98" fmla="*/ 74 w 250"/>
                <a:gd name="T99" fmla="*/ 0 h 153"/>
                <a:gd name="T100" fmla="*/ 63 w 250"/>
                <a:gd name="T101" fmla="*/ 0 h 153"/>
                <a:gd name="T102" fmla="*/ 53 w 250"/>
                <a:gd name="T103" fmla="*/ 0 h 153"/>
                <a:gd name="T104" fmla="*/ 42 w 250"/>
                <a:gd name="T105" fmla="*/ 0 h 153"/>
                <a:gd name="T106" fmla="*/ 34 w 250"/>
                <a:gd name="T107" fmla="*/ 2 h 153"/>
                <a:gd name="T108" fmla="*/ 21 w 250"/>
                <a:gd name="T109" fmla="*/ 4 h 153"/>
                <a:gd name="T110" fmla="*/ 10 w 250"/>
                <a:gd name="T111" fmla="*/ 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 h="153">
                  <a:moveTo>
                    <a:pt x="9" y="10"/>
                  </a:moveTo>
                  <a:lnTo>
                    <a:pt x="6" y="10"/>
                  </a:lnTo>
                  <a:lnTo>
                    <a:pt x="3" y="12"/>
                  </a:lnTo>
                  <a:lnTo>
                    <a:pt x="2" y="15"/>
                  </a:lnTo>
                  <a:lnTo>
                    <a:pt x="2" y="19"/>
                  </a:lnTo>
                  <a:lnTo>
                    <a:pt x="0" y="23"/>
                  </a:lnTo>
                  <a:lnTo>
                    <a:pt x="0" y="28"/>
                  </a:lnTo>
                  <a:lnTo>
                    <a:pt x="0" y="34"/>
                  </a:lnTo>
                  <a:lnTo>
                    <a:pt x="2" y="39"/>
                  </a:lnTo>
                  <a:lnTo>
                    <a:pt x="2" y="44"/>
                  </a:lnTo>
                  <a:lnTo>
                    <a:pt x="3" y="50"/>
                  </a:lnTo>
                  <a:lnTo>
                    <a:pt x="4" y="54"/>
                  </a:lnTo>
                  <a:lnTo>
                    <a:pt x="6" y="58"/>
                  </a:lnTo>
                  <a:lnTo>
                    <a:pt x="7" y="63"/>
                  </a:lnTo>
                  <a:lnTo>
                    <a:pt x="10" y="66"/>
                  </a:lnTo>
                  <a:lnTo>
                    <a:pt x="12" y="67"/>
                  </a:lnTo>
                  <a:lnTo>
                    <a:pt x="15" y="69"/>
                  </a:lnTo>
                  <a:lnTo>
                    <a:pt x="16" y="67"/>
                  </a:lnTo>
                  <a:lnTo>
                    <a:pt x="19" y="67"/>
                  </a:lnTo>
                  <a:lnTo>
                    <a:pt x="22" y="67"/>
                  </a:lnTo>
                  <a:lnTo>
                    <a:pt x="25" y="66"/>
                  </a:lnTo>
                  <a:lnTo>
                    <a:pt x="28" y="64"/>
                  </a:lnTo>
                  <a:lnTo>
                    <a:pt x="31" y="64"/>
                  </a:lnTo>
                  <a:lnTo>
                    <a:pt x="35" y="63"/>
                  </a:lnTo>
                  <a:lnTo>
                    <a:pt x="39" y="63"/>
                  </a:lnTo>
                  <a:lnTo>
                    <a:pt x="42" y="61"/>
                  </a:lnTo>
                  <a:lnTo>
                    <a:pt x="47" y="61"/>
                  </a:lnTo>
                  <a:lnTo>
                    <a:pt x="50" y="61"/>
                  </a:lnTo>
                  <a:lnTo>
                    <a:pt x="54" y="61"/>
                  </a:lnTo>
                  <a:lnTo>
                    <a:pt x="57" y="61"/>
                  </a:lnTo>
                  <a:lnTo>
                    <a:pt x="61" y="64"/>
                  </a:lnTo>
                  <a:lnTo>
                    <a:pt x="64" y="66"/>
                  </a:lnTo>
                  <a:lnTo>
                    <a:pt x="69" y="69"/>
                  </a:lnTo>
                  <a:lnTo>
                    <a:pt x="70" y="72"/>
                  </a:lnTo>
                  <a:lnTo>
                    <a:pt x="73" y="76"/>
                  </a:lnTo>
                  <a:lnTo>
                    <a:pt x="74" y="79"/>
                  </a:lnTo>
                  <a:lnTo>
                    <a:pt x="77" y="86"/>
                  </a:lnTo>
                  <a:lnTo>
                    <a:pt x="79" y="88"/>
                  </a:lnTo>
                  <a:lnTo>
                    <a:pt x="79" y="90"/>
                  </a:lnTo>
                  <a:lnTo>
                    <a:pt x="80" y="93"/>
                  </a:lnTo>
                  <a:lnTo>
                    <a:pt x="82" y="96"/>
                  </a:lnTo>
                  <a:lnTo>
                    <a:pt x="83" y="99"/>
                  </a:lnTo>
                  <a:lnTo>
                    <a:pt x="85" y="104"/>
                  </a:lnTo>
                  <a:lnTo>
                    <a:pt x="86" y="107"/>
                  </a:lnTo>
                  <a:lnTo>
                    <a:pt x="88" y="109"/>
                  </a:lnTo>
                  <a:lnTo>
                    <a:pt x="89" y="112"/>
                  </a:lnTo>
                  <a:lnTo>
                    <a:pt x="91" y="115"/>
                  </a:lnTo>
                  <a:lnTo>
                    <a:pt x="93" y="118"/>
                  </a:lnTo>
                  <a:lnTo>
                    <a:pt x="95" y="121"/>
                  </a:lnTo>
                  <a:lnTo>
                    <a:pt x="96" y="124"/>
                  </a:lnTo>
                  <a:lnTo>
                    <a:pt x="99" y="127"/>
                  </a:lnTo>
                  <a:lnTo>
                    <a:pt x="102" y="130"/>
                  </a:lnTo>
                  <a:lnTo>
                    <a:pt x="105" y="133"/>
                  </a:lnTo>
                  <a:lnTo>
                    <a:pt x="108" y="136"/>
                  </a:lnTo>
                  <a:lnTo>
                    <a:pt x="111" y="137"/>
                  </a:lnTo>
                  <a:lnTo>
                    <a:pt x="114" y="140"/>
                  </a:lnTo>
                  <a:lnTo>
                    <a:pt x="117" y="143"/>
                  </a:lnTo>
                  <a:lnTo>
                    <a:pt x="121" y="144"/>
                  </a:lnTo>
                  <a:lnTo>
                    <a:pt x="124" y="146"/>
                  </a:lnTo>
                  <a:lnTo>
                    <a:pt x="128" y="147"/>
                  </a:lnTo>
                  <a:lnTo>
                    <a:pt x="134" y="149"/>
                  </a:lnTo>
                  <a:lnTo>
                    <a:pt x="139" y="150"/>
                  </a:lnTo>
                  <a:lnTo>
                    <a:pt x="143" y="150"/>
                  </a:lnTo>
                  <a:lnTo>
                    <a:pt x="147" y="152"/>
                  </a:lnTo>
                  <a:lnTo>
                    <a:pt x="153" y="152"/>
                  </a:lnTo>
                  <a:lnTo>
                    <a:pt x="159" y="152"/>
                  </a:lnTo>
                  <a:lnTo>
                    <a:pt x="165" y="153"/>
                  </a:lnTo>
                  <a:lnTo>
                    <a:pt x="168" y="153"/>
                  </a:lnTo>
                  <a:lnTo>
                    <a:pt x="171" y="153"/>
                  </a:lnTo>
                  <a:lnTo>
                    <a:pt x="174" y="153"/>
                  </a:lnTo>
                  <a:lnTo>
                    <a:pt x="177" y="153"/>
                  </a:lnTo>
                  <a:lnTo>
                    <a:pt x="180" y="153"/>
                  </a:lnTo>
                  <a:lnTo>
                    <a:pt x="182" y="153"/>
                  </a:lnTo>
                  <a:lnTo>
                    <a:pt x="185" y="153"/>
                  </a:lnTo>
                  <a:lnTo>
                    <a:pt x="188" y="153"/>
                  </a:lnTo>
                  <a:lnTo>
                    <a:pt x="191" y="152"/>
                  </a:lnTo>
                  <a:lnTo>
                    <a:pt x="194" y="152"/>
                  </a:lnTo>
                  <a:lnTo>
                    <a:pt x="197" y="152"/>
                  </a:lnTo>
                  <a:lnTo>
                    <a:pt x="200" y="152"/>
                  </a:lnTo>
                  <a:lnTo>
                    <a:pt x="206" y="152"/>
                  </a:lnTo>
                  <a:lnTo>
                    <a:pt x="212" y="152"/>
                  </a:lnTo>
                  <a:lnTo>
                    <a:pt x="216" y="150"/>
                  </a:lnTo>
                  <a:lnTo>
                    <a:pt x="222" y="150"/>
                  </a:lnTo>
                  <a:lnTo>
                    <a:pt x="226" y="149"/>
                  </a:lnTo>
                  <a:lnTo>
                    <a:pt x="231" y="147"/>
                  </a:lnTo>
                  <a:lnTo>
                    <a:pt x="235" y="147"/>
                  </a:lnTo>
                  <a:lnTo>
                    <a:pt x="239" y="146"/>
                  </a:lnTo>
                  <a:lnTo>
                    <a:pt x="242" y="144"/>
                  </a:lnTo>
                  <a:lnTo>
                    <a:pt x="245" y="143"/>
                  </a:lnTo>
                  <a:lnTo>
                    <a:pt x="247" y="143"/>
                  </a:lnTo>
                  <a:lnTo>
                    <a:pt x="250" y="142"/>
                  </a:lnTo>
                  <a:lnTo>
                    <a:pt x="250" y="139"/>
                  </a:lnTo>
                  <a:lnTo>
                    <a:pt x="250" y="136"/>
                  </a:lnTo>
                  <a:lnTo>
                    <a:pt x="247" y="134"/>
                  </a:lnTo>
                  <a:lnTo>
                    <a:pt x="245" y="133"/>
                  </a:lnTo>
                  <a:lnTo>
                    <a:pt x="242" y="133"/>
                  </a:lnTo>
                  <a:lnTo>
                    <a:pt x="238" y="131"/>
                  </a:lnTo>
                  <a:lnTo>
                    <a:pt x="232" y="130"/>
                  </a:lnTo>
                  <a:lnTo>
                    <a:pt x="228" y="128"/>
                  </a:lnTo>
                  <a:lnTo>
                    <a:pt x="222" y="127"/>
                  </a:lnTo>
                  <a:lnTo>
                    <a:pt x="217" y="126"/>
                  </a:lnTo>
                  <a:lnTo>
                    <a:pt x="212" y="124"/>
                  </a:lnTo>
                  <a:lnTo>
                    <a:pt x="207" y="123"/>
                  </a:lnTo>
                  <a:lnTo>
                    <a:pt x="203" y="121"/>
                  </a:lnTo>
                  <a:lnTo>
                    <a:pt x="197" y="120"/>
                  </a:lnTo>
                  <a:lnTo>
                    <a:pt x="193" y="118"/>
                  </a:lnTo>
                  <a:lnTo>
                    <a:pt x="187" y="117"/>
                  </a:lnTo>
                  <a:lnTo>
                    <a:pt x="182" y="115"/>
                  </a:lnTo>
                  <a:lnTo>
                    <a:pt x="178" y="115"/>
                  </a:lnTo>
                  <a:lnTo>
                    <a:pt x="172" y="114"/>
                  </a:lnTo>
                  <a:lnTo>
                    <a:pt x="168" y="111"/>
                  </a:lnTo>
                  <a:lnTo>
                    <a:pt x="163" y="111"/>
                  </a:lnTo>
                  <a:lnTo>
                    <a:pt x="159" y="109"/>
                  </a:lnTo>
                  <a:lnTo>
                    <a:pt x="155" y="107"/>
                  </a:lnTo>
                  <a:lnTo>
                    <a:pt x="150" y="105"/>
                  </a:lnTo>
                  <a:lnTo>
                    <a:pt x="146" y="104"/>
                  </a:lnTo>
                  <a:lnTo>
                    <a:pt x="143" y="102"/>
                  </a:lnTo>
                  <a:lnTo>
                    <a:pt x="139" y="101"/>
                  </a:lnTo>
                  <a:lnTo>
                    <a:pt x="136" y="99"/>
                  </a:lnTo>
                  <a:lnTo>
                    <a:pt x="133" y="98"/>
                  </a:lnTo>
                  <a:lnTo>
                    <a:pt x="130" y="96"/>
                  </a:lnTo>
                  <a:lnTo>
                    <a:pt x="126" y="92"/>
                  </a:lnTo>
                  <a:lnTo>
                    <a:pt x="121" y="89"/>
                  </a:lnTo>
                  <a:lnTo>
                    <a:pt x="118" y="85"/>
                  </a:lnTo>
                  <a:lnTo>
                    <a:pt x="118" y="82"/>
                  </a:lnTo>
                  <a:lnTo>
                    <a:pt x="118" y="76"/>
                  </a:lnTo>
                  <a:lnTo>
                    <a:pt x="118" y="70"/>
                  </a:lnTo>
                  <a:lnTo>
                    <a:pt x="118" y="66"/>
                  </a:lnTo>
                  <a:lnTo>
                    <a:pt x="118" y="60"/>
                  </a:lnTo>
                  <a:lnTo>
                    <a:pt x="118" y="57"/>
                  </a:lnTo>
                  <a:lnTo>
                    <a:pt x="120" y="54"/>
                  </a:lnTo>
                  <a:lnTo>
                    <a:pt x="120" y="50"/>
                  </a:lnTo>
                  <a:lnTo>
                    <a:pt x="120" y="48"/>
                  </a:lnTo>
                  <a:lnTo>
                    <a:pt x="120" y="42"/>
                  </a:lnTo>
                  <a:lnTo>
                    <a:pt x="121" y="37"/>
                  </a:lnTo>
                  <a:lnTo>
                    <a:pt x="120" y="31"/>
                  </a:lnTo>
                  <a:lnTo>
                    <a:pt x="118" y="25"/>
                  </a:lnTo>
                  <a:lnTo>
                    <a:pt x="115" y="19"/>
                  </a:lnTo>
                  <a:lnTo>
                    <a:pt x="112" y="16"/>
                  </a:lnTo>
                  <a:lnTo>
                    <a:pt x="111" y="13"/>
                  </a:lnTo>
                  <a:lnTo>
                    <a:pt x="108" y="10"/>
                  </a:lnTo>
                  <a:lnTo>
                    <a:pt x="105" y="9"/>
                  </a:lnTo>
                  <a:lnTo>
                    <a:pt x="102" y="7"/>
                  </a:lnTo>
                  <a:lnTo>
                    <a:pt x="99" y="6"/>
                  </a:lnTo>
                  <a:lnTo>
                    <a:pt x="96" y="4"/>
                  </a:lnTo>
                  <a:lnTo>
                    <a:pt x="92" y="3"/>
                  </a:lnTo>
                  <a:lnTo>
                    <a:pt x="89" y="3"/>
                  </a:lnTo>
                  <a:lnTo>
                    <a:pt x="83" y="2"/>
                  </a:lnTo>
                  <a:lnTo>
                    <a:pt x="79" y="2"/>
                  </a:lnTo>
                  <a:lnTo>
                    <a:pt x="74" y="0"/>
                  </a:lnTo>
                  <a:lnTo>
                    <a:pt x="72" y="0"/>
                  </a:lnTo>
                  <a:lnTo>
                    <a:pt x="67" y="0"/>
                  </a:lnTo>
                  <a:lnTo>
                    <a:pt x="63" y="0"/>
                  </a:lnTo>
                  <a:lnTo>
                    <a:pt x="60" y="0"/>
                  </a:lnTo>
                  <a:lnTo>
                    <a:pt x="56" y="0"/>
                  </a:lnTo>
                  <a:lnTo>
                    <a:pt x="53" y="0"/>
                  </a:lnTo>
                  <a:lnTo>
                    <a:pt x="48" y="0"/>
                  </a:lnTo>
                  <a:lnTo>
                    <a:pt x="45" y="0"/>
                  </a:lnTo>
                  <a:lnTo>
                    <a:pt x="42" y="0"/>
                  </a:lnTo>
                  <a:lnTo>
                    <a:pt x="39" y="0"/>
                  </a:lnTo>
                  <a:lnTo>
                    <a:pt x="35" y="2"/>
                  </a:lnTo>
                  <a:lnTo>
                    <a:pt x="34" y="2"/>
                  </a:lnTo>
                  <a:lnTo>
                    <a:pt x="31" y="3"/>
                  </a:lnTo>
                  <a:lnTo>
                    <a:pt x="25" y="3"/>
                  </a:lnTo>
                  <a:lnTo>
                    <a:pt x="21" y="4"/>
                  </a:lnTo>
                  <a:lnTo>
                    <a:pt x="18" y="6"/>
                  </a:lnTo>
                  <a:lnTo>
                    <a:pt x="13" y="7"/>
                  </a:lnTo>
                  <a:lnTo>
                    <a:pt x="10" y="9"/>
                  </a:lnTo>
                  <a:lnTo>
                    <a:pt x="9" y="10"/>
                  </a:lnTo>
                  <a:lnTo>
                    <a:pt x="9" y="10"/>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4" name="Freeform 60"/>
            <p:cNvSpPr>
              <a:spLocks/>
            </p:cNvSpPr>
            <p:nvPr/>
          </p:nvSpPr>
          <p:spPr bwMode="auto">
            <a:xfrm>
              <a:off x="3742" y="3501"/>
              <a:ext cx="113" cy="206"/>
            </a:xfrm>
            <a:custGeom>
              <a:avLst/>
              <a:gdLst>
                <a:gd name="T0" fmla="*/ 107 w 113"/>
                <a:gd name="T1" fmla="*/ 3 h 206"/>
                <a:gd name="T2" fmla="*/ 105 w 113"/>
                <a:gd name="T3" fmla="*/ 16 h 206"/>
                <a:gd name="T4" fmla="*/ 105 w 113"/>
                <a:gd name="T5" fmla="*/ 28 h 206"/>
                <a:gd name="T6" fmla="*/ 104 w 113"/>
                <a:gd name="T7" fmla="*/ 41 h 206"/>
                <a:gd name="T8" fmla="*/ 101 w 113"/>
                <a:gd name="T9" fmla="*/ 54 h 206"/>
                <a:gd name="T10" fmla="*/ 96 w 113"/>
                <a:gd name="T11" fmla="*/ 66 h 206"/>
                <a:gd name="T12" fmla="*/ 92 w 113"/>
                <a:gd name="T13" fmla="*/ 77 h 206"/>
                <a:gd name="T14" fmla="*/ 86 w 113"/>
                <a:gd name="T15" fmla="*/ 89 h 206"/>
                <a:gd name="T16" fmla="*/ 80 w 113"/>
                <a:gd name="T17" fmla="*/ 101 h 206"/>
                <a:gd name="T18" fmla="*/ 73 w 113"/>
                <a:gd name="T19" fmla="*/ 111 h 206"/>
                <a:gd name="T20" fmla="*/ 64 w 113"/>
                <a:gd name="T21" fmla="*/ 123 h 206"/>
                <a:gd name="T22" fmla="*/ 54 w 113"/>
                <a:gd name="T23" fmla="*/ 134 h 206"/>
                <a:gd name="T24" fmla="*/ 40 w 113"/>
                <a:gd name="T25" fmla="*/ 152 h 206"/>
                <a:gd name="T26" fmla="*/ 45 w 113"/>
                <a:gd name="T27" fmla="*/ 137 h 206"/>
                <a:gd name="T28" fmla="*/ 51 w 113"/>
                <a:gd name="T29" fmla="*/ 123 h 206"/>
                <a:gd name="T30" fmla="*/ 57 w 113"/>
                <a:gd name="T31" fmla="*/ 110 h 206"/>
                <a:gd name="T32" fmla="*/ 63 w 113"/>
                <a:gd name="T33" fmla="*/ 95 h 206"/>
                <a:gd name="T34" fmla="*/ 66 w 113"/>
                <a:gd name="T35" fmla="*/ 82 h 206"/>
                <a:gd name="T36" fmla="*/ 67 w 113"/>
                <a:gd name="T37" fmla="*/ 76 h 206"/>
                <a:gd name="T38" fmla="*/ 60 w 113"/>
                <a:gd name="T39" fmla="*/ 86 h 206"/>
                <a:gd name="T40" fmla="*/ 53 w 113"/>
                <a:gd name="T41" fmla="*/ 96 h 206"/>
                <a:gd name="T42" fmla="*/ 45 w 113"/>
                <a:gd name="T43" fmla="*/ 108 h 206"/>
                <a:gd name="T44" fmla="*/ 40 w 113"/>
                <a:gd name="T45" fmla="*/ 118 h 206"/>
                <a:gd name="T46" fmla="*/ 34 w 113"/>
                <a:gd name="T47" fmla="*/ 130 h 206"/>
                <a:gd name="T48" fmla="*/ 26 w 113"/>
                <a:gd name="T49" fmla="*/ 140 h 206"/>
                <a:gd name="T50" fmla="*/ 21 w 113"/>
                <a:gd name="T51" fmla="*/ 150 h 206"/>
                <a:gd name="T52" fmla="*/ 16 w 113"/>
                <a:gd name="T53" fmla="*/ 162 h 206"/>
                <a:gd name="T54" fmla="*/ 9 w 113"/>
                <a:gd name="T55" fmla="*/ 172 h 206"/>
                <a:gd name="T56" fmla="*/ 5 w 113"/>
                <a:gd name="T57" fmla="*/ 184 h 206"/>
                <a:gd name="T58" fmla="*/ 0 w 113"/>
                <a:gd name="T59" fmla="*/ 196 h 206"/>
                <a:gd name="T60" fmla="*/ 5 w 113"/>
                <a:gd name="T61" fmla="*/ 203 h 206"/>
                <a:gd name="T62" fmla="*/ 12 w 113"/>
                <a:gd name="T63" fmla="*/ 204 h 206"/>
                <a:gd name="T64" fmla="*/ 25 w 113"/>
                <a:gd name="T65" fmla="*/ 191 h 206"/>
                <a:gd name="T66" fmla="*/ 41 w 113"/>
                <a:gd name="T67" fmla="*/ 175 h 206"/>
                <a:gd name="T68" fmla="*/ 57 w 113"/>
                <a:gd name="T69" fmla="*/ 159 h 206"/>
                <a:gd name="T70" fmla="*/ 73 w 113"/>
                <a:gd name="T71" fmla="*/ 143 h 206"/>
                <a:gd name="T72" fmla="*/ 83 w 113"/>
                <a:gd name="T73" fmla="*/ 131 h 206"/>
                <a:gd name="T74" fmla="*/ 89 w 113"/>
                <a:gd name="T75" fmla="*/ 121 h 206"/>
                <a:gd name="T76" fmla="*/ 96 w 113"/>
                <a:gd name="T77" fmla="*/ 112 h 206"/>
                <a:gd name="T78" fmla="*/ 101 w 113"/>
                <a:gd name="T79" fmla="*/ 102 h 206"/>
                <a:gd name="T80" fmla="*/ 105 w 113"/>
                <a:gd name="T81" fmla="*/ 92 h 206"/>
                <a:gd name="T82" fmla="*/ 108 w 113"/>
                <a:gd name="T83" fmla="*/ 82 h 206"/>
                <a:gd name="T84" fmla="*/ 111 w 113"/>
                <a:gd name="T85" fmla="*/ 72 h 206"/>
                <a:gd name="T86" fmla="*/ 111 w 113"/>
                <a:gd name="T87" fmla="*/ 61 h 206"/>
                <a:gd name="T88" fmla="*/ 113 w 113"/>
                <a:gd name="T89" fmla="*/ 51 h 206"/>
                <a:gd name="T90" fmla="*/ 113 w 113"/>
                <a:gd name="T91" fmla="*/ 40 h 206"/>
                <a:gd name="T92" fmla="*/ 113 w 113"/>
                <a:gd name="T93" fmla="*/ 29 h 206"/>
                <a:gd name="T94" fmla="*/ 111 w 113"/>
                <a:gd name="T95" fmla="*/ 18 h 206"/>
                <a:gd name="T96" fmla="*/ 110 w 113"/>
                <a:gd name="T97" fmla="*/ 7 h 206"/>
                <a:gd name="T98" fmla="*/ 110 w 113"/>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3" h="206">
                  <a:moveTo>
                    <a:pt x="110" y="2"/>
                  </a:moveTo>
                  <a:lnTo>
                    <a:pt x="108" y="0"/>
                  </a:lnTo>
                  <a:lnTo>
                    <a:pt x="107" y="3"/>
                  </a:lnTo>
                  <a:lnTo>
                    <a:pt x="105" y="7"/>
                  </a:lnTo>
                  <a:lnTo>
                    <a:pt x="105" y="12"/>
                  </a:lnTo>
                  <a:lnTo>
                    <a:pt x="105" y="16"/>
                  </a:lnTo>
                  <a:lnTo>
                    <a:pt x="105" y="21"/>
                  </a:lnTo>
                  <a:lnTo>
                    <a:pt x="105" y="25"/>
                  </a:lnTo>
                  <a:lnTo>
                    <a:pt x="105" y="28"/>
                  </a:lnTo>
                  <a:lnTo>
                    <a:pt x="104" y="32"/>
                  </a:lnTo>
                  <a:lnTo>
                    <a:pt x="104" y="38"/>
                  </a:lnTo>
                  <a:lnTo>
                    <a:pt x="104" y="41"/>
                  </a:lnTo>
                  <a:lnTo>
                    <a:pt x="102" y="45"/>
                  </a:lnTo>
                  <a:lnTo>
                    <a:pt x="101" y="50"/>
                  </a:lnTo>
                  <a:lnTo>
                    <a:pt x="101" y="54"/>
                  </a:lnTo>
                  <a:lnTo>
                    <a:pt x="99" y="57"/>
                  </a:lnTo>
                  <a:lnTo>
                    <a:pt x="98" y="61"/>
                  </a:lnTo>
                  <a:lnTo>
                    <a:pt x="96" y="66"/>
                  </a:lnTo>
                  <a:lnTo>
                    <a:pt x="95" y="70"/>
                  </a:lnTo>
                  <a:lnTo>
                    <a:pt x="94" y="75"/>
                  </a:lnTo>
                  <a:lnTo>
                    <a:pt x="92" y="77"/>
                  </a:lnTo>
                  <a:lnTo>
                    <a:pt x="91" y="82"/>
                  </a:lnTo>
                  <a:lnTo>
                    <a:pt x="89" y="86"/>
                  </a:lnTo>
                  <a:lnTo>
                    <a:pt x="86" y="89"/>
                  </a:lnTo>
                  <a:lnTo>
                    <a:pt x="85" y="93"/>
                  </a:lnTo>
                  <a:lnTo>
                    <a:pt x="82" y="96"/>
                  </a:lnTo>
                  <a:lnTo>
                    <a:pt x="80" y="101"/>
                  </a:lnTo>
                  <a:lnTo>
                    <a:pt x="78" y="104"/>
                  </a:lnTo>
                  <a:lnTo>
                    <a:pt x="75" y="108"/>
                  </a:lnTo>
                  <a:lnTo>
                    <a:pt x="73" y="111"/>
                  </a:lnTo>
                  <a:lnTo>
                    <a:pt x="70" y="115"/>
                  </a:lnTo>
                  <a:lnTo>
                    <a:pt x="67" y="118"/>
                  </a:lnTo>
                  <a:lnTo>
                    <a:pt x="64" y="123"/>
                  </a:lnTo>
                  <a:lnTo>
                    <a:pt x="61" y="126"/>
                  </a:lnTo>
                  <a:lnTo>
                    <a:pt x="60" y="130"/>
                  </a:lnTo>
                  <a:lnTo>
                    <a:pt x="54" y="134"/>
                  </a:lnTo>
                  <a:lnTo>
                    <a:pt x="50" y="140"/>
                  </a:lnTo>
                  <a:lnTo>
                    <a:pt x="44" y="146"/>
                  </a:lnTo>
                  <a:lnTo>
                    <a:pt x="40" y="152"/>
                  </a:lnTo>
                  <a:lnTo>
                    <a:pt x="43" y="146"/>
                  </a:lnTo>
                  <a:lnTo>
                    <a:pt x="44" y="142"/>
                  </a:lnTo>
                  <a:lnTo>
                    <a:pt x="45" y="137"/>
                  </a:lnTo>
                  <a:lnTo>
                    <a:pt x="48" y="133"/>
                  </a:lnTo>
                  <a:lnTo>
                    <a:pt x="50" y="127"/>
                  </a:lnTo>
                  <a:lnTo>
                    <a:pt x="51" y="123"/>
                  </a:lnTo>
                  <a:lnTo>
                    <a:pt x="54" y="118"/>
                  </a:lnTo>
                  <a:lnTo>
                    <a:pt x="56" y="114"/>
                  </a:lnTo>
                  <a:lnTo>
                    <a:pt x="57" y="110"/>
                  </a:lnTo>
                  <a:lnTo>
                    <a:pt x="60" y="105"/>
                  </a:lnTo>
                  <a:lnTo>
                    <a:pt x="61" y="99"/>
                  </a:lnTo>
                  <a:lnTo>
                    <a:pt x="63" y="95"/>
                  </a:lnTo>
                  <a:lnTo>
                    <a:pt x="64" y="91"/>
                  </a:lnTo>
                  <a:lnTo>
                    <a:pt x="66" y="86"/>
                  </a:lnTo>
                  <a:lnTo>
                    <a:pt x="66" y="82"/>
                  </a:lnTo>
                  <a:lnTo>
                    <a:pt x="67" y="77"/>
                  </a:lnTo>
                  <a:lnTo>
                    <a:pt x="67" y="76"/>
                  </a:lnTo>
                  <a:lnTo>
                    <a:pt x="67" y="76"/>
                  </a:lnTo>
                  <a:lnTo>
                    <a:pt x="64" y="79"/>
                  </a:lnTo>
                  <a:lnTo>
                    <a:pt x="61" y="82"/>
                  </a:lnTo>
                  <a:lnTo>
                    <a:pt x="60" y="86"/>
                  </a:lnTo>
                  <a:lnTo>
                    <a:pt x="57" y="89"/>
                  </a:lnTo>
                  <a:lnTo>
                    <a:pt x="54" y="93"/>
                  </a:lnTo>
                  <a:lnTo>
                    <a:pt x="53" y="96"/>
                  </a:lnTo>
                  <a:lnTo>
                    <a:pt x="50" y="101"/>
                  </a:lnTo>
                  <a:lnTo>
                    <a:pt x="48" y="104"/>
                  </a:lnTo>
                  <a:lnTo>
                    <a:pt x="45" y="108"/>
                  </a:lnTo>
                  <a:lnTo>
                    <a:pt x="44" y="111"/>
                  </a:lnTo>
                  <a:lnTo>
                    <a:pt x="41" y="115"/>
                  </a:lnTo>
                  <a:lnTo>
                    <a:pt x="40" y="118"/>
                  </a:lnTo>
                  <a:lnTo>
                    <a:pt x="38" y="121"/>
                  </a:lnTo>
                  <a:lnTo>
                    <a:pt x="35" y="126"/>
                  </a:lnTo>
                  <a:lnTo>
                    <a:pt x="34" y="130"/>
                  </a:lnTo>
                  <a:lnTo>
                    <a:pt x="32" y="133"/>
                  </a:lnTo>
                  <a:lnTo>
                    <a:pt x="29" y="136"/>
                  </a:lnTo>
                  <a:lnTo>
                    <a:pt x="26" y="140"/>
                  </a:lnTo>
                  <a:lnTo>
                    <a:pt x="25" y="143"/>
                  </a:lnTo>
                  <a:lnTo>
                    <a:pt x="24" y="147"/>
                  </a:lnTo>
                  <a:lnTo>
                    <a:pt x="21" y="150"/>
                  </a:lnTo>
                  <a:lnTo>
                    <a:pt x="19" y="155"/>
                  </a:lnTo>
                  <a:lnTo>
                    <a:pt x="18" y="158"/>
                  </a:lnTo>
                  <a:lnTo>
                    <a:pt x="16" y="162"/>
                  </a:lnTo>
                  <a:lnTo>
                    <a:pt x="13" y="165"/>
                  </a:lnTo>
                  <a:lnTo>
                    <a:pt x="12" y="169"/>
                  </a:lnTo>
                  <a:lnTo>
                    <a:pt x="9" y="172"/>
                  </a:lnTo>
                  <a:lnTo>
                    <a:pt x="8" y="177"/>
                  </a:lnTo>
                  <a:lnTo>
                    <a:pt x="6" y="181"/>
                  </a:lnTo>
                  <a:lnTo>
                    <a:pt x="5" y="184"/>
                  </a:lnTo>
                  <a:lnTo>
                    <a:pt x="3" y="188"/>
                  </a:lnTo>
                  <a:lnTo>
                    <a:pt x="2" y="193"/>
                  </a:lnTo>
                  <a:lnTo>
                    <a:pt x="0" y="196"/>
                  </a:lnTo>
                  <a:lnTo>
                    <a:pt x="0" y="199"/>
                  </a:lnTo>
                  <a:lnTo>
                    <a:pt x="2" y="201"/>
                  </a:lnTo>
                  <a:lnTo>
                    <a:pt x="5" y="203"/>
                  </a:lnTo>
                  <a:lnTo>
                    <a:pt x="6" y="204"/>
                  </a:lnTo>
                  <a:lnTo>
                    <a:pt x="9" y="206"/>
                  </a:lnTo>
                  <a:lnTo>
                    <a:pt x="12" y="204"/>
                  </a:lnTo>
                  <a:lnTo>
                    <a:pt x="15" y="203"/>
                  </a:lnTo>
                  <a:lnTo>
                    <a:pt x="21" y="197"/>
                  </a:lnTo>
                  <a:lnTo>
                    <a:pt x="25" y="191"/>
                  </a:lnTo>
                  <a:lnTo>
                    <a:pt x="29" y="185"/>
                  </a:lnTo>
                  <a:lnTo>
                    <a:pt x="37" y="181"/>
                  </a:lnTo>
                  <a:lnTo>
                    <a:pt x="41" y="175"/>
                  </a:lnTo>
                  <a:lnTo>
                    <a:pt x="47" y="169"/>
                  </a:lnTo>
                  <a:lnTo>
                    <a:pt x="51" y="164"/>
                  </a:lnTo>
                  <a:lnTo>
                    <a:pt x="57" y="159"/>
                  </a:lnTo>
                  <a:lnTo>
                    <a:pt x="63" y="153"/>
                  </a:lnTo>
                  <a:lnTo>
                    <a:pt x="67" y="147"/>
                  </a:lnTo>
                  <a:lnTo>
                    <a:pt x="73" y="143"/>
                  </a:lnTo>
                  <a:lnTo>
                    <a:pt x="79" y="137"/>
                  </a:lnTo>
                  <a:lnTo>
                    <a:pt x="80" y="134"/>
                  </a:lnTo>
                  <a:lnTo>
                    <a:pt x="83" y="131"/>
                  </a:lnTo>
                  <a:lnTo>
                    <a:pt x="85" y="127"/>
                  </a:lnTo>
                  <a:lnTo>
                    <a:pt x="88" y="126"/>
                  </a:lnTo>
                  <a:lnTo>
                    <a:pt x="89" y="121"/>
                  </a:lnTo>
                  <a:lnTo>
                    <a:pt x="92" y="118"/>
                  </a:lnTo>
                  <a:lnTo>
                    <a:pt x="94" y="115"/>
                  </a:lnTo>
                  <a:lnTo>
                    <a:pt x="96" y="112"/>
                  </a:lnTo>
                  <a:lnTo>
                    <a:pt x="98" y="110"/>
                  </a:lnTo>
                  <a:lnTo>
                    <a:pt x="99" y="105"/>
                  </a:lnTo>
                  <a:lnTo>
                    <a:pt x="101" y="102"/>
                  </a:lnTo>
                  <a:lnTo>
                    <a:pt x="102" y="99"/>
                  </a:lnTo>
                  <a:lnTo>
                    <a:pt x="104" y="95"/>
                  </a:lnTo>
                  <a:lnTo>
                    <a:pt x="105" y="92"/>
                  </a:lnTo>
                  <a:lnTo>
                    <a:pt x="105" y="89"/>
                  </a:lnTo>
                  <a:lnTo>
                    <a:pt x="107" y="86"/>
                  </a:lnTo>
                  <a:lnTo>
                    <a:pt x="108" y="82"/>
                  </a:lnTo>
                  <a:lnTo>
                    <a:pt x="110" y="79"/>
                  </a:lnTo>
                  <a:lnTo>
                    <a:pt x="110" y="75"/>
                  </a:lnTo>
                  <a:lnTo>
                    <a:pt x="111" y="72"/>
                  </a:lnTo>
                  <a:lnTo>
                    <a:pt x="111" y="67"/>
                  </a:lnTo>
                  <a:lnTo>
                    <a:pt x="111" y="64"/>
                  </a:lnTo>
                  <a:lnTo>
                    <a:pt x="111" y="61"/>
                  </a:lnTo>
                  <a:lnTo>
                    <a:pt x="113" y="58"/>
                  </a:lnTo>
                  <a:lnTo>
                    <a:pt x="113" y="54"/>
                  </a:lnTo>
                  <a:lnTo>
                    <a:pt x="113" y="51"/>
                  </a:lnTo>
                  <a:lnTo>
                    <a:pt x="113" y="47"/>
                  </a:lnTo>
                  <a:lnTo>
                    <a:pt x="113" y="44"/>
                  </a:lnTo>
                  <a:lnTo>
                    <a:pt x="113" y="40"/>
                  </a:lnTo>
                  <a:lnTo>
                    <a:pt x="113" y="37"/>
                  </a:lnTo>
                  <a:lnTo>
                    <a:pt x="113" y="32"/>
                  </a:lnTo>
                  <a:lnTo>
                    <a:pt x="113" y="29"/>
                  </a:lnTo>
                  <a:lnTo>
                    <a:pt x="111" y="26"/>
                  </a:lnTo>
                  <a:lnTo>
                    <a:pt x="111" y="22"/>
                  </a:lnTo>
                  <a:lnTo>
                    <a:pt x="111" y="18"/>
                  </a:lnTo>
                  <a:lnTo>
                    <a:pt x="111" y="15"/>
                  </a:lnTo>
                  <a:lnTo>
                    <a:pt x="110" y="12"/>
                  </a:lnTo>
                  <a:lnTo>
                    <a:pt x="110" y="7"/>
                  </a:lnTo>
                  <a:lnTo>
                    <a:pt x="110" y="5"/>
                  </a:lnTo>
                  <a:lnTo>
                    <a:pt x="110" y="2"/>
                  </a:lnTo>
                  <a:lnTo>
                    <a:pt x="1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5" name="Freeform 61"/>
            <p:cNvSpPr>
              <a:spLocks/>
            </p:cNvSpPr>
            <p:nvPr/>
          </p:nvSpPr>
          <p:spPr bwMode="auto">
            <a:xfrm>
              <a:off x="3820" y="3354"/>
              <a:ext cx="46" cy="147"/>
            </a:xfrm>
            <a:custGeom>
              <a:avLst/>
              <a:gdLst>
                <a:gd name="T0" fmla="*/ 18 w 46"/>
                <a:gd name="T1" fmla="*/ 0 h 147"/>
                <a:gd name="T2" fmla="*/ 14 w 46"/>
                <a:gd name="T3" fmla="*/ 3 h 147"/>
                <a:gd name="T4" fmla="*/ 11 w 46"/>
                <a:gd name="T5" fmla="*/ 9 h 147"/>
                <a:gd name="T6" fmla="*/ 7 w 46"/>
                <a:gd name="T7" fmla="*/ 17 h 147"/>
                <a:gd name="T8" fmla="*/ 5 w 46"/>
                <a:gd name="T9" fmla="*/ 26 h 147"/>
                <a:gd name="T10" fmla="*/ 4 w 46"/>
                <a:gd name="T11" fmla="*/ 36 h 147"/>
                <a:gd name="T12" fmla="*/ 4 w 46"/>
                <a:gd name="T13" fmla="*/ 45 h 147"/>
                <a:gd name="T14" fmla="*/ 2 w 46"/>
                <a:gd name="T15" fmla="*/ 54 h 147"/>
                <a:gd name="T16" fmla="*/ 1 w 46"/>
                <a:gd name="T17" fmla="*/ 64 h 147"/>
                <a:gd name="T18" fmla="*/ 1 w 46"/>
                <a:gd name="T19" fmla="*/ 74 h 147"/>
                <a:gd name="T20" fmla="*/ 1 w 46"/>
                <a:gd name="T21" fmla="*/ 80 h 147"/>
                <a:gd name="T22" fmla="*/ 1 w 46"/>
                <a:gd name="T23" fmla="*/ 74 h 147"/>
                <a:gd name="T24" fmla="*/ 2 w 46"/>
                <a:gd name="T25" fmla="*/ 68 h 147"/>
                <a:gd name="T26" fmla="*/ 4 w 46"/>
                <a:gd name="T27" fmla="*/ 61 h 147"/>
                <a:gd name="T28" fmla="*/ 5 w 46"/>
                <a:gd name="T29" fmla="*/ 55 h 147"/>
                <a:gd name="T30" fmla="*/ 7 w 46"/>
                <a:gd name="T31" fmla="*/ 48 h 147"/>
                <a:gd name="T32" fmla="*/ 8 w 46"/>
                <a:gd name="T33" fmla="*/ 42 h 147"/>
                <a:gd name="T34" fmla="*/ 11 w 46"/>
                <a:gd name="T35" fmla="*/ 35 h 147"/>
                <a:gd name="T36" fmla="*/ 14 w 46"/>
                <a:gd name="T37" fmla="*/ 29 h 147"/>
                <a:gd name="T38" fmla="*/ 16 w 46"/>
                <a:gd name="T39" fmla="*/ 29 h 147"/>
                <a:gd name="T40" fmla="*/ 17 w 46"/>
                <a:gd name="T41" fmla="*/ 36 h 147"/>
                <a:gd name="T42" fmla="*/ 17 w 46"/>
                <a:gd name="T43" fmla="*/ 44 h 147"/>
                <a:gd name="T44" fmla="*/ 18 w 46"/>
                <a:gd name="T45" fmla="*/ 51 h 147"/>
                <a:gd name="T46" fmla="*/ 20 w 46"/>
                <a:gd name="T47" fmla="*/ 58 h 147"/>
                <a:gd name="T48" fmla="*/ 21 w 46"/>
                <a:gd name="T49" fmla="*/ 65 h 147"/>
                <a:gd name="T50" fmla="*/ 23 w 46"/>
                <a:gd name="T51" fmla="*/ 73 h 147"/>
                <a:gd name="T52" fmla="*/ 24 w 46"/>
                <a:gd name="T53" fmla="*/ 80 h 147"/>
                <a:gd name="T54" fmla="*/ 26 w 46"/>
                <a:gd name="T55" fmla="*/ 87 h 147"/>
                <a:gd name="T56" fmla="*/ 26 w 46"/>
                <a:gd name="T57" fmla="*/ 95 h 147"/>
                <a:gd name="T58" fmla="*/ 27 w 46"/>
                <a:gd name="T59" fmla="*/ 103 h 147"/>
                <a:gd name="T60" fmla="*/ 29 w 46"/>
                <a:gd name="T61" fmla="*/ 111 h 147"/>
                <a:gd name="T62" fmla="*/ 29 w 46"/>
                <a:gd name="T63" fmla="*/ 118 h 147"/>
                <a:gd name="T64" fmla="*/ 29 w 46"/>
                <a:gd name="T65" fmla="*/ 125 h 147"/>
                <a:gd name="T66" fmla="*/ 29 w 46"/>
                <a:gd name="T67" fmla="*/ 134 h 147"/>
                <a:gd name="T68" fmla="*/ 29 w 46"/>
                <a:gd name="T69" fmla="*/ 141 h 147"/>
                <a:gd name="T70" fmla="*/ 30 w 46"/>
                <a:gd name="T71" fmla="*/ 147 h 147"/>
                <a:gd name="T72" fmla="*/ 33 w 46"/>
                <a:gd name="T73" fmla="*/ 147 h 147"/>
                <a:gd name="T74" fmla="*/ 35 w 46"/>
                <a:gd name="T75" fmla="*/ 141 h 147"/>
                <a:gd name="T76" fmla="*/ 36 w 46"/>
                <a:gd name="T77" fmla="*/ 133 h 147"/>
                <a:gd name="T78" fmla="*/ 37 w 46"/>
                <a:gd name="T79" fmla="*/ 124 h 147"/>
                <a:gd name="T80" fmla="*/ 39 w 46"/>
                <a:gd name="T81" fmla="*/ 114 h 147"/>
                <a:gd name="T82" fmla="*/ 40 w 46"/>
                <a:gd name="T83" fmla="*/ 103 h 147"/>
                <a:gd name="T84" fmla="*/ 43 w 46"/>
                <a:gd name="T85" fmla="*/ 93 h 147"/>
                <a:gd name="T86" fmla="*/ 45 w 46"/>
                <a:gd name="T87" fmla="*/ 84 h 147"/>
                <a:gd name="T88" fmla="*/ 45 w 46"/>
                <a:gd name="T89" fmla="*/ 74 h 147"/>
                <a:gd name="T90" fmla="*/ 46 w 46"/>
                <a:gd name="T91" fmla="*/ 64 h 147"/>
                <a:gd name="T92" fmla="*/ 46 w 46"/>
                <a:gd name="T93" fmla="*/ 54 h 147"/>
                <a:gd name="T94" fmla="*/ 45 w 46"/>
                <a:gd name="T95" fmla="*/ 44 h 147"/>
                <a:gd name="T96" fmla="*/ 43 w 46"/>
                <a:gd name="T97" fmla="*/ 35 h 147"/>
                <a:gd name="T98" fmla="*/ 40 w 46"/>
                <a:gd name="T99" fmla="*/ 26 h 147"/>
                <a:gd name="T100" fmla="*/ 37 w 46"/>
                <a:gd name="T101" fmla="*/ 17 h 147"/>
                <a:gd name="T102" fmla="*/ 32 w 46"/>
                <a:gd name="T103" fmla="*/ 10 h 147"/>
                <a:gd name="T104" fmla="*/ 26 w 46"/>
                <a:gd name="T105" fmla="*/ 4 h 147"/>
                <a:gd name="T106" fmla="*/ 21 w 46"/>
                <a:gd name="T107"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147">
                  <a:moveTo>
                    <a:pt x="21" y="1"/>
                  </a:moveTo>
                  <a:lnTo>
                    <a:pt x="18" y="0"/>
                  </a:lnTo>
                  <a:lnTo>
                    <a:pt x="17" y="0"/>
                  </a:lnTo>
                  <a:lnTo>
                    <a:pt x="14" y="3"/>
                  </a:lnTo>
                  <a:lnTo>
                    <a:pt x="13" y="4"/>
                  </a:lnTo>
                  <a:lnTo>
                    <a:pt x="11" y="9"/>
                  </a:lnTo>
                  <a:lnTo>
                    <a:pt x="10" y="13"/>
                  </a:lnTo>
                  <a:lnTo>
                    <a:pt x="7" y="17"/>
                  </a:lnTo>
                  <a:lnTo>
                    <a:pt x="7" y="22"/>
                  </a:lnTo>
                  <a:lnTo>
                    <a:pt x="5" y="26"/>
                  </a:lnTo>
                  <a:lnTo>
                    <a:pt x="5" y="32"/>
                  </a:lnTo>
                  <a:lnTo>
                    <a:pt x="4" y="36"/>
                  </a:lnTo>
                  <a:lnTo>
                    <a:pt x="4" y="41"/>
                  </a:lnTo>
                  <a:lnTo>
                    <a:pt x="4" y="45"/>
                  </a:lnTo>
                  <a:lnTo>
                    <a:pt x="2" y="49"/>
                  </a:lnTo>
                  <a:lnTo>
                    <a:pt x="2" y="54"/>
                  </a:lnTo>
                  <a:lnTo>
                    <a:pt x="2" y="60"/>
                  </a:lnTo>
                  <a:lnTo>
                    <a:pt x="1" y="64"/>
                  </a:lnTo>
                  <a:lnTo>
                    <a:pt x="1" y="68"/>
                  </a:lnTo>
                  <a:lnTo>
                    <a:pt x="1" y="74"/>
                  </a:lnTo>
                  <a:lnTo>
                    <a:pt x="0" y="79"/>
                  </a:lnTo>
                  <a:lnTo>
                    <a:pt x="1" y="80"/>
                  </a:lnTo>
                  <a:lnTo>
                    <a:pt x="1" y="79"/>
                  </a:lnTo>
                  <a:lnTo>
                    <a:pt x="1" y="74"/>
                  </a:lnTo>
                  <a:lnTo>
                    <a:pt x="2" y="71"/>
                  </a:lnTo>
                  <a:lnTo>
                    <a:pt x="2" y="68"/>
                  </a:lnTo>
                  <a:lnTo>
                    <a:pt x="4" y="65"/>
                  </a:lnTo>
                  <a:lnTo>
                    <a:pt x="4" y="61"/>
                  </a:lnTo>
                  <a:lnTo>
                    <a:pt x="4" y="58"/>
                  </a:lnTo>
                  <a:lnTo>
                    <a:pt x="5" y="55"/>
                  </a:lnTo>
                  <a:lnTo>
                    <a:pt x="5" y="52"/>
                  </a:lnTo>
                  <a:lnTo>
                    <a:pt x="7" y="48"/>
                  </a:lnTo>
                  <a:lnTo>
                    <a:pt x="7" y="45"/>
                  </a:lnTo>
                  <a:lnTo>
                    <a:pt x="8" y="42"/>
                  </a:lnTo>
                  <a:lnTo>
                    <a:pt x="10" y="38"/>
                  </a:lnTo>
                  <a:lnTo>
                    <a:pt x="11" y="35"/>
                  </a:lnTo>
                  <a:lnTo>
                    <a:pt x="13" y="32"/>
                  </a:lnTo>
                  <a:lnTo>
                    <a:pt x="14" y="29"/>
                  </a:lnTo>
                  <a:lnTo>
                    <a:pt x="16" y="26"/>
                  </a:lnTo>
                  <a:lnTo>
                    <a:pt x="16" y="29"/>
                  </a:lnTo>
                  <a:lnTo>
                    <a:pt x="16" y="32"/>
                  </a:lnTo>
                  <a:lnTo>
                    <a:pt x="17" y="36"/>
                  </a:lnTo>
                  <a:lnTo>
                    <a:pt x="17" y="39"/>
                  </a:lnTo>
                  <a:lnTo>
                    <a:pt x="17" y="44"/>
                  </a:lnTo>
                  <a:lnTo>
                    <a:pt x="18" y="48"/>
                  </a:lnTo>
                  <a:lnTo>
                    <a:pt x="18" y="51"/>
                  </a:lnTo>
                  <a:lnTo>
                    <a:pt x="20" y="55"/>
                  </a:lnTo>
                  <a:lnTo>
                    <a:pt x="20" y="58"/>
                  </a:lnTo>
                  <a:lnTo>
                    <a:pt x="21" y="61"/>
                  </a:lnTo>
                  <a:lnTo>
                    <a:pt x="21" y="65"/>
                  </a:lnTo>
                  <a:lnTo>
                    <a:pt x="23" y="70"/>
                  </a:lnTo>
                  <a:lnTo>
                    <a:pt x="23" y="73"/>
                  </a:lnTo>
                  <a:lnTo>
                    <a:pt x="23" y="77"/>
                  </a:lnTo>
                  <a:lnTo>
                    <a:pt x="24" y="80"/>
                  </a:lnTo>
                  <a:lnTo>
                    <a:pt x="26" y="84"/>
                  </a:lnTo>
                  <a:lnTo>
                    <a:pt x="26" y="87"/>
                  </a:lnTo>
                  <a:lnTo>
                    <a:pt x="26" y="92"/>
                  </a:lnTo>
                  <a:lnTo>
                    <a:pt x="26" y="95"/>
                  </a:lnTo>
                  <a:lnTo>
                    <a:pt x="27" y="99"/>
                  </a:lnTo>
                  <a:lnTo>
                    <a:pt x="27" y="103"/>
                  </a:lnTo>
                  <a:lnTo>
                    <a:pt x="27" y="106"/>
                  </a:lnTo>
                  <a:lnTo>
                    <a:pt x="29" y="111"/>
                  </a:lnTo>
                  <a:lnTo>
                    <a:pt x="29" y="115"/>
                  </a:lnTo>
                  <a:lnTo>
                    <a:pt x="29" y="118"/>
                  </a:lnTo>
                  <a:lnTo>
                    <a:pt x="29" y="122"/>
                  </a:lnTo>
                  <a:lnTo>
                    <a:pt x="29" y="125"/>
                  </a:lnTo>
                  <a:lnTo>
                    <a:pt x="29" y="130"/>
                  </a:lnTo>
                  <a:lnTo>
                    <a:pt x="29" y="134"/>
                  </a:lnTo>
                  <a:lnTo>
                    <a:pt x="29" y="137"/>
                  </a:lnTo>
                  <a:lnTo>
                    <a:pt x="29" y="141"/>
                  </a:lnTo>
                  <a:lnTo>
                    <a:pt x="30" y="146"/>
                  </a:lnTo>
                  <a:lnTo>
                    <a:pt x="30" y="147"/>
                  </a:lnTo>
                  <a:lnTo>
                    <a:pt x="32" y="147"/>
                  </a:lnTo>
                  <a:lnTo>
                    <a:pt x="33" y="147"/>
                  </a:lnTo>
                  <a:lnTo>
                    <a:pt x="35" y="146"/>
                  </a:lnTo>
                  <a:lnTo>
                    <a:pt x="35" y="141"/>
                  </a:lnTo>
                  <a:lnTo>
                    <a:pt x="35" y="137"/>
                  </a:lnTo>
                  <a:lnTo>
                    <a:pt x="36" y="133"/>
                  </a:lnTo>
                  <a:lnTo>
                    <a:pt x="36" y="128"/>
                  </a:lnTo>
                  <a:lnTo>
                    <a:pt x="37" y="124"/>
                  </a:lnTo>
                  <a:lnTo>
                    <a:pt x="37" y="118"/>
                  </a:lnTo>
                  <a:lnTo>
                    <a:pt x="39" y="114"/>
                  </a:lnTo>
                  <a:lnTo>
                    <a:pt x="40" y="109"/>
                  </a:lnTo>
                  <a:lnTo>
                    <a:pt x="40" y="103"/>
                  </a:lnTo>
                  <a:lnTo>
                    <a:pt x="42" y="99"/>
                  </a:lnTo>
                  <a:lnTo>
                    <a:pt x="43" y="93"/>
                  </a:lnTo>
                  <a:lnTo>
                    <a:pt x="43" y="89"/>
                  </a:lnTo>
                  <a:lnTo>
                    <a:pt x="45" y="84"/>
                  </a:lnTo>
                  <a:lnTo>
                    <a:pt x="45" y="79"/>
                  </a:lnTo>
                  <a:lnTo>
                    <a:pt x="45" y="74"/>
                  </a:lnTo>
                  <a:lnTo>
                    <a:pt x="46" y="68"/>
                  </a:lnTo>
                  <a:lnTo>
                    <a:pt x="46" y="64"/>
                  </a:lnTo>
                  <a:lnTo>
                    <a:pt x="46" y="58"/>
                  </a:lnTo>
                  <a:lnTo>
                    <a:pt x="46" y="54"/>
                  </a:lnTo>
                  <a:lnTo>
                    <a:pt x="46" y="48"/>
                  </a:lnTo>
                  <a:lnTo>
                    <a:pt x="45" y="44"/>
                  </a:lnTo>
                  <a:lnTo>
                    <a:pt x="45" y="39"/>
                  </a:lnTo>
                  <a:lnTo>
                    <a:pt x="43" y="35"/>
                  </a:lnTo>
                  <a:lnTo>
                    <a:pt x="43" y="30"/>
                  </a:lnTo>
                  <a:lnTo>
                    <a:pt x="40" y="26"/>
                  </a:lnTo>
                  <a:lnTo>
                    <a:pt x="39" y="22"/>
                  </a:lnTo>
                  <a:lnTo>
                    <a:pt x="37" y="17"/>
                  </a:lnTo>
                  <a:lnTo>
                    <a:pt x="35" y="14"/>
                  </a:lnTo>
                  <a:lnTo>
                    <a:pt x="32" y="10"/>
                  </a:lnTo>
                  <a:lnTo>
                    <a:pt x="29" y="7"/>
                  </a:lnTo>
                  <a:lnTo>
                    <a:pt x="26" y="4"/>
                  </a:lnTo>
                  <a:lnTo>
                    <a:pt x="21" y="1"/>
                  </a:lnTo>
                  <a:lnTo>
                    <a:pt x="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6" name="Freeform 62"/>
            <p:cNvSpPr>
              <a:spLocks/>
            </p:cNvSpPr>
            <p:nvPr/>
          </p:nvSpPr>
          <p:spPr bwMode="auto">
            <a:xfrm>
              <a:off x="3681" y="3310"/>
              <a:ext cx="350" cy="460"/>
            </a:xfrm>
            <a:custGeom>
              <a:avLst/>
              <a:gdLst>
                <a:gd name="T0" fmla="*/ 242 w 350"/>
                <a:gd name="T1" fmla="*/ 172 h 460"/>
                <a:gd name="T2" fmla="*/ 251 w 350"/>
                <a:gd name="T3" fmla="*/ 139 h 460"/>
                <a:gd name="T4" fmla="*/ 260 w 350"/>
                <a:gd name="T5" fmla="*/ 107 h 460"/>
                <a:gd name="T6" fmla="*/ 264 w 350"/>
                <a:gd name="T7" fmla="*/ 74 h 460"/>
                <a:gd name="T8" fmla="*/ 261 w 350"/>
                <a:gd name="T9" fmla="*/ 47 h 460"/>
                <a:gd name="T10" fmla="*/ 229 w 350"/>
                <a:gd name="T11" fmla="*/ 10 h 460"/>
                <a:gd name="T12" fmla="*/ 198 w 350"/>
                <a:gd name="T13" fmla="*/ 0 h 460"/>
                <a:gd name="T14" fmla="*/ 163 w 350"/>
                <a:gd name="T15" fmla="*/ 4 h 460"/>
                <a:gd name="T16" fmla="*/ 130 w 350"/>
                <a:gd name="T17" fmla="*/ 16 h 460"/>
                <a:gd name="T18" fmla="*/ 105 w 350"/>
                <a:gd name="T19" fmla="*/ 44 h 460"/>
                <a:gd name="T20" fmla="*/ 95 w 350"/>
                <a:gd name="T21" fmla="*/ 88 h 460"/>
                <a:gd name="T22" fmla="*/ 95 w 350"/>
                <a:gd name="T23" fmla="*/ 134 h 460"/>
                <a:gd name="T24" fmla="*/ 98 w 350"/>
                <a:gd name="T25" fmla="*/ 179 h 460"/>
                <a:gd name="T26" fmla="*/ 95 w 350"/>
                <a:gd name="T27" fmla="*/ 217 h 460"/>
                <a:gd name="T28" fmla="*/ 89 w 350"/>
                <a:gd name="T29" fmla="*/ 247 h 460"/>
                <a:gd name="T30" fmla="*/ 71 w 350"/>
                <a:gd name="T31" fmla="*/ 282 h 460"/>
                <a:gd name="T32" fmla="*/ 39 w 350"/>
                <a:gd name="T33" fmla="*/ 330 h 460"/>
                <a:gd name="T34" fmla="*/ 12 w 350"/>
                <a:gd name="T35" fmla="*/ 376 h 460"/>
                <a:gd name="T36" fmla="*/ 0 w 350"/>
                <a:gd name="T37" fmla="*/ 416 h 460"/>
                <a:gd name="T38" fmla="*/ 22 w 350"/>
                <a:gd name="T39" fmla="*/ 452 h 460"/>
                <a:gd name="T40" fmla="*/ 60 w 350"/>
                <a:gd name="T41" fmla="*/ 455 h 460"/>
                <a:gd name="T42" fmla="*/ 99 w 350"/>
                <a:gd name="T43" fmla="*/ 433 h 460"/>
                <a:gd name="T44" fmla="*/ 131 w 350"/>
                <a:gd name="T45" fmla="*/ 413 h 460"/>
                <a:gd name="T46" fmla="*/ 160 w 350"/>
                <a:gd name="T47" fmla="*/ 406 h 460"/>
                <a:gd name="T48" fmla="*/ 191 w 350"/>
                <a:gd name="T49" fmla="*/ 406 h 460"/>
                <a:gd name="T50" fmla="*/ 223 w 350"/>
                <a:gd name="T51" fmla="*/ 408 h 460"/>
                <a:gd name="T52" fmla="*/ 258 w 350"/>
                <a:gd name="T53" fmla="*/ 406 h 460"/>
                <a:gd name="T54" fmla="*/ 293 w 350"/>
                <a:gd name="T55" fmla="*/ 404 h 460"/>
                <a:gd name="T56" fmla="*/ 328 w 350"/>
                <a:gd name="T57" fmla="*/ 403 h 460"/>
                <a:gd name="T58" fmla="*/ 343 w 350"/>
                <a:gd name="T59" fmla="*/ 392 h 460"/>
                <a:gd name="T60" fmla="*/ 314 w 350"/>
                <a:gd name="T61" fmla="*/ 388 h 460"/>
                <a:gd name="T62" fmla="*/ 286 w 350"/>
                <a:gd name="T63" fmla="*/ 388 h 460"/>
                <a:gd name="T64" fmla="*/ 257 w 350"/>
                <a:gd name="T65" fmla="*/ 391 h 460"/>
                <a:gd name="T66" fmla="*/ 229 w 350"/>
                <a:gd name="T67" fmla="*/ 391 h 460"/>
                <a:gd name="T68" fmla="*/ 200 w 350"/>
                <a:gd name="T69" fmla="*/ 390 h 460"/>
                <a:gd name="T70" fmla="*/ 171 w 350"/>
                <a:gd name="T71" fmla="*/ 388 h 460"/>
                <a:gd name="T72" fmla="*/ 136 w 350"/>
                <a:gd name="T73" fmla="*/ 395 h 460"/>
                <a:gd name="T74" fmla="*/ 106 w 350"/>
                <a:gd name="T75" fmla="*/ 411 h 460"/>
                <a:gd name="T76" fmla="*/ 77 w 350"/>
                <a:gd name="T77" fmla="*/ 432 h 460"/>
                <a:gd name="T78" fmla="*/ 41 w 350"/>
                <a:gd name="T79" fmla="*/ 429 h 460"/>
                <a:gd name="T80" fmla="*/ 31 w 350"/>
                <a:gd name="T81" fmla="*/ 395 h 460"/>
                <a:gd name="T82" fmla="*/ 44 w 350"/>
                <a:gd name="T83" fmla="*/ 349 h 460"/>
                <a:gd name="T84" fmla="*/ 76 w 350"/>
                <a:gd name="T85" fmla="*/ 305 h 460"/>
                <a:gd name="T86" fmla="*/ 98 w 350"/>
                <a:gd name="T87" fmla="*/ 255 h 460"/>
                <a:gd name="T88" fmla="*/ 105 w 350"/>
                <a:gd name="T89" fmla="*/ 226 h 460"/>
                <a:gd name="T90" fmla="*/ 112 w 350"/>
                <a:gd name="T91" fmla="*/ 187 h 460"/>
                <a:gd name="T92" fmla="*/ 112 w 350"/>
                <a:gd name="T93" fmla="*/ 137 h 460"/>
                <a:gd name="T94" fmla="*/ 111 w 350"/>
                <a:gd name="T95" fmla="*/ 92 h 460"/>
                <a:gd name="T96" fmla="*/ 118 w 350"/>
                <a:gd name="T97" fmla="*/ 61 h 460"/>
                <a:gd name="T98" fmla="*/ 141 w 350"/>
                <a:gd name="T99" fmla="*/ 31 h 460"/>
                <a:gd name="T100" fmla="*/ 179 w 350"/>
                <a:gd name="T101" fmla="*/ 28 h 460"/>
                <a:gd name="T102" fmla="*/ 217 w 350"/>
                <a:gd name="T103" fmla="*/ 48 h 460"/>
                <a:gd name="T104" fmla="*/ 242 w 350"/>
                <a:gd name="T105" fmla="*/ 74 h 460"/>
                <a:gd name="T106" fmla="*/ 239 w 350"/>
                <a:gd name="T107" fmla="*/ 111 h 460"/>
                <a:gd name="T108" fmla="*/ 226 w 350"/>
                <a:gd name="T109" fmla="*/ 149 h 460"/>
                <a:gd name="T110" fmla="*/ 211 w 350"/>
                <a:gd name="T111" fmla="*/ 187 h 460"/>
                <a:gd name="T112" fmla="*/ 230 w 350"/>
                <a:gd name="T113" fmla="*/ 20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0" h="460">
                  <a:moveTo>
                    <a:pt x="236" y="198"/>
                  </a:moveTo>
                  <a:lnTo>
                    <a:pt x="236" y="196"/>
                  </a:lnTo>
                  <a:lnTo>
                    <a:pt x="236" y="193"/>
                  </a:lnTo>
                  <a:lnTo>
                    <a:pt x="238" y="190"/>
                  </a:lnTo>
                  <a:lnTo>
                    <a:pt x="238" y="185"/>
                  </a:lnTo>
                  <a:lnTo>
                    <a:pt x="239" y="182"/>
                  </a:lnTo>
                  <a:lnTo>
                    <a:pt x="239" y="179"/>
                  </a:lnTo>
                  <a:lnTo>
                    <a:pt x="241" y="175"/>
                  </a:lnTo>
                  <a:lnTo>
                    <a:pt x="242" y="172"/>
                  </a:lnTo>
                  <a:lnTo>
                    <a:pt x="242" y="168"/>
                  </a:lnTo>
                  <a:lnTo>
                    <a:pt x="244" y="165"/>
                  </a:lnTo>
                  <a:lnTo>
                    <a:pt x="244" y="160"/>
                  </a:lnTo>
                  <a:lnTo>
                    <a:pt x="245" y="158"/>
                  </a:lnTo>
                  <a:lnTo>
                    <a:pt x="246" y="153"/>
                  </a:lnTo>
                  <a:lnTo>
                    <a:pt x="248" y="150"/>
                  </a:lnTo>
                  <a:lnTo>
                    <a:pt x="248" y="147"/>
                  </a:lnTo>
                  <a:lnTo>
                    <a:pt x="249" y="143"/>
                  </a:lnTo>
                  <a:lnTo>
                    <a:pt x="251" y="139"/>
                  </a:lnTo>
                  <a:lnTo>
                    <a:pt x="251" y="136"/>
                  </a:lnTo>
                  <a:lnTo>
                    <a:pt x="252" y="131"/>
                  </a:lnTo>
                  <a:lnTo>
                    <a:pt x="254" y="128"/>
                  </a:lnTo>
                  <a:lnTo>
                    <a:pt x="255" y="125"/>
                  </a:lnTo>
                  <a:lnTo>
                    <a:pt x="255" y="121"/>
                  </a:lnTo>
                  <a:lnTo>
                    <a:pt x="257" y="118"/>
                  </a:lnTo>
                  <a:lnTo>
                    <a:pt x="258" y="114"/>
                  </a:lnTo>
                  <a:lnTo>
                    <a:pt x="258" y="111"/>
                  </a:lnTo>
                  <a:lnTo>
                    <a:pt x="260" y="107"/>
                  </a:lnTo>
                  <a:lnTo>
                    <a:pt x="260" y="104"/>
                  </a:lnTo>
                  <a:lnTo>
                    <a:pt x="261" y="99"/>
                  </a:lnTo>
                  <a:lnTo>
                    <a:pt x="261" y="96"/>
                  </a:lnTo>
                  <a:lnTo>
                    <a:pt x="262" y="92"/>
                  </a:lnTo>
                  <a:lnTo>
                    <a:pt x="262" y="89"/>
                  </a:lnTo>
                  <a:lnTo>
                    <a:pt x="264" y="86"/>
                  </a:lnTo>
                  <a:lnTo>
                    <a:pt x="264" y="82"/>
                  </a:lnTo>
                  <a:lnTo>
                    <a:pt x="264" y="79"/>
                  </a:lnTo>
                  <a:lnTo>
                    <a:pt x="264" y="74"/>
                  </a:lnTo>
                  <a:lnTo>
                    <a:pt x="264" y="72"/>
                  </a:lnTo>
                  <a:lnTo>
                    <a:pt x="264" y="69"/>
                  </a:lnTo>
                  <a:lnTo>
                    <a:pt x="264" y="66"/>
                  </a:lnTo>
                  <a:lnTo>
                    <a:pt x="264" y="61"/>
                  </a:lnTo>
                  <a:lnTo>
                    <a:pt x="264" y="58"/>
                  </a:lnTo>
                  <a:lnTo>
                    <a:pt x="262" y="55"/>
                  </a:lnTo>
                  <a:lnTo>
                    <a:pt x="262" y="53"/>
                  </a:lnTo>
                  <a:lnTo>
                    <a:pt x="261" y="50"/>
                  </a:lnTo>
                  <a:lnTo>
                    <a:pt x="261" y="47"/>
                  </a:lnTo>
                  <a:lnTo>
                    <a:pt x="260" y="41"/>
                  </a:lnTo>
                  <a:lnTo>
                    <a:pt x="257" y="35"/>
                  </a:lnTo>
                  <a:lnTo>
                    <a:pt x="254" y="29"/>
                  </a:lnTo>
                  <a:lnTo>
                    <a:pt x="249" y="25"/>
                  </a:lnTo>
                  <a:lnTo>
                    <a:pt x="245" y="20"/>
                  </a:lnTo>
                  <a:lnTo>
                    <a:pt x="239" y="16"/>
                  </a:lnTo>
                  <a:lnTo>
                    <a:pt x="236" y="13"/>
                  </a:lnTo>
                  <a:lnTo>
                    <a:pt x="233" y="12"/>
                  </a:lnTo>
                  <a:lnTo>
                    <a:pt x="229" y="10"/>
                  </a:lnTo>
                  <a:lnTo>
                    <a:pt x="226" y="9"/>
                  </a:lnTo>
                  <a:lnTo>
                    <a:pt x="222" y="6"/>
                  </a:lnTo>
                  <a:lnTo>
                    <a:pt x="219" y="4"/>
                  </a:lnTo>
                  <a:lnTo>
                    <a:pt x="214" y="4"/>
                  </a:lnTo>
                  <a:lnTo>
                    <a:pt x="210" y="3"/>
                  </a:lnTo>
                  <a:lnTo>
                    <a:pt x="207" y="1"/>
                  </a:lnTo>
                  <a:lnTo>
                    <a:pt x="204" y="1"/>
                  </a:lnTo>
                  <a:lnTo>
                    <a:pt x="201" y="0"/>
                  </a:lnTo>
                  <a:lnTo>
                    <a:pt x="198" y="0"/>
                  </a:lnTo>
                  <a:lnTo>
                    <a:pt x="194" y="0"/>
                  </a:lnTo>
                  <a:lnTo>
                    <a:pt x="191" y="0"/>
                  </a:lnTo>
                  <a:lnTo>
                    <a:pt x="187" y="0"/>
                  </a:lnTo>
                  <a:lnTo>
                    <a:pt x="184" y="1"/>
                  </a:lnTo>
                  <a:lnTo>
                    <a:pt x="179" y="1"/>
                  </a:lnTo>
                  <a:lnTo>
                    <a:pt x="176" y="1"/>
                  </a:lnTo>
                  <a:lnTo>
                    <a:pt x="172" y="1"/>
                  </a:lnTo>
                  <a:lnTo>
                    <a:pt x="168" y="3"/>
                  </a:lnTo>
                  <a:lnTo>
                    <a:pt x="163" y="4"/>
                  </a:lnTo>
                  <a:lnTo>
                    <a:pt x="160" y="4"/>
                  </a:lnTo>
                  <a:lnTo>
                    <a:pt x="156" y="6"/>
                  </a:lnTo>
                  <a:lnTo>
                    <a:pt x="153" y="7"/>
                  </a:lnTo>
                  <a:lnTo>
                    <a:pt x="149" y="9"/>
                  </a:lnTo>
                  <a:lnTo>
                    <a:pt x="144" y="10"/>
                  </a:lnTo>
                  <a:lnTo>
                    <a:pt x="140" y="12"/>
                  </a:lnTo>
                  <a:lnTo>
                    <a:pt x="137" y="13"/>
                  </a:lnTo>
                  <a:lnTo>
                    <a:pt x="133" y="15"/>
                  </a:lnTo>
                  <a:lnTo>
                    <a:pt x="130" y="16"/>
                  </a:lnTo>
                  <a:lnTo>
                    <a:pt x="127" y="18"/>
                  </a:lnTo>
                  <a:lnTo>
                    <a:pt x="124" y="20"/>
                  </a:lnTo>
                  <a:lnTo>
                    <a:pt x="121" y="22"/>
                  </a:lnTo>
                  <a:lnTo>
                    <a:pt x="118" y="23"/>
                  </a:lnTo>
                  <a:lnTo>
                    <a:pt x="115" y="26"/>
                  </a:lnTo>
                  <a:lnTo>
                    <a:pt x="114" y="28"/>
                  </a:lnTo>
                  <a:lnTo>
                    <a:pt x="109" y="34"/>
                  </a:lnTo>
                  <a:lnTo>
                    <a:pt x="108" y="38"/>
                  </a:lnTo>
                  <a:lnTo>
                    <a:pt x="105" y="44"/>
                  </a:lnTo>
                  <a:lnTo>
                    <a:pt x="104" y="48"/>
                  </a:lnTo>
                  <a:lnTo>
                    <a:pt x="101" y="53"/>
                  </a:lnTo>
                  <a:lnTo>
                    <a:pt x="101" y="58"/>
                  </a:lnTo>
                  <a:lnTo>
                    <a:pt x="99" y="63"/>
                  </a:lnTo>
                  <a:lnTo>
                    <a:pt x="98" y="67"/>
                  </a:lnTo>
                  <a:lnTo>
                    <a:pt x="96" y="72"/>
                  </a:lnTo>
                  <a:lnTo>
                    <a:pt x="96" y="77"/>
                  </a:lnTo>
                  <a:lnTo>
                    <a:pt x="95" y="82"/>
                  </a:lnTo>
                  <a:lnTo>
                    <a:pt x="95" y="88"/>
                  </a:lnTo>
                  <a:lnTo>
                    <a:pt x="95" y="92"/>
                  </a:lnTo>
                  <a:lnTo>
                    <a:pt x="95" y="98"/>
                  </a:lnTo>
                  <a:lnTo>
                    <a:pt x="93" y="102"/>
                  </a:lnTo>
                  <a:lnTo>
                    <a:pt x="93" y="108"/>
                  </a:lnTo>
                  <a:lnTo>
                    <a:pt x="93" y="114"/>
                  </a:lnTo>
                  <a:lnTo>
                    <a:pt x="95" y="118"/>
                  </a:lnTo>
                  <a:lnTo>
                    <a:pt x="95" y="124"/>
                  </a:lnTo>
                  <a:lnTo>
                    <a:pt x="95" y="128"/>
                  </a:lnTo>
                  <a:lnTo>
                    <a:pt x="95" y="134"/>
                  </a:lnTo>
                  <a:lnTo>
                    <a:pt x="95" y="139"/>
                  </a:lnTo>
                  <a:lnTo>
                    <a:pt x="95" y="143"/>
                  </a:lnTo>
                  <a:lnTo>
                    <a:pt x="95" y="149"/>
                  </a:lnTo>
                  <a:lnTo>
                    <a:pt x="96" y="155"/>
                  </a:lnTo>
                  <a:lnTo>
                    <a:pt x="96" y="159"/>
                  </a:lnTo>
                  <a:lnTo>
                    <a:pt x="96" y="165"/>
                  </a:lnTo>
                  <a:lnTo>
                    <a:pt x="98" y="169"/>
                  </a:lnTo>
                  <a:lnTo>
                    <a:pt x="98" y="175"/>
                  </a:lnTo>
                  <a:lnTo>
                    <a:pt x="98" y="179"/>
                  </a:lnTo>
                  <a:lnTo>
                    <a:pt x="98" y="185"/>
                  </a:lnTo>
                  <a:lnTo>
                    <a:pt x="98" y="190"/>
                  </a:lnTo>
                  <a:lnTo>
                    <a:pt x="98" y="196"/>
                  </a:lnTo>
                  <a:lnTo>
                    <a:pt x="98" y="201"/>
                  </a:lnTo>
                  <a:lnTo>
                    <a:pt x="98" y="204"/>
                  </a:lnTo>
                  <a:lnTo>
                    <a:pt x="96" y="207"/>
                  </a:lnTo>
                  <a:lnTo>
                    <a:pt x="96" y="212"/>
                  </a:lnTo>
                  <a:lnTo>
                    <a:pt x="96" y="214"/>
                  </a:lnTo>
                  <a:lnTo>
                    <a:pt x="95" y="217"/>
                  </a:lnTo>
                  <a:lnTo>
                    <a:pt x="95" y="222"/>
                  </a:lnTo>
                  <a:lnTo>
                    <a:pt x="95" y="225"/>
                  </a:lnTo>
                  <a:lnTo>
                    <a:pt x="93" y="228"/>
                  </a:lnTo>
                  <a:lnTo>
                    <a:pt x="93" y="231"/>
                  </a:lnTo>
                  <a:lnTo>
                    <a:pt x="92" y="233"/>
                  </a:lnTo>
                  <a:lnTo>
                    <a:pt x="90" y="236"/>
                  </a:lnTo>
                  <a:lnTo>
                    <a:pt x="90" y="241"/>
                  </a:lnTo>
                  <a:lnTo>
                    <a:pt x="89" y="244"/>
                  </a:lnTo>
                  <a:lnTo>
                    <a:pt x="89" y="247"/>
                  </a:lnTo>
                  <a:lnTo>
                    <a:pt x="87" y="249"/>
                  </a:lnTo>
                  <a:lnTo>
                    <a:pt x="86" y="252"/>
                  </a:lnTo>
                  <a:lnTo>
                    <a:pt x="83" y="258"/>
                  </a:lnTo>
                  <a:lnTo>
                    <a:pt x="82" y="264"/>
                  </a:lnTo>
                  <a:lnTo>
                    <a:pt x="79" y="267"/>
                  </a:lnTo>
                  <a:lnTo>
                    <a:pt x="77" y="270"/>
                  </a:lnTo>
                  <a:lnTo>
                    <a:pt x="76" y="273"/>
                  </a:lnTo>
                  <a:lnTo>
                    <a:pt x="76" y="276"/>
                  </a:lnTo>
                  <a:lnTo>
                    <a:pt x="71" y="282"/>
                  </a:lnTo>
                  <a:lnTo>
                    <a:pt x="69" y="286"/>
                  </a:lnTo>
                  <a:lnTo>
                    <a:pt x="66" y="292"/>
                  </a:lnTo>
                  <a:lnTo>
                    <a:pt x="63" y="298"/>
                  </a:lnTo>
                  <a:lnTo>
                    <a:pt x="58" y="303"/>
                  </a:lnTo>
                  <a:lnTo>
                    <a:pt x="55" y="308"/>
                  </a:lnTo>
                  <a:lnTo>
                    <a:pt x="51" y="314"/>
                  </a:lnTo>
                  <a:lnTo>
                    <a:pt x="48" y="318"/>
                  </a:lnTo>
                  <a:lnTo>
                    <a:pt x="44" y="324"/>
                  </a:lnTo>
                  <a:lnTo>
                    <a:pt x="39" y="330"/>
                  </a:lnTo>
                  <a:lnTo>
                    <a:pt x="36" y="334"/>
                  </a:lnTo>
                  <a:lnTo>
                    <a:pt x="34" y="340"/>
                  </a:lnTo>
                  <a:lnTo>
                    <a:pt x="29" y="344"/>
                  </a:lnTo>
                  <a:lnTo>
                    <a:pt x="26" y="350"/>
                  </a:lnTo>
                  <a:lnTo>
                    <a:pt x="22" y="356"/>
                  </a:lnTo>
                  <a:lnTo>
                    <a:pt x="19" y="362"/>
                  </a:lnTo>
                  <a:lnTo>
                    <a:pt x="16" y="368"/>
                  </a:lnTo>
                  <a:lnTo>
                    <a:pt x="13" y="373"/>
                  </a:lnTo>
                  <a:lnTo>
                    <a:pt x="12" y="376"/>
                  </a:lnTo>
                  <a:lnTo>
                    <a:pt x="10" y="379"/>
                  </a:lnTo>
                  <a:lnTo>
                    <a:pt x="9" y="382"/>
                  </a:lnTo>
                  <a:lnTo>
                    <a:pt x="7" y="387"/>
                  </a:lnTo>
                  <a:lnTo>
                    <a:pt x="6" y="391"/>
                  </a:lnTo>
                  <a:lnTo>
                    <a:pt x="4" y="397"/>
                  </a:lnTo>
                  <a:lnTo>
                    <a:pt x="1" y="401"/>
                  </a:lnTo>
                  <a:lnTo>
                    <a:pt x="1" y="406"/>
                  </a:lnTo>
                  <a:lnTo>
                    <a:pt x="0" y="410"/>
                  </a:lnTo>
                  <a:lnTo>
                    <a:pt x="0" y="416"/>
                  </a:lnTo>
                  <a:lnTo>
                    <a:pt x="0" y="420"/>
                  </a:lnTo>
                  <a:lnTo>
                    <a:pt x="1" y="425"/>
                  </a:lnTo>
                  <a:lnTo>
                    <a:pt x="3" y="429"/>
                  </a:lnTo>
                  <a:lnTo>
                    <a:pt x="4" y="433"/>
                  </a:lnTo>
                  <a:lnTo>
                    <a:pt x="6" y="436"/>
                  </a:lnTo>
                  <a:lnTo>
                    <a:pt x="10" y="441"/>
                  </a:lnTo>
                  <a:lnTo>
                    <a:pt x="13" y="445"/>
                  </a:lnTo>
                  <a:lnTo>
                    <a:pt x="16" y="448"/>
                  </a:lnTo>
                  <a:lnTo>
                    <a:pt x="22" y="452"/>
                  </a:lnTo>
                  <a:lnTo>
                    <a:pt x="26" y="455"/>
                  </a:lnTo>
                  <a:lnTo>
                    <a:pt x="32" y="458"/>
                  </a:lnTo>
                  <a:lnTo>
                    <a:pt x="36" y="460"/>
                  </a:lnTo>
                  <a:lnTo>
                    <a:pt x="42" y="460"/>
                  </a:lnTo>
                  <a:lnTo>
                    <a:pt x="48" y="460"/>
                  </a:lnTo>
                  <a:lnTo>
                    <a:pt x="51" y="458"/>
                  </a:lnTo>
                  <a:lnTo>
                    <a:pt x="54" y="457"/>
                  </a:lnTo>
                  <a:lnTo>
                    <a:pt x="57" y="455"/>
                  </a:lnTo>
                  <a:lnTo>
                    <a:pt x="60" y="455"/>
                  </a:lnTo>
                  <a:lnTo>
                    <a:pt x="63" y="454"/>
                  </a:lnTo>
                  <a:lnTo>
                    <a:pt x="66" y="452"/>
                  </a:lnTo>
                  <a:lnTo>
                    <a:pt x="69" y="452"/>
                  </a:lnTo>
                  <a:lnTo>
                    <a:pt x="73" y="451"/>
                  </a:lnTo>
                  <a:lnTo>
                    <a:pt x="77" y="446"/>
                  </a:lnTo>
                  <a:lnTo>
                    <a:pt x="83" y="444"/>
                  </a:lnTo>
                  <a:lnTo>
                    <a:pt x="89" y="439"/>
                  </a:lnTo>
                  <a:lnTo>
                    <a:pt x="95" y="436"/>
                  </a:lnTo>
                  <a:lnTo>
                    <a:pt x="99" y="433"/>
                  </a:lnTo>
                  <a:lnTo>
                    <a:pt x="104" y="430"/>
                  </a:lnTo>
                  <a:lnTo>
                    <a:pt x="108" y="426"/>
                  </a:lnTo>
                  <a:lnTo>
                    <a:pt x="112" y="425"/>
                  </a:lnTo>
                  <a:lnTo>
                    <a:pt x="115" y="422"/>
                  </a:lnTo>
                  <a:lnTo>
                    <a:pt x="118" y="420"/>
                  </a:lnTo>
                  <a:lnTo>
                    <a:pt x="121" y="419"/>
                  </a:lnTo>
                  <a:lnTo>
                    <a:pt x="125" y="416"/>
                  </a:lnTo>
                  <a:lnTo>
                    <a:pt x="128" y="414"/>
                  </a:lnTo>
                  <a:lnTo>
                    <a:pt x="131" y="413"/>
                  </a:lnTo>
                  <a:lnTo>
                    <a:pt x="134" y="411"/>
                  </a:lnTo>
                  <a:lnTo>
                    <a:pt x="139" y="411"/>
                  </a:lnTo>
                  <a:lnTo>
                    <a:pt x="141" y="410"/>
                  </a:lnTo>
                  <a:lnTo>
                    <a:pt x="144" y="408"/>
                  </a:lnTo>
                  <a:lnTo>
                    <a:pt x="147" y="407"/>
                  </a:lnTo>
                  <a:lnTo>
                    <a:pt x="150" y="407"/>
                  </a:lnTo>
                  <a:lnTo>
                    <a:pt x="155" y="406"/>
                  </a:lnTo>
                  <a:lnTo>
                    <a:pt x="157" y="406"/>
                  </a:lnTo>
                  <a:lnTo>
                    <a:pt x="160" y="406"/>
                  </a:lnTo>
                  <a:lnTo>
                    <a:pt x="165" y="406"/>
                  </a:lnTo>
                  <a:lnTo>
                    <a:pt x="168" y="406"/>
                  </a:lnTo>
                  <a:lnTo>
                    <a:pt x="171" y="406"/>
                  </a:lnTo>
                  <a:lnTo>
                    <a:pt x="174" y="406"/>
                  </a:lnTo>
                  <a:lnTo>
                    <a:pt x="176" y="406"/>
                  </a:lnTo>
                  <a:lnTo>
                    <a:pt x="179" y="406"/>
                  </a:lnTo>
                  <a:lnTo>
                    <a:pt x="184" y="406"/>
                  </a:lnTo>
                  <a:lnTo>
                    <a:pt x="187" y="406"/>
                  </a:lnTo>
                  <a:lnTo>
                    <a:pt x="191" y="406"/>
                  </a:lnTo>
                  <a:lnTo>
                    <a:pt x="194" y="406"/>
                  </a:lnTo>
                  <a:lnTo>
                    <a:pt x="198" y="406"/>
                  </a:lnTo>
                  <a:lnTo>
                    <a:pt x="201" y="406"/>
                  </a:lnTo>
                  <a:lnTo>
                    <a:pt x="206" y="407"/>
                  </a:lnTo>
                  <a:lnTo>
                    <a:pt x="209" y="407"/>
                  </a:lnTo>
                  <a:lnTo>
                    <a:pt x="211" y="407"/>
                  </a:lnTo>
                  <a:lnTo>
                    <a:pt x="216" y="407"/>
                  </a:lnTo>
                  <a:lnTo>
                    <a:pt x="220" y="408"/>
                  </a:lnTo>
                  <a:lnTo>
                    <a:pt x="223" y="408"/>
                  </a:lnTo>
                  <a:lnTo>
                    <a:pt x="227" y="408"/>
                  </a:lnTo>
                  <a:lnTo>
                    <a:pt x="230" y="408"/>
                  </a:lnTo>
                  <a:lnTo>
                    <a:pt x="235" y="408"/>
                  </a:lnTo>
                  <a:lnTo>
                    <a:pt x="239" y="407"/>
                  </a:lnTo>
                  <a:lnTo>
                    <a:pt x="244" y="407"/>
                  </a:lnTo>
                  <a:lnTo>
                    <a:pt x="246" y="407"/>
                  </a:lnTo>
                  <a:lnTo>
                    <a:pt x="251" y="407"/>
                  </a:lnTo>
                  <a:lnTo>
                    <a:pt x="254" y="407"/>
                  </a:lnTo>
                  <a:lnTo>
                    <a:pt x="258" y="406"/>
                  </a:lnTo>
                  <a:lnTo>
                    <a:pt x="261" y="406"/>
                  </a:lnTo>
                  <a:lnTo>
                    <a:pt x="265" y="406"/>
                  </a:lnTo>
                  <a:lnTo>
                    <a:pt x="270" y="406"/>
                  </a:lnTo>
                  <a:lnTo>
                    <a:pt x="274" y="406"/>
                  </a:lnTo>
                  <a:lnTo>
                    <a:pt x="277" y="406"/>
                  </a:lnTo>
                  <a:lnTo>
                    <a:pt x="281" y="406"/>
                  </a:lnTo>
                  <a:lnTo>
                    <a:pt x="284" y="404"/>
                  </a:lnTo>
                  <a:lnTo>
                    <a:pt x="289" y="404"/>
                  </a:lnTo>
                  <a:lnTo>
                    <a:pt x="293" y="404"/>
                  </a:lnTo>
                  <a:lnTo>
                    <a:pt x="297" y="404"/>
                  </a:lnTo>
                  <a:lnTo>
                    <a:pt x="300" y="403"/>
                  </a:lnTo>
                  <a:lnTo>
                    <a:pt x="305" y="403"/>
                  </a:lnTo>
                  <a:lnTo>
                    <a:pt x="309" y="403"/>
                  </a:lnTo>
                  <a:lnTo>
                    <a:pt x="312" y="403"/>
                  </a:lnTo>
                  <a:lnTo>
                    <a:pt x="316" y="403"/>
                  </a:lnTo>
                  <a:lnTo>
                    <a:pt x="321" y="403"/>
                  </a:lnTo>
                  <a:lnTo>
                    <a:pt x="325" y="403"/>
                  </a:lnTo>
                  <a:lnTo>
                    <a:pt x="328" y="403"/>
                  </a:lnTo>
                  <a:lnTo>
                    <a:pt x="332" y="403"/>
                  </a:lnTo>
                  <a:lnTo>
                    <a:pt x="337" y="403"/>
                  </a:lnTo>
                  <a:lnTo>
                    <a:pt x="341" y="404"/>
                  </a:lnTo>
                  <a:lnTo>
                    <a:pt x="346" y="404"/>
                  </a:lnTo>
                  <a:lnTo>
                    <a:pt x="349" y="404"/>
                  </a:lnTo>
                  <a:lnTo>
                    <a:pt x="350" y="400"/>
                  </a:lnTo>
                  <a:lnTo>
                    <a:pt x="350" y="395"/>
                  </a:lnTo>
                  <a:lnTo>
                    <a:pt x="347" y="394"/>
                  </a:lnTo>
                  <a:lnTo>
                    <a:pt x="343" y="392"/>
                  </a:lnTo>
                  <a:lnTo>
                    <a:pt x="340" y="392"/>
                  </a:lnTo>
                  <a:lnTo>
                    <a:pt x="337" y="391"/>
                  </a:lnTo>
                  <a:lnTo>
                    <a:pt x="332" y="391"/>
                  </a:lnTo>
                  <a:lnTo>
                    <a:pt x="330" y="391"/>
                  </a:lnTo>
                  <a:lnTo>
                    <a:pt x="327" y="390"/>
                  </a:lnTo>
                  <a:lnTo>
                    <a:pt x="324" y="390"/>
                  </a:lnTo>
                  <a:lnTo>
                    <a:pt x="321" y="390"/>
                  </a:lnTo>
                  <a:lnTo>
                    <a:pt x="316" y="388"/>
                  </a:lnTo>
                  <a:lnTo>
                    <a:pt x="314" y="388"/>
                  </a:lnTo>
                  <a:lnTo>
                    <a:pt x="311" y="388"/>
                  </a:lnTo>
                  <a:lnTo>
                    <a:pt x="308" y="388"/>
                  </a:lnTo>
                  <a:lnTo>
                    <a:pt x="305" y="388"/>
                  </a:lnTo>
                  <a:lnTo>
                    <a:pt x="300" y="388"/>
                  </a:lnTo>
                  <a:lnTo>
                    <a:pt x="297" y="388"/>
                  </a:lnTo>
                  <a:lnTo>
                    <a:pt x="295" y="388"/>
                  </a:lnTo>
                  <a:lnTo>
                    <a:pt x="292" y="388"/>
                  </a:lnTo>
                  <a:lnTo>
                    <a:pt x="289" y="388"/>
                  </a:lnTo>
                  <a:lnTo>
                    <a:pt x="286" y="388"/>
                  </a:lnTo>
                  <a:lnTo>
                    <a:pt x="283" y="388"/>
                  </a:lnTo>
                  <a:lnTo>
                    <a:pt x="279" y="388"/>
                  </a:lnTo>
                  <a:lnTo>
                    <a:pt x="276" y="388"/>
                  </a:lnTo>
                  <a:lnTo>
                    <a:pt x="273" y="388"/>
                  </a:lnTo>
                  <a:lnTo>
                    <a:pt x="270" y="390"/>
                  </a:lnTo>
                  <a:lnTo>
                    <a:pt x="267" y="390"/>
                  </a:lnTo>
                  <a:lnTo>
                    <a:pt x="264" y="390"/>
                  </a:lnTo>
                  <a:lnTo>
                    <a:pt x="261" y="390"/>
                  </a:lnTo>
                  <a:lnTo>
                    <a:pt x="257" y="391"/>
                  </a:lnTo>
                  <a:lnTo>
                    <a:pt x="254" y="391"/>
                  </a:lnTo>
                  <a:lnTo>
                    <a:pt x="251" y="391"/>
                  </a:lnTo>
                  <a:lnTo>
                    <a:pt x="248" y="391"/>
                  </a:lnTo>
                  <a:lnTo>
                    <a:pt x="245" y="392"/>
                  </a:lnTo>
                  <a:lnTo>
                    <a:pt x="242" y="392"/>
                  </a:lnTo>
                  <a:lnTo>
                    <a:pt x="238" y="392"/>
                  </a:lnTo>
                  <a:lnTo>
                    <a:pt x="235" y="392"/>
                  </a:lnTo>
                  <a:lnTo>
                    <a:pt x="232" y="392"/>
                  </a:lnTo>
                  <a:lnTo>
                    <a:pt x="229" y="391"/>
                  </a:lnTo>
                  <a:lnTo>
                    <a:pt x="226" y="391"/>
                  </a:lnTo>
                  <a:lnTo>
                    <a:pt x="222" y="391"/>
                  </a:lnTo>
                  <a:lnTo>
                    <a:pt x="220" y="391"/>
                  </a:lnTo>
                  <a:lnTo>
                    <a:pt x="216" y="391"/>
                  </a:lnTo>
                  <a:lnTo>
                    <a:pt x="213" y="391"/>
                  </a:lnTo>
                  <a:lnTo>
                    <a:pt x="210" y="391"/>
                  </a:lnTo>
                  <a:lnTo>
                    <a:pt x="206" y="391"/>
                  </a:lnTo>
                  <a:lnTo>
                    <a:pt x="203" y="390"/>
                  </a:lnTo>
                  <a:lnTo>
                    <a:pt x="200" y="390"/>
                  </a:lnTo>
                  <a:lnTo>
                    <a:pt x="195" y="390"/>
                  </a:lnTo>
                  <a:lnTo>
                    <a:pt x="192" y="390"/>
                  </a:lnTo>
                  <a:lnTo>
                    <a:pt x="190" y="388"/>
                  </a:lnTo>
                  <a:lnTo>
                    <a:pt x="185" y="388"/>
                  </a:lnTo>
                  <a:lnTo>
                    <a:pt x="182" y="388"/>
                  </a:lnTo>
                  <a:lnTo>
                    <a:pt x="179" y="388"/>
                  </a:lnTo>
                  <a:lnTo>
                    <a:pt x="176" y="388"/>
                  </a:lnTo>
                  <a:lnTo>
                    <a:pt x="174" y="388"/>
                  </a:lnTo>
                  <a:lnTo>
                    <a:pt x="171" y="388"/>
                  </a:lnTo>
                  <a:lnTo>
                    <a:pt x="166" y="388"/>
                  </a:lnTo>
                  <a:lnTo>
                    <a:pt x="163" y="388"/>
                  </a:lnTo>
                  <a:lnTo>
                    <a:pt x="160" y="388"/>
                  </a:lnTo>
                  <a:lnTo>
                    <a:pt x="157" y="388"/>
                  </a:lnTo>
                  <a:lnTo>
                    <a:pt x="155" y="390"/>
                  </a:lnTo>
                  <a:lnTo>
                    <a:pt x="149" y="391"/>
                  </a:lnTo>
                  <a:lnTo>
                    <a:pt x="143" y="394"/>
                  </a:lnTo>
                  <a:lnTo>
                    <a:pt x="140" y="394"/>
                  </a:lnTo>
                  <a:lnTo>
                    <a:pt x="136" y="395"/>
                  </a:lnTo>
                  <a:lnTo>
                    <a:pt x="133" y="397"/>
                  </a:lnTo>
                  <a:lnTo>
                    <a:pt x="130" y="398"/>
                  </a:lnTo>
                  <a:lnTo>
                    <a:pt x="127" y="400"/>
                  </a:lnTo>
                  <a:lnTo>
                    <a:pt x="122" y="401"/>
                  </a:lnTo>
                  <a:lnTo>
                    <a:pt x="120" y="403"/>
                  </a:lnTo>
                  <a:lnTo>
                    <a:pt x="117" y="406"/>
                  </a:lnTo>
                  <a:lnTo>
                    <a:pt x="114" y="407"/>
                  </a:lnTo>
                  <a:lnTo>
                    <a:pt x="111" y="408"/>
                  </a:lnTo>
                  <a:lnTo>
                    <a:pt x="106" y="411"/>
                  </a:lnTo>
                  <a:lnTo>
                    <a:pt x="105" y="413"/>
                  </a:lnTo>
                  <a:lnTo>
                    <a:pt x="101" y="414"/>
                  </a:lnTo>
                  <a:lnTo>
                    <a:pt x="98" y="417"/>
                  </a:lnTo>
                  <a:lnTo>
                    <a:pt x="95" y="419"/>
                  </a:lnTo>
                  <a:lnTo>
                    <a:pt x="92" y="422"/>
                  </a:lnTo>
                  <a:lnTo>
                    <a:pt x="89" y="425"/>
                  </a:lnTo>
                  <a:lnTo>
                    <a:pt x="85" y="426"/>
                  </a:lnTo>
                  <a:lnTo>
                    <a:pt x="82" y="429"/>
                  </a:lnTo>
                  <a:lnTo>
                    <a:pt x="77" y="432"/>
                  </a:lnTo>
                  <a:lnTo>
                    <a:pt x="71" y="435"/>
                  </a:lnTo>
                  <a:lnTo>
                    <a:pt x="67" y="438"/>
                  </a:lnTo>
                  <a:lnTo>
                    <a:pt x="63" y="439"/>
                  </a:lnTo>
                  <a:lnTo>
                    <a:pt x="58" y="441"/>
                  </a:lnTo>
                  <a:lnTo>
                    <a:pt x="54" y="441"/>
                  </a:lnTo>
                  <a:lnTo>
                    <a:pt x="51" y="439"/>
                  </a:lnTo>
                  <a:lnTo>
                    <a:pt x="47" y="436"/>
                  </a:lnTo>
                  <a:lnTo>
                    <a:pt x="44" y="433"/>
                  </a:lnTo>
                  <a:lnTo>
                    <a:pt x="41" y="429"/>
                  </a:lnTo>
                  <a:lnTo>
                    <a:pt x="38" y="425"/>
                  </a:lnTo>
                  <a:lnTo>
                    <a:pt x="36" y="422"/>
                  </a:lnTo>
                  <a:lnTo>
                    <a:pt x="35" y="419"/>
                  </a:lnTo>
                  <a:lnTo>
                    <a:pt x="35" y="414"/>
                  </a:lnTo>
                  <a:lnTo>
                    <a:pt x="34" y="411"/>
                  </a:lnTo>
                  <a:lnTo>
                    <a:pt x="32" y="407"/>
                  </a:lnTo>
                  <a:lnTo>
                    <a:pt x="32" y="404"/>
                  </a:lnTo>
                  <a:lnTo>
                    <a:pt x="31" y="400"/>
                  </a:lnTo>
                  <a:lnTo>
                    <a:pt x="31" y="395"/>
                  </a:lnTo>
                  <a:lnTo>
                    <a:pt x="29" y="390"/>
                  </a:lnTo>
                  <a:lnTo>
                    <a:pt x="29" y="385"/>
                  </a:lnTo>
                  <a:lnTo>
                    <a:pt x="28" y="379"/>
                  </a:lnTo>
                  <a:lnTo>
                    <a:pt x="28" y="375"/>
                  </a:lnTo>
                  <a:lnTo>
                    <a:pt x="31" y="369"/>
                  </a:lnTo>
                  <a:lnTo>
                    <a:pt x="34" y="363"/>
                  </a:lnTo>
                  <a:lnTo>
                    <a:pt x="38" y="359"/>
                  </a:lnTo>
                  <a:lnTo>
                    <a:pt x="41" y="355"/>
                  </a:lnTo>
                  <a:lnTo>
                    <a:pt x="44" y="349"/>
                  </a:lnTo>
                  <a:lnTo>
                    <a:pt x="48" y="344"/>
                  </a:lnTo>
                  <a:lnTo>
                    <a:pt x="52" y="340"/>
                  </a:lnTo>
                  <a:lnTo>
                    <a:pt x="57" y="334"/>
                  </a:lnTo>
                  <a:lnTo>
                    <a:pt x="60" y="330"/>
                  </a:lnTo>
                  <a:lnTo>
                    <a:pt x="63" y="324"/>
                  </a:lnTo>
                  <a:lnTo>
                    <a:pt x="66" y="320"/>
                  </a:lnTo>
                  <a:lnTo>
                    <a:pt x="69" y="315"/>
                  </a:lnTo>
                  <a:lnTo>
                    <a:pt x="71" y="309"/>
                  </a:lnTo>
                  <a:lnTo>
                    <a:pt x="76" y="305"/>
                  </a:lnTo>
                  <a:lnTo>
                    <a:pt x="77" y="299"/>
                  </a:lnTo>
                  <a:lnTo>
                    <a:pt x="82" y="295"/>
                  </a:lnTo>
                  <a:lnTo>
                    <a:pt x="83" y="289"/>
                  </a:lnTo>
                  <a:lnTo>
                    <a:pt x="86" y="283"/>
                  </a:lnTo>
                  <a:lnTo>
                    <a:pt x="87" y="277"/>
                  </a:lnTo>
                  <a:lnTo>
                    <a:pt x="90" y="273"/>
                  </a:lnTo>
                  <a:lnTo>
                    <a:pt x="93" y="267"/>
                  </a:lnTo>
                  <a:lnTo>
                    <a:pt x="95" y="261"/>
                  </a:lnTo>
                  <a:lnTo>
                    <a:pt x="98" y="255"/>
                  </a:lnTo>
                  <a:lnTo>
                    <a:pt x="99" y="251"/>
                  </a:lnTo>
                  <a:lnTo>
                    <a:pt x="99" y="247"/>
                  </a:lnTo>
                  <a:lnTo>
                    <a:pt x="101" y="244"/>
                  </a:lnTo>
                  <a:lnTo>
                    <a:pt x="101" y="241"/>
                  </a:lnTo>
                  <a:lnTo>
                    <a:pt x="102" y="239"/>
                  </a:lnTo>
                  <a:lnTo>
                    <a:pt x="104" y="235"/>
                  </a:lnTo>
                  <a:lnTo>
                    <a:pt x="104" y="232"/>
                  </a:lnTo>
                  <a:lnTo>
                    <a:pt x="105" y="229"/>
                  </a:lnTo>
                  <a:lnTo>
                    <a:pt x="105" y="226"/>
                  </a:lnTo>
                  <a:lnTo>
                    <a:pt x="105" y="223"/>
                  </a:lnTo>
                  <a:lnTo>
                    <a:pt x="106" y="222"/>
                  </a:lnTo>
                  <a:lnTo>
                    <a:pt x="106" y="217"/>
                  </a:lnTo>
                  <a:lnTo>
                    <a:pt x="108" y="216"/>
                  </a:lnTo>
                  <a:lnTo>
                    <a:pt x="108" y="209"/>
                  </a:lnTo>
                  <a:lnTo>
                    <a:pt x="111" y="204"/>
                  </a:lnTo>
                  <a:lnTo>
                    <a:pt x="111" y="198"/>
                  </a:lnTo>
                  <a:lnTo>
                    <a:pt x="111" y="193"/>
                  </a:lnTo>
                  <a:lnTo>
                    <a:pt x="112" y="187"/>
                  </a:lnTo>
                  <a:lnTo>
                    <a:pt x="112" y="181"/>
                  </a:lnTo>
                  <a:lnTo>
                    <a:pt x="112" y="175"/>
                  </a:lnTo>
                  <a:lnTo>
                    <a:pt x="112" y="171"/>
                  </a:lnTo>
                  <a:lnTo>
                    <a:pt x="112" y="165"/>
                  </a:lnTo>
                  <a:lnTo>
                    <a:pt x="114" y="159"/>
                  </a:lnTo>
                  <a:lnTo>
                    <a:pt x="112" y="153"/>
                  </a:lnTo>
                  <a:lnTo>
                    <a:pt x="112" y="149"/>
                  </a:lnTo>
                  <a:lnTo>
                    <a:pt x="112" y="143"/>
                  </a:lnTo>
                  <a:lnTo>
                    <a:pt x="112" y="137"/>
                  </a:lnTo>
                  <a:lnTo>
                    <a:pt x="111" y="133"/>
                  </a:lnTo>
                  <a:lnTo>
                    <a:pt x="111" y="127"/>
                  </a:lnTo>
                  <a:lnTo>
                    <a:pt x="111" y="121"/>
                  </a:lnTo>
                  <a:lnTo>
                    <a:pt x="111" y="117"/>
                  </a:lnTo>
                  <a:lnTo>
                    <a:pt x="111" y="111"/>
                  </a:lnTo>
                  <a:lnTo>
                    <a:pt x="111" y="107"/>
                  </a:lnTo>
                  <a:lnTo>
                    <a:pt x="111" y="102"/>
                  </a:lnTo>
                  <a:lnTo>
                    <a:pt x="111" y="96"/>
                  </a:lnTo>
                  <a:lnTo>
                    <a:pt x="111" y="92"/>
                  </a:lnTo>
                  <a:lnTo>
                    <a:pt x="111" y="89"/>
                  </a:lnTo>
                  <a:lnTo>
                    <a:pt x="112" y="85"/>
                  </a:lnTo>
                  <a:lnTo>
                    <a:pt x="112" y="82"/>
                  </a:lnTo>
                  <a:lnTo>
                    <a:pt x="114" y="77"/>
                  </a:lnTo>
                  <a:lnTo>
                    <a:pt x="115" y="74"/>
                  </a:lnTo>
                  <a:lnTo>
                    <a:pt x="115" y="72"/>
                  </a:lnTo>
                  <a:lnTo>
                    <a:pt x="117" y="69"/>
                  </a:lnTo>
                  <a:lnTo>
                    <a:pt x="117" y="64"/>
                  </a:lnTo>
                  <a:lnTo>
                    <a:pt x="118" y="61"/>
                  </a:lnTo>
                  <a:lnTo>
                    <a:pt x="120" y="58"/>
                  </a:lnTo>
                  <a:lnTo>
                    <a:pt x="121" y="57"/>
                  </a:lnTo>
                  <a:lnTo>
                    <a:pt x="122" y="51"/>
                  </a:lnTo>
                  <a:lnTo>
                    <a:pt x="127" y="47"/>
                  </a:lnTo>
                  <a:lnTo>
                    <a:pt x="128" y="42"/>
                  </a:lnTo>
                  <a:lnTo>
                    <a:pt x="131" y="39"/>
                  </a:lnTo>
                  <a:lnTo>
                    <a:pt x="134" y="35"/>
                  </a:lnTo>
                  <a:lnTo>
                    <a:pt x="139" y="32"/>
                  </a:lnTo>
                  <a:lnTo>
                    <a:pt x="141" y="31"/>
                  </a:lnTo>
                  <a:lnTo>
                    <a:pt x="146" y="28"/>
                  </a:lnTo>
                  <a:lnTo>
                    <a:pt x="149" y="26"/>
                  </a:lnTo>
                  <a:lnTo>
                    <a:pt x="153" y="26"/>
                  </a:lnTo>
                  <a:lnTo>
                    <a:pt x="157" y="23"/>
                  </a:lnTo>
                  <a:lnTo>
                    <a:pt x="162" y="23"/>
                  </a:lnTo>
                  <a:lnTo>
                    <a:pt x="166" y="23"/>
                  </a:lnTo>
                  <a:lnTo>
                    <a:pt x="171" y="25"/>
                  </a:lnTo>
                  <a:lnTo>
                    <a:pt x="175" y="26"/>
                  </a:lnTo>
                  <a:lnTo>
                    <a:pt x="179" y="28"/>
                  </a:lnTo>
                  <a:lnTo>
                    <a:pt x="185" y="29"/>
                  </a:lnTo>
                  <a:lnTo>
                    <a:pt x="191" y="32"/>
                  </a:lnTo>
                  <a:lnTo>
                    <a:pt x="197" y="34"/>
                  </a:lnTo>
                  <a:lnTo>
                    <a:pt x="203" y="38"/>
                  </a:lnTo>
                  <a:lnTo>
                    <a:pt x="206" y="39"/>
                  </a:lnTo>
                  <a:lnTo>
                    <a:pt x="207" y="41"/>
                  </a:lnTo>
                  <a:lnTo>
                    <a:pt x="211" y="44"/>
                  </a:lnTo>
                  <a:lnTo>
                    <a:pt x="214" y="47"/>
                  </a:lnTo>
                  <a:lnTo>
                    <a:pt x="217" y="48"/>
                  </a:lnTo>
                  <a:lnTo>
                    <a:pt x="220" y="50"/>
                  </a:lnTo>
                  <a:lnTo>
                    <a:pt x="225" y="53"/>
                  </a:lnTo>
                  <a:lnTo>
                    <a:pt x="227" y="55"/>
                  </a:lnTo>
                  <a:lnTo>
                    <a:pt x="230" y="58"/>
                  </a:lnTo>
                  <a:lnTo>
                    <a:pt x="233" y="60"/>
                  </a:lnTo>
                  <a:lnTo>
                    <a:pt x="236" y="64"/>
                  </a:lnTo>
                  <a:lnTo>
                    <a:pt x="241" y="67"/>
                  </a:lnTo>
                  <a:lnTo>
                    <a:pt x="241" y="70"/>
                  </a:lnTo>
                  <a:lnTo>
                    <a:pt x="242" y="74"/>
                  </a:lnTo>
                  <a:lnTo>
                    <a:pt x="242" y="77"/>
                  </a:lnTo>
                  <a:lnTo>
                    <a:pt x="244" y="82"/>
                  </a:lnTo>
                  <a:lnTo>
                    <a:pt x="244" y="86"/>
                  </a:lnTo>
                  <a:lnTo>
                    <a:pt x="244" y="90"/>
                  </a:lnTo>
                  <a:lnTo>
                    <a:pt x="242" y="93"/>
                  </a:lnTo>
                  <a:lnTo>
                    <a:pt x="242" y="99"/>
                  </a:lnTo>
                  <a:lnTo>
                    <a:pt x="242" y="102"/>
                  </a:lnTo>
                  <a:lnTo>
                    <a:pt x="241" y="107"/>
                  </a:lnTo>
                  <a:lnTo>
                    <a:pt x="239" y="111"/>
                  </a:lnTo>
                  <a:lnTo>
                    <a:pt x="239" y="115"/>
                  </a:lnTo>
                  <a:lnTo>
                    <a:pt x="238" y="120"/>
                  </a:lnTo>
                  <a:lnTo>
                    <a:pt x="236" y="124"/>
                  </a:lnTo>
                  <a:lnTo>
                    <a:pt x="235" y="128"/>
                  </a:lnTo>
                  <a:lnTo>
                    <a:pt x="233" y="133"/>
                  </a:lnTo>
                  <a:lnTo>
                    <a:pt x="232" y="137"/>
                  </a:lnTo>
                  <a:lnTo>
                    <a:pt x="229" y="142"/>
                  </a:lnTo>
                  <a:lnTo>
                    <a:pt x="227" y="146"/>
                  </a:lnTo>
                  <a:lnTo>
                    <a:pt x="226" y="149"/>
                  </a:lnTo>
                  <a:lnTo>
                    <a:pt x="225" y="153"/>
                  </a:lnTo>
                  <a:lnTo>
                    <a:pt x="223" y="158"/>
                  </a:lnTo>
                  <a:lnTo>
                    <a:pt x="222" y="162"/>
                  </a:lnTo>
                  <a:lnTo>
                    <a:pt x="220" y="166"/>
                  </a:lnTo>
                  <a:lnTo>
                    <a:pt x="217" y="171"/>
                  </a:lnTo>
                  <a:lnTo>
                    <a:pt x="216" y="175"/>
                  </a:lnTo>
                  <a:lnTo>
                    <a:pt x="214" y="178"/>
                  </a:lnTo>
                  <a:lnTo>
                    <a:pt x="214" y="182"/>
                  </a:lnTo>
                  <a:lnTo>
                    <a:pt x="211" y="187"/>
                  </a:lnTo>
                  <a:lnTo>
                    <a:pt x="211" y="191"/>
                  </a:lnTo>
                  <a:lnTo>
                    <a:pt x="210" y="196"/>
                  </a:lnTo>
                  <a:lnTo>
                    <a:pt x="210" y="198"/>
                  </a:lnTo>
                  <a:lnTo>
                    <a:pt x="211" y="200"/>
                  </a:lnTo>
                  <a:lnTo>
                    <a:pt x="214" y="201"/>
                  </a:lnTo>
                  <a:lnTo>
                    <a:pt x="217" y="201"/>
                  </a:lnTo>
                  <a:lnTo>
                    <a:pt x="222" y="203"/>
                  </a:lnTo>
                  <a:lnTo>
                    <a:pt x="226" y="201"/>
                  </a:lnTo>
                  <a:lnTo>
                    <a:pt x="230" y="201"/>
                  </a:lnTo>
                  <a:lnTo>
                    <a:pt x="233" y="200"/>
                  </a:lnTo>
                  <a:lnTo>
                    <a:pt x="236" y="198"/>
                  </a:lnTo>
                  <a:lnTo>
                    <a:pt x="236"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7" name="Freeform 63"/>
            <p:cNvSpPr>
              <a:spLocks/>
            </p:cNvSpPr>
            <p:nvPr/>
          </p:nvSpPr>
          <p:spPr bwMode="auto">
            <a:xfrm>
              <a:off x="4410" y="3576"/>
              <a:ext cx="486" cy="94"/>
            </a:xfrm>
            <a:custGeom>
              <a:avLst/>
              <a:gdLst>
                <a:gd name="T0" fmla="*/ 10 w 486"/>
                <a:gd name="T1" fmla="*/ 35 h 94"/>
                <a:gd name="T2" fmla="*/ 25 w 486"/>
                <a:gd name="T3" fmla="*/ 37 h 94"/>
                <a:gd name="T4" fmla="*/ 40 w 486"/>
                <a:gd name="T5" fmla="*/ 37 h 94"/>
                <a:gd name="T6" fmla="*/ 56 w 486"/>
                <a:gd name="T7" fmla="*/ 35 h 94"/>
                <a:gd name="T8" fmla="*/ 75 w 486"/>
                <a:gd name="T9" fmla="*/ 32 h 94"/>
                <a:gd name="T10" fmla="*/ 92 w 486"/>
                <a:gd name="T11" fmla="*/ 26 h 94"/>
                <a:gd name="T12" fmla="*/ 110 w 486"/>
                <a:gd name="T13" fmla="*/ 21 h 94"/>
                <a:gd name="T14" fmla="*/ 130 w 486"/>
                <a:gd name="T15" fmla="*/ 17 h 94"/>
                <a:gd name="T16" fmla="*/ 150 w 486"/>
                <a:gd name="T17" fmla="*/ 18 h 94"/>
                <a:gd name="T18" fmla="*/ 172 w 486"/>
                <a:gd name="T19" fmla="*/ 29 h 94"/>
                <a:gd name="T20" fmla="*/ 193 w 486"/>
                <a:gd name="T21" fmla="*/ 43 h 94"/>
                <a:gd name="T22" fmla="*/ 213 w 486"/>
                <a:gd name="T23" fmla="*/ 58 h 94"/>
                <a:gd name="T24" fmla="*/ 228 w 486"/>
                <a:gd name="T25" fmla="*/ 68 h 94"/>
                <a:gd name="T26" fmla="*/ 242 w 486"/>
                <a:gd name="T27" fmla="*/ 74 h 94"/>
                <a:gd name="T28" fmla="*/ 257 w 486"/>
                <a:gd name="T29" fmla="*/ 78 h 94"/>
                <a:gd name="T30" fmla="*/ 273 w 486"/>
                <a:gd name="T31" fmla="*/ 80 h 94"/>
                <a:gd name="T32" fmla="*/ 289 w 486"/>
                <a:gd name="T33" fmla="*/ 81 h 94"/>
                <a:gd name="T34" fmla="*/ 306 w 486"/>
                <a:gd name="T35" fmla="*/ 81 h 94"/>
                <a:gd name="T36" fmla="*/ 323 w 486"/>
                <a:gd name="T37" fmla="*/ 80 h 94"/>
                <a:gd name="T38" fmla="*/ 340 w 486"/>
                <a:gd name="T39" fmla="*/ 78 h 94"/>
                <a:gd name="T40" fmla="*/ 358 w 486"/>
                <a:gd name="T41" fmla="*/ 77 h 94"/>
                <a:gd name="T42" fmla="*/ 374 w 486"/>
                <a:gd name="T43" fmla="*/ 75 h 94"/>
                <a:gd name="T44" fmla="*/ 390 w 486"/>
                <a:gd name="T45" fmla="*/ 74 h 94"/>
                <a:gd name="T46" fmla="*/ 407 w 486"/>
                <a:gd name="T47" fmla="*/ 75 h 94"/>
                <a:gd name="T48" fmla="*/ 422 w 486"/>
                <a:gd name="T49" fmla="*/ 77 h 94"/>
                <a:gd name="T50" fmla="*/ 438 w 486"/>
                <a:gd name="T51" fmla="*/ 78 h 94"/>
                <a:gd name="T52" fmla="*/ 452 w 486"/>
                <a:gd name="T53" fmla="*/ 84 h 94"/>
                <a:gd name="T54" fmla="*/ 467 w 486"/>
                <a:gd name="T55" fmla="*/ 90 h 94"/>
                <a:gd name="T56" fmla="*/ 481 w 486"/>
                <a:gd name="T57" fmla="*/ 93 h 94"/>
                <a:gd name="T58" fmla="*/ 484 w 486"/>
                <a:gd name="T59" fmla="*/ 80 h 94"/>
                <a:gd name="T60" fmla="*/ 471 w 486"/>
                <a:gd name="T61" fmla="*/ 70 h 94"/>
                <a:gd name="T62" fmla="*/ 457 w 486"/>
                <a:gd name="T63" fmla="*/ 62 h 94"/>
                <a:gd name="T64" fmla="*/ 442 w 486"/>
                <a:gd name="T65" fmla="*/ 58 h 94"/>
                <a:gd name="T66" fmla="*/ 428 w 486"/>
                <a:gd name="T67" fmla="*/ 55 h 94"/>
                <a:gd name="T68" fmla="*/ 411 w 486"/>
                <a:gd name="T69" fmla="*/ 54 h 94"/>
                <a:gd name="T70" fmla="*/ 395 w 486"/>
                <a:gd name="T71" fmla="*/ 54 h 94"/>
                <a:gd name="T72" fmla="*/ 379 w 486"/>
                <a:gd name="T73" fmla="*/ 54 h 94"/>
                <a:gd name="T74" fmla="*/ 362 w 486"/>
                <a:gd name="T75" fmla="*/ 55 h 94"/>
                <a:gd name="T76" fmla="*/ 346 w 486"/>
                <a:gd name="T77" fmla="*/ 55 h 94"/>
                <a:gd name="T78" fmla="*/ 328 w 486"/>
                <a:gd name="T79" fmla="*/ 56 h 94"/>
                <a:gd name="T80" fmla="*/ 311 w 486"/>
                <a:gd name="T81" fmla="*/ 56 h 94"/>
                <a:gd name="T82" fmla="*/ 295 w 486"/>
                <a:gd name="T83" fmla="*/ 56 h 94"/>
                <a:gd name="T84" fmla="*/ 279 w 486"/>
                <a:gd name="T85" fmla="*/ 56 h 94"/>
                <a:gd name="T86" fmla="*/ 263 w 486"/>
                <a:gd name="T87" fmla="*/ 55 h 94"/>
                <a:gd name="T88" fmla="*/ 247 w 486"/>
                <a:gd name="T89" fmla="*/ 51 h 94"/>
                <a:gd name="T90" fmla="*/ 232 w 486"/>
                <a:gd name="T91" fmla="*/ 46 h 94"/>
                <a:gd name="T92" fmla="*/ 215 w 486"/>
                <a:gd name="T93" fmla="*/ 36 h 94"/>
                <a:gd name="T94" fmla="*/ 197 w 486"/>
                <a:gd name="T95" fmla="*/ 21 h 94"/>
                <a:gd name="T96" fmla="*/ 178 w 486"/>
                <a:gd name="T97" fmla="*/ 8 h 94"/>
                <a:gd name="T98" fmla="*/ 159 w 486"/>
                <a:gd name="T99" fmla="*/ 1 h 94"/>
                <a:gd name="T100" fmla="*/ 139 w 486"/>
                <a:gd name="T101" fmla="*/ 0 h 94"/>
                <a:gd name="T102" fmla="*/ 118 w 486"/>
                <a:gd name="T103" fmla="*/ 2 h 94"/>
                <a:gd name="T104" fmla="*/ 101 w 486"/>
                <a:gd name="T105" fmla="*/ 5 h 94"/>
                <a:gd name="T106" fmla="*/ 82 w 486"/>
                <a:gd name="T107" fmla="*/ 11 h 94"/>
                <a:gd name="T108" fmla="*/ 63 w 486"/>
                <a:gd name="T109" fmla="*/ 17 h 94"/>
                <a:gd name="T110" fmla="*/ 44 w 486"/>
                <a:gd name="T111" fmla="*/ 21 h 94"/>
                <a:gd name="T112" fmla="*/ 25 w 486"/>
                <a:gd name="T113" fmla="*/ 26 h 94"/>
                <a:gd name="T114" fmla="*/ 6 w 486"/>
                <a:gd name="T115" fmla="*/ 29 h 94"/>
                <a:gd name="T116" fmla="*/ 0 w 486"/>
                <a:gd name="T117"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6" h="94">
                  <a:moveTo>
                    <a:pt x="0" y="30"/>
                  </a:moveTo>
                  <a:lnTo>
                    <a:pt x="3" y="32"/>
                  </a:lnTo>
                  <a:lnTo>
                    <a:pt x="7" y="33"/>
                  </a:lnTo>
                  <a:lnTo>
                    <a:pt x="10" y="35"/>
                  </a:lnTo>
                  <a:lnTo>
                    <a:pt x="15" y="35"/>
                  </a:lnTo>
                  <a:lnTo>
                    <a:pt x="18" y="36"/>
                  </a:lnTo>
                  <a:lnTo>
                    <a:pt x="22" y="36"/>
                  </a:lnTo>
                  <a:lnTo>
                    <a:pt x="25" y="37"/>
                  </a:lnTo>
                  <a:lnTo>
                    <a:pt x="29" y="37"/>
                  </a:lnTo>
                  <a:lnTo>
                    <a:pt x="32" y="37"/>
                  </a:lnTo>
                  <a:lnTo>
                    <a:pt x="37" y="37"/>
                  </a:lnTo>
                  <a:lnTo>
                    <a:pt x="40" y="37"/>
                  </a:lnTo>
                  <a:lnTo>
                    <a:pt x="44" y="37"/>
                  </a:lnTo>
                  <a:lnTo>
                    <a:pt x="47" y="36"/>
                  </a:lnTo>
                  <a:lnTo>
                    <a:pt x="51" y="36"/>
                  </a:lnTo>
                  <a:lnTo>
                    <a:pt x="56" y="35"/>
                  </a:lnTo>
                  <a:lnTo>
                    <a:pt x="61" y="35"/>
                  </a:lnTo>
                  <a:lnTo>
                    <a:pt x="64" y="33"/>
                  </a:lnTo>
                  <a:lnTo>
                    <a:pt x="70" y="33"/>
                  </a:lnTo>
                  <a:lnTo>
                    <a:pt x="75" y="32"/>
                  </a:lnTo>
                  <a:lnTo>
                    <a:pt x="79" y="30"/>
                  </a:lnTo>
                  <a:lnTo>
                    <a:pt x="83" y="29"/>
                  </a:lnTo>
                  <a:lnTo>
                    <a:pt x="88" y="27"/>
                  </a:lnTo>
                  <a:lnTo>
                    <a:pt x="92" y="26"/>
                  </a:lnTo>
                  <a:lnTo>
                    <a:pt x="96" y="24"/>
                  </a:lnTo>
                  <a:lnTo>
                    <a:pt x="101" y="23"/>
                  </a:lnTo>
                  <a:lnTo>
                    <a:pt x="105" y="23"/>
                  </a:lnTo>
                  <a:lnTo>
                    <a:pt x="110" y="21"/>
                  </a:lnTo>
                  <a:lnTo>
                    <a:pt x="115" y="20"/>
                  </a:lnTo>
                  <a:lnTo>
                    <a:pt x="120" y="18"/>
                  </a:lnTo>
                  <a:lnTo>
                    <a:pt x="124" y="18"/>
                  </a:lnTo>
                  <a:lnTo>
                    <a:pt x="130" y="17"/>
                  </a:lnTo>
                  <a:lnTo>
                    <a:pt x="134" y="17"/>
                  </a:lnTo>
                  <a:lnTo>
                    <a:pt x="140" y="17"/>
                  </a:lnTo>
                  <a:lnTo>
                    <a:pt x="145" y="17"/>
                  </a:lnTo>
                  <a:lnTo>
                    <a:pt x="150" y="18"/>
                  </a:lnTo>
                  <a:lnTo>
                    <a:pt x="156" y="20"/>
                  </a:lnTo>
                  <a:lnTo>
                    <a:pt x="161" y="23"/>
                  </a:lnTo>
                  <a:lnTo>
                    <a:pt x="166" y="26"/>
                  </a:lnTo>
                  <a:lnTo>
                    <a:pt x="172" y="29"/>
                  </a:lnTo>
                  <a:lnTo>
                    <a:pt x="178" y="33"/>
                  </a:lnTo>
                  <a:lnTo>
                    <a:pt x="182" y="36"/>
                  </a:lnTo>
                  <a:lnTo>
                    <a:pt x="187" y="40"/>
                  </a:lnTo>
                  <a:lnTo>
                    <a:pt x="193" y="43"/>
                  </a:lnTo>
                  <a:lnTo>
                    <a:pt x="199" y="48"/>
                  </a:lnTo>
                  <a:lnTo>
                    <a:pt x="203" y="52"/>
                  </a:lnTo>
                  <a:lnTo>
                    <a:pt x="207" y="55"/>
                  </a:lnTo>
                  <a:lnTo>
                    <a:pt x="213" y="58"/>
                  </a:lnTo>
                  <a:lnTo>
                    <a:pt x="217" y="62"/>
                  </a:lnTo>
                  <a:lnTo>
                    <a:pt x="220" y="64"/>
                  </a:lnTo>
                  <a:lnTo>
                    <a:pt x="223" y="67"/>
                  </a:lnTo>
                  <a:lnTo>
                    <a:pt x="228" y="68"/>
                  </a:lnTo>
                  <a:lnTo>
                    <a:pt x="231" y="70"/>
                  </a:lnTo>
                  <a:lnTo>
                    <a:pt x="235" y="71"/>
                  </a:lnTo>
                  <a:lnTo>
                    <a:pt x="238" y="72"/>
                  </a:lnTo>
                  <a:lnTo>
                    <a:pt x="242" y="74"/>
                  </a:lnTo>
                  <a:lnTo>
                    <a:pt x="247" y="75"/>
                  </a:lnTo>
                  <a:lnTo>
                    <a:pt x="250" y="77"/>
                  </a:lnTo>
                  <a:lnTo>
                    <a:pt x="254" y="77"/>
                  </a:lnTo>
                  <a:lnTo>
                    <a:pt x="257" y="78"/>
                  </a:lnTo>
                  <a:lnTo>
                    <a:pt x="261" y="80"/>
                  </a:lnTo>
                  <a:lnTo>
                    <a:pt x="266" y="80"/>
                  </a:lnTo>
                  <a:lnTo>
                    <a:pt x="270" y="80"/>
                  </a:lnTo>
                  <a:lnTo>
                    <a:pt x="273" y="80"/>
                  </a:lnTo>
                  <a:lnTo>
                    <a:pt x="277" y="81"/>
                  </a:lnTo>
                  <a:lnTo>
                    <a:pt x="282" y="81"/>
                  </a:lnTo>
                  <a:lnTo>
                    <a:pt x="286" y="81"/>
                  </a:lnTo>
                  <a:lnTo>
                    <a:pt x="289" y="81"/>
                  </a:lnTo>
                  <a:lnTo>
                    <a:pt x="293" y="81"/>
                  </a:lnTo>
                  <a:lnTo>
                    <a:pt x="298" y="81"/>
                  </a:lnTo>
                  <a:lnTo>
                    <a:pt x="302" y="81"/>
                  </a:lnTo>
                  <a:lnTo>
                    <a:pt x="306" y="81"/>
                  </a:lnTo>
                  <a:lnTo>
                    <a:pt x="311" y="81"/>
                  </a:lnTo>
                  <a:lnTo>
                    <a:pt x="314" y="81"/>
                  </a:lnTo>
                  <a:lnTo>
                    <a:pt x="318" y="80"/>
                  </a:lnTo>
                  <a:lnTo>
                    <a:pt x="323" y="80"/>
                  </a:lnTo>
                  <a:lnTo>
                    <a:pt x="328" y="80"/>
                  </a:lnTo>
                  <a:lnTo>
                    <a:pt x="331" y="80"/>
                  </a:lnTo>
                  <a:lnTo>
                    <a:pt x="336" y="80"/>
                  </a:lnTo>
                  <a:lnTo>
                    <a:pt x="340" y="78"/>
                  </a:lnTo>
                  <a:lnTo>
                    <a:pt x="344" y="78"/>
                  </a:lnTo>
                  <a:lnTo>
                    <a:pt x="349" y="78"/>
                  </a:lnTo>
                  <a:lnTo>
                    <a:pt x="353" y="78"/>
                  </a:lnTo>
                  <a:lnTo>
                    <a:pt x="358" y="77"/>
                  </a:lnTo>
                  <a:lnTo>
                    <a:pt x="362" y="77"/>
                  </a:lnTo>
                  <a:lnTo>
                    <a:pt x="365" y="77"/>
                  </a:lnTo>
                  <a:lnTo>
                    <a:pt x="369" y="75"/>
                  </a:lnTo>
                  <a:lnTo>
                    <a:pt x="374" y="75"/>
                  </a:lnTo>
                  <a:lnTo>
                    <a:pt x="378" y="75"/>
                  </a:lnTo>
                  <a:lnTo>
                    <a:pt x="382" y="75"/>
                  </a:lnTo>
                  <a:lnTo>
                    <a:pt x="385" y="75"/>
                  </a:lnTo>
                  <a:lnTo>
                    <a:pt x="390" y="74"/>
                  </a:lnTo>
                  <a:lnTo>
                    <a:pt x="394" y="74"/>
                  </a:lnTo>
                  <a:lnTo>
                    <a:pt x="398" y="74"/>
                  </a:lnTo>
                  <a:lnTo>
                    <a:pt x="403" y="74"/>
                  </a:lnTo>
                  <a:lnTo>
                    <a:pt x="407" y="75"/>
                  </a:lnTo>
                  <a:lnTo>
                    <a:pt x="411" y="75"/>
                  </a:lnTo>
                  <a:lnTo>
                    <a:pt x="414" y="75"/>
                  </a:lnTo>
                  <a:lnTo>
                    <a:pt x="419" y="75"/>
                  </a:lnTo>
                  <a:lnTo>
                    <a:pt x="422" y="77"/>
                  </a:lnTo>
                  <a:lnTo>
                    <a:pt x="426" y="77"/>
                  </a:lnTo>
                  <a:lnTo>
                    <a:pt x="430" y="77"/>
                  </a:lnTo>
                  <a:lnTo>
                    <a:pt x="433" y="78"/>
                  </a:lnTo>
                  <a:lnTo>
                    <a:pt x="438" y="78"/>
                  </a:lnTo>
                  <a:lnTo>
                    <a:pt x="442" y="80"/>
                  </a:lnTo>
                  <a:lnTo>
                    <a:pt x="445" y="81"/>
                  </a:lnTo>
                  <a:lnTo>
                    <a:pt x="449" y="83"/>
                  </a:lnTo>
                  <a:lnTo>
                    <a:pt x="452" y="84"/>
                  </a:lnTo>
                  <a:lnTo>
                    <a:pt x="457" y="86"/>
                  </a:lnTo>
                  <a:lnTo>
                    <a:pt x="460" y="87"/>
                  </a:lnTo>
                  <a:lnTo>
                    <a:pt x="463" y="89"/>
                  </a:lnTo>
                  <a:lnTo>
                    <a:pt x="467" y="90"/>
                  </a:lnTo>
                  <a:lnTo>
                    <a:pt x="471" y="93"/>
                  </a:lnTo>
                  <a:lnTo>
                    <a:pt x="474" y="94"/>
                  </a:lnTo>
                  <a:lnTo>
                    <a:pt x="479" y="94"/>
                  </a:lnTo>
                  <a:lnTo>
                    <a:pt x="481" y="93"/>
                  </a:lnTo>
                  <a:lnTo>
                    <a:pt x="484" y="90"/>
                  </a:lnTo>
                  <a:lnTo>
                    <a:pt x="486" y="87"/>
                  </a:lnTo>
                  <a:lnTo>
                    <a:pt x="486" y="83"/>
                  </a:lnTo>
                  <a:lnTo>
                    <a:pt x="484" y="80"/>
                  </a:lnTo>
                  <a:lnTo>
                    <a:pt x="483" y="77"/>
                  </a:lnTo>
                  <a:lnTo>
                    <a:pt x="479" y="74"/>
                  </a:lnTo>
                  <a:lnTo>
                    <a:pt x="476" y="71"/>
                  </a:lnTo>
                  <a:lnTo>
                    <a:pt x="471" y="70"/>
                  </a:lnTo>
                  <a:lnTo>
                    <a:pt x="468" y="68"/>
                  </a:lnTo>
                  <a:lnTo>
                    <a:pt x="465" y="67"/>
                  </a:lnTo>
                  <a:lnTo>
                    <a:pt x="461" y="65"/>
                  </a:lnTo>
                  <a:lnTo>
                    <a:pt x="457" y="62"/>
                  </a:lnTo>
                  <a:lnTo>
                    <a:pt x="454" y="62"/>
                  </a:lnTo>
                  <a:lnTo>
                    <a:pt x="449" y="61"/>
                  </a:lnTo>
                  <a:lnTo>
                    <a:pt x="446" y="59"/>
                  </a:lnTo>
                  <a:lnTo>
                    <a:pt x="442" y="58"/>
                  </a:lnTo>
                  <a:lnTo>
                    <a:pt x="439" y="58"/>
                  </a:lnTo>
                  <a:lnTo>
                    <a:pt x="435" y="56"/>
                  </a:lnTo>
                  <a:lnTo>
                    <a:pt x="430" y="56"/>
                  </a:lnTo>
                  <a:lnTo>
                    <a:pt x="428" y="55"/>
                  </a:lnTo>
                  <a:lnTo>
                    <a:pt x="423" y="55"/>
                  </a:lnTo>
                  <a:lnTo>
                    <a:pt x="420" y="55"/>
                  </a:lnTo>
                  <a:lnTo>
                    <a:pt x="416" y="54"/>
                  </a:lnTo>
                  <a:lnTo>
                    <a:pt x="411" y="54"/>
                  </a:lnTo>
                  <a:lnTo>
                    <a:pt x="407" y="54"/>
                  </a:lnTo>
                  <a:lnTo>
                    <a:pt x="403" y="54"/>
                  </a:lnTo>
                  <a:lnTo>
                    <a:pt x="400" y="54"/>
                  </a:lnTo>
                  <a:lnTo>
                    <a:pt x="395" y="54"/>
                  </a:lnTo>
                  <a:lnTo>
                    <a:pt x="391" y="54"/>
                  </a:lnTo>
                  <a:lnTo>
                    <a:pt x="387" y="54"/>
                  </a:lnTo>
                  <a:lnTo>
                    <a:pt x="384" y="54"/>
                  </a:lnTo>
                  <a:lnTo>
                    <a:pt x="379" y="54"/>
                  </a:lnTo>
                  <a:lnTo>
                    <a:pt x="375" y="54"/>
                  </a:lnTo>
                  <a:lnTo>
                    <a:pt x="371" y="54"/>
                  </a:lnTo>
                  <a:lnTo>
                    <a:pt x="366" y="55"/>
                  </a:lnTo>
                  <a:lnTo>
                    <a:pt x="362" y="55"/>
                  </a:lnTo>
                  <a:lnTo>
                    <a:pt x="359" y="55"/>
                  </a:lnTo>
                  <a:lnTo>
                    <a:pt x="353" y="55"/>
                  </a:lnTo>
                  <a:lnTo>
                    <a:pt x="350" y="55"/>
                  </a:lnTo>
                  <a:lnTo>
                    <a:pt x="346" y="55"/>
                  </a:lnTo>
                  <a:lnTo>
                    <a:pt x="341" y="56"/>
                  </a:lnTo>
                  <a:lnTo>
                    <a:pt x="336" y="56"/>
                  </a:lnTo>
                  <a:lnTo>
                    <a:pt x="333" y="56"/>
                  </a:lnTo>
                  <a:lnTo>
                    <a:pt x="328" y="56"/>
                  </a:lnTo>
                  <a:lnTo>
                    <a:pt x="324" y="56"/>
                  </a:lnTo>
                  <a:lnTo>
                    <a:pt x="320" y="56"/>
                  </a:lnTo>
                  <a:lnTo>
                    <a:pt x="315" y="56"/>
                  </a:lnTo>
                  <a:lnTo>
                    <a:pt x="311" y="56"/>
                  </a:lnTo>
                  <a:lnTo>
                    <a:pt x="306" y="56"/>
                  </a:lnTo>
                  <a:lnTo>
                    <a:pt x="302" y="56"/>
                  </a:lnTo>
                  <a:lnTo>
                    <a:pt x="299" y="56"/>
                  </a:lnTo>
                  <a:lnTo>
                    <a:pt x="295" y="56"/>
                  </a:lnTo>
                  <a:lnTo>
                    <a:pt x="290" y="58"/>
                  </a:lnTo>
                  <a:lnTo>
                    <a:pt x="286" y="56"/>
                  </a:lnTo>
                  <a:lnTo>
                    <a:pt x="283" y="56"/>
                  </a:lnTo>
                  <a:lnTo>
                    <a:pt x="279" y="56"/>
                  </a:lnTo>
                  <a:lnTo>
                    <a:pt x="274" y="56"/>
                  </a:lnTo>
                  <a:lnTo>
                    <a:pt x="270" y="55"/>
                  </a:lnTo>
                  <a:lnTo>
                    <a:pt x="267" y="55"/>
                  </a:lnTo>
                  <a:lnTo>
                    <a:pt x="263" y="55"/>
                  </a:lnTo>
                  <a:lnTo>
                    <a:pt x="258" y="54"/>
                  </a:lnTo>
                  <a:lnTo>
                    <a:pt x="254" y="52"/>
                  </a:lnTo>
                  <a:lnTo>
                    <a:pt x="251" y="52"/>
                  </a:lnTo>
                  <a:lnTo>
                    <a:pt x="247" y="51"/>
                  </a:lnTo>
                  <a:lnTo>
                    <a:pt x="244" y="51"/>
                  </a:lnTo>
                  <a:lnTo>
                    <a:pt x="239" y="48"/>
                  </a:lnTo>
                  <a:lnTo>
                    <a:pt x="235" y="48"/>
                  </a:lnTo>
                  <a:lnTo>
                    <a:pt x="232" y="46"/>
                  </a:lnTo>
                  <a:lnTo>
                    <a:pt x="229" y="45"/>
                  </a:lnTo>
                  <a:lnTo>
                    <a:pt x="223" y="42"/>
                  </a:lnTo>
                  <a:lnTo>
                    <a:pt x="219" y="39"/>
                  </a:lnTo>
                  <a:lnTo>
                    <a:pt x="215" y="36"/>
                  </a:lnTo>
                  <a:lnTo>
                    <a:pt x="210" y="33"/>
                  </a:lnTo>
                  <a:lnTo>
                    <a:pt x="206" y="29"/>
                  </a:lnTo>
                  <a:lnTo>
                    <a:pt x="201" y="26"/>
                  </a:lnTo>
                  <a:lnTo>
                    <a:pt x="197" y="21"/>
                  </a:lnTo>
                  <a:lnTo>
                    <a:pt x="193" y="18"/>
                  </a:lnTo>
                  <a:lnTo>
                    <a:pt x="188" y="14"/>
                  </a:lnTo>
                  <a:lnTo>
                    <a:pt x="184" y="11"/>
                  </a:lnTo>
                  <a:lnTo>
                    <a:pt x="178" y="8"/>
                  </a:lnTo>
                  <a:lnTo>
                    <a:pt x="174" y="7"/>
                  </a:lnTo>
                  <a:lnTo>
                    <a:pt x="169" y="2"/>
                  </a:lnTo>
                  <a:lnTo>
                    <a:pt x="164" y="1"/>
                  </a:lnTo>
                  <a:lnTo>
                    <a:pt x="159" y="1"/>
                  </a:lnTo>
                  <a:lnTo>
                    <a:pt x="153" y="1"/>
                  </a:lnTo>
                  <a:lnTo>
                    <a:pt x="147" y="0"/>
                  </a:lnTo>
                  <a:lnTo>
                    <a:pt x="143" y="0"/>
                  </a:lnTo>
                  <a:lnTo>
                    <a:pt x="139" y="0"/>
                  </a:lnTo>
                  <a:lnTo>
                    <a:pt x="133" y="1"/>
                  </a:lnTo>
                  <a:lnTo>
                    <a:pt x="129" y="1"/>
                  </a:lnTo>
                  <a:lnTo>
                    <a:pt x="124" y="1"/>
                  </a:lnTo>
                  <a:lnTo>
                    <a:pt x="118" y="2"/>
                  </a:lnTo>
                  <a:lnTo>
                    <a:pt x="114" y="2"/>
                  </a:lnTo>
                  <a:lnTo>
                    <a:pt x="110" y="4"/>
                  </a:lnTo>
                  <a:lnTo>
                    <a:pt x="105" y="5"/>
                  </a:lnTo>
                  <a:lnTo>
                    <a:pt x="101" y="5"/>
                  </a:lnTo>
                  <a:lnTo>
                    <a:pt x="95" y="7"/>
                  </a:lnTo>
                  <a:lnTo>
                    <a:pt x="91" y="8"/>
                  </a:lnTo>
                  <a:lnTo>
                    <a:pt x="86" y="10"/>
                  </a:lnTo>
                  <a:lnTo>
                    <a:pt x="82" y="11"/>
                  </a:lnTo>
                  <a:lnTo>
                    <a:pt x="77" y="13"/>
                  </a:lnTo>
                  <a:lnTo>
                    <a:pt x="73" y="14"/>
                  </a:lnTo>
                  <a:lnTo>
                    <a:pt x="67" y="16"/>
                  </a:lnTo>
                  <a:lnTo>
                    <a:pt x="63" y="17"/>
                  </a:lnTo>
                  <a:lnTo>
                    <a:pt x="59" y="18"/>
                  </a:lnTo>
                  <a:lnTo>
                    <a:pt x="53" y="18"/>
                  </a:lnTo>
                  <a:lnTo>
                    <a:pt x="48" y="20"/>
                  </a:lnTo>
                  <a:lnTo>
                    <a:pt x="44" y="21"/>
                  </a:lnTo>
                  <a:lnTo>
                    <a:pt x="40" y="23"/>
                  </a:lnTo>
                  <a:lnTo>
                    <a:pt x="35" y="23"/>
                  </a:lnTo>
                  <a:lnTo>
                    <a:pt x="29" y="24"/>
                  </a:lnTo>
                  <a:lnTo>
                    <a:pt x="25" y="26"/>
                  </a:lnTo>
                  <a:lnTo>
                    <a:pt x="21" y="27"/>
                  </a:lnTo>
                  <a:lnTo>
                    <a:pt x="15" y="27"/>
                  </a:lnTo>
                  <a:lnTo>
                    <a:pt x="10" y="27"/>
                  </a:lnTo>
                  <a:lnTo>
                    <a:pt x="6" y="29"/>
                  </a:lnTo>
                  <a:lnTo>
                    <a:pt x="2" y="29"/>
                  </a:lnTo>
                  <a:lnTo>
                    <a:pt x="0" y="29"/>
                  </a:lnTo>
                  <a:lnTo>
                    <a:pt x="0" y="3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8" name="Freeform 64"/>
            <p:cNvSpPr>
              <a:spLocks/>
            </p:cNvSpPr>
            <p:nvPr/>
          </p:nvSpPr>
          <p:spPr bwMode="auto">
            <a:xfrm>
              <a:off x="4460" y="3507"/>
              <a:ext cx="548" cy="125"/>
            </a:xfrm>
            <a:custGeom>
              <a:avLst/>
              <a:gdLst>
                <a:gd name="T0" fmla="*/ 41 w 548"/>
                <a:gd name="T1" fmla="*/ 69 h 125"/>
                <a:gd name="T2" fmla="*/ 64 w 548"/>
                <a:gd name="T3" fmla="*/ 58 h 125"/>
                <a:gd name="T4" fmla="*/ 96 w 548"/>
                <a:gd name="T5" fmla="*/ 55 h 125"/>
                <a:gd name="T6" fmla="*/ 131 w 548"/>
                <a:gd name="T7" fmla="*/ 61 h 125"/>
                <a:gd name="T8" fmla="*/ 170 w 548"/>
                <a:gd name="T9" fmla="*/ 70 h 125"/>
                <a:gd name="T10" fmla="*/ 207 w 548"/>
                <a:gd name="T11" fmla="*/ 82 h 125"/>
                <a:gd name="T12" fmla="*/ 242 w 548"/>
                <a:gd name="T13" fmla="*/ 93 h 125"/>
                <a:gd name="T14" fmla="*/ 271 w 548"/>
                <a:gd name="T15" fmla="*/ 104 h 125"/>
                <a:gd name="T16" fmla="*/ 293 w 548"/>
                <a:gd name="T17" fmla="*/ 111 h 125"/>
                <a:gd name="T18" fmla="*/ 313 w 548"/>
                <a:gd name="T19" fmla="*/ 115 h 125"/>
                <a:gd name="T20" fmla="*/ 337 w 548"/>
                <a:gd name="T21" fmla="*/ 120 h 125"/>
                <a:gd name="T22" fmla="*/ 359 w 548"/>
                <a:gd name="T23" fmla="*/ 123 h 125"/>
                <a:gd name="T24" fmla="*/ 382 w 548"/>
                <a:gd name="T25" fmla="*/ 124 h 125"/>
                <a:gd name="T26" fmla="*/ 405 w 548"/>
                <a:gd name="T27" fmla="*/ 125 h 125"/>
                <a:gd name="T28" fmla="*/ 429 w 548"/>
                <a:gd name="T29" fmla="*/ 124 h 125"/>
                <a:gd name="T30" fmla="*/ 452 w 548"/>
                <a:gd name="T31" fmla="*/ 121 h 125"/>
                <a:gd name="T32" fmla="*/ 474 w 548"/>
                <a:gd name="T33" fmla="*/ 120 h 125"/>
                <a:gd name="T34" fmla="*/ 497 w 548"/>
                <a:gd name="T35" fmla="*/ 114 h 125"/>
                <a:gd name="T36" fmla="*/ 531 w 548"/>
                <a:gd name="T37" fmla="*/ 98 h 125"/>
                <a:gd name="T38" fmla="*/ 548 w 548"/>
                <a:gd name="T39" fmla="*/ 64 h 125"/>
                <a:gd name="T40" fmla="*/ 528 w 548"/>
                <a:gd name="T41" fmla="*/ 31 h 125"/>
                <a:gd name="T42" fmla="*/ 496 w 548"/>
                <a:gd name="T43" fmla="*/ 16 h 125"/>
                <a:gd name="T44" fmla="*/ 474 w 548"/>
                <a:gd name="T45" fmla="*/ 10 h 125"/>
                <a:gd name="T46" fmla="*/ 449 w 548"/>
                <a:gd name="T47" fmla="*/ 9 h 125"/>
                <a:gd name="T48" fmla="*/ 423 w 548"/>
                <a:gd name="T49" fmla="*/ 7 h 125"/>
                <a:gd name="T50" fmla="*/ 399 w 548"/>
                <a:gd name="T51" fmla="*/ 6 h 125"/>
                <a:gd name="T52" fmla="*/ 376 w 548"/>
                <a:gd name="T53" fmla="*/ 4 h 125"/>
                <a:gd name="T54" fmla="*/ 354 w 548"/>
                <a:gd name="T55" fmla="*/ 1 h 125"/>
                <a:gd name="T56" fmla="*/ 335 w 548"/>
                <a:gd name="T57" fmla="*/ 15 h 125"/>
                <a:gd name="T58" fmla="*/ 361 w 548"/>
                <a:gd name="T59" fmla="*/ 26 h 125"/>
                <a:gd name="T60" fmla="*/ 389 w 548"/>
                <a:gd name="T61" fmla="*/ 34 h 125"/>
                <a:gd name="T62" fmla="*/ 423 w 548"/>
                <a:gd name="T63" fmla="*/ 36 h 125"/>
                <a:gd name="T64" fmla="*/ 458 w 548"/>
                <a:gd name="T65" fmla="*/ 39 h 125"/>
                <a:gd name="T66" fmla="*/ 488 w 548"/>
                <a:gd name="T67" fmla="*/ 44 h 125"/>
                <a:gd name="T68" fmla="*/ 500 w 548"/>
                <a:gd name="T69" fmla="*/ 71 h 125"/>
                <a:gd name="T70" fmla="*/ 490 w 548"/>
                <a:gd name="T71" fmla="*/ 92 h 125"/>
                <a:gd name="T72" fmla="*/ 462 w 548"/>
                <a:gd name="T73" fmla="*/ 98 h 125"/>
                <a:gd name="T74" fmla="*/ 434 w 548"/>
                <a:gd name="T75" fmla="*/ 101 h 125"/>
                <a:gd name="T76" fmla="*/ 408 w 548"/>
                <a:gd name="T77" fmla="*/ 102 h 125"/>
                <a:gd name="T78" fmla="*/ 380 w 548"/>
                <a:gd name="T79" fmla="*/ 101 h 125"/>
                <a:gd name="T80" fmla="*/ 356 w 548"/>
                <a:gd name="T81" fmla="*/ 99 h 125"/>
                <a:gd name="T82" fmla="*/ 328 w 548"/>
                <a:gd name="T83" fmla="*/ 93 h 125"/>
                <a:gd name="T84" fmla="*/ 302 w 548"/>
                <a:gd name="T85" fmla="*/ 87 h 125"/>
                <a:gd name="T86" fmla="*/ 274 w 548"/>
                <a:gd name="T87" fmla="*/ 82 h 125"/>
                <a:gd name="T88" fmla="*/ 249 w 548"/>
                <a:gd name="T89" fmla="*/ 74 h 125"/>
                <a:gd name="T90" fmla="*/ 224 w 548"/>
                <a:gd name="T91" fmla="*/ 67 h 125"/>
                <a:gd name="T92" fmla="*/ 200 w 548"/>
                <a:gd name="T93" fmla="*/ 58 h 125"/>
                <a:gd name="T94" fmla="*/ 169 w 548"/>
                <a:gd name="T95" fmla="*/ 48 h 125"/>
                <a:gd name="T96" fmla="*/ 138 w 548"/>
                <a:gd name="T97" fmla="*/ 39 h 125"/>
                <a:gd name="T98" fmla="*/ 106 w 548"/>
                <a:gd name="T99" fmla="*/ 34 h 125"/>
                <a:gd name="T100" fmla="*/ 77 w 548"/>
                <a:gd name="T101" fmla="*/ 32 h 125"/>
                <a:gd name="T102" fmla="*/ 49 w 548"/>
                <a:gd name="T103" fmla="*/ 36 h 125"/>
                <a:gd name="T104" fmla="*/ 26 w 548"/>
                <a:gd name="T105" fmla="*/ 47 h 125"/>
                <a:gd name="T106" fmla="*/ 9 w 548"/>
                <a:gd name="T107" fmla="*/ 67 h 125"/>
                <a:gd name="T108" fmla="*/ 1 w 548"/>
                <a:gd name="T109" fmla="*/ 98 h 125"/>
                <a:gd name="T110" fmla="*/ 25 w 548"/>
                <a:gd name="T111"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8" h="125">
                  <a:moveTo>
                    <a:pt x="25" y="93"/>
                  </a:moveTo>
                  <a:lnTo>
                    <a:pt x="26" y="89"/>
                  </a:lnTo>
                  <a:lnTo>
                    <a:pt x="27" y="86"/>
                  </a:lnTo>
                  <a:lnTo>
                    <a:pt x="29" y="82"/>
                  </a:lnTo>
                  <a:lnTo>
                    <a:pt x="30" y="79"/>
                  </a:lnTo>
                  <a:lnTo>
                    <a:pt x="35" y="73"/>
                  </a:lnTo>
                  <a:lnTo>
                    <a:pt x="41" y="69"/>
                  </a:lnTo>
                  <a:lnTo>
                    <a:pt x="44" y="66"/>
                  </a:lnTo>
                  <a:lnTo>
                    <a:pt x="46" y="64"/>
                  </a:lnTo>
                  <a:lnTo>
                    <a:pt x="49" y="63"/>
                  </a:lnTo>
                  <a:lnTo>
                    <a:pt x="52" y="61"/>
                  </a:lnTo>
                  <a:lnTo>
                    <a:pt x="57" y="60"/>
                  </a:lnTo>
                  <a:lnTo>
                    <a:pt x="60" y="60"/>
                  </a:lnTo>
                  <a:lnTo>
                    <a:pt x="64" y="58"/>
                  </a:lnTo>
                  <a:lnTo>
                    <a:pt x="68" y="58"/>
                  </a:lnTo>
                  <a:lnTo>
                    <a:pt x="73" y="57"/>
                  </a:lnTo>
                  <a:lnTo>
                    <a:pt x="77" y="57"/>
                  </a:lnTo>
                  <a:lnTo>
                    <a:pt x="81" y="55"/>
                  </a:lnTo>
                  <a:lnTo>
                    <a:pt x="86" y="55"/>
                  </a:lnTo>
                  <a:lnTo>
                    <a:pt x="90" y="55"/>
                  </a:lnTo>
                  <a:lnTo>
                    <a:pt x="96" y="55"/>
                  </a:lnTo>
                  <a:lnTo>
                    <a:pt x="100" y="57"/>
                  </a:lnTo>
                  <a:lnTo>
                    <a:pt x="106" y="58"/>
                  </a:lnTo>
                  <a:lnTo>
                    <a:pt x="111" y="58"/>
                  </a:lnTo>
                  <a:lnTo>
                    <a:pt x="115" y="58"/>
                  </a:lnTo>
                  <a:lnTo>
                    <a:pt x="121" y="58"/>
                  </a:lnTo>
                  <a:lnTo>
                    <a:pt x="127" y="60"/>
                  </a:lnTo>
                  <a:lnTo>
                    <a:pt x="131" y="61"/>
                  </a:lnTo>
                  <a:lnTo>
                    <a:pt x="137" y="61"/>
                  </a:lnTo>
                  <a:lnTo>
                    <a:pt x="143" y="64"/>
                  </a:lnTo>
                  <a:lnTo>
                    <a:pt x="149" y="66"/>
                  </a:lnTo>
                  <a:lnTo>
                    <a:pt x="153" y="66"/>
                  </a:lnTo>
                  <a:lnTo>
                    <a:pt x="159" y="67"/>
                  </a:lnTo>
                  <a:lnTo>
                    <a:pt x="165" y="69"/>
                  </a:lnTo>
                  <a:lnTo>
                    <a:pt x="170" y="70"/>
                  </a:lnTo>
                  <a:lnTo>
                    <a:pt x="175" y="71"/>
                  </a:lnTo>
                  <a:lnTo>
                    <a:pt x="181" y="73"/>
                  </a:lnTo>
                  <a:lnTo>
                    <a:pt x="186" y="74"/>
                  </a:lnTo>
                  <a:lnTo>
                    <a:pt x="192" y="76"/>
                  </a:lnTo>
                  <a:lnTo>
                    <a:pt x="197" y="79"/>
                  </a:lnTo>
                  <a:lnTo>
                    <a:pt x="202" y="80"/>
                  </a:lnTo>
                  <a:lnTo>
                    <a:pt x="207" y="82"/>
                  </a:lnTo>
                  <a:lnTo>
                    <a:pt x="213" y="83"/>
                  </a:lnTo>
                  <a:lnTo>
                    <a:pt x="217" y="85"/>
                  </a:lnTo>
                  <a:lnTo>
                    <a:pt x="223" y="86"/>
                  </a:lnTo>
                  <a:lnTo>
                    <a:pt x="227" y="87"/>
                  </a:lnTo>
                  <a:lnTo>
                    <a:pt x="233" y="90"/>
                  </a:lnTo>
                  <a:lnTo>
                    <a:pt x="237" y="92"/>
                  </a:lnTo>
                  <a:lnTo>
                    <a:pt x="242" y="93"/>
                  </a:lnTo>
                  <a:lnTo>
                    <a:pt x="246" y="95"/>
                  </a:lnTo>
                  <a:lnTo>
                    <a:pt x="251" y="96"/>
                  </a:lnTo>
                  <a:lnTo>
                    <a:pt x="255" y="98"/>
                  </a:lnTo>
                  <a:lnTo>
                    <a:pt x="259" y="99"/>
                  </a:lnTo>
                  <a:lnTo>
                    <a:pt x="264" y="101"/>
                  </a:lnTo>
                  <a:lnTo>
                    <a:pt x="268" y="102"/>
                  </a:lnTo>
                  <a:lnTo>
                    <a:pt x="271" y="104"/>
                  </a:lnTo>
                  <a:lnTo>
                    <a:pt x="274" y="105"/>
                  </a:lnTo>
                  <a:lnTo>
                    <a:pt x="278" y="106"/>
                  </a:lnTo>
                  <a:lnTo>
                    <a:pt x="281" y="108"/>
                  </a:lnTo>
                  <a:lnTo>
                    <a:pt x="284" y="108"/>
                  </a:lnTo>
                  <a:lnTo>
                    <a:pt x="287" y="109"/>
                  </a:lnTo>
                  <a:lnTo>
                    <a:pt x="290" y="109"/>
                  </a:lnTo>
                  <a:lnTo>
                    <a:pt x="293" y="111"/>
                  </a:lnTo>
                  <a:lnTo>
                    <a:pt x="296" y="112"/>
                  </a:lnTo>
                  <a:lnTo>
                    <a:pt x="299" y="112"/>
                  </a:lnTo>
                  <a:lnTo>
                    <a:pt x="302" y="112"/>
                  </a:lnTo>
                  <a:lnTo>
                    <a:pt x="305" y="114"/>
                  </a:lnTo>
                  <a:lnTo>
                    <a:pt x="308" y="114"/>
                  </a:lnTo>
                  <a:lnTo>
                    <a:pt x="310" y="115"/>
                  </a:lnTo>
                  <a:lnTo>
                    <a:pt x="313" y="115"/>
                  </a:lnTo>
                  <a:lnTo>
                    <a:pt x="318" y="117"/>
                  </a:lnTo>
                  <a:lnTo>
                    <a:pt x="321" y="117"/>
                  </a:lnTo>
                  <a:lnTo>
                    <a:pt x="324" y="118"/>
                  </a:lnTo>
                  <a:lnTo>
                    <a:pt x="326" y="118"/>
                  </a:lnTo>
                  <a:lnTo>
                    <a:pt x="329" y="120"/>
                  </a:lnTo>
                  <a:lnTo>
                    <a:pt x="334" y="120"/>
                  </a:lnTo>
                  <a:lnTo>
                    <a:pt x="337" y="120"/>
                  </a:lnTo>
                  <a:lnTo>
                    <a:pt x="340" y="120"/>
                  </a:lnTo>
                  <a:lnTo>
                    <a:pt x="343" y="121"/>
                  </a:lnTo>
                  <a:lnTo>
                    <a:pt x="345" y="121"/>
                  </a:lnTo>
                  <a:lnTo>
                    <a:pt x="350" y="121"/>
                  </a:lnTo>
                  <a:lnTo>
                    <a:pt x="353" y="121"/>
                  </a:lnTo>
                  <a:lnTo>
                    <a:pt x="356" y="123"/>
                  </a:lnTo>
                  <a:lnTo>
                    <a:pt x="359" y="123"/>
                  </a:lnTo>
                  <a:lnTo>
                    <a:pt x="361" y="123"/>
                  </a:lnTo>
                  <a:lnTo>
                    <a:pt x="366" y="124"/>
                  </a:lnTo>
                  <a:lnTo>
                    <a:pt x="369" y="124"/>
                  </a:lnTo>
                  <a:lnTo>
                    <a:pt x="372" y="124"/>
                  </a:lnTo>
                  <a:lnTo>
                    <a:pt x="375" y="124"/>
                  </a:lnTo>
                  <a:lnTo>
                    <a:pt x="379" y="124"/>
                  </a:lnTo>
                  <a:lnTo>
                    <a:pt x="382" y="124"/>
                  </a:lnTo>
                  <a:lnTo>
                    <a:pt x="385" y="124"/>
                  </a:lnTo>
                  <a:lnTo>
                    <a:pt x="389" y="125"/>
                  </a:lnTo>
                  <a:lnTo>
                    <a:pt x="392" y="125"/>
                  </a:lnTo>
                  <a:lnTo>
                    <a:pt x="396" y="125"/>
                  </a:lnTo>
                  <a:lnTo>
                    <a:pt x="399" y="125"/>
                  </a:lnTo>
                  <a:lnTo>
                    <a:pt x="402" y="125"/>
                  </a:lnTo>
                  <a:lnTo>
                    <a:pt x="405" y="125"/>
                  </a:lnTo>
                  <a:lnTo>
                    <a:pt x="410" y="125"/>
                  </a:lnTo>
                  <a:lnTo>
                    <a:pt x="413" y="125"/>
                  </a:lnTo>
                  <a:lnTo>
                    <a:pt x="415" y="125"/>
                  </a:lnTo>
                  <a:lnTo>
                    <a:pt x="418" y="125"/>
                  </a:lnTo>
                  <a:lnTo>
                    <a:pt x="423" y="125"/>
                  </a:lnTo>
                  <a:lnTo>
                    <a:pt x="426" y="124"/>
                  </a:lnTo>
                  <a:lnTo>
                    <a:pt x="429" y="124"/>
                  </a:lnTo>
                  <a:lnTo>
                    <a:pt x="431" y="124"/>
                  </a:lnTo>
                  <a:lnTo>
                    <a:pt x="436" y="124"/>
                  </a:lnTo>
                  <a:lnTo>
                    <a:pt x="439" y="124"/>
                  </a:lnTo>
                  <a:lnTo>
                    <a:pt x="442" y="124"/>
                  </a:lnTo>
                  <a:lnTo>
                    <a:pt x="445" y="123"/>
                  </a:lnTo>
                  <a:lnTo>
                    <a:pt x="449" y="123"/>
                  </a:lnTo>
                  <a:lnTo>
                    <a:pt x="452" y="121"/>
                  </a:lnTo>
                  <a:lnTo>
                    <a:pt x="455" y="121"/>
                  </a:lnTo>
                  <a:lnTo>
                    <a:pt x="458" y="121"/>
                  </a:lnTo>
                  <a:lnTo>
                    <a:pt x="462" y="121"/>
                  </a:lnTo>
                  <a:lnTo>
                    <a:pt x="465" y="120"/>
                  </a:lnTo>
                  <a:lnTo>
                    <a:pt x="468" y="120"/>
                  </a:lnTo>
                  <a:lnTo>
                    <a:pt x="471" y="120"/>
                  </a:lnTo>
                  <a:lnTo>
                    <a:pt x="474" y="120"/>
                  </a:lnTo>
                  <a:lnTo>
                    <a:pt x="478" y="118"/>
                  </a:lnTo>
                  <a:lnTo>
                    <a:pt x="481" y="117"/>
                  </a:lnTo>
                  <a:lnTo>
                    <a:pt x="484" y="117"/>
                  </a:lnTo>
                  <a:lnTo>
                    <a:pt x="487" y="117"/>
                  </a:lnTo>
                  <a:lnTo>
                    <a:pt x="490" y="115"/>
                  </a:lnTo>
                  <a:lnTo>
                    <a:pt x="494" y="115"/>
                  </a:lnTo>
                  <a:lnTo>
                    <a:pt x="497" y="114"/>
                  </a:lnTo>
                  <a:lnTo>
                    <a:pt x="500" y="114"/>
                  </a:lnTo>
                  <a:lnTo>
                    <a:pt x="506" y="112"/>
                  </a:lnTo>
                  <a:lnTo>
                    <a:pt x="510" y="109"/>
                  </a:lnTo>
                  <a:lnTo>
                    <a:pt x="516" y="106"/>
                  </a:lnTo>
                  <a:lnTo>
                    <a:pt x="520" y="104"/>
                  </a:lnTo>
                  <a:lnTo>
                    <a:pt x="526" y="101"/>
                  </a:lnTo>
                  <a:lnTo>
                    <a:pt x="531" y="98"/>
                  </a:lnTo>
                  <a:lnTo>
                    <a:pt x="535" y="93"/>
                  </a:lnTo>
                  <a:lnTo>
                    <a:pt x="539" y="89"/>
                  </a:lnTo>
                  <a:lnTo>
                    <a:pt x="542" y="85"/>
                  </a:lnTo>
                  <a:lnTo>
                    <a:pt x="545" y="80"/>
                  </a:lnTo>
                  <a:lnTo>
                    <a:pt x="547" y="74"/>
                  </a:lnTo>
                  <a:lnTo>
                    <a:pt x="548" y="70"/>
                  </a:lnTo>
                  <a:lnTo>
                    <a:pt x="548" y="64"/>
                  </a:lnTo>
                  <a:lnTo>
                    <a:pt x="547" y="58"/>
                  </a:lnTo>
                  <a:lnTo>
                    <a:pt x="545" y="54"/>
                  </a:lnTo>
                  <a:lnTo>
                    <a:pt x="544" y="48"/>
                  </a:lnTo>
                  <a:lnTo>
                    <a:pt x="539" y="42"/>
                  </a:lnTo>
                  <a:lnTo>
                    <a:pt x="536" y="38"/>
                  </a:lnTo>
                  <a:lnTo>
                    <a:pt x="532" y="34"/>
                  </a:lnTo>
                  <a:lnTo>
                    <a:pt x="528" y="31"/>
                  </a:lnTo>
                  <a:lnTo>
                    <a:pt x="522" y="26"/>
                  </a:lnTo>
                  <a:lnTo>
                    <a:pt x="518" y="25"/>
                  </a:lnTo>
                  <a:lnTo>
                    <a:pt x="512" y="20"/>
                  </a:lnTo>
                  <a:lnTo>
                    <a:pt x="506" y="19"/>
                  </a:lnTo>
                  <a:lnTo>
                    <a:pt x="503" y="17"/>
                  </a:lnTo>
                  <a:lnTo>
                    <a:pt x="500" y="16"/>
                  </a:lnTo>
                  <a:lnTo>
                    <a:pt x="496" y="16"/>
                  </a:lnTo>
                  <a:lnTo>
                    <a:pt x="493" y="15"/>
                  </a:lnTo>
                  <a:lnTo>
                    <a:pt x="490" y="15"/>
                  </a:lnTo>
                  <a:lnTo>
                    <a:pt x="487" y="13"/>
                  </a:lnTo>
                  <a:lnTo>
                    <a:pt x="484" y="12"/>
                  </a:lnTo>
                  <a:lnTo>
                    <a:pt x="480" y="12"/>
                  </a:lnTo>
                  <a:lnTo>
                    <a:pt x="477" y="12"/>
                  </a:lnTo>
                  <a:lnTo>
                    <a:pt x="474" y="10"/>
                  </a:lnTo>
                  <a:lnTo>
                    <a:pt x="469" y="10"/>
                  </a:lnTo>
                  <a:lnTo>
                    <a:pt x="466" y="10"/>
                  </a:lnTo>
                  <a:lnTo>
                    <a:pt x="462" y="10"/>
                  </a:lnTo>
                  <a:lnTo>
                    <a:pt x="459" y="9"/>
                  </a:lnTo>
                  <a:lnTo>
                    <a:pt x="456" y="9"/>
                  </a:lnTo>
                  <a:lnTo>
                    <a:pt x="452" y="9"/>
                  </a:lnTo>
                  <a:lnTo>
                    <a:pt x="449" y="9"/>
                  </a:lnTo>
                  <a:lnTo>
                    <a:pt x="445" y="9"/>
                  </a:lnTo>
                  <a:lnTo>
                    <a:pt x="440" y="7"/>
                  </a:lnTo>
                  <a:lnTo>
                    <a:pt x="437" y="7"/>
                  </a:lnTo>
                  <a:lnTo>
                    <a:pt x="434" y="7"/>
                  </a:lnTo>
                  <a:lnTo>
                    <a:pt x="430" y="7"/>
                  </a:lnTo>
                  <a:lnTo>
                    <a:pt x="427" y="7"/>
                  </a:lnTo>
                  <a:lnTo>
                    <a:pt x="423" y="7"/>
                  </a:lnTo>
                  <a:lnTo>
                    <a:pt x="420" y="7"/>
                  </a:lnTo>
                  <a:lnTo>
                    <a:pt x="415" y="7"/>
                  </a:lnTo>
                  <a:lnTo>
                    <a:pt x="413" y="7"/>
                  </a:lnTo>
                  <a:lnTo>
                    <a:pt x="410" y="7"/>
                  </a:lnTo>
                  <a:lnTo>
                    <a:pt x="405" y="6"/>
                  </a:lnTo>
                  <a:lnTo>
                    <a:pt x="402" y="6"/>
                  </a:lnTo>
                  <a:lnTo>
                    <a:pt x="399" y="6"/>
                  </a:lnTo>
                  <a:lnTo>
                    <a:pt x="396" y="6"/>
                  </a:lnTo>
                  <a:lnTo>
                    <a:pt x="392" y="6"/>
                  </a:lnTo>
                  <a:lnTo>
                    <a:pt x="389" y="6"/>
                  </a:lnTo>
                  <a:lnTo>
                    <a:pt x="386" y="6"/>
                  </a:lnTo>
                  <a:lnTo>
                    <a:pt x="383" y="6"/>
                  </a:lnTo>
                  <a:lnTo>
                    <a:pt x="379" y="4"/>
                  </a:lnTo>
                  <a:lnTo>
                    <a:pt x="376" y="4"/>
                  </a:lnTo>
                  <a:lnTo>
                    <a:pt x="373" y="4"/>
                  </a:lnTo>
                  <a:lnTo>
                    <a:pt x="370" y="4"/>
                  </a:lnTo>
                  <a:lnTo>
                    <a:pt x="367" y="4"/>
                  </a:lnTo>
                  <a:lnTo>
                    <a:pt x="364" y="3"/>
                  </a:lnTo>
                  <a:lnTo>
                    <a:pt x="361" y="3"/>
                  </a:lnTo>
                  <a:lnTo>
                    <a:pt x="360" y="3"/>
                  </a:lnTo>
                  <a:lnTo>
                    <a:pt x="354" y="1"/>
                  </a:lnTo>
                  <a:lnTo>
                    <a:pt x="350" y="1"/>
                  </a:lnTo>
                  <a:lnTo>
                    <a:pt x="345" y="0"/>
                  </a:lnTo>
                  <a:lnTo>
                    <a:pt x="341" y="1"/>
                  </a:lnTo>
                  <a:lnTo>
                    <a:pt x="338" y="4"/>
                  </a:lnTo>
                  <a:lnTo>
                    <a:pt x="337" y="7"/>
                  </a:lnTo>
                  <a:lnTo>
                    <a:pt x="335" y="10"/>
                  </a:lnTo>
                  <a:lnTo>
                    <a:pt x="335" y="15"/>
                  </a:lnTo>
                  <a:lnTo>
                    <a:pt x="338" y="17"/>
                  </a:lnTo>
                  <a:lnTo>
                    <a:pt x="341" y="20"/>
                  </a:lnTo>
                  <a:lnTo>
                    <a:pt x="345" y="20"/>
                  </a:lnTo>
                  <a:lnTo>
                    <a:pt x="350" y="22"/>
                  </a:lnTo>
                  <a:lnTo>
                    <a:pt x="353" y="25"/>
                  </a:lnTo>
                  <a:lnTo>
                    <a:pt x="357" y="26"/>
                  </a:lnTo>
                  <a:lnTo>
                    <a:pt x="361" y="26"/>
                  </a:lnTo>
                  <a:lnTo>
                    <a:pt x="366" y="28"/>
                  </a:lnTo>
                  <a:lnTo>
                    <a:pt x="369" y="29"/>
                  </a:lnTo>
                  <a:lnTo>
                    <a:pt x="373" y="31"/>
                  </a:lnTo>
                  <a:lnTo>
                    <a:pt x="378" y="31"/>
                  </a:lnTo>
                  <a:lnTo>
                    <a:pt x="380" y="32"/>
                  </a:lnTo>
                  <a:lnTo>
                    <a:pt x="385" y="32"/>
                  </a:lnTo>
                  <a:lnTo>
                    <a:pt x="389" y="34"/>
                  </a:lnTo>
                  <a:lnTo>
                    <a:pt x="394" y="34"/>
                  </a:lnTo>
                  <a:lnTo>
                    <a:pt x="396" y="34"/>
                  </a:lnTo>
                  <a:lnTo>
                    <a:pt x="402" y="34"/>
                  </a:lnTo>
                  <a:lnTo>
                    <a:pt x="407" y="35"/>
                  </a:lnTo>
                  <a:lnTo>
                    <a:pt x="411" y="35"/>
                  </a:lnTo>
                  <a:lnTo>
                    <a:pt x="417" y="36"/>
                  </a:lnTo>
                  <a:lnTo>
                    <a:pt x="423" y="36"/>
                  </a:lnTo>
                  <a:lnTo>
                    <a:pt x="427" y="36"/>
                  </a:lnTo>
                  <a:lnTo>
                    <a:pt x="433" y="36"/>
                  </a:lnTo>
                  <a:lnTo>
                    <a:pt x="439" y="36"/>
                  </a:lnTo>
                  <a:lnTo>
                    <a:pt x="443" y="38"/>
                  </a:lnTo>
                  <a:lnTo>
                    <a:pt x="449" y="38"/>
                  </a:lnTo>
                  <a:lnTo>
                    <a:pt x="453" y="38"/>
                  </a:lnTo>
                  <a:lnTo>
                    <a:pt x="458" y="39"/>
                  </a:lnTo>
                  <a:lnTo>
                    <a:pt x="462" y="39"/>
                  </a:lnTo>
                  <a:lnTo>
                    <a:pt x="466" y="39"/>
                  </a:lnTo>
                  <a:lnTo>
                    <a:pt x="472" y="39"/>
                  </a:lnTo>
                  <a:lnTo>
                    <a:pt x="477" y="41"/>
                  </a:lnTo>
                  <a:lnTo>
                    <a:pt x="481" y="41"/>
                  </a:lnTo>
                  <a:lnTo>
                    <a:pt x="487" y="41"/>
                  </a:lnTo>
                  <a:lnTo>
                    <a:pt x="488" y="44"/>
                  </a:lnTo>
                  <a:lnTo>
                    <a:pt x="490" y="47"/>
                  </a:lnTo>
                  <a:lnTo>
                    <a:pt x="491" y="50"/>
                  </a:lnTo>
                  <a:lnTo>
                    <a:pt x="493" y="52"/>
                  </a:lnTo>
                  <a:lnTo>
                    <a:pt x="496" y="58"/>
                  </a:lnTo>
                  <a:lnTo>
                    <a:pt x="499" y="64"/>
                  </a:lnTo>
                  <a:lnTo>
                    <a:pt x="500" y="69"/>
                  </a:lnTo>
                  <a:lnTo>
                    <a:pt x="500" y="71"/>
                  </a:lnTo>
                  <a:lnTo>
                    <a:pt x="500" y="76"/>
                  </a:lnTo>
                  <a:lnTo>
                    <a:pt x="501" y="80"/>
                  </a:lnTo>
                  <a:lnTo>
                    <a:pt x="500" y="83"/>
                  </a:lnTo>
                  <a:lnTo>
                    <a:pt x="499" y="86"/>
                  </a:lnTo>
                  <a:lnTo>
                    <a:pt x="496" y="87"/>
                  </a:lnTo>
                  <a:lnTo>
                    <a:pt x="494" y="90"/>
                  </a:lnTo>
                  <a:lnTo>
                    <a:pt x="490" y="92"/>
                  </a:lnTo>
                  <a:lnTo>
                    <a:pt x="487" y="93"/>
                  </a:lnTo>
                  <a:lnTo>
                    <a:pt x="483" y="93"/>
                  </a:lnTo>
                  <a:lnTo>
                    <a:pt x="478" y="95"/>
                  </a:lnTo>
                  <a:lnTo>
                    <a:pt x="474" y="96"/>
                  </a:lnTo>
                  <a:lnTo>
                    <a:pt x="469" y="96"/>
                  </a:lnTo>
                  <a:lnTo>
                    <a:pt x="466" y="96"/>
                  </a:lnTo>
                  <a:lnTo>
                    <a:pt x="462" y="98"/>
                  </a:lnTo>
                  <a:lnTo>
                    <a:pt x="458" y="98"/>
                  </a:lnTo>
                  <a:lnTo>
                    <a:pt x="455" y="99"/>
                  </a:lnTo>
                  <a:lnTo>
                    <a:pt x="450" y="99"/>
                  </a:lnTo>
                  <a:lnTo>
                    <a:pt x="446" y="101"/>
                  </a:lnTo>
                  <a:lnTo>
                    <a:pt x="443" y="101"/>
                  </a:lnTo>
                  <a:lnTo>
                    <a:pt x="439" y="101"/>
                  </a:lnTo>
                  <a:lnTo>
                    <a:pt x="434" y="101"/>
                  </a:lnTo>
                  <a:lnTo>
                    <a:pt x="431" y="102"/>
                  </a:lnTo>
                  <a:lnTo>
                    <a:pt x="427" y="102"/>
                  </a:lnTo>
                  <a:lnTo>
                    <a:pt x="424" y="102"/>
                  </a:lnTo>
                  <a:lnTo>
                    <a:pt x="420" y="102"/>
                  </a:lnTo>
                  <a:lnTo>
                    <a:pt x="417" y="102"/>
                  </a:lnTo>
                  <a:lnTo>
                    <a:pt x="413" y="102"/>
                  </a:lnTo>
                  <a:lnTo>
                    <a:pt x="408" y="102"/>
                  </a:lnTo>
                  <a:lnTo>
                    <a:pt x="404" y="102"/>
                  </a:lnTo>
                  <a:lnTo>
                    <a:pt x="401" y="102"/>
                  </a:lnTo>
                  <a:lnTo>
                    <a:pt x="396" y="102"/>
                  </a:lnTo>
                  <a:lnTo>
                    <a:pt x="394" y="102"/>
                  </a:lnTo>
                  <a:lnTo>
                    <a:pt x="389" y="102"/>
                  </a:lnTo>
                  <a:lnTo>
                    <a:pt x="385" y="102"/>
                  </a:lnTo>
                  <a:lnTo>
                    <a:pt x="380" y="101"/>
                  </a:lnTo>
                  <a:lnTo>
                    <a:pt x="378" y="101"/>
                  </a:lnTo>
                  <a:lnTo>
                    <a:pt x="373" y="99"/>
                  </a:lnTo>
                  <a:lnTo>
                    <a:pt x="370" y="99"/>
                  </a:lnTo>
                  <a:lnTo>
                    <a:pt x="366" y="99"/>
                  </a:lnTo>
                  <a:lnTo>
                    <a:pt x="363" y="99"/>
                  </a:lnTo>
                  <a:lnTo>
                    <a:pt x="359" y="99"/>
                  </a:lnTo>
                  <a:lnTo>
                    <a:pt x="356" y="99"/>
                  </a:lnTo>
                  <a:lnTo>
                    <a:pt x="351" y="98"/>
                  </a:lnTo>
                  <a:lnTo>
                    <a:pt x="347" y="98"/>
                  </a:lnTo>
                  <a:lnTo>
                    <a:pt x="343" y="96"/>
                  </a:lnTo>
                  <a:lnTo>
                    <a:pt x="340" y="96"/>
                  </a:lnTo>
                  <a:lnTo>
                    <a:pt x="335" y="95"/>
                  </a:lnTo>
                  <a:lnTo>
                    <a:pt x="332" y="93"/>
                  </a:lnTo>
                  <a:lnTo>
                    <a:pt x="328" y="93"/>
                  </a:lnTo>
                  <a:lnTo>
                    <a:pt x="324" y="93"/>
                  </a:lnTo>
                  <a:lnTo>
                    <a:pt x="321" y="92"/>
                  </a:lnTo>
                  <a:lnTo>
                    <a:pt x="316" y="92"/>
                  </a:lnTo>
                  <a:lnTo>
                    <a:pt x="312" y="90"/>
                  </a:lnTo>
                  <a:lnTo>
                    <a:pt x="309" y="89"/>
                  </a:lnTo>
                  <a:lnTo>
                    <a:pt x="305" y="89"/>
                  </a:lnTo>
                  <a:lnTo>
                    <a:pt x="302" y="87"/>
                  </a:lnTo>
                  <a:lnTo>
                    <a:pt x="297" y="87"/>
                  </a:lnTo>
                  <a:lnTo>
                    <a:pt x="294" y="86"/>
                  </a:lnTo>
                  <a:lnTo>
                    <a:pt x="290" y="85"/>
                  </a:lnTo>
                  <a:lnTo>
                    <a:pt x="286" y="85"/>
                  </a:lnTo>
                  <a:lnTo>
                    <a:pt x="283" y="83"/>
                  </a:lnTo>
                  <a:lnTo>
                    <a:pt x="278" y="82"/>
                  </a:lnTo>
                  <a:lnTo>
                    <a:pt x="274" y="82"/>
                  </a:lnTo>
                  <a:lnTo>
                    <a:pt x="271" y="80"/>
                  </a:lnTo>
                  <a:lnTo>
                    <a:pt x="267" y="79"/>
                  </a:lnTo>
                  <a:lnTo>
                    <a:pt x="264" y="79"/>
                  </a:lnTo>
                  <a:lnTo>
                    <a:pt x="261" y="77"/>
                  </a:lnTo>
                  <a:lnTo>
                    <a:pt x="256" y="76"/>
                  </a:lnTo>
                  <a:lnTo>
                    <a:pt x="252" y="76"/>
                  </a:lnTo>
                  <a:lnTo>
                    <a:pt x="249" y="74"/>
                  </a:lnTo>
                  <a:lnTo>
                    <a:pt x="246" y="74"/>
                  </a:lnTo>
                  <a:lnTo>
                    <a:pt x="242" y="73"/>
                  </a:lnTo>
                  <a:lnTo>
                    <a:pt x="239" y="71"/>
                  </a:lnTo>
                  <a:lnTo>
                    <a:pt x="236" y="71"/>
                  </a:lnTo>
                  <a:lnTo>
                    <a:pt x="232" y="70"/>
                  </a:lnTo>
                  <a:lnTo>
                    <a:pt x="229" y="69"/>
                  </a:lnTo>
                  <a:lnTo>
                    <a:pt x="224" y="67"/>
                  </a:lnTo>
                  <a:lnTo>
                    <a:pt x="221" y="66"/>
                  </a:lnTo>
                  <a:lnTo>
                    <a:pt x="219" y="64"/>
                  </a:lnTo>
                  <a:lnTo>
                    <a:pt x="214" y="64"/>
                  </a:lnTo>
                  <a:lnTo>
                    <a:pt x="211" y="63"/>
                  </a:lnTo>
                  <a:lnTo>
                    <a:pt x="207" y="61"/>
                  </a:lnTo>
                  <a:lnTo>
                    <a:pt x="202" y="60"/>
                  </a:lnTo>
                  <a:lnTo>
                    <a:pt x="200" y="58"/>
                  </a:lnTo>
                  <a:lnTo>
                    <a:pt x="195" y="57"/>
                  </a:lnTo>
                  <a:lnTo>
                    <a:pt x="191" y="55"/>
                  </a:lnTo>
                  <a:lnTo>
                    <a:pt x="186" y="54"/>
                  </a:lnTo>
                  <a:lnTo>
                    <a:pt x="182" y="52"/>
                  </a:lnTo>
                  <a:lnTo>
                    <a:pt x="178" y="51"/>
                  </a:lnTo>
                  <a:lnTo>
                    <a:pt x="173" y="50"/>
                  </a:lnTo>
                  <a:lnTo>
                    <a:pt x="169" y="48"/>
                  </a:lnTo>
                  <a:lnTo>
                    <a:pt x="165" y="47"/>
                  </a:lnTo>
                  <a:lnTo>
                    <a:pt x="160" y="47"/>
                  </a:lnTo>
                  <a:lnTo>
                    <a:pt x="156" y="45"/>
                  </a:lnTo>
                  <a:lnTo>
                    <a:pt x="151" y="44"/>
                  </a:lnTo>
                  <a:lnTo>
                    <a:pt x="147" y="42"/>
                  </a:lnTo>
                  <a:lnTo>
                    <a:pt x="143" y="41"/>
                  </a:lnTo>
                  <a:lnTo>
                    <a:pt x="138" y="39"/>
                  </a:lnTo>
                  <a:lnTo>
                    <a:pt x="134" y="38"/>
                  </a:lnTo>
                  <a:lnTo>
                    <a:pt x="128" y="38"/>
                  </a:lnTo>
                  <a:lnTo>
                    <a:pt x="124" y="36"/>
                  </a:lnTo>
                  <a:lnTo>
                    <a:pt x="119" y="36"/>
                  </a:lnTo>
                  <a:lnTo>
                    <a:pt x="115" y="35"/>
                  </a:lnTo>
                  <a:lnTo>
                    <a:pt x="111" y="34"/>
                  </a:lnTo>
                  <a:lnTo>
                    <a:pt x="106" y="34"/>
                  </a:lnTo>
                  <a:lnTo>
                    <a:pt x="102" y="34"/>
                  </a:lnTo>
                  <a:lnTo>
                    <a:pt x="97" y="32"/>
                  </a:lnTo>
                  <a:lnTo>
                    <a:pt x="93" y="32"/>
                  </a:lnTo>
                  <a:lnTo>
                    <a:pt x="89" y="32"/>
                  </a:lnTo>
                  <a:lnTo>
                    <a:pt x="84" y="32"/>
                  </a:lnTo>
                  <a:lnTo>
                    <a:pt x="80" y="32"/>
                  </a:lnTo>
                  <a:lnTo>
                    <a:pt x="77" y="32"/>
                  </a:lnTo>
                  <a:lnTo>
                    <a:pt x="73" y="32"/>
                  </a:lnTo>
                  <a:lnTo>
                    <a:pt x="68" y="32"/>
                  </a:lnTo>
                  <a:lnTo>
                    <a:pt x="64" y="32"/>
                  </a:lnTo>
                  <a:lnTo>
                    <a:pt x="60" y="34"/>
                  </a:lnTo>
                  <a:lnTo>
                    <a:pt x="57" y="34"/>
                  </a:lnTo>
                  <a:lnTo>
                    <a:pt x="52" y="35"/>
                  </a:lnTo>
                  <a:lnTo>
                    <a:pt x="49" y="36"/>
                  </a:lnTo>
                  <a:lnTo>
                    <a:pt x="45" y="36"/>
                  </a:lnTo>
                  <a:lnTo>
                    <a:pt x="42" y="38"/>
                  </a:lnTo>
                  <a:lnTo>
                    <a:pt x="39" y="39"/>
                  </a:lnTo>
                  <a:lnTo>
                    <a:pt x="35" y="41"/>
                  </a:lnTo>
                  <a:lnTo>
                    <a:pt x="32" y="42"/>
                  </a:lnTo>
                  <a:lnTo>
                    <a:pt x="29" y="45"/>
                  </a:lnTo>
                  <a:lnTo>
                    <a:pt x="26" y="47"/>
                  </a:lnTo>
                  <a:lnTo>
                    <a:pt x="23" y="50"/>
                  </a:lnTo>
                  <a:lnTo>
                    <a:pt x="20" y="52"/>
                  </a:lnTo>
                  <a:lnTo>
                    <a:pt x="17" y="54"/>
                  </a:lnTo>
                  <a:lnTo>
                    <a:pt x="14" y="58"/>
                  </a:lnTo>
                  <a:lnTo>
                    <a:pt x="13" y="60"/>
                  </a:lnTo>
                  <a:lnTo>
                    <a:pt x="10" y="64"/>
                  </a:lnTo>
                  <a:lnTo>
                    <a:pt x="9" y="67"/>
                  </a:lnTo>
                  <a:lnTo>
                    <a:pt x="7" y="70"/>
                  </a:lnTo>
                  <a:lnTo>
                    <a:pt x="4" y="74"/>
                  </a:lnTo>
                  <a:lnTo>
                    <a:pt x="3" y="79"/>
                  </a:lnTo>
                  <a:lnTo>
                    <a:pt x="1" y="83"/>
                  </a:lnTo>
                  <a:lnTo>
                    <a:pt x="1" y="87"/>
                  </a:lnTo>
                  <a:lnTo>
                    <a:pt x="0" y="93"/>
                  </a:lnTo>
                  <a:lnTo>
                    <a:pt x="1" y="98"/>
                  </a:lnTo>
                  <a:lnTo>
                    <a:pt x="6" y="101"/>
                  </a:lnTo>
                  <a:lnTo>
                    <a:pt x="10" y="102"/>
                  </a:lnTo>
                  <a:lnTo>
                    <a:pt x="14" y="102"/>
                  </a:lnTo>
                  <a:lnTo>
                    <a:pt x="19" y="101"/>
                  </a:lnTo>
                  <a:lnTo>
                    <a:pt x="23" y="98"/>
                  </a:lnTo>
                  <a:lnTo>
                    <a:pt x="25" y="93"/>
                  </a:lnTo>
                  <a:lnTo>
                    <a:pt x="25"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69" name="Freeform 65"/>
            <p:cNvSpPr>
              <a:spLocks/>
            </p:cNvSpPr>
            <p:nvPr/>
          </p:nvSpPr>
          <p:spPr bwMode="auto">
            <a:xfrm>
              <a:off x="4467" y="3459"/>
              <a:ext cx="306" cy="55"/>
            </a:xfrm>
            <a:custGeom>
              <a:avLst/>
              <a:gdLst>
                <a:gd name="T0" fmla="*/ 287 w 306"/>
                <a:gd name="T1" fmla="*/ 22 h 55"/>
                <a:gd name="T2" fmla="*/ 273 w 306"/>
                <a:gd name="T3" fmla="*/ 14 h 55"/>
                <a:gd name="T4" fmla="*/ 264 w 306"/>
                <a:gd name="T5" fmla="*/ 10 h 55"/>
                <a:gd name="T6" fmla="*/ 255 w 306"/>
                <a:gd name="T7" fmla="*/ 7 h 55"/>
                <a:gd name="T8" fmla="*/ 245 w 306"/>
                <a:gd name="T9" fmla="*/ 4 h 55"/>
                <a:gd name="T10" fmla="*/ 236 w 306"/>
                <a:gd name="T11" fmla="*/ 1 h 55"/>
                <a:gd name="T12" fmla="*/ 228 w 306"/>
                <a:gd name="T13" fmla="*/ 1 h 55"/>
                <a:gd name="T14" fmla="*/ 217 w 306"/>
                <a:gd name="T15" fmla="*/ 0 h 55"/>
                <a:gd name="T16" fmla="*/ 209 w 306"/>
                <a:gd name="T17" fmla="*/ 1 h 55"/>
                <a:gd name="T18" fmla="*/ 200 w 306"/>
                <a:gd name="T19" fmla="*/ 3 h 55"/>
                <a:gd name="T20" fmla="*/ 190 w 306"/>
                <a:gd name="T21" fmla="*/ 6 h 55"/>
                <a:gd name="T22" fmla="*/ 181 w 306"/>
                <a:gd name="T23" fmla="*/ 9 h 55"/>
                <a:gd name="T24" fmla="*/ 171 w 306"/>
                <a:gd name="T25" fmla="*/ 10 h 55"/>
                <a:gd name="T26" fmla="*/ 162 w 306"/>
                <a:gd name="T27" fmla="*/ 13 h 55"/>
                <a:gd name="T28" fmla="*/ 153 w 306"/>
                <a:gd name="T29" fmla="*/ 14 h 55"/>
                <a:gd name="T30" fmla="*/ 144 w 306"/>
                <a:gd name="T31" fmla="*/ 16 h 55"/>
                <a:gd name="T32" fmla="*/ 136 w 306"/>
                <a:gd name="T33" fmla="*/ 19 h 55"/>
                <a:gd name="T34" fmla="*/ 124 w 306"/>
                <a:gd name="T35" fmla="*/ 20 h 55"/>
                <a:gd name="T36" fmla="*/ 108 w 306"/>
                <a:gd name="T37" fmla="*/ 23 h 55"/>
                <a:gd name="T38" fmla="*/ 99 w 306"/>
                <a:gd name="T39" fmla="*/ 23 h 55"/>
                <a:gd name="T40" fmla="*/ 89 w 306"/>
                <a:gd name="T41" fmla="*/ 25 h 55"/>
                <a:gd name="T42" fmla="*/ 82 w 306"/>
                <a:gd name="T43" fmla="*/ 25 h 55"/>
                <a:gd name="T44" fmla="*/ 73 w 306"/>
                <a:gd name="T45" fmla="*/ 23 h 55"/>
                <a:gd name="T46" fmla="*/ 63 w 306"/>
                <a:gd name="T47" fmla="*/ 22 h 55"/>
                <a:gd name="T48" fmla="*/ 54 w 306"/>
                <a:gd name="T49" fmla="*/ 20 h 55"/>
                <a:gd name="T50" fmla="*/ 45 w 306"/>
                <a:gd name="T51" fmla="*/ 19 h 55"/>
                <a:gd name="T52" fmla="*/ 37 w 306"/>
                <a:gd name="T53" fmla="*/ 17 h 55"/>
                <a:gd name="T54" fmla="*/ 28 w 306"/>
                <a:gd name="T55" fmla="*/ 13 h 55"/>
                <a:gd name="T56" fmla="*/ 18 w 306"/>
                <a:gd name="T57" fmla="*/ 10 h 55"/>
                <a:gd name="T58" fmla="*/ 7 w 306"/>
                <a:gd name="T59" fmla="*/ 6 h 55"/>
                <a:gd name="T60" fmla="*/ 0 w 306"/>
                <a:gd name="T61" fmla="*/ 10 h 55"/>
                <a:gd name="T62" fmla="*/ 0 w 306"/>
                <a:gd name="T63" fmla="*/ 19 h 55"/>
                <a:gd name="T64" fmla="*/ 9 w 306"/>
                <a:gd name="T65" fmla="*/ 25 h 55"/>
                <a:gd name="T66" fmla="*/ 19 w 306"/>
                <a:gd name="T67" fmla="*/ 30 h 55"/>
                <a:gd name="T68" fmla="*/ 28 w 306"/>
                <a:gd name="T69" fmla="*/ 35 h 55"/>
                <a:gd name="T70" fmla="*/ 38 w 306"/>
                <a:gd name="T71" fmla="*/ 38 h 55"/>
                <a:gd name="T72" fmla="*/ 48 w 306"/>
                <a:gd name="T73" fmla="*/ 41 h 55"/>
                <a:gd name="T74" fmla="*/ 60 w 306"/>
                <a:gd name="T75" fmla="*/ 42 h 55"/>
                <a:gd name="T76" fmla="*/ 70 w 306"/>
                <a:gd name="T77" fmla="*/ 44 h 55"/>
                <a:gd name="T78" fmla="*/ 80 w 306"/>
                <a:gd name="T79" fmla="*/ 44 h 55"/>
                <a:gd name="T80" fmla="*/ 90 w 306"/>
                <a:gd name="T81" fmla="*/ 44 h 55"/>
                <a:gd name="T82" fmla="*/ 102 w 306"/>
                <a:gd name="T83" fmla="*/ 44 h 55"/>
                <a:gd name="T84" fmla="*/ 114 w 306"/>
                <a:gd name="T85" fmla="*/ 44 h 55"/>
                <a:gd name="T86" fmla="*/ 130 w 306"/>
                <a:gd name="T87" fmla="*/ 41 h 55"/>
                <a:gd name="T88" fmla="*/ 146 w 306"/>
                <a:gd name="T89" fmla="*/ 39 h 55"/>
                <a:gd name="T90" fmla="*/ 162 w 306"/>
                <a:gd name="T91" fmla="*/ 38 h 55"/>
                <a:gd name="T92" fmla="*/ 178 w 306"/>
                <a:gd name="T93" fmla="*/ 36 h 55"/>
                <a:gd name="T94" fmla="*/ 194 w 306"/>
                <a:gd name="T95" fmla="*/ 35 h 55"/>
                <a:gd name="T96" fmla="*/ 209 w 306"/>
                <a:gd name="T97" fmla="*/ 35 h 55"/>
                <a:gd name="T98" fmla="*/ 223 w 306"/>
                <a:gd name="T99" fmla="*/ 35 h 55"/>
                <a:gd name="T100" fmla="*/ 239 w 306"/>
                <a:gd name="T101" fmla="*/ 38 h 55"/>
                <a:gd name="T102" fmla="*/ 255 w 306"/>
                <a:gd name="T103" fmla="*/ 41 h 55"/>
                <a:gd name="T104" fmla="*/ 271 w 306"/>
                <a:gd name="T105" fmla="*/ 48 h 55"/>
                <a:gd name="T106" fmla="*/ 280 w 306"/>
                <a:gd name="T107" fmla="*/ 52 h 55"/>
                <a:gd name="T108" fmla="*/ 289 w 306"/>
                <a:gd name="T109" fmla="*/ 55 h 55"/>
                <a:gd name="T110" fmla="*/ 299 w 306"/>
                <a:gd name="T111" fmla="*/ 52 h 55"/>
                <a:gd name="T112" fmla="*/ 306 w 306"/>
                <a:gd name="T113" fmla="*/ 36 h 55"/>
                <a:gd name="T114" fmla="*/ 301 w 306"/>
                <a:gd name="T11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55">
                  <a:moveTo>
                    <a:pt x="299" y="28"/>
                  </a:moveTo>
                  <a:lnTo>
                    <a:pt x="293" y="25"/>
                  </a:lnTo>
                  <a:lnTo>
                    <a:pt x="287" y="22"/>
                  </a:lnTo>
                  <a:lnTo>
                    <a:pt x="282" y="19"/>
                  </a:lnTo>
                  <a:lnTo>
                    <a:pt x="276" y="16"/>
                  </a:lnTo>
                  <a:lnTo>
                    <a:pt x="273" y="14"/>
                  </a:lnTo>
                  <a:lnTo>
                    <a:pt x="270" y="13"/>
                  </a:lnTo>
                  <a:lnTo>
                    <a:pt x="267" y="11"/>
                  </a:lnTo>
                  <a:lnTo>
                    <a:pt x="264" y="10"/>
                  </a:lnTo>
                  <a:lnTo>
                    <a:pt x="261" y="9"/>
                  </a:lnTo>
                  <a:lnTo>
                    <a:pt x="258" y="9"/>
                  </a:lnTo>
                  <a:lnTo>
                    <a:pt x="255" y="7"/>
                  </a:lnTo>
                  <a:lnTo>
                    <a:pt x="252" y="7"/>
                  </a:lnTo>
                  <a:lnTo>
                    <a:pt x="249" y="4"/>
                  </a:lnTo>
                  <a:lnTo>
                    <a:pt x="245" y="4"/>
                  </a:lnTo>
                  <a:lnTo>
                    <a:pt x="242" y="3"/>
                  </a:lnTo>
                  <a:lnTo>
                    <a:pt x="239" y="3"/>
                  </a:lnTo>
                  <a:lnTo>
                    <a:pt x="236" y="1"/>
                  </a:lnTo>
                  <a:lnTo>
                    <a:pt x="233" y="1"/>
                  </a:lnTo>
                  <a:lnTo>
                    <a:pt x="230" y="1"/>
                  </a:lnTo>
                  <a:lnTo>
                    <a:pt x="228" y="1"/>
                  </a:lnTo>
                  <a:lnTo>
                    <a:pt x="225" y="0"/>
                  </a:lnTo>
                  <a:lnTo>
                    <a:pt x="222" y="0"/>
                  </a:lnTo>
                  <a:lnTo>
                    <a:pt x="217" y="0"/>
                  </a:lnTo>
                  <a:lnTo>
                    <a:pt x="214" y="1"/>
                  </a:lnTo>
                  <a:lnTo>
                    <a:pt x="212" y="1"/>
                  </a:lnTo>
                  <a:lnTo>
                    <a:pt x="209" y="1"/>
                  </a:lnTo>
                  <a:lnTo>
                    <a:pt x="206" y="3"/>
                  </a:lnTo>
                  <a:lnTo>
                    <a:pt x="203" y="3"/>
                  </a:lnTo>
                  <a:lnTo>
                    <a:pt x="200" y="3"/>
                  </a:lnTo>
                  <a:lnTo>
                    <a:pt x="197" y="4"/>
                  </a:lnTo>
                  <a:lnTo>
                    <a:pt x="194" y="4"/>
                  </a:lnTo>
                  <a:lnTo>
                    <a:pt x="190" y="6"/>
                  </a:lnTo>
                  <a:lnTo>
                    <a:pt x="187" y="7"/>
                  </a:lnTo>
                  <a:lnTo>
                    <a:pt x="184" y="7"/>
                  </a:lnTo>
                  <a:lnTo>
                    <a:pt x="181" y="9"/>
                  </a:lnTo>
                  <a:lnTo>
                    <a:pt x="178" y="9"/>
                  </a:lnTo>
                  <a:lnTo>
                    <a:pt x="174" y="9"/>
                  </a:lnTo>
                  <a:lnTo>
                    <a:pt x="171" y="10"/>
                  </a:lnTo>
                  <a:lnTo>
                    <a:pt x="168" y="10"/>
                  </a:lnTo>
                  <a:lnTo>
                    <a:pt x="165" y="11"/>
                  </a:lnTo>
                  <a:lnTo>
                    <a:pt x="162" y="13"/>
                  </a:lnTo>
                  <a:lnTo>
                    <a:pt x="159" y="13"/>
                  </a:lnTo>
                  <a:lnTo>
                    <a:pt x="156" y="14"/>
                  </a:lnTo>
                  <a:lnTo>
                    <a:pt x="153" y="14"/>
                  </a:lnTo>
                  <a:lnTo>
                    <a:pt x="150" y="14"/>
                  </a:lnTo>
                  <a:lnTo>
                    <a:pt x="147" y="16"/>
                  </a:lnTo>
                  <a:lnTo>
                    <a:pt x="144" y="16"/>
                  </a:lnTo>
                  <a:lnTo>
                    <a:pt x="142" y="17"/>
                  </a:lnTo>
                  <a:lnTo>
                    <a:pt x="139" y="17"/>
                  </a:lnTo>
                  <a:lnTo>
                    <a:pt x="136" y="19"/>
                  </a:lnTo>
                  <a:lnTo>
                    <a:pt x="133" y="19"/>
                  </a:lnTo>
                  <a:lnTo>
                    <a:pt x="130" y="20"/>
                  </a:lnTo>
                  <a:lnTo>
                    <a:pt x="124" y="20"/>
                  </a:lnTo>
                  <a:lnTo>
                    <a:pt x="120" y="22"/>
                  </a:lnTo>
                  <a:lnTo>
                    <a:pt x="112" y="22"/>
                  </a:lnTo>
                  <a:lnTo>
                    <a:pt x="108" y="23"/>
                  </a:lnTo>
                  <a:lnTo>
                    <a:pt x="105" y="23"/>
                  </a:lnTo>
                  <a:lnTo>
                    <a:pt x="101" y="23"/>
                  </a:lnTo>
                  <a:lnTo>
                    <a:pt x="99" y="23"/>
                  </a:lnTo>
                  <a:lnTo>
                    <a:pt x="96" y="25"/>
                  </a:lnTo>
                  <a:lnTo>
                    <a:pt x="93" y="25"/>
                  </a:lnTo>
                  <a:lnTo>
                    <a:pt x="89" y="25"/>
                  </a:lnTo>
                  <a:lnTo>
                    <a:pt x="88" y="25"/>
                  </a:lnTo>
                  <a:lnTo>
                    <a:pt x="85" y="25"/>
                  </a:lnTo>
                  <a:lnTo>
                    <a:pt x="82" y="25"/>
                  </a:lnTo>
                  <a:lnTo>
                    <a:pt x="77" y="25"/>
                  </a:lnTo>
                  <a:lnTo>
                    <a:pt x="74" y="23"/>
                  </a:lnTo>
                  <a:lnTo>
                    <a:pt x="73" y="23"/>
                  </a:lnTo>
                  <a:lnTo>
                    <a:pt x="70" y="23"/>
                  </a:lnTo>
                  <a:lnTo>
                    <a:pt x="66" y="23"/>
                  </a:lnTo>
                  <a:lnTo>
                    <a:pt x="63" y="22"/>
                  </a:lnTo>
                  <a:lnTo>
                    <a:pt x="61" y="22"/>
                  </a:lnTo>
                  <a:lnTo>
                    <a:pt x="57" y="22"/>
                  </a:lnTo>
                  <a:lnTo>
                    <a:pt x="54" y="20"/>
                  </a:lnTo>
                  <a:lnTo>
                    <a:pt x="51" y="20"/>
                  </a:lnTo>
                  <a:lnTo>
                    <a:pt x="48" y="20"/>
                  </a:lnTo>
                  <a:lnTo>
                    <a:pt x="45" y="19"/>
                  </a:lnTo>
                  <a:lnTo>
                    <a:pt x="42" y="19"/>
                  </a:lnTo>
                  <a:lnTo>
                    <a:pt x="39" y="17"/>
                  </a:lnTo>
                  <a:lnTo>
                    <a:pt x="37" y="17"/>
                  </a:lnTo>
                  <a:lnTo>
                    <a:pt x="34" y="16"/>
                  </a:lnTo>
                  <a:lnTo>
                    <a:pt x="31" y="14"/>
                  </a:lnTo>
                  <a:lnTo>
                    <a:pt x="28" y="13"/>
                  </a:lnTo>
                  <a:lnTo>
                    <a:pt x="25" y="13"/>
                  </a:lnTo>
                  <a:lnTo>
                    <a:pt x="22" y="10"/>
                  </a:lnTo>
                  <a:lnTo>
                    <a:pt x="18" y="10"/>
                  </a:lnTo>
                  <a:lnTo>
                    <a:pt x="15" y="9"/>
                  </a:lnTo>
                  <a:lnTo>
                    <a:pt x="12" y="7"/>
                  </a:lnTo>
                  <a:lnTo>
                    <a:pt x="7" y="6"/>
                  </a:lnTo>
                  <a:lnTo>
                    <a:pt x="4" y="6"/>
                  </a:lnTo>
                  <a:lnTo>
                    <a:pt x="2" y="7"/>
                  </a:lnTo>
                  <a:lnTo>
                    <a:pt x="0" y="10"/>
                  </a:lnTo>
                  <a:lnTo>
                    <a:pt x="0" y="13"/>
                  </a:lnTo>
                  <a:lnTo>
                    <a:pt x="0" y="16"/>
                  </a:lnTo>
                  <a:lnTo>
                    <a:pt x="0" y="19"/>
                  </a:lnTo>
                  <a:lnTo>
                    <a:pt x="4" y="22"/>
                  </a:lnTo>
                  <a:lnTo>
                    <a:pt x="6" y="23"/>
                  </a:lnTo>
                  <a:lnTo>
                    <a:pt x="9" y="25"/>
                  </a:lnTo>
                  <a:lnTo>
                    <a:pt x="12" y="26"/>
                  </a:lnTo>
                  <a:lnTo>
                    <a:pt x="16" y="29"/>
                  </a:lnTo>
                  <a:lnTo>
                    <a:pt x="19" y="30"/>
                  </a:lnTo>
                  <a:lnTo>
                    <a:pt x="22" y="32"/>
                  </a:lnTo>
                  <a:lnTo>
                    <a:pt x="25" y="33"/>
                  </a:lnTo>
                  <a:lnTo>
                    <a:pt x="28" y="35"/>
                  </a:lnTo>
                  <a:lnTo>
                    <a:pt x="32" y="35"/>
                  </a:lnTo>
                  <a:lnTo>
                    <a:pt x="35" y="36"/>
                  </a:lnTo>
                  <a:lnTo>
                    <a:pt x="38" y="38"/>
                  </a:lnTo>
                  <a:lnTo>
                    <a:pt x="42" y="39"/>
                  </a:lnTo>
                  <a:lnTo>
                    <a:pt x="45" y="39"/>
                  </a:lnTo>
                  <a:lnTo>
                    <a:pt x="48" y="41"/>
                  </a:lnTo>
                  <a:lnTo>
                    <a:pt x="53" y="41"/>
                  </a:lnTo>
                  <a:lnTo>
                    <a:pt x="55" y="42"/>
                  </a:lnTo>
                  <a:lnTo>
                    <a:pt x="60" y="42"/>
                  </a:lnTo>
                  <a:lnTo>
                    <a:pt x="63" y="42"/>
                  </a:lnTo>
                  <a:lnTo>
                    <a:pt x="66" y="42"/>
                  </a:lnTo>
                  <a:lnTo>
                    <a:pt x="70" y="44"/>
                  </a:lnTo>
                  <a:lnTo>
                    <a:pt x="73" y="44"/>
                  </a:lnTo>
                  <a:lnTo>
                    <a:pt x="77" y="44"/>
                  </a:lnTo>
                  <a:lnTo>
                    <a:pt x="80" y="44"/>
                  </a:lnTo>
                  <a:lnTo>
                    <a:pt x="85" y="44"/>
                  </a:lnTo>
                  <a:lnTo>
                    <a:pt x="88" y="44"/>
                  </a:lnTo>
                  <a:lnTo>
                    <a:pt x="90" y="44"/>
                  </a:lnTo>
                  <a:lnTo>
                    <a:pt x="95" y="44"/>
                  </a:lnTo>
                  <a:lnTo>
                    <a:pt x="99" y="44"/>
                  </a:lnTo>
                  <a:lnTo>
                    <a:pt x="102" y="44"/>
                  </a:lnTo>
                  <a:lnTo>
                    <a:pt x="107" y="44"/>
                  </a:lnTo>
                  <a:lnTo>
                    <a:pt x="109" y="44"/>
                  </a:lnTo>
                  <a:lnTo>
                    <a:pt x="114" y="44"/>
                  </a:lnTo>
                  <a:lnTo>
                    <a:pt x="120" y="42"/>
                  </a:lnTo>
                  <a:lnTo>
                    <a:pt x="124" y="42"/>
                  </a:lnTo>
                  <a:lnTo>
                    <a:pt x="130" y="41"/>
                  </a:lnTo>
                  <a:lnTo>
                    <a:pt x="136" y="41"/>
                  </a:lnTo>
                  <a:lnTo>
                    <a:pt x="140" y="39"/>
                  </a:lnTo>
                  <a:lnTo>
                    <a:pt x="146" y="39"/>
                  </a:lnTo>
                  <a:lnTo>
                    <a:pt x="152" y="39"/>
                  </a:lnTo>
                  <a:lnTo>
                    <a:pt x="158" y="39"/>
                  </a:lnTo>
                  <a:lnTo>
                    <a:pt x="162" y="38"/>
                  </a:lnTo>
                  <a:lnTo>
                    <a:pt x="168" y="36"/>
                  </a:lnTo>
                  <a:lnTo>
                    <a:pt x="172" y="36"/>
                  </a:lnTo>
                  <a:lnTo>
                    <a:pt x="178" y="36"/>
                  </a:lnTo>
                  <a:lnTo>
                    <a:pt x="182" y="35"/>
                  </a:lnTo>
                  <a:lnTo>
                    <a:pt x="188" y="35"/>
                  </a:lnTo>
                  <a:lnTo>
                    <a:pt x="194" y="35"/>
                  </a:lnTo>
                  <a:lnTo>
                    <a:pt x="198" y="35"/>
                  </a:lnTo>
                  <a:lnTo>
                    <a:pt x="204" y="35"/>
                  </a:lnTo>
                  <a:lnTo>
                    <a:pt x="209" y="35"/>
                  </a:lnTo>
                  <a:lnTo>
                    <a:pt x="213" y="35"/>
                  </a:lnTo>
                  <a:lnTo>
                    <a:pt x="219" y="35"/>
                  </a:lnTo>
                  <a:lnTo>
                    <a:pt x="223" y="35"/>
                  </a:lnTo>
                  <a:lnTo>
                    <a:pt x="229" y="35"/>
                  </a:lnTo>
                  <a:lnTo>
                    <a:pt x="233" y="36"/>
                  </a:lnTo>
                  <a:lnTo>
                    <a:pt x="239" y="38"/>
                  </a:lnTo>
                  <a:lnTo>
                    <a:pt x="244" y="38"/>
                  </a:lnTo>
                  <a:lnTo>
                    <a:pt x="249" y="39"/>
                  </a:lnTo>
                  <a:lnTo>
                    <a:pt x="255" y="41"/>
                  </a:lnTo>
                  <a:lnTo>
                    <a:pt x="260" y="44"/>
                  </a:lnTo>
                  <a:lnTo>
                    <a:pt x="266" y="45"/>
                  </a:lnTo>
                  <a:lnTo>
                    <a:pt x="271" y="48"/>
                  </a:lnTo>
                  <a:lnTo>
                    <a:pt x="274" y="48"/>
                  </a:lnTo>
                  <a:lnTo>
                    <a:pt x="277" y="49"/>
                  </a:lnTo>
                  <a:lnTo>
                    <a:pt x="280" y="52"/>
                  </a:lnTo>
                  <a:lnTo>
                    <a:pt x="283" y="54"/>
                  </a:lnTo>
                  <a:lnTo>
                    <a:pt x="286" y="54"/>
                  </a:lnTo>
                  <a:lnTo>
                    <a:pt x="289" y="55"/>
                  </a:lnTo>
                  <a:lnTo>
                    <a:pt x="292" y="54"/>
                  </a:lnTo>
                  <a:lnTo>
                    <a:pt x="295" y="54"/>
                  </a:lnTo>
                  <a:lnTo>
                    <a:pt x="299" y="52"/>
                  </a:lnTo>
                  <a:lnTo>
                    <a:pt x="303" y="48"/>
                  </a:lnTo>
                  <a:lnTo>
                    <a:pt x="305" y="42"/>
                  </a:lnTo>
                  <a:lnTo>
                    <a:pt x="306" y="36"/>
                  </a:lnTo>
                  <a:lnTo>
                    <a:pt x="305" y="33"/>
                  </a:lnTo>
                  <a:lnTo>
                    <a:pt x="303" y="32"/>
                  </a:lnTo>
                  <a:lnTo>
                    <a:pt x="301" y="29"/>
                  </a:lnTo>
                  <a:lnTo>
                    <a:pt x="299" y="28"/>
                  </a:lnTo>
                  <a:lnTo>
                    <a:pt x="29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0" name="Freeform 66"/>
            <p:cNvSpPr>
              <a:spLocks/>
            </p:cNvSpPr>
            <p:nvPr/>
          </p:nvSpPr>
          <p:spPr bwMode="auto">
            <a:xfrm>
              <a:off x="4435" y="3384"/>
              <a:ext cx="525" cy="148"/>
            </a:xfrm>
            <a:custGeom>
              <a:avLst/>
              <a:gdLst>
                <a:gd name="T0" fmla="*/ 502 w 525"/>
                <a:gd name="T1" fmla="*/ 129 h 148"/>
                <a:gd name="T2" fmla="*/ 521 w 525"/>
                <a:gd name="T3" fmla="*/ 105 h 148"/>
                <a:gd name="T4" fmla="*/ 522 w 525"/>
                <a:gd name="T5" fmla="*/ 78 h 148"/>
                <a:gd name="T6" fmla="*/ 508 w 525"/>
                <a:gd name="T7" fmla="*/ 60 h 148"/>
                <a:gd name="T8" fmla="*/ 489 w 525"/>
                <a:gd name="T9" fmla="*/ 51 h 148"/>
                <a:gd name="T10" fmla="*/ 468 w 525"/>
                <a:gd name="T11" fmla="*/ 49 h 148"/>
                <a:gd name="T12" fmla="*/ 448 w 525"/>
                <a:gd name="T13" fmla="*/ 47 h 148"/>
                <a:gd name="T14" fmla="*/ 430 w 525"/>
                <a:gd name="T15" fmla="*/ 47 h 148"/>
                <a:gd name="T16" fmla="*/ 410 w 525"/>
                <a:gd name="T17" fmla="*/ 46 h 148"/>
                <a:gd name="T18" fmla="*/ 388 w 525"/>
                <a:gd name="T19" fmla="*/ 43 h 148"/>
                <a:gd name="T20" fmla="*/ 369 w 525"/>
                <a:gd name="T21" fmla="*/ 40 h 148"/>
                <a:gd name="T22" fmla="*/ 350 w 525"/>
                <a:gd name="T23" fmla="*/ 37 h 148"/>
                <a:gd name="T24" fmla="*/ 331 w 525"/>
                <a:gd name="T25" fmla="*/ 34 h 148"/>
                <a:gd name="T26" fmla="*/ 311 w 525"/>
                <a:gd name="T27" fmla="*/ 30 h 148"/>
                <a:gd name="T28" fmla="*/ 292 w 525"/>
                <a:gd name="T29" fmla="*/ 25 h 148"/>
                <a:gd name="T30" fmla="*/ 271 w 525"/>
                <a:gd name="T31" fmla="*/ 22 h 148"/>
                <a:gd name="T32" fmla="*/ 252 w 525"/>
                <a:gd name="T33" fmla="*/ 16 h 148"/>
                <a:gd name="T34" fmla="*/ 233 w 525"/>
                <a:gd name="T35" fmla="*/ 11 h 148"/>
                <a:gd name="T36" fmla="*/ 213 w 525"/>
                <a:gd name="T37" fmla="*/ 5 h 148"/>
                <a:gd name="T38" fmla="*/ 192 w 525"/>
                <a:gd name="T39" fmla="*/ 2 h 148"/>
                <a:gd name="T40" fmla="*/ 172 w 525"/>
                <a:gd name="T41" fmla="*/ 0 h 148"/>
                <a:gd name="T42" fmla="*/ 152 w 525"/>
                <a:gd name="T43" fmla="*/ 0 h 148"/>
                <a:gd name="T44" fmla="*/ 131 w 525"/>
                <a:gd name="T45" fmla="*/ 2 h 148"/>
                <a:gd name="T46" fmla="*/ 111 w 525"/>
                <a:gd name="T47" fmla="*/ 6 h 148"/>
                <a:gd name="T48" fmla="*/ 89 w 525"/>
                <a:gd name="T49" fmla="*/ 9 h 148"/>
                <a:gd name="T50" fmla="*/ 67 w 525"/>
                <a:gd name="T51" fmla="*/ 14 h 148"/>
                <a:gd name="T52" fmla="*/ 47 w 525"/>
                <a:gd name="T53" fmla="*/ 18 h 148"/>
                <a:gd name="T54" fmla="*/ 26 w 525"/>
                <a:gd name="T55" fmla="*/ 21 h 148"/>
                <a:gd name="T56" fmla="*/ 7 w 525"/>
                <a:gd name="T57" fmla="*/ 24 h 148"/>
                <a:gd name="T58" fmla="*/ 7 w 525"/>
                <a:gd name="T59" fmla="*/ 34 h 148"/>
                <a:gd name="T60" fmla="*/ 26 w 525"/>
                <a:gd name="T61" fmla="*/ 34 h 148"/>
                <a:gd name="T62" fmla="*/ 44 w 525"/>
                <a:gd name="T63" fmla="*/ 31 h 148"/>
                <a:gd name="T64" fmla="*/ 63 w 525"/>
                <a:gd name="T65" fmla="*/ 30 h 148"/>
                <a:gd name="T66" fmla="*/ 80 w 525"/>
                <a:gd name="T67" fmla="*/ 28 h 148"/>
                <a:gd name="T68" fmla="*/ 99 w 525"/>
                <a:gd name="T69" fmla="*/ 25 h 148"/>
                <a:gd name="T70" fmla="*/ 118 w 525"/>
                <a:gd name="T71" fmla="*/ 22 h 148"/>
                <a:gd name="T72" fmla="*/ 137 w 525"/>
                <a:gd name="T73" fmla="*/ 21 h 148"/>
                <a:gd name="T74" fmla="*/ 157 w 525"/>
                <a:gd name="T75" fmla="*/ 21 h 148"/>
                <a:gd name="T76" fmla="*/ 181 w 525"/>
                <a:gd name="T77" fmla="*/ 22 h 148"/>
                <a:gd name="T78" fmla="*/ 203 w 525"/>
                <a:gd name="T79" fmla="*/ 25 h 148"/>
                <a:gd name="T80" fmla="*/ 233 w 525"/>
                <a:gd name="T81" fmla="*/ 31 h 148"/>
                <a:gd name="T82" fmla="*/ 260 w 525"/>
                <a:gd name="T83" fmla="*/ 38 h 148"/>
                <a:gd name="T84" fmla="*/ 280 w 525"/>
                <a:gd name="T85" fmla="*/ 44 h 148"/>
                <a:gd name="T86" fmla="*/ 299 w 525"/>
                <a:gd name="T87" fmla="*/ 50 h 148"/>
                <a:gd name="T88" fmla="*/ 319 w 525"/>
                <a:gd name="T89" fmla="*/ 56 h 148"/>
                <a:gd name="T90" fmla="*/ 338 w 525"/>
                <a:gd name="T91" fmla="*/ 60 h 148"/>
                <a:gd name="T92" fmla="*/ 359 w 525"/>
                <a:gd name="T93" fmla="*/ 63 h 148"/>
                <a:gd name="T94" fmla="*/ 378 w 525"/>
                <a:gd name="T95" fmla="*/ 65 h 148"/>
                <a:gd name="T96" fmla="*/ 400 w 525"/>
                <a:gd name="T97" fmla="*/ 68 h 148"/>
                <a:gd name="T98" fmla="*/ 421 w 525"/>
                <a:gd name="T99" fmla="*/ 68 h 148"/>
                <a:gd name="T100" fmla="*/ 442 w 525"/>
                <a:gd name="T101" fmla="*/ 68 h 148"/>
                <a:gd name="T102" fmla="*/ 465 w 525"/>
                <a:gd name="T103" fmla="*/ 69 h 148"/>
                <a:gd name="T104" fmla="*/ 484 w 525"/>
                <a:gd name="T105" fmla="*/ 73 h 148"/>
                <a:gd name="T106" fmla="*/ 499 w 525"/>
                <a:gd name="T107" fmla="*/ 92 h 148"/>
                <a:gd name="T108" fmla="*/ 474 w 525"/>
                <a:gd name="T109" fmla="*/ 122 h 148"/>
                <a:gd name="T110" fmla="*/ 459 w 525"/>
                <a:gd name="T111" fmla="*/ 140 h 148"/>
                <a:gd name="T112" fmla="*/ 480 w 525"/>
                <a:gd name="T11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5" h="148">
                  <a:moveTo>
                    <a:pt x="480" y="145"/>
                  </a:moveTo>
                  <a:lnTo>
                    <a:pt x="484" y="142"/>
                  </a:lnTo>
                  <a:lnTo>
                    <a:pt x="489" y="139"/>
                  </a:lnTo>
                  <a:lnTo>
                    <a:pt x="493" y="135"/>
                  </a:lnTo>
                  <a:lnTo>
                    <a:pt x="497" y="132"/>
                  </a:lnTo>
                  <a:lnTo>
                    <a:pt x="502" y="129"/>
                  </a:lnTo>
                  <a:lnTo>
                    <a:pt x="505" y="124"/>
                  </a:lnTo>
                  <a:lnTo>
                    <a:pt x="509" y="122"/>
                  </a:lnTo>
                  <a:lnTo>
                    <a:pt x="513" y="119"/>
                  </a:lnTo>
                  <a:lnTo>
                    <a:pt x="516" y="114"/>
                  </a:lnTo>
                  <a:lnTo>
                    <a:pt x="519" y="110"/>
                  </a:lnTo>
                  <a:lnTo>
                    <a:pt x="521" y="105"/>
                  </a:lnTo>
                  <a:lnTo>
                    <a:pt x="524" y="101"/>
                  </a:lnTo>
                  <a:lnTo>
                    <a:pt x="525" y="97"/>
                  </a:lnTo>
                  <a:lnTo>
                    <a:pt x="525" y="92"/>
                  </a:lnTo>
                  <a:lnTo>
                    <a:pt x="525" y="86"/>
                  </a:lnTo>
                  <a:lnTo>
                    <a:pt x="524" y="82"/>
                  </a:lnTo>
                  <a:lnTo>
                    <a:pt x="522" y="78"/>
                  </a:lnTo>
                  <a:lnTo>
                    <a:pt x="521" y="75"/>
                  </a:lnTo>
                  <a:lnTo>
                    <a:pt x="519" y="72"/>
                  </a:lnTo>
                  <a:lnTo>
                    <a:pt x="518" y="69"/>
                  </a:lnTo>
                  <a:lnTo>
                    <a:pt x="513" y="65"/>
                  </a:lnTo>
                  <a:lnTo>
                    <a:pt x="509" y="62"/>
                  </a:lnTo>
                  <a:lnTo>
                    <a:pt x="508" y="60"/>
                  </a:lnTo>
                  <a:lnTo>
                    <a:pt x="505" y="57"/>
                  </a:lnTo>
                  <a:lnTo>
                    <a:pt x="502" y="56"/>
                  </a:lnTo>
                  <a:lnTo>
                    <a:pt x="499" y="56"/>
                  </a:lnTo>
                  <a:lnTo>
                    <a:pt x="496" y="54"/>
                  </a:lnTo>
                  <a:lnTo>
                    <a:pt x="491" y="53"/>
                  </a:lnTo>
                  <a:lnTo>
                    <a:pt x="489" y="51"/>
                  </a:lnTo>
                  <a:lnTo>
                    <a:pt x="486" y="51"/>
                  </a:lnTo>
                  <a:lnTo>
                    <a:pt x="481" y="50"/>
                  </a:lnTo>
                  <a:lnTo>
                    <a:pt x="478" y="50"/>
                  </a:lnTo>
                  <a:lnTo>
                    <a:pt x="475" y="49"/>
                  </a:lnTo>
                  <a:lnTo>
                    <a:pt x="471" y="49"/>
                  </a:lnTo>
                  <a:lnTo>
                    <a:pt x="468" y="49"/>
                  </a:lnTo>
                  <a:lnTo>
                    <a:pt x="464" y="47"/>
                  </a:lnTo>
                  <a:lnTo>
                    <a:pt x="461" y="47"/>
                  </a:lnTo>
                  <a:lnTo>
                    <a:pt x="458" y="47"/>
                  </a:lnTo>
                  <a:lnTo>
                    <a:pt x="454" y="47"/>
                  </a:lnTo>
                  <a:lnTo>
                    <a:pt x="451" y="47"/>
                  </a:lnTo>
                  <a:lnTo>
                    <a:pt x="448" y="47"/>
                  </a:lnTo>
                  <a:lnTo>
                    <a:pt x="445" y="47"/>
                  </a:lnTo>
                  <a:lnTo>
                    <a:pt x="442" y="47"/>
                  </a:lnTo>
                  <a:lnTo>
                    <a:pt x="439" y="47"/>
                  </a:lnTo>
                  <a:lnTo>
                    <a:pt x="436" y="47"/>
                  </a:lnTo>
                  <a:lnTo>
                    <a:pt x="435" y="47"/>
                  </a:lnTo>
                  <a:lnTo>
                    <a:pt x="430" y="47"/>
                  </a:lnTo>
                  <a:lnTo>
                    <a:pt x="427" y="46"/>
                  </a:lnTo>
                  <a:lnTo>
                    <a:pt x="423" y="46"/>
                  </a:lnTo>
                  <a:lnTo>
                    <a:pt x="420" y="46"/>
                  </a:lnTo>
                  <a:lnTo>
                    <a:pt x="416" y="46"/>
                  </a:lnTo>
                  <a:lnTo>
                    <a:pt x="413" y="46"/>
                  </a:lnTo>
                  <a:lnTo>
                    <a:pt x="410" y="46"/>
                  </a:lnTo>
                  <a:lnTo>
                    <a:pt x="405" y="46"/>
                  </a:lnTo>
                  <a:lnTo>
                    <a:pt x="403" y="44"/>
                  </a:lnTo>
                  <a:lnTo>
                    <a:pt x="400" y="44"/>
                  </a:lnTo>
                  <a:lnTo>
                    <a:pt x="395" y="44"/>
                  </a:lnTo>
                  <a:lnTo>
                    <a:pt x="392" y="44"/>
                  </a:lnTo>
                  <a:lnTo>
                    <a:pt x="388" y="43"/>
                  </a:lnTo>
                  <a:lnTo>
                    <a:pt x="385" y="43"/>
                  </a:lnTo>
                  <a:lnTo>
                    <a:pt x="382" y="43"/>
                  </a:lnTo>
                  <a:lnTo>
                    <a:pt x="379" y="43"/>
                  </a:lnTo>
                  <a:lnTo>
                    <a:pt x="375" y="41"/>
                  </a:lnTo>
                  <a:lnTo>
                    <a:pt x="372" y="41"/>
                  </a:lnTo>
                  <a:lnTo>
                    <a:pt x="369" y="40"/>
                  </a:lnTo>
                  <a:lnTo>
                    <a:pt x="366" y="40"/>
                  </a:lnTo>
                  <a:lnTo>
                    <a:pt x="363" y="40"/>
                  </a:lnTo>
                  <a:lnTo>
                    <a:pt x="359" y="40"/>
                  </a:lnTo>
                  <a:lnTo>
                    <a:pt x="356" y="38"/>
                  </a:lnTo>
                  <a:lnTo>
                    <a:pt x="353" y="38"/>
                  </a:lnTo>
                  <a:lnTo>
                    <a:pt x="350" y="37"/>
                  </a:lnTo>
                  <a:lnTo>
                    <a:pt x="347" y="37"/>
                  </a:lnTo>
                  <a:lnTo>
                    <a:pt x="343" y="37"/>
                  </a:lnTo>
                  <a:lnTo>
                    <a:pt x="340" y="37"/>
                  </a:lnTo>
                  <a:lnTo>
                    <a:pt x="337" y="35"/>
                  </a:lnTo>
                  <a:lnTo>
                    <a:pt x="334" y="35"/>
                  </a:lnTo>
                  <a:lnTo>
                    <a:pt x="331" y="34"/>
                  </a:lnTo>
                  <a:lnTo>
                    <a:pt x="327" y="34"/>
                  </a:lnTo>
                  <a:lnTo>
                    <a:pt x="324" y="34"/>
                  </a:lnTo>
                  <a:lnTo>
                    <a:pt x="321" y="33"/>
                  </a:lnTo>
                  <a:lnTo>
                    <a:pt x="318" y="31"/>
                  </a:lnTo>
                  <a:lnTo>
                    <a:pt x="314" y="31"/>
                  </a:lnTo>
                  <a:lnTo>
                    <a:pt x="311" y="30"/>
                  </a:lnTo>
                  <a:lnTo>
                    <a:pt x="308" y="30"/>
                  </a:lnTo>
                  <a:lnTo>
                    <a:pt x="305" y="30"/>
                  </a:lnTo>
                  <a:lnTo>
                    <a:pt x="302" y="28"/>
                  </a:lnTo>
                  <a:lnTo>
                    <a:pt x="298" y="28"/>
                  </a:lnTo>
                  <a:lnTo>
                    <a:pt x="295" y="27"/>
                  </a:lnTo>
                  <a:lnTo>
                    <a:pt x="292" y="25"/>
                  </a:lnTo>
                  <a:lnTo>
                    <a:pt x="289" y="25"/>
                  </a:lnTo>
                  <a:lnTo>
                    <a:pt x="286" y="24"/>
                  </a:lnTo>
                  <a:lnTo>
                    <a:pt x="281" y="24"/>
                  </a:lnTo>
                  <a:lnTo>
                    <a:pt x="279" y="24"/>
                  </a:lnTo>
                  <a:lnTo>
                    <a:pt x="276" y="22"/>
                  </a:lnTo>
                  <a:lnTo>
                    <a:pt x="271" y="22"/>
                  </a:lnTo>
                  <a:lnTo>
                    <a:pt x="268" y="21"/>
                  </a:lnTo>
                  <a:lnTo>
                    <a:pt x="265" y="19"/>
                  </a:lnTo>
                  <a:lnTo>
                    <a:pt x="262" y="19"/>
                  </a:lnTo>
                  <a:lnTo>
                    <a:pt x="260" y="18"/>
                  </a:lnTo>
                  <a:lnTo>
                    <a:pt x="255" y="18"/>
                  </a:lnTo>
                  <a:lnTo>
                    <a:pt x="252" y="16"/>
                  </a:lnTo>
                  <a:lnTo>
                    <a:pt x="249" y="16"/>
                  </a:lnTo>
                  <a:lnTo>
                    <a:pt x="246" y="14"/>
                  </a:lnTo>
                  <a:lnTo>
                    <a:pt x="244" y="14"/>
                  </a:lnTo>
                  <a:lnTo>
                    <a:pt x="239" y="12"/>
                  </a:lnTo>
                  <a:lnTo>
                    <a:pt x="236" y="12"/>
                  </a:lnTo>
                  <a:lnTo>
                    <a:pt x="233" y="11"/>
                  </a:lnTo>
                  <a:lnTo>
                    <a:pt x="230" y="9"/>
                  </a:lnTo>
                  <a:lnTo>
                    <a:pt x="227" y="9"/>
                  </a:lnTo>
                  <a:lnTo>
                    <a:pt x="225" y="8"/>
                  </a:lnTo>
                  <a:lnTo>
                    <a:pt x="220" y="6"/>
                  </a:lnTo>
                  <a:lnTo>
                    <a:pt x="217" y="6"/>
                  </a:lnTo>
                  <a:lnTo>
                    <a:pt x="213" y="5"/>
                  </a:lnTo>
                  <a:lnTo>
                    <a:pt x="210" y="3"/>
                  </a:lnTo>
                  <a:lnTo>
                    <a:pt x="206" y="3"/>
                  </a:lnTo>
                  <a:lnTo>
                    <a:pt x="203" y="2"/>
                  </a:lnTo>
                  <a:lnTo>
                    <a:pt x="200" y="2"/>
                  </a:lnTo>
                  <a:lnTo>
                    <a:pt x="197" y="2"/>
                  </a:lnTo>
                  <a:lnTo>
                    <a:pt x="192" y="2"/>
                  </a:lnTo>
                  <a:lnTo>
                    <a:pt x="190" y="0"/>
                  </a:lnTo>
                  <a:lnTo>
                    <a:pt x="187" y="0"/>
                  </a:lnTo>
                  <a:lnTo>
                    <a:pt x="182" y="0"/>
                  </a:lnTo>
                  <a:lnTo>
                    <a:pt x="179" y="0"/>
                  </a:lnTo>
                  <a:lnTo>
                    <a:pt x="176" y="0"/>
                  </a:lnTo>
                  <a:lnTo>
                    <a:pt x="172" y="0"/>
                  </a:lnTo>
                  <a:lnTo>
                    <a:pt x="169" y="0"/>
                  </a:lnTo>
                  <a:lnTo>
                    <a:pt x="166" y="0"/>
                  </a:lnTo>
                  <a:lnTo>
                    <a:pt x="162" y="0"/>
                  </a:lnTo>
                  <a:lnTo>
                    <a:pt x="159" y="0"/>
                  </a:lnTo>
                  <a:lnTo>
                    <a:pt x="156" y="0"/>
                  </a:lnTo>
                  <a:lnTo>
                    <a:pt x="152" y="0"/>
                  </a:lnTo>
                  <a:lnTo>
                    <a:pt x="149" y="0"/>
                  </a:lnTo>
                  <a:lnTo>
                    <a:pt x="144" y="0"/>
                  </a:lnTo>
                  <a:lnTo>
                    <a:pt x="141" y="2"/>
                  </a:lnTo>
                  <a:lnTo>
                    <a:pt x="139" y="2"/>
                  </a:lnTo>
                  <a:lnTo>
                    <a:pt x="134" y="2"/>
                  </a:lnTo>
                  <a:lnTo>
                    <a:pt x="131" y="2"/>
                  </a:lnTo>
                  <a:lnTo>
                    <a:pt x="128" y="3"/>
                  </a:lnTo>
                  <a:lnTo>
                    <a:pt x="124" y="3"/>
                  </a:lnTo>
                  <a:lnTo>
                    <a:pt x="121" y="3"/>
                  </a:lnTo>
                  <a:lnTo>
                    <a:pt x="117" y="5"/>
                  </a:lnTo>
                  <a:lnTo>
                    <a:pt x="114" y="6"/>
                  </a:lnTo>
                  <a:lnTo>
                    <a:pt x="111" y="6"/>
                  </a:lnTo>
                  <a:lnTo>
                    <a:pt x="106" y="6"/>
                  </a:lnTo>
                  <a:lnTo>
                    <a:pt x="104" y="6"/>
                  </a:lnTo>
                  <a:lnTo>
                    <a:pt x="99" y="8"/>
                  </a:lnTo>
                  <a:lnTo>
                    <a:pt x="96" y="8"/>
                  </a:lnTo>
                  <a:lnTo>
                    <a:pt x="92" y="9"/>
                  </a:lnTo>
                  <a:lnTo>
                    <a:pt x="89" y="9"/>
                  </a:lnTo>
                  <a:lnTo>
                    <a:pt x="85" y="11"/>
                  </a:lnTo>
                  <a:lnTo>
                    <a:pt x="82" y="11"/>
                  </a:lnTo>
                  <a:lnTo>
                    <a:pt x="77" y="12"/>
                  </a:lnTo>
                  <a:lnTo>
                    <a:pt x="74" y="12"/>
                  </a:lnTo>
                  <a:lnTo>
                    <a:pt x="71" y="14"/>
                  </a:lnTo>
                  <a:lnTo>
                    <a:pt x="67" y="14"/>
                  </a:lnTo>
                  <a:lnTo>
                    <a:pt x="64" y="15"/>
                  </a:lnTo>
                  <a:lnTo>
                    <a:pt x="61" y="15"/>
                  </a:lnTo>
                  <a:lnTo>
                    <a:pt x="58" y="16"/>
                  </a:lnTo>
                  <a:lnTo>
                    <a:pt x="54" y="16"/>
                  </a:lnTo>
                  <a:lnTo>
                    <a:pt x="51" y="18"/>
                  </a:lnTo>
                  <a:lnTo>
                    <a:pt x="47" y="18"/>
                  </a:lnTo>
                  <a:lnTo>
                    <a:pt x="44" y="18"/>
                  </a:lnTo>
                  <a:lnTo>
                    <a:pt x="39" y="19"/>
                  </a:lnTo>
                  <a:lnTo>
                    <a:pt x="36" y="19"/>
                  </a:lnTo>
                  <a:lnTo>
                    <a:pt x="34" y="19"/>
                  </a:lnTo>
                  <a:lnTo>
                    <a:pt x="31" y="21"/>
                  </a:lnTo>
                  <a:lnTo>
                    <a:pt x="26" y="21"/>
                  </a:lnTo>
                  <a:lnTo>
                    <a:pt x="23" y="22"/>
                  </a:lnTo>
                  <a:lnTo>
                    <a:pt x="20" y="22"/>
                  </a:lnTo>
                  <a:lnTo>
                    <a:pt x="17" y="24"/>
                  </a:lnTo>
                  <a:lnTo>
                    <a:pt x="15" y="24"/>
                  </a:lnTo>
                  <a:lnTo>
                    <a:pt x="10" y="24"/>
                  </a:lnTo>
                  <a:lnTo>
                    <a:pt x="7" y="24"/>
                  </a:lnTo>
                  <a:lnTo>
                    <a:pt x="4" y="25"/>
                  </a:lnTo>
                  <a:lnTo>
                    <a:pt x="1" y="27"/>
                  </a:lnTo>
                  <a:lnTo>
                    <a:pt x="0" y="30"/>
                  </a:lnTo>
                  <a:lnTo>
                    <a:pt x="1" y="33"/>
                  </a:lnTo>
                  <a:lnTo>
                    <a:pt x="4" y="34"/>
                  </a:lnTo>
                  <a:lnTo>
                    <a:pt x="7" y="34"/>
                  </a:lnTo>
                  <a:lnTo>
                    <a:pt x="10" y="34"/>
                  </a:lnTo>
                  <a:lnTo>
                    <a:pt x="13" y="34"/>
                  </a:lnTo>
                  <a:lnTo>
                    <a:pt x="16" y="34"/>
                  </a:lnTo>
                  <a:lnTo>
                    <a:pt x="19" y="34"/>
                  </a:lnTo>
                  <a:lnTo>
                    <a:pt x="22" y="34"/>
                  </a:lnTo>
                  <a:lnTo>
                    <a:pt x="26" y="34"/>
                  </a:lnTo>
                  <a:lnTo>
                    <a:pt x="29" y="34"/>
                  </a:lnTo>
                  <a:lnTo>
                    <a:pt x="32" y="33"/>
                  </a:lnTo>
                  <a:lnTo>
                    <a:pt x="35" y="33"/>
                  </a:lnTo>
                  <a:lnTo>
                    <a:pt x="38" y="33"/>
                  </a:lnTo>
                  <a:lnTo>
                    <a:pt x="41" y="33"/>
                  </a:lnTo>
                  <a:lnTo>
                    <a:pt x="44" y="31"/>
                  </a:lnTo>
                  <a:lnTo>
                    <a:pt x="48" y="31"/>
                  </a:lnTo>
                  <a:lnTo>
                    <a:pt x="51" y="31"/>
                  </a:lnTo>
                  <a:lnTo>
                    <a:pt x="54" y="31"/>
                  </a:lnTo>
                  <a:lnTo>
                    <a:pt x="57" y="31"/>
                  </a:lnTo>
                  <a:lnTo>
                    <a:pt x="60" y="31"/>
                  </a:lnTo>
                  <a:lnTo>
                    <a:pt x="63" y="30"/>
                  </a:lnTo>
                  <a:lnTo>
                    <a:pt x="66" y="30"/>
                  </a:lnTo>
                  <a:lnTo>
                    <a:pt x="69" y="30"/>
                  </a:lnTo>
                  <a:lnTo>
                    <a:pt x="71" y="30"/>
                  </a:lnTo>
                  <a:lnTo>
                    <a:pt x="74" y="28"/>
                  </a:lnTo>
                  <a:lnTo>
                    <a:pt x="77" y="28"/>
                  </a:lnTo>
                  <a:lnTo>
                    <a:pt x="80" y="28"/>
                  </a:lnTo>
                  <a:lnTo>
                    <a:pt x="83" y="28"/>
                  </a:lnTo>
                  <a:lnTo>
                    <a:pt x="87" y="27"/>
                  </a:lnTo>
                  <a:lnTo>
                    <a:pt x="90" y="27"/>
                  </a:lnTo>
                  <a:lnTo>
                    <a:pt x="93" y="27"/>
                  </a:lnTo>
                  <a:lnTo>
                    <a:pt x="96" y="25"/>
                  </a:lnTo>
                  <a:lnTo>
                    <a:pt x="99" y="25"/>
                  </a:lnTo>
                  <a:lnTo>
                    <a:pt x="104" y="25"/>
                  </a:lnTo>
                  <a:lnTo>
                    <a:pt x="105" y="24"/>
                  </a:lnTo>
                  <a:lnTo>
                    <a:pt x="109" y="24"/>
                  </a:lnTo>
                  <a:lnTo>
                    <a:pt x="112" y="24"/>
                  </a:lnTo>
                  <a:lnTo>
                    <a:pt x="115" y="24"/>
                  </a:lnTo>
                  <a:lnTo>
                    <a:pt x="118" y="22"/>
                  </a:lnTo>
                  <a:lnTo>
                    <a:pt x="121" y="22"/>
                  </a:lnTo>
                  <a:lnTo>
                    <a:pt x="125" y="22"/>
                  </a:lnTo>
                  <a:lnTo>
                    <a:pt x="128" y="22"/>
                  </a:lnTo>
                  <a:lnTo>
                    <a:pt x="131" y="21"/>
                  </a:lnTo>
                  <a:lnTo>
                    <a:pt x="134" y="21"/>
                  </a:lnTo>
                  <a:lnTo>
                    <a:pt x="137" y="21"/>
                  </a:lnTo>
                  <a:lnTo>
                    <a:pt x="140" y="21"/>
                  </a:lnTo>
                  <a:lnTo>
                    <a:pt x="143" y="21"/>
                  </a:lnTo>
                  <a:lnTo>
                    <a:pt x="146" y="21"/>
                  </a:lnTo>
                  <a:lnTo>
                    <a:pt x="149" y="21"/>
                  </a:lnTo>
                  <a:lnTo>
                    <a:pt x="152" y="21"/>
                  </a:lnTo>
                  <a:lnTo>
                    <a:pt x="157" y="21"/>
                  </a:lnTo>
                  <a:lnTo>
                    <a:pt x="163" y="21"/>
                  </a:lnTo>
                  <a:lnTo>
                    <a:pt x="166" y="21"/>
                  </a:lnTo>
                  <a:lnTo>
                    <a:pt x="169" y="21"/>
                  </a:lnTo>
                  <a:lnTo>
                    <a:pt x="172" y="22"/>
                  </a:lnTo>
                  <a:lnTo>
                    <a:pt x="175" y="22"/>
                  </a:lnTo>
                  <a:lnTo>
                    <a:pt x="181" y="22"/>
                  </a:lnTo>
                  <a:lnTo>
                    <a:pt x="187" y="24"/>
                  </a:lnTo>
                  <a:lnTo>
                    <a:pt x="188" y="24"/>
                  </a:lnTo>
                  <a:lnTo>
                    <a:pt x="192" y="24"/>
                  </a:lnTo>
                  <a:lnTo>
                    <a:pt x="194" y="24"/>
                  </a:lnTo>
                  <a:lnTo>
                    <a:pt x="198" y="25"/>
                  </a:lnTo>
                  <a:lnTo>
                    <a:pt x="203" y="25"/>
                  </a:lnTo>
                  <a:lnTo>
                    <a:pt x="209" y="27"/>
                  </a:lnTo>
                  <a:lnTo>
                    <a:pt x="214" y="27"/>
                  </a:lnTo>
                  <a:lnTo>
                    <a:pt x="220" y="28"/>
                  </a:lnTo>
                  <a:lnTo>
                    <a:pt x="225" y="30"/>
                  </a:lnTo>
                  <a:lnTo>
                    <a:pt x="230" y="31"/>
                  </a:lnTo>
                  <a:lnTo>
                    <a:pt x="233" y="31"/>
                  </a:lnTo>
                  <a:lnTo>
                    <a:pt x="236" y="33"/>
                  </a:lnTo>
                  <a:lnTo>
                    <a:pt x="239" y="33"/>
                  </a:lnTo>
                  <a:lnTo>
                    <a:pt x="242" y="34"/>
                  </a:lnTo>
                  <a:lnTo>
                    <a:pt x="248" y="35"/>
                  </a:lnTo>
                  <a:lnTo>
                    <a:pt x="254" y="37"/>
                  </a:lnTo>
                  <a:lnTo>
                    <a:pt x="260" y="38"/>
                  </a:lnTo>
                  <a:lnTo>
                    <a:pt x="265" y="40"/>
                  </a:lnTo>
                  <a:lnTo>
                    <a:pt x="268" y="40"/>
                  </a:lnTo>
                  <a:lnTo>
                    <a:pt x="271" y="41"/>
                  </a:lnTo>
                  <a:lnTo>
                    <a:pt x="274" y="41"/>
                  </a:lnTo>
                  <a:lnTo>
                    <a:pt x="277" y="44"/>
                  </a:lnTo>
                  <a:lnTo>
                    <a:pt x="280" y="44"/>
                  </a:lnTo>
                  <a:lnTo>
                    <a:pt x="283" y="46"/>
                  </a:lnTo>
                  <a:lnTo>
                    <a:pt x="286" y="46"/>
                  </a:lnTo>
                  <a:lnTo>
                    <a:pt x="289" y="47"/>
                  </a:lnTo>
                  <a:lnTo>
                    <a:pt x="293" y="47"/>
                  </a:lnTo>
                  <a:lnTo>
                    <a:pt x="296" y="49"/>
                  </a:lnTo>
                  <a:lnTo>
                    <a:pt x="299" y="50"/>
                  </a:lnTo>
                  <a:lnTo>
                    <a:pt x="302" y="51"/>
                  </a:lnTo>
                  <a:lnTo>
                    <a:pt x="305" y="51"/>
                  </a:lnTo>
                  <a:lnTo>
                    <a:pt x="309" y="53"/>
                  </a:lnTo>
                  <a:lnTo>
                    <a:pt x="312" y="53"/>
                  </a:lnTo>
                  <a:lnTo>
                    <a:pt x="315" y="54"/>
                  </a:lnTo>
                  <a:lnTo>
                    <a:pt x="319" y="56"/>
                  </a:lnTo>
                  <a:lnTo>
                    <a:pt x="322" y="56"/>
                  </a:lnTo>
                  <a:lnTo>
                    <a:pt x="325" y="56"/>
                  </a:lnTo>
                  <a:lnTo>
                    <a:pt x="328" y="57"/>
                  </a:lnTo>
                  <a:lnTo>
                    <a:pt x="333" y="57"/>
                  </a:lnTo>
                  <a:lnTo>
                    <a:pt x="335" y="59"/>
                  </a:lnTo>
                  <a:lnTo>
                    <a:pt x="338" y="60"/>
                  </a:lnTo>
                  <a:lnTo>
                    <a:pt x="343" y="60"/>
                  </a:lnTo>
                  <a:lnTo>
                    <a:pt x="346" y="60"/>
                  </a:lnTo>
                  <a:lnTo>
                    <a:pt x="349" y="62"/>
                  </a:lnTo>
                  <a:lnTo>
                    <a:pt x="351" y="62"/>
                  </a:lnTo>
                  <a:lnTo>
                    <a:pt x="356" y="62"/>
                  </a:lnTo>
                  <a:lnTo>
                    <a:pt x="359" y="63"/>
                  </a:lnTo>
                  <a:lnTo>
                    <a:pt x="362" y="63"/>
                  </a:lnTo>
                  <a:lnTo>
                    <a:pt x="365" y="63"/>
                  </a:lnTo>
                  <a:lnTo>
                    <a:pt x="369" y="65"/>
                  </a:lnTo>
                  <a:lnTo>
                    <a:pt x="372" y="65"/>
                  </a:lnTo>
                  <a:lnTo>
                    <a:pt x="375" y="65"/>
                  </a:lnTo>
                  <a:lnTo>
                    <a:pt x="378" y="65"/>
                  </a:lnTo>
                  <a:lnTo>
                    <a:pt x="382" y="65"/>
                  </a:lnTo>
                  <a:lnTo>
                    <a:pt x="385" y="65"/>
                  </a:lnTo>
                  <a:lnTo>
                    <a:pt x="389" y="66"/>
                  </a:lnTo>
                  <a:lnTo>
                    <a:pt x="392" y="66"/>
                  </a:lnTo>
                  <a:lnTo>
                    <a:pt x="397" y="68"/>
                  </a:lnTo>
                  <a:lnTo>
                    <a:pt x="400" y="68"/>
                  </a:lnTo>
                  <a:lnTo>
                    <a:pt x="403" y="68"/>
                  </a:lnTo>
                  <a:lnTo>
                    <a:pt x="407" y="68"/>
                  </a:lnTo>
                  <a:lnTo>
                    <a:pt x="410" y="68"/>
                  </a:lnTo>
                  <a:lnTo>
                    <a:pt x="414" y="68"/>
                  </a:lnTo>
                  <a:lnTo>
                    <a:pt x="417" y="68"/>
                  </a:lnTo>
                  <a:lnTo>
                    <a:pt x="421" y="68"/>
                  </a:lnTo>
                  <a:lnTo>
                    <a:pt x="424" y="68"/>
                  </a:lnTo>
                  <a:lnTo>
                    <a:pt x="427" y="68"/>
                  </a:lnTo>
                  <a:lnTo>
                    <a:pt x="432" y="68"/>
                  </a:lnTo>
                  <a:lnTo>
                    <a:pt x="435" y="68"/>
                  </a:lnTo>
                  <a:lnTo>
                    <a:pt x="439" y="68"/>
                  </a:lnTo>
                  <a:lnTo>
                    <a:pt x="442" y="68"/>
                  </a:lnTo>
                  <a:lnTo>
                    <a:pt x="446" y="68"/>
                  </a:lnTo>
                  <a:lnTo>
                    <a:pt x="449" y="68"/>
                  </a:lnTo>
                  <a:lnTo>
                    <a:pt x="454" y="69"/>
                  </a:lnTo>
                  <a:lnTo>
                    <a:pt x="456" y="69"/>
                  </a:lnTo>
                  <a:lnTo>
                    <a:pt x="461" y="69"/>
                  </a:lnTo>
                  <a:lnTo>
                    <a:pt x="465" y="69"/>
                  </a:lnTo>
                  <a:lnTo>
                    <a:pt x="468" y="69"/>
                  </a:lnTo>
                  <a:lnTo>
                    <a:pt x="471" y="69"/>
                  </a:lnTo>
                  <a:lnTo>
                    <a:pt x="474" y="70"/>
                  </a:lnTo>
                  <a:lnTo>
                    <a:pt x="477" y="70"/>
                  </a:lnTo>
                  <a:lnTo>
                    <a:pt x="480" y="72"/>
                  </a:lnTo>
                  <a:lnTo>
                    <a:pt x="484" y="73"/>
                  </a:lnTo>
                  <a:lnTo>
                    <a:pt x="489" y="75"/>
                  </a:lnTo>
                  <a:lnTo>
                    <a:pt x="491" y="76"/>
                  </a:lnTo>
                  <a:lnTo>
                    <a:pt x="496" y="79"/>
                  </a:lnTo>
                  <a:lnTo>
                    <a:pt x="499" y="82"/>
                  </a:lnTo>
                  <a:lnTo>
                    <a:pt x="499" y="88"/>
                  </a:lnTo>
                  <a:lnTo>
                    <a:pt x="499" y="92"/>
                  </a:lnTo>
                  <a:lnTo>
                    <a:pt x="497" y="98"/>
                  </a:lnTo>
                  <a:lnTo>
                    <a:pt x="493" y="103"/>
                  </a:lnTo>
                  <a:lnTo>
                    <a:pt x="489" y="108"/>
                  </a:lnTo>
                  <a:lnTo>
                    <a:pt x="483" y="113"/>
                  </a:lnTo>
                  <a:lnTo>
                    <a:pt x="478" y="117"/>
                  </a:lnTo>
                  <a:lnTo>
                    <a:pt x="474" y="122"/>
                  </a:lnTo>
                  <a:lnTo>
                    <a:pt x="470" y="124"/>
                  </a:lnTo>
                  <a:lnTo>
                    <a:pt x="465" y="127"/>
                  </a:lnTo>
                  <a:lnTo>
                    <a:pt x="464" y="129"/>
                  </a:lnTo>
                  <a:lnTo>
                    <a:pt x="459" y="133"/>
                  </a:lnTo>
                  <a:lnTo>
                    <a:pt x="459" y="136"/>
                  </a:lnTo>
                  <a:lnTo>
                    <a:pt x="459" y="140"/>
                  </a:lnTo>
                  <a:lnTo>
                    <a:pt x="462" y="143"/>
                  </a:lnTo>
                  <a:lnTo>
                    <a:pt x="465" y="146"/>
                  </a:lnTo>
                  <a:lnTo>
                    <a:pt x="470" y="148"/>
                  </a:lnTo>
                  <a:lnTo>
                    <a:pt x="475" y="148"/>
                  </a:lnTo>
                  <a:lnTo>
                    <a:pt x="480" y="145"/>
                  </a:lnTo>
                  <a:lnTo>
                    <a:pt x="48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1" name="Freeform 67"/>
            <p:cNvSpPr>
              <a:spLocks/>
            </p:cNvSpPr>
            <p:nvPr/>
          </p:nvSpPr>
          <p:spPr bwMode="auto">
            <a:xfrm>
              <a:off x="3933" y="3269"/>
              <a:ext cx="814" cy="174"/>
            </a:xfrm>
            <a:custGeom>
              <a:avLst/>
              <a:gdLst>
                <a:gd name="T0" fmla="*/ 31 w 814"/>
                <a:gd name="T1" fmla="*/ 140 h 174"/>
                <a:gd name="T2" fmla="*/ 64 w 814"/>
                <a:gd name="T3" fmla="*/ 131 h 174"/>
                <a:gd name="T4" fmla="*/ 104 w 814"/>
                <a:gd name="T5" fmla="*/ 140 h 174"/>
                <a:gd name="T6" fmla="*/ 136 w 814"/>
                <a:gd name="T7" fmla="*/ 165 h 174"/>
                <a:gd name="T8" fmla="*/ 169 w 814"/>
                <a:gd name="T9" fmla="*/ 172 h 174"/>
                <a:gd name="T10" fmla="*/ 194 w 814"/>
                <a:gd name="T11" fmla="*/ 166 h 174"/>
                <a:gd name="T12" fmla="*/ 225 w 814"/>
                <a:gd name="T13" fmla="*/ 155 h 174"/>
                <a:gd name="T14" fmla="*/ 269 w 814"/>
                <a:gd name="T15" fmla="*/ 142 h 174"/>
                <a:gd name="T16" fmla="*/ 311 w 814"/>
                <a:gd name="T17" fmla="*/ 139 h 174"/>
                <a:gd name="T18" fmla="*/ 355 w 814"/>
                <a:gd name="T19" fmla="*/ 140 h 174"/>
                <a:gd name="T20" fmla="*/ 396 w 814"/>
                <a:gd name="T21" fmla="*/ 140 h 174"/>
                <a:gd name="T22" fmla="*/ 426 w 814"/>
                <a:gd name="T23" fmla="*/ 137 h 174"/>
                <a:gd name="T24" fmla="*/ 460 w 814"/>
                <a:gd name="T25" fmla="*/ 129 h 174"/>
                <a:gd name="T26" fmla="*/ 492 w 814"/>
                <a:gd name="T27" fmla="*/ 117 h 174"/>
                <a:gd name="T28" fmla="*/ 524 w 814"/>
                <a:gd name="T29" fmla="*/ 102 h 174"/>
                <a:gd name="T30" fmla="*/ 553 w 814"/>
                <a:gd name="T31" fmla="*/ 89 h 174"/>
                <a:gd name="T32" fmla="*/ 584 w 814"/>
                <a:gd name="T33" fmla="*/ 83 h 174"/>
                <a:gd name="T34" fmla="*/ 613 w 814"/>
                <a:gd name="T35" fmla="*/ 79 h 174"/>
                <a:gd name="T36" fmla="*/ 643 w 814"/>
                <a:gd name="T37" fmla="*/ 73 h 174"/>
                <a:gd name="T38" fmla="*/ 673 w 814"/>
                <a:gd name="T39" fmla="*/ 60 h 174"/>
                <a:gd name="T40" fmla="*/ 703 w 814"/>
                <a:gd name="T41" fmla="*/ 45 h 174"/>
                <a:gd name="T42" fmla="*/ 729 w 814"/>
                <a:gd name="T43" fmla="*/ 34 h 174"/>
                <a:gd name="T44" fmla="*/ 757 w 814"/>
                <a:gd name="T45" fmla="*/ 24 h 174"/>
                <a:gd name="T46" fmla="*/ 786 w 814"/>
                <a:gd name="T47" fmla="*/ 16 h 174"/>
                <a:gd name="T48" fmla="*/ 785 w 814"/>
                <a:gd name="T49" fmla="*/ 40 h 174"/>
                <a:gd name="T50" fmla="*/ 756 w 814"/>
                <a:gd name="T51" fmla="*/ 61 h 174"/>
                <a:gd name="T52" fmla="*/ 722 w 814"/>
                <a:gd name="T53" fmla="*/ 72 h 174"/>
                <a:gd name="T54" fmla="*/ 687 w 814"/>
                <a:gd name="T55" fmla="*/ 85 h 174"/>
                <a:gd name="T56" fmla="*/ 651 w 814"/>
                <a:gd name="T57" fmla="*/ 118 h 174"/>
                <a:gd name="T58" fmla="*/ 674 w 814"/>
                <a:gd name="T59" fmla="*/ 118 h 174"/>
                <a:gd name="T60" fmla="*/ 706 w 814"/>
                <a:gd name="T61" fmla="*/ 101 h 174"/>
                <a:gd name="T62" fmla="*/ 738 w 814"/>
                <a:gd name="T63" fmla="*/ 85 h 174"/>
                <a:gd name="T64" fmla="*/ 770 w 814"/>
                <a:gd name="T65" fmla="*/ 70 h 174"/>
                <a:gd name="T66" fmla="*/ 798 w 814"/>
                <a:gd name="T67" fmla="*/ 53 h 174"/>
                <a:gd name="T68" fmla="*/ 813 w 814"/>
                <a:gd name="T69" fmla="*/ 31 h 174"/>
                <a:gd name="T70" fmla="*/ 805 w 814"/>
                <a:gd name="T71" fmla="*/ 5 h 174"/>
                <a:gd name="T72" fmla="*/ 772 w 814"/>
                <a:gd name="T73" fmla="*/ 0 h 174"/>
                <a:gd name="T74" fmla="*/ 735 w 814"/>
                <a:gd name="T75" fmla="*/ 10 h 174"/>
                <a:gd name="T76" fmla="*/ 694 w 814"/>
                <a:gd name="T77" fmla="*/ 28 h 174"/>
                <a:gd name="T78" fmla="*/ 668 w 814"/>
                <a:gd name="T79" fmla="*/ 40 h 174"/>
                <a:gd name="T80" fmla="*/ 639 w 814"/>
                <a:gd name="T81" fmla="*/ 50 h 174"/>
                <a:gd name="T82" fmla="*/ 607 w 814"/>
                <a:gd name="T83" fmla="*/ 56 h 174"/>
                <a:gd name="T84" fmla="*/ 581 w 814"/>
                <a:gd name="T85" fmla="*/ 60 h 174"/>
                <a:gd name="T86" fmla="*/ 544 w 814"/>
                <a:gd name="T87" fmla="*/ 70 h 174"/>
                <a:gd name="T88" fmla="*/ 511 w 814"/>
                <a:gd name="T89" fmla="*/ 88 h 174"/>
                <a:gd name="T90" fmla="*/ 477 w 814"/>
                <a:gd name="T91" fmla="*/ 104 h 174"/>
                <a:gd name="T92" fmla="*/ 441 w 814"/>
                <a:gd name="T93" fmla="*/ 114 h 174"/>
                <a:gd name="T94" fmla="*/ 403 w 814"/>
                <a:gd name="T95" fmla="*/ 118 h 174"/>
                <a:gd name="T96" fmla="*/ 366 w 814"/>
                <a:gd name="T97" fmla="*/ 121 h 174"/>
                <a:gd name="T98" fmla="*/ 327 w 814"/>
                <a:gd name="T99" fmla="*/ 117 h 174"/>
                <a:gd name="T100" fmla="*/ 285 w 814"/>
                <a:gd name="T101" fmla="*/ 115 h 174"/>
                <a:gd name="T102" fmla="*/ 248 w 814"/>
                <a:gd name="T103" fmla="*/ 124 h 174"/>
                <a:gd name="T104" fmla="*/ 207 w 814"/>
                <a:gd name="T105" fmla="*/ 137 h 174"/>
                <a:gd name="T106" fmla="*/ 167 w 814"/>
                <a:gd name="T107" fmla="*/ 143 h 174"/>
                <a:gd name="T108" fmla="*/ 132 w 814"/>
                <a:gd name="T109" fmla="*/ 134 h 174"/>
                <a:gd name="T110" fmla="*/ 102 w 814"/>
                <a:gd name="T111" fmla="*/ 115 h 174"/>
                <a:gd name="T112" fmla="*/ 70 w 814"/>
                <a:gd name="T113" fmla="*/ 113 h 174"/>
                <a:gd name="T114" fmla="*/ 37 w 814"/>
                <a:gd name="T115" fmla="*/ 118 h 174"/>
                <a:gd name="T116" fmla="*/ 5 w 814"/>
                <a:gd name="T117" fmla="*/ 12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4" h="174">
                  <a:moveTo>
                    <a:pt x="2" y="146"/>
                  </a:moveTo>
                  <a:lnTo>
                    <a:pt x="6" y="146"/>
                  </a:lnTo>
                  <a:lnTo>
                    <a:pt x="10" y="146"/>
                  </a:lnTo>
                  <a:lnTo>
                    <a:pt x="15" y="145"/>
                  </a:lnTo>
                  <a:lnTo>
                    <a:pt x="19" y="145"/>
                  </a:lnTo>
                  <a:lnTo>
                    <a:pt x="22" y="143"/>
                  </a:lnTo>
                  <a:lnTo>
                    <a:pt x="27" y="142"/>
                  </a:lnTo>
                  <a:lnTo>
                    <a:pt x="31" y="140"/>
                  </a:lnTo>
                  <a:lnTo>
                    <a:pt x="35" y="139"/>
                  </a:lnTo>
                  <a:lnTo>
                    <a:pt x="40" y="137"/>
                  </a:lnTo>
                  <a:lnTo>
                    <a:pt x="44" y="136"/>
                  </a:lnTo>
                  <a:lnTo>
                    <a:pt x="47" y="134"/>
                  </a:lnTo>
                  <a:lnTo>
                    <a:pt x="51" y="134"/>
                  </a:lnTo>
                  <a:lnTo>
                    <a:pt x="56" y="133"/>
                  </a:lnTo>
                  <a:lnTo>
                    <a:pt x="60" y="131"/>
                  </a:lnTo>
                  <a:lnTo>
                    <a:pt x="64" y="131"/>
                  </a:lnTo>
                  <a:lnTo>
                    <a:pt x="69" y="131"/>
                  </a:lnTo>
                  <a:lnTo>
                    <a:pt x="75" y="131"/>
                  </a:lnTo>
                  <a:lnTo>
                    <a:pt x="80" y="131"/>
                  </a:lnTo>
                  <a:lnTo>
                    <a:pt x="85" y="133"/>
                  </a:lnTo>
                  <a:lnTo>
                    <a:pt x="91" y="134"/>
                  </a:lnTo>
                  <a:lnTo>
                    <a:pt x="95" y="136"/>
                  </a:lnTo>
                  <a:lnTo>
                    <a:pt x="99" y="139"/>
                  </a:lnTo>
                  <a:lnTo>
                    <a:pt x="104" y="140"/>
                  </a:lnTo>
                  <a:lnTo>
                    <a:pt x="108" y="143"/>
                  </a:lnTo>
                  <a:lnTo>
                    <a:pt x="113" y="146"/>
                  </a:lnTo>
                  <a:lnTo>
                    <a:pt x="115" y="149"/>
                  </a:lnTo>
                  <a:lnTo>
                    <a:pt x="120" y="152"/>
                  </a:lnTo>
                  <a:lnTo>
                    <a:pt x="124" y="155"/>
                  </a:lnTo>
                  <a:lnTo>
                    <a:pt x="127" y="158"/>
                  </a:lnTo>
                  <a:lnTo>
                    <a:pt x="132" y="161"/>
                  </a:lnTo>
                  <a:lnTo>
                    <a:pt x="136" y="165"/>
                  </a:lnTo>
                  <a:lnTo>
                    <a:pt x="140" y="168"/>
                  </a:lnTo>
                  <a:lnTo>
                    <a:pt x="146" y="169"/>
                  </a:lnTo>
                  <a:lnTo>
                    <a:pt x="150" y="171"/>
                  </a:lnTo>
                  <a:lnTo>
                    <a:pt x="156" y="172"/>
                  </a:lnTo>
                  <a:lnTo>
                    <a:pt x="162" y="174"/>
                  </a:lnTo>
                  <a:lnTo>
                    <a:pt x="164" y="172"/>
                  </a:lnTo>
                  <a:lnTo>
                    <a:pt x="168" y="172"/>
                  </a:lnTo>
                  <a:lnTo>
                    <a:pt x="169" y="172"/>
                  </a:lnTo>
                  <a:lnTo>
                    <a:pt x="174" y="172"/>
                  </a:lnTo>
                  <a:lnTo>
                    <a:pt x="175" y="171"/>
                  </a:lnTo>
                  <a:lnTo>
                    <a:pt x="180" y="171"/>
                  </a:lnTo>
                  <a:lnTo>
                    <a:pt x="183" y="171"/>
                  </a:lnTo>
                  <a:lnTo>
                    <a:pt x="185" y="169"/>
                  </a:lnTo>
                  <a:lnTo>
                    <a:pt x="188" y="169"/>
                  </a:lnTo>
                  <a:lnTo>
                    <a:pt x="191" y="168"/>
                  </a:lnTo>
                  <a:lnTo>
                    <a:pt x="194" y="166"/>
                  </a:lnTo>
                  <a:lnTo>
                    <a:pt x="197" y="165"/>
                  </a:lnTo>
                  <a:lnTo>
                    <a:pt x="200" y="165"/>
                  </a:lnTo>
                  <a:lnTo>
                    <a:pt x="203" y="164"/>
                  </a:lnTo>
                  <a:lnTo>
                    <a:pt x="206" y="162"/>
                  </a:lnTo>
                  <a:lnTo>
                    <a:pt x="209" y="161"/>
                  </a:lnTo>
                  <a:lnTo>
                    <a:pt x="215" y="159"/>
                  </a:lnTo>
                  <a:lnTo>
                    <a:pt x="220" y="156"/>
                  </a:lnTo>
                  <a:lnTo>
                    <a:pt x="225" y="155"/>
                  </a:lnTo>
                  <a:lnTo>
                    <a:pt x="231" y="153"/>
                  </a:lnTo>
                  <a:lnTo>
                    <a:pt x="235" y="150"/>
                  </a:lnTo>
                  <a:lnTo>
                    <a:pt x="241" y="149"/>
                  </a:lnTo>
                  <a:lnTo>
                    <a:pt x="247" y="146"/>
                  </a:lnTo>
                  <a:lnTo>
                    <a:pt x="253" y="145"/>
                  </a:lnTo>
                  <a:lnTo>
                    <a:pt x="257" y="143"/>
                  </a:lnTo>
                  <a:lnTo>
                    <a:pt x="263" y="143"/>
                  </a:lnTo>
                  <a:lnTo>
                    <a:pt x="269" y="142"/>
                  </a:lnTo>
                  <a:lnTo>
                    <a:pt x="274" y="140"/>
                  </a:lnTo>
                  <a:lnTo>
                    <a:pt x="279" y="140"/>
                  </a:lnTo>
                  <a:lnTo>
                    <a:pt x="285" y="139"/>
                  </a:lnTo>
                  <a:lnTo>
                    <a:pt x="289" y="139"/>
                  </a:lnTo>
                  <a:lnTo>
                    <a:pt x="295" y="139"/>
                  </a:lnTo>
                  <a:lnTo>
                    <a:pt x="301" y="139"/>
                  </a:lnTo>
                  <a:lnTo>
                    <a:pt x="307" y="139"/>
                  </a:lnTo>
                  <a:lnTo>
                    <a:pt x="311" y="139"/>
                  </a:lnTo>
                  <a:lnTo>
                    <a:pt x="317" y="139"/>
                  </a:lnTo>
                  <a:lnTo>
                    <a:pt x="323" y="139"/>
                  </a:lnTo>
                  <a:lnTo>
                    <a:pt x="328" y="139"/>
                  </a:lnTo>
                  <a:lnTo>
                    <a:pt x="333" y="139"/>
                  </a:lnTo>
                  <a:lnTo>
                    <a:pt x="339" y="139"/>
                  </a:lnTo>
                  <a:lnTo>
                    <a:pt x="343" y="139"/>
                  </a:lnTo>
                  <a:lnTo>
                    <a:pt x="349" y="139"/>
                  </a:lnTo>
                  <a:lnTo>
                    <a:pt x="355" y="140"/>
                  </a:lnTo>
                  <a:lnTo>
                    <a:pt x="361" y="140"/>
                  </a:lnTo>
                  <a:lnTo>
                    <a:pt x="365" y="140"/>
                  </a:lnTo>
                  <a:lnTo>
                    <a:pt x="371" y="140"/>
                  </a:lnTo>
                  <a:lnTo>
                    <a:pt x="377" y="140"/>
                  </a:lnTo>
                  <a:lnTo>
                    <a:pt x="382" y="140"/>
                  </a:lnTo>
                  <a:lnTo>
                    <a:pt x="388" y="140"/>
                  </a:lnTo>
                  <a:lnTo>
                    <a:pt x="393" y="140"/>
                  </a:lnTo>
                  <a:lnTo>
                    <a:pt x="396" y="140"/>
                  </a:lnTo>
                  <a:lnTo>
                    <a:pt x="398" y="140"/>
                  </a:lnTo>
                  <a:lnTo>
                    <a:pt x="401" y="140"/>
                  </a:lnTo>
                  <a:lnTo>
                    <a:pt x="406" y="140"/>
                  </a:lnTo>
                  <a:lnTo>
                    <a:pt x="409" y="139"/>
                  </a:lnTo>
                  <a:lnTo>
                    <a:pt x="413" y="139"/>
                  </a:lnTo>
                  <a:lnTo>
                    <a:pt x="417" y="139"/>
                  </a:lnTo>
                  <a:lnTo>
                    <a:pt x="422" y="139"/>
                  </a:lnTo>
                  <a:lnTo>
                    <a:pt x="426" y="137"/>
                  </a:lnTo>
                  <a:lnTo>
                    <a:pt x="431" y="137"/>
                  </a:lnTo>
                  <a:lnTo>
                    <a:pt x="435" y="136"/>
                  </a:lnTo>
                  <a:lnTo>
                    <a:pt x="439" y="134"/>
                  </a:lnTo>
                  <a:lnTo>
                    <a:pt x="444" y="134"/>
                  </a:lnTo>
                  <a:lnTo>
                    <a:pt x="448" y="133"/>
                  </a:lnTo>
                  <a:lnTo>
                    <a:pt x="452" y="131"/>
                  </a:lnTo>
                  <a:lnTo>
                    <a:pt x="457" y="131"/>
                  </a:lnTo>
                  <a:lnTo>
                    <a:pt x="460" y="129"/>
                  </a:lnTo>
                  <a:lnTo>
                    <a:pt x="464" y="129"/>
                  </a:lnTo>
                  <a:lnTo>
                    <a:pt x="468" y="127"/>
                  </a:lnTo>
                  <a:lnTo>
                    <a:pt x="473" y="126"/>
                  </a:lnTo>
                  <a:lnTo>
                    <a:pt x="477" y="124"/>
                  </a:lnTo>
                  <a:lnTo>
                    <a:pt x="480" y="123"/>
                  </a:lnTo>
                  <a:lnTo>
                    <a:pt x="484" y="121"/>
                  </a:lnTo>
                  <a:lnTo>
                    <a:pt x="489" y="118"/>
                  </a:lnTo>
                  <a:lnTo>
                    <a:pt x="492" y="117"/>
                  </a:lnTo>
                  <a:lnTo>
                    <a:pt x="496" y="115"/>
                  </a:lnTo>
                  <a:lnTo>
                    <a:pt x="501" y="114"/>
                  </a:lnTo>
                  <a:lnTo>
                    <a:pt x="505" y="113"/>
                  </a:lnTo>
                  <a:lnTo>
                    <a:pt x="508" y="111"/>
                  </a:lnTo>
                  <a:lnTo>
                    <a:pt x="512" y="110"/>
                  </a:lnTo>
                  <a:lnTo>
                    <a:pt x="515" y="107"/>
                  </a:lnTo>
                  <a:lnTo>
                    <a:pt x="519" y="105"/>
                  </a:lnTo>
                  <a:lnTo>
                    <a:pt x="524" y="102"/>
                  </a:lnTo>
                  <a:lnTo>
                    <a:pt x="527" y="101"/>
                  </a:lnTo>
                  <a:lnTo>
                    <a:pt x="531" y="99"/>
                  </a:lnTo>
                  <a:lnTo>
                    <a:pt x="536" y="98"/>
                  </a:lnTo>
                  <a:lnTo>
                    <a:pt x="538" y="95"/>
                  </a:lnTo>
                  <a:lnTo>
                    <a:pt x="541" y="94"/>
                  </a:lnTo>
                  <a:lnTo>
                    <a:pt x="546" y="92"/>
                  </a:lnTo>
                  <a:lnTo>
                    <a:pt x="550" y="91"/>
                  </a:lnTo>
                  <a:lnTo>
                    <a:pt x="553" y="89"/>
                  </a:lnTo>
                  <a:lnTo>
                    <a:pt x="556" y="88"/>
                  </a:lnTo>
                  <a:lnTo>
                    <a:pt x="560" y="88"/>
                  </a:lnTo>
                  <a:lnTo>
                    <a:pt x="565" y="86"/>
                  </a:lnTo>
                  <a:lnTo>
                    <a:pt x="568" y="85"/>
                  </a:lnTo>
                  <a:lnTo>
                    <a:pt x="572" y="85"/>
                  </a:lnTo>
                  <a:lnTo>
                    <a:pt x="575" y="83"/>
                  </a:lnTo>
                  <a:lnTo>
                    <a:pt x="579" y="83"/>
                  </a:lnTo>
                  <a:lnTo>
                    <a:pt x="584" y="83"/>
                  </a:lnTo>
                  <a:lnTo>
                    <a:pt x="587" y="82"/>
                  </a:lnTo>
                  <a:lnTo>
                    <a:pt x="591" y="82"/>
                  </a:lnTo>
                  <a:lnTo>
                    <a:pt x="595" y="82"/>
                  </a:lnTo>
                  <a:lnTo>
                    <a:pt x="598" y="82"/>
                  </a:lnTo>
                  <a:lnTo>
                    <a:pt x="603" y="80"/>
                  </a:lnTo>
                  <a:lnTo>
                    <a:pt x="606" y="80"/>
                  </a:lnTo>
                  <a:lnTo>
                    <a:pt x="610" y="79"/>
                  </a:lnTo>
                  <a:lnTo>
                    <a:pt x="613" y="79"/>
                  </a:lnTo>
                  <a:lnTo>
                    <a:pt x="617" y="79"/>
                  </a:lnTo>
                  <a:lnTo>
                    <a:pt x="622" y="77"/>
                  </a:lnTo>
                  <a:lnTo>
                    <a:pt x="624" y="77"/>
                  </a:lnTo>
                  <a:lnTo>
                    <a:pt x="629" y="77"/>
                  </a:lnTo>
                  <a:lnTo>
                    <a:pt x="632" y="76"/>
                  </a:lnTo>
                  <a:lnTo>
                    <a:pt x="636" y="75"/>
                  </a:lnTo>
                  <a:lnTo>
                    <a:pt x="639" y="75"/>
                  </a:lnTo>
                  <a:lnTo>
                    <a:pt x="643" y="73"/>
                  </a:lnTo>
                  <a:lnTo>
                    <a:pt x="646" y="72"/>
                  </a:lnTo>
                  <a:lnTo>
                    <a:pt x="651" y="70"/>
                  </a:lnTo>
                  <a:lnTo>
                    <a:pt x="655" y="69"/>
                  </a:lnTo>
                  <a:lnTo>
                    <a:pt x="658" y="67"/>
                  </a:lnTo>
                  <a:lnTo>
                    <a:pt x="661" y="66"/>
                  </a:lnTo>
                  <a:lnTo>
                    <a:pt x="665" y="64"/>
                  </a:lnTo>
                  <a:lnTo>
                    <a:pt x="668" y="63"/>
                  </a:lnTo>
                  <a:lnTo>
                    <a:pt x="673" y="60"/>
                  </a:lnTo>
                  <a:lnTo>
                    <a:pt x="677" y="59"/>
                  </a:lnTo>
                  <a:lnTo>
                    <a:pt x="680" y="57"/>
                  </a:lnTo>
                  <a:lnTo>
                    <a:pt x="684" y="56"/>
                  </a:lnTo>
                  <a:lnTo>
                    <a:pt x="687" y="53"/>
                  </a:lnTo>
                  <a:lnTo>
                    <a:pt x="692" y="51"/>
                  </a:lnTo>
                  <a:lnTo>
                    <a:pt x="694" y="50"/>
                  </a:lnTo>
                  <a:lnTo>
                    <a:pt x="699" y="48"/>
                  </a:lnTo>
                  <a:lnTo>
                    <a:pt x="703" y="45"/>
                  </a:lnTo>
                  <a:lnTo>
                    <a:pt x="706" y="44"/>
                  </a:lnTo>
                  <a:lnTo>
                    <a:pt x="711" y="42"/>
                  </a:lnTo>
                  <a:lnTo>
                    <a:pt x="713" y="41"/>
                  </a:lnTo>
                  <a:lnTo>
                    <a:pt x="718" y="40"/>
                  </a:lnTo>
                  <a:lnTo>
                    <a:pt x="721" y="37"/>
                  </a:lnTo>
                  <a:lnTo>
                    <a:pt x="724" y="37"/>
                  </a:lnTo>
                  <a:lnTo>
                    <a:pt x="727" y="35"/>
                  </a:lnTo>
                  <a:lnTo>
                    <a:pt x="729" y="34"/>
                  </a:lnTo>
                  <a:lnTo>
                    <a:pt x="734" y="32"/>
                  </a:lnTo>
                  <a:lnTo>
                    <a:pt x="737" y="31"/>
                  </a:lnTo>
                  <a:lnTo>
                    <a:pt x="741" y="29"/>
                  </a:lnTo>
                  <a:lnTo>
                    <a:pt x="744" y="28"/>
                  </a:lnTo>
                  <a:lnTo>
                    <a:pt x="747" y="28"/>
                  </a:lnTo>
                  <a:lnTo>
                    <a:pt x="751" y="26"/>
                  </a:lnTo>
                  <a:lnTo>
                    <a:pt x="754" y="25"/>
                  </a:lnTo>
                  <a:lnTo>
                    <a:pt x="757" y="24"/>
                  </a:lnTo>
                  <a:lnTo>
                    <a:pt x="762" y="22"/>
                  </a:lnTo>
                  <a:lnTo>
                    <a:pt x="766" y="22"/>
                  </a:lnTo>
                  <a:lnTo>
                    <a:pt x="770" y="21"/>
                  </a:lnTo>
                  <a:lnTo>
                    <a:pt x="773" y="19"/>
                  </a:lnTo>
                  <a:lnTo>
                    <a:pt x="776" y="18"/>
                  </a:lnTo>
                  <a:lnTo>
                    <a:pt x="779" y="16"/>
                  </a:lnTo>
                  <a:lnTo>
                    <a:pt x="782" y="16"/>
                  </a:lnTo>
                  <a:lnTo>
                    <a:pt x="786" y="16"/>
                  </a:lnTo>
                  <a:lnTo>
                    <a:pt x="789" y="19"/>
                  </a:lnTo>
                  <a:lnTo>
                    <a:pt x="789" y="21"/>
                  </a:lnTo>
                  <a:lnTo>
                    <a:pt x="789" y="22"/>
                  </a:lnTo>
                  <a:lnTo>
                    <a:pt x="789" y="25"/>
                  </a:lnTo>
                  <a:lnTo>
                    <a:pt x="789" y="29"/>
                  </a:lnTo>
                  <a:lnTo>
                    <a:pt x="788" y="32"/>
                  </a:lnTo>
                  <a:lnTo>
                    <a:pt x="786" y="37"/>
                  </a:lnTo>
                  <a:lnTo>
                    <a:pt x="785" y="40"/>
                  </a:lnTo>
                  <a:lnTo>
                    <a:pt x="785" y="41"/>
                  </a:lnTo>
                  <a:lnTo>
                    <a:pt x="783" y="45"/>
                  </a:lnTo>
                  <a:lnTo>
                    <a:pt x="783" y="48"/>
                  </a:lnTo>
                  <a:lnTo>
                    <a:pt x="778" y="50"/>
                  </a:lnTo>
                  <a:lnTo>
                    <a:pt x="772" y="53"/>
                  </a:lnTo>
                  <a:lnTo>
                    <a:pt x="766" y="56"/>
                  </a:lnTo>
                  <a:lnTo>
                    <a:pt x="762" y="59"/>
                  </a:lnTo>
                  <a:lnTo>
                    <a:pt x="756" y="61"/>
                  </a:lnTo>
                  <a:lnTo>
                    <a:pt x="751" y="64"/>
                  </a:lnTo>
                  <a:lnTo>
                    <a:pt x="746" y="66"/>
                  </a:lnTo>
                  <a:lnTo>
                    <a:pt x="740" y="67"/>
                  </a:lnTo>
                  <a:lnTo>
                    <a:pt x="735" y="69"/>
                  </a:lnTo>
                  <a:lnTo>
                    <a:pt x="732" y="69"/>
                  </a:lnTo>
                  <a:lnTo>
                    <a:pt x="728" y="70"/>
                  </a:lnTo>
                  <a:lnTo>
                    <a:pt x="725" y="72"/>
                  </a:lnTo>
                  <a:lnTo>
                    <a:pt x="722" y="72"/>
                  </a:lnTo>
                  <a:lnTo>
                    <a:pt x="719" y="73"/>
                  </a:lnTo>
                  <a:lnTo>
                    <a:pt x="716" y="73"/>
                  </a:lnTo>
                  <a:lnTo>
                    <a:pt x="713" y="75"/>
                  </a:lnTo>
                  <a:lnTo>
                    <a:pt x="708" y="76"/>
                  </a:lnTo>
                  <a:lnTo>
                    <a:pt x="702" y="79"/>
                  </a:lnTo>
                  <a:lnTo>
                    <a:pt x="697" y="80"/>
                  </a:lnTo>
                  <a:lnTo>
                    <a:pt x="693" y="83"/>
                  </a:lnTo>
                  <a:lnTo>
                    <a:pt x="687" y="85"/>
                  </a:lnTo>
                  <a:lnTo>
                    <a:pt x="683" y="89"/>
                  </a:lnTo>
                  <a:lnTo>
                    <a:pt x="677" y="92"/>
                  </a:lnTo>
                  <a:lnTo>
                    <a:pt x="673" y="95"/>
                  </a:lnTo>
                  <a:lnTo>
                    <a:pt x="667" y="99"/>
                  </a:lnTo>
                  <a:lnTo>
                    <a:pt x="662" y="104"/>
                  </a:lnTo>
                  <a:lnTo>
                    <a:pt x="658" y="108"/>
                  </a:lnTo>
                  <a:lnTo>
                    <a:pt x="654" y="114"/>
                  </a:lnTo>
                  <a:lnTo>
                    <a:pt x="651" y="118"/>
                  </a:lnTo>
                  <a:lnTo>
                    <a:pt x="652" y="123"/>
                  </a:lnTo>
                  <a:lnTo>
                    <a:pt x="654" y="124"/>
                  </a:lnTo>
                  <a:lnTo>
                    <a:pt x="657" y="126"/>
                  </a:lnTo>
                  <a:lnTo>
                    <a:pt x="659" y="126"/>
                  </a:lnTo>
                  <a:lnTo>
                    <a:pt x="662" y="124"/>
                  </a:lnTo>
                  <a:lnTo>
                    <a:pt x="667" y="123"/>
                  </a:lnTo>
                  <a:lnTo>
                    <a:pt x="671" y="120"/>
                  </a:lnTo>
                  <a:lnTo>
                    <a:pt x="674" y="118"/>
                  </a:lnTo>
                  <a:lnTo>
                    <a:pt x="678" y="115"/>
                  </a:lnTo>
                  <a:lnTo>
                    <a:pt x="681" y="114"/>
                  </a:lnTo>
                  <a:lnTo>
                    <a:pt x="686" y="111"/>
                  </a:lnTo>
                  <a:lnTo>
                    <a:pt x="690" y="110"/>
                  </a:lnTo>
                  <a:lnTo>
                    <a:pt x="694" y="108"/>
                  </a:lnTo>
                  <a:lnTo>
                    <a:pt x="697" y="105"/>
                  </a:lnTo>
                  <a:lnTo>
                    <a:pt x="702" y="104"/>
                  </a:lnTo>
                  <a:lnTo>
                    <a:pt x="706" y="101"/>
                  </a:lnTo>
                  <a:lnTo>
                    <a:pt x="711" y="99"/>
                  </a:lnTo>
                  <a:lnTo>
                    <a:pt x="713" y="98"/>
                  </a:lnTo>
                  <a:lnTo>
                    <a:pt x="718" y="95"/>
                  </a:lnTo>
                  <a:lnTo>
                    <a:pt x="722" y="94"/>
                  </a:lnTo>
                  <a:lnTo>
                    <a:pt x="727" y="92"/>
                  </a:lnTo>
                  <a:lnTo>
                    <a:pt x="729" y="89"/>
                  </a:lnTo>
                  <a:lnTo>
                    <a:pt x="734" y="88"/>
                  </a:lnTo>
                  <a:lnTo>
                    <a:pt x="738" y="85"/>
                  </a:lnTo>
                  <a:lnTo>
                    <a:pt x="741" y="83"/>
                  </a:lnTo>
                  <a:lnTo>
                    <a:pt x="746" y="82"/>
                  </a:lnTo>
                  <a:lnTo>
                    <a:pt x="750" y="80"/>
                  </a:lnTo>
                  <a:lnTo>
                    <a:pt x="754" y="77"/>
                  </a:lnTo>
                  <a:lnTo>
                    <a:pt x="757" y="76"/>
                  </a:lnTo>
                  <a:lnTo>
                    <a:pt x="762" y="75"/>
                  </a:lnTo>
                  <a:lnTo>
                    <a:pt x="766" y="72"/>
                  </a:lnTo>
                  <a:lnTo>
                    <a:pt x="770" y="70"/>
                  </a:lnTo>
                  <a:lnTo>
                    <a:pt x="773" y="69"/>
                  </a:lnTo>
                  <a:lnTo>
                    <a:pt x="778" y="66"/>
                  </a:lnTo>
                  <a:lnTo>
                    <a:pt x="782" y="64"/>
                  </a:lnTo>
                  <a:lnTo>
                    <a:pt x="785" y="63"/>
                  </a:lnTo>
                  <a:lnTo>
                    <a:pt x="789" y="61"/>
                  </a:lnTo>
                  <a:lnTo>
                    <a:pt x="792" y="59"/>
                  </a:lnTo>
                  <a:lnTo>
                    <a:pt x="795" y="56"/>
                  </a:lnTo>
                  <a:lnTo>
                    <a:pt x="798" y="53"/>
                  </a:lnTo>
                  <a:lnTo>
                    <a:pt x="801" y="51"/>
                  </a:lnTo>
                  <a:lnTo>
                    <a:pt x="804" y="48"/>
                  </a:lnTo>
                  <a:lnTo>
                    <a:pt x="807" y="45"/>
                  </a:lnTo>
                  <a:lnTo>
                    <a:pt x="808" y="42"/>
                  </a:lnTo>
                  <a:lnTo>
                    <a:pt x="811" y="40"/>
                  </a:lnTo>
                  <a:lnTo>
                    <a:pt x="811" y="37"/>
                  </a:lnTo>
                  <a:lnTo>
                    <a:pt x="813" y="34"/>
                  </a:lnTo>
                  <a:lnTo>
                    <a:pt x="813" y="31"/>
                  </a:lnTo>
                  <a:lnTo>
                    <a:pt x="814" y="28"/>
                  </a:lnTo>
                  <a:lnTo>
                    <a:pt x="814" y="24"/>
                  </a:lnTo>
                  <a:lnTo>
                    <a:pt x="814" y="21"/>
                  </a:lnTo>
                  <a:lnTo>
                    <a:pt x="813" y="18"/>
                  </a:lnTo>
                  <a:lnTo>
                    <a:pt x="813" y="13"/>
                  </a:lnTo>
                  <a:lnTo>
                    <a:pt x="811" y="10"/>
                  </a:lnTo>
                  <a:lnTo>
                    <a:pt x="808" y="7"/>
                  </a:lnTo>
                  <a:lnTo>
                    <a:pt x="805" y="5"/>
                  </a:lnTo>
                  <a:lnTo>
                    <a:pt x="802" y="3"/>
                  </a:lnTo>
                  <a:lnTo>
                    <a:pt x="798" y="2"/>
                  </a:lnTo>
                  <a:lnTo>
                    <a:pt x="795" y="0"/>
                  </a:lnTo>
                  <a:lnTo>
                    <a:pt x="791" y="0"/>
                  </a:lnTo>
                  <a:lnTo>
                    <a:pt x="786" y="0"/>
                  </a:lnTo>
                  <a:lnTo>
                    <a:pt x="782" y="0"/>
                  </a:lnTo>
                  <a:lnTo>
                    <a:pt x="776" y="0"/>
                  </a:lnTo>
                  <a:lnTo>
                    <a:pt x="772" y="0"/>
                  </a:lnTo>
                  <a:lnTo>
                    <a:pt x="766" y="2"/>
                  </a:lnTo>
                  <a:lnTo>
                    <a:pt x="760" y="3"/>
                  </a:lnTo>
                  <a:lnTo>
                    <a:pt x="754" y="5"/>
                  </a:lnTo>
                  <a:lnTo>
                    <a:pt x="750" y="6"/>
                  </a:lnTo>
                  <a:lnTo>
                    <a:pt x="744" y="7"/>
                  </a:lnTo>
                  <a:lnTo>
                    <a:pt x="741" y="9"/>
                  </a:lnTo>
                  <a:lnTo>
                    <a:pt x="738" y="9"/>
                  </a:lnTo>
                  <a:lnTo>
                    <a:pt x="735" y="10"/>
                  </a:lnTo>
                  <a:lnTo>
                    <a:pt x="732" y="12"/>
                  </a:lnTo>
                  <a:lnTo>
                    <a:pt x="727" y="13"/>
                  </a:lnTo>
                  <a:lnTo>
                    <a:pt x="721" y="16"/>
                  </a:lnTo>
                  <a:lnTo>
                    <a:pt x="715" y="18"/>
                  </a:lnTo>
                  <a:lnTo>
                    <a:pt x="711" y="21"/>
                  </a:lnTo>
                  <a:lnTo>
                    <a:pt x="705" y="22"/>
                  </a:lnTo>
                  <a:lnTo>
                    <a:pt x="700" y="25"/>
                  </a:lnTo>
                  <a:lnTo>
                    <a:pt x="694" y="28"/>
                  </a:lnTo>
                  <a:lnTo>
                    <a:pt x="690" y="29"/>
                  </a:lnTo>
                  <a:lnTo>
                    <a:pt x="686" y="31"/>
                  </a:lnTo>
                  <a:lnTo>
                    <a:pt x="683" y="34"/>
                  </a:lnTo>
                  <a:lnTo>
                    <a:pt x="678" y="35"/>
                  </a:lnTo>
                  <a:lnTo>
                    <a:pt x="677" y="37"/>
                  </a:lnTo>
                  <a:lnTo>
                    <a:pt x="673" y="38"/>
                  </a:lnTo>
                  <a:lnTo>
                    <a:pt x="671" y="40"/>
                  </a:lnTo>
                  <a:lnTo>
                    <a:pt x="668" y="40"/>
                  </a:lnTo>
                  <a:lnTo>
                    <a:pt x="665" y="41"/>
                  </a:lnTo>
                  <a:lnTo>
                    <a:pt x="662" y="42"/>
                  </a:lnTo>
                  <a:lnTo>
                    <a:pt x="659" y="44"/>
                  </a:lnTo>
                  <a:lnTo>
                    <a:pt x="654" y="45"/>
                  </a:lnTo>
                  <a:lnTo>
                    <a:pt x="648" y="47"/>
                  </a:lnTo>
                  <a:lnTo>
                    <a:pt x="645" y="48"/>
                  </a:lnTo>
                  <a:lnTo>
                    <a:pt x="642" y="48"/>
                  </a:lnTo>
                  <a:lnTo>
                    <a:pt x="639" y="50"/>
                  </a:lnTo>
                  <a:lnTo>
                    <a:pt x="636" y="50"/>
                  </a:lnTo>
                  <a:lnTo>
                    <a:pt x="630" y="51"/>
                  </a:lnTo>
                  <a:lnTo>
                    <a:pt x="624" y="53"/>
                  </a:lnTo>
                  <a:lnTo>
                    <a:pt x="622" y="53"/>
                  </a:lnTo>
                  <a:lnTo>
                    <a:pt x="619" y="53"/>
                  </a:lnTo>
                  <a:lnTo>
                    <a:pt x="616" y="54"/>
                  </a:lnTo>
                  <a:lnTo>
                    <a:pt x="613" y="54"/>
                  </a:lnTo>
                  <a:lnTo>
                    <a:pt x="607" y="56"/>
                  </a:lnTo>
                  <a:lnTo>
                    <a:pt x="603" y="57"/>
                  </a:lnTo>
                  <a:lnTo>
                    <a:pt x="600" y="57"/>
                  </a:lnTo>
                  <a:lnTo>
                    <a:pt x="595" y="57"/>
                  </a:lnTo>
                  <a:lnTo>
                    <a:pt x="592" y="57"/>
                  </a:lnTo>
                  <a:lnTo>
                    <a:pt x="589" y="59"/>
                  </a:lnTo>
                  <a:lnTo>
                    <a:pt x="587" y="59"/>
                  </a:lnTo>
                  <a:lnTo>
                    <a:pt x="584" y="59"/>
                  </a:lnTo>
                  <a:lnTo>
                    <a:pt x="581" y="60"/>
                  </a:lnTo>
                  <a:lnTo>
                    <a:pt x="578" y="61"/>
                  </a:lnTo>
                  <a:lnTo>
                    <a:pt x="573" y="61"/>
                  </a:lnTo>
                  <a:lnTo>
                    <a:pt x="568" y="63"/>
                  </a:lnTo>
                  <a:lnTo>
                    <a:pt x="563" y="63"/>
                  </a:lnTo>
                  <a:lnTo>
                    <a:pt x="559" y="64"/>
                  </a:lnTo>
                  <a:lnTo>
                    <a:pt x="554" y="67"/>
                  </a:lnTo>
                  <a:lnTo>
                    <a:pt x="549" y="69"/>
                  </a:lnTo>
                  <a:lnTo>
                    <a:pt x="544" y="70"/>
                  </a:lnTo>
                  <a:lnTo>
                    <a:pt x="540" y="73"/>
                  </a:lnTo>
                  <a:lnTo>
                    <a:pt x="536" y="75"/>
                  </a:lnTo>
                  <a:lnTo>
                    <a:pt x="531" y="77"/>
                  </a:lnTo>
                  <a:lnTo>
                    <a:pt x="527" y="79"/>
                  </a:lnTo>
                  <a:lnTo>
                    <a:pt x="522" y="82"/>
                  </a:lnTo>
                  <a:lnTo>
                    <a:pt x="518" y="83"/>
                  </a:lnTo>
                  <a:lnTo>
                    <a:pt x="514" y="86"/>
                  </a:lnTo>
                  <a:lnTo>
                    <a:pt x="511" y="88"/>
                  </a:lnTo>
                  <a:lnTo>
                    <a:pt x="506" y="91"/>
                  </a:lnTo>
                  <a:lnTo>
                    <a:pt x="502" y="92"/>
                  </a:lnTo>
                  <a:lnTo>
                    <a:pt x="498" y="95"/>
                  </a:lnTo>
                  <a:lnTo>
                    <a:pt x="493" y="96"/>
                  </a:lnTo>
                  <a:lnTo>
                    <a:pt x="489" y="99"/>
                  </a:lnTo>
                  <a:lnTo>
                    <a:pt x="484" y="101"/>
                  </a:lnTo>
                  <a:lnTo>
                    <a:pt x="480" y="102"/>
                  </a:lnTo>
                  <a:lnTo>
                    <a:pt x="477" y="104"/>
                  </a:lnTo>
                  <a:lnTo>
                    <a:pt x="473" y="105"/>
                  </a:lnTo>
                  <a:lnTo>
                    <a:pt x="467" y="107"/>
                  </a:lnTo>
                  <a:lnTo>
                    <a:pt x="463" y="108"/>
                  </a:lnTo>
                  <a:lnTo>
                    <a:pt x="458" y="110"/>
                  </a:lnTo>
                  <a:lnTo>
                    <a:pt x="454" y="111"/>
                  </a:lnTo>
                  <a:lnTo>
                    <a:pt x="449" y="111"/>
                  </a:lnTo>
                  <a:lnTo>
                    <a:pt x="445" y="113"/>
                  </a:lnTo>
                  <a:lnTo>
                    <a:pt x="441" y="114"/>
                  </a:lnTo>
                  <a:lnTo>
                    <a:pt x="436" y="115"/>
                  </a:lnTo>
                  <a:lnTo>
                    <a:pt x="432" y="115"/>
                  </a:lnTo>
                  <a:lnTo>
                    <a:pt x="428" y="117"/>
                  </a:lnTo>
                  <a:lnTo>
                    <a:pt x="422" y="117"/>
                  </a:lnTo>
                  <a:lnTo>
                    <a:pt x="417" y="118"/>
                  </a:lnTo>
                  <a:lnTo>
                    <a:pt x="413" y="118"/>
                  </a:lnTo>
                  <a:lnTo>
                    <a:pt x="409" y="118"/>
                  </a:lnTo>
                  <a:lnTo>
                    <a:pt x="403" y="118"/>
                  </a:lnTo>
                  <a:lnTo>
                    <a:pt x="400" y="120"/>
                  </a:lnTo>
                  <a:lnTo>
                    <a:pt x="394" y="120"/>
                  </a:lnTo>
                  <a:lnTo>
                    <a:pt x="390" y="121"/>
                  </a:lnTo>
                  <a:lnTo>
                    <a:pt x="385" y="121"/>
                  </a:lnTo>
                  <a:lnTo>
                    <a:pt x="379" y="121"/>
                  </a:lnTo>
                  <a:lnTo>
                    <a:pt x="375" y="121"/>
                  </a:lnTo>
                  <a:lnTo>
                    <a:pt x="371" y="121"/>
                  </a:lnTo>
                  <a:lnTo>
                    <a:pt x="366" y="121"/>
                  </a:lnTo>
                  <a:lnTo>
                    <a:pt x="362" y="123"/>
                  </a:lnTo>
                  <a:lnTo>
                    <a:pt x="358" y="121"/>
                  </a:lnTo>
                  <a:lnTo>
                    <a:pt x="352" y="121"/>
                  </a:lnTo>
                  <a:lnTo>
                    <a:pt x="347" y="120"/>
                  </a:lnTo>
                  <a:lnTo>
                    <a:pt x="342" y="120"/>
                  </a:lnTo>
                  <a:lnTo>
                    <a:pt x="337" y="118"/>
                  </a:lnTo>
                  <a:lnTo>
                    <a:pt x="331" y="118"/>
                  </a:lnTo>
                  <a:lnTo>
                    <a:pt x="327" y="117"/>
                  </a:lnTo>
                  <a:lnTo>
                    <a:pt x="323" y="117"/>
                  </a:lnTo>
                  <a:lnTo>
                    <a:pt x="317" y="115"/>
                  </a:lnTo>
                  <a:lnTo>
                    <a:pt x="311" y="115"/>
                  </a:lnTo>
                  <a:lnTo>
                    <a:pt x="307" y="115"/>
                  </a:lnTo>
                  <a:lnTo>
                    <a:pt x="301" y="115"/>
                  </a:lnTo>
                  <a:lnTo>
                    <a:pt x="295" y="115"/>
                  </a:lnTo>
                  <a:lnTo>
                    <a:pt x="291" y="115"/>
                  </a:lnTo>
                  <a:lnTo>
                    <a:pt x="285" y="115"/>
                  </a:lnTo>
                  <a:lnTo>
                    <a:pt x="280" y="117"/>
                  </a:lnTo>
                  <a:lnTo>
                    <a:pt x="276" y="117"/>
                  </a:lnTo>
                  <a:lnTo>
                    <a:pt x="272" y="117"/>
                  </a:lnTo>
                  <a:lnTo>
                    <a:pt x="267" y="118"/>
                  </a:lnTo>
                  <a:lnTo>
                    <a:pt x="263" y="120"/>
                  </a:lnTo>
                  <a:lnTo>
                    <a:pt x="257" y="121"/>
                  </a:lnTo>
                  <a:lnTo>
                    <a:pt x="253" y="123"/>
                  </a:lnTo>
                  <a:lnTo>
                    <a:pt x="248" y="124"/>
                  </a:lnTo>
                  <a:lnTo>
                    <a:pt x="244" y="126"/>
                  </a:lnTo>
                  <a:lnTo>
                    <a:pt x="238" y="127"/>
                  </a:lnTo>
                  <a:lnTo>
                    <a:pt x="234" y="129"/>
                  </a:lnTo>
                  <a:lnTo>
                    <a:pt x="228" y="131"/>
                  </a:lnTo>
                  <a:lnTo>
                    <a:pt x="223" y="133"/>
                  </a:lnTo>
                  <a:lnTo>
                    <a:pt x="218" y="134"/>
                  </a:lnTo>
                  <a:lnTo>
                    <a:pt x="212" y="136"/>
                  </a:lnTo>
                  <a:lnTo>
                    <a:pt x="207" y="137"/>
                  </a:lnTo>
                  <a:lnTo>
                    <a:pt x="202" y="139"/>
                  </a:lnTo>
                  <a:lnTo>
                    <a:pt x="197" y="140"/>
                  </a:lnTo>
                  <a:lnTo>
                    <a:pt x="191" y="140"/>
                  </a:lnTo>
                  <a:lnTo>
                    <a:pt x="185" y="142"/>
                  </a:lnTo>
                  <a:lnTo>
                    <a:pt x="181" y="143"/>
                  </a:lnTo>
                  <a:lnTo>
                    <a:pt x="175" y="143"/>
                  </a:lnTo>
                  <a:lnTo>
                    <a:pt x="171" y="143"/>
                  </a:lnTo>
                  <a:lnTo>
                    <a:pt x="167" y="143"/>
                  </a:lnTo>
                  <a:lnTo>
                    <a:pt x="162" y="145"/>
                  </a:lnTo>
                  <a:lnTo>
                    <a:pt x="156" y="143"/>
                  </a:lnTo>
                  <a:lnTo>
                    <a:pt x="152" y="143"/>
                  </a:lnTo>
                  <a:lnTo>
                    <a:pt x="148" y="142"/>
                  </a:lnTo>
                  <a:lnTo>
                    <a:pt x="143" y="140"/>
                  </a:lnTo>
                  <a:lnTo>
                    <a:pt x="139" y="139"/>
                  </a:lnTo>
                  <a:lnTo>
                    <a:pt x="136" y="137"/>
                  </a:lnTo>
                  <a:lnTo>
                    <a:pt x="132" y="134"/>
                  </a:lnTo>
                  <a:lnTo>
                    <a:pt x="129" y="131"/>
                  </a:lnTo>
                  <a:lnTo>
                    <a:pt x="124" y="129"/>
                  </a:lnTo>
                  <a:lnTo>
                    <a:pt x="121" y="126"/>
                  </a:lnTo>
                  <a:lnTo>
                    <a:pt x="117" y="123"/>
                  </a:lnTo>
                  <a:lnTo>
                    <a:pt x="114" y="121"/>
                  </a:lnTo>
                  <a:lnTo>
                    <a:pt x="110" y="118"/>
                  </a:lnTo>
                  <a:lnTo>
                    <a:pt x="107" y="117"/>
                  </a:lnTo>
                  <a:lnTo>
                    <a:pt x="102" y="115"/>
                  </a:lnTo>
                  <a:lnTo>
                    <a:pt x="98" y="115"/>
                  </a:lnTo>
                  <a:lnTo>
                    <a:pt x="95" y="114"/>
                  </a:lnTo>
                  <a:lnTo>
                    <a:pt x="91" y="113"/>
                  </a:lnTo>
                  <a:lnTo>
                    <a:pt x="86" y="113"/>
                  </a:lnTo>
                  <a:lnTo>
                    <a:pt x="82" y="113"/>
                  </a:lnTo>
                  <a:lnTo>
                    <a:pt x="79" y="113"/>
                  </a:lnTo>
                  <a:lnTo>
                    <a:pt x="75" y="113"/>
                  </a:lnTo>
                  <a:lnTo>
                    <a:pt x="70" y="113"/>
                  </a:lnTo>
                  <a:lnTo>
                    <a:pt x="67" y="113"/>
                  </a:lnTo>
                  <a:lnTo>
                    <a:pt x="62" y="113"/>
                  </a:lnTo>
                  <a:lnTo>
                    <a:pt x="59" y="114"/>
                  </a:lnTo>
                  <a:lnTo>
                    <a:pt x="53" y="114"/>
                  </a:lnTo>
                  <a:lnTo>
                    <a:pt x="50" y="115"/>
                  </a:lnTo>
                  <a:lnTo>
                    <a:pt x="45" y="115"/>
                  </a:lnTo>
                  <a:lnTo>
                    <a:pt x="41" y="117"/>
                  </a:lnTo>
                  <a:lnTo>
                    <a:pt x="37" y="118"/>
                  </a:lnTo>
                  <a:lnTo>
                    <a:pt x="34" y="120"/>
                  </a:lnTo>
                  <a:lnTo>
                    <a:pt x="29" y="121"/>
                  </a:lnTo>
                  <a:lnTo>
                    <a:pt x="25" y="121"/>
                  </a:lnTo>
                  <a:lnTo>
                    <a:pt x="21" y="123"/>
                  </a:lnTo>
                  <a:lnTo>
                    <a:pt x="18" y="124"/>
                  </a:lnTo>
                  <a:lnTo>
                    <a:pt x="13" y="126"/>
                  </a:lnTo>
                  <a:lnTo>
                    <a:pt x="9" y="127"/>
                  </a:lnTo>
                  <a:lnTo>
                    <a:pt x="5" y="127"/>
                  </a:lnTo>
                  <a:lnTo>
                    <a:pt x="2" y="129"/>
                  </a:lnTo>
                  <a:lnTo>
                    <a:pt x="0" y="130"/>
                  </a:lnTo>
                  <a:lnTo>
                    <a:pt x="2" y="131"/>
                  </a:lnTo>
                  <a:lnTo>
                    <a:pt x="2" y="146"/>
                  </a:lnTo>
                  <a:lnTo>
                    <a:pt x="2"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2" name="Freeform 68"/>
            <p:cNvSpPr>
              <a:spLocks/>
            </p:cNvSpPr>
            <p:nvPr/>
          </p:nvSpPr>
          <p:spPr bwMode="auto">
            <a:xfrm>
              <a:off x="3821" y="3713"/>
              <a:ext cx="273" cy="236"/>
            </a:xfrm>
            <a:custGeom>
              <a:avLst/>
              <a:gdLst>
                <a:gd name="T0" fmla="*/ 64 w 273"/>
                <a:gd name="T1" fmla="*/ 13 h 236"/>
                <a:gd name="T2" fmla="*/ 55 w 273"/>
                <a:gd name="T3" fmla="*/ 30 h 236"/>
                <a:gd name="T4" fmla="*/ 50 w 273"/>
                <a:gd name="T5" fmla="*/ 49 h 236"/>
                <a:gd name="T6" fmla="*/ 44 w 273"/>
                <a:gd name="T7" fmla="*/ 68 h 236"/>
                <a:gd name="T8" fmla="*/ 36 w 273"/>
                <a:gd name="T9" fmla="*/ 87 h 236"/>
                <a:gd name="T10" fmla="*/ 31 w 273"/>
                <a:gd name="T11" fmla="*/ 105 h 236"/>
                <a:gd name="T12" fmla="*/ 23 w 273"/>
                <a:gd name="T13" fmla="*/ 125 h 236"/>
                <a:gd name="T14" fmla="*/ 16 w 273"/>
                <a:gd name="T15" fmla="*/ 144 h 236"/>
                <a:gd name="T16" fmla="*/ 7 w 273"/>
                <a:gd name="T17" fmla="*/ 162 h 236"/>
                <a:gd name="T18" fmla="*/ 1 w 273"/>
                <a:gd name="T19" fmla="*/ 181 h 236"/>
                <a:gd name="T20" fmla="*/ 0 w 273"/>
                <a:gd name="T21" fmla="*/ 200 h 236"/>
                <a:gd name="T22" fmla="*/ 4 w 273"/>
                <a:gd name="T23" fmla="*/ 218 h 236"/>
                <a:gd name="T24" fmla="*/ 17 w 273"/>
                <a:gd name="T25" fmla="*/ 232 h 236"/>
                <a:gd name="T26" fmla="*/ 36 w 273"/>
                <a:gd name="T27" fmla="*/ 236 h 236"/>
                <a:gd name="T28" fmla="*/ 58 w 273"/>
                <a:gd name="T29" fmla="*/ 235 h 236"/>
                <a:gd name="T30" fmla="*/ 77 w 273"/>
                <a:gd name="T31" fmla="*/ 230 h 236"/>
                <a:gd name="T32" fmla="*/ 92 w 273"/>
                <a:gd name="T33" fmla="*/ 223 h 236"/>
                <a:gd name="T34" fmla="*/ 105 w 273"/>
                <a:gd name="T35" fmla="*/ 217 h 236"/>
                <a:gd name="T36" fmla="*/ 117 w 273"/>
                <a:gd name="T37" fmla="*/ 210 h 236"/>
                <a:gd name="T38" fmla="*/ 130 w 273"/>
                <a:gd name="T39" fmla="*/ 204 h 236"/>
                <a:gd name="T40" fmla="*/ 143 w 273"/>
                <a:gd name="T41" fmla="*/ 198 h 236"/>
                <a:gd name="T42" fmla="*/ 156 w 273"/>
                <a:gd name="T43" fmla="*/ 194 h 236"/>
                <a:gd name="T44" fmla="*/ 171 w 273"/>
                <a:gd name="T45" fmla="*/ 191 h 236"/>
                <a:gd name="T46" fmla="*/ 187 w 273"/>
                <a:gd name="T47" fmla="*/ 188 h 236"/>
                <a:gd name="T48" fmla="*/ 207 w 273"/>
                <a:gd name="T49" fmla="*/ 186 h 236"/>
                <a:gd name="T50" fmla="*/ 226 w 273"/>
                <a:gd name="T51" fmla="*/ 185 h 236"/>
                <a:gd name="T52" fmla="*/ 245 w 273"/>
                <a:gd name="T53" fmla="*/ 182 h 236"/>
                <a:gd name="T54" fmla="*/ 264 w 273"/>
                <a:gd name="T55" fmla="*/ 175 h 236"/>
                <a:gd name="T56" fmla="*/ 268 w 273"/>
                <a:gd name="T57" fmla="*/ 160 h 236"/>
                <a:gd name="T58" fmla="*/ 252 w 273"/>
                <a:gd name="T59" fmla="*/ 163 h 236"/>
                <a:gd name="T60" fmla="*/ 236 w 273"/>
                <a:gd name="T61" fmla="*/ 167 h 236"/>
                <a:gd name="T62" fmla="*/ 222 w 273"/>
                <a:gd name="T63" fmla="*/ 170 h 236"/>
                <a:gd name="T64" fmla="*/ 207 w 273"/>
                <a:gd name="T65" fmla="*/ 173 h 236"/>
                <a:gd name="T66" fmla="*/ 192 w 273"/>
                <a:gd name="T67" fmla="*/ 175 h 236"/>
                <a:gd name="T68" fmla="*/ 178 w 273"/>
                <a:gd name="T69" fmla="*/ 178 h 236"/>
                <a:gd name="T70" fmla="*/ 163 w 273"/>
                <a:gd name="T71" fmla="*/ 181 h 236"/>
                <a:gd name="T72" fmla="*/ 147 w 273"/>
                <a:gd name="T73" fmla="*/ 183 h 236"/>
                <a:gd name="T74" fmla="*/ 136 w 273"/>
                <a:gd name="T75" fmla="*/ 186 h 236"/>
                <a:gd name="T76" fmla="*/ 120 w 273"/>
                <a:gd name="T77" fmla="*/ 192 h 236"/>
                <a:gd name="T78" fmla="*/ 101 w 273"/>
                <a:gd name="T79" fmla="*/ 200 h 236"/>
                <a:gd name="T80" fmla="*/ 80 w 273"/>
                <a:gd name="T81" fmla="*/ 210 h 236"/>
                <a:gd name="T82" fmla="*/ 60 w 273"/>
                <a:gd name="T83" fmla="*/ 216 h 236"/>
                <a:gd name="T84" fmla="*/ 42 w 273"/>
                <a:gd name="T85" fmla="*/ 218 h 236"/>
                <a:gd name="T86" fmla="*/ 28 w 273"/>
                <a:gd name="T87" fmla="*/ 216 h 236"/>
                <a:gd name="T88" fmla="*/ 20 w 273"/>
                <a:gd name="T89" fmla="*/ 205 h 236"/>
                <a:gd name="T90" fmla="*/ 19 w 273"/>
                <a:gd name="T91" fmla="*/ 188 h 236"/>
                <a:gd name="T92" fmla="*/ 25 w 273"/>
                <a:gd name="T93" fmla="*/ 172 h 236"/>
                <a:gd name="T94" fmla="*/ 31 w 273"/>
                <a:gd name="T95" fmla="*/ 154 h 236"/>
                <a:gd name="T96" fmla="*/ 38 w 273"/>
                <a:gd name="T97" fmla="*/ 138 h 236"/>
                <a:gd name="T98" fmla="*/ 45 w 273"/>
                <a:gd name="T99" fmla="*/ 121 h 236"/>
                <a:gd name="T100" fmla="*/ 52 w 273"/>
                <a:gd name="T101" fmla="*/ 105 h 236"/>
                <a:gd name="T102" fmla="*/ 60 w 273"/>
                <a:gd name="T103" fmla="*/ 89 h 236"/>
                <a:gd name="T104" fmla="*/ 66 w 273"/>
                <a:gd name="T105" fmla="*/ 73 h 236"/>
                <a:gd name="T106" fmla="*/ 73 w 273"/>
                <a:gd name="T107" fmla="*/ 55 h 236"/>
                <a:gd name="T108" fmla="*/ 79 w 273"/>
                <a:gd name="T109" fmla="*/ 39 h 236"/>
                <a:gd name="T110" fmla="*/ 83 w 273"/>
                <a:gd name="T111" fmla="*/ 22 h 236"/>
                <a:gd name="T112" fmla="*/ 87 w 273"/>
                <a:gd name="T113" fmla="*/ 4 h 236"/>
                <a:gd name="T114" fmla="*/ 70 w 273"/>
                <a:gd name="T11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236">
                  <a:moveTo>
                    <a:pt x="70" y="0"/>
                  </a:moveTo>
                  <a:lnTo>
                    <a:pt x="67" y="3"/>
                  </a:lnTo>
                  <a:lnTo>
                    <a:pt x="66" y="8"/>
                  </a:lnTo>
                  <a:lnTo>
                    <a:pt x="64" y="13"/>
                  </a:lnTo>
                  <a:lnTo>
                    <a:pt x="61" y="17"/>
                  </a:lnTo>
                  <a:lnTo>
                    <a:pt x="60" y="22"/>
                  </a:lnTo>
                  <a:lnTo>
                    <a:pt x="58" y="26"/>
                  </a:lnTo>
                  <a:lnTo>
                    <a:pt x="55" y="30"/>
                  </a:lnTo>
                  <a:lnTo>
                    <a:pt x="54" y="36"/>
                  </a:lnTo>
                  <a:lnTo>
                    <a:pt x="52" y="41"/>
                  </a:lnTo>
                  <a:lnTo>
                    <a:pt x="51" y="45"/>
                  </a:lnTo>
                  <a:lnTo>
                    <a:pt x="50" y="49"/>
                  </a:lnTo>
                  <a:lnTo>
                    <a:pt x="48" y="54"/>
                  </a:lnTo>
                  <a:lnTo>
                    <a:pt x="47" y="58"/>
                  </a:lnTo>
                  <a:lnTo>
                    <a:pt x="45" y="62"/>
                  </a:lnTo>
                  <a:lnTo>
                    <a:pt x="44" y="68"/>
                  </a:lnTo>
                  <a:lnTo>
                    <a:pt x="42" y="73"/>
                  </a:lnTo>
                  <a:lnTo>
                    <a:pt x="39" y="77"/>
                  </a:lnTo>
                  <a:lnTo>
                    <a:pt x="38" y="81"/>
                  </a:lnTo>
                  <a:lnTo>
                    <a:pt x="36" y="87"/>
                  </a:lnTo>
                  <a:lnTo>
                    <a:pt x="35" y="92"/>
                  </a:lnTo>
                  <a:lnTo>
                    <a:pt x="34" y="96"/>
                  </a:lnTo>
                  <a:lnTo>
                    <a:pt x="32" y="100"/>
                  </a:lnTo>
                  <a:lnTo>
                    <a:pt x="31" y="105"/>
                  </a:lnTo>
                  <a:lnTo>
                    <a:pt x="29" y="111"/>
                  </a:lnTo>
                  <a:lnTo>
                    <a:pt x="26" y="115"/>
                  </a:lnTo>
                  <a:lnTo>
                    <a:pt x="25" y="119"/>
                  </a:lnTo>
                  <a:lnTo>
                    <a:pt x="23" y="125"/>
                  </a:lnTo>
                  <a:lnTo>
                    <a:pt x="22" y="129"/>
                  </a:lnTo>
                  <a:lnTo>
                    <a:pt x="19" y="134"/>
                  </a:lnTo>
                  <a:lnTo>
                    <a:pt x="17" y="138"/>
                  </a:lnTo>
                  <a:lnTo>
                    <a:pt x="16" y="144"/>
                  </a:lnTo>
                  <a:lnTo>
                    <a:pt x="15" y="148"/>
                  </a:lnTo>
                  <a:lnTo>
                    <a:pt x="12" y="153"/>
                  </a:lnTo>
                  <a:lnTo>
                    <a:pt x="10" y="156"/>
                  </a:lnTo>
                  <a:lnTo>
                    <a:pt x="7" y="162"/>
                  </a:lnTo>
                  <a:lnTo>
                    <a:pt x="6" y="166"/>
                  </a:lnTo>
                  <a:lnTo>
                    <a:pt x="4" y="170"/>
                  </a:lnTo>
                  <a:lnTo>
                    <a:pt x="3" y="176"/>
                  </a:lnTo>
                  <a:lnTo>
                    <a:pt x="1" y="181"/>
                  </a:lnTo>
                  <a:lnTo>
                    <a:pt x="1" y="185"/>
                  </a:lnTo>
                  <a:lnTo>
                    <a:pt x="0" y="191"/>
                  </a:lnTo>
                  <a:lnTo>
                    <a:pt x="0" y="195"/>
                  </a:lnTo>
                  <a:lnTo>
                    <a:pt x="0" y="200"/>
                  </a:lnTo>
                  <a:lnTo>
                    <a:pt x="0" y="204"/>
                  </a:lnTo>
                  <a:lnTo>
                    <a:pt x="1" y="208"/>
                  </a:lnTo>
                  <a:lnTo>
                    <a:pt x="3" y="214"/>
                  </a:lnTo>
                  <a:lnTo>
                    <a:pt x="4" y="218"/>
                  </a:lnTo>
                  <a:lnTo>
                    <a:pt x="7" y="223"/>
                  </a:lnTo>
                  <a:lnTo>
                    <a:pt x="10" y="226"/>
                  </a:lnTo>
                  <a:lnTo>
                    <a:pt x="13" y="229"/>
                  </a:lnTo>
                  <a:lnTo>
                    <a:pt x="17" y="232"/>
                  </a:lnTo>
                  <a:lnTo>
                    <a:pt x="22" y="233"/>
                  </a:lnTo>
                  <a:lnTo>
                    <a:pt x="26" y="235"/>
                  </a:lnTo>
                  <a:lnTo>
                    <a:pt x="32" y="236"/>
                  </a:lnTo>
                  <a:lnTo>
                    <a:pt x="36" y="236"/>
                  </a:lnTo>
                  <a:lnTo>
                    <a:pt x="42" y="236"/>
                  </a:lnTo>
                  <a:lnTo>
                    <a:pt x="48" y="236"/>
                  </a:lnTo>
                  <a:lnTo>
                    <a:pt x="52" y="236"/>
                  </a:lnTo>
                  <a:lnTo>
                    <a:pt x="58" y="235"/>
                  </a:lnTo>
                  <a:lnTo>
                    <a:pt x="64" y="233"/>
                  </a:lnTo>
                  <a:lnTo>
                    <a:pt x="69" y="232"/>
                  </a:lnTo>
                  <a:lnTo>
                    <a:pt x="73" y="232"/>
                  </a:lnTo>
                  <a:lnTo>
                    <a:pt x="77" y="230"/>
                  </a:lnTo>
                  <a:lnTo>
                    <a:pt x="82" y="229"/>
                  </a:lnTo>
                  <a:lnTo>
                    <a:pt x="85" y="226"/>
                  </a:lnTo>
                  <a:lnTo>
                    <a:pt x="87" y="224"/>
                  </a:lnTo>
                  <a:lnTo>
                    <a:pt x="92" y="223"/>
                  </a:lnTo>
                  <a:lnTo>
                    <a:pt x="95" y="221"/>
                  </a:lnTo>
                  <a:lnTo>
                    <a:pt x="98" y="220"/>
                  </a:lnTo>
                  <a:lnTo>
                    <a:pt x="102" y="218"/>
                  </a:lnTo>
                  <a:lnTo>
                    <a:pt x="105" y="217"/>
                  </a:lnTo>
                  <a:lnTo>
                    <a:pt x="108" y="216"/>
                  </a:lnTo>
                  <a:lnTo>
                    <a:pt x="111" y="214"/>
                  </a:lnTo>
                  <a:lnTo>
                    <a:pt x="114" y="213"/>
                  </a:lnTo>
                  <a:lnTo>
                    <a:pt x="117" y="210"/>
                  </a:lnTo>
                  <a:lnTo>
                    <a:pt x="121" y="208"/>
                  </a:lnTo>
                  <a:lnTo>
                    <a:pt x="124" y="207"/>
                  </a:lnTo>
                  <a:lnTo>
                    <a:pt x="127" y="205"/>
                  </a:lnTo>
                  <a:lnTo>
                    <a:pt x="130" y="204"/>
                  </a:lnTo>
                  <a:lnTo>
                    <a:pt x="133" y="202"/>
                  </a:lnTo>
                  <a:lnTo>
                    <a:pt x="137" y="201"/>
                  </a:lnTo>
                  <a:lnTo>
                    <a:pt x="140" y="200"/>
                  </a:lnTo>
                  <a:lnTo>
                    <a:pt x="143" y="198"/>
                  </a:lnTo>
                  <a:lnTo>
                    <a:pt x="146" y="198"/>
                  </a:lnTo>
                  <a:lnTo>
                    <a:pt x="149" y="197"/>
                  </a:lnTo>
                  <a:lnTo>
                    <a:pt x="153" y="195"/>
                  </a:lnTo>
                  <a:lnTo>
                    <a:pt x="156" y="194"/>
                  </a:lnTo>
                  <a:lnTo>
                    <a:pt x="160" y="194"/>
                  </a:lnTo>
                  <a:lnTo>
                    <a:pt x="163" y="192"/>
                  </a:lnTo>
                  <a:lnTo>
                    <a:pt x="166" y="191"/>
                  </a:lnTo>
                  <a:lnTo>
                    <a:pt x="171" y="191"/>
                  </a:lnTo>
                  <a:lnTo>
                    <a:pt x="175" y="191"/>
                  </a:lnTo>
                  <a:lnTo>
                    <a:pt x="178" y="189"/>
                  </a:lnTo>
                  <a:lnTo>
                    <a:pt x="182" y="188"/>
                  </a:lnTo>
                  <a:lnTo>
                    <a:pt x="187" y="188"/>
                  </a:lnTo>
                  <a:lnTo>
                    <a:pt x="191" y="188"/>
                  </a:lnTo>
                  <a:lnTo>
                    <a:pt x="197" y="188"/>
                  </a:lnTo>
                  <a:lnTo>
                    <a:pt x="201" y="188"/>
                  </a:lnTo>
                  <a:lnTo>
                    <a:pt x="207" y="186"/>
                  </a:lnTo>
                  <a:lnTo>
                    <a:pt x="211" y="186"/>
                  </a:lnTo>
                  <a:lnTo>
                    <a:pt x="216" y="186"/>
                  </a:lnTo>
                  <a:lnTo>
                    <a:pt x="222" y="186"/>
                  </a:lnTo>
                  <a:lnTo>
                    <a:pt x="226" y="185"/>
                  </a:lnTo>
                  <a:lnTo>
                    <a:pt x="232" y="185"/>
                  </a:lnTo>
                  <a:lnTo>
                    <a:pt x="236" y="183"/>
                  </a:lnTo>
                  <a:lnTo>
                    <a:pt x="241" y="182"/>
                  </a:lnTo>
                  <a:lnTo>
                    <a:pt x="245" y="182"/>
                  </a:lnTo>
                  <a:lnTo>
                    <a:pt x="249" y="181"/>
                  </a:lnTo>
                  <a:lnTo>
                    <a:pt x="255" y="178"/>
                  </a:lnTo>
                  <a:lnTo>
                    <a:pt x="260" y="176"/>
                  </a:lnTo>
                  <a:lnTo>
                    <a:pt x="264" y="175"/>
                  </a:lnTo>
                  <a:lnTo>
                    <a:pt x="270" y="173"/>
                  </a:lnTo>
                  <a:lnTo>
                    <a:pt x="273" y="169"/>
                  </a:lnTo>
                  <a:lnTo>
                    <a:pt x="271" y="165"/>
                  </a:lnTo>
                  <a:lnTo>
                    <a:pt x="268" y="160"/>
                  </a:lnTo>
                  <a:lnTo>
                    <a:pt x="264" y="160"/>
                  </a:lnTo>
                  <a:lnTo>
                    <a:pt x="260" y="160"/>
                  </a:lnTo>
                  <a:lnTo>
                    <a:pt x="257" y="163"/>
                  </a:lnTo>
                  <a:lnTo>
                    <a:pt x="252" y="163"/>
                  </a:lnTo>
                  <a:lnTo>
                    <a:pt x="248" y="165"/>
                  </a:lnTo>
                  <a:lnTo>
                    <a:pt x="244" y="165"/>
                  </a:lnTo>
                  <a:lnTo>
                    <a:pt x="241" y="166"/>
                  </a:lnTo>
                  <a:lnTo>
                    <a:pt x="236" y="167"/>
                  </a:lnTo>
                  <a:lnTo>
                    <a:pt x="233" y="169"/>
                  </a:lnTo>
                  <a:lnTo>
                    <a:pt x="229" y="169"/>
                  </a:lnTo>
                  <a:lnTo>
                    <a:pt x="226" y="169"/>
                  </a:lnTo>
                  <a:lnTo>
                    <a:pt x="222" y="170"/>
                  </a:lnTo>
                  <a:lnTo>
                    <a:pt x="219" y="170"/>
                  </a:lnTo>
                  <a:lnTo>
                    <a:pt x="214" y="172"/>
                  </a:lnTo>
                  <a:lnTo>
                    <a:pt x="211" y="172"/>
                  </a:lnTo>
                  <a:lnTo>
                    <a:pt x="207" y="173"/>
                  </a:lnTo>
                  <a:lnTo>
                    <a:pt x="204" y="175"/>
                  </a:lnTo>
                  <a:lnTo>
                    <a:pt x="200" y="175"/>
                  </a:lnTo>
                  <a:lnTo>
                    <a:pt x="197" y="175"/>
                  </a:lnTo>
                  <a:lnTo>
                    <a:pt x="192" y="175"/>
                  </a:lnTo>
                  <a:lnTo>
                    <a:pt x="190" y="176"/>
                  </a:lnTo>
                  <a:lnTo>
                    <a:pt x="185" y="176"/>
                  </a:lnTo>
                  <a:lnTo>
                    <a:pt x="181" y="178"/>
                  </a:lnTo>
                  <a:lnTo>
                    <a:pt x="178" y="178"/>
                  </a:lnTo>
                  <a:lnTo>
                    <a:pt x="175" y="179"/>
                  </a:lnTo>
                  <a:lnTo>
                    <a:pt x="171" y="179"/>
                  </a:lnTo>
                  <a:lnTo>
                    <a:pt x="166" y="181"/>
                  </a:lnTo>
                  <a:lnTo>
                    <a:pt x="163" y="181"/>
                  </a:lnTo>
                  <a:lnTo>
                    <a:pt x="159" y="181"/>
                  </a:lnTo>
                  <a:lnTo>
                    <a:pt x="155" y="182"/>
                  </a:lnTo>
                  <a:lnTo>
                    <a:pt x="152" y="182"/>
                  </a:lnTo>
                  <a:lnTo>
                    <a:pt x="147" y="183"/>
                  </a:lnTo>
                  <a:lnTo>
                    <a:pt x="144" y="185"/>
                  </a:lnTo>
                  <a:lnTo>
                    <a:pt x="141" y="185"/>
                  </a:lnTo>
                  <a:lnTo>
                    <a:pt x="139" y="185"/>
                  </a:lnTo>
                  <a:lnTo>
                    <a:pt x="136" y="186"/>
                  </a:lnTo>
                  <a:lnTo>
                    <a:pt x="133" y="188"/>
                  </a:lnTo>
                  <a:lnTo>
                    <a:pt x="128" y="188"/>
                  </a:lnTo>
                  <a:lnTo>
                    <a:pt x="124" y="191"/>
                  </a:lnTo>
                  <a:lnTo>
                    <a:pt x="120" y="192"/>
                  </a:lnTo>
                  <a:lnTo>
                    <a:pt x="115" y="194"/>
                  </a:lnTo>
                  <a:lnTo>
                    <a:pt x="111" y="197"/>
                  </a:lnTo>
                  <a:lnTo>
                    <a:pt x="105" y="198"/>
                  </a:lnTo>
                  <a:lnTo>
                    <a:pt x="101" y="200"/>
                  </a:lnTo>
                  <a:lnTo>
                    <a:pt x="96" y="202"/>
                  </a:lnTo>
                  <a:lnTo>
                    <a:pt x="90" y="205"/>
                  </a:lnTo>
                  <a:lnTo>
                    <a:pt x="86" y="207"/>
                  </a:lnTo>
                  <a:lnTo>
                    <a:pt x="80" y="210"/>
                  </a:lnTo>
                  <a:lnTo>
                    <a:pt x="76" y="211"/>
                  </a:lnTo>
                  <a:lnTo>
                    <a:pt x="70" y="213"/>
                  </a:lnTo>
                  <a:lnTo>
                    <a:pt x="66" y="214"/>
                  </a:lnTo>
                  <a:lnTo>
                    <a:pt x="60" y="216"/>
                  </a:lnTo>
                  <a:lnTo>
                    <a:pt x="55" y="217"/>
                  </a:lnTo>
                  <a:lnTo>
                    <a:pt x="51" y="217"/>
                  </a:lnTo>
                  <a:lnTo>
                    <a:pt x="45" y="218"/>
                  </a:lnTo>
                  <a:lnTo>
                    <a:pt x="42" y="218"/>
                  </a:lnTo>
                  <a:lnTo>
                    <a:pt x="38" y="218"/>
                  </a:lnTo>
                  <a:lnTo>
                    <a:pt x="35" y="217"/>
                  </a:lnTo>
                  <a:lnTo>
                    <a:pt x="31" y="217"/>
                  </a:lnTo>
                  <a:lnTo>
                    <a:pt x="28" y="216"/>
                  </a:lnTo>
                  <a:lnTo>
                    <a:pt x="26" y="214"/>
                  </a:lnTo>
                  <a:lnTo>
                    <a:pt x="23" y="211"/>
                  </a:lnTo>
                  <a:lnTo>
                    <a:pt x="22" y="208"/>
                  </a:lnTo>
                  <a:lnTo>
                    <a:pt x="20" y="205"/>
                  </a:lnTo>
                  <a:lnTo>
                    <a:pt x="20" y="201"/>
                  </a:lnTo>
                  <a:lnTo>
                    <a:pt x="19" y="197"/>
                  </a:lnTo>
                  <a:lnTo>
                    <a:pt x="19" y="192"/>
                  </a:lnTo>
                  <a:lnTo>
                    <a:pt x="19" y="188"/>
                  </a:lnTo>
                  <a:lnTo>
                    <a:pt x="20" y="185"/>
                  </a:lnTo>
                  <a:lnTo>
                    <a:pt x="20" y="181"/>
                  </a:lnTo>
                  <a:lnTo>
                    <a:pt x="22" y="176"/>
                  </a:lnTo>
                  <a:lnTo>
                    <a:pt x="25" y="172"/>
                  </a:lnTo>
                  <a:lnTo>
                    <a:pt x="26" y="167"/>
                  </a:lnTo>
                  <a:lnTo>
                    <a:pt x="28" y="163"/>
                  </a:lnTo>
                  <a:lnTo>
                    <a:pt x="29" y="159"/>
                  </a:lnTo>
                  <a:lnTo>
                    <a:pt x="31" y="154"/>
                  </a:lnTo>
                  <a:lnTo>
                    <a:pt x="34" y="150"/>
                  </a:lnTo>
                  <a:lnTo>
                    <a:pt x="35" y="146"/>
                  </a:lnTo>
                  <a:lnTo>
                    <a:pt x="36" y="141"/>
                  </a:lnTo>
                  <a:lnTo>
                    <a:pt x="38" y="138"/>
                  </a:lnTo>
                  <a:lnTo>
                    <a:pt x="39" y="135"/>
                  </a:lnTo>
                  <a:lnTo>
                    <a:pt x="42" y="129"/>
                  </a:lnTo>
                  <a:lnTo>
                    <a:pt x="44" y="127"/>
                  </a:lnTo>
                  <a:lnTo>
                    <a:pt x="45" y="121"/>
                  </a:lnTo>
                  <a:lnTo>
                    <a:pt x="47" y="118"/>
                  </a:lnTo>
                  <a:lnTo>
                    <a:pt x="48" y="113"/>
                  </a:lnTo>
                  <a:lnTo>
                    <a:pt x="50" y="109"/>
                  </a:lnTo>
                  <a:lnTo>
                    <a:pt x="52" y="105"/>
                  </a:lnTo>
                  <a:lnTo>
                    <a:pt x="54" y="100"/>
                  </a:lnTo>
                  <a:lnTo>
                    <a:pt x="55" y="97"/>
                  </a:lnTo>
                  <a:lnTo>
                    <a:pt x="58" y="93"/>
                  </a:lnTo>
                  <a:lnTo>
                    <a:pt x="60" y="89"/>
                  </a:lnTo>
                  <a:lnTo>
                    <a:pt x="61" y="84"/>
                  </a:lnTo>
                  <a:lnTo>
                    <a:pt x="63" y="80"/>
                  </a:lnTo>
                  <a:lnTo>
                    <a:pt x="64" y="77"/>
                  </a:lnTo>
                  <a:lnTo>
                    <a:pt x="66" y="73"/>
                  </a:lnTo>
                  <a:lnTo>
                    <a:pt x="69" y="68"/>
                  </a:lnTo>
                  <a:lnTo>
                    <a:pt x="70" y="64"/>
                  </a:lnTo>
                  <a:lnTo>
                    <a:pt x="71" y="59"/>
                  </a:lnTo>
                  <a:lnTo>
                    <a:pt x="73" y="55"/>
                  </a:lnTo>
                  <a:lnTo>
                    <a:pt x="74" y="51"/>
                  </a:lnTo>
                  <a:lnTo>
                    <a:pt x="76" y="48"/>
                  </a:lnTo>
                  <a:lnTo>
                    <a:pt x="77" y="43"/>
                  </a:lnTo>
                  <a:lnTo>
                    <a:pt x="79" y="39"/>
                  </a:lnTo>
                  <a:lnTo>
                    <a:pt x="80" y="35"/>
                  </a:lnTo>
                  <a:lnTo>
                    <a:pt x="82" y="30"/>
                  </a:lnTo>
                  <a:lnTo>
                    <a:pt x="82" y="26"/>
                  </a:lnTo>
                  <a:lnTo>
                    <a:pt x="83" y="22"/>
                  </a:lnTo>
                  <a:lnTo>
                    <a:pt x="85" y="17"/>
                  </a:lnTo>
                  <a:lnTo>
                    <a:pt x="86" y="13"/>
                  </a:lnTo>
                  <a:lnTo>
                    <a:pt x="86" y="8"/>
                  </a:lnTo>
                  <a:lnTo>
                    <a:pt x="87" y="4"/>
                  </a:lnTo>
                  <a:lnTo>
                    <a:pt x="89" y="1"/>
                  </a:lnTo>
                  <a:lnTo>
                    <a:pt x="87" y="0"/>
                  </a:lnTo>
                  <a:lnTo>
                    <a:pt x="87" y="0"/>
                  </a:lnTo>
                  <a:lnTo>
                    <a:pt x="70" y="0"/>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3" name="Freeform 69"/>
            <p:cNvSpPr>
              <a:spLocks/>
            </p:cNvSpPr>
            <p:nvPr/>
          </p:nvSpPr>
          <p:spPr bwMode="auto">
            <a:xfrm>
              <a:off x="3961" y="3840"/>
              <a:ext cx="90" cy="39"/>
            </a:xfrm>
            <a:custGeom>
              <a:avLst/>
              <a:gdLst>
                <a:gd name="T0" fmla="*/ 0 w 90"/>
                <a:gd name="T1" fmla="*/ 39 h 39"/>
                <a:gd name="T2" fmla="*/ 3 w 90"/>
                <a:gd name="T3" fmla="*/ 38 h 39"/>
                <a:gd name="T4" fmla="*/ 6 w 90"/>
                <a:gd name="T5" fmla="*/ 36 h 39"/>
                <a:gd name="T6" fmla="*/ 9 w 90"/>
                <a:gd name="T7" fmla="*/ 35 h 39"/>
                <a:gd name="T8" fmla="*/ 13 w 90"/>
                <a:gd name="T9" fmla="*/ 33 h 39"/>
                <a:gd name="T10" fmla="*/ 16 w 90"/>
                <a:gd name="T11" fmla="*/ 32 h 39"/>
                <a:gd name="T12" fmla="*/ 19 w 90"/>
                <a:gd name="T13" fmla="*/ 32 h 39"/>
                <a:gd name="T14" fmla="*/ 23 w 90"/>
                <a:gd name="T15" fmla="*/ 30 h 39"/>
                <a:gd name="T16" fmla="*/ 26 w 90"/>
                <a:gd name="T17" fmla="*/ 30 h 39"/>
                <a:gd name="T18" fmla="*/ 29 w 90"/>
                <a:gd name="T19" fmla="*/ 29 h 39"/>
                <a:gd name="T20" fmla="*/ 32 w 90"/>
                <a:gd name="T21" fmla="*/ 27 h 39"/>
                <a:gd name="T22" fmla="*/ 36 w 90"/>
                <a:gd name="T23" fmla="*/ 27 h 39"/>
                <a:gd name="T24" fmla="*/ 39 w 90"/>
                <a:gd name="T25" fmla="*/ 26 h 39"/>
                <a:gd name="T26" fmla="*/ 42 w 90"/>
                <a:gd name="T27" fmla="*/ 26 h 39"/>
                <a:gd name="T28" fmla="*/ 47 w 90"/>
                <a:gd name="T29" fmla="*/ 26 h 39"/>
                <a:gd name="T30" fmla="*/ 50 w 90"/>
                <a:gd name="T31" fmla="*/ 24 h 39"/>
                <a:gd name="T32" fmla="*/ 54 w 90"/>
                <a:gd name="T33" fmla="*/ 24 h 39"/>
                <a:gd name="T34" fmla="*/ 58 w 90"/>
                <a:gd name="T35" fmla="*/ 23 h 39"/>
                <a:gd name="T36" fmla="*/ 64 w 90"/>
                <a:gd name="T37" fmla="*/ 23 h 39"/>
                <a:gd name="T38" fmla="*/ 69 w 90"/>
                <a:gd name="T39" fmla="*/ 21 h 39"/>
                <a:gd name="T40" fmla="*/ 74 w 90"/>
                <a:gd name="T41" fmla="*/ 21 h 39"/>
                <a:gd name="T42" fmla="*/ 79 w 90"/>
                <a:gd name="T43" fmla="*/ 19 h 39"/>
                <a:gd name="T44" fmla="*/ 83 w 90"/>
                <a:gd name="T45" fmla="*/ 17 h 39"/>
                <a:gd name="T46" fmla="*/ 87 w 90"/>
                <a:gd name="T47" fmla="*/ 13 h 39"/>
                <a:gd name="T48" fmla="*/ 90 w 90"/>
                <a:gd name="T49" fmla="*/ 10 h 39"/>
                <a:gd name="T50" fmla="*/ 90 w 90"/>
                <a:gd name="T51" fmla="*/ 7 h 39"/>
                <a:gd name="T52" fmla="*/ 90 w 90"/>
                <a:gd name="T53" fmla="*/ 4 h 39"/>
                <a:gd name="T54" fmla="*/ 89 w 90"/>
                <a:gd name="T55" fmla="*/ 1 h 39"/>
                <a:gd name="T56" fmla="*/ 86 w 90"/>
                <a:gd name="T57" fmla="*/ 0 h 39"/>
                <a:gd name="T58" fmla="*/ 80 w 90"/>
                <a:gd name="T59" fmla="*/ 0 h 39"/>
                <a:gd name="T60" fmla="*/ 76 w 90"/>
                <a:gd name="T61" fmla="*/ 0 h 39"/>
                <a:gd name="T62" fmla="*/ 70 w 90"/>
                <a:gd name="T63" fmla="*/ 1 h 39"/>
                <a:gd name="T64" fmla="*/ 66 w 90"/>
                <a:gd name="T65" fmla="*/ 2 h 39"/>
                <a:gd name="T66" fmla="*/ 60 w 90"/>
                <a:gd name="T67" fmla="*/ 4 h 39"/>
                <a:gd name="T68" fmla="*/ 55 w 90"/>
                <a:gd name="T69" fmla="*/ 7 h 39"/>
                <a:gd name="T70" fmla="*/ 51 w 90"/>
                <a:gd name="T71" fmla="*/ 10 h 39"/>
                <a:gd name="T72" fmla="*/ 45 w 90"/>
                <a:gd name="T73" fmla="*/ 11 h 39"/>
                <a:gd name="T74" fmla="*/ 42 w 90"/>
                <a:gd name="T75" fmla="*/ 13 h 39"/>
                <a:gd name="T76" fmla="*/ 39 w 90"/>
                <a:gd name="T77" fmla="*/ 14 h 39"/>
                <a:gd name="T78" fmla="*/ 36 w 90"/>
                <a:gd name="T79" fmla="*/ 16 h 39"/>
                <a:gd name="T80" fmla="*/ 34 w 90"/>
                <a:gd name="T81" fmla="*/ 17 h 39"/>
                <a:gd name="T82" fmla="*/ 31 w 90"/>
                <a:gd name="T83" fmla="*/ 17 h 39"/>
                <a:gd name="T84" fmla="*/ 26 w 90"/>
                <a:gd name="T85" fmla="*/ 19 h 39"/>
                <a:gd name="T86" fmla="*/ 23 w 90"/>
                <a:gd name="T87" fmla="*/ 20 h 39"/>
                <a:gd name="T88" fmla="*/ 20 w 90"/>
                <a:gd name="T89" fmla="*/ 21 h 39"/>
                <a:gd name="T90" fmla="*/ 17 w 90"/>
                <a:gd name="T91" fmla="*/ 23 h 39"/>
                <a:gd name="T92" fmla="*/ 15 w 90"/>
                <a:gd name="T93" fmla="*/ 26 h 39"/>
                <a:gd name="T94" fmla="*/ 12 w 90"/>
                <a:gd name="T95" fmla="*/ 27 h 39"/>
                <a:gd name="T96" fmla="*/ 9 w 90"/>
                <a:gd name="T97" fmla="*/ 29 h 39"/>
                <a:gd name="T98" fmla="*/ 4 w 90"/>
                <a:gd name="T99" fmla="*/ 33 h 39"/>
                <a:gd name="T100" fmla="*/ 0 w 90"/>
                <a:gd name="T101" fmla="*/ 38 h 39"/>
                <a:gd name="T102" fmla="*/ 0 w 90"/>
                <a:gd name="T103" fmla="*/ 38 h 39"/>
                <a:gd name="T104" fmla="*/ 0 w 90"/>
                <a:gd name="T105" fmla="*/ 39 h 39"/>
                <a:gd name="T106" fmla="*/ 0 w 90"/>
                <a:gd name="T10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39"/>
                  </a:moveTo>
                  <a:lnTo>
                    <a:pt x="3" y="38"/>
                  </a:lnTo>
                  <a:lnTo>
                    <a:pt x="6" y="36"/>
                  </a:lnTo>
                  <a:lnTo>
                    <a:pt x="9" y="35"/>
                  </a:lnTo>
                  <a:lnTo>
                    <a:pt x="13" y="33"/>
                  </a:lnTo>
                  <a:lnTo>
                    <a:pt x="16" y="32"/>
                  </a:lnTo>
                  <a:lnTo>
                    <a:pt x="19" y="32"/>
                  </a:lnTo>
                  <a:lnTo>
                    <a:pt x="23" y="30"/>
                  </a:lnTo>
                  <a:lnTo>
                    <a:pt x="26" y="30"/>
                  </a:lnTo>
                  <a:lnTo>
                    <a:pt x="29" y="29"/>
                  </a:lnTo>
                  <a:lnTo>
                    <a:pt x="32" y="27"/>
                  </a:lnTo>
                  <a:lnTo>
                    <a:pt x="36" y="27"/>
                  </a:lnTo>
                  <a:lnTo>
                    <a:pt x="39" y="26"/>
                  </a:lnTo>
                  <a:lnTo>
                    <a:pt x="42" y="26"/>
                  </a:lnTo>
                  <a:lnTo>
                    <a:pt x="47" y="26"/>
                  </a:lnTo>
                  <a:lnTo>
                    <a:pt x="50" y="24"/>
                  </a:lnTo>
                  <a:lnTo>
                    <a:pt x="54" y="24"/>
                  </a:lnTo>
                  <a:lnTo>
                    <a:pt x="58" y="23"/>
                  </a:lnTo>
                  <a:lnTo>
                    <a:pt x="64" y="23"/>
                  </a:lnTo>
                  <a:lnTo>
                    <a:pt x="69" y="21"/>
                  </a:lnTo>
                  <a:lnTo>
                    <a:pt x="74" y="21"/>
                  </a:lnTo>
                  <a:lnTo>
                    <a:pt x="79" y="19"/>
                  </a:lnTo>
                  <a:lnTo>
                    <a:pt x="83" y="17"/>
                  </a:lnTo>
                  <a:lnTo>
                    <a:pt x="87" y="13"/>
                  </a:lnTo>
                  <a:lnTo>
                    <a:pt x="90" y="10"/>
                  </a:lnTo>
                  <a:lnTo>
                    <a:pt x="90" y="7"/>
                  </a:lnTo>
                  <a:lnTo>
                    <a:pt x="90" y="4"/>
                  </a:lnTo>
                  <a:lnTo>
                    <a:pt x="89" y="1"/>
                  </a:lnTo>
                  <a:lnTo>
                    <a:pt x="86" y="0"/>
                  </a:lnTo>
                  <a:lnTo>
                    <a:pt x="80" y="0"/>
                  </a:lnTo>
                  <a:lnTo>
                    <a:pt x="76" y="0"/>
                  </a:lnTo>
                  <a:lnTo>
                    <a:pt x="70" y="1"/>
                  </a:lnTo>
                  <a:lnTo>
                    <a:pt x="66" y="2"/>
                  </a:lnTo>
                  <a:lnTo>
                    <a:pt x="60" y="4"/>
                  </a:lnTo>
                  <a:lnTo>
                    <a:pt x="55" y="7"/>
                  </a:lnTo>
                  <a:lnTo>
                    <a:pt x="51" y="10"/>
                  </a:lnTo>
                  <a:lnTo>
                    <a:pt x="45" y="11"/>
                  </a:lnTo>
                  <a:lnTo>
                    <a:pt x="42" y="13"/>
                  </a:lnTo>
                  <a:lnTo>
                    <a:pt x="39" y="14"/>
                  </a:lnTo>
                  <a:lnTo>
                    <a:pt x="36" y="16"/>
                  </a:lnTo>
                  <a:lnTo>
                    <a:pt x="34" y="17"/>
                  </a:lnTo>
                  <a:lnTo>
                    <a:pt x="31" y="17"/>
                  </a:lnTo>
                  <a:lnTo>
                    <a:pt x="26" y="19"/>
                  </a:lnTo>
                  <a:lnTo>
                    <a:pt x="23" y="20"/>
                  </a:lnTo>
                  <a:lnTo>
                    <a:pt x="20" y="21"/>
                  </a:lnTo>
                  <a:lnTo>
                    <a:pt x="17" y="23"/>
                  </a:lnTo>
                  <a:lnTo>
                    <a:pt x="15" y="26"/>
                  </a:lnTo>
                  <a:lnTo>
                    <a:pt x="12" y="27"/>
                  </a:lnTo>
                  <a:lnTo>
                    <a:pt x="9" y="29"/>
                  </a:lnTo>
                  <a:lnTo>
                    <a:pt x="4" y="33"/>
                  </a:lnTo>
                  <a:lnTo>
                    <a:pt x="0" y="38"/>
                  </a:lnTo>
                  <a:lnTo>
                    <a:pt x="0" y="38"/>
                  </a:lnTo>
                  <a:lnTo>
                    <a:pt x="0"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4" name="Freeform 70"/>
            <p:cNvSpPr>
              <a:spLocks/>
            </p:cNvSpPr>
            <p:nvPr/>
          </p:nvSpPr>
          <p:spPr bwMode="auto">
            <a:xfrm>
              <a:off x="4283" y="3669"/>
              <a:ext cx="604" cy="101"/>
            </a:xfrm>
            <a:custGeom>
              <a:avLst/>
              <a:gdLst>
                <a:gd name="T0" fmla="*/ 572 w 604"/>
                <a:gd name="T1" fmla="*/ 23 h 101"/>
                <a:gd name="T2" fmla="*/ 547 w 604"/>
                <a:gd name="T3" fmla="*/ 41 h 101"/>
                <a:gd name="T4" fmla="*/ 520 w 604"/>
                <a:gd name="T5" fmla="*/ 51 h 101"/>
                <a:gd name="T6" fmla="*/ 489 w 604"/>
                <a:gd name="T7" fmla="*/ 52 h 101"/>
                <a:gd name="T8" fmla="*/ 458 w 604"/>
                <a:gd name="T9" fmla="*/ 51 h 101"/>
                <a:gd name="T10" fmla="*/ 432 w 604"/>
                <a:gd name="T11" fmla="*/ 44 h 101"/>
                <a:gd name="T12" fmla="*/ 410 w 604"/>
                <a:gd name="T13" fmla="*/ 38 h 101"/>
                <a:gd name="T14" fmla="*/ 390 w 604"/>
                <a:gd name="T15" fmla="*/ 36 h 101"/>
                <a:gd name="T16" fmla="*/ 368 w 604"/>
                <a:gd name="T17" fmla="*/ 35 h 101"/>
                <a:gd name="T18" fmla="*/ 346 w 604"/>
                <a:gd name="T19" fmla="*/ 38 h 101"/>
                <a:gd name="T20" fmla="*/ 323 w 604"/>
                <a:gd name="T21" fmla="*/ 41 h 101"/>
                <a:gd name="T22" fmla="*/ 293 w 604"/>
                <a:gd name="T23" fmla="*/ 44 h 101"/>
                <a:gd name="T24" fmla="*/ 263 w 604"/>
                <a:gd name="T25" fmla="*/ 45 h 101"/>
                <a:gd name="T26" fmla="*/ 234 w 604"/>
                <a:gd name="T27" fmla="*/ 47 h 101"/>
                <a:gd name="T28" fmla="*/ 204 w 604"/>
                <a:gd name="T29" fmla="*/ 45 h 101"/>
                <a:gd name="T30" fmla="*/ 175 w 604"/>
                <a:gd name="T31" fmla="*/ 44 h 101"/>
                <a:gd name="T32" fmla="*/ 145 w 604"/>
                <a:gd name="T33" fmla="*/ 41 h 101"/>
                <a:gd name="T34" fmla="*/ 116 w 604"/>
                <a:gd name="T35" fmla="*/ 39 h 101"/>
                <a:gd name="T36" fmla="*/ 86 w 604"/>
                <a:gd name="T37" fmla="*/ 38 h 101"/>
                <a:gd name="T38" fmla="*/ 57 w 604"/>
                <a:gd name="T39" fmla="*/ 38 h 101"/>
                <a:gd name="T40" fmla="*/ 27 w 604"/>
                <a:gd name="T41" fmla="*/ 39 h 101"/>
                <a:gd name="T42" fmla="*/ 5 w 604"/>
                <a:gd name="T43" fmla="*/ 42 h 101"/>
                <a:gd name="T44" fmla="*/ 5 w 604"/>
                <a:gd name="T45" fmla="*/ 63 h 101"/>
                <a:gd name="T46" fmla="*/ 25 w 604"/>
                <a:gd name="T47" fmla="*/ 64 h 101"/>
                <a:gd name="T48" fmla="*/ 51 w 604"/>
                <a:gd name="T49" fmla="*/ 63 h 101"/>
                <a:gd name="T50" fmla="*/ 79 w 604"/>
                <a:gd name="T51" fmla="*/ 63 h 101"/>
                <a:gd name="T52" fmla="*/ 62 w 604"/>
                <a:gd name="T53" fmla="*/ 77 h 101"/>
                <a:gd name="T54" fmla="*/ 44 w 604"/>
                <a:gd name="T55" fmla="*/ 101 h 101"/>
                <a:gd name="T56" fmla="*/ 67 w 604"/>
                <a:gd name="T57" fmla="*/ 83 h 101"/>
                <a:gd name="T58" fmla="*/ 98 w 604"/>
                <a:gd name="T59" fmla="*/ 73 h 101"/>
                <a:gd name="T60" fmla="*/ 123 w 604"/>
                <a:gd name="T61" fmla="*/ 66 h 101"/>
                <a:gd name="T62" fmla="*/ 143 w 604"/>
                <a:gd name="T63" fmla="*/ 63 h 101"/>
                <a:gd name="T64" fmla="*/ 161 w 604"/>
                <a:gd name="T65" fmla="*/ 64 h 101"/>
                <a:gd name="T66" fmla="*/ 184 w 604"/>
                <a:gd name="T67" fmla="*/ 67 h 101"/>
                <a:gd name="T68" fmla="*/ 207 w 604"/>
                <a:gd name="T69" fmla="*/ 71 h 101"/>
                <a:gd name="T70" fmla="*/ 225 w 604"/>
                <a:gd name="T71" fmla="*/ 74 h 101"/>
                <a:gd name="T72" fmla="*/ 244 w 604"/>
                <a:gd name="T73" fmla="*/ 74 h 101"/>
                <a:gd name="T74" fmla="*/ 263 w 604"/>
                <a:gd name="T75" fmla="*/ 74 h 101"/>
                <a:gd name="T76" fmla="*/ 282 w 604"/>
                <a:gd name="T77" fmla="*/ 71 h 101"/>
                <a:gd name="T78" fmla="*/ 299 w 604"/>
                <a:gd name="T79" fmla="*/ 67 h 101"/>
                <a:gd name="T80" fmla="*/ 318 w 604"/>
                <a:gd name="T81" fmla="*/ 64 h 101"/>
                <a:gd name="T82" fmla="*/ 337 w 604"/>
                <a:gd name="T83" fmla="*/ 60 h 101"/>
                <a:gd name="T84" fmla="*/ 356 w 604"/>
                <a:gd name="T85" fmla="*/ 57 h 101"/>
                <a:gd name="T86" fmla="*/ 375 w 604"/>
                <a:gd name="T87" fmla="*/ 54 h 101"/>
                <a:gd name="T88" fmla="*/ 394 w 604"/>
                <a:gd name="T89" fmla="*/ 54 h 101"/>
                <a:gd name="T90" fmla="*/ 413 w 604"/>
                <a:gd name="T91" fmla="*/ 57 h 101"/>
                <a:gd name="T92" fmla="*/ 439 w 604"/>
                <a:gd name="T93" fmla="*/ 63 h 101"/>
                <a:gd name="T94" fmla="*/ 463 w 604"/>
                <a:gd name="T95" fmla="*/ 68 h 101"/>
                <a:gd name="T96" fmla="*/ 485 w 604"/>
                <a:gd name="T97" fmla="*/ 71 h 101"/>
                <a:gd name="T98" fmla="*/ 506 w 604"/>
                <a:gd name="T99" fmla="*/ 71 h 101"/>
                <a:gd name="T100" fmla="*/ 531 w 604"/>
                <a:gd name="T101" fmla="*/ 68 h 101"/>
                <a:gd name="T102" fmla="*/ 560 w 604"/>
                <a:gd name="T103" fmla="*/ 58 h 101"/>
                <a:gd name="T104" fmla="*/ 587 w 604"/>
                <a:gd name="T105" fmla="*/ 41 h 101"/>
                <a:gd name="T106" fmla="*/ 601 w 604"/>
                <a:gd name="T107" fmla="*/ 14 h 101"/>
                <a:gd name="T108" fmla="*/ 597 w 604"/>
                <a:gd name="T10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4" h="101">
                  <a:moveTo>
                    <a:pt x="590" y="4"/>
                  </a:moveTo>
                  <a:lnTo>
                    <a:pt x="587" y="9"/>
                  </a:lnTo>
                  <a:lnTo>
                    <a:pt x="582" y="13"/>
                  </a:lnTo>
                  <a:lnTo>
                    <a:pt x="579" y="16"/>
                  </a:lnTo>
                  <a:lnTo>
                    <a:pt x="576" y="20"/>
                  </a:lnTo>
                  <a:lnTo>
                    <a:pt x="572" y="23"/>
                  </a:lnTo>
                  <a:lnTo>
                    <a:pt x="568" y="28"/>
                  </a:lnTo>
                  <a:lnTo>
                    <a:pt x="565" y="31"/>
                  </a:lnTo>
                  <a:lnTo>
                    <a:pt x="560" y="33"/>
                  </a:lnTo>
                  <a:lnTo>
                    <a:pt x="556" y="36"/>
                  </a:lnTo>
                  <a:lnTo>
                    <a:pt x="552" y="39"/>
                  </a:lnTo>
                  <a:lnTo>
                    <a:pt x="547" y="41"/>
                  </a:lnTo>
                  <a:lnTo>
                    <a:pt x="543" y="44"/>
                  </a:lnTo>
                  <a:lnTo>
                    <a:pt x="538" y="45"/>
                  </a:lnTo>
                  <a:lnTo>
                    <a:pt x="534" y="47"/>
                  </a:lnTo>
                  <a:lnTo>
                    <a:pt x="528" y="48"/>
                  </a:lnTo>
                  <a:lnTo>
                    <a:pt x="525" y="49"/>
                  </a:lnTo>
                  <a:lnTo>
                    <a:pt x="520" y="51"/>
                  </a:lnTo>
                  <a:lnTo>
                    <a:pt x="514" y="51"/>
                  </a:lnTo>
                  <a:lnTo>
                    <a:pt x="509" y="52"/>
                  </a:lnTo>
                  <a:lnTo>
                    <a:pt x="505" y="52"/>
                  </a:lnTo>
                  <a:lnTo>
                    <a:pt x="499" y="52"/>
                  </a:lnTo>
                  <a:lnTo>
                    <a:pt x="493" y="52"/>
                  </a:lnTo>
                  <a:lnTo>
                    <a:pt x="489" y="52"/>
                  </a:lnTo>
                  <a:lnTo>
                    <a:pt x="485" y="54"/>
                  </a:lnTo>
                  <a:lnTo>
                    <a:pt x="479" y="52"/>
                  </a:lnTo>
                  <a:lnTo>
                    <a:pt x="473" y="52"/>
                  </a:lnTo>
                  <a:lnTo>
                    <a:pt x="468" y="52"/>
                  </a:lnTo>
                  <a:lnTo>
                    <a:pt x="463" y="51"/>
                  </a:lnTo>
                  <a:lnTo>
                    <a:pt x="458" y="51"/>
                  </a:lnTo>
                  <a:lnTo>
                    <a:pt x="454" y="49"/>
                  </a:lnTo>
                  <a:lnTo>
                    <a:pt x="450" y="48"/>
                  </a:lnTo>
                  <a:lnTo>
                    <a:pt x="444" y="47"/>
                  </a:lnTo>
                  <a:lnTo>
                    <a:pt x="439" y="45"/>
                  </a:lnTo>
                  <a:lnTo>
                    <a:pt x="436" y="45"/>
                  </a:lnTo>
                  <a:lnTo>
                    <a:pt x="432" y="44"/>
                  </a:lnTo>
                  <a:lnTo>
                    <a:pt x="429" y="42"/>
                  </a:lnTo>
                  <a:lnTo>
                    <a:pt x="425" y="41"/>
                  </a:lnTo>
                  <a:lnTo>
                    <a:pt x="422" y="41"/>
                  </a:lnTo>
                  <a:lnTo>
                    <a:pt x="417" y="39"/>
                  </a:lnTo>
                  <a:lnTo>
                    <a:pt x="414" y="39"/>
                  </a:lnTo>
                  <a:lnTo>
                    <a:pt x="410" y="38"/>
                  </a:lnTo>
                  <a:lnTo>
                    <a:pt x="407" y="38"/>
                  </a:lnTo>
                  <a:lnTo>
                    <a:pt x="403" y="38"/>
                  </a:lnTo>
                  <a:lnTo>
                    <a:pt x="400" y="38"/>
                  </a:lnTo>
                  <a:lnTo>
                    <a:pt x="396" y="36"/>
                  </a:lnTo>
                  <a:lnTo>
                    <a:pt x="393" y="36"/>
                  </a:lnTo>
                  <a:lnTo>
                    <a:pt x="390" y="36"/>
                  </a:lnTo>
                  <a:lnTo>
                    <a:pt x="385" y="36"/>
                  </a:lnTo>
                  <a:lnTo>
                    <a:pt x="382" y="35"/>
                  </a:lnTo>
                  <a:lnTo>
                    <a:pt x="378" y="35"/>
                  </a:lnTo>
                  <a:lnTo>
                    <a:pt x="375" y="35"/>
                  </a:lnTo>
                  <a:lnTo>
                    <a:pt x="372" y="35"/>
                  </a:lnTo>
                  <a:lnTo>
                    <a:pt x="368" y="35"/>
                  </a:lnTo>
                  <a:lnTo>
                    <a:pt x="363" y="35"/>
                  </a:lnTo>
                  <a:lnTo>
                    <a:pt x="361" y="35"/>
                  </a:lnTo>
                  <a:lnTo>
                    <a:pt x="358" y="36"/>
                  </a:lnTo>
                  <a:lnTo>
                    <a:pt x="353" y="36"/>
                  </a:lnTo>
                  <a:lnTo>
                    <a:pt x="350" y="36"/>
                  </a:lnTo>
                  <a:lnTo>
                    <a:pt x="346" y="38"/>
                  </a:lnTo>
                  <a:lnTo>
                    <a:pt x="343" y="38"/>
                  </a:lnTo>
                  <a:lnTo>
                    <a:pt x="339" y="38"/>
                  </a:lnTo>
                  <a:lnTo>
                    <a:pt x="334" y="39"/>
                  </a:lnTo>
                  <a:lnTo>
                    <a:pt x="331" y="39"/>
                  </a:lnTo>
                  <a:lnTo>
                    <a:pt x="327" y="41"/>
                  </a:lnTo>
                  <a:lnTo>
                    <a:pt x="323" y="41"/>
                  </a:lnTo>
                  <a:lnTo>
                    <a:pt x="317" y="41"/>
                  </a:lnTo>
                  <a:lnTo>
                    <a:pt x="312" y="42"/>
                  </a:lnTo>
                  <a:lnTo>
                    <a:pt x="308" y="42"/>
                  </a:lnTo>
                  <a:lnTo>
                    <a:pt x="302" y="44"/>
                  </a:lnTo>
                  <a:lnTo>
                    <a:pt x="298" y="44"/>
                  </a:lnTo>
                  <a:lnTo>
                    <a:pt x="293" y="44"/>
                  </a:lnTo>
                  <a:lnTo>
                    <a:pt x="288" y="45"/>
                  </a:lnTo>
                  <a:lnTo>
                    <a:pt x="283" y="45"/>
                  </a:lnTo>
                  <a:lnTo>
                    <a:pt x="277" y="45"/>
                  </a:lnTo>
                  <a:lnTo>
                    <a:pt x="273" y="45"/>
                  </a:lnTo>
                  <a:lnTo>
                    <a:pt x="269" y="45"/>
                  </a:lnTo>
                  <a:lnTo>
                    <a:pt x="263" y="45"/>
                  </a:lnTo>
                  <a:lnTo>
                    <a:pt x="258" y="47"/>
                  </a:lnTo>
                  <a:lnTo>
                    <a:pt x="254" y="47"/>
                  </a:lnTo>
                  <a:lnTo>
                    <a:pt x="250" y="47"/>
                  </a:lnTo>
                  <a:lnTo>
                    <a:pt x="244" y="47"/>
                  </a:lnTo>
                  <a:lnTo>
                    <a:pt x="239" y="47"/>
                  </a:lnTo>
                  <a:lnTo>
                    <a:pt x="234" y="47"/>
                  </a:lnTo>
                  <a:lnTo>
                    <a:pt x="229" y="47"/>
                  </a:lnTo>
                  <a:lnTo>
                    <a:pt x="223" y="45"/>
                  </a:lnTo>
                  <a:lnTo>
                    <a:pt x="219" y="45"/>
                  </a:lnTo>
                  <a:lnTo>
                    <a:pt x="215" y="45"/>
                  </a:lnTo>
                  <a:lnTo>
                    <a:pt x="210" y="45"/>
                  </a:lnTo>
                  <a:lnTo>
                    <a:pt x="204" y="45"/>
                  </a:lnTo>
                  <a:lnTo>
                    <a:pt x="200" y="45"/>
                  </a:lnTo>
                  <a:lnTo>
                    <a:pt x="194" y="45"/>
                  </a:lnTo>
                  <a:lnTo>
                    <a:pt x="190" y="45"/>
                  </a:lnTo>
                  <a:lnTo>
                    <a:pt x="186" y="44"/>
                  </a:lnTo>
                  <a:lnTo>
                    <a:pt x="180" y="44"/>
                  </a:lnTo>
                  <a:lnTo>
                    <a:pt x="175" y="44"/>
                  </a:lnTo>
                  <a:lnTo>
                    <a:pt x="171" y="44"/>
                  </a:lnTo>
                  <a:lnTo>
                    <a:pt x="165" y="44"/>
                  </a:lnTo>
                  <a:lnTo>
                    <a:pt x="161" y="42"/>
                  </a:lnTo>
                  <a:lnTo>
                    <a:pt x="155" y="42"/>
                  </a:lnTo>
                  <a:lnTo>
                    <a:pt x="151" y="42"/>
                  </a:lnTo>
                  <a:lnTo>
                    <a:pt x="145" y="41"/>
                  </a:lnTo>
                  <a:lnTo>
                    <a:pt x="140" y="41"/>
                  </a:lnTo>
                  <a:lnTo>
                    <a:pt x="136" y="41"/>
                  </a:lnTo>
                  <a:lnTo>
                    <a:pt x="130" y="41"/>
                  </a:lnTo>
                  <a:lnTo>
                    <a:pt x="126" y="41"/>
                  </a:lnTo>
                  <a:lnTo>
                    <a:pt x="120" y="39"/>
                  </a:lnTo>
                  <a:lnTo>
                    <a:pt x="116" y="39"/>
                  </a:lnTo>
                  <a:lnTo>
                    <a:pt x="111" y="39"/>
                  </a:lnTo>
                  <a:lnTo>
                    <a:pt x="105" y="39"/>
                  </a:lnTo>
                  <a:lnTo>
                    <a:pt x="101" y="39"/>
                  </a:lnTo>
                  <a:lnTo>
                    <a:pt x="97" y="39"/>
                  </a:lnTo>
                  <a:lnTo>
                    <a:pt x="91" y="39"/>
                  </a:lnTo>
                  <a:lnTo>
                    <a:pt x="86" y="38"/>
                  </a:lnTo>
                  <a:lnTo>
                    <a:pt x="81" y="38"/>
                  </a:lnTo>
                  <a:lnTo>
                    <a:pt x="76" y="38"/>
                  </a:lnTo>
                  <a:lnTo>
                    <a:pt x="70" y="38"/>
                  </a:lnTo>
                  <a:lnTo>
                    <a:pt x="66" y="38"/>
                  </a:lnTo>
                  <a:lnTo>
                    <a:pt x="62" y="38"/>
                  </a:lnTo>
                  <a:lnTo>
                    <a:pt x="57" y="38"/>
                  </a:lnTo>
                  <a:lnTo>
                    <a:pt x="51" y="38"/>
                  </a:lnTo>
                  <a:lnTo>
                    <a:pt x="47" y="38"/>
                  </a:lnTo>
                  <a:lnTo>
                    <a:pt x="41" y="38"/>
                  </a:lnTo>
                  <a:lnTo>
                    <a:pt x="37" y="38"/>
                  </a:lnTo>
                  <a:lnTo>
                    <a:pt x="31" y="39"/>
                  </a:lnTo>
                  <a:lnTo>
                    <a:pt x="27" y="39"/>
                  </a:lnTo>
                  <a:lnTo>
                    <a:pt x="22" y="39"/>
                  </a:lnTo>
                  <a:lnTo>
                    <a:pt x="18" y="39"/>
                  </a:lnTo>
                  <a:lnTo>
                    <a:pt x="12" y="41"/>
                  </a:lnTo>
                  <a:lnTo>
                    <a:pt x="9" y="41"/>
                  </a:lnTo>
                  <a:lnTo>
                    <a:pt x="6" y="41"/>
                  </a:lnTo>
                  <a:lnTo>
                    <a:pt x="5" y="42"/>
                  </a:lnTo>
                  <a:lnTo>
                    <a:pt x="3" y="45"/>
                  </a:lnTo>
                  <a:lnTo>
                    <a:pt x="0" y="49"/>
                  </a:lnTo>
                  <a:lnTo>
                    <a:pt x="0" y="54"/>
                  </a:lnTo>
                  <a:lnTo>
                    <a:pt x="0" y="58"/>
                  </a:lnTo>
                  <a:lnTo>
                    <a:pt x="3" y="63"/>
                  </a:lnTo>
                  <a:lnTo>
                    <a:pt x="5" y="63"/>
                  </a:lnTo>
                  <a:lnTo>
                    <a:pt x="6" y="66"/>
                  </a:lnTo>
                  <a:lnTo>
                    <a:pt x="9" y="66"/>
                  </a:lnTo>
                  <a:lnTo>
                    <a:pt x="12" y="66"/>
                  </a:lnTo>
                  <a:lnTo>
                    <a:pt x="16" y="66"/>
                  </a:lnTo>
                  <a:lnTo>
                    <a:pt x="21" y="66"/>
                  </a:lnTo>
                  <a:lnTo>
                    <a:pt x="25" y="64"/>
                  </a:lnTo>
                  <a:lnTo>
                    <a:pt x="29" y="64"/>
                  </a:lnTo>
                  <a:lnTo>
                    <a:pt x="34" y="64"/>
                  </a:lnTo>
                  <a:lnTo>
                    <a:pt x="38" y="64"/>
                  </a:lnTo>
                  <a:lnTo>
                    <a:pt x="43" y="63"/>
                  </a:lnTo>
                  <a:lnTo>
                    <a:pt x="47" y="63"/>
                  </a:lnTo>
                  <a:lnTo>
                    <a:pt x="51" y="63"/>
                  </a:lnTo>
                  <a:lnTo>
                    <a:pt x="56" y="63"/>
                  </a:lnTo>
                  <a:lnTo>
                    <a:pt x="60" y="63"/>
                  </a:lnTo>
                  <a:lnTo>
                    <a:pt x="64" y="63"/>
                  </a:lnTo>
                  <a:lnTo>
                    <a:pt x="69" y="63"/>
                  </a:lnTo>
                  <a:lnTo>
                    <a:pt x="75" y="63"/>
                  </a:lnTo>
                  <a:lnTo>
                    <a:pt x="79" y="63"/>
                  </a:lnTo>
                  <a:lnTo>
                    <a:pt x="83" y="63"/>
                  </a:lnTo>
                  <a:lnTo>
                    <a:pt x="79" y="66"/>
                  </a:lnTo>
                  <a:lnTo>
                    <a:pt x="75" y="67"/>
                  </a:lnTo>
                  <a:lnTo>
                    <a:pt x="70" y="70"/>
                  </a:lnTo>
                  <a:lnTo>
                    <a:pt x="64" y="73"/>
                  </a:lnTo>
                  <a:lnTo>
                    <a:pt x="62" y="77"/>
                  </a:lnTo>
                  <a:lnTo>
                    <a:pt x="57" y="82"/>
                  </a:lnTo>
                  <a:lnTo>
                    <a:pt x="54" y="86"/>
                  </a:lnTo>
                  <a:lnTo>
                    <a:pt x="51" y="92"/>
                  </a:lnTo>
                  <a:lnTo>
                    <a:pt x="47" y="95"/>
                  </a:lnTo>
                  <a:lnTo>
                    <a:pt x="44" y="101"/>
                  </a:lnTo>
                  <a:lnTo>
                    <a:pt x="44" y="101"/>
                  </a:lnTo>
                  <a:lnTo>
                    <a:pt x="46" y="101"/>
                  </a:lnTo>
                  <a:lnTo>
                    <a:pt x="48" y="96"/>
                  </a:lnTo>
                  <a:lnTo>
                    <a:pt x="53" y="93"/>
                  </a:lnTo>
                  <a:lnTo>
                    <a:pt x="59" y="89"/>
                  </a:lnTo>
                  <a:lnTo>
                    <a:pt x="63" y="86"/>
                  </a:lnTo>
                  <a:lnTo>
                    <a:pt x="67" y="83"/>
                  </a:lnTo>
                  <a:lnTo>
                    <a:pt x="73" y="82"/>
                  </a:lnTo>
                  <a:lnTo>
                    <a:pt x="79" y="79"/>
                  </a:lnTo>
                  <a:lnTo>
                    <a:pt x="83" y="77"/>
                  </a:lnTo>
                  <a:lnTo>
                    <a:pt x="88" y="76"/>
                  </a:lnTo>
                  <a:lnTo>
                    <a:pt x="92" y="74"/>
                  </a:lnTo>
                  <a:lnTo>
                    <a:pt x="98" y="73"/>
                  </a:lnTo>
                  <a:lnTo>
                    <a:pt x="102" y="73"/>
                  </a:lnTo>
                  <a:lnTo>
                    <a:pt x="107" y="71"/>
                  </a:lnTo>
                  <a:lnTo>
                    <a:pt x="111" y="70"/>
                  </a:lnTo>
                  <a:lnTo>
                    <a:pt x="116" y="68"/>
                  </a:lnTo>
                  <a:lnTo>
                    <a:pt x="120" y="67"/>
                  </a:lnTo>
                  <a:lnTo>
                    <a:pt x="123" y="66"/>
                  </a:lnTo>
                  <a:lnTo>
                    <a:pt x="124" y="63"/>
                  </a:lnTo>
                  <a:lnTo>
                    <a:pt x="129" y="63"/>
                  </a:lnTo>
                  <a:lnTo>
                    <a:pt x="134" y="63"/>
                  </a:lnTo>
                  <a:lnTo>
                    <a:pt x="137" y="63"/>
                  </a:lnTo>
                  <a:lnTo>
                    <a:pt x="140" y="63"/>
                  </a:lnTo>
                  <a:lnTo>
                    <a:pt x="143" y="63"/>
                  </a:lnTo>
                  <a:lnTo>
                    <a:pt x="146" y="64"/>
                  </a:lnTo>
                  <a:lnTo>
                    <a:pt x="149" y="64"/>
                  </a:lnTo>
                  <a:lnTo>
                    <a:pt x="152" y="64"/>
                  </a:lnTo>
                  <a:lnTo>
                    <a:pt x="155" y="64"/>
                  </a:lnTo>
                  <a:lnTo>
                    <a:pt x="158" y="64"/>
                  </a:lnTo>
                  <a:lnTo>
                    <a:pt x="161" y="64"/>
                  </a:lnTo>
                  <a:lnTo>
                    <a:pt x="164" y="66"/>
                  </a:lnTo>
                  <a:lnTo>
                    <a:pt x="167" y="66"/>
                  </a:lnTo>
                  <a:lnTo>
                    <a:pt x="169" y="66"/>
                  </a:lnTo>
                  <a:lnTo>
                    <a:pt x="175" y="66"/>
                  </a:lnTo>
                  <a:lnTo>
                    <a:pt x="181" y="67"/>
                  </a:lnTo>
                  <a:lnTo>
                    <a:pt x="184" y="67"/>
                  </a:lnTo>
                  <a:lnTo>
                    <a:pt x="187" y="67"/>
                  </a:lnTo>
                  <a:lnTo>
                    <a:pt x="190" y="68"/>
                  </a:lnTo>
                  <a:lnTo>
                    <a:pt x="193" y="68"/>
                  </a:lnTo>
                  <a:lnTo>
                    <a:pt x="199" y="68"/>
                  </a:lnTo>
                  <a:lnTo>
                    <a:pt x="204" y="70"/>
                  </a:lnTo>
                  <a:lnTo>
                    <a:pt x="207" y="71"/>
                  </a:lnTo>
                  <a:lnTo>
                    <a:pt x="210" y="71"/>
                  </a:lnTo>
                  <a:lnTo>
                    <a:pt x="213" y="71"/>
                  </a:lnTo>
                  <a:lnTo>
                    <a:pt x="216" y="73"/>
                  </a:lnTo>
                  <a:lnTo>
                    <a:pt x="219" y="73"/>
                  </a:lnTo>
                  <a:lnTo>
                    <a:pt x="222" y="73"/>
                  </a:lnTo>
                  <a:lnTo>
                    <a:pt x="225" y="74"/>
                  </a:lnTo>
                  <a:lnTo>
                    <a:pt x="228" y="74"/>
                  </a:lnTo>
                  <a:lnTo>
                    <a:pt x="232" y="74"/>
                  </a:lnTo>
                  <a:lnTo>
                    <a:pt x="235" y="74"/>
                  </a:lnTo>
                  <a:lnTo>
                    <a:pt x="238" y="74"/>
                  </a:lnTo>
                  <a:lnTo>
                    <a:pt x="241" y="74"/>
                  </a:lnTo>
                  <a:lnTo>
                    <a:pt x="244" y="74"/>
                  </a:lnTo>
                  <a:lnTo>
                    <a:pt x="247" y="74"/>
                  </a:lnTo>
                  <a:lnTo>
                    <a:pt x="250" y="74"/>
                  </a:lnTo>
                  <a:lnTo>
                    <a:pt x="254" y="74"/>
                  </a:lnTo>
                  <a:lnTo>
                    <a:pt x="257" y="74"/>
                  </a:lnTo>
                  <a:lnTo>
                    <a:pt x="260" y="74"/>
                  </a:lnTo>
                  <a:lnTo>
                    <a:pt x="263" y="74"/>
                  </a:lnTo>
                  <a:lnTo>
                    <a:pt x="266" y="74"/>
                  </a:lnTo>
                  <a:lnTo>
                    <a:pt x="269" y="73"/>
                  </a:lnTo>
                  <a:lnTo>
                    <a:pt x="272" y="73"/>
                  </a:lnTo>
                  <a:lnTo>
                    <a:pt x="274" y="73"/>
                  </a:lnTo>
                  <a:lnTo>
                    <a:pt x="279" y="71"/>
                  </a:lnTo>
                  <a:lnTo>
                    <a:pt x="282" y="71"/>
                  </a:lnTo>
                  <a:lnTo>
                    <a:pt x="285" y="71"/>
                  </a:lnTo>
                  <a:lnTo>
                    <a:pt x="288" y="70"/>
                  </a:lnTo>
                  <a:lnTo>
                    <a:pt x="291" y="70"/>
                  </a:lnTo>
                  <a:lnTo>
                    <a:pt x="293" y="68"/>
                  </a:lnTo>
                  <a:lnTo>
                    <a:pt x="296" y="68"/>
                  </a:lnTo>
                  <a:lnTo>
                    <a:pt x="299" y="67"/>
                  </a:lnTo>
                  <a:lnTo>
                    <a:pt x="304" y="67"/>
                  </a:lnTo>
                  <a:lnTo>
                    <a:pt x="307" y="67"/>
                  </a:lnTo>
                  <a:lnTo>
                    <a:pt x="309" y="66"/>
                  </a:lnTo>
                  <a:lnTo>
                    <a:pt x="312" y="66"/>
                  </a:lnTo>
                  <a:lnTo>
                    <a:pt x="315" y="66"/>
                  </a:lnTo>
                  <a:lnTo>
                    <a:pt x="318" y="64"/>
                  </a:lnTo>
                  <a:lnTo>
                    <a:pt x="321" y="63"/>
                  </a:lnTo>
                  <a:lnTo>
                    <a:pt x="324" y="63"/>
                  </a:lnTo>
                  <a:lnTo>
                    <a:pt x="328" y="61"/>
                  </a:lnTo>
                  <a:lnTo>
                    <a:pt x="330" y="61"/>
                  </a:lnTo>
                  <a:lnTo>
                    <a:pt x="334" y="60"/>
                  </a:lnTo>
                  <a:lnTo>
                    <a:pt x="337" y="60"/>
                  </a:lnTo>
                  <a:lnTo>
                    <a:pt x="340" y="60"/>
                  </a:lnTo>
                  <a:lnTo>
                    <a:pt x="343" y="58"/>
                  </a:lnTo>
                  <a:lnTo>
                    <a:pt x="346" y="57"/>
                  </a:lnTo>
                  <a:lnTo>
                    <a:pt x="349" y="57"/>
                  </a:lnTo>
                  <a:lnTo>
                    <a:pt x="353" y="57"/>
                  </a:lnTo>
                  <a:lnTo>
                    <a:pt x="356" y="57"/>
                  </a:lnTo>
                  <a:lnTo>
                    <a:pt x="359" y="55"/>
                  </a:lnTo>
                  <a:lnTo>
                    <a:pt x="362" y="55"/>
                  </a:lnTo>
                  <a:lnTo>
                    <a:pt x="365" y="55"/>
                  </a:lnTo>
                  <a:lnTo>
                    <a:pt x="368" y="55"/>
                  </a:lnTo>
                  <a:lnTo>
                    <a:pt x="372" y="54"/>
                  </a:lnTo>
                  <a:lnTo>
                    <a:pt x="375" y="54"/>
                  </a:lnTo>
                  <a:lnTo>
                    <a:pt x="378" y="54"/>
                  </a:lnTo>
                  <a:lnTo>
                    <a:pt x="381" y="54"/>
                  </a:lnTo>
                  <a:lnTo>
                    <a:pt x="384" y="54"/>
                  </a:lnTo>
                  <a:lnTo>
                    <a:pt x="388" y="54"/>
                  </a:lnTo>
                  <a:lnTo>
                    <a:pt x="391" y="54"/>
                  </a:lnTo>
                  <a:lnTo>
                    <a:pt x="394" y="54"/>
                  </a:lnTo>
                  <a:lnTo>
                    <a:pt x="397" y="54"/>
                  </a:lnTo>
                  <a:lnTo>
                    <a:pt x="400" y="54"/>
                  </a:lnTo>
                  <a:lnTo>
                    <a:pt x="404" y="55"/>
                  </a:lnTo>
                  <a:lnTo>
                    <a:pt x="407" y="55"/>
                  </a:lnTo>
                  <a:lnTo>
                    <a:pt x="410" y="55"/>
                  </a:lnTo>
                  <a:lnTo>
                    <a:pt x="413" y="57"/>
                  </a:lnTo>
                  <a:lnTo>
                    <a:pt x="417" y="57"/>
                  </a:lnTo>
                  <a:lnTo>
                    <a:pt x="422" y="58"/>
                  </a:lnTo>
                  <a:lnTo>
                    <a:pt x="426" y="60"/>
                  </a:lnTo>
                  <a:lnTo>
                    <a:pt x="431" y="60"/>
                  </a:lnTo>
                  <a:lnTo>
                    <a:pt x="435" y="61"/>
                  </a:lnTo>
                  <a:lnTo>
                    <a:pt x="439" y="63"/>
                  </a:lnTo>
                  <a:lnTo>
                    <a:pt x="444" y="64"/>
                  </a:lnTo>
                  <a:lnTo>
                    <a:pt x="448" y="64"/>
                  </a:lnTo>
                  <a:lnTo>
                    <a:pt x="451" y="66"/>
                  </a:lnTo>
                  <a:lnTo>
                    <a:pt x="455" y="67"/>
                  </a:lnTo>
                  <a:lnTo>
                    <a:pt x="460" y="67"/>
                  </a:lnTo>
                  <a:lnTo>
                    <a:pt x="463" y="68"/>
                  </a:lnTo>
                  <a:lnTo>
                    <a:pt x="467" y="68"/>
                  </a:lnTo>
                  <a:lnTo>
                    <a:pt x="470" y="70"/>
                  </a:lnTo>
                  <a:lnTo>
                    <a:pt x="474" y="70"/>
                  </a:lnTo>
                  <a:lnTo>
                    <a:pt x="477" y="71"/>
                  </a:lnTo>
                  <a:lnTo>
                    <a:pt x="482" y="71"/>
                  </a:lnTo>
                  <a:lnTo>
                    <a:pt x="485" y="71"/>
                  </a:lnTo>
                  <a:lnTo>
                    <a:pt x="489" y="71"/>
                  </a:lnTo>
                  <a:lnTo>
                    <a:pt x="492" y="71"/>
                  </a:lnTo>
                  <a:lnTo>
                    <a:pt x="495" y="73"/>
                  </a:lnTo>
                  <a:lnTo>
                    <a:pt x="499" y="71"/>
                  </a:lnTo>
                  <a:lnTo>
                    <a:pt x="502" y="71"/>
                  </a:lnTo>
                  <a:lnTo>
                    <a:pt x="506" y="71"/>
                  </a:lnTo>
                  <a:lnTo>
                    <a:pt x="511" y="71"/>
                  </a:lnTo>
                  <a:lnTo>
                    <a:pt x="514" y="71"/>
                  </a:lnTo>
                  <a:lnTo>
                    <a:pt x="518" y="70"/>
                  </a:lnTo>
                  <a:lnTo>
                    <a:pt x="522" y="70"/>
                  </a:lnTo>
                  <a:lnTo>
                    <a:pt x="527" y="68"/>
                  </a:lnTo>
                  <a:lnTo>
                    <a:pt x="531" y="68"/>
                  </a:lnTo>
                  <a:lnTo>
                    <a:pt x="536" y="67"/>
                  </a:lnTo>
                  <a:lnTo>
                    <a:pt x="540" y="66"/>
                  </a:lnTo>
                  <a:lnTo>
                    <a:pt x="546" y="64"/>
                  </a:lnTo>
                  <a:lnTo>
                    <a:pt x="550" y="63"/>
                  </a:lnTo>
                  <a:lnTo>
                    <a:pt x="555" y="61"/>
                  </a:lnTo>
                  <a:lnTo>
                    <a:pt x="560" y="58"/>
                  </a:lnTo>
                  <a:lnTo>
                    <a:pt x="565" y="55"/>
                  </a:lnTo>
                  <a:lnTo>
                    <a:pt x="569" y="52"/>
                  </a:lnTo>
                  <a:lnTo>
                    <a:pt x="573" y="51"/>
                  </a:lnTo>
                  <a:lnTo>
                    <a:pt x="578" y="47"/>
                  </a:lnTo>
                  <a:lnTo>
                    <a:pt x="582" y="45"/>
                  </a:lnTo>
                  <a:lnTo>
                    <a:pt x="587" y="41"/>
                  </a:lnTo>
                  <a:lnTo>
                    <a:pt x="590" y="38"/>
                  </a:lnTo>
                  <a:lnTo>
                    <a:pt x="592" y="33"/>
                  </a:lnTo>
                  <a:lnTo>
                    <a:pt x="595" y="29"/>
                  </a:lnTo>
                  <a:lnTo>
                    <a:pt x="598" y="25"/>
                  </a:lnTo>
                  <a:lnTo>
                    <a:pt x="600" y="19"/>
                  </a:lnTo>
                  <a:lnTo>
                    <a:pt x="601" y="14"/>
                  </a:lnTo>
                  <a:lnTo>
                    <a:pt x="604" y="10"/>
                  </a:lnTo>
                  <a:lnTo>
                    <a:pt x="604" y="7"/>
                  </a:lnTo>
                  <a:lnTo>
                    <a:pt x="603" y="4"/>
                  </a:lnTo>
                  <a:lnTo>
                    <a:pt x="601" y="1"/>
                  </a:lnTo>
                  <a:lnTo>
                    <a:pt x="598" y="1"/>
                  </a:lnTo>
                  <a:lnTo>
                    <a:pt x="597" y="0"/>
                  </a:lnTo>
                  <a:lnTo>
                    <a:pt x="594" y="0"/>
                  </a:lnTo>
                  <a:lnTo>
                    <a:pt x="591" y="1"/>
                  </a:lnTo>
                  <a:lnTo>
                    <a:pt x="590" y="4"/>
                  </a:lnTo>
                  <a:lnTo>
                    <a:pt x="59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5" name="Freeform 71"/>
            <p:cNvSpPr>
              <a:spLocks/>
            </p:cNvSpPr>
            <p:nvPr/>
          </p:nvSpPr>
          <p:spPr bwMode="auto">
            <a:xfrm>
              <a:off x="3872" y="3698"/>
              <a:ext cx="904" cy="257"/>
            </a:xfrm>
            <a:custGeom>
              <a:avLst/>
              <a:gdLst>
                <a:gd name="T0" fmla="*/ 831 w 904"/>
                <a:gd name="T1" fmla="*/ 143 h 257"/>
                <a:gd name="T2" fmla="*/ 758 w 904"/>
                <a:gd name="T3" fmla="*/ 86 h 257"/>
                <a:gd name="T4" fmla="*/ 700 w 904"/>
                <a:gd name="T5" fmla="*/ 58 h 257"/>
                <a:gd name="T6" fmla="*/ 742 w 904"/>
                <a:gd name="T7" fmla="*/ 101 h 257"/>
                <a:gd name="T8" fmla="*/ 799 w 904"/>
                <a:gd name="T9" fmla="*/ 143 h 257"/>
                <a:gd name="T10" fmla="*/ 865 w 904"/>
                <a:gd name="T11" fmla="*/ 171 h 257"/>
                <a:gd name="T12" fmla="*/ 866 w 904"/>
                <a:gd name="T13" fmla="*/ 220 h 257"/>
                <a:gd name="T14" fmla="*/ 802 w 904"/>
                <a:gd name="T15" fmla="*/ 213 h 257"/>
                <a:gd name="T16" fmla="*/ 751 w 904"/>
                <a:gd name="T17" fmla="*/ 175 h 257"/>
                <a:gd name="T18" fmla="*/ 696 w 904"/>
                <a:gd name="T19" fmla="*/ 144 h 257"/>
                <a:gd name="T20" fmla="*/ 700 w 904"/>
                <a:gd name="T21" fmla="*/ 114 h 257"/>
                <a:gd name="T22" fmla="*/ 656 w 904"/>
                <a:gd name="T23" fmla="*/ 69 h 257"/>
                <a:gd name="T24" fmla="*/ 583 w 904"/>
                <a:gd name="T25" fmla="*/ 80 h 257"/>
                <a:gd name="T26" fmla="*/ 510 w 904"/>
                <a:gd name="T27" fmla="*/ 105 h 257"/>
                <a:gd name="T28" fmla="*/ 457 w 904"/>
                <a:gd name="T29" fmla="*/ 93 h 257"/>
                <a:gd name="T30" fmla="*/ 427 w 904"/>
                <a:gd name="T31" fmla="*/ 28 h 257"/>
                <a:gd name="T32" fmla="*/ 417 w 904"/>
                <a:gd name="T33" fmla="*/ 83 h 257"/>
                <a:gd name="T34" fmla="*/ 462 w 904"/>
                <a:gd name="T35" fmla="*/ 133 h 257"/>
                <a:gd name="T36" fmla="*/ 518 w 904"/>
                <a:gd name="T37" fmla="*/ 137 h 257"/>
                <a:gd name="T38" fmla="*/ 573 w 904"/>
                <a:gd name="T39" fmla="*/ 118 h 257"/>
                <a:gd name="T40" fmla="*/ 629 w 904"/>
                <a:gd name="T41" fmla="*/ 92 h 257"/>
                <a:gd name="T42" fmla="*/ 677 w 904"/>
                <a:gd name="T43" fmla="*/ 120 h 257"/>
                <a:gd name="T44" fmla="*/ 633 w 904"/>
                <a:gd name="T45" fmla="*/ 165 h 257"/>
                <a:gd name="T46" fmla="*/ 563 w 904"/>
                <a:gd name="T47" fmla="*/ 193 h 257"/>
                <a:gd name="T48" fmla="*/ 500 w 904"/>
                <a:gd name="T49" fmla="*/ 206 h 257"/>
                <a:gd name="T50" fmla="*/ 442 w 904"/>
                <a:gd name="T51" fmla="*/ 235 h 257"/>
                <a:gd name="T52" fmla="*/ 397 w 904"/>
                <a:gd name="T53" fmla="*/ 232 h 257"/>
                <a:gd name="T54" fmla="*/ 341 w 904"/>
                <a:gd name="T55" fmla="*/ 226 h 257"/>
                <a:gd name="T56" fmla="*/ 292 w 904"/>
                <a:gd name="T57" fmla="*/ 185 h 257"/>
                <a:gd name="T58" fmla="*/ 238 w 904"/>
                <a:gd name="T59" fmla="*/ 163 h 257"/>
                <a:gd name="T60" fmla="*/ 185 w 904"/>
                <a:gd name="T61" fmla="*/ 126 h 257"/>
                <a:gd name="T62" fmla="*/ 159 w 904"/>
                <a:gd name="T63" fmla="*/ 74 h 257"/>
                <a:gd name="T64" fmla="*/ 124 w 904"/>
                <a:gd name="T65" fmla="*/ 26 h 257"/>
                <a:gd name="T66" fmla="*/ 77 w 904"/>
                <a:gd name="T67" fmla="*/ 2 h 257"/>
                <a:gd name="T68" fmla="*/ 32 w 904"/>
                <a:gd name="T69" fmla="*/ 69 h 257"/>
                <a:gd name="T70" fmla="*/ 3 w 904"/>
                <a:gd name="T71" fmla="*/ 137 h 257"/>
                <a:gd name="T72" fmla="*/ 9 w 904"/>
                <a:gd name="T73" fmla="*/ 182 h 257"/>
                <a:gd name="T74" fmla="*/ 60 w 904"/>
                <a:gd name="T75" fmla="*/ 150 h 257"/>
                <a:gd name="T76" fmla="*/ 20 w 904"/>
                <a:gd name="T77" fmla="*/ 161 h 257"/>
                <a:gd name="T78" fmla="*/ 41 w 904"/>
                <a:gd name="T79" fmla="*/ 98 h 257"/>
                <a:gd name="T80" fmla="*/ 74 w 904"/>
                <a:gd name="T81" fmla="*/ 54 h 257"/>
                <a:gd name="T82" fmla="*/ 79 w 904"/>
                <a:gd name="T83" fmla="*/ 88 h 257"/>
                <a:gd name="T84" fmla="*/ 96 w 904"/>
                <a:gd name="T85" fmla="*/ 95 h 257"/>
                <a:gd name="T86" fmla="*/ 124 w 904"/>
                <a:gd name="T87" fmla="*/ 45 h 257"/>
                <a:gd name="T88" fmla="*/ 124 w 904"/>
                <a:gd name="T89" fmla="*/ 98 h 257"/>
                <a:gd name="T90" fmla="*/ 115 w 904"/>
                <a:gd name="T91" fmla="*/ 120 h 257"/>
                <a:gd name="T92" fmla="*/ 158 w 904"/>
                <a:gd name="T93" fmla="*/ 104 h 257"/>
                <a:gd name="T94" fmla="*/ 197 w 904"/>
                <a:gd name="T95" fmla="*/ 163 h 257"/>
                <a:gd name="T96" fmla="*/ 251 w 904"/>
                <a:gd name="T97" fmla="*/ 190 h 257"/>
                <a:gd name="T98" fmla="*/ 302 w 904"/>
                <a:gd name="T99" fmla="*/ 223 h 257"/>
                <a:gd name="T100" fmla="*/ 363 w 904"/>
                <a:gd name="T101" fmla="*/ 250 h 257"/>
                <a:gd name="T102" fmla="*/ 433 w 904"/>
                <a:gd name="T103" fmla="*/ 255 h 257"/>
                <a:gd name="T104" fmla="*/ 496 w 904"/>
                <a:gd name="T105" fmla="*/ 232 h 257"/>
                <a:gd name="T106" fmla="*/ 545 w 904"/>
                <a:gd name="T107" fmla="*/ 215 h 257"/>
                <a:gd name="T108" fmla="*/ 599 w 904"/>
                <a:gd name="T109" fmla="*/ 213 h 257"/>
                <a:gd name="T110" fmla="*/ 653 w 904"/>
                <a:gd name="T111" fmla="*/ 172 h 257"/>
                <a:gd name="T112" fmla="*/ 704 w 904"/>
                <a:gd name="T113" fmla="*/ 175 h 257"/>
                <a:gd name="T114" fmla="*/ 750 w 904"/>
                <a:gd name="T115" fmla="*/ 198 h 257"/>
                <a:gd name="T116" fmla="*/ 801 w 904"/>
                <a:gd name="T117" fmla="*/ 229 h 257"/>
                <a:gd name="T118" fmla="*/ 850 w 904"/>
                <a:gd name="T119" fmla="*/ 235 h 257"/>
                <a:gd name="T120" fmla="*/ 900 w 904"/>
                <a:gd name="T121" fmla="*/ 217 h 257"/>
                <a:gd name="T122" fmla="*/ 881 w 904"/>
                <a:gd name="T12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4" h="257">
                  <a:moveTo>
                    <a:pt x="881" y="161"/>
                  </a:moveTo>
                  <a:lnTo>
                    <a:pt x="877" y="159"/>
                  </a:lnTo>
                  <a:lnTo>
                    <a:pt x="874" y="159"/>
                  </a:lnTo>
                  <a:lnTo>
                    <a:pt x="869" y="158"/>
                  </a:lnTo>
                  <a:lnTo>
                    <a:pt x="866" y="158"/>
                  </a:lnTo>
                  <a:lnTo>
                    <a:pt x="863" y="156"/>
                  </a:lnTo>
                  <a:lnTo>
                    <a:pt x="861" y="155"/>
                  </a:lnTo>
                  <a:lnTo>
                    <a:pt x="856" y="153"/>
                  </a:lnTo>
                  <a:lnTo>
                    <a:pt x="853" y="153"/>
                  </a:lnTo>
                  <a:lnTo>
                    <a:pt x="850" y="152"/>
                  </a:lnTo>
                  <a:lnTo>
                    <a:pt x="847" y="150"/>
                  </a:lnTo>
                  <a:lnTo>
                    <a:pt x="844" y="150"/>
                  </a:lnTo>
                  <a:lnTo>
                    <a:pt x="842" y="149"/>
                  </a:lnTo>
                  <a:lnTo>
                    <a:pt x="836" y="146"/>
                  </a:lnTo>
                  <a:lnTo>
                    <a:pt x="831" y="143"/>
                  </a:lnTo>
                  <a:lnTo>
                    <a:pt x="824" y="140"/>
                  </a:lnTo>
                  <a:lnTo>
                    <a:pt x="820" y="136"/>
                  </a:lnTo>
                  <a:lnTo>
                    <a:pt x="815" y="133"/>
                  </a:lnTo>
                  <a:lnTo>
                    <a:pt x="809" y="130"/>
                  </a:lnTo>
                  <a:lnTo>
                    <a:pt x="805" y="126"/>
                  </a:lnTo>
                  <a:lnTo>
                    <a:pt x="801" y="121"/>
                  </a:lnTo>
                  <a:lnTo>
                    <a:pt x="795" y="118"/>
                  </a:lnTo>
                  <a:lnTo>
                    <a:pt x="790" y="114"/>
                  </a:lnTo>
                  <a:lnTo>
                    <a:pt x="786" y="109"/>
                  </a:lnTo>
                  <a:lnTo>
                    <a:pt x="782" y="105"/>
                  </a:lnTo>
                  <a:lnTo>
                    <a:pt x="777" y="102"/>
                  </a:lnTo>
                  <a:lnTo>
                    <a:pt x="773" y="98"/>
                  </a:lnTo>
                  <a:lnTo>
                    <a:pt x="767" y="93"/>
                  </a:lnTo>
                  <a:lnTo>
                    <a:pt x="763" y="91"/>
                  </a:lnTo>
                  <a:lnTo>
                    <a:pt x="758" y="86"/>
                  </a:lnTo>
                  <a:lnTo>
                    <a:pt x="754" y="82"/>
                  </a:lnTo>
                  <a:lnTo>
                    <a:pt x="748" y="77"/>
                  </a:lnTo>
                  <a:lnTo>
                    <a:pt x="744" y="73"/>
                  </a:lnTo>
                  <a:lnTo>
                    <a:pt x="738" y="70"/>
                  </a:lnTo>
                  <a:lnTo>
                    <a:pt x="732" y="67"/>
                  </a:lnTo>
                  <a:lnTo>
                    <a:pt x="726" y="64"/>
                  </a:lnTo>
                  <a:lnTo>
                    <a:pt x="722" y="60"/>
                  </a:lnTo>
                  <a:lnTo>
                    <a:pt x="718" y="58"/>
                  </a:lnTo>
                  <a:lnTo>
                    <a:pt x="716" y="57"/>
                  </a:lnTo>
                  <a:lnTo>
                    <a:pt x="712" y="56"/>
                  </a:lnTo>
                  <a:lnTo>
                    <a:pt x="710" y="56"/>
                  </a:lnTo>
                  <a:lnTo>
                    <a:pt x="706" y="54"/>
                  </a:lnTo>
                  <a:lnTo>
                    <a:pt x="703" y="54"/>
                  </a:lnTo>
                  <a:lnTo>
                    <a:pt x="700" y="56"/>
                  </a:lnTo>
                  <a:lnTo>
                    <a:pt x="700" y="58"/>
                  </a:lnTo>
                  <a:lnTo>
                    <a:pt x="699" y="60"/>
                  </a:lnTo>
                  <a:lnTo>
                    <a:pt x="699" y="63"/>
                  </a:lnTo>
                  <a:lnTo>
                    <a:pt x="700" y="66"/>
                  </a:lnTo>
                  <a:lnTo>
                    <a:pt x="703" y="67"/>
                  </a:lnTo>
                  <a:lnTo>
                    <a:pt x="706" y="70"/>
                  </a:lnTo>
                  <a:lnTo>
                    <a:pt x="710" y="73"/>
                  </a:lnTo>
                  <a:lnTo>
                    <a:pt x="713" y="76"/>
                  </a:lnTo>
                  <a:lnTo>
                    <a:pt x="718" y="79"/>
                  </a:lnTo>
                  <a:lnTo>
                    <a:pt x="720" y="82"/>
                  </a:lnTo>
                  <a:lnTo>
                    <a:pt x="723" y="85"/>
                  </a:lnTo>
                  <a:lnTo>
                    <a:pt x="728" y="88"/>
                  </a:lnTo>
                  <a:lnTo>
                    <a:pt x="732" y="92"/>
                  </a:lnTo>
                  <a:lnTo>
                    <a:pt x="735" y="93"/>
                  </a:lnTo>
                  <a:lnTo>
                    <a:pt x="738" y="98"/>
                  </a:lnTo>
                  <a:lnTo>
                    <a:pt x="742" y="101"/>
                  </a:lnTo>
                  <a:lnTo>
                    <a:pt x="745" y="104"/>
                  </a:lnTo>
                  <a:lnTo>
                    <a:pt x="750" y="107"/>
                  </a:lnTo>
                  <a:lnTo>
                    <a:pt x="754" y="109"/>
                  </a:lnTo>
                  <a:lnTo>
                    <a:pt x="757" y="112"/>
                  </a:lnTo>
                  <a:lnTo>
                    <a:pt x="761" y="115"/>
                  </a:lnTo>
                  <a:lnTo>
                    <a:pt x="764" y="118"/>
                  </a:lnTo>
                  <a:lnTo>
                    <a:pt x="767" y="121"/>
                  </a:lnTo>
                  <a:lnTo>
                    <a:pt x="772" y="124"/>
                  </a:lnTo>
                  <a:lnTo>
                    <a:pt x="774" y="127"/>
                  </a:lnTo>
                  <a:lnTo>
                    <a:pt x="779" y="130"/>
                  </a:lnTo>
                  <a:lnTo>
                    <a:pt x="783" y="133"/>
                  </a:lnTo>
                  <a:lnTo>
                    <a:pt x="786" y="136"/>
                  </a:lnTo>
                  <a:lnTo>
                    <a:pt x="790" y="139"/>
                  </a:lnTo>
                  <a:lnTo>
                    <a:pt x="795" y="142"/>
                  </a:lnTo>
                  <a:lnTo>
                    <a:pt x="799" y="143"/>
                  </a:lnTo>
                  <a:lnTo>
                    <a:pt x="802" y="146"/>
                  </a:lnTo>
                  <a:lnTo>
                    <a:pt x="807" y="149"/>
                  </a:lnTo>
                  <a:lnTo>
                    <a:pt x="811" y="152"/>
                  </a:lnTo>
                  <a:lnTo>
                    <a:pt x="815" y="153"/>
                  </a:lnTo>
                  <a:lnTo>
                    <a:pt x="818" y="156"/>
                  </a:lnTo>
                  <a:lnTo>
                    <a:pt x="824" y="159"/>
                  </a:lnTo>
                  <a:lnTo>
                    <a:pt x="828" y="161"/>
                  </a:lnTo>
                  <a:lnTo>
                    <a:pt x="833" y="163"/>
                  </a:lnTo>
                  <a:lnTo>
                    <a:pt x="839" y="165"/>
                  </a:lnTo>
                  <a:lnTo>
                    <a:pt x="844" y="168"/>
                  </a:lnTo>
                  <a:lnTo>
                    <a:pt x="850" y="168"/>
                  </a:lnTo>
                  <a:lnTo>
                    <a:pt x="856" y="169"/>
                  </a:lnTo>
                  <a:lnTo>
                    <a:pt x="859" y="169"/>
                  </a:lnTo>
                  <a:lnTo>
                    <a:pt x="862" y="169"/>
                  </a:lnTo>
                  <a:lnTo>
                    <a:pt x="865" y="171"/>
                  </a:lnTo>
                  <a:lnTo>
                    <a:pt x="868" y="171"/>
                  </a:lnTo>
                  <a:lnTo>
                    <a:pt x="871" y="175"/>
                  </a:lnTo>
                  <a:lnTo>
                    <a:pt x="872" y="180"/>
                  </a:lnTo>
                  <a:lnTo>
                    <a:pt x="875" y="184"/>
                  </a:lnTo>
                  <a:lnTo>
                    <a:pt x="878" y="190"/>
                  </a:lnTo>
                  <a:lnTo>
                    <a:pt x="881" y="193"/>
                  </a:lnTo>
                  <a:lnTo>
                    <a:pt x="884" y="197"/>
                  </a:lnTo>
                  <a:lnTo>
                    <a:pt x="887" y="201"/>
                  </a:lnTo>
                  <a:lnTo>
                    <a:pt x="890" y="207"/>
                  </a:lnTo>
                  <a:lnTo>
                    <a:pt x="887" y="210"/>
                  </a:lnTo>
                  <a:lnTo>
                    <a:pt x="882" y="213"/>
                  </a:lnTo>
                  <a:lnTo>
                    <a:pt x="879" y="216"/>
                  </a:lnTo>
                  <a:lnTo>
                    <a:pt x="875" y="219"/>
                  </a:lnTo>
                  <a:lnTo>
                    <a:pt x="871" y="219"/>
                  </a:lnTo>
                  <a:lnTo>
                    <a:pt x="866" y="220"/>
                  </a:lnTo>
                  <a:lnTo>
                    <a:pt x="862" y="220"/>
                  </a:lnTo>
                  <a:lnTo>
                    <a:pt x="858" y="220"/>
                  </a:lnTo>
                  <a:lnTo>
                    <a:pt x="853" y="220"/>
                  </a:lnTo>
                  <a:lnTo>
                    <a:pt x="850" y="220"/>
                  </a:lnTo>
                  <a:lnTo>
                    <a:pt x="846" y="219"/>
                  </a:lnTo>
                  <a:lnTo>
                    <a:pt x="842" y="219"/>
                  </a:lnTo>
                  <a:lnTo>
                    <a:pt x="837" y="219"/>
                  </a:lnTo>
                  <a:lnTo>
                    <a:pt x="833" y="219"/>
                  </a:lnTo>
                  <a:lnTo>
                    <a:pt x="828" y="217"/>
                  </a:lnTo>
                  <a:lnTo>
                    <a:pt x="825" y="217"/>
                  </a:lnTo>
                  <a:lnTo>
                    <a:pt x="821" y="217"/>
                  </a:lnTo>
                  <a:lnTo>
                    <a:pt x="815" y="216"/>
                  </a:lnTo>
                  <a:lnTo>
                    <a:pt x="811" y="215"/>
                  </a:lnTo>
                  <a:lnTo>
                    <a:pt x="807" y="215"/>
                  </a:lnTo>
                  <a:lnTo>
                    <a:pt x="802" y="213"/>
                  </a:lnTo>
                  <a:lnTo>
                    <a:pt x="799" y="212"/>
                  </a:lnTo>
                  <a:lnTo>
                    <a:pt x="795" y="209"/>
                  </a:lnTo>
                  <a:lnTo>
                    <a:pt x="792" y="207"/>
                  </a:lnTo>
                  <a:lnTo>
                    <a:pt x="788" y="204"/>
                  </a:lnTo>
                  <a:lnTo>
                    <a:pt x="785" y="203"/>
                  </a:lnTo>
                  <a:lnTo>
                    <a:pt x="780" y="200"/>
                  </a:lnTo>
                  <a:lnTo>
                    <a:pt x="777" y="197"/>
                  </a:lnTo>
                  <a:lnTo>
                    <a:pt x="774" y="196"/>
                  </a:lnTo>
                  <a:lnTo>
                    <a:pt x="772" y="193"/>
                  </a:lnTo>
                  <a:lnTo>
                    <a:pt x="767" y="190"/>
                  </a:lnTo>
                  <a:lnTo>
                    <a:pt x="764" y="187"/>
                  </a:lnTo>
                  <a:lnTo>
                    <a:pt x="761" y="184"/>
                  </a:lnTo>
                  <a:lnTo>
                    <a:pt x="757" y="181"/>
                  </a:lnTo>
                  <a:lnTo>
                    <a:pt x="754" y="178"/>
                  </a:lnTo>
                  <a:lnTo>
                    <a:pt x="751" y="175"/>
                  </a:lnTo>
                  <a:lnTo>
                    <a:pt x="747" y="172"/>
                  </a:lnTo>
                  <a:lnTo>
                    <a:pt x="744" y="169"/>
                  </a:lnTo>
                  <a:lnTo>
                    <a:pt x="741" y="166"/>
                  </a:lnTo>
                  <a:lnTo>
                    <a:pt x="738" y="163"/>
                  </a:lnTo>
                  <a:lnTo>
                    <a:pt x="734" y="161"/>
                  </a:lnTo>
                  <a:lnTo>
                    <a:pt x="729" y="159"/>
                  </a:lnTo>
                  <a:lnTo>
                    <a:pt x="726" y="156"/>
                  </a:lnTo>
                  <a:lnTo>
                    <a:pt x="723" y="155"/>
                  </a:lnTo>
                  <a:lnTo>
                    <a:pt x="719" y="152"/>
                  </a:lnTo>
                  <a:lnTo>
                    <a:pt x="715" y="150"/>
                  </a:lnTo>
                  <a:lnTo>
                    <a:pt x="710" y="149"/>
                  </a:lnTo>
                  <a:lnTo>
                    <a:pt x="707" y="147"/>
                  </a:lnTo>
                  <a:lnTo>
                    <a:pt x="703" y="146"/>
                  </a:lnTo>
                  <a:lnTo>
                    <a:pt x="700" y="146"/>
                  </a:lnTo>
                  <a:lnTo>
                    <a:pt x="696" y="144"/>
                  </a:lnTo>
                  <a:lnTo>
                    <a:pt x="693" y="144"/>
                  </a:lnTo>
                  <a:lnTo>
                    <a:pt x="690" y="143"/>
                  </a:lnTo>
                  <a:lnTo>
                    <a:pt x="685" y="143"/>
                  </a:lnTo>
                  <a:lnTo>
                    <a:pt x="683" y="143"/>
                  </a:lnTo>
                  <a:lnTo>
                    <a:pt x="680" y="143"/>
                  </a:lnTo>
                  <a:lnTo>
                    <a:pt x="683" y="142"/>
                  </a:lnTo>
                  <a:lnTo>
                    <a:pt x="685" y="139"/>
                  </a:lnTo>
                  <a:lnTo>
                    <a:pt x="688" y="136"/>
                  </a:lnTo>
                  <a:lnTo>
                    <a:pt x="690" y="133"/>
                  </a:lnTo>
                  <a:lnTo>
                    <a:pt x="693" y="130"/>
                  </a:lnTo>
                  <a:lnTo>
                    <a:pt x="696" y="126"/>
                  </a:lnTo>
                  <a:lnTo>
                    <a:pt x="697" y="123"/>
                  </a:lnTo>
                  <a:lnTo>
                    <a:pt x="699" y="120"/>
                  </a:lnTo>
                  <a:lnTo>
                    <a:pt x="699" y="117"/>
                  </a:lnTo>
                  <a:lnTo>
                    <a:pt x="700" y="114"/>
                  </a:lnTo>
                  <a:lnTo>
                    <a:pt x="700" y="109"/>
                  </a:lnTo>
                  <a:lnTo>
                    <a:pt x="700" y="107"/>
                  </a:lnTo>
                  <a:lnTo>
                    <a:pt x="699" y="102"/>
                  </a:lnTo>
                  <a:lnTo>
                    <a:pt x="697" y="99"/>
                  </a:lnTo>
                  <a:lnTo>
                    <a:pt x="696" y="96"/>
                  </a:lnTo>
                  <a:lnTo>
                    <a:pt x="693" y="92"/>
                  </a:lnTo>
                  <a:lnTo>
                    <a:pt x="688" y="88"/>
                  </a:lnTo>
                  <a:lnTo>
                    <a:pt x="685" y="85"/>
                  </a:lnTo>
                  <a:lnTo>
                    <a:pt x="681" y="80"/>
                  </a:lnTo>
                  <a:lnTo>
                    <a:pt x="678" y="77"/>
                  </a:lnTo>
                  <a:lnTo>
                    <a:pt x="674" y="74"/>
                  </a:lnTo>
                  <a:lnTo>
                    <a:pt x="669" y="73"/>
                  </a:lnTo>
                  <a:lnTo>
                    <a:pt x="665" y="72"/>
                  </a:lnTo>
                  <a:lnTo>
                    <a:pt x="661" y="70"/>
                  </a:lnTo>
                  <a:lnTo>
                    <a:pt x="656" y="69"/>
                  </a:lnTo>
                  <a:lnTo>
                    <a:pt x="652" y="69"/>
                  </a:lnTo>
                  <a:lnTo>
                    <a:pt x="648" y="67"/>
                  </a:lnTo>
                  <a:lnTo>
                    <a:pt x="643" y="67"/>
                  </a:lnTo>
                  <a:lnTo>
                    <a:pt x="639" y="67"/>
                  </a:lnTo>
                  <a:lnTo>
                    <a:pt x="633" y="67"/>
                  </a:lnTo>
                  <a:lnTo>
                    <a:pt x="629" y="69"/>
                  </a:lnTo>
                  <a:lnTo>
                    <a:pt x="624" y="70"/>
                  </a:lnTo>
                  <a:lnTo>
                    <a:pt x="618" y="70"/>
                  </a:lnTo>
                  <a:lnTo>
                    <a:pt x="614" y="72"/>
                  </a:lnTo>
                  <a:lnTo>
                    <a:pt x="608" y="72"/>
                  </a:lnTo>
                  <a:lnTo>
                    <a:pt x="604" y="73"/>
                  </a:lnTo>
                  <a:lnTo>
                    <a:pt x="599" y="74"/>
                  </a:lnTo>
                  <a:lnTo>
                    <a:pt x="594" y="76"/>
                  </a:lnTo>
                  <a:lnTo>
                    <a:pt x="589" y="77"/>
                  </a:lnTo>
                  <a:lnTo>
                    <a:pt x="583" y="80"/>
                  </a:lnTo>
                  <a:lnTo>
                    <a:pt x="579" y="82"/>
                  </a:lnTo>
                  <a:lnTo>
                    <a:pt x="573" y="83"/>
                  </a:lnTo>
                  <a:lnTo>
                    <a:pt x="569" y="86"/>
                  </a:lnTo>
                  <a:lnTo>
                    <a:pt x="563" y="88"/>
                  </a:lnTo>
                  <a:lnTo>
                    <a:pt x="559" y="89"/>
                  </a:lnTo>
                  <a:lnTo>
                    <a:pt x="553" y="92"/>
                  </a:lnTo>
                  <a:lnTo>
                    <a:pt x="548" y="93"/>
                  </a:lnTo>
                  <a:lnTo>
                    <a:pt x="544" y="96"/>
                  </a:lnTo>
                  <a:lnTo>
                    <a:pt x="538" y="98"/>
                  </a:lnTo>
                  <a:lnTo>
                    <a:pt x="534" y="99"/>
                  </a:lnTo>
                  <a:lnTo>
                    <a:pt x="529" y="101"/>
                  </a:lnTo>
                  <a:lnTo>
                    <a:pt x="524" y="102"/>
                  </a:lnTo>
                  <a:lnTo>
                    <a:pt x="519" y="104"/>
                  </a:lnTo>
                  <a:lnTo>
                    <a:pt x="515" y="105"/>
                  </a:lnTo>
                  <a:lnTo>
                    <a:pt x="510" y="105"/>
                  </a:lnTo>
                  <a:lnTo>
                    <a:pt x="506" y="107"/>
                  </a:lnTo>
                  <a:lnTo>
                    <a:pt x="502" y="108"/>
                  </a:lnTo>
                  <a:lnTo>
                    <a:pt x="497" y="108"/>
                  </a:lnTo>
                  <a:lnTo>
                    <a:pt x="493" y="108"/>
                  </a:lnTo>
                  <a:lnTo>
                    <a:pt x="489" y="108"/>
                  </a:lnTo>
                  <a:lnTo>
                    <a:pt x="484" y="108"/>
                  </a:lnTo>
                  <a:lnTo>
                    <a:pt x="481" y="108"/>
                  </a:lnTo>
                  <a:lnTo>
                    <a:pt x="478" y="108"/>
                  </a:lnTo>
                  <a:lnTo>
                    <a:pt x="474" y="107"/>
                  </a:lnTo>
                  <a:lnTo>
                    <a:pt x="471" y="105"/>
                  </a:lnTo>
                  <a:lnTo>
                    <a:pt x="468" y="104"/>
                  </a:lnTo>
                  <a:lnTo>
                    <a:pt x="464" y="102"/>
                  </a:lnTo>
                  <a:lnTo>
                    <a:pt x="462" y="99"/>
                  </a:lnTo>
                  <a:lnTo>
                    <a:pt x="458" y="96"/>
                  </a:lnTo>
                  <a:lnTo>
                    <a:pt x="457" y="93"/>
                  </a:lnTo>
                  <a:lnTo>
                    <a:pt x="454" y="91"/>
                  </a:lnTo>
                  <a:lnTo>
                    <a:pt x="452" y="86"/>
                  </a:lnTo>
                  <a:lnTo>
                    <a:pt x="449" y="82"/>
                  </a:lnTo>
                  <a:lnTo>
                    <a:pt x="448" y="77"/>
                  </a:lnTo>
                  <a:lnTo>
                    <a:pt x="446" y="72"/>
                  </a:lnTo>
                  <a:lnTo>
                    <a:pt x="445" y="67"/>
                  </a:lnTo>
                  <a:lnTo>
                    <a:pt x="443" y="60"/>
                  </a:lnTo>
                  <a:lnTo>
                    <a:pt x="443" y="54"/>
                  </a:lnTo>
                  <a:lnTo>
                    <a:pt x="442" y="47"/>
                  </a:lnTo>
                  <a:lnTo>
                    <a:pt x="442" y="39"/>
                  </a:lnTo>
                  <a:lnTo>
                    <a:pt x="440" y="35"/>
                  </a:lnTo>
                  <a:lnTo>
                    <a:pt x="439" y="32"/>
                  </a:lnTo>
                  <a:lnTo>
                    <a:pt x="435" y="31"/>
                  </a:lnTo>
                  <a:lnTo>
                    <a:pt x="432" y="29"/>
                  </a:lnTo>
                  <a:lnTo>
                    <a:pt x="427" y="28"/>
                  </a:lnTo>
                  <a:lnTo>
                    <a:pt x="424" y="31"/>
                  </a:lnTo>
                  <a:lnTo>
                    <a:pt x="422" y="32"/>
                  </a:lnTo>
                  <a:lnTo>
                    <a:pt x="422" y="37"/>
                  </a:lnTo>
                  <a:lnTo>
                    <a:pt x="420" y="39"/>
                  </a:lnTo>
                  <a:lnTo>
                    <a:pt x="419" y="42"/>
                  </a:lnTo>
                  <a:lnTo>
                    <a:pt x="419" y="45"/>
                  </a:lnTo>
                  <a:lnTo>
                    <a:pt x="417" y="50"/>
                  </a:lnTo>
                  <a:lnTo>
                    <a:pt x="417" y="53"/>
                  </a:lnTo>
                  <a:lnTo>
                    <a:pt x="417" y="56"/>
                  </a:lnTo>
                  <a:lnTo>
                    <a:pt x="417" y="58"/>
                  </a:lnTo>
                  <a:lnTo>
                    <a:pt x="417" y="61"/>
                  </a:lnTo>
                  <a:lnTo>
                    <a:pt x="416" y="66"/>
                  </a:lnTo>
                  <a:lnTo>
                    <a:pt x="416" y="72"/>
                  </a:lnTo>
                  <a:lnTo>
                    <a:pt x="417" y="77"/>
                  </a:lnTo>
                  <a:lnTo>
                    <a:pt x="417" y="83"/>
                  </a:lnTo>
                  <a:lnTo>
                    <a:pt x="419" y="88"/>
                  </a:lnTo>
                  <a:lnTo>
                    <a:pt x="420" y="92"/>
                  </a:lnTo>
                  <a:lnTo>
                    <a:pt x="422" y="96"/>
                  </a:lnTo>
                  <a:lnTo>
                    <a:pt x="423" y="101"/>
                  </a:lnTo>
                  <a:lnTo>
                    <a:pt x="424" y="105"/>
                  </a:lnTo>
                  <a:lnTo>
                    <a:pt x="427" y="108"/>
                  </a:lnTo>
                  <a:lnTo>
                    <a:pt x="430" y="112"/>
                  </a:lnTo>
                  <a:lnTo>
                    <a:pt x="435" y="115"/>
                  </a:lnTo>
                  <a:lnTo>
                    <a:pt x="438" y="118"/>
                  </a:lnTo>
                  <a:lnTo>
                    <a:pt x="440" y="121"/>
                  </a:lnTo>
                  <a:lnTo>
                    <a:pt x="445" y="124"/>
                  </a:lnTo>
                  <a:lnTo>
                    <a:pt x="449" y="127"/>
                  </a:lnTo>
                  <a:lnTo>
                    <a:pt x="452" y="128"/>
                  </a:lnTo>
                  <a:lnTo>
                    <a:pt x="458" y="131"/>
                  </a:lnTo>
                  <a:lnTo>
                    <a:pt x="462" y="133"/>
                  </a:lnTo>
                  <a:lnTo>
                    <a:pt x="468" y="134"/>
                  </a:lnTo>
                  <a:lnTo>
                    <a:pt x="473" y="134"/>
                  </a:lnTo>
                  <a:lnTo>
                    <a:pt x="478" y="136"/>
                  </a:lnTo>
                  <a:lnTo>
                    <a:pt x="481" y="136"/>
                  </a:lnTo>
                  <a:lnTo>
                    <a:pt x="484" y="136"/>
                  </a:lnTo>
                  <a:lnTo>
                    <a:pt x="487" y="137"/>
                  </a:lnTo>
                  <a:lnTo>
                    <a:pt x="490" y="137"/>
                  </a:lnTo>
                  <a:lnTo>
                    <a:pt x="494" y="137"/>
                  </a:lnTo>
                  <a:lnTo>
                    <a:pt x="497" y="137"/>
                  </a:lnTo>
                  <a:lnTo>
                    <a:pt x="500" y="137"/>
                  </a:lnTo>
                  <a:lnTo>
                    <a:pt x="503" y="137"/>
                  </a:lnTo>
                  <a:lnTo>
                    <a:pt x="506" y="137"/>
                  </a:lnTo>
                  <a:lnTo>
                    <a:pt x="510" y="137"/>
                  </a:lnTo>
                  <a:lnTo>
                    <a:pt x="513" y="137"/>
                  </a:lnTo>
                  <a:lnTo>
                    <a:pt x="518" y="137"/>
                  </a:lnTo>
                  <a:lnTo>
                    <a:pt x="522" y="136"/>
                  </a:lnTo>
                  <a:lnTo>
                    <a:pt x="525" y="136"/>
                  </a:lnTo>
                  <a:lnTo>
                    <a:pt x="529" y="134"/>
                  </a:lnTo>
                  <a:lnTo>
                    <a:pt x="534" y="133"/>
                  </a:lnTo>
                  <a:lnTo>
                    <a:pt x="537" y="133"/>
                  </a:lnTo>
                  <a:lnTo>
                    <a:pt x="541" y="131"/>
                  </a:lnTo>
                  <a:lnTo>
                    <a:pt x="544" y="130"/>
                  </a:lnTo>
                  <a:lnTo>
                    <a:pt x="548" y="130"/>
                  </a:lnTo>
                  <a:lnTo>
                    <a:pt x="551" y="127"/>
                  </a:lnTo>
                  <a:lnTo>
                    <a:pt x="556" y="126"/>
                  </a:lnTo>
                  <a:lnTo>
                    <a:pt x="559" y="124"/>
                  </a:lnTo>
                  <a:lnTo>
                    <a:pt x="563" y="123"/>
                  </a:lnTo>
                  <a:lnTo>
                    <a:pt x="566" y="121"/>
                  </a:lnTo>
                  <a:lnTo>
                    <a:pt x="570" y="120"/>
                  </a:lnTo>
                  <a:lnTo>
                    <a:pt x="573" y="118"/>
                  </a:lnTo>
                  <a:lnTo>
                    <a:pt x="578" y="117"/>
                  </a:lnTo>
                  <a:lnTo>
                    <a:pt x="580" y="114"/>
                  </a:lnTo>
                  <a:lnTo>
                    <a:pt x="585" y="112"/>
                  </a:lnTo>
                  <a:lnTo>
                    <a:pt x="589" y="111"/>
                  </a:lnTo>
                  <a:lnTo>
                    <a:pt x="592" y="109"/>
                  </a:lnTo>
                  <a:lnTo>
                    <a:pt x="595" y="107"/>
                  </a:lnTo>
                  <a:lnTo>
                    <a:pt x="599" y="105"/>
                  </a:lnTo>
                  <a:lnTo>
                    <a:pt x="602" y="104"/>
                  </a:lnTo>
                  <a:lnTo>
                    <a:pt x="607" y="102"/>
                  </a:lnTo>
                  <a:lnTo>
                    <a:pt x="611" y="101"/>
                  </a:lnTo>
                  <a:lnTo>
                    <a:pt x="614" y="99"/>
                  </a:lnTo>
                  <a:lnTo>
                    <a:pt x="618" y="98"/>
                  </a:lnTo>
                  <a:lnTo>
                    <a:pt x="621" y="96"/>
                  </a:lnTo>
                  <a:lnTo>
                    <a:pt x="626" y="93"/>
                  </a:lnTo>
                  <a:lnTo>
                    <a:pt x="629" y="92"/>
                  </a:lnTo>
                  <a:lnTo>
                    <a:pt x="633" y="92"/>
                  </a:lnTo>
                  <a:lnTo>
                    <a:pt x="637" y="91"/>
                  </a:lnTo>
                  <a:lnTo>
                    <a:pt x="640" y="92"/>
                  </a:lnTo>
                  <a:lnTo>
                    <a:pt x="645" y="93"/>
                  </a:lnTo>
                  <a:lnTo>
                    <a:pt x="648" y="95"/>
                  </a:lnTo>
                  <a:lnTo>
                    <a:pt x="652" y="96"/>
                  </a:lnTo>
                  <a:lnTo>
                    <a:pt x="655" y="98"/>
                  </a:lnTo>
                  <a:lnTo>
                    <a:pt x="658" y="99"/>
                  </a:lnTo>
                  <a:lnTo>
                    <a:pt x="661" y="101"/>
                  </a:lnTo>
                  <a:lnTo>
                    <a:pt x="662" y="102"/>
                  </a:lnTo>
                  <a:lnTo>
                    <a:pt x="667" y="105"/>
                  </a:lnTo>
                  <a:lnTo>
                    <a:pt x="671" y="108"/>
                  </a:lnTo>
                  <a:lnTo>
                    <a:pt x="674" y="111"/>
                  </a:lnTo>
                  <a:lnTo>
                    <a:pt x="675" y="114"/>
                  </a:lnTo>
                  <a:lnTo>
                    <a:pt x="677" y="120"/>
                  </a:lnTo>
                  <a:lnTo>
                    <a:pt x="675" y="126"/>
                  </a:lnTo>
                  <a:lnTo>
                    <a:pt x="674" y="128"/>
                  </a:lnTo>
                  <a:lnTo>
                    <a:pt x="671" y="131"/>
                  </a:lnTo>
                  <a:lnTo>
                    <a:pt x="668" y="133"/>
                  </a:lnTo>
                  <a:lnTo>
                    <a:pt x="665" y="137"/>
                  </a:lnTo>
                  <a:lnTo>
                    <a:pt x="661" y="139"/>
                  </a:lnTo>
                  <a:lnTo>
                    <a:pt x="658" y="140"/>
                  </a:lnTo>
                  <a:lnTo>
                    <a:pt x="655" y="143"/>
                  </a:lnTo>
                  <a:lnTo>
                    <a:pt x="652" y="146"/>
                  </a:lnTo>
                  <a:lnTo>
                    <a:pt x="649" y="147"/>
                  </a:lnTo>
                  <a:lnTo>
                    <a:pt x="648" y="150"/>
                  </a:lnTo>
                  <a:lnTo>
                    <a:pt x="645" y="153"/>
                  </a:lnTo>
                  <a:lnTo>
                    <a:pt x="643" y="156"/>
                  </a:lnTo>
                  <a:lnTo>
                    <a:pt x="639" y="161"/>
                  </a:lnTo>
                  <a:lnTo>
                    <a:pt x="633" y="165"/>
                  </a:lnTo>
                  <a:lnTo>
                    <a:pt x="629" y="169"/>
                  </a:lnTo>
                  <a:lnTo>
                    <a:pt x="626" y="174"/>
                  </a:lnTo>
                  <a:lnTo>
                    <a:pt x="621" y="177"/>
                  </a:lnTo>
                  <a:lnTo>
                    <a:pt x="617" y="180"/>
                  </a:lnTo>
                  <a:lnTo>
                    <a:pt x="613" y="182"/>
                  </a:lnTo>
                  <a:lnTo>
                    <a:pt x="608" y="185"/>
                  </a:lnTo>
                  <a:lnTo>
                    <a:pt x="604" y="187"/>
                  </a:lnTo>
                  <a:lnTo>
                    <a:pt x="599" y="190"/>
                  </a:lnTo>
                  <a:lnTo>
                    <a:pt x="594" y="190"/>
                  </a:lnTo>
                  <a:lnTo>
                    <a:pt x="589" y="191"/>
                  </a:lnTo>
                  <a:lnTo>
                    <a:pt x="583" y="193"/>
                  </a:lnTo>
                  <a:lnTo>
                    <a:pt x="579" y="193"/>
                  </a:lnTo>
                  <a:lnTo>
                    <a:pt x="573" y="193"/>
                  </a:lnTo>
                  <a:lnTo>
                    <a:pt x="567" y="194"/>
                  </a:lnTo>
                  <a:lnTo>
                    <a:pt x="563" y="193"/>
                  </a:lnTo>
                  <a:lnTo>
                    <a:pt x="560" y="193"/>
                  </a:lnTo>
                  <a:lnTo>
                    <a:pt x="557" y="193"/>
                  </a:lnTo>
                  <a:lnTo>
                    <a:pt x="553" y="193"/>
                  </a:lnTo>
                  <a:lnTo>
                    <a:pt x="550" y="193"/>
                  </a:lnTo>
                  <a:lnTo>
                    <a:pt x="547" y="193"/>
                  </a:lnTo>
                  <a:lnTo>
                    <a:pt x="544" y="193"/>
                  </a:lnTo>
                  <a:lnTo>
                    <a:pt x="541" y="194"/>
                  </a:lnTo>
                  <a:lnTo>
                    <a:pt x="535" y="194"/>
                  </a:lnTo>
                  <a:lnTo>
                    <a:pt x="531" y="196"/>
                  </a:lnTo>
                  <a:lnTo>
                    <a:pt x="525" y="197"/>
                  </a:lnTo>
                  <a:lnTo>
                    <a:pt x="521" y="198"/>
                  </a:lnTo>
                  <a:lnTo>
                    <a:pt x="515" y="200"/>
                  </a:lnTo>
                  <a:lnTo>
                    <a:pt x="510" y="201"/>
                  </a:lnTo>
                  <a:lnTo>
                    <a:pt x="505" y="203"/>
                  </a:lnTo>
                  <a:lnTo>
                    <a:pt x="500" y="206"/>
                  </a:lnTo>
                  <a:lnTo>
                    <a:pt x="494" y="209"/>
                  </a:lnTo>
                  <a:lnTo>
                    <a:pt x="490" y="213"/>
                  </a:lnTo>
                  <a:lnTo>
                    <a:pt x="484" y="216"/>
                  </a:lnTo>
                  <a:lnTo>
                    <a:pt x="480" y="220"/>
                  </a:lnTo>
                  <a:lnTo>
                    <a:pt x="475" y="223"/>
                  </a:lnTo>
                  <a:lnTo>
                    <a:pt x="471" y="225"/>
                  </a:lnTo>
                  <a:lnTo>
                    <a:pt x="468" y="226"/>
                  </a:lnTo>
                  <a:lnTo>
                    <a:pt x="464" y="229"/>
                  </a:lnTo>
                  <a:lnTo>
                    <a:pt x="461" y="231"/>
                  </a:lnTo>
                  <a:lnTo>
                    <a:pt x="458" y="232"/>
                  </a:lnTo>
                  <a:lnTo>
                    <a:pt x="455" y="233"/>
                  </a:lnTo>
                  <a:lnTo>
                    <a:pt x="452" y="233"/>
                  </a:lnTo>
                  <a:lnTo>
                    <a:pt x="449" y="235"/>
                  </a:lnTo>
                  <a:lnTo>
                    <a:pt x="445" y="235"/>
                  </a:lnTo>
                  <a:lnTo>
                    <a:pt x="442" y="235"/>
                  </a:lnTo>
                  <a:lnTo>
                    <a:pt x="439" y="235"/>
                  </a:lnTo>
                  <a:lnTo>
                    <a:pt x="436" y="235"/>
                  </a:lnTo>
                  <a:lnTo>
                    <a:pt x="433" y="235"/>
                  </a:lnTo>
                  <a:lnTo>
                    <a:pt x="430" y="235"/>
                  </a:lnTo>
                  <a:lnTo>
                    <a:pt x="427" y="236"/>
                  </a:lnTo>
                  <a:lnTo>
                    <a:pt x="424" y="235"/>
                  </a:lnTo>
                  <a:lnTo>
                    <a:pt x="422" y="235"/>
                  </a:lnTo>
                  <a:lnTo>
                    <a:pt x="419" y="235"/>
                  </a:lnTo>
                  <a:lnTo>
                    <a:pt x="416" y="235"/>
                  </a:lnTo>
                  <a:lnTo>
                    <a:pt x="413" y="233"/>
                  </a:lnTo>
                  <a:lnTo>
                    <a:pt x="408" y="233"/>
                  </a:lnTo>
                  <a:lnTo>
                    <a:pt x="405" y="233"/>
                  </a:lnTo>
                  <a:lnTo>
                    <a:pt x="403" y="233"/>
                  </a:lnTo>
                  <a:lnTo>
                    <a:pt x="400" y="232"/>
                  </a:lnTo>
                  <a:lnTo>
                    <a:pt x="397" y="232"/>
                  </a:lnTo>
                  <a:lnTo>
                    <a:pt x="394" y="231"/>
                  </a:lnTo>
                  <a:lnTo>
                    <a:pt x="389" y="231"/>
                  </a:lnTo>
                  <a:lnTo>
                    <a:pt x="387" y="231"/>
                  </a:lnTo>
                  <a:lnTo>
                    <a:pt x="384" y="231"/>
                  </a:lnTo>
                  <a:lnTo>
                    <a:pt x="379" y="231"/>
                  </a:lnTo>
                  <a:lnTo>
                    <a:pt x="376" y="231"/>
                  </a:lnTo>
                  <a:lnTo>
                    <a:pt x="373" y="231"/>
                  </a:lnTo>
                  <a:lnTo>
                    <a:pt x="369" y="231"/>
                  </a:lnTo>
                  <a:lnTo>
                    <a:pt x="366" y="231"/>
                  </a:lnTo>
                  <a:lnTo>
                    <a:pt x="363" y="231"/>
                  </a:lnTo>
                  <a:lnTo>
                    <a:pt x="359" y="229"/>
                  </a:lnTo>
                  <a:lnTo>
                    <a:pt x="353" y="229"/>
                  </a:lnTo>
                  <a:lnTo>
                    <a:pt x="349" y="228"/>
                  </a:lnTo>
                  <a:lnTo>
                    <a:pt x="344" y="228"/>
                  </a:lnTo>
                  <a:lnTo>
                    <a:pt x="341" y="226"/>
                  </a:lnTo>
                  <a:lnTo>
                    <a:pt x="337" y="226"/>
                  </a:lnTo>
                  <a:lnTo>
                    <a:pt x="334" y="225"/>
                  </a:lnTo>
                  <a:lnTo>
                    <a:pt x="331" y="223"/>
                  </a:lnTo>
                  <a:lnTo>
                    <a:pt x="328" y="222"/>
                  </a:lnTo>
                  <a:lnTo>
                    <a:pt x="327" y="220"/>
                  </a:lnTo>
                  <a:lnTo>
                    <a:pt x="322" y="217"/>
                  </a:lnTo>
                  <a:lnTo>
                    <a:pt x="318" y="215"/>
                  </a:lnTo>
                  <a:lnTo>
                    <a:pt x="315" y="210"/>
                  </a:lnTo>
                  <a:lnTo>
                    <a:pt x="312" y="207"/>
                  </a:lnTo>
                  <a:lnTo>
                    <a:pt x="308" y="203"/>
                  </a:lnTo>
                  <a:lnTo>
                    <a:pt x="305" y="198"/>
                  </a:lnTo>
                  <a:lnTo>
                    <a:pt x="300" y="193"/>
                  </a:lnTo>
                  <a:lnTo>
                    <a:pt x="296" y="190"/>
                  </a:lnTo>
                  <a:lnTo>
                    <a:pt x="295" y="187"/>
                  </a:lnTo>
                  <a:lnTo>
                    <a:pt x="292" y="185"/>
                  </a:lnTo>
                  <a:lnTo>
                    <a:pt x="287" y="182"/>
                  </a:lnTo>
                  <a:lnTo>
                    <a:pt x="286" y="181"/>
                  </a:lnTo>
                  <a:lnTo>
                    <a:pt x="280" y="178"/>
                  </a:lnTo>
                  <a:lnTo>
                    <a:pt x="276" y="175"/>
                  </a:lnTo>
                  <a:lnTo>
                    <a:pt x="273" y="172"/>
                  </a:lnTo>
                  <a:lnTo>
                    <a:pt x="268" y="171"/>
                  </a:lnTo>
                  <a:lnTo>
                    <a:pt x="265" y="169"/>
                  </a:lnTo>
                  <a:lnTo>
                    <a:pt x="261" y="168"/>
                  </a:lnTo>
                  <a:lnTo>
                    <a:pt x="258" y="168"/>
                  </a:lnTo>
                  <a:lnTo>
                    <a:pt x="257" y="166"/>
                  </a:lnTo>
                  <a:lnTo>
                    <a:pt x="254" y="166"/>
                  </a:lnTo>
                  <a:lnTo>
                    <a:pt x="251" y="166"/>
                  </a:lnTo>
                  <a:lnTo>
                    <a:pt x="246" y="165"/>
                  </a:lnTo>
                  <a:lnTo>
                    <a:pt x="242" y="165"/>
                  </a:lnTo>
                  <a:lnTo>
                    <a:pt x="238" y="163"/>
                  </a:lnTo>
                  <a:lnTo>
                    <a:pt x="233" y="163"/>
                  </a:lnTo>
                  <a:lnTo>
                    <a:pt x="229" y="162"/>
                  </a:lnTo>
                  <a:lnTo>
                    <a:pt x="226" y="161"/>
                  </a:lnTo>
                  <a:lnTo>
                    <a:pt x="223" y="159"/>
                  </a:lnTo>
                  <a:lnTo>
                    <a:pt x="220" y="158"/>
                  </a:lnTo>
                  <a:lnTo>
                    <a:pt x="216" y="156"/>
                  </a:lnTo>
                  <a:lnTo>
                    <a:pt x="213" y="155"/>
                  </a:lnTo>
                  <a:lnTo>
                    <a:pt x="210" y="152"/>
                  </a:lnTo>
                  <a:lnTo>
                    <a:pt x="207" y="150"/>
                  </a:lnTo>
                  <a:lnTo>
                    <a:pt x="203" y="146"/>
                  </a:lnTo>
                  <a:lnTo>
                    <a:pt x="198" y="142"/>
                  </a:lnTo>
                  <a:lnTo>
                    <a:pt x="193" y="136"/>
                  </a:lnTo>
                  <a:lnTo>
                    <a:pt x="190" y="131"/>
                  </a:lnTo>
                  <a:lnTo>
                    <a:pt x="187" y="127"/>
                  </a:lnTo>
                  <a:lnTo>
                    <a:pt x="185" y="126"/>
                  </a:lnTo>
                  <a:lnTo>
                    <a:pt x="184" y="121"/>
                  </a:lnTo>
                  <a:lnTo>
                    <a:pt x="182" y="120"/>
                  </a:lnTo>
                  <a:lnTo>
                    <a:pt x="179" y="115"/>
                  </a:lnTo>
                  <a:lnTo>
                    <a:pt x="178" y="112"/>
                  </a:lnTo>
                  <a:lnTo>
                    <a:pt x="176" y="109"/>
                  </a:lnTo>
                  <a:lnTo>
                    <a:pt x="175" y="107"/>
                  </a:lnTo>
                  <a:lnTo>
                    <a:pt x="174" y="104"/>
                  </a:lnTo>
                  <a:lnTo>
                    <a:pt x="172" y="99"/>
                  </a:lnTo>
                  <a:lnTo>
                    <a:pt x="171" y="96"/>
                  </a:lnTo>
                  <a:lnTo>
                    <a:pt x="169" y="93"/>
                  </a:lnTo>
                  <a:lnTo>
                    <a:pt x="166" y="91"/>
                  </a:lnTo>
                  <a:lnTo>
                    <a:pt x="163" y="86"/>
                  </a:lnTo>
                  <a:lnTo>
                    <a:pt x="162" y="82"/>
                  </a:lnTo>
                  <a:lnTo>
                    <a:pt x="160" y="79"/>
                  </a:lnTo>
                  <a:lnTo>
                    <a:pt x="159" y="74"/>
                  </a:lnTo>
                  <a:lnTo>
                    <a:pt x="158" y="72"/>
                  </a:lnTo>
                  <a:lnTo>
                    <a:pt x="155" y="69"/>
                  </a:lnTo>
                  <a:lnTo>
                    <a:pt x="153" y="66"/>
                  </a:lnTo>
                  <a:lnTo>
                    <a:pt x="153" y="64"/>
                  </a:lnTo>
                  <a:lnTo>
                    <a:pt x="153" y="64"/>
                  </a:lnTo>
                  <a:lnTo>
                    <a:pt x="152" y="61"/>
                  </a:lnTo>
                  <a:lnTo>
                    <a:pt x="150" y="60"/>
                  </a:lnTo>
                  <a:lnTo>
                    <a:pt x="147" y="54"/>
                  </a:lnTo>
                  <a:lnTo>
                    <a:pt x="144" y="51"/>
                  </a:lnTo>
                  <a:lnTo>
                    <a:pt x="141" y="45"/>
                  </a:lnTo>
                  <a:lnTo>
                    <a:pt x="139" y="42"/>
                  </a:lnTo>
                  <a:lnTo>
                    <a:pt x="134" y="38"/>
                  </a:lnTo>
                  <a:lnTo>
                    <a:pt x="131" y="34"/>
                  </a:lnTo>
                  <a:lnTo>
                    <a:pt x="127" y="31"/>
                  </a:lnTo>
                  <a:lnTo>
                    <a:pt x="124" y="26"/>
                  </a:lnTo>
                  <a:lnTo>
                    <a:pt x="123" y="26"/>
                  </a:lnTo>
                  <a:lnTo>
                    <a:pt x="121" y="25"/>
                  </a:lnTo>
                  <a:lnTo>
                    <a:pt x="121" y="23"/>
                  </a:lnTo>
                  <a:lnTo>
                    <a:pt x="120" y="23"/>
                  </a:lnTo>
                  <a:lnTo>
                    <a:pt x="115" y="19"/>
                  </a:lnTo>
                  <a:lnTo>
                    <a:pt x="112" y="16"/>
                  </a:lnTo>
                  <a:lnTo>
                    <a:pt x="108" y="13"/>
                  </a:lnTo>
                  <a:lnTo>
                    <a:pt x="104" y="12"/>
                  </a:lnTo>
                  <a:lnTo>
                    <a:pt x="99" y="10"/>
                  </a:lnTo>
                  <a:lnTo>
                    <a:pt x="95" y="10"/>
                  </a:lnTo>
                  <a:lnTo>
                    <a:pt x="90" y="4"/>
                  </a:lnTo>
                  <a:lnTo>
                    <a:pt x="86" y="2"/>
                  </a:lnTo>
                  <a:lnTo>
                    <a:pt x="83" y="0"/>
                  </a:lnTo>
                  <a:lnTo>
                    <a:pt x="80" y="0"/>
                  </a:lnTo>
                  <a:lnTo>
                    <a:pt x="77" y="2"/>
                  </a:lnTo>
                  <a:lnTo>
                    <a:pt x="74" y="4"/>
                  </a:lnTo>
                  <a:lnTo>
                    <a:pt x="70" y="7"/>
                  </a:lnTo>
                  <a:lnTo>
                    <a:pt x="67" y="12"/>
                  </a:lnTo>
                  <a:lnTo>
                    <a:pt x="63" y="16"/>
                  </a:lnTo>
                  <a:lnTo>
                    <a:pt x="60" y="20"/>
                  </a:lnTo>
                  <a:lnTo>
                    <a:pt x="57" y="26"/>
                  </a:lnTo>
                  <a:lnTo>
                    <a:pt x="53" y="31"/>
                  </a:lnTo>
                  <a:lnTo>
                    <a:pt x="50" y="35"/>
                  </a:lnTo>
                  <a:lnTo>
                    <a:pt x="47" y="39"/>
                  </a:lnTo>
                  <a:lnTo>
                    <a:pt x="44" y="44"/>
                  </a:lnTo>
                  <a:lnTo>
                    <a:pt x="41" y="50"/>
                  </a:lnTo>
                  <a:lnTo>
                    <a:pt x="38" y="54"/>
                  </a:lnTo>
                  <a:lnTo>
                    <a:pt x="36" y="58"/>
                  </a:lnTo>
                  <a:lnTo>
                    <a:pt x="34" y="64"/>
                  </a:lnTo>
                  <a:lnTo>
                    <a:pt x="32" y="69"/>
                  </a:lnTo>
                  <a:lnTo>
                    <a:pt x="29" y="74"/>
                  </a:lnTo>
                  <a:lnTo>
                    <a:pt x="28" y="80"/>
                  </a:lnTo>
                  <a:lnTo>
                    <a:pt x="25" y="85"/>
                  </a:lnTo>
                  <a:lnTo>
                    <a:pt x="23" y="89"/>
                  </a:lnTo>
                  <a:lnTo>
                    <a:pt x="20" y="95"/>
                  </a:lnTo>
                  <a:lnTo>
                    <a:pt x="18" y="99"/>
                  </a:lnTo>
                  <a:lnTo>
                    <a:pt x="15" y="105"/>
                  </a:lnTo>
                  <a:lnTo>
                    <a:pt x="13" y="111"/>
                  </a:lnTo>
                  <a:lnTo>
                    <a:pt x="12" y="114"/>
                  </a:lnTo>
                  <a:lnTo>
                    <a:pt x="10" y="117"/>
                  </a:lnTo>
                  <a:lnTo>
                    <a:pt x="9" y="120"/>
                  </a:lnTo>
                  <a:lnTo>
                    <a:pt x="9" y="123"/>
                  </a:lnTo>
                  <a:lnTo>
                    <a:pt x="6" y="128"/>
                  </a:lnTo>
                  <a:lnTo>
                    <a:pt x="4" y="134"/>
                  </a:lnTo>
                  <a:lnTo>
                    <a:pt x="3" y="137"/>
                  </a:lnTo>
                  <a:lnTo>
                    <a:pt x="3" y="140"/>
                  </a:lnTo>
                  <a:lnTo>
                    <a:pt x="1" y="143"/>
                  </a:lnTo>
                  <a:lnTo>
                    <a:pt x="1" y="146"/>
                  </a:lnTo>
                  <a:lnTo>
                    <a:pt x="1" y="149"/>
                  </a:lnTo>
                  <a:lnTo>
                    <a:pt x="0" y="152"/>
                  </a:lnTo>
                  <a:lnTo>
                    <a:pt x="0" y="155"/>
                  </a:lnTo>
                  <a:lnTo>
                    <a:pt x="0" y="158"/>
                  </a:lnTo>
                  <a:lnTo>
                    <a:pt x="0" y="161"/>
                  </a:lnTo>
                  <a:lnTo>
                    <a:pt x="0" y="163"/>
                  </a:lnTo>
                  <a:lnTo>
                    <a:pt x="0" y="166"/>
                  </a:lnTo>
                  <a:lnTo>
                    <a:pt x="1" y="169"/>
                  </a:lnTo>
                  <a:lnTo>
                    <a:pt x="1" y="174"/>
                  </a:lnTo>
                  <a:lnTo>
                    <a:pt x="3" y="178"/>
                  </a:lnTo>
                  <a:lnTo>
                    <a:pt x="4" y="180"/>
                  </a:lnTo>
                  <a:lnTo>
                    <a:pt x="9" y="182"/>
                  </a:lnTo>
                  <a:lnTo>
                    <a:pt x="12" y="184"/>
                  </a:lnTo>
                  <a:lnTo>
                    <a:pt x="16" y="185"/>
                  </a:lnTo>
                  <a:lnTo>
                    <a:pt x="22" y="185"/>
                  </a:lnTo>
                  <a:lnTo>
                    <a:pt x="26" y="185"/>
                  </a:lnTo>
                  <a:lnTo>
                    <a:pt x="29" y="184"/>
                  </a:lnTo>
                  <a:lnTo>
                    <a:pt x="32" y="184"/>
                  </a:lnTo>
                  <a:lnTo>
                    <a:pt x="35" y="181"/>
                  </a:lnTo>
                  <a:lnTo>
                    <a:pt x="38" y="180"/>
                  </a:lnTo>
                  <a:lnTo>
                    <a:pt x="42" y="177"/>
                  </a:lnTo>
                  <a:lnTo>
                    <a:pt x="47" y="172"/>
                  </a:lnTo>
                  <a:lnTo>
                    <a:pt x="51" y="166"/>
                  </a:lnTo>
                  <a:lnTo>
                    <a:pt x="54" y="161"/>
                  </a:lnTo>
                  <a:lnTo>
                    <a:pt x="57" y="155"/>
                  </a:lnTo>
                  <a:lnTo>
                    <a:pt x="60" y="150"/>
                  </a:lnTo>
                  <a:lnTo>
                    <a:pt x="60" y="150"/>
                  </a:lnTo>
                  <a:lnTo>
                    <a:pt x="58" y="150"/>
                  </a:lnTo>
                  <a:lnTo>
                    <a:pt x="55" y="152"/>
                  </a:lnTo>
                  <a:lnTo>
                    <a:pt x="53" y="155"/>
                  </a:lnTo>
                  <a:lnTo>
                    <a:pt x="48" y="156"/>
                  </a:lnTo>
                  <a:lnTo>
                    <a:pt x="45" y="159"/>
                  </a:lnTo>
                  <a:lnTo>
                    <a:pt x="42" y="161"/>
                  </a:lnTo>
                  <a:lnTo>
                    <a:pt x="38" y="163"/>
                  </a:lnTo>
                  <a:lnTo>
                    <a:pt x="35" y="165"/>
                  </a:lnTo>
                  <a:lnTo>
                    <a:pt x="32" y="168"/>
                  </a:lnTo>
                  <a:lnTo>
                    <a:pt x="28" y="169"/>
                  </a:lnTo>
                  <a:lnTo>
                    <a:pt x="25" y="169"/>
                  </a:lnTo>
                  <a:lnTo>
                    <a:pt x="22" y="168"/>
                  </a:lnTo>
                  <a:lnTo>
                    <a:pt x="20" y="168"/>
                  </a:lnTo>
                  <a:lnTo>
                    <a:pt x="20" y="163"/>
                  </a:lnTo>
                  <a:lnTo>
                    <a:pt x="20" y="161"/>
                  </a:lnTo>
                  <a:lnTo>
                    <a:pt x="20" y="158"/>
                  </a:lnTo>
                  <a:lnTo>
                    <a:pt x="20" y="153"/>
                  </a:lnTo>
                  <a:lnTo>
                    <a:pt x="22" y="149"/>
                  </a:lnTo>
                  <a:lnTo>
                    <a:pt x="23" y="144"/>
                  </a:lnTo>
                  <a:lnTo>
                    <a:pt x="25" y="140"/>
                  </a:lnTo>
                  <a:lnTo>
                    <a:pt x="26" y="136"/>
                  </a:lnTo>
                  <a:lnTo>
                    <a:pt x="26" y="131"/>
                  </a:lnTo>
                  <a:lnTo>
                    <a:pt x="29" y="128"/>
                  </a:lnTo>
                  <a:lnTo>
                    <a:pt x="29" y="126"/>
                  </a:lnTo>
                  <a:lnTo>
                    <a:pt x="31" y="124"/>
                  </a:lnTo>
                  <a:lnTo>
                    <a:pt x="32" y="118"/>
                  </a:lnTo>
                  <a:lnTo>
                    <a:pt x="34" y="114"/>
                  </a:lnTo>
                  <a:lnTo>
                    <a:pt x="36" y="108"/>
                  </a:lnTo>
                  <a:lnTo>
                    <a:pt x="38" y="104"/>
                  </a:lnTo>
                  <a:lnTo>
                    <a:pt x="41" y="98"/>
                  </a:lnTo>
                  <a:lnTo>
                    <a:pt x="42" y="92"/>
                  </a:lnTo>
                  <a:lnTo>
                    <a:pt x="45" y="88"/>
                  </a:lnTo>
                  <a:lnTo>
                    <a:pt x="48" y="82"/>
                  </a:lnTo>
                  <a:lnTo>
                    <a:pt x="50" y="77"/>
                  </a:lnTo>
                  <a:lnTo>
                    <a:pt x="53" y="72"/>
                  </a:lnTo>
                  <a:lnTo>
                    <a:pt x="55" y="67"/>
                  </a:lnTo>
                  <a:lnTo>
                    <a:pt x="58" y="63"/>
                  </a:lnTo>
                  <a:lnTo>
                    <a:pt x="61" y="57"/>
                  </a:lnTo>
                  <a:lnTo>
                    <a:pt x="64" y="53"/>
                  </a:lnTo>
                  <a:lnTo>
                    <a:pt x="69" y="48"/>
                  </a:lnTo>
                  <a:lnTo>
                    <a:pt x="71" y="44"/>
                  </a:lnTo>
                  <a:lnTo>
                    <a:pt x="71" y="45"/>
                  </a:lnTo>
                  <a:lnTo>
                    <a:pt x="71" y="48"/>
                  </a:lnTo>
                  <a:lnTo>
                    <a:pt x="71" y="51"/>
                  </a:lnTo>
                  <a:lnTo>
                    <a:pt x="74" y="54"/>
                  </a:lnTo>
                  <a:lnTo>
                    <a:pt x="76" y="57"/>
                  </a:lnTo>
                  <a:lnTo>
                    <a:pt x="79" y="60"/>
                  </a:lnTo>
                  <a:lnTo>
                    <a:pt x="82" y="60"/>
                  </a:lnTo>
                  <a:lnTo>
                    <a:pt x="85" y="63"/>
                  </a:lnTo>
                  <a:lnTo>
                    <a:pt x="88" y="63"/>
                  </a:lnTo>
                  <a:lnTo>
                    <a:pt x="90" y="63"/>
                  </a:lnTo>
                  <a:lnTo>
                    <a:pt x="90" y="64"/>
                  </a:lnTo>
                  <a:lnTo>
                    <a:pt x="89" y="67"/>
                  </a:lnTo>
                  <a:lnTo>
                    <a:pt x="88" y="69"/>
                  </a:lnTo>
                  <a:lnTo>
                    <a:pt x="88" y="72"/>
                  </a:lnTo>
                  <a:lnTo>
                    <a:pt x="86" y="74"/>
                  </a:lnTo>
                  <a:lnTo>
                    <a:pt x="85" y="77"/>
                  </a:lnTo>
                  <a:lnTo>
                    <a:pt x="82" y="80"/>
                  </a:lnTo>
                  <a:lnTo>
                    <a:pt x="80" y="83"/>
                  </a:lnTo>
                  <a:lnTo>
                    <a:pt x="79" y="88"/>
                  </a:lnTo>
                  <a:lnTo>
                    <a:pt x="76" y="91"/>
                  </a:lnTo>
                  <a:lnTo>
                    <a:pt x="74" y="93"/>
                  </a:lnTo>
                  <a:lnTo>
                    <a:pt x="73" y="96"/>
                  </a:lnTo>
                  <a:lnTo>
                    <a:pt x="71" y="101"/>
                  </a:lnTo>
                  <a:lnTo>
                    <a:pt x="71" y="104"/>
                  </a:lnTo>
                  <a:lnTo>
                    <a:pt x="73" y="107"/>
                  </a:lnTo>
                  <a:lnTo>
                    <a:pt x="77" y="109"/>
                  </a:lnTo>
                  <a:lnTo>
                    <a:pt x="80" y="111"/>
                  </a:lnTo>
                  <a:lnTo>
                    <a:pt x="85" y="111"/>
                  </a:lnTo>
                  <a:lnTo>
                    <a:pt x="88" y="109"/>
                  </a:lnTo>
                  <a:lnTo>
                    <a:pt x="90" y="107"/>
                  </a:lnTo>
                  <a:lnTo>
                    <a:pt x="92" y="104"/>
                  </a:lnTo>
                  <a:lnTo>
                    <a:pt x="93" y="101"/>
                  </a:lnTo>
                  <a:lnTo>
                    <a:pt x="95" y="98"/>
                  </a:lnTo>
                  <a:lnTo>
                    <a:pt x="96" y="95"/>
                  </a:lnTo>
                  <a:lnTo>
                    <a:pt x="98" y="92"/>
                  </a:lnTo>
                  <a:lnTo>
                    <a:pt x="101" y="88"/>
                  </a:lnTo>
                  <a:lnTo>
                    <a:pt x="102" y="85"/>
                  </a:lnTo>
                  <a:lnTo>
                    <a:pt x="105" y="82"/>
                  </a:lnTo>
                  <a:lnTo>
                    <a:pt x="106" y="77"/>
                  </a:lnTo>
                  <a:lnTo>
                    <a:pt x="108" y="74"/>
                  </a:lnTo>
                  <a:lnTo>
                    <a:pt x="109" y="70"/>
                  </a:lnTo>
                  <a:lnTo>
                    <a:pt x="111" y="67"/>
                  </a:lnTo>
                  <a:lnTo>
                    <a:pt x="112" y="63"/>
                  </a:lnTo>
                  <a:lnTo>
                    <a:pt x="114" y="58"/>
                  </a:lnTo>
                  <a:lnTo>
                    <a:pt x="115" y="56"/>
                  </a:lnTo>
                  <a:lnTo>
                    <a:pt x="115" y="53"/>
                  </a:lnTo>
                  <a:lnTo>
                    <a:pt x="118" y="50"/>
                  </a:lnTo>
                  <a:lnTo>
                    <a:pt x="121" y="48"/>
                  </a:lnTo>
                  <a:lnTo>
                    <a:pt x="124" y="45"/>
                  </a:lnTo>
                  <a:lnTo>
                    <a:pt x="125" y="42"/>
                  </a:lnTo>
                  <a:lnTo>
                    <a:pt x="128" y="47"/>
                  </a:lnTo>
                  <a:lnTo>
                    <a:pt x="131" y="51"/>
                  </a:lnTo>
                  <a:lnTo>
                    <a:pt x="134" y="56"/>
                  </a:lnTo>
                  <a:lnTo>
                    <a:pt x="136" y="61"/>
                  </a:lnTo>
                  <a:lnTo>
                    <a:pt x="136" y="61"/>
                  </a:lnTo>
                  <a:lnTo>
                    <a:pt x="136" y="63"/>
                  </a:lnTo>
                  <a:lnTo>
                    <a:pt x="134" y="66"/>
                  </a:lnTo>
                  <a:lnTo>
                    <a:pt x="131" y="70"/>
                  </a:lnTo>
                  <a:lnTo>
                    <a:pt x="130" y="74"/>
                  </a:lnTo>
                  <a:lnTo>
                    <a:pt x="130" y="80"/>
                  </a:lnTo>
                  <a:lnTo>
                    <a:pt x="128" y="83"/>
                  </a:lnTo>
                  <a:lnTo>
                    <a:pt x="127" y="89"/>
                  </a:lnTo>
                  <a:lnTo>
                    <a:pt x="125" y="93"/>
                  </a:lnTo>
                  <a:lnTo>
                    <a:pt x="124" y="98"/>
                  </a:lnTo>
                  <a:lnTo>
                    <a:pt x="121" y="102"/>
                  </a:lnTo>
                  <a:lnTo>
                    <a:pt x="118" y="107"/>
                  </a:lnTo>
                  <a:lnTo>
                    <a:pt x="115" y="111"/>
                  </a:lnTo>
                  <a:lnTo>
                    <a:pt x="114" y="115"/>
                  </a:lnTo>
                  <a:lnTo>
                    <a:pt x="109" y="120"/>
                  </a:lnTo>
                  <a:lnTo>
                    <a:pt x="106" y="124"/>
                  </a:lnTo>
                  <a:lnTo>
                    <a:pt x="104" y="128"/>
                  </a:lnTo>
                  <a:lnTo>
                    <a:pt x="101" y="133"/>
                  </a:lnTo>
                  <a:lnTo>
                    <a:pt x="101" y="134"/>
                  </a:lnTo>
                  <a:lnTo>
                    <a:pt x="102" y="133"/>
                  </a:lnTo>
                  <a:lnTo>
                    <a:pt x="104" y="130"/>
                  </a:lnTo>
                  <a:lnTo>
                    <a:pt x="106" y="127"/>
                  </a:lnTo>
                  <a:lnTo>
                    <a:pt x="109" y="126"/>
                  </a:lnTo>
                  <a:lnTo>
                    <a:pt x="112" y="123"/>
                  </a:lnTo>
                  <a:lnTo>
                    <a:pt x="115" y="120"/>
                  </a:lnTo>
                  <a:lnTo>
                    <a:pt x="120" y="117"/>
                  </a:lnTo>
                  <a:lnTo>
                    <a:pt x="123" y="114"/>
                  </a:lnTo>
                  <a:lnTo>
                    <a:pt x="125" y="112"/>
                  </a:lnTo>
                  <a:lnTo>
                    <a:pt x="130" y="108"/>
                  </a:lnTo>
                  <a:lnTo>
                    <a:pt x="133" y="105"/>
                  </a:lnTo>
                  <a:lnTo>
                    <a:pt x="136" y="102"/>
                  </a:lnTo>
                  <a:lnTo>
                    <a:pt x="139" y="99"/>
                  </a:lnTo>
                  <a:lnTo>
                    <a:pt x="141" y="96"/>
                  </a:lnTo>
                  <a:lnTo>
                    <a:pt x="144" y="93"/>
                  </a:lnTo>
                  <a:lnTo>
                    <a:pt x="146" y="91"/>
                  </a:lnTo>
                  <a:lnTo>
                    <a:pt x="149" y="86"/>
                  </a:lnTo>
                  <a:lnTo>
                    <a:pt x="150" y="91"/>
                  </a:lnTo>
                  <a:lnTo>
                    <a:pt x="153" y="95"/>
                  </a:lnTo>
                  <a:lnTo>
                    <a:pt x="155" y="99"/>
                  </a:lnTo>
                  <a:lnTo>
                    <a:pt x="158" y="104"/>
                  </a:lnTo>
                  <a:lnTo>
                    <a:pt x="159" y="108"/>
                  </a:lnTo>
                  <a:lnTo>
                    <a:pt x="160" y="114"/>
                  </a:lnTo>
                  <a:lnTo>
                    <a:pt x="163" y="118"/>
                  </a:lnTo>
                  <a:lnTo>
                    <a:pt x="166" y="123"/>
                  </a:lnTo>
                  <a:lnTo>
                    <a:pt x="168" y="126"/>
                  </a:lnTo>
                  <a:lnTo>
                    <a:pt x="171" y="130"/>
                  </a:lnTo>
                  <a:lnTo>
                    <a:pt x="174" y="134"/>
                  </a:lnTo>
                  <a:lnTo>
                    <a:pt x="176" y="139"/>
                  </a:lnTo>
                  <a:lnTo>
                    <a:pt x="179" y="143"/>
                  </a:lnTo>
                  <a:lnTo>
                    <a:pt x="182" y="147"/>
                  </a:lnTo>
                  <a:lnTo>
                    <a:pt x="185" y="150"/>
                  </a:lnTo>
                  <a:lnTo>
                    <a:pt x="188" y="155"/>
                  </a:lnTo>
                  <a:lnTo>
                    <a:pt x="191" y="158"/>
                  </a:lnTo>
                  <a:lnTo>
                    <a:pt x="193" y="161"/>
                  </a:lnTo>
                  <a:lnTo>
                    <a:pt x="197" y="163"/>
                  </a:lnTo>
                  <a:lnTo>
                    <a:pt x="200" y="166"/>
                  </a:lnTo>
                  <a:lnTo>
                    <a:pt x="203" y="168"/>
                  </a:lnTo>
                  <a:lnTo>
                    <a:pt x="206" y="171"/>
                  </a:lnTo>
                  <a:lnTo>
                    <a:pt x="210" y="172"/>
                  </a:lnTo>
                  <a:lnTo>
                    <a:pt x="213" y="175"/>
                  </a:lnTo>
                  <a:lnTo>
                    <a:pt x="217" y="177"/>
                  </a:lnTo>
                  <a:lnTo>
                    <a:pt x="220" y="178"/>
                  </a:lnTo>
                  <a:lnTo>
                    <a:pt x="225" y="180"/>
                  </a:lnTo>
                  <a:lnTo>
                    <a:pt x="228" y="181"/>
                  </a:lnTo>
                  <a:lnTo>
                    <a:pt x="232" y="182"/>
                  </a:lnTo>
                  <a:lnTo>
                    <a:pt x="235" y="184"/>
                  </a:lnTo>
                  <a:lnTo>
                    <a:pt x="239" y="185"/>
                  </a:lnTo>
                  <a:lnTo>
                    <a:pt x="244" y="187"/>
                  </a:lnTo>
                  <a:lnTo>
                    <a:pt x="246" y="188"/>
                  </a:lnTo>
                  <a:lnTo>
                    <a:pt x="251" y="190"/>
                  </a:lnTo>
                  <a:lnTo>
                    <a:pt x="254" y="191"/>
                  </a:lnTo>
                  <a:lnTo>
                    <a:pt x="258" y="193"/>
                  </a:lnTo>
                  <a:lnTo>
                    <a:pt x="263" y="194"/>
                  </a:lnTo>
                  <a:lnTo>
                    <a:pt x="265" y="196"/>
                  </a:lnTo>
                  <a:lnTo>
                    <a:pt x="270" y="197"/>
                  </a:lnTo>
                  <a:lnTo>
                    <a:pt x="274" y="200"/>
                  </a:lnTo>
                  <a:lnTo>
                    <a:pt x="277" y="201"/>
                  </a:lnTo>
                  <a:lnTo>
                    <a:pt x="280" y="203"/>
                  </a:lnTo>
                  <a:lnTo>
                    <a:pt x="284" y="204"/>
                  </a:lnTo>
                  <a:lnTo>
                    <a:pt x="287" y="207"/>
                  </a:lnTo>
                  <a:lnTo>
                    <a:pt x="290" y="210"/>
                  </a:lnTo>
                  <a:lnTo>
                    <a:pt x="293" y="213"/>
                  </a:lnTo>
                  <a:lnTo>
                    <a:pt x="296" y="216"/>
                  </a:lnTo>
                  <a:lnTo>
                    <a:pt x="300" y="219"/>
                  </a:lnTo>
                  <a:lnTo>
                    <a:pt x="302" y="223"/>
                  </a:lnTo>
                  <a:lnTo>
                    <a:pt x="306" y="226"/>
                  </a:lnTo>
                  <a:lnTo>
                    <a:pt x="309" y="229"/>
                  </a:lnTo>
                  <a:lnTo>
                    <a:pt x="312" y="231"/>
                  </a:lnTo>
                  <a:lnTo>
                    <a:pt x="315" y="233"/>
                  </a:lnTo>
                  <a:lnTo>
                    <a:pt x="319" y="236"/>
                  </a:lnTo>
                  <a:lnTo>
                    <a:pt x="324" y="238"/>
                  </a:lnTo>
                  <a:lnTo>
                    <a:pt x="328" y="241"/>
                  </a:lnTo>
                  <a:lnTo>
                    <a:pt x="331" y="241"/>
                  </a:lnTo>
                  <a:lnTo>
                    <a:pt x="335" y="242"/>
                  </a:lnTo>
                  <a:lnTo>
                    <a:pt x="340" y="244"/>
                  </a:lnTo>
                  <a:lnTo>
                    <a:pt x="346" y="245"/>
                  </a:lnTo>
                  <a:lnTo>
                    <a:pt x="350" y="247"/>
                  </a:lnTo>
                  <a:lnTo>
                    <a:pt x="354" y="248"/>
                  </a:lnTo>
                  <a:lnTo>
                    <a:pt x="359" y="248"/>
                  </a:lnTo>
                  <a:lnTo>
                    <a:pt x="363" y="250"/>
                  </a:lnTo>
                  <a:lnTo>
                    <a:pt x="368" y="250"/>
                  </a:lnTo>
                  <a:lnTo>
                    <a:pt x="373" y="251"/>
                  </a:lnTo>
                  <a:lnTo>
                    <a:pt x="378" y="251"/>
                  </a:lnTo>
                  <a:lnTo>
                    <a:pt x="382" y="251"/>
                  </a:lnTo>
                  <a:lnTo>
                    <a:pt x="387" y="251"/>
                  </a:lnTo>
                  <a:lnTo>
                    <a:pt x="392" y="252"/>
                  </a:lnTo>
                  <a:lnTo>
                    <a:pt x="397" y="252"/>
                  </a:lnTo>
                  <a:lnTo>
                    <a:pt x="401" y="252"/>
                  </a:lnTo>
                  <a:lnTo>
                    <a:pt x="405" y="252"/>
                  </a:lnTo>
                  <a:lnTo>
                    <a:pt x="411" y="252"/>
                  </a:lnTo>
                  <a:lnTo>
                    <a:pt x="416" y="254"/>
                  </a:lnTo>
                  <a:lnTo>
                    <a:pt x="420" y="254"/>
                  </a:lnTo>
                  <a:lnTo>
                    <a:pt x="424" y="254"/>
                  </a:lnTo>
                  <a:lnTo>
                    <a:pt x="429" y="255"/>
                  </a:lnTo>
                  <a:lnTo>
                    <a:pt x="433" y="255"/>
                  </a:lnTo>
                  <a:lnTo>
                    <a:pt x="438" y="257"/>
                  </a:lnTo>
                  <a:lnTo>
                    <a:pt x="442" y="257"/>
                  </a:lnTo>
                  <a:lnTo>
                    <a:pt x="448" y="255"/>
                  </a:lnTo>
                  <a:lnTo>
                    <a:pt x="454" y="254"/>
                  </a:lnTo>
                  <a:lnTo>
                    <a:pt x="458" y="252"/>
                  </a:lnTo>
                  <a:lnTo>
                    <a:pt x="462" y="251"/>
                  </a:lnTo>
                  <a:lnTo>
                    <a:pt x="468" y="248"/>
                  </a:lnTo>
                  <a:lnTo>
                    <a:pt x="473" y="245"/>
                  </a:lnTo>
                  <a:lnTo>
                    <a:pt x="475" y="244"/>
                  </a:lnTo>
                  <a:lnTo>
                    <a:pt x="480" y="241"/>
                  </a:lnTo>
                  <a:lnTo>
                    <a:pt x="483" y="239"/>
                  </a:lnTo>
                  <a:lnTo>
                    <a:pt x="486" y="238"/>
                  </a:lnTo>
                  <a:lnTo>
                    <a:pt x="490" y="235"/>
                  </a:lnTo>
                  <a:lnTo>
                    <a:pt x="493" y="233"/>
                  </a:lnTo>
                  <a:lnTo>
                    <a:pt x="496" y="232"/>
                  </a:lnTo>
                  <a:lnTo>
                    <a:pt x="500" y="231"/>
                  </a:lnTo>
                  <a:lnTo>
                    <a:pt x="503" y="229"/>
                  </a:lnTo>
                  <a:lnTo>
                    <a:pt x="506" y="228"/>
                  </a:lnTo>
                  <a:lnTo>
                    <a:pt x="510" y="226"/>
                  </a:lnTo>
                  <a:lnTo>
                    <a:pt x="513" y="225"/>
                  </a:lnTo>
                  <a:lnTo>
                    <a:pt x="516" y="223"/>
                  </a:lnTo>
                  <a:lnTo>
                    <a:pt x="519" y="222"/>
                  </a:lnTo>
                  <a:lnTo>
                    <a:pt x="522" y="220"/>
                  </a:lnTo>
                  <a:lnTo>
                    <a:pt x="525" y="220"/>
                  </a:lnTo>
                  <a:lnTo>
                    <a:pt x="529" y="219"/>
                  </a:lnTo>
                  <a:lnTo>
                    <a:pt x="532" y="217"/>
                  </a:lnTo>
                  <a:lnTo>
                    <a:pt x="535" y="217"/>
                  </a:lnTo>
                  <a:lnTo>
                    <a:pt x="540" y="216"/>
                  </a:lnTo>
                  <a:lnTo>
                    <a:pt x="543" y="216"/>
                  </a:lnTo>
                  <a:lnTo>
                    <a:pt x="545" y="215"/>
                  </a:lnTo>
                  <a:lnTo>
                    <a:pt x="548" y="215"/>
                  </a:lnTo>
                  <a:lnTo>
                    <a:pt x="553" y="213"/>
                  </a:lnTo>
                  <a:lnTo>
                    <a:pt x="556" y="213"/>
                  </a:lnTo>
                  <a:lnTo>
                    <a:pt x="559" y="213"/>
                  </a:lnTo>
                  <a:lnTo>
                    <a:pt x="563" y="213"/>
                  </a:lnTo>
                  <a:lnTo>
                    <a:pt x="566" y="213"/>
                  </a:lnTo>
                  <a:lnTo>
                    <a:pt x="570" y="213"/>
                  </a:lnTo>
                  <a:lnTo>
                    <a:pt x="573" y="213"/>
                  </a:lnTo>
                  <a:lnTo>
                    <a:pt x="578" y="213"/>
                  </a:lnTo>
                  <a:lnTo>
                    <a:pt x="582" y="213"/>
                  </a:lnTo>
                  <a:lnTo>
                    <a:pt x="586" y="213"/>
                  </a:lnTo>
                  <a:lnTo>
                    <a:pt x="589" y="213"/>
                  </a:lnTo>
                  <a:lnTo>
                    <a:pt x="592" y="213"/>
                  </a:lnTo>
                  <a:lnTo>
                    <a:pt x="595" y="213"/>
                  </a:lnTo>
                  <a:lnTo>
                    <a:pt x="599" y="213"/>
                  </a:lnTo>
                  <a:lnTo>
                    <a:pt x="604" y="212"/>
                  </a:lnTo>
                  <a:lnTo>
                    <a:pt x="610" y="210"/>
                  </a:lnTo>
                  <a:lnTo>
                    <a:pt x="614" y="209"/>
                  </a:lnTo>
                  <a:lnTo>
                    <a:pt x="618" y="207"/>
                  </a:lnTo>
                  <a:lnTo>
                    <a:pt x="623" y="204"/>
                  </a:lnTo>
                  <a:lnTo>
                    <a:pt x="627" y="201"/>
                  </a:lnTo>
                  <a:lnTo>
                    <a:pt x="629" y="198"/>
                  </a:lnTo>
                  <a:lnTo>
                    <a:pt x="633" y="196"/>
                  </a:lnTo>
                  <a:lnTo>
                    <a:pt x="634" y="191"/>
                  </a:lnTo>
                  <a:lnTo>
                    <a:pt x="639" y="188"/>
                  </a:lnTo>
                  <a:lnTo>
                    <a:pt x="640" y="185"/>
                  </a:lnTo>
                  <a:lnTo>
                    <a:pt x="643" y="181"/>
                  </a:lnTo>
                  <a:lnTo>
                    <a:pt x="646" y="178"/>
                  </a:lnTo>
                  <a:lnTo>
                    <a:pt x="650" y="174"/>
                  </a:lnTo>
                  <a:lnTo>
                    <a:pt x="653" y="172"/>
                  </a:lnTo>
                  <a:lnTo>
                    <a:pt x="656" y="172"/>
                  </a:lnTo>
                  <a:lnTo>
                    <a:pt x="661" y="171"/>
                  </a:lnTo>
                  <a:lnTo>
                    <a:pt x="664" y="171"/>
                  </a:lnTo>
                  <a:lnTo>
                    <a:pt x="667" y="171"/>
                  </a:lnTo>
                  <a:lnTo>
                    <a:pt x="671" y="171"/>
                  </a:lnTo>
                  <a:lnTo>
                    <a:pt x="674" y="171"/>
                  </a:lnTo>
                  <a:lnTo>
                    <a:pt x="678" y="171"/>
                  </a:lnTo>
                  <a:lnTo>
                    <a:pt x="681" y="171"/>
                  </a:lnTo>
                  <a:lnTo>
                    <a:pt x="684" y="171"/>
                  </a:lnTo>
                  <a:lnTo>
                    <a:pt x="687" y="171"/>
                  </a:lnTo>
                  <a:lnTo>
                    <a:pt x="690" y="172"/>
                  </a:lnTo>
                  <a:lnTo>
                    <a:pt x="694" y="172"/>
                  </a:lnTo>
                  <a:lnTo>
                    <a:pt x="697" y="174"/>
                  </a:lnTo>
                  <a:lnTo>
                    <a:pt x="700" y="174"/>
                  </a:lnTo>
                  <a:lnTo>
                    <a:pt x="704" y="175"/>
                  </a:lnTo>
                  <a:lnTo>
                    <a:pt x="706" y="175"/>
                  </a:lnTo>
                  <a:lnTo>
                    <a:pt x="710" y="177"/>
                  </a:lnTo>
                  <a:lnTo>
                    <a:pt x="713" y="178"/>
                  </a:lnTo>
                  <a:lnTo>
                    <a:pt x="716" y="180"/>
                  </a:lnTo>
                  <a:lnTo>
                    <a:pt x="719" y="181"/>
                  </a:lnTo>
                  <a:lnTo>
                    <a:pt x="722" y="182"/>
                  </a:lnTo>
                  <a:lnTo>
                    <a:pt x="725" y="184"/>
                  </a:lnTo>
                  <a:lnTo>
                    <a:pt x="728" y="185"/>
                  </a:lnTo>
                  <a:lnTo>
                    <a:pt x="731" y="187"/>
                  </a:lnTo>
                  <a:lnTo>
                    <a:pt x="734" y="188"/>
                  </a:lnTo>
                  <a:lnTo>
                    <a:pt x="738" y="190"/>
                  </a:lnTo>
                  <a:lnTo>
                    <a:pt x="741" y="193"/>
                  </a:lnTo>
                  <a:lnTo>
                    <a:pt x="744" y="194"/>
                  </a:lnTo>
                  <a:lnTo>
                    <a:pt x="747" y="196"/>
                  </a:lnTo>
                  <a:lnTo>
                    <a:pt x="750" y="198"/>
                  </a:lnTo>
                  <a:lnTo>
                    <a:pt x="753" y="201"/>
                  </a:lnTo>
                  <a:lnTo>
                    <a:pt x="755" y="203"/>
                  </a:lnTo>
                  <a:lnTo>
                    <a:pt x="760" y="206"/>
                  </a:lnTo>
                  <a:lnTo>
                    <a:pt x="763" y="207"/>
                  </a:lnTo>
                  <a:lnTo>
                    <a:pt x="766" y="210"/>
                  </a:lnTo>
                  <a:lnTo>
                    <a:pt x="769" y="212"/>
                  </a:lnTo>
                  <a:lnTo>
                    <a:pt x="772" y="215"/>
                  </a:lnTo>
                  <a:lnTo>
                    <a:pt x="774" y="217"/>
                  </a:lnTo>
                  <a:lnTo>
                    <a:pt x="779" y="219"/>
                  </a:lnTo>
                  <a:lnTo>
                    <a:pt x="782" y="220"/>
                  </a:lnTo>
                  <a:lnTo>
                    <a:pt x="785" y="223"/>
                  </a:lnTo>
                  <a:lnTo>
                    <a:pt x="789" y="225"/>
                  </a:lnTo>
                  <a:lnTo>
                    <a:pt x="793" y="226"/>
                  </a:lnTo>
                  <a:lnTo>
                    <a:pt x="796" y="228"/>
                  </a:lnTo>
                  <a:lnTo>
                    <a:pt x="801" y="229"/>
                  </a:lnTo>
                  <a:lnTo>
                    <a:pt x="804" y="229"/>
                  </a:lnTo>
                  <a:lnTo>
                    <a:pt x="808" y="231"/>
                  </a:lnTo>
                  <a:lnTo>
                    <a:pt x="811" y="231"/>
                  </a:lnTo>
                  <a:lnTo>
                    <a:pt x="815" y="231"/>
                  </a:lnTo>
                  <a:lnTo>
                    <a:pt x="817" y="231"/>
                  </a:lnTo>
                  <a:lnTo>
                    <a:pt x="820" y="232"/>
                  </a:lnTo>
                  <a:lnTo>
                    <a:pt x="823" y="232"/>
                  </a:lnTo>
                  <a:lnTo>
                    <a:pt x="827" y="233"/>
                  </a:lnTo>
                  <a:lnTo>
                    <a:pt x="828" y="233"/>
                  </a:lnTo>
                  <a:lnTo>
                    <a:pt x="833" y="233"/>
                  </a:lnTo>
                  <a:lnTo>
                    <a:pt x="836" y="233"/>
                  </a:lnTo>
                  <a:lnTo>
                    <a:pt x="839" y="233"/>
                  </a:lnTo>
                  <a:lnTo>
                    <a:pt x="843" y="233"/>
                  </a:lnTo>
                  <a:lnTo>
                    <a:pt x="846" y="235"/>
                  </a:lnTo>
                  <a:lnTo>
                    <a:pt x="850" y="235"/>
                  </a:lnTo>
                  <a:lnTo>
                    <a:pt x="853" y="235"/>
                  </a:lnTo>
                  <a:lnTo>
                    <a:pt x="856" y="235"/>
                  </a:lnTo>
                  <a:lnTo>
                    <a:pt x="861" y="235"/>
                  </a:lnTo>
                  <a:lnTo>
                    <a:pt x="863" y="235"/>
                  </a:lnTo>
                  <a:lnTo>
                    <a:pt x="866" y="235"/>
                  </a:lnTo>
                  <a:lnTo>
                    <a:pt x="869" y="235"/>
                  </a:lnTo>
                  <a:lnTo>
                    <a:pt x="872" y="235"/>
                  </a:lnTo>
                  <a:lnTo>
                    <a:pt x="877" y="233"/>
                  </a:lnTo>
                  <a:lnTo>
                    <a:pt x="879" y="233"/>
                  </a:lnTo>
                  <a:lnTo>
                    <a:pt x="884" y="232"/>
                  </a:lnTo>
                  <a:lnTo>
                    <a:pt x="888" y="231"/>
                  </a:lnTo>
                  <a:lnTo>
                    <a:pt x="891" y="229"/>
                  </a:lnTo>
                  <a:lnTo>
                    <a:pt x="896" y="226"/>
                  </a:lnTo>
                  <a:lnTo>
                    <a:pt x="897" y="222"/>
                  </a:lnTo>
                  <a:lnTo>
                    <a:pt x="900" y="217"/>
                  </a:lnTo>
                  <a:lnTo>
                    <a:pt x="901" y="213"/>
                  </a:lnTo>
                  <a:lnTo>
                    <a:pt x="903" y="209"/>
                  </a:lnTo>
                  <a:lnTo>
                    <a:pt x="903" y="203"/>
                  </a:lnTo>
                  <a:lnTo>
                    <a:pt x="904" y="197"/>
                  </a:lnTo>
                  <a:lnTo>
                    <a:pt x="904" y="193"/>
                  </a:lnTo>
                  <a:lnTo>
                    <a:pt x="904" y="188"/>
                  </a:lnTo>
                  <a:lnTo>
                    <a:pt x="904" y="184"/>
                  </a:lnTo>
                  <a:lnTo>
                    <a:pt x="903" y="178"/>
                  </a:lnTo>
                  <a:lnTo>
                    <a:pt x="900" y="174"/>
                  </a:lnTo>
                  <a:lnTo>
                    <a:pt x="898" y="171"/>
                  </a:lnTo>
                  <a:lnTo>
                    <a:pt x="894" y="166"/>
                  </a:lnTo>
                  <a:lnTo>
                    <a:pt x="891" y="163"/>
                  </a:lnTo>
                  <a:lnTo>
                    <a:pt x="885" y="162"/>
                  </a:lnTo>
                  <a:lnTo>
                    <a:pt x="881" y="161"/>
                  </a:lnTo>
                  <a:lnTo>
                    <a:pt x="881"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6" name="Freeform 72"/>
            <p:cNvSpPr>
              <a:spLocks/>
            </p:cNvSpPr>
            <p:nvPr/>
          </p:nvSpPr>
          <p:spPr bwMode="auto">
            <a:xfrm>
              <a:off x="4645" y="3676"/>
              <a:ext cx="509" cy="142"/>
            </a:xfrm>
            <a:custGeom>
              <a:avLst/>
              <a:gdLst>
                <a:gd name="T0" fmla="*/ 23 w 509"/>
                <a:gd name="T1" fmla="*/ 117 h 142"/>
                <a:gd name="T2" fmla="*/ 50 w 509"/>
                <a:gd name="T3" fmla="*/ 104 h 142"/>
                <a:gd name="T4" fmla="*/ 86 w 509"/>
                <a:gd name="T5" fmla="*/ 96 h 142"/>
                <a:gd name="T6" fmla="*/ 131 w 509"/>
                <a:gd name="T7" fmla="*/ 95 h 142"/>
                <a:gd name="T8" fmla="*/ 181 w 509"/>
                <a:gd name="T9" fmla="*/ 98 h 142"/>
                <a:gd name="T10" fmla="*/ 230 w 509"/>
                <a:gd name="T11" fmla="*/ 102 h 142"/>
                <a:gd name="T12" fmla="*/ 276 w 509"/>
                <a:gd name="T13" fmla="*/ 108 h 142"/>
                <a:gd name="T14" fmla="*/ 312 w 509"/>
                <a:gd name="T15" fmla="*/ 114 h 142"/>
                <a:gd name="T16" fmla="*/ 338 w 509"/>
                <a:gd name="T17" fmla="*/ 118 h 142"/>
                <a:gd name="T18" fmla="*/ 366 w 509"/>
                <a:gd name="T19" fmla="*/ 118 h 142"/>
                <a:gd name="T20" fmla="*/ 407 w 509"/>
                <a:gd name="T21" fmla="*/ 114 h 142"/>
                <a:gd name="T22" fmla="*/ 426 w 509"/>
                <a:gd name="T23" fmla="*/ 110 h 142"/>
                <a:gd name="T24" fmla="*/ 462 w 509"/>
                <a:gd name="T25" fmla="*/ 99 h 142"/>
                <a:gd name="T26" fmla="*/ 493 w 509"/>
                <a:gd name="T27" fmla="*/ 82 h 142"/>
                <a:gd name="T28" fmla="*/ 508 w 509"/>
                <a:gd name="T29" fmla="*/ 59 h 142"/>
                <a:gd name="T30" fmla="*/ 478 w 509"/>
                <a:gd name="T31" fmla="*/ 35 h 142"/>
                <a:gd name="T32" fmla="*/ 448 w 509"/>
                <a:gd name="T33" fmla="*/ 26 h 142"/>
                <a:gd name="T34" fmla="*/ 426 w 509"/>
                <a:gd name="T35" fmla="*/ 24 h 142"/>
                <a:gd name="T36" fmla="*/ 404 w 509"/>
                <a:gd name="T37" fmla="*/ 21 h 142"/>
                <a:gd name="T38" fmla="*/ 382 w 509"/>
                <a:gd name="T39" fmla="*/ 18 h 142"/>
                <a:gd name="T40" fmla="*/ 360 w 509"/>
                <a:gd name="T41" fmla="*/ 13 h 142"/>
                <a:gd name="T42" fmla="*/ 338 w 509"/>
                <a:gd name="T43" fmla="*/ 10 h 142"/>
                <a:gd name="T44" fmla="*/ 316 w 509"/>
                <a:gd name="T45" fmla="*/ 7 h 142"/>
                <a:gd name="T46" fmla="*/ 293 w 509"/>
                <a:gd name="T47" fmla="*/ 3 h 142"/>
                <a:gd name="T48" fmla="*/ 271 w 509"/>
                <a:gd name="T49" fmla="*/ 2 h 142"/>
                <a:gd name="T50" fmla="*/ 249 w 509"/>
                <a:gd name="T51" fmla="*/ 0 h 142"/>
                <a:gd name="T52" fmla="*/ 229 w 509"/>
                <a:gd name="T53" fmla="*/ 2 h 142"/>
                <a:gd name="T54" fmla="*/ 222 w 509"/>
                <a:gd name="T55" fmla="*/ 18 h 142"/>
                <a:gd name="T56" fmla="*/ 245 w 509"/>
                <a:gd name="T57" fmla="*/ 25 h 142"/>
                <a:gd name="T58" fmla="*/ 267 w 509"/>
                <a:gd name="T59" fmla="*/ 28 h 142"/>
                <a:gd name="T60" fmla="*/ 289 w 509"/>
                <a:gd name="T61" fmla="*/ 34 h 142"/>
                <a:gd name="T62" fmla="*/ 311 w 509"/>
                <a:gd name="T63" fmla="*/ 37 h 142"/>
                <a:gd name="T64" fmla="*/ 333 w 509"/>
                <a:gd name="T65" fmla="*/ 40 h 142"/>
                <a:gd name="T66" fmla="*/ 354 w 509"/>
                <a:gd name="T67" fmla="*/ 42 h 142"/>
                <a:gd name="T68" fmla="*/ 378 w 509"/>
                <a:gd name="T69" fmla="*/ 44 h 142"/>
                <a:gd name="T70" fmla="*/ 400 w 509"/>
                <a:gd name="T71" fmla="*/ 45 h 142"/>
                <a:gd name="T72" fmla="*/ 423 w 509"/>
                <a:gd name="T73" fmla="*/ 45 h 142"/>
                <a:gd name="T74" fmla="*/ 448 w 509"/>
                <a:gd name="T75" fmla="*/ 44 h 142"/>
                <a:gd name="T76" fmla="*/ 470 w 509"/>
                <a:gd name="T77" fmla="*/ 61 h 142"/>
                <a:gd name="T78" fmla="*/ 455 w 509"/>
                <a:gd name="T79" fmla="*/ 76 h 142"/>
                <a:gd name="T80" fmla="*/ 429 w 509"/>
                <a:gd name="T81" fmla="*/ 83 h 142"/>
                <a:gd name="T82" fmla="*/ 400 w 509"/>
                <a:gd name="T83" fmla="*/ 89 h 142"/>
                <a:gd name="T84" fmla="*/ 368 w 509"/>
                <a:gd name="T85" fmla="*/ 92 h 142"/>
                <a:gd name="T86" fmla="*/ 337 w 509"/>
                <a:gd name="T87" fmla="*/ 94 h 142"/>
                <a:gd name="T88" fmla="*/ 305 w 509"/>
                <a:gd name="T89" fmla="*/ 91 h 142"/>
                <a:gd name="T90" fmla="*/ 273 w 509"/>
                <a:gd name="T91" fmla="*/ 85 h 142"/>
                <a:gd name="T92" fmla="*/ 251 w 509"/>
                <a:gd name="T93" fmla="*/ 80 h 142"/>
                <a:gd name="T94" fmla="*/ 229 w 509"/>
                <a:gd name="T95" fmla="*/ 78 h 142"/>
                <a:gd name="T96" fmla="*/ 206 w 509"/>
                <a:gd name="T97" fmla="*/ 75 h 142"/>
                <a:gd name="T98" fmla="*/ 181 w 509"/>
                <a:gd name="T99" fmla="*/ 72 h 142"/>
                <a:gd name="T100" fmla="*/ 156 w 509"/>
                <a:gd name="T101" fmla="*/ 72 h 142"/>
                <a:gd name="T102" fmla="*/ 131 w 509"/>
                <a:gd name="T103" fmla="*/ 70 h 142"/>
                <a:gd name="T104" fmla="*/ 108 w 509"/>
                <a:gd name="T105" fmla="*/ 72 h 142"/>
                <a:gd name="T106" fmla="*/ 86 w 509"/>
                <a:gd name="T107" fmla="*/ 75 h 142"/>
                <a:gd name="T108" fmla="*/ 60 w 509"/>
                <a:gd name="T109" fmla="*/ 79 h 142"/>
                <a:gd name="T110" fmla="*/ 29 w 509"/>
                <a:gd name="T111" fmla="*/ 88 h 142"/>
                <a:gd name="T112" fmla="*/ 4 w 509"/>
                <a:gd name="T113" fmla="*/ 113 h 142"/>
                <a:gd name="T114" fmla="*/ 0 w 509"/>
                <a:gd name="T115" fmla="*/ 131 h 142"/>
                <a:gd name="T116" fmla="*/ 12 w 509"/>
                <a:gd name="T11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9" h="142">
                  <a:moveTo>
                    <a:pt x="15" y="136"/>
                  </a:moveTo>
                  <a:lnTo>
                    <a:pt x="15" y="131"/>
                  </a:lnTo>
                  <a:lnTo>
                    <a:pt x="16" y="129"/>
                  </a:lnTo>
                  <a:lnTo>
                    <a:pt x="17" y="126"/>
                  </a:lnTo>
                  <a:lnTo>
                    <a:pt x="19" y="123"/>
                  </a:lnTo>
                  <a:lnTo>
                    <a:pt x="20" y="120"/>
                  </a:lnTo>
                  <a:lnTo>
                    <a:pt x="23" y="117"/>
                  </a:lnTo>
                  <a:lnTo>
                    <a:pt x="26" y="114"/>
                  </a:lnTo>
                  <a:lnTo>
                    <a:pt x="29" y="113"/>
                  </a:lnTo>
                  <a:lnTo>
                    <a:pt x="34" y="110"/>
                  </a:lnTo>
                  <a:lnTo>
                    <a:pt x="36" y="108"/>
                  </a:lnTo>
                  <a:lnTo>
                    <a:pt x="39" y="107"/>
                  </a:lnTo>
                  <a:lnTo>
                    <a:pt x="45" y="105"/>
                  </a:lnTo>
                  <a:lnTo>
                    <a:pt x="50" y="104"/>
                  </a:lnTo>
                  <a:lnTo>
                    <a:pt x="54" y="102"/>
                  </a:lnTo>
                  <a:lnTo>
                    <a:pt x="58" y="101"/>
                  </a:lnTo>
                  <a:lnTo>
                    <a:pt x="64" y="99"/>
                  </a:lnTo>
                  <a:lnTo>
                    <a:pt x="70" y="98"/>
                  </a:lnTo>
                  <a:lnTo>
                    <a:pt x="76" y="98"/>
                  </a:lnTo>
                  <a:lnTo>
                    <a:pt x="80" y="96"/>
                  </a:lnTo>
                  <a:lnTo>
                    <a:pt x="86" y="96"/>
                  </a:lnTo>
                  <a:lnTo>
                    <a:pt x="92" y="95"/>
                  </a:lnTo>
                  <a:lnTo>
                    <a:pt x="99" y="95"/>
                  </a:lnTo>
                  <a:lnTo>
                    <a:pt x="105" y="95"/>
                  </a:lnTo>
                  <a:lnTo>
                    <a:pt x="112" y="95"/>
                  </a:lnTo>
                  <a:lnTo>
                    <a:pt x="118" y="95"/>
                  </a:lnTo>
                  <a:lnTo>
                    <a:pt x="125" y="95"/>
                  </a:lnTo>
                  <a:lnTo>
                    <a:pt x="131" y="95"/>
                  </a:lnTo>
                  <a:lnTo>
                    <a:pt x="139" y="95"/>
                  </a:lnTo>
                  <a:lnTo>
                    <a:pt x="146" y="95"/>
                  </a:lnTo>
                  <a:lnTo>
                    <a:pt x="153" y="95"/>
                  </a:lnTo>
                  <a:lnTo>
                    <a:pt x="160" y="95"/>
                  </a:lnTo>
                  <a:lnTo>
                    <a:pt x="168" y="96"/>
                  </a:lnTo>
                  <a:lnTo>
                    <a:pt x="174" y="96"/>
                  </a:lnTo>
                  <a:lnTo>
                    <a:pt x="181" y="98"/>
                  </a:lnTo>
                  <a:lnTo>
                    <a:pt x="188" y="98"/>
                  </a:lnTo>
                  <a:lnTo>
                    <a:pt x="195" y="98"/>
                  </a:lnTo>
                  <a:lnTo>
                    <a:pt x="203" y="99"/>
                  </a:lnTo>
                  <a:lnTo>
                    <a:pt x="209" y="99"/>
                  </a:lnTo>
                  <a:lnTo>
                    <a:pt x="216" y="101"/>
                  </a:lnTo>
                  <a:lnTo>
                    <a:pt x="223" y="102"/>
                  </a:lnTo>
                  <a:lnTo>
                    <a:pt x="230" y="102"/>
                  </a:lnTo>
                  <a:lnTo>
                    <a:pt x="236" y="104"/>
                  </a:lnTo>
                  <a:lnTo>
                    <a:pt x="244" y="104"/>
                  </a:lnTo>
                  <a:lnTo>
                    <a:pt x="249" y="105"/>
                  </a:lnTo>
                  <a:lnTo>
                    <a:pt x="257" y="105"/>
                  </a:lnTo>
                  <a:lnTo>
                    <a:pt x="263" y="107"/>
                  </a:lnTo>
                  <a:lnTo>
                    <a:pt x="270" y="107"/>
                  </a:lnTo>
                  <a:lnTo>
                    <a:pt x="276" y="108"/>
                  </a:lnTo>
                  <a:lnTo>
                    <a:pt x="281" y="110"/>
                  </a:lnTo>
                  <a:lnTo>
                    <a:pt x="287" y="110"/>
                  </a:lnTo>
                  <a:lnTo>
                    <a:pt x="292" y="111"/>
                  </a:lnTo>
                  <a:lnTo>
                    <a:pt x="298" y="113"/>
                  </a:lnTo>
                  <a:lnTo>
                    <a:pt x="303" y="113"/>
                  </a:lnTo>
                  <a:lnTo>
                    <a:pt x="308" y="114"/>
                  </a:lnTo>
                  <a:lnTo>
                    <a:pt x="312" y="114"/>
                  </a:lnTo>
                  <a:lnTo>
                    <a:pt x="316" y="115"/>
                  </a:lnTo>
                  <a:lnTo>
                    <a:pt x="321" y="115"/>
                  </a:lnTo>
                  <a:lnTo>
                    <a:pt x="325" y="115"/>
                  </a:lnTo>
                  <a:lnTo>
                    <a:pt x="328" y="115"/>
                  </a:lnTo>
                  <a:lnTo>
                    <a:pt x="333" y="117"/>
                  </a:lnTo>
                  <a:lnTo>
                    <a:pt x="335" y="117"/>
                  </a:lnTo>
                  <a:lnTo>
                    <a:pt x="338" y="118"/>
                  </a:lnTo>
                  <a:lnTo>
                    <a:pt x="340" y="118"/>
                  </a:lnTo>
                  <a:lnTo>
                    <a:pt x="343" y="118"/>
                  </a:lnTo>
                  <a:lnTo>
                    <a:pt x="347" y="118"/>
                  </a:lnTo>
                  <a:lnTo>
                    <a:pt x="351" y="118"/>
                  </a:lnTo>
                  <a:lnTo>
                    <a:pt x="357" y="118"/>
                  </a:lnTo>
                  <a:lnTo>
                    <a:pt x="362" y="118"/>
                  </a:lnTo>
                  <a:lnTo>
                    <a:pt x="366" y="118"/>
                  </a:lnTo>
                  <a:lnTo>
                    <a:pt x="372" y="118"/>
                  </a:lnTo>
                  <a:lnTo>
                    <a:pt x="378" y="118"/>
                  </a:lnTo>
                  <a:lnTo>
                    <a:pt x="384" y="118"/>
                  </a:lnTo>
                  <a:lnTo>
                    <a:pt x="389" y="117"/>
                  </a:lnTo>
                  <a:lnTo>
                    <a:pt x="395" y="115"/>
                  </a:lnTo>
                  <a:lnTo>
                    <a:pt x="400" y="115"/>
                  </a:lnTo>
                  <a:lnTo>
                    <a:pt x="407" y="114"/>
                  </a:lnTo>
                  <a:lnTo>
                    <a:pt x="408" y="114"/>
                  </a:lnTo>
                  <a:lnTo>
                    <a:pt x="411" y="114"/>
                  </a:lnTo>
                  <a:lnTo>
                    <a:pt x="414" y="113"/>
                  </a:lnTo>
                  <a:lnTo>
                    <a:pt x="419" y="113"/>
                  </a:lnTo>
                  <a:lnTo>
                    <a:pt x="420" y="111"/>
                  </a:lnTo>
                  <a:lnTo>
                    <a:pt x="423" y="111"/>
                  </a:lnTo>
                  <a:lnTo>
                    <a:pt x="426" y="110"/>
                  </a:lnTo>
                  <a:lnTo>
                    <a:pt x="430" y="110"/>
                  </a:lnTo>
                  <a:lnTo>
                    <a:pt x="435" y="108"/>
                  </a:lnTo>
                  <a:lnTo>
                    <a:pt x="440" y="107"/>
                  </a:lnTo>
                  <a:lnTo>
                    <a:pt x="446" y="105"/>
                  </a:lnTo>
                  <a:lnTo>
                    <a:pt x="452" y="104"/>
                  </a:lnTo>
                  <a:lnTo>
                    <a:pt x="456" y="101"/>
                  </a:lnTo>
                  <a:lnTo>
                    <a:pt x="462" y="99"/>
                  </a:lnTo>
                  <a:lnTo>
                    <a:pt x="467" y="96"/>
                  </a:lnTo>
                  <a:lnTo>
                    <a:pt x="473" y="95"/>
                  </a:lnTo>
                  <a:lnTo>
                    <a:pt x="477" y="92"/>
                  </a:lnTo>
                  <a:lnTo>
                    <a:pt x="481" y="89"/>
                  </a:lnTo>
                  <a:lnTo>
                    <a:pt x="486" y="86"/>
                  </a:lnTo>
                  <a:lnTo>
                    <a:pt x="490" y="85"/>
                  </a:lnTo>
                  <a:lnTo>
                    <a:pt x="493" y="82"/>
                  </a:lnTo>
                  <a:lnTo>
                    <a:pt x="497" y="79"/>
                  </a:lnTo>
                  <a:lnTo>
                    <a:pt x="502" y="76"/>
                  </a:lnTo>
                  <a:lnTo>
                    <a:pt x="505" y="73"/>
                  </a:lnTo>
                  <a:lnTo>
                    <a:pt x="508" y="69"/>
                  </a:lnTo>
                  <a:lnTo>
                    <a:pt x="509" y="66"/>
                  </a:lnTo>
                  <a:lnTo>
                    <a:pt x="509" y="61"/>
                  </a:lnTo>
                  <a:lnTo>
                    <a:pt x="508" y="59"/>
                  </a:lnTo>
                  <a:lnTo>
                    <a:pt x="503" y="54"/>
                  </a:lnTo>
                  <a:lnTo>
                    <a:pt x="499" y="50"/>
                  </a:lnTo>
                  <a:lnTo>
                    <a:pt x="496" y="47"/>
                  </a:lnTo>
                  <a:lnTo>
                    <a:pt x="491" y="44"/>
                  </a:lnTo>
                  <a:lnTo>
                    <a:pt x="487" y="40"/>
                  </a:lnTo>
                  <a:lnTo>
                    <a:pt x="483" y="38"/>
                  </a:lnTo>
                  <a:lnTo>
                    <a:pt x="478" y="35"/>
                  </a:lnTo>
                  <a:lnTo>
                    <a:pt x="474" y="34"/>
                  </a:lnTo>
                  <a:lnTo>
                    <a:pt x="468" y="31"/>
                  </a:lnTo>
                  <a:lnTo>
                    <a:pt x="464" y="29"/>
                  </a:lnTo>
                  <a:lnTo>
                    <a:pt x="458" y="28"/>
                  </a:lnTo>
                  <a:lnTo>
                    <a:pt x="454" y="28"/>
                  </a:lnTo>
                  <a:lnTo>
                    <a:pt x="449" y="26"/>
                  </a:lnTo>
                  <a:lnTo>
                    <a:pt x="448" y="26"/>
                  </a:lnTo>
                  <a:lnTo>
                    <a:pt x="443" y="25"/>
                  </a:lnTo>
                  <a:lnTo>
                    <a:pt x="442" y="25"/>
                  </a:lnTo>
                  <a:lnTo>
                    <a:pt x="438" y="25"/>
                  </a:lnTo>
                  <a:lnTo>
                    <a:pt x="436" y="25"/>
                  </a:lnTo>
                  <a:lnTo>
                    <a:pt x="432" y="25"/>
                  </a:lnTo>
                  <a:lnTo>
                    <a:pt x="430" y="25"/>
                  </a:lnTo>
                  <a:lnTo>
                    <a:pt x="426" y="24"/>
                  </a:lnTo>
                  <a:lnTo>
                    <a:pt x="423" y="24"/>
                  </a:lnTo>
                  <a:lnTo>
                    <a:pt x="420" y="22"/>
                  </a:lnTo>
                  <a:lnTo>
                    <a:pt x="417" y="22"/>
                  </a:lnTo>
                  <a:lnTo>
                    <a:pt x="414" y="22"/>
                  </a:lnTo>
                  <a:lnTo>
                    <a:pt x="410" y="22"/>
                  </a:lnTo>
                  <a:lnTo>
                    <a:pt x="407" y="21"/>
                  </a:lnTo>
                  <a:lnTo>
                    <a:pt x="404" y="21"/>
                  </a:lnTo>
                  <a:lnTo>
                    <a:pt x="401" y="21"/>
                  </a:lnTo>
                  <a:lnTo>
                    <a:pt x="398" y="21"/>
                  </a:lnTo>
                  <a:lnTo>
                    <a:pt x="395" y="19"/>
                  </a:lnTo>
                  <a:lnTo>
                    <a:pt x="392" y="19"/>
                  </a:lnTo>
                  <a:lnTo>
                    <a:pt x="388" y="18"/>
                  </a:lnTo>
                  <a:lnTo>
                    <a:pt x="385" y="18"/>
                  </a:lnTo>
                  <a:lnTo>
                    <a:pt x="382" y="18"/>
                  </a:lnTo>
                  <a:lnTo>
                    <a:pt x="379" y="18"/>
                  </a:lnTo>
                  <a:lnTo>
                    <a:pt x="376" y="16"/>
                  </a:lnTo>
                  <a:lnTo>
                    <a:pt x="373" y="16"/>
                  </a:lnTo>
                  <a:lnTo>
                    <a:pt x="370" y="15"/>
                  </a:lnTo>
                  <a:lnTo>
                    <a:pt x="366" y="15"/>
                  </a:lnTo>
                  <a:lnTo>
                    <a:pt x="363" y="15"/>
                  </a:lnTo>
                  <a:lnTo>
                    <a:pt x="360" y="13"/>
                  </a:lnTo>
                  <a:lnTo>
                    <a:pt x="357" y="13"/>
                  </a:lnTo>
                  <a:lnTo>
                    <a:pt x="354" y="13"/>
                  </a:lnTo>
                  <a:lnTo>
                    <a:pt x="351" y="12"/>
                  </a:lnTo>
                  <a:lnTo>
                    <a:pt x="347" y="12"/>
                  </a:lnTo>
                  <a:lnTo>
                    <a:pt x="344" y="10"/>
                  </a:lnTo>
                  <a:lnTo>
                    <a:pt x="341" y="10"/>
                  </a:lnTo>
                  <a:lnTo>
                    <a:pt x="338" y="10"/>
                  </a:lnTo>
                  <a:lnTo>
                    <a:pt x="335" y="10"/>
                  </a:lnTo>
                  <a:lnTo>
                    <a:pt x="331" y="9"/>
                  </a:lnTo>
                  <a:lnTo>
                    <a:pt x="330" y="9"/>
                  </a:lnTo>
                  <a:lnTo>
                    <a:pt x="325" y="7"/>
                  </a:lnTo>
                  <a:lnTo>
                    <a:pt x="322" y="7"/>
                  </a:lnTo>
                  <a:lnTo>
                    <a:pt x="319" y="7"/>
                  </a:lnTo>
                  <a:lnTo>
                    <a:pt x="316" y="7"/>
                  </a:lnTo>
                  <a:lnTo>
                    <a:pt x="314" y="6"/>
                  </a:lnTo>
                  <a:lnTo>
                    <a:pt x="309" y="6"/>
                  </a:lnTo>
                  <a:lnTo>
                    <a:pt x="306" y="5"/>
                  </a:lnTo>
                  <a:lnTo>
                    <a:pt x="303" y="5"/>
                  </a:lnTo>
                  <a:lnTo>
                    <a:pt x="300" y="5"/>
                  </a:lnTo>
                  <a:lnTo>
                    <a:pt x="298" y="5"/>
                  </a:lnTo>
                  <a:lnTo>
                    <a:pt x="293" y="3"/>
                  </a:lnTo>
                  <a:lnTo>
                    <a:pt x="290" y="3"/>
                  </a:lnTo>
                  <a:lnTo>
                    <a:pt x="287" y="3"/>
                  </a:lnTo>
                  <a:lnTo>
                    <a:pt x="284" y="3"/>
                  </a:lnTo>
                  <a:lnTo>
                    <a:pt x="281" y="3"/>
                  </a:lnTo>
                  <a:lnTo>
                    <a:pt x="279" y="3"/>
                  </a:lnTo>
                  <a:lnTo>
                    <a:pt x="276" y="2"/>
                  </a:lnTo>
                  <a:lnTo>
                    <a:pt x="271" y="2"/>
                  </a:lnTo>
                  <a:lnTo>
                    <a:pt x="268" y="2"/>
                  </a:lnTo>
                  <a:lnTo>
                    <a:pt x="265" y="2"/>
                  </a:lnTo>
                  <a:lnTo>
                    <a:pt x="263" y="2"/>
                  </a:lnTo>
                  <a:lnTo>
                    <a:pt x="260" y="2"/>
                  </a:lnTo>
                  <a:lnTo>
                    <a:pt x="255" y="2"/>
                  </a:lnTo>
                  <a:lnTo>
                    <a:pt x="252" y="2"/>
                  </a:lnTo>
                  <a:lnTo>
                    <a:pt x="249" y="0"/>
                  </a:lnTo>
                  <a:lnTo>
                    <a:pt x="246" y="0"/>
                  </a:lnTo>
                  <a:lnTo>
                    <a:pt x="244" y="0"/>
                  </a:lnTo>
                  <a:lnTo>
                    <a:pt x="241" y="0"/>
                  </a:lnTo>
                  <a:lnTo>
                    <a:pt x="238" y="0"/>
                  </a:lnTo>
                  <a:lnTo>
                    <a:pt x="235" y="2"/>
                  </a:lnTo>
                  <a:lnTo>
                    <a:pt x="232" y="2"/>
                  </a:lnTo>
                  <a:lnTo>
                    <a:pt x="229" y="2"/>
                  </a:lnTo>
                  <a:lnTo>
                    <a:pt x="225" y="2"/>
                  </a:lnTo>
                  <a:lnTo>
                    <a:pt x="222" y="5"/>
                  </a:lnTo>
                  <a:lnTo>
                    <a:pt x="219" y="6"/>
                  </a:lnTo>
                  <a:lnTo>
                    <a:pt x="219" y="10"/>
                  </a:lnTo>
                  <a:lnTo>
                    <a:pt x="217" y="12"/>
                  </a:lnTo>
                  <a:lnTo>
                    <a:pt x="220" y="16"/>
                  </a:lnTo>
                  <a:lnTo>
                    <a:pt x="222" y="18"/>
                  </a:lnTo>
                  <a:lnTo>
                    <a:pt x="226" y="21"/>
                  </a:lnTo>
                  <a:lnTo>
                    <a:pt x="229" y="21"/>
                  </a:lnTo>
                  <a:lnTo>
                    <a:pt x="232" y="21"/>
                  </a:lnTo>
                  <a:lnTo>
                    <a:pt x="235" y="22"/>
                  </a:lnTo>
                  <a:lnTo>
                    <a:pt x="238" y="22"/>
                  </a:lnTo>
                  <a:lnTo>
                    <a:pt x="242" y="24"/>
                  </a:lnTo>
                  <a:lnTo>
                    <a:pt x="245" y="25"/>
                  </a:lnTo>
                  <a:lnTo>
                    <a:pt x="248" y="25"/>
                  </a:lnTo>
                  <a:lnTo>
                    <a:pt x="251" y="26"/>
                  </a:lnTo>
                  <a:lnTo>
                    <a:pt x="254" y="26"/>
                  </a:lnTo>
                  <a:lnTo>
                    <a:pt x="258" y="26"/>
                  </a:lnTo>
                  <a:lnTo>
                    <a:pt x="261" y="28"/>
                  </a:lnTo>
                  <a:lnTo>
                    <a:pt x="264" y="28"/>
                  </a:lnTo>
                  <a:lnTo>
                    <a:pt x="267" y="28"/>
                  </a:lnTo>
                  <a:lnTo>
                    <a:pt x="270" y="29"/>
                  </a:lnTo>
                  <a:lnTo>
                    <a:pt x="273" y="31"/>
                  </a:lnTo>
                  <a:lnTo>
                    <a:pt x="277" y="31"/>
                  </a:lnTo>
                  <a:lnTo>
                    <a:pt x="280" y="31"/>
                  </a:lnTo>
                  <a:lnTo>
                    <a:pt x="283" y="32"/>
                  </a:lnTo>
                  <a:lnTo>
                    <a:pt x="286" y="32"/>
                  </a:lnTo>
                  <a:lnTo>
                    <a:pt x="289" y="34"/>
                  </a:lnTo>
                  <a:lnTo>
                    <a:pt x="292" y="34"/>
                  </a:lnTo>
                  <a:lnTo>
                    <a:pt x="295" y="34"/>
                  </a:lnTo>
                  <a:lnTo>
                    <a:pt x="299" y="34"/>
                  </a:lnTo>
                  <a:lnTo>
                    <a:pt x="302" y="35"/>
                  </a:lnTo>
                  <a:lnTo>
                    <a:pt x="305" y="35"/>
                  </a:lnTo>
                  <a:lnTo>
                    <a:pt x="308" y="37"/>
                  </a:lnTo>
                  <a:lnTo>
                    <a:pt x="311" y="37"/>
                  </a:lnTo>
                  <a:lnTo>
                    <a:pt x="314" y="38"/>
                  </a:lnTo>
                  <a:lnTo>
                    <a:pt x="316" y="38"/>
                  </a:lnTo>
                  <a:lnTo>
                    <a:pt x="321" y="38"/>
                  </a:lnTo>
                  <a:lnTo>
                    <a:pt x="324" y="38"/>
                  </a:lnTo>
                  <a:lnTo>
                    <a:pt x="327" y="40"/>
                  </a:lnTo>
                  <a:lnTo>
                    <a:pt x="330" y="40"/>
                  </a:lnTo>
                  <a:lnTo>
                    <a:pt x="333" y="40"/>
                  </a:lnTo>
                  <a:lnTo>
                    <a:pt x="335" y="40"/>
                  </a:lnTo>
                  <a:lnTo>
                    <a:pt x="338" y="41"/>
                  </a:lnTo>
                  <a:lnTo>
                    <a:pt x="343" y="41"/>
                  </a:lnTo>
                  <a:lnTo>
                    <a:pt x="346" y="41"/>
                  </a:lnTo>
                  <a:lnTo>
                    <a:pt x="349" y="42"/>
                  </a:lnTo>
                  <a:lnTo>
                    <a:pt x="351" y="42"/>
                  </a:lnTo>
                  <a:lnTo>
                    <a:pt x="354" y="42"/>
                  </a:lnTo>
                  <a:lnTo>
                    <a:pt x="359" y="42"/>
                  </a:lnTo>
                  <a:lnTo>
                    <a:pt x="362" y="42"/>
                  </a:lnTo>
                  <a:lnTo>
                    <a:pt x="365" y="44"/>
                  </a:lnTo>
                  <a:lnTo>
                    <a:pt x="368" y="44"/>
                  </a:lnTo>
                  <a:lnTo>
                    <a:pt x="370" y="44"/>
                  </a:lnTo>
                  <a:lnTo>
                    <a:pt x="375" y="44"/>
                  </a:lnTo>
                  <a:lnTo>
                    <a:pt x="378" y="44"/>
                  </a:lnTo>
                  <a:lnTo>
                    <a:pt x="381" y="44"/>
                  </a:lnTo>
                  <a:lnTo>
                    <a:pt x="384" y="44"/>
                  </a:lnTo>
                  <a:lnTo>
                    <a:pt x="386" y="44"/>
                  </a:lnTo>
                  <a:lnTo>
                    <a:pt x="391" y="45"/>
                  </a:lnTo>
                  <a:lnTo>
                    <a:pt x="394" y="45"/>
                  </a:lnTo>
                  <a:lnTo>
                    <a:pt x="397" y="45"/>
                  </a:lnTo>
                  <a:lnTo>
                    <a:pt x="400" y="45"/>
                  </a:lnTo>
                  <a:lnTo>
                    <a:pt x="403" y="45"/>
                  </a:lnTo>
                  <a:lnTo>
                    <a:pt x="407" y="45"/>
                  </a:lnTo>
                  <a:lnTo>
                    <a:pt x="410" y="45"/>
                  </a:lnTo>
                  <a:lnTo>
                    <a:pt x="413" y="45"/>
                  </a:lnTo>
                  <a:lnTo>
                    <a:pt x="416" y="45"/>
                  </a:lnTo>
                  <a:lnTo>
                    <a:pt x="419" y="45"/>
                  </a:lnTo>
                  <a:lnTo>
                    <a:pt x="423" y="45"/>
                  </a:lnTo>
                  <a:lnTo>
                    <a:pt x="426" y="45"/>
                  </a:lnTo>
                  <a:lnTo>
                    <a:pt x="430" y="45"/>
                  </a:lnTo>
                  <a:lnTo>
                    <a:pt x="433" y="45"/>
                  </a:lnTo>
                  <a:lnTo>
                    <a:pt x="438" y="44"/>
                  </a:lnTo>
                  <a:lnTo>
                    <a:pt x="440" y="44"/>
                  </a:lnTo>
                  <a:lnTo>
                    <a:pt x="445" y="44"/>
                  </a:lnTo>
                  <a:lnTo>
                    <a:pt x="448" y="44"/>
                  </a:lnTo>
                  <a:lnTo>
                    <a:pt x="451" y="45"/>
                  </a:lnTo>
                  <a:lnTo>
                    <a:pt x="454" y="47"/>
                  </a:lnTo>
                  <a:lnTo>
                    <a:pt x="458" y="48"/>
                  </a:lnTo>
                  <a:lnTo>
                    <a:pt x="461" y="51"/>
                  </a:lnTo>
                  <a:lnTo>
                    <a:pt x="465" y="56"/>
                  </a:lnTo>
                  <a:lnTo>
                    <a:pt x="468" y="59"/>
                  </a:lnTo>
                  <a:lnTo>
                    <a:pt x="470" y="61"/>
                  </a:lnTo>
                  <a:lnTo>
                    <a:pt x="471" y="64"/>
                  </a:lnTo>
                  <a:lnTo>
                    <a:pt x="473" y="69"/>
                  </a:lnTo>
                  <a:lnTo>
                    <a:pt x="468" y="70"/>
                  </a:lnTo>
                  <a:lnTo>
                    <a:pt x="465" y="72"/>
                  </a:lnTo>
                  <a:lnTo>
                    <a:pt x="462" y="73"/>
                  </a:lnTo>
                  <a:lnTo>
                    <a:pt x="459" y="75"/>
                  </a:lnTo>
                  <a:lnTo>
                    <a:pt x="455" y="76"/>
                  </a:lnTo>
                  <a:lnTo>
                    <a:pt x="452" y="76"/>
                  </a:lnTo>
                  <a:lnTo>
                    <a:pt x="448" y="78"/>
                  </a:lnTo>
                  <a:lnTo>
                    <a:pt x="443" y="79"/>
                  </a:lnTo>
                  <a:lnTo>
                    <a:pt x="439" y="80"/>
                  </a:lnTo>
                  <a:lnTo>
                    <a:pt x="436" y="80"/>
                  </a:lnTo>
                  <a:lnTo>
                    <a:pt x="432" y="82"/>
                  </a:lnTo>
                  <a:lnTo>
                    <a:pt x="429" y="83"/>
                  </a:lnTo>
                  <a:lnTo>
                    <a:pt x="424" y="83"/>
                  </a:lnTo>
                  <a:lnTo>
                    <a:pt x="420" y="85"/>
                  </a:lnTo>
                  <a:lnTo>
                    <a:pt x="417" y="86"/>
                  </a:lnTo>
                  <a:lnTo>
                    <a:pt x="414" y="88"/>
                  </a:lnTo>
                  <a:lnTo>
                    <a:pt x="408" y="88"/>
                  </a:lnTo>
                  <a:lnTo>
                    <a:pt x="404" y="89"/>
                  </a:lnTo>
                  <a:lnTo>
                    <a:pt x="400" y="89"/>
                  </a:lnTo>
                  <a:lnTo>
                    <a:pt x="394" y="91"/>
                  </a:lnTo>
                  <a:lnTo>
                    <a:pt x="389" y="91"/>
                  </a:lnTo>
                  <a:lnTo>
                    <a:pt x="385" y="92"/>
                  </a:lnTo>
                  <a:lnTo>
                    <a:pt x="381" y="92"/>
                  </a:lnTo>
                  <a:lnTo>
                    <a:pt x="376" y="92"/>
                  </a:lnTo>
                  <a:lnTo>
                    <a:pt x="372" y="92"/>
                  </a:lnTo>
                  <a:lnTo>
                    <a:pt x="368" y="92"/>
                  </a:lnTo>
                  <a:lnTo>
                    <a:pt x="363" y="92"/>
                  </a:lnTo>
                  <a:lnTo>
                    <a:pt x="359" y="94"/>
                  </a:lnTo>
                  <a:lnTo>
                    <a:pt x="354" y="94"/>
                  </a:lnTo>
                  <a:lnTo>
                    <a:pt x="350" y="94"/>
                  </a:lnTo>
                  <a:lnTo>
                    <a:pt x="346" y="94"/>
                  </a:lnTo>
                  <a:lnTo>
                    <a:pt x="341" y="94"/>
                  </a:lnTo>
                  <a:lnTo>
                    <a:pt x="337" y="94"/>
                  </a:lnTo>
                  <a:lnTo>
                    <a:pt x="333" y="92"/>
                  </a:lnTo>
                  <a:lnTo>
                    <a:pt x="327" y="92"/>
                  </a:lnTo>
                  <a:lnTo>
                    <a:pt x="322" y="92"/>
                  </a:lnTo>
                  <a:lnTo>
                    <a:pt x="318" y="92"/>
                  </a:lnTo>
                  <a:lnTo>
                    <a:pt x="314" y="91"/>
                  </a:lnTo>
                  <a:lnTo>
                    <a:pt x="309" y="91"/>
                  </a:lnTo>
                  <a:lnTo>
                    <a:pt x="305" y="91"/>
                  </a:lnTo>
                  <a:lnTo>
                    <a:pt x="300" y="89"/>
                  </a:lnTo>
                  <a:lnTo>
                    <a:pt x="296" y="89"/>
                  </a:lnTo>
                  <a:lnTo>
                    <a:pt x="292" y="88"/>
                  </a:lnTo>
                  <a:lnTo>
                    <a:pt x="287" y="88"/>
                  </a:lnTo>
                  <a:lnTo>
                    <a:pt x="283" y="86"/>
                  </a:lnTo>
                  <a:lnTo>
                    <a:pt x="277" y="86"/>
                  </a:lnTo>
                  <a:lnTo>
                    <a:pt x="273" y="85"/>
                  </a:lnTo>
                  <a:lnTo>
                    <a:pt x="268" y="85"/>
                  </a:lnTo>
                  <a:lnTo>
                    <a:pt x="265" y="83"/>
                  </a:lnTo>
                  <a:lnTo>
                    <a:pt x="263" y="83"/>
                  </a:lnTo>
                  <a:lnTo>
                    <a:pt x="260" y="82"/>
                  </a:lnTo>
                  <a:lnTo>
                    <a:pt x="257" y="82"/>
                  </a:lnTo>
                  <a:lnTo>
                    <a:pt x="254" y="80"/>
                  </a:lnTo>
                  <a:lnTo>
                    <a:pt x="251" y="80"/>
                  </a:lnTo>
                  <a:lnTo>
                    <a:pt x="248" y="80"/>
                  </a:lnTo>
                  <a:lnTo>
                    <a:pt x="245" y="80"/>
                  </a:lnTo>
                  <a:lnTo>
                    <a:pt x="242" y="79"/>
                  </a:lnTo>
                  <a:lnTo>
                    <a:pt x="239" y="78"/>
                  </a:lnTo>
                  <a:lnTo>
                    <a:pt x="236" y="78"/>
                  </a:lnTo>
                  <a:lnTo>
                    <a:pt x="232" y="78"/>
                  </a:lnTo>
                  <a:lnTo>
                    <a:pt x="229" y="78"/>
                  </a:lnTo>
                  <a:lnTo>
                    <a:pt x="226" y="76"/>
                  </a:lnTo>
                  <a:lnTo>
                    <a:pt x="223" y="76"/>
                  </a:lnTo>
                  <a:lnTo>
                    <a:pt x="220" y="76"/>
                  </a:lnTo>
                  <a:lnTo>
                    <a:pt x="216" y="76"/>
                  </a:lnTo>
                  <a:lnTo>
                    <a:pt x="213" y="75"/>
                  </a:lnTo>
                  <a:lnTo>
                    <a:pt x="209" y="75"/>
                  </a:lnTo>
                  <a:lnTo>
                    <a:pt x="206" y="75"/>
                  </a:lnTo>
                  <a:lnTo>
                    <a:pt x="203" y="75"/>
                  </a:lnTo>
                  <a:lnTo>
                    <a:pt x="198" y="73"/>
                  </a:lnTo>
                  <a:lnTo>
                    <a:pt x="195" y="73"/>
                  </a:lnTo>
                  <a:lnTo>
                    <a:pt x="193" y="73"/>
                  </a:lnTo>
                  <a:lnTo>
                    <a:pt x="188" y="72"/>
                  </a:lnTo>
                  <a:lnTo>
                    <a:pt x="185" y="72"/>
                  </a:lnTo>
                  <a:lnTo>
                    <a:pt x="181" y="72"/>
                  </a:lnTo>
                  <a:lnTo>
                    <a:pt x="178" y="72"/>
                  </a:lnTo>
                  <a:lnTo>
                    <a:pt x="175" y="72"/>
                  </a:lnTo>
                  <a:lnTo>
                    <a:pt x="171" y="72"/>
                  </a:lnTo>
                  <a:lnTo>
                    <a:pt x="168" y="72"/>
                  </a:lnTo>
                  <a:lnTo>
                    <a:pt x="165" y="72"/>
                  </a:lnTo>
                  <a:lnTo>
                    <a:pt x="160" y="72"/>
                  </a:lnTo>
                  <a:lnTo>
                    <a:pt x="156" y="72"/>
                  </a:lnTo>
                  <a:lnTo>
                    <a:pt x="153" y="70"/>
                  </a:lnTo>
                  <a:lnTo>
                    <a:pt x="150" y="70"/>
                  </a:lnTo>
                  <a:lnTo>
                    <a:pt x="146" y="70"/>
                  </a:lnTo>
                  <a:lnTo>
                    <a:pt x="143" y="70"/>
                  </a:lnTo>
                  <a:lnTo>
                    <a:pt x="139" y="70"/>
                  </a:lnTo>
                  <a:lnTo>
                    <a:pt x="136" y="70"/>
                  </a:lnTo>
                  <a:lnTo>
                    <a:pt x="131" y="70"/>
                  </a:lnTo>
                  <a:lnTo>
                    <a:pt x="128" y="70"/>
                  </a:lnTo>
                  <a:lnTo>
                    <a:pt x="125" y="70"/>
                  </a:lnTo>
                  <a:lnTo>
                    <a:pt x="121" y="70"/>
                  </a:lnTo>
                  <a:lnTo>
                    <a:pt x="118" y="70"/>
                  </a:lnTo>
                  <a:lnTo>
                    <a:pt x="115" y="72"/>
                  </a:lnTo>
                  <a:lnTo>
                    <a:pt x="111" y="72"/>
                  </a:lnTo>
                  <a:lnTo>
                    <a:pt x="108" y="72"/>
                  </a:lnTo>
                  <a:lnTo>
                    <a:pt x="105" y="72"/>
                  </a:lnTo>
                  <a:lnTo>
                    <a:pt x="101" y="72"/>
                  </a:lnTo>
                  <a:lnTo>
                    <a:pt x="98" y="72"/>
                  </a:lnTo>
                  <a:lnTo>
                    <a:pt x="95" y="73"/>
                  </a:lnTo>
                  <a:lnTo>
                    <a:pt x="92" y="73"/>
                  </a:lnTo>
                  <a:lnTo>
                    <a:pt x="89" y="73"/>
                  </a:lnTo>
                  <a:lnTo>
                    <a:pt x="86" y="75"/>
                  </a:lnTo>
                  <a:lnTo>
                    <a:pt x="82" y="75"/>
                  </a:lnTo>
                  <a:lnTo>
                    <a:pt x="79" y="75"/>
                  </a:lnTo>
                  <a:lnTo>
                    <a:pt x="76" y="75"/>
                  </a:lnTo>
                  <a:lnTo>
                    <a:pt x="73" y="76"/>
                  </a:lnTo>
                  <a:lnTo>
                    <a:pt x="70" y="76"/>
                  </a:lnTo>
                  <a:lnTo>
                    <a:pt x="64" y="78"/>
                  </a:lnTo>
                  <a:lnTo>
                    <a:pt x="60" y="79"/>
                  </a:lnTo>
                  <a:lnTo>
                    <a:pt x="55" y="79"/>
                  </a:lnTo>
                  <a:lnTo>
                    <a:pt x="52" y="80"/>
                  </a:lnTo>
                  <a:lnTo>
                    <a:pt x="50" y="80"/>
                  </a:lnTo>
                  <a:lnTo>
                    <a:pt x="47" y="82"/>
                  </a:lnTo>
                  <a:lnTo>
                    <a:pt x="41" y="83"/>
                  </a:lnTo>
                  <a:lnTo>
                    <a:pt x="35" y="86"/>
                  </a:lnTo>
                  <a:lnTo>
                    <a:pt x="29" y="88"/>
                  </a:lnTo>
                  <a:lnTo>
                    <a:pt x="25" y="91"/>
                  </a:lnTo>
                  <a:lnTo>
                    <a:pt x="20" y="94"/>
                  </a:lnTo>
                  <a:lnTo>
                    <a:pt x="17" y="96"/>
                  </a:lnTo>
                  <a:lnTo>
                    <a:pt x="13" y="99"/>
                  </a:lnTo>
                  <a:lnTo>
                    <a:pt x="10" y="104"/>
                  </a:lnTo>
                  <a:lnTo>
                    <a:pt x="6" y="108"/>
                  </a:lnTo>
                  <a:lnTo>
                    <a:pt x="4" y="113"/>
                  </a:lnTo>
                  <a:lnTo>
                    <a:pt x="3" y="114"/>
                  </a:lnTo>
                  <a:lnTo>
                    <a:pt x="1" y="117"/>
                  </a:lnTo>
                  <a:lnTo>
                    <a:pt x="0" y="120"/>
                  </a:lnTo>
                  <a:lnTo>
                    <a:pt x="0" y="123"/>
                  </a:lnTo>
                  <a:lnTo>
                    <a:pt x="0" y="126"/>
                  </a:lnTo>
                  <a:lnTo>
                    <a:pt x="0" y="129"/>
                  </a:lnTo>
                  <a:lnTo>
                    <a:pt x="0" y="131"/>
                  </a:lnTo>
                  <a:lnTo>
                    <a:pt x="0" y="136"/>
                  </a:lnTo>
                  <a:lnTo>
                    <a:pt x="0" y="139"/>
                  </a:lnTo>
                  <a:lnTo>
                    <a:pt x="1" y="140"/>
                  </a:lnTo>
                  <a:lnTo>
                    <a:pt x="3" y="142"/>
                  </a:lnTo>
                  <a:lnTo>
                    <a:pt x="6" y="142"/>
                  </a:lnTo>
                  <a:lnTo>
                    <a:pt x="9" y="142"/>
                  </a:lnTo>
                  <a:lnTo>
                    <a:pt x="12" y="140"/>
                  </a:lnTo>
                  <a:lnTo>
                    <a:pt x="13" y="139"/>
                  </a:lnTo>
                  <a:lnTo>
                    <a:pt x="15" y="136"/>
                  </a:lnTo>
                  <a:lnTo>
                    <a:pt x="15"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7" name="Freeform 73"/>
            <p:cNvSpPr>
              <a:spLocks/>
            </p:cNvSpPr>
            <p:nvPr/>
          </p:nvSpPr>
          <p:spPr bwMode="auto">
            <a:xfrm>
              <a:off x="4975" y="3609"/>
              <a:ext cx="255" cy="98"/>
            </a:xfrm>
            <a:custGeom>
              <a:avLst/>
              <a:gdLst>
                <a:gd name="T0" fmla="*/ 148 w 255"/>
                <a:gd name="T1" fmla="*/ 95 h 98"/>
                <a:gd name="T2" fmla="*/ 167 w 255"/>
                <a:gd name="T3" fmla="*/ 93 h 98"/>
                <a:gd name="T4" fmla="*/ 186 w 255"/>
                <a:gd name="T5" fmla="*/ 92 h 98"/>
                <a:gd name="T6" fmla="*/ 201 w 255"/>
                <a:gd name="T7" fmla="*/ 89 h 98"/>
                <a:gd name="T8" fmla="*/ 215 w 255"/>
                <a:gd name="T9" fmla="*/ 86 h 98"/>
                <a:gd name="T10" fmla="*/ 233 w 255"/>
                <a:gd name="T11" fmla="*/ 79 h 98"/>
                <a:gd name="T12" fmla="*/ 248 w 255"/>
                <a:gd name="T13" fmla="*/ 69 h 98"/>
                <a:gd name="T14" fmla="*/ 255 w 255"/>
                <a:gd name="T15" fmla="*/ 56 h 98"/>
                <a:gd name="T16" fmla="*/ 252 w 255"/>
                <a:gd name="T17" fmla="*/ 37 h 98"/>
                <a:gd name="T18" fmla="*/ 239 w 255"/>
                <a:gd name="T19" fmla="*/ 21 h 98"/>
                <a:gd name="T20" fmla="*/ 220 w 255"/>
                <a:gd name="T21" fmla="*/ 13 h 98"/>
                <a:gd name="T22" fmla="*/ 198 w 255"/>
                <a:gd name="T23" fmla="*/ 13 h 98"/>
                <a:gd name="T24" fmla="*/ 179 w 255"/>
                <a:gd name="T25" fmla="*/ 13 h 98"/>
                <a:gd name="T26" fmla="*/ 163 w 255"/>
                <a:gd name="T27" fmla="*/ 15 h 98"/>
                <a:gd name="T28" fmla="*/ 148 w 255"/>
                <a:gd name="T29" fmla="*/ 18 h 98"/>
                <a:gd name="T30" fmla="*/ 135 w 255"/>
                <a:gd name="T31" fmla="*/ 19 h 98"/>
                <a:gd name="T32" fmla="*/ 121 w 255"/>
                <a:gd name="T33" fmla="*/ 21 h 98"/>
                <a:gd name="T34" fmla="*/ 108 w 255"/>
                <a:gd name="T35" fmla="*/ 22 h 98"/>
                <a:gd name="T36" fmla="*/ 93 w 255"/>
                <a:gd name="T37" fmla="*/ 19 h 98"/>
                <a:gd name="T38" fmla="*/ 78 w 255"/>
                <a:gd name="T39" fmla="*/ 18 h 98"/>
                <a:gd name="T40" fmla="*/ 64 w 255"/>
                <a:gd name="T41" fmla="*/ 13 h 98"/>
                <a:gd name="T42" fmla="*/ 51 w 255"/>
                <a:gd name="T43" fmla="*/ 7 h 98"/>
                <a:gd name="T44" fmla="*/ 38 w 255"/>
                <a:gd name="T45" fmla="*/ 3 h 98"/>
                <a:gd name="T46" fmla="*/ 24 w 255"/>
                <a:gd name="T47" fmla="*/ 0 h 98"/>
                <a:gd name="T48" fmla="*/ 11 w 255"/>
                <a:gd name="T49" fmla="*/ 0 h 98"/>
                <a:gd name="T50" fmla="*/ 0 w 255"/>
                <a:gd name="T51" fmla="*/ 4 h 98"/>
                <a:gd name="T52" fmla="*/ 3 w 255"/>
                <a:gd name="T53" fmla="*/ 13 h 98"/>
                <a:gd name="T54" fmla="*/ 20 w 255"/>
                <a:gd name="T55" fmla="*/ 18 h 98"/>
                <a:gd name="T56" fmla="*/ 40 w 255"/>
                <a:gd name="T57" fmla="*/ 25 h 98"/>
                <a:gd name="T58" fmla="*/ 59 w 255"/>
                <a:gd name="T59" fmla="*/ 32 h 98"/>
                <a:gd name="T60" fmla="*/ 80 w 255"/>
                <a:gd name="T61" fmla="*/ 38 h 98"/>
                <a:gd name="T62" fmla="*/ 94 w 255"/>
                <a:gd name="T63" fmla="*/ 39 h 98"/>
                <a:gd name="T64" fmla="*/ 106 w 255"/>
                <a:gd name="T65" fmla="*/ 39 h 98"/>
                <a:gd name="T66" fmla="*/ 118 w 255"/>
                <a:gd name="T67" fmla="*/ 39 h 98"/>
                <a:gd name="T68" fmla="*/ 131 w 255"/>
                <a:gd name="T69" fmla="*/ 39 h 98"/>
                <a:gd name="T70" fmla="*/ 143 w 255"/>
                <a:gd name="T71" fmla="*/ 39 h 98"/>
                <a:gd name="T72" fmla="*/ 154 w 255"/>
                <a:gd name="T73" fmla="*/ 38 h 98"/>
                <a:gd name="T74" fmla="*/ 166 w 255"/>
                <a:gd name="T75" fmla="*/ 37 h 98"/>
                <a:gd name="T76" fmla="*/ 179 w 255"/>
                <a:gd name="T77" fmla="*/ 35 h 98"/>
                <a:gd name="T78" fmla="*/ 194 w 255"/>
                <a:gd name="T79" fmla="*/ 35 h 98"/>
                <a:gd name="T80" fmla="*/ 210 w 255"/>
                <a:gd name="T81" fmla="*/ 38 h 98"/>
                <a:gd name="T82" fmla="*/ 215 w 255"/>
                <a:gd name="T83" fmla="*/ 47 h 98"/>
                <a:gd name="T84" fmla="*/ 214 w 255"/>
                <a:gd name="T85" fmla="*/ 61 h 98"/>
                <a:gd name="T86" fmla="*/ 201 w 255"/>
                <a:gd name="T87" fmla="*/ 66 h 98"/>
                <a:gd name="T88" fmla="*/ 188 w 255"/>
                <a:gd name="T89" fmla="*/ 67 h 98"/>
                <a:gd name="T90" fmla="*/ 176 w 255"/>
                <a:gd name="T91" fmla="*/ 70 h 98"/>
                <a:gd name="T92" fmla="*/ 163 w 255"/>
                <a:gd name="T93" fmla="*/ 70 h 98"/>
                <a:gd name="T94" fmla="*/ 151 w 255"/>
                <a:gd name="T95" fmla="*/ 72 h 98"/>
                <a:gd name="T96" fmla="*/ 137 w 255"/>
                <a:gd name="T97" fmla="*/ 73 h 98"/>
                <a:gd name="T98" fmla="*/ 124 w 255"/>
                <a:gd name="T99" fmla="*/ 76 h 98"/>
                <a:gd name="T100" fmla="*/ 124 w 255"/>
                <a:gd name="T101" fmla="*/ 91 h 98"/>
                <a:gd name="T102" fmla="*/ 135 w 255"/>
                <a:gd name="T103"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98">
                  <a:moveTo>
                    <a:pt x="138" y="98"/>
                  </a:moveTo>
                  <a:lnTo>
                    <a:pt x="141" y="96"/>
                  </a:lnTo>
                  <a:lnTo>
                    <a:pt x="144" y="96"/>
                  </a:lnTo>
                  <a:lnTo>
                    <a:pt x="148" y="95"/>
                  </a:lnTo>
                  <a:lnTo>
                    <a:pt x="153" y="95"/>
                  </a:lnTo>
                  <a:lnTo>
                    <a:pt x="157" y="95"/>
                  </a:lnTo>
                  <a:lnTo>
                    <a:pt x="161" y="93"/>
                  </a:lnTo>
                  <a:lnTo>
                    <a:pt x="167" y="93"/>
                  </a:lnTo>
                  <a:lnTo>
                    <a:pt x="173" y="93"/>
                  </a:lnTo>
                  <a:lnTo>
                    <a:pt x="178" y="92"/>
                  </a:lnTo>
                  <a:lnTo>
                    <a:pt x="183" y="92"/>
                  </a:lnTo>
                  <a:lnTo>
                    <a:pt x="186" y="92"/>
                  </a:lnTo>
                  <a:lnTo>
                    <a:pt x="189" y="91"/>
                  </a:lnTo>
                  <a:lnTo>
                    <a:pt x="192" y="91"/>
                  </a:lnTo>
                  <a:lnTo>
                    <a:pt x="195" y="91"/>
                  </a:lnTo>
                  <a:lnTo>
                    <a:pt x="201" y="89"/>
                  </a:lnTo>
                  <a:lnTo>
                    <a:pt x="207" y="88"/>
                  </a:lnTo>
                  <a:lnTo>
                    <a:pt x="210" y="88"/>
                  </a:lnTo>
                  <a:lnTo>
                    <a:pt x="213" y="86"/>
                  </a:lnTo>
                  <a:lnTo>
                    <a:pt x="215" y="86"/>
                  </a:lnTo>
                  <a:lnTo>
                    <a:pt x="218" y="85"/>
                  </a:lnTo>
                  <a:lnTo>
                    <a:pt x="223" y="83"/>
                  </a:lnTo>
                  <a:lnTo>
                    <a:pt x="229" y="82"/>
                  </a:lnTo>
                  <a:lnTo>
                    <a:pt x="233" y="79"/>
                  </a:lnTo>
                  <a:lnTo>
                    <a:pt x="237" y="77"/>
                  </a:lnTo>
                  <a:lnTo>
                    <a:pt x="242" y="74"/>
                  </a:lnTo>
                  <a:lnTo>
                    <a:pt x="245" y="72"/>
                  </a:lnTo>
                  <a:lnTo>
                    <a:pt x="248" y="69"/>
                  </a:lnTo>
                  <a:lnTo>
                    <a:pt x="250" y="67"/>
                  </a:lnTo>
                  <a:lnTo>
                    <a:pt x="252" y="63"/>
                  </a:lnTo>
                  <a:lnTo>
                    <a:pt x="255" y="60"/>
                  </a:lnTo>
                  <a:lnTo>
                    <a:pt x="255" y="56"/>
                  </a:lnTo>
                  <a:lnTo>
                    <a:pt x="255" y="51"/>
                  </a:lnTo>
                  <a:lnTo>
                    <a:pt x="255" y="47"/>
                  </a:lnTo>
                  <a:lnTo>
                    <a:pt x="253" y="41"/>
                  </a:lnTo>
                  <a:lnTo>
                    <a:pt x="252" y="37"/>
                  </a:lnTo>
                  <a:lnTo>
                    <a:pt x="249" y="32"/>
                  </a:lnTo>
                  <a:lnTo>
                    <a:pt x="246" y="28"/>
                  </a:lnTo>
                  <a:lnTo>
                    <a:pt x="243" y="23"/>
                  </a:lnTo>
                  <a:lnTo>
                    <a:pt x="239" y="21"/>
                  </a:lnTo>
                  <a:lnTo>
                    <a:pt x="234" y="19"/>
                  </a:lnTo>
                  <a:lnTo>
                    <a:pt x="230" y="16"/>
                  </a:lnTo>
                  <a:lnTo>
                    <a:pt x="224" y="15"/>
                  </a:lnTo>
                  <a:lnTo>
                    <a:pt x="220" y="13"/>
                  </a:lnTo>
                  <a:lnTo>
                    <a:pt x="215" y="13"/>
                  </a:lnTo>
                  <a:lnTo>
                    <a:pt x="208" y="13"/>
                  </a:lnTo>
                  <a:lnTo>
                    <a:pt x="204" y="13"/>
                  </a:lnTo>
                  <a:lnTo>
                    <a:pt x="198" y="13"/>
                  </a:lnTo>
                  <a:lnTo>
                    <a:pt x="194" y="13"/>
                  </a:lnTo>
                  <a:lnTo>
                    <a:pt x="188" y="13"/>
                  </a:lnTo>
                  <a:lnTo>
                    <a:pt x="183" y="13"/>
                  </a:lnTo>
                  <a:lnTo>
                    <a:pt x="179" y="13"/>
                  </a:lnTo>
                  <a:lnTo>
                    <a:pt x="175" y="15"/>
                  </a:lnTo>
                  <a:lnTo>
                    <a:pt x="170" y="15"/>
                  </a:lnTo>
                  <a:lnTo>
                    <a:pt x="167" y="15"/>
                  </a:lnTo>
                  <a:lnTo>
                    <a:pt x="163" y="15"/>
                  </a:lnTo>
                  <a:lnTo>
                    <a:pt x="160" y="16"/>
                  </a:lnTo>
                  <a:lnTo>
                    <a:pt x="156" y="16"/>
                  </a:lnTo>
                  <a:lnTo>
                    <a:pt x="153" y="18"/>
                  </a:lnTo>
                  <a:lnTo>
                    <a:pt x="148" y="18"/>
                  </a:lnTo>
                  <a:lnTo>
                    <a:pt x="145" y="19"/>
                  </a:lnTo>
                  <a:lnTo>
                    <a:pt x="141" y="19"/>
                  </a:lnTo>
                  <a:lnTo>
                    <a:pt x="138" y="19"/>
                  </a:lnTo>
                  <a:lnTo>
                    <a:pt x="135" y="19"/>
                  </a:lnTo>
                  <a:lnTo>
                    <a:pt x="131" y="19"/>
                  </a:lnTo>
                  <a:lnTo>
                    <a:pt x="128" y="19"/>
                  </a:lnTo>
                  <a:lnTo>
                    <a:pt x="124" y="21"/>
                  </a:lnTo>
                  <a:lnTo>
                    <a:pt x="121" y="21"/>
                  </a:lnTo>
                  <a:lnTo>
                    <a:pt x="118" y="22"/>
                  </a:lnTo>
                  <a:lnTo>
                    <a:pt x="113" y="22"/>
                  </a:lnTo>
                  <a:lnTo>
                    <a:pt x="110" y="22"/>
                  </a:lnTo>
                  <a:lnTo>
                    <a:pt x="108" y="22"/>
                  </a:lnTo>
                  <a:lnTo>
                    <a:pt x="103" y="22"/>
                  </a:lnTo>
                  <a:lnTo>
                    <a:pt x="100" y="21"/>
                  </a:lnTo>
                  <a:lnTo>
                    <a:pt x="96" y="21"/>
                  </a:lnTo>
                  <a:lnTo>
                    <a:pt x="93" y="19"/>
                  </a:lnTo>
                  <a:lnTo>
                    <a:pt x="90" y="19"/>
                  </a:lnTo>
                  <a:lnTo>
                    <a:pt x="86" y="19"/>
                  </a:lnTo>
                  <a:lnTo>
                    <a:pt x="83" y="18"/>
                  </a:lnTo>
                  <a:lnTo>
                    <a:pt x="78" y="18"/>
                  </a:lnTo>
                  <a:lnTo>
                    <a:pt x="75" y="16"/>
                  </a:lnTo>
                  <a:lnTo>
                    <a:pt x="73" y="15"/>
                  </a:lnTo>
                  <a:lnTo>
                    <a:pt x="68" y="15"/>
                  </a:lnTo>
                  <a:lnTo>
                    <a:pt x="64" y="13"/>
                  </a:lnTo>
                  <a:lnTo>
                    <a:pt x="61" y="12"/>
                  </a:lnTo>
                  <a:lnTo>
                    <a:pt x="58" y="10"/>
                  </a:lnTo>
                  <a:lnTo>
                    <a:pt x="54" y="9"/>
                  </a:lnTo>
                  <a:lnTo>
                    <a:pt x="51" y="7"/>
                  </a:lnTo>
                  <a:lnTo>
                    <a:pt x="48" y="6"/>
                  </a:lnTo>
                  <a:lnTo>
                    <a:pt x="45" y="4"/>
                  </a:lnTo>
                  <a:lnTo>
                    <a:pt x="40" y="4"/>
                  </a:lnTo>
                  <a:lnTo>
                    <a:pt x="38" y="3"/>
                  </a:lnTo>
                  <a:lnTo>
                    <a:pt x="35" y="2"/>
                  </a:lnTo>
                  <a:lnTo>
                    <a:pt x="30" y="2"/>
                  </a:lnTo>
                  <a:lnTo>
                    <a:pt x="27" y="0"/>
                  </a:lnTo>
                  <a:lnTo>
                    <a:pt x="24" y="0"/>
                  </a:lnTo>
                  <a:lnTo>
                    <a:pt x="21" y="0"/>
                  </a:lnTo>
                  <a:lnTo>
                    <a:pt x="17" y="0"/>
                  </a:lnTo>
                  <a:lnTo>
                    <a:pt x="14" y="0"/>
                  </a:lnTo>
                  <a:lnTo>
                    <a:pt x="11" y="0"/>
                  </a:lnTo>
                  <a:lnTo>
                    <a:pt x="7" y="0"/>
                  </a:lnTo>
                  <a:lnTo>
                    <a:pt x="4" y="0"/>
                  </a:lnTo>
                  <a:lnTo>
                    <a:pt x="1" y="2"/>
                  </a:lnTo>
                  <a:lnTo>
                    <a:pt x="0" y="4"/>
                  </a:lnTo>
                  <a:lnTo>
                    <a:pt x="0" y="7"/>
                  </a:lnTo>
                  <a:lnTo>
                    <a:pt x="0" y="9"/>
                  </a:lnTo>
                  <a:lnTo>
                    <a:pt x="0" y="12"/>
                  </a:lnTo>
                  <a:lnTo>
                    <a:pt x="3" y="13"/>
                  </a:lnTo>
                  <a:lnTo>
                    <a:pt x="5" y="15"/>
                  </a:lnTo>
                  <a:lnTo>
                    <a:pt x="11" y="15"/>
                  </a:lnTo>
                  <a:lnTo>
                    <a:pt x="16" y="16"/>
                  </a:lnTo>
                  <a:lnTo>
                    <a:pt x="20" y="18"/>
                  </a:lnTo>
                  <a:lnTo>
                    <a:pt x="26" y="19"/>
                  </a:lnTo>
                  <a:lnTo>
                    <a:pt x="30" y="21"/>
                  </a:lnTo>
                  <a:lnTo>
                    <a:pt x="35" y="22"/>
                  </a:lnTo>
                  <a:lnTo>
                    <a:pt x="40" y="25"/>
                  </a:lnTo>
                  <a:lnTo>
                    <a:pt x="45" y="26"/>
                  </a:lnTo>
                  <a:lnTo>
                    <a:pt x="51" y="28"/>
                  </a:lnTo>
                  <a:lnTo>
                    <a:pt x="55" y="31"/>
                  </a:lnTo>
                  <a:lnTo>
                    <a:pt x="59" y="32"/>
                  </a:lnTo>
                  <a:lnTo>
                    <a:pt x="64" y="34"/>
                  </a:lnTo>
                  <a:lnTo>
                    <a:pt x="70" y="35"/>
                  </a:lnTo>
                  <a:lnTo>
                    <a:pt x="74" y="37"/>
                  </a:lnTo>
                  <a:lnTo>
                    <a:pt x="80" y="38"/>
                  </a:lnTo>
                  <a:lnTo>
                    <a:pt x="86" y="39"/>
                  </a:lnTo>
                  <a:lnTo>
                    <a:pt x="89" y="39"/>
                  </a:lnTo>
                  <a:lnTo>
                    <a:pt x="91" y="39"/>
                  </a:lnTo>
                  <a:lnTo>
                    <a:pt x="94" y="39"/>
                  </a:lnTo>
                  <a:lnTo>
                    <a:pt x="97" y="39"/>
                  </a:lnTo>
                  <a:lnTo>
                    <a:pt x="100" y="39"/>
                  </a:lnTo>
                  <a:lnTo>
                    <a:pt x="103" y="39"/>
                  </a:lnTo>
                  <a:lnTo>
                    <a:pt x="106" y="39"/>
                  </a:lnTo>
                  <a:lnTo>
                    <a:pt x="109" y="41"/>
                  </a:lnTo>
                  <a:lnTo>
                    <a:pt x="112" y="39"/>
                  </a:lnTo>
                  <a:lnTo>
                    <a:pt x="115" y="39"/>
                  </a:lnTo>
                  <a:lnTo>
                    <a:pt x="118" y="39"/>
                  </a:lnTo>
                  <a:lnTo>
                    <a:pt x="122" y="39"/>
                  </a:lnTo>
                  <a:lnTo>
                    <a:pt x="124" y="39"/>
                  </a:lnTo>
                  <a:lnTo>
                    <a:pt x="128" y="39"/>
                  </a:lnTo>
                  <a:lnTo>
                    <a:pt x="131" y="39"/>
                  </a:lnTo>
                  <a:lnTo>
                    <a:pt x="134" y="39"/>
                  </a:lnTo>
                  <a:lnTo>
                    <a:pt x="137" y="39"/>
                  </a:lnTo>
                  <a:lnTo>
                    <a:pt x="140" y="39"/>
                  </a:lnTo>
                  <a:lnTo>
                    <a:pt x="143" y="39"/>
                  </a:lnTo>
                  <a:lnTo>
                    <a:pt x="145" y="39"/>
                  </a:lnTo>
                  <a:lnTo>
                    <a:pt x="148" y="38"/>
                  </a:lnTo>
                  <a:lnTo>
                    <a:pt x="151" y="38"/>
                  </a:lnTo>
                  <a:lnTo>
                    <a:pt x="154" y="38"/>
                  </a:lnTo>
                  <a:lnTo>
                    <a:pt x="157" y="38"/>
                  </a:lnTo>
                  <a:lnTo>
                    <a:pt x="160" y="38"/>
                  </a:lnTo>
                  <a:lnTo>
                    <a:pt x="163" y="37"/>
                  </a:lnTo>
                  <a:lnTo>
                    <a:pt x="166" y="37"/>
                  </a:lnTo>
                  <a:lnTo>
                    <a:pt x="169" y="37"/>
                  </a:lnTo>
                  <a:lnTo>
                    <a:pt x="173" y="37"/>
                  </a:lnTo>
                  <a:lnTo>
                    <a:pt x="176" y="35"/>
                  </a:lnTo>
                  <a:lnTo>
                    <a:pt x="179" y="35"/>
                  </a:lnTo>
                  <a:lnTo>
                    <a:pt x="182" y="35"/>
                  </a:lnTo>
                  <a:lnTo>
                    <a:pt x="185" y="35"/>
                  </a:lnTo>
                  <a:lnTo>
                    <a:pt x="189" y="35"/>
                  </a:lnTo>
                  <a:lnTo>
                    <a:pt x="194" y="35"/>
                  </a:lnTo>
                  <a:lnTo>
                    <a:pt x="198" y="35"/>
                  </a:lnTo>
                  <a:lnTo>
                    <a:pt x="201" y="35"/>
                  </a:lnTo>
                  <a:lnTo>
                    <a:pt x="205" y="37"/>
                  </a:lnTo>
                  <a:lnTo>
                    <a:pt x="210" y="38"/>
                  </a:lnTo>
                  <a:lnTo>
                    <a:pt x="214" y="39"/>
                  </a:lnTo>
                  <a:lnTo>
                    <a:pt x="214" y="41"/>
                  </a:lnTo>
                  <a:lnTo>
                    <a:pt x="215" y="45"/>
                  </a:lnTo>
                  <a:lnTo>
                    <a:pt x="215" y="47"/>
                  </a:lnTo>
                  <a:lnTo>
                    <a:pt x="217" y="50"/>
                  </a:lnTo>
                  <a:lnTo>
                    <a:pt x="217" y="54"/>
                  </a:lnTo>
                  <a:lnTo>
                    <a:pt x="215" y="58"/>
                  </a:lnTo>
                  <a:lnTo>
                    <a:pt x="214" y="61"/>
                  </a:lnTo>
                  <a:lnTo>
                    <a:pt x="211" y="63"/>
                  </a:lnTo>
                  <a:lnTo>
                    <a:pt x="208" y="64"/>
                  </a:lnTo>
                  <a:lnTo>
                    <a:pt x="204" y="66"/>
                  </a:lnTo>
                  <a:lnTo>
                    <a:pt x="201" y="66"/>
                  </a:lnTo>
                  <a:lnTo>
                    <a:pt x="196" y="67"/>
                  </a:lnTo>
                  <a:lnTo>
                    <a:pt x="194" y="67"/>
                  </a:lnTo>
                  <a:lnTo>
                    <a:pt x="191" y="67"/>
                  </a:lnTo>
                  <a:lnTo>
                    <a:pt x="188" y="67"/>
                  </a:lnTo>
                  <a:lnTo>
                    <a:pt x="185" y="69"/>
                  </a:lnTo>
                  <a:lnTo>
                    <a:pt x="182" y="69"/>
                  </a:lnTo>
                  <a:lnTo>
                    <a:pt x="179" y="70"/>
                  </a:lnTo>
                  <a:lnTo>
                    <a:pt x="176" y="70"/>
                  </a:lnTo>
                  <a:lnTo>
                    <a:pt x="173" y="70"/>
                  </a:lnTo>
                  <a:lnTo>
                    <a:pt x="169" y="70"/>
                  </a:lnTo>
                  <a:lnTo>
                    <a:pt x="166" y="70"/>
                  </a:lnTo>
                  <a:lnTo>
                    <a:pt x="163" y="70"/>
                  </a:lnTo>
                  <a:lnTo>
                    <a:pt x="160" y="72"/>
                  </a:lnTo>
                  <a:lnTo>
                    <a:pt x="157" y="72"/>
                  </a:lnTo>
                  <a:lnTo>
                    <a:pt x="154" y="72"/>
                  </a:lnTo>
                  <a:lnTo>
                    <a:pt x="151" y="72"/>
                  </a:lnTo>
                  <a:lnTo>
                    <a:pt x="148" y="72"/>
                  </a:lnTo>
                  <a:lnTo>
                    <a:pt x="145" y="72"/>
                  </a:lnTo>
                  <a:lnTo>
                    <a:pt x="143" y="72"/>
                  </a:lnTo>
                  <a:lnTo>
                    <a:pt x="137" y="73"/>
                  </a:lnTo>
                  <a:lnTo>
                    <a:pt x="131" y="74"/>
                  </a:lnTo>
                  <a:lnTo>
                    <a:pt x="128" y="74"/>
                  </a:lnTo>
                  <a:lnTo>
                    <a:pt x="125" y="74"/>
                  </a:lnTo>
                  <a:lnTo>
                    <a:pt x="124" y="76"/>
                  </a:lnTo>
                  <a:lnTo>
                    <a:pt x="124" y="79"/>
                  </a:lnTo>
                  <a:lnTo>
                    <a:pt x="122" y="82"/>
                  </a:lnTo>
                  <a:lnTo>
                    <a:pt x="122" y="86"/>
                  </a:lnTo>
                  <a:lnTo>
                    <a:pt x="124" y="91"/>
                  </a:lnTo>
                  <a:lnTo>
                    <a:pt x="128" y="93"/>
                  </a:lnTo>
                  <a:lnTo>
                    <a:pt x="129" y="95"/>
                  </a:lnTo>
                  <a:lnTo>
                    <a:pt x="132" y="96"/>
                  </a:lnTo>
                  <a:lnTo>
                    <a:pt x="135" y="96"/>
                  </a:lnTo>
                  <a:lnTo>
                    <a:pt x="138" y="98"/>
                  </a:lnTo>
                  <a:lnTo>
                    <a:pt x="138"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8" name="Freeform 74"/>
            <p:cNvSpPr>
              <a:spLocks/>
            </p:cNvSpPr>
            <p:nvPr/>
          </p:nvSpPr>
          <p:spPr bwMode="auto">
            <a:xfrm>
              <a:off x="4636" y="3332"/>
              <a:ext cx="272" cy="95"/>
            </a:xfrm>
            <a:custGeom>
              <a:avLst/>
              <a:gdLst>
                <a:gd name="T0" fmla="*/ 16 w 272"/>
                <a:gd name="T1" fmla="*/ 51 h 95"/>
                <a:gd name="T2" fmla="*/ 35 w 272"/>
                <a:gd name="T3" fmla="*/ 41 h 95"/>
                <a:gd name="T4" fmla="*/ 47 w 272"/>
                <a:gd name="T5" fmla="*/ 36 h 95"/>
                <a:gd name="T6" fmla="*/ 60 w 272"/>
                <a:gd name="T7" fmla="*/ 33 h 95"/>
                <a:gd name="T8" fmla="*/ 73 w 272"/>
                <a:gd name="T9" fmla="*/ 31 h 95"/>
                <a:gd name="T10" fmla="*/ 85 w 272"/>
                <a:gd name="T11" fmla="*/ 29 h 95"/>
                <a:gd name="T12" fmla="*/ 98 w 272"/>
                <a:gd name="T13" fmla="*/ 28 h 95"/>
                <a:gd name="T14" fmla="*/ 111 w 272"/>
                <a:gd name="T15" fmla="*/ 26 h 95"/>
                <a:gd name="T16" fmla="*/ 124 w 272"/>
                <a:gd name="T17" fmla="*/ 25 h 95"/>
                <a:gd name="T18" fmla="*/ 137 w 272"/>
                <a:gd name="T19" fmla="*/ 25 h 95"/>
                <a:gd name="T20" fmla="*/ 150 w 272"/>
                <a:gd name="T21" fmla="*/ 25 h 95"/>
                <a:gd name="T22" fmla="*/ 164 w 272"/>
                <a:gd name="T23" fmla="*/ 25 h 95"/>
                <a:gd name="T24" fmla="*/ 175 w 272"/>
                <a:gd name="T25" fmla="*/ 26 h 95"/>
                <a:gd name="T26" fmla="*/ 188 w 272"/>
                <a:gd name="T27" fmla="*/ 26 h 95"/>
                <a:gd name="T28" fmla="*/ 202 w 272"/>
                <a:gd name="T29" fmla="*/ 28 h 95"/>
                <a:gd name="T30" fmla="*/ 218 w 272"/>
                <a:gd name="T31" fmla="*/ 29 h 95"/>
                <a:gd name="T32" fmla="*/ 232 w 272"/>
                <a:gd name="T33" fmla="*/ 36 h 95"/>
                <a:gd name="T34" fmla="*/ 237 w 272"/>
                <a:gd name="T35" fmla="*/ 50 h 95"/>
                <a:gd name="T36" fmla="*/ 226 w 272"/>
                <a:gd name="T37" fmla="*/ 57 h 95"/>
                <a:gd name="T38" fmla="*/ 213 w 272"/>
                <a:gd name="T39" fmla="*/ 55 h 95"/>
                <a:gd name="T40" fmla="*/ 199 w 272"/>
                <a:gd name="T41" fmla="*/ 55 h 95"/>
                <a:gd name="T42" fmla="*/ 177 w 272"/>
                <a:gd name="T43" fmla="*/ 54 h 95"/>
                <a:gd name="T44" fmla="*/ 158 w 272"/>
                <a:gd name="T45" fmla="*/ 60 h 95"/>
                <a:gd name="T46" fmla="*/ 139 w 272"/>
                <a:gd name="T47" fmla="*/ 68 h 95"/>
                <a:gd name="T48" fmla="*/ 120 w 272"/>
                <a:gd name="T49" fmla="*/ 79 h 95"/>
                <a:gd name="T50" fmla="*/ 113 w 272"/>
                <a:gd name="T51" fmla="*/ 89 h 95"/>
                <a:gd name="T52" fmla="*/ 120 w 272"/>
                <a:gd name="T53" fmla="*/ 95 h 95"/>
                <a:gd name="T54" fmla="*/ 140 w 272"/>
                <a:gd name="T55" fmla="*/ 85 h 95"/>
                <a:gd name="T56" fmla="*/ 162 w 272"/>
                <a:gd name="T57" fmla="*/ 77 h 95"/>
                <a:gd name="T58" fmla="*/ 181 w 272"/>
                <a:gd name="T59" fmla="*/ 74 h 95"/>
                <a:gd name="T60" fmla="*/ 194 w 272"/>
                <a:gd name="T61" fmla="*/ 73 h 95"/>
                <a:gd name="T62" fmla="*/ 206 w 272"/>
                <a:gd name="T63" fmla="*/ 73 h 95"/>
                <a:gd name="T64" fmla="*/ 220 w 272"/>
                <a:gd name="T65" fmla="*/ 73 h 95"/>
                <a:gd name="T66" fmla="*/ 237 w 272"/>
                <a:gd name="T67" fmla="*/ 74 h 95"/>
                <a:gd name="T68" fmla="*/ 250 w 272"/>
                <a:gd name="T69" fmla="*/ 71 h 95"/>
                <a:gd name="T70" fmla="*/ 264 w 272"/>
                <a:gd name="T71" fmla="*/ 61 h 95"/>
                <a:gd name="T72" fmla="*/ 270 w 272"/>
                <a:gd name="T73" fmla="*/ 47 h 95"/>
                <a:gd name="T74" fmla="*/ 269 w 272"/>
                <a:gd name="T75" fmla="*/ 32 h 95"/>
                <a:gd name="T76" fmla="*/ 258 w 272"/>
                <a:gd name="T77" fmla="*/ 19 h 95"/>
                <a:gd name="T78" fmla="*/ 242 w 272"/>
                <a:gd name="T79" fmla="*/ 12 h 95"/>
                <a:gd name="T80" fmla="*/ 228 w 272"/>
                <a:gd name="T81" fmla="*/ 7 h 95"/>
                <a:gd name="T82" fmla="*/ 212 w 272"/>
                <a:gd name="T83" fmla="*/ 4 h 95"/>
                <a:gd name="T84" fmla="*/ 196 w 272"/>
                <a:gd name="T85" fmla="*/ 1 h 95"/>
                <a:gd name="T86" fmla="*/ 178 w 272"/>
                <a:gd name="T87" fmla="*/ 0 h 95"/>
                <a:gd name="T88" fmla="*/ 161 w 272"/>
                <a:gd name="T89" fmla="*/ 0 h 95"/>
                <a:gd name="T90" fmla="*/ 143 w 272"/>
                <a:gd name="T91" fmla="*/ 0 h 95"/>
                <a:gd name="T92" fmla="*/ 126 w 272"/>
                <a:gd name="T93" fmla="*/ 0 h 95"/>
                <a:gd name="T94" fmla="*/ 108 w 272"/>
                <a:gd name="T95" fmla="*/ 3 h 95"/>
                <a:gd name="T96" fmla="*/ 89 w 272"/>
                <a:gd name="T97" fmla="*/ 6 h 95"/>
                <a:gd name="T98" fmla="*/ 73 w 272"/>
                <a:gd name="T99" fmla="*/ 10 h 95"/>
                <a:gd name="T100" fmla="*/ 57 w 272"/>
                <a:gd name="T101" fmla="*/ 16 h 95"/>
                <a:gd name="T102" fmla="*/ 43 w 272"/>
                <a:gd name="T103" fmla="*/ 23 h 95"/>
                <a:gd name="T104" fmla="*/ 28 w 272"/>
                <a:gd name="T105" fmla="*/ 31 h 95"/>
                <a:gd name="T106" fmla="*/ 16 w 272"/>
                <a:gd name="T107" fmla="*/ 41 h 95"/>
                <a:gd name="T108" fmla="*/ 6 w 272"/>
                <a:gd name="T109" fmla="*/ 52 h 95"/>
                <a:gd name="T110" fmla="*/ 0 w 272"/>
                <a:gd name="T111" fmla="*/ 6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 h="95">
                  <a:moveTo>
                    <a:pt x="2" y="61"/>
                  </a:moveTo>
                  <a:lnTo>
                    <a:pt x="6" y="58"/>
                  </a:lnTo>
                  <a:lnTo>
                    <a:pt x="10" y="54"/>
                  </a:lnTo>
                  <a:lnTo>
                    <a:pt x="16" y="51"/>
                  </a:lnTo>
                  <a:lnTo>
                    <a:pt x="22" y="48"/>
                  </a:lnTo>
                  <a:lnTo>
                    <a:pt x="26" y="45"/>
                  </a:lnTo>
                  <a:lnTo>
                    <a:pt x="32" y="42"/>
                  </a:lnTo>
                  <a:lnTo>
                    <a:pt x="35" y="41"/>
                  </a:lnTo>
                  <a:lnTo>
                    <a:pt x="38" y="39"/>
                  </a:lnTo>
                  <a:lnTo>
                    <a:pt x="41" y="39"/>
                  </a:lnTo>
                  <a:lnTo>
                    <a:pt x="45" y="38"/>
                  </a:lnTo>
                  <a:lnTo>
                    <a:pt x="47" y="36"/>
                  </a:lnTo>
                  <a:lnTo>
                    <a:pt x="51" y="36"/>
                  </a:lnTo>
                  <a:lnTo>
                    <a:pt x="53" y="35"/>
                  </a:lnTo>
                  <a:lnTo>
                    <a:pt x="57" y="35"/>
                  </a:lnTo>
                  <a:lnTo>
                    <a:pt x="60" y="33"/>
                  </a:lnTo>
                  <a:lnTo>
                    <a:pt x="63" y="33"/>
                  </a:lnTo>
                  <a:lnTo>
                    <a:pt x="66" y="32"/>
                  </a:lnTo>
                  <a:lnTo>
                    <a:pt x="69" y="32"/>
                  </a:lnTo>
                  <a:lnTo>
                    <a:pt x="73" y="31"/>
                  </a:lnTo>
                  <a:lnTo>
                    <a:pt x="76" y="29"/>
                  </a:lnTo>
                  <a:lnTo>
                    <a:pt x="79" y="29"/>
                  </a:lnTo>
                  <a:lnTo>
                    <a:pt x="82" y="29"/>
                  </a:lnTo>
                  <a:lnTo>
                    <a:pt x="85" y="29"/>
                  </a:lnTo>
                  <a:lnTo>
                    <a:pt x="88" y="28"/>
                  </a:lnTo>
                  <a:lnTo>
                    <a:pt x="92" y="28"/>
                  </a:lnTo>
                  <a:lnTo>
                    <a:pt x="95" y="28"/>
                  </a:lnTo>
                  <a:lnTo>
                    <a:pt x="98" y="28"/>
                  </a:lnTo>
                  <a:lnTo>
                    <a:pt x="101" y="26"/>
                  </a:lnTo>
                  <a:lnTo>
                    <a:pt x="104" y="26"/>
                  </a:lnTo>
                  <a:lnTo>
                    <a:pt x="108" y="26"/>
                  </a:lnTo>
                  <a:lnTo>
                    <a:pt x="111" y="26"/>
                  </a:lnTo>
                  <a:lnTo>
                    <a:pt x="114" y="26"/>
                  </a:lnTo>
                  <a:lnTo>
                    <a:pt x="117" y="26"/>
                  </a:lnTo>
                  <a:lnTo>
                    <a:pt x="120" y="26"/>
                  </a:lnTo>
                  <a:lnTo>
                    <a:pt x="124" y="25"/>
                  </a:lnTo>
                  <a:lnTo>
                    <a:pt x="127" y="25"/>
                  </a:lnTo>
                  <a:lnTo>
                    <a:pt x="130" y="25"/>
                  </a:lnTo>
                  <a:lnTo>
                    <a:pt x="134" y="25"/>
                  </a:lnTo>
                  <a:lnTo>
                    <a:pt x="137" y="25"/>
                  </a:lnTo>
                  <a:lnTo>
                    <a:pt x="140" y="25"/>
                  </a:lnTo>
                  <a:lnTo>
                    <a:pt x="143" y="25"/>
                  </a:lnTo>
                  <a:lnTo>
                    <a:pt x="148" y="25"/>
                  </a:lnTo>
                  <a:lnTo>
                    <a:pt x="150" y="25"/>
                  </a:lnTo>
                  <a:lnTo>
                    <a:pt x="153" y="25"/>
                  </a:lnTo>
                  <a:lnTo>
                    <a:pt x="156" y="25"/>
                  </a:lnTo>
                  <a:lnTo>
                    <a:pt x="159" y="25"/>
                  </a:lnTo>
                  <a:lnTo>
                    <a:pt x="164" y="25"/>
                  </a:lnTo>
                  <a:lnTo>
                    <a:pt x="167" y="26"/>
                  </a:lnTo>
                  <a:lnTo>
                    <a:pt x="169" y="26"/>
                  </a:lnTo>
                  <a:lnTo>
                    <a:pt x="172" y="26"/>
                  </a:lnTo>
                  <a:lnTo>
                    <a:pt x="175" y="26"/>
                  </a:lnTo>
                  <a:lnTo>
                    <a:pt x="178" y="26"/>
                  </a:lnTo>
                  <a:lnTo>
                    <a:pt x="181" y="26"/>
                  </a:lnTo>
                  <a:lnTo>
                    <a:pt x="185" y="26"/>
                  </a:lnTo>
                  <a:lnTo>
                    <a:pt x="188" y="26"/>
                  </a:lnTo>
                  <a:lnTo>
                    <a:pt x="191" y="28"/>
                  </a:lnTo>
                  <a:lnTo>
                    <a:pt x="194" y="28"/>
                  </a:lnTo>
                  <a:lnTo>
                    <a:pt x="197" y="28"/>
                  </a:lnTo>
                  <a:lnTo>
                    <a:pt x="202" y="28"/>
                  </a:lnTo>
                  <a:lnTo>
                    <a:pt x="206" y="28"/>
                  </a:lnTo>
                  <a:lnTo>
                    <a:pt x="210" y="28"/>
                  </a:lnTo>
                  <a:lnTo>
                    <a:pt x="215" y="29"/>
                  </a:lnTo>
                  <a:lnTo>
                    <a:pt x="218" y="29"/>
                  </a:lnTo>
                  <a:lnTo>
                    <a:pt x="222" y="31"/>
                  </a:lnTo>
                  <a:lnTo>
                    <a:pt x="226" y="32"/>
                  </a:lnTo>
                  <a:lnTo>
                    <a:pt x="231" y="33"/>
                  </a:lnTo>
                  <a:lnTo>
                    <a:pt x="232" y="36"/>
                  </a:lnTo>
                  <a:lnTo>
                    <a:pt x="234" y="39"/>
                  </a:lnTo>
                  <a:lnTo>
                    <a:pt x="235" y="42"/>
                  </a:lnTo>
                  <a:lnTo>
                    <a:pt x="235" y="47"/>
                  </a:lnTo>
                  <a:lnTo>
                    <a:pt x="237" y="50"/>
                  </a:lnTo>
                  <a:lnTo>
                    <a:pt x="235" y="54"/>
                  </a:lnTo>
                  <a:lnTo>
                    <a:pt x="234" y="55"/>
                  </a:lnTo>
                  <a:lnTo>
                    <a:pt x="229" y="57"/>
                  </a:lnTo>
                  <a:lnTo>
                    <a:pt x="226" y="57"/>
                  </a:lnTo>
                  <a:lnTo>
                    <a:pt x="223" y="57"/>
                  </a:lnTo>
                  <a:lnTo>
                    <a:pt x="219" y="55"/>
                  </a:lnTo>
                  <a:lnTo>
                    <a:pt x="216" y="55"/>
                  </a:lnTo>
                  <a:lnTo>
                    <a:pt x="213" y="55"/>
                  </a:lnTo>
                  <a:lnTo>
                    <a:pt x="210" y="55"/>
                  </a:lnTo>
                  <a:lnTo>
                    <a:pt x="207" y="55"/>
                  </a:lnTo>
                  <a:lnTo>
                    <a:pt x="204" y="55"/>
                  </a:lnTo>
                  <a:lnTo>
                    <a:pt x="199" y="55"/>
                  </a:lnTo>
                  <a:lnTo>
                    <a:pt x="194" y="55"/>
                  </a:lnTo>
                  <a:lnTo>
                    <a:pt x="187" y="54"/>
                  </a:lnTo>
                  <a:lnTo>
                    <a:pt x="183" y="54"/>
                  </a:lnTo>
                  <a:lnTo>
                    <a:pt x="177" y="54"/>
                  </a:lnTo>
                  <a:lnTo>
                    <a:pt x="172" y="55"/>
                  </a:lnTo>
                  <a:lnTo>
                    <a:pt x="168" y="57"/>
                  </a:lnTo>
                  <a:lnTo>
                    <a:pt x="162" y="58"/>
                  </a:lnTo>
                  <a:lnTo>
                    <a:pt x="158" y="60"/>
                  </a:lnTo>
                  <a:lnTo>
                    <a:pt x="153" y="61"/>
                  </a:lnTo>
                  <a:lnTo>
                    <a:pt x="148" y="64"/>
                  </a:lnTo>
                  <a:lnTo>
                    <a:pt x="143" y="66"/>
                  </a:lnTo>
                  <a:lnTo>
                    <a:pt x="139" y="68"/>
                  </a:lnTo>
                  <a:lnTo>
                    <a:pt x="134" y="70"/>
                  </a:lnTo>
                  <a:lnTo>
                    <a:pt x="129" y="73"/>
                  </a:lnTo>
                  <a:lnTo>
                    <a:pt x="124" y="76"/>
                  </a:lnTo>
                  <a:lnTo>
                    <a:pt x="120" y="79"/>
                  </a:lnTo>
                  <a:lnTo>
                    <a:pt x="117" y="82"/>
                  </a:lnTo>
                  <a:lnTo>
                    <a:pt x="114" y="83"/>
                  </a:lnTo>
                  <a:lnTo>
                    <a:pt x="113" y="86"/>
                  </a:lnTo>
                  <a:lnTo>
                    <a:pt x="113" y="89"/>
                  </a:lnTo>
                  <a:lnTo>
                    <a:pt x="114" y="92"/>
                  </a:lnTo>
                  <a:lnTo>
                    <a:pt x="114" y="93"/>
                  </a:lnTo>
                  <a:lnTo>
                    <a:pt x="117" y="95"/>
                  </a:lnTo>
                  <a:lnTo>
                    <a:pt x="120" y="95"/>
                  </a:lnTo>
                  <a:lnTo>
                    <a:pt x="124" y="93"/>
                  </a:lnTo>
                  <a:lnTo>
                    <a:pt x="129" y="90"/>
                  </a:lnTo>
                  <a:lnTo>
                    <a:pt x="134" y="87"/>
                  </a:lnTo>
                  <a:lnTo>
                    <a:pt x="140" y="85"/>
                  </a:lnTo>
                  <a:lnTo>
                    <a:pt x="146" y="83"/>
                  </a:lnTo>
                  <a:lnTo>
                    <a:pt x="152" y="80"/>
                  </a:lnTo>
                  <a:lnTo>
                    <a:pt x="158" y="79"/>
                  </a:lnTo>
                  <a:lnTo>
                    <a:pt x="162" y="77"/>
                  </a:lnTo>
                  <a:lnTo>
                    <a:pt x="168" y="76"/>
                  </a:lnTo>
                  <a:lnTo>
                    <a:pt x="174" y="74"/>
                  </a:lnTo>
                  <a:lnTo>
                    <a:pt x="180" y="74"/>
                  </a:lnTo>
                  <a:lnTo>
                    <a:pt x="181" y="74"/>
                  </a:lnTo>
                  <a:lnTo>
                    <a:pt x="184" y="73"/>
                  </a:lnTo>
                  <a:lnTo>
                    <a:pt x="187" y="73"/>
                  </a:lnTo>
                  <a:lnTo>
                    <a:pt x="191" y="73"/>
                  </a:lnTo>
                  <a:lnTo>
                    <a:pt x="194" y="73"/>
                  </a:lnTo>
                  <a:lnTo>
                    <a:pt x="197" y="73"/>
                  </a:lnTo>
                  <a:lnTo>
                    <a:pt x="200" y="73"/>
                  </a:lnTo>
                  <a:lnTo>
                    <a:pt x="203" y="73"/>
                  </a:lnTo>
                  <a:lnTo>
                    <a:pt x="206" y="73"/>
                  </a:lnTo>
                  <a:lnTo>
                    <a:pt x="209" y="73"/>
                  </a:lnTo>
                  <a:lnTo>
                    <a:pt x="213" y="73"/>
                  </a:lnTo>
                  <a:lnTo>
                    <a:pt x="216" y="73"/>
                  </a:lnTo>
                  <a:lnTo>
                    <a:pt x="220" y="73"/>
                  </a:lnTo>
                  <a:lnTo>
                    <a:pt x="226" y="74"/>
                  </a:lnTo>
                  <a:lnTo>
                    <a:pt x="229" y="74"/>
                  </a:lnTo>
                  <a:lnTo>
                    <a:pt x="234" y="74"/>
                  </a:lnTo>
                  <a:lnTo>
                    <a:pt x="237" y="74"/>
                  </a:lnTo>
                  <a:lnTo>
                    <a:pt x="239" y="74"/>
                  </a:lnTo>
                  <a:lnTo>
                    <a:pt x="244" y="73"/>
                  </a:lnTo>
                  <a:lnTo>
                    <a:pt x="247" y="73"/>
                  </a:lnTo>
                  <a:lnTo>
                    <a:pt x="250" y="71"/>
                  </a:lnTo>
                  <a:lnTo>
                    <a:pt x="253" y="71"/>
                  </a:lnTo>
                  <a:lnTo>
                    <a:pt x="258" y="68"/>
                  </a:lnTo>
                  <a:lnTo>
                    <a:pt x="263" y="66"/>
                  </a:lnTo>
                  <a:lnTo>
                    <a:pt x="264" y="61"/>
                  </a:lnTo>
                  <a:lnTo>
                    <a:pt x="267" y="58"/>
                  </a:lnTo>
                  <a:lnTo>
                    <a:pt x="269" y="54"/>
                  </a:lnTo>
                  <a:lnTo>
                    <a:pt x="270" y="50"/>
                  </a:lnTo>
                  <a:lnTo>
                    <a:pt x="270" y="47"/>
                  </a:lnTo>
                  <a:lnTo>
                    <a:pt x="272" y="42"/>
                  </a:lnTo>
                  <a:lnTo>
                    <a:pt x="270" y="38"/>
                  </a:lnTo>
                  <a:lnTo>
                    <a:pt x="270" y="35"/>
                  </a:lnTo>
                  <a:lnTo>
                    <a:pt x="269" y="32"/>
                  </a:lnTo>
                  <a:lnTo>
                    <a:pt x="267" y="28"/>
                  </a:lnTo>
                  <a:lnTo>
                    <a:pt x="264" y="25"/>
                  </a:lnTo>
                  <a:lnTo>
                    <a:pt x="261" y="22"/>
                  </a:lnTo>
                  <a:lnTo>
                    <a:pt x="258" y="19"/>
                  </a:lnTo>
                  <a:lnTo>
                    <a:pt x="254" y="16"/>
                  </a:lnTo>
                  <a:lnTo>
                    <a:pt x="251" y="14"/>
                  </a:lnTo>
                  <a:lnTo>
                    <a:pt x="247" y="13"/>
                  </a:lnTo>
                  <a:lnTo>
                    <a:pt x="242" y="12"/>
                  </a:lnTo>
                  <a:lnTo>
                    <a:pt x="239" y="10"/>
                  </a:lnTo>
                  <a:lnTo>
                    <a:pt x="235" y="10"/>
                  </a:lnTo>
                  <a:lnTo>
                    <a:pt x="232" y="9"/>
                  </a:lnTo>
                  <a:lnTo>
                    <a:pt x="228" y="7"/>
                  </a:lnTo>
                  <a:lnTo>
                    <a:pt x="223" y="7"/>
                  </a:lnTo>
                  <a:lnTo>
                    <a:pt x="220" y="6"/>
                  </a:lnTo>
                  <a:lnTo>
                    <a:pt x="216" y="6"/>
                  </a:lnTo>
                  <a:lnTo>
                    <a:pt x="212" y="4"/>
                  </a:lnTo>
                  <a:lnTo>
                    <a:pt x="209" y="4"/>
                  </a:lnTo>
                  <a:lnTo>
                    <a:pt x="204" y="3"/>
                  </a:lnTo>
                  <a:lnTo>
                    <a:pt x="200" y="1"/>
                  </a:lnTo>
                  <a:lnTo>
                    <a:pt x="196" y="1"/>
                  </a:lnTo>
                  <a:lnTo>
                    <a:pt x="191" y="1"/>
                  </a:lnTo>
                  <a:lnTo>
                    <a:pt x="187" y="0"/>
                  </a:lnTo>
                  <a:lnTo>
                    <a:pt x="184" y="0"/>
                  </a:lnTo>
                  <a:lnTo>
                    <a:pt x="178" y="0"/>
                  </a:lnTo>
                  <a:lnTo>
                    <a:pt x="174" y="0"/>
                  </a:lnTo>
                  <a:lnTo>
                    <a:pt x="169" y="0"/>
                  </a:lnTo>
                  <a:lnTo>
                    <a:pt x="165" y="0"/>
                  </a:lnTo>
                  <a:lnTo>
                    <a:pt x="161" y="0"/>
                  </a:lnTo>
                  <a:lnTo>
                    <a:pt x="156" y="0"/>
                  </a:lnTo>
                  <a:lnTo>
                    <a:pt x="152" y="0"/>
                  </a:lnTo>
                  <a:lnTo>
                    <a:pt x="148" y="0"/>
                  </a:lnTo>
                  <a:lnTo>
                    <a:pt x="143" y="0"/>
                  </a:lnTo>
                  <a:lnTo>
                    <a:pt x="139" y="0"/>
                  </a:lnTo>
                  <a:lnTo>
                    <a:pt x="134" y="0"/>
                  </a:lnTo>
                  <a:lnTo>
                    <a:pt x="130" y="0"/>
                  </a:lnTo>
                  <a:lnTo>
                    <a:pt x="126" y="0"/>
                  </a:lnTo>
                  <a:lnTo>
                    <a:pt x="121" y="1"/>
                  </a:lnTo>
                  <a:lnTo>
                    <a:pt x="117" y="1"/>
                  </a:lnTo>
                  <a:lnTo>
                    <a:pt x="113" y="3"/>
                  </a:lnTo>
                  <a:lnTo>
                    <a:pt x="108" y="3"/>
                  </a:lnTo>
                  <a:lnTo>
                    <a:pt x="102" y="4"/>
                  </a:lnTo>
                  <a:lnTo>
                    <a:pt x="98" y="4"/>
                  </a:lnTo>
                  <a:lnTo>
                    <a:pt x="95" y="6"/>
                  </a:lnTo>
                  <a:lnTo>
                    <a:pt x="89" y="6"/>
                  </a:lnTo>
                  <a:lnTo>
                    <a:pt x="85" y="7"/>
                  </a:lnTo>
                  <a:lnTo>
                    <a:pt x="80" y="9"/>
                  </a:lnTo>
                  <a:lnTo>
                    <a:pt x="78" y="10"/>
                  </a:lnTo>
                  <a:lnTo>
                    <a:pt x="73" y="10"/>
                  </a:lnTo>
                  <a:lnTo>
                    <a:pt x="69" y="12"/>
                  </a:lnTo>
                  <a:lnTo>
                    <a:pt x="64" y="13"/>
                  </a:lnTo>
                  <a:lnTo>
                    <a:pt x="60" y="14"/>
                  </a:lnTo>
                  <a:lnTo>
                    <a:pt x="57" y="16"/>
                  </a:lnTo>
                  <a:lnTo>
                    <a:pt x="53" y="19"/>
                  </a:lnTo>
                  <a:lnTo>
                    <a:pt x="50" y="20"/>
                  </a:lnTo>
                  <a:lnTo>
                    <a:pt x="47" y="22"/>
                  </a:lnTo>
                  <a:lnTo>
                    <a:pt x="43" y="23"/>
                  </a:lnTo>
                  <a:lnTo>
                    <a:pt x="38" y="25"/>
                  </a:lnTo>
                  <a:lnTo>
                    <a:pt x="35" y="28"/>
                  </a:lnTo>
                  <a:lnTo>
                    <a:pt x="32" y="29"/>
                  </a:lnTo>
                  <a:lnTo>
                    <a:pt x="28" y="31"/>
                  </a:lnTo>
                  <a:lnTo>
                    <a:pt x="25" y="33"/>
                  </a:lnTo>
                  <a:lnTo>
                    <a:pt x="22" y="36"/>
                  </a:lnTo>
                  <a:lnTo>
                    <a:pt x="19" y="39"/>
                  </a:lnTo>
                  <a:lnTo>
                    <a:pt x="16" y="41"/>
                  </a:lnTo>
                  <a:lnTo>
                    <a:pt x="13" y="44"/>
                  </a:lnTo>
                  <a:lnTo>
                    <a:pt x="10" y="47"/>
                  </a:lnTo>
                  <a:lnTo>
                    <a:pt x="9" y="50"/>
                  </a:lnTo>
                  <a:lnTo>
                    <a:pt x="6" y="52"/>
                  </a:lnTo>
                  <a:lnTo>
                    <a:pt x="3" y="55"/>
                  </a:lnTo>
                  <a:lnTo>
                    <a:pt x="2" y="58"/>
                  </a:lnTo>
                  <a:lnTo>
                    <a:pt x="0" y="61"/>
                  </a:lnTo>
                  <a:lnTo>
                    <a:pt x="0" y="61"/>
                  </a:lnTo>
                  <a:lnTo>
                    <a:pt x="2" y="61"/>
                  </a:lnTo>
                  <a:lnTo>
                    <a:pt x="2"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79" name="Freeform 75"/>
            <p:cNvSpPr>
              <a:spLocks/>
            </p:cNvSpPr>
            <p:nvPr/>
          </p:nvSpPr>
          <p:spPr bwMode="auto">
            <a:xfrm>
              <a:off x="4916" y="3494"/>
              <a:ext cx="187" cy="108"/>
            </a:xfrm>
            <a:custGeom>
              <a:avLst/>
              <a:gdLst>
                <a:gd name="T0" fmla="*/ 10 w 187"/>
                <a:gd name="T1" fmla="*/ 22 h 108"/>
                <a:gd name="T2" fmla="*/ 22 w 187"/>
                <a:gd name="T3" fmla="*/ 26 h 108"/>
                <a:gd name="T4" fmla="*/ 37 w 187"/>
                <a:gd name="T5" fmla="*/ 30 h 108"/>
                <a:gd name="T6" fmla="*/ 48 w 187"/>
                <a:gd name="T7" fmla="*/ 33 h 108"/>
                <a:gd name="T8" fmla="*/ 63 w 187"/>
                <a:gd name="T9" fmla="*/ 35 h 108"/>
                <a:gd name="T10" fmla="*/ 78 w 187"/>
                <a:gd name="T11" fmla="*/ 36 h 108"/>
                <a:gd name="T12" fmla="*/ 88 w 187"/>
                <a:gd name="T13" fmla="*/ 35 h 108"/>
                <a:gd name="T14" fmla="*/ 98 w 187"/>
                <a:gd name="T15" fmla="*/ 33 h 108"/>
                <a:gd name="T16" fmla="*/ 110 w 187"/>
                <a:gd name="T17" fmla="*/ 30 h 108"/>
                <a:gd name="T18" fmla="*/ 120 w 187"/>
                <a:gd name="T19" fmla="*/ 29 h 108"/>
                <a:gd name="T20" fmla="*/ 132 w 187"/>
                <a:gd name="T21" fmla="*/ 28 h 108"/>
                <a:gd name="T22" fmla="*/ 140 w 187"/>
                <a:gd name="T23" fmla="*/ 26 h 108"/>
                <a:gd name="T24" fmla="*/ 150 w 187"/>
                <a:gd name="T25" fmla="*/ 28 h 108"/>
                <a:gd name="T26" fmla="*/ 162 w 187"/>
                <a:gd name="T27" fmla="*/ 35 h 108"/>
                <a:gd name="T28" fmla="*/ 167 w 187"/>
                <a:gd name="T29" fmla="*/ 47 h 108"/>
                <a:gd name="T30" fmla="*/ 165 w 187"/>
                <a:gd name="T31" fmla="*/ 57 h 108"/>
                <a:gd name="T32" fmla="*/ 162 w 187"/>
                <a:gd name="T33" fmla="*/ 65 h 108"/>
                <a:gd name="T34" fmla="*/ 153 w 187"/>
                <a:gd name="T35" fmla="*/ 70 h 108"/>
                <a:gd name="T36" fmla="*/ 145 w 187"/>
                <a:gd name="T37" fmla="*/ 74 h 108"/>
                <a:gd name="T38" fmla="*/ 133 w 187"/>
                <a:gd name="T39" fmla="*/ 79 h 108"/>
                <a:gd name="T40" fmla="*/ 121 w 187"/>
                <a:gd name="T41" fmla="*/ 82 h 108"/>
                <a:gd name="T42" fmla="*/ 108 w 187"/>
                <a:gd name="T43" fmla="*/ 84 h 108"/>
                <a:gd name="T44" fmla="*/ 97 w 187"/>
                <a:gd name="T45" fmla="*/ 87 h 108"/>
                <a:gd name="T46" fmla="*/ 86 w 187"/>
                <a:gd name="T47" fmla="*/ 92 h 108"/>
                <a:gd name="T48" fmla="*/ 79 w 187"/>
                <a:gd name="T49" fmla="*/ 96 h 108"/>
                <a:gd name="T50" fmla="*/ 80 w 187"/>
                <a:gd name="T51" fmla="*/ 106 h 108"/>
                <a:gd name="T52" fmla="*/ 94 w 187"/>
                <a:gd name="T53" fmla="*/ 105 h 108"/>
                <a:gd name="T54" fmla="*/ 108 w 187"/>
                <a:gd name="T55" fmla="*/ 102 h 108"/>
                <a:gd name="T56" fmla="*/ 121 w 187"/>
                <a:gd name="T57" fmla="*/ 100 h 108"/>
                <a:gd name="T58" fmla="*/ 134 w 187"/>
                <a:gd name="T59" fmla="*/ 96 h 108"/>
                <a:gd name="T60" fmla="*/ 148 w 187"/>
                <a:gd name="T61" fmla="*/ 93 h 108"/>
                <a:gd name="T62" fmla="*/ 159 w 187"/>
                <a:gd name="T63" fmla="*/ 89 h 108"/>
                <a:gd name="T64" fmla="*/ 169 w 187"/>
                <a:gd name="T65" fmla="*/ 83 h 108"/>
                <a:gd name="T66" fmla="*/ 178 w 187"/>
                <a:gd name="T67" fmla="*/ 74 h 108"/>
                <a:gd name="T68" fmla="*/ 184 w 187"/>
                <a:gd name="T69" fmla="*/ 64 h 108"/>
                <a:gd name="T70" fmla="*/ 187 w 187"/>
                <a:gd name="T71" fmla="*/ 52 h 108"/>
                <a:gd name="T72" fmla="*/ 187 w 187"/>
                <a:gd name="T73" fmla="*/ 38 h 108"/>
                <a:gd name="T74" fmla="*/ 184 w 187"/>
                <a:gd name="T75" fmla="*/ 28 h 108"/>
                <a:gd name="T76" fmla="*/ 178 w 187"/>
                <a:gd name="T77" fmla="*/ 14 h 108"/>
                <a:gd name="T78" fmla="*/ 165 w 187"/>
                <a:gd name="T79" fmla="*/ 6 h 108"/>
                <a:gd name="T80" fmla="*/ 153 w 187"/>
                <a:gd name="T81" fmla="*/ 1 h 108"/>
                <a:gd name="T82" fmla="*/ 145 w 187"/>
                <a:gd name="T83" fmla="*/ 0 h 108"/>
                <a:gd name="T84" fmla="*/ 136 w 187"/>
                <a:gd name="T85" fmla="*/ 0 h 108"/>
                <a:gd name="T86" fmla="*/ 124 w 187"/>
                <a:gd name="T87" fmla="*/ 0 h 108"/>
                <a:gd name="T88" fmla="*/ 113 w 187"/>
                <a:gd name="T89" fmla="*/ 0 h 108"/>
                <a:gd name="T90" fmla="*/ 102 w 187"/>
                <a:gd name="T91" fmla="*/ 1 h 108"/>
                <a:gd name="T92" fmla="*/ 91 w 187"/>
                <a:gd name="T93" fmla="*/ 3 h 108"/>
                <a:gd name="T94" fmla="*/ 79 w 187"/>
                <a:gd name="T95" fmla="*/ 4 h 108"/>
                <a:gd name="T96" fmla="*/ 67 w 187"/>
                <a:gd name="T97" fmla="*/ 7 h 108"/>
                <a:gd name="T98" fmla="*/ 56 w 187"/>
                <a:gd name="T99" fmla="*/ 9 h 108"/>
                <a:gd name="T100" fmla="*/ 45 w 187"/>
                <a:gd name="T101" fmla="*/ 12 h 108"/>
                <a:gd name="T102" fmla="*/ 35 w 187"/>
                <a:gd name="T103" fmla="*/ 13 h 108"/>
                <a:gd name="T104" fmla="*/ 27 w 187"/>
                <a:gd name="T105" fmla="*/ 14 h 108"/>
                <a:gd name="T106" fmla="*/ 15 w 187"/>
                <a:gd name="T107" fmla="*/ 17 h 108"/>
                <a:gd name="T108" fmla="*/ 2 w 187"/>
                <a:gd name="T109" fmla="*/ 19 h 108"/>
                <a:gd name="T110" fmla="*/ 2 w 187"/>
                <a:gd name="T111" fmla="*/ 1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08">
                  <a:moveTo>
                    <a:pt x="2" y="19"/>
                  </a:moveTo>
                  <a:lnTo>
                    <a:pt x="6" y="20"/>
                  </a:lnTo>
                  <a:lnTo>
                    <a:pt x="10" y="22"/>
                  </a:lnTo>
                  <a:lnTo>
                    <a:pt x="15" y="23"/>
                  </a:lnTo>
                  <a:lnTo>
                    <a:pt x="18" y="25"/>
                  </a:lnTo>
                  <a:lnTo>
                    <a:pt x="22" y="26"/>
                  </a:lnTo>
                  <a:lnTo>
                    <a:pt x="27" y="28"/>
                  </a:lnTo>
                  <a:lnTo>
                    <a:pt x="31" y="29"/>
                  </a:lnTo>
                  <a:lnTo>
                    <a:pt x="37" y="30"/>
                  </a:lnTo>
                  <a:lnTo>
                    <a:pt x="40" y="32"/>
                  </a:lnTo>
                  <a:lnTo>
                    <a:pt x="44" y="32"/>
                  </a:lnTo>
                  <a:lnTo>
                    <a:pt x="48" y="33"/>
                  </a:lnTo>
                  <a:lnTo>
                    <a:pt x="54" y="35"/>
                  </a:lnTo>
                  <a:lnTo>
                    <a:pt x="59" y="35"/>
                  </a:lnTo>
                  <a:lnTo>
                    <a:pt x="63" y="35"/>
                  </a:lnTo>
                  <a:lnTo>
                    <a:pt x="67" y="36"/>
                  </a:lnTo>
                  <a:lnTo>
                    <a:pt x="73" y="38"/>
                  </a:lnTo>
                  <a:lnTo>
                    <a:pt x="78" y="36"/>
                  </a:lnTo>
                  <a:lnTo>
                    <a:pt x="82" y="36"/>
                  </a:lnTo>
                  <a:lnTo>
                    <a:pt x="85" y="35"/>
                  </a:lnTo>
                  <a:lnTo>
                    <a:pt x="88" y="35"/>
                  </a:lnTo>
                  <a:lnTo>
                    <a:pt x="91" y="33"/>
                  </a:lnTo>
                  <a:lnTo>
                    <a:pt x="95" y="33"/>
                  </a:lnTo>
                  <a:lnTo>
                    <a:pt x="98" y="33"/>
                  </a:lnTo>
                  <a:lnTo>
                    <a:pt x="101" y="32"/>
                  </a:lnTo>
                  <a:lnTo>
                    <a:pt x="105" y="32"/>
                  </a:lnTo>
                  <a:lnTo>
                    <a:pt x="110" y="30"/>
                  </a:lnTo>
                  <a:lnTo>
                    <a:pt x="113" y="29"/>
                  </a:lnTo>
                  <a:lnTo>
                    <a:pt x="117" y="29"/>
                  </a:lnTo>
                  <a:lnTo>
                    <a:pt x="120" y="29"/>
                  </a:lnTo>
                  <a:lnTo>
                    <a:pt x="124" y="29"/>
                  </a:lnTo>
                  <a:lnTo>
                    <a:pt x="127" y="28"/>
                  </a:lnTo>
                  <a:lnTo>
                    <a:pt x="132" y="28"/>
                  </a:lnTo>
                  <a:lnTo>
                    <a:pt x="134" y="26"/>
                  </a:lnTo>
                  <a:lnTo>
                    <a:pt x="137" y="26"/>
                  </a:lnTo>
                  <a:lnTo>
                    <a:pt x="140" y="26"/>
                  </a:lnTo>
                  <a:lnTo>
                    <a:pt x="143" y="26"/>
                  </a:lnTo>
                  <a:lnTo>
                    <a:pt x="148" y="26"/>
                  </a:lnTo>
                  <a:lnTo>
                    <a:pt x="150" y="28"/>
                  </a:lnTo>
                  <a:lnTo>
                    <a:pt x="155" y="29"/>
                  </a:lnTo>
                  <a:lnTo>
                    <a:pt x="159" y="32"/>
                  </a:lnTo>
                  <a:lnTo>
                    <a:pt x="162" y="35"/>
                  </a:lnTo>
                  <a:lnTo>
                    <a:pt x="165" y="39"/>
                  </a:lnTo>
                  <a:lnTo>
                    <a:pt x="167" y="44"/>
                  </a:lnTo>
                  <a:lnTo>
                    <a:pt x="167" y="47"/>
                  </a:lnTo>
                  <a:lnTo>
                    <a:pt x="167" y="51"/>
                  </a:lnTo>
                  <a:lnTo>
                    <a:pt x="167" y="54"/>
                  </a:lnTo>
                  <a:lnTo>
                    <a:pt x="165" y="57"/>
                  </a:lnTo>
                  <a:lnTo>
                    <a:pt x="165" y="60"/>
                  </a:lnTo>
                  <a:lnTo>
                    <a:pt x="164" y="63"/>
                  </a:lnTo>
                  <a:lnTo>
                    <a:pt x="162" y="65"/>
                  </a:lnTo>
                  <a:lnTo>
                    <a:pt x="159" y="67"/>
                  </a:lnTo>
                  <a:lnTo>
                    <a:pt x="158" y="68"/>
                  </a:lnTo>
                  <a:lnTo>
                    <a:pt x="153" y="70"/>
                  </a:lnTo>
                  <a:lnTo>
                    <a:pt x="150" y="73"/>
                  </a:lnTo>
                  <a:lnTo>
                    <a:pt x="148" y="73"/>
                  </a:lnTo>
                  <a:lnTo>
                    <a:pt x="145" y="74"/>
                  </a:lnTo>
                  <a:lnTo>
                    <a:pt x="140" y="77"/>
                  </a:lnTo>
                  <a:lnTo>
                    <a:pt x="137" y="79"/>
                  </a:lnTo>
                  <a:lnTo>
                    <a:pt x="133" y="79"/>
                  </a:lnTo>
                  <a:lnTo>
                    <a:pt x="129" y="80"/>
                  </a:lnTo>
                  <a:lnTo>
                    <a:pt x="124" y="82"/>
                  </a:lnTo>
                  <a:lnTo>
                    <a:pt x="121" y="82"/>
                  </a:lnTo>
                  <a:lnTo>
                    <a:pt x="115" y="83"/>
                  </a:lnTo>
                  <a:lnTo>
                    <a:pt x="113" y="84"/>
                  </a:lnTo>
                  <a:lnTo>
                    <a:pt x="108" y="84"/>
                  </a:lnTo>
                  <a:lnTo>
                    <a:pt x="105" y="86"/>
                  </a:lnTo>
                  <a:lnTo>
                    <a:pt x="101" y="87"/>
                  </a:lnTo>
                  <a:lnTo>
                    <a:pt x="97" y="87"/>
                  </a:lnTo>
                  <a:lnTo>
                    <a:pt x="94" y="89"/>
                  </a:lnTo>
                  <a:lnTo>
                    <a:pt x="89" y="90"/>
                  </a:lnTo>
                  <a:lnTo>
                    <a:pt x="86" y="92"/>
                  </a:lnTo>
                  <a:lnTo>
                    <a:pt x="83" y="93"/>
                  </a:lnTo>
                  <a:lnTo>
                    <a:pt x="80" y="95"/>
                  </a:lnTo>
                  <a:lnTo>
                    <a:pt x="79" y="96"/>
                  </a:lnTo>
                  <a:lnTo>
                    <a:pt x="76" y="100"/>
                  </a:lnTo>
                  <a:lnTo>
                    <a:pt x="78" y="105"/>
                  </a:lnTo>
                  <a:lnTo>
                    <a:pt x="80" y="106"/>
                  </a:lnTo>
                  <a:lnTo>
                    <a:pt x="86" y="108"/>
                  </a:lnTo>
                  <a:lnTo>
                    <a:pt x="89" y="106"/>
                  </a:lnTo>
                  <a:lnTo>
                    <a:pt x="94" y="105"/>
                  </a:lnTo>
                  <a:lnTo>
                    <a:pt x="98" y="105"/>
                  </a:lnTo>
                  <a:lnTo>
                    <a:pt x="104" y="103"/>
                  </a:lnTo>
                  <a:lnTo>
                    <a:pt x="108" y="102"/>
                  </a:lnTo>
                  <a:lnTo>
                    <a:pt x="113" y="102"/>
                  </a:lnTo>
                  <a:lnTo>
                    <a:pt x="117" y="100"/>
                  </a:lnTo>
                  <a:lnTo>
                    <a:pt x="121" y="100"/>
                  </a:lnTo>
                  <a:lnTo>
                    <a:pt x="126" y="99"/>
                  </a:lnTo>
                  <a:lnTo>
                    <a:pt x="130" y="98"/>
                  </a:lnTo>
                  <a:lnTo>
                    <a:pt x="134" y="96"/>
                  </a:lnTo>
                  <a:lnTo>
                    <a:pt x="139" y="96"/>
                  </a:lnTo>
                  <a:lnTo>
                    <a:pt x="143" y="95"/>
                  </a:lnTo>
                  <a:lnTo>
                    <a:pt x="148" y="93"/>
                  </a:lnTo>
                  <a:lnTo>
                    <a:pt x="152" y="92"/>
                  </a:lnTo>
                  <a:lnTo>
                    <a:pt x="156" y="90"/>
                  </a:lnTo>
                  <a:lnTo>
                    <a:pt x="159" y="89"/>
                  </a:lnTo>
                  <a:lnTo>
                    <a:pt x="162" y="87"/>
                  </a:lnTo>
                  <a:lnTo>
                    <a:pt x="167" y="84"/>
                  </a:lnTo>
                  <a:lnTo>
                    <a:pt x="169" y="83"/>
                  </a:lnTo>
                  <a:lnTo>
                    <a:pt x="172" y="80"/>
                  </a:lnTo>
                  <a:lnTo>
                    <a:pt x="175" y="77"/>
                  </a:lnTo>
                  <a:lnTo>
                    <a:pt x="178" y="74"/>
                  </a:lnTo>
                  <a:lnTo>
                    <a:pt x="181" y="71"/>
                  </a:lnTo>
                  <a:lnTo>
                    <a:pt x="183" y="68"/>
                  </a:lnTo>
                  <a:lnTo>
                    <a:pt x="184" y="64"/>
                  </a:lnTo>
                  <a:lnTo>
                    <a:pt x="184" y="61"/>
                  </a:lnTo>
                  <a:lnTo>
                    <a:pt x="185" y="57"/>
                  </a:lnTo>
                  <a:lnTo>
                    <a:pt x="187" y="52"/>
                  </a:lnTo>
                  <a:lnTo>
                    <a:pt x="187" y="47"/>
                  </a:lnTo>
                  <a:lnTo>
                    <a:pt x="187" y="42"/>
                  </a:lnTo>
                  <a:lnTo>
                    <a:pt x="187" y="38"/>
                  </a:lnTo>
                  <a:lnTo>
                    <a:pt x="185" y="33"/>
                  </a:lnTo>
                  <a:lnTo>
                    <a:pt x="185" y="30"/>
                  </a:lnTo>
                  <a:lnTo>
                    <a:pt x="184" y="28"/>
                  </a:lnTo>
                  <a:lnTo>
                    <a:pt x="184" y="25"/>
                  </a:lnTo>
                  <a:lnTo>
                    <a:pt x="181" y="19"/>
                  </a:lnTo>
                  <a:lnTo>
                    <a:pt x="178" y="14"/>
                  </a:lnTo>
                  <a:lnTo>
                    <a:pt x="174" y="10"/>
                  </a:lnTo>
                  <a:lnTo>
                    <a:pt x="169" y="7"/>
                  </a:lnTo>
                  <a:lnTo>
                    <a:pt x="165" y="6"/>
                  </a:lnTo>
                  <a:lnTo>
                    <a:pt x="161" y="4"/>
                  </a:lnTo>
                  <a:lnTo>
                    <a:pt x="158" y="1"/>
                  </a:lnTo>
                  <a:lnTo>
                    <a:pt x="153" y="1"/>
                  </a:lnTo>
                  <a:lnTo>
                    <a:pt x="150" y="0"/>
                  </a:lnTo>
                  <a:lnTo>
                    <a:pt x="148" y="0"/>
                  </a:lnTo>
                  <a:lnTo>
                    <a:pt x="145" y="0"/>
                  </a:lnTo>
                  <a:lnTo>
                    <a:pt x="142" y="0"/>
                  </a:lnTo>
                  <a:lnTo>
                    <a:pt x="139" y="0"/>
                  </a:lnTo>
                  <a:lnTo>
                    <a:pt x="136" y="0"/>
                  </a:lnTo>
                  <a:lnTo>
                    <a:pt x="132" y="0"/>
                  </a:lnTo>
                  <a:lnTo>
                    <a:pt x="127" y="0"/>
                  </a:lnTo>
                  <a:lnTo>
                    <a:pt x="124" y="0"/>
                  </a:lnTo>
                  <a:lnTo>
                    <a:pt x="121" y="0"/>
                  </a:lnTo>
                  <a:lnTo>
                    <a:pt x="117" y="0"/>
                  </a:lnTo>
                  <a:lnTo>
                    <a:pt x="113" y="0"/>
                  </a:lnTo>
                  <a:lnTo>
                    <a:pt x="110" y="0"/>
                  </a:lnTo>
                  <a:lnTo>
                    <a:pt x="107" y="1"/>
                  </a:lnTo>
                  <a:lnTo>
                    <a:pt x="102" y="1"/>
                  </a:lnTo>
                  <a:lnTo>
                    <a:pt x="98" y="1"/>
                  </a:lnTo>
                  <a:lnTo>
                    <a:pt x="94" y="3"/>
                  </a:lnTo>
                  <a:lnTo>
                    <a:pt x="91" y="3"/>
                  </a:lnTo>
                  <a:lnTo>
                    <a:pt x="86" y="4"/>
                  </a:lnTo>
                  <a:lnTo>
                    <a:pt x="83" y="4"/>
                  </a:lnTo>
                  <a:lnTo>
                    <a:pt x="79" y="4"/>
                  </a:lnTo>
                  <a:lnTo>
                    <a:pt x="76" y="6"/>
                  </a:lnTo>
                  <a:lnTo>
                    <a:pt x="72" y="6"/>
                  </a:lnTo>
                  <a:lnTo>
                    <a:pt x="67" y="7"/>
                  </a:lnTo>
                  <a:lnTo>
                    <a:pt x="64" y="7"/>
                  </a:lnTo>
                  <a:lnTo>
                    <a:pt x="60" y="9"/>
                  </a:lnTo>
                  <a:lnTo>
                    <a:pt x="56" y="9"/>
                  </a:lnTo>
                  <a:lnTo>
                    <a:pt x="53" y="10"/>
                  </a:lnTo>
                  <a:lnTo>
                    <a:pt x="50" y="12"/>
                  </a:lnTo>
                  <a:lnTo>
                    <a:pt x="45" y="12"/>
                  </a:lnTo>
                  <a:lnTo>
                    <a:pt x="43" y="12"/>
                  </a:lnTo>
                  <a:lnTo>
                    <a:pt x="38" y="13"/>
                  </a:lnTo>
                  <a:lnTo>
                    <a:pt x="35" y="13"/>
                  </a:lnTo>
                  <a:lnTo>
                    <a:pt x="32" y="14"/>
                  </a:lnTo>
                  <a:lnTo>
                    <a:pt x="29" y="14"/>
                  </a:lnTo>
                  <a:lnTo>
                    <a:pt x="27" y="14"/>
                  </a:lnTo>
                  <a:lnTo>
                    <a:pt x="24" y="16"/>
                  </a:lnTo>
                  <a:lnTo>
                    <a:pt x="21" y="17"/>
                  </a:lnTo>
                  <a:lnTo>
                    <a:pt x="15" y="17"/>
                  </a:lnTo>
                  <a:lnTo>
                    <a:pt x="10" y="17"/>
                  </a:lnTo>
                  <a:lnTo>
                    <a:pt x="5" y="17"/>
                  </a:lnTo>
                  <a:lnTo>
                    <a:pt x="2" y="19"/>
                  </a:lnTo>
                  <a:lnTo>
                    <a:pt x="0" y="19"/>
                  </a:lnTo>
                  <a:lnTo>
                    <a:pt x="2" y="19"/>
                  </a:lnTo>
                  <a:lnTo>
                    <a:pt x="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0" name="Freeform 76"/>
            <p:cNvSpPr>
              <a:spLocks/>
            </p:cNvSpPr>
            <p:nvPr/>
          </p:nvSpPr>
          <p:spPr bwMode="auto">
            <a:xfrm>
              <a:off x="4079" y="3555"/>
              <a:ext cx="471" cy="146"/>
            </a:xfrm>
            <a:custGeom>
              <a:avLst/>
              <a:gdLst>
                <a:gd name="T0" fmla="*/ 107 w 471"/>
                <a:gd name="T1" fmla="*/ 63 h 146"/>
                <a:gd name="T2" fmla="*/ 89 w 471"/>
                <a:gd name="T3" fmla="*/ 63 h 146"/>
                <a:gd name="T4" fmla="*/ 73 w 471"/>
                <a:gd name="T5" fmla="*/ 64 h 146"/>
                <a:gd name="T6" fmla="*/ 57 w 471"/>
                <a:gd name="T7" fmla="*/ 67 h 146"/>
                <a:gd name="T8" fmla="*/ 34 w 471"/>
                <a:gd name="T9" fmla="*/ 73 h 146"/>
                <a:gd name="T10" fmla="*/ 12 w 471"/>
                <a:gd name="T11" fmla="*/ 82 h 146"/>
                <a:gd name="T12" fmla="*/ 2 w 471"/>
                <a:gd name="T13" fmla="*/ 101 h 146"/>
                <a:gd name="T14" fmla="*/ 13 w 471"/>
                <a:gd name="T15" fmla="*/ 112 h 146"/>
                <a:gd name="T16" fmla="*/ 35 w 471"/>
                <a:gd name="T17" fmla="*/ 118 h 146"/>
                <a:gd name="T18" fmla="*/ 60 w 471"/>
                <a:gd name="T19" fmla="*/ 120 h 146"/>
                <a:gd name="T20" fmla="*/ 74 w 471"/>
                <a:gd name="T21" fmla="*/ 118 h 146"/>
                <a:gd name="T22" fmla="*/ 91 w 471"/>
                <a:gd name="T23" fmla="*/ 118 h 146"/>
                <a:gd name="T24" fmla="*/ 115 w 471"/>
                <a:gd name="T25" fmla="*/ 114 h 146"/>
                <a:gd name="T26" fmla="*/ 140 w 471"/>
                <a:gd name="T27" fmla="*/ 111 h 146"/>
                <a:gd name="T28" fmla="*/ 156 w 471"/>
                <a:gd name="T29" fmla="*/ 110 h 146"/>
                <a:gd name="T30" fmla="*/ 172 w 471"/>
                <a:gd name="T31" fmla="*/ 114 h 146"/>
                <a:gd name="T32" fmla="*/ 193 w 471"/>
                <a:gd name="T33" fmla="*/ 117 h 146"/>
                <a:gd name="T34" fmla="*/ 216 w 471"/>
                <a:gd name="T35" fmla="*/ 120 h 146"/>
                <a:gd name="T36" fmla="*/ 236 w 471"/>
                <a:gd name="T37" fmla="*/ 123 h 146"/>
                <a:gd name="T38" fmla="*/ 251 w 471"/>
                <a:gd name="T39" fmla="*/ 124 h 146"/>
                <a:gd name="T40" fmla="*/ 266 w 471"/>
                <a:gd name="T41" fmla="*/ 127 h 146"/>
                <a:gd name="T42" fmla="*/ 286 w 471"/>
                <a:gd name="T43" fmla="*/ 128 h 146"/>
                <a:gd name="T44" fmla="*/ 305 w 471"/>
                <a:gd name="T45" fmla="*/ 133 h 146"/>
                <a:gd name="T46" fmla="*/ 328 w 471"/>
                <a:gd name="T47" fmla="*/ 136 h 146"/>
                <a:gd name="T48" fmla="*/ 344 w 471"/>
                <a:gd name="T49" fmla="*/ 137 h 146"/>
                <a:gd name="T50" fmla="*/ 362 w 471"/>
                <a:gd name="T51" fmla="*/ 140 h 146"/>
                <a:gd name="T52" fmla="*/ 381 w 471"/>
                <a:gd name="T53" fmla="*/ 142 h 146"/>
                <a:gd name="T54" fmla="*/ 400 w 471"/>
                <a:gd name="T55" fmla="*/ 143 h 146"/>
                <a:gd name="T56" fmla="*/ 417 w 471"/>
                <a:gd name="T57" fmla="*/ 145 h 146"/>
                <a:gd name="T58" fmla="*/ 435 w 471"/>
                <a:gd name="T59" fmla="*/ 146 h 146"/>
                <a:gd name="T60" fmla="*/ 458 w 471"/>
                <a:gd name="T61" fmla="*/ 145 h 146"/>
                <a:gd name="T62" fmla="*/ 470 w 471"/>
                <a:gd name="T63" fmla="*/ 142 h 146"/>
                <a:gd name="T64" fmla="*/ 451 w 471"/>
                <a:gd name="T65" fmla="*/ 134 h 146"/>
                <a:gd name="T66" fmla="*/ 436 w 471"/>
                <a:gd name="T67" fmla="*/ 130 h 146"/>
                <a:gd name="T68" fmla="*/ 417 w 471"/>
                <a:gd name="T69" fmla="*/ 127 h 146"/>
                <a:gd name="T70" fmla="*/ 398 w 471"/>
                <a:gd name="T71" fmla="*/ 121 h 146"/>
                <a:gd name="T72" fmla="*/ 378 w 471"/>
                <a:gd name="T73" fmla="*/ 118 h 146"/>
                <a:gd name="T74" fmla="*/ 357 w 471"/>
                <a:gd name="T75" fmla="*/ 112 h 146"/>
                <a:gd name="T76" fmla="*/ 337 w 471"/>
                <a:gd name="T77" fmla="*/ 108 h 146"/>
                <a:gd name="T78" fmla="*/ 315 w 471"/>
                <a:gd name="T79" fmla="*/ 101 h 146"/>
                <a:gd name="T80" fmla="*/ 296 w 471"/>
                <a:gd name="T81" fmla="*/ 96 h 146"/>
                <a:gd name="T82" fmla="*/ 282 w 471"/>
                <a:gd name="T83" fmla="*/ 89 h 146"/>
                <a:gd name="T84" fmla="*/ 263 w 471"/>
                <a:gd name="T85" fmla="*/ 80 h 146"/>
                <a:gd name="T86" fmla="*/ 248 w 471"/>
                <a:gd name="T87" fmla="*/ 66 h 146"/>
                <a:gd name="T88" fmla="*/ 244 w 471"/>
                <a:gd name="T89" fmla="*/ 50 h 146"/>
                <a:gd name="T90" fmla="*/ 244 w 471"/>
                <a:gd name="T91" fmla="*/ 34 h 146"/>
                <a:gd name="T92" fmla="*/ 244 w 471"/>
                <a:gd name="T93" fmla="*/ 19 h 146"/>
                <a:gd name="T94" fmla="*/ 233 w 471"/>
                <a:gd name="T95" fmla="*/ 2 h 146"/>
                <a:gd name="T96" fmla="*/ 219 w 471"/>
                <a:gd name="T97" fmla="*/ 2 h 146"/>
                <a:gd name="T98" fmla="*/ 194 w 471"/>
                <a:gd name="T99" fmla="*/ 9 h 146"/>
                <a:gd name="T100" fmla="*/ 171 w 471"/>
                <a:gd name="T101" fmla="*/ 19 h 146"/>
                <a:gd name="T102" fmla="*/ 152 w 471"/>
                <a:gd name="T103" fmla="*/ 31 h 146"/>
                <a:gd name="T104" fmla="*/ 133 w 471"/>
                <a:gd name="T105" fmla="*/ 48 h 146"/>
                <a:gd name="T106" fmla="*/ 120 w 471"/>
                <a:gd name="T107" fmla="*/ 6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1" h="146">
                  <a:moveTo>
                    <a:pt x="120" y="63"/>
                  </a:moveTo>
                  <a:lnTo>
                    <a:pt x="117" y="63"/>
                  </a:lnTo>
                  <a:lnTo>
                    <a:pt x="112" y="63"/>
                  </a:lnTo>
                  <a:lnTo>
                    <a:pt x="109" y="63"/>
                  </a:lnTo>
                  <a:lnTo>
                    <a:pt x="107" y="63"/>
                  </a:lnTo>
                  <a:lnTo>
                    <a:pt x="102" y="63"/>
                  </a:lnTo>
                  <a:lnTo>
                    <a:pt x="99" y="63"/>
                  </a:lnTo>
                  <a:lnTo>
                    <a:pt x="96" y="63"/>
                  </a:lnTo>
                  <a:lnTo>
                    <a:pt x="93" y="63"/>
                  </a:lnTo>
                  <a:lnTo>
                    <a:pt x="89" y="63"/>
                  </a:lnTo>
                  <a:lnTo>
                    <a:pt x="86" y="63"/>
                  </a:lnTo>
                  <a:lnTo>
                    <a:pt x="83" y="63"/>
                  </a:lnTo>
                  <a:lnTo>
                    <a:pt x="79" y="64"/>
                  </a:lnTo>
                  <a:lnTo>
                    <a:pt x="76" y="64"/>
                  </a:lnTo>
                  <a:lnTo>
                    <a:pt x="73" y="64"/>
                  </a:lnTo>
                  <a:lnTo>
                    <a:pt x="70" y="64"/>
                  </a:lnTo>
                  <a:lnTo>
                    <a:pt x="67" y="66"/>
                  </a:lnTo>
                  <a:lnTo>
                    <a:pt x="64" y="66"/>
                  </a:lnTo>
                  <a:lnTo>
                    <a:pt x="61" y="66"/>
                  </a:lnTo>
                  <a:lnTo>
                    <a:pt x="57" y="67"/>
                  </a:lnTo>
                  <a:lnTo>
                    <a:pt x="54" y="67"/>
                  </a:lnTo>
                  <a:lnTo>
                    <a:pt x="48" y="69"/>
                  </a:lnTo>
                  <a:lnTo>
                    <a:pt x="44" y="70"/>
                  </a:lnTo>
                  <a:lnTo>
                    <a:pt x="38" y="72"/>
                  </a:lnTo>
                  <a:lnTo>
                    <a:pt x="34" y="73"/>
                  </a:lnTo>
                  <a:lnTo>
                    <a:pt x="28" y="75"/>
                  </a:lnTo>
                  <a:lnTo>
                    <a:pt x="25" y="76"/>
                  </a:lnTo>
                  <a:lnTo>
                    <a:pt x="21" y="77"/>
                  </a:lnTo>
                  <a:lnTo>
                    <a:pt x="16" y="79"/>
                  </a:lnTo>
                  <a:lnTo>
                    <a:pt x="12" y="82"/>
                  </a:lnTo>
                  <a:lnTo>
                    <a:pt x="10" y="83"/>
                  </a:lnTo>
                  <a:lnTo>
                    <a:pt x="4" y="88"/>
                  </a:lnTo>
                  <a:lnTo>
                    <a:pt x="2" y="92"/>
                  </a:lnTo>
                  <a:lnTo>
                    <a:pt x="0" y="96"/>
                  </a:lnTo>
                  <a:lnTo>
                    <a:pt x="2" y="101"/>
                  </a:lnTo>
                  <a:lnTo>
                    <a:pt x="2" y="104"/>
                  </a:lnTo>
                  <a:lnTo>
                    <a:pt x="4" y="107"/>
                  </a:lnTo>
                  <a:lnTo>
                    <a:pt x="6" y="108"/>
                  </a:lnTo>
                  <a:lnTo>
                    <a:pt x="10" y="111"/>
                  </a:lnTo>
                  <a:lnTo>
                    <a:pt x="13" y="112"/>
                  </a:lnTo>
                  <a:lnTo>
                    <a:pt x="18" y="114"/>
                  </a:lnTo>
                  <a:lnTo>
                    <a:pt x="21" y="115"/>
                  </a:lnTo>
                  <a:lnTo>
                    <a:pt x="25" y="117"/>
                  </a:lnTo>
                  <a:lnTo>
                    <a:pt x="31" y="118"/>
                  </a:lnTo>
                  <a:lnTo>
                    <a:pt x="35" y="118"/>
                  </a:lnTo>
                  <a:lnTo>
                    <a:pt x="41" y="120"/>
                  </a:lnTo>
                  <a:lnTo>
                    <a:pt x="47" y="120"/>
                  </a:lnTo>
                  <a:lnTo>
                    <a:pt x="51" y="120"/>
                  </a:lnTo>
                  <a:lnTo>
                    <a:pt x="57" y="120"/>
                  </a:lnTo>
                  <a:lnTo>
                    <a:pt x="60" y="120"/>
                  </a:lnTo>
                  <a:lnTo>
                    <a:pt x="63" y="120"/>
                  </a:lnTo>
                  <a:lnTo>
                    <a:pt x="66" y="120"/>
                  </a:lnTo>
                  <a:lnTo>
                    <a:pt x="69" y="120"/>
                  </a:lnTo>
                  <a:lnTo>
                    <a:pt x="72" y="118"/>
                  </a:lnTo>
                  <a:lnTo>
                    <a:pt x="74" y="118"/>
                  </a:lnTo>
                  <a:lnTo>
                    <a:pt x="77" y="118"/>
                  </a:lnTo>
                  <a:lnTo>
                    <a:pt x="80" y="118"/>
                  </a:lnTo>
                  <a:lnTo>
                    <a:pt x="83" y="118"/>
                  </a:lnTo>
                  <a:lnTo>
                    <a:pt x="88" y="118"/>
                  </a:lnTo>
                  <a:lnTo>
                    <a:pt x="91" y="118"/>
                  </a:lnTo>
                  <a:lnTo>
                    <a:pt x="93" y="118"/>
                  </a:lnTo>
                  <a:lnTo>
                    <a:pt x="99" y="117"/>
                  </a:lnTo>
                  <a:lnTo>
                    <a:pt x="105" y="115"/>
                  </a:lnTo>
                  <a:lnTo>
                    <a:pt x="109" y="115"/>
                  </a:lnTo>
                  <a:lnTo>
                    <a:pt x="115" y="114"/>
                  </a:lnTo>
                  <a:lnTo>
                    <a:pt x="121" y="114"/>
                  </a:lnTo>
                  <a:lnTo>
                    <a:pt x="126" y="112"/>
                  </a:lnTo>
                  <a:lnTo>
                    <a:pt x="130" y="111"/>
                  </a:lnTo>
                  <a:lnTo>
                    <a:pt x="136" y="111"/>
                  </a:lnTo>
                  <a:lnTo>
                    <a:pt x="140" y="111"/>
                  </a:lnTo>
                  <a:lnTo>
                    <a:pt x="145" y="110"/>
                  </a:lnTo>
                  <a:lnTo>
                    <a:pt x="147" y="110"/>
                  </a:lnTo>
                  <a:lnTo>
                    <a:pt x="152" y="110"/>
                  </a:lnTo>
                  <a:lnTo>
                    <a:pt x="155" y="110"/>
                  </a:lnTo>
                  <a:lnTo>
                    <a:pt x="156" y="110"/>
                  </a:lnTo>
                  <a:lnTo>
                    <a:pt x="159" y="110"/>
                  </a:lnTo>
                  <a:lnTo>
                    <a:pt x="161" y="111"/>
                  </a:lnTo>
                  <a:lnTo>
                    <a:pt x="165" y="111"/>
                  </a:lnTo>
                  <a:lnTo>
                    <a:pt x="169" y="112"/>
                  </a:lnTo>
                  <a:lnTo>
                    <a:pt x="172" y="114"/>
                  </a:lnTo>
                  <a:lnTo>
                    <a:pt x="177" y="114"/>
                  </a:lnTo>
                  <a:lnTo>
                    <a:pt x="180" y="114"/>
                  </a:lnTo>
                  <a:lnTo>
                    <a:pt x="184" y="115"/>
                  </a:lnTo>
                  <a:lnTo>
                    <a:pt x="188" y="115"/>
                  </a:lnTo>
                  <a:lnTo>
                    <a:pt x="193" y="117"/>
                  </a:lnTo>
                  <a:lnTo>
                    <a:pt x="197" y="117"/>
                  </a:lnTo>
                  <a:lnTo>
                    <a:pt x="203" y="118"/>
                  </a:lnTo>
                  <a:lnTo>
                    <a:pt x="207" y="118"/>
                  </a:lnTo>
                  <a:lnTo>
                    <a:pt x="213" y="120"/>
                  </a:lnTo>
                  <a:lnTo>
                    <a:pt x="216" y="120"/>
                  </a:lnTo>
                  <a:lnTo>
                    <a:pt x="219" y="120"/>
                  </a:lnTo>
                  <a:lnTo>
                    <a:pt x="222" y="121"/>
                  </a:lnTo>
                  <a:lnTo>
                    <a:pt x="225" y="121"/>
                  </a:lnTo>
                  <a:lnTo>
                    <a:pt x="231" y="121"/>
                  </a:lnTo>
                  <a:lnTo>
                    <a:pt x="236" y="123"/>
                  </a:lnTo>
                  <a:lnTo>
                    <a:pt x="239" y="123"/>
                  </a:lnTo>
                  <a:lnTo>
                    <a:pt x="242" y="123"/>
                  </a:lnTo>
                  <a:lnTo>
                    <a:pt x="245" y="124"/>
                  </a:lnTo>
                  <a:lnTo>
                    <a:pt x="248" y="124"/>
                  </a:lnTo>
                  <a:lnTo>
                    <a:pt x="251" y="124"/>
                  </a:lnTo>
                  <a:lnTo>
                    <a:pt x="254" y="126"/>
                  </a:lnTo>
                  <a:lnTo>
                    <a:pt x="257" y="126"/>
                  </a:lnTo>
                  <a:lnTo>
                    <a:pt x="260" y="126"/>
                  </a:lnTo>
                  <a:lnTo>
                    <a:pt x="263" y="126"/>
                  </a:lnTo>
                  <a:lnTo>
                    <a:pt x="266" y="127"/>
                  </a:lnTo>
                  <a:lnTo>
                    <a:pt x="268" y="127"/>
                  </a:lnTo>
                  <a:lnTo>
                    <a:pt x="271" y="127"/>
                  </a:lnTo>
                  <a:lnTo>
                    <a:pt x="277" y="128"/>
                  </a:lnTo>
                  <a:lnTo>
                    <a:pt x="283" y="128"/>
                  </a:lnTo>
                  <a:lnTo>
                    <a:pt x="286" y="128"/>
                  </a:lnTo>
                  <a:lnTo>
                    <a:pt x="289" y="130"/>
                  </a:lnTo>
                  <a:lnTo>
                    <a:pt x="292" y="130"/>
                  </a:lnTo>
                  <a:lnTo>
                    <a:pt x="295" y="131"/>
                  </a:lnTo>
                  <a:lnTo>
                    <a:pt x="301" y="131"/>
                  </a:lnTo>
                  <a:lnTo>
                    <a:pt x="305" y="133"/>
                  </a:lnTo>
                  <a:lnTo>
                    <a:pt x="311" y="133"/>
                  </a:lnTo>
                  <a:lnTo>
                    <a:pt x="317" y="134"/>
                  </a:lnTo>
                  <a:lnTo>
                    <a:pt x="321" y="134"/>
                  </a:lnTo>
                  <a:lnTo>
                    <a:pt x="325" y="136"/>
                  </a:lnTo>
                  <a:lnTo>
                    <a:pt x="328" y="136"/>
                  </a:lnTo>
                  <a:lnTo>
                    <a:pt x="331" y="136"/>
                  </a:lnTo>
                  <a:lnTo>
                    <a:pt x="334" y="137"/>
                  </a:lnTo>
                  <a:lnTo>
                    <a:pt x="338" y="137"/>
                  </a:lnTo>
                  <a:lnTo>
                    <a:pt x="341" y="137"/>
                  </a:lnTo>
                  <a:lnTo>
                    <a:pt x="344" y="137"/>
                  </a:lnTo>
                  <a:lnTo>
                    <a:pt x="347" y="139"/>
                  </a:lnTo>
                  <a:lnTo>
                    <a:pt x="352" y="139"/>
                  </a:lnTo>
                  <a:lnTo>
                    <a:pt x="355" y="139"/>
                  </a:lnTo>
                  <a:lnTo>
                    <a:pt x="359" y="139"/>
                  </a:lnTo>
                  <a:lnTo>
                    <a:pt x="362" y="140"/>
                  </a:lnTo>
                  <a:lnTo>
                    <a:pt x="366" y="140"/>
                  </a:lnTo>
                  <a:lnTo>
                    <a:pt x="369" y="140"/>
                  </a:lnTo>
                  <a:lnTo>
                    <a:pt x="373" y="142"/>
                  </a:lnTo>
                  <a:lnTo>
                    <a:pt x="376" y="142"/>
                  </a:lnTo>
                  <a:lnTo>
                    <a:pt x="381" y="142"/>
                  </a:lnTo>
                  <a:lnTo>
                    <a:pt x="384" y="142"/>
                  </a:lnTo>
                  <a:lnTo>
                    <a:pt x="388" y="142"/>
                  </a:lnTo>
                  <a:lnTo>
                    <a:pt x="392" y="143"/>
                  </a:lnTo>
                  <a:lnTo>
                    <a:pt x="395" y="143"/>
                  </a:lnTo>
                  <a:lnTo>
                    <a:pt x="400" y="143"/>
                  </a:lnTo>
                  <a:lnTo>
                    <a:pt x="403" y="143"/>
                  </a:lnTo>
                  <a:lnTo>
                    <a:pt x="407" y="143"/>
                  </a:lnTo>
                  <a:lnTo>
                    <a:pt x="410" y="145"/>
                  </a:lnTo>
                  <a:lnTo>
                    <a:pt x="414" y="145"/>
                  </a:lnTo>
                  <a:lnTo>
                    <a:pt x="417" y="145"/>
                  </a:lnTo>
                  <a:lnTo>
                    <a:pt x="422" y="145"/>
                  </a:lnTo>
                  <a:lnTo>
                    <a:pt x="425" y="146"/>
                  </a:lnTo>
                  <a:lnTo>
                    <a:pt x="427" y="146"/>
                  </a:lnTo>
                  <a:lnTo>
                    <a:pt x="432" y="146"/>
                  </a:lnTo>
                  <a:lnTo>
                    <a:pt x="435" y="146"/>
                  </a:lnTo>
                  <a:lnTo>
                    <a:pt x="438" y="146"/>
                  </a:lnTo>
                  <a:lnTo>
                    <a:pt x="443" y="146"/>
                  </a:lnTo>
                  <a:lnTo>
                    <a:pt x="449" y="146"/>
                  </a:lnTo>
                  <a:lnTo>
                    <a:pt x="454" y="145"/>
                  </a:lnTo>
                  <a:lnTo>
                    <a:pt x="458" y="145"/>
                  </a:lnTo>
                  <a:lnTo>
                    <a:pt x="461" y="145"/>
                  </a:lnTo>
                  <a:lnTo>
                    <a:pt x="465" y="145"/>
                  </a:lnTo>
                  <a:lnTo>
                    <a:pt x="470" y="143"/>
                  </a:lnTo>
                  <a:lnTo>
                    <a:pt x="471" y="142"/>
                  </a:lnTo>
                  <a:lnTo>
                    <a:pt x="470" y="142"/>
                  </a:lnTo>
                  <a:lnTo>
                    <a:pt x="468" y="140"/>
                  </a:lnTo>
                  <a:lnTo>
                    <a:pt x="465" y="139"/>
                  </a:lnTo>
                  <a:lnTo>
                    <a:pt x="461" y="139"/>
                  </a:lnTo>
                  <a:lnTo>
                    <a:pt x="457" y="136"/>
                  </a:lnTo>
                  <a:lnTo>
                    <a:pt x="451" y="134"/>
                  </a:lnTo>
                  <a:lnTo>
                    <a:pt x="448" y="133"/>
                  </a:lnTo>
                  <a:lnTo>
                    <a:pt x="445" y="133"/>
                  </a:lnTo>
                  <a:lnTo>
                    <a:pt x="442" y="131"/>
                  </a:lnTo>
                  <a:lnTo>
                    <a:pt x="439" y="131"/>
                  </a:lnTo>
                  <a:lnTo>
                    <a:pt x="436" y="130"/>
                  </a:lnTo>
                  <a:lnTo>
                    <a:pt x="432" y="130"/>
                  </a:lnTo>
                  <a:lnTo>
                    <a:pt x="429" y="128"/>
                  </a:lnTo>
                  <a:lnTo>
                    <a:pt x="426" y="128"/>
                  </a:lnTo>
                  <a:lnTo>
                    <a:pt x="422" y="127"/>
                  </a:lnTo>
                  <a:lnTo>
                    <a:pt x="417" y="127"/>
                  </a:lnTo>
                  <a:lnTo>
                    <a:pt x="414" y="126"/>
                  </a:lnTo>
                  <a:lnTo>
                    <a:pt x="411" y="126"/>
                  </a:lnTo>
                  <a:lnTo>
                    <a:pt x="407" y="124"/>
                  </a:lnTo>
                  <a:lnTo>
                    <a:pt x="403" y="123"/>
                  </a:lnTo>
                  <a:lnTo>
                    <a:pt x="398" y="121"/>
                  </a:lnTo>
                  <a:lnTo>
                    <a:pt x="394" y="121"/>
                  </a:lnTo>
                  <a:lnTo>
                    <a:pt x="390" y="120"/>
                  </a:lnTo>
                  <a:lnTo>
                    <a:pt x="387" y="120"/>
                  </a:lnTo>
                  <a:lnTo>
                    <a:pt x="382" y="118"/>
                  </a:lnTo>
                  <a:lnTo>
                    <a:pt x="378" y="118"/>
                  </a:lnTo>
                  <a:lnTo>
                    <a:pt x="373" y="117"/>
                  </a:lnTo>
                  <a:lnTo>
                    <a:pt x="371" y="115"/>
                  </a:lnTo>
                  <a:lnTo>
                    <a:pt x="365" y="114"/>
                  </a:lnTo>
                  <a:lnTo>
                    <a:pt x="362" y="114"/>
                  </a:lnTo>
                  <a:lnTo>
                    <a:pt x="357" y="112"/>
                  </a:lnTo>
                  <a:lnTo>
                    <a:pt x="353" y="111"/>
                  </a:lnTo>
                  <a:lnTo>
                    <a:pt x="349" y="111"/>
                  </a:lnTo>
                  <a:lnTo>
                    <a:pt x="344" y="110"/>
                  </a:lnTo>
                  <a:lnTo>
                    <a:pt x="340" y="108"/>
                  </a:lnTo>
                  <a:lnTo>
                    <a:pt x="337" y="108"/>
                  </a:lnTo>
                  <a:lnTo>
                    <a:pt x="331" y="107"/>
                  </a:lnTo>
                  <a:lnTo>
                    <a:pt x="328" y="105"/>
                  </a:lnTo>
                  <a:lnTo>
                    <a:pt x="324" y="104"/>
                  </a:lnTo>
                  <a:lnTo>
                    <a:pt x="320" y="104"/>
                  </a:lnTo>
                  <a:lnTo>
                    <a:pt x="315" y="101"/>
                  </a:lnTo>
                  <a:lnTo>
                    <a:pt x="312" y="101"/>
                  </a:lnTo>
                  <a:lnTo>
                    <a:pt x="308" y="99"/>
                  </a:lnTo>
                  <a:lnTo>
                    <a:pt x="303" y="98"/>
                  </a:lnTo>
                  <a:lnTo>
                    <a:pt x="301" y="98"/>
                  </a:lnTo>
                  <a:lnTo>
                    <a:pt x="296" y="96"/>
                  </a:lnTo>
                  <a:lnTo>
                    <a:pt x="293" y="95"/>
                  </a:lnTo>
                  <a:lnTo>
                    <a:pt x="290" y="93"/>
                  </a:lnTo>
                  <a:lnTo>
                    <a:pt x="287" y="92"/>
                  </a:lnTo>
                  <a:lnTo>
                    <a:pt x="285" y="92"/>
                  </a:lnTo>
                  <a:lnTo>
                    <a:pt x="282" y="89"/>
                  </a:lnTo>
                  <a:lnTo>
                    <a:pt x="277" y="89"/>
                  </a:lnTo>
                  <a:lnTo>
                    <a:pt x="274" y="88"/>
                  </a:lnTo>
                  <a:lnTo>
                    <a:pt x="271" y="86"/>
                  </a:lnTo>
                  <a:lnTo>
                    <a:pt x="267" y="83"/>
                  </a:lnTo>
                  <a:lnTo>
                    <a:pt x="263" y="80"/>
                  </a:lnTo>
                  <a:lnTo>
                    <a:pt x="258" y="77"/>
                  </a:lnTo>
                  <a:lnTo>
                    <a:pt x="255" y="76"/>
                  </a:lnTo>
                  <a:lnTo>
                    <a:pt x="252" y="73"/>
                  </a:lnTo>
                  <a:lnTo>
                    <a:pt x="251" y="70"/>
                  </a:lnTo>
                  <a:lnTo>
                    <a:pt x="248" y="66"/>
                  </a:lnTo>
                  <a:lnTo>
                    <a:pt x="247" y="63"/>
                  </a:lnTo>
                  <a:lnTo>
                    <a:pt x="245" y="60"/>
                  </a:lnTo>
                  <a:lnTo>
                    <a:pt x="245" y="57"/>
                  </a:lnTo>
                  <a:lnTo>
                    <a:pt x="244" y="53"/>
                  </a:lnTo>
                  <a:lnTo>
                    <a:pt x="244" y="50"/>
                  </a:lnTo>
                  <a:lnTo>
                    <a:pt x="244" y="47"/>
                  </a:lnTo>
                  <a:lnTo>
                    <a:pt x="244" y="44"/>
                  </a:lnTo>
                  <a:lnTo>
                    <a:pt x="244" y="39"/>
                  </a:lnTo>
                  <a:lnTo>
                    <a:pt x="244" y="37"/>
                  </a:lnTo>
                  <a:lnTo>
                    <a:pt x="244" y="34"/>
                  </a:lnTo>
                  <a:lnTo>
                    <a:pt x="244" y="31"/>
                  </a:lnTo>
                  <a:lnTo>
                    <a:pt x="244" y="26"/>
                  </a:lnTo>
                  <a:lnTo>
                    <a:pt x="244" y="23"/>
                  </a:lnTo>
                  <a:lnTo>
                    <a:pt x="244" y="21"/>
                  </a:lnTo>
                  <a:lnTo>
                    <a:pt x="244" y="19"/>
                  </a:lnTo>
                  <a:lnTo>
                    <a:pt x="242" y="13"/>
                  </a:lnTo>
                  <a:lnTo>
                    <a:pt x="242" y="9"/>
                  </a:lnTo>
                  <a:lnTo>
                    <a:pt x="239" y="6"/>
                  </a:lnTo>
                  <a:lnTo>
                    <a:pt x="236" y="3"/>
                  </a:lnTo>
                  <a:lnTo>
                    <a:pt x="233" y="2"/>
                  </a:lnTo>
                  <a:lnTo>
                    <a:pt x="232" y="0"/>
                  </a:lnTo>
                  <a:lnTo>
                    <a:pt x="229" y="0"/>
                  </a:lnTo>
                  <a:lnTo>
                    <a:pt x="226" y="0"/>
                  </a:lnTo>
                  <a:lnTo>
                    <a:pt x="222" y="0"/>
                  </a:lnTo>
                  <a:lnTo>
                    <a:pt x="219" y="2"/>
                  </a:lnTo>
                  <a:lnTo>
                    <a:pt x="215" y="3"/>
                  </a:lnTo>
                  <a:lnTo>
                    <a:pt x="210" y="4"/>
                  </a:lnTo>
                  <a:lnTo>
                    <a:pt x="204" y="6"/>
                  </a:lnTo>
                  <a:lnTo>
                    <a:pt x="198" y="7"/>
                  </a:lnTo>
                  <a:lnTo>
                    <a:pt x="194" y="9"/>
                  </a:lnTo>
                  <a:lnTo>
                    <a:pt x="188" y="10"/>
                  </a:lnTo>
                  <a:lnTo>
                    <a:pt x="184" y="12"/>
                  </a:lnTo>
                  <a:lnTo>
                    <a:pt x="180" y="15"/>
                  </a:lnTo>
                  <a:lnTo>
                    <a:pt x="175" y="16"/>
                  </a:lnTo>
                  <a:lnTo>
                    <a:pt x="171" y="19"/>
                  </a:lnTo>
                  <a:lnTo>
                    <a:pt x="166" y="22"/>
                  </a:lnTo>
                  <a:lnTo>
                    <a:pt x="162" y="23"/>
                  </a:lnTo>
                  <a:lnTo>
                    <a:pt x="158" y="26"/>
                  </a:lnTo>
                  <a:lnTo>
                    <a:pt x="155" y="29"/>
                  </a:lnTo>
                  <a:lnTo>
                    <a:pt x="152" y="31"/>
                  </a:lnTo>
                  <a:lnTo>
                    <a:pt x="149" y="34"/>
                  </a:lnTo>
                  <a:lnTo>
                    <a:pt x="146" y="37"/>
                  </a:lnTo>
                  <a:lnTo>
                    <a:pt x="143" y="39"/>
                  </a:lnTo>
                  <a:lnTo>
                    <a:pt x="137" y="44"/>
                  </a:lnTo>
                  <a:lnTo>
                    <a:pt x="133" y="48"/>
                  </a:lnTo>
                  <a:lnTo>
                    <a:pt x="128" y="51"/>
                  </a:lnTo>
                  <a:lnTo>
                    <a:pt x="126" y="56"/>
                  </a:lnTo>
                  <a:lnTo>
                    <a:pt x="123" y="58"/>
                  </a:lnTo>
                  <a:lnTo>
                    <a:pt x="121" y="61"/>
                  </a:lnTo>
                  <a:lnTo>
                    <a:pt x="120" y="61"/>
                  </a:lnTo>
                  <a:lnTo>
                    <a:pt x="120" y="63"/>
                  </a:lnTo>
                  <a:lnTo>
                    <a:pt x="120" y="63"/>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1" name="Freeform 77"/>
            <p:cNvSpPr>
              <a:spLocks/>
            </p:cNvSpPr>
            <p:nvPr/>
          </p:nvSpPr>
          <p:spPr bwMode="auto">
            <a:xfrm>
              <a:off x="4180" y="3478"/>
              <a:ext cx="245" cy="112"/>
            </a:xfrm>
            <a:custGeom>
              <a:avLst/>
              <a:gdLst>
                <a:gd name="T0" fmla="*/ 76 w 245"/>
                <a:gd name="T1" fmla="*/ 3 h 112"/>
                <a:gd name="T2" fmla="*/ 64 w 245"/>
                <a:gd name="T3" fmla="*/ 6 h 112"/>
                <a:gd name="T4" fmla="*/ 54 w 245"/>
                <a:gd name="T5" fmla="*/ 7 h 112"/>
                <a:gd name="T6" fmla="*/ 44 w 245"/>
                <a:gd name="T7" fmla="*/ 7 h 112"/>
                <a:gd name="T8" fmla="*/ 33 w 245"/>
                <a:gd name="T9" fmla="*/ 9 h 112"/>
                <a:gd name="T10" fmla="*/ 25 w 245"/>
                <a:gd name="T11" fmla="*/ 9 h 112"/>
                <a:gd name="T12" fmla="*/ 17 w 245"/>
                <a:gd name="T13" fmla="*/ 7 h 112"/>
                <a:gd name="T14" fmla="*/ 7 w 245"/>
                <a:gd name="T15" fmla="*/ 10 h 112"/>
                <a:gd name="T16" fmla="*/ 13 w 245"/>
                <a:gd name="T17" fmla="*/ 20 h 112"/>
                <a:gd name="T18" fmla="*/ 19 w 245"/>
                <a:gd name="T19" fmla="*/ 30 h 112"/>
                <a:gd name="T20" fmla="*/ 23 w 245"/>
                <a:gd name="T21" fmla="*/ 45 h 112"/>
                <a:gd name="T22" fmla="*/ 25 w 245"/>
                <a:gd name="T23" fmla="*/ 58 h 112"/>
                <a:gd name="T24" fmla="*/ 22 w 245"/>
                <a:gd name="T25" fmla="*/ 73 h 112"/>
                <a:gd name="T26" fmla="*/ 10 w 245"/>
                <a:gd name="T27" fmla="*/ 84 h 112"/>
                <a:gd name="T28" fmla="*/ 3 w 245"/>
                <a:gd name="T29" fmla="*/ 95 h 112"/>
                <a:gd name="T30" fmla="*/ 0 w 245"/>
                <a:gd name="T31" fmla="*/ 103 h 112"/>
                <a:gd name="T32" fmla="*/ 4 w 245"/>
                <a:gd name="T33" fmla="*/ 112 h 112"/>
                <a:gd name="T34" fmla="*/ 11 w 245"/>
                <a:gd name="T35" fmla="*/ 111 h 112"/>
                <a:gd name="T36" fmla="*/ 23 w 245"/>
                <a:gd name="T37" fmla="*/ 105 h 112"/>
                <a:gd name="T38" fmla="*/ 32 w 245"/>
                <a:gd name="T39" fmla="*/ 98 h 112"/>
                <a:gd name="T40" fmla="*/ 44 w 245"/>
                <a:gd name="T41" fmla="*/ 90 h 112"/>
                <a:gd name="T42" fmla="*/ 57 w 245"/>
                <a:gd name="T43" fmla="*/ 81 h 112"/>
                <a:gd name="T44" fmla="*/ 70 w 245"/>
                <a:gd name="T45" fmla="*/ 74 h 112"/>
                <a:gd name="T46" fmla="*/ 83 w 245"/>
                <a:gd name="T47" fmla="*/ 65 h 112"/>
                <a:gd name="T48" fmla="*/ 95 w 245"/>
                <a:gd name="T49" fmla="*/ 58 h 112"/>
                <a:gd name="T50" fmla="*/ 106 w 245"/>
                <a:gd name="T51" fmla="*/ 54 h 112"/>
                <a:gd name="T52" fmla="*/ 116 w 245"/>
                <a:gd name="T53" fmla="*/ 49 h 112"/>
                <a:gd name="T54" fmla="*/ 128 w 245"/>
                <a:gd name="T55" fmla="*/ 49 h 112"/>
                <a:gd name="T56" fmla="*/ 140 w 245"/>
                <a:gd name="T57" fmla="*/ 54 h 112"/>
                <a:gd name="T58" fmla="*/ 151 w 245"/>
                <a:gd name="T59" fmla="*/ 58 h 112"/>
                <a:gd name="T60" fmla="*/ 163 w 245"/>
                <a:gd name="T61" fmla="*/ 63 h 112"/>
                <a:gd name="T62" fmla="*/ 172 w 245"/>
                <a:gd name="T63" fmla="*/ 63 h 112"/>
                <a:gd name="T64" fmla="*/ 181 w 245"/>
                <a:gd name="T65" fmla="*/ 57 h 112"/>
                <a:gd name="T66" fmla="*/ 189 w 245"/>
                <a:gd name="T67" fmla="*/ 48 h 112"/>
                <a:gd name="T68" fmla="*/ 200 w 245"/>
                <a:gd name="T69" fmla="*/ 42 h 112"/>
                <a:gd name="T70" fmla="*/ 210 w 245"/>
                <a:gd name="T71" fmla="*/ 35 h 112"/>
                <a:gd name="T72" fmla="*/ 221 w 245"/>
                <a:gd name="T73" fmla="*/ 29 h 112"/>
                <a:gd name="T74" fmla="*/ 230 w 245"/>
                <a:gd name="T75" fmla="*/ 25 h 112"/>
                <a:gd name="T76" fmla="*/ 239 w 245"/>
                <a:gd name="T77" fmla="*/ 19 h 112"/>
                <a:gd name="T78" fmla="*/ 243 w 245"/>
                <a:gd name="T79" fmla="*/ 9 h 112"/>
                <a:gd name="T80" fmla="*/ 237 w 245"/>
                <a:gd name="T81" fmla="*/ 3 h 112"/>
                <a:gd name="T82" fmla="*/ 226 w 245"/>
                <a:gd name="T83" fmla="*/ 0 h 112"/>
                <a:gd name="T84" fmla="*/ 214 w 245"/>
                <a:gd name="T85" fmla="*/ 0 h 112"/>
                <a:gd name="T86" fmla="*/ 202 w 245"/>
                <a:gd name="T87" fmla="*/ 0 h 112"/>
                <a:gd name="T88" fmla="*/ 191 w 245"/>
                <a:gd name="T89" fmla="*/ 3 h 112"/>
                <a:gd name="T90" fmla="*/ 181 w 245"/>
                <a:gd name="T91" fmla="*/ 6 h 112"/>
                <a:gd name="T92" fmla="*/ 170 w 245"/>
                <a:gd name="T93" fmla="*/ 10 h 112"/>
                <a:gd name="T94" fmla="*/ 160 w 245"/>
                <a:gd name="T95" fmla="*/ 13 h 112"/>
                <a:gd name="T96" fmla="*/ 151 w 245"/>
                <a:gd name="T97" fmla="*/ 17 h 112"/>
                <a:gd name="T98" fmla="*/ 140 w 245"/>
                <a:gd name="T99" fmla="*/ 22 h 112"/>
                <a:gd name="T100" fmla="*/ 124 w 245"/>
                <a:gd name="T101" fmla="*/ 25 h 112"/>
                <a:gd name="T102" fmla="*/ 111 w 245"/>
                <a:gd name="T103" fmla="*/ 20 h 112"/>
                <a:gd name="T104" fmla="*/ 100 w 245"/>
                <a:gd name="T105" fmla="*/ 13 h 112"/>
                <a:gd name="T106" fmla="*/ 92 w 245"/>
                <a:gd name="T107" fmla="*/ 4 h 112"/>
                <a:gd name="T108" fmla="*/ 83 w 245"/>
                <a:gd name="T10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5" h="112">
                  <a:moveTo>
                    <a:pt x="83" y="0"/>
                  </a:moveTo>
                  <a:lnTo>
                    <a:pt x="79" y="1"/>
                  </a:lnTo>
                  <a:lnTo>
                    <a:pt x="76" y="3"/>
                  </a:lnTo>
                  <a:lnTo>
                    <a:pt x="71" y="4"/>
                  </a:lnTo>
                  <a:lnTo>
                    <a:pt x="68" y="6"/>
                  </a:lnTo>
                  <a:lnTo>
                    <a:pt x="64" y="6"/>
                  </a:lnTo>
                  <a:lnTo>
                    <a:pt x="61" y="6"/>
                  </a:lnTo>
                  <a:lnTo>
                    <a:pt x="57" y="7"/>
                  </a:lnTo>
                  <a:lnTo>
                    <a:pt x="54" y="7"/>
                  </a:lnTo>
                  <a:lnTo>
                    <a:pt x="49" y="7"/>
                  </a:lnTo>
                  <a:lnTo>
                    <a:pt x="46" y="7"/>
                  </a:lnTo>
                  <a:lnTo>
                    <a:pt x="44" y="7"/>
                  </a:lnTo>
                  <a:lnTo>
                    <a:pt x="39" y="9"/>
                  </a:lnTo>
                  <a:lnTo>
                    <a:pt x="36" y="9"/>
                  </a:lnTo>
                  <a:lnTo>
                    <a:pt x="33" y="9"/>
                  </a:lnTo>
                  <a:lnTo>
                    <a:pt x="30" y="9"/>
                  </a:lnTo>
                  <a:lnTo>
                    <a:pt x="27" y="9"/>
                  </a:lnTo>
                  <a:lnTo>
                    <a:pt x="25" y="9"/>
                  </a:lnTo>
                  <a:lnTo>
                    <a:pt x="22" y="9"/>
                  </a:lnTo>
                  <a:lnTo>
                    <a:pt x="20" y="7"/>
                  </a:lnTo>
                  <a:lnTo>
                    <a:pt x="17" y="7"/>
                  </a:lnTo>
                  <a:lnTo>
                    <a:pt x="13" y="7"/>
                  </a:lnTo>
                  <a:lnTo>
                    <a:pt x="10" y="9"/>
                  </a:lnTo>
                  <a:lnTo>
                    <a:pt x="7" y="10"/>
                  </a:lnTo>
                  <a:lnTo>
                    <a:pt x="8" y="14"/>
                  </a:lnTo>
                  <a:lnTo>
                    <a:pt x="10" y="16"/>
                  </a:lnTo>
                  <a:lnTo>
                    <a:pt x="13" y="20"/>
                  </a:lnTo>
                  <a:lnTo>
                    <a:pt x="14" y="23"/>
                  </a:lnTo>
                  <a:lnTo>
                    <a:pt x="17" y="28"/>
                  </a:lnTo>
                  <a:lnTo>
                    <a:pt x="19" y="30"/>
                  </a:lnTo>
                  <a:lnTo>
                    <a:pt x="20" y="35"/>
                  </a:lnTo>
                  <a:lnTo>
                    <a:pt x="22" y="41"/>
                  </a:lnTo>
                  <a:lnTo>
                    <a:pt x="23" y="45"/>
                  </a:lnTo>
                  <a:lnTo>
                    <a:pt x="25" y="49"/>
                  </a:lnTo>
                  <a:lnTo>
                    <a:pt x="25" y="54"/>
                  </a:lnTo>
                  <a:lnTo>
                    <a:pt x="25" y="58"/>
                  </a:lnTo>
                  <a:lnTo>
                    <a:pt x="25" y="64"/>
                  </a:lnTo>
                  <a:lnTo>
                    <a:pt x="23" y="68"/>
                  </a:lnTo>
                  <a:lnTo>
                    <a:pt x="22" y="73"/>
                  </a:lnTo>
                  <a:lnTo>
                    <a:pt x="17" y="77"/>
                  </a:lnTo>
                  <a:lnTo>
                    <a:pt x="14" y="81"/>
                  </a:lnTo>
                  <a:lnTo>
                    <a:pt x="10" y="84"/>
                  </a:lnTo>
                  <a:lnTo>
                    <a:pt x="7" y="87"/>
                  </a:lnTo>
                  <a:lnTo>
                    <a:pt x="4" y="90"/>
                  </a:lnTo>
                  <a:lnTo>
                    <a:pt x="3" y="95"/>
                  </a:lnTo>
                  <a:lnTo>
                    <a:pt x="1" y="98"/>
                  </a:lnTo>
                  <a:lnTo>
                    <a:pt x="0" y="100"/>
                  </a:lnTo>
                  <a:lnTo>
                    <a:pt x="0" y="103"/>
                  </a:lnTo>
                  <a:lnTo>
                    <a:pt x="0" y="106"/>
                  </a:lnTo>
                  <a:lnTo>
                    <a:pt x="1" y="109"/>
                  </a:lnTo>
                  <a:lnTo>
                    <a:pt x="4" y="112"/>
                  </a:lnTo>
                  <a:lnTo>
                    <a:pt x="6" y="111"/>
                  </a:lnTo>
                  <a:lnTo>
                    <a:pt x="8" y="111"/>
                  </a:lnTo>
                  <a:lnTo>
                    <a:pt x="11" y="111"/>
                  </a:lnTo>
                  <a:lnTo>
                    <a:pt x="14" y="109"/>
                  </a:lnTo>
                  <a:lnTo>
                    <a:pt x="17" y="108"/>
                  </a:lnTo>
                  <a:lnTo>
                    <a:pt x="23" y="105"/>
                  </a:lnTo>
                  <a:lnTo>
                    <a:pt x="26" y="102"/>
                  </a:lnTo>
                  <a:lnTo>
                    <a:pt x="29" y="100"/>
                  </a:lnTo>
                  <a:lnTo>
                    <a:pt x="32" y="98"/>
                  </a:lnTo>
                  <a:lnTo>
                    <a:pt x="36" y="96"/>
                  </a:lnTo>
                  <a:lnTo>
                    <a:pt x="39" y="93"/>
                  </a:lnTo>
                  <a:lnTo>
                    <a:pt x="44" y="90"/>
                  </a:lnTo>
                  <a:lnTo>
                    <a:pt x="48" y="87"/>
                  </a:lnTo>
                  <a:lnTo>
                    <a:pt x="52" y="84"/>
                  </a:lnTo>
                  <a:lnTo>
                    <a:pt x="57" y="81"/>
                  </a:lnTo>
                  <a:lnTo>
                    <a:pt x="61" y="79"/>
                  </a:lnTo>
                  <a:lnTo>
                    <a:pt x="65" y="77"/>
                  </a:lnTo>
                  <a:lnTo>
                    <a:pt x="70" y="74"/>
                  </a:lnTo>
                  <a:lnTo>
                    <a:pt x="74" y="71"/>
                  </a:lnTo>
                  <a:lnTo>
                    <a:pt x="79" y="68"/>
                  </a:lnTo>
                  <a:lnTo>
                    <a:pt x="83" y="65"/>
                  </a:lnTo>
                  <a:lnTo>
                    <a:pt x="87" y="64"/>
                  </a:lnTo>
                  <a:lnTo>
                    <a:pt x="92" y="61"/>
                  </a:lnTo>
                  <a:lnTo>
                    <a:pt x="95" y="58"/>
                  </a:lnTo>
                  <a:lnTo>
                    <a:pt x="99" y="57"/>
                  </a:lnTo>
                  <a:lnTo>
                    <a:pt x="103" y="55"/>
                  </a:lnTo>
                  <a:lnTo>
                    <a:pt x="106" y="54"/>
                  </a:lnTo>
                  <a:lnTo>
                    <a:pt x="111" y="51"/>
                  </a:lnTo>
                  <a:lnTo>
                    <a:pt x="114" y="51"/>
                  </a:lnTo>
                  <a:lnTo>
                    <a:pt x="116" y="49"/>
                  </a:lnTo>
                  <a:lnTo>
                    <a:pt x="121" y="48"/>
                  </a:lnTo>
                  <a:lnTo>
                    <a:pt x="125" y="49"/>
                  </a:lnTo>
                  <a:lnTo>
                    <a:pt x="128" y="49"/>
                  </a:lnTo>
                  <a:lnTo>
                    <a:pt x="132" y="51"/>
                  </a:lnTo>
                  <a:lnTo>
                    <a:pt x="135" y="52"/>
                  </a:lnTo>
                  <a:lnTo>
                    <a:pt x="140" y="54"/>
                  </a:lnTo>
                  <a:lnTo>
                    <a:pt x="143" y="55"/>
                  </a:lnTo>
                  <a:lnTo>
                    <a:pt x="147" y="57"/>
                  </a:lnTo>
                  <a:lnTo>
                    <a:pt x="151" y="58"/>
                  </a:lnTo>
                  <a:lnTo>
                    <a:pt x="156" y="61"/>
                  </a:lnTo>
                  <a:lnTo>
                    <a:pt x="159" y="61"/>
                  </a:lnTo>
                  <a:lnTo>
                    <a:pt x="163" y="63"/>
                  </a:lnTo>
                  <a:lnTo>
                    <a:pt x="166" y="63"/>
                  </a:lnTo>
                  <a:lnTo>
                    <a:pt x="170" y="64"/>
                  </a:lnTo>
                  <a:lnTo>
                    <a:pt x="172" y="63"/>
                  </a:lnTo>
                  <a:lnTo>
                    <a:pt x="176" y="61"/>
                  </a:lnTo>
                  <a:lnTo>
                    <a:pt x="178" y="60"/>
                  </a:lnTo>
                  <a:lnTo>
                    <a:pt x="181" y="57"/>
                  </a:lnTo>
                  <a:lnTo>
                    <a:pt x="184" y="54"/>
                  </a:lnTo>
                  <a:lnTo>
                    <a:pt x="188" y="49"/>
                  </a:lnTo>
                  <a:lnTo>
                    <a:pt x="189" y="48"/>
                  </a:lnTo>
                  <a:lnTo>
                    <a:pt x="194" y="45"/>
                  </a:lnTo>
                  <a:lnTo>
                    <a:pt x="197" y="44"/>
                  </a:lnTo>
                  <a:lnTo>
                    <a:pt x="200" y="42"/>
                  </a:lnTo>
                  <a:lnTo>
                    <a:pt x="204" y="39"/>
                  </a:lnTo>
                  <a:lnTo>
                    <a:pt x="207" y="38"/>
                  </a:lnTo>
                  <a:lnTo>
                    <a:pt x="210" y="35"/>
                  </a:lnTo>
                  <a:lnTo>
                    <a:pt x="214" y="33"/>
                  </a:lnTo>
                  <a:lnTo>
                    <a:pt x="217" y="32"/>
                  </a:lnTo>
                  <a:lnTo>
                    <a:pt x="221" y="29"/>
                  </a:lnTo>
                  <a:lnTo>
                    <a:pt x="224" y="28"/>
                  </a:lnTo>
                  <a:lnTo>
                    <a:pt x="227" y="26"/>
                  </a:lnTo>
                  <a:lnTo>
                    <a:pt x="230" y="25"/>
                  </a:lnTo>
                  <a:lnTo>
                    <a:pt x="233" y="22"/>
                  </a:lnTo>
                  <a:lnTo>
                    <a:pt x="236" y="20"/>
                  </a:lnTo>
                  <a:lnTo>
                    <a:pt x="239" y="19"/>
                  </a:lnTo>
                  <a:lnTo>
                    <a:pt x="242" y="16"/>
                  </a:lnTo>
                  <a:lnTo>
                    <a:pt x="245" y="11"/>
                  </a:lnTo>
                  <a:lnTo>
                    <a:pt x="243" y="9"/>
                  </a:lnTo>
                  <a:lnTo>
                    <a:pt x="242" y="6"/>
                  </a:lnTo>
                  <a:lnTo>
                    <a:pt x="240" y="4"/>
                  </a:lnTo>
                  <a:lnTo>
                    <a:pt x="237" y="3"/>
                  </a:lnTo>
                  <a:lnTo>
                    <a:pt x="235" y="1"/>
                  </a:lnTo>
                  <a:lnTo>
                    <a:pt x="232" y="1"/>
                  </a:lnTo>
                  <a:lnTo>
                    <a:pt x="226" y="0"/>
                  </a:lnTo>
                  <a:lnTo>
                    <a:pt x="221" y="0"/>
                  </a:lnTo>
                  <a:lnTo>
                    <a:pt x="217" y="0"/>
                  </a:lnTo>
                  <a:lnTo>
                    <a:pt x="214" y="0"/>
                  </a:lnTo>
                  <a:lnTo>
                    <a:pt x="210" y="0"/>
                  </a:lnTo>
                  <a:lnTo>
                    <a:pt x="205" y="0"/>
                  </a:lnTo>
                  <a:lnTo>
                    <a:pt x="202" y="0"/>
                  </a:lnTo>
                  <a:lnTo>
                    <a:pt x="198" y="1"/>
                  </a:lnTo>
                  <a:lnTo>
                    <a:pt x="194" y="1"/>
                  </a:lnTo>
                  <a:lnTo>
                    <a:pt x="191" y="3"/>
                  </a:lnTo>
                  <a:lnTo>
                    <a:pt x="186" y="3"/>
                  </a:lnTo>
                  <a:lnTo>
                    <a:pt x="184" y="4"/>
                  </a:lnTo>
                  <a:lnTo>
                    <a:pt x="181" y="6"/>
                  </a:lnTo>
                  <a:lnTo>
                    <a:pt x="176" y="7"/>
                  </a:lnTo>
                  <a:lnTo>
                    <a:pt x="173" y="9"/>
                  </a:lnTo>
                  <a:lnTo>
                    <a:pt x="170" y="10"/>
                  </a:lnTo>
                  <a:lnTo>
                    <a:pt x="166" y="11"/>
                  </a:lnTo>
                  <a:lnTo>
                    <a:pt x="163" y="13"/>
                  </a:lnTo>
                  <a:lnTo>
                    <a:pt x="160" y="13"/>
                  </a:lnTo>
                  <a:lnTo>
                    <a:pt x="157" y="16"/>
                  </a:lnTo>
                  <a:lnTo>
                    <a:pt x="154" y="16"/>
                  </a:lnTo>
                  <a:lnTo>
                    <a:pt x="151" y="17"/>
                  </a:lnTo>
                  <a:lnTo>
                    <a:pt x="149" y="19"/>
                  </a:lnTo>
                  <a:lnTo>
                    <a:pt x="146" y="20"/>
                  </a:lnTo>
                  <a:lnTo>
                    <a:pt x="140" y="22"/>
                  </a:lnTo>
                  <a:lnTo>
                    <a:pt x="134" y="23"/>
                  </a:lnTo>
                  <a:lnTo>
                    <a:pt x="128" y="23"/>
                  </a:lnTo>
                  <a:lnTo>
                    <a:pt x="124" y="25"/>
                  </a:lnTo>
                  <a:lnTo>
                    <a:pt x="118" y="23"/>
                  </a:lnTo>
                  <a:lnTo>
                    <a:pt x="115" y="22"/>
                  </a:lnTo>
                  <a:lnTo>
                    <a:pt x="111" y="20"/>
                  </a:lnTo>
                  <a:lnTo>
                    <a:pt x="106" y="19"/>
                  </a:lnTo>
                  <a:lnTo>
                    <a:pt x="103" y="16"/>
                  </a:lnTo>
                  <a:lnTo>
                    <a:pt x="100" y="13"/>
                  </a:lnTo>
                  <a:lnTo>
                    <a:pt x="97" y="11"/>
                  </a:lnTo>
                  <a:lnTo>
                    <a:pt x="96" y="10"/>
                  </a:lnTo>
                  <a:lnTo>
                    <a:pt x="92" y="4"/>
                  </a:lnTo>
                  <a:lnTo>
                    <a:pt x="89" y="1"/>
                  </a:lnTo>
                  <a:lnTo>
                    <a:pt x="86" y="0"/>
                  </a:lnTo>
                  <a:lnTo>
                    <a:pt x="83" y="0"/>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2" name="Freeform 78"/>
            <p:cNvSpPr>
              <a:spLocks/>
            </p:cNvSpPr>
            <p:nvPr/>
          </p:nvSpPr>
          <p:spPr bwMode="auto">
            <a:xfrm>
              <a:off x="4652" y="3522"/>
              <a:ext cx="132" cy="51"/>
            </a:xfrm>
            <a:custGeom>
              <a:avLst/>
              <a:gdLst>
                <a:gd name="T0" fmla="*/ 50 w 132"/>
                <a:gd name="T1" fmla="*/ 0 h 51"/>
                <a:gd name="T2" fmla="*/ 43 w 132"/>
                <a:gd name="T3" fmla="*/ 0 h 51"/>
                <a:gd name="T4" fmla="*/ 35 w 132"/>
                <a:gd name="T5" fmla="*/ 1 h 51"/>
                <a:gd name="T6" fmla="*/ 29 w 132"/>
                <a:gd name="T7" fmla="*/ 2 h 51"/>
                <a:gd name="T8" fmla="*/ 24 w 132"/>
                <a:gd name="T9" fmla="*/ 4 h 51"/>
                <a:gd name="T10" fmla="*/ 18 w 132"/>
                <a:gd name="T11" fmla="*/ 5 h 51"/>
                <a:gd name="T12" fmla="*/ 10 w 132"/>
                <a:gd name="T13" fmla="*/ 8 h 51"/>
                <a:gd name="T14" fmla="*/ 3 w 132"/>
                <a:gd name="T15" fmla="*/ 13 h 51"/>
                <a:gd name="T16" fmla="*/ 0 w 132"/>
                <a:gd name="T17" fmla="*/ 17 h 51"/>
                <a:gd name="T18" fmla="*/ 0 w 132"/>
                <a:gd name="T19" fmla="*/ 20 h 51"/>
                <a:gd name="T20" fmla="*/ 5 w 132"/>
                <a:gd name="T21" fmla="*/ 24 h 51"/>
                <a:gd name="T22" fmla="*/ 10 w 132"/>
                <a:gd name="T23" fmla="*/ 29 h 51"/>
                <a:gd name="T24" fmla="*/ 18 w 132"/>
                <a:gd name="T25" fmla="*/ 30 h 51"/>
                <a:gd name="T26" fmla="*/ 27 w 132"/>
                <a:gd name="T27" fmla="*/ 33 h 51"/>
                <a:gd name="T28" fmla="*/ 35 w 132"/>
                <a:gd name="T29" fmla="*/ 36 h 51"/>
                <a:gd name="T30" fmla="*/ 47 w 132"/>
                <a:gd name="T31" fmla="*/ 39 h 51"/>
                <a:gd name="T32" fmla="*/ 54 w 132"/>
                <a:gd name="T33" fmla="*/ 40 h 51"/>
                <a:gd name="T34" fmla="*/ 60 w 132"/>
                <a:gd name="T35" fmla="*/ 42 h 51"/>
                <a:gd name="T36" fmla="*/ 66 w 132"/>
                <a:gd name="T37" fmla="*/ 43 h 51"/>
                <a:gd name="T38" fmla="*/ 72 w 132"/>
                <a:gd name="T39" fmla="*/ 43 h 51"/>
                <a:gd name="T40" fmla="*/ 79 w 132"/>
                <a:gd name="T41" fmla="*/ 45 h 51"/>
                <a:gd name="T42" fmla="*/ 85 w 132"/>
                <a:gd name="T43" fmla="*/ 46 h 51"/>
                <a:gd name="T44" fmla="*/ 94 w 132"/>
                <a:gd name="T45" fmla="*/ 48 h 51"/>
                <a:gd name="T46" fmla="*/ 104 w 132"/>
                <a:gd name="T47" fmla="*/ 49 h 51"/>
                <a:gd name="T48" fmla="*/ 113 w 132"/>
                <a:gd name="T49" fmla="*/ 49 h 51"/>
                <a:gd name="T50" fmla="*/ 120 w 132"/>
                <a:gd name="T51" fmla="*/ 51 h 51"/>
                <a:gd name="T52" fmla="*/ 129 w 132"/>
                <a:gd name="T53" fmla="*/ 49 h 51"/>
                <a:gd name="T54" fmla="*/ 130 w 132"/>
                <a:gd name="T55" fmla="*/ 45 h 51"/>
                <a:gd name="T56" fmla="*/ 124 w 132"/>
                <a:gd name="T57" fmla="*/ 39 h 51"/>
                <a:gd name="T58" fmla="*/ 118 w 132"/>
                <a:gd name="T59" fmla="*/ 35 h 51"/>
                <a:gd name="T60" fmla="*/ 113 w 132"/>
                <a:gd name="T61" fmla="*/ 30 h 51"/>
                <a:gd name="T62" fmla="*/ 107 w 132"/>
                <a:gd name="T63" fmla="*/ 26 h 51"/>
                <a:gd name="T64" fmla="*/ 101 w 132"/>
                <a:gd name="T65" fmla="*/ 23 h 51"/>
                <a:gd name="T66" fmla="*/ 95 w 132"/>
                <a:gd name="T67" fmla="*/ 19 h 51"/>
                <a:gd name="T68" fmla="*/ 86 w 132"/>
                <a:gd name="T69" fmla="*/ 14 h 51"/>
                <a:gd name="T70" fmla="*/ 75 w 132"/>
                <a:gd name="T71" fmla="*/ 8 h 51"/>
                <a:gd name="T72" fmla="*/ 64 w 132"/>
                <a:gd name="T73" fmla="*/ 4 h 51"/>
                <a:gd name="T74" fmla="*/ 57 w 132"/>
                <a:gd name="T75" fmla="*/ 0 h 51"/>
                <a:gd name="T76" fmla="*/ 54 w 132"/>
                <a:gd name="T7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2" h="51">
                  <a:moveTo>
                    <a:pt x="54" y="0"/>
                  </a:moveTo>
                  <a:lnTo>
                    <a:pt x="50" y="0"/>
                  </a:lnTo>
                  <a:lnTo>
                    <a:pt x="47" y="0"/>
                  </a:lnTo>
                  <a:lnTo>
                    <a:pt x="43" y="0"/>
                  </a:lnTo>
                  <a:lnTo>
                    <a:pt x="40" y="1"/>
                  </a:lnTo>
                  <a:lnTo>
                    <a:pt x="35" y="1"/>
                  </a:lnTo>
                  <a:lnTo>
                    <a:pt x="32" y="2"/>
                  </a:lnTo>
                  <a:lnTo>
                    <a:pt x="29" y="2"/>
                  </a:lnTo>
                  <a:lnTo>
                    <a:pt x="27" y="4"/>
                  </a:lnTo>
                  <a:lnTo>
                    <a:pt x="24" y="4"/>
                  </a:lnTo>
                  <a:lnTo>
                    <a:pt x="21" y="5"/>
                  </a:lnTo>
                  <a:lnTo>
                    <a:pt x="18" y="5"/>
                  </a:lnTo>
                  <a:lnTo>
                    <a:pt x="15" y="7"/>
                  </a:lnTo>
                  <a:lnTo>
                    <a:pt x="10" y="8"/>
                  </a:lnTo>
                  <a:lnTo>
                    <a:pt x="8" y="11"/>
                  </a:lnTo>
                  <a:lnTo>
                    <a:pt x="3" y="13"/>
                  </a:lnTo>
                  <a:lnTo>
                    <a:pt x="2" y="14"/>
                  </a:lnTo>
                  <a:lnTo>
                    <a:pt x="0" y="17"/>
                  </a:lnTo>
                  <a:lnTo>
                    <a:pt x="0" y="19"/>
                  </a:lnTo>
                  <a:lnTo>
                    <a:pt x="0" y="20"/>
                  </a:lnTo>
                  <a:lnTo>
                    <a:pt x="2" y="23"/>
                  </a:lnTo>
                  <a:lnTo>
                    <a:pt x="5" y="24"/>
                  </a:lnTo>
                  <a:lnTo>
                    <a:pt x="9" y="27"/>
                  </a:lnTo>
                  <a:lnTo>
                    <a:pt x="10" y="29"/>
                  </a:lnTo>
                  <a:lnTo>
                    <a:pt x="15" y="29"/>
                  </a:lnTo>
                  <a:lnTo>
                    <a:pt x="18" y="30"/>
                  </a:lnTo>
                  <a:lnTo>
                    <a:pt x="22" y="32"/>
                  </a:lnTo>
                  <a:lnTo>
                    <a:pt x="27" y="33"/>
                  </a:lnTo>
                  <a:lnTo>
                    <a:pt x="31" y="35"/>
                  </a:lnTo>
                  <a:lnTo>
                    <a:pt x="35" y="36"/>
                  </a:lnTo>
                  <a:lnTo>
                    <a:pt x="41" y="37"/>
                  </a:lnTo>
                  <a:lnTo>
                    <a:pt x="47" y="39"/>
                  </a:lnTo>
                  <a:lnTo>
                    <a:pt x="53" y="40"/>
                  </a:lnTo>
                  <a:lnTo>
                    <a:pt x="54" y="40"/>
                  </a:lnTo>
                  <a:lnTo>
                    <a:pt x="59" y="40"/>
                  </a:lnTo>
                  <a:lnTo>
                    <a:pt x="60" y="42"/>
                  </a:lnTo>
                  <a:lnTo>
                    <a:pt x="64" y="43"/>
                  </a:lnTo>
                  <a:lnTo>
                    <a:pt x="66" y="43"/>
                  </a:lnTo>
                  <a:lnTo>
                    <a:pt x="70" y="43"/>
                  </a:lnTo>
                  <a:lnTo>
                    <a:pt x="72" y="43"/>
                  </a:lnTo>
                  <a:lnTo>
                    <a:pt x="76" y="45"/>
                  </a:lnTo>
                  <a:lnTo>
                    <a:pt x="79" y="45"/>
                  </a:lnTo>
                  <a:lnTo>
                    <a:pt x="82" y="46"/>
                  </a:lnTo>
                  <a:lnTo>
                    <a:pt x="85" y="46"/>
                  </a:lnTo>
                  <a:lnTo>
                    <a:pt x="88" y="48"/>
                  </a:lnTo>
                  <a:lnTo>
                    <a:pt x="94" y="48"/>
                  </a:lnTo>
                  <a:lnTo>
                    <a:pt x="98" y="49"/>
                  </a:lnTo>
                  <a:lnTo>
                    <a:pt x="104" y="49"/>
                  </a:lnTo>
                  <a:lnTo>
                    <a:pt x="108" y="49"/>
                  </a:lnTo>
                  <a:lnTo>
                    <a:pt x="113" y="49"/>
                  </a:lnTo>
                  <a:lnTo>
                    <a:pt x="117" y="51"/>
                  </a:lnTo>
                  <a:lnTo>
                    <a:pt x="120" y="51"/>
                  </a:lnTo>
                  <a:lnTo>
                    <a:pt x="124" y="51"/>
                  </a:lnTo>
                  <a:lnTo>
                    <a:pt x="129" y="49"/>
                  </a:lnTo>
                  <a:lnTo>
                    <a:pt x="132" y="48"/>
                  </a:lnTo>
                  <a:lnTo>
                    <a:pt x="130" y="45"/>
                  </a:lnTo>
                  <a:lnTo>
                    <a:pt x="129" y="42"/>
                  </a:lnTo>
                  <a:lnTo>
                    <a:pt x="124" y="39"/>
                  </a:lnTo>
                  <a:lnTo>
                    <a:pt x="121" y="37"/>
                  </a:lnTo>
                  <a:lnTo>
                    <a:pt x="118" y="35"/>
                  </a:lnTo>
                  <a:lnTo>
                    <a:pt x="116" y="32"/>
                  </a:lnTo>
                  <a:lnTo>
                    <a:pt x="113" y="30"/>
                  </a:lnTo>
                  <a:lnTo>
                    <a:pt x="110" y="27"/>
                  </a:lnTo>
                  <a:lnTo>
                    <a:pt x="107" y="26"/>
                  </a:lnTo>
                  <a:lnTo>
                    <a:pt x="104" y="24"/>
                  </a:lnTo>
                  <a:lnTo>
                    <a:pt x="101" y="23"/>
                  </a:lnTo>
                  <a:lnTo>
                    <a:pt x="98" y="20"/>
                  </a:lnTo>
                  <a:lnTo>
                    <a:pt x="95" y="19"/>
                  </a:lnTo>
                  <a:lnTo>
                    <a:pt x="92" y="17"/>
                  </a:lnTo>
                  <a:lnTo>
                    <a:pt x="86" y="14"/>
                  </a:lnTo>
                  <a:lnTo>
                    <a:pt x="81" y="11"/>
                  </a:lnTo>
                  <a:lnTo>
                    <a:pt x="75" y="8"/>
                  </a:lnTo>
                  <a:lnTo>
                    <a:pt x="70" y="5"/>
                  </a:lnTo>
                  <a:lnTo>
                    <a:pt x="64" y="4"/>
                  </a:lnTo>
                  <a:lnTo>
                    <a:pt x="62" y="1"/>
                  </a:lnTo>
                  <a:lnTo>
                    <a:pt x="57" y="0"/>
                  </a:lnTo>
                  <a:lnTo>
                    <a:pt x="56" y="0"/>
                  </a:lnTo>
                  <a:lnTo>
                    <a:pt x="54" y="0"/>
                  </a:lnTo>
                  <a:lnTo>
                    <a:pt x="5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3" name="Freeform 79"/>
            <p:cNvSpPr>
              <a:spLocks/>
            </p:cNvSpPr>
            <p:nvPr/>
          </p:nvSpPr>
          <p:spPr bwMode="auto">
            <a:xfrm>
              <a:off x="3849" y="3341"/>
              <a:ext cx="58" cy="38"/>
            </a:xfrm>
            <a:custGeom>
              <a:avLst/>
              <a:gdLst>
                <a:gd name="T0" fmla="*/ 8 w 58"/>
                <a:gd name="T1" fmla="*/ 0 h 38"/>
                <a:gd name="T2" fmla="*/ 4 w 58"/>
                <a:gd name="T3" fmla="*/ 1 h 38"/>
                <a:gd name="T4" fmla="*/ 1 w 58"/>
                <a:gd name="T5" fmla="*/ 3 h 38"/>
                <a:gd name="T6" fmla="*/ 0 w 58"/>
                <a:gd name="T7" fmla="*/ 4 h 38"/>
                <a:gd name="T8" fmla="*/ 0 w 58"/>
                <a:gd name="T9" fmla="*/ 7 h 38"/>
                <a:gd name="T10" fmla="*/ 0 w 58"/>
                <a:gd name="T11" fmla="*/ 10 h 38"/>
                <a:gd name="T12" fmla="*/ 3 w 58"/>
                <a:gd name="T13" fmla="*/ 13 h 38"/>
                <a:gd name="T14" fmla="*/ 4 w 58"/>
                <a:gd name="T15" fmla="*/ 16 h 38"/>
                <a:gd name="T16" fmla="*/ 8 w 58"/>
                <a:gd name="T17" fmla="*/ 19 h 38"/>
                <a:gd name="T18" fmla="*/ 10 w 58"/>
                <a:gd name="T19" fmla="*/ 20 h 38"/>
                <a:gd name="T20" fmla="*/ 13 w 58"/>
                <a:gd name="T21" fmla="*/ 22 h 38"/>
                <a:gd name="T22" fmla="*/ 17 w 58"/>
                <a:gd name="T23" fmla="*/ 24 h 38"/>
                <a:gd name="T24" fmla="*/ 22 w 58"/>
                <a:gd name="T25" fmla="*/ 27 h 38"/>
                <a:gd name="T26" fmla="*/ 26 w 58"/>
                <a:gd name="T27" fmla="*/ 29 h 38"/>
                <a:gd name="T28" fmla="*/ 30 w 58"/>
                <a:gd name="T29" fmla="*/ 30 h 38"/>
                <a:gd name="T30" fmla="*/ 36 w 58"/>
                <a:gd name="T31" fmla="*/ 33 h 38"/>
                <a:gd name="T32" fmla="*/ 41 w 58"/>
                <a:gd name="T33" fmla="*/ 35 h 38"/>
                <a:gd name="T34" fmla="*/ 45 w 58"/>
                <a:gd name="T35" fmla="*/ 36 h 38"/>
                <a:gd name="T36" fmla="*/ 49 w 58"/>
                <a:gd name="T37" fmla="*/ 38 h 38"/>
                <a:gd name="T38" fmla="*/ 52 w 58"/>
                <a:gd name="T39" fmla="*/ 38 h 38"/>
                <a:gd name="T40" fmla="*/ 57 w 58"/>
                <a:gd name="T41" fmla="*/ 38 h 38"/>
                <a:gd name="T42" fmla="*/ 58 w 58"/>
                <a:gd name="T43" fmla="*/ 38 h 38"/>
                <a:gd name="T44" fmla="*/ 58 w 58"/>
                <a:gd name="T45" fmla="*/ 33 h 38"/>
                <a:gd name="T46" fmla="*/ 55 w 58"/>
                <a:gd name="T47" fmla="*/ 30 h 38"/>
                <a:gd name="T48" fmla="*/ 52 w 58"/>
                <a:gd name="T49" fmla="*/ 27 h 38"/>
                <a:gd name="T50" fmla="*/ 48 w 58"/>
                <a:gd name="T51" fmla="*/ 24 h 38"/>
                <a:gd name="T52" fmla="*/ 45 w 58"/>
                <a:gd name="T53" fmla="*/ 22 h 38"/>
                <a:gd name="T54" fmla="*/ 41 w 58"/>
                <a:gd name="T55" fmla="*/ 19 h 38"/>
                <a:gd name="T56" fmla="*/ 36 w 58"/>
                <a:gd name="T57" fmla="*/ 16 h 38"/>
                <a:gd name="T58" fmla="*/ 32 w 58"/>
                <a:gd name="T59" fmla="*/ 13 h 38"/>
                <a:gd name="T60" fmla="*/ 29 w 58"/>
                <a:gd name="T61" fmla="*/ 11 h 38"/>
                <a:gd name="T62" fmla="*/ 24 w 58"/>
                <a:gd name="T63" fmla="*/ 8 h 38"/>
                <a:gd name="T64" fmla="*/ 20 w 58"/>
                <a:gd name="T65" fmla="*/ 5 h 38"/>
                <a:gd name="T66" fmla="*/ 16 w 58"/>
                <a:gd name="T67" fmla="*/ 4 h 38"/>
                <a:gd name="T68" fmla="*/ 14 w 58"/>
                <a:gd name="T69" fmla="*/ 3 h 38"/>
                <a:gd name="T70" fmla="*/ 8 w 58"/>
                <a:gd name="T71" fmla="*/ 1 h 38"/>
                <a:gd name="T72" fmla="*/ 8 w 58"/>
                <a:gd name="T73" fmla="*/ 0 h 38"/>
                <a:gd name="T74" fmla="*/ 8 w 58"/>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38">
                  <a:moveTo>
                    <a:pt x="8" y="0"/>
                  </a:moveTo>
                  <a:lnTo>
                    <a:pt x="4" y="1"/>
                  </a:lnTo>
                  <a:lnTo>
                    <a:pt x="1" y="3"/>
                  </a:lnTo>
                  <a:lnTo>
                    <a:pt x="0" y="4"/>
                  </a:lnTo>
                  <a:lnTo>
                    <a:pt x="0" y="7"/>
                  </a:lnTo>
                  <a:lnTo>
                    <a:pt x="0" y="10"/>
                  </a:lnTo>
                  <a:lnTo>
                    <a:pt x="3" y="13"/>
                  </a:lnTo>
                  <a:lnTo>
                    <a:pt x="4" y="16"/>
                  </a:lnTo>
                  <a:lnTo>
                    <a:pt x="8" y="19"/>
                  </a:lnTo>
                  <a:lnTo>
                    <a:pt x="10" y="20"/>
                  </a:lnTo>
                  <a:lnTo>
                    <a:pt x="13" y="22"/>
                  </a:lnTo>
                  <a:lnTo>
                    <a:pt x="17" y="24"/>
                  </a:lnTo>
                  <a:lnTo>
                    <a:pt x="22" y="27"/>
                  </a:lnTo>
                  <a:lnTo>
                    <a:pt x="26" y="29"/>
                  </a:lnTo>
                  <a:lnTo>
                    <a:pt x="30" y="30"/>
                  </a:lnTo>
                  <a:lnTo>
                    <a:pt x="36" y="33"/>
                  </a:lnTo>
                  <a:lnTo>
                    <a:pt x="41" y="35"/>
                  </a:lnTo>
                  <a:lnTo>
                    <a:pt x="45" y="36"/>
                  </a:lnTo>
                  <a:lnTo>
                    <a:pt x="49" y="38"/>
                  </a:lnTo>
                  <a:lnTo>
                    <a:pt x="52" y="38"/>
                  </a:lnTo>
                  <a:lnTo>
                    <a:pt x="57" y="38"/>
                  </a:lnTo>
                  <a:lnTo>
                    <a:pt x="58" y="38"/>
                  </a:lnTo>
                  <a:lnTo>
                    <a:pt x="58" y="33"/>
                  </a:lnTo>
                  <a:lnTo>
                    <a:pt x="55" y="30"/>
                  </a:lnTo>
                  <a:lnTo>
                    <a:pt x="52" y="27"/>
                  </a:lnTo>
                  <a:lnTo>
                    <a:pt x="48" y="24"/>
                  </a:lnTo>
                  <a:lnTo>
                    <a:pt x="45" y="22"/>
                  </a:lnTo>
                  <a:lnTo>
                    <a:pt x="41" y="19"/>
                  </a:lnTo>
                  <a:lnTo>
                    <a:pt x="36" y="16"/>
                  </a:lnTo>
                  <a:lnTo>
                    <a:pt x="32" y="13"/>
                  </a:lnTo>
                  <a:lnTo>
                    <a:pt x="29" y="11"/>
                  </a:lnTo>
                  <a:lnTo>
                    <a:pt x="24" y="8"/>
                  </a:lnTo>
                  <a:lnTo>
                    <a:pt x="20" y="5"/>
                  </a:lnTo>
                  <a:lnTo>
                    <a:pt x="16" y="4"/>
                  </a:lnTo>
                  <a:lnTo>
                    <a:pt x="14" y="3"/>
                  </a:lnTo>
                  <a:lnTo>
                    <a:pt x="8" y="1"/>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4" name="Freeform 80"/>
            <p:cNvSpPr>
              <a:spLocks/>
            </p:cNvSpPr>
            <p:nvPr/>
          </p:nvSpPr>
          <p:spPr bwMode="auto">
            <a:xfrm>
              <a:off x="3822" y="3568"/>
              <a:ext cx="148" cy="117"/>
            </a:xfrm>
            <a:custGeom>
              <a:avLst/>
              <a:gdLst>
                <a:gd name="T0" fmla="*/ 78 w 148"/>
                <a:gd name="T1" fmla="*/ 5 h 117"/>
                <a:gd name="T2" fmla="*/ 73 w 148"/>
                <a:gd name="T3" fmla="*/ 8 h 117"/>
                <a:gd name="T4" fmla="*/ 70 w 148"/>
                <a:gd name="T5" fmla="*/ 12 h 117"/>
                <a:gd name="T6" fmla="*/ 69 w 148"/>
                <a:gd name="T7" fmla="*/ 18 h 117"/>
                <a:gd name="T8" fmla="*/ 66 w 148"/>
                <a:gd name="T9" fmla="*/ 24 h 117"/>
                <a:gd name="T10" fmla="*/ 63 w 148"/>
                <a:gd name="T11" fmla="*/ 29 h 117"/>
                <a:gd name="T12" fmla="*/ 59 w 148"/>
                <a:gd name="T13" fmla="*/ 38 h 117"/>
                <a:gd name="T14" fmla="*/ 51 w 148"/>
                <a:gd name="T15" fmla="*/ 47 h 117"/>
                <a:gd name="T16" fmla="*/ 43 w 148"/>
                <a:gd name="T17" fmla="*/ 57 h 117"/>
                <a:gd name="T18" fmla="*/ 33 w 148"/>
                <a:gd name="T19" fmla="*/ 69 h 117"/>
                <a:gd name="T20" fmla="*/ 22 w 148"/>
                <a:gd name="T21" fmla="*/ 80 h 117"/>
                <a:gd name="T22" fmla="*/ 14 w 148"/>
                <a:gd name="T23" fmla="*/ 91 h 117"/>
                <a:gd name="T24" fmla="*/ 6 w 148"/>
                <a:gd name="T25" fmla="*/ 101 h 117"/>
                <a:gd name="T26" fmla="*/ 2 w 148"/>
                <a:gd name="T27" fmla="*/ 108 h 117"/>
                <a:gd name="T28" fmla="*/ 0 w 148"/>
                <a:gd name="T29" fmla="*/ 114 h 117"/>
                <a:gd name="T30" fmla="*/ 2 w 148"/>
                <a:gd name="T31" fmla="*/ 115 h 117"/>
                <a:gd name="T32" fmla="*/ 8 w 148"/>
                <a:gd name="T33" fmla="*/ 115 h 117"/>
                <a:gd name="T34" fmla="*/ 16 w 148"/>
                <a:gd name="T35" fmla="*/ 114 h 117"/>
                <a:gd name="T36" fmla="*/ 25 w 148"/>
                <a:gd name="T37" fmla="*/ 113 h 117"/>
                <a:gd name="T38" fmla="*/ 35 w 148"/>
                <a:gd name="T39" fmla="*/ 111 h 117"/>
                <a:gd name="T40" fmla="*/ 44 w 148"/>
                <a:gd name="T41" fmla="*/ 108 h 117"/>
                <a:gd name="T42" fmla="*/ 53 w 148"/>
                <a:gd name="T43" fmla="*/ 105 h 117"/>
                <a:gd name="T44" fmla="*/ 60 w 148"/>
                <a:gd name="T45" fmla="*/ 101 h 117"/>
                <a:gd name="T46" fmla="*/ 65 w 148"/>
                <a:gd name="T47" fmla="*/ 97 h 117"/>
                <a:gd name="T48" fmla="*/ 66 w 148"/>
                <a:gd name="T49" fmla="*/ 91 h 117"/>
                <a:gd name="T50" fmla="*/ 68 w 148"/>
                <a:gd name="T51" fmla="*/ 83 h 117"/>
                <a:gd name="T52" fmla="*/ 69 w 148"/>
                <a:gd name="T53" fmla="*/ 76 h 117"/>
                <a:gd name="T54" fmla="*/ 70 w 148"/>
                <a:gd name="T55" fmla="*/ 70 h 117"/>
                <a:gd name="T56" fmla="*/ 72 w 148"/>
                <a:gd name="T57" fmla="*/ 63 h 117"/>
                <a:gd name="T58" fmla="*/ 73 w 148"/>
                <a:gd name="T59" fmla="*/ 57 h 117"/>
                <a:gd name="T60" fmla="*/ 78 w 148"/>
                <a:gd name="T61" fmla="*/ 51 h 117"/>
                <a:gd name="T62" fmla="*/ 85 w 148"/>
                <a:gd name="T63" fmla="*/ 47 h 117"/>
                <a:gd name="T64" fmla="*/ 92 w 148"/>
                <a:gd name="T65" fmla="*/ 47 h 117"/>
                <a:gd name="T66" fmla="*/ 101 w 148"/>
                <a:gd name="T67" fmla="*/ 48 h 117"/>
                <a:gd name="T68" fmla="*/ 107 w 148"/>
                <a:gd name="T69" fmla="*/ 48 h 117"/>
                <a:gd name="T70" fmla="*/ 114 w 148"/>
                <a:gd name="T71" fmla="*/ 50 h 117"/>
                <a:gd name="T72" fmla="*/ 120 w 148"/>
                <a:gd name="T73" fmla="*/ 51 h 117"/>
                <a:gd name="T74" fmla="*/ 126 w 148"/>
                <a:gd name="T75" fmla="*/ 53 h 117"/>
                <a:gd name="T76" fmla="*/ 132 w 148"/>
                <a:gd name="T77" fmla="*/ 53 h 117"/>
                <a:gd name="T78" fmla="*/ 140 w 148"/>
                <a:gd name="T79" fmla="*/ 53 h 117"/>
                <a:gd name="T80" fmla="*/ 146 w 148"/>
                <a:gd name="T81" fmla="*/ 50 h 117"/>
                <a:gd name="T82" fmla="*/ 148 w 148"/>
                <a:gd name="T83" fmla="*/ 44 h 117"/>
                <a:gd name="T84" fmla="*/ 142 w 148"/>
                <a:gd name="T85" fmla="*/ 35 h 117"/>
                <a:gd name="T86" fmla="*/ 135 w 148"/>
                <a:gd name="T87" fmla="*/ 25 h 117"/>
                <a:gd name="T88" fmla="*/ 126 w 148"/>
                <a:gd name="T89" fmla="*/ 18 h 117"/>
                <a:gd name="T90" fmla="*/ 116 w 148"/>
                <a:gd name="T91" fmla="*/ 10 h 117"/>
                <a:gd name="T92" fmla="*/ 105 w 148"/>
                <a:gd name="T93" fmla="*/ 6 h 117"/>
                <a:gd name="T94" fmla="*/ 97 w 148"/>
                <a:gd name="T95" fmla="*/ 3 h 117"/>
                <a:gd name="T96" fmla="*/ 88 w 148"/>
                <a:gd name="T97" fmla="*/ 0 h 117"/>
                <a:gd name="T98" fmla="*/ 82 w 148"/>
                <a:gd name="T99" fmla="*/ 0 h 117"/>
                <a:gd name="T100" fmla="*/ 81 w 148"/>
                <a:gd name="T101"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8" h="117">
                  <a:moveTo>
                    <a:pt x="81" y="3"/>
                  </a:moveTo>
                  <a:lnTo>
                    <a:pt x="78" y="5"/>
                  </a:lnTo>
                  <a:lnTo>
                    <a:pt x="75" y="6"/>
                  </a:lnTo>
                  <a:lnTo>
                    <a:pt x="73" y="8"/>
                  </a:lnTo>
                  <a:lnTo>
                    <a:pt x="72" y="9"/>
                  </a:lnTo>
                  <a:lnTo>
                    <a:pt x="70" y="12"/>
                  </a:lnTo>
                  <a:lnTo>
                    <a:pt x="70" y="15"/>
                  </a:lnTo>
                  <a:lnTo>
                    <a:pt x="69" y="18"/>
                  </a:lnTo>
                  <a:lnTo>
                    <a:pt x="68" y="21"/>
                  </a:lnTo>
                  <a:lnTo>
                    <a:pt x="66" y="24"/>
                  </a:lnTo>
                  <a:lnTo>
                    <a:pt x="65" y="26"/>
                  </a:lnTo>
                  <a:lnTo>
                    <a:pt x="63" y="29"/>
                  </a:lnTo>
                  <a:lnTo>
                    <a:pt x="60" y="34"/>
                  </a:lnTo>
                  <a:lnTo>
                    <a:pt x="59" y="38"/>
                  </a:lnTo>
                  <a:lnTo>
                    <a:pt x="56" y="43"/>
                  </a:lnTo>
                  <a:lnTo>
                    <a:pt x="51" y="47"/>
                  </a:lnTo>
                  <a:lnTo>
                    <a:pt x="47" y="53"/>
                  </a:lnTo>
                  <a:lnTo>
                    <a:pt x="43" y="57"/>
                  </a:lnTo>
                  <a:lnTo>
                    <a:pt x="37" y="63"/>
                  </a:lnTo>
                  <a:lnTo>
                    <a:pt x="33" y="69"/>
                  </a:lnTo>
                  <a:lnTo>
                    <a:pt x="27" y="75"/>
                  </a:lnTo>
                  <a:lnTo>
                    <a:pt x="22" y="80"/>
                  </a:lnTo>
                  <a:lnTo>
                    <a:pt x="18" y="85"/>
                  </a:lnTo>
                  <a:lnTo>
                    <a:pt x="14" y="91"/>
                  </a:lnTo>
                  <a:lnTo>
                    <a:pt x="11" y="97"/>
                  </a:lnTo>
                  <a:lnTo>
                    <a:pt x="6" y="101"/>
                  </a:lnTo>
                  <a:lnTo>
                    <a:pt x="3" y="105"/>
                  </a:lnTo>
                  <a:lnTo>
                    <a:pt x="2" y="108"/>
                  </a:lnTo>
                  <a:lnTo>
                    <a:pt x="2" y="111"/>
                  </a:lnTo>
                  <a:lnTo>
                    <a:pt x="0" y="114"/>
                  </a:lnTo>
                  <a:lnTo>
                    <a:pt x="0" y="115"/>
                  </a:lnTo>
                  <a:lnTo>
                    <a:pt x="2" y="115"/>
                  </a:lnTo>
                  <a:lnTo>
                    <a:pt x="5" y="117"/>
                  </a:lnTo>
                  <a:lnTo>
                    <a:pt x="8" y="115"/>
                  </a:lnTo>
                  <a:lnTo>
                    <a:pt x="12" y="115"/>
                  </a:lnTo>
                  <a:lnTo>
                    <a:pt x="16" y="114"/>
                  </a:lnTo>
                  <a:lnTo>
                    <a:pt x="21" y="114"/>
                  </a:lnTo>
                  <a:lnTo>
                    <a:pt x="25" y="113"/>
                  </a:lnTo>
                  <a:lnTo>
                    <a:pt x="30" y="113"/>
                  </a:lnTo>
                  <a:lnTo>
                    <a:pt x="35" y="111"/>
                  </a:lnTo>
                  <a:lnTo>
                    <a:pt x="40" y="110"/>
                  </a:lnTo>
                  <a:lnTo>
                    <a:pt x="44" y="108"/>
                  </a:lnTo>
                  <a:lnTo>
                    <a:pt x="49" y="107"/>
                  </a:lnTo>
                  <a:lnTo>
                    <a:pt x="53" y="105"/>
                  </a:lnTo>
                  <a:lnTo>
                    <a:pt x="57" y="104"/>
                  </a:lnTo>
                  <a:lnTo>
                    <a:pt x="60" y="101"/>
                  </a:lnTo>
                  <a:lnTo>
                    <a:pt x="63" y="98"/>
                  </a:lnTo>
                  <a:lnTo>
                    <a:pt x="65" y="97"/>
                  </a:lnTo>
                  <a:lnTo>
                    <a:pt x="66" y="94"/>
                  </a:lnTo>
                  <a:lnTo>
                    <a:pt x="66" y="91"/>
                  </a:lnTo>
                  <a:lnTo>
                    <a:pt x="68" y="86"/>
                  </a:lnTo>
                  <a:lnTo>
                    <a:pt x="68" y="83"/>
                  </a:lnTo>
                  <a:lnTo>
                    <a:pt x="69" y="80"/>
                  </a:lnTo>
                  <a:lnTo>
                    <a:pt x="69" y="76"/>
                  </a:lnTo>
                  <a:lnTo>
                    <a:pt x="69" y="73"/>
                  </a:lnTo>
                  <a:lnTo>
                    <a:pt x="70" y="70"/>
                  </a:lnTo>
                  <a:lnTo>
                    <a:pt x="70" y="66"/>
                  </a:lnTo>
                  <a:lnTo>
                    <a:pt x="72" y="63"/>
                  </a:lnTo>
                  <a:lnTo>
                    <a:pt x="73" y="60"/>
                  </a:lnTo>
                  <a:lnTo>
                    <a:pt x="73" y="57"/>
                  </a:lnTo>
                  <a:lnTo>
                    <a:pt x="75" y="54"/>
                  </a:lnTo>
                  <a:lnTo>
                    <a:pt x="78" y="51"/>
                  </a:lnTo>
                  <a:lnTo>
                    <a:pt x="82" y="48"/>
                  </a:lnTo>
                  <a:lnTo>
                    <a:pt x="85" y="47"/>
                  </a:lnTo>
                  <a:lnTo>
                    <a:pt x="88" y="47"/>
                  </a:lnTo>
                  <a:lnTo>
                    <a:pt x="92" y="47"/>
                  </a:lnTo>
                  <a:lnTo>
                    <a:pt x="98" y="48"/>
                  </a:lnTo>
                  <a:lnTo>
                    <a:pt x="101" y="48"/>
                  </a:lnTo>
                  <a:lnTo>
                    <a:pt x="104" y="48"/>
                  </a:lnTo>
                  <a:lnTo>
                    <a:pt x="107" y="48"/>
                  </a:lnTo>
                  <a:lnTo>
                    <a:pt x="110" y="50"/>
                  </a:lnTo>
                  <a:lnTo>
                    <a:pt x="114" y="50"/>
                  </a:lnTo>
                  <a:lnTo>
                    <a:pt x="117" y="51"/>
                  </a:lnTo>
                  <a:lnTo>
                    <a:pt x="120" y="51"/>
                  </a:lnTo>
                  <a:lnTo>
                    <a:pt x="124" y="53"/>
                  </a:lnTo>
                  <a:lnTo>
                    <a:pt x="126" y="53"/>
                  </a:lnTo>
                  <a:lnTo>
                    <a:pt x="130" y="53"/>
                  </a:lnTo>
                  <a:lnTo>
                    <a:pt x="132" y="53"/>
                  </a:lnTo>
                  <a:lnTo>
                    <a:pt x="136" y="53"/>
                  </a:lnTo>
                  <a:lnTo>
                    <a:pt x="140" y="53"/>
                  </a:lnTo>
                  <a:lnTo>
                    <a:pt x="145" y="51"/>
                  </a:lnTo>
                  <a:lnTo>
                    <a:pt x="146" y="50"/>
                  </a:lnTo>
                  <a:lnTo>
                    <a:pt x="148" y="47"/>
                  </a:lnTo>
                  <a:lnTo>
                    <a:pt x="148" y="44"/>
                  </a:lnTo>
                  <a:lnTo>
                    <a:pt x="146" y="40"/>
                  </a:lnTo>
                  <a:lnTo>
                    <a:pt x="142" y="35"/>
                  </a:lnTo>
                  <a:lnTo>
                    <a:pt x="139" y="29"/>
                  </a:lnTo>
                  <a:lnTo>
                    <a:pt x="135" y="25"/>
                  </a:lnTo>
                  <a:lnTo>
                    <a:pt x="130" y="21"/>
                  </a:lnTo>
                  <a:lnTo>
                    <a:pt x="126" y="18"/>
                  </a:lnTo>
                  <a:lnTo>
                    <a:pt x="120" y="15"/>
                  </a:lnTo>
                  <a:lnTo>
                    <a:pt x="116" y="10"/>
                  </a:lnTo>
                  <a:lnTo>
                    <a:pt x="111" y="9"/>
                  </a:lnTo>
                  <a:lnTo>
                    <a:pt x="105" y="6"/>
                  </a:lnTo>
                  <a:lnTo>
                    <a:pt x="101" y="5"/>
                  </a:lnTo>
                  <a:lnTo>
                    <a:pt x="97" y="3"/>
                  </a:lnTo>
                  <a:lnTo>
                    <a:pt x="92" y="2"/>
                  </a:lnTo>
                  <a:lnTo>
                    <a:pt x="88" y="0"/>
                  </a:lnTo>
                  <a:lnTo>
                    <a:pt x="85" y="0"/>
                  </a:lnTo>
                  <a:lnTo>
                    <a:pt x="82" y="0"/>
                  </a:lnTo>
                  <a:lnTo>
                    <a:pt x="81" y="3"/>
                  </a:lnTo>
                  <a:lnTo>
                    <a:pt x="8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5" name="Freeform 81"/>
            <p:cNvSpPr>
              <a:spLocks/>
            </p:cNvSpPr>
            <p:nvPr/>
          </p:nvSpPr>
          <p:spPr bwMode="auto">
            <a:xfrm>
              <a:off x="4474" y="3605"/>
              <a:ext cx="188" cy="71"/>
            </a:xfrm>
            <a:custGeom>
              <a:avLst/>
              <a:gdLst>
                <a:gd name="T0" fmla="*/ 60 w 188"/>
                <a:gd name="T1" fmla="*/ 1 h 71"/>
                <a:gd name="T2" fmla="*/ 54 w 188"/>
                <a:gd name="T3" fmla="*/ 1 h 71"/>
                <a:gd name="T4" fmla="*/ 48 w 188"/>
                <a:gd name="T5" fmla="*/ 3 h 71"/>
                <a:gd name="T6" fmla="*/ 43 w 188"/>
                <a:gd name="T7" fmla="*/ 4 h 71"/>
                <a:gd name="T8" fmla="*/ 37 w 188"/>
                <a:gd name="T9" fmla="*/ 4 h 71"/>
                <a:gd name="T10" fmla="*/ 31 w 188"/>
                <a:gd name="T11" fmla="*/ 6 h 71"/>
                <a:gd name="T12" fmla="*/ 22 w 188"/>
                <a:gd name="T13" fmla="*/ 6 h 71"/>
                <a:gd name="T14" fmla="*/ 12 w 188"/>
                <a:gd name="T15" fmla="*/ 8 h 71"/>
                <a:gd name="T16" fmla="*/ 3 w 188"/>
                <a:gd name="T17" fmla="*/ 11 h 71"/>
                <a:gd name="T18" fmla="*/ 0 w 188"/>
                <a:gd name="T19" fmla="*/ 14 h 71"/>
                <a:gd name="T20" fmla="*/ 2 w 188"/>
                <a:gd name="T21" fmla="*/ 17 h 71"/>
                <a:gd name="T22" fmla="*/ 9 w 188"/>
                <a:gd name="T23" fmla="*/ 22 h 71"/>
                <a:gd name="T24" fmla="*/ 19 w 188"/>
                <a:gd name="T25" fmla="*/ 22 h 71"/>
                <a:gd name="T26" fmla="*/ 30 w 188"/>
                <a:gd name="T27" fmla="*/ 23 h 71"/>
                <a:gd name="T28" fmla="*/ 38 w 188"/>
                <a:gd name="T29" fmla="*/ 23 h 71"/>
                <a:gd name="T30" fmla="*/ 44 w 188"/>
                <a:gd name="T31" fmla="*/ 23 h 71"/>
                <a:gd name="T32" fmla="*/ 51 w 188"/>
                <a:gd name="T33" fmla="*/ 22 h 71"/>
                <a:gd name="T34" fmla="*/ 62 w 188"/>
                <a:gd name="T35" fmla="*/ 22 h 71"/>
                <a:gd name="T36" fmla="*/ 69 w 188"/>
                <a:gd name="T37" fmla="*/ 23 h 71"/>
                <a:gd name="T38" fmla="*/ 76 w 188"/>
                <a:gd name="T39" fmla="*/ 27 h 71"/>
                <a:gd name="T40" fmla="*/ 81 w 188"/>
                <a:gd name="T41" fmla="*/ 35 h 71"/>
                <a:gd name="T42" fmla="*/ 83 w 188"/>
                <a:gd name="T43" fmla="*/ 43 h 71"/>
                <a:gd name="T44" fmla="*/ 86 w 188"/>
                <a:gd name="T45" fmla="*/ 49 h 71"/>
                <a:gd name="T46" fmla="*/ 91 w 188"/>
                <a:gd name="T47" fmla="*/ 55 h 71"/>
                <a:gd name="T48" fmla="*/ 95 w 188"/>
                <a:gd name="T49" fmla="*/ 61 h 71"/>
                <a:gd name="T50" fmla="*/ 102 w 188"/>
                <a:gd name="T51" fmla="*/ 65 h 71"/>
                <a:gd name="T52" fmla="*/ 110 w 188"/>
                <a:gd name="T53" fmla="*/ 68 h 71"/>
                <a:gd name="T54" fmla="*/ 117 w 188"/>
                <a:gd name="T55" fmla="*/ 68 h 71"/>
                <a:gd name="T56" fmla="*/ 123 w 188"/>
                <a:gd name="T57" fmla="*/ 70 h 71"/>
                <a:gd name="T58" fmla="*/ 130 w 188"/>
                <a:gd name="T59" fmla="*/ 70 h 71"/>
                <a:gd name="T60" fmla="*/ 137 w 188"/>
                <a:gd name="T61" fmla="*/ 70 h 71"/>
                <a:gd name="T62" fmla="*/ 145 w 188"/>
                <a:gd name="T63" fmla="*/ 70 h 71"/>
                <a:gd name="T64" fmla="*/ 152 w 188"/>
                <a:gd name="T65" fmla="*/ 70 h 71"/>
                <a:gd name="T66" fmla="*/ 158 w 188"/>
                <a:gd name="T67" fmla="*/ 70 h 71"/>
                <a:gd name="T68" fmla="*/ 164 w 188"/>
                <a:gd name="T69" fmla="*/ 70 h 71"/>
                <a:gd name="T70" fmla="*/ 170 w 188"/>
                <a:gd name="T71" fmla="*/ 70 h 71"/>
                <a:gd name="T72" fmla="*/ 177 w 188"/>
                <a:gd name="T73" fmla="*/ 68 h 71"/>
                <a:gd name="T74" fmla="*/ 184 w 188"/>
                <a:gd name="T75" fmla="*/ 67 h 71"/>
                <a:gd name="T76" fmla="*/ 188 w 188"/>
                <a:gd name="T77" fmla="*/ 65 h 71"/>
                <a:gd name="T78" fmla="*/ 187 w 188"/>
                <a:gd name="T79" fmla="*/ 64 h 71"/>
                <a:gd name="T80" fmla="*/ 181 w 188"/>
                <a:gd name="T81" fmla="*/ 61 h 71"/>
                <a:gd name="T82" fmla="*/ 172 w 188"/>
                <a:gd name="T83" fmla="*/ 58 h 71"/>
                <a:gd name="T84" fmla="*/ 164 w 188"/>
                <a:gd name="T85" fmla="*/ 54 h 71"/>
                <a:gd name="T86" fmla="*/ 153 w 188"/>
                <a:gd name="T87" fmla="*/ 49 h 71"/>
                <a:gd name="T88" fmla="*/ 143 w 188"/>
                <a:gd name="T89" fmla="*/ 43 h 71"/>
                <a:gd name="T90" fmla="*/ 135 w 188"/>
                <a:gd name="T91" fmla="*/ 39 h 71"/>
                <a:gd name="T92" fmla="*/ 126 w 188"/>
                <a:gd name="T93" fmla="*/ 33 h 71"/>
                <a:gd name="T94" fmla="*/ 120 w 188"/>
                <a:gd name="T95" fmla="*/ 29 h 71"/>
                <a:gd name="T96" fmla="*/ 113 w 188"/>
                <a:gd name="T97" fmla="*/ 22 h 71"/>
                <a:gd name="T98" fmla="*/ 101 w 188"/>
                <a:gd name="T99" fmla="*/ 11 h 71"/>
                <a:gd name="T100" fmla="*/ 92 w 188"/>
                <a:gd name="T101" fmla="*/ 6 h 71"/>
                <a:gd name="T102" fmla="*/ 85 w 188"/>
                <a:gd name="T103" fmla="*/ 3 h 71"/>
                <a:gd name="T104" fmla="*/ 76 w 188"/>
                <a:gd name="T105" fmla="*/ 1 h 71"/>
                <a:gd name="T106" fmla="*/ 67 w 188"/>
                <a:gd name="T107" fmla="*/ 0 h 71"/>
                <a:gd name="T108" fmla="*/ 65 w 188"/>
                <a:gd name="T109"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 h="71">
                  <a:moveTo>
                    <a:pt x="65" y="1"/>
                  </a:moveTo>
                  <a:lnTo>
                    <a:pt x="60" y="1"/>
                  </a:lnTo>
                  <a:lnTo>
                    <a:pt x="59" y="1"/>
                  </a:lnTo>
                  <a:lnTo>
                    <a:pt x="54" y="1"/>
                  </a:lnTo>
                  <a:lnTo>
                    <a:pt x="53" y="3"/>
                  </a:lnTo>
                  <a:lnTo>
                    <a:pt x="48" y="3"/>
                  </a:lnTo>
                  <a:lnTo>
                    <a:pt x="46" y="3"/>
                  </a:lnTo>
                  <a:lnTo>
                    <a:pt x="43" y="4"/>
                  </a:lnTo>
                  <a:lnTo>
                    <a:pt x="40" y="4"/>
                  </a:lnTo>
                  <a:lnTo>
                    <a:pt x="37" y="4"/>
                  </a:lnTo>
                  <a:lnTo>
                    <a:pt x="34" y="4"/>
                  </a:lnTo>
                  <a:lnTo>
                    <a:pt x="31" y="6"/>
                  </a:lnTo>
                  <a:lnTo>
                    <a:pt x="28" y="6"/>
                  </a:lnTo>
                  <a:lnTo>
                    <a:pt x="22" y="6"/>
                  </a:lnTo>
                  <a:lnTo>
                    <a:pt x="16" y="8"/>
                  </a:lnTo>
                  <a:lnTo>
                    <a:pt x="12" y="8"/>
                  </a:lnTo>
                  <a:lnTo>
                    <a:pt x="8" y="10"/>
                  </a:lnTo>
                  <a:lnTo>
                    <a:pt x="3" y="11"/>
                  </a:lnTo>
                  <a:lnTo>
                    <a:pt x="2" y="13"/>
                  </a:lnTo>
                  <a:lnTo>
                    <a:pt x="0" y="14"/>
                  </a:lnTo>
                  <a:lnTo>
                    <a:pt x="0" y="16"/>
                  </a:lnTo>
                  <a:lnTo>
                    <a:pt x="2" y="17"/>
                  </a:lnTo>
                  <a:lnTo>
                    <a:pt x="5" y="20"/>
                  </a:lnTo>
                  <a:lnTo>
                    <a:pt x="9" y="22"/>
                  </a:lnTo>
                  <a:lnTo>
                    <a:pt x="13" y="22"/>
                  </a:lnTo>
                  <a:lnTo>
                    <a:pt x="19" y="22"/>
                  </a:lnTo>
                  <a:lnTo>
                    <a:pt x="25" y="23"/>
                  </a:lnTo>
                  <a:lnTo>
                    <a:pt x="30" y="23"/>
                  </a:lnTo>
                  <a:lnTo>
                    <a:pt x="35" y="23"/>
                  </a:lnTo>
                  <a:lnTo>
                    <a:pt x="38" y="23"/>
                  </a:lnTo>
                  <a:lnTo>
                    <a:pt x="41" y="23"/>
                  </a:lnTo>
                  <a:lnTo>
                    <a:pt x="44" y="23"/>
                  </a:lnTo>
                  <a:lnTo>
                    <a:pt x="47" y="23"/>
                  </a:lnTo>
                  <a:lnTo>
                    <a:pt x="51" y="22"/>
                  </a:lnTo>
                  <a:lnTo>
                    <a:pt x="57" y="22"/>
                  </a:lnTo>
                  <a:lnTo>
                    <a:pt x="62" y="22"/>
                  </a:lnTo>
                  <a:lnTo>
                    <a:pt x="66" y="23"/>
                  </a:lnTo>
                  <a:lnTo>
                    <a:pt x="69" y="23"/>
                  </a:lnTo>
                  <a:lnTo>
                    <a:pt x="73" y="26"/>
                  </a:lnTo>
                  <a:lnTo>
                    <a:pt x="76" y="27"/>
                  </a:lnTo>
                  <a:lnTo>
                    <a:pt x="78" y="30"/>
                  </a:lnTo>
                  <a:lnTo>
                    <a:pt x="81" y="35"/>
                  </a:lnTo>
                  <a:lnTo>
                    <a:pt x="82" y="41"/>
                  </a:lnTo>
                  <a:lnTo>
                    <a:pt x="83" y="43"/>
                  </a:lnTo>
                  <a:lnTo>
                    <a:pt x="85" y="46"/>
                  </a:lnTo>
                  <a:lnTo>
                    <a:pt x="86" y="49"/>
                  </a:lnTo>
                  <a:lnTo>
                    <a:pt x="88" y="54"/>
                  </a:lnTo>
                  <a:lnTo>
                    <a:pt x="91" y="55"/>
                  </a:lnTo>
                  <a:lnTo>
                    <a:pt x="92" y="58"/>
                  </a:lnTo>
                  <a:lnTo>
                    <a:pt x="95" y="61"/>
                  </a:lnTo>
                  <a:lnTo>
                    <a:pt x="100" y="64"/>
                  </a:lnTo>
                  <a:lnTo>
                    <a:pt x="102" y="65"/>
                  </a:lnTo>
                  <a:lnTo>
                    <a:pt x="108" y="67"/>
                  </a:lnTo>
                  <a:lnTo>
                    <a:pt x="110" y="68"/>
                  </a:lnTo>
                  <a:lnTo>
                    <a:pt x="114" y="68"/>
                  </a:lnTo>
                  <a:lnTo>
                    <a:pt x="117" y="68"/>
                  </a:lnTo>
                  <a:lnTo>
                    <a:pt x="120" y="70"/>
                  </a:lnTo>
                  <a:lnTo>
                    <a:pt x="123" y="70"/>
                  </a:lnTo>
                  <a:lnTo>
                    <a:pt x="127" y="70"/>
                  </a:lnTo>
                  <a:lnTo>
                    <a:pt x="130" y="70"/>
                  </a:lnTo>
                  <a:lnTo>
                    <a:pt x="135" y="70"/>
                  </a:lnTo>
                  <a:lnTo>
                    <a:pt x="137" y="70"/>
                  </a:lnTo>
                  <a:lnTo>
                    <a:pt x="140" y="70"/>
                  </a:lnTo>
                  <a:lnTo>
                    <a:pt x="145" y="70"/>
                  </a:lnTo>
                  <a:lnTo>
                    <a:pt x="148" y="71"/>
                  </a:lnTo>
                  <a:lnTo>
                    <a:pt x="152" y="70"/>
                  </a:lnTo>
                  <a:lnTo>
                    <a:pt x="155" y="70"/>
                  </a:lnTo>
                  <a:lnTo>
                    <a:pt x="158" y="70"/>
                  </a:lnTo>
                  <a:lnTo>
                    <a:pt x="161" y="70"/>
                  </a:lnTo>
                  <a:lnTo>
                    <a:pt x="164" y="70"/>
                  </a:lnTo>
                  <a:lnTo>
                    <a:pt x="167" y="70"/>
                  </a:lnTo>
                  <a:lnTo>
                    <a:pt x="170" y="70"/>
                  </a:lnTo>
                  <a:lnTo>
                    <a:pt x="172" y="70"/>
                  </a:lnTo>
                  <a:lnTo>
                    <a:pt x="177" y="68"/>
                  </a:lnTo>
                  <a:lnTo>
                    <a:pt x="181" y="68"/>
                  </a:lnTo>
                  <a:lnTo>
                    <a:pt x="184" y="67"/>
                  </a:lnTo>
                  <a:lnTo>
                    <a:pt x="187" y="65"/>
                  </a:lnTo>
                  <a:lnTo>
                    <a:pt x="188" y="65"/>
                  </a:lnTo>
                  <a:lnTo>
                    <a:pt x="188" y="64"/>
                  </a:lnTo>
                  <a:lnTo>
                    <a:pt x="187" y="64"/>
                  </a:lnTo>
                  <a:lnTo>
                    <a:pt x="186" y="62"/>
                  </a:lnTo>
                  <a:lnTo>
                    <a:pt x="181" y="61"/>
                  </a:lnTo>
                  <a:lnTo>
                    <a:pt x="177" y="60"/>
                  </a:lnTo>
                  <a:lnTo>
                    <a:pt x="172" y="58"/>
                  </a:lnTo>
                  <a:lnTo>
                    <a:pt x="168" y="57"/>
                  </a:lnTo>
                  <a:lnTo>
                    <a:pt x="164" y="54"/>
                  </a:lnTo>
                  <a:lnTo>
                    <a:pt x="158" y="51"/>
                  </a:lnTo>
                  <a:lnTo>
                    <a:pt x="153" y="49"/>
                  </a:lnTo>
                  <a:lnTo>
                    <a:pt x="149" y="48"/>
                  </a:lnTo>
                  <a:lnTo>
                    <a:pt x="143" y="43"/>
                  </a:lnTo>
                  <a:lnTo>
                    <a:pt x="139" y="42"/>
                  </a:lnTo>
                  <a:lnTo>
                    <a:pt x="135" y="39"/>
                  </a:lnTo>
                  <a:lnTo>
                    <a:pt x="130" y="36"/>
                  </a:lnTo>
                  <a:lnTo>
                    <a:pt x="126" y="33"/>
                  </a:lnTo>
                  <a:lnTo>
                    <a:pt x="123" y="32"/>
                  </a:lnTo>
                  <a:lnTo>
                    <a:pt x="120" y="29"/>
                  </a:lnTo>
                  <a:lnTo>
                    <a:pt x="117" y="27"/>
                  </a:lnTo>
                  <a:lnTo>
                    <a:pt x="113" y="22"/>
                  </a:lnTo>
                  <a:lnTo>
                    <a:pt x="107" y="17"/>
                  </a:lnTo>
                  <a:lnTo>
                    <a:pt x="101" y="11"/>
                  </a:lnTo>
                  <a:lnTo>
                    <a:pt x="95" y="8"/>
                  </a:lnTo>
                  <a:lnTo>
                    <a:pt x="92" y="6"/>
                  </a:lnTo>
                  <a:lnTo>
                    <a:pt x="88" y="4"/>
                  </a:lnTo>
                  <a:lnTo>
                    <a:pt x="85" y="3"/>
                  </a:lnTo>
                  <a:lnTo>
                    <a:pt x="81" y="1"/>
                  </a:lnTo>
                  <a:lnTo>
                    <a:pt x="76" y="1"/>
                  </a:lnTo>
                  <a:lnTo>
                    <a:pt x="73" y="1"/>
                  </a:lnTo>
                  <a:lnTo>
                    <a:pt x="67" y="0"/>
                  </a:lnTo>
                  <a:lnTo>
                    <a:pt x="65" y="1"/>
                  </a:lnTo>
                  <a:lnTo>
                    <a:pt x="6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6" name="Freeform 82"/>
            <p:cNvSpPr>
              <a:spLocks/>
            </p:cNvSpPr>
            <p:nvPr/>
          </p:nvSpPr>
          <p:spPr bwMode="auto">
            <a:xfrm>
              <a:off x="4696" y="3656"/>
              <a:ext cx="153" cy="27"/>
            </a:xfrm>
            <a:custGeom>
              <a:avLst/>
              <a:gdLst>
                <a:gd name="T0" fmla="*/ 93 w 153"/>
                <a:gd name="T1" fmla="*/ 0 h 27"/>
                <a:gd name="T2" fmla="*/ 86 w 153"/>
                <a:gd name="T3" fmla="*/ 1 h 27"/>
                <a:gd name="T4" fmla="*/ 79 w 153"/>
                <a:gd name="T5" fmla="*/ 3 h 27"/>
                <a:gd name="T6" fmla="*/ 70 w 153"/>
                <a:gd name="T7" fmla="*/ 4 h 27"/>
                <a:gd name="T8" fmla="*/ 61 w 153"/>
                <a:gd name="T9" fmla="*/ 4 h 27"/>
                <a:gd name="T10" fmla="*/ 53 w 153"/>
                <a:gd name="T11" fmla="*/ 6 h 27"/>
                <a:gd name="T12" fmla="*/ 44 w 153"/>
                <a:gd name="T13" fmla="*/ 7 h 27"/>
                <a:gd name="T14" fmla="*/ 35 w 153"/>
                <a:gd name="T15" fmla="*/ 7 h 27"/>
                <a:gd name="T16" fmla="*/ 26 w 153"/>
                <a:gd name="T17" fmla="*/ 9 h 27"/>
                <a:gd name="T18" fmla="*/ 19 w 153"/>
                <a:gd name="T19" fmla="*/ 10 h 27"/>
                <a:gd name="T20" fmla="*/ 13 w 153"/>
                <a:gd name="T21" fmla="*/ 10 h 27"/>
                <a:gd name="T22" fmla="*/ 7 w 153"/>
                <a:gd name="T23" fmla="*/ 11 h 27"/>
                <a:gd name="T24" fmla="*/ 1 w 153"/>
                <a:gd name="T25" fmla="*/ 13 h 27"/>
                <a:gd name="T26" fmla="*/ 1 w 153"/>
                <a:gd name="T27" fmla="*/ 14 h 27"/>
                <a:gd name="T28" fmla="*/ 9 w 153"/>
                <a:gd name="T29" fmla="*/ 17 h 27"/>
                <a:gd name="T30" fmla="*/ 19 w 153"/>
                <a:gd name="T31" fmla="*/ 19 h 27"/>
                <a:gd name="T32" fmla="*/ 31 w 153"/>
                <a:gd name="T33" fmla="*/ 20 h 27"/>
                <a:gd name="T34" fmla="*/ 38 w 153"/>
                <a:gd name="T35" fmla="*/ 22 h 27"/>
                <a:gd name="T36" fmla="*/ 45 w 153"/>
                <a:gd name="T37" fmla="*/ 23 h 27"/>
                <a:gd name="T38" fmla="*/ 51 w 153"/>
                <a:gd name="T39" fmla="*/ 25 h 27"/>
                <a:gd name="T40" fmla="*/ 57 w 153"/>
                <a:gd name="T41" fmla="*/ 25 h 27"/>
                <a:gd name="T42" fmla="*/ 63 w 153"/>
                <a:gd name="T43" fmla="*/ 25 h 27"/>
                <a:gd name="T44" fmla="*/ 70 w 153"/>
                <a:gd name="T45" fmla="*/ 26 h 27"/>
                <a:gd name="T46" fmla="*/ 76 w 153"/>
                <a:gd name="T47" fmla="*/ 26 h 27"/>
                <a:gd name="T48" fmla="*/ 82 w 153"/>
                <a:gd name="T49" fmla="*/ 26 h 27"/>
                <a:gd name="T50" fmla="*/ 88 w 153"/>
                <a:gd name="T51" fmla="*/ 26 h 27"/>
                <a:gd name="T52" fmla="*/ 93 w 153"/>
                <a:gd name="T53" fmla="*/ 26 h 27"/>
                <a:gd name="T54" fmla="*/ 102 w 153"/>
                <a:gd name="T55" fmla="*/ 26 h 27"/>
                <a:gd name="T56" fmla="*/ 111 w 153"/>
                <a:gd name="T57" fmla="*/ 26 h 27"/>
                <a:gd name="T58" fmla="*/ 117 w 153"/>
                <a:gd name="T59" fmla="*/ 26 h 27"/>
                <a:gd name="T60" fmla="*/ 125 w 153"/>
                <a:gd name="T61" fmla="*/ 25 h 27"/>
                <a:gd name="T62" fmla="*/ 136 w 153"/>
                <a:gd name="T63" fmla="*/ 23 h 27"/>
                <a:gd name="T64" fmla="*/ 143 w 153"/>
                <a:gd name="T65" fmla="*/ 22 h 27"/>
                <a:gd name="T66" fmla="*/ 150 w 153"/>
                <a:gd name="T67" fmla="*/ 20 h 27"/>
                <a:gd name="T68" fmla="*/ 153 w 153"/>
                <a:gd name="T69" fmla="*/ 16 h 27"/>
                <a:gd name="T70" fmla="*/ 149 w 153"/>
                <a:gd name="T71" fmla="*/ 11 h 27"/>
                <a:gd name="T72" fmla="*/ 142 w 153"/>
                <a:gd name="T73" fmla="*/ 9 h 27"/>
                <a:gd name="T74" fmla="*/ 134 w 153"/>
                <a:gd name="T75" fmla="*/ 6 h 27"/>
                <a:gd name="T76" fmla="*/ 124 w 153"/>
                <a:gd name="T77" fmla="*/ 4 h 27"/>
                <a:gd name="T78" fmla="*/ 115 w 153"/>
                <a:gd name="T79" fmla="*/ 3 h 27"/>
                <a:gd name="T80" fmla="*/ 107 w 153"/>
                <a:gd name="T81" fmla="*/ 1 h 27"/>
                <a:gd name="T82" fmla="*/ 101 w 153"/>
                <a:gd name="T83" fmla="*/ 0 h 27"/>
                <a:gd name="T84" fmla="*/ 96 w 153"/>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 h="27">
                  <a:moveTo>
                    <a:pt x="96" y="0"/>
                  </a:moveTo>
                  <a:lnTo>
                    <a:pt x="93" y="0"/>
                  </a:lnTo>
                  <a:lnTo>
                    <a:pt x="90" y="1"/>
                  </a:lnTo>
                  <a:lnTo>
                    <a:pt x="86" y="1"/>
                  </a:lnTo>
                  <a:lnTo>
                    <a:pt x="83" y="3"/>
                  </a:lnTo>
                  <a:lnTo>
                    <a:pt x="79" y="3"/>
                  </a:lnTo>
                  <a:lnTo>
                    <a:pt x="74" y="3"/>
                  </a:lnTo>
                  <a:lnTo>
                    <a:pt x="70" y="4"/>
                  </a:lnTo>
                  <a:lnTo>
                    <a:pt x="66" y="4"/>
                  </a:lnTo>
                  <a:lnTo>
                    <a:pt x="61" y="4"/>
                  </a:lnTo>
                  <a:lnTo>
                    <a:pt x="57" y="6"/>
                  </a:lnTo>
                  <a:lnTo>
                    <a:pt x="53" y="6"/>
                  </a:lnTo>
                  <a:lnTo>
                    <a:pt x="48" y="7"/>
                  </a:lnTo>
                  <a:lnTo>
                    <a:pt x="44" y="7"/>
                  </a:lnTo>
                  <a:lnTo>
                    <a:pt x="39" y="7"/>
                  </a:lnTo>
                  <a:lnTo>
                    <a:pt x="35" y="7"/>
                  </a:lnTo>
                  <a:lnTo>
                    <a:pt x="31" y="9"/>
                  </a:lnTo>
                  <a:lnTo>
                    <a:pt x="26" y="9"/>
                  </a:lnTo>
                  <a:lnTo>
                    <a:pt x="22" y="9"/>
                  </a:lnTo>
                  <a:lnTo>
                    <a:pt x="19" y="10"/>
                  </a:lnTo>
                  <a:lnTo>
                    <a:pt x="16" y="10"/>
                  </a:lnTo>
                  <a:lnTo>
                    <a:pt x="13" y="10"/>
                  </a:lnTo>
                  <a:lnTo>
                    <a:pt x="9" y="10"/>
                  </a:lnTo>
                  <a:lnTo>
                    <a:pt x="7" y="11"/>
                  </a:lnTo>
                  <a:lnTo>
                    <a:pt x="4" y="11"/>
                  </a:lnTo>
                  <a:lnTo>
                    <a:pt x="1" y="13"/>
                  </a:lnTo>
                  <a:lnTo>
                    <a:pt x="0" y="13"/>
                  </a:lnTo>
                  <a:lnTo>
                    <a:pt x="1" y="14"/>
                  </a:lnTo>
                  <a:lnTo>
                    <a:pt x="6" y="16"/>
                  </a:lnTo>
                  <a:lnTo>
                    <a:pt x="9" y="17"/>
                  </a:lnTo>
                  <a:lnTo>
                    <a:pt x="15" y="17"/>
                  </a:lnTo>
                  <a:lnTo>
                    <a:pt x="19" y="19"/>
                  </a:lnTo>
                  <a:lnTo>
                    <a:pt x="25" y="20"/>
                  </a:lnTo>
                  <a:lnTo>
                    <a:pt x="31" y="20"/>
                  </a:lnTo>
                  <a:lnTo>
                    <a:pt x="37" y="22"/>
                  </a:lnTo>
                  <a:lnTo>
                    <a:pt x="38" y="22"/>
                  </a:lnTo>
                  <a:lnTo>
                    <a:pt x="42" y="23"/>
                  </a:lnTo>
                  <a:lnTo>
                    <a:pt x="45" y="23"/>
                  </a:lnTo>
                  <a:lnTo>
                    <a:pt x="48" y="25"/>
                  </a:lnTo>
                  <a:lnTo>
                    <a:pt x="51" y="25"/>
                  </a:lnTo>
                  <a:lnTo>
                    <a:pt x="54" y="25"/>
                  </a:lnTo>
                  <a:lnTo>
                    <a:pt x="57" y="25"/>
                  </a:lnTo>
                  <a:lnTo>
                    <a:pt x="60" y="25"/>
                  </a:lnTo>
                  <a:lnTo>
                    <a:pt x="63" y="25"/>
                  </a:lnTo>
                  <a:lnTo>
                    <a:pt x="66" y="26"/>
                  </a:lnTo>
                  <a:lnTo>
                    <a:pt x="70" y="26"/>
                  </a:lnTo>
                  <a:lnTo>
                    <a:pt x="73" y="26"/>
                  </a:lnTo>
                  <a:lnTo>
                    <a:pt x="76" y="26"/>
                  </a:lnTo>
                  <a:lnTo>
                    <a:pt x="79" y="26"/>
                  </a:lnTo>
                  <a:lnTo>
                    <a:pt x="82" y="26"/>
                  </a:lnTo>
                  <a:lnTo>
                    <a:pt x="85" y="26"/>
                  </a:lnTo>
                  <a:lnTo>
                    <a:pt x="88" y="26"/>
                  </a:lnTo>
                  <a:lnTo>
                    <a:pt x="90" y="26"/>
                  </a:lnTo>
                  <a:lnTo>
                    <a:pt x="93" y="26"/>
                  </a:lnTo>
                  <a:lnTo>
                    <a:pt x="96" y="27"/>
                  </a:lnTo>
                  <a:lnTo>
                    <a:pt x="102" y="26"/>
                  </a:lnTo>
                  <a:lnTo>
                    <a:pt x="108" y="26"/>
                  </a:lnTo>
                  <a:lnTo>
                    <a:pt x="111" y="26"/>
                  </a:lnTo>
                  <a:lnTo>
                    <a:pt x="114" y="26"/>
                  </a:lnTo>
                  <a:lnTo>
                    <a:pt x="117" y="26"/>
                  </a:lnTo>
                  <a:lnTo>
                    <a:pt x="120" y="26"/>
                  </a:lnTo>
                  <a:lnTo>
                    <a:pt x="125" y="25"/>
                  </a:lnTo>
                  <a:lnTo>
                    <a:pt x="130" y="25"/>
                  </a:lnTo>
                  <a:lnTo>
                    <a:pt x="136" y="23"/>
                  </a:lnTo>
                  <a:lnTo>
                    <a:pt x="140" y="23"/>
                  </a:lnTo>
                  <a:lnTo>
                    <a:pt x="143" y="22"/>
                  </a:lnTo>
                  <a:lnTo>
                    <a:pt x="147" y="20"/>
                  </a:lnTo>
                  <a:lnTo>
                    <a:pt x="150" y="20"/>
                  </a:lnTo>
                  <a:lnTo>
                    <a:pt x="152" y="19"/>
                  </a:lnTo>
                  <a:lnTo>
                    <a:pt x="153" y="16"/>
                  </a:lnTo>
                  <a:lnTo>
                    <a:pt x="152" y="13"/>
                  </a:lnTo>
                  <a:lnTo>
                    <a:pt x="149" y="11"/>
                  </a:lnTo>
                  <a:lnTo>
                    <a:pt x="146" y="10"/>
                  </a:lnTo>
                  <a:lnTo>
                    <a:pt x="142" y="9"/>
                  </a:lnTo>
                  <a:lnTo>
                    <a:pt x="139" y="7"/>
                  </a:lnTo>
                  <a:lnTo>
                    <a:pt x="134" y="6"/>
                  </a:lnTo>
                  <a:lnTo>
                    <a:pt x="130" y="6"/>
                  </a:lnTo>
                  <a:lnTo>
                    <a:pt x="124" y="4"/>
                  </a:lnTo>
                  <a:lnTo>
                    <a:pt x="120" y="4"/>
                  </a:lnTo>
                  <a:lnTo>
                    <a:pt x="115" y="3"/>
                  </a:lnTo>
                  <a:lnTo>
                    <a:pt x="111" y="3"/>
                  </a:lnTo>
                  <a:lnTo>
                    <a:pt x="107" y="1"/>
                  </a:lnTo>
                  <a:lnTo>
                    <a:pt x="104" y="1"/>
                  </a:lnTo>
                  <a:lnTo>
                    <a:pt x="101" y="0"/>
                  </a:lnTo>
                  <a:lnTo>
                    <a:pt x="98" y="0"/>
                  </a:lnTo>
                  <a:lnTo>
                    <a:pt x="96" y="0"/>
                  </a:lnTo>
                  <a:lnTo>
                    <a:pt x="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7" name="Freeform 83"/>
            <p:cNvSpPr>
              <a:spLocks/>
            </p:cNvSpPr>
            <p:nvPr/>
          </p:nvSpPr>
          <p:spPr bwMode="auto">
            <a:xfrm>
              <a:off x="4368" y="3813"/>
              <a:ext cx="156" cy="51"/>
            </a:xfrm>
            <a:custGeom>
              <a:avLst/>
              <a:gdLst>
                <a:gd name="T0" fmla="*/ 105 w 156"/>
                <a:gd name="T1" fmla="*/ 3 h 51"/>
                <a:gd name="T2" fmla="*/ 99 w 156"/>
                <a:gd name="T3" fmla="*/ 5 h 51"/>
                <a:gd name="T4" fmla="*/ 92 w 156"/>
                <a:gd name="T5" fmla="*/ 8 h 51"/>
                <a:gd name="T6" fmla="*/ 83 w 156"/>
                <a:gd name="T7" fmla="*/ 11 h 51"/>
                <a:gd name="T8" fmla="*/ 73 w 156"/>
                <a:gd name="T9" fmla="*/ 13 h 51"/>
                <a:gd name="T10" fmla="*/ 63 w 156"/>
                <a:gd name="T11" fmla="*/ 16 h 51"/>
                <a:gd name="T12" fmla="*/ 52 w 156"/>
                <a:gd name="T13" fmla="*/ 19 h 51"/>
                <a:gd name="T14" fmla="*/ 42 w 156"/>
                <a:gd name="T15" fmla="*/ 22 h 51"/>
                <a:gd name="T16" fmla="*/ 32 w 156"/>
                <a:gd name="T17" fmla="*/ 25 h 51"/>
                <a:gd name="T18" fmla="*/ 23 w 156"/>
                <a:gd name="T19" fmla="*/ 28 h 51"/>
                <a:gd name="T20" fmla="*/ 14 w 156"/>
                <a:gd name="T21" fmla="*/ 31 h 51"/>
                <a:gd name="T22" fmla="*/ 7 w 156"/>
                <a:gd name="T23" fmla="*/ 32 h 51"/>
                <a:gd name="T24" fmla="*/ 1 w 156"/>
                <a:gd name="T25" fmla="*/ 37 h 51"/>
                <a:gd name="T26" fmla="*/ 0 w 156"/>
                <a:gd name="T27" fmla="*/ 41 h 51"/>
                <a:gd name="T28" fmla="*/ 10 w 156"/>
                <a:gd name="T29" fmla="*/ 44 h 51"/>
                <a:gd name="T30" fmla="*/ 17 w 156"/>
                <a:gd name="T31" fmla="*/ 46 h 51"/>
                <a:gd name="T32" fmla="*/ 23 w 156"/>
                <a:gd name="T33" fmla="*/ 48 h 51"/>
                <a:gd name="T34" fmla="*/ 29 w 156"/>
                <a:gd name="T35" fmla="*/ 48 h 51"/>
                <a:gd name="T36" fmla="*/ 36 w 156"/>
                <a:gd name="T37" fmla="*/ 50 h 51"/>
                <a:gd name="T38" fmla="*/ 42 w 156"/>
                <a:gd name="T39" fmla="*/ 50 h 51"/>
                <a:gd name="T40" fmla="*/ 49 w 156"/>
                <a:gd name="T41" fmla="*/ 51 h 51"/>
                <a:gd name="T42" fmla="*/ 55 w 156"/>
                <a:gd name="T43" fmla="*/ 51 h 51"/>
                <a:gd name="T44" fmla="*/ 61 w 156"/>
                <a:gd name="T45" fmla="*/ 51 h 51"/>
                <a:gd name="T46" fmla="*/ 67 w 156"/>
                <a:gd name="T47" fmla="*/ 50 h 51"/>
                <a:gd name="T48" fmla="*/ 74 w 156"/>
                <a:gd name="T49" fmla="*/ 50 h 51"/>
                <a:gd name="T50" fmla="*/ 80 w 156"/>
                <a:gd name="T51" fmla="*/ 50 h 51"/>
                <a:gd name="T52" fmla="*/ 86 w 156"/>
                <a:gd name="T53" fmla="*/ 48 h 51"/>
                <a:gd name="T54" fmla="*/ 95 w 156"/>
                <a:gd name="T55" fmla="*/ 47 h 51"/>
                <a:gd name="T56" fmla="*/ 105 w 156"/>
                <a:gd name="T57" fmla="*/ 44 h 51"/>
                <a:gd name="T58" fmla="*/ 115 w 156"/>
                <a:gd name="T59" fmla="*/ 38 h 51"/>
                <a:gd name="T60" fmla="*/ 127 w 156"/>
                <a:gd name="T61" fmla="*/ 31 h 51"/>
                <a:gd name="T62" fmla="*/ 137 w 156"/>
                <a:gd name="T63" fmla="*/ 25 h 51"/>
                <a:gd name="T64" fmla="*/ 146 w 156"/>
                <a:gd name="T65" fmla="*/ 18 h 51"/>
                <a:gd name="T66" fmla="*/ 152 w 156"/>
                <a:gd name="T67" fmla="*/ 11 h 51"/>
                <a:gd name="T68" fmla="*/ 156 w 156"/>
                <a:gd name="T69" fmla="*/ 3 h 51"/>
                <a:gd name="T70" fmla="*/ 150 w 156"/>
                <a:gd name="T71" fmla="*/ 0 h 51"/>
                <a:gd name="T72" fmla="*/ 143 w 156"/>
                <a:gd name="T73" fmla="*/ 0 h 51"/>
                <a:gd name="T74" fmla="*/ 136 w 156"/>
                <a:gd name="T75" fmla="*/ 0 h 51"/>
                <a:gd name="T76" fmla="*/ 128 w 156"/>
                <a:gd name="T77" fmla="*/ 0 h 51"/>
                <a:gd name="T78" fmla="*/ 121 w 156"/>
                <a:gd name="T79" fmla="*/ 0 h 51"/>
                <a:gd name="T80" fmla="*/ 115 w 156"/>
                <a:gd name="T81" fmla="*/ 0 h 51"/>
                <a:gd name="T82" fmla="*/ 109 w 156"/>
                <a:gd name="T83" fmla="*/ 0 h 51"/>
                <a:gd name="T84" fmla="*/ 109 w 156"/>
                <a:gd name="T85"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51">
                  <a:moveTo>
                    <a:pt x="109" y="2"/>
                  </a:moveTo>
                  <a:lnTo>
                    <a:pt x="105" y="3"/>
                  </a:lnTo>
                  <a:lnTo>
                    <a:pt x="103" y="3"/>
                  </a:lnTo>
                  <a:lnTo>
                    <a:pt x="99" y="5"/>
                  </a:lnTo>
                  <a:lnTo>
                    <a:pt x="96" y="6"/>
                  </a:lnTo>
                  <a:lnTo>
                    <a:pt x="92" y="8"/>
                  </a:lnTo>
                  <a:lnTo>
                    <a:pt x="87" y="9"/>
                  </a:lnTo>
                  <a:lnTo>
                    <a:pt x="83" y="11"/>
                  </a:lnTo>
                  <a:lnTo>
                    <a:pt x="79" y="12"/>
                  </a:lnTo>
                  <a:lnTo>
                    <a:pt x="73" y="13"/>
                  </a:lnTo>
                  <a:lnTo>
                    <a:pt x="68" y="15"/>
                  </a:lnTo>
                  <a:lnTo>
                    <a:pt x="63" y="16"/>
                  </a:lnTo>
                  <a:lnTo>
                    <a:pt x="58" y="18"/>
                  </a:lnTo>
                  <a:lnTo>
                    <a:pt x="52" y="19"/>
                  </a:lnTo>
                  <a:lnTo>
                    <a:pt x="48" y="21"/>
                  </a:lnTo>
                  <a:lnTo>
                    <a:pt x="42" y="22"/>
                  </a:lnTo>
                  <a:lnTo>
                    <a:pt x="38" y="25"/>
                  </a:lnTo>
                  <a:lnTo>
                    <a:pt x="32" y="25"/>
                  </a:lnTo>
                  <a:lnTo>
                    <a:pt x="28" y="27"/>
                  </a:lnTo>
                  <a:lnTo>
                    <a:pt x="23" y="28"/>
                  </a:lnTo>
                  <a:lnTo>
                    <a:pt x="19" y="29"/>
                  </a:lnTo>
                  <a:lnTo>
                    <a:pt x="14" y="31"/>
                  </a:lnTo>
                  <a:lnTo>
                    <a:pt x="12" y="32"/>
                  </a:lnTo>
                  <a:lnTo>
                    <a:pt x="7" y="32"/>
                  </a:lnTo>
                  <a:lnTo>
                    <a:pt x="6" y="35"/>
                  </a:lnTo>
                  <a:lnTo>
                    <a:pt x="1" y="37"/>
                  </a:lnTo>
                  <a:lnTo>
                    <a:pt x="0" y="38"/>
                  </a:lnTo>
                  <a:lnTo>
                    <a:pt x="0" y="41"/>
                  </a:lnTo>
                  <a:lnTo>
                    <a:pt x="4" y="43"/>
                  </a:lnTo>
                  <a:lnTo>
                    <a:pt x="10" y="44"/>
                  </a:lnTo>
                  <a:lnTo>
                    <a:pt x="14" y="46"/>
                  </a:lnTo>
                  <a:lnTo>
                    <a:pt x="17" y="46"/>
                  </a:lnTo>
                  <a:lnTo>
                    <a:pt x="20" y="47"/>
                  </a:lnTo>
                  <a:lnTo>
                    <a:pt x="23" y="48"/>
                  </a:lnTo>
                  <a:lnTo>
                    <a:pt x="26" y="48"/>
                  </a:lnTo>
                  <a:lnTo>
                    <a:pt x="29" y="48"/>
                  </a:lnTo>
                  <a:lnTo>
                    <a:pt x="33" y="50"/>
                  </a:lnTo>
                  <a:lnTo>
                    <a:pt x="36" y="50"/>
                  </a:lnTo>
                  <a:lnTo>
                    <a:pt x="39" y="50"/>
                  </a:lnTo>
                  <a:lnTo>
                    <a:pt x="42" y="50"/>
                  </a:lnTo>
                  <a:lnTo>
                    <a:pt x="45" y="50"/>
                  </a:lnTo>
                  <a:lnTo>
                    <a:pt x="49" y="51"/>
                  </a:lnTo>
                  <a:lnTo>
                    <a:pt x="52" y="51"/>
                  </a:lnTo>
                  <a:lnTo>
                    <a:pt x="55" y="51"/>
                  </a:lnTo>
                  <a:lnTo>
                    <a:pt x="58" y="51"/>
                  </a:lnTo>
                  <a:lnTo>
                    <a:pt x="61" y="51"/>
                  </a:lnTo>
                  <a:lnTo>
                    <a:pt x="64" y="51"/>
                  </a:lnTo>
                  <a:lnTo>
                    <a:pt x="67" y="50"/>
                  </a:lnTo>
                  <a:lnTo>
                    <a:pt x="71" y="50"/>
                  </a:lnTo>
                  <a:lnTo>
                    <a:pt x="74" y="50"/>
                  </a:lnTo>
                  <a:lnTo>
                    <a:pt x="77" y="50"/>
                  </a:lnTo>
                  <a:lnTo>
                    <a:pt x="80" y="50"/>
                  </a:lnTo>
                  <a:lnTo>
                    <a:pt x="83" y="50"/>
                  </a:lnTo>
                  <a:lnTo>
                    <a:pt x="86" y="48"/>
                  </a:lnTo>
                  <a:lnTo>
                    <a:pt x="89" y="48"/>
                  </a:lnTo>
                  <a:lnTo>
                    <a:pt x="95" y="47"/>
                  </a:lnTo>
                  <a:lnTo>
                    <a:pt x="101" y="46"/>
                  </a:lnTo>
                  <a:lnTo>
                    <a:pt x="105" y="44"/>
                  </a:lnTo>
                  <a:lnTo>
                    <a:pt x="111" y="41"/>
                  </a:lnTo>
                  <a:lnTo>
                    <a:pt x="115" y="38"/>
                  </a:lnTo>
                  <a:lnTo>
                    <a:pt x="121" y="35"/>
                  </a:lnTo>
                  <a:lnTo>
                    <a:pt x="127" y="31"/>
                  </a:lnTo>
                  <a:lnTo>
                    <a:pt x="133" y="28"/>
                  </a:lnTo>
                  <a:lnTo>
                    <a:pt x="137" y="25"/>
                  </a:lnTo>
                  <a:lnTo>
                    <a:pt x="143" y="21"/>
                  </a:lnTo>
                  <a:lnTo>
                    <a:pt x="146" y="18"/>
                  </a:lnTo>
                  <a:lnTo>
                    <a:pt x="150" y="13"/>
                  </a:lnTo>
                  <a:lnTo>
                    <a:pt x="152" y="11"/>
                  </a:lnTo>
                  <a:lnTo>
                    <a:pt x="154" y="8"/>
                  </a:lnTo>
                  <a:lnTo>
                    <a:pt x="156" y="3"/>
                  </a:lnTo>
                  <a:lnTo>
                    <a:pt x="154" y="2"/>
                  </a:lnTo>
                  <a:lnTo>
                    <a:pt x="150" y="0"/>
                  </a:lnTo>
                  <a:lnTo>
                    <a:pt x="147" y="0"/>
                  </a:lnTo>
                  <a:lnTo>
                    <a:pt x="143" y="0"/>
                  </a:lnTo>
                  <a:lnTo>
                    <a:pt x="140" y="0"/>
                  </a:lnTo>
                  <a:lnTo>
                    <a:pt x="136" y="0"/>
                  </a:lnTo>
                  <a:lnTo>
                    <a:pt x="133" y="0"/>
                  </a:lnTo>
                  <a:lnTo>
                    <a:pt x="128" y="0"/>
                  </a:lnTo>
                  <a:lnTo>
                    <a:pt x="125" y="0"/>
                  </a:lnTo>
                  <a:lnTo>
                    <a:pt x="121" y="0"/>
                  </a:lnTo>
                  <a:lnTo>
                    <a:pt x="118" y="0"/>
                  </a:lnTo>
                  <a:lnTo>
                    <a:pt x="115" y="0"/>
                  </a:lnTo>
                  <a:lnTo>
                    <a:pt x="114" y="0"/>
                  </a:lnTo>
                  <a:lnTo>
                    <a:pt x="109" y="0"/>
                  </a:lnTo>
                  <a:lnTo>
                    <a:pt x="109" y="2"/>
                  </a:lnTo>
                  <a:lnTo>
                    <a:pt x="10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8" name="Freeform 84"/>
            <p:cNvSpPr>
              <a:spLocks/>
            </p:cNvSpPr>
            <p:nvPr/>
          </p:nvSpPr>
          <p:spPr bwMode="auto">
            <a:xfrm>
              <a:off x="3850" y="3876"/>
              <a:ext cx="70" cy="45"/>
            </a:xfrm>
            <a:custGeom>
              <a:avLst/>
              <a:gdLst>
                <a:gd name="T0" fmla="*/ 23 w 70"/>
                <a:gd name="T1" fmla="*/ 15 h 45"/>
                <a:gd name="T2" fmla="*/ 19 w 70"/>
                <a:gd name="T3" fmla="*/ 12 h 45"/>
                <a:gd name="T4" fmla="*/ 15 w 70"/>
                <a:gd name="T5" fmla="*/ 7 h 45"/>
                <a:gd name="T6" fmla="*/ 12 w 70"/>
                <a:gd name="T7" fmla="*/ 4 h 45"/>
                <a:gd name="T8" fmla="*/ 10 w 70"/>
                <a:gd name="T9" fmla="*/ 2 h 45"/>
                <a:gd name="T10" fmla="*/ 9 w 70"/>
                <a:gd name="T11" fmla="*/ 0 h 45"/>
                <a:gd name="T12" fmla="*/ 7 w 70"/>
                <a:gd name="T13" fmla="*/ 0 h 45"/>
                <a:gd name="T14" fmla="*/ 6 w 70"/>
                <a:gd name="T15" fmla="*/ 0 h 45"/>
                <a:gd name="T16" fmla="*/ 6 w 70"/>
                <a:gd name="T17" fmla="*/ 2 h 45"/>
                <a:gd name="T18" fmla="*/ 5 w 70"/>
                <a:gd name="T19" fmla="*/ 3 h 45"/>
                <a:gd name="T20" fmla="*/ 5 w 70"/>
                <a:gd name="T21" fmla="*/ 6 h 45"/>
                <a:gd name="T22" fmla="*/ 3 w 70"/>
                <a:gd name="T23" fmla="*/ 9 h 45"/>
                <a:gd name="T24" fmla="*/ 2 w 70"/>
                <a:gd name="T25" fmla="*/ 12 h 45"/>
                <a:gd name="T26" fmla="*/ 2 w 70"/>
                <a:gd name="T27" fmla="*/ 15 h 45"/>
                <a:gd name="T28" fmla="*/ 2 w 70"/>
                <a:gd name="T29" fmla="*/ 18 h 45"/>
                <a:gd name="T30" fmla="*/ 0 w 70"/>
                <a:gd name="T31" fmla="*/ 22 h 45"/>
                <a:gd name="T32" fmla="*/ 0 w 70"/>
                <a:gd name="T33" fmla="*/ 25 h 45"/>
                <a:gd name="T34" fmla="*/ 0 w 70"/>
                <a:gd name="T35" fmla="*/ 28 h 45"/>
                <a:gd name="T36" fmla="*/ 2 w 70"/>
                <a:gd name="T37" fmla="*/ 31 h 45"/>
                <a:gd name="T38" fmla="*/ 2 w 70"/>
                <a:gd name="T39" fmla="*/ 37 h 45"/>
                <a:gd name="T40" fmla="*/ 5 w 70"/>
                <a:gd name="T41" fmla="*/ 41 h 45"/>
                <a:gd name="T42" fmla="*/ 7 w 70"/>
                <a:gd name="T43" fmla="*/ 44 h 45"/>
                <a:gd name="T44" fmla="*/ 13 w 70"/>
                <a:gd name="T45" fmla="*/ 45 h 45"/>
                <a:gd name="T46" fmla="*/ 15 w 70"/>
                <a:gd name="T47" fmla="*/ 45 h 45"/>
                <a:gd name="T48" fmla="*/ 19 w 70"/>
                <a:gd name="T49" fmla="*/ 44 h 45"/>
                <a:gd name="T50" fmla="*/ 23 w 70"/>
                <a:gd name="T51" fmla="*/ 42 h 45"/>
                <a:gd name="T52" fmla="*/ 29 w 70"/>
                <a:gd name="T53" fmla="*/ 41 h 45"/>
                <a:gd name="T54" fmla="*/ 34 w 70"/>
                <a:gd name="T55" fmla="*/ 38 h 45"/>
                <a:gd name="T56" fmla="*/ 40 w 70"/>
                <a:gd name="T57" fmla="*/ 35 h 45"/>
                <a:gd name="T58" fmla="*/ 45 w 70"/>
                <a:gd name="T59" fmla="*/ 32 h 45"/>
                <a:gd name="T60" fmla="*/ 51 w 70"/>
                <a:gd name="T61" fmla="*/ 29 h 45"/>
                <a:gd name="T62" fmla="*/ 56 w 70"/>
                <a:gd name="T63" fmla="*/ 26 h 45"/>
                <a:gd name="T64" fmla="*/ 60 w 70"/>
                <a:gd name="T65" fmla="*/ 23 h 45"/>
                <a:gd name="T66" fmla="*/ 63 w 70"/>
                <a:gd name="T67" fmla="*/ 19 h 45"/>
                <a:gd name="T68" fmla="*/ 67 w 70"/>
                <a:gd name="T69" fmla="*/ 18 h 45"/>
                <a:gd name="T70" fmla="*/ 70 w 70"/>
                <a:gd name="T71" fmla="*/ 13 h 45"/>
                <a:gd name="T72" fmla="*/ 70 w 70"/>
                <a:gd name="T73" fmla="*/ 13 h 45"/>
                <a:gd name="T74" fmla="*/ 66 w 70"/>
                <a:gd name="T75" fmla="*/ 13 h 45"/>
                <a:gd name="T76" fmla="*/ 64 w 70"/>
                <a:gd name="T77" fmla="*/ 13 h 45"/>
                <a:gd name="T78" fmla="*/ 60 w 70"/>
                <a:gd name="T79" fmla="*/ 13 h 45"/>
                <a:gd name="T80" fmla="*/ 57 w 70"/>
                <a:gd name="T81" fmla="*/ 13 h 45"/>
                <a:gd name="T82" fmla="*/ 53 w 70"/>
                <a:gd name="T83" fmla="*/ 13 h 45"/>
                <a:gd name="T84" fmla="*/ 50 w 70"/>
                <a:gd name="T85" fmla="*/ 13 h 45"/>
                <a:gd name="T86" fmla="*/ 45 w 70"/>
                <a:gd name="T87" fmla="*/ 13 h 45"/>
                <a:gd name="T88" fmla="*/ 42 w 70"/>
                <a:gd name="T89" fmla="*/ 13 h 45"/>
                <a:gd name="T90" fmla="*/ 38 w 70"/>
                <a:gd name="T91" fmla="*/ 13 h 45"/>
                <a:gd name="T92" fmla="*/ 35 w 70"/>
                <a:gd name="T93" fmla="*/ 13 h 45"/>
                <a:gd name="T94" fmla="*/ 31 w 70"/>
                <a:gd name="T95" fmla="*/ 13 h 45"/>
                <a:gd name="T96" fmla="*/ 29 w 70"/>
                <a:gd name="T97" fmla="*/ 13 h 45"/>
                <a:gd name="T98" fmla="*/ 25 w 70"/>
                <a:gd name="T99" fmla="*/ 13 h 45"/>
                <a:gd name="T100" fmla="*/ 23 w 70"/>
                <a:gd name="T101" fmla="*/ 15 h 45"/>
                <a:gd name="T102" fmla="*/ 23 w 70"/>
                <a:gd name="T103" fmla="*/ 1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45">
                  <a:moveTo>
                    <a:pt x="23" y="15"/>
                  </a:moveTo>
                  <a:lnTo>
                    <a:pt x="19" y="12"/>
                  </a:lnTo>
                  <a:lnTo>
                    <a:pt x="15" y="7"/>
                  </a:lnTo>
                  <a:lnTo>
                    <a:pt x="12" y="4"/>
                  </a:lnTo>
                  <a:lnTo>
                    <a:pt x="10" y="2"/>
                  </a:lnTo>
                  <a:lnTo>
                    <a:pt x="9" y="0"/>
                  </a:lnTo>
                  <a:lnTo>
                    <a:pt x="7" y="0"/>
                  </a:lnTo>
                  <a:lnTo>
                    <a:pt x="6" y="0"/>
                  </a:lnTo>
                  <a:lnTo>
                    <a:pt x="6" y="2"/>
                  </a:lnTo>
                  <a:lnTo>
                    <a:pt x="5" y="3"/>
                  </a:lnTo>
                  <a:lnTo>
                    <a:pt x="5" y="6"/>
                  </a:lnTo>
                  <a:lnTo>
                    <a:pt x="3" y="9"/>
                  </a:lnTo>
                  <a:lnTo>
                    <a:pt x="2" y="12"/>
                  </a:lnTo>
                  <a:lnTo>
                    <a:pt x="2" y="15"/>
                  </a:lnTo>
                  <a:lnTo>
                    <a:pt x="2" y="18"/>
                  </a:lnTo>
                  <a:lnTo>
                    <a:pt x="0" y="22"/>
                  </a:lnTo>
                  <a:lnTo>
                    <a:pt x="0" y="25"/>
                  </a:lnTo>
                  <a:lnTo>
                    <a:pt x="0" y="28"/>
                  </a:lnTo>
                  <a:lnTo>
                    <a:pt x="2" y="31"/>
                  </a:lnTo>
                  <a:lnTo>
                    <a:pt x="2" y="37"/>
                  </a:lnTo>
                  <a:lnTo>
                    <a:pt x="5" y="41"/>
                  </a:lnTo>
                  <a:lnTo>
                    <a:pt x="7" y="44"/>
                  </a:lnTo>
                  <a:lnTo>
                    <a:pt x="13" y="45"/>
                  </a:lnTo>
                  <a:lnTo>
                    <a:pt x="15" y="45"/>
                  </a:lnTo>
                  <a:lnTo>
                    <a:pt x="19" y="44"/>
                  </a:lnTo>
                  <a:lnTo>
                    <a:pt x="23" y="42"/>
                  </a:lnTo>
                  <a:lnTo>
                    <a:pt x="29" y="41"/>
                  </a:lnTo>
                  <a:lnTo>
                    <a:pt x="34" y="38"/>
                  </a:lnTo>
                  <a:lnTo>
                    <a:pt x="40" y="35"/>
                  </a:lnTo>
                  <a:lnTo>
                    <a:pt x="45" y="32"/>
                  </a:lnTo>
                  <a:lnTo>
                    <a:pt x="51" y="29"/>
                  </a:lnTo>
                  <a:lnTo>
                    <a:pt x="56" y="26"/>
                  </a:lnTo>
                  <a:lnTo>
                    <a:pt x="60" y="23"/>
                  </a:lnTo>
                  <a:lnTo>
                    <a:pt x="63" y="19"/>
                  </a:lnTo>
                  <a:lnTo>
                    <a:pt x="67" y="18"/>
                  </a:lnTo>
                  <a:lnTo>
                    <a:pt x="70" y="13"/>
                  </a:lnTo>
                  <a:lnTo>
                    <a:pt x="70" y="13"/>
                  </a:lnTo>
                  <a:lnTo>
                    <a:pt x="66" y="13"/>
                  </a:lnTo>
                  <a:lnTo>
                    <a:pt x="64" y="13"/>
                  </a:lnTo>
                  <a:lnTo>
                    <a:pt x="60" y="13"/>
                  </a:lnTo>
                  <a:lnTo>
                    <a:pt x="57" y="13"/>
                  </a:lnTo>
                  <a:lnTo>
                    <a:pt x="53" y="13"/>
                  </a:lnTo>
                  <a:lnTo>
                    <a:pt x="50" y="13"/>
                  </a:lnTo>
                  <a:lnTo>
                    <a:pt x="45" y="13"/>
                  </a:lnTo>
                  <a:lnTo>
                    <a:pt x="42" y="13"/>
                  </a:lnTo>
                  <a:lnTo>
                    <a:pt x="38" y="13"/>
                  </a:lnTo>
                  <a:lnTo>
                    <a:pt x="35" y="13"/>
                  </a:lnTo>
                  <a:lnTo>
                    <a:pt x="31" y="13"/>
                  </a:lnTo>
                  <a:lnTo>
                    <a:pt x="29" y="13"/>
                  </a:lnTo>
                  <a:lnTo>
                    <a:pt x="25" y="13"/>
                  </a:lnTo>
                  <a:lnTo>
                    <a:pt x="23" y="15"/>
                  </a:lnTo>
                  <a:lnTo>
                    <a:pt x="2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89" name="Freeform 85"/>
            <p:cNvSpPr>
              <a:spLocks/>
            </p:cNvSpPr>
            <p:nvPr/>
          </p:nvSpPr>
          <p:spPr bwMode="auto">
            <a:xfrm>
              <a:off x="3980" y="3456"/>
              <a:ext cx="153" cy="76"/>
            </a:xfrm>
            <a:custGeom>
              <a:avLst/>
              <a:gdLst>
                <a:gd name="T0" fmla="*/ 13 w 153"/>
                <a:gd name="T1" fmla="*/ 7 h 76"/>
                <a:gd name="T2" fmla="*/ 7 w 153"/>
                <a:gd name="T3" fmla="*/ 16 h 76"/>
                <a:gd name="T4" fmla="*/ 4 w 153"/>
                <a:gd name="T5" fmla="*/ 22 h 76"/>
                <a:gd name="T6" fmla="*/ 1 w 153"/>
                <a:gd name="T7" fmla="*/ 28 h 76"/>
                <a:gd name="T8" fmla="*/ 0 w 153"/>
                <a:gd name="T9" fmla="*/ 33 h 76"/>
                <a:gd name="T10" fmla="*/ 1 w 153"/>
                <a:gd name="T11" fmla="*/ 39 h 76"/>
                <a:gd name="T12" fmla="*/ 7 w 153"/>
                <a:gd name="T13" fmla="*/ 42 h 76"/>
                <a:gd name="T14" fmla="*/ 16 w 153"/>
                <a:gd name="T15" fmla="*/ 45 h 76"/>
                <a:gd name="T16" fmla="*/ 25 w 153"/>
                <a:gd name="T17" fmla="*/ 51 h 76"/>
                <a:gd name="T18" fmla="*/ 33 w 153"/>
                <a:gd name="T19" fmla="*/ 55 h 76"/>
                <a:gd name="T20" fmla="*/ 41 w 153"/>
                <a:gd name="T21" fmla="*/ 58 h 76"/>
                <a:gd name="T22" fmla="*/ 47 w 153"/>
                <a:gd name="T23" fmla="*/ 61 h 76"/>
                <a:gd name="T24" fmla="*/ 52 w 153"/>
                <a:gd name="T25" fmla="*/ 66 h 76"/>
                <a:gd name="T26" fmla="*/ 60 w 153"/>
                <a:gd name="T27" fmla="*/ 67 h 76"/>
                <a:gd name="T28" fmla="*/ 66 w 153"/>
                <a:gd name="T29" fmla="*/ 70 h 76"/>
                <a:gd name="T30" fmla="*/ 71 w 153"/>
                <a:gd name="T31" fmla="*/ 73 h 76"/>
                <a:gd name="T32" fmla="*/ 79 w 153"/>
                <a:gd name="T33" fmla="*/ 74 h 76"/>
                <a:gd name="T34" fmla="*/ 87 w 153"/>
                <a:gd name="T35" fmla="*/ 76 h 76"/>
                <a:gd name="T36" fmla="*/ 98 w 153"/>
                <a:gd name="T37" fmla="*/ 73 h 76"/>
                <a:gd name="T38" fmla="*/ 105 w 153"/>
                <a:gd name="T39" fmla="*/ 70 h 76"/>
                <a:gd name="T40" fmla="*/ 112 w 153"/>
                <a:gd name="T41" fmla="*/ 68 h 76"/>
                <a:gd name="T42" fmla="*/ 118 w 153"/>
                <a:gd name="T43" fmla="*/ 66 h 76"/>
                <a:gd name="T44" fmla="*/ 124 w 153"/>
                <a:gd name="T45" fmla="*/ 63 h 76"/>
                <a:gd name="T46" fmla="*/ 133 w 153"/>
                <a:gd name="T47" fmla="*/ 60 h 76"/>
                <a:gd name="T48" fmla="*/ 143 w 153"/>
                <a:gd name="T49" fmla="*/ 54 h 76"/>
                <a:gd name="T50" fmla="*/ 150 w 153"/>
                <a:gd name="T51" fmla="*/ 50 h 76"/>
                <a:gd name="T52" fmla="*/ 153 w 153"/>
                <a:gd name="T53" fmla="*/ 47 h 76"/>
                <a:gd name="T54" fmla="*/ 152 w 153"/>
                <a:gd name="T55" fmla="*/ 45 h 76"/>
                <a:gd name="T56" fmla="*/ 144 w 153"/>
                <a:gd name="T57" fmla="*/ 45 h 76"/>
                <a:gd name="T58" fmla="*/ 134 w 153"/>
                <a:gd name="T59" fmla="*/ 45 h 76"/>
                <a:gd name="T60" fmla="*/ 127 w 153"/>
                <a:gd name="T61" fmla="*/ 48 h 76"/>
                <a:gd name="T62" fmla="*/ 120 w 153"/>
                <a:gd name="T63" fmla="*/ 50 h 76"/>
                <a:gd name="T64" fmla="*/ 114 w 153"/>
                <a:gd name="T65" fmla="*/ 51 h 76"/>
                <a:gd name="T66" fmla="*/ 108 w 153"/>
                <a:gd name="T67" fmla="*/ 52 h 76"/>
                <a:gd name="T68" fmla="*/ 102 w 153"/>
                <a:gd name="T69" fmla="*/ 52 h 76"/>
                <a:gd name="T70" fmla="*/ 96 w 153"/>
                <a:gd name="T71" fmla="*/ 54 h 76"/>
                <a:gd name="T72" fmla="*/ 87 w 153"/>
                <a:gd name="T73" fmla="*/ 55 h 76"/>
                <a:gd name="T74" fmla="*/ 79 w 153"/>
                <a:gd name="T75" fmla="*/ 55 h 76"/>
                <a:gd name="T76" fmla="*/ 73 w 153"/>
                <a:gd name="T77" fmla="*/ 52 h 76"/>
                <a:gd name="T78" fmla="*/ 68 w 153"/>
                <a:gd name="T79" fmla="*/ 47 h 76"/>
                <a:gd name="T80" fmla="*/ 66 w 153"/>
                <a:gd name="T81" fmla="*/ 41 h 76"/>
                <a:gd name="T82" fmla="*/ 63 w 153"/>
                <a:gd name="T83" fmla="*/ 32 h 76"/>
                <a:gd name="T84" fmla="*/ 60 w 153"/>
                <a:gd name="T85" fmla="*/ 25 h 76"/>
                <a:gd name="T86" fmla="*/ 55 w 153"/>
                <a:gd name="T87" fmla="*/ 17 h 76"/>
                <a:gd name="T88" fmla="*/ 51 w 153"/>
                <a:gd name="T89" fmla="*/ 10 h 76"/>
                <a:gd name="T90" fmla="*/ 44 w 153"/>
                <a:gd name="T91" fmla="*/ 3 h 76"/>
                <a:gd name="T92" fmla="*/ 36 w 153"/>
                <a:gd name="T93" fmla="*/ 0 h 76"/>
                <a:gd name="T94" fmla="*/ 31 w 153"/>
                <a:gd name="T95" fmla="*/ 0 h 76"/>
                <a:gd name="T96" fmla="*/ 23 w 153"/>
                <a:gd name="T97" fmla="*/ 0 h 76"/>
                <a:gd name="T98" fmla="*/ 17 w 153"/>
                <a:gd name="T99" fmla="*/ 3 h 76"/>
                <a:gd name="T100" fmla="*/ 16 w 153"/>
                <a:gd name="T101"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76">
                  <a:moveTo>
                    <a:pt x="16" y="3"/>
                  </a:moveTo>
                  <a:lnTo>
                    <a:pt x="13" y="7"/>
                  </a:lnTo>
                  <a:lnTo>
                    <a:pt x="10" y="13"/>
                  </a:lnTo>
                  <a:lnTo>
                    <a:pt x="7" y="16"/>
                  </a:lnTo>
                  <a:lnTo>
                    <a:pt x="6" y="19"/>
                  </a:lnTo>
                  <a:lnTo>
                    <a:pt x="4" y="22"/>
                  </a:lnTo>
                  <a:lnTo>
                    <a:pt x="3" y="25"/>
                  </a:lnTo>
                  <a:lnTo>
                    <a:pt x="1" y="28"/>
                  </a:lnTo>
                  <a:lnTo>
                    <a:pt x="1" y="31"/>
                  </a:lnTo>
                  <a:lnTo>
                    <a:pt x="0" y="33"/>
                  </a:lnTo>
                  <a:lnTo>
                    <a:pt x="0" y="36"/>
                  </a:lnTo>
                  <a:lnTo>
                    <a:pt x="1" y="39"/>
                  </a:lnTo>
                  <a:lnTo>
                    <a:pt x="6" y="42"/>
                  </a:lnTo>
                  <a:lnTo>
                    <a:pt x="7" y="42"/>
                  </a:lnTo>
                  <a:lnTo>
                    <a:pt x="12" y="44"/>
                  </a:lnTo>
                  <a:lnTo>
                    <a:pt x="16" y="45"/>
                  </a:lnTo>
                  <a:lnTo>
                    <a:pt x="20" y="48"/>
                  </a:lnTo>
                  <a:lnTo>
                    <a:pt x="25" y="51"/>
                  </a:lnTo>
                  <a:lnTo>
                    <a:pt x="31" y="54"/>
                  </a:lnTo>
                  <a:lnTo>
                    <a:pt x="33" y="55"/>
                  </a:lnTo>
                  <a:lnTo>
                    <a:pt x="38" y="57"/>
                  </a:lnTo>
                  <a:lnTo>
                    <a:pt x="41" y="58"/>
                  </a:lnTo>
                  <a:lnTo>
                    <a:pt x="44" y="61"/>
                  </a:lnTo>
                  <a:lnTo>
                    <a:pt x="47" y="61"/>
                  </a:lnTo>
                  <a:lnTo>
                    <a:pt x="50" y="63"/>
                  </a:lnTo>
                  <a:lnTo>
                    <a:pt x="52" y="66"/>
                  </a:lnTo>
                  <a:lnTo>
                    <a:pt x="57" y="67"/>
                  </a:lnTo>
                  <a:lnTo>
                    <a:pt x="60" y="67"/>
                  </a:lnTo>
                  <a:lnTo>
                    <a:pt x="63" y="70"/>
                  </a:lnTo>
                  <a:lnTo>
                    <a:pt x="66" y="70"/>
                  </a:lnTo>
                  <a:lnTo>
                    <a:pt x="70" y="71"/>
                  </a:lnTo>
                  <a:lnTo>
                    <a:pt x="71" y="73"/>
                  </a:lnTo>
                  <a:lnTo>
                    <a:pt x="74" y="73"/>
                  </a:lnTo>
                  <a:lnTo>
                    <a:pt x="79" y="74"/>
                  </a:lnTo>
                  <a:lnTo>
                    <a:pt x="82" y="76"/>
                  </a:lnTo>
                  <a:lnTo>
                    <a:pt x="87" y="76"/>
                  </a:lnTo>
                  <a:lnTo>
                    <a:pt x="92" y="76"/>
                  </a:lnTo>
                  <a:lnTo>
                    <a:pt x="98" y="73"/>
                  </a:lnTo>
                  <a:lnTo>
                    <a:pt x="102" y="71"/>
                  </a:lnTo>
                  <a:lnTo>
                    <a:pt x="105" y="70"/>
                  </a:lnTo>
                  <a:lnTo>
                    <a:pt x="109" y="70"/>
                  </a:lnTo>
                  <a:lnTo>
                    <a:pt x="112" y="68"/>
                  </a:lnTo>
                  <a:lnTo>
                    <a:pt x="115" y="67"/>
                  </a:lnTo>
                  <a:lnTo>
                    <a:pt x="118" y="66"/>
                  </a:lnTo>
                  <a:lnTo>
                    <a:pt x="121" y="66"/>
                  </a:lnTo>
                  <a:lnTo>
                    <a:pt x="124" y="63"/>
                  </a:lnTo>
                  <a:lnTo>
                    <a:pt x="127" y="63"/>
                  </a:lnTo>
                  <a:lnTo>
                    <a:pt x="133" y="60"/>
                  </a:lnTo>
                  <a:lnTo>
                    <a:pt x="138" y="57"/>
                  </a:lnTo>
                  <a:lnTo>
                    <a:pt x="143" y="54"/>
                  </a:lnTo>
                  <a:lnTo>
                    <a:pt x="147" y="52"/>
                  </a:lnTo>
                  <a:lnTo>
                    <a:pt x="150" y="50"/>
                  </a:lnTo>
                  <a:lnTo>
                    <a:pt x="153" y="48"/>
                  </a:lnTo>
                  <a:lnTo>
                    <a:pt x="153" y="47"/>
                  </a:lnTo>
                  <a:lnTo>
                    <a:pt x="153" y="45"/>
                  </a:lnTo>
                  <a:lnTo>
                    <a:pt x="152" y="45"/>
                  </a:lnTo>
                  <a:lnTo>
                    <a:pt x="149" y="45"/>
                  </a:lnTo>
                  <a:lnTo>
                    <a:pt x="144" y="45"/>
                  </a:lnTo>
                  <a:lnTo>
                    <a:pt x="140" y="45"/>
                  </a:lnTo>
                  <a:lnTo>
                    <a:pt x="134" y="45"/>
                  </a:lnTo>
                  <a:lnTo>
                    <a:pt x="130" y="47"/>
                  </a:lnTo>
                  <a:lnTo>
                    <a:pt x="127" y="48"/>
                  </a:lnTo>
                  <a:lnTo>
                    <a:pt x="122" y="48"/>
                  </a:lnTo>
                  <a:lnTo>
                    <a:pt x="120" y="50"/>
                  </a:lnTo>
                  <a:lnTo>
                    <a:pt x="117" y="50"/>
                  </a:lnTo>
                  <a:lnTo>
                    <a:pt x="114" y="51"/>
                  </a:lnTo>
                  <a:lnTo>
                    <a:pt x="111" y="51"/>
                  </a:lnTo>
                  <a:lnTo>
                    <a:pt x="108" y="52"/>
                  </a:lnTo>
                  <a:lnTo>
                    <a:pt x="105" y="52"/>
                  </a:lnTo>
                  <a:lnTo>
                    <a:pt x="102" y="52"/>
                  </a:lnTo>
                  <a:lnTo>
                    <a:pt x="99" y="54"/>
                  </a:lnTo>
                  <a:lnTo>
                    <a:pt x="96" y="54"/>
                  </a:lnTo>
                  <a:lnTo>
                    <a:pt x="93" y="55"/>
                  </a:lnTo>
                  <a:lnTo>
                    <a:pt x="87" y="55"/>
                  </a:lnTo>
                  <a:lnTo>
                    <a:pt x="83" y="55"/>
                  </a:lnTo>
                  <a:lnTo>
                    <a:pt x="79" y="55"/>
                  </a:lnTo>
                  <a:lnTo>
                    <a:pt x="76" y="54"/>
                  </a:lnTo>
                  <a:lnTo>
                    <a:pt x="73" y="52"/>
                  </a:lnTo>
                  <a:lnTo>
                    <a:pt x="71" y="51"/>
                  </a:lnTo>
                  <a:lnTo>
                    <a:pt x="68" y="47"/>
                  </a:lnTo>
                  <a:lnTo>
                    <a:pt x="67" y="44"/>
                  </a:lnTo>
                  <a:lnTo>
                    <a:pt x="66" y="41"/>
                  </a:lnTo>
                  <a:lnTo>
                    <a:pt x="64" y="36"/>
                  </a:lnTo>
                  <a:lnTo>
                    <a:pt x="63" y="32"/>
                  </a:lnTo>
                  <a:lnTo>
                    <a:pt x="61" y="29"/>
                  </a:lnTo>
                  <a:lnTo>
                    <a:pt x="60" y="25"/>
                  </a:lnTo>
                  <a:lnTo>
                    <a:pt x="57" y="22"/>
                  </a:lnTo>
                  <a:lnTo>
                    <a:pt x="55" y="17"/>
                  </a:lnTo>
                  <a:lnTo>
                    <a:pt x="52" y="13"/>
                  </a:lnTo>
                  <a:lnTo>
                    <a:pt x="51" y="10"/>
                  </a:lnTo>
                  <a:lnTo>
                    <a:pt x="50" y="7"/>
                  </a:lnTo>
                  <a:lnTo>
                    <a:pt x="44" y="3"/>
                  </a:lnTo>
                  <a:lnTo>
                    <a:pt x="39" y="1"/>
                  </a:lnTo>
                  <a:lnTo>
                    <a:pt x="36" y="0"/>
                  </a:lnTo>
                  <a:lnTo>
                    <a:pt x="33" y="0"/>
                  </a:lnTo>
                  <a:lnTo>
                    <a:pt x="31" y="0"/>
                  </a:lnTo>
                  <a:lnTo>
                    <a:pt x="28" y="0"/>
                  </a:lnTo>
                  <a:lnTo>
                    <a:pt x="23" y="0"/>
                  </a:lnTo>
                  <a:lnTo>
                    <a:pt x="22" y="1"/>
                  </a:lnTo>
                  <a:lnTo>
                    <a:pt x="17" y="3"/>
                  </a:lnTo>
                  <a:lnTo>
                    <a:pt x="16"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90" name="Freeform 86"/>
            <p:cNvSpPr>
              <a:spLocks/>
            </p:cNvSpPr>
            <p:nvPr/>
          </p:nvSpPr>
          <p:spPr bwMode="auto">
            <a:xfrm>
              <a:off x="4063" y="3673"/>
              <a:ext cx="249" cy="168"/>
            </a:xfrm>
            <a:custGeom>
              <a:avLst/>
              <a:gdLst>
                <a:gd name="T0" fmla="*/ 153 w 249"/>
                <a:gd name="T1" fmla="*/ 5 h 168"/>
                <a:gd name="T2" fmla="*/ 137 w 249"/>
                <a:gd name="T3" fmla="*/ 9 h 168"/>
                <a:gd name="T4" fmla="*/ 121 w 249"/>
                <a:gd name="T5" fmla="*/ 15 h 168"/>
                <a:gd name="T6" fmla="*/ 112 w 249"/>
                <a:gd name="T7" fmla="*/ 16 h 168"/>
                <a:gd name="T8" fmla="*/ 104 w 249"/>
                <a:gd name="T9" fmla="*/ 19 h 168"/>
                <a:gd name="T10" fmla="*/ 93 w 249"/>
                <a:gd name="T11" fmla="*/ 21 h 168"/>
                <a:gd name="T12" fmla="*/ 83 w 249"/>
                <a:gd name="T13" fmla="*/ 22 h 168"/>
                <a:gd name="T14" fmla="*/ 73 w 249"/>
                <a:gd name="T15" fmla="*/ 24 h 168"/>
                <a:gd name="T16" fmla="*/ 63 w 249"/>
                <a:gd name="T17" fmla="*/ 25 h 168"/>
                <a:gd name="T18" fmla="*/ 51 w 249"/>
                <a:gd name="T19" fmla="*/ 25 h 168"/>
                <a:gd name="T20" fmla="*/ 41 w 249"/>
                <a:gd name="T21" fmla="*/ 27 h 168"/>
                <a:gd name="T22" fmla="*/ 29 w 249"/>
                <a:gd name="T23" fmla="*/ 28 h 168"/>
                <a:gd name="T24" fmla="*/ 20 w 249"/>
                <a:gd name="T25" fmla="*/ 28 h 168"/>
                <a:gd name="T26" fmla="*/ 10 w 249"/>
                <a:gd name="T27" fmla="*/ 29 h 168"/>
                <a:gd name="T28" fmla="*/ 2 w 249"/>
                <a:gd name="T29" fmla="*/ 32 h 168"/>
                <a:gd name="T30" fmla="*/ 3 w 249"/>
                <a:gd name="T31" fmla="*/ 35 h 168"/>
                <a:gd name="T32" fmla="*/ 16 w 249"/>
                <a:gd name="T33" fmla="*/ 37 h 168"/>
                <a:gd name="T34" fmla="*/ 26 w 249"/>
                <a:gd name="T35" fmla="*/ 38 h 168"/>
                <a:gd name="T36" fmla="*/ 38 w 249"/>
                <a:gd name="T37" fmla="*/ 40 h 168"/>
                <a:gd name="T38" fmla="*/ 50 w 249"/>
                <a:gd name="T39" fmla="*/ 40 h 168"/>
                <a:gd name="T40" fmla="*/ 61 w 249"/>
                <a:gd name="T41" fmla="*/ 41 h 168"/>
                <a:gd name="T42" fmla="*/ 73 w 249"/>
                <a:gd name="T43" fmla="*/ 41 h 168"/>
                <a:gd name="T44" fmla="*/ 85 w 249"/>
                <a:gd name="T45" fmla="*/ 41 h 168"/>
                <a:gd name="T46" fmla="*/ 96 w 249"/>
                <a:gd name="T47" fmla="*/ 41 h 168"/>
                <a:gd name="T48" fmla="*/ 105 w 249"/>
                <a:gd name="T49" fmla="*/ 41 h 168"/>
                <a:gd name="T50" fmla="*/ 118 w 249"/>
                <a:gd name="T51" fmla="*/ 43 h 168"/>
                <a:gd name="T52" fmla="*/ 131 w 249"/>
                <a:gd name="T53" fmla="*/ 47 h 168"/>
                <a:gd name="T54" fmla="*/ 144 w 249"/>
                <a:gd name="T55" fmla="*/ 51 h 168"/>
                <a:gd name="T56" fmla="*/ 155 w 249"/>
                <a:gd name="T57" fmla="*/ 59 h 168"/>
                <a:gd name="T58" fmla="*/ 163 w 249"/>
                <a:gd name="T59" fmla="*/ 67 h 168"/>
                <a:gd name="T60" fmla="*/ 168 w 249"/>
                <a:gd name="T61" fmla="*/ 76 h 168"/>
                <a:gd name="T62" fmla="*/ 168 w 249"/>
                <a:gd name="T63" fmla="*/ 88 h 168"/>
                <a:gd name="T64" fmla="*/ 168 w 249"/>
                <a:gd name="T65" fmla="*/ 104 h 168"/>
                <a:gd name="T66" fmla="*/ 168 w 249"/>
                <a:gd name="T67" fmla="*/ 113 h 168"/>
                <a:gd name="T68" fmla="*/ 169 w 249"/>
                <a:gd name="T69" fmla="*/ 126 h 168"/>
                <a:gd name="T70" fmla="*/ 175 w 249"/>
                <a:gd name="T71" fmla="*/ 142 h 168"/>
                <a:gd name="T72" fmla="*/ 188 w 249"/>
                <a:gd name="T73" fmla="*/ 153 h 168"/>
                <a:gd name="T74" fmla="*/ 203 w 249"/>
                <a:gd name="T75" fmla="*/ 158 h 168"/>
                <a:gd name="T76" fmla="*/ 212 w 249"/>
                <a:gd name="T77" fmla="*/ 162 h 168"/>
                <a:gd name="T78" fmla="*/ 220 w 249"/>
                <a:gd name="T79" fmla="*/ 164 h 168"/>
                <a:gd name="T80" fmla="*/ 235 w 249"/>
                <a:gd name="T81" fmla="*/ 168 h 168"/>
                <a:gd name="T82" fmla="*/ 245 w 249"/>
                <a:gd name="T83" fmla="*/ 168 h 168"/>
                <a:gd name="T84" fmla="*/ 249 w 249"/>
                <a:gd name="T85" fmla="*/ 165 h 168"/>
                <a:gd name="T86" fmla="*/ 241 w 249"/>
                <a:gd name="T87" fmla="*/ 159 h 168"/>
                <a:gd name="T88" fmla="*/ 232 w 249"/>
                <a:gd name="T89" fmla="*/ 149 h 168"/>
                <a:gd name="T90" fmla="*/ 220 w 249"/>
                <a:gd name="T91" fmla="*/ 134 h 168"/>
                <a:gd name="T92" fmla="*/ 212 w 249"/>
                <a:gd name="T93" fmla="*/ 118 h 168"/>
                <a:gd name="T94" fmla="*/ 204 w 249"/>
                <a:gd name="T95" fmla="*/ 102 h 168"/>
                <a:gd name="T96" fmla="*/ 203 w 249"/>
                <a:gd name="T97" fmla="*/ 89 h 168"/>
                <a:gd name="T98" fmla="*/ 201 w 249"/>
                <a:gd name="T99" fmla="*/ 75 h 168"/>
                <a:gd name="T100" fmla="*/ 200 w 249"/>
                <a:gd name="T101" fmla="*/ 63 h 168"/>
                <a:gd name="T102" fmla="*/ 200 w 249"/>
                <a:gd name="T103" fmla="*/ 53 h 168"/>
                <a:gd name="T104" fmla="*/ 198 w 249"/>
                <a:gd name="T105" fmla="*/ 44 h 168"/>
                <a:gd name="T106" fmla="*/ 198 w 249"/>
                <a:gd name="T107" fmla="*/ 34 h 168"/>
                <a:gd name="T108" fmla="*/ 197 w 249"/>
                <a:gd name="T109" fmla="*/ 25 h 168"/>
                <a:gd name="T110" fmla="*/ 194 w 249"/>
                <a:gd name="T111" fmla="*/ 15 h 168"/>
                <a:gd name="T112" fmla="*/ 188 w 249"/>
                <a:gd name="T113" fmla="*/ 6 h 168"/>
                <a:gd name="T114" fmla="*/ 178 w 249"/>
                <a:gd name="T115" fmla="*/ 0 h 168"/>
                <a:gd name="T116" fmla="*/ 168 w 249"/>
                <a:gd name="T117" fmla="*/ 0 h 168"/>
                <a:gd name="T118" fmla="*/ 162 w 249"/>
                <a:gd name="T119"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9" h="168">
                  <a:moveTo>
                    <a:pt x="162" y="2"/>
                  </a:moveTo>
                  <a:lnTo>
                    <a:pt x="158" y="3"/>
                  </a:lnTo>
                  <a:lnTo>
                    <a:pt x="153" y="5"/>
                  </a:lnTo>
                  <a:lnTo>
                    <a:pt x="147" y="6"/>
                  </a:lnTo>
                  <a:lnTo>
                    <a:pt x="143" y="8"/>
                  </a:lnTo>
                  <a:lnTo>
                    <a:pt x="137" y="9"/>
                  </a:lnTo>
                  <a:lnTo>
                    <a:pt x="131" y="10"/>
                  </a:lnTo>
                  <a:lnTo>
                    <a:pt x="127" y="12"/>
                  </a:lnTo>
                  <a:lnTo>
                    <a:pt x="121" y="15"/>
                  </a:lnTo>
                  <a:lnTo>
                    <a:pt x="118" y="15"/>
                  </a:lnTo>
                  <a:lnTo>
                    <a:pt x="115" y="15"/>
                  </a:lnTo>
                  <a:lnTo>
                    <a:pt x="112" y="16"/>
                  </a:lnTo>
                  <a:lnTo>
                    <a:pt x="109" y="18"/>
                  </a:lnTo>
                  <a:lnTo>
                    <a:pt x="107" y="18"/>
                  </a:lnTo>
                  <a:lnTo>
                    <a:pt x="104" y="19"/>
                  </a:lnTo>
                  <a:lnTo>
                    <a:pt x="99" y="19"/>
                  </a:lnTo>
                  <a:lnTo>
                    <a:pt x="96" y="21"/>
                  </a:lnTo>
                  <a:lnTo>
                    <a:pt x="93" y="21"/>
                  </a:lnTo>
                  <a:lnTo>
                    <a:pt x="90" y="21"/>
                  </a:lnTo>
                  <a:lnTo>
                    <a:pt x="88" y="22"/>
                  </a:lnTo>
                  <a:lnTo>
                    <a:pt x="83" y="22"/>
                  </a:lnTo>
                  <a:lnTo>
                    <a:pt x="80" y="24"/>
                  </a:lnTo>
                  <a:lnTo>
                    <a:pt x="77" y="24"/>
                  </a:lnTo>
                  <a:lnTo>
                    <a:pt x="73" y="24"/>
                  </a:lnTo>
                  <a:lnTo>
                    <a:pt x="70" y="25"/>
                  </a:lnTo>
                  <a:lnTo>
                    <a:pt x="66" y="25"/>
                  </a:lnTo>
                  <a:lnTo>
                    <a:pt x="63" y="25"/>
                  </a:lnTo>
                  <a:lnTo>
                    <a:pt x="58" y="25"/>
                  </a:lnTo>
                  <a:lnTo>
                    <a:pt x="55" y="25"/>
                  </a:lnTo>
                  <a:lnTo>
                    <a:pt x="51" y="25"/>
                  </a:lnTo>
                  <a:lnTo>
                    <a:pt x="47" y="25"/>
                  </a:lnTo>
                  <a:lnTo>
                    <a:pt x="44" y="27"/>
                  </a:lnTo>
                  <a:lnTo>
                    <a:pt x="41" y="27"/>
                  </a:lnTo>
                  <a:lnTo>
                    <a:pt x="37" y="27"/>
                  </a:lnTo>
                  <a:lnTo>
                    <a:pt x="34" y="27"/>
                  </a:lnTo>
                  <a:lnTo>
                    <a:pt x="29" y="28"/>
                  </a:lnTo>
                  <a:lnTo>
                    <a:pt x="26" y="28"/>
                  </a:lnTo>
                  <a:lnTo>
                    <a:pt x="23" y="28"/>
                  </a:lnTo>
                  <a:lnTo>
                    <a:pt x="20" y="28"/>
                  </a:lnTo>
                  <a:lnTo>
                    <a:pt x="18" y="29"/>
                  </a:lnTo>
                  <a:lnTo>
                    <a:pt x="15" y="29"/>
                  </a:lnTo>
                  <a:lnTo>
                    <a:pt x="10" y="29"/>
                  </a:lnTo>
                  <a:lnTo>
                    <a:pt x="6" y="31"/>
                  </a:lnTo>
                  <a:lnTo>
                    <a:pt x="3" y="31"/>
                  </a:lnTo>
                  <a:lnTo>
                    <a:pt x="2" y="32"/>
                  </a:lnTo>
                  <a:lnTo>
                    <a:pt x="0" y="32"/>
                  </a:lnTo>
                  <a:lnTo>
                    <a:pt x="0" y="34"/>
                  </a:lnTo>
                  <a:lnTo>
                    <a:pt x="3" y="35"/>
                  </a:lnTo>
                  <a:lnTo>
                    <a:pt x="6" y="37"/>
                  </a:lnTo>
                  <a:lnTo>
                    <a:pt x="10" y="37"/>
                  </a:lnTo>
                  <a:lnTo>
                    <a:pt x="16" y="37"/>
                  </a:lnTo>
                  <a:lnTo>
                    <a:pt x="19" y="37"/>
                  </a:lnTo>
                  <a:lnTo>
                    <a:pt x="22" y="38"/>
                  </a:lnTo>
                  <a:lnTo>
                    <a:pt x="26" y="38"/>
                  </a:lnTo>
                  <a:lnTo>
                    <a:pt x="29" y="40"/>
                  </a:lnTo>
                  <a:lnTo>
                    <a:pt x="34" y="40"/>
                  </a:lnTo>
                  <a:lnTo>
                    <a:pt x="38" y="40"/>
                  </a:lnTo>
                  <a:lnTo>
                    <a:pt x="41" y="40"/>
                  </a:lnTo>
                  <a:lnTo>
                    <a:pt x="45" y="40"/>
                  </a:lnTo>
                  <a:lnTo>
                    <a:pt x="50" y="40"/>
                  </a:lnTo>
                  <a:lnTo>
                    <a:pt x="54" y="40"/>
                  </a:lnTo>
                  <a:lnTo>
                    <a:pt x="57" y="40"/>
                  </a:lnTo>
                  <a:lnTo>
                    <a:pt x="61" y="41"/>
                  </a:lnTo>
                  <a:lnTo>
                    <a:pt x="66" y="41"/>
                  </a:lnTo>
                  <a:lnTo>
                    <a:pt x="69" y="41"/>
                  </a:lnTo>
                  <a:lnTo>
                    <a:pt x="73" y="41"/>
                  </a:lnTo>
                  <a:lnTo>
                    <a:pt x="77" y="41"/>
                  </a:lnTo>
                  <a:lnTo>
                    <a:pt x="82" y="41"/>
                  </a:lnTo>
                  <a:lnTo>
                    <a:pt x="85" y="41"/>
                  </a:lnTo>
                  <a:lnTo>
                    <a:pt x="89" y="41"/>
                  </a:lnTo>
                  <a:lnTo>
                    <a:pt x="93" y="41"/>
                  </a:lnTo>
                  <a:lnTo>
                    <a:pt x="96" y="41"/>
                  </a:lnTo>
                  <a:lnTo>
                    <a:pt x="99" y="41"/>
                  </a:lnTo>
                  <a:lnTo>
                    <a:pt x="102" y="41"/>
                  </a:lnTo>
                  <a:lnTo>
                    <a:pt x="105" y="41"/>
                  </a:lnTo>
                  <a:lnTo>
                    <a:pt x="111" y="43"/>
                  </a:lnTo>
                  <a:lnTo>
                    <a:pt x="115" y="43"/>
                  </a:lnTo>
                  <a:lnTo>
                    <a:pt x="118" y="43"/>
                  </a:lnTo>
                  <a:lnTo>
                    <a:pt x="123" y="44"/>
                  </a:lnTo>
                  <a:lnTo>
                    <a:pt x="127" y="45"/>
                  </a:lnTo>
                  <a:lnTo>
                    <a:pt x="131" y="47"/>
                  </a:lnTo>
                  <a:lnTo>
                    <a:pt x="136" y="48"/>
                  </a:lnTo>
                  <a:lnTo>
                    <a:pt x="140" y="50"/>
                  </a:lnTo>
                  <a:lnTo>
                    <a:pt x="144" y="51"/>
                  </a:lnTo>
                  <a:lnTo>
                    <a:pt x="149" y="54"/>
                  </a:lnTo>
                  <a:lnTo>
                    <a:pt x="152" y="56"/>
                  </a:lnTo>
                  <a:lnTo>
                    <a:pt x="155" y="59"/>
                  </a:lnTo>
                  <a:lnTo>
                    <a:pt x="159" y="62"/>
                  </a:lnTo>
                  <a:lnTo>
                    <a:pt x="162" y="64"/>
                  </a:lnTo>
                  <a:lnTo>
                    <a:pt x="163" y="67"/>
                  </a:lnTo>
                  <a:lnTo>
                    <a:pt x="166" y="69"/>
                  </a:lnTo>
                  <a:lnTo>
                    <a:pt x="166" y="73"/>
                  </a:lnTo>
                  <a:lnTo>
                    <a:pt x="168" y="76"/>
                  </a:lnTo>
                  <a:lnTo>
                    <a:pt x="168" y="79"/>
                  </a:lnTo>
                  <a:lnTo>
                    <a:pt x="168" y="83"/>
                  </a:lnTo>
                  <a:lnTo>
                    <a:pt x="168" y="88"/>
                  </a:lnTo>
                  <a:lnTo>
                    <a:pt x="168" y="92"/>
                  </a:lnTo>
                  <a:lnTo>
                    <a:pt x="168" y="98"/>
                  </a:lnTo>
                  <a:lnTo>
                    <a:pt x="168" y="104"/>
                  </a:lnTo>
                  <a:lnTo>
                    <a:pt x="168" y="107"/>
                  </a:lnTo>
                  <a:lnTo>
                    <a:pt x="168" y="108"/>
                  </a:lnTo>
                  <a:lnTo>
                    <a:pt x="168" y="113"/>
                  </a:lnTo>
                  <a:lnTo>
                    <a:pt x="168" y="116"/>
                  </a:lnTo>
                  <a:lnTo>
                    <a:pt x="168" y="121"/>
                  </a:lnTo>
                  <a:lnTo>
                    <a:pt x="169" y="126"/>
                  </a:lnTo>
                  <a:lnTo>
                    <a:pt x="171" y="132"/>
                  </a:lnTo>
                  <a:lnTo>
                    <a:pt x="174" y="137"/>
                  </a:lnTo>
                  <a:lnTo>
                    <a:pt x="175" y="142"/>
                  </a:lnTo>
                  <a:lnTo>
                    <a:pt x="179" y="146"/>
                  </a:lnTo>
                  <a:lnTo>
                    <a:pt x="184" y="149"/>
                  </a:lnTo>
                  <a:lnTo>
                    <a:pt x="188" y="153"/>
                  </a:lnTo>
                  <a:lnTo>
                    <a:pt x="194" y="155"/>
                  </a:lnTo>
                  <a:lnTo>
                    <a:pt x="200" y="158"/>
                  </a:lnTo>
                  <a:lnTo>
                    <a:pt x="203" y="158"/>
                  </a:lnTo>
                  <a:lnTo>
                    <a:pt x="206" y="161"/>
                  </a:lnTo>
                  <a:lnTo>
                    <a:pt x="209" y="161"/>
                  </a:lnTo>
                  <a:lnTo>
                    <a:pt x="212" y="162"/>
                  </a:lnTo>
                  <a:lnTo>
                    <a:pt x="214" y="162"/>
                  </a:lnTo>
                  <a:lnTo>
                    <a:pt x="217" y="164"/>
                  </a:lnTo>
                  <a:lnTo>
                    <a:pt x="220" y="164"/>
                  </a:lnTo>
                  <a:lnTo>
                    <a:pt x="223" y="165"/>
                  </a:lnTo>
                  <a:lnTo>
                    <a:pt x="229" y="167"/>
                  </a:lnTo>
                  <a:lnTo>
                    <a:pt x="235" y="168"/>
                  </a:lnTo>
                  <a:lnTo>
                    <a:pt x="239" y="168"/>
                  </a:lnTo>
                  <a:lnTo>
                    <a:pt x="242" y="168"/>
                  </a:lnTo>
                  <a:lnTo>
                    <a:pt x="245" y="168"/>
                  </a:lnTo>
                  <a:lnTo>
                    <a:pt x="248" y="168"/>
                  </a:lnTo>
                  <a:lnTo>
                    <a:pt x="248" y="167"/>
                  </a:lnTo>
                  <a:lnTo>
                    <a:pt x="249" y="165"/>
                  </a:lnTo>
                  <a:lnTo>
                    <a:pt x="248" y="164"/>
                  </a:lnTo>
                  <a:lnTo>
                    <a:pt x="245" y="162"/>
                  </a:lnTo>
                  <a:lnTo>
                    <a:pt x="241" y="159"/>
                  </a:lnTo>
                  <a:lnTo>
                    <a:pt x="238" y="156"/>
                  </a:lnTo>
                  <a:lnTo>
                    <a:pt x="235" y="153"/>
                  </a:lnTo>
                  <a:lnTo>
                    <a:pt x="232" y="149"/>
                  </a:lnTo>
                  <a:lnTo>
                    <a:pt x="228" y="145"/>
                  </a:lnTo>
                  <a:lnTo>
                    <a:pt x="223" y="140"/>
                  </a:lnTo>
                  <a:lnTo>
                    <a:pt x="220" y="134"/>
                  </a:lnTo>
                  <a:lnTo>
                    <a:pt x="217" y="130"/>
                  </a:lnTo>
                  <a:lnTo>
                    <a:pt x="214" y="124"/>
                  </a:lnTo>
                  <a:lnTo>
                    <a:pt x="212" y="118"/>
                  </a:lnTo>
                  <a:lnTo>
                    <a:pt x="209" y="113"/>
                  </a:lnTo>
                  <a:lnTo>
                    <a:pt x="207" y="108"/>
                  </a:lnTo>
                  <a:lnTo>
                    <a:pt x="204" y="102"/>
                  </a:lnTo>
                  <a:lnTo>
                    <a:pt x="204" y="97"/>
                  </a:lnTo>
                  <a:lnTo>
                    <a:pt x="203" y="92"/>
                  </a:lnTo>
                  <a:lnTo>
                    <a:pt x="203" y="89"/>
                  </a:lnTo>
                  <a:lnTo>
                    <a:pt x="203" y="83"/>
                  </a:lnTo>
                  <a:lnTo>
                    <a:pt x="201" y="79"/>
                  </a:lnTo>
                  <a:lnTo>
                    <a:pt x="201" y="75"/>
                  </a:lnTo>
                  <a:lnTo>
                    <a:pt x="201" y="70"/>
                  </a:lnTo>
                  <a:lnTo>
                    <a:pt x="200" y="67"/>
                  </a:lnTo>
                  <a:lnTo>
                    <a:pt x="200" y="63"/>
                  </a:lnTo>
                  <a:lnTo>
                    <a:pt x="200" y="60"/>
                  </a:lnTo>
                  <a:lnTo>
                    <a:pt x="200" y="57"/>
                  </a:lnTo>
                  <a:lnTo>
                    <a:pt x="200" y="53"/>
                  </a:lnTo>
                  <a:lnTo>
                    <a:pt x="198" y="50"/>
                  </a:lnTo>
                  <a:lnTo>
                    <a:pt x="198" y="47"/>
                  </a:lnTo>
                  <a:lnTo>
                    <a:pt x="198" y="44"/>
                  </a:lnTo>
                  <a:lnTo>
                    <a:pt x="198" y="40"/>
                  </a:lnTo>
                  <a:lnTo>
                    <a:pt x="198" y="37"/>
                  </a:lnTo>
                  <a:lnTo>
                    <a:pt x="198" y="34"/>
                  </a:lnTo>
                  <a:lnTo>
                    <a:pt x="198" y="31"/>
                  </a:lnTo>
                  <a:lnTo>
                    <a:pt x="197" y="28"/>
                  </a:lnTo>
                  <a:lnTo>
                    <a:pt x="197" y="25"/>
                  </a:lnTo>
                  <a:lnTo>
                    <a:pt x="196" y="22"/>
                  </a:lnTo>
                  <a:lnTo>
                    <a:pt x="196" y="19"/>
                  </a:lnTo>
                  <a:lnTo>
                    <a:pt x="194" y="15"/>
                  </a:lnTo>
                  <a:lnTo>
                    <a:pt x="194" y="12"/>
                  </a:lnTo>
                  <a:lnTo>
                    <a:pt x="191" y="9"/>
                  </a:lnTo>
                  <a:lnTo>
                    <a:pt x="188" y="6"/>
                  </a:lnTo>
                  <a:lnTo>
                    <a:pt x="185" y="3"/>
                  </a:lnTo>
                  <a:lnTo>
                    <a:pt x="182" y="2"/>
                  </a:lnTo>
                  <a:lnTo>
                    <a:pt x="178" y="0"/>
                  </a:lnTo>
                  <a:lnTo>
                    <a:pt x="174" y="0"/>
                  </a:lnTo>
                  <a:lnTo>
                    <a:pt x="171" y="0"/>
                  </a:lnTo>
                  <a:lnTo>
                    <a:pt x="168" y="0"/>
                  </a:lnTo>
                  <a:lnTo>
                    <a:pt x="165" y="0"/>
                  </a:lnTo>
                  <a:lnTo>
                    <a:pt x="162" y="2"/>
                  </a:lnTo>
                  <a:lnTo>
                    <a:pt x="16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91" name="Freeform 87"/>
            <p:cNvSpPr>
              <a:spLocks/>
            </p:cNvSpPr>
            <p:nvPr/>
          </p:nvSpPr>
          <p:spPr bwMode="auto">
            <a:xfrm>
              <a:off x="4636" y="3835"/>
              <a:ext cx="98" cy="70"/>
            </a:xfrm>
            <a:custGeom>
              <a:avLst/>
              <a:gdLst>
                <a:gd name="T0" fmla="*/ 54 w 98"/>
                <a:gd name="T1" fmla="*/ 38 h 70"/>
                <a:gd name="T2" fmla="*/ 48 w 98"/>
                <a:gd name="T3" fmla="*/ 35 h 70"/>
                <a:gd name="T4" fmla="*/ 41 w 98"/>
                <a:gd name="T5" fmla="*/ 31 h 70"/>
                <a:gd name="T6" fmla="*/ 29 w 98"/>
                <a:gd name="T7" fmla="*/ 22 h 70"/>
                <a:gd name="T8" fmla="*/ 19 w 98"/>
                <a:gd name="T9" fmla="*/ 13 h 70"/>
                <a:gd name="T10" fmla="*/ 10 w 98"/>
                <a:gd name="T11" fmla="*/ 6 h 70"/>
                <a:gd name="T12" fmla="*/ 5 w 98"/>
                <a:gd name="T13" fmla="*/ 0 h 70"/>
                <a:gd name="T14" fmla="*/ 0 w 98"/>
                <a:gd name="T15" fmla="*/ 0 h 70"/>
                <a:gd name="T16" fmla="*/ 0 w 98"/>
                <a:gd name="T17" fmla="*/ 3 h 70"/>
                <a:gd name="T18" fmla="*/ 0 w 98"/>
                <a:gd name="T19" fmla="*/ 7 h 70"/>
                <a:gd name="T20" fmla="*/ 3 w 98"/>
                <a:gd name="T21" fmla="*/ 16 h 70"/>
                <a:gd name="T22" fmla="*/ 8 w 98"/>
                <a:gd name="T23" fmla="*/ 26 h 70"/>
                <a:gd name="T24" fmla="*/ 15 w 98"/>
                <a:gd name="T25" fmla="*/ 38 h 70"/>
                <a:gd name="T26" fmla="*/ 25 w 98"/>
                <a:gd name="T27" fmla="*/ 47 h 70"/>
                <a:gd name="T28" fmla="*/ 35 w 98"/>
                <a:gd name="T29" fmla="*/ 56 h 70"/>
                <a:gd name="T30" fmla="*/ 45 w 98"/>
                <a:gd name="T31" fmla="*/ 61 h 70"/>
                <a:gd name="T32" fmla="*/ 54 w 98"/>
                <a:gd name="T33" fmla="*/ 66 h 70"/>
                <a:gd name="T34" fmla="*/ 64 w 98"/>
                <a:gd name="T35" fmla="*/ 70 h 70"/>
                <a:gd name="T36" fmla="*/ 72 w 98"/>
                <a:gd name="T37" fmla="*/ 70 h 70"/>
                <a:gd name="T38" fmla="*/ 78 w 98"/>
                <a:gd name="T39" fmla="*/ 69 h 70"/>
                <a:gd name="T40" fmla="*/ 83 w 98"/>
                <a:gd name="T41" fmla="*/ 66 h 70"/>
                <a:gd name="T42" fmla="*/ 89 w 98"/>
                <a:gd name="T43" fmla="*/ 63 h 70"/>
                <a:gd name="T44" fmla="*/ 95 w 98"/>
                <a:gd name="T45" fmla="*/ 56 h 70"/>
                <a:gd name="T46" fmla="*/ 98 w 98"/>
                <a:gd name="T47" fmla="*/ 47 h 70"/>
                <a:gd name="T48" fmla="*/ 92 w 98"/>
                <a:gd name="T49" fmla="*/ 44 h 70"/>
                <a:gd name="T50" fmla="*/ 86 w 98"/>
                <a:gd name="T51" fmla="*/ 41 h 70"/>
                <a:gd name="T52" fmla="*/ 80 w 98"/>
                <a:gd name="T53" fmla="*/ 41 h 70"/>
                <a:gd name="T54" fmla="*/ 75 w 98"/>
                <a:gd name="T55" fmla="*/ 40 h 70"/>
                <a:gd name="T56" fmla="*/ 69 w 98"/>
                <a:gd name="T57" fmla="*/ 40 h 70"/>
                <a:gd name="T58" fmla="*/ 63 w 98"/>
                <a:gd name="T59" fmla="*/ 40 h 70"/>
                <a:gd name="T60" fmla="*/ 59 w 98"/>
                <a:gd name="T61" fmla="*/ 40 h 70"/>
                <a:gd name="T62" fmla="*/ 59 w 98"/>
                <a:gd name="T63"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70">
                  <a:moveTo>
                    <a:pt x="59" y="40"/>
                  </a:moveTo>
                  <a:lnTo>
                    <a:pt x="54" y="38"/>
                  </a:lnTo>
                  <a:lnTo>
                    <a:pt x="53" y="37"/>
                  </a:lnTo>
                  <a:lnTo>
                    <a:pt x="48" y="35"/>
                  </a:lnTo>
                  <a:lnTo>
                    <a:pt x="47" y="34"/>
                  </a:lnTo>
                  <a:lnTo>
                    <a:pt x="41" y="31"/>
                  </a:lnTo>
                  <a:lnTo>
                    <a:pt x="35" y="26"/>
                  </a:lnTo>
                  <a:lnTo>
                    <a:pt x="29" y="22"/>
                  </a:lnTo>
                  <a:lnTo>
                    <a:pt x="25" y="18"/>
                  </a:lnTo>
                  <a:lnTo>
                    <a:pt x="19" y="13"/>
                  </a:lnTo>
                  <a:lnTo>
                    <a:pt x="15" y="10"/>
                  </a:lnTo>
                  <a:lnTo>
                    <a:pt x="10" y="6"/>
                  </a:lnTo>
                  <a:lnTo>
                    <a:pt x="8" y="3"/>
                  </a:lnTo>
                  <a:lnTo>
                    <a:pt x="5" y="0"/>
                  </a:lnTo>
                  <a:lnTo>
                    <a:pt x="3" y="0"/>
                  </a:lnTo>
                  <a:lnTo>
                    <a:pt x="0" y="0"/>
                  </a:lnTo>
                  <a:lnTo>
                    <a:pt x="0" y="3"/>
                  </a:lnTo>
                  <a:lnTo>
                    <a:pt x="0" y="3"/>
                  </a:lnTo>
                  <a:lnTo>
                    <a:pt x="0" y="6"/>
                  </a:lnTo>
                  <a:lnTo>
                    <a:pt x="0" y="7"/>
                  </a:lnTo>
                  <a:lnTo>
                    <a:pt x="2" y="10"/>
                  </a:lnTo>
                  <a:lnTo>
                    <a:pt x="3" y="16"/>
                  </a:lnTo>
                  <a:lnTo>
                    <a:pt x="5" y="22"/>
                  </a:lnTo>
                  <a:lnTo>
                    <a:pt x="8" y="26"/>
                  </a:lnTo>
                  <a:lnTo>
                    <a:pt x="12" y="32"/>
                  </a:lnTo>
                  <a:lnTo>
                    <a:pt x="15" y="38"/>
                  </a:lnTo>
                  <a:lnTo>
                    <a:pt x="21" y="43"/>
                  </a:lnTo>
                  <a:lnTo>
                    <a:pt x="25" y="47"/>
                  </a:lnTo>
                  <a:lnTo>
                    <a:pt x="31" y="53"/>
                  </a:lnTo>
                  <a:lnTo>
                    <a:pt x="35" y="56"/>
                  </a:lnTo>
                  <a:lnTo>
                    <a:pt x="40" y="59"/>
                  </a:lnTo>
                  <a:lnTo>
                    <a:pt x="45" y="61"/>
                  </a:lnTo>
                  <a:lnTo>
                    <a:pt x="51" y="64"/>
                  </a:lnTo>
                  <a:lnTo>
                    <a:pt x="54" y="66"/>
                  </a:lnTo>
                  <a:lnTo>
                    <a:pt x="60" y="69"/>
                  </a:lnTo>
                  <a:lnTo>
                    <a:pt x="64" y="70"/>
                  </a:lnTo>
                  <a:lnTo>
                    <a:pt x="69" y="70"/>
                  </a:lnTo>
                  <a:lnTo>
                    <a:pt x="72" y="70"/>
                  </a:lnTo>
                  <a:lnTo>
                    <a:pt x="75" y="70"/>
                  </a:lnTo>
                  <a:lnTo>
                    <a:pt x="78" y="69"/>
                  </a:lnTo>
                  <a:lnTo>
                    <a:pt x="80" y="69"/>
                  </a:lnTo>
                  <a:lnTo>
                    <a:pt x="83" y="66"/>
                  </a:lnTo>
                  <a:lnTo>
                    <a:pt x="86" y="64"/>
                  </a:lnTo>
                  <a:lnTo>
                    <a:pt x="89" y="63"/>
                  </a:lnTo>
                  <a:lnTo>
                    <a:pt x="92" y="60"/>
                  </a:lnTo>
                  <a:lnTo>
                    <a:pt x="95" y="56"/>
                  </a:lnTo>
                  <a:lnTo>
                    <a:pt x="98" y="51"/>
                  </a:lnTo>
                  <a:lnTo>
                    <a:pt x="98" y="47"/>
                  </a:lnTo>
                  <a:lnTo>
                    <a:pt x="95" y="45"/>
                  </a:lnTo>
                  <a:lnTo>
                    <a:pt x="92" y="44"/>
                  </a:lnTo>
                  <a:lnTo>
                    <a:pt x="89" y="43"/>
                  </a:lnTo>
                  <a:lnTo>
                    <a:pt x="86" y="41"/>
                  </a:lnTo>
                  <a:lnTo>
                    <a:pt x="83" y="41"/>
                  </a:lnTo>
                  <a:lnTo>
                    <a:pt x="80" y="41"/>
                  </a:lnTo>
                  <a:lnTo>
                    <a:pt x="78" y="40"/>
                  </a:lnTo>
                  <a:lnTo>
                    <a:pt x="75" y="40"/>
                  </a:lnTo>
                  <a:lnTo>
                    <a:pt x="72" y="40"/>
                  </a:lnTo>
                  <a:lnTo>
                    <a:pt x="69" y="40"/>
                  </a:lnTo>
                  <a:lnTo>
                    <a:pt x="66" y="40"/>
                  </a:lnTo>
                  <a:lnTo>
                    <a:pt x="63" y="40"/>
                  </a:lnTo>
                  <a:lnTo>
                    <a:pt x="61" y="40"/>
                  </a:lnTo>
                  <a:lnTo>
                    <a:pt x="59" y="40"/>
                  </a:lnTo>
                  <a:lnTo>
                    <a:pt x="59" y="40"/>
                  </a:lnTo>
                  <a:lnTo>
                    <a:pt x="59"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92" name="Freeform 88"/>
            <p:cNvSpPr>
              <a:spLocks/>
            </p:cNvSpPr>
            <p:nvPr/>
          </p:nvSpPr>
          <p:spPr bwMode="auto">
            <a:xfrm>
              <a:off x="4823" y="3558"/>
              <a:ext cx="112" cy="32"/>
            </a:xfrm>
            <a:custGeom>
              <a:avLst/>
              <a:gdLst>
                <a:gd name="T0" fmla="*/ 87 w 112"/>
                <a:gd name="T1" fmla="*/ 1 h 32"/>
                <a:gd name="T2" fmla="*/ 82 w 112"/>
                <a:gd name="T3" fmla="*/ 0 h 32"/>
                <a:gd name="T4" fmla="*/ 74 w 112"/>
                <a:gd name="T5" fmla="*/ 0 h 32"/>
                <a:gd name="T6" fmla="*/ 67 w 112"/>
                <a:gd name="T7" fmla="*/ 0 h 32"/>
                <a:gd name="T8" fmla="*/ 58 w 112"/>
                <a:gd name="T9" fmla="*/ 1 h 32"/>
                <a:gd name="T10" fmla="*/ 50 w 112"/>
                <a:gd name="T11" fmla="*/ 1 h 32"/>
                <a:gd name="T12" fmla="*/ 41 w 112"/>
                <a:gd name="T13" fmla="*/ 3 h 32"/>
                <a:gd name="T14" fmla="*/ 33 w 112"/>
                <a:gd name="T15" fmla="*/ 3 h 32"/>
                <a:gd name="T16" fmla="*/ 25 w 112"/>
                <a:gd name="T17" fmla="*/ 4 h 32"/>
                <a:gd name="T18" fmla="*/ 17 w 112"/>
                <a:gd name="T19" fmla="*/ 6 h 32"/>
                <a:gd name="T20" fmla="*/ 12 w 112"/>
                <a:gd name="T21" fmla="*/ 7 h 32"/>
                <a:gd name="T22" fmla="*/ 6 w 112"/>
                <a:gd name="T23" fmla="*/ 9 h 32"/>
                <a:gd name="T24" fmla="*/ 1 w 112"/>
                <a:gd name="T25" fmla="*/ 12 h 32"/>
                <a:gd name="T26" fmla="*/ 1 w 112"/>
                <a:gd name="T27" fmla="*/ 15 h 32"/>
                <a:gd name="T28" fmla="*/ 7 w 112"/>
                <a:gd name="T29" fmla="*/ 18 h 32"/>
                <a:gd name="T30" fmla="*/ 13 w 112"/>
                <a:gd name="T31" fmla="*/ 19 h 32"/>
                <a:gd name="T32" fmla="*/ 20 w 112"/>
                <a:gd name="T33" fmla="*/ 20 h 32"/>
                <a:gd name="T34" fmla="*/ 28 w 112"/>
                <a:gd name="T35" fmla="*/ 23 h 32"/>
                <a:gd name="T36" fmla="*/ 36 w 112"/>
                <a:gd name="T37" fmla="*/ 25 h 32"/>
                <a:gd name="T38" fmla="*/ 44 w 112"/>
                <a:gd name="T39" fmla="*/ 26 h 32"/>
                <a:gd name="T40" fmla="*/ 52 w 112"/>
                <a:gd name="T41" fmla="*/ 28 h 32"/>
                <a:gd name="T42" fmla="*/ 61 w 112"/>
                <a:gd name="T43" fmla="*/ 31 h 32"/>
                <a:gd name="T44" fmla="*/ 70 w 112"/>
                <a:gd name="T45" fmla="*/ 31 h 32"/>
                <a:gd name="T46" fmla="*/ 77 w 112"/>
                <a:gd name="T47" fmla="*/ 32 h 32"/>
                <a:gd name="T48" fmla="*/ 86 w 112"/>
                <a:gd name="T49" fmla="*/ 32 h 32"/>
                <a:gd name="T50" fmla="*/ 92 w 112"/>
                <a:gd name="T51" fmla="*/ 32 h 32"/>
                <a:gd name="T52" fmla="*/ 99 w 112"/>
                <a:gd name="T53" fmla="*/ 32 h 32"/>
                <a:gd name="T54" fmla="*/ 103 w 112"/>
                <a:gd name="T55" fmla="*/ 31 h 32"/>
                <a:gd name="T56" fmla="*/ 109 w 112"/>
                <a:gd name="T57" fmla="*/ 28 h 32"/>
                <a:gd name="T58" fmla="*/ 112 w 112"/>
                <a:gd name="T59" fmla="*/ 22 h 32"/>
                <a:gd name="T60" fmla="*/ 112 w 112"/>
                <a:gd name="T61" fmla="*/ 16 h 32"/>
                <a:gd name="T62" fmla="*/ 109 w 112"/>
                <a:gd name="T63" fmla="*/ 10 h 32"/>
                <a:gd name="T64" fmla="*/ 103 w 112"/>
                <a:gd name="T65" fmla="*/ 4 h 32"/>
                <a:gd name="T66" fmla="*/ 95 w 112"/>
                <a:gd name="T67" fmla="*/ 1 h 32"/>
                <a:gd name="T68" fmla="*/ 90 w 112"/>
                <a:gd name="T6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2">
                  <a:moveTo>
                    <a:pt x="90" y="1"/>
                  </a:moveTo>
                  <a:lnTo>
                    <a:pt x="87" y="1"/>
                  </a:lnTo>
                  <a:lnTo>
                    <a:pt x="86" y="0"/>
                  </a:lnTo>
                  <a:lnTo>
                    <a:pt x="82" y="0"/>
                  </a:lnTo>
                  <a:lnTo>
                    <a:pt x="79" y="0"/>
                  </a:lnTo>
                  <a:lnTo>
                    <a:pt x="74" y="0"/>
                  </a:lnTo>
                  <a:lnTo>
                    <a:pt x="71" y="0"/>
                  </a:lnTo>
                  <a:lnTo>
                    <a:pt x="67" y="0"/>
                  </a:lnTo>
                  <a:lnTo>
                    <a:pt x="64" y="1"/>
                  </a:lnTo>
                  <a:lnTo>
                    <a:pt x="58" y="1"/>
                  </a:lnTo>
                  <a:lnTo>
                    <a:pt x="54" y="1"/>
                  </a:lnTo>
                  <a:lnTo>
                    <a:pt x="50" y="1"/>
                  </a:lnTo>
                  <a:lnTo>
                    <a:pt x="47" y="1"/>
                  </a:lnTo>
                  <a:lnTo>
                    <a:pt x="41" y="3"/>
                  </a:lnTo>
                  <a:lnTo>
                    <a:pt x="38" y="3"/>
                  </a:lnTo>
                  <a:lnTo>
                    <a:pt x="33" y="3"/>
                  </a:lnTo>
                  <a:lnTo>
                    <a:pt x="29" y="4"/>
                  </a:lnTo>
                  <a:lnTo>
                    <a:pt x="25" y="4"/>
                  </a:lnTo>
                  <a:lnTo>
                    <a:pt x="22" y="6"/>
                  </a:lnTo>
                  <a:lnTo>
                    <a:pt x="17" y="6"/>
                  </a:lnTo>
                  <a:lnTo>
                    <a:pt x="15" y="7"/>
                  </a:lnTo>
                  <a:lnTo>
                    <a:pt x="12" y="7"/>
                  </a:lnTo>
                  <a:lnTo>
                    <a:pt x="9" y="9"/>
                  </a:lnTo>
                  <a:lnTo>
                    <a:pt x="6" y="9"/>
                  </a:lnTo>
                  <a:lnTo>
                    <a:pt x="4" y="10"/>
                  </a:lnTo>
                  <a:lnTo>
                    <a:pt x="1" y="12"/>
                  </a:lnTo>
                  <a:lnTo>
                    <a:pt x="0" y="13"/>
                  </a:lnTo>
                  <a:lnTo>
                    <a:pt x="1" y="15"/>
                  </a:lnTo>
                  <a:lnTo>
                    <a:pt x="6" y="18"/>
                  </a:lnTo>
                  <a:lnTo>
                    <a:pt x="7" y="18"/>
                  </a:lnTo>
                  <a:lnTo>
                    <a:pt x="10" y="19"/>
                  </a:lnTo>
                  <a:lnTo>
                    <a:pt x="13" y="19"/>
                  </a:lnTo>
                  <a:lnTo>
                    <a:pt x="17" y="20"/>
                  </a:lnTo>
                  <a:lnTo>
                    <a:pt x="20" y="20"/>
                  </a:lnTo>
                  <a:lnTo>
                    <a:pt x="25" y="22"/>
                  </a:lnTo>
                  <a:lnTo>
                    <a:pt x="28" y="23"/>
                  </a:lnTo>
                  <a:lnTo>
                    <a:pt x="32" y="23"/>
                  </a:lnTo>
                  <a:lnTo>
                    <a:pt x="36" y="25"/>
                  </a:lnTo>
                  <a:lnTo>
                    <a:pt x="39" y="25"/>
                  </a:lnTo>
                  <a:lnTo>
                    <a:pt x="44" y="26"/>
                  </a:lnTo>
                  <a:lnTo>
                    <a:pt x="48" y="28"/>
                  </a:lnTo>
                  <a:lnTo>
                    <a:pt x="52" y="28"/>
                  </a:lnTo>
                  <a:lnTo>
                    <a:pt x="57" y="29"/>
                  </a:lnTo>
                  <a:lnTo>
                    <a:pt x="61" y="31"/>
                  </a:lnTo>
                  <a:lnTo>
                    <a:pt x="66" y="31"/>
                  </a:lnTo>
                  <a:lnTo>
                    <a:pt x="70" y="31"/>
                  </a:lnTo>
                  <a:lnTo>
                    <a:pt x="74" y="32"/>
                  </a:lnTo>
                  <a:lnTo>
                    <a:pt x="77" y="32"/>
                  </a:lnTo>
                  <a:lnTo>
                    <a:pt x="82" y="32"/>
                  </a:lnTo>
                  <a:lnTo>
                    <a:pt x="86" y="32"/>
                  </a:lnTo>
                  <a:lnTo>
                    <a:pt x="89" y="32"/>
                  </a:lnTo>
                  <a:lnTo>
                    <a:pt x="92" y="32"/>
                  </a:lnTo>
                  <a:lnTo>
                    <a:pt x="96" y="32"/>
                  </a:lnTo>
                  <a:lnTo>
                    <a:pt x="99" y="32"/>
                  </a:lnTo>
                  <a:lnTo>
                    <a:pt x="102" y="31"/>
                  </a:lnTo>
                  <a:lnTo>
                    <a:pt x="103" y="31"/>
                  </a:lnTo>
                  <a:lnTo>
                    <a:pt x="106" y="31"/>
                  </a:lnTo>
                  <a:lnTo>
                    <a:pt x="109" y="28"/>
                  </a:lnTo>
                  <a:lnTo>
                    <a:pt x="112" y="25"/>
                  </a:lnTo>
                  <a:lnTo>
                    <a:pt x="112" y="22"/>
                  </a:lnTo>
                  <a:lnTo>
                    <a:pt x="112" y="19"/>
                  </a:lnTo>
                  <a:lnTo>
                    <a:pt x="112" y="16"/>
                  </a:lnTo>
                  <a:lnTo>
                    <a:pt x="111" y="15"/>
                  </a:lnTo>
                  <a:lnTo>
                    <a:pt x="109" y="10"/>
                  </a:lnTo>
                  <a:lnTo>
                    <a:pt x="106" y="7"/>
                  </a:lnTo>
                  <a:lnTo>
                    <a:pt x="103" y="4"/>
                  </a:lnTo>
                  <a:lnTo>
                    <a:pt x="99" y="3"/>
                  </a:lnTo>
                  <a:lnTo>
                    <a:pt x="95" y="1"/>
                  </a:lnTo>
                  <a:lnTo>
                    <a:pt x="90" y="1"/>
                  </a:lnTo>
                  <a:lnTo>
                    <a:pt x="9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93" name="Freeform 89"/>
            <p:cNvSpPr>
              <a:spLocks/>
            </p:cNvSpPr>
            <p:nvPr/>
          </p:nvSpPr>
          <p:spPr bwMode="auto">
            <a:xfrm>
              <a:off x="4954" y="3727"/>
              <a:ext cx="143" cy="21"/>
            </a:xfrm>
            <a:custGeom>
              <a:avLst/>
              <a:gdLst>
                <a:gd name="T0" fmla="*/ 107 w 143"/>
                <a:gd name="T1" fmla="*/ 3 h 21"/>
                <a:gd name="T2" fmla="*/ 99 w 143"/>
                <a:gd name="T3" fmla="*/ 3 h 21"/>
                <a:gd name="T4" fmla="*/ 91 w 143"/>
                <a:gd name="T5" fmla="*/ 2 h 21"/>
                <a:gd name="T6" fmla="*/ 82 w 143"/>
                <a:gd name="T7" fmla="*/ 2 h 21"/>
                <a:gd name="T8" fmla="*/ 72 w 143"/>
                <a:gd name="T9" fmla="*/ 2 h 21"/>
                <a:gd name="T10" fmla="*/ 61 w 143"/>
                <a:gd name="T11" fmla="*/ 2 h 21"/>
                <a:gd name="T12" fmla="*/ 50 w 143"/>
                <a:gd name="T13" fmla="*/ 0 h 21"/>
                <a:gd name="T14" fmla="*/ 40 w 143"/>
                <a:gd name="T15" fmla="*/ 0 h 21"/>
                <a:gd name="T16" fmla="*/ 29 w 143"/>
                <a:gd name="T17" fmla="*/ 0 h 21"/>
                <a:gd name="T18" fmla="*/ 21 w 143"/>
                <a:gd name="T19" fmla="*/ 0 h 21"/>
                <a:gd name="T20" fmla="*/ 12 w 143"/>
                <a:gd name="T21" fmla="*/ 0 h 21"/>
                <a:gd name="T22" fmla="*/ 6 w 143"/>
                <a:gd name="T23" fmla="*/ 0 h 21"/>
                <a:gd name="T24" fmla="*/ 0 w 143"/>
                <a:gd name="T25" fmla="*/ 2 h 21"/>
                <a:gd name="T26" fmla="*/ 0 w 143"/>
                <a:gd name="T27" fmla="*/ 5 h 21"/>
                <a:gd name="T28" fmla="*/ 3 w 143"/>
                <a:gd name="T29" fmla="*/ 8 h 21"/>
                <a:gd name="T30" fmla="*/ 10 w 143"/>
                <a:gd name="T31" fmla="*/ 9 h 21"/>
                <a:gd name="T32" fmla="*/ 16 w 143"/>
                <a:gd name="T33" fmla="*/ 12 h 21"/>
                <a:gd name="T34" fmla="*/ 24 w 143"/>
                <a:gd name="T35" fmla="*/ 13 h 21"/>
                <a:gd name="T36" fmla="*/ 32 w 143"/>
                <a:gd name="T37" fmla="*/ 15 h 21"/>
                <a:gd name="T38" fmla="*/ 40 w 143"/>
                <a:gd name="T39" fmla="*/ 16 h 21"/>
                <a:gd name="T40" fmla="*/ 48 w 143"/>
                <a:gd name="T41" fmla="*/ 18 h 21"/>
                <a:gd name="T42" fmla="*/ 57 w 143"/>
                <a:gd name="T43" fmla="*/ 19 h 21"/>
                <a:gd name="T44" fmla="*/ 66 w 143"/>
                <a:gd name="T45" fmla="*/ 19 h 21"/>
                <a:gd name="T46" fmla="*/ 75 w 143"/>
                <a:gd name="T47" fmla="*/ 21 h 21"/>
                <a:gd name="T48" fmla="*/ 82 w 143"/>
                <a:gd name="T49" fmla="*/ 21 h 21"/>
                <a:gd name="T50" fmla="*/ 91 w 143"/>
                <a:gd name="T51" fmla="*/ 21 h 21"/>
                <a:gd name="T52" fmla="*/ 98 w 143"/>
                <a:gd name="T53" fmla="*/ 21 h 21"/>
                <a:gd name="T54" fmla="*/ 104 w 143"/>
                <a:gd name="T55" fmla="*/ 19 h 21"/>
                <a:gd name="T56" fmla="*/ 110 w 143"/>
                <a:gd name="T57" fmla="*/ 19 h 21"/>
                <a:gd name="T58" fmla="*/ 117 w 143"/>
                <a:gd name="T59" fmla="*/ 19 h 21"/>
                <a:gd name="T60" fmla="*/ 126 w 143"/>
                <a:gd name="T61" fmla="*/ 18 h 21"/>
                <a:gd name="T62" fmla="*/ 134 w 143"/>
                <a:gd name="T63" fmla="*/ 15 h 21"/>
                <a:gd name="T64" fmla="*/ 140 w 143"/>
                <a:gd name="T65" fmla="*/ 10 h 21"/>
                <a:gd name="T66" fmla="*/ 143 w 143"/>
                <a:gd name="T67" fmla="*/ 6 h 21"/>
                <a:gd name="T68" fmla="*/ 139 w 143"/>
                <a:gd name="T69" fmla="*/ 2 h 21"/>
                <a:gd name="T70" fmla="*/ 129 w 143"/>
                <a:gd name="T71" fmla="*/ 2 h 21"/>
                <a:gd name="T72" fmla="*/ 118 w 143"/>
                <a:gd name="T73" fmla="*/ 2 h 21"/>
                <a:gd name="T74" fmla="*/ 111 w 143"/>
                <a:gd name="T75" fmla="*/ 3 h 21"/>
                <a:gd name="T76" fmla="*/ 111 w 143"/>
                <a:gd name="T7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
                  <a:moveTo>
                    <a:pt x="111" y="3"/>
                  </a:moveTo>
                  <a:lnTo>
                    <a:pt x="107" y="3"/>
                  </a:lnTo>
                  <a:lnTo>
                    <a:pt x="104" y="3"/>
                  </a:lnTo>
                  <a:lnTo>
                    <a:pt x="99" y="3"/>
                  </a:lnTo>
                  <a:lnTo>
                    <a:pt x="96" y="3"/>
                  </a:lnTo>
                  <a:lnTo>
                    <a:pt x="91" y="2"/>
                  </a:lnTo>
                  <a:lnTo>
                    <a:pt x="88" y="2"/>
                  </a:lnTo>
                  <a:lnTo>
                    <a:pt x="82" y="2"/>
                  </a:lnTo>
                  <a:lnTo>
                    <a:pt x="77" y="2"/>
                  </a:lnTo>
                  <a:lnTo>
                    <a:pt x="72" y="2"/>
                  </a:lnTo>
                  <a:lnTo>
                    <a:pt x="67" y="2"/>
                  </a:lnTo>
                  <a:lnTo>
                    <a:pt x="61" y="2"/>
                  </a:lnTo>
                  <a:lnTo>
                    <a:pt x="56" y="2"/>
                  </a:lnTo>
                  <a:lnTo>
                    <a:pt x="50" y="0"/>
                  </a:lnTo>
                  <a:lnTo>
                    <a:pt x="45" y="0"/>
                  </a:lnTo>
                  <a:lnTo>
                    <a:pt x="40" y="0"/>
                  </a:lnTo>
                  <a:lnTo>
                    <a:pt x="35" y="0"/>
                  </a:lnTo>
                  <a:lnTo>
                    <a:pt x="29" y="0"/>
                  </a:lnTo>
                  <a:lnTo>
                    <a:pt x="25" y="0"/>
                  </a:lnTo>
                  <a:lnTo>
                    <a:pt x="21" y="0"/>
                  </a:lnTo>
                  <a:lnTo>
                    <a:pt x="16" y="0"/>
                  </a:lnTo>
                  <a:lnTo>
                    <a:pt x="12" y="0"/>
                  </a:lnTo>
                  <a:lnTo>
                    <a:pt x="9" y="0"/>
                  </a:lnTo>
                  <a:lnTo>
                    <a:pt x="6" y="0"/>
                  </a:lnTo>
                  <a:lnTo>
                    <a:pt x="5" y="2"/>
                  </a:lnTo>
                  <a:lnTo>
                    <a:pt x="0" y="2"/>
                  </a:lnTo>
                  <a:lnTo>
                    <a:pt x="0" y="3"/>
                  </a:lnTo>
                  <a:lnTo>
                    <a:pt x="0" y="5"/>
                  </a:lnTo>
                  <a:lnTo>
                    <a:pt x="2" y="6"/>
                  </a:lnTo>
                  <a:lnTo>
                    <a:pt x="3" y="8"/>
                  </a:lnTo>
                  <a:lnTo>
                    <a:pt x="6" y="9"/>
                  </a:lnTo>
                  <a:lnTo>
                    <a:pt x="10" y="9"/>
                  </a:lnTo>
                  <a:lnTo>
                    <a:pt x="13" y="10"/>
                  </a:lnTo>
                  <a:lnTo>
                    <a:pt x="16" y="12"/>
                  </a:lnTo>
                  <a:lnTo>
                    <a:pt x="21" y="13"/>
                  </a:lnTo>
                  <a:lnTo>
                    <a:pt x="24" y="13"/>
                  </a:lnTo>
                  <a:lnTo>
                    <a:pt x="28" y="15"/>
                  </a:lnTo>
                  <a:lnTo>
                    <a:pt x="32" y="15"/>
                  </a:lnTo>
                  <a:lnTo>
                    <a:pt x="37" y="16"/>
                  </a:lnTo>
                  <a:lnTo>
                    <a:pt x="40" y="16"/>
                  </a:lnTo>
                  <a:lnTo>
                    <a:pt x="44" y="18"/>
                  </a:lnTo>
                  <a:lnTo>
                    <a:pt x="48" y="18"/>
                  </a:lnTo>
                  <a:lnTo>
                    <a:pt x="53" y="19"/>
                  </a:lnTo>
                  <a:lnTo>
                    <a:pt x="57" y="19"/>
                  </a:lnTo>
                  <a:lnTo>
                    <a:pt x="61" y="19"/>
                  </a:lnTo>
                  <a:lnTo>
                    <a:pt x="66" y="19"/>
                  </a:lnTo>
                  <a:lnTo>
                    <a:pt x="70" y="21"/>
                  </a:lnTo>
                  <a:lnTo>
                    <a:pt x="75" y="21"/>
                  </a:lnTo>
                  <a:lnTo>
                    <a:pt x="79" y="21"/>
                  </a:lnTo>
                  <a:lnTo>
                    <a:pt x="82" y="21"/>
                  </a:lnTo>
                  <a:lnTo>
                    <a:pt x="86" y="21"/>
                  </a:lnTo>
                  <a:lnTo>
                    <a:pt x="91" y="21"/>
                  </a:lnTo>
                  <a:lnTo>
                    <a:pt x="94" y="21"/>
                  </a:lnTo>
                  <a:lnTo>
                    <a:pt x="98" y="21"/>
                  </a:lnTo>
                  <a:lnTo>
                    <a:pt x="101" y="21"/>
                  </a:lnTo>
                  <a:lnTo>
                    <a:pt x="104" y="19"/>
                  </a:lnTo>
                  <a:lnTo>
                    <a:pt x="107" y="19"/>
                  </a:lnTo>
                  <a:lnTo>
                    <a:pt x="110" y="19"/>
                  </a:lnTo>
                  <a:lnTo>
                    <a:pt x="112" y="19"/>
                  </a:lnTo>
                  <a:lnTo>
                    <a:pt x="117" y="19"/>
                  </a:lnTo>
                  <a:lnTo>
                    <a:pt x="121" y="19"/>
                  </a:lnTo>
                  <a:lnTo>
                    <a:pt x="126" y="18"/>
                  </a:lnTo>
                  <a:lnTo>
                    <a:pt x="130" y="16"/>
                  </a:lnTo>
                  <a:lnTo>
                    <a:pt x="134" y="15"/>
                  </a:lnTo>
                  <a:lnTo>
                    <a:pt x="139" y="13"/>
                  </a:lnTo>
                  <a:lnTo>
                    <a:pt x="140" y="10"/>
                  </a:lnTo>
                  <a:lnTo>
                    <a:pt x="143" y="9"/>
                  </a:lnTo>
                  <a:lnTo>
                    <a:pt x="143" y="6"/>
                  </a:lnTo>
                  <a:lnTo>
                    <a:pt x="142" y="5"/>
                  </a:lnTo>
                  <a:lnTo>
                    <a:pt x="139" y="2"/>
                  </a:lnTo>
                  <a:lnTo>
                    <a:pt x="133" y="2"/>
                  </a:lnTo>
                  <a:lnTo>
                    <a:pt x="129" y="2"/>
                  </a:lnTo>
                  <a:lnTo>
                    <a:pt x="123" y="2"/>
                  </a:lnTo>
                  <a:lnTo>
                    <a:pt x="118" y="2"/>
                  </a:lnTo>
                  <a:lnTo>
                    <a:pt x="114" y="3"/>
                  </a:lnTo>
                  <a:lnTo>
                    <a:pt x="111" y="3"/>
                  </a:lnTo>
                  <a:lnTo>
                    <a:pt x="111" y="3"/>
                  </a:lnTo>
                  <a:lnTo>
                    <a:pt x="11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35660721"/>
      </p:ext>
    </p:extLst>
  </p:cSld>
  <p:clrMapOvr>
    <a:masterClrMapping/>
  </p:clrMapOvr>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Grp="1" noChangeArrowheads="1"/>
          </p:cNvSpPr>
          <p:nvPr>
            <p:ph type="title"/>
          </p:nvPr>
        </p:nvSpPr>
        <p:spPr>
          <a:xfrm>
            <a:off x="493714" y="351066"/>
            <a:ext cx="8193087" cy="142563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3200" dirty="0"/>
              <a:t>(continued)</a:t>
            </a:r>
          </a:p>
        </p:txBody>
      </p:sp>
      <p:sp>
        <p:nvSpPr>
          <p:cNvPr id="295939" name="Rectangle 3"/>
          <p:cNvSpPr>
            <a:spLocks noGrp="1" noChangeArrowheads="1"/>
          </p:cNvSpPr>
          <p:nvPr>
            <p:ph type="body" sz="half" idx="1"/>
          </p:nvPr>
        </p:nvSpPr>
        <p:spPr>
          <a:xfrm>
            <a:off x="657226" y="2187295"/>
            <a:ext cx="8016875" cy="3922782"/>
          </a:xfrm>
        </p:spPr>
        <p:txBody>
          <a:bodyPr/>
          <a:lstStyle/>
          <a:p>
            <a:pPr>
              <a:lnSpc>
                <a:spcPct val="95000"/>
              </a:lnSpc>
            </a:pPr>
            <a:r>
              <a:rPr lang="en-US" sz="3600" dirty="0"/>
              <a:t>GOWNS: Must be worn during procedures or situations where there will be exposure to body fluids, blood, draining wounds, or mucous membranes.</a:t>
            </a:r>
          </a:p>
        </p:txBody>
      </p:sp>
      <p:grpSp>
        <p:nvGrpSpPr>
          <p:cNvPr id="295940" name="Group 4"/>
          <p:cNvGrpSpPr>
            <a:grpSpLocks/>
          </p:cNvGrpSpPr>
          <p:nvPr/>
        </p:nvGrpSpPr>
        <p:grpSpPr bwMode="auto">
          <a:xfrm>
            <a:off x="3810000" y="4632546"/>
            <a:ext cx="1854200" cy="1616430"/>
            <a:chOff x="800" y="2139"/>
            <a:chExt cx="3898" cy="3689"/>
          </a:xfrm>
        </p:grpSpPr>
        <p:sp>
          <p:nvSpPr>
            <p:cNvPr id="295941" name="Freeform 5"/>
            <p:cNvSpPr>
              <a:spLocks/>
            </p:cNvSpPr>
            <p:nvPr/>
          </p:nvSpPr>
          <p:spPr bwMode="auto">
            <a:xfrm>
              <a:off x="800" y="2139"/>
              <a:ext cx="3898" cy="3689"/>
            </a:xfrm>
            <a:custGeom>
              <a:avLst/>
              <a:gdLst>
                <a:gd name="T0" fmla="*/ 134 w 2842"/>
                <a:gd name="T1" fmla="*/ 2627 h 2745"/>
                <a:gd name="T2" fmla="*/ 98 w 2842"/>
                <a:gd name="T3" fmla="*/ 2544 h 2745"/>
                <a:gd name="T4" fmla="*/ 71 w 2842"/>
                <a:gd name="T5" fmla="*/ 2460 h 2745"/>
                <a:gd name="T6" fmla="*/ 53 w 2842"/>
                <a:gd name="T7" fmla="*/ 2376 h 2745"/>
                <a:gd name="T8" fmla="*/ 41 w 2842"/>
                <a:gd name="T9" fmla="*/ 2293 h 2745"/>
                <a:gd name="T10" fmla="*/ 34 w 2842"/>
                <a:gd name="T11" fmla="*/ 2209 h 2745"/>
                <a:gd name="T12" fmla="*/ 31 w 2842"/>
                <a:gd name="T13" fmla="*/ 2125 h 2745"/>
                <a:gd name="T14" fmla="*/ 30 w 2842"/>
                <a:gd name="T15" fmla="*/ 2042 h 2745"/>
                <a:gd name="T16" fmla="*/ 29 w 2842"/>
                <a:gd name="T17" fmla="*/ 1958 h 2745"/>
                <a:gd name="T18" fmla="*/ 28 w 2842"/>
                <a:gd name="T19" fmla="*/ 1874 h 2745"/>
                <a:gd name="T20" fmla="*/ 24 w 2842"/>
                <a:gd name="T21" fmla="*/ 1791 h 2745"/>
                <a:gd name="T22" fmla="*/ 50 w 2842"/>
                <a:gd name="T23" fmla="*/ 1189 h 2745"/>
                <a:gd name="T24" fmla="*/ 6 w 2842"/>
                <a:gd name="T25" fmla="*/ 887 h 2745"/>
                <a:gd name="T26" fmla="*/ 15 w 2842"/>
                <a:gd name="T27" fmla="*/ 833 h 2745"/>
                <a:gd name="T28" fmla="*/ 23 w 2842"/>
                <a:gd name="T29" fmla="*/ 779 h 2745"/>
                <a:gd name="T30" fmla="*/ 29 w 2842"/>
                <a:gd name="T31" fmla="*/ 725 h 2745"/>
                <a:gd name="T32" fmla="*/ 35 w 2842"/>
                <a:gd name="T33" fmla="*/ 673 h 2745"/>
                <a:gd name="T34" fmla="*/ 40 w 2842"/>
                <a:gd name="T35" fmla="*/ 620 h 2745"/>
                <a:gd name="T36" fmla="*/ 44 w 2842"/>
                <a:gd name="T37" fmla="*/ 568 h 2745"/>
                <a:gd name="T38" fmla="*/ 47 w 2842"/>
                <a:gd name="T39" fmla="*/ 517 h 2745"/>
                <a:gd name="T40" fmla="*/ 49 w 2842"/>
                <a:gd name="T41" fmla="*/ 465 h 2745"/>
                <a:gd name="T42" fmla="*/ 50 w 2842"/>
                <a:gd name="T43" fmla="*/ 414 h 2745"/>
                <a:gd name="T44" fmla="*/ 50 w 2842"/>
                <a:gd name="T45" fmla="*/ 363 h 2745"/>
                <a:gd name="T46" fmla="*/ 531 w 2842"/>
                <a:gd name="T47" fmla="*/ 67 h 2745"/>
                <a:gd name="T48" fmla="*/ 1027 w 2842"/>
                <a:gd name="T49" fmla="*/ 48 h 2745"/>
                <a:gd name="T50" fmla="*/ 2748 w 2842"/>
                <a:gd name="T51" fmla="*/ 149 h 2745"/>
                <a:gd name="T52" fmla="*/ 2784 w 2842"/>
                <a:gd name="T53" fmla="*/ 371 h 2745"/>
                <a:gd name="T54" fmla="*/ 2810 w 2842"/>
                <a:gd name="T55" fmla="*/ 593 h 2745"/>
                <a:gd name="T56" fmla="*/ 2827 w 2842"/>
                <a:gd name="T57" fmla="*/ 815 h 2745"/>
                <a:gd name="T58" fmla="*/ 2838 w 2842"/>
                <a:gd name="T59" fmla="*/ 1036 h 2745"/>
                <a:gd name="T60" fmla="*/ 2842 w 2842"/>
                <a:gd name="T61" fmla="*/ 1257 h 2745"/>
                <a:gd name="T62" fmla="*/ 2841 w 2842"/>
                <a:gd name="T63" fmla="*/ 1478 h 2745"/>
                <a:gd name="T64" fmla="*/ 2836 w 2842"/>
                <a:gd name="T65" fmla="*/ 1699 h 2745"/>
                <a:gd name="T66" fmla="*/ 2830 w 2842"/>
                <a:gd name="T67" fmla="*/ 1921 h 2745"/>
                <a:gd name="T68" fmla="*/ 2823 w 2842"/>
                <a:gd name="T69" fmla="*/ 2143 h 2745"/>
                <a:gd name="T70" fmla="*/ 2815 w 2842"/>
                <a:gd name="T71" fmla="*/ 2365 h 2745"/>
                <a:gd name="T72" fmla="*/ 2748 w 2842"/>
                <a:gd name="T73" fmla="*/ 2678 h 2745"/>
                <a:gd name="T74" fmla="*/ 2526 w 2842"/>
                <a:gd name="T75" fmla="*/ 2728 h 2745"/>
                <a:gd name="T76" fmla="*/ 2415 w 2842"/>
                <a:gd name="T77" fmla="*/ 2730 h 2745"/>
                <a:gd name="T78" fmla="*/ 2303 w 2842"/>
                <a:gd name="T79" fmla="*/ 2730 h 2745"/>
                <a:gd name="T80" fmla="*/ 2192 w 2842"/>
                <a:gd name="T81" fmla="*/ 2729 h 2745"/>
                <a:gd name="T82" fmla="*/ 2080 w 2842"/>
                <a:gd name="T83" fmla="*/ 2726 h 2745"/>
                <a:gd name="T84" fmla="*/ 1968 w 2842"/>
                <a:gd name="T85" fmla="*/ 2724 h 2745"/>
                <a:gd name="T86" fmla="*/ 1857 w 2842"/>
                <a:gd name="T87" fmla="*/ 2722 h 2745"/>
                <a:gd name="T88" fmla="*/ 1745 w 2842"/>
                <a:gd name="T89" fmla="*/ 2722 h 2745"/>
                <a:gd name="T90" fmla="*/ 1634 w 2842"/>
                <a:gd name="T91" fmla="*/ 2725 h 2745"/>
                <a:gd name="T92" fmla="*/ 1522 w 2842"/>
                <a:gd name="T93" fmla="*/ 2730 h 2745"/>
                <a:gd name="T94" fmla="*/ 1410 w 2842"/>
                <a:gd name="T95" fmla="*/ 2741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2" h="2745">
                  <a:moveTo>
                    <a:pt x="1308" y="2726"/>
                  </a:moveTo>
                  <a:lnTo>
                    <a:pt x="216" y="2678"/>
                  </a:lnTo>
                  <a:lnTo>
                    <a:pt x="134" y="2627"/>
                  </a:lnTo>
                  <a:lnTo>
                    <a:pt x="121" y="2600"/>
                  </a:lnTo>
                  <a:lnTo>
                    <a:pt x="109" y="2572"/>
                  </a:lnTo>
                  <a:lnTo>
                    <a:pt x="98" y="2544"/>
                  </a:lnTo>
                  <a:lnTo>
                    <a:pt x="88" y="2516"/>
                  </a:lnTo>
                  <a:lnTo>
                    <a:pt x="79" y="2488"/>
                  </a:lnTo>
                  <a:lnTo>
                    <a:pt x="71" y="2460"/>
                  </a:lnTo>
                  <a:lnTo>
                    <a:pt x="64" y="2432"/>
                  </a:lnTo>
                  <a:lnTo>
                    <a:pt x="58" y="2404"/>
                  </a:lnTo>
                  <a:lnTo>
                    <a:pt x="53" y="2376"/>
                  </a:lnTo>
                  <a:lnTo>
                    <a:pt x="48" y="2348"/>
                  </a:lnTo>
                  <a:lnTo>
                    <a:pt x="44" y="2320"/>
                  </a:lnTo>
                  <a:lnTo>
                    <a:pt x="41" y="2293"/>
                  </a:lnTo>
                  <a:lnTo>
                    <a:pt x="38" y="2265"/>
                  </a:lnTo>
                  <a:lnTo>
                    <a:pt x="36" y="2237"/>
                  </a:lnTo>
                  <a:lnTo>
                    <a:pt x="34" y="2209"/>
                  </a:lnTo>
                  <a:lnTo>
                    <a:pt x="33" y="2181"/>
                  </a:lnTo>
                  <a:lnTo>
                    <a:pt x="31" y="2153"/>
                  </a:lnTo>
                  <a:lnTo>
                    <a:pt x="31" y="2125"/>
                  </a:lnTo>
                  <a:lnTo>
                    <a:pt x="30" y="2098"/>
                  </a:lnTo>
                  <a:lnTo>
                    <a:pt x="30" y="2070"/>
                  </a:lnTo>
                  <a:lnTo>
                    <a:pt x="30" y="2042"/>
                  </a:lnTo>
                  <a:lnTo>
                    <a:pt x="29" y="2014"/>
                  </a:lnTo>
                  <a:lnTo>
                    <a:pt x="29" y="1986"/>
                  </a:lnTo>
                  <a:lnTo>
                    <a:pt x="29" y="1958"/>
                  </a:lnTo>
                  <a:lnTo>
                    <a:pt x="29" y="1930"/>
                  </a:lnTo>
                  <a:lnTo>
                    <a:pt x="28" y="1902"/>
                  </a:lnTo>
                  <a:lnTo>
                    <a:pt x="28" y="1874"/>
                  </a:lnTo>
                  <a:lnTo>
                    <a:pt x="27" y="1846"/>
                  </a:lnTo>
                  <a:lnTo>
                    <a:pt x="26" y="1818"/>
                  </a:lnTo>
                  <a:lnTo>
                    <a:pt x="24" y="1791"/>
                  </a:lnTo>
                  <a:lnTo>
                    <a:pt x="22" y="1763"/>
                  </a:lnTo>
                  <a:lnTo>
                    <a:pt x="19" y="1735"/>
                  </a:lnTo>
                  <a:lnTo>
                    <a:pt x="50" y="1189"/>
                  </a:lnTo>
                  <a:lnTo>
                    <a:pt x="0" y="924"/>
                  </a:lnTo>
                  <a:lnTo>
                    <a:pt x="3" y="906"/>
                  </a:lnTo>
                  <a:lnTo>
                    <a:pt x="6" y="887"/>
                  </a:lnTo>
                  <a:lnTo>
                    <a:pt x="9" y="869"/>
                  </a:lnTo>
                  <a:lnTo>
                    <a:pt x="13" y="851"/>
                  </a:lnTo>
                  <a:lnTo>
                    <a:pt x="15" y="833"/>
                  </a:lnTo>
                  <a:lnTo>
                    <a:pt x="18" y="815"/>
                  </a:lnTo>
                  <a:lnTo>
                    <a:pt x="20" y="797"/>
                  </a:lnTo>
                  <a:lnTo>
                    <a:pt x="23" y="779"/>
                  </a:lnTo>
                  <a:lnTo>
                    <a:pt x="25" y="761"/>
                  </a:lnTo>
                  <a:lnTo>
                    <a:pt x="27" y="743"/>
                  </a:lnTo>
                  <a:lnTo>
                    <a:pt x="29" y="725"/>
                  </a:lnTo>
                  <a:lnTo>
                    <a:pt x="31" y="708"/>
                  </a:lnTo>
                  <a:lnTo>
                    <a:pt x="33" y="690"/>
                  </a:lnTo>
                  <a:lnTo>
                    <a:pt x="35" y="673"/>
                  </a:lnTo>
                  <a:lnTo>
                    <a:pt x="37" y="655"/>
                  </a:lnTo>
                  <a:lnTo>
                    <a:pt x="38" y="638"/>
                  </a:lnTo>
                  <a:lnTo>
                    <a:pt x="40" y="620"/>
                  </a:lnTo>
                  <a:lnTo>
                    <a:pt x="41" y="603"/>
                  </a:lnTo>
                  <a:lnTo>
                    <a:pt x="43" y="585"/>
                  </a:lnTo>
                  <a:lnTo>
                    <a:pt x="44" y="568"/>
                  </a:lnTo>
                  <a:lnTo>
                    <a:pt x="45" y="551"/>
                  </a:lnTo>
                  <a:lnTo>
                    <a:pt x="46" y="534"/>
                  </a:lnTo>
                  <a:lnTo>
                    <a:pt x="47" y="517"/>
                  </a:lnTo>
                  <a:lnTo>
                    <a:pt x="48" y="499"/>
                  </a:lnTo>
                  <a:lnTo>
                    <a:pt x="48" y="482"/>
                  </a:lnTo>
                  <a:lnTo>
                    <a:pt x="49" y="465"/>
                  </a:lnTo>
                  <a:lnTo>
                    <a:pt x="49" y="448"/>
                  </a:lnTo>
                  <a:lnTo>
                    <a:pt x="50" y="431"/>
                  </a:lnTo>
                  <a:lnTo>
                    <a:pt x="50" y="414"/>
                  </a:lnTo>
                  <a:lnTo>
                    <a:pt x="50" y="397"/>
                  </a:lnTo>
                  <a:lnTo>
                    <a:pt x="50" y="380"/>
                  </a:lnTo>
                  <a:lnTo>
                    <a:pt x="50" y="363"/>
                  </a:lnTo>
                  <a:lnTo>
                    <a:pt x="50" y="197"/>
                  </a:lnTo>
                  <a:lnTo>
                    <a:pt x="117" y="99"/>
                  </a:lnTo>
                  <a:lnTo>
                    <a:pt x="531" y="67"/>
                  </a:lnTo>
                  <a:lnTo>
                    <a:pt x="829" y="48"/>
                  </a:lnTo>
                  <a:lnTo>
                    <a:pt x="928" y="48"/>
                  </a:lnTo>
                  <a:lnTo>
                    <a:pt x="1027" y="48"/>
                  </a:lnTo>
                  <a:lnTo>
                    <a:pt x="1491" y="17"/>
                  </a:lnTo>
                  <a:lnTo>
                    <a:pt x="2465" y="0"/>
                  </a:lnTo>
                  <a:lnTo>
                    <a:pt x="2748" y="149"/>
                  </a:lnTo>
                  <a:lnTo>
                    <a:pt x="2761" y="223"/>
                  </a:lnTo>
                  <a:lnTo>
                    <a:pt x="2773" y="297"/>
                  </a:lnTo>
                  <a:lnTo>
                    <a:pt x="2784" y="371"/>
                  </a:lnTo>
                  <a:lnTo>
                    <a:pt x="2794" y="445"/>
                  </a:lnTo>
                  <a:lnTo>
                    <a:pt x="2802" y="519"/>
                  </a:lnTo>
                  <a:lnTo>
                    <a:pt x="2810" y="593"/>
                  </a:lnTo>
                  <a:lnTo>
                    <a:pt x="2817" y="667"/>
                  </a:lnTo>
                  <a:lnTo>
                    <a:pt x="2823" y="741"/>
                  </a:lnTo>
                  <a:lnTo>
                    <a:pt x="2827" y="815"/>
                  </a:lnTo>
                  <a:lnTo>
                    <a:pt x="2832" y="889"/>
                  </a:lnTo>
                  <a:lnTo>
                    <a:pt x="2835" y="962"/>
                  </a:lnTo>
                  <a:lnTo>
                    <a:pt x="2838" y="1036"/>
                  </a:lnTo>
                  <a:lnTo>
                    <a:pt x="2840" y="1110"/>
                  </a:lnTo>
                  <a:lnTo>
                    <a:pt x="2841" y="1184"/>
                  </a:lnTo>
                  <a:lnTo>
                    <a:pt x="2842" y="1257"/>
                  </a:lnTo>
                  <a:lnTo>
                    <a:pt x="2842" y="1331"/>
                  </a:lnTo>
                  <a:lnTo>
                    <a:pt x="2842" y="1405"/>
                  </a:lnTo>
                  <a:lnTo>
                    <a:pt x="2841" y="1478"/>
                  </a:lnTo>
                  <a:lnTo>
                    <a:pt x="2840" y="1552"/>
                  </a:lnTo>
                  <a:lnTo>
                    <a:pt x="2838" y="1626"/>
                  </a:lnTo>
                  <a:lnTo>
                    <a:pt x="2836" y="1699"/>
                  </a:lnTo>
                  <a:lnTo>
                    <a:pt x="2834" y="1773"/>
                  </a:lnTo>
                  <a:lnTo>
                    <a:pt x="2833" y="1847"/>
                  </a:lnTo>
                  <a:lnTo>
                    <a:pt x="2830" y="1921"/>
                  </a:lnTo>
                  <a:lnTo>
                    <a:pt x="2827" y="1995"/>
                  </a:lnTo>
                  <a:lnTo>
                    <a:pt x="2825" y="2069"/>
                  </a:lnTo>
                  <a:lnTo>
                    <a:pt x="2823" y="2143"/>
                  </a:lnTo>
                  <a:lnTo>
                    <a:pt x="2820" y="2217"/>
                  </a:lnTo>
                  <a:lnTo>
                    <a:pt x="2818" y="2291"/>
                  </a:lnTo>
                  <a:lnTo>
                    <a:pt x="2815" y="2365"/>
                  </a:lnTo>
                  <a:lnTo>
                    <a:pt x="2813" y="2440"/>
                  </a:lnTo>
                  <a:lnTo>
                    <a:pt x="2811" y="2514"/>
                  </a:lnTo>
                  <a:lnTo>
                    <a:pt x="2748" y="2678"/>
                  </a:lnTo>
                  <a:lnTo>
                    <a:pt x="2681" y="2711"/>
                  </a:lnTo>
                  <a:lnTo>
                    <a:pt x="2563" y="2726"/>
                  </a:lnTo>
                  <a:lnTo>
                    <a:pt x="2526" y="2728"/>
                  </a:lnTo>
                  <a:lnTo>
                    <a:pt x="2489" y="2729"/>
                  </a:lnTo>
                  <a:lnTo>
                    <a:pt x="2452" y="2730"/>
                  </a:lnTo>
                  <a:lnTo>
                    <a:pt x="2415" y="2730"/>
                  </a:lnTo>
                  <a:lnTo>
                    <a:pt x="2377" y="2730"/>
                  </a:lnTo>
                  <a:lnTo>
                    <a:pt x="2340" y="2730"/>
                  </a:lnTo>
                  <a:lnTo>
                    <a:pt x="2303" y="2730"/>
                  </a:lnTo>
                  <a:lnTo>
                    <a:pt x="2266" y="2730"/>
                  </a:lnTo>
                  <a:lnTo>
                    <a:pt x="2229" y="2729"/>
                  </a:lnTo>
                  <a:lnTo>
                    <a:pt x="2192" y="2729"/>
                  </a:lnTo>
                  <a:lnTo>
                    <a:pt x="2154" y="2728"/>
                  </a:lnTo>
                  <a:lnTo>
                    <a:pt x="2117" y="2727"/>
                  </a:lnTo>
                  <a:lnTo>
                    <a:pt x="2080" y="2726"/>
                  </a:lnTo>
                  <a:lnTo>
                    <a:pt x="2043" y="2725"/>
                  </a:lnTo>
                  <a:lnTo>
                    <a:pt x="2006" y="2725"/>
                  </a:lnTo>
                  <a:lnTo>
                    <a:pt x="1968" y="2724"/>
                  </a:lnTo>
                  <a:lnTo>
                    <a:pt x="1931" y="2723"/>
                  </a:lnTo>
                  <a:lnTo>
                    <a:pt x="1894" y="2723"/>
                  </a:lnTo>
                  <a:lnTo>
                    <a:pt x="1857" y="2722"/>
                  </a:lnTo>
                  <a:lnTo>
                    <a:pt x="1819" y="2722"/>
                  </a:lnTo>
                  <a:lnTo>
                    <a:pt x="1783" y="2722"/>
                  </a:lnTo>
                  <a:lnTo>
                    <a:pt x="1745" y="2722"/>
                  </a:lnTo>
                  <a:lnTo>
                    <a:pt x="1708" y="2723"/>
                  </a:lnTo>
                  <a:lnTo>
                    <a:pt x="1671" y="2723"/>
                  </a:lnTo>
                  <a:lnTo>
                    <a:pt x="1634" y="2725"/>
                  </a:lnTo>
                  <a:lnTo>
                    <a:pt x="1596" y="2726"/>
                  </a:lnTo>
                  <a:lnTo>
                    <a:pt x="1559" y="2728"/>
                  </a:lnTo>
                  <a:lnTo>
                    <a:pt x="1522" y="2730"/>
                  </a:lnTo>
                  <a:lnTo>
                    <a:pt x="1485" y="2733"/>
                  </a:lnTo>
                  <a:lnTo>
                    <a:pt x="1447" y="2737"/>
                  </a:lnTo>
                  <a:lnTo>
                    <a:pt x="1410" y="2741"/>
                  </a:lnTo>
                  <a:lnTo>
                    <a:pt x="1373" y="2745"/>
                  </a:lnTo>
                  <a:lnTo>
                    <a:pt x="1308" y="27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2" name="Freeform 6"/>
            <p:cNvSpPr>
              <a:spLocks/>
            </p:cNvSpPr>
            <p:nvPr/>
          </p:nvSpPr>
          <p:spPr bwMode="auto">
            <a:xfrm>
              <a:off x="1188" y="4670"/>
              <a:ext cx="3263" cy="935"/>
            </a:xfrm>
            <a:custGeom>
              <a:avLst/>
              <a:gdLst>
                <a:gd name="T0" fmla="*/ 807 w 2379"/>
                <a:gd name="T1" fmla="*/ 696 h 696"/>
                <a:gd name="T2" fmla="*/ 728 w 2379"/>
                <a:gd name="T3" fmla="*/ 695 h 696"/>
                <a:gd name="T4" fmla="*/ 648 w 2379"/>
                <a:gd name="T5" fmla="*/ 695 h 696"/>
                <a:gd name="T6" fmla="*/ 569 w 2379"/>
                <a:gd name="T7" fmla="*/ 693 h 696"/>
                <a:gd name="T8" fmla="*/ 489 w 2379"/>
                <a:gd name="T9" fmla="*/ 690 h 696"/>
                <a:gd name="T10" fmla="*/ 409 w 2379"/>
                <a:gd name="T11" fmla="*/ 686 h 696"/>
                <a:gd name="T12" fmla="*/ 328 w 2379"/>
                <a:gd name="T13" fmla="*/ 680 h 696"/>
                <a:gd name="T14" fmla="*/ 247 w 2379"/>
                <a:gd name="T15" fmla="*/ 671 h 696"/>
                <a:gd name="T16" fmla="*/ 166 w 2379"/>
                <a:gd name="T17" fmla="*/ 661 h 696"/>
                <a:gd name="T18" fmla="*/ 83 w 2379"/>
                <a:gd name="T19" fmla="*/ 647 h 696"/>
                <a:gd name="T20" fmla="*/ 0 w 2379"/>
                <a:gd name="T21" fmla="*/ 630 h 696"/>
                <a:gd name="T22" fmla="*/ 29 w 2379"/>
                <a:gd name="T23" fmla="*/ 576 h 696"/>
                <a:gd name="T24" fmla="*/ 62 w 2379"/>
                <a:gd name="T25" fmla="*/ 524 h 696"/>
                <a:gd name="T26" fmla="*/ 97 w 2379"/>
                <a:gd name="T27" fmla="*/ 474 h 696"/>
                <a:gd name="T28" fmla="*/ 133 w 2379"/>
                <a:gd name="T29" fmla="*/ 425 h 696"/>
                <a:gd name="T30" fmla="*/ 171 w 2379"/>
                <a:gd name="T31" fmla="*/ 378 h 696"/>
                <a:gd name="T32" fmla="*/ 209 w 2379"/>
                <a:gd name="T33" fmla="*/ 331 h 696"/>
                <a:gd name="T34" fmla="*/ 248 w 2379"/>
                <a:gd name="T35" fmla="*/ 285 h 696"/>
                <a:gd name="T36" fmla="*/ 286 w 2379"/>
                <a:gd name="T37" fmla="*/ 239 h 696"/>
                <a:gd name="T38" fmla="*/ 323 w 2379"/>
                <a:gd name="T39" fmla="*/ 194 h 696"/>
                <a:gd name="T40" fmla="*/ 358 w 2379"/>
                <a:gd name="T41" fmla="*/ 147 h 696"/>
                <a:gd name="T42" fmla="*/ 628 w 2379"/>
                <a:gd name="T43" fmla="*/ 0 h 696"/>
                <a:gd name="T44" fmla="*/ 688 w 2379"/>
                <a:gd name="T45" fmla="*/ 25 h 696"/>
                <a:gd name="T46" fmla="*/ 748 w 2379"/>
                <a:gd name="T47" fmla="*/ 45 h 696"/>
                <a:gd name="T48" fmla="*/ 809 w 2379"/>
                <a:gd name="T49" fmla="*/ 59 h 696"/>
                <a:gd name="T50" fmla="*/ 869 w 2379"/>
                <a:gd name="T51" fmla="*/ 70 h 696"/>
                <a:gd name="T52" fmla="*/ 930 w 2379"/>
                <a:gd name="T53" fmla="*/ 76 h 696"/>
                <a:gd name="T54" fmla="*/ 990 w 2379"/>
                <a:gd name="T55" fmla="*/ 79 h 696"/>
                <a:gd name="T56" fmla="*/ 1051 w 2379"/>
                <a:gd name="T57" fmla="*/ 80 h 696"/>
                <a:gd name="T58" fmla="*/ 1111 w 2379"/>
                <a:gd name="T59" fmla="*/ 78 h 696"/>
                <a:gd name="T60" fmla="*/ 1172 w 2379"/>
                <a:gd name="T61" fmla="*/ 75 h 696"/>
                <a:gd name="T62" fmla="*/ 1232 w 2379"/>
                <a:gd name="T63" fmla="*/ 71 h 696"/>
                <a:gd name="T64" fmla="*/ 1388 w 2379"/>
                <a:gd name="T65" fmla="*/ 36 h 696"/>
                <a:gd name="T66" fmla="*/ 1448 w 2379"/>
                <a:gd name="T67" fmla="*/ 0 h 696"/>
                <a:gd name="T68" fmla="*/ 1454 w 2379"/>
                <a:gd name="T69" fmla="*/ 0 h 696"/>
                <a:gd name="T70" fmla="*/ 1455 w 2379"/>
                <a:gd name="T71" fmla="*/ 0 h 696"/>
                <a:gd name="T72" fmla="*/ 1543 w 2379"/>
                <a:gd name="T73" fmla="*/ 22 h 696"/>
                <a:gd name="T74" fmla="*/ 1632 w 2379"/>
                <a:gd name="T75" fmla="*/ 48 h 696"/>
                <a:gd name="T76" fmla="*/ 1722 w 2379"/>
                <a:gd name="T77" fmla="*/ 79 h 696"/>
                <a:gd name="T78" fmla="*/ 1811 w 2379"/>
                <a:gd name="T79" fmla="*/ 115 h 696"/>
                <a:gd name="T80" fmla="*/ 1900 w 2379"/>
                <a:gd name="T81" fmla="*/ 158 h 696"/>
                <a:gd name="T82" fmla="*/ 1988 w 2379"/>
                <a:gd name="T83" fmla="*/ 207 h 696"/>
                <a:gd name="T84" fmla="*/ 2075 w 2379"/>
                <a:gd name="T85" fmla="*/ 263 h 696"/>
                <a:gd name="T86" fmla="*/ 2160 w 2379"/>
                <a:gd name="T87" fmla="*/ 325 h 696"/>
                <a:gd name="T88" fmla="*/ 2244 w 2379"/>
                <a:gd name="T89" fmla="*/ 396 h 696"/>
                <a:gd name="T90" fmla="*/ 2326 w 2379"/>
                <a:gd name="T91" fmla="*/ 475 h 696"/>
                <a:gd name="T92" fmla="*/ 2280 w 2379"/>
                <a:gd name="T93"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79" h="696">
                  <a:moveTo>
                    <a:pt x="861" y="696"/>
                  </a:moveTo>
                  <a:lnTo>
                    <a:pt x="834" y="696"/>
                  </a:lnTo>
                  <a:lnTo>
                    <a:pt x="807" y="696"/>
                  </a:lnTo>
                  <a:lnTo>
                    <a:pt x="781" y="696"/>
                  </a:lnTo>
                  <a:lnTo>
                    <a:pt x="754" y="696"/>
                  </a:lnTo>
                  <a:lnTo>
                    <a:pt x="728" y="695"/>
                  </a:lnTo>
                  <a:lnTo>
                    <a:pt x="701" y="695"/>
                  </a:lnTo>
                  <a:lnTo>
                    <a:pt x="675" y="695"/>
                  </a:lnTo>
                  <a:lnTo>
                    <a:pt x="648" y="695"/>
                  </a:lnTo>
                  <a:lnTo>
                    <a:pt x="622" y="694"/>
                  </a:lnTo>
                  <a:lnTo>
                    <a:pt x="595" y="694"/>
                  </a:lnTo>
                  <a:lnTo>
                    <a:pt x="569" y="693"/>
                  </a:lnTo>
                  <a:lnTo>
                    <a:pt x="542" y="692"/>
                  </a:lnTo>
                  <a:lnTo>
                    <a:pt x="516" y="691"/>
                  </a:lnTo>
                  <a:lnTo>
                    <a:pt x="489" y="690"/>
                  </a:lnTo>
                  <a:lnTo>
                    <a:pt x="462" y="689"/>
                  </a:lnTo>
                  <a:lnTo>
                    <a:pt x="436" y="687"/>
                  </a:lnTo>
                  <a:lnTo>
                    <a:pt x="409" y="686"/>
                  </a:lnTo>
                  <a:lnTo>
                    <a:pt x="382" y="684"/>
                  </a:lnTo>
                  <a:lnTo>
                    <a:pt x="356" y="682"/>
                  </a:lnTo>
                  <a:lnTo>
                    <a:pt x="328" y="680"/>
                  </a:lnTo>
                  <a:lnTo>
                    <a:pt x="302" y="677"/>
                  </a:lnTo>
                  <a:lnTo>
                    <a:pt x="275" y="674"/>
                  </a:lnTo>
                  <a:lnTo>
                    <a:pt x="247" y="671"/>
                  </a:lnTo>
                  <a:lnTo>
                    <a:pt x="220" y="668"/>
                  </a:lnTo>
                  <a:lnTo>
                    <a:pt x="193" y="665"/>
                  </a:lnTo>
                  <a:lnTo>
                    <a:pt x="166" y="661"/>
                  </a:lnTo>
                  <a:lnTo>
                    <a:pt x="138" y="656"/>
                  </a:lnTo>
                  <a:lnTo>
                    <a:pt x="111" y="652"/>
                  </a:lnTo>
                  <a:lnTo>
                    <a:pt x="83" y="647"/>
                  </a:lnTo>
                  <a:lnTo>
                    <a:pt x="56" y="642"/>
                  </a:lnTo>
                  <a:lnTo>
                    <a:pt x="28" y="636"/>
                  </a:lnTo>
                  <a:lnTo>
                    <a:pt x="0" y="630"/>
                  </a:lnTo>
                  <a:lnTo>
                    <a:pt x="9" y="612"/>
                  </a:lnTo>
                  <a:lnTo>
                    <a:pt x="19" y="594"/>
                  </a:lnTo>
                  <a:lnTo>
                    <a:pt x="29" y="576"/>
                  </a:lnTo>
                  <a:lnTo>
                    <a:pt x="40" y="559"/>
                  </a:lnTo>
                  <a:lnTo>
                    <a:pt x="51" y="541"/>
                  </a:lnTo>
                  <a:lnTo>
                    <a:pt x="62" y="524"/>
                  </a:lnTo>
                  <a:lnTo>
                    <a:pt x="73" y="507"/>
                  </a:lnTo>
                  <a:lnTo>
                    <a:pt x="85" y="491"/>
                  </a:lnTo>
                  <a:lnTo>
                    <a:pt x="97" y="474"/>
                  </a:lnTo>
                  <a:lnTo>
                    <a:pt x="108" y="458"/>
                  </a:lnTo>
                  <a:lnTo>
                    <a:pt x="121" y="441"/>
                  </a:lnTo>
                  <a:lnTo>
                    <a:pt x="133" y="425"/>
                  </a:lnTo>
                  <a:lnTo>
                    <a:pt x="146" y="410"/>
                  </a:lnTo>
                  <a:lnTo>
                    <a:pt x="158" y="393"/>
                  </a:lnTo>
                  <a:lnTo>
                    <a:pt x="171" y="378"/>
                  </a:lnTo>
                  <a:lnTo>
                    <a:pt x="183" y="362"/>
                  </a:lnTo>
                  <a:lnTo>
                    <a:pt x="196" y="347"/>
                  </a:lnTo>
                  <a:lnTo>
                    <a:pt x="209" y="331"/>
                  </a:lnTo>
                  <a:lnTo>
                    <a:pt x="222" y="316"/>
                  </a:lnTo>
                  <a:lnTo>
                    <a:pt x="235" y="301"/>
                  </a:lnTo>
                  <a:lnTo>
                    <a:pt x="248" y="285"/>
                  </a:lnTo>
                  <a:lnTo>
                    <a:pt x="260" y="270"/>
                  </a:lnTo>
                  <a:lnTo>
                    <a:pt x="273" y="255"/>
                  </a:lnTo>
                  <a:lnTo>
                    <a:pt x="286" y="239"/>
                  </a:lnTo>
                  <a:lnTo>
                    <a:pt x="298" y="224"/>
                  </a:lnTo>
                  <a:lnTo>
                    <a:pt x="310" y="209"/>
                  </a:lnTo>
                  <a:lnTo>
                    <a:pt x="323" y="194"/>
                  </a:lnTo>
                  <a:lnTo>
                    <a:pt x="334" y="178"/>
                  </a:lnTo>
                  <a:lnTo>
                    <a:pt x="346" y="163"/>
                  </a:lnTo>
                  <a:lnTo>
                    <a:pt x="358" y="147"/>
                  </a:lnTo>
                  <a:lnTo>
                    <a:pt x="369" y="132"/>
                  </a:lnTo>
                  <a:lnTo>
                    <a:pt x="380" y="116"/>
                  </a:lnTo>
                  <a:lnTo>
                    <a:pt x="628" y="0"/>
                  </a:lnTo>
                  <a:lnTo>
                    <a:pt x="648" y="9"/>
                  </a:lnTo>
                  <a:lnTo>
                    <a:pt x="668" y="18"/>
                  </a:lnTo>
                  <a:lnTo>
                    <a:pt x="688" y="25"/>
                  </a:lnTo>
                  <a:lnTo>
                    <a:pt x="708" y="32"/>
                  </a:lnTo>
                  <a:lnTo>
                    <a:pt x="728" y="39"/>
                  </a:lnTo>
                  <a:lnTo>
                    <a:pt x="748" y="45"/>
                  </a:lnTo>
                  <a:lnTo>
                    <a:pt x="768" y="50"/>
                  </a:lnTo>
                  <a:lnTo>
                    <a:pt x="789" y="55"/>
                  </a:lnTo>
                  <a:lnTo>
                    <a:pt x="809" y="59"/>
                  </a:lnTo>
                  <a:lnTo>
                    <a:pt x="829" y="63"/>
                  </a:lnTo>
                  <a:lnTo>
                    <a:pt x="849" y="66"/>
                  </a:lnTo>
                  <a:lnTo>
                    <a:pt x="869" y="70"/>
                  </a:lnTo>
                  <a:lnTo>
                    <a:pt x="889" y="72"/>
                  </a:lnTo>
                  <a:lnTo>
                    <a:pt x="910" y="74"/>
                  </a:lnTo>
                  <a:lnTo>
                    <a:pt x="930" y="76"/>
                  </a:lnTo>
                  <a:lnTo>
                    <a:pt x="950" y="77"/>
                  </a:lnTo>
                  <a:lnTo>
                    <a:pt x="970" y="78"/>
                  </a:lnTo>
                  <a:lnTo>
                    <a:pt x="990" y="79"/>
                  </a:lnTo>
                  <a:lnTo>
                    <a:pt x="1011" y="80"/>
                  </a:lnTo>
                  <a:lnTo>
                    <a:pt x="1031" y="80"/>
                  </a:lnTo>
                  <a:lnTo>
                    <a:pt x="1051" y="80"/>
                  </a:lnTo>
                  <a:lnTo>
                    <a:pt x="1071" y="79"/>
                  </a:lnTo>
                  <a:lnTo>
                    <a:pt x="1091" y="79"/>
                  </a:lnTo>
                  <a:lnTo>
                    <a:pt x="1111" y="78"/>
                  </a:lnTo>
                  <a:lnTo>
                    <a:pt x="1132" y="77"/>
                  </a:lnTo>
                  <a:lnTo>
                    <a:pt x="1152" y="76"/>
                  </a:lnTo>
                  <a:lnTo>
                    <a:pt x="1172" y="75"/>
                  </a:lnTo>
                  <a:lnTo>
                    <a:pt x="1192" y="73"/>
                  </a:lnTo>
                  <a:lnTo>
                    <a:pt x="1212" y="72"/>
                  </a:lnTo>
                  <a:lnTo>
                    <a:pt x="1232" y="71"/>
                  </a:lnTo>
                  <a:lnTo>
                    <a:pt x="1252" y="69"/>
                  </a:lnTo>
                  <a:lnTo>
                    <a:pt x="1272" y="68"/>
                  </a:lnTo>
                  <a:lnTo>
                    <a:pt x="1388" y="36"/>
                  </a:lnTo>
                  <a:lnTo>
                    <a:pt x="1438" y="0"/>
                  </a:lnTo>
                  <a:lnTo>
                    <a:pt x="1444" y="0"/>
                  </a:lnTo>
                  <a:lnTo>
                    <a:pt x="1448" y="0"/>
                  </a:lnTo>
                  <a:lnTo>
                    <a:pt x="1451" y="0"/>
                  </a:lnTo>
                  <a:lnTo>
                    <a:pt x="1453" y="0"/>
                  </a:lnTo>
                  <a:lnTo>
                    <a:pt x="1454" y="0"/>
                  </a:lnTo>
                  <a:lnTo>
                    <a:pt x="1454" y="0"/>
                  </a:lnTo>
                  <a:lnTo>
                    <a:pt x="1455" y="0"/>
                  </a:lnTo>
                  <a:lnTo>
                    <a:pt x="1455" y="0"/>
                  </a:lnTo>
                  <a:lnTo>
                    <a:pt x="1484" y="7"/>
                  </a:lnTo>
                  <a:lnTo>
                    <a:pt x="1514" y="14"/>
                  </a:lnTo>
                  <a:lnTo>
                    <a:pt x="1543" y="22"/>
                  </a:lnTo>
                  <a:lnTo>
                    <a:pt x="1573" y="29"/>
                  </a:lnTo>
                  <a:lnTo>
                    <a:pt x="1602" y="38"/>
                  </a:lnTo>
                  <a:lnTo>
                    <a:pt x="1632" y="48"/>
                  </a:lnTo>
                  <a:lnTo>
                    <a:pt x="1662" y="57"/>
                  </a:lnTo>
                  <a:lnTo>
                    <a:pt x="1692" y="68"/>
                  </a:lnTo>
                  <a:lnTo>
                    <a:pt x="1722" y="79"/>
                  </a:lnTo>
                  <a:lnTo>
                    <a:pt x="1751" y="90"/>
                  </a:lnTo>
                  <a:lnTo>
                    <a:pt x="1781" y="102"/>
                  </a:lnTo>
                  <a:lnTo>
                    <a:pt x="1811" y="115"/>
                  </a:lnTo>
                  <a:lnTo>
                    <a:pt x="1841" y="128"/>
                  </a:lnTo>
                  <a:lnTo>
                    <a:pt x="1870" y="143"/>
                  </a:lnTo>
                  <a:lnTo>
                    <a:pt x="1900" y="158"/>
                  </a:lnTo>
                  <a:lnTo>
                    <a:pt x="1929" y="173"/>
                  </a:lnTo>
                  <a:lnTo>
                    <a:pt x="1959" y="189"/>
                  </a:lnTo>
                  <a:lnTo>
                    <a:pt x="1988" y="207"/>
                  </a:lnTo>
                  <a:lnTo>
                    <a:pt x="2017" y="224"/>
                  </a:lnTo>
                  <a:lnTo>
                    <a:pt x="2046" y="243"/>
                  </a:lnTo>
                  <a:lnTo>
                    <a:pt x="2075" y="263"/>
                  </a:lnTo>
                  <a:lnTo>
                    <a:pt x="2104" y="283"/>
                  </a:lnTo>
                  <a:lnTo>
                    <a:pt x="2132" y="303"/>
                  </a:lnTo>
                  <a:lnTo>
                    <a:pt x="2160" y="325"/>
                  </a:lnTo>
                  <a:lnTo>
                    <a:pt x="2189" y="348"/>
                  </a:lnTo>
                  <a:lnTo>
                    <a:pt x="2217" y="371"/>
                  </a:lnTo>
                  <a:lnTo>
                    <a:pt x="2244" y="396"/>
                  </a:lnTo>
                  <a:lnTo>
                    <a:pt x="2272" y="421"/>
                  </a:lnTo>
                  <a:lnTo>
                    <a:pt x="2299" y="448"/>
                  </a:lnTo>
                  <a:lnTo>
                    <a:pt x="2326" y="475"/>
                  </a:lnTo>
                  <a:lnTo>
                    <a:pt x="2352" y="503"/>
                  </a:lnTo>
                  <a:lnTo>
                    <a:pt x="2379" y="532"/>
                  </a:lnTo>
                  <a:lnTo>
                    <a:pt x="2280" y="696"/>
                  </a:lnTo>
                  <a:lnTo>
                    <a:pt x="892" y="696"/>
                  </a:lnTo>
                  <a:lnTo>
                    <a:pt x="861" y="69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3" name="Freeform 7"/>
            <p:cNvSpPr>
              <a:spLocks/>
            </p:cNvSpPr>
            <p:nvPr/>
          </p:nvSpPr>
          <p:spPr bwMode="auto">
            <a:xfrm>
              <a:off x="987" y="2314"/>
              <a:ext cx="1425" cy="3045"/>
            </a:xfrm>
            <a:custGeom>
              <a:avLst/>
              <a:gdLst>
                <a:gd name="T0" fmla="*/ 28 w 1039"/>
                <a:gd name="T1" fmla="*/ 2133 h 2266"/>
                <a:gd name="T2" fmla="*/ 23 w 1039"/>
                <a:gd name="T3" fmla="*/ 1933 h 2266"/>
                <a:gd name="T4" fmla="*/ 16 w 1039"/>
                <a:gd name="T5" fmla="*/ 1733 h 2266"/>
                <a:gd name="T6" fmla="*/ 9 w 1039"/>
                <a:gd name="T7" fmla="*/ 1533 h 2266"/>
                <a:gd name="T8" fmla="*/ 3 w 1039"/>
                <a:gd name="T9" fmla="*/ 1332 h 2266"/>
                <a:gd name="T10" fmla="*/ 0 w 1039"/>
                <a:gd name="T11" fmla="*/ 1131 h 2266"/>
                <a:gd name="T12" fmla="*/ 2 w 1039"/>
                <a:gd name="T13" fmla="*/ 930 h 2266"/>
                <a:gd name="T14" fmla="*/ 11 w 1039"/>
                <a:gd name="T15" fmla="*/ 728 h 2266"/>
                <a:gd name="T16" fmla="*/ 29 w 1039"/>
                <a:gd name="T17" fmla="*/ 525 h 2266"/>
                <a:gd name="T18" fmla="*/ 56 w 1039"/>
                <a:gd name="T19" fmla="*/ 322 h 2266"/>
                <a:gd name="T20" fmla="*/ 96 w 1039"/>
                <a:gd name="T21" fmla="*/ 118 h 2266"/>
                <a:gd name="T22" fmla="*/ 218 w 1039"/>
                <a:gd name="T23" fmla="*/ 39 h 2266"/>
                <a:gd name="T24" fmla="*/ 301 w 1039"/>
                <a:gd name="T25" fmla="*/ 27 h 2266"/>
                <a:gd name="T26" fmla="*/ 383 w 1039"/>
                <a:gd name="T27" fmla="*/ 18 h 2266"/>
                <a:gd name="T28" fmla="*/ 465 w 1039"/>
                <a:gd name="T29" fmla="*/ 12 h 2266"/>
                <a:gd name="T30" fmla="*/ 547 w 1039"/>
                <a:gd name="T31" fmla="*/ 9 h 2266"/>
                <a:gd name="T32" fmla="*/ 628 w 1039"/>
                <a:gd name="T33" fmla="*/ 8 h 2266"/>
                <a:gd name="T34" fmla="*/ 710 w 1039"/>
                <a:gd name="T35" fmla="*/ 7 h 2266"/>
                <a:gd name="T36" fmla="*/ 791 w 1039"/>
                <a:gd name="T37" fmla="*/ 7 h 2266"/>
                <a:gd name="T38" fmla="*/ 873 w 1039"/>
                <a:gd name="T39" fmla="*/ 6 h 2266"/>
                <a:gd name="T40" fmla="*/ 956 w 1039"/>
                <a:gd name="T41" fmla="*/ 4 h 2266"/>
                <a:gd name="T42" fmla="*/ 1039 w 1039"/>
                <a:gd name="T43" fmla="*/ 0 h 2266"/>
                <a:gd name="T44" fmla="*/ 999 w 1039"/>
                <a:gd name="T45" fmla="*/ 31 h 2266"/>
                <a:gd name="T46" fmla="*/ 963 w 1039"/>
                <a:gd name="T47" fmla="*/ 69 h 2266"/>
                <a:gd name="T48" fmla="*/ 929 w 1039"/>
                <a:gd name="T49" fmla="*/ 111 h 2266"/>
                <a:gd name="T50" fmla="*/ 898 w 1039"/>
                <a:gd name="T51" fmla="*/ 157 h 2266"/>
                <a:gd name="T52" fmla="*/ 868 w 1039"/>
                <a:gd name="T53" fmla="*/ 206 h 2266"/>
                <a:gd name="T54" fmla="*/ 839 w 1039"/>
                <a:gd name="T55" fmla="*/ 256 h 2266"/>
                <a:gd name="T56" fmla="*/ 811 w 1039"/>
                <a:gd name="T57" fmla="*/ 307 h 2266"/>
                <a:gd name="T58" fmla="*/ 781 w 1039"/>
                <a:gd name="T59" fmla="*/ 357 h 2266"/>
                <a:gd name="T60" fmla="*/ 750 w 1039"/>
                <a:gd name="T61" fmla="*/ 406 h 2266"/>
                <a:gd name="T62" fmla="*/ 716 w 1039"/>
                <a:gd name="T63" fmla="*/ 452 h 2266"/>
                <a:gd name="T64" fmla="*/ 690 w 1039"/>
                <a:gd name="T65" fmla="*/ 499 h 2266"/>
                <a:gd name="T66" fmla="*/ 681 w 1039"/>
                <a:gd name="T67" fmla="*/ 555 h 2266"/>
                <a:gd name="T68" fmla="*/ 674 w 1039"/>
                <a:gd name="T69" fmla="*/ 609 h 2266"/>
                <a:gd name="T70" fmla="*/ 667 w 1039"/>
                <a:gd name="T71" fmla="*/ 662 h 2266"/>
                <a:gd name="T72" fmla="*/ 662 w 1039"/>
                <a:gd name="T73" fmla="*/ 715 h 2266"/>
                <a:gd name="T74" fmla="*/ 659 w 1039"/>
                <a:gd name="T75" fmla="*/ 767 h 2266"/>
                <a:gd name="T76" fmla="*/ 657 w 1039"/>
                <a:gd name="T77" fmla="*/ 817 h 2266"/>
                <a:gd name="T78" fmla="*/ 657 w 1039"/>
                <a:gd name="T79" fmla="*/ 867 h 2266"/>
                <a:gd name="T80" fmla="*/ 660 w 1039"/>
                <a:gd name="T81" fmla="*/ 916 h 2266"/>
                <a:gd name="T82" fmla="*/ 664 w 1039"/>
                <a:gd name="T83" fmla="*/ 964 h 2266"/>
                <a:gd name="T84" fmla="*/ 671 w 1039"/>
                <a:gd name="T85" fmla="*/ 1011 h 2266"/>
                <a:gd name="T86" fmla="*/ 913 w 1039"/>
                <a:gd name="T87" fmla="*/ 1294 h 2266"/>
                <a:gd name="T88" fmla="*/ 920 w 1039"/>
                <a:gd name="T89" fmla="*/ 1294 h 2266"/>
                <a:gd name="T90" fmla="*/ 921 w 1039"/>
                <a:gd name="T91" fmla="*/ 1294 h 2266"/>
                <a:gd name="T92" fmla="*/ 942 w 1039"/>
                <a:gd name="T93" fmla="*/ 1312 h 2266"/>
                <a:gd name="T94" fmla="*/ 955 w 1039"/>
                <a:gd name="T95" fmla="*/ 1324 h 2266"/>
                <a:gd name="T96" fmla="*/ 957 w 1039"/>
                <a:gd name="T97" fmla="*/ 1325 h 2266"/>
                <a:gd name="T98" fmla="*/ 909 w 1039"/>
                <a:gd name="T99" fmla="*/ 1556 h 2266"/>
                <a:gd name="T100" fmla="*/ 693 w 1039"/>
                <a:gd name="T101" fmla="*/ 1703 h 2266"/>
                <a:gd name="T102" fmla="*/ 632 w 1039"/>
                <a:gd name="T103" fmla="*/ 1732 h 2266"/>
                <a:gd name="T104" fmla="*/ 573 w 1039"/>
                <a:gd name="T105" fmla="*/ 1767 h 2266"/>
                <a:gd name="T106" fmla="*/ 514 w 1039"/>
                <a:gd name="T107" fmla="*/ 1810 h 2266"/>
                <a:gd name="T108" fmla="*/ 456 w 1039"/>
                <a:gd name="T109" fmla="*/ 1858 h 2266"/>
                <a:gd name="T110" fmla="*/ 399 w 1039"/>
                <a:gd name="T111" fmla="*/ 1911 h 2266"/>
                <a:gd name="T112" fmla="*/ 342 w 1039"/>
                <a:gd name="T113" fmla="*/ 1967 h 2266"/>
                <a:gd name="T114" fmla="*/ 285 w 1039"/>
                <a:gd name="T115" fmla="*/ 2026 h 2266"/>
                <a:gd name="T116" fmla="*/ 229 w 1039"/>
                <a:gd name="T117" fmla="*/ 2087 h 2266"/>
                <a:gd name="T118" fmla="*/ 173 w 1039"/>
                <a:gd name="T119" fmla="*/ 2148 h 2266"/>
                <a:gd name="T120" fmla="*/ 117 w 1039"/>
                <a:gd name="T121" fmla="*/ 2209 h 2266"/>
                <a:gd name="T122" fmla="*/ 29 w 1039"/>
                <a:gd name="T123" fmla="*/ 2266 h 2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9" h="2266">
                  <a:moveTo>
                    <a:pt x="29" y="2266"/>
                  </a:moveTo>
                  <a:lnTo>
                    <a:pt x="29" y="2200"/>
                  </a:lnTo>
                  <a:lnTo>
                    <a:pt x="28" y="2133"/>
                  </a:lnTo>
                  <a:lnTo>
                    <a:pt x="27" y="2067"/>
                  </a:lnTo>
                  <a:lnTo>
                    <a:pt x="25" y="2000"/>
                  </a:lnTo>
                  <a:lnTo>
                    <a:pt x="23" y="1933"/>
                  </a:lnTo>
                  <a:lnTo>
                    <a:pt x="21" y="1867"/>
                  </a:lnTo>
                  <a:lnTo>
                    <a:pt x="19" y="1800"/>
                  </a:lnTo>
                  <a:lnTo>
                    <a:pt x="16" y="1733"/>
                  </a:lnTo>
                  <a:lnTo>
                    <a:pt x="14" y="1666"/>
                  </a:lnTo>
                  <a:lnTo>
                    <a:pt x="11" y="1600"/>
                  </a:lnTo>
                  <a:lnTo>
                    <a:pt x="9" y="1533"/>
                  </a:lnTo>
                  <a:lnTo>
                    <a:pt x="7" y="1466"/>
                  </a:lnTo>
                  <a:lnTo>
                    <a:pt x="5" y="1399"/>
                  </a:lnTo>
                  <a:lnTo>
                    <a:pt x="3" y="1332"/>
                  </a:lnTo>
                  <a:lnTo>
                    <a:pt x="2" y="1266"/>
                  </a:lnTo>
                  <a:lnTo>
                    <a:pt x="0" y="1198"/>
                  </a:lnTo>
                  <a:lnTo>
                    <a:pt x="0" y="1131"/>
                  </a:lnTo>
                  <a:lnTo>
                    <a:pt x="0" y="1064"/>
                  </a:lnTo>
                  <a:lnTo>
                    <a:pt x="1" y="997"/>
                  </a:lnTo>
                  <a:lnTo>
                    <a:pt x="2" y="930"/>
                  </a:lnTo>
                  <a:lnTo>
                    <a:pt x="4" y="863"/>
                  </a:lnTo>
                  <a:lnTo>
                    <a:pt x="7" y="795"/>
                  </a:lnTo>
                  <a:lnTo>
                    <a:pt x="11" y="728"/>
                  </a:lnTo>
                  <a:lnTo>
                    <a:pt x="16" y="660"/>
                  </a:lnTo>
                  <a:lnTo>
                    <a:pt x="22" y="593"/>
                  </a:lnTo>
                  <a:lnTo>
                    <a:pt x="29" y="525"/>
                  </a:lnTo>
                  <a:lnTo>
                    <a:pt x="37" y="457"/>
                  </a:lnTo>
                  <a:lnTo>
                    <a:pt x="46" y="390"/>
                  </a:lnTo>
                  <a:lnTo>
                    <a:pt x="56" y="322"/>
                  </a:lnTo>
                  <a:lnTo>
                    <a:pt x="68" y="254"/>
                  </a:lnTo>
                  <a:lnTo>
                    <a:pt x="81" y="186"/>
                  </a:lnTo>
                  <a:lnTo>
                    <a:pt x="96" y="118"/>
                  </a:lnTo>
                  <a:lnTo>
                    <a:pt x="161" y="50"/>
                  </a:lnTo>
                  <a:lnTo>
                    <a:pt x="189" y="45"/>
                  </a:lnTo>
                  <a:lnTo>
                    <a:pt x="218" y="39"/>
                  </a:lnTo>
                  <a:lnTo>
                    <a:pt x="246" y="35"/>
                  </a:lnTo>
                  <a:lnTo>
                    <a:pt x="273" y="30"/>
                  </a:lnTo>
                  <a:lnTo>
                    <a:pt x="301" y="27"/>
                  </a:lnTo>
                  <a:lnTo>
                    <a:pt x="328" y="23"/>
                  </a:lnTo>
                  <a:lnTo>
                    <a:pt x="356" y="21"/>
                  </a:lnTo>
                  <a:lnTo>
                    <a:pt x="383" y="18"/>
                  </a:lnTo>
                  <a:lnTo>
                    <a:pt x="411" y="16"/>
                  </a:lnTo>
                  <a:lnTo>
                    <a:pt x="438" y="14"/>
                  </a:lnTo>
                  <a:lnTo>
                    <a:pt x="465" y="12"/>
                  </a:lnTo>
                  <a:lnTo>
                    <a:pt x="492" y="11"/>
                  </a:lnTo>
                  <a:lnTo>
                    <a:pt x="520" y="10"/>
                  </a:lnTo>
                  <a:lnTo>
                    <a:pt x="547" y="9"/>
                  </a:lnTo>
                  <a:lnTo>
                    <a:pt x="574" y="8"/>
                  </a:lnTo>
                  <a:lnTo>
                    <a:pt x="601" y="8"/>
                  </a:lnTo>
                  <a:lnTo>
                    <a:pt x="628" y="8"/>
                  </a:lnTo>
                  <a:lnTo>
                    <a:pt x="655" y="8"/>
                  </a:lnTo>
                  <a:lnTo>
                    <a:pt x="683" y="7"/>
                  </a:lnTo>
                  <a:lnTo>
                    <a:pt x="710" y="7"/>
                  </a:lnTo>
                  <a:lnTo>
                    <a:pt x="737" y="7"/>
                  </a:lnTo>
                  <a:lnTo>
                    <a:pt x="764" y="7"/>
                  </a:lnTo>
                  <a:lnTo>
                    <a:pt x="791" y="7"/>
                  </a:lnTo>
                  <a:lnTo>
                    <a:pt x="819" y="7"/>
                  </a:lnTo>
                  <a:lnTo>
                    <a:pt x="846" y="6"/>
                  </a:lnTo>
                  <a:lnTo>
                    <a:pt x="873" y="6"/>
                  </a:lnTo>
                  <a:lnTo>
                    <a:pt x="901" y="6"/>
                  </a:lnTo>
                  <a:lnTo>
                    <a:pt x="928" y="5"/>
                  </a:lnTo>
                  <a:lnTo>
                    <a:pt x="956" y="4"/>
                  </a:lnTo>
                  <a:lnTo>
                    <a:pt x="983" y="3"/>
                  </a:lnTo>
                  <a:lnTo>
                    <a:pt x="1011" y="2"/>
                  </a:lnTo>
                  <a:lnTo>
                    <a:pt x="1039" y="0"/>
                  </a:lnTo>
                  <a:lnTo>
                    <a:pt x="1025" y="10"/>
                  </a:lnTo>
                  <a:lnTo>
                    <a:pt x="1012" y="20"/>
                  </a:lnTo>
                  <a:lnTo>
                    <a:pt x="999" y="31"/>
                  </a:lnTo>
                  <a:lnTo>
                    <a:pt x="987" y="43"/>
                  </a:lnTo>
                  <a:lnTo>
                    <a:pt x="975" y="56"/>
                  </a:lnTo>
                  <a:lnTo>
                    <a:pt x="963" y="69"/>
                  </a:lnTo>
                  <a:lnTo>
                    <a:pt x="951" y="82"/>
                  </a:lnTo>
                  <a:lnTo>
                    <a:pt x="940" y="96"/>
                  </a:lnTo>
                  <a:lnTo>
                    <a:pt x="929" y="111"/>
                  </a:lnTo>
                  <a:lnTo>
                    <a:pt x="919" y="126"/>
                  </a:lnTo>
                  <a:lnTo>
                    <a:pt x="909" y="141"/>
                  </a:lnTo>
                  <a:lnTo>
                    <a:pt x="898" y="157"/>
                  </a:lnTo>
                  <a:lnTo>
                    <a:pt x="888" y="173"/>
                  </a:lnTo>
                  <a:lnTo>
                    <a:pt x="878" y="189"/>
                  </a:lnTo>
                  <a:lnTo>
                    <a:pt x="868" y="206"/>
                  </a:lnTo>
                  <a:lnTo>
                    <a:pt x="859" y="222"/>
                  </a:lnTo>
                  <a:lnTo>
                    <a:pt x="849" y="239"/>
                  </a:lnTo>
                  <a:lnTo>
                    <a:pt x="839" y="256"/>
                  </a:lnTo>
                  <a:lnTo>
                    <a:pt x="830" y="273"/>
                  </a:lnTo>
                  <a:lnTo>
                    <a:pt x="820" y="290"/>
                  </a:lnTo>
                  <a:lnTo>
                    <a:pt x="811" y="307"/>
                  </a:lnTo>
                  <a:lnTo>
                    <a:pt x="801" y="324"/>
                  </a:lnTo>
                  <a:lnTo>
                    <a:pt x="791" y="341"/>
                  </a:lnTo>
                  <a:lnTo>
                    <a:pt x="781" y="357"/>
                  </a:lnTo>
                  <a:lnTo>
                    <a:pt x="771" y="374"/>
                  </a:lnTo>
                  <a:lnTo>
                    <a:pt x="760" y="390"/>
                  </a:lnTo>
                  <a:lnTo>
                    <a:pt x="750" y="406"/>
                  </a:lnTo>
                  <a:lnTo>
                    <a:pt x="739" y="422"/>
                  </a:lnTo>
                  <a:lnTo>
                    <a:pt x="728" y="437"/>
                  </a:lnTo>
                  <a:lnTo>
                    <a:pt x="716" y="452"/>
                  </a:lnTo>
                  <a:lnTo>
                    <a:pt x="705" y="467"/>
                  </a:lnTo>
                  <a:lnTo>
                    <a:pt x="693" y="481"/>
                  </a:lnTo>
                  <a:lnTo>
                    <a:pt x="690" y="499"/>
                  </a:lnTo>
                  <a:lnTo>
                    <a:pt x="686" y="518"/>
                  </a:lnTo>
                  <a:lnTo>
                    <a:pt x="684" y="537"/>
                  </a:lnTo>
                  <a:lnTo>
                    <a:pt x="681" y="555"/>
                  </a:lnTo>
                  <a:lnTo>
                    <a:pt x="678" y="573"/>
                  </a:lnTo>
                  <a:lnTo>
                    <a:pt x="676" y="591"/>
                  </a:lnTo>
                  <a:lnTo>
                    <a:pt x="674" y="609"/>
                  </a:lnTo>
                  <a:lnTo>
                    <a:pt x="671" y="627"/>
                  </a:lnTo>
                  <a:lnTo>
                    <a:pt x="669" y="645"/>
                  </a:lnTo>
                  <a:lnTo>
                    <a:pt x="667" y="662"/>
                  </a:lnTo>
                  <a:lnTo>
                    <a:pt x="665" y="680"/>
                  </a:lnTo>
                  <a:lnTo>
                    <a:pt x="664" y="697"/>
                  </a:lnTo>
                  <a:lnTo>
                    <a:pt x="662" y="715"/>
                  </a:lnTo>
                  <a:lnTo>
                    <a:pt x="661" y="732"/>
                  </a:lnTo>
                  <a:lnTo>
                    <a:pt x="660" y="749"/>
                  </a:lnTo>
                  <a:lnTo>
                    <a:pt x="659" y="767"/>
                  </a:lnTo>
                  <a:lnTo>
                    <a:pt x="658" y="784"/>
                  </a:lnTo>
                  <a:lnTo>
                    <a:pt x="657" y="800"/>
                  </a:lnTo>
                  <a:lnTo>
                    <a:pt x="657" y="817"/>
                  </a:lnTo>
                  <a:lnTo>
                    <a:pt x="657" y="834"/>
                  </a:lnTo>
                  <a:lnTo>
                    <a:pt x="657" y="850"/>
                  </a:lnTo>
                  <a:lnTo>
                    <a:pt x="657" y="867"/>
                  </a:lnTo>
                  <a:lnTo>
                    <a:pt x="658" y="883"/>
                  </a:lnTo>
                  <a:lnTo>
                    <a:pt x="659" y="900"/>
                  </a:lnTo>
                  <a:lnTo>
                    <a:pt x="660" y="916"/>
                  </a:lnTo>
                  <a:lnTo>
                    <a:pt x="661" y="932"/>
                  </a:lnTo>
                  <a:lnTo>
                    <a:pt x="663" y="948"/>
                  </a:lnTo>
                  <a:lnTo>
                    <a:pt x="664" y="964"/>
                  </a:lnTo>
                  <a:lnTo>
                    <a:pt x="666" y="980"/>
                  </a:lnTo>
                  <a:lnTo>
                    <a:pt x="668" y="995"/>
                  </a:lnTo>
                  <a:lnTo>
                    <a:pt x="671" y="1011"/>
                  </a:lnTo>
                  <a:lnTo>
                    <a:pt x="674" y="1027"/>
                  </a:lnTo>
                  <a:lnTo>
                    <a:pt x="909" y="1294"/>
                  </a:lnTo>
                  <a:lnTo>
                    <a:pt x="913" y="1294"/>
                  </a:lnTo>
                  <a:lnTo>
                    <a:pt x="916" y="1294"/>
                  </a:lnTo>
                  <a:lnTo>
                    <a:pt x="918" y="1294"/>
                  </a:lnTo>
                  <a:lnTo>
                    <a:pt x="920" y="1294"/>
                  </a:lnTo>
                  <a:lnTo>
                    <a:pt x="921" y="1294"/>
                  </a:lnTo>
                  <a:lnTo>
                    <a:pt x="921" y="1294"/>
                  </a:lnTo>
                  <a:lnTo>
                    <a:pt x="921" y="1294"/>
                  </a:lnTo>
                  <a:lnTo>
                    <a:pt x="921" y="1294"/>
                  </a:lnTo>
                  <a:lnTo>
                    <a:pt x="933" y="1304"/>
                  </a:lnTo>
                  <a:lnTo>
                    <a:pt x="942" y="1312"/>
                  </a:lnTo>
                  <a:lnTo>
                    <a:pt x="949" y="1317"/>
                  </a:lnTo>
                  <a:lnTo>
                    <a:pt x="953" y="1321"/>
                  </a:lnTo>
                  <a:lnTo>
                    <a:pt x="955" y="1324"/>
                  </a:lnTo>
                  <a:lnTo>
                    <a:pt x="957" y="1325"/>
                  </a:lnTo>
                  <a:lnTo>
                    <a:pt x="957" y="1325"/>
                  </a:lnTo>
                  <a:lnTo>
                    <a:pt x="957" y="1325"/>
                  </a:lnTo>
                  <a:lnTo>
                    <a:pt x="940" y="1474"/>
                  </a:lnTo>
                  <a:lnTo>
                    <a:pt x="957" y="1541"/>
                  </a:lnTo>
                  <a:lnTo>
                    <a:pt x="909" y="1556"/>
                  </a:lnTo>
                  <a:lnTo>
                    <a:pt x="859" y="1556"/>
                  </a:lnTo>
                  <a:lnTo>
                    <a:pt x="808" y="1688"/>
                  </a:lnTo>
                  <a:lnTo>
                    <a:pt x="693" y="1703"/>
                  </a:lnTo>
                  <a:lnTo>
                    <a:pt x="672" y="1712"/>
                  </a:lnTo>
                  <a:lnTo>
                    <a:pt x="652" y="1721"/>
                  </a:lnTo>
                  <a:lnTo>
                    <a:pt x="632" y="1732"/>
                  </a:lnTo>
                  <a:lnTo>
                    <a:pt x="613" y="1743"/>
                  </a:lnTo>
                  <a:lnTo>
                    <a:pt x="593" y="1755"/>
                  </a:lnTo>
                  <a:lnTo>
                    <a:pt x="573" y="1767"/>
                  </a:lnTo>
                  <a:lnTo>
                    <a:pt x="553" y="1781"/>
                  </a:lnTo>
                  <a:lnTo>
                    <a:pt x="534" y="1795"/>
                  </a:lnTo>
                  <a:lnTo>
                    <a:pt x="514" y="1810"/>
                  </a:lnTo>
                  <a:lnTo>
                    <a:pt x="495" y="1825"/>
                  </a:lnTo>
                  <a:lnTo>
                    <a:pt x="475" y="1841"/>
                  </a:lnTo>
                  <a:lnTo>
                    <a:pt x="456" y="1858"/>
                  </a:lnTo>
                  <a:lnTo>
                    <a:pt x="437" y="1875"/>
                  </a:lnTo>
                  <a:lnTo>
                    <a:pt x="418" y="1892"/>
                  </a:lnTo>
                  <a:lnTo>
                    <a:pt x="399" y="1911"/>
                  </a:lnTo>
                  <a:lnTo>
                    <a:pt x="380" y="1929"/>
                  </a:lnTo>
                  <a:lnTo>
                    <a:pt x="361" y="1948"/>
                  </a:lnTo>
                  <a:lnTo>
                    <a:pt x="342" y="1967"/>
                  </a:lnTo>
                  <a:lnTo>
                    <a:pt x="323" y="1986"/>
                  </a:lnTo>
                  <a:lnTo>
                    <a:pt x="304" y="2006"/>
                  </a:lnTo>
                  <a:lnTo>
                    <a:pt x="285" y="2026"/>
                  </a:lnTo>
                  <a:lnTo>
                    <a:pt x="266" y="2046"/>
                  </a:lnTo>
                  <a:lnTo>
                    <a:pt x="248" y="2066"/>
                  </a:lnTo>
                  <a:lnTo>
                    <a:pt x="229" y="2087"/>
                  </a:lnTo>
                  <a:lnTo>
                    <a:pt x="211" y="2107"/>
                  </a:lnTo>
                  <a:lnTo>
                    <a:pt x="192" y="2128"/>
                  </a:lnTo>
                  <a:lnTo>
                    <a:pt x="173" y="2148"/>
                  </a:lnTo>
                  <a:lnTo>
                    <a:pt x="154" y="2168"/>
                  </a:lnTo>
                  <a:lnTo>
                    <a:pt x="136" y="2189"/>
                  </a:lnTo>
                  <a:lnTo>
                    <a:pt x="117" y="2209"/>
                  </a:lnTo>
                  <a:lnTo>
                    <a:pt x="99" y="2229"/>
                  </a:lnTo>
                  <a:lnTo>
                    <a:pt x="80" y="2249"/>
                  </a:lnTo>
                  <a:lnTo>
                    <a:pt x="29" y="2266"/>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4" name="Freeform 8"/>
            <p:cNvSpPr>
              <a:spLocks/>
            </p:cNvSpPr>
            <p:nvPr/>
          </p:nvSpPr>
          <p:spPr bwMode="auto">
            <a:xfrm>
              <a:off x="2959" y="2339"/>
              <a:ext cx="1610" cy="2978"/>
            </a:xfrm>
            <a:custGeom>
              <a:avLst/>
              <a:gdLst>
                <a:gd name="T0" fmla="*/ 1073 w 1174"/>
                <a:gd name="T1" fmla="*/ 2154 h 2216"/>
                <a:gd name="T2" fmla="*/ 994 w 1174"/>
                <a:gd name="T3" fmla="*/ 2071 h 2216"/>
                <a:gd name="T4" fmla="*/ 912 w 1174"/>
                <a:gd name="T5" fmla="*/ 2000 h 2216"/>
                <a:gd name="T6" fmla="*/ 827 w 1174"/>
                <a:gd name="T7" fmla="*/ 1939 h 2216"/>
                <a:gd name="T8" fmla="*/ 739 w 1174"/>
                <a:gd name="T9" fmla="*/ 1886 h 2216"/>
                <a:gd name="T10" fmla="*/ 650 w 1174"/>
                <a:gd name="T11" fmla="*/ 1839 h 2216"/>
                <a:gd name="T12" fmla="*/ 559 w 1174"/>
                <a:gd name="T13" fmla="*/ 1798 h 2216"/>
                <a:gd name="T14" fmla="*/ 468 w 1174"/>
                <a:gd name="T15" fmla="*/ 1760 h 2216"/>
                <a:gd name="T16" fmla="*/ 377 w 1174"/>
                <a:gd name="T17" fmla="*/ 1724 h 2216"/>
                <a:gd name="T18" fmla="*/ 287 w 1174"/>
                <a:gd name="T19" fmla="*/ 1689 h 2216"/>
                <a:gd name="T20" fmla="*/ 197 w 1174"/>
                <a:gd name="T21" fmla="*/ 1653 h 2216"/>
                <a:gd name="T22" fmla="*/ 50 w 1174"/>
                <a:gd name="T23" fmla="*/ 1355 h 2216"/>
                <a:gd name="T24" fmla="*/ 264 w 1174"/>
                <a:gd name="T25" fmla="*/ 1090 h 2216"/>
                <a:gd name="T26" fmla="*/ 521 w 1174"/>
                <a:gd name="T27" fmla="*/ 1132 h 2216"/>
                <a:gd name="T28" fmla="*/ 526 w 1174"/>
                <a:gd name="T29" fmla="*/ 1127 h 2216"/>
                <a:gd name="T30" fmla="*/ 527 w 1174"/>
                <a:gd name="T31" fmla="*/ 1126 h 2216"/>
                <a:gd name="T32" fmla="*/ 577 w 1174"/>
                <a:gd name="T33" fmla="*/ 744 h 2216"/>
                <a:gd name="T34" fmla="*/ 315 w 1174"/>
                <a:gd name="T35" fmla="*/ 477 h 2216"/>
                <a:gd name="T36" fmla="*/ 238 w 1174"/>
                <a:gd name="T37" fmla="*/ 213 h 2216"/>
                <a:gd name="T38" fmla="*/ 199 w 1174"/>
                <a:gd name="T39" fmla="*/ 166 h 2216"/>
                <a:gd name="T40" fmla="*/ 152 w 1174"/>
                <a:gd name="T41" fmla="*/ 119 h 2216"/>
                <a:gd name="T42" fmla="*/ 101 w 1174"/>
                <a:gd name="T43" fmla="*/ 76 h 2216"/>
                <a:gd name="T44" fmla="*/ 49 w 1174"/>
                <a:gd name="T45" fmla="*/ 41 h 2216"/>
                <a:gd name="T46" fmla="*/ 0 w 1174"/>
                <a:gd name="T47" fmla="*/ 17 h 2216"/>
                <a:gd name="T48" fmla="*/ 1063 w 1174"/>
                <a:gd name="T49" fmla="*/ 75 h 2216"/>
                <a:gd name="T50" fmla="*/ 1075 w 1174"/>
                <a:gd name="T51" fmla="*/ 98 h 2216"/>
                <a:gd name="T52" fmla="*/ 1085 w 1174"/>
                <a:gd name="T53" fmla="*/ 122 h 2216"/>
                <a:gd name="T54" fmla="*/ 1093 w 1174"/>
                <a:gd name="T55" fmla="*/ 147 h 2216"/>
                <a:gd name="T56" fmla="*/ 1100 w 1174"/>
                <a:gd name="T57" fmla="*/ 172 h 2216"/>
                <a:gd name="T58" fmla="*/ 1106 w 1174"/>
                <a:gd name="T59" fmla="*/ 198 h 2216"/>
                <a:gd name="T60" fmla="*/ 1111 w 1174"/>
                <a:gd name="T61" fmla="*/ 223 h 2216"/>
                <a:gd name="T62" fmla="*/ 1116 w 1174"/>
                <a:gd name="T63" fmla="*/ 249 h 2216"/>
                <a:gd name="T64" fmla="*/ 1122 w 1174"/>
                <a:gd name="T65" fmla="*/ 274 h 2216"/>
                <a:gd name="T66" fmla="*/ 1128 w 1174"/>
                <a:gd name="T67" fmla="*/ 298 h 2216"/>
                <a:gd name="T68" fmla="*/ 1135 w 1174"/>
                <a:gd name="T69" fmla="*/ 322 h 2216"/>
                <a:gd name="T70" fmla="*/ 991 w 1174"/>
                <a:gd name="T71" fmla="*/ 116 h 2216"/>
                <a:gd name="T72" fmla="*/ 693 w 1174"/>
                <a:gd name="T73" fmla="*/ 181 h 2216"/>
                <a:gd name="T74" fmla="*/ 514 w 1174"/>
                <a:gd name="T75" fmla="*/ 324 h 2216"/>
                <a:gd name="T76" fmla="*/ 505 w 1174"/>
                <a:gd name="T77" fmla="*/ 537 h 2216"/>
                <a:gd name="T78" fmla="*/ 511 w 1174"/>
                <a:gd name="T79" fmla="*/ 543 h 2216"/>
                <a:gd name="T80" fmla="*/ 512 w 1174"/>
                <a:gd name="T81" fmla="*/ 544 h 2216"/>
                <a:gd name="T82" fmla="*/ 943 w 1174"/>
                <a:gd name="T83" fmla="*/ 744 h 2216"/>
                <a:gd name="T84" fmla="*/ 956 w 1174"/>
                <a:gd name="T85" fmla="*/ 729 h 2216"/>
                <a:gd name="T86" fmla="*/ 959 w 1174"/>
                <a:gd name="T87" fmla="*/ 725 h 2216"/>
                <a:gd name="T88" fmla="*/ 1008 w 1174"/>
                <a:gd name="T89" fmla="*/ 567 h 2216"/>
                <a:gd name="T90" fmla="*/ 1167 w 1174"/>
                <a:gd name="T91" fmla="*/ 2178 h 2216"/>
                <a:gd name="T92" fmla="*/ 1157 w 1174"/>
                <a:gd name="T93" fmla="*/ 2195 h 2216"/>
                <a:gd name="T94" fmla="*/ 1155 w 1174"/>
                <a:gd name="T95" fmla="*/ 2199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4" h="2216">
                  <a:moveTo>
                    <a:pt x="1123" y="2216"/>
                  </a:moveTo>
                  <a:lnTo>
                    <a:pt x="1099" y="2184"/>
                  </a:lnTo>
                  <a:lnTo>
                    <a:pt x="1073" y="2154"/>
                  </a:lnTo>
                  <a:lnTo>
                    <a:pt x="1048" y="2125"/>
                  </a:lnTo>
                  <a:lnTo>
                    <a:pt x="1021" y="2098"/>
                  </a:lnTo>
                  <a:lnTo>
                    <a:pt x="994" y="2071"/>
                  </a:lnTo>
                  <a:lnTo>
                    <a:pt x="967" y="2046"/>
                  </a:lnTo>
                  <a:lnTo>
                    <a:pt x="940" y="2023"/>
                  </a:lnTo>
                  <a:lnTo>
                    <a:pt x="912" y="2000"/>
                  </a:lnTo>
                  <a:lnTo>
                    <a:pt x="884" y="1979"/>
                  </a:lnTo>
                  <a:lnTo>
                    <a:pt x="856" y="1958"/>
                  </a:lnTo>
                  <a:lnTo>
                    <a:pt x="827" y="1939"/>
                  </a:lnTo>
                  <a:lnTo>
                    <a:pt x="798" y="1920"/>
                  </a:lnTo>
                  <a:lnTo>
                    <a:pt x="769" y="1903"/>
                  </a:lnTo>
                  <a:lnTo>
                    <a:pt x="739" y="1886"/>
                  </a:lnTo>
                  <a:lnTo>
                    <a:pt x="710" y="1870"/>
                  </a:lnTo>
                  <a:lnTo>
                    <a:pt x="680" y="1854"/>
                  </a:lnTo>
                  <a:lnTo>
                    <a:pt x="650" y="1839"/>
                  </a:lnTo>
                  <a:lnTo>
                    <a:pt x="620" y="1825"/>
                  </a:lnTo>
                  <a:lnTo>
                    <a:pt x="590" y="1811"/>
                  </a:lnTo>
                  <a:lnTo>
                    <a:pt x="559" y="1798"/>
                  </a:lnTo>
                  <a:lnTo>
                    <a:pt x="529" y="1785"/>
                  </a:lnTo>
                  <a:lnTo>
                    <a:pt x="499" y="1772"/>
                  </a:lnTo>
                  <a:lnTo>
                    <a:pt x="468" y="1760"/>
                  </a:lnTo>
                  <a:lnTo>
                    <a:pt x="438" y="1748"/>
                  </a:lnTo>
                  <a:lnTo>
                    <a:pt x="407" y="1736"/>
                  </a:lnTo>
                  <a:lnTo>
                    <a:pt x="377" y="1724"/>
                  </a:lnTo>
                  <a:lnTo>
                    <a:pt x="347" y="1713"/>
                  </a:lnTo>
                  <a:lnTo>
                    <a:pt x="317" y="1701"/>
                  </a:lnTo>
                  <a:lnTo>
                    <a:pt x="287" y="1689"/>
                  </a:lnTo>
                  <a:lnTo>
                    <a:pt x="256" y="1677"/>
                  </a:lnTo>
                  <a:lnTo>
                    <a:pt x="227" y="1665"/>
                  </a:lnTo>
                  <a:lnTo>
                    <a:pt x="197" y="1653"/>
                  </a:lnTo>
                  <a:lnTo>
                    <a:pt x="166" y="1537"/>
                  </a:lnTo>
                  <a:lnTo>
                    <a:pt x="50" y="1472"/>
                  </a:lnTo>
                  <a:lnTo>
                    <a:pt x="50" y="1355"/>
                  </a:lnTo>
                  <a:lnTo>
                    <a:pt x="67" y="1256"/>
                  </a:lnTo>
                  <a:lnTo>
                    <a:pt x="115" y="1239"/>
                  </a:lnTo>
                  <a:lnTo>
                    <a:pt x="264" y="1090"/>
                  </a:lnTo>
                  <a:lnTo>
                    <a:pt x="512" y="1140"/>
                  </a:lnTo>
                  <a:lnTo>
                    <a:pt x="517" y="1136"/>
                  </a:lnTo>
                  <a:lnTo>
                    <a:pt x="521" y="1132"/>
                  </a:lnTo>
                  <a:lnTo>
                    <a:pt x="523" y="1129"/>
                  </a:lnTo>
                  <a:lnTo>
                    <a:pt x="525" y="1128"/>
                  </a:lnTo>
                  <a:lnTo>
                    <a:pt x="526" y="1127"/>
                  </a:lnTo>
                  <a:lnTo>
                    <a:pt x="526" y="1126"/>
                  </a:lnTo>
                  <a:lnTo>
                    <a:pt x="527" y="1126"/>
                  </a:lnTo>
                  <a:lnTo>
                    <a:pt x="527" y="1126"/>
                  </a:lnTo>
                  <a:lnTo>
                    <a:pt x="445" y="924"/>
                  </a:lnTo>
                  <a:lnTo>
                    <a:pt x="594" y="811"/>
                  </a:lnTo>
                  <a:lnTo>
                    <a:pt x="577" y="744"/>
                  </a:lnTo>
                  <a:lnTo>
                    <a:pt x="464" y="710"/>
                  </a:lnTo>
                  <a:lnTo>
                    <a:pt x="330" y="760"/>
                  </a:lnTo>
                  <a:lnTo>
                    <a:pt x="315" y="477"/>
                  </a:lnTo>
                  <a:lnTo>
                    <a:pt x="315" y="395"/>
                  </a:lnTo>
                  <a:lnTo>
                    <a:pt x="248" y="229"/>
                  </a:lnTo>
                  <a:lnTo>
                    <a:pt x="238" y="213"/>
                  </a:lnTo>
                  <a:lnTo>
                    <a:pt x="226" y="198"/>
                  </a:lnTo>
                  <a:lnTo>
                    <a:pt x="213" y="182"/>
                  </a:lnTo>
                  <a:lnTo>
                    <a:pt x="199" y="166"/>
                  </a:lnTo>
                  <a:lnTo>
                    <a:pt x="185" y="150"/>
                  </a:lnTo>
                  <a:lnTo>
                    <a:pt x="169" y="134"/>
                  </a:lnTo>
                  <a:lnTo>
                    <a:pt x="152" y="119"/>
                  </a:lnTo>
                  <a:lnTo>
                    <a:pt x="136" y="104"/>
                  </a:lnTo>
                  <a:lnTo>
                    <a:pt x="119" y="90"/>
                  </a:lnTo>
                  <a:lnTo>
                    <a:pt x="101" y="76"/>
                  </a:lnTo>
                  <a:lnTo>
                    <a:pt x="84" y="64"/>
                  </a:lnTo>
                  <a:lnTo>
                    <a:pt x="66" y="52"/>
                  </a:lnTo>
                  <a:lnTo>
                    <a:pt x="49" y="41"/>
                  </a:lnTo>
                  <a:lnTo>
                    <a:pt x="32" y="32"/>
                  </a:lnTo>
                  <a:lnTo>
                    <a:pt x="16" y="24"/>
                  </a:lnTo>
                  <a:lnTo>
                    <a:pt x="0" y="17"/>
                  </a:lnTo>
                  <a:lnTo>
                    <a:pt x="943" y="0"/>
                  </a:lnTo>
                  <a:lnTo>
                    <a:pt x="1058" y="67"/>
                  </a:lnTo>
                  <a:lnTo>
                    <a:pt x="1063" y="75"/>
                  </a:lnTo>
                  <a:lnTo>
                    <a:pt x="1067" y="83"/>
                  </a:lnTo>
                  <a:lnTo>
                    <a:pt x="1071" y="90"/>
                  </a:lnTo>
                  <a:lnTo>
                    <a:pt x="1075" y="98"/>
                  </a:lnTo>
                  <a:lnTo>
                    <a:pt x="1078" y="106"/>
                  </a:lnTo>
                  <a:lnTo>
                    <a:pt x="1082" y="114"/>
                  </a:lnTo>
                  <a:lnTo>
                    <a:pt x="1085" y="122"/>
                  </a:lnTo>
                  <a:lnTo>
                    <a:pt x="1088" y="130"/>
                  </a:lnTo>
                  <a:lnTo>
                    <a:pt x="1090" y="139"/>
                  </a:lnTo>
                  <a:lnTo>
                    <a:pt x="1093" y="147"/>
                  </a:lnTo>
                  <a:lnTo>
                    <a:pt x="1095" y="155"/>
                  </a:lnTo>
                  <a:lnTo>
                    <a:pt x="1098" y="164"/>
                  </a:lnTo>
                  <a:lnTo>
                    <a:pt x="1100" y="172"/>
                  </a:lnTo>
                  <a:lnTo>
                    <a:pt x="1102" y="181"/>
                  </a:lnTo>
                  <a:lnTo>
                    <a:pt x="1104" y="189"/>
                  </a:lnTo>
                  <a:lnTo>
                    <a:pt x="1106" y="198"/>
                  </a:lnTo>
                  <a:lnTo>
                    <a:pt x="1108" y="206"/>
                  </a:lnTo>
                  <a:lnTo>
                    <a:pt x="1110" y="215"/>
                  </a:lnTo>
                  <a:lnTo>
                    <a:pt x="1111" y="223"/>
                  </a:lnTo>
                  <a:lnTo>
                    <a:pt x="1113" y="232"/>
                  </a:lnTo>
                  <a:lnTo>
                    <a:pt x="1115" y="240"/>
                  </a:lnTo>
                  <a:lnTo>
                    <a:pt x="1116" y="249"/>
                  </a:lnTo>
                  <a:lnTo>
                    <a:pt x="1118" y="257"/>
                  </a:lnTo>
                  <a:lnTo>
                    <a:pt x="1120" y="265"/>
                  </a:lnTo>
                  <a:lnTo>
                    <a:pt x="1122" y="274"/>
                  </a:lnTo>
                  <a:lnTo>
                    <a:pt x="1124" y="282"/>
                  </a:lnTo>
                  <a:lnTo>
                    <a:pt x="1126" y="290"/>
                  </a:lnTo>
                  <a:lnTo>
                    <a:pt x="1128" y="298"/>
                  </a:lnTo>
                  <a:lnTo>
                    <a:pt x="1130" y="306"/>
                  </a:lnTo>
                  <a:lnTo>
                    <a:pt x="1133" y="314"/>
                  </a:lnTo>
                  <a:lnTo>
                    <a:pt x="1135" y="322"/>
                  </a:lnTo>
                  <a:lnTo>
                    <a:pt x="1138" y="330"/>
                  </a:lnTo>
                  <a:lnTo>
                    <a:pt x="1008" y="328"/>
                  </a:lnTo>
                  <a:lnTo>
                    <a:pt x="991" y="116"/>
                  </a:lnTo>
                  <a:lnTo>
                    <a:pt x="877" y="80"/>
                  </a:lnTo>
                  <a:lnTo>
                    <a:pt x="712" y="99"/>
                  </a:lnTo>
                  <a:lnTo>
                    <a:pt x="693" y="181"/>
                  </a:lnTo>
                  <a:lnTo>
                    <a:pt x="697" y="294"/>
                  </a:lnTo>
                  <a:lnTo>
                    <a:pt x="563" y="313"/>
                  </a:lnTo>
                  <a:lnTo>
                    <a:pt x="514" y="324"/>
                  </a:lnTo>
                  <a:lnTo>
                    <a:pt x="495" y="527"/>
                  </a:lnTo>
                  <a:lnTo>
                    <a:pt x="501" y="533"/>
                  </a:lnTo>
                  <a:lnTo>
                    <a:pt x="505" y="537"/>
                  </a:lnTo>
                  <a:lnTo>
                    <a:pt x="508" y="540"/>
                  </a:lnTo>
                  <a:lnTo>
                    <a:pt x="510" y="542"/>
                  </a:lnTo>
                  <a:lnTo>
                    <a:pt x="511" y="543"/>
                  </a:lnTo>
                  <a:lnTo>
                    <a:pt x="512" y="544"/>
                  </a:lnTo>
                  <a:lnTo>
                    <a:pt x="512" y="544"/>
                  </a:lnTo>
                  <a:lnTo>
                    <a:pt x="512" y="544"/>
                  </a:lnTo>
                  <a:lnTo>
                    <a:pt x="712" y="577"/>
                  </a:lnTo>
                  <a:lnTo>
                    <a:pt x="728" y="724"/>
                  </a:lnTo>
                  <a:lnTo>
                    <a:pt x="943" y="744"/>
                  </a:lnTo>
                  <a:lnTo>
                    <a:pt x="948" y="737"/>
                  </a:lnTo>
                  <a:lnTo>
                    <a:pt x="952" y="733"/>
                  </a:lnTo>
                  <a:lnTo>
                    <a:pt x="956" y="729"/>
                  </a:lnTo>
                  <a:lnTo>
                    <a:pt x="958" y="727"/>
                  </a:lnTo>
                  <a:lnTo>
                    <a:pt x="959" y="726"/>
                  </a:lnTo>
                  <a:lnTo>
                    <a:pt x="959" y="725"/>
                  </a:lnTo>
                  <a:lnTo>
                    <a:pt x="959" y="724"/>
                  </a:lnTo>
                  <a:lnTo>
                    <a:pt x="959" y="724"/>
                  </a:lnTo>
                  <a:lnTo>
                    <a:pt x="1008" y="567"/>
                  </a:lnTo>
                  <a:lnTo>
                    <a:pt x="1138" y="563"/>
                  </a:lnTo>
                  <a:lnTo>
                    <a:pt x="1174" y="2168"/>
                  </a:lnTo>
                  <a:lnTo>
                    <a:pt x="1167" y="2178"/>
                  </a:lnTo>
                  <a:lnTo>
                    <a:pt x="1163" y="2186"/>
                  </a:lnTo>
                  <a:lnTo>
                    <a:pt x="1159" y="2191"/>
                  </a:lnTo>
                  <a:lnTo>
                    <a:pt x="1157" y="2195"/>
                  </a:lnTo>
                  <a:lnTo>
                    <a:pt x="1156" y="2197"/>
                  </a:lnTo>
                  <a:lnTo>
                    <a:pt x="1155" y="2199"/>
                  </a:lnTo>
                  <a:lnTo>
                    <a:pt x="1155" y="2199"/>
                  </a:lnTo>
                  <a:lnTo>
                    <a:pt x="1155" y="2199"/>
                  </a:lnTo>
                  <a:lnTo>
                    <a:pt x="1123" y="2216"/>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5" name="Freeform 9"/>
            <p:cNvSpPr>
              <a:spLocks/>
            </p:cNvSpPr>
            <p:nvPr/>
          </p:nvSpPr>
          <p:spPr bwMode="auto">
            <a:xfrm>
              <a:off x="2207" y="4428"/>
              <a:ext cx="885" cy="290"/>
            </a:xfrm>
            <a:custGeom>
              <a:avLst/>
              <a:gdLst>
                <a:gd name="T0" fmla="*/ 132 w 645"/>
                <a:gd name="T1" fmla="*/ 198 h 216"/>
                <a:gd name="T2" fmla="*/ 19 w 645"/>
                <a:gd name="T3" fmla="*/ 149 h 216"/>
                <a:gd name="T4" fmla="*/ 0 w 645"/>
                <a:gd name="T5" fmla="*/ 82 h 216"/>
                <a:gd name="T6" fmla="*/ 118 w 645"/>
                <a:gd name="T7" fmla="*/ 32 h 216"/>
                <a:gd name="T8" fmla="*/ 329 w 645"/>
                <a:gd name="T9" fmla="*/ 49 h 216"/>
                <a:gd name="T10" fmla="*/ 514 w 645"/>
                <a:gd name="T11" fmla="*/ 0 h 216"/>
                <a:gd name="T12" fmla="*/ 645 w 645"/>
                <a:gd name="T13" fmla="*/ 32 h 216"/>
                <a:gd name="T14" fmla="*/ 645 w 645"/>
                <a:gd name="T15" fmla="*/ 37 h 216"/>
                <a:gd name="T16" fmla="*/ 645 w 645"/>
                <a:gd name="T17" fmla="*/ 42 h 216"/>
                <a:gd name="T18" fmla="*/ 645 w 645"/>
                <a:gd name="T19" fmla="*/ 45 h 216"/>
                <a:gd name="T20" fmla="*/ 645 w 645"/>
                <a:gd name="T21" fmla="*/ 47 h 216"/>
                <a:gd name="T22" fmla="*/ 645 w 645"/>
                <a:gd name="T23" fmla="*/ 48 h 216"/>
                <a:gd name="T24" fmla="*/ 645 w 645"/>
                <a:gd name="T25" fmla="*/ 48 h 216"/>
                <a:gd name="T26" fmla="*/ 645 w 645"/>
                <a:gd name="T27" fmla="*/ 49 h 216"/>
                <a:gd name="T28" fmla="*/ 645 w 645"/>
                <a:gd name="T29" fmla="*/ 49 h 216"/>
                <a:gd name="T30" fmla="*/ 613 w 645"/>
                <a:gd name="T31" fmla="*/ 166 h 216"/>
                <a:gd name="T32" fmla="*/ 599 w 645"/>
                <a:gd name="T33" fmla="*/ 169 h 216"/>
                <a:gd name="T34" fmla="*/ 585 w 645"/>
                <a:gd name="T35" fmla="*/ 172 h 216"/>
                <a:gd name="T36" fmla="*/ 571 w 645"/>
                <a:gd name="T37" fmla="*/ 175 h 216"/>
                <a:gd name="T38" fmla="*/ 558 w 645"/>
                <a:gd name="T39" fmla="*/ 177 h 216"/>
                <a:gd name="T40" fmla="*/ 544 w 645"/>
                <a:gd name="T41" fmla="*/ 180 h 216"/>
                <a:gd name="T42" fmla="*/ 531 w 645"/>
                <a:gd name="T43" fmla="*/ 183 h 216"/>
                <a:gd name="T44" fmla="*/ 517 w 645"/>
                <a:gd name="T45" fmla="*/ 185 h 216"/>
                <a:gd name="T46" fmla="*/ 503 w 645"/>
                <a:gd name="T47" fmla="*/ 187 h 216"/>
                <a:gd name="T48" fmla="*/ 490 w 645"/>
                <a:gd name="T49" fmla="*/ 190 h 216"/>
                <a:gd name="T50" fmla="*/ 477 w 645"/>
                <a:gd name="T51" fmla="*/ 192 h 216"/>
                <a:gd name="T52" fmla="*/ 463 w 645"/>
                <a:gd name="T53" fmla="*/ 194 h 216"/>
                <a:gd name="T54" fmla="*/ 450 w 645"/>
                <a:gd name="T55" fmla="*/ 196 h 216"/>
                <a:gd name="T56" fmla="*/ 437 w 645"/>
                <a:gd name="T57" fmla="*/ 198 h 216"/>
                <a:gd name="T58" fmla="*/ 423 w 645"/>
                <a:gd name="T59" fmla="*/ 200 h 216"/>
                <a:gd name="T60" fmla="*/ 410 w 645"/>
                <a:gd name="T61" fmla="*/ 202 h 216"/>
                <a:gd name="T62" fmla="*/ 397 w 645"/>
                <a:gd name="T63" fmla="*/ 203 h 216"/>
                <a:gd name="T64" fmla="*/ 383 w 645"/>
                <a:gd name="T65" fmla="*/ 205 h 216"/>
                <a:gd name="T66" fmla="*/ 370 w 645"/>
                <a:gd name="T67" fmla="*/ 206 h 216"/>
                <a:gd name="T68" fmla="*/ 357 w 645"/>
                <a:gd name="T69" fmla="*/ 207 h 216"/>
                <a:gd name="T70" fmla="*/ 343 w 645"/>
                <a:gd name="T71" fmla="*/ 209 h 216"/>
                <a:gd name="T72" fmla="*/ 330 w 645"/>
                <a:gd name="T73" fmla="*/ 210 h 216"/>
                <a:gd name="T74" fmla="*/ 317 w 645"/>
                <a:gd name="T75" fmla="*/ 211 h 216"/>
                <a:gd name="T76" fmla="*/ 303 w 645"/>
                <a:gd name="T77" fmla="*/ 212 h 216"/>
                <a:gd name="T78" fmla="*/ 290 w 645"/>
                <a:gd name="T79" fmla="*/ 213 h 216"/>
                <a:gd name="T80" fmla="*/ 276 w 645"/>
                <a:gd name="T81" fmla="*/ 214 h 216"/>
                <a:gd name="T82" fmla="*/ 263 w 645"/>
                <a:gd name="T83" fmla="*/ 215 h 216"/>
                <a:gd name="T84" fmla="*/ 249 w 645"/>
                <a:gd name="T85" fmla="*/ 215 h 216"/>
                <a:gd name="T86" fmla="*/ 236 w 645"/>
                <a:gd name="T87" fmla="*/ 216 h 216"/>
                <a:gd name="T88" fmla="*/ 222 w 645"/>
                <a:gd name="T89" fmla="*/ 216 h 216"/>
                <a:gd name="T90" fmla="*/ 208 w 645"/>
                <a:gd name="T91" fmla="*/ 216 h 216"/>
                <a:gd name="T92" fmla="*/ 194 w 645"/>
                <a:gd name="T93" fmla="*/ 216 h 216"/>
                <a:gd name="T94" fmla="*/ 180 w 645"/>
                <a:gd name="T95" fmla="*/ 216 h 216"/>
                <a:gd name="T96" fmla="*/ 132 w 645"/>
                <a:gd name="T97" fmla="*/ 19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5" h="216">
                  <a:moveTo>
                    <a:pt x="132" y="198"/>
                  </a:moveTo>
                  <a:lnTo>
                    <a:pt x="19" y="149"/>
                  </a:lnTo>
                  <a:lnTo>
                    <a:pt x="0" y="82"/>
                  </a:lnTo>
                  <a:lnTo>
                    <a:pt x="118" y="32"/>
                  </a:lnTo>
                  <a:lnTo>
                    <a:pt x="329" y="49"/>
                  </a:lnTo>
                  <a:lnTo>
                    <a:pt x="514" y="0"/>
                  </a:lnTo>
                  <a:lnTo>
                    <a:pt x="645" y="32"/>
                  </a:lnTo>
                  <a:lnTo>
                    <a:pt x="645" y="37"/>
                  </a:lnTo>
                  <a:lnTo>
                    <a:pt x="645" y="42"/>
                  </a:lnTo>
                  <a:lnTo>
                    <a:pt x="645" y="45"/>
                  </a:lnTo>
                  <a:lnTo>
                    <a:pt x="645" y="47"/>
                  </a:lnTo>
                  <a:lnTo>
                    <a:pt x="645" y="48"/>
                  </a:lnTo>
                  <a:lnTo>
                    <a:pt x="645" y="48"/>
                  </a:lnTo>
                  <a:lnTo>
                    <a:pt x="645" y="49"/>
                  </a:lnTo>
                  <a:lnTo>
                    <a:pt x="645" y="49"/>
                  </a:lnTo>
                  <a:lnTo>
                    <a:pt x="613" y="166"/>
                  </a:lnTo>
                  <a:lnTo>
                    <a:pt x="599" y="169"/>
                  </a:lnTo>
                  <a:lnTo>
                    <a:pt x="585" y="172"/>
                  </a:lnTo>
                  <a:lnTo>
                    <a:pt x="571" y="175"/>
                  </a:lnTo>
                  <a:lnTo>
                    <a:pt x="558" y="177"/>
                  </a:lnTo>
                  <a:lnTo>
                    <a:pt x="544" y="180"/>
                  </a:lnTo>
                  <a:lnTo>
                    <a:pt x="531" y="183"/>
                  </a:lnTo>
                  <a:lnTo>
                    <a:pt x="517" y="185"/>
                  </a:lnTo>
                  <a:lnTo>
                    <a:pt x="503" y="187"/>
                  </a:lnTo>
                  <a:lnTo>
                    <a:pt x="490" y="190"/>
                  </a:lnTo>
                  <a:lnTo>
                    <a:pt x="477" y="192"/>
                  </a:lnTo>
                  <a:lnTo>
                    <a:pt x="463" y="194"/>
                  </a:lnTo>
                  <a:lnTo>
                    <a:pt x="450" y="196"/>
                  </a:lnTo>
                  <a:lnTo>
                    <a:pt x="437" y="198"/>
                  </a:lnTo>
                  <a:lnTo>
                    <a:pt x="423" y="200"/>
                  </a:lnTo>
                  <a:lnTo>
                    <a:pt x="410" y="202"/>
                  </a:lnTo>
                  <a:lnTo>
                    <a:pt x="397" y="203"/>
                  </a:lnTo>
                  <a:lnTo>
                    <a:pt x="383" y="205"/>
                  </a:lnTo>
                  <a:lnTo>
                    <a:pt x="370" y="206"/>
                  </a:lnTo>
                  <a:lnTo>
                    <a:pt x="357" y="207"/>
                  </a:lnTo>
                  <a:lnTo>
                    <a:pt x="343" y="209"/>
                  </a:lnTo>
                  <a:lnTo>
                    <a:pt x="330" y="210"/>
                  </a:lnTo>
                  <a:lnTo>
                    <a:pt x="317" y="211"/>
                  </a:lnTo>
                  <a:lnTo>
                    <a:pt x="303" y="212"/>
                  </a:lnTo>
                  <a:lnTo>
                    <a:pt x="290" y="213"/>
                  </a:lnTo>
                  <a:lnTo>
                    <a:pt x="276" y="214"/>
                  </a:lnTo>
                  <a:lnTo>
                    <a:pt x="263" y="215"/>
                  </a:lnTo>
                  <a:lnTo>
                    <a:pt x="249" y="215"/>
                  </a:lnTo>
                  <a:lnTo>
                    <a:pt x="236" y="216"/>
                  </a:lnTo>
                  <a:lnTo>
                    <a:pt x="222" y="216"/>
                  </a:lnTo>
                  <a:lnTo>
                    <a:pt x="208" y="216"/>
                  </a:lnTo>
                  <a:lnTo>
                    <a:pt x="194" y="216"/>
                  </a:lnTo>
                  <a:lnTo>
                    <a:pt x="180" y="216"/>
                  </a:lnTo>
                  <a:lnTo>
                    <a:pt x="132" y="19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6" name="Freeform 10"/>
            <p:cNvSpPr>
              <a:spLocks/>
            </p:cNvSpPr>
            <p:nvPr/>
          </p:nvSpPr>
          <p:spPr bwMode="auto">
            <a:xfrm>
              <a:off x="2412" y="4093"/>
              <a:ext cx="521" cy="335"/>
            </a:xfrm>
            <a:custGeom>
              <a:avLst/>
              <a:gdLst>
                <a:gd name="T0" fmla="*/ 99 w 380"/>
                <a:gd name="T1" fmla="*/ 232 h 249"/>
                <a:gd name="T2" fmla="*/ 0 w 380"/>
                <a:gd name="T3" fmla="*/ 181 h 249"/>
                <a:gd name="T4" fmla="*/ 17 w 380"/>
                <a:gd name="T5" fmla="*/ 17 h 249"/>
                <a:gd name="T6" fmla="*/ 347 w 380"/>
                <a:gd name="T7" fmla="*/ 0 h 249"/>
                <a:gd name="T8" fmla="*/ 380 w 380"/>
                <a:gd name="T9" fmla="*/ 181 h 249"/>
                <a:gd name="T10" fmla="*/ 365 w 380"/>
                <a:gd name="T11" fmla="*/ 192 h 249"/>
                <a:gd name="T12" fmla="*/ 351 w 380"/>
                <a:gd name="T13" fmla="*/ 201 h 249"/>
                <a:gd name="T14" fmla="*/ 336 w 380"/>
                <a:gd name="T15" fmla="*/ 207 h 249"/>
                <a:gd name="T16" fmla="*/ 321 w 380"/>
                <a:gd name="T17" fmla="*/ 211 h 249"/>
                <a:gd name="T18" fmla="*/ 307 w 380"/>
                <a:gd name="T19" fmla="*/ 213 h 249"/>
                <a:gd name="T20" fmla="*/ 293 w 380"/>
                <a:gd name="T21" fmla="*/ 214 h 249"/>
                <a:gd name="T22" fmla="*/ 279 w 380"/>
                <a:gd name="T23" fmla="*/ 215 h 249"/>
                <a:gd name="T24" fmla="*/ 265 w 380"/>
                <a:gd name="T25" fmla="*/ 215 h 249"/>
                <a:gd name="T26" fmla="*/ 251 w 380"/>
                <a:gd name="T27" fmla="*/ 215 h 249"/>
                <a:gd name="T28" fmla="*/ 237 w 380"/>
                <a:gd name="T29" fmla="*/ 215 h 249"/>
                <a:gd name="T30" fmla="*/ 223 w 380"/>
                <a:gd name="T31" fmla="*/ 217 h 249"/>
                <a:gd name="T32" fmla="*/ 209 w 380"/>
                <a:gd name="T33" fmla="*/ 219 h 249"/>
                <a:gd name="T34" fmla="*/ 194 w 380"/>
                <a:gd name="T35" fmla="*/ 223 h 249"/>
                <a:gd name="T36" fmla="*/ 180 w 380"/>
                <a:gd name="T37" fmla="*/ 229 h 249"/>
                <a:gd name="T38" fmla="*/ 165 w 380"/>
                <a:gd name="T39" fmla="*/ 238 h 249"/>
                <a:gd name="T40" fmla="*/ 150 w 380"/>
                <a:gd name="T41" fmla="*/ 249 h 249"/>
                <a:gd name="T42" fmla="*/ 99 w 380"/>
                <a:gd name="T43" fmla="*/ 2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0" h="249">
                  <a:moveTo>
                    <a:pt x="99" y="232"/>
                  </a:moveTo>
                  <a:lnTo>
                    <a:pt x="0" y="181"/>
                  </a:lnTo>
                  <a:lnTo>
                    <a:pt x="17" y="17"/>
                  </a:lnTo>
                  <a:lnTo>
                    <a:pt x="347" y="0"/>
                  </a:lnTo>
                  <a:lnTo>
                    <a:pt x="380" y="181"/>
                  </a:lnTo>
                  <a:lnTo>
                    <a:pt x="365" y="192"/>
                  </a:lnTo>
                  <a:lnTo>
                    <a:pt x="351" y="201"/>
                  </a:lnTo>
                  <a:lnTo>
                    <a:pt x="336" y="207"/>
                  </a:lnTo>
                  <a:lnTo>
                    <a:pt x="321" y="211"/>
                  </a:lnTo>
                  <a:lnTo>
                    <a:pt x="307" y="213"/>
                  </a:lnTo>
                  <a:lnTo>
                    <a:pt x="293" y="214"/>
                  </a:lnTo>
                  <a:lnTo>
                    <a:pt x="279" y="215"/>
                  </a:lnTo>
                  <a:lnTo>
                    <a:pt x="265" y="215"/>
                  </a:lnTo>
                  <a:lnTo>
                    <a:pt x="251" y="215"/>
                  </a:lnTo>
                  <a:lnTo>
                    <a:pt x="237" y="215"/>
                  </a:lnTo>
                  <a:lnTo>
                    <a:pt x="223" y="217"/>
                  </a:lnTo>
                  <a:lnTo>
                    <a:pt x="209" y="219"/>
                  </a:lnTo>
                  <a:lnTo>
                    <a:pt x="194" y="223"/>
                  </a:lnTo>
                  <a:lnTo>
                    <a:pt x="180" y="229"/>
                  </a:lnTo>
                  <a:lnTo>
                    <a:pt x="165" y="238"/>
                  </a:lnTo>
                  <a:lnTo>
                    <a:pt x="150" y="249"/>
                  </a:lnTo>
                  <a:lnTo>
                    <a:pt x="99" y="23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7" name="Freeform 11"/>
            <p:cNvSpPr>
              <a:spLocks/>
            </p:cNvSpPr>
            <p:nvPr/>
          </p:nvSpPr>
          <p:spPr bwMode="auto">
            <a:xfrm>
              <a:off x="3678" y="4119"/>
              <a:ext cx="227" cy="219"/>
            </a:xfrm>
            <a:custGeom>
              <a:avLst/>
              <a:gdLst>
                <a:gd name="T0" fmla="*/ 19 w 166"/>
                <a:gd name="T1" fmla="*/ 149 h 163"/>
                <a:gd name="T2" fmla="*/ 0 w 166"/>
                <a:gd name="T3" fmla="*/ 98 h 163"/>
                <a:gd name="T4" fmla="*/ 12 w 166"/>
                <a:gd name="T5" fmla="*/ 98 h 163"/>
                <a:gd name="T6" fmla="*/ 21 w 166"/>
                <a:gd name="T7" fmla="*/ 98 h 163"/>
                <a:gd name="T8" fmla="*/ 28 w 166"/>
                <a:gd name="T9" fmla="*/ 98 h 163"/>
                <a:gd name="T10" fmla="*/ 32 w 166"/>
                <a:gd name="T11" fmla="*/ 98 h 163"/>
                <a:gd name="T12" fmla="*/ 34 w 166"/>
                <a:gd name="T13" fmla="*/ 98 h 163"/>
                <a:gd name="T14" fmla="*/ 36 w 166"/>
                <a:gd name="T15" fmla="*/ 98 h 163"/>
                <a:gd name="T16" fmla="*/ 36 w 166"/>
                <a:gd name="T17" fmla="*/ 98 h 163"/>
                <a:gd name="T18" fmla="*/ 36 w 166"/>
                <a:gd name="T19" fmla="*/ 98 h 163"/>
                <a:gd name="T20" fmla="*/ 118 w 166"/>
                <a:gd name="T21" fmla="*/ 0 h 163"/>
                <a:gd name="T22" fmla="*/ 134 w 166"/>
                <a:gd name="T23" fmla="*/ 4 h 163"/>
                <a:gd name="T24" fmla="*/ 146 w 166"/>
                <a:gd name="T25" fmla="*/ 8 h 163"/>
                <a:gd name="T26" fmla="*/ 155 w 166"/>
                <a:gd name="T27" fmla="*/ 11 h 163"/>
                <a:gd name="T28" fmla="*/ 160 w 166"/>
                <a:gd name="T29" fmla="*/ 12 h 163"/>
                <a:gd name="T30" fmla="*/ 164 w 166"/>
                <a:gd name="T31" fmla="*/ 13 h 163"/>
                <a:gd name="T32" fmla="*/ 166 w 166"/>
                <a:gd name="T33" fmla="*/ 14 h 163"/>
                <a:gd name="T34" fmla="*/ 166 w 166"/>
                <a:gd name="T35" fmla="*/ 14 h 163"/>
                <a:gd name="T36" fmla="*/ 166 w 166"/>
                <a:gd name="T37" fmla="*/ 14 h 163"/>
                <a:gd name="T38" fmla="*/ 87 w 166"/>
                <a:gd name="T39" fmla="*/ 163 h 163"/>
                <a:gd name="T40" fmla="*/ 80 w 166"/>
                <a:gd name="T41" fmla="*/ 163 h 163"/>
                <a:gd name="T42" fmla="*/ 76 w 166"/>
                <a:gd name="T43" fmla="*/ 163 h 163"/>
                <a:gd name="T44" fmla="*/ 72 w 166"/>
                <a:gd name="T45" fmla="*/ 163 h 163"/>
                <a:gd name="T46" fmla="*/ 70 w 166"/>
                <a:gd name="T47" fmla="*/ 163 h 163"/>
                <a:gd name="T48" fmla="*/ 69 w 166"/>
                <a:gd name="T49" fmla="*/ 163 h 163"/>
                <a:gd name="T50" fmla="*/ 68 w 166"/>
                <a:gd name="T51" fmla="*/ 163 h 163"/>
                <a:gd name="T52" fmla="*/ 68 w 166"/>
                <a:gd name="T53" fmla="*/ 163 h 163"/>
                <a:gd name="T54" fmla="*/ 68 w 166"/>
                <a:gd name="T55" fmla="*/ 163 h 163"/>
                <a:gd name="T56" fmla="*/ 19 w 166"/>
                <a:gd name="T57" fmla="*/ 14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6" h="163">
                  <a:moveTo>
                    <a:pt x="19" y="149"/>
                  </a:moveTo>
                  <a:lnTo>
                    <a:pt x="0" y="98"/>
                  </a:lnTo>
                  <a:lnTo>
                    <a:pt x="12" y="98"/>
                  </a:lnTo>
                  <a:lnTo>
                    <a:pt x="21" y="98"/>
                  </a:lnTo>
                  <a:lnTo>
                    <a:pt x="28" y="98"/>
                  </a:lnTo>
                  <a:lnTo>
                    <a:pt x="32" y="98"/>
                  </a:lnTo>
                  <a:lnTo>
                    <a:pt x="34" y="98"/>
                  </a:lnTo>
                  <a:lnTo>
                    <a:pt x="36" y="98"/>
                  </a:lnTo>
                  <a:lnTo>
                    <a:pt x="36" y="98"/>
                  </a:lnTo>
                  <a:lnTo>
                    <a:pt x="36" y="98"/>
                  </a:lnTo>
                  <a:lnTo>
                    <a:pt x="118" y="0"/>
                  </a:lnTo>
                  <a:lnTo>
                    <a:pt x="134" y="4"/>
                  </a:lnTo>
                  <a:lnTo>
                    <a:pt x="146" y="8"/>
                  </a:lnTo>
                  <a:lnTo>
                    <a:pt x="155" y="11"/>
                  </a:lnTo>
                  <a:lnTo>
                    <a:pt x="160" y="12"/>
                  </a:lnTo>
                  <a:lnTo>
                    <a:pt x="164" y="13"/>
                  </a:lnTo>
                  <a:lnTo>
                    <a:pt x="166" y="14"/>
                  </a:lnTo>
                  <a:lnTo>
                    <a:pt x="166" y="14"/>
                  </a:lnTo>
                  <a:lnTo>
                    <a:pt x="166" y="14"/>
                  </a:lnTo>
                  <a:lnTo>
                    <a:pt x="87" y="163"/>
                  </a:lnTo>
                  <a:lnTo>
                    <a:pt x="80" y="163"/>
                  </a:lnTo>
                  <a:lnTo>
                    <a:pt x="76" y="163"/>
                  </a:lnTo>
                  <a:lnTo>
                    <a:pt x="72" y="163"/>
                  </a:lnTo>
                  <a:lnTo>
                    <a:pt x="70" y="163"/>
                  </a:lnTo>
                  <a:lnTo>
                    <a:pt x="69" y="163"/>
                  </a:lnTo>
                  <a:lnTo>
                    <a:pt x="68" y="163"/>
                  </a:lnTo>
                  <a:lnTo>
                    <a:pt x="68" y="163"/>
                  </a:lnTo>
                  <a:lnTo>
                    <a:pt x="68" y="163"/>
                  </a:lnTo>
                  <a:lnTo>
                    <a:pt x="19"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8" name="Freeform 12"/>
            <p:cNvSpPr>
              <a:spLocks/>
            </p:cNvSpPr>
            <p:nvPr/>
          </p:nvSpPr>
          <p:spPr bwMode="auto">
            <a:xfrm>
              <a:off x="3457" y="3852"/>
              <a:ext cx="450" cy="398"/>
            </a:xfrm>
            <a:custGeom>
              <a:avLst/>
              <a:gdLst>
                <a:gd name="T0" fmla="*/ 0 w 328"/>
                <a:gd name="T1" fmla="*/ 296 h 296"/>
                <a:gd name="T2" fmla="*/ 1 w 328"/>
                <a:gd name="T3" fmla="*/ 290 h 296"/>
                <a:gd name="T4" fmla="*/ 3 w 328"/>
                <a:gd name="T5" fmla="*/ 283 h 296"/>
                <a:gd name="T6" fmla="*/ 6 w 328"/>
                <a:gd name="T7" fmla="*/ 277 h 296"/>
                <a:gd name="T8" fmla="*/ 10 w 328"/>
                <a:gd name="T9" fmla="*/ 270 h 296"/>
                <a:gd name="T10" fmla="*/ 16 w 328"/>
                <a:gd name="T11" fmla="*/ 263 h 296"/>
                <a:gd name="T12" fmla="*/ 22 w 328"/>
                <a:gd name="T13" fmla="*/ 256 h 296"/>
                <a:gd name="T14" fmla="*/ 29 w 328"/>
                <a:gd name="T15" fmla="*/ 249 h 296"/>
                <a:gd name="T16" fmla="*/ 37 w 328"/>
                <a:gd name="T17" fmla="*/ 242 h 296"/>
                <a:gd name="T18" fmla="*/ 46 w 328"/>
                <a:gd name="T19" fmla="*/ 235 h 296"/>
                <a:gd name="T20" fmla="*/ 55 w 328"/>
                <a:gd name="T21" fmla="*/ 227 h 296"/>
                <a:gd name="T22" fmla="*/ 65 w 328"/>
                <a:gd name="T23" fmla="*/ 220 h 296"/>
                <a:gd name="T24" fmla="*/ 75 w 328"/>
                <a:gd name="T25" fmla="*/ 212 h 296"/>
                <a:gd name="T26" fmla="*/ 86 w 328"/>
                <a:gd name="T27" fmla="*/ 204 h 296"/>
                <a:gd name="T28" fmla="*/ 98 w 328"/>
                <a:gd name="T29" fmla="*/ 196 h 296"/>
                <a:gd name="T30" fmla="*/ 109 w 328"/>
                <a:gd name="T31" fmla="*/ 187 h 296"/>
                <a:gd name="T32" fmla="*/ 121 w 328"/>
                <a:gd name="T33" fmla="*/ 178 h 296"/>
                <a:gd name="T34" fmla="*/ 133 w 328"/>
                <a:gd name="T35" fmla="*/ 170 h 296"/>
                <a:gd name="T36" fmla="*/ 145 w 328"/>
                <a:gd name="T37" fmla="*/ 160 h 296"/>
                <a:gd name="T38" fmla="*/ 157 w 328"/>
                <a:gd name="T39" fmla="*/ 151 h 296"/>
                <a:gd name="T40" fmla="*/ 169 w 328"/>
                <a:gd name="T41" fmla="*/ 141 h 296"/>
                <a:gd name="T42" fmla="*/ 181 w 328"/>
                <a:gd name="T43" fmla="*/ 131 h 296"/>
                <a:gd name="T44" fmla="*/ 193 w 328"/>
                <a:gd name="T45" fmla="*/ 121 h 296"/>
                <a:gd name="T46" fmla="*/ 204 w 328"/>
                <a:gd name="T47" fmla="*/ 110 h 296"/>
                <a:gd name="T48" fmla="*/ 215 w 328"/>
                <a:gd name="T49" fmla="*/ 99 h 296"/>
                <a:gd name="T50" fmla="*/ 225 w 328"/>
                <a:gd name="T51" fmla="*/ 88 h 296"/>
                <a:gd name="T52" fmla="*/ 235 w 328"/>
                <a:gd name="T53" fmla="*/ 77 h 296"/>
                <a:gd name="T54" fmla="*/ 244 w 328"/>
                <a:gd name="T55" fmla="*/ 65 h 296"/>
                <a:gd name="T56" fmla="*/ 253 w 328"/>
                <a:gd name="T57" fmla="*/ 52 h 296"/>
                <a:gd name="T58" fmla="*/ 261 w 328"/>
                <a:gd name="T59" fmla="*/ 40 h 296"/>
                <a:gd name="T60" fmla="*/ 268 w 328"/>
                <a:gd name="T61" fmla="*/ 27 h 296"/>
                <a:gd name="T62" fmla="*/ 275 w 328"/>
                <a:gd name="T63" fmla="*/ 14 h 296"/>
                <a:gd name="T64" fmla="*/ 280 w 328"/>
                <a:gd name="T65" fmla="*/ 0 h 296"/>
                <a:gd name="T66" fmla="*/ 295 w 328"/>
                <a:gd name="T67" fmla="*/ 0 h 296"/>
                <a:gd name="T68" fmla="*/ 308 w 328"/>
                <a:gd name="T69" fmla="*/ 0 h 296"/>
                <a:gd name="T70" fmla="*/ 316 w 328"/>
                <a:gd name="T71" fmla="*/ 0 h 296"/>
                <a:gd name="T72" fmla="*/ 322 w 328"/>
                <a:gd name="T73" fmla="*/ 0 h 296"/>
                <a:gd name="T74" fmla="*/ 325 w 328"/>
                <a:gd name="T75" fmla="*/ 0 h 296"/>
                <a:gd name="T76" fmla="*/ 327 w 328"/>
                <a:gd name="T77" fmla="*/ 0 h 296"/>
                <a:gd name="T78" fmla="*/ 328 w 328"/>
                <a:gd name="T79" fmla="*/ 0 h 296"/>
                <a:gd name="T80" fmla="*/ 328 w 328"/>
                <a:gd name="T81" fmla="*/ 0 h 296"/>
                <a:gd name="T82" fmla="*/ 114 w 328"/>
                <a:gd name="T83" fmla="*/ 279 h 296"/>
                <a:gd name="T84" fmla="*/ 32 w 328"/>
                <a:gd name="T85" fmla="*/ 296 h 296"/>
                <a:gd name="T86" fmla="*/ 0 w 328"/>
                <a:gd name="T87"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96">
                  <a:moveTo>
                    <a:pt x="0" y="296"/>
                  </a:moveTo>
                  <a:lnTo>
                    <a:pt x="1" y="290"/>
                  </a:lnTo>
                  <a:lnTo>
                    <a:pt x="3" y="283"/>
                  </a:lnTo>
                  <a:lnTo>
                    <a:pt x="6" y="277"/>
                  </a:lnTo>
                  <a:lnTo>
                    <a:pt x="10" y="270"/>
                  </a:lnTo>
                  <a:lnTo>
                    <a:pt x="16" y="263"/>
                  </a:lnTo>
                  <a:lnTo>
                    <a:pt x="22" y="256"/>
                  </a:lnTo>
                  <a:lnTo>
                    <a:pt x="29" y="249"/>
                  </a:lnTo>
                  <a:lnTo>
                    <a:pt x="37" y="242"/>
                  </a:lnTo>
                  <a:lnTo>
                    <a:pt x="46" y="235"/>
                  </a:lnTo>
                  <a:lnTo>
                    <a:pt x="55" y="227"/>
                  </a:lnTo>
                  <a:lnTo>
                    <a:pt x="65" y="220"/>
                  </a:lnTo>
                  <a:lnTo>
                    <a:pt x="75" y="212"/>
                  </a:lnTo>
                  <a:lnTo>
                    <a:pt x="86" y="204"/>
                  </a:lnTo>
                  <a:lnTo>
                    <a:pt x="98" y="196"/>
                  </a:lnTo>
                  <a:lnTo>
                    <a:pt x="109" y="187"/>
                  </a:lnTo>
                  <a:lnTo>
                    <a:pt x="121" y="178"/>
                  </a:lnTo>
                  <a:lnTo>
                    <a:pt x="133" y="170"/>
                  </a:lnTo>
                  <a:lnTo>
                    <a:pt x="145" y="160"/>
                  </a:lnTo>
                  <a:lnTo>
                    <a:pt x="157" y="151"/>
                  </a:lnTo>
                  <a:lnTo>
                    <a:pt x="169" y="141"/>
                  </a:lnTo>
                  <a:lnTo>
                    <a:pt x="181" y="131"/>
                  </a:lnTo>
                  <a:lnTo>
                    <a:pt x="193" y="121"/>
                  </a:lnTo>
                  <a:lnTo>
                    <a:pt x="204" y="110"/>
                  </a:lnTo>
                  <a:lnTo>
                    <a:pt x="215" y="99"/>
                  </a:lnTo>
                  <a:lnTo>
                    <a:pt x="225" y="88"/>
                  </a:lnTo>
                  <a:lnTo>
                    <a:pt x="235" y="77"/>
                  </a:lnTo>
                  <a:lnTo>
                    <a:pt x="244" y="65"/>
                  </a:lnTo>
                  <a:lnTo>
                    <a:pt x="253" y="52"/>
                  </a:lnTo>
                  <a:lnTo>
                    <a:pt x="261" y="40"/>
                  </a:lnTo>
                  <a:lnTo>
                    <a:pt x="268" y="27"/>
                  </a:lnTo>
                  <a:lnTo>
                    <a:pt x="275" y="14"/>
                  </a:lnTo>
                  <a:lnTo>
                    <a:pt x="280" y="0"/>
                  </a:lnTo>
                  <a:lnTo>
                    <a:pt x="295" y="0"/>
                  </a:lnTo>
                  <a:lnTo>
                    <a:pt x="308" y="0"/>
                  </a:lnTo>
                  <a:lnTo>
                    <a:pt x="316" y="0"/>
                  </a:lnTo>
                  <a:lnTo>
                    <a:pt x="322" y="0"/>
                  </a:lnTo>
                  <a:lnTo>
                    <a:pt x="325" y="0"/>
                  </a:lnTo>
                  <a:lnTo>
                    <a:pt x="327" y="0"/>
                  </a:lnTo>
                  <a:lnTo>
                    <a:pt x="328" y="0"/>
                  </a:lnTo>
                  <a:lnTo>
                    <a:pt x="328" y="0"/>
                  </a:lnTo>
                  <a:lnTo>
                    <a:pt x="114" y="279"/>
                  </a:lnTo>
                  <a:lnTo>
                    <a:pt x="32" y="296"/>
                  </a:lnTo>
                  <a:lnTo>
                    <a:pt x="0"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49" name="Freeform 13"/>
            <p:cNvSpPr>
              <a:spLocks/>
            </p:cNvSpPr>
            <p:nvPr/>
          </p:nvSpPr>
          <p:spPr bwMode="auto">
            <a:xfrm>
              <a:off x="1981" y="3362"/>
              <a:ext cx="1698" cy="691"/>
            </a:xfrm>
            <a:custGeom>
              <a:avLst/>
              <a:gdLst>
                <a:gd name="T0" fmla="*/ 373 w 1238"/>
                <a:gd name="T1" fmla="*/ 495 h 514"/>
                <a:gd name="T2" fmla="*/ 354 w 1238"/>
                <a:gd name="T3" fmla="*/ 494 h 514"/>
                <a:gd name="T4" fmla="*/ 336 w 1238"/>
                <a:gd name="T5" fmla="*/ 492 h 514"/>
                <a:gd name="T6" fmla="*/ 318 w 1238"/>
                <a:gd name="T7" fmla="*/ 488 h 514"/>
                <a:gd name="T8" fmla="*/ 301 w 1238"/>
                <a:gd name="T9" fmla="*/ 484 h 514"/>
                <a:gd name="T10" fmla="*/ 283 w 1238"/>
                <a:gd name="T11" fmla="*/ 477 h 514"/>
                <a:gd name="T12" fmla="*/ 265 w 1238"/>
                <a:gd name="T13" fmla="*/ 470 h 514"/>
                <a:gd name="T14" fmla="*/ 247 w 1238"/>
                <a:gd name="T15" fmla="*/ 461 h 514"/>
                <a:gd name="T16" fmla="*/ 229 w 1238"/>
                <a:gd name="T17" fmla="*/ 451 h 514"/>
                <a:gd name="T18" fmla="*/ 211 w 1238"/>
                <a:gd name="T19" fmla="*/ 440 h 514"/>
                <a:gd name="T20" fmla="*/ 193 w 1238"/>
                <a:gd name="T21" fmla="*/ 427 h 514"/>
                <a:gd name="T22" fmla="*/ 174 w 1238"/>
                <a:gd name="T23" fmla="*/ 413 h 514"/>
                <a:gd name="T24" fmla="*/ 154 w 1238"/>
                <a:gd name="T25" fmla="*/ 397 h 514"/>
                <a:gd name="T26" fmla="*/ 135 w 1238"/>
                <a:gd name="T27" fmla="*/ 379 h 514"/>
                <a:gd name="T28" fmla="*/ 115 w 1238"/>
                <a:gd name="T29" fmla="*/ 360 h 514"/>
                <a:gd name="T30" fmla="*/ 94 w 1238"/>
                <a:gd name="T31" fmla="*/ 340 h 514"/>
                <a:gd name="T32" fmla="*/ 0 w 1238"/>
                <a:gd name="T33" fmla="*/ 132 h 514"/>
                <a:gd name="T34" fmla="*/ 64 w 1238"/>
                <a:gd name="T35" fmla="*/ 143 h 514"/>
                <a:gd name="T36" fmla="*/ 128 w 1238"/>
                <a:gd name="T37" fmla="*/ 151 h 514"/>
                <a:gd name="T38" fmla="*/ 191 w 1238"/>
                <a:gd name="T39" fmla="*/ 155 h 514"/>
                <a:gd name="T40" fmla="*/ 254 w 1238"/>
                <a:gd name="T41" fmla="*/ 158 h 514"/>
                <a:gd name="T42" fmla="*/ 317 w 1238"/>
                <a:gd name="T43" fmla="*/ 158 h 514"/>
                <a:gd name="T44" fmla="*/ 378 w 1238"/>
                <a:gd name="T45" fmla="*/ 156 h 514"/>
                <a:gd name="T46" fmla="*/ 440 w 1238"/>
                <a:gd name="T47" fmla="*/ 152 h 514"/>
                <a:gd name="T48" fmla="*/ 501 w 1238"/>
                <a:gd name="T49" fmla="*/ 148 h 514"/>
                <a:gd name="T50" fmla="*/ 563 w 1238"/>
                <a:gd name="T51" fmla="*/ 143 h 514"/>
                <a:gd name="T52" fmla="*/ 624 w 1238"/>
                <a:gd name="T53" fmla="*/ 137 h 514"/>
                <a:gd name="T54" fmla="*/ 685 w 1238"/>
                <a:gd name="T55" fmla="*/ 131 h 514"/>
                <a:gd name="T56" fmla="*/ 745 w 1238"/>
                <a:gd name="T57" fmla="*/ 126 h 514"/>
                <a:gd name="T58" fmla="*/ 806 w 1238"/>
                <a:gd name="T59" fmla="*/ 121 h 514"/>
                <a:gd name="T60" fmla="*/ 868 w 1238"/>
                <a:gd name="T61" fmla="*/ 117 h 514"/>
                <a:gd name="T62" fmla="*/ 929 w 1238"/>
                <a:gd name="T63" fmla="*/ 114 h 514"/>
                <a:gd name="T64" fmla="*/ 991 w 1238"/>
                <a:gd name="T65" fmla="*/ 113 h 514"/>
                <a:gd name="T66" fmla="*/ 1140 w 1238"/>
                <a:gd name="T67" fmla="*/ 14 h 514"/>
                <a:gd name="T68" fmla="*/ 1175 w 1238"/>
                <a:gd name="T69" fmla="*/ 98 h 514"/>
                <a:gd name="T70" fmla="*/ 1125 w 1238"/>
                <a:gd name="T71" fmla="*/ 248 h 514"/>
                <a:gd name="T72" fmla="*/ 1089 w 1238"/>
                <a:gd name="T73" fmla="*/ 313 h 514"/>
                <a:gd name="T74" fmla="*/ 841 w 1238"/>
                <a:gd name="T75" fmla="*/ 380 h 514"/>
                <a:gd name="T76" fmla="*/ 814 w 1238"/>
                <a:gd name="T77" fmla="*/ 403 h 514"/>
                <a:gd name="T78" fmla="*/ 787 w 1238"/>
                <a:gd name="T79" fmla="*/ 423 h 514"/>
                <a:gd name="T80" fmla="*/ 760 w 1238"/>
                <a:gd name="T81" fmla="*/ 440 h 514"/>
                <a:gd name="T82" fmla="*/ 734 w 1238"/>
                <a:gd name="T83" fmla="*/ 455 h 514"/>
                <a:gd name="T84" fmla="*/ 708 w 1238"/>
                <a:gd name="T85" fmla="*/ 467 h 514"/>
                <a:gd name="T86" fmla="*/ 682 w 1238"/>
                <a:gd name="T87" fmla="*/ 476 h 514"/>
                <a:gd name="T88" fmla="*/ 656 w 1238"/>
                <a:gd name="T89" fmla="*/ 484 h 514"/>
                <a:gd name="T90" fmla="*/ 631 w 1238"/>
                <a:gd name="T91" fmla="*/ 490 h 514"/>
                <a:gd name="T92" fmla="*/ 605 w 1238"/>
                <a:gd name="T93" fmla="*/ 495 h 514"/>
                <a:gd name="T94" fmla="*/ 580 w 1238"/>
                <a:gd name="T95" fmla="*/ 499 h 514"/>
                <a:gd name="T96" fmla="*/ 555 w 1238"/>
                <a:gd name="T97" fmla="*/ 502 h 514"/>
                <a:gd name="T98" fmla="*/ 530 w 1238"/>
                <a:gd name="T99" fmla="*/ 504 h 514"/>
                <a:gd name="T100" fmla="*/ 506 w 1238"/>
                <a:gd name="T101" fmla="*/ 506 h 514"/>
                <a:gd name="T102" fmla="*/ 481 w 1238"/>
                <a:gd name="T103" fmla="*/ 509 h 514"/>
                <a:gd name="T104" fmla="*/ 457 w 1238"/>
                <a:gd name="T105" fmla="*/ 511 h 514"/>
                <a:gd name="T106" fmla="*/ 432 w 1238"/>
                <a:gd name="T107" fmla="*/ 51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8" h="514">
                  <a:moveTo>
                    <a:pt x="382" y="495"/>
                  </a:moveTo>
                  <a:lnTo>
                    <a:pt x="373" y="495"/>
                  </a:lnTo>
                  <a:lnTo>
                    <a:pt x="363" y="495"/>
                  </a:lnTo>
                  <a:lnTo>
                    <a:pt x="354" y="494"/>
                  </a:lnTo>
                  <a:lnTo>
                    <a:pt x="345" y="493"/>
                  </a:lnTo>
                  <a:lnTo>
                    <a:pt x="336" y="492"/>
                  </a:lnTo>
                  <a:lnTo>
                    <a:pt x="327" y="490"/>
                  </a:lnTo>
                  <a:lnTo>
                    <a:pt x="318" y="488"/>
                  </a:lnTo>
                  <a:lnTo>
                    <a:pt x="309" y="486"/>
                  </a:lnTo>
                  <a:lnTo>
                    <a:pt x="301" y="484"/>
                  </a:lnTo>
                  <a:lnTo>
                    <a:pt x="292" y="480"/>
                  </a:lnTo>
                  <a:lnTo>
                    <a:pt x="283" y="477"/>
                  </a:lnTo>
                  <a:lnTo>
                    <a:pt x="274" y="474"/>
                  </a:lnTo>
                  <a:lnTo>
                    <a:pt x="265" y="470"/>
                  </a:lnTo>
                  <a:lnTo>
                    <a:pt x="256" y="466"/>
                  </a:lnTo>
                  <a:lnTo>
                    <a:pt x="247" y="461"/>
                  </a:lnTo>
                  <a:lnTo>
                    <a:pt x="238" y="456"/>
                  </a:lnTo>
                  <a:lnTo>
                    <a:pt x="229" y="451"/>
                  </a:lnTo>
                  <a:lnTo>
                    <a:pt x="220" y="446"/>
                  </a:lnTo>
                  <a:lnTo>
                    <a:pt x="211" y="440"/>
                  </a:lnTo>
                  <a:lnTo>
                    <a:pt x="202" y="434"/>
                  </a:lnTo>
                  <a:lnTo>
                    <a:pt x="193" y="427"/>
                  </a:lnTo>
                  <a:lnTo>
                    <a:pt x="183" y="420"/>
                  </a:lnTo>
                  <a:lnTo>
                    <a:pt x="174" y="413"/>
                  </a:lnTo>
                  <a:lnTo>
                    <a:pt x="164" y="405"/>
                  </a:lnTo>
                  <a:lnTo>
                    <a:pt x="154" y="397"/>
                  </a:lnTo>
                  <a:lnTo>
                    <a:pt x="145" y="388"/>
                  </a:lnTo>
                  <a:lnTo>
                    <a:pt x="135" y="379"/>
                  </a:lnTo>
                  <a:lnTo>
                    <a:pt x="125" y="370"/>
                  </a:lnTo>
                  <a:lnTo>
                    <a:pt x="115" y="360"/>
                  </a:lnTo>
                  <a:lnTo>
                    <a:pt x="105" y="351"/>
                  </a:lnTo>
                  <a:lnTo>
                    <a:pt x="94" y="340"/>
                  </a:lnTo>
                  <a:lnTo>
                    <a:pt x="84" y="329"/>
                  </a:lnTo>
                  <a:lnTo>
                    <a:pt x="0" y="132"/>
                  </a:lnTo>
                  <a:lnTo>
                    <a:pt x="32" y="138"/>
                  </a:lnTo>
                  <a:lnTo>
                    <a:pt x="64" y="143"/>
                  </a:lnTo>
                  <a:lnTo>
                    <a:pt x="96" y="147"/>
                  </a:lnTo>
                  <a:lnTo>
                    <a:pt x="128" y="151"/>
                  </a:lnTo>
                  <a:lnTo>
                    <a:pt x="160" y="153"/>
                  </a:lnTo>
                  <a:lnTo>
                    <a:pt x="191" y="155"/>
                  </a:lnTo>
                  <a:lnTo>
                    <a:pt x="223" y="157"/>
                  </a:lnTo>
                  <a:lnTo>
                    <a:pt x="254" y="158"/>
                  </a:lnTo>
                  <a:lnTo>
                    <a:pt x="286" y="158"/>
                  </a:lnTo>
                  <a:lnTo>
                    <a:pt x="317" y="158"/>
                  </a:lnTo>
                  <a:lnTo>
                    <a:pt x="348" y="157"/>
                  </a:lnTo>
                  <a:lnTo>
                    <a:pt x="378" y="156"/>
                  </a:lnTo>
                  <a:lnTo>
                    <a:pt x="409" y="154"/>
                  </a:lnTo>
                  <a:lnTo>
                    <a:pt x="440" y="152"/>
                  </a:lnTo>
                  <a:lnTo>
                    <a:pt x="471" y="150"/>
                  </a:lnTo>
                  <a:lnTo>
                    <a:pt x="501" y="148"/>
                  </a:lnTo>
                  <a:lnTo>
                    <a:pt x="532" y="145"/>
                  </a:lnTo>
                  <a:lnTo>
                    <a:pt x="563" y="143"/>
                  </a:lnTo>
                  <a:lnTo>
                    <a:pt x="593" y="140"/>
                  </a:lnTo>
                  <a:lnTo>
                    <a:pt x="624" y="137"/>
                  </a:lnTo>
                  <a:lnTo>
                    <a:pt x="654" y="134"/>
                  </a:lnTo>
                  <a:lnTo>
                    <a:pt x="685" y="131"/>
                  </a:lnTo>
                  <a:lnTo>
                    <a:pt x="715" y="128"/>
                  </a:lnTo>
                  <a:lnTo>
                    <a:pt x="745" y="126"/>
                  </a:lnTo>
                  <a:lnTo>
                    <a:pt x="776" y="123"/>
                  </a:lnTo>
                  <a:lnTo>
                    <a:pt x="806" y="121"/>
                  </a:lnTo>
                  <a:lnTo>
                    <a:pt x="837" y="119"/>
                  </a:lnTo>
                  <a:lnTo>
                    <a:pt x="868" y="117"/>
                  </a:lnTo>
                  <a:lnTo>
                    <a:pt x="898" y="115"/>
                  </a:lnTo>
                  <a:lnTo>
                    <a:pt x="929" y="114"/>
                  </a:lnTo>
                  <a:lnTo>
                    <a:pt x="960" y="114"/>
                  </a:lnTo>
                  <a:lnTo>
                    <a:pt x="991" y="113"/>
                  </a:lnTo>
                  <a:lnTo>
                    <a:pt x="1077" y="50"/>
                  </a:lnTo>
                  <a:lnTo>
                    <a:pt x="1140" y="14"/>
                  </a:lnTo>
                  <a:lnTo>
                    <a:pt x="1238" y="0"/>
                  </a:lnTo>
                  <a:lnTo>
                    <a:pt x="1175" y="98"/>
                  </a:lnTo>
                  <a:lnTo>
                    <a:pt x="1058" y="149"/>
                  </a:lnTo>
                  <a:lnTo>
                    <a:pt x="1125" y="248"/>
                  </a:lnTo>
                  <a:lnTo>
                    <a:pt x="1140" y="313"/>
                  </a:lnTo>
                  <a:lnTo>
                    <a:pt x="1089" y="313"/>
                  </a:lnTo>
                  <a:lnTo>
                    <a:pt x="942" y="231"/>
                  </a:lnTo>
                  <a:lnTo>
                    <a:pt x="841" y="380"/>
                  </a:lnTo>
                  <a:lnTo>
                    <a:pt x="828" y="392"/>
                  </a:lnTo>
                  <a:lnTo>
                    <a:pt x="814" y="403"/>
                  </a:lnTo>
                  <a:lnTo>
                    <a:pt x="800" y="414"/>
                  </a:lnTo>
                  <a:lnTo>
                    <a:pt x="787" y="423"/>
                  </a:lnTo>
                  <a:lnTo>
                    <a:pt x="774" y="432"/>
                  </a:lnTo>
                  <a:lnTo>
                    <a:pt x="760" y="440"/>
                  </a:lnTo>
                  <a:lnTo>
                    <a:pt x="747" y="448"/>
                  </a:lnTo>
                  <a:lnTo>
                    <a:pt x="734" y="455"/>
                  </a:lnTo>
                  <a:lnTo>
                    <a:pt x="721" y="461"/>
                  </a:lnTo>
                  <a:lnTo>
                    <a:pt x="708" y="467"/>
                  </a:lnTo>
                  <a:lnTo>
                    <a:pt x="695" y="472"/>
                  </a:lnTo>
                  <a:lnTo>
                    <a:pt x="682" y="476"/>
                  </a:lnTo>
                  <a:lnTo>
                    <a:pt x="669" y="480"/>
                  </a:lnTo>
                  <a:lnTo>
                    <a:pt x="656" y="484"/>
                  </a:lnTo>
                  <a:lnTo>
                    <a:pt x="643" y="487"/>
                  </a:lnTo>
                  <a:lnTo>
                    <a:pt x="631" y="490"/>
                  </a:lnTo>
                  <a:lnTo>
                    <a:pt x="618" y="493"/>
                  </a:lnTo>
                  <a:lnTo>
                    <a:pt x="605" y="495"/>
                  </a:lnTo>
                  <a:lnTo>
                    <a:pt x="593" y="497"/>
                  </a:lnTo>
                  <a:lnTo>
                    <a:pt x="580" y="499"/>
                  </a:lnTo>
                  <a:lnTo>
                    <a:pt x="568" y="500"/>
                  </a:lnTo>
                  <a:lnTo>
                    <a:pt x="555" y="502"/>
                  </a:lnTo>
                  <a:lnTo>
                    <a:pt x="543" y="503"/>
                  </a:lnTo>
                  <a:lnTo>
                    <a:pt x="530" y="504"/>
                  </a:lnTo>
                  <a:lnTo>
                    <a:pt x="518" y="505"/>
                  </a:lnTo>
                  <a:lnTo>
                    <a:pt x="506" y="506"/>
                  </a:lnTo>
                  <a:lnTo>
                    <a:pt x="494" y="508"/>
                  </a:lnTo>
                  <a:lnTo>
                    <a:pt x="481" y="509"/>
                  </a:lnTo>
                  <a:lnTo>
                    <a:pt x="469" y="510"/>
                  </a:lnTo>
                  <a:lnTo>
                    <a:pt x="457" y="511"/>
                  </a:lnTo>
                  <a:lnTo>
                    <a:pt x="444" y="513"/>
                  </a:lnTo>
                  <a:lnTo>
                    <a:pt x="432" y="514"/>
                  </a:lnTo>
                  <a:lnTo>
                    <a:pt x="382" y="495"/>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0" name="Freeform 14"/>
            <p:cNvSpPr>
              <a:spLocks/>
            </p:cNvSpPr>
            <p:nvPr/>
          </p:nvSpPr>
          <p:spPr bwMode="auto">
            <a:xfrm>
              <a:off x="1598" y="2869"/>
              <a:ext cx="177" cy="935"/>
            </a:xfrm>
            <a:custGeom>
              <a:avLst/>
              <a:gdLst>
                <a:gd name="T0" fmla="*/ 30 w 129"/>
                <a:gd name="T1" fmla="*/ 696 h 696"/>
                <a:gd name="T2" fmla="*/ 27 w 129"/>
                <a:gd name="T3" fmla="*/ 675 h 696"/>
                <a:gd name="T4" fmla="*/ 24 w 129"/>
                <a:gd name="T5" fmla="*/ 655 h 696"/>
                <a:gd name="T6" fmla="*/ 22 w 129"/>
                <a:gd name="T7" fmla="*/ 634 h 696"/>
                <a:gd name="T8" fmla="*/ 18 w 129"/>
                <a:gd name="T9" fmla="*/ 614 h 696"/>
                <a:gd name="T10" fmla="*/ 16 w 129"/>
                <a:gd name="T11" fmla="*/ 593 h 696"/>
                <a:gd name="T12" fmla="*/ 13 w 129"/>
                <a:gd name="T13" fmla="*/ 573 h 696"/>
                <a:gd name="T14" fmla="*/ 11 w 129"/>
                <a:gd name="T15" fmla="*/ 552 h 696"/>
                <a:gd name="T16" fmla="*/ 9 w 129"/>
                <a:gd name="T17" fmla="*/ 531 h 696"/>
                <a:gd name="T18" fmla="*/ 7 w 129"/>
                <a:gd name="T19" fmla="*/ 510 h 696"/>
                <a:gd name="T20" fmla="*/ 5 w 129"/>
                <a:gd name="T21" fmla="*/ 489 h 696"/>
                <a:gd name="T22" fmla="*/ 3 w 129"/>
                <a:gd name="T23" fmla="*/ 468 h 696"/>
                <a:gd name="T24" fmla="*/ 2 w 129"/>
                <a:gd name="T25" fmla="*/ 447 h 696"/>
                <a:gd name="T26" fmla="*/ 1 w 129"/>
                <a:gd name="T27" fmla="*/ 426 h 696"/>
                <a:gd name="T28" fmla="*/ 0 w 129"/>
                <a:gd name="T29" fmla="*/ 404 h 696"/>
                <a:gd name="T30" fmla="*/ 0 w 129"/>
                <a:gd name="T31" fmla="*/ 384 h 696"/>
                <a:gd name="T32" fmla="*/ 0 w 129"/>
                <a:gd name="T33" fmla="*/ 362 h 696"/>
                <a:gd name="T34" fmla="*/ 1 w 129"/>
                <a:gd name="T35" fmla="*/ 341 h 696"/>
                <a:gd name="T36" fmla="*/ 2 w 129"/>
                <a:gd name="T37" fmla="*/ 319 h 696"/>
                <a:gd name="T38" fmla="*/ 4 w 129"/>
                <a:gd name="T39" fmla="*/ 298 h 696"/>
                <a:gd name="T40" fmla="*/ 5 w 129"/>
                <a:gd name="T41" fmla="*/ 277 h 696"/>
                <a:gd name="T42" fmla="*/ 8 w 129"/>
                <a:gd name="T43" fmla="*/ 255 h 696"/>
                <a:gd name="T44" fmla="*/ 11 w 129"/>
                <a:gd name="T45" fmla="*/ 234 h 696"/>
                <a:gd name="T46" fmla="*/ 15 w 129"/>
                <a:gd name="T47" fmla="*/ 213 h 696"/>
                <a:gd name="T48" fmla="*/ 20 w 129"/>
                <a:gd name="T49" fmla="*/ 191 h 696"/>
                <a:gd name="T50" fmla="*/ 25 w 129"/>
                <a:gd name="T51" fmla="*/ 170 h 696"/>
                <a:gd name="T52" fmla="*/ 30 w 129"/>
                <a:gd name="T53" fmla="*/ 148 h 696"/>
                <a:gd name="T54" fmla="*/ 37 w 129"/>
                <a:gd name="T55" fmla="*/ 126 h 696"/>
                <a:gd name="T56" fmla="*/ 44 w 129"/>
                <a:gd name="T57" fmla="*/ 105 h 696"/>
                <a:gd name="T58" fmla="*/ 52 w 129"/>
                <a:gd name="T59" fmla="*/ 84 h 696"/>
                <a:gd name="T60" fmla="*/ 60 w 129"/>
                <a:gd name="T61" fmla="*/ 62 h 696"/>
                <a:gd name="T62" fmla="*/ 70 w 129"/>
                <a:gd name="T63" fmla="*/ 41 h 696"/>
                <a:gd name="T64" fmla="*/ 81 w 129"/>
                <a:gd name="T65" fmla="*/ 19 h 696"/>
                <a:gd name="T66" fmla="*/ 97 w 129"/>
                <a:gd name="T67" fmla="*/ 13 h 696"/>
                <a:gd name="T68" fmla="*/ 108 w 129"/>
                <a:gd name="T69" fmla="*/ 8 h 696"/>
                <a:gd name="T70" fmla="*/ 117 w 129"/>
                <a:gd name="T71" fmla="*/ 5 h 696"/>
                <a:gd name="T72" fmla="*/ 123 w 129"/>
                <a:gd name="T73" fmla="*/ 3 h 696"/>
                <a:gd name="T74" fmla="*/ 127 w 129"/>
                <a:gd name="T75" fmla="*/ 1 h 696"/>
                <a:gd name="T76" fmla="*/ 128 w 129"/>
                <a:gd name="T77" fmla="*/ 1 h 696"/>
                <a:gd name="T78" fmla="*/ 129 w 129"/>
                <a:gd name="T79" fmla="*/ 0 h 696"/>
                <a:gd name="T80" fmla="*/ 129 w 129"/>
                <a:gd name="T81" fmla="*/ 0 h 696"/>
                <a:gd name="T82" fmla="*/ 97 w 129"/>
                <a:gd name="T83" fmla="*/ 118 h 696"/>
                <a:gd name="T84" fmla="*/ 47 w 129"/>
                <a:gd name="T85" fmla="*/ 397 h 696"/>
                <a:gd name="T86" fmla="*/ 114 w 129"/>
                <a:gd name="T87" fmla="*/ 696 h 696"/>
                <a:gd name="T88" fmla="*/ 103 w 129"/>
                <a:gd name="T89" fmla="*/ 696 h 696"/>
                <a:gd name="T90" fmla="*/ 95 w 129"/>
                <a:gd name="T91" fmla="*/ 696 h 696"/>
                <a:gd name="T92" fmla="*/ 89 w 129"/>
                <a:gd name="T93" fmla="*/ 696 h 696"/>
                <a:gd name="T94" fmla="*/ 85 w 129"/>
                <a:gd name="T95" fmla="*/ 696 h 696"/>
                <a:gd name="T96" fmla="*/ 83 w 129"/>
                <a:gd name="T97" fmla="*/ 696 h 696"/>
                <a:gd name="T98" fmla="*/ 81 w 129"/>
                <a:gd name="T99" fmla="*/ 696 h 696"/>
                <a:gd name="T100" fmla="*/ 81 w 129"/>
                <a:gd name="T101" fmla="*/ 696 h 696"/>
                <a:gd name="T102" fmla="*/ 81 w 129"/>
                <a:gd name="T103" fmla="*/ 696 h 696"/>
                <a:gd name="T104" fmla="*/ 30 w 129"/>
                <a:gd name="T10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696">
                  <a:moveTo>
                    <a:pt x="30" y="696"/>
                  </a:moveTo>
                  <a:lnTo>
                    <a:pt x="27" y="675"/>
                  </a:lnTo>
                  <a:lnTo>
                    <a:pt x="24" y="655"/>
                  </a:lnTo>
                  <a:lnTo>
                    <a:pt x="22" y="634"/>
                  </a:lnTo>
                  <a:lnTo>
                    <a:pt x="18" y="614"/>
                  </a:lnTo>
                  <a:lnTo>
                    <a:pt x="16" y="593"/>
                  </a:lnTo>
                  <a:lnTo>
                    <a:pt x="13" y="573"/>
                  </a:lnTo>
                  <a:lnTo>
                    <a:pt x="11" y="552"/>
                  </a:lnTo>
                  <a:lnTo>
                    <a:pt x="9" y="531"/>
                  </a:lnTo>
                  <a:lnTo>
                    <a:pt x="7" y="510"/>
                  </a:lnTo>
                  <a:lnTo>
                    <a:pt x="5" y="489"/>
                  </a:lnTo>
                  <a:lnTo>
                    <a:pt x="3" y="468"/>
                  </a:lnTo>
                  <a:lnTo>
                    <a:pt x="2" y="447"/>
                  </a:lnTo>
                  <a:lnTo>
                    <a:pt x="1" y="426"/>
                  </a:lnTo>
                  <a:lnTo>
                    <a:pt x="0" y="404"/>
                  </a:lnTo>
                  <a:lnTo>
                    <a:pt x="0" y="384"/>
                  </a:lnTo>
                  <a:lnTo>
                    <a:pt x="0" y="362"/>
                  </a:lnTo>
                  <a:lnTo>
                    <a:pt x="1" y="341"/>
                  </a:lnTo>
                  <a:lnTo>
                    <a:pt x="2" y="319"/>
                  </a:lnTo>
                  <a:lnTo>
                    <a:pt x="4" y="298"/>
                  </a:lnTo>
                  <a:lnTo>
                    <a:pt x="5" y="277"/>
                  </a:lnTo>
                  <a:lnTo>
                    <a:pt x="8" y="255"/>
                  </a:lnTo>
                  <a:lnTo>
                    <a:pt x="11" y="234"/>
                  </a:lnTo>
                  <a:lnTo>
                    <a:pt x="15" y="213"/>
                  </a:lnTo>
                  <a:lnTo>
                    <a:pt x="20" y="191"/>
                  </a:lnTo>
                  <a:lnTo>
                    <a:pt x="25" y="170"/>
                  </a:lnTo>
                  <a:lnTo>
                    <a:pt x="30" y="148"/>
                  </a:lnTo>
                  <a:lnTo>
                    <a:pt x="37" y="126"/>
                  </a:lnTo>
                  <a:lnTo>
                    <a:pt x="44" y="105"/>
                  </a:lnTo>
                  <a:lnTo>
                    <a:pt x="52" y="84"/>
                  </a:lnTo>
                  <a:lnTo>
                    <a:pt x="60" y="62"/>
                  </a:lnTo>
                  <a:lnTo>
                    <a:pt x="70" y="41"/>
                  </a:lnTo>
                  <a:lnTo>
                    <a:pt x="81" y="19"/>
                  </a:lnTo>
                  <a:lnTo>
                    <a:pt x="97" y="13"/>
                  </a:lnTo>
                  <a:lnTo>
                    <a:pt x="108" y="8"/>
                  </a:lnTo>
                  <a:lnTo>
                    <a:pt x="117" y="5"/>
                  </a:lnTo>
                  <a:lnTo>
                    <a:pt x="123" y="3"/>
                  </a:lnTo>
                  <a:lnTo>
                    <a:pt x="127" y="1"/>
                  </a:lnTo>
                  <a:lnTo>
                    <a:pt x="128" y="1"/>
                  </a:lnTo>
                  <a:lnTo>
                    <a:pt x="129" y="0"/>
                  </a:lnTo>
                  <a:lnTo>
                    <a:pt x="129" y="0"/>
                  </a:lnTo>
                  <a:lnTo>
                    <a:pt x="97" y="118"/>
                  </a:lnTo>
                  <a:lnTo>
                    <a:pt x="47" y="397"/>
                  </a:lnTo>
                  <a:lnTo>
                    <a:pt x="114" y="696"/>
                  </a:lnTo>
                  <a:lnTo>
                    <a:pt x="103" y="696"/>
                  </a:lnTo>
                  <a:lnTo>
                    <a:pt x="95" y="696"/>
                  </a:lnTo>
                  <a:lnTo>
                    <a:pt x="89" y="696"/>
                  </a:lnTo>
                  <a:lnTo>
                    <a:pt x="85" y="696"/>
                  </a:lnTo>
                  <a:lnTo>
                    <a:pt x="83" y="696"/>
                  </a:lnTo>
                  <a:lnTo>
                    <a:pt x="81" y="696"/>
                  </a:lnTo>
                  <a:lnTo>
                    <a:pt x="81" y="696"/>
                  </a:lnTo>
                  <a:lnTo>
                    <a:pt x="81" y="696"/>
                  </a:lnTo>
                  <a:lnTo>
                    <a:pt x="30" y="6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1" name="Freeform 15"/>
            <p:cNvSpPr>
              <a:spLocks/>
            </p:cNvSpPr>
            <p:nvPr/>
          </p:nvSpPr>
          <p:spPr bwMode="auto">
            <a:xfrm>
              <a:off x="1369" y="3070"/>
              <a:ext cx="89" cy="511"/>
            </a:xfrm>
            <a:custGeom>
              <a:avLst/>
              <a:gdLst>
                <a:gd name="T0" fmla="*/ 32 w 65"/>
                <a:gd name="T1" fmla="*/ 380 h 380"/>
                <a:gd name="T2" fmla="*/ 0 w 65"/>
                <a:gd name="T3" fmla="*/ 348 h 380"/>
                <a:gd name="T4" fmla="*/ 32 w 65"/>
                <a:gd name="T5" fmla="*/ 0 h 380"/>
                <a:gd name="T6" fmla="*/ 43 w 65"/>
                <a:gd name="T7" fmla="*/ 0 h 380"/>
                <a:gd name="T8" fmla="*/ 51 w 65"/>
                <a:gd name="T9" fmla="*/ 0 h 380"/>
                <a:gd name="T10" fmla="*/ 57 w 65"/>
                <a:gd name="T11" fmla="*/ 0 h 380"/>
                <a:gd name="T12" fmla="*/ 61 w 65"/>
                <a:gd name="T13" fmla="*/ 0 h 380"/>
                <a:gd name="T14" fmla="*/ 64 w 65"/>
                <a:gd name="T15" fmla="*/ 0 h 380"/>
                <a:gd name="T16" fmla="*/ 65 w 65"/>
                <a:gd name="T17" fmla="*/ 0 h 380"/>
                <a:gd name="T18" fmla="*/ 65 w 65"/>
                <a:gd name="T19" fmla="*/ 0 h 380"/>
                <a:gd name="T20" fmla="*/ 65 w 65"/>
                <a:gd name="T21" fmla="*/ 0 h 380"/>
                <a:gd name="T22" fmla="*/ 65 w 65"/>
                <a:gd name="T23" fmla="*/ 380 h 380"/>
                <a:gd name="T24" fmla="*/ 32 w 65"/>
                <a:gd name="T25"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380">
                  <a:moveTo>
                    <a:pt x="32" y="380"/>
                  </a:moveTo>
                  <a:lnTo>
                    <a:pt x="0" y="348"/>
                  </a:lnTo>
                  <a:lnTo>
                    <a:pt x="32" y="0"/>
                  </a:lnTo>
                  <a:lnTo>
                    <a:pt x="43" y="0"/>
                  </a:lnTo>
                  <a:lnTo>
                    <a:pt x="51" y="0"/>
                  </a:lnTo>
                  <a:lnTo>
                    <a:pt x="57" y="0"/>
                  </a:lnTo>
                  <a:lnTo>
                    <a:pt x="61" y="0"/>
                  </a:lnTo>
                  <a:lnTo>
                    <a:pt x="64" y="0"/>
                  </a:lnTo>
                  <a:lnTo>
                    <a:pt x="65" y="0"/>
                  </a:lnTo>
                  <a:lnTo>
                    <a:pt x="65" y="0"/>
                  </a:lnTo>
                  <a:lnTo>
                    <a:pt x="65" y="0"/>
                  </a:lnTo>
                  <a:lnTo>
                    <a:pt x="65" y="380"/>
                  </a:lnTo>
                  <a:lnTo>
                    <a:pt x="32"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2" name="Freeform 16"/>
            <p:cNvSpPr>
              <a:spLocks/>
            </p:cNvSpPr>
            <p:nvPr/>
          </p:nvSpPr>
          <p:spPr bwMode="auto">
            <a:xfrm>
              <a:off x="1984" y="2960"/>
              <a:ext cx="293" cy="534"/>
            </a:xfrm>
            <a:custGeom>
              <a:avLst/>
              <a:gdLst>
                <a:gd name="T0" fmla="*/ 147 w 214"/>
                <a:gd name="T1" fmla="*/ 397 h 397"/>
                <a:gd name="T2" fmla="*/ 33 w 214"/>
                <a:gd name="T3" fmla="*/ 397 h 397"/>
                <a:gd name="T4" fmla="*/ 27 w 214"/>
                <a:gd name="T5" fmla="*/ 386 h 397"/>
                <a:gd name="T6" fmla="*/ 22 w 214"/>
                <a:gd name="T7" fmla="*/ 375 h 397"/>
                <a:gd name="T8" fmla="*/ 17 w 214"/>
                <a:gd name="T9" fmla="*/ 364 h 397"/>
                <a:gd name="T10" fmla="*/ 13 w 214"/>
                <a:gd name="T11" fmla="*/ 353 h 397"/>
                <a:gd name="T12" fmla="*/ 10 w 214"/>
                <a:gd name="T13" fmla="*/ 341 h 397"/>
                <a:gd name="T14" fmla="*/ 7 w 214"/>
                <a:gd name="T15" fmla="*/ 330 h 397"/>
                <a:gd name="T16" fmla="*/ 5 w 214"/>
                <a:gd name="T17" fmla="*/ 319 h 397"/>
                <a:gd name="T18" fmla="*/ 3 w 214"/>
                <a:gd name="T19" fmla="*/ 308 h 397"/>
                <a:gd name="T20" fmla="*/ 1 w 214"/>
                <a:gd name="T21" fmla="*/ 296 h 397"/>
                <a:gd name="T22" fmla="*/ 0 w 214"/>
                <a:gd name="T23" fmla="*/ 284 h 397"/>
                <a:gd name="T24" fmla="*/ 0 w 214"/>
                <a:gd name="T25" fmla="*/ 273 h 397"/>
                <a:gd name="T26" fmla="*/ 0 w 214"/>
                <a:gd name="T27" fmla="*/ 262 h 397"/>
                <a:gd name="T28" fmla="*/ 0 w 214"/>
                <a:gd name="T29" fmla="*/ 250 h 397"/>
                <a:gd name="T30" fmla="*/ 1 w 214"/>
                <a:gd name="T31" fmla="*/ 238 h 397"/>
                <a:gd name="T32" fmla="*/ 2 w 214"/>
                <a:gd name="T33" fmla="*/ 227 h 397"/>
                <a:gd name="T34" fmla="*/ 3 w 214"/>
                <a:gd name="T35" fmla="*/ 215 h 397"/>
                <a:gd name="T36" fmla="*/ 5 w 214"/>
                <a:gd name="T37" fmla="*/ 204 h 397"/>
                <a:gd name="T38" fmla="*/ 6 w 214"/>
                <a:gd name="T39" fmla="*/ 192 h 397"/>
                <a:gd name="T40" fmla="*/ 9 w 214"/>
                <a:gd name="T41" fmla="*/ 180 h 397"/>
                <a:gd name="T42" fmla="*/ 11 w 214"/>
                <a:gd name="T43" fmla="*/ 169 h 397"/>
                <a:gd name="T44" fmla="*/ 13 w 214"/>
                <a:gd name="T45" fmla="*/ 157 h 397"/>
                <a:gd name="T46" fmla="*/ 16 w 214"/>
                <a:gd name="T47" fmla="*/ 146 h 397"/>
                <a:gd name="T48" fmla="*/ 19 w 214"/>
                <a:gd name="T49" fmla="*/ 134 h 397"/>
                <a:gd name="T50" fmla="*/ 22 w 214"/>
                <a:gd name="T51" fmla="*/ 123 h 397"/>
                <a:gd name="T52" fmla="*/ 25 w 214"/>
                <a:gd name="T53" fmla="*/ 111 h 397"/>
                <a:gd name="T54" fmla="*/ 28 w 214"/>
                <a:gd name="T55" fmla="*/ 100 h 397"/>
                <a:gd name="T56" fmla="*/ 32 w 214"/>
                <a:gd name="T57" fmla="*/ 89 h 397"/>
                <a:gd name="T58" fmla="*/ 35 w 214"/>
                <a:gd name="T59" fmla="*/ 77 h 397"/>
                <a:gd name="T60" fmla="*/ 38 w 214"/>
                <a:gd name="T61" fmla="*/ 66 h 397"/>
                <a:gd name="T62" fmla="*/ 42 w 214"/>
                <a:gd name="T63" fmla="*/ 55 h 397"/>
                <a:gd name="T64" fmla="*/ 45 w 214"/>
                <a:gd name="T65" fmla="*/ 44 h 397"/>
                <a:gd name="T66" fmla="*/ 48 w 214"/>
                <a:gd name="T67" fmla="*/ 33 h 397"/>
                <a:gd name="T68" fmla="*/ 182 w 214"/>
                <a:gd name="T69" fmla="*/ 0 h 397"/>
                <a:gd name="T70" fmla="*/ 187 w 214"/>
                <a:gd name="T71" fmla="*/ 11 h 397"/>
                <a:gd name="T72" fmla="*/ 190 w 214"/>
                <a:gd name="T73" fmla="*/ 19 h 397"/>
                <a:gd name="T74" fmla="*/ 192 w 214"/>
                <a:gd name="T75" fmla="*/ 25 h 397"/>
                <a:gd name="T76" fmla="*/ 193 w 214"/>
                <a:gd name="T77" fmla="*/ 29 h 397"/>
                <a:gd name="T78" fmla="*/ 194 w 214"/>
                <a:gd name="T79" fmla="*/ 32 h 397"/>
                <a:gd name="T80" fmla="*/ 195 w 214"/>
                <a:gd name="T81" fmla="*/ 33 h 397"/>
                <a:gd name="T82" fmla="*/ 195 w 214"/>
                <a:gd name="T83" fmla="*/ 33 h 397"/>
                <a:gd name="T84" fmla="*/ 195 w 214"/>
                <a:gd name="T85" fmla="*/ 33 h 397"/>
                <a:gd name="T86" fmla="*/ 115 w 214"/>
                <a:gd name="T87" fmla="*/ 115 h 397"/>
                <a:gd name="T88" fmla="*/ 96 w 214"/>
                <a:gd name="T89" fmla="*/ 214 h 397"/>
                <a:gd name="T90" fmla="*/ 115 w 214"/>
                <a:gd name="T91" fmla="*/ 281 h 397"/>
                <a:gd name="T92" fmla="*/ 214 w 214"/>
                <a:gd name="T93" fmla="*/ 397 h 397"/>
                <a:gd name="T94" fmla="*/ 207 w 214"/>
                <a:gd name="T95" fmla="*/ 397 h 397"/>
                <a:gd name="T96" fmla="*/ 203 w 214"/>
                <a:gd name="T97" fmla="*/ 397 h 397"/>
                <a:gd name="T98" fmla="*/ 200 w 214"/>
                <a:gd name="T99" fmla="*/ 397 h 397"/>
                <a:gd name="T100" fmla="*/ 197 w 214"/>
                <a:gd name="T101" fmla="*/ 397 h 397"/>
                <a:gd name="T102" fmla="*/ 196 w 214"/>
                <a:gd name="T103" fmla="*/ 397 h 397"/>
                <a:gd name="T104" fmla="*/ 195 w 214"/>
                <a:gd name="T105" fmla="*/ 397 h 397"/>
                <a:gd name="T106" fmla="*/ 195 w 214"/>
                <a:gd name="T107" fmla="*/ 397 h 397"/>
                <a:gd name="T108" fmla="*/ 195 w 214"/>
                <a:gd name="T109" fmla="*/ 397 h 397"/>
                <a:gd name="T110" fmla="*/ 147 w 214"/>
                <a:gd name="T11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 h="397">
                  <a:moveTo>
                    <a:pt x="147" y="397"/>
                  </a:moveTo>
                  <a:lnTo>
                    <a:pt x="33" y="397"/>
                  </a:lnTo>
                  <a:lnTo>
                    <a:pt x="27" y="386"/>
                  </a:lnTo>
                  <a:lnTo>
                    <a:pt x="22" y="375"/>
                  </a:lnTo>
                  <a:lnTo>
                    <a:pt x="17" y="364"/>
                  </a:lnTo>
                  <a:lnTo>
                    <a:pt x="13" y="353"/>
                  </a:lnTo>
                  <a:lnTo>
                    <a:pt x="10" y="341"/>
                  </a:lnTo>
                  <a:lnTo>
                    <a:pt x="7" y="330"/>
                  </a:lnTo>
                  <a:lnTo>
                    <a:pt x="5" y="319"/>
                  </a:lnTo>
                  <a:lnTo>
                    <a:pt x="3" y="308"/>
                  </a:lnTo>
                  <a:lnTo>
                    <a:pt x="1" y="296"/>
                  </a:lnTo>
                  <a:lnTo>
                    <a:pt x="0" y="284"/>
                  </a:lnTo>
                  <a:lnTo>
                    <a:pt x="0" y="273"/>
                  </a:lnTo>
                  <a:lnTo>
                    <a:pt x="0" y="262"/>
                  </a:lnTo>
                  <a:lnTo>
                    <a:pt x="0" y="250"/>
                  </a:lnTo>
                  <a:lnTo>
                    <a:pt x="1" y="238"/>
                  </a:lnTo>
                  <a:lnTo>
                    <a:pt x="2" y="227"/>
                  </a:lnTo>
                  <a:lnTo>
                    <a:pt x="3" y="215"/>
                  </a:lnTo>
                  <a:lnTo>
                    <a:pt x="5" y="204"/>
                  </a:lnTo>
                  <a:lnTo>
                    <a:pt x="6" y="192"/>
                  </a:lnTo>
                  <a:lnTo>
                    <a:pt x="9" y="180"/>
                  </a:lnTo>
                  <a:lnTo>
                    <a:pt x="11" y="169"/>
                  </a:lnTo>
                  <a:lnTo>
                    <a:pt x="13" y="157"/>
                  </a:lnTo>
                  <a:lnTo>
                    <a:pt x="16" y="146"/>
                  </a:lnTo>
                  <a:lnTo>
                    <a:pt x="19" y="134"/>
                  </a:lnTo>
                  <a:lnTo>
                    <a:pt x="22" y="123"/>
                  </a:lnTo>
                  <a:lnTo>
                    <a:pt x="25" y="111"/>
                  </a:lnTo>
                  <a:lnTo>
                    <a:pt x="28" y="100"/>
                  </a:lnTo>
                  <a:lnTo>
                    <a:pt x="32" y="89"/>
                  </a:lnTo>
                  <a:lnTo>
                    <a:pt x="35" y="77"/>
                  </a:lnTo>
                  <a:lnTo>
                    <a:pt x="38" y="66"/>
                  </a:lnTo>
                  <a:lnTo>
                    <a:pt x="42" y="55"/>
                  </a:lnTo>
                  <a:lnTo>
                    <a:pt x="45" y="44"/>
                  </a:lnTo>
                  <a:lnTo>
                    <a:pt x="48" y="33"/>
                  </a:lnTo>
                  <a:lnTo>
                    <a:pt x="182" y="0"/>
                  </a:lnTo>
                  <a:lnTo>
                    <a:pt x="187" y="11"/>
                  </a:lnTo>
                  <a:lnTo>
                    <a:pt x="190" y="19"/>
                  </a:lnTo>
                  <a:lnTo>
                    <a:pt x="192" y="25"/>
                  </a:lnTo>
                  <a:lnTo>
                    <a:pt x="193" y="29"/>
                  </a:lnTo>
                  <a:lnTo>
                    <a:pt x="194" y="32"/>
                  </a:lnTo>
                  <a:lnTo>
                    <a:pt x="195" y="33"/>
                  </a:lnTo>
                  <a:lnTo>
                    <a:pt x="195" y="33"/>
                  </a:lnTo>
                  <a:lnTo>
                    <a:pt x="195" y="33"/>
                  </a:lnTo>
                  <a:lnTo>
                    <a:pt x="115" y="115"/>
                  </a:lnTo>
                  <a:lnTo>
                    <a:pt x="96" y="214"/>
                  </a:lnTo>
                  <a:lnTo>
                    <a:pt x="115" y="281"/>
                  </a:lnTo>
                  <a:lnTo>
                    <a:pt x="214" y="397"/>
                  </a:lnTo>
                  <a:lnTo>
                    <a:pt x="207" y="397"/>
                  </a:lnTo>
                  <a:lnTo>
                    <a:pt x="203" y="397"/>
                  </a:lnTo>
                  <a:lnTo>
                    <a:pt x="200" y="397"/>
                  </a:lnTo>
                  <a:lnTo>
                    <a:pt x="197" y="397"/>
                  </a:lnTo>
                  <a:lnTo>
                    <a:pt x="196" y="397"/>
                  </a:lnTo>
                  <a:lnTo>
                    <a:pt x="195" y="397"/>
                  </a:lnTo>
                  <a:lnTo>
                    <a:pt x="195" y="397"/>
                  </a:lnTo>
                  <a:lnTo>
                    <a:pt x="195" y="397"/>
                  </a:lnTo>
                  <a:lnTo>
                    <a:pt x="147" y="397"/>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3" name="Freeform 17"/>
            <p:cNvSpPr>
              <a:spLocks/>
            </p:cNvSpPr>
            <p:nvPr/>
          </p:nvSpPr>
          <p:spPr bwMode="auto">
            <a:xfrm>
              <a:off x="2505" y="2959"/>
              <a:ext cx="383" cy="512"/>
            </a:xfrm>
            <a:custGeom>
              <a:avLst/>
              <a:gdLst>
                <a:gd name="T0" fmla="*/ 14 w 279"/>
                <a:gd name="T1" fmla="*/ 364 h 381"/>
                <a:gd name="T2" fmla="*/ 65 w 279"/>
                <a:gd name="T3" fmla="*/ 313 h 381"/>
                <a:gd name="T4" fmla="*/ 65 w 279"/>
                <a:gd name="T5" fmla="*/ 133 h 381"/>
                <a:gd name="T6" fmla="*/ 0 w 279"/>
                <a:gd name="T7" fmla="*/ 0 h 381"/>
                <a:gd name="T8" fmla="*/ 212 w 279"/>
                <a:gd name="T9" fmla="*/ 15 h 381"/>
                <a:gd name="T10" fmla="*/ 279 w 279"/>
                <a:gd name="T11" fmla="*/ 34 h 381"/>
                <a:gd name="T12" fmla="*/ 231 w 279"/>
                <a:gd name="T13" fmla="*/ 66 h 381"/>
                <a:gd name="T14" fmla="*/ 163 w 279"/>
                <a:gd name="T15" fmla="*/ 133 h 381"/>
                <a:gd name="T16" fmla="*/ 163 w 279"/>
                <a:gd name="T17" fmla="*/ 282 h 381"/>
                <a:gd name="T18" fmla="*/ 231 w 279"/>
                <a:gd name="T19" fmla="*/ 381 h 381"/>
                <a:gd name="T20" fmla="*/ 31 w 279"/>
                <a:gd name="T21" fmla="*/ 381 h 381"/>
                <a:gd name="T22" fmla="*/ 14 w 279"/>
                <a:gd name="T23" fmla="*/ 36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381">
                  <a:moveTo>
                    <a:pt x="14" y="364"/>
                  </a:moveTo>
                  <a:lnTo>
                    <a:pt x="65" y="313"/>
                  </a:lnTo>
                  <a:lnTo>
                    <a:pt x="65" y="133"/>
                  </a:lnTo>
                  <a:lnTo>
                    <a:pt x="0" y="0"/>
                  </a:lnTo>
                  <a:lnTo>
                    <a:pt x="212" y="15"/>
                  </a:lnTo>
                  <a:lnTo>
                    <a:pt x="279" y="34"/>
                  </a:lnTo>
                  <a:lnTo>
                    <a:pt x="231" y="66"/>
                  </a:lnTo>
                  <a:lnTo>
                    <a:pt x="163" y="133"/>
                  </a:lnTo>
                  <a:lnTo>
                    <a:pt x="163" y="282"/>
                  </a:lnTo>
                  <a:lnTo>
                    <a:pt x="231" y="381"/>
                  </a:lnTo>
                  <a:lnTo>
                    <a:pt x="31" y="381"/>
                  </a:lnTo>
                  <a:lnTo>
                    <a:pt x="14" y="364"/>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4" name="Freeform 18"/>
            <p:cNvSpPr>
              <a:spLocks/>
            </p:cNvSpPr>
            <p:nvPr/>
          </p:nvSpPr>
          <p:spPr bwMode="auto">
            <a:xfrm>
              <a:off x="3025" y="2959"/>
              <a:ext cx="314" cy="469"/>
            </a:xfrm>
            <a:custGeom>
              <a:avLst/>
              <a:gdLst>
                <a:gd name="T0" fmla="*/ 99 w 229"/>
                <a:gd name="T1" fmla="*/ 263 h 349"/>
                <a:gd name="T2" fmla="*/ 110 w 229"/>
                <a:gd name="T3" fmla="*/ 127 h 349"/>
                <a:gd name="T4" fmla="*/ 103 w 229"/>
                <a:gd name="T5" fmla="*/ 120 h 349"/>
                <a:gd name="T6" fmla="*/ 100 w 229"/>
                <a:gd name="T7" fmla="*/ 117 h 349"/>
                <a:gd name="T8" fmla="*/ 99 w 229"/>
                <a:gd name="T9" fmla="*/ 116 h 349"/>
                <a:gd name="T10" fmla="*/ 93 w 229"/>
                <a:gd name="T11" fmla="*/ 107 h 349"/>
                <a:gd name="T12" fmla="*/ 80 w 229"/>
                <a:gd name="T13" fmla="*/ 90 h 349"/>
                <a:gd name="T14" fmla="*/ 67 w 229"/>
                <a:gd name="T15" fmla="*/ 74 h 349"/>
                <a:gd name="T16" fmla="*/ 55 w 229"/>
                <a:gd name="T17" fmla="*/ 61 h 349"/>
                <a:gd name="T18" fmla="*/ 42 w 229"/>
                <a:gd name="T19" fmla="*/ 51 h 349"/>
                <a:gd name="T20" fmla="*/ 30 w 229"/>
                <a:gd name="T21" fmla="*/ 43 h 349"/>
                <a:gd name="T22" fmla="*/ 18 w 229"/>
                <a:gd name="T23" fmla="*/ 37 h 349"/>
                <a:gd name="T24" fmla="*/ 6 w 229"/>
                <a:gd name="T25" fmla="*/ 34 h 349"/>
                <a:gd name="T26" fmla="*/ 197 w 229"/>
                <a:gd name="T27" fmla="*/ 0 h 349"/>
                <a:gd name="T28" fmla="*/ 203 w 229"/>
                <a:gd name="T29" fmla="*/ 19 h 349"/>
                <a:gd name="T30" fmla="*/ 208 w 229"/>
                <a:gd name="T31" fmla="*/ 38 h 349"/>
                <a:gd name="T32" fmla="*/ 212 w 229"/>
                <a:gd name="T33" fmla="*/ 57 h 349"/>
                <a:gd name="T34" fmla="*/ 216 w 229"/>
                <a:gd name="T35" fmla="*/ 75 h 349"/>
                <a:gd name="T36" fmla="*/ 219 w 229"/>
                <a:gd name="T37" fmla="*/ 94 h 349"/>
                <a:gd name="T38" fmla="*/ 221 w 229"/>
                <a:gd name="T39" fmla="*/ 112 h 349"/>
                <a:gd name="T40" fmla="*/ 223 w 229"/>
                <a:gd name="T41" fmla="*/ 130 h 349"/>
                <a:gd name="T42" fmla="*/ 225 w 229"/>
                <a:gd name="T43" fmla="*/ 148 h 349"/>
                <a:gd name="T44" fmla="*/ 226 w 229"/>
                <a:gd name="T45" fmla="*/ 166 h 349"/>
                <a:gd name="T46" fmla="*/ 227 w 229"/>
                <a:gd name="T47" fmla="*/ 183 h 349"/>
                <a:gd name="T48" fmla="*/ 228 w 229"/>
                <a:gd name="T49" fmla="*/ 201 h 349"/>
                <a:gd name="T50" fmla="*/ 228 w 229"/>
                <a:gd name="T51" fmla="*/ 217 h 349"/>
                <a:gd name="T52" fmla="*/ 228 w 229"/>
                <a:gd name="T53" fmla="*/ 234 h 349"/>
                <a:gd name="T54" fmla="*/ 229 w 229"/>
                <a:gd name="T55" fmla="*/ 250 h 349"/>
                <a:gd name="T56" fmla="*/ 229 w 229"/>
                <a:gd name="T57" fmla="*/ 266 h 349"/>
                <a:gd name="T58" fmla="*/ 229 w 229"/>
                <a:gd name="T59" fmla="*/ 282 h 349"/>
                <a:gd name="T60" fmla="*/ 220 w 229"/>
                <a:gd name="T61" fmla="*/ 310 h 349"/>
                <a:gd name="T62" fmla="*/ 216 w 229"/>
                <a:gd name="T63" fmla="*/ 324 h 349"/>
                <a:gd name="T64" fmla="*/ 214 w 229"/>
                <a:gd name="T65" fmla="*/ 329 h 349"/>
                <a:gd name="T66" fmla="*/ 214 w 229"/>
                <a:gd name="T67" fmla="*/ 330 h 349"/>
                <a:gd name="T68" fmla="*/ 32 w 229"/>
                <a:gd name="T69" fmla="*/ 33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349">
                  <a:moveTo>
                    <a:pt x="32" y="330"/>
                  </a:moveTo>
                  <a:lnTo>
                    <a:pt x="99" y="263"/>
                  </a:lnTo>
                  <a:lnTo>
                    <a:pt x="115" y="133"/>
                  </a:lnTo>
                  <a:lnTo>
                    <a:pt x="110" y="127"/>
                  </a:lnTo>
                  <a:lnTo>
                    <a:pt x="106" y="123"/>
                  </a:lnTo>
                  <a:lnTo>
                    <a:pt x="103" y="120"/>
                  </a:lnTo>
                  <a:lnTo>
                    <a:pt x="101" y="118"/>
                  </a:lnTo>
                  <a:lnTo>
                    <a:pt x="100" y="117"/>
                  </a:lnTo>
                  <a:lnTo>
                    <a:pt x="99" y="116"/>
                  </a:lnTo>
                  <a:lnTo>
                    <a:pt x="99" y="116"/>
                  </a:lnTo>
                  <a:lnTo>
                    <a:pt x="99" y="116"/>
                  </a:lnTo>
                  <a:lnTo>
                    <a:pt x="93" y="107"/>
                  </a:lnTo>
                  <a:lnTo>
                    <a:pt x="86" y="98"/>
                  </a:lnTo>
                  <a:lnTo>
                    <a:pt x="80" y="90"/>
                  </a:lnTo>
                  <a:lnTo>
                    <a:pt x="74" y="82"/>
                  </a:lnTo>
                  <a:lnTo>
                    <a:pt x="67" y="74"/>
                  </a:lnTo>
                  <a:lnTo>
                    <a:pt x="61" y="68"/>
                  </a:lnTo>
                  <a:lnTo>
                    <a:pt x="55" y="61"/>
                  </a:lnTo>
                  <a:lnTo>
                    <a:pt x="49" y="56"/>
                  </a:lnTo>
                  <a:lnTo>
                    <a:pt x="42" y="51"/>
                  </a:lnTo>
                  <a:lnTo>
                    <a:pt x="36" y="46"/>
                  </a:lnTo>
                  <a:lnTo>
                    <a:pt x="30" y="43"/>
                  </a:lnTo>
                  <a:lnTo>
                    <a:pt x="24" y="40"/>
                  </a:lnTo>
                  <a:lnTo>
                    <a:pt x="18" y="37"/>
                  </a:lnTo>
                  <a:lnTo>
                    <a:pt x="12" y="35"/>
                  </a:lnTo>
                  <a:lnTo>
                    <a:pt x="6" y="34"/>
                  </a:lnTo>
                  <a:lnTo>
                    <a:pt x="0" y="34"/>
                  </a:lnTo>
                  <a:lnTo>
                    <a:pt x="197" y="0"/>
                  </a:lnTo>
                  <a:lnTo>
                    <a:pt x="200" y="10"/>
                  </a:lnTo>
                  <a:lnTo>
                    <a:pt x="203" y="19"/>
                  </a:lnTo>
                  <a:lnTo>
                    <a:pt x="205" y="29"/>
                  </a:lnTo>
                  <a:lnTo>
                    <a:pt x="208" y="38"/>
                  </a:lnTo>
                  <a:lnTo>
                    <a:pt x="210" y="47"/>
                  </a:lnTo>
                  <a:lnTo>
                    <a:pt x="212" y="57"/>
                  </a:lnTo>
                  <a:lnTo>
                    <a:pt x="214" y="66"/>
                  </a:lnTo>
                  <a:lnTo>
                    <a:pt x="216" y="75"/>
                  </a:lnTo>
                  <a:lnTo>
                    <a:pt x="217" y="85"/>
                  </a:lnTo>
                  <a:lnTo>
                    <a:pt x="219" y="94"/>
                  </a:lnTo>
                  <a:lnTo>
                    <a:pt x="220" y="103"/>
                  </a:lnTo>
                  <a:lnTo>
                    <a:pt x="221" y="112"/>
                  </a:lnTo>
                  <a:lnTo>
                    <a:pt x="222" y="121"/>
                  </a:lnTo>
                  <a:lnTo>
                    <a:pt x="223" y="130"/>
                  </a:lnTo>
                  <a:lnTo>
                    <a:pt x="224" y="139"/>
                  </a:lnTo>
                  <a:lnTo>
                    <a:pt x="225" y="148"/>
                  </a:lnTo>
                  <a:lnTo>
                    <a:pt x="226" y="157"/>
                  </a:lnTo>
                  <a:lnTo>
                    <a:pt x="226" y="166"/>
                  </a:lnTo>
                  <a:lnTo>
                    <a:pt x="227" y="175"/>
                  </a:lnTo>
                  <a:lnTo>
                    <a:pt x="227" y="183"/>
                  </a:lnTo>
                  <a:lnTo>
                    <a:pt x="228" y="192"/>
                  </a:lnTo>
                  <a:lnTo>
                    <a:pt x="228" y="201"/>
                  </a:lnTo>
                  <a:lnTo>
                    <a:pt x="228" y="209"/>
                  </a:lnTo>
                  <a:lnTo>
                    <a:pt x="228" y="217"/>
                  </a:lnTo>
                  <a:lnTo>
                    <a:pt x="228" y="226"/>
                  </a:lnTo>
                  <a:lnTo>
                    <a:pt x="228" y="234"/>
                  </a:lnTo>
                  <a:lnTo>
                    <a:pt x="229" y="242"/>
                  </a:lnTo>
                  <a:lnTo>
                    <a:pt x="229" y="250"/>
                  </a:lnTo>
                  <a:lnTo>
                    <a:pt x="229" y="258"/>
                  </a:lnTo>
                  <a:lnTo>
                    <a:pt x="229" y="266"/>
                  </a:lnTo>
                  <a:lnTo>
                    <a:pt x="229" y="274"/>
                  </a:lnTo>
                  <a:lnTo>
                    <a:pt x="229" y="282"/>
                  </a:lnTo>
                  <a:lnTo>
                    <a:pt x="224" y="298"/>
                  </a:lnTo>
                  <a:lnTo>
                    <a:pt x="220" y="310"/>
                  </a:lnTo>
                  <a:lnTo>
                    <a:pt x="217" y="318"/>
                  </a:lnTo>
                  <a:lnTo>
                    <a:pt x="216" y="324"/>
                  </a:lnTo>
                  <a:lnTo>
                    <a:pt x="215" y="328"/>
                  </a:lnTo>
                  <a:lnTo>
                    <a:pt x="214" y="329"/>
                  </a:lnTo>
                  <a:lnTo>
                    <a:pt x="214" y="330"/>
                  </a:lnTo>
                  <a:lnTo>
                    <a:pt x="214" y="330"/>
                  </a:lnTo>
                  <a:lnTo>
                    <a:pt x="32" y="349"/>
                  </a:lnTo>
                  <a:lnTo>
                    <a:pt x="32" y="330"/>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5" name="Freeform 19"/>
            <p:cNvSpPr>
              <a:spLocks/>
            </p:cNvSpPr>
            <p:nvPr/>
          </p:nvSpPr>
          <p:spPr bwMode="auto">
            <a:xfrm>
              <a:off x="2233" y="3049"/>
              <a:ext cx="314" cy="355"/>
            </a:xfrm>
            <a:custGeom>
              <a:avLst/>
              <a:gdLst>
                <a:gd name="T0" fmla="*/ 48 w 229"/>
                <a:gd name="T1" fmla="*/ 247 h 264"/>
                <a:gd name="T2" fmla="*/ 0 w 229"/>
                <a:gd name="T3" fmla="*/ 216 h 264"/>
                <a:gd name="T4" fmla="*/ 0 w 229"/>
                <a:gd name="T5" fmla="*/ 35 h 264"/>
                <a:gd name="T6" fmla="*/ 63 w 229"/>
                <a:gd name="T7" fmla="*/ 0 h 264"/>
                <a:gd name="T8" fmla="*/ 68 w 229"/>
                <a:gd name="T9" fmla="*/ 0 h 264"/>
                <a:gd name="T10" fmla="*/ 72 w 229"/>
                <a:gd name="T11" fmla="*/ 0 h 264"/>
                <a:gd name="T12" fmla="*/ 75 w 229"/>
                <a:gd name="T13" fmla="*/ 0 h 264"/>
                <a:gd name="T14" fmla="*/ 77 w 229"/>
                <a:gd name="T15" fmla="*/ 0 h 264"/>
                <a:gd name="T16" fmla="*/ 78 w 229"/>
                <a:gd name="T17" fmla="*/ 0 h 264"/>
                <a:gd name="T18" fmla="*/ 79 w 229"/>
                <a:gd name="T19" fmla="*/ 0 h 264"/>
                <a:gd name="T20" fmla="*/ 79 w 229"/>
                <a:gd name="T21" fmla="*/ 0 h 264"/>
                <a:gd name="T22" fmla="*/ 79 w 229"/>
                <a:gd name="T23" fmla="*/ 0 h 264"/>
                <a:gd name="T24" fmla="*/ 212 w 229"/>
                <a:gd name="T25" fmla="*/ 67 h 264"/>
                <a:gd name="T26" fmla="*/ 229 w 229"/>
                <a:gd name="T27" fmla="*/ 115 h 264"/>
                <a:gd name="T28" fmla="*/ 229 w 229"/>
                <a:gd name="T29" fmla="*/ 182 h 264"/>
                <a:gd name="T30" fmla="*/ 161 w 229"/>
                <a:gd name="T31" fmla="*/ 264 h 264"/>
                <a:gd name="T32" fmla="*/ 79 w 229"/>
                <a:gd name="T33" fmla="*/ 264 h 264"/>
                <a:gd name="T34" fmla="*/ 48 w 229"/>
                <a:gd name="T35" fmla="*/ 24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 h="264">
                  <a:moveTo>
                    <a:pt x="48" y="247"/>
                  </a:moveTo>
                  <a:lnTo>
                    <a:pt x="0" y="216"/>
                  </a:lnTo>
                  <a:lnTo>
                    <a:pt x="0" y="35"/>
                  </a:lnTo>
                  <a:lnTo>
                    <a:pt x="63" y="0"/>
                  </a:lnTo>
                  <a:lnTo>
                    <a:pt x="68" y="0"/>
                  </a:lnTo>
                  <a:lnTo>
                    <a:pt x="72" y="0"/>
                  </a:lnTo>
                  <a:lnTo>
                    <a:pt x="75" y="0"/>
                  </a:lnTo>
                  <a:lnTo>
                    <a:pt x="77" y="0"/>
                  </a:lnTo>
                  <a:lnTo>
                    <a:pt x="78" y="0"/>
                  </a:lnTo>
                  <a:lnTo>
                    <a:pt x="79" y="0"/>
                  </a:lnTo>
                  <a:lnTo>
                    <a:pt x="79" y="0"/>
                  </a:lnTo>
                  <a:lnTo>
                    <a:pt x="79" y="0"/>
                  </a:lnTo>
                  <a:lnTo>
                    <a:pt x="212" y="67"/>
                  </a:lnTo>
                  <a:lnTo>
                    <a:pt x="229" y="115"/>
                  </a:lnTo>
                  <a:lnTo>
                    <a:pt x="229" y="182"/>
                  </a:lnTo>
                  <a:lnTo>
                    <a:pt x="161" y="264"/>
                  </a:lnTo>
                  <a:lnTo>
                    <a:pt x="79" y="264"/>
                  </a:lnTo>
                  <a:lnTo>
                    <a:pt x="48"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6" name="Freeform 20"/>
            <p:cNvSpPr>
              <a:spLocks/>
            </p:cNvSpPr>
            <p:nvPr/>
          </p:nvSpPr>
          <p:spPr bwMode="auto">
            <a:xfrm>
              <a:off x="2775" y="3095"/>
              <a:ext cx="317" cy="284"/>
            </a:xfrm>
            <a:custGeom>
              <a:avLst/>
              <a:gdLst>
                <a:gd name="T0" fmla="*/ 82 w 231"/>
                <a:gd name="T1" fmla="*/ 198 h 212"/>
                <a:gd name="T2" fmla="*/ 0 w 231"/>
                <a:gd name="T3" fmla="*/ 162 h 212"/>
                <a:gd name="T4" fmla="*/ 34 w 231"/>
                <a:gd name="T5" fmla="*/ 15 h 212"/>
                <a:gd name="T6" fmla="*/ 44 w 231"/>
                <a:gd name="T7" fmla="*/ 15 h 212"/>
                <a:gd name="T8" fmla="*/ 52 w 231"/>
                <a:gd name="T9" fmla="*/ 15 h 212"/>
                <a:gd name="T10" fmla="*/ 57 w 231"/>
                <a:gd name="T11" fmla="*/ 15 h 212"/>
                <a:gd name="T12" fmla="*/ 61 w 231"/>
                <a:gd name="T13" fmla="*/ 15 h 212"/>
                <a:gd name="T14" fmla="*/ 63 w 231"/>
                <a:gd name="T15" fmla="*/ 15 h 212"/>
                <a:gd name="T16" fmla="*/ 65 w 231"/>
                <a:gd name="T17" fmla="*/ 15 h 212"/>
                <a:gd name="T18" fmla="*/ 65 w 231"/>
                <a:gd name="T19" fmla="*/ 15 h 212"/>
                <a:gd name="T20" fmla="*/ 65 w 231"/>
                <a:gd name="T21" fmla="*/ 15 h 212"/>
                <a:gd name="T22" fmla="*/ 77 w 231"/>
                <a:gd name="T23" fmla="*/ 10 h 212"/>
                <a:gd name="T24" fmla="*/ 86 w 231"/>
                <a:gd name="T25" fmla="*/ 6 h 212"/>
                <a:gd name="T26" fmla="*/ 92 w 231"/>
                <a:gd name="T27" fmla="*/ 4 h 212"/>
                <a:gd name="T28" fmla="*/ 97 w 231"/>
                <a:gd name="T29" fmla="*/ 2 h 212"/>
                <a:gd name="T30" fmla="*/ 99 w 231"/>
                <a:gd name="T31" fmla="*/ 1 h 212"/>
                <a:gd name="T32" fmla="*/ 100 w 231"/>
                <a:gd name="T33" fmla="*/ 1 h 212"/>
                <a:gd name="T34" fmla="*/ 101 w 231"/>
                <a:gd name="T35" fmla="*/ 0 h 212"/>
                <a:gd name="T36" fmla="*/ 101 w 231"/>
                <a:gd name="T37" fmla="*/ 0 h 212"/>
                <a:gd name="T38" fmla="*/ 231 w 231"/>
                <a:gd name="T39" fmla="*/ 32 h 212"/>
                <a:gd name="T40" fmla="*/ 231 w 231"/>
                <a:gd name="T41" fmla="*/ 37 h 212"/>
                <a:gd name="T42" fmla="*/ 231 w 231"/>
                <a:gd name="T43" fmla="*/ 41 h 212"/>
                <a:gd name="T44" fmla="*/ 231 w 231"/>
                <a:gd name="T45" fmla="*/ 45 h 212"/>
                <a:gd name="T46" fmla="*/ 231 w 231"/>
                <a:gd name="T47" fmla="*/ 47 h 212"/>
                <a:gd name="T48" fmla="*/ 231 w 231"/>
                <a:gd name="T49" fmla="*/ 48 h 212"/>
                <a:gd name="T50" fmla="*/ 231 w 231"/>
                <a:gd name="T51" fmla="*/ 48 h 212"/>
                <a:gd name="T52" fmla="*/ 231 w 231"/>
                <a:gd name="T53" fmla="*/ 48 h 212"/>
                <a:gd name="T54" fmla="*/ 231 w 231"/>
                <a:gd name="T55" fmla="*/ 48 h 212"/>
                <a:gd name="T56" fmla="*/ 164 w 231"/>
                <a:gd name="T57" fmla="*/ 198 h 212"/>
                <a:gd name="T58" fmla="*/ 115 w 231"/>
                <a:gd name="T59" fmla="*/ 212 h 212"/>
                <a:gd name="T60" fmla="*/ 82 w 231"/>
                <a:gd name="T61" fmla="*/ 19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1" h="212">
                  <a:moveTo>
                    <a:pt x="82" y="198"/>
                  </a:moveTo>
                  <a:lnTo>
                    <a:pt x="0" y="162"/>
                  </a:lnTo>
                  <a:lnTo>
                    <a:pt x="34" y="15"/>
                  </a:lnTo>
                  <a:lnTo>
                    <a:pt x="44" y="15"/>
                  </a:lnTo>
                  <a:lnTo>
                    <a:pt x="52" y="15"/>
                  </a:lnTo>
                  <a:lnTo>
                    <a:pt x="57" y="15"/>
                  </a:lnTo>
                  <a:lnTo>
                    <a:pt x="61" y="15"/>
                  </a:lnTo>
                  <a:lnTo>
                    <a:pt x="63" y="15"/>
                  </a:lnTo>
                  <a:lnTo>
                    <a:pt x="65" y="15"/>
                  </a:lnTo>
                  <a:lnTo>
                    <a:pt x="65" y="15"/>
                  </a:lnTo>
                  <a:lnTo>
                    <a:pt x="65" y="15"/>
                  </a:lnTo>
                  <a:lnTo>
                    <a:pt x="77" y="10"/>
                  </a:lnTo>
                  <a:lnTo>
                    <a:pt x="86" y="6"/>
                  </a:lnTo>
                  <a:lnTo>
                    <a:pt x="92" y="4"/>
                  </a:lnTo>
                  <a:lnTo>
                    <a:pt x="97" y="2"/>
                  </a:lnTo>
                  <a:lnTo>
                    <a:pt x="99" y="1"/>
                  </a:lnTo>
                  <a:lnTo>
                    <a:pt x="100" y="1"/>
                  </a:lnTo>
                  <a:lnTo>
                    <a:pt x="101" y="0"/>
                  </a:lnTo>
                  <a:lnTo>
                    <a:pt x="101" y="0"/>
                  </a:lnTo>
                  <a:lnTo>
                    <a:pt x="231" y="32"/>
                  </a:lnTo>
                  <a:lnTo>
                    <a:pt x="231" y="37"/>
                  </a:lnTo>
                  <a:lnTo>
                    <a:pt x="231" y="41"/>
                  </a:lnTo>
                  <a:lnTo>
                    <a:pt x="231" y="45"/>
                  </a:lnTo>
                  <a:lnTo>
                    <a:pt x="231" y="47"/>
                  </a:lnTo>
                  <a:lnTo>
                    <a:pt x="231" y="48"/>
                  </a:lnTo>
                  <a:lnTo>
                    <a:pt x="231" y="48"/>
                  </a:lnTo>
                  <a:lnTo>
                    <a:pt x="231" y="48"/>
                  </a:lnTo>
                  <a:lnTo>
                    <a:pt x="231" y="48"/>
                  </a:lnTo>
                  <a:lnTo>
                    <a:pt x="164" y="198"/>
                  </a:lnTo>
                  <a:lnTo>
                    <a:pt x="115" y="212"/>
                  </a:lnTo>
                  <a:lnTo>
                    <a:pt x="82" y="1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5957" name="Freeform 21"/>
            <p:cNvSpPr>
              <a:spLocks/>
            </p:cNvSpPr>
            <p:nvPr/>
          </p:nvSpPr>
          <p:spPr bwMode="auto">
            <a:xfrm>
              <a:off x="3519" y="2390"/>
              <a:ext cx="1009" cy="1018"/>
            </a:xfrm>
            <a:custGeom>
              <a:avLst/>
              <a:gdLst>
                <a:gd name="T0" fmla="*/ 193 w 1009"/>
                <a:gd name="T1" fmla="*/ 42 h 1018"/>
                <a:gd name="T2" fmla="*/ 817 w 1009"/>
                <a:gd name="T3" fmla="*/ 26 h 1018"/>
                <a:gd name="T4" fmla="*/ 897 w 1009"/>
                <a:gd name="T5" fmla="*/ 154 h 1018"/>
                <a:gd name="T6" fmla="*/ 913 w 1009"/>
                <a:gd name="T7" fmla="*/ 202 h 1018"/>
                <a:gd name="T8" fmla="*/ 929 w 1009"/>
                <a:gd name="T9" fmla="*/ 330 h 1018"/>
                <a:gd name="T10" fmla="*/ 977 w 1009"/>
                <a:gd name="T11" fmla="*/ 314 h 1018"/>
                <a:gd name="T12" fmla="*/ 1009 w 1009"/>
                <a:gd name="T13" fmla="*/ 362 h 1018"/>
                <a:gd name="T14" fmla="*/ 993 w 1009"/>
                <a:gd name="T15" fmla="*/ 762 h 1018"/>
                <a:gd name="T16" fmla="*/ 961 w 1009"/>
                <a:gd name="T17" fmla="*/ 810 h 1018"/>
                <a:gd name="T18" fmla="*/ 849 w 1009"/>
                <a:gd name="T19" fmla="*/ 986 h 1018"/>
                <a:gd name="T20" fmla="*/ 721 w 1009"/>
                <a:gd name="T21" fmla="*/ 1018 h 1018"/>
                <a:gd name="T22" fmla="*/ 481 w 1009"/>
                <a:gd name="T23" fmla="*/ 1002 h 1018"/>
                <a:gd name="T24" fmla="*/ 369 w 1009"/>
                <a:gd name="T25" fmla="*/ 874 h 1018"/>
                <a:gd name="T26" fmla="*/ 273 w 1009"/>
                <a:gd name="T27" fmla="*/ 810 h 1018"/>
                <a:gd name="T28" fmla="*/ 97 w 1009"/>
                <a:gd name="T29" fmla="*/ 730 h 1018"/>
                <a:gd name="T30" fmla="*/ 1 w 1009"/>
                <a:gd name="T31" fmla="*/ 538 h 1018"/>
                <a:gd name="T32" fmla="*/ 17 w 1009"/>
                <a:gd name="T33" fmla="*/ 378 h 1018"/>
                <a:gd name="T34" fmla="*/ 65 w 1009"/>
                <a:gd name="T35" fmla="*/ 346 h 1018"/>
                <a:gd name="T36" fmla="*/ 289 w 1009"/>
                <a:gd name="T37" fmla="*/ 330 h 1018"/>
                <a:gd name="T38" fmla="*/ 337 w 1009"/>
                <a:gd name="T39" fmla="*/ 314 h 1018"/>
                <a:gd name="T40" fmla="*/ 273 w 1009"/>
                <a:gd name="T41" fmla="*/ 138 h 1018"/>
                <a:gd name="T42" fmla="*/ 241 w 1009"/>
                <a:gd name="T43" fmla="*/ 90 h 1018"/>
                <a:gd name="T44" fmla="*/ 193 w 1009"/>
                <a:gd name="T45" fmla="*/ 74 h 1018"/>
                <a:gd name="T46" fmla="*/ 193 w 1009"/>
                <a:gd name="T47" fmla="*/ 4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9" h="1018">
                  <a:moveTo>
                    <a:pt x="193" y="42"/>
                  </a:moveTo>
                  <a:cubicBezTo>
                    <a:pt x="401" y="37"/>
                    <a:pt x="609" y="21"/>
                    <a:pt x="817" y="26"/>
                  </a:cubicBezTo>
                  <a:cubicBezTo>
                    <a:pt x="877" y="27"/>
                    <a:pt x="888" y="126"/>
                    <a:pt x="897" y="154"/>
                  </a:cubicBezTo>
                  <a:cubicBezTo>
                    <a:pt x="902" y="170"/>
                    <a:pt x="913" y="202"/>
                    <a:pt x="913" y="202"/>
                  </a:cubicBezTo>
                  <a:cubicBezTo>
                    <a:pt x="918" y="245"/>
                    <a:pt x="908" y="293"/>
                    <a:pt x="929" y="330"/>
                  </a:cubicBezTo>
                  <a:cubicBezTo>
                    <a:pt x="937" y="345"/>
                    <a:pt x="961" y="308"/>
                    <a:pt x="977" y="314"/>
                  </a:cubicBezTo>
                  <a:cubicBezTo>
                    <a:pt x="995" y="321"/>
                    <a:pt x="998" y="346"/>
                    <a:pt x="1009" y="362"/>
                  </a:cubicBezTo>
                  <a:cubicBezTo>
                    <a:pt x="1004" y="495"/>
                    <a:pt x="1007" y="629"/>
                    <a:pt x="993" y="762"/>
                  </a:cubicBezTo>
                  <a:cubicBezTo>
                    <a:pt x="991" y="781"/>
                    <a:pt x="969" y="792"/>
                    <a:pt x="961" y="810"/>
                  </a:cubicBezTo>
                  <a:cubicBezTo>
                    <a:pt x="931" y="878"/>
                    <a:pt x="931" y="955"/>
                    <a:pt x="849" y="986"/>
                  </a:cubicBezTo>
                  <a:cubicBezTo>
                    <a:pt x="808" y="1001"/>
                    <a:pt x="763" y="1004"/>
                    <a:pt x="721" y="1018"/>
                  </a:cubicBezTo>
                  <a:cubicBezTo>
                    <a:pt x="641" y="1013"/>
                    <a:pt x="560" y="1015"/>
                    <a:pt x="481" y="1002"/>
                  </a:cubicBezTo>
                  <a:cubicBezTo>
                    <a:pt x="431" y="994"/>
                    <a:pt x="384" y="896"/>
                    <a:pt x="369" y="874"/>
                  </a:cubicBezTo>
                  <a:cubicBezTo>
                    <a:pt x="348" y="842"/>
                    <a:pt x="305" y="831"/>
                    <a:pt x="273" y="810"/>
                  </a:cubicBezTo>
                  <a:cubicBezTo>
                    <a:pt x="203" y="763"/>
                    <a:pt x="180" y="747"/>
                    <a:pt x="97" y="730"/>
                  </a:cubicBezTo>
                  <a:cubicBezTo>
                    <a:pt x="56" y="668"/>
                    <a:pt x="42" y="600"/>
                    <a:pt x="1" y="538"/>
                  </a:cubicBezTo>
                  <a:cubicBezTo>
                    <a:pt x="6" y="485"/>
                    <a:pt x="0" y="429"/>
                    <a:pt x="17" y="378"/>
                  </a:cubicBezTo>
                  <a:cubicBezTo>
                    <a:pt x="23" y="360"/>
                    <a:pt x="46" y="349"/>
                    <a:pt x="65" y="346"/>
                  </a:cubicBezTo>
                  <a:cubicBezTo>
                    <a:pt x="139" y="333"/>
                    <a:pt x="214" y="335"/>
                    <a:pt x="289" y="330"/>
                  </a:cubicBezTo>
                  <a:cubicBezTo>
                    <a:pt x="305" y="325"/>
                    <a:pt x="334" y="331"/>
                    <a:pt x="337" y="314"/>
                  </a:cubicBezTo>
                  <a:cubicBezTo>
                    <a:pt x="364" y="181"/>
                    <a:pt x="343" y="185"/>
                    <a:pt x="273" y="138"/>
                  </a:cubicBezTo>
                  <a:cubicBezTo>
                    <a:pt x="262" y="122"/>
                    <a:pt x="256" y="102"/>
                    <a:pt x="241" y="90"/>
                  </a:cubicBezTo>
                  <a:cubicBezTo>
                    <a:pt x="228" y="79"/>
                    <a:pt x="201" y="89"/>
                    <a:pt x="193" y="74"/>
                  </a:cubicBezTo>
                  <a:cubicBezTo>
                    <a:pt x="181" y="49"/>
                    <a:pt x="235" y="0"/>
                    <a:pt x="193" y="42"/>
                  </a:cubicBezTo>
                  <a:close/>
                </a:path>
              </a:pathLst>
            </a:custGeom>
            <a:solidFill>
              <a:srgbClr val="95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139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231507696"/>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Rectangle 3"/>
          <p:cNvSpPr>
            <a:spLocks noGrp="1" noChangeArrowheads="1"/>
          </p:cNvSpPr>
          <p:nvPr>
            <p:ph type="body" idx="1"/>
          </p:nvPr>
        </p:nvSpPr>
        <p:spPr>
          <a:xfrm>
            <a:off x="609600" y="685800"/>
            <a:ext cx="6629400" cy="4953000"/>
          </a:xfrm>
        </p:spPr>
        <p:txBody>
          <a:bodyPr/>
          <a:lstStyle/>
          <a:p>
            <a:pPr eaLnBrk="1" hangingPunct="1">
              <a:buFont typeface="Wingdings" pitchFamily="2" charset="2"/>
              <a:buNone/>
              <a:defRPr/>
            </a:pPr>
            <a:r>
              <a:rPr lang="en-US" sz="4800" b="1" dirty="0" smtClean="0">
                <a:solidFill>
                  <a:schemeClr val="tx2"/>
                </a:solidFill>
                <a:effectLst>
                  <a:outerShdw blurRad="38100" dist="38100" dir="2700000" algn="tl">
                    <a:srgbClr val="000000">
                      <a:alpha val="43137"/>
                    </a:srgbClr>
                  </a:outerShdw>
                </a:effectLst>
                <a:latin typeface="Arial" charset="0"/>
              </a:rPr>
              <a:t>Systemic infection</a:t>
            </a:r>
          </a:p>
          <a:p>
            <a:pPr eaLnBrk="1" hangingPunct="1">
              <a:defRPr/>
            </a:pPr>
            <a:r>
              <a:rPr lang="en-US" sz="4000" dirty="0" smtClean="0">
                <a:effectLst>
                  <a:outerShdw blurRad="38100" dist="38100" dir="2700000" algn="tl">
                    <a:srgbClr val="000000">
                      <a:alpha val="43137"/>
                    </a:srgbClr>
                  </a:outerShdw>
                </a:effectLst>
                <a:latin typeface="Arial" charset="0"/>
              </a:rPr>
              <a:t>affects the </a:t>
            </a:r>
            <a:r>
              <a:rPr lang="en-US" sz="4000" dirty="0" smtClean="0">
                <a:solidFill>
                  <a:schemeClr val="tx2"/>
                </a:solidFill>
                <a:effectLst>
                  <a:outerShdw blurRad="38100" dist="38100" dir="2700000" algn="tl">
                    <a:srgbClr val="000000">
                      <a:alpha val="43137"/>
                    </a:srgbClr>
                  </a:outerShdw>
                </a:effectLst>
                <a:latin typeface="Arial" charset="0"/>
              </a:rPr>
              <a:t>entire body</a:t>
            </a:r>
          </a:p>
          <a:p>
            <a:pPr lvl="1" eaLnBrk="1" hangingPunct="1">
              <a:defRPr/>
            </a:pPr>
            <a:r>
              <a:rPr lang="en-US" sz="3600" dirty="0" smtClean="0">
                <a:solidFill>
                  <a:srgbClr val="FF0000"/>
                </a:solidFill>
                <a:effectLst>
                  <a:outerShdw blurRad="38100" dist="38100" dir="2700000" algn="tl">
                    <a:srgbClr val="000000">
                      <a:alpha val="43137"/>
                    </a:srgbClr>
                  </a:outerShdw>
                </a:effectLst>
                <a:latin typeface="Arial" charset="0"/>
              </a:rPr>
              <a:t>fever</a:t>
            </a:r>
          </a:p>
          <a:p>
            <a:pPr lvl="1" eaLnBrk="1" hangingPunct="1">
              <a:defRPr/>
            </a:pPr>
            <a:r>
              <a:rPr lang="en-US" sz="3600" dirty="0" smtClean="0">
                <a:solidFill>
                  <a:srgbClr val="25390F"/>
                </a:solidFill>
                <a:effectLst>
                  <a:outerShdw blurRad="38100" dist="38100" dir="2700000" algn="tl">
                    <a:srgbClr val="000000">
                      <a:alpha val="43137"/>
                    </a:srgbClr>
                  </a:outerShdw>
                </a:effectLst>
                <a:latin typeface="Arial" charset="0"/>
              </a:rPr>
              <a:t>aches</a:t>
            </a:r>
          </a:p>
          <a:p>
            <a:pPr lvl="1" eaLnBrk="1" hangingPunct="1">
              <a:defRPr/>
            </a:pPr>
            <a:r>
              <a:rPr lang="en-US" sz="3600" dirty="0" smtClean="0">
                <a:solidFill>
                  <a:srgbClr val="0070C0"/>
                </a:solidFill>
                <a:effectLst>
                  <a:outerShdw blurRad="38100" dist="38100" dir="2700000" algn="tl">
                    <a:srgbClr val="000000">
                      <a:alpha val="43137"/>
                    </a:srgbClr>
                  </a:outerShdw>
                </a:effectLst>
                <a:latin typeface="Arial" charset="0"/>
              </a:rPr>
              <a:t>chills</a:t>
            </a:r>
          </a:p>
          <a:p>
            <a:pPr lvl="1" eaLnBrk="1" hangingPunct="1">
              <a:defRPr/>
            </a:pPr>
            <a:r>
              <a:rPr lang="en-US" sz="3600" dirty="0" smtClean="0">
                <a:solidFill>
                  <a:srgbClr val="008000"/>
                </a:solidFill>
                <a:effectLst>
                  <a:outerShdw blurRad="38100" dist="38100" dir="2700000" algn="tl">
                    <a:srgbClr val="000000">
                      <a:alpha val="43137"/>
                    </a:srgbClr>
                  </a:outerShdw>
                </a:effectLst>
                <a:latin typeface="Arial" charset="0"/>
              </a:rPr>
              <a:t>nausea</a:t>
            </a:r>
          </a:p>
          <a:p>
            <a:pPr lvl="1" eaLnBrk="1" hangingPunct="1">
              <a:defRPr/>
            </a:pPr>
            <a:r>
              <a:rPr lang="en-US" sz="3600" dirty="0" smtClean="0">
                <a:solidFill>
                  <a:srgbClr val="008000"/>
                </a:solidFill>
                <a:effectLst>
                  <a:outerShdw blurRad="38100" dist="38100" dir="2700000" algn="tl">
                    <a:srgbClr val="000000">
                      <a:alpha val="43137"/>
                    </a:srgbClr>
                  </a:outerShdw>
                </a:effectLst>
                <a:latin typeface="Arial" charset="0"/>
              </a:rPr>
              <a:t>vomiting </a:t>
            </a:r>
          </a:p>
          <a:p>
            <a:pPr lvl="1" eaLnBrk="1" hangingPunct="1">
              <a:defRPr/>
            </a:pPr>
            <a:r>
              <a:rPr lang="en-US" sz="3600" dirty="0" smtClean="0">
                <a:solidFill>
                  <a:srgbClr val="FFC000"/>
                </a:solidFill>
                <a:effectLst>
                  <a:outerShdw blurRad="38100" dist="38100" dir="2700000" algn="tl">
                    <a:srgbClr val="000000">
                      <a:alpha val="43137"/>
                    </a:srgbClr>
                  </a:outerShdw>
                </a:effectLst>
                <a:latin typeface="Arial" charset="0"/>
              </a:rPr>
              <a:t>weakness</a:t>
            </a:r>
          </a:p>
        </p:txBody>
      </p:sp>
      <p:pic>
        <p:nvPicPr>
          <p:cNvPr id="2050" name="Picture 2" descr="C:\Documents and Settings\amoore\Local Settings\Temporary Internet Files\Content.IE5\SS77Q5UL\MC900434385[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0200" y="2275403"/>
            <a:ext cx="998081" cy="904357"/>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Documents and Settings\amoore\Local Settings\Temporary Internet Files\Content.IE5\U15QBYD4\MC90000114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6600" y="3056575"/>
            <a:ext cx="723138" cy="104305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Documents and Settings\amoore\Local Settings\Temporary Internet Files\Content.IE5\O1I3STAB\MM900283668[1].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4191000" y="3200400"/>
            <a:ext cx="1033463" cy="904875"/>
          </a:xfrm>
          <a:prstGeom prst="rect">
            <a:avLst/>
          </a:prstGeom>
          <a:noFill/>
          <a:extLst>
            <a:ext uri="{909E8E84-426E-40dd-AFC4-6F175D3DCCD1}">
              <a14:hiddenFill xmlns:a14="http://schemas.microsoft.com/office/drawing/2010/main">
                <a:solidFill>
                  <a:srgbClr val="FFFFFF"/>
                </a:solidFill>
              </a14:hiddenFill>
            </a:ext>
          </a:extLst>
        </p:spPr>
      </p:pic>
      <p:pic>
        <p:nvPicPr>
          <p:cNvPr id="2053" name="Picture 5" descr="C:\Documents and Settings\amoore\Local Settings\Temporary Internet Files\Content.IE5\8X456V05\MC900433824[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62600" y="4099631"/>
            <a:ext cx="990486" cy="990486"/>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92939383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a:xfrm>
            <a:off x="457200" y="274747"/>
            <a:ext cx="8229600" cy="144242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3200" dirty="0"/>
              <a:t>(continued)</a:t>
            </a:r>
          </a:p>
        </p:txBody>
      </p:sp>
      <p:sp>
        <p:nvSpPr>
          <p:cNvPr id="124931" name="Rectangle 3"/>
          <p:cNvSpPr>
            <a:spLocks noGrp="1" noChangeArrowheads="1"/>
          </p:cNvSpPr>
          <p:nvPr>
            <p:ph type="body" sz="half" idx="1"/>
          </p:nvPr>
        </p:nvSpPr>
        <p:spPr>
          <a:xfrm>
            <a:off x="420689" y="2455937"/>
            <a:ext cx="5951537" cy="3248124"/>
          </a:xfrm>
        </p:spPr>
        <p:txBody>
          <a:bodyPr/>
          <a:lstStyle/>
          <a:p>
            <a:pPr>
              <a:lnSpc>
                <a:spcPct val="90000"/>
              </a:lnSpc>
            </a:pPr>
            <a:r>
              <a:rPr lang="en-US" sz="3600" dirty="0"/>
              <a:t>MASKS AND EYEWEAR:  </a:t>
            </a:r>
          </a:p>
          <a:p>
            <a:pPr>
              <a:lnSpc>
                <a:spcPct val="90000"/>
              </a:lnSpc>
              <a:buFontTx/>
              <a:buNone/>
            </a:pPr>
            <a:r>
              <a:rPr lang="en-US" sz="3600" dirty="0"/>
              <a:t>	In addition to Standard  Precautions, wear mask when working within three feet of resident (or when entering resident’s room). </a:t>
            </a:r>
          </a:p>
        </p:txBody>
      </p:sp>
      <p:grpSp>
        <p:nvGrpSpPr>
          <p:cNvPr id="124938" name="Group 10"/>
          <p:cNvGrpSpPr>
            <a:grpSpLocks/>
          </p:cNvGrpSpPr>
          <p:nvPr/>
        </p:nvGrpSpPr>
        <p:grpSpPr bwMode="auto">
          <a:xfrm>
            <a:off x="6289676" y="2454410"/>
            <a:ext cx="2492375" cy="2819214"/>
            <a:chOff x="3088" y="960"/>
            <a:chExt cx="3400" cy="3720"/>
          </a:xfrm>
        </p:grpSpPr>
        <p:sp>
          <p:nvSpPr>
            <p:cNvPr id="124939" name="Rectangle 11"/>
            <p:cNvSpPr>
              <a:spLocks noChangeArrowheads="1"/>
            </p:cNvSpPr>
            <p:nvPr/>
          </p:nvSpPr>
          <p:spPr bwMode="auto">
            <a:xfrm>
              <a:off x="3088" y="960"/>
              <a:ext cx="3400" cy="3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lstStyle/>
            <a:p>
              <a:endParaRPr lang="en-US"/>
            </a:p>
          </p:txBody>
        </p:sp>
        <p:sp>
          <p:nvSpPr>
            <p:cNvPr id="124940" name="Freeform 12"/>
            <p:cNvSpPr>
              <a:spLocks/>
            </p:cNvSpPr>
            <p:nvPr/>
          </p:nvSpPr>
          <p:spPr bwMode="auto">
            <a:xfrm>
              <a:off x="3113" y="1000"/>
              <a:ext cx="3340" cy="3645"/>
            </a:xfrm>
            <a:custGeom>
              <a:avLst/>
              <a:gdLst>
                <a:gd name="T0" fmla="*/ 3280 w 3340"/>
                <a:gd name="T1" fmla="*/ 3120 h 3645"/>
                <a:gd name="T2" fmla="*/ 3115 w 3340"/>
                <a:gd name="T3" fmla="*/ 2950 h 3645"/>
                <a:gd name="T4" fmla="*/ 2905 w 3340"/>
                <a:gd name="T5" fmla="*/ 2715 h 3645"/>
                <a:gd name="T6" fmla="*/ 2720 w 3340"/>
                <a:gd name="T7" fmla="*/ 2485 h 3645"/>
                <a:gd name="T8" fmla="*/ 2635 w 3340"/>
                <a:gd name="T9" fmla="*/ 2335 h 3645"/>
                <a:gd name="T10" fmla="*/ 2650 w 3340"/>
                <a:gd name="T11" fmla="*/ 2155 h 3645"/>
                <a:gd name="T12" fmla="*/ 2700 w 3340"/>
                <a:gd name="T13" fmla="*/ 1800 h 3645"/>
                <a:gd name="T14" fmla="*/ 2760 w 3340"/>
                <a:gd name="T15" fmla="*/ 1300 h 3645"/>
                <a:gd name="T16" fmla="*/ 2780 w 3340"/>
                <a:gd name="T17" fmla="*/ 815 h 3645"/>
                <a:gd name="T18" fmla="*/ 2710 w 3340"/>
                <a:gd name="T19" fmla="*/ 460 h 3645"/>
                <a:gd name="T20" fmla="*/ 2490 w 3340"/>
                <a:gd name="T21" fmla="*/ 210 h 3645"/>
                <a:gd name="T22" fmla="*/ 2040 w 3340"/>
                <a:gd name="T23" fmla="*/ 25 h 3645"/>
                <a:gd name="T24" fmla="*/ 1460 w 3340"/>
                <a:gd name="T25" fmla="*/ 20 h 3645"/>
                <a:gd name="T26" fmla="*/ 925 w 3340"/>
                <a:gd name="T27" fmla="*/ 190 h 3645"/>
                <a:gd name="T28" fmla="*/ 625 w 3340"/>
                <a:gd name="T29" fmla="*/ 435 h 3645"/>
                <a:gd name="T30" fmla="*/ 480 w 3340"/>
                <a:gd name="T31" fmla="*/ 715 h 3645"/>
                <a:gd name="T32" fmla="*/ 440 w 3340"/>
                <a:gd name="T33" fmla="*/ 990 h 3645"/>
                <a:gd name="T34" fmla="*/ 455 w 3340"/>
                <a:gd name="T35" fmla="*/ 1200 h 3645"/>
                <a:gd name="T36" fmla="*/ 460 w 3340"/>
                <a:gd name="T37" fmla="*/ 1360 h 3645"/>
                <a:gd name="T38" fmla="*/ 400 w 3340"/>
                <a:gd name="T39" fmla="*/ 1485 h 3645"/>
                <a:gd name="T40" fmla="*/ 330 w 3340"/>
                <a:gd name="T41" fmla="*/ 1535 h 3645"/>
                <a:gd name="T42" fmla="*/ 170 w 3340"/>
                <a:gd name="T43" fmla="*/ 1675 h 3645"/>
                <a:gd name="T44" fmla="*/ 30 w 3340"/>
                <a:gd name="T45" fmla="*/ 1925 h 3645"/>
                <a:gd name="T46" fmla="*/ 0 w 3340"/>
                <a:gd name="T47" fmla="*/ 2045 h 3645"/>
                <a:gd name="T48" fmla="*/ 0 w 3340"/>
                <a:gd name="T49" fmla="*/ 2050 h 3645"/>
                <a:gd name="T50" fmla="*/ 10 w 3340"/>
                <a:gd name="T51" fmla="*/ 2235 h 3645"/>
                <a:gd name="T52" fmla="*/ 75 w 3340"/>
                <a:gd name="T53" fmla="*/ 2455 h 3645"/>
                <a:gd name="T54" fmla="*/ 80 w 3340"/>
                <a:gd name="T55" fmla="*/ 2465 h 3645"/>
                <a:gd name="T56" fmla="*/ 210 w 3340"/>
                <a:gd name="T57" fmla="*/ 2660 h 3645"/>
                <a:gd name="T58" fmla="*/ 300 w 3340"/>
                <a:gd name="T59" fmla="*/ 2735 h 3645"/>
                <a:gd name="T60" fmla="*/ 600 w 3340"/>
                <a:gd name="T61" fmla="*/ 2840 h 3645"/>
                <a:gd name="T62" fmla="*/ 720 w 3340"/>
                <a:gd name="T63" fmla="*/ 2840 h 3645"/>
                <a:gd name="T64" fmla="*/ 735 w 3340"/>
                <a:gd name="T65" fmla="*/ 2840 h 3645"/>
                <a:gd name="T66" fmla="*/ 755 w 3340"/>
                <a:gd name="T67" fmla="*/ 2840 h 3645"/>
                <a:gd name="T68" fmla="*/ 785 w 3340"/>
                <a:gd name="T69" fmla="*/ 2885 h 3645"/>
                <a:gd name="T70" fmla="*/ 910 w 3340"/>
                <a:gd name="T71" fmla="*/ 2905 h 3645"/>
                <a:gd name="T72" fmla="*/ 1145 w 3340"/>
                <a:gd name="T73" fmla="*/ 2820 h 3645"/>
                <a:gd name="T74" fmla="*/ 1400 w 3340"/>
                <a:gd name="T75" fmla="*/ 2710 h 3645"/>
                <a:gd name="T76" fmla="*/ 1520 w 3340"/>
                <a:gd name="T77" fmla="*/ 2730 h 3645"/>
                <a:gd name="T78" fmla="*/ 1575 w 3340"/>
                <a:gd name="T79" fmla="*/ 2895 h 3645"/>
                <a:gd name="T80" fmla="*/ 1565 w 3340"/>
                <a:gd name="T81" fmla="*/ 3025 h 3645"/>
                <a:gd name="T82" fmla="*/ 1415 w 3340"/>
                <a:gd name="T83" fmla="*/ 3215 h 3645"/>
                <a:gd name="T84" fmla="*/ 1205 w 3340"/>
                <a:gd name="T85" fmla="*/ 3410 h 3645"/>
                <a:gd name="T86" fmla="*/ 1025 w 3340"/>
                <a:gd name="T87" fmla="*/ 3555 h 3645"/>
                <a:gd name="T88" fmla="*/ 1025 w 3340"/>
                <a:gd name="T89" fmla="*/ 3570 h 3645"/>
                <a:gd name="T90" fmla="*/ 1075 w 3340"/>
                <a:gd name="T91" fmla="*/ 3600 h 3645"/>
                <a:gd name="T92" fmla="*/ 1260 w 3340"/>
                <a:gd name="T93" fmla="*/ 3645 h 3645"/>
                <a:gd name="T94" fmla="*/ 1435 w 3340"/>
                <a:gd name="T95" fmla="*/ 3610 h 3645"/>
                <a:gd name="T96" fmla="*/ 1745 w 3340"/>
                <a:gd name="T97" fmla="*/ 3545 h 3645"/>
                <a:gd name="T98" fmla="*/ 2335 w 3340"/>
                <a:gd name="T99" fmla="*/ 3420 h 3645"/>
                <a:gd name="T100" fmla="*/ 2825 w 3340"/>
                <a:gd name="T101" fmla="*/ 3315 h 3645"/>
                <a:gd name="T102" fmla="*/ 3120 w 3340"/>
                <a:gd name="T103" fmla="*/ 3245 h 3645"/>
                <a:gd name="T104" fmla="*/ 3275 w 3340"/>
                <a:gd name="T105" fmla="*/ 3210 h 3645"/>
                <a:gd name="T106" fmla="*/ 3330 w 3340"/>
                <a:gd name="T107" fmla="*/ 3190 h 3645"/>
                <a:gd name="T108" fmla="*/ 3340 w 3340"/>
                <a:gd name="T109" fmla="*/ 3180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3645">
                  <a:moveTo>
                    <a:pt x="3335" y="3165"/>
                  </a:moveTo>
                  <a:lnTo>
                    <a:pt x="3315" y="3150"/>
                  </a:lnTo>
                  <a:lnTo>
                    <a:pt x="3280" y="3120"/>
                  </a:lnTo>
                  <a:lnTo>
                    <a:pt x="3235" y="3075"/>
                  </a:lnTo>
                  <a:lnTo>
                    <a:pt x="3180" y="3015"/>
                  </a:lnTo>
                  <a:lnTo>
                    <a:pt x="3115" y="2950"/>
                  </a:lnTo>
                  <a:lnTo>
                    <a:pt x="3045" y="2875"/>
                  </a:lnTo>
                  <a:lnTo>
                    <a:pt x="2975" y="2795"/>
                  </a:lnTo>
                  <a:lnTo>
                    <a:pt x="2905" y="2715"/>
                  </a:lnTo>
                  <a:lnTo>
                    <a:pt x="2835" y="2635"/>
                  </a:lnTo>
                  <a:lnTo>
                    <a:pt x="2775" y="2555"/>
                  </a:lnTo>
                  <a:lnTo>
                    <a:pt x="2720" y="2485"/>
                  </a:lnTo>
                  <a:lnTo>
                    <a:pt x="2680" y="2425"/>
                  </a:lnTo>
                  <a:lnTo>
                    <a:pt x="2650" y="2370"/>
                  </a:lnTo>
                  <a:lnTo>
                    <a:pt x="2635" y="2335"/>
                  </a:lnTo>
                  <a:lnTo>
                    <a:pt x="2635" y="2295"/>
                  </a:lnTo>
                  <a:lnTo>
                    <a:pt x="2640" y="2235"/>
                  </a:lnTo>
                  <a:lnTo>
                    <a:pt x="2650" y="2155"/>
                  </a:lnTo>
                  <a:lnTo>
                    <a:pt x="2665" y="2060"/>
                  </a:lnTo>
                  <a:lnTo>
                    <a:pt x="2680" y="1950"/>
                  </a:lnTo>
                  <a:lnTo>
                    <a:pt x="2700" y="1800"/>
                  </a:lnTo>
                  <a:lnTo>
                    <a:pt x="2720" y="1640"/>
                  </a:lnTo>
                  <a:lnTo>
                    <a:pt x="2740" y="1475"/>
                  </a:lnTo>
                  <a:lnTo>
                    <a:pt x="2760" y="1300"/>
                  </a:lnTo>
                  <a:lnTo>
                    <a:pt x="2775" y="1130"/>
                  </a:lnTo>
                  <a:lnTo>
                    <a:pt x="2780" y="970"/>
                  </a:lnTo>
                  <a:lnTo>
                    <a:pt x="2780" y="815"/>
                  </a:lnTo>
                  <a:lnTo>
                    <a:pt x="2770" y="675"/>
                  </a:lnTo>
                  <a:lnTo>
                    <a:pt x="2750" y="555"/>
                  </a:lnTo>
                  <a:lnTo>
                    <a:pt x="2710" y="460"/>
                  </a:lnTo>
                  <a:lnTo>
                    <a:pt x="2655" y="365"/>
                  </a:lnTo>
                  <a:lnTo>
                    <a:pt x="2580" y="285"/>
                  </a:lnTo>
                  <a:lnTo>
                    <a:pt x="2490" y="210"/>
                  </a:lnTo>
                  <a:lnTo>
                    <a:pt x="2380" y="140"/>
                  </a:lnTo>
                  <a:lnTo>
                    <a:pt x="2215" y="75"/>
                  </a:lnTo>
                  <a:lnTo>
                    <a:pt x="2040" y="25"/>
                  </a:lnTo>
                  <a:lnTo>
                    <a:pt x="1850" y="0"/>
                  </a:lnTo>
                  <a:lnTo>
                    <a:pt x="1660" y="0"/>
                  </a:lnTo>
                  <a:lnTo>
                    <a:pt x="1460" y="20"/>
                  </a:lnTo>
                  <a:lnTo>
                    <a:pt x="1260" y="60"/>
                  </a:lnTo>
                  <a:lnTo>
                    <a:pt x="1065" y="125"/>
                  </a:lnTo>
                  <a:lnTo>
                    <a:pt x="925" y="190"/>
                  </a:lnTo>
                  <a:lnTo>
                    <a:pt x="805" y="265"/>
                  </a:lnTo>
                  <a:lnTo>
                    <a:pt x="705" y="345"/>
                  </a:lnTo>
                  <a:lnTo>
                    <a:pt x="625" y="435"/>
                  </a:lnTo>
                  <a:lnTo>
                    <a:pt x="560" y="525"/>
                  </a:lnTo>
                  <a:lnTo>
                    <a:pt x="515" y="620"/>
                  </a:lnTo>
                  <a:lnTo>
                    <a:pt x="480" y="715"/>
                  </a:lnTo>
                  <a:lnTo>
                    <a:pt x="460" y="810"/>
                  </a:lnTo>
                  <a:lnTo>
                    <a:pt x="445" y="900"/>
                  </a:lnTo>
                  <a:lnTo>
                    <a:pt x="440" y="990"/>
                  </a:lnTo>
                  <a:lnTo>
                    <a:pt x="445" y="1070"/>
                  </a:lnTo>
                  <a:lnTo>
                    <a:pt x="450" y="1140"/>
                  </a:lnTo>
                  <a:lnTo>
                    <a:pt x="455" y="1200"/>
                  </a:lnTo>
                  <a:lnTo>
                    <a:pt x="465" y="1245"/>
                  </a:lnTo>
                  <a:lnTo>
                    <a:pt x="470" y="1305"/>
                  </a:lnTo>
                  <a:lnTo>
                    <a:pt x="460" y="1360"/>
                  </a:lnTo>
                  <a:lnTo>
                    <a:pt x="440" y="1410"/>
                  </a:lnTo>
                  <a:lnTo>
                    <a:pt x="420" y="1455"/>
                  </a:lnTo>
                  <a:lnTo>
                    <a:pt x="400" y="1485"/>
                  </a:lnTo>
                  <a:lnTo>
                    <a:pt x="385" y="1505"/>
                  </a:lnTo>
                  <a:lnTo>
                    <a:pt x="365" y="1515"/>
                  </a:lnTo>
                  <a:lnTo>
                    <a:pt x="330" y="1535"/>
                  </a:lnTo>
                  <a:lnTo>
                    <a:pt x="285" y="1570"/>
                  </a:lnTo>
                  <a:lnTo>
                    <a:pt x="230" y="1615"/>
                  </a:lnTo>
                  <a:lnTo>
                    <a:pt x="170" y="1675"/>
                  </a:lnTo>
                  <a:lnTo>
                    <a:pt x="115" y="1745"/>
                  </a:lnTo>
                  <a:lnTo>
                    <a:pt x="65" y="1830"/>
                  </a:lnTo>
                  <a:lnTo>
                    <a:pt x="30" y="1925"/>
                  </a:lnTo>
                  <a:lnTo>
                    <a:pt x="5" y="2035"/>
                  </a:lnTo>
                  <a:lnTo>
                    <a:pt x="0" y="2040"/>
                  </a:lnTo>
                  <a:lnTo>
                    <a:pt x="0" y="2045"/>
                  </a:lnTo>
                  <a:lnTo>
                    <a:pt x="0" y="2045"/>
                  </a:lnTo>
                  <a:lnTo>
                    <a:pt x="0" y="2050"/>
                  </a:lnTo>
                  <a:lnTo>
                    <a:pt x="0" y="2050"/>
                  </a:lnTo>
                  <a:lnTo>
                    <a:pt x="0" y="2055"/>
                  </a:lnTo>
                  <a:lnTo>
                    <a:pt x="0" y="2140"/>
                  </a:lnTo>
                  <a:lnTo>
                    <a:pt x="10" y="2235"/>
                  </a:lnTo>
                  <a:lnTo>
                    <a:pt x="30" y="2340"/>
                  </a:lnTo>
                  <a:lnTo>
                    <a:pt x="50" y="2400"/>
                  </a:lnTo>
                  <a:lnTo>
                    <a:pt x="75" y="2455"/>
                  </a:lnTo>
                  <a:lnTo>
                    <a:pt x="75" y="2460"/>
                  </a:lnTo>
                  <a:lnTo>
                    <a:pt x="75" y="2465"/>
                  </a:lnTo>
                  <a:lnTo>
                    <a:pt x="80" y="2465"/>
                  </a:lnTo>
                  <a:lnTo>
                    <a:pt x="80" y="2470"/>
                  </a:lnTo>
                  <a:lnTo>
                    <a:pt x="140" y="2570"/>
                  </a:lnTo>
                  <a:lnTo>
                    <a:pt x="210" y="2660"/>
                  </a:lnTo>
                  <a:lnTo>
                    <a:pt x="290" y="2730"/>
                  </a:lnTo>
                  <a:lnTo>
                    <a:pt x="295" y="2735"/>
                  </a:lnTo>
                  <a:lnTo>
                    <a:pt x="300" y="2735"/>
                  </a:lnTo>
                  <a:lnTo>
                    <a:pt x="390" y="2785"/>
                  </a:lnTo>
                  <a:lnTo>
                    <a:pt x="490" y="2820"/>
                  </a:lnTo>
                  <a:lnTo>
                    <a:pt x="600" y="2840"/>
                  </a:lnTo>
                  <a:lnTo>
                    <a:pt x="720" y="2840"/>
                  </a:lnTo>
                  <a:lnTo>
                    <a:pt x="720" y="2840"/>
                  </a:lnTo>
                  <a:lnTo>
                    <a:pt x="720" y="2840"/>
                  </a:lnTo>
                  <a:lnTo>
                    <a:pt x="725" y="2845"/>
                  </a:lnTo>
                  <a:lnTo>
                    <a:pt x="730" y="2845"/>
                  </a:lnTo>
                  <a:lnTo>
                    <a:pt x="735" y="2840"/>
                  </a:lnTo>
                  <a:lnTo>
                    <a:pt x="745" y="2840"/>
                  </a:lnTo>
                  <a:lnTo>
                    <a:pt x="755" y="2840"/>
                  </a:lnTo>
                  <a:lnTo>
                    <a:pt x="755" y="2840"/>
                  </a:lnTo>
                  <a:lnTo>
                    <a:pt x="760" y="2860"/>
                  </a:lnTo>
                  <a:lnTo>
                    <a:pt x="770" y="2875"/>
                  </a:lnTo>
                  <a:lnTo>
                    <a:pt x="785" y="2885"/>
                  </a:lnTo>
                  <a:lnTo>
                    <a:pt x="800" y="2900"/>
                  </a:lnTo>
                  <a:lnTo>
                    <a:pt x="845" y="2910"/>
                  </a:lnTo>
                  <a:lnTo>
                    <a:pt x="910" y="2905"/>
                  </a:lnTo>
                  <a:lnTo>
                    <a:pt x="985" y="2885"/>
                  </a:lnTo>
                  <a:lnTo>
                    <a:pt x="1065" y="2855"/>
                  </a:lnTo>
                  <a:lnTo>
                    <a:pt x="1145" y="2820"/>
                  </a:lnTo>
                  <a:lnTo>
                    <a:pt x="1230" y="2780"/>
                  </a:lnTo>
                  <a:lnTo>
                    <a:pt x="1320" y="2740"/>
                  </a:lnTo>
                  <a:lnTo>
                    <a:pt x="1400" y="2710"/>
                  </a:lnTo>
                  <a:lnTo>
                    <a:pt x="1450" y="2695"/>
                  </a:lnTo>
                  <a:lnTo>
                    <a:pt x="1490" y="2705"/>
                  </a:lnTo>
                  <a:lnTo>
                    <a:pt x="1520" y="2730"/>
                  </a:lnTo>
                  <a:lnTo>
                    <a:pt x="1540" y="2770"/>
                  </a:lnTo>
                  <a:lnTo>
                    <a:pt x="1560" y="2825"/>
                  </a:lnTo>
                  <a:lnTo>
                    <a:pt x="1575" y="2895"/>
                  </a:lnTo>
                  <a:lnTo>
                    <a:pt x="1585" y="2930"/>
                  </a:lnTo>
                  <a:lnTo>
                    <a:pt x="1585" y="2975"/>
                  </a:lnTo>
                  <a:lnTo>
                    <a:pt x="1565" y="3025"/>
                  </a:lnTo>
                  <a:lnTo>
                    <a:pt x="1525" y="3085"/>
                  </a:lnTo>
                  <a:lnTo>
                    <a:pt x="1475" y="3145"/>
                  </a:lnTo>
                  <a:lnTo>
                    <a:pt x="1415" y="3215"/>
                  </a:lnTo>
                  <a:lnTo>
                    <a:pt x="1350" y="3280"/>
                  </a:lnTo>
                  <a:lnTo>
                    <a:pt x="1280" y="3345"/>
                  </a:lnTo>
                  <a:lnTo>
                    <a:pt x="1205" y="3410"/>
                  </a:lnTo>
                  <a:lnTo>
                    <a:pt x="1140" y="3465"/>
                  </a:lnTo>
                  <a:lnTo>
                    <a:pt x="1080" y="3515"/>
                  </a:lnTo>
                  <a:lnTo>
                    <a:pt x="1025" y="3555"/>
                  </a:lnTo>
                  <a:lnTo>
                    <a:pt x="1020" y="3560"/>
                  </a:lnTo>
                  <a:lnTo>
                    <a:pt x="1020" y="3565"/>
                  </a:lnTo>
                  <a:lnTo>
                    <a:pt x="1025" y="3570"/>
                  </a:lnTo>
                  <a:lnTo>
                    <a:pt x="1025" y="3575"/>
                  </a:lnTo>
                  <a:lnTo>
                    <a:pt x="1040" y="3585"/>
                  </a:lnTo>
                  <a:lnTo>
                    <a:pt x="1075" y="3600"/>
                  </a:lnTo>
                  <a:lnTo>
                    <a:pt x="1125" y="3620"/>
                  </a:lnTo>
                  <a:lnTo>
                    <a:pt x="1190" y="3635"/>
                  </a:lnTo>
                  <a:lnTo>
                    <a:pt x="1260" y="3645"/>
                  </a:lnTo>
                  <a:lnTo>
                    <a:pt x="1335" y="3635"/>
                  </a:lnTo>
                  <a:lnTo>
                    <a:pt x="1370" y="3625"/>
                  </a:lnTo>
                  <a:lnTo>
                    <a:pt x="1435" y="3610"/>
                  </a:lnTo>
                  <a:lnTo>
                    <a:pt x="1520" y="3595"/>
                  </a:lnTo>
                  <a:lnTo>
                    <a:pt x="1620" y="3570"/>
                  </a:lnTo>
                  <a:lnTo>
                    <a:pt x="1745" y="3545"/>
                  </a:lnTo>
                  <a:lnTo>
                    <a:pt x="1875" y="3515"/>
                  </a:lnTo>
                  <a:lnTo>
                    <a:pt x="2120" y="3465"/>
                  </a:lnTo>
                  <a:lnTo>
                    <a:pt x="2335" y="3420"/>
                  </a:lnTo>
                  <a:lnTo>
                    <a:pt x="2520" y="3380"/>
                  </a:lnTo>
                  <a:lnTo>
                    <a:pt x="2685" y="3345"/>
                  </a:lnTo>
                  <a:lnTo>
                    <a:pt x="2825" y="3315"/>
                  </a:lnTo>
                  <a:lnTo>
                    <a:pt x="2940" y="3285"/>
                  </a:lnTo>
                  <a:lnTo>
                    <a:pt x="3040" y="3265"/>
                  </a:lnTo>
                  <a:lnTo>
                    <a:pt x="3120" y="3245"/>
                  </a:lnTo>
                  <a:lnTo>
                    <a:pt x="3185" y="3230"/>
                  </a:lnTo>
                  <a:lnTo>
                    <a:pt x="3235" y="3220"/>
                  </a:lnTo>
                  <a:lnTo>
                    <a:pt x="3275" y="3210"/>
                  </a:lnTo>
                  <a:lnTo>
                    <a:pt x="3300" y="3200"/>
                  </a:lnTo>
                  <a:lnTo>
                    <a:pt x="3320" y="3195"/>
                  </a:lnTo>
                  <a:lnTo>
                    <a:pt x="3330" y="3190"/>
                  </a:lnTo>
                  <a:lnTo>
                    <a:pt x="3335" y="3185"/>
                  </a:lnTo>
                  <a:lnTo>
                    <a:pt x="3340" y="3185"/>
                  </a:lnTo>
                  <a:lnTo>
                    <a:pt x="3340" y="3180"/>
                  </a:lnTo>
                  <a:lnTo>
                    <a:pt x="3340" y="3170"/>
                  </a:lnTo>
                  <a:lnTo>
                    <a:pt x="3335" y="31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7A0000"/>
                  </a:solidFill>
                  <a:prstDash val="solid"/>
                  <a:round/>
                  <a:headEnd/>
                  <a:tailEnd/>
                </a14:hiddenLine>
              </a:ext>
            </a:extLst>
          </p:spPr>
          <p:txBody>
            <a:bodyPr/>
            <a:lstStyle/>
            <a:p>
              <a:endParaRPr lang="en-US"/>
            </a:p>
          </p:txBody>
        </p:sp>
        <p:sp>
          <p:nvSpPr>
            <p:cNvPr id="124941" name="Freeform 13"/>
            <p:cNvSpPr>
              <a:spLocks/>
            </p:cNvSpPr>
            <p:nvPr/>
          </p:nvSpPr>
          <p:spPr bwMode="auto">
            <a:xfrm>
              <a:off x="3113" y="1000"/>
              <a:ext cx="3340" cy="3645"/>
            </a:xfrm>
            <a:custGeom>
              <a:avLst/>
              <a:gdLst>
                <a:gd name="T0" fmla="*/ 3280 w 3340"/>
                <a:gd name="T1" fmla="*/ 3120 h 3645"/>
                <a:gd name="T2" fmla="*/ 3115 w 3340"/>
                <a:gd name="T3" fmla="*/ 2950 h 3645"/>
                <a:gd name="T4" fmla="*/ 2905 w 3340"/>
                <a:gd name="T5" fmla="*/ 2715 h 3645"/>
                <a:gd name="T6" fmla="*/ 2720 w 3340"/>
                <a:gd name="T7" fmla="*/ 2485 h 3645"/>
                <a:gd name="T8" fmla="*/ 2635 w 3340"/>
                <a:gd name="T9" fmla="*/ 2335 h 3645"/>
                <a:gd name="T10" fmla="*/ 2650 w 3340"/>
                <a:gd name="T11" fmla="*/ 2155 h 3645"/>
                <a:gd name="T12" fmla="*/ 2700 w 3340"/>
                <a:gd name="T13" fmla="*/ 1800 h 3645"/>
                <a:gd name="T14" fmla="*/ 2760 w 3340"/>
                <a:gd name="T15" fmla="*/ 1300 h 3645"/>
                <a:gd name="T16" fmla="*/ 2780 w 3340"/>
                <a:gd name="T17" fmla="*/ 815 h 3645"/>
                <a:gd name="T18" fmla="*/ 2710 w 3340"/>
                <a:gd name="T19" fmla="*/ 460 h 3645"/>
                <a:gd name="T20" fmla="*/ 2490 w 3340"/>
                <a:gd name="T21" fmla="*/ 210 h 3645"/>
                <a:gd name="T22" fmla="*/ 2040 w 3340"/>
                <a:gd name="T23" fmla="*/ 25 h 3645"/>
                <a:gd name="T24" fmla="*/ 1460 w 3340"/>
                <a:gd name="T25" fmla="*/ 20 h 3645"/>
                <a:gd name="T26" fmla="*/ 925 w 3340"/>
                <a:gd name="T27" fmla="*/ 190 h 3645"/>
                <a:gd name="T28" fmla="*/ 625 w 3340"/>
                <a:gd name="T29" fmla="*/ 435 h 3645"/>
                <a:gd name="T30" fmla="*/ 480 w 3340"/>
                <a:gd name="T31" fmla="*/ 715 h 3645"/>
                <a:gd name="T32" fmla="*/ 440 w 3340"/>
                <a:gd name="T33" fmla="*/ 990 h 3645"/>
                <a:gd name="T34" fmla="*/ 455 w 3340"/>
                <a:gd name="T35" fmla="*/ 1200 h 3645"/>
                <a:gd name="T36" fmla="*/ 460 w 3340"/>
                <a:gd name="T37" fmla="*/ 1360 h 3645"/>
                <a:gd name="T38" fmla="*/ 400 w 3340"/>
                <a:gd name="T39" fmla="*/ 1485 h 3645"/>
                <a:gd name="T40" fmla="*/ 330 w 3340"/>
                <a:gd name="T41" fmla="*/ 1535 h 3645"/>
                <a:gd name="T42" fmla="*/ 170 w 3340"/>
                <a:gd name="T43" fmla="*/ 1675 h 3645"/>
                <a:gd name="T44" fmla="*/ 30 w 3340"/>
                <a:gd name="T45" fmla="*/ 1925 h 3645"/>
                <a:gd name="T46" fmla="*/ 0 w 3340"/>
                <a:gd name="T47" fmla="*/ 2045 h 3645"/>
                <a:gd name="T48" fmla="*/ 0 w 3340"/>
                <a:gd name="T49" fmla="*/ 2050 h 3645"/>
                <a:gd name="T50" fmla="*/ 10 w 3340"/>
                <a:gd name="T51" fmla="*/ 2235 h 3645"/>
                <a:gd name="T52" fmla="*/ 75 w 3340"/>
                <a:gd name="T53" fmla="*/ 2455 h 3645"/>
                <a:gd name="T54" fmla="*/ 80 w 3340"/>
                <a:gd name="T55" fmla="*/ 2465 h 3645"/>
                <a:gd name="T56" fmla="*/ 210 w 3340"/>
                <a:gd name="T57" fmla="*/ 2660 h 3645"/>
                <a:gd name="T58" fmla="*/ 300 w 3340"/>
                <a:gd name="T59" fmla="*/ 2735 h 3645"/>
                <a:gd name="T60" fmla="*/ 600 w 3340"/>
                <a:gd name="T61" fmla="*/ 2840 h 3645"/>
                <a:gd name="T62" fmla="*/ 720 w 3340"/>
                <a:gd name="T63" fmla="*/ 2840 h 3645"/>
                <a:gd name="T64" fmla="*/ 735 w 3340"/>
                <a:gd name="T65" fmla="*/ 2840 h 3645"/>
                <a:gd name="T66" fmla="*/ 755 w 3340"/>
                <a:gd name="T67" fmla="*/ 2840 h 3645"/>
                <a:gd name="T68" fmla="*/ 785 w 3340"/>
                <a:gd name="T69" fmla="*/ 2885 h 3645"/>
                <a:gd name="T70" fmla="*/ 910 w 3340"/>
                <a:gd name="T71" fmla="*/ 2905 h 3645"/>
                <a:gd name="T72" fmla="*/ 1145 w 3340"/>
                <a:gd name="T73" fmla="*/ 2820 h 3645"/>
                <a:gd name="T74" fmla="*/ 1400 w 3340"/>
                <a:gd name="T75" fmla="*/ 2710 h 3645"/>
                <a:gd name="T76" fmla="*/ 1520 w 3340"/>
                <a:gd name="T77" fmla="*/ 2730 h 3645"/>
                <a:gd name="T78" fmla="*/ 1575 w 3340"/>
                <a:gd name="T79" fmla="*/ 2895 h 3645"/>
                <a:gd name="T80" fmla="*/ 1565 w 3340"/>
                <a:gd name="T81" fmla="*/ 3025 h 3645"/>
                <a:gd name="T82" fmla="*/ 1415 w 3340"/>
                <a:gd name="T83" fmla="*/ 3215 h 3645"/>
                <a:gd name="T84" fmla="*/ 1205 w 3340"/>
                <a:gd name="T85" fmla="*/ 3410 h 3645"/>
                <a:gd name="T86" fmla="*/ 1025 w 3340"/>
                <a:gd name="T87" fmla="*/ 3555 h 3645"/>
                <a:gd name="T88" fmla="*/ 1025 w 3340"/>
                <a:gd name="T89" fmla="*/ 3570 h 3645"/>
                <a:gd name="T90" fmla="*/ 1075 w 3340"/>
                <a:gd name="T91" fmla="*/ 3600 h 3645"/>
                <a:gd name="T92" fmla="*/ 1260 w 3340"/>
                <a:gd name="T93" fmla="*/ 3645 h 3645"/>
                <a:gd name="T94" fmla="*/ 1435 w 3340"/>
                <a:gd name="T95" fmla="*/ 3610 h 3645"/>
                <a:gd name="T96" fmla="*/ 1745 w 3340"/>
                <a:gd name="T97" fmla="*/ 3545 h 3645"/>
                <a:gd name="T98" fmla="*/ 2335 w 3340"/>
                <a:gd name="T99" fmla="*/ 3420 h 3645"/>
                <a:gd name="T100" fmla="*/ 2825 w 3340"/>
                <a:gd name="T101" fmla="*/ 3315 h 3645"/>
                <a:gd name="T102" fmla="*/ 3120 w 3340"/>
                <a:gd name="T103" fmla="*/ 3245 h 3645"/>
                <a:gd name="T104" fmla="*/ 3275 w 3340"/>
                <a:gd name="T105" fmla="*/ 3210 h 3645"/>
                <a:gd name="T106" fmla="*/ 3330 w 3340"/>
                <a:gd name="T107" fmla="*/ 3190 h 3645"/>
                <a:gd name="T108" fmla="*/ 3340 w 3340"/>
                <a:gd name="T109" fmla="*/ 3180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0" h="3645">
                  <a:moveTo>
                    <a:pt x="3335" y="3165"/>
                  </a:moveTo>
                  <a:lnTo>
                    <a:pt x="3315" y="3150"/>
                  </a:lnTo>
                  <a:lnTo>
                    <a:pt x="3280" y="3120"/>
                  </a:lnTo>
                  <a:lnTo>
                    <a:pt x="3235" y="3075"/>
                  </a:lnTo>
                  <a:lnTo>
                    <a:pt x="3180" y="3015"/>
                  </a:lnTo>
                  <a:lnTo>
                    <a:pt x="3115" y="2950"/>
                  </a:lnTo>
                  <a:lnTo>
                    <a:pt x="3045" y="2875"/>
                  </a:lnTo>
                  <a:lnTo>
                    <a:pt x="2975" y="2795"/>
                  </a:lnTo>
                  <a:lnTo>
                    <a:pt x="2905" y="2715"/>
                  </a:lnTo>
                  <a:lnTo>
                    <a:pt x="2835" y="2635"/>
                  </a:lnTo>
                  <a:lnTo>
                    <a:pt x="2775" y="2555"/>
                  </a:lnTo>
                  <a:lnTo>
                    <a:pt x="2720" y="2485"/>
                  </a:lnTo>
                  <a:lnTo>
                    <a:pt x="2680" y="2425"/>
                  </a:lnTo>
                  <a:lnTo>
                    <a:pt x="2650" y="2370"/>
                  </a:lnTo>
                  <a:lnTo>
                    <a:pt x="2635" y="2335"/>
                  </a:lnTo>
                  <a:lnTo>
                    <a:pt x="2635" y="2295"/>
                  </a:lnTo>
                  <a:lnTo>
                    <a:pt x="2640" y="2235"/>
                  </a:lnTo>
                  <a:lnTo>
                    <a:pt x="2650" y="2155"/>
                  </a:lnTo>
                  <a:lnTo>
                    <a:pt x="2665" y="2060"/>
                  </a:lnTo>
                  <a:lnTo>
                    <a:pt x="2680" y="1950"/>
                  </a:lnTo>
                  <a:lnTo>
                    <a:pt x="2700" y="1800"/>
                  </a:lnTo>
                  <a:lnTo>
                    <a:pt x="2720" y="1640"/>
                  </a:lnTo>
                  <a:lnTo>
                    <a:pt x="2740" y="1475"/>
                  </a:lnTo>
                  <a:lnTo>
                    <a:pt x="2760" y="1300"/>
                  </a:lnTo>
                  <a:lnTo>
                    <a:pt x="2775" y="1130"/>
                  </a:lnTo>
                  <a:lnTo>
                    <a:pt x="2780" y="970"/>
                  </a:lnTo>
                  <a:lnTo>
                    <a:pt x="2780" y="815"/>
                  </a:lnTo>
                  <a:lnTo>
                    <a:pt x="2770" y="675"/>
                  </a:lnTo>
                  <a:lnTo>
                    <a:pt x="2750" y="555"/>
                  </a:lnTo>
                  <a:lnTo>
                    <a:pt x="2710" y="460"/>
                  </a:lnTo>
                  <a:lnTo>
                    <a:pt x="2655" y="365"/>
                  </a:lnTo>
                  <a:lnTo>
                    <a:pt x="2580" y="285"/>
                  </a:lnTo>
                  <a:lnTo>
                    <a:pt x="2490" y="210"/>
                  </a:lnTo>
                  <a:lnTo>
                    <a:pt x="2380" y="140"/>
                  </a:lnTo>
                  <a:lnTo>
                    <a:pt x="2215" y="75"/>
                  </a:lnTo>
                  <a:lnTo>
                    <a:pt x="2040" y="25"/>
                  </a:lnTo>
                  <a:lnTo>
                    <a:pt x="1850" y="0"/>
                  </a:lnTo>
                  <a:lnTo>
                    <a:pt x="1660" y="0"/>
                  </a:lnTo>
                  <a:lnTo>
                    <a:pt x="1460" y="20"/>
                  </a:lnTo>
                  <a:lnTo>
                    <a:pt x="1260" y="60"/>
                  </a:lnTo>
                  <a:lnTo>
                    <a:pt x="1065" y="125"/>
                  </a:lnTo>
                  <a:lnTo>
                    <a:pt x="925" y="190"/>
                  </a:lnTo>
                  <a:lnTo>
                    <a:pt x="805" y="265"/>
                  </a:lnTo>
                  <a:lnTo>
                    <a:pt x="705" y="345"/>
                  </a:lnTo>
                  <a:lnTo>
                    <a:pt x="625" y="435"/>
                  </a:lnTo>
                  <a:lnTo>
                    <a:pt x="560" y="525"/>
                  </a:lnTo>
                  <a:lnTo>
                    <a:pt x="515" y="620"/>
                  </a:lnTo>
                  <a:lnTo>
                    <a:pt x="480" y="715"/>
                  </a:lnTo>
                  <a:lnTo>
                    <a:pt x="460" y="810"/>
                  </a:lnTo>
                  <a:lnTo>
                    <a:pt x="445" y="900"/>
                  </a:lnTo>
                  <a:lnTo>
                    <a:pt x="440" y="990"/>
                  </a:lnTo>
                  <a:lnTo>
                    <a:pt x="445" y="1070"/>
                  </a:lnTo>
                  <a:lnTo>
                    <a:pt x="450" y="1140"/>
                  </a:lnTo>
                  <a:lnTo>
                    <a:pt x="455" y="1200"/>
                  </a:lnTo>
                  <a:lnTo>
                    <a:pt x="465" y="1245"/>
                  </a:lnTo>
                  <a:lnTo>
                    <a:pt x="470" y="1305"/>
                  </a:lnTo>
                  <a:lnTo>
                    <a:pt x="460" y="1360"/>
                  </a:lnTo>
                  <a:lnTo>
                    <a:pt x="440" y="1410"/>
                  </a:lnTo>
                  <a:lnTo>
                    <a:pt x="420" y="1455"/>
                  </a:lnTo>
                  <a:lnTo>
                    <a:pt x="400" y="1485"/>
                  </a:lnTo>
                  <a:lnTo>
                    <a:pt x="385" y="1505"/>
                  </a:lnTo>
                  <a:lnTo>
                    <a:pt x="365" y="1515"/>
                  </a:lnTo>
                  <a:lnTo>
                    <a:pt x="330" y="1535"/>
                  </a:lnTo>
                  <a:lnTo>
                    <a:pt x="285" y="1570"/>
                  </a:lnTo>
                  <a:lnTo>
                    <a:pt x="230" y="1615"/>
                  </a:lnTo>
                  <a:lnTo>
                    <a:pt x="170" y="1675"/>
                  </a:lnTo>
                  <a:lnTo>
                    <a:pt x="115" y="1745"/>
                  </a:lnTo>
                  <a:lnTo>
                    <a:pt x="65" y="1830"/>
                  </a:lnTo>
                  <a:lnTo>
                    <a:pt x="30" y="1925"/>
                  </a:lnTo>
                  <a:lnTo>
                    <a:pt x="5" y="2035"/>
                  </a:lnTo>
                  <a:lnTo>
                    <a:pt x="0" y="2040"/>
                  </a:lnTo>
                  <a:lnTo>
                    <a:pt x="0" y="2045"/>
                  </a:lnTo>
                  <a:lnTo>
                    <a:pt x="0" y="2045"/>
                  </a:lnTo>
                  <a:lnTo>
                    <a:pt x="0" y="2050"/>
                  </a:lnTo>
                  <a:lnTo>
                    <a:pt x="0" y="2050"/>
                  </a:lnTo>
                  <a:lnTo>
                    <a:pt x="0" y="2055"/>
                  </a:lnTo>
                  <a:lnTo>
                    <a:pt x="0" y="2140"/>
                  </a:lnTo>
                  <a:lnTo>
                    <a:pt x="10" y="2235"/>
                  </a:lnTo>
                  <a:lnTo>
                    <a:pt x="30" y="2340"/>
                  </a:lnTo>
                  <a:lnTo>
                    <a:pt x="50" y="2400"/>
                  </a:lnTo>
                  <a:lnTo>
                    <a:pt x="75" y="2455"/>
                  </a:lnTo>
                  <a:lnTo>
                    <a:pt x="75" y="2460"/>
                  </a:lnTo>
                  <a:lnTo>
                    <a:pt x="75" y="2465"/>
                  </a:lnTo>
                  <a:lnTo>
                    <a:pt x="80" y="2465"/>
                  </a:lnTo>
                  <a:lnTo>
                    <a:pt x="80" y="2470"/>
                  </a:lnTo>
                  <a:lnTo>
                    <a:pt x="140" y="2570"/>
                  </a:lnTo>
                  <a:lnTo>
                    <a:pt x="210" y="2660"/>
                  </a:lnTo>
                  <a:lnTo>
                    <a:pt x="290" y="2730"/>
                  </a:lnTo>
                  <a:lnTo>
                    <a:pt x="295" y="2735"/>
                  </a:lnTo>
                  <a:lnTo>
                    <a:pt x="300" y="2735"/>
                  </a:lnTo>
                  <a:lnTo>
                    <a:pt x="390" y="2785"/>
                  </a:lnTo>
                  <a:lnTo>
                    <a:pt x="490" y="2820"/>
                  </a:lnTo>
                  <a:lnTo>
                    <a:pt x="600" y="2840"/>
                  </a:lnTo>
                  <a:lnTo>
                    <a:pt x="720" y="2840"/>
                  </a:lnTo>
                  <a:lnTo>
                    <a:pt x="720" y="2840"/>
                  </a:lnTo>
                  <a:lnTo>
                    <a:pt x="720" y="2840"/>
                  </a:lnTo>
                  <a:lnTo>
                    <a:pt x="725" y="2845"/>
                  </a:lnTo>
                  <a:lnTo>
                    <a:pt x="730" y="2845"/>
                  </a:lnTo>
                  <a:lnTo>
                    <a:pt x="735" y="2840"/>
                  </a:lnTo>
                  <a:lnTo>
                    <a:pt x="745" y="2840"/>
                  </a:lnTo>
                  <a:lnTo>
                    <a:pt x="755" y="2840"/>
                  </a:lnTo>
                  <a:lnTo>
                    <a:pt x="755" y="2840"/>
                  </a:lnTo>
                  <a:lnTo>
                    <a:pt x="760" y="2860"/>
                  </a:lnTo>
                  <a:lnTo>
                    <a:pt x="770" y="2875"/>
                  </a:lnTo>
                  <a:lnTo>
                    <a:pt x="785" y="2885"/>
                  </a:lnTo>
                  <a:lnTo>
                    <a:pt x="800" y="2900"/>
                  </a:lnTo>
                  <a:lnTo>
                    <a:pt x="845" y="2910"/>
                  </a:lnTo>
                  <a:lnTo>
                    <a:pt x="910" y="2905"/>
                  </a:lnTo>
                  <a:lnTo>
                    <a:pt x="985" y="2885"/>
                  </a:lnTo>
                  <a:lnTo>
                    <a:pt x="1065" y="2855"/>
                  </a:lnTo>
                  <a:lnTo>
                    <a:pt x="1145" y="2820"/>
                  </a:lnTo>
                  <a:lnTo>
                    <a:pt x="1230" y="2780"/>
                  </a:lnTo>
                  <a:lnTo>
                    <a:pt x="1320" y="2740"/>
                  </a:lnTo>
                  <a:lnTo>
                    <a:pt x="1400" y="2710"/>
                  </a:lnTo>
                  <a:lnTo>
                    <a:pt x="1450" y="2695"/>
                  </a:lnTo>
                  <a:lnTo>
                    <a:pt x="1490" y="2705"/>
                  </a:lnTo>
                  <a:lnTo>
                    <a:pt x="1520" y="2730"/>
                  </a:lnTo>
                  <a:lnTo>
                    <a:pt x="1540" y="2770"/>
                  </a:lnTo>
                  <a:lnTo>
                    <a:pt x="1560" y="2825"/>
                  </a:lnTo>
                  <a:lnTo>
                    <a:pt x="1575" y="2895"/>
                  </a:lnTo>
                  <a:lnTo>
                    <a:pt x="1585" y="2930"/>
                  </a:lnTo>
                  <a:lnTo>
                    <a:pt x="1585" y="2975"/>
                  </a:lnTo>
                  <a:lnTo>
                    <a:pt x="1565" y="3025"/>
                  </a:lnTo>
                  <a:lnTo>
                    <a:pt x="1525" y="3085"/>
                  </a:lnTo>
                  <a:lnTo>
                    <a:pt x="1475" y="3145"/>
                  </a:lnTo>
                  <a:lnTo>
                    <a:pt x="1415" y="3215"/>
                  </a:lnTo>
                  <a:lnTo>
                    <a:pt x="1350" y="3280"/>
                  </a:lnTo>
                  <a:lnTo>
                    <a:pt x="1280" y="3345"/>
                  </a:lnTo>
                  <a:lnTo>
                    <a:pt x="1205" y="3410"/>
                  </a:lnTo>
                  <a:lnTo>
                    <a:pt x="1140" y="3465"/>
                  </a:lnTo>
                  <a:lnTo>
                    <a:pt x="1080" y="3515"/>
                  </a:lnTo>
                  <a:lnTo>
                    <a:pt x="1025" y="3555"/>
                  </a:lnTo>
                  <a:lnTo>
                    <a:pt x="1020" y="3560"/>
                  </a:lnTo>
                  <a:lnTo>
                    <a:pt x="1020" y="3565"/>
                  </a:lnTo>
                  <a:lnTo>
                    <a:pt x="1025" y="3570"/>
                  </a:lnTo>
                  <a:lnTo>
                    <a:pt x="1025" y="3575"/>
                  </a:lnTo>
                  <a:lnTo>
                    <a:pt x="1040" y="3585"/>
                  </a:lnTo>
                  <a:lnTo>
                    <a:pt x="1075" y="3600"/>
                  </a:lnTo>
                  <a:lnTo>
                    <a:pt x="1125" y="3620"/>
                  </a:lnTo>
                  <a:lnTo>
                    <a:pt x="1190" y="3635"/>
                  </a:lnTo>
                  <a:lnTo>
                    <a:pt x="1260" y="3645"/>
                  </a:lnTo>
                  <a:lnTo>
                    <a:pt x="1335" y="3635"/>
                  </a:lnTo>
                  <a:lnTo>
                    <a:pt x="1370" y="3625"/>
                  </a:lnTo>
                  <a:lnTo>
                    <a:pt x="1435" y="3610"/>
                  </a:lnTo>
                  <a:lnTo>
                    <a:pt x="1520" y="3595"/>
                  </a:lnTo>
                  <a:lnTo>
                    <a:pt x="1620" y="3570"/>
                  </a:lnTo>
                  <a:lnTo>
                    <a:pt x="1745" y="3545"/>
                  </a:lnTo>
                  <a:lnTo>
                    <a:pt x="1875" y="3515"/>
                  </a:lnTo>
                  <a:lnTo>
                    <a:pt x="2120" y="3465"/>
                  </a:lnTo>
                  <a:lnTo>
                    <a:pt x="2335" y="3420"/>
                  </a:lnTo>
                  <a:lnTo>
                    <a:pt x="2520" y="3380"/>
                  </a:lnTo>
                  <a:lnTo>
                    <a:pt x="2685" y="3345"/>
                  </a:lnTo>
                  <a:lnTo>
                    <a:pt x="2825" y="3315"/>
                  </a:lnTo>
                  <a:lnTo>
                    <a:pt x="2940" y="3285"/>
                  </a:lnTo>
                  <a:lnTo>
                    <a:pt x="3040" y="3265"/>
                  </a:lnTo>
                  <a:lnTo>
                    <a:pt x="3120" y="3245"/>
                  </a:lnTo>
                  <a:lnTo>
                    <a:pt x="3185" y="3230"/>
                  </a:lnTo>
                  <a:lnTo>
                    <a:pt x="3235" y="3220"/>
                  </a:lnTo>
                  <a:lnTo>
                    <a:pt x="3275" y="3210"/>
                  </a:lnTo>
                  <a:lnTo>
                    <a:pt x="3300" y="3200"/>
                  </a:lnTo>
                  <a:lnTo>
                    <a:pt x="3320" y="3195"/>
                  </a:lnTo>
                  <a:lnTo>
                    <a:pt x="3330" y="3190"/>
                  </a:lnTo>
                  <a:lnTo>
                    <a:pt x="3335" y="3185"/>
                  </a:lnTo>
                  <a:lnTo>
                    <a:pt x="3340" y="3185"/>
                  </a:lnTo>
                  <a:lnTo>
                    <a:pt x="3340" y="3180"/>
                  </a:lnTo>
                  <a:lnTo>
                    <a:pt x="3340" y="3170"/>
                  </a:lnTo>
                  <a:lnTo>
                    <a:pt x="3335" y="3165"/>
                  </a:lnTo>
                  <a:close/>
                </a:path>
              </a:pathLst>
            </a:custGeom>
            <a:solidFill>
              <a:srgbClr val="7A0000"/>
            </a:solidFill>
            <a:ln>
              <a:noFill/>
            </a:ln>
            <a:extLst>
              <a:ext uri="{91240B29-F687-4f45-9708-019B960494DF}">
                <a14:hiddenLine xmlns:a14="http://schemas.microsoft.com/office/drawing/2010/main" w="0">
                  <a:solidFill>
                    <a:srgbClr val="7A0000"/>
                  </a:solidFill>
                  <a:prstDash val="solid"/>
                  <a:round/>
                  <a:headEnd/>
                  <a:tailEnd/>
                </a14:hiddenLine>
              </a:ext>
            </a:extLst>
          </p:spPr>
          <p:txBody>
            <a:bodyPr/>
            <a:lstStyle/>
            <a:p>
              <a:endParaRPr lang="en-US"/>
            </a:p>
          </p:txBody>
        </p:sp>
        <p:sp>
          <p:nvSpPr>
            <p:cNvPr id="124942" name="Freeform 14"/>
            <p:cNvSpPr>
              <a:spLocks/>
            </p:cNvSpPr>
            <p:nvPr/>
          </p:nvSpPr>
          <p:spPr bwMode="auto">
            <a:xfrm>
              <a:off x="3528" y="1025"/>
              <a:ext cx="2340" cy="2055"/>
            </a:xfrm>
            <a:custGeom>
              <a:avLst/>
              <a:gdLst>
                <a:gd name="T0" fmla="*/ 75 w 2340"/>
                <a:gd name="T1" fmla="*/ 1215 h 2055"/>
                <a:gd name="T2" fmla="*/ 65 w 2340"/>
                <a:gd name="T3" fmla="*/ 1170 h 2055"/>
                <a:gd name="T4" fmla="*/ 60 w 2340"/>
                <a:gd name="T5" fmla="*/ 1110 h 2055"/>
                <a:gd name="T6" fmla="*/ 55 w 2340"/>
                <a:gd name="T7" fmla="*/ 1040 h 2055"/>
                <a:gd name="T8" fmla="*/ 50 w 2340"/>
                <a:gd name="T9" fmla="*/ 965 h 2055"/>
                <a:gd name="T10" fmla="*/ 55 w 2340"/>
                <a:gd name="T11" fmla="*/ 880 h 2055"/>
                <a:gd name="T12" fmla="*/ 70 w 2340"/>
                <a:gd name="T13" fmla="*/ 790 h 2055"/>
                <a:gd name="T14" fmla="*/ 90 w 2340"/>
                <a:gd name="T15" fmla="*/ 700 h 2055"/>
                <a:gd name="T16" fmla="*/ 125 w 2340"/>
                <a:gd name="T17" fmla="*/ 605 h 2055"/>
                <a:gd name="T18" fmla="*/ 170 w 2340"/>
                <a:gd name="T19" fmla="*/ 515 h 2055"/>
                <a:gd name="T20" fmla="*/ 230 w 2340"/>
                <a:gd name="T21" fmla="*/ 425 h 2055"/>
                <a:gd name="T22" fmla="*/ 310 w 2340"/>
                <a:gd name="T23" fmla="*/ 340 h 2055"/>
                <a:gd name="T24" fmla="*/ 405 w 2340"/>
                <a:gd name="T25" fmla="*/ 255 h 2055"/>
                <a:gd name="T26" fmla="*/ 520 w 2340"/>
                <a:gd name="T27" fmla="*/ 185 h 2055"/>
                <a:gd name="T28" fmla="*/ 660 w 2340"/>
                <a:gd name="T29" fmla="*/ 120 h 2055"/>
                <a:gd name="T30" fmla="*/ 850 w 2340"/>
                <a:gd name="T31" fmla="*/ 60 h 2055"/>
                <a:gd name="T32" fmla="*/ 1050 w 2340"/>
                <a:gd name="T33" fmla="*/ 20 h 2055"/>
                <a:gd name="T34" fmla="*/ 1245 w 2340"/>
                <a:gd name="T35" fmla="*/ 0 h 2055"/>
                <a:gd name="T36" fmla="*/ 1435 w 2340"/>
                <a:gd name="T37" fmla="*/ 0 h 2055"/>
                <a:gd name="T38" fmla="*/ 1620 w 2340"/>
                <a:gd name="T39" fmla="*/ 25 h 2055"/>
                <a:gd name="T40" fmla="*/ 1790 w 2340"/>
                <a:gd name="T41" fmla="*/ 70 h 2055"/>
                <a:gd name="T42" fmla="*/ 1950 w 2340"/>
                <a:gd name="T43" fmla="*/ 140 h 2055"/>
                <a:gd name="T44" fmla="*/ 2060 w 2340"/>
                <a:gd name="T45" fmla="*/ 205 h 2055"/>
                <a:gd name="T46" fmla="*/ 2150 w 2340"/>
                <a:gd name="T47" fmla="*/ 275 h 2055"/>
                <a:gd name="T48" fmla="*/ 2220 w 2340"/>
                <a:gd name="T49" fmla="*/ 355 h 2055"/>
                <a:gd name="T50" fmla="*/ 2275 w 2340"/>
                <a:gd name="T51" fmla="*/ 445 h 2055"/>
                <a:gd name="T52" fmla="*/ 2310 w 2340"/>
                <a:gd name="T53" fmla="*/ 540 h 2055"/>
                <a:gd name="T54" fmla="*/ 2325 w 2340"/>
                <a:gd name="T55" fmla="*/ 635 h 2055"/>
                <a:gd name="T56" fmla="*/ 2340 w 2340"/>
                <a:gd name="T57" fmla="*/ 750 h 2055"/>
                <a:gd name="T58" fmla="*/ 2340 w 2340"/>
                <a:gd name="T59" fmla="*/ 875 h 2055"/>
                <a:gd name="T60" fmla="*/ 2335 w 2340"/>
                <a:gd name="T61" fmla="*/ 1060 h 2055"/>
                <a:gd name="T62" fmla="*/ 2320 w 2340"/>
                <a:gd name="T63" fmla="*/ 1255 h 2055"/>
                <a:gd name="T64" fmla="*/ 2315 w 2340"/>
                <a:gd name="T65" fmla="*/ 1255 h 2055"/>
                <a:gd name="T66" fmla="*/ 2310 w 2340"/>
                <a:gd name="T67" fmla="*/ 1255 h 2055"/>
                <a:gd name="T68" fmla="*/ 2240 w 2340"/>
                <a:gd name="T69" fmla="*/ 1325 h 2055"/>
                <a:gd name="T70" fmla="*/ 2140 w 2340"/>
                <a:gd name="T71" fmla="*/ 1395 h 2055"/>
                <a:gd name="T72" fmla="*/ 2015 w 2340"/>
                <a:gd name="T73" fmla="*/ 1470 h 2055"/>
                <a:gd name="T74" fmla="*/ 1860 w 2340"/>
                <a:gd name="T75" fmla="*/ 1550 h 2055"/>
                <a:gd name="T76" fmla="*/ 1675 w 2340"/>
                <a:gd name="T77" fmla="*/ 1625 h 2055"/>
                <a:gd name="T78" fmla="*/ 1465 w 2340"/>
                <a:gd name="T79" fmla="*/ 1705 h 2055"/>
                <a:gd name="T80" fmla="*/ 1235 w 2340"/>
                <a:gd name="T81" fmla="*/ 1790 h 2055"/>
                <a:gd name="T82" fmla="*/ 975 w 2340"/>
                <a:gd name="T83" fmla="*/ 1875 h 2055"/>
                <a:gd name="T84" fmla="*/ 690 w 2340"/>
                <a:gd name="T85" fmla="*/ 1955 h 2055"/>
                <a:gd name="T86" fmla="*/ 385 w 2340"/>
                <a:gd name="T87" fmla="*/ 2040 h 2055"/>
                <a:gd name="T88" fmla="*/ 365 w 2340"/>
                <a:gd name="T89" fmla="*/ 2050 h 2055"/>
                <a:gd name="T90" fmla="*/ 350 w 2340"/>
                <a:gd name="T91" fmla="*/ 2050 h 2055"/>
                <a:gd name="T92" fmla="*/ 340 w 2340"/>
                <a:gd name="T93" fmla="*/ 2055 h 2055"/>
                <a:gd name="T94" fmla="*/ 280 w 2340"/>
                <a:gd name="T95" fmla="*/ 1895 h 2055"/>
                <a:gd name="T96" fmla="*/ 220 w 2340"/>
                <a:gd name="T97" fmla="*/ 1765 h 2055"/>
                <a:gd name="T98" fmla="*/ 165 w 2340"/>
                <a:gd name="T99" fmla="*/ 1665 h 2055"/>
                <a:gd name="T100" fmla="*/ 110 w 2340"/>
                <a:gd name="T101" fmla="*/ 1590 h 2055"/>
                <a:gd name="T102" fmla="*/ 65 w 2340"/>
                <a:gd name="T103" fmla="*/ 1535 h 2055"/>
                <a:gd name="T104" fmla="*/ 25 w 2340"/>
                <a:gd name="T105" fmla="*/ 1505 h 2055"/>
                <a:gd name="T106" fmla="*/ 0 w 2340"/>
                <a:gd name="T107" fmla="*/ 1485 h 2055"/>
                <a:gd name="T108" fmla="*/ 20 w 2340"/>
                <a:gd name="T109" fmla="*/ 1455 h 2055"/>
                <a:gd name="T110" fmla="*/ 45 w 2340"/>
                <a:gd name="T111" fmla="*/ 1405 h 2055"/>
                <a:gd name="T112" fmla="*/ 65 w 2340"/>
                <a:gd name="T113" fmla="*/ 1350 h 2055"/>
                <a:gd name="T114" fmla="*/ 80 w 2340"/>
                <a:gd name="T115" fmla="*/ 1285 h 2055"/>
                <a:gd name="T116" fmla="*/ 75 w 2340"/>
                <a:gd name="T117" fmla="*/ 1215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0" h="2055">
                  <a:moveTo>
                    <a:pt x="75" y="1215"/>
                  </a:moveTo>
                  <a:lnTo>
                    <a:pt x="65" y="1170"/>
                  </a:lnTo>
                  <a:lnTo>
                    <a:pt x="60" y="1110"/>
                  </a:lnTo>
                  <a:lnTo>
                    <a:pt x="55" y="1040"/>
                  </a:lnTo>
                  <a:lnTo>
                    <a:pt x="50" y="965"/>
                  </a:lnTo>
                  <a:lnTo>
                    <a:pt x="55" y="880"/>
                  </a:lnTo>
                  <a:lnTo>
                    <a:pt x="70" y="790"/>
                  </a:lnTo>
                  <a:lnTo>
                    <a:pt x="90" y="700"/>
                  </a:lnTo>
                  <a:lnTo>
                    <a:pt x="125" y="605"/>
                  </a:lnTo>
                  <a:lnTo>
                    <a:pt x="170" y="515"/>
                  </a:lnTo>
                  <a:lnTo>
                    <a:pt x="230" y="425"/>
                  </a:lnTo>
                  <a:lnTo>
                    <a:pt x="310" y="340"/>
                  </a:lnTo>
                  <a:lnTo>
                    <a:pt x="405" y="255"/>
                  </a:lnTo>
                  <a:lnTo>
                    <a:pt x="520" y="185"/>
                  </a:lnTo>
                  <a:lnTo>
                    <a:pt x="660" y="120"/>
                  </a:lnTo>
                  <a:lnTo>
                    <a:pt x="850" y="60"/>
                  </a:lnTo>
                  <a:lnTo>
                    <a:pt x="1050" y="20"/>
                  </a:lnTo>
                  <a:lnTo>
                    <a:pt x="1245" y="0"/>
                  </a:lnTo>
                  <a:lnTo>
                    <a:pt x="1435" y="0"/>
                  </a:lnTo>
                  <a:lnTo>
                    <a:pt x="1620" y="25"/>
                  </a:lnTo>
                  <a:lnTo>
                    <a:pt x="1790" y="70"/>
                  </a:lnTo>
                  <a:lnTo>
                    <a:pt x="1950" y="140"/>
                  </a:lnTo>
                  <a:lnTo>
                    <a:pt x="2060" y="205"/>
                  </a:lnTo>
                  <a:lnTo>
                    <a:pt x="2150" y="275"/>
                  </a:lnTo>
                  <a:lnTo>
                    <a:pt x="2220" y="355"/>
                  </a:lnTo>
                  <a:lnTo>
                    <a:pt x="2275" y="445"/>
                  </a:lnTo>
                  <a:lnTo>
                    <a:pt x="2310" y="540"/>
                  </a:lnTo>
                  <a:lnTo>
                    <a:pt x="2325" y="635"/>
                  </a:lnTo>
                  <a:lnTo>
                    <a:pt x="2340" y="750"/>
                  </a:lnTo>
                  <a:lnTo>
                    <a:pt x="2340" y="875"/>
                  </a:lnTo>
                  <a:lnTo>
                    <a:pt x="2335" y="1060"/>
                  </a:lnTo>
                  <a:lnTo>
                    <a:pt x="2320" y="1255"/>
                  </a:lnTo>
                  <a:lnTo>
                    <a:pt x="2315" y="1255"/>
                  </a:lnTo>
                  <a:lnTo>
                    <a:pt x="2310" y="1255"/>
                  </a:lnTo>
                  <a:lnTo>
                    <a:pt x="2240" y="1325"/>
                  </a:lnTo>
                  <a:lnTo>
                    <a:pt x="2140" y="1395"/>
                  </a:lnTo>
                  <a:lnTo>
                    <a:pt x="2015" y="1470"/>
                  </a:lnTo>
                  <a:lnTo>
                    <a:pt x="1860" y="1550"/>
                  </a:lnTo>
                  <a:lnTo>
                    <a:pt x="1675" y="1625"/>
                  </a:lnTo>
                  <a:lnTo>
                    <a:pt x="1465" y="1705"/>
                  </a:lnTo>
                  <a:lnTo>
                    <a:pt x="1235" y="1790"/>
                  </a:lnTo>
                  <a:lnTo>
                    <a:pt x="975" y="1875"/>
                  </a:lnTo>
                  <a:lnTo>
                    <a:pt x="690" y="1955"/>
                  </a:lnTo>
                  <a:lnTo>
                    <a:pt x="385" y="2040"/>
                  </a:lnTo>
                  <a:lnTo>
                    <a:pt x="365" y="2050"/>
                  </a:lnTo>
                  <a:lnTo>
                    <a:pt x="350" y="2050"/>
                  </a:lnTo>
                  <a:lnTo>
                    <a:pt x="340" y="2055"/>
                  </a:lnTo>
                  <a:lnTo>
                    <a:pt x="280" y="1895"/>
                  </a:lnTo>
                  <a:lnTo>
                    <a:pt x="220" y="1765"/>
                  </a:lnTo>
                  <a:lnTo>
                    <a:pt x="165" y="1665"/>
                  </a:lnTo>
                  <a:lnTo>
                    <a:pt x="110" y="1590"/>
                  </a:lnTo>
                  <a:lnTo>
                    <a:pt x="65" y="1535"/>
                  </a:lnTo>
                  <a:lnTo>
                    <a:pt x="25" y="1505"/>
                  </a:lnTo>
                  <a:lnTo>
                    <a:pt x="0" y="1485"/>
                  </a:lnTo>
                  <a:lnTo>
                    <a:pt x="20" y="1455"/>
                  </a:lnTo>
                  <a:lnTo>
                    <a:pt x="45" y="1405"/>
                  </a:lnTo>
                  <a:lnTo>
                    <a:pt x="65" y="1350"/>
                  </a:lnTo>
                  <a:lnTo>
                    <a:pt x="80" y="1285"/>
                  </a:lnTo>
                  <a:lnTo>
                    <a:pt x="75" y="1215"/>
                  </a:lnTo>
                  <a:close/>
                </a:path>
              </a:pathLst>
            </a:custGeom>
            <a:solidFill>
              <a:srgbClr val="BDC2F0"/>
            </a:solidFill>
            <a:ln>
              <a:noFill/>
            </a:ln>
            <a:extLst>
              <a:ext uri="{91240B29-F687-4f45-9708-019B960494DF}">
                <a14:hiddenLine xmlns:a14="http://schemas.microsoft.com/office/drawing/2010/main" w="0">
                  <a:solidFill>
                    <a:srgbClr val="BDC2F0"/>
                  </a:solidFill>
                  <a:prstDash val="solid"/>
                  <a:round/>
                  <a:headEnd/>
                  <a:tailEnd/>
                </a14:hiddenLine>
              </a:ext>
            </a:extLst>
          </p:spPr>
          <p:txBody>
            <a:bodyPr/>
            <a:lstStyle/>
            <a:p>
              <a:endParaRPr lang="en-US"/>
            </a:p>
          </p:txBody>
        </p:sp>
        <p:sp>
          <p:nvSpPr>
            <p:cNvPr id="124943" name="Freeform 15"/>
            <p:cNvSpPr>
              <a:spLocks/>
            </p:cNvSpPr>
            <p:nvPr/>
          </p:nvSpPr>
          <p:spPr bwMode="auto">
            <a:xfrm>
              <a:off x="3143" y="2545"/>
              <a:ext cx="545" cy="480"/>
            </a:xfrm>
            <a:custGeom>
              <a:avLst/>
              <a:gdLst>
                <a:gd name="T0" fmla="*/ 335 w 545"/>
                <a:gd name="T1" fmla="*/ 0 h 480"/>
                <a:gd name="T2" fmla="*/ 375 w 545"/>
                <a:gd name="T3" fmla="*/ 25 h 480"/>
                <a:gd name="T4" fmla="*/ 415 w 545"/>
                <a:gd name="T5" fmla="*/ 70 h 480"/>
                <a:gd name="T6" fmla="*/ 455 w 545"/>
                <a:gd name="T7" fmla="*/ 125 h 480"/>
                <a:gd name="T8" fmla="*/ 495 w 545"/>
                <a:gd name="T9" fmla="*/ 180 h 480"/>
                <a:gd name="T10" fmla="*/ 525 w 545"/>
                <a:gd name="T11" fmla="*/ 230 h 480"/>
                <a:gd name="T12" fmla="*/ 545 w 545"/>
                <a:gd name="T13" fmla="*/ 265 h 480"/>
                <a:gd name="T14" fmla="*/ 525 w 545"/>
                <a:gd name="T15" fmla="*/ 270 h 480"/>
                <a:gd name="T16" fmla="*/ 490 w 545"/>
                <a:gd name="T17" fmla="*/ 285 h 480"/>
                <a:gd name="T18" fmla="*/ 440 w 545"/>
                <a:gd name="T19" fmla="*/ 305 h 480"/>
                <a:gd name="T20" fmla="*/ 375 w 545"/>
                <a:gd name="T21" fmla="*/ 330 h 480"/>
                <a:gd name="T22" fmla="*/ 305 w 545"/>
                <a:gd name="T23" fmla="*/ 360 h 480"/>
                <a:gd name="T24" fmla="*/ 230 w 545"/>
                <a:gd name="T25" fmla="*/ 385 h 480"/>
                <a:gd name="T26" fmla="*/ 160 w 545"/>
                <a:gd name="T27" fmla="*/ 415 h 480"/>
                <a:gd name="T28" fmla="*/ 95 w 545"/>
                <a:gd name="T29" fmla="*/ 440 h 480"/>
                <a:gd name="T30" fmla="*/ 40 w 545"/>
                <a:gd name="T31" fmla="*/ 460 h 480"/>
                <a:gd name="T32" fmla="*/ 0 w 545"/>
                <a:gd name="T33" fmla="*/ 480 h 480"/>
                <a:gd name="T34" fmla="*/ 30 w 545"/>
                <a:gd name="T35" fmla="*/ 370 h 480"/>
                <a:gd name="T36" fmla="*/ 70 w 545"/>
                <a:gd name="T37" fmla="*/ 275 h 480"/>
                <a:gd name="T38" fmla="*/ 125 w 545"/>
                <a:gd name="T39" fmla="*/ 190 h 480"/>
                <a:gd name="T40" fmla="*/ 180 w 545"/>
                <a:gd name="T41" fmla="*/ 125 h 480"/>
                <a:gd name="T42" fmla="*/ 240 w 545"/>
                <a:gd name="T43" fmla="*/ 70 h 480"/>
                <a:gd name="T44" fmla="*/ 295 w 545"/>
                <a:gd name="T45" fmla="*/ 30 h 480"/>
                <a:gd name="T46" fmla="*/ 335 w 545"/>
                <a:gd name="T4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5" h="480">
                  <a:moveTo>
                    <a:pt x="335" y="0"/>
                  </a:moveTo>
                  <a:lnTo>
                    <a:pt x="375" y="25"/>
                  </a:lnTo>
                  <a:lnTo>
                    <a:pt x="415" y="70"/>
                  </a:lnTo>
                  <a:lnTo>
                    <a:pt x="455" y="125"/>
                  </a:lnTo>
                  <a:lnTo>
                    <a:pt x="495" y="180"/>
                  </a:lnTo>
                  <a:lnTo>
                    <a:pt x="525" y="230"/>
                  </a:lnTo>
                  <a:lnTo>
                    <a:pt x="545" y="265"/>
                  </a:lnTo>
                  <a:lnTo>
                    <a:pt x="525" y="270"/>
                  </a:lnTo>
                  <a:lnTo>
                    <a:pt x="490" y="285"/>
                  </a:lnTo>
                  <a:lnTo>
                    <a:pt x="440" y="305"/>
                  </a:lnTo>
                  <a:lnTo>
                    <a:pt x="375" y="330"/>
                  </a:lnTo>
                  <a:lnTo>
                    <a:pt x="305" y="360"/>
                  </a:lnTo>
                  <a:lnTo>
                    <a:pt x="230" y="385"/>
                  </a:lnTo>
                  <a:lnTo>
                    <a:pt x="160" y="415"/>
                  </a:lnTo>
                  <a:lnTo>
                    <a:pt x="95" y="440"/>
                  </a:lnTo>
                  <a:lnTo>
                    <a:pt x="40" y="460"/>
                  </a:lnTo>
                  <a:lnTo>
                    <a:pt x="0" y="480"/>
                  </a:lnTo>
                  <a:lnTo>
                    <a:pt x="30" y="370"/>
                  </a:lnTo>
                  <a:lnTo>
                    <a:pt x="70" y="275"/>
                  </a:lnTo>
                  <a:lnTo>
                    <a:pt x="125" y="190"/>
                  </a:lnTo>
                  <a:lnTo>
                    <a:pt x="180" y="125"/>
                  </a:lnTo>
                  <a:lnTo>
                    <a:pt x="240" y="70"/>
                  </a:lnTo>
                  <a:lnTo>
                    <a:pt x="295" y="30"/>
                  </a:lnTo>
                  <a:lnTo>
                    <a:pt x="335" y="0"/>
                  </a:lnTo>
                  <a:close/>
                </a:path>
              </a:pathLst>
            </a:custGeom>
            <a:solidFill>
              <a:srgbClr val="D9D6FF"/>
            </a:solidFill>
            <a:ln>
              <a:noFill/>
            </a:ln>
            <a:extLst>
              <a:ext uri="{91240B29-F687-4f45-9708-019B960494DF}">
                <a14:hiddenLine xmlns:a14="http://schemas.microsoft.com/office/drawing/2010/main" w="0">
                  <a:solidFill>
                    <a:srgbClr val="D9D6FF"/>
                  </a:solidFill>
                  <a:prstDash val="solid"/>
                  <a:round/>
                  <a:headEnd/>
                  <a:tailEnd/>
                </a14:hiddenLine>
              </a:ext>
            </a:extLst>
          </p:spPr>
          <p:txBody>
            <a:bodyPr/>
            <a:lstStyle/>
            <a:p>
              <a:endParaRPr lang="en-US"/>
            </a:p>
          </p:txBody>
        </p:sp>
        <p:sp>
          <p:nvSpPr>
            <p:cNvPr id="124944" name="Freeform 16"/>
            <p:cNvSpPr>
              <a:spLocks/>
            </p:cNvSpPr>
            <p:nvPr/>
          </p:nvSpPr>
          <p:spPr bwMode="auto">
            <a:xfrm>
              <a:off x="3138" y="2895"/>
              <a:ext cx="645" cy="480"/>
            </a:xfrm>
            <a:custGeom>
              <a:avLst/>
              <a:gdLst>
                <a:gd name="T0" fmla="*/ 0 w 645"/>
                <a:gd name="T1" fmla="*/ 225 h 480"/>
                <a:gd name="T2" fmla="*/ 0 w 645"/>
                <a:gd name="T3" fmla="*/ 225 h 480"/>
                <a:gd name="T4" fmla="*/ 0 w 645"/>
                <a:gd name="T5" fmla="*/ 225 h 480"/>
                <a:gd name="T6" fmla="*/ 35 w 645"/>
                <a:gd name="T7" fmla="*/ 210 h 480"/>
                <a:gd name="T8" fmla="*/ 90 w 645"/>
                <a:gd name="T9" fmla="*/ 190 h 480"/>
                <a:gd name="T10" fmla="*/ 160 w 645"/>
                <a:gd name="T11" fmla="*/ 160 h 480"/>
                <a:gd name="T12" fmla="*/ 240 w 645"/>
                <a:gd name="T13" fmla="*/ 130 h 480"/>
                <a:gd name="T14" fmla="*/ 325 w 645"/>
                <a:gd name="T15" fmla="*/ 95 h 480"/>
                <a:gd name="T16" fmla="*/ 405 w 645"/>
                <a:gd name="T17" fmla="*/ 65 h 480"/>
                <a:gd name="T18" fmla="*/ 475 w 645"/>
                <a:gd name="T19" fmla="*/ 40 h 480"/>
                <a:gd name="T20" fmla="*/ 530 w 645"/>
                <a:gd name="T21" fmla="*/ 15 h 480"/>
                <a:gd name="T22" fmla="*/ 570 w 645"/>
                <a:gd name="T23" fmla="*/ 0 h 480"/>
                <a:gd name="T24" fmla="*/ 575 w 645"/>
                <a:gd name="T25" fmla="*/ 25 h 480"/>
                <a:gd name="T26" fmla="*/ 590 w 645"/>
                <a:gd name="T27" fmla="*/ 70 h 480"/>
                <a:gd name="T28" fmla="*/ 605 w 645"/>
                <a:gd name="T29" fmla="*/ 120 h 480"/>
                <a:gd name="T30" fmla="*/ 625 w 645"/>
                <a:gd name="T31" fmla="*/ 175 h 480"/>
                <a:gd name="T32" fmla="*/ 640 w 645"/>
                <a:gd name="T33" fmla="*/ 215 h 480"/>
                <a:gd name="T34" fmla="*/ 645 w 645"/>
                <a:gd name="T35" fmla="*/ 240 h 480"/>
                <a:gd name="T36" fmla="*/ 630 w 645"/>
                <a:gd name="T37" fmla="*/ 245 h 480"/>
                <a:gd name="T38" fmla="*/ 590 w 645"/>
                <a:gd name="T39" fmla="*/ 260 h 480"/>
                <a:gd name="T40" fmla="*/ 540 w 645"/>
                <a:gd name="T41" fmla="*/ 280 h 480"/>
                <a:gd name="T42" fmla="*/ 475 w 645"/>
                <a:gd name="T43" fmla="*/ 305 h 480"/>
                <a:gd name="T44" fmla="*/ 405 w 645"/>
                <a:gd name="T45" fmla="*/ 335 h 480"/>
                <a:gd name="T46" fmla="*/ 330 w 645"/>
                <a:gd name="T47" fmla="*/ 365 h 480"/>
                <a:gd name="T48" fmla="*/ 255 w 645"/>
                <a:gd name="T49" fmla="*/ 395 h 480"/>
                <a:gd name="T50" fmla="*/ 185 w 645"/>
                <a:gd name="T51" fmla="*/ 425 h 480"/>
                <a:gd name="T52" fmla="*/ 125 w 645"/>
                <a:gd name="T53" fmla="*/ 450 h 480"/>
                <a:gd name="T54" fmla="*/ 75 w 645"/>
                <a:gd name="T55" fmla="*/ 470 h 480"/>
                <a:gd name="T56" fmla="*/ 45 w 645"/>
                <a:gd name="T57" fmla="*/ 480 h 480"/>
                <a:gd name="T58" fmla="*/ 40 w 645"/>
                <a:gd name="T59" fmla="*/ 460 h 480"/>
                <a:gd name="T60" fmla="*/ 30 w 645"/>
                <a:gd name="T61" fmla="*/ 435 h 480"/>
                <a:gd name="T62" fmla="*/ 5 w 645"/>
                <a:gd name="T63" fmla="*/ 325 h 480"/>
                <a:gd name="T64" fmla="*/ 0 w 645"/>
                <a:gd name="T65" fmla="*/ 22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5" h="480">
                  <a:moveTo>
                    <a:pt x="0" y="225"/>
                  </a:moveTo>
                  <a:lnTo>
                    <a:pt x="0" y="225"/>
                  </a:lnTo>
                  <a:lnTo>
                    <a:pt x="0" y="225"/>
                  </a:lnTo>
                  <a:lnTo>
                    <a:pt x="35" y="210"/>
                  </a:lnTo>
                  <a:lnTo>
                    <a:pt x="90" y="190"/>
                  </a:lnTo>
                  <a:lnTo>
                    <a:pt x="160" y="160"/>
                  </a:lnTo>
                  <a:lnTo>
                    <a:pt x="240" y="130"/>
                  </a:lnTo>
                  <a:lnTo>
                    <a:pt x="325" y="95"/>
                  </a:lnTo>
                  <a:lnTo>
                    <a:pt x="405" y="65"/>
                  </a:lnTo>
                  <a:lnTo>
                    <a:pt x="475" y="40"/>
                  </a:lnTo>
                  <a:lnTo>
                    <a:pt x="530" y="15"/>
                  </a:lnTo>
                  <a:lnTo>
                    <a:pt x="570" y="0"/>
                  </a:lnTo>
                  <a:lnTo>
                    <a:pt x="575" y="25"/>
                  </a:lnTo>
                  <a:lnTo>
                    <a:pt x="590" y="70"/>
                  </a:lnTo>
                  <a:lnTo>
                    <a:pt x="605" y="120"/>
                  </a:lnTo>
                  <a:lnTo>
                    <a:pt x="625" y="175"/>
                  </a:lnTo>
                  <a:lnTo>
                    <a:pt x="640" y="215"/>
                  </a:lnTo>
                  <a:lnTo>
                    <a:pt x="645" y="240"/>
                  </a:lnTo>
                  <a:lnTo>
                    <a:pt x="630" y="245"/>
                  </a:lnTo>
                  <a:lnTo>
                    <a:pt x="590" y="260"/>
                  </a:lnTo>
                  <a:lnTo>
                    <a:pt x="540" y="280"/>
                  </a:lnTo>
                  <a:lnTo>
                    <a:pt x="475" y="305"/>
                  </a:lnTo>
                  <a:lnTo>
                    <a:pt x="405" y="335"/>
                  </a:lnTo>
                  <a:lnTo>
                    <a:pt x="330" y="365"/>
                  </a:lnTo>
                  <a:lnTo>
                    <a:pt x="255" y="395"/>
                  </a:lnTo>
                  <a:lnTo>
                    <a:pt x="185" y="425"/>
                  </a:lnTo>
                  <a:lnTo>
                    <a:pt x="125" y="450"/>
                  </a:lnTo>
                  <a:lnTo>
                    <a:pt x="75" y="470"/>
                  </a:lnTo>
                  <a:lnTo>
                    <a:pt x="45" y="480"/>
                  </a:lnTo>
                  <a:lnTo>
                    <a:pt x="40" y="460"/>
                  </a:lnTo>
                  <a:lnTo>
                    <a:pt x="30" y="435"/>
                  </a:lnTo>
                  <a:lnTo>
                    <a:pt x="5" y="325"/>
                  </a:lnTo>
                  <a:lnTo>
                    <a:pt x="0" y="225"/>
                  </a:lnTo>
                  <a:close/>
                </a:path>
              </a:pathLst>
            </a:custGeom>
            <a:solidFill>
              <a:srgbClr val="D9D6FF"/>
            </a:solidFill>
            <a:ln>
              <a:noFill/>
            </a:ln>
            <a:extLst>
              <a:ext uri="{91240B29-F687-4f45-9708-019B960494DF}">
                <a14:hiddenLine xmlns:a14="http://schemas.microsoft.com/office/drawing/2010/main" w="0">
                  <a:solidFill>
                    <a:srgbClr val="D9D6FF"/>
                  </a:solidFill>
                  <a:prstDash val="solid"/>
                  <a:round/>
                  <a:headEnd/>
                  <a:tailEnd/>
                </a14:hiddenLine>
              </a:ext>
            </a:extLst>
          </p:spPr>
          <p:txBody>
            <a:bodyPr/>
            <a:lstStyle/>
            <a:p>
              <a:endParaRPr lang="en-US"/>
            </a:p>
          </p:txBody>
        </p:sp>
        <p:sp>
          <p:nvSpPr>
            <p:cNvPr id="124945" name="Freeform 17"/>
            <p:cNvSpPr>
              <a:spLocks/>
            </p:cNvSpPr>
            <p:nvPr/>
          </p:nvSpPr>
          <p:spPr bwMode="auto">
            <a:xfrm>
              <a:off x="3218" y="3210"/>
              <a:ext cx="645" cy="450"/>
            </a:xfrm>
            <a:custGeom>
              <a:avLst/>
              <a:gdLst>
                <a:gd name="T0" fmla="*/ 0 w 645"/>
                <a:gd name="T1" fmla="*/ 255 h 450"/>
                <a:gd name="T2" fmla="*/ 40 w 645"/>
                <a:gd name="T3" fmla="*/ 240 h 450"/>
                <a:gd name="T4" fmla="*/ 95 w 645"/>
                <a:gd name="T5" fmla="*/ 215 h 450"/>
                <a:gd name="T6" fmla="*/ 165 w 645"/>
                <a:gd name="T7" fmla="*/ 185 h 450"/>
                <a:gd name="T8" fmla="*/ 245 w 645"/>
                <a:gd name="T9" fmla="*/ 150 h 450"/>
                <a:gd name="T10" fmla="*/ 325 w 645"/>
                <a:gd name="T11" fmla="*/ 120 h 450"/>
                <a:gd name="T12" fmla="*/ 405 w 645"/>
                <a:gd name="T13" fmla="*/ 85 h 450"/>
                <a:gd name="T14" fmla="*/ 480 w 645"/>
                <a:gd name="T15" fmla="*/ 55 h 450"/>
                <a:gd name="T16" fmla="*/ 540 w 645"/>
                <a:gd name="T17" fmla="*/ 30 h 450"/>
                <a:gd name="T18" fmla="*/ 580 w 645"/>
                <a:gd name="T19" fmla="*/ 10 h 450"/>
                <a:gd name="T20" fmla="*/ 600 w 645"/>
                <a:gd name="T21" fmla="*/ 0 h 450"/>
                <a:gd name="T22" fmla="*/ 615 w 645"/>
                <a:gd name="T23" fmla="*/ 40 h 450"/>
                <a:gd name="T24" fmla="*/ 630 w 645"/>
                <a:gd name="T25" fmla="*/ 100 h 450"/>
                <a:gd name="T26" fmla="*/ 640 w 645"/>
                <a:gd name="T27" fmla="*/ 165 h 450"/>
                <a:gd name="T28" fmla="*/ 645 w 645"/>
                <a:gd name="T29" fmla="*/ 220 h 450"/>
                <a:gd name="T30" fmla="*/ 645 w 645"/>
                <a:gd name="T31" fmla="*/ 235 h 450"/>
                <a:gd name="T32" fmla="*/ 645 w 645"/>
                <a:gd name="T33" fmla="*/ 245 h 450"/>
                <a:gd name="T34" fmla="*/ 630 w 645"/>
                <a:gd name="T35" fmla="*/ 250 h 450"/>
                <a:gd name="T36" fmla="*/ 590 w 645"/>
                <a:gd name="T37" fmla="*/ 265 h 450"/>
                <a:gd name="T38" fmla="*/ 540 w 645"/>
                <a:gd name="T39" fmla="*/ 285 h 450"/>
                <a:gd name="T40" fmla="*/ 475 w 645"/>
                <a:gd name="T41" fmla="*/ 315 h 450"/>
                <a:gd name="T42" fmla="*/ 405 w 645"/>
                <a:gd name="T43" fmla="*/ 345 h 450"/>
                <a:gd name="T44" fmla="*/ 335 w 645"/>
                <a:gd name="T45" fmla="*/ 370 h 450"/>
                <a:gd name="T46" fmla="*/ 265 w 645"/>
                <a:gd name="T47" fmla="*/ 400 h 450"/>
                <a:gd name="T48" fmla="*/ 210 w 645"/>
                <a:gd name="T49" fmla="*/ 425 h 450"/>
                <a:gd name="T50" fmla="*/ 165 w 645"/>
                <a:gd name="T51" fmla="*/ 440 h 450"/>
                <a:gd name="T52" fmla="*/ 145 w 645"/>
                <a:gd name="T53" fmla="*/ 450 h 450"/>
                <a:gd name="T54" fmla="*/ 65 w 645"/>
                <a:gd name="T55" fmla="*/ 360 h 450"/>
                <a:gd name="T56" fmla="*/ 0 w 645"/>
                <a:gd name="T57" fmla="*/ 25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5" h="450">
                  <a:moveTo>
                    <a:pt x="0" y="255"/>
                  </a:moveTo>
                  <a:lnTo>
                    <a:pt x="40" y="240"/>
                  </a:lnTo>
                  <a:lnTo>
                    <a:pt x="95" y="215"/>
                  </a:lnTo>
                  <a:lnTo>
                    <a:pt x="165" y="185"/>
                  </a:lnTo>
                  <a:lnTo>
                    <a:pt x="245" y="150"/>
                  </a:lnTo>
                  <a:lnTo>
                    <a:pt x="325" y="120"/>
                  </a:lnTo>
                  <a:lnTo>
                    <a:pt x="405" y="85"/>
                  </a:lnTo>
                  <a:lnTo>
                    <a:pt x="480" y="55"/>
                  </a:lnTo>
                  <a:lnTo>
                    <a:pt x="540" y="30"/>
                  </a:lnTo>
                  <a:lnTo>
                    <a:pt x="580" y="10"/>
                  </a:lnTo>
                  <a:lnTo>
                    <a:pt x="600" y="0"/>
                  </a:lnTo>
                  <a:lnTo>
                    <a:pt x="615" y="40"/>
                  </a:lnTo>
                  <a:lnTo>
                    <a:pt x="630" y="100"/>
                  </a:lnTo>
                  <a:lnTo>
                    <a:pt x="640" y="165"/>
                  </a:lnTo>
                  <a:lnTo>
                    <a:pt x="645" y="220"/>
                  </a:lnTo>
                  <a:lnTo>
                    <a:pt x="645" y="235"/>
                  </a:lnTo>
                  <a:lnTo>
                    <a:pt x="645" y="245"/>
                  </a:lnTo>
                  <a:lnTo>
                    <a:pt x="630" y="250"/>
                  </a:lnTo>
                  <a:lnTo>
                    <a:pt x="590" y="265"/>
                  </a:lnTo>
                  <a:lnTo>
                    <a:pt x="540" y="285"/>
                  </a:lnTo>
                  <a:lnTo>
                    <a:pt x="475" y="315"/>
                  </a:lnTo>
                  <a:lnTo>
                    <a:pt x="405" y="345"/>
                  </a:lnTo>
                  <a:lnTo>
                    <a:pt x="335" y="370"/>
                  </a:lnTo>
                  <a:lnTo>
                    <a:pt x="265" y="400"/>
                  </a:lnTo>
                  <a:lnTo>
                    <a:pt x="210" y="425"/>
                  </a:lnTo>
                  <a:lnTo>
                    <a:pt x="165" y="440"/>
                  </a:lnTo>
                  <a:lnTo>
                    <a:pt x="145" y="450"/>
                  </a:lnTo>
                  <a:lnTo>
                    <a:pt x="65" y="360"/>
                  </a:lnTo>
                  <a:lnTo>
                    <a:pt x="0" y="255"/>
                  </a:lnTo>
                  <a:close/>
                </a:path>
              </a:pathLst>
            </a:custGeom>
            <a:solidFill>
              <a:srgbClr val="D9D6FF"/>
            </a:solidFill>
            <a:ln>
              <a:noFill/>
            </a:ln>
            <a:extLst>
              <a:ext uri="{91240B29-F687-4f45-9708-019B960494DF}">
                <a14:hiddenLine xmlns:a14="http://schemas.microsoft.com/office/drawing/2010/main" w="0">
                  <a:solidFill>
                    <a:srgbClr val="D9D6FF"/>
                  </a:solidFill>
                  <a:prstDash val="solid"/>
                  <a:round/>
                  <a:headEnd/>
                  <a:tailEnd/>
                </a14:hiddenLine>
              </a:ext>
            </a:extLst>
          </p:spPr>
          <p:txBody>
            <a:bodyPr/>
            <a:lstStyle/>
            <a:p>
              <a:endParaRPr lang="en-US"/>
            </a:p>
          </p:txBody>
        </p:sp>
        <p:sp>
          <p:nvSpPr>
            <p:cNvPr id="124946" name="Freeform 18"/>
            <p:cNvSpPr>
              <a:spLocks/>
            </p:cNvSpPr>
            <p:nvPr/>
          </p:nvSpPr>
          <p:spPr bwMode="auto">
            <a:xfrm>
              <a:off x="3443" y="3555"/>
              <a:ext cx="425" cy="260"/>
            </a:xfrm>
            <a:custGeom>
              <a:avLst/>
              <a:gdLst>
                <a:gd name="T0" fmla="*/ 0 w 425"/>
                <a:gd name="T1" fmla="*/ 170 h 260"/>
                <a:gd name="T2" fmla="*/ 45 w 425"/>
                <a:gd name="T3" fmla="*/ 155 h 260"/>
                <a:gd name="T4" fmla="*/ 100 w 425"/>
                <a:gd name="T5" fmla="*/ 130 h 260"/>
                <a:gd name="T6" fmla="*/ 170 w 425"/>
                <a:gd name="T7" fmla="*/ 105 h 260"/>
                <a:gd name="T8" fmla="*/ 235 w 425"/>
                <a:gd name="T9" fmla="*/ 75 h 260"/>
                <a:gd name="T10" fmla="*/ 305 w 425"/>
                <a:gd name="T11" fmla="*/ 50 h 260"/>
                <a:gd name="T12" fmla="*/ 360 w 425"/>
                <a:gd name="T13" fmla="*/ 25 h 260"/>
                <a:gd name="T14" fmla="*/ 405 w 425"/>
                <a:gd name="T15" fmla="*/ 10 h 260"/>
                <a:gd name="T16" fmla="*/ 425 w 425"/>
                <a:gd name="T17" fmla="*/ 0 h 260"/>
                <a:gd name="T18" fmla="*/ 420 w 425"/>
                <a:gd name="T19" fmla="*/ 75 h 260"/>
                <a:gd name="T20" fmla="*/ 415 w 425"/>
                <a:gd name="T21" fmla="*/ 150 h 260"/>
                <a:gd name="T22" fmla="*/ 405 w 425"/>
                <a:gd name="T23" fmla="*/ 215 h 260"/>
                <a:gd name="T24" fmla="*/ 390 w 425"/>
                <a:gd name="T25" fmla="*/ 260 h 260"/>
                <a:gd name="T26" fmla="*/ 280 w 425"/>
                <a:gd name="T27" fmla="*/ 260 h 260"/>
                <a:gd name="T28" fmla="*/ 180 w 425"/>
                <a:gd name="T29" fmla="*/ 245 h 260"/>
                <a:gd name="T30" fmla="*/ 85 w 425"/>
                <a:gd name="T31" fmla="*/ 215 h 260"/>
                <a:gd name="T32" fmla="*/ 0 w 425"/>
                <a:gd name="T33" fmla="*/ 17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260">
                  <a:moveTo>
                    <a:pt x="0" y="170"/>
                  </a:moveTo>
                  <a:lnTo>
                    <a:pt x="45" y="155"/>
                  </a:lnTo>
                  <a:lnTo>
                    <a:pt x="100" y="130"/>
                  </a:lnTo>
                  <a:lnTo>
                    <a:pt x="170" y="105"/>
                  </a:lnTo>
                  <a:lnTo>
                    <a:pt x="235" y="75"/>
                  </a:lnTo>
                  <a:lnTo>
                    <a:pt x="305" y="50"/>
                  </a:lnTo>
                  <a:lnTo>
                    <a:pt x="360" y="25"/>
                  </a:lnTo>
                  <a:lnTo>
                    <a:pt x="405" y="10"/>
                  </a:lnTo>
                  <a:lnTo>
                    <a:pt x="425" y="0"/>
                  </a:lnTo>
                  <a:lnTo>
                    <a:pt x="420" y="75"/>
                  </a:lnTo>
                  <a:lnTo>
                    <a:pt x="415" y="150"/>
                  </a:lnTo>
                  <a:lnTo>
                    <a:pt x="405" y="215"/>
                  </a:lnTo>
                  <a:lnTo>
                    <a:pt x="390" y="260"/>
                  </a:lnTo>
                  <a:lnTo>
                    <a:pt x="280" y="260"/>
                  </a:lnTo>
                  <a:lnTo>
                    <a:pt x="180" y="245"/>
                  </a:lnTo>
                  <a:lnTo>
                    <a:pt x="85" y="215"/>
                  </a:lnTo>
                  <a:lnTo>
                    <a:pt x="0" y="170"/>
                  </a:lnTo>
                  <a:close/>
                </a:path>
              </a:pathLst>
            </a:custGeom>
            <a:solidFill>
              <a:srgbClr val="D9D6FF"/>
            </a:solidFill>
            <a:ln>
              <a:noFill/>
            </a:ln>
            <a:extLst>
              <a:ext uri="{91240B29-F687-4f45-9708-019B960494DF}">
                <a14:hiddenLine xmlns:a14="http://schemas.microsoft.com/office/drawing/2010/main" w="0">
                  <a:solidFill>
                    <a:srgbClr val="D9D6FF"/>
                  </a:solidFill>
                  <a:prstDash val="solid"/>
                  <a:round/>
                  <a:headEnd/>
                  <a:tailEnd/>
                </a14:hiddenLine>
              </a:ext>
            </a:extLst>
          </p:spPr>
          <p:txBody>
            <a:bodyPr/>
            <a:lstStyle/>
            <a:p>
              <a:endParaRPr lang="en-US"/>
            </a:p>
          </p:txBody>
        </p:sp>
        <p:sp>
          <p:nvSpPr>
            <p:cNvPr id="124947" name="Freeform 19"/>
            <p:cNvSpPr>
              <a:spLocks/>
            </p:cNvSpPr>
            <p:nvPr/>
          </p:nvSpPr>
          <p:spPr bwMode="auto">
            <a:xfrm>
              <a:off x="3138" y="2525"/>
              <a:ext cx="795" cy="1290"/>
            </a:xfrm>
            <a:custGeom>
              <a:avLst/>
              <a:gdLst>
                <a:gd name="T0" fmla="*/ 725 w 795"/>
                <a:gd name="T1" fmla="*/ 1290 h 1290"/>
                <a:gd name="T2" fmla="*/ 740 w 795"/>
                <a:gd name="T3" fmla="*/ 1235 h 1290"/>
                <a:gd name="T4" fmla="*/ 755 w 795"/>
                <a:gd name="T5" fmla="*/ 1095 h 1290"/>
                <a:gd name="T6" fmla="*/ 755 w 795"/>
                <a:gd name="T7" fmla="*/ 1010 h 1290"/>
                <a:gd name="T8" fmla="*/ 750 w 795"/>
                <a:gd name="T9" fmla="*/ 1000 h 1290"/>
                <a:gd name="T10" fmla="*/ 740 w 795"/>
                <a:gd name="T11" fmla="*/ 1000 h 1290"/>
                <a:gd name="T12" fmla="*/ 260 w 795"/>
                <a:gd name="T13" fmla="*/ 1170 h 1290"/>
                <a:gd name="T14" fmla="*/ 740 w 795"/>
                <a:gd name="T15" fmla="*/ 950 h 1290"/>
                <a:gd name="T16" fmla="*/ 750 w 795"/>
                <a:gd name="T17" fmla="*/ 940 h 1290"/>
                <a:gd name="T18" fmla="*/ 745 w 795"/>
                <a:gd name="T19" fmla="*/ 835 h 1290"/>
                <a:gd name="T20" fmla="*/ 715 w 795"/>
                <a:gd name="T21" fmla="*/ 720 h 1290"/>
                <a:gd name="T22" fmla="*/ 700 w 795"/>
                <a:gd name="T23" fmla="*/ 665 h 1290"/>
                <a:gd name="T24" fmla="*/ 695 w 795"/>
                <a:gd name="T25" fmla="*/ 660 h 1290"/>
                <a:gd name="T26" fmla="*/ 685 w 795"/>
                <a:gd name="T27" fmla="*/ 660 h 1290"/>
                <a:gd name="T28" fmla="*/ 60 w 795"/>
                <a:gd name="T29" fmla="*/ 895 h 1290"/>
                <a:gd name="T30" fmla="*/ 665 w 795"/>
                <a:gd name="T31" fmla="*/ 625 h 1290"/>
                <a:gd name="T32" fmla="*/ 675 w 795"/>
                <a:gd name="T33" fmla="*/ 615 h 1290"/>
                <a:gd name="T34" fmla="*/ 590 w 795"/>
                <a:gd name="T35" fmla="*/ 350 h 1290"/>
                <a:gd name="T36" fmla="*/ 585 w 795"/>
                <a:gd name="T37" fmla="*/ 345 h 1290"/>
                <a:gd name="T38" fmla="*/ 575 w 795"/>
                <a:gd name="T39" fmla="*/ 345 h 1290"/>
                <a:gd name="T40" fmla="*/ 515 w 795"/>
                <a:gd name="T41" fmla="*/ 365 h 1290"/>
                <a:gd name="T42" fmla="*/ 390 w 795"/>
                <a:gd name="T43" fmla="*/ 415 h 1290"/>
                <a:gd name="T44" fmla="*/ 240 w 795"/>
                <a:gd name="T45" fmla="*/ 470 h 1290"/>
                <a:gd name="T46" fmla="*/ 95 w 795"/>
                <a:gd name="T47" fmla="*/ 530 h 1290"/>
                <a:gd name="T48" fmla="*/ 0 w 795"/>
                <a:gd name="T49" fmla="*/ 570 h 1290"/>
                <a:gd name="T50" fmla="*/ 0 w 795"/>
                <a:gd name="T51" fmla="*/ 525 h 1290"/>
                <a:gd name="T52" fmla="*/ 575 w 795"/>
                <a:gd name="T53" fmla="*/ 300 h 1290"/>
                <a:gd name="T54" fmla="*/ 580 w 795"/>
                <a:gd name="T55" fmla="*/ 290 h 1290"/>
                <a:gd name="T56" fmla="*/ 570 w 795"/>
                <a:gd name="T57" fmla="*/ 270 h 1290"/>
                <a:gd name="T58" fmla="*/ 520 w 795"/>
                <a:gd name="T59" fmla="*/ 190 h 1290"/>
                <a:gd name="T60" fmla="*/ 445 w 795"/>
                <a:gd name="T61" fmla="*/ 85 h 1290"/>
                <a:gd name="T62" fmla="*/ 365 w 795"/>
                <a:gd name="T63" fmla="*/ 5 h 1290"/>
                <a:gd name="T64" fmla="*/ 370 w 795"/>
                <a:gd name="T65" fmla="*/ 0 h 1290"/>
                <a:gd name="T66" fmla="*/ 415 w 795"/>
                <a:gd name="T67" fmla="*/ 35 h 1290"/>
                <a:gd name="T68" fmla="*/ 500 w 795"/>
                <a:gd name="T69" fmla="*/ 130 h 1290"/>
                <a:gd name="T70" fmla="*/ 600 w 795"/>
                <a:gd name="T71" fmla="*/ 305 h 1290"/>
                <a:gd name="T72" fmla="*/ 710 w 795"/>
                <a:gd name="T73" fmla="*/ 575 h 1290"/>
                <a:gd name="T74" fmla="*/ 775 w 795"/>
                <a:gd name="T75" fmla="*/ 840 h 1290"/>
                <a:gd name="T76" fmla="*/ 795 w 795"/>
                <a:gd name="T77" fmla="*/ 1045 h 1290"/>
                <a:gd name="T78" fmla="*/ 775 w 795"/>
                <a:gd name="T79" fmla="*/ 1215 h 1290"/>
                <a:gd name="T80" fmla="*/ 750 w 795"/>
                <a:gd name="T81" fmla="*/ 1280 h 1290"/>
                <a:gd name="T82" fmla="*/ 740 w 795"/>
                <a:gd name="T83" fmla="*/ 1290 h 1290"/>
                <a:gd name="T84" fmla="*/ 735 w 795"/>
                <a:gd name="T85" fmla="*/ 1290 h 1290"/>
                <a:gd name="T86" fmla="*/ 725 w 795"/>
                <a:gd name="T87" fmla="*/ 129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5" h="1290">
                  <a:moveTo>
                    <a:pt x="725" y="1290"/>
                  </a:moveTo>
                  <a:lnTo>
                    <a:pt x="725" y="1290"/>
                  </a:lnTo>
                  <a:lnTo>
                    <a:pt x="725" y="1290"/>
                  </a:lnTo>
                  <a:lnTo>
                    <a:pt x="740" y="1235"/>
                  </a:lnTo>
                  <a:lnTo>
                    <a:pt x="745" y="1165"/>
                  </a:lnTo>
                  <a:lnTo>
                    <a:pt x="755" y="1095"/>
                  </a:lnTo>
                  <a:lnTo>
                    <a:pt x="755" y="1040"/>
                  </a:lnTo>
                  <a:lnTo>
                    <a:pt x="755" y="1010"/>
                  </a:lnTo>
                  <a:lnTo>
                    <a:pt x="755" y="1005"/>
                  </a:lnTo>
                  <a:lnTo>
                    <a:pt x="750" y="1000"/>
                  </a:lnTo>
                  <a:lnTo>
                    <a:pt x="745" y="1000"/>
                  </a:lnTo>
                  <a:lnTo>
                    <a:pt x="740" y="1000"/>
                  </a:lnTo>
                  <a:lnTo>
                    <a:pt x="280" y="1185"/>
                  </a:lnTo>
                  <a:lnTo>
                    <a:pt x="260" y="1170"/>
                  </a:lnTo>
                  <a:lnTo>
                    <a:pt x="245" y="1155"/>
                  </a:lnTo>
                  <a:lnTo>
                    <a:pt x="740" y="950"/>
                  </a:lnTo>
                  <a:lnTo>
                    <a:pt x="745" y="945"/>
                  </a:lnTo>
                  <a:lnTo>
                    <a:pt x="750" y="940"/>
                  </a:lnTo>
                  <a:lnTo>
                    <a:pt x="750" y="890"/>
                  </a:lnTo>
                  <a:lnTo>
                    <a:pt x="745" y="835"/>
                  </a:lnTo>
                  <a:lnTo>
                    <a:pt x="730" y="775"/>
                  </a:lnTo>
                  <a:lnTo>
                    <a:pt x="715" y="720"/>
                  </a:lnTo>
                  <a:lnTo>
                    <a:pt x="705" y="685"/>
                  </a:lnTo>
                  <a:lnTo>
                    <a:pt x="700" y="665"/>
                  </a:lnTo>
                  <a:lnTo>
                    <a:pt x="695" y="660"/>
                  </a:lnTo>
                  <a:lnTo>
                    <a:pt x="695" y="660"/>
                  </a:lnTo>
                  <a:lnTo>
                    <a:pt x="690" y="660"/>
                  </a:lnTo>
                  <a:lnTo>
                    <a:pt x="685" y="660"/>
                  </a:lnTo>
                  <a:lnTo>
                    <a:pt x="70" y="915"/>
                  </a:lnTo>
                  <a:lnTo>
                    <a:pt x="60" y="895"/>
                  </a:lnTo>
                  <a:lnTo>
                    <a:pt x="55" y="875"/>
                  </a:lnTo>
                  <a:lnTo>
                    <a:pt x="665" y="625"/>
                  </a:lnTo>
                  <a:lnTo>
                    <a:pt x="670" y="625"/>
                  </a:lnTo>
                  <a:lnTo>
                    <a:pt x="675" y="615"/>
                  </a:lnTo>
                  <a:lnTo>
                    <a:pt x="670" y="610"/>
                  </a:lnTo>
                  <a:lnTo>
                    <a:pt x="590" y="350"/>
                  </a:lnTo>
                  <a:lnTo>
                    <a:pt x="585" y="350"/>
                  </a:lnTo>
                  <a:lnTo>
                    <a:pt x="585" y="345"/>
                  </a:lnTo>
                  <a:lnTo>
                    <a:pt x="580" y="345"/>
                  </a:lnTo>
                  <a:lnTo>
                    <a:pt x="575" y="345"/>
                  </a:lnTo>
                  <a:lnTo>
                    <a:pt x="555" y="350"/>
                  </a:lnTo>
                  <a:lnTo>
                    <a:pt x="515" y="365"/>
                  </a:lnTo>
                  <a:lnTo>
                    <a:pt x="460" y="385"/>
                  </a:lnTo>
                  <a:lnTo>
                    <a:pt x="390" y="415"/>
                  </a:lnTo>
                  <a:lnTo>
                    <a:pt x="315" y="440"/>
                  </a:lnTo>
                  <a:lnTo>
                    <a:pt x="240" y="470"/>
                  </a:lnTo>
                  <a:lnTo>
                    <a:pt x="165" y="500"/>
                  </a:lnTo>
                  <a:lnTo>
                    <a:pt x="95" y="530"/>
                  </a:lnTo>
                  <a:lnTo>
                    <a:pt x="40" y="550"/>
                  </a:lnTo>
                  <a:lnTo>
                    <a:pt x="0" y="570"/>
                  </a:lnTo>
                  <a:lnTo>
                    <a:pt x="0" y="545"/>
                  </a:lnTo>
                  <a:lnTo>
                    <a:pt x="0" y="525"/>
                  </a:lnTo>
                  <a:lnTo>
                    <a:pt x="570" y="305"/>
                  </a:lnTo>
                  <a:lnTo>
                    <a:pt x="575" y="300"/>
                  </a:lnTo>
                  <a:lnTo>
                    <a:pt x="580" y="295"/>
                  </a:lnTo>
                  <a:lnTo>
                    <a:pt x="580" y="290"/>
                  </a:lnTo>
                  <a:lnTo>
                    <a:pt x="580" y="285"/>
                  </a:lnTo>
                  <a:lnTo>
                    <a:pt x="570" y="270"/>
                  </a:lnTo>
                  <a:lnTo>
                    <a:pt x="550" y="235"/>
                  </a:lnTo>
                  <a:lnTo>
                    <a:pt x="520" y="190"/>
                  </a:lnTo>
                  <a:lnTo>
                    <a:pt x="485" y="135"/>
                  </a:lnTo>
                  <a:lnTo>
                    <a:pt x="445" y="85"/>
                  </a:lnTo>
                  <a:lnTo>
                    <a:pt x="405" y="40"/>
                  </a:lnTo>
                  <a:lnTo>
                    <a:pt x="365" y="5"/>
                  </a:lnTo>
                  <a:lnTo>
                    <a:pt x="370" y="5"/>
                  </a:lnTo>
                  <a:lnTo>
                    <a:pt x="370" y="0"/>
                  </a:lnTo>
                  <a:lnTo>
                    <a:pt x="390" y="15"/>
                  </a:lnTo>
                  <a:lnTo>
                    <a:pt x="415" y="35"/>
                  </a:lnTo>
                  <a:lnTo>
                    <a:pt x="455" y="75"/>
                  </a:lnTo>
                  <a:lnTo>
                    <a:pt x="500" y="130"/>
                  </a:lnTo>
                  <a:lnTo>
                    <a:pt x="550" y="205"/>
                  </a:lnTo>
                  <a:lnTo>
                    <a:pt x="600" y="305"/>
                  </a:lnTo>
                  <a:lnTo>
                    <a:pt x="655" y="425"/>
                  </a:lnTo>
                  <a:lnTo>
                    <a:pt x="710" y="575"/>
                  </a:lnTo>
                  <a:lnTo>
                    <a:pt x="750" y="715"/>
                  </a:lnTo>
                  <a:lnTo>
                    <a:pt x="775" y="840"/>
                  </a:lnTo>
                  <a:lnTo>
                    <a:pt x="790" y="950"/>
                  </a:lnTo>
                  <a:lnTo>
                    <a:pt x="795" y="1045"/>
                  </a:lnTo>
                  <a:lnTo>
                    <a:pt x="790" y="1145"/>
                  </a:lnTo>
                  <a:lnTo>
                    <a:pt x="775" y="1215"/>
                  </a:lnTo>
                  <a:lnTo>
                    <a:pt x="755" y="1265"/>
                  </a:lnTo>
                  <a:lnTo>
                    <a:pt x="750" y="1280"/>
                  </a:lnTo>
                  <a:lnTo>
                    <a:pt x="745" y="1285"/>
                  </a:lnTo>
                  <a:lnTo>
                    <a:pt x="740" y="1290"/>
                  </a:lnTo>
                  <a:lnTo>
                    <a:pt x="740" y="1290"/>
                  </a:lnTo>
                  <a:lnTo>
                    <a:pt x="735" y="1290"/>
                  </a:lnTo>
                  <a:lnTo>
                    <a:pt x="730" y="1290"/>
                  </a:lnTo>
                  <a:lnTo>
                    <a:pt x="725" y="1290"/>
                  </a:lnTo>
                  <a:close/>
                </a:path>
              </a:pathLst>
            </a:custGeom>
            <a:solidFill>
              <a:srgbClr val="EDF2FF"/>
            </a:solidFill>
            <a:ln>
              <a:noFill/>
            </a:ln>
            <a:extLst>
              <a:ext uri="{91240B29-F687-4f45-9708-019B960494DF}">
                <a14:hiddenLine xmlns:a14="http://schemas.microsoft.com/office/drawing/2010/main" w="0">
                  <a:solidFill>
                    <a:srgbClr val="EDF2FF"/>
                  </a:solidFill>
                  <a:prstDash val="solid"/>
                  <a:round/>
                  <a:headEnd/>
                  <a:tailEnd/>
                </a14:hiddenLine>
              </a:ext>
            </a:extLst>
          </p:spPr>
          <p:txBody>
            <a:bodyPr/>
            <a:lstStyle/>
            <a:p>
              <a:endParaRPr lang="en-US"/>
            </a:p>
          </p:txBody>
        </p:sp>
        <p:sp>
          <p:nvSpPr>
            <p:cNvPr id="124948" name="Freeform 20"/>
            <p:cNvSpPr>
              <a:spLocks/>
            </p:cNvSpPr>
            <p:nvPr/>
          </p:nvSpPr>
          <p:spPr bwMode="auto">
            <a:xfrm>
              <a:off x="3878" y="2310"/>
              <a:ext cx="2540" cy="2305"/>
            </a:xfrm>
            <a:custGeom>
              <a:avLst/>
              <a:gdLst>
                <a:gd name="T0" fmla="*/ 970 w 2540"/>
                <a:gd name="T1" fmla="*/ 2210 h 2305"/>
                <a:gd name="T2" fmla="*/ 745 w 2540"/>
                <a:gd name="T3" fmla="*/ 2260 h 2305"/>
                <a:gd name="T4" fmla="*/ 600 w 2540"/>
                <a:gd name="T5" fmla="*/ 2290 h 2305"/>
                <a:gd name="T6" fmla="*/ 475 w 2540"/>
                <a:gd name="T7" fmla="*/ 2305 h 2305"/>
                <a:gd name="T8" fmla="*/ 335 w 2540"/>
                <a:gd name="T9" fmla="*/ 2275 h 2305"/>
                <a:gd name="T10" fmla="*/ 325 w 2540"/>
                <a:gd name="T11" fmla="*/ 2230 h 2305"/>
                <a:gd name="T12" fmla="*/ 430 w 2540"/>
                <a:gd name="T13" fmla="*/ 2140 h 2305"/>
                <a:gd name="T14" fmla="*/ 570 w 2540"/>
                <a:gd name="T15" fmla="*/ 2020 h 2305"/>
                <a:gd name="T16" fmla="*/ 705 w 2540"/>
                <a:gd name="T17" fmla="*/ 1885 h 2305"/>
                <a:gd name="T18" fmla="*/ 805 w 2540"/>
                <a:gd name="T19" fmla="*/ 1750 h 2305"/>
                <a:gd name="T20" fmla="*/ 850 w 2540"/>
                <a:gd name="T21" fmla="*/ 1635 h 2305"/>
                <a:gd name="T22" fmla="*/ 845 w 2540"/>
                <a:gd name="T23" fmla="*/ 1615 h 2305"/>
                <a:gd name="T24" fmla="*/ 815 w 2540"/>
                <a:gd name="T25" fmla="*/ 1505 h 2305"/>
                <a:gd name="T26" fmla="*/ 770 w 2540"/>
                <a:gd name="T27" fmla="*/ 1400 h 2305"/>
                <a:gd name="T28" fmla="*/ 690 w 2540"/>
                <a:gd name="T29" fmla="*/ 1360 h 2305"/>
                <a:gd name="T30" fmla="*/ 545 w 2540"/>
                <a:gd name="T31" fmla="*/ 1410 h 2305"/>
                <a:gd name="T32" fmla="*/ 375 w 2540"/>
                <a:gd name="T33" fmla="*/ 1485 h 2305"/>
                <a:gd name="T34" fmla="*/ 220 w 2540"/>
                <a:gd name="T35" fmla="*/ 1550 h 2305"/>
                <a:gd name="T36" fmla="*/ 90 w 2540"/>
                <a:gd name="T37" fmla="*/ 1575 h 2305"/>
                <a:gd name="T38" fmla="*/ 30 w 2540"/>
                <a:gd name="T39" fmla="*/ 1555 h 2305"/>
                <a:gd name="T40" fmla="*/ 15 w 2540"/>
                <a:gd name="T41" fmla="*/ 1525 h 2305"/>
                <a:gd name="T42" fmla="*/ 30 w 2540"/>
                <a:gd name="T43" fmla="*/ 1510 h 2305"/>
                <a:gd name="T44" fmla="*/ 60 w 2540"/>
                <a:gd name="T45" fmla="*/ 1435 h 2305"/>
                <a:gd name="T46" fmla="*/ 80 w 2540"/>
                <a:gd name="T47" fmla="*/ 1295 h 2305"/>
                <a:gd name="T48" fmla="*/ 65 w 2540"/>
                <a:gd name="T49" fmla="*/ 1080 h 2305"/>
                <a:gd name="T50" fmla="*/ 0 w 2540"/>
                <a:gd name="T51" fmla="*/ 795 h 2305"/>
                <a:gd name="T52" fmla="*/ 380 w 2540"/>
                <a:gd name="T53" fmla="*/ 685 h 2305"/>
                <a:gd name="T54" fmla="*/ 965 w 2540"/>
                <a:gd name="T55" fmla="*/ 505 h 2305"/>
                <a:gd name="T56" fmla="*/ 1430 w 2540"/>
                <a:gd name="T57" fmla="*/ 325 h 2305"/>
                <a:gd name="T58" fmla="*/ 1765 w 2540"/>
                <a:gd name="T59" fmla="*/ 160 h 2305"/>
                <a:gd name="T60" fmla="*/ 1970 w 2540"/>
                <a:gd name="T61" fmla="*/ 0 h 2305"/>
                <a:gd name="T62" fmla="*/ 1915 w 2540"/>
                <a:gd name="T63" fmla="*/ 440 h 2305"/>
                <a:gd name="T64" fmla="*/ 1870 w 2540"/>
                <a:gd name="T65" fmla="*/ 760 h 2305"/>
                <a:gd name="T66" fmla="*/ 1850 w 2540"/>
                <a:gd name="T67" fmla="*/ 945 h 2305"/>
                <a:gd name="T68" fmla="*/ 1845 w 2540"/>
                <a:gd name="T69" fmla="*/ 1020 h 2305"/>
                <a:gd name="T70" fmla="*/ 1860 w 2540"/>
                <a:gd name="T71" fmla="*/ 1070 h 2305"/>
                <a:gd name="T72" fmla="*/ 1935 w 2540"/>
                <a:gd name="T73" fmla="*/ 1190 h 2305"/>
                <a:gd name="T74" fmla="*/ 2055 w 2540"/>
                <a:gd name="T75" fmla="*/ 1340 h 2305"/>
                <a:gd name="T76" fmla="*/ 2195 w 2540"/>
                <a:gd name="T77" fmla="*/ 1505 h 2305"/>
                <a:gd name="T78" fmla="*/ 2335 w 2540"/>
                <a:gd name="T79" fmla="*/ 1660 h 2305"/>
                <a:gd name="T80" fmla="*/ 2460 w 2540"/>
                <a:gd name="T81" fmla="*/ 1785 h 2305"/>
                <a:gd name="T82" fmla="*/ 2540 w 2540"/>
                <a:gd name="T83" fmla="*/ 1865 h 2305"/>
                <a:gd name="T84" fmla="*/ 2425 w 2540"/>
                <a:gd name="T85" fmla="*/ 1895 h 2305"/>
                <a:gd name="T86" fmla="*/ 2220 w 2540"/>
                <a:gd name="T87" fmla="*/ 1940 h 2305"/>
                <a:gd name="T88" fmla="*/ 1960 w 2540"/>
                <a:gd name="T89" fmla="*/ 2000 h 2305"/>
                <a:gd name="T90" fmla="*/ 1670 w 2540"/>
                <a:gd name="T91" fmla="*/ 2060 h 2305"/>
                <a:gd name="T92" fmla="*/ 1375 w 2540"/>
                <a:gd name="T93" fmla="*/ 2125 h 2305"/>
                <a:gd name="T94" fmla="*/ 1105 w 2540"/>
                <a:gd name="T95" fmla="*/ 2180 h 2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40" h="2305">
                  <a:moveTo>
                    <a:pt x="1105" y="2180"/>
                  </a:moveTo>
                  <a:lnTo>
                    <a:pt x="970" y="2210"/>
                  </a:lnTo>
                  <a:lnTo>
                    <a:pt x="850" y="2235"/>
                  </a:lnTo>
                  <a:lnTo>
                    <a:pt x="745" y="2260"/>
                  </a:lnTo>
                  <a:lnTo>
                    <a:pt x="660" y="2275"/>
                  </a:lnTo>
                  <a:lnTo>
                    <a:pt x="600" y="2290"/>
                  </a:lnTo>
                  <a:lnTo>
                    <a:pt x="560" y="2300"/>
                  </a:lnTo>
                  <a:lnTo>
                    <a:pt x="475" y="2305"/>
                  </a:lnTo>
                  <a:lnTo>
                    <a:pt x="400" y="2295"/>
                  </a:lnTo>
                  <a:lnTo>
                    <a:pt x="335" y="2275"/>
                  </a:lnTo>
                  <a:lnTo>
                    <a:pt x="290" y="2255"/>
                  </a:lnTo>
                  <a:lnTo>
                    <a:pt x="325" y="2230"/>
                  </a:lnTo>
                  <a:lnTo>
                    <a:pt x="375" y="2190"/>
                  </a:lnTo>
                  <a:lnTo>
                    <a:pt x="430" y="2140"/>
                  </a:lnTo>
                  <a:lnTo>
                    <a:pt x="500" y="2085"/>
                  </a:lnTo>
                  <a:lnTo>
                    <a:pt x="570" y="2020"/>
                  </a:lnTo>
                  <a:lnTo>
                    <a:pt x="640" y="1950"/>
                  </a:lnTo>
                  <a:lnTo>
                    <a:pt x="705" y="1885"/>
                  </a:lnTo>
                  <a:lnTo>
                    <a:pt x="760" y="1815"/>
                  </a:lnTo>
                  <a:lnTo>
                    <a:pt x="805" y="1750"/>
                  </a:lnTo>
                  <a:lnTo>
                    <a:pt x="835" y="1690"/>
                  </a:lnTo>
                  <a:lnTo>
                    <a:pt x="850" y="1635"/>
                  </a:lnTo>
                  <a:lnTo>
                    <a:pt x="845" y="1625"/>
                  </a:lnTo>
                  <a:lnTo>
                    <a:pt x="845" y="1615"/>
                  </a:lnTo>
                  <a:lnTo>
                    <a:pt x="835" y="1580"/>
                  </a:lnTo>
                  <a:lnTo>
                    <a:pt x="815" y="1505"/>
                  </a:lnTo>
                  <a:lnTo>
                    <a:pt x="795" y="1445"/>
                  </a:lnTo>
                  <a:lnTo>
                    <a:pt x="770" y="1400"/>
                  </a:lnTo>
                  <a:lnTo>
                    <a:pt x="735" y="1370"/>
                  </a:lnTo>
                  <a:lnTo>
                    <a:pt x="690" y="1360"/>
                  </a:lnTo>
                  <a:lnTo>
                    <a:pt x="625" y="1375"/>
                  </a:lnTo>
                  <a:lnTo>
                    <a:pt x="545" y="1410"/>
                  </a:lnTo>
                  <a:lnTo>
                    <a:pt x="455" y="1450"/>
                  </a:lnTo>
                  <a:lnTo>
                    <a:pt x="375" y="1485"/>
                  </a:lnTo>
                  <a:lnTo>
                    <a:pt x="295" y="1520"/>
                  </a:lnTo>
                  <a:lnTo>
                    <a:pt x="220" y="1550"/>
                  </a:lnTo>
                  <a:lnTo>
                    <a:pt x="150" y="1570"/>
                  </a:lnTo>
                  <a:lnTo>
                    <a:pt x="90" y="1575"/>
                  </a:lnTo>
                  <a:lnTo>
                    <a:pt x="45" y="1565"/>
                  </a:lnTo>
                  <a:lnTo>
                    <a:pt x="30" y="1555"/>
                  </a:lnTo>
                  <a:lnTo>
                    <a:pt x="20" y="1540"/>
                  </a:lnTo>
                  <a:lnTo>
                    <a:pt x="15" y="1525"/>
                  </a:lnTo>
                  <a:lnTo>
                    <a:pt x="20" y="1520"/>
                  </a:lnTo>
                  <a:lnTo>
                    <a:pt x="30" y="1510"/>
                  </a:lnTo>
                  <a:lnTo>
                    <a:pt x="45" y="1480"/>
                  </a:lnTo>
                  <a:lnTo>
                    <a:pt x="60" y="1435"/>
                  </a:lnTo>
                  <a:lnTo>
                    <a:pt x="70" y="1375"/>
                  </a:lnTo>
                  <a:lnTo>
                    <a:pt x="80" y="1295"/>
                  </a:lnTo>
                  <a:lnTo>
                    <a:pt x="80" y="1195"/>
                  </a:lnTo>
                  <a:lnTo>
                    <a:pt x="65" y="1080"/>
                  </a:lnTo>
                  <a:lnTo>
                    <a:pt x="40" y="945"/>
                  </a:lnTo>
                  <a:lnTo>
                    <a:pt x="0" y="795"/>
                  </a:lnTo>
                  <a:lnTo>
                    <a:pt x="45" y="780"/>
                  </a:lnTo>
                  <a:lnTo>
                    <a:pt x="380" y="685"/>
                  </a:lnTo>
                  <a:lnTo>
                    <a:pt x="690" y="595"/>
                  </a:lnTo>
                  <a:lnTo>
                    <a:pt x="965" y="505"/>
                  </a:lnTo>
                  <a:lnTo>
                    <a:pt x="1215" y="415"/>
                  </a:lnTo>
                  <a:lnTo>
                    <a:pt x="1430" y="325"/>
                  </a:lnTo>
                  <a:lnTo>
                    <a:pt x="1615" y="240"/>
                  </a:lnTo>
                  <a:lnTo>
                    <a:pt x="1765" y="160"/>
                  </a:lnTo>
                  <a:lnTo>
                    <a:pt x="1885" y="80"/>
                  </a:lnTo>
                  <a:lnTo>
                    <a:pt x="1970" y="0"/>
                  </a:lnTo>
                  <a:lnTo>
                    <a:pt x="1945" y="225"/>
                  </a:lnTo>
                  <a:lnTo>
                    <a:pt x="1915" y="440"/>
                  </a:lnTo>
                  <a:lnTo>
                    <a:pt x="1890" y="635"/>
                  </a:lnTo>
                  <a:lnTo>
                    <a:pt x="1870" y="760"/>
                  </a:lnTo>
                  <a:lnTo>
                    <a:pt x="1860" y="865"/>
                  </a:lnTo>
                  <a:lnTo>
                    <a:pt x="1850" y="945"/>
                  </a:lnTo>
                  <a:lnTo>
                    <a:pt x="1845" y="1005"/>
                  </a:lnTo>
                  <a:lnTo>
                    <a:pt x="1845" y="1020"/>
                  </a:lnTo>
                  <a:lnTo>
                    <a:pt x="1845" y="1025"/>
                  </a:lnTo>
                  <a:lnTo>
                    <a:pt x="1860" y="1070"/>
                  </a:lnTo>
                  <a:lnTo>
                    <a:pt x="1890" y="1125"/>
                  </a:lnTo>
                  <a:lnTo>
                    <a:pt x="1935" y="1190"/>
                  </a:lnTo>
                  <a:lnTo>
                    <a:pt x="1990" y="1260"/>
                  </a:lnTo>
                  <a:lnTo>
                    <a:pt x="2055" y="1340"/>
                  </a:lnTo>
                  <a:lnTo>
                    <a:pt x="2120" y="1420"/>
                  </a:lnTo>
                  <a:lnTo>
                    <a:pt x="2195" y="1505"/>
                  </a:lnTo>
                  <a:lnTo>
                    <a:pt x="2265" y="1585"/>
                  </a:lnTo>
                  <a:lnTo>
                    <a:pt x="2335" y="1660"/>
                  </a:lnTo>
                  <a:lnTo>
                    <a:pt x="2400" y="1730"/>
                  </a:lnTo>
                  <a:lnTo>
                    <a:pt x="2460" y="1785"/>
                  </a:lnTo>
                  <a:lnTo>
                    <a:pt x="2505" y="1835"/>
                  </a:lnTo>
                  <a:lnTo>
                    <a:pt x="2540" y="1865"/>
                  </a:lnTo>
                  <a:lnTo>
                    <a:pt x="2495" y="1875"/>
                  </a:lnTo>
                  <a:lnTo>
                    <a:pt x="2425" y="1895"/>
                  </a:lnTo>
                  <a:lnTo>
                    <a:pt x="2330" y="1915"/>
                  </a:lnTo>
                  <a:lnTo>
                    <a:pt x="2220" y="1940"/>
                  </a:lnTo>
                  <a:lnTo>
                    <a:pt x="2095" y="1970"/>
                  </a:lnTo>
                  <a:lnTo>
                    <a:pt x="1960" y="2000"/>
                  </a:lnTo>
                  <a:lnTo>
                    <a:pt x="1820" y="2030"/>
                  </a:lnTo>
                  <a:lnTo>
                    <a:pt x="1670" y="2060"/>
                  </a:lnTo>
                  <a:lnTo>
                    <a:pt x="1520" y="2095"/>
                  </a:lnTo>
                  <a:lnTo>
                    <a:pt x="1375" y="2125"/>
                  </a:lnTo>
                  <a:lnTo>
                    <a:pt x="1235" y="2155"/>
                  </a:lnTo>
                  <a:lnTo>
                    <a:pt x="1105" y="2180"/>
                  </a:lnTo>
                  <a:close/>
                </a:path>
              </a:pathLst>
            </a:custGeom>
            <a:solidFill>
              <a:srgbClr val="BDC2F0"/>
            </a:solidFill>
            <a:ln>
              <a:noFill/>
            </a:ln>
            <a:extLst>
              <a:ext uri="{91240B29-F687-4f45-9708-019B960494DF}">
                <a14:hiddenLine xmlns:a14="http://schemas.microsoft.com/office/drawing/2010/main" w="0">
                  <a:solidFill>
                    <a:srgbClr val="BDC2F0"/>
                  </a:solidFill>
                  <a:prstDash val="solid"/>
                  <a:round/>
                  <a:headEnd/>
                  <a:tailEnd/>
                </a14:hiddenLine>
              </a:ext>
            </a:extLst>
          </p:spPr>
          <p:txBody>
            <a:bodyPr/>
            <a:lstStyle/>
            <a:p>
              <a:endParaRPr lang="en-US"/>
            </a:p>
          </p:txBody>
        </p:sp>
        <p:sp>
          <p:nvSpPr>
            <p:cNvPr id="124949" name="Freeform 21"/>
            <p:cNvSpPr>
              <a:spLocks/>
            </p:cNvSpPr>
            <p:nvPr/>
          </p:nvSpPr>
          <p:spPr bwMode="auto">
            <a:xfrm>
              <a:off x="3668" y="1130"/>
              <a:ext cx="1275" cy="1215"/>
            </a:xfrm>
            <a:custGeom>
              <a:avLst/>
              <a:gdLst>
                <a:gd name="T0" fmla="*/ 1240 w 1275"/>
                <a:gd name="T1" fmla="*/ 0 h 1215"/>
                <a:gd name="T2" fmla="*/ 1230 w 1275"/>
                <a:gd name="T3" fmla="*/ 0 h 1215"/>
                <a:gd name="T4" fmla="*/ 1205 w 1275"/>
                <a:gd name="T5" fmla="*/ 0 h 1215"/>
                <a:gd name="T6" fmla="*/ 1165 w 1275"/>
                <a:gd name="T7" fmla="*/ 5 h 1215"/>
                <a:gd name="T8" fmla="*/ 1110 w 1275"/>
                <a:gd name="T9" fmla="*/ 10 h 1215"/>
                <a:gd name="T10" fmla="*/ 1045 w 1275"/>
                <a:gd name="T11" fmla="*/ 15 h 1215"/>
                <a:gd name="T12" fmla="*/ 970 w 1275"/>
                <a:gd name="T13" fmla="*/ 25 h 1215"/>
                <a:gd name="T14" fmla="*/ 890 w 1275"/>
                <a:gd name="T15" fmla="*/ 45 h 1215"/>
                <a:gd name="T16" fmla="*/ 805 w 1275"/>
                <a:gd name="T17" fmla="*/ 70 h 1215"/>
                <a:gd name="T18" fmla="*/ 715 w 1275"/>
                <a:gd name="T19" fmla="*/ 100 h 1215"/>
                <a:gd name="T20" fmla="*/ 620 w 1275"/>
                <a:gd name="T21" fmla="*/ 140 h 1215"/>
                <a:gd name="T22" fmla="*/ 530 w 1275"/>
                <a:gd name="T23" fmla="*/ 185 h 1215"/>
                <a:gd name="T24" fmla="*/ 440 w 1275"/>
                <a:gd name="T25" fmla="*/ 245 h 1215"/>
                <a:gd name="T26" fmla="*/ 350 w 1275"/>
                <a:gd name="T27" fmla="*/ 315 h 1215"/>
                <a:gd name="T28" fmla="*/ 270 w 1275"/>
                <a:gd name="T29" fmla="*/ 400 h 1215"/>
                <a:gd name="T30" fmla="*/ 195 w 1275"/>
                <a:gd name="T31" fmla="*/ 495 h 1215"/>
                <a:gd name="T32" fmla="*/ 130 w 1275"/>
                <a:gd name="T33" fmla="*/ 605 h 1215"/>
                <a:gd name="T34" fmla="*/ 75 w 1275"/>
                <a:gd name="T35" fmla="*/ 735 h 1215"/>
                <a:gd name="T36" fmla="*/ 35 w 1275"/>
                <a:gd name="T37" fmla="*/ 875 h 1215"/>
                <a:gd name="T38" fmla="*/ 10 w 1275"/>
                <a:gd name="T39" fmla="*/ 1035 h 1215"/>
                <a:gd name="T40" fmla="*/ 0 w 1275"/>
                <a:gd name="T41" fmla="*/ 1215 h 1215"/>
                <a:gd name="T42" fmla="*/ 10 w 1275"/>
                <a:gd name="T43" fmla="*/ 1210 h 1215"/>
                <a:gd name="T44" fmla="*/ 30 w 1275"/>
                <a:gd name="T45" fmla="*/ 1205 h 1215"/>
                <a:gd name="T46" fmla="*/ 60 w 1275"/>
                <a:gd name="T47" fmla="*/ 1190 h 1215"/>
                <a:gd name="T48" fmla="*/ 95 w 1275"/>
                <a:gd name="T49" fmla="*/ 1170 h 1215"/>
                <a:gd name="T50" fmla="*/ 135 w 1275"/>
                <a:gd name="T51" fmla="*/ 1130 h 1215"/>
                <a:gd name="T52" fmla="*/ 170 w 1275"/>
                <a:gd name="T53" fmla="*/ 1075 h 1215"/>
                <a:gd name="T54" fmla="*/ 200 w 1275"/>
                <a:gd name="T55" fmla="*/ 1000 h 1215"/>
                <a:gd name="T56" fmla="*/ 225 w 1275"/>
                <a:gd name="T57" fmla="*/ 940 h 1215"/>
                <a:gd name="T58" fmla="*/ 265 w 1275"/>
                <a:gd name="T59" fmla="*/ 860 h 1215"/>
                <a:gd name="T60" fmla="*/ 315 w 1275"/>
                <a:gd name="T61" fmla="*/ 775 h 1215"/>
                <a:gd name="T62" fmla="*/ 380 w 1275"/>
                <a:gd name="T63" fmla="*/ 685 h 1215"/>
                <a:gd name="T64" fmla="*/ 455 w 1275"/>
                <a:gd name="T65" fmla="*/ 595 h 1215"/>
                <a:gd name="T66" fmla="*/ 545 w 1275"/>
                <a:gd name="T67" fmla="*/ 505 h 1215"/>
                <a:gd name="T68" fmla="*/ 645 w 1275"/>
                <a:gd name="T69" fmla="*/ 425 h 1215"/>
                <a:gd name="T70" fmla="*/ 760 w 1275"/>
                <a:gd name="T71" fmla="*/ 355 h 1215"/>
                <a:gd name="T72" fmla="*/ 885 w 1275"/>
                <a:gd name="T73" fmla="*/ 295 h 1215"/>
                <a:gd name="T74" fmla="*/ 1025 w 1275"/>
                <a:gd name="T75" fmla="*/ 260 h 1215"/>
                <a:gd name="T76" fmla="*/ 1175 w 1275"/>
                <a:gd name="T77" fmla="*/ 240 h 1215"/>
                <a:gd name="T78" fmla="*/ 1180 w 1275"/>
                <a:gd name="T79" fmla="*/ 235 h 1215"/>
                <a:gd name="T80" fmla="*/ 1205 w 1275"/>
                <a:gd name="T81" fmla="*/ 215 h 1215"/>
                <a:gd name="T82" fmla="*/ 1235 w 1275"/>
                <a:gd name="T83" fmla="*/ 190 h 1215"/>
                <a:gd name="T84" fmla="*/ 1260 w 1275"/>
                <a:gd name="T85" fmla="*/ 150 h 1215"/>
                <a:gd name="T86" fmla="*/ 1275 w 1275"/>
                <a:gd name="T87" fmla="*/ 110 h 1215"/>
                <a:gd name="T88" fmla="*/ 1270 w 1275"/>
                <a:gd name="T89" fmla="*/ 55 h 1215"/>
                <a:gd name="T90" fmla="*/ 1240 w 1275"/>
                <a:gd name="T91" fmla="*/ 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5" h="1215">
                  <a:moveTo>
                    <a:pt x="1240" y="0"/>
                  </a:moveTo>
                  <a:lnTo>
                    <a:pt x="1230" y="0"/>
                  </a:lnTo>
                  <a:lnTo>
                    <a:pt x="1205" y="0"/>
                  </a:lnTo>
                  <a:lnTo>
                    <a:pt x="1165" y="5"/>
                  </a:lnTo>
                  <a:lnTo>
                    <a:pt x="1110" y="10"/>
                  </a:lnTo>
                  <a:lnTo>
                    <a:pt x="1045" y="15"/>
                  </a:lnTo>
                  <a:lnTo>
                    <a:pt x="970" y="25"/>
                  </a:lnTo>
                  <a:lnTo>
                    <a:pt x="890" y="45"/>
                  </a:lnTo>
                  <a:lnTo>
                    <a:pt x="805" y="70"/>
                  </a:lnTo>
                  <a:lnTo>
                    <a:pt x="715" y="100"/>
                  </a:lnTo>
                  <a:lnTo>
                    <a:pt x="620" y="140"/>
                  </a:lnTo>
                  <a:lnTo>
                    <a:pt x="530" y="185"/>
                  </a:lnTo>
                  <a:lnTo>
                    <a:pt x="440" y="245"/>
                  </a:lnTo>
                  <a:lnTo>
                    <a:pt x="350" y="315"/>
                  </a:lnTo>
                  <a:lnTo>
                    <a:pt x="270" y="400"/>
                  </a:lnTo>
                  <a:lnTo>
                    <a:pt x="195" y="495"/>
                  </a:lnTo>
                  <a:lnTo>
                    <a:pt x="130" y="605"/>
                  </a:lnTo>
                  <a:lnTo>
                    <a:pt x="75" y="735"/>
                  </a:lnTo>
                  <a:lnTo>
                    <a:pt x="35" y="875"/>
                  </a:lnTo>
                  <a:lnTo>
                    <a:pt x="10" y="1035"/>
                  </a:lnTo>
                  <a:lnTo>
                    <a:pt x="0" y="1215"/>
                  </a:lnTo>
                  <a:lnTo>
                    <a:pt x="10" y="1210"/>
                  </a:lnTo>
                  <a:lnTo>
                    <a:pt x="30" y="1205"/>
                  </a:lnTo>
                  <a:lnTo>
                    <a:pt x="60" y="1190"/>
                  </a:lnTo>
                  <a:lnTo>
                    <a:pt x="95" y="1170"/>
                  </a:lnTo>
                  <a:lnTo>
                    <a:pt x="135" y="1130"/>
                  </a:lnTo>
                  <a:lnTo>
                    <a:pt x="170" y="1075"/>
                  </a:lnTo>
                  <a:lnTo>
                    <a:pt x="200" y="1000"/>
                  </a:lnTo>
                  <a:lnTo>
                    <a:pt x="225" y="940"/>
                  </a:lnTo>
                  <a:lnTo>
                    <a:pt x="265" y="860"/>
                  </a:lnTo>
                  <a:lnTo>
                    <a:pt x="315" y="775"/>
                  </a:lnTo>
                  <a:lnTo>
                    <a:pt x="380" y="685"/>
                  </a:lnTo>
                  <a:lnTo>
                    <a:pt x="455" y="595"/>
                  </a:lnTo>
                  <a:lnTo>
                    <a:pt x="545" y="505"/>
                  </a:lnTo>
                  <a:lnTo>
                    <a:pt x="645" y="425"/>
                  </a:lnTo>
                  <a:lnTo>
                    <a:pt x="760" y="355"/>
                  </a:lnTo>
                  <a:lnTo>
                    <a:pt x="885" y="295"/>
                  </a:lnTo>
                  <a:lnTo>
                    <a:pt x="1025" y="260"/>
                  </a:lnTo>
                  <a:lnTo>
                    <a:pt x="1175" y="240"/>
                  </a:lnTo>
                  <a:lnTo>
                    <a:pt x="1180" y="235"/>
                  </a:lnTo>
                  <a:lnTo>
                    <a:pt x="1205" y="215"/>
                  </a:lnTo>
                  <a:lnTo>
                    <a:pt x="1235" y="190"/>
                  </a:lnTo>
                  <a:lnTo>
                    <a:pt x="1260" y="150"/>
                  </a:lnTo>
                  <a:lnTo>
                    <a:pt x="1275" y="110"/>
                  </a:lnTo>
                  <a:lnTo>
                    <a:pt x="1270" y="55"/>
                  </a:lnTo>
                  <a:lnTo>
                    <a:pt x="1240" y="0"/>
                  </a:lnTo>
                  <a:close/>
                </a:path>
              </a:pathLst>
            </a:custGeom>
            <a:solidFill>
              <a:srgbClr val="EDEBFF"/>
            </a:solidFill>
            <a:ln>
              <a:noFill/>
            </a:ln>
            <a:extLst>
              <a:ext uri="{91240B29-F687-4f45-9708-019B960494DF}">
                <a14:hiddenLine xmlns:a14="http://schemas.microsoft.com/office/drawing/2010/main" w="0">
                  <a:solidFill>
                    <a:srgbClr val="EDEBFF"/>
                  </a:solidFill>
                  <a:prstDash val="solid"/>
                  <a:round/>
                  <a:headEnd/>
                  <a:tailEnd/>
                </a14:hiddenLine>
              </a:ext>
            </a:extLst>
          </p:spPr>
          <p:txBody>
            <a:bodyPr/>
            <a:lstStyle/>
            <a:p>
              <a:endParaRPr lang="en-US"/>
            </a:p>
          </p:txBody>
        </p:sp>
        <p:sp>
          <p:nvSpPr>
            <p:cNvPr id="124950" name="Freeform 22"/>
            <p:cNvSpPr>
              <a:spLocks/>
            </p:cNvSpPr>
            <p:nvPr/>
          </p:nvSpPr>
          <p:spPr bwMode="auto">
            <a:xfrm>
              <a:off x="3293" y="2635"/>
              <a:ext cx="220" cy="240"/>
            </a:xfrm>
            <a:custGeom>
              <a:avLst/>
              <a:gdLst>
                <a:gd name="T0" fmla="*/ 175 w 220"/>
                <a:gd name="T1" fmla="*/ 0 h 240"/>
                <a:gd name="T2" fmla="*/ 170 w 220"/>
                <a:gd name="T3" fmla="*/ 5 h 240"/>
                <a:gd name="T4" fmla="*/ 155 w 220"/>
                <a:gd name="T5" fmla="*/ 25 h 240"/>
                <a:gd name="T6" fmla="*/ 125 w 220"/>
                <a:gd name="T7" fmla="*/ 45 h 240"/>
                <a:gd name="T8" fmla="*/ 95 w 220"/>
                <a:gd name="T9" fmla="*/ 75 h 240"/>
                <a:gd name="T10" fmla="*/ 65 w 220"/>
                <a:gd name="T11" fmla="*/ 110 h 240"/>
                <a:gd name="T12" fmla="*/ 35 w 220"/>
                <a:gd name="T13" fmla="*/ 140 h 240"/>
                <a:gd name="T14" fmla="*/ 15 w 220"/>
                <a:gd name="T15" fmla="*/ 175 h 240"/>
                <a:gd name="T16" fmla="*/ 0 w 220"/>
                <a:gd name="T17" fmla="*/ 200 h 240"/>
                <a:gd name="T18" fmla="*/ 0 w 220"/>
                <a:gd name="T19" fmla="*/ 225 h 240"/>
                <a:gd name="T20" fmla="*/ 10 w 220"/>
                <a:gd name="T21" fmla="*/ 240 h 240"/>
                <a:gd name="T22" fmla="*/ 45 w 220"/>
                <a:gd name="T23" fmla="*/ 240 h 240"/>
                <a:gd name="T24" fmla="*/ 105 w 220"/>
                <a:gd name="T25" fmla="*/ 225 h 240"/>
                <a:gd name="T26" fmla="*/ 155 w 220"/>
                <a:gd name="T27" fmla="*/ 200 h 240"/>
                <a:gd name="T28" fmla="*/ 195 w 220"/>
                <a:gd name="T29" fmla="*/ 160 h 240"/>
                <a:gd name="T30" fmla="*/ 215 w 220"/>
                <a:gd name="T31" fmla="*/ 120 h 240"/>
                <a:gd name="T32" fmla="*/ 220 w 220"/>
                <a:gd name="T33" fmla="*/ 75 h 240"/>
                <a:gd name="T34" fmla="*/ 210 w 220"/>
                <a:gd name="T35" fmla="*/ 35 h 240"/>
                <a:gd name="T36" fmla="*/ 175 w 220"/>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240">
                  <a:moveTo>
                    <a:pt x="175" y="0"/>
                  </a:moveTo>
                  <a:lnTo>
                    <a:pt x="170" y="5"/>
                  </a:lnTo>
                  <a:lnTo>
                    <a:pt x="155" y="25"/>
                  </a:lnTo>
                  <a:lnTo>
                    <a:pt x="125" y="45"/>
                  </a:lnTo>
                  <a:lnTo>
                    <a:pt x="95" y="75"/>
                  </a:lnTo>
                  <a:lnTo>
                    <a:pt x="65" y="110"/>
                  </a:lnTo>
                  <a:lnTo>
                    <a:pt x="35" y="140"/>
                  </a:lnTo>
                  <a:lnTo>
                    <a:pt x="15" y="175"/>
                  </a:lnTo>
                  <a:lnTo>
                    <a:pt x="0" y="200"/>
                  </a:lnTo>
                  <a:lnTo>
                    <a:pt x="0" y="225"/>
                  </a:lnTo>
                  <a:lnTo>
                    <a:pt x="10" y="240"/>
                  </a:lnTo>
                  <a:lnTo>
                    <a:pt x="45" y="240"/>
                  </a:lnTo>
                  <a:lnTo>
                    <a:pt x="105" y="225"/>
                  </a:lnTo>
                  <a:lnTo>
                    <a:pt x="155" y="200"/>
                  </a:lnTo>
                  <a:lnTo>
                    <a:pt x="195" y="160"/>
                  </a:lnTo>
                  <a:lnTo>
                    <a:pt x="215" y="120"/>
                  </a:lnTo>
                  <a:lnTo>
                    <a:pt x="220" y="75"/>
                  </a:lnTo>
                  <a:lnTo>
                    <a:pt x="210" y="35"/>
                  </a:lnTo>
                  <a:lnTo>
                    <a:pt x="175" y="0"/>
                  </a:lnTo>
                  <a:close/>
                </a:path>
              </a:pathLst>
            </a:custGeom>
            <a:solidFill>
              <a:srgbClr val="F2EBFF"/>
            </a:solidFill>
            <a:ln>
              <a:noFill/>
            </a:ln>
            <a:extLst>
              <a:ext uri="{91240B29-F687-4f45-9708-019B960494DF}">
                <a14:hiddenLine xmlns:a14="http://schemas.microsoft.com/office/drawing/2010/main" w="0">
                  <a:solidFill>
                    <a:srgbClr val="F2EBFF"/>
                  </a:solidFill>
                  <a:prstDash val="solid"/>
                  <a:round/>
                  <a:headEnd/>
                  <a:tailEnd/>
                </a14:hiddenLine>
              </a:ext>
            </a:extLst>
          </p:spPr>
          <p:txBody>
            <a:bodyPr/>
            <a:lstStyle/>
            <a:p>
              <a:endParaRPr lang="en-US"/>
            </a:p>
          </p:txBody>
        </p:sp>
        <p:sp>
          <p:nvSpPr>
            <p:cNvPr id="124951" name="Freeform 23"/>
            <p:cNvSpPr>
              <a:spLocks/>
            </p:cNvSpPr>
            <p:nvPr/>
          </p:nvSpPr>
          <p:spPr bwMode="auto">
            <a:xfrm>
              <a:off x="3263" y="3050"/>
              <a:ext cx="260" cy="125"/>
            </a:xfrm>
            <a:custGeom>
              <a:avLst/>
              <a:gdLst>
                <a:gd name="T0" fmla="*/ 260 w 260"/>
                <a:gd name="T1" fmla="*/ 0 h 125"/>
                <a:gd name="T2" fmla="*/ 250 w 260"/>
                <a:gd name="T3" fmla="*/ 0 h 125"/>
                <a:gd name="T4" fmla="*/ 215 w 260"/>
                <a:gd name="T5" fmla="*/ 5 h 125"/>
                <a:gd name="T6" fmla="*/ 170 w 260"/>
                <a:gd name="T7" fmla="*/ 15 h 125"/>
                <a:gd name="T8" fmla="*/ 120 w 260"/>
                <a:gd name="T9" fmla="*/ 25 h 125"/>
                <a:gd name="T10" fmla="*/ 70 w 260"/>
                <a:gd name="T11" fmla="*/ 40 h 125"/>
                <a:gd name="T12" fmla="*/ 30 w 260"/>
                <a:gd name="T13" fmla="*/ 55 h 125"/>
                <a:gd name="T14" fmla="*/ 5 w 260"/>
                <a:gd name="T15" fmla="*/ 70 h 125"/>
                <a:gd name="T16" fmla="*/ 0 w 260"/>
                <a:gd name="T17" fmla="*/ 85 h 125"/>
                <a:gd name="T18" fmla="*/ 20 w 260"/>
                <a:gd name="T19" fmla="*/ 105 h 125"/>
                <a:gd name="T20" fmla="*/ 80 w 260"/>
                <a:gd name="T21" fmla="*/ 125 h 125"/>
                <a:gd name="T22" fmla="*/ 140 w 260"/>
                <a:gd name="T23" fmla="*/ 125 h 125"/>
                <a:gd name="T24" fmla="*/ 190 w 260"/>
                <a:gd name="T25" fmla="*/ 110 h 125"/>
                <a:gd name="T26" fmla="*/ 230 w 260"/>
                <a:gd name="T27" fmla="*/ 85 h 125"/>
                <a:gd name="T28" fmla="*/ 255 w 260"/>
                <a:gd name="T29" fmla="*/ 45 h 125"/>
                <a:gd name="T30" fmla="*/ 260 w 260"/>
                <a:gd name="T3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125">
                  <a:moveTo>
                    <a:pt x="260" y="0"/>
                  </a:moveTo>
                  <a:lnTo>
                    <a:pt x="250" y="0"/>
                  </a:lnTo>
                  <a:lnTo>
                    <a:pt x="215" y="5"/>
                  </a:lnTo>
                  <a:lnTo>
                    <a:pt x="170" y="15"/>
                  </a:lnTo>
                  <a:lnTo>
                    <a:pt x="120" y="25"/>
                  </a:lnTo>
                  <a:lnTo>
                    <a:pt x="70" y="40"/>
                  </a:lnTo>
                  <a:lnTo>
                    <a:pt x="30" y="55"/>
                  </a:lnTo>
                  <a:lnTo>
                    <a:pt x="5" y="70"/>
                  </a:lnTo>
                  <a:lnTo>
                    <a:pt x="0" y="85"/>
                  </a:lnTo>
                  <a:lnTo>
                    <a:pt x="20" y="105"/>
                  </a:lnTo>
                  <a:lnTo>
                    <a:pt x="80" y="125"/>
                  </a:lnTo>
                  <a:lnTo>
                    <a:pt x="140" y="125"/>
                  </a:lnTo>
                  <a:lnTo>
                    <a:pt x="190" y="110"/>
                  </a:lnTo>
                  <a:lnTo>
                    <a:pt x="230" y="85"/>
                  </a:lnTo>
                  <a:lnTo>
                    <a:pt x="255" y="45"/>
                  </a:lnTo>
                  <a:lnTo>
                    <a:pt x="260" y="0"/>
                  </a:lnTo>
                  <a:close/>
                </a:path>
              </a:pathLst>
            </a:custGeom>
            <a:solidFill>
              <a:srgbClr val="F2EBFF"/>
            </a:solidFill>
            <a:ln>
              <a:noFill/>
            </a:ln>
            <a:extLst>
              <a:ext uri="{91240B29-F687-4f45-9708-019B960494DF}">
                <a14:hiddenLine xmlns:a14="http://schemas.microsoft.com/office/drawing/2010/main" w="0">
                  <a:solidFill>
                    <a:srgbClr val="F2EBFF"/>
                  </a:solidFill>
                  <a:prstDash val="solid"/>
                  <a:round/>
                  <a:headEnd/>
                  <a:tailEnd/>
                </a14:hiddenLine>
              </a:ext>
            </a:extLst>
          </p:spPr>
          <p:txBody>
            <a:bodyPr/>
            <a:lstStyle/>
            <a:p>
              <a:endParaRPr lang="en-US"/>
            </a:p>
          </p:txBody>
        </p:sp>
        <p:sp>
          <p:nvSpPr>
            <p:cNvPr id="124952" name="Freeform 24"/>
            <p:cNvSpPr>
              <a:spLocks/>
            </p:cNvSpPr>
            <p:nvPr/>
          </p:nvSpPr>
          <p:spPr bwMode="auto">
            <a:xfrm>
              <a:off x="5043" y="1145"/>
              <a:ext cx="185" cy="185"/>
            </a:xfrm>
            <a:custGeom>
              <a:avLst/>
              <a:gdLst>
                <a:gd name="T0" fmla="*/ 185 w 185"/>
                <a:gd name="T1" fmla="*/ 95 h 185"/>
                <a:gd name="T2" fmla="*/ 170 w 185"/>
                <a:gd name="T3" fmla="*/ 140 h 185"/>
                <a:gd name="T4" fmla="*/ 140 w 185"/>
                <a:gd name="T5" fmla="*/ 175 h 185"/>
                <a:gd name="T6" fmla="*/ 90 w 185"/>
                <a:gd name="T7" fmla="*/ 185 h 185"/>
                <a:gd name="T8" fmla="*/ 45 w 185"/>
                <a:gd name="T9" fmla="*/ 175 h 185"/>
                <a:gd name="T10" fmla="*/ 10 w 185"/>
                <a:gd name="T11" fmla="*/ 140 h 185"/>
                <a:gd name="T12" fmla="*/ 0 w 185"/>
                <a:gd name="T13" fmla="*/ 95 h 185"/>
                <a:gd name="T14" fmla="*/ 10 w 185"/>
                <a:gd name="T15" fmla="*/ 45 h 185"/>
                <a:gd name="T16" fmla="*/ 45 w 185"/>
                <a:gd name="T17" fmla="*/ 15 h 185"/>
                <a:gd name="T18" fmla="*/ 90 w 185"/>
                <a:gd name="T19" fmla="*/ 0 h 185"/>
                <a:gd name="T20" fmla="*/ 140 w 185"/>
                <a:gd name="T21" fmla="*/ 15 h 185"/>
                <a:gd name="T22" fmla="*/ 170 w 185"/>
                <a:gd name="T23" fmla="*/ 45 h 185"/>
                <a:gd name="T24" fmla="*/ 185 w 185"/>
                <a:gd name="T25" fmla="*/ 9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85">
                  <a:moveTo>
                    <a:pt x="185" y="95"/>
                  </a:moveTo>
                  <a:lnTo>
                    <a:pt x="170" y="140"/>
                  </a:lnTo>
                  <a:lnTo>
                    <a:pt x="140" y="175"/>
                  </a:lnTo>
                  <a:lnTo>
                    <a:pt x="90" y="185"/>
                  </a:lnTo>
                  <a:lnTo>
                    <a:pt x="45" y="175"/>
                  </a:lnTo>
                  <a:lnTo>
                    <a:pt x="10" y="140"/>
                  </a:lnTo>
                  <a:lnTo>
                    <a:pt x="0" y="95"/>
                  </a:lnTo>
                  <a:lnTo>
                    <a:pt x="10" y="45"/>
                  </a:lnTo>
                  <a:lnTo>
                    <a:pt x="45" y="15"/>
                  </a:lnTo>
                  <a:lnTo>
                    <a:pt x="90" y="0"/>
                  </a:lnTo>
                  <a:lnTo>
                    <a:pt x="140" y="15"/>
                  </a:lnTo>
                  <a:lnTo>
                    <a:pt x="170" y="45"/>
                  </a:lnTo>
                  <a:lnTo>
                    <a:pt x="185" y="95"/>
                  </a:lnTo>
                  <a:close/>
                </a:path>
              </a:pathLst>
            </a:custGeom>
            <a:solidFill>
              <a:srgbClr val="EDEBFF"/>
            </a:solidFill>
            <a:ln>
              <a:noFill/>
            </a:ln>
            <a:extLst>
              <a:ext uri="{91240B29-F687-4f45-9708-019B960494DF}">
                <a14:hiddenLine xmlns:a14="http://schemas.microsoft.com/office/drawing/2010/main" w="0">
                  <a:solidFill>
                    <a:srgbClr val="EDEBFF"/>
                  </a:solidFill>
                  <a:prstDash val="solid"/>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272985986"/>
      </p:ext>
    </p:extLst>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457200" y="274747"/>
            <a:ext cx="8229600" cy="144242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3200" dirty="0"/>
              <a:t>(continued)</a:t>
            </a:r>
          </a:p>
        </p:txBody>
      </p:sp>
      <p:sp>
        <p:nvSpPr>
          <p:cNvPr id="296963" name="Rectangle 3"/>
          <p:cNvSpPr>
            <a:spLocks noGrp="1" noChangeArrowheads="1"/>
          </p:cNvSpPr>
          <p:nvPr>
            <p:ph type="body" sz="half" idx="1"/>
          </p:nvPr>
        </p:nvSpPr>
        <p:spPr>
          <a:xfrm>
            <a:off x="409576" y="2381144"/>
            <a:ext cx="5400675" cy="2590258"/>
          </a:xfrm>
        </p:spPr>
        <p:txBody>
          <a:bodyPr/>
          <a:lstStyle/>
          <a:p>
            <a:r>
              <a:rPr lang="en-US" sz="3600" dirty="0"/>
              <a:t>HANDWASHING:  Hands must be washed before gloving and after gloves are removed. </a:t>
            </a:r>
          </a:p>
        </p:txBody>
      </p:sp>
      <p:grpSp>
        <p:nvGrpSpPr>
          <p:cNvPr id="296979" name="Group 19"/>
          <p:cNvGrpSpPr>
            <a:grpSpLocks noChangeAspect="1"/>
          </p:cNvGrpSpPr>
          <p:nvPr/>
        </p:nvGrpSpPr>
        <p:grpSpPr bwMode="auto">
          <a:xfrm>
            <a:off x="5835650" y="2127766"/>
            <a:ext cx="3041650" cy="3753355"/>
            <a:chOff x="3728" y="1262"/>
            <a:chExt cx="1275" cy="1378"/>
          </a:xfrm>
        </p:grpSpPr>
        <p:sp>
          <p:nvSpPr>
            <p:cNvPr id="296980" name="AutoShape 20"/>
            <p:cNvSpPr>
              <a:spLocks noChangeAspect="1" noChangeArrowheads="1" noTextEdit="1"/>
            </p:cNvSpPr>
            <p:nvPr/>
          </p:nvSpPr>
          <p:spPr bwMode="auto">
            <a:xfrm>
              <a:off x="3728" y="1262"/>
              <a:ext cx="1275" cy="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6981" name="Freeform 21"/>
            <p:cNvSpPr>
              <a:spLocks/>
            </p:cNvSpPr>
            <p:nvPr/>
          </p:nvSpPr>
          <p:spPr bwMode="auto">
            <a:xfrm>
              <a:off x="3736" y="1505"/>
              <a:ext cx="1233" cy="1024"/>
            </a:xfrm>
            <a:custGeom>
              <a:avLst/>
              <a:gdLst>
                <a:gd name="T0" fmla="*/ 1850 w 3700"/>
                <a:gd name="T1" fmla="*/ 3072 h 3072"/>
                <a:gd name="T2" fmla="*/ 2222 w 3700"/>
                <a:gd name="T3" fmla="*/ 3039 h 3072"/>
                <a:gd name="T4" fmla="*/ 2569 w 3700"/>
                <a:gd name="T5" fmla="*/ 2951 h 3072"/>
                <a:gd name="T6" fmla="*/ 2883 w 3700"/>
                <a:gd name="T7" fmla="*/ 2809 h 3072"/>
                <a:gd name="T8" fmla="*/ 3158 w 3700"/>
                <a:gd name="T9" fmla="*/ 2622 h 3072"/>
                <a:gd name="T10" fmla="*/ 3382 w 3700"/>
                <a:gd name="T11" fmla="*/ 2394 h 3072"/>
                <a:gd name="T12" fmla="*/ 3554 w 3700"/>
                <a:gd name="T13" fmla="*/ 2134 h 3072"/>
                <a:gd name="T14" fmla="*/ 3661 w 3700"/>
                <a:gd name="T15" fmla="*/ 1845 h 3072"/>
                <a:gd name="T16" fmla="*/ 3700 w 3700"/>
                <a:gd name="T17" fmla="*/ 1537 h 3072"/>
                <a:gd name="T18" fmla="*/ 3661 w 3700"/>
                <a:gd name="T19" fmla="*/ 1225 h 3072"/>
                <a:gd name="T20" fmla="*/ 3554 w 3700"/>
                <a:gd name="T21" fmla="*/ 938 h 3072"/>
                <a:gd name="T22" fmla="*/ 3382 w 3700"/>
                <a:gd name="T23" fmla="*/ 677 h 3072"/>
                <a:gd name="T24" fmla="*/ 3158 w 3700"/>
                <a:gd name="T25" fmla="*/ 450 h 3072"/>
                <a:gd name="T26" fmla="*/ 2883 w 3700"/>
                <a:gd name="T27" fmla="*/ 261 h 3072"/>
                <a:gd name="T28" fmla="*/ 2569 w 3700"/>
                <a:gd name="T29" fmla="*/ 119 h 3072"/>
                <a:gd name="T30" fmla="*/ 2222 w 3700"/>
                <a:gd name="T31" fmla="*/ 30 h 3072"/>
                <a:gd name="T32" fmla="*/ 1850 w 3700"/>
                <a:gd name="T33" fmla="*/ 0 h 3072"/>
                <a:gd name="T34" fmla="*/ 1475 w 3700"/>
                <a:gd name="T35" fmla="*/ 30 h 3072"/>
                <a:gd name="T36" fmla="*/ 1129 w 3700"/>
                <a:gd name="T37" fmla="*/ 119 h 3072"/>
                <a:gd name="T38" fmla="*/ 814 w 3700"/>
                <a:gd name="T39" fmla="*/ 261 h 3072"/>
                <a:gd name="T40" fmla="*/ 540 w 3700"/>
                <a:gd name="T41" fmla="*/ 450 h 3072"/>
                <a:gd name="T42" fmla="*/ 313 w 3700"/>
                <a:gd name="T43" fmla="*/ 677 h 3072"/>
                <a:gd name="T44" fmla="*/ 145 w 3700"/>
                <a:gd name="T45" fmla="*/ 938 h 3072"/>
                <a:gd name="T46" fmla="*/ 36 w 3700"/>
                <a:gd name="T47" fmla="*/ 1225 h 3072"/>
                <a:gd name="T48" fmla="*/ 0 w 3700"/>
                <a:gd name="T49" fmla="*/ 1537 h 3072"/>
                <a:gd name="T50" fmla="*/ 36 w 3700"/>
                <a:gd name="T51" fmla="*/ 1845 h 3072"/>
                <a:gd name="T52" fmla="*/ 145 w 3700"/>
                <a:gd name="T53" fmla="*/ 2134 h 3072"/>
                <a:gd name="T54" fmla="*/ 313 w 3700"/>
                <a:gd name="T55" fmla="*/ 2394 h 3072"/>
                <a:gd name="T56" fmla="*/ 540 w 3700"/>
                <a:gd name="T57" fmla="*/ 2622 h 3072"/>
                <a:gd name="T58" fmla="*/ 814 w 3700"/>
                <a:gd name="T59" fmla="*/ 2809 h 3072"/>
                <a:gd name="T60" fmla="*/ 1129 w 3700"/>
                <a:gd name="T61" fmla="*/ 2951 h 3072"/>
                <a:gd name="T62" fmla="*/ 1475 w 3700"/>
                <a:gd name="T63" fmla="*/ 3039 h 3072"/>
                <a:gd name="T64" fmla="*/ 1850 w 3700"/>
                <a:gd name="T65" fmla="*/ 3072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0" h="3072">
                  <a:moveTo>
                    <a:pt x="1850" y="3072"/>
                  </a:moveTo>
                  <a:lnTo>
                    <a:pt x="2222" y="3039"/>
                  </a:lnTo>
                  <a:lnTo>
                    <a:pt x="2569" y="2951"/>
                  </a:lnTo>
                  <a:lnTo>
                    <a:pt x="2883" y="2809"/>
                  </a:lnTo>
                  <a:lnTo>
                    <a:pt x="3158" y="2622"/>
                  </a:lnTo>
                  <a:lnTo>
                    <a:pt x="3382" y="2394"/>
                  </a:lnTo>
                  <a:lnTo>
                    <a:pt x="3554" y="2134"/>
                  </a:lnTo>
                  <a:lnTo>
                    <a:pt x="3661" y="1845"/>
                  </a:lnTo>
                  <a:lnTo>
                    <a:pt x="3700" y="1537"/>
                  </a:lnTo>
                  <a:lnTo>
                    <a:pt x="3661" y="1225"/>
                  </a:lnTo>
                  <a:lnTo>
                    <a:pt x="3554" y="938"/>
                  </a:lnTo>
                  <a:lnTo>
                    <a:pt x="3382" y="677"/>
                  </a:lnTo>
                  <a:lnTo>
                    <a:pt x="3158" y="450"/>
                  </a:lnTo>
                  <a:lnTo>
                    <a:pt x="2883" y="261"/>
                  </a:lnTo>
                  <a:lnTo>
                    <a:pt x="2569" y="119"/>
                  </a:lnTo>
                  <a:lnTo>
                    <a:pt x="2222" y="30"/>
                  </a:lnTo>
                  <a:lnTo>
                    <a:pt x="1850" y="0"/>
                  </a:lnTo>
                  <a:lnTo>
                    <a:pt x="1475" y="30"/>
                  </a:lnTo>
                  <a:lnTo>
                    <a:pt x="1129" y="119"/>
                  </a:lnTo>
                  <a:lnTo>
                    <a:pt x="814" y="261"/>
                  </a:lnTo>
                  <a:lnTo>
                    <a:pt x="540" y="450"/>
                  </a:lnTo>
                  <a:lnTo>
                    <a:pt x="313" y="677"/>
                  </a:lnTo>
                  <a:lnTo>
                    <a:pt x="145" y="938"/>
                  </a:lnTo>
                  <a:lnTo>
                    <a:pt x="36" y="1225"/>
                  </a:lnTo>
                  <a:lnTo>
                    <a:pt x="0" y="1537"/>
                  </a:lnTo>
                  <a:lnTo>
                    <a:pt x="36" y="1845"/>
                  </a:lnTo>
                  <a:lnTo>
                    <a:pt x="145" y="2134"/>
                  </a:lnTo>
                  <a:lnTo>
                    <a:pt x="313" y="2394"/>
                  </a:lnTo>
                  <a:lnTo>
                    <a:pt x="540" y="2622"/>
                  </a:lnTo>
                  <a:lnTo>
                    <a:pt x="814" y="2809"/>
                  </a:lnTo>
                  <a:lnTo>
                    <a:pt x="1129" y="2951"/>
                  </a:lnTo>
                  <a:lnTo>
                    <a:pt x="1475" y="3039"/>
                  </a:lnTo>
                  <a:lnTo>
                    <a:pt x="1850" y="3072"/>
                  </a:lnTo>
                  <a:close/>
                </a:path>
              </a:pathLst>
            </a:custGeom>
            <a:solidFill>
              <a:srgbClr val="1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2" name="Freeform 22"/>
            <p:cNvSpPr>
              <a:spLocks/>
            </p:cNvSpPr>
            <p:nvPr/>
          </p:nvSpPr>
          <p:spPr bwMode="auto">
            <a:xfrm>
              <a:off x="3738" y="1293"/>
              <a:ext cx="1044" cy="1335"/>
            </a:xfrm>
            <a:custGeom>
              <a:avLst/>
              <a:gdLst>
                <a:gd name="T0" fmla="*/ 2861 w 3132"/>
                <a:gd name="T1" fmla="*/ 351 h 4006"/>
                <a:gd name="T2" fmla="*/ 2887 w 3132"/>
                <a:gd name="T3" fmla="*/ 607 h 4006"/>
                <a:gd name="T4" fmla="*/ 2983 w 3132"/>
                <a:gd name="T5" fmla="*/ 666 h 4006"/>
                <a:gd name="T6" fmla="*/ 3079 w 3132"/>
                <a:gd name="T7" fmla="*/ 768 h 4006"/>
                <a:gd name="T8" fmla="*/ 3120 w 3132"/>
                <a:gd name="T9" fmla="*/ 902 h 4006"/>
                <a:gd name="T10" fmla="*/ 2981 w 3132"/>
                <a:gd name="T11" fmla="*/ 1045 h 4006"/>
                <a:gd name="T12" fmla="*/ 2885 w 3132"/>
                <a:gd name="T13" fmla="*/ 1149 h 4006"/>
                <a:gd name="T14" fmla="*/ 2828 w 3132"/>
                <a:gd name="T15" fmla="*/ 1293 h 4006"/>
                <a:gd name="T16" fmla="*/ 2860 w 3132"/>
                <a:gd name="T17" fmla="*/ 1948 h 4006"/>
                <a:gd name="T18" fmla="*/ 2930 w 3132"/>
                <a:gd name="T19" fmla="*/ 2363 h 4006"/>
                <a:gd name="T20" fmla="*/ 2708 w 3132"/>
                <a:gd name="T21" fmla="*/ 3416 h 4006"/>
                <a:gd name="T22" fmla="*/ 2407 w 3132"/>
                <a:gd name="T23" fmla="*/ 3506 h 4006"/>
                <a:gd name="T24" fmla="*/ 2613 w 3132"/>
                <a:gd name="T25" fmla="*/ 3756 h 4006"/>
                <a:gd name="T26" fmla="*/ 2758 w 3132"/>
                <a:gd name="T27" fmla="*/ 3819 h 4006"/>
                <a:gd name="T28" fmla="*/ 2747 w 3132"/>
                <a:gd name="T29" fmla="*/ 3936 h 4006"/>
                <a:gd name="T30" fmla="*/ 2350 w 3132"/>
                <a:gd name="T31" fmla="*/ 3986 h 4006"/>
                <a:gd name="T32" fmla="*/ 2088 w 3132"/>
                <a:gd name="T33" fmla="*/ 3929 h 4006"/>
                <a:gd name="T34" fmla="*/ 2009 w 3132"/>
                <a:gd name="T35" fmla="*/ 3823 h 4006"/>
                <a:gd name="T36" fmla="*/ 2037 w 3132"/>
                <a:gd name="T37" fmla="*/ 3609 h 4006"/>
                <a:gd name="T38" fmla="*/ 1541 w 3132"/>
                <a:gd name="T39" fmla="*/ 3534 h 4006"/>
                <a:gd name="T40" fmla="*/ 1578 w 3132"/>
                <a:gd name="T41" fmla="*/ 3697 h 4006"/>
                <a:gd name="T42" fmla="*/ 1517 w 3132"/>
                <a:gd name="T43" fmla="*/ 3857 h 4006"/>
                <a:gd name="T44" fmla="*/ 1017 w 3132"/>
                <a:gd name="T45" fmla="*/ 3982 h 4006"/>
                <a:gd name="T46" fmla="*/ 804 w 3132"/>
                <a:gd name="T47" fmla="*/ 3911 h 4006"/>
                <a:gd name="T48" fmla="*/ 973 w 3132"/>
                <a:gd name="T49" fmla="*/ 3764 h 4006"/>
                <a:gd name="T50" fmla="*/ 1144 w 3132"/>
                <a:gd name="T51" fmla="*/ 3630 h 4006"/>
                <a:gd name="T52" fmla="*/ 1118 w 3132"/>
                <a:gd name="T53" fmla="*/ 3427 h 4006"/>
                <a:gd name="T54" fmla="*/ 950 w 3132"/>
                <a:gd name="T55" fmla="*/ 3277 h 4006"/>
                <a:gd name="T56" fmla="*/ 930 w 3132"/>
                <a:gd name="T57" fmla="*/ 2682 h 4006"/>
                <a:gd name="T58" fmla="*/ 926 w 3132"/>
                <a:gd name="T59" fmla="*/ 2306 h 4006"/>
                <a:gd name="T60" fmla="*/ 965 w 3132"/>
                <a:gd name="T61" fmla="*/ 2400 h 4006"/>
                <a:gd name="T62" fmla="*/ 717 w 3132"/>
                <a:gd name="T63" fmla="*/ 2490 h 4006"/>
                <a:gd name="T64" fmla="*/ 483 w 3132"/>
                <a:gd name="T65" fmla="*/ 2624 h 4006"/>
                <a:gd name="T66" fmla="*/ 208 w 3132"/>
                <a:gd name="T67" fmla="*/ 2799 h 4006"/>
                <a:gd name="T68" fmla="*/ 330 w 3132"/>
                <a:gd name="T69" fmla="*/ 2589 h 4006"/>
                <a:gd name="T70" fmla="*/ 227 w 3132"/>
                <a:gd name="T71" fmla="*/ 2619 h 4006"/>
                <a:gd name="T72" fmla="*/ 72 w 3132"/>
                <a:gd name="T73" fmla="*/ 2631 h 4006"/>
                <a:gd name="T74" fmla="*/ 354 w 3132"/>
                <a:gd name="T75" fmla="*/ 2434 h 4006"/>
                <a:gd name="T76" fmla="*/ 134 w 3132"/>
                <a:gd name="T77" fmla="*/ 2447 h 4006"/>
                <a:gd name="T78" fmla="*/ 26 w 3132"/>
                <a:gd name="T79" fmla="*/ 2378 h 4006"/>
                <a:gd name="T80" fmla="*/ 325 w 3132"/>
                <a:gd name="T81" fmla="*/ 2328 h 4006"/>
                <a:gd name="T82" fmla="*/ 277 w 3132"/>
                <a:gd name="T83" fmla="*/ 2281 h 4006"/>
                <a:gd name="T84" fmla="*/ 183 w 3132"/>
                <a:gd name="T85" fmla="*/ 2169 h 4006"/>
                <a:gd name="T86" fmla="*/ 481 w 3132"/>
                <a:gd name="T87" fmla="*/ 2205 h 4006"/>
                <a:gd name="T88" fmla="*/ 660 w 3132"/>
                <a:gd name="T89" fmla="*/ 2089 h 4006"/>
                <a:gd name="T90" fmla="*/ 808 w 3132"/>
                <a:gd name="T91" fmla="*/ 1912 h 4006"/>
                <a:gd name="T92" fmla="*/ 968 w 3132"/>
                <a:gd name="T93" fmla="*/ 1686 h 4006"/>
                <a:gd name="T94" fmla="*/ 1249 w 3132"/>
                <a:gd name="T95" fmla="*/ 1236 h 4006"/>
                <a:gd name="T96" fmla="*/ 1377 w 3132"/>
                <a:gd name="T97" fmla="*/ 1119 h 4006"/>
                <a:gd name="T98" fmla="*/ 1244 w 3132"/>
                <a:gd name="T99" fmla="*/ 1018 h 4006"/>
                <a:gd name="T100" fmla="*/ 1175 w 3132"/>
                <a:gd name="T101" fmla="*/ 953 h 4006"/>
                <a:gd name="T102" fmla="*/ 1180 w 3132"/>
                <a:gd name="T103" fmla="*/ 797 h 4006"/>
                <a:gd name="T104" fmla="*/ 1374 w 3132"/>
                <a:gd name="T105" fmla="*/ 681 h 4006"/>
                <a:gd name="T106" fmla="*/ 1446 w 3132"/>
                <a:gd name="T107" fmla="*/ 550 h 4006"/>
                <a:gd name="T108" fmla="*/ 1546 w 3132"/>
                <a:gd name="T109" fmla="*/ 517 h 4006"/>
                <a:gd name="T110" fmla="*/ 1669 w 3132"/>
                <a:gd name="T111" fmla="*/ 415 h 4006"/>
                <a:gd name="T112" fmla="*/ 1636 w 3132"/>
                <a:gd name="T113" fmla="*/ 317 h 4006"/>
                <a:gd name="T114" fmla="*/ 1938 w 3132"/>
                <a:gd name="T115" fmla="*/ 28 h 4006"/>
                <a:gd name="T116" fmla="*/ 2418 w 3132"/>
                <a:gd name="T117" fmla="*/ 63 h 4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32" h="4006">
                  <a:moveTo>
                    <a:pt x="2466" y="87"/>
                  </a:moveTo>
                  <a:lnTo>
                    <a:pt x="2509" y="104"/>
                  </a:lnTo>
                  <a:lnTo>
                    <a:pt x="2555" y="123"/>
                  </a:lnTo>
                  <a:lnTo>
                    <a:pt x="2597" y="141"/>
                  </a:lnTo>
                  <a:lnTo>
                    <a:pt x="2643" y="162"/>
                  </a:lnTo>
                  <a:lnTo>
                    <a:pt x="2687" y="181"/>
                  </a:lnTo>
                  <a:lnTo>
                    <a:pt x="2731" y="201"/>
                  </a:lnTo>
                  <a:lnTo>
                    <a:pt x="2775" y="220"/>
                  </a:lnTo>
                  <a:lnTo>
                    <a:pt x="2821" y="239"/>
                  </a:lnTo>
                  <a:lnTo>
                    <a:pt x="2832" y="276"/>
                  </a:lnTo>
                  <a:lnTo>
                    <a:pt x="2846" y="314"/>
                  </a:lnTo>
                  <a:lnTo>
                    <a:pt x="2861" y="351"/>
                  </a:lnTo>
                  <a:lnTo>
                    <a:pt x="2877" y="389"/>
                  </a:lnTo>
                  <a:lnTo>
                    <a:pt x="2892" y="425"/>
                  </a:lnTo>
                  <a:lnTo>
                    <a:pt x="2911" y="462"/>
                  </a:lnTo>
                  <a:lnTo>
                    <a:pt x="2930" y="498"/>
                  </a:lnTo>
                  <a:lnTo>
                    <a:pt x="2949" y="536"/>
                  </a:lnTo>
                  <a:lnTo>
                    <a:pt x="2945" y="549"/>
                  </a:lnTo>
                  <a:lnTo>
                    <a:pt x="2940" y="561"/>
                  </a:lnTo>
                  <a:lnTo>
                    <a:pt x="2931" y="571"/>
                  </a:lnTo>
                  <a:lnTo>
                    <a:pt x="2921" y="583"/>
                  </a:lnTo>
                  <a:lnTo>
                    <a:pt x="2910" y="590"/>
                  </a:lnTo>
                  <a:lnTo>
                    <a:pt x="2899" y="599"/>
                  </a:lnTo>
                  <a:lnTo>
                    <a:pt x="2887" y="607"/>
                  </a:lnTo>
                  <a:lnTo>
                    <a:pt x="2877" y="618"/>
                  </a:lnTo>
                  <a:lnTo>
                    <a:pt x="2880" y="626"/>
                  </a:lnTo>
                  <a:lnTo>
                    <a:pt x="2886" y="633"/>
                  </a:lnTo>
                  <a:lnTo>
                    <a:pt x="2892" y="639"/>
                  </a:lnTo>
                  <a:lnTo>
                    <a:pt x="2900" y="646"/>
                  </a:lnTo>
                  <a:lnTo>
                    <a:pt x="2907" y="650"/>
                  </a:lnTo>
                  <a:lnTo>
                    <a:pt x="2916" y="655"/>
                  </a:lnTo>
                  <a:lnTo>
                    <a:pt x="2924" y="657"/>
                  </a:lnTo>
                  <a:lnTo>
                    <a:pt x="2934" y="660"/>
                  </a:lnTo>
                  <a:lnTo>
                    <a:pt x="2948" y="661"/>
                  </a:lnTo>
                  <a:lnTo>
                    <a:pt x="2965" y="663"/>
                  </a:lnTo>
                  <a:lnTo>
                    <a:pt x="2983" y="666"/>
                  </a:lnTo>
                  <a:lnTo>
                    <a:pt x="3001" y="671"/>
                  </a:lnTo>
                  <a:lnTo>
                    <a:pt x="3016" y="677"/>
                  </a:lnTo>
                  <a:lnTo>
                    <a:pt x="3031" y="686"/>
                  </a:lnTo>
                  <a:lnTo>
                    <a:pt x="3041" y="699"/>
                  </a:lnTo>
                  <a:lnTo>
                    <a:pt x="3050" y="718"/>
                  </a:lnTo>
                  <a:lnTo>
                    <a:pt x="3060" y="723"/>
                  </a:lnTo>
                  <a:lnTo>
                    <a:pt x="3070" y="729"/>
                  </a:lnTo>
                  <a:lnTo>
                    <a:pt x="3079" y="737"/>
                  </a:lnTo>
                  <a:lnTo>
                    <a:pt x="3084" y="748"/>
                  </a:lnTo>
                  <a:lnTo>
                    <a:pt x="3083" y="754"/>
                  </a:lnTo>
                  <a:lnTo>
                    <a:pt x="3081" y="762"/>
                  </a:lnTo>
                  <a:lnTo>
                    <a:pt x="3079" y="768"/>
                  </a:lnTo>
                  <a:lnTo>
                    <a:pt x="3076" y="774"/>
                  </a:lnTo>
                  <a:lnTo>
                    <a:pt x="3070" y="787"/>
                  </a:lnTo>
                  <a:lnTo>
                    <a:pt x="3066" y="801"/>
                  </a:lnTo>
                  <a:lnTo>
                    <a:pt x="3076" y="810"/>
                  </a:lnTo>
                  <a:lnTo>
                    <a:pt x="3089" y="819"/>
                  </a:lnTo>
                  <a:lnTo>
                    <a:pt x="3100" y="827"/>
                  </a:lnTo>
                  <a:lnTo>
                    <a:pt x="3113" y="839"/>
                  </a:lnTo>
                  <a:lnTo>
                    <a:pt x="3123" y="849"/>
                  </a:lnTo>
                  <a:lnTo>
                    <a:pt x="3129" y="861"/>
                  </a:lnTo>
                  <a:lnTo>
                    <a:pt x="3132" y="874"/>
                  </a:lnTo>
                  <a:lnTo>
                    <a:pt x="3132" y="890"/>
                  </a:lnTo>
                  <a:lnTo>
                    <a:pt x="3120" y="902"/>
                  </a:lnTo>
                  <a:lnTo>
                    <a:pt x="3108" y="913"/>
                  </a:lnTo>
                  <a:lnTo>
                    <a:pt x="3094" y="924"/>
                  </a:lnTo>
                  <a:lnTo>
                    <a:pt x="3083" y="937"/>
                  </a:lnTo>
                  <a:lnTo>
                    <a:pt x="3070" y="948"/>
                  </a:lnTo>
                  <a:lnTo>
                    <a:pt x="3063" y="964"/>
                  </a:lnTo>
                  <a:lnTo>
                    <a:pt x="3059" y="979"/>
                  </a:lnTo>
                  <a:lnTo>
                    <a:pt x="3060" y="998"/>
                  </a:lnTo>
                  <a:lnTo>
                    <a:pt x="3046" y="1013"/>
                  </a:lnTo>
                  <a:lnTo>
                    <a:pt x="3032" y="1024"/>
                  </a:lnTo>
                  <a:lnTo>
                    <a:pt x="3016" y="1033"/>
                  </a:lnTo>
                  <a:lnTo>
                    <a:pt x="2999" y="1040"/>
                  </a:lnTo>
                  <a:lnTo>
                    <a:pt x="2981" y="1045"/>
                  </a:lnTo>
                  <a:lnTo>
                    <a:pt x="2963" y="1053"/>
                  </a:lnTo>
                  <a:lnTo>
                    <a:pt x="2947" y="1061"/>
                  </a:lnTo>
                  <a:lnTo>
                    <a:pt x="2931" y="1073"/>
                  </a:lnTo>
                  <a:lnTo>
                    <a:pt x="2936" y="1082"/>
                  </a:lnTo>
                  <a:lnTo>
                    <a:pt x="2940" y="1092"/>
                  </a:lnTo>
                  <a:lnTo>
                    <a:pt x="2942" y="1103"/>
                  </a:lnTo>
                  <a:lnTo>
                    <a:pt x="2939" y="1115"/>
                  </a:lnTo>
                  <a:lnTo>
                    <a:pt x="2928" y="1122"/>
                  </a:lnTo>
                  <a:lnTo>
                    <a:pt x="2918" y="1130"/>
                  </a:lnTo>
                  <a:lnTo>
                    <a:pt x="2906" y="1135"/>
                  </a:lnTo>
                  <a:lnTo>
                    <a:pt x="2896" y="1143"/>
                  </a:lnTo>
                  <a:lnTo>
                    <a:pt x="2885" y="1149"/>
                  </a:lnTo>
                  <a:lnTo>
                    <a:pt x="2877" y="1158"/>
                  </a:lnTo>
                  <a:lnTo>
                    <a:pt x="2871" y="1169"/>
                  </a:lnTo>
                  <a:lnTo>
                    <a:pt x="2870" y="1184"/>
                  </a:lnTo>
                  <a:lnTo>
                    <a:pt x="2860" y="1190"/>
                  </a:lnTo>
                  <a:lnTo>
                    <a:pt x="2851" y="1197"/>
                  </a:lnTo>
                  <a:lnTo>
                    <a:pt x="2839" y="1201"/>
                  </a:lnTo>
                  <a:lnTo>
                    <a:pt x="2829" y="1206"/>
                  </a:lnTo>
                  <a:lnTo>
                    <a:pt x="2818" y="1208"/>
                  </a:lnTo>
                  <a:lnTo>
                    <a:pt x="2808" y="1212"/>
                  </a:lnTo>
                  <a:lnTo>
                    <a:pt x="2797" y="1216"/>
                  </a:lnTo>
                  <a:lnTo>
                    <a:pt x="2787" y="1222"/>
                  </a:lnTo>
                  <a:lnTo>
                    <a:pt x="2828" y="1293"/>
                  </a:lnTo>
                  <a:lnTo>
                    <a:pt x="2862" y="1368"/>
                  </a:lnTo>
                  <a:lnTo>
                    <a:pt x="2886" y="1446"/>
                  </a:lnTo>
                  <a:lnTo>
                    <a:pt x="2902" y="1530"/>
                  </a:lnTo>
                  <a:lnTo>
                    <a:pt x="2910" y="1613"/>
                  </a:lnTo>
                  <a:lnTo>
                    <a:pt x="2910" y="1697"/>
                  </a:lnTo>
                  <a:lnTo>
                    <a:pt x="2905" y="1782"/>
                  </a:lnTo>
                  <a:lnTo>
                    <a:pt x="2895" y="1867"/>
                  </a:lnTo>
                  <a:lnTo>
                    <a:pt x="2890" y="1884"/>
                  </a:lnTo>
                  <a:lnTo>
                    <a:pt x="2884" y="1900"/>
                  </a:lnTo>
                  <a:lnTo>
                    <a:pt x="2876" y="1917"/>
                  </a:lnTo>
                  <a:lnTo>
                    <a:pt x="2870" y="1933"/>
                  </a:lnTo>
                  <a:lnTo>
                    <a:pt x="2860" y="1948"/>
                  </a:lnTo>
                  <a:lnTo>
                    <a:pt x="2851" y="1963"/>
                  </a:lnTo>
                  <a:lnTo>
                    <a:pt x="2841" y="1978"/>
                  </a:lnTo>
                  <a:lnTo>
                    <a:pt x="2831" y="1995"/>
                  </a:lnTo>
                  <a:lnTo>
                    <a:pt x="2838" y="2024"/>
                  </a:lnTo>
                  <a:lnTo>
                    <a:pt x="2850" y="2053"/>
                  </a:lnTo>
                  <a:lnTo>
                    <a:pt x="2862" y="2081"/>
                  </a:lnTo>
                  <a:lnTo>
                    <a:pt x="2876" y="2108"/>
                  </a:lnTo>
                  <a:lnTo>
                    <a:pt x="2887" y="2136"/>
                  </a:lnTo>
                  <a:lnTo>
                    <a:pt x="2899" y="2165"/>
                  </a:lnTo>
                  <a:lnTo>
                    <a:pt x="2906" y="2195"/>
                  </a:lnTo>
                  <a:lnTo>
                    <a:pt x="2911" y="2227"/>
                  </a:lnTo>
                  <a:lnTo>
                    <a:pt x="2930" y="2363"/>
                  </a:lnTo>
                  <a:lnTo>
                    <a:pt x="2938" y="2500"/>
                  </a:lnTo>
                  <a:lnTo>
                    <a:pt x="2936" y="2638"/>
                  </a:lnTo>
                  <a:lnTo>
                    <a:pt x="2928" y="2775"/>
                  </a:lnTo>
                  <a:lnTo>
                    <a:pt x="2913" y="2911"/>
                  </a:lnTo>
                  <a:lnTo>
                    <a:pt x="2895" y="3049"/>
                  </a:lnTo>
                  <a:lnTo>
                    <a:pt x="2877" y="3187"/>
                  </a:lnTo>
                  <a:lnTo>
                    <a:pt x="2862" y="3327"/>
                  </a:lnTo>
                  <a:lnTo>
                    <a:pt x="2851" y="3332"/>
                  </a:lnTo>
                  <a:lnTo>
                    <a:pt x="2838" y="3331"/>
                  </a:lnTo>
                  <a:lnTo>
                    <a:pt x="2797" y="3365"/>
                  </a:lnTo>
                  <a:lnTo>
                    <a:pt x="2754" y="3393"/>
                  </a:lnTo>
                  <a:lnTo>
                    <a:pt x="2708" y="3416"/>
                  </a:lnTo>
                  <a:lnTo>
                    <a:pt x="2662" y="3436"/>
                  </a:lnTo>
                  <a:lnTo>
                    <a:pt x="2611" y="3451"/>
                  </a:lnTo>
                  <a:lnTo>
                    <a:pt x="2562" y="3462"/>
                  </a:lnTo>
                  <a:lnTo>
                    <a:pt x="2510" y="3472"/>
                  </a:lnTo>
                  <a:lnTo>
                    <a:pt x="2459" y="3482"/>
                  </a:lnTo>
                  <a:lnTo>
                    <a:pt x="2450" y="3486"/>
                  </a:lnTo>
                  <a:lnTo>
                    <a:pt x="2442" y="3490"/>
                  </a:lnTo>
                  <a:lnTo>
                    <a:pt x="2435" y="3491"/>
                  </a:lnTo>
                  <a:lnTo>
                    <a:pt x="2427" y="3494"/>
                  </a:lnTo>
                  <a:lnTo>
                    <a:pt x="2420" y="3496"/>
                  </a:lnTo>
                  <a:lnTo>
                    <a:pt x="2413" y="3501"/>
                  </a:lnTo>
                  <a:lnTo>
                    <a:pt x="2407" y="3506"/>
                  </a:lnTo>
                  <a:lnTo>
                    <a:pt x="2405" y="3517"/>
                  </a:lnTo>
                  <a:lnTo>
                    <a:pt x="2398" y="3529"/>
                  </a:lnTo>
                  <a:lnTo>
                    <a:pt x="2393" y="3543"/>
                  </a:lnTo>
                  <a:lnTo>
                    <a:pt x="2387" y="3556"/>
                  </a:lnTo>
                  <a:lnTo>
                    <a:pt x="2379" y="3568"/>
                  </a:lnTo>
                  <a:lnTo>
                    <a:pt x="2379" y="3578"/>
                  </a:lnTo>
                  <a:lnTo>
                    <a:pt x="2466" y="3682"/>
                  </a:lnTo>
                  <a:lnTo>
                    <a:pt x="2494" y="3696"/>
                  </a:lnTo>
                  <a:lnTo>
                    <a:pt x="2524" y="3712"/>
                  </a:lnTo>
                  <a:lnTo>
                    <a:pt x="2552" y="3727"/>
                  </a:lnTo>
                  <a:lnTo>
                    <a:pt x="2582" y="3742"/>
                  </a:lnTo>
                  <a:lnTo>
                    <a:pt x="2613" y="3756"/>
                  </a:lnTo>
                  <a:lnTo>
                    <a:pt x="2643" y="3767"/>
                  </a:lnTo>
                  <a:lnTo>
                    <a:pt x="2673" y="3775"/>
                  </a:lnTo>
                  <a:lnTo>
                    <a:pt x="2707" y="3780"/>
                  </a:lnTo>
                  <a:lnTo>
                    <a:pt x="2713" y="3781"/>
                  </a:lnTo>
                  <a:lnTo>
                    <a:pt x="2721" y="3784"/>
                  </a:lnTo>
                  <a:lnTo>
                    <a:pt x="2727" y="3786"/>
                  </a:lnTo>
                  <a:lnTo>
                    <a:pt x="2735" y="3789"/>
                  </a:lnTo>
                  <a:lnTo>
                    <a:pt x="2741" y="3791"/>
                  </a:lnTo>
                  <a:lnTo>
                    <a:pt x="2749" y="3795"/>
                  </a:lnTo>
                  <a:lnTo>
                    <a:pt x="2754" y="3800"/>
                  </a:lnTo>
                  <a:lnTo>
                    <a:pt x="2759" y="3808"/>
                  </a:lnTo>
                  <a:lnTo>
                    <a:pt x="2758" y="3819"/>
                  </a:lnTo>
                  <a:lnTo>
                    <a:pt x="2758" y="3830"/>
                  </a:lnTo>
                  <a:lnTo>
                    <a:pt x="2758" y="3843"/>
                  </a:lnTo>
                  <a:lnTo>
                    <a:pt x="2758" y="3856"/>
                  </a:lnTo>
                  <a:lnTo>
                    <a:pt x="2758" y="3866"/>
                  </a:lnTo>
                  <a:lnTo>
                    <a:pt x="2759" y="3877"/>
                  </a:lnTo>
                  <a:lnTo>
                    <a:pt x="2761" y="3887"/>
                  </a:lnTo>
                  <a:lnTo>
                    <a:pt x="2769" y="3896"/>
                  </a:lnTo>
                  <a:lnTo>
                    <a:pt x="2771" y="3909"/>
                  </a:lnTo>
                  <a:lnTo>
                    <a:pt x="2770" y="3919"/>
                  </a:lnTo>
                  <a:lnTo>
                    <a:pt x="2765" y="3926"/>
                  </a:lnTo>
                  <a:lnTo>
                    <a:pt x="2758" y="3933"/>
                  </a:lnTo>
                  <a:lnTo>
                    <a:pt x="2747" y="3936"/>
                  </a:lnTo>
                  <a:lnTo>
                    <a:pt x="2737" y="3940"/>
                  </a:lnTo>
                  <a:lnTo>
                    <a:pt x="2729" y="3945"/>
                  </a:lnTo>
                  <a:lnTo>
                    <a:pt x="2722" y="3953"/>
                  </a:lnTo>
                  <a:lnTo>
                    <a:pt x="2682" y="3967"/>
                  </a:lnTo>
                  <a:lnTo>
                    <a:pt x="2640" y="3982"/>
                  </a:lnTo>
                  <a:lnTo>
                    <a:pt x="2596" y="3992"/>
                  </a:lnTo>
                  <a:lnTo>
                    <a:pt x="2553" y="4001"/>
                  </a:lnTo>
                  <a:lnTo>
                    <a:pt x="2509" y="4004"/>
                  </a:lnTo>
                  <a:lnTo>
                    <a:pt x="2465" y="4006"/>
                  </a:lnTo>
                  <a:lnTo>
                    <a:pt x="2422" y="4001"/>
                  </a:lnTo>
                  <a:lnTo>
                    <a:pt x="2382" y="3993"/>
                  </a:lnTo>
                  <a:lnTo>
                    <a:pt x="2350" y="3986"/>
                  </a:lnTo>
                  <a:lnTo>
                    <a:pt x="2321" y="3973"/>
                  </a:lnTo>
                  <a:lnTo>
                    <a:pt x="2292" y="3955"/>
                  </a:lnTo>
                  <a:lnTo>
                    <a:pt x="2265" y="3939"/>
                  </a:lnTo>
                  <a:lnTo>
                    <a:pt x="2236" y="3924"/>
                  </a:lnTo>
                  <a:lnTo>
                    <a:pt x="2208" y="3916"/>
                  </a:lnTo>
                  <a:lnTo>
                    <a:pt x="2177" y="3915"/>
                  </a:lnTo>
                  <a:lnTo>
                    <a:pt x="2145" y="3928"/>
                  </a:lnTo>
                  <a:lnTo>
                    <a:pt x="2134" y="3926"/>
                  </a:lnTo>
                  <a:lnTo>
                    <a:pt x="2122" y="3926"/>
                  </a:lnTo>
                  <a:lnTo>
                    <a:pt x="2111" y="3926"/>
                  </a:lnTo>
                  <a:lnTo>
                    <a:pt x="2101" y="3929"/>
                  </a:lnTo>
                  <a:lnTo>
                    <a:pt x="2088" y="3929"/>
                  </a:lnTo>
                  <a:lnTo>
                    <a:pt x="2077" y="3930"/>
                  </a:lnTo>
                  <a:lnTo>
                    <a:pt x="2066" y="3929"/>
                  </a:lnTo>
                  <a:lnTo>
                    <a:pt x="2054" y="3928"/>
                  </a:lnTo>
                  <a:lnTo>
                    <a:pt x="2047" y="3916"/>
                  </a:lnTo>
                  <a:lnTo>
                    <a:pt x="2040" y="3906"/>
                  </a:lnTo>
                  <a:lnTo>
                    <a:pt x="2034" y="3895"/>
                  </a:lnTo>
                  <a:lnTo>
                    <a:pt x="2029" y="3885"/>
                  </a:lnTo>
                  <a:lnTo>
                    <a:pt x="2024" y="3872"/>
                  </a:lnTo>
                  <a:lnTo>
                    <a:pt x="2022" y="3861"/>
                  </a:lnTo>
                  <a:lnTo>
                    <a:pt x="2019" y="3849"/>
                  </a:lnTo>
                  <a:lnTo>
                    <a:pt x="2020" y="3838"/>
                  </a:lnTo>
                  <a:lnTo>
                    <a:pt x="2009" y="3823"/>
                  </a:lnTo>
                  <a:lnTo>
                    <a:pt x="2000" y="3809"/>
                  </a:lnTo>
                  <a:lnTo>
                    <a:pt x="1993" y="3794"/>
                  </a:lnTo>
                  <a:lnTo>
                    <a:pt x="1989" y="3779"/>
                  </a:lnTo>
                  <a:lnTo>
                    <a:pt x="1985" y="3762"/>
                  </a:lnTo>
                  <a:lnTo>
                    <a:pt x="1984" y="3746"/>
                  </a:lnTo>
                  <a:lnTo>
                    <a:pt x="1984" y="3730"/>
                  </a:lnTo>
                  <a:lnTo>
                    <a:pt x="1986" y="3713"/>
                  </a:lnTo>
                  <a:lnTo>
                    <a:pt x="1991" y="3688"/>
                  </a:lnTo>
                  <a:lnTo>
                    <a:pt x="2001" y="3667"/>
                  </a:lnTo>
                  <a:lnTo>
                    <a:pt x="2013" y="3648"/>
                  </a:lnTo>
                  <a:lnTo>
                    <a:pt x="2027" y="3629"/>
                  </a:lnTo>
                  <a:lnTo>
                    <a:pt x="2037" y="3609"/>
                  </a:lnTo>
                  <a:lnTo>
                    <a:pt x="2045" y="3588"/>
                  </a:lnTo>
                  <a:lnTo>
                    <a:pt x="2048" y="3566"/>
                  </a:lnTo>
                  <a:lnTo>
                    <a:pt x="2044" y="3542"/>
                  </a:lnTo>
                  <a:lnTo>
                    <a:pt x="1980" y="3537"/>
                  </a:lnTo>
                  <a:lnTo>
                    <a:pt x="1918" y="3534"/>
                  </a:lnTo>
                  <a:lnTo>
                    <a:pt x="1856" y="3532"/>
                  </a:lnTo>
                  <a:lnTo>
                    <a:pt x="1796" y="3530"/>
                  </a:lnTo>
                  <a:lnTo>
                    <a:pt x="1734" y="3528"/>
                  </a:lnTo>
                  <a:lnTo>
                    <a:pt x="1674" y="3525"/>
                  </a:lnTo>
                  <a:lnTo>
                    <a:pt x="1613" y="3522"/>
                  </a:lnTo>
                  <a:lnTo>
                    <a:pt x="1554" y="3517"/>
                  </a:lnTo>
                  <a:lnTo>
                    <a:pt x="1541" y="3534"/>
                  </a:lnTo>
                  <a:lnTo>
                    <a:pt x="1535" y="3554"/>
                  </a:lnTo>
                  <a:lnTo>
                    <a:pt x="1533" y="3575"/>
                  </a:lnTo>
                  <a:lnTo>
                    <a:pt x="1534" y="3597"/>
                  </a:lnTo>
                  <a:lnTo>
                    <a:pt x="1536" y="3617"/>
                  </a:lnTo>
                  <a:lnTo>
                    <a:pt x="1540" y="3639"/>
                  </a:lnTo>
                  <a:lnTo>
                    <a:pt x="1544" y="3660"/>
                  </a:lnTo>
                  <a:lnTo>
                    <a:pt x="1549" y="3682"/>
                  </a:lnTo>
                  <a:lnTo>
                    <a:pt x="1556" y="3678"/>
                  </a:lnTo>
                  <a:lnTo>
                    <a:pt x="1565" y="3679"/>
                  </a:lnTo>
                  <a:lnTo>
                    <a:pt x="1570" y="3682"/>
                  </a:lnTo>
                  <a:lnTo>
                    <a:pt x="1575" y="3689"/>
                  </a:lnTo>
                  <a:lnTo>
                    <a:pt x="1578" y="3697"/>
                  </a:lnTo>
                  <a:lnTo>
                    <a:pt x="1580" y="3706"/>
                  </a:lnTo>
                  <a:lnTo>
                    <a:pt x="1582" y="3714"/>
                  </a:lnTo>
                  <a:lnTo>
                    <a:pt x="1583" y="3723"/>
                  </a:lnTo>
                  <a:lnTo>
                    <a:pt x="1584" y="3740"/>
                  </a:lnTo>
                  <a:lnTo>
                    <a:pt x="1585" y="3756"/>
                  </a:lnTo>
                  <a:lnTo>
                    <a:pt x="1584" y="3772"/>
                  </a:lnTo>
                  <a:lnTo>
                    <a:pt x="1583" y="3790"/>
                  </a:lnTo>
                  <a:lnTo>
                    <a:pt x="1578" y="3805"/>
                  </a:lnTo>
                  <a:lnTo>
                    <a:pt x="1573" y="3820"/>
                  </a:lnTo>
                  <a:lnTo>
                    <a:pt x="1564" y="3834"/>
                  </a:lnTo>
                  <a:lnTo>
                    <a:pt x="1554" y="3849"/>
                  </a:lnTo>
                  <a:lnTo>
                    <a:pt x="1517" y="3857"/>
                  </a:lnTo>
                  <a:lnTo>
                    <a:pt x="1481" y="3864"/>
                  </a:lnTo>
                  <a:lnTo>
                    <a:pt x="1444" y="3871"/>
                  </a:lnTo>
                  <a:lnTo>
                    <a:pt x="1409" y="3880"/>
                  </a:lnTo>
                  <a:lnTo>
                    <a:pt x="1372" y="3888"/>
                  </a:lnTo>
                  <a:lnTo>
                    <a:pt x="1338" y="3901"/>
                  </a:lnTo>
                  <a:lnTo>
                    <a:pt x="1304" y="3917"/>
                  </a:lnTo>
                  <a:lnTo>
                    <a:pt x="1275" y="3941"/>
                  </a:lnTo>
                  <a:lnTo>
                    <a:pt x="1226" y="3954"/>
                  </a:lnTo>
                  <a:lnTo>
                    <a:pt x="1176" y="3965"/>
                  </a:lnTo>
                  <a:lnTo>
                    <a:pt x="1123" y="3973"/>
                  </a:lnTo>
                  <a:lnTo>
                    <a:pt x="1071" y="3979"/>
                  </a:lnTo>
                  <a:lnTo>
                    <a:pt x="1017" y="3982"/>
                  </a:lnTo>
                  <a:lnTo>
                    <a:pt x="963" y="3982"/>
                  </a:lnTo>
                  <a:lnTo>
                    <a:pt x="910" y="3978"/>
                  </a:lnTo>
                  <a:lnTo>
                    <a:pt x="858" y="3973"/>
                  </a:lnTo>
                  <a:lnTo>
                    <a:pt x="849" y="3969"/>
                  </a:lnTo>
                  <a:lnTo>
                    <a:pt x="841" y="3967"/>
                  </a:lnTo>
                  <a:lnTo>
                    <a:pt x="833" y="3962"/>
                  </a:lnTo>
                  <a:lnTo>
                    <a:pt x="825" y="3957"/>
                  </a:lnTo>
                  <a:lnTo>
                    <a:pt x="818" y="3949"/>
                  </a:lnTo>
                  <a:lnTo>
                    <a:pt x="813" y="3943"/>
                  </a:lnTo>
                  <a:lnTo>
                    <a:pt x="809" y="3935"/>
                  </a:lnTo>
                  <a:lnTo>
                    <a:pt x="807" y="3928"/>
                  </a:lnTo>
                  <a:lnTo>
                    <a:pt x="804" y="3911"/>
                  </a:lnTo>
                  <a:lnTo>
                    <a:pt x="803" y="3896"/>
                  </a:lnTo>
                  <a:lnTo>
                    <a:pt x="802" y="3881"/>
                  </a:lnTo>
                  <a:lnTo>
                    <a:pt x="803" y="3866"/>
                  </a:lnTo>
                  <a:lnTo>
                    <a:pt x="805" y="3851"/>
                  </a:lnTo>
                  <a:lnTo>
                    <a:pt x="812" y="3837"/>
                  </a:lnTo>
                  <a:lnTo>
                    <a:pt x="820" y="3824"/>
                  </a:lnTo>
                  <a:lnTo>
                    <a:pt x="834" y="3814"/>
                  </a:lnTo>
                  <a:lnTo>
                    <a:pt x="862" y="3804"/>
                  </a:lnTo>
                  <a:lnTo>
                    <a:pt x="890" y="3795"/>
                  </a:lnTo>
                  <a:lnTo>
                    <a:pt x="917" y="3785"/>
                  </a:lnTo>
                  <a:lnTo>
                    <a:pt x="946" y="3775"/>
                  </a:lnTo>
                  <a:lnTo>
                    <a:pt x="973" y="3764"/>
                  </a:lnTo>
                  <a:lnTo>
                    <a:pt x="1001" y="3752"/>
                  </a:lnTo>
                  <a:lnTo>
                    <a:pt x="1027" y="3740"/>
                  </a:lnTo>
                  <a:lnTo>
                    <a:pt x="1055" y="3728"/>
                  </a:lnTo>
                  <a:lnTo>
                    <a:pt x="1056" y="3720"/>
                  </a:lnTo>
                  <a:lnTo>
                    <a:pt x="1061" y="3713"/>
                  </a:lnTo>
                  <a:lnTo>
                    <a:pt x="1066" y="3709"/>
                  </a:lnTo>
                  <a:lnTo>
                    <a:pt x="1076" y="3711"/>
                  </a:lnTo>
                  <a:lnTo>
                    <a:pt x="1093" y="3696"/>
                  </a:lnTo>
                  <a:lnTo>
                    <a:pt x="1108" y="3682"/>
                  </a:lnTo>
                  <a:lnTo>
                    <a:pt x="1120" y="3665"/>
                  </a:lnTo>
                  <a:lnTo>
                    <a:pt x="1133" y="3649"/>
                  </a:lnTo>
                  <a:lnTo>
                    <a:pt x="1144" y="3630"/>
                  </a:lnTo>
                  <a:lnTo>
                    <a:pt x="1157" y="3614"/>
                  </a:lnTo>
                  <a:lnTo>
                    <a:pt x="1172" y="3597"/>
                  </a:lnTo>
                  <a:lnTo>
                    <a:pt x="1190" y="3583"/>
                  </a:lnTo>
                  <a:lnTo>
                    <a:pt x="1183" y="3563"/>
                  </a:lnTo>
                  <a:lnTo>
                    <a:pt x="1180" y="3544"/>
                  </a:lnTo>
                  <a:lnTo>
                    <a:pt x="1177" y="3525"/>
                  </a:lnTo>
                  <a:lnTo>
                    <a:pt x="1175" y="3506"/>
                  </a:lnTo>
                  <a:lnTo>
                    <a:pt x="1170" y="3488"/>
                  </a:lnTo>
                  <a:lnTo>
                    <a:pt x="1165" y="3470"/>
                  </a:lnTo>
                  <a:lnTo>
                    <a:pt x="1157" y="3452"/>
                  </a:lnTo>
                  <a:lnTo>
                    <a:pt x="1148" y="3437"/>
                  </a:lnTo>
                  <a:lnTo>
                    <a:pt x="1118" y="3427"/>
                  </a:lnTo>
                  <a:lnTo>
                    <a:pt x="1090" y="3417"/>
                  </a:lnTo>
                  <a:lnTo>
                    <a:pt x="1062" y="3406"/>
                  </a:lnTo>
                  <a:lnTo>
                    <a:pt x="1037" y="3393"/>
                  </a:lnTo>
                  <a:lnTo>
                    <a:pt x="1011" y="3378"/>
                  </a:lnTo>
                  <a:lnTo>
                    <a:pt x="988" y="3361"/>
                  </a:lnTo>
                  <a:lnTo>
                    <a:pt x="967" y="3341"/>
                  </a:lnTo>
                  <a:lnTo>
                    <a:pt x="948" y="3320"/>
                  </a:lnTo>
                  <a:lnTo>
                    <a:pt x="946" y="3311"/>
                  </a:lnTo>
                  <a:lnTo>
                    <a:pt x="946" y="3303"/>
                  </a:lnTo>
                  <a:lnTo>
                    <a:pt x="948" y="3295"/>
                  </a:lnTo>
                  <a:lnTo>
                    <a:pt x="949" y="3287"/>
                  </a:lnTo>
                  <a:lnTo>
                    <a:pt x="950" y="3277"/>
                  </a:lnTo>
                  <a:lnTo>
                    <a:pt x="952" y="3268"/>
                  </a:lnTo>
                  <a:lnTo>
                    <a:pt x="953" y="3259"/>
                  </a:lnTo>
                  <a:lnTo>
                    <a:pt x="955" y="3251"/>
                  </a:lnTo>
                  <a:lnTo>
                    <a:pt x="949" y="3185"/>
                  </a:lnTo>
                  <a:lnTo>
                    <a:pt x="943" y="3122"/>
                  </a:lnTo>
                  <a:lnTo>
                    <a:pt x="934" y="3059"/>
                  </a:lnTo>
                  <a:lnTo>
                    <a:pt x="926" y="2997"/>
                  </a:lnTo>
                  <a:lnTo>
                    <a:pt x="920" y="2934"/>
                  </a:lnTo>
                  <a:lnTo>
                    <a:pt x="919" y="2871"/>
                  </a:lnTo>
                  <a:lnTo>
                    <a:pt x="920" y="2808"/>
                  </a:lnTo>
                  <a:lnTo>
                    <a:pt x="930" y="2745"/>
                  </a:lnTo>
                  <a:lnTo>
                    <a:pt x="930" y="2682"/>
                  </a:lnTo>
                  <a:lnTo>
                    <a:pt x="938" y="2621"/>
                  </a:lnTo>
                  <a:lnTo>
                    <a:pt x="946" y="2562"/>
                  </a:lnTo>
                  <a:lnTo>
                    <a:pt x="960" y="2505"/>
                  </a:lnTo>
                  <a:lnTo>
                    <a:pt x="974" y="2449"/>
                  </a:lnTo>
                  <a:lnTo>
                    <a:pt x="992" y="2393"/>
                  </a:lnTo>
                  <a:lnTo>
                    <a:pt x="1011" y="2336"/>
                  </a:lnTo>
                  <a:lnTo>
                    <a:pt x="1031" y="2281"/>
                  </a:lnTo>
                  <a:lnTo>
                    <a:pt x="1025" y="2275"/>
                  </a:lnTo>
                  <a:lnTo>
                    <a:pt x="1001" y="2284"/>
                  </a:lnTo>
                  <a:lnTo>
                    <a:pt x="977" y="2292"/>
                  </a:lnTo>
                  <a:lnTo>
                    <a:pt x="952" y="2299"/>
                  </a:lnTo>
                  <a:lnTo>
                    <a:pt x="926" y="2306"/>
                  </a:lnTo>
                  <a:lnTo>
                    <a:pt x="901" y="2314"/>
                  </a:lnTo>
                  <a:lnTo>
                    <a:pt x="878" y="2323"/>
                  </a:lnTo>
                  <a:lnTo>
                    <a:pt x="856" y="2334"/>
                  </a:lnTo>
                  <a:lnTo>
                    <a:pt x="837" y="2350"/>
                  </a:lnTo>
                  <a:lnTo>
                    <a:pt x="853" y="2354"/>
                  </a:lnTo>
                  <a:lnTo>
                    <a:pt x="872" y="2355"/>
                  </a:lnTo>
                  <a:lnTo>
                    <a:pt x="891" y="2357"/>
                  </a:lnTo>
                  <a:lnTo>
                    <a:pt x="910" y="2358"/>
                  </a:lnTo>
                  <a:lnTo>
                    <a:pt x="928" y="2360"/>
                  </a:lnTo>
                  <a:lnTo>
                    <a:pt x="943" y="2368"/>
                  </a:lnTo>
                  <a:lnTo>
                    <a:pt x="955" y="2379"/>
                  </a:lnTo>
                  <a:lnTo>
                    <a:pt x="965" y="2400"/>
                  </a:lnTo>
                  <a:lnTo>
                    <a:pt x="958" y="2421"/>
                  </a:lnTo>
                  <a:lnTo>
                    <a:pt x="946" y="2440"/>
                  </a:lnTo>
                  <a:lnTo>
                    <a:pt x="929" y="2455"/>
                  </a:lnTo>
                  <a:lnTo>
                    <a:pt x="909" y="2469"/>
                  </a:lnTo>
                  <a:lnTo>
                    <a:pt x="883" y="2479"/>
                  </a:lnTo>
                  <a:lnTo>
                    <a:pt x="860" y="2488"/>
                  </a:lnTo>
                  <a:lnTo>
                    <a:pt x="834" y="2495"/>
                  </a:lnTo>
                  <a:lnTo>
                    <a:pt x="813" y="2503"/>
                  </a:lnTo>
                  <a:lnTo>
                    <a:pt x="789" y="2502"/>
                  </a:lnTo>
                  <a:lnTo>
                    <a:pt x="765" y="2498"/>
                  </a:lnTo>
                  <a:lnTo>
                    <a:pt x="740" y="2493"/>
                  </a:lnTo>
                  <a:lnTo>
                    <a:pt x="717" y="2490"/>
                  </a:lnTo>
                  <a:lnTo>
                    <a:pt x="692" y="2488"/>
                  </a:lnTo>
                  <a:lnTo>
                    <a:pt x="672" y="2492"/>
                  </a:lnTo>
                  <a:lnTo>
                    <a:pt x="653" y="2500"/>
                  </a:lnTo>
                  <a:lnTo>
                    <a:pt x="638" y="2521"/>
                  </a:lnTo>
                  <a:lnTo>
                    <a:pt x="615" y="2528"/>
                  </a:lnTo>
                  <a:lnTo>
                    <a:pt x="596" y="2539"/>
                  </a:lnTo>
                  <a:lnTo>
                    <a:pt x="577" y="2553"/>
                  </a:lnTo>
                  <a:lnTo>
                    <a:pt x="558" y="2568"/>
                  </a:lnTo>
                  <a:lnTo>
                    <a:pt x="539" y="2582"/>
                  </a:lnTo>
                  <a:lnTo>
                    <a:pt x="520" y="2597"/>
                  </a:lnTo>
                  <a:lnTo>
                    <a:pt x="502" y="2610"/>
                  </a:lnTo>
                  <a:lnTo>
                    <a:pt x="483" y="2624"/>
                  </a:lnTo>
                  <a:lnTo>
                    <a:pt x="447" y="2648"/>
                  </a:lnTo>
                  <a:lnTo>
                    <a:pt x="416" y="2677"/>
                  </a:lnTo>
                  <a:lnTo>
                    <a:pt x="386" y="2707"/>
                  </a:lnTo>
                  <a:lnTo>
                    <a:pt x="357" y="2739"/>
                  </a:lnTo>
                  <a:lnTo>
                    <a:pt x="325" y="2766"/>
                  </a:lnTo>
                  <a:lnTo>
                    <a:pt x="294" y="2792"/>
                  </a:lnTo>
                  <a:lnTo>
                    <a:pt x="258" y="2809"/>
                  </a:lnTo>
                  <a:lnTo>
                    <a:pt x="221" y="2819"/>
                  </a:lnTo>
                  <a:lnTo>
                    <a:pt x="213" y="2814"/>
                  </a:lnTo>
                  <a:lnTo>
                    <a:pt x="210" y="2811"/>
                  </a:lnTo>
                  <a:lnTo>
                    <a:pt x="208" y="2804"/>
                  </a:lnTo>
                  <a:lnTo>
                    <a:pt x="208" y="2799"/>
                  </a:lnTo>
                  <a:lnTo>
                    <a:pt x="208" y="2792"/>
                  </a:lnTo>
                  <a:lnTo>
                    <a:pt x="208" y="2784"/>
                  </a:lnTo>
                  <a:lnTo>
                    <a:pt x="208" y="2776"/>
                  </a:lnTo>
                  <a:lnTo>
                    <a:pt x="209" y="2771"/>
                  </a:lnTo>
                  <a:lnTo>
                    <a:pt x="219" y="2747"/>
                  </a:lnTo>
                  <a:lnTo>
                    <a:pt x="232" y="2724"/>
                  </a:lnTo>
                  <a:lnTo>
                    <a:pt x="243" y="2700"/>
                  </a:lnTo>
                  <a:lnTo>
                    <a:pt x="258" y="2677"/>
                  </a:lnTo>
                  <a:lnTo>
                    <a:pt x="272" y="2653"/>
                  </a:lnTo>
                  <a:lnTo>
                    <a:pt x="290" y="2630"/>
                  </a:lnTo>
                  <a:lnTo>
                    <a:pt x="309" y="2608"/>
                  </a:lnTo>
                  <a:lnTo>
                    <a:pt x="330" y="2589"/>
                  </a:lnTo>
                  <a:lnTo>
                    <a:pt x="338" y="2581"/>
                  </a:lnTo>
                  <a:lnTo>
                    <a:pt x="345" y="2575"/>
                  </a:lnTo>
                  <a:lnTo>
                    <a:pt x="352" y="2565"/>
                  </a:lnTo>
                  <a:lnTo>
                    <a:pt x="358" y="2557"/>
                  </a:lnTo>
                  <a:lnTo>
                    <a:pt x="340" y="2561"/>
                  </a:lnTo>
                  <a:lnTo>
                    <a:pt x="324" y="2567"/>
                  </a:lnTo>
                  <a:lnTo>
                    <a:pt x="307" y="2575"/>
                  </a:lnTo>
                  <a:lnTo>
                    <a:pt x="292" y="2584"/>
                  </a:lnTo>
                  <a:lnTo>
                    <a:pt x="275" y="2591"/>
                  </a:lnTo>
                  <a:lnTo>
                    <a:pt x="258" y="2601"/>
                  </a:lnTo>
                  <a:lnTo>
                    <a:pt x="242" y="2610"/>
                  </a:lnTo>
                  <a:lnTo>
                    <a:pt x="227" y="2619"/>
                  </a:lnTo>
                  <a:lnTo>
                    <a:pt x="210" y="2626"/>
                  </a:lnTo>
                  <a:lnTo>
                    <a:pt x="194" y="2635"/>
                  </a:lnTo>
                  <a:lnTo>
                    <a:pt x="178" y="2642"/>
                  </a:lnTo>
                  <a:lnTo>
                    <a:pt x="161" y="2648"/>
                  </a:lnTo>
                  <a:lnTo>
                    <a:pt x="142" y="2652"/>
                  </a:lnTo>
                  <a:lnTo>
                    <a:pt x="125" y="2654"/>
                  </a:lnTo>
                  <a:lnTo>
                    <a:pt x="106" y="2654"/>
                  </a:lnTo>
                  <a:lnTo>
                    <a:pt x="88" y="2654"/>
                  </a:lnTo>
                  <a:lnTo>
                    <a:pt x="79" y="2648"/>
                  </a:lnTo>
                  <a:lnTo>
                    <a:pt x="76" y="2643"/>
                  </a:lnTo>
                  <a:lnTo>
                    <a:pt x="72" y="2637"/>
                  </a:lnTo>
                  <a:lnTo>
                    <a:pt x="72" y="2631"/>
                  </a:lnTo>
                  <a:lnTo>
                    <a:pt x="71" y="2624"/>
                  </a:lnTo>
                  <a:lnTo>
                    <a:pt x="72" y="2616"/>
                  </a:lnTo>
                  <a:lnTo>
                    <a:pt x="74" y="2609"/>
                  </a:lnTo>
                  <a:lnTo>
                    <a:pt x="78" y="2602"/>
                  </a:lnTo>
                  <a:lnTo>
                    <a:pt x="107" y="2571"/>
                  </a:lnTo>
                  <a:lnTo>
                    <a:pt x="140" y="2546"/>
                  </a:lnTo>
                  <a:lnTo>
                    <a:pt x="173" y="2523"/>
                  </a:lnTo>
                  <a:lnTo>
                    <a:pt x="209" y="2504"/>
                  </a:lnTo>
                  <a:lnTo>
                    <a:pt x="244" y="2485"/>
                  </a:lnTo>
                  <a:lnTo>
                    <a:pt x="281" y="2469"/>
                  </a:lnTo>
                  <a:lnTo>
                    <a:pt x="318" y="2451"/>
                  </a:lnTo>
                  <a:lnTo>
                    <a:pt x="354" y="2434"/>
                  </a:lnTo>
                  <a:lnTo>
                    <a:pt x="340" y="2426"/>
                  </a:lnTo>
                  <a:lnTo>
                    <a:pt x="326" y="2422"/>
                  </a:lnTo>
                  <a:lnTo>
                    <a:pt x="311" y="2421"/>
                  </a:lnTo>
                  <a:lnTo>
                    <a:pt x="297" y="2423"/>
                  </a:lnTo>
                  <a:lnTo>
                    <a:pt x="282" y="2425"/>
                  </a:lnTo>
                  <a:lnTo>
                    <a:pt x="267" y="2427"/>
                  </a:lnTo>
                  <a:lnTo>
                    <a:pt x="252" y="2430"/>
                  </a:lnTo>
                  <a:lnTo>
                    <a:pt x="238" y="2434"/>
                  </a:lnTo>
                  <a:lnTo>
                    <a:pt x="212" y="2436"/>
                  </a:lnTo>
                  <a:lnTo>
                    <a:pt x="185" y="2440"/>
                  </a:lnTo>
                  <a:lnTo>
                    <a:pt x="159" y="2444"/>
                  </a:lnTo>
                  <a:lnTo>
                    <a:pt x="134" y="2447"/>
                  </a:lnTo>
                  <a:lnTo>
                    <a:pt x="107" y="2449"/>
                  </a:lnTo>
                  <a:lnTo>
                    <a:pt x="82" y="2451"/>
                  </a:lnTo>
                  <a:lnTo>
                    <a:pt x="57" y="2451"/>
                  </a:lnTo>
                  <a:lnTo>
                    <a:pt x="34" y="2451"/>
                  </a:lnTo>
                  <a:lnTo>
                    <a:pt x="24" y="2445"/>
                  </a:lnTo>
                  <a:lnTo>
                    <a:pt x="14" y="2440"/>
                  </a:lnTo>
                  <a:lnTo>
                    <a:pt x="5" y="2432"/>
                  </a:lnTo>
                  <a:lnTo>
                    <a:pt x="3" y="2422"/>
                  </a:lnTo>
                  <a:lnTo>
                    <a:pt x="0" y="2408"/>
                  </a:lnTo>
                  <a:lnTo>
                    <a:pt x="6" y="2398"/>
                  </a:lnTo>
                  <a:lnTo>
                    <a:pt x="15" y="2387"/>
                  </a:lnTo>
                  <a:lnTo>
                    <a:pt x="26" y="2378"/>
                  </a:lnTo>
                  <a:lnTo>
                    <a:pt x="48" y="2364"/>
                  </a:lnTo>
                  <a:lnTo>
                    <a:pt x="73" y="2355"/>
                  </a:lnTo>
                  <a:lnTo>
                    <a:pt x="98" y="2347"/>
                  </a:lnTo>
                  <a:lnTo>
                    <a:pt x="125" y="2343"/>
                  </a:lnTo>
                  <a:lnTo>
                    <a:pt x="151" y="2338"/>
                  </a:lnTo>
                  <a:lnTo>
                    <a:pt x="179" y="2334"/>
                  </a:lnTo>
                  <a:lnTo>
                    <a:pt x="205" y="2330"/>
                  </a:lnTo>
                  <a:lnTo>
                    <a:pt x="233" y="2326"/>
                  </a:lnTo>
                  <a:lnTo>
                    <a:pt x="257" y="2324"/>
                  </a:lnTo>
                  <a:lnTo>
                    <a:pt x="281" y="2325"/>
                  </a:lnTo>
                  <a:lnTo>
                    <a:pt x="302" y="2325"/>
                  </a:lnTo>
                  <a:lnTo>
                    <a:pt x="325" y="2328"/>
                  </a:lnTo>
                  <a:lnTo>
                    <a:pt x="347" y="2328"/>
                  </a:lnTo>
                  <a:lnTo>
                    <a:pt x="368" y="2329"/>
                  </a:lnTo>
                  <a:lnTo>
                    <a:pt x="391" y="2326"/>
                  </a:lnTo>
                  <a:lnTo>
                    <a:pt x="416" y="2323"/>
                  </a:lnTo>
                  <a:lnTo>
                    <a:pt x="412" y="2314"/>
                  </a:lnTo>
                  <a:lnTo>
                    <a:pt x="405" y="2310"/>
                  </a:lnTo>
                  <a:lnTo>
                    <a:pt x="396" y="2307"/>
                  </a:lnTo>
                  <a:lnTo>
                    <a:pt x="388" y="2306"/>
                  </a:lnTo>
                  <a:lnTo>
                    <a:pt x="358" y="2301"/>
                  </a:lnTo>
                  <a:lnTo>
                    <a:pt x="330" y="2295"/>
                  </a:lnTo>
                  <a:lnTo>
                    <a:pt x="304" y="2287"/>
                  </a:lnTo>
                  <a:lnTo>
                    <a:pt x="277" y="2281"/>
                  </a:lnTo>
                  <a:lnTo>
                    <a:pt x="251" y="2272"/>
                  </a:lnTo>
                  <a:lnTo>
                    <a:pt x="224" y="2263"/>
                  </a:lnTo>
                  <a:lnTo>
                    <a:pt x="198" y="2255"/>
                  </a:lnTo>
                  <a:lnTo>
                    <a:pt x="171" y="2247"/>
                  </a:lnTo>
                  <a:lnTo>
                    <a:pt x="159" y="2234"/>
                  </a:lnTo>
                  <a:lnTo>
                    <a:pt x="149" y="2223"/>
                  </a:lnTo>
                  <a:lnTo>
                    <a:pt x="144" y="2215"/>
                  </a:lnTo>
                  <a:lnTo>
                    <a:pt x="142" y="2209"/>
                  </a:lnTo>
                  <a:lnTo>
                    <a:pt x="141" y="2202"/>
                  </a:lnTo>
                  <a:lnTo>
                    <a:pt x="144" y="2195"/>
                  </a:lnTo>
                  <a:lnTo>
                    <a:pt x="161" y="2180"/>
                  </a:lnTo>
                  <a:lnTo>
                    <a:pt x="183" y="2169"/>
                  </a:lnTo>
                  <a:lnTo>
                    <a:pt x="204" y="2160"/>
                  </a:lnTo>
                  <a:lnTo>
                    <a:pt x="228" y="2154"/>
                  </a:lnTo>
                  <a:lnTo>
                    <a:pt x="251" y="2149"/>
                  </a:lnTo>
                  <a:lnTo>
                    <a:pt x="273" y="2146"/>
                  </a:lnTo>
                  <a:lnTo>
                    <a:pt x="296" y="2145"/>
                  </a:lnTo>
                  <a:lnTo>
                    <a:pt x="320" y="2146"/>
                  </a:lnTo>
                  <a:lnTo>
                    <a:pt x="347" y="2155"/>
                  </a:lnTo>
                  <a:lnTo>
                    <a:pt x="374" y="2165"/>
                  </a:lnTo>
                  <a:lnTo>
                    <a:pt x="401" y="2174"/>
                  </a:lnTo>
                  <a:lnTo>
                    <a:pt x="428" y="2184"/>
                  </a:lnTo>
                  <a:lnTo>
                    <a:pt x="455" y="2194"/>
                  </a:lnTo>
                  <a:lnTo>
                    <a:pt x="481" y="2205"/>
                  </a:lnTo>
                  <a:lnTo>
                    <a:pt x="508" y="2217"/>
                  </a:lnTo>
                  <a:lnTo>
                    <a:pt x="534" y="2229"/>
                  </a:lnTo>
                  <a:lnTo>
                    <a:pt x="546" y="2212"/>
                  </a:lnTo>
                  <a:lnTo>
                    <a:pt x="561" y="2197"/>
                  </a:lnTo>
                  <a:lnTo>
                    <a:pt x="576" y="2183"/>
                  </a:lnTo>
                  <a:lnTo>
                    <a:pt x="594" y="2170"/>
                  </a:lnTo>
                  <a:lnTo>
                    <a:pt x="610" y="2157"/>
                  </a:lnTo>
                  <a:lnTo>
                    <a:pt x="626" y="2145"/>
                  </a:lnTo>
                  <a:lnTo>
                    <a:pt x="641" y="2130"/>
                  </a:lnTo>
                  <a:lnTo>
                    <a:pt x="658" y="2116"/>
                  </a:lnTo>
                  <a:lnTo>
                    <a:pt x="657" y="2101"/>
                  </a:lnTo>
                  <a:lnTo>
                    <a:pt x="660" y="2089"/>
                  </a:lnTo>
                  <a:lnTo>
                    <a:pt x="665" y="2078"/>
                  </a:lnTo>
                  <a:lnTo>
                    <a:pt x="674" y="2070"/>
                  </a:lnTo>
                  <a:lnTo>
                    <a:pt x="683" y="2062"/>
                  </a:lnTo>
                  <a:lnTo>
                    <a:pt x="694" y="2055"/>
                  </a:lnTo>
                  <a:lnTo>
                    <a:pt x="704" y="2048"/>
                  </a:lnTo>
                  <a:lnTo>
                    <a:pt x="716" y="2043"/>
                  </a:lnTo>
                  <a:lnTo>
                    <a:pt x="728" y="2019"/>
                  </a:lnTo>
                  <a:lnTo>
                    <a:pt x="744" y="1997"/>
                  </a:lnTo>
                  <a:lnTo>
                    <a:pt x="759" y="1975"/>
                  </a:lnTo>
                  <a:lnTo>
                    <a:pt x="776" y="1954"/>
                  </a:lnTo>
                  <a:lnTo>
                    <a:pt x="791" y="1933"/>
                  </a:lnTo>
                  <a:lnTo>
                    <a:pt x="808" y="1912"/>
                  </a:lnTo>
                  <a:lnTo>
                    <a:pt x="822" y="1889"/>
                  </a:lnTo>
                  <a:lnTo>
                    <a:pt x="834" y="1867"/>
                  </a:lnTo>
                  <a:lnTo>
                    <a:pt x="851" y="1857"/>
                  </a:lnTo>
                  <a:lnTo>
                    <a:pt x="866" y="1847"/>
                  </a:lnTo>
                  <a:lnTo>
                    <a:pt x="880" y="1835"/>
                  </a:lnTo>
                  <a:lnTo>
                    <a:pt x="894" y="1822"/>
                  </a:lnTo>
                  <a:lnTo>
                    <a:pt x="905" y="1807"/>
                  </a:lnTo>
                  <a:lnTo>
                    <a:pt x="917" y="1792"/>
                  </a:lnTo>
                  <a:lnTo>
                    <a:pt x="928" y="1775"/>
                  </a:lnTo>
                  <a:lnTo>
                    <a:pt x="938" y="1760"/>
                  </a:lnTo>
                  <a:lnTo>
                    <a:pt x="952" y="1722"/>
                  </a:lnTo>
                  <a:lnTo>
                    <a:pt x="968" y="1686"/>
                  </a:lnTo>
                  <a:lnTo>
                    <a:pt x="984" y="1648"/>
                  </a:lnTo>
                  <a:lnTo>
                    <a:pt x="1003" y="1613"/>
                  </a:lnTo>
                  <a:lnTo>
                    <a:pt x="1021" y="1576"/>
                  </a:lnTo>
                  <a:lnTo>
                    <a:pt x="1040" y="1541"/>
                  </a:lnTo>
                  <a:lnTo>
                    <a:pt x="1057" y="1506"/>
                  </a:lnTo>
                  <a:lnTo>
                    <a:pt x="1076" y="1470"/>
                  </a:lnTo>
                  <a:lnTo>
                    <a:pt x="1103" y="1429"/>
                  </a:lnTo>
                  <a:lnTo>
                    <a:pt x="1130" y="1388"/>
                  </a:lnTo>
                  <a:lnTo>
                    <a:pt x="1157" y="1348"/>
                  </a:lnTo>
                  <a:lnTo>
                    <a:pt x="1186" y="1310"/>
                  </a:lnTo>
                  <a:lnTo>
                    <a:pt x="1215" y="1271"/>
                  </a:lnTo>
                  <a:lnTo>
                    <a:pt x="1249" y="1236"/>
                  </a:lnTo>
                  <a:lnTo>
                    <a:pt x="1285" y="1202"/>
                  </a:lnTo>
                  <a:lnTo>
                    <a:pt x="1327" y="1170"/>
                  </a:lnTo>
                  <a:lnTo>
                    <a:pt x="1335" y="1164"/>
                  </a:lnTo>
                  <a:lnTo>
                    <a:pt x="1342" y="1161"/>
                  </a:lnTo>
                  <a:lnTo>
                    <a:pt x="1351" y="1158"/>
                  </a:lnTo>
                  <a:lnTo>
                    <a:pt x="1360" y="1156"/>
                  </a:lnTo>
                  <a:lnTo>
                    <a:pt x="1367" y="1154"/>
                  </a:lnTo>
                  <a:lnTo>
                    <a:pt x="1376" y="1151"/>
                  </a:lnTo>
                  <a:lnTo>
                    <a:pt x="1385" y="1146"/>
                  </a:lnTo>
                  <a:lnTo>
                    <a:pt x="1394" y="1143"/>
                  </a:lnTo>
                  <a:lnTo>
                    <a:pt x="1384" y="1131"/>
                  </a:lnTo>
                  <a:lnTo>
                    <a:pt x="1377" y="1119"/>
                  </a:lnTo>
                  <a:lnTo>
                    <a:pt x="1374" y="1105"/>
                  </a:lnTo>
                  <a:lnTo>
                    <a:pt x="1370" y="1091"/>
                  </a:lnTo>
                  <a:lnTo>
                    <a:pt x="1365" y="1078"/>
                  </a:lnTo>
                  <a:lnTo>
                    <a:pt x="1357" y="1069"/>
                  </a:lnTo>
                  <a:lnTo>
                    <a:pt x="1345" y="1064"/>
                  </a:lnTo>
                  <a:lnTo>
                    <a:pt x="1327" y="1067"/>
                  </a:lnTo>
                  <a:lnTo>
                    <a:pt x="1313" y="1057"/>
                  </a:lnTo>
                  <a:lnTo>
                    <a:pt x="1299" y="1048"/>
                  </a:lnTo>
                  <a:lnTo>
                    <a:pt x="1285" y="1040"/>
                  </a:lnTo>
                  <a:lnTo>
                    <a:pt x="1272" y="1034"/>
                  </a:lnTo>
                  <a:lnTo>
                    <a:pt x="1257" y="1025"/>
                  </a:lnTo>
                  <a:lnTo>
                    <a:pt x="1244" y="1018"/>
                  </a:lnTo>
                  <a:lnTo>
                    <a:pt x="1231" y="1008"/>
                  </a:lnTo>
                  <a:lnTo>
                    <a:pt x="1221" y="998"/>
                  </a:lnTo>
                  <a:lnTo>
                    <a:pt x="1222" y="986"/>
                  </a:lnTo>
                  <a:lnTo>
                    <a:pt x="1221" y="980"/>
                  </a:lnTo>
                  <a:lnTo>
                    <a:pt x="1217" y="974"/>
                  </a:lnTo>
                  <a:lnTo>
                    <a:pt x="1214" y="970"/>
                  </a:lnTo>
                  <a:lnTo>
                    <a:pt x="1207" y="966"/>
                  </a:lnTo>
                  <a:lnTo>
                    <a:pt x="1201" y="962"/>
                  </a:lnTo>
                  <a:lnTo>
                    <a:pt x="1193" y="958"/>
                  </a:lnTo>
                  <a:lnTo>
                    <a:pt x="1190" y="956"/>
                  </a:lnTo>
                  <a:lnTo>
                    <a:pt x="1182" y="955"/>
                  </a:lnTo>
                  <a:lnTo>
                    <a:pt x="1175" y="953"/>
                  </a:lnTo>
                  <a:lnTo>
                    <a:pt x="1167" y="950"/>
                  </a:lnTo>
                  <a:lnTo>
                    <a:pt x="1161" y="947"/>
                  </a:lnTo>
                  <a:lnTo>
                    <a:pt x="1149" y="937"/>
                  </a:lnTo>
                  <a:lnTo>
                    <a:pt x="1141" y="928"/>
                  </a:lnTo>
                  <a:lnTo>
                    <a:pt x="1136" y="908"/>
                  </a:lnTo>
                  <a:lnTo>
                    <a:pt x="1139" y="892"/>
                  </a:lnTo>
                  <a:lnTo>
                    <a:pt x="1147" y="877"/>
                  </a:lnTo>
                  <a:lnTo>
                    <a:pt x="1159" y="863"/>
                  </a:lnTo>
                  <a:lnTo>
                    <a:pt x="1171" y="848"/>
                  </a:lnTo>
                  <a:lnTo>
                    <a:pt x="1180" y="832"/>
                  </a:lnTo>
                  <a:lnTo>
                    <a:pt x="1183" y="816"/>
                  </a:lnTo>
                  <a:lnTo>
                    <a:pt x="1180" y="797"/>
                  </a:lnTo>
                  <a:lnTo>
                    <a:pt x="1190" y="784"/>
                  </a:lnTo>
                  <a:lnTo>
                    <a:pt x="1205" y="776"/>
                  </a:lnTo>
                  <a:lnTo>
                    <a:pt x="1220" y="771"/>
                  </a:lnTo>
                  <a:lnTo>
                    <a:pt x="1236" y="767"/>
                  </a:lnTo>
                  <a:lnTo>
                    <a:pt x="1253" y="763"/>
                  </a:lnTo>
                  <a:lnTo>
                    <a:pt x="1269" y="759"/>
                  </a:lnTo>
                  <a:lnTo>
                    <a:pt x="1284" y="753"/>
                  </a:lnTo>
                  <a:lnTo>
                    <a:pt x="1301" y="745"/>
                  </a:lnTo>
                  <a:lnTo>
                    <a:pt x="1312" y="721"/>
                  </a:lnTo>
                  <a:lnTo>
                    <a:pt x="1330" y="705"/>
                  </a:lnTo>
                  <a:lnTo>
                    <a:pt x="1350" y="691"/>
                  </a:lnTo>
                  <a:lnTo>
                    <a:pt x="1374" y="681"/>
                  </a:lnTo>
                  <a:lnTo>
                    <a:pt x="1395" y="668"/>
                  </a:lnTo>
                  <a:lnTo>
                    <a:pt x="1418" y="655"/>
                  </a:lnTo>
                  <a:lnTo>
                    <a:pt x="1434" y="634"/>
                  </a:lnTo>
                  <a:lnTo>
                    <a:pt x="1448" y="610"/>
                  </a:lnTo>
                  <a:lnTo>
                    <a:pt x="1454" y="609"/>
                  </a:lnTo>
                  <a:lnTo>
                    <a:pt x="1458" y="604"/>
                  </a:lnTo>
                  <a:lnTo>
                    <a:pt x="1456" y="594"/>
                  </a:lnTo>
                  <a:lnTo>
                    <a:pt x="1453" y="585"/>
                  </a:lnTo>
                  <a:lnTo>
                    <a:pt x="1448" y="575"/>
                  </a:lnTo>
                  <a:lnTo>
                    <a:pt x="1446" y="566"/>
                  </a:lnTo>
                  <a:lnTo>
                    <a:pt x="1443" y="556"/>
                  </a:lnTo>
                  <a:lnTo>
                    <a:pt x="1446" y="550"/>
                  </a:lnTo>
                  <a:lnTo>
                    <a:pt x="1452" y="544"/>
                  </a:lnTo>
                  <a:lnTo>
                    <a:pt x="1466" y="541"/>
                  </a:lnTo>
                  <a:lnTo>
                    <a:pt x="1473" y="541"/>
                  </a:lnTo>
                  <a:lnTo>
                    <a:pt x="1482" y="542"/>
                  </a:lnTo>
                  <a:lnTo>
                    <a:pt x="1490" y="545"/>
                  </a:lnTo>
                  <a:lnTo>
                    <a:pt x="1500" y="547"/>
                  </a:lnTo>
                  <a:lnTo>
                    <a:pt x="1507" y="547"/>
                  </a:lnTo>
                  <a:lnTo>
                    <a:pt x="1516" y="547"/>
                  </a:lnTo>
                  <a:lnTo>
                    <a:pt x="1524" y="544"/>
                  </a:lnTo>
                  <a:lnTo>
                    <a:pt x="1531" y="539"/>
                  </a:lnTo>
                  <a:lnTo>
                    <a:pt x="1538" y="526"/>
                  </a:lnTo>
                  <a:lnTo>
                    <a:pt x="1546" y="517"/>
                  </a:lnTo>
                  <a:lnTo>
                    <a:pt x="1556" y="508"/>
                  </a:lnTo>
                  <a:lnTo>
                    <a:pt x="1568" y="501"/>
                  </a:lnTo>
                  <a:lnTo>
                    <a:pt x="1578" y="493"/>
                  </a:lnTo>
                  <a:lnTo>
                    <a:pt x="1589" y="488"/>
                  </a:lnTo>
                  <a:lnTo>
                    <a:pt x="1601" y="483"/>
                  </a:lnTo>
                  <a:lnTo>
                    <a:pt x="1613" y="479"/>
                  </a:lnTo>
                  <a:lnTo>
                    <a:pt x="1619" y="467"/>
                  </a:lnTo>
                  <a:lnTo>
                    <a:pt x="1631" y="457"/>
                  </a:lnTo>
                  <a:lnTo>
                    <a:pt x="1641" y="447"/>
                  </a:lnTo>
                  <a:lnTo>
                    <a:pt x="1652" y="438"/>
                  </a:lnTo>
                  <a:lnTo>
                    <a:pt x="1661" y="426"/>
                  </a:lnTo>
                  <a:lnTo>
                    <a:pt x="1669" y="415"/>
                  </a:lnTo>
                  <a:lnTo>
                    <a:pt x="1672" y="401"/>
                  </a:lnTo>
                  <a:lnTo>
                    <a:pt x="1672" y="386"/>
                  </a:lnTo>
                  <a:lnTo>
                    <a:pt x="1677" y="379"/>
                  </a:lnTo>
                  <a:lnTo>
                    <a:pt x="1682" y="375"/>
                  </a:lnTo>
                  <a:lnTo>
                    <a:pt x="1688" y="370"/>
                  </a:lnTo>
                  <a:lnTo>
                    <a:pt x="1696" y="366"/>
                  </a:lnTo>
                  <a:lnTo>
                    <a:pt x="1688" y="357"/>
                  </a:lnTo>
                  <a:lnTo>
                    <a:pt x="1676" y="350"/>
                  </a:lnTo>
                  <a:lnTo>
                    <a:pt x="1665" y="342"/>
                  </a:lnTo>
                  <a:lnTo>
                    <a:pt x="1653" y="334"/>
                  </a:lnTo>
                  <a:lnTo>
                    <a:pt x="1642" y="326"/>
                  </a:lnTo>
                  <a:lnTo>
                    <a:pt x="1636" y="317"/>
                  </a:lnTo>
                  <a:lnTo>
                    <a:pt x="1632" y="305"/>
                  </a:lnTo>
                  <a:lnTo>
                    <a:pt x="1635" y="294"/>
                  </a:lnTo>
                  <a:lnTo>
                    <a:pt x="1657" y="261"/>
                  </a:lnTo>
                  <a:lnTo>
                    <a:pt x="1682" y="230"/>
                  </a:lnTo>
                  <a:lnTo>
                    <a:pt x="1706" y="197"/>
                  </a:lnTo>
                  <a:lnTo>
                    <a:pt x="1732" y="164"/>
                  </a:lnTo>
                  <a:lnTo>
                    <a:pt x="1756" y="131"/>
                  </a:lnTo>
                  <a:lnTo>
                    <a:pt x="1781" y="100"/>
                  </a:lnTo>
                  <a:lnTo>
                    <a:pt x="1805" y="68"/>
                  </a:lnTo>
                  <a:lnTo>
                    <a:pt x="1830" y="38"/>
                  </a:lnTo>
                  <a:lnTo>
                    <a:pt x="1883" y="33"/>
                  </a:lnTo>
                  <a:lnTo>
                    <a:pt x="1938" y="28"/>
                  </a:lnTo>
                  <a:lnTo>
                    <a:pt x="1995" y="22"/>
                  </a:lnTo>
                  <a:lnTo>
                    <a:pt x="2052" y="15"/>
                  </a:lnTo>
                  <a:lnTo>
                    <a:pt x="2108" y="8"/>
                  </a:lnTo>
                  <a:lnTo>
                    <a:pt x="2165" y="4"/>
                  </a:lnTo>
                  <a:lnTo>
                    <a:pt x="2222" y="0"/>
                  </a:lnTo>
                  <a:lnTo>
                    <a:pt x="2279" y="0"/>
                  </a:lnTo>
                  <a:lnTo>
                    <a:pt x="2304" y="4"/>
                  </a:lnTo>
                  <a:lnTo>
                    <a:pt x="2328" y="13"/>
                  </a:lnTo>
                  <a:lnTo>
                    <a:pt x="2350" y="23"/>
                  </a:lnTo>
                  <a:lnTo>
                    <a:pt x="2374" y="37"/>
                  </a:lnTo>
                  <a:lnTo>
                    <a:pt x="2396" y="49"/>
                  </a:lnTo>
                  <a:lnTo>
                    <a:pt x="2418" y="63"/>
                  </a:lnTo>
                  <a:lnTo>
                    <a:pt x="2441" y="76"/>
                  </a:lnTo>
                  <a:lnTo>
                    <a:pt x="2466"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3" name="Freeform 23"/>
            <p:cNvSpPr>
              <a:spLocks/>
            </p:cNvSpPr>
            <p:nvPr/>
          </p:nvSpPr>
          <p:spPr bwMode="auto">
            <a:xfrm>
              <a:off x="4292" y="1299"/>
              <a:ext cx="419" cy="194"/>
            </a:xfrm>
            <a:custGeom>
              <a:avLst/>
              <a:gdLst>
                <a:gd name="T0" fmla="*/ 937 w 1259"/>
                <a:gd name="T1" fmla="*/ 154 h 582"/>
                <a:gd name="T2" fmla="*/ 1035 w 1259"/>
                <a:gd name="T3" fmla="*/ 195 h 582"/>
                <a:gd name="T4" fmla="*/ 1135 w 1259"/>
                <a:gd name="T5" fmla="*/ 237 h 582"/>
                <a:gd name="T6" fmla="*/ 1175 w 1259"/>
                <a:gd name="T7" fmla="*/ 347 h 582"/>
                <a:gd name="T8" fmla="*/ 1225 w 1259"/>
                <a:gd name="T9" fmla="*/ 455 h 582"/>
                <a:gd name="T10" fmla="*/ 1249 w 1259"/>
                <a:gd name="T11" fmla="*/ 538 h 582"/>
                <a:gd name="T12" fmla="*/ 1206 w 1259"/>
                <a:gd name="T13" fmla="*/ 448 h 582"/>
                <a:gd name="T14" fmla="*/ 1164 w 1259"/>
                <a:gd name="T15" fmla="*/ 357 h 582"/>
                <a:gd name="T16" fmla="*/ 1111 w 1259"/>
                <a:gd name="T17" fmla="*/ 276 h 582"/>
                <a:gd name="T18" fmla="*/ 1034 w 1259"/>
                <a:gd name="T19" fmla="*/ 236 h 582"/>
                <a:gd name="T20" fmla="*/ 951 w 1259"/>
                <a:gd name="T21" fmla="*/ 202 h 582"/>
                <a:gd name="T22" fmla="*/ 854 w 1259"/>
                <a:gd name="T23" fmla="*/ 152 h 582"/>
                <a:gd name="T24" fmla="*/ 746 w 1259"/>
                <a:gd name="T25" fmla="*/ 101 h 582"/>
                <a:gd name="T26" fmla="*/ 638 w 1259"/>
                <a:gd name="T27" fmla="*/ 54 h 582"/>
                <a:gd name="T28" fmla="*/ 600 w 1259"/>
                <a:gd name="T29" fmla="*/ 31 h 582"/>
                <a:gd name="T30" fmla="*/ 557 w 1259"/>
                <a:gd name="T31" fmla="*/ 37 h 582"/>
                <a:gd name="T32" fmla="*/ 486 w 1259"/>
                <a:gd name="T33" fmla="*/ 45 h 582"/>
                <a:gd name="T34" fmla="*/ 354 w 1259"/>
                <a:gd name="T35" fmla="*/ 54 h 582"/>
                <a:gd name="T36" fmla="*/ 222 w 1259"/>
                <a:gd name="T37" fmla="*/ 63 h 582"/>
                <a:gd name="T38" fmla="*/ 148 w 1259"/>
                <a:gd name="T39" fmla="*/ 105 h 582"/>
                <a:gd name="T40" fmla="*/ 101 w 1259"/>
                <a:gd name="T41" fmla="*/ 160 h 582"/>
                <a:gd name="T42" fmla="*/ 65 w 1259"/>
                <a:gd name="T43" fmla="*/ 221 h 582"/>
                <a:gd name="T44" fmla="*/ 85 w 1259"/>
                <a:gd name="T45" fmla="*/ 205 h 582"/>
                <a:gd name="T46" fmla="*/ 104 w 1259"/>
                <a:gd name="T47" fmla="*/ 183 h 582"/>
                <a:gd name="T48" fmla="*/ 128 w 1259"/>
                <a:gd name="T49" fmla="*/ 155 h 582"/>
                <a:gd name="T50" fmla="*/ 165 w 1259"/>
                <a:gd name="T51" fmla="*/ 107 h 582"/>
                <a:gd name="T52" fmla="*/ 213 w 1259"/>
                <a:gd name="T53" fmla="*/ 78 h 582"/>
                <a:gd name="T54" fmla="*/ 327 w 1259"/>
                <a:gd name="T55" fmla="*/ 73 h 582"/>
                <a:gd name="T56" fmla="*/ 465 w 1259"/>
                <a:gd name="T57" fmla="*/ 62 h 582"/>
                <a:gd name="T58" fmla="*/ 607 w 1259"/>
                <a:gd name="T59" fmla="*/ 54 h 582"/>
                <a:gd name="T60" fmla="*/ 791 w 1259"/>
                <a:gd name="T61" fmla="*/ 142 h 582"/>
                <a:gd name="T62" fmla="*/ 975 w 1259"/>
                <a:gd name="T63" fmla="*/ 232 h 582"/>
                <a:gd name="T64" fmla="*/ 1113 w 1259"/>
                <a:gd name="T65" fmla="*/ 320 h 582"/>
                <a:gd name="T66" fmla="*/ 1161 w 1259"/>
                <a:gd name="T67" fmla="*/ 422 h 582"/>
                <a:gd name="T68" fmla="*/ 1210 w 1259"/>
                <a:gd name="T69" fmla="*/ 521 h 582"/>
                <a:gd name="T70" fmla="*/ 1182 w 1259"/>
                <a:gd name="T71" fmla="*/ 571 h 582"/>
                <a:gd name="T72" fmla="*/ 1130 w 1259"/>
                <a:gd name="T73" fmla="*/ 552 h 582"/>
                <a:gd name="T74" fmla="*/ 1080 w 1259"/>
                <a:gd name="T75" fmla="*/ 523 h 582"/>
                <a:gd name="T76" fmla="*/ 1005 w 1259"/>
                <a:gd name="T77" fmla="*/ 489 h 582"/>
                <a:gd name="T78" fmla="*/ 1002 w 1259"/>
                <a:gd name="T79" fmla="*/ 440 h 582"/>
                <a:gd name="T80" fmla="*/ 987 w 1259"/>
                <a:gd name="T81" fmla="*/ 393 h 582"/>
                <a:gd name="T82" fmla="*/ 894 w 1259"/>
                <a:gd name="T83" fmla="*/ 311 h 582"/>
                <a:gd name="T84" fmla="*/ 754 w 1259"/>
                <a:gd name="T85" fmla="*/ 239 h 582"/>
                <a:gd name="T86" fmla="*/ 607 w 1259"/>
                <a:gd name="T87" fmla="*/ 193 h 582"/>
                <a:gd name="T88" fmla="*/ 434 w 1259"/>
                <a:gd name="T89" fmla="*/ 164 h 582"/>
                <a:gd name="T90" fmla="*/ 260 w 1259"/>
                <a:gd name="T91" fmla="*/ 178 h 582"/>
                <a:gd name="T92" fmla="*/ 145 w 1259"/>
                <a:gd name="T93" fmla="*/ 306 h 582"/>
                <a:gd name="T94" fmla="*/ 118 w 1259"/>
                <a:gd name="T95" fmla="*/ 314 h 582"/>
                <a:gd name="T96" fmla="*/ 95 w 1259"/>
                <a:gd name="T97" fmla="*/ 326 h 582"/>
                <a:gd name="T98" fmla="*/ 68 w 1259"/>
                <a:gd name="T99" fmla="*/ 333 h 582"/>
                <a:gd name="T100" fmla="*/ 39 w 1259"/>
                <a:gd name="T101" fmla="*/ 314 h 582"/>
                <a:gd name="T102" fmla="*/ 9 w 1259"/>
                <a:gd name="T103" fmla="*/ 292 h 582"/>
                <a:gd name="T104" fmla="*/ 19 w 1259"/>
                <a:gd name="T105" fmla="*/ 251 h 582"/>
                <a:gd name="T106" fmla="*/ 58 w 1259"/>
                <a:gd name="T107" fmla="*/ 198 h 582"/>
                <a:gd name="T108" fmla="*/ 100 w 1259"/>
                <a:gd name="T109" fmla="*/ 147 h 582"/>
                <a:gd name="T110" fmla="*/ 126 w 1259"/>
                <a:gd name="T111" fmla="*/ 103 h 582"/>
                <a:gd name="T112" fmla="*/ 159 w 1259"/>
                <a:gd name="T113" fmla="*/ 60 h 582"/>
                <a:gd name="T114" fmla="*/ 239 w 1259"/>
                <a:gd name="T115" fmla="*/ 31 h 582"/>
                <a:gd name="T116" fmla="*/ 399 w 1259"/>
                <a:gd name="T117" fmla="*/ 14 h 582"/>
                <a:gd name="T118" fmla="*/ 555 w 1259"/>
                <a:gd name="T119" fmla="*/ 0 h 582"/>
                <a:gd name="T120" fmla="*/ 648 w 1259"/>
                <a:gd name="T121" fmla="*/ 13 h 582"/>
                <a:gd name="T122" fmla="*/ 700 w 1259"/>
                <a:gd name="T123" fmla="*/ 42 h 582"/>
                <a:gd name="T124" fmla="*/ 753 w 1259"/>
                <a:gd name="T125" fmla="*/ 72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9" h="582">
                  <a:moveTo>
                    <a:pt x="872" y="126"/>
                  </a:moveTo>
                  <a:lnTo>
                    <a:pt x="904" y="140"/>
                  </a:lnTo>
                  <a:lnTo>
                    <a:pt x="937" y="154"/>
                  </a:lnTo>
                  <a:lnTo>
                    <a:pt x="969" y="168"/>
                  </a:lnTo>
                  <a:lnTo>
                    <a:pt x="1002" y="183"/>
                  </a:lnTo>
                  <a:lnTo>
                    <a:pt x="1035" y="195"/>
                  </a:lnTo>
                  <a:lnTo>
                    <a:pt x="1068" y="209"/>
                  </a:lnTo>
                  <a:lnTo>
                    <a:pt x="1101" y="223"/>
                  </a:lnTo>
                  <a:lnTo>
                    <a:pt x="1135" y="237"/>
                  </a:lnTo>
                  <a:lnTo>
                    <a:pt x="1146" y="274"/>
                  </a:lnTo>
                  <a:lnTo>
                    <a:pt x="1160" y="310"/>
                  </a:lnTo>
                  <a:lnTo>
                    <a:pt x="1175" y="347"/>
                  </a:lnTo>
                  <a:lnTo>
                    <a:pt x="1193" y="383"/>
                  </a:lnTo>
                  <a:lnTo>
                    <a:pt x="1208" y="419"/>
                  </a:lnTo>
                  <a:lnTo>
                    <a:pt x="1225" y="455"/>
                  </a:lnTo>
                  <a:lnTo>
                    <a:pt x="1242" y="490"/>
                  </a:lnTo>
                  <a:lnTo>
                    <a:pt x="1259" y="528"/>
                  </a:lnTo>
                  <a:lnTo>
                    <a:pt x="1249" y="538"/>
                  </a:lnTo>
                  <a:lnTo>
                    <a:pt x="1234" y="508"/>
                  </a:lnTo>
                  <a:lnTo>
                    <a:pt x="1220" y="478"/>
                  </a:lnTo>
                  <a:lnTo>
                    <a:pt x="1206" y="448"/>
                  </a:lnTo>
                  <a:lnTo>
                    <a:pt x="1193" y="417"/>
                  </a:lnTo>
                  <a:lnTo>
                    <a:pt x="1177" y="387"/>
                  </a:lnTo>
                  <a:lnTo>
                    <a:pt x="1164" y="357"/>
                  </a:lnTo>
                  <a:lnTo>
                    <a:pt x="1148" y="326"/>
                  </a:lnTo>
                  <a:lnTo>
                    <a:pt x="1135" y="296"/>
                  </a:lnTo>
                  <a:lnTo>
                    <a:pt x="1111" y="276"/>
                  </a:lnTo>
                  <a:lnTo>
                    <a:pt x="1087" y="261"/>
                  </a:lnTo>
                  <a:lnTo>
                    <a:pt x="1060" y="247"/>
                  </a:lnTo>
                  <a:lnTo>
                    <a:pt x="1034" y="236"/>
                  </a:lnTo>
                  <a:lnTo>
                    <a:pt x="1005" y="223"/>
                  </a:lnTo>
                  <a:lnTo>
                    <a:pt x="978" y="213"/>
                  </a:lnTo>
                  <a:lnTo>
                    <a:pt x="951" y="202"/>
                  </a:lnTo>
                  <a:lnTo>
                    <a:pt x="924" y="190"/>
                  </a:lnTo>
                  <a:lnTo>
                    <a:pt x="888" y="171"/>
                  </a:lnTo>
                  <a:lnTo>
                    <a:pt x="854" y="152"/>
                  </a:lnTo>
                  <a:lnTo>
                    <a:pt x="817" y="135"/>
                  </a:lnTo>
                  <a:lnTo>
                    <a:pt x="783" y="118"/>
                  </a:lnTo>
                  <a:lnTo>
                    <a:pt x="746" y="101"/>
                  </a:lnTo>
                  <a:lnTo>
                    <a:pt x="710" y="84"/>
                  </a:lnTo>
                  <a:lnTo>
                    <a:pt x="673" y="69"/>
                  </a:lnTo>
                  <a:lnTo>
                    <a:pt x="638" y="54"/>
                  </a:lnTo>
                  <a:lnTo>
                    <a:pt x="625" y="42"/>
                  </a:lnTo>
                  <a:lnTo>
                    <a:pt x="614" y="35"/>
                  </a:lnTo>
                  <a:lnTo>
                    <a:pt x="600" y="31"/>
                  </a:lnTo>
                  <a:lnTo>
                    <a:pt x="586" y="31"/>
                  </a:lnTo>
                  <a:lnTo>
                    <a:pt x="571" y="33"/>
                  </a:lnTo>
                  <a:lnTo>
                    <a:pt x="557" y="37"/>
                  </a:lnTo>
                  <a:lnTo>
                    <a:pt x="542" y="40"/>
                  </a:lnTo>
                  <a:lnTo>
                    <a:pt x="531" y="44"/>
                  </a:lnTo>
                  <a:lnTo>
                    <a:pt x="486" y="45"/>
                  </a:lnTo>
                  <a:lnTo>
                    <a:pt x="441" y="49"/>
                  </a:lnTo>
                  <a:lnTo>
                    <a:pt x="397" y="50"/>
                  </a:lnTo>
                  <a:lnTo>
                    <a:pt x="354" y="54"/>
                  </a:lnTo>
                  <a:lnTo>
                    <a:pt x="309" y="57"/>
                  </a:lnTo>
                  <a:lnTo>
                    <a:pt x="266" y="59"/>
                  </a:lnTo>
                  <a:lnTo>
                    <a:pt x="222" y="63"/>
                  </a:lnTo>
                  <a:lnTo>
                    <a:pt x="181" y="69"/>
                  </a:lnTo>
                  <a:lnTo>
                    <a:pt x="163" y="87"/>
                  </a:lnTo>
                  <a:lnTo>
                    <a:pt x="148" y="105"/>
                  </a:lnTo>
                  <a:lnTo>
                    <a:pt x="131" y="123"/>
                  </a:lnTo>
                  <a:lnTo>
                    <a:pt x="116" y="142"/>
                  </a:lnTo>
                  <a:lnTo>
                    <a:pt x="101" y="160"/>
                  </a:lnTo>
                  <a:lnTo>
                    <a:pt x="87" y="179"/>
                  </a:lnTo>
                  <a:lnTo>
                    <a:pt x="75" y="199"/>
                  </a:lnTo>
                  <a:lnTo>
                    <a:pt x="65" y="221"/>
                  </a:lnTo>
                  <a:lnTo>
                    <a:pt x="71" y="217"/>
                  </a:lnTo>
                  <a:lnTo>
                    <a:pt x="78" y="212"/>
                  </a:lnTo>
                  <a:lnTo>
                    <a:pt x="85" y="205"/>
                  </a:lnTo>
                  <a:lnTo>
                    <a:pt x="91" y="199"/>
                  </a:lnTo>
                  <a:lnTo>
                    <a:pt x="96" y="190"/>
                  </a:lnTo>
                  <a:lnTo>
                    <a:pt x="104" y="183"/>
                  </a:lnTo>
                  <a:lnTo>
                    <a:pt x="109" y="175"/>
                  </a:lnTo>
                  <a:lnTo>
                    <a:pt x="116" y="168"/>
                  </a:lnTo>
                  <a:lnTo>
                    <a:pt x="128" y="155"/>
                  </a:lnTo>
                  <a:lnTo>
                    <a:pt x="139" y="140"/>
                  </a:lnTo>
                  <a:lnTo>
                    <a:pt x="150" y="123"/>
                  </a:lnTo>
                  <a:lnTo>
                    <a:pt x="165" y="107"/>
                  </a:lnTo>
                  <a:lnTo>
                    <a:pt x="179" y="93"/>
                  </a:lnTo>
                  <a:lnTo>
                    <a:pt x="196" y="83"/>
                  </a:lnTo>
                  <a:lnTo>
                    <a:pt x="213" y="78"/>
                  </a:lnTo>
                  <a:lnTo>
                    <a:pt x="235" y="82"/>
                  </a:lnTo>
                  <a:lnTo>
                    <a:pt x="280" y="77"/>
                  </a:lnTo>
                  <a:lnTo>
                    <a:pt x="327" y="73"/>
                  </a:lnTo>
                  <a:lnTo>
                    <a:pt x="373" y="69"/>
                  </a:lnTo>
                  <a:lnTo>
                    <a:pt x="420" y="66"/>
                  </a:lnTo>
                  <a:lnTo>
                    <a:pt x="465" y="62"/>
                  </a:lnTo>
                  <a:lnTo>
                    <a:pt x="512" y="58"/>
                  </a:lnTo>
                  <a:lnTo>
                    <a:pt x="559" y="55"/>
                  </a:lnTo>
                  <a:lnTo>
                    <a:pt x="607" y="54"/>
                  </a:lnTo>
                  <a:lnTo>
                    <a:pt x="667" y="82"/>
                  </a:lnTo>
                  <a:lnTo>
                    <a:pt x="729" y="112"/>
                  </a:lnTo>
                  <a:lnTo>
                    <a:pt x="791" y="142"/>
                  </a:lnTo>
                  <a:lnTo>
                    <a:pt x="852" y="174"/>
                  </a:lnTo>
                  <a:lnTo>
                    <a:pt x="913" y="203"/>
                  </a:lnTo>
                  <a:lnTo>
                    <a:pt x="975" y="232"/>
                  </a:lnTo>
                  <a:lnTo>
                    <a:pt x="1036" y="260"/>
                  </a:lnTo>
                  <a:lnTo>
                    <a:pt x="1101" y="286"/>
                  </a:lnTo>
                  <a:lnTo>
                    <a:pt x="1113" y="320"/>
                  </a:lnTo>
                  <a:lnTo>
                    <a:pt x="1128" y="354"/>
                  </a:lnTo>
                  <a:lnTo>
                    <a:pt x="1145" y="388"/>
                  </a:lnTo>
                  <a:lnTo>
                    <a:pt x="1161" y="422"/>
                  </a:lnTo>
                  <a:lnTo>
                    <a:pt x="1177" y="455"/>
                  </a:lnTo>
                  <a:lnTo>
                    <a:pt x="1194" y="488"/>
                  </a:lnTo>
                  <a:lnTo>
                    <a:pt x="1210" y="521"/>
                  </a:lnTo>
                  <a:lnTo>
                    <a:pt x="1228" y="555"/>
                  </a:lnTo>
                  <a:lnTo>
                    <a:pt x="1200" y="582"/>
                  </a:lnTo>
                  <a:lnTo>
                    <a:pt x="1182" y="571"/>
                  </a:lnTo>
                  <a:lnTo>
                    <a:pt x="1166" y="564"/>
                  </a:lnTo>
                  <a:lnTo>
                    <a:pt x="1147" y="557"/>
                  </a:lnTo>
                  <a:lnTo>
                    <a:pt x="1130" y="552"/>
                  </a:lnTo>
                  <a:lnTo>
                    <a:pt x="1111" y="545"/>
                  </a:lnTo>
                  <a:lnTo>
                    <a:pt x="1096" y="537"/>
                  </a:lnTo>
                  <a:lnTo>
                    <a:pt x="1080" y="523"/>
                  </a:lnTo>
                  <a:lnTo>
                    <a:pt x="1070" y="507"/>
                  </a:lnTo>
                  <a:lnTo>
                    <a:pt x="1011" y="507"/>
                  </a:lnTo>
                  <a:lnTo>
                    <a:pt x="1005" y="489"/>
                  </a:lnTo>
                  <a:lnTo>
                    <a:pt x="1004" y="473"/>
                  </a:lnTo>
                  <a:lnTo>
                    <a:pt x="1002" y="455"/>
                  </a:lnTo>
                  <a:lnTo>
                    <a:pt x="1002" y="440"/>
                  </a:lnTo>
                  <a:lnTo>
                    <a:pt x="998" y="424"/>
                  </a:lnTo>
                  <a:lnTo>
                    <a:pt x="995" y="408"/>
                  </a:lnTo>
                  <a:lnTo>
                    <a:pt x="987" y="393"/>
                  </a:lnTo>
                  <a:lnTo>
                    <a:pt x="976" y="382"/>
                  </a:lnTo>
                  <a:lnTo>
                    <a:pt x="935" y="343"/>
                  </a:lnTo>
                  <a:lnTo>
                    <a:pt x="894" y="311"/>
                  </a:lnTo>
                  <a:lnTo>
                    <a:pt x="848" y="284"/>
                  </a:lnTo>
                  <a:lnTo>
                    <a:pt x="803" y="261"/>
                  </a:lnTo>
                  <a:lnTo>
                    <a:pt x="754" y="239"/>
                  </a:lnTo>
                  <a:lnTo>
                    <a:pt x="705" y="223"/>
                  </a:lnTo>
                  <a:lnTo>
                    <a:pt x="656" y="207"/>
                  </a:lnTo>
                  <a:lnTo>
                    <a:pt x="607" y="193"/>
                  </a:lnTo>
                  <a:lnTo>
                    <a:pt x="552" y="183"/>
                  </a:lnTo>
                  <a:lnTo>
                    <a:pt x="494" y="173"/>
                  </a:lnTo>
                  <a:lnTo>
                    <a:pt x="434" y="164"/>
                  </a:lnTo>
                  <a:lnTo>
                    <a:pt x="375" y="161"/>
                  </a:lnTo>
                  <a:lnTo>
                    <a:pt x="315" y="164"/>
                  </a:lnTo>
                  <a:lnTo>
                    <a:pt x="260" y="178"/>
                  </a:lnTo>
                  <a:lnTo>
                    <a:pt x="212" y="203"/>
                  </a:lnTo>
                  <a:lnTo>
                    <a:pt x="173" y="245"/>
                  </a:lnTo>
                  <a:lnTo>
                    <a:pt x="145" y="306"/>
                  </a:lnTo>
                  <a:lnTo>
                    <a:pt x="135" y="308"/>
                  </a:lnTo>
                  <a:lnTo>
                    <a:pt x="126" y="310"/>
                  </a:lnTo>
                  <a:lnTo>
                    <a:pt x="118" y="314"/>
                  </a:lnTo>
                  <a:lnTo>
                    <a:pt x="110" y="318"/>
                  </a:lnTo>
                  <a:lnTo>
                    <a:pt x="102" y="321"/>
                  </a:lnTo>
                  <a:lnTo>
                    <a:pt x="95" y="326"/>
                  </a:lnTo>
                  <a:lnTo>
                    <a:pt x="87" y="332"/>
                  </a:lnTo>
                  <a:lnTo>
                    <a:pt x="80" y="338"/>
                  </a:lnTo>
                  <a:lnTo>
                    <a:pt x="68" y="333"/>
                  </a:lnTo>
                  <a:lnTo>
                    <a:pt x="58" y="328"/>
                  </a:lnTo>
                  <a:lnTo>
                    <a:pt x="48" y="320"/>
                  </a:lnTo>
                  <a:lnTo>
                    <a:pt x="39" y="314"/>
                  </a:lnTo>
                  <a:lnTo>
                    <a:pt x="29" y="306"/>
                  </a:lnTo>
                  <a:lnTo>
                    <a:pt x="19" y="300"/>
                  </a:lnTo>
                  <a:lnTo>
                    <a:pt x="9" y="292"/>
                  </a:lnTo>
                  <a:lnTo>
                    <a:pt x="0" y="289"/>
                  </a:lnTo>
                  <a:lnTo>
                    <a:pt x="8" y="268"/>
                  </a:lnTo>
                  <a:lnTo>
                    <a:pt x="19" y="251"/>
                  </a:lnTo>
                  <a:lnTo>
                    <a:pt x="31" y="232"/>
                  </a:lnTo>
                  <a:lnTo>
                    <a:pt x="44" y="216"/>
                  </a:lnTo>
                  <a:lnTo>
                    <a:pt x="58" y="198"/>
                  </a:lnTo>
                  <a:lnTo>
                    <a:pt x="72" y="181"/>
                  </a:lnTo>
                  <a:lnTo>
                    <a:pt x="86" y="164"/>
                  </a:lnTo>
                  <a:lnTo>
                    <a:pt x="100" y="147"/>
                  </a:lnTo>
                  <a:lnTo>
                    <a:pt x="107" y="132"/>
                  </a:lnTo>
                  <a:lnTo>
                    <a:pt x="118" y="117"/>
                  </a:lnTo>
                  <a:lnTo>
                    <a:pt x="126" y="103"/>
                  </a:lnTo>
                  <a:lnTo>
                    <a:pt x="138" y="89"/>
                  </a:lnTo>
                  <a:lnTo>
                    <a:pt x="148" y="74"/>
                  </a:lnTo>
                  <a:lnTo>
                    <a:pt x="159" y="60"/>
                  </a:lnTo>
                  <a:lnTo>
                    <a:pt x="170" y="47"/>
                  </a:lnTo>
                  <a:lnTo>
                    <a:pt x="183" y="34"/>
                  </a:lnTo>
                  <a:lnTo>
                    <a:pt x="239" y="31"/>
                  </a:lnTo>
                  <a:lnTo>
                    <a:pt x="293" y="26"/>
                  </a:lnTo>
                  <a:lnTo>
                    <a:pt x="346" y="20"/>
                  </a:lnTo>
                  <a:lnTo>
                    <a:pt x="399" y="14"/>
                  </a:lnTo>
                  <a:lnTo>
                    <a:pt x="449" y="6"/>
                  </a:lnTo>
                  <a:lnTo>
                    <a:pt x="502" y="2"/>
                  </a:lnTo>
                  <a:lnTo>
                    <a:pt x="555" y="0"/>
                  </a:lnTo>
                  <a:lnTo>
                    <a:pt x="612" y="2"/>
                  </a:lnTo>
                  <a:lnTo>
                    <a:pt x="629" y="5"/>
                  </a:lnTo>
                  <a:lnTo>
                    <a:pt x="648" y="13"/>
                  </a:lnTo>
                  <a:lnTo>
                    <a:pt x="666" y="20"/>
                  </a:lnTo>
                  <a:lnTo>
                    <a:pt x="683" y="31"/>
                  </a:lnTo>
                  <a:lnTo>
                    <a:pt x="700" y="42"/>
                  </a:lnTo>
                  <a:lnTo>
                    <a:pt x="716" y="53"/>
                  </a:lnTo>
                  <a:lnTo>
                    <a:pt x="734" y="62"/>
                  </a:lnTo>
                  <a:lnTo>
                    <a:pt x="753" y="72"/>
                  </a:lnTo>
                  <a:lnTo>
                    <a:pt x="872"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4" name="Freeform 24"/>
            <p:cNvSpPr>
              <a:spLocks/>
            </p:cNvSpPr>
            <p:nvPr/>
          </p:nvSpPr>
          <p:spPr bwMode="auto">
            <a:xfrm>
              <a:off x="4349" y="1363"/>
              <a:ext cx="269" cy="105"/>
            </a:xfrm>
            <a:custGeom>
              <a:avLst/>
              <a:gdLst>
                <a:gd name="T0" fmla="*/ 730 w 807"/>
                <a:gd name="T1" fmla="*/ 161 h 314"/>
                <a:gd name="T2" fmla="*/ 756 w 807"/>
                <a:gd name="T3" fmla="*/ 184 h 314"/>
                <a:gd name="T4" fmla="*/ 779 w 807"/>
                <a:gd name="T5" fmla="*/ 209 h 314"/>
                <a:gd name="T6" fmla="*/ 796 w 807"/>
                <a:gd name="T7" fmla="*/ 239 h 314"/>
                <a:gd name="T8" fmla="*/ 798 w 807"/>
                <a:gd name="T9" fmla="*/ 262 h 314"/>
                <a:gd name="T10" fmla="*/ 796 w 807"/>
                <a:gd name="T11" fmla="*/ 276 h 314"/>
                <a:gd name="T12" fmla="*/ 802 w 807"/>
                <a:gd name="T13" fmla="*/ 291 h 314"/>
                <a:gd name="T14" fmla="*/ 805 w 807"/>
                <a:gd name="T15" fmla="*/ 306 h 314"/>
                <a:gd name="T16" fmla="*/ 791 w 807"/>
                <a:gd name="T17" fmla="*/ 314 h 314"/>
                <a:gd name="T18" fmla="*/ 770 w 807"/>
                <a:gd name="T19" fmla="*/ 305 h 314"/>
                <a:gd name="T20" fmla="*/ 754 w 807"/>
                <a:gd name="T21" fmla="*/ 289 h 314"/>
                <a:gd name="T22" fmla="*/ 736 w 807"/>
                <a:gd name="T23" fmla="*/ 271 h 314"/>
                <a:gd name="T24" fmla="*/ 703 w 807"/>
                <a:gd name="T25" fmla="*/ 251 h 314"/>
                <a:gd name="T26" fmla="*/ 654 w 807"/>
                <a:gd name="T27" fmla="*/ 231 h 314"/>
                <a:gd name="T28" fmla="*/ 604 w 807"/>
                <a:gd name="T29" fmla="*/ 215 h 314"/>
                <a:gd name="T30" fmla="*/ 553 w 807"/>
                <a:gd name="T31" fmla="*/ 202 h 314"/>
                <a:gd name="T32" fmla="*/ 466 w 807"/>
                <a:gd name="T33" fmla="*/ 181 h 314"/>
                <a:gd name="T34" fmla="*/ 343 w 807"/>
                <a:gd name="T35" fmla="*/ 152 h 314"/>
                <a:gd name="T36" fmla="*/ 217 w 807"/>
                <a:gd name="T37" fmla="*/ 131 h 314"/>
                <a:gd name="T38" fmla="*/ 87 w 807"/>
                <a:gd name="T39" fmla="*/ 130 h 314"/>
                <a:gd name="T40" fmla="*/ 19 w 807"/>
                <a:gd name="T41" fmla="*/ 131 h 314"/>
                <a:gd name="T42" fmla="*/ 6 w 807"/>
                <a:gd name="T43" fmla="*/ 117 h 314"/>
                <a:gd name="T44" fmla="*/ 5 w 807"/>
                <a:gd name="T45" fmla="*/ 99 h 314"/>
                <a:gd name="T46" fmla="*/ 15 w 807"/>
                <a:gd name="T47" fmla="*/ 72 h 314"/>
                <a:gd name="T48" fmla="*/ 30 w 807"/>
                <a:gd name="T49" fmla="*/ 43 h 314"/>
                <a:gd name="T50" fmla="*/ 54 w 807"/>
                <a:gd name="T51" fmla="*/ 23 h 314"/>
                <a:gd name="T52" fmla="*/ 126 w 807"/>
                <a:gd name="T53" fmla="*/ 5 h 314"/>
                <a:gd name="T54" fmla="*/ 239 w 807"/>
                <a:gd name="T55" fmla="*/ 0 h 314"/>
                <a:gd name="T56" fmla="*/ 352 w 807"/>
                <a:gd name="T57" fmla="*/ 12 h 314"/>
                <a:gd name="T58" fmla="*/ 460 w 807"/>
                <a:gd name="T59" fmla="*/ 38 h 314"/>
                <a:gd name="T60" fmla="*/ 538 w 807"/>
                <a:gd name="T61" fmla="*/ 64 h 314"/>
                <a:gd name="T62" fmla="*/ 590 w 807"/>
                <a:gd name="T63" fmla="*/ 86 h 314"/>
                <a:gd name="T64" fmla="*/ 641 w 807"/>
                <a:gd name="T65" fmla="*/ 108 h 314"/>
                <a:gd name="T66" fmla="*/ 692 w 807"/>
                <a:gd name="T67" fmla="*/ 13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7" h="314">
                  <a:moveTo>
                    <a:pt x="717" y="152"/>
                  </a:moveTo>
                  <a:lnTo>
                    <a:pt x="730" y="161"/>
                  </a:lnTo>
                  <a:lnTo>
                    <a:pt x="744" y="173"/>
                  </a:lnTo>
                  <a:lnTo>
                    <a:pt x="756" y="184"/>
                  </a:lnTo>
                  <a:lnTo>
                    <a:pt x="769" y="197"/>
                  </a:lnTo>
                  <a:lnTo>
                    <a:pt x="779" y="209"/>
                  </a:lnTo>
                  <a:lnTo>
                    <a:pt x="789" y="224"/>
                  </a:lnTo>
                  <a:lnTo>
                    <a:pt x="796" y="239"/>
                  </a:lnTo>
                  <a:lnTo>
                    <a:pt x="803" y="256"/>
                  </a:lnTo>
                  <a:lnTo>
                    <a:pt x="798" y="262"/>
                  </a:lnTo>
                  <a:lnTo>
                    <a:pt x="796" y="268"/>
                  </a:lnTo>
                  <a:lnTo>
                    <a:pt x="796" y="276"/>
                  </a:lnTo>
                  <a:lnTo>
                    <a:pt x="799" y="284"/>
                  </a:lnTo>
                  <a:lnTo>
                    <a:pt x="802" y="291"/>
                  </a:lnTo>
                  <a:lnTo>
                    <a:pt x="804" y="299"/>
                  </a:lnTo>
                  <a:lnTo>
                    <a:pt x="805" y="306"/>
                  </a:lnTo>
                  <a:lnTo>
                    <a:pt x="807" y="314"/>
                  </a:lnTo>
                  <a:lnTo>
                    <a:pt x="791" y="314"/>
                  </a:lnTo>
                  <a:lnTo>
                    <a:pt x="780" y="311"/>
                  </a:lnTo>
                  <a:lnTo>
                    <a:pt x="770" y="305"/>
                  </a:lnTo>
                  <a:lnTo>
                    <a:pt x="762" y="299"/>
                  </a:lnTo>
                  <a:lnTo>
                    <a:pt x="754" y="289"/>
                  </a:lnTo>
                  <a:lnTo>
                    <a:pt x="746" y="280"/>
                  </a:lnTo>
                  <a:lnTo>
                    <a:pt x="736" y="271"/>
                  </a:lnTo>
                  <a:lnTo>
                    <a:pt x="727" y="266"/>
                  </a:lnTo>
                  <a:lnTo>
                    <a:pt x="703" y="251"/>
                  </a:lnTo>
                  <a:lnTo>
                    <a:pt x="679" y="241"/>
                  </a:lnTo>
                  <a:lnTo>
                    <a:pt x="654" y="231"/>
                  </a:lnTo>
                  <a:lnTo>
                    <a:pt x="630" y="223"/>
                  </a:lnTo>
                  <a:lnTo>
                    <a:pt x="604" y="215"/>
                  </a:lnTo>
                  <a:lnTo>
                    <a:pt x="578" y="209"/>
                  </a:lnTo>
                  <a:lnTo>
                    <a:pt x="553" y="202"/>
                  </a:lnTo>
                  <a:lnTo>
                    <a:pt x="531" y="197"/>
                  </a:lnTo>
                  <a:lnTo>
                    <a:pt x="466" y="181"/>
                  </a:lnTo>
                  <a:lnTo>
                    <a:pt x="405" y="166"/>
                  </a:lnTo>
                  <a:lnTo>
                    <a:pt x="343" y="152"/>
                  </a:lnTo>
                  <a:lnTo>
                    <a:pt x="281" y="141"/>
                  </a:lnTo>
                  <a:lnTo>
                    <a:pt x="217" y="131"/>
                  </a:lnTo>
                  <a:lnTo>
                    <a:pt x="154" y="127"/>
                  </a:lnTo>
                  <a:lnTo>
                    <a:pt x="87" y="130"/>
                  </a:lnTo>
                  <a:lnTo>
                    <a:pt x="20" y="141"/>
                  </a:lnTo>
                  <a:lnTo>
                    <a:pt x="19" y="131"/>
                  </a:lnTo>
                  <a:lnTo>
                    <a:pt x="14" y="123"/>
                  </a:lnTo>
                  <a:lnTo>
                    <a:pt x="6" y="117"/>
                  </a:lnTo>
                  <a:lnTo>
                    <a:pt x="0" y="113"/>
                  </a:lnTo>
                  <a:lnTo>
                    <a:pt x="5" y="99"/>
                  </a:lnTo>
                  <a:lnTo>
                    <a:pt x="10" y="87"/>
                  </a:lnTo>
                  <a:lnTo>
                    <a:pt x="15" y="72"/>
                  </a:lnTo>
                  <a:lnTo>
                    <a:pt x="23" y="58"/>
                  </a:lnTo>
                  <a:lnTo>
                    <a:pt x="30" y="43"/>
                  </a:lnTo>
                  <a:lnTo>
                    <a:pt x="42" y="31"/>
                  </a:lnTo>
                  <a:lnTo>
                    <a:pt x="54" y="23"/>
                  </a:lnTo>
                  <a:lnTo>
                    <a:pt x="72" y="17"/>
                  </a:lnTo>
                  <a:lnTo>
                    <a:pt x="126" y="5"/>
                  </a:lnTo>
                  <a:lnTo>
                    <a:pt x="183" y="0"/>
                  </a:lnTo>
                  <a:lnTo>
                    <a:pt x="239" y="0"/>
                  </a:lnTo>
                  <a:lnTo>
                    <a:pt x="297" y="5"/>
                  </a:lnTo>
                  <a:lnTo>
                    <a:pt x="352" y="12"/>
                  </a:lnTo>
                  <a:lnTo>
                    <a:pt x="407" y="24"/>
                  </a:lnTo>
                  <a:lnTo>
                    <a:pt x="460" y="38"/>
                  </a:lnTo>
                  <a:lnTo>
                    <a:pt x="513" y="54"/>
                  </a:lnTo>
                  <a:lnTo>
                    <a:pt x="538" y="64"/>
                  </a:lnTo>
                  <a:lnTo>
                    <a:pt x="565" y="74"/>
                  </a:lnTo>
                  <a:lnTo>
                    <a:pt x="590" y="86"/>
                  </a:lnTo>
                  <a:lnTo>
                    <a:pt x="616" y="97"/>
                  </a:lnTo>
                  <a:lnTo>
                    <a:pt x="641" y="108"/>
                  </a:lnTo>
                  <a:lnTo>
                    <a:pt x="668" y="122"/>
                  </a:lnTo>
                  <a:lnTo>
                    <a:pt x="692" y="136"/>
                  </a:lnTo>
                  <a:lnTo>
                    <a:pt x="717"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5" name="Freeform 25"/>
            <p:cNvSpPr>
              <a:spLocks/>
            </p:cNvSpPr>
            <p:nvPr/>
          </p:nvSpPr>
          <p:spPr bwMode="auto">
            <a:xfrm>
              <a:off x="4311" y="1409"/>
              <a:ext cx="30" cy="32"/>
            </a:xfrm>
            <a:custGeom>
              <a:avLst/>
              <a:gdLst>
                <a:gd name="T0" fmla="*/ 90 w 90"/>
                <a:gd name="T1" fmla="*/ 19 h 98"/>
                <a:gd name="T2" fmla="*/ 78 w 90"/>
                <a:gd name="T3" fmla="*/ 26 h 98"/>
                <a:gd name="T4" fmla="*/ 68 w 90"/>
                <a:gd name="T5" fmla="*/ 37 h 98"/>
                <a:gd name="T6" fmla="*/ 57 w 90"/>
                <a:gd name="T7" fmla="*/ 45 h 98"/>
                <a:gd name="T8" fmla="*/ 47 w 90"/>
                <a:gd name="T9" fmla="*/ 55 h 98"/>
                <a:gd name="T10" fmla="*/ 36 w 90"/>
                <a:gd name="T11" fmla="*/ 64 h 98"/>
                <a:gd name="T12" fmla="*/ 25 w 90"/>
                <a:gd name="T13" fmla="*/ 74 h 98"/>
                <a:gd name="T14" fmla="*/ 14 w 90"/>
                <a:gd name="T15" fmla="*/ 86 h 98"/>
                <a:gd name="T16" fmla="*/ 7 w 90"/>
                <a:gd name="T17" fmla="*/ 98 h 98"/>
                <a:gd name="T18" fmla="*/ 2 w 90"/>
                <a:gd name="T19" fmla="*/ 98 h 98"/>
                <a:gd name="T20" fmla="*/ 0 w 90"/>
                <a:gd name="T21" fmla="*/ 83 h 98"/>
                <a:gd name="T22" fmla="*/ 3 w 90"/>
                <a:gd name="T23" fmla="*/ 71 h 98"/>
                <a:gd name="T24" fmla="*/ 9 w 90"/>
                <a:gd name="T25" fmla="*/ 58 h 98"/>
                <a:gd name="T26" fmla="*/ 18 w 90"/>
                <a:gd name="T27" fmla="*/ 47 h 98"/>
                <a:gd name="T28" fmla="*/ 27 w 90"/>
                <a:gd name="T29" fmla="*/ 35 h 98"/>
                <a:gd name="T30" fmla="*/ 37 w 90"/>
                <a:gd name="T31" fmla="*/ 26 h 98"/>
                <a:gd name="T32" fmla="*/ 47 w 90"/>
                <a:gd name="T33" fmla="*/ 16 h 98"/>
                <a:gd name="T34" fmla="*/ 58 w 90"/>
                <a:gd name="T35" fmla="*/ 9 h 98"/>
                <a:gd name="T36" fmla="*/ 66 w 90"/>
                <a:gd name="T37" fmla="*/ 5 h 98"/>
                <a:gd name="T38" fmla="*/ 73 w 90"/>
                <a:gd name="T39" fmla="*/ 3 h 98"/>
                <a:gd name="T40" fmla="*/ 81 w 90"/>
                <a:gd name="T41" fmla="*/ 0 h 98"/>
                <a:gd name="T42" fmla="*/ 90 w 90"/>
                <a:gd name="T43" fmla="*/ 1 h 98"/>
                <a:gd name="T44" fmla="*/ 90 w 90"/>
                <a:gd name="T45"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98">
                  <a:moveTo>
                    <a:pt x="90" y="19"/>
                  </a:moveTo>
                  <a:lnTo>
                    <a:pt x="78" y="26"/>
                  </a:lnTo>
                  <a:lnTo>
                    <a:pt x="68" y="37"/>
                  </a:lnTo>
                  <a:lnTo>
                    <a:pt x="57" y="45"/>
                  </a:lnTo>
                  <a:lnTo>
                    <a:pt x="47" y="55"/>
                  </a:lnTo>
                  <a:lnTo>
                    <a:pt x="36" y="64"/>
                  </a:lnTo>
                  <a:lnTo>
                    <a:pt x="25" y="74"/>
                  </a:lnTo>
                  <a:lnTo>
                    <a:pt x="14" y="86"/>
                  </a:lnTo>
                  <a:lnTo>
                    <a:pt x="7" y="98"/>
                  </a:lnTo>
                  <a:lnTo>
                    <a:pt x="2" y="98"/>
                  </a:lnTo>
                  <a:lnTo>
                    <a:pt x="0" y="83"/>
                  </a:lnTo>
                  <a:lnTo>
                    <a:pt x="3" y="71"/>
                  </a:lnTo>
                  <a:lnTo>
                    <a:pt x="9" y="58"/>
                  </a:lnTo>
                  <a:lnTo>
                    <a:pt x="18" y="47"/>
                  </a:lnTo>
                  <a:lnTo>
                    <a:pt x="27" y="35"/>
                  </a:lnTo>
                  <a:lnTo>
                    <a:pt x="37" y="26"/>
                  </a:lnTo>
                  <a:lnTo>
                    <a:pt x="47" y="16"/>
                  </a:lnTo>
                  <a:lnTo>
                    <a:pt x="58" y="9"/>
                  </a:lnTo>
                  <a:lnTo>
                    <a:pt x="66" y="5"/>
                  </a:lnTo>
                  <a:lnTo>
                    <a:pt x="73" y="3"/>
                  </a:lnTo>
                  <a:lnTo>
                    <a:pt x="81" y="0"/>
                  </a:lnTo>
                  <a:lnTo>
                    <a:pt x="90" y="1"/>
                  </a:lnTo>
                  <a:lnTo>
                    <a:pt x="90" y="19"/>
                  </a:lnTo>
                  <a:close/>
                </a:path>
              </a:pathLst>
            </a:cu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6" name="Freeform 26"/>
            <p:cNvSpPr>
              <a:spLocks/>
            </p:cNvSpPr>
            <p:nvPr/>
          </p:nvSpPr>
          <p:spPr bwMode="auto">
            <a:xfrm>
              <a:off x="4303" y="1414"/>
              <a:ext cx="269" cy="70"/>
            </a:xfrm>
            <a:custGeom>
              <a:avLst/>
              <a:gdLst>
                <a:gd name="T0" fmla="*/ 236 w 807"/>
                <a:gd name="T1" fmla="*/ 28 h 210"/>
                <a:gd name="T2" fmla="*/ 222 w 807"/>
                <a:gd name="T3" fmla="*/ 71 h 210"/>
                <a:gd name="T4" fmla="*/ 240 w 807"/>
                <a:gd name="T5" fmla="*/ 99 h 210"/>
                <a:gd name="T6" fmla="*/ 246 w 807"/>
                <a:gd name="T7" fmla="*/ 82 h 210"/>
                <a:gd name="T8" fmla="*/ 251 w 807"/>
                <a:gd name="T9" fmla="*/ 45 h 210"/>
                <a:gd name="T10" fmla="*/ 273 w 807"/>
                <a:gd name="T11" fmla="*/ 17 h 210"/>
                <a:gd name="T12" fmla="*/ 309 w 807"/>
                <a:gd name="T13" fmla="*/ 0 h 210"/>
                <a:gd name="T14" fmla="*/ 361 w 807"/>
                <a:gd name="T15" fmla="*/ 8 h 210"/>
                <a:gd name="T16" fmla="*/ 394 w 807"/>
                <a:gd name="T17" fmla="*/ 22 h 210"/>
                <a:gd name="T18" fmla="*/ 363 w 807"/>
                <a:gd name="T19" fmla="*/ 56 h 210"/>
                <a:gd name="T20" fmla="*/ 367 w 807"/>
                <a:gd name="T21" fmla="*/ 97 h 210"/>
                <a:gd name="T22" fmla="*/ 383 w 807"/>
                <a:gd name="T23" fmla="*/ 86 h 210"/>
                <a:gd name="T24" fmla="*/ 401 w 807"/>
                <a:gd name="T25" fmla="*/ 51 h 210"/>
                <a:gd name="T26" fmla="*/ 433 w 807"/>
                <a:gd name="T27" fmla="*/ 23 h 210"/>
                <a:gd name="T28" fmla="*/ 429 w 807"/>
                <a:gd name="T29" fmla="*/ 45 h 210"/>
                <a:gd name="T30" fmla="*/ 420 w 807"/>
                <a:gd name="T31" fmla="*/ 82 h 210"/>
                <a:gd name="T32" fmla="*/ 448 w 807"/>
                <a:gd name="T33" fmla="*/ 72 h 210"/>
                <a:gd name="T34" fmla="*/ 460 w 807"/>
                <a:gd name="T35" fmla="*/ 36 h 210"/>
                <a:gd name="T36" fmla="*/ 517 w 807"/>
                <a:gd name="T37" fmla="*/ 56 h 210"/>
                <a:gd name="T38" fmla="*/ 517 w 807"/>
                <a:gd name="T39" fmla="*/ 87 h 210"/>
                <a:gd name="T40" fmla="*/ 528 w 807"/>
                <a:gd name="T41" fmla="*/ 79 h 210"/>
                <a:gd name="T42" fmla="*/ 552 w 807"/>
                <a:gd name="T43" fmla="*/ 45 h 210"/>
                <a:gd name="T44" fmla="*/ 595 w 807"/>
                <a:gd name="T45" fmla="*/ 82 h 210"/>
                <a:gd name="T46" fmla="*/ 632 w 807"/>
                <a:gd name="T47" fmla="*/ 68 h 210"/>
                <a:gd name="T48" fmla="*/ 715 w 807"/>
                <a:gd name="T49" fmla="*/ 90 h 210"/>
                <a:gd name="T50" fmla="*/ 786 w 807"/>
                <a:gd name="T51" fmla="*/ 115 h 210"/>
                <a:gd name="T52" fmla="*/ 806 w 807"/>
                <a:gd name="T53" fmla="*/ 168 h 210"/>
                <a:gd name="T54" fmla="*/ 770 w 807"/>
                <a:gd name="T55" fmla="*/ 203 h 210"/>
                <a:gd name="T56" fmla="*/ 767 w 807"/>
                <a:gd name="T57" fmla="*/ 158 h 210"/>
                <a:gd name="T58" fmla="*/ 653 w 807"/>
                <a:gd name="T59" fmla="*/ 158 h 210"/>
                <a:gd name="T60" fmla="*/ 446 w 807"/>
                <a:gd name="T61" fmla="*/ 157 h 210"/>
                <a:gd name="T62" fmla="*/ 278 w 807"/>
                <a:gd name="T63" fmla="*/ 171 h 210"/>
                <a:gd name="T64" fmla="*/ 226 w 807"/>
                <a:gd name="T65" fmla="*/ 155 h 210"/>
                <a:gd name="T66" fmla="*/ 162 w 807"/>
                <a:gd name="T67" fmla="*/ 162 h 210"/>
                <a:gd name="T68" fmla="*/ 68 w 807"/>
                <a:gd name="T69" fmla="*/ 167 h 210"/>
                <a:gd name="T70" fmla="*/ 5 w 807"/>
                <a:gd name="T71" fmla="*/ 157 h 210"/>
                <a:gd name="T72" fmla="*/ 43 w 807"/>
                <a:gd name="T73" fmla="*/ 96 h 210"/>
                <a:gd name="T74" fmla="*/ 81 w 807"/>
                <a:gd name="T75" fmla="*/ 70 h 210"/>
                <a:gd name="T76" fmla="*/ 86 w 807"/>
                <a:gd name="T77" fmla="*/ 99 h 210"/>
                <a:gd name="T78" fmla="*/ 109 w 807"/>
                <a:gd name="T79" fmla="*/ 114 h 210"/>
                <a:gd name="T80" fmla="*/ 102 w 807"/>
                <a:gd name="T81" fmla="*/ 76 h 210"/>
                <a:gd name="T82" fmla="*/ 118 w 807"/>
                <a:gd name="T83" fmla="*/ 38 h 210"/>
                <a:gd name="T84" fmla="*/ 148 w 807"/>
                <a:gd name="T85" fmla="*/ 12 h 210"/>
                <a:gd name="T86" fmla="*/ 150 w 807"/>
                <a:gd name="T87" fmla="*/ 37 h 210"/>
                <a:gd name="T88" fmla="*/ 150 w 807"/>
                <a:gd name="T89" fmla="*/ 74 h 210"/>
                <a:gd name="T90" fmla="*/ 182 w 807"/>
                <a:gd name="T91" fmla="*/ 95 h 210"/>
                <a:gd name="T92" fmla="*/ 182 w 807"/>
                <a:gd name="T93" fmla="*/ 77 h 210"/>
                <a:gd name="T94" fmla="*/ 173 w 807"/>
                <a:gd name="T95" fmla="*/ 46 h 210"/>
                <a:gd name="T96" fmla="*/ 197 w 807"/>
                <a:gd name="T97" fmla="*/ 13 h 210"/>
                <a:gd name="T98" fmla="*/ 242 w 807"/>
                <a:gd name="T99" fmla="*/ 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7" h="210">
                  <a:moveTo>
                    <a:pt x="255" y="3"/>
                  </a:moveTo>
                  <a:lnTo>
                    <a:pt x="251" y="10"/>
                  </a:lnTo>
                  <a:lnTo>
                    <a:pt x="245" y="19"/>
                  </a:lnTo>
                  <a:lnTo>
                    <a:pt x="236" y="28"/>
                  </a:lnTo>
                  <a:lnTo>
                    <a:pt x="232" y="37"/>
                  </a:lnTo>
                  <a:lnTo>
                    <a:pt x="227" y="48"/>
                  </a:lnTo>
                  <a:lnTo>
                    <a:pt x="225" y="60"/>
                  </a:lnTo>
                  <a:lnTo>
                    <a:pt x="222" y="71"/>
                  </a:lnTo>
                  <a:lnTo>
                    <a:pt x="221" y="82"/>
                  </a:lnTo>
                  <a:lnTo>
                    <a:pt x="227" y="87"/>
                  </a:lnTo>
                  <a:lnTo>
                    <a:pt x="234" y="94"/>
                  </a:lnTo>
                  <a:lnTo>
                    <a:pt x="240" y="99"/>
                  </a:lnTo>
                  <a:lnTo>
                    <a:pt x="250" y="99"/>
                  </a:lnTo>
                  <a:lnTo>
                    <a:pt x="252" y="94"/>
                  </a:lnTo>
                  <a:lnTo>
                    <a:pt x="252" y="89"/>
                  </a:lnTo>
                  <a:lnTo>
                    <a:pt x="246" y="82"/>
                  </a:lnTo>
                  <a:lnTo>
                    <a:pt x="245" y="74"/>
                  </a:lnTo>
                  <a:lnTo>
                    <a:pt x="246" y="63"/>
                  </a:lnTo>
                  <a:lnTo>
                    <a:pt x="250" y="55"/>
                  </a:lnTo>
                  <a:lnTo>
                    <a:pt x="251" y="45"/>
                  </a:lnTo>
                  <a:lnTo>
                    <a:pt x="256" y="37"/>
                  </a:lnTo>
                  <a:lnTo>
                    <a:pt x="260" y="29"/>
                  </a:lnTo>
                  <a:lnTo>
                    <a:pt x="266" y="23"/>
                  </a:lnTo>
                  <a:lnTo>
                    <a:pt x="273" y="17"/>
                  </a:lnTo>
                  <a:lnTo>
                    <a:pt x="280" y="12"/>
                  </a:lnTo>
                  <a:lnTo>
                    <a:pt x="288" y="7"/>
                  </a:lnTo>
                  <a:lnTo>
                    <a:pt x="297" y="3"/>
                  </a:lnTo>
                  <a:lnTo>
                    <a:pt x="309" y="0"/>
                  </a:lnTo>
                  <a:lnTo>
                    <a:pt x="323" y="0"/>
                  </a:lnTo>
                  <a:lnTo>
                    <a:pt x="336" y="2"/>
                  </a:lnTo>
                  <a:lnTo>
                    <a:pt x="349" y="5"/>
                  </a:lnTo>
                  <a:lnTo>
                    <a:pt x="361" y="8"/>
                  </a:lnTo>
                  <a:lnTo>
                    <a:pt x="373" y="10"/>
                  </a:lnTo>
                  <a:lnTo>
                    <a:pt x="386" y="12"/>
                  </a:lnTo>
                  <a:lnTo>
                    <a:pt x="400" y="13"/>
                  </a:lnTo>
                  <a:lnTo>
                    <a:pt x="394" y="22"/>
                  </a:lnTo>
                  <a:lnTo>
                    <a:pt x="387" y="31"/>
                  </a:lnTo>
                  <a:lnTo>
                    <a:pt x="380" y="39"/>
                  </a:lnTo>
                  <a:lnTo>
                    <a:pt x="372" y="48"/>
                  </a:lnTo>
                  <a:lnTo>
                    <a:pt x="363" y="56"/>
                  </a:lnTo>
                  <a:lnTo>
                    <a:pt x="358" y="66"/>
                  </a:lnTo>
                  <a:lnTo>
                    <a:pt x="354" y="76"/>
                  </a:lnTo>
                  <a:lnTo>
                    <a:pt x="356" y="89"/>
                  </a:lnTo>
                  <a:lnTo>
                    <a:pt x="367" y="97"/>
                  </a:lnTo>
                  <a:lnTo>
                    <a:pt x="380" y="104"/>
                  </a:lnTo>
                  <a:lnTo>
                    <a:pt x="394" y="89"/>
                  </a:lnTo>
                  <a:lnTo>
                    <a:pt x="389" y="85"/>
                  </a:lnTo>
                  <a:lnTo>
                    <a:pt x="383" y="86"/>
                  </a:lnTo>
                  <a:lnTo>
                    <a:pt x="385" y="76"/>
                  </a:lnTo>
                  <a:lnTo>
                    <a:pt x="390" y="67"/>
                  </a:lnTo>
                  <a:lnTo>
                    <a:pt x="394" y="58"/>
                  </a:lnTo>
                  <a:lnTo>
                    <a:pt x="401" y="51"/>
                  </a:lnTo>
                  <a:lnTo>
                    <a:pt x="407" y="43"/>
                  </a:lnTo>
                  <a:lnTo>
                    <a:pt x="415" y="36"/>
                  </a:lnTo>
                  <a:lnTo>
                    <a:pt x="424" y="28"/>
                  </a:lnTo>
                  <a:lnTo>
                    <a:pt x="433" y="23"/>
                  </a:lnTo>
                  <a:lnTo>
                    <a:pt x="449" y="23"/>
                  </a:lnTo>
                  <a:lnTo>
                    <a:pt x="441" y="28"/>
                  </a:lnTo>
                  <a:lnTo>
                    <a:pt x="435" y="36"/>
                  </a:lnTo>
                  <a:lnTo>
                    <a:pt x="429" y="45"/>
                  </a:lnTo>
                  <a:lnTo>
                    <a:pt x="425" y="53"/>
                  </a:lnTo>
                  <a:lnTo>
                    <a:pt x="421" y="62"/>
                  </a:lnTo>
                  <a:lnTo>
                    <a:pt x="420" y="72"/>
                  </a:lnTo>
                  <a:lnTo>
                    <a:pt x="420" y="82"/>
                  </a:lnTo>
                  <a:lnTo>
                    <a:pt x="423" y="92"/>
                  </a:lnTo>
                  <a:lnTo>
                    <a:pt x="431" y="86"/>
                  </a:lnTo>
                  <a:lnTo>
                    <a:pt x="440" y="80"/>
                  </a:lnTo>
                  <a:lnTo>
                    <a:pt x="448" y="72"/>
                  </a:lnTo>
                  <a:lnTo>
                    <a:pt x="457" y="65"/>
                  </a:lnTo>
                  <a:lnTo>
                    <a:pt x="458" y="53"/>
                  </a:lnTo>
                  <a:lnTo>
                    <a:pt x="459" y="45"/>
                  </a:lnTo>
                  <a:lnTo>
                    <a:pt x="460" y="36"/>
                  </a:lnTo>
                  <a:lnTo>
                    <a:pt x="463" y="27"/>
                  </a:lnTo>
                  <a:lnTo>
                    <a:pt x="528" y="37"/>
                  </a:lnTo>
                  <a:lnTo>
                    <a:pt x="523" y="46"/>
                  </a:lnTo>
                  <a:lnTo>
                    <a:pt x="517" y="56"/>
                  </a:lnTo>
                  <a:lnTo>
                    <a:pt x="511" y="66"/>
                  </a:lnTo>
                  <a:lnTo>
                    <a:pt x="511" y="79"/>
                  </a:lnTo>
                  <a:lnTo>
                    <a:pt x="515" y="81"/>
                  </a:lnTo>
                  <a:lnTo>
                    <a:pt x="517" y="87"/>
                  </a:lnTo>
                  <a:lnTo>
                    <a:pt x="520" y="90"/>
                  </a:lnTo>
                  <a:lnTo>
                    <a:pt x="526" y="92"/>
                  </a:lnTo>
                  <a:lnTo>
                    <a:pt x="526" y="85"/>
                  </a:lnTo>
                  <a:lnTo>
                    <a:pt x="528" y="79"/>
                  </a:lnTo>
                  <a:lnTo>
                    <a:pt x="532" y="71"/>
                  </a:lnTo>
                  <a:lnTo>
                    <a:pt x="536" y="66"/>
                  </a:lnTo>
                  <a:lnTo>
                    <a:pt x="544" y="53"/>
                  </a:lnTo>
                  <a:lnTo>
                    <a:pt x="552" y="45"/>
                  </a:lnTo>
                  <a:lnTo>
                    <a:pt x="590" y="55"/>
                  </a:lnTo>
                  <a:lnTo>
                    <a:pt x="586" y="65"/>
                  </a:lnTo>
                  <a:lnTo>
                    <a:pt x="588" y="75"/>
                  </a:lnTo>
                  <a:lnTo>
                    <a:pt x="595" y="82"/>
                  </a:lnTo>
                  <a:lnTo>
                    <a:pt x="604" y="89"/>
                  </a:lnTo>
                  <a:lnTo>
                    <a:pt x="608" y="77"/>
                  </a:lnTo>
                  <a:lnTo>
                    <a:pt x="612" y="65"/>
                  </a:lnTo>
                  <a:lnTo>
                    <a:pt x="632" y="68"/>
                  </a:lnTo>
                  <a:lnTo>
                    <a:pt x="653" y="75"/>
                  </a:lnTo>
                  <a:lnTo>
                    <a:pt x="673" y="79"/>
                  </a:lnTo>
                  <a:lnTo>
                    <a:pt x="695" y="85"/>
                  </a:lnTo>
                  <a:lnTo>
                    <a:pt x="715" y="90"/>
                  </a:lnTo>
                  <a:lnTo>
                    <a:pt x="736" y="95"/>
                  </a:lnTo>
                  <a:lnTo>
                    <a:pt x="758" y="99"/>
                  </a:lnTo>
                  <a:lnTo>
                    <a:pt x="780" y="104"/>
                  </a:lnTo>
                  <a:lnTo>
                    <a:pt x="786" y="115"/>
                  </a:lnTo>
                  <a:lnTo>
                    <a:pt x="792" y="128"/>
                  </a:lnTo>
                  <a:lnTo>
                    <a:pt x="797" y="140"/>
                  </a:lnTo>
                  <a:lnTo>
                    <a:pt x="803" y="154"/>
                  </a:lnTo>
                  <a:lnTo>
                    <a:pt x="806" y="168"/>
                  </a:lnTo>
                  <a:lnTo>
                    <a:pt x="807" y="182"/>
                  </a:lnTo>
                  <a:lnTo>
                    <a:pt x="803" y="196"/>
                  </a:lnTo>
                  <a:lnTo>
                    <a:pt x="797" y="210"/>
                  </a:lnTo>
                  <a:lnTo>
                    <a:pt x="770" y="203"/>
                  </a:lnTo>
                  <a:lnTo>
                    <a:pt x="774" y="191"/>
                  </a:lnTo>
                  <a:lnTo>
                    <a:pt x="778" y="179"/>
                  </a:lnTo>
                  <a:lnTo>
                    <a:pt x="775" y="168"/>
                  </a:lnTo>
                  <a:lnTo>
                    <a:pt x="767" y="158"/>
                  </a:lnTo>
                  <a:lnTo>
                    <a:pt x="757" y="158"/>
                  </a:lnTo>
                  <a:lnTo>
                    <a:pt x="750" y="166"/>
                  </a:lnTo>
                  <a:lnTo>
                    <a:pt x="709" y="158"/>
                  </a:lnTo>
                  <a:lnTo>
                    <a:pt x="653" y="158"/>
                  </a:lnTo>
                  <a:lnTo>
                    <a:pt x="600" y="158"/>
                  </a:lnTo>
                  <a:lnTo>
                    <a:pt x="547" y="157"/>
                  </a:lnTo>
                  <a:lnTo>
                    <a:pt x="497" y="157"/>
                  </a:lnTo>
                  <a:lnTo>
                    <a:pt x="446" y="157"/>
                  </a:lnTo>
                  <a:lnTo>
                    <a:pt x="396" y="159"/>
                  </a:lnTo>
                  <a:lnTo>
                    <a:pt x="344" y="164"/>
                  </a:lnTo>
                  <a:lnTo>
                    <a:pt x="294" y="173"/>
                  </a:lnTo>
                  <a:lnTo>
                    <a:pt x="278" y="171"/>
                  </a:lnTo>
                  <a:lnTo>
                    <a:pt x="264" y="168"/>
                  </a:lnTo>
                  <a:lnTo>
                    <a:pt x="250" y="163"/>
                  </a:lnTo>
                  <a:lnTo>
                    <a:pt x="239" y="159"/>
                  </a:lnTo>
                  <a:lnTo>
                    <a:pt x="226" y="155"/>
                  </a:lnTo>
                  <a:lnTo>
                    <a:pt x="213" y="154"/>
                  </a:lnTo>
                  <a:lnTo>
                    <a:pt x="199" y="157"/>
                  </a:lnTo>
                  <a:lnTo>
                    <a:pt x="187" y="166"/>
                  </a:lnTo>
                  <a:lnTo>
                    <a:pt x="162" y="162"/>
                  </a:lnTo>
                  <a:lnTo>
                    <a:pt x="138" y="162"/>
                  </a:lnTo>
                  <a:lnTo>
                    <a:pt x="115" y="162"/>
                  </a:lnTo>
                  <a:lnTo>
                    <a:pt x="92" y="164"/>
                  </a:lnTo>
                  <a:lnTo>
                    <a:pt x="68" y="167"/>
                  </a:lnTo>
                  <a:lnTo>
                    <a:pt x="46" y="169"/>
                  </a:lnTo>
                  <a:lnTo>
                    <a:pt x="23" y="172"/>
                  </a:lnTo>
                  <a:lnTo>
                    <a:pt x="0" y="176"/>
                  </a:lnTo>
                  <a:lnTo>
                    <a:pt x="5" y="157"/>
                  </a:lnTo>
                  <a:lnTo>
                    <a:pt x="14" y="142"/>
                  </a:lnTo>
                  <a:lnTo>
                    <a:pt x="22" y="125"/>
                  </a:lnTo>
                  <a:lnTo>
                    <a:pt x="33" y="111"/>
                  </a:lnTo>
                  <a:lnTo>
                    <a:pt x="43" y="96"/>
                  </a:lnTo>
                  <a:lnTo>
                    <a:pt x="56" y="85"/>
                  </a:lnTo>
                  <a:lnTo>
                    <a:pt x="67" y="72"/>
                  </a:lnTo>
                  <a:lnTo>
                    <a:pt x="82" y="62"/>
                  </a:lnTo>
                  <a:lnTo>
                    <a:pt x="81" y="70"/>
                  </a:lnTo>
                  <a:lnTo>
                    <a:pt x="81" y="77"/>
                  </a:lnTo>
                  <a:lnTo>
                    <a:pt x="81" y="85"/>
                  </a:lnTo>
                  <a:lnTo>
                    <a:pt x="84" y="92"/>
                  </a:lnTo>
                  <a:lnTo>
                    <a:pt x="86" y="99"/>
                  </a:lnTo>
                  <a:lnTo>
                    <a:pt x="90" y="105"/>
                  </a:lnTo>
                  <a:lnTo>
                    <a:pt x="95" y="110"/>
                  </a:lnTo>
                  <a:lnTo>
                    <a:pt x="104" y="116"/>
                  </a:lnTo>
                  <a:lnTo>
                    <a:pt x="109" y="114"/>
                  </a:lnTo>
                  <a:lnTo>
                    <a:pt x="111" y="106"/>
                  </a:lnTo>
                  <a:lnTo>
                    <a:pt x="105" y="96"/>
                  </a:lnTo>
                  <a:lnTo>
                    <a:pt x="104" y="86"/>
                  </a:lnTo>
                  <a:lnTo>
                    <a:pt x="102" y="76"/>
                  </a:lnTo>
                  <a:lnTo>
                    <a:pt x="106" y="67"/>
                  </a:lnTo>
                  <a:lnTo>
                    <a:pt x="109" y="56"/>
                  </a:lnTo>
                  <a:lnTo>
                    <a:pt x="113" y="47"/>
                  </a:lnTo>
                  <a:lnTo>
                    <a:pt x="118" y="38"/>
                  </a:lnTo>
                  <a:lnTo>
                    <a:pt x="124" y="31"/>
                  </a:lnTo>
                  <a:lnTo>
                    <a:pt x="131" y="23"/>
                  </a:lnTo>
                  <a:lnTo>
                    <a:pt x="139" y="17"/>
                  </a:lnTo>
                  <a:lnTo>
                    <a:pt x="148" y="12"/>
                  </a:lnTo>
                  <a:lnTo>
                    <a:pt x="159" y="10"/>
                  </a:lnTo>
                  <a:lnTo>
                    <a:pt x="157" y="18"/>
                  </a:lnTo>
                  <a:lnTo>
                    <a:pt x="154" y="28"/>
                  </a:lnTo>
                  <a:lnTo>
                    <a:pt x="150" y="37"/>
                  </a:lnTo>
                  <a:lnTo>
                    <a:pt x="148" y="47"/>
                  </a:lnTo>
                  <a:lnTo>
                    <a:pt x="145" y="56"/>
                  </a:lnTo>
                  <a:lnTo>
                    <a:pt x="147" y="65"/>
                  </a:lnTo>
                  <a:lnTo>
                    <a:pt x="150" y="74"/>
                  </a:lnTo>
                  <a:lnTo>
                    <a:pt x="159" y="82"/>
                  </a:lnTo>
                  <a:lnTo>
                    <a:pt x="168" y="86"/>
                  </a:lnTo>
                  <a:lnTo>
                    <a:pt x="178" y="94"/>
                  </a:lnTo>
                  <a:lnTo>
                    <a:pt x="182" y="95"/>
                  </a:lnTo>
                  <a:lnTo>
                    <a:pt x="186" y="95"/>
                  </a:lnTo>
                  <a:lnTo>
                    <a:pt x="189" y="92"/>
                  </a:lnTo>
                  <a:lnTo>
                    <a:pt x="193" y="86"/>
                  </a:lnTo>
                  <a:lnTo>
                    <a:pt x="182" y="77"/>
                  </a:lnTo>
                  <a:lnTo>
                    <a:pt x="176" y="66"/>
                  </a:lnTo>
                  <a:lnTo>
                    <a:pt x="172" y="60"/>
                  </a:lnTo>
                  <a:lnTo>
                    <a:pt x="172" y="53"/>
                  </a:lnTo>
                  <a:lnTo>
                    <a:pt x="173" y="46"/>
                  </a:lnTo>
                  <a:lnTo>
                    <a:pt x="177" y="41"/>
                  </a:lnTo>
                  <a:lnTo>
                    <a:pt x="182" y="28"/>
                  </a:lnTo>
                  <a:lnTo>
                    <a:pt x="189" y="19"/>
                  </a:lnTo>
                  <a:lnTo>
                    <a:pt x="197" y="13"/>
                  </a:lnTo>
                  <a:lnTo>
                    <a:pt x="208" y="9"/>
                  </a:lnTo>
                  <a:lnTo>
                    <a:pt x="220" y="5"/>
                  </a:lnTo>
                  <a:lnTo>
                    <a:pt x="231" y="4"/>
                  </a:lnTo>
                  <a:lnTo>
                    <a:pt x="242" y="3"/>
                  </a:lnTo>
                  <a:lnTo>
                    <a:pt x="255" y="3"/>
                  </a:lnTo>
                  <a:close/>
                </a:path>
              </a:pathLst>
            </a:custGeom>
            <a:solidFill>
              <a:srgbClr val="F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7" name="Freeform 27"/>
            <p:cNvSpPr>
              <a:spLocks/>
            </p:cNvSpPr>
            <p:nvPr/>
          </p:nvSpPr>
          <p:spPr bwMode="auto">
            <a:xfrm>
              <a:off x="4256" y="1420"/>
              <a:ext cx="54" cy="55"/>
            </a:xfrm>
            <a:custGeom>
              <a:avLst/>
              <a:gdLst>
                <a:gd name="T0" fmla="*/ 163 w 163"/>
                <a:gd name="T1" fmla="*/ 2 h 164"/>
                <a:gd name="T2" fmla="*/ 157 w 163"/>
                <a:gd name="T3" fmla="*/ 9 h 164"/>
                <a:gd name="T4" fmla="*/ 154 w 163"/>
                <a:gd name="T5" fmla="*/ 17 h 164"/>
                <a:gd name="T6" fmla="*/ 150 w 163"/>
                <a:gd name="T7" fmla="*/ 24 h 164"/>
                <a:gd name="T8" fmla="*/ 147 w 163"/>
                <a:gd name="T9" fmla="*/ 33 h 164"/>
                <a:gd name="T10" fmla="*/ 145 w 163"/>
                <a:gd name="T11" fmla="*/ 41 h 164"/>
                <a:gd name="T12" fmla="*/ 145 w 163"/>
                <a:gd name="T13" fmla="*/ 49 h 164"/>
                <a:gd name="T14" fmla="*/ 144 w 163"/>
                <a:gd name="T15" fmla="*/ 58 h 164"/>
                <a:gd name="T16" fmla="*/ 146 w 163"/>
                <a:gd name="T17" fmla="*/ 67 h 164"/>
                <a:gd name="T18" fmla="*/ 151 w 163"/>
                <a:gd name="T19" fmla="*/ 75 h 164"/>
                <a:gd name="T20" fmla="*/ 154 w 163"/>
                <a:gd name="T21" fmla="*/ 82 h 164"/>
                <a:gd name="T22" fmla="*/ 150 w 163"/>
                <a:gd name="T23" fmla="*/ 89 h 164"/>
                <a:gd name="T24" fmla="*/ 146 w 163"/>
                <a:gd name="T25" fmla="*/ 96 h 164"/>
                <a:gd name="T26" fmla="*/ 140 w 163"/>
                <a:gd name="T27" fmla="*/ 102 h 164"/>
                <a:gd name="T28" fmla="*/ 134 w 163"/>
                <a:gd name="T29" fmla="*/ 110 h 164"/>
                <a:gd name="T30" fmla="*/ 127 w 163"/>
                <a:gd name="T31" fmla="*/ 118 h 164"/>
                <a:gd name="T32" fmla="*/ 126 w 163"/>
                <a:gd name="T33" fmla="*/ 125 h 164"/>
                <a:gd name="T34" fmla="*/ 120 w 163"/>
                <a:gd name="T35" fmla="*/ 143 h 164"/>
                <a:gd name="T36" fmla="*/ 111 w 163"/>
                <a:gd name="T37" fmla="*/ 155 h 164"/>
                <a:gd name="T38" fmla="*/ 97 w 163"/>
                <a:gd name="T39" fmla="*/ 160 h 164"/>
                <a:gd name="T40" fmla="*/ 82 w 163"/>
                <a:gd name="T41" fmla="*/ 163 h 164"/>
                <a:gd name="T42" fmla="*/ 64 w 163"/>
                <a:gd name="T43" fmla="*/ 162 h 164"/>
                <a:gd name="T44" fmla="*/ 47 w 163"/>
                <a:gd name="T45" fmla="*/ 162 h 164"/>
                <a:gd name="T46" fmla="*/ 29 w 163"/>
                <a:gd name="T47" fmla="*/ 162 h 164"/>
                <a:gd name="T48" fmla="*/ 15 w 163"/>
                <a:gd name="T49" fmla="*/ 164 h 164"/>
                <a:gd name="T50" fmla="*/ 0 w 163"/>
                <a:gd name="T51" fmla="*/ 164 h 164"/>
                <a:gd name="T52" fmla="*/ 10 w 163"/>
                <a:gd name="T53" fmla="*/ 150 h 164"/>
                <a:gd name="T54" fmla="*/ 21 w 163"/>
                <a:gd name="T55" fmla="*/ 142 h 164"/>
                <a:gd name="T56" fmla="*/ 33 w 163"/>
                <a:gd name="T57" fmla="*/ 134 h 164"/>
                <a:gd name="T58" fmla="*/ 47 w 163"/>
                <a:gd name="T59" fmla="*/ 129 h 164"/>
                <a:gd name="T60" fmla="*/ 58 w 163"/>
                <a:gd name="T61" fmla="*/ 123 h 164"/>
                <a:gd name="T62" fmla="*/ 71 w 163"/>
                <a:gd name="T63" fmla="*/ 115 h 164"/>
                <a:gd name="T64" fmla="*/ 81 w 163"/>
                <a:gd name="T65" fmla="*/ 106 h 164"/>
                <a:gd name="T66" fmla="*/ 91 w 163"/>
                <a:gd name="T67" fmla="*/ 95 h 164"/>
                <a:gd name="T68" fmla="*/ 96 w 163"/>
                <a:gd name="T69" fmla="*/ 87 h 164"/>
                <a:gd name="T70" fmla="*/ 103 w 163"/>
                <a:gd name="T71" fmla="*/ 82 h 164"/>
                <a:gd name="T72" fmla="*/ 110 w 163"/>
                <a:gd name="T73" fmla="*/ 77 h 164"/>
                <a:gd name="T74" fmla="*/ 117 w 163"/>
                <a:gd name="T75" fmla="*/ 72 h 164"/>
                <a:gd name="T76" fmla="*/ 122 w 163"/>
                <a:gd name="T77" fmla="*/ 66 h 164"/>
                <a:gd name="T78" fmla="*/ 127 w 163"/>
                <a:gd name="T79" fmla="*/ 60 h 164"/>
                <a:gd name="T80" fmla="*/ 131 w 163"/>
                <a:gd name="T81" fmla="*/ 52 h 164"/>
                <a:gd name="T82" fmla="*/ 136 w 163"/>
                <a:gd name="T83" fmla="*/ 46 h 164"/>
                <a:gd name="T84" fmla="*/ 131 w 163"/>
                <a:gd name="T85" fmla="*/ 37 h 164"/>
                <a:gd name="T86" fmla="*/ 131 w 163"/>
                <a:gd name="T87" fmla="*/ 29 h 164"/>
                <a:gd name="T88" fmla="*/ 132 w 163"/>
                <a:gd name="T89" fmla="*/ 20 h 164"/>
                <a:gd name="T90" fmla="*/ 136 w 163"/>
                <a:gd name="T91" fmla="*/ 14 h 164"/>
                <a:gd name="T92" fmla="*/ 140 w 163"/>
                <a:gd name="T93" fmla="*/ 7 h 164"/>
                <a:gd name="T94" fmla="*/ 147 w 163"/>
                <a:gd name="T95" fmla="*/ 3 h 164"/>
                <a:gd name="T96" fmla="*/ 154 w 163"/>
                <a:gd name="T97" fmla="*/ 0 h 164"/>
                <a:gd name="T98" fmla="*/ 163 w 163"/>
                <a:gd name="T99"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164">
                  <a:moveTo>
                    <a:pt x="163" y="2"/>
                  </a:moveTo>
                  <a:lnTo>
                    <a:pt x="157" y="9"/>
                  </a:lnTo>
                  <a:lnTo>
                    <a:pt x="154" y="17"/>
                  </a:lnTo>
                  <a:lnTo>
                    <a:pt x="150" y="24"/>
                  </a:lnTo>
                  <a:lnTo>
                    <a:pt x="147" y="33"/>
                  </a:lnTo>
                  <a:lnTo>
                    <a:pt x="145" y="41"/>
                  </a:lnTo>
                  <a:lnTo>
                    <a:pt x="145" y="49"/>
                  </a:lnTo>
                  <a:lnTo>
                    <a:pt x="144" y="58"/>
                  </a:lnTo>
                  <a:lnTo>
                    <a:pt x="146" y="67"/>
                  </a:lnTo>
                  <a:lnTo>
                    <a:pt x="151" y="75"/>
                  </a:lnTo>
                  <a:lnTo>
                    <a:pt x="154" y="82"/>
                  </a:lnTo>
                  <a:lnTo>
                    <a:pt x="150" y="89"/>
                  </a:lnTo>
                  <a:lnTo>
                    <a:pt x="146" y="96"/>
                  </a:lnTo>
                  <a:lnTo>
                    <a:pt x="140" y="102"/>
                  </a:lnTo>
                  <a:lnTo>
                    <a:pt x="134" y="110"/>
                  </a:lnTo>
                  <a:lnTo>
                    <a:pt x="127" y="118"/>
                  </a:lnTo>
                  <a:lnTo>
                    <a:pt x="126" y="125"/>
                  </a:lnTo>
                  <a:lnTo>
                    <a:pt x="120" y="143"/>
                  </a:lnTo>
                  <a:lnTo>
                    <a:pt x="111" y="155"/>
                  </a:lnTo>
                  <a:lnTo>
                    <a:pt x="97" y="160"/>
                  </a:lnTo>
                  <a:lnTo>
                    <a:pt x="82" y="163"/>
                  </a:lnTo>
                  <a:lnTo>
                    <a:pt x="64" y="162"/>
                  </a:lnTo>
                  <a:lnTo>
                    <a:pt x="47" y="162"/>
                  </a:lnTo>
                  <a:lnTo>
                    <a:pt x="29" y="162"/>
                  </a:lnTo>
                  <a:lnTo>
                    <a:pt x="15" y="164"/>
                  </a:lnTo>
                  <a:lnTo>
                    <a:pt x="0" y="164"/>
                  </a:lnTo>
                  <a:lnTo>
                    <a:pt x="10" y="150"/>
                  </a:lnTo>
                  <a:lnTo>
                    <a:pt x="21" y="142"/>
                  </a:lnTo>
                  <a:lnTo>
                    <a:pt x="33" y="134"/>
                  </a:lnTo>
                  <a:lnTo>
                    <a:pt x="47" y="129"/>
                  </a:lnTo>
                  <a:lnTo>
                    <a:pt x="58" y="123"/>
                  </a:lnTo>
                  <a:lnTo>
                    <a:pt x="71" y="115"/>
                  </a:lnTo>
                  <a:lnTo>
                    <a:pt x="81" y="106"/>
                  </a:lnTo>
                  <a:lnTo>
                    <a:pt x="91" y="95"/>
                  </a:lnTo>
                  <a:lnTo>
                    <a:pt x="96" y="87"/>
                  </a:lnTo>
                  <a:lnTo>
                    <a:pt x="103" y="82"/>
                  </a:lnTo>
                  <a:lnTo>
                    <a:pt x="110" y="77"/>
                  </a:lnTo>
                  <a:lnTo>
                    <a:pt x="117" y="72"/>
                  </a:lnTo>
                  <a:lnTo>
                    <a:pt x="122" y="66"/>
                  </a:lnTo>
                  <a:lnTo>
                    <a:pt x="127" y="60"/>
                  </a:lnTo>
                  <a:lnTo>
                    <a:pt x="131" y="52"/>
                  </a:lnTo>
                  <a:lnTo>
                    <a:pt x="136" y="46"/>
                  </a:lnTo>
                  <a:lnTo>
                    <a:pt x="131" y="37"/>
                  </a:lnTo>
                  <a:lnTo>
                    <a:pt x="131" y="29"/>
                  </a:lnTo>
                  <a:lnTo>
                    <a:pt x="132" y="20"/>
                  </a:lnTo>
                  <a:lnTo>
                    <a:pt x="136" y="14"/>
                  </a:lnTo>
                  <a:lnTo>
                    <a:pt x="140" y="7"/>
                  </a:lnTo>
                  <a:lnTo>
                    <a:pt x="147" y="3"/>
                  </a:lnTo>
                  <a:lnTo>
                    <a:pt x="154" y="0"/>
                  </a:lnTo>
                  <a:lnTo>
                    <a:pt x="163" y="2"/>
                  </a:lnTo>
                  <a:close/>
                </a:path>
              </a:pathLst>
            </a:cu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8" name="Freeform 28"/>
            <p:cNvSpPr>
              <a:spLocks/>
            </p:cNvSpPr>
            <p:nvPr/>
          </p:nvSpPr>
          <p:spPr bwMode="auto">
            <a:xfrm>
              <a:off x="4398" y="1421"/>
              <a:ext cx="20" cy="25"/>
            </a:xfrm>
            <a:custGeom>
              <a:avLst/>
              <a:gdLst>
                <a:gd name="T0" fmla="*/ 61 w 61"/>
                <a:gd name="T1" fmla="*/ 0 h 74"/>
                <a:gd name="T2" fmla="*/ 54 w 61"/>
                <a:gd name="T3" fmla="*/ 6 h 74"/>
                <a:gd name="T4" fmla="*/ 48 w 61"/>
                <a:gd name="T5" fmla="*/ 12 h 74"/>
                <a:gd name="T6" fmla="*/ 42 w 61"/>
                <a:gd name="T7" fmla="*/ 18 h 74"/>
                <a:gd name="T8" fmla="*/ 35 w 61"/>
                <a:gd name="T9" fmla="*/ 26 h 74"/>
                <a:gd name="T10" fmla="*/ 28 w 61"/>
                <a:gd name="T11" fmla="*/ 32 h 74"/>
                <a:gd name="T12" fmla="*/ 23 w 61"/>
                <a:gd name="T13" fmla="*/ 40 h 74"/>
                <a:gd name="T14" fmla="*/ 19 w 61"/>
                <a:gd name="T15" fmla="*/ 47 h 74"/>
                <a:gd name="T16" fmla="*/ 17 w 61"/>
                <a:gd name="T17" fmla="*/ 58 h 74"/>
                <a:gd name="T18" fmla="*/ 22 w 61"/>
                <a:gd name="T19" fmla="*/ 64 h 74"/>
                <a:gd name="T20" fmla="*/ 27 w 61"/>
                <a:gd name="T21" fmla="*/ 71 h 74"/>
                <a:gd name="T22" fmla="*/ 19 w 61"/>
                <a:gd name="T23" fmla="*/ 74 h 74"/>
                <a:gd name="T24" fmla="*/ 13 w 61"/>
                <a:gd name="T25" fmla="*/ 74 h 74"/>
                <a:gd name="T26" fmla="*/ 5 w 61"/>
                <a:gd name="T27" fmla="*/ 70 h 74"/>
                <a:gd name="T28" fmla="*/ 1 w 61"/>
                <a:gd name="T29" fmla="*/ 65 h 74"/>
                <a:gd name="T30" fmla="*/ 0 w 61"/>
                <a:gd name="T31" fmla="*/ 53 h 74"/>
                <a:gd name="T32" fmla="*/ 4 w 61"/>
                <a:gd name="T33" fmla="*/ 41 h 74"/>
                <a:gd name="T34" fmla="*/ 9 w 61"/>
                <a:gd name="T35" fmla="*/ 30 h 74"/>
                <a:gd name="T36" fmla="*/ 18 w 61"/>
                <a:gd name="T37" fmla="*/ 21 h 74"/>
                <a:gd name="T38" fmla="*/ 27 w 61"/>
                <a:gd name="T39" fmla="*/ 12 h 74"/>
                <a:gd name="T40" fmla="*/ 38 w 61"/>
                <a:gd name="T41" fmla="*/ 6 h 74"/>
                <a:gd name="T42" fmla="*/ 49 w 61"/>
                <a:gd name="T43" fmla="*/ 1 h 74"/>
                <a:gd name="T44" fmla="*/ 61 w 61"/>
                <a:gd name="T4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74">
                  <a:moveTo>
                    <a:pt x="61" y="0"/>
                  </a:moveTo>
                  <a:lnTo>
                    <a:pt x="54" y="6"/>
                  </a:lnTo>
                  <a:lnTo>
                    <a:pt x="48" y="12"/>
                  </a:lnTo>
                  <a:lnTo>
                    <a:pt x="42" y="18"/>
                  </a:lnTo>
                  <a:lnTo>
                    <a:pt x="35" y="26"/>
                  </a:lnTo>
                  <a:lnTo>
                    <a:pt x="28" y="32"/>
                  </a:lnTo>
                  <a:lnTo>
                    <a:pt x="23" y="40"/>
                  </a:lnTo>
                  <a:lnTo>
                    <a:pt x="19" y="47"/>
                  </a:lnTo>
                  <a:lnTo>
                    <a:pt x="17" y="58"/>
                  </a:lnTo>
                  <a:lnTo>
                    <a:pt x="22" y="64"/>
                  </a:lnTo>
                  <a:lnTo>
                    <a:pt x="27" y="71"/>
                  </a:lnTo>
                  <a:lnTo>
                    <a:pt x="19" y="74"/>
                  </a:lnTo>
                  <a:lnTo>
                    <a:pt x="13" y="74"/>
                  </a:lnTo>
                  <a:lnTo>
                    <a:pt x="5" y="70"/>
                  </a:lnTo>
                  <a:lnTo>
                    <a:pt x="1" y="65"/>
                  </a:lnTo>
                  <a:lnTo>
                    <a:pt x="0" y="53"/>
                  </a:lnTo>
                  <a:lnTo>
                    <a:pt x="4" y="41"/>
                  </a:lnTo>
                  <a:lnTo>
                    <a:pt x="9" y="30"/>
                  </a:lnTo>
                  <a:lnTo>
                    <a:pt x="18" y="21"/>
                  </a:lnTo>
                  <a:lnTo>
                    <a:pt x="27" y="12"/>
                  </a:lnTo>
                  <a:lnTo>
                    <a:pt x="38" y="6"/>
                  </a:lnTo>
                  <a:lnTo>
                    <a:pt x="49" y="1"/>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89" name="Freeform 29"/>
            <p:cNvSpPr>
              <a:spLocks/>
            </p:cNvSpPr>
            <p:nvPr/>
          </p:nvSpPr>
          <p:spPr bwMode="auto">
            <a:xfrm>
              <a:off x="4571" y="1453"/>
              <a:ext cx="201" cy="241"/>
            </a:xfrm>
            <a:custGeom>
              <a:avLst/>
              <a:gdLst>
                <a:gd name="T0" fmla="*/ 112 w 605"/>
                <a:gd name="T1" fmla="*/ 184 h 725"/>
                <a:gd name="T2" fmla="*/ 165 w 605"/>
                <a:gd name="T3" fmla="*/ 234 h 725"/>
                <a:gd name="T4" fmla="*/ 206 w 605"/>
                <a:gd name="T5" fmla="*/ 256 h 725"/>
                <a:gd name="T6" fmla="*/ 265 w 605"/>
                <a:gd name="T7" fmla="*/ 353 h 725"/>
                <a:gd name="T8" fmla="*/ 228 w 605"/>
                <a:gd name="T9" fmla="*/ 260 h 725"/>
                <a:gd name="T10" fmla="*/ 131 w 605"/>
                <a:gd name="T11" fmla="*/ 182 h 725"/>
                <a:gd name="T12" fmla="*/ 122 w 605"/>
                <a:gd name="T13" fmla="*/ 74 h 725"/>
                <a:gd name="T14" fmla="*/ 146 w 605"/>
                <a:gd name="T15" fmla="*/ 119 h 725"/>
                <a:gd name="T16" fmla="*/ 218 w 605"/>
                <a:gd name="T17" fmla="*/ 173 h 725"/>
                <a:gd name="T18" fmla="*/ 267 w 605"/>
                <a:gd name="T19" fmla="*/ 250 h 725"/>
                <a:gd name="T20" fmla="*/ 311 w 605"/>
                <a:gd name="T21" fmla="*/ 266 h 725"/>
                <a:gd name="T22" fmla="*/ 407 w 605"/>
                <a:gd name="T23" fmla="*/ 333 h 725"/>
                <a:gd name="T24" fmla="*/ 445 w 605"/>
                <a:gd name="T25" fmla="*/ 366 h 725"/>
                <a:gd name="T26" fmla="*/ 422 w 605"/>
                <a:gd name="T27" fmla="*/ 328 h 725"/>
                <a:gd name="T28" fmla="*/ 377 w 605"/>
                <a:gd name="T29" fmla="*/ 313 h 725"/>
                <a:gd name="T30" fmla="*/ 347 w 605"/>
                <a:gd name="T31" fmla="*/ 292 h 725"/>
                <a:gd name="T32" fmla="*/ 279 w 605"/>
                <a:gd name="T33" fmla="*/ 240 h 725"/>
                <a:gd name="T34" fmla="*/ 174 w 605"/>
                <a:gd name="T35" fmla="*/ 129 h 725"/>
                <a:gd name="T36" fmla="*/ 169 w 605"/>
                <a:gd name="T37" fmla="*/ 74 h 725"/>
                <a:gd name="T38" fmla="*/ 223 w 605"/>
                <a:gd name="T39" fmla="*/ 74 h 725"/>
                <a:gd name="T40" fmla="*/ 293 w 605"/>
                <a:gd name="T41" fmla="*/ 123 h 725"/>
                <a:gd name="T42" fmla="*/ 371 w 605"/>
                <a:gd name="T43" fmla="*/ 173 h 725"/>
                <a:gd name="T44" fmla="*/ 453 w 605"/>
                <a:gd name="T45" fmla="*/ 201 h 725"/>
                <a:gd name="T46" fmla="*/ 533 w 605"/>
                <a:gd name="T47" fmla="*/ 239 h 725"/>
                <a:gd name="T48" fmla="*/ 556 w 605"/>
                <a:gd name="T49" fmla="*/ 269 h 725"/>
                <a:gd name="T50" fmla="*/ 543 w 605"/>
                <a:gd name="T51" fmla="*/ 328 h 725"/>
                <a:gd name="T52" fmla="*/ 598 w 605"/>
                <a:gd name="T53" fmla="*/ 377 h 725"/>
                <a:gd name="T54" fmla="*/ 557 w 605"/>
                <a:gd name="T55" fmla="*/ 448 h 725"/>
                <a:gd name="T56" fmla="*/ 502 w 605"/>
                <a:gd name="T57" fmla="*/ 532 h 725"/>
                <a:gd name="T58" fmla="*/ 401 w 605"/>
                <a:gd name="T59" fmla="*/ 588 h 725"/>
                <a:gd name="T60" fmla="*/ 391 w 605"/>
                <a:gd name="T61" fmla="*/ 638 h 725"/>
                <a:gd name="T62" fmla="*/ 347 w 605"/>
                <a:gd name="T63" fmla="*/ 691 h 725"/>
                <a:gd name="T64" fmla="*/ 293 w 605"/>
                <a:gd name="T65" fmla="*/ 713 h 725"/>
                <a:gd name="T66" fmla="*/ 182 w 605"/>
                <a:gd name="T67" fmla="*/ 628 h 725"/>
                <a:gd name="T68" fmla="*/ 52 w 605"/>
                <a:gd name="T69" fmla="*/ 545 h 725"/>
                <a:gd name="T70" fmla="*/ 4 w 605"/>
                <a:gd name="T71" fmla="*/ 532 h 725"/>
                <a:gd name="T72" fmla="*/ 29 w 605"/>
                <a:gd name="T73" fmla="*/ 529 h 725"/>
                <a:gd name="T74" fmla="*/ 71 w 605"/>
                <a:gd name="T75" fmla="*/ 532 h 725"/>
                <a:gd name="T76" fmla="*/ 106 w 605"/>
                <a:gd name="T77" fmla="*/ 546 h 725"/>
                <a:gd name="T78" fmla="*/ 97 w 605"/>
                <a:gd name="T79" fmla="*/ 508 h 725"/>
                <a:gd name="T80" fmla="*/ 182 w 605"/>
                <a:gd name="T81" fmla="*/ 607 h 725"/>
                <a:gd name="T82" fmla="*/ 204 w 605"/>
                <a:gd name="T83" fmla="*/ 600 h 725"/>
                <a:gd name="T84" fmla="*/ 122 w 605"/>
                <a:gd name="T85" fmla="*/ 493 h 725"/>
                <a:gd name="T86" fmla="*/ 165 w 605"/>
                <a:gd name="T87" fmla="*/ 519 h 725"/>
                <a:gd name="T88" fmla="*/ 291 w 605"/>
                <a:gd name="T89" fmla="*/ 622 h 725"/>
                <a:gd name="T90" fmla="*/ 247 w 605"/>
                <a:gd name="T91" fmla="*/ 573 h 725"/>
                <a:gd name="T92" fmla="*/ 156 w 605"/>
                <a:gd name="T93" fmla="*/ 457 h 725"/>
                <a:gd name="T94" fmla="*/ 143 w 605"/>
                <a:gd name="T95" fmla="*/ 413 h 725"/>
                <a:gd name="T96" fmla="*/ 167 w 605"/>
                <a:gd name="T97" fmla="*/ 442 h 725"/>
                <a:gd name="T98" fmla="*/ 217 w 605"/>
                <a:gd name="T99" fmla="*/ 517 h 725"/>
                <a:gd name="T100" fmla="*/ 337 w 605"/>
                <a:gd name="T101" fmla="*/ 592 h 725"/>
                <a:gd name="T102" fmla="*/ 224 w 605"/>
                <a:gd name="T103" fmla="*/ 491 h 725"/>
                <a:gd name="T104" fmla="*/ 235 w 605"/>
                <a:gd name="T105" fmla="*/ 457 h 725"/>
                <a:gd name="T106" fmla="*/ 319 w 605"/>
                <a:gd name="T107" fmla="*/ 485 h 725"/>
                <a:gd name="T108" fmla="*/ 267 w 605"/>
                <a:gd name="T109" fmla="*/ 453 h 725"/>
                <a:gd name="T110" fmla="*/ 158 w 605"/>
                <a:gd name="T111" fmla="*/ 369 h 725"/>
                <a:gd name="T112" fmla="*/ 73 w 605"/>
                <a:gd name="T113" fmla="*/ 297 h 725"/>
                <a:gd name="T114" fmla="*/ 52 w 605"/>
                <a:gd name="T115" fmla="*/ 224 h 725"/>
                <a:gd name="T116" fmla="*/ 0 w 605"/>
                <a:gd name="T117" fmla="*/ 182 h 725"/>
                <a:gd name="T118" fmla="*/ 25 w 605"/>
                <a:gd name="T119" fmla="*/ 87 h 725"/>
                <a:gd name="T120" fmla="*/ 39 w 605"/>
                <a:gd name="T121" fmla="*/ 9 h 725"/>
                <a:gd name="T122" fmla="*/ 102 w 605"/>
                <a:gd name="T123" fmla="*/ 84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5" h="725">
                  <a:moveTo>
                    <a:pt x="102" y="84"/>
                  </a:moveTo>
                  <a:lnTo>
                    <a:pt x="105" y="103"/>
                  </a:lnTo>
                  <a:lnTo>
                    <a:pt x="107" y="123"/>
                  </a:lnTo>
                  <a:lnTo>
                    <a:pt x="107" y="144"/>
                  </a:lnTo>
                  <a:lnTo>
                    <a:pt x="110" y="166"/>
                  </a:lnTo>
                  <a:lnTo>
                    <a:pt x="112" y="184"/>
                  </a:lnTo>
                  <a:lnTo>
                    <a:pt x="119" y="205"/>
                  </a:lnTo>
                  <a:lnTo>
                    <a:pt x="127" y="222"/>
                  </a:lnTo>
                  <a:lnTo>
                    <a:pt x="143" y="239"/>
                  </a:lnTo>
                  <a:lnTo>
                    <a:pt x="150" y="237"/>
                  </a:lnTo>
                  <a:lnTo>
                    <a:pt x="158" y="236"/>
                  </a:lnTo>
                  <a:lnTo>
                    <a:pt x="165" y="234"/>
                  </a:lnTo>
                  <a:lnTo>
                    <a:pt x="173" y="232"/>
                  </a:lnTo>
                  <a:lnTo>
                    <a:pt x="179" y="231"/>
                  </a:lnTo>
                  <a:lnTo>
                    <a:pt x="187" y="231"/>
                  </a:lnTo>
                  <a:lnTo>
                    <a:pt x="194" y="232"/>
                  </a:lnTo>
                  <a:lnTo>
                    <a:pt x="202" y="239"/>
                  </a:lnTo>
                  <a:lnTo>
                    <a:pt x="206" y="256"/>
                  </a:lnTo>
                  <a:lnTo>
                    <a:pt x="212" y="275"/>
                  </a:lnTo>
                  <a:lnTo>
                    <a:pt x="217" y="293"/>
                  </a:lnTo>
                  <a:lnTo>
                    <a:pt x="226" y="312"/>
                  </a:lnTo>
                  <a:lnTo>
                    <a:pt x="236" y="327"/>
                  </a:lnTo>
                  <a:lnTo>
                    <a:pt x="248" y="342"/>
                  </a:lnTo>
                  <a:lnTo>
                    <a:pt x="265" y="353"/>
                  </a:lnTo>
                  <a:lnTo>
                    <a:pt x="285" y="363"/>
                  </a:lnTo>
                  <a:lnTo>
                    <a:pt x="291" y="356"/>
                  </a:lnTo>
                  <a:lnTo>
                    <a:pt x="262" y="341"/>
                  </a:lnTo>
                  <a:lnTo>
                    <a:pt x="246" y="317"/>
                  </a:lnTo>
                  <a:lnTo>
                    <a:pt x="236" y="288"/>
                  </a:lnTo>
                  <a:lnTo>
                    <a:pt x="228" y="260"/>
                  </a:lnTo>
                  <a:lnTo>
                    <a:pt x="217" y="234"/>
                  </a:lnTo>
                  <a:lnTo>
                    <a:pt x="203" y="216"/>
                  </a:lnTo>
                  <a:lnTo>
                    <a:pt x="179" y="208"/>
                  </a:lnTo>
                  <a:lnTo>
                    <a:pt x="143" y="217"/>
                  </a:lnTo>
                  <a:lnTo>
                    <a:pt x="135" y="200"/>
                  </a:lnTo>
                  <a:lnTo>
                    <a:pt x="131" y="182"/>
                  </a:lnTo>
                  <a:lnTo>
                    <a:pt x="127" y="163"/>
                  </a:lnTo>
                  <a:lnTo>
                    <a:pt x="126" y="145"/>
                  </a:lnTo>
                  <a:lnTo>
                    <a:pt x="125" y="126"/>
                  </a:lnTo>
                  <a:lnTo>
                    <a:pt x="124" y="109"/>
                  </a:lnTo>
                  <a:lnTo>
                    <a:pt x="122" y="91"/>
                  </a:lnTo>
                  <a:lnTo>
                    <a:pt x="122" y="74"/>
                  </a:lnTo>
                  <a:lnTo>
                    <a:pt x="127" y="77"/>
                  </a:lnTo>
                  <a:lnTo>
                    <a:pt x="132" y="85"/>
                  </a:lnTo>
                  <a:lnTo>
                    <a:pt x="136" y="92"/>
                  </a:lnTo>
                  <a:lnTo>
                    <a:pt x="140" y="101"/>
                  </a:lnTo>
                  <a:lnTo>
                    <a:pt x="143" y="110"/>
                  </a:lnTo>
                  <a:lnTo>
                    <a:pt x="146" y="119"/>
                  </a:lnTo>
                  <a:lnTo>
                    <a:pt x="150" y="126"/>
                  </a:lnTo>
                  <a:lnTo>
                    <a:pt x="156" y="135"/>
                  </a:lnTo>
                  <a:lnTo>
                    <a:pt x="174" y="139"/>
                  </a:lnTo>
                  <a:lnTo>
                    <a:pt x="190" y="148"/>
                  </a:lnTo>
                  <a:lnTo>
                    <a:pt x="204" y="158"/>
                  </a:lnTo>
                  <a:lnTo>
                    <a:pt x="218" y="173"/>
                  </a:lnTo>
                  <a:lnTo>
                    <a:pt x="228" y="188"/>
                  </a:lnTo>
                  <a:lnTo>
                    <a:pt x="240" y="205"/>
                  </a:lnTo>
                  <a:lnTo>
                    <a:pt x="248" y="221"/>
                  </a:lnTo>
                  <a:lnTo>
                    <a:pt x="257" y="239"/>
                  </a:lnTo>
                  <a:lnTo>
                    <a:pt x="261" y="245"/>
                  </a:lnTo>
                  <a:lnTo>
                    <a:pt x="267" y="250"/>
                  </a:lnTo>
                  <a:lnTo>
                    <a:pt x="272" y="254"/>
                  </a:lnTo>
                  <a:lnTo>
                    <a:pt x="280" y="259"/>
                  </a:lnTo>
                  <a:lnTo>
                    <a:pt x="288" y="261"/>
                  </a:lnTo>
                  <a:lnTo>
                    <a:pt x="295" y="264"/>
                  </a:lnTo>
                  <a:lnTo>
                    <a:pt x="303" y="265"/>
                  </a:lnTo>
                  <a:lnTo>
                    <a:pt x="311" y="266"/>
                  </a:lnTo>
                  <a:lnTo>
                    <a:pt x="316" y="289"/>
                  </a:lnTo>
                  <a:lnTo>
                    <a:pt x="330" y="304"/>
                  </a:lnTo>
                  <a:lnTo>
                    <a:pt x="348" y="314"/>
                  </a:lnTo>
                  <a:lnTo>
                    <a:pt x="369" y="321"/>
                  </a:lnTo>
                  <a:lnTo>
                    <a:pt x="388" y="324"/>
                  </a:lnTo>
                  <a:lnTo>
                    <a:pt x="407" y="333"/>
                  </a:lnTo>
                  <a:lnTo>
                    <a:pt x="420" y="347"/>
                  </a:lnTo>
                  <a:lnTo>
                    <a:pt x="430" y="370"/>
                  </a:lnTo>
                  <a:lnTo>
                    <a:pt x="436" y="376"/>
                  </a:lnTo>
                  <a:lnTo>
                    <a:pt x="448" y="380"/>
                  </a:lnTo>
                  <a:lnTo>
                    <a:pt x="448" y="372"/>
                  </a:lnTo>
                  <a:lnTo>
                    <a:pt x="445" y="366"/>
                  </a:lnTo>
                  <a:lnTo>
                    <a:pt x="440" y="360"/>
                  </a:lnTo>
                  <a:lnTo>
                    <a:pt x="436" y="355"/>
                  </a:lnTo>
                  <a:lnTo>
                    <a:pt x="430" y="348"/>
                  </a:lnTo>
                  <a:lnTo>
                    <a:pt x="426" y="342"/>
                  </a:lnTo>
                  <a:lnTo>
                    <a:pt x="422" y="334"/>
                  </a:lnTo>
                  <a:lnTo>
                    <a:pt x="422" y="328"/>
                  </a:lnTo>
                  <a:lnTo>
                    <a:pt x="415" y="324"/>
                  </a:lnTo>
                  <a:lnTo>
                    <a:pt x="407" y="321"/>
                  </a:lnTo>
                  <a:lnTo>
                    <a:pt x="400" y="318"/>
                  </a:lnTo>
                  <a:lnTo>
                    <a:pt x="392" y="317"/>
                  </a:lnTo>
                  <a:lnTo>
                    <a:pt x="385" y="314"/>
                  </a:lnTo>
                  <a:lnTo>
                    <a:pt x="377" y="313"/>
                  </a:lnTo>
                  <a:lnTo>
                    <a:pt x="369" y="312"/>
                  </a:lnTo>
                  <a:lnTo>
                    <a:pt x="363" y="312"/>
                  </a:lnTo>
                  <a:lnTo>
                    <a:pt x="359" y="308"/>
                  </a:lnTo>
                  <a:lnTo>
                    <a:pt x="356" y="304"/>
                  </a:lnTo>
                  <a:lnTo>
                    <a:pt x="351" y="298"/>
                  </a:lnTo>
                  <a:lnTo>
                    <a:pt x="347" y="292"/>
                  </a:lnTo>
                  <a:lnTo>
                    <a:pt x="342" y="284"/>
                  </a:lnTo>
                  <a:lnTo>
                    <a:pt x="337" y="276"/>
                  </a:lnTo>
                  <a:lnTo>
                    <a:pt x="333" y="269"/>
                  </a:lnTo>
                  <a:lnTo>
                    <a:pt x="329" y="264"/>
                  </a:lnTo>
                  <a:lnTo>
                    <a:pt x="299" y="255"/>
                  </a:lnTo>
                  <a:lnTo>
                    <a:pt x="279" y="240"/>
                  </a:lnTo>
                  <a:lnTo>
                    <a:pt x="262" y="220"/>
                  </a:lnTo>
                  <a:lnTo>
                    <a:pt x="251" y="197"/>
                  </a:lnTo>
                  <a:lnTo>
                    <a:pt x="238" y="173"/>
                  </a:lnTo>
                  <a:lnTo>
                    <a:pt x="223" y="153"/>
                  </a:lnTo>
                  <a:lnTo>
                    <a:pt x="202" y="137"/>
                  </a:lnTo>
                  <a:lnTo>
                    <a:pt x="174" y="129"/>
                  </a:lnTo>
                  <a:lnTo>
                    <a:pt x="164" y="118"/>
                  </a:lnTo>
                  <a:lnTo>
                    <a:pt x="160" y="105"/>
                  </a:lnTo>
                  <a:lnTo>
                    <a:pt x="158" y="91"/>
                  </a:lnTo>
                  <a:lnTo>
                    <a:pt x="154" y="80"/>
                  </a:lnTo>
                  <a:lnTo>
                    <a:pt x="161" y="76"/>
                  </a:lnTo>
                  <a:lnTo>
                    <a:pt x="169" y="74"/>
                  </a:lnTo>
                  <a:lnTo>
                    <a:pt x="177" y="71"/>
                  </a:lnTo>
                  <a:lnTo>
                    <a:pt x="187" y="70"/>
                  </a:lnTo>
                  <a:lnTo>
                    <a:pt x="194" y="68"/>
                  </a:lnTo>
                  <a:lnTo>
                    <a:pt x="204" y="68"/>
                  </a:lnTo>
                  <a:lnTo>
                    <a:pt x="213" y="70"/>
                  </a:lnTo>
                  <a:lnTo>
                    <a:pt x="223" y="74"/>
                  </a:lnTo>
                  <a:lnTo>
                    <a:pt x="231" y="85"/>
                  </a:lnTo>
                  <a:lnTo>
                    <a:pt x="241" y="97"/>
                  </a:lnTo>
                  <a:lnTo>
                    <a:pt x="252" y="105"/>
                  </a:lnTo>
                  <a:lnTo>
                    <a:pt x="266" y="114"/>
                  </a:lnTo>
                  <a:lnTo>
                    <a:pt x="277" y="119"/>
                  </a:lnTo>
                  <a:lnTo>
                    <a:pt x="293" y="123"/>
                  </a:lnTo>
                  <a:lnTo>
                    <a:pt x="306" y="125"/>
                  </a:lnTo>
                  <a:lnTo>
                    <a:pt x="322" y="129"/>
                  </a:lnTo>
                  <a:lnTo>
                    <a:pt x="334" y="138"/>
                  </a:lnTo>
                  <a:lnTo>
                    <a:pt x="347" y="149"/>
                  </a:lnTo>
                  <a:lnTo>
                    <a:pt x="358" y="160"/>
                  </a:lnTo>
                  <a:lnTo>
                    <a:pt x="371" y="173"/>
                  </a:lnTo>
                  <a:lnTo>
                    <a:pt x="382" y="183"/>
                  </a:lnTo>
                  <a:lnTo>
                    <a:pt x="395" y="191"/>
                  </a:lnTo>
                  <a:lnTo>
                    <a:pt x="408" y="196"/>
                  </a:lnTo>
                  <a:lnTo>
                    <a:pt x="425" y="197"/>
                  </a:lnTo>
                  <a:lnTo>
                    <a:pt x="439" y="198"/>
                  </a:lnTo>
                  <a:lnTo>
                    <a:pt x="453" y="201"/>
                  </a:lnTo>
                  <a:lnTo>
                    <a:pt x="466" y="205"/>
                  </a:lnTo>
                  <a:lnTo>
                    <a:pt x="482" y="210"/>
                  </a:lnTo>
                  <a:lnTo>
                    <a:pt x="494" y="213"/>
                  </a:lnTo>
                  <a:lnTo>
                    <a:pt x="508" y="221"/>
                  </a:lnTo>
                  <a:lnTo>
                    <a:pt x="521" y="229"/>
                  </a:lnTo>
                  <a:lnTo>
                    <a:pt x="533" y="239"/>
                  </a:lnTo>
                  <a:lnTo>
                    <a:pt x="531" y="246"/>
                  </a:lnTo>
                  <a:lnTo>
                    <a:pt x="533" y="253"/>
                  </a:lnTo>
                  <a:lnTo>
                    <a:pt x="538" y="256"/>
                  </a:lnTo>
                  <a:lnTo>
                    <a:pt x="546" y="261"/>
                  </a:lnTo>
                  <a:lnTo>
                    <a:pt x="551" y="265"/>
                  </a:lnTo>
                  <a:lnTo>
                    <a:pt x="556" y="269"/>
                  </a:lnTo>
                  <a:lnTo>
                    <a:pt x="556" y="275"/>
                  </a:lnTo>
                  <a:lnTo>
                    <a:pt x="553" y="284"/>
                  </a:lnTo>
                  <a:lnTo>
                    <a:pt x="547" y="294"/>
                  </a:lnTo>
                  <a:lnTo>
                    <a:pt x="541" y="305"/>
                  </a:lnTo>
                  <a:lnTo>
                    <a:pt x="538" y="317"/>
                  </a:lnTo>
                  <a:lnTo>
                    <a:pt x="543" y="328"/>
                  </a:lnTo>
                  <a:lnTo>
                    <a:pt x="550" y="337"/>
                  </a:lnTo>
                  <a:lnTo>
                    <a:pt x="560" y="346"/>
                  </a:lnTo>
                  <a:lnTo>
                    <a:pt x="570" y="353"/>
                  </a:lnTo>
                  <a:lnTo>
                    <a:pt x="581" y="361"/>
                  </a:lnTo>
                  <a:lnTo>
                    <a:pt x="589" y="369"/>
                  </a:lnTo>
                  <a:lnTo>
                    <a:pt x="598" y="377"/>
                  </a:lnTo>
                  <a:lnTo>
                    <a:pt x="603" y="386"/>
                  </a:lnTo>
                  <a:lnTo>
                    <a:pt x="605" y="398"/>
                  </a:lnTo>
                  <a:lnTo>
                    <a:pt x="594" y="410"/>
                  </a:lnTo>
                  <a:lnTo>
                    <a:pt x="581" y="423"/>
                  </a:lnTo>
                  <a:lnTo>
                    <a:pt x="569" y="435"/>
                  </a:lnTo>
                  <a:lnTo>
                    <a:pt x="557" y="448"/>
                  </a:lnTo>
                  <a:lnTo>
                    <a:pt x="545" y="461"/>
                  </a:lnTo>
                  <a:lnTo>
                    <a:pt x="537" y="476"/>
                  </a:lnTo>
                  <a:lnTo>
                    <a:pt x="532" y="491"/>
                  </a:lnTo>
                  <a:lnTo>
                    <a:pt x="533" y="511"/>
                  </a:lnTo>
                  <a:lnTo>
                    <a:pt x="517" y="522"/>
                  </a:lnTo>
                  <a:lnTo>
                    <a:pt x="502" y="532"/>
                  </a:lnTo>
                  <a:lnTo>
                    <a:pt x="484" y="540"/>
                  </a:lnTo>
                  <a:lnTo>
                    <a:pt x="468" y="549"/>
                  </a:lnTo>
                  <a:lnTo>
                    <a:pt x="449" y="556"/>
                  </a:lnTo>
                  <a:lnTo>
                    <a:pt x="432" y="565"/>
                  </a:lnTo>
                  <a:lnTo>
                    <a:pt x="416" y="575"/>
                  </a:lnTo>
                  <a:lnTo>
                    <a:pt x="401" y="588"/>
                  </a:lnTo>
                  <a:lnTo>
                    <a:pt x="405" y="597"/>
                  </a:lnTo>
                  <a:lnTo>
                    <a:pt x="412" y="606"/>
                  </a:lnTo>
                  <a:lnTo>
                    <a:pt x="415" y="614"/>
                  </a:lnTo>
                  <a:lnTo>
                    <a:pt x="412" y="626"/>
                  </a:lnTo>
                  <a:lnTo>
                    <a:pt x="401" y="632"/>
                  </a:lnTo>
                  <a:lnTo>
                    <a:pt x="391" y="638"/>
                  </a:lnTo>
                  <a:lnTo>
                    <a:pt x="380" y="643"/>
                  </a:lnTo>
                  <a:lnTo>
                    <a:pt x="369" y="651"/>
                  </a:lnTo>
                  <a:lnTo>
                    <a:pt x="358" y="656"/>
                  </a:lnTo>
                  <a:lnTo>
                    <a:pt x="351" y="665"/>
                  </a:lnTo>
                  <a:lnTo>
                    <a:pt x="347" y="676"/>
                  </a:lnTo>
                  <a:lnTo>
                    <a:pt x="347" y="691"/>
                  </a:lnTo>
                  <a:lnTo>
                    <a:pt x="338" y="695"/>
                  </a:lnTo>
                  <a:lnTo>
                    <a:pt x="329" y="700"/>
                  </a:lnTo>
                  <a:lnTo>
                    <a:pt x="320" y="703"/>
                  </a:lnTo>
                  <a:lnTo>
                    <a:pt x="311" y="706"/>
                  </a:lnTo>
                  <a:lnTo>
                    <a:pt x="301" y="709"/>
                  </a:lnTo>
                  <a:lnTo>
                    <a:pt x="293" y="713"/>
                  </a:lnTo>
                  <a:lnTo>
                    <a:pt x="285" y="718"/>
                  </a:lnTo>
                  <a:lnTo>
                    <a:pt x="277" y="725"/>
                  </a:lnTo>
                  <a:lnTo>
                    <a:pt x="255" y="698"/>
                  </a:lnTo>
                  <a:lnTo>
                    <a:pt x="232" y="672"/>
                  </a:lnTo>
                  <a:lnTo>
                    <a:pt x="207" y="648"/>
                  </a:lnTo>
                  <a:lnTo>
                    <a:pt x="182" y="628"/>
                  </a:lnTo>
                  <a:lnTo>
                    <a:pt x="153" y="607"/>
                  </a:lnTo>
                  <a:lnTo>
                    <a:pt x="125" y="588"/>
                  </a:lnTo>
                  <a:lnTo>
                    <a:pt x="96" y="569"/>
                  </a:lnTo>
                  <a:lnTo>
                    <a:pt x="67" y="553"/>
                  </a:lnTo>
                  <a:lnTo>
                    <a:pt x="59" y="548"/>
                  </a:lnTo>
                  <a:lnTo>
                    <a:pt x="52" y="545"/>
                  </a:lnTo>
                  <a:lnTo>
                    <a:pt x="44" y="543"/>
                  </a:lnTo>
                  <a:lnTo>
                    <a:pt x="37" y="541"/>
                  </a:lnTo>
                  <a:lnTo>
                    <a:pt x="28" y="539"/>
                  </a:lnTo>
                  <a:lnTo>
                    <a:pt x="19" y="537"/>
                  </a:lnTo>
                  <a:lnTo>
                    <a:pt x="11" y="535"/>
                  </a:lnTo>
                  <a:lnTo>
                    <a:pt x="4" y="532"/>
                  </a:lnTo>
                  <a:lnTo>
                    <a:pt x="6" y="521"/>
                  </a:lnTo>
                  <a:lnTo>
                    <a:pt x="9" y="511"/>
                  </a:lnTo>
                  <a:lnTo>
                    <a:pt x="15" y="511"/>
                  </a:lnTo>
                  <a:lnTo>
                    <a:pt x="19" y="516"/>
                  </a:lnTo>
                  <a:lnTo>
                    <a:pt x="23" y="522"/>
                  </a:lnTo>
                  <a:lnTo>
                    <a:pt x="29" y="529"/>
                  </a:lnTo>
                  <a:lnTo>
                    <a:pt x="39" y="522"/>
                  </a:lnTo>
                  <a:lnTo>
                    <a:pt x="52" y="520"/>
                  </a:lnTo>
                  <a:lnTo>
                    <a:pt x="57" y="520"/>
                  </a:lnTo>
                  <a:lnTo>
                    <a:pt x="62" y="522"/>
                  </a:lnTo>
                  <a:lnTo>
                    <a:pt x="66" y="525"/>
                  </a:lnTo>
                  <a:lnTo>
                    <a:pt x="71" y="532"/>
                  </a:lnTo>
                  <a:lnTo>
                    <a:pt x="75" y="541"/>
                  </a:lnTo>
                  <a:lnTo>
                    <a:pt x="82" y="550"/>
                  </a:lnTo>
                  <a:lnTo>
                    <a:pt x="92" y="558"/>
                  </a:lnTo>
                  <a:lnTo>
                    <a:pt x="102" y="563"/>
                  </a:lnTo>
                  <a:lnTo>
                    <a:pt x="106" y="554"/>
                  </a:lnTo>
                  <a:lnTo>
                    <a:pt x="106" y="546"/>
                  </a:lnTo>
                  <a:lnTo>
                    <a:pt x="102" y="539"/>
                  </a:lnTo>
                  <a:lnTo>
                    <a:pt x="97" y="531"/>
                  </a:lnTo>
                  <a:lnTo>
                    <a:pt x="90" y="524"/>
                  </a:lnTo>
                  <a:lnTo>
                    <a:pt x="87" y="517"/>
                  </a:lnTo>
                  <a:lnTo>
                    <a:pt x="88" y="512"/>
                  </a:lnTo>
                  <a:lnTo>
                    <a:pt x="97" y="508"/>
                  </a:lnTo>
                  <a:lnTo>
                    <a:pt x="110" y="524"/>
                  </a:lnTo>
                  <a:lnTo>
                    <a:pt x="125" y="540"/>
                  </a:lnTo>
                  <a:lnTo>
                    <a:pt x="138" y="556"/>
                  </a:lnTo>
                  <a:lnTo>
                    <a:pt x="153" y="574"/>
                  </a:lnTo>
                  <a:lnTo>
                    <a:pt x="167" y="590"/>
                  </a:lnTo>
                  <a:lnTo>
                    <a:pt x="182" y="607"/>
                  </a:lnTo>
                  <a:lnTo>
                    <a:pt x="198" y="621"/>
                  </a:lnTo>
                  <a:lnTo>
                    <a:pt x="218" y="636"/>
                  </a:lnTo>
                  <a:lnTo>
                    <a:pt x="228" y="636"/>
                  </a:lnTo>
                  <a:lnTo>
                    <a:pt x="236" y="632"/>
                  </a:lnTo>
                  <a:lnTo>
                    <a:pt x="219" y="616"/>
                  </a:lnTo>
                  <a:lnTo>
                    <a:pt x="204" y="600"/>
                  </a:lnTo>
                  <a:lnTo>
                    <a:pt x="189" y="583"/>
                  </a:lnTo>
                  <a:lnTo>
                    <a:pt x="175" y="566"/>
                  </a:lnTo>
                  <a:lnTo>
                    <a:pt x="160" y="548"/>
                  </a:lnTo>
                  <a:lnTo>
                    <a:pt x="148" y="530"/>
                  </a:lnTo>
                  <a:lnTo>
                    <a:pt x="134" y="511"/>
                  </a:lnTo>
                  <a:lnTo>
                    <a:pt x="122" y="493"/>
                  </a:lnTo>
                  <a:lnTo>
                    <a:pt x="122" y="486"/>
                  </a:lnTo>
                  <a:lnTo>
                    <a:pt x="127" y="479"/>
                  </a:lnTo>
                  <a:lnTo>
                    <a:pt x="132" y="476"/>
                  </a:lnTo>
                  <a:lnTo>
                    <a:pt x="139" y="473"/>
                  </a:lnTo>
                  <a:lnTo>
                    <a:pt x="150" y="496"/>
                  </a:lnTo>
                  <a:lnTo>
                    <a:pt x="165" y="519"/>
                  </a:lnTo>
                  <a:lnTo>
                    <a:pt x="183" y="539"/>
                  </a:lnTo>
                  <a:lnTo>
                    <a:pt x="203" y="559"/>
                  </a:lnTo>
                  <a:lnTo>
                    <a:pt x="223" y="577"/>
                  </a:lnTo>
                  <a:lnTo>
                    <a:pt x="245" y="593"/>
                  </a:lnTo>
                  <a:lnTo>
                    <a:pt x="267" y="608"/>
                  </a:lnTo>
                  <a:lnTo>
                    <a:pt x="291" y="622"/>
                  </a:lnTo>
                  <a:lnTo>
                    <a:pt x="294" y="617"/>
                  </a:lnTo>
                  <a:lnTo>
                    <a:pt x="293" y="613"/>
                  </a:lnTo>
                  <a:lnTo>
                    <a:pt x="289" y="608"/>
                  </a:lnTo>
                  <a:lnTo>
                    <a:pt x="288" y="604"/>
                  </a:lnTo>
                  <a:lnTo>
                    <a:pt x="266" y="588"/>
                  </a:lnTo>
                  <a:lnTo>
                    <a:pt x="247" y="573"/>
                  </a:lnTo>
                  <a:lnTo>
                    <a:pt x="228" y="555"/>
                  </a:lnTo>
                  <a:lnTo>
                    <a:pt x="211" y="537"/>
                  </a:lnTo>
                  <a:lnTo>
                    <a:pt x="192" y="517"/>
                  </a:lnTo>
                  <a:lnTo>
                    <a:pt x="178" y="498"/>
                  </a:lnTo>
                  <a:lnTo>
                    <a:pt x="165" y="477"/>
                  </a:lnTo>
                  <a:lnTo>
                    <a:pt x="156" y="457"/>
                  </a:lnTo>
                  <a:lnTo>
                    <a:pt x="150" y="452"/>
                  </a:lnTo>
                  <a:lnTo>
                    <a:pt x="148" y="445"/>
                  </a:lnTo>
                  <a:lnTo>
                    <a:pt x="144" y="438"/>
                  </a:lnTo>
                  <a:lnTo>
                    <a:pt x="143" y="430"/>
                  </a:lnTo>
                  <a:lnTo>
                    <a:pt x="141" y="420"/>
                  </a:lnTo>
                  <a:lnTo>
                    <a:pt x="143" y="413"/>
                  </a:lnTo>
                  <a:lnTo>
                    <a:pt x="143" y="404"/>
                  </a:lnTo>
                  <a:lnTo>
                    <a:pt x="146" y="398"/>
                  </a:lnTo>
                  <a:lnTo>
                    <a:pt x="150" y="408"/>
                  </a:lnTo>
                  <a:lnTo>
                    <a:pt x="156" y="419"/>
                  </a:lnTo>
                  <a:lnTo>
                    <a:pt x="160" y="430"/>
                  </a:lnTo>
                  <a:lnTo>
                    <a:pt x="167" y="442"/>
                  </a:lnTo>
                  <a:lnTo>
                    <a:pt x="172" y="453"/>
                  </a:lnTo>
                  <a:lnTo>
                    <a:pt x="177" y="464"/>
                  </a:lnTo>
                  <a:lnTo>
                    <a:pt x="180" y="476"/>
                  </a:lnTo>
                  <a:lnTo>
                    <a:pt x="184" y="488"/>
                  </a:lnTo>
                  <a:lnTo>
                    <a:pt x="199" y="502"/>
                  </a:lnTo>
                  <a:lnTo>
                    <a:pt x="217" y="517"/>
                  </a:lnTo>
                  <a:lnTo>
                    <a:pt x="236" y="531"/>
                  </a:lnTo>
                  <a:lnTo>
                    <a:pt x="255" y="546"/>
                  </a:lnTo>
                  <a:lnTo>
                    <a:pt x="274" y="558"/>
                  </a:lnTo>
                  <a:lnTo>
                    <a:pt x="294" y="570"/>
                  </a:lnTo>
                  <a:lnTo>
                    <a:pt x="314" y="582"/>
                  </a:lnTo>
                  <a:lnTo>
                    <a:pt x="337" y="592"/>
                  </a:lnTo>
                  <a:lnTo>
                    <a:pt x="337" y="578"/>
                  </a:lnTo>
                  <a:lnTo>
                    <a:pt x="313" y="561"/>
                  </a:lnTo>
                  <a:lnTo>
                    <a:pt x="290" y="546"/>
                  </a:lnTo>
                  <a:lnTo>
                    <a:pt x="266" y="529"/>
                  </a:lnTo>
                  <a:lnTo>
                    <a:pt x="245" y="511"/>
                  </a:lnTo>
                  <a:lnTo>
                    <a:pt x="224" y="491"/>
                  </a:lnTo>
                  <a:lnTo>
                    <a:pt x="208" y="469"/>
                  </a:lnTo>
                  <a:lnTo>
                    <a:pt x="196" y="445"/>
                  </a:lnTo>
                  <a:lnTo>
                    <a:pt x="188" y="421"/>
                  </a:lnTo>
                  <a:lnTo>
                    <a:pt x="203" y="434"/>
                  </a:lnTo>
                  <a:lnTo>
                    <a:pt x="218" y="447"/>
                  </a:lnTo>
                  <a:lnTo>
                    <a:pt x="235" y="457"/>
                  </a:lnTo>
                  <a:lnTo>
                    <a:pt x="253" y="468"/>
                  </a:lnTo>
                  <a:lnTo>
                    <a:pt x="270" y="477"/>
                  </a:lnTo>
                  <a:lnTo>
                    <a:pt x="289" y="485"/>
                  </a:lnTo>
                  <a:lnTo>
                    <a:pt x="308" y="490"/>
                  </a:lnTo>
                  <a:lnTo>
                    <a:pt x="327" y="493"/>
                  </a:lnTo>
                  <a:lnTo>
                    <a:pt x="319" y="485"/>
                  </a:lnTo>
                  <a:lnTo>
                    <a:pt x="311" y="478"/>
                  </a:lnTo>
                  <a:lnTo>
                    <a:pt x="303" y="472"/>
                  </a:lnTo>
                  <a:lnTo>
                    <a:pt x="295" y="467"/>
                  </a:lnTo>
                  <a:lnTo>
                    <a:pt x="285" y="462"/>
                  </a:lnTo>
                  <a:lnTo>
                    <a:pt x="276" y="458"/>
                  </a:lnTo>
                  <a:lnTo>
                    <a:pt x="267" y="453"/>
                  </a:lnTo>
                  <a:lnTo>
                    <a:pt x="260" y="449"/>
                  </a:lnTo>
                  <a:lnTo>
                    <a:pt x="238" y="432"/>
                  </a:lnTo>
                  <a:lnTo>
                    <a:pt x="218" y="416"/>
                  </a:lnTo>
                  <a:lnTo>
                    <a:pt x="198" y="399"/>
                  </a:lnTo>
                  <a:lnTo>
                    <a:pt x="179" y="384"/>
                  </a:lnTo>
                  <a:lnTo>
                    <a:pt x="158" y="369"/>
                  </a:lnTo>
                  <a:lnTo>
                    <a:pt x="136" y="356"/>
                  </a:lnTo>
                  <a:lnTo>
                    <a:pt x="114" y="343"/>
                  </a:lnTo>
                  <a:lnTo>
                    <a:pt x="91" y="336"/>
                  </a:lnTo>
                  <a:lnTo>
                    <a:pt x="78" y="323"/>
                  </a:lnTo>
                  <a:lnTo>
                    <a:pt x="75" y="311"/>
                  </a:lnTo>
                  <a:lnTo>
                    <a:pt x="73" y="297"/>
                  </a:lnTo>
                  <a:lnTo>
                    <a:pt x="76" y="284"/>
                  </a:lnTo>
                  <a:lnTo>
                    <a:pt x="77" y="269"/>
                  </a:lnTo>
                  <a:lnTo>
                    <a:pt x="76" y="256"/>
                  </a:lnTo>
                  <a:lnTo>
                    <a:pt x="71" y="244"/>
                  </a:lnTo>
                  <a:lnTo>
                    <a:pt x="61" y="232"/>
                  </a:lnTo>
                  <a:lnTo>
                    <a:pt x="52" y="224"/>
                  </a:lnTo>
                  <a:lnTo>
                    <a:pt x="42" y="217"/>
                  </a:lnTo>
                  <a:lnTo>
                    <a:pt x="30" y="211"/>
                  </a:lnTo>
                  <a:lnTo>
                    <a:pt x="20" y="206"/>
                  </a:lnTo>
                  <a:lnTo>
                    <a:pt x="10" y="198"/>
                  </a:lnTo>
                  <a:lnTo>
                    <a:pt x="4" y="192"/>
                  </a:lnTo>
                  <a:lnTo>
                    <a:pt x="0" y="182"/>
                  </a:lnTo>
                  <a:lnTo>
                    <a:pt x="4" y="171"/>
                  </a:lnTo>
                  <a:lnTo>
                    <a:pt x="3" y="152"/>
                  </a:lnTo>
                  <a:lnTo>
                    <a:pt x="6" y="135"/>
                  </a:lnTo>
                  <a:lnTo>
                    <a:pt x="13" y="119"/>
                  </a:lnTo>
                  <a:lnTo>
                    <a:pt x="20" y="104"/>
                  </a:lnTo>
                  <a:lnTo>
                    <a:pt x="25" y="87"/>
                  </a:lnTo>
                  <a:lnTo>
                    <a:pt x="30" y="71"/>
                  </a:lnTo>
                  <a:lnTo>
                    <a:pt x="32" y="53"/>
                  </a:lnTo>
                  <a:lnTo>
                    <a:pt x="29" y="36"/>
                  </a:lnTo>
                  <a:lnTo>
                    <a:pt x="9" y="0"/>
                  </a:lnTo>
                  <a:lnTo>
                    <a:pt x="24" y="3"/>
                  </a:lnTo>
                  <a:lnTo>
                    <a:pt x="39" y="9"/>
                  </a:lnTo>
                  <a:lnTo>
                    <a:pt x="52" y="18"/>
                  </a:lnTo>
                  <a:lnTo>
                    <a:pt x="64" y="29"/>
                  </a:lnTo>
                  <a:lnTo>
                    <a:pt x="75" y="41"/>
                  </a:lnTo>
                  <a:lnTo>
                    <a:pt x="85" y="55"/>
                  </a:lnTo>
                  <a:lnTo>
                    <a:pt x="93" y="68"/>
                  </a:lnTo>
                  <a:lnTo>
                    <a:pt x="102" y="84"/>
                  </a:lnTo>
                  <a:close/>
                </a:path>
              </a:pathLst>
            </a:cu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0" name="Freeform 30"/>
            <p:cNvSpPr>
              <a:spLocks/>
            </p:cNvSpPr>
            <p:nvPr/>
          </p:nvSpPr>
          <p:spPr bwMode="auto">
            <a:xfrm>
              <a:off x="4232" y="1474"/>
              <a:ext cx="317" cy="70"/>
            </a:xfrm>
            <a:custGeom>
              <a:avLst/>
              <a:gdLst>
                <a:gd name="T0" fmla="*/ 534 w 953"/>
                <a:gd name="T1" fmla="*/ 13 h 211"/>
                <a:gd name="T2" fmla="*/ 655 w 953"/>
                <a:gd name="T3" fmla="*/ 7 h 211"/>
                <a:gd name="T4" fmla="*/ 774 w 953"/>
                <a:gd name="T5" fmla="*/ 5 h 211"/>
                <a:gd name="T6" fmla="*/ 892 w 953"/>
                <a:gd name="T7" fmla="*/ 5 h 211"/>
                <a:gd name="T8" fmla="*/ 952 w 953"/>
                <a:gd name="T9" fmla="*/ 17 h 211"/>
                <a:gd name="T10" fmla="*/ 945 w 953"/>
                <a:gd name="T11" fmla="*/ 40 h 211"/>
                <a:gd name="T12" fmla="*/ 936 w 953"/>
                <a:gd name="T13" fmla="*/ 61 h 211"/>
                <a:gd name="T14" fmla="*/ 926 w 953"/>
                <a:gd name="T15" fmla="*/ 81 h 211"/>
                <a:gd name="T16" fmla="*/ 906 w 953"/>
                <a:gd name="T17" fmla="*/ 119 h 211"/>
                <a:gd name="T18" fmla="*/ 866 w 953"/>
                <a:gd name="T19" fmla="*/ 163 h 211"/>
                <a:gd name="T20" fmla="*/ 814 w 953"/>
                <a:gd name="T21" fmla="*/ 192 h 211"/>
                <a:gd name="T22" fmla="*/ 758 w 953"/>
                <a:gd name="T23" fmla="*/ 207 h 211"/>
                <a:gd name="T24" fmla="*/ 695 w 953"/>
                <a:gd name="T25" fmla="*/ 207 h 211"/>
                <a:gd name="T26" fmla="*/ 632 w 953"/>
                <a:gd name="T27" fmla="*/ 192 h 211"/>
                <a:gd name="T28" fmla="*/ 575 w 953"/>
                <a:gd name="T29" fmla="*/ 166 h 211"/>
                <a:gd name="T30" fmla="*/ 527 w 953"/>
                <a:gd name="T31" fmla="*/ 124 h 211"/>
                <a:gd name="T32" fmla="*/ 504 w 953"/>
                <a:gd name="T33" fmla="*/ 89 h 211"/>
                <a:gd name="T34" fmla="*/ 498 w 953"/>
                <a:gd name="T35" fmla="*/ 74 h 211"/>
                <a:gd name="T36" fmla="*/ 493 w 953"/>
                <a:gd name="T37" fmla="*/ 60 h 211"/>
                <a:gd name="T38" fmla="*/ 485 w 953"/>
                <a:gd name="T39" fmla="*/ 46 h 211"/>
                <a:gd name="T40" fmla="*/ 461 w 953"/>
                <a:gd name="T41" fmla="*/ 36 h 211"/>
                <a:gd name="T42" fmla="*/ 422 w 953"/>
                <a:gd name="T43" fmla="*/ 33 h 211"/>
                <a:gd name="T44" fmla="*/ 384 w 953"/>
                <a:gd name="T45" fmla="*/ 38 h 211"/>
                <a:gd name="T46" fmla="*/ 349 w 953"/>
                <a:gd name="T47" fmla="*/ 52 h 211"/>
                <a:gd name="T48" fmla="*/ 334 w 953"/>
                <a:gd name="T49" fmla="*/ 55 h 211"/>
                <a:gd name="T50" fmla="*/ 328 w 953"/>
                <a:gd name="T51" fmla="*/ 51 h 211"/>
                <a:gd name="T52" fmla="*/ 314 w 953"/>
                <a:gd name="T53" fmla="*/ 51 h 211"/>
                <a:gd name="T54" fmla="*/ 277 w 953"/>
                <a:gd name="T55" fmla="*/ 50 h 211"/>
                <a:gd name="T56" fmla="*/ 216 w 953"/>
                <a:gd name="T57" fmla="*/ 55 h 211"/>
                <a:gd name="T58" fmla="*/ 154 w 953"/>
                <a:gd name="T59" fmla="*/ 57 h 211"/>
                <a:gd name="T60" fmla="*/ 93 w 953"/>
                <a:gd name="T61" fmla="*/ 58 h 211"/>
                <a:gd name="T62" fmla="*/ 61 w 953"/>
                <a:gd name="T63" fmla="*/ 62 h 211"/>
                <a:gd name="T64" fmla="*/ 57 w 953"/>
                <a:gd name="T65" fmla="*/ 71 h 211"/>
                <a:gd name="T66" fmla="*/ 64 w 953"/>
                <a:gd name="T67" fmla="*/ 86 h 211"/>
                <a:gd name="T68" fmla="*/ 78 w 953"/>
                <a:gd name="T69" fmla="*/ 108 h 211"/>
                <a:gd name="T70" fmla="*/ 101 w 953"/>
                <a:gd name="T71" fmla="*/ 123 h 211"/>
                <a:gd name="T72" fmla="*/ 126 w 953"/>
                <a:gd name="T73" fmla="*/ 134 h 211"/>
                <a:gd name="T74" fmla="*/ 153 w 953"/>
                <a:gd name="T75" fmla="*/ 144 h 211"/>
                <a:gd name="T76" fmla="*/ 160 w 953"/>
                <a:gd name="T77" fmla="*/ 155 h 211"/>
                <a:gd name="T78" fmla="*/ 146 w 953"/>
                <a:gd name="T79" fmla="*/ 159 h 211"/>
                <a:gd name="T80" fmla="*/ 130 w 953"/>
                <a:gd name="T81" fmla="*/ 158 h 211"/>
                <a:gd name="T82" fmla="*/ 114 w 953"/>
                <a:gd name="T83" fmla="*/ 153 h 211"/>
                <a:gd name="T84" fmla="*/ 88 w 953"/>
                <a:gd name="T85" fmla="*/ 142 h 211"/>
                <a:gd name="T86" fmla="*/ 54 w 953"/>
                <a:gd name="T87" fmla="*/ 116 h 211"/>
                <a:gd name="T88" fmla="*/ 27 w 953"/>
                <a:gd name="T89" fmla="*/ 84 h 211"/>
                <a:gd name="T90" fmla="*/ 6 w 953"/>
                <a:gd name="T91" fmla="*/ 48 h 211"/>
                <a:gd name="T92" fmla="*/ 18 w 953"/>
                <a:gd name="T93" fmla="*/ 32 h 211"/>
                <a:gd name="T94" fmla="*/ 59 w 953"/>
                <a:gd name="T95" fmla="*/ 33 h 211"/>
                <a:gd name="T96" fmla="*/ 103 w 953"/>
                <a:gd name="T97" fmla="*/ 33 h 211"/>
                <a:gd name="T98" fmla="*/ 148 w 953"/>
                <a:gd name="T99" fmla="*/ 32 h 211"/>
                <a:gd name="T100" fmla="*/ 177 w 953"/>
                <a:gd name="T101" fmla="*/ 37 h 211"/>
                <a:gd name="T102" fmla="*/ 192 w 953"/>
                <a:gd name="T103" fmla="*/ 29 h 211"/>
                <a:gd name="T104" fmla="*/ 224 w 953"/>
                <a:gd name="T105" fmla="*/ 24 h 211"/>
                <a:gd name="T106" fmla="*/ 274 w 953"/>
                <a:gd name="T107" fmla="*/ 17 h 211"/>
                <a:gd name="T108" fmla="*/ 324 w 953"/>
                <a:gd name="T109" fmla="*/ 11 h 211"/>
                <a:gd name="T110" fmla="*/ 374 w 953"/>
                <a:gd name="T111" fmla="*/ 11 h 211"/>
                <a:gd name="T112" fmla="*/ 407 w 953"/>
                <a:gd name="T113" fmla="*/ 9 h 211"/>
                <a:gd name="T114" fmla="*/ 426 w 953"/>
                <a:gd name="T115" fmla="*/ 2 h 211"/>
                <a:gd name="T116" fmla="*/ 448 w 953"/>
                <a:gd name="T117" fmla="*/ 0 h 211"/>
                <a:gd name="T118" fmla="*/ 466 w 953"/>
                <a:gd name="T119" fmla="*/ 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3" h="211">
                  <a:moveTo>
                    <a:pt x="474" y="21"/>
                  </a:moveTo>
                  <a:lnTo>
                    <a:pt x="534" y="13"/>
                  </a:lnTo>
                  <a:lnTo>
                    <a:pt x="596" y="9"/>
                  </a:lnTo>
                  <a:lnTo>
                    <a:pt x="655" y="7"/>
                  </a:lnTo>
                  <a:lnTo>
                    <a:pt x="716" y="7"/>
                  </a:lnTo>
                  <a:lnTo>
                    <a:pt x="774" y="5"/>
                  </a:lnTo>
                  <a:lnTo>
                    <a:pt x="834" y="5"/>
                  </a:lnTo>
                  <a:lnTo>
                    <a:pt x="892" y="5"/>
                  </a:lnTo>
                  <a:lnTo>
                    <a:pt x="953" y="7"/>
                  </a:lnTo>
                  <a:lnTo>
                    <a:pt x="952" y="17"/>
                  </a:lnTo>
                  <a:lnTo>
                    <a:pt x="949" y="28"/>
                  </a:lnTo>
                  <a:lnTo>
                    <a:pt x="945" y="40"/>
                  </a:lnTo>
                  <a:lnTo>
                    <a:pt x="943" y="51"/>
                  </a:lnTo>
                  <a:lnTo>
                    <a:pt x="936" y="61"/>
                  </a:lnTo>
                  <a:lnTo>
                    <a:pt x="933" y="71"/>
                  </a:lnTo>
                  <a:lnTo>
                    <a:pt x="926" y="81"/>
                  </a:lnTo>
                  <a:lnTo>
                    <a:pt x="923" y="92"/>
                  </a:lnTo>
                  <a:lnTo>
                    <a:pt x="906" y="119"/>
                  </a:lnTo>
                  <a:lnTo>
                    <a:pt x="887" y="143"/>
                  </a:lnTo>
                  <a:lnTo>
                    <a:pt x="866" y="163"/>
                  </a:lnTo>
                  <a:lnTo>
                    <a:pt x="842" y="179"/>
                  </a:lnTo>
                  <a:lnTo>
                    <a:pt x="814" y="192"/>
                  </a:lnTo>
                  <a:lnTo>
                    <a:pt x="787" y="202"/>
                  </a:lnTo>
                  <a:lnTo>
                    <a:pt x="758" y="207"/>
                  </a:lnTo>
                  <a:lnTo>
                    <a:pt x="729" y="211"/>
                  </a:lnTo>
                  <a:lnTo>
                    <a:pt x="695" y="207"/>
                  </a:lnTo>
                  <a:lnTo>
                    <a:pt x="663" y="201"/>
                  </a:lnTo>
                  <a:lnTo>
                    <a:pt x="632" y="192"/>
                  </a:lnTo>
                  <a:lnTo>
                    <a:pt x="603" y="181"/>
                  </a:lnTo>
                  <a:lnTo>
                    <a:pt x="575" y="166"/>
                  </a:lnTo>
                  <a:lnTo>
                    <a:pt x="550" y="147"/>
                  </a:lnTo>
                  <a:lnTo>
                    <a:pt x="527" y="124"/>
                  </a:lnTo>
                  <a:lnTo>
                    <a:pt x="508" y="97"/>
                  </a:lnTo>
                  <a:lnTo>
                    <a:pt x="504" y="89"/>
                  </a:lnTo>
                  <a:lnTo>
                    <a:pt x="502" y="81"/>
                  </a:lnTo>
                  <a:lnTo>
                    <a:pt x="498" y="74"/>
                  </a:lnTo>
                  <a:lnTo>
                    <a:pt x="497" y="67"/>
                  </a:lnTo>
                  <a:lnTo>
                    <a:pt x="493" y="60"/>
                  </a:lnTo>
                  <a:lnTo>
                    <a:pt x="490" y="52"/>
                  </a:lnTo>
                  <a:lnTo>
                    <a:pt x="485" y="46"/>
                  </a:lnTo>
                  <a:lnTo>
                    <a:pt x="480" y="41"/>
                  </a:lnTo>
                  <a:lnTo>
                    <a:pt x="461" y="36"/>
                  </a:lnTo>
                  <a:lnTo>
                    <a:pt x="442" y="34"/>
                  </a:lnTo>
                  <a:lnTo>
                    <a:pt x="422" y="33"/>
                  </a:lnTo>
                  <a:lnTo>
                    <a:pt x="403" y="36"/>
                  </a:lnTo>
                  <a:lnTo>
                    <a:pt x="384" y="38"/>
                  </a:lnTo>
                  <a:lnTo>
                    <a:pt x="367" y="45"/>
                  </a:lnTo>
                  <a:lnTo>
                    <a:pt x="349" y="52"/>
                  </a:lnTo>
                  <a:lnTo>
                    <a:pt x="335" y="62"/>
                  </a:lnTo>
                  <a:lnTo>
                    <a:pt x="334" y="55"/>
                  </a:lnTo>
                  <a:lnTo>
                    <a:pt x="332" y="52"/>
                  </a:lnTo>
                  <a:lnTo>
                    <a:pt x="328" y="51"/>
                  </a:lnTo>
                  <a:lnTo>
                    <a:pt x="324" y="51"/>
                  </a:lnTo>
                  <a:lnTo>
                    <a:pt x="314" y="51"/>
                  </a:lnTo>
                  <a:lnTo>
                    <a:pt x="309" y="48"/>
                  </a:lnTo>
                  <a:lnTo>
                    <a:pt x="277" y="50"/>
                  </a:lnTo>
                  <a:lnTo>
                    <a:pt x="247" y="52"/>
                  </a:lnTo>
                  <a:lnTo>
                    <a:pt x="216" y="55"/>
                  </a:lnTo>
                  <a:lnTo>
                    <a:pt x="185" y="57"/>
                  </a:lnTo>
                  <a:lnTo>
                    <a:pt x="154" y="57"/>
                  </a:lnTo>
                  <a:lnTo>
                    <a:pt x="124" y="58"/>
                  </a:lnTo>
                  <a:lnTo>
                    <a:pt x="93" y="58"/>
                  </a:lnTo>
                  <a:lnTo>
                    <a:pt x="67" y="58"/>
                  </a:lnTo>
                  <a:lnTo>
                    <a:pt x="61" y="62"/>
                  </a:lnTo>
                  <a:lnTo>
                    <a:pt x="58" y="67"/>
                  </a:lnTo>
                  <a:lnTo>
                    <a:pt x="57" y="71"/>
                  </a:lnTo>
                  <a:lnTo>
                    <a:pt x="59" y="76"/>
                  </a:lnTo>
                  <a:lnTo>
                    <a:pt x="64" y="86"/>
                  </a:lnTo>
                  <a:lnTo>
                    <a:pt x="69" y="97"/>
                  </a:lnTo>
                  <a:lnTo>
                    <a:pt x="78" y="108"/>
                  </a:lnTo>
                  <a:lnTo>
                    <a:pt x="90" y="116"/>
                  </a:lnTo>
                  <a:lnTo>
                    <a:pt x="101" y="123"/>
                  </a:lnTo>
                  <a:lnTo>
                    <a:pt x="114" y="130"/>
                  </a:lnTo>
                  <a:lnTo>
                    <a:pt x="126" y="134"/>
                  </a:lnTo>
                  <a:lnTo>
                    <a:pt x="140" y="139"/>
                  </a:lnTo>
                  <a:lnTo>
                    <a:pt x="153" y="144"/>
                  </a:lnTo>
                  <a:lnTo>
                    <a:pt x="166" y="149"/>
                  </a:lnTo>
                  <a:lnTo>
                    <a:pt x="160" y="155"/>
                  </a:lnTo>
                  <a:lnTo>
                    <a:pt x="154" y="159"/>
                  </a:lnTo>
                  <a:lnTo>
                    <a:pt x="146" y="159"/>
                  </a:lnTo>
                  <a:lnTo>
                    <a:pt x="139" y="161"/>
                  </a:lnTo>
                  <a:lnTo>
                    <a:pt x="130" y="158"/>
                  </a:lnTo>
                  <a:lnTo>
                    <a:pt x="121" y="155"/>
                  </a:lnTo>
                  <a:lnTo>
                    <a:pt x="114" y="153"/>
                  </a:lnTo>
                  <a:lnTo>
                    <a:pt x="107" y="152"/>
                  </a:lnTo>
                  <a:lnTo>
                    <a:pt x="88" y="142"/>
                  </a:lnTo>
                  <a:lnTo>
                    <a:pt x="71" y="130"/>
                  </a:lnTo>
                  <a:lnTo>
                    <a:pt x="54" y="116"/>
                  </a:lnTo>
                  <a:lnTo>
                    <a:pt x="40" y="101"/>
                  </a:lnTo>
                  <a:lnTo>
                    <a:pt x="27" y="84"/>
                  </a:lnTo>
                  <a:lnTo>
                    <a:pt x="16" y="66"/>
                  </a:lnTo>
                  <a:lnTo>
                    <a:pt x="6" y="48"/>
                  </a:lnTo>
                  <a:lnTo>
                    <a:pt x="0" y="31"/>
                  </a:lnTo>
                  <a:lnTo>
                    <a:pt x="18" y="32"/>
                  </a:lnTo>
                  <a:lnTo>
                    <a:pt x="38" y="33"/>
                  </a:lnTo>
                  <a:lnTo>
                    <a:pt x="59" y="33"/>
                  </a:lnTo>
                  <a:lnTo>
                    <a:pt x="82" y="34"/>
                  </a:lnTo>
                  <a:lnTo>
                    <a:pt x="103" y="33"/>
                  </a:lnTo>
                  <a:lnTo>
                    <a:pt x="126" y="33"/>
                  </a:lnTo>
                  <a:lnTo>
                    <a:pt x="148" y="32"/>
                  </a:lnTo>
                  <a:lnTo>
                    <a:pt x="170" y="31"/>
                  </a:lnTo>
                  <a:lnTo>
                    <a:pt x="177" y="37"/>
                  </a:lnTo>
                  <a:lnTo>
                    <a:pt x="184" y="34"/>
                  </a:lnTo>
                  <a:lnTo>
                    <a:pt x="192" y="29"/>
                  </a:lnTo>
                  <a:lnTo>
                    <a:pt x="200" y="28"/>
                  </a:lnTo>
                  <a:lnTo>
                    <a:pt x="224" y="24"/>
                  </a:lnTo>
                  <a:lnTo>
                    <a:pt x="250" y="21"/>
                  </a:lnTo>
                  <a:lnTo>
                    <a:pt x="274" y="17"/>
                  </a:lnTo>
                  <a:lnTo>
                    <a:pt x="300" y="14"/>
                  </a:lnTo>
                  <a:lnTo>
                    <a:pt x="324" y="11"/>
                  </a:lnTo>
                  <a:lnTo>
                    <a:pt x="349" y="9"/>
                  </a:lnTo>
                  <a:lnTo>
                    <a:pt x="374" y="11"/>
                  </a:lnTo>
                  <a:lnTo>
                    <a:pt x="401" y="17"/>
                  </a:lnTo>
                  <a:lnTo>
                    <a:pt x="407" y="9"/>
                  </a:lnTo>
                  <a:lnTo>
                    <a:pt x="416" y="5"/>
                  </a:lnTo>
                  <a:lnTo>
                    <a:pt x="426" y="2"/>
                  </a:lnTo>
                  <a:lnTo>
                    <a:pt x="437" y="2"/>
                  </a:lnTo>
                  <a:lnTo>
                    <a:pt x="448" y="0"/>
                  </a:lnTo>
                  <a:lnTo>
                    <a:pt x="458" y="4"/>
                  </a:lnTo>
                  <a:lnTo>
                    <a:pt x="466" y="11"/>
                  </a:lnTo>
                  <a:lnTo>
                    <a:pt x="474" y="2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1" name="Freeform 31"/>
            <p:cNvSpPr>
              <a:spLocks/>
            </p:cNvSpPr>
            <p:nvPr/>
          </p:nvSpPr>
          <p:spPr bwMode="auto">
            <a:xfrm>
              <a:off x="4409" y="1486"/>
              <a:ext cx="116" cy="43"/>
            </a:xfrm>
            <a:custGeom>
              <a:avLst/>
              <a:gdLst>
                <a:gd name="T0" fmla="*/ 332 w 349"/>
                <a:gd name="T1" fmla="*/ 3 h 129"/>
                <a:gd name="T2" fmla="*/ 349 w 349"/>
                <a:gd name="T3" fmla="*/ 10 h 129"/>
                <a:gd name="T4" fmla="*/ 337 w 349"/>
                <a:gd name="T5" fmla="*/ 30 h 129"/>
                <a:gd name="T6" fmla="*/ 326 w 349"/>
                <a:gd name="T7" fmla="*/ 52 h 129"/>
                <a:gd name="T8" fmla="*/ 312 w 349"/>
                <a:gd name="T9" fmla="*/ 72 h 129"/>
                <a:gd name="T10" fmla="*/ 298 w 349"/>
                <a:gd name="T11" fmla="*/ 92 h 129"/>
                <a:gd name="T12" fmla="*/ 279 w 349"/>
                <a:gd name="T13" fmla="*/ 107 h 129"/>
                <a:gd name="T14" fmla="*/ 261 w 349"/>
                <a:gd name="T15" fmla="*/ 120 h 129"/>
                <a:gd name="T16" fmla="*/ 238 w 349"/>
                <a:gd name="T17" fmla="*/ 126 h 129"/>
                <a:gd name="T18" fmla="*/ 211 w 349"/>
                <a:gd name="T19" fmla="*/ 129 h 129"/>
                <a:gd name="T20" fmla="*/ 186 w 349"/>
                <a:gd name="T21" fmla="*/ 126 h 129"/>
                <a:gd name="T22" fmla="*/ 161 w 349"/>
                <a:gd name="T23" fmla="*/ 123 h 129"/>
                <a:gd name="T24" fmla="*/ 136 w 349"/>
                <a:gd name="T25" fmla="*/ 116 h 129"/>
                <a:gd name="T26" fmla="*/ 113 w 349"/>
                <a:gd name="T27" fmla="*/ 110 h 129"/>
                <a:gd name="T28" fmla="*/ 89 w 349"/>
                <a:gd name="T29" fmla="*/ 100 h 129"/>
                <a:gd name="T30" fmla="*/ 66 w 349"/>
                <a:gd name="T31" fmla="*/ 90 h 129"/>
                <a:gd name="T32" fmla="*/ 44 w 349"/>
                <a:gd name="T33" fmla="*/ 76 h 129"/>
                <a:gd name="T34" fmla="*/ 25 w 349"/>
                <a:gd name="T35" fmla="*/ 62 h 129"/>
                <a:gd name="T36" fmla="*/ 21 w 349"/>
                <a:gd name="T37" fmla="*/ 54 h 129"/>
                <a:gd name="T38" fmla="*/ 17 w 349"/>
                <a:gd name="T39" fmla="*/ 48 h 129"/>
                <a:gd name="T40" fmla="*/ 11 w 349"/>
                <a:gd name="T41" fmla="*/ 42 h 129"/>
                <a:gd name="T42" fmla="*/ 7 w 349"/>
                <a:gd name="T43" fmla="*/ 37 h 129"/>
                <a:gd name="T44" fmla="*/ 2 w 349"/>
                <a:gd name="T45" fmla="*/ 30 h 129"/>
                <a:gd name="T46" fmla="*/ 0 w 349"/>
                <a:gd name="T47" fmla="*/ 24 h 129"/>
                <a:gd name="T48" fmla="*/ 0 w 349"/>
                <a:gd name="T49" fmla="*/ 17 h 129"/>
                <a:gd name="T50" fmla="*/ 5 w 349"/>
                <a:gd name="T51" fmla="*/ 10 h 129"/>
                <a:gd name="T52" fmla="*/ 25 w 349"/>
                <a:gd name="T53" fmla="*/ 0 h 129"/>
                <a:gd name="T54" fmla="*/ 64 w 349"/>
                <a:gd name="T55" fmla="*/ 0 h 129"/>
                <a:gd name="T56" fmla="*/ 103 w 349"/>
                <a:gd name="T57" fmla="*/ 2 h 129"/>
                <a:gd name="T58" fmla="*/ 141 w 349"/>
                <a:gd name="T59" fmla="*/ 2 h 129"/>
                <a:gd name="T60" fmla="*/ 179 w 349"/>
                <a:gd name="T61" fmla="*/ 3 h 129"/>
                <a:gd name="T62" fmla="*/ 215 w 349"/>
                <a:gd name="T63" fmla="*/ 3 h 129"/>
                <a:gd name="T64" fmla="*/ 253 w 349"/>
                <a:gd name="T65" fmla="*/ 3 h 129"/>
                <a:gd name="T66" fmla="*/ 291 w 349"/>
                <a:gd name="T67" fmla="*/ 3 h 129"/>
                <a:gd name="T68" fmla="*/ 332 w 349"/>
                <a:gd name="T6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9" h="129">
                  <a:moveTo>
                    <a:pt x="332" y="3"/>
                  </a:moveTo>
                  <a:lnTo>
                    <a:pt x="349" y="10"/>
                  </a:lnTo>
                  <a:lnTo>
                    <a:pt x="337" y="30"/>
                  </a:lnTo>
                  <a:lnTo>
                    <a:pt x="326" y="52"/>
                  </a:lnTo>
                  <a:lnTo>
                    <a:pt x="312" y="72"/>
                  </a:lnTo>
                  <a:lnTo>
                    <a:pt x="298" y="92"/>
                  </a:lnTo>
                  <a:lnTo>
                    <a:pt x="279" y="107"/>
                  </a:lnTo>
                  <a:lnTo>
                    <a:pt x="261" y="120"/>
                  </a:lnTo>
                  <a:lnTo>
                    <a:pt x="238" y="126"/>
                  </a:lnTo>
                  <a:lnTo>
                    <a:pt x="211" y="129"/>
                  </a:lnTo>
                  <a:lnTo>
                    <a:pt x="186" y="126"/>
                  </a:lnTo>
                  <a:lnTo>
                    <a:pt x="161" y="123"/>
                  </a:lnTo>
                  <a:lnTo>
                    <a:pt x="136" y="116"/>
                  </a:lnTo>
                  <a:lnTo>
                    <a:pt x="113" y="110"/>
                  </a:lnTo>
                  <a:lnTo>
                    <a:pt x="89" y="100"/>
                  </a:lnTo>
                  <a:lnTo>
                    <a:pt x="66" y="90"/>
                  </a:lnTo>
                  <a:lnTo>
                    <a:pt x="44" y="76"/>
                  </a:lnTo>
                  <a:lnTo>
                    <a:pt x="25" y="62"/>
                  </a:lnTo>
                  <a:lnTo>
                    <a:pt x="21" y="54"/>
                  </a:lnTo>
                  <a:lnTo>
                    <a:pt x="17" y="48"/>
                  </a:lnTo>
                  <a:lnTo>
                    <a:pt x="11" y="42"/>
                  </a:lnTo>
                  <a:lnTo>
                    <a:pt x="7" y="37"/>
                  </a:lnTo>
                  <a:lnTo>
                    <a:pt x="2" y="30"/>
                  </a:lnTo>
                  <a:lnTo>
                    <a:pt x="0" y="24"/>
                  </a:lnTo>
                  <a:lnTo>
                    <a:pt x="0" y="17"/>
                  </a:lnTo>
                  <a:lnTo>
                    <a:pt x="5" y="10"/>
                  </a:lnTo>
                  <a:lnTo>
                    <a:pt x="25" y="0"/>
                  </a:lnTo>
                  <a:lnTo>
                    <a:pt x="64" y="0"/>
                  </a:lnTo>
                  <a:lnTo>
                    <a:pt x="103" y="2"/>
                  </a:lnTo>
                  <a:lnTo>
                    <a:pt x="141" y="2"/>
                  </a:lnTo>
                  <a:lnTo>
                    <a:pt x="179" y="3"/>
                  </a:lnTo>
                  <a:lnTo>
                    <a:pt x="215" y="3"/>
                  </a:lnTo>
                  <a:lnTo>
                    <a:pt x="253" y="3"/>
                  </a:lnTo>
                  <a:lnTo>
                    <a:pt x="291" y="3"/>
                  </a:lnTo>
                  <a:lnTo>
                    <a:pt x="33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2" name="Freeform 32"/>
            <p:cNvSpPr>
              <a:spLocks/>
            </p:cNvSpPr>
            <p:nvPr/>
          </p:nvSpPr>
          <p:spPr bwMode="auto">
            <a:xfrm>
              <a:off x="4551" y="1489"/>
              <a:ext cx="14" cy="15"/>
            </a:xfrm>
            <a:custGeom>
              <a:avLst/>
              <a:gdLst>
                <a:gd name="T0" fmla="*/ 44 w 44"/>
                <a:gd name="T1" fmla="*/ 6 h 47"/>
                <a:gd name="T2" fmla="*/ 41 w 44"/>
                <a:gd name="T3" fmla="*/ 15 h 47"/>
                <a:gd name="T4" fmla="*/ 39 w 44"/>
                <a:gd name="T5" fmla="*/ 25 h 47"/>
                <a:gd name="T6" fmla="*/ 35 w 44"/>
                <a:gd name="T7" fmla="*/ 36 h 47"/>
                <a:gd name="T8" fmla="*/ 34 w 44"/>
                <a:gd name="T9" fmla="*/ 47 h 47"/>
                <a:gd name="T10" fmla="*/ 0 w 44"/>
                <a:gd name="T11" fmla="*/ 47 h 47"/>
                <a:gd name="T12" fmla="*/ 1 w 44"/>
                <a:gd name="T13" fmla="*/ 37 h 47"/>
                <a:gd name="T14" fmla="*/ 3 w 44"/>
                <a:gd name="T15" fmla="*/ 29 h 47"/>
                <a:gd name="T16" fmla="*/ 6 w 44"/>
                <a:gd name="T17" fmla="*/ 18 h 47"/>
                <a:gd name="T18" fmla="*/ 10 w 44"/>
                <a:gd name="T19" fmla="*/ 11 h 47"/>
                <a:gd name="T20" fmla="*/ 14 w 44"/>
                <a:gd name="T21" fmla="*/ 3 h 47"/>
                <a:gd name="T22" fmla="*/ 21 w 44"/>
                <a:gd name="T23" fmla="*/ 0 h 47"/>
                <a:gd name="T24" fmla="*/ 30 w 44"/>
                <a:gd name="T25" fmla="*/ 0 h 47"/>
                <a:gd name="T26" fmla="*/ 44 w 44"/>
                <a:gd name="T27"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7">
                  <a:moveTo>
                    <a:pt x="44" y="6"/>
                  </a:moveTo>
                  <a:lnTo>
                    <a:pt x="41" y="15"/>
                  </a:lnTo>
                  <a:lnTo>
                    <a:pt x="39" y="25"/>
                  </a:lnTo>
                  <a:lnTo>
                    <a:pt x="35" y="36"/>
                  </a:lnTo>
                  <a:lnTo>
                    <a:pt x="34" y="47"/>
                  </a:lnTo>
                  <a:lnTo>
                    <a:pt x="0" y="47"/>
                  </a:lnTo>
                  <a:lnTo>
                    <a:pt x="1" y="37"/>
                  </a:lnTo>
                  <a:lnTo>
                    <a:pt x="3" y="29"/>
                  </a:lnTo>
                  <a:lnTo>
                    <a:pt x="6" y="18"/>
                  </a:lnTo>
                  <a:lnTo>
                    <a:pt x="10" y="11"/>
                  </a:lnTo>
                  <a:lnTo>
                    <a:pt x="14" y="3"/>
                  </a:lnTo>
                  <a:lnTo>
                    <a:pt x="21" y="0"/>
                  </a:lnTo>
                  <a:lnTo>
                    <a:pt x="30" y="0"/>
                  </a:lnTo>
                  <a:lnTo>
                    <a:pt x="44" y="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3" name="Freeform 33"/>
            <p:cNvSpPr>
              <a:spLocks/>
            </p:cNvSpPr>
            <p:nvPr/>
          </p:nvSpPr>
          <p:spPr bwMode="auto">
            <a:xfrm>
              <a:off x="4419" y="1491"/>
              <a:ext cx="97" cy="32"/>
            </a:xfrm>
            <a:custGeom>
              <a:avLst/>
              <a:gdLst>
                <a:gd name="T0" fmla="*/ 243 w 291"/>
                <a:gd name="T1" fmla="*/ 65 h 98"/>
                <a:gd name="T2" fmla="*/ 228 w 291"/>
                <a:gd name="T3" fmla="*/ 79 h 98"/>
                <a:gd name="T4" fmla="*/ 211 w 291"/>
                <a:gd name="T5" fmla="*/ 91 h 98"/>
                <a:gd name="T6" fmla="*/ 189 w 291"/>
                <a:gd name="T7" fmla="*/ 97 h 98"/>
                <a:gd name="T8" fmla="*/ 167 w 291"/>
                <a:gd name="T9" fmla="*/ 96 h 98"/>
                <a:gd name="T10" fmla="*/ 148 w 291"/>
                <a:gd name="T11" fmla="*/ 92 h 98"/>
                <a:gd name="T12" fmla="*/ 130 w 291"/>
                <a:gd name="T13" fmla="*/ 87 h 98"/>
                <a:gd name="T14" fmla="*/ 112 w 291"/>
                <a:gd name="T15" fmla="*/ 81 h 98"/>
                <a:gd name="T16" fmla="*/ 112 w 291"/>
                <a:gd name="T17" fmla="*/ 75 h 98"/>
                <a:gd name="T18" fmla="*/ 131 w 291"/>
                <a:gd name="T19" fmla="*/ 75 h 98"/>
                <a:gd name="T20" fmla="*/ 149 w 291"/>
                <a:gd name="T21" fmla="*/ 73 h 98"/>
                <a:gd name="T22" fmla="*/ 165 w 291"/>
                <a:gd name="T23" fmla="*/ 67 h 98"/>
                <a:gd name="T24" fmla="*/ 155 w 291"/>
                <a:gd name="T25" fmla="*/ 59 h 98"/>
                <a:gd name="T26" fmla="*/ 121 w 291"/>
                <a:gd name="T27" fmla="*/ 57 h 98"/>
                <a:gd name="T28" fmla="*/ 87 w 291"/>
                <a:gd name="T29" fmla="*/ 54 h 98"/>
                <a:gd name="T30" fmla="*/ 52 w 291"/>
                <a:gd name="T31" fmla="*/ 49 h 98"/>
                <a:gd name="T32" fmla="*/ 48 w 291"/>
                <a:gd name="T33" fmla="*/ 43 h 98"/>
                <a:gd name="T34" fmla="*/ 78 w 291"/>
                <a:gd name="T35" fmla="*/ 40 h 98"/>
                <a:gd name="T36" fmla="*/ 107 w 291"/>
                <a:gd name="T37" fmla="*/ 39 h 98"/>
                <a:gd name="T38" fmla="*/ 135 w 291"/>
                <a:gd name="T39" fmla="*/ 39 h 98"/>
                <a:gd name="T40" fmla="*/ 156 w 291"/>
                <a:gd name="T41" fmla="*/ 31 h 98"/>
                <a:gd name="T42" fmla="*/ 112 w 291"/>
                <a:gd name="T43" fmla="*/ 20 h 98"/>
                <a:gd name="T44" fmla="*/ 81 w 291"/>
                <a:gd name="T45" fmla="*/ 20 h 98"/>
                <a:gd name="T46" fmla="*/ 47 w 291"/>
                <a:gd name="T47" fmla="*/ 20 h 98"/>
                <a:gd name="T48" fmla="*/ 14 w 291"/>
                <a:gd name="T49" fmla="*/ 17 h 98"/>
                <a:gd name="T50" fmla="*/ 34 w 291"/>
                <a:gd name="T51" fmla="*/ 10 h 98"/>
                <a:gd name="T52" fmla="*/ 107 w 291"/>
                <a:gd name="T53" fmla="*/ 10 h 98"/>
                <a:gd name="T54" fmla="*/ 182 w 291"/>
                <a:gd name="T55" fmla="*/ 12 h 98"/>
                <a:gd name="T56" fmla="*/ 255 w 291"/>
                <a:gd name="T57" fmla="*/ 7 h 98"/>
                <a:gd name="T58" fmla="*/ 289 w 291"/>
                <a:gd name="T59" fmla="*/ 9 h 98"/>
                <a:gd name="T60" fmla="*/ 281 w 291"/>
                <a:gd name="T61" fmla="*/ 26 h 98"/>
                <a:gd name="T62" fmla="*/ 271 w 291"/>
                <a:gd name="T63" fmla="*/ 41 h 98"/>
                <a:gd name="T64" fmla="*/ 259 w 291"/>
                <a:gd name="T65"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98">
                  <a:moveTo>
                    <a:pt x="252" y="59"/>
                  </a:moveTo>
                  <a:lnTo>
                    <a:pt x="243" y="65"/>
                  </a:lnTo>
                  <a:lnTo>
                    <a:pt x="236" y="73"/>
                  </a:lnTo>
                  <a:lnTo>
                    <a:pt x="228" y="79"/>
                  </a:lnTo>
                  <a:lnTo>
                    <a:pt x="221" y="87"/>
                  </a:lnTo>
                  <a:lnTo>
                    <a:pt x="211" y="91"/>
                  </a:lnTo>
                  <a:lnTo>
                    <a:pt x="201" y="96"/>
                  </a:lnTo>
                  <a:lnTo>
                    <a:pt x="189" y="97"/>
                  </a:lnTo>
                  <a:lnTo>
                    <a:pt x="178" y="98"/>
                  </a:lnTo>
                  <a:lnTo>
                    <a:pt x="167" y="96"/>
                  </a:lnTo>
                  <a:lnTo>
                    <a:pt x="158" y="94"/>
                  </a:lnTo>
                  <a:lnTo>
                    <a:pt x="148" y="92"/>
                  </a:lnTo>
                  <a:lnTo>
                    <a:pt x="139" y="91"/>
                  </a:lnTo>
                  <a:lnTo>
                    <a:pt x="130" y="87"/>
                  </a:lnTo>
                  <a:lnTo>
                    <a:pt x="121" y="84"/>
                  </a:lnTo>
                  <a:lnTo>
                    <a:pt x="112" y="81"/>
                  </a:lnTo>
                  <a:lnTo>
                    <a:pt x="105" y="77"/>
                  </a:lnTo>
                  <a:lnTo>
                    <a:pt x="112" y="75"/>
                  </a:lnTo>
                  <a:lnTo>
                    <a:pt x="122" y="75"/>
                  </a:lnTo>
                  <a:lnTo>
                    <a:pt x="131" y="75"/>
                  </a:lnTo>
                  <a:lnTo>
                    <a:pt x="141" y="75"/>
                  </a:lnTo>
                  <a:lnTo>
                    <a:pt x="149" y="73"/>
                  </a:lnTo>
                  <a:lnTo>
                    <a:pt x="158" y="70"/>
                  </a:lnTo>
                  <a:lnTo>
                    <a:pt x="165" y="67"/>
                  </a:lnTo>
                  <a:lnTo>
                    <a:pt x="173" y="63"/>
                  </a:lnTo>
                  <a:lnTo>
                    <a:pt x="155" y="59"/>
                  </a:lnTo>
                  <a:lnTo>
                    <a:pt x="139" y="58"/>
                  </a:lnTo>
                  <a:lnTo>
                    <a:pt x="121" y="57"/>
                  </a:lnTo>
                  <a:lnTo>
                    <a:pt x="105" y="57"/>
                  </a:lnTo>
                  <a:lnTo>
                    <a:pt x="87" y="54"/>
                  </a:lnTo>
                  <a:lnTo>
                    <a:pt x="70" y="53"/>
                  </a:lnTo>
                  <a:lnTo>
                    <a:pt x="52" y="49"/>
                  </a:lnTo>
                  <a:lnTo>
                    <a:pt x="35" y="46"/>
                  </a:lnTo>
                  <a:lnTo>
                    <a:pt x="48" y="43"/>
                  </a:lnTo>
                  <a:lnTo>
                    <a:pt x="63" y="41"/>
                  </a:lnTo>
                  <a:lnTo>
                    <a:pt x="78" y="40"/>
                  </a:lnTo>
                  <a:lnTo>
                    <a:pt x="93" y="40"/>
                  </a:lnTo>
                  <a:lnTo>
                    <a:pt x="107" y="39"/>
                  </a:lnTo>
                  <a:lnTo>
                    <a:pt x="121" y="39"/>
                  </a:lnTo>
                  <a:lnTo>
                    <a:pt x="135" y="39"/>
                  </a:lnTo>
                  <a:lnTo>
                    <a:pt x="149" y="39"/>
                  </a:lnTo>
                  <a:lnTo>
                    <a:pt x="156" y="31"/>
                  </a:lnTo>
                  <a:lnTo>
                    <a:pt x="129" y="21"/>
                  </a:lnTo>
                  <a:lnTo>
                    <a:pt x="112" y="20"/>
                  </a:lnTo>
                  <a:lnTo>
                    <a:pt x="97" y="20"/>
                  </a:lnTo>
                  <a:lnTo>
                    <a:pt x="81" y="20"/>
                  </a:lnTo>
                  <a:lnTo>
                    <a:pt x="64" y="21"/>
                  </a:lnTo>
                  <a:lnTo>
                    <a:pt x="47" y="20"/>
                  </a:lnTo>
                  <a:lnTo>
                    <a:pt x="30" y="20"/>
                  </a:lnTo>
                  <a:lnTo>
                    <a:pt x="14" y="17"/>
                  </a:lnTo>
                  <a:lnTo>
                    <a:pt x="0" y="15"/>
                  </a:lnTo>
                  <a:lnTo>
                    <a:pt x="34" y="10"/>
                  </a:lnTo>
                  <a:lnTo>
                    <a:pt x="71" y="10"/>
                  </a:lnTo>
                  <a:lnTo>
                    <a:pt x="107" y="10"/>
                  </a:lnTo>
                  <a:lnTo>
                    <a:pt x="145" y="12"/>
                  </a:lnTo>
                  <a:lnTo>
                    <a:pt x="182" y="12"/>
                  </a:lnTo>
                  <a:lnTo>
                    <a:pt x="218" y="12"/>
                  </a:lnTo>
                  <a:lnTo>
                    <a:pt x="255" y="7"/>
                  </a:lnTo>
                  <a:lnTo>
                    <a:pt x="291" y="0"/>
                  </a:lnTo>
                  <a:lnTo>
                    <a:pt x="289" y="9"/>
                  </a:lnTo>
                  <a:lnTo>
                    <a:pt x="286" y="17"/>
                  </a:lnTo>
                  <a:lnTo>
                    <a:pt x="281" y="26"/>
                  </a:lnTo>
                  <a:lnTo>
                    <a:pt x="277" y="35"/>
                  </a:lnTo>
                  <a:lnTo>
                    <a:pt x="271" y="41"/>
                  </a:lnTo>
                  <a:lnTo>
                    <a:pt x="265" y="49"/>
                  </a:lnTo>
                  <a:lnTo>
                    <a:pt x="259" y="54"/>
                  </a:lnTo>
                  <a:lnTo>
                    <a:pt x="252"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4" name="Freeform 34"/>
            <p:cNvSpPr>
              <a:spLocks/>
            </p:cNvSpPr>
            <p:nvPr/>
          </p:nvSpPr>
          <p:spPr bwMode="auto">
            <a:xfrm>
              <a:off x="4201" y="1493"/>
              <a:ext cx="388" cy="243"/>
            </a:xfrm>
            <a:custGeom>
              <a:avLst/>
              <a:gdLst>
                <a:gd name="T0" fmla="*/ 678 w 1165"/>
                <a:gd name="T1" fmla="*/ 147 h 729"/>
                <a:gd name="T2" fmla="*/ 919 w 1165"/>
                <a:gd name="T3" fmla="*/ 159 h 729"/>
                <a:gd name="T4" fmla="*/ 1031 w 1165"/>
                <a:gd name="T5" fmla="*/ 60 h 729"/>
                <a:gd name="T6" fmla="*/ 1081 w 1165"/>
                <a:gd name="T7" fmla="*/ 62 h 729"/>
                <a:gd name="T8" fmla="*/ 1042 w 1165"/>
                <a:gd name="T9" fmla="*/ 115 h 729"/>
                <a:gd name="T10" fmla="*/ 1086 w 1165"/>
                <a:gd name="T11" fmla="*/ 111 h 729"/>
                <a:gd name="T12" fmla="*/ 1066 w 1165"/>
                <a:gd name="T13" fmla="*/ 139 h 729"/>
                <a:gd name="T14" fmla="*/ 1049 w 1165"/>
                <a:gd name="T15" fmla="*/ 183 h 729"/>
                <a:gd name="T16" fmla="*/ 1065 w 1165"/>
                <a:gd name="T17" fmla="*/ 202 h 729"/>
                <a:gd name="T18" fmla="*/ 1086 w 1165"/>
                <a:gd name="T19" fmla="*/ 159 h 729"/>
                <a:gd name="T20" fmla="*/ 1129 w 1165"/>
                <a:gd name="T21" fmla="*/ 111 h 729"/>
                <a:gd name="T22" fmla="*/ 1157 w 1165"/>
                <a:gd name="T23" fmla="*/ 176 h 729"/>
                <a:gd name="T24" fmla="*/ 1133 w 1165"/>
                <a:gd name="T25" fmla="*/ 227 h 729"/>
                <a:gd name="T26" fmla="*/ 1076 w 1165"/>
                <a:gd name="T27" fmla="*/ 298 h 729"/>
                <a:gd name="T28" fmla="*/ 1071 w 1165"/>
                <a:gd name="T29" fmla="*/ 415 h 729"/>
                <a:gd name="T30" fmla="*/ 848 w 1165"/>
                <a:gd name="T31" fmla="*/ 656 h 729"/>
                <a:gd name="T32" fmla="*/ 614 w 1165"/>
                <a:gd name="T33" fmla="*/ 711 h 729"/>
                <a:gd name="T34" fmla="*/ 630 w 1165"/>
                <a:gd name="T35" fmla="*/ 631 h 729"/>
                <a:gd name="T36" fmla="*/ 594 w 1165"/>
                <a:gd name="T37" fmla="*/ 650 h 729"/>
                <a:gd name="T38" fmla="*/ 388 w 1165"/>
                <a:gd name="T39" fmla="*/ 729 h 729"/>
                <a:gd name="T40" fmla="*/ 151 w 1165"/>
                <a:gd name="T41" fmla="*/ 667 h 729"/>
                <a:gd name="T42" fmla="*/ 107 w 1165"/>
                <a:gd name="T43" fmla="*/ 563 h 729"/>
                <a:gd name="T44" fmla="*/ 68 w 1165"/>
                <a:gd name="T45" fmla="*/ 559 h 729"/>
                <a:gd name="T46" fmla="*/ 4 w 1165"/>
                <a:gd name="T47" fmla="*/ 473 h 729"/>
                <a:gd name="T48" fmla="*/ 74 w 1165"/>
                <a:gd name="T49" fmla="*/ 293 h 729"/>
                <a:gd name="T50" fmla="*/ 95 w 1165"/>
                <a:gd name="T51" fmla="*/ 308 h 729"/>
                <a:gd name="T52" fmla="*/ 139 w 1165"/>
                <a:gd name="T53" fmla="*/ 357 h 729"/>
                <a:gd name="T54" fmla="*/ 192 w 1165"/>
                <a:gd name="T55" fmla="*/ 362 h 729"/>
                <a:gd name="T56" fmla="*/ 206 w 1165"/>
                <a:gd name="T57" fmla="*/ 405 h 729"/>
                <a:gd name="T58" fmla="*/ 213 w 1165"/>
                <a:gd name="T59" fmla="*/ 491 h 729"/>
                <a:gd name="T60" fmla="*/ 424 w 1165"/>
                <a:gd name="T61" fmla="*/ 522 h 729"/>
                <a:gd name="T62" fmla="*/ 711 w 1165"/>
                <a:gd name="T63" fmla="*/ 427 h 729"/>
                <a:gd name="T64" fmla="*/ 788 w 1165"/>
                <a:gd name="T65" fmla="*/ 375 h 729"/>
                <a:gd name="T66" fmla="*/ 833 w 1165"/>
                <a:gd name="T67" fmla="*/ 357 h 729"/>
                <a:gd name="T68" fmla="*/ 776 w 1165"/>
                <a:gd name="T69" fmla="*/ 341 h 729"/>
                <a:gd name="T70" fmla="*/ 624 w 1165"/>
                <a:gd name="T71" fmla="*/ 306 h 729"/>
                <a:gd name="T72" fmla="*/ 455 w 1165"/>
                <a:gd name="T73" fmla="*/ 331 h 729"/>
                <a:gd name="T74" fmla="*/ 328 w 1165"/>
                <a:gd name="T75" fmla="*/ 335 h 729"/>
                <a:gd name="T76" fmla="*/ 310 w 1165"/>
                <a:gd name="T77" fmla="*/ 300 h 729"/>
                <a:gd name="T78" fmla="*/ 415 w 1165"/>
                <a:gd name="T79" fmla="*/ 271 h 729"/>
                <a:gd name="T80" fmla="*/ 372 w 1165"/>
                <a:gd name="T81" fmla="*/ 300 h 729"/>
                <a:gd name="T82" fmla="*/ 407 w 1165"/>
                <a:gd name="T83" fmla="*/ 319 h 729"/>
                <a:gd name="T84" fmla="*/ 445 w 1165"/>
                <a:gd name="T85" fmla="*/ 274 h 729"/>
                <a:gd name="T86" fmla="*/ 550 w 1165"/>
                <a:gd name="T87" fmla="*/ 240 h 729"/>
                <a:gd name="T88" fmla="*/ 628 w 1165"/>
                <a:gd name="T89" fmla="*/ 183 h 729"/>
                <a:gd name="T90" fmla="*/ 532 w 1165"/>
                <a:gd name="T91" fmla="*/ 132 h 729"/>
                <a:gd name="T92" fmla="*/ 551 w 1165"/>
                <a:gd name="T93" fmla="*/ 161 h 729"/>
                <a:gd name="T94" fmla="*/ 605 w 1165"/>
                <a:gd name="T95" fmla="*/ 191 h 729"/>
                <a:gd name="T96" fmla="*/ 449 w 1165"/>
                <a:gd name="T97" fmla="*/ 234 h 729"/>
                <a:gd name="T98" fmla="*/ 245 w 1165"/>
                <a:gd name="T99" fmla="*/ 302 h 729"/>
                <a:gd name="T100" fmla="*/ 126 w 1165"/>
                <a:gd name="T101" fmla="*/ 306 h 729"/>
                <a:gd name="T102" fmla="*/ 179 w 1165"/>
                <a:gd name="T103" fmla="*/ 191 h 729"/>
                <a:gd name="T104" fmla="*/ 345 w 1165"/>
                <a:gd name="T105" fmla="*/ 89 h 729"/>
                <a:gd name="T106" fmla="*/ 492 w 1165"/>
                <a:gd name="T107" fmla="*/ 5 h 729"/>
                <a:gd name="T108" fmla="*/ 566 w 1165"/>
                <a:gd name="T109" fmla="*/ 24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5" h="729">
                  <a:moveTo>
                    <a:pt x="566" y="24"/>
                  </a:moveTo>
                  <a:lnTo>
                    <a:pt x="574" y="51"/>
                  </a:lnTo>
                  <a:lnTo>
                    <a:pt x="587" y="76"/>
                  </a:lnTo>
                  <a:lnTo>
                    <a:pt x="606" y="97"/>
                  </a:lnTo>
                  <a:lnTo>
                    <a:pt x="629" y="116"/>
                  </a:lnTo>
                  <a:lnTo>
                    <a:pt x="652" y="132"/>
                  </a:lnTo>
                  <a:lnTo>
                    <a:pt x="678" y="147"/>
                  </a:lnTo>
                  <a:lnTo>
                    <a:pt x="705" y="158"/>
                  </a:lnTo>
                  <a:lnTo>
                    <a:pt x="731" y="171"/>
                  </a:lnTo>
                  <a:lnTo>
                    <a:pt x="769" y="177"/>
                  </a:lnTo>
                  <a:lnTo>
                    <a:pt x="808" y="179"/>
                  </a:lnTo>
                  <a:lnTo>
                    <a:pt x="846" y="178"/>
                  </a:lnTo>
                  <a:lnTo>
                    <a:pt x="884" y="172"/>
                  </a:lnTo>
                  <a:lnTo>
                    <a:pt x="919" y="159"/>
                  </a:lnTo>
                  <a:lnTo>
                    <a:pt x="952" y="143"/>
                  </a:lnTo>
                  <a:lnTo>
                    <a:pt x="982" y="119"/>
                  </a:lnTo>
                  <a:lnTo>
                    <a:pt x="1010" y="91"/>
                  </a:lnTo>
                  <a:lnTo>
                    <a:pt x="1013" y="81"/>
                  </a:lnTo>
                  <a:lnTo>
                    <a:pt x="1018" y="74"/>
                  </a:lnTo>
                  <a:lnTo>
                    <a:pt x="1023" y="66"/>
                  </a:lnTo>
                  <a:lnTo>
                    <a:pt x="1031" y="60"/>
                  </a:lnTo>
                  <a:lnTo>
                    <a:pt x="1037" y="58"/>
                  </a:lnTo>
                  <a:lnTo>
                    <a:pt x="1045" y="58"/>
                  </a:lnTo>
                  <a:lnTo>
                    <a:pt x="1052" y="58"/>
                  </a:lnTo>
                  <a:lnTo>
                    <a:pt x="1061" y="58"/>
                  </a:lnTo>
                  <a:lnTo>
                    <a:pt x="1068" y="58"/>
                  </a:lnTo>
                  <a:lnTo>
                    <a:pt x="1075" y="60"/>
                  </a:lnTo>
                  <a:lnTo>
                    <a:pt x="1081" y="62"/>
                  </a:lnTo>
                  <a:lnTo>
                    <a:pt x="1086" y="70"/>
                  </a:lnTo>
                  <a:lnTo>
                    <a:pt x="1080" y="77"/>
                  </a:lnTo>
                  <a:lnTo>
                    <a:pt x="1074" y="86"/>
                  </a:lnTo>
                  <a:lnTo>
                    <a:pt x="1066" y="94"/>
                  </a:lnTo>
                  <a:lnTo>
                    <a:pt x="1059" y="101"/>
                  </a:lnTo>
                  <a:lnTo>
                    <a:pt x="1050" y="108"/>
                  </a:lnTo>
                  <a:lnTo>
                    <a:pt x="1042" y="115"/>
                  </a:lnTo>
                  <a:lnTo>
                    <a:pt x="1035" y="123"/>
                  </a:lnTo>
                  <a:lnTo>
                    <a:pt x="1031" y="132"/>
                  </a:lnTo>
                  <a:lnTo>
                    <a:pt x="1039" y="138"/>
                  </a:lnTo>
                  <a:lnTo>
                    <a:pt x="1050" y="137"/>
                  </a:lnTo>
                  <a:lnTo>
                    <a:pt x="1059" y="132"/>
                  </a:lnTo>
                  <a:lnTo>
                    <a:pt x="1069" y="128"/>
                  </a:lnTo>
                  <a:lnTo>
                    <a:pt x="1086" y="111"/>
                  </a:lnTo>
                  <a:lnTo>
                    <a:pt x="1085" y="118"/>
                  </a:lnTo>
                  <a:lnTo>
                    <a:pt x="1086" y="128"/>
                  </a:lnTo>
                  <a:lnTo>
                    <a:pt x="1085" y="132"/>
                  </a:lnTo>
                  <a:lnTo>
                    <a:pt x="1084" y="135"/>
                  </a:lnTo>
                  <a:lnTo>
                    <a:pt x="1080" y="138"/>
                  </a:lnTo>
                  <a:lnTo>
                    <a:pt x="1073" y="138"/>
                  </a:lnTo>
                  <a:lnTo>
                    <a:pt x="1066" y="139"/>
                  </a:lnTo>
                  <a:lnTo>
                    <a:pt x="1061" y="145"/>
                  </a:lnTo>
                  <a:lnTo>
                    <a:pt x="1060" y="153"/>
                  </a:lnTo>
                  <a:lnTo>
                    <a:pt x="1063" y="161"/>
                  </a:lnTo>
                  <a:lnTo>
                    <a:pt x="1065" y="168"/>
                  </a:lnTo>
                  <a:lnTo>
                    <a:pt x="1069" y="177"/>
                  </a:lnTo>
                  <a:lnTo>
                    <a:pt x="1060" y="182"/>
                  </a:lnTo>
                  <a:lnTo>
                    <a:pt x="1049" y="183"/>
                  </a:lnTo>
                  <a:lnTo>
                    <a:pt x="1042" y="183"/>
                  </a:lnTo>
                  <a:lnTo>
                    <a:pt x="1039" y="184"/>
                  </a:lnTo>
                  <a:lnTo>
                    <a:pt x="1035" y="187"/>
                  </a:lnTo>
                  <a:lnTo>
                    <a:pt x="1035" y="195"/>
                  </a:lnTo>
                  <a:lnTo>
                    <a:pt x="1042" y="202"/>
                  </a:lnTo>
                  <a:lnTo>
                    <a:pt x="1054" y="205"/>
                  </a:lnTo>
                  <a:lnTo>
                    <a:pt x="1065" y="202"/>
                  </a:lnTo>
                  <a:lnTo>
                    <a:pt x="1076" y="201"/>
                  </a:lnTo>
                  <a:lnTo>
                    <a:pt x="1081" y="195"/>
                  </a:lnTo>
                  <a:lnTo>
                    <a:pt x="1085" y="188"/>
                  </a:lnTo>
                  <a:lnTo>
                    <a:pt x="1085" y="181"/>
                  </a:lnTo>
                  <a:lnTo>
                    <a:pt x="1085" y="173"/>
                  </a:lnTo>
                  <a:lnTo>
                    <a:pt x="1085" y="166"/>
                  </a:lnTo>
                  <a:lnTo>
                    <a:pt x="1086" y="159"/>
                  </a:lnTo>
                  <a:lnTo>
                    <a:pt x="1092" y="154"/>
                  </a:lnTo>
                  <a:lnTo>
                    <a:pt x="1100" y="153"/>
                  </a:lnTo>
                  <a:lnTo>
                    <a:pt x="1105" y="142"/>
                  </a:lnTo>
                  <a:lnTo>
                    <a:pt x="1108" y="129"/>
                  </a:lnTo>
                  <a:lnTo>
                    <a:pt x="1110" y="118"/>
                  </a:lnTo>
                  <a:lnTo>
                    <a:pt x="1120" y="111"/>
                  </a:lnTo>
                  <a:lnTo>
                    <a:pt x="1129" y="111"/>
                  </a:lnTo>
                  <a:lnTo>
                    <a:pt x="1139" y="118"/>
                  </a:lnTo>
                  <a:lnTo>
                    <a:pt x="1148" y="125"/>
                  </a:lnTo>
                  <a:lnTo>
                    <a:pt x="1155" y="135"/>
                  </a:lnTo>
                  <a:lnTo>
                    <a:pt x="1156" y="145"/>
                  </a:lnTo>
                  <a:lnTo>
                    <a:pt x="1157" y="155"/>
                  </a:lnTo>
                  <a:lnTo>
                    <a:pt x="1157" y="166"/>
                  </a:lnTo>
                  <a:lnTo>
                    <a:pt x="1157" y="176"/>
                  </a:lnTo>
                  <a:lnTo>
                    <a:pt x="1156" y="184"/>
                  </a:lnTo>
                  <a:lnTo>
                    <a:pt x="1157" y="195"/>
                  </a:lnTo>
                  <a:lnTo>
                    <a:pt x="1158" y="205"/>
                  </a:lnTo>
                  <a:lnTo>
                    <a:pt x="1165" y="215"/>
                  </a:lnTo>
                  <a:lnTo>
                    <a:pt x="1153" y="217"/>
                  </a:lnTo>
                  <a:lnTo>
                    <a:pt x="1143" y="221"/>
                  </a:lnTo>
                  <a:lnTo>
                    <a:pt x="1133" y="227"/>
                  </a:lnTo>
                  <a:lnTo>
                    <a:pt x="1123" y="235"/>
                  </a:lnTo>
                  <a:lnTo>
                    <a:pt x="1112" y="242"/>
                  </a:lnTo>
                  <a:lnTo>
                    <a:pt x="1103" y="253"/>
                  </a:lnTo>
                  <a:lnTo>
                    <a:pt x="1094" y="263"/>
                  </a:lnTo>
                  <a:lnTo>
                    <a:pt x="1086" y="274"/>
                  </a:lnTo>
                  <a:lnTo>
                    <a:pt x="1079" y="285"/>
                  </a:lnTo>
                  <a:lnTo>
                    <a:pt x="1076" y="298"/>
                  </a:lnTo>
                  <a:lnTo>
                    <a:pt x="1075" y="311"/>
                  </a:lnTo>
                  <a:lnTo>
                    <a:pt x="1079" y="324"/>
                  </a:lnTo>
                  <a:lnTo>
                    <a:pt x="1081" y="336"/>
                  </a:lnTo>
                  <a:lnTo>
                    <a:pt x="1084" y="348"/>
                  </a:lnTo>
                  <a:lnTo>
                    <a:pt x="1086" y="360"/>
                  </a:lnTo>
                  <a:lnTo>
                    <a:pt x="1090" y="372"/>
                  </a:lnTo>
                  <a:lnTo>
                    <a:pt x="1071" y="415"/>
                  </a:lnTo>
                  <a:lnTo>
                    <a:pt x="1052" y="459"/>
                  </a:lnTo>
                  <a:lnTo>
                    <a:pt x="1030" y="503"/>
                  </a:lnTo>
                  <a:lnTo>
                    <a:pt x="1003" y="545"/>
                  </a:lnTo>
                  <a:lnTo>
                    <a:pt x="971" y="582"/>
                  </a:lnTo>
                  <a:lnTo>
                    <a:pt x="935" y="614"/>
                  </a:lnTo>
                  <a:lnTo>
                    <a:pt x="894" y="638"/>
                  </a:lnTo>
                  <a:lnTo>
                    <a:pt x="848" y="656"/>
                  </a:lnTo>
                  <a:lnTo>
                    <a:pt x="814" y="662"/>
                  </a:lnTo>
                  <a:lnTo>
                    <a:pt x="781" y="674"/>
                  </a:lnTo>
                  <a:lnTo>
                    <a:pt x="747" y="685"/>
                  </a:lnTo>
                  <a:lnTo>
                    <a:pt x="716" y="696"/>
                  </a:lnTo>
                  <a:lnTo>
                    <a:pt x="682" y="704"/>
                  </a:lnTo>
                  <a:lnTo>
                    <a:pt x="649" y="710"/>
                  </a:lnTo>
                  <a:lnTo>
                    <a:pt x="614" y="711"/>
                  </a:lnTo>
                  <a:lnTo>
                    <a:pt x="579" y="708"/>
                  </a:lnTo>
                  <a:lnTo>
                    <a:pt x="586" y="694"/>
                  </a:lnTo>
                  <a:lnTo>
                    <a:pt x="595" y="681"/>
                  </a:lnTo>
                  <a:lnTo>
                    <a:pt x="604" y="669"/>
                  </a:lnTo>
                  <a:lnTo>
                    <a:pt x="614" y="657"/>
                  </a:lnTo>
                  <a:lnTo>
                    <a:pt x="621" y="643"/>
                  </a:lnTo>
                  <a:lnTo>
                    <a:pt x="630" y="631"/>
                  </a:lnTo>
                  <a:lnTo>
                    <a:pt x="637" y="617"/>
                  </a:lnTo>
                  <a:lnTo>
                    <a:pt x="644" y="604"/>
                  </a:lnTo>
                  <a:lnTo>
                    <a:pt x="635" y="603"/>
                  </a:lnTo>
                  <a:lnTo>
                    <a:pt x="626" y="607"/>
                  </a:lnTo>
                  <a:lnTo>
                    <a:pt x="618" y="613"/>
                  </a:lnTo>
                  <a:lnTo>
                    <a:pt x="613" y="622"/>
                  </a:lnTo>
                  <a:lnTo>
                    <a:pt x="594" y="650"/>
                  </a:lnTo>
                  <a:lnTo>
                    <a:pt x="571" y="674"/>
                  </a:lnTo>
                  <a:lnTo>
                    <a:pt x="545" y="693"/>
                  </a:lnTo>
                  <a:lnTo>
                    <a:pt x="518" y="708"/>
                  </a:lnTo>
                  <a:lnTo>
                    <a:pt x="488" y="718"/>
                  </a:lnTo>
                  <a:lnTo>
                    <a:pt x="456" y="725"/>
                  </a:lnTo>
                  <a:lnTo>
                    <a:pt x="422" y="729"/>
                  </a:lnTo>
                  <a:lnTo>
                    <a:pt x="388" y="729"/>
                  </a:lnTo>
                  <a:lnTo>
                    <a:pt x="353" y="722"/>
                  </a:lnTo>
                  <a:lnTo>
                    <a:pt x="319" y="715"/>
                  </a:lnTo>
                  <a:lnTo>
                    <a:pt x="285" y="708"/>
                  </a:lnTo>
                  <a:lnTo>
                    <a:pt x="251" y="700"/>
                  </a:lnTo>
                  <a:lnTo>
                    <a:pt x="217" y="689"/>
                  </a:lnTo>
                  <a:lnTo>
                    <a:pt x="184" y="679"/>
                  </a:lnTo>
                  <a:lnTo>
                    <a:pt x="151" y="667"/>
                  </a:lnTo>
                  <a:lnTo>
                    <a:pt x="120" y="656"/>
                  </a:lnTo>
                  <a:lnTo>
                    <a:pt x="106" y="642"/>
                  </a:lnTo>
                  <a:lnTo>
                    <a:pt x="100" y="627"/>
                  </a:lnTo>
                  <a:lnTo>
                    <a:pt x="98" y="611"/>
                  </a:lnTo>
                  <a:lnTo>
                    <a:pt x="101" y="595"/>
                  </a:lnTo>
                  <a:lnTo>
                    <a:pt x="103" y="578"/>
                  </a:lnTo>
                  <a:lnTo>
                    <a:pt x="107" y="563"/>
                  </a:lnTo>
                  <a:lnTo>
                    <a:pt x="106" y="546"/>
                  </a:lnTo>
                  <a:lnTo>
                    <a:pt x="102" y="532"/>
                  </a:lnTo>
                  <a:lnTo>
                    <a:pt x="92" y="537"/>
                  </a:lnTo>
                  <a:lnTo>
                    <a:pt x="87" y="548"/>
                  </a:lnTo>
                  <a:lnTo>
                    <a:pt x="85" y="558"/>
                  </a:lnTo>
                  <a:lnTo>
                    <a:pt x="82" y="570"/>
                  </a:lnTo>
                  <a:lnTo>
                    <a:pt x="68" y="559"/>
                  </a:lnTo>
                  <a:lnTo>
                    <a:pt x="54" y="549"/>
                  </a:lnTo>
                  <a:lnTo>
                    <a:pt x="42" y="537"/>
                  </a:lnTo>
                  <a:lnTo>
                    <a:pt x="32" y="529"/>
                  </a:lnTo>
                  <a:lnTo>
                    <a:pt x="20" y="516"/>
                  </a:lnTo>
                  <a:lnTo>
                    <a:pt x="11" y="503"/>
                  </a:lnTo>
                  <a:lnTo>
                    <a:pt x="5" y="488"/>
                  </a:lnTo>
                  <a:lnTo>
                    <a:pt x="4" y="473"/>
                  </a:lnTo>
                  <a:lnTo>
                    <a:pt x="0" y="442"/>
                  </a:lnTo>
                  <a:lnTo>
                    <a:pt x="6" y="415"/>
                  </a:lnTo>
                  <a:lnTo>
                    <a:pt x="16" y="390"/>
                  </a:lnTo>
                  <a:lnTo>
                    <a:pt x="33" y="366"/>
                  </a:lnTo>
                  <a:lnTo>
                    <a:pt x="48" y="342"/>
                  </a:lnTo>
                  <a:lnTo>
                    <a:pt x="63" y="318"/>
                  </a:lnTo>
                  <a:lnTo>
                    <a:pt x="74" y="293"/>
                  </a:lnTo>
                  <a:lnTo>
                    <a:pt x="82" y="266"/>
                  </a:lnTo>
                  <a:lnTo>
                    <a:pt x="100" y="259"/>
                  </a:lnTo>
                  <a:lnTo>
                    <a:pt x="97" y="269"/>
                  </a:lnTo>
                  <a:lnTo>
                    <a:pt x="96" y="279"/>
                  </a:lnTo>
                  <a:lnTo>
                    <a:pt x="95" y="289"/>
                  </a:lnTo>
                  <a:lnTo>
                    <a:pt x="95" y="299"/>
                  </a:lnTo>
                  <a:lnTo>
                    <a:pt x="95" y="308"/>
                  </a:lnTo>
                  <a:lnTo>
                    <a:pt x="97" y="318"/>
                  </a:lnTo>
                  <a:lnTo>
                    <a:pt x="101" y="327"/>
                  </a:lnTo>
                  <a:lnTo>
                    <a:pt x="110" y="336"/>
                  </a:lnTo>
                  <a:lnTo>
                    <a:pt x="116" y="341"/>
                  </a:lnTo>
                  <a:lnTo>
                    <a:pt x="124" y="346"/>
                  </a:lnTo>
                  <a:lnTo>
                    <a:pt x="131" y="351"/>
                  </a:lnTo>
                  <a:lnTo>
                    <a:pt x="139" y="357"/>
                  </a:lnTo>
                  <a:lnTo>
                    <a:pt x="146" y="361"/>
                  </a:lnTo>
                  <a:lnTo>
                    <a:pt x="154" y="365"/>
                  </a:lnTo>
                  <a:lnTo>
                    <a:pt x="161" y="367"/>
                  </a:lnTo>
                  <a:lnTo>
                    <a:pt x="171" y="370"/>
                  </a:lnTo>
                  <a:lnTo>
                    <a:pt x="178" y="364"/>
                  </a:lnTo>
                  <a:lnTo>
                    <a:pt x="185" y="362"/>
                  </a:lnTo>
                  <a:lnTo>
                    <a:pt x="192" y="362"/>
                  </a:lnTo>
                  <a:lnTo>
                    <a:pt x="199" y="367"/>
                  </a:lnTo>
                  <a:lnTo>
                    <a:pt x="204" y="371"/>
                  </a:lnTo>
                  <a:lnTo>
                    <a:pt x="209" y="379"/>
                  </a:lnTo>
                  <a:lnTo>
                    <a:pt x="214" y="384"/>
                  </a:lnTo>
                  <a:lnTo>
                    <a:pt x="221" y="390"/>
                  </a:lnTo>
                  <a:lnTo>
                    <a:pt x="213" y="398"/>
                  </a:lnTo>
                  <a:lnTo>
                    <a:pt x="206" y="405"/>
                  </a:lnTo>
                  <a:lnTo>
                    <a:pt x="198" y="414"/>
                  </a:lnTo>
                  <a:lnTo>
                    <a:pt x="193" y="425"/>
                  </a:lnTo>
                  <a:lnTo>
                    <a:pt x="188" y="435"/>
                  </a:lnTo>
                  <a:lnTo>
                    <a:pt x="185" y="447"/>
                  </a:lnTo>
                  <a:lnTo>
                    <a:pt x="185" y="458"/>
                  </a:lnTo>
                  <a:lnTo>
                    <a:pt x="189" y="471"/>
                  </a:lnTo>
                  <a:lnTo>
                    <a:pt x="213" y="491"/>
                  </a:lnTo>
                  <a:lnTo>
                    <a:pt x="240" y="503"/>
                  </a:lnTo>
                  <a:lnTo>
                    <a:pt x="269" y="507"/>
                  </a:lnTo>
                  <a:lnTo>
                    <a:pt x="299" y="508"/>
                  </a:lnTo>
                  <a:lnTo>
                    <a:pt x="329" y="506"/>
                  </a:lnTo>
                  <a:lnTo>
                    <a:pt x="361" y="507"/>
                  </a:lnTo>
                  <a:lnTo>
                    <a:pt x="391" y="511"/>
                  </a:lnTo>
                  <a:lnTo>
                    <a:pt x="424" y="522"/>
                  </a:lnTo>
                  <a:lnTo>
                    <a:pt x="466" y="521"/>
                  </a:lnTo>
                  <a:lnTo>
                    <a:pt x="511" y="516"/>
                  </a:lnTo>
                  <a:lnTo>
                    <a:pt x="555" y="507"/>
                  </a:lnTo>
                  <a:lnTo>
                    <a:pt x="597" y="495"/>
                  </a:lnTo>
                  <a:lnTo>
                    <a:pt x="638" y="476"/>
                  </a:lnTo>
                  <a:lnTo>
                    <a:pt x="676" y="454"/>
                  </a:lnTo>
                  <a:lnTo>
                    <a:pt x="711" y="427"/>
                  </a:lnTo>
                  <a:lnTo>
                    <a:pt x="745" y="394"/>
                  </a:lnTo>
                  <a:lnTo>
                    <a:pt x="750" y="387"/>
                  </a:lnTo>
                  <a:lnTo>
                    <a:pt x="758" y="384"/>
                  </a:lnTo>
                  <a:lnTo>
                    <a:pt x="765" y="380"/>
                  </a:lnTo>
                  <a:lnTo>
                    <a:pt x="773" y="377"/>
                  </a:lnTo>
                  <a:lnTo>
                    <a:pt x="780" y="375"/>
                  </a:lnTo>
                  <a:lnTo>
                    <a:pt x="788" y="375"/>
                  </a:lnTo>
                  <a:lnTo>
                    <a:pt x="795" y="375"/>
                  </a:lnTo>
                  <a:lnTo>
                    <a:pt x="803" y="377"/>
                  </a:lnTo>
                  <a:lnTo>
                    <a:pt x="810" y="370"/>
                  </a:lnTo>
                  <a:lnTo>
                    <a:pt x="822" y="367"/>
                  </a:lnTo>
                  <a:lnTo>
                    <a:pt x="826" y="365"/>
                  </a:lnTo>
                  <a:lnTo>
                    <a:pt x="831" y="362"/>
                  </a:lnTo>
                  <a:lnTo>
                    <a:pt x="833" y="357"/>
                  </a:lnTo>
                  <a:lnTo>
                    <a:pt x="834" y="352"/>
                  </a:lnTo>
                  <a:lnTo>
                    <a:pt x="826" y="345"/>
                  </a:lnTo>
                  <a:lnTo>
                    <a:pt x="817" y="342"/>
                  </a:lnTo>
                  <a:lnTo>
                    <a:pt x="807" y="341"/>
                  </a:lnTo>
                  <a:lnTo>
                    <a:pt x="798" y="341"/>
                  </a:lnTo>
                  <a:lnTo>
                    <a:pt x="787" y="341"/>
                  </a:lnTo>
                  <a:lnTo>
                    <a:pt x="776" y="341"/>
                  </a:lnTo>
                  <a:lnTo>
                    <a:pt x="766" y="340"/>
                  </a:lnTo>
                  <a:lnTo>
                    <a:pt x="759" y="338"/>
                  </a:lnTo>
                  <a:lnTo>
                    <a:pt x="730" y="335"/>
                  </a:lnTo>
                  <a:lnTo>
                    <a:pt x="702" y="329"/>
                  </a:lnTo>
                  <a:lnTo>
                    <a:pt x="676" y="322"/>
                  </a:lnTo>
                  <a:lnTo>
                    <a:pt x="650" y="314"/>
                  </a:lnTo>
                  <a:lnTo>
                    <a:pt x="624" y="306"/>
                  </a:lnTo>
                  <a:lnTo>
                    <a:pt x="599" y="298"/>
                  </a:lnTo>
                  <a:lnTo>
                    <a:pt x="571" y="293"/>
                  </a:lnTo>
                  <a:lnTo>
                    <a:pt x="545" y="290"/>
                  </a:lnTo>
                  <a:lnTo>
                    <a:pt x="521" y="297"/>
                  </a:lnTo>
                  <a:lnTo>
                    <a:pt x="498" y="307"/>
                  </a:lnTo>
                  <a:lnTo>
                    <a:pt x="475" y="318"/>
                  </a:lnTo>
                  <a:lnTo>
                    <a:pt x="455" y="331"/>
                  </a:lnTo>
                  <a:lnTo>
                    <a:pt x="432" y="341"/>
                  </a:lnTo>
                  <a:lnTo>
                    <a:pt x="410" y="348"/>
                  </a:lnTo>
                  <a:lnTo>
                    <a:pt x="384" y="351"/>
                  </a:lnTo>
                  <a:lnTo>
                    <a:pt x="358" y="346"/>
                  </a:lnTo>
                  <a:lnTo>
                    <a:pt x="348" y="342"/>
                  </a:lnTo>
                  <a:lnTo>
                    <a:pt x="338" y="338"/>
                  </a:lnTo>
                  <a:lnTo>
                    <a:pt x="328" y="335"/>
                  </a:lnTo>
                  <a:lnTo>
                    <a:pt x="319" y="332"/>
                  </a:lnTo>
                  <a:lnTo>
                    <a:pt x="309" y="328"/>
                  </a:lnTo>
                  <a:lnTo>
                    <a:pt x="299" y="326"/>
                  </a:lnTo>
                  <a:lnTo>
                    <a:pt x="289" y="323"/>
                  </a:lnTo>
                  <a:lnTo>
                    <a:pt x="280" y="321"/>
                  </a:lnTo>
                  <a:lnTo>
                    <a:pt x="294" y="309"/>
                  </a:lnTo>
                  <a:lnTo>
                    <a:pt x="310" y="300"/>
                  </a:lnTo>
                  <a:lnTo>
                    <a:pt x="327" y="292"/>
                  </a:lnTo>
                  <a:lnTo>
                    <a:pt x="345" y="284"/>
                  </a:lnTo>
                  <a:lnTo>
                    <a:pt x="363" y="277"/>
                  </a:lnTo>
                  <a:lnTo>
                    <a:pt x="382" y="271"/>
                  </a:lnTo>
                  <a:lnTo>
                    <a:pt x="401" y="268"/>
                  </a:lnTo>
                  <a:lnTo>
                    <a:pt x="420" y="264"/>
                  </a:lnTo>
                  <a:lnTo>
                    <a:pt x="415" y="271"/>
                  </a:lnTo>
                  <a:lnTo>
                    <a:pt x="412" y="280"/>
                  </a:lnTo>
                  <a:lnTo>
                    <a:pt x="407" y="289"/>
                  </a:lnTo>
                  <a:lnTo>
                    <a:pt x="401" y="298"/>
                  </a:lnTo>
                  <a:lnTo>
                    <a:pt x="392" y="294"/>
                  </a:lnTo>
                  <a:lnTo>
                    <a:pt x="383" y="292"/>
                  </a:lnTo>
                  <a:lnTo>
                    <a:pt x="376" y="292"/>
                  </a:lnTo>
                  <a:lnTo>
                    <a:pt x="372" y="300"/>
                  </a:lnTo>
                  <a:lnTo>
                    <a:pt x="371" y="304"/>
                  </a:lnTo>
                  <a:lnTo>
                    <a:pt x="373" y="309"/>
                  </a:lnTo>
                  <a:lnTo>
                    <a:pt x="378" y="313"/>
                  </a:lnTo>
                  <a:lnTo>
                    <a:pt x="383" y="318"/>
                  </a:lnTo>
                  <a:lnTo>
                    <a:pt x="391" y="321"/>
                  </a:lnTo>
                  <a:lnTo>
                    <a:pt x="400" y="322"/>
                  </a:lnTo>
                  <a:lnTo>
                    <a:pt x="407" y="319"/>
                  </a:lnTo>
                  <a:lnTo>
                    <a:pt x="416" y="317"/>
                  </a:lnTo>
                  <a:lnTo>
                    <a:pt x="422" y="311"/>
                  </a:lnTo>
                  <a:lnTo>
                    <a:pt x="429" y="304"/>
                  </a:lnTo>
                  <a:lnTo>
                    <a:pt x="432" y="297"/>
                  </a:lnTo>
                  <a:lnTo>
                    <a:pt x="437" y="290"/>
                  </a:lnTo>
                  <a:lnTo>
                    <a:pt x="442" y="283"/>
                  </a:lnTo>
                  <a:lnTo>
                    <a:pt x="445" y="274"/>
                  </a:lnTo>
                  <a:lnTo>
                    <a:pt x="449" y="266"/>
                  </a:lnTo>
                  <a:lnTo>
                    <a:pt x="458" y="264"/>
                  </a:lnTo>
                  <a:lnTo>
                    <a:pt x="475" y="265"/>
                  </a:lnTo>
                  <a:lnTo>
                    <a:pt x="494" y="263"/>
                  </a:lnTo>
                  <a:lnTo>
                    <a:pt x="512" y="256"/>
                  </a:lnTo>
                  <a:lnTo>
                    <a:pt x="531" y="250"/>
                  </a:lnTo>
                  <a:lnTo>
                    <a:pt x="550" y="240"/>
                  </a:lnTo>
                  <a:lnTo>
                    <a:pt x="568" y="232"/>
                  </a:lnTo>
                  <a:lnTo>
                    <a:pt x="587" y="225"/>
                  </a:lnTo>
                  <a:lnTo>
                    <a:pt x="608" y="222"/>
                  </a:lnTo>
                  <a:lnTo>
                    <a:pt x="615" y="213"/>
                  </a:lnTo>
                  <a:lnTo>
                    <a:pt x="620" y="203"/>
                  </a:lnTo>
                  <a:lnTo>
                    <a:pt x="624" y="193"/>
                  </a:lnTo>
                  <a:lnTo>
                    <a:pt x="628" y="183"/>
                  </a:lnTo>
                  <a:lnTo>
                    <a:pt x="615" y="172"/>
                  </a:lnTo>
                  <a:lnTo>
                    <a:pt x="604" y="161"/>
                  </a:lnTo>
                  <a:lnTo>
                    <a:pt x="590" y="150"/>
                  </a:lnTo>
                  <a:lnTo>
                    <a:pt x="577" y="143"/>
                  </a:lnTo>
                  <a:lnTo>
                    <a:pt x="562" y="135"/>
                  </a:lnTo>
                  <a:lnTo>
                    <a:pt x="547" y="132"/>
                  </a:lnTo>
                  <a:lnTo>
                    <a:pt x="532" y="132"/>
                  </a:lnTo>
                  <a:lnTo>
                    <a:pt x="517" y="135"/>
                  </a:lnTo>
                  <a:lnTo>
                    <a:pt x="511" y="139"/>
                  </a:lnTo>
                  <a:lnTo>
                    <a:pt x="509" y="145"/>
                  </a:lnTo>
                  <a:lnTo>
                    <a:pt x="517" y="154"/>
                  </a:lnTo>
                  <a:lnTo>
                    <a:pt x="529" y="157"/>
                  </a:lnTo>
                  <a:lnTo>
                    <a:pt x="541" y="157"/>
                  </a:lnTo>
                  <a:lnTo>
                    <a:pt x="551" y="161"/>
                  </a:lnTo>
                  <a:lnTo>
                    <a:pt x="558" y="161"/>
                  </a:lnTo>
                  <a:lnTo>
                    <a:pt x="567" y="164"/>
                  </a:lnTo>
                  <a:lnTo>
                    <a:pt x="575" y="168"/>
                  </a:lnTo>
                  <a:lnTo>
                    <a:pt x="584" y="174"/>
                  </a:lnTo>
                  <a:lnTo>
                    <a:pt x="590" y="178"/>
                  </a:lnTo>
                  <a:lnTo>
                    <a:pt x="597" y="184"/>
                  </a:lnTo>
                  <a:lnTo>
                    <a:pt x="605" y="191"/>
                  </a:lnTo>
                  <a:lnTo>
                    <a:pt x="613" y="197"/>
                  </a:lnTo>
                  <a:lnTo>
                    <a:pt x="585" y="205"/>
                  </a:lnTo>
                  <a:lnTo>
                    <a:pt x="558" y="212"/>
                  </a:lnTo>
                  <a:lnTo>
                    <a:pt x="532" y="219"/>
                  </a:lnTo>
                  <a:lnTo>
                    <a:pt x="505" y="225"/>
                  </a:lnTo>
                  <a:lnTo>
                    <a:pt x="476" y="229"/>
                  </a:lnTo>
                  <a:lnTo>
                    <a:pt x="449" y="234"/>
                  </a:lnTo>
                  <a:lnTo>
                    <a:pt x="419" y="236"/>
                  </a:lnTo>
                  <a:lnTo>
                    <a:pt x="388" y="239"/>
                  </a:lnTo>
                  <a:lnTo>
                    <a:pt x="358" y="249"/>
                  </a:lnTo>
                  <a:lnTo>
                    <a:pt x="330" y="261"/>
                  </a:lnTo>
                  <a:lnTo>
                    <a:pt x="301" y="275"/>
                  </a:lnTo>
                  <a:lnTo>
                    <a:pt x="274" y="289"/>
                  </a:lnTo>
                  <a:lnTo>
                    <a:pt x="245" y="302"/>
                  </a:lnTo>
                  <a:lnTo>
                    <a:pt x="216" y="316"/>
                  </a:lnTo>
                  <a:lnTo>
                    <a:pt x="187" y="327"/>
                  </a:lnTo>
                  <a:lnTo>
                    <a:pt x="159" y="338"/>
                  </a:lnTo>
                  <a:lnTo>
                    <a:pt x="148" y="331"/>
                  </a:lnTo>
                  <a:lnTo>
                    <a:pt x="139" y="323"/>
                  </a:lnTo>
                  <a:lnTo>
                    <a:pt x="131" y="314"/>
                  </a:lnTo>
                  <a:lnTo>
                    <a:pt x="126" y="306"/>
                  </a:lnTo>
                  <a:lnTo>
                    <a:pt x="122" y="294"/>
                  </a:lnTo>
                  <a:lnTo>
                    <a:pt x="122" y="284"/>
                  </a:lnTo>
                  <a:lnTo>
                    <a:pt x="124" y="273"/>
                  </a:lnTo>
                  <a:lnTo>
                    <a:pt x="130" y="264"/>
                  </a:lnTo>
                  <a:lnTo>
                    <a:pt x="145" y="237"/>
                  </a:lnTo>
                  <a:lnTo>
                    <a:pt x="163" y="213"/>
                  </a:lnTo>
                  <a:lnTo>
                    <a:pt x="179" y="191"/>
                  </a:lnTo>
                  <a:lnTo>
                    <a:pt x="199" y="169"/>
                  </a:lnTo>
                  <a:lnTo>
                    <a:pt x="219" y="149"/>
                  </a:lnTo>
                  <a:lnTo>
                    <a:pt x="243" y="133"/>
                  </a:lnTo>
                  <a:lnTo>
                    <a:pt x="267" y="119"/>
                  </a:lnTo>
                  <a:lnTo>
                    <a:pt x="296" y="109"/>
                  </a:lnTo>
                  <a:lnTo>
                    <a:pt x="320" y="100"/>
                  </a:lnTo>
                  <a:lnTo>
                    <a:pt x="345" y="89"/>
                  </a:lnTo>
                  <a:lnTo>
                    <a:pt x="368" y="75"/>
                  </a:lnTo>
                  <a:lnTo>
                    <a:pt x="391" y="61"/>
                  </a:lnTo>
                  <a:lnTo>
                    <a:pt x="413" y="45"/>
                  </a:lnTo>
                  <a:lnTo>
                    <a:pt x="436" y="29"/>
                  </a:lnTo>
                  <a:lnTo>
                    <a:pt x="459" y="14"/>
                  </a:lnTo>
                  <a:lnTo>
                    <a:pt x="483" y="0"/>
                  </a:lnTo>
                  <a:lnTo>
                    <a:pt x="492" y="5"/>
                  </a:lnTo>
                  <a:lnTo>
                    <a:pt x="503" y="7"/>
                  </a:lnTo>
                  <a:lnTo>
                    <a:pt x="516" y="5"/>
                  </a:lnTo>
                  <a:lnTo>
                    <a:pt x="528" y="4"/>
                  </a:lnTo>
                  <a:lnTo>
                    <a:pt x="538" y="2"/>
                  </a:lnTo>
                  <a:lnTo>
                    <a:pt x="550" y="4"/>
                  </a:lnTo>
                  <a:lnTo>
                    <a:pt x="558" y="10"/>
                  </a:lnTo>
                  <a:lnTo>
                    <a:pt x="566" y="24"/>
                  </a:lnTo>
                  <a:close/>
                </a:path>
              </a:pathLst>
            </a:custGeom>
            <a:solidFill>
              <a:srgbClr val="F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5" name="Freeform 35"/>
            <p:cNvSpPr>
              <a:spLocks/>
            </p:cNvSpPr>
            <p:nvPr/>
          </p:nvSpPr>
          <p:spPr bwMode="auto">
            <a:xfrm>
              <a:off x="4269" y="1499"/>
              <a:ext cx="60" cy="19"/>
            </a:xfrm>
            <a:custGeom>
              <a:avLst/>
              <a:gdLst>
                <a:gd name="T0" fmla="*/ 180 w 180"/>
                <a:gd name="T1" fmla="*/ 0 h 58"/>
                <a:gd name="T2" fmla="*/ 176 w 180"/>
                <a:gd name="T3" fmla="*/ 13 h 58"/>
                <a:gd name="T4" fmla="*/ 169 w 180"/>
                <a:gd name="T5" fmla="*/ 24 h 58"/>
                <a:gd name="T6" fmla="*/ 159 w 180"/>
                <a:gd name="T7" fmla="*/ 32 h 58"/>
                <a:gd name="T8" fmla="*/ 147 w 180"/>
                <a:gd name="T9" fmla="*/ 38 h 58"/>
                <a:gd name="T10" fmla="*/ 134 w 180"/>
                <a:gd name="T11" fmla="*/ 42 h 58"/>
                <a:gd name="T12" fmla="*/ 121 w 180"/>
                <a:gd name="T13" fmla="*/ 47 h 58"/>
                <a:gd name="T14" fmla="*/ 107 w 180"/>
                <a:gd name="T15" fmla="*/ 52 h 58"/>
                <a:gd name="T16" fmla="*/ 97 w 180"/>
                <a:gd name="T17" fmla="*/ 58 h 58"/>
                <a:gd name="T18" fmla="*/ 87 w 180"/>
                <a:gd name="T19" fmla="*/ 54 h 58"/>
                <a:gd name="T20" fmla="*/ 77 w 180"/>
                <a:gd name="T21" fmla="*/ 54 h 58"/>
                <a:gd name="T22" fmla="*/ 67 w 180"/>
                <a:gd name="T23" fmla="*/ 53 h 58"/>
                <a:gd name="T24" fmla="*/ 59 w 180"/>
                <a:gd name="T25" fmla="*/ 48 h 58"/>
                <a:gd name="T26" fmla="*/ 64 w 180"/>
                <a:gd name="T27" fmla="*/ 44 h 58"/>
                <a:gd name="T28" fmla="*/ 72 w 180"/>
                <a:gd name="T29" fmla="*/ 44 h 58"/>
                <a:gd name="T30" fmla="*/ 79 w 180"/>
                <a:gd name="T31" fmla="*/ 43 h 58"/>
                <a:gd name="T32" fmla="*/ 88 w 180"/>
                <a:gd name="T33" fmla="*/ 44 h 58"/>
                <a:gd name="T34" fmla="*/ 95 w 180"/>
                <a:gd name="T35" fmla="*/ 43 h 58"/>
                <a:gd name="T36" fmla="*/ 102 w 180"/>
                <a:gd name="T37" fmla="*/ 43 h 58"/>
                <a:gd name="T38" fmla="*/ 108 w 180"/>
                <a:gd name="T39" fmla="*/ 39 h 58"/>
                <a:gd name="T40" fmla="*/ 113 w 180"/>
                <a:gd name="T41" fmla="*/ 34 h 58"/>
                <a:gd name="T42" fmla="*/ 101 w 180"/>
                <a:gd name="T43" fmla="*/ 28 h 58"/>
                <a:gd name="T44" fmla="*/ 87 w 180"/>
                <a:gd name="T45" fmla="*/ 25 h 58"/>
                <a:gd name="T46" fmla="*/ 72 w 180"/>
                <a:gd name="T47" fmla="*/ 25 h 58"/>
                <a:gd name="T48" fmla="*/ 57 w 180"/>
                <a:gd name="T49" fmla="*/ 25 h 58"/>
                <a:gd name="T50" fmla="*/ 40 w 180"/>
                <a:gd name="T51" fmla="*/ 24 h 58"/>
                <a:gd name="T52" fmla="*/ 25 w 180"/>
                <a:gd name="T53" fmla="*/ 23 h 58"/>
                <a:gd name="T54" fmla="*/ 10 w 180"/>
                <a:gd name="T55" fmla="*/ 19 h 58"/>
                <a:gd name="T56" fmla="*/ 0 w 180"/>
                <a:gd name="T57" fmla="*/ 14 h 58"/>
                <a:gd name="T58" fmla="*/ 14 w 180"/>
                <a:gd name="T59" fmla="*/ 6 h 58"/>
                <a:gd name="T60" fmla="*/ 32 w 180"/>
                <a:gd name="T61" fmla="*/ 6 h 58"/>
                <a:gd name="T62" fmla="*/ 53 w 180"/>
                <a:gd name="T63" fmla="*/ 6 h 58"/>
                <a:gd name="T64" fmla="*/ 73 w 180"/>
                <a:gd name="T65" fmla="*/ 5 h 58"/>
                <a:gd name="T66" fmla="*/ 96 w 180"/>
                <a:gd name="T67" fmla="*/ 5 h 58"/>
                <a:gd name="T68" fmla="*/ 117 w 180"/>
                <a:gd name="T69" fmla="*/ 3 h 58"/>
                <a:gd name="T70" fmla="*/ 139 w 180"/>
                <a:gd name="T71" fmla="*/ 3 h 58"/>
                <a:gd name="T72" fmla="*/ 159 w 180"/>
                <a:gd name="T73" fmla="*/ 0 h 58"/>
                <a:gd name="T74" fmla="*/ 180 w 180"/>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58">
                  <a:moveTo>
                    <a:pt x="180" y="0"/>
                  </a:moveTo>
                  <a:lnTo>
                    <a:pt x="176" y="13"/>
                  </a:lnTo>
                  <a:lnTo>
                    <a:pt x="169" y="24"/>
                  </a:lnTo>
                  <a:lnTo>
                    <a:pt x="159" y="32"/>
                  </a:lnTo>
                  <a:lnTo>
                    <a:pt x="147" y="38"/>
                  </a:lnTo>
                  <a:lnTo>
                    <a:pt x="134" y="42"/>
                  </a:lnTo>
                  <a:lnTo>
                    <a:pt x="121" y="47"/>
                  </a:lnTo>
                  <a:lnTo>
                    <a:pt x="107" y="52"/>
                  </a:lnTo>
                  <a:lnTo>
                    <a:pt x="97" y="58"/>
                  </a:lnTo>
                  <a:lnTo>
                    <a:pt x="87" y="54"/>
                  </a:lnTo>
                  <a:lnTo>
                    <a:pt x="77" y="54"/>
                  </a:lnTo>
                  <a:lnTo>
                    <a:pt x="67" y="53"/>
                  </a:lnTo>
                  <a:lnTo>
                    <a:pt x="59" y="48"/>
                  </a:lnTo>
                  <a:lnTo>
                    <a:pt x="64" y="44"/>
                  </a:lnTo>
                  <a:lnTo>
                    <a:pt x="72" y="44"/>
                  </a:lnTo>
                  <a:lnTo>
                    <a:pt x="79" y="43"/>
                  </a:lnTo>
                  <a:lnTo>
                    <a:pt x="88" y="44"/>
                  </a:lnTo>
                  <a:lnTo>
                    <a:pt x="95" y="43"/>
                  </a:lnTo>
                  <a:lnTo>
                    <a:pt x="102" y="43"/>
                  </a:lnTo>
                  <a:lnTo>
                    <a:pt x="108" y="39"/>
                  </a:lnTo>
                  <a:lnTo>
                    <a:pt x="113" y="34"/>
                  </a:lnTo>
                  <a:lnTo>
                    <a:pt x="101" y="28"/>
                  </a:lnTo>
                  <a:lnTo>
                    <a:pt x="87" y="25"/>
                  </a:lnTo>
                  <a:lnTo>
                    <a:pt x="72" y="25"/>
                  </a:lnTo>
                  <a:lnTo>
                    <a:pt x="57" y="25"/>
                  </a:lnTo>
                  <a:lnTo>
                    <a:pt x="40" y="24"/>
                  </a:lnTo>
                  <a:lnTo>
                    <a:pt x="25" y="23"/>
                  </a:lnTo>
                  <a:lnTo>
                    <a:pt x="10" y="19"/>
                  </a:lnTo>
                  <a:lnTo>
                    <a:pt x="0" y="14"/>
                  </a:lnTo>
                  <a:lnTo>
                    <a:pt x="14" y="6"/>
                  </a:lnTo>
                  <a:lnTo>
                    <a:pt x="32" y="6"/>
                  </a:lnTo>
                  <a:lnTo>
                    <a:pt x="53" y="6"/>
                  </a:lnTo>
                  <a:lnTo>
                    <a:pt x="73" y="5"/>
                  </a:lnTo>
                  <a:lnTo>
                    <a:pt x="96" y="5"/>
                  </a:lnTo>
                  <a:lnTo>
                    <a:pt x="117" y="3"/>
                  </a:lnTo>
                  <a:lnTo>
                    <a:pt x="139" y="3"/>
                  </a:lnTo>
                  <a:lnTo>
                    <a:pt x="159" y="0"/>
                  </a:lnTo>
                  <a:lnTo>
                    <a:pt x="1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6" name="Freeform 36"/>
            <p:cNvSpPr>
              <a:spLocks/>
            </p:cNvSpPr>
            <p:nvPr/>
          </p:nvSpPr>
          <p:spPr bwMode="auto">
            <a:xfrm>
              <a:off x="4124" y="1501"/>
              <a:ext cx="119" cy="141"/>
            </a:xfrm>
            <a:custGeom>
              <a:avLst/>
              <a:gdLst>
                <a:gd name="T0" fmla="*/ 327 w 357"/>
                <a:gd name="T1" fmla="*/ 87 h 423"/>
                <a:gd name="T2" fmla="*/ 274 w 357"/>
                <a:gd name="T3" fmla="*/ 137 h 423"/>
                <a:gd name="T4" fmla="*/ 219 w 357"/>
                <a:gd name="T5" fmla="*/ 187 h 423"/>
                <a:gd name="T6" fmla="*/ 164 w 357"/>
                <a:gd name="T7" fmla="*/ 227 h 423"/>
                <a:gd name="T8" fmla="*/ 129 w 357"/>
                <a:gd name="T9" fmla="*/ 246 h 423"/>
                <a:gd name="T10" fmla="*/ 138 w 357"/>
                <a:gd name="T11" fmla="*/ 253 h 423"/>
                <a:gd name="T12" fmla="*/ 158 w 357"/>
                <a:gd name="T13" fmla="*/ 246 h 423"/>
                <a:gd name="T14" fmla="*/ 177 w 357"/>
                <a:gd name="T15" fmla="*/ 236 h 423"/>
                <a:gd name="T16" fmla="*/ 198 w 357"/>
                <a:gd name="T17" fmla="*/ 229 h 423"/>
                <a:gd name="T18" fmla="*/ 198 w 357"/>
                <a:gd name="T19" fmla="*/ 236 h 423"/>
                <a:gd name="T20" fmla="*/ 172 w 357"/>
                <a:gd name="T21" fmla="*/ 250 h 423"/>
                <a:gd name="T22" fmla="*/ 144 w 357"/>
                <a:gd name="T23" fmla="*/ 263 h 423"/>
                <a:gd name="T24" fmla="*/ 120 w 357"/>
                <a:gd name="T25" fmla="*/ 278 h 423"/>
                <a:gd name="T26" fmla="*/ 124 w 357"/>
                <a:gd name="T27" fmla="*/ 287 h 423"/>
                <a:gd name="T28" fmla="*/ 153 w 357"/>
                <a:gd name="T29" fmla="*/ 280 h 423"/>
                <a:gd name="T30" fmla="*/ 182 w 357"/>
                <a:gd name="T31" fmla="*/ 270 h 423"/>
                <a:gd name="T32" fmla="*/ 209 w 357"/>
                <a:gd name="T33" fmla="*/ 260 h 423"/>
                <a:gd name="T34" fmla="*/ 213 w 357"/>
                <a:gd name="T35" fmla="*/ 265 h 423"/>
                <a:gd name="T36" fmla="*/ 191 w 357"/>
                <a:gd name="T37" fmla="*/ 282 h 423"/>
                <a:gd name="T38" fmla="*/ 167 w 357"/>
                <a:gd name="T39" fmla="*/ 298 h 423"/>
                <a:gd name="T40" fmla="*/ 144 w 357"/>
                <a:gd name="T41" fmla="*/ 313 h 423"/>
                <a:gd name="T42" fmla="*/ 133 w 357"/>
                <a:gd name="T43" fmla="*/ 336 h 423"/>
                <a:gd name="T44" fmla="*/ 163 w 357"/>
                <a:gd name="T45" fmla="*/ 326 h 423"/>
                <a:gd name="T46" fmla="*/ 194 w 357"/>
                <a:gd name="T47" fmla="*/ 308 h 423"/>
                <a:gd name="T48" fmla="*/ 223 w 357"/>
                <a:gd name="T49" fmla="*/ 287 h 423"/>
                <a:gd name="T50" fmla="*/ 256 w 357"/>
                <a:gd name="T51" fmla="*/ 270 h 423"/>
                <a:gd name="T52" fmla="*/ 237 w 357"/>
                <a:gd name="T53" fmla="*/ 292 h 423"/>
                <a:gd name="T54" fmla="*/ 214 w 357"/>
                <a:gd name="T55" fmla="*/ 311 h 423"/>
                <a:gd name="T56" fmla="*/ 194 w 357"/>
                <a:gd name="T57" fmla="*/ 331 h 423"/>
                <a:gd name="T58" fmla="*/ 187 w 357"/>
                <a:gd name="T59" fmla="*/ 356 h 423"/>
                <a:gd name="T60" fmla="*/ 204 w 357"/>
                <a:gd name="T61" fmla="*/ 350 h 423"/>
                <a:gd name="T62" fmla="*/ 218 w 357"/>
                <a:gd name="T63" fmla="*/ 337 h 423"/>
                <a:gd name="T64" fmla="*/ 232 w 357"/>
                <a:gd name="T65" fmla="*/ 326 h 423"/>
                <a:gd name="T66" fmla="*/ 245 w 357"/>
                <a:gd name="T67" fmla="*/ 316 h 423"/>
                <a:gd name="T68" fmla="*/ 247 w 357"/>
                <a:gd name="T69" fmla="*/ 321 h 423"/>
                <a:gd name="T70" fmla="*/ 232 w 357"/>
                <a:gd name="T71" fmla="*/ 343 h 423"/>
                <a:gd name="T72" fmla="*/ 216 w 357"/>
                <a:gd name="T73" fmla="*/ 372 h 423"/>
                <a:gd name="T74" fmla="*/ 204 w 357"/>
                <a:gd name="T75" fmla="*/ 405 h 423"/>
                <a:gd name="T76" fmla="*/ 187 w 357"/>
                <a:gd name="T77" fmla="*/ 420 h 423"/>
                <a:gd name="T78" fmla="*/ 159 w 357"/>
                <a:gd name="T79" fmla="*/ 408 h 423"/>
                <a:gd name="T80" fmla="*/ 133 w 357"/>
                <a:gd name="T81" fmla="*/ 389 h 423"/>
                <a:gd name="T82" fmla="*/ 105 w 357"/>
                <a:gd name="T83" fmla="*/ 375 h 423"/>
                <a:gd name="T84" fmla="*/ 88 w 357"/>
                <a:gd name="T85" fmla="*/ 366 h 423"/>
                <a:gd name="T86" fmla="*/ 93 w 357"/>
                <a:gd name="T87" fmla="*/ 352 h 423"/>
                <a:gd name="T88" fmla="*/ 96 w 357"/>
                <a:gd name="T89" fmla="*/ 338 h 423"/>
                <a:gd name="T90" fmla="*/ 91 w 357"/>
                <a:gd name="T91" fmla="*/ 328 h 423"/>
                <a:gd name="T92" fmla="*/ 71 w 357"/>
                <a:gd name="T93" fmla="*/ 322 h 423"/>
                <a:gd name="T94" fmla="*/ 47 w 357"/>
                <a:gd name="T95" fmla="*/ 316 h 423"/>
                <a:gd name="T96" fmla="*/ 24 w 357"/>
                <a:gd name="T97" fmla="*/ 308 h 423"/>
                <a:gd name="T98" fmla="*/ 7 w 357"/>
                <a:gd name="T99" fmla="*/ 294 h 423"/>
                <a:gd name="T100" fmla="*/ 8 w 357"/>
                <a:gd name="T101" fmla="*/ 274 h 423"/>
                <a:gd name="T102" fmla="*/ 23 w 357"/>
                <a:gd name="T103" fmla="*/ 249 h 423"/>
                <a:gd name="T104" fmla="*/ 35 w 357"/>
                <a:gd name="T105" fmla="*/ 222 h 423"/>
                <a:gd name="T106" fmla="*/ 42 w 357"/>
                <a:gd name="T107" fmla="*/ 196 h 423"/>
                <a:gd name="T108" fmla="*/ 56 w 357"/>
                <a:gd name="T109" fmla="*/ 171 h 423"/>
                <a:gd name="T110" fmla="*/ 92 w 357"/>
                <a:gd name="T111" fmla="*/ 159 h 423"/>
                <a:gd name="T112" fmla="*/ 130 w 357"/>
                <a:gd name="T113" fmla="*/ 153 h 423"/>
                <a:gd name="T114" fmla="*/ 158 w 357"/>
                <a:gd name="T115" fmla="*/ 134 h 423"/>
                <a:gd name="T116" fmla="*/ 185 w 357"/>
                <a:gd name="T117" fmla="*/ 101 h 423"/>
                <a:gd name="T118" fmla="*/ 225 w 357"/>
                <a:gd name="T119" fmla="*/ 79 h 423"/>
                <a:gd name="T120" fmla="*/ 261 w 357"/>
                <a:gd name="T121" fmla="*/ 53 h 423"/>
                <a:gd name="T122" fmla="*/ 293 w 357"/>
                <a:gd name="T123" fmla="*/ 21 h 423"/>
                <a:gd name="T124" fmla="*/ 357 w 357"/>
                <a:gd name="T125" fmla="*/ 6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 h="423">
                  <a:moveTo>
                    <a:pt x="357" y="67"/>
                  </a:moveTo>
                  <a:lnTo>
                    <a:pt x="327" y="87"/>
                  </a:lnTo>
                  <a:lnTo>
                    <a:pt x="300" y="111"/>
                  </a:lnTo>
                  <a:lnTo>
                    <a:pt x="274" y="137"/>
                  </a:lnTo>
                  <a:lnTo>
                    <a:pt x="247" y="163"/>
                  </a:lnTo>
                  <a:lnTo>
                    <a:pt x="219" y="187"/>
                  </a:lnTo>
                  <a:lnTo>
                    <a:pt x="193" y="210"/>
                  </a:lnTo>
                  <a:lnTo>
                    <a:pt x="164" y="227"/>
                  </a:lnTo>
                  <a:lnTo>
                    <a:pt x="135" y="242"/>
                  </a:lnTo>
                  <a:lnTo>
                    <a:pt x="129" y="246"/>
                  </a:lnTo>
                  <a:lnTo>
                    <a:pt x="127" y="253"/>
                  </a:lnTo>
                  <a:lnTo>
                    <a:pt x="138" y="253"/>
                  </a:lnTo>
                  <a:lnTo>
                    <a:pt x="148" y="251"/>
                  </a:lnTo>
                  <a:lnTo>
                    <a:pt x="158" y="246"/>
                  </a:lnTo>
                  <a:lnTo>
                    <a:pt x="168" y="242"/>
                  </a:lnTo>
                  <a:lnTo>
                    <a:pt x="177" y="236"/>
                  </a:lnTo>
                  <a:lnTo>
                    <a:pt x="188" y="232"/>
                  </a:lnTo>
                  <a:lnTo>
                    <a:pt x="198" y="229"/>
                  </a:lnTo>
                  <a:lnTo>
                    <a:pt x="211" y="229"/>
                  </a:lnTo>
                  <a:lnTo>
                    <a:pt x="198" y="236"/>
                  </a:lnTo>
                  <a:lnTo>
                    <a:pt x="185" y="244"/>
                  </a:lnTo>
                  <a:lnTo>
                    <a:pt x="172" y="250"/>
                  </a:lnTo>
                  <a:lnTo>
                    <a:pt x="159" y="258"/>
                  </a:lnTo>
                  <a:lnTo>
                    <a:pt x="144" y="263"/>
                  </a:lnTo>
                  <a:lnTo>
                    <a:pt x="131" y="270"/>
                  </a:lnTo>
                  <a:lnTo>
                    <a:pt x="120" y="278"/>
                  </a:lnTo>
                  <a:lnTo>
                    <a:pt x="110" y="287"/>
                  </a:lnTo>
                  <a:lnTo>
                    <a:pt x="124" y="287"/>
                  </a:lnTo>
                  <a:lnTo>
                    <a:pt x="139" y="285"/>
                  </a:lnTo>
                  <a:lnTo>
                    <a:pt x="153" y="280"/>
                  </a:lnTo>
                  <a:lnTo>
                    <a:pt x="168" y="276"/>
                  </a:lnTo>
                  <a:lnTo>
                    <a:pt x="182" y="270"/>
                  </a:lnTo>
                  <a:lnTo>
                    <a:pt x="196" y="265"/>
                  </a:lnTo>
                  <a:lnTo>
                    <a:pt x="209" y="260"/>
                  </a:lnTo>
                  <a:lnTo>
                    <a:pt x="225" y="256"/>
                  </a:lnTo>
                  <a:lnTo>
                    <a:pt x="213" y="265"/>
                  </a:lnTo>
                  <a:lnTo>
                    <a:pt x="202" y="274"/>
                  </a:lnTo>
                  <a:lnTo>
                    <a:pt x="191" y="282"/>
                  </a:lnTo>
                  <a:lnTo>
                    <a:pt x="179" y="290"/>
                  </a:lnTo>
                  <a:lnTo>
                    <a:pt x="167" y="298"/>
                  </a:lnTo>
                  <a:lnTo>
                    <a:pt x="155" y="305"/>
                  </a:lnTo>
                  <a:lnTo>
                    <a:pt x="144" y="313"/>
                  </a:lnTo>
                  <a:lnTo>
                    <a:pt x="133" y="322"/>
                  </a:lnTo>
                  <a:lnTo>
                    <a:pt x="133" y="336"/>
                  </a:lnTo>
                  <a:lnTo>
                    <a:pt x="148" y="332"/>
                  </a:lnTo>
                  <a:lnTo>
                    <a:pt x="163" y="326"/>
                  </a:lnTo>
                  <a:lnTo>
                    <a:pt x="178" y="317"/>
                  </a:lnTo>
                  <a:lnTo>
                    <a:pt x="194" y="308"/>
                  </a:lnTo>
                  <a:lnTo>
                    <a:pt x="208" y="297"/>
                  </a:lnTo>
                  <a:lnTo>
                    <a:pt x="223" y="287"/>
                  </a:lnTo>
                  <a:lnTo>
                    <a:pt x="238" y="276"/>
                  </a:lnTo>
                  <a:lnTo>
                    <a:pt x="256" y="270"/>
                  </a:lnTo>
                  <a:lnTo>
                    <a:pt x="246" y="280"/>
                  </a:lnTo>
                  <a:lnTo>
                    <a:pt x="237" y="292"/>
                  </a:lnTo>
                  <a:lnTo>
                    <a:pt x="226" y="300"/>
                  </a:lnTo>
                  <a:lnTo>
                    <a:pt x="214" y="311"/>
                  </a:lnTo>
                  <a:lnTo>
                    <a:pt x="203" y="319"/>
                  </a:lnTo>
                  <a:lnTo>
                    <a:pt x="194" y="331"/>
                  </a:lnTo>
                  <a:lnTo>
                    <a:pt x="188" y="342"/>
                  </a:lnTo>
                  <a:lnTo>
                    <a:pt x="187" y="356"/>
                  </a:lnTo>
                  <a:lnTo>
                    <a:pt x="201" y="356"/>
                  </a:lnTo>
                  <a:lnTo>
                    <a:pt x="204" y="350"/>
                  </a:lnTo>
                  <a:lnTo>
                    <a:pt x="211" y="343"/>
                  </a:lnTo>
                  <a:lnTo>
                    <a:pt x="218" y="337"/>
                  </a:lnTo>
                  <a:lnTo>
                    <a:pt x="226" y="332"/>
                  </a:lnTo>
                  <a:lnTo>
                    <a:pt x="232" y="326"/>
                  </a:lnTo>
                  <a:lnTo>
                    <a:pt x="238" y="321"/>
                  </a:lnTo>
                  <a:lnTo>
                    <a:pt x="245" y="316"/>
                  </a:lnTo>
                  <a:lnTo>
                    <a:pt x="252" y="312"/>
                  </a:lnTo>
                  <a:lnTo>
                    <a:pt x="247" y="321"/>
                  </a:lnTo>
                  <a:lnTo>
                    <a:pt x="241" y="332"/>
                  </a:lnTo>
                  <a:lnTo>
                    <a:pt x="232" y="343"/>
                  </a:lnTo>
                  <a:lnTo>
                    <a:pt x="225" y="358"/>
                  </a:lnTo>
                  <a:lnTo>
                    <a:pt x="216" y="372"/>
                  </a:lnTo>
                  <a:lnTo>
                    <a:pt x="209" y="389"/>
                  </a:lnTo>
                  <a:lnTo>
                    <a:pt x="204" y="405"/>
                  </a:lnTo>
                  <a:lnTo>
                    <a:pt x="204" y="423"/>
                  </a:lnTo>
                  <a:lnTo>
                    <a:pt x="187" y="420"/>
                  </a:lnTo>
                  <a:lnTo>
                    <a:pt x="173" y="415"/>
                  </a:lnTo>
                  <a:lnTo>
                    <a:pt x="159" y="408"/>
                  </a:lnTo>
                  <a:lnTo>
                    <a:pt x="146" y="399"/>
                  </a:lnTo>
                  <a:lnTo>
                    <a:pt x="133" y="389"/>
                  </a:lnTo>
                  <a:lnTo>
                    <a:pt x="120" y="381"/>
                  </a:lnTo>
                  <a:lnTo>
                    <a:pt x="105" y="375"/>
                  </a:lnTo>
                  <a:lnTo>
                    <a:pt x="90" y="374"/>
                  </a:lnTo>
                  <a:lnTo>
                    <a:pt x="88" y="366"/>
                  </a:lnTo>
                  <a:lnTo>
                    <a:pt x="91" y="360"/>
                  </a:lnTo>
                  <a:lnTo>
                    <a:pt x="93" y="352"/>
                  </a:lnTo>
                  <a:lnTo>
                    <a:pt x="96" y="346"/>
                  </a:lnTo>
                  <a:lnTo>
                    <a:pt x="96" y="338"/>
                  </a:lnTo>
                  <a:lnTo>
                    <a:pt x="95" y="332"/>
                  </a:lnTo>
                  <a:lnTo>
                    <a:pt x="91" y="328"/>
                  </a:lnTo>
                  <a:lnTo>
                    <a:pt x="83" y="326"/>
                  </a:lnTo>
                  <a:lnTo>
                    <a:pt x="71" y="322"/>
                  </a:lnTo>
                  <a:lnTo>
                    <a:pt x="59" y="319"/>
                  </a:lnTo>
                  <a:lnTo>
                    <a:pt x="47" y="316"/>
                  </a:lnTo>
                  <a:lnTo>
                    <a:pt x="35" y="313"/>
                  </a:lnTo>
                  <a:lnTo>
                    <a:pt x="24" y="308"/>
                  </a:lnTo>
                  <a:lnTo>
                    <a:pt x="14" y="303"/>
                  </a:lnTo>
                  <a:lnTo>
                    <a:pt x="7" y="294"/>
                  </a:lnTo>
                  <a:lnTo>
                    <a:pt x="0" y="287"/>
                  </a:lnTo>
                  <a:lnTo>
                    <a:pt x="8" y="274"/>
                  </a:lnTo>
                  <a:lnTo>
                    <a:pt x="15" y="261"/>
                  </a:lnTo>
                  <a:lnTo>
                    <a:pt x="23" y="249"/>
                  </a:lnTo>
                  <a:lnTo>
                    <a:pt x="30" y="236"/>
                  </a:lnTo>
                  <a:lnTo>
                    <a:pt x="35" y="222"/>
                  </a:lnTo>
                  <a:lnTo>
                    <a:pt x="39" y="210"/>
                  </a:lnTo>
                  <a:lnTo>
                    <a:pt x="42" y="196"/>
                  </a:lnTo>
                  <a:lnTo>
                    <a:pt x="42" y="183"/>
                  </a:lnTo>
                  <a:lnTo>
                    <a:pt x="56" y="171"/>
                  </a:lnTo>
                  <a:lnTo>
                    <a:pt x="73" y="164"/>
                  </a:lnTo>
                  <a:lnTo>
                    <a:pt x="92" y="159"/>
                  </a:lnTo>
                  <a:lnTo>
                    <a:pt x="112" y="158"/>
                  </a:lnTo>
                  <a:lnTo>
                    <a:pt x="130" y="153"/>
                  </a:lnTo>
                  <a:lnTo>
                    <a:pt x="146" y="147"/>
                  </a:lnTo>
                  <a:lnTo>
                    <a:pt x="158" y="134"/>
                  </a:lnTo>
                  <a:lnTo>
                    <a:pt x="167" y="114"/>
                  </a:lnTo>
                  <a:lnTo>
                    <a:pt x="185" y="101"/>
                  </a:lnTo>
                  <a:lnTo>
                    <a:pt x="206" y="90"/>
                  </a:lnTo>
                  <a:lnTo>
                    <a:pt x="225" y="79"/>
                  </a:lnTo>
                  <a:lnTo>
                    <a:pt x="245" y="67"/>
                  </a:lnTo>
                  <a:lnTo>
                    <a:pt x="261" y="53"/>
                  </a:lnTo>
                  <a:lnTo>
                    <a:pt x="279" y="38"/>
                  </a:lnTo>
                  <a:lnTo>
                    <a:pt x="293" y="21"/>
                  </a:lnTo>
                  <a:lnTo>
                    <a:pt x="308" y="0"/>
                  </a:lnTo>
                  <a:lnTo>
                    <a:pt x="357" y="67"/>
                  </a:lnTo>
                  <a:close/>
                </a:path>
              </a:pathLst>
            </a:custGeom>
            <a:solidFill>
              <a:srgbClr val="B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7" name="Freeform 37"/>
            <p:cNvSpPr>
              <a:spLocks/>
            </p:cNvSpPr>
            <p:nvPr/>
          </p:nvSpPr>
          <p:spPr bwMode="auto">
            <a:xfrm>
              <a:off x="4230" y="1529"/>
              <a:ext cx="37" cy="47"/>
            </a:xfrm>
            <a:custGeom>
              <a:avLst/>
              <a:gdLst>
                <a:gd name="T0" fmla="*/ 111 w 111"/>
                <a:gd name="T1" fmla="*/ 19 h 140"/>
                <a:gd name="T2" fmla="*/ 99 w 111"/>
                <a:gd name="T3" fmla="*/ 33 h 140"/>
                <a:gd name="T4" fmla="*/ 87 w 111"/>
                <a:gd name="T5" fmla="*/ 48 h 140"/>
                <a:gd name="T6" fmla="*/ 73 w 111"/>
                <a:gd name="T7" fmla="*/ 62 h 140"/>
                <a:gd name="T8" fmla="*/ 61 w 111"/>
                <a:gd name="T9" fmla="*/ 77 h 140"/>
                <a:gd name="T10" fmla="*/ 47 w 111"/>
                <a:gd name="T11" fmla="*/ 92 h 140"/>
                <a:gd name="T12" fmla="*/ 34 w 111"/>
                <a:gd name="T13" fmla="*/ 107 h 140"/>
                <a:gd name="T14" fmla="*/ 23 w 111"/>
                <a:gd name="T15" fmla="*/ 122 h 140"/>
                <a:gd name="T16" fmla="*/ 14 w 111"/>
                <a:gd name="T17" fmla="*/ 140 h 140"/>
                <a:gd name="T18" fmla="*/ 7 w 111"/>
                <a:gd name="T19" fmla="*/ 127 h 140"/>
                <a:gd name="T20" fmla="*/ 3 w 111"/>
                <a:gd name="T21" fmla="*/ 115 h 140"/>
                <a:gd name="T22" fmla="*/ 0 w 111"/>
                <a:gd name="T23" fmla="*/ 101 h 140"/>
                <a:gd name="T24" fmla="*/ 0 w 111"/>
                <a:gd name="T25" fmla="*/ 88 h 140"/>
                <a:gd name="T26" fmla="*/ 0 w 111"/>
                <a:gd name="T27" fmla="*/ 73 h 140"/>
                <a:gd name="T28" fmla="*/ 3 w 111"/>
                <a:gd name="T29" fmla="*/ 60 h 140"/>
                <a:gd name="T30" fmla="*/ 7 w 111"/>
                <a:gd name="T31" fmla="*/ 46 h 140"/>
                <a:gd name="T32" fmla="*/ 14 w 111"/>
                <a:gd name="T33" fmla="*/ 36 h 140"/>
                <a:gd name="T34" fmla="*/ 56 w 111"/>
                <a:gd name="T35" fmla="*/ 0 h 140"/>
                <a:gd name="T36" fmla="*/ 62 w 111"/>
                <a:gd name="T37" fmla="*/ 1 h 140"/>
                <a:gd name="T38" fmla="*/ 68 w 111"/>
                <a:gd name="T39" fmla="*/ 4 h 140"/>
                <a:gd name="T40" fmla="*/ 75 w 111"/>
                <a:gd name="T41" fmla="*/ 7 h 140"/>
                <a:gd name="T42" fmla="*/ 82 w 111"/>
                <a:gd name="T43" fmla="*/ 11 h 140"/>
                <a:gd name="T44" fmla="*/ 89 w 111"/>
                <a:gd name="T45" fmla="*/ 14 h 140"/>
                <a:gd name="T46" fmla="*/ 95 w 111"/>
                <a:gd name="T47" fmla="*/ 16 h 140"/>
                <a:gd name="T48" fmla="*/ 102 w 111"/>
                <a:gd name="T49" fmla="*/ 17 h 140"/>
                <a:gd name="T50" fmla="*/ 111 w 111"/>
                <a:gd name="T51"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40">
                  <a:moveTo>
                    <a:pt x="111" y="19"/>
                  </a:moveTo>
                  <a:lnTo>
                    <a:pt x="99" y="33"/>
                  </a:lnTo>
                  <a:lnTo>
                    <a:pt x="87" y="48"/>
                  </a:lnTo>
                  <a:lnTo>
                    <a:pt x="73" y="62"/>
                  </a:lnTo>
                  <a:lnTo>
                    <a:pt x="61" y="77"/>
                  </a:lnTo>
                  <a:lnTo>
                    <a:pt x="47" y="92"/>
                  </a:lnTo>
                  <a:lnTo>
                    <a:pt x="34" y="107"/>
                  </a:lnTo>
                  <a:lnTo>
                    <a:pt x="23" y="122"/>
                  </a:lnTo>
                  <a:lnTo>
                    <a:pt x="14" y="140"/>
                  </a:lnTo>
                  <a:lnTo>
                    <a:pt x="7" y="127"/>
                  </a:lnTo>
                  <a:lnTo>
                    <a:pt x="3" y="115"/>
                  </a:lnTo>
                  <a:lnTo>
                    <a:pt x="0" y="101"/>
                  </a:lnTo>
                  <a:lnTo>
                    <a:pt x="0" y="88"/>
                  </a:lnTo>
                  <a:lnTo>
                    <a:pt x="0" y="73"/>
                  </a:lnTo>
                  <a:lnTo>
                    <a:pt x="3" y="60"/>
                  </a:lnTo>
                  <a:lnTo>
                    <a:pt x="7" y="46"/>
                  </a:lnTo>
                  <a:lnTo>
                    <a:pt x="14" y="36"/>
                  </a:lnTo>
                  <a:lnTo>
                    <a:pt x="56" y="0"/>
                  </a:lnTo>
                  <a:lnTo>
                    <a:pt x="62" y="1"/>
                  </a:lnTo>
                  <a:lnTo>
                    <a:pt x="68" y="4"/>
                  </a:lnTo>
                  <a:lnTo>
                    <a:pt x="75" y="7"/>
                  </a:lnTo>
                  <a:lnTo>
                    <a:pt x="82" y="11"/>
                  </a:lnTo>
                  <a:lnTo>
                    <a:pt x="89" y="14"/>
                  </a:lnTo>
                  <a:lnTo>
                    <a:pt x="95" y="16"/>
                  </a:lnTo>
                  <a:lnTo>
                    <a:pt x="102" y="17"/>
                  </a:lnTo>
                  <a:lnTo>
                    <a:pt x="111" y="19"/>
                  </a:lnTo>
                  <a:close/>
                </a:path>
              </a:pathLst>
            </a:custGeom>
            <a:solidFill>
              <a:srgbClr val="F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8" name="Freeform 38"/>
            <p:cNvSpPr>
              <a:spLocks/>
            </p:cNvSpPr>
            <p:nvPr/>
          </p:nvSpPr>
          <p:spPr bwMode="auto">
            <a:xfrm>
              <a:off x="4204" y="1558"/>
              <a:ext cx="18" cy="24"/>
            </a:xfrm>
            <a:custGeom>
              <a:avLst/>
              <a:gdLst>
                <a:gd name="T0" fmla="*/ 49 w 53"/>
                <a:gd name="T1" fmla="*/ 0 h 71"/>
                <a:gd name="T2" fmla="*/ 49 w 53"/>
                <a:gd name="T3" fmla="*/ 7 h 71"/>
                <a:gd name="T4" fmla="*/ 50 w 53"/>
                <a:gd name="T5" fmla="*/ 16 h 71"/>
                <a:gd name="T6" fmla="*/ 52 w 53"/>
                <a:gd name="T7" fmla="*/ 25 h 71"/>
                <a:gd name="T8" fmla="*/ 53 w 53"/>
                <a:gd name="T9" fmla="*/ 34 h 71"/>
                <a:gd name="T10" fmla="*/ 52 w 53"/>
                <a:gd name="T11" fmla="*/ 41 h 71"/>
                <a:gd name="T12" fmla="*/ 52 w 53"/>
                <a:gd name="T13" fmla="*/ 50 h 71"/>
                <a:gd name="T14" fmla="*/ 49 w 53"/>
                <a:gd name="T15" fmla="*/ 59 h 71"/>
                <a:gd name="T16" fmla="*/ 47 w 53"/>
                <a:gd name="T17" fmla="*/ 69 h 71"/>
                <a:gd name="T18" fmla="*/ 38 w 53"/>
                <a:gd name="T19" fmla="*/ 70 h 71"/>
                <a:gd name="T20" fmla="*/ 30 w 53"/>
                <a:gd name="T21" fmla="*/ 71 h 71"/>
                <a:gd name="T22" fmla="*/ 23 w 53"/>
                <a:gd name="T23" fmla="*/ 70 h 71"/>
                <a:gd name="T24" fmla="*/ 18 w 53"/>
                <a:gd name="T25" fmla="*/ 69 h 71"/>
                <a:gd name="T26" fmla="*/ 11 w 53"/>
                <a:gd name="T27" fmla="*/ 64 h 71"/>
                <a:gd name="T28" fmla="*/ 6 w 53"/>
                <a:gd name="T29" fmla="*/ 60 h 71"/>
                <a:gd name="T30" fmla="*/ 2 w 53"/>
                <a:gd name="T31" fmla="*/ 54 h 71"/>
                <a:gd name="T32" fmla="*/ 0 w 53"/>
                <a:gd name="T33" fmla="*/ 47 h 71"/>
                <a:gd name="T34" fmla="*/ 0 w 53"/>
                <a:gd name="T35" fmla="*/ 40 h 71"/>
                <a:gd name="T36" fmla="*/ 1 w 53"/>
                <a:gd name="T37" fmla="*/ 32 h 71"/>
                <a:gd name="T38" fmla="*/ 4 w 53"/>
                <a:gd name="T39" fmla="*/ 26 h 71"/>
                <a:gd name="T40" fmla="*/ 7 w 53"/>
                <a:gd name="T41" fmla="*/ 21 h 71"/>
                <a:gd name="T42" fmla="*/ 16 w 53"/>
                <a:gd name="T43" fmla="*/ 10 h 71"/>
                <a:gd name="T44" fmla="*/ 29 w 53"/>
                <a:gd name="T45" fmla="*/ 2 h 71"/>
                <a:gd name="T46" fmla="*/ 39 w 53"/>
                <a:gd name="T47" fmla="*/ 1 h 71"/>
                <a:gd name="T48" fmla="*/ 49 w 53"/>
                <a:gd name="T4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71">
                  <a:moveTo>
                    <a:pt x="49" y="0"/>
                  </a:moveTo>
                  <a:lnTo>
                    <a:pt x="49" y="7"/>
                  </a:lnTo>
                  <a:lnTo>
                    <a:pt x="50" y="16"/>
                  </a:lnTo>
                  <a:lnTo>
                    <a:pt x="52" y="25"/>
                  </a:lnTo>
                  <a:lnTo>
                    <a:pt x="53" y="34"/>
                  </a:lnTo>
                  <a:lnTo>
                    <a:pt x="52" y="41"/>
                  </a:lnTo>
                  <a:lnTo>
                    <a:pt x="52" y="50"/>
                  </a:lnTo>
                  <a:lnTo>
                    <a:pt x="49" y="59"/>
                  </a:lnTo>
                  <a:lnTo>
                    <a:pt x="47" y="69"/>
                  </a:lnTo>
                  <a:lnTo>
                    <a:pt x="38" y="70"/>
                  </a:lnTo>
                  <a:lnTo>
                    <a:pt x="30" y="71"/>
                  </a:lnTo>
                  <a:lnTo>
                    <a:pt x="23" y="70"/>
                  </a:lnTo>
                  <a:lnTo>
                    <a:pt x="18" y="69"/>
                  </a:lnTo>
                  <a:lnTo>
                    <a:pt x="11" y="64"/>
                  </a:lnTo>
                  <a:lnTo>
                    <a:pt x="6" y="60"/>
                  </a:lnTo>
                  <a:lnTo>
                    <a:pt x="2" y="54"/>
                  </a:lnTo>
                  <a:lnTo>
                    <a:pt x="0" y="47"/>
                  </a:lnTo>
                  <a:lnTo>
                    <a:pt x="0" y="40"/>
                  </a:lnTo>
                  <a:lnTo>
                    <a:pt x="1" y="32"/>
                  </a:lnTo>
                  <a:lnTo>
                    <a:pt x="4" y="26"/>
                  </a:lnTo>
                  <a:lnTo>
                    <a:pt x="7" y="21"/>
                  </a:lnTo>
                  <a:lnTo>
                    <a:pt x="16" y="10"/>
                  </a:lnTo>
                  <a:lnTo>
                    <a:pt x="29" y="2"/>
                  </a:lnTo>
                  <a:lnTo>
                    <a:pt x="39" y="1"/>
                  </a:lnTo>
                  <a:lnTo>
                    <a:pt x="4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999" name="Freeform 39"/>
            <p:cNvSpPr>
              <a:spLocks/>
            </p:cNvSpPr>
            <p:nvPr/>
          </p:nvSpPr>
          <p:spPr bwMode="auto">
            <a:xfrm>
              <a:off x="4412" y="1560"/>
              <a:ext cx="76" cy="33"/>
            </a:xfrm>
            <a:custGeom>
              <a:avLst/>
              <a:gdLst>
                <a:gd name="T0" fmla="*/ 28 w 228"/>
                <a:gd name="T1" fmla="*/ 37 h 98"/>
                <a:gd name="T2" fmla="*/ 45 w 228"/>
                <a:gd name="T3" fmla="*/ 53 h 98"/>
                <a:gd name="T4" fmla="*/ 66 w 228"/>
                <a:gd name="T5" fmla="*/ 66 h 98"/>
                <a:gd name="T6" fmla="*/ 88 w 228"/>
                <a:gd name="T7" fmla="*/ 73 h 98"/>
                <a:gd name="T8" fmla="*/ 112 w 228"/>
                <a:gd name="T9" fmla="*/ 81 h 98"/>
                <a:gd name="T10" fmla="*/ 136 w 228"/>
                <a:gd name="T11" fmla="*/ 83 h 98"/>
                <a:gd name="T12" fmla="*/ 161 w 228"/>
                <a:gd name="T13" fmla="*/ 85 h 98"/>
                <a:gd name="T14" fmla="*/ 185 w 228"/>
                <a:gd name="T15" fmla="*/ 85 h 98"/>
                <a:gd name="T16" fmla="*/ 210 w 228"/>
                <a:gd name="T17" fmla="*/ 85 h 98"/>
                <a:gd name="T18" fmla="*/ 218 w 228"/>
                <a:gd name="T19" fmla="*/ 92 h 98"/>
                <a:gd name="T20" fmla="*/ 222 w 228"/>
                <a:gd name="T21" fmla="*/ 88 h 98"/>
                <a:gd name="T22" fmla="*/ 228 w 228"/>
                <a:gd name="T23" fmla="*/ 88 h 98"/>
                <a:gd name="T24" fmla="*/ 213 w 228"/>
                <a:gd name="T25" fmla="*/ 90 h 98"/>
                <a:gd name="T26" fmla="*/ 200 w 228"/>
                <a:gd name="T27" fmla="*/ 92 h 98"/>
                <a:gd name="T28" fmla="*/ 185 w 228"/>
                <a:gd name="T29" fmla="*/ 95 h 98"/>
                <a:gd name="T30" fmla="*/ 173 w 228"/>
                <a:gd name="T31" fmla="*/ 97 h 98"/>
                <a:gd name="T32" fmla="*/ 159 w 228"/>
                <a:gd name="T33" fmla="*/ 97 h 98"/>
                <a:gd name="T34" fmla="*/ 145 w 228"/>
                <a:gd name="T35" fmla="*/ 97 h 98"/>
                <a:gd name="T36" fmla="*/ 131 w 228"/>
                <a:gd name="T37" fmla="*/ 97 h 98"/>
                <a:gd name="T38" fmla="*/ 117 w 228"/>
                <a:gd name="T39" fmla="*/ 98 h 98"/>
                <a:gd name="T40" fmla="*/ 98 w 228"/>
                <a:gd name="T41" fmla="*/ 93 h 98"/>
                <a:gd name="T42" fmla="*/ 81 w 228"/>
                <a:gd name="T43" fmla="*/ 88 h 98"/>
                <a:gd name="T44" fmla="*/ 62 w 228"/>
                <a:gd name="T45" fmla="*/ 81 h 98"/>
                <a:gd name="T46" fmla="*/ 45 w 228"/>
                <a:gd name="T47" fmla="*/ 73 h 98"/>
                <a:gd name="T48" fmla="*/ 29 w 228"/>
                <a:gd name="T49" fmla="*/ 62 h 98"/>
                <a:gd name="T50" fmla="*/ 16 w 228"/>
                <a:gd name="T51" fmla="*/ 49 h 98"/>
                <a:gd name="T52" fmla="*/ 6 w 228"/>
                <a:gd name="T53" fmla="*/ 34 h 98"/>
                <a:gd name="T54" fmla="*/ 0 w 228"/>
                <a:gd name="T55" fmla="*/ 15 h 98"/>
                <a:gd name="T56" fmla="*/ 4 w 228"/>
                <a:gd name="T57" fmla="*/ 4 h 98"/>
                <a:gd name="T58" fmla="*/ 8 w 228"/>
                <a:gd name="T59" fmla="*/ 0 h 98"/>
                <a:gd name="T60" fmla="*/ 10 w 228"/>
                <a:gd name="T61" fmla="*/ 3 h 98"/>
                <a:gd name="T62" fmla="*/ 14 w 228"/>
                <a:gd name="T63" fmla="*/ 9 h 98"/>
                <a:gd name="T64" fmla="*/ 16 w 228"/>
                <a:gd name="T65" fmla="*/ 17 h 98"/>
                <a:gd name="T66" fmla="*/ 19 w 228"/>
                <a:gd name="T67" fmla="*/ 25 h 98"/>
                <a:gd name="T68" fmla="*/ 23 w 228"/>
                <a:gd name="T69" fmla="*/ 32 h 98"/>
                <a:gd name="T70" fmla="*/ 28 w 228"/>
                <a:gd name="T71" fmla="*/ 3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98">
                  <a:moveTo>
                    <a:pt x="28" y="37"/>
                  </a:moveTo>
                  <a:lnTo>
                    <a:pt x="45" y="53"/>
                  </a:lnTo>
                  <a:lnTo>
                    <a:pt x="66" y="66"/>
                  </a:lnTo>
                  <a:lnTo>
                    <a:pt x="88" y="73"/>
                  </a:lnTo>
                  <a:lnTo>
                    <a:pt x="112" y="81"/>
                  </a:lnTo>
                  <a:lnTo>
                    <a:pt x="136" y="83"/>
                  </a:lnTo>
                  <a:lnTo>
                    <a:pt x="161" y="85"/>
                  </a:lnTo>
                  <a:lnTo>
                    <a:pt x="185" y="85"/>
                  </a:lnTo>
                  <a:lnTo>
                    <a:pt x="210" y="85"/>
                  </a:lnTo>
                  <a:lnTo>
                    <a:pt x="218" y="92"/>
                  </a:lnTo>
                  <a:lnTo>
                    <a:pt x="222" y="88"/>
                  </a:lnTo>
                  <a:lnTo>
                    <a:pt x="228" y="88"/>
                  </a:lnTo>
                  <a:lnTo>
                    <a:pt x="213" y="90"/>
                  </a:lnTo>
                  <a:lnTo>
                    <a:pt x="200" y="92"/>
                  </a:lnTo>
                  <a:lnTo>
                    <a:pt x="185" y="95"/>
                  </a:lnTo>
                  <a:lnTo>
                    <a:pt x="173" y="97"/>
                  </a:lnTo>
                  <a:lnTo>
                    <a:pt x="159" y="97"/>
                  </a:lnTo>
                  <a:lnTo>
                    <a:pt x="145" y="97"/>
                  </a:lnTo>
                  <a:lnTo>
                    <a:pt x="131" y="97"/>
                  </a:lnTo>
                  <a:lnTo>
                    <a:pt x="117" y="98"/>
                  </a:lnTo>
                  <a:lnTo>
                    <a:pt x="98" y="93"/>
                  </a:lnTo>
                  <a:lnTo>
                    <a:pt x="81" y="88"/>
                  </a:lnTo>
                  <a:lnTo>
                    <a:pt x="62" y="81"/>
                  </a:lnTo>
                  <a:lnTo>
                    <a:pt x="45" y="73"/>
                  </a:lnTo>
                  <a:lnTo>
                    <a:pt x="29" y="62"/>
                  </a:lnTo>
                  <a:lnTo>
                    <a:pt x="16" y="49"/>
                  </a:lnTo>
                  <a:lnTo>
                    <a:pt x="6" y="34"/>
                  </a:lnTo>
                  <a:lnTo>
                    <a:pt x="0" y="15"/>
                  </a:lnTo>
                  <a:lnTo>
                    <a:pt x="4" y="4"/>
                  </a:lnTo>
                  <a:lnTo>
                    <a:pt x="8" y="0"/>
                  </a:lnTo>
                  <a:lnTo>
                    <a:pt x="10" y="3"/>
                  </a:lnTo>
                  <a:lnTo>
                    <a:pt x="14" y="9"/>
                  </a:lnTo>
                  <a:lnTo>
                    <a:pt x="16" y="17"/>
                  </a:lnTo>
                  <a:lnTo>
                    <a:pt x="19" y="25"/>
                  </a:lnTo>
                  <a:lnTo>
                    <a:pt x="23" y="32"/>
                  </a:lnTo>
                  <a:lnTo>
                    <a:pt x="2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0" name="Freeform 40"/>
            <p:cNvSpPr>
              <a:spLocks/>
            </p:cNvSpPr>
            <p:nvPr/>
          </p:nvSpPr>
          <p:spPr bwMode="auto">
            <a:xfrm>
              <a:off x="4568" y="1571"/>
              <a:ext cx="43" cy="45"/>
            </a:xfrm>
            <a:custGeom>
              <a:avLst/>
              <a:gdLst>
                <a:gd name="T0" fmla="*/ 90 w 129"/>
                <a:gd name="T1" fmla="*/ 0 h 134"/>
                <a:gd name="T2" fmla="*/ 87 w 129"/>
                <a:gd name="T3" fmla="*/ 5 h 134"/>
                <a:gd name="T4" fmla="*/ 82 w 129"/>
                <a:gd name="T5" fmla="*/ 11 h 134"/>
                <a:gd name="T6" fmla="*/ 92 w 129"/>
                <a:gd name="T7" fmla="*/ 19 h 134"/>
                <a:gd name="T8" fmla="*/ 105 w 129"/>
                <a:gd name="T9" fmla="*/ 24 h 134"/>
                <a:gd name="T10" fmla="*/ 111 w 129"/>
                <a:gd name="T11" fmla="*/ 25 h 134"/>
                <a:gd name="T12" fmla="*/ 118 w 129"/>
                <a:gd name="T13" fmla="*/ 29 h 134"/>
                <a:gd name="T14" fmla="*/ 123 w 129"/>
                <a:gd name="T15" fmla="*/ 33 h 134"/>
                <a:gd name="T16" fmla="*/ 129 w 129"/>
                <a:gd name="T17" fmla="*/ 42 h 134"/>
                <a:gd name="T18" fmla="*/ 128 w 129"/>
                <a:gd name="T19" fmla="*/ 53 h 134"/>
                <a:gd name="T20" fmla="*/ 128 w 129"/>
                <a:gd name="T21" fmla="*/ 65 h 134"/>
                <a:gd name="T22" fmla="*/ 126 w 129"/>
                <a:gd name="T23" fmla="*/ 77 h 134"/>
                <a:gd name="T24" fmla="*/ 125 w 129"/>
                <a:gd name="T25" fmla="*/ 89 h 134"/>
                <a:gd name="T26" fmla="*/ 120 w 129"/>
                <a:gd name="T27" fmla="*/ 100 h 134"/>
                <a:gd name="T28" fmla="*/ 114 w 129"/>
                <a:gd name="T29" fmla="*/ 111 h 134"/>
                <a:gd name="T30" fmla="*/ 105 w 129"/>
                <a:gd name="T31" fmla="*/ 120 h 134"/>
                <a:gd name="T32" fmla="*/ 94 w 129"/>
                <a:gd name="T33" fmla="*/ 127 h 134"/>
                <a:gd name="T34" fmla="*/ 85 w 129"/>
                <a:gd name="T35" fmla="*/ 127 h 134"/>
                <a:gd name="T36" fmla="*/ 77 w 129"/>
                <a:gd name="T37" fmla="*/ 130 h 134"/>
                <a:gd name="T38" fmla="*/ 68 w 129"/>
                <a:gd name="T39" fmla="*/ 131 h 134"/>
                <a:gd name="T40" fmla="*/ 61 w 129"/>
                <a:gd name="T41" fmla="*/ 134 h 134"/>
                <a:gd name="T42" fmla="*/ 53 w 129"/>
                <a:gd name="T43" fmla="*/ 134 h 134"/>
                <a:gd name="T44" fmla="*/ 46 w 129"/>
                <a:gd name="T45" fmla="*/ 134 h 134"/>
                <a:gd name="T46" fmla="*/ 38 w 129"/>
                <a:gd name="T47" fmla="*/ 131 h 134"/>
                <a:gd name="T48" fmla="*/ 31 w 129"/>
                <a:gd name="T49" fmla="*/ 127 h 134"/>
                <a:gd name="T50" fmla="*/ 18 w 129"/>
                <a:gd name="T51" fmla="*/ 120 h 134"/>
                <a:gd name="T52" fmla="*/ 10 w 129"/>
                <a:gd name="T53" fmla="*/ 108 h 134"/>
                <a:gd name="T54" fmla="*/ 4 w 129"/>
                <a:gd name="T55" fmla="*/ 96 h 134"/>
                <a:gd name="T56" fmla="*/ 3 w 129"/>
                <a:gd name="T57" fmla="*/ 83 h 134"/>
                <a:gd name="T58" fmla="*/ 0 w 129"/>
                <a:gd name="T59" fmla="*/ 72 h 134"/>
                <a:gd name="T60" fmla="*/ 0 w 129"/>
                <a:gd name="T61" fmla="*/ 64 h 134"/>
                <a:gd name="T62" fmla="*/ 3 w 129"/>
                <a:gd name="T63" fmla="*/ 55 h 134"/>
                <a:gd name="T64" fmla="*/ 7 w 129"/>
                <a:gd name="T65" fmla="*/ 49 h 134"/>
                <a:gd name="T66" fmla="*/ 17 w 129"/>
                <a:gd name="T67" fmla="*/ 36 h 134"/>
                <a:gd name="T68" fmla="*/ 31 w 129"/>
                <a:gd name="T69" fmla="*/ 24 h 134"/>
                <a:gd name="T70" fmla="*/ 37 w 129"/>
                <a:gd name="T71" fmla="*/ 18 h 134"/>
                <a:gd name="T72" fmla="*/ 43 w 129"/>
                <a:gd name="T73" fmla="*/ 14 h 134"/>
                <a:gd name="T74" fmla="*/ 51 w 129"/>
                <a:gd name="T75" fmla="*/ 11 h 134"/>
                <a:gd name="T76" fmla="*/ 58 w 129"/>
                <a:gd name="T77" fmla="*/ 9 h 134"/>
                <a:gd name="T78" fmla="*/ 66 w 129"/>
                <a:gd name="T79" fmla="*/ 6 h 134"/>
                <a:gd name="T80" fmla="*/ 73 w 129"/>
                <a:gd name="T81" fmla="*/ 4 h 134"/>
                <a:gd name="T82" fmla="*/ 81 w 129"/>
                <a:gd name="T83" fmla="*/ 1 h 134"/>
                <a:gd name="T84" fmla="*/ 90 w 129"/>
                <a:gd name="T8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134">
                  <a:moveTo>
                    <a:pt x="90" y="0"/>
                  </a:moveTo>
                  <a:lnTo>
                    <a:pt x="87" y="5"/>
                  </a:lnTo>
                  <a:lnTo>
                    <a:pt x="82" y="11"/>
                  </a:lnTo>
                  <a:lnTo>
                    <a:pt x="92" y="19"/>
                  </a:lnTo>
                  <a:lnTo>
                    <a:pt x="105" y="24"/>
                  </a:lnTo>
                  <a:lnTo>
                    <a:pt x="111" y="25"/>
                  </a:lnTo>
                  <a:lnTo>
                    <a:pt x="118" y="29"/>
                  </a:lnTo>
                  <a:lnTo>
                    <a:pt x="123" y="33"/>
                  </a:lnTo>
                  <a:lnTo>
                    <a:pt x="129" y="42"/>
                  </a:lnTo>
                  <a:lnTo>
                    <a:pt x="128" y="53"/>
                  </a:lnTo>
                  <a:lnTo>
                    <a:pt x="128" y="65"/>
                  </a:lnTo>
                  <a:lnTo>
                    <a:pt x="126" y="77"/>
                  </a:lnTo>
                  <a:lnTo>
                    <a:pt x="125" y="89"/>
                  </a:lnTo>
                  <a:lnTo>
                    <a:pt x="120" y="100"/>
                  </a:lnTo>
                  <a:lnTo>
                    <a:pt x="114" y="111"/>
                  </a:lnTo>
                  <a:lnTo>
                    <a:pt x="105" y="120"/>
                  </a:lnTo>
                  <a:lnTo>
                    <a:pt x="94" y="127"/>
                  </a:lnTo>
                  <a:lnTo>
                    <a:pt x="85" y="127"/>
                  </a:lnTo>
                  <a:lnTo>
                    <a:pt x="77" y="130"/>
                  </a:lnTo>
                  <a:lnTo>
                    <a:pt x="68" y="131"/>
                  </a:lnTo>
                  <a:lnTo>
                    <a:pt x="61" y="134"/>
                  </a:lnTo>
                  <a:lnTo>
                    <a:pt x="53" y="134"/>
                  </a:lnTo>
                  <a:lnTo>
                    <a:pt x="46" y="134"/>
                  </a:lnTo>
                  <a:lnTo>
                    <a:pt x="38" y="131"/>
                  </a:lnTo>
                  <a:lnTo>
                    <a:pt x="31" y="127"/>
                  </a:lnTo>
                  <a:lnTo>
                    <a:pt x="18" y="120"/>
                  </a:lnTo>
                  <a:lnTo>
                    <a:pt x="10" y="108"/>
                  </a:lnTo>
                  <a:lnTo>
                    <a:pt x="4" y="96"/>
                  </a:lnTo>
                  <a:lnTo>
                    <a:pt x="3" y="83"/>
                  </a:lnTo>
                  <a:lnTo>
                    <a:pt x="0" y="72"/>
                  </a:lnTo>
                  <a:lnTo>
                    <a:pt x="0" y="64"/>
                  </a:lnTo>
                  <a:lnTo>
                    <a:pt x="3" y="55"/>
                  </a:lnTo>
                  <a:lnTo>
                    <a:pt x="7" y="49"/>
                  </a:lnTo>
                  <a:lnTo>
                    <a:pt x="17" y="36"/>
                  </a:lnTo>
                  <a:lnTo>
                    <a:pt x="31" y="24"/>
                  </a:lnTo>
                  <a:lnTo>
                    <a:pt x="37" y="18"/>
                  </a:lnTo>
                  <a:lnTo>
                    <a:pt x="43" y="14"/>
                  </a:lnTo>
                  <a:lnTo>
                    <a:pt x="51" y="11"/>
                  </a:lnTo>
                  <a:lnTo>
                    <a:pt x="58" y="9"/>
                  </a:lnTo>
                  <a:lnTo>
                    <a:pt x="66" y="6"/>
                  </a:lnTo>
                  <a:lnTo>
                    <a:pt x="73" y="4"/>
                  </a:lnTo>
                  <a:lnTo>
                    <a:pt x="81" y="1"/>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1" name="Freeform 41"/>
            <p:cNvSpPr>
              <a:spLocks/>
            </p:cNvSpPr>
            <p:nvPr/>
          </p:nvSpPr>
          <p:spPr bwMode="auto">
            <a:xfrm>
              <a:off x="4275" y="1597"/>
              <a:ext cx="169" cy="36"/>
            </a:xfrm>
            <a:custGeom>
              <a:avLst/>
              <a:gdLst>
                <a:gd name="T0" fmla="*/ 506 w 506"/>
                <a:gd name="T1" fmla="*/ 48 h 108"/>
                <a:gd name="T2" fmla="*/ 477 w 506"/>
                <a:gd name="T3" fmla="*/ 50 h 108"/>
                <a:gd name="T4" fmla="*/ 448 w 506"/>
                <a:gd name="T5" fmla="*/ 49 h 108"/>
                <a:gd name="T6" fmla="*/ 417 w 506"/>
                <a:gd name="T7" fmla="*/ 45 h 108"/>
                <a:gd name="T8" fmla="*/ 387 w 506"/>
                <a:gd name="T9" fmla="*/ 41 h 108"/>
                <a:gd name="T10" fmla="*/ 356 w 506"/>
                <a:gd name="T11" fmla="*/ 39 h 108"/>
                <a:gd name="T12" fmla="*/ 327 w 506"/>
                <a:gd name="T13" fmla="*/ 43 h 108"/>
                <a:gd name="T14" fmla="*/ 299 w 506"/>
                <a:gd name="T15" fmla="*/ 53 h 108"/>
                <a:gd name="T16" fmla="*/ 276 w 506"/>
                <a:gd name="T17" fmla="*/ 73 h 108"/>
                <a:gd name="T18" fmla="*/ 252 w 506"/>
                <a:gd name="T19" fmla="*/ 93 h 108"/>
                <a:gd name="T20" fmla="*/ 227 w 506"/>
                <a:gd name="T21" fmla="*/ 106 h 108"/>
                <a:gd name="T22" fmla="*/ 199 w 506"/>
                <a:gd name="T23" fmla="*/ 108 h 108"/>
                <a:gd name="T24" fmla="*/ 173 w 506"/>
                <a:gd name="T25" fmla="*/ 107 h 108"/>
                <a:gd name="T26" fmla="*/ 144 w 506"/>
                <a:gd name="T27" fmla="*/ 101 h 108"/>
                <a:gd name="T28" fmla="*/ 116 w 506"/>
                <a:gd name="T29" fmla="*/ 93 h 108"/>
                <a:gd name="T30" fmla="*/ 88 w 506"/>
                <a:gd name="T31" fmla="*/ 86 h 108"/>
                <a:gd name="T32" fmla="*/ 62 w 506"/>
                <a:gd name="T33" fmla="*/ 82 h 108"/>
                <a:gd name="T34" fmla="*/ 52 w 506"/>
                <a:gd name="T35" fmla="*/ 77 h 108"/>
                <a:gd name="T36" fmla="*/ 43 w 506"/>
                <a:gd name="T37" fmla="*/ 72 h 108"/>
                <a:gd name="T38" fmla="*/ 33 w 506"/>
                <a:gd name="T39" fmla="*/ 67 h 108"/>
                <a:gd name="T40" fmla="*/ 25 w 506"/>
                <a:gd name="T41" fmla="*/ 63 h 108"/>
                <a:gd name="T42" fmla="*/ 15 w 506"/>
                <a:gd name="T43" fmla="*/ 57 h 108"/>
                <a:gd name="T44" fmla="*/ 9 w 506"/>
                <a:gd name="T45" fmla="*/ 50 h 108"/>
                <a:gd name="T46" fmla="*/ 3 w 506"/>
                <a:gd name="T47" fmla="*/ 41 h 108"/>
                <a:gd name="T48" fmla="*/ 0 w 506"/>
                <a:gd name="T49" fmla="*/ 34 h 108"/>
                <a:gd name="T50" fmla="*/ 10 w 506"/>
                <a:gd name="T51" fmla="*/ 28 h 108"/>
                <a:gd name="T52" fmla="*/ 24 w 506"/>
                <a:gd name="T53" fmla="*/ 26 h 108"/>
                <a:gd name="T54" fmla="*/ 30 w 506"/>
                <a:gd name="T55" fmla="*/ 26 h 108"/>
                <a:gd name="T56" fmla="*/ 38 w 506"/>
                <a:gd name="T57" fmla="*/ 26 h 108"/>
                <a:gd name="T58" fmla="*/ 44 w 506"/>
                <a:gd name="T59" fmla="*/ 28 h 108"/>
                <a:gd name="T60" fmla="*/ 52 w 506"/>
                <a:gd name="T61" fmla="*/ 30 h 108"/>
                <a:gd name="T62" fmla="*/ 69 w 506"/>
                <a:gd name="T63" fmla="*/ 31 h 108"/>
                <a:gd name="T64" fmla="*/ 87 w 506"/>
                <a:gd name="T65" fmla="*/ 38 h 108"/>
                <a:gd name="T66" fmla="*/ 104 w 506"/>
                <a:gd name="T67" fmla="*/ 44 h 108"/>
                <a:gd name="T68" fmla="*/ 121 w 506"/>
                <a:gd name="T69" fmla="*/ 52 h 108"/>
                <a:gd name="T70" fmla="*/ 136 w 506"/>
                <a:gd name="T71" fmla="*/ 57 h 108"/>
                <a:gd name="T72" fmla="*/ 154 w 506"/>
                <a:gd name="T73" fmla="*/ 60 h 108"/>
                <a:gd name="T74" fmla="*/ 170 w 506"/>
                <a:gd name="T75" fmla="*/ 59 h 108"/>
                <a:gd name="T76" fmla="*/ 190 w 506"/>
                <a:gd name="T77" fmla="*/ 55 h 108"/>
                <a:gd name="T78" fmla="*/ 209 w 506"/>
                <a:gd name="T79" fmla="*/ 50 h 108"/>
                <a:gd name="T80" fmla="*/ 230 w 506"/>
                <a:gd name="T81" fmla="*/ 41 h 108"/>
                <a:gd name="T82" fmla="*/ 250 w 506"/>
                <a:gd name="T83" fmla="*/ 30 h 108"/>
                <a:gd name="T84" fmla="*/ 270 w 506"/>
                <a:gd name="T85" fmla="*/ 19 h 108"/>
                <a:gd name="T86" fmla="*/ 289 w 506"/>
                <a:gd name="T87" fmla="*/ 7 h 108"/>
                <a:gd name="T88" fmla="*/ 310 w 506"/>
                <a:gd name="T89" fmla="*/ 1 h 108"/>
                <a:gd name="T90" fmla="*/ 332 w 506"/>
                <a:gd name="T91" fmla="*/ 0 h 108"/>
                <a:gd name="T92" fmla="*/ 356 w 506"/>
                <a:gd name="T93" fmla="*/ 6 h 108"/>
                <a:gd name="T94" fmla="*/ 373 w 506"/>
                <a:gd name="T95" fmla="*/ 9 h 108"/>
                <a:gd name="T96" fmla="*/ 392 w 506"/>
                <a:gd name="T97" fmla="*/ 14 h 108"/>
                <a:gd name="T98" fmla="*/ 411 w 506"/>
                <a:gd name="T99" fmla="*/ 19 h 108"/>
                <a:gd name="T100" fmla="*/ 430 w 506"/>
                <a:gd name="T101" fmla="*/ 25 h 108"/>
                <a:gd name="T102" fmla="*/ 448 w 506"/>
                <a:gd name="T103" fmla="*/ 30 h 108"/>
                <a:gd name="T104" fmla="*/ 466 w 506"/>
                <a:gd name="T105" fmla="*/ 36 h 108"/>
                <a:gd name="T106" fmla="*/ 485 w 506"/>
                <a:gd name="T107" fmla="*/ 41 h 108"/>
                <a:gd name="T108" fmla="*/ 506 w 506"/>
                <a:gd name="T109"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108">
                  <a:moveTo>
                    <a:pt x="506" y="48"/>
                  </a:moveTo>
                  <a:lnTo>
                    <a:pt x="477" y="50"/>
                  </a:lnTo>
                  <a:lnTo>
                    <a:pt x="448" y="49"/>
                  </a:lnTo>
                  <a:lnTo>
                    <a:pt x="417" y="45"/>
                  </a:lnTo>
                  <a:lnTo>
                    <a:pt x="387" y="41"/>
                  </a:lnTo>
                  <a:lnTo>
                    <a:pt x="356" y="39"/>
                  </a:lnTo>
                  <a:lnTo>
                    <a:pt x="327" y="43"/>
                  </a:lnTo>
                  <a:lnTo>
                    <a:pt x="299" y="53"/>
                  </a:lnTo>
                  <a:lnTo>
                    <a:pt x="276" y="73"/>
                  </a:lnTo>
                  <a:lnTo>
                    <a:pt x="252" y="93"/>
                  </a:lnTo>
                  <a:lnTo>
                    <a:pt x="227" y="106"/>
                  </a:lnTo>
                  <a:lnTo>
                    <a:pt x="199" y="108"/>
                  </a:lnTo>
                  <a:lnTo>
                    <a:pt x="173" y="107"/>
                  </a:lnTo>
                  <a:lnTo>
                    <a:pt x="144" y="101"/>
                  </a:lnTo>
                  <a:lnTo>
                    <a:pt x="116" y="93"/>
                  </a:lnTo>
                  <a:lnTo>
                    <a:pt x="88" y="86"/>
                  </a:lnTo>
                  <a:lnTo>
                    <a:pt x="62" y="82"/>
                  </a:lnTo>
                  <a:lnTo>
                    <a:pt x="52" y="77"/>
                  </a:lnTo>
                  <a:lnTo>
                    <a:pt x="43" y="72"/>
                  </a:lnTo>
                  <a:lnTo>
                    <a:pt x="33" y="67"/>
                  </a:lnTo>
                  <a:lnTo>
                    <a:pt x="25" y="63"/>
                  </a:lnTo>
                  <a:lnTo>
                    <a:pt x="15" y="57"/>
                  </a:lnTo>
                  <a:lnTo>
                    <a:pt x="9" y="50"/>
                  </a:lnTo>
                  <a:lnTo>
                    <a:pt x="3" y="41"/>
                  </a:lnTo>
                  <a:lnTo>
                    <a:pt x="0" y="34"/>
                  </a:lnTo>
                  <a:lnTo>
                    <a:pt x="10" y="28"/>
                  </a:lnTo>
                  <a:lnTo>
                    <a:pt x="24" y="26"/>
                  </a:lnTo>
                  <a:lnTo>
                    <a:pt x="30" y="26"/>
                  </a:lnTo>
                  <a:lnTo>
                    <a:pt x="38" y="26"/>
                  </a:lnTo>
                  <a:lnTo>
                    <a:pt x="44" y="28"/>
                  </a:lnTo>
                  <a:lnTo>
                    <a:pt x="52" y="30"/>
                  </a:lnTo>
                  <a:lnTo>
                    <a:pt x="69" y="31"/>
                  </a:lnTo>
                  <a:lnTo>
                    <a:pt x="87" y="38"/>
                  </a:lnTo>
                  <a:lnTo>
                    <a:pt x="104" y="44"/>
                  </a:lnTo>
                  <a:lnTo>
                    <a:pt x="121" y="52"/>
                  </a:lnTo>
                  <a:lnTo>
                    <a:pt x="136" y="57"/>
                  </a:lnTo>
                  <a:lnTo>
                    <a:pt x="154" y="60"/>
                  </a:lnTo>
                  <a:lnTo>
                    <a:pt x="170" y="59"/>
                  </a:lnTo>
                  <a:lnTo>
                    <a:pt x="190" y="55"/>
                  </a:lnTo>
                  <a:lnTo>
                    <a:pt x="209" y="50"/>
                  </a:lnTo>
                  <a:lnTo>
                    <a:pt x="230" y="41"/>
                  </a:lnTo>
                  <a:lnTo>
                    <a:pt x="250" y="30"/>
                  </a:lnTo>
                  <a:lnTo>
                    <a:pt x="270" y="19"/>
                  </a:lnTo>
                  <a:lnTo>
                    <a:pt x="289" y="7"/>
                  </a:lnTo>
                  <a:lnTo>
                    <a:pt x="310" y="1"/>
                  </a:lnTo>
                  <a:lnTo>
                    <a:pt x="332" y="0"/>
                  </a:lnTo>
                  <a:lnTo>
                    <a:pt x="356" y="6"/>
                  </a:lnTo>
                  <a:lnTo>
                    <a:pt x="373" y="9"/>
                  </a:lnTo>
                  <a:lnTo>
                    <a:pt x="392" y="14"/>
                  </a:lnTo>
                  <a:lnTo>
                    <a:pt x="411" y="19"/>
                  </a:lnTo>
                  <a:lnTo>
                    <a:pt x="430" y="25"/>
                  </a:lnTo>
                  <a:lnTo>
                    <a:pt x="448" y="30"/>
                  </a:lnTo>
                  <a:lnTo>
                    <a:pt x="466" y="36"/>
                  </a:lnTo>
                  <a:lnTo>
                    <a:pt x="485" y="41"/>
                  </a:lnTo>
                  <a:lnTo>
                    <a:pt x="506" y="48"/>
                  </a:lnTo>
                  <a:close/>
                </a:path>
              </a:pathLst>
            </a:custGeom>
            <a:solidFill>
              <a:srgbClr val="F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2" name="Freeform 42"/>
            <p:cNvSpPr>
              <a:spLocks/>
            </p:cNvSpPr>
            <p:nvPr/>
          </p:nvSpPr>
          <p:spPr bwMode="auto">
            <a:xfrm>
              <a:off x="4272" y="1619"/>
              <a:ext cx="162" cy="38"/>
            </a:xfrm>
            <a:custGeom>
              <a:avLst/>
              <a:gdLst>
                <a:gd name="T0" fmla="*/ 487 w 487"/>
                <a:gd name="T1" fmla="*/ 17 h 116"/>
                <a:gd name="T2" fmla="*/ 450 w 487"/>
                <a:gd name="T3" fmla="*/ 48 h 116"/>
                <a:gd name="T4" fmla="*/ 411 w 487"/>
                <a:gd name="T5" fmla="*/ 75 h 116"/>
                <a:gd name="T6" fmla="*/ 367 w 487"/>
                <a:gd name="T7" fmla="*/ 94 h 116"/>
                <a:gd name="T8" fmla="*/ 323 w 487"/>
                <a:gd name="T9" fmla="*/ 108 h 116"/>
                <a:gd name="T10" fmla="*/ 275 w 487"/>
                <a:gd name="T11" fmla="*/ 114 h 116"/>
                <a:gd name="T12" fmla="*/ 228 w 487"/>
                <a:gd name="T13" fmla="*/ 116 h 116"/>
                <a:gd name="T14" fmla="*/ 180 w 487"/>
                <a:gd name="T15" fmla="*/ 113 h 116"/>
                <a:gd name="T16" fmla="*/ 135 w 487"/>
                <a:gd name="T17" fmla="*/ 104 h 116"/>
                <a:gd name="T18" fmla="*/ 115 w 487"/>
                <a:gd name="T19" fmla="*/ 102 h 116"/>
                <a:gd name="T20" fmla="*/ 96 w 487"/>
                <a:gd name="T21" fmla="*/ 102 h 116"/>
                <a:gd name="T22" fmla="*/ 77 w 487"/>
                <a:gd name="T23" fmla="*/ 102 h 116"/>
                <a:gd name="T24" fmla="*/ 61 w 487"/>
                <a:gd name="T25" fmla="*/ 102 h 116"/>
                <a:gd name="T26" fmla="*/ 43 w 487"/>
                <a:gd name="T27" fmla="*/ 101 h 116"/>
                <a:gd name="T28" fmla="*/ 28 w 487"/>
                <a:gd name="T29" fmla="*/ 97 h 116"/>
                <a:gd name="T30" fmla="*/ 13 w 487"/>
                <a:gd name="T31" fmla="*/ 90 h 116"/>
                <a:gd name="T32" fmla="*/ 0 w 487"/>
                <a:gd name="T33" fmla="*/ 80 h 116"/>
                <a:gd name="T34" fmla="*/ 0 w 487"/>
                <a:gd name="T35" fmla="*/ 66 h 116"/>
                <a:gd name="T36" fmla="*/ 4 w 487"/>
                <a:gd name="T37" fmla="*/ 55 h 116"/>
                <a:gd name="T38" fmla="*/ 9 w 487"/>
                <a:gd name="T39" fmla="*/ 43 h 116"/>
                <a:gd name="T40" fmla="*/ 18 w 487"/>
                <a:gd name="T41" fmla="*/ 34 h 116"/>
                <a:gd name="T42" fmla="*/ 37 w 487"/>
                <a:gd name="T43" fmla="*/ 36 h 116"/>
                <a:gd name="T44" fmla="*/ 56 w 487"/>
                <a:gd name="T45" fmla="*/ 39 h 116"/>
                <a:gd name="T46" fmla="*/ 74 w 487"/>
                <a:gd name="T47" fmla="*/ 43 h 116"/>
                <a:gd name="T48" fmla="*/ 93 w 487"/>
                <a:gd name="T49" fmla="*/ 50 h 116"/>
                <a:gd name="T50" fmla="*/ 112 w 487"/>
                <a:gd name="T51" fmla="*/ 56 h 116"/>
                <a:gd name="T52" fmla="*/ 131 w 487"/>
                <a:gd name="T53" fmla="*/ 62 h 116"/>
                <a:gd name="T54" fmla="*/ 150 w 487"/>
                <a:gd name="T55" fmla="*/ 67 h 116"/>
                <a:gd name="T56" fmla="*/ 170 w 487"/>
                <a:gd name="T57" fmla="*/ 72 h 116"/>
                <a:gd name="T58" fmla="*/ 203 w 487"/>
                <a:gd name="T59" fmla="*/ 75 h 116"/>
                <a:gd name="T60" fmla="*/ 233 w 487"/>
                <a:gd name="T61" fmla="*/ 67 h 116"/>
                <a:gd name="T62" fmla="*/ 261 w 487"/>
                <a:gd name="T63" fmla="*/ 52 h 116"/>
                <a:gd name="T64" fmla="*/ 290 w 487"/>
                <a:gd name="T65" fmla="*/ 36 h 116"/>
                <a:gd name="T66" fmla="*/ 316 w 487"/>
                <a:gd name="T67" fmla="*/ 18 h 116"/>
                <a:gd name="T68" fmla="*/ 347 w 487"/>
                <a:gd name="T69" fmla="*/ 5 h 116"/>
                <a:gd name="T70" fmla="*/ 379 w 487"/>
                <a:gd name="T71" fmla="*/ 0 h 116"/>
                <a:gd name="T72" fmla="*/ 417 w 487"/>
                <a:gd name="T73" fmla="*/ 8 h 116"/>
                <a:gd name="T74" fmla="*/ 425 w 487"/>
                <a:gd name="T75" fmla="*/ 9 h 116"/>
                <a:gd name="T76" fmla="*/ 434 w 487"/>
                <a:gd name="T77" fmla="*/ 12 h 116"/>
                <a:gd name="T78" fmla="*/ 441 w 487"/>
                <a:gd name="T79" fmla="*/ 13 h 116"/>
                <a:gd name="T80" fmla="*/ 451 w 487"/>
                <a:gd name="T81" fmla="*/ 14 h 116"/>
                <a:gd name="T82" fmla="*/ 460 w 487"/>
                <a:gd name="T83" fmla="*/ 14 h 116"/>
                <a:gd name="T84" fmla="*/ 469 w 487"/>
                <a:gd name="T85" fmla="*/ 16 h 116"/>
                <a:gd name="T86" fmla="*/ 478 w 487"/>
                <a:gd name="T87" fmla="*/ 16 h 116"/>
                <a:gd name="T88" fmla="*/ 487 w 487"/>
                <a:gd name="T89"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7" h="116">
                  <a:moveTo>
                    <a:pt x="487" y="17"/>
                  </a:moveTo>
                  <a:lnTo>
                    <a:pt x="450" y="48"/>
                  </a:lnTo>
                  <a:lnTo>
                    <a:pt x="411" y="75"/>
                  </a:lnTo>
                  <a:lnTo>
                    <a:pt x="367" y="94"/>
                  </a:lnTo>
                  <a:lnTo>
                    <a:pt x="323" y="108"/>
                  </a:lnTo>
                  <a:lnTo>
                    <a:pt x="275" y="114"/>
                  </a:lnTo>
                  <a:lnTo>
                    <a:pt x="228" y="116"/>
                  </a:lnTo>
                  <a:lnTo>
                    <a:pt x="180" y="113"/>
                  </a:lnTo>
                  <a:lnTo>
                    <a:pt x="135" y="104"/>
                  </a:lnTo>
                  <a:lnTo>
                    <a:pt x="115" y="102"/>
                  </a:lnTo>
                  <a:lnTo>
                    <a:pt x="96" y="102"/>
                  </a:lnTo>
                  <a:lnTo>
                    <a:pt x="77" y="102"/>
                  </a:lnTo>
                  <a:lnTo>
                    <a:pt x="61" y="102"/>
                  </a:lnTo>
                  <a:lnTo>
                    <a:pt x="43" y="101"/>
                  </a:lnTo>
                  <a:lnTo>
                    <a:pt x="28" y="97"/>
                  </a:lnTo>
                  <a:lnTo>
                    <a:pt x="13" y="90"/>
                  </a:lnTo>
                  <a:lnTo>
                    <a:pt x="0" y="80"/>
                  </a:lnTo>
                  <a:lnTo>
                    <a:pt x="0" y="66"/>
                  </a:lnTo>
                  <a:lnTo>
                    <a:pt x="4" y="55"/>
                  </a:lnTo>
                  <a:lnTo>
                    <a:pt x="9" y="43"/>
                  </a:lnTo>
                  <a:lnTo>
                    <a:pt x="18" y="34"/>
                  </a:lnTo>
                  <a:lnTo>
                    <a:pt x="37" y="36"/>
                  </a:lnTo>
                  <a:lnTo>
                    <a:pt x="56" y="39"/>
                  </a:lnTo>
                  <a:lnTo>
                    <a:pt x="74" y="43"/>
                  </a:lnTo>
                  <a:lnTo>
                    <a:pt x="93" y="50"/>
                  </a:lnTo>
                  <a:lnTo>
                    <a:pt x="112" y="56"/>
                  </a:lnTo>
                  <a:lnTo>
                    <a:pt x="131" y="62"/>
                  </a:lnTo>
                  <a:lnTo>
                    <a:pt x="150" y="67"/>
                  </a:lnTo>
                  <a:lnTo>
                    <a:pt x="170" y="72"/>
                  </a:lnTo>
                  <a:lnTo>
                    <a:pt x="203" y="75"/>
                  </a:lnTo>
                  <a:lnTo>
                    <a:pt x="233" y="67"/>
                  </a:lnTo>
                  <a:lnTo>
                    <a:pt x="261" y="52"/>
                  </a:lnTo>
                  <a:lnTo>
                    <a:pt x="290" y="36"/>
                  </a:lnTo>
                  <a:lnTo>
                    <a:pt x="316" y="18"/>
                  </a:lnTo>
                  <a:lnTo>
                    <a:pt x="347" y="5"/>
                  </a:lnTo>
                  <a:lnTo>
                    <a:pt x="379" y="0"/>
                  </a:lnTo>
                  <a:lnTo>
                    <a:pt x="417" y="8"/>
                  </a:lnTo>
                  <a:lnTo>
                    <a:pt x="425" y="9"/>
                  </a:lnTo>
                  <a:lnTo>
                    <a:pt x="434" y="12"/>
                  </a:lnTo>
                  <a:lnTo>
                    <a:pt x="441" y="13"/>
                  </a:lnTo>
                  <a:lnTo>
                    <a:pt x="451" y="14"/>
                  </a:lnTo>
                  <a:lnTo>
                    <a:pt x="460" y="14"/>
                  </a:lnTo>
                  <a:lnTo>
                    <a:pt x="469" y="16"/>
                  </a:lnTo>
                  <a:lnTo>
                    <a:pt x="478" y="16"/>
                  </a:lnTo>
                  <a:lnTo>
                    <a:pt x="487" y="17"/>
                  </a:lnTo>
                  <a:close/>
                </a:path>
              </a:pathLst>
            </a:custGeom>
            <a:solidFill>
              <a:srgbClr val="F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3" name="Freeform 43"/>
            <p:cNvSpPr>
              <a:spLocks/>
            </p:cNvSpPr>
            <p:nvPr/>
          </p:nvSpPr>
          <p:spPr bwMode="auto">
            <a:xfrm>
              <a:off x="4044" y="1638"/>
              <a:ext cx="654" cy="401"/>
            </a:xfrm>
            <a:custGeom>
              <a:avLst/>
              <a:gdLst>
                <a:gd name="T0" fmla="*/ 1959 w 1961"/>
                <a:gd name="T1" fmla="*/ 700 h 1203"/>
                <a:gd name="T2" fmla="*/ 1623 w 1961"/>
                <a:gd name="T3" fmla="*/ 1131 h 1203"/>
                <a:gd name="T4" fmla="*/ 1369 w 1961"/>
                <a:gd name="T5" fmla="*/ 1200 h 1203"/>
                <a:gd name="T6" fmla="*/ 1352 w 1961"/>
                <a:gd name="T7" fmla="*/ 1098 h 1203"/>
                <a:gd name="T8" fmla="*/ 1314 w 1961"/>
                <a:gd name="T9" fmla="*/ 879 h 1203"/>
                <a:gd name="T10" fmla="*/ 1241 w 1961"/>
                <a:gd name="T11" fmla="*/ 779 h 1203"/>
                <a:gd name="T12" fmla="*/ 1380 w 1961"/>
                <a:gd name="T13" fmla="*/ 754 h 1203"/>
                <a:gd name="T14" fmla="*/ 1619 w 1961"/>
                <a:gd name="T15" fmla="*/ 789 h 1203"/>
                <a:gd name="T16" fmla="*/ 1434 w 1961"/>
                <a:gd name="T17" fmla="*/ 738 h 1203"/>
                <a:gd name="T18" fmla="*/ 1446 w 1961"/>
                <a:gd name="T19" fmla="*/ 702 h 1203"/>
                <a:gd name="T20" fmla="*/ 1550 w 1961"/>
                <a:gd name="T21" fmla="*/ 690 h 1203"/>
                <a:gd name="T22" fmla="*/ 1577 w 1961"/>
                <a:gd name="T23" fmla="*/ 676 h 1203"/>
                <a:gd name="T24" fmla="*/ 1404 w 1961"/>
                <a:gd name="T25" fmla="*/ 695 h 1203"/>
                <a:gd name="T26" fmla="*/ 1548 w 1961"/>
                <a:gd name="T27" fmla="*/ 453 h 1203"/>
                <a:gd name="T28" fmla="*/ 1677 w 1961"/>
                <a:gd name="T29" fmla="*/ 327 h 1203"/>
                <a:gd name="T30" fmla="*/ 1585 w 1961"/>
                <a:gd name="T31" fmla="*/ 382 h 1203"/>
                <a:gd name="T32" fmla="*/ 1477 w 1961"/>
                <a:gd name="T33" fmla="*/ 506 h 1203"/>
                <a:gd name="T34" fmla="*/ 1578 w 1961"/>
                <a:gd name="T35" fmla="*/ 303 h 1203"/>
                <a:gd name="T36" fmla="*/ 1521 w 1961"/>
                <a:gd name="T37" fmla="*/ 352 h 1203"/>
                <a:gd name="T38" fmla="*/ 1415 w 1961"/>
                <a:gd name="T39" fmla="*/ 593 h 1203"/>
                <a:gd name="T40" fmla="*/ 1374 w 1961"/>
                <a:gd name="T41" fmla="*/ 658 h 1203"/>
                <a:gd name="T42" fmla="*/ 1311 w 1961"/>
                <a:gd name="T43" fmla="*/ 726 h 1203"/>
                <a:gd name="T44" fmla="*/ 1226 w 1961"/>
                <a:gd name="T45" fmla="*/ 755 h 1203"/>
                <a:gd name="T46" fmla="*/ 1112 w 1961"/>
                <a:gd name="T47" fmla="*/ 804 h 1203"/>
                <a:gd name="T48" fmla="*/ 1016 w 1961"/>
                <a:gd name="T49" fmla="*/ 860 h 1203"/>
                <a:gd name="T50" fmla="*/ 904 w 1961"/>
                <a:gd name="T51" fmla="*/ 857 h 1203"/>
                <a:gd name="T52" fmla="*/ 774 w 1961"/>
                <a:gd name="T53" fmla="*/ 875 h 1203"/>
                <a:gd name="T54" fmla="*/ 692 w 1961"/>
                <a:gd name="T55" fmla="*/ 826 h 1203"/>
                <a:gd name="T56" fmla="*/ 542 w 1961"/>
                <a:gd name="T57" fmla="*/ 723 h 1203"/>
                <a:gd name="T58" fmla="*/ 429 w 1961"/>
                <a:gd name="T59" fmla="*/ 788 h 1203"/>
                <a:gd name="T60" fmla="*/ 334 w 1961"/>
                <a:gd name="T61" fmla="*/ 782 h 1203"/>
                <a:gd name="T62" fmla="*/ 440 w 1961"/>
                <a:gd name="T63" fmla="*/ 492 h 1203"/>
                <a:gd name="T64" fmla="*/ 504 w 1961"/>
                <a:gd name="T65" fmla="*/ 366 h 1203"/>
                <a:gd name="T66" fmla="*/ 415 w 1961"/>
                <a:gd name="T67" fmla="*/ 468 h 1203"/>
                <a:gd name="T68" fmla="*/ 469 w 1961"/>
                <a:gd name="T69" fmla="*/ 322 h 1203"/>
                <a:gd name="T70" fmla="*/ 442 w 1961"/>
                <a:gd name="T71" fmla="*/ 337 h 1203"/>
                <a:gd name="T72" fmla="*/ 397 w 1961"/>
                <a:gd name="T73" fmla="*/ 449 h 1203"/>
                <a:gd name="T74" fmla="*/ 376 w 1961"/>
                <a:gd name="T75" fmla="*/ 463 h 1203"/>
                <a:gd name="T76" fmla="*/ 365 w 1961"/>
                <a:gd name="T77" fmla="*/ 399 h 1203"/>
                <a:gd name="T78" fmla="*/ 355 w 1961"/>
                <a:gd name="T79" fmla="*/ 485 h 1203"/>
                <a:gd name="T80" fmla="*/ 339 w 1961"/>
                <a:gd name="T81" fmla="*/ 559 h 1203"/>
                <a:gd name="T82" fmla="*/ 284 w 1961"/>
                <a:gd name="T83" fmla="*/ 695 h 1203"/>
                <a:gd name="T84" fmla="*/ 136 w 1961"/>
                <a:gd name="T85" fmla="*/ 768 h 1203"/>
                <a:gd name="T86" fmla="*/ 102 w 1961"/>
                <a:gd name="T87" fmla="*/ 604 h 1203"/>
                <a:gd name="T88" fmla="*/ 329 w 1961"/>
                <a:gd name="T89" fmla="*/ 241 h 1203"/>
                <a:gd name="T90" fmla="*/ 495 w 1961"/>
                <a:gd name="T91" fmla="*/ 131 h 1203"/>
                <a:gd name="T92" fmla="*/ 546 w 1961"/>
                <a:gd name="T93" fmla="*/ 168 h 1203"/>
                <a:gd name="T94" fmla="*/ 578 w 1961"/>
                <a:gd name="T95" fmla="*/ 251 h 1203"/>
                <a:gd name="T96" fmla="*/ 657 w 1961"/>
                <a:gd name="T97" fmla="*/ 283 h 1203"/>
                <a:gd name="T98" fmla="*/ 705 w 1961"/>
                <a:gd name="T99" fmla="*/ 347 h 1203"/>
                <a:gd name="T100" fmla="*/ 764 w 1961"/>
                <a:gd name="T101" fmla="*/ 381 h 1203"/>
                <a:gd name="T102" fmla="*/ 802 w 1961"/>
                <a:gd name="T103" fmla="*/ 395 h 1203"/>
                <a:gd name="T104" fmla="*/ 890 w 1961"/>
                <a:gd name="T105" fmla="*/ 328 h 1203"/>
                <a:gd name="T106" fmla="*/ 987 w 1961"/>
                <a:gd name="T107" fmla="*/ 346 h 1203"/>
                <a:gd name="T108" fmla="*/ 1027 w 1961"/>
                <a:gd name="T109" fmla="*/ 388 h 1203"/>
                <a:gd name="T110" fmla="*/ 1162 w 1961"/>
                <a:gd name="T111" fmla="*/ 372 h 1203"/>
                <a:gd name="T112" fmla="*/ 1590 w 1961"/>
                <a:gd name="T113" fmla="*/ 88 h 1203"/>
                <a:gd name="T114" fmla="*/ 1573 w 1961"/>
                <a:gd name="T115" fmla="*/ 18 h 1203"/>
                <a:gd name="T116" fmla="*/ 1598 w 1961"/>
                <a:gd name="T117" fmla="*/ 5 h 1203"/>
                <a:gd name="T118" fmla="*/ 1699 w 1961"/>
                <a:gd name="T119" fmla="*/ 61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1" h="1203">
                  <a:moveTo>
                    <a:pt x="1753" y="95"/>
                  </a:moveTo>
                  <a:lnTo>
                    <a:pt x="1825" y="175"/>
                  </a:lnTo>
                  <a:lnTo>
                    <a:pt x="1882" y="269"/>
                  </a:lnTo>
                  <a:lnTo>
                    <a:pt x="1923" y="371"/>
                  </a:lnTo>
                  <a:lnTo>
                    <a:pt x="1950" y="479"/>
                  </a:lnTo>
                  <a:lnTo>
                    <a:pt x="1961" y="589"/>
                  </a:lnTo>
                  <a:lnTo>
                    <a:pt x="1959" y="700"/>
                  </a:lnTo>
                  <a:lnTo>
                    <a:pt x="1943" y="808"/>
                  </a:lnTo>
                  <a:lnTo>
                    <a:pt x="1916" y="913"/>
                  </a:lnTo>
                  <a:lnTo>
                    <a:pt x="1867" y="971"/>
                  </a:lnTo>
                  <a:lnTo>
                    <a:pt x="1814" y="1023"/>
                  </a:lnTo>
                  <a:lnTo>
                    <a:pt x="1754" y="1064"/>
                  </a:lnTo>
                  <a:lnTo>
                    <a:pt x="1691" y="1102"/>
                  </a:lnTo>
                  <a:lnTo>
                    <a:pt x="1623" y="1131"/>
                  </a:lnTo>
                  <a:lnTo>
                    <a:pt x="1555" y="1157"/>
                  </a:lnTo>
                  <a:lnTo>
                    <a:pt x="1485" y="1178"/>
                  </a:lnTo>
                  <a:lnTo>
                    <a:pt x="1415" y="1195"/>
                  </a:lnTo>
                  <a:lnTo>
                    <a:pt x="1403" y="1195"/>
                  </a:lnTo>
                  <a:lnTo>
                    <a:pt x="1391" y="1198"/>
                  </a:lnTo>
                  <a:lnTo>
                    <a:pt x="1380" y="1198"/>
                  </a:lnTo>
                  <a:lnTo>
                    <a:pt x="1369" y="1200"/>
                  </a:lnTo>
                  <a:lnTo>
                    <a:pt x="1356" y="1202"/>
                  </a:lnTo>
                  <a:lnTo>
                    <a:pt x="1345" y="1203"/>
                  </a:lnTo>
                  <a:lnTo>
                    <a:pt x="1333" y="1203"/>
                  </a:lnTo>
                  <a:lnTo>
                    <a:pt x="1322" y="1203"/>
                  </a:lnTo>
                  <a:lnTo>
                    <a:pt x="1337" y="1170"/>
                  </a:lnTo>
                  <a:lnTo>
                    <a:pt x="1347" y="1136"/>
                  </a:lnTo>
                  <a:lnTo>
                    <a:pt x="1352" y="1098"/>
                  </a:lnTo>
                  <a:lnTo>
                    <a:pt x="1354" y="1062"/>
                  </a:lnTo>
                  <a:lnTo>
                    <a:pt x="1350" y="1023"/>
                  </a:lnTo>
                  <a:lnTo>
                    <a:pt x="1345" y="986"/>
                  </a:lnTo>
                  <a:lnTo>
                    <a:pt x="1337" y="949"/>
                  </a:lnTo>
                  <a:lnTo>
                    <a:pt x="1332" y="917"/>
                  </a:lnTo>
                  <a:lnTo>
                    <a:pt x="1323" y="898"/>
                  </a:lnTo>
                  <a:lnTo>
                    <a:pt x="1314" y="879"/>
                  </a:lnTo>
                  <a:lnTo>
                    <a:pt x="1302" y="860"/>
                  </a:lnTo>
                  <a:lnTo>
                    <a:pt x="1289" y="844"/>
                  </a:lnTo>
                  <a:lnTo>
                    <a:pt x="1274" y="827"/>
                  </a:lnTo>
                  <a:lnTo>
                    <a:pt x="1259" y="812"/>
                  </a:lnTo>
                  <a:lnTo>
                    <a:pt x="1241" y="798"/>
                  </a:lnTo>
                  <a:lnTo>
                    <a:pt x="1225" y="788"/>
                  </a:lnTo>
                  <a:lnTo>
                    <a:pt x="1241" y="779"/>
                  </a:lnTo>
                  <a:lnTo>
                    <a:pt x="1260" y="773"/>
                  </a:lnTo>
                  <a:lnTo>
                    <a:pt x="1279" y="768"/>
                  </a:lnTo>
                  <a:lnTo>
                    <a:pt x="1299" y="765"/>
                  </a:lnTo>
                  <a:lnTo>
                    <a:pt x="1318" y="762"/>
                  </a:lnTo>
                  <a:lnTo>
                    <a:pt x="1340" y="759"/>
                  </a:lnTo>
                  <a:lnTo>
                    <a:pt x="1359" y="757"/>
                  </a:lnTo>
                  <a:lnTo>
                    <a:pt x="1380" y="754"/>
                  </a:lnTo>
                  <a:lnTo>
                    <a:pt x="1415" y="753"/>
                  </a:lnTo>
                  <a:lnTo>
                    <a:pt x="1452" y="757"/>
                  </a:lnTo>
                  <a:lnTo>
                    <a:pt x="1486" y="760"/>
                  </a:lnTo>
                  <a:lnTo>
                    <a:pt x="1521" y="768"/>
                  </a:lnTo>
                  <a:lnTo>
                    <a:pt x="1554" y="774"/>
                  </a:lnTo>
                  <a:lnTo>
                    <a:pt x="1588" y="782"/>
                  </a:lnTo>
                  <a:lnTo>
                    <a:pt x="1619" y="789"/>
                  </a:lnTo>
                  <a:lnTo>
                    <a:pt x="1652" y="798"/>
                  </a:lnTo>
                  <a:lnTo>
                    <a:pt x="1618" y="779"/>
                  </a:lnTo>
                  <a:lnTo>
                    <a:pt x="1585" y="764"/>
                  </a:lnTo>
                  <a:lnTo>
                    <a:pt x="1549" y="753"/>
                  </a:lnTo>
                  <a:lnTo>
                    <a:pt x="1512" y="745"/>
                  </a:lnTo>
                  <a:lnTo>
                    <a:pt x="1473" y="740"/>
                  </a:lnTo>
                  <a:lnTo>
                    <a:pt x="1434" y="738"/>
                  </a:lnTo>
                  <a:lnTo>
                    <a:pt x="1394" y="738"/>
                  </a:lnTo>
                  <a:lnTo>
                    <a:pt x="1354" y="740"/>
                  </a:lnTo>
                  <a:lnTo>
                    <a:pt x="1369" y="729"/>
                  </a:lnTo>
                  <a:lnTo>
                    <a:pt x="1388" y="720"/>
                  </a:lnTo>
                  <a:lnTo>
                    <a:pt x="1406" y="712"/>
                  </a:lnTo>
                  <a:lnTo>
                    <a:pt x="1427" y="707"/>
                  </a:lnTo>
                  <a:lnTo>
                    <a:pt x="1446" y="702"/>
                  </a:lnTo>
                  <a:lnTo>
                    <a:pt x="1467" y="699"/>
                  </a:lnTo>
                  <a:lnTo>
                    <a:pt x="1488" y="696"/>
                  </a:lnTo>
                  <a:lnTo>
                    <a:pt x="1511" y="695"/>
                  </a:lnTo>
                  <a:lnTo>
                    <a:pt x="1521" y="692"/>
                  </a:lnTo>
                  <a:lnTo>
                    <a:pt x="1531" y="692"/>
                  </a:lnTo>
                  <a:lnTo>
                    <a:pt x="1540" y="690"/>
                  </a:lnTo>
                  <a:lnTo>
                    <a:pt x="1550" y="690"/>
                  </a:lnTo>
                  <a:lnTo>
                    <a:pt x="1559" y="687"/>
                  </a:lnTo>
                  <a:lnTo>
                    <a:pt x="1569" y="687"/>
                  </a:lnTo>
                  <a:lnTo>
                    <a:pt x="1579" y="685"/>
                  </a:lnTo>
                  <a:lnTo>
                    <a:pt x="1590" y="685"/>
                  </a:lnTo>
                  <a:lnTo>
                    <a:pt x="1588" y="678"/>
                  </a:lnTo>
                  <a:lnTo>
                    <a:pt x="1583" y="677"/>
                  </a:lnTo>
                  <a:lnTo>
                    <a:pt x="1577" y="676"/>
                  </a:lnTo>
                  <a:lnTo>
                    <a:pt x="1573" y="675"/>
                  </a:lnTo>
                  <a:lnTo>
                    <a:pt x="1544" y="676"/>
                  </a:lnTo>
                  <a:lnTo>
                    <a:pt x="1515" y="678"/>
                  </a:lnTo>
                  <a:lnTo>
                    <a:pt x="1486" y="681"/>
                  </a:lnTo>
                  <a:lnTo>
                    <a:pt x="1459" y="685"/>
                  </a:lnTo>
                  <a:lnTo>
                    <a:pt x="1430" y="688"/>
                  </a:lnTo>
                  <a:lnTo>
                    <a:pt x="1404" y="695"/>
                  </a:lnTo>
                  <a:lnTo>
                    <a:pt x="1378" y="701"/>
                  </a:lnTo>
                  <a:lnTo>
                    <a:pt x="1354" y="712"/>
                  </a:lnTo>
                  <a:lnTo>
                    <a:pt x="1395" y="663"/>
                  </a:lnTo>
                  <a:lnTo>
                    <a:pt x="1434" y="612"/>
                  </a:lnTo>
                  <a:lnTo>
                    <a:pt x="1471" y="557"/>
                  </a:lnTo>
                  <a:lnTo>
                    <a:pt x="1509" y="504"/>
                  </a:lnTo>
                  <a:lnTo>
                    <a:pt x="1548" y="453"/>
                  </a:lnTo>
                  <a:lnTo>
                    <a:pt x="1592" y="407"/>
                  </a:lnTo>
                  <a:lnTo>
                    <a:pt x="1642" y="368"/>
                  </a:lnTo>
                  <a:lnTo>
                    <a:pt x="1701" y="341"/>
                  </a:lnTo>
                  <a:lnTo>
                    <a:pt x="1703" y="337"/>
                  </a:lnTo>
                  <a:lnTo>
                    <a:pt x="1704" y="333"/>
                  </a:lnTo>
                  <a:lnTo>
                    <a:pt x="1690" y="328"/>
                  </a:lnTo>
                  <a:lnTo>
                    <a:pt x="1677" y="327"/>
                  </a:lnTo>
                  <a:lnTo>
                    <a:pt x="1664" y="329"/>
                  </a:lnTo>
                  <a:lnTo>
                    <a:pt x="1652" y="337"/>
                  </a:lnTo>
                  <a:lnTo>
                    <a:pt x="1640" y="343"/>
                  </a:lnTo>
                  <a:lnTo>
                    <a:pt x="1627" y="351"/>
                  </a:lnTo>
                  <a:lnTo>
                    <a:pt x="1616" y="357"/>
                  </a:lnTo>
                  <a:lnTo>
                    <a:pt x="1604" y="364"/>
                  </a:lnTo>
                  <a:lnTo>
                    <a:pt x="1585" y="382"/>
                  </a:lnTo>
                  <a:lnTo>
                    <a:pt x="1568" y="399"/>
                  </a:lnTo>
                  <a:lnTo>
                    <a:pt x="1550" y="415"/>
                  </a:lnTo>
                  <a:lnTo>
                    <a:pt x="1535" y="433"/>
                  </a:lnTo>
                  <a:lnTo>
                    <a:pt x="1519" y="448"/>
                  </a:lnTo>
                  <a:lnTo>
                    <a:pt x="1504" y="465"/>
                  </a:lnTo>
                  <a:lnTo>
                    <a:pt x="1490" y="484"/>
                  </a:lnTo>
                  <a:lnTo>
                    <a:pt x="1477" y="506"/>
                  </a:lnTo>
                  <a:lnTo>
                    <a:pt x="1483" y="478"/>
                  </a:lnTo>
                  <a:lnTo>
                    <a:pt x="1495" y="449"/>
                  </a:lnTo>
                  <a:lnTo>
                    <a:pt x="1507" y="419"/>
                  </a:lnTo>
                  <a:lnTo>
                    <a:pt x="1524" y="390"/>
                  </a:lnTo>
                  <a:lnTo>
                    <a:pt x="1540" y="359"/>
                  </a:lnTo>
                  <a:lnTo>
                    <a:pt x="1559" y="330"/>
                  </a:lnTo>
                  <a:lnTo>
                    <a:pt x="1578" y="303"/>
                  </a:lnTo>
                  <a:lnTo>
                    <a:pt x="1601" y="279"/>
                  </a:lnTo>
                  <a:lnTo>
                    <a:pt x="1593" y="271"/>
                  </a:lnTo>
                  <a:lnTo>
                    <a:pt x="1585" y="271"/>
                  </a:lnTo>
                  <a:lnTo>
                    <a:pt x="1577" y="275"/>
                  </a:lnTo>
                  <a:lnTo>
                    <a:pt x="1570" y="281"/>
                  </a:lnTo>
                  <a:lnTo>
                    <a:pt x="1544" y="315"/>
                  </a:lnTo>
                  <a:lnTo>
                    <a:pt x="1521" y="352"/>
                  </a:lnTo>
                  <a:lnTo>
                    <a:pt x="1500" y="388"/>
                  </a:lnTo>
                  <a:lnTo>
                    <a:pt x="1482" y="426"/>
                  </a:lnTo>
                  <a:lnTo>
                    <a:pt x="1464" y="464"/>
                  </a:lnTo>
                  <a:lnTo>
                    <a:pt x="1449" y="504"/>
                  </a:lnTo>
                  <a:lnTo>
                    <a:pt x="1434" y="543"/>
                  </a:lnTo>
                  <a:lnTo>
                    <a:pt x="1423" y="585"/>
                  </a:lnTo>
                  <a:lnTo>
                    <a:pt x="1415" y="593"/>
                  </a:lnTo>
                  <a:lnTo>
                    <a:pt x="1408" y="601"/>
                  </a:lnTo>
                  <a:lnTo>
                    <a:pt x="1400" y="610"/>
                  </a:lnTo>
                  <a:lnTo>
                    <a:pt x="1394" y="619"/>
                  </a:lnTo>
                  <a:lnTo>
                    <a:pt x="1386" y="627"/>
                  </a:lnTo>
                  <a:lnTo>
                    <a:pt x="1381" y="637"/>
                  </a:lnTo>
                  <a:lnTo>
                    <a:pt x="1376" y="646"/>
                  </a:lnTo>
                  <a:lnTo>
                    <a:pt x="1374" y="658"/>
                  </a:lnTo>
                  <a:lnTo>
                    <a:pt x="1364" y="667"/>
                  </a:lnTo>
                  <a:lnTo>
                    <a:pt x="1354" y="677"/>
                  </a:lnTo>
                  <a:lnTo>
                    <a:pt x="1342" y="686"/>
                  </a:lnTo>
                  <a:lnTo>
                    <a:pt x="1332" y="696"/>
                  </a:lnTo>
                  <a:lnTo>
                    <a:pt x="1321" y="705"/>
                  </a:lnTo>
                  <a:lnTo>
                    <a:pt x="1314" y="716"/>
                  </a:lnTo>
                  <a:lnTo>
                    <a:pt x="1311" y="726"/>
                  </a:lnTo>
                  <a:lnTo>
                    <a:pt x="1312" y="740"/>
                  </a:lnTo>
                  <a:lnTo>
                    <a:pt x="1301" y="745"/>
                  </a:lnTo>
                  <a:lnTo>
                    <a:pt x="1288" y="749"/>
                  </a:lnTo>
                  <a:lnTo>
                    <a:pt x="1273" y="750"/>
                  </a:lnTo>
                  <a:lnTo>
                    <a:pt x="1258" y="752"/>
                  </a:lnTo>
                  <a:lnTo>
                    <a:pt x="1241" y="752"/>
                  </a:lnTo>
                  <a:lnTo>
                    <a:pt x="1226" y="755"/>
                  </a:lnTo>
                  <a:lnTo>
                    <a:pt x="1211" y="760"/>
                  </a:lnTo>
                  <a:lnTo>
                    <a:pt x="1201" y="772"/>
                  </a:lnTo>
                  <a:lnTo>
                    <a:pt x="1182" y="772"/>
                  </a:lnTo>
                  <a:lnTo>
                    <a:pt x="1165" y="775"/>
                  </a:lnTo>
                  <a:lnTo>
                    <a:pt x="1146" y="782"/>
                  </a:lnTo>
                  <a:lnTo>
                    <a:pt x="1129" y="793"/>
                  </a:lnTo>
                  <a:lnTo>
                    <a:pt x="1112" y="804"/>
                  </a:lnTo>
                  <a:lnTo>
                    <a:pt x="1095" y="817"/>
                  </a:lnTo>
                  <a:lnTo>
                    <a:pt x="1079" y="828"/>
                  </a:lnTo>
                  <a:lnTo>
                    <a:pt x="1062" y="841"/>
                  </a:lnTo>
                  <a:lnTo>
                    <a:pt x="1052" y="851"/>
                  </a:lnTo>
                  <a:lnTo>
                    <a:pt x="1042" y="857"/>
                  </a:lnTo>
                  <a:lnTo>
                    <a:pt x="1028" y="859"/>
                  </a:lnTo>
                  <a:lnTo>
                    <a:pt x="1016" y="860"/>
                  </a:lnTo>
                  <a:lnTo>
                    <a:pt x="1002" y="859"/>
                  </a:lnTo>
                  <a:lnTo>
                    <a:pt x="988" y="860"/>
                  </a:lnTo>
                  <a:lnTo>
                    <a:pt x="974" y="864"/>
                  </a:lnTo>
                  <a:lnTo>
                    <a:pt x="963" y="871"/>
                  </a:lnTo>
                  <a:lnTo>
                    <a:pt x="943" y="860"/>
                  </a:lnTo>
                  <a:lnTo>
                    <a:pt x="924" y="856"/>
                  </a:lnTo>
                  <a:lnTo>
                    <a:pt x="904" y="857"/>
                  </a:lnTo>
                  <a:lnTo>
                    <a:pt x="883" y="864"/>
                  </a:lnTo>
                  <a:lnTo>
                    <a:pt x="862" y="870"/>
                  </a:lnTo>
                  <a:lnTo>
                    <a:pt x="842" y="876"/>
                  </a:lnTo>
                  <a:lnTo>
                    <a:pt x="822" y="881"/>
                  </a:lnTo>
                  <a:lnTo>
                    <a:pt x="802" y="883"/>
                  </a:lnTo>
                  <a:lnTo>
                    <a:pt x="788" y="876"/>
                  </a:lnTo>
                  <a:lnTo>
                    <a:pt x="774" y="875"/>
                  </a:lnTo>
                  <a:lnTo>
                    <a:pt x="760" y="874"/>
                  </a:lnTo>
                  <a:lnTo>
                    <a:pt x="747" y="874"/>
                  </a:lnTo>
                  <a:lnTo>
                    <a:pt x="733" y="871"/>
                  </a:lnTo>
                  <a:lnTo>
                    <a:pt x="723" y="868"/>
                  </a:lnTo>
                  <a:lnTo>
                    <a:pt x="715" y="859"/>
                  </a:lnTo>
                  <a:lnTo>
                    <a:pt x="711" y="847"/>
                  </a:lnTo>
                  <a:lnTo>
                    <a:pt x="692" y="826"/>
                  </a:lnTo>
                  <a:lnTo>
                    <a:pt x="676" y="802"/>
                  </a:lnTo>
                  <a:lnTo>
                    <a:pt x="659" y="775"/>
                  </a:lnTo>
                  <a:lnTo>
                    <a:pt x="641" y="752"/>
                  </a:lnTo>
                  <a:lnTo>
                    <a:pt x="621" y="730"/>
                  </a:lnTo>
                  <a:lnTo>
                    <a:pt x="599" y="717"/>
                  </a:lnTo>
                  <a:lnTo>
                    <a:pt x="572" y="712"/>
                  </a:lnTo>
                  <a:lnTo>
                    <a:pt x="542" y="723"/>
                  </a:lnTo>
                  <a:lnTo>
                    <a:pt x="522" y="724"/>
                  </a:lnTo>
                  <a:lnTo>
                    <a:pt x="504" y="730"/>
                  </a:lnTo>
                  <a:lnTo>
                    <a:pt x="486" y="738"/>
                  </a:lnTo>
                  <a:lnTo>
                    <a:pt x="471" y="750"/>
                  </a:lnTo>
                  <a:lnTo>
                    <a:pt x="456" y="762"/>
                  </a:lnTo>
                  <a:lnTo>
                    <a:pt x="442" y="775"/>
                  </a:lnTo>
                  <a:lnTo>
                    <a:pt x="429" y="788"/>
                  </a:lnTo>
                  <a:lnTo>
                    <a:pt x="417" y="802"/>
                  </a:lnTo>
                  <a:lnTo>
                    <a:pt x="403" y="796"/>
                  </a:lnTo>
                  <a:lnTo>
                    <a:pt x="389" y="793"/>
                  </a:lnTo>
                  <a:lnTo>
                    <a:pt x="374" y="792"/>
                  </a:lnTo>
                  <a:lnTo>
                    <a:pt x="360" y="791"/>
                  </a:lnTo>
                  <a:lnTo>
                    <a:pt x="345" y="787"/>
                  </a:lnTo>
                  <a:lnTo>
                    <a:pt x="334" y="782"/>
                  </a:lnTo>
                  <a:lnTo>
                    <a:pt x="324" y="773"/>
                  </a:lnTo>
                  <a:lnTo>
                    <a:pt x="319" y="762"/>
                  </a:lnTo>
                  <a:lnTo>
                    <a:pt x="314" y="696"/>
                  </a:lnTo>
                  <a:lnTo>
                    <a:pt x="330" y="639"/>
                  </a:lnTo>
                  <a:lnTo>
                    <a:pt x="359" y="588"/>
                  </a:lnTo>
                  <a:lnTo>
                    <a:pt x="398" y="540"/>
                  </a:lnTo>
                  <a:lnTo>
                    <a:pt x="440" y="492"/>
                  </a:lnTo>
                  <a:lnTo>
                    <a:pt x="483" y="445"/>
                  </a:lnTo>
                  <a:lnTo>
                    <a:pt x="519" y="395"/>
                  </a:lnTo>
                  <a:lnTo>
                    <a:pt x="546" y="341"/>
                  </a:lnTo>
                  <a:lnTo>
                    <a:pt x="539" y="330"/>
                  </a:lnTo>
                  <a:lnTo>
                    <a:pt x="528" y="330"/>
                  </a:lnTo>
                  <a:lnTo>
                    <a:pt x="515" y="347"/>
                  </a:lnTo>
                  <a:lnTo>
                    <a:pt x="504" y="366"/>
                  </a:lnTo>
                  <a:lnTo>
                    <a:pt x="493" y="383"/>
                  </a:lnTo>
                  <a:lnTo>
                    <a:pt x="481" y="402"/>
                  </a:lnTo>
                  <a:lnTo>
                    <a:pt x="469" y="419"/>
                  </a:lnTo>
                  <a:lnTo>
                    <a:pt x="456" y="436"/>
                  </a:lnTo>
                  <a:lnTo>
                    <a:pt x="440" y="453"/>
                  </a:lnTo>
                  <a:lnTo>
                    <a:pt x="425" y="470"/>
                  </a:lnTo>
                  <a:lnTo>
                    <a:pt x="415" y="468"/>
                  </a:lnTo>
                  <a:lnTo>
                    <a:pt x="421" y="445"/>
                  </a:lnTo>
                  <a:lnTo>
                    <a:pt x="429" y="425"/>
                  </a:lnTo>
                  <a:lnTo>
                    <a:pt x="437" y="404"/>
                  </a:lnTo>
                  <a:lnTo>
                    <a:pt x="447" y="385"/>
                  </a:lnTo>
                  <a:lnTo>
                    <a:pt x="455" y="363"/>
                  </a:lnTo>
                  <a:lnTo>
                    <a:pt x="463" y="343"/>
                  </a:lnTo>
                  <a:lnTo>
                    <a:pt x="469" y="322"/>
                  </a:lnTo>
                  <a:lnTo>
                    <a:pt x="474" y="301"/>
                  </a:lnTo>
                  <a:lnTo>
                    <a:pt x="464" y="303"/>
                  </a:lnTo>
                  <a:lnTo>
                    <a:pt x="457" y="308"/>
                  </a:lnTo>
                  <a:lnTo>
                    <a:pt x="452" y="314"/>
                  </a:lnTo>
                  <a:lnTo>
                    <a:pt x="449" y="322"/>
                  </a:lnTo>
                  <a:lnTo>
                    <a:pt x="445" y="329"/>
                  </a:lnTo>
                  <a:lnTo>
                    <a:pt x="442" y="337"/>
                  </a:lnTo>
                  <a:lnTo>
                    <a:pt x="439" y="344"/>
                  </a:lnTo>
                  <a:lnTo>
                    <a:pt x="435" y="353"/>
                  </a:lnTo>
                  <a:lnTo>
                    <a:pt x="427" y="372"/>
                  </a:lnTo>
                  <a:lnTo>
                    <a:pt x="420" y="391"/>
                  </a:lnTo>
                  <a:lnTo>
                    <a:pt x="412" y="410"/>
                  </a:lnTo>
                  <a:lnTo>
                    <a:pt x="405" y="430"/>
                  </a:lnTo>
                  <a:lnTo>
                    <a:pt x="397" y="449"/>
                  </a:lnTo>
                  <a:lnTo>
                    <a:pt x="393" y="468"/>
                  </a:lnTo>
                  <a:lnTo>
                    <a:pt x="388" y="487"/>
                  </a:lnTo>
                  <a:lnTo>
                    <a:pt x="387" y="506"/>
                  </a:lnTo>
                  <a:lnTo>
                    <a:pt x="381" y="498"/>
                  </a:lnTo>
                  <a:lnTo>
                    <a:pt x="377" y="485"/>
                  </a:lnTo>
                  <a:lnTo>
                    <a:pt x="376" y="474"/>
                  </a:lnTo>
                  <a:lnTo>
                    <a:pt x="376" y="463"/>
                  </a:lnTo>
                  <a:lnTo>
                    <a:pt x="376" y="451"/>
                  </a:lnTo>
                  <a:lnTo>
                    <a:pt x="376" y="439"/>
                  </a:lnTo>
                  <a:lnTo>
                    <a:pt x="376" y="428"/>
                  </a:lnTo>
                  <a:lnTo>
                    <a:pt x="377" y="416"/>
                  </a:lnTo>
                  <a:lnTo>
                    <a:pt x="381" y="405"/>
                  </a:lnTo>
                  <a:lnTo>
                    <a:pt x="373" y="400"/>
                  </a:lnTo>
                  <a:lnTo>
                    <a:pt x="365" y="399"/>
                  </a:lnTo>
                  <a:lnTo>
                    <a:pt x="359" y="409"/>
                  </a:lnTo>
                  <a:lnTo>
                    <a:pt x="355" y="420"/>
                  </a:lnTo>
                  <a:lnTo>
                    <a:pt x="354" y="433"/>
                  </a:lnTo>
                  <a:lnTo>
                    <a:pt x="354" y="446"/>
                  </a:lnTo>
                  <a:lnTo>
                    <a:pt x="354" y="459"/>
                  </a:lnTo>
                  <a:lnTo>
                    <a:pt x="355" y="473"/>
                  </a:lnTo>
                  <a:lnTo>
                    <a:pt x="355" y="485"/>
                  </a:lnTo>
                  <a:lnTo>
                    <a:pt x="358" y="498"/>
                  </a:lnTo>
                  <a:lnTo>
                    <a:pt x="364" y="508"/>
                  </a:lnTo>
                  <a:lnTo>
                    <a:pt x="365" y="520"/>
                  </a:lnTo>
                  <a:lnTo>
                    <a:pt x="362" y="530"/>
                  </a:lnTo>
                  <a:lnTo>
                    <a:pt x="355" y="540"/>
                  </a:lnTo>
                  <a:lnTo>
                    <a:pt x="347" y="549"/>
                  </a:lnTo>
                  <a:lnTo>
                    <a:pt x="339" y="559"/>
                  </a:lnTo>
                  <a:lnTo>
                    <a:pt x="331" y="570"/>
                  </a:lnTo>
                  <a:lnTo>
                    <a:pt x="328" y="581"/>
                  </a:lnTo>
                  <a:lnTo>
                    <a:pt x="313" y="600"/>
                  </a:lnTo>
                  <a:lnTo>
                    <a:pt x="302" y="623"/>
                  </a:lnTo>
                  <a:lnTo>
                    <a:pt x="294" y="646"/>
                  </a:lnTo>
                  <a:lnTo>
                    <a:pt x="289" y="671"/>
                  </a:lnTo>
                  <a:lnTo>
                    <a:pt x="284" y="695"/>
                  </a:lnTo>
                  <a:lnTo>
                    <a:pt x="280" y="721"/>
                  </a:lnTo>
                  <a:lnTo>
                    <a:pt x="277" y="748"/>
                  </a:lnTo>
                  <a:lnTo>
                    <a:pt x="276" y="774"/>
                  </a:lnTo>
                  <a:lnTo>
                    <a:pt x="239" y="767"/>
                  </a:lnTo>
                  <a:lnTo>
                    <a:pt x="204" y="763"/>
                  </a:lnTo>
                  <a:lnTo>
                    <a:pt x="170" y="763"/>
                  </a:lnTo>
                  <a:lnTo>
                    <a:pt x="136" y="768"/>
                  </a:lnTo>
                  <a:lnTo>
                    <a:pt x="102" y="772"/>
                  </a:lnTo>
                  <a:lnTo>
                    <a:pt x="68" y="778"/>
                  </a:lnTo>
                  <a:lnTo>
                    <a:pt x="34" y="784"/>
                  </a:lnTo>
                  <a:lnTo>
                    <a:pt x="0" y="792"/>
                  </a:lnTo>
                  <a:lnTo>
                    <a:pt x="37" y="730"/>
                  </a:lnTo>
                  <a:lnTo>
                    <a:pt x="71" y="668"/>
                  </a:lnTo>
                  <a:lnTo>
                    <a:pt x="102" y="604"/>
                  </a:lnTo>
                  <a:lnTo>
                    <a:pt x="135" y="541"/>
                  </a:lnTo>
                  <a:lnTo>
                    <a:pt x="166" y="477"/>
                  </a:lnTo>
                  <a:lnTo>
                    <a:pt x="203" y="414"/>
                  </a:lnTo>
                  <a:lnTo>
                    <a:pt x="241" y="352"/>
                  </a:lnTo>
                  <a:lnTo>
                    <a:pt x="286" y="295"/>
                  </a:lnTo>
                  <a:lnTo>
                    <a:pt x="308" y="267"/>
                  </a:lnTo>
                  <a:lnTo>
                    <a:pt x="329" y="241"/>
                  </a:lnTo>
                  <a:lnTo>
                    <a:pt x="352" y="214"/>
                  </a:lnTo>
                  <a:lnTo>
                    <a:pt x="377" y="193"/>
                  </a:lnTo>
                  <a:lnTo>
                    <a:pt x="402" y="170"/>
                  </a:lnTo>
                  <a:lnTo>
                    <a:pt x="430" y="153"/>
                  </a:lnTo>
                  <a:lnTo>
                    <a:pt x="459" y="138"/>
                  </a:lnTo>
                  <a:lnTo>
                    <a:pt x="490" y="126"/>
                  </a:lnTo>
                  <a:lnTo>
                    <a:pt x="495" y="131"/>
                  </a:lnTo>
                  <a:lnTo>
                    <a:pt x="503" y="136"/>
                  </a:lnTo>
                  <a:lnTo>
                    <a:pt x="510" y="141"/>
                  </a:lnTo>
                  <a:lnTo>
                    <a:pt x="518" y="146"/>
                  </a:lnTo>
                  <a:lnTo>
                    <a:pt x="524" y="150"/>
                  </a:lnTo>
                  <a:lnTo>
                    <a:pt x="532" y="155"/>
                  </a:lnTo>
                  <a:lnTo>
                    <a:pt x="538" y="160"/>
                  </a:lnTo>
                  <a:lnTo>
                    <a:pt x="546" y="168"/>
                  </a:lnTo>
                  <a:lnTo>
                    <a:pt x="539" y="182"/>
                  </a:lnTo>
                  <a:lnTo>
                    <a:pt x="539" y="196"/>
                  </a:lnTo>
                  <a:lnTo>
                    <a:pt x="542" y="208"/>
                  </a:lnTo>
                  <a:lnTo>
                    <a:pt x="549" y="221"/>
                  </a:lnTo>
                  <a:lnTo>
                    <a:pt x="557" y="231"/>
                  </a:lnTo>
                  <a:lnTo>
                    <a:pt x="567" y="242"/>
                  </a:lnTo>
                  <a:lnTo>
                    <a:pt x="578" y="251"/>
                  </a:lnTo>
                  <a:lnTo>
                    <a:pt x="590" y="261"/>
                  </a:lnTo>
                  <a:lnTo>
                    <a:pt x="600" y="265"/>
                  </a:lnTo>
                  <a:lnTo>
                    <a:pt x="611" y="269"/>
                  </a:lnTo>
                  <a:lnTo>
                    <a:pt x="623" y="272"/>
                  </a:lnTo>
                  <a:lnTo>
                    <a:pt x="634" y="276"/>
                  </a:lnTo>
                  <a:lnTo>
                    <a:pt x="645" y="279"/>
                  </a:lnTo>
                  <a:lnTo>
                    <a:pt x="657" y="283"/>
                  </a:lnTo>
                  <a:lnTo>
                    <a:pt x="668" y="285"/>
                  </a:lnTo>
                  <a:lnTo>
                    <a:pt x="681" y="289"/>
                  </a:lnTo>
                  <a:lnTo>
                    <a:pt x="679" y="301"/>
                  </a:lnTo>
                  <a:lnTo>
                    <a:pt x="683" y="314"/>
                  </a:lnTo>
                  <a:lnTo>
                    <a:pt x="688" y="325"/>
                  </a:lnTo>
                  <a:lnTo>
                    <a:pt x="697" y="338"/>
                  </a:lnTo>
                  <a:lnTo>
                    <a:pt x="705" y="347"/>
                  </a:lnTo>
                  <a:lnTo>
                    <a:pt x="716" y="357"/>
                  </a:lnTo>
                  <a:lnTo>
                    <a:pt x="727" y="366"/>
                  </a:lnTo>
                  <a:lnTo>
                    <a:pt x="739" y="375"/>
                  </a:lnTo>
                  <a:lnTo>
                    <a:pt x="745" y="375"/>
                  </a:lnTo>
                  <a:lnTo>
                    <a:pt x="751" y="376"/>
                  </a:lnTo>
                  <a:lnTo>
                    <a:pt x="757" y="377"/>
                  </a:lnTo>
                  <a:lnTo>
                    <a:pt x="764" y="381"/>
                  </a:lnTo>
                  <a:lnTo>
                    <a:pt x="769" y="382"/>
                  </a:lnTo>
                  <a:lnTo>
                    <a:pt x="776" y="385"/>
                  </a:lnTo>
                  <a:lnTo>
                    <a:pt x="783" y="386"/>
                  </a:lnTo>
                  <a:lnTo>
                    <a:pt x="790" y="387"/>
                  </a:lnTo>
                  <a:lnTo>
                    <a:pt x="793" y="392"/>
                  </a:lnTo>
                  <a:lnTo>
                    <a:pt x="797" y="395"/>
                  </a:lnTo>
                  <a:lnTo>
                    <a:pt x="802" y="395"/>
                  </a:lnTo>
                  <a:lnTo>
                    <a:pt x="807" y="395"/>
                  </a:lnTo>
                  <a:lnTo>
                    <a:pt x="817" y="387"/>
                  </a:lnTo>
                  <a:lnTo>
                    <a:pt x="824" y="382"/>
                  </a:lnTo>
                  <a:lnTo>
                    <a:pt x="837" y="362"/>
                  </a:lnTo>
                  <a:lnTo>
                    <a:pt x="853" y="347"/>
                  </a:lnTo>
                  <a:lnTo>
                    <a:pt x="870" y="335"/>
                  </a:lnTo>
                  <a:lnTo>
                    <a:pt x="890" y="328"/>
                  </a:lnTo>
                  <a:lnTo>
                    <a:pt x="909" y="323"/>
                  </a:lnTo>
                  <a:lnTo>
                    <a:pt x="931" y="319"/>
                  </a:lnTo>
                  <a:lnTo>
                    <a:pt x="953" y="317"/>
                  </a:lnTo>
                  <a:lnTo>
                    <a:pt x="977" y="315"/>
                  </a:lnTo>
                  <a:lnTo>
                    <a:pt x="982" y="324"/>
                  </a:lnTo>
                  <a:lnTo>
                    <a:pt x="986" y="334"/>
                  </a:lnTo>
                  <a:lnTo>
                    <a:pt x="987" y="346"/>
                  </a:lnTo>
                  <a:lnTo>
                    <a:pt x="988" y="358"/>
                  </a:lnTo>
                  <a:lnTo>
                    <a:pt x="988" y="368"/>
                  </a:lnTo>
                  <a:lnTo>
                    <a:pt x="992" y="378"/>
                  </a:lnTo>
                  <a:lnTo>
                    <a:pt x="998" y="387"/>
                  </a:lnTo>
                  <a:lnTo>
                    <a:pt x="1008" y="395"/>
                  </a:lnTo>
                  <a:lnTo>
                    <a:pt x="1017" y="390"/>
                  </a:lnTo>
                  <a:lnTo>
                    <a:pt x="1027" y="388"/>
                  </a:lnTo>
                  <a:lnTo>
                    <a:pt x="1036" y="388"/>
                  </a:lnTo>
                  <a:lnTo>
                    <a:pt x="1047" y="390"/>
                  </a:lnTo>
                  <a:lnTo>
                    <a:pt x="1056" y="390"/>
                  </a:lnTo>
                  <a:lnTo>
                    <a:pt x="1066" y="390"/>
                  </a:lnTo>
                  <a:lnTo>
                    <a:pt x="1076" y="388"/>
                  </a:lnTo>
                  <a:lnTo>
                    <a:pt x="1088" y="387"/>
                  </a:lnTo>
                  <a:lnTo>
                    <a:pt x="1162" y="372"/>
                  </a:lnTo>
                  <a:lnTo>
                    <a:pt x="1236" y="354"/>
                  </a:lnTo>
                  <a:lnTo>
                    <a:pt x="1308" y="329"/>
                  </a:lnTo>
                  <a:lnTo>
                    <a:pt x="1379" y="299"/>
                  </a:lnTo>
                  <a:lnTo>
                    <a:pt x="1442" y="259"/>
                  </a:lnTo>
                  <a:lnTo>
                    <a:pt x="1501" y="212"/>
                  </a:lnTo>
                  <a:lnTo>
                    <a:pt x="1550" y="155"/>
                  </a:lnTo>
                  <a:lnTo>
                    <a:pt x="1590" y="88"/>
                  </a:lnTo>
                  <a:lnTo>
                    <a:pt x="1590" y="77"/>
                  </a:lnTo>
                  <a:lnTo>
                    <a:pt x="1590" y="66"/>
                  </a:lnTo>
                  <a:lnTo>
                    <a:pt x="1589" y="54"/>
                  </a:lnTo>
                  <a:lnTo>
                    <a:pt x="1588" y="44"/>
                  </a:lnTo>
                  <a:lnTo>
                    <a:pt x="1583" y="34"/>
                  </a:lnTo>
                  <a:lnTo>
                    <a:pt x="1579" y="27"/>
                  </a:lnTo>
                  <a:lnTo>
                    <a:pt x="1573" y="18"/>
                  </a:lnTo>
                  <a:lnTo>
                    <a:pt x="1567" y="13"/>
                  </a:lnTo>
                  <a:lnTo>
                    <a:pt x="1569" y="5"/>
                  </a:lnTo>
                  <a:lnTo>
                    <a:pt x="1574" y="1"/>
                  </a:lnTo>
                  <a:lnTo>
                    <a:pt x="1579" y="0"/>
                  </a:lnTo>
                  <a:lnTo>
                    <a:pt x="1585" y="1"/>
                  </a:lnTo>
                  <a:lnTo>
                    <a:pt x="1592" y="3"/>
                  </a:lnTo>
                  <a:lnTo>
                    <a:pt x="1598" y="5"/>
                  </a:lnTo>
                  <a:lnTo>
                    <a:pt x="1604" y="6"/>
                  </a:lnTo>
                  <a:lnTo>
                    <a:pt x="1612" y="8"/>
                  </a:lnTo>
                  <a:lnTo>
                    <a:pt x="1628" y="18"/>
                  </a:lnTo>
                  <a:lnTo>
                    <a:pt x="1647" y="28"/>
                  </a:lnTo>
                  <a:lnTo>
                    <a:pt x="1664" y="39"/>
                  </a:lnTo>
                  <a:lnTo>
                    <a:pt x="1682" y="51"/>
                  </a:lnTo>
                  <a:lnTo>
                    <a:pt x="1699" y="61"/>
                  </a:lnTo>
                  <a:lnTo>
                    <a:pt x="1718" y="72"/>
                  </a:lnTo>
                  <a:lnTo>
                    <a:pt x="1734" y="83"/>
                  </a:lnTo>
                  <a:lnTo>
                    <a:pt x="1753"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4" name="Freeform 44"/>
            <p:cNvSpPr>
              <a:spLocks/>
            </p:cNvSpPr>
            <p:nvPr/>
          </p:nvSpPr>
          <p:spPr bwMode="auto">
            <a:xfrm>
              <a:off x="4380" y="1651"/>
              <a:ext cx="187" cy="109"/>
            </a:xfrm>
            <a:custGeom>
              <a:avLst/>
              <a:gdLst>
                <a:gd name="T0" fmla="*/ 559 w 559"/>
                <a:gd name="T1" fmla="*/ 32 h 328"/>
                <a:gd name="T2" fmla="*/ 552 w 559"/>
                <a:gd name="T3" fmla="*/ 42 h 328"/>
                <a:gd name="T4" fmla="*/ 550 w 559"/>
                <a:gd name="T5" fmla="*/ 54 h 328"/>
                <a:gd name="T6" fmla="*/ 546 w 559"/>
                <a:gd name="T7" fmla="*/ 66 h 328"/>
                <a:gd name="T8" fmla="*/ 541 w 559"/>
                <a:gd name="T9" fmla="*/ 77 h 328"/>
                <a:gd name="T10" fmla="*/ 490 w 559"/>
                <a:gd name="T11" fmla="*/ 135 h 328"/>
                <a:gd name="T12" fmla="*/ 435 w 559"/>
                <a:gd name="T13" fmla="*/ 187 h 328"/>
                <a:gd name="T14" fmla="*/ 372 w 559"/>
                <a:gd name="T15" fmla="*/ 230 h 328"/>
                <a:gd name="T16" fmla="*/ 306 w 559"/>
                <a:gd name="T17" fmla="*/ 265 h 328"/>
                <a:gd name="T18" fmla="*/ 236 w 559"/>
                <a:gd name="T19" fmla="*/ 291 h 328"/>
                <a:gd name="T20" fmla="*/ 163 w 559"/>
                <a:gd name="T21" fmla="*/ 312 h 328"/>
                <a:gd name="T22" fmla="*/ 86 w 559"/>
                <a:gd name="T23" fmla="*/ 323 h 328"/>
                <a:gd name="T24" fmla="*/ 10 w 559"/>
                <a:gd name="T25" fmla="*/ 328 h 328"/>
                <a:gd name="T26" fmla="*/ 8 w 559"/>
                <a:gd name="T27" fmla="*/ 319 h 328"/>
                <a:gd name="T28" fmla="*/ 7 w 559"/>
                <a:gd name="T29" fmla="*/ 312 h 328"/>
                <a:gd name="T30" fmla="*/ 5 w 559"/>
                <a:gd name="T31" fmla="*/ 304 h 328"/>
                <a:gd name="T32" fmla="*/ 4 w 559"/>
                <a:gd name="T33" fmla="*/ 296 h 328"/>
                <a:gd name="T34" fmla="*/ 3 w 559"/>
                <a:gd name="T35" fmla="*/ 289 h 328"/>
                <a:gd name="T36" fmla="*/ 2 w 559"/>
                <a:gd name="T37" fmla="*/ 281 h 328"/>
                <a:gd name="T38" fmla="*/ 0 w 559"/>
                <a:gd name="T39" fmla="*/ 274 h 328"/>
                <a:gd name="T40" fmla="*/ 0 w 559"/>
                <a:gd name="T41" fmla="*/ 266 h 328"/>
                <a:gd name="T42" fmla="*/ 10 w 559"/>
                <a:gd name="T43" fmla="*/ 257 h 328"/>
                <a:gd name="T44" fmla="*/ 20 w 559"/>
                <a:gd name="T45" fmla="*/ 250 h 328"/>
                <a:gd name="T46" fmla="*/ 25 w 559"/>
                <a:gd name="T47" fmla="*/ 246 h 328"/>
                <a:gd name="T48" fmla="*/ 30 w 559"/>
                <a:gd name="T49" fmla="*/ 247 h 328"/>
                <a:gd name="T50" fmla="*/ 36 w 559"/>
                <a:gd name="T51" fmla="*/ 251 h 328"/>
                <a:gd name="T52" fmla="*/ 41 w 559"/>
                <a:gd name="T53" fmla="*/ 260 h 328"/>
                <a:gd name="T54" fmla="*/ 49 w 559"/>
                <a:gd name="T55" fmla="*/ 262 h 328"/>
                <a:gd name="T56" fmla="*/ 61 w 559"/>
                <a:gd name="T57" fmla="*/ 265 h 328"/>
                <a:gd name="T58" fmla="*/ 72 w 559"/>
                <a:gd name="T59" fmla="*/ 265 h 328"/>
                <a:gd name="T60" fmla="*/ 83 w 559"/>
                <a:gd name="T61" fmla="*/ 266 h 328"/>
                <a:gd name="T62" fmla="*/ 94 w 559"/>
                <a:gd name="T63" fmla="*/ 265 h 328"/>
                <a:gd name="T64" fmla="*/ 105 w 559"/>
                <a:gd name="T65" fmla="*/ 266 h 328"/>
                <a:gd name="T66" fmla="*/ 115 w 559"/>
                <a:gd name="T67" fmla="*/ 266 h 328"/>
                <a:gd name="T68" fmla="*/ 126 w 559"/>
                <a:gd name="T69" fmla="*/ 270 h 328"/>
                <a:gd name="T70" fmla="*/ 133 w 559"/>
                <a:gd name="T71" fmla="*/ 264 h 328"/>
                <a:gd name="T72" fmla="*/ 140 w 559"/>
                <a:gd name="T73" fmla="*/ 265 h 328"/>
                <a:gd name="T74" fmla="*/ 149 w 559"/>
                <a:gd name="T75" fmla="*/ 265 h 328"/>
                <a:gd name="T76" fmla="*/ 158 w 559"/>
                <a:gd name="T77" fmla="*/ 262 h 328"/>
                <a:gd name="T78" fmla="*/ 213 w 559"/>
                <a:gd name="T79" fmla="*/ 246 h 328"/>
                <a:gd name="T80" fmla="*/ 272 w 559"/>
                <a:gd name="T81" fmla="*/ 228 h 328"/>
                <a:gd name="T82" fmla="*/ 330 w 559"/>
                <a:gd name="T83" fmla="*/ 206 h 328"/>
                <a:gd name="T84" fmla="*/ 387 w 559"/>
                <a:gd name="T85" fmla="*/ 180 h 328"/>
                <a:gd name="T86" fmla="*/ 438 w 559"/>
                <a:gd name="T87" fmla="*/ 146 h 328"/>
                <a:gd name="T88" fmla="*/ 484 w 559"/>
                <a:gd name="T89" fmla="*/ 107 h 328"/>
                <a:gd name="T90" fmla="*/ 521 w 559"/>
                <a:gd name="T91" fmla="*/ 58 h 328"/>
                <a:gd name="T92" fmla="*/ 548 w 559"/>
                <a:gd name="T93" fmla="*/ 0 h 328"/>
                <a:gd name="T94" fmla="*/ 554 w 559"/>
                <a:gd name="T95" fmla="*/ 5 h 328"/>
                <a:gd name="T96" fmla="*/ 555 w 559"/>
                <a:gd name="T97" fmla="*/ 14 h 328"/>
                <a:gd name="T98" fmla="*/ 555 w 559"/>
                <a:gd name="T99" fmla="*/ 23 h 328"/>
                <a:gd name="T100" fmla="*/ 559 w 559"/>
                <a:gd name="T101" fmla="*/ 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9" h="328">
                  <a:moveTo>
                    <a:pt x="559" y="32"/>
                  </a:moveTo>
                  <a:lnTo>
                    <a:pt x="552" y="42"/>
                  </a:lnTo>
                  <a:lnTo>
                    <a:pt x="550" y="54"/>
                  </a:lnTo>
                  <a:lnTo>
                    <a:pt x="546" y="66"/>
                  </a:lnTo>
                  <a:lnTo>
                    <a:pt x="541" y="77"/>
                  </a:lnTo>
                  <a:lnTo>
                    <a:pt x="490" y="135"/>
                  </a:lnTo>
                  <a:lnTo>
                    <a:pt x="435" y="187"/>
                  </a:lnTo>
                  <a:lnTo>
                    <a:pt x="372" y="230"/>
                  </a:lnTo>
                  <a:lnTo>
                    <a:pt x="306" y="265"/>
                  </a:lnTo>
                  <a:lnTo>
                    <a:pt x="236" y="291"/>
                  </a:lnTo>
                  <a:lnTo>
                    <a:pt x="163" y="312"/>
                  </a:lnTo>
                  <a:lnTo>
                    <a:pt x="86" y="323"/>
                  </a:lnTo>
                  <a:lnTo>
                    <a:pt x="10" y="328"/>
                  </a:lnTo>
                  <a:lnTo>
                    <a:pt x="8" y="319"/>
                  </a:lnTo>
                  <a:lnTo>
                    <a:pt x="7" y="312"/>
                  </a:lnTo>
                  <a:lnTo>
                    <a:pt x="5" y="304"/>
                  </a:lnTo>
                  <a:lnTo>
                    <a:pt x="4" y="296"/>
                  </a:lnTo>
                  <a:lnTo>
                    <a:pt x="3" y="289"/>
                  </a:lnTo>
                  <a:lnTo>
                    <a:pt x="2" y="281"/>
                  </a:lnTo>
                  <a:lnTo>
                    <a:pt x="0" y="274"/>
                  </a:lnTo>
                  <a:lnTo>
                    <a:pt x="0" y="266"/>
                  </a:lnTo>
                  <a:lnTo>
                    <a:pt x="10" y="257"/>
                  </a:lnTo>
                  <a:lnTo>
                    <a:pt x="20" y="250"/>
                  </a:lnTo>
                  <a:lnTo>
                    <a:pt x="25" y="246"/>
                  </a:lnTo>
                  <a:lnTo>
                    <a:pt x="30" y="247"/>
                  </a:lnTo>
                  <a:lnTo>
                    <a:pt x="36" y="251"/>
                  </a:lnTo>
                  <a:lnTo>
                    <a:pt x="41" y="260"/>
                  </a:lnTo>
                  <a:lnTo>
                    <a:pt x="49" y="262"/>
                  </a:lnTo>
                  <a:lnTo>
                    <a:pt x="61" y="265"/>
                  </a:lnTo>
                  <a:lnTo>
                    <a:pt x="72" y="265"/>
                  </a:lnTo>
                  <a:lnTo>
                    <a:pt x="83" y="266"/>
                  </a:lnTo>
                  <a:lnTo>
                    <a:pt x="94" y="265"/>
                  </a:lnTo>
                  <a:lnTo>
                    <a:pt x="105" y="266"/>
                  </a:lnTo>
                  <a:lnTo>
                    <a:pt x="115" y="266"/>
                  </a:lnTo>
                  <a:lnTo>
                    <a:pt x="126" y="270"/>
                  </a:lnTo>
                  <a:lnTo>
                    <a:pt x="133" y="264"/>
                  </a:lnTo>
                  <a:lnTo>
                    <a:pt x="140" y="265"/>
                  </a:lnTo>
                  <a:lnTo>
                    <a:pt x="149" y="265"/>
                  </a:lnTo>
                  <a:lnTo>
                    <a:pt x="158" y="262"/>
                  </a:lnTo>
                  <a:lnTo>
                    <a:pt x="213" y="246"/>
                  </a:lnTo>
                  <a:lnTo>
                    <a:pt x="272" y="228"/>
                  </a:lnTo>
                  <a:lnTo>
                    <a:pt x="330" y="206"/>
                  </a:lnTo>
                  <a:lnTo>
                    <a:pt x="387" y="180"/>
                  </a:lnTo>
                  <a:lnTo>
                    <a:pt x="438" y="146"/>
                  </a:lnTo>
                  <a:lnTo>
                    <a:pt x="484" y="107"/>
                  </a:lnTo>
                  <a:lnTo>
                    <a:pt x="521" y="58"/>
                  </a:lnTo>
                  <a:lnTo>
                    <a:pt x="548" y="0"/>
                  </a:lnTo>
                  <a:lnTo>
                    <a:pt x="554" y="5"/>
                  </a:lnTo>
                  <a:lnTo>
                    <a:pt x="555" y="14"/>
                  </a:lnTo>
                  <a:lnTo>
                    <a:pt x="555" y="23"/>
                  </a:lnTo>
                  <a:lnTo>
                    <a:pt x="559"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5" name="Freeform 45"/>
            <p:cNvSpPr>
              <a:spLocks/>
            </p:cNvSpPr>
            <p:nvPr/>
          </p:nvSpPr>
          <p:spPr bwMode="auto">
            <a:xfrm>
              <a:off x="4283" y="1737"/>
              <a:ext cx="41" cy="24"/>
            </a:xfrm>
            <a:custGeom>
              <a:avLst/>
              <a:gdLst>
                <a:gd name="T0" fmla="*/ 123 w 123"/>
                <a:gd name="T1" fmla="*/ 26 h 72"/>
                <a:gd name="T2" fmla="*/ 116 w 123"/>
                <a:gd name="T3" fmla="*/ 39 h 72"/>
                <a:gd name="T4" fmla="*/ 108 w 123"/>
                <a:gd name="T5" fmla="*/ 52 h 72"/>
                <a:gd name="T6" fmla="*/ 97 w 123"/>
                <a:gd name="T7" fmla="*/ 63 h 72"/>
                <a:gd name="T8" fmla="*/ 87 w 123"/>
                <a:gd name="T9" fmla="*/ 72 h 72"/>
                <a:gd name="T10" fmla="*/ 71 w 123"/>
                <a:gd name="T11" fmla="*/ 67 h 72"/>
                <a:gd name="T12" fmla="*/ 58 w 123"/>
                <a:gd name="T13" fmla="*/ 62 h 72"/>
                <a:gd name="T14" fmla="*/ 42 w 123"/>
                <a:gd name="T15" fmla="*/ 54 h 72"/>
                <a:gd name="T16" fmla="*/ 30 w 123"/>
                <a:gd name="T17" fmla="*/ 48 h 72"/>
                <a:gd name="T18" fmla="*/ 17 w 123"/>
                <a:gd name="T19" fmla="*/ 38 h 72"/>
                <a:gd name="T20" fmla="*/ 7 w 123"/>
                <a:gd name="T21" fmla="*/ 28 h 72"/>
                <a:gd name="T22" fmla="*/ 1 w 123"/>
                <a:gd name="T23" fmla="*/ 14 h 72"/>
                <a:gd name="T24" fmla="*/ 0 w 123"/>
                <a:gd name="T25" fmla="*/ 0 h 72"/>
                <a:gd name="T26" fmla="*/ 13 w 123"/>
                <a:gd name="T27" fmla="*/ 2 h 72"/>
                <a:gd name="T28" fmla="*/ 29 w 123"/>
                <a:gd name="T29" fmla="*/ 6 h 72"/>
                <a:gd name="T30" fmla="*/ 44 w 123"/>
                <a:gd name="T31" fmla="*/ 10 h 72"/>
                <a:gd name="T32" fmla="*/ 59 w 123"/>
                <a:gd name="T33" fmla="*/ 15 h 72"/>
                <a:gd name="T34" fmla="*/ 74 w 123"/>
                <a:gd name="T35" fmla="*/ 19 h 72"/>
                <a:gd name="T36" fmla="*/ 89 w 123"/>
                <a:gd name="T37" fmla="*/ 23 h 72"/>
                <a:gd name="T38" fmla="*/ 105 w 123"/>
                <a:gd name="T39" fmla="*/ 25 h 72"/>
                <a:gd name="T40" fmla="*/ 123 w 123"/>
                <a:gd name="T41"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72">
                  <a:moveTo>
                    <a:pt x="123" y="26"/>
                  </a:moveTo>
                  <a:lnTo>
                    <a:pt x="116" y="39"/>
                  </a:lnTo>
                  <a:lnTo>
                    <a:pt x="108" y="52"/>
                  </a:lnTo>
                  <a:lnTo>
                    <a:pt x="97" y="63"/>
                  </a:lnTo>
                  <a:lnTo>
                    <a:pt x="87" y="72"/>
                  </a:lnTo>
                  <a:lnTo>
                    <a:pt x="71" y="67"/>
                  </a:lnTo>
                  <a:lnTo>
                    <a:pt x="58" y="62"/>
                  </a:lnTo>
                  <a:lnTo>
                    <a:pt x="42" y="54"/>
                  </a:lnTo>
                  <a:lnTo>
                    <a:pt x="30" y="48"/>
                  </a:lnTo>
                  <a:lnTo>
                    <a:pt x="17" y="38"/>
                  </a:lnTo>
                  <a:lnTo>
                    <a:pt x="7" y="28"/>
                  </a:lnTo>
                  <a:lnTo>
                    <a:pt x="1" y="14"/>
                  </a:lnTo>
                  <a:lnTo>
                    <a:pt x="0" y="0"/>
                  </a:lnTo>
                  <a:lnTo>
                    <a:pt x="13" y="2"/>
                  </a:lnTo>
                  <a:lnTo>
                    <a:pt x="29" y="6"/>
                  </a:lnTo>
                  <a:lnTo>
                    <a:pt x="44" y="10"/>
                  </a:lnTo>
                  <a:lnTo>
                    <a:pt x="59" y="15"/>
                  </a:lnTo>
                  <a:lnTo>
                    <a:pt x="74" y="19"/>
                  </a:lnTo>
                  <a:lnTo>
                    <a:pt x="89" y="23"/>
                  </a:lnTo>
                  <a:lnTo>
                    <a:pt x="105" y="25"/>
                  </a:lnTo>
                  <a:lnTo>
                    <a:pt x="12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6" name="Freeform 46"/>
            <p:cNvSpPr>
              <a:spLocks/>
            </p:cNvSpPr>
            <p:nvPr/>
          </p:nvSpPr>
          <p:spPr bwMode="auto">
            <a:xfrm>
              <a:off x="4383" y="1778"/>
              <a:ext cx="133" cy="44"/>
            </a:xfrm>
            <a:custGeom>
              <a:avLst/>
              <a:gdLst>
                <a:gd name="T0" fmla="*/ 400 w 400"/>
                <a:gd name="T1" fmla="*/ 14 h 132"/>
                <a:gd name="T2" fmla="*/ 394 w 400"/>
                <a:gd name="T3" fmla="*/ 27 h 132"/>
                <a:gd name="T4" fmla="*/ 388 w 400"/>
                <a:gd name="T5" fmla="*/ 41 h 132"/>
                <a:gd name="T6" fmla="*/ 379 w 400"/>
                <a:gd name="T7" fmla="*/ 55 h 132"/>
                <a:gd name="T8" fmla="*/ 371 w 400"/>
                <a:gd name="T9" fmla="*/ 69 h 132"/>
                <a:gd name="T10" fmla="*/ 363 w 400"/>
                <a:gd name="T11" fmla="*/ 81 h 132"/>
                <a:gd name="T12" fmla="*/ 357 w 400"/>
                <a:gd name="T13" fmla="*/ 95 h 132"/>
                <a:gd name="T14" fmla="*/ 354 w 400"/>
                <a:gd name="T15" fmla="*/ 109 h 132"/>
                <a:gd name="T16" fmla="*/ 355 w 400"/>
                <a:gd name="T17" fmla="*/ 125 h 132"/>
                <a:gd name="T18" fmla="*/ 344 w 400"/>
                <a:gd name="T19" fmla="*/ 130 h 132"/>
                <a:gd name="T20" fmla="*/ 332 w 400"/>
                <a:gd name="T21" fmla="*/ 132 h 132"/>
                <a:gd name="T22" fmla="*/ 320 w 400"/>
                <a:gd name="T23" fmla="*/ 130 h 132"/>
                <a:gd name="T24" fmla="*/ 307 w 400"/>
                <a:gd name="T25" fmla="*/ 129 h 132"/>
                <a:gd name="T26" fmla="*/ 293 w 400"/>
                <a:gd name="T27" fmla="*/ 125 h 132"/>
                <a:gd name="T28" fmla="*/ 281 w 400"/>
                <a:gd name="T29" fmla="*/ 123 h 132"/>
                <a:gd name="T30" fmla="*/ 267 w 400"/>
                <a:gd name="T31" fmla="*/ 123 h 132"/>
                <a:gd name="T32" fmla="*/ 255 w 400"/>
                <a:gd name="T33" fmla="*/ 125 h 132"/>
                <a:gd name="T34" fmla="*/ 221 w 400"/>
                <a:gd name="T35" fmla="*/ 118 h 132"/>
                <a:gd name="T36" fmla="*/ 189 w 400"/>
                <a:gd name="T37" fmla="*/ 116 h 132"/>
                <a:gd name="T38" fmla="*/ 156 w 400"/>
                <a:gd name="T39" fmla="*/ 116 h 132"/>
                <a:gd name="T40" fmla="*/ 126 w 400"/>
                <a:gd name="T41" fmla="*/ 120 h 132"/>
                <a:gd name="T42" fmla="*/ 94 w 400"/>
                <a:gd name="T43" fmla="*/ 121 h 132"/>
                <a:gd name="T44" fmla="*/ 63 w 400"/>
                <a:gd name="T45" fmla="*/ 123 h 132"/>
                <a:gd name="T46" fmla="*/ 31 w 400"/>
                <a:gd name="T47" fmla="*/ 121 h 132"/>
                <a:gd name="T48" fmla="*/ 0 w 400"/>
                <a:gd name="T49" fmla="*/ 118 h 132"/>
                <a:gd name="T50" fmla="*/ 0 w 400"/>
                <a:gd name="T51" fmla="*/ 109 h 132"/>
                <a:gd name="T52" fmla="*/ 2 w 400"/>
                <a:gd name="T53" fmla="*/ 100 h 132"/>
                <a:gd name="T54" fmla="*/ 6 w 400"/>
                <a:gd name="T55" fmla="*/ 90 h 132"/>
                <a:gd name="T56" fmla="*/ 12 w 400"/>
                <a:gd name="T57" fmla="*/ 81 h 132"/>
                <a:gd name="T58" fmla="*/ 18 w 400"/>
                <a:gd name="T59" fmla="*/ 71 h 132"/>
                <a:gd name="T60" fmla="*/ 25 w 400"/>
                <a:gd name="T61" fmla="*/ 61 h 132"/>
                <a:gd name="T62" fmla="*/ 31 w 400"/>
                <a:gd name="T63" fmla="*/ 51 h 132"/>
                <a:gd name="T64" fmla="*/ 37 w 400"/>
                <a:gd name="T65" fmla="*/ 42 h 132"/>
                <a:gd name="T66" fmla="*/ 49 w 400"/>
                <a:gd name="T67" fmla="*/ 26 h 132"/>
                <a:gd name="T68" fmla="*/ 65 w 400"/>
                <a:gd name="T69" fmla="*/ 14 h 132"/>
                <a:gd name="T70" fmla="*/ 83 w 400"/>
                <a:gd name="T71" fmla="*/ 7 h 132"/>
                <a:gd name="T72" fmla="*/ 103 w 400"/>
                <a:gd name="T73" fmla="*/ 4 h 132"/>
                <a:gd name="T74" fmla="*/ 123 w 400"/>
                <a:gd name="T75" fmla="*/ 3 h 132"/>
                <a:gd name="T76" fmla="*/ 144 w 400"/>
                <a:gd name="T77" fmla="*/ 2 h 132"/>
                <a:gd name="T78" fmla="*/ 165 w 400"/>
                <a:gd name="T79" fmla="*/ 0 h 132"/>
                <a:gd name="T80" fmla="*/ 186 w 400"/>
                <a:gd name="T81" fmla="*/ 0 h 132"/>
                <a:gd name="T82" fmla="*/ 393 w 400"/>
                <a:gd name="T83" fmla="*/ 4 h 132"/>
                <a:gd name="T84" fmla="*/ 400 w 400"/>
                <a:gd name="T85"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0" h="132">
                  <a:moveTo>
                    <a:pt x="400" y="14"/>
                  </a:moveTo>
                  <a:lnTo>
                    <a:pt x="394" y="27"/>
                  </a:lnTo>
                  <a:lnTo>
                    <a:pt x="388" y="41"/>
                  </a:lnTo>
                  <a:lnTo>
                    <a:pt x="379" y="55"/>
                  </a:lnTo>
                  <a:lnTo>
                    <a:pt x="371" y="69"/>
                  </a:lnTo>
                  <a:lnTo>
                    <a:pt x="363" y="81"/>
                  </a:lnTo>
                  <a:lnTo>
                    <a:pt x="357" y="95"/>
                  </a:lnTo>
                  <a:lnTo>
                    <a:pt x="354" y="109"/>
                  </a:lnTo>
                  <a:lnTo>
                    <a:pt x="355" y="125"/>
                  </a:lnTo>
                  <a:lnTo>
                    <a:pt x="344" y="130"/>
                  </a:lnTo>
                  <a:lnTo>
                    <a:pt x="332" y="132"/>
                  </a:lnTo>
                  <a:lnTo>
                    <a:pt x="320" y="130"/>
                  </a:lnTo>
                  <a:lnTo>
                    <a:pt x="307" y="129"/>
                  </a:lnTo>
                  <a:lnTo>
                    <a:pt x="293" y="125"/>
                  </a:lnTo>
                  <a:lnTo>
                    <a:pt x="281" y="123"/>
                  </a:lnTo>
                  <a:lnTo>
                    <a:pt x="267" y="123"/>
                  </a:lnTo>
                  <a:lnTo>
                    <a:pt x="255" y="125"/>
                  </a:lnTo>
                  <a:lnTo>
                    <a:pt x="221" y="118"/>
                  </a:lnTo>
                  <a:lnTo>
                    <a:pt x="189" y="116"/>
                  </a:lnTo>
                  <a:lnTo>
                    <a:pt x="156" y="116"/>
                  </a:lnTo>
                  <a:lnTo>
                    <a:pt x="126" y="120"/>
                  </a:lnTo>
                  <a:lnTo>
                    <a:pt x="94" y="121"/>
                  </a:lnTo>
                  <a:lnTo>
                    <a:pt x="63" y="123"/>
                  </a:lnTo>
                  <a:lnTo>
                    <a:pt x="31" y="121"/>
                  </a:lnTo>
                  <a:lnTo>
                    <a:pt x="0" y="118"/>
                  </a:lnTo>
                  <a:lnTo>
                    <a:pt x="0" y="109"/>
                  </a:lnTo>
                  <a:lnTo>
                    <a:pt x="2" y="100"/>
                  </a:lnTo>
                  <a:lnTo>
                    <a:pt x="6" y="90"/>
                  </a:lnTo>
                  <a:lnTo>
                    <a:pt x="12" y="81"/>
                  </a:lnTo>
                  <a:lnTo>
                    <a:pt x="18" y="71"/>
                  </a:lnTo>
                  <a:lnTo>
                    <a:pt x="25" y="61"/>
                  </a:lnTo>
                  <a:lnTo>
                    <a:pt x="31" y="51"/>
                  </a:lnTo>
                  <a:lnTo>
                    <a:pt x="37" y="42"/>
                  </a:lnTo>
                  <a:lnTo>
                    <a:pt x="49" y="26"/>
                  </a:lnTo>
                  <a:lnTo>
                    <a:pt x="65" y="14"/>
                  </a:lnTo>
                  <a:lnTo>
                    <a:pt x="83" y="7"/>
                  </a:lnTo>
                  <a:lnTo>
                    <a:pt x="103" y="4"/>
                  </a:lnTo>
                  <a:lnTo>
                    <a:pt x="123" y="3"/>
                  </a:lnTo>
                  <a:lnTo>
                    <a:pt x="144" y="2"/>
                  </a:lnTo>
                  <a:lnTo>
                    <a:pt x="165" y="0"/>
                  </a:lnTo>
                  <a:lnTo>
                    <a:pt x="186" y="0"/>
                  </a:lnTo>
                  <a:lnTo>
                    <a:pt x="393" y="4"/>
                  </a:lnTo>
                  <a:lnTo>
                    <a:pt x="40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7" name="Freeform 47"/>
            <p:cNvSpPr>
              <a:spLocks/>
            </p:cNvSpPr>
            <p:nvPr/>
          </p:nvSpPr>
          <p:spPr bwMode="auto">
            <a:xfrm>
              <a:off x="4394" y="1784"/>
              <a:ext cx="110" cy="28"/>
            </a:xfrm>
            <a:custGeom>
              <a:avLst/>
              <a:gdLst>
                <a:gd name="T0" fmla="*/ 331 w 331"/>
                <a:gd name="T1" fmla="*/ 5 h 83"/>
                <a:gd name="T2" fmla="*/ 327 w 331"/>
                <a:gd name="T3" fmla="*/ 15 h 83"/>
                <a:gd name="T4" fmla="*/ 323 w 331"/>
                <a:gd name="T5" fmla="*/ 25 h 83"/>
                <a:gd name="T6" fmla="*/ 317 w 331"/>
                <a:gd name="T7" fmla="*/ 34 h 83"/>
                <a:gd name="T8" fmla="*/ 312 w 331"/>
                <a:gd name="T9" fmla="*/ 43 h 83"/>
                <a:gd name="T10" fmla="*/ 305 w 331"/>
                <a:gd name="T11" fmla="*/ 52 h 83"/>
                <a:gd name="T12" fmla="*/ 301 w 331"/>
                <a:gd name="T13" fmla="*/ 60 h 83"/>
                <a:gd name="T14" fmla="*/ 297 w 331"/>
                <a:gd name="T15" fmla="*/ 70 h 83"/>
                <a:gd name="T16" fmla="*/ 297 w 331"/>
                <a:gd name="T17" fmla="*/ 83 h 83"/>
                <a:gd name="T18" fmla="*/ 259 w 331"/>
                <a:gd name="T19" fmla="*/ 82 h 83"/>
                <a:gd name="T20" fmla="*/ 223 w 331"/>
                <a:gd name="T21" fmla="*/ 82 h 83"/>
                <a:gd name="T22" fmla="*/ 185 w 331"/>
                <a:gd name="T23" fmla="*/ 81 h 83"/>
                <a:gd name="T24" fmla="*/ 148 w 331"/>
                <a:gd name="T25" fmla="*/ 81 h 83"/>
                <a:gd name="T26" fmla="*/ 109 w 331"/>
                <a:gd name="T27" fmla="*/ 79 h 83"/>
                <a:gd name="T28" fmla="*/ 71 w 331"/>
                <a:gd name="T29" fmla="*/ 79 h 83"/>
                <a:gd name="T30" fmla="*/ 34 w 331"/>
                <a:gd name="T31" fmla="*/ 79 h 83"/>
                <a:gd name="T32" fmla="*/ 0 w 331"/>
                <a:gd name="T33" fmla="*/ 83 h 83"/>
                <a:gd name="T34" fmla="*/ 5 w 331"/>
                <a:gd name="T35" fmla="*/ 69 h 83"/>
                <a:gd name="T36" fmla="*/ 12 w 331"/>
                <a:gd name="T37" fmla="*/ 55 h 83"/>
                <a:gd name="T38" fmla="*/ 18 w 331"/>
                <a:gd name="T39" fmla="*/ 41 h 83"/>
                <a:gd name="T40" fmla="*/ 27 w 331"/>
                <a:gd name="T41" fmla="*/ 29 h 83"/>
                <a:gd name="T42" fmla="*/ 36 w 331"/>
                <a:gd name="T43" fmla="*/ 18 h 83"/>
                <a:gd name="T44" fmla="*/ 47 w 331"/>
                <a:gd name="T45" fmla="*/ 10 h 83"/>
                <a:gd name="T46" fmla="*/ 61 w 331"/>
                <a:gd name="T47" fmla="*/ 5 h 83"/>
                <a:gd name="T48" fmla="*/ 80 w 331"/>
                <a:gd name="T49" fmla="*/ 5 h 83"/>
                <a:gd name="T50" fmla="*/ 109 w 331"/>
                <a:gd name="T51" fmla="*/ 1 h 83"/>
                <a:gd name="T52" fmla="*/ 141 w 331"/>
                <a:gd name="T53" fmla="*/ 0 h 83"/>
                <a:gd name="T54" fmla="*/ 172 w 331"/>
                <a:gd name="T55" fmla="*/ 0 h 83"/>
                <a:gd name="T56" fmla="*/ 205 w 331"/>
                <a:gd name="T57" fmla="*/ 0 h 83"/>
                <a:gd name="T58" fmla="*/ 237 w 331"/>
                <a:gd name="T59" fmla="*/ 0 h 83"/>
                <a:gd name="T60" fmla="*/ 269 w 331"/>
                <a:gd name="T61" fmla="*/ 0 h 83"/>
                <a:gd name="T62" fmla="*/ 300 w 331"/>
                <a:gd name="T63" fmla="*/ 1 h 83"/>
                <a:gd name="T64" fmla="*/ 331 w 331"/>
                <a:gd name="T65"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83">
                  <a:moveTo>
                    <a:pt x="331" y="5"/>
                  </a:moveTo>
                  <a:lnTo>
                    <a:pt x="327" y="15"/>
                  </a:lnTo>
                  <a:lnTo>
                    <a:pt x="323" y="25"/>
                  </a:lnTo>
                  <a:lnTo>
                    <a:pt x="317" y="34"/>
                  </a:lnTo>
                  <a:lnTo>
                    <a:pt x="312" y="43"/>
                  </a:lnTo>
                  <a:lnTo>
                    <a:pt x="305" y="52"/>
                  </a:lnTo>
                  <a:lnTo>
                    <a:pt x="301" y="60"/>
                  </a:lnTo>
                  <a:lnTo>
                    <a:pt x="297" y="70"/>
                  </a:lnTo>
                  <a:lnTo>
                    <a:pt x="297" y="83"/>
                  </a:lnTo>
                  <a:lnTo>
                    <a:pt x="259" y="82"/>
                  </a:lnTo>
                  <a:lnTo>
                    <a:pt x="223" y="82"/>
                  </a:lnTo>
                  <a:lnTo>
                    <a:pt x="185" y="81"/>
                  </a:lnTo>
                  <a:lnTo>
                    <a:pt x="148" y="81"/>
                  </a:lnTo>
                  <a:lnTo>
                    <a:pt x="109" y="79"/>
                  </a:lnTo>
                  <a:lnTo>
                    <a:pt x="71" y="79"/>
                  </a:lnTo>
                  <a:lnTo>
                    <a:pt x="34" y="79"/>
                  </a:lnTo>
                  <a:lnTo>
                    <a:pt x="0" y="83"/>
                  </a:lnTo>
                  <a:lnTo>
                    <a:pt x="5" y="69"/>
                  </a:lnTo>
                  <a:lnTo>
                    <a:pt x="12" y="55"/>
                  </a:lnTo>
                  <a:lnTo>
                    <a:pt x="18" y="41"/>
                  </a:lnTo>
                  <a:lnTo>
                    <a:pt x="27" y="29"/>
                  </a:lnTo>
                  <a:lnTo>
                    <a:pt x="36" y="18"/>
                  </a:lnTo>
                  <a:lnTo>
                    <a:pt x="47" y="10"/>
                  </a:lnTo>
                  <a:lnTo>
                    <a:pt x="61" y="5"/>
                  </a:lnTo>
                  <a:lnTo>
                    <a:pt x="80" y="5"/>
                  </a:lnTo>
                  <a:lnTo>
                    <a:pt x="109" y="1"/>
                  </a:lnTo>
                  <a:lnTo>
                    <a:pt x="141" y="0"/>
                  </a:lnTo>
                  <a:lnTo>
                    <a:pt x="172" y="0"/>
                  </a:lnTo>
                  <a:lnTo>
                    <a:pt x="205" y="0"/>
                  </a:lnTo>
                  <a:lnTo>
                    <a:pt x="237" y="0"/>
                  </a:lnTo>
                  <a:lnTo>
                    <a:pt x="269" y="0"/>
                  </a:lnTo>
                  <a:lnTo>
                    <a:pt x="300" y="1"/>
                  </a:lnTo>
                  <a:lnTo>
                    <a:pt x="331" y="5"/>
                  </a:lnTo>
                  <a:close/>
                </a:path>
              </a:pathLst>
            </a:custGeom>
            <a:solidFill>
              <a:srgbClr val="FFFF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8" name="Freeform 48"/>
            <p:cNvSpPr>
              <a:spLocks/>
            </p:cNvSpPr>
            <p:nvPr/>
          </p:nvSpPr>
          <p:spPr bwMode="auto">
            <a:xfrm>
              <a:off x="4280" y="1828"/>
              <a:ext cx="83" cy="6"/>
            </a:xfrm>
            <a:custGeom>
              <a:avLst/>
              <a:gdLst>
                <a:gd name="T0" fmla="*/ 249 w 249"/>
                <a:gd name="T1" fmla="*/ 18 h 18"/>
                <a:gd name="T2" fmla="*/ 220 w 249"/>
                <a:gd name="T3" fmla="*/ 18 h 18"/>
                <a:gd name="T4" fmla="*/ 191 w 249"/>
                <a:gd name="T5" fmla="*/ 18 h 18"/>
                <a:gd name="T6" fmla="*/ 158 w 249"/>
                <a:gd name="T7" fmla="*/ 17 h 18"/>
                <a:gd name="T8" fmla="*/ 126 w 249"/>
                <a:gd name="T9" fmla="*/ 15 h 18"/>
                <a:gd name="T10" fmla="*/ 92 w 249"/>
                <a:gd name="T11" fmla="*/ 13 h 18"/>
                <a:gd name="T12" fmla="*/ 61 w 249"/>
                <a:gd name="T13" fmla="*/ 12 h 18"/>
                <a:gd name="T14" fmla="*/ 29 w 249"/>
                <a:gd name="T15" fmla="*/ 9 h 18"/>
                <a:gd name="T16" fmla="*/ 0 w 249"/>
                <a:gd name="T17" fmla="*/ 7 h 18"/>
                <a:gd name="T18" fmla="*/ 0 w 249"/>
                <a:gd name="T19" fmla="*/ 0 h 18"/>
                <a:gd name="T20" fmla="*/ 29 w 249"/>
                <a:gd name="T21" fmla="*/ 3 h 18"/>
                <a:gd name="T22" fmla="*/ 60 w 249"/>
                <a:gd name="T23" fmla="*/ 5 h 18"/>
                <a:gd name="T24" fmla="*/ 90 w 249"/>
                <a:gd name="T25" fmla="*/ 8 h 18"/>
                <a:gd name="T26" fmla="*/ 121 w 249"/>
                <a:gd name="T27" fmla="*/ 10 h 18"/>
                <a:gd name="T28" fmla="*/ 152 w 249"/>
                <a:gd name="T29" fmla="*/ 12 h 18"/>
                <a:gd name="T30" fmla="*/ 184 w 249"/>
                <a:gd name="T31" fmla="*/ 14 h 18"/>
                <a:gd name="T32" fmla="*/ 216 w 249"/>
                <a:gd name="T33" fmla="*/ 15 h 18"/>
                <a:gd name="T34" fmla="*/ 249 w 249"/>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18">
                  <a:moveTo>
                    <a:pt x="249" y="18"/>
                  </a:moveTo>
                  <a:lnTo>
                    <a:pt x="220" y="18"/>
                  </a:lnTo>
                  <a:lnTo>
                    <a:pt x="191" y="18"/>
                  </a:lnTo>
                  <a:lnTo>
                    <a:pt x="158" y="17"/>
                  </a:lnTo>
                  <a:lnTo>
                    <a:pt x="126" y="15"/>
                  </a:lnTo>
                  <a:lnTo>
                    <a:pt x="92" y="13"/>
                  </a:lnTo>
                  <a:lnTo>
                    <a:pt x="61" y="12"/>
                  </a:lnTo>
                  <a:lnTo>
                    <a:pt x="29" y="9"/>
                  </a:lnTo>
                  <a:lnTo>
                    <a:pt x="0" y="7"/>
                  </a:lnTo>
                  <a:lnTo>
                    <a:pt x="0" y="0"/>
                  </a:lnTo>
                  <a:lnTo>
                    <a:pt x="29" y="3"/>
                  </a:lnTo>
                  <a:lnTo>
                    <a:pt x="60" y="5"/>
                  </a:lnTo>
                  <a:lnTo>
                    <a:pt x="90" y="8"/>
                  </a:lnTo>
                  <a:lnTo>
                    <a:pt x="121" y="10"/>
                  </a:lnTo>
                  <a:lnTo>
                    <a:pt x="152" y="12"/>
                  </a:lnTo>
                  <a:lnTo>
                    <a:pt x="184" y="14"/>
                  </a:lnTo>
                  <a:lnTo>
                    <a:pt x="216" y="15"/>
                  </a:lnTo>
                  <a:lnTo>
                    <a:pt x="24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09" name="Freeform 49"/>
            <p:cNvSpPr>
              <a:spLocks/>
            </p:cNvSpPr>
            <p:nvPr/>
          </p:nvSpPr>
          <p:spPr bwMode="auto">
            <a:xfrm>
              <a:off x="4281" y="1851"/>
              <a:ext cx="95" cy="6"/>
            </a:xfrm>
            <a:custGeom>
              <a:avLst/>
              <a:gdLst>
                <a:gd name="T0" fmla="*/ 283 w 283"/>
                <a:gd name="T1" fmla="*/ 10 h 17"/>
                <a:gd name="T2" fmla="*/ 282 w 283"/>
                <a:gd name="T3" fmla="*/ 10 h 17"/>
                <a:gd name="T4" fmla="*/ 277 w 283"/>
                <a:gd name="T5" fmla="*/ 11 h 17"/>
                <a:gd name="T6" fmla="*/ 270 w 283"/>
                <a:gd name="T7" fmla="*/ 12 h 17"/>
                <a:gd name="T8" fmla="*/ 263 w 283"/>
                <a:gd name="T9" fmla="*/ 17 h 17"/>
                <a:gd name="T10" fmla="*/ 227 w 283"/>
                <a:gd name="T11" fmla="*/ 16 h 17"/>
                <a:gd name="T12" fmla="*/ 194 w 283"/>
                <a:gd name="T13" fmla="*/ 16 h 17"/>
                <a:gd name="T14" fmla="*/ 160 w 283"/>
                <a:gd name="T15" fmla="*/ 15 h 17"/>
                <a:gd name="T16" fmla="*/ 128 w 283"/>
                <a:gd name="T17" fmla="*/ 15 h 17"/>
                <a:gd name="T18" fmla="*/ 96 w 283"/>
                <a:gd name="T19" fmla="*/ 12 h 17"/>
                <a:gd name="T20" fmla="*/ 64 w 283"/>
                <a:gd name="T21" fmla="*/ 11 h 17"/>
                <a:gd name="T22" fmla="*/ 34 w 283"/>
                <a:gd name="T23" fmla="*/ 8 h 17"/>
                <a:gd name="T24" fmla="*/ 4 w 283"/>
                <a:gd name="T25" fmla="*/ 6 h 17"/>
                <a:gd name="T26" fmla="*/ 0 w 283"/>
                <a:gd name="T27" fmla="*/ 0 h 17"/>
                <a:gd name="T28" fmla="*/ 35 w 283"/>
                <a:gd name="T29" fmla="*/ 1 h 17"/>
                <a:gd name="T30" fmla="*/ 70 w 283"/>
                <a:gd name="T31" fmla="*/ 3 h 17"/>
                <a:gd name="T32" fmla="*/ 106 w 283"/>
                <a:gd name="T33" fmla="*/ 6 h 17"/>
                <a:gd name="T34" fmla="*/ 141 w 283"/>
                <a:gd name="T35" fmla="*/ 8 h 17"/>
                <a:gd name="T36" fmla="*/ 175 w 283"/>
                <a:gd name="T37" fmla="*/ 8 h 17"/>
                <a:gd name="T38" fmla="*/ 210 w 283"/>
                <a:gd name="T39" fmla="*/ 8 h 17"/>
                <a:gd name="T40" fmla="*/ 246 w 283"/>
                <a:gd name="T41" fmla="*/ 8 h 17"/>
                <a:gd name="T42" fmla="*/ 283 w 283"/>
                <a:gd name="T4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17">
                  <a:moveTo>
                    <a:pt x="283" y="10"/>
                  </a:moveTo>
                  <a:lnTo>
                    <a:pt x="282" y="10"/>
                  </a:lnTo>
                  <a:lnTo>
                    <a:pt x="277" y="11"/>
                  </a:lnTo>
                  <a:lnTo>
                    <a:pt x="270" y="12"/>
                  </a:lnTo>
                  <a:lnTo>
                    <a:pt x="263" y="17"/>
                  </a:lnTo>
                  <a:lnTo>
                    <a:pt x="227" y="16"/>
                  </a:lnTo>
                  <a:lnTo>
                    <a:pt x="194" y="16"/>
                  </a:lnTo>
                  <a:lnTo>
                    <a:pt x="160" y="15"/>
                  </a:lnTo>
                  <a:lnTo>
                    <a:pt x="128" y="15"/>
                  </a:lnTo>
                  <a:lnTo>
                    <a:pt x="96" y="12"/>
                  </a:lnTo>
                  <a:lnTo>
                    <a:pt x="64" y="11"/>
                  </a:lnTo>
                  <a:lnTo>
                    <a:pt x="34" y="8"/>
                  </a:lnTo>
                  <a:lnTo>
                    <a:pt x="4" y="6"/>
                  </a:lnTo>
                  <a:lnTo>
                    <a:pt x="0" y="0"/>
                  </a:lnTo>
                  <a:lnTo>
                    <a:pt x="35" y="1"/>
                  </a:lnTo>
                  <a:lnTo>
                    <a:pt x="70" y="3"/>
                  </a:lnTo>
                  <a:lnTo>
                    <a:pt x="106" y="6"/>
                  </a:lnTo>
                  <a:lnTo>
                    <a:pt x="141" y="8"/>
                  </a:lnTo>
                  <a:lnTo>
                    <a:pt x="175" y="8"/>
                  </a:lnTo>
                  <a:lnTo>
                    <a:pt x="210" y="8"/>
                  </a:lnTo>
                  <a:lnTo>
                    <a:pt x="246" y="8"/>
                  </a:lnTo>
                  <a:lnTo>
                    <a:pt x="28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0" name="Freeform 50"/>
            <p:cNvSpPr>
              <a:spLocks/>
            </p:cNvSpPr>
            <p:nvPr/>
          </p:nvSpPr>
          <p:spPr bwMode="auto">
            <a:xfrm>
              <a:off x="4161" y="1886"/>
              <a:ext cx="323" cy="167"/>
            </a:xfrm>
            <a:custGeom>
              <a:avLst/>
              <a:gdLst>
                <a:gd name="T0" fmla="*/ 344 w 968"/>
                <a:gd name="T1" fmla="*/ 134 h 503"/>
                <a:gd name="T2" fmla="*/ 371 w 968"/>
                <a:gd name="T3" fmla="*/ 179 h 503"/>
                <a:gd name="T4" fmla="*/ 435 w 968"/>
                <a:gd name="T5" fmla="*/ 156 h 503"/>
                <a:gd name="T6" fmla="*/ 506 w 968"/>
                <a:gd name="T7" fmla="*/ 154 h 503"/>
                <a:gd name="T8" fmla="*/ 570 w 968"/>
                <a:gd name="T9" fmla="*/ 137 h 503"/>
                <a:gd name="T10" fmla="*/ 618 w 968"/>
                <a:gd name="T11" fmla="*/ 184 h 503"/>
                <a:gd name="T12" fmla="*/ 641 w 968"/>
                <a:gd name="T13" fmla="*/ 256 h 503"/>
                <a:gd name="T14" fmla="*/ 631 w 968"/>
                <a:gd name="T15" fmla="*/ 364 h 503"/>
                <a:gd name="T16" fmla="*/ 652 w 968"/>
                <a:gd name="T17" fmla="*/ 349 h 503"/>
                <a:gd name="T18" fmla="*/ 646 w 968"/>
                <a:gd name="T19" fmla="*/ 176 h 503"/>
                <a:gd name="T20" fmla="*/ 658 w 968"/>
                <a:gd name="T21" fmla="*/ 145 h 503"/>
                <a:gd name="T22" fmla="*/ 707 w 968"/>
                <a:gd name="T23" fmla="*/ 180 h 503"/>
                <a:gd name="T24" fmla="*/ 745 w 968"/>
                <a:gd name="T25" fmla="*/ 319 h 503"/>
                <a:gd name="T26" fmla="*/ 764 w 968"/>
                <a:gd name="T27" fmla="*/ 344 h 503"/>
                <a:gd name="T28" fmla="*/ 758 w 968"/>
                <a:gd name="T29" fmla="*/ 233 h 503"/>
                <a:gd name="T30" fmla="*/ 711 w 968"/>
                <a:gd name="T31" fmla="*/ 131 h 503"/>
                <a:gd name="T32" fmla="*/ 745 w 968"/>
                <a:gd name="T33" fmla="*/ 102 h 503"/>
                <a:gd name="T34" fmla="*/ 775 w 968"/>
                <a:gd name="T35" fmla="*/ 118 h 503"/>
                <a:gd name="T36" fmla="*/ 779 w 968"/>
                <a:gd name="T37" fmla="*/ 91 h 503"/>
                <a:gd name="T38" fmla="*/ 803 w 968"/>
                <a:gd name="T39" fmla="*/ 63 h 503"/>
                <a:gd name="T40" fmla="*/ 835 w 968"/>
                <a:gd name="T41" fmla="*/ 68 h 503"/>
                <a:gd name="T42" fmla="*/ 895 w 968"/>
                <a:gd name="T43" fmla="*/ 95 h 503"/>
                <a:gd name="T44" fmla="*/ 959 w 968"/>
                <a:gd name="T45" fmla="*/ 265 h 503"/>
                <a:gd name="T46" fmla="*/ 962 w 968"/>
                <a:gd name="T47" fmla="*/ 390 h 503"/>
                <a:gd name="T48" fmla="*/ 944 w 968"/>
                <a:gd name="T49" fmla="*/ 471 h 503"/>
                <a:gd name="T50" fmla="*/ 883 w 968"/>
                <a:gd name="T51" fmla="*/ 484 h 503"/>
                <a:gd name="T52" fmla="*/ 835 w 968"/>
                <a:gd name="T53" fmla="*/ 487 h 503"/>
                <a:gd name="T54" fmla="*/ 797 w 968"/>
                <a:gd name="T55" fmla="*/ 484 h 503"/>
                <a:gd name="T56" fmla="*/ 710 w 968"/>
                <a:gd name="T57" fmla="*/ 480 h 503"/>
                <a:gd name="T58" fmla="*/ 627 w 968"/>
                <a:gd name="T59" fmla="*/ 483 h 503"/>
                <a:gd name="T60" fmla="*/ 591 w 968"/>
                <a:gd name="T61" fmla="*/ 466 h 503"/>
                <a:gd name="T62" fmla="*/ 540 w 968"/>
                <a:gd name="T63" fmla="*/ 460 h 503"/>
                <a:gd name="T64" fmla="*/ 498 w 968"/>
                <a:gd name="T65" fmla="*/ 425 h 503"/>
                <a:gd name="T66" fmla="*/ 430 w 968"/>
                <a:gd name="T67" fmla="*/ 446 h 503"/>
                <a:gd name="T68" fmla="*/ 415 w 968"/>
                <a:gd name="T69" fmla="*/ 408 h 503"/>
                <a:gd name="T70" fmla="*/ 444 w 968"/>
                <a:gd name="T71" fmla="*/ 275 h 503"/>
                <a:gd name="T72" fmla="*/ 420 w 968"/>
                <a:gd name="T73" fmla="*/ 268 h 503"/>
                <a:gd name="T74" fmla="*/ 412 w 968"/>
                <a:gd name="T75" fmla="*/ 337 h 503"/>
                <a:gd name="T76" fmla="*/ 392 w 968"/>
                <a:gd name="T77" fmla="*/ 402 h 503"/>
                <a:gd name="T78" fmla="*/ 351 w 968"/>
                <a:gd name="T79" fmla="*/ 449 h 503"/>
                <a:gd name="T80" fmla="*/ 392 w 968"/>
                <a:gd name="T81" fmla="*/ 303 h 503"/>
                <a:gd name="T82" fmla="*/ 370 w 968"/>
                <a:gd name="T83" fmla="*/ 250 h 503"/>
                <a:gd name="T84" fmla="*/ 348 w 968"/>
                <a:gd name="T85" fmla="*/ 378 h 503"/>
                <a:gd name="T86" fmla="*/ 283 w 968"/>
                <a:gd name="T87" fmla="*/ 456 h 503"/>
                <a:gd name="T88" fmla="*/ 196 w 968"/>
                <a:gd name="T89" fmla="*/ 503 h 503"/>
                <a:gd name="T90" fmla="*/ 121 w 968"/>
                <a:gd name="T91" fmla="*/ 470 h 503"/>
                <a:gd name="T92" fmla="*/ 65 w 968"/>
                <a:gd name="T93" fmla="*/ 441 h 503"/>
                <a:gd name="T94" fmla="*/ 82 w 968"/>
                <a:gd name="T95" fmla="*/ 403 h 503"/>
                <a:gd name="T96" fmla="*/ 73 w 968"/>
                <a:gd name="T97" fmla="*/ 362 h 503"/>
                <a:gd name="T98" fmla="*/ 38 w 968"/>
                <a:gd name="T99" fmla="*/ 333 h 503"/>
                <a:gd name="T100" fmla="*/ 37 w 968"/>
                <a:gd name="T101" fmla="*/ 289 h 503"/>
                <a:gd name="T102" fmla="*/ 26 w 968"/>
                <a:gd name="T103" fmla="*/ 250 h 503"/>
                <a:gd name="T104" fmla="*/ 0 w 968"/>
                <a:gd name="T105" fmla="*/ 223 h 503"/>
                <a:gd name="T106" fmla="*/ 26 w 968"/>
                <a:gd name="T107" fmla="*/ 185 h 503"/>
                <a:gd name="T108" fmla="*/ 51 w 968"/>
                <a:gd name="T109" fmla="*/ 151 h 503"/>
                <a:gd name="T110" fmla="*/ 129 w 968"/>
                <a:gd name="T111" fmla="*/ 107 h 503"/>
                <a:gd name="T112" fmla="*/ 145 w 968"/>
                <a:gd name="T113" fmla="*/ 52 h 503"/>
                <a:gd name="T114" fmla="*/ 102 w 968"/>
                <a:gd name="T115" fmla="*/ 72 h 503"/>
                <a:gd name="T116" fmla="*/ 160 w 968"/>
                <a:gd name="T117" fmla="*/ 15 h 503"/>
                <a:gd name="T118" fmla="*/ 259 w 968"/>
                <a:gd name="T119" fmla="*/ 14 h 503"/>
                <a:gd name="T120" fmla="*/ 317 w 968"/>
                <a:gd name="T121" fmla="*/ 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8" h="503">
                  <a:moveTo>
                    <a:pt x="341" y="110"/>
                  </a:moveTo>
                  <a:lnTo>
                    <a:pt x="337" y="117"/>
                  </a:lnTo>
                  <a:lnTo>
                    <a:pt x="338" y="124"/>
                  </a:lnTo>
                  <a:lnTo>
                    <a:pt x="341" y="129"/>
                  </a:lnTo>
                  <a:lnTo>
                    <a:pt x="344" y="134"/>
                  </a:lnTo>
                  <a:lnTo>
                    <a:pt x="347" y="137"/>
                  </a:lnTo>
                  <a:lnTo>
                    <a:pt x="351" y="144"/>
                  </a:lnTo>
                  <a:lnTo>
                    <a:pt x="352" y="150"/>
                  </a:lnTo>
                  <a:lnTo>
                    <a:pt x="351" y="159"/>
                  </a:lnTo>
                  <a:lnTo>
                    <a:pt x="371" y="179"/>
                  </a:lnTo>
                  <a:lnTo>
                    <a:pt x="381" y="164"/>
                  </a:lnTo>
                  <a:lnTo>
                    <a:pt x="392" y="156"/>
                  </a:lnTo>
                  <a:lnTo>
                    <a:pt x="405" y="154"/>
                  </a:lnTo>
                  <a:lnTo>
                    <a:pt x="420" y="155"/>
                  </a:lnTo>
                  <a:lnTo>
                    <a:pt x="435" y="156"/>
                  </a:lnTo>
                  <a:lnTo>
                    <a:pt x="450" y="159"/>
                  </a:lnTo>
                  <a:lnTo>
                    <a:pt x="465" y="160"/>
                  </a:lnTo>
                  <a:lnTo>
                    <a:pt x="482" y="159"/>
                  </a:lnTo>
                  <a:lnTo>
                    <a:pt x="493" y="156"/>
                  </a:lnTo>
                  <a:lnTo>
                    <a:pt x="506" y="154"/>
                  </a:lnTo>
                  <a:lnTo>
                    <a:pt x="518" y="149"/>
                  </a:lnTo>
                  <a:lnTo>
                    <a:pt x="531" y="145"/>
                  </a:lnTo>
                  <a:lnTo>
                    <a:pt x="544" y="141"/>
                  </a:lnTo>
                  <a:lnTo>
                    <a:pt x="556" y="139"/>
                  </a:lnTo>
                  <a:lnTo>
                    <a:pt x="570" y="137"/>
                  </a:lnTo>
                  <a:lnTo>
                    <a:pt x="585" y="139"/>
                  </a:lnTo>
                  <a:lnTo>
                    <a:pt x="590" y="150"/>
                  </a:lnTo>
                  <a:lnTo>
                    <a:pt x="599" y="161"/>
                  </a:lnTo>
                  <a:lnTo>
                    <a:pt x="608" y="173"/>
                  </a:lnTo>
                  <a:lnTo>
                    <a:pt x="618" y="184"/>
                  </a:lnTo>
                  <a:lnTo>
                    <a:pt x="625" y="194"/>
                  </a:lnTo>
                  <a:lnTo>
                    <a:pt x="633" y="207"/>
                  </a:lnTo>
                  <a:lnTo>
                    <a:pt x="638" y="221"/>
                  </a:lnTo>
                  <a:lnTo>
                    <a:pt x="641" y="237"/>
                  </a:lnTo>
                  <a:lnTo>
                    <a:pt x="641" y="256"/>
                  </a:lnTo>
                  <a:lnTo>
                    <a:pt x="641" y="276"/>
                  </a:lnTo>
                  <a:lnTo>
                    <a:pt x="639" y="297"/>
                  </a:lnTo>
                  <a:lnTo>
                    <a:pt x="638" y="320"/>
                  </a:lnTo>
                  <a:lnTo>
                    <a:pt x="634" y="342"/>
                  </a:lnTo>
                  <a:lnTo>
                    <a:pt x="631" y="364"/>
                  </a:lnTo>
                  <a:lnTo>
                    <a:pt x="627" y="386"/>
                  </a:lnTo>
                  <a:lnTo>
                    <a:pt x="624" y="407"/>
                  </a:lnTo>
                  <a:lnTo>
                    <a:pt x="629" y="415"/>
                  </a:lnTo>
                  <a:lnTo>
                    <a:pt x="641" y="383"/>
                  </a:lnTo>
                  <a:lnTo>
                    <a:pt x="652" y="349"/>
                  </a:lnTo>
                  <a:lnTo>
                    <a:pt x="658" y="314"/>
                  </a:lnTo>
                  <a:lnTo>
                    <a:pt x="663" y="280"/>
                  </a:lnTo>
                  <a:lnTo>
                    <a:pt x="662" y="243"/>
                  </a:lnTo>
                  <a:lnTo>
                    <a:pt x="657" y="209"/>
                  </a:lnTo>
                  <a:lnTo>
                    <a:pt x="646" y="176"/>
                  </a:lnTo>
                  <a:lnTo>
                    <a:pt x="629" y="149"/>
                  </a:lnTo>
                  <a:lnTo>
                    <a:pt x="636" y="141"/>
                  </a:lnTo>
                  <a:lnTo>
                    <a:pt x="643" y="139"/>
                  </a:lnTo>
                  <a:lnTo>
                    <a:pt x="651" y="140"/>
                  </a:lnTo>
                  <a:lnTo>
                    <a:pt x="658" y="145"/>
                  </a:lnTo>
                  <a:lnTo>
                    <a:pt x="665" y="149"/>
                  </a:lnTo>
                  <a:lnTo>
                    <a:pt x="672" y="154"/>
                  </a:lnTo>
                  <a:lnTo>
                    <a:pt x="680" y="156"/>
                  </a:lnTo>
                  <a:lnTo>
                    <a:pt x="688" y="159"/>
                  </a:lnTo>
                  <a:lnTo>
                    <a:pt x="707" y="180"/>
                  </a:lnTo>
                  <a:lnTo>
                    <a:pt x="723" y="205"/>
                  </a:lnTo>
                  <a:lnTo>
                    <a:pt x="731" y="232"/>
                  </a:lnTo>
                  <a:lnTo>
                    <a:pt x="738" y="261"/>
                  </a:lnTo>
                  <a:lnTo>
                    <a:pt x="741" y="290"/>
                  </a:lnTo>
                  <a:lnTo>
                    <a:pt x="745" y="319"/>
                  </a:lnTo>
                  <a:lnTo>
                    <a:pt x="749" y="347"/>
                  </a:lnTo>
                  <a:lnTo>
                    <a:pt x="758" y="376"/>
                  </a:lnTo>
                  <a:lnTo>
                    <a:pt x="763" y="367"/>
                  </a:lnTo>
                  <a:lnTo>
                    <a:pt x="764" y="357"/>
                  </a:lnTo>
                  <a:lnTo>
                    <a:pt x="764" y="344"/>
                  </a:lnTo>
                  <a:lnTo>
                    <a:pt x="768" y="334"/>
                  </a:lnTo>
                  <a:lnTo>
                    <a:pt x="767" y="310"/>
                  </a:lnTo>
                  <a:lnTo>
                    <a:pt x="765" y="285"/>
                  </a:lnTo>
                  <a:lnTo>
                    <a:pt x="762" y="258"/>
                  </a:lnTo>
                  <a:lnTo>
                    <a:pt x="758" y="233"/>
                  </a:lnTo>
                  <a:lnTo>
                    <a:pt x="749" y="207"/>
                  </a:lnTo>
                  <a:lnTo>
                    <a:pt x="739" y="183"/>
                  </a:lnTo>
                  <a:lnTo>
                    <a:pt x="726" y="160"/>
                  </a:lnTo>
                  <a:lnTo>
                    <a:pt x="710" y="141"/>
                  </a:lnTo>
                  <a:lnTo>
                    <a:pt x="711" y="131"/>
                  </a:lnTo>
                  <a:lnTo>
                    <a:pt x="716" y="124"/>
                  </a:lnTo>
                  <a:lnTo>
                    <a:pt x="723" y="117"/>
                  </a:lnTo>
                  <a:lnTo>
                    <a:pt x="730" y="112"/>
                  </a:lnTo>
                  <a:lnTo>
                    <a:pt x="738" y="107"/>
                  </a:lnTo>
                  <a:lnTo>
                    <a:pt x="745" y="102"/>
                  </a:lnTo>
                  <a:lnTo>
                    <a:pt x="753" y="97"/>
                  </a:lnTo>
                  <a:lnTo>
                    <a:pt x="762" y="92"/>
                  </a:lnTo>
                  <a:lnTo>
                    <a:pt x="765" y="101"/>
                  </a:lnTo>
                  <a:lnTo>
                    <a:pt x="770" y="111"/>
                  </a:lnTo>
                  <a:lnTo>
                    <a:pt x="775" y="118"/>
                  </a:lnTo>
                  <a:lnTo>
                    <a:pt x="784" y="121"/>
                  </a:lnTo>
                  <a:lnTo>
                    <a:pt x="784" y="113"/>
                  </a:lnTo>
                  <a:lnTo>
                    <a:pt x="783" y="106"/>
                  </a:lnTo>
                  <a:lnTo>
                    <a:pt x="780" y="98"/>
                  </a:lnTo>
                  <a:lnTo>
                    <a:pt x="779" y="91"/>
                  </a:lnTo>
                  <a:lnTo>
                    <a:pt x="777" y="83"/>
                  </a:lnTo>
                  <a:lnTo>
                    <a:pt x="779" y="78"/>
                  </a:lnTo>
                  <a:lnTo>
                    <a:pt x="784" y="72"/>
                  </a:lnTo>
                  <a:lnTo>
                    <a:pt x="797" y="69"/>
                  </a:lnTo>
                  <a:lnTo>
                    <a:pt x="803" y="63"/>
                  </a:lnTo>
                  <a:lnTo>
                    <a:pt x="813" y="58"/>
                  </a:lnTo>
                  <a:lnTo>
                    <a:pt x="823" y="55"/>
                  </a:lnTo>
                  <a:lnTo>
                    <a:pt x="833" y="58"/>
                  </a:lnTo>
                  <a:lnTo>
                    <a:pt x="832" y="64"/>
                  </a:lnTo>
                  <a:lnTo>
                    <a:pt x="835" y="68"/>
                  </a:lnTo>
                  <a:lnTo>
                    <a:pt x="838" y="68"/>
                  </a:lnTo>
                  <a:lnTo>
                    <a:pt x="842" y="69"/>
                  </a:lnTo>
                  <a:lnTo>
                    <a:pt x="851" y="67"/>
                  </a:lnTo>
                  <a:lnTo>
                    <a:pt x="861" y="72"/>
                  </a:lnTo>
                  <a:lnTo>
                    <a:pt x="895" y="95"/>
                  </a:lnTo>
                  <a:lnTo>
                    <a:pt x="920" y="124"/>
                  </a:lnTo>
                  <a:lnTo>
                    <a:pt x="937" y="155"/>
                  </a:lnTo>
                  <a:lnTo>
                    <a:pt x="949" y="190"/>
                  </a:lnTo>
                  <a:lnTo>
                    <a:pt x="954" y="227"/>
                  </a:lnTo>
                  <a:lnTo>
                    <a:pt x="959" y="265"/>
                  </a:lnTo>
                  <a:lnTo>
                    <a:pt x="963" y="303"/>
                  </a:lnTo>
                  <a:lnTo>
                    <a:pt x="968" y="340"/>
                  </a:lnTo>
                  <a:lnTo>
                    <a:pt x="967" y="357"/>
                  </a:lnTo>
                  <a:lnTo>
                    <a:pt x="966" y="373"/>
                  </a:lnTo>
                  <a:lnTo>
                    <a:pt x="962" y="390"/>
                  </a:lnTo>
                  <a:lnTo>
                    <a:pt x="959" y="406"/>
                  </a:lnTo>
                  <a:lnTo>
                    <a:pt x="954" y="422"/>
                  </a:lnTo>
                  <a:lnTo>
                    <a:pt x="951" y="439"/>
                  </a:lnTo>
                  <a:lnTo>
                    <a:pt x="947" y="455"/>
                  </a:lnTo>
                  <a:lnTo>
                    <a:pt x="944" y="471"/>
                  </a:lnTo>
                  <a:lnTo>
                    <a:pt x="929" y="470"/>
                  </a:lnTo>
                  <a:lnTo>
                    <a:pt x="917" y="473"/>
                  </a:lnTo>
                  <a:lnTo>
                    <a:pt x="905" y="475"/>
                  </a:lnTo>
                  <a:lnTo>
                    <a:pt x="894" y="480"/>
                  </a:lnTo>
                  <a:lnTo>
                    <a:pt x="883" y="484"/>
                  </a:lnTo>
                  <a:lnTo>
                    <a:pt x="871" y="488"/>
                  </a:lnTo>
                  <a:lnTo>
                    <a:pt x="860" y="492"/>
                  </a:lnTo>
                  <a:lnTo>
                    <a:pt x="849" y="497"/>
                  </a:lnTo>
                  <a:lnTo>
                    <a:pt x="841" y="489"/>
                  </a:lnTo>
                  <a:lnTo>
                    <a:pt x="835" y="487"/>
                  </a:lnTo>
                  <a:lnTo>
                    <a:pt x="827" y="485"/>
                  </a:lnTo>
                  <a:lnTo>
                    <a:pt x="821" y="485"/>
                  </a:lnTo>
                  <a:lnTo>
                    <a:pt x="812" y="485"/>
                  </a:lnTo>
                  <a:lnTo>
                    <a:pt x="804" y="485"/>
                  </a:lnTo>
                  <a:lnTo>
                    <a:pt x="797" y="484"/>
                  </a:lnTo>
                  <a:lnTo>
                    <a:pt x="789" y="483"/>
                  </a:lnTo>
                  <a:lnTo>
                    <a:pt x="769" y="478"/>
                  </a:lnTo>
                  <a:lnTo>
                    <a:pt x="749" y="478"/>
                  </a:lnTo>
                  <a:lnTo>
                    <a:pt x="729" y="478"/>
                  </a:lnTo>
                  <a:lnTo>
                    <a:pt x="710" y="480"/>
                  </a:lnTo>
                  <a:lnTo>
                    <a:pt x="690" y="480"/>
                  </a:lnTo>
                  <a:lnTo>
                    <a:pt x="670" y="482"/>
                  </a:lnTo>
                  <a:lnTo>
                    <a:pt x="651" y="480"/>
                  </a:lnTo>
                  <a:lnTo>
                    <a:pt x="634" y="479"/>
                  </a:lnTo>
                  <a:lnTo>
                    <a:pt x="627" y="483"/>
                  </a:lnTo>
                  <a:lnTo>
                    <a:pt x="619" y="483"/>
                  </a:lnTo>
                  <a:lnTo>
                    <a:pt x="612" y="479"/>
                  </a:lnTo>
                  <a:lnTo>
                    <a:pt x="605" y="477"/>
                  </a:lnTo>
                  <a:lnTo>
                    <a:pt x="598" y="470"/>
                  </a:lnTo>
                  <a:lnTo>
                    <a:pt x="591" y="466"/>
                  </a:lnTo>
                  <a:lnTo>
                    <a:pt x="584" y="461"/>
                  </a:lnTo>
                  <a:lnTo>
                    <a:pt x="578" y="461"/>
                  </a:lnTo>
                  <a:lnTo>
                    <a:pt x="562" y="464"/>
                  </a:lnTo>
                  <a:lnTo>
                    <a:pt x="551" y="464"/>
                  </a:lnTo>
                  <a:lnTo>
                    <a:pt x="540" y="460"/>
                  </a:lnTo>
                  <a:lnTo>
                    <a:pt x="532" y="454"/>
                  </a:lnTo>
                  <a:lnTo>
                    <a:pt x="523" y="446"/>
                  </a:lnTo>
                  <a:lnTo>
                    <a:pt x="516" y="439"/>
                  </a:lnTo>
                  <a:lnTo>
                    <a:pt x="507" y="431"/>
                  </a:lnTo>
                  <a:lnTo>
                    <a:pt x="498" y="425"/>
                  </a:lnTo>
                  <a:lnTo>
                    <a:pt x="484" y="430"/>
                  </a:lnTo>
                  <a:lnTo>
                    <a:pt x="470" y="435"/>
                  </a:lnTo>
                  <a:lnTo>
                    <a:pt x="457" y="439"/>
                  </a:lnTo>
                  <a:lnTo>
                    <a:pt x="444" y="444"/>
                  </a:lnTo>
                  <a:lnTo>
                    <a:pt x="430" y="446"/>
                  </a:lnTo>
                  <a:lnTo>
                    <a:pt x="416" y="450"/>
                  </a:lnTo>
                  <a:lnTo>
                    <a:pt x="402" y="453"/>
                  </a:lnTo>
                  <a:lnTo>
                    <a:pt x="389" y="455"/>
                  </a:lnTo>
                  <a:lnTo>
                    <a:pt x="404" y="431"/>
                  </a:lnTo>
                  <a:lnTo>
                    <a:pt x="415" y="408"/>
                  </a:lnTo>
                  <a:lnTo>
                    <a:pt x="424" y="383"/>
                  </a:lnTo>
                  <a:lnTo>
                    <a:pt x="433" y="358"/>
                  </a:lnTo>
                  <a:lnTo>
                    <a:pt x="436" y="330"/>
                  </a:lnTo>
                  <a:lnTo>
                    <a:pt x="441" y="303"/>
                  </a:lnTo>
                  <a:lnTo>
                    <a:pt x="444" y="275"/>
                  </a:lnTo>
                  <a:lnTo>
                    <a:pt x="447" y="247"/>
                  </a:lnTo>
                  <a:lnTo>
                    <a:pt x="439" y="243"/>
                  </a:lnTo>
                  <a:lnTo>
                    <a:pt x="430" y="245"/>
                  </a:lnTo>
                  <a:lnTo>
                    <a:pt x="424" y="256"/>
                  </a:lnTo>
                  <a:lnTo>
                    <a:pt x="420" y="268"/>
                  </a:lnTo>
                  <a:lnTo>
                    <a:pt x="418" y="282"/>
                  </a:lnTo>
                  <a:lnTo>
                    <a:pt x="418" y="296"/>
                  </a:lnTo>
                  <a:lnTo>
                    <a:pt x="416" y="310"/>
                  </a:lnTo>
                  <a:lnTo>
                    <a:pt x="415" y="324"/>
                  </a:lnTo>
                  <a:lnTo>
                    <a:pt x="412" y="337"/>
                  </a:lnTo>
                  <a:lnTo>
                    <a:pt x="410" y="350"/>
                  </a:lnTo>
                  <a:lnTo>
                    <a:pt x="405" y="363"/>
                  </a:lnTo>
                  <a:lnTo>
                    <a:pt x="401" y="377"/>
                  </a:lnTo>
                  <a:lnTo>
                    <a:pt x="396" y="390"/>
                  </a:lnTo>
                  <a:lnTo>
                    <a:pt x="392" y="402"/>
                  </a:lnTo>
                  <a:lnTo>
                    <a:pt x="386" y="415"/>
                  </a:lnTo>
                  <a:lnTo>
                    <a:pt x="381" y="427"/>
                  </a:lnTo>
                  <a:lnTo>
                    <a:pt x="377" y="440"/>
                  </a:lnTo>
                  <a:lnTo>
                    <a:pt x="375" y="455"/>
                  </a:lnTo>
                  <a:lnTo>
                    <a:pt x="351" y="449"/>
                  </a:lnTo>
                  <a:lnTo>
                    <a:pt x="360" y="420"/>
                  </a:lnTo>
                  <a:lnTo>
                    <a:pt x="370" y="392"/>
                  </a:lnTo>
                  <a:lnTo>
                    <a:pt x="380" y="362"/>
                  </a:lnTo>
                  <a:lnTo>
                    <a:pt x="389" y="333"/>
                  </a:lnTo>
                  <a:lnTo>
                    <a:pt x="392" y="303"/>
                  </a:lnTo>
                  <a:lnTo>
                    <a:pt x="394" y="274"/>
                  </a:lnTo>
                  <a:lnTo>
                    <a:pt x="389" y="243"/>
                  </a:lnTo>
                  <a:lnTo>
                    <a:pt x="378" y="217"/>
                  </a:lnTo>
                  <a:lnTo>
                    <a:pt x="368" y="224"/>
                  </a:lnTo>
                  <a:lnTo>
                    <a:pt x="370" y="250"/>
                  </a:lnTo>
                  <a:lnTo>
                    <a:pt x="370" y="276"/>
                  </a:lnTo>
                  <a:lnTo>
                    <a:pt x="366" y="303"/>
                  </a:lnTo>
                  <a:lnTo>
                    <a:pt x="362" y="329"/>
                  </a:lnTo>
                  <a:lnTo>
                    <a:pt x="355" y="353"/>
                  </a:lnTo>
                  <a:lnTo>
                    <a:pt x="348" y="378"/>
                  </a:lnTo>
                  <a:lnTo>
                    <a:pt x="341" y="402"/>
                  </a:lnTo>
                  <a:lnTo>
                    <a:pt x="333" y="427"/>
                  </a:lnTo>
                  <a:lnTo>
                    <a:pt x="315" y="436"/>
                  </a:lnTo>
                  <a:lnTo>
                    <a:pt x="299" y="446"/>
                  </a:lnTo>
                  <a:lnTo>
                    <a:pt x="283" y="456"/>
                  </a:lnTo>
                  <a:lnTo>
                    <a:pt x="266" y="466"/>
                  </a:lnTo>
                  <a:lnTo>
                    <a:pt x="247" y="475"/>
                  </a:lnTo>
                  <a:lnTo>
                    <a:pt x="230" y="485"/>
                  </a:lnTo>
                  <a:lnTo>
                    <a:pt x="212" y="494"/>
                  </a:lnTo>
                  <a:lnTo>
                    <a:pt x="196" y="503"/>
                  </a:lnTo>
                  <a:lnTo>
                    <a:pt x="179" y="497"/>
                  </a:lnTo>
                  <a:lnTo>
                    <a:pt x="164" y="492"/>
                  </a:lnTo>
                  <a:lnTo>
                    <a:pt x="150" y="484"/>
                  </a:lnTo>
                  <a:lnTo>
                    <a:pt x="136" y="478"/>
                  </a:lnTo>
                  <a:lnTo>
                    <a:pt x="121" y="470"/>
                  </a:lnTo>
                  <a:lnTo>
                    <a:pt x="109" y="463"/>
                  </a:lnTo>
                  <a:lnTo>
                    <a:pt x="95" y="455"/>
                  </a:lnTo>
                  <a:lnTo>
                    <a:pt x="82" y="449"/>
                  </a:lnTo>
                  <a:lnTo>
                    <a:pt x="71" y="446"/>
                  </a:lnTo>
                  <a:lnTo>
                    <a:pt x="65" y="441"/>
                  </a:lnTo>
                  <a:lnTo>
                    <a:pt x="61" y="429"/>
                  </a:lnTo>
                  <a:lnTo>
                    <a:pt x="63" y="421"/>
                  </a:lnTo>
                  <a:lnTo>
                    <a:pt x="68" y="415"/>
                  </a:lnTo>
                  <a:lnTo>
                    <a:pt x="77" y="410"/>
                  </a:lnTo>
                  <a:lnTo>
                    <a:pt x="82" y="403"/>
                  </a:lnTo>
                  <a:lnTo>
                    <a:pt x="86" y="398"/>
                  </a:lnTo>
                  <a:lnTo>
                    <a:pt x="84" y="391"/>
                  </a:lnTo>
                  <a:lnTo>
                    <a:pt x="75" y="383"/>
                  </a:lnTo>
                  <a:lnTo>
                    <a:pt x="76" y="371"/>
                  </a:lnTo>
                  <a:lnTo>
                    <a:pt x="73" y="362"/>
                  </a:lnTo>
                  <a:lnTo>
                    <a:pt x="68" y="354"/>
                  </a:lnTo>
                  <a:lnTo>
                    <a:pt x="62" y="349"/>
                  </a:lnTo>
                  <a:lnTo>
                    <a:pt x="53" y="343"/>
                  </a:lnTo>
                  <a:lnTo>
                    <a:pt x="46" y="338"/>
                  </a:lnTo>
                  <a:lnTo>
                    <a:pt x="38" y="333"/>
                  </a:lnTo>
                  <a:lnTo>
                    <a:pt x="33" y="328"/>
                  </a:lnTo>
                  <a:lnTo>
                    <a:pt x="31" y="316"/>
                  </a:lnTo>
                  <a:lnTo>
                    <a:pt x="32" y="308"/>
                  </a:lnTo>
                  <a:lnTo>
                    <a:pt x="34" y="297"/>
                  </a:lnTo>
                  <a:lnTo>
                    <a:pt x="37" y="289"/>
                  </a:lnTo>
                  <a:lnTo>
                    <a:pt x="38" y="280"/>
                  </a:lnTo>
                  <a:lnTo>
                    <a:pt x="39" y="271"/>
                  </a:lnTo>
                  <a:lnTo>
                    <a:pt x="37" y="262"/>
                  </a:lnTo>
                  <a:lnTo>
                    <a:pt x="33" y="255"/>
                  </a:lnTo>
                  <a:lnTo>
                    <a:pt x="26" y="250"/>
                  </a:lnTo>
                  <a:lnTo>
                    <a:pt x="19" y="246"/>
                  </a:lnTo>
                  <a:lnTo>
                    <a:pt x="12" y="241"/>
                  </a:lnTo>
                  <a:lnTo>
                    <a:pt x="8" y="236"/>
                  </a:lnTo>
                  <a:lnTo>
                    <a:pt x="3" y="229"/>
                  </a:lnTo>
                  <a:lnTo>
                    <a:pt x="0" y="223"/>
                  </a:lnTo>
                  <a:lnTo>
                    <a:pt x="0" y="214"/>
                  </a:lnTo>
                  <a:lnTo>
                    <a:pt x="5" y="207"/>
                  </a:lnTo>
                  <a:lnTo>
                    <a:pt x="10" y="198"/>
                  </a:lnTo>
                  <a:lnTo>
                    <a:pt x="18" y="192"/>
                  </a:lnTo>
                  <a:lnTo>
                    <a:pt x="26" y="185"/>
                  </a:lnTo>
                  <a:lnTo>
                    <a:pt x="33" y="180"/>
                  </a:lnTo>
                  <a:lnTo>
                    <a:pt x="39" y="174"/>
                  </a:lnTo>
                  <a:lnTo>
                    <a:pt x="46" y="168"/>
                  </a:lnTo>
                  <a:lnTo>
                    <a:pt x="48" y="160"/>
                  </a:lnTo>
                  <a:lnTo>
                    <a:pt x="51" y="151"/>
                  </a:lnTo>
                  <a:lnTo>
                    <a:pt x="65" y="142"/>
                  </a:lnTo>
                  <a:lnTo>
                    <a:pt x="81" y="135"/>
                  </a:lnTo>
                  <a:lnTo>
                    <a:pt x="97" y="126"/>
                  </a:lnTo>
                  <a:lnTo>
                    <a:pt x="115" y="118"/>
                  </a:lnTo>
                  <a:lnTo>
                    <a:pt x="129" y="107"/>
                  </a:lnTo>
                  <a:lnTo>
                    <a:pt x="143" y="96"/>
                  </a:lnTo>
                  <a:lnTo>
                    <a:pt x="152" y="79"/>
                  </a:lnTo>
                  <a:lnTo>
                    <a:pt x="158" y="62"/>
                  </a:lnTo>
                  <a:lnTo>
                    <a:pt x="152" y="54"/>
                  </a:lnTo>
                  <a:lnTo>
                    <a:pt x="145" y="52"/>
                  </a:lnTo>
                  <a:lnTo>
                    <a:pt x="139" y="53"/>
                  </a:lnTo>
                  <a:lnTo>
                    <a:pt x="134" y="58"/>
                  </a:lnTo>
                  <a:lnTo>
                    <a:pt x="123" y="62"/>
                  </a:lnTo>
                  <a:lnTo>
                    <a:pt x="113" y="68"/>
                  </a:lnTo>
                  <a:lnTo>
                    <a:pt x="102" y="72"/>
                  </a:lnTo>
                  <a:lnTo>
                    <a:pt x="92" y="69"/>
                  </a:lnTo>
                  <a:lnTo>
                    <a:pt x="106" y="52"/>
                  </a:lnTo>
                  <a:lnTo>
                    <a:pt x="123" y="37"/>
                  </a:lnTo>
                  <a:lnTo>
                    <a:pt x="140" y="24"/>
                  </a:lnTo>
                  <a:lnTo>
                    <a:pt x="160" y="15"/>
                  </a:lnTo>
                  <a:lnTo>
                    <a:pt x="179" y="6"/>
                  </a:lnTo>
                  <a:lnTo>
                    <a:pt x="202" y="2"/>
                  </a:lnTo>
                  <a:lnTo>
                    <a:pt x="225" y="0"/>
                  </a:lnTo>
                  <a:lnTo>
                    <a:pt x="247" y="2"/>
                  </a:lnTo>
                  <a:lnTo>
                    <a:pt x="259" y="14"/>
                  </a:lnTo>
                  <a:lnTo>
                    <a:pt x="271" y="26"/>
                  </a:lnTo>
                  <a:lnTo>
                    <a:pt x="283" y="39"/>
                  </a:lnTo>
                  <a:lnTo>
                    <a:pt x="295" y="54"/>
                  </a:lnTo>
                  <a:lnTo>
                    <a:pt x="305" y="67"/>
                  </a:lnTo>
                  <a:lnTo>
                    <a:pt x="317" y="82"/>
                  </a:lnTo>
                  <a:lnTo>
                    <a:pt x="328" y="96"/>
                  </a:lnTo>
                  <a:lnTo>
                    <a:pt x="341" y="110"/>
                  </a:lnTo>
                  <a:close/>
                </a:path>
              </a:pathLst>
            </a:custGeom>
            <a:solidFill>
              <a:srgbClr val="C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1" name="Freeform 51"/>
            <p:cNvSpPr>
              <a:spLocks/>
            </p:cNvSpPr>
            <p:nvPr/>
          </p:nvSpPr>
          <p:spPr bwMode="auto">
            <a:xfrm>
              <a:off x="3919" y="1904"/>
              <a:ext cx="275" cy="173"/>
            </a:xfrm>
            <a:custGeom>
              <a:avLst/>
              <a:gdLst>
                <a:gd name="T0" fmla="*/ 825 w 825"/>
                <a:gd name="T1" fmla="*/ 43 h 521"/>
                <a:gd name="T2" fmla="*/ 792 w 825"/>
                <a:gd name="T3" fmla="*/ 64 h 521"/>
                <a:gd name="T4" fmla="*/ 755 w 825"/>
                <a:gd name="T5" fmla="*/ 91 h 521"/>
                <a:gd name="T6" fmla="*/ 726 w 825"/>
                <a:gd name="T7" fmla="*/ 119 h 521"/>
                <a:gd name="T8" fmla="*/ 706 w 825"/>
                <a:gd name="T9" fmla="*/ 139 h 521"/>
                <a:gd name="T10" fmla="*/ 695 w 825"/>
                <a:gd name="T11" fmla="*/ 162 h 521"/>
                <a:gd name="T12" fmla="*/ 680 w 825"/>
                <a:gd name="T13" fmla="*/ 179 h 521"/>
                <a:gd name="T14" fmla="*/ 629 w 825"/>
                <a:gd name="T15" fmla="*/ 193 h 521"/>
                <a:gd name="T16" fmla="*/ 540 w 825"/>
                <a:gd name="T17" fmla="*/ 231 h 521"/>
                <a:gd name="T18" fmla="*/ 452 w 825"/>
                <a:gd name="T19" fmla="*/ 270 h 521"/>
                <a:gd name="T20" fmla="*/ 453 w 825"/>
                <a:gd name="T21" fmla="*/ 279 h 521"/>
                <a:gd name="T22" fmla="*/ 552 w 825"/>
                <a:gd name="T23" fmla="*/ 242 h 521"/>
                <a:gd name="T24" fmla="*/ 655 w 825"/>
                <a:gd name="T25" fmla="*/ 207 h 521"/>
                <a:gd name="T26" fmla="*/ 713 w 825"/>
                <a:gd name="T27" fmla="*/ 203 h 521"/>
                <a:gd name="T28" fmla="*/ 724 w 825"/>
                <a:gd name="T29" fmla="*/ 274 h 521"/>
                <a:gd name="T30" fmla="*/ 608 w 825"/>
                <a:gd name="T31" fmla="*/ 304 h 521"/>
                <a:gd name="T32" fmla="*/ 492 w 825"/>
                <a:gd name="T33" fmla="*/ 341 h 521"/>
                <a:gd name="T34" fmla="*/ 411 w 825"/>
                <a:gd name="T35" fmla="*/ 373 h 521"/>
                <a:gd name="T36" fmla="*/ 391 w 825"/>
                <a:gd name="T37" fmla="*/ 377 h 521"/>
                <a:gd name="T38" fmla="*/ 370 w 825"/>
                <a:gd name="T39" fmla="*/ 385 h 521"/>
                <a:gd name="T40" fmla="*/ 415 w 825"/>
                <a:gd name="T41" fmla="*/ 380 h 521"/>
                <a:gd name="T42" fmla="*/ 488 w 825"/>
                <a:gd name="T43" fmla="*/ 354 h 521"/>
                <a:gd name="T44" fmla="*/ 566 w 825"/>
                <a:gd name="T45" fmla="*/ 332 h 521"/>
                <a:gd name="T46" fmla="*/ 627 w 825"/>
                <a:gd name="T47" fmla="*/ 312 h 521"/>
                <a:gd name="T48" fmla="*/ 691 w 825"/>
                <a:gd name="T49" fmla="*/ 299 h 521"/>
                <a:gd name="T50" fmla="*/ 738 w 825"/>
                <a:gd name="T51" fmla="*/ 299 h 521"/>
                <a:gd name="T52" fmla="*/ 758 w 825"/>
                <a:gd name="T53" fmla="*/ 313 h 521"/>
                <a:gd name="T54" fmla="*/ 769 w 825"/>
                <a:gd name="T55" fmla="*/ 327 h 521"/>
                <a:gd name="T56" fmla="*/ 634 w 825"/>
                <a:gd name="T57" fmla="*/ 376 h 521"/>
                <a:gd name="T58" fmla="*/ 431 w 825"/>
                <a:gd name="T59" fmla="*/ 439 h 521"/>
                <a:gd name="T60" fmla="*/ 239 w 825"/>
                <a:gd name="T61" fmla="*/ 521 h 521"/>
                <a:gd name="T62" fmla="*/ 155 w 825"/>
                <a:gd name="T63" fmla="*/ 507 h 521"/>
                <a:gd name="T64" fmla="*/ 85 w 825"/>
                <a:gd name="T65" fmla="*/ 475 h 521"/>
                <a:gd name="T66" fmla="*/ 38 w 825"/>
                <a:gd name="T67" fmla="*/ 438 h 521"/>
                <a:gd name="T68" fmla="*/ 23 w 825"/>
                <a:gd name="T69" fmla="*/ 423 h 521"/>
                <a:gd name="T70" fmla="*/ 12 w 825"/>
                <a:gd name="T71" fmla="*/ 394 h 521"/>
                <a:gd name="T72" fmla="*/ 50 w 825"/>
                <a:gd name="T73" fmla="*/ 359 h 521"/>
                <a:gd name="T74" fmla="*/ 90 w 825"/>
                <a:gd name="T75" fmla="*/ 328 h 521"/>
                <a:gd name="T76" fmla="*/ 124 w 825"/>
                <a:gd name="T77" fmla="*/ 309 h 521"/>
                <a:gd name="T78" fmla="*/ 138 w 825"/>
                <a:gd name="T79" fmla="*/ 274 h 521"/>
                <a:gd name="T80" fmla="*/ 171 w 825"/>
                <a:gd name="T81" fmla="*/ 237 h 521"/>
                <a:gd name="T82" fmla="*/ 207 w 825"/>
                <a:gd name="T83" fmla="*/ 203 h 521"/>
                <a:gd name="T84" fmla="*/ 236 w 825"/>
                <a:gd name="T85" fmla="*/ 146 h 521"/>
                <a:gd name="T86" fmla="*/ 294 w 825"/>
                <a:gd name="T87" fmla="*/ 109 h 521"/>
                <a:gd name="T88" fmla="*/ 360 w 825"/>
                <a:gd name="T89" fmla="*/ 87 h 521"/>
                <a:gd name="T90" fmla="*/ 439 w 825"/>
                <a:gd name="T91" fmla="*/ 75 h 521"/>
                <a:gd name="T92" fmla="*/ 520 w 825"/>
                <a:gd name="T93" fmla="*/ 77 h 521"/>
                <a:gd name="T94" fmla="*/ 579 w 825"/>
                <a:gd name="T95" fmla="*/ 85 h 521"/>
                <a:gd name="T96" fmla="*/ 473 w 825"/>
                <a:gd name="T97" fmla="*/ 57 h 521"/>
                <a:gd name="T98" fmla="*/ 362 w 825"/>
                <a:gd name="T99" fmla="*/ 64 h 521"/>
                <a:gd name="T100" fmla="*/ 297 w 825"/>
                <a:gd name="T101" fmla="*/ 71 h 521"/>
                <a:gd name="T102" fmla="*/ 328 w 825"/>
                <a:gd name="T103" fmla="*/ 43 h 521"/>
                <a:gd name="T104" fmla="*/ 370 w 825"/>
                <a:gd name="T105" fmla="*/ 23 h 521"/>
                <a:gd name="T106" fmla="*/ 492 w 825"/>
                <a:gd name="T107" fmla="*/ 0 h 521"/>
                <a:gd name="T108" fmla="*/ 653 w 825"/>
                <a:gd name="T109" fmla="*/ 12 h 521"/>
                <a:gd name="T110" fmla="*/ 818 w 825"/>
                <a:gd name="T111" fmla="*/ 3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5" h="521">
                  <a:moveTo>
                    <a:pt x="818" y="33"/>
                  </a:moveTo>
                  <a:lnTo>
                    <a:pt x="820" y="37"/>
                  </a:lnTo>
                  <a:lnTo>
                    <a:pt x="825" y="43"/>
                  </a:lnTo>
                  <a:lnTo>
                    <a:pt x="815" y="49"/>
                  </a:lnTo>
                  <a:lnTo>
                    <a:pt x="805" y="57"/>
                  </a:lnTo>
                  <a:lnTo>
                    <a:pt x="792" y="64"/>
                  </a:lnTo>
                  <a:lnTo>
                    <a:pt x="781" y="73"/>
                  </a:lnTo>
                  <a:lnTo>
                    <a:pt x="767" y="81"/>
                  </a:lnTo>
                  <a:lnTo>
                    <a:pt x="755" y="91"/>
                  </a:lnTo>
                  <a:lnTo>
                    <a:pt x="743" y="102"/>
                  </a:lnTo>
                  <a:lnTo>
                    <a:pt x="734" y="115"/>
                  </a:lnTo>
                  <a:lnTo>
                    <a:pt x="726" y="119"/>
                  </a:lnTo>
                  <a:lnTo>
                    <a:pt x="720" y="125"/>
                  </a:lnTo>
                  <a:lnTo>
                    <a:pt x="713" y="131"/>
                  </a:lnTo>
                  <a:lnTo>
                    <a:pt x="706" y="139"/>
                  </a:lnTo>
                  <a:lnTo>
                    <a:pt x="700" y="145"/>
                  </a:lnTo>
                  <a:lnTo>
                    <a:pt x="697" y="154"/>
                  </a:lnTo>
                  <a:lnTo>
                    <a:pt x="695" y="162"/>
                  </a:lnTo>
                  <a:lnTo>
                    <a:pt x="697" y="173"/>
                  </a:lnTo>
                  <a:lnTo>
                    <a:pt x="690" y="178"/>
                  </a:lnTo>
                  <a:lnTo>
                    <a:pt x="680" y="179"/>
                  </a:lnTo>
                  <a:lnTo>
                    <a:pt x="670" y="179"/>
                  </a:lnTo>
                  <a:lnTo>
                    <a:pt x="662" y="183"/>
                  </a:lnTo>
                  <a:lnTo>
                    <a:pt x="629" y="193"/>
                  </a:lnTo>
                  <a:lnTo>
                    <a:pt x="599" y="204"/>
                  </a:lnTo>
                  <a:lnTo>
                    <a:pt x="569" y="217"/>
                  </a:lnTo>
                  <a:lnTo>
                    <a:pt x="540" y="231"/>
                  </a:lnTo>
                  <a:lnTo>
                    <a:pt x="511" y="243"/>
                  </a:lnTo>
                  <a:lnTo>
                    <a:pt x="482" y="257"/>
                  </a:lnTo>
                  <a:lnTo>
                    <a:pt x="452" y="270"/>
                  </a:lnTo>
                  <a:lnTo>
                    <a:pt x="421" y="284"/>
                  </a:lnTo>
                  <a:lnTo>
                    <a:pt x="421" y="291"/>
                  </a:lnTo>
                  <a:lnTo>
                    <a:pt x="453" y="279"/>
                  </a:lnTo>
                  <a:lnTo>
                    <a:pt x="486" y="267"/>
                  </a:lnTo>
                  <a:lnTo>
                    <a:pt x="518" y="255"/>
                  </a:lnTo>
                  <a:lnTo>
                    <a:pt x="552" y="242"/>
                  </a:lnTo>
                  <a:lnTo>
                    <a:pt x="586" y="230"/>
                  </a:lnTo>
                  <a:lnTo>
                    <a:pt x="621" y="218"/>
                  </a:lnTo>
                  <a:lnTo>
                    <a:pt x="655" y="207"/>
                  </a:lnTo>
                  <a:lnTo>
                    <a:pt x="690" y="198"/>
                  </a:lnTo>
                  <a:lnTo>
                    <a:pt x="701" y="197"/>
                  </a:lnTo>
                  <a:lnTo>
                    <a:pt x="713" y="203"/>
                  </a:lnTo>
                  <a:lnTo>
                    <a:pt x="721" y="211"/>
                  </a:lnTo>
                  <a:lnTo>
                    <a:pt x="731" y="218"/>
                  </a:lnTo>
                  <a:lnTo>
                    <a:pt x="724" y="274"/>
                  </a:lnTo>
                  <a:lnTo>
                    <a:pt x="685" y="283"/>
                  </a:lnTo>
                  <a:lnTo>
                    <a:pt x="647" y="294"/>
                  </a:lnTo>
                  <a:lnTo>
                    <a:pt x="608" y="304"/>
                  </a:lnTo>
                  <a:lnTo>
                    <a:pt x="569" y="315"/>
                  </a:lnTo>
                  <a:lnTo>
                    <a:pt x="530" y="327"/>
                  </a:lnTo>
                  <a:lnTo>
                    <a:pt x="492" y="341"/>
                  </a:lnTo>
                  <a:lnTo>
                    <a:pt x="454" y="356"/>
                  </a:lnTo>
                  <a:lnTo>
                    <a:pt x="419" y="373"/>
                  </a:lnTo>
                  <a:lnTo>
                    <a:pt x="411" y="373"/>
                  </a:lnTo>
                  <a:lnTo>
                    <a:pt x="405" y="375"/>
                  </a:lnTo>
                  <a:lnTo>
                    <a:pt x="397" y="375"/>
                  </a:lnTo>
                  <a:lnTo>
                    <a:pt x="391" y="377"/>
                  </a:lnTo>
                  <a:lnTo>
                    <a:pt x="384" y="378"/>
                  </a:lnTo>
                  <a:lnTo>
                    <a:pt x="377" y="382"/>
                  </a:lnTo>
                  <a:lnTo>
                    <a:pt x="370" y="385"/>
                  </a:lnTo>
                  <a:lnTo>
                    <a:pt x="366" y="391"/>
                  </a:lnTo>
                  <a:lnTo>
                    <a:pt x="390" y="386"/>
                  </a:lnTo>
                  <a:lnTo>
                    <a:pt x="415" y="380"/>
                  </a:lnTo>
                  <a:lnTo>
                    <a:pt x="439" y="372"/>
                  </a:lnTo>
                  <a:lnTo>
                    <a:pt x="464" y="365"/>
                  </a:lnTo>
                  <a:lnTo>
                    <a:pt x="488" y="354"/>
                  </a:lnTo>
                  <a:lnTo>
                    <a:pt x="515" y="347"/>
                  </a:lnTo>
                  <a:lnTo>
                    <a:pt x="540" y="338"/>
                  </a:lnTo>
                  <a:lnTo>
                    <a:pt x="566" y="332"/>
                  </a:lnTo>
                  <a:lnTo>
                    <a:pt x="585" y="324"/>
                  </a:lnTo>
                  <a:lnTo>
                    <a:pt x="607" y="318"/>
                  </a:lnTo>
                  <a:lnTo>
                    <a:pt x="627" y="312"/>
                  </a:lnTo>
                  <a:lnTo>
                    <a:pt x="648" y="308"/>
                  </a:lnTo>
                  <a:lnTo>
                    <a:pt x="668" y="303"/>
                  </a:lnTo>
                  <a:lnTo>
                    <a:pt x="691" y="299"/>
                  </a:lnTo>
                  <a:lnTo>
                    <a:pt x="711" y="295"/>
                  </a:lnTo>
                  <a:lnTo>
                    <a:pt x="734" y="294"/>
                  </a:lnTo>
                  <a:lnTo>
                    <a:pt x="738" y="299"/>
                  </a:lnTo>
                  <a:lnTo>
                    <a:pt x="744" y="304"/>
                  </a:lnTo>
                  <a:lnTo>
                    <a:pt x="750" y="308"/>
                  </a:lnTo>
                  <a:lnTo>
                    <a:pt x="758" y="313"/>
                  </a:lnTo>
                  <a:lnTo>
                    <a:pt x="763" y="317"/>
                  </a:lnTo>
                  <a:lnTo>
                    <a:pt x="768" y="322"/>
                  </a:lnTo>
                  <a:lnTo>
                    <a:pt x="769" y="327"/>
                  </a:lnTo>
                  <a:lnTo>
                    <a:pt x="769" y="336"/>
                  </a:lnTo>
                  <a:lnTo>
                    <a:pt x="701" y="356"/>
                  </a:lnTo>
                  <a:lnTo>
                    <a:pt x="634" y="376"/>
                  </a:lnTo>
                  <a:lnTo>
                    <a:pt x="566" y="395"/>
                  </a:lnTo>
                  <a:lnTo>
                    <a:pt x="500" y="417"/>
                  </a:lnTo>
                  <a:lnTo>
                    <a:pt x="431" y="439"/>
                  </a:lnTo>
                  <a:lnTo>
                    <a:pt x="366" y="464"/>
                  </a:lnTo>
                  <a:lnTo>
                    <a:pt x="302" y="491"/>
                  </a:lnTo>
                  <a:lnTo>
                    <a:pt x="239" y="521"/>
                  </a:lnTo>
                  <a:lnTo>
                    <a:pt x="208" y="518"/>
                  </a:lnTo>
                  <a:lnTo>
                    <a:pt x="182" y="515"/>
                  </a:lnTo>
                  <a:lnTo>
                    <a:pt x="155" y="507"/>
                  </a:lnTo>
                  <a:lnTo>
                    <a:pt x="133" y="499"/>
                  </a:lnTo>
                  <a:lnTo>
                    <a:pt x="108" y="487"/>
                  </a:lnTo>
                  <a:lnTo>
                    <a:pt x="85" y="475"/>
                  </a:lnTo>
                  <a:lnTo>
                    <a:pt x="62" y="460"/>
                  </a:lnTo>
                  <a:lnTo>
                    <a:pt x="42" y="446"/>
                  </a:lnTo>
                  <a:lnTo>
                    <a:pt x="38" y="438"/>
                  </a:lnTo>
                  <a:lnTo>
                    <a:pt x="34" y="431"/>
                  </a:lnTo>
                  <a:lnTo>
                    <a:pt x="28" y="426"/>
                  </a:lnTo>
                  <a:lnTo>
                    <a:pt x="23" y="423"/>
                  </a:lnTo>
                  <a:lnTo>
                    <a:pt x="9" y="416"/>
                  </a:lnTo>
                  <a:lnTo>
                    <a:pt x="0" y="407"/>
                  </a:lnTo>
                  <a:lnTo>
                    <a:pt x="12" y="394"/>
                  </a:lnTo>
                  <a:lnTo>
                    <a:pt x="23" y="382"/>
                  </a:lnTo>
                  <a:lnTo>
                    <a:pt x="36" y="371"/>
                  </a:lnTo>
                  <a:lnTo>
                    <a:pt x="50" y="359"/>
                  </a:lnTo>
                  <a:lnTo>
                    <a:pt x="62" y="348"/>
                  </a:lnTo>
                  <a:lnTo>
                    <a:pt x="76" y="338"/>
                  </a:lnTo>
                  <a:lnTo>
                    <a:pt x="90" y="328"/>
                  </a:lnTo>
                  <a:lnTo>
                    <a:pt x="104" y="319"/>
                  </a:lnTo>
                  <a:lnTo>
                    <a:pt x="114" y="315"/>
                  </a:lnTo>
                  <a:lnTo>
                    <a:pt x="124" y="309"/>
                  </a:lnTo>
                  <a:lnTo>
                    <a:pt x="130" y="299"/>
                  </a:lnTo>
                  <a:lnTo>
                    <a:pt x="138" y="291"/>
                  </a:lnTo>
                  <a:lnTo>
                    <a:pt x="138" y="274"/>
                  </a:lnTo>
                  <a:lnTo>
                    <a:pt x="145" y="260"/>
                  </a:lnTo>
                  <a:lnTo>
                    <a:pt x="155" y="247"/>
                  </a:lnTo>
                  <a:lnTo>
                    <a:pt x="171" y="237"/>
                  </a:lnTo>
                  <a:lnTo>
                    <a:pt x="183" y="226"/>
                  </a:lnTo>
                  <a:lnTo>
                    <a:pt x="197" y="216"/>
                  </a:lnTo>
                  <a:lnTo>
                    <a:pt x="207" y="203"/>
                  </a:lnTo>
                  <a:lnTo>
                    <a:pt x="215" y="191"/>
                  </a:lnTo>
                  <a:lnTo>
                    <a:pt x="222" y="165"/>
                  </a:lnTo>
                  <a:lnTo>
                    <a:pt x="236" y="146"/>
                  </a:lnTo>
                  <a:lnTo>
                    <a:pt x="252" y="131"/>
                  </a:lnTo>
                  <a:lnTo>
                    <a:pt x="273" y="120"/>
                  </a:lnTo>
                  <a:lnTo>
                    <a:pt x="294" y="109"/>
                  </a:lnTo>
                  <a:lnTo>
                    <a:pt x="316" y="101"/>
                  </a:lnTo>
                  <a:lnTo>
                    <a:pt x="337" y="93"/>
                  </a:lnTo>
                  <a:lnTo>
                    <a:pt x="360" y="87"/>
                  </a:lnTo>
                  <a:lnTo>
                    <a:pt x="386" y="81"/>
                  </a:lnTo>
                  <a:lnTo>
                    <a:pt x="413" y="77"/>
                  </a:lnTo>
                  <a:lnTo>
                    <a:pt x="439" y="75"/>
                  </a:lnTo>
                  <a:lnTo>
                    <a:pt x="467" y="75"/>
                  </a:lnTo>
                  <a:lnTo>
                    <a:pt x="493" y="75"/>
                  </a:lnTo>
                  <a:lnTo>
                    <a:pt x="520" y="77"/>
                  </a:lnTo>
                  <a:lnTo>
                    <a:pt x="546" y="81"/>
                  </a:lnTo>
                  <a:lnTo>
                    <a:pt x="574" y="90"/>
                  </a:lnTo>
                  <a:lnTo>
                    <a:pt x="579" y="85"/>
                  </a:lnTo>
                  <a:lnTo>
                    <a:pt x="545" y="71"/>
                  </a:lnTo>
                  <a:lnTo>
                    <a:pt x="510" y="62"/>
                  </a:lnTo>
                  <a:lnTo>
                    <a:pt x="473" y="57"/>
                  </a:lnTo>
                  <a:lnTo>
                    <a:pt x="436" y="57"/>
                  </a:lnTo>
                  <a:lnTo>
                    <a:pt x="399" y="58"/>
                  </a:lnTo>
                  <a:lnTo>
                    <a:pt x="362" y="64"/>
                  </a:lnTo>
                  <a:lnTo>
                    <a:pt x="326" y="73"/>
                  </a:lnTo>
                  <a:lnTo>
                    <a:pt x="293" y="87"/>
                  </a:lnTo>
                  <a:lnTo>
                    <a:pt x="297" y="71"/>
                  </a:lnTo>
                  <a:lnTo>
                    <a:pt x="305" y="59"/>
                  </a:lnTo>
                  <a:lnTo>
                    <a:pt x="316" y="49"/>
                  </a:lnTo>
                  <a:lnTo>
                    <a:pt x="328" y="43"/>
                  </a:lnTo>
                  <a:lnTo>
                    <a:pt x="341" y="35"/>
                  </a:lnTo>
                  <a:lnTo>
                    <a:pt x="356" y="29"/>
                  </a:lnTo>
                  <a:lnTo>
                    <a:pt x="370" y="23"/>
                  </a:lnTo>
                  <a:lnTo>
                    <a:pt x="384" y="18"/>
                  </a:lnTo>
                  <a:lnTo>
                    <a:pt x="438" y="5"/>
                  </a:lnTo>
                  <a:lnTo>
                    <a:pt x="492" y="0"/>
                  </a:lnTo>
                  <a:lnTo>
                    <a:pt x="546" y="0"/>
                  </a:lnTo>
                  <a:lnTo>
                    <a:pt x="600" y="5"/>
                  </a:lnTo>
                  <a:lnTo>
                    <a:pt x="653" y="12"/>
                  </a:lnTo>
                  <a:lnTo>
                    <a:pt x="707" y="19"/>
                  </a:lnTo>
                  <a:lnTo>
                    <a:pt x="762" y="27"/>
                  </a:lnTo>
                  <a:lnTo>
                    <a:pt x="818" y="33"/>
                  </a:lnTo>
                  <a:close/>
                </a:path>
              </a:pathLst>
            </a:custGeom>
            <a:solidFill>
              <a:srgbClr val="C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2" name="Freeform 52"/>
            <p:cNvSpPr>
              <a:spLocks/>
            </p:cNvSpPr>
            <p:nvPr/>
          </p:nvSpPr>
          <p:spPr bwMode="auto">
            <a:xfrm>
              <a:off x="3940" y="1957"/>
              <a:ext cx="119" cy="95"/>
            </a:xfrm>
            <a:custGeom>
              <a:avLst/>
              <a:gdLst>
                <a:gd name="T0" fmla="*/ 0 w 359"/>
                <a:gd name="T1" fmla="*/ 287 h 287"/>
                <a:gd name="T2" fmla="*/ 3 w 359"/>
                <a:gd name="T3" fmla="*/ 277 h 287"/>
                <a:gd name="T4" fmla="*/ 9 w 359"/>
                <a:gd name="T5" fmla="*/ 269 h 287"/>
                <a:gd name="T6" fmla="*/ 15 w 359"/>
                <a:gd name="T7" fmla="*/ 260 h 287"/>
                <a:gd name="T8" fmla="*/ 23 w 359"/>
                <a:gd name="T9" fmla="*/ 252 h 287"/>
                <a:gd name="T10" fmla="*/ 30 w 359"/>
                <a:gd name="T11" fmla="*/ 245 h 287"/>
                <a:gd name="T12" fmla="*/ 39 w 359"/>
                <a:gd name="T13" fmla="*/ 237 h 287"/>
                <a:gd name="T14" fmla="*/ 47 w 359"/>
                <a:gd name="T15" fmla="*/ 231 h 287"/>
                <a:gd name="T16" fmla="*/ 56 w 359"/>
                <a:gd name="T17" fmla="*/ 224 h 287"/>
                <a:gd name="T18" fmla="*/ 82 w 359"/>
                <a:gd name="T19" fmla="*/ 202 h 287"/>
                <a:gd name="T20" fmla="*/ 109 w 359"/>
                <a:gd name="T21" fmla="*/ 180 h 287"/>
                <a:gd name="T22" fmla="*/ 135 w 359"/>
                <a:gd name="T23" fmla="*/ 158 h 287"/>
                <a:gd name="T24" fmla="*/ 162 w 359"/>
                <a:gd name="T25" fmla="*/ 135 h 287"/>
                <a:gd name="T26" fmla="*/ 188 w 359"/>
                <a:gd name="T27" fmla="*/ 111 h 287"/>
                <a:gd name="T28" fmla="*/ 217 w 359"/>
                <a:gd name="T29" fmla="*/ 90 h 287"/>
                <a:gd name="T30" fmla="*/ 246 w 359"/>
                <a:gd name="T31" fmla="*/ 71 h 287"/>
                <a:gd name="T32" fmla="*/ 276 w 359"/>
                <a:gd name="T33" fmla="*/ 55 h 287"/>
                <a:gd name="T34" fmla="*/ 280 w 359"/>
                <a:gd name="T35" fmla="*/ 48 h 287"/>
                <a:gd name="T36" fmla="*/ 288 w 359"/>
                <a:gd name="T37" fmla="*/ 42 h 287"/>
                <a:gd name="T38" fmla="*/ 294 w 359"/>
                <a:gd name="T39" fmla="*/ 35 h 287"/>
                <a:gd name="T40" fmla="*/ 303 w 359"/>
                <a:gd name="T41" fmla="*/ 30 h 287"/>
                <a:gd name="T42" fmla="*/ 310 w 359"/>
                <a:gd name="T43" fmla="*/ 25 h 287"/>
                <a:gd name="T44" fmla="*/ 319 w 359"/>
                <a:gd name="T45" fmla="*/ 20 h 287"/>
                <a:gd name="T46" fmla="*/ 327 w 359"/>
                <a:gd name="T47" fmla="*/ 15 h 287"/>
                <a:gd name="T48" fmla="*/ 334 w 359"/>
                <a:gd name="T49" fmla="*/ 11 h 287"/>
                <a:gd name="T50" fmla="*/ 339 w 359"/>
                <a:gd name="T51" fmla="*/ 10 h 287"/>
                <a:gd name="T52" fmla="*/ 346 w 359"/>
                <a:gd name="T53" fmla="*/ 8 h 287"/>
                <a:gd name="T54" fmla="*/ 352 w 359"/>
                <a:gd name="T55" fmla="*/ 3 h 287"/>
                <a:gd name="T56" fmla="*/ 359 w 359"/>
                <a:gd name="T57" fmla="*/ 0 h 287"/>
                <a:gd name="T58" fmla="*/ 311 w 359"/>
                <a:gd name="T59" fmla="*/ 30 h 287"/>
                <a:gd name="T60" fmla="*/ 266 w 359"/>
                <a:gd name="T61" fmla="*/ 64 h 287"/>
                <a:gd name="T62" fmla="*/ 218 w 359"/>
                <a:gd name="T63" fmla="*/ 100 h 287"/>
                <a:gd name="T64" fmla="*/ 173 w 359"/>
                <a:gd name="T65" fmla="*/ 137 h 287"/>
                <a:gd name="T66" fmla="*/ 127 w 359"/>
                <a:gd name="T67" fmla="*/ 174 h 287"/>
                <a:gd name="T68" fmla="*/ 83 w 359"/>
                <a:gd name="T69" fmla="*/ 212 h 287"/>
                <a:gd name="T70" fmla="*/ 41 w 359"/>
                <a:gd name="T71" fmla="*/ 250 h 287"/>
                <a:gd name="T72" fmla="*/ 0 w 359"/>
                <a:gd name="T7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9" h="287">
                  <a:moveTo>
                    <a:pt x="0" y="287"/>
                  </a:moveTo>
                  <a:lnTo>
                    <a:pt x="3" y="277"/>
                  </a:lnTo>
                  <a:lnTo>
                    <a:pt x="9" y="269"/>
                  </a:lnTo>
                  <a:lnTo>
                    <a:pt x="15" y="260"/>
                  </a:lnTo>
                  <a:lnTo>
                    <a:pt x="23" y="252"/>
                  </a:lnTo>
                  <a:lnTo>
                    <a:pt x="30" y="245"/>
                  </a:lnTo>
                  <a:lnTo>
                    <a:pt x="39" y="237"/>
                  </a:lnTo>
                  <a:lnTo>
                    <a:pt x="47" y="231"/>
                  </a:lnTo>
                  <a:lnTo>
                    <a:pt x="56" y="224"/>
                  </a:lnTo>
                  <a:lnTo>
                    <a:pt x="82" y="202"/>
                  </a:lnTo>
                  <a:lnTo>
                    <a:pt x="109" y="180"/>
                  </a:lnTo>
                  <a:lnTo>
                    <a:pt x="135" y="158"/>
                  </a:lnTo>
                  <a:lnTo>
                    <a:pt x="162" y="135"/>
                  </a:lnTo>
                  <a:lnTo>
                    <a:pt x="188" y="111"/>
                  </a:lnTo>
                  <a:lnTo>
                    <a:pt x="217" y="90"/>
                  </a:lnTo>
                  <a:lnTo>
                    <a:pt x="246" y="71"/>
                  </a:lnTo>
                  <a:lnTo>
                    <a:pt x="276" y="55"/>
                  </a:lnTo>
                  <a:lnTo>
                    <a:pt x="280" y="48"/>
                  </a:lnTo>
                  <a:lnTo>
                    <a:pt x="288" y="42"/>
                  </a:lnTo>
                  <a:lnTo>
                    <a:pt x="294" y="35"/>
                  </a:lnTo>
                  <a:lnTo>
                    <a:pt x="303" y="30"/>
                  </a:lnTo>
                  <a:lnTo>
                    <a:pt x="310" y="25"/>
                  </a:lnTo>
                  <a:lnTo>
                    <a:pt x="319" y="20"/>
                  </a:lnTo>
                  <a:lnTo>
                    <a:pt x="327" y="15"/>
                  </a:lnTo>
                  <a:lnTo>
                    <a:pt x="334" y="11"/>
                  </a:lnTo>
                  <a:lnTo>
                    <a:pt x="339" y="10"/>
                  </a:lnTo>
                  <a:lnTo>
                    <a:pt x="346" y="8"/>
                  </a:lnTo>
                  <a:lnTo>
                    <a:pt x="352" y="3"/>
                  </a:lnTo>
                  <a:lnTo>
                    <a:pt x="359" y="0"/>
                  </a:lnTo>
                  <a:lnTo>
                    <a:pt x="311" y="30"/>
                  </a:lnTo>
                  <a:lnTo>
                    <a:pt x="266" y="64"/>
                  </a:lnTo>
                  <a:lnTo>
                    <a:pt x="218" y="100"/>
                  </a:lnTo>
                  <a:lnTo>
                    <a:pt x="173" y="137"/>
                  </a:lnTo>
                  <a:lnTo>
                    <a:pt x="127" y="174"/>
                  </a:lnTo>
                  <a:lnTo>
                    <a:pt x="83" y="212"/>
                  </a:lnTo>
                  <a:lnTo>
                    <a:pt x="41" y="250"/>
                  </a:lnTo>
                  <a:lnTo>
                    <a:pt x="0" y="2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3" name="Freeform 53"/>
            <p:cNvSpPr>
              <a:spLocks/>
            </p:cNvSpPr>
            <p:nvPr/>
          </p:nvSpPr>
          <p:spPr bwMode="auto">
            <a:xfrm>
              <a:off x="4054" y="1966"/>
              <a:ext cx="653" cy="498"/>
            </a:xfrm>
            <a:custGeom>
              <a:avLst/>
              <a:gdLst>
                <a:gd name="T0" fmla="*/ 1957 w 1957"/>
                <a:gd name="T1" fmla="*/ 464 h 1493"/>
                <a:gd name="T2" fmla="*/ 1939 w 1957"/>
                <a:gd name="T3" fmla="*/ 851 h 1493"/>
                <a:gd name="T4" fmla="*/ 1888 w 1957"/>
                <a:gd name="T5" fmla="*/ 1231 h 1493"/>
                <a:gd name="T6" fmla="*/ 1888 w 1957"/>
                <a:gd name="T7" fmla="*/ 1257 h 1493"/>
                <a:gd name="T8" fmla="*/ 1886 w 1957"/>
                <a:gd name="T9" fmla="*/ 1290 h 1493"/>
                <a:gd name="T10" fmla="*/ 1830 w 1957"/>
                <a:gd name="T11" fmla="*/ 1329 h 1493"/>
                <a:gd name="T12" fmla="*/ 1700 w 1957"/>
                <a:gd name="T13" fmla="*/ 1391 h 1493"/>
                <a:gd name="T14" fmla="*/ 1557 w 1957"/>
                <a:gd name="T15" fmla="*/ 1427 h 1493"/>
                <a:gd name="T16" fmla="*/ 1358 w 1957"/>
                <a:gd name="T17" fmla="*/ 1474 h 1493"/>
                <a:gd name="T18" fmla="*/ 1122 w 1957"/>
                <a:gd name="T19" fmla="*/ 1493 h 1493"/>
                <a:gd name="T20" fmla="*/ 887 w 1957"/>
                <a:gd name="T21" fmla="*/ 1484 h 1493"/>
                <a:gd name="T22" fmla="*/ 732 w 1957"/>
                <a:gd name="T23" fmla="*/ 1479 h 1493"/>
                <a:gd name="T24" fmla="*/ 575 w 1957"/>
                <a:gd name="T25" fmla="*/ 1469 h 1493"/>
                <a:gd name="T26" fmla="*/ 414 w 1957"/>
                <a:gd name="T27" fmla="*/ 1442 h 1493"/>
                <a:gd name="T28" fmla="*/ 240 w 1957"/>
                <a:gd name="T29" fmla="*/ 1403 h 1493"/>
                <a:gd name="T30" fmla="*/ 77 w 1957"/>
                <a:gd name="T31" fmla="*/ 1334 h 1493"/>
                <a:gd name="T32" fmla="*/ 20 w 1957"/>
                <a:gd name="T33" fmla="*/ 1277 h 1493"/>
                <a:gd name="T34" fmla="*/ 27 w 1957"/>
                <a:gd name="T35" fmla="*/ 1246 h 1493"/>
                <a:gd name="T36" fmla="*/ 29 w 1957"/>
                <a:gd name="T37" fmla="*/ 1210 h 1493"/>
                <a:gd name="T38" fmla="*/ 9 w 1957"/>
                <a:gd name="T39" fmla="*/ 1022 h 1493"/>
                <a:gd name="T40" fmla="*/ 0 w 1957"/>
                <a:gd name="T41" fmla="*/ 832 h 1493"/>
                <a:gd name="T42" fmla="*/ 10 w 1957"/>
                <a:gd name="T43" fmla="*/ 649 h 1493"/>
                <a:gd name="T44" fmla="*/ 41 w 1957"/>
                <a:gd name="T45" fmla="*/ 474 h 1493"/>
                <a:gd name="T46" fmla="*/ 86 w 1957"/>
                <a:gd name="T47" fmla="*/ 305 h 1493"/>
                <a:gd name="T48" fmla="*/ 154 w 1957"/>
                <a:gd name="T49" fmla="*/ 232 h 1493"/>
                <a:gd name="T50" fmla="*/ 232 w 1957"/>
                <a:gd name="T51" fmla="*/ 209 h 1493"/>
                <a:gd name="T52" fmla="*/ 312 w 1957"/>
                <a:gd name="T53" fmla="*/ 189 h 1493"/>
                <a:gd name="T54" fmla="*/ 339 w 1957"/>
                <a:gd name="T55" fmla="*/ 180 h 1493"/>
                <a:gd name="T56" fmla="*/ 352 w 1957"/>
                <a:gd name="T57" fmla="*/ 192 h 1493"/>
                <a:gd name="T58" fmla="*/ 358 w 1957"/>
                <a:gd name="T59" fmla="*/ 217 h 1493"/>
                <a:gd name="T60" fmla="*/ 407 w 1957"/>
                <a:gd name="T61" fmla="*/ 243 h 1493"/>
                <a:gd name="T62" fmla="*/ 463 w 1957"/>
                <a:gd name="T63" fmla="*/ 276 h 1493"/>
                <a:gd name="T64" fmla="*/ 526 w 1957"/>
                <a:gd name="T65" fmla="*/ 289 h 1493"/>
                <a:gd name="T66" fmla="*/ 584 w 1957"/>
                <a:gd name="T67" fmla="*/ 257 h 1493"/>
                <a:gd name="T68" fmla="*/ 642 w 1957"/>
                <a:gd name="T69" fmla="*/ 226 h 1493"/>
                <a:gd name="T70" fmla="*/ 701 w 1957"/>
                <a:gd name="T71" fmla="*/ 236 h 1493"/>
                <a:gd name="T72" fmla="*/ 751 w 1957"/>
                <a:gd name="T73" fmla="*/ 227 h 1493"/>
                <a:gd name="T74" fmla="*/ 798 w 1957"/>
                <a:gd name="T75" fmla="*/ 212 h 1493"/>
                <a:gd name="T76" fmla="*/ 835 w 1957"/>
                <a:gd name="T77" fmla="*/ 235 h 1493"/>
                <a:gd name="T78" fmla="*/ 880 w 1957"/>
                <a:gd name="T79" fmla="*/ 242 h 1493"/>
                <a:gd name="T80" fmla="*/ 923 w 1957"/>
                <a:gd name="T81" fmla="*/ 265 h 1493"/>
                <a:gd name="T82" fmla="*/ 1014 w 1957"/>
                <a:gd name="T83" fmla="*/ 264 h 1493"/>
                <a:gd name="T84" fmla="*/ 1107 w 1957"/>
                <a:gd name="T85" fmla="*/ 262 h 1493"/>
                <a:gd name="T86" fmla="*/ 1179 w 1957"/>
                <a:gd name="T87" fmla="*/ 275 h 1493"/>
                <a:gd name="T88" fmla="*/ 1213 w 1957"/>
                <a:gd name="T89" fmla="*/ 262 h 1493"/>
                <a:gd name="T90" fmla="*/ 1247 w 1957"/>
                <a:gd name="T91" fmla="*/ 251 h 1493"/>
                <a:gd name="T92" fmla="*/ 1276 w 1957"/>
                <a:gd name="T93" fmla="*/ 237 h 1493"/>
                <a:gd name="T94" fmla="*/ 1303 w 1957"/>
                <a:gd name="T95" fmla="*/ 242 h 1493"/>
                <a:gd name="T96" fmla="*/ 1334 w 1957"/>
                <a:gd name="T97" fmla="*/ 247 h 1493"/>
                <a:gd name="T98" fmla="*/ 1442 w 1957"/>
                <a:gd name="T99" fmla="*/ 222 h 1493"/>
                <a:gd name="T100" fmla="*/ 1550 w 1957"/>
                <a:gd name="T101" fmla="*/ 194 h 1493"/>
                <a:gd name="T102" fmla="*/ 1639 w 1957"/>
                <a:gd name="T103" fmla="*/ 155 h 1493"/>
                <a:gd name="T104" fmla="*/ 1704 w 1957"/>
                <a:gd name="T105" fmla="*/ 124 h 1493"/>
                <a:gd name="T106" fmla="*/ 1767 w 1957"/>
                <a:gd name="T107" fmla="*/ 90 h 1493"/>
                <a:gd name="T108" fmla="*/ 1864 w 1957"/>
                <a:gd name="T109" fmla="*/ 0 h 1493"/>
                <a:gd name="T110" fmla="*/ 1893 w 1957"/>
                <a:gd name="T111" fmla="*/ 78 h 1493"/>
                <a:gd name="T112" fmla="*/ 1925 w 1957"/>
                <a:gd name="T113" fmla="*/ 156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7" h="1493">
                  <a:moveTo>
                    <a:pt x="1937" y="213"/>
                  </a:moveTo>
                  <a:lnTo>
                    <a:pt x="1951" y="337"/>
                  </a:lnTo>
                  <a:lnTo>
                    <a:pt x="1957" y="464"/>
                  </a:lnTo>
                  <a:lnTo>
                    <a:pt x="1957" y="593"/>
                  </a:lnTo>
                  <a:lnTo>
                    <a:pt x="1951" y="722"/>
                  </a:lnTo>
                  <a:lnTo>
                    <a:pt x="1939" y="851"/>
                  </a:lnTo>
                  <a:lnTo>
                    <a:pt x="1923" y="980"/>
                  </a:lnTo>
                  <a:lnTo>
                    <a:pt x="1906" y="1106"/>
                  </a:lnTo>
                  <a:lnTo>
                    <a:pt x="1888" y="1231"/>
                  </a:lnTo>
                  <a:lnTo>
                    <a:pt x="1887" y="1237"/>
                  </a:lnTo>
                  <a:lnTo>
                    <a:pt x="1887" y="1247"/>
                  </a:lnTo>
                  <a:lnTo>
                    <a:pt x="1888" y="1257"/>
                  </a:lnTo>
                  <a:lnTo>
                    <a:pt x="1889" y="1270"/>
                  </a:lnTo>
                  <a:lnTo>
                    <a:pt x="1888" y="1280"/>
                  </a:lnTo>
                  <a:lnTo>
                    <a:pt x="1886" y="1290"/>
                  </a:lnTo>
                  <a:lnTo>
                    <a:pt x="1879" y="1296"/>
                  </a:lnTo>
                  <a:lnTo>
                    <a:pt x="1871" y="1300"/>
                  </a:lnTo>
                  <a:lnTo>
                    <a:pt x="1830" y="1329"/>
                  </a:lnTo>
                  <a:lnTo>
                    <a:pt x="1789" y="1353"/>
                  </a:lnTo>
                  <a:lnTo>
                    <a:pt x="1745" y="1373"/>
                  </a:lnTo>
                  <a:lnTo>
                    <a:pt x="1700" y="1391"/>
                  </a:lnTo>
                  <a:lnTo>
                    <a:pt x="1652" y="1404"/>
                  </a:lnTo>
                  <a:lnTo>
                    <a:pt x="1605" y="1417"/>
                  </a:lnTo>
                  <a:lnTo>
                    <a:pt x="1557" y="1427"/>
                  </a:lnTo>
                  <a:lnTo>
                    <a:pt x="1509" y="1437"/>
                  </a:lnTo>
                  <a:lnTo>
                    <a:pt x="1433" y="1457"/>
                  </a:lnTo>
                  <a:lnTo>
                    <a:pt x="1358" y="1474"/>
                  </a:lnTo>
                  <a:lnTo>
                    <a:pt x="1279" y="1484"/>
                  </a:lnTo>
                  <a:lnTo>
                    <a:pt x="1201" y="1491"/>
                  </a:lnTo>
                  <a:lnTo>
                    <a:pt x="1122" y="1493"/>
                  </a:lnTo>
                  <a:lnTo>
                    <a:pt x="1043" y="1493"/>
                  </a:lnTo>
                  <a:lnTo>
                    <a:pt x="963" y="1489"/>
                  </a:lnTo>
                  <a:lnTo>
                    <a:pt x="887" y="1484"/>
                  </a:lnTo>
                  <a:lnTo>
                    <a:pt x="836" y="1483"/>
                  </a:lnTo>
                  <a:lnTo>
                    <a:pt x="784" y="1481"/>
                  </a:lnTo>
                  <a:lnTo>
                    <a:pt x="732" y="1479"/>
                  </a:lnTo>
                  <a:lnTo>
                    <a:pt x="681" y="1478"/>
                  </a:lnTo>
                  <a:lnTo>
                    <a:pt x="628" y="1473"/>
                  </a:lnTo>
                  <a:lnTo>
                    <a:pt x="575" y="1469"/>
                  </a:lnTo>
                  <a:lnTo>
                    <a:pt x="523" y="1461"/>
                  </a:lnTo>
                  <a:lnTo>
                    <a:pt x="474" y="1455"/>
                  </a:lnTo>
                  <a:lnTo>
                    <a:pt x="414" y="1442"/>
                  </a:lnTo>
                  <a:lnTo>
                    <a:pt x="354" y="1431"/>
                  </a:lnTo>
                  <a:lnTo>
                    <a:pt x="296" y="1418"/>
                  </a:lnTo>
                  <a:lnTo>
                    <a:pt x="240" y="1403"/>
                  </a:lnTo>
                  <a:lnTo>
                    <a:pt x="183" y="1384"/>
                  </a:lnTo>
                  <a:lnTo>
                    <a:pt x="129" y="1362"/>
                  </a:lnTo>
                  <a:lnTo>
                    <a:pt x="77" y="1334"/>
                  </a:lnTo>
                  <a:lnTo>
                    <a:pt x="29" y="1300"/>
                  </a:lnTo>
                  <a:lnTo>
                    <a:pt x="22" y="1289"/>
                  </a:lnTo>
                  <a:lnTo>
                    <a:pt x="20" y="1277"/>
                  </a:lnTo>
                  <a:lnTo>
                    <a:pt x="20" y="1267"/>
                  </a:lnTo>
                  <a:lnTo>
                    <a:pt x="24" y="1257"/>
                  </a:lnTo>
                  <a:lnTo>
                    <a:pt x="27" y="1246"/>
                  </a:lnTo>
                  <a:lnTo>
                    <a:pt x="29" y="1234"/>
                  </a:lnTo>
                  <a:lnTo>
                    <a:pt x="30" y="1222"/>
                  </a:lnTo>
                  <a:lnTo>
                    <a:pt x="29" y="1210"/>
                  </a:lnTo>
                  <a:lnTo>
                    <a:pt x="22" y="1149"/>
                  </a:lnTo>
                  <a:lnTo>
                    <a:pt x="15" y="1087"/>
                  </a:lnTo>
                  <a:lnTo>
                    <a:pt x="9" y="1022"/>
                  </a:lnTo>
                  <a:lnTo>
                    <a:pt x="5" y="959"/>
                  </a:lnTo>
                  <a:lnTo>
                    <a:pt x="2" y="895"/>
                  </a:lnTo>
                  <a:lnTo>
                    <a:pt x="0" y="832"/>
                  </a:lnTo>
                  <a:lnTo>
                    <a:pt x="0" y="769"/>
                  </a:lnTo>
                  <a:lnTo>
                    <a:pt x="5" y="710"/>
                  </a:lnTo>
                  <a:lnTo>
                    <a:pt x="10" y="649"/>
                  </a:lnTo>
                  <a:lnTo>
                    <a:pt x="19" y="590"/>
                  </a:lnTo>
                  <a:lnTo>
                    <a:pt x="28" y="531"/>
                  </a:lnTo>
                  <a:lnTo>
                    <a:pt x="41" y="474"/>
                  </a:lnTo>
                  <a:lnTo>
                    <a:pt x="53" y="417"/>
                  </a:lnTo>
                  <a:lnTo>
                    <a:pt x="70" y="361"/>
                  </a:lnTo>
                  <a:lnTo>
                    <a:pt x="86" y="305"/>
                  </a:lnTo>
                  <a:lnTo>
                    <a:pt x="105" y="251"/>
                  </a:lnTo>
                  <a:lnTo>
                    <a:pt x="129" y="240"/>
                  </a:lnTo>
                  <a:lnTo>
                    <a:pt x="154" y="232"/>
                  </a:lnTo>
                  <a:lnTo>
                    <a:pt x="180" y="224"/>
                  </a:lnTo>
                  <a:lnTo>
                    <a:pt x="207" y="217"/>
                  </a:lnTo>
                  <a:lnTo>
                    <a:pt x="232" y="209"/>
                  </a:lnTo>
                  <a:lnTo>
                    <a:pt x="259" y="202"/>
                  </a:lnTo>
                  <a:lnTo>
                    <a:pt x="285" y="195"/>
                  </a:lnTo>
                  <a:lnTo>
                    <a:pt x="312" y="189"/>
                  </a:lnTo>
                  <a:lnTo>
                    <a:pt x="318" y="183"/>
                  </a:lnTo>
                  <a:lnTo>
                    <a:pt x="329" y="182"/>
                  </a:lnTo>
                  <a:lnTo>
                    <a:pt x="339" y="180"/>
                  </a:lnTo>
                  <a:lnTo>
                    <a:pt x="351" y="178"/>
                  </a:lnTo>
                  <a:lnTo>
                    <a:pt x="351" y="184"/>
                  </a:lnTo>
                  <a:lnTo>
                    <a:pt x="352" y="192"/>
                  </a:lnTo>
                  <a:lnTo>
                    <a:pt x="352" y="198"/>
                  </a:lnTo>
                  <a:lnTo>
                    <a:pt x="354" y="204"/>
                  </a:lnTo>
                  <a:lnTo>
                    <a:pt x="358" y="217"/>
                  </a:lnTo>
                  <a:lnTo>
                    <a:pt x="367" y="229"/>
                  </a:lnTo>
                  <a:lnTo>
                    <a:pt x="387" y="233"/>
                  </a:lnTo>
                  <a:lnTo>
                    <a:pt x="407" y="243"/>
                  </a:lnTo>
                  <a:lnTo>
                    <a:pt x="425" y="253"/>
                  </a:lnTo>
                  <a:lnTo>
                    <a:pt x="444" y="266"/>
                  </a:lnTo>
                  <a:lnTo>
                    <a:pt x="463" y="276"/>
                  </a:lnTo>
                  <a:lnTo>
                    <a:pt x="482" y="285"/>
                  </a:lnTo>
                  <a:lnTo>
                    <a:pt x="502" y="289"/>
                  </a:lnTo>
                  <a:lnTo>
                    <a:pt x="526" y="289"/>
                  </a:lnTo>
                  <a:lnTo>
                    <a:pt x="545" y="281"/>
                  </a:lnTo>
                  <a:lnTo>
                    <a:pt x="565" y="271"/>
                  </a:lnTo>
                  <a:lnTo>
                    <a:pt x="584" y="257"/>
                  </a:lnTo>
                  <a:lnTo>
                    <a:pt x="603" y="245"/>
                  </a:lnTo>
                  <a:lnTo>
                    <a:pt x="622" y="232"/>
                  </a:lnTo>
                  <a:lnTo>
                    <a:pt x="642" y="226"/>
                  </a:lnTo>
                  <a:lnTo>
                    <a:pt x="662" y="226"/>
                  </a:lnTo>
                  <a:lnTo>
                    <a:pt x="685" y="237"/>
                  </a:lnTo>
                  <a:lnTo>
                    <a:pt x="701" y="236"/>
                  </a:lnTo>
                  <a:lnTo>
                    <a:pt x="719" y="235"/>
                  </a:lnTo>
                  <a:lnTo>
                    <a:pt x="735" y="231"/>
                  </a:lnTo>
                  <a:lnTo>
                    <a:pt x="751" y="227"/>
                  </a:lnTo>
                  <a:lnTo>
                    <a:pt x="767" y="221"/>
                  </a:lnTo>
                  <a:lnTo>
                    <a:pt x="783" y="217"/>
                  </a:lnTo>
                  <a:lnTo>
                    <a:pt x="798" y="212"/>
                  </a:lnTo>
                  <a:lnTo>
                    <a:pt x="816" y="209"/>
                  </a:lnTo>
                  <a:lnTo>
                    <a:pt x="823" y="224"/>
                  </a:lnTo>
                  <a:lnTo>
                    <a:pt x="835" y="235"/>
                  </a:lnTo>
                  <a:lnTo>
                    <a:pt x="848" y="238"/>
                  </a:lnTo>
                  <a:lnTo>
                    <a:pt x="865" y="241"/>
                  </a:lnTo>
                  <a:lnTo>
                    <a:pt x="880" y="242"/>
                  </a:lnTo>
                  <a:lnTo>
                    <a:pt x="896" y="246"/>
                  </a:lnTo>
                  <a:lnTo>
                    <a:pt x="910" y="252"/>
                  </a:lnTo>
                  <a:lnTo>
                    <a:pt x="923" y="265"/>
                  </a:lnTo>
                  <a:lnTo>
                    <a:pt x="952" y="266"/>
                  </a:lnTo>
                  <a:lnTo>
                    <a:pt x="982" y="265"/>
                  </a:lnTo>
                  <a:lnTo>
                    <a:pt x="1014" y="264"/>
                  </a:lnTo>
                  <a:lnTo>
                    <a:pt x="1045" y="262"/>
                  </a:lnTo>
                  <a:lnTo>
                    <a:pt x="1075" y="260"/>
                  </a:lnTo>
                  <a:lnTo>
                    <a:pt x="1107" y="262"/>
                  </a:lnTo>
                  <a:lnTo>
                    <a:pt x="1137" y="267"/>
                  </a:lnTo>
                  <a:lnTo>
                    <a:pt x="1169" y="279"/>
                  </a:lnTo>
                  <a:lnTo>
                    <a:pt x="1179" y="275"/>
                  </a:lnTo>
                  <a:lnTo>
                    <a:pt x="1190" y="271"/>
                  </a:lnTo>
                  <a:lnTo>
                    <a:pt x="1201" y="266"/>
                  </a:lnTo>
                  <a:lnTo>
                    <a:pt x="1213" y="262"/>
                  </a:lnTo>
                  <a:lnTo>
                    <a:pt x="1224" y="258"/>
                  </a:lnTo>
                  <a:lnTo>
                    <a:pt x="1235" y="255"/>
                  </a:lnTo>
                  <a:lnTo>
                    <a:pt x="1247" y="251"/>
                  </a:lnTo>
                  <a:lnTo>
                    <a:pt x="1261" y="251"/>
                  </a:lnTo>
                  <a:lnTo>
                    <a:pt x="1268" y="241"/>
                  </a:lnTo>
                  <a:lnTo>
                    <a:pt x="1276" y="237"/>
                  </a:lnTo>
                  <a:lnTo>
                    <a:pt x="1284" y="236"/>
                  </a:lnTo>
                  <a:lnTo>
                    <a:pt x="1295" y="240"/>
                  </a:lnTo>
                  <a:lnTo>
                    <a:pt x="1303" y="242"/>
                  </a:lnTo>
                  <a:lnTo>
                    <a:pt x="1313" y="246"/>
                  </a:lnTo>
                  <a:lnTo>
                    <a:pt x="1322" y="247"/>
                  </a:lnTo>
                  <a:lnTo>
                    <a:pt x="1334" y="247"/>
                  </a:lnTo>
                  <a:lnTo>
                    <a:pt x="1369" y="238"/>
                  </a:lnTo>
                  <a:lnTo>
                    <a:pt x="1405" y="231"/>
                  </a:lnTo>
                  <a:lnTo>
                    <a:pt x="1442" y="222"/>
                  </a:lnTo>
                  <a:lnTo>
                    <a:pt x="1479" y="214"/>
                  </a:lnTo>
                  <a:lnTo>
                    <a:pt x="1514" y="204"/>
                  </a:lnTo>
                  <a:lnTo>
                    <a:pt x="1550" y="194"/>
                  </a:lnTo>
                  <a:lnTo>
                    <a:pt x="1584" y="182"/>
                  </a:lnTo>
                  <a:lnTo>
                    <a:pt x="1620" y="168"/>
                  </a:lnTo>
                  <a:lnTo>
                    <a:pt x="1639" y="155"/>
                  </a:lnTo>
                  <a:lnTo>
                    <a:pt x="1660" y="144"/>
                  </a:lnTo>
                  <a:lnTo>
                    <a:pt x="1681" y="132"/>
                  </a:lnTo>
                  <a:lnTo>
                    <a:pt x="1704" y="124"/>
                  </a:lnTo>
                  <a:lnTo>
                    <a:pt x="1724" y="112"/>
                  </a:lnTo>
                  <a:lnTo>
                    <a:pt x="1746" y="102"/>
                  </a:lnTo>
                  <a:lnTo>
                    <a:pt x="1767" y="90"/>
                  </a:lnTo>
                  <a:lnTo>
                    <a:pt x="1789" y="78"/>
                  </a:lnTo>
                  <a:lnTo>
                    <a:pt x="1792" y="82"/>
                  </a:lnTo>
                  <a:lnTo>
                    <a:pt x="1864" y="0"/>
                  </a:lnTo>
                  <a:lnTo>
                    <a:pt x="1872" y="25"/>
                  </a:lnTo>
                  <a:lnTo>
                    <a:pt x="1883" y="52"/>
                  </a:lnTo>
                  <a:lnTo>
                    <a:pt x="1893" y="78"/>
                  </a:lnTo>
                  <a:lnTo>
                    <a:pt x="1906" y="105"/>
                  </a:lnTo>
                  <a:lnTo>
                    <a:pt x="1916" y="130"/>
                  </a:lnTo>
                  <a:lnTo>
                    <a:pt x="1925" y="156"/>
                  </a:lnTo>
                  <a:lnTo>
                    <a:pt x="1932" y="183"/>
                  </a:lnTo>
                  <a:lnTo>
                    <a:pt x="1937" y="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4" name="Freeform 54"/>
            <p:cNvSpPr>
              <a:spLocks/>
            </p:cNvSpPr>
            <p:nvPr/>
          </p:nvSpPr>
          <p:spPr bwMode="auto">
            <a:xfrm>
              <a:off x="3746" y="2015"/>
              <a:ext cx="303" cy="211"/>
            </a:xfrm>
            <a:custGeom>
              <a:avLst/>
              <a:gdLst>
                <a:gd name="T0" fmla="*/ 557 w 909"/>
                <a:gd name="T1" fmla="*/ 143 h 633"/>
                <a:gd name="T2" fmla="*/ 633 w 909"/>
                <a:gd name="T3" fmla="*/ 189 h 633"/>
                <a:gd name="T4" fmla="*/ 719 w 909"/>
                <a:gd name="T5" fmla="*/ 218 h 633"/>
                <a:gd name="T6" fmla="*/ 792 w 909"/>
                <a:gd name="T7" fmla="*/ 217 h 633"/>
                <a:gd name="T8" fmla="*/ 862 w 909"/>
                <a:gd name="T9" fmla="*/ 218 h 633"/>
                <a:gd name="T10" fmla="*/ 906 w 909"/>
                <a:gd name="T11" fmla="*/ 246 h 633"/>
                <a:gd name="T12" fmla="*/ 877 w 909"/>
                <a:gd name="T13" fmla="*/ 279 h 633"/>
                <a:gd name="T14" fmla="*/ 831 w 909"/>
                <a:gd name="T15" fmla="*/ 297 h 633"/>
                <a:gd name="T16" fmla="*/ 760 w 909"/>
                <a:gd name="T17" fmla="*/ 308 h 633"/>
                <a:gd name="T18" fmla="*/ 672 w 909"/>
                <a:gd name="T19" fmla="*/ 291 h 633"/>
                <a:gd name="T20" fmla="*/ 587 w 909"/>
                <a:gd name="T21" fmla="*/ 315 h 633"/>
                <a:gd name="T22" fmla="*/ 532 w 909"/>
                <a:gd name="T23" fmla="*/ 314 h 633"/>
                <a:gd name="T24" fmla="*/ 478 w 909"/>
                <a:gd name="T25" fmla="*/ 310 h 633"/>
                <a:gd name="T26" fmla="*/ 446 w 909"/>
                <a:gd name="T27" fmla="*/ 319 h 633"/>
                <a:gd name="T28" fmla="*/ 472 w 909"/>
                <a:gd name="T29" fmla="*/ 329 h 633"/>
                <a:gd name="T30" fmla="*/ 514 w 909"/>
                <a:gd name="T31" fmla="*/ 332 h 633"/>
                <a:gd name="T32" fmla="*/ 557 w 909"/>
                <a:gd name="T33" fmla="*/ 341 h 633"/>
                <a:gd name="T34" fmla="*/ 548 w 909"/>
                <a:gd name="T35" fmla="*/ 366 h 633"/>
                <a:gd name="T36" fmla="*/ 440 w 909"/>
                <a:gd name="T37" fmla="*/ 440 h 633"/>
                <a:gd name="T38" fmla="*/ 339 w 909"/>
                <a:gd name="T39" fmla="*/ 530 h 633"/>
                <a:gd name="T40" fmla="*/ 286 w 909"/>
                <a:gd name="T41" fmla="*/ 583 h 633"/>
                <a:gd name="T42" fmla="*/ 247 w 909"/>
                <a:gd name="T43" fmla="*/ 609 h 633"/>
                <a:gd name="T44" fmla="*/ 208 w 909"/>
                <a:gd name="T45" fmla="*/ 633 h 633"/>
                <a:gd name="T46" fmla="*/ 227 w 909"/>
                <a:gd name="T47" fmla="*/ 569 h 633"/>
                <a:gd name="T48" fmla="*/ 264 w 909"/>
                <a:gd name="T49" fmla="*/ 510 h 633"/>
                <a:gd name="T50" fmla="*/ 299 w 909"/>
                <a:gd name="T51" fmla="*/ 458 h 633"/>
                <a:gd name="T52" fmla="*/ 337 w 909"/>
                <a:gd name="T53" fmla="*/ 424 h 633"/>
                <a:gd name="T54" fmla="*/ 369 w 909"/>
                <a:gd name="T55" fmla="*/ 387 h 633"/>
                <a:gd name="T56" fmla="*/ 380 w 909"/>
                <a:gd name="T57" fmla="*/ 361 h 633"/>
                <a:gd name="T58" fmla="*/ 330 w 909"/>
                <a:gd name="T59" fmla="*/ 363 h 633"/>
                <a:gd name="T60" fmla="*/ 225 w 909"/>
                <a:gd name="T61" fmla="*/ 418 h 633"/>
                <a:gd name="T62" fmla="*/ 114 w 909"/>
                <a:gd name="T63" fmla="*/ 463 h 633"/>
                <a:gd name="T64" fmla="*/ 78 w 909"/>
                <a:gd name="T65" fmla="*/ 438 h 633"/>
                <a:gd name="T66" fmla="*/ 110 w 909"/>
                <a:gd name="T67" fmla="*/ 404 h 633"/>
                <a:gd name="T68" fmla="*/ 149 w 909"/>
                <a:gd name="T69" fmla="*/ 377 h 633"/>
                <a:gd name="T70" fmla="*/ 225 w 909"/>
                <a:gd name="T71" fmla="*/ 334 h 633"/>
                <a:gd name="T72" fmla="*/ 304 w 909"/>
                <a:gd name="T73" fmla="*/ 304 h 633"/>
                <a:gd name="T74" fmla="*/ 361 w 909"/>
                <a:gd name="T75" fmla="*/ 274 h 633"/>
                <a:gd name="T76" fmla="*/ 371 w 909"/>
                <a:gd name="T77" fmla="*/ 251 h 633"/>
                <a:gd name="T78" fmla="*/ 238 w 909"/>
                <a:gd name="T79" fmla="*/ 237 h 633"/>
                <a:gd name="T80" fmla="*/ 102 w 909"/>
                <a:gd name="T81" fmla="*/ 256 h 633"/>
                <a:gd name="T82" fmla="*/ 4 w 909"/>
                <a:gd name="T83" fmla="*/ 257 h 633"/>
                <a:gd name="T84" fmla="*/ 1 w 909"/>
                <a:gd name="T85" fmla="*/ 246 h 633"/>
                <a:gd name="T86" fmla="*/ 56 w 909"/>
                <a:gd name="T87" fmla="*/ 208 h 633"/>
                <a:gd name="T88" fmla="*/ 207 w 909"/>
                <a:gd name="T89" fmla="*/ 184 h 633"/>
                <a:gd name="T90" fmla="*/ 359 w 909"/>
                <a:gd name="T91" fmla="*/ 181 h 633"/>
                <a:gd name="T92" fmla="*/ 426 w 909"/>
                <a:gd name="T93" fmla="*/ 158 h 633"/>
                <a:gd name="T94" fmla="*/ 411 w 909"/>
                <a:gd name="T95" fmla="*/ 126 h 633"/>
                <a:gd name="T96" fmla="*/ 368 w 909"/>
                <a:gd name="T97" fmla="*/ 112 h 633"/>
                <a:gd name="T98" fmla="*/ 323 w 909"/>
                <a:gd name="T99" fmla="*/ 102 h 633"/>
                <a:gd name="T100" fmla="*/ 266 w 909"/>
                <a:gd name="T101" fmla="*/ 86 h 633"/>
                <a:gd name="T102" fmla="*/ 198 w 909"/>
                <a:gd name="T103" fmla="*/ 72 h 633"/>
                <a:gd name="T104" fmla="*/ 144 w 909"/>
                <a:gd name="T105" fmla="*/ 39 h 633"/>
                <a:gd name="T106" fmla="*/ 197 w 909"/>
                <a:gd name="T107" fmla="*/ 12 h 633"/>
                <a:gd name="T108" fmla="*/ 257 w 909"/>
                <a:gd name="T109" fmla="*/ 0 h 633"/>
                <a:gd name="T110" fmla="*/ 327 w 909"/>
                <a:gd name="T111" fmla="*/ 13 h 633"/>
                <a:gd name="T112" fmla="*/ 411 w 909"/>
                <a:gd name="T113" fmla="*/ 44 h 633"/>
                <a:gd name="T114" fmla="*/ 489 w 909"/>
                <a:gd name="T115" fmla="*/ 8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633">
                  <a:moveTo>
                    <a:pt x="516" y="99"/>
                  </a:moveTo>
                  <a:lnTo>
                    <a:pt x="535" y="121"/>
                  </a:lnTo>
                  <a:lnTo>
                    <a:pt x="557" y="143"/>
                  </a:lnTo>
                  <a:lnTo>
                    <a:pt x="581" y="160"/>
                  </a:lnTo>
                  <a:lnTo>
                    <a:pt x="608" y="177"/>
                  </a:lnTo>
                  <a:lnTo>
                    <a:pt x="633" y="189"/>
                  </a:lnTo>
                  <a:lnTo>
                    <a:pt x="661" y="201"/>
                  </a:lnTo>
                  <a:lnTo>
                    <a:pt x="690" y="210"/>
                  </a:lnTo>
                  <a:lnTo>
                    <a:pt x="719" y="218"/>
                  </a:lnTo>
                  <a:lnTo>
                    <a:pt x="743" y="218"/>
                  </a:lnTo>
                  <a:lnTo>
                    <a:pt x="768" y="218"/>
                  </a:lnTo>
                  <a:lnTo>
                    <a:pt x="792" y="217"/>
                  </a:lnTo>
                  <a:lnTo>
                    <a:pt x="816" y="217"/>
                  </a:lnTo>
                  <a:lnTo>
                    <a:pt x="838" y="217"/>
                  </a:lnTo>
                  <a:lnTo>
                    <a:pt x="862" y="218"/>
                  </a:lnTo>
                  <a:lnTo>
                    <a:pt x="885" y="222"/>
                  </a:lnTo>
                  <a:lnTo>
                    <a:pt x="909" y="228"/>
                  </a:lnTo>
                  <a:lnTo>
                    <a:pt x="906" y="246"/>
                  </a:lnTo>
                  <a:lnTo>
                    <a:pt x="900" y="260"/>
                  </a:lnTo>
                  <a:lnTo>
                    <a:pt x="890" y="270"/>
                  </a:lnTo>
                  <a:lnTo>
                    <a:pt x="877" y="279"/>
                  </a:lnTo>
                  <a:lnTo>
                    <a:pt x="861" y="285"/>
                  </a:lnTo>
                  <a:lnTo>
                    <a:pt x="846" y="291"/>
                  </a:lnTo>
                  <a:lnTo>
                    <a:pt x="831" y="297"/>
                  </a:lnTo>
                  <a:lnTo>
                    <a:pt x="819" y="305"/>
                  </a:lnTo>
                  <a:lnTo>
                    <a:pt x="789" y="309"/>
                  </a:lnTo>
                  <a:lnTo>
                    <a:pt x="760" y="308"/>
                  </a:lnTo>
                  <a:lnTo>
                    <a:pt x="730" y="302"/>
                  </a:lnTo>
                  <a:lnTo>
                    <a:pt x="701" y="297"/>
                  </a:lnTo>
                  <a:lnTo>
                    <a:pt x="672" y="291"/>
                  </a:lnTo>
                  <a:lnTo>
                    <a:pt x="643" y="293"/>
                  </a:lnTo>
                  <a:lnTo>
                    <a:pt x="614" y="298"/>
                  </a:lnTo>
                  <a:lnTo>
                    <a:pt x="587" y="315"/>
                  </a:lnTo>
                  <a:lnTo>
                    <a:pt x="569" y="315"/>
                  </a:lnTo>
                  <a:lnTo>
                    <a:pt x="550" y="315"/>
                  </a:lnTo>
                  <a:lnTo>
                    <a:pt x="532" y="314"/>
                  </a:lnTo>
                  <a:lnTo>
                    <a:pt x="514" y="313"/>
                  </a:lnTo>
                  <a:lnTo>
                    <a:pt x="495" y="312"/>
                  </a:lnTo>
                  <a:lnTo>
                    <a:pt x="478" y="310"/>
                  </a:lnTo>
                  <a:lnTo>
                    <a:pt x="460" y="310"/>
                  </a:lnTo>
                  <a:lnTo>
                    <a:pt x="443" y="313"/>
                  </a:lnTo>
                  <a:lnTo>
                    <a:pt x="446" y="319"/>
                  </a:lnTo>
                  <a:lnTo>
                    <a:pt x="454" y="324"/>
                  </a:lnTo>
                  <a:lnTo>
                    <a:pt x="463" y="326"/>
                  </a:lnTo>
                  <a:lnTo>
                    <a:pt x="472" y="329"/>
                  </a:lnTo>
                  <a:lnTo>
                    <a:pt x="485" y="329"/>
                  </a:lnTo>
                  <a:lnTo>
                    <a:pt x="501" y="331"/>
                  </a:lnTo>
                  <a:lnTo>
                    <a:pt x="514" y="332"/>
                  </a:lnTo>
                  <a:lnTo>
                    <a:pt x="530" y="336"/>
                  </a:lnTo>
                  <a:lnTo>
                    <a:pt x="543" y="338"/>
                  </a:lnTo>
                  <a:lnTo>
                    <a:pt x="557" y="341"/>
                  </a:lnTo>
                  <a:lnTo>
                    <a:pt x="571" y="343"/>
                  </a:lnTo>
                  <a:lnTo>
                    <a:pt x="585" y="347"/>
                  </a:lnTo>
                  <a:lnTo>
                    <a:pt x="548" y="366"/>
                  </a:lnTo>
                  <a:lnTo>
                    <a:pt x="512" y="389"/>
                  </a:lnTo>
                  <a:lnTo>
                    <a:pt x="475" y="413"/>
                  </a:lnTo>
                  <a:lnTo>
                    <a:pt x="440" y="440"/>
                  </a:lnTo>
                  <a:lnTo>
                    <a:pt x="403" y="468"/>
                  </a:lnTo>
                  <a:lnTo>
                    <a:pt x="371" y="500"/>
                  </a:lnTo>
                  <a:lnTo>
                    <a:pt x="339" y="530"/>
                  </a:lnTo>
                  <a:lnTo>
                    <a:pt x="311" y="564"/>
                  </a:lnTo>
                  <a:lnTo>
                    <a:pt x="299" y="573"/>
                  </a:lnTo>
                  <a:lnTo>
                    <a:pt x="286" y="583"/>
                  </a:lnTo>
                  <a:lnTo>
                    <a:pt x="274" y="592"/>
                  </a:lnTo>
                  <a:lnTo>
                    <a:pt x="261" y="602"/>
                  </a:lnTo>
                  <a:lnTo>
                    <a:pt x="247" y="609"/>
                  </a:lnTo>
                  <a:lnTo>
                    <a:pt x="235" y="618"/>
                  </a:lnTo>
                  <a:lnTo>
                    <a:pt x="221" y="626"/>
                  </a:lnTo>
                  <a:lnTo>
                    <a:pt x="208" y="633"/>
                  </a:lnTo>
                  <a:lnTo>
                    <a:pt x="211" y="609"/>
                  </a:lnTo>
                  <a:lnTo>
                    <a:pt x="218" y="589"/>
                  </a:lnTo>
                  <a:lnTo>
                    <a:pt x="227" y="569"/>
                  </a:lnTo>
                  <a:lnTo>
                    <a:pt x="238" y="550"/>
                  </a:lnTo>
                  <a:lnTo>
                    <a:pt x="250" y="530"/>
                  </a:lnTo>
                  <a:lnTo>
                    <a:pt x="264" y="510"/>
                  </a:lnTo>
                  <a:lnTo>
                    <a:pt x="275" y="489"/>
                  </a:lnTo>
                  <a:lnTo>
                    <a:pt x="288" y="471"/>
                  </a:lnTo>
                  <a:lnTo>
                    <a:pt x="299" y="458"/>
                  </a:lnTo>
                  <a:lnTo>
                    <a:pt x="311" y="447"/>
                  </a:lnTo>
                  <a:lnTo>
                    <a:pt x="324" y="435"/>
                  </a:lnTo>
                  <a:lnTo>
                    <a:pt x="337" y="424"/>
                  </a:lnTo>
                  <a:lnTo>
                    <a:pt x="348" y="411"/>
                  </a:lnTo>
                  <a:lnTo>
                    <a:pt x="359" y="400"/>
                  </a:lnTo>
                  <a:lnTo>
                    <a:pt x="369" y="387"/>
                  </a:lnTo>
                  <a:lnTo>
                    <a:pt x="381" y="375"/>
                  </a:lnTo>
                  <a:lnTo>
                    <a:pt x="380" y="367"/>
                  </a:lnTo>
                  <a:lnTo>
                    <a:pt x="380" y="361"/>
                  </a:lnTo>
                  <a:lnTo>
                    <a:pt x="376" y="356"/>
                  </a:lnTo>
                  <a:lnTo>
                    <a:pt x="371" y="355"/>
                  </a:lnTo>
                  <a:lnTo>
                    <a:pt x="330" y="363"/>
                  </a:lnTo>
                  <a:lnTo>
                    <a:pt x="294" y="378"/>
                  </a:lnTo>
                  <a:lnTo>
                    <a:pt x="259" y="396"/>
                  </a:lnTo>
                  <a:lnTo>
                    <a:pt x="225" y="418"/>
                  </a:lnTo>
                  <a:lnTo>
                    <a:pt x="188" y="435"/>
                  </a:lnTo>
                  <a:lnTo>
                    <a:pt x="153" y="453"/>
                  </a:lnTo>
                  <a:lnTo>
                    <a:pt x="114" y="463"/>
                  </a:lnTo>
                  <a:lnTo>
                    <a:pt x="75" y="468"/>
                  </a:lnTo>
                  <a:lnTo>
                    <a:pt x="73" y="452"/>
                  </a:lnTo>
                  <a:lnTo>
                    <a:pt x="78" y="438"/>
                  </a:lnTo>
                  <a:lnTo>
                    <a:pt x="86" y="425"/>
                  </a:lnTo>
                  <a:lnTo>
                    <a:pt x="98" y="415"/>
                  </a:lnTo>
                  <a:lnTo>
                    <a:pt x="110" y="404"/>
                  </a:lnTo>
                  <a:lnTo>
                    <a:pt x="124" y="394"/>
                  </a:lnTo>
                  <a:lnTo>
                    <a:pt x="136" y="385"/>
                  </a:lnTo>
                  <a:lnTo>
                    <a:pt x="149" y="377"/>
                  </a:lnTo>
                  <a:lnTo>
                    <a:pt x="172" y="360"/>
                  </a:lnTo>
                  <a:lnTo>
                    <a:pt x="198" y="347"/>
                  </a:lnTo>
                  <a:lnTo>
                    <a:pt x="225" y="334"/>
                  </a:lnTo>
                  <a:lnTo>
                    <a:pt x="251" y="324"/>
                  </a:lnTo>
                  <a:lnTo>
                    <a:pt x="277" y="314"/>
                  </a:lnTo>
                  <a:lnTo>
                    <a:pt x="304" y="304"/>
                  </a:lnTo>
                  <a:lnTo>
                    <a:pt x="330" y="293"/>
                  </a:lnTo>
                  <a:lnTo>
                    <a:pt x="357" y="281"/>
                  </a:lnTo>
                  <a:lnTo>
                    <a:pt x="361" y="274"/>
                  </a:lnTo>
                  <a:lnTo>
                    <a:pt x="366" y="268"/>
                  </a:lnTo>
                  <a:lnTo>
                    <a:pt x="369" y="259"/>
                  </a:lnTo>
                  <a:lnTo>
                    <a:pt x="371" y="251"/>
                  </a:lnTo>
                  <a:lnTo>
                    <a:pt x="328" y="240"/>
                  </a:lnTo>
                  <a:lnTo>
                    <a:pt x="284" y="236"/>
                  </a:lnTo>
                  <a:lnTo>
                    <a:pt x="238" y="237"/>
                  </a:lnTo>
                  <a:lnTo>
                    <a:pt x="194" y="244"/>
                  </a:lnTo>
                  <a:lnTo>
                    <a:pt x="148" y="250"/>
                  </a:lnTo>
                  <a:lnTo>
                    <a:pt x="102" y="256"/>
                  </a:lnTo>
                  <a:lnTo>
                    <a:pt x="57" y="260"/>
                  </a:lnTo>
                  <a:lnTo>
                    <a:pt x="12" y="261"/>
                  </a:lnTo>
                  <a:lnTo>
                    <a:pt x="4" y="257"/>
                  </a:lnTo>
                  <a:lnTo>
                    <a:pt x="1" y="255"/>
                  </a:lnTo>
                  <a:lnTo>
                    <a:pt x="0" y="250"/>
                  </a:lnTo>
                  <a:lnTo>
                    <a:pt x="1" y="246"/>
                  </a:lnTo>
                  <a:lnTo>
                    <a:pt x="6" y="236"/>
                  </a:lnTo>
                  <a:lnTo>
                    <a:pt x="12" y="228"/>
                  </a:lnTo>
                  <a:lnTo>
                    <a:pt x="56" y="208"/>
                  </a:lnTo>
                  <a:lnTo>
                    <a:pt x="104" y="196"/>
                  </a:lnTo>
                  <a:lnTo>
                    <a:pt x="154" y="188"/>
                  </a:lnTo>
                  <a:lnTo>
                    <a:pt x="207" y="184"/>
                  </a:lnTo>
                  <a:lnTo>
                    <a:pt x="259" y="183"/>
                  </a:lnTo>
                  <a:lnTo>
                    <a:pt x="310" y="182"/>
                  </a:lnTo>
                  <a:lnTo>
                    <a:pt x="359" y="181"/>
                  </a:lnTo>
                  <a:lnTo>
                    <a:pt x="409" y="177"/>
                  </a:lnTo>
                  <a:lnTo>
                    <a:pt x="417" y="167"/>
                  </a:lnTo>
                  <a:lnTo>
                    <a:pt x="426" y="158"/>
                  </a:lnTo>
                  <a:lnTo>
                    <a:pt x="429" y="147"/>
                  </a:lnTo>
                  <a:lnTo>
                    <a:pt x="425" y="135"/>
                  </a:lnTo>
                  <a:lnTo>
                    <a:pt x="411" y="126"/>
                  </a:lnTo>
                  <a:lnTo>
                    <a:pt x="397" y="121"/>
                  </a:lnTo>
                  <a:lnTo>
                    <a:pt x="382" y="116"/>
                  </a:lnTo>
                  <a:lnTo>
                    <a:pt x="368" y="112"/>
                  </a:lnTo>
                  <a:lnTo>
                    <a:pt x="353" y="109"/>
                  </a:lnTo>
                  <a:lnTo>
                    <a:pt x="338" y="106"/>
                  </a:lnTo>
                  <a:lnTo>
                    <a:pt x="323" y="102"/>
                  </a:lnTo>
                  <a:lnTo>
                    <a:pt x="309" y="101"/>
                  </a:lnTo>
                  <a:lnTo>
                    <a:pt x="288" y="91"/>
                  </a:lnTo>
                  <a:lnTo>
                    <a:pt x="266" y="86"/>
                  </a:lnTo>
                  <a:lnTo>
                    <a:pt x="243" y="81"/>
                  </a:lnTo>
                  <a:lnTo>
                    <a:pt x="221" y="77"/>
                  </a:lnTo>
                  <a:lnTo>
                    <a:pt x="198" y="72"/>
                  </a:lnTo>
                  <a:lnTo>
                    <a:pt x="178" y="65"/>
                  </a:lnTo>
                  <a:lnTo>
                    <a:pt x="159" y="53"/>
                  </a:lnTo>
                  <a:lnTo>
                    <a:pt x="144" y="39"/>
                  </a:lnTo>
                  <a:lnTo>
                    <a:pt x="159" y="28"/>
                  </a:lnTo>
                  <a:lnTo>
                    <a:pt x="178" y="19"/>
                  </a:lnTo>
                  <a:lnTo>
                    <a:pt x="197" y="12"/>
                  </a:lnTo>
                  <a:lnTo>
                    <a:pt x="217" y="7"/>
                  </a:lnTo>
                  <a:lnTo>
                    <a:pt x="236" y="2"/>
                  </a:lnTo>
                  <a:lnTo>
                    <a:pt x="257" y="0"/>
                  </a:lnTo>
                  <a:lnTo>
                    <a:pt x="277" y="0"/>
                  </a:lnTo>
                  <a:lnTo>
                    <a:pt x="299" y="5"/>
                  </a:lnTo>
                  <a:lnTo>
                    <a:pt x="327" y="13"/>
                  </a:lnTo>
                  <a:lnTo>
                    <a:pt x="354" y="22"/>
                  </a:lnTo>
                  <a:lnTo>
                    <a:pt x="382" y="32"/>
                  </a:lnTo>
                  <a:lnTo>
                    <a:pt x="411" y="44"/>
                  </a:lnTo>
                  <a:lnTo>
                    <a:pt x="436" y="56"/>
                  </a:lnTo>
                  <a:lnTo>
                    <a:pt x="463" y="68"/>
                  </a:lnTo>
                  <a:lnTo>
                    <a:pt x="489" y="82"/>
                  </a:lnTo>
                  <a:lnTo>
                    <a:pt x="516" y="99"/>
                  </a:lnTo>
                  <a:close/>
                </a:path>
              </a:pathLst>
            </a:custGeom>
            <a:solidFill>
              <a:srgbClr val="C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5" name="Freeform 55"/>
            <p:cNvSpPr>
              <a:spLocks/>
            </p:cNvSpPr>
            <p:nvPr/>
          </p:nvSpPr>
          <p:spPr bwMode="auto">
            <a:xfrm>
              <a:off x="3961" y="2028"/>
              <a:ext cx="58" cy="38"/>
            </a:xfrm>
            <a:custGeom>
              <a:avLst/>
              <a:gdLst>
                <a:gd name="T0" fmla="*/ 0 w 175"/>
                <a:gd name="T1" fmla="*/ 114 h 114"/>
                <a:gd name="T2" fmla="*/ 7 w 175"/>
                <a:gd name="T3" fmla="*/ 100 h 114"/>
                <a:gd name="T4" fmla="*/ 15 w 175"/>
                <a:gd name="T5" fmla="*/ 89 h 114"/>
                <a:gd name="T6" fmla="*/ 25 w 175"/>
                <a:gd name="T7" fmla="*/ 80 h 114"/>
                <a:gd name="T8" fmla="*/ 37 w 175"/>
                <a:gd name="T9" fmla="*/ 72 h 114"/>
                <a:gd name="T10" fmla="*/ 48 w 175"/>
                <a:gd name="T11" fmla="*/ 65 h 114"/>
                <a:gd name="T12" fmla="*/ 61 w 175"/>
                <a:gd name="T13" fmla="*/ 57 h 114"/>
                <a:gd name="T14" fmla="*/ 72 w 175"/>
                <a:gd name="T15" fmla="*/ 50 h 114"/>
                <a:gd name="T16" fmla="*/ 86 w 175"/>
                <a:gd name="T17" fmla="*/ 42 h 114"/>
                <a:gd name="T18" fmla="*/ 95 w 175"/>
                <a:gd name="T19" fmla="*/ 36 h 114"/>
                <a:gd name="T20" fmla="*/ 106 w 175"/>
                <a:gd name="T21" fmla="*/ 31 h 114"/>
                <a:gd name="T22" fmla="*/ 117 w 175"/>
                <a:gd name="T23" fmla="*/ 26 h 114"/>
                <a:gd name="T24" fmla="*/ 129 w 175"/>
                <a:gd name="T25" fmla="*/ 21 h 114"/>
                <a:gd name="T26" fmla="*/ 140 w 175"/>
                <a:gd name="T27" fmla="*/ 14 h 114"/>
                <a:gd name="T28" fmla="*/ 151 w 175"/>
                <a:gd name="T29" fmla="*/ 10 h 114"/>
                <a:gd name="T30" fmla="*/ 163 w 175"/>
                <a:gd name="T31" fmla="*/ 4 h 114"/>
                <a:gd name="T32" fmla="*/ 175 w 175"/>
                <a:gd name="T33" fmla="*/ 0 h 114"/>
                <a:gd name="T34" fmla="*/ 155 w 175"/>
                <a:gd name="T35" fmla="*/ 12 h 114"/>
                <a:gd name="T36" fmla="*/ 134 w 175"/>
                <a:gd name="T37" fmla="*/ 26 h 114"/>
                <a:gd name="T38" fmla="*/ 111 w 175"/>
                <a:gd name="T39" fmla="*/ 38 h 114"/>
                <a:gd name="T40" fmla="*/ 90 w 175"/>
                <a:gd name="T41" fmla="*/ 53 h 114"/>
                <a:gd name="T42" fmla="*/ 66 w 175"/>
                <a:gd name="T43" fmla="*/ 66 h 114"/>
                <a:gd name="T44" fmla="*/ 43 w 175"/>
                <a:gd name="T45" fmla="*/ 81 h 114"/>
                <a:gd name="T46" fmla="*/ 20 w 175"/>
                <a:gd name="T47" fmla="*/ 96 h 114"/>
                <a:gd name="T48" fmla="*/ 0 w 175"/>
                <a:gd name="T4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 h="114">
                  <a:moveTo>
                    <a:pt x="0" y="114"/>
                  </a:moveTo>
                  <a:lnTo>
                    <a:pt x="7" y="100"/>
                  </a:lnTo>
                  <a:lnTo>
                    <a:pt x="15" y="89"/>
                  </a:lnTo>
                  <a:lnTo>
                    <a:pt x="25" y="80"/>
                  </a:lnTo>
                  <a:lnTo>
                    <a:pt x="37" y="72"/>
                  </a:lnTo>
                  <a:lnTo>
                    <a:pt x="48" y="65"/>
                  </a:lnTo>
                  <a:lnTo>
                    <a:pt x="61" y="57"/>
                  </a:lnTo>
                  <a:lnTo>
                    <a:pt x="72" y="50"/>
                  </a:lnTo>
                  <a:lnTo>
                    <a:pt x="86" y="42"/>
                  </a:lnTo>
                  <a:lnTo>
                    <a:pt x="95" y="36"/>
                  </a:lnTo>
                  <a:lnTo>
                    <a:pt x="106" y="31"/>
                  </a:lnTo>
                  <a:lnTo>
                    <a:pt x="117" y="26"/>
                  </a:lnTo>
                  <a:lnTo>
                    <a:pt x="129" y="21"/>
                  </a:lnTo>
                  <a:lnTo>
                    <a:pt x="140" y="14"/>
                  </a:lnTo>
                  <a:lnTo>
                    <a:pt x="151" y="10"/>
                  </a:lnTo>
                  <a:lnTo>
                    <a:pt x="163" y="4"/>
                  </a:lnTo>
                  <a:lnTo>
                    <a:pt x="175" y="0"/>
                  </a:lnTo>
                  <a:lnTo>
                    <a:pt x="155" y="12"/>
                  </a:lnTo>
                  <a:lnTo>
                    <a:pt x="134" y="26"/>
                  </a:lnTo>
                  <a:lnTo>
                    <a:pt x="111" y="38"/>
                  </a:lnTo>
                  <a:lnTo>
                    <a:pt x="90" y="53"/>
                  </a:lnTo>
                  <a:lnTo>
                    <a:pt x="66" y="66"/>
                  </a:lnTo>
                  <a:lnTo>
                    <a:pt x="43" y="81"/>
                  </a:lnTo>
                  <a:lnTo>
                    <a:pt x="20" y="96"/>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6" name="Freeform 56"/>
            <p:cNvSpPr>
              <a:spLocks/>
            </p:cNvSpPr>
            <p:nvPr/>
          </p:nvSpPr>
          <p:spPr bwMode="auto">
            <a:xfrm>
              <a:off x="4067" y="2292"/>
              <a:ext cx="3" cy="5"/>
            </a:xfrm>
            <a:custGeom>
              <a:avLst/>
              <a:gdLst>
                <a:gd name="T0" fmla="*/ 0 w 8"/>
                <a:gd name="T1" fmla="*/ 0 h 17"/>
                <a:gd name="T2" fmla="*/ 8 w 8"/>
                <a:gd name="T3" fmla="*/ 17 h 17"/>
                <a:gd name="T4" fmla="*/ 0 w 8"/>
                <a:gd name="T5" fmla="*/ 0 h 17"/>
              </a:gdLst>
              <a:ahLst/>
              <a:cxnLst>
                <a:cxn ang="0">
                  <a:pos x="T0" y="T1"/>
                </a:cxn>
                <a:cxn ang="0">
                  <a:pos x="T2" y="T3"/>
                </a:cxn>
                <a:cxn ang="0">
                  <a:pos x="T4" y="T5"/>
                </a:cxn>
              </a:cxnLst>
              <a:rect l="0" t="0" r="r" b="b"/>
              <a:pathLst>
                <a:path w="8" h="17">
                  <a:moveTo>
                    <a:pt x="0" y="0"/>
                  </a:moveTo>
                  <a:lnTo>
                    <a:pt x="8"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7" name="Freeform 57"/>
            <p:cNvSpPr>
              <a:spLocks/>
            </p:cNvSpPr>
            <p:nvPr/>
          </p:nvSpPr>
          <p:spPr bwMode="auto">
            <a:xfrm>
              <a:off x="4071" y="2300"/>
              <a:ext cx="6" cy="21"/>
            </a:xfrm>
            <a:custGeom>
              <a:avLst/>
              <a:gdLst>
                <a:gd name="T0" fmla="*/ 18 w 18"/>
                <a:gd name="T1" fmla="*/ 64 h 64"/>
                <a:gd name="T2" fmla="*/ 13 w 18"/>
                <a:gd name="T3" fmla="*/ 56 h 64"/>
                <a:gd name="T4" fmla="*/ 12 w 18"/>
                <a:gd name="T5" fmla="*/ 47 h 64"/>
                <a:gd name="T6" fmla="*/ 9 w 18"/>
                <a:gd name="T7" fmla="*/ 38 h 64"/>
                <a:gd name="T8" fmla="*/ 9 w 18"/>
                <a:gd name="T9" fmla="*/ 30 h 64"/>
                <a:gd name="T10" fmla="*/ 7 w 18"/>
                <a:gd name="T11" fmla="*/ 21 h 64"/>
                <a:gd name="T12" fmla="*/ 5 w 18"/>
                <a:gd name="T13" fmla="*/ 14 h 64"/>
                <a:gd name="T14" fmla="*/ 3 w 18"/>
                <a:gd name="T15" fmla="*/ 6 h 64"/>
                <a:gd name="T16" fmla="*/ 0 w 18"/>
                <a:gd name="T17" fmla="*/ 0 h 64"/>
                <a:gd name="T18" fmla="*/ 3 w 18"/>
                <a:gd name="T19" fmla="*/ 8 h 64"/>
                <a:gd name="T20" fmla="*/ 5 w 18"/>
                <a:gd name="T21" fmla="*/ 16 h 64"/>
                <a:gd name="T22" fmla="*/ 8 w 18"/>
                <a:gd name="T23" fmla="*/ 24 h 64"/>
                <a:gd name="T24" fmla="*/ 10 w 18"/>
                <a:gd name="T25" fmla="*/ 33 h 64"/>
                <a:gd name="T26" fmla="*/ 12 w 18"/>
                <a:gd name="T27" fmla="*/ 40 h 64"/>
                <a:gd name="T28" fmla="*/ 14 w 18"/>
                <a:gd name="T29" fmla="*/ 48 h 64"/>
                <a:gd name="T30" fmla="*/ 16 w 18"/>
                <a:gd name="T31" fmla="*/ 56 h 64"/>
                <a:gd name="T32" fmla="*/ 18 w 18"/>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64">
                  <a:moveTo>
                    <a:pt x="18" y="64"/>
                  </a:moveTo>
                  <a:lnTo>
                    <a:pt x="13" y="56"/>
                  </a:lnTo>
                  <a:lnTo>
                    <a:pt x="12" y="47"/>
                  </a:lnTo>
                  <a:lnTo>
                    <a:pt x="9" y="38"/>
                  </a:lnTo>
                  <a:lnTo>
                    <a:pt x="9" y="30"/>
                  </a:lnTo>
                  <a:lnTo>
                    <a:pt x="7" y="21"/>
                  </a:lnTo>
                  <a:lnTo>
                    <a:pt x="5" y="14"/>
                  </a:lnTo>
                  <a:lnTo>
                    <a:pt x="3" y="6"/>
                  </a:lnTo>
                  <a:lnTo>
                    <a:pt x="0" y="0"/>
                  </a:lnTo>
                  <a:lnTo>
                    <a:pt x="3" y="8"/>
                  </a:lnTo>
                  <a:lnTo>
                    <a:pt x="5" y="16"/>
                  </a:lnTo>
                  <a:lnTo>
                    <a:pt x="8" y="24"/>
                  </a:lnTo>
                  <a:lnTo>
                    <a:pt x="10" y="33"/>
                  </a:lnTo>
                  <a:lnTo>
                    <a:pt x="12" y="40"/>
                  </a:lnTo>
                  <a:lnTo>
                    <a:pt x="14" y="48"/>
                  </a:lnTo>
                  <a:lnTo>
                    <a:pt x="16" y="56"/>
                  </a:lnTo>
                  <a:lnTo>
                    <a:pt x="18"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8" name="Freeform 58"/>
            <p:cNvSpPr>
              <a:spLocks/>
            </p:cNvSpPr>
            <p:nvPr/>
          </p:nvSpPr>
          <p:spPr bwMode="auto">
            <a:xfrm>
              <a:off x="4085" y="2317"/>
              <a:ext cx="26" cy="53"/>
            </a:xfrm>
            <a:custGeom>
              <a:avLst/>
              <a:gdLst>
                <a:gd name="T0" fmla="*/ 79 w 79"/>
                <a:gd name="T1" fmla="*/ 157 h 157"/>
                <a:gd name="T2" fmla="*/ 64 w 79"/>
                <a:gd name="T3" fmla="*/ 137 h 157"/>
                <a:gd name="T4" fmla="*/ 53 w 79"/>
                <a:gd name="T5" fmla="*/ 118 h 157"/>
                <a:gd name="T6" fmla="*/ 42 w 79"/>
                <a:gd name="T7" fmla="*/ 99 h 157"/>
                <a:gd name="T8" fmla="*/ 31 w 79"/>
                <a:gd name="T9" fmla="*/ 80 h 157"/>
                <a:gd name="T10" fmla="*/ 21 w 79"/>
                <a:gd name="T11" fmla="*/ 60 h 157"/>
                <a:gd name="T12" fmla="*/ 14 w 79"/>
                <a:gd name="T13" fmla="*/ 40 h 157"/>
                <a:gd name="T14" fmla="*/ 6 w 79"/>
                <a:gd name="T15" fmla="*/ 20 h 157"/>
                <a:gd name="T16" fmla="*/ 0 w 79"/>
                <a:gd name="T17" fmla="*/ 0 h 157"/>
                <a:gd name="T18" fmla="*/ 8 w 79"/>
                <a:gd name="T19" fmla="*/ 19 h 157"/>
                <a:gd name="T20" fmla="*/ 16 w 79"/>
                <a:gd name="T21" fmla="*/ 40 h 157"/>
                <a:gd name="T22" fmla="*/ 25 w 79"/>
                <a:gd name="T23" fmla="*/ 60 h 157"/>
                <a:gd name="T24" fmla="*/ 37 w 79"/>
                <a:gd name="T25" fmla="*/ 82 h 157"/>
                <a:gd name="T26" fmla="*/ 47 w 79"/>
                <a:gd name="T27" fmla="*/ 101 h 157"/>
                <a:gd name="T28" fmla="*/ 57 w 79"/>
                <a:gd name="T29" fmla="*/ 121 h 157"/>
                <a:gd name="T30" fmla="*/ 68 w 79"/>
                <a:gd name="T31" fmla="*/ 138 h 157"/>
                <a:gd name="T32" fmla="*/ 79 w 79"/>
                <a:gd name="T33"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157">
                  <a:moveTo>
                    <a:pt x="79" y="157"/>
                  </a:moveTo>
                  <a:lnTo>
                    <a:pt x="64" y="137"/>
                  </a:lnTo>
                  <a:lnTo>
                    <a:pt x="53" y="118"/>
                  </a:lnTo>
                  <a:lnTo>
                    <a:pt x="42" y="99"/>
                  </a:lnTo>
                  <a:lnTo>
                    <a:pt x="31" y="80"/>
                  </a:lnTo>
                  <a:lnTo>
                    <a:pt x="21" y="60"/>
                  </a:lnTo>
                  <a:lnTo>
                    <a:pt x="14" y="40"/>
                  </a:lnTo>
                  <a:lnTo>
                    <a:pt x="6" y="20"/>
                  </a:lnTo>
                  <a:lnTo>
                    <a:pt x="0" y="0"/>
                  </a:lnTo>
                  <a:lnTo>
                    <a:pt x="8" y="19"/>
                  </a:lnTo>
                  <a:lnTo>
                    <a:pt x="16" y="40"/>
                  </a:lnTo>
                  <a:lnTo>
                    <a:pt x="25" y="60"/>
                  </a:lnTo>
                  <a:lnTo>
                    <a:pt x="37" y="82"/>
                  </a:lnTo>
                  <a:lnTo>
                    <a:pt x="47" y="101"/>
                  </a:lnTo>
                  <a:lnTo>
                    <a:pt x="57" y="121"/>
                  </a:lnTo>
                  <a:lnTo>
                    <a:pt x="68" y="138"/>
                  </a:lnTo>
                  <a:lnTo>
                    <a:pt x="79"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19" name="Freeform 59"/>
            <p:cNvSpPr>
              <a:spLocks/>
            </p:cNvSpPr>
            <p:nvPr/>
          </p:nvSpPr>
          <p:spPr bwMode="auto">
            <a:xfrm>
              <a:off x="4100" y="2319"/>
              <a:ext cx="4" cy="6"/>
            </a:xfrm>
            <a:custGeom>
              <a:avLst/>
              <a:gdLst>
                <a:gd name="T0" fmla="*/ 14 w 14"/>
                <a:gd name="T1" fmla="*/ 17 h 17"/>
                <a:gd name="T2" fmla="*/ 7 w 14"/>
                <a:gd name="T3" fmla="*/ 16 h 17"/>
                <a:gd name="T4" fmla="*/ 4 w 14"/>
                <a:gd name="T5" fmla="*/ 11 h 17"/>
                <a:gd name="T6" fmla="*/ 2 w 14"/>
                <a:gd name="T7" fmla="*/ 5 h 17"/>
                <a:gd name="T8" fmla="*/ 0 w 14"/>
                <a:gd name="T9" fmla="*/ 0 h 17"/>
                <a:gd name="T10" fmla="*/ 14 w 14"/>
                <a:gd name="T11" fmla="*/ 17 h 17"/>
              </a:gdLst>
              <a:ahLst/>
              <a:cxnLst>
                <a:cxn ang="0">
                  <a:pos x="T0" y="T1"/>
                </a:cxn>
                <a:cxn ang="0">
                  <a:pos x="T2" y="T3"/>
                </a:cxn>
                <a:cxn ang="0">
                  <a:pos x="T4" y="T5"/>
                </a:cxn>
                <a:cxn ang="0">
                  <a:pos x="T6" y="T7"/>
                </a:cxn>
                <a:cxn ang="0">
                  <a:pos x="T8" y="T9"/>
                </a:cxn>
                <a:cxn ang="0">
                  <a:pos x="T10" y="T11"/>
                </a:cxn>
              </a:cxnLst>
              <a:rect l="0" t="0" r="r" b="b"/>
              <a:pathLst>
                <a:path w="14" h="17">
                  <a:moveTo>
                    <a:pt x="14" y="17"/>
                  </a:moveTo>
                  <a:lnTo>
                    <a:pt x="7" y="16"/>
                  </a:lnTo>
                  <a:lnTo>
                    <a:pt x="4" y="11"/>
                  </a:lnTo>
                  <a:lnTo>
                    <a:pt x="2" y="5"/>
                  </a:lnTo>
                  <a:lnTo>
                    <a:pt x="0" y="0"/>
                  </a:lnTo>
                  <a:lnTo>
                    <a:pt x="1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0" name="Freeform 60"/>
            <p:cNvSpPr>
              <a:spLocks/>
            </p:cNvSpPr>
            <p:nvPr/>
          </p:nvSpPr>
          <p:spPr bwMode="auto">
            <a:xfrm>
              <a:off x="4104" y="2327"/>
              <a:ext cx="18" cy="29"/>
            </a:xfrm>
            <a:custGeom>
              <a:avLst/>
              <a:gdLst>
                <a:gd name="T0" fmla="*/ 54 w 54"/>
                <a:gd name="T1" fmla="*/ 78 h 86"/>
                <a:gd name="T2" fmla="*/ 54 w 54"/>
                <a:gd name="T3" fmla="*/ 86 h 86"/>
                <a:gd name="T4" fmla="*/ 47 w 54"/>
                <a:gd name="T5" fmla="*/ 76 h 86"/>
                <a:gd name="T6" fmla="*/ 39 w 54"/>
                <a:gd name="T7" fmla="*/ 66 h 86"/>
                <a:gd name="T8" fmla="*/ 32 w 54"/>
                <a:gd name="T9" fmla="*/ 54 h 86"/>
                <a:gd name="T10" fmla="*/ 24 w 54"/>
                <a:gd name="T11" fmla="*/ 44 h 86"/>
                <a:gd name="T12" fmla="*/ 17 w 54"/>
                <a:gd name="T13" fmla="*/ 33 h 86"/>
                <a:gd name="T14" fmla="*/ 10 w 54"/>
                <a:gd name="T15" fmla="*/ 21 h 86"/>
                <a:gd name="T16" fmla="*/ 4 w 54"/>
                <a:gd name="T17" fmla="*/ 10 h 86"/>
                <a:gd name="T18" fmla="*/ 0 w 54"/>
                <a:gd name="T19" fmla="*/ 0 h 86"/>
                <a:gd name="T20" fmla="*/ 5 w 54"/>
                <a:gd name="T21" fmla="*/ 9 h 86"/>
                <a:gd name="T22" fmla="*/ 13 w 54"/>
                <a:gd name="T23" fmla="*/ 20 h 86"/>
                <a:gd name="T24" fmla="*/ 18 w 54"/>
                <a:gd name="T25" fmla="*/ 30 h 86"/>
                <a:gd name="T26" fmla="*/ 25 w 54"/>
                <a:gd name="T27" fmla="*/ 42 h 86"/>
                <a:gd name="T28" fmla="*/ 32 w 54"/>
                <a:gd name="T29" fmla="*/ 52 h 86"/>
                <a:gd name="T30" fmla="*/ 38 w 54"/>
                <a:gd name="T31" fmla="*/ 62 h 86"/>
                <a:gd name="T32" fmla="*/ 46 w 54"/>
                <a:gd name="T33" fmla="*/ 69 h 86"/>
                <a:gd name="T34" fmla="*/ 54 w 54"/>
                <a:gd name="T3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86">
                  <a:moveTo>
                    <a:pt x="54" y="78"/>
                  </a:moveTo>
                  <a:lnTo>
                    <a:pt x="54" y="86"/>
                  </a:lnTo>
                  <a:lnTo>
                    <a:pt x="47" y="76"/>
                  </a:lnTo>
                  <a:lnTo>
                    <a:pt x="39" y="66"/>
                  </a:lnTo>
                  <a:lnTo>
                    <a:pt x="32" y="54"/>
                  </a:lnTo>
                  <a:lnTo>
                    <a:pt x="24" y="44"/>
                  </a:lnTo>
                  <a:lnTo>
                    <a:pt x="17" y="33"/>
                  </a:lnTo>
                  <a:lnTo>
                    <a:pt x="10" y="21"/>
                  </a:lnTo>
                  <a:lnTo>
                    <a:pt x="4" y="10"/>
                  </a:lnTo>
                  <a:lnTo>
                    <a:pt x="0" y="0"/>
                  </a:lnTo>
                  <a:lnTo>
                    <a:pt x="5" y="9"/>
                  </a:lnTo>
                  <a:lnTo>
                    <a:pt x="13" y="20"/>
                  </a:lnTo>
                  <a:lnTo>
                    <a:pt x="18" y="30"/>
                  </a:lnTo>
                  <a:lnTo>
                    <a:pt x="25" y="42"/>
                  </a:lnTo>
                  <a:lnTo>
                    <a:pt x="32" y="52"/>
                  </a:lnTo>
                  <a:lnTo>
                    <a:pt x="38" y="62"/>
                  </a:lnTo>
                  <a:lnTo>
                    <a:pt x="46" y="69"/>
                  </a:lnTo>
                  <a:lnTo>
                    <a:pt x="54"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1" name="Freeform 61"/>
            <p:cNvSpPr>
              <a:spLocks/>
            </p:cNvSpPr>
            <p:nvPr/>
          </p:nvSpPr>
          <p:spPr bwMode="auto">
            <a:xfrm>
              <a:off x="4138" y="2342"/>
              <a:ext cx="10" cy="13"/>
            </a:xfrm>
            <a:custGeom>
              <a:avLst/>
              <a:gdLst>
                <a:gd name="T0" fmla="*/ 0 w 31"/>
                <a:gd name="T1" fmla="*/ 0 h 39"/>
                <a:gd name="T2" fmla="*/ 31 w 31"/>
                <a:gd name="T3" fmla="*/ 39 h 39"/>
                <a:gd name="T4" fmla="*/ 0 w 31"/>
                <a:gd name="T5" fmla="*/ 0 h 39"/>
              </a:gdLst>
              <a:ahLst/>
              <a:cxnLst>
                <a:cxn ang="0">
                  <a:pos x="T0" y="T1"/>
                </a:cxn>
                <a:cxn ang="0">
                  <a:pos x="T2" y="T3"/>
                </a:cxn>
                <a:cxn ang="0">
                  <a:pos x="T4" y="T5"/>
                </a:cxn>
              </a:cxnLst>
              <a:rect l="0" t="0" r="r" b="b"/>
              <a:pathLst>
                <a:path w="31" h="39">
                  <a:moveTo>
                    <a:pt x="0" y="0"/>
                  </a:moveTo>
                  <a:lnTo>
                    <a:pt x="31" y="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2" name="Freeform 62"/>
            <p:cNvSpPr>
              <a:spLocks/>
            </p:cNvSpPr>
            <p:nvPr/>
          </p:nvSpPr>
          <p:spPr bwMode="auto">
            <a:xfrm>
              <a:off x="4124" y="2358"/>
              <a:ext cx="28" cy="32"/>
            </a:xfrm>
            <a:custGeom>
              <a:avLst/>
              <a:gdLst>
                <a:gd name="T0" fmla="*/ 86 w 86"/>
                <a:gd name="T1" fmla="*/ 96 h 96"/>
                <a:gd name="T2" fmla="*/ 81 w 86"/>
                <a:gd name="T3" fmla="*/ 96 h 96"/>
                <a:gd name="T4" fmla="*/ 70 w 86"/>
                <a:gd name="T5" fmla="*/ 84 h 96"/>
                <a:gd name="T6" fmla="*/ 58 w 86"/>
                <a:gd name="T7" fmla="*/ 72 h 96"/>
                <a:gd name="T8" fmla="*/ 48 w 86"/>
                <a:gd name="T9" fmla="*/ 60 h 96"/>
                <a:gd name="T10" fmla="*/ 38 w 86"/>
                <a:gd name="T11" fmla="*/ 48 h 96"/>
                <a:gd name="T12" fmla="*/ 28 w 86"/>
                <a:gd name="T13" fmla="*/ 36 h 96"/>
                <a:gd name="T14" fmla="*/ 19 w 86"/>
                <a:gd name="T15" fmla="*/ 23 h 96"/>
                <a:gd name="T16" fmla="*/ 9 w 86"/>
                <a:gd name="T17" fmla="*/ 12 h 96"/>
                <a:gd name="T18" fmla="*/ 0 w 86"/>
                <a:gd name="T19" fmla="*/ 0 h 96"/>
                <a:gd name="T20" fmla="*/ 10 w 86"/>
                <a:gd name="T21" fmla="*/ 12 h 96"/>
                <a:gd name="T22" fmla="*/ 22 w 86"/>
                <a:gd name="T23" fmla="*/ 24 h 96"/>
                <a:gd name="T24" fmla="*/ 33 w 86"/>
                <a:gd name="T25" fmla="*/ 36 h 96"/>
                <a:gd name="T26" fmla="*/ 44 w 86"/>
                <a:gd name="T27" fmla="*/ 48 h 96"/>
                <a:gd name="T28" fmla="*/ 54 w 86"/>
                <a:gd name="T29" fmla="*/ 60 h 96"/>
                <a:gd name="T30" fmla="*/ 64 w 86"/>
                <a:gd name="T31" fmla="*/ 72 h 96"/>
                <a:gd name="T32" fmla="*/ 75 w 86"/>
                <a:gd name="T33" fmla="*/ 84 h 96"/>
                <a:gd name="T34" fmla="*/ 86 w 86"/>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96">
                  <a:moveTo>
                    <a:pt x="86" y="96"/>
                  </a:moveTo>
                  <a:lnTo>
                    <a:pt x="81" y="96"/>
                  </a:lnTo>
                  <a:lnTo>
                    <a:pt x="70" y="84"/>
                  </a:lnTo>
                  <a:lnTo>
                    <a:pt x="58" y="72"/>
                  </a:lnTo>
                  <a:lnTo>
                    <a:pt x="48" y="60"/>
                  </a:lnTo>
                  <a:lnTo>
                    <a:pt x="38" y="48"/>
                  </a:lnTo>
                  <a:lnTo>
                    <a:pt x="28" y="36"/>
                  </a:lnTo>
                  <a:lnTo>
                    <a:pt x="19" y="23"/>
                  </a:lnTo>
                  <a:lnTo>
                    <a:pt x="9" y="12"/>
                  </a:lnTo>
                  <a:lnTo>
                    <a:pt x="0" y="0"/>
                  </a:lnTo>
                  <a:lnTo>
                    <a:pt x="10" y="12"/>
                  </a:lnTo>
                  <a:lnTo>
                    <a:pt x="22" y="24"/>
                  </a:lnTo>
                  <a:lnTo>
                    <a:pt x="33" y="36"/>
                  </a:lnTo>
                  <a:lnTo>
                    <a:pt x="44" y="48"/>
                  </a:lnTo>
                  <a:lnTo>
                    <a:pt x="54" y="60"/>
                  </a:lnTo>
                  <a:lnTo>
                    <a:pt x="64" y="72"/>
                  </a:lnTo>
                  <a:lnTo>
                    <a:pt x="75" y="84"/>
                  </a:lnTo>
                  <a:lnTo>
                    <a:pt x="86"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3" name="Freeform 63"/>
            <p:cNvSpPr>
              <a:spLocks/>
            </p:cNvSpPr>
            <p:nvPr/>
          </p:nvSpPr>
          <p:spPr bwMode="auto">
            <a:xfrm>
              <a:off x="4151" y="2358"/>
              <a:ext cx="30" cy="30"/>
            </a:xfrm>
            <a:custGeom>
              <a:avLst/>
              <a:gdLst>
                <a:gd name="T0" fmla="*/ 90 w 90"/>
                <a:gd name="T1" fmla="*/ 90 h 90"/>
                <a:gd name="T2" fmla="*/ 76 w 90"/>
                <a:gd name="T3" fmla="*/ 80 h 90"/>
                <a:gd name="T4" fmla="*/ 65 w 90"/>
                <a:gd name="T5" fmla="*/ 70 h 90"/>
                <a:gd name="T6" fmla="*/ 52 w 90"/>
                <a:gd name="T7" fmla="*/ 58 h 90"/>
                <a:gd name="T8" fmla="*/ 41 w 90"/>
                <a:gd name="T9" fmla="*/ 48 h 90"/>
                <a:gd name="T10" fmla="*/ 29 w 90"/>
                <a:gd name="T11" fmla="*/ 36 h 90"/>
                <a:gd name="T12" fmla="*/ 18 w 90"/>
                <a:gd name="T13" fmla="*/ 24 h 90"/>
                <a:gd name="T14" fmla="*/ 8 w 90"/>
                <a:gd name="T15" fmla="*/ 12 h 90"/>
                <a:gd name="T16" fmla="*/ 0 w 90"/>
                <a:gd name="T17" fmla="*/ 0 h 90"/>
                <a:gd name="T18" fmla="*/ 8 w 90"/>
                <a:gd name="T19" fmla="*/ 13 h 90"/>
                <a:gd name="T20" fmla="*/ 19 w 90"/>
                <a:gd name="T21" fmla="*/ 26 h 90"/>
                <a:gd name="T22" fmla="*/ 31 w 90"/>
                <a:gd name="T23" fmla="*/ 36 h 90"/>
                <a:gd name="T24" fmla="*/ 43 w 90"/>
                <a:gd name="T25" fmla="*/ 47 h 90"/>
                <a:gd name="T26" fmla="*/ 55 w 90"/>
                <a:gd name="T27" fmla="*/ 56 h 90"/>
                <a:gd name="T28" fmla="*/ 67 w 90"/>
                <a:gd name="T29" fmla="*/ 66 h 90"/>
                <a:gd name="T30" fmla="*/ 79 w 90"/>
                <a:gd name="T31" fmla="*/ 77 h 90"/>
                <a:gd name="T32" fmla="*/ 90 w 90"/>
                <a:gd name="T3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90"/>
                  </a:moveTo>
                  <a:lnTo>
                    <a:pt x="76" y="80"/>
                  </a:lnTo>
                  <a:lnTo>
                    <a:pt x="65" y="70"/>
                  </a:lnTo>
                  <a:lnTo>
                    <a:pt x="52" y="58"/>
                  </a:lnTo>
                  <a:lnTo>
                    <a:pt x="41" y="48"/>
                  </a:lnTo>
                  <a:lnTo>
                    <a:pt x="29" y="36"/>
                  </a:lnTo>
                  <a:lnTo>
                    <a:pt x="18" y="24"/>
                  </a:lnTo>
                  <a:lnTo>
                    <a:pt x="8" y="12"/>
                  </a:lnTo>
                  <a:lnTo>
                    <a:pt x="0" y="0"/>
                  </a:lnTo>
                  <a:lnTo>
                    <a:pt x="8" y="13"/>
                  </a:lnTo>
                  <a:lnTo>
                    <a:pt x="19" y="26"/>
                  </a:lnTo>
                  <a:lnTo>
                    <a:pt x="31" y="36"/>
                  </a:lnTo>
                  <a:lnTo>
                    <a:pt x="43" y="47"/>
                  </a:lnTo>
                  <a:lnTo>
                    <a:pt x="55" y="56"/>
                  </a:lnTo>
                  <a:lnTo>
                    <a:pt x="67" y="66"/>
                  </a:lnTo>
                  <a:lnTo>
                    <a:pt x="79" y="77"/>
                  </a:lnTo>
                  <a:lnTo>
                    <a:pt x="9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4" name="Freeform 64"/>
            <p:cNvSpPr>
              <a:spLocks/>
            </p:cNvSpPr>
            <p:nvPr/>
          </p:nvSpPr>
          <p:spPr bwMode="auto">
            <a:xfrm>
              <a:off x="4191" y="2366"/>
              <a:ext cx="6" cy="7"/>
            </a:xfrm>
            <a:custGeom>
              <a:avLst/>
              <a:gdLst>
                <a:gd name="T0" fmla="*/ 20 w 20"/>
                <a:gd name="T1" fmla="*/ 13 h 20"/>
                <a:gd name="T2" fmla="*/ 20 w 20"/>
                <a:gd name="T3" fmla="*/ 20 h 20"/>
                <a:gd name="T4" fmla="*/ 0 w 20"/>
                <a:gd name="T5" fmla="*/ 0 h 20"/>
                <a:gd name="T6" fmla="*/ 5 w 20"/>
                <a:gd name="T7" fmla="*/ 2 h 20"/>
                <a:gd name="T8" fmla="*/ 10 w 20"/>
                <a:gd name="T9" fmla="*/ 7 h 20"/>
                <a:gd name="T10" fmla="*/ 13 w 20"/>
                <a:gd name="T11" fmla="*/ 10 h 20"/>
                <a:gd name="T12" fmla="*/ 20 w 20"/>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20" y="13"/>
                  </a:moveTo>
                  <a:lnTo>
                    <a:pt x="20" y="20"/>
                  </a:lnTo>
                  <a:lnTo>
                    <a:pt x="0" y="0"/>
                  </a:lnTo>
                  <a:lnTo>
                    <a:pt x="5" y="2"/>
                  </a:lnTo>
                  <a:lnTo>
                    <a:pt x="10" y="7"/>
                  </a:lnTo>
                  <a:lnTo>
                    <a:pt x="13" y="10"/>
                  </a:lnTo>
                  <a:lnTo>
                    <a:pt x="2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5" name="Freeform 65"/>
            <p:cNvSpPr>
              <a:spLocks/>
            </p:cNvSpPr>
            <p:nvPr/>
          </p:nvSpPr>
          <p:spPr bwMode="auto">
            <a:xfrm>
              <a:off x="4200" y="2376"/>
              <a:ext cx="9" cy="6"/>
            </a:xfrm>
            <a:custGeom>
              <a:avLst/>
              <a:gdLst>
                <a:gd name="T0" fmla="*/ 0 w 28"/>
                <a:gd name="T1" fmla="*/ 0 h 20"/>
                <a:gd name="T2" fmla="*/ 28 w 28"/>
                <a:gd name="T3" fmla="*/ 20 h 20"/>
                <a:gd name="T4" fmla="*/ 0 w 28"/>
                <a:gd name="T5" fmla="*/ 0 h 20"/>
              </a:gdLst>
              <a:ahLst/>
              <a:cxnLst>
                <a:cxn ang="0">
                  <a:pos x="T0" y="T1"/>
                </a:cxn>
                <a:cxn ang="0">
                  <a:pos x="T2" y="T3"/>
                </a:cxn>
                <a:cxn ang="0">
                  <a:pos x="T4" y="T5"/>
                </a:cxn>
              </a:cxnLst>
              <a:rect l="0" t="0" r="r" b="b"/>
              <a:pathLst>
                <a:path w="28" h="20">
                  <a:moveTo>
                    <a:pt x="0" y="0"/>
                  </a:moveTo>
                  <a:lnTo>
                    <a:pt x="28"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6" name="Freeform 66"/>
            <p:cNvSpPr>
              <a:spLocks/>
            </p:cNvSpPr>
            <p:nvPr/>
          </p:nvSpPr>
          <p:spPr bwMode="auto">
            <a:xfrm>
              <a:off x="4117" y="2378"/>
              <a:ext cx="9" cy="7"/>
            </a:xfrm>
            <a:custGeom>
              <a:avLst/>
              <a:gdLst>
                <a:gd name="T0" fmla="*/ 27 w 27"/>
                <a:gd name="T1" fmla="*/ 16 h 20"/>
                <a:gd name="T2" fmla="*/ 21 w 27"/>
                <a:gd name="T3" fmla="*/ 20 h 20"/>
                <a:gd name="T4" fmla="*/ 16 w 27"/>
                <a:gd name="T5" fmla="*/ 20 h 20"/>
                <a:gd name="T6" fmla="*/ 0 w 27"/>
                <a:gd name="T7" fmla="*/ 0 h 20"/>
                <a:gd name="T8" fmla="*/ 8 w 27"/>
                <a:gd name="T9" fmla="*/ 1 h 20"/>
                <a:gd name="T10" fmla="*/ 18 w 27"/>
                <a:gd name="T11" fmla="*/ 2 h 20"/>
                <a:gd name="T12" fmla="*/ 20 w 27"/>
                <a:gd name="T13" fmla="*/ 2 h 20"/>
                <a:gd name="T14" fmla="*/ 24 w 27"/>
                <a:gd name="T15" fmla="*/ 5 h 20"/>
                <a:gd name="T16" fmla="*/ 25 w 27"/>
                <a:gd name="T17" fmla="*/ 8 h 20"/>
                <a:gd name="T18" fmla="*/ 27 w 27"/>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0">
                  <a:moveTo>
                    <a:pt x="27" y="16"/>
                  </a:moveTo>
                  <a:lnTo>
                    <a:pt x="21" y="20"/>
                  </a:lnTo>
                  <a:lnTo>
                    <a:pt x="16" y="20"/>
                  </a:lnTo>
                  <a:lnTo>
                    <a:pt x="0" y="0"/>
                  </a:lnTo>
                  <a:lnTo>
                    <a:pt x="8" y="1"/>
                  </a:lnTo>
                  <a:lnTo>
                    <a:pt x="18" y="2"/>
                  </a:lnTo>
                  <a:lnTo>
                    <a:pt x="20" y="2"/>
                  </a:lnTo>
                  <a:lnTo>
                    <a:pt x="24" y="5"/>
                  </a:lnTo>
                  <a:lnTo>
                    <a:pt x="25" y="8"/>
                  </a:lnTo>
                  <a:lnTo>
                    <a:pt x="2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7" name="Freeform 67"/>
            <p:cNvSpPr>
              <a:spLocks/>
            </p:cNvSpPr>
            <p:nvPr/>
          </p:nvSpPr>
          <p:spPr bwMode="auto">
            <a:xfrm>
              <a:off x="4211" y="2385"/>
              <a:ext cx="5" cy="2"/>
            </a:xfrm>
            <a:custGeom>
              <a:avLst/>
              <a:gdLst>
                <a:gd name="T0" fmla="*/ 14 w 14"/>
                <a:gd name="T1" fmla="*/ 6 h 6"/>
                <a:gd name="T2" fmla="*/ 0 w 14"/>
                <a:gd name="T3" fmla="*/ 0 h 6"/>
                <a:gd name="T4" fmla="*/ 10 w 14"/>
                <a:gd name="T5" fmla="*/ 4 h 6"/>
                <a:gd name="T6" fmla="*/ 14 w 14"/>
                <a:gd name="T7" fmla="*/ 6 h 6"/>
              </a:gdLst>
              <a:ahLst/>
              <a:cxnLst>
                <a:cxn ang="0">
                  <a:pos x="T0" y="T1"/>
                </a:cxn>
                <a:cxn ang="0">
                  <a:pos x="T2" y="T3"/>
                </a:cxn>
                <a:cxn ang="0">
                  <a:pos x="T4" y="T5"/>
                </a:cxn>
                <a:cxn ang="0">
                  <a:pos x="T6" y="T7"/>
                </a:cxn>
              </a:cxnLst>
              <a:rect l="0" t="0" r="r" b="b"/>
              <a:pathLst>
                <a:path w="14" h="6">
                  <a:moveTo>
                    <a:pt x="14" y="6"/>
                  </a:moveTo>
                  <a:lnTo>
                    <a:pt x="0" y="0"/>
                  </a:lnTo>
                  <a:lnTo>
                    <a:pt x="10" y="4"/>
                  </a:lnTo>
                  <a:lnTo>
                    <a:pt x="1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8" name="Freeform 68"/>
            <p:cNvSpPr>
              <a:spLocks/>
            </p:cNvSpPr>
            <p:nvPr/>
          </p:nvSpPr>
          <p:spPr bwMode="auto">
            <a:xfrm>
              <a:off x="4183" y="2386"/>
              <a:ext cx="10" cy="10"/>
            </a:xfrm>
            <a:custGeom>
              <a:avLst/>
              <a:gdLst>
                <a:gd name="T0" fmla="*/ 25 w 28"/>
                <a:gd name="T1" fmla="*/ 30 h 30"/>
                <a:gd name="T2" fmla="*/ 22 w 28"/>
                <a:gd name="T3" fmla="*/ 23 h 30"/>
                <a:gd name="T4" fmla="*/ 18 w 28"/>
                <a:gd name="T5" fmla="*/ 18 h 30"/>
                <a:gd name="T6" fmla="*/ 13 w 28"/>
                <a:gd name="T7" fmla="*/ 15 h 30"/>
                <a:gd name="T8" fmla="*/ 5 w 28"/>
                <a:gd name="T9" fmla="*/ 17 h 30"/>
                <a:gd name="T10" fmla="*/ 3 w 28"/>
                <a:gd name="T11" fmla="*/ 11 h 30"/>
                <a:gd name="T12" fmla="*/ 0 w 28"/>
                <a:gd name="T13" fmla="*/ 10 h 30"/>
                <a:gd name="T14" fmla="*/ 4 w 28"/>
                <a:gd name="T15" fmla="*/ 12 h 30"/>
                <a:gd name="T16" fmla="*/ 10 w 28"/>
                <a:gd name="T17" fmla="*/ 12 h 30"/>
                <a:gd name="T18" fmla="*/ 15 w 28"/>
                <a:gd name="T19" fmla="*/ 0 h 30"/>
                <a:gd name="T20" fmla="*/ 14 w 28"/>
                <a:gd name="T21" fmla="*/ 8 h 30"/>
                <a:gd name="T22" fmla="*/ 22 w 28"/>
                <a:gd name="T23" fmla="*/ 15 h 30"/>
                <a:gd name="T24" fmla="*/ 28 w 28"/>
                <a:gd name="T25" fmla="*/ 20 h 30"/>
                <a:gd name="T26" fmla="*/ 25 w 28"/>
                <a:gd name="T2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0">
                  <a:moveTo>
                    <a:pt x="25" y="30"/>
                  </a:moveTo>
                  <a:lnTo>
                    <a:pt x="22" y="23"/>
                  </a:lnTo>
                  <a:lnTo>
                    <a:pt x="18" y="18"/>
                  </a:lnTo>
                  <a:lnTo>
                    <a:pt x="13" y="15"/>
                  </a:lnTo>
                  <a:lnTo>
                    <a:pt x="5" y="17"/>
                  </a:lnTo>
                  <a:lnTo>
                    <a:pt x="3" y="11"/>
                  </a:lnTo>
                  <a:lnTo>
                    <a:pt x="0" y="10"/>
                  </a:lnTo>
                  <a:lnTo>
                    <a:pt x="4" y="12"/>
                  </a:lnTo>
                  <a:lnTo>
                    <a:pt x="10" y="12"/>
                  </a:lnTo>
                  <a:lnTo>
                    <a:pt x="15" y="0"/>
                  </a:lnTo>
                  <a:lnTo>
                    <a:pt x="14" y="8"/>
                  </a:lnTo>
                  <a:lnTo>
                    <a:pt x="22" y="15"/>
                  </a:lnTo>
                  <a:lnTo>
                    <a:pt x="28" y="20"/>
                  </a:lnTo>
                  <a:lnTo>
                    <a:pt x="2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29" name="Freeform 69"/>
            <p:cNvSpPr>
              <a:spLocks/>
            </p:cNvSpPr>
            <p:nvPr/>
          </p:nvSpPr>
          <p:spPr bwMode="auto">
            <a:xfrm>
              <a:off x="4218" y="2390"/>
              <a:ext cx="6" cy="3"/>
            </a:xfrm>
            <a:custGeom>
              <a:avLst/>
              <a:gdLst>
                <a:gd name="T0" fmla="*/ 0 w 17"/>
                <a:gd name="T1" fmla="*/ 0 h 10"/>
                <a:gd name="T2" fmla="*/ 17 w 17"/>
                <a:gd name="T3" fmla="*/ 10 h 10"/>
                <a:gd name="T4" fmla="*/ 0 w 17"/>
                <a:gd name="T5" fmla="*/ 0 h 10"/>
              </a:gdLst>
              <a:ahLst/>
              <a:cxnLst>
                <a:cxn ang="0">
                  <a:pos x="T0" y="T1"/>
                </a:cxn>
                <a:cxn ang="0">
                  <a:pos x="T2" y="T3"/>
                </a:cxn>
                <a:cxn ang="0">
                  <a:pos x="T4" y="T5"/>
                </a:cxn>
              </a:cxnLst>
              <a:rect l="0" t="0" r="r" b="b"/>
              <a:pathLst>
                <a:path w="17" h="10">
                  <a:moveTo>
                    <a:pt x="0" y="0"/>
                  </a:moveTo>
                  <a:lnTo>
                    <a:pt x="17"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0" name="Freeform 70"/>
            <p:cNvSpPr>
              <a:spLocks/>
            </p:cNvSpPr>
            <p:nvPr/>
          </p:nvSpPr>
          <p:spPr bwMode="auto">
            <a:xfrm>
              <a:off x="4261" y="2390"/>
              <a:ext cx="4" cy="4"/>
            </a:xfrm>
            <a:custGeom>
              <a:avLst/>
              <a:gdLst>
                <a:gd name="T0" fmla="*/ 14 w 14"/>
                <a:gd name="T1" fmla="*/ 10 h 12"/>
                <a:gd name="T2" fmla="*/ 14 w 14"/>
                <a:gd name="T3" fmla="*/ 12 h 12"/>
                <a:gd name="T4" fmla="*/ 9 w 14"/>
                <a:gd name="T5" fmla="*/ 11 h 12"/>
                <a:gd name="T6" fmla="*/ 1 w 14"/>
                <a:gd name="T7" fmla="*/ 5 h 12"/>
                <a:gd name="T8" fmla="*/ 0 w 14"/>
                <a:gd name="T9" fmla="*/ 0 h 12"/>
                <a:gd name="T10" fmla="*/ 6 w 14"/>
                <a:gd name="T11" fmla="*/ 3 h 12"/>
                <a:gd name="T12" fmla="*/ 14 w 14"/>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4" y="10"/>
                  </a:moveTo>
                  <a:lnTo>
                    <a:pt x="14" y="12"/>
                  </a:lnTo>
                  <a:lnTo>
                    <a:pt x="9" y="11"/>
                  </a:lnTo>
                  <a:lnTo>
                    <a:pt x="1" y="5"/>
                  </a:lnTo>
                  <a:lnTo>
                    <a:pt x="0" y="0"/>
                  </a:lnTo>
                  <a:lnTo>
                    <a:pt x="6" y="3"/>
                  </a:lnTo>
                  <a:lnTo>
                    <a:pt x="1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1" name="Freeform 71"/>
            <p:cNvSpPr>
              <a:spLocks/>
            </p:cNvSpPr>
            <p:nvPr/>
          </p:nvSpPr>
          <p:spPr bwMode="auto">
            <a:xfrm>
              <a:off x="4133" y="2444"/>
              <a:ext cx="113" cy="92"/>
            </a:xfrm>
            <a:custGeom>
              <a:avLst/>
              <a:gdLst>
                <a:gd name="T0" fmla="*/ 331 w 338"/>
                <a:gd name="T1" fmla="*/ 70 h 278"/>
                <a:gd name="T2" fmla="*/ 326 w 338"/>
                <a:gd name="T3" fmla="*/ 87 h 278"/>
                <a:gd name="T4" fmla="*/ 324 w 338"/>
                <a:gd name="T5" fmla="*/ 109 h 278"/>
                <a:gd name="T6" fmla="*/ 324 w 338"/>
                <a:gd name="T7" fmla="*/ 131 h 278"/>
                <a:gd name="T8" fmla="*/ 325 w 338"/>
                <a:gd name="T9" fmla="*/ 155 h 278"/>
                <a:gd name="T10" fmla="*/ 325 w 338"/>
                <a:gd name="T11" fmla="*/ 178 h 278"/>
                <a:gd name="T12" fmla="*/ 329 w 338"/>
                <a:gd name="T13" fmla="*/ 202 h 278"/>
                <a:gd name="T14" fmla="*/ 333 w 338"/>
                <a:gd name="T15" fmla="*/ 225 h 278"/>
                <a:gd name="T16" fmla="*/ 338 w 338"/>
                <a:gd name="T17" fmla="*/ 247 h 278"/>
                <a:gd name="T18" fmla="*/ 316 w 338"/>
                <a:gd name="T19" fmla="*/ 255 h 278"/>
                <a:gd name="T20" fmla="*/ 296 w 338"/>
                <a:gd name="T21" fmla="*/ 262 h 278"/>
                <a:gd name="T22" fmla="*/ 275 w 338"/>
                <a:gd name="T23" fmla="*/ 269 h 278"/>
                <a:gd name="T24" fmla="*/ 253 w 338"/>
                <a:gd name="T25" fmla="*/ 275 h 278"/>
                <a:gd name="T26" fmla="*/ 231 w 338"/>
                <a:gd name="T27" fmla="*/ 278 h 278"/>
                <a:gd name="T28" fmla="*/ 209 w 338"/>
                <a:gd name="T29" fmla="*/ 278 h 278"/>
                <a:gd name="T30" fmla="*/ 188 w 338"/>
                <a:gd name="T31" fmla="*/ 275 h 278"/>
                <a:gd name="T32" fmla="*/ 166 w 338"/>
                <a:gd name="T33" fmla="*/ 271 h 278"/>
                <a:gd name="T34" fmla="*/ 170 w 338"/>
                <a:gd name="T35" fmla="*/ 261 h 278"/>
                <a:gd name="T36" fmla="*/ 175 w 338"/>
                <a:gd name="T37" fmla="*/ 251 h 278"/>
                <a:gd name="T38" fmla="*/ 180 w 338"/>
                <a:gd name="T39" fmla="*/ 241 h 278"/>
                <a:gd name="T40" fmla="*/ 185 w 338"/>
                <a:gd name="T41" fmla="*/ 232 h 278"/>
                <a:gd name="T42" fmla="*/ 188 w 338"/>
                <a:gd name="T43" fmla="*/ 221 h 278"/>
                <a:gd name="T44" fmla="*/ 189 w 338"/>
                <a:gd name="T45" fmla="*/ 211 h 278"/>
                <a:gd name="T46" fmla="*/ 189 w 338"/>
                <a:gd name="T47" fmla="*/ 199 h 278"/>
                <a:gd name="T48" fmla="*/ 186 w 338"/>
                <a:gd name="T49" fmla="*/ 189 h 278"/>
                <a:gd name="T50" fmla="*/ 180 w 338"/>
                <a:gd name="T51" fmla="*/ 179 h 278"/>
                <a:gd name="T52" fmla="*/ 175 w 338"/>
                <a:gd name="T53" fmla="*/ 169 h 278"/>
                <a:gd name="T54" fmla="*/ 169 w 338"/>
                <a:gd name="T55" fmla="*/ 159 h 278"/>
                <a:gd name="T56" fmla="*/ 164 w 338"/>
                <a:gd name="T57" fmla="*/ 152 h 278"/>
                <a:gd name="T58" fmla="*/ 156 w 338"/>
                <a:gd name="T59" fmla="*/ 143 h 278"/>
                <a:gd name="T60" fmla="*/ 149 w 338"/>
                <a:gd name="T61" fmla="*/ 134 h 278"/>
                <a:gd name="T62" fmla="*/ 140 w 338"/>
                <a:gd name="T63" fmla="*/ 126 h 278"/>
                <a:gd name="T64" fmla="*/ 131 w 338"/>
                <a:gd name="T65" fmla="*/ 121 h 278"/>
                <a:gd name="T66" fmla="*/ 117 w 338"/>
                <a:gd name="T67" fmla="*/ 116 h 278"/>
                <a:gd name="T68" fmla="*/ 103 w 338"/>
                <a:gd name="T69" fmla="*/ 112 h 278"/>
                <a:gd name="T70" fmla="*/ 89 w 338"/>
                <a:gd name="T71" fmla="*/ 111 h 278"/>
                <a:gd name="T72" fmla="*/ 77 w 338"/>
                <a:gd name="T73" fmla="*/ 111 h 278"/>
                <a:gd name="T74" fmla="*/ 63 w 338"/>
                <a:gd name="T75" fmla="*/ 111 h 278"/>
                <a:gd name="T76" fmla="*/ 50 w 338"/>
                <a:gd name="T77" fmla="*/ 114 h 278"/>
                <a:gd name="T78" fmla="*/ 36 w 338"/>
                <a:gd name="T79" fmla="*/ 117 h 278"/>
                <a:gd name="T80" fmla="*/ 24 w 338"/>
                <a:gd name="T81" fmla="*/ 121 h 278"/>
                <a:gd name="T82" fmla="*/ 20 w 338"/>
                <a:gd name="T83" fmla="*/ 105 h 278"/>
                <a:gd name="T84" fmla="*/ 18 w 338"/>
                <a:gd name="T85" fmla="*/ 90 h 278"/>
                <a:gd name="T86" fmla="*/ 15 w 338"/>
                <a:gd name="T87" fmla="*/ 73 h 278"/>
                <a:gd name="T88" fmla="*/ 14 w 338"/>
                <a:gd name="T89" fmla="*/ 58 h 278"/>
                <a:gd name="T90" fmla="*/ 11 w 338"/>
                <a:gd name="T91" fmla="*/ 43 h 278"/>
                <a:gd name="T92" fmla="*/ 9 w 338"/>
                <a:gd name="T93" fmla="*/ 28 h 278"/>
                <a:gd name="T94" fmla="*/ 4 w 338"/>
                <a:gd name="T95" fmla="*/ 13 h 278"/>
                <a:gd name="T96" fmla="*/ 0 w 338"/>
                <a:gd name="T97" fmla="*/ 0 h 278"/>
                <a:gd name="T98" fmla="*/ 38 w 338"/>
                <a:gd name="T99" fmla="*/ 12 h 278"/>
                <a:gd name="T100" fmla="*/ 79 w 338"/>
                <a:gd name="T101" fmla="*/ 24 h 278"/>
                <a:gd name="T102" fmla="*/ 121 w 338"/>
                <a:gd name="T103" fmla="*/ 33 h 278"/>
                <a:gd name="T104" fmla="*/ 163 w 338"/>
                <a:gd name="T105" fmla="*/ 42 h 278"/>
                <a:gd name="T106" fmla="*/ 204 w 338"/>
                <a:gd name="T107" fmla="*/ 48 h 278"/>
                <a:gd name="T108" fmla="*/ 246 w 338"/>
                <a:gd name="T109" fmla="*/ 56 h 278"/>
                <a:gd name="T110" fmla="*/ 289 w 338"/>
                <a:gd name="T111" fmla="*/ 62 h 278"/>
                <a:gd name="T112" fmla="*/ 331 w 338"/>
                <a:gd name="T113" fmla="*/ 7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8" h="278">
                  <a:moveTo>
                    <a:pt x="331" y="70"/>
                  </a:moveTo>
                  <a:lnTo>
                    <a:pt x="326" y="87"/>
                  </a:lnTo>
                  <a:lnTo>
                    <a:pt x="324" y="109"/>
                  </a:lnTo>
                  <a:lnTo>
                    <a:pt x="324" y="131"/>
                  </a:lnTo>
                  <a:lnTo>
                    <a:pt x="325" y="155"/>
                  </a:lnTo>
                  <a:lnTo>
                    <a:pt x="325" y="178"/>
                  </a:lnTo>
                  <a:lnTo>
                    <a:pt x="329" y="202"/>
                  </a:lnTo>
                  <a:lnTo>
                    <a:pt x="333" y="225"/>
                  </a:lnTo>
                  <a:lnTo>
                    <a:pt x="338" y="247"/>
                  </a:lnTo>
                  <a:lnTo>
                    <a:pt x="316" y="255"/>
                  </a:lnTo>
                  <a:lnTo>
                    <a:pt x="296" y="262"/>
                  </a:lnTo>
                  <a:lnTo>
                    <a:pt x="275" y="269"/>
                  </a:lnTo>
                  <a:lnTo>
                    <a:pt x="253" y="275"/>
                  </a:lnTo>
                  <a:lnTo>
                    <a:pt x="231" y="278"/>
                  </a:lnTo>
                  <a:lnTo>
                    <a:pt x="209" y="278"/>
                  </a:lnTo>
                  <a:lnTo>
                    <a:pt x="188" y="275"/>
                  </a:lnTo>
                  <a:lnTo>
                    <a:pt x="166" y="271"/>
                  </a:lnTo>
                  <a:lnTo>
                    <a:pt x="170" y="261"/>
                  </a:lnTo>
                  <a:lnTo>
                    <a:pt x="175" y="251"/>
                  </a:lnTo>
                  <a:lnTo>
                    <a:pt x="180" y="241"/>
                  </a:lnTo>
                  <a:lnTo>
                    <a:pt x="185" y="232"/>
                  </a:lnTo>
                  <a:lnTo>
                    <a:pt x="188" y="221"/>
                  </a:lnTo>
                  <a:lnTo>
                    <a:pt x="189" y="211"/>
                  </a:lnTo>
                  <a:lnTo>
                    <a:pt x="189" y="199"/>
                  </a:lnTo>
                  <a:lnTo>
                    <a:pt x="186" y="189"/>
                  </a:lnTo>
                  <a:lnTo>
                    <a:pt x="180" y="179"/>
                  </a:lnTo>
                  <a:lnTo>
                    <a:pt x="175" y="169"/>
                  </a:lnTo>
                  <a:lnTo>
                    <a:pt x="169" y="159"/>
                  </a:lnTo>
                  <a:lnTo>
                    <a:pt x="164" y="152"/>
                  </a:lnTo>
                  <a:lnTo>
                    <a:pt x="156" y="143"/>
                  </a:lnTo>
                  <a:lnTo>
                    <a:pt x="149" y="134"/>
                  </a:lnTo>
                  <a:lnTo>
                    <a:pt x="140" y="126"/>
                  </a:lnTo>
                  <a:lnTo>
                    <a:pt x="131" y="121"/>
                  </a:lnTo>
                  <a:lnTo>
                    <a:pt x="117" y="116"/>
                  </a:lnTo>
                  <a:lnTo>
                    <a:pt x="103" y="112"/>
                  </a:lnTo>
                  <a:lnTo>
                    <a:pt x="89" y="111"/>
                  </a:lnTo>
                  <a:lnTo>
                    <a:pt x="77" y="111"/>
                  </a:lnTo>
                  <a:lnTo>
                    <a:pt x="63" y="111"/>
                  </a:lnTo>
                  <a:lnTo>
                    <a:pt x="50" y="114"/>
                  </a:lnTo>
                  <a:lnTo>
                    <a:pt x="36" y="117"/>
                  </a:lnTo>
                  <a:lnTo>
                    <a:pt x="24" y="121"/>
                  </a:lnTo>
                  <a:lnTo>
                    <a:pt x="20" y="105"/>
                  </a:lnTo>
                  <a:lnTo>
                    <a:pt x="18" y="90"/>
                  </a:lnTo>
                  <a:lnTo>
                    <a:pt x="15" y="73"/>
                  </a:lnTo>
                  <a:lnTo>
                    <a:pt x="14" y="58"/>
                  </a:lnTo>
                  <a:lnTo>
                    <a:pt x="11" y="43"/>
                  </a:lnTo>
                  <a:lnTo>
                    <a:pt x="9" y="28"/>
                  </a:lnTo>
                  <a:lnTo>
                    <a:pt x="4" y="13"/>
                  </a:lnTo>
                  <a:lnTo>
                    <a:pt x="0" y="0"/>
                  </a:lnTo>
                  <a:lnTo>
                    <a:pt x="38" y="12"/>
                  </a:lnTo>
                  <a:lnTo>
                    <a:pt x="79" y="24"/>
                  </a:lnTo>
                  <a:lnTo>
                    <a:pt x="121" y="33"/>
                  </a:lnTo>
                  <a:lnTo>
                    <a:pt x="163" y="42"/>
                  </a:lnTo>
                  <a:lnTo>
                    <a:pt x="204" y="48"/>
                  </a:lnTo>
                  <a:lnTo>
                    <a:pt x="246" y="56"/>
                  </a:lnTo>
                  <a:lnTo>
                    <a:pt x="289" y="62"/>
                  </a:lnTo>
                  <a:lnTo>
                    <a:pt x="331"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2" name="Freeform 72"/>
            <p:cNvSpPr>
              <a:spLocks/>
            </p:cNvSpPr>
            <p:nvPr/>
          </p:nvSpPr>
          <p:spPr bwMode="auto">
            <a:xfrm>
              <a:off x="4425" y="2463"/>
              <a:ext cx="107" cy="45"/>
            </a:xfrm>
            <a:custGeom>
              <a:avLst/>
              <a:gdLst>
                <a:gd name="T0" fmla="*/ 297 w 320"/>
                <a:gd name="T1" fmla="*/ 57 h 136"/>
                <a:gd name="T2" fmla="*/ 287 w 320"/>
                <a:gd name="T3" fmla="*/ 52 h 136"/>
                <a:gd name="T4" fmla="*/ 277 w 320"/>
                <a:gd name="T5" fmla="*/ 49 h 136"/>
                <a:gd name="T6" fmla="*/ 267 w 320"/>
                <a:gd name="T7" fmla="*/ 45 h 136"/>
                <a:gd name="T8" fmla="*/ 257 w 320"/>
                <a:gd name="T9" fmla="*/ 45 h 136"/>
                <a:gd name="T10" fmla="*/ 246 w 320"/>
                <a:gd name="T11" fmla="*/ 45 h 136"/>
                <a:gd name="T12" fmla="*/ 234 w 320"/>
                <a:gd name="T13" fmla="*/ 45 h 136"/>
                <a:gd name="T14" fmla="*/ 224 w 320"/>
                <a:gd name="T15" fmla="*/ 47 h 136"/>
                <a:gd name="T16" fmla="*/ 214 w 320"/>
                <a:gd name="T17" fmla="*/ 49 h 136"/>
                <a:gd name="T18" fmla="*/ 199 w 320"/>
                <a:gd name="T19" fmla="*/ 55 h 136"/>
                <a:gd name="T20" fmla="*/ 186 w 320"/>
                <a:gd name="T21" fmla="*/ 64 h 136"/>
                <a:gd name="T22" fmla="*/ 174 w 320"/>
                <a:gd name="T23" fmla="*/ 73 h 136"/>
                <a:gd name="T24" fmla="*/ 162 w 320"/>
                <a:gd name="T25" fmla="*/ 84 h 136"/>
                <a:gd name="T26" fmla="*/ 151 w 320"/>
                <a:gd name="T27" fmla="*/ 95 h 136"/>
                <a:gd name="T28" fmla="*/ 144 w 320"/>
                <a:gd name="T29" fmla="*/ 107 h 136"/>
                <a:gd name="T30" fmla="*/ 136 w 320"/>
                <a:gd name="T31" fmla="*/ 121 h 136"/>
                <a:gd name="T32" fmla="*/ 131 w 320"/>
                <a:gd name="T33" fmla="*/ 136 h 136"/>
                <a:gd name="T34" fmla="*/ 113 w 320"/>
                <a:gd name="T35" fmla="*/ 135 h 136"/>
                <a:gd name="T36" fmla="*/ 97 w 320"/>
                <a:gd name="T37" fmla="*/ 135 h 136"/>
                <a:gd name="T38" fmla="*/ 80 w 320"/>
                <a:gd name="T39" fmla="*/ 135 h 136"/>
                <a:gd name="T40" fmla="*/ 64 w 320"/>
                <a:gd name="T41" fmla="*/ 136 h 136"/>
                <a:gd name="T42" fmla="*/ 46 w 320"/>
                <a:gd name="T43" fmla="*/ 135 h 136"/>
                <a:gd name="T44" fmla="*/ 31 w 320"/>
                <a:gd name="T45" fmla="*/ 134 h 136"/>
                <a:gd name="T46" fmla="*/ 15 w 320"/>
                <a:gd name="T47" fmla="*/ 130 h 136"/>
                <a:gd name="T48" fmla="*/ 0 w 320"/>
                <a:gd name="T49" fmla="*/ 126 h 136"/>
                <a:gd name="T50" fmla="*/ 0 w 320"/>
                <a:gd name="T51" fmla="*/ 113 h 136"/>
                <a:gd name="T52" fmla="*/ 1 w 320"/>
                <a:gd name="T53" fmla="*/ 102 h 136"/>
                <a:gd name="T54" fmla="*/ 2 w 320"/>
                <a:gd name="T55" fmla="*/ 91 h 136"/>
                <a:gd name="T56" fmla="*/ 5 w 320"/>
                <a:gd name="T57" fmla="*/ 79 h 136"/>
                <a:gd name="T58" fmla="*/ 7 w 320"/>
                <a:gd name="T59" fmla="*/ 68 h 136"/>
                <a:gd name="T60" fmla="*/ 10 w 320"/>
                <a:gd name="T61" fmla="*/ 57 h 136"/>
                <a:gd name="T62" fmla="*/ 11 w 320"/>
                <a:gd name="T63" fmla="*/ 45 h 136"/>
                <a:gd name="T64" fmla="*/ 14 w 320"/>
                <a:gd name="T65" fmla="*/ 35 h 136"/>
                <a:gd name="T66" fmla="*/ 49 w 320"/>
                <a:gd name="T67" fmla="*/ 31 h 136"/>
                <a:gd name="T68" fmla="*/ 86 w 320"/>
                <a:gd name="T69" fmla="*/ 29 h 136"/>
                <a:gd name="T70" fmla="*/ 121 w 320"/>
                <a:gd name="T71" fmla="*/ 28 h 136"/>
                <a:gd name="T72" fmla="*/ 157 w 320"/>
                <a:gd name="T73" fmla="*/ 26 h 136"/>
                <a:gd name="T74" fmla="*/ 193 w 320"/>
                <a:gd name="T75" fmla="*/ 21 h 136"/>
                <a:gd name="T76" fmla="*/ 228 w 320"/>
                <a:gd name="T77" fmla="*/ 18 h 136"/>
                <a:gd name="T78" fmla="*/ 263 w 320"/>
                <a:gd name="T79" fmla="*/ 10 h 136"/>
                <a:gd name="T80" fmla="*/ 300 w 320"/>
                <a:gd name="T81" fmla="*/ 0 h 136"/>
                <a:gd name="T82" fmla="*/ 320 w 320"/>
                <a:gd name="T83" fmla="*/ 0 h 136"/>
                <a:gd name="T84" fmla="*/ 297 w 320"/>
                <a:gd name="T85" fmla="*/ 5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136">
                  <a:moveTo>
                    <a:pt x="297" y="57"/>
                  </a:moveTo>
                  <a:lnTo>
                    <a:pt x="287" y="52"/>
                  </a:lnTo>
                  <a:lnTo>
                    <a:pt x="277" y="49"/>
                  </a:lnTo>
                  <a:lnTo>
                    <a:pt x="267" y="45"/>
                  </a:lnTo>
                  <a:lnTo>
                    <a:pt x="257" y="45"/>
                  </a:lnTo>
                  <a:lnTo>
                    <a:pt x="246" y="45"/>
                  </a:lnTo>
                  <a:lnTo>
                    <a:pt x="234" y="45"/>
                  </a:lnTo>
                  <a:lnTo>
                    <a:pt x="224" y="47"/>
                  </a:lnTo>
                  <a:lnTo>
                    <a:pt x="214" y="49"/>
                  </a:lnTo>
                  <a:lnTo>
                    <a:pt x="199" y="55"/>
                  </a:lnTo>
                  <a:lnTo>
                    <a:pt x="186" y="64"/>
                  </a:lnTo>
                  <a:lnTo>
                    <a:pt x="174" y="73"/>
                  </a:lnTo>
                  <a:lnTo>
                    <a:pt x="162" y="84"/>
                  </a:lnTo>
                  <a:lnTo>
                    <a:pt x="151" y="95"/>
                  </a:lnTo>
                  <a:lnTo>
                    <a:pt x="144" y="107"/>
                  </a:lnTo>
                  <a:lnTo>
                    <a:pt x="136" y="121"/>
                  </a:lnTo>
                  <a:lnTo>
                    <a:pt x="131" y="136"/>
                  </a:lnTo>
                  <a:lnTo>
                    <a:pt x="113" y="135"/>
                  </a:lnTo>
                  <a:lnTo>
                    <a:pt x="97" y="135"/>
                  </a:lnTo>
                  <a:lnTo>
                    <a:pt x="80" y="135"/>
                  </a:lnTo>
                  <a:lnTo>
                    <a:pt x="64" y="136"/>
                  </a:lnTo>
                  <a:lnTo>
                    <a:pt x="46" y="135"/>
                  </a:lnTo>
                  <a:lnTo>
                    <a:pt x="31" y="134"/>
                  </a:lnTo>
                  <a:lnTo>
                    <a:pt x="15" y="130"/>
                  </a:lnTo>
                  <a:lnTo>
                    <a:pt x="0" y="126"/>
                  </a:lnTo>
                  <a:lnTo>
                    <a:pt x="0" y="113"/>
                  </a:lnTo>
                  <a:lnTo>
                    <a:pt x="1" y="102"/>
                  </a:lnTo>
                  <a:lnTo>
                    <a:pt x="2" y="91"/>
                  </a:lnTo>
                  <a:lnTo>
                    <a:pt x="5" y="79"/>
                  </a:lnTo>
                  <a:lnTo>
                    <a:pt x="7" y="68"/>
                  </a:lnTo>
                  <a:lnTo>
                    <a:pt x="10" y="57"/>
                  </a:lnTo>
                  <a:lnTo>
                    <a:pt x="11" y="45"/>
                  </a:lnTo>
                  <a:lnTo>
                    <a:pt x="14" y="35"/>
                  </a:lnTo>
                  <a:lnTo>
                    <a:pt x="49" y="31"/>
                  </a:lnTo>
                  <a:lnTo>
                    <a:pt x="86" y="29"/>
                  </a:lnTo>
                  <a:lnTo>
                    <a:pt x="121" y="28"/>
                  </a:lnTo>
                  <a:lnTo>
                    <a:pt x="157" y="26"/>
                  </a:lnTo>
                  <a:lnTo>
                    <a:pt x="193" y="21"/>
                  </a:lnTo>
                  <a:lnTo>
                    <a:pt x="228" y="18"/>
                  </a:lnTo>
                  <a:lnTo>
                    <a:pt x="263" y="10"/>
                  </a:lnTo>
                  <a:lnTo>
                    <a:pt x="300" y="0"/>
                  </a:lnTo>
                  <a:lnTo>
                    <a:pt x="320" y="0"/>
                  </a:lnTo>
                  <a:lnTo>
                    <a:pt x="297"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3" name="Freeform 73"/>
            <p:cNvSpPr>
              <a:spLocks/>
            </p:cNvSpPr>
            <p:nvPr/>
          </p:nvSpPr>
          <p:spPr bwMode="auto">
            <a:xfrm>
              <a:off x="4475" y="2485"/>
              <a:ext cx="165" cy="81"/>
            </a:xfrm>
            <a:custGeom>
              <a:avLst/>
              <a:gdLst>
                <a:gd name="T0" fmla="*/ 144 w 496"/>
                <a:gd name="T1" fmla="*/ 20 h 244"/>
                <a:gd name="T2" fmla="*/ 147 w 496"/>
                <a:gd name="T3" fmla="*/ 26 h 244"/>
                <a:gd name="T4" fmla="*/ 153 w 496"/>
                <a:gd name="T5" fmla="*/ 29 h 244"/>
                <a:gd name="T6" fmla="*/ 160 w 496"/>
                <a:gd name="T7" fmla="*/ 30 h 244"/>
                <a:gd name="T8" fmla="*/ 166 w 496"/>
                <a:gd name="T9" fmla="*/ 38 h 244"/>
                <a:gd name="T10" fmla="*/ 176 w 496"/>
                <a:gd name="T11" fmla="*/ 46 h 244"/>
                <a:gd name="T12" fmla="*/ 185 w 496"/>
                <a:gd name="T13" fmla="*/ 58 h 244"/>
                <a:gd name="T14" fmla="*/ 192 w 496"/>
                <a:gd name="T15" fmla="*/ 69 h 244"/>
                <a:gd name="T16" fmla="*/ 201 w 496"/>
                <a:gd name="T17" fmla="*/ 82 h 244"/>
                <a:gd name="T18" fmla="*/ 209 w 496"/>
                <a:gd name="T19" fmla="*/ 93 h 244"/>
                <a:gd name="T20" fmla="*/ 218 w 496"/>
                <a:gd name="T21" fmla="*/ 106 h 244"/>
                <a:gd name="T22" fmla="*/ 226 w 496"/>
                <a:gd name="T23" fmla="*/ 116 h 244"/>
                <a:gd name="T24" fmla="*/ 238 w 496"/>
                <a:gd name="T25" fmla="*/ 127 h 244"/>
                <a:gd name="T26" fmla="*/ 196 w 496"/>
                <a:gd name="T27" fmla="*/ 147 h 244"/>
                <a:gd name="T28" fmla="*/ 200 w 496"/>
                <a:gd name="T29" fmla="*/ 152 h 244"/>
                <a:gd name="T30" fmla="*/ 204 w 496"/>
                <a:gd name="T31" fmla="*/ 152 h 244"/>
                <a:gd name="T32" fmla="*/ 207 w 496"/>
                <a:gd name="T33" fmla="*/ 150 h 244"/>
                <a:gd name="T34" fmla="*/ 214 w 496"/>
                <a:gd name="T35" fmla="*/ 147 h 244"/>
                <a:gd name="T36" fmla="*/ 250 w 496"/>
                <a:gd name="T37" fmla="*/ 141 h 244"/>
                <a:gd name="T38" fmla="*/ 284 w 496"/>
                <a:gd name="T39" fmla="*/ 146 h 244"/>
                <a:gd name="T40" fmla="*/ 316 w 496"/>
                <a:gd name="T41" fmla="*/ 159 h 244"/>
                <a:gd name="T42" fmla="*/ 347 w 496"/>
                <a:gd name="T43" fmla="*/ 178 h 244"/>
                <a:gd name="T44" fmla="*/ 378 w 496"/>
                <a:gd name="T45" fmla="*/ 195 h 244"/>
                <a:gd name="T46" fmla="*/ 410 w 496"/>
                <a:gd name="T47" fmla="*/ 212 h 244"/>
                <a:gd name="T48" fmla="*/ 444 w 496"/>
                <a:gd name="T49" fmla="*/ 222 h 244"/>
                <a:gd name="T50" fmla="*/ 482 w 496"/>
                <a:gd name="T51" fmla="*/ 224 h 244"/>
                <a:gd name="T52" fmla="*/ 496 w 496"/>
                <a:gd name="T53" fmla="*/ 232 h 244"/>
                <a:gd name="T54" fmla="*/ 463 w 496"/>
                <a:gd name="T55" fmla="*/ 236 h 244"/>
                <a:gd name="T56" fmla="*/ 431 w 496"/>
                <a:gd name="T57" fmla="*/ 239 h 244"/>
                <a:gd name="T58" fmla="*/ 397 w 496"/>
                <a:gd name="T59" fmla="*/ 242 h 244"/>
                <a:gd name="T60" fmla="*/ 364 w 496"/>
                <a:gd name="T61" fmla="*/ 244 h 244"/>
                <a:gd name="T62" fmla="*/ 330 w 496"/>
                <a:gd name="T63" fmla="*/ 244 h 244"/>
                <a:gd name="T64" fmla="*/ 296 w 496"/>
                <a:gd name="T65" fmla="*/ 243 h 244"/>
                <a:gd name="T66" fmla="*/ 262 w 496"/>
                <a:gd name="T67" fmla="*/ 239 h 244"/>
                <a:gd name="T68" fmla="*/ 230 w 496"/>
                <a:gd name="T69" fmla="*/ 232 h 244"/>
                <a:gd name="T70" fmla="*/ 201 w 496"/>
                <a:gd name="T71" fmla="*/ 214 h 244"/>
                <a:gd name="T72" fmla="*/ 172 w 496"/>
                <a:gd name="T73" fmla="*/ 199 h 244"/>
                <a:gd name="T74" fmla="*/ 143 w 496"/>
                <a:gd name="T75" fmla="*/ 183 h 244"/>
                <a:gd name="T76" fmla="*/ 114 w 496"/>
                <a:gd name="T77" fmla="*/ 166 h 244"/>
                <a:gd name="T78" fmla="*/ 85 w 496"/>
                <a:gd name="T79" fmla="*/ 147 h 244"/>
                <a:gd name="T80" fmla="*/ 58 w 496"/>
                <a:gd name="T81" fmla="*/ 130 h 244"/>
                <a:gd name="T82" fmla="*/ 31 w 496"/>
                <a:gd name="T83" fmla="*/ 108 h 244"/>
                <a:gd name="T84" fmla="*/ 6 w 496"/>
                <a:gd name="T85" fmla="*/ 86 h 244"/>
                <a:gd name="T86" fmla="*/ 5 w 496"/>
                <a:gd name="T87" fmla="*/ 75 h 244"/>
                <a:gd name="T88" fmla="*/ 0 w 496"/>
                <a:gd name="T89" fmla="*/ 69 h 244"/>
                <a:gd name="T90" fmla="*/ 7 w 496"/>
                <a:gd name="T91" fmla="*/ 54 h 244"/>
                <a:gd name="T92" fmla="*/ 17 w 496"/>
                <a:gd name="T93" fmla="*/ 41 h 244"/>
                <a:gd name="T94" fmla="*/ 29 w 496"/>
                <a:gd name="T95" fmla="*/ 30 h 244"/>
                <a:gd name="T96" fmla="*/ 42 w 496"/>
                <a:gd name="T97" fmla="*/ 22 h 244"/>
                <a:gd name="T98" fmla="*/ 55 w 496"/>
                <a:gd name="T99" fmla="*/ 15 h 244"/>
                <a:gd name="T100" fmla="*/ 70 w 496"/>
                <a:gd name="T101" fmla="*/ 9 h 244"/>
                <a:gd name="T102" fmla="*/ 84 w 496"/>
                <a:gd name="T103" fmla="*/ 4 h 244"/>
                <a:gd name="T104" fmla="*/ 99 w 496"/>
                <a:gd name="T105" fmla="*/ 0 h 244"/>
                <a:gd name="T106" fmla="*/ 104 w 496"/>
                <a:gd name="T107" fmla="*/ 0 h 244"/>
                <a:gd name="T108" fmla="*/ 112 w 496"/>
                <a:gd name="T109" fmla="*/ 1 h 244"/>
                <a:gd name="T110" fmla="*/ 118 w 496"/>
                <a:gd name="T111" fmla="*/ 2 h 244"/>
                <a:gd name="T112" fmla="*/ 126 w 496"/>
                <a:gd name="T113" fmla="*/ 4 h 244"/>
                <a:gd name="T114" fmla="*/ 131 w 496"/>
                <a:gd name="T115" fmla="*/ 5 h 244"/>
                <a:gd name="T116" fmla="*/ 137 w 496"/>
                <a:gd name="T117" fmla="*/ 9 h 244"/>
                <a:gd name="T118" fmla="*/ 141 w 496"/>
                <a:gd name="T119" fmla="*/ 12 h 244"/>
                <a:gd name="T120" fmla="*/ 144 w 496"/>
                <a:gd name="T121" fmla="*/ 2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6" h="244">
                  <a:moveTo>
                    <a:pt x="144" y="20"/>
                  </a:moveTo>
                  <a:lnTo>
                    <a:pt x="147" y="26"/>
                  </a:lnTo>
                  <a:lnTo>
                    <a:pt x="153" y="29"/>
                  </a:lnTo>
                  <a:lnTo>
                    <a:pt x="160" y="30"/>
                  </a:lnTo>
                  <a:lnTo>
                    <a:pt x="166" y="38"/>
                  </a:lnTo>
                  <a:lnTo>
                    <a:pt x="176" y="46"/>
                  </a:lnTo>
                  <a:lnTo>
                    <a:pt x="185" y="58"/>
                  </a:lnTo>
                  <a:lnTo>
                    <a:pt x="192" y="69"/>
                  </a:lnTo>
                  <a:lnTo>
                    <a:pt x="201" y="82"/>
                  </a:lnTo>
                  <a:lnTo>
                    <a:pt x="209" y="93"/>
                  </a:lnTo>
                  <a:lnTo>
                    <a:pt x="218" y="106"/>
                  </a:lnTo>
                  <a:lnTo>
                    <a:pt x="226" y="116"/>
                  </a:lnTo>
                  <a:lnTo>
                    <a:pt x="238" y="127"/>
                  </a:lnTo>
                  <a:lnTo>
                    <a:pt x="196" y="147"/>
                  </a:lnTo>
                  <a:lnTo>
                    <a:pt x="200" y="152"/>
                  </a:lnTo>
                  <a:lnTo>
                    <a:pt x="204" y="152"/>
                  </a:lnTo>
                  <a:lnTo>
                    <a:pt x="207" y="150"/>
                  </a:lnTo>
                  <a:lnTo>
                    <a:pt x="214" y="147"/>
                  </a:lnTo>
                  <a:lnTo>
                    <a:pt x="250" y="141"/>
                  </a:lnTo>
                  <a:lnTo>
                    <a:pt x="284" y="146"/>
                  </a:lnTo>
                  <a:lnTo>
                    <a:pt x="316" y="159"/>
                  </a:lnTo>
                  <a:lnTo>
                    <a:pt x="347" y="178"/>
                  </a:lnTo>
                  <a:lnTo>
                    <a:pt x="378" y="195"/>
                  </a:lnTo>
                  <a:lnTo>
                    <a:pt x="410" y="212"/>
                  </a:lnTo>
                  <a:lnTo>
                    <a:pt x="444" y="222"/>
                  </a:lnTo>
                  <a:lnTo>
                    <a:pt x="482" y="224"/>
                  </a:lnTo>
                  <a:lnTo>
                    <a:pt x="496" y="232"/>
                  </a:lnTo>
                  <a:lnTo>
                    <a:pt x="463" y="236"/>
                  </a:lnTo>
                  <a:lnTo>
                    <a:pt x="431" y="239"/>
                  </a:lnTo>
                  <a:lnTo>
                    <a:pt x="397" y="242"/>
                  </a:lnTo>
                  <a:lnTo>
                    <a:pt x="364" y="244"/>
                  </a:lnTo>
                  <a:lnTo>
                    <a:pt x="330" y="244"/>
                  </a:lnTo>
                  <a:lnTo>
                    <a:pt x="296" y="243"/>
                  </a:lnTo>
                  <a:lnTo>
                    <a:pt x="262" y="239"/>
                  </a:lnTo>
                  <a:lnTo>
                    <a:pt x="230" y="232"/>
                  </a:lnTo>
                  <a:lnTo>
                    <a:pt x="201" y="214"/>
                  </a:lnTo>
                  <a:lnTo>
                    <a:pt x="172" y="199"/>
                  </a:lnTo>
                  <a:lnTo>
                    <a:pt x="143" y="183"/>
                  </a:lnTo>
                  <a:lnTo>
                    <a:pt x="114" y="166"/>
                  </a:lnTo>
                  <a:lnTo>
                    <a:pt x="85" y="147"/>
                  </a:lnTo>
                  <a:lnTo>
                    <a:pt x="58" y="130"/>
                  </a:lnTo>
                  <a:lnTo>
                    <a:pt x="31" y="108"/>
                  </a:lnTo>
                  <a:lnTo>
                    <a:pt x="6" y="86"/>
                  </a:lnTo>
                  <a:lnTo>
                    <a:pt x="5" y="75"/>
                  </a:lnTo>
                  <a:lnTo>
                    <a:pt x="0" y="69"/>
                  </a:lnTo>
                  <a:lnTo>
                    <a:pt x="7" y="54"/>
                  </a:lnTo>
                  <a:lnTo>
                    <a:pt x="17" y="41"/>
                  </a:lnTo>
                  <a:lnTo>
                    <a:pt x="29" y="30"/>
                  </a:lnTo>
                  <a:lnTo>
                    <a:pt x="42" y="22"/>
                  </a:lnTo>
                  <a:lnTo>
                    <a:pt x="55" y="15"/>
                  </a:lnTo>
                  <a:lnTo>
                    <a:pt x="70" y="9"/>
                  </a:lnTo>
                  <a:lnTo>
                    <a:pt x="84" y="4"/>
                  </a:lnTo>
                  <a:lnTo>
                    <a:pt x="99" y="0"/>
                  </a:lnTo>
                  <a:lnTo>
                    <a:pt x="104" y="0"/>
                  </a:lnTo>
                  <a:lnTo>
                    <a:pt x="112" y="1"/>
                  </a:lnTo>
                  <a:lnTo>
                    <a:pt x="118" y="2"/>
                  </a:lnTo>
                  <a:lnTo>
                    <a:pt x="126" y="4"/>
                  </a:lnTo>
                  <a:lnTo>
                    <a:pt x="131" y="5"/>
                  </a:lnTo>
                  <a:lnTo>
                    <a:pt x="137" y="9"/>
                  </a:lnTo>
                  <a:lnTo>
                    <a:pt x="141" y="12"/>
                  </a:lnTo>
                  <a:lnTo>
                    <a:pt x="14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4" name="Freeform 74"/>
            <p:cNvSpPr>
              <a:spLocks/>
            </p:cNvSpPr>
            <p:nvPr/>
          </p:nvSpPr>
          <p:spPr bwMode="auto">
            <a:xfrm>
              <a:off x="4030" y="2489"/>
              <a:ext cx="155" cy="85"/>
            </a:xfrm>
            <a:custGeom>
              <a:avLst/>
              <a:gdLst>
                <a:gd name="T0" fmla="*/ 464 w 467"/>
                <a:gd name="T1" fmla="*/ 50 h 254"/>
                <a:gd name="T2" fmla="*/ 467 w 467"/>
                <a:gd name="T3" fmla="*/ 72 h 254"/>
                <a:gd name="T4" fmla="*/ 465 w 467"/>
                <a:gd name="T5" fmla="*/ 95 h 254"/>
                <a:gd name="T6" fmla="*/ 459 w 467"/>
                <a:gd name="T7" fmla="*/ 118 h 254"/>
                <a:gd name="T8" fmla="*/ 435 w 467"/>
                <a:gd name="T9" fmla="*/ 138 h 254"/>
                <a:gd name="T10" fmla="*/ 397 w 467"/>
                <a:gd name="T11" fmla="*/ 158 h 254"/>
                <a:gd name="T12" fmla="*/ 358 w 467"/>
                <a:gd name="T13" fmla="*/ 177 h 254"/>
                <a:gd name="T14" fmla="*/ 315 w 467"/>
                <a:gd name="T15" fmla="*/ 187 h 254"/>
                <a:gd name="T16" fmla="*/ 257 w 467"/>
                <a:gd name="T17" fmla="*/ 201 h 254"/>
                <a:gd name="T18" fmla="*/ 185 w 467"/>
                <a:gd name="T19" fmla="*/ 230 h 254"/>
                <a:gd name="T20" fmla="*/ 112 w 467"/>
                <a:gd name="T21" fmla="*/ 250 h 254"/>
                <a:gd name="T22" fmla="*/ 38 w 467"/>
                <a:gd name="T23" fmla="*/ 250 h 254"/>
                <a:gd name="T24" fmla="*/ 2 w 467"/>
                <a:gd name="T25" fmla="*/ 232 h 254"/>
                <a:gd name="T26" fmla="*/ 14 w 467"/>
                <a:gd name="T27" fmla="*/ 225 h 254"/>
                <a:gd name="T28" fmla="*/ 29 w 467"/>
                <a:gd name="T29" fmla="*/ 221 h 254"/>
                <a:gd name="T30" fmla="*/ 44 w 467"/>
                <a:gd name="T31" fmla="*/ 217 h 254"/>
                <a:gd name="T32" fmla="*/ 68 w 467"/>
                <a:gd name="T33" fmla="*/ 207 h 254"/>
                <a:gd name="T34" fmla="*/ 103 w 467"/>
                <a:gd name="T35" fmla="*/ 192 h 254"/>
                <a:gd name="T36" fmla="*/ 140 w 467"/>
                <a:gd name="T37" fmla="*/ 176 h 254"/>
                <a:gd name="T38" fmla="*/ 176 w 467"/>
                <a:gd name="T39" fmla="*/ 162 h 254"/>
                <a:gd name="T40" fmla="*/ 202 w 467"/>
                <a:gd name="T41" fmla="*/ 164 h 254"/>
                <a:gd name="T42" fmla="*/ 224 w 467"/>
                <a:gd name="T43" fmla="*/ 167 h 254"/>
                <a:gd name="T44" fmla="*/ 237 w 467"/>
                <a:gd name="T45" fmla="*/ 163 h 254"/>
                <a:gd name="T46" fmla="*/ 220 w 467"/>
                <a:gd name="T47" fmla="*/ 153 h 254"/>
                <a:gd name="T48" fmla="*/ 200 w 467"/>
                <a:gd name="T49" fmla="*/ 150 h 254"/>
                <a:gd name="T50" fmla="*/ 223 w 467"/>
                <a:gd name="T51" fmla="*/ 137 h 254"/>
                <a:gd name="T52" fmla="*/ 253 w 467"/>
                <a:gd name="T53" fmla="*/ 134 h 254"/>
                <a:gd name="T54" fmla="*/ 285 w 467"/>
                <a:gd name="T55" fmla="*/ 135 h 254"/>
                <a:gd name="T56" fmla="*/ 314 w 467"/>
                <a:gd name="T57" fmla="*/ 135 h 254"/>
                <a:gd name="T58" fmla="*/ 294 w 467"/>
                <a:gd name="T59" fmla="*/ 126 h 254"/>
                <a:gd name="T60" fmla="*/ 275 w 467"/>
                <a:gd name="T61" fmla="*/ 123 h 254"/>
                <a:gd name="T62" fmla="*/ 253 w 467"/>
                <a:gd name="T63" fmla="*/ 120 h 254"/>
                <a:gd name="T64" fmla="*/ 234 w 467"/>
                <a:gd name="T65" fmla="*/ 119 h 254"/>
                <a:gd name="T66" fmla="*/ 262 w 467"/>
                <a:gd name="T67" fmla="*/ 84 h 254"/>
                <a:gd name="T68" fmla="*/ 285 w 467"/>
                <a:gd name="T69" fmla="*/ 47 h 254"/>
                <a:gd name="T70" fmla="*/ 312 w 467"/>
                <a:gd name="T71" fmla="*/ 17 h 254"/>
                <a:gd name="T72" fmla="*/ 355 w 467"/>
                <a:gd name="T73" fmla="*/ 5 h 254"/>
                <a:gd name="T74" fmla="*/ 382 w 467"/>
                <a:gd name="T75" fmla="*/ 0 h 254"/>
                <a:gd name="T76" fmla="*/ 412 w 467"/>
                <a:gd name="T77" fmla="*/ 4 h 254"/>
                <a:gd name="T78" fmla="*/ 438 w 467"/>
                <a:gd name="T79" fmla="*/ 16 h 254"/>
                <a:gd name="T80" fmla="*/ 459 w 467"/>
                <a:gd name="T81" fmla="*/ 3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7" h="254">
                  <a:moveTo>
                    <a:pt x="459" y="39"/>
                  </a:moveTo>
                  <a:lnTo>
                    <a:pt x="464" y="50"/>
                  </a:lnTo>
                  <a:lnTo>
                    <a:pt x="467" y="61"/>
                  </a:lnTo>
                  <a:lnTo>
                    <a:pt x="467" y="72"/>
                  </a:lnTo>
                  <a:lnTo>
                    <a:pt x="467" y="84"/>
                  </a:lnTo>
                  <a:lnTo>
                    <a:pt x="465" y="95"/>
                  </a:lnTo>
                  <a:lnTo>
                    <a:pt x="462" y="106"/>
                  </a:lnTo>
                  <a:lnTo>
                    <a:pt x="459" y="118"/>
                  </a:lnTo>
                  <a:lnTo>
                    <a:pt x="455" y="129"/>
                  </a:lnTo>
                  <a:lnTo>
                    <a:pt x="435" y="138"/>
                  </a:lnTo>
                  <a:lnTo>
                    <a:pt x="416" y="148"/>
                  </a:lnTo>
                  <a:lnTo>
                    <a:pt x="397" y="158"/>
                  </a:lnTo>
                  <a:lnTo>
                    <a:pt x="378" y="169"/>
                  </a:lnTo>
                  <a:lnTo>
                    <a:pt x="358" y="177"/>
                  </a:lnTo>
                  <a:lnTo>
                    <a:pt x="338" y="183"/>
                  </a:lnTo>
                  <a:lnTo>
                    <a:pt x="315" y="187"/>
                  </a:lnTo>
                  <a:lnTo>
                    <a:pt x="294" y="187"/>
                  </a:lnTo>
                  <a:lnTo>
                    <a:pt x="257" y="201"/>
                  </a:lnTo>
                  <a:lnTo>
                    <a:pt x="222" y="216"/>
                  </a:lnTo>
                  <a:lnTo>
                    <a:pt x="185" y="230"/>
                  </a:lnTo>
                  <a:lnTo>
                    <a:pt x="150" y="242"/>
                  </a:lnTo>
                  <a:lnTo>
                    <a:pt x="112" y="250"/>
                  </a:lnTo>
                  <a:lnTo>
                    <a:pt x="76" y="254"/>
                  </a:lnTo>
                  <a:lnTo>
                    <a:pt x="38" y="250"/>
                  </a:lnTo>
                  <a:lnTo>
                    <a:pt x="0" y="240"/>
                  </a:lnTo>
                  <a:lnTo>
                    <a:pt x="2" y="232"/>
                  </a:lnTo>
                  <a:lnTo>
                    <a:pt x="7" y="229"/>
                  </a:lnTo>
                  <a:lnTo>
                    <a:pt x="14" y="225"/>
                  </a:lnTo>
                  <a:lnTo>
                    <a:pt x="21" y="224"/>
                  </a:lnTo>
                  <a:lnTo>
                    <a:pt x="29" y="221"/>
                  </a:lnTo>
                  <a:lnTo>
                    <a:pt x="38" y="220"/>
                  </a:lnTo>
                  <a:lnTo>
                    <a:pt x="44" y="217"/>
                  </a:lnTo>
                  <a:lnTo>
                    <a:pt x="52" y="215"/>
                  </a:lnTo>
                  <a:lnTo>
                    <a:pt x="68" y="207"/>
                  </a:lnTo>
                  <a:lnTo>
                    <a:pt x="87" y="200"/>
                  </a:lnTo>
                  <a:lnTo>
                    <a:pt x="103" y="192"/>
                  </a:lnTo>
                  <a:lnTo>
                    <a:pt x="122" y="184"/>
                  </a:lnTo>
                  <a:lnTo>
                    <a:pt x="140" y="176"/>
                  </a:lnTo>
                  <a:lnTo>
                    <a:pt x="157" y="169"/>
                  </a:lnTo>
                  <a:lnTo>
                    <a:pt x="176" y="162"/>
                  </a:lnTo>
                  <a:lnTo>
                    <a:pt x="195" y="158"/>
                  </a:lnTo>
                  <a:lnTo>
                    <a:pt x="202" y="164"/>
                  </a:lnTo>
                  <a:lnTo>
                    <a:pt x="213" y="167"/>
                  </a:lnTo>
                  <a:lnTo>
                    <a:pt x="224" y="167"/>
                  </a:lnTo>
                  <a:lnTo>
                    <a:pt x="234" y="167"/>
                  </a:lnTo>
                  <a:lnTo>
                    <a:pt x="237" y="163"/>
                  </a:lnTo>
                  <a:lnTo>
                    <a:pt x="231" y="154"/>
                  </a:lnTo>
                  <a:lnTo>
                    <a:pt x="220" y="153"/>
                  </a:lnTo>
                  <a:lnTo>
                    <a:pt x="209" y="153"/>
                  </a:lnTo>
                  <a:lnTo>
                    <a:pt x="200" y="150"/>
                  </a:lnTo>
                  <a:lnTo>
                    <a:pt x="210" y="142"/>
                  </a:lnTo>
                  <a:lnTo>
                    <a:pt x="223" y="137"/>
                  </a:lnTo>
                  <a:lnTo>
                    <a:pt x="237" y="134"/>
                  </a:lnTo>
                  <a:lnTo>
                    <a:pt x="253" y="134"/>
                  </a:lnTo>
                  <a:lnTo>
                    <a:pt x="268" y="134"/>
                  </a:lnTo>
                  <a:lnTo>
                    <a:pt x="285" y="135"/>
                  </a:lnTo>
                  <a:lnTo>
                    <a:pt x="299" y="135"/>
                  </a:lnTo>
                  <a:lnTo>
                    <a:pt x="314" y="135"/>
                  </a:lnTo>
                  <a:lnTo>
                    <a:pt x="304" y="129"/>
                  </a:lnTo>
                  <a:lnTo>
                    <a:pt x="294" y="126"/>
                  </a:lnTo>
                  <a:lnTo>
                    <a:pt x="283" y="123"/>
                  </a:lnTo>
                  <a:lnTo>
                    <a:pt x="275" y="123"/>
                  </a:lnTo>
                  <a:lnTo>
                    <a:pt x="263" y="121"/>
                  </a:lnTo>
                  <a:lnTo>
                    <a:pt x="253" y="120"/>
                  </a:lnTo>
                  <a:lnTo>
                    <a:pt x="243" y="119"/>
                  </a:lnTo>
                  <a:lnTo>
                    <a:pt x="234" y="119"/>
                  </a:lnTo>
                  <a:lnTo>
                    <a:pt x="249" y="101"/>
                  </a:lnTo>
                  <a:lnTo>
                    <a:pt x="262" y="84"/>
                  </a:lnTo>
                  <a:lnTo>
                    <a:pt x="273" y="65"/>
                  </a:lnTo>
                  <a:lnTo>
                    <a:pt x="285" y="47"/>
                  </a:lnTo>
                  <a:lnTo>
                    <a:pt x="296" y="29"/>
                  </a:lnTo>
                  <a:lnTo>
                    <a:pt x="312" y="17"/>
                  </a:lnTo>
                  <a:lnTo>
                    <a:pt x="331" y="8"/>
                  </a:lnTo>
                  <a:lnTo>
                    <a:pt x="355" y="5"/>
                  </a:lnTo>
                  <a:lnTo>
                    <a:pt x="368" y="2"/>
                  </a:lnTo>
                  <a:lnTo>
                    <a:pt x="382" y="0"/>
                  </a:lnTo>
                  <a:lnTo>
                    <a:pt x="397" y="0"/>
                  </a:lnTo>
                  <a:lnTo>
                    <a:pt x="412" y="4"/>
                  </a:lnTo>
                  <a:lnTo>
                    <a:pt x="425" y="8"/>
                  </a:lnTo>
                  <a:lnTo>
                    <a:pt x="438" y="16"/>
                  </a:lnTo>
                  <a:lnTo>
                    <a:pt x="449" y="26"/>
                  </a:lnTo>
                  <a:lnTo>
                    <a:pt x="459"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5" name="Freeform 75"/>
            <p:cNvSpPr>
              <a:spLocks/>
            </p:cNvSpPr>
            <p:nvPr/>
          </p:nvSpPr>
          <p:spPr bwMode="auto">
            <a:xfrm>
              <a:off x="4407" y="2510"/>
              <a:ext cx="243" cy="93"/>
            </a:xfrm>
            <a:custGeom>
              <a:avLst/>
              <a:gdLst>
                <a:gd name="T0" fmla="*/ 214 w 729"/>
                <a:gd name="T1" fmla="*/ 33 h 279"/>
                <a:gd name="T2" fmla="*/ 257 w 729"/>
                <a:gd name="T3" fmla="*/ 70 h 279"/>
                <a:gd name="T4" fmla="*/ 302 w 729"/>
                <a:gd name="T5" fmla="*/ 100 h 279"/>
                <a:gd name="T6" fmla="*/ 349 w 729"/>
                <a:gd name="T7" fmla="*/ 128 h 279"/>
                <a:gd name="T8" fmla="*/ 379 w 729"/>
                <a:gd name="T9" fmla="*/ 139 h 279"/>
                <a:gd name="T10" fmla="*/ 442 w 729"/>
                <a:gd name="T11" fmla="*/ 177 h 279"/>
                <a:gd name="T12" fmla="*/ 513 w 729"/>
                <a:gd name="T13" fmla="*/ 187 h 279"/>
                <a:gd name="T14" fmla="*/ 587 w 729"/>
                <a:gd name="T15" fmla="*/ 184 h 279"/>
                <a:gd name="T16" fmla="*/ 665 w 729"/>
                <a:gd name="T17" fmla="*/ 183 h 279"/>
                <a:gd name="T18" fmla="*/ 727 w 729"/>
                <a:gd name="T19" fmla="*/ 176 h 279"/>
                <a:gd name="T20" fmla="*/ 728 w 729"/>
                <a:gd name="T21" fmla="*/ 191 h 279"/>
                <a:gd name="T22" fmla="*/ 727 w 729"/>
                <a:gd name="T23" fmla="*/ 206 h 279"/>
                <a:gd name="T24" fmla="*/ 724 w 729"/>
                <a:gd name="T25" fmla="*/ 221 h 279"/>
                <a:gd name="T26" fmla="*/ 707 w 729"/>
                <a:gd name="T27" fmla="*/ 237 h 279"/>
                <a:gd name="T28" fmla="*/ 671 w 729"/>
                <a:gd name="T29" fmla="*/ 250 h 279"/>
                <a:gd name="T30" fmla="*/ 637 w 729"/>
                <a:gd name="T31" fmla="*/ 258 h 279"/>
                <a:gd name="T32" fmla="*/ 602 w 729"/>
                <a:gd name="T33" fmla="*/ 264 h 279"/>
                <a:gd name="T34" fmla="*/ 547 w 729"/>
                <a:gd name="T35" fmla="*/ 277 h 279"/>
                <a:gd name="T36" fmla="*/ 471 w 729"/>
                <a:gd name="T37" fmla="*/ 278 h 279"/>
                <a:gd name="T38" fmla="*/ 397 w 729"/>
                <a:gd name="T39" fmla="*/ 264 h 279"/>
                <a:gd name="T40" fmla="*/ 331 w 729"/>
                <a:gd name="T41" fmla="*/ 232 h 279"/>
                <a:gd name="T42" fmla="*/ 279 w 729"/>
                <a:gd name="T43" fmla="*/ 200 h 279"/>
                <a:gd name="T44" fmla="*/ 237 w 729"/>
                <a:gd name="T45" fmla="*/ 188 h 279"/>
                <a:gd name="T46" fmla="*/ 192 w 729"/>
                <a:gd name="T47" fmla="*/ 186 h 279"/>
                <a:gd name="T48" fmla="*/ 146 w 729"/>
                <a:gd name="T49" fmla="*/ 187 h 279"/>
                <a:gd name="T50" fmla="*/ 108 w 729"/>
                <a:gd name="T51" fmla="*/ 191 h 279"/>
                <a:gd name="T52" fmla="*/ 78 w 729"/>
                <a:gd name="T53" fmla="*/ 192 h 279"/>
                <a:gd name="T54" fmla="*/ 49 w 729"/>
                <a:gd name="T55" fmla="*/ 183 h 279"/>
                <a:gd name="T56" fmla="*/ 26 w 729"/>
                <a:gd name="T57" fmla="*/ 164 h 279"/>
                <a:gd name="T58" fmla="*/ 10 w 729"/>
                <a:gd name="T59" fmla="*/ 133 h 279"/>
                <a:gd name="T60" fmla="*/ 0 w 729"/>
                <a:gd name="T61" fmla="*/ 94 h 279"/>
                <a:gd name="T62" fmla="*/ 2 w 729"/>
                <a:gd name="T63" fmla="*/ 53 h 279"/>
                <a:gd name="T64" fmla="*/ 17 w 729"/>
                <a:gd name="T65" fmla="*/ 16 h 279"/>
                <a:gd name="T66" fmla="*/ 49 w 729"/>
                <a:gd name="T67" fmla="*/ 8 h 279"/>
                <a:gd name="T68" fmla="*/ 88 w 729"/>
                <a:gd name="T69" fmla="*/ 18 h 279"/>
                <a:gd name="T70" fmla="*/ 131 w 729"/>
                <a:gd name="T71" fmla="*/ 19 h 279"/>
                <a:gd name="T72" fmla="*/ 174 w 729"/>
                <a:gd name="T73" fmla="*/ 1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9" h="279">
                  <a:moveTo>
                    <a:pt x="196" y="14"/>
                  </a:moveTo>
                  <a:lnTo>
                    <a:pt x="214" y="33"/>
                  </a:lnTo>
                  <a:lnTo>
                    <a:pt x="235" y="52"/>
                  </a:lnTo>
                  <a:lnTo>
                    <a:pt x="257" y="70"/>
                  </a:lnTo>
                  <a:lnTo>
                    <a:pt x="279" y="86"/>
                  </a:lnTo>
                  <a:lnTo>
                    <a:pt x="302" y="100"/>
                  </a:lnTo>
                  <a:lnTo>
                    <a:pt x="326" y="114"/>
                  </a:lnTo>
                  <a:lnTo>
                    <a:pt x="349" y="128"/>
                  </a:lnTo>
                  <a:lnTo>
                    <a:pt x="374" y="142"/>
                  </a:lnTo>
                  <a:lnTo>
                    <a:pt x="379" y="139"/>
                  </a:lnTo>
                  <a:lnTo>
                    <a:pt x="408" y="162"/>
                  </a:lnTo>
                  <a:lnTo>
                    <a:pt x="442" y="177"/>
                  </a:lnTo>
                  <a:lnTo>
                    <a:pt x="475" y="184"/>
                  </a:lnTo>
                  <a:lnTo>
                    <a:pt x="513" y="187"/>
                  </a:lnTo>
                  <a:lnTo>
                    <a:pt x="548" y="186"/>
                  </a:lnTo>
                  <a:lnTo>
                    <a:pt x="587" y="184"/>
                  </a:lnTo>
                  <a:lnTo>
                    <a:pt x="625" y="182"/>
                  </a:lnTo>
                  <a:lnTo>
                    <a:pt x="665" y="183"/>
                  </a:lnTo>
                  <a:lnTo>
                    <a:pt x="724" y="169"/>
                  </a:lnTo>
                  <a:lnTo>
                    <a:pt x="727" y="176"/>
                  </a:lnTo>
                  <a:lnTo>
                    <a:pt x="728" y="183"/>
                  </a:lnTo>
                  <a:lnTo>
                    <a:pt x="728" y="191"/>
                  </a:lnTo>
                  <a:lnTo>
                    <a:pt x="729" y="198"/>
                  </a:lnTo>
                  <a:lnTo>
                    <a:pt x="727" y="206"/>
                  </a:lnTo>
                  <a:lnTo>
                    <a:pt x="727" y="213"/>
                  </a:lnTo>
                  <a:lnTo>
                    <a:pt x="724" y="221"/>
                  </a:lnTo>
                  <a:lnTo>
                    <a:pt x="724" y="229"/>
                  </a:lnTo>
                  <a:lnTo>
                    <a:pt x="707" y="237"/>
                  </a:lnTo>
                  <a:lnTo>
                    <a:pt x="689" y="245"/>
                  </a:lnTo>
                  <a:lnTo>
                    <a:pt x="671" y="250"/>
                  </a:lnTo>
                  <a:lnTo>
                    <a:pt x="655" y="255"/>
                  </a:lnTo>
                  <a:lnTo>
                    <a:pt x="637" y="258"/>
                  </a:lnTo>
                  <a:lnTo>
                    <a:pt x="620" y="260"/>
                  </a:lnTo>
                  <a:lnTo>
                    <a:pt x="602" y="264"/>
                  </a:lnTo>
                  <a:lnTo>
                    <a:pt x="586" y="270"/>
                  </a:lnTo>
                  <a:lnTo>
                    <a:pt x="547" y="277"/>
                  </a:lnTo>
                  <a:lnTo>
                    <a:pt x="509" y="279"/>
                  </a:lnTo>
                  <a:lnTo>
                    <a:pt x="471" y="278"/>
                  </a:lnTo>
                  <a:lnTo>
                    <a:pt x="434" y="274"/>
                  </a:lnTo>
                  <a:lnTo>
                    <a:pt x="397" y="264"/>
                  </a:lnTo>
                  <a:lnTo>
                    <a:pt x="364" y="250"/>
                  </a:lnTo>
                  <a:lnTo>
                    <a:pt x="331" y="232"/>
                  </a:lnTo>
                  <a:lnTo>
                    <a:pt x="302" y="211"/>
                  </a:lnTo>
                  <a:lnTo>
                    <a:pt x="279" y="200"/>
                  </a:lnTo>
                  <a:lnTo>
                    <a:pt x="258" y="193"/>
                  </a:lnTo>
                  <a:lnTo>
                    <a:pt x="237" y="188"/>
                  </a:lnTo>
                  <a:lnTo>
                    <a:pt x="215" y="187"/>
                  </a:lnTo>
                  <a:lnTo>
                    <a:pt x="192" y="186"/>
                  </a:lnTo>
                  <a:lnTo>
                    <a:pt x="170" y="187"/>
                  </a:lnTo>
                  <a:lnTo>
                    <a:pt x="146" y="187"/>
                  </a:lnTo>
                  <a:lnTo>
                    <a:pt x="123" y="187"/>
                  </a:lnTo>
                  <a:lnTo>
                    <a:pt x="108" y="191"/>
                  </a:lnTo>
                  <a:lnTo>
                    <a:pt x="93" y="193"/>
                  </a:lnTo>
                  <a:lnTo>
                    <a:pt x="78" y="192"/>
                  </a:lnTo>
                  <a:lnTo>
                    <a:pt x="64" y="190"/>
                  </a:lnTo>
                  <a:lnTo>
                    <a:pt x="49" y="183"/>
                  </a:lnTo>
                  <a:lnTo>
                    <a:pt x="37" y="176"/>
                  </a:lnTo>
                  <a:lnTo>
                    <a:pt x="26" y="164"/>
                  </a:lnTo>
                  <a:lnTo>
                    <a:pt x="20" y="152"/>
                  </a:lnTo>
                  <a:lnTo>
                    <a:pt x="10" y="133"/>
                  </a:lnTo>
                  <a:lnTo>
                    <a:pt x="3" y="114"/>
                  </a:lnTo>
                  <a:lnTo>
                    <a:pt x="0" y="94"/>
                  </a:lnTo>
                  <a:lnTo>
                    <a:pt x="1" y="74"/>
                  </a:lnTo>
                  <a:lnTo>
                    <a:pt x="2" y="53"/>
                  </a:lnTo>
                  <a:lnTo>
                    <a:pt x="8" y="34"/>
                  </a:lnTo>
                  <a:lnTo>
                    <a:pt x="17" y="16"/>
                  </a:lnTo>
                  <a:lnTo>
                    <a:pt x="30" y="0"/>
                  </a:lnTo>
                  <a:lnTo>
                    <a:pt x="49" y="8"/>
                  </a:lnTo>
                  <a:lnTo>
                    <a:pt x="68" y="14"/>
                  </a:lnTo>
                  <a:lnTo>
                    <a:pt x="88" y="18"/>
                  </a:lnTo>
                  <a:lnTo>
                    <a:pt x="109" y="21"/>
                  </a:lnTo>
                  <a:lnTo>
                    <a:pt x="131" y="19"/>
                  </a:lnTo>
                  <a:lnTo>
                    <a:pt x="152" y="19"/>
                  </a:lnTo>
                  <a:lnTo>
                    <a:pt x="174" y="17"/>
                  </a:lnTo>
                  <a:lnTo>
                    <a:pt x="19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6" name="Freeform 76"/>
            <p:cNvSpPr>
              <a:spLocks/>
            </p:cNvSpPr>
            <p:nvPr/>
          </p:nvSpPr>
          <p:spPr bwMode="auto">
            <a:xfrm>
              <a:off x="4013" y="2531"/>
              <a:ext cx="245" cy="68"/>
            </a:xfrm>
            <a:custGeom>
              <a:avLst/>
              <a:gdLst>
                <a:gd name="T0" fmla="*/ 729 w 735"/>
                <a:gd name="T1" fmla="*/ 9 h 204"/>
                <a:gd name="T2" fmla="*/ 731 w 735"/>
                <a:gd name="T3" fmla="*/ 28 h 204"/>
                <a:gd name="T4" fmla="*/ 734 w 735"/>
                <a:gd name="T5" fmla="*/ 48 h 204"/>
                <a:gd name="T6" fmla="*/ 733 w 735"/>
                <a:gd name="T7" fmla="*/ 67 h 204"/>
                <a:gd name="T8" fmla="*/ 706 w 735"/>
                <a:gd name="T9" fmla="*/ 81 h 204"/>
                <a:gd name="T10" fmla="*/ 660 w 735"/>
                <a:gd name="T11" fmla="*/ 88 h 204"/>
                <a:gd name="T12" fmla="*/ 610 w 735"/>
                <a:gd name="T13" fmla="*/ 96 h 204"/>
                <a:gd name="T14" fmla="*/ 560 w 735"/>
                <a:gd name="T15" fmla="*/ 104 h 204"/>
                <a:gd name="T16" fmla="*/ 506 w 735"/>
                <a:gd name="T17" fmla="*/ 126 h 204"/>
                <a:gd name="T18" fmla="*/ 443 w 735"/>
                <a:gd name="T19" fmla="*/ 159 h 204"/>
                <a:gd name="T20" fmla="*/ 377 w 735"/>
                <a:gd name="T21" fmla="*/ 183 h 204"/>
                <a:gd name="T22" fmla="*/ 307 w 735"/>
                <a:gd name="T23" fmla="*/ 197 h 204"/>
                <a:gd name="T24" fmla="*/ 236 w 735"/>
                <a:gd name="T25" fmla="*/ 203 h 204"/>
                <a:gd name="T26" fmla="*/ 168 w 735"/>
                <a:gd name="T27" fmla="*/ 203 h 204"/>
                <a:gd name="T28" fmla="*/ 101 w 735"/>
                <a:gd name="T29" fmla="*/ 197 h 204"/>
                <a:gd name="T30" fmla="*/ 36 w 735"/>
                <a:gd name="T31" fmla="*/ 187 h 204"/>
                <a:gd name="T32" fmla="*/ 2 w 735"/>
                <a:gd name="T33" fmla="*/ 170 h 204"/>
                <a:gd name="T34" fmla="*/ 0 w 735"/>
                <a:gd name="T35" fmla="*/ 153 h 204"/>
                <a:gd name="T36" fmla="*/ 3 w 735"/>
                <a:gd name="T37" fmla="*/ 136 h 204"/>
                <a:gd name="T38" fmla="*/ 12 w 735"/>
                <a:gd name="T39" fmla="*/ 122 h 204"/>
                <a:gd name="T40" fmla="*/ 33 w 735"/>
                <a:gd name="T41" fmla="*/ 119 h 204"/>
                <a:gd name="T42" fmla="*/ 47 w 735"/>
                <a:gd name="T43" fmla="*/ 131 h 204"/>
                <a:gd name="T44" fmla="*/ 69 w 735"/>
                <a:gd name="T45" fmla="*/ 141 h 204"/>
                <a:gd name="T46" fmla="*/ 145 w 735"/>
                <a:gd name="T47" fmla="*/ 141 h 204"/>
                <a:gd name="T48" fmla="*/ 219 w 735"/>
                <a:gd name="T49" fmla="*/ 124 h 204"/>
                <a:gd name="T50" fmla="*/ 292 w 735"/>
                <a:gd name="T51" fmla="*/ 99 h 204"/>
                <a:gd name="T52" fmla="*/ 365 w 735"/>
                <a:gd name="T53" fmla="*/ 77 h 204"/>
                <a:gd name="T54" fmla="*/ 396 w 735"/>
                <a:gd name="T55" fmla="*/ 72 h 204"/>
                <a:gd name="T56" fmla="*/ 428 w 735"/>
                <a:gd name="T57" fmla="*/ 61 h 204"/>
                <a:gd name="T58" fmla="*/ 458 w 735"/>
                <a:gd name="T59" fmla="*/ 43 h 204"/>
                <a:gd name="T60" fmla="*/ 488 w 735"/>
                <a:gd name="T61" fmla="*/ 25 h 204"/>
                <a:gd name="T62" fmla="*/ 501 w 735"/>
                <a:gd name="T63" fmla="*/ 23 h 204"/>
                <a:gd name="T64" fmla="*/ 512 w 735"/>
                <a:gd name="T65" fmla="*/ 29 h 204"/>
                <a:gd name="T66" fmla="*/ 534 w 735"/>
                <a:gd name="T67" fmla="*/ 42 h 204"/>
                <a:gd name="T68" fmla="*/ 588 w 735"/>
                <a:gd name="T69" fmla="*/ 47 h 204"/>
                <a:gd name="T70" fmla="*/ 634 w 735"/>
                <a:gd name="T71" fmla="*/ 34 h 204"/>
                <a:gd name="T72" fmla="*/ 680 w 735"/>
                <a:gd name="T73" fmla="*/ 13 h 204"/>
                <a:gd name="T74" fmla="*/ 729 w 735"/>
                <a:gd name="T7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5" h="204">
                  <a:moveTo>
                    <a:pt x="729" y="0"/>
                  </a:moveTo>
                  <a:lnTo>
                    <a:pt x="729" y="9"/>
                  </a:lnTo>
                  <a:lnTo>
                    <a:pt x="730" y="19"/>
                  </a:lnTo>
                  <a:lnTo>
                    <a:pt x="731" y="28"/>
                  </a:lnTo>
                  <a:lnTo>
                    <a:pt x="734" y="39"/>
                  </a:lnTo>
                  <a:lnTo>
                    <a:pt x="734" y="48"/>
                  </a:lnTo>
                  <a:lnTo>
                    <a:pt x="735" y="58"/>
                  </a:lnTo>
                  <a:lnTo>
                    <a:pt x="733" y="67"/>
                  </a:lnTo>
                  <a:lnTo>
                    <a:pt x="729" y="77"/>
                  </a:lnTo>
                  <a:lnTo>
                    <a:pt x="706" y="81"/>
                  </a:lnTo>
                  <a:lnTo>
                    <a:pt x="684" y="85"/>
                  </a:lnTo>
                  <a:lnTo>
                    <a:pt x="660" y="88"/>
                  </a:lnTo>
                  <a:lnTo>
                    <a:pt x="636" y="92"/>
                  </a:lnTo>
                  <a:lnTo>
                    <a:pt x="610" y="96"/>
                  </a:lnTo>
                  <a:lnTo>
                    <a:pt x="585" y="100"/>
                  </a:lnTo>
                  <a:lnTo>
                    <a:pt x="560" y="104"/>
                  </a:lnTo>
                  <a:lnTo>
                    <a:pt x="537" y="107"/>
                  </a:lnTo>
                  <a:lnTo>
                    <a:pt x="506" y="126"/>
                  </a:lnTo>
                  <a:lnTo>
                    <a:pt x="476" y="144"/>
                  </a:lnTo>
                  <a:lnTo>
                    <a:pt x="443" y="159"/>
                  </a:lnTo>
                  <a:lnTo>
                    <a:pt x="411" y="173"/>
                  </a:lnTo>
                  <a:lnTo>
                    <a:pt x="377" y="183"/>
                  </a:lnTo>
                  <a:lnTo>
                    <a:pt x="343" y="192"/>
                  </a:lnTo>
                  <a:lnTo>
                    <a:pt x="307" y="197"/>
                  </a:lnTo>
                  <a:lnTo>
                    <a:pt x="271" y="201"/>
                  </a:lnTo>
                  <a:lnTo>
                    <a:pt x="236" y="203"/>
                  </a:lnTo>
                  <a:lnTo>
                    <a:pt x="202" y="204"/>
                  </a:lnTo>
                  <a:lnTo>
                    <a:pt x="168" y="203"/>
                  </a:lnTo>
                  <a:lnTo>
                    <a:pt x="135" y="202"/>
                  </a:lnTo>
                  <a:lnTo>
                    <a:pt x="101" y="197"/>
                  </a:lnTo>
                  <a:lnTo>
                    <a:pt x="69" y="193"/>
                  </a:lnTo>
                  <a:lnTo>
                    <a:pt x="36" y="187"/>
                  </a:lnTo>
                  <a:lnTo>
                    <a:pt x="6" y="180"/>
                  </a:lnTo>
                  <a:lnTo>
                    <a:pt x="2" y="170"/>
                  </a:lnTo>
                  <a:lnTo>
                    <a:pt x="2" y="163"/>
                  </a:lnTo>
                  <a:lnTo>
                    <a:pt x="0" y="153"/>
                  </a:lnTo>
                  <a:lnTo>
                    <a:pt x="2" y="145"/>
                  </a:lnTo>
                  <a:lnTo>
                    <a:pt x="3" y="136"/>
                  </a:lnTo>
                  <a:lnTo>
                    <a:pt x="7" y="129"/>
                  </a:lnTo>
                  <a:lnTo>
                    <a:pt x="12" y="122"/>
                  </a:lnTo>
                  <a:lnTo>
                    <a:pt x="19" y="119"/>
                  </a:lnTo>
                  <a:lnTo>
                    <a:pt x="33" y="119"/>
                  </a:lnTo>
                  <a:lnTo>
                    <a:pt x="37" y="126"/>
                  </a:lnTo>
                  <a:lnTo>
                    <a:pt x="47" y="131"/>
                  </a:lnTo>
                  <a:lnTo>
                    <a:pt x="57" y="135"/>
                  </a:lnTo>
                  <a:lnTo>
                    <a:pt x="69" y="141"/>
                  </a:lnTo>
                  <a:lnTo>
                    <a:pt x="106" y="144"/>
                  </a:lnTo>
                  <a:lnTo>
                    <a:pt x="145" y="141"/>
                  </a:lnTo>
                  <a:lnTo>
                    <a:pt x="182" y="134"/>
                  </a:lnTo>
                  <a:lnTo>
                    <a:pt x="219" y="124"/>
                  </a:lnTo>
                  <a:lnTo>
                    <a:pt x="254" y="111"/>
                  </a:lnTo>
                  <a:lnTo>
                    <a:pt x="292" y="99"/>
                  </a:lnTo>
                  <a:lnTo>
                    <a:pt x="327" y="86"/>
                  </a:lnTo>
                  <a:lnTo>
                    <a:pt x="365" y="77"/>
                  </a:lnTo>
                  <a:lnTo>
                    <a:pt x="380" y="75"/>
                  </a:lnTo>
                  <a:lnTo>
                    <a:pt x="396" y="72"/>
                  </a:lnTo>
                  <a:lnTo>
                    <a:pt x="411" y="67"/>
                  </a:lnTo>
                  <a:lnTo>
                    <a:pt x="428" y="61"/>
                  </a:lnTo>
                  <a:lnTo>
                    <a:pt x="443" y="52"/>
                  </a:lnTo>
                  <a:lnTo>
                    <a:pt x="458" y="43"/>
                  </a:lnTo>
                  <a:lnTo>
                    <a:pt x="473" y="34"/>
                  </a:lnTo>
                  <a:lnTo>
                    <a:pt x="488" y="25"/>
                  </a:lnTo>
                  <a:lnTo>
                    <a:pt x="495" y="22"/>
                  </a:lnTo>
                  <a:lnTo>
                    <a:pt x="501" y="23"/>
                  </a:lnTo>
                  <a:lnTo>
                    <a:pt x="506" y="25"/>
                  </a:lnTo>
                  <a:lnTo>
                    <a:pt x="512" y="29"/>
                  </a:lnTo>
                  <a:lnTo>
                    <a:pt x="521" y="37"/>
                  </a:lnTo>
                  <a:lnTo>
                    <a:pt x="534" y="42"/>
                  </a:lnTo>
                  <a:lnTo>
                    <a:pt x="561" y="47"/>
                  </a:lnTo>
                  <a:lnTo>
                    <a:pt x="588" y="47"/>
                  </a:lnTo>
                  <a:lnTo>
                    <a:pt x="610" y="42"/>
                  </a:lnTo>
                  <a:lnTo>
                    <a:pt x="634" y="34"/>
                  </a:lnTo>
                  <a:lnTo>
                    <a:pt x="656" y="23"/>
                  </a:lnTo>
                  <a:lnTo>
                    <a:pt x="680" y="13"/>
                  </a:lnTo>
                  <a:lnTo>
                    <a:pt x="702" y="4"/>
                  </a:lnTo>
                  <a:lnTo>
                    <a:pt x="7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7" name="Freeform 77"/>
            <p:cNvSpPr>
              <a:spLocks/>
            </p:cNvSpPr>
            <p:nvPr/>
          </p:nvSpPr>
          <p:spPr bwMode="auto">
            <a:xfrm>
              <a:off x="4561" y="2542"/>
              <a:ext cx="18" cy="7"/>
            </a:xfrm>
            <a:custGeom>
              <a:avLst/>
              <a:gdLst>
                <a:gd name="T0" fmla="*/ 53 w 53"/>
                <a:gd name="T1" fmla="*/ 2 h 22"/>
                <a:gd name="T2" fmla="*/ 46 w 53"/>
                <a:gd name="T3" fmla="*/ 9 h 22"/>
                <a:gd name="T4" fmla="*/ 36 w 53"/>
                <a:gd name="T5" fmla="*/ 13 h 22"/>
                <a:gd name="T6" fmla="*/ 23 w 53"/>
                <a:gd name="T7" fmla="*/ 17 h 22"/>
                <a:gd name="T8" fmla="*/ 12 w 53"/>
                <a:gd name="T9" fmla="*/ 22 h 22"/>
                <a:gd name="T10" fmla="*/ 7 w 53"/>
                <a:gd name="T11" fmla="*/ 18 h 22"/>
                <a:gd name="T12" fmla="*/ 3 w 53"/>
                <a:gd name="T13" fmla="*/ 19 h 22"/>
                <a:gd name="T14" fmla="*/ 0 w 53"/>
                <a:gd name="T15" fmla="*/ 18 h 22"/>
                <a:gd name="T16" fmla="*/ 2 w 53"/>
                <a:gd name="T17" fmla="*/ 12 h 22"/>
                <a:gd name="T18" fmla="*/ 13 w 53"/>
                <a:gd name="T19" fmla="*/ 5 h 22"/>
                <a:gd name="T20" fmla="*/ 27 w 53"/>
                <a:gd name="T21" fmla="*/ 3 h 22"/>
                <a:gd name="T22" fmla="*/ 33 w 53"/>
                <a:gd name="T23" fmla="*/ 0 h 22"/>
                <a:gd name="T24" fmla="*/ 41 w 53"/>
                <a:gd name="T25" fmla="*/ 0 h 22"/>
                <a:gd name="T26" fmla="*/ 47 w 53"/>
                <a:gd name="T27" fmla="*/ 0 h 22"/>
                <a:gd name="T28" fmla="*/ 53 w 53"/>
                <a:gd name="T2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2">
                  <a:moveTo>
                    <a:pt x="53" y="2"/>
                  </a:moveTo>
                  <a:lnTo>
                    <a:pt x="46" y="9"/>
                  </a:lnTo>
                  <a:lnTo>
                    <a:pt x="36" y="13"/>
                  </a:lnTo>
                  <a:lnTo>
                    <a:pt x="23" y="17"/>
                  </a:lnTo>
                  <a:lnTo>
                    <a:pt x="12" y="22"/>
                  </a:lnTo>
                  <a:lnTo>
                    <a:pt x="7" y="18"/>
                  </a:lnTo>
                  <a:lnTo>
                    <a:pt x="3" y="19"/>
                  </a:lnTo>
                  <a:lnTo>
                    <a:pt x="0" y="18"/>
                  </a:lnTo>
                  <a:lnTo>
                    <a:pt x="2" y="12"/>
                  </a:lnTo>
                  <a:lnTo>
                    <a:pt x="13" y="5"/>
                  </a:lnTo>
                  <a:lnTo>
                    <a:pt x="27" y="3"/>
                  </a:lnTo>
                  <a:lnTo>
                    <a:pt x="33" y="0"/>
                  </a:lnTo>
                  <a:lnTo>
                    <a:pt x="41" y="0"/>
                  </a:lnTo>
                  <a:lnTo>
                    <a:pt x="47" y="0"/>
                  </a:lnTo>
                  <a:lnTo>
                    <a:pt x="5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8" name="Freeform 78"/>
            <p:cNvSpPr>
              <a:spLocks/>
            </p:cNvSpPr>
            <p:nvPr/>
          </p:nvSpPr>
          <p:spPr bwMode="auto">
            <a:xfrm>
              <a:off x="4019" y="2561"/>
              <a:ext cx="237" cy="54"/>
            </a:xfrm>
            <a:custGeom>
              <a:avLst/>
              <a:gdLst>
                <a:gd name="T0" fmla="*/ 707 w 710"/>
                <a:gd name="T1" fmla="*/ 0 h 162"/>
                <a:gd name="T2" fmla="*/ 710 w 710"/>
                <a:gd name="T3" fmla="*/ 6 h 162"/>
                <a:gd name="T4" fmla="*/ 709 w 710"/>
                <a:gd name="T5" fmla="*/ 14 h 162"/>
                <a:gd name="T6" fmla="*/ 705 w 710"/>
                <a:gd name="T7" fmla="*/ 20 h 162"/>
                <a:gd name="T8" fmla="*/ 705 w 710"/>
                <a:gd name="T9" fmla="*/ 29 h 162"/>
                <a:gd name="T10" fmla="*/ 666 w 710"/>
                <a:gd name="T11" fmla="*/ 35 h 162"/>
                <a:gd name="T12" fmla="*/ 627 w 710"/>
                <a:gd name="T13" fmla="*/ 43 h 162"/>
                <a:gd name="T14" fmla="*/ 589 w 710"/>
                <a:gd name="T15" fmla="*/ 50 h 162"/>
                <a:gd name="T16" fmla="*/ 554 w 710"/>
                <a:gd name="T17" fmla="*/ 61 h 162"/>
                <a:gd name="T18" fmla="*/ 516 w 710"/>
                <a:gd name="T19" fmla="*/ 72 h 162"/>
                <a:gd name="T20" fmla="*/ 482 w 710"/>
                <a:gd name="T21" fmla="*/ 87 h 162"/>
                <a:gd name="T22" fmla="*/ 448 w 710"/>
                <a:gd name="T23" fmla="*/ 106 h 162"/>
                <a:gd name="T24" fmla="*/ 418 w 710"/>
                <a:gd name="T25" fmla="*/ 128 h 162"/>
                <a:gd name="T26" fmla="*/ 391 w 710"/>
                <a:gd name="T27" fmla="*/ 133 h 162"/>
                <a:gd name="T28" fmla="*/ 367 w 710"/>
                <a:gd name="T29" fmla="*/ 138 h 162"/>
                <a:gd name="T30" fmla="*/ 342 w 710"/>
                <a:gd name="T31" fmla="*/ 142 h 162"/>
                <a:gd name="T32" fmla="*/ 318 w 710"/>
                <a:gd name="T33" fmla="*/ 147 h 162"/>
                <a:gd name="T34" fmla="*/ 293 w 710"/>
                <a:gd name="T35" fmla="*/ 150 h 162"/>
                <a:gd name="T36" fmla="*/ 268 w 710"/>
                <a:gd name="T37" fmla="*/ 154 h 162"/>
                <a:gd name="T38" fmla="*/ 242 w 710"/>
                <a:gd name="T39" fmla="*/ 157 h 162"/>
                <a:gd name="T40" fmla="*/ 217 w 710"/>
                <a:gd name="T41" fmla="*/ 162 h 162"/>
                <a:gd name="T42" fmla="*/ 189 w 710"/>
                <a:gd name="T43" fmla="*/ 159 h 162"/>
                <a:gd name="T44" fmla="*/ 163 w 710"/>
                <a:gd name="T45" fmla="*/ 159 h 162"/>
                <a:gd name="T46" fmla="*/ 136 w 710"/>
                <a:gd name="T47" fmla="*/ 157 h 162"/>
                <a:gd name="T48" fmla="*/ 110 w 710"/>
                <a:gd name="T49" fmla="*/ 157 h 162"/>
                <a:gd name="T50" fmla="*/ 82 w 710"/>
                <a:gd name="T51" fmla="*/ 155 h 162"/>
                <a:gd name="T52" fmla="*/ 57 w 710"/>
                <a:gd name="T53" fmla="*/ 152 h 162"/>
                <a:gd name="T54" fmla="*/ 31 w 710"/>
                <a:gd name="T55" fmla="*/ 147 h 162"/>
                <a:gd name="T56" fmla="*/ 8 w 710"/>
                <a:gd name="T57" fmla="*/ 142 h 162"/>
                <a:gd name="T58" fmla="*/ 2 w 710"/>
                <a:gd name="T59" fmla="*/ 137 h 162"/>
                <a:gd name="T60" fmla="*/ 0 w 710"/>
                <a:gd name="T61" fmla="*/ 132 h 162"/>
                <a:gd name="T62" fmla="*/ 38 w 710"/>
                <a:gd name="T63" fmla="*/ 133 h 162"/>
                <a:gd name="T64" fmla="*/ 77 w 710"/>
                <a:gd name="T65" fmla="*/ 136 h 162"/>
                <a:gd name="T66" fmla="*/ 116 w 710"/>
                <a:gd name="T67" fmla="*/ 138 h 162"/>
                <a:gd name="T68" fmla="*/ 157 w 710"/>
                <a:gd name="T69" fmla="*/ 141 h 162"/>
                <a:gd name="T70" fmla="*/ 196 w 710"/>
                <a:gd name="T71" fmla="*/ 141 h 162"/>
                <a:gd name="T72" fmla="*/ 236 w 710"/>
                <a:gd name="T73" fmla="*/ 141 h 162"/>
                <a:gd name="T74" fmla="*/ 275 w 710"/>
                <a:gd name="T75" fmla="*/ 138 h 162"/>
                <a:gd name="T76" fmla="*/ 314 w 710"/>
                <a:gd name="T77" fmla="*/ 135 h 162"/>
                <a:gd name="T78" fmla="*/ 348 w 710"/>
                <a:gd name="T79" fmla="*/ 128 h 162"/>
                <a:gd name="T80" fmla="*/ 380 w 710"/>
                <a:gd name="T81" fmla="*/ 119 h 162"/>
                <a:gd name="T82" fmla="*/ 410 w 710"/>
                <a:gd name="T83" fmla="*/ 104 h 162"/>
                <a:gd name="T84" fmla="*/ 439 w 710"/>
                <a:gd name="T85" fmla="*/ 89 h 162"/>
                <a:gd name="T86" fmla="*/ 467 w 710"/>
                <a:gd name="T87" fmla="*/ 72 h 162"/>
                <a:gd name="T88" fmla="*/ 497 w 710"/>
                <a:gd name="T89" fmla="*/ 58 h 162"/>
                <a:gd name="T90" fmla="*/ 527 w 710"/>
                <a:gd name="T91" fmla="*/ 45 h 162"/>
                <a:gd name="T92" fmla="*/ 562 w 710"/>
                <a:gd name="T93" fmla="*/ 39 h 162"/>
                <a:gd name="T94" fmla="*/ 581 w 710"/>
                <a:gd name="T95" fmla="*/ 35 h 162"/>
                <a:gd name="T96" fmla="*/ 600 w 710"/>
                <a:gd name="T97" fmla="*/ 32 h 162"/>
                <a:gd name="T98" fmla="*/ 619 w 710"/>
                <a:gd name="T99" fmla="*/ 29 h 162"/>
                <a:gd name="T100" fmla="*/ 638 w 710"/>
                <a:gd name="T101" fmla="*/ 26 h 162"/>
                <a:gd name="T102" fmla="*/ 654 w 710"/>
                <a:gd name="T103" fmla="*/ 21 h 162"/>
                <a:gd name="T104" fmla="*/ 672 w 710"/>
                <a:gd name="T105" fmla="*/ 16 h 162"/>
                <a:gd name="T106" fmla="*/ 690 w 710"/>
                <a:gd name="T107" fmla="*/ 9 h 162"/>
                <a:gd name="T108" fmla="*/ 707 w 710"/>
                <a:gd name="T10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0" h="162">
                  <a:moveTo>
                    <a:pt x="707" y="0"/>
                  </a:moveTo>
                  <a:lnTo>
                    <a:pt x="710" y="6"/>
                  </a:lnTo>
                  <a:lnTo>
                    <a:pt x="709" y="14"/>
                  </a:lnTo>
                  <a:lnTo>
                    <a:pt x="705" y="20"/>
                  </a:lnTo>
                  <a:lnTo>
                    <a:pt x="705" y="29"/>
                  </a:lnTo>
                  <a:lnTo>
                    <a:pt x="666" y="35"/>
                  </a:lnTo>
                  <a:lnTo>
                    <a:pt x="627" y="43"/>
                  </a:lnTo>
                  <a:lnTo>
                    <a:pt x="589" y="50"/>
                  </a:lnTo>
                  <a:lnTo>
                    <a:pt x="554" y="61"/>
                  </a:lnTo>
                  <a:lnTo>
                    <a:pt x="516" y="72"/>
                  </a:lnTo>
                  <a:lnTo>
                    <a:pt x="482" y="87"/>
                  </a:lnTo>
                  <a:lnTo>
                    <a:pt x="448" y="106"/>
                  </a:lnTo>
                  <a:lnTo>
                    <a:pt x="418" y="128"/>
                  </a:lnTo>
                  <a:lnTo>
                    <a:pt x="391" y="133"/>
                  </a:lnTo>
                  <a:lnTo>
                    <a:pt x="367" y="138"/>
                  </a:lnTo>
                  <a:lnTo>
                    <a:pt x="342" y="142"/>
                  </a:lnTo>
                  <a:lnTo>
                    <a:pt x="318" y="147"/>
                  </a:lnTo>
                  <a:lnTo>
                    <a:pt x="293" y="150"/>
                  </a:lnTo>
                  <a:lnTo>
                    <a:pt x="268" y="154"/>
                  </a:lnTo>
                  <a:lnTo>
                    <a:pt x="242" y="157"/>
                  </a:lnTo>
                  <a:lnTo>
                    <a:pt x="217" y="162"/>
                  </a:lnTo>
                  <a:lnTo>
                    <a:pt x="189" y="159"/>
                  </a:lnTo>
                  <a:lnTo>
                    <a:pt x="163" y="159"/>
                  </a:lnTo>
                  <a:lnTo>
                    <a:pt x="136" y="157"/>
                  </a:lnTo>
                  <a:lnTo>
                    <a:pt x="110" y="157"/>
                  </a:lnTo>
                  <a:lnTo>
                    <a:pt x="82" y="155"/>
                  </a:lnTo>
                  <a:lnTo>
                    <a:pt x="57" y="152"/>
                  </a:lnTo>
                  <a:lnTo>
                    <a:pt x="31" y="147"/>
                  </a:lnTo>
                  <a:lnTo>
                    <a:pt x="8" y="142"/>
                  </a:lnTo>
                  <a:lnTo>
                    <a:pt x="2" y="137"/>
                  </a:lnTo>
                  <a:lnTo>
                    <a:pt x="0" y="132"/>
                  </a:lnTo>
                  <a:lnTo>
                    <a:pt x="38" y="133"/>
                  </a:lnTo>
                  <a:lnTo>
                    <a:pt x="77" y="136"/>
                  </a:lnTo>
                  <a:lnTo>
                    <a:pt x="116" y="138"/>
                  </a:lnTo>
                  <a:lnTo>
                    <a:pt x="157" y="141"/>
                  </a:lnTo>
                  <a:lnTo>
                    <a:pt x="196" y="141"/>
                  </a:lnTo>
                  <a:lnTo>
                    <a:pt x="236" y="141"/>
                  </a:lnTo>
                  <a:lnTo>
                    <a:pt x="275" y="138"/>
                  </a:lnTo>
                  <a:lnTo>
                    <a:pt x="314" y="135"/>
                  </a:lnTo>
                  <a:lnTo>
                    <a:pt x="348" y="128"/>
                  </a:lnTo>
                  <a:lnTo>
                    <a:pt x="380" y="119"/>
                  </a:lnTo>
                  <a:lnTo>
                    <a:pt x="410" y="104"/>
                  </a:lnTo>
                  <a:lnTo>
                    <a:pt x="439" y="89"/>
                  </a:lnTo>
                  <a:lnTo>
                    <a:pt x="467" y="72"/>
                  </a:lnTo>
                  <a:lnTo>
                    <a:pt x="497" y="58"/>
                  </a:lnTo>
                  <a:lnTo>
                    <a:pt x="527" y="45"/>
                  </a:lnTo>
                  <a:lnTo>
                    <a:pt x="562" y="39"/>
                  </a:lnTo>
                  <a:lnTo>
                    <a:pt x="581" y="35"/>
                  </a:lnTo>
                  <a:lnTo>
                    <a:pt x="600" y="32"/>
                  </a:lnTo>
                  <a:lnTo>
                    <a:pt x="619" y="29"/>
                  </a:lnTo>
                  <a:lnTo>
                    <a:pt x="638" y="26"/>
                  </a:lnTo>
                  <a:lnTo>
                    <a:pt x="654" y="21"/>
                  </a:lnTo>
                  <a:lnTo>
                    <a:pt x="672" y="16"/>
                  </a:lnTo>
                  <a:lnTo>
                    <a:pt x="690" y="9"/>
                  </a:lnTo>
                  <a:lnTo>
                    <a:pt x="7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039" name="Freeform 79"/>
            <p:cNvSpPr>
              <a:spLocks/>
            </p:cNvSpPr>
            <p:nvPr/>
          </p:nvSpPr>
          <p:spPr bwMode="auto">
            <a:xfrm>
              <a:off x="4422" y="2581"/>
              <a:ext cx="232" cy="40"/>
            </a:xfrm>
            <a:custGeom>
              <a:avLst/>
              <a:gdLst>
                <a:gd name="T0" fmla="*/ 397 w 697"/>
                <a:gd name="T1" fmla="*/ 95 h 121"/>
                <a:gd name="T2" fmla="*/ 435 w 697"/>
                <a:gd name="T3" fmla="*/ 96 h 121"/>
                <a:gd name="T4" fmla="*/ 474 w 697"/>
                <a:gd name="T5" fmla="*/ 94 h 121"/>
                <a:gd name="T6" fmla="*/ 510 w 697"/>
                <a:gd name="T7" fmla="*/ 88 h 121"/>
                <a:gd name="T8" fmla="*/ 547 w 697"/>
                <a:gd name="T9" fmla="*/ 81 h 121"/>
                <a:gd name="T10" fmla="*/ 582 w 697"/>
                <a:gd name="T11" fmla="*/ 71 h 121"/>
                <a:gd name="T12" fmla="*/ 619 w 697"/>
                <a:gd name="T13" fmla="*/ 61 h 121"/>
                <a:gd name="T14" fmla="*/ 654 w 697"/>
                <a:gd name="T15" fmla="*/ 49 h 121"/>
                <a:gd name="T16" fmla="*/ 690 w 697"/>
                <a:gd name="T17" fmla="*/ 38 h 121"/>
                <a:gd name="T18" fmla="*/ 697 w 697"/>
                <a:gd name="T19" fmla="*/ 51 h 121"/>
                <a:gd name="T20" fmla="*/ 640 w 697"/>
                <a:gd name="T21" fmla="*/ 76 h 121"/>
                <a:gd name="T22" fmla="*/ 579 w 697"/>
                <a:gd name="T23" fmla="*/ 99 h 121"/>
                <a:gd name="T24" fmla="*/ 515 w 697"/>
                <a:gd name="T25" fmla="*/ 114 h 121"/>
                <a:gd name="T26" fmla="*/ 450 w 697"/>
                <a:gd name="T27" fmla="*/ 121 h 121"/>
                <a:gd name="T28" fmla="*/ 383 w 697"/>
                <a:gd name="T29" fmla="*/ 119 h 121"/>
                <a:gd name="T30" fmla="*/ 319 w 697"/>
                <a:gd name="T31" fmla="*/ 107 h 121"/>
                <a:gd name="T32" fmla="*/ 258 w 697"/>
                <a:gd name="T33" fmla="*/ 83 h 121"/>
                <a:gd name="T34" fmla="*/ 204 w 697"/>
                <a:gd name="T35" fmla="*/ 48 h 121"/>
                <a:gd name="T36" fmla="*/ 180 w 697"/>
                <a:gd name="T37" fmla="*/ 39 h 121"/>
                <a:gd name="T38" fmla="*/ 157 w 697"/>
                <a:gd name="T39" fmla="*/ 37 h 121"/>
                <a:gd name="T40" fmla="*/ 135 w 697"/>
                <a:gd name="T41" fmla="*/ 36 h 121"/>
                <a:gd name="T42" fmla="*/ 112 w 697"/>
                <a:gd name="T43" fmla="*/ 39 h 121"/>
                <a:gd name="T44" fmla="*/ 88 w 697"/>
                <a:gd name="T45" fmla="*/ 42 h 121"/>
                <a:gd name="T46" fmla="*/ 65 w 697"/>
                <a:gd name="T47" fmla="*/ 44 h 121"/>
                <a:gd name="T48" fmla="*/ 43 w 697"/>
                <a:gd name="T49" fmla="*/ 44 h 121"/>
                <a:gd name="T50" fmla="*/ 20 w 697"/>
                <a:gd name="T51" fmla="*/ 43 h 121"/>
                <a:gd name="T52" fmla="*/ 11 w 697"/>
                <a:gd name="T53" fmla="*/ 34 h 121"/>
                <a:gd name="T54" fmla="*/ 7 w 697"/>
                <a:gd name="T55" fmla="*/ 25 h 121"/>
                <a:gd name="T56" fmla="*/ 5 w 697"/>
                <a:gd name="T57" fmla="*/ 15 h 121"/>
                <a:gd name="T58" fmla="*/ 0 w 697"/>
                <a:gd name="T59" fmla="*/ 7 h 121"/>
                <a:gd name="T60" fmla="*/ 31 w 697"/>
                <a:gd name="T61" fmla="*/ 4 h 121"/>
                <a:gd name="T62" fmla="*/ 65 w 697"/>
                <a:gd name="T63" fmla="*/ 3 h 121"/>
                <a:gd name="T64" fmla="*/ 98 w 697"/>
                <a:gd name="T65" fmla="*/ 0 h 121"/>
                <a:gd name="T66" fmla="*/ 132 w 697"/>
                <a:gd name="T67" fmla="*/ 1 h 121"/>
                <a:gd name="T68" fmla="*/ 165 w 697"/>
                <a:gd name="T69" fmla="*/ 3 h 121"/>
                <a:gd name="T70" fmla="*/ 198 w 697"/>
                <a:gd name="T71" fmla="*/ 9 h 121"/>
                <a:gd name="T72" fmla="*/ 228 w 697"/>
                <a:gd name="T73" fmla="*/ 18 h 121"/>
                <a:gd name="T74" fmla="*/ 258 w 697"/>
                <a:gd name="T75" fmla="*/ 33 h 121"/>
                <a:gd name="T76" fmla="*/ 272 w 697"/>
                <a:gd name="T77" fmla="*/ 47 h 121"/>
                <a:gd name="T78" fmla="*/ 288 w 697"/>
                <a:gd name="T79" fmla="*/ 58 h 121"/>
                <a:gd name="T80" fmla="*/ 305 w 697"/>
                <a:gd name="T81" fmla="*/ 66 h 121"/>
                <a:gd name="T82" fmla="*/ 324 w 697"/>
                <a:gd name="T83" fmla="*/ 73 h 121"/>
                <a:gd name="T84" fmla="*/ 341 w 697"/>
                <a:gd name="T85" fmla="*/ 78 h 121"/>
                <a:gd name="T86" fmla="*/ 360 w 697"/>
                <a:gd name="T87" fmla="*/ 83 h 121"/>
                <a:gd name="T88" fmla="*/ 378 w 697"/>
                <a:gd name="T89" fmla="*/ 88 h 121"/>
                <a:gd name="T90" fmla="*/ 397 w 697"/>
                <a:gd name="T91" fmla="*/ 9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7" h="121">
                  <a:moveTo>
                    <a:pt x="397" y="95"/>
                  </a:moveTo>
                  <a:lnTo>
                    <a:pt x="435" y="96"/>
                  </a:lnTo>
                  <a:lnTo>
                    <a:pt x="474" y="94"/>
                  </a:lnTo>
                  <a:lnTo>
                    <a:pt x="510" y="88"/>
                  </a:lnTo>
                  <a:lnTo>
                    <a:pt x="547" y="81"/>
                  </a:lnTo>
                  <a:lnTo>
                    <a:pt x="582" y="71"/>
                  </a:lnTo>
                  <a:lnTo>
                    <a:pt x="619" y="61"/>
                  </a:lnTo>
                  <a:lnTo>
                    <a:pt x="654" y="49"/>
                  </a:lnTo>
                  <a:lnTo>
                    <a:pt x="690" y="38"/>
                  </a:lnTo>
                  <a:lnTo>
                    <a:pt x="697" y="51"/>
                  </a:lnTo>
                  <a:lnTo>
                    <a:pt x="640" y="76"/>
                  </a:lnTo>
                  <a:lnTo>
                    <a:pt x="579" y="99"/>
                  </a:lnTo>
                  <a:lnTo>
                    <a:pt x="515" y="114"/>
                  </a:lnTo>
                  <a:lnTo>
                    <a:pt x="450" y="121"/>
                  </a:lnTo>
                  <a:lnTo>
                    <a:pt x="383" y="119"/>
                  </a:lnTo>
                  <a:lnTo>
                    <a:pt x="319" y="107"/>
                  </a:lnTo>
                  <a:lnTo>
                    <a:pt x="258" y="83"/>
                  </a:lnTo>
                  <a:lnTo>
                    <a:pt x="204" y="48"/>
                  </a:lnTo>
                  <a:lnTo>
                    <a:pt x="180" y="39"/>
                  </a:lnTo>
                  <a:lnTo>
                    <a:pt x="157" y="37"/>
                  </a:lnTo>
                  <a:lnTo>
                    <a:pt x="135" y="36"/>
                  </a:lnTo>
                  <a:lnTo>
                    <a:pt x="112" y="39"/>
                  </a:lnTo>
                  <a:lnTo>
                    <a:pt x="88" y="42"/>
                  </a:lnTo>
                  <a:lnTo>
                    <a:pt x="65" y="44"/>
                  </a:lnTo>
                  <a:lnTo>
                    <a:pt x="43" y="44"/>
                  </a:lnTo>
                  <a:lnTo>
                    <a:pt x="20" y="43"/>
                  </a:lnTo>
                  <a:lnTo>
                    <a:pt x="11" y="34"/>
                  </a:lnTo>
                  <a:lnTo>
                    <a:pt x="7" y="25"/>
                  </a:lnTo>
                  <a:lnTo>
                    <a:pt x="5" y="15"/>
                  </a:lnTo>
                  <a:lnTo>
                    <a:pt x="0" y="7"/>
                  </a:lnTo>
                  <a:lnTo>
                    <a:pt x="31" y="4"/>
                  </a:lnTo>
                  <a:lnTo>
                    <a:pt x="65" y="3"/>
                  </a:lnTo>
                  <a:lnTo>
                    <a:pt x="98" y="0"/>
                  </a:lnTo>
                  <a:lnTo>
                    <a:pt x="132" y="1"/>
                  </a:lnTo>
                  <a:lnTo>
                    <a:pt x="165" y="3"/>
                  </a:lnTo>
                  <a:lnTo>
                    <a:pt x="198" y="9"/>
                  </a:lnTo>
                  <a:lnTo>
                    <a:pt x="228" y="18"/>
                  </a:lnTo>
                  <a:lnTo>
                    <a:pt x="258" y="33"/>
                  </a:lnTo>
                  <a:lnTo>
                    <a:pt x="272" y="47"/>
                  </a:lnTo>
                  <a:lnTo>
                    <a:pt x="288" y="58"/>
                  </a:lnTo>
                  <a:lnTo>
                    <a:pt x="305" y="66"/>
                  </a:lnTo>
                  <a:lnTo>
                    <a:pt x="324" y="73"/>
                  </a:lnTo>
                  <a:lnTo>
                    <a:pt x="341" y="78"/>
                  </a:lnTo>
                  <a:lnTo>
                    <a:pt x="360" y="83"/>
                  </a:lnTo>
                  <a:lnTo>
                    <a:pt x="378" y="88"/>
                  </a:lnTo>
                  <a:lnTo>
                    <a:pt x="397"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081285099"/>
      </p:ext>
    </p:extLst>
  </p:cSld>
  <p:clrMapOvr>
    <a:masterClrMapping/>
  </p:clrMapOvr>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a:xfrm>
            <a:off x="457200" y="274748"/>
            <a:ext cx="8229600" cy="135389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2800" dirty="0"/>
              <a:t>(continued)</a:t>
            </a:r>
          </a:p>
        </p:txBody>
      </p:sp>
      <p:sp>
        <p:nvSpPr>
          <p:cNvPr id="125955" name="Rectangle 3"/>
          <p:cNvSpPr>
            <a:spLocks noGrp="1" noChangeArrowheads="1"/>
          </p:cNvSpPr>
          <p:nvPr>
            <p:ph type="body" sz="half" idx="1"/>
          </p:nvPr>
        </p:nvSpPr>
        <p:spPr>
          <a:xfrm>
            <a:off x="381001" y="1898810"/>
            <a:ext cx="8094663" cy="4351693"/>
          </a:xfrm>
        </p:spPr>
        <p:txBody>
          <a:bodyPr/>
          <a:lstStyle/>
          <a:p>
            <a:r>
              <a:rPr lang="en-US" sz="3600" dirty="0"/>
              <a:t>TRANSPORTING: Limit the movement and transporting of the resident from the room for essential purposes only.  If necessary to move the resident, minimize resident dispersal of droplets by masking the resident, if possible.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15489716"/>
      </p:ext>
    </p:extLst>
  </p:cSld>
  <p:clrMapOvr>
    <a:masterClrMapping/>
  </p:clrMapOvr>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a:xfrm>
            <a:off x="457200" y="274748"/>
            <a:ext cx="8229600" cy="1425634"/>
          </a:xfrm>
        </p:spPr>
        <p:txBody>
          <a:bodyPr>
            <a:normAutofit fontScale="90000"/>
          </a:bodyPr>
          <a:lstStyle/>
          <a:p>
            <a:r>
              <a:rPr lang="en-US" sz="3600" b="1" dirty="0"/>
              <a:t>Transmission Based Precautions</a:t>
            </a:r>
            <a:br>
              <a:rPr lang="en-US" sz="3600" b="1" dirty="0"/>
            </a:br>
            <a:r>
              <a:rPr lang="en-US" sz="3600" b="1" u="sng" dirty="0"/>
              <a:t>DROPLET PRECAUTIONS</a:t>
            </a:r>
            <a:br>
              <a:rPr lang="en-US" sz="3600" b="1" u="sng" dirty="0"/>
            </a:br>
            <a:r>
              <a:rPr lang="en-US" sz="2800" dirty="0"/>
              <a:t>(continued)</a:t>
            </a:r>
          </a:p>
        </p:txBody>
      </p:sp>
      <p:sp>
        <p:nvSpPr>
          <p:cNvPr id="297987" name="Rectangle 3"/>
          <p:cNvSpPr>
            <a:spLocks noGrp="1" noChangeArrowheads="1"/>
          </p:cNvSpPr>
          <p:nvPr>
            <p:ph type="body" sz="half" idx="1"/>
          </p:nvPr>
        </p:nvSpPr>
        <p:spPr>
          <a:xfrm>
            <a:off x="381001" y="2162873"/>
            <a:ext cx="7243763" cy="4087630"/>
          </a:xfrm>
        </p:spPr>
        <p:txBody>
          <a:bodyPr/>
          <a:lstStyle/>
          <a:p>
            <a:r>
              <a:rPr lang="en-US" sz="3600" dirty="0"/>
              <a:t>RESIDENT-CARE EQUIPMENT:  When using common equipment or items, they must be adequately cleaned and disinfected. </a:t>
            </a:r>
          </a:p>
        </p:txBody>
      </p:sp>
      <p:grpSp>
        <p:nvGrpSpPr>
          <p:cNvPr id="298108" name="Group 124"/>
          <p:cNvGrpSpPr>
            <a:grpSpLocks/>
          </p:cNvGrpSpPr>
          <p:nvPr/>
        </p:nvGrpSpPr>
        <p:grpSpPr bwMode="auto">
          <a:xfrm>
            <a:off x="6162675" y="3432816"/>
            <a:ext cx="2535238" cy="2782580"/>
            <a:chOff x="3882" y="2249"/>
            <a:chExt cx="1597" cy="1823"/>
          </a:xfrm>
        </p:grpSpPr>
        <p:grpSp>
          <p:nvGrpSpPr>
            <p:cNvPr id="297993" name="Group 9"/>
            <p:cNvGrpSpPr>
              <a:grpSpLocks noChangeAspect="1"/>
            </p:cNvGrpSpPr>
            <p:nvPr/>
          </p:nvGrpSpPr>
          <p:grpSpPr bwMode="auto">
            <a:xfrm>
              <a:off x="3882" y="2249"/>
              <a:ext cx="1039" cy="1823"/>
              <a:chOff x="3354" y="1048"/>
              <a:chExt cx="1691" cy="2966"/>
            </a:xfrm>
          </p:grpSpPr>
          <p:sp>
            <p:nvSpPr>
              <p:cNvPr id="297992" name="AutoShape 8"/>
              <p:cNvSpPr>
                <a:spLocks noChangeAspect="1" noChangeArrowheads="1" noTextEdit="1"/>
              </p:cNvSpPr>
              <p:nvPr/>
            </p:nvSpPr>
            <p:spPr bwMode="auto">
              <a:xfrm>
                <a:off x="3354" y="1048"/>
                <a:ext cx="1691" cy="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7994" name="Freeform 10"/>
              <p:cNvSpPr>
                <a:spLocks/>
              </p:cNvSpPr>
              <p:nvPr/>
            </p:nvSpPr>
            <p:spPr bwMode="auto">
              <a:xfrm>
                <a:off x="4953" y="3466"/>
                <a:ext cx="8" cy="4"/>
              </a:xfrm>
              <a:custGeom>
                <a:avLst/>
                <a:gdLst>
                  <a:gd name="T0" fmla="*/ 17 w 17"/>
                  <a:gd name="T1" fmla="*/ 8 h 8"/>
                  <a:gd name="T2" fmla="*/ 10 w 17"/>
                  <a:gd name="T3" fmla="*/ 0 h 8"/>
                  <a:gd name="T4" fmla="*/ 0 w 17"/>
                  <a:gd name="T5" fmla="*/ 0 h 8"/>
                </a:gdLst>
                <a:ahLst/>
                <a:cxnLst>
                  <a:cxn ang="0">
                    <a:pos x="T0" y="T1"/>
                  </a:cxn>
                  <a:cxn ang="0">
                    <a:pos x="T2" y="T3"/>
                  </a:cxn>
                  <a:cxn ang="0">
                    <a:pos x="T4" y="T5"/>
                  </a:cxn>
                </a:cxnLst>
                <a:rect l="0" t="0" r="r" b="b"/>
                <a:pathLst>
                  <a:path w="17" h="8">
                    <a:moveTo>
                      <a:pt x="17" y="8"/>
                    </a:moveTo>
                    <a:lnTo>
                      <a:pt x="10"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5" name="Freeform 11"/>
              <p:cNvSpPr>
                <a:spLocks/>
              </p:cNvSpPr>
              <p:nvPr/>
            </p:nvSpPr>
            <p:spPr bwMode="auto">
              <a:xfrm>
                <a:off x="4941" y="3466"/>
                <a:ext cx="12" cy="4"/>
              </a:xfrm>
              <a:custGeom>
                <a:avLst/>
                <a:gdLst>
                  <a:gd name="T0" fmla="*/ 23 w 23"/>
                  <a:gd name="T1" fmla="*/ 0 h 8"/>
                  <a:gd name="T2" fmla="*/ 11 w 23"/>
                  <a:gd name="T3" fmla="*/ 3 h 8"/>
                  <a:gd name="T4" fmla="*/ 0 w 23"/>
                  <a:gd name="T5" fmla="*/ 8 h 8"/>
                </a:gdLst>
                <a:ahLst/>
                <a:cxnLst>
                  <a:cxn ang="0">
                    <a:pos x="T0" y="T1"/>
                  </a:cxn>
                  <a:cxn ang="0">
                    <a:pos x="T2" y="T3"/>
                  </a:cxn>
                  <a:cxn ang="0">
                    <a:pos x="T4" y="T5"/>
                  </a:cxn>
                </a:cxnLst>
                <a:rect l="0" t="0" r="r" b="b"/>
                <a:pathLst>
                  <a:path w="23" h="8">
                    <a:moveTo>
                      <a:pt x="23" y="0"/>
                    </a:moveTo>
                    <a:lnTo>
                      <a:pt x="11" y="3"/>
                    </a:lnTo>
                    <a:lnTo>
                      <a:pt x="0" y="8"/>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6" name="Freeform 12"/>
              <p:cNvSpPr>
                <a:spLocks/>
              </p:cNvSpPr>
              <p:nvPr/>
            </p:nvSpPr>
            <p:spPr bwMode="auto">
              <a:xfrm>
                <a:off x="4941" y="3464"/>
                <a:ext cx="1" cy="6"/>
              </a:xfrm>
              <a:custGeom>
                <a:avLst/>
                <a:gdLst>
                  <a:gd name="T0" fmla="*/ 0 w 3"/>
                  <a:gd name="T1" fmla="*/ 12 h 12"/>
                  <a:gd name="T2" fmla="*/ 3 w 3"/>
                  <a:gd name="T3" fmla="*/ 6 h 12"/>
                  <a:gd name="T4" fmla="*/ 3 w 3"/>
                  <a:gd name="T5" fmla="*/ 0 h 12"/>
                </a:gdLst>
                <a:ahLst/>
                <a:cxnLst>
                  <a:cxn ang="0">
                    <a:pos x="T0" y="T1"/>
                  </a:cxn>
                  <a:cxn ang="0">
                    <a:pos x="T2" y="T3"/>
                  </a:cxn>
                  <a:cxn ang="0">
                    <a:pos x="T4" y="T5"/>
                  </a:cxn>
                </a:cxnLst>
                <a:rect l="0" t="0" r="r" b="b"/>
                <a:pathLst>
                  <a:path w="3" h="12">
                    <a:moveTo>
                      <a:pt x="0" y="12"/>
                    </a:moveTo>
                    <a:lnTo>
                      <a:pt x="3" y="6"/>
                    </a:lnTo>
                    <a:lnTo>
                      <a:pt x="3"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7" name="Freeform 13"/>
              <p:cNvSpPr>
                <a:spLocks/>
              </p:cNvSpPr>
              <p:nvPr/>
            </p:nvSpPr>
            <p:spPr bwMode="auto">
              <a:xfrm>
                <a:off x="4651" y="1396"/>
                <a:ext cx="291" cy="2068"/>
              </a:xfrm>
              <a:custGeom>
                <a:avLst/>
                <a:gdLst>
                  <a:gd name="T0" fmla="*/ 578 w 584"/>
                  <a:gd name="T1" fmla="*/ 4101 h 4136"/>
                  <a:gd name="T2" fmla="*/ 569 w 584"/>
                  <a:gd name="T3" fmla="*/ 4022 h 4136"/>
                  <a:gd name="T4" fmla="*/ 558 w 584"/>
                  <a:gd name="T5" fmla="*/ 3928 h 4136"/>
                  <a:gd name="T6" fmla="*/ 545 w 584"/>
                  <a:gd name="T7" fmla="*/ 3822 h 4136"/>
                  <a:gd name="T8" fmla="*/ 530 w 584"/>
                  <a:gd name="T9" fmla="*/ 3704 h 4136"/>
                  <a:gd name="T10" fmla="*/ 515 w 584"/>
                  <a:gd name="T11" fmla="*/ 3574 h 4136"/>
                  <a:gd name="T12" fmla="*/ 498 w 584"/>
                  <a:gd name="T13" fmla="*/ 3436 h 4136"/>
                  <a:gd name="T14" fmla="*/ 480 w 584"/>
                  <a:gd name="T15" fmla="*/ 3288 h 4136"/>
                  <a:gd name="T16" fmla="*/ 460 w 584"/>
                  <a:gd name="T17" fmla="*/ 3132 h 4136"/>
                  <a:gd name="T18" fmla="*/ 440 w 584"/>
                  <a:gd name="T19" fmla="*/ 2969 h 4136"/>
                  <a:gd name="T20" fmla="*/ 419 w 584"/>
                  <a:gd name="T21" fmla="*/ 2802 h 4136"/>
                  <a:gd name="T22" fmla="*/ 398 w 584"/>
                  <a:gd name="T23" fmla="*/ 2629 h 4136"/>
                  <a:gd name="T24" fmla="*/ 376 w 584"/>
                  <a:gd name="T25" fmla="*/ 2454 h 4136"/>
                  <a:gd name="T26" fmla="*/ 353 w 584"/>
                  <a:gd name="T27" fmla="*/ 2278 h 4136"/>
                  <a:gd name="T28" fmla="*/ 330 w 584"/>
                  <a:gd name="T29" fmla="*/ 2101 h 4136"/>
                  <a:gd name="T30" fmla="*/ 308 w 584"/>
                  <a:gd name="T31" fmla="*/ 1923 h 4136"/>
                  <a:gd name="T32" fmla="*/ 284 w 584"/>
                  <a:gd name="T33" fmla="*/ 1747 h 4136"/>
                  <a:gd name="T34" fmla="*/ 261 w 584"/>
                  <a:gd name="T35" fmla="*/ 1572 h 4136"/>
                  <a:gd name="T36" fmla="*/ 237 w 584"/>
                  <a:gd name="T37" fmla="*/ 1402 h 4136"/>
                  <a:gd name="T38" fmla="*/ 214 w 584"/>
                  <a:gd name="T39" fmla="*/ 1236 h 4136"/>
                  <a:gd name="T40" fmla="*/ 192 w 584"/>
                  <a:gd name="T41" fmla="*/ 1075 h 4136"/>
                  <a:gd name="T42" fmla="*/ 169 w 584"/>
                  <a:gd name="T43" fmla="*/ 920 h 4136"/>
                  <a:gd name="T44" fmla="*/ 148 w 584"/>
                  <a:gd name="T45" fmla="*/ 776 h 4136"/>
                  <a:gd name="T46" fmla="*/ 128 w 584"/>
                  <a:gd name="T47" fmla="*/ 640 h 4136"/>
                  <a:gd name="T48" fmla="*/ 109 w 584"/>
                  <a:gd name="T49" fmla="*/ 513 h 4136"/>
                  <a:gd name="T50" fmla="*/ 89 w 584"/>
                  <a:gd name="T51" fmla="*/ 397 h 4136"/>
                  <a:gd name="T52" fmla="*/ 71 w 584"/>
                  <a:gd name="T53" fmla="*/ 294 h 4136"/>
                  <a:gd name="T54" fmla="*/ 55 w 584"/>
                  <a:gd name="T55" fmla="*/ 205 h 4136"/>
                  <a:gd name="T56" fmla="*/ 40 w 584"/>
                  <a:gd name="T57" fmla="*/ 131 h 4136"/>
                  <a:gd name="T58" fmla="*/ 26 w 584"/>
                  <a:gd name="T59" fmla="*/ 72 h 4136"/>
                  <a:gd name="T60" fmla="*/ 13 w 584"/>
                  <a:gd name="T61" fmla="*/ 28 h 4136"/>
                  <a:gd name="T62" fmla="*/ 3 w 584"/>
                  <a:gd name="T63" fmla="*/ 5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4136">
                    <a:moveTo>
                      <a:pt x="584" y="4136"/>
                    </a:moveTo>
                    <a:lnTo>
                      <a:pt x="578" y="4101"/>
                    </a:lnTo>
                    <a:lnTo>
                      <a:pt x="574" y="4063"/>
                    </a:lnTo>
                    <a:lnTo>
                      <a:pt x="569" y="4022"/>
                    </a:lnTo>
                    <a:lnTo>
                      <a:pt x="565" y="3977"/>
                    </a:lnTo>
                    <a:lnTo>
                      <a:pt x="558" y="3928"/>
                    </a:lnTo>
                    <a:lnTo>
                      <a:pt x="552" y="3878"/>
                    </a:lnTo>
                    <a:lnTo>
                      <a:pt x="545" y="3822"/>
                    </a:lnTo>
                    <a:lnTo>
                      <a:pt x="539" y="3766"/>
                    </a:lnTo>
                    <a:lnTo>
                      <a:pt x="530" y="3704"/>
                    </a:lnTo>
                    <a:lnTo>
                      <a:pt x="523" y="3641"/>
                    </a:lnTo>
                    <a:lnTo>
                      <a:pt x="515" y="3574"/>
                    </a:lnTo>
                    <a:lnTo>
                      <a:pt x="507" y="3507"/>
                    </a:lnTo>
                    <a:lnTo>
                      <a:pt x="498" y="3436"/>
                    </a:lnTo>
                    <a:lnTo>
                      <a:pt x="489" y="3362"/>
                    </a:lnTo>
                    <a:lnTo>
                      <a:pt x="480" y="3288"/>
                    </a:lnTo>
                    <a:lnTo>
                      <a:pt x="471" y="3212"/>
                    </a:lnTo>
                    <a:lnTo>
                      <a:pt x="460" y="3132"/>
                    </a:lnTo>
                    <a:lnTo>
                      <a:pt x="450" y="3051"/>
                    </a:lnTo>
                    <a:lnTo>
                      <a:pt x="440" y="2969"/>
                    </a:lnTo>
                    <a:lnTo>
                      <a:pt x="430" y="2887"/>
                    </a:lnTo>
                    <a:lnTo>
                      <a:pt x="419" y="2802"/>
                    </a:lnTo>
                    <a:lnTo>
                      <a:pt x="409" y="2716"/>
                    </a:lnTo>
                    <a:lnTo>
                      <a:pt x="398" y="2629"/>
                    </a:lnTo>
                    <a:lnTo>
                      <a:pt x="388" y="2543"/>
                    </a:lnTo>
                    <a:lnTo>
                      <a:pt x="376" y="2454"/>
                    </a:lnTo>
                    <a:lnTo>
                      <a:pt x="364" y="2366"/>
                    </a:lnTo>
                    <a:lnTo>
                      <a:pt x="353" y="2278"/>
                    </a:lnTo>
                    <a:lnTo>
                      <a:pt x="342" y="2190"/>
                    </a:lnTo>
                    <a:lnTo>
                      <a:pt x="330" y="2101"/>
                    </a:lnTo>
                    <a:lnTo>
                      <a:pt x="319" y="2012"/>
                    </a:lnTo>
                    <a:lnTo>
                      <a:pt x="308" y="1923"/>
                    </a:lnTo>
                    <a:lnTo>
                      <a:pt x="296" y="1836"/>
                    </a:lnTo>
                    <a:lnTo>
                      <a:pt x="284" y="1747"/>
                    </a:lnTo>
                    <a:lnTo>
                      <a:pt x="273" y="1660"/>
                    </a:lnTo>
                    <a:lnTo>
                      <a:pt x="261" y="1572"/>
                    </a:lnTo>
                    <a:lnTo>
                      <a:pt x="250" y="1487"/>
                    </a:lnTo>
                    <a:lnTo>
                      <a:pt x="237" y="1402"/>
                    </a:lnTo>
                    <a:lnTo>
                      <a:pt x="226" y="1318"/>
                    </a:lnTo>
                    <a:lnTo>
                      <a:pt x="214" y="1236"/>
                    </a:lnTo>
                    <a:lnTo>
                      <a:pt x="204" y="1155"/>
                    </a:lnTo>
                    <a:lnTo>
                      <a:pt x="192" y="1075"/>
                    </a:lnTo>
                    <a:lnTo>
                      <a:pt x="181" y="997"/>
                    </a:lnTo>
                    <a:lnTo>
                      <a:pt x="169" y="920"/>
                    </a:lnTo>
                    <a:lnTo>
                      <a:pt x="159" y="848"/>
                    </a:lnTo>
                    <a:lnTo>
                      <a:pt x="148" y="776"/>
                    </a:lnTo>
                    <a:lnTo>
                      <a:pt x="138" y="707"/>
                    </a:lnTo>
                    <a:lnTo>
                      <a:pt x="128" y="640"/>
                    </a:lnTo>
                    <a:lnTo>
                      <a:pt x="119" y="576"/>
                    </a:lnTo>
                    <a:lnTo>
                      <a:pt x="109" y="513"/>
                    </a:lnTo>
                    <a:lnTo>
                      <a:pt x="99" y="454"/>
                    </a:lnTo>
                    <a:lnTo>
                      <a:pt x="89" y="397"/>
                    </a:lnTo>
                    <a:lnTo>
                      <a:pt x="80" y="344"/>
                    </a:lnTo>
                    <a:lnTo>
                      <a:pt x="71" y="294"/>
                    </a:lnTo>
                    <a:lnTo>
                      <a:pt x="64" y="249"/>
                    </a:lnTo>
                    <a:lnTo>
                      <a:pt x="55" y="205"/>
                    </a:lnTo>
                    <a:lnTo>
                      <a:pt x="48" y="167"/>
                    </a:lnTo>
                    <a:lnTo>
                      <a:pt x="40" y="131"/>
                    </a:lnTo>
                    <a:lnTo>
                      <a:pt x="32" y="99"/>
                    </a:lnTo>
                    <a:lnTo>
                      <a:pt x="26" y="72"/>
                    </a:lnTo>
                    <a:lnTo>
                      <a:pt x="20" y="48"/>
                    </a:lnTo>
                    <a:lnTo>
                      <a:pt x="13" y="28"/>
                    </a:lnTo>
                    <a:lnTo>
                      <a:pt x="9" y="15"/>
                    </a:lnTo>
                    <a:lnTo>
                      <a:pt x="3" y="5"/>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8" name="Freeform 14"/>
              <p:cNvSpPr>
                <a:spLocks/>
              </p:cNvSpPr>
              <p:nvPr/>
            </p:nvSpPr>
            <p:spPr bwMode="auto">
              <a:xfrm>
                <a:off x="4364" y="1382"/>
                <a:ext cx="287" cy="14"/>
              </a:xfrm>
              <a:custGeom>
                <a:avLst/>
                <a:gdLst>
                  <a:gd name="T0" fmla="*/ 574 w 574"/>
                  <a:gd name="T1" fmla="*/ 28 h 28"/>
                  <a:gd name="T2" fmla="*/ 566 w 574"/>
                  <a:gd name="T3" fmla="*/ 23 h 28"/>
                  <a:gd name="T4" fmla="*/ 557 w 574"/>
                  <a:gd name="T5" fmla="*/ 19 h 28"/>
                  <a:gd name="T6" fmla="*/ 547 w 574"/>
                  <a:gd name="T7" fmla="*/ 16 h 28"/>
                  <a:gd name="T8" fmla="*/ 538 w 574"/>
                  <a:gd name="T9" fmla="*/ 13 h 28"/>
                  <a:gd name="T10" fmla="*/ 526 w 574"/>
                  <a:gd name="T11" fmla="*/ 9 h 28"/>
                  <a:gd name="T12" fmla="*/ 515 w 574"/>
                  <a:gd name="T13" fmla="*/ 8 h 28"/>
                  <a:gd name="T14" fmla="*/ 508 w 574"/>
                  <a:gd name="T15" fmla="*/ 7 h 28"/>
                  <a:gd name="T16" fmla="*/ 502 w 574"/>
                  <a:gd name="T17" fmla="*/ 6 h 28"/>
                  <a:gd name="T18" fmla="*/ 495 w 574"/>
                  <a:gd name="T19" fmla="*/ 5 h 28"/>
                  <a:gd name="T20" fmla="*/ 488 w 574"/>
                  <a:gd name="T21" fmla="*/ 5 h 28"/>
                  <a:gd name="T22" fmla="*/ 480 w 574"/>
                  <a:gd name="T23" fmla="*/ 4 h 28"/>
                  <a:gd name="T24" fmla="*/ 473 w 574"/>
                  <a:gd name="T25" fmla="*/ 3 h 28"/>
                  <a:gd name="T26" fmla="*/ 465 w 574"/>
                  <a:gd name="T27" fmla="*/ 2 h 28"/>
                  <a:gd name="T28" fmla="*/ 458 w 574"/>
                  <a:gd name="T29" fmla="*/ 2 h 28"/>
                  <a:gd name="T30" fmla="*/ 449 w 574"/>
                  <a:gd name="T31" fmla="*/ 0 h 28"/>
                  <a:gd name="T32" fmla="*/ 441 w 574"/>
                  <a:gd name="T33" fmla="*/ 0 h 28"/>
                  <a:gd name="T34" fmla="*/ 433 w 574"/>
                  <a:gd name="T35" fmla="*/ 0 h 28"/>
                  <a:gd name="T36" fmla="*/ 425 w 574"/>
                  <a:gd name="T37" fmla="*/ 0 h 28"/>
                  <a:gd name="T38" fmla="*/ 415 w 574"/>
                  <a:gd name="T39" fmla="*/ 0 h 28"/>
                  <a:gd name="T40" fmla="*/ 406 w 574"/>
                  <a:gd name="T41" fmla="*/ 0 h 28"/>
                  <a:gd name="T42" fmla="*/ 397 w 574"/>
                  <a:gd name="T43" fmla="*/ 0 h 28"/>
                  <a:gd name="T44" fmla="*/ 388 w 574"/>
                  <a:gd name="T45" fmla="*/ 0 h 28"/>
                  <a:gd name="T46" fmla="*/ 378 w 574"/>
                  <a:gd name="T47" fmla="*/ 0 h 28"/>
                  <a:gd name="T48" fmla="*/ 369 w 574"/>
                  <a:gd name="T49" fmla="*/ 0 h 28"/>
                  <a:gd name="T50" fmla="*/ 360 w 574"/>
                  <a:gd name="T51" fmla="*/ 0 h 28"/>
                  <a:gd name="T52" fmla="*/ 351 w 574"/>
                  <a:gd name="T53" fmla="*/ 2 h 28"/>
                  <a:gd name="T54" fmla="*/ 340 w 574"/>
                  <a:gd name="T55" fmla="*/ 2 h 28"/>
                  <a:gd name="T56" fmla="*/ 330 w 574"/>
                  <a:gd name="T57" fmla="*/ 2 h 28"/>
                  <a:gd name="T58" fmla="*/ 320 w 574"/>
                  <a:gd name="T59" fmla="*/ 2 h 28"/>
                  <a:gd name="T60" fmla="*/ 310 w 574"/>
                  <a:gd name="T61" fmla="*/ 2 h 28"/>
                  <a:gd name="T62" fmla="*/ 299 w 574"/>
                  <a:gd name="T63" fmla="*/ 2 h 28"/>
                  <a:gd name="T64" fmla="*/ 289 w 574"/>
                  <a:gd name="T65" fmla="*/ 3 h 28"/>
                  <a:gd name="T66" fmla="*/ 279 w 574"/>
                  <a:gd name="T67" fmla="*/ 3 h 28"/>
                  <a:gd name="T68" fmla="*/ 269 w 574"/>
                  <a:gd name="T69" fmla="*/ 4 h 28"/>
                  <a:gd name="T70" fmla="*/ 258 w 574"/>
                  <a:gd name="T71" fmla="*/ 4 h 28"/>
                  <a:gd name="T72" fmla="*/ 246 w 574"/>
                  <a:gd name="T73" fmla="*/ 5 h 28"/>
                  <a:gd name="T74" fmla="*/ 235 w 574"/>
                  <a:gd name="T75" fmla="*/ 6 h 28"/>
                  <a:gd name="T76" fmla="*/ 224 w 574"/>
                  <a:gd name="T77" fmla="*/ 7 h 28"/>
                  <a:gd name="T78" fmla="*/ 213 w 574"/>
                  <a:gd name="T79" fmla="*/ 7 h 28"/>
                  <a:gd name="T80" fmla="*/ 202 w 574"/>
                  <a:gd name="T81" fmla="*/ 8 h 28"/>
                  <a:gd name="T82" fmla="*/ 191 w 574"/>
                  <a:gd name="T83" fmla="*/ 9 h 28"/>
                  <a:gd name="T84" fmla="*/ 181 w 574"/>
                  <a:gd name="T85" fmla="*/ 10 h 28"/>
                  <a:gd name="T86" fmla="*/ 168 w 574"/>
                  <a:gd name="T87" fmla="*/ 10 h 28"/>
                  <a:gd name="T88" fmla="*/ 157 w 574"/>
                  <a:gd name="T89" fmla="*/ 12 h 28"/>
                  <a:gd name="T90" fmla="*/ 146 w 574"/>
                  <a:gd name="T91" fmla="*/ 13 h 28"/>
                  <a:gd name="T92" fmla="*/ 135 w 574"/>
                  <a:gd name="T93" fmla="*/ 14 h 28"/>
                  <a:gd name="T94" fmla="*/ 123 w 574"/>
                  <a:gd name="T95" fmla="*/ 14 h 28"/>
                  <a:gd name="T96" fmla="*/ 113 w 574"/>
                  <a:gd name="T97" fmla="*/ 15 h 28"/>
                  <a:gd name="T98" fmla="*/ 100 w 574"/>
                  <a:gd name="T99" fmla="*/ 16 h 28"/>
                  <a:gd name="T100" fmla="*/ 90 w 574"/>
                  <a:gd name="T101" fmla="*/ 17 h 28"/>
                  <a:gd name="T102" fmla="*/ 78 w 574"/>
                  <a:gd name="T103" fmla="*/ 17 h 28"/>
                  <a:gd name="T104" fmla="*/ 67 w 574"/>
                  <a:gd name="T105" fmla="*/ 19 h 28"/>
                  <a:gd name="T106" fmla="*/ 56 w 574"/>
                  <a:gd name="T107" fmla="*/ 19 h 28"/>
                  <a:gd name="T108" fmla="*/ 45 w 574"/>
                  <a:gd name="T109" fmla="*/ 22 h 28"/>
                  <a:gd name="T110" fmla="*/ 32 w 574"/>
                  <a:gd name="T111" fmla="*/ 23 h 28"/>
                  <a:gd name="T112" fmla="*/ 22 w 574"/>
                  <a:gd name="T113" fmla="*/ 24 h 28"/>
                  <a:gd name="T114" fmla="*/ 10 w 574"/>
                  <a:gd name="T115" fmla="*/ 25 h 28"/>
                  <a:gd name="T116" fmla="*/ 0 w 574"/>
                  <a:gd name="T11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28">
                    <a:moveTo>
                      <a:pt x="574" y="28"/>
                    </a:moveTo>
                    <a:lnTo>
                      <a:pt x="566" y="23"/>
                    </a:lnTo>
                    <a:lnTo>
                      <a:pt x="557" y="19"/>
                    </a:lnTo>
                    <a:lnTo>
                      <a:pt x="547" y="16"/>
                    </a:lnTo>
                    <a:lnTo>
                      <a:pt x="538" y="13"/>
                    </a:lnTo>
                    <a:lnTo>
                      <a:pt x="526" y="9"/>
                    </a:lnTo>
                    <a:lnTo>
                      <a:pt x="515" y="8"/>
                    </a:lnTo>
                    <a:lnTo>
                      <a:pt x="508" y="7"/>
                    </a:lnTo>
                    <a:lnTo>
                      <a:pt x="502" y="6"/>
                    </a:lnTo>
                    <a:lnTo>
                      <a:pt x="495" y="5"/>
                    </a:lnTo>
                    <a:lnTo>
                      <a:pt x="488" y="5"/>
                    </a:lnTo>
                    <a:lnTo>
                      <a:pt x="480" y="4"/>
                    </a:lnTo>
                    <a:lnTo>
                      <a:pt x="473" y="3"/>
                    </a:lnTo>
                    <a:lnTo>
                      <a:pt x="465" y="2"/>
                    </a:lnTo>
                    <a:lnTo>
                      <a:pt x="458" y="2"/>
                    </a:lnTo>
                    <a:lnTo>
                      <a:pt x="449" y="0"/>
                    </a:lnTo>
                    <a:lnTo>
                      <a:pt x="441" y="0"/>
                    </a:lnTo>
                    <a:lnTo>
                      <a:pt x="433" y="0"/>
                    </a:lnTo>
                    <a:lnTo>
                      <a:pt x="425" y="0"/>
                    </a:lnTo>
                    <a:lnTo>
                      <a:pt x="415" y="0"/>
                    </a:lnTo>
                    <a:lnTo>
                      <a:pt x="406" y="0"/>
                    </a:lnTo>
                    <a:lnTo>
                      <a:pt x="397" y="0"/>
                    </a:lnTo>
                    <a:lnTo>
                      <a:pt x="388" y="0"/>
                    </a:lnTo>
                    <a:lnTo>
                      <a:pt x="378" y="0"/>
                    </a:lnTo>
                    <a:lnTo>
                      <a:pt x="369" y="0"/>
                    </a:lnTo>
                    <a:lnTo>
                      <a:pt x="360" y="0"/>
                    </a:lnTo>
                    <a:lnTo>
                      <a:pt x="351" y="2"/>
                    </a:lnTo>
                    <a:lnTo>
                      <a:pt x="340" y="2"/>
                    </a:lnTo>
                    <a:lnTo>
                      <a:pt x="330" y="2"/>
                    </a:lnTo>
                    <a:lnTo>
                      <a:pt x="320" y="2"/>
                    </a:lnTo>
                    <a:lnTo>
                      <a:pt x="310" y="2"/>
                    </a:lnTo>
                    <a:lnTo>
                      <a:pt x="299" y="2"/>
                    </a:lnTo>
                    <a:lnTo>
                      <a:pt x="289" y="3"/>
                    </a:lnTo>
                    <a:lnTo>
                      <a:pt x="279" y="3"/>
                    </a:lnTo>
                    <a:lnTo>
                      <a:pt x="269" y="4"/>
                    </a:lnTo>
                    <a:lnTo>
                      <a:pt x="258" y="4"/>
                    </a:lnTo>
                    <a:lnTo>
                      <a:pt x="246" y="5"/>
                    </a:lnTo>
                    <a:lnTo>
                      <a:pt x="235" y="6"/>
                    </a:lnTo>
                    <a:lnTo>
                      <a:pt x="224" y="7"/>
                    </a:lnTo>
                    <a:lnTo>
                      <a:pt x="213" y="7"/>
                    </a:lnTo>
                    <a:lnTo>
                      <a:pt x="202" y="8"/>
                    </a:lnTo>
                    <a:lnTo>
                      <a:pt x="191" y="9"/>
                    </a:lnTo>
                    <a:lnTo>
                      <a:pt x="181" y="10"/>
                    </a:lnTo>
                    <a:lnTo>
                      <a:pt x="168" y="10"/>
                    </a:lnTo>
                    <a:lnTo>
                      <a:pt x="157" y="12"/>
                    </a:lnTo>
                    <a:lnTo>
                      <a:pt x="146" y="13"/>
                    </a:lnTo>
                    <a:lnTo>
                      <a:pt x="135" y="14"/>
                    </a:lnTo>
                    <a:lnTo>
                      <a:pt x="123" y="14"/>
                    </a:lnTo>
                    <a:lnTo>
                      <a:pt x="113" y="15"/>
                    </a:lnTo>
                    <a:lnTo>
                      <a:pt x="100" y="16"/>
                    </a:lnTo>
                    <a:lnTo>
                      <a:pt x="90" y="17"/>
                    </a:lnTo>
                    <a:lnTo>
                      <a:pt x="78" y="17"/>
                    </a:lnTo>
                    <a:lnTo>
                      <a:pt x="67" y="19"/>
                    </a:lnTo>
                    <a:lnTo>
                      <a:pt x="56" y="19"/>
                    </a:lnTo>
                    <a:lnTo>
                      <a:pt x="45" y="22"/>
                    </a:lnTo>
                    <a:lnTo>
                      <a:pt x="32" y="23"/>
                    </a:lnTo>
                    <a:lnTo>
                      <a:pt x="22" y="24"/>
                    </a:lnTo>
                    <a:lnTo>
                      <a:pt x="10" y="25"/>
                    </a:lnTo>
                    <a:lnTo>
                      <a:pt x="0" y="27"/>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999" name="Freeform 15"/>
              <p:cNvSpPr>
                <a:spLocks/>
              </p:cNvSpPr>
              <p:nvPr/>
            </p:nvSpPr>
            <p:spPr bwMode="auto">
              <a:xfrm>
                <a:off x="4339" y="1396"/>
                <a:ext cx="25" cy="2"/>
              </a:xfrm>
              <a:custGeom>
                <a:avLst/>
                <a:gdLst>
                  <a:gd name="T0" fmla="*/ 50 w 50"/>
                  <a:gd name="T1" fmla="*/ 0 h 5"/>
                  <a:gd name="T2" fmla="*/ 43 w 50"/>
                  <a:gd name="T3" fmla="*/ 0 h 5"/>
                  <a:gd name="T4" fmla="*/ 37 w 50"/>
                  <a:gd name="T5" fmla="*/ 1 h 5"/>
                  <a:gd name="T6" fmla="*/ 30 w 50"/>
                  <a:gd name="T7" fmla="*/ 1 h 5"/>
                  <a:gd name="T8" fmla="*/ 23 w 50"/>
                  <a:gd name="T9" fmla="*/ 2 h 5"/>
                  <a:gd name="T10" fmla="*/ 11 w 50"/>
                  <a:gd name="T11" fmla="*/ 3 h 5"/>
                  <a:gd name="T12" fmla="*/ 0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50" y="0"/>
                    </a:moveTo>
                    <a:lnTo>
                      <a:pt x="43" y="0"/>
                    </a:lnTo>
                    <a:lnTo>
                      <a:pt x="37" y="1"/>
                    </a:lnTo>
                    <a:lnTo>
                      <a:pt x="30" y="1"/>
                    </a:lnTo>
                    <a:lnTo>
                      <a:pt x="23" y="2"/>
                    </a:lnTo>
                    <a:lnTo>
                      <a:pt x="11" y="3"/>
                    </a:lnTo>
                    <a:lnTo>
                      <a:pt x="0" y="5"/>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0" name="Freeform 16"/>
              <p:cNvSpPr>
                <a:spLocks/>
              </p:cNvSpPr>
              <p:nvPr/>
            </p:nvSpPr>
            <p:spPr bwMode="auto">
              <a:xfrm>
                <a:off x="4301" y="1088"/>
                <a:ext cx="38" cy="310"/>
              </a:xfrm>
              <a:custGeom>
                <a:avLst/>
                <a:gdLst>
                  <a:gd name="T0" fmla="*/ 76 w 76"/>
                  <a:gd name="T1" fmla="*/ 621 h 621"/>
                  <a:gd name="T2" fmla="*/ 73 w 76"/>
                  <a:gd name="T3" fmla="*/ 592 h 621"/>
                  <a:gd name="T4" fmla="*/ 70 w 76"/>
                  <a:gd name="T5" fmla="*/ 566 h 621"/>
                  <a:gd name="T6" fmla="*/ 68 w 76"/>
                  <a:gd name="T7" fmla="*/ 539 h 621"/>
                  <a:gd name="T8" fmla="*/ 66 w 76"/>
                  <a:gd name="T9" fmla="*/ 515 h 621"/>
                  <a:gd name="T10" fmla="*/ 64 w 76"/>
                  <a:gd name="T11" fmla="*/ 489 h 621"/>
                  <a:gd name="T12" fmla="*/ 62 w 76"/>
                  <a:gd name="T13" fmla="*/ 467 h 621"/>
                  <a:gd name="T14" fmla="*/ 59 w 76"/>
                  <a:gd name="T15" fmla="*/ 443 h 621"/>
                  <a:gd name="T16" fmla="*/ 58 w 76"/>
                  <a:gd name="T17" fmla="*/ 422 h 621"/>
                  <a:gd name="T18" fmla="*/ 55 w 76"/>
                  <a:gd name="T19" fmla="*/ 400 h 621"/>
                  <a:gd name="T20" fmla="*/ 54 w 76"/>
                  <a:gd name="T21" fmla="*/ 380 h 621"/>
                  <a:gd name="T22" fmla="*/ 52 w 76"/>
                  <a:gd name="T23" fmla="*/ 359 h 621"/>
                  <a:gd name="T24" fmla="*/ 50 w 76"/>
                  <a:gd name="T25" fmla="*/ 341 h 621"/>
                  <a:gd name="T26" fmla="*/ 48 w 76"/>
                  <a:gd name="T27" fmla="*/ 321 h 621"/>
                  <a:gd name="T28" fmla="*/ 47 w 76"/>
                  <a:gd name="T29" fmla="*/ 304 h 621"/>
                  <a:gd name="T30" fmla="*/ 45 w 76"/>
                  <a:gd name="T31" fmla="*/ 288 h 621"/>
                  <a:gd name="T32" fmla="*/ 44 w 76"/>
                  <a:gd name="T33" fmla="*/ 272 h 621"/>
                  <a:gd name="T34" fmla="*/ 41 w 76"/>
                  <a:gd name="T35" fmla="*/ 255 h 621"/>
                  <a:gd name="T36" fmla="*/ 40 w 76"/>
                  <a:gd name="T37" fmla="*/ 240 h 621"/>
                  <a:gd name="T38" fmla="*/ 38 w 76"/>
                  <a:gd name="T39" fmla="*/ 225 h 621"/>
                  <a:gd name="T40" fmla="*/ 37 w 76"/>
                  <a:gd name="T41" fmla="*/ 212 h 621"/>
                  <a:gd name="T42" fmla="*/ 35 w 76"/>
                  <a:gd name="T43" fmla="*/ 198 h 621"/>
                  <a:gd name="T44" fmla="*/ 34 w 76"/>
                  <a:gd name="T45" fmla="*/ 185 h 621"/>
                  <a:gd name="T46" fmla="*/ 33 w 76"/>
                  <a:gd name="T47" fmla="*/ 173 h 621"/>
                  <a:gd name="T48" fmla="*/ 31 w 76"/>
                  <a:gd name="T49" fmla="*/ 163 h 621"/>
                  <a:gd name="T50" fmla="*/ 29 w 76"/>
                  <a:gd name="T51" fmla="*/ 150 h 621"/>
                  <a:gd name="T52" fmla="*/ 28 w 76"/>
                  <a:gd name="T53" fmla="*/ 140 h 621"/>
                  <a:gd name="T54" fmla="*/ 27 w 76"/>
                  <a:gd name="T55" fmla="*/ 130 h 621"/>
                  <a:gd name="T56" fmla="*/ 26 w 76"/>
                  <a:gd name="T57" fmla="*/ 122 h 621"/>
                  <a:gd name="T58" fmla="*/ 25 w 76"/>
                  <a:gd name="T59" fmla="*/ 111 h 621"/>
                  <a:gd name="T60" fmla="*/ 24 w 76"/>
                  <a:gd name="T61" fmla="*/ 104 h 621"/>
                  <a:gd name="T62" fmla="*/ 23 w 76"/>
                  <a:gd name="T63" fmla="*/ 96 h 621"/>
                  <a:gd name="T64" fmla="*/ 23 w 76"/>
                  <a:gd name="T65" fmla="*/ 89 h 621"/>
                  <a:gd name="T66" fmla="*/ 20 w 76"/>
                  <a:gd name="T67" fmla="*/ 81 h 621"/>
                  <a:gd name="T68" fmla="*/ 19 w 76"/>
                  <a:gd name="T69" fmla="*/ 75 h 621"/>
                  <a:gd name="T70" fmla="*/ 18 w 76"/>
                  <a:gd name="T71" fmla="*/ 68 h 621"/>
                  <a:gd name="T72" fmla="*/ 17 w 76"/>
                  <a:gd name="T73" fmla="*/ 61 h 621"/>
                  <a:gd name="T74" fmla="*/ 15 w 76"/>
                  <a:gd name="T75" fmla="*/ 50 h 621"/>
                  <a:gd name="T76" fmla="*/ 14 w 76"/>
                  <a:gd name="T77" fmla="*/ 41 h 621"/>
                  <a:gd name="T78" fmla="*/ 11 w 76"/>
                  <a:gd name="T79" fmla="*/ 32 h 621"/>
                  <a:gd name="T80" fmla="*/ 10 w 76"/>
                  <a:gd name="T81" fmla="*/ 26 h 621"/>
                  <a:gd name="T82" fmla="*/ 8 w 76"/>
                  <a:gd name="T83" fmla="*/ 19 h 621"/>
                  <a:gd name="T84" fmla="*/ 8 w 76"/>
                  <a:gd name="T85" fmla="*/ 16 h 621"/>
                  <a:gd name="T86" fmla="*/ 5 w 76"/>
                  <a:gd name="T87" fmla="*/ 8 h 621"/>
                  <a:gd name="T88" fmla="*/ 2 w 76"/>
                  <a:gd name="T89" fmla="*/ 3 h 621"/>
                  <a:gd name="T90" fmla="*/ 0 w 76"/>
                  <a:gd name="T91" fmla="*/ 0 h 621"/>
                  <a:gd name="T92" fmla="*/ 0 w 76"/>
                  <a:gd name="T9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621">
                    <a:moveTo>
                      <a:pt x="76" y="621"/>
                    </a:moveTo>
                    <a:lnTo>
                      <a:pt x="73" y="592"/>
                    </a:lnTo>
                    <a:lnTo>
                      <a:pt x="70" y="566"/>
                    </a:lnTo>
                    <a:lnTo>
                      <a:pt x="68" y="539"/>
                    </a:lnTo>
                    <a:lnTo>
                      <a:pt x="66" y="515"/>
                    </a:lnTo>
                    <a:lnTo>
                      <a:pt x="64" y="489"/>
                    </a:lnTo>
                    <a:lnTo>
                      <a:pt x="62" y="467"/>
                    </a:lnTo>
                    <a:lnTo>
                      <a:pt x="59" y="443"/>
                    </a:lnTo>
                    <a:lnTo>
                      <a:pt x="58" y="422"/>
                    </a:lnTo>
                    <a:lnTo>
                      <a:pt x="55" y="400"/>
                    </a:lnTo>
                    <a:lnTo>
                      <a:pt x="54" y="380"/>
                    </a:lnTo>
                    <a:lnTo>
                      <a:pt x="52" y="359"/>
                    </a:lnTo>
                    <a:lnTo>
                      <a:pt x="50" y="341"/>
                    </a:lnTo>
                    <a:lnTo>
                      <a:pt x="48" y="321"/>
                    </a:lnTo>
                    <a:lnTo>
                      <a:pt x="47" y="304"/>
                    </a:lnTo>
                    <a:lnTo>
                      <a:pt x="45" y="288"/>
                    </a:lnTo>
                    <a:lnTo>
                      <a:pt x="44" y="272"/>
                    </a:lnTo>
                    <a:lnTo>
                      <a:pt x="41" y="255"/>
                    </a:lnTo>
                    <a:lnTo>
                      <a:pt x="40" y="240"/>
                    </a:lnTo>
                    <a:lnTo>
                      <a:pt x="38" y="225"/>
                    </a:lnTo>
                    <a:lnTo>
                      <a:pt x="37" y="212"/>
                    </a:lnTo>
                    <a:lnTo>
                      <a:pt x="35" y="198"/>
                    </a:lnTo>
                    <a:lnTo>
                      <a:pt x="34" y="185"/>
                    </a:lnTo>
                    <a:lnTo>
                      <a:pt x="33" y="173"/>
                    </a:lnTo>
                    <a:lnTo>
                      <a:pt x="31" y="163"/>
                    </a:lnTo>
                    <a:lnTo>
                      <a:pt x="29" y="150"/>
                    </a:lnTo>
                    <a:lnTo>
                      <a:pt x="28" y="140"/>
                    </a:lnTo>
                    <a:lnTo>
                      <a:pt x="27" y="130"/>
                    </a:lnTo>
                    <a:lnTo>
                      <a:pt x="26" y="122"/>
                    </a:lnTo>
                    <a:lnTo>
                      <a:pt x="25" y="111"/>
                    </a:lnTo>
                    <a:lnTo>
                      <a:pt x="24" y="104"/>
                    </a:lnTo>
                    <a:lnTo>
                      <a:pt x="23" y="96"/>
                    </a:lnTo>
                    <a:lnTo>
                      <a:pt x="23" y="89"/>
                    </a:lnTo>
                    <a:lnTo>
                      <a:pt x="20" y="81"/>
                    </a:lnTo>
                    <a:lnTo>
                      <a:pt x="19" y="75"/>
                    </a:lnTo>
                    <a:lnTo>
                      <a:pt x="18" y="68"/>
                    </a:lnTo>
                    <a:lnTo>
                      <a:pt x="17" y="61"/>
                    </a:lnTo>
                    <a:lnTo>
                      <a:pt x="15" y="50"/>
                    </a:lnTo>
                    <a:lnTo>
                      <a:pt x="14" y="41"/>
                    </a:lnTo>
                    <a:lnTo>
                      <a:pt x="11" y="32"/>
                    </a:lnTo>
                    <a:lnTo>
                      <a:pt x="10" y="26"/>
                    </a:lnTo>
                    <a:lnTo>
                      <a:pt x="8" y="19"/>
                    </a:lnTo>
                    <a:lnTo>
                      <a:pt x="8" y="16"/>
                    </a:lnTo>
                    <a:lnTo>
                      <a:pt x="5" y="8"/>
                    </a:lnTo>
                    <a:lnTo>
                      <a:pt x="2" y="3"/>
                    </a:lnTo>
                    <a:lnTo>
                      <a:pt x="0"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1" name="Freeform 17"/>
              <p:cNvSpPr>
                <a:spLocks/>
              </p:cNvSpPr>
              <p:nvPr/>
            </p:nvSpPr>
            <p:spPr bwMode="auto">
              <a:xfrm>
                <a:off x="3698" y="1061"/>
                <a:ext cx="603" cy="27"/>
              </a:xfrm>
              <a:custGeom>
                <a:avLst/>
                <a:gdLst>
                  <a:gd name="T0" fmla="*/ 1199 w 1204"/>
                  <a:gd name="T1" fmla="*/ 49 h 52"/>
                  <a:gd name="T2" fmla="*/ 1186 w 1204"/>
                  <a:gd name="T3" fmla="*/ 42 h 52"/>
                  <a:gd name="T4" fmla="*/ 1170 w 1204"/>
                  <a:gd name="T5" fmla="*/ 36 h 52"/>
                  <a:gd name="T6" fmla="*/ 1150 w 1204"/>
                  <a:gd name="T7" fmla="*/ 32 h 52"/>
                  <a:gd name="T8" fmla="*/ 1124 w 1204"/>
                  <a:gd name="T9" fmla="*/ 26 h 52"/>
                  <a:gd name="T10" fmla="*/ 1095 w 1204"/>
                  <a:gd name="T11" fmla="*/ 22 h 52"/>
                  <a:gd name="T12" fmla="*/ 1064 w 1204"/>
                  <a:gd name="T13" fmla="*/ 19 h 52"/>
                  <a:gd name="T14" fmla="*/ 1028 w 1204"/>
                  <a:gd name="T15" fmla="*/ 15 h 52"/>
                  <a:gd name="T16" fmla="*/ 990 w 1204"/>
                  <a:gd name="T17" fmla="*/ 12 h 52"/>
                  <a:gd name="T18" fmla="*/ 949 w 1204"/>
                  <a:gd name="T19" fmla="*/ 9 h 52"/>
                  <a:gd name="T20" fmla="*/ 906 w 1204"/>
                  <a:gd name="T21" fmla="*/ 6 h 52"/>
                  <a:gd name="T22" fmla="*/ 861 w 1204"/>
                  <a:gd name="T23" fmla="*/ 4 h 52"/>
                  <a:gd name="T24" fmla="*/ 814 w 1204"/>
                  <a:gd name="T25" fmla="*/ 3 h 52"/>
                  <a:gd name="T26" fmla="*/ 766 w 1204"/>
                  <a:gd name="T27" fmla="*/ 1 h 52"/>
                  <a:gd name="T28" fmla="*/ 717 w 1204"/>
                  <a:gd name="T29" fmla="*/ 1 h 52"/>
                  <a:gd name="T30" fmla="*/ 668 w 1204"/>
                  <a:gd name="T31" fmla="*/ 1 h 52"/>
                  <a:gd name="T32" fmla="*/ 617 w 1204"/>
                  <a:gd name="T33" fmla="*/ 0 h 52"/>
                  <a:gd name="T34" fmla="*/ 566 w 1204"/>
                  <a:gd name="T35" fmla="*/ 0 h 52"/>
                  <a:gd name="T36" fmla="*/ 516 w 1204"/>
                  <a:gd name="T37" fmla="*/ 0 h 52"/>
                  <a:gd name="T38" fmla="*/ 465 w 1204"/>
                  <a:gd name="T39" fmla="*/ 1 h 52"/>
                  <a:gd name="T40" fmla="*/ 416 w 1204"/>
                  <a:gd name="T41" fmla="*/ 2 h 52"/>
                  <a:gd name="T42" fmla="*/ 369 w 1204"/>
                  <a:gd name="T43" fmla="*/ 4 h 52"/>
                  <a:gd name="T44" fmla="*/ 322 w 1204"/>
                  <a:gd name="T45" fmla="*/ 5 h 52"/>
                  <a:gd name="T46" fmla="*/ 276 w 1204"/>
                  <a:gd name="T47" fmla="*/ 9 h 52"/>
                  <a:gd name="T48" fmla="*/ 233 w 1204"/>
                  <a:gd name="T49" fmla="*/ 11 h 52"/>
                  <a:gd name="T50" fmla="*/ 191 w 1204"/>
                  <a:gd name="T51" fmla="*/ 14 h 52"/>
                  <a:gd name="T52" fmla="*/ 152 w 1204"/>
                  <a:gd name="T53" fmla="*/ 18 h 52"/>
                  <a:gd name="T54" fmla="*/ 117 w 1204"/>
                  <a:gd name="T55" fmla="*/ 21 h 52"/>
                  <a:gd name="T56" fmla="*/ 83 w 1204"/>
                  <a:gd name="T57" fmla="*/ 25 h 52"/>
                  <a:gd name="T58" fmla="*/ 54 w 1204"/>
                  <a:gd name="T59" fmla="*/ 30 h 52"/>
                  <a:gd name="T60" fmla="*/ 28 w 1204"/>
                  <a:gd name="T61" fmla="*/ 35 h 52"/>
                  <a:gd name="T62" fmla="*/ 7 w 1204"/>
                  <a:gd name="T63"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4" h="52">
                    <a:moveTo>
                      <a:pt x="1204" y="52"/>
                    </a:moveTo>
                    <a:lnTo>
                      <a:pt x="1199" y="49"/>
                    </a:lnTo>
                    <a:lnTo>
                      <a:pt x="1193" y="45"/>
                    </a:lnTo>
                    <a:lnTo>
                      <a:pt x="1186" y="42"/>
                    </a:lnTo>
                    <a:lnTo>
                      <a:pt x="1180" y="40"/>
                    </a:lnTo>
                    <a:lnTo>
                      <a:pt x="1170" y="36"/>
                    </a:lnTo>
                    <a:lnTo>
                      <a:pt x="1161" y="34"/>
                    </a:lnTo>
                    <a:lnTo>
                      <a:pt x="1150" y="32"/>
                    </a:lnTo>
                    <a:lnTo>
                      <a:pt x="1139" y="30"/>
                    </a:lnTo>
                    <a:lnTo>
                      <a:pt x="1124" y="26"/>
                    </a:lnTo>
                    <a:lnTo>
                      <a:pt x="1111" y="24"/>
                    </a:lnTo>
                    <a:lnTo>
                      <a:pt x="1095" y="22"/>
                    </a:lnTo>
                    <a:lnTo>
                      <a:pt x="1081" y="21"/>
                    </a:lnTo>
                    <a:lnTo>
                      <a:pt x="1064" y="19"/>
                    </a:lnTo>
                    <a:lnTo>
                      <a:pt x="1047" y="18"/>
                    </a:lnTo>
                    <a:lnTo>
                      <a:pt x="1028" y="15"/>
                    </a:lnTo>
                    <a:lnTo>
                      <a:pt x="1010" y="14"/>
                    </a:lnTo>
                    <a:lnTo>
                      <a:pt x="990" y="12"/>
                    </a:lnTo>
                    <a:lnTo>
                      <a:pt x="970" y="11"/>
                    </a:lnTo>
                    <a:lnTo>
                      <a:pt x="949" y="9"/>
                    </a:lnTo>
                    <a:lnTo>
                      <a:pt x="928" y="8"/>
                    </a:lnTo>
                    <a:lnTo>
                      <a:pt x="906" y="6"/>
                    </a:lnTo>
                    <a:lnTo>
                      <a:pt x="884" y="5"/>
                    </a:lnTo>
                    <a:lnTo>
                      <a:pt x="861" y="4"/>
                    </a:lnTo>
                    <a:lnTo>
                      <a:pt x="839" y="4"/>
                    </a:lnTo>
                    <a:lnTo>
                      <a:pt x="814" y="3"/>
                    </a:lnTo>
                    <a:lnTo>
                      <a:pt x="791" y="2"/>
                    </a:lnTo>
                    <a:lnTo>
                      <a:pt x="766" y="1"/>
                    </a:lnTo>
                    <a:lnTo>
                      <a:pt x="743" y="1"/>
                    </a:lnTo>
                    <a:lnTo>
                      <a:pt x="717" y="1"/>
                    </a:lnTo>
                    <a:lnTo>
                      <a:pt x="693" y="1"/>
                    </a:lnTo>
                    <a:lnTo>
                      <a:pt x="668" y="1"/>
                    </a:lnTo>
                    <a:lnTo>
                      <a:pt x="644" y="1"/>
                    </a:lnTo>
                    <a:lnTo>
                      <a:pt x="617" y="0"/>
                    </a:lnTo>
                    <a:lnTo>
                      <a:pt x="592" y="0"/>
                    </a:lnTo>
                    <a:lnTo>
                      <a:pt x="566" y="0"/>
                    </a:lnTo>
                    <a:lnTo>
                      <a:pt x="541" y="0"/>
                    </a:lnTo>
                    <a:lnTo>
                      <a:pt x="516" y="0"/>
                    </a:lnTo>
                    <a:lnTo>
                      <a:pt x="491" y="1"/>
                    </a:lnTo>
                    <a:lnTo>
                      <a:pt x="465" y="1"/>
                    </a:lnTo>
                    <a:lnTo>
                      <a:pt x="442" y="2"/>
                    </a:lnTo>
                    <a:lnTo>
                      <a:pt x="416" y="2"/>
                    </a:lnTo>
                    <a:lnTo>
                      <a:pt x="392" y="3"/>
                    </a:lnTo>
                    <a:lnTo>
                      <a:pt x="369" y="4"/>
                    </a:lnTo>
                    <a:lnTo>
                      <a:pt x="345" y="5"/>
                    </a:lnTo>
                    <a:lnTo>
                      <a:pt x="322" y="5"/>
                    </a:lnTo>
                    <a:lnTo>
                      <a:pt x="298" y="8"/>
                    </a:lnTo>
                    <a:lnTo>
                      <a:pt x="276" y="9"/>
                    </a:lnTo>
                    <a:lnTo>
                      <a:pt x="255" y="11"/>
                    </a:lnTo>
                    <a:lnTo>
                      <a:pt x="233" y="11"/>
                    </a:lnTo>
                    <a:lnTo>
                      <a:pt x="211" y="13"/>
                    </a:lnTo>
                    <a:lnTo>
                      <a:pt x="191" y="14"/>
                    </a:lnTo>
                    <a:lnTo>
                      <a:pt x="172" y="16"/>
                    </a:lnTo>
                    <a:lnTo>
                      <a:pt x="152" y="18"/>
                    </a:lnTo>
                    <a:lnTo>
                      <a:pt x="134" y="20"/>
                    </a:lnTo>
                    <a:lnTo>
                      <a:pt x="117" y="21"/>
                    </a:lnTo>
                    <a:lnTo>
                      <a:pt x="100" y="24"/>
                    </a:lnTo>
                    <a:lnTo>
                      <a:pt x="83" y="25"/>
                    </a:lnTo>
                    <a:lnTo>
                      <a:pt x="69" y="28"/>
                    </a:lnTo>
                    <a:lnTo>
                      <a:pt x="54" y="30"/>
                    </a:lnTo>
                    <a:lnTo>
                      <a:pt x="41" y="33"/>
                    </a:lnTo>
                    <a:lnTo>
                      <a:pt x="28" y="35"/>
                    </a:lnTo>
                    <a:lnTo>
                      <a:pt x="17" y="39"/>
                    </a:lnTo>
                    <a:lnTo>
                      <a:pt x="7" y="42"/>
                    </a:lnTo>
                    <a:lnTo>
                      <a:pt x="0" y="45"/>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2" name="Freeform 18"/>
              <p:cNvSpPr>
                <a:spLocks/>
              </p:cNvSpPr>
              <p:nvPr/>
            </p:nvSpPr>
            <p:spPr bwMode="auto">
              <a:xfrm>
                <a:off x="3675" y="1084"/>
                <a:ext cx="23" cy="17"/>
              </a:xfrm>
              <a:custGeom>
                <a:avLst/>
                <a:gdLst>
                  <a:gd name="T0" fmla="*/ 46 w 46"/>
                  <a:gd name="T1" fmla="*/ 0 h 34"/>
                  <a:gd name="T2" fmla="*/ 35 w 46"/>
                  <a:gd name="T3" fmla="*/ 4 h 34"/>
                  <a:gd name="T4" fmla="*/ 27 w 46"/>
                  <a:gd name="T5" fmla="*/ 7 h 34"/>
                  <a:gd name="T6" fmla="*/ 19 w 46"/>
                  <a:gd name="T7" fmla="*/ 10 h 34"/>
                  <a:gd name="T8" fmla="*/ 13 w 46"/>
                  <a:gd name="T9" fmla="*/ 15 h 34"/>
                  <a:gd name="T10" fmla="*/ 7 w 46"/>
                  <a:gd name="T11" fmla="*/ 18 h 34"/>
                  <a:gd name="T12" fmla="*/ 3 w 46"/>
                  <a:gd name="T13" fmla="*/ 24 h 34"/>
                  <a:gd name="T14" fmla="*/ 0 w 46"/>
                  <a:gd name="T15" fmla="*/ 28 h 34"/>
                  <a:gd name="T16" fmla="*/ 0 w 46"/>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4">
                    <a:moveTo>
                      <a:pt x="46" y="0"/>
                    </a:moveTo>
                    <a:lnTo>
                      <a:pt x="35" y="4"/>
                    </a:lnTo>
                    <a:lnTo>
                      <a:pt x="27" y="7"/>
                    </a:lnTo>
                    <a:lnTo>
                      <a:pt x="19" y="10"/>
                    </a:lnTo>
                    <a:lnTo>
                      <a:pt x="13" y="15"/>
                    </a:lnTo>
                    <a:lnTo>
                      <a:pt x="7" y="18"/>
                    </a:lnTo>
                    <a:lnTo>
                      <a:pt x="3" y="24"/>
                    </a:lnTo>
                    <a:lnTo>
                      <a:pt x="0" y="28"/>
                    </a:lnTo>
                    <a:lnTo>
                      <a:pt x="0" y="34"/>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3" name="Freeform 19"/>
              <p:cNvSpPr>
                <a:spLocks/>
              </p:cNvSpPr>
              <p:nvPr/>
            </p:nvSpPr>
            <p:spPr bwMode="auto">
              <a:xfrm>
                <a:off x="3443" y="1101"/>
                <a:ext cx="232" cy="2230"/>
              </a:xfrm>
              <a:custGeom>
                <a:avLst/>
                <a:gdLst>
                  <a:gd name="T0" fmla="*/ 463 w 465"/>
                  <a:gd name="T1" fmla="*/ 5 h 4459"/>
                  <a:gd name="T2" fmla="*/ 457 w 465"/>
                  <a:gd name="T3" fmla="*/ 38 h 4459"/>
                  <a:gd name="T4" fmla="*/ 452 w 465"/>
                  <a:gd name="T5" fmla="*/ 91 h 4459"/>
                  <a:gd name="T6" fmla="*/ 444 w 465"/>
                  <a:gd name="T7" fmla="*/ 165 h 4459"/>
                  <a:gd name="T8" fmla="*/ 433 w 465"/>
                  <a:gd name="T9" fmla="*/ 257 h 4459"/>
                  <a:gd name="T10" fmla="*/ 420 w 465"/>
                  <a:gd name="T11" fmla="*/ 367 h 4459"/>
                  <a:gd name="T12" fmla="*/ 407 w 465"/>
                  <a:gd name="T13" fmla="*/ 493 h 4459"/>
                  <a:gd name="T14" fmla="*/ 393 w 465"/>
                  <a:gd name="T15" fmla="*/ 634 h 4459"/>
                  <a:gd name="T16" fmla="*/ 377 w 465"/>
                  <a:gd name="T17" fmla="*/ 786 h 4459"/>
                  <a:gd name="T18" fmla="*/ 359 w 465"/>
                  <a:gd name="T19" fmla="*/ 951 h 4459"/>
                  <a:gd name="T20" fmla="*/ 340 w 465"/>
                  <a:gd name="T21" fmla="*/ 1125 h 4459"/>
                  <a:gd name="T22" fmla="*/ 321 w 465"/>
                  <a:gd name="T23" fmla="*/ 1309 h 4459"/>
                  <a:gd name="T24" fmla="*/ 302 w 465"/>
                  <a:gd name="T25" fmla="*/ 1498 h 4459"/>
                  <a:gd name="T26" fmla="*/ 282 w 465"/>
                  <a:gd name="T27" fmla="*/ 1693 h 4459"/>
                  <a:gd name="T28" fmla="*/ 261 w 465"/>
                  <a:gd name="T29" fmla="*/ 1892 h 4459"/>
                  <a:gd name="T30" fmla="*/ 241 w 465"/>
                  <a:gd name="T31" fmla="*/ 2094 h 4459"/>
                  <a:gd name="T32" fmla="*/ 220 w 465"/>
                  <a:gd name="T33" fmla="*/ 2297 h 4459"/>
                  <a:gd name="T34" fmla="*/ 199 w 465"/>
                  <a:gd name="T35" fmla="*/ 2499 h 4459"/>
                  <a:gd name="T36" fmla="*/ 179 w 465"/>
                  <a:gd name="T37" fmla="*/ 2698 h 4459"/>
                  <a:gd name="T38" fmla="*/ 159 w 465"/>
                  <a:gd name="T39" fmla="*/ 2894 h 4459"/>
                  <a:gd name="T40" fmla="*/ 138 w 465"/>
                  <a:gd name="T41" fmla="*/ 3087 h 4459"/>
                  <a:gd name="T42" fmla="*/ 120 w 465"/>
                  <a:gd name="T43" fmla="*/ 3272 h 4459"/>
                  <a:gd name="T44" fmla="*/ 101 w 465"/>
                  <a:gd name="T45" fmla="*/ 3449 h 4459"/>
                  <a:gd name="T46" fmla="*/ 84 w 465"/>
                  <a:gd name="T47" fmla="*/ 3618 h 4459"/>
                  <a:gd name="T48" fmla="*/ 68 w 465"/>
                  <a:gd name="T49" fmla="*/ 3775 h 4459"/>
                  <a:gd name="T50" fmla="*/ 54 w 465"/>
                  <a:gd name="T51" fmla="*/ 3919 h 4459"/>
                  <a:gd name="T52" fmla="*/ 40 w 465"/>
                  <a:gd name="T53" fmla="*/ 4050 h 4459"/>
                  <a:gd name="T54" fmla="*/ 28 w 465"/>
                  <a:gd name="T55" fmla="*/ 4166 h 4459"/>
                  <a:gd name="T56" fmla="*/ 18 w 465"/>
                  <a:gd name="T57" fmla="*/ 4264 h 4459"/>
                  <a:gd name="T58" fmla="*/ 10 w 465"/>
                  <a:gd name="T59" fmla="*/ 4346 h 4459"/>
                  <a:gd name="T60" fmla="*/ 4 w 465"/>
                  <a:gd name="T61" fmla="*/ 4406 h 4459"/>
                  <a:gd name="T62" fmla="*/ 0 w 465"/>
                  <a:gd name="T63" fmla="*/ 4446 h 4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5" h="4459">
                    <a:moveTo>
                      <a:pt x="465" y="0"/>
                    </a:moveTo>
                    <a:lnTo>
                      <a:pt x="463" y="5"/>
                    </a:lnTo>
                    <a:lnTo>
                      <a:pt x="461" y="19"/>
                    </a:lnTo>
                    <a:lnTo>
                      <a:pt x="457" y="38"/>
                    </a:lnTo>
                    <a:lnTo>
                      <a:pt x="455" y="62"/>
                    </a:lnTo>
                    <a:lnTo>
                      <a:pt x="452" y="91"/>
                    </a:lnTo>
                    <a:lnTo>
                      <a:pt x="448" y="126"/>
                    </a:lnTo>
                    <a:lnTo>
                      <a:pt x="444" y="165"/>
                    </a:lnTo>
                    <a:lnTo>
                      <a:pt x="439" y="209"/>
                    </a:lnTo>
                    <a:lnTo>
                      <a:pt x="433" y="257"/>
                    </a:lnTo>
                    <a:lnTo>
                      <a:pt x="427" y="311"/>
                    </a:lnTo>
                    <a:lnTo>
                      <a:pt x="420" y="367"/>
                    </a:lnTo>
                    <a:lnTo>
                      <a:pt x="415" y="429"/>
                    </a:lnTo>
                    <a:lnTo>
                      <a:pt x="407" y="493"/>
                    </a:lnTo>
                    <a:lnTo>
                      <a:pt x="400" y="562"/>
                    </a:lnTo>
                    <a:lnTo>
                      <a:pt x="393" y="634"/>
                    </a:lnTo>
                    <a:lnTo>
                      <a:pt x="386" y="709"/>
                    </a:lnTo>
                    <a:lnTo>
                      <a:pt x="377" y="786"/>
                    </a:lnTo>
                    <a:lnTo>
                      <a:pt x="368" y="868"/>
                    </a:lnTo>
                    <a:lnTo>
                      <a:pt x="359" y="951"/>
                    </a:lnTo>
                    <a:lnTo>
                      <a:pt x="350" y="1038"/>
                    </a:lnTo>
                    <a:lnTo>
                      <a:pt x="340" y="1125"/>
                    </a:lnTo>
                    <a:lnTo>
                      <a:pt x="331" y="1216"/>
                    </a:lnTo>
                    <a:lnTo>
                      <a:pt x="321" y="1309"/>
                    </a:lnTo>
                    <a:lnTo>
                      <a:pt x="312" y="1403"/>
                    </a:lnTo>
                    <a:lnTo>
                      <a:pt x="302" y="1498"/>
                    </a:lnTo>
                    <a:lnTo>
                      <a:pt x="292" y="1595"/>
                    </a:lnTo>
                    <a:lnTo>
                      <a:pt x="282" y="1693"/>
                    </a:lnTo>
                    <a:lnTo>
                      <a:pt x="272" y="1793"/>
                    </a:lnTo>
                    <a:lnTo>
                      <a:pt x="261" y="1892"/>
                    </a:lnTo>
                    <a:lnTo>
                      <a:pt x="251" y="1993"/>
                    </a:lnTo>
                    <a:lnTo>
                      <a:pt x="241" y="2094"/>
                    </a:lnTo>
                    <a:lnTo>
                      <a:pt x="231" y="2197"/>
                    </a:lnTo>
                    <a:lnTo>
                      <a:pt x="220" y="2297"/>
                    </a:lnTo>
                    <a:lnTo>
                      <a:pt x="210" y="2398"/>
                    </a:lnTo>
                    <a:lnTo>
                      <a:pt x="199" y="2499"/>
                    </a:lnTo>
                    <a:lnTo>
                      <a:pt x="189" y="2599"/>
                    </a:lnTo>
                    <a:lnTo>
                      <a:pt x="179" y="2698"/>
                    </a:lnTo>
                    <a:lnTo>
                      <a:pt x="169" y="2797"/>
                    </a:lnTo>
                    <a:lnTo>
                      <a:pt x="159" y="2894"/>
                    </a:lnTo>
                    <a:lnTo>
                      <a:pt x="148" y="2992"/>
                    </a:lnTo>
                    <a:lnTo>
                      <a:pt x="138" y="3087"/>
                    </a:lnTo>
                    <a:lnTo>
                      <a:pt x="128" y="3180"/>
                    </a:lnTo>
                    <a:lnTo>
                      <a:pt x="120" y="3272"/>
                    </a:lnTo>
                    <a:lnTo>
                      <a:pt x="111" y="3362"/>
                    </a:lnTo>
                    <a:lnTo>
                      <a:pt x="101" y="3449"/>
                    </a:lnTo>
                    <a:lnTo>
                      <a:pt x="93" y="3535"/>
                    </a:lnTo>
                    <a:lnTo>
                      <a:pt x="84" y="3618"/>
                    </a:lnTo>
                    <a:lnTo>
                      <a:pt x="77" y="3698"/>
                    </a:lnTo>
                    <a:lnTo>
                      <a:pt x="68" y="3775"/>
                    </a:lnTo>
                    <a:lnTo>
                      <a:pt x="60" y="3849"/>
                    </a:lnTo>
                    <a:lnTo>
                      <a:pt x="54" y="3919"/>
                    </a:lnTo>
                    <a:lnTo>
                      <a:pt x="47" y="3987"/>
                    </a:lnTo>
                    <a:lnTo>
                      <a:pt x="40" y="4050"/>
                    </a:lnTo>
                    <a:lnTo>
                      <a:pt x="34" y="4110"/>
                    </a:lnTo>
                    <a:lnTo>
                      <a:pt x="28" y="4166"/>
                    </a:lnTo>
                    <a:lnTo>
                      <a:pt x="24" y="4219"/>
                    </a:lnTo>
                    <a:lnTo>
                      <a:pt x="18" y="4264"/>
                    </a:lnTo>
                    <a:lnTo>
                      <a:pt x="14" y="4308"/>
                    </a:lnTo>
                    <a:lnTo>
                      <a:pt x="10" y="4346"/>
                    </a:lnTo>
                    <a:lnTo>
                      <a:pt x="7" y="4379"/>
                    </a:lnTo>
                    <a:lnTo>
                      <a:pt x="4" y="4406"/>
                    </a:lnTo>
                    <a:lnTo>
                      <a:pt x="3" y="4429"/>
                    </a:lnTo>
                    <a:lnTo>
                      <a:pt x="0" y="4446"/>
                    </a:lnTo>
                    <a:lnTo>
                      <a:pt x="0" y="445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4" name="Freeform 20"/>
              <p:cNvSpPr>
                <a:spLocks/>
              </p:cNvSpPr>
              <p:nvPr/>
            </p:nvSpPr>
            <p:spPr bwMode="auto">
              <a:xfrm>
                <a:off x="3443" y="3331"/>
                <a:ext cx="1" cy="2"/>
              </a:xfrm>
              <a:custGeom>
                <a:avLst/>
                <a:gdLst>
                  <a:gd name="T0" fmla="*/ 0 w 1"/>
                  <a:gd name="T1" fmla="*/ 0 h 5"/>
                  <a:gd name="T2" fmla="*/ 0 w 1"/>
                  <a:gd name="T3" fmla="*/ 2 h 5"/>
                  <a:gd name="T4" fmla="*/ 1 w 1"/>
                  <a:gd name="T5" fmla="*/ 5 h 5"/>
                </a:gdLst>
                <a:ahLst/>
                <a:cxnLst>
                  <a:cxn ang="0">
                    <a:pos x="T0" y="T1"/>
                  </a:cxn>
                  <a:cxn ang="0">
                    <a:pos x="T2" y="T3"/>
                  </a:cxn>
                  <a:cxn ang="0">
                    <a:pos x="T4" y="T5"/>
                  </a:cxn>
                </a:cxnLst>
                <a:rect l="0" t="0" r="r" b="b"/>
                <a:pathLst>
                  <a:path w="1" h="5">
                    <a:moveTo>
                      <a:pt x="0" y="0"/>
                    </a:moveTo>
                    <a:lnTo>
                      <a:pt x="0" y="2"/>
                    </a:lnTo>
                    <a:lnTo>
                      <a:pt x="1" y="5"/>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5" name="Freeform 21"/>
              <p:cNvSpPr>
                <a:spLocks/>
              </p:cNvSpPr>
              <p:nvPr/>
            </p:nvSpPr>
            <p:spPr bwMode="auto">
              <a:xfrm>
                <a:off x="3434" y="3331"/>
                <a:ext cx="10" cy="2"/>
              </a:xfrm>
              <a:custGeom>
                <a:avLst/>
                <a:gdLst>
                  <a:gd name="T0" fmla="*/ 19 w 19"/>
                  <a:gd name="T1" fmla="*/ 4 h 4"/>
                  <a:gd name="T2" fmla="*/ 12 w 19"/>
                  <a:gd name="T3" fmla="*/ 1 h 4"/>
                  <a:gd name="T4" fmla="*/ 6 w 19"/>
                  <a:gd name="T5" fmla="*/ 0 h 4"/>
                  <a:gd name="T6" fmla="*/ 2 w 19"/>
                  <a:gd name="T7" fmla="*/ 0 h 4"/>
                  <a:gd name="T8" fmla="*/ 0 w 19"/>
                  <a:gd name="T9" fmla="*/ 0 h 4"/>
                </a:gdLst>
                <a:ahLst/>
                <a:cxnLst>
                  <a:cxn ang="0">
                    <a:pos x="T0" y="T1"/>
                  </a:cxn>
                  <a:cxn ang="0">
                    <a:pos x="T2" y="T3"/>
                  </a:cxn>
                  <a:cxn ang="0">
                    <a:pos x="T4" y="T5"/>
                  </a:cxn>
                  <a:cxn ang="0">
                    <a:pos x="T6" y="T7"/>
                  </a:cxn>
                  <a:cxn ang="0">
                    <a:pos x="T8" y="T9"/>
                  </a:cxn>
                </a:cxnLst>
                <a:rect l="0" t="0" r="r" b="b"/>
                <a:pathLst>
                  <a:path w="19" h="4">
                    <a:moveTo>
                      <a:pt x="19" y="4"/>
                    </a:moveTo>
                    <a:lnTo>
                      <a:pt x="12" y="1"/>
                    </a:lnTo>
                    <a:lnTo>
                      <a:pt x="6" y="0"/>
                    </a:lnTo>
                    <a:lnTo>
                      <a:pt x="2"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6" name="Freeform 22"/>
              <p:cNvSpPr>
                <a:spLocks/>
              </p:cNvSpPr>
              <p:nvPr/>
            </p:nvSpPr>
            <p:spPr bwMode="auto">
              <a:xfrm>
                <a:off x="3426" y="3331"/>
                <a:ext cx="8" cy="5"/>
              </a:xfrm>
              <a:custGeom>
                <a:avLst/>
                <a:gdLst>
                  <a:gd name="T0" fmla="*/ 15 w 15"/>
                  <a:gd name="T1" fmla="*/ 0 h 9"/>
                  <a:gd name="T2" fmla="*/ 5 w 15"/>
                  <a:gd name="T3" fmla="*/ 1 h 9"/>
                  <a:gd name="T4" fmla="*/ 0 w 15"/>
                  <a:gd name="T5" fmla="*/ 9 h 9"/>
                </a:gdLst>
                <a:ahLst/>
                <a:cxnLst>
                  <a:cxn ang="0">
                    <a:pos x="T0" y="T1"/>
                  </a:cxn>
                  <a:cxn ang="0">
                    <a:pos x="T2" y="T3"/>
                  </a:cxn>
                  <a:cxn ang="0">
                    <a:pos x="T4" y="T5"/>
                  </a:cxn>
                </a:cxnLst>
                <a:rect l="0" t="0" r="r" b="b"/>
                <a:pathLst>
                  <a:path w="15" h="9">
                    <a:moveTo>
                      <a:pt x="15" y="0"/>
                    </a:moveTo>
                    <a:lnTo>
                      <a:pt x="5" y="1"/>
                    </a:lnTo>
                    <a:lnTo>
                      <a:pt x="0" y="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7" name="Freeform 23"/>
              <p:cNvSpPr>
                <a:spLocks/>
              </p:cNvSpPr>
              <p:nvPr/>
            </p:nvSpPr>
            <p:spPr bwMode="auto">
              <a:xfrm>
                <a:off x="3376" y="3336"/>
                <a:ext cx="50" cy="240"/>
              </a:xfrm>
              <a:custGeom>
                <a:avLst/>
                <a:gdLst>
                  <a:gd name="T0" fmla="*/ 100 w 100"/>
                  <a:gd name="T1" fmla="*/ 0 h 480"/>
                  <a:gd name="T2" fmla="*/ 98 w 100"/>
                  <a:gd name="T3" fmla="*/ 1 h 480"/>
                  <a:gd name="T4" fmla="*/ 97 w 100"/>
                  <a:gd name="T5" fmla="*/ 6 h 480"/>
                  <a:gd name="T6" fmla="*/ 94 w 100"/>
                  <a:gd name="T7" fmla="*/ 12 h 480"/>
                  <a:gd name="T8" fmla="*/ 93 w 100"/>
                  <a:gd name="T9" fmla="*/ 21 h 480"/>
                  <a:gd name="T10" fmla="*/ 90 w 100"/>
                  <a:gd name="T11" fmla="*/ 30 h 480"/>
                  <a:gd name="T12" fmla="*/ 88 w 100"/>
                  <a:gd name="T13" fmla="*/ 41 h 480"/>
                  <a:gd name="T14" fmla="*/ 85 w 100"/>
                  <a:gd name="T15" fmla="*/ 47 h 480"/>
                  <a:gd name="T16" fmla="*/ 84 w 100"/>
                  <a:gd name="T17" fmla="*/ 54 h 480"/>
                  <a:gd name="T18" fmla="*/ 83 w 100"/>
                  <a:gd name="T19" fmla="*/ 61 h 480"/>
                  <a:gd name="T20" fmla="*/ 82 w 100"/>
                  <a:gd name="T21" fmla="*/ 69 h 480"/>
                  <a:gd name="T22" fmla="*/ 79 w 100"/>
                  <a:gd name="T23" fmla="*/ 76 h 480"/>
                  <a:gd name="T24" fmla="*/ 78 w 100"/>
                  <a:gd name="T25" fmla="*/ 84 h 480"/>
                  <a:gd name="T26" fmla="*/ 74 w 100"/>
                  <a:gd name="T27" fmla="*/ 92 h 480"/>
                  <a:gd name="T28" fmla="*/ 73 w 100"/>
                  <a:gd name="T29" fmla="*/ 100 h 480"/>
                  <a:gd name="T30" fmla="*/ 71 w 100"/>
                  <a:gd name="T31" fmla="*/ 108 h 480"/>
                  <a:gd name="T32" fmla="*/ 69 w 100"/>
                  <a:gd name="T33" fmla="*/ 117 h 480"/>
                  <a:gd name="T34" fmla="*/ 66 w 100"/>
                  <a:gd name="T35" fmla="*/ 126 h 480"/>
                  <a:gd name="T36" fmla="*/ 65 w 100"/>
                  <a:gd name="T37" fmla="*/ 136 h 480"/>
                  <a:gd name="T38" fmla="*/ 62 w 100"/>
                  <a:gd name="T39" fmla="*/ 145 h 480"/>
                  <a:gd name="T40" fmla="*/ 60 w 100"/>
                  <a:gd name="T41" fmla="*/ 154 h 480"/>
                  <a:gd name="T42" fmla="*/ 58 w 100"/>
                  <a:gd name="T43" fmla="*/ 164 h 480"/>
                  <a:gd name="T44" fmla="*/ 56 w 100"/>
                  <a:gd name="T45" fmla="*/ 174 h 480"/>
                  <a:gd name="T46" fmla="*/ 53 w 100"/>
                  <a:gd name="T47" fmla="*/ 184 h 480"/>
                  <a:gd name="T48" fmla="*/ 51 w 100"/>
                  <a:gd name="T49" fmla="*/ 194 h 480"/>
                  <a:gd name="T50" fmla="*/ 49 w 100"/>
                  <a:gd name="T51" fmla="*/ 204 h 480"/>
                  <a:gd name="T52" fmla="*/ 47 w 100"/>
                  <a:gd name="T53" fmla="*/ 215 h 480"/>
                  <a:gd name="T54" fmla="*/ 44 w 100"/>
                  <a:gd name="T55" fmla="*/ 225 h 480"/>
                  <a:gd name="T56" fmla="*/ 42 w 100"/>
                  <a:gd name="T57" fmla="*/ 235 h 480"/>
                  <a:gd name="T58" fmla="*/ 40 w 100"/>
                  <a:gd name="T59" fmla="*/ 245 h 480"/>
                  <a:gd name="T60" fmla="*/ 37 w 100"/>
                  <a:gd name="T61" fmla="*/ 255 h 480"/>
                  <a:gd name="T62" fmla="*/ 34 w 100"/>
                  <a:gd name="T63" fmla="*/ 265 h 480"/>
                  <a:gd name="T64" fmla="*/ 33 w 100"/>
                  <a:gd name="T65" fmla="*/ 275 h 480"/>
                  <a:gd name="T66" fmla="*/ 30 w 100"/>
                  <a:gd name="T67" fmla="*/ 285 h 480"/>
                  <a:gd name="T68" fmla="*/ 29 w 100"/>
                  <a:gd name="T69" fmla="*/ 295 h 480"/>
                  <a:gd name="T70" fmla="*/ 25 w 100"/>
                  <a:gd name="T71" fmla="*/ 304 h 480"/>
                  <a:gd name="T72" fmla="*/ 24 w 100"/>
                  <a:gd name="T73" fmla="*/ 314 h 480"/>
                  <a:gd name="T74" fmla="*/ 22 w 100"/>
                  <a:gd name="T75" fmla="*/ 324 h 480"/>
                  <a:gd name="T76" fmla="*/ 21 w 100"/>
                  <a:gd name="T77" fmla="*/ 334 h 480"/>
                  <a:gd name="T78" fmla="*/ 19 w 100"/>
                  <a:gd name="T79" fmla="*/ 343 h 480"/>
                  <a:gd name="T80" fmla="*/ 17 w 100"/>
                  <a:gd name="T81" fmla="*/ 353 h 480"/>
                  <a:gd name="T82" fmla="*/ 15 w 100"/>
                  <a:gd name="T83" fmla="*/ 362 h 480"/>
                  <a:gd name="T84" fmla="*/ 14 w 100"/>
                  <a:gd name="T85" fmla="*/ 372 h 480"/>
                  <a:gd name="T86" fmla="*/ 12 w 100"/>
                  <a:gd name="T87" fmla="*/ 380 h 480"/>
                  <a:gd name="T88" fmla="*/ 11 w 100"/>
                  <a:gd name="T89" fmla="*/ 389 h 480"/>
                  <a:gd name="T90" fmla="*/ 8 w 100"/>
                  <a:gd name="T91" fmla="*/ 397 h 480"/>
                  <a:gd name="T92" fmla="*/ 7 w 100"/>
                  <a:gd name="T93" fmla="*/ 406 h 480"/>
                  <a:gd name="T94" fmla="*/ 5 w 100"/>
                  <a:gd name="T95" fmla="*/ 413 h 480"/>
                  <a:gd name="T96" fmla="*/ 4 w 100"/>
                  <a:gd name="T97" fmla="*/ 421 h 480"/>
                  <a:gd name="T98" fmla="*/ 3 w 100"/>
                  <a:gd name="T99" fmla="*/ 428 h 480"/>
                  <a:gd name="T100" fmla="*/ 3 w 100"/>
                  <a:gd name="T101" fmla="*/ 436 h 480"/>
                  <a:gd name="T102" fmla="*/ 2 w 100"/>
                  <a:gd name="T103" fmla="*/ 441 h 480"/>
                  <a:gd name="T104" fmla="*/ 1 w 100"/>
                  <a:gd name="T105" fmla="*/ 448 h 480"/>
                  <a:gd name="T106" fmla="*/ 0 w 100"/>
                  <a:gd name="T107" fmla="*/ 454 h 480"/>
                  <a:gd name="T108" fmla="*/ 0 w 100"/>
                  <a:gd name="T109" fmla="*/ 460 h 480"/>
                  <a:gd name="T110" fmla="*/ 0 w 100"/>
                  <a:gd name="T111" fmla="*/ 470 h 480"/>
                  <a:gd name="T112" fmla="*/ 0 w 100"/>
                  <a:gd name="T113" fmla="*/ 4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480">
                    <a:moveTo>
                      <a:pt x="100" y="0"/>
                    </a:moveTo>
                    <a:lnTo>
                      <a:pt x="98" y="1"/>
                    </a:lnTo>
                    <a:lnTo>
                      <a:pt x="97" y="6"/>
                    </a:lnTo>
                    <a:lnTo>
                      <a:pt x="94" y="12"/>
                    </a:lnTo>
                    <a:lnTo>
                      <a:pt x="93" y="21"/>
                    </a:lnTo>
                    <a:lnTo>
                      <a:pt x="90" y="30"/>
                    </a:lnTo>
                    <a:lnTo>
                      <a:pt x="88" y="41"/>
                    </a:lnTo>
                    <a:lnTo>
                      <a:pt x="85" y="47"/>
                    </a:lnTo>
                    <a:lnTo>
                      <a:pt x="84" y="54"/>
                    </a:lnTo>
                    <a:lnTo>
                      <a:pt x="83" y="61"/>
                    </a:lnTo>
                    <a:lnTo>
                      <a:pt x="82" y="69"/>
                    </a:lnTo>
                    <a:lnTo>
                      <a:pt x="79" y="76"/>
                    </a:lnTo>
                    <a:lnTo>
                      <a:pt x="78" y="84"/>
                    </a:lnTo>
                    <a:lnTo>
                      <a:pt x="74" y="92"/>
                    </a:lnTo>
                    <a:lnTo>
                      <a:pt x="73" y="100"/>
                    </a:lnTo>
                    <a:lnTo>
                      <a:pt x="71" y="108"/>
                    </a:lnTo>
                    <a:lnTo>
                      <a:pt x="69" y="117"/>
                    </a:lnTo>
                    <a:lnTo>
                      <a:pt x="66" y="126"/>
                    </a:lnTo>
                    <a:lnTo>
                      <a:pt x="65" y="136"/>
                    </a:lnTo>
                    <a:lnTo>
                      <a:pt x="62" y="145"/>
                    </a:lnTo>
                    <a:lnTo>
                      <a:pt x="60" y="154"/>
                    </a:lnTo>
                    <a:lnTo>
                      <a:pt x="58" y="164"/>
                    </a:lnTo>
                    <a:lnTo>
                      <a:pt x="56" y="174"/>
                    </a:lnTo>
                    <a:lnTo>
                      <a:pt x="53" y="184"/>
                    </a:lnTo>
                    <a:lnTo>
                      <a:pt x="51" y="194"/>
                    </a:lnTo>
                    <a:lnTo>
                      <a:pt x="49" y="204"/>
                    </a:lnTo>
                    <a:lnTo>
                      <a:pt x="47" y="215"/>
                    </a:lnTo>
                    <a:lnTo>
                      <a:pt x="44" y="225"/>
                    </a:lnTo>
                    <a:lnTo>
                      <a:pt x="42" y="235"/>
                    </a:lnTo>
                    <a:lnTo>
                      <a:pt x="40" y="245"/>
                    </a:lnTo>
                    <a:lnTo>
                      <a:pt x="37" y="255"/>
                    </a:lnTo>
                    <a:lnTo>
                      <a:pt x="34" y="265"/>
                    </a:lnTo>
                    <a:lnTo>
                      <a:pt x="33" y="275"/>
                    </a:lnTo>
                    <a:lnTo>
                      <a:pt x="30" y="285"/>
                    </a:lnTo>
                    <a:lnTo>
                      <a:pt x="29" y="295"/>
                    </a:lnTo>
                    <a:lnTo>
                      <a:pt x="25" y="304"/>
                    </a:lnTo>
                    <a:lnTo>
                      <a:pt x="24" y="314"/>
                    </a:lnTo>
                    <a:lnTo>
                      <a:pt x="22" y="324"/>
                    </a:lnTo>
                    <a:lnTo>
                      <a:pt x="21" y="334"/>
                    </a:lnTo>
                    <a:lnTo>
                      <a:pt x="19" y="343"/>
                    </a:lnTo>
                    <a:lnTo>
                      <a:pt x="17" y="353"/>
                    </a:lnTo>
                    <a:lnTo>
                      <a:pt x="15" y="362"/>
                    </a:lnTo>
                    <a:lnTo>
                      <a:pt x="14" y="372"/>
                    </a:lnTo>
                    <a:lnTo>
                      <a:pt x="12" y="380"/>
                    </a:lnTo>
                    <a:lnTo>
                      <a:pt x="11" y="389"/>
                    </a:lnTo>
                    <a:lnTo>
                      <a:pt x="8" y="397"/>
                    </a:lnTo>
                    <a:lnTo>
                      <a:pt x="7" y="406"/>
                    </a:lnTo>
                    <a:lnTo>
                      <a:pt x="5" y="413"/>
                    </a:lnTo>
                    <a:lnTo>
                      <a:pt x="4" y="421"/>
                    </a:lnTo>
                    <a:lnTo>
                      <a:pt x="3" y="428"/>
                    </a:lnTo>
                    <a:lnTo>
                      <a:pt x="3" y="436"/>
                    </a:lnTo>
                    <a:lnTo>
                      <a:pt x="2" y="441"/>
                    </a:lnTo>
                    <a:lnTo>
                      <a:pt x="1" y="448"/>
                    </a:lnTo>
                    <a:lnTo>
                      <a:pt x="0" y="454"/>
                    </a:lnTo>
                    <a:lnTo>
                      <a:pt x="0" y="460"/>
                    </a:lnTo>
                    <a:lnTo>
                      <a:pt x="0" y="470"/>
                    </a:lnTo>
                    <a:lnTo>
                      <a:pt x="0" y="48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8" name="Freeform 24"/>
              <p:cNvSpPr>
                <a:spLocks/>
              </p:cNvSpPr>
              <p:nvPr/>
            </p:nvSpPr>
            <p:spPr bwMode="auto">
              <a:xfrm>
                <a:off x="3376" y="3576"/>
                <a:ext cx="13" cy="51"/>
              </a:xfrm>
              <a:custGeom>
                <a:avLst/>
                <a:gdLst>
                  <a:gd name="T0" fmla="*/ 0 w 24"/>
                  <a:gd name="T1" fmla="*/ 0 h 104"/>
                  <a:gd name="T2" fmla="*/ 0 w 24"/>
                  <a:gd name="T3" fmla="*/ 7 h 104"/>
                  <a:gd name="T4" fmla="*/ 0 w 24"/>
                  <a:gd name="T5" fmla="*/ 14 h 104"/>
                  <a:gd name="T6" fmla="*/ 0 w 24"/>
                  <a:gd name="T7" fmla="*/ 20 h 104"/>
                  <a:gd name="T8" fmla="*/ 0 w 24"/>
                  <a:gd name="T9" fmla="*/ 27 h 104"/>
                  <a:gd name="T10" fmla="*/ 0 w 24"/>
                  <a:gd name="T11" fmla="*/ 33 h 104"/>
                  <a:gd name="T12" fmla="*/ 1 w 24"/>
                  <a:gd name="T13" fmla="*/ 39 h 104"/>
                  <a:gd name="T14" fmla="*/ 1 w 24"/>
                  <a:gd name="T15" fmla="*/ 45 h 104"/>
                  <a:gd name="T16" fmla="*/ 2 w 24"/>
                  <a:gd name="T17" fmla="*/ 50 h 104"/>
                  <a:gd name="T18" fmla="*/ 3 w 24"/>
                  <a:gd name="T19" fmla="*/ 59 h 104"/>
                  <a:gd name="T20" fmla="*/ 5 w 24"/>
                  <a:gd name="T21" fmla="*/ 67 h 104"/>
                  <a:gd name="T22" fmla="*/ 6 w 24"/>
                  <a:gd name="T23" fmla="*/ 74 h 104"/>
                  <a:gd name="T24" fmla="*/ 8 w 24"/>
                  <a:gd name="T25" fmla="*/ 82 h 104"/>
                  <a:gd name="T26" fmla="*/ 12 w 24"/>
                  <a:gd name="T27" fmla="*/ 91 h 104"/>
                  <a:gd name="T28" fmla="*/ 16 w 24"/>
                  <a:gd name="T29" fmla="*/ 97 h 104"/>
                  <a:gd name="T30" fmla="*/ 20 w 24"/>
                  <a:gd name="T31" fmla="*/ 101 h 104"/>
                  <a:gd name="T32" fmla="*/ 24 w 24"/>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04">
                    <a:moveTo>
                      <a:pt x="0" y="0"/>
                    </a:moveTo>
                    <a:lnTo>
                      <a:pt x="0" y="7"/>
                    </a:lnTo>
                    <a:lnTo>
                      <a:pt x="0" y="14"/>
                    </a:lnTo>
                    <a:lnTo>
                      <a:pt x="0" y="20"/>
                    </a:lnTo>
                    <a:lnTo>
                      <a:pt x="0" y="27"/>
                    </a:lnTo>
                    <a:lnTo>
                      <a:pt x="0" y="33"/>
                    </a:lnTo>
                    <a:lnTo>
                      <a:pt x="1" y="39"/>
                    </a:lnTo>
                    <a:lnTo>
                      <a:pt x="1" y="45"/>
                    </a:lnTo>
                    <a:lnTo>
                      <a:pt x="2" y="50"/>
                    </a:lnTo>
                    <a:lnTo>
                      <a:pt x="3" y="59"/>
                    </a:lnTo>
                    <a:lnTo>
                      <a:pt x="5" y="67"/>
                    </a:lnTo>
                    <a:lnTo>
                      <a:pt x="6" y="74"/>
                    </a:lnTo>
                    <a:lnTo>
                      <a:pt x="8" y="82"/>
                    </a:lnTo>
                    <a:lnTo>
                      <a:pt x="12" y="91"/>
                    </a:lnTo>
                    <a:lnTo>
                      <a:pt x="16" y="97"/>
                    </a:lnTo>
                    <a:lnTo>
                      <a:pt x="20" y="101"/>
                    </a:lnTo>
                    <a:lnTo>
                      <a:pt x="24" y="104"/>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09" name="Freeform 25"/>
              <p:cNvSpPr>
                <a:spLocks/>
              </p:cNvSpPr>
              <p:nvPr/>
            </p:nvSpPr>
            <p:spPr bwMode="auto">
              <a:xfrm>
                <a:off x="3389" y="3627"/>
                <a:ext cx="194" cy="26"/>
              </a:xfrm>
              <a:custGeom>
                <a:avLst/>
                <a:gdLst>
                  <a:gd name="T0" fmla="*/ 0 w 389"/>
                  <a:gd name="T1" fmla="*/ 0 h 50"/>
                  <a:gd name="T2" fmla="*/ 9 w 389"/>
                  <a:gd name="T3" fmla="*/ 3 h 50"/>
                  <a:gd name="T4" fmla="*/ 19 w 389"/>
                  <a:gd name="T5" fmla="*/ 8 h 50"/>
                  <a:gd name="T6" fmla="*/ 29 w 389"/>
                  <a:gd name="T7" fmla="*/ 11 h 50"/>
                  <a:gd name="T8" fmla="*/ 39 w 389"/>
                  <a:gd name="T9" fmla="*/ 15 h 50"/>
                  <a:gd name="T10" fmla="*/ 48 w 389"/>
                  <a:gd name="T11" fmla="*/ 19 h 50"/>
                  <a:gd name="T12" fmla="*/ 58 w 389"/>
                  <a:gd name="T13" fmla="*/ 22 h 50"/>
                  <a:gd name="T14" fmla="*/ 67 w 389"/>
                  <a:gd name="T15" fmla="*/ 26 h 50"/>
                  <a:gd name="T16" fmla="*/ 77 w 389"/>
                  <a:gd name="T17" fmla="*/ 29 h 50"/>
                  <a:gd name="T18" fmla="*/ 86 w 389"/>
                  <a:gd name="T19" fmla="*/ 30 h 50"/>
                  <a:gd name="T20" fmla="*/ 95 w 389"/>
                  <a:gd name="T21" fmla="*/ 33 h 50"/>
                  <a:gd name="T22" fmla="*/ 104 w 389"/>
                  <a:gd name="T23" fmla="*/ 34 h 50"/>
                  <a:gd name="T24" fmla="*/ 114 w 389"/>
                  <a:gd name="T25" fmla="*/ 38 h 50"/>
                  <a:gd name="T26" fmla="*/ 122 w 389"/>
                  <a:gd name="T27" fmla="*/ 39 h 50"/>
                  <a:gd name="T28" fmla="*/ 132 w 389"/>
                  <a:gd name="T29" fmla="*/ 41 h 50"/>
                  <a:gd name="T30" fmla="*/ 139 w 389"/>
                  <a:gd name="T31" fmla="*/ 42 h 50"/>
                  <a:gd name="T32" fmla="*/ 149 w 389"/>
                  <a:gd name="T33" fmla="*/ 44 h 50"/>
                  <a:gd name="T34" fmla="*/ 157 w 389"/>
                  <a:gd name="T35" fmla="*/ 44 h 50"/>
                  <a:gd name="T36" fmla="*/ 165 w 389"/>
                  <a:gd name="T37" fmla="*/ 46 h 50"/>
                  <a:gd name="T38" fmla="*/ 173 w 389"/>
                  <a:gd name="T39" fmla="*/ 47 h 50"/>
                  <a:gd name="T40" fmla="*/ 182 w 389"/>
                  <a:gd name="T41" fmla="*/ 48 h 50"/>
                  <a:gd name="T42" fmla="*/ 188 w 389"/>
                  <a:gd name="T43" fmla="*/ 48 h 50"/>
                  <a:gd name="T44" fmla="*/ 196 w 389"/>
                  <a:gd name="T45" fmla="*/ 49 h 50"/>
                  <a:gd name="T46" fmla="*/ 204 w 389"/>
                  <a:gd name="T47" fmla="*/ 49 h 50"/>
                  <a:gd name="T48" fmla="*/ 212 w 389"/>
                  <a:gd name="T49" fmla="*/ 50 h 50"/>
                  <a:gd name="T50" fmla="*/ 218 w 389"/>
                  <a:gd name="T51" fmla="*/ 50 h 50"/>
                  <a:gd name="T52" fmla="*/ 226 w 389"/>
                  <a:gd name="T53" fmla="*/ 50 h 50"/>
                  <a:gd name="T54" fmla="*/ 233 w 389"/>
                  <a:gd name="T55" fmla="*/ 50 h 50"/>
                  <a:gd name="T56" fmla="*/ 241 w 389"/>
                  <a:gd name="T57" fmla="*/ 50 h 50"/>
                  <a:gd name="T58" fmla="*/ 247 w 389"/>
                  <a:gd name="T59" fmla="*/ 49 h 50"/>
                  <a:gd name="T60" fmla="*/ 254 w 389"/>
                  <a:gd name="T61" fmla="*/ 49 h 50"/>
                  <a:gd name="T62" fmla="*/ 261 w 389"/>
                  <a:gd name="T63" fmla="*/ 49 h 50"/>
                  <a:gd name="T64" fmla="*/ 269 w 389"/>
                  <a:gd name="T65" fmla="*/ 49 h 50"/>
                  <a:gd name="T66" fmla="*/ 280 w 389"/>
                  <a:gd name="T67" fmla="*/ 47 h 50"/>
                  <a:gd name="T68" fmla="*/ 292 w 389"/>
                  <a:gd name="T69" fmla="*/ 44 h 50"/>
                  <a:gd name="T70" fmla="*/ 303 w 389"/>
                  <a:gd name="T71" fmla="*/ 42 h 50"/>
                  <a:gd name="T72" fmla="*/ 314 w 389"/>
                  <a:gd name="T73" fmla="*/ 41 h 50"/>
                  <a:gd name="T74" fmla="*/ 323 w 389"/>
                  <a:gd name="T75" fmla="*/ 39 h 50"/>
                  <a:gd name="T76" fmla="*/ 333 w 389"/>
                  <a:gd name="T77" fmla="*/ 37 h 50"/>
                  <a:gd name="T78" fmla="*/ 341 w 389"/>
                  <a:gd name="T79" fmla="*/ 34 h 50"/>
                  <a:gd name="T80" fmla="*/ 350 w 389"/>
                  <a:gd name="T81" fmla="*/ 32 h 50"/>
                  <a:gd name="T82" fmla="*/ 357 w 389"/>
                  <a:gd name="T83" fmla="*/ 29 h 50"/>
                  <a:gd name="T84" fmla="*/ 363 w 389"/>
                  <a:gd name="T85" fmla="*/ 27 h 50"/>
                  <a:gd name="T86" fmla="*/ 369 w 389"/>
                  <a:gd name="T87" fmla="*/ 24 h 50"/>
                  <a:gd name="T88" fmla="*/ 376 w 389"/>
                  <a:gd name="T89" fmla="*/ 23 h 50"/>
                  <a:gd name="T90" fmla="*/ 383 w 389"/>
                  <a:gd name="T91" fmla="*/ 20 h 50"/>
                  <a:gd name="T92" fmla="*/ 389 w 389"/>
                  <a:gd name="T9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9" h="50">
                    <a:moveTo>
                      <a:pt x="0" y="0"/>
                    </a:moveTo>
                    <a:lnTo>
                      <a:pt x="9" y="3"/>
                    </a:lnTo>
                    <a:lnTo>
                      <a:pt x="19" y="8"/>
                    </a:lnTo>
                    <a:lnTo>
                      <a:pt x="29" y="11"/>
                    </a:lnTo>
                    <a:lnTo>
                      <a:pt x="39" y="15"/>
                    </a:lnTo>
                    <a:lnTo>
                      <a:pt x="48" y="19"/>
                    </a:lnTo>
                    <a:lnTo>
                      <a:pt x="58" y="22"/>
                    </a:lnTo>
                    <a:lnTo>
                      <a:pt x="67" y="26"/>
                    </a:lnTo>
                    <a:lnTo>
                      <a:pt x="77" y="29"/>
                    </a:lnTo>
                    <a:lnTo>
                      <a:pt x="86" y="30"/>
                    </a:lnTo>
                    <a:lnTo>
                      <a:pt x="95" y="33"/>
                    </a:lnTo>
                    <a:lnTo>
                      <a:pt x="104" y="34"/>
                    </a:lnTo>
                    <a:lnTo>
                      <a:pt x="114" y="38"/>
                    </a:lnTo>
                    <a:lnTo>
                      <a:pt x="122" y="39"/>
                    </a:lnTo>
                    <a:lnTo>
                      <a:pt x="132" y="41"/>
                    </a:lnTo>
                    <a:lnTo>
                      <a:pt x="139" y="42"/>
                    </a:lnTo>
                    <a:lnTo>
                      <a:pt x="149" y="44"/>
                    </a:lnTo>
                    <a:lnTo>
                      <a:pt x="157" y="44"/>
                    </a:lnTo>
                    <a:lnTo>
                      <a:pt x="165" y="46"/>
                    </a:lnTo>
                    <a:lnTo>
                      <a:pt x="173" y="47"/>
                    </a:lnTo>
                    <a:lnTo>
                      <a:pt x="182" y="48"/>
                    </a:lnTo>
                    <a:lnTo>
                      <a:pt x="188" y="48"/>
                    </a:lnTo>
                    <a:lnTo>
                      <a:pt x="196" y="49"/>
                    </a:lnTo>
                    <a:lnTo>
                      <a:pt x="204" y="49"/>
                    </a:lnTo>
                    <a:lnTo>
                      <a:pt x="212" y="50"/>
                    </a:lnTo>
                    <a:lnTo>
                      <a:pt x="218" y="50"/>
                    </a:lnTo>
                    <a:lnTo>
                      <a:pt x="226" y="50"/>
                    </a:lnTo>
                    <a:lnTo>
                      <a:pt x="233" y="50"/>
                    </a:lnTo>
                    <a:lnTo>
                      <a:pt x="241" y="50"/>
                    </a:lnTo>
                    <a:lnTo>
                      <a:pt x="247" y="49"/>
                    </a:lnTo>
                    <a:lnTo>
                      <a:pt x="254" y="49"/>
                    </a:lnTo>
                    <a:lnTo>
                      <a:pt x="261" y="49"/>
                    </a:lnTo>
                    <a:lnTo>
                      <a:pt x="269" y="49"/>
                    </a:lnTo>
                    <a:lnTo>
                      <a:pt x="280" y="47"/>
                    </a:lnTo>
                    <a:lnTo>
                      <a:pt x="292" y="44"/>
                    </a:lnTo>
                    <a:lnTo>
                      <a:pt x="303" y="42"/>
                    </a:lnTo>
                    <a:lnTo>
                      <a:pt x="314" y="41"/>
                    </a:lnTo>
                    <a:lnTo>
                      <a:pt x="323" y="39"/>
                    </a:lnTo>
                    <a:lnTo>
                      <a:pt x="333" y="37"/>
                    </a:lnTo>
                    <a:lnTo>
                      <a:pt x="341" y="34"/>
                    </a:lnTo>
                    <a:lnTo>
                      <a:pt x="350" y="32"/>
                    </a:lnTo>
                    <a:lnTo>
                      <a:pt x="357" y="29"/>
                    </a:lnTo>
                    <a:lnTo>
                      <a:pt x="363" y="27"/>
                    </a:lnTo>
                    <a:lnTo>
                      <a:pt x="369" y="24"/>
                    </a:lnTo>
                    <a:lnTo>
                      <a:pt x="376" y="23"/>
                    </a:lnTo>
                    <a:lnTo>
                      <a:pt x="383" y="20"/>
                    </a:lnTo>
                    <a:lnTo>
                      <a:pt x="389" y="1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0" name="Freeform 26"/>
              <p:cNvSpPr>
                <a:spLocks/>
              </p:cNvSpPr>
              <p:nvPr/>
            </p:nvSpPr>
            <p:spPr bwMode="auto">
              <a:xfrm>
                <a:off x="3577" y="3351"/>
                <a:ext cx="15" cy="286"/>
              </a:xfrm>
              <a:custGeom>
                <a:avLst/>
                <a:gdLst>
                  <a:gd name="T0" fmla="*/ 11 w 30"/>
                  <a:gd name="T1" fmla="*/ 573 h 573"/>
                  <a:gd name="T2" fmla="*/ 15 w 30"/>
                  <a:gd name="T3" fmla="*/ 567 h 573"/>
                  <a:gd name="T4" fmla="*/ 20 w 30"/>
                  <a:gd name="T5" fmla="*/ 558 h 573"/>
                  <a:gd name="T6" fmla="*/ 21 w 30"/>
                  <a:gd name="T7" fmla="*/ 551 h 573"/>
                  <a:gd name="T8" fmla="*/ 23 w 30"/>
                  <a:gd name="T9" fmla="*/ 544 h 573"/>
                  <a:gd name="T10" fmla="*/ 24 w 30"/>
                  <a:gd name="T11" fmla="*/ 536 h 573"/>
                  <a:gd name="T12" fmla="*/ 27 w 30"/>
                  <a:gd name="T13" fmla="*/ 527 h 573"/>
                  <a:gd name="T14" fmla="*/ 27 w 30"/>
                  <a:gd name="T15" fmla="*/ 516 h 573"/>
                  <a:gd name="T16" fmla="*/ 28 w 30"/>
                  <a:gd name="T17" fmla="*/ 505 h 573"/>
                  <a:gd name="T18" fmla="*/ 28 w 30"/>
                  <a:gd name="T19" fmla="*/ 498 h 573"/>
                  <a:gd name="T20" fmla="*/ 29 w 30"/>
                  <a:gd name="T21" fmla="*/ 493 h 573"/>
                  <a:gd name="T22" fmla="*/ 29 w 30"/>
                  <a:gd name="T23" fmla="*/ 486 h 573"/>
                  <a:gd name="T24" fmla="*/ 30 w 30"/>
                  <a:gd name="T25" fmla="*/ 480 h 573"/>
                  <a:gd name="T26" fmla="*/ 30 w 30"/>
                  <a:gd name="T27" fmla="*/ 473 h 573"/>
                  <a:gd name="T28" fmla="*/ 30 w 30"/>
                  <a:gd name="T29" fmla="*/ 465 h 573"/>
                  <a:gd name="T30" fmla="*/ 30 w 30"/>
                  <a:gd name="T31" fmla="*/ 457 h 573"/>
                  <a:gd name="T32" fmla="*/ 30 w 30"/>
                  <a:gd name="T33" fmla="*/ 450 h 573"/>
                  <a:gd name="T34" fmla="*/ 30 w 30"/>
                  <a:gd name="T35" fmla="*/ 441 h 573"/>
                  <a:gd name="T36" fmla="*/ 30 w 30"/>
                  <a:gd name="T37" fmla="*/ 434 h 573"/>
                  <a:gd name="T38" fmla="*/ 30 w 30"/>
                  <a:gd name="T39" fmla="*/ 425 h 573"/>
                  <a:gd name="T40" fmla="*/ 30 w 30"/>
                  <a:gd name="T41" fmla="*/ 417 h 573"/>
                  <a:gd name="T42" fmla="*/ 29 w 30"/>
                  <a:gd name="T43" fmla="*/ 407 h 573"/>
                  <a:gd name="T44" fmla="*/ 29 w 30"/>
                  <a:gd name="T45" fmla="*/ 397 h 573"/>
                  <a:gd name="T46" fmla="*/ 28 w 30"/>
                  <a:gd name="T47" fmla="*/ 387 h 573"/>
                  <a:gd name="T48" fmla="*/ 28 w 30"/>
                  <a:gd name="T49" fmla="*/ 378 h 573"/>
                  <a:gd name="T50" fmla="*/ 27 w 30"/>
                  <a:gd name="T51" fmla="*/ 367 h 573"/>
                  <a:gd name="T52" fmla="*/ 27 w 30"/>
                  <a:gd name="T53" fmla="*/ 357 h 573"/>
                  <a:gd name="T54" fmla="*/ 27 w 30"/>
                  <a:gd name="T55" fmla="*/ 347 h 573"/>
                  <a:gd name="T56" fmla="*/ 27 w 30"/>
                  <a:gd name="T57" fmla="*/ 337 h 573"/>
                  <a:gd name="T58" fmla="*/ 25 w 30"/>
                  <a:gd name="T59" fmla="*/ 324 h 573"/>
                  <a:gd name="T60" fmla="*/ 24 w 30"/>
                  <a:gd name="T61" fmla="*/ 313 h 573"/>
                  <a:gd name="T62" fmla="*/ 23 w 30"/>
                  <a:gd name="T63" fmla="*/ 301 h 573"/>
                  <a:gd name="T64" fmla="*/ 23 w 30"/>
                  <a:gd name="T65" fmla="*/ 290 h 573"/>
                  <a:gd name="T66" fmla="*/ 22 w 30"/>
                  <a:gd name="T67" fmla="*/ 277 h 573"/>
                  <a:gd name="T68" fmla="*/ 21 w 30"/>
                  <a:gd name="T69" fmla="*/ 264 h 573"/>
                  <a:gd name="T70" fmla="*/ 20 w 30"/>
                  <a:gd name="T71" fmla="*/ 252 h 573"/>
                  <a:gd name="T72" fmla="*/ 20 w 30"/>
                  <a:gd name="T73" fmla="*/ 240 h 573"/>
                  <a:gd name="T74" fmla="*/ 18 w 30"/>
                  <a:gd name="T75" fmla="*/ 225 h 573"/>
                  <a:gd name="T76" fmla="*/ 18 w 30"/>
                  <a:gd name="T77" fmla="*/ 212 h 573"/>
                  <a:gd name="T78" fmla="*/ 15 w 30"/>
                  <a:gd name="T79" fmla="*/ 199 h 573"/>
                  <a:gd name="T80" fmla="*/ 15 w 30"/>
                  <a:gd name="T81" fmla="*/ 185 h 573"/>
                  <a:gd name="T82" fmla="*/ 13 w 30"/>
                  <a:gd name="T83" fmla="*/ 171 h 573"/>
                  <a:gd name="T84" fmla="*/ 13 w 30"/>
                  <a:gd name="T85" fmla="*/ 156 h 573"/>
                  <a:gd name="T86" fmla="*/ 11 w 30"/>
                  <a:gd name="T87" fmla="*/ 142 h 573"/>
                  <a:gd name="T88" fmla="*/ 11 w 30"/>
                  <a:gd name="T89" fmla="*/ 127 h 573"/>
                  <a:gd name="T90" fmla="*/ 9 w 30"/>
                  <a:gd name="T91" fmla="*/ 112 h 573"/>
                  <a:gd name="T92" fmla="*/ 8 w 30"/>
                  <a:gd name="T93" fmla="*/ 96 h 573"/>
                  <a:gd name="T94" fmla="*/ 7 w 30"/>
                  <a:gd name="T95" fmla="*/ 80 h 573"/>
                  <a:gd name="T96" fmla="*/ 5 w 30"/>
                  <a:gd name="T97" fmla="*/ 65 h 573"/>
                  <a:gd name="T98" fmla="*/ 3 w 30"/>
                  <a:gd name="T99" fmla="*/ 48 h 573"/>
                  <a:gd name="T100" fmla="*/ 2 w 30"/>
                  <a:gd name="T101" fmla="*/ 33 h 573"/>
                  <a:gd name="T102" fmla="*/ 1 w 30"/>
                  <a:gd name="T103" fmla="*/ 16 h 573"/>
                  <a:gd name="T104" fmla="*/ 0 w 30"/>
                  <a:gd name="T105" fmla="*/ 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573">
                    <a:moveTo>
                      <a:pt x="11" y="573"/>
                    </a:moveTo>
                    <a:lnTo>
                      <a:pt x="15" y="567"/>
                    </a:lnTo>
                    <a:lnTo>
                      <a:pt x="20" y="558"/>
                    </a:lnTo>
                    <a:lnTo>
                      <a:pt x="21" y="551"/>
                    </a:lnTo>
                    <a:lnTo>
                      <a:pt x="23" y="544"/>
                    </a:lnTo>
                    <a:lnTo>
                      <a:pt x="24" y="536"/>
                    </a:lnTo>
                    <a:lnTo>
                      <a:pt x="27" y="527"/>
                    </a:lnTo>
                    <a:lnTo>
                      <a:pt x="27" y="516"/>
                    </a:lnTo>
                    <a:lnTo>
                      <a:pt x="28" y="505"/>
                    </a:lnTo>
                    <a:lnTo>
                      <a:pt x="28" y="498"/>
                    </a:lnTo>
                    <a:lnTo>
                      <a:pt x="29" y="493"/>
                    </a:lnTo>
                    <a:lnTo>
                      <a:pt x="29" y="486"/>
                    </a:lnTo>
                    <a:lnTo>
                      <a:pt x="30" y="480"/>
                    </a:lnTo>
                    <a:lnTo>
                      <a:pt x="30" y="473"/>
                    </a:lnTo>
                    <a:lnTo>
                      <a:pt x="30" y="465"/>
                    </a:lnTo>
                    <a:lnTo>
                      <a:pt x="30" y="457"/>
                    </a:lnTo>
                    <a:lnTo>
                      <a:pt x="30" y="450"/>
                    </a:lnTo>
                    <a:lnTo>
                      <a:pt x="30" y="441"/>
                    </a:lnTo>
                    <a:lnTo>
                      <a:pt x="30" y="434"/>
                    </a:lnTo>
                    <a:lnTo>
                      <a:pt x="30" y="425"/>
                    </a:lnTo>
                    <a:lnTo>
                      <a:pt x="30" y="417"/>
                    </a:lnTo>
                    <a:lnTo>
                      <a:pt x="29" y="407"/>
                    </a:lnTo>
                    <a:lnTo>
                      <a:pt x="29" y="397"/>
                    </a:lnTo>
                    <a:lnTo>
                      <a:pt x="28" y="387"/>
                    </a:lnTo>
                    <a:lnTo>
                      <a:pt x="28" y="378"/>
                    </a:lnTo>
                    <a:lnTo>
                      <a:pt x="27" y="367"/>
                    </a:lnTo>
                    <a:lnTo>
                      <a:pt x="27" y="357"/>
                    </a:lnTo>
                    <a:lnTo>
                      <a:pt x="27" y="347"/>
                    </a:lnTo>
                    <a:lnTo>
                      <a:pt x="27" y="337"/>
                    </a:lnTo>
                    <a:lnTo>
                      <a:pt x="25" y="324"/>
                    </a:lnTo>
                    <a:lnTo>
                      <a:pt x="24" y="313"/>
                    </a:lnTo>
                    <a:lnTo>
                      <a:pt x="23" y="301"/>
                    </a:lnTo>
                    <a:lnTo>
                      <a:pt x="23" y="290"/>
                    </a:lnTo>
                    <a:lnTo>
                      <a:pt x="22" y="277"/>
                    </a:lnTo>
                    <a:lnTo>
                      <a:pt x="21" y="264"/>
                    </a:lnTo>
                    <a:lnTo>
                      <a:pt x="20" y="252"/>
                    </a:lnTo>
                    <a:lnTo>
                      <a:pt x="20" y="240"/>
                    </a:lnTo>
                    <a:lnTo>
                      <a:pt x="18" y="225"/>
                    </a:lnTo>
                    <a:lnTo>
                      <a:pt x="18" y="212"/>
                    </a:lnTo>
                    <a:lnTo>
                      <a:pt x="15" y="199"/>
                    </a:lnTo>
                    <a:lnTo>
                      <a:pt x="15" y="185"/>
                    </a:lnTo>
                    <a:lnTo>
                      <a:pt x="13" y="171"/>
                    </a:lnTo>
                    <a:lnTo>
                      <a:pt x="13" y="156"/>
                    </a:lnTo>
                    <a:lnTo>
                      <a:pt x="11" y="142"/>
                    </a:lnTo>
                    <a:lnTo>
                      <a:pt x="11" y="127"/>
                    </a:lnTo>
                    <a:lnTo>
                      <a:pt x="9" y="112"/>
                    </a:lnTo>
                    <a:lnTo>
                      <a:pt x="8" y="96"/>
                    </a:lnTo>
                    <a:lnTo>
                      <a:pt x="7" y="80"/>
                    </a:lnTo>
                    <a:lnTo>
                      <a:pt x="5" y="65"/>
                    </a:lnTo>
                    <a:lnTo>
                      <a:pt x="3" y="48"/>
                    </a:lnTo>
                    <a:lnTo>
                      <a:pt x="2" y="33"/>
                    </a:lnTo>
                    <a:lnTo>
                      <a:pt x="1" y="16"/>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1" name="Freeform 27"/>
              <p:cNvSpPr>
                <a:spLocks/>
              </p:cNvSpPr>
              <p:nvPr/>
            </p:nvSpPr>
            <p:spPr bwMode="auto">
              <a:xfrm>
                <a:off x="3570" y="3344"/>
                <a:ext cx="7" cy="7"/>
              </a:xfrm>
              <a:custGeom>
                <a:avLst/>
                <a:gdLst>
                  <a:gd name="T0" fmla="*/ 15 w 15"/>
                  <a:gd name="T1" fmla="*/ 12 h 12"/>
                  <a:gd name="T2" fmla="*/ 9 w 15"/>
                  <a:gd name="T3" fmla="*/ 2 h 12"/>
                  <a:gd name="T4" fmla="*/ 0 w 15"/>
                  <a:gd name="T5" fmla="*/ 0 h 12"/>
                </a:gdLst>
                <a:ahLst/>
                <a:cxnLst>
                  <a:cxn ang="0">
                    <a:pos x="T0" y="T1"/>
                  </a:cxn>
                  <a:cxn ang="0">
                    <a:pos x="T2" y="T3"/>
                  </a:cxn>
                  <a:cxn ang="0">
                    <a:pos x="T4" y="T5"/>
                  </a:cxn>
                </a:cxnLst>
                <a:rect l="0" t="0" r="r" b="b"/>
                <a:pathLst>
                  <a:path w="15" h="12">
                    <a:moveTo>
                      <a:pt x="15" y="12"/>
                    </a:moveTo>
                    <a:lnTo>
                      <a:pt x="9" y="2"/>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2" name="Freeform 28"/>
              <p:cNvSpPr>
                <a:spLocks/>
              </p:cNvSpPr>
              <p:nvPr/>
            </p:nvSpPr>
            <p:spPr bwMode="auto">
              <a:xfrm>
                <a:off x="3545" y="3344"/>
                <a:ext cx="25" cy="1"/>
              </a:xfrm>
              <a:custGeom>
                <a:avLst/>
                <a:gdLst>
                  <a:gd name="T0" fmla="*/ 51 w 51"/>
                  <a:gd name="T1" fmla="*/ 0 h 1"/>
                  <a:gd name="T2" fmla="*/ 45 w 51"/>
                  <a:gd name="T3" fmla="*/ 0 h 1"/>
                  <a:gd name="T4" fmla="*/ 38 w 51"/>
                  <a:gd name="T5" fmla="*/ 0 h 1"/>
                  <a:gd name="T6" fmla="*/ 31 w 51"/>
                  <a:gd name="T7" fmla="*/ 0 h 1"/>
                  <a:gd name="T8" fmla="*/ 26 w 51"/>
                  <a:gd name="T9" fmla="*/ 1 h 1"/>
                  <a:gd name="T10" fmla="*/ 19 w 51"/>
                  <a:gd name="T11" fmla="*/ 1 h 1"/>
                  <a:gd name="T12" fmla="*/ 12 w 51"/>
                  <a:gd name="T13" fmla="*/ 1 h 1"/>
                  <a:gd name="T14" fmla="*/ 6 w 51"/>
                  <a:gd name="T15" fmla="*/ 1 h 1"/>
                  <a:gd name="T16" fmla="*/ 0 w 5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
                    <a:moveTo>
                      <a:pt x="51" y="0"/>
                    </a:moveTo>
                    <a:lnTo>
                      <a:pt x="45" y="0"/>
                    </a:lnTo>
                    <a:lnTo>
                      <a:pt x="38" y="0"/>
                    </a:lnTo>
                    <a:lnTo>
                      <a:pt x="31" y="0"/>
                    </a:lnTo>
                    <a:lnTo>
                      <a:pt x="26" y="1"/>
                    </a:lnTo>
                    <a:lnTo>
                      <a:pt x="19" y="1"/>
                    </a:lnTo>
                    <a:lnTo>
                      <a:pt x="12" y="1"/>
                    </a:lnTo>
                    <a:lnTo>
                      <a:pt x="6" y="1"/>
                    </a:lnTo>
                    <a:lnTo>
                      <a:pt x="0" y="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3" name="Freeform 29"/>
              <p:cNvSpPr>
                <a:spLocks/>
              </p:cNvSpPr>
              <p:nvPr/>
            </p:nvSpPr>
            <p:spPr bwMode="auto">
              <a:xfrm>
                <a:off x="3545" y="3339"/>
                <a:ext cx="5" cy="6"/>
              </a:xfrm>
              <a:custGeom>
                <a:avLst/>
                <a:gdLst>
                  <a:gd name="T0" fmla="*/ 0 w 10"/>
                  <a:gd name="T1" fmla="*/ 11 h 11"/>
                  <a:gd name="T2" fmla="*/ 7 w 10"/>
                  <a:gd name="T3" fmla="*/ 7 h 11"/>
                  <a:gd name="T4" fmla="*/ 10 w 10"/>
                  <a:gd name="T5" fmla="*/ 0 h 11"/>
                </a:gdLst>
                <a:ahLst/>
                <a:cxnLst>
                  <a:cxn ang="0">
                    <a:pos x="T0" y="T1"/>
                  </a:cxn>
                  <a:cxn ang="0">
                    <a:pos x="T2" y="T3"/>
                  </a:cxn>
                  <a:cxn ang="0">
                    <a:pos x="T4" y="T5"/>
                  </a:cxn>
                </a:cxnLst>
                <a:rect l="0" t="0" r="r" b="b"/>
                <a:pathLst>
                  <a:path w="10" h="11">
                    <a:moveTo>
                      <a:pt x="0" y="11"/>
                    </a:moveTo>
                    <a:lnTo>
                      <a:pt x="7" y="7"/>
                    </a:lnTo>
                    <a:lnTo>
                      <a:pt x="1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4" name="Freeform 30"/>
              <p:cNvSpPr>
                <a:spLocks/>
              </p:cNvSpPr>
              <p:nvPr/>
            </p:nvSpPr>
            <p:spPr bwMode="auto">
              <a:xfrm>
                <a:off x="3550" y="2351"/>
                <a:ext cx="107" cy="988"/>
              </a:xfrm>
              <a:custGeom>
                <a:avLst/>
                <a:gdLst>
                  <a:gd name="T0" fmla="*/ 0 w 214"/>
                  <a:gd name="T1" fmla="*/ 1974 h 1976"/>
                  <a:gd name="T2" fmla="*/ 0 w 214"/>
                  <a:gd name="T3" fmla="*/ 1963 h 1976"/>
                  <a:gd name="T4" fmla="*/ 1 w 214"/>
                  <a:gd name="T5" fmla="*/ 1940 h 1976"/>
                  <a:gd name="T6" fmla="*/ 5 w 214"/>
                  <a:gd name="T7" fmla="*/ 1910 h 1976"/>
                  <a:gd name="T8" fmla="*/ 9 w 214"/>
                  <a:gd name="T9" fmla="*/ 1870 h 1976"/>
                  <a:gd name="T10" fmla="*/ 15 w 214"/>
                  <a:gd name="T11" fmla="*/ 1822 h 1976"/>
                  <a:gd name="T12" fmla="*/ 21 w 214"/>
                  <a:gd name="T13" fmla="*/ 1767 h 1976"/>
                  <a:gd name="T14" fmla="*/ 28 w 214"/>
                  <a:gd name="T15" fmla="*/ 1704 h 1976"/>
                  <a:gd name="T16" fmla="*/ 36 w 214"/>
                  <a:gd name="T17" fmla="*/ 1636 h 1976"/>
                  <a:gd name="T18" fmla="*/ 44 w 214"/>
                  <a:gd name="T19" fmla="*/ 1562 h 1976"/>
                  <a:gd name="T20" fmla="*/ 51 w 214"/>
                  <a:gd name="T21" fmla="*/ 1484 h 1976"/>
                  <a:gd name="T22" fmla="*/ 60 w 214"/>
                  <a:gd name="T23" fmla="*/ 1401 h 1976"/>
                  <a:gd name="T24" fmla="*/ 69 w 214"/>
                  <a:gd name="T25" fmla="*/ 1316 h 1976"/>
                  <a:gd name="T26" fmla="*/ 79 w 214"/>
                  <a:gd name="T27" fmla="*/ 1228 h 1976"/>
                  <a:gd name="T28" fmla="*/ 89 w 214"/>
                  <a:gd name="T29" fmla="*/ 1138 h 1976"/>
                  <a:gd name="T30" fmla="*/ 99 w 214"/>
                  <a:gd name="T31" fmla="*/ 1047 h 1976"/>
                  <a:gd name="T32" fmla="*/ 109 w 214"/>
                  <a:gd name="T33" fmla="*/ 956 h 1976"/>
                  <a:gd name="T34" fmla="*/ 118 w 214"/>
                  <a:gd name="T35" fmla="*/ 863 h 1976"/>
                  <a:gd name="T36" fmla="*/ 128 w 214"/>
                  <a:gd name="T37" fmla="*/ 773 h 1976"/>
                  <a:gd name="T38" fmla="*/ 138 w 214"/>
                  <a:gd name="T39" fmla="*/ 684 h 1976"/>
                  <a:gd name="T40" fmla="*/ 147 w 214"/>
                  <a:gd name="T41" fmla="*/ 598 h 1976"/>
                  <a:gd name="T42" fmla="*/ 156 w 214"/>
                  <a:gd name="T43" fmla="*/ 513 h 1976"/>
                  <a:gd name="T44" fmla="*/ 165 w 214"/>
                  <a:gd name="T45" fmla="*/ 434 h 1976"/>
                  <a:gd name="T46" fmla="*/ 174 w 214"/>
                  <a:gd name="T47" fmla="*/ 358 h 1976"/>
                  <a:gd name="T48" fmla="*/ 182 w 214"/>
                  <a:gd name="T49" fmla="*/ 288 h 1976"/>
                  <a:gd name="T50" fmla="*/ 188 w 214"/>
                  <a:gd name="T51" fmla="*/ 224 h 1976"/>
                  <a:gd name="T52" fmla="*/ 194 w 214"/>
                  <a:gd name="T53" fmla="*/ 166 h 1976"/>
                  <a:gd name="T54" fmla="*/ 200 w 214"/>
                  <a:gd name="T55" fmla="*/ 116 h 1976"/>
                  <a:gd name="T56" fmla="*/ 204 w 214"/>
                  <a:gd name="T57" fmla="*/ 73 h 1976"/>
                  <a:gd name="T58" fmla="*/ 207 w 214"/>
                  <a:gd name="T59" fmla="*/ 39 h 1976"/>
                  <a:gd name="T60" fmla="*/ 211 w 214"/>
                  <a:gd name="T61" fmla="*/ 15 h 1976"/>
                  <a:gd name="T62" fmla="*/ 213 w 214"/>
                  <a:gd name="T63" fmla="*/ 2 h 1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 h="1976">
                    <a:moveTo>
                      <a:pt x="0" y="1976"/>
                    </a:moveTo>
                    <a:lnTo>
                      <a:pt x="0" y="1974"/>
                    </a:lnTo>
                    <a:lnTo>
                      <a:pt x="0" y="1969"/>
                    </a:lnTo>
                    <a:lnTo>
                      <a:pt x="0" y="1963"/>
                    </a:lnTo>
                    <a:lnTo>
                      <a:pt x="1" y="1954"/>
                    </a:lnTo>
                    <a:lnTo>
                      <a:pt x="1" y="1940"/>
                    </a:lnTo>
                    <a:lnTo>
                      <a:pt x="3" y="1927"/>
                    </a:lnTo>
                    <a:lnTo>
                      <a:pt x="5" y="1910"/>
                    </a:lnTo>
                    <a:lnTo>
                      <a:pt x="8" y="1892"/>
                    </a:lnTo>
                    <a:lnTo>
                      <a:pt x="9" y="1870"/>
                    </a:lnTo>
                    <a:lnTo>
                      <a:pt x="11" y="1848"/>
                    </a:lnTo>
                    <a:lnTo>
                      <a:pt x="15" y="1822"/>
                    </a:lnTo>
                    <a:lnTo>
                      <a:pt x="18" y="1795"/>
                    </a:lnTo>
                    <a:lnTo>
                      <a:pt x="21" y="1767"/>
                    </a:lnTo>
                    <a:lnTo>
                      <a:pt x="25" y="1736"/>
                    </a:lnTo>
                    <a:lnTo>
                      <a:pt x="28" y="1704"/>
                    </a:lnTo>
                    <a:lnTo>
                      <a:pt x="32" y="1672"/>
                    </a:lnTo>
                    <a:lnTo>
                      <a:pt x="36" y="1636"/>
                    </a:lnTo>
                    <a:lnTo>
                      <a:pt x="39" y="1599"/>
                    </a:lnTo>
                    <a:lnTo>
                      <a:pt x="44" y="1562"/>
                    </a:lnTo>
                    <a:lnTo>
                      <a:pt x="48" y="1524"/>
                    </a:lnTo>
                    <a:lnTo>
                      <a:pt x="51" y="1484"/>
                    </a:lnTo>
                    <a:lnTo>
                      <a:pt x="56" y="1443"/>
                    </a:lnTo>
                    <a:lnTo>
                      <a:pt x="60" y="1401"/>
                    </a:lnTo>
                    <a:lnTo>
                      <a:pt x="66" y="1360"/>
                    </a:lnTo>
                    <a:lnTo>
                      <a:pt x="69" y="1316"/>
                    </a:lnTo>
                    <a:lnTo>
                      <a:pt x="75" y="1273"/>
                    </a:lnTo>
                    <a:lnTo>
                      <a:pt x="79" y="1228"/>
                    </a:lnTo>
                    <a:lnTo>
                      <a:pt x="85" y="1184"/>
                    </a:lnTo>
                    <a:lnTo>
                      <a:pt x="89" y="1138"/>
                    </a:lnTo>
                    <a:lnTo>
                      <a:pt x="95" y="1093"/>
                    </a:lnTo>
                    <a:lnTo>
                      <a:pt x="99" y="1047"/>
                    </a:lnTo>
                    <a:lnTo>
                      <a:pt x="105" y="1002"/>
                    </a:lnTo>
                    <a:lnTo>
                      <a:pt x="109" y="956"/>
                    </a:lnTo>
                    <a:lnTo>
                      <a:pt x="114" y="910"/>
                    </a:lnTo>
                    <a:lnTo>
                      <a:pt x="118" y="863"/>
                    </a:lnTo>
                    <a:lnTo>
                      <a:pt x="124" y="819"/>
                    </a:lnTo>
                    <a:lnTo>
                      <a:pt x="128" y="773"/>
                    </a:lnTo>
                    <a:lnTo>
                      <a:pt x="134" y="728"/>
                    </a:lnTo>
                    <a:lnTo>
                      <a:pt x="138" y="684"/>
                    </a:lnTo>
                    <a:lnTo>
                      <a:pt x="144" y="641"/>
                    </a:lnTo>
                    <a:lnTo>
                      <a:pt x="147" y="598"/>
                    </a:lnTo>
                    <a:lnTo>
                      <a:pt x="153" y="556"/>
                    </a:lnTo>
                    <a:lnTo>
                      <a:pt x="156" y="513"/>
                    </a:lnTo>
                    <a:lnTo>
                      <a:pt x="162" y="474"/>
                    </a:lnTo>
                    <a:lnTo>
                      <a:pt x="165" y="434"/>
                    </a:lnTo>
                    <a:lnTo>
                      <a:pt x="170" y="396"/>
                    </a:lnTo>
                    <a:lnTo>
                      <a:pt x="174" y="358"/>
                    </a:lnTo>
                    <a:lnTo>
                      <a:pt x="178" y="324"/>
                    </a:lnTo>
                    <a:lnTo>
                      <a:pt x="182" y="288"/>
                    </a:lnTo>
                    <a:lnTo>
                      <a:pt x="185" y="256"/>
                    </a:lnTo>
                    <a:lnTo>
                      <a:pt x="188" y="224"/>
                    </a:lnTo>
                    <a:lnTo>
                      <a:pt x="192" y="195"/>
                    </a:lnTo>
                    <a:lnTo>
                      <a:pt x="194" y="166"/>
                    </a:lnTo>
                    <a:lnTo>
                      <a:pt x="197" y="140"/>
                    </a:lnTo>
                    <a:lnTo>
                      <a:pt x="200" y="116"/>
                    </a:lnTo>
                    <a:lnTo>
                      <a:pt x="203" y="94"/>
                    </a:lnTo>
                    <a:lnTo>
                      <a:pt x="204" y="73"/>
                    </a:lnTo>
                    <a:lnTo>
                      <a:pt x="206" y="55"/>
                    </a:lnTo>
                    <a:lnTo>
                      <a:pt x="207" y="39"/>
                    </a:lnTo>
                    <a:lnTo>
                      <a:pt x="210" y="26"/>
                    </a:lnTo>
                    <a:lnTo>
                      <a:pt x="211" y="15"/>
                    </a:lnTo>
                    <a:lnTo>
                      <a:pt x="212" y="8"/>
                    </a:lnTo>
                    <a:lnTo>
                      <a:pt x="213" y="2"/>
                    </a:lnTo>
                    <a:lnTo>
                      <a:pt x="214"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5" name="Freeform 31"/>
              <p:cNvSpPr>
                <a:spLocks/>
              </p:cNvSpPr>
              <p:nvPr/>
            </p:nvSpPr>
            <p:spPr bwMode="auto">
              <a:xfrm>
                <a:off x="3657" y="2351"/>
                <a:ext cx="415" cy="191"/>
              </a:xfrm>
              <a:custGeom>
                <a:avLst/>
                <a:gdLst>
                  <a:gd name="T0" fmla="*/ 3 w 831"/>
                  <a:gd name="T1" fmla="*/ 2 h 381"/>
                  <a:gd name="T2" fmla="*/ 16 w 831"/>
                  <a:gd name="T3" fmla="*/ 8 h 381"/>
                  <a:gd name="T4" fmla="*/ 29 w 831"/>
                  <a:gd name="T5" fmla="*/ 15 h 381"/>
                  <a:gd name="T6" fmla="*/ 45 w 831"/>
                  <a:gd name="T7" fmla="*/ 23 h 381"/>
                  <a:gd name="T8" fmla="*/ 64 w 831"/>
                  <a:gd name="T9" fmla="*/ 32 h 381"/>
                  <a:gd name="T10" fmla="*/ 84 w 831"/>
                  <a:gd name="T11" fmla="*/ 42 h 381"/>
                  <a:gd name="T12" fmla="*/ 105 w 831"/>
                  <a:gd name="T13" fmla="*/ 54 h 381"/>
                  <a:gd name="T14" fmla="*/ 128 w 831"/>
                  <a:gd name="T15" fmla="*/ 67 h 381"/>
                  <a:gd name="T16" fmla="*/ 153 w 831"/>
                  <a:gd name="T17" fmla="*/ 79 h 381"/>
                  <a:gd name="T18" fmla="*/ 179 w 831"/>
                  <a:gd name="T19" fmla="*/ 92 h 381"/>
                  <a:gd name="T20" fmla="*/ 206 w 831"/>
                  <a:gd name="T21" fmla="*/ 106 h 381"/>
                  <a:gd name="T22" fmla="*/ 234 w 831"/>
                  <a:gd name="T23" fmla="*/ 120 h 381"/>
                  <a:gd name="T24" fmla="*/ 263 w 831"/>
                  <a:gd name="T25" fmla="*/ 135 h 381"/>
                  <a:gd name="T26" fmla="*/ 293 w 831"/>
                  <a:gd name="T27" fmla="*/ 150 h 381"/>
                  <a:gd name="T28" fmla="*/ 324 w 831"/>
                  <a:gd name="T29" fmla="*/ 165 h 381"/>
                  <a:gd name="T30" fmla="*/ 356 w 831"/>
                  <a:gd name="T31" fmla="*/ 180 h 381"/>
                  <a:gd name="T32" fmla="*/ 387 w 831"/>
                  <a:gd name="T33" fmla="*/ 196 h 381"/>
                  <a:gd name="T34" fmla="*/ 418 w 831"/>
                  <a:gd name="T35" fmla="*/ 211 h 381"/>
                  <a:gd name="T36" fmla="*/ 450 w 831"/>
                  <a:gd name="T37" fmla="*/ 226 h 381"/>
                  <a:gd name="T38" fmla="*/ 483 w 831"/>
                  <a:gd name="T39" fmla="*/ 241 h 381"/>
                  <a:gd name="T40" fmla="*/ 515 w 831"/>
                  <a:gd name="T41" fmla="*/ 256 h 381"/>
                  <a:gd name="T42" fmla="*/ 546 w 831"/>
                  <a:gd name="T43" fmla="*/ 269 h 381"/>
                  <a:gd name="T44" fmla="*/ 577 w 831"/>
                  <a:gd name="T45" fmla="*/ 284 h 381"/>
                  <a:gd name="T46" fmla="*/ 609 w 831"/>
                  <a:gd name="T47" fmla="*/ 297 h 381"/>
                  <a:gd name="T48" fmla="*/ 639 w 831"/>
                  <a:gd name="T49" fmla="*/ 311 h 381"/>
                  <a:gd name="T50" fmla="*/ 668 w 831"/>
                  <a:gd name="T51" fmla="*/ 322 h 381"/>
                  <a:gd name="T52" fmla="*/ 695 w 831"/>
                  <a:gd name="T53" fmla="*/ 333 h 381"/>
                  <a:gd name="T54" fmla="*/ 722 w 831"/>
                  <a:gd name="T55" fmla="*/ 344 h 381"/>
                  <a:gd name="T56" fmla="*/ 749 w 831"/>
                  <a:gd name="T57" fmla="*/ 354 h 381"/>
                  <a:gd name="T58" fmla="*/ 775 w 831"/>
                  <a:gd name="T59" fmla="*/ 362 h 381"/>
                  <a:gd name="T60" fmla="*/ 798 w 831"/>
                  <a:gd name="T61" fmla="*/ 370 h 381"/>
                  <a:gd name="T62" fmla="*/ 820 w 831"/>
                  <a:gd name="T63" fmla="*/ 37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1" h="381">
                    <a:moveTo>
                      <a:pt x="0" y="0"/>
                    </a:moveTo>
                    <a:lnTo>
                      <a:pt x="3" y="2"/>
                    </a:lnTo>
                    <a:lnTo>
                      <a:pt x="9" y="4"/>
                    </a:lnTo>
                    <a:lnTo>
                      <a:pt x="16" y="8"/>
                    </a:lnTo>
                    <a:lnTo>
                      <a:pt x="22" y="12"/>
                    </a:lnTo>
                    <a:lnTo>
                      <a:pt x="29" y="15"/>
                    </a:lnTo>
                    <a:lnTo>
                      <a:pt x="37" y="19"/>
                    </a:lnTo>
                    <a:lnTo>
                      <a:pt x="45" y="23"/>
                    </a:lnTo>
                    <a:lnTo>
                      <a:pt x="55" y="29"/>
                    </a:lnTo>
                    <a:lnTo>
                      <a:pt x="64" y="32"/>
                    </a:lnTo>
                    <a:lnTo>
                      <a:pt x="74" y="38"/>
                    </a:lnTo>
                    <a:lnTo>
                      <a:pt x="84" y="42"/>
                    </a:lnTo>
                    <a:lnTo>
                      <a:pt x="95" y="49"/>
                    </a:lnTo>
                    <a:lnTo>
                      <a:pt x="105" y="54"/>
                    </a:lnTo>
                    <a:lnTo>
                      <a:pt x="117" y="60"/>
                    </a:lnTo>
                    <a:lnTo>
                      <a:pt x="128" y="67"/>
                    </a:lnTo>
                    <a:lnTo>
                      <a:pt x="142" y="73"/>
                    </a:lnTo>
                    <a:lnTo>
                      <a:pt x="153" y="79"/>
                    </a:lnTo>
                    <a:lnTo>
                      <a:pt x="166" y="86"/>
                    </a:lnTo>
                    <a:lnTo>
                      <a:pt x="179" y="92"/>
                    </a:lnTo>
                    <a:lnTo>
                      <a:pt x="193" y="99"/>
                    </a:lnTo>
                    <a:lnTo>
                      <a:pt x="206" y="106"/>
                    </a:lnTo>
                    <a:lnTo>
                      <a:pt x="220" y="113"/>
                    </a:lnTo>
                    <a:lnTo>
                      <a:pt x="234" y="120"/>
                    </a:lnTo>
                    <a:lnTo>
                      <a:pt x="250" y="128"/>
                    </a:lnTo>
                    <a:lnTo>
                      <a:pt x="263" y="135"/>
                    </a:lnTo>
                    <a:lnTo>
                      <a:pt x="279" y="142"/>
                    </a:lnTo>
                    <a:lnTo>
                      <a:pt x="293" y="150"/>
                    </a:lnTo>
                    <a:lnTo>
                      <a:pt x="309" y="158"/>
                    </a:lnTo>
                    <a:lnTo>
                      <a:pt x="324" y="165"/>
                    </a:lnTo>
                    <a:lnTo>
                      <a:pt x="340" y="172"/>
                    </a:lnTo>
                    <a:lnTo>
                      <a:pt x="356" y="180"/>
                    </a:lnTo>
                    <a:lnTo>
                      <a:pt x="372" y="189"/>
                    </a:lnTo>
                    <a:lnTo>
                      <a:pt x="387" y="196"/>
                    </a:lnTo>
                    <a:lnTo>
                      <a:pt x="402" y="204"/>
                    </a:lnTo>
                    <a:lnTo>
                      <a:pt x="418" y="211"/>
                    </a:lnTo>
                    <a:lnTo>
                      <a:pt x="435" y="219"/>
                    </a:lnTo>
                    <a:lnTo>
                      <a:pt x="450" y="226"/>
                    </a:lnTo>
                    <a:lnTo>
                      <a:pt x="467" y="234"/>
                    </a:lnTo>
                    <a:lnTo>
                      <a:pt x="483" y="241"/>
                    </a:lnTo>
                    <a:lnTo>
                      <a:pt x="499" y="249"/>
                    </a:lnTo>
                    <a:lnTo>
                      <a:pt x="515" y="256"/>
                    </a:lnTo>
                    <a:lnTo>
                      <a:pt x="531" y="263"/>
                    </a:lnTo>
                    <a:lnTo>
                      <a:pt x="546" y="269"/>
                    </a:lnTo>
                    <a:lnTo>
                      <a:pt x="562" y="277"/>
                    </a:lnTo>
                    <a:lnTo>
                      <a:pt x="577" y="284"/>
                    </a:lnTo>
                    <a:lnTo>
                      <a:pt x="593" y="290"/>
                    </a:lnTo>
                    <a:lnTo>
                      <a:pt x="609" y="297"/>
                    </a:lnTo>
                    <a:lnTo>
                      <a:pt x="624" y="305"/>
                    </a:lnTo>
                    <a:lnTo>
                      <a:pt x="639" y="311"/>
                    </a:lnTo>
                    <a:lnTo>
                      <a:pt x="653" y="316"/>
                    </a:lnTo>
                    <a:lnTo>
                      <a:pt x="668" y="322"/>
                    </a:lnTo>
                    <a:lnTo>
                      <a:pt x="682" y="328"/>
                    </a:lnTo>
                    <a:lnTo>
                      <a:pt x="695" y="333"/>
                    </a:lnTo>
                    <a:lnTo>
                      <a:pt x="709" y="338"/>
                    </a:lnTo>
                    <a:lnTo>
                      <a:pt x="722" y="344"/>
                    </a:lnTo>
                    <a:lnTo>
                      <a:pt x="737" y="350"/>
                    </a:lnTo>
                    <a:lnTo>
                      <a:pt x="749" y="354"/>
                    </a:lnTo>
                    <a:lnTo>
                      <a:pt x="762" y="358"/>
                    </a:lnTo>
                    <a:lnTo>
                      <a:pt x="775" y="362"/>
                    </a:lnTo>
                    <a:lnTo>
                      <a:pt x="787" y="366"/>
                    </a:lnTo>
                    <a:lnTo>
                      <a:pt x="798" y="370"/>
                    </a:lnTo>
                    <a:lnTo>
                      <a:pt x="809" y="373"/>
                    </a:lnTo>
                    <a:lnTo>
                      <a:pt x="820" y="376"/>
                    </a:lnTo>
                    <a:lnTo>
                      <a:pt x="831" y="38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6" name="Freeform 32"/>
              <p:cNvSpPr>
                <a:spLocks/>
              </p:cNvSpPr>
              <p:nvPr/>
            </p:nvSpPr>
            <p:spPr bwMode="auto">
              <a:xfrm>
                <a:off x="3975" y="2542"/>
                <a:ext cx="97" cy="1099"/>
              </a:xfrm>
              <a:custGeom>
                <a:avLst/>
                <a:gdLst>
                  <a:gd name="T0" fmla="*/ 193 w 194"/>
                  <a:gd name="T1" fmla="*/ 1 h 2199"/>
                  <a:gd name="T2" fmla="*/ 191 w 194"/>
                  <a:gd name="T3" fmla="*/ 13 h 2199"/>
                  <a:gd name="T4" fmla="*/ 189 w 194"/>
                  <a:gd name="T5" fmla="*/ 36 h 2199"/>
                  <a:gd name="T6" fmla="*/ 187 w 194"/>
                  <a:gd name="T7" fmla="*/ 69 h 2199"/>
                  <a:gd name="T8" fmla="*/ 182 w 194"/>
                  <a:gd name="T9" fmla="*/ 111 h 2199"/>
                  <a:gd name="T10" fmla="*/ 178 w 194"/>
                  <a:gd name="T11" fmla="*/ 161 h 2199"/>
                  <a:gd name="T12" fmla="*/ 172 w 194"/>
                  <a:gd name="T13" fmla="*/ 219 h 2199"/>
                  <a:gd name="T14" fmla="*/ 168 w 194"/>
                  <a:gd name="T15" fmla="*/ 285 h 2199"/>
                  <a:gd name="T16" fmla="*/ 161 w 194"/>
                  <a:gd name="T17" fmla="*/ 357 h 2199"/>
                  <a:gd name="T18" fmla="*/ 154 w 194"/>
                  <a:gd name="T19" fmla="*/ 434 h 2199"/>
                  <a:gd name="T20" fmla="*/ 146 w 194"/>
                  <a:gd name="T21" fmla="*/ 517 h 2199"/>
                  <a:gd name="T22" fmla="*/ 140 w 194"/>
                  <a:gd name="T23" fmla="*/ 604 h 2199"/>
                  <a:gd name="T24" fmla="*/ 132 w 194"/>
                  <a:gd name="T25" fmla="*/ 694 h 2199"/>
                  <a:gd name="T26" fmla="*/ 123 w 194"/>
                  <a:gd name="T27" fmla="*/ 787 h 2199"/>
                  <a:gd name="T28" fmla="*/ 115 w 194"/>
                  <a:gd name="T29" fmla="*/ 882 h 2199"/>
                  <a:gd name="T30" fmla="*/ 107 w 194"/>
                  <a:gd name="T31" fmla="*/ 979 h 2199"/>
                  <a:gd name="T32" fmla="*/ 99 w 194"/>
                  <a:gd name="T33" fmla="*/ 1077 h 2199"/>
                  <a:gd name="T34" fmla="*/ 90 w 194"/>
                  <a:gd name="T35" fmla="*/ 1175 h 2199"/>
                  <a:gd name="T36" fmla="*/ 81 w 194"/>
                  <a:gd name="T37" fmla="*/ 1272 h 2199"/>
                  <a:gd name="T38" fmla="*/ 72 w 194"/>
                  <a:gd name="T39" fmla="*/ 1368 h 2199"/>
                  <a:gd name="T40" fmla="*/ 64 w 194"/>
                  <a:gd name="T41" fmla="*/ 1464 h 2199"/>
                  <a:gd name="T42" fmla="*/ 55 w 194"/>
                  <a:gd name="T43" fmla="*/ 1555 h 2199"/>
                  <a:gd name="T44" fmla="*/ 47 w 194"/>
                  <a:gd name="T45" fmla="*/ 1644 h 2199"/>
                  <a:gd name="T46" fmla="*/ 41 w 194"/>
                  <a:gd name="T47" fmla="*/ 1730 h 2199"/>
                  <a:gd name="T48" fmla="*/ 33 w 194"/>
                  <a:gd name="T49" fmla="*/ 1810 h 2199"/>
                  <a:gd name="T50" fmla="*/ 26 w 194"/>
                  <a:gd name="T51" fmla="*/ 1885 h 2199"/>
                  <a:gd name="T52" fmla="*/ 19 w 194"/>
                  <a:gd name="T53" fmla="*/ 1953 h 2199"/>
                  <a:gd name="T54" fmla="*/ 15 w 194"/>
                  <a:gd name="T55" fmla="*/ 2015 h 2199"/>
                  <a:gd name="T56" fmla="*/ 9 w 194"/>
                  <a:gd name="T57" fmla="*/ 2071 h 2199"/>
                  <a:gd name="T58" fmla="*/ 6 w 194"/>
                  <a:gd name="T59" fmla="*/ 2119 h 2199"/>
                  <a:gd name="T60" fmla="*/ 3 w 194"/>
                  <a:gd name="T61" fmla="*/ 2156 h 2199"/>
                  <a:gd name="T62" fmla="*/ 0 w 194"/>
                  <a:gd name="T63" fmla="*/ 2186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199">
                    <a:moveTo>
                      <a:pt x="194" y="0"/>
                    </a:moveTo>
                    <a:lnTo>
                      <a:pt x="193" y="1"/>
                    </a:lnTo>
                    <a:lnTo>
                      <a:pt x="192" y="6"/>
                    </a:lnTo>
                    <a:lnTo>
                      <a:pt x="191" y="13"/>
                    </a:lnTo>
                    <a:lnTo>
                      <a:pt x="191" y="24"/>
                    </a:lnTo>
                    <a:lnTo>
                      <a:pt x="189" y="36"/>
                    </a:lnTo>
                    <a:lnTo>
                      <a:pt x="188" y="52"/>
                    </a:lnTo>
                    <a:lnTo>
                      <a:pt x="187" y="69"/>
                    </a:lnTo>
                    <a:lnTo>
                      <a:pt x="185" y="90"/>
                    </a:lnTo>
                    <a:lnTo>
                      <a:pt x="182" y="111"/>
                    </a:lnTo>
                    <a:lnTo>
                      <a:pt x="180" y="136"/>
                    </a:lnTo>
                    <a:lnTo>
                      <a:pt x="178" y="161"/>
                    </a:lnTo>
                    <a:lnTo>
                      <a:pt x="175" y="190"/>
                    </a:lnTo>
                    <a:lnTo>
                      <a:pt x="172" y="219"/>
                    </a:lnTo>
                    <a:lnTo>
                      <a:pt x="170" y="253"/>
                    </a:lnTo>
                    <a:lnTo>
                      <a:pt x="168" y="285"/>
                    </a:lnTo>
                    <a:lnTo>
                      <a:pt x="165" y="322"/>
                    </a:lnTo>
                    <a:lnTo>
                      <a:pt x="161" y="357"/>
                    </a:lnTo>
                    <a:lnTo>
                      <a:pt x="158" y="395"/>
                    </a:lnTo>
                    <a:lnTo>
                      <a:pt x="154" y="434"/>
                    </a:lnTo>
                    <a:lnTo>
                      <a:pt x="151" y="475"/>
                    </a:lnTo>
                    <a:lnTo>
                      <a:pt x="146" y="517"/>
                    </a:lnTo>
                    <a:lnTo>
                      <a:pt x="143" y="560"/>
                    </a:lnTo>
                    <a:lnTo>
                      <a:pt x="140" y="604"/>
                    </a:lnTo>
                    <a:lnTo>
                      <a:pt x="136" y="649"/>
                    </a:lnTo>
                    <a:lnTo>
                      <a:pt x="132" y="694"/>
                    </a:lnTo>
                    <a:lnTo>
                      <a:pt x="128" y="741"/>
                    </a:lnTo>
                    <a:lnTo>
                      <a:pt x="123" y="787"/>
                    </a:lnTo>
                    <a:lnTo>
                      <a:pt x="120" y="835"/>
                    </a:lnTo>
                    <a:lnTo>
                      <a:pt x="115" y="882"/>
                    </a:lnTo>
                    <a:lnTo>
                      <a:pt x="112" y="931"/>
                    </a:lnTo>
                    <a:lnTo>
                      <a:pt x="107" y="979"/>
                    </a:lnTo>
                    <a:lnTo>
                      <a:pt x="104" y="1029"/>
                    </a:lnTo>
                    <a:lnTo>
                      <a:pt x="99" y="1077"/>
                    </a:lnTo>
                    <a:lnTo>
                      <a:pt x="94" y="1126"/>
                    </a:lnTo>
                    <a:lnTo>
                      <a:pt x="90" y="1175"/>
                    </a:lnTo>
                    <a:lnTo>
                      <a:pt x="85" y="1224"/>
                    </a:lnTo>
                    <a:lnTo>
                      <a:pt x="81" y="1272"/>
                    </a:lnTo>
                    <a:lnTo>
                      <a:pt x="76" y="1320"/>
                    </a:lnTo>
                    <a:lnTo>
                      <a:pt x="72" y="1368"/>
                    </a:lnTo>
                    <a:lnTo>
                      <a:pt x="68" y="1417"/>
                    </a:lnTo>
                    <a:lnTo>
                      <a:pt x="64" y="1464"/>
                    </a:lnTo>
                    <a:lnTo>
                      <a:pt x="60" y="1510"/>
                    </a:lnTo>
                    <a:lnTo>
                      <a:pt x="55" y="1555"/>
                    </a:lnTo>
                    <a:lnTo>
                      <a:pt x="52" y="1601"/>
                    </a:lnTo>
                    <a:lnTo>
                      <a:pt x="47" y="1644"/>
                    </a:lnTo>
                    <a:lnTo>
                      <a:pt x="44" y="1687"/>
                    </a:lnTo>
                    <a:lnTo>
                      <a:pt x="41" y="1730"/>
                    </a:lnTo>
                    <a:lnTo>
                      <a:pt x="37" y="1771"/>
                    </a:lnTo>
                    <a:lnTo>
                      <a:pt x="33" y="1810"/>
                    </a:lnTo>
                    <a:lnTo>
                      <a:pt x="29" y="1848"/>
                    </a:lnTo>
                    <a:lnTo>
                      <a:pt x="26" y="1885"/>
                    </a:lnTo>
                    <a:lnTo>
                      <a:pt x="23" y="1920"/>
                    </a:lnTo>
                    <a:lnTo>
                      <a:pt x="19" y="1953"/>
                    </a:lnTo>
                    <a:lnTo>
                      <a:pt x="17" y="1986"/>
                    </a:lnTo>
                    <a:lnTo>
                      <a:pt x="15" y="2015"/>
                    </a:lnTo>
                    <a:lnTo>
                      <a:pt x="13" y="2045"/>
                    </a:lnTo>
                    <a:lnTo>
                      <a:pt x="9" y="2071"/>
                    </a:lnTo>
                    <a:lnTo>
                      <a:pt x="8" y="2096"/>
                    </a:lnTo>
                    <a:lnTo>
                      <a:pt x="6" y="2119"/>
                    </a:lnTo>
                    <a:lnTo>
                      <a:pt x="5" y="2140"/>
                    </a:lnTo>
                    <a:lnTo>
                      <a:pt x="3" y="2156"/>
                    </a:lnTo>
                    <a:lnTo>
                      <a:pt x="2" y="2173"/>
                    </a:lnTo>
                    <a:lnTo>
                      <a:pt x="0" y="2186"/>
                    </a:lnTo>
                    <a:lnTo>
                      <a:pt x="0" y="219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7" name="Freeform 33"/>
              <p:cNvSpPr>
                <a:spLocks/>
              </p:cNvSpPr>
              <p:nvPr/>
            </p:nvSpPr>
            <p:spPr bwMode="auto">
              <a:xfrm>
                <a:off x="3951" y="3637"/>
                <a:ext cx="24" cy="4"/>
              </a:xfrm>
              <a:custGeom>
                <a:avLst/>
                <a:gdLst>
                  <a:gd name="T0" fmla="*/ 49 w 49"/>
                  <a:gd name="T1" fmla="*/ 9 h 9"/>
                  <a:gd name="T2" fmla="*/ 37 w 49"/>
                  <a:gd name="T3" fmla="*/ 5 h 9"/>
                  <a:gd name="T4" fmla="*/ 28 w 49"/>
                  <a:gd name="T5" fmla="*/ 4 h 9"/>
                  <a:gd name="T6" fmla="*/ 19 w 49"/>
                  <a:gd name="T7" fmla="*/ 2 h 9"/>
                  <a:gd name="T8" fmla="*/ 13 w 49"/>
                  <a:gd name="T9" fmla="*/ 2 h 9"/>
                  <a:gd name="T10" fmla="*/ 3 w 49"/>
                  <a:gd name="T11" fmla="*/ 0 h 9"/>
                  <a:gd name="T12" fmla="*/ 0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9" y="9"/>
                    </a:moveTo>
                    <a:lnTo>
                      <a:pt x="37" y="5"/>
                    </a:lnTo>
                    <a:lnTo>
                      <a:pt x="28" y="4"/>
                    </a:lnTo>
                    <a:lnTo>
                      <a:pt x="19" y="2"/>
                    </a:lnTo>
                    <a:lnTo>
                      <a:pt x="13" y="2"/>
                    </a:lnTo>
                    <a:lnTo>
                      <a:pt x="3"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8" name="Freeform 34"/>
              <p:cNvSpPr>
                <a:spLocks/>
              </p:cNvSpPr>
              <p:nvPr/>
            </p:nvSpPr>
            <p:spPr bwMode="auto">
              <a:xfrm>
                <a:off x="3942" y="3636"/>
                <a:ext cx="9" cy="5"/>
              </a:xfrm>
              <a:custGeom>
                <a:avLst/>
                <a:gdLst>
                  <a:gd name="T0" fmla="*/ 16 w 16"/>
                  <a:gd name="T1" fmla="*/ 1 h 10"/>
                  <a:gd name="T2" fmla="*/ 11 w 16"/>
                  <a:gd name="T3" fmla="*/ 0 h 10"/>
                  <a:gd name="T4" fmla="*/ 6 w 16"/>
                  <a:gd name="T5" fmla="*/ 2 h 10"/>
                  <a:gd name="T6" fmla="*/ 2 w 16"/>
                  <a:gd name="T7" fmla="*/ 4 h 10"/>
                  <a:gd name="T8" fmla="*/ 0 w 16"/>
                  <a:gd name="T9" fmla="*/ 10 h 10"/>
                </a:gdLst>
                <a:ahLst/>
                <a:cxnLst>
                  <a:cxn ang="0">
                    <a:pos x="T0" y="T1"/>
                  </a:cxn>
                  <a:cxn ang="0">
                    <a:pos x="T2" y="T3"/>
                  </a:cxn>
                  <a:cxn ang="0">
                    <a:pos x="T4" y="T5"/>
                  </a:cxn>
                  <a:cxn ang="0">
                    <a:pos x="T6" y="T7"/>
                  </a:cxn>
                  <a:cxn ang="0">
                    <a:pos x="T8" y="T9"/>
                  </a:cxn>
                </a:cxnLst>
                <a:rect l="0" t="0" r="r" b="b"/>
                <a:pathLst>
                  <a:path w="16" h="10">
                    <a:moveTo>
                      <a:pt x="16" y="1"/>
                    </a:moveTo>
                    <a:lnTo>
                      <a:pt x="11" y="0"/>
                    </a:lnTo>
                    <a:lnTo>
                      <a:pt x="6" y="2"/>
                    </a:lnTo>
                    <a:lnTo>
                      <a:pt x="2" y="4"/>
                    </a:lnTo>
                    <a:lnTo>
                      <a:pt x="0" y="1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19" name="Freeform 35"/>
              <p:cNvSpPr>
                <a:spLocks/>
              </p:cNvSpPr>
              <p:nvPr/>
            </p:nvSpPr>
            <p:spPr bwMode="auto">
              <a:xfrm>
                <a:off x="3886" y="3641"/>
                <a:ext cx="56" cy="271"/>
              </a:xfrm>
              <a:custGeom>
                <a:avLst/>
                <a:gdLst>
                  <a:gd name="T0" fmla="*/ 114 w 114"/>
                  <a:gd name="T1" fmla="*/ 0 h 540"/>
                  <a:gd name="T2" fmla="*/ 112 w 114"/>
                  <a:gd name="T3" fmla="*/ 2 h 540"/>
                  <a:gd name="T4" fmla="*/ 110 w 114"/>
                  <a:gd name="T5" fmla="*/ 6 h 540"/>
                  <a:gd name="T6" fmla="*/ 108 w 114"/>
                  <a:gd name="T7" fmla="*/ 13 h 540"/>
                  <a:gd name="T8" fmla="*/ 107 w 114"/>
                  <a:gd name="T9" fmla="*/ 23 h 540"/>
                  <a:gd name="T10" fmla="*/ 105 w 114"/>
                  <a:gd name="T11" fmla="*/ 28 h 540"/>
                  <a:gd name="T12" fmla="*/ 104 w 114"/>
                  <a:gd name="T13" fmla="*/ 33 h 540"/>
                  <a:gd name="T14" fmla="*/ 101 w 114"/>
                  <a:gd name="T15" fmla="*/ 40 h 540"/>
                  <a:gd name="T16" fmla="*/ 100 w 114"/>
                  <a:gd name="T17" fmla="*/ 47 h 540"/>
                  <a:gd name="T18" fmla="*/ 98 w 114"/>
                  <a:gd name="T19" fmla="*/ 53 h 540"/>
                  <a:gd name="T20" fmla="*/ 97 w 114"/>
                  <a:gd name="T21" fmla="*/ 61 h 540"/>
                  <a:gd name="T22" fmla="*/ 95 w 114"/>
                  <a:gd name="T23" fmla="*/ 69 h 540"/>
                  <a:gd name="T24" fmla="*/ 94 w 114"/>
                  <a:gd name="T25" fmla="*/ 78 h 540"/>
                  <a:gd name="T26" fmla="*/ 90 w 114"/>
                  <a:gd name="T27" fmla="*/ 86 h 540"/>
                  <a:gd name="T28" fmla="*/ 88 w 114"/>
                  <a:gd name="T29" fmla="*/ 94 h 540"/>
                  <a:gd name="T30" fmla="*/ 86 w 114"/>
                  <a:gd name="T31" fmla="*/ 103 h 540"/>
                  <a:gd name="T32" fmla="*/ 84 w 114"/>
                  <a:gd name="T33" fmla="*/ 113 h 540"/>
                  <a:gd name="T34" fmla="*/ 81 w 114"/>
                  <a:gd name="T35" fmla="*/ 122 h 540"/>
                  <a:gd name="T36" fmla="*/ 79 w 114"/>
                  <a:gd name="T37" fmla="*/ 132 h 540"/>
                  <a:gd name="T38" fmla="*/ 77 w 114"/>
                  <a:gd name="T39" fmla="*/ 142 h 540"/>
                  <a:gd name="T40" fmla="*/ 75 w 114"/>
                  <a:gd name="T41" fmla="*/ 152 h 540"/>
                  <a:gd name="T42" fmla="*/ 71 w 114"/>
                  <a:gd name="T43" fmla="*/ 162 h 540"/>
                  <a:gd name="T44" fmla="*/ 69 w 114"/>
                  <a:gd name="T45" fmla="*/ 172 h 540"/>
                  <a:gd name="T46" fmla="*/ 67 w 114"/>
                  <a:gd name="T47" fmla="*/ 184 h 540"/>
                  <a:gd name="T48" fmla="*/ 65 w 114"/>
                  <a:gd name="T49" fmla="*/ 195 h 540"/>
                  <a:gd name="T50" fmla="*/ 61 w 114"/>
                  <a:gd name="T51" fmla="*/ 206 h 540"/>
                  <a:gd name="T52" fmla="*/ 59 w 114"/>
                  <a:gd name="T53" fmla="*/ 218 h 540"/>
                  <a:gd name="T54" fmla="*/ 57 w 114"/>
                  <a:gd name="T55" fmla="*/ 229 h 540"/>
                  <a:gd name="T56" fmla="*/ 55 w 114"/>
                  <a:gd name="T57" fmla="*/ 241 h 540"/>
                  <a:gd name="T58" fmla="*/ 51 w 114"/>
                  <a:gd name="T59" fmla="*/ 252 h 540"/>
                  <a:gd name="T60" fmla="*/ 48 w 114"/>
                  <a:gd name="T61" fmla="*/ 264 h 540"/>
                  <a:gd name="T62" fmla="*/ 46 w 114"/>
                  <a:gd name="T63" fmla="*/ 274 h 540"/>
                  <a:gd name="T64" fmla="*/ 44 w 114"/>
                  <a:gd name="T65" fmla="*/ 286 h 540"/>
                  <a:gd name="T66" fmla="*/ 40 w 114"/>
                  <a:gd name="T67" fmla="*/ 297 h 540"/>
                  <a:gd name="T68" fmla="*/ 38 w 114"/>
                  <a:gd name="T69" fmla="*/ 308 h 540"/>
                  <a:gd name="T70" fmla="*/ 36 w 114"/>
                  <a:gd name="T71" fmla="*/ 319 h 540"/>
                  <a:gd name="T72" fmla="*/ 34 w 114"/>
                  <a:gd name="T73" fmla="*/ 332 h 540"/>
                  <a:gd name="T74" fmla="*/ 30 w 114"/>
                  <a:gd name="T75" fmla="*/ 342 h 540"/>
                  <a:gd name="T76" fmla="*/ 28 w 114"/>
                  <a:gd name="T77" fmla="*/ 353 h 540"/>
                  <a:gd name="T78" fmla="*/ 26 w 114"/>
                  <a:gd name="T79" fmla="*/ 364 h 540"/>
                  <a:gd name="T80" fmla="*/ 23 w 114"/>
                  <a:gd name="T81" fmla="*/ 375 h 540"/>
                  <a:gd name="T82" fmla="*/ 21 w 114"/>
                  <a:gd name="T83" fmla="*/ 385 h 540"/>
                  <a:gd name="T84" fmla="*/ 20 w 114"/>
                  <a:gd name="T85" fmla="*/ 396 h 540"/>
                  <a:gd name="T86" fmla="*/ 18 w 114"/>
                  <a:gd name="T87" fmla="*/ 406 h 540"/>
                  <a:gd name="T88" fmla="*/ 17 w 114"/>
                  <a:gd name="T89" fmla="*/ 417 h 540"/>
                  <a:gd name="T90" fmla="*/ 13 w 114"/>
                  <a:gd name="T91" fmla="*/ 426 h 540"/>
                  <a:gd name="T92" fmla="*/ 12 w 114"/>
                  <a:gd name="T93" fmla="*/ 436 h 540"/>
                  <a:gd name="T94" fmla="*/ 10 w 114"/>
                  <a:gd name="T95" fmla="*/ 445 h 540"/>
                  <a:gd name="T96" fmla="*/ 9 w 114"/>
                  <a:gd name="T97" fmla="*/ 455 h 540"/>
                  <a:gd name="T98" fmla="*/ 7 w 114"/>
                  <a:gd name="T99" fmla="*/ 463 h 540"/>
                  <a:gd name="T100" fmla="*/ 6 w 114"/>
                  <a:gd name="T101" fmla="*/ 472 h 540"/>
                  <a:gd name="T102" fmla="*/ 5 w 114"/>
                  <a:gd name="T103" fmla="*/ 481 h 540"/>
                  <a:gd name="T104" fmla="*/ 5 w 114"/>
                  <a:gd name="T105" fmla="*/ 490 h 540"/>
                  <a:gd name="T106" fmla="*/ 2 w 114"/>
                  <a:gd name="T107" fmla="*/ 497 h 540"/>
                  <a:gd name="T108" fmla="*/ 1 w 114"/>
                  <a:gd name="T109" fmla="*/ 504 h 540"/>
                  <a:gd name="T110" fmla="*/ 0 w 114"/>
                  <a:gd name="T111" fmla="*/ 511 h 540"/>
                  <a:gd name="T112" fmla="*/ 0 w 114"/>
                  <a:gd name="T113" fmla="*/ 518 h 540"/>
                  <a:gd name="T114" fmla="*/ 0 w 114"/>
                  <a:gd name="T115" fmla="*/ 523 h 540"/>
                  <a:gd name="T116" fmla="*/ 0 w 114"/>
                  <a:gd name="T117" fmla="*/ 529 h 540"/>
                  <a:gd name="T118" fmla="*/ 0 w 114"/>
                  <a:gd name="T119" fmla="*/ 534 h 540"/>
                  <a:gd name="T120" fmla="*/ 0 w 114"/>
                  <a:gd name="T121"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 h="540">
                    <a:moveTo>
                      <a:pt x="114" y="0"/>
                    </a:moveTo>
                    <a:lnTo>
                      <a:pt x="112" y="2"/>
                    </a:lnTo>
                    <a:lnTo>
                      <a:pt x="110" y="6"/>
                    </a:lnTo>
                    <a:lnTo>
                      <a:pt x="108" y="13"/>
                    </a:lnTo>
                    <a:lnTo>
                      <a:pt x="107" y="23"/>
                    </a:lnTo>
                    <a:lnTo>
                      <a:pt x="105" y="28"/>
                    </a:lnTo>
                    <a:lnTo>
                      <a:pt x="104" y="33"/>
                    </a:lnTo>
                    <a:lnTo>
                      <a:pt x="101" y="40"/>
                    </a:lnTo>
                    <a:lnTo>
                      <a:pt x="100" y="47"/>
                    </a:lnTo>
                    <a:lnTo>
                      <a:pt x="98" y="53"/>
                    </a:lnTo>
                    <a:lnTo>
                      <a:pt x="97" y="61"/>
                    </a:lnTo>
                    <a:lnTo>
                      <a:pt x="95" y="69"/>
                    </a:lnTo>
                    <a:lnTo>
                      <a:pt x="94" y="78"/>
                    </a:lnTo>
                    <a:lnTo>
                      <a:pt x="90" y="86"/>
                    </a:lnTo>
                    <a:lnTo>
                      <a:pt x="88" y="94"/>
                    </a:lnTo>
                    <a:lnTo>
                      <a:pt x="86" y="103"/>
                    </a:lnTo>
                    <a:lnTo>
                      <a:pt x="84" y="113"/>
                    </a:lnTo>
                    <a:lnTo>
                      <a:pt x="81" y="122"/>
                    </a:lnTo>
                    <a:lnTo>
                      <a:pt x="79" y="132"/>
                    </a:lnTo>
                    <a:lnTo>
                      <a:pt x="77" y="142"/>
                    </a:lnTo>
                    <a:lnTo>
                      <a:pt x="75" y="152"/>
                    </a:lnTo>
                    <a:lnTo>
                      <a:pt x="71" y="162"/>
                    </a:lnTo>
                    <a:lnTo>
                      <a:pt x="69" y="172"/>
                    </a:lnTo>
                    <a:lnTo>
                      <a:pt x="67" y="184"/>
                    </a:lnTo>
                    <a:lnTo>
                      <a:pt x="65" y="195"/>
                    </a:lnTo>
                    <a:lnTo>
                      <a:pt x="61" y="206"/>
                    </a:lnTo>
                    <a:lnTo>
                      <a:pt x="59" y="218"/>
                    </a:lnTo>
                    <a:lnTo>
                      <a:pt x="57" y="229"/>
                    </a:lnTo>
                    <a:lnTo>
                      <a:pt x="55" y="241"/>
                    </a:lnTo>
                    <a:lnTo>
                      <a:pt x="51" y="252"/>
                    </a:lnTo>
                    <a:lnTo>
                      <a:pt x="48" y="264"/>
                    </a:lnTo>
                    <a:lnTo>
                      <a:pt x="46" y="274"/>
                    </a:lnTo>
                    <a:lnTo>
                      <a:pt x="44" y="286"/>
                    </a:lnTo>
                    <a:lnTo>
                      <a:pt x="40" y="297"/>
                    </a:lnTo>
                    <a:lnTo>
                      <a:pt x="38" y="308"/>
                    </a:lnTo>
                    <a:lnTo>
                      <a:pt x="36" y="319"/>
                    </a:lnTo>
                    <a:lnTo>
                      <a:pt x="34" y="332"/>
                    </a:lnTo>
                    <a:lnTo>
                      <a:pt x="30" y="342"/>
                    </a:lnTo>
                    <a:lnTo>
                      <a:pt x="28" y="353"/>
                    </a:lnTo>
                    <a:lnTo>
                      <a:pt x="26" y="364"/>
                    </a:lnTo>
                    <a:lnTo>
                      <a:pt x="23" y="375"/>
                    </a:lnTo>
                    <a:lnTo>
                      <a:pt x="21" y="385"/>
                    </a:lnTo>
                    <a:lnTo>
                      <a:pt x="20" y="396"/>
                    </a:lnTo>
                    <a:lnTo>
                      <a:pt x="18" y="406"/>
                    </a:lnTo>
                    <a:lnTo>
                      <a:pt x="17" y="417"/>
                    </a:lnTo>
                    <a:lnTo>
                      <a:pt x="13" y="426"/>
                    </a:lnTo>
                    <a:lnTo>
                      <a:pt x="12" y="436"/>
                    </a:lnTo>
                    <a:lnTo>
                      <a:pt x="10" y="445"/>
                    </a:lnTo>
                    <a:lnTo>
                      <a:pt x="9" y="455"/>
                    </a:lnTo>
                    <a:lnTo>
                      <a:pt x="7" y="463"/>
                    </a:lnTo>
                    <a:lnTo>
                      <a:pt x="6" y="472"/>
                    </a:lnTo>
                    <a:lnTo>
                      <a:pt x="5" y="481"/>
                    </a:lnTo>
                    <a:lnTo>
                      <a:pt x="5" y="490"/>
                    </a:lnTo>
                    <a:lnTo>
                      <a:pt x="2" y="497"/>
                    </a:lnTo>
                    <a:lnTo>
                      <a:pt x="1" y="504"/>
                    </a:lnTo>
                    <a:lnTo>
                      <a:pt x="0" y="511"/>
                    </a:lnTo>
                    <a:lnTo>
                      <a:pt x="0" y="518"/>
                    </a:lnTo>
                    <a:lnTo>
                      <a:pt x="0" y="523"/>
                    </a:lnTo>
                    <a:lnTo>
                      <a:pt x="0" y="529"/>
                    </a:lnTo>
                    <a:lnTo>
                      <a:pt x="0" y="534"/>
                    </a:lnTo>
                    <a:lnTo>
                      <a:pt x="0" y="54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0" name="Freeform 36"/>
              <p:cNvSpPr>
                <a:spLocks/>
              </p:cNvSpPr>
              <p:nvPr/>
            </p:nvSpPr>
            <p:spPr bwMode="auto">
              <a:xfrm>
                <a:off x="3886" y="3912"/>
                <a:ext cx="14" cy="57"/>
              </a:xfrm>
              <a:custGeom>
                <a:avLst/>
                <a:gdLst>
                  <a:gd name="T0" fmla="*/ 0 w 29"/>
                  <a:gd name="T1" fmla="*/ 0 h 115"/>
                  <a:gd name="T2" fmla="*/ 0 w 29"/>
                  <a:gd name="T3" fmla="*/ 8 h 115"/>
                  <a:gd name="T4" fmla="*/ 0 w 29"/>
                  <a:gd name="T5" fmla="*/ 16 h 115"/>
                  <a:gd name="T6" fmla="*/ 0 w 29"/>
                  <a:gd name="T7" fmla="*/ 22 h 115"/>
                  <a:gd name="T8" fmla="*/ 0 w 29"/>
                  <a:gd name="T9" fmla="*/ 30 h 115"/>
                  <a:gd name="T10" fmla="*/ 0 w 29"/>
                  <a:gd name="T11" fmla="*/ 36 h 115"/>
                  <a:gd name="T12" fmla="*/ 1 w 29"/>
                  <a:gd name="T13" fmla="*/ 42 h 115"/>
                  <a:gd name="T14" fmla="*/ 1 w 29"/>
                  <a:gd name="T15" fmla="*/ 48 h 115"/>
                  <a:gd name="T16" fmla="*/ 2 w 29"/>
                  <a:gd name="T17" fmla="*/ 55 h 115"/>
                  <a:gd name="T18" fmla="*/ 3 w 29"/>
                  <a:gd name="T19" fmla="*/ 64 h 115"/>
                  <a:gd name="T20" fmla="*/ 6 w 29"/>
                  <a:gd name="T21" fmla="*/ 74 h 115"/>
                  <a:gd name="T22" fmla="*/ 8 w 29"/>
                  <a:gd name="T23" fmla="*/ 81 h 115"/>
                  <a:gd name="T24" fmla="*/ 11 w 29"/>
                  <a:gd name="T25" fmla="*/ 89 h 115"/>
                  <a:gd name="T26" fmla="*/ 15 w 29"/>
                  <a:gd name="T27" fmla="*/ 99 h 115"/>
                  <a:gd name="T28" fmla="*/ 20 w 29"/>
                  <a:gd name="T29" fmla="*/ 107 h 115"/>
                  <a:gd name="T30" fmla="*/ 25 w 29"/>
                  <a:gd name="T31" fmla="*/ 111 h 115"/>
                  <a:gd name="T32" fmla="*/ 29 w 29"/>
                  <a:gd name="T3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15">
                    <a:moveTo>
                      <a:pt x="0" y="0"/>
                    </a:moveTo>
                    <a:lnTo>
                      <a:pt x="0" y="8"/>
                    </a:lnTo>
                    <a:lnTo>
                      <a:pt x="0" y="16"/>
                    </a:lnTo>
                    <a:lnTo>
                      <a:pt x="0" y="22"/>
                    </a:lnTo>
                    <a:lnTo>
                      <a:pt x="0" y="30"/>
                    </a:lnTo>
                    <a:lnTo>
                      <a:pt x="0" y="36"/>
                    </a:lnTo>
                    <a:lnTo>
                      <a:pt x="1" y="42"/>
                    </a:lnTo>
                    <a:lnTo>
                      <a:pt x="1" y="48"/>
                    </a:lnTo>
                    <a:lnTo>
                      <a:pt x="2" y="55"/>
                    </a:lnTo>
                    <a:lnTo>
                      <a:pt x="3" y="64"/>
                    </a:lnTo>
                    <a:lnTo>
                      <a:pt x="6" y="74"/>
                    </a:lnTo>
                    <a:lnTo>
                      <a:pt x="8" y="81"/>
                    </a:lnTo>
                    <a:lnTo>
                      <a:pt x="11" y="89"/>
                    </a:lnTo>
                    <a:lnTo>
                      <a:pt x="15" y="99"/>
                    </a:lnTo>
                    <a:lnTo>
                      <a:pt x="20" y="107"/>
                    </a:lnTo>
                    <a:lnTo>
                      <a:pt x="25" y="111"/>
                    </a:lnTo>
                    <a:lnTo>
                      <a:pt x="29" y="115"/>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1" name="Freeform 37"/>
              <p:cNvSpPr>
                <a:spLocks/>
              </p:cNvSpPr>
              <p:nvPr/>
            </p:nvSpPr>
            <p:spPr bwMode="auto">
              <a:xfrm>
                <a:off x="3900" y="3969"/>
                <a:ext cx="217" cy="28"/>
              </a:xfrm>
              <a:custGeom>
                <a:avLst/>
                <a:gdLst>
                  <a:gd name="T0" fmla="*/ 0 w 435"/>
                  <a:gd name="T1" fmla="*/ 0 h 57"/>
                  <a:gd name="T2" fmla="*/ 8 w 435"/>
                  <a:gd name="T3" fmla="*/ 3 h 57"/>
                  <a:gd name="T4" fmla="*/ 18 w 435"/>
                  <a:gd name="T5" fmla="*/ 6 h 57"/>
                  <a:gd name="T6" fmla="*/ 26 w 435"/>
                  <a:gd name="T7" fmla="*/ 10 h 57"/>
                  <a:gd name="T8" fmla="*/ 36 w 435"/>
                  <a:gd name="T9" fmla="*/ 14 h 57"/>
                  <a:gd name="T10" fmla="*/ 44 w 435"/>
                  <a:gd name="T11" fmla="*/ 16 h 57"/>
                  <a:gd name="T12" fmla="*/ 54 w 435"/>
                  <a:gd name="T13" fmla="*/ 20 h 57"/>
                  <a:gd name="T14" fmla="*/ 61 w 435"/>
                  <a:gd name="T15" fmla="*/ 23 h 57"/>
                  <a:gd name="T16" fmla="*/ 71 w 435"/>
                  <a:gd name="T17" fmla="*/ 27 h 57"/>
                  <a:gd name="T18" fmla="*/ 79 w 435"/>
                  <a:gd name="T19" fmla="*/ 29 h 57"/>
                  <a:gd name="T20" fmla="*/ 88 w 435"/>
                  <a:gd name="T21" fmla="*/ 31 h 57"/>
                  <a:gd name="T22" fmla="*/ 97 w 435"/>
                  <a:gd name="T23" fmla="*/ 33 h 57"/>
                  <a:gd name="T24" fmla="*/ 106 w 435"/>
                  <a:gd name="T25" fmla="*/ 37 h 57"/>
                  <a:gd name="T26" fmla="*/ 114 w 435"/>
                  <a:gd name="T27" fmla="*/ 38 h 57"/>
                  <a:gd name="T28" fmla="*/ 123 w 435"/>
                  <a:gd name="T29" fmla="*/ 40 h 57"/>
                  <a:gd name="T30" fmla="*/ 132 w 435"/>
                  <a:gd name="T31" fmla="*/ 42 h 57"/>
                  <a:gd name="T32" fmla="*/ 140 w 435"/>
                  <a:gd name="T33" fmla="*/ 44 h 57"/>
                  <a:gd name="T34" fmla="*/ 148 w 435"/>
                  <a:gd name="T35" fmla="*/ 45 h 57"/>
                  <a:gd name="T36" fmla="*/ 156 w 435"/>
                  <a:gd name="T37" fmla="*/ 47 h 57"/>
                  <a:gd name="T38" fmla="*/ 164 w 435"/>
                  <a:gd name="T39" fmla="*/ 48 h 57"/>
                  <a:gd name="T40" fmla="*/ 173 w 435"/>
                  <a:gd name="T41" fmla="*/ 49 h 57"/>
                  <a:gd name="T42" fmla="*/ 181 w 435"/>
                  <a:gd name="T43" fmla="*/ 50 h 57"/>
                  <a:gd name="T44" fmla="*/ 188 w 435"/>
                  <a:gd name="T45" fmla="*/ 51 h 57"/>
                  <a:gd name="T46" fmla="*/ 196 w 435"/>
                  <a:gd name="T47" fmla="*/ 52 h 57"/>
                  <a:gd name="T48" fmla="*/ 205 w 435"/>
                  <a:gd name="T49" fmla="*/ 53 h 57"/>
                  <a:gd name="T50" fmla="*/ 212 w 435"/>
                  <a:gd name="T51" fmla="*/ 53 h 57"/>
                  <a:gd name="T52" fmla="*/ 220 w 435"/>
                  <a:gd name="T53" fmla="*/ 54 h 57"/>
                  <a:gd name="T54" fmla="*/ 227 w 435"/>
                  <a:gd name="T55" fmla="*/ 54 h 57"/>
                  <a:gd name="T56" fmla="*/ 235 w 435"/>
                  <a:gd name="T57" fmla="*/ 55 h 57"/>
                  <a:gd name="T58" fmla="*/ 242 w 435"/>
                  <a:gd name="T59" fmla="*/ 55 h 57"/>
                  <a:gd name="T60" fmla="*/ 250 w 435"/>
                  <a:gd name="T61" fmla="*/ 55 h 57"/>
                  <a:gd name="T62" fmla="*/ 257 w 435"/>
                  <a:gd name="T63" fmla="*/ 55 h 57"/>
                  <a:gd name="T64" fmla="*/ 265 w 435"/>
                  <a:gd name="T65" fmla="*/ 57 h 57"/>
                  <a:gd name="T66" fmla="*/ 271 w 435"/>
                  <a:gd name="T67" fmla="*/ 55 h 57"/>
                  <a:gd name="T68" fmla="*/ 278 w 435"/>
                  <a:gd name="T69" fmla="*/ 55 h 57"/>
                  <a:gd name="T70" fmla="*/ 284 w 435"/>
                  <a:gd name="T71" fmla="*/ 54 h 57"/>
                  <a:gd name="T72" fmla="*/ 291 w 435"/>
                  <a:gd name="T73" fmla="*/ 54 h 57"/>
                  <a:gd name="T74" fmla="*/ 298 w 435"/>
                  <a:gd name="T75" fmla="*/ 53 h 57"/>
                  <a:gd name="T76" fmla="*/ 304 w 435"/>
                  <a:gd name="T77" fmla="*/ 52 h 57"/>
                  <a:gd name="T78" fmla="*/ 311 w 435"/>
                  <a:gd name="T79" fmla="*/ 51 h 57"/>
                  <a:gd name="T80" fmla="*/ 318 w 435"/>
                  <a:gd name="T81" fmla="*/ 51 h 57"/>
                  <a:gd name="T82" fmla="*/ 329 w 435"/>
                  <a:gd name="T83" fmla="*/ 49 h 57"/>
                  <a:gd name="T84" fmla="*/ 341 w 435"/>
                  <a:gd name="T85" fmla="*/ 47 h 57"/>
                  <a:gd name="T86" fmla="*/ 352 w 435"/>
                  <a:gd name="T87" fmla="*/ 44 h 57"/>
                  <a:gd name="T88" fmla="*/ 364 w 435"/>
                  <a:gd name="T89" fmla="*/ 43 h 57"/>
                  <a:gd name="T90" fmla="*/ 374 w 435"/>
                  <a:gd name="T91" fmla="*/ 40 h 57"/>
                  <a:gd name="T92" fmla="*/ 384 w 435"/>
                  <a:gd name="T93" fmla="*/ 37 h 57"/>
                  <a:gd name="T94" fmla="*/ 393 w 435"/>
                  <a:gd name="T95" fmla="*/ 33 h 57"/>
                  <a:gd name="T96" fmla="*/ 403 w 435"/>
                  <a:gd name="T97" fmla="*/ 31 h 57"/>
                  <a:gd name="T98" fmla="*/ 411 w 435"/>
                  <a:gd name="T99" fmla="*/ 28 h 57"/>
                  <a:gd name="T100" fmla="*/ 419 w 435"/>
                  <a:gd name="T101" fmla="*/ 25 h 57"/>
                  <a:gd name="T102" fmla="*/ 427 w 435"/>
                  <a:gd name="T103" fmla="*/ 22 h 57"/>
                  <a:gd name="T104" fmla="*/ 435 w 435"/>
                  <a:gd name="T10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5" h="57">
                    <a:moveTo>
                      <a:pt x="0" y="0"/>
                    </a:moveTo>
                    <a:lnTo>
                      <a:pt x="8" y="3"/>
                    </a:lnTo>
                    <a:lnTo>
                      <a:pt x="18" y="6"/>
                    </a:lnTo>
                    <a:lnTo>
                      <a:pt x="26" y="10"/>
                    </a:lnTo>
                    <a:lnTo>
                      <a:pt x="36" y="14"/>
                    </a:lnTo>
                    <a:lnTo>
                      <a:pt x="44" y="16"/>
                    </a:lnTo>
                    <a:lnTo>
                      <a:pt x="54" y="20"/>
                    </a:lnTo>
                    <a:lnTo>
                      <a:pt x="61" y="23"/>
                    </a:lnTo>
                    <a:lnTo>
                      <a:pt x="71" y="27"/>
                    </a:lnTo>
                    <a:lnTo>
                      <a:pt x="79" y="29"/>
                    </a:lnTo>
                    <a:lnTo>
                      <a:pt x="88" y="31"/>
                    </a:lnTo>
                    <a:lnTo>
                      <a:pt x="97" y="33"/>
                    </a:lnTo>
                    <a:lnTo>
                      <a:pt x="106" y="37"/>
                    </a:lnTo>
                    <a:lnTo>
                      <a:pt x="114" y="38"/>
                    </a:lnTo>
                    <a:lnTo>
                      <a:pt x="123" y="40"/>
                    </a:lnTo>
                    <a:lnTo>
                      <a:pt x="132" y="42"/>
                    </a:lnTo>
                    <a:lnTo>
                      <a:pt x="140" y="44"/>
                    </a:lnTo>
                    <a:lnTo>
                      <a:pt x="148" y="45"/>
                    </a:lnTo>
                    <a:lnTo>
                      <a:pt x="156" y="47"/>
                    </a:lnTo>
                    <a:lnTo>
                      <a:pt x="164" y="48"/>
                    </a:lnTo>
                    <a:lnTo>
                      <a:pt x="173" y="49"/>
                    </a:lnTo>
                    <a:lnTo>
                      <a:pt x="181" y="50"/>
                    </a:lnTo>
                    <a:lnTo>
                      <a:pt x="188" y="51"/>
                    </a:lnTo>
                    <a:lnTo>
                      <a:pt x="196" y="52"/>
                    </a:lnTo>
                    <a:lnTo>
                      <a:pt x="205" y="53"/>
                    </a:lnTo>
                    <a:lnTo>
                      <a:pt x="212" y="53"/>
                    </a:lnTo>
                    <a:lnTo>
                      <a:pt x="220" y="54"/>
                    </a:lnTo>
                    <a:lnTo>
                      <a:pt x="227" y="54"/>
                    </a:lnTo>
                    <a:lnTo>
                      <a:pt x="235" y="55"/>
                    </a:lnTo>
                    <a:lnTo>
                      <a:pt x="242" y="55"/>
                    </a:lnTo>
                    <a:lnTo>
                      <a:pt x="250" y="55"/>
                    </a:lnTo>
                    <a:lnTo>
                      <a:pt x="257" y="55"/>
                    </a:lnTo>
                    <a:lnTo>
                      <a:pt x="265" y="57"/>
                    </a:lnTo>
                    <a:lnTo>
                      <a:pt x="271" y="55"/>
                    </a:lnTo>
                    <a:lnTo>
                      <a:pt x="278" y="55"/>
                    </a:lnTo>
                    <a:lnTo>
                      <a:pt x="284" y="54"/>
                    </a:lnTo>
                    <a:lnTo>
                      <a:pt x="291" y="54"/>
                    </a:lnTo>
                    <a:lnTo>
                      <a:pt x="298" y="53"/>
                    </a:lnTo>
                    <a:lnTo>
                      <a:pt x="304" y="52"/>
                    </a:lnTo>
                    <a:lnTo>
                      <a:pt x="311" y="51"/>
                    </a:lnTo>
                    <a:lnTo>
                      <a:pt x="318" y="51"/>
                    </a:lnTo>
                    <a:lnTo>
                      <a:pt x="329" y="49"/>
                    </a:lnTo>
                    <a:lnTo>
                      <a:pt x="341" y="47"/>
                    </a:lnTo>
                    <a:lnTo>
                      <a:pt x="352" y="44"/>
                    </a:lnTo>
                    <a:lnTo>
                      <a:pt x="364" y="43"/>
                    </a:lnTo>
                    <a:lnTo>
                      <a:pt x="374" y="40"/>
                    </a:lnTo>
                    <a:lnTo>
                      <a:pt x="384" y="37"/>
                    </a:lnTo>
                    <a:lnTo>
                      <a:pt x="393" y="33"/>
                    </a:lnTo>
                    <a:lnTo>
                      <a:pt x="403" y="31"/>
                    </a:lnTo>
                    <a:lnTo>
                      <a:pt x="411" y="28"/>
                    </a:lnTo>
                    <a:lnTo>
                      <a:pt x="419" y="25"/>
                    </a:lnTo>
                    <a:lnTo>
                      <a:pt x="427" y="22"/>
                    </a:lnTo>
                    <a:lnTo>
                      <a:pt x="435" y="2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2" name="Freeform 38"/>
              <p:cNvSpPr>
                <a:spLocks/>
              </p:cNvSpPr>
              <p:nvPr/>
            </p:nvSpPr>
            <p:spPr bwMode="auto">
              <a:xfrm>
                <a:off x="4111" y="3658"/>
                <a:ext cx="16" cy="321"/>
              </a:xfrm>
              <a:custGeom>
                <a:avLst/>
                <a:gdLst>
                  <a:gd name="T0" fmla="*/ 14 w 33"/>
                  <a:gd name="T1" fmla="*/ 642 h 642"/>
                  <a:gd name="T2" fmla="*/ 16 w 33"/>
                  <a:gd name="T3" fmla="*/ 637 h 642"/>
                  <a:gd name="T4" fmla="*/ 19 w 33"/>
                  <a:gd name="T5" fmla="*/ 633 h 642"/>
                  <a:gd name="T6" fmla="*/ 21 w 33"/>
                  <a:gd name="T7" fmla="*/ 626 h 642"/>
                  <a:gd name="T8" fmla="*/ 25 w 33"/>
                  <a:gd name="T9" fmla="*/ 620 h 642"/>
                  <a:gd name="T10" fmla="*/ 26 w 33"/>
                  <a:gd name="T11" fmla="*/ 608 h 642"/>
                  <a:gd name="T12" fmla="*/ 28 w 33"/>
                  <a:gd name="T13" fmla="*/ 598 h 642"/>
                  <a:gd name="T14" fmla="*/ 28 w 33"/>
                  <a:gd name="T15" fmla="*/ 592 h 642"/>
                  <a:gd name="T16" fmla="*/ 29 w 33"/>
                  <a:gd name="T17" fmla="*/ 585 h 642"/>
                  <a:gd name="T18" fmla="*/ 30 w 33"/>
                  <a:gd name="T19" fmla="*/ 578 h 642"/>
                  <a:gd name="T20" fmla="*/ 31 w 33"/>
                  <a:gd name="T21" fmla="*/ 572 h 642"/>
                  <a:gd name="T22" fmla="*/ 31 w 33"/>
                  <a:gd name="T23" fmla="*/ 563 h 642"/>
                  <a:gd name="T24" fmla="*/ 31 w 33"/>
                  <a:gd name="T25" fmla="*/ 555 h 642"/>
                  <a:gd name="T26" fmla="*/ 31 w 33"/>
                  <a:gd name="T27" fmla="*/ 547 h 642"/>
                  <a:gd name="T28" fmla="*/ 33 w 33"/>
                  <a:gd name="T29" fmla="*/ 539 h 642"/>
                  <a:gd name="T30" fmla="*/ 33 w 33"/>
                  <a:gd name="T31" fmla="*/ 530 h 642"/>
                  <a:gd name="T32" fmla="*/ 33 w 33"/>
                  <a:gd name="T33" fmla="*/ 522 h 642"/>
                  <a:gd name="T34" fmla="*/ 33 w 33"/>
                  <a:gd name="T35" fmla="*/ 513 h 642"/>
                  <a:gd name="T36" fmla="*/ 33 w 33"/>
                  <a:gd name="T37" fmla="*/ 504 h 642"/>
                  <a:gd name="T38" fmla="*/ 31 w 33"/>
                  <a:gd name="T39" fmla="*/ 493 h 642"/>
                  <a:gd name="T40" fmla="*/ 31 w 33"/>
                  <a:gd name="T41" fmla="*/ 483 h 642"/>
                  <a:gd name="T42" fmla="*/ 31 w 33"/>
                  <a:gd name="T43" fmla="*/ 472 h 642"/>
                  <a:gd name="T44" fmla="*/ 31 w 33"/>
                  <a:gd name="T45" fmla="*/ 462 h 642"/>
                  <a:gd name="T46" fmla="*/ 31 w 33"/>
                  <a:gd name="T47" fmla="*/ 451 h 642"/>
                  <a:gd name="T48" fmla="*/ 31 w 33"/>
                  <a:gd name="T49" fmla="*/ 440 h 642"/>
                  <a:gd name="T50" fmla="*/ 31 w 33"/>
                  <a:gd name="T51" fmla="*/ 429 h 642"/>
                  <a:gd name="T52" fmla="*/ 31 w 33"/>
                  <a:gd name="T53" fmla="*/ 419 h 642"/>
                  <a:gd name="T54" fmla="*/ 30 w 33"/>
                  <a:gd name="T55" fmla="*/ 407 h 642"/>
                  <a:gd name="T56" fmla="*/ 29 w 33"/>
                  <a:gd name="T57" fmla="*/ 395 h 642"/>
                  <a:gd name="T58" fmla="*/ 28 w 33"/>
                  <a:gd name="T59" fmla="*/ 382 h 642"/>
                  <a:gd name="T60" fmla="*/ 28 w 33"/>
                  <a:gd name="T61" fmla="*/ 371 h 642"/>
                  <a:gd name="T62" fmla="*/ 27 w 33"/>
                  <a:gd name="T63" fmla="*/ 358 h 642"/>
                  <a:gd name="T64" fmla="*/ 27 w 33"/>
                  <a:gd name="T65" fmla="*/ 345 h 642"/>
                  <a:gd name="T66" fmla="*/ 26 w 33"/>
                  <a:gd name="T67" fmla="*/ 333 h 642"/>
                  <a:gd name="T68" fmla="*/ 26 w 33"/>
                  <a:gd name="T69" fmla="*/ 321 h 642"/>
                  <a:gd name="T70" fmla="*/ 25 w 33"/>
                  <a:gd name="T71" fmla="*/ 308 h 642"/>
                  <a:gd name="T72" fmla="*/ 24 w 33"/>
                  <a:gd name="T73" fmla="*/ 294 h 642"/>
                  <a:gd name="T74" fmla="*/ 23 w 33"/>
                  <a:gd name="T75" fmla="*/ 281 h 642"/>
                  <a:gd name="T76" fmla="*/ 23 w 33"/>
                  <a:gd name="T77" fmla="*/ 269 h 642"/>
                  <a:gd name="T78" fmla="*/ 21 w 33"/>
                  <a:gd name="T79" fmla="*/ 255 h 642"/>
                  <a:gd name="T80" fmla="*/ 20 w 33"/>
                  <a:gd name="T81" fmla="*/ 242 h 642"/>
                  <a:gd name="T82" fmla="*/ 19 w 33"/>
                  <a:gd name="T83" fmla="*/ 229 h 642"/>
                  <a:gd name="T84" fmla="*/ 19 w 33"/>
                  <a:gd name="T85" fmla="*/ 216 h 642"/>
                  <a:gd name="T86" fmla="*/ 17 w 33"/>
                  <a:gd name="T87" fmla="*/ 202 h 642"/>
                  <a:gd name="T88" fmla="*/ 16 w 33"/>
                  <a:gd name="T89" fmla="*/ 188 h 642"/>
                  <a:gd name="T90" fmla="*/ 15 w 33"/>
                  <a:gd name="T91" fmla="*/ 174 h 642"/>
                  <a:gd name="T92" fmla="*/ 14 w 33"/>
                  <a:gd name="T93" fmla="*/ 161 h 642"/>
                  <a:gd name="T94" fmla="*/ 11 w 33"/>
                  <a:gd name="T95" fmla="*/ 147 h 642"/>
                  <a:gd name="T96" fmla="*/ 11 w 33"/>
                  <a:gd name="T97" fmla="*/ 134 h 642"/>
                  <a:gd name="T98" fmla="*/ 9 w 33"/>
                  <a:gd name="T99" fmla="*/ 120 h 642"/>
                  <a:gd name="T100" fmla="*/ 9 w 33"/>
                  <a:gd name="T101" fmla="*/ 107 h 642"/>
                  <a:gd name="T102" fmla="*/ 7 w 33"/>
                  <a:gd name="T103" fmla="*/ 93 h 642"/>
                  <a:gd name="T104" fmla="*/ 7 w 33"/>
                  <a:gd name="T105" fmla="*/ 79 h 642"/>
                  <a:gd name="T106" fmla="*/ 5 w 33"/>
                  <a:gd name="T107" fmla="*/ 66 h 642"/>
                  <a:gd name="T108" fmla="*/ 5 w 33"/>
                  <a:gd name="T109" fmla="*/ 53 h 642"/>
                  <a:gd name="T110" fmla="*/ 2 w 33"/>
                  <a:gd name="T111" fmla="*/ 39 h 642"/>
                  <a:gd name="T112" fmla="*/ 2 w 33"/>
                  <a:gd name="T113" fmla="*/ 26 h 642"/>
                  <a:gd name="T114" fmla="*/ 0 w 33"/>
                  <a:gd name="T115" fmla="*/ 12 h 642"/>
                  <a:gd name="T116" fmla="*/ 0 w 33"/>
                  <a:gd name="T117"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642">
                    <a:moveTo>
                      <a:pt x="14" y="642"/>
                    </a:moveTo>
                    <a:lnTo>
                      <a:pt x="16" y="637"/>
                    </a:lnTo>
                    <a:lnTo>
                      <a:pt x="19" y="633"/>
                    </a:lnTo>
                    <a:lnTo>
                      <a:pt x="21" y="626"/>
                    </a:lnTo>
                    <a:lnTo>
                      <a:pt x="25" y="620"/>
                    </a:lnTo>
                    <a:lnTo>
                      <a:pt x="26" y="608"/>
                    </a:lnTo>
                    <a:lnTo>
                      <a:pt x="28" y="598"/>
                    </a:lnTo>
                    <a:lnTo>
                      <a:pt x="28" y="592"/>
                    </a:lnTo>
                    <a:lnTo>
                      <a:pt x="29" y="585"/>
                    </a:lnTo>
                    <a:lnTo>
                      <a:pt x="30" y="578"/>
                    </a:lnTo>
                    <a:lnTo>
                      <a:pt x="31" y="572"/>
                    </a:lnTo>
                    <a:lnTo>
                      <a:pt x="31" y="563"/>
                    </a:lnTo>
                    <a:lnTo>
                      <a:pt x="31" y="555"/>
                    </a:lnTo>
                    <a:lnTo>
                      <a:pt x="31" y="547"/>
                    </a:lnTo>
                    <a:lnTo>
                      <a:pt x="33" y="539"/>
                    </a:lnTo>
                    <a:lnTo>
                      <a:pt x="33" y="530"/>
                    </a:lnTo>
                    <a:lnTo>
                      <a:pt x="33" y="522"/>
                    </a:lnTo>
                    <a:lnTo>
                      <a:pt x="33" y="513"/>
                    </a:lnTo>
                    <a:lnTo>
                      <a:pt x="33" y="504"/>
                    </a:lnTo>
                    <a:lnTo>
                      <a:pt x="31" y="493"/>
                    </a:lnTo>
                    <a:lnTo>
                      <a:pt x="31" y="483"/>
                    </a:lnTo>
                    <a:lnTo>
                      <a:pt x="31" y="472"/>
                    </a:lnTo>
                    <a:lnTo>
                      <a:pt x="31" y="462"/>
                    </a:lnTo>
                    <a:lnTo>
                      <a:pt x="31" y="451"/>
                    </a:lnTo>
                    <a:lnTo>
                      <a:pt x="31" y="440"/>
                    </a:lnTo>
                    <a:lnTo>
                      <a:pt x="31" y="429"/>
                    </a:lnTo>
                    <a:lnTo>
                      <a:pt x="31" y="419"/>
                    </a:lnTo>
                    <a:lnTo>
                      <a:pt x="30" y="407"/>
                    </a:lnTo>
                    <a:lnTo>
                      <a:pt x="29" y="395"/>
                    </a:lnTo>
                    <a:lnTo>
                      <a:pt x="28" y="382"/>
                    </a:lnTo>
                    <a:lnTo>
                      <a:pt x="28" y="371"/>
                    </a:lnTo>
                    <a:lnTo>
                      <a:pt x="27" y="358"/>
                    </a:lnTo>
                    <a:lnTo>
                      <a:pt x="27" y="345"/>
                    </a:lnTo>
                    <a:lnTo>
                      <a:pt x="26" y="333"/>
                    </a:lnTo>
                    <a:lnTo>
                      <a:pt x="26" y="321"/>
                    </a:lnTo>
                    <a:lnTo>
                      <a:pt x="25" y="308"/>
                    </a:lnTo>
                    <a:lnTo>
                      <a:pt x="24" y="294"/>
                    </a:lnTo>
                    <a:lnTo>
                      <a:pt x="23" y="281"/>
                    </a:lnTo>
                    <a:lnTo>
                      <a:pt x="23" y="269"/>
                    </a:lnTo>
                    <a:lnTo>
                      <a:pt x="21" y="255"/>
                    </a:lnTo>
                    <a:lnTo>
                      <a:pt x="20" y="242"/>
                    </a:lnTo>
                    <a:lnTo>
                      <a:pt x="19" y="229"/>
                    </a:lnTo>
                    <a:lnTo>
                      <a:pt x="19" y="216"/>
                    </a:lnTo>
                    <a:lnTo>
                      <a:pt x="17" y="202"/>
                    </a:lnTo>
                    <a:lnTo>
                      <a:pt x="16" y="188"/>
                    </a:lnTo>
                    <a:lnTo>
                      <a:pt x="15" y="174"/>
                    </a:lnTo>
                    <a:lnTo>
                      <a:pt x="14" y="161"/>
                    </a:lnTo>
                    <a:lnTo>
                      <a:pt x="11" y="147"/>
                    </a:lnTo>
                    <a:lnTo>
                      <a:pt x="11" y="134"/>
                    </a:lnTo>
                    <a:lnTo>
                      <a:pt x="9" y="120"/>
                    </a:lnTo>
                    <a:lnTo>
                      <a:pt x="9" y="107"/>
                    </a:lnTo>
                    <a:lnTo>
                      <a:pt x="7" y="93"/>
                    </a:lnTo>
                    <a:lnTo>
                      <a:pt x="7" y="79"/>
                    </a:lnTo>
                    <a:lnTo>
                      <a:pt x="5" y="66"/>
                    </a:lnTo>
                    <a:lnTo>
                      <a:pt x="5" y="53"/>
                    </a:lnTo>
                    <a:lnTo>
                      <a:pt x="2" y="39"/>
                    </a:lnTo>
                    <a:lnTo>
                      <a:pt x="2" y="26"/>
                    </a:lnTo>
                    <a:lnTo>
                      <a:pt x="0" y="12"/>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3" name="Freeform 39"/>
              <p:cNvSpPr>
                <a:spLocks/>
              </p:cNvSpPr>
              <p:nvPr/>
            </p:nvSpPr>
            <p:spPr bwMode="auto">
              <a:xfrm>
                <a:off x="4103" y="3652"/>
                <a:ext cx="8" cy="6"/>
              </a:xfrm>
              <a:custGeom>
                <a:avLst/>
                <a:gdLst>
                  <a:gd name="T0" fmla="*/ 14 w 14"/>
                  <a:gd name="T1" fmla="*/ 12 h 12"/>
                  <a:gd name="T2" fmla="*/ 9 w 14"/>
                  <a:gd name="T3" fmla="*/ 2 h 12"/>
                  <a:gd name="T4" fmla="*/ 0 w 14"/>
                  <a:gd name="T5" fmla="*/ 0 h 12"/>
                </a:gdLst>
                <a:ahLst/>
                <a:cxnLst>
                  <a:cxn ang="0">
                    <a:pos x="T0" y="T1"/>
                  </a:cxn>
                  <a:cxn ang="0">
                    <a:pos x="T2" y="T3"/>
                  </a:cxn>
                  <a:cxn ang="0">
                    <a:pos x="T4" y="T5"/>
                  </a:cxn>
                </a:cxnLst>
                <a:rect l="0" t="0" r="r" b="b"/>
                <a:pathLst>
                  <a:path w="14" h="12">
                    <a:moveTo>
                      <a:pt x="14" y="12"/>
                    </a:moveTo>
                    <a:lnTo>
                      <a:pt x="9" y="2"/>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4" name="Freeform 40"/>
              <p:cNvSpPr>
                <a:spLocks/>
              </p:cNvSpPr>
              <p:nvPr/>
            </p:nvSpPr>
            <p:spPr bwMode="auto">
              <a:xfrm>
                <a:off x="4082" y="3652"/>
                <a:ext cx="21" cy="1"/>
              </a:xfrm>
              <a:custGeom>
                <a:avLst/>
                <a:gdLst>
                  <a:gd name="T0" fmla="*/ 43 w 43"/>
                  <a:gd name="T1" fmla="*/ 0 h 1"/>
                  <a:gd name="T2" fmla="*/ 32 w 43"/>
                  <a:gd name="T3" fmla="*/ 0 h 1"/>
                  <a:gd name="T4" fmla="*/ 22 w 43"/>
                  <a:gd name="T5" fmla="*/ 0 h 1"/>
                  <a:gd name="T6" fmla="*/ 10 w 43"/>
                  <a:gd name="T7" fmla="*/ 0 h 1"/>
                  <a:gd name="T8" fmla="*/ 0 w 43"/>
                  <a:gd name="T9" fmla="*/ 1 h 1"/>
                </a:gdLst>
                <a:ahLst/>
                <a:cxnLst>
                  <a:cxn ang="0">
                    <a:pos x="T0" y="T1"/>
                  </a:cxn>
                  <a:cxn ang="0">
                    <a:pos x="T2" y="T3"/>
                  </a:cxn>
                  <a:cxn ang="0">
                    <a:pos x="T4" y="T5"/>
                  </a:cxn>
                  <a:cxn ang="0">
                    <a:pos x="T6" y="T7"/>
                  </a:cxn>
                  <a:cxn ang="0">
                    <a:pos x="T8" y="T9"/>
                  </a:cxn>
                </a:cxnLst>
                <a:rect l="0" t="0" r="r" b="b"/>
                <a:pathLst>
                  <a:path w="43" h="1">
                    <a:moveTo>
                      <a:pt x="43" y="0"/>
                    </a:moveTo>
                    <a:lnTo>
                      <a:pt x="32" y="0"/>
                    </a:lnTo>
                    <a:lnTo>
                      <a:pt x="22" y="0"/>
                    </a:lnTo>
                    <a:lnTo>
                      <a:pt x="10" y="0"/>
                    </a:lnTo>
                    <a:lnTo>
                      <a:pt x="0" y="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5" name="Freeform 41"/>
              <p:cNvSpPr>
                <a:spLocks/>
              </p:cNvSpPr>
              <p:nvPr/>
            </p:nvSpPr>
            <p:spPr bwMode="auto">
              <a:xfrm>
                <a:off x="4082" y="2542"/>
                <a:ext cx="102" cy="1111"/>
              </a:xfrm>
              <a:custGeom>
                <a:avLst/>
                <a:gdLst>
                  <a:gd name="T0" fmla="*/ 0 w 203"/>
                  <a:gd name="T1" fmla="*/ 2207 h 2221"/>
                  <a:gd name="T2" fmla="*/ 3 w 203"/>
                  <a:gd name="T3" fmla="*/ 2173 h 2221"/>
                  <a:gd name="T4" fmla="*/ 7 w 203"/>
                  <a:gd name="T5" fmla="*/ 2130 h 2221"/>
                  <a:gd name="T6" fmla="*/ 12 w 203"/>
                  <a:gd name="T7" fmla="*/ 2078 h 2221"/>
                  <a:gd name="T8" fmla="*/ 17 w 203"/>
                  <a:gd name="T9" fmla="*/ 2021 h 2221"/>
                  <a:gd name="T10" fmla="*/ 23 w 203"/>
                  <a:gd name="T11" fmla="*/ 1955 h 2221"/>
                  <a:gd name="T12" fmla="*/ 29 w 203"/>
                  <a:gd name="T13" fmla="*/ 1882 h 2221"/>
                  <a:gd name="T14" fmla="*/ 36 w 203"/>
                  <a:gd name="T15" fmla="*/ 1806 h 2221"/>
                  <a:gd name="T16" fmla="*/ 44 w 203"/>
                  <a:gd name="T17" fmla="*/ 1723 h 2221"/>
                  <a:gd name="T18" fmla="*/ 52 w 203"/>
                  <a:gd name="T19" fmla="*/ 1636 h 2221"/>
                  <a:gd name="T20" fmla="*/ 59 w 203"/>
                  <a:gd name="T21" fmla="*/ 1547 h 2221"/>
                  <a:gd name="T22" fmla="*/ 68 w 203"/>
                  <a:gd name="T23" fmla="*/ 1455 h 2221"/>
                  <a:gd name="T24" fmla="*/ 76 w 203"/>
                  <a:gd name="T25" fmla="*/ 1359 h 2221"/>
                  <a:gd name="T26" fmla="*/ 85 w 203"/>
                  <a:gd name="T27" fmla="*/ 1262 h 2221"/>
                  <a:gd name="T28" fmla="*/ 95 w 203"/>
                  <a:gd name="T29" fmla="*/ 1165 h 2221"/>
                  <a:gd name="T30" fmla="*/ 104 w 203"/>
                  <a:gd name="T31" fmla="*/ 1067 h 2221"/>
                  <a:gd name="T32" fmla="*/ 113 w 203"/>
                  <a:gd name="T33" fmla="*/ 969 h 2221"/>
                  <a:gd name="T34" fmla="*/ 122 w 203"/>
                  <a:gd name="T35" fmla="*/ 872 h 2221"/>
                  <a:gd name="T36" fmla="*/ 130 w 203"/>
                  <a:gd name="T37" fmla="*/ 777 h 2221"/>
                  <a:gd name="T38" fmla="*/ 139 w 203"/>
                  <a:gd name="T39" fmla="*/ 684 h 2221"/>
                  <a:gd name="T40" fmla="*/ 146 w 203"/>
                  <a:gd name="T41" fmla="*/ 595 h 2221"/>
                  <a:gd name="T42" fmla="*/ 154 w 203"/>
                  <a:gd name="T43" fmla="*/ 509 h 2221"/>
                  <a:gd name="T44" fmla="*/ 162 w 203"/>
                  <a:gd name="T45" fmla="*/ 427 h 2221"/>
                  <a:gd name="T46" fmla="*/ 169 w 203"/>
                  <a:gd name="T47" fmla="*/ 352 h 2221"/>
                  <a:gd name="T48" fmla="*/ 175 w 203"/>
                  <a:gd name="T49" fmla="*/ 282 h 2221"/>
                  <a:gd name="T50" fmla="*/ 181 w 203"/>
                  <a:gd name="T51" fmla="*/ 216 h 2221"/>
                  <a:gd name="T52" fmla="*/ 187 w 203"/>
                  <a:gd name="T53" fmla="*/ 159 h 2221"/>
                  <a:gd name="T54" fmla="*/ 191 w 203"/>
                  <a:gd name="T55" fmla="*/ 109 h 2221"/>
                  <a:gd name="T56" fmla="*/ 195 w 203"/>
                  <a:gd name="T57" fmla="*/ 67 h 2221"/>
                  <a:gd name="T58" fmla="*/ 198 w 203"/>
                  <a:gd name="T59" fmla="*/ 35 h 2221"/>
                  <a:gd name="T60" fmla="*/ 200 w 203"/>
                  <a:gd name="T61" fmla="*/ 12 h 2221"/>
                  <a:gd name="T62" fmla="*/ 202 w 203"/>
                  <a:gd name="T63" fmla="*/ 1 h 2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221">
                    <a:moveTo>
                      <a:pt x="0" y="2221"/>
                    </a:moveTo>
                    <a:lnTo>
                      <a:pt x="0" y="2207"/>
                    </a:lnTo>
                    <a:lnTo>
                      <a:pt x="2" y="2191"/>
                    </a:lnTo>
                    <a:lnTo>
                      <a:pt x="3" y="2173"/>
                    </a:lnTo>
                    <a:lnTo>
                      <a:pt x="6" y="2153"/>
                    </a:lnTo>
                    <a:lnTo>
                      <a:pt x="7" y="2130"/>
                    </a:lnTo>
                    <a:lnTo>
                      <a:pt x="9" y="2105"/>
                    </a:lnTo>
                    <a:lnTo>
                      <a:pt x="12" y="2078"/>
                    </a:lnTo>
                    <a:lnTo>
                      <a:pt x="15" y="2052"/>
                    </a:lnTo>
                    <a:lnTo>
                      <a:pt x="17" y="2021"/>
                    </a:lnTo>
                    <a:lnTo>
                      <a:pt x="19" y="1989"/>
                    </a:lnTo>
                    <a:lnTo>
                      <a:pt x="23" y="1955"/>
                    </a:lnTo>
                    <a:lnTo>
                      <a:pt x="26" y="1920"/>
                    </a:lnTo>
                    <a:lnTo>
                      <a:pt x="29" y="1882"/>
                    </a:lnTo>
                    <a:lnTo>
                      <a:pt x="33" y="1846"/>
                    </a:lnTo>
                    <a:lnTo>
                      <a:pt x="36" y="1806"/>
                    </a:lnTo>
                    <a:lnTo>
                      <a:pt x="41" y="1767"/>
                    </a:lnTo>
                    <a:lnTo>
                      <a:pt x="44" y="1723"/>
                    </a:lnTo>
                    <a:lnTo>
                      <a:pt x="47" y="1681"/>
                    </a:lnTo>
                    <a:lnTo>
                      <a:pt x="52" y="1636"/>
                    </a:lnTo>
                    <a:lnTo>
                      <a:pt x="56" y="1593"/>
                    </a:lnTo>
                    <a:lnTo>
                      <a:pt x="59" y="1547"/>
                    </a:lnTo>
                    <a:lnTo>
                      <a:pt x="64" y="1501"/>
                    </a:lnTo>
                    <a:lnTo>
                      <a:pt x="68" y="1455"/>
                    </a:lnTo>
                    <a:lnTo>
                      <a:pt x="73" y="1408"/>
                    </a:lnTo>
                    <a:lnTo>
                      <a:pt x="76" y="1359"/>
                    </a:lnTo>
                    <a:lnTo>
                      <a:pt x="82" y="1311"/>
                    </a:lnTo>
                    <a:lnTo>
                      <a:pt x="85" y="1262"/>
                    </a:lnTo>
                    <a:lnTo>
                      <a:pt x="91" y="1214"/>
                    </a:lnTo>
                    <a:lnTo>
                      <a:pt x="95" y="1165"/>
                    </a:lnTo>
                    <a:lnTo>
                      <a:pt x="100" y="1116"/>
                    </a:lnTo>
                    <a:lnTo>
                      <a:pt x="104" y="1067"/>
                    </a:lnTo>
                    <a:lnTo>
                      <a:pt x="110" y="1019"/>
                    </a:lnTo>
                    <a:lnTo>
                      <a:pt x="113" y="969"/>
                    </a:lnTo>
                    <a:lnTo>
                      <a:pt x="117" y="921"/>
                    </a:lnTo>
                    <a:lnTo>
                      <a:pt x="122" y="872"/>
                    </a:lnTo>
                    <a:lnTo>
                      <a:pt x="126" y="825"/>
                    </a:lnTo>
                    <a:lnTo>
                      <a:pt x="130" y="777"/>
                    </a:lnTo>
                    <a:lnTo>
                      <a:pt x="134" y="731"/>
                    </a:lnTo>
                    <a:lnTo>
                      <a:pt x="139" y="684"/>
                    </a:lnTo>
                    <a:lnTo>
                      <a:pt x="143" y="640"/>
                    </a:lnTo>
                    <a:lnTo>
                      <a:pt x="146" y="595"/>
                    </a:lnTo>
                    <a:lnTo>
                      <a:pt x="151" y="552"/>
                    </a:lnTo>
                    <a:lnTo>
                      <a:pt x="154" y="509"/>
                    </a:lnTo>
                    <a:lnTo>
                      <a:pt x="159" y="469"/>
                    </a:lnTo>
                    <a:lnTo>
                      <a:pt x="162" y="427"/>
                    </a:lnTo>
                    <a:lnTo>
                      <a:pt x="165" y="390"/>
                    </a:lnTo>
                    <a:lnTo>
                      <a:pt x="169" y="352"/>
                    </a:lnTo>
                    <a:lnTo>
                      <a:pt x="173" y="317"/>
                    </a:lnTo>
                    <a:lnTo>
                      <a:pt x="175" y="282"/>
                    </a:lnTo>
                    <a:lnTo>
                      <a:pt x="179" y="248"/>
                    </a:lnTo>
                    <a:lnTo>
                      <a:pt x="181" y="216"/>
                    </a:lnTo>
                    <a:lnTo>
                      <a:pt x="184" y="187"/>
                    </a:lnTo>
                    <a:lnTo>
                      <a:pt x="187" y="159"/>
                    </a:lnTo>
                    <a:lnTo>
                      <a:pt x="189" y="133"/>
                    </a:lnTo>
                    <a:lnTo>
                      <a:pt x="191" y="109"/>
                    </a:lnTo>
                    <a:lnTo>
                      <a:pt x="194" y="88"/>
                    </a:lnTo>
                    <a:lnTo>
                      <a:pt x="195" y="67"/>
                    </a:lnTo>
                    <a:lnTo>
                      <a:pt x="197" y="50"/>
                    </a:lnTo>
                    <a:lnTo>
                      <a:pt x="198" y="35"/>
                    </a:lnTo>
                    <a:lnTo>
                      <a:pt x="200" y="23"/>
                    </a:lnTo>
                    <a:lnTo>
                      <a:pt x="200" y="12"/>
                    </a:lnTo>
                    <a:lnTo>
                      <a:pt x="201" y="5"/>
                    </a:lnTo>
                    <a:lnTo>
                      <a:pt x="202" y="1"/>
                    </a:lnTo>
                    <a:lnTo>
                      <a:pt x="203"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6" name="Freeform 42"/>
              <p:cNvSpPr>
                <a:spLocks/>
              </p:cNvSpPr>
              <p:nvPr/>
            </p:nvSpPr>
            <p:spPr bwMode="auto">
              <a:xfrm>
                <a:off x="4184" y="2501"/>
                <a:ext cx="132" cy="41"/>
              </a:xfrm>
              <a:custGeom>
                <a:avLst/>
                <a:gdLst>
                  <a:gd name="T0" fmla="*/ 0 w 265"/>
                  <a:gd name="T1" fmla="*/ 83 h 83"/>
                  <a:gd name="T2" fmla="*/ 1 w 265"/>
                  <a:gd name="T3" fmla="*/ 80 h 83"/>
                  <a:gd name="T4" fmla="*/ 6 w 265"/>
                  <a:gd name="T5" fmla="*/ 79 h 83"/>
                  <a:gd name="T6" fmla="*/ 12 w 265"/>
                  <a:gd name="T7" fmla="*/ 77 h 83"/>
                  <a:gd name="T8" fmla="*/ 23 w 265"/>
                  <a:gd name="T9" fmla="*/ 75 h 83"/>
                  <a:gd name="T10" fmla="*/ 27 w 265"/>
                  <a:gd name="T11" fmla="*/ 73 h 83"/>
                  <a:gd name="T12" fmla="*/ 33 w 265"/>
                  <a:gd name="T13" fmla="*/ 70 h 83"/>
                  <a:gd name="T14" fmla="*/ 39 w 265"/>
                  <a:gd name="T15" fmla="*/ 68 h 83"/>
                  <a:gd name="T16" fmla="*/ 46 w 265"/>
                  <a:gd name="T17" fmla="*/ 66 h 83"/>
                  <a:gd name="T18" fmla="*/ 53 w 265"/>
                  <a:gd name="T19" fmla="*/ 64 h 83"/>
                  <a:gd name="T20" fmla="*/ 62 w 265"/>
                  <a:gd name="T21" fmla="*/ 62 h 83"/>
                  <a:gd name="T22" fmla="*/ 69 w 265"/>
                  <a:gd name="T23" fmla="*/ 59 h 83"/>
                  <a:gd name="T24" fmla="*/ 79 w 265"/>
                  <a:gd name="T25" fmla="*/ 57 h 83"/>
                  <a:gd name="T26" fmla="*/ 87 w 265"/>
                  <a:gd name="T27" fmla="*/ 54 h 83"/>
                  <a:gd name="T28" fmla="*/ 97 w 265"/>
                  <a:gd name="T29" fmla="*/ 50 h 83"/>
                  <a:gd name="T30" fmla="*/ 107 w 265"/>
                  <a:gd name="T31" fmla="*/ 47 h 83"/>
                  <a:gd name="T32" fmla="*/ 117 w 265"/>
                  <a:gd name="T33" fmla="*/ 44 h 83"/>
                  <a:gd name="T34" fmla="*/ 127 w 265"/>
                  <a:gd name="T35" fmla="*/ 40 h 83"/>
                  <a:gd name="T36" fmla="*/ 138 w 265"/>
                  <a:gd name="T37" fmla="*/ 37 h 83"/>
                  <a:gd name="T38" fmla="*/ 150 w 265"/>
                  <a:gd name="T39" fmla="*/ 34 h 83"/>
                  <a:gd name="T40" fmla="*/ 162 w 265"/>
                  <a:gd name="T41" fmla="*/ 31 h 83"/>
                  <a:gd name="T42" fmla="*/ 173 w 265"/>
                  <a:gd name="T43" fmla="*/ 27 h 83"/>
                  <a:gd name="T44" fmla="*/ 185 w 265"/>
                  <a:gd name="T45" fmla="*/ 24 h 83"/>
                  <a:gd name="T46" fmla="*/ 191 w 265"/>
                  <a:gd name="T47" fmla="*/ 20 h 83"/>
                  <a:gd name="T48" fmla="*/ 197 w 265"/>
                  <a:gd name="T49" fmla="*/ 19 h 83"/>
                  <a:gd name="T50" fmla="*/ 204 w 265"/>
                  <a:gd name="T51" fmla="*/ 17 h 83"/>
                  <a:gd name="T52" fmla="*/ 211 w 265"/>
                  <a:gd name="T53" fmla="*/ 16 h 83"/>
                  <a:gd name="T54" fmla="*/ 216 w 265"/>
                  <a:gd name="T55" fmla="*/ 13 h 83"/>
                  <a:gd name="T56" fmla="*/ 223 w 265"/>
                  <a:gd name="T57" fmla="*/ 11 h 83"/>
                  <a:gd name="T58" fmla="*/ 230 w 265"/>
                  <a:gd name="T59" fmla="*/ 9 h 83"/>
                  <a:gd name="T60" fmla="*/ 236 w 265"/>
                  <a:gd name="T61" fmla="*/ 8 h 83"/>
                  <a:gd name="T62" fmla="*/ 243 w 265"/>
                  <a:gd name="T63" fmla="*/ 5 h 83"/>
                  <a:gd name="T64" fmla="*/ 251 w 265"/>
                  <a:gd name="T65" fmla="*/ 4 h 83"/>
                  <a:gd name="T66" fmla="*/ 258 w 265"/>
                  <a:gd name="T67" fmla="*/ 1 h 83"/>
                  <a:gd name="T68" fmla="*/ 265 w 265"/>
                  <a:gd name="T6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83">
                    <a:moveTo>
                      <a:pt x="0" y="83"/>
                    </a:moveTo>
                    <a:lnTo>
                      <a:pt x="1" y="80"/>
                    </a:lnTo>
                    <a:lnTo>
                      <a:pt x="6" y="79"/>
                    </a:lnTo>
                    <a:lnTo>
                      <a:pt x="12" y="77"/>
                    </a:lnTo>
                    <a:lnTo>
                      <a:pt x="23" y="75"/>
                    </a:lnTo>
                    <a:lnTo>
                      <a:pt x="27" y="73"/>
                    </a:lnTo>
                    <a:lnTo>
                      <a:pt x="33" y="70"/>
                    </a:lnTo>
                    <a:lnTo>
                      <a:pt x="39" y="68"/>
                    </a:lnTo>
                    <a:lnTo>
                      <a:pt x="46" y="66"/>
                    </a:lnTo>
                    <a:lnTo>
                      <a:pt x="53" y="64"/>
                    </a:lnTo>
                    <a:lnTo>
                      <a:pt x="62" y="62"/>
                    </a:lnTo>
                    <a:lnTo>
                      <a:pt x="69" y="59"/>
                    </a:lnTo>
                    <a:lnTo>
                      <a:pt x="79" y="57"/>
                    </a:lnTo>
                    <a:lnTo>
                      <a:pt x="87" y="54"/>
                    </a:lnTo>
                    <a:lnTo>
                      <a:pt x="97" y="50"/>
                    </a:lnTo>
                    <a:lnTo>
                      <a:pt x="107" y="47"/>
                    </a:lnTo>
                    <a:lnTo>
                      <a:pt x="117" y="44"/>
                    </a:lnTo>
                    <a:lnTo>
                      <a:pt x="127" y="40"/>
                    </a:lnTo>
                    <a:lnTo>
                      <a:pt x="138" y="37"/>
                    </a:lnTo>
                    <a:lnTo>
                      <a:pt x="150" y="34"/>
                    </a:lnTo>
                    <a:lnTo>
                      <a:pt x="162" y="31"/>
                    </a:lnTo>
                    <a:lnTo>
                      <a:pt x="173" y="27"/>
                    </a:lnTo>
                    <a:lnTo>
                      <a:pt x="185" y="24"/>
                    </a:lnTo>
                    <a:lnTo>
                      <a:pt x="191" y="20"/>
                    </a:lnTo>
                    <a:lnTo>
                      <a:pt x="197" y="19"/>
                    </a:lnTo>
                    <a:lnTo>
                      <a:pt x="204" y="17"/>
                    </a:lnTo>
                    <a:lnTo>
                      <a:pt x="211" y="16"/>
                    </a:lnTo>
                    <a:lnTo>
                      <a:pt x="216" y="13"/>
                    </a:lnTo>
                    <a:lnTo>
                      <a:pt x="223" y="11"/>
                    </a:lnTo>
                    <a:lnTo>
                      <a:pt x="230" y="9"/>
                    </a:lnTo>
                    <a:lnTo>
                      <a:pt x="236" y="8"/>
                    </a:lnTo>
                    <a:lnTo>
                      <a:pt x="243" y="5"/>
                    </a:lnTo>
                    <a:lnTo>
                      <a:pt x="251" y="4"/>
                    </a:lnTo>
                    <a:lnTo>
                      <a:pt x="258" y="1"/>
                    </a:lnTo>
                    <a:lnTo>
                      <a:pt x="265"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7" name="Line 43"/>
              <p:cNvSpPr>
                <a:spLocks noChangeShapeType="1"/>
              </p:cNvSpPr>
              <p:nvPr/>
            </p:nvSpPr>
            <p:spPr bwMode="auto">
              <a:xfrm>
                <a:off x="4316" y="2501"/>
                <a:ext cx="38" cy="663"/>
              </a:xfrm>
              <a:prstGeom prst="line">
                <a:avLst/>
              </a:prstGeom>
              <a:noFill/>
              <a:ln w="3810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28" name="Freeform 44"/>
              <p:cNvSpPr>
                <a:spLocks/>
              </p:cNvSpPr>
              <p:nvPr/>
            </p:nvSpPr>
            <p:spPr bwMode="auto">
              <a:xfrm>
                <a:off x="4349" y="3163"/>
                <a:ext cx="5" cy="1"/>
              </a:xfrm>
              <a:custGeom>
                <a:avLst/>
                <a:gdLst>
                  <a:gd name="T0" fmla="*/ 11 w 11"/>
                  <a:gd name="T1" fmla="*/ 1 h 1"/>
                  <a:gd name="T2" fmla="*/ 2 w 11"/>
                  <a:gd name="T3" fmla="*/ 0 h 1"/>
                  <a:gd name="T4" fmla="*/ 0 w 11"/>
                  <a:gd name="T5" fmla="*/ 0 h 1"/>
                </a:gdLst>
                <a:ahLst/>
                <a:cxnLst>
                  <a:cxn ang="0">
                    <a:pos x="T0" y="T1"/>
                  </a:cxn>
                  <a:cxn ang="0">
                    <a:pos x="T2" y="T3"/>
                  </a:cxn>
                  <a:cxn ang="0">
                    <a:pos x="T4" y="T5"/>
                  </a:cxn>
                </a:cxnLst>
                <a:rect l="0" t="0" r="r" b="b"/>
                <a:pathLst>
                  <a:path w="11" h="1">
                    <a:moveTo>
                      <a:pt x="11" y="1"/>
                    </a:moveTo>
                    <a:lnTo>
                      <a:pt x="2"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29" name="Freeform 45"/>
              <p:cNvSpPr>
                <a:spLocks/>
              </p:cNvSpPr>
              <p:nvPr/>
            </p:nvSpPr>
            <p:spPr bwMode="auto">
              <a:xfrm>
                <a:off x="4341" y="3163"/>
                <a:ext cx="8" cy="6"/>
              </a:xfrm>
              <a:custGeom>
                <a:avLst/>
                <a:gdLst>
                  <a:gd name="T0" fmla="*/ 14 w 14"/>
                  <a:gd name="T1" fmla="*/ 0 h 11"/>
                  <a:gd name="T2" fmla="*/ 3 w 14"/>
                  <a:gd name="T3" fmla="*/ 2 h 11"/>
                  <a:gd name="T4" fmla="*/ 0 w 14"/>
                  <a:gd name="T5" fmla="*/ 11 h 11"/>
                </a:gdLst>
                <a:ahLst/>
                <a:cxnLst>
                  <a:cxn ang="0">
                    <a:pos x="T0" y="T1"/>
                  </a:cxn>
                  <a:cxn ang="0">
                    <a:pos x="T2" y="T3"/>
                  </a:cxn>
                  <a:cxn ang="0">
                    <a:pos x="T4" y="T5"/>
                  </a:cxn>
                </a:cxnLst>
                <a:rect l="0" t="0" r="r" b="b"/>
                <a:pathLst>
                  <a:path w="14" h="11">
                    <a:moveTo>
                      <a:pt x="14" y="0"/>
                    </a:moveTo>
                    <a:lnTo>
                      <a:pt x="3" y="2"/>
                    </a:lnTo>
                    <a:lnTo>
                      <a:pt x="0" y="1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0" name="Freeform 46"/>
              <p:cNvSpPr>
                <a:spLocks/>
              </p:cNvSpPr>
              <p:nvPr/>
            </p:nvSpPr>
            <p:spPr bwMode="auto">
              <a:xfrm>
                <a:off x="4323" y="3169"/>
                <a:ext cx="18" cy="191"/>
              </a:xfrm>
              <a:custGeom>
                <a:avLst/>
                <a:gdLst>
                  <a:gd name="T0" fmla="*/ 37 w 37"/>
                  <a:gd name="T1" fmla="*/ 0 h 382"/>
                  <a:gd name="T2" fmla="*/ 35 w 37"/>
                  <a:gd name="T3" fmla="*/ 1 h 382"/>
                  <a:gd name="T4" fmla="*/ 34 w 37"/>
                  <a:gd name="T5" fmla="*/ 5 h 382"/>
                  <a:gd name="T6" fmla="*/ 33 w 37"/>
                  <a:gd name="T7" fmla="*/ 10 h 382"/>
                  <a:gd name="T8" fmla="*/ 33 w 37"/>
                  <a:gd name="T9" fmla="*/ 17 h 382"/>
                  <a:gd name="T10" fmla="*/ 31 w 37"/>
                  <a:gd name="T11" fmla="*/ 23 h 382"/>
                  <a:gd name="T12" fmla="*/ 31 w 37"/>
                  <a:gd name="T13" fmla="*/ 33 h 382"/>
                  <a:gd name="T14" fmla="*/ 29 w 37"/>
                  <a:gd name="T15" fmla="*/ 44 h 382"/>
                  <a:gd name="T16" fmla="*/ 29 w 37"/>
                  <a:gd name="T17" fmla="*/ 56 h 382"/>
                  <a:gd name="T18" fmla="*/ 28 w 37"/>
                  <a:gd name="T19" fmla="*/ 61 h 382"/>
                  <a:gd name="T20" fmla="*/ 27 w 37"/>
                  <a:gd name="T21" fmla="*/ 67 h 382"/>
                  <a:gd name="T22" fmla="*/ 25 w 37"/>
                  <a:gd name="T23" fmla="*/ 74 h 382"/>
                  <a:gd name="T24" fmla="*/ 25 w 37"/>
                  <a:gd name="T25" fmla="*/ 80 h 382"/>
                  <a:gd name="T26" fmla="*/ 24 w 37"/>
                  <a:gd name="T27" fmla="*/ 87 h 382"/>
                  <a:gd name="T28" fmla="*/ 23 w 37"/>
                  <a:gd name="T29" fmla="*/ 94 h 382"/>
                  <a:gd name="T30" fmla="*/ 22 w 37"/>
                  <a:gd name="T31" fmla="*/ 100 h 382"/>
                  <a:gd name="T32" fmla="*/ 22 w 37"/>
                  <a:gd name="T33" fmla="*/ 108 h 382"/>
                  <a:gd name="T34" fmla="*/ 21 w 37"/>
                  <a:gd name="T35" fmla="*/ 115 h 382"/>
                  <a:gd name="T36" fmla="*/ 20 w 37"/>
                  <a:gd name="T37" fmla="*/ 123 h 382"/>
                  <a:gd name="T38" fmla="*/ 19 w 37"/>
                  <a:gd name="T39" fmla="*/ 130 h 382"/>
                  <a:gd name="T40" fmla="*/ 19 w 37"/>
                  <a:gd name="T41" fmla="*/ 138 h 382"/>
                  <a:gd name="T42" fmla="*/ 18 w 37"/>
                  <a:gd name="T43" fmla="*/ 146 h 382"/>
                  <a:gd name="T44" fmla="*/ 17 w 37"/>
                  <a:gd name="T45" fmla="*/ 155 h 382"/>
                  <a:gd name="T46" fmla="*/ 15 w 37"/>
                  <a:gd name="T47" fmla="*/ 163 h 382"/>
                  <a:gd name="T48" fmla="*/ 15 w 37"/>
                  <a:gd name="T49" fmla="*/ 172 h 382"/>
                  <a:gd name="T50" fmla="*/ 13 w 37"/>
                  <a:gd name="T51" fmla="*/ 178 h 382"/>
                  <a:gd name="T52" fmla="*/ 12 w 37"/>
                  <a:gd name="T53" fmla="*/ 187 h 382"/>
                  <a:gd name="T54" fmla="*/ 11 w 37"/>
                  <a:gd name="T55" fmla="*/ 194 h 382"/>
                  <a:gd name="T56" fmla="*/ 11 w 37"/>
                  <a:gd name="T57" fmla="*/ 203 h 382"/>
                  <a:gd name="T58" fmla="*/ 10 w 37"/>
                  <a:gd name="T59" fmla="*/ 211 h 382"/>
                  <a:gd name="T60" fmla="*/ 9 w 37"/>
                  <a:gd name="T61" fmla="*/ 218 h 382"/>
                  <a:gd name="T62" fmla="*/ 8 w 37"/>
                  <a:gd name="T63" fmla="*/ 226 h 382"/>
                  <a:gd name="T64" fmla="*/ 8 w 37"/>
                  <a:gd name="T65" fmla="*/ 235 h 382"/>
                  <a:gd name="T66" fmla="*/ 7 w 37"/>
                  <a:gd name="T67" fmla="*/ 242 h 382"/>
                  <a:gd name="T68" fmla="*/ 5 w 37"/>
                  <a:gd name="T69" fmla="*/ 251 h 382"/>
                  <a:gd name="T70" fmla="*/ 4 w 37"/>
                  <a:gd name="T71" fmla="*/ 257 h 382"/>
                  <a:gd name="T72" fmla="*/ 4 w 37"/>
                  <a:gd name="T73" fmla="*/ 266 h 382"/>
                  <a:gd name="T74" fmla="*/ 3 w 37"/>
                  <a:gd name="T75" fmla="*/ 273 h 382"/>
                  <a:gd name="T76" fmla="*/ 3 w 37"/>
                  <a:gd name="T77" fmla="*/ 281 h 382"/>
                  <a:gd name="T78" fmla="*/ 3 w 37"/>
                  <a:gd name="T79" fmla="*/ 289 h 382"/>
                  <a:gd name="T80" fmla="*/ 3 w 37"/>
                  <a:gd name="T81" fmla="*/ 296 h 382"/>
                  <a:gd name="T82" fmla="*/ 2 w 37"/>
                  <a:gd name="T83" fmla="*/ 303 h 382"/>
                  <a:gd name="T84" fmla="*/ 1 w 37"/>
                  <a:gd name="T85" fmla="*/ 310 h 382"/>
                  <a:gd name="T86" fmla="*/ 0 w 37"/>
                  <a:gd name="T87" fmla="*/ 316 h 382"/>
                  <a:gd name="T88" fmla="*/ 0 w 37"/>
                  <a:gd name="T89" fmla="*/ 323 h 382"/>
                  <a:gd name="T90" fmla="*/ 0 w 37"/>
                  <a:gd name="T91" fmla="*/ 334 h 382"/>
                  <a:gd name="T92" fmla="*/ 0 w 37"/>
                  <a:gd name="T93" fmla="*/ 347 h 382"/>
                  <a:gd name="T94" fmla="*/ 0 w 37"/>
                  <a:gd name="T95" fmla="*/ 355 h 382"/>
                  <a:gd name="T96" fmla="*/ 0 w 37"/>
                  <a:gd name="T97" fmla="*/ 365 h 382"/>
                  <a:gd name="T98" fmla="*/ 1 w 37"/>
                  <a:gd name="T99" fmla="*/ 374 h 382"/>
                  <a:gd name="T100" fmla="*/ 2 w 37"/>
                  <a:gd name="T101" fmla="*/ 38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382">
                    <a:moveTo>
                      <a:pt x="37" y="0"/>
                    </a:moveTo>
                    <a:lnTo>
                      <a:pt x="35" y="1"/>
                    </a:lnTo>
                    <a:lnTo>
                      <a:pt x="34" y="5"/>
                    </a:lnTo>
                    <a:lnTo>
                      <a:pt x="33" y="10"/>
                    </a:lnTo>
                    <a:lnTo>
                      <a:pt x="33" y="17"/>
                    </a:lnTo>
                    <a:lnTo>
                      <a:pt x="31" y="23"/>
                    </a:lnTo>
                    <a:lnTo>
                      <a:pt x="31" y="33"/>
                    </a:lnTo>
                    <a:lnTo>
                      <a:pt x="29" y="44"/>
                    </a:lnTo>
                    <a:lnTo>
                      <a:pt x="29" y="56"/>
                    </a:lnTo>
                    <a:lnTo>
                      <a:pt x="28" y="61"/>
                    </a:lnTo>
                    <a:lnTo>
                      <a:pt x="27" y="67"/>
                    </a:lnTo>
                    <a:lnTo>
                      <a:pt x="25" y="74"/>
                    </a:lnTo>
                    <a:lnTo>
                      <a:pt x="25" y="80"/>
                    </a:lnTo>
                    <a:lnTo>
                      <a:pt x="24" y="87"/>
                    </a:lnTo>
                    <a:lnTo>
                      <a:pt x="23" y="94"/>
                    </a:lnTo>
                    <a:lnTo>
                      <a:pt x="22" y="100"/>
                    </a:lnTo>
                    <a:lnTo>
                      <a:pt x="22" y="108"/>
                    </a:lnTo>
                    <a:lnTo>
                      <a:pt x="21" y="115"/>
                    </a:lnTo>
                    <a:lnTo>
                      <a:pt x="20" y="123"/>
                    </a:lnTo>
                    <a:lnTo>
                      <a:pt x="19" y="130"/>
                    </a:lnTo>
                    <a:lnTo>
                      <a:pt x="19" y="138"/>
                    </a:lnTo>
                    <a:lnTo>
                      <a:pt x="18" y="146"/>
                    </a:lnTo>
                    <a:lnTo>
                      <a:pt x="17" y="155"/>
                    </a:lnTo>
                    <a:lnTo>
                      <a:pt x="15" y="163"/>
                    </a:lnTo>
                    <a:lnTo>
                      <a:pt x="15" y="172"/>
                    </a:lnTo>
                    <a:lnTo>
                      <a:pt x="13" y="178"/>
                    </a:lnTo>
                    <a:lnTo>
                      <a:pt x="12" y="187"/>
                    </a:lnTo>
                    <a:lnTo>
                      <a:pt x="11" y="194"/>
                    </a:lnTo>
                    <a:lnTo>
                      <a:pt x="11" y="203"/>
                    </a:lnTo>
                    <a:lnTo>
                      <a:pt x="10" y="211"/>
                    </a:lnTo>
                    <a:lnTo>
                      <a:pt x="9" y="218"/>
                    </a:lnTo>
                    <a:lnTo>
                      <a:pt x="8" y="226"/>
                    </a:lnTo>
                    <a:lnTo>
                      <a:pt x="8" y="235"/>
                    </a:lnTo>
                    <a:lnTo>
                      <a:pt x="7" y="242"/>
                    </a:lnTo>
                    <a:lnTo>
                      <a:pt x="5" y="251"/>
                    </a:lnTo>
                    <a:lnTo>
                      <a:pt x="4" y="257"/>
                    </a:lnTo>
                    <a:lnTo>
                      <a:pt x="4" y="266"/>
                    </a:lnTo>
                    <a:lnTo>
                      <a:pt x="3" y="273"/>
                    </a:lnTo>
                    <a:lnTo>
                      <a:pt x="3" y="281"/>
                    </a:lnTo>
                    <a:lnTo>
                      <a:pt x="3" y="289"/>
                    </a:lnTo>
                    <a:lnTo>
                      <a:pt x="3" y="296"/>
                    </a:lnTo>
                    <a:lnTo>
                      <a:pt x="2" y="303"/>
                    </a:lnTo>
                    <a:lnTo>
                      <a:pt x="1" y="310"/>
                    </a:lnTo>
                    <a:lnTo>
                      <a:pt x="0" y="316"/>
                    </a:lnTo>
                    <a:lnTo>
                      <a:pt x="0" y="323"/>
                    </a:lnTo>
                    <a:lnTo>
                      <a:pt x="0" y="334"/>
                    </a:lnTo>
                    <a:lnTo>
                      <a:pt x="0" y="347"/>
                    </a:lnTo>
                    <a:lnTo>
                      <a:pt x="0" y="355"/>
                    </a:lnTo>
                    <a:lnTo>
                      <a:pt x="0" y="365"/>
                    </a:lnTo>
                    <a:lnTo>
                      <a:pt x="1" y="374"/>
                    </a:lnTo>
                    <a:lnTo>
                      <a:pt x="2" y="382"/>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1" name="Freeform 47"/>
              <p:cNvSpPr>
                <a:spLocks/>
              </p:cNvSpPr>
              <p:nvPr/>
            </p:nvSpPr>
            <p:spPr bwMode="auto">
              <a:xfrm>
                <a:off x="4324" y="3360"/>
                <a:ext cx="16" cy="40"/>
              </a:xfrm>
              <a:custGeom>
                <a:avLst/>
                <a:gdLst>
                  <a:gd name="T0" fmla="*/ 0 w 31"/>
                  <a:gd name="T1" fmla="*/ 0 h 80"/>
                  <a:gd name="T2" fmla="*/ 0 w 31"/>
                  <a:gd name="T3" fmla="*/ 10 h 80"/>
                  <a:gd name="T4" fmla="*/ 2 w 31"/>
                  <a:gd name="T5" fmla="*/ 20 h 80"/>
                  <a:gd name="T6" fmla="*/ 3 w 31"/>
                  <a:gd name="T7" fmla="*/ 29 h 80"/>
                  <a:gd name="T8" fmla="*/ 6 w 31"/>
                  <a:gd name="T9" fmla="*/ 38 h 80"/>
                  <a:gd name="T10" fmla="*/ 7 w 31"/>
                  <a:gd name="T11" fmla="*/ 45 h 80"/>
                  <a:gd name="T12" fmla="*/ 10 w 31"/>
                  <a:gd name="T13" fmla="*/ 51 h 80"/>
                  <a:gd name="T14" fmla="*/ 11 w 31"/>
                  <a:gd name="T15" fmla="*/ 56 h 80"/>
                  <a:gd name="T16" fmla="*/ 15 w 31"/>
                  <a:gd name="T17" fmla="*/ 61 h 80"/>
                  <a:gd name="T18" fmla="*/ 18 w 31"/>
                  <a:gd name="T19" fmla="*/ 68 h 80"/>
                  <a:gd name="T20" fmla="*/ 22 w 31"/>
                  <a:gd name="T21" fmla="*/ 74 h 80"/>
                  <a:gd name="T22" fmla="*/ 27 w 31"/>
                  <a:gd name="T23" fmla="*/ 77 h 80"/>
                  <a:gd name="T24" fmla="*/ 31 w 3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80">
                    <a:moveTo>
                      <a:pt x="0" y="0"/>
                    </a:moveTo>
                    <a:lnTo>
                      <a:pt x="0" y="10"/>
                    </a:lnTo>
                    <a:lnTo>
                      <a:pt x="2" y="20"/>
                    </a:lnTo>
                    <a:lnTo>
                      <a:pt x="3" y="29"/>
                    </a:lnTo>
                    <a:lnTo>
                      <a:pt x="6" y="38"/>
                    </a:lnTo>
                    <a:lnTo>
                      <a:pt x="7" y="45"/>
                    </a:lnTo>
                    <a:lnTo>
                      <a:pt x="10" y="51"/>
                    </a:lnTo>
                    <a:lnTo>
                      <a:pt x="11" y="56"/>
                    </a:lnTo>
                    <a:lnTo>
                      <a:pt x="15" y="61"/>
                    </a:lnTo>
                    <a:lnTo>
                      <a:pt x="18" y="68"/>
                    </a:lnTo>
                    <a:lnTo>
                      <a:pt x="22" y="74"/>
                    </a:lnTo>
                    <a:lnTo>
                      <a:pt x="27" y="77"/>
                    </a:lnTo>
                    <a:lnTo>
                      <a:pt x="31" y="8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2" name="Freeform 48"/>
              <p:cNvSpPr>
                <a:spLocks/>
              </p:cNvSpPr>
              <p:nvPr/>
            </p:nvSpPr>
            <p:spPr bwMode="auto">
              <a:xfrm>
                <a:off x="4340" y="3390"/>
                <a:ext cx="152" cy="21"/>
              </a:xfrm>
              <a:custGeom>
                <a:avLst/>
                <a:gdLst>
                  <a:gd name="T0" fmla="*/ 0 w 304"/>
                  <a:gd name="T1" fmla="*/ 21 h 43"/>
                  <a:gd name="T2" fmla="*/ 8 w 304"/>
                  <a:gd name="T3" fmla="*/ 22 h 43"/>
                  <a:gd name="T4" fmla="*/ 16 w 304"/>
                  <a:gd name="T5" fmla="*/ 25 h 43"/>
                  <a:gd name="T6" fmla="*/ 24 w 304"/>
                  <a:gd name="T7" fmla="*/ 27 h 43"/>
                  <a:gd name="T8" fmla="*/ 33 w 304"/>
                  <a:gd name="T9" fmla="*/ 29 h 43"/>
                  <a:gd name="T10" fmla="*/ 39 w 304"/>
                  <a:gd name="T11" fmla="*/ 30 h 43"/>
                  <a:gd name="T12" fmla="*/ 48 w 304"/>
                  <a:gd name="T13" fmla="*/ 33 h 43"/>
                  <a:gd name="T14" fmla="*/ 55 w 304"/>
                  <a:gd name="T15" fmla="*/ 34 h 43"/>
                  <a:gd name="T16" fmla="*/ 64 w 304"/>
                  <a:gd name="T17" fmla="*/ 36 h 43"/>
                  <a:gd name="T18" fmla="*/ 70 w 304"/>
                  <a:gd name="T19" fmla="*/ 36 h 43"/>
                  <a:gd name="T20" fmla="*/ 78 w 304"/>
                  <a:gd name="T21" fmla="*/ 37 h 43"/>
                  <a:gd name="T22" fmla="*/ 85 w 304"/>
                  <a:gd name="T23" fmla="*/ 38 h 43"/>
                  <a:gd name="T24" fmla="*/ 93 w 304"/>
                  <a:gd name="T25" fmla="*/ 39 h 43"/>
                  <a:gd name="T26" fmla="*/ 99 w 304"/>
                  <a:gd name="T27" fmla="*/ 39 h 43"/>
                  <a:gd name="T28" fmla="*/ 106 w 304"/>
                  <a:gd name="T29" fmla="*/ 40 h 43"/>
                  <a:gd name="T30" fmla="*/ 113 w 304"/>
                  <a:gd name="T31" fmla="*/ 41 h 43"/>
                  <a:gd name="T32" fmla="*/ 121 w 304"/>
                  <a:gd name="T33" fmla="*/ 43 h 43"/>
                  <a:gd name="T34" fmla="*/ 126 w 304"/>
                  <a:gd name="T35" fmla="*/ 41 h 43"/>
                  <a:gd name="T36" fmla="*/ 133 w 304"/>
                  <a:gd name="T37" fmla="*/ 41 h 43"/>
                  <a:gd name="T38" fmla="*/ 140 w 304"/>
                  <a:gd name="T39" fmla="*/ 41 h 43"/>
                  <a:gd name="T40" fmla="*/ 146 w 304"/>
                  <a:gd name="T41" fmla="*/ 41 h 43"/>
                  <a:gd name="T42" fmla="*/ 152 w 304"/>
                  <a:gd name="T43" fmla="*/ 40 h 43"/>
                  <a:gd name="T44" fmla="*/ 158 w 304"/>
                  <a:gd name="T45" fmla="*/ 40 h 43"/>
                  <a:gd name="T46" fmla="*/ 164 w 304"/>
                  <a:gd name="T47" fmla="*/ 40 h 43"/>
                  <a:gd name="T48" fmla="*/ 171 w 304"/>
                  <a:gd name="T49" fmla="*/ 40 h 43"/>
                  <a:gd name="T50" fmla="*/ 182 w 304"/>
                  <a:gd name="T51" fmla="*/ 38 h 43"/>
                  <a:gd name="T52" fmla="*/ 193 w 304"/>
                  <a:gd name="T53" fmla="*/ 37 h 43"/>
                  <a:gd name="T54" fmla="*/ 203 w 304"/>
                  <a:gd name="T55" fmla="*/ 36 h 43"/>
                  <a:gd name="T56" fmla="*/ 214 w 304"/>
                  <a:gd name="T57" fmla="*/ 35 h 43"/>
                  <a:gd name="T58" fmla="*/ 223 w 304"/>
                  <a:gd name="T59" fmla="*/ 31 h 43"/>
                  <a:gd name="T60" fmla="*/ 232 w 304"/>
                  <a:gd name="T61" fmla="*/ 29 h 43"/>
                  <a:gd name="T62" fmla="*/ 240 w 304"/>
                  <a:gd name="T63" fmla="*/ 27 h 43"/>
                  <a:gd name="T64" fmla="*/ 249 w 304"/>
                  <a:gd name="T65" fmla="*/ 25 h 43"/>
                  <a:gd name="T66" fmla="*/ 255 w 304"/>
                  <a:gd name="T67" fmla="*/ 21 h 43"/>
                  <a:gd name="T68" fmla="*/ 263 w 304"/>
                  <a:gd name="T69" fmla="*/ 19 h 43"/>
                  <a:gd name="T70" fmla="*/ 270 w 304"/>
                  <a:gd name="T71" fmla="*/ 16 h 43"/>
                  <a:gd name="T72" fmla="*/ 277 w 304"/>
                  <a:gd name="T73" fmla="*/ 14 h 43"/>
                  <a:gd name="T74" fmla="*/ 287 w 304"/>
                  <a:gd name="T75" fmla="*/ 8 h 43"/>
                  <a:gd name="T76" fmla="*/ 294 w 304"/>
                  <a:gd name="T77" fmla="*/ 5 h 43"/>
                  <a:gd name="T78" fmla="*/ 300 w 304"/>
                  <a:gd name="T79" fmla="*/ 1 h 43"/>
                  <a:gd name="T80" fmla="*/ 304 w 304"/>
                  <a:gd name="T8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43">
                    <a:moveTo>
                      <a:pt x="0" y="21"/>
                    </a:moveTo>
                    <a:lnTo>
                      <a:pt x="8" y="22"/>
                    </a:lnTo>
                    <a:lnTo>
                      <a:pt x="16" y="25"/>
                    </a:lnTo>
                    <a:lnTo>
                      <a:pt x="24" y="27"/>
                    </a:lnTo>
                    <a:lnTo>
                      <a:pt x="33" y="29"/>
                    </a:lnTo>
                    <a:lnTo>
                      <a:pt x="39" y="30"/>
                    </a:lnTo>
                    <a:lnTo>
                      <a:pt x="48" y="33"/>
                    </a:lnTo>
                    <a:lnTo>
                      <a:pt x="55" y="34"/>
                    </a:lnTo>
                    <a:lnTo>
                      <a:pt x="64" y="36"/>
                    </a:lnTo>
                    <a:lnTo>
                      <a:pt x="70" y="36"/>
                    </a:lnTo>
                    <a:lnTo>
                      <a:pt x="78" y="37"/>
                    </a:lnTo>
                    <a:lnTo>
                      <a:pt x="85" y="38"/>
                    </a:lnTo>
                    <a:lnTo>
                      <a:pt x="93" y="39"/>
                    </a:lnTo>
                    <a:lnTo>
                      <a:pt x="99" y="39"/>
                    </a:lnTo>
                    <a:lnTo>
                      <a:pt x="106" y="40"/>
                    </a:lnTo>
                    <a:lnTo>
                      <a:pt x="113" y="41"/>
                    </a:lnTo>
                    <a:lnTo>
                      <a:pt x="121" y="43"/>
                    </a:lnTo>
                    <a:lnTo>
                      <a:pt x="126" y="41"/>
                    </a:lnTo>
                    <a:lnTo>
                      <a:pt x="133" y="41"/>
                    </a:lnTo>
                    <a:lnTo>
                      <a:pt x="140" y="41"/>
                    </a:lnTo>
                    <a:lnTo>
                      <a:pt x="146" y="41"/>
                    </a:lnTo>
                    <a:lnTo>
                      <a:pt x="152" y="40"/>
                    </a:lnTo>
                    <a:lnTo>
                      <a:pt x="158" y="40"/>
                    </a:lnTo>
                    <a:lnTo>
                      <a:pt x="164" y="40"/>
                    </a:lnTo>
                    <a:lnTo>
                      <a:pt x="171" y="40"/>
                    </a:lnTo>
                    <a:lnTo>
                      <a:pt x="182" y="38"/>
                    </a:lnTo>
                    <a:lnTo>
                      <a:pt x="193" y="37"/>
                    </a:lnTo>
                    <a:lnTo>
                      <a:pt x="203" y="36"/>
                    </a:lnTo>
                    <a:lnTo>
                      <a:pt x="214" y="35"/>
                    </a:lnTo>
                    <a:lnTo>
                      <a:pt x="223" y="31"/>
                    </a:lnTo>
                    <a:lnTo>
                      <a:pt x="232" y="29"/>
                    </a:lnTo>
                    <a:lnTo>
                      <a:pt x="240" y="27"/>
                    </a:lnTo>
                    <a:lnTo>
                      <a:pt x="249" y="25"/>
                    </a:lnTo>
                    <a:lnTo>
                      <a:pt x="255" y="21"/>
                    </a:lnTo>
                    <a:lnTo>
                      <a:pt x="263" y="19"/>
                    </a:lnTo>
                    <a:lnTo>
                      <a:pt x="270" y="16"/>
                    </a:lnTo>
                    <a:lnTo>
                      <a:pt x="277" y="14"/>
                    </a:lnTo>
                    <a:lnTo>
                      <a:pt x="287" y="8"/>
                    </a:lnTo>
                    <a:lnTo>
                      <a:pt x="294" y="5"/>
                    </a:lnTo>
                    <a:lnTo>
                      <a:pt x="300" y="1"/>
                    </a:lnTo>
                    <a:lnTo>
                      <a:pt x="304"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3" name="Freeform 49"/>
              <p:cNvSpPr>
                <a:spLocks/>
              </p:cNvSpPr>
              <p:nvPr/>
            </p:nvSpPr>
            <p:spPr bwMode="auto">
              <a:xfrm>
                <a:off x="4462" y="3166"/>
                <a:ext cx="34" cy="224"/>
              </a:xfrm>
              <a:custGeom>
                <a:avLst/>
                <a:gdLst>
                  <a:gd name="T0" fmla="*/ 60 w 68"/>
                  <a:gd name="T1" fmla="*/ 446 h 446"/>
                  <a:gd name="T2" fmla="*/ 62 w 68"/>
                  <a:gd name="T3" fmla="*/ 442 h 446"/>
                  <a:gd name="T4" fmla="*/ 64 w 68"/>
                  <a:gd name="T5" fmla="*/ 437 h 446"/>
                  <a:gd name="T6" fmla="*/ 65 w 68"/>
                  <a:gd name="T7" fmla="*/ 431 h 446"/>
                  <a:gd name="T8" fmla="*/ 67 w 68"/>
                  <a:gd name="T9" fmla="*/ 423 h 446"/>
                  <a:gd name="T10" fmla="*/ 67 w 68"/>
                  <a:gd name="T11" fmla="*/ 413 h 446"/>
                  <a:gd name="T12" fmla="*/ 68 w 68"/>
                  <a:gd name="T13" fmla="*/ 403 h 446"/>
                  <a:gd name="T14" fmla="*/ 68 w 68"/>
                  <a:gd name="T15" fmla="*/ 392 h 446"/>
                  <a:gd name="T16" fmla="*/ 68 w 68"/>
                  <a:gd name="T17" fmla="*/ 380 h 446"/>
                  <a:gd name="T18" fmla="*/ 67 w 68"/>
                  <a:gd name="T19" fmla="*/ 373 h 446"/>
                  <a:gd name="T20" fmla="*/ 66 w 68"/>
                  <a:gd name="T21" fmla="*/ 366 h 446"/>
                  <a:gd name="T22" fmla="*/ 65 w 68"/>
                  <a:gd name="T23" fmla="*/ 358 h 446"/>
                  <a:gd name="T24" fmla="*/ 65 w 68"/>
                  <a:gd name="T25" fmla="*/ 352 h 446"/>
                  <a:gd name="T26" fmla="*/ 64 w 68"/>
                  <a:gd name="T27" fmla="*/ 344 h 446"/>
                  <a:gd name="T28" fmla="*/ 63 w 68"/>
                  <a:gd name="T29" fmla="*/ 336 h 446"/>
                  <a:gd name="T30" fmla="*/ 62 w 68"/>
                  <a:gd name="T31" fmla="*/ 328 h 446"/>
                  <a:gd name="T32" fmla="*/ 62 w 68"/>
                  <a:gd name="T33" fmla="*/ 320 h 446"/>
                  <a:gd name="T34" fmla="*/ 59 w 68"/>
                  <a:gd name="T35" fmla="*/ 311 h 446"/>
                  <a:gd name="T36" fmla="*/ 58 w 68"/>
                  <a:gd name="T37" fmla="*/ 304 h 446"/>
                  <a:gd name="T38" fmla="*/ 57 w 68"/>
                  <a:gd name="T39" fmla="*/ 295 h 446"/>
                  <a:gd name="T40" fmla="*/ 56 w 68"/>
                  <a:gd name="T41" fmla="*/ 287 h 446"/>
                  <a:gd name="T42" fmla="*/ 54 w 68"/>
                  <a:gd name="T43" fmla="*/ 278 h 446"/>
                  <a:gd name="T44" fmla="*/ 54 w 68"/>
                  <a:gd name="T45" fmla="*/ 269 h 446"/>
                  <a:gd name="T46" fmla="*/ 52 w 68"/>
                  <a:gd name="T47" fmla="*/ 260 h 446"/>
                  <a:gd name="T48" fmla="*/ 52 w 68"/>
                  <a:gd name="T49" fmla="*/ 252 h 446"/>
                  <a:gd name="T50" fmla="*/ 49 w 68"/>
                  <a:gd name="T51" fmla="*/ 242 h 446"/>
                  <a:gd name="T52" fmla="*/ 47 w 68"/>
                  <a:gd name="T53" fmla="*/ 233 h 446"/>
                  <a:gd name="T54" fmla="*/ 45 w 68"/>
                  <a:gd name="T55" fmla="*/ 225 h 446"/>
                  <a:gd name="T56" fmla="*/ 44 w 68"/>
                  <a:gd name="T57" fmla="*/ 216 h 446"/>
                  <a:gd name="T58" fmla="*/ 42 w 68"/>
                  <a:gd name="T59" fmla="*/ 206 h 446"/>
                  <a:gd name="T60" fmla="*/ 40 w 68"/>
                  <a:gd name="T61" fmla="*/ 197 h 446"/>
                  <a:gd name="T62" fmla="*/ 38 w 68"/>
                  <a:gd name="T63" fmla="*/ 188 h 446"/>
                  <a:gd name="T64" fmla="*/ 37 w 68"/>
                  <a:gd name="T65" fmla="*/ 179 h 446"/>
                  <a:gd name="T66" fmla="*/ 35 w 68"/>
                  <a:gd name="T67" fmla="*/ 169 h 446"/>
                  <a:gd name="T68" fmla="*/ 34 w 68"/>
                  <a:gd name="T69" fmla="*/ 161 h 446"/>
                  <a:gd name="T70" fmla="*/ 31 w 68"/>
                  <a:gd name="T71" fmla="*/ 151 h 446"/>
                  <a:gd name="T72" fmla="*/ 30 w 68"/>
                  <a:gd name="T73" fmla="*/ 143 h 446"/>
                  <a:gd name="T74" fmla="*/ 28 w 68"/>
                  <a:gd name="T75" fmla="*/ 134 h 446"/>
                  <a:gd name="T76" fmla="*/ 27 w 68"/>
                  <a:gd name="T77" fmla="*/ 127 h 446"/>
                  <a:gd name="T78" fmla="*/ 25 w 68"/>
                  <a:gd name="T79" fmla="*/ 118 h 446"/>
                  <a:gd name="T80" fmla="*/ 24 w 68"/>
                  <a:gd name="T81" fmla="*/ 110 h 446"/>
                  <a:gd name="T82" fmla="*/ 20 w 68"/>
                  <a:gd name="T83" fmla="*/ 101 h 446"/>
                  <a:gd name="T84" fmla="*/ 19 w 68"/>
                  <a:gd name="T85" fmla="*/ 93 h 446"/>
                  <a:gd name="T86" fmla="*/ 17 w 68"/>
                  <a:gd name="T87" fmla="*/ 84 h 446"/>
                  <a:gd name="T88" fmla="*/ 16 w 68"/>
                  <a:gd name="T89" fmla="*/ 76 h 446"/>
                  <a:gd name="T90" fmla="*/ 14 w 68"/>
                  <a:gd name="T91" fmla="*/ 69 h 446"/>
                  <a:gd name="T92" fmla="*/ 13 w 68"/>
                  <a:gd name="T93" fmla="*/ 61 h 446"/>
                  <a:gd name="T94" fmla="*/ 10 w 68"/>
                  <a:gd name="T95" fmla="*/ 54 h 446"/>
                  <a:gd name="T96" fmla="*/ 10 w 68"/>
                  <a:gd name="T97" fmla="*/ 47 h 446"/>
                  <a:gd name="T98" fmla="*/ 8 w 68"/>
                  <a:gd name="T99" fmla="*/ 40 h 446"/>
                  <a:gd name="T100" fmla="*/ 7 w 68"/>
                  <a:gd name="T101" fmla="*/ 33 h 446"/>
                  <a:gd name="T102" fmla="*/ 5 w 68"/>
                  <a:gd name="T103" fmla="*/ 26 h 446"/>
                  <a:gd name="T104" fmla="*/ 4 w 68"/>
                  <a:gd name="T105" fmla="*/ 21 h 446"/>
                  <a:gd name="T106" fmla="*/ 1 w 68"/>
                  <a:gd name="T107" fmla="*/ 8 h 446"/>
                  <a:gd name="T108" fmla="*/ 0 w 68"/>
                  <a:gd name="T109"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446">
                    <a:moveTo>
                      <a:pt x="60" y="446"/>
                    </a:moveTo>
                    <a:lnTo>
                      <a:pt x="62" y="442"/>
                    </a:lnTo>
                    <a:lnTo>
                      <a:pt x="64" y="437"/>
                    </a:lnTo>
                    <a:lnTo>
                      <a:pt x="65" y="431"/>
                    </a:lnTo>
                    <a:lnTo>
                      <a:pt x="67" y="423"/>
                    </a:lnTo>
                    <a:lnTo>
                      <a:pt x="67" y="413"/>
                    </a:lnTo>
                    <a:lnTo>
                      <a:pt x="68" y="403"/>
                    </a:lnTo>
                    <a:lnTo>
                      <a:pt x="68" y="392"/>
                    </a:lnTo>
                    <a:lnTo>
                      <a:pt x="68" y="380"/>
                    </a:lnTo>
                    <a:lnTo>
                      <a:pt x="67" y="373"/>
                    </a:lnTo>
                    <a:lnTo>
                      <a:pt x="66" y="366"/>
                    </a:lnTo>
                    <a:lnTo>
                      <a:pt x="65" y="358"/>
                    </a:lnTo>
                    <a:lnTo>
                      <a:pt x="65" y="352"/>
                    </a:lnTo>
                    <a:lnTo>
                      <a:pt x="64" y="344"/>
                    </a:lnTo>
                    <a:lnTo>
                      <a:pt x="63" y="336"/>
                    </a:lnTo>
                    <a:lnTo>
                      <a:pt x="62" y="328"/>
                    </a:lnTo>
                    <a:lnTo>
                      <a:pt x="62" y="320"/>
                    </a:lnTo>
                    <a:lnTo>
                      <a:pt x="59" y="311"/>
                    </a:lnTo>
                    <a:lnTo>
                      <a:pt x="58" y="304"/>
                    </a:lnTo>
                    <a:lnTo>
                      <a:pt x="57" y="295"/>
                    </a:lnTo>
                    <a:lnTo>
                      <a:pt x="56" y="287"/>
                    </a:lnTo>
                    <a:lnTo>
                      <a:pt x="54" y="278"/>
                    </a:lnTo>
                    <a:lnTo>
                      <a:pt x="54" y="269"/>
                    </a:lnTo>
                    <a:lnTo>
                      <a:pt x="52" y="260"/>
                    </a:lnTo>
                    <a:lnTo>
                      <a:pt x="52" y="252"/>
                    </a:lnTo>
                    <a:lnTo>
                      <a:pt x="49" y="242"/>
                    </a:lnTo>
                    <a:lnTo>
                      <a:pt x="47" y="233"/>
                    </a:lnTo>
                    <a:lnTo>
                      <a:pt x="45" y="225"/>
                    </a:lnTo>
                    <a:lnTo>
                      <a:pt x="44" y="216"/>
                    </a:lnTo>
                    <a:lnTo>
                      <a:pt x="42" y="206"/>
                    </a:lnTo>
                    <a:lnTo>
                      <a:pt x="40" y="197"/>
                    </a:lnTo>
                    <a:lnTo>
                      <a:pt x="38" y="188"/>
                    </a:lnTo>
                    <a:lnTo>
                      <a:pt x="37" y="179"/>
                    </a:lnTo>
                    <a:lnTo>
                      <a:pt x="35" y="169"/>
                    </a:lnTo>
                    <a:lnTo>
                      <a:pt x="34" y="161"/>
                    </a:lnTo>
                    <a:lnTo>
                      <a:pt x="31" y="151"/>
                    </a:lnTo>
                    <a:lnTo>
                      <a:pt x="30" y="143"/>
                    </a:lnTo>
                    <a:lnTo>
                      <a:pt x="28" y="134"/>
                    </a:lnTo>
                    <a:lnTo>
                      <a:pt x="27" y="127"/>
                    </a:lnTo>
                    <a:lnTo>
                      <a:pt x="25" y="118"/>
                    </a:lnTo>
                    <a:lnTo>
                      <a:pt x="24" y="110"/>
                    </a:lnTo>
                    <a:lnTo>
                      <a:pt x="20" y="101"/>
                    </a:lnTo>
                    <a:lnTo>
                      <a:pt x="19" y="93"/>
                    </a:lnTo>
                    <a:lnTo>
                      <a:pt x="17" y="84"/>
                    </a:lnTo>
                    <a:lnTo>
                      <a:pt x="16" y="76"/>
                    </a:lnTo>
                    <a:lnTo>
                      <a:pt x="14" y="69"/>
                    </a:lnTo>
                    <a:lnTo>
                      <a:pt x="13" y="61"/>
                    </a:lnTo>
                    <a:lnTo>
                      <a:pt x="10" y="54"/>
                    </a:lnTo>
                    <a:lnTo>
                      <a:pt x="10" y="47"/>
                    </a:lnTo>
                    <a:lnTo>
                      <a:pt x="8" y="40"/>
                    </a:lnTo>
                    <a:lnTo>
                      <a:pt x="7" y="33"/>
                    </a:lnTo>
                    <a:lnTo>
                      <a:pt x="5" y="26"/>
                    </a:lnTo>
                    <a:lnTo>
                      <a:pt x="4" y="21"/>
                    </a:lnTo>
                    <a:lnTo>
                      <a:pt x="1" y="8"/>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4" name="Freeform 50"/>
              <p:cNvSpPr>
                <a:spLocks/>
              </p:cNvSpPr>
              <p:nvPr/>
            </p:nvSpPr>
            <p:spPr bwMode="auto">
              <a:xfrm>
                <a:off x="4454" y="3161"/>
                <a:ext cx="8" cy="5"/>
              </a:xfrm>
              <a:custGeom>
                <a:avLst/>
                <a:gdLst>
                  <a:gd name="T0" fmla="*/ 15 w 15"/>
                  <a:gd name="T1" fmla="*/ 11 h 11"/>
                  <a:gd name="T2" fmla="*/ 10 w 15"/>
                  <a:gd name="T3" fmla="*/ 2 h 11"/>
                  <a:gd name="T4" fmla="*/ 0 w 15"/>
                  <a:gd name="T5" fmla="*/ 0 h 11"/>
                </a:gdLst>
                <a:ahLst/>
                <a:cxnLst>
                  <a:cxn ang="0">
                    <a:pos x="T0" y="T1"/>
                  </a:cxn>
                  <a:cxn ang="0">
                    <a:pos x="T2" y="T3"/>
                  </a:cxn>
                  <a:cxn ang="0">
                    <a:pos x="T4" y="T5"/>
                  </a:cxn>
                </a:cxnLst>
                <a:rect l="0" t="0" r="r" b="b"/>
                <a:pathLst>
                  <a:path w="15" h="11">
                    <a:moveTo>
                      <a:pt x="15" y="11"/>
                    </a:moveTo>
                    <a:lnTo>
                      <a:pt x="10" y="2"/>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5" name="Freeform 51"/>
              <p:cNvSpPr>
                <a:spLocks/>
              </p:cNvSpPr>
              <p:nvPr/>
            </p:nvSpPr>
            <p:spPr bwMode="auto">
              <a:xfrm>
                <a:off x="4447" y="3161"/>
                <a:ext cx="7" cy="2"/>
              </a:xfrm>
              <a:custGeom>
                <a:avLst/>
                <a:gdLst>
                  <a:gd name="T0" fmla="*/ 15 w 15"/>
                  <a:gd name="T1" fmla="*/ 0 h 4"/>
                  <a:gd name="T2" fmla="*/ 7 w 15"/>
                  <a:gd name="T3" fmla="*/ 2 h 4"/>
                  <a:gd name="T4" fmla="*/ 0 w 15"/>
                  <a:gd name="T5" fmla="*/ 4 h 4"/>
                </a:gdLst>
                <a:ahLst/>
                <a:cxnLst>
                  <a:cxn ang="0">
                    <a:pos x="T0" y="T1"/>
                  </a:cxn>
                  <a:cxn ang="0">
                    <a:pos x="T2" y="T3"/>
                  </a:cxn>
                  <a:cxn ang="0">
                    <a:pos x="T4" y="T5"/>
                  </a:cxn>
                </a:cxnLst>
                <a:rect l="0" t="0" r="r" b="b"/>
                <a:pathLst>
                  <a:path w="15" h="4">
                    <a:moveTo>
                      <a:pt x="15" y="0"/>
                    </a:moveTo>
                    <a:lnTo>
                      <a:pt x="7" y="2"/>
                    </a:lnTo>
                    <a:lnTo>
                      <a:pt x="0" y="4"/>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6" name="Line 52"/>
              <p:cNvSpPr>
                <a:spLocks noChangeShapeType="1"/>
              </p:cNvSpPr>
              <p:nvPr/>
            </p:nvSpPr>
            <p:spPr bwMode="auto">
              <a:xfrm flipH="1" flipV="1">
                <a:off x="4409" y="2472"/>
                <a:ext cx="38" cy="691"/>
              </a:xfrm>
              <a:prstGeom prst="line">
                <a:avLst/>
              </a:prstGeom>
              <a:noFill/>
              <a:ln w="3810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37" name="Freeform 53"/>
              <p:cNvSpPr>
                <a:spLocks/>
              </p:cNvSpPr>
              <p:nvPr/>
            </p:nvSpPr>
            <p:spPr bwMode="auto">
              <a:xfrm>
                <a:off x="4409" y="2380"/>
                <a:ext cx="294" cy="92"/>
              </a:xfrm>
              <a:custGeom>
                <a:avLst/>
                <a:gdLst>
                  <a:gd name="T0" fmla="*/ 0 w 589"/>
                  <a:gd name="T1" fmla="*/ 182 h 182"/>
                  <a:gd name="T2" fmla="*/ 13 w 589"/>
                  <a:gd name="T3" fmla="*/ 178 h 182"/>
                  <a:gd name="T4" fmla="*/ 25 w 589"/>
                  <a:gd name="T5" fmla="*/ 173 h 182"/>
                  <a:gd name="T6" fmla="*/ 37 w 589"/>
                  <a:gd name="T7" fmla="*/ 169 h 182"/>
                  <a:gd name="T8" fmla="*/ 51 w 589"/>
                  <a:gd name="T9" fmla="*/ 166 h 182"/>
                  <a:gd name="T10" fmla="*/ 63 w 589"/>
                  <a:gd name="T11" fmla="*/ 161 h 182"/>
                  <a:gd name="T12" fmla="*/ 76 w 589"/>
                  <a:gd name="T13" fmla="*/ 157 h 182"/>
                  <a:gd name="T14" fmla="*/ 90 w 589"/>
                  <a:gd name="T15" fmla="*/ 153 h 182"/>
                  <a:gd name="T16" fmla="*/ 103 w 589"/>
                  <a:gd name="T17" fmla="*/ 150 h 182"/>
                  <a:gd name="T18" fmla="*/ 115 w 589"/>
                  <a:gd name="T19" fmla="*/ 146 h 182"/>
                  <a:gd name="T20" fmla="*/ 129 w 589"/>
                  <a:gd name="T21" fmla="*/ 141 h 182"/>
                  <a:gd name="T22" fmla="*/ 141 w 589"/>
                  <a:gd name="T23" fmla="*/ 137 h 182"/>
                  <a:gd name="T24" fmla="*/ 154 w 589"/>
                  <a:gd name="T25" fmla="*/ 133 h 182"/>
                  <a:gd name="T26" fmla="*/ 166 w 589"/>
                  <a:gd name="T27" fmla="*/ 129 h 182"/>
                  <a:gd name="T28" fmla="*/ 180 w 589"/>
                  <a:gd name="T29" fmla="*/ 124 h 182"/>
                  <a:gd name="T30" fmla="*/ 192 w 589"/>
                  <a:gd name="T31" fmla="*/ 121 h 182"/>
                  <a:gd name="T32" fmla="*/ 205 w 589"/>
                  <a:gd name="T33" fmla="*/ 118 h 182"/>
                  <a:gd name="T34" fmla="*/ 217 w 589"/>
                  <a:gd name="T35" fmla="*/ 113 h 182"/>
                  <a:gd name="T36" fmla="*/ 230 w 589"/>
                  <a:gd name="T37" fmla="*/ 110 h 182"/>
                  <a:gd name="T38" fmla="*/ 241 w 589"/>
                  <a:gd name="T39" fmla="*/ 105 h 182"/>
                  <a:gd name="T40" fmla="*/ 254 w 589"/>
                  <a:gd name="T41" fmla="*/ 102 h 182"/>
                  <a:gd name="T42" fmla="*/ 266 w 589"/>
                  <a:gd name="T43" fmla="*/ 98 h 182"/>
                  <a:gd name="T44" fmla="*/ 278 w 589"/>
                  <a:gd name="T45" fmla="*/ 94 h 182"/>
                  <a:gd name="T46" fmla="*/ 290 w 589"/>
                  <a:gd name="T47" fmla="*/ 91 h 182"/>
                  <a:gd name="T48" fmla="*/ 302 w 589"/>
                  <a:gd name="T49" fmla="*/ 88 h 182"/>
                  <a:gd name="T50" fmla="*/ 314 w 589"/>
                  <a:gd name="T51" fmla="*/ 83 h 182"/>
                  <a:gd name="T52" fmla="*/ 325 w 589"/>
                  <a:gd name="T53" fmla="*/ 80 h 182"/>
                  <a:gd name="T54" fmla="*/ 336 w 589"/>
                  <a:gd name="T55" fmla="*/ 77 h 182"/>
                  <a:gd name="T56" fmla="*/ 348 w 589"/>
                  <a:gd name="T57" fmla="*/ 73 h 182"/>
                  <a:gd name="T58" fmla="*/ 358 w 589"/>
                  <a:gd name="T59" fmla="*/ 70 h 182"/>
                  <a:gd name="T60" fmla="*/ 369 w 589"/>
                  <a:gd name="T61" fmla="*/ 67 h 182"/>
                  <a:gd name="T62" fmla="*/ 380 w 589"/>
                  <a:gd name="T63" fmla="*/ 63 h 182"/>
                  <a:gd name="T64" fmla="*/ 392 w 589"/>
                  <a:gd name="T65" fmla="*/ 61 h 182"/>
                  <a:gd name="T66" fmla="*/ 400 w 589"/>
                  <a:gd name="T67" fmla="*/ 58 h 182"/>
                  <a:gd name="T68" fmla="*/ 411 w 589"/>
                  <a:gd name="T69" fmla="*/ 54 h 182"/>
                  <a:gd name="T70" fmla="*/ 421 w 589"/>
                  <a:gd name="T71" fmla="*/ 51 h 182"/>
                  <a:gd name="T72" fmla="*/ 431 w 589"/>
                  <a:gd name="T73" fmla="*/ 48 h 182"/>
                  <a:gd name="T74" fmla="*/ 439 w 589"/>
                  <a:gd name="T75" fmla="*/ 44 h 182"/>
                  <a:gd name="T76" fmla="*/ 450 w 589"/>
                  <a:gd name="T77" fmla="*/ 41 h 182"/>
                  <a:gd name="T78" fmla="*/ 458 w 589"/>
                  <a:gd name="T79" fmla="*/ 39 h 182"/>
                  <a:gd name="T80" fmla="*/ 467 w 589"/>
                  <a:gd name="T81" fmla="*/ 36 h 182"/>
                  <a:gd name="T82" fmla="*/ 475 w 589"/>
                  <a:gd name="T83" fmla="*/ 33 h 182"/>
                  <a:gd name="T84" fmla="*/ 483 w 589"/>
                  <a:gd name="T85" fmla="*/ 30 h 182"/>
                  <a:gd name="T86" fmla="*/ 491 w 589"/>
                  <a:gd name="T87" fmla="*/ 28 h 182"/>
                  <a:gd name="T88" fmla="*/ 500 w 589"/>
                  <a:gd name="T89" fmla="*/ 25 h 182"/>
                  <a:gd name="T90" fmla="*/ 506 w 589"/>
                  <a:gd name="T91" fmla="*/ 23 h 182"/>
                  <a:gd name="T92" fmla="*/ 514 w 589"/>
                  <a:gd name="T93" fmla="*/ 21 h 182"/>
                  <a:gd name="T94" fmla="*/ 521 w 589"/>
                  <a:gd name="T95" fmla="*/ 19 h 182"/>
                  <a:gd name="T96" fmla="*/ 529 w 589"/>
                  <a:gd name="T97" fmla="*/ 17 h 182"/>
                  <a:gd name="T98" fmla="*/ 540 w 589"/>
                  <a:gd name="T99" fmla="*/ 13 h 182"/>
                  <a:gd name="T100" fmla="*/ 551 w 589"/>
                  <a:gd name="T101" fmla="*/ 10 h 182"/>
                  <a:gd name="T102" fmla="*/ 561 w 589"/>
                  <a:gd name="T103" fmla="*/ 6 h 182"/>
                  <a:gd name="T104" fmla="*/ 570 w 589"/>
                  <a:gd name="T105" fmla="*/ 5 h 182"/>
                  <a:gd name="T106" fmla="*/ 575 w 589"/>
                  <a:gd name="T107" fmla="*/ 2 h 182"/>
                  <a:gd name="T108" fmla="*/ 582 w 589"/>
                  <a:gd name="T109" fmla="*/ 1 h 182"/>
                  <a:gd name="T110" fmla="*/ 585 w 589"/>
                  <a:gd name="T111" fmla="*/ 0 h 182"/>
                  <a:gd name="T112" fmla="*/ 589 w 589"/>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9" h="182">
                    <a:moveTo>
                      <a:pt x="0" y="182"/>
                    </a:moveTo>
                    <a:lnTo>
                      <a:pt x="13" y="178"/>
                    </a:lnTo>
                    <a:lnTo>
                      <a:pt x="25" y="173"/>
                    </a:lnTo>
                    <a:lnTo>
                      <a:pt x="37" y="169"/>
                    </a:lnTo>
                    <a:lnTo>
                      <a:pt x="51" y="166"/>
                    </a:lnTo>
                    <a:lnTo>
                      <a:pt x="63" y="161"/>
                    </a:lnTo>
                    <a:lnTo>
                      <a:pt x="76" y="157"/>
                    </a:lnTo>
                    <a:lnTo>
                      <a:pt x="90" y="153"/>
                    </a:lnTo>
                    <a:lnTo>
                      <a:pt x="103" y="150"/>
                    </a:lnTo>
                    <a:lnTo>
                      <a:pt x="115" y="146"/>
                    </a:lnTo>
                    <a:lnTo>
                      <a:pt x="129" y="141"/>
                    </a:lnTo>
                    <a:lnTo>
                      <a:pt x="141" y="137"/>
                    </a:lnTo>
                    <a:lnTo>
                      <a:pt x="154" y="133"/>
                    </a:lnTo>
                    <a:lnTo>
                      <a:pt x="166" y="129"/>
                    </a:lnTo>
                    <a:lnTo>
                      <a:pt x="180" y="124"/>
                    </a:lnTo>
                    <a:lnTo>
                      <a:pt x="192" y="121"/>
                    </a:lnTo>
                    <a:lnTo>
                      <a:pt x="205" y="118"/>
                    </a:lnTo>
                    <a:lnTo>
                      <a:pt x="217" y="113"/>
                    </a:lnTo>
                    <a:lnTo>
                      <a:pt x="230" y="110"/>
                    </a:lnTo>
                    <a:lnTo>
                      <a:pt x="241" y="105"/>
                    </a:lnTo>
                    <a:lnTo>
                      <a:pt x="254" y="102"/>
                    </a:lnTo>
                    <a:lnTo>
                      <a:pt x="266" y="98"/>
                    </a:lnTo>
                    <a:lnTo>
                      <a:pt x="278" y="94"/>
                    </a:lnTo>
                    <a:lnTo>
                      <a:pt x="290" y="91"/>
                    </a:lnTo>
                    <a:lnTo>
                      <a:pt x="302" y="88"/>
                    </a:lnTo>
                    <a:lnTo>
                      <a:pt x="314" y="83"/>
                    </a:lnTo>
                    <a:lnTo>
                      <a:pt x="325" y="80"/>
                    </a:lnTo>
                    <a:lnTo>
                      <a:pt x="336" y="77"/>
                    </a:lnTo>
                    <a:lnTo>
                      <a:pt x="348" y="73"/>
                    </a:lnTo>
                    <a:lnTo>
                      <a:pt x="358" y="70"/>
                    </a:lnTo>
                    <a:lnTo>
                      <a:pt x="369" y="67"/>
                    </a:lnTo>
                    <a:lnTo>
                      <a:pt x="380" y="63"/>
                    </a:lnTo>
                    <a:lnTo>
                      <a:pt x="392" y="61"/>
                    </a:lnTo>
                    <a:lnTo>
                      <a:pt x="400" y="58"/>
                    </a:lnTo>
                    <a:lnTo>
                      <a:pt x="411" y="54"/>
                    </a:lnTo>
                    <a:lnTo>
                      <a:pt x="421" y="51"/>
                    </a:lnTo>
                    <a:lnTo>
                      <a:pt x="431" y="48"/>
                    </a:lnTo>
                    <a:lnTo>
                      <a:pt x="439" y="44"/>
                    </a:lnTo>
                    <a:lnTo>
                      <a:pt x="450" y="41"/>
                    </a:lnTo>
                    <a:lnTo>
                      <a:pt x="458" y="39"/>
                    </a:lnTo>
                    <a:lnTo>
                      <a:pt x="467" y="36"/>
                    </a:lnTo>
                    <a:lnTo>
                      <a:pt x="475" y="33"/>
                    </a:lnTo>
                    <a:lnTo>
                      <a:pt x="483" y="30"/>
                    </a:lnTo>
                    <a:lnTo>
                      <a:pt x="491" y="28"/>
                    </a:lnTo>
                    <a:lnTo>
                      <a:pt x="500" y="25"/>
                    </a:lnTo>
                    <a:lnTo>
                      <a:pt x="506" y="23"/>
                    </a:lnTo>
                    <a:lnTo>
                      <a:pt x="514" y="21"/>
                    </a:lnTo>
                    <a:lnTo>
                      <a:pt x="521" y="19"/>
                    </a:lnTo>
                    <a:lnTo>
                      <a:pt x="529" y="17"/>
                    </a:lnTo>
                    <a:lnTo>
                      <a:pt x="540" y="13"/>
                    </a:lnTo>
                    <a:lnTo>
                      <a:pt x="551" y="10"/>
                    </a:lnTo>
                    <a:lnTo>
                      <a:pt x="561" y="6"/>
                    </a:lnTo>
                    <a:lnTo>
                      <a:pt x="570" y="5"/>
                    </a:lnTo>
                    <a:lnTo>
                      <a:pt x="575" y="2"/>
                    </a:lnTo>
                    <a:lnTo>
                      <a:pt x="582" y="1"/>
                    </a:lnTo>
                    <a:lnTo>
                      <a:pt x="585" y="0"/>
                    </a:lnTo>
                    <a:lnTo>
                      <a:pt x="589"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8" name="Freeform 54"/>
              <p:cNvSpPr>
                <a:spLocks/>
              </p:cNvSpPr>
              <p:nvPr/>
            </p:nvSpPr>
            <p:spPr bwMode="auto">
              <a:xfrm>
                <a:off x="4703" y="2380"/>
                <a:ext cx="139" cy="1105"/>
              </a:xfrm>
              <a:custGeom>
                <a:avLst/>
                <a:gdLst>
                  <a:gd name="T0" fmla="*/ 0 w 277"/>
                  <a:gd name="T1" fmla="*/ 2 h 2209"/>
                  <a:gd name="T2" fmla="*/ 1 w 277"/>
                  <a:gd name="T3" fmla="*/ 15 h 2209"/>
                  <a:gd name="T4" fmla="*/ 3 w 277"/>
                  <a:gd name="T5" fmla="*/ 41 h 2209"/>
                  <a:gd name="T6" fmla="*/ 9 w 277"/>
                  <a:gd name="T7" fmla="*/ 77 h 2209"/>
                  <a:gd name="T8" fmla="*/ 14 w 277"/>
                  <a:gd name="T9" fmla="*/ 121 h 2209"/>
                  <a:gd name="T10" fmla="*/ 21 w 277"/>
                  <a:gd name="T11" fmla="*/ 175 h 2209"/>
                  <a:gd name="T12" fmla="*/ 28 w 277"/>
                  <a:gd name="T13" fmla="*/ 237 h 2209"/>
                  <a:gd name="T14" fmla="*/ 37 w 277"/>
                  <a:gd name="T15" fmla="*/ 306 h 2209"/>
                  <a:gd name="T16" fmla="*/ 45 w 277"/>
                  <a:gd name="T17" fmla="*/ 381 h 2209"/>
                  <a:gd name="T18" fmla="*/ 56 w 277"/>
                  <a:gd name="T19" fmla="*/ 461 h 2209"/>
                  <a:gd name="T20" fmla="*/ 67 w 277"/>
                  <a:gd name="T21" fmla="*/ 548 h 2209"/>
                  <a:gd name="T22" fmla="*/ 78 w 277"/>
                  <a:gd name="T23" fmla="*/ 638 h 2209"/>
                  <a:gd name="T24" fmla="*/ 90 w 277"/>
                  <a:gd name="T25" fmla="*/ 733 h 2209"/>
                  <a:gd name="T26" fmla="*/ 102 w 277"/>
                  <a:gd name="T27" fmla="*/ 828 h 2209"/>
                  <a:gd name="T28" fmla="*/ 115 w 277"/>
                  <a:gd name="T29" fmla="*/ 928 h 2209"/>
                  <a:gd name="T30" fmla="*/ 128 w 277"/>
                  <a:gd name="T31" fmla="*/ 1028 h 2209"/>
                  <a:gd name="T32" fmla="*/ 140 w 277"/>
                  <a:gd name="T33" fmla="*/ 1128 h 2209"/>
                  <a:gd name="T34" fmla="*/ 152 w 277"/>
                  <a:gd name="T35" fmla="*/ 1228 h 2209"/>
                  <a:gd name="T36" fmla="*/ 165 w 277"/>
                  <a:gd name="T37" fmla="*/ 1328 h 2209"/>
                  <a:gd name="T38" fmla="*/ 177 w 277"/>
                  <a:gd name="T39" fmla="*/ 1426 h 2209"/>
                  <a:gd name="T40" fmla="*/ 189 w 277"/>
                  <a:gd name="T41" fmla="*/ 1521 h 2209"/>
                  <a:gd name="T42" fmla="*/ 200 w 277"/>
                  <a:gd name="T43" fmla="*/ 1613 h 2209"/>
                  <a:gd name="T44" fmla="*/ 212 w 277"/>
                  <a:gd name="T45" fmla="*/ 1701 h 2209"/>
                  <a:gd name="T46" fmla="*/ 223 w 277"/>
                  <a:gd name="T47" fmla="*/ 1785 h 2209"/>
                  <a:gd name="T48" fmla="*/ 233 w 277"/>
                  <a:gd name="T49" fmla="*/ 1864 h 2209"/>
                  <a:gd name="T50" fmla="*/ 242 w 277"/>
                  <a:gd name="T51" fmla="*/ 1936 h 2209"/>
                  <a:gd name="T52" fmla="*/ 249 w 277"/>
                  <a:gd name="T53" fmla="*/ 2002 h 2209"/>
                  <a:gd name="T54" fmla="*/ 256 w 277"/>
                  <a:gd name="T55" fmla="*/ 2059 h 2209"/>
                  <a:gd name="T56" fmla="*/ 263 w 277"/>
                  <a:gd name="T57" fmla="*/ 2110 h 2209"/>
                  <a:gd name="T58" fmla="*/ 268 w 277"/>
                  <a:gd name="T59" fmla="*/ 2150 h 2209"/>
                  <a:gd name="T60" fmla="*/ 272 w 277"/>
                  <a:gd name="T61" fmla="*/ 2181 h 2209"/>
                  <a:gd name="T62" fmla="*/ 275 w 277"/>
                  <a:gd name="T63" fmla="*/ 2202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 h="2209">
                    <a:moveTo>
                      <a:pt x="0" y="0"/>
                    </a:moveTo>
                    <a:lnTo>
                      <a:pt x="0" y="2"/>
                    </a:lnTo>
                    <a:lnTo>
                      <a:pt x="0" y="7"/>
                    </a:lnTo>
                    <a:lnTo>
                      <a:pt x="1" y="15"/>
                    </a:lnTo>
                    <a:lnTo>
                      <a:pt x="2" y="28"/>
                    </a:lnTo>
                    <a:lnTo>
                      <a:pt x="3" y="41"/>
                    </a:lnTo>
                    <a:lnTo>
                      <a:pt x="5" y="58"/>
                    </a:lnTo>
                    <a:lnTo>
                      <a:pt x="9" y="77"/>
                    </a:lnTo>
                    <a:lnTo>
                      <a:pt x="12" y="99"/>
                    </a:lnTo>
                    <a:lnTo>
                      <a:pt x="14" y="121"/>
                    </a:lnTo>
                    <a:lnTo>
                      <a:pt x="18" y="148"/>
                    </a:lnTo>
                    <a:lnTo>
                      <a:pt x="21" y="175"/>
                    </a:lnTo>
                    <a:lnTo>
                      <a:pt x="24" y="206"/>
                    </a:lnTo>
                    <a:lnTo>
                      <a:pt x="28" y="237"/>
                    </a:lnTo>
                    <a:lnTo>
                      <a:pt x="32" y="271"/>
                    </a:lnTo>
                    <a:lnTo>
                      <a:pt x="37" y="306"/>
                    </a:lnTo>
                    <a:lnTo>
                      <a:pt x="42" y="344"/>
                    </a:lnTo>
                    <a:lnTo>
                      <a:pt x="45" y="381"/>
                    </a:lnTo>
                    <a:lnTo>
                      <a:pt x="51" y="421"/>
                    </a:lnTo>
                    <a:lnTo>
                      <a:pt x="56" y="461"/>
                    </a:lnTo>
                    <a:lnTo>
                      <a:pt x="61" y="504"/>
                    </a:lnTo>
                    <a:lnTo>
                      <a:pt x="67" y="548"/>
                    </a:lnTo>
                    <a:lnTo>
                      <a:pt x="72" y="592"/>
                    </a:lnTo>
                    <a:lnTo>
                      <a:pt x="78" y="638"/>
                    </a:lnTo>
                    <a:lnTo>
                      <a:pt x="84" y="686"/>
                    </a:lnTo>
                    <a:lnTo>
                      <a:pt x="90" y="733"/>
                    </a:lnTo>
                    <a:lnTo>
                      <a:pt x="97" y="781"/>
                    </a:lnTo>
                    <a:lnTo>
                      <a:pt x="102" y="828"/>
                    </a:lnTo>
                    <a:lnTo>
                      <a:pt x="109" y="879"/>
                    </a:lnTo>
                    <a:lnTo>
                      <a:pt x="115" y="928"/>
                    </a:lnTo>
                    <a:lnTo>
                      <a:pt x="121" y="978"/>
                    </a:lnTo>
                    <a:lnTo>
                      <a:pt x="128" y="1028"/>
                    </a:lnTo>
                    <a:lnTo>
                      <a:pt x="135" y="1079"/>
                    </a:lnTo>
                    <a:lnTo>
                      <a:pt x="140" y="1128"/>
                    </a:lnTo>
                    <a:lnTo>
                      <a:pt x="147" y="1178"/>
                    </a:lnTo>
                    <a:lnTo>
                      <a:pt x="152" y="1228"/>
                    </a:lnTo>
                    <a:lnTo>
                      <a:pt x="159" y="1279"/>
                    </a:lnTo>
                    <a:lnTo>
                      <a:pt x="165" y="1328"/>
                    </a:lnTo>
                    <a:lnTo>
                      <a:pt x="171" y="1378"/>
                    </a:lnTo>
                    <a:lnTo>
                      <a:pt x="177" y="1426"/>
                    </a:lnTo>
                    <a:lnTo>
                      <a:pt x="184" y="1475"/>
                    </a:lnTo>
                    <a:lnTo>
                      <a:pt x="189" y="1521"/>
                    </a:lnTo>
                    <a:lnTo>
                      <a:pt x="195" y="1568"/>
                    </a:lnTo>
                    <a:lnTo>
                      <a:pt x="200" y="1613"/>
                    </a:lnTo>
                    <a:lnTo>
                      <a:pt x="207" y="1658"/>
                    </a:lnTo>
                    <a:lnTo>
                      <a:pt x="212" y="1701"/>
                    </a:lnTo>
                    <a:lnTo>
                      <a:pt x="217" y="1744"/>
                    </a:lnTo>
                    <a:lnTo>
                      <a:pt x="223" y="1785"/>
                    </a:lnTo>
                    <a:lnTo>
                      <a:pt x="228" y="1827"/>
                    </a:lnTo>
                    <a:lnTo>
                      <a:pt x="233" y="1864"/>
                    </a:lnTo>
                    <a:lnTo>
                      <a:pt x="237" y="1901"/>
                    </a:lnTo>
                    <a:lnTo>
                      <a:pt x="242" y="1936"/>
                    </a:lnTo>
                    <a:lnTo>
                      <a:pt x="246" y="1970"/>
                    </a:lnTo>
                    <a:lnTo>
                      <a:pt x="249" y="2002"/>
                    </a:lnTo>
                    <a:lnTo>
                      <a:pt x="253" y="2032"/>
                    </a:lnTo>
                    <a:lnTo>
                      <a:pt x="256" y="2059"/>
                    </a:lnTo>
                    <a:lnTo>
                      <a:pt x="261" y="2086"/>
                    </a:lnTo>
                    <a:lnTo>
                      <a:pt x="263" y="2110"/>
                    </a:lnTo>
                    <a:lnTo>
                      <a:pt x="266" y="2131"/>
                    </a:lnTo>
                    <a:lnTo>
                      <a:pt x="268" y="2150"/>
                    </a:lnTo>
                    <a:lnTo>
                      <a:pt x="271" y="2167"/>
                    </a:lnTo>
                    <a:lnTo>
                      <a:pt x="272" y="2181"/>
                    </a:lnTo>
                    <a:lnTo>
                      <a:pt x="274" y="2193"/>
                    </a:lnTo>
                    <a:lnTo>
                      <a:pt x="275" y="2202"/>
                    </a:lnTo>
                    <a:lnTo>
                      <a:pt x="277" y="220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39" name="Freeform 55"/>
              <p:cNvSpPr>
                <a:spLocks/>
              </p:cNvSpPr>
              <p:nvPr/>
            </p:nvSpPr>
            <p:spPr bwMode="auto">
              <a:xfrm>
                <a:off x="4841" y="3485"/>
                <a:ext cx="1" cy="1"/>
              </a:xfrm>
              <a:custGeom>
                <a:avLst/>
                <a:gdLst>
                  <a:gd name="T0" fmla="*/ 2 w 2"/>
                  <a:gd name="T1" fmla="*/ 0 w 2"/>
                  <a:gd name="T2" fmla="*/ 0 w 2"/>
                </a:gdLst>
                <a:ahLst/>
                <a:cxnLst>
                  <a:cxn ang="0">
                    <a:pos x="T0" y="0"/>
                  </a:cxn>
                  <a:cxn ang="0">
                    <a:pos x="T1" y="0"/>
                  </a:cxn>
                  <a:cxn ang="0">
                    <a:pos x="T2" y="0"/>
                  </a:cxn>
                </a:cxnLst>
                <a:rect l="0" t="0" r="r" b="b"/>
                <a:pathLst>
                  <a:path w="2">
                    <a:moveTo>
                      <a:pt x="2" y="0"/>
                    </a:moveTo>
                    <a:lnTo>
                      <a:pt x="0" y="0"/>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0" name="Freeform 56"/>
              <p:cNvSpPr>
                <a:spLocks/>
              </p:cNvSpPr>
              <p:nvPr/>
            </p:nvSpPr>
            <p:spPr bwMode="auto">
              <a:xfrm>
                <a:off x="4834" y="3485"/>
                <a:ext cx="7" cy="7"/>
              </a:xfrm>
              <a:custGeom>
                <a:avLst/>
                <a:gdLst>
                  <a:gd name="T0" fmla="*/ 12 w 12"/>
                  <a:gd name="T1" fmla="*/ 0 h 13"/>
                  <a:gd name="T2" fmla="*/ 3 w 12"/>
                  <a:gd name="T3" fmla="*/ 3 h 13"/>
                  <a:gd name="T4" fmla="*/ 0 w 12"/>
                  <a:gd name="T5" fmla="*/ 13 h 13"/>
                </a:gdLst>
                <a:ahLst/>
                <a:cxnLst>
                  <a:cxn ang="0">
                    <a:pos x="T0" y="T1"/>
                  </a:cxn>
                  <a:cxn ang="0">
                    <a:pos x="T2" y="T3"/>
                  </a:cxn>
                  <a:cxn ang="0">
                    <a:pos x="T4" y="T5"/>
                  </a:cxn>
                </a:cxnLst>
                <a:rect l="0" t="0" r="r" b="b"/>
                <a:pathLst>
                  <a:path w="12" h="13">
                    <a:moveTo>
                      <a:pt x="12" y="0"/>
                    </a:moveTo>
                    <a:lnTo>
                      <a:pt x="3" y="3"/>
                    </a:lnTo>
                    <a:lnTo>
                      <a:pt x="0" y="13"/>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1" name="Freeform 57"/>
              <p:cNvSpPr>
                <a:spLocks/>
              </p:cNvSpPr>
              <p:nvPr/>
            </p:nvSpPr>
            <p:spPr bwMode="auto">
              <a:xfrm>
                <a:off x="4834" y="3492"/>
                <a:ext cx="13" cy="203"/>
              </a:xfrm>
              <a:custGeom>
                <a:avLst/>
                <a:gdLst>
                  <a:gd name="T0" fmla="*/ 0 w 24"/>
                  <a:gd name="T1" fmla="*/ 0 h 408"/>
                  <a:gd name="T2" fmla="*/ 0 w 24"/>
                  <a:gd name="T3" fmla="*/ 1 h 408"/>
                  <a:gd name="T4" fmla="*/ 0 w 24"/>
                  <a:gd name="T5" fmla="*/ 6 h 408"/>
                  <a:gd name="T6" fmla="*/ 0 w 24"/>
                  <a:gd name="T7" fmla="*/ 10 h 408"/>
                  <a:gd name="T8" fmla="*/ 0 w 24"/>
                  <a:gd name="T9" fmla="*/ 18 h 408"/>
                  <a:gd name="T10" fmla="*/ 0 w 24"/>
                  <a:gd name="T11" fmla="*/ 26 h 408"/>
                  <a:gd name="T12" fmla="*/ 0 w 24"/>
                  <a:gd name="T13" fmla="*/ 36 h 408"/>
                  <a:gd name="T14" fmla="*/ 0 w 24"/>
                  <a:gd name="T15" fmla="*/ 40 h 408"/>
                  <a:gd name="T16" fmla="*/ 0 w 24"/>
                  <a:gd name="T17" fmla="*/ 46 h 408"/>
                  <a:gd name="T18" fmla="*/ 0 w 24"/>
                  <a:gd name="T19" fmla="*/ 52 h 408"/>
                  <a:gd name="T20" fmla="*/ 1 w 24"/>
                  <a:gd name="T21" fmla="*/ 59 h 408"/>
                  <a:gd name="T22" fmla="*/ 1 w 24"/>
                  <a:gd name="T23" fmla="*/ 65 h 408"/>
                  <a:gd name="T24" fmla="*/ 1 w 24"/>
                  <a:gd name="T25" fmla="*/ 71 h 408"/>
                  <a:gd name="T26" fmla="*/ 1 w 24"/>
                  <a:gd name="T27" fmla="*/ 78 h 408"/>
                  <a:gd name="T28" fmla="*/ 1 w 24"/>
                  <a:gd name="T29" fmla="*/ 86 h 408"/>
                  <a:gd name="T30" fmla="*/ 1 w 24"/>
                  <a:gd name="T31" fmla="*/ 93 h 408"/>
                  <a:gd name="T32" fmla="*/ 1 w 24"/>
                  <a:gd name="T33" fmla="*/ 99 h 408"/>
                  <a:gd name="T34" fmla="*/ 1 w 24"/>
                  <a:gd name="T35" fmla="*/ 107 h 408"/>
                  <a:gd name="T36" fmla="*/ 2 w 24"/>
                  <a:gd name="T37" fmla="*/ 116 h 408"/>
                  <a:gd name="T38" fmla="*/ 2 w 24"/>
                  <a:gd name="T39" fmla="*/ 123 h 408"/>
                  <a:gd name="T40" fmla="*/ 2 w 24"/>
                  <a:gd name="T41" fmla="*/ 132 h 408"/>
                  <a:gd name="T42" fmla="*/ 2 w 24"/>
                  <a:gd name="T43" fmla="*/ 139 h 408"/>
                  <a:gd name="T44" fmla="*/ 3 w 24"/>
                  <a:gd name="T45" fmla="*/ 148 h 408"/>
                  <a:gd name="T46" fmla="*/ 3 w 24"/>
                  <a:gd name="T47" fmla="*/ 156 h 408"/>
                  <a:gd name="T48" fmla="*/ 4 w 24"/>
                  <a:gd name="T49" fmla="*/ 166 h 408"/>
                  <a:gd name="T50" fmla="*/ 4 w 24"/>
                  <a:gd name="T51" fmla="*/ 174 h 408"/>
                  <a:gd name="T52" fmla="*/ 5 w 24"/>
                  <a:gd name="T53" fmla="*/ 184 h 408"/>
                  <a:gd name="T54" fmla="*/ 5 w 24"/>
                  <a:gd name="T55" fmla="*/ 192 h 408"/>
                  <a:gd name="T56" fmla="*/ 5 w 24"/>
                  <a:gd name="T57" fmla="*/ 201 h 408"/>
                  <a:gd name="T58" fmla="*/ 5 w 24"/>
                  <a:gd name="T59" fmla="*/ 208 h 408"/>
                  <a:gd name="T60" fmla="*/ 5 w 24"/>
                  <a:gd name="T61" fmla="*/ 217 h 408"/>
                  <a:gd name="T62" fmla="*/ 5 w 24"/>
                  <a:gd name="T63" fmla="*/ 225 h 408"/>
                  <a:gd name="T64" fmla="*/ 6 w 24"/>
                  <a:gd name="T65" fmla="*/ 234 h 408"/>
                  <a:gd name="T66" fmla="*/ 6 w 24"/>
                  <a:gd name="T67" fmla="*/ 243 h 408"/>
                  <a:gd name="T68" fmla="*/ 8 w 24"/>
                  <a:gd name="T69" fmla="*/ 252 h 408"/>
                  <a:gd name="T70" fmla="*/ 8 w 24"/>
                  <a:gd name="T71" fmla="*/ 260 h 408"/>
                  <a:gd name="T72" fmla="*/ 8 w 24"/>
                  <a:gd name="T73" fmla="*/ 269 h 408"/>
                  <a:gd name="T74" fmla="*/ 8 w 24"/>
                  <a:gd name="T75" fmla="*/ 276 h 408"/>
                  <a:gd name="T76" fmla="*/ 9 w 24"/>
                  <a:gd name="T77" fmla="*/ 285 h 408"/>
                  <a:gd name="T78" fmla="*/ 9 w 24"/>
                  <a:gd name="T79" fmla="*/ 293 h 408"/>
                  <a:gd name="T80" fmla="*/ 10 w 24"/>
                  <a:gd name="T81" fmla="*/ 301 h 408"/>
                  <a:gd name="T82" fmla="*/ 11 w 24"/>
                  <a:gd name="T83" fmla="*/ 309 h 408"/>
                  <a:gd name="T84" fmla="*/ 12 w 24"/>
                  <a:gd name="T85" fmla="*/ 318 h 408"/>
                  <a:gd name="T86" fmla="*/ 12 w 24"/>
                  <a:gd name="T87" fmla="*/ 324 h 408"/>
                  <a:gd name="T88" fmla="*/ 12 w 24"/>
                  <a:gd name="T89" fmla="*/ 331 h 408"/>
                  <a:gd name="T90" fmla="*/ 13 w 24"/>
                  <a:gd name="T91" fmla="*/ 338 h 408"/>
                  <a:gd name="T92" fmla="*/ 14 w 24"/>
                  <a:gd name="T93" fmla="*/ 345 h 408"/>
                  <a:gd name="T94" fmla="*/ 14 w 24"/>
                  <a:gd name="T95" fmla="*/ 351 h 408"/>
                  <a:gd name="T96" fmla="*/ 15 w 24"/>
                  <a:gd name="T97" fmla="*/ 358 h 408"/>
                  <a:gd name="T98" fmla="*/ 16 w 24"/>
                  <a:gd name="T99" fmla="*/ 364 h 408"/>
                  <a:gd name="T100" fmla="*/ 18 w 24"/>
                  <a:gd name="T101" fmla="*/ 371 h 408"/>
                  <a:gd name="T102" fmla="*/ 19 w 24"/>
                  <a:gd name="T103" fmla="*/ 381 h 408"/>
                  <a:gd name="T104" fmla="*/ 21 w 24"/>
                  <a:gd name="T105" fmla="*/ 391 h 408"/>
                  <a:gd name="T106" fmla="*/ 22 w 24"/>
                  <a:gd name="T107" fmla="*/ 400 h 408"/>
                  <a:gd name="T108" fmla="*/ 24 w 24"/>
                  <a:gd name="T10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 h="408">
                    <a:moveTo>
                      <a:pt x="0" y="0"/>
                    </a:moveTo>
                    <a:lnTo>
                      <a:pt x="0" y="1"/>
                    </a:lnTo>
                    <a:lnTo>
                      <a:pt x="0" y="6"/>
                    </a:lnTo>
                    <a:lnTo>
                      <a:pt x="0" y="10"/>
                    </a:lnTo>
                    <a:lnTo>
                      <a:pt x="0" y="18"/>
                    </a:lnTo>
                    <a:lnTo>
                      <a:pt x="0" y="26"/>
                    </a:lnTo>
                    <a:lnTo>
                      <a:pt x="0" y="36"/>
                    </a:lnTo>
                    <a:lnTo>
                      <a:pt x="0" y="40"/>
                    </a:lnTo>
                    <a:lnTo>
                      <a:pt x="0" y="46"/>
                    </a:lnTo>
                    <a:lnTo>
                      <a:pt x="0" y="52"/>
                    </a:lnTo>
                    <a:lnTo>
                      <a:pt x="1" y="59"/>
                    </a:lnTo>
                    <a:lnTo>
                      <a:pt x="1" y="65"/>
                    </a:lnTo>
                    <a:lnTo>
                      <a:pt x="1" y="71"/>
                    </a:lnTo>
                    <a:lnTo>
                      <a:pt x="1" y="78"/>
                    </a:lnTo>
                    <a:lnTo>
                      <a:pt x="1" y="86"/>
                    </a:lnTo>
                    <a:lnTo>
                      <a:pt x="1" y="93"/>
                    </a:lnTo>
                    <a:lnTo>
                      <a:pt x="1" y="99"/>
                    </a:lnTo>
                    <a:lnTo>
                      <a:pt x="1" y="107"/>
                    </a:lnTo>
                    <a:lnTo>
                      <a:pt x="2" y="116"/>
                    </a:lnTo>
                    <a:lnTo>
                      <a:pt x="2" y="123"/>
                    </a:lnTo>
                    <a:lnTo>
                      <a:pt x="2" y="132"/>
                    </a:lnTo>
                    <a:lnTo>
                      <a:pt x="2" y="139"/>
                    </a:lnTo>
                    <a:lnTo>
                      <a:pt x="3" y="148"/>
                    </a:lnTo>
                    <a:lnTo>
                      <a:pt x="3" y="156"/>
                    </a:lnTo>
                    <a:lnTo>
                      <a:pt x="4" y="166"/>
                    </a:lnTo>
                    <a:lnTo>
                      <a:pt x="4" y="174"/>
                    </a:lnTo>
                    <a:lnTo>
                      <a:pt x="5" y="184"/>
                    </a:lnTo>
                    <a:lnTo>
                      <a:pt x="5" y="192"/>
                    </a:lnTo>
                    <a:lnTo>
                      <a:pt x="5" y="201"/>
                    </a:lnTo>
                    <a:lnTo>
                      <a:pt x="5" y="208"/>
                    </a:lnTo>
                    <a:lnTo>
                      <a:pt x="5" y="217"/>
                    </a:lnTo>
                    <a:lnTo>
                      <a:pt x="5" y="225"/>
                    </a:lnTo>
                    <a:lnTo>
                      <a:pt x="6" y="234"/>
                    </a:lnTo>
                    <a:lnTo>
                      <a:pt x="6" y="243"/>
                    </a:lnTo>
                    <a:lnTo>
                      <a:pt x="8" y="252"/>
                    </a:lnTo>
                    <a:lnTo>
                      <a:pt x="8" y="260"/>
                    </a:lnTo>
                    <a:lnTo>
                      <a:pt x="8" y="269"/>
                    </a:lnTo>
                    <a:lnTo>
                      <a:pt x="8" y="276"/>
                    </a:lnTo>
                    <a:lnTo>
                      <a:pt x="9" y="285"/>
                    </a:lnTo>
                    <a:lnTo>
                      <a:pt x="9" y="293"/>
                    </a:lnTo>
                    <a:lnTo>
                      <a:pt x="10" y="301"/>
                    </a:lnTo>
                    <a:lnTo>
                      <a:pt x="11" y="309"/>
                    </a:lnTo>
                    <a:lnTo>
                      <a:pt x="12" y="318"/>
                    </a:lnTo>
                    <a:lnTo>
                      <a:pt x="12" y="324"/>
                    </a:lnTo>
                    <a:lnTo>
                      <a:pt x="12" y="331"/>
                    </a:lnTo>
                    <a:lnTo>
                      <a:pt x="13" y="338"/>
                    </a:lnTo>
                    <a:lnTo>
                      <a:pt x="14" y="345"/>
                    </a:lnTo>
                    <a:lnTo>
                      <a:pt x="14" y="351"/>
                    </a:lnTo>
                    <a:lnTo>
                      <a:pt x="15" y="358"/>
                    </a:lnTo>
                    <a:lnTo>
                      <a:pt x="16" y="364"/>
                    </a:lnTo>
                    <a:lnTo>
                      <a:pt x="18" y="371"/>
                    </a:lnTo>
                    <a:lnTo>
                      <a:pt x="19" y="381"/>
                    </a:lnTo>
                    <a:lnTo>
                      <a:pt x="21" y="391"/>
                    </a:lnTo>
                    <a:lnTo>
                      <a:pt x="22" y="400"/>
                    </a:lnTo>
                    <a:lnTo>
                      <a:pt x="24" y="408"/>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2" name="Freeform 58"/>
              <p:cNvSpPr>
                <a:spLocks/>
              </p:cNvSpPr>
              <p:nvPr/>
            </p:nvSpPr>
            <p:spPr bwMode="auto">
              <a:xfrm>
                <a:off x="4847" y="3695"/>
                <a:ext cx="22" cy="40"/>
              </a:xfrm>
              <a:custGeom>
                <a:avLst/>
                <a:gdLst>
                  <a:gd name="T0" fmla="*/ 0 w 46"/>
                  <a:gd name="T1" fmla="*/ 0 h 79"/>
                  <a:gd name="T2" fmla="*/ 3 w 46"/>
                  <a:gd name="T3" fmla="*/ 10 h 79"/>
                  <a:gd name="T4" fmla="*/ 6 w 46"/>
                  <a:gd name="T5" fmla="*/ 21 h 79"/>
                  <a:gd name="T6" fmla="*/ 9 w 46"/>
                  <a:gd name="T7" fmla="*/ 30 h 79"/>
                  <a:gd name="T8" fmla="*/ 13 w 46"/>
                  <a:gd name="T9" fmla="*/ 39 h 79"/>
                  <a:gd name="T10" fmla="*/ 16 w 46"/>
                  <a:gd name="T11" fmla="*/ 45 h 79"/>
                  <a:gd name="T12" fmla="*/ 19 w 46"/>
                  <a:gd name="T13" fmla="*/ 52 h 79"/>
                  <a:gd name="T14" fmla="*/ 23 w 46"/>
                  <a:gd name="T15" fmla="*/ 57 h 79"/>
                  <a:gd name="T16" fmla="*/ 26 w 46"/>
                  <a:gd name="T17" fmla="*/ 62 h 79"/>
                  <a:gd name="T18" fmla="*/ 30 w 46"/>
                  <a:gd name="T19" fmla="*/ 69 h 79"/>
                  <a:gd name="T20" fmla="*/ 36 w 46"/>
                  <a:gd name="T21" fmla="*/ 74 h 79"/>
                  <a:gd name="T22" fmla="*/ 40 w 46"/>
                  <a:gd name="T23" fmla="*/ 77 h 79"/>
                  <a:gd name="T24" fmla="*/ 46 w 46"/>
                  <a:gd name="T2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79">
                    <a:moveTo>
                      <a:pt x="0" y="0"/>
                    </a:moveTo>
                    <a:lnTo>
                      <a:pt x="3" y="10"/>
                    </a:lnTo>
                    <a:lnTo>
                      <a:pt x="6" y="21"/>
                    </a:lnTo>
                    <a:lnTo>
                      <a:pt x="9" y="30"/>
                    </a:lnTo>
                    <a:lnTo>
                      <a:pt x="13" y="39"/>
                    </a:lnTo>
                    <a:lnTo>
                      <a:pt x="16" y="45"/>
                    </a:lnTo>
                    <a:lnTo>
                      <a:pt x="19" y="52"/>
                    </a:lnTo>
                    <a:lnTo>
                      <a:pt x="23" y="57"/>
                    </a:lnTo>
                    <a:lnTo>
                      <a:pt x="26" y="62"/>
                    </a:lnTo>
                    <a:lnTo>
                      <a:pt x="30" y="69"/>
                    </a:lnTo>
                    <a:lnTo>
                      <a:pt x="36" y="74"/>
                    </a:lnTo>
                    <a:lnTo>
                      <a:pt x="40" y="77"/>
                    </a:lnTo>
                    <a:lnTo>
                      <a:pt x="46" y="79"/>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3" name="Freeform 59"/>
              <p:cNvSpPr>
                <a:spLocks/>
              </p:cNvSpPr>
              <p:nvPr/>
            </p:nvSpPr>
            <p:spPr bwMode="auto">
              <a:xfrm>
                <a:off x="4869" y="3700"/>
                <a:ext cx="159" cy="38"/>
              </a:xfrm>
              <a:custGeom>
                <a:avLst/>
                <a:gdLst>
                  <a:gd name="T0" fmla="*/ 0 w 316"/>
                  <a:gd name="T1" fmla="*/ 70 h 75"/>
                  <a:gd name="T2" fmla="*/ 8 w 316"/>
                  <a:gd name="T3" fmla="*/ 70 h 75"/>
                  <a:gd name="T4" fmla="*/ 17 w 316"/>
                  <a:gd name="T5" fmla="*/ 71 h 75"/>
                  <a:gd name="T6" fmla="*/ 26 w 316"/>
                  <a:gd name="T7" fmla="*/ 72 h 75"/>
                  <a:gd name="T8" fmla="*/ 35 w 316"/>
                  <a:gd name="T9" fmla="*/ 73 h 75"/>
                  <a:gd name="T10" fmla="*/ 42 w 316"/>
                  <a:gd name="T11" fmla="*/ 73 h 75"/>
                  <a:gd name="T12" fmla="*/ 51 w 316"/>
                  <a:gd name="T13" fmla="*/ 74 h 75"/>
                  <a:gd name="T14" fmla="*/ 60 w 316"/>
                  <a:gd name="T15" fmla="*/ 74 h 75"/>
                  <a:gd name="T16" fmla="*/ 69 w 316"/>
                  <a:gd name="T17" fmla="*/ 75 h 75"/>
                  <a:gd name="T18" fmla="*/ 76 w 316"/>
                  <a:gd name="T19" fmla="*/ 75 h 75"/>
                  <a:gd name="T20" fmla="*/ 85 w 316"/>
                  <a:gd name="T21" fmla="*/ 75 h 75"/>
                  <a:gd name="T22" fmla="*/ 91 w 316"/>
                  <a:gd name="T23" fmla="*/ 75 h 75"/>
                  <a:gd name="T24" fmla="*/ 100 w 316"/>
                  <a:gd name="T25" fmla="*/ 75 h 75"/>
                  <a:gd name="T26" fmla="*/ 107 w 316"/>
                  <a:gd name="T27" fmla="*/ 74 h 75"/>
                  <a:gd name="T28" fmla="*/ 115 w 316"/>
                  <a:gd name="T29" fmla="*/ 74 h 75"/>
                  <a:gd name="T30" fmla="*/ 123 w 316"/>
                  <a:gd name="T31" fmla="*/ 73 h 75"/>
                  <a:gd name="T32" fmla="*/ 130 w 316"/>
                  <a:gd name="T33" fmla="*/ 73 h 75"/>
                  <a:gd name="T34" fmla="*/ 137 w 316"/>
                  <a:gd name="T35" fmla="*/ 71 h 75"/>
                  <a:gd name="T36" fmla="*/ 144 w 316"/>
                  <a:gd name="T37" fmla="*/ 71 h 75"/>
                  <a:gd name="T38" fmla="*/ 150 w 316"/>
                  <a:gd name="T39" fmla="*/ 69 h 75"/>
                  <a:gd name="T40" fmla="*/ 157 w 316"/>
                  <a:gd name="T41" fmla="*/ 69 h 75"/>
                  <a:gd name="T42" fmla="*/ 163 w 316"/>
                  <a:gd name="T43" fmla="*/ 67 h 75"/>
                  <a:gd name="T44" fmla="*/ 169 w 316"/>
                  <a:gd name="T45" fmla="*/ 65 h 75"/>
                  <a:gd name="T46" fmla="*/ 176 w 316"/>
                  <a:gd name="T47" fmla="*/ 64 h 75"/>
                  <a:gd name="T48" fmla="*/ 183 w 316"/>
                  <a:gd name="T49" fmla="*/ 63 h 75"/>
                  <a:gd name="T50" fmla="*/ 194 w 316"/>
                  <a:gd name="T51" fmla="*/ 60 h 75"/>
                  <a:gd name="T52" fmla="*/ 205 w 316"/>
                  <a:gd name="T53" fmla="*/ 57 h 75"/>
                  <a:gd name="T54" fmla="*/ 216 w 316"/>
                  <a:gd name="T55" fmla="*/ 53 h 75"/>
                  <a:gd name="T56" fmla="*/ 227 w 316"/>
                  <a:gd name="T57" fmla="*/ 50 h 75"/>
                  <a:gd name="T58" fmla="*/ 236 w 316"/>
                  <a:gd name="T59" fmla="*/ 45 h 75"/>
                  <a:gd name="T60" fmla="*/ 245 w 316"/>
                  <a:gd name="T61" fmla="*/ 41 h 75"/>
                  <a:gd name="T62" fmla="*/ 253 w 316"/>
                  <a:gd name="T63" fmla="*/ 36 h 75"/>
                  <a:gd name="T64" fmla="*/ 262 w 316"/>
                  <a:gd name="T65" fmla="*/ 33 h 75"/>
                  <a:gd name="T66" fmla="*/ 269 w 316"/>
                  <a:gd name="T67" fmla="*/ 29 h 75"/>
                  <a:gd name="T68" fmla="*/ 276 w 316"/>
                  <a:gd name="T69" fmla="*/ 25 h 75"/>
                  <a:gd name="T70" fmla="*/ 283 w 316"/>
                  <a:gd name="T71" fmla="*/ 22 h 75"/>
                  <a:gd name="T72" fmla="*/ 290 w 316"/>
                  <a:gd name="T73" fmla="*/ 19 h 75"/>
                  <a:gd name="T74" fmla="*/ 299 w 316"/>
                  <a:gd name="T75" fmla="*/ 11 h 75"/>
                  <a:gd name="T76" fmla="*/ 306 w 316"/>
                  <a:gd name="T77" fmla="*/ 5 h 75"/>
                  <a:gd name="T78" fmla="*/ 312 w 316"/>
                  <a:gd name="T79" fmla="*/ 2 h 75"/>
                  <a:gd name="T80" fmla="*/ 316 w 316"/>
                  <a:gd name="T8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6" h="75">
                    <a:moveTo>
                      <a:pt x="0" y="70"/>
                    </a:moveTo>
                    <a:lnTo>
                      <a:pt x="8" y="70"/>
                    </a:lnTo>
                    <a:lnTo>
                      <a:pt x="17" y="71"/>
                    </a:lnTo>
                    <a:lnTo>
                      <a:pt x="26" y="72"/>
                    </a:lnTo>
                    <a:lnTo>
                      <a:pt x="35" y="73"/>
                    </a:lnTo>
                    <a:lnTo>
                      <a:pt x="42" y="73"/>
                    </a:lnTo>
                    <a:lnTo>
                      <a:pt x="51" y="74"/>
                    </a:lnTo>
                    <a:lnTo>
                      <a:pt x="60" y="74"/>
                    </a:lnTo>
                    <a:lnTo>
                      <a:pt x="69" y="75"/>
                    </a:lnTo>
                    <a:lnTo>
                      <a:pt x="76" y="75"/>
                    </a:lnTo>
                    <a:lnTo>
                      <a:pt x="85" y="75"/>
                    </a:lnTo>
                    <a:lnTo>
                      <a:pt x="91" y="75"/>
                    </a:lnTo>
                    <a:lnTo>
                      <a:pt x="100" y="75"/>
                    </a:lnTo>
                    <a:lnTo>
                      <a:pt x="107" y="74"/>
                    </a:lnTo>
                    <a:lnTo>
                      <a:pt x="115" y="74"/>
                    </a:lnTo>
                    <a:lnTo>
                      <a:pt x="123" y="73"/>
                    </a:lnTo>
                    <a:lnTo>
                      <a:pt x="130" y="73"/>
                    </a:lnTo>
                    <a:lnTo>
                      <a:pt x="137" y="71"/>
                    </a:lnTo>
                    <a:lnTo>
                      <a:pt x="144" y="71"/>
                    </a:lnTo>
                    <a:lnTo>
                      <a:pt x="150" y="69"/>
                    </a:lnTo>
                    <a:lnTo>
                      <a:pt x="157" y="69"/>
                    </a:lnTo>
                    <a:lnTo>
                      <a:pt x="163" y="67"/>
                    </a:lnTo>
                    <a:lnTo>
                      <a:pt x="169" y="65"/>
                    </a:lnTo>
                    <a:lnTo>
                      <a:pt x="176" y="64"/>
                    </a:lnTo>
                    <a:lnTo>
                      <a:pt x="183" y="63"/>
                    </a:lnTo>
                    <a:lnTo>
                      <a:pt x="194" y="60"/>
                    </a:lnTo>
                    <a:lnTo>
                      <a:pt x="205" y="57"/>
                    </a:lnTo>
                    <a:lnTo>
                      <a:pt x="216" y="53"/>
                    </a:lnTo>
                    <a:lnTo>
                      <a:pt x="227" y="50"/>
                    </a:lnTo>
                    <a:lnTo>
                      <a:pt x="236" y="45"/>
                    </a:lnTo>
                    <a:lnTo>
                      <a:pt x="245" y="41"/>
                    </a:lnTo>
                    <a:lnTo>
                      <a:pt x="253" y="36"/>
                    </a:lnTo>
                    <a:lnTo>
                      <a:pt x="262" y="33"/>
                    </a:lnTo>
                    <a:lnTo>
                      <a:pt x="269" y="29"/>
                    </a:lnTo>
                    <a:lnTo>
                      <a:pt x="276" y="25"/>
                    </a:lnTo>
                    <a:lnTo>
                      <a:pt x="283" y="22"/>
                    </a:lnTo>
                    <a:lnTo>
                      <a:pt x="290" y="19"/>
                    </a:lnTo>
                    <a:lnTo>
                      <a:pt x="299" y="11"/>
                    </a:lnTo>
                    <a:lnTo>
                      <a:pt x="306" y="5"/>
                    </a:lnTo>
                    <a:lnTo>
                      <a:pt x="312" y="2"/>
                    </a:lnTo>
                    <a:lnTo>
                      <a:pt x="316"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4" name="Freeform 60"/>
              <p:cNvSpPr>
                <a:spLocks/>
              </p:cNvSpPr>
              <p:nvPr/>
            </p:nvSpPr>
            <p:spPr bwMode="auto">
              <a:xfrm>
                <a:off x="4961" y="3470"/>
                <a:ext cx="69" cy="230"/>
              </a:xfrm>
              <a:custGeom>
                <a:avLst/>
                <a:gdLst>
                  <a:gd name="T0" fmla="*/ 133 w 138"/>
                  <a:gd name="T1" fmla="*/ 460 h 460"/>
                  <a:gd name="T2" fmla="*/ 136 w 138"/>
                  <a:gd name="T3" fmla="*/ 453 h 460"/>
                  <a:gd name="T4" fmla="*/ 138 w 138"/>
                  <a:gd name="T5" fmla="*/ 445 h 460"/>
                  <a:gd name="T6" fmla="*/ 138 w 138"/>
                  <a:gd name="T7" fmla="*/ 439 h 460"/>
                  <a:gd name="T8" fmla="*/ 138 w 138"/>
                  <a:gd name="T9" fmla="*/ 433 h 460"/>
                  <a:gd name="T10" fmla="*/ 137 w 138"/>
                  <a:gd name="T11" fmla="*/ 425 h 460"/>
                  <a:gd name="T12" fmla="*/ 137 w 138"/>
                  <a:gd name="T13" fmla="*/ 418 h 460"/>
                  <a:gd name="T14" fmla="*/ 135 w 138"/>
                  <a:gd name="T15" fmla="*/ 408 h 460"/>
                  <a:gd name="T16" fmla="*/ 132 w 138"/>
                  <a:gd name="T17" fmla="*/ 400 h 460"/>
                  <a:gd name="T18" fmla="*/ 130 w 138"/>
                  <a:gd name="T19" fmla="*/ 388 h 460"/>
                  <a:gd name="T20" fmla="*/ 129 w 138"/>
                  <a:gd name="T21" fmla="*/ 378 h 460"/>
                  <a:gd name="T22" fmla="*/ 126 w 138"/>
                  <a:gd name="T23" fmla="*/ 366 h 460"/>
                  <a:gd name="T24" fmla="*/ 122 w 138"/>
                  <a:gd name="T25" fmla="*/ 355 h 460"/>
                  <a:gd name="T26" fmla="*/ 120 w 138"/>
                  <a:gd name="T27" fmla="*/ 348 h 460"/>
                  <a:gd name="T28" fmla="*/ 119 w 138"/>
                  <a:gd name="T29" fmla="*/ 342 h 460"/>
                  <a:gd name="T30" fmla="*/ 117 w 138"/>
                  <a:gd name="T31" fmla="*/ 335 h 460"/>
                  <a:gd name="T32" fmla="*/ 116 w 138"/>
                  <a:gd name="T33" fmla="*/ 328 h 460"/>
                  <a:gd name="T34" fmla="*/ 112 w 138"/>
                  <a:gd name="T35" fmla="*/ 319 h 460"/>
                  <a:gd name="T36" fmla="*/ 110 w 138"/>
                  <a:gd name="T37" fmla="*/ 313 h 460"/>
                  <a:gd name="T38" fmla="*/ 108 w 138"/>
                  <a:gd name="T39" fmla="*/ 304 h 460"/>
                  <a:gd name="T40" fmla="*/ 106 w 138"/>
                  <a:gd name="T41" fmla="*/ 297 h 460"/>
                  <a:gd name="T42" fmla="*/ 102 w 138"/>
                  <a:gd name="T43" fmla="*/ 288 h 460"/>
                  <a:gd name="T44" fmla="*/ 100 w 138"/>
                  <a:gd name="T45" fmla="*/ 280 h 460"/>
                  <a:gd name="T46" fmla="*/ 98 w 138"/>
                  <a:gd name="T47" fmla="*/ 271 h 460"/>
                  <a:gd name="T48" fmla="*/ 96 w 138"/>
                  <a:gd name="T49" fmla="*/ 264 h 460"/>
                  <a:gd name="T50" fmla="*/ 92 w 138"/>
                  <a:gd name="T51" fmla="*/ 254 h 460"/>
                  <a:gd name="T52" fmla="*/ 89 w 138"/>
                  <a:gd name="T53" fmla="*/ 245 h 460"/>
                  <a:gd name="T54" fmla="*/ 86 w 138"/>
                  <a:gd name="T55" fmla="*/ 236 h 460"/>
                  <a:gd name="T56" fmla="*/ 82 w 138"/>
                  <a:gd name="T57" fmla="*/ 227 h 460"/>
                  <a:gd name="T58" fmla="*/ 79 w 138"/>
                  <a:gd name="T59" fmla="*/ 217 h 460"/>
                  <a:gd name="T60" fmla="*/ 76 w 138"/>
                  <a:gd name="T61" fmla="*/ 207 h 460"/>
                  <a:gd name="T62" fmla="*/ 72 w 138"/>
                  <a:gd name="T63" fmla="*/ 197 h 460"/>
                  <a:gd name="T64" fmla="*/ 69 w 138"/>
                  <a:gd name="T65" fmla="*/ 188 h 460"/>
                  <a:gd name="T66" fmla="*/ 64 w 138"/>
                  <a:gd name="T67" fmla="*/ 177 h 460"/>
                  <a:gd name="T68" fmla="*/ 61 w 138"/>
                  <a:gd name="T69" fmla="*/ 166 h 460"/>
                  <a:gd name="T70" fmla="*/ 57 w 138"/>
                  <a:gd name="T71" fmla="*/ 154 h 460"/>
                  <a:gd name="T72" fmla="*/ 53 w 138"/>
                  <a:gd name="T73" fmla="*/ 144 h 460"/>
                  <a:gd name="T74" fmla="*/ 49 w 138"/>
                  <a:gd name="T75" fmla="*/ 133 h 460"/>
                  <a:gd name="T76" fmla="*/ 44 w 138"/>
                  <a:gd name="T77" fmla="*/ 122 h 460"/>
                  <a:gd name="T78" fmla="*/ 40 w 138"/>
                  <a:gd name="T79" fmla="*/ 111 h 460"/>
                  <a:gd name="T80" fmla="*/ 37 w 138"/>
                  <a:gd name="T81" fmla="*/ 100 h 460"/>
                  <a:gd name="T82" fmla="*/ 31 w 138"/>
                  <a:gd name="T83" fmla="*/ 88 h 460"/>
                  <a:gd name="T84" fmla="*/ 28 w 138"/>
                  <a:gd name="T85" fmla="*/ 75 h 460"/>
                  <a:gd name="T86" fmla="*/ 22 w 138"/>
                  <a:gd name="T87" fmla="*/ 63 h 460"/>
                  <a:gd name="T88" fmla="*/ 19 w 138"/>
                  <a:gd name="T89" fmla="*/ 51 h 460"/>
                  <a:gd name="T90" fmla="*/ 13 w 138"/>
                  <a:gd name="T91" fmla="*/ 38 h 460"/>
                  <a:gd name="T92" fmla="*/ 9 w 138"/>
                  <a:gd name="T93" fmla="*/ 25 h 460"/>
                  <a:gd name="T94" fmla="*/ 4 w 138"/>
                  <a:gd name="T95" fmla="*/ 12 h 460"/>
                  <a:gd name="T96" fmla="*/ 0 w 138"/>
                  <a:gd name="T97"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460">
                    <a:moveTo>
                      <a:pt x="133" y="460"/>
                    </a:moveTo>
                    <a:lnTo>
                      <a:pt x="136" y="453"/>
                    </a:lnTo>
                    <a:lnTo>
                      <a:pt x="138" y="445"/>
                    </a:lnTo>
                    <a:lnTo>
                      <a:pt x="138" y="439"/>
                    </a:lnTo>
                    <a:lnTo>
                      <a:pt x="138" y="433"/>
                    </a:lnTo>
                    <a:lnTo>
                      <a:pt x="137" y="425"/>
                    </a:lnTo>
                    <a:lnTo>
                      <a:pt x="137" y="418"/>
                    </a:lnTo>
                    <a:lnTo>
                      <a:pt x="135" y="408"/>
                    </a:lnTo>
                    <a:lnTo>
                      <a:pt x="132" y="400"/>
                    </a:lnTo>
                    <a:lnTo>
                      <a:pt x="130" y="388"/>
                    </a:lnTo>
                    <a:lnTo>
                      <a:pt x="129" y="378"/>
                    </a:lnTo>
                    <a:lnTo>
                      <a:pt x="126" y="366"/>
                    </a:lnTo>
                    <a:lnTo>
                      <a:pt x="122" y="355"/>
                    </a:lnTo>
                    <a:lnTo>
                      <a:pt x="120" y="348"/>
                    </a:lnTo>
                    <a:lnTo>
                      <a:pt x="119" y="342"/>
                    </a:lnTo>
                    <a:lnTo>
                      <a:pt x="117" y="335"/>
                    </a:lnTo>
                    <a:lnTo>
                      <a:pt x="116" y="328"/>
                    </a:lnTo>
                    <a:lnTo>
                      <a:pt x="112" y="319"/>
                    </a:lnTo>
                    <a:lnTo>
                      <a:pt x="110" y="313"/>
                    </a:lnTo>
                    <a:lnTo>
                      <a:pt x="108" y="304"/>
                    </a:lnTo>
                    <a:lnTo>
                      <a:pt x="106" y="297"/>
                    </a:lnTo>
                    <a:lnTo>
                      <a:pt x="102" y="288"/>
                    </a:lnTo>
                    <a:lnTo>
                      <a:pt x="100" y="280"/>
                    </a:lnTo>
                    <a:lnTo>
                      <a:pt x="98" y="271"/>
                    </a:lnTo>
                    <a:lnTo>
                      <a:pt x="96" y="264"/>
                    </a:lnTo>
                    <a:lnTo>
                      <a:pt x="92" y="254"/>
                    </a:lnTo>
                    <a:lnTo>
                      <a:pt x="89" y="245"/>
                    </a:lnTo>
                    <a:lnTo>
                      <a:pt x="86" y="236"/>
                    </a:lnTo>
                    <a:lnTo>
                      <a:pt x="82" y="227"/>
                    </a:lnTo>
                    <a:lnTo>
                      <a:pt x="79" y="217"/>
                    </a:lnTo>
                    <a:lnTo>
                      <a:pt x="76" y="207"/>
                    </a:lnTo>
                    <a:lnTo>
                      <a:pt x="72" y="197"/>
                    </a:lnTo>
                    <a:lnTo>
                      <a:pt x="69" y="188"/>
                    </a:lnTo>
                    <a:lnTo>
                      <a:pt x="64" y="177"/>
                    </a:lnTo>
                    <a:lnTo>
                      <a:pt x="61" y="166"/>
                    </a:lnTo>
                    <a:lnTo>
                      <a:pt x="57" y="154"/>
                    </a:lnTo>
                    <a:lnTo>
                      <a:pt x="53" y="144"/>
                    </a:lnTo>
                    <a:lnTo>
                      <a:pt x="49" y="133"/>
                    </a:lnTo>
                    <a:lnTo>
                      <a:pt x="44" y="122"/>
                    </a:lnTo>
                    <a:lnTo>
                      <a:pt x="40" y="111"/>
                    </a:lnTo>
                    <a:lnTo>
                      <a:pt x="37" y="100"/>
                    </a:lnTo>
                    <a:lnTo>
                      <a:pt x="31" y="88"/>
                    </a:lnTo>
                    <a:lnTo>
                      <a:pt x="28" y="75"/>
                    </a:lnTo>
                    <a:lnTo>
                      <a:pt x="22" y="63"/>
                    </a:lnTo>
                    <a:lnTo>
                      <a:pt x="19" y="51"/>
                    </a:lnTo>
                    <a:lnTo>
                      <a:pt x="13" y="38"/>
                    </a:lnTo>
                    <a:lnTo>
                      <a:pt x="9" y="25"/>
                    </a:lnTo>
                    <a:lnTo>
                      <a:pt x="4" y="12"/>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5" name="Freeform 61"/>
              <p:cNvSpPr>
                <a:spLocks/>
              </p:cNvSpPr>
              <p:nvPr/>
            </p:nvSpPr>
            <p:spPr bwMode="auto">
              <a:xfrm>
                <a:off x="3668" y="2195"/>
                <a:ext cx="1" cy="9"/>
              </a:xfrm>
              <a:custGeom>
                <a:avLst/>
                <a:gdLst>
                  <a:gd name="T0" fmla="*/ 0 w 3"/>
                  <a:gd name="T1" fmla="*/ 19 h 19"/>
                  <a:gd name="T2" fmla="*/ 0 w 3"/>
                  <a:gd name="T3" fmla="*/ 15 h 19"/>
                  <a:gd name="T4" fmla="*/ 0 w 3"/>
                  <a:gd name="T5" fmla="*/ 12 h 19"/>
                  <a:gd name="T6" fmla="*/ 2 w 3"/>
                  <a:gd name="T7" fmla="*/ 6 h 19"/>
                  <a:gd name="T8" fmla="*/ 3 w 3"/>
                  <a:gd name="T9" fmla="*/ 0 h 19"/>
                </a:gdLst>
                <a:ahLst/>
                <a:cxnLst>
                  <a:cxn ang="0">
                    <a:pos x="T0" y="T1"/>
                  </a:cxn>
                  <a:cxn ang="0">
                    <a:pos x="T2" y="T3"/>
                  </a:cxn>
                  <a:cxn ang="0">
                    <a:pos x="T4" y="T5"/>
                  </a:cxn>
                  <a:cxn ang="0">
                    <a:pos x="T6" y="T7"/>
                  </a:cxn>
                  <a:cxn ang="0">
                    <a:pos x="T8" y="T9"/>
                  </a:cxn>
                </a:cxnLst>
                <a:rect l="0" t="0" r="r" b="b"/>
                <a:pathLst>
                  <a:path w="3" h="19">
                    <a:moveTo>
                      <a:pt x="0" y="19"/>
                    </a:moveTo>
                    <a:lnTo>
                      <a:pt x="0" y="15"/>
                    </a:lnTo>
                    <a:lnTo>
                      <a:pt x="0" y="12"/>
                    </a:lnTo>
                    <a:lnTo>
                      <a:pt x="2" y="6"/>
                    </a:lnTo>
                    <a:lnTo>
                      <a:pt x="3"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6" name="Freeform 62"/>
              <p:cNvSpPr>
                <a:spLocks/>
              </p:cNvSpPr>
              <p:nvPr/>
            </p:nvSpPr>
            <p:spPr bwMode="auto">
              <a:xfrm>
                <a:off x="3669" y="2067"/>
                <a:ext cx="454" cy="128"/>
              </a:xfrm>
              <a:custGeom>
                <a:avLst/>
                <a:gdLst>
                  <a:gd name="T0" fmla="*/ 0 w 907"/>
                  <a:gd name="T1" fmla="*/ 257 h 257"/>
                  <a:gd name="T2" fmla="*/ 5 w 907"/>
                  <a:gd name="T3" fmla="*/ 253 h 257"/>
                  <a:gd name="T4" fmla="*/ 14 w 907"/>
                  <a:gd name="T5" fmla="*/ 250 h 257"/>
                  <a:gd name="T6" fmla="*/ 19 w 907"/>
                  <a:gd name="T7" fmla="*/ 247 h 257"/>
                  <a:gd name="T8" fmla="*/ 24 w 907"/>
                  <a:gd name="T9" fmla="*/ 246 h 257"/>
                  <a:gd name="T10" fmla="*/ 30 w 907"/>
                  <a:gd name="T11" fmla="*/ 242 h 257"/>
                  <a:gd name="T12" fmla="*/ 36 w 907"/>
                  <a:gd name="T13" fmla="*/ 241 h 257"/>
                  <a:gd name="T14" fmla="*/ 42 w 907"/>
                  <a:gd name="T15" fmla="*/ 238 h 257"/>
                  <a:gd name="T16" fmla="*/ 49 w 907"/>
                  <a:gd name="T17" fmla="*/ 234 h 257"/>
                  <a:gd name="T18" fmla="*/ 57 w 907"/>
                  <a:gd name="T19" fmla="*/ 231 h 257"/>
                  <a:gd name="T20" fmla="*/ 65 w 907"/>
                  <a:gd name="T21" fmla="*/ 229 h 257"/>
                  <a:gd name="T22" fmla="*/ 72 w 907"/>
                  <a:gd name="T23" fmla="*/ 226 h 257"/>
                  <a:gd name="T24" fmla="*/ 81 w 907"/>
                  <a:gd name="T25" fmla="*/ 222 h 257"/>
                  <a:gd name="T26" fmla="*/ 91 w 907"/>
                  <a:gd name="T27" fmla="*/ 219 h 257"/>
                  <a:gd name="T28" fmla="*/ 101 w 907"/>
                  <a:gd name="T29" fmla="*/ 217 h 257"/>
                  <a:gd name="T30" fmla="*/ 110 w 907"/>
                  <a:gd name="T31" fmla="*/ 212 h 257"/>
                  <a:gd name="T32" fmla="*/ 120 w 907"/>
                  <a:gd name="T33" fmla="*/ 209 h 257"/>
                  <a:gd name="T34" fmla="*/ 130 w 907"/>
                  <a:gd name="T35" fmla="*/ 204 h 257"/>
                  <a:gd name="T36" fmla="*/ 141 w 907"/>
                  <a:gd name="T37" fmla="*/ 201 h 257"/>
                  <a:gd name="T38" fmla="*/ 151 w 907"/>
                  <a:gd name="T39" fmla="*/ 197 h 257"/>
                  <a:gd name="T40" fmla="*/ 164 w 907"/>
                  <a:gd name="T41" fmla="*/ 193 h 257"/>
                  <a:gd name="T42" fmla="*/ 175 w 907"/>
                  <a:gd name="T43" fmla="*/ 189 h 257"/>
                  <a:gd name="T44" fmla="*/ 188 w 907"/>
                  <a:gd name="T45" fmla="*/ 185 h 257"/>
                  <a:gd name="T46" fmla="*/ 199 w 907"/>
                  <a:gd name="T47" fmla="*/ 181 h 257"/>
                  <a:gd name="T48" fmla="*/ 213 w 907"/>
                  <a:gd name="T49" fmla="*/ 176 h 257"/>
                  <a:gd name="T50" fmla="*/ 226 w 907"/>
                  <a:gd name="T51" fmla="*/ 172 h 257"/>
                  <a:gd name="T52" fmla="*/ 239 w 907"/>
                  <a:gd name="T53" fmla="*/ 168 h 257"/>
                  <a:gd name="T54" fmla="*/ 253 w 907"/>
                  <a:gd name="T55" fmla="*/ 163 h 257"/>
                  <a:gd name="T56" fmla="*/ 267 w 907"/>
                  <a:gd name="T57" fmla="*/ 159 h 257"/>
                  <a:gd name="T58" fmla="*/ 282 w 907"/>
                  <a:gd name="T59" fmla="*/ 154 h 257"/>
                  <a:gd name="T60" fmla="*/ 297 w 907"/>
                  <a:gd name="T61" fmla="*/ 151 h 257"/>
                  <a:gd name="T62" fmla="*/ 311 w 907"/>
                  <a:gd name="T63" fmla="*/ 145 h 257"/>
                  <a:gd name="T64" fmla="*/ 326 w 907"/>
                  <a:gd name="T65" fmla="*/ 141 h 257"/>
                  <a:gd name="T66" fmla="*/ 341 w 907"/>
                  <a:gd name="T67" fmla="*/ 135 h 257"/>
                  <a:gd name="T68" fmla="*/ 357 w 907"/>
                  <a:gd name="T69" fmla="*/ 131 h 257"/>
                  <a:gd name="T70" fmla="*/ 373 w 907"/>
                  <a:gd name="T71" fmla="*/ 125 h 257"/>
                  <a:gd name="T72" fmla="*/ 390 w 907"/>
                  <a:gd name="T73" fmla="*/ 121 h 257"/>
                  <a:gd name="T74" fmla="*/ 406 w 907"/>
                  <a:gd name="T75" fmla="*/ 115 h 257"/>
                  <a:gd name="T76" fmla="*/ 424 w 907"/>
                  <a:gd name="T77" fmla="*/ 112 h 257"/>
                  <a:gd name="T78" fmla="*/ 441 w 907"/>
                  <a:gd name="T79" fmla="*/ 106 h 257"/>
                  <a:gd name="T80" fmla="*/ 458 w 907"/>
                  <a:gd name="T81" fmla="*/ 102 h 257"/>
                  <a:gd name="T82" fmla="*/ 476 w 907"/>
                  <a:gd name="T83" fmla="*/ 96 h 257"/>
                  <a:gd name="T84" fmla="*/ 494 w 907"/>
                  <a:gd name="T85" fmla="*/ 92 h 257"/>
                  <a:gd name="T86" fmla="*/ 512 w 907"/>
                  <a:gd name="T87" fmla="*/ 86 h 257"/>
                  <a:gd name="T88" fmla="*/ 531 w 907"/>
                  <a:gd name="T89" fmla="*/ 82 h 257"/>
                  <a:gd name="T90" fmla="*/ 550 w 907"/>
                  <a:gd name="T91" fmla="*/ 76 h 257"/>
                  <a:gd name="T92" fmla="*/ 570 w 907"/>
                  <a:gd name="T93" fmla="*/ 73 h 257"/>
                  <a:gd name="T94" fmla="*/ 589 w 907"/>
                  <a:gd name="T95" fmla="*/ 67 h 257"/>
                  <a:gd name="T96" fmla="*/ 608 w 907"/>
                  <a:gd name="T97" fmla="*/ 63 h 257"/>
                  <a:gd name="T98" fmla="*/ 628 w 907"/>
                  <a:gd name="T99" fmla="*/ 57 h 257"/>
                  <a:gd name="T100" fmla="*/ 648 w 907"/>
                  <a:gd name="T101" fmla="*/ 53 h 257"/>
                  <a:gd name="T102" fmla="*/ 668 w 907"/>
                  <a:gd name="T103" fmla="*/ 47 h 257"/>
                  <a:gd name="T104" fmla="*/ 688 w 907"/>
                  <a:gd name="T105" fmla="*/ 44 h 257"/>
                  <a:gd name="T106" fmla="*/ 710 w 907"/>
                  <a:gd name="T107" fmla="*/ 38 h 257"/>
                  <a:gd name="T108" fmla="*/ 732 w 907"/>
                  <a:gd name="T109" fmla="*/ 35 h 257"/>
                  <a:gd name="T110" fmla="*/ 752 w 907"/>
                  <a:gd name="T111" fmla="*/ 29 h 257"/>
                  <a:gd name="T112" fmla="*/ 773 w 907"/>
                  <a:gd name="T113" fmla="*/ 25 h 257"/>
                  <a:gd name="T114" fmla="*/ 794 w 907"/>
                  <a:gd name="T115" fmla="*/ 21 h 257"/>
                  <a:gd name="T116" fmla="*/ 818 w 907"/>
                  <a:gd name="T117" fmla="*/ 16 h 257"/>
                  <a:gd name="T118" fmla="*/ 839 w 907"/>
                  <a:gd name="T119" fmla="*/ 12 h 257"/>
                  <a:gd name="T120" fmla="*/ 861 w 907"/>
                  <a:gd name="T121" fmla="*/ 7 h 257"/>
                  <a:gd name="T122" fmla="*/ 883 w 907"/>
                  <a:gd name="T123" fmla="*/ 4 h 257"/>
                  <a:gd name="T124" fmla="*/ 907 w 907"/>
                  <a:gd name="T12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7" h="257">
                    <a:moveTo>
                      <a:pt x="0" y="257"/>
                    </a:moveTo>
                    <a:lnTo>
                      <a:pt x="5" y="253"/>
                    </a:lnTo>
                    <a:lnTo>
                      <a:pt x="14" y="250"/>
                    </a:lnTo>
                    <a:lnTo>
                      <a:pt x="19" y="247"/>
                    </a:lnTo>
                    <a:lnTo>
                      <a:pt x="24" y="246"/>
                    </a:lnTo>
                    <a:lnTo>
                      <a:pt x="30" y="242"/>
                    </a:lnTo>
                    <a:lnTo>
                      <a:pt x="36" y="241"/>
                    </a:lnTo>
                    <a:lnTo>
                      <a:pt x="42" y="238"/>
                    </a:lnTo>
                    <a:lnTo>
                      <a:pt x="49" y="234"/>
                    </a:lnTo>
                    <a:lnTo>
                      <a:pt x="57" y="231"/>
                    </a:lnTo>
                    <a:lnTo>
                      <a:pt x="65" y="229"/>
                    </a:lnTo>
                    <a:lnTo>
                      <a:pt x="72" y="226"/>
                    </a:lnTo>
                    <a:lnTo>
                      <a:pt x="81" y="222"/>
                    </a:lnTo>
                    <a:lnTo>
                      <a:pt x="91" y="219"/>
                    </a:lnTo>
                    <a:lnTo>
                      <a:pt x="101" y="217"/>
                    </a:lnTo>
                    <a:lnTo>
                      <a:pt x="110" y="212"/>
                    </a:lnTo>
                    <a:lnTo>
                      <a:pt x="120" y="209"/>
                    </a:lnTo>
                    <a:lnTo>
                      <a:pt x="130" y="204"/>
                    </a:lnTo>
                    <a:lnTo>
                      <a:pt x="141" y="201"/>
                    </a:lnTo>
                    <a:lnTo>
                      <a:pt x="151" y="197"/>
                    </a:lnTo>
                    <a:lnTo>
                      <a:pt x="164" y="193"/>
                    </a:lnTo>
                    <a:lnTo>
                      <a:pt x="175" y="189"/>
                    </a:lnTo>
                    <a:lnTo>
                      <a:pt x="188" y="185"/>
                    </a:lnTo>
                    <a:lnTo>
                      <a:pt x="199" y="181"/>
                    </a:lnTo>
                    <a:lnTo>
                      <a:pt x="213" y="176"/>
                    </a:lnTo>
                    <a:lnTo>
                      <a:pt x="226" y="172"/>
                    </a:lnTo>
                    <a:lnTo>
                      <a:pt x="239" y="168"/>
                    </a:lnTo>
                    <a:lnTo>
                      <a:pt x="253" y="163"/>
                    </a:lnTo>
                    <a:lnTo>
                      <a:pt x="267" y="159"/>
                    </a:lnTo>
                    <a:lnTo>
                      <a:pt x="282" y="154"/>
                    </a:lnTo>
                    <a:lnTo>
                      <a:pt x="297" y="151"/>
                    </a:lnTo>
                    <a:lnTo>
                      <a:pt x="311" y="145"/>
                    </a:lnTo>
                    <a:lnTo>
                      <a:pt x="326" y="141"/>
                    </a:lnTo>
                    <a:lnTo>
                      <a:pt x="341" y="135"/>
                    </a:lnTo>
                    <a:lnTo>
                      <a:pt x="357" y="131"/>
                    </a:lnTo>
                    <a:lnTo>
                      <a:pt x="373" y="125"/>
                    </a:lnTo>
                    <a:lnTo>
                      <a:pt x="390" y="121"/>
                    </a:lnTo>
                    <a:lnTo>
                      <a:pt x="406" y="115"/>
                    </a:lnTo>
                    <a:lnTo>
                      <a:pt x="424" y="112"/>
                    </a:lnTo>
                    <a:lnTo>
                      <a:pt x="441" y="106"/>
                    </a:lnTo>
                    <a:lnTo>
                      <a:pt x="458" y="102"/>
                    </a:lnTo>
                    <a:lnTo>
                      <a:pt x="476" y="96"/>
                    </a:lnTo>
                    <a:lnTo>
                      <a:pt x="494" y="92"/>
                    </a:lnTo>
                    <a:lnTo>
                      <a:pt x="512" y="86"/>
                    </a:lnTo>
                    <a:lnTo>
                      <a:pt x="531" y="82"/>
                    </a:lnTo>
                    <a:lnTo>
                      <a:pt x="550" y="76"/>
                    </a:lnTo>
                    <a:lnTo>
                      <a:pt x="570" y="73"/>
                    </a:lnTo>
                    <a:lnTo>
                      <a:pt x="589" y="67"/>
                    </a:lnTo>
                    <a:lnTo>
                      <a:pt x="608" y="63"/>
                    </a:lnTo>
                    <a:lnTo>
                      <a:pt x="628" y="57"/>
                    </a:lnTo>
                    <a:lnTo>
                      <a:pt x="648" y="53"/>
                    </a:lnTo>
                    <a:lnTo>
                      <a:pt x="668" y="47"/>
                    </a:lnTo>
                    <a:lnTo>
                      <a:pt x="688" y="44"/>
                    </a:lnTo>
                    <a:lnTo>
                      <a:pt x="710" y="38"/>
                    </a:lnTo>
                    <a:lnTo>
                      <a:pt x="732" y="35"/>
                    </a:lnTo>
                    <a:lnTo>
                      <a:pt x="752" y="29"/>
                    </a:lnTo>
                    <a:lnTo>
                      <a:pt x="773" y="25"/>
                    </a:lnTo>
                    <a:lnTo>
                      <a:pt x="794" y="21"/>
                    </a:lnTo>
                    <a:lnTo>
                      <a:pt x="818" y="16"/>
                    </a:lnTo>
                    <a:lnTo>
                      <a:pt x="839" y="12"/>
                    </a:lnTo>
                    <a:lnTo>
                      <a:pt x="861" y="7"/>
                    </a:lnTo>
                    <a:lnTo>
                      <a:pt x="883" y="4"/>
                    </a:lnTo>
                    <a:lnTo>
                      <a:pt x="907"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7" name="Freeform 63"/>
              <p:cNvSpPr>
                <a:spLocks/>
              </p:cNvSpPr>
              <p:nvPr/>
            </p:nvSpPr>
            <p:spPr bwMode="auto">
              <a:xfrm>
                <a:off x="4080" y="2067"/>
                <a:ext cx="43" cy="346"/>
              </a:xfrm>
              <a:custGeom>
                <a:avLst/>
                <a:gdLst>
                  <a:gd name="T0" fmla="*/ 86 w 86"/>
                  <a:gd name="T1" fmla="*/ 0 h 692"/>
                  <a:gd name="T2" fmla="*/ 82 w 86"/>
                  <a:gd name="T3" fmla="*/ 17 h 692"/>
                  <a:gd name="T4" fmla="*/ 81 w 86"/>
                  <a:gd name="T5" fmla="*/ 34 h 692"/>
                  <a:gd name="T6" fmla="*/ 79 w 86"/>
                  <a:gd name="T7" fmla="*/ 51 h 692"/>
                  <a:gd name="T8" fmla="*/ 78 w 86"/>
                  <a:gd name="T9" fmla="*/ 67 h 692"/>
                  <a:gd name="T10" fmla="*/ 76 w 86"/>
                  <a:gd name="T11" fmla="*/ 83 h 692"/>
                  <a:gd name="T12" fmla="*/ 75 w 86"/>
                  <a:gd name="T13" fmla="*/ 100 h 692"/>
                  <a:gd name="T14" fmla="*/ 72 w 86"/>
                  <a:gd name="T15" fmla="*/ 116 h 692"/>
                  <a:gd name="T16" fmla="*/ 71 w 86"/>
                  <a:gd name="T17" fmla="*/ 133 h 692"/>
                  <a:gd name="T18" fmla="*/ 69 w 86"/>
                  <a:gd name="T19" fmla="*/ 149 h 692"/>
                  <a:gd name="T20" fmla="*/ 68 w 86"/>
                  <a:gd name="T21" fmla="*/ 164 h 692"/>
                  <a:gd name="T22" fmla="*/ 66 w 86"/>
                  <a:gd name="T23" fmla="*/ 180 h 692"/>
                  <a:gd name="T24" fmla="*/ 65 w 86"/>
                  <a:gd name="T25" fmla="*/ 197 h 692"/>
                  <a:gd name="T26" fmla="*/ 62 w 86"/>
                  <a:gd name="T27" fmla="*/ 211 h 692"/>
                  <a:gd name="T28" fmla="*/ 61 w 86"/>
                  <a:gd name="T29" fmla="*/ 227 h 692"/>
                  <a:gd name="T30" fmla="*/ 59 w 86"/>
                  <a:gd name="T31" fmla="*/ 242 h 692"/>
                  <a:gd name="T32" fmla="*/ 58 w 86"/>
                  <a:gd name="T33" fmla="*/ 258 h 692"/>
                  <a:gd name="T34" fmla="*/ 56 w 86"/>
                  <a:gd name="T35" fmla="*/ 271 h 692"/>
                  <a:gd name="T36" fmla="*/ 55 w 86"/>
                  <a:gd name="T37" fmla="*/ 286 h 692"/>
                  <a:gd name="T38" fmla="*/ 52 w 86"/>
                  <a:gd name="T39" fmla="*/ 300 h 692"/>
                  <a:gd name="T40" fmla="*/ 51 w 86"/>
                  <a:gd name="T41" fmla="*/ 315 h 692"/>
                  <a:gd name="T42" fmla="*/ 49 w 86"/>
                  <a:gd name="T43" fmla="*/ 328 h 692"/>
                  <a:gd name="T44" fmla="*/ 48 w 86"/>
                  <a:gd name="T45" fmla="*/ 342 h 692"/>
                  <a:gd name="T46" fmla="*/ 46 w 86"/>
                  <a:gd name="T47" fmla="*/ 356 h 692"/>
                  <a:gd name="T48" fmla="*/ 45 w 86"/>
                  <a:gd name="T49" fmla="*/ 370 h 692"/>
                  <a:gd name="T50" fmla="*/ 42 w 86"/>
                  <a:gd name="T51" fmla="*/ 383 h 692"/>
                  <a:gd name="T52" fmla="*/ 41 w 86"/>
                  <a:gd name="T53" fmla="*/ 396 h 692"/>
                  <a:gd name="T54" fmla="*/ 40 w 86"/>
                  <a:gd name="T55" fmla="*/ 408 h 692"/>
                  <a:gd name="T56" fmla="*/ 39 w 86"/>
                  <a:gd name="T57" fmla="*/ 422 h 692"/>
                  <a:gd name="T58" fmla="*/ 37 w 86"/>
                  <a:gd name="T59" fmla="*/ 434 h 692"/>
                  <a:gd name="T60" fmla="*/ 37 w 86"/>
                  <a:gd name="T61" fmla="*/ 446 h 692"/>
                  <a:gd name="T62" fmla="*/ 35 w 86"/>
                  <a:gd name="T63" fmla="*/ 458 h 692"/>
                  <a:gd name="T64" fmla="*/ 35 w 86"/>
                  <a:gd name="T65" fmla="*/ 471 h 692"/>
                  <a:gd name="T66" fmla="*/ 32 w 86"/>
                  <a:gd name="T67" fmla="*/ 481 h 692"/>
                  <a:gd name="T68" fmla="*/ 31 w 86"/>
                  <a:gd name="T69" fmla="*/ 492 h 692"/>
                  <a:gd name="T70" fmla="*/ 29 w 86"/>
                  <a:gd name="T71" fmla="*/ 502 h 692"/>
                  <a:gd name="T72" fmla="*/ 28 w 86"/>
                  <a:gd name="T73" fmla="*/ 513 h 692"/>
                  <a:gd name="T74" fmla="*/ 26 w 86"/>
                  <a:gd name="T75" fmla="*/ 523 h 692"/>
                  <a:gd name="T76" fmla="*/ 26 w 86"/>
                  <a:gd name="T77" fmla="*/ 533 h 692"/>
                  <a:gd name="T78" fmla="*/ 23 w 86"/>
                  <a:gd name="T79" fmla="*/ 543 h 692"/>
                  <a:gd name="T80" fmla="*/ 23 w 86"/>
                  <a:gd name="T81" fmla="*/ 553 h 692"/>
                  <a:gd name="T82" fmla="*/ 21 w 86"/>
                  <a:gd name="T83" fmla="*/ 562 h 692"/>
                  <a:gd name="T84" fmla="*/ 20 w 86"/>
                  <a:gd name="T85" fmla="*/ 571 h 692"/>
                  <a:gd name="T86" fmla="*/ 19 w 86"/>
                  <a:gd name="T87" fmla="*/ 580 h 692"/>
                  <a:gd name="T88" fmla="*/ 18 w 86"/>
                  <a:gd name="T89" fmla="*/ 589 h 692"/>
                  <a:gd name="T90" fmla="*/ 17 w 86"/>
                  <a:gd name="T91" fmla="*/ 596 h 692"/>
                  <a:gd name="T92" fmla="*/ 16 w 86"/>
                  <a:gd name="T93" fmla="*/ 604 h 692"/>
                  <a:gd name="T94" fmla="*/ 14 w 86"/>
                  <a:gd name="T95" fmla="*/ 612 h 692"/>
                  <a:gd name="T96" fmla="*/ 14 w 86"/>
                  <a:gd name="T97" fmla="*/ 620 h 692"/>
                  <a:gd name="T98" fmla="*/ 12 w 86"/>
                  <a:gd name="T99" fmla="*/ 625 h 692"/>
                  <a:gd name="T100" fmla="*/ 11 w 86"/>
                  <a:gd name="T101" fmla="*/ 632 h 692"/>
                  <a:gd name="T102" fmla="*/ 10 w 86"/>
                  <a:gd name="T103" fmla="*/ 639 h 692"/>
                  <a:gd name="T104" fmla="*/ 10 w 86"/>
                  <a:gd name="T105" fmla="*/ 645 h 692"/>
                  <a:gd name="T106" fmla="*/ 7 w 86"/>
                  <a:gd name="T107" fmla="*/ 656 h 692"/>
                  <a:gd name="T108" fmla="*/ 6 w 86"/>
                  <a:gd name="T109" fmla="*/ 667 h 692"/>
                  <a:gd name="T110" fmla="*/ 3 w 86"/>
                  <a:gd name="T111" fmla="*/ 674 h 692"/>
                  <a:gd name="T112" fmla="*/ 2 w 86"/>
                  <a:gd name="T113" fmla="*/ 682 h 692"/>
                  <a:gd name="T114" fmla="*/ 0 w 86"/>
                  <a:gd name="T115" fmla="*/ 688 h 692"/>
                  <a:gd name="T116" fmla="*/ 0 w 86"/>
                  <a:gd name="T117"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692">
                    <a:moveTo>
                      <a:pt x="86" y="0"/>
                    </a:moveTo>
                    <a:lnTo>
                      <a:pt x="82" y="17"/>
                    </a:lnTo>
                    <a:lnTo>
                      <a:pt x="81" y="34"/>
                    </a:lnTo>
                    <a:lnTo>
                      <a:pt x="79" y="51"/>
                    </a:lnTo>
                    <a:lnTo>
                      <a:pt x="78" y="67"/>
                    </a:lnTo>
                    <a:lnTo>
                      <a:pt x="76" y="83"/>
                    </a:lnTo>
                    <a:lnTo>
                      <a:pt x="75" y="100"/>
                    </a:lnTo>
                    <a:lnTo>
                      <a:pt x="72" y="116"/>
                    </a:lnTo>
                    <a:lnTo>
                      <a:pt x="71" y="133"/>
                    </a:lnTo>
                    <a:lnTo>
                      <a:pt x="69" y="149"/>
                    </a:lnTo>
                    <a:lnTo>
                      <a:pt x="68" y="164"/>
                    </a:lnTo>
                    <a:lnTo>
                      <a:pt x="66" y="180"/>
                    </a:lnTo>
                    <a:lnTo>
                      <a:pt x="65" y="197"/>
                    </a:lnTo>
                    <a:lnTo>
                      <a:pt x="62" y="211"/>
                    </a:lnTo>
                    <a:lnTo>
                      <a:pt x="61" y="227"/>
                    </a:lnTo>
                    <a:lnTo>
                      <a:pt x="59" y="242"/>
                    </a:lnTo>
                    <a:lnTo>
                      <a:pt x="58" y="258"/>
                    </a:lnTo>
                    <a:lnTo>
                      <a:pt x="56" y="271"/>
                    </a:lnTo>
                    <a:lnTo>
                      <a:pt x="55" y="286"/>
                    </a:lnTo>
                    <a:lnTo>
                      <a:pt x="52" y="300"/>
                    </a:lnTo>
                    <a:lnTo>
                      <a:pt x="51" y="315"/>
                    </a:lnTo>
                    <a:lnTo>
                      <a:pt x="49" y="328"/>
                    </a:lnTo>
                    <a:lnTo>
                      <a:pt x="48" y="342"/>
                    </a:lnTo>
                    <a:lnTo>
                      <a:pt x="46" y="356"/>
                    </a:lnTo>
                    <a:lnTo>
                      <a:pt x="45" y="370"/>
                    </a:lnTo>
                    <a:lnTo>
                      <a:pt x="42" y="383"/>
                    </a:lnTo>
                    <a:lnTo>
                      <a:pt x="41" y="396"/>
                    </a:lnTo>
                    <a:lnTo>
                      <a:pt x="40" y="408"/>
                    </a:lnTo>
                    <a:lnTo>
                      <a:pt x="39" y="422"/>
                    </a:lnTo>
                    <a:lnTo>
                      <a:pt x="37" y="434"/>
                    </a:lnTo>
                    <a:lnTo>
                      <a:pt x="37" y="446"/>
                    </a:lnTo>
                    <a:lnTo>
                      <a:pt x="35" y="458"/>
                    </a:lnTo>
                    <a:lnTo>
                      <a:pt x="35" y="471"/>
                    </a:lnTo>
                    <a:lnTo>
                      <a:pt x="32" y="481"/>
                    </a:lnTo>
                    <a:lnTo>
                      <a:pt x="31" y="492"/>
                    </a:lnTo>
                    <a:lnTo>
                      <a:pt x="29" y="502"/>
                    </a:lnTo>
                    <a:lnTo>
                      <a:pt x="28" y="513"/>
                    </a:lnTo>
                    <a:lnTo>
                      <a:pt x="26" y="523"/>
                    </a:lnTo>
                    <a:lnTo>
                      <a:pt x="26" y="533"/>
                    </a:lnTo>
                    <a:lnTo>
                      <a:pt x="23" y="543"/>
                    </a:lnTo>
                    <a:lnTo>
                      <a:pt x="23" y="553"/>
                    </a:lnTo>
                    <a:lnTo>
                      <a:pt x="21" y="562"/>
                    </a:lnTo>
                    <a:lnTo>
                      <a:pt x="20" y="571"/>
                    </a:lnTo>
                    <a:lnTo>
                      <a:pt x="19" y="580"/>
                    </a:lnTo>
                    <a:lnTo>
                      <a:pt x="18" y="589"/>
                    </a:lnTo>
                    <a:lnTo>
                      <a:pt x="17" y="596"/>
                    </a:lnTo>
                    <a:lnTo>
                      <a:pt x="16" y="604"/>
                    </a:lnTo>
                    <a:lnTo>
                      <a:pt x="14" y="612"/>
                    </a:lnTo>
                    <a:lnTo>
                      <a:pt x="14" y="620"/>
                    </a:lnTo>
                    <a:lnTo>
                      <a:pt x="12" y="625"/>
                    </a:lnTo>
                    <a:lnTo>
                      <a:pt x="11" y="632"/>
                    </a:lnTo>
                    <a:lnTo>
                      <a:pt x="10" y="639"/>
                    </a:lnTo>
                    <a:lnTo>
                      <a:pt x="10" y="645"/>
                    </a:lnTo>
                    <a:lnTo>
                      <a:pt x="7" y="656"/>
                    </a:lnTo>
                    <a:lnTo>
                      <a:pt x="6" y="667"/>
                    </a:lnTo>
                    <a:lnTo>
                      <a:pt x="3" y="674"/>
                    </a:lnTo>
                    <a:lnTo>
                      <a:pt x="2" y="682"/>
                    </a:lnTo>
                    <a:lnTo>
                      <a:pt x="0" y="688"/>
                    </a:lnTo>
                    <a:lnTo>
                      <a:pt x="0" y="692"/>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8" name="Freeform 64"/>
              <p:cNvSpPr>
                <a:spLocks/>
              </p:cNvSpPr>
              <p:nvPr/>
            </p:nvSpPr>
            <p:spPr bwMode="auto">
              <a:xfrm>
                <a:off x="3668" y="2204"/>
                <a:ext cx="412" cy="209"/>
              </a:xfrm>
              <a:custGeom>
                <a:avLst/>
                <a:gdLst>
                  <a:gd name="T0" fmla="*/ 820 w 824"/>
                  <a:gd name="T1" fmla="*/ 415 h 416"/>
                  <a:gd name="T2" fmla="*/ 809 w 824"/>
                  <a:gd name="T3" fmla="*/ 414 h 416"/>
                  <a:gd name="T4" fmla="*/ 797 w 824"/>
                  <a:gd name="T5" fmla="*/ 411 h 416"/>
                  <a:gd name="T6" fmla="*/ 782 w 824"/>
                  <a:gd name="T7" fmla="*/ 407 h 416"/>
                  <a:gd name="T8" fmla="*/ 764 w 824"/>
                  <a:gd name="T9" fmla="*/ 401 h 416"/>
                  <a:gd name="T10" fmla="*/ 743 w 824"/>
                  <a:gd name="T11" fmla="*/ 394 h 416"/>
                  <a:gd name="T12" fmla="*/ 720 w 824"/>
                  <a:gd name="T13" fmla="*/ 386 h 416"/>
                  <a:gd name="T14" fmla="*/ 696 w 824"/>
                  <a:gd name="T15" fmla="*/ 377 h 416"/>
                  <a:gd name="T16" fmla="*/ 669 w 824"/>
                  <a:gd name="T17" fmla="*/ 366 h 416"/>
                  <a:gd name="T18" fmla="*/ 641 w 824"/>
                  <a:gd name="T19" fmla="*/ 355 h 416"/>
                  <a:gd name="T20" fmla="*/ 611 w 824"/>
                  <a:gd name="T21" fmla="*/ 343 h 416"/>
                  <a:gd name="T22" fmla="*/ 580 w 824"/>
                  <a:gd name="T23" fmla="*/ 329 h 416"/>
                  <a:gd name="T24" fmla="*/ 549 w 824"/>
                  <a:gd name="T25" fmla="*/ 315 h 416"/>
                  <a:gd name="T26" fmla="*/ 515 w 824"/>
                  <a:gd name="T27" fmla="*/ 299 h 416"/>
                  <a:gd name="T28" fmla="*/ 483 w 824"/>
                  <a:gd name="T29" fmla="*/ 284 h 416"/>
                  <a:gd name="T30" fmla="*/ 450 w 824"/>
                  <a:gd name="T31" fmla="*/ 268 h 416"/>
                  <a:gd name="T32" fmla="*/ 416 w 824"/>
                  <a:gd name="T33" fmla="*/ 253 h 416"/>
                  <a:gd name="T34" fmla="*/ 382 w 824"/>
                  <a:gd name="T35" fmla="*/ 235 h 416"/>
                  <a:gd name="T36" fmla="*/ 347 w 824"/>
                  <a:gd name="T37" fmla="*/ 218 h 416"/>
                  <a:gd name="T38" fmla="*/ 314 w 824"/>
                  <a:gd name="T39" fmla="*/ 200 h 416"/>
                  <a:gd name="T40" fmla="*/ 281 w 824"/>
                  <a:gd name="T41" fmla="*/ 182 h 416"/>
                  <a:gd name="T42" fmla="*/ 248 w 824"/>
                  <a:gd name="T43" fmla="*/ 165 h 416"/>
                  <a:gd name="T44" fmla="*/ 216 w 824"/>
                  <a:gd name="T45" fmla="*/ 148 h 416"/>
                  <a:gd name="T46" fmla="*/ 185 w 824"/>
                  <a:gd name="T47" fmla="*/ 130 h 416"/>
                  <a:gd name="T48" fmla="*/ 156 w 824"/>
                  <a:gd name="T49" fmla="*/ 112 h 416"/>
                  <a:gd name="T50" fmla="*/ 129 w 824"/>
                  <a:gd name="T51" fmla="*/ 95 h 416"/>
                  <a:gd name="T52" fmla="*/ 103 w 824"/>
                  <a:gd name="T53" fmla="*/ 79 h 416"/>
                  <a:gd name="T54" fmla="*/ 78 w 824"/>
                  <a:gd name="T55" fmla="*/ 62 h 416"/>
                  <a:gd name="T56" fmla="*/ 57 w 824"/>
                  <a:gd name="T57" fmla="*/ 48 h 416"/>
                  <a:gd name="T58" fmla="*/ 37 w 824"/>
                  <a:gd name="T59" fmla="*/ 32 h 416"/>
                  <a:gd name="T60" fmla="*/ 19 w 824"/>
                  <a:gd name="T61" fmla="*/ 19 h 416"/>
                  <a:gd name="T62" fmla="*/ 6 w 824"/>
                  <a:gd name="T63" fmla="*/ 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4" h="416">
                    <a:moveTo>
                      <a:pt x="824" y="416"/>
                    </a:moveTo>
                    <a:lnTo>
                      <a:pt x="820" y="415"/>
                    </a:lnTo>
                    <a:lnTo>
                      <a:pt x="815" y="415"/>
                    </a:lnTo>
                    <a:lnTo>
                      <a:pt x="809" y="414"/>
                    </a:lnTo>
                    <a:lnTo>
                      <a:pt x="804" y="413"/>
                    </a:lnTo>
                    <a:lnTo>
                      <a:pt x="797" y="411"/>
                    </a:lnTo>
                    <a:lnTo>
                      <a:pt x="791" y="410"/>
                    </a:lnTo>
                    <a:lnTo>
                      <a:pt x="782" y="407"/>
                    </a:lnTo>
                    <a:lnTo>
                      <a:pt x="774" y="405"/>
                    </a:lnTo>
                    <a:lnTo>
                      <a:pt x="764" y="401"/>
                    </a:lnTo>
                    <a:lnTo>
                      <a:pt x="754" y="397"/>
                    </a:lnTo>
                    <a:lnTo>
                      <a:pt x="743" y="394"/>
                    </a:lnTo>
                    <a:lnTo>
                      <a:pt x="733" y="391"/>
                    </a:lnTo>
                    <a:lnTo>
                      <a:pt x="720" y="386"/>
                    </a:lnTo>
                    <a:lnTo>
                      <a:pt x="708" y="382"/>
                    </a:lnTo>
                    <a:lnTo>
                      <a:pt x="696" y="377"/>
                    </a:lnTo>
                    <a:lnTo>
                      <a:pt x="684" y="373"/>
                    </a:lnTo>
                    <a:lnTo>
                      <a:pt x="669" y="366"/>
                    </a:lnTo>
                    <a:lnTo>
                      <a:pt x="656" y="361"/>
                    </a:lnTo>
                    <a:lnTo>
                      <a:pt x="641" y="355"/>
                    </a:lnTo>
                    <a:lnTo>
                      <a:pt x="627" y="349"/>
                    </a:lnTo>
                    <a:lnTo>
                      <a:pt x="611" y="343"/>
                    </a:lnTo>
                    <a:lnTo>
                      <a:pt x="596" y="336"/>
                    </a:lnTo>
                    <a:lnTo>
                      <a:pt x="580" y="329"/>
                    </a:lnTo>
                    <a:lnTo>
                      <a:pt x="565" y="323"/>
                    </a:lnTo>
                    <a:lnTo>
                      <a:pt x="549" y="315"/>
                    </a:lnTo>
                    <a:lnTo>
                      <a:pt x="532" y="307"/>
                    </a:lnTo>
                    <a:lnTo>
                      <a:pt x="515" y="299"/>
                    </a:lnTo>
                    <a:lnTo>
                      <a:pt x="500" y="293"/>
                    </a:lnTo>
                    <a:lnTo>
                      <a:pt x="483" y="284"/>
                    </a:lnTo>
                    <a:lnTo>
                      <a:pt x="466" y="277"/>
                    </a:lnTo>
                    <a:lnTo>
                      <a:pt x="450" y="268"/>
                    </a:lnTo>
                    <a:lnTo>
                      <a:pt x="434" y="261"/>
                    </a:lnTo>
                    <a:lnTo>
                      <a:pt x="416" y="253"/>
                    </a:lnTo>
                    <a:lnTo>
                      <a:pt x="398" y="244"/>
                    </a:lnTo>
                    <a:lnTo>
                      <a:pt x="382" y="235"/>
                    </a:lnTo>
                    <a:lnTo>
                      <a:pt x="365" y="227"/>
                    </a:lnTo>
                    <a:lnTo>
                      <a:pt x="347" y="218"/>
                    </a:lnTo>
                    <a:lnTo>
                      <a:pt x="330" y="209"/>
                    </a:lnTo>
                    <a:lnTo>
                      <a:pt x="314" y="200"/>
                    </a:lnTo>
                    <a:lnTo>
                      <a:pt x="298" y="192"/>
                    </a:lnTo>
                    <a:lnTo>
                      <a:pt x="281" y="182"/>
                    </a:lnTo>
                    <a:lnTo>
                      <a:pt x="265" y="175"/>
                    </a:lnTo>
                    <a:lnTo>
                      <a:pt x="248" y="165"/>
                    </a:lnTo>
                    <a:lnTo>
                      <a:pt x="232" y="157"/>
                    </a:lnTo>
                    <a:lnTo>
                      <a:pt x="216" y="148"/>
                    </a:lnTo>
                    <a:lnTo>
                      <a:pt x="201" y="139"/>
                    </a:lnTo>
                    <a:lnTo>
                      <a:pt x="185" y="130"/>
                    </a:lnTo>
                    <a:lnTo>
                      <a:pt x="172" y="122"/>
                    </a:lnTo>
                    <a:lnTo>
                      <a:pt x="156" y="112"/>
                    </a:lnTo>
                    <a:lnTo>
                      <a:pt x="142" y="104"/>
                    </a:lnTo>
                    <a:lnTo>
                      <a:pt x="129" y="95"/>
                    </a:lnTo>
                    <a:lnTo>
                      <a:pt x="116" y="88"/>
                    </a:lnTo>
                    <a:lnTo>
                      <a:pt x="103" y="79"/>
                    </a:lnTo>
                    <a:lnTo>
                      <a:pt x="91" y="71"/>
                    </a:lnTo>
                    <a:lnTo>
                      <a:pt x="78" y="62"/>
                    </a:lnTo>
                    <a:lnTo>
                      <a:pt x="68" y="55"/>
                    </a:lnTo>
                    <a:lnTo>
                      <a:pt x="57" y="48"/>
                    </a:lnTo>
                    <a:lnTo>
                      <a:pt x="47" y="40"/>
                    </a:lnTo>
                    <a:lnTo>
                      <a:pt x="37" y="32"/>
                    </a:lnTo>
                    <a:lnTo>
                      <a:pt x="29" y="25"/>
                    </a:lnTo>
                    <a:lnTo>
                      <a:pt x="19" y="19"/>
                    </a:lnTo>
                    <a:lnTo>
                      <a:pt x="13" y="12"/>
                    </a:lnTo>
                    <a:lnTo>
                      <a:pt x="6" y="5"/>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49" name="Freeform 65"/>
              <p:cNvSpPr>
                <a:spLocks/>
              </p:cNvSpPr>
              <p:nvPr/>
            </p:nvSpPr>
            <p:spPr bwMode="auto">
              <a:xfrm>
                <a:off x="3682" y="1297"/>
                <a:ext cx="83" cy="783"/>
              </a:xfrm>
              <a:custGeom>
                <a:avLst/>
                <a:gdLst>
                  <a:gd name="T0" fmla="*/ 1 w 167"/>
                  <a:gd name="T1" fmla="*/ 1541 h 1565"/>
                  <a:gd name="T2" fmla="*/ 6 w 167"/>
                  <a:gd name="T3" fmla="*/ 1490 h 1565"/>
                  <a:gd name="T4" fmla="*/ 11 w 167"/>
                  <a:gd name="T5" fmla="*/ 1438 h 1565"/>
                  <a:gd name="T6" fmla="*/ 18 w 167"/>
                  <a:gd name="T7" fmla="*/ 1384 h 1565"/>
                  <a:gd name="T8" fmla="*/ 24 w 167"/>
                  <a:gd name="T9" fmla="*/ 1327 h 1565"/>
                  <a:gd name="T10" fmla="*/ 30 w 167"/>
                  <a:gd name="T11" fmla="*/ 1268 h 1565"/>
                  <a:gd name="T12" fmla="*/ 37 w 167"/>
                  <a:gd name="T13" fmla="*/ 1208 h 1565"/>
                  <a:gd name="T14" fmla="*/ 44 w 167"/>
                  <a:gd name="T15" fmla="*/ 1146 h 1565"/>
                  <a:gd name="T16" fmla="*/ 50 w 167"/>
                  <a:gd name="T17" fmla="*/ 1084 h 1565"/>
                  <a:gd name="T18" fmla="*/ 57 w 167"/>
                  <a:gd name="T19" fmla="*/ 1019 h 1565"/>
                  <a:gd name="T20" fmla="*/ 64 w 167"/>
                  <a:gd name="T21" fmla="*/ 955 h 1565"/>
                  <a:gd name="T22" fmla="*/ 70 w 167"/>
                  <a:gd name="T23" fmla="*/ 890 h 1565"/>
                  <a:gd name="T24" fmla="*/ 77 w 167"/>
                  <a:gd name="T25" fmla="*/ 825 h 1565"/>
                  <a:gd name="T26" fmla="*/ 84 w 167"/>
                  <a:gd name="T27" fmla="*/ 762 h 1565"/>
                  <a:gd name="T28" fmla="*/ 90 w 167"/>
                  <a:gd name="T29" fmla="*/ 698 h 1565"/>
                  <a:gd name="T30" fmla="*/ 97 w 167"/>
                  <a:gd name="T31" fmla="*/ 637 h 1565"/>
                  <a:gd name="T32" fmla="*/ 104 w 167"/>
                  <a:gd name="T33" fmla="*/ 576 h 1565"/>
                  <a:gd name="T34" fmla="*/ 111 w 167"/>
                  <a:gd name="T35" fmla="*/ 516 h 1565"/>
                  <a:gd name="T36" fmla="*/ 116 w 167"/>
                  <a:gd name="T37" fmla="*/ 457 h 1565"/>
                  <a:gd name="T38" fmla="*/ 123 w 167"/>
                  <a:gd name="T39" fmla="*/ 402 h 1565"/>
                  <a:gd name="T40" fmla="*/ 128 w 167"/>
                  <a:gd name="T41" fmla="*/ 349 h 1565"/>
                  <a:gd name="T42" fmla="*/ 133 w 167"/>
                  <a:gd name="T43" fmla="*/ 296 h 1565"/>
                  <a:gd name="T44" fmla="*/ 138 w 167"/>
                  <a:gd name="T45" fmla="*/ 249 h 1565"/>
                  <a:gd name="T46" fmla="*/ 144 w 167"/>
                  <a:gd name="T47" fmla="*/ 205 h 1565"/>
                  <a:gd name="T48" fmla="*/ 148 w 167"/>
                  <a:gd name="T49" fmla="*/ 164 h 1565"/>
                  <a:gd name="T50" fmla="*/ 152 w 167"/>
                  <a:gd name="T51" fmla="*/ 127 h 1565"/>
                  <a:gd name="T52" fmla="*/ 155 w 167"/>
                  <a:gd name="T53" fmla="*/ 94 h 1565"/>
                  <a:gd name="T54" fmla="*/ 158 w 167"/>
                  <a:gd name="T55" fmla="*/ 65 h 1565"/>
                  <a:gd name="T56" fmla="*/ 161 w 167"/>
                  <a:gd name="T57" fmla="*/ 41 h 1565"/>
                  <a:gd name="T58" fmla="*/ 163 w 167"/>
                  <a:gd name="T59" fmla="*/ 21 h 1565"/>
                  <a:gd name="T60" fmla="*/ 164 w 167"/>
                  <a:gd name="T61" fmla="*/ 8 h 1565"/>
                  <a:gd name="T62" fmla="*/ 166 w 167"/>
                  <a:gd name="T63" fmla="*/ 0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565">
                    <a:moveTo>
                      <a:pt x="0" y="1565"/>
                    </a:moveTo>
                    <a:lnTo>
                      <a:pt x="1" y="1541"/>
                    </a:lnTo>
                    <a:lnTo>
                      <a:pt x="4" y="1516"/>
                    </a:lnTo>
                    <a:lnTo>
                      <a:pt x="6" y="1490"/>
                    </a:lnTo>
                    <a:lnTo>
                      <a:pt x="9" y="1466"/>
                    </a:lnTo>
                    <a:lnTo>
                      <a:pt x="11" y="1438"/>
                    </a:lnTo>
                    <a:lnTo>
                      <a:pt x="15" y="1411"/>
                    </a:lnTo>
                    <a:lnTo>
                      <a:pt x="18" y="1384"/>
                    </a:lnTo>
                    <a:lnTo>
                      <a:pt x="21" y="1357"/>
                    </a:lnTo>
                    <a:lnTo>
                      <a:pt x="24" y="1327"/>
                    </a:lnTo>
                    <a:lnTo>
                      <a:pt x="27" y="1298"/>
                    </a:lnTo>
                    <a:lnTo>
                      <a:pt x="30" y="1268"/>
                    </a:lnTo>
                    <a:lnTo>
                      <a:pt x="34" y="1239"/>
                    </a:lnTo>
                    <a:lnTo>
                      <a:pt x="37" y="1208"/>
                    </a:lnTo>
                    <a:lnTo>
                      <a:pt x="40" y="1177"/>
                    </a:lnTo>
                    <a:lnTo>
                      <a:pt x="44" y="1146"/>
                    </a:lnTo>
                    <a:lnTo>
                      <a:pt x="47" y="1116"/>
                    </a:lnTo>
                    <a:lnTo>
                      <a:pt x="50" y="1084"/>
                    </a:lnTo>
                    <a:lnTo>
                      <a:pt x="54" y="1052"/>
                    </a:lnTo>
                    <a:lnTo>
                      <a:pt x="57" y="1019"/>
                    </a:lnTo>
                    <a:lnTo>
                      <a:pt x="60" y="987"/>
                    </a:lnTo>
                    <a:lnTo>
                      <a:pt x="64" y="955"/>
                    </a:lnTo>
                    <a:lnTo>
                      <a:pt x="67" y="922"/>
                    </a:lnTo>
                    <a:lnTo>
                      <a:pt x="70" y="890"/>
                    </a:lnTo>
                    <a:lnTo>
                      <a:pt x="74" y="859"/>
                    </a:lnTo>
                    <a:lnTo>
                      <a:pt x="77" y="825"/>
                    </a:lnTo>
                    <a:lnTo>
                      <a:pt x="80" y="794"/>
                    </a:lnTo>
                    <a:lnTo>
                      <a:pt x="84" y="762"/>
                    </a:lnTo>
                    <a:lnTo>
                      <a:pt x="87" y="731"/>
                    </a:lnTo>
                    <a:lnTo>
                      <a:pt x="90" y="698"/>
                    </a:lnTo>
                    <a:lnTo>
                      <a:pt x="94" y="667"/>
                    </a:lnTo>
                    <a:lnTo>
                      <a:pt x="97" y="637"/>
                    </a:lnTo>
                    <a:lnTo>
                      <a:pt x="102" y="607"/>
                    </a:lnTo>
                    <a:lnTo>
                      <a:pt x="104" y="576"/>
                    </a:lnTo>
                    <a:lnTo>
                      <a:pt x="107" y="546"/>
                    </a:lnTo>
                    <a:lnTo>
                      <a:pt x="111" y="516"/>
                    </a:lnTo>
                    <a:lnTo>
                      <a:pt x="114" y="487"/>
                    </a:lnTo>
                    <a:lnTo>
                      <a:pt x="116" y="457"/>
                    </a:lnTo>
                    <a:lnTo>
                      <a:pt x="119" y="429"/>
                    </a:lnTo>
                    <a:lnTo>
                      <a:pt x="123" y="402"/>
                    </a:lnTo>
                    <a:lnTo>
                      <a:pt x="126" y="375"/>
                    </a:lnTo>
                    <a:lnTo>
                      <a:pt x="128" y="349"/>
                    </a:lnTo>
                    <a:lnTo>
                      <a:pt x="131" y="322"/>
                    </a:lnTo>
                    <a:lnTo>
                      <a:pt x="133" y="296"/>
                    </a:lnTo>
                    <a:lnTo>
                      <a:pt x="136" y="273"/>
                    </a:lnTo>
                    <a:lnTo>
                      <a:pt x="138" y="249"/>
                    </a:lnTo>
                    <a:lnTo>
                      <a:pt x="142" y="227"/>
                    </a:lnTo>
                    <a:lnTo>
                      <a:pt x="144" y="205"/>
                    </a:lnTo>
                    <a:lnTo>
                      <a:pt x="147" y="185"/>
                    </a:lnTo>
                    <a:lnTo>
                      <a:pt x="148" y="164"/>
                    </a:lnTo>
                    <a:lnTo>
                      <a:pt x="151" y="145"/>
                    </a:lnTo>
                    <a:lnTo>
                      <a:pt x="152" y="127"/>
                    </a:lnTo>
                    <a:lnTo>
                      <a:pt x="154" y="110"/>
                    </a:lnTo>
                    <a:lnTo>
                      <a:pt x="155" y="94"/>
                    </a:lnTo>
                    <a:lnTo>
                      <a:pt x="157" y="79"/>
                    </a:lnTo>
                    <a:lnTo>
                      <a:pt x="158" y="65"/>
                    </a:lnTo>
                    <a:lnTo>
                      <a:pt x="161" y="53"/>
                    </a:lnTo>
                    <a:lnTo>
                      <a:pt x="161" y="41"/>
                    </a:lnTo>
                    <a:lnTo>
                      <a:pt x="162" y="31"/>
                    </a:lnTo>
                    <a:lnTo>
                      <a:pt x="163" y="21"/>
                    </a:lnTo>
                    <a:lnTo>
                      <a:pt x="164" y="14"/>
                    </a:lnTo>
                    <a:lnTo>
                      <a:pt x="164" y="8"/>
                    </a:lnTo>
                    <a:lnTo>
                      <a:pt x="165" y="3"/>
                    </a:lnTo>
                    <a:lnTo>
                      <a:pt x="166" y="0"/>
                    </a:lnTo>
                    <a:lnTo>
                      <a:pt x="167"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0" name="Freeform 66"/>
              <p:cNvSpPr>
                <a:spLocks/>
              </p:cNvSpPr>
              <p:nvPr/>
            </p:nvSpPr>
            <p:spPr bwMode="auto">
              <a:xfrm>
                <a:off x="3765" y="1297"/>
                <a:ext cx="411" cy="185"/>
              </a:xfrm>
              <a:custGeom>
                <a:avLst/>
                <a:gdLst>
                  <a:gd name="T0" fmla="*/ 0 w 822"/>
                  <a:gd name="T1" fmla="*/ 0 h 371"/>
                  <a:gd name="T2" fmla="*/ 8 w 822"/>
                  <a:gd name="T3" fmla="*/ 1 h 371"/>
                  <a:gd name="T4" fmla="*/ 18 w 822"/>
                  <a:gd name="T5" fmla="*/ 4 h 371"/>
                  <a:gd name="T6" fmla="*/ 24 w 822"/>
                  <a:gd name="T7" fmla="*/ 6 h 371"/>
                  <a:gd name="T8" fmla="*/ 29 w 822"/>
                  <a:gd name="T9" fmla="*/ 8 h 371"/>
                  <a:gd name="T10" fmla="*/ 36 w 822"/>
                  <a:gd name="T11" fmla="*/ 10 h 371"/>
                  <a:gd name="T12" fmla="*/ 44 w 822"/>
                  <a:gd name="T13" fmla="*/ 13 h 371"/>
                  <a:gd name="T14" fmla="*/ 51 w 822"/>
                  <a:gd name="T15" fmla="*/ 14 h 371"/>
                  <a:gd name="T16" fmla="*/ 58 w 822"/>
                  <a:gd name="T17" fmla="*/ 17 h 371"/>
                  <a:gd name="T18" fmla="*/ 66 w 822"/>
                  <a:gd name="T19" fmla="*/ 20 h 371"/>
                  <a:gd name="T20" fmla="*/ 76 w 822"/>
                  <a:gd name="T21" fmla="*/ 23 h 371"/>
                  <a:gd name="T22" fmla="*/ 85 w 822"/>
                  <a:gd name="T23" fmla="*/ 26 h 371"/>
                  <a:gd name="T24" fmla="*/ 94 w 822"/>
                  <a:gd name="T25" fmla="*/ 29 h 371"/>
                  <a:gd name="T26" fmla="*/ 104 w 822"/>
                  <a:gd name="T27" fmla="*/ 32 h 371"/>
                  <a:gd name="T28" fmla="*/ 115 w 822"/>
                  <a:gd name="T29" fmla="*/ 37 h 371"/>
                  <a:gd name="T30" fmla="*/ 125 w 822"/>
                  <a:gd name="T31" fmla="*/ 40 h 371"/>
                  <a:gd name="T32" fmla="*/ 135 w 822"/>
                  <a:gd name="T33" fmla="*/ 43 h 371"/>
                  <a:gd name="T34" fmla="*/ 146 w 822"/>
                  <a:gd name="T35" fmla="*/ 47 h 371"/>
                  <a:gd name="T36" fmla="*/ 159 w 822"/>
                  <a:gd name="T37" fmla="*/ 51 h 371"/>
                  <a:gd name="T38" fmla="*/ 170 w 822"/>
                  <a:gd name="T39" fmla="*/ 55 h 371"/>
                  <a:gd name="T40" fmla="*/ 182 w 822"/>
                  <a:gd name="T41" fmla="*/ 59 h 371"/>
                  <a:gd name="T42" fmla="*/ 194 w 822"/>
                  <a:gd name="T43" fmla="*/ 63 h 371"/>
                  <a:gd name="T44" fmla="*/ 208 w 822"/>
                  <a:gd name="T45" fmla="*/ 69 h 371"/>
                  <a:gd name="T46" fmla="*/ 220 w 822"/>
                  <a:gd name="T47" fmla="*/ 73 h 371"/>
                  <a:gd name="T48" fmla="*/ 232 w 822"/>
                  <a:gd name="T49" fmla="*/ 79 h 371"/>
                  <a:gd name="T50" fmla="*/ 246 w 822"/>
                  <a:gd name="T51" fmla="*/ 84 h 371"/>
                  <a:gd name="T52" fmla="*/ 260 w 822"/>
                  <a:gd name="T53" fmla="*/ 89 h 371"/>
                  <a:gd name="T54" fmla="*/ 273 w 822"/>
                  <a:gd name="T55" fmla="*/ 95 h 371"/>
                  <a:gd name="T56" fmla="*/ 287 w 822"/>
                  <a:gd name="T57" fmla="*/ 100 h 371"/>
                  <a:gd name="T58" fmla="*/ 301 w 822"/>
                  <a:gd name="T59" fmla="*/ 106 h 371"/>
                  <a:gd name="T60" fmla="*/ 317 w 822"/>
                  <a:gd name="T61" fmla="*/ 112 h 371"/>
                  <a:gd name="T62" fmla="*/ 330 w 822"/>
                  <a:gd name="T63" fmla="*/ 118 h 371"/>
                  <a:gd name="T64" fmla="*/ 345 w 822"/>
                  <a:gd name="T65" fmla="*/ 124 h 371"/>
                  <a:gd name="T66" fmla="*/ 359 w 822"/>
                  <a:gd name="T67" fmla="*/ 129 h 371"/>
                  <a:gd name="T68" fmla="*/ 375 w 822"/>
                  <a:gd name="T69" fmla="*/ 136 h 371"/>
                  <a:gd name="T70" fmla="*/ 389 w 822"/>
                  <a:gd name="T71" fmla="*/ 143 h 371"/>
                  <a:gd name="T72" fmla="*/ 405 w 822"/>
                  <a:gd name="T73" fmla="*/ 149 h 371"/>
                  <a:gd name="T74" fmla="*/ 420 w 822"/>
                  <a:gd name="T75" fmla="*/ 156 h 371"/>
                  <a:gd name="T76" fmla="*/ 437 w 822"/>
                  <a:gd name="T77" fmla="*/ 163 h 371"/>
                  <a:gd name="T78" fmla="*/ 452 w 822"/>
                  <a:gd name="T79" fmla="*/ 169 h 371"/>
                  <a:gd name="T80" fmla="*/ 467 w 822"/>
                  <a:gd name="T81" fmla="*/ 176 h 371"/>
                  <a:gd name="T82" fmla="*/ 483 w 822"/>
                  <a:gd name="T83" fmla="*/ 184 h 371"/>
                  <a:gd name="T84" fmla="*/ 500 w 822"/>
                  <a:gd name="T85" fmla="*/ 192 h 371"/>
                  <a:gd name="T86" fmla="*/ 515 w 822"/>
                  <a:gd name="T87" fmla="*/ 198 h 371"/>
                  <a:gd name="T88" fmla="*/ 531 w 822"/>
                  <a:gd name="T89" fmla="*/ 207 h 371"/>
                  <a:gd name="T90" fmla="*/ 548 w 822"/>
                  <a:gd name="T91" fmla="*/ 215 h 371"/>
                  <a:gd name="T92" fmla="*/ 564 w 822"/>
                  <a:gd name="T93" fmla="*/ 224 h 371"/>
                  <a:gd name="T94" fmla="*/ 580 w 822"/>
                  <a:gd name="T95" fmla="*/ 231 h 371"/>
                  <a:gd name="T96" fmla="*/ 597 w 822"/>
                  <a:gd name="T97" fmla="*/ 239 h 371"/>
                  <a:gd name="T98" fmla="*/ 612 w 822"/>
                  <a:gd name="T99" fmla="*/ 247 h 371"/>
                  <a:gd name="T100" fmla="*/ 629 w 822"/>
                  <a:gd name="T101" fmla="*/ 256 h 371"/>
                  <a:gd name="T102" fmla="*/ 644 w 822"/>
                  <a:gd name="T103" fmla="*/ 265 h 371"/>
                  <a:gd name="T104" fmla="*/ 661 w 822"/>
                  <a:gd name="T105" fmla="*/ 274 h 371"/>
                  <a:gd name="T106" fmla="*/ 678 w 822"/>
                  <a:gd name="T107" fmla="*/ 283 h 371"/>
                  <a:gd name="T108" fmla="*/ 695 w 822"/>
                  <a:gd name="T109" fmla="*/ 293 h 371"/>
                  <a:gd name="T110" fmla="*/ 710 w 822"/>
                  <a:gd name="T111" fmla="*/ 302 h 371"/>
                  <a:gd name="T112" fmla="*/ 726 w 822"/>
                  <a:gd name="T113" fmla="*/ 311 h 371"/>
                  <a:gd name="T114" fmla="*/ 741 w 822"/>
                  <a:gd name="T115" fmla="*/ 320 h 371"/>
                  <a:gd name="T116" fmla="*/ 758 w 822"/>
                  <a:gd name="T117" fmla="*/ 330 h 371"/>
                  <a:gd name="T118" fmla="*/ 774 w 822"/>
                  <a:gd name="T119" fmla="*/ 340 h 371"/>
                  <a:gd name="T120" fmla="*/ 789 w 822"/>
                  <a:gd name="T121" fmla="*/ 350 h 371"/>
                  <a:gd name="T122" fmla="*/ 805 w 822"/>
                  <a:gd name="T123" fmla="*/ 360 h 371"/>
                  <a:gd name="T124" fmla="*/ 822 w 822"/>
                  <a:gd name="T12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 h="371">
                    <a:moveTo>
                      <a:pt x="0" y="0"/>
                    </a:moveTo>
                    <a:lnTo>
                      <a:pt x="8" y="1"/>
                    </a:lnTo>
                    <a:lnTo>
                      <a:pt x="18" y="4"/>
                    </a:lnTo>
                    <a:lnTo>
                      <a:pt x="24" y="6"/>
                    </a:lnTo>
                    <a:lnTo>
                      <a:pt x="29" y="8"/>
                    </a:lnTo>
                    <a:lnTo>
                      <a:pt x="36" y="10"/>
                    </a:lnTo>
                    <a:lnTo>
                      <a:pt x="44" y="13"/>
                    </a:lnTo>
                    <a:lnTo>
                      <a:pt x="51" y="14"/>
                    </a:lnTo>
                    <a:lnTo>
                      <a:pt x="58" y="17"/>
                    </a:lnTo>
                    <a:lnTo>
                      <a:pt x="66" y="20"/>
                    </a:lnTo>
                    <a:lnTo>
                      <a:pt x="76" y="23"/>
                    </a:lnTo>
                    <a:lnTo>
                      <a:pt x="85" y="26"/>
                    </a:lnTo>
                    <a:lnTo>
                      <a:pt x="94" y="29"/>
                    </a:lnTo>
                    <a:lnTo>
                      <a:pt x="104" y="32"/>
                    </a:lnTo>
                    <a:lnTo>
                      <a:pt x="115" y="37"/>
                    </a:lnTo>
                    <a:lnTo>
                      <a:pt x="125" y="40"/>
                    </a:lnTo>
                    <a:lnTo>
                      <a:pt x="135" y="43"/>
                    </a:lnTo>
                    <a:lnTo>
                      <a:pt x="146" y="47"/>
                    </a:lnTo>
                    <a:lnTo>
                      <a:pt x="159" y="51"/>
                    </a:lnTo>
                    <a:lnTo>
                      <a:pt x="170" y="55"/>
                    </a:lnTo>
                    <a:lnTo>
                      <a:pt x="182" y="59"/>
                    </a:lnTo>
                    <a:lnTo>
                      <a:pt x="194" y="63"/>
                    </a:lnTo>
                    <a:lnTo>
                      <a:pt x="208" y="69"/>
                    </a:lnTo>
                    <a:lnTo>
                      <a:pt x="220" y="73"/>
                    </a:lnTo>
                    <a:lnTo>
                      <a:pt x="232" y="79"/>
                    </a:lnTo>
                    <a:lnTo>
                      <a:pt x="246" y="84"/>
                    </a:lnTo>
                    <a:lnTo>
                      <a:pt x="260" y="89"/>
                    </a:lnTo>
                    <a:lnTo>
                      <a:pt x="273" y="95"/>
                    </a:lnTo>
                    <a:lnTo>
                      <a:pt x="287" y="100"/>
                    </a:lnTo>
                    <a:lnTo>
                      <a:pt x="301" y="106"/>
                    </a:lnTo>
                    <a:lnTo>
                      <a:pt x="317" y="112"/>
                    </a:lnTo>
                    <a:lnTo>
                      <a:pt x="330" y="118"/>
                    </a:lnTo>
                    <a:lnTo>
                      <a:pt x="345" y="124"/>
                    </a:lnTo>
                    <a:lnTo>
                      <a:pt x="359" y="129"/>
                    </a:lnTo>
                    <a:lnTo>
                      <a:pt x="375" y="136"/>
                    </a:lnTo>
                    <a:lnTo>
                      <a:pt x="389" y="143"/>
                    </a:lnTo>
                    <a:lnTo>
                      <a:pt x="405" y="149"/>
                    </a:lnTo>
                    <a:lnTo>
                      <a:pt x="420" y="156"/>
                    </a:lnTo>
                    <a:lnTo>
                      <a:pt x="437" y="163"/>
                    </a:lnTo>
                    <a:lnTo>
                      <a:pt x="452" y="169"/>
                    </a:lnTo>
                    <a:lnTo>
                      <a:pt x="467" y="176"/>
                    </a:lnTo>
                    <a:lnTo>
                      <a:pt x="483" y="184"/>
                    </a:lnTo>
                    <a:lnTo>
                      <a:pt x="500" y="192"/>
                    </a:lnTo>
                    <a:lnTo>
                      <a:pt x="515" y="198"/>
                    </a:lnTo>
                    <a:lnTo>
                      <a:pt x="531" y="207"/>
                    </a:lnTo>
                    <a:lnTo>
                      <a:pt x="548" y="215"/>
                    </a:lnTo>
                    <a:lnTo>
                      <a:pt x="564" y="224"/>
                    </a:lnTo>
                    <a:lnTo>
                      <a:pt x="580" y="231"/>
                    </a:lnTo>
                    <a:lnTo>
                      <a:pt x="597" y="239"/>
                    </a:lnTo>
                    <a:lnTo>
                      <a:pt x="612" y="247"/>
                    </a:lnTo>
                    <a:lnTo>
                      <a:pt x="629" y="256"/>
                    </a:lnTo>
                    <a:lnTo>
                      <a:pt x="644" y="265"/>
                    </a:lnTo>
                    <a:lnTo>
                      <a:pt x="661" y="274"/>
                    </a:lnTo>
                    <a:lnTo>
                      <a:pt x="678" y="283"/>
                    </a:lnTo>
                    <a:lnTo>
                      <a:pt x="695" y="293"/>
                    </a:lnTo>
                    <a:lnTo>
                      <a:pt x="710" y="302"/>
                    </a:lnTo>
                    <a:lnTo>
                      <a:pt x="726" y="311"/>
                    </a:lnTo>
                    <a:lnTo>
                      <a:pt x="741" y="320"/>
                    </a:lnTo>
                    <a:lnTo>
                      <a:pt x="758" y="330"/>
                    </a:lnTo>
                    <a:lnTo>
                      <a:pt x="774" y="340"/>
                    </a:lnTo>
                    <a:lnTo>
                      <a:pt x="789" y="350"/>
                    </a:lnTo>
                    <a:lnTo>
                      <a:pt x="805" y="360"/>
                    </a:lnTo>
                    <a:lnTo>
                      <a:pt x="822" y="37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1" name="Freeform 67"/>
              <p:cNvSpPr>
                <a:spLocks/>
              </p:cNvSpPr>
              <p:nvPr/>
            </p:nvSpPr>
            <p:spPr bwMode="auto">
              <a:xfrm>
                <a:off x="4132" y="1482"/>
                <a:ext cx="44" cy="491"/>
              </a:xfrm>
              <a:custGeom>
                <a:avLst/>
                <a:gdLst>
                  <a:gd name="T0" fmla="*/ 85 w 88"/>
                  <a:gd name="T1" fmla="*/ 13 h 981"/>
                  <a:gd name="T2" fmla="*/ 82 w 88"/>
                  <a:gd name="T3" fmla="*/ 41 h 981"/>
                  <a:gd name="T4" fmla="*/ 80 w 88"/>
                  <a:gd name="T5" fmla="*/ 69 h 981"/>
                  <a:gd name="T6" fmla="*/ 76 w 88"/>
                  <a:gd name="T7" fmla="*/ 98 h 981"/>
                  <a:gd name="T8" fmla="*/ 74 w 88"/>
                  <a:gd name="T9" fmla="*/ 127 h 981"/>
                  <a:gd name="T10" fmla="*/ 72 w 88"/>
                  <a:gd name="T11" fmla="*/ 157 h 981"/>
                  <a:gd name="T12" fmla="*/ 69 w 88"/>
                  <a:gd name="T13" fmla="*/ 187 h 981"/>
                  <a:gd name="T14" fmla="*/ 66 w 88"/>
                  <a:gd name="T15" fmla="*/ 217 h 981"/>
                  <a:gd name="T16" fmla="*/ 64 w 88"/>
                  <a:gd name="T17" fmla="*/ 247 h 981"/>
                  <a:gd name="T18" fmla="*/ 61 w 88"/>
                  <a:gd name="T19" fmla="*/ 277 h 981"/>
                  <a:gd name="T20" fmla="*/ 59 w 88"/>
                  <a:gd name="T21" fmla="*/ 307 h 981"/>
                  <a:gd name="T22" fmla="*/ 55 w 88"/>
                  <a:gd name="T23" fmla="*/ 337 h 981"/>
                  <a:gd name="T24" fmla="*/ 53 w 88"/>
                  <a:gd name="T25" fmla="*/ 369 h 981"/>
                  <a:gd name="T26" fmla="*/ 51 w 88"/>
                  <a:gd name="T27" fmla="*/ 400 h 981"/>
                  <a:gd name="T28" fmla="*/ 48 w 88"/>
                  <a:gd name="T29" fmla="*/ 432 h 981"/>
                  <a:gd name="T30" fmla="*/ 45 w 88"/>
                  <a:gd name="T31" fmla="*/ 463 h 981"/>
                  <a:gd name="T32" fmla="*/ 43 w 88"/>
                  <a:gd name="T33" fmla="*/ 495 h 981"/>
                  <a:gd name="T34" fmla="*/ 40 w 88"/>
                  <a:gd name="T35" fmla="*/ 526 h 981"/>
                  <a:gd name="T36" fmla="*/ 36 w 88"/>
                  <a:gd name="T37" fmla="*/ 558 h 981"/>
                  <a:gd name="T38" fmla="*/ 34 w 88"/>
                  <a:gd name="T39" fmla="*/ 589 h 981"/>
                  <a:gd name="T40" fmla="*/ 31 w 88"/>
                  <a:gd name="T41" fmla="*/ 620 h 981"/>
                  <a:gd name="T42" fmla="*/ 27 w 88"/>
                  <a:gd name="T43" fmla="*/ 652 h 981"/>
                  <a:gd name="T44" fmla="*/ 25 w 88"/>
                  <a:gd name="T45" fmla="*/ 684 h 981"/>
                  <a:gd name="T46" fmla="*/ 22 w 88"/>
                  <a:gd name="T47" fmla="*/ 715 h 981"/>
                  <a:gd name="T48" fmla="*/ 20 w 88"/>
                  <a:gd name="T49" fmla="*/ 746 h 981"/>
                  <a:gd name="T50" fmla="*/ 16 w 88"/>
                  <a:gd name="T51" fmla="*/ 777 h 981"/>
                  <a:gd name="T52" fmla="*/ 13 w 88"/>
                  <a:gd name="T53" fmla="*/ 810 h 981"/>
                  <a:gd name="T54" fmla="*/ 11 w 88"/>
                  <a:gd name="T55" fmla="*/ 841 h 981"/>
                  <a:gd name="T56" fmla="*/ 7 w 88"/>
                  <a:gd name="T57" fmla="*/ 872 h 981"/>
                  <a:gd name="T58" fmla="*/ 5 w 88"/>
                  <a:gd name="T59" fmla="*/ 903 h 981"/>
                  <a:gd name="T60" fmla="*/ 2 w 88"/>
                  <a:gd name="T61" fmla="*/ 933 h 981"/>
                  <a:gd name="T62" fmla="*/ 0 w 88"/>
                  <a:gd name="T63" fmla="*/ 965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981">
                    <a:moveTo>
                      <a:pt x="88" y="0"/>
                    </a:moveTo>
                    <a:lnTo>
                      <a:pt x="85" y="13"/>
                    </a:lnTo>
                    <a:lnTo>
                      <a:pt x="84" y="27"/>
                    </a:lnTo>
                    <a:lnTo>
                      <a:pt x="82" y="41"/>
                    </a:lnTo>
                    <a:lnTo>
                      <a:pt x="82" y="56"/>
                    </a:lnTo>
                    <a:lnTo>
                      <a:pt x="80" y="69"/>
                    </a:lnTo>
                    <a:lnTo>
                      <a:pt x="79" y="83"/>
                    </a:lnTo>
                    <a:lnTo>
                      <a:pt x="76" y="98"/>
                    </a:lnTo>
                    <a:lnTo>
                      <a:pt x="76" y="114"/>
                    </a:lnTo>
                    <a:lnTo>
                      <a:pt x="74" y="127"/>
                    </a:lnTo>
                    <a:lnTo>
                      <a:pt x="73" y="143"/>
                    </a:lnTo>
                    <a:lnTo>
                      <a:pt x="72" y="157"/>
                    </a:lnTo>
                    <a:lnTo>
                      <a:pt x="71" y="173"/>
                    </a:lnTo>
                    <a:lnTo>
                      <a:pt x="69" y="187"/>
                    </a:lnTo>
                    <a:lnTo>
                      <a:pt x="69" y="203"/>
                    </a:lnTo>
                    <a:lnTo>
                      <a:pt x="66" y="217"/>
                    </a:lnTo>
                    <a:lnTo>
                      <a:pt x="66" y="233"/>
                    </a:lnTo>
                    <a:lnTo>
                      <a:pt x="64" y="247"/>
                    </a:lnTo>
                    <a:lnTo>
                      <a:pt x="63" y="263"/>
                    </a:lnTo>
                    <a:lnTo>
                      <a:pt x="61" y="277"/>
                    </a:lnTo>
                    <a:lnTo>
                      <a:pt x="61" y="293"/>
                    </a:lnTo>
                    <a:lnTo>
                      <a:pt x="59" y="307"/>
                    </a:lnTo>
                    <a:lnTo>
                      <a:pt x="58" y="323"/>
                    </a:lnTo>
                    <a:lnTo>
                      <a:pt x="55" y="337"/>
                    </a:lnTo>
                    <a:lnTo>
                      <a:pt x="55" y="354"/>
                    </a:lnTo>
                    <a:lnTo>
                      <a:pt x="53" y="369"/>
                    </a:lnTo>
                    <a:lnTo>
                      <a:pt x="52" y="385"/>
                    </a:lnTo>
                    <a:lnTo>
                      <a:pt x="51" y="400"/>
                    </a:lnTo>
                    <a:lnTo>
                      <a:pt x="50" y="417"/>
                    </a:lnTo>
                    <a:lnTo>
                      <a:pt x="48" y="432"/>
                    </a:lnTo>
                    <a:lnTo>
                      <a:pt x="48" y="448"/>
                    </a:lnTo>
                    <a:lnTo>
                      <a:pt x="45" y="463"/>
                    </a:lnTo>
                    <a:lnTo>
                      <a:pt x="45" y="480"/>
                    </a:lnTo>
                    <a:lnTo>
                      <a:pt x="43" y="495"/>
                    </a:lnTo>
                    <a:lnTo>
                      <a:pt x="42" y="510"/>
                    </a:lnTo>
                    <a:lnTo>
                      <a:pt x="40" y="526"/>
                    </a:lnTo>
                    <a:lnTo>
                      <a:pt x="39" y="542"/>
                    </a:lnTo>
                    <a:lnTo>
                      <a:pt x="36" y="558"/>
                    </a:lnTo>
                    <a:lnTo>
                      <a:pt x="35" y="574"/>
                    </a:lnTo>
                    <a:lnTo>
                      <a:pt x="34" y="589"/>
                    </a:lnTo>
                    <a:lnTo>
                      <a:pt x="33" y="606"/>
                    </a:lnTo>
                    <a:lnTo>
                      <a:pt x="31" y="620"/>
                    </a:lnTo>
                    <a:lnTo>
                      <a:pt x="30" y="636"/>
                    </a:lnTo>
                    <a:lnTo>
                      <a:pt x="27" y="652"/>
                    </a:lnTo>
                    <a:lnTo>
                      <a:pt x="27" y="668"/>
                    </a:lnTo>
                    <a:lnTo>
                      <a:pt x="25" y="684"/>
                    </a:lnTo>
                    <a:lnTo>
                      <a:pt x="24" y="699"/>
                    </a:lnTo>
                    <a:lnTo>
                      <a:pt x="22" y="715"/>
                    </a:lnTo>
                    <a:lnTo>
                      <a:pt x="22" y="732"/>
                    </a:lnTo>
                    <a:lnTo>
                      <a:pt x="20" y="746"/>
                    </a:lnTo>
                    <a:lnTo>
                      <a:pt x="19" y="763"/>
                    </a:lnTo>
                    <a:lnTo>
                      <a:pt x="16" y="777"/>
                    </a:lnTo>
                    <a:lnTo>
                      <a:pt x="15" y="794"/>
                    </a:lnTo>
                    <a:lnTo>
                      <a:pt x="13" y="810"/>
                    </a:lnTo>
                    <a:lnTo>
                      <a:pt x="12" y="825"/>
                    </a:lnTo>
                    <a:lnTo>
                      <a:pt x="11" y="841"/>
                    </a:lnTo>
                    <a:lnTo>
                      <a:pt x="10" y="858"/>
                    </a:lnTo>
                    <a:lnTo>
                      <a:pt x="7" y="872"/>
                    </a:lnTo>
                    <a:lnTo>
                      <a:pt x="6" y="888"/>
                    </a:lnTo>
                    <a:lnTo>
                      <a:pt x="5" y="903"/>
                    </a:lnTo>
                    <a:lnTo>
                      <a:pt x="4" y="919"/>
                    </a:lnTo>
                    <a:lnTo>
                      <a:pt x="2" y="933"/>
                    </a:lnTo>
                    <a:lnTo>
                      <a:pt x="2" y="950"/>
                    </a:lnTo>
                    <a:lnTo>
                      <a:pt x="0" y="965"/>
                    </a:lnTo>
                    <a:lnTo>
                      <a:pt x="0" y="98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2" name="Freeform 68"/>
              <p:cNvSpPr>
                <a:spLocks/>
              </p:cNvSpPr>
              <p:nvPr/>
            </p:nvSpPr>
            <p:spPr bwMode="auto">
              <a:xfrm>
                <a:off x="3682" y="1973"/>
                <a:ext cx="450" cy="107"/>
              </a:xfrm>
              <a:custGeom>
                <a:avLst/>
                <a:gdLst>
                  <a:gd name="T0" fmla="*/ 901 w 901"/>
                  <a:gd name="T1" fmla="*/ 0 h 213"/>
                  <a:gd name="T2" fmla="*/ 882 w 901"/>
                  <a:gd name="T3" fmla="*/ 4 h 213"/>
                  <a:gd name="T4" fmla="*/ 864 w 901"/>
                  <a:gd name="T5" fmla="*/ 7 h 213"/>
                  <a:gd name="T6" fmla="*/ 845 w 901"/>
                  <a:gd name="T7" fmla="*/ 10 h 213"/>
                  <a:gd name="T8" fmla="*/ 827 w 901"/>
                  <a:gd name="T9" fmla="*/ 14 h 213"/>
                  <a:gd name="T10" fmla="*/ 808 w 901"/>
                  <a:gd name="T11" fmla="*/ 17 h 213"/>
                  <a:gd name="T12" fmla="*/ 790 w 901"/>
                  <a:gd name="T13" fmla="*/ 20 h 213"/>
                  <a:gd name="T14" fmla="*/ 771 w 901"/>
                  <a:gd name="T15" fmla="*/ 24 h 213"/>
                  <a:gd name="T16" fmla="*/ 755 w 901"/>
                  <a:gd name="T17" fmla="*/ 28 h 213"/>
                  <a:gd name="T18" fmla="*/ 736 w 901"/>
                  <a:gd name="T19" fmla="*/ 32 h 213"/>
                  <a:gd name="T20" fmla="*/ 718 w 901"/>
                  <a:gd name="T21" fmla="*/ 35 h 213"/>
                  <a:gd name="T22" fmla="*/ 699 w 901"/>
                  <a:gd name="T23" fmla="*/ 38 h 213"/>
                  <a:gd name="T24" fmla="*/ 681 w 901"/>
                  <a:gd name="T25" fmla="*/ 43 h 213"/>
                  <a:gd name="T26" fmla="*/ 662 w 901"/>
                  <a:gd name="T27" fmla="*/ 46 h 213"/>
                  <a:gd name="T28" fmla="*/ 645 w 901"/>
                  <a:gd name="T29" fmla="*/ 50 h 213"/>
                  <a:gd name="T30" fmla="*/ 626 w 901"/>
                  <a:gd name="T31" fmla="*/ 55 h 213"/>
                  <a:gd name="T32" fmla="*/ 610 w 901"/>
                  <a:gd name="T33" fmla="*/ 59 h 213"/>
                  <a:gd name="T34" fmla="*/ 591 w 901"/>
                  <a:gd name="T35" fmla="*/ 63 h 213"/>
                  <a:gd name="T36" fmla="*/ 573 w 901"/>
                  <a:gd name="T37" fmla="*/ 66 h 213"/>
                  <a:gd name="T38" fmla="*/ 555 w 901"/>
                  <a:gd name="T39" fmla="*/ 71 h 213"/>
                  <a:gd name="T40" fmla="*/ 538 w 901"/>
                  <a:gd name="T41" fmla="*/ 75 h 213"/>
                  <a:gd name="T42" fmla="*/ 521 w 901"/>
                  <a:gd name="T43" fmla="*/ 78 h 213"/>
                  <a:gd name="T44" fmla="*/ 504 w 901"/>
                  <a:gd name="T45" fmla="*/ 82 h 213"/>
                  <a:gd name="T46" fmla="*/ 487 w 901"/>
                  <a:gd name="T47" fmla="*/ 86 h 213"/>
                  <a:gd name="T48" fmla="*/ 470 w 901"/>
                  <a:gd name="T49" fmla="*/ 91 h 213"/>
                  <a:gd name="T50" fmla="*/ 454 w 901"/>
                  <a:gd name="T51" fmla="*/ 94 h 213"/>
                  <a:gd name="T52" fmla="*/ 437 w 901"/>
                  <a:gd name="T53" fmla="*/ 98 h 213"/>
                  <a:gd name="T54" fmla="*/ 420 w 901"/>
                  <a:gd name="T55" fmla="*/ 102 h 213"/>
                  <a:gd name="T56" fmla="*/ 404 w 901"/>
                  <a:gd name="T57" fmla="*/ 106 h 213"/>
                  <a:gd name="T58" fmla="*/ 387 w 901"/>
                  <a:gd name="T59" fmla="*/ 110 h 213"/>
                  <a:gd name="T60" fmla="*/ 371 w 901"/>
                  <a:gd name="T61" fmla="*/ 114 h 213"/>
                  <a:gd name="T62" fmla="*/ 356 w 901"/>
                  <a:gd name="T63" fmla="*/ 118 h 213"/>
                  <a:gd name="T64" fmla="*/ 341 w 901"/>
                  <a:gd name="T65" fmla="*/ 123 h 213"/>
                  <a:gd name="T66" fmla="*/ 324 w 901"/>
                  <a:gd name="T67" fmla="*/ 126 h 213"/>
                  <a:gd name="T68" fmla="*/ 310 w 901"/>
                  <a:gd name="T69" fmla="*/ 130 h 213"/>
                  <a:gd name="T70" fmla="*/ 294 w 901"/>
                  <a:gd name="T71" fmla="*/ 133 h 213"/>
                  <a:gd name="T72" fmla="*/ 281 w 901"/>
                  <a:gd name="T73" fmla="*/ 137 h 213"/>
                  <a:gd name="T74" fmla="*/ 265 w 901"/>
                  <a:gd name="T75" fmla="*/ 141 h 213"/>
                  <a:gd name="T76" fmla="*/ 251 w 901"/>
                  <a:gd name="T77" fmla="*/ 144 h 213"/>
                  <a:gd name="T78" fmla="*/ 238 w 901"/>
                  <a:gd name="T79" fmla="*/ 147 h 213"/>
                  <a:gd name="T80" fmla="*/ 224 w 901"/>
                  <a:gd name="T81" fmla="*/ 152 h 213"/>
                  <a:gd name="T82" fmla="*/ 211 w 901"/>
                  <a:gd name="T83" fmla="*/ 154 h 213"/>
                  <a:gd name="T84" fmla="*/ 197 w 901"/>
                  <a:gd name="T85" fmla="*/ 157 h 213"/>
                  <a:gd name="T86" fmla="*/ 184 w 901"/>
                  <a:gd name="T87" fmla="*/ 161 h 213"/>
                  <a:gd name="T88" fmla="*/ 173 w 901"/>
                  <a:gd name="T89" fmla="*/ 164 h 213"/>
                  <a:gd name="T90" fmla="*/ 160 w 901"/>
                  <a:gd name="T91" fmla="*/ 167 h 213"/>
                  <a:gd name="T92" fmla="*/ 148 w 901"/>
                  <a:gd name="T93" fmla="*/ 171 h 213"/>
                  <a:gd name="T94" fmla="*/ 137 w 901"/>
                  <a:gd name="T95" fmla="*/ 174 h 213"/>
                  <a:gd name="T96" fmla="*/ 127 w 901"/>
                  <a:gd name="T97" fmla="*/ 177 h 213"/>
                  <a:gd name="T98" fmla="*/ 115 w 901"/>
                  <a:gd name="T99" fmla="*/ 180 h 213"/>
                  <a:gd name="T100" fmla="*/ 105 w 901"/>
                  <a:gd name="T101" fmla="*/ 183 h 213"/>
                  <a:gd name="T102" fmla="*/ 95 w 901"/>
                  <a:gd name="T103" fmla="*/ 185 h 213"/>
                  <a:gd name="T104" fmla="*/ 85 w 901"/>
                  <a:gd name="T105" fmla="*/ 189 h 213"/>
                  <a:gd name="T106" fmla="*/ 75 w 901"/>
                  <a:gd name="T107" fmla="*/ 191 h 213"/>
                  <a:gd name="T108" fmla="*/ 66 w 901"/>
                  <a:gd name="T109" fmla="*/ 193 h 213"/>
                  <a:gd name="T110" fmla="*/ 57 w 901"/>
                  <a:gd name="T111" fmla="*/ 195 h 213"/>
                  <a:gd name="T112" fmla="*/ 50 w 901"/>
                  <a:gd name="T113" fmla="*/ 199 h 213"/>
                  <a:gd name="T114" fmla="*/ 41 w 901"/>
                  <a:gd name="T115" fmla="*/ 200 h 213"/>
                  <a:gd name="T116" fmla="*/ 34 w 901"/>
                  <a:gd name="T117" fmla="*/ 202 h 213"/>
                  <a:gd name="T118" fmla="*/ 27 w 901"/>
                  <a:gd name="T119" fmla="*/ 204 h 213"/>
                  <a:gd name="T120" fmla="*/ 20 w 901"/>
                  <a:gd name="T121" fmla="*/ 206 h 213"/>
                  <a:gd name="T122" fmla="*/ 9 w 901"/>
                  <a:gd name="T123" fmla="*/ 210 h 213"/>
                  <a:gd name="T124" fmla="*/ 0 w 901"/>
                  <a:gd name="T12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1" h="213">
                    <a:moveTo>
                      <a:pt x="901" y="0"/>
                    </a:moveTo>
                    <a:lnTo>
                      <a:pt x="882" y="4"/>
                    </a:lnTo>
                    <a:lnTo>
                      <a:pt x="864" y="7"/>
                    </a:lnTo>
                    <a:lnTo>
                      <a:pt x="845" y="10"/>
                    </a:lnTo>
                    <a:lnTo>
                      <a:pt x="827" y="14"/>
                    </a:lnTo>
                    <a:lnTo>
                      <a:pt x="808" y="17"/>
                    </a:lnTo>
                    <a:lnTo>
                      <a:pt x="790" y="20"/>
                    </a:lnTo>
                    <a:lnTo>
                      <a:pt x="771" y="24"/>
                    </a:lnTo>
                    <a:lnTo>
                      <a:pt x="755" y="28"/>
                    </a:lnTo>
                    <a:lnTo>
                      <a:pt x="736" y="32"/>
                    </a:lnTo>
                    <a:lnTo>
                      <a:pt x="718" y="35"/>
                    </a:lnTo>
                    <a:lnTo>
                      <a:pt x="699" y="38"/>
                    </a:lnTo>
                    <a:lnTo>
                      <a:pt x="681" y="43"/>
                    </a:lnTo>
                    <a:lnTo>
                      <a:pt x="662" y="46"/>
                    </a:lnTo>
                    <a:lnTo>
                      <a:pt x="645" y="50"/>
                    </a:lnTo>
                    <a:lnTo>
                      <a:pt x="626" y="55"/>
                    </a:lnTo>
                    <a:lnTo>
                      <a:pt x="610" y="59"/>
                    </a:lnTo>
                    <a:lnTo>
                      <a:pt x="591" y="63"/>
                    </a:lnTo>
                    <a:lnTo>
                      <a:pt x="573" y="66"/>
                    </a:lnTo>
                    <a:lnTo>
                      <a:pt x="555" y="71"/>
                    </a:lnTo>
                    <a:lnTo>
                      <a:pt x="538" y="75"/>
                    </a:lnTo>
                    <a:lnTo>
                      <a:pt x="521" y="78"/>
                    </a:lnTo>
                    <a:lnTo>
                      <a:pt x="504" y="82"/>
                    </a:lnTo>
                    <a:lnTo>
                      <a:pt x="487" y="86"/>
                    </a:lnTo>
                    <a:lnTo>
                      <a:pt x="470" y="91"/>
                    </a:lnTo>
                    <a:lnTo>
                      <a:pt x="454" y="94"/>
                    </a:lnTo>
                    <a:lnTo>
                      <a:pt x="437" y="98"/>
                    </a:lnTo>
                    <a:lnTo>
                      <a:pt x="420" y="102"/>
                    </a:lnTo>
                    <a:lnTo>
                      <a:pt x="404" y="106"/>
                    </a:lnTo>
                    <a:lnTo>
                      <a:pt x="387" y="110"/>
                    </a:lnTo>
                    <a:lnTo>
                      <a:pt x="371" y="114"/>
                    </a:lnTo>
                    <a:lnTo>
                      <a:pt x="356" y="118"/>
                    </a:lnTo>
                    <a:lnTo>
                      <a:pt x="341" y="123"/>
                    </a:lnTo>
                    <a:lnTo>
                      <a:pt x="324" y="126"/>
                    </a:lnTo>
                    <a:lnTo>
                      <a:pt x="310" y="130"/>
                    </a:lnTo>
                    <a:lnTo>
                      <a:pt x="294" y="133"/>
                    </a:lnTo>
                    <a:lnTo>
                      <a:pt x="281" y="137"/>
                    </a:lnTo>
                    <a:lnTo>
                      <a:pt x="265" y="141"/>
                    </a:lnTo>
                    <a:lnTo>
                      <a:pt x="251" y="144"/>
                    </a:lnTo>
                    <a:lnTo>
                      <a:pt x="238" y="147"/>
                    </a:lnTo>
                    <a:lnTo>
                      <a:pt x="224" y="152"/>
                    </a:lnTo>
                    <a:lnTo>
                      <a:pt x="211" y="154"/>
                    </a:lnTo>
                    <a:lnTo>
                      <a:pt x="197" y="157"/>
                    </a:lnTo>
                    <a:lnTo>
                      <a:pt x="184" y="161"/>
                    </a:lnTo>
                    <a:lnTo>
                      <a:pt x="173" y="164"/>
                    </a:lnTo>
                    <a:lnTo>
                      <a:pt x="160" y="167"/>
                    </a:lnTo>
                    <a:lnTo>
                      <a:pt x="148" y="171"/>
                    </a:lnTo>
                    <a:lnTo>
                      <a:pt x="137" y="174"/>
                    </a:lnTo>
                    <a:lnTo>
                      <a:pt x="127" y="177"/>
                    </a:lnTo>
                    <a:lnTo>
                      <a:pt x="115" y="180"/>
                    </a:lnTo>
                    <a:lnTo>
                      <a:pt x="105" y="183"/>
                    </a:lnTo>
                    <a:lnTo>
                      <a:pt x="95" y="185"/>
                    </a:lnTo>
                    <a:lnTo>
                      <a:pt x="85" y="189"/>
                    </a:lnTo>
                    <a:lnTo>
                      <a:pt x="75" y="191"/>
                    </a:lnTo>
                    <a:lnTo>
                      <a:pt x="66" y="193"/>
                    </a:lnTo>
                    <a:lnTo>
                      <a:pt x="57" y="195"/>
                    </a:lnTo>
                    <a:lnTo>
                      <a:pt x="50" y="199"/>
                    </a:lnTo>
                    <a:lnTo>
                      <a:pt x="41" y="200"/>
                    </a:lnTo>
                    <a:lnTo>
                      <a:pt x="34" y="202"/>
                    </a:lnTo>
                    <a:lnTo>
                      <a:pt x="27" y="204"/>
                    </a:lnTo>
                    <a:lnTo>
                      <a:pt x="20" y="206"/>
                    </a:lnTo>
                    <a:lnTo>
                      <a:pt x="9" y="210"/>
                    </a:lnTo>
                    <a:lnTo>
                      <a:pt x="0" y="213"/>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3" name="Freeform 69"/>
              <p:cNvSpPr>
                <a:spLocks/>
              </p:cNvSpPr>
              <p:nvPr/>
            </p:nvSpPr>
            <p:spPr bwMode="auto">
              <a:xfrm>
                <a:off x="4229" y="1174"/>
                <a:ext cx="21" cy="203"/>
              </a:xfrm>
              <a:custGeom>
                <a:avLst/>
                <a:gdLst>
                  <a:gd name="T0" fmla="*/ 0 w 41"/>
                  <a:gd name="T1" fmla="*/ 0 h 405"/>
                  <a:gd name="T2" fmla="*/ 0 w 41"/>
                  <a:gd name="T3" fmla="*/ 0 h 405"/>
                  <a:gd name="T4" fmla="*/ 0 w 41"/>
                  <a:gd name="T5" fmla="*/ 3 h 405"/>
                  <a:gd name="T6" fmla="*/ 1 w 41"/>
                  <a:gd name="T7" fmla="*/ 8 h 405"/>
                  <a:gd name="T8" fmla="*/ 3 w 41"/>
                  <a:gd name="T9" fmla="*/ 15 h 405"/>
                  <a:gd name="T10" fmla="*/ 3 w 41"/>
                  <a:gd name="T11" fmla="*/ 19 h 405"/>
                  <a:gd name="T12" fmla="*/ 3 w 41"/>
                  <a:gd name="T13" fmla="*/ 23 h 405"/>
                  <a:gd name="T14" fmla="*/ 4 w 41"/>
                  <a:gd name="T15" fmla="*/ 29 h 405"/>
                  <a:gd name="T16" fmla="*/ 5 w 41"/>
                  <a:gd name="T17" fmla="*/ 37 h 405"/>
                  <a:gd name="T18" fmla="*/ 6 w 41"/>
                  <a:gd name="T19" fmla="*/ 43 h 405"/>
                  <a:gd name="T20" fmla="*/ 7 w 41"/>
                  <a:gd name="T21" fmla="*/ 52 h 405"/>
                  <a:gd name="T22" fmla="*/ 9 w 41"/>
                  <a:gd name="T23" fmla="*/ 61 h 405"/>
                  <a:gd name="T24" fmla="*/ 11 w 41"/>
                  <a:gd name="T25" fmla="*/ 72 h 405"/>
                  <a:gd name="T26" fmla="*/ 11 w 41"/>
                  <a:gd name="T27" fmla="*/ 77 h 405"/>
                  <a:gd name="T28" fmla="*/ 11 w 41"/>
                  <a:gd name="T29" fmla="*/ 82 h 405"/>
                  <a:gd name="T30" fmla="*/ 12 w 41"/>
                  <a:gd name="T31" fmla="*/ 88 h 405"/>
                  <a:gd name="T32" fmla="*/ 13 w 41"/>
                  <a:gd name="T33" fmla="*/ 95 h 405"/>
                  <a:gd name="T34" fmla="*/ 13 w 41"/>
                  <a:gd name="T35" fmla="*/ 100 h 405"/>
                  <a:gd name="T36" fmla="*/ 13 w 41"/>
                  <a:gd name="T37" fmla="*/ 107 h 405"/>
                  <a:gd name="T38" fmla="*/ 14 w 41"/>
                  <a:gd name="T39" fmla="*/ 115 h 405"/>
                  <a:gd name="T40" fmla="*/ 15 w 41"/>
                  <a:gd name="T41" fmla="*/ 122 h 405"/>
                  <a:gd name="T42" fmla="*/ 15 w 41"/>
                  <a:gd name="T43" fmla="*/ 129 h 405"/>
                  <a:gd name="T44" fmla="*/ 16 w 41"/>
                  <a:gd name="T45" fmla="*/ 137 h 405"/>
                  <a:gd name="T46" fmla="*/ 17 w 41"/>
                  <a:gd name="T47" fmla="*/ 145 h 405"/>
                  <a:gd name="T48" fmla="*/ 19 w 41"/>
                  <a:gd name="T49" fmla="*/ 155 h 405"/>
                  <a:gd name="T50" fmla="*/ 19 w 41"/>
                  <a:gd name="T51" fmla="*/ 164 h 405"/>
                  <a:gd name="T52" fmla="*/ 20 w 41"/>
                  <a:gd name="T53" fmla="*/ 173 h 405"/>
                  <a:gd name="T54" fmla="*/ 21 w 41"/>
                  <a:gd name="T55" fmla="*/ 183 h 405"/>
                  <a:gd name="T56" fmla="*/ 23 w 41"/>
                  <a:gd name="T57" fmla="*/ 194 h 405"/>
                  <a:gd name="T58" fmla="*/ 23 w 41"/>
                  <a:gd name="T59" fmla="*/ 204 h 405"/>
                  <a:gd name="T60" fmla="*/ 24 w 41"/>
                  <a:gd name="T61" fmla="*/ 214 h 405"/>
                  <a:gd name="T62" fmla="*/ 25 w 41"/>
                  <a:gd name="T63" fmla="*/ 225 h 405"/>
                  <a:gd name="T64" fmla="*/ 26 w 41"/>
                  <a:gd name="T65" fmla="*/ 236 h 405"/>
                  <a:gd name="T66" fmla="*/ 26 w 41"/>
                  <a:gd name="T67" fmla="*/ 247 h 405"/>
                  <a:gd name="T68" fmla="*/ 27 w 41"/>
                  <a:gd name="T69" fmla="*/ 259 h 405"/>
                  <a:gd name="T70" fmla="*/ 29 w 41"/>
                  <a:gd name="T71" fmla="*/ 273 h 405"/>
                  <a:gd name="T72" fmla="*/ 31 w 41"/>
                  <a:gd name="T73" fmla="*/ 286 h 405"/>
                  <a:gd name="T74" fmla="*/ 31 w 41"/>
                  <a:gd name="T75" fmla="*/ 300 h 405"/>
                  <a:gd name="T76" fmla="*/ 33 w 41"/>
                  <a:gd name="T77" fmla="*/ 313 h 405"/>
                  <a:gd name="T78" fmla="*/ 33 w 41"/>
                  <a:gd name="T79" fmla="*/ 326 h 405"/>
                  <a:gd name="T80" fmla="*/ 35 w 41"/>
                  <a:gd name="T81" fmla="*/ 342 h 405"/>
                  <a:gd name="T82" fmla="*/ 36 w 41"/>
                  <a:gd name="T83" fmla="*/ 356 h 405"/>
                  <a:gd name="T84" fmla="*/ 38 w 41"/>
                  <a:gd name="T85" fmla="*/ 372 h 405"/>
                  <a:gd name="T86" fmla="*/ 39 w 41"/>
                  <a:gd name="T87" fmla="*/ 389 h 405"/>
                  <a:gd name="T88" fmla="*/ 41 w 41"/>
                  <a:gd name="T89"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05">
                    <a:moveTo>
                      <a:pt x="0" y="0"/>
                    </a:moveTo>
                    <a:lnTo>
                      <a:pt x="0" y="0"/>
                    </a:lnTo>
                    <a:lnTo>
                      <a:pt x="0" y="3"/>
                    </a:lnTo>
                    <a:lnTo>
                      <a:pt x="1" y="8"/>
                    </a:lnTo>
                    <a:lnTo>
                      <a:pt x="3" y="15"/>
                    </a:lnTo>
                    <a:lnTo>
                      <a:pt x="3" y="19"/>
                    </a:lnTo>
                    <a:lnTo>
                      <a:pt x="3" y="23"/>
                    </a:lnTo>
                    <a:lnTo>
                      <a:pt x="4" y="29"/>
                    </a:lnTo>
                    <a:lnTo>
                      <a:pt x="5" y="37"/>
                    </a:lnTo>
                    <a:lnTo>
                      <a:pt x="6" y="43"/>
                    </a:lnTo>
                    <a:lnTo>
                      <a:pt x="7" y="52"/>
                    </a:lnTo>
                    <a:lnTo>
                      <a:pt x="9" y="61"/>
                    </a:lnTo>
                    <a:lnTo>
                      <a:pt x="11" y="72"/>
                    </a:lnTo>
                    <a:lnTo>
                      <a:pt x="11" y="77"/>
                    </a:lnTo>
                    <a:lnTo>
                      <a:pt x="11" y="82"/>
                    </a:lnTo>
                    <a:lnTo>
                      <a:pt x="12" y="88"/>
                    </a:lnTo>
                    <a:lnTo>
                      <a:pt x="13" y="95"/>
                    </a:lnTo>
                    <a:lnTo>
                      <a:pt x="13" y="100"/>
                    </a:lnTo>
                    <a:lnTo>
                      <a:pt x="13" y="107"/>
                    </a:lnTo>
                    <a:lnTo>
                      <a:pt x="14" y="115"/>
                    </a:lnTo>
                    <a:lnTo>
                      <a:pt x="15" y="122"/>
                    </a:lnTo>
                    <a:lnTo>
                      <a:pt x="15" y="129"/>
                    </a:lnTo>
                    <a:lnTo>
                      <a:pt x="16" y="137"/>
                    </a:lnTo>
                    <a:lnTo>
                      <a:pt x="17" y="145"/>
                    </a:lnTo>
                    <a:lnTo>
                      <a:pt x="19" y="155"/>
                    </a:lnTo>
                    <a:lnTo>
                      <a:pt x="19" y="164"/>
                    </a:lnTo>
                    <a:lnTo>
                      <a:pt x="20" y="173"/>
                    </a:lnTo>
                    <a:lnTo>
                      <a:pt x="21" y="183"/>
                    </a:lnTo>
                    <a:lnTo>
                      <a:pt x="23" y="194"/>
                    </a:lnTo>
                    <a:lnTo>
                      <a:pt x="23" y="204"/>
                    </a:lnTo>
                    <a:lnTo>
                      <a:pt x="24" y="214"/>
                    </a:lnTo>
                    <a:lnTo>
                      <a:pt x="25" y="225"/>
                    </a:lnTo>
                    <a:lnTo>
                      <a:pt x="26" y="236"/>
                    </a:lnTo>
                    <a:lnTo>
                      <a:pt x="26" y="247"/>
                    </a:lnTo>
                    <a:lnTo>
                      <a:pt x="27" y="259"/>
                    </a:lnTo>
                    <a:lnTo>
                      <a:pt x="29" y="273"/>
                    </a:lnTo>
                    <a:lnTo>
                      <a:pt x="31" y="286"/>
                    </a:lnTo>
                    <a:lnTo>
                      <a:pt x="31" y="300"/>
                    </a:lnTo>
                    <a:lnTo>
                      <a:pt x="33" y="313"/>
                    </a:lnTo>
                    <a:lnTo>
                      <a:pt x="33" y="326"/>
                    </a:lnTo>
                    <a:lnTo>
                      <a:pt x="35" y="342"/>
                    </a:lnTo>
                    <a:lnTo>
                      <a:pt x="36" y="356"/>
                    </a:lnTo>
                    <a:lnTo>
                      <a:pt x="38" y="372"/>
                    </a:lnTo>
                    <a:lnTo>
                      <a:pt x="39" y="389"/>
                    </a:lnTo>
                    <a:lnTo>
                      <a:pt x="41" y="405"/>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4" name="Freeform 70"/>
              <p:cNvSpPr>
                <a:spLocks/>
              </p:cNvSpPr>
              <p:nvPr/>
            </p:nvSpPr>
            <p:spPr bwMode="auto">
              <a:xfrm>
                <a:off x="4177" y="1337"/>
                <a:ext cx="73" cy="40"/>
              </a:xfrm>
              <a:custGeom>
                <a:avLst/>
                <a:gdLst>
                  <a:gd name="T0" fmla="*/ 146 w 146"/>
                  <a:gd name="T1" fmla="*/ 80 h 80"/>
                  <a:gd name="T2" fmla="*/ 137 w 146"/>
                  <a:gd name="T3" fmla="*/ 75 h 80"/>
                  <a:gd name="T4" fmla="*/ 128 w 146"/>
                  <a:gd name="T5" fmla="*/ 70 h 80"/>
                  <a:gd name="T6" fmla="*/ 119 w 146"/>
                  <a:gd name="T7" fmla="*/ 66 h 80"/>
                  <a:gd name="T8" fmla="*/ 111 w 146"/>
                  <a:gd name="T9" fmla="*/ 61 h 80"/>
                  <a:gd name="T10" fmla="*/ 101 w 146"/>
                  <a:gd name="T11" fmla="*/ 56 h 80"/>
                  <a:gd name="T12" fmla="*/ 93 w 146"/>
                  <a:gd name="T13" fmla="*/ 51 h 80"/>
                  <a:gd name="T14" fmla="*/ 83 w 146"/>
                  <a:gd name="T15" fmla="*/ 47 h 80"/>
                  <a:gd name="T16" fmla="*/ 76 w 146"/>
                  <a:gd name="T17" fmla="*/ 42 h 80"/>
                  <a:gd name="T18" fmla="*/ 66 w 146"/>
                  <a:gd name="T19" fmla="*/ 37 h 80"/>
                  <a:gd name="T20" fmla="*/ 57 w 146"/>
                  <a:gd name="T21" fmla="*/ 31 h 80"/>
                  <a:gd name="T22" fmla="*/ 47 w 146"/>
                  <a:gd name="T23" fmla="*/ 26 h 80"/>
                  <a:gd name="T24" fmla="*/ 38 w 146"/>
                  <a:gd name="T25" fmla="*/ 21 h 80"/>
                  <a:gd name="T26" fmla="*/ 28 w 146"/>
                  <a:gd name="T27" fmla="*/ 16 h 80"/>
                  <a:gd name="T28" fmla="*/ 19 w 146"/>
                  <a:gd name="T29" fmla="*/ 10 h 80"/>
                  <a:gd name="T30" fmla="*/ 9 w 146"/>
                  <a:gd name="T31" fmla="*/ 5 h 80"/>
                  <a:gd name="T32" fmla="*/ 0 w 146"/>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80">
                    <a:moveTo>
                      <a:pt x="146" y="80"/>
                    </a:moveTo>
                    <a:lnTo>
                      <a:pt x="137" y="75"/>
                    </a:lnTo>
                    <a:lnTo>
                      <a:pt x="128" y="70"/>
                    </a:lnTo>
                    <a:lnTo>
                      <a:pt x="119" y="66"/>
                    </a:lnTo>
                    <a:lnTo>
                      <a:pt x="111" y="61"/>
                    </a:lnTo>
                    <a:lnTo>
                      <a:pt x="101" y="56"/>
                    </a:lnTo>
                    <a:lnTo>
                      <a:pt x="93" y="51"/>
                    </a:lnTo>
                    <a:lnTo>
                      <a:pt x="83" y="47"/>
                    </a:lnTo>
                    <a:lnTo>
                      <a:pt x="76" y="42"/>
                    </a:lnTo>
                    <a:lnTo>
                      <a:pt x="66" y="37"/>
                    </a:lnTo>
                    <a:lnTo>
                      <a:pt x="57" y="31"/>
                    </a:lnTo>
                    <a:lnTo>
                      <a:pt x="47" y="26"/>
                    </a:lnTo>
                    <a:lnTo>
                      <a:pt x="38" y="21"/>
                    </a:lnTo>
                    <a:lnTo>
                      <a:pt x="28" y="16"/>
                    </a:lnTo>
                    <a:lnTo>
                      <a:pt x="19" y="10"/>
                    </a:lnTo>
                    <a:lnTo>
                      <a:pt x="9" y="5"/>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5" name="Freeform 71"/>
              <p:cNvSpPr>
                <a:spLocks/>
              </p:cNvSpPr>
              <p:nvPr/>
            </p:nvSpPr>
            <p:spPr bwMode="auto">
              <a:xfrm>
                <a:off x="4010" y="1251"/>
                <a:ext cx="167" cy="86"/>
              </a:xfrm>
              <a:custGeom>
                <a:avLst/>
                <a:gdLst>
                  <a:gd name="T0" fmla="*/ 334 w 334"/>
                  <a:gd name="T1" fmla="*/ 171 h 171"/>
                  <a:gd name="T2" fmla="*/ 327 w 334"/>
                  <a:gd name="T3" fmla="*/ 168 h 171"/>
                  <a:gd name="T4" fmla="*/ 323 w 334"/>
                  <a:gd name="T5" fmla="*/ 164 h 171"/>
                  <a:gd name="T6" fmla="*/ 316 w 334"/>
                  <a:gd name="T7" fmla="*/ 161 h 171"/>
                  <a:gd name="T8" fmla="*/ 312 w 334"/>
                  <a:gd name="T9" fmla="*/ 159 h 171"/>
                  <a:gd name="T10" fmla="*/ 306 w 334"/>
                  <a:gd name="T11" fmla="*/ 156 h 171"/>
                  <a:gd name="T12" fmla="*/ 300 w 334"/>
                  <a:gd name="T13" fmla="*/ 152 h 171"/>
                  <a:gd name="T14" fmla="*/ 295 w 334"/>
                  <a:gd name="T15" fmla="*/ 149 h 171"/>
                  <a:gd name="T16" fmla="*/ 290 w 334"/>
                  <a:gd name="T17" fmla="*/ 147 h 171"/>
                  <a:gd name="T18" fmla="*/ 279 w 334"/>
                  <a:gd name="T19" fmla="*/ 140 h 171"/>
                  <a:gd name="T20" fmla="*/ 269 w 334"/>
                  <a:gd name="T21" fmla="*/ 134 h 171"/>
                  <a:gd name="T22" fmla="*/ 264 w 334"/>
                  <a:gd name="T23" fmla="*/ 131 h 171"/>
                  <a:gd name="T24" fmla="*/ 258 w 334"/>
                  <a:gd name="T25" fmla="*/ 129 h 171"/>
                  <a:gd name="T26" fmla="*/ 253 w 334"/>
                  <a:gd name="T27" fmla="*/ 125 h 171"/>
                  <a:gd name="T28" fmla="*/ 248 w 334"/>
                  <a:gd name="T29" fmla="*/ 123 h 171"/>
                  <a:gd name="T30" fmla="*/ 241 w 334"/>
                  <a:gd name="T31" fmla="*/ 120 h 171"/>
                  <a:gd name="T32" fmla="*/ 237 w 334"/>
                  <a:gd name="T33" fmla="*/ 117 h 171"/>
                  <a:gd name="T34" fmla="*/ 230 w 334"/>
                  <a:gd name="T35" fmla="*/ 113 h 171"/>
                  <a:gd name="T36" fmla="*/ 226 w 334"/>
                  <a:gd name="T37" fmla="*/ 110 h 171"/>
                  <a:gd name="T38" fmla="*/ 220 w 334"/>
                  <a:gd name="T39" fmla="*/ 107 h 171"/>
                  <a:gd name="T40" fmla="*/ 215 w 334"/>
                  <a:gd name="T41" fmla="*/ 104 h 171"/>
                  <a:gd name="T42" fmla="*/ 209 w 334"/>
                  <a:gd name="T43" fmla="*/ 101 h 171"/>
                  <a:gd name="T44" fmla="*/ 205 w 334"/>
                  <a:gd name="T45" fmla="*/ 99 h 171"/>
                  <a:gd name="T46" fmla="*/ 198 w 334"/>
                  <a:gd name="T47" fmla="*/ 95 h 171"/>
                  <a:gd name="T48" fmla="*/ 193 w 334"/>
                  <a:gd name="T49" fmla="*/ 92 h 171"/>
                  <a:gd name="T50" fmla="*/ 187 w 334"/>
                  <a:gd name="T51" fmla="*/ 89 h 171"/>
                  <a:gd name="T52" fmla="*/ 182 w 334"/>
                  <a:gd name="T53" fmla="*/ 86 h 171"/>
                  <a:gd name="T54" fmla="*/ 172 w 334"/>
                  <a:gd name="T55" fmla="*/ 81 h 171"/>
                  <a:gd name="T56" fmla="*/ 162 w 334"/>
                  <a:gd name="T57" fmla="*/ 76 h 171"/>
                  <a:gd name="T58" fmla="*/ 156 w 334"/>
                  <a:gd name="T59" fmla="*/ 73 h 171"/>
                  <a:gd name="T60" fmla="*/ 151 w 334"/>
                  <a:gd name="T61" fmla="*/ 70 h 171"/>
                  <a:gd name="T62" fmla="*/ 144 w 334"/>
                  <a:gd name="T63" fmla="*/ 66 h 171"/>
                  <a:gd name="T64" fmla="*/ 140 w 334"/>
                  <a:gd name="T65" fmla="*/ 64 h 171"/>
                  <a:gd name="T66" fmla="*/ 134 w 334"/>
                  <a:gd name="T67" fmla="*/ 61 h 171"/>
                  <a:gd name="T68" fmla="*/ 129 w 334"/>
                  <a:gd name="T69" fmla="*/ 59 h 171"/>
                  <a:gd name="T70" fmla="*/ 123 w 334"/>
                  <a:gd name="T71" fmla="*/ 55 h 171"/>
                  <a:gd name="T72" fmla="*/ 119 w 334"/>
                  <a:gd name="T73" fmla="*/ 53 h 171"/>
                  <a:gd name="T74" fmla="*/ 108 w 334"/>
                  <a:gd name="T75" fmla="*/ 48 h 171"/>
                  <a:gd name="T76" fmla="*/ 98 w 334"/>
                  <a:gd name="T77" fmla="*/ 43 h 171"/>
                  <a:gd name="T78" fmla="*/ 88 w 334"/>
                  <a:gd name="T79" fmla="*/ 37 h 171"/>
                  <a:gd name="T80" fmla="*/ 78 w 334"/>
                  <a:gd name="T81" fmla="*/ 33 h 171"/>
                  <a:gd name="T82" fmla="*/ 66 w 334"/>
                  <a:gd name="T83" fmla="*/ 27 h 171"/>
                  <a:gd name="T84" fmla="*/ 56 w 334"/>
                  <a:gd name="T85" fmla="*/ 23 h 171"/>
                  <a:gd name="T86" fmla="*/ 46 w 334"/>
                  <a:gd name="T87" fmla="*/ 19 h 171"/>
                  <a:gd name="T88" fmla="*/ 36 w 334"/>
                  <a:gd name="T89" fmla="*/ 14 h 171"/>
                  <a:gd name="T90" fmla="*/ 26 w 334"/>
                  <a:gd name="T91" fmla="*/ 10 h 171"/>
                  <a:gd name="T92" fmla="*/ 17 w 334"/>
                  <a:gd name="T93" fmla="*/ 6 h 171"/>
                  <a:gd name="T94" fmla="*/ 8 w 334"/>
                  <a:gd name="T95" fmla="*/ 3 h 171"/>
                  <a:gd name="T96" fmla="*/ 0 w 334"/>
                  <a:gd name="T9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171">
                    <a:moveTo>
                      <a:pt x="334" y="171"/>
                    </a:moveTo>
                    <a:lnTo>
                      <a:pt x="327" y="168"/>
                    </a:lnTo>
                    <a:lnTo>
                      <a:pt x="323" y="164"/>
                    </a:lnTo>
                    <a:lnTo>
                      <a:pt x="316" y="161"/>
                    </a:lnTo>
                    <a:lnTo>
                      <a:pt x="312" y="159"/>
                    </a:lnTo>
                    <a:lnTo>
                      <a:pt x="306" y="156"/>
                    </a:lnTo>
                    <a:lnTo>
                      <a:pt x="300" y="152"/>
                    </a:lnTo>
                    <a:lnTo>
                      <a:pt x="295" y="149"/>
                    </a:lnTo>
                    <a:lnTo>
                      <a:pt x="290" y="147"/>
                    </a:lnTo>
                    <a:lnTo>
                      <a:pt x="279" y="140"/>
                    </a:lnTo>
                    <a:lnTo>
                      <a:pt x="269" y="134"/>
                    </a:lnTo>
                    <a:lnTo>
                      <a:pt x="264" y="131"/>
                    </a:lnTo>
                    <a:lnTo>
                      <a:pt x="258" y="129"/>
                    </a:lnTo>
                    <a:lnTo>
                      <a:pt x="253" y="125"/>
                    </a:lnTo>
                    <a:lnTo>
                      <a:pt x="248" y="123"/>
                    </a:lnTo>
                    <a:lnTo>
                      <a:pt x="241" y="120"/>
                    </a:lnTo>
                    <a:lnTo>
                      <a:pt x="237" y="117"/>
                    </a:lnTo>
                    <a:lnTo>
                      <a:pt x="230" y="113"/>
                    </a:lnTo>
                    <a:lnTo>
                      <a:pt x="226" y="110"/>
                    </a:lnTo>
                    <a:lnTo>
                      <a:pt x="220" y="107"/>
                    </a:lnTo>
                    <a:lnTo>
                      <a:pt x="215" y="104"/>
                    </a:lnTo>
                    <a:lnTo>
                      <a:pt x="209" y="101"/>
                    </a:lnTo>
                    <a:lnTo>
                      <a:pt x="205" y="99"/>
                    </a:lnTo>
                    <a:lnTo>
                      <a:pt x="198" y="95"/>
                    </a:lnTo>
                    <a:lnTo>
                      <a:pt x="193" y="92"/>
                    </a:lnTo>
                    <a:lnTo>
                      <a:pt x="187" y="89"/>
                    </a:lnTo>
                    <a:lnTo>
                      <a:pt x="182" y="86"/>
                    </a:lnTo>
                    <a:lnTo>
                      <a:pt x="172" y="81"/>
                    </a:lnTo>
                    <a:lnTo>
                      <a:pt x="162" y="76"/>
                    </a:lnTo>
                    <a:lnTo>
                      <a:pt x="156" y="73"/>
                    </a:lnTo>
                    <a:lnTo>
                      <a:pt x="151" y="70"/>
                    </a:lnTo>
                    <a:lnTo>
                      <a:pt x="144" y="66"/>
                    </a:lnTo>
                    <a:lnTo>
                      <a:pt x="140" y="64"/>
                    </a:lnTo>
                    <a:lnTo>
                      <a:pt x="134" y="61"/>
                    </a:lnTo>
                    <a:lnTo>
                      <a:pt x="129" y="59"/>
                    </a:lnTo>
                    <a:lnTo>
                      <a:pt x="123" y="55"/>
                    </a:lnTo>
                    <a:lnTo>
                      <a:pt x="119" y="53"/>
                    </a:lnTo>
                    <a:lnTo>
                      <a:pt x="108" y="48"/>
                    </a:lnTo>
                    <a:lnTo>
                      <a:pt x="98" y="43"/>
                    </a:lnTo>
                    <a:lnTo>
                      <a:pt x="88" y="37"/>
                    </a:lnTo>
                    <a:lnTo>
                      <a:pt x="78" y="33"/>
                    </a:lnTo>
                    <a:lnTo>
                      <a:pt x="66" y="27"/>
                    </a:lnTo>
                    <a:lnTo>
                      <a:pt x="56" y="23"/>
                    </a:lnTo>
                    <a:lnTo>
                      <a:pt x="46" y="19"/>
                    </a:lnTo>
                    <a:lnTo>
                      <a:pt x="36" y="14"/>
                    </a:lnTo>
                    <a:lnTo>
                      <a:pt x="26" y="10"/>
                    </a:lnTo>
                    <a:lnTo>
                      <a:pt x="17" y="6"/>
                    </a:lnTo>
                    <a:lnTo>
                      <a:pt x="8" y="3"/>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6" name="Freeform 72"/>
              <p:cNvSpPr>
                <a:spLocks/>
              </p:cNvSpPr>
              <p:nvPr/>
            </p:nvSpPr>
            <p:spPr bwMode="auto">
              <a:xfrm>
                <a:off x="3816" y="1175"/>
                <a:ext cx="194" cy="76"/>
              </a:xfrm>
              <a:custGeom>
                <a:avLst/>
                <a:gdLst>
                  <a:gd name="T0" fmla="*/ 388 w 388"/>
                  <a:gd name="T1" fmla="*/ 153 h 153"/>
                  <a:gd name="T2" fmla="*/ 384 w 388"/>
                  <a:gd name="T3" fmla="*/ 150 h 153"/>
                  <a:gd name="T4" fmla="*/ 375 w 388"/>
                  <a:gd name="T5" fmla="*/ 147 h 153"/>
                  <a:gd name="T6" fmla="*/ 368 w 388"/>
                  <a:gd name="T7" fmla="*/ 144 h 153"/>
                  <a:gd name="T8" fmla="*/ 361 w 388"/>
                  <a:gd name="T9" fmla="*/ 141 h 153"/>
                  <a:gd name="T10" fmla="*/ 352 w 388"/>
                  <a:gd name="T11" fmla="*/ 138 h 153"/>
                  <a:gd name="T12" fmla="*/ 343 w 388"/>
                  <a:gd name="T13" fmla="*/ 135 h 153"/>
                  <a:gd name="T14" fmla="*/ 332 w 388"/>
                  <a:gd name="T15" fmla="*/ 129 h 153"/>
                  <a:gd name="T16" fmla="*/ 321 w 388"/>
                  <a:gd name="T17" fmla="*/ 125 h 153"/>
                  <a:gd name="T18" fmla="*/ 314 w 388"/>
                  <a:gd name="T19" fmla="*/ 123 h 153"/>
                  <a:gd name="T20" fmla="*/ 307 w 388"/>
                  <a:gd name="T21" fmla="*/ 120 h 153"/>
                  <a:gd name="T22" fmla="*/ 301 w 388"/>
                  <a:gd name="T23" fmla="*/ 118 h 153"/>
                  <a:gd name="T24" fmla="*/ 295 w 388"/>
                  <a:gd name="T25" fmla="*/ 116 h 153"/>
                  <a:gd name="T26" fmla="*/ 287 w 388"/>
                  <a:gd name="T27" fmla="*/ 113 h 153"/>
                  <a:gd name="T28" fmla="*/ 281 w 388"/>
                  <a:gd name="T29" fmla="*/ 109 h 153"/>
                  <a:gd name="T30" fmla="*/ 274 w 388"/>
                  <a:gd name="T31" fmla="*/ 107 h 153"/>
                  <a:gd name="T32" fmla="*/ 267 w 388"/>
                  <a:gd name="T33" fmla="*/ 105 h 153"/>
                  <a:gd name="T34" fmla="*/ 259 w 388"/>
                  <a:gd name="T35" fmla="*/ 101 h 153"/>
                  <a:gd name="T36" fmla="*/ 253 w 388"/>
                  <a:gd name="T37" fmla="*/ 98 h 153"/>
                  <a:gd name="T38" fmla="*/ 245 w 388"/>
                  <a:gd name="T39" fmla="*/ 96 h 153"/>
                  <a:gd name="T40" fmla="*/ 238 w 388"/>
                  <a:gd name="T41" fmla="*/ 94 h 153"/>
                  <a:gd name="T42" fmla="*/ 229 w 388"/>
                  <a:gd name="T43" fmla="*/ 90 h 153"/>
                  <a:gd name="T44" fmla="*/ 222 w 388"/>
                  <a:gd name="T45" fmla="*/ 87 h 153"/>
                  <a:gd name="T46" fmla="*/ 214 w 388"/>
                  <a:gd name="T47" fmla="*/ 84 h 153"/>
                  <a:gd name="T48" fmla="*/ 206 w 388"/>
                  <a:gd name="T49" fmla="*/ 80 h 153"/>
                  <a:gd name="T50" fmla="*/ 197 w 388"/>
                  <a:gd name="T51" fmla="*/ 77 h 153"/>
                  <a:gd name="T52" fmla="*/ 189 w 388"/>
                  <a:gd name="T53" fmla="*/ 74 h 153"/>
                  <a:gd name="T54" fmla="*/ 181 w 388"/>
                  <a:gd name="T55" fmla="*/ 70 h 153"/>
                  <a:gd name="T56" fmla="*/ 174 w 388"/>
                  <a:gd name="T57" fmla="*/ 68 h 153"/>
                  <a:gd name="T58" fmla="*/ 165 w 388"/>
                  <a:gd name="T59" fmla="*/ 65 h 153"/>
                  <a:gd name="T60" fmla="*/ 157 w 388"/>
                  <a:gd name="T61" fmla="*/ 61 h 153"/>
                  <a:gd name="T62" fmla="*/ 148 w 388"/>
                  <a:gd name="T63" fmla="*/ 58 h 153"/>
                  <a:gd name="T64" fmla="*/ 141 w 388"/>
                  <a:gd name="T65" fmla="*/ 55 h 153"/>
                  <a:gd name="T66" fmla="*/ 132 w 388"/>
                  <a:gd name="T67" fmla="*/ 51 h 153"/>
                  <a:gd name="T68" fmla="*/ 125 w 388"/>
                  <a:gd name="T69" fmla="*/ 49 h 153"/>
                  <a:gd name="T70" fmla="*/ 117 w 388"/>
                  <a:gd name="T71" fmla="*/ 46 h 153"/>
                  <a:gd name="T72" fmla="*/ 110 w 388"/>
                  <a:gd name="T73" fmla="*/ 43 h 153"/>
                  <a:gd name="T74" fmla="*/ 101 w 388"/>
                  <a:gd name="T75" fmla="*/ 40 h 153"/>
                  <a:gd name="T76" fmla="*/ 93 w 388"/>
                  <a:gd name="T77" fmla="*/ 37 h 153"/>
                  <a:gd name="T78" fmla="*/ 86 w 388"/>
                  <a:gd name="T79" fmla="*/ 33 h 153"/>
                  <a:gd name="T80" fmla="*/ 78 w 388"/>
                  <a:gd name="T81" fmla="*/ 30 h 153"/>
                  <a:gd name="T82" fmla="*/ 70 w 388"/>
                  <a:gd name="T83" fmla="*/ 27 h 153"/>
                  <a:gd name="T84" fmla="*/ 63 w 388"/>
                  <a:gd name="T85" fmla="*/ 24 h 153"/>
                  <a:gd name="T86" fmla="*/ 57 w 388"/>
                  <a:gd name="T87" fmla="*/ 21 h 153"/>
                  <a:gd name="T88" fmla="*/ 50 w 388"/>
                  <a:gd name="T89" fmla="*/ 19 h 153"/>
                  <a:gd name="T90" fmla="*/ 42 w 388"/>
                  <a:gd name="T91" fmla="*/ 16 h 153"/>
                  <a:gd name="T92" fmla="*/ 35 w 388"/>
                  <a:gd name="T93" fmla="*/ 13 h 153"/>
                  <a:gd name="T94" fmla="*/ 29 w 388"/>
                  <a:gd name="T95" fmla="*/ 11 h 153"/>
                  <a:gd name="T96" fmla="*/ 23 w 388"/>
                  <a:gd name="T97" fmla="*/ 9 h 153"/>
                  <a:gd name="T98" fmla="*/ 16 w 388"/>
                  <a:gd name="T99" fmla="*/ 6 h 153"/>
                  <a:gd name="T100" fmla="*/ 10 w 388"/>
                  <a:gd name="T101" fmla="*/ 3 h 153"/>
                  <a:gd name="T102" fmla="*/ 4 w 388"/>
                  <a:gd name="T103" fmla="*/ 1 h 153"/>
                  <a:gd name="T104" fmla="*/ 0 w 388"/>
                  <a:gd name="T10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153">
                    <a:moveTo>
                      <a:pt x="388" y="153"/>
                    </a:moveTo>
                    <a:lnTo>
                      <a:pt x="384" y="150"/>
                    </a:lnTo>
                    <a:lnTo>
                      <a:pt x="375" y="147"/>
                    </a:lnTo>
                    <a:lnTo>
                      <a:pt x="368" y="144"/>
                    </a:lnTo>
                    <a:lnTo>
                      <a:pt x="361" y="141"/>
                    </a:lnTo>
                    <a:lnTo>
                      <a:pt x="352" y="138"/>
                    </a:lnTo>
                    <a:lnTo>
                      <a:pt x="343" y="135"/>
                    </a:lnTo>
                    <a:lnTo>
                      <a:pt x="332" y="129"/>
                    </a:lnTo>
                    <a:lnTo>
                      <a:pt x="321" y="125"/>
                    </a:lnTo>
                    <a:lnTo>
                      <a:pt x="314" y="123"/>
                    </a:lnTo>
                    <a:lnTo>
                      <a:pt x="307" y="120"/>
                    </a:lnTo>
                    <a:lnTo>
                      <a:pt x="301" y="118"/>
                    </a:lnTo>
                    <a:lnTo>
                      <a:pt x="295" y="116"/>
                    </a:lnTo>
                    <a:lnTo>
                      <a:pt x="287" y="113"/>
                    </a:lnTo>
                    <a:lnTo>
                      <a:pt x="281" y="109"/>
                    </a:lnTo>
                    <a:lnTo>
                      <a:pt x="274" y="107"/>
                    </a:lnTo>
                    <a:lnTo>
                      <a:pt x="267" y="105"/>
                    </a:lnTo>
                    <a:lnTo>
                      <a:pt x="259" y="101"/>
                    </a:lnTo>
                    <a:lnTo>
                      <a:pt x="253" y="98"/>
                    </a:lnTo>
                    <a:lnTo>
                      <a:pt x="245" y="96"/>
                    </a:lnTo>
                    <a:lnTo>
                      <a:pt x="238" y="94"/>
                    </a:lnTo>
                    <a:lnTo>
                      <a:pt x="229" y="90"/>
                    </a:lnTo>
                    <a:lnTo>
                      <a:pt x="222" y="87"/>
                    </a:lnTo>
                    <a:lnTo>
                      <a:pt x="214" y="84"/>
                    </a:lnTo>
                    <a:lnTo>
                      <a:pt x="206" y="80"/>
                    </a:lnTo>
                    <a:lnTo>
                      <a:pt x="197" y="77"/>
                    </a:lnTo>
                    <a:lnTo>
                      <a:pt x="189" y="74"/>
                    </a:lnTo>
                    <a:lnTo>
                      <a:pt x="181" y="70"/>
                    </a:lnTo>
                    <a:lnTo>
                      <a:pt x="174" y="68"/>
                    </a:lnTo>
                    <a:lnTo>
                      <a:pt x="165" y="65"/>
                    </a:lnTo>
                    <a:lnTo>
                      <a:pt x="157" y="61"/>
                    </a:lnTo>
                    <a:lnTo>
                      <a:pt x="148" y="58"/>
                    </a:lnTo>
                    <a:lnTo>
                      <a:pt x="141" y="55"/>
                    </a:lnTo>
                    <a:lnTo>
                      <a:pt x="132" y="51"/>
                    </a:lnTo>
                    <a:lnTo>
                      <a:pt x="125" y="49"/>
                    </a:lnTo>
                    <a:lnTo>
                      <a:pt x="117" y="46"/>
                    </a:lnTo>
                    <a:lnTo>
                      <a:pt x="110" y="43"/>
                    </a:lnTo>
                    <a:lnTo>
                      <a:pt x="101" y="40"/>
                    </a:lnTo>
                    <a:lnTo>
                      <a:pt x="93" y="37"/>
                    </a:lnTo>
                    <a:lnTo>
                      <a:pt x="86" y="33"/>
                    </a:lnTo>
                    <a:lnTo>
                      <a:pt x="78" y="30"/>
                    </a:lnTo>
                    <a:lnTo>
                      <a:pt x="70" y="27"/>
                    </a:lnTo>
                    <a:lnTo>
                      <a:pt x="63" y="24"/>
                    </a:lnTo>
                    <a:lnTo>
                      <a:pt x="57" y="21"/>
                    </a:lnTo>
                    <a:lnTo>
                      <a:pt x="50" y="19"/>
                    </a:lnTo>
                    <a:lnTo>
                      <a:pt x="42" y="16"/>
                    </a:lnTo>
                    <a:lnTo>
                      <a:pt x="35" y="13"/>
                    </a:lnTo>
                    <a:lnTo>
                      <a:pt x="29" y="11"/>
                    </a:lnTo>
                    <a:lnTo>
                      <a:pt x="23" y="9"/>
                    </a:lnTo>
                    <a:lnTo>
                      <a:pt x="16" y="6"/>
                    </a:lnTo>
                    <a:lnTo>
                      <a:pt x="10" y="3"/>
                    </a:lnTo>
                    <a:lnTo>
                      <a:pt x="4" y="1"/>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7" name="Freeform 73"/>
              <p:cNvSpPr>
                <a:spLocks/>
              </p:cNvSpPr>
              <p:nvPr/>
            </p:nvSpPr>
            <p:spPr bwMode="auto">
              <a:xfrm>
                <a:off x="3816" y="1164"/>
                <a:ext cx="413" cy="11"/>
              </a:xfrm>
              <a:custGeom>
                <a:avLst/>
                <a:gdLst>
                  <a:gd name="T0" fmla="*/ 0 w 827"/>
                  <a:gd name="T1" fmla="*/ 21 h 21"/>
                  <a:gd name="T2" fmla="*/ 16 w 827"/>
                  <a:gd name="T3" fmla="*/ 19 h 21"/>
                  <a:gd name="T4" fmla="*/ 35 w 827"/>
                  <a:gd name="T5" fmla="*/ 18 h 21"/>
                  <a:gd name="T6" fmla="*/ 53 w 827"/>
                  <a:gd name="T7" fmla="*/ 17 h 21"/>
                  <a:gd name="T8" fmla="*/ 72 w 827"/>
                  <a:gd name="T9" fmla="*/ 15 h 21"/>
                  <a:gd name="T10" fmla="*/ 89 w 827"/>
                  <a:gd name="T11" fmla="*/ 14 h 21"/>
                  <a:gd name="T12" fmla="*/ 108 w 827"/>
                  <a:gd name="T13" fmla="*/ 13 h 21"/>
                  <a:gd name="T14" fmla="*/ 126 w 827"/>
                  <a:gd name="T15" fmla="*/ 12 h 21"/>
                  <a:gd name="T16" fmla="*/ 145 w 827"/>
                  <a:gd name="T17" fmla="*/ 12 h 21"/>
                  <a:gd name="T18" fmla="*/ 162 w 827"/>
                  <a:gd name="T19" fmla="*/ 11 h 21"/>
                  <a:gd name="T20" fmla="*/ 180 w 827"/>
                  <a:gd name="T21" fmla="*/ 10 h 21"/>
                  <a:gd name="T22" fmla="*/ 198 w 827"/>
                  <a:gd name="T23" fmla="*/ 9 h 21"/>
                  <a:gd name="T24" fmla="*/ 217 w 827"/>
                  <a:gd name="T25" fmla="*/ 9 h 21"/>
                  <a:gd name="T26" fmla="*/ 234 w 827"/>
                  <a:gd name="T27" fmla="*/ 8 h 21"/>
                  <a:gd name="T28" fmla="*/ 253 w 827"/>
                  <a:gd name="T29" fmla="*/ 7 h 21"/>
                  <a:gd name="T30" fmla="*/ 269 w 827"/>
                  <a:gd name="T31" fmla="*/ 5 h 21"/>
                  <a:gd name="T32" fmla="*/ 288 w 827"/>
                  <a:gd name="T33" fmla="*/ 5 h 21"/>
                  <a:gd name="T34" fmla="*/ 305 w 827"/>
                  <a:gd name="T35" fmla="*/ 4 h 21"/>
                  <a:gd name="T36" fmla="*/ 322 w 827"/>
                  <a:gd name="T37" fmla="*/ 3 h 21"/>
                  <a:gd name="T38" fmla="*/ 339 w 827"/>
                  <a:gd name="T39" fmla="*/ 2 h 21"/>
                  <a:gd name="T40" fmla="*/ 356 w 827"/>
                  <a:gd name="T41" fmla="*/ 2 h 21"/>
                  <a:gd name="T42" fmla="*/ 373 w 827"/>
                  <a:gd name="T43" fmla="*/ 1 h 21"/>
                  <a:gd name="T44" fmla="*/ 390 w 827"/>
                  <a:gd name="T45" fmla="*/ 1 h 21"/>
                  <a:gd name="T46" fmla="*/ 407 w 827"/>
                  <a:gd name="T47" fmla="*/ 1 h 21"/>
                  <a:gd name="T48" fmla="*/ 423 w 827"/>
                  <a:gd name="T49" fmla="*/ 1 h 21"/>
                  <a:gd name="T50" fmla="*/ 439 w 827"/>
                  <a:gd name="T51" fmla="*/ 0 h 21"/>
                  <a:gd name="T52" fmla="*/ 454 w 827"/>
                  <a:gd name="T53" fmla="*/ 0 h 21"/>
                  <a:gd name="T54" fmla="*/ 470 w 827"/>
                  <a:gd name="T55" fmla="*/ 0 h 21"/>
                  <a:gd name="T56" fmla="*/ 487 w 827"/>
                  <a:gd name="T57" fmla="*/ 0 h 21"/>
                  <a:gd name="T58" fmla="*/ 501 w 827"/>
                  <a:gd name="T59" fmla="*/ 0 h 21"/>
                  <a:gd name="T60" fmla="*/ 517 w 827"/>
                  <a:gd name="T61" fmla="*/ 0 h 21"/>
                  <a:gd name="T62" fmla="*/ 531 w 827"/>
                  <a:gd name="T63" fmla="*/ 0 h 21"/>
                  <a:gd name="T64" fmla="*/ 547 w 827"/>
                  <a:gd name="T65" fmla="*/ 0 h 21"/>
                  <a:gd name="T66" fmla="*/ 560 w 827"/>
                  <a:gd name="T67" fmla="*/ 0 h 21"/>
                  <a:gd name="T68" fmla="*/ 574 w 827"/>
                  <a:gd name="T69" fmla="*/ 0 h 21"/>
                  <a:gd name="T70" fmla="*/ 587 w 827"/>
                  <a:gd name="T71" fmla="*/ 0 h 21"/>
                  <a:gd name="T72" fmla="*/ 602 w 827"/>
                  <a:gd name="T73" fmla="*/ 0 h 21"/>
                  <a:gd name="T74" fmla="*/ 614 w 827"/>
                  <a:gd name="T75" fmla="*/ 0 h 21"/>
                  <a:gd name="T76" fmla="*/ 627 w 827"/>
                  <a:gd name="T77" fmla="*/ 0 h 21"/>
                  <a:gd name="T78" fmla="*/ 639 w 827"/>
                  <a:gd name="T79" fmla="*/ 0 h 21"/>
                  <a:gd name="T80" fmla="*/ 653 w 827"/>
                  <a:gd name="T81" fmla="*/ 0 h 21"/>
                  <a:gd name="T82" fmla="*/ 664 w 827"/>
                  <a:gd name="T83" fmla="*/ 0 h 21"/>
                  <a:gd name="T84" fmla="*/ 675 w 827"/>
                  <a:gd name="T85" fmla="*/ 0 h 21"/>
                  <a:gd name="T86" fmla="*/ 686 w 827"/>
                  <a:gd name="T87" fmla="*/ 0 h 21"/>
                  <a:gd name="T88" fmla="*/ 698 w 827"/>
                  <a:gd name="T89" fmla="*/ 1 h 21"/>
                  <a:gd name="T90" fmla="*/ 708 w 827"/>
                  <a:gd name="T91" fmla="*/ 1 h 21"/>
                  <a:gd name="T92" fmla="*/ 719 w 827"/>
                  <a:gd name="T93" fmla="*/ 2 h 21"/>
                  <a:gd name="T94" fmla="*/ 729 w 827"/>
                  <a:gd name="T95" fmla="*/ 3 h 21"/>
                  <a:gd name="T96" fmla="*/ 739 w 827"/>
                  <a:gd name="T97" fmla="*/ 4 h 21"/>
                  <a:gd name="T98" fmla="*/ 746 w 827"/>
                  <a:gd name="T99" fmla="*/ 4 h 21"/>
                  <a:gd name="T100" fmla="*/ 755 w 827"/>
                  <a:gd name="T101" fmla="*/ 4 h 21"/>
                  <a:gd name="T102" fmla="*/ 763 w 827"/>
                  <a:gd name="T103" fmla="*/ 5 h 21"/>
                  <a:gd name="T104" fmla="*/ 771 w 827"/>
                  <a:gd name="T105" fmla="*/ 7 h 21"/>
                  <a:gd name="T106" fmla="*/ 778 w 827"/>
                  <a:gd name="T107" fmla="*/ 7 h 21"/>
                  <a:gd name="T108" fmla="*/ 784 w 827"/>
                  <a:gd name="T109" fmla="*/ 8 h 21"/>
                  <a:gd name="T110" fmla="*/ 791 w 827"/>
                  <a:gd name="T111" fmla="*/ 9 h 21"/>
                  <a:gd name="T112" fmla="*/ 798 w 827"/>
                  <a:gd name="T113" fmla="*/ 10 h 21"/>
                  <a:gd name="T114" fmla="*/ 807 w 827"/>
                  <a:gd name="T115" fmla="*/ 11 h 21"/>
                  <a:gd name="T116" fmla="*/ 815 w 827"/>
                  <a:gd name="T117" fmla="*/ 13 h 21"/>
                  <a:gd name="T118" fmla="*/ 821 w 827"/>
                  <a:gd name="T119" fmla="*/ 17 h 21"/>
                  <a:gd name="T120" fmla="*/ 827 w 827"/>
                  <a:gd name="T12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21">
                    <a:moveTo>
                      <a:pt x="0" y="21"/>
                    </a:moveTo>
                    <a:lnTo>
                      <a:pt x="16" y="19"/>
                    </a:lnTo>
                    <a:lnTo>
                      <a:pt x="35" y="18"/>
                    </a:lnTo>
                    <a:lnTo>
                      <a:pt x="53" y="17"/>
                    </a:lnTo>
                    <a:lnTo>
                      <a:pt x="72" y="15"/>
                    </a:lnTo>
                    <a:lnTo>
                      <a:pt x="89" y="14"/>
                    </a:lnTo>
                    <a:lnTo>
                      <a:pt x="108" y="13"/>
                    </a:lnTo>
                    <a:lnTo>
                      <a:pt x="126" y="12"/>
                    </a:lnTo>
                    <a:lnTo>
                      <a:pt x="145" y="12"/>
                    </a:lnTo>
                    <a:lnTo>
                      <a:pt x="162" y="11"/>
                    </a:lnTo>
                    <a:lnTo>
                      <a:pt x="180" y="10"/>
                    </a:lnTo>
                    <a:lnTo>
                      <a:pt x="198" y="9"/>
                    </a:lnTo>
                    <a:lnTo>
                      <a:pt x="217" y="9"/>
                    </a:lnTo>
                    <a:lnTo>
                      <a:pt x="234" y="8"/>
                    </a:lnTo>
                    <a:lnTo>
                      <a:pt x="253" y="7"/>
                    </a:lnTo>
                    <a:lnTo>
                      <a:pt x="269" y="5"/>
                    </a:lnTo>
                    <a:lnTo>
                      <a:pt x="288" y="5"/>
                    </a:lnTo>
                    <a:lnTo>
                      <a:pt x="305" y="4"/>
                    </a:lnTo>
                    <a:lnTo>
                      <a:pt x="322" y="3"/>
                    </a:lnTo>
                    <a:lnTo>
                      <a:pt x="339" y="2"/>
                    </a:lnTo>
                    <a:lnTo>
                      <a:pt x="356" y="2"/>
                    </a:lnTo>
                    <a:lnTo>
                      <a:pt x="373" y="1"/>
                    </a:lnTo>
                    <a:lnTo>
                      <a:pt x="390" y="1"/>
                    </a:lnTo>
                    <a:lnTo>
                      <a:pt x="407" y="1"/>
                    </a:lnTo>
                    <a:lnTo>
                      <a:pt x="423" y="1"/>
                    </a:lnTo>
                    <a:lnTo>
                      <a:pt x="439" y="0"/>
                    </a:lnTo>
                    <a:lnTo>
                      <a:pt x="454" y="0"/>
                    </a:lnTo>
                    <a:lnTo>
                      <a:pt x="470" y="0"/>
                    </a:lnTo>
                    <a:lnTo>
                      <a:pt x="487" y="0"/>
                    </a:lnTo>
                    <a:lnTo>
                      <a:pt x="501" y="0"/>
                    </a:lnTo>
                    <a:lnTo>
                      <a:pt x="517" y="0"/>
                    </a:lnTo>
                    <a:lnTo>
                      <a:pt x="531" y="0"/>
                    </a:lnTo>
                    <a:lnTo>
                      <a:pt x="547" y="0"/>
                    </a:lnTo>
                    <a:lnTo>
                      <a:pt x="560" y="0"/>
                    </a:lnTo>
                    <a:lnTo>
                      <a:pt x="574" y="0"/>
                    </a:lnTo>
                    <a:lnTo>
                      <a:pt x="587" y="0"/>
                    </a:lnTo>
                    <a:lnTo>
                      <a:pt x="602" y="0"/>
                    </a:lnTo>
                    <a:lnTo>
                      <a:pt x="614" y="0"/>
                    </a:lnTo>
                    <a:lnTo>
                      <a:pt x="627" y="0"/>
                    </a:lnTo>
                    <a:lnTo>
                      <a:pt x="639" y="0"/>
                    </a:lnTo>
                    <a:lnTo>
                      <a:pt x="653" y="0"/>
                    </a:lnTo>
                    <a:lnTo>
                      <a:pt x="664" y="0"/>
                    </a:lnTo>
                    <a:lnTo>
                      <a:pt x="675" y="0"/>
                    </a:lnTo>
                    <a:lnTo>
                      <a:pt x="686" y="0"/>
                    </a:lnTo>
                    <a:lnTo>
                      <a:pt x="698" y="1"/>
                    </a:lnTo>
                    <a:lnTo>
                      <a:pt x="708" y="1"/>
                    </a:lnTo>
                    <a:lnTo>
                      <a:pt x="719" y="2"/>
                    </a:lnTo>
                    <a:lnTo>
                      <a:pt x="729" y="3"/>
                    </a:lnTo>
                    <a:lnTo>
                      <a:pt x="739" y="4"/>
                    </a:lnTo>
                    <a:lnTo>
                      <a:pt x="746" y="4"/>
                    </a:lnTo>
                    <a:lnTo>
                      <a:pt x="755" y="4"/>
                    </a:lnTo>
                    <a:lnTo>
                      <a:pt x="763" y="5"/>
                    </a:lnTo>
                    <a:lnTo>
                      <a:pt x="771" y="7"/>
                    </a:lnTo>
                    <a:lnTo>
                      <a:pt x="778" y="7"/>
                    </a:lnTo>
                    <a:lnTo>
                      <a:pt x="784" y="8"/>
                    </a:lnTo>
                    <a:lnTo>
                      <a:pt x="791" y="9"/>
                    </a:lnTo>
                    <a:lnTo>
                      <a:pt x="798" y="10"/>
                    </a:lnTo>
                    <a:lnTo>
                      <a:pt x="807" y="11"/>
                    </a:lnTo>
                    <a:lnTo>
                      <a:pt x="815" y="13"/>
                    </a:lnTo>
                    <a:lnTo>
                      <a:pt x="821" y="17"/>
                    </a:lnTo>
                    <a:lnTo>
                      <a:pt x="827" y="2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8" name="Freeform 74"/>
              <p:cNvSpPr>
                <a:spLocks/>
              </p:cNvSpPr>
              <p:nvPr/>
            </p:nvSpPr>
            <p:spPr bwMode="auto">
              <a:xfrm>
                <a:off x="4347" y="1504"/>
                <a:ext cx="23" cy="4"/>
              </a:xfrm>
              <a:custGeom>
                <a:avLst/>
                <a:gdLst>
                  <a:gd name="T0" fmla="*/ 0 w 45"/>
                  <a:gd name="T1" fmla="*/ 8 h 8"/>
                  <a:gd name="T2" fmla="*/ 10 w 45"/>
                  <a:gd name="T3" fmla="*/ 6 h 8"/>
                  <a:gd name="T4" fmla="*/ 21 w 45"/>
                  <a:gd name="T5" fmla="*/ 4 h 8"/>
                  <a:gd name="T6" fmla="*/ 26 w 45"/>
                  <a:gd name="T7" fmla="*/ 2 h 8"/>
                  <a:gd name="T8" fmla="*/ 32 w 45"/>
                  <a:gd name="T9" fmla="*/ 1 h 8"/>
                  <a:gd name="T10" fmla="*/ 39 w 45"/>
                  <a:gd name="T11" fmla="*/ 0 h 8"/>
                  <a:gd name="T12" fmla="*/ 45 w 4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5" h="8">
                    <a:moveTo>
                      <a:pt x="0" y="8"/>
                    </a:moveTo>
                    <a:lnTo>
                      <a:pt x="10" y="6"/>
                    </a:lnTo>
                    <a:lnTo>
                      <a:pt x="21" y="4"/>
                    </a:lnTo>
                    <a:lnTo>
                      <a:pt x="26" y="2"/>
                    </a:lnTo>
                    <a:lnTo>
                      <a:pt x="32" y="1"/>
                    </a:lnTo>
                    <a:lnTo>
                      <a:pt x="39" y="0"/>
                    </a:lnTo>
                    <a:lnTo>
                      <a:pt x="45"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59" name="Freeform 75"/>
              <p:cNvSpPr>
                <a:spLocks/>
              </p:cNvSpPr>
              <p:nvPr/>
            </p:nvSpPr>
            <p:spPr bwMode="auto">
              <a:xfrm>
                <a:off x="4370" y="1494"/>
                <a:ext cx="195" cy="11"/>
              </a:xfrm>
              <a:custGeom>
                <a:avLst/>
                <a:gdLst>
                  <a:gd name="T0" fmla="*/ 0 w 392"/>
                  <a:gd name="T1" fmla="*/ 19 h 21"/>
                  <a:gd name="T2" fmla="*/ 7 w 392"/>
                  <a:gd name="T3" fmla="*/ 17 h 21"/>
                  <a:gd name="T4" fmla="*/ 16 w 392"/>
                  <a:gd name="T5" fmla="*/ 16 h 21"/>
                  <a:gd name="T6" fmla="*/ 23 w 392"/>
                  <a:gd name="T7" fmla="*/ 15 h 21"/>
                  <a:gd name="T8" fmla="*/ 32 w 392"/>
                  <a:gd name="T9" fmla="*/ 14 h 21"/>
                  <a:gd name="T10" fmla="*/ 39 w 392"/>
                  <a:gd name="T11" fmla="*/ 13 h 21"/>
                  <a:gd name="T12" fmla="*/ 47 w 392"/>
                  <a:gd name="T13" fmla="*/ 11 h 21"/>
                  <a:gd name="T14" fmla="*/ 55 w 392"/>
                  <a:gd name="T15" fmla="*/ 10 h 21"/>
                  <a:gd name="T16" fmla="*/ 64 w 392"/>
                  <a:gd name="T17" fmla="*/ 10 h 21"/>
                  <a:gd name="T18" fmla="*/ 71 w 392"/>
                  <a:gd name="T19" fmla="*/ 9 h 21"/>
                  <a:gd name="T20" fmla="*/ 80 w 392"/>
                  <a:gd name="T21" fmla="*/ 8 h 21"/>
                  <a:gd name="T22" fmla="*/ 86 w 392"/>
                  <a:gd name="T23" fmla="*/ 7 h 21"/>
                  <a:gd name="T24" fmla="*/ 95 w 392"/>
                  <a:gd name="T25" fmla="*/ 7 h 21"/>
                  <a:gd name="T26" fmla="*/ 103 w 392"/>
                  <a:gd name="T27" fmla="*/ 6 h 21"/>
                  <a:gd name="T28" fmla="*/ 111 w 392"/>
                  <a:gd name="T29" fmla="*/ 5 h 21"/>
                  <a:gd name="T30" fmla="*/ 119 w 392"/>
                  <a:gd name="T31" fmla="*/ 5 h 21"/>
                  <a:gd name="T32" fmla="*/ 127 w 392"/>
                  <a:gd name="T33" fmla="*/ 5 h 21"/>
                  <a:gd name="T34" fmla="*/ 134 w 392"/>
                  <a:gd name="T35" fmla="*/ 4 h 21"/>
                  <a:gd name="T36" fmla="*/ 142 w 392"/>
                  <a:gd name="T37" fmla="*/ 3 h 21"/>
                  <a:gd name="T38" fmla="*/ 150 w 392"/>
                  <a:gd name="T39" fmla="*/ 1 h 21"/>
                  <a:gd name="T40" fmla="*/ 158 w 392"/>
                  <a:gd name="T41" fmla="*/ 1 h 21"/>
                  <a:gd name="T42" fmla="*/ 165 w 392"/>
                  <a:gd name="T43" fmla="*/ 1 h 21"/>
                  <a:gd name="T44" fmla="*/ 173 w 392"/>
                  <a:gd name="T45" fmla="*/ 1 h 21"/>
                  <a:gd name="T46" fmla="*/ 181 w 392"/>
                  <a:gd name="T47" fmla="*/ 1 h 21"/>
                  <a:gd name="T48" fmla="*/ 189 w 392"/>
                  <a:gd name="T49" fmla="*/ 1 h 21"/>
                  <a:gd name="T50" fmla="*/ 195 w 392"/>
                  <a:gd name="T51" fmla="*/ 0 h 21"/>
                  <a:gd name="T52" fmla="*/ 203 w 392"/>
                  <a:gd name="T53" fmla="*/ 0 h 21"/>
                  <a:gd name="T54" fmla="*/ 211 w 392"/>
                  <a:gd name="T55" fmla="*/ 0 h 21"/>
                  <a:gd name="T56" fmla="*/ 219 w 392"/>
                  <a:gd name="T57" fmla="*/ 0 h 21"/>
                  <a:gd name="T58" fmla="*/ 226 w 392"/>
                  <a:gd name="T59" fmla="*/ 0 h 21"/>
                  <a:gd name="T60" fmla="*/ 233 w 392"/>
                  <a:gd name="T61" fmla="*/ 0 h 21"/>
                  <a:gd name="T62" fmla="*/ 240 w 392"/>
                  <a:gd name="T63" fmla="*/ 0 h 21"/>
                  <a:gd name="T64" fmla="*/ 248 w 392"/>
                  <a:gd name="T65" fmla="*/ 1 h 21"/>
                  <a:gd name="T66" fmla="*/ 253 w 392"/>
                  <a:gd name="T67" fmla="*/ 1 h 21"/>
                  <a:gd name="T68" fmla="*/ 260 w 392"/>
                  <a:gd name="T69" fmla="*/ 1 h 21"/>
                  <a:gd name="T70" fmla="*/ 267 w 392"/>
                  <a:gd name="T71" fmla="*/ 1 h 21"/>
                  <a:gd name="T72" fmla="*/ 273 w 392"/>
                  <a:gd name="T73" fmla="*/ 1 h 21"/>
                  <a:gd name="T74" fmla="*/ 279 w 392"/>
                  <a:gd name="T75" fmla="*/ 1 h 21"/>
                  <a:gd name="T76" fmla="*/ 286 w 392"/>
                  <a:gd name="T77" fmla="*/ 1 h 21"/>
                  <a:gd name="T78" fmla="*/ 291 w 392"/>
                  <a:gd name="T79" fmla="*/ 1 h 21"/>
                  <a:gd name="T80" fmla="*/ 298 w 392"/>
                  <a:gd name="T81" fmla="*/ 1 h 21"/>
                  <a:gd name="T82" fmla="*/ 309 w 392"/>
                  <a:gd name="T83" fmla="*/ 1 h 21"/>
                  <a:gd name="T84" fmla="*/ 320 w 392"/>
                  <a:gd name="T85" fmla="*/ 3 h 21"/>
                  <a:gd name="T86" fmla="*/ 330 w 392"/>
                  <a:gd name="T87" fmla="*/ 4 h 21"/>
                  <a:gd name="T88" fmla="*/ 340 w 392"/>
                  <a:gd name="T89" fmla="*/ 6 h 21"/>
                  <a:gd name="T90" fmla="*/ 348 w 392"/>
                  <a:gd name="T91" fmla="*/ 6 h 21"/>
                  <a:gd name="T92" fmla="*/ 357 w 392"/>
                  <a:gd name="T93" fmla="*/ 8 h 21"/>
                  <a:gd name="T94" fmla="*/ 365 w 392"/>
                  <a:gd name="T95" fmla="*/ 9 h 21"/>
                  <a:gd name="T96" fmla="*/ 373 w 392"/>
                  <a:gd name="T97" fmla="*/ 11 h 21"/>
                  <a:gd name="T98" fmla="*/ 383 w 392"/>
                  <a:gd name="T99" fmla="*/ 16 h 21"/>
                  <a:gd name="T100" fmla="*/ 392 w 392"/>
                  <a:gd name="T10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2" h="21">
                    <a:moveTo>
                      <a:pt x="0" y="19"/>
                    </a:moveTo>
                    <a:lnTo>
                      <a:pt x="7" y="17"/>
                    </a:lnTo>
                    <a:lnTo>
                      <a:pt x="16" y="16"/>
                    </a:lnTo>
                    <a:lnTo>
                      <a:pt x="23" y="15"/>
                    </a:lnTo>
                    <a:lnTo>
                      <a:pt x="32" y="14"/>
                    </a:lnTo>
                    <a:lnTo>
                      <a:pt x="39" y="13"/>
                    </a:lnTo>
                    <a:lnTo>
                      <a:pt x="47" y="11"/>
                    </a:lnTo>
                    <a:lnTo>
                      <a:pt x="55" y="10"/>
                    </a:lnTo>
                    <a:lnTo>
                      <a:pt x="64" y="10"/>
                    </a:lnTo>
                    <a:lnTo>
                      <a:pt x="71" y="9"/>
                    </a:lnTo>
                    <a:lnTo>
                      <a:pt x="80" y="8"/>
                    </a:lnTo>
                    <a:lnTo>
                      <a:pt x="86" y="7"/>
                    </a:lnTo>
                    <a:lnTo>
                      <a:pt x="95" y="7"/>
                    </a:lnTo>
                    <a:lnTo>
                      <a:pt x="103" y="6"/>
                    </a:lnTo>
                    <a:lnTo>
                      <a:pt x="111" y="5"/>
                    </a:lnTo>
                    <a:lnTo>
                      <a:pt x="119" y="5"/>
                    </a:lnTo>
                    <a:lnTo>
                      <a:pt x="127" y="5"/>
                    </a:lnTo>
                    <a:lnTo>
                      <a:pt x="134" y="4"/>
                    </a:lnTo>
                    <a:lnTo>
                      <a:pt x="142" y="3"/>
                    </a:lnTo>
                    <a:lnTo>
                      <a:pt x="150" y="1"/>
                    </a:lnTo>
                    <a:lnTo>
                      <a:pt x="158" y="1"/>
                    </a:lnTo>
                    <a:lnTo>
                      <a:pt x="165" y="1"/>
                    </a:lnTo>
                    <a:lnTo>
                      <a:pt x="173" y="1"/>
                    </a:lnTo>
                    <a:lnTo>
                      <a:pt x="181" y="1"/>
                    </a:lnTo>
                    <a:lnTo>
                      <a:pt x="189" y="1"/>
                    </a:lnTo>
                    <a:lnTo>
                      <a:pt x="195" y="0"/>
                    </a:lnTo>
                    <a:lnTo>
                      <a:pt x="203" y="0"/>
                    </a:lnTo>
                    <a:lnTo>
                      <a:pt x="211" y="0"/>
                    </a:lnTo>
                    <a:lnTo>
                      <a:pt x="219" y="0"/>
                    </a:lnTo>
                    <a:lnTo>
                      <a:pt x="226" y="0"/>
                    </a:lnTo>
                    <a:lnTo>
                      <a:pt x="233" y="0"/>
                    </a:lnTo>
                    <a:lnTo>
                      <a:pt x="240" y="0"/>
                    </a:lnTo>
                    <a:lnTo>
                      <a:pt x="248" y="1"/>
                    </a:lnTo>
                    <a:lnTo>
                      <a:pt x="253" y="1"/>
                    </a:lnTo>
                    <a:lnTo>
                      <a:pt x="260" y="1"/>
                    </a:lnTo>
                    <a:lnTo>
                      <a:pt x="267" y="1"/>
                    </a:lnTo>
                    <a:lnTo>
                      <a:pt x="273" y="1"/>
                    </a:lnTo>
                    <a:lnTo>
                      <a:pt x="279" y="1"/>
                    </a:lnTo>
                    <a:lnTo>
                      <a:pt x="286" y="1"/>
                    </a:lnTo>
                    <a:lnTo>
                      <a:pt x="291" y="1"/>
                    </a:lnTo>
                    <a:lnTo>
                      <a:pt x="298" y="1"/>
                    </a:lnTo>
                    <a:lnTo>
                      <a:pt x="309" y="1"/>
                    </a:lnTo>
                    <a:lnTo>
                      <a:pt x="320" y="3"/>
                    </a:lnTo>
                    <a:lnTo>
                      <a:pt x="330" y="4"/>
                    </a:lnTo>
                    <a:lnTo>
                      <a:pt x="340" y="6"/>
                    </a:lnTo>
                    <a:lnTo>
                      <a:pt x="348" y="6"/>
                    </a:lnTo>
                    <a:lnTo>
                      <a:pt x="357" y="8"/>
                    </a:lnTo>
                    <a:lnTo>
                      <a:pt x="365" y="9"/>
                    </a:lnTo>
                    <a:lnTo>
                      <a:pt x="373" y="11"/>
                    </a:lnTo>
                    <a:lnTo>
                      <a:pt x="383" y="16"/>
                    </a:lnTo>
                    <a:lnTo>
                      <a:pt x="392" y="2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0" name="Freeform 76"/>
              <p:cNvSpPr>
                <a:spLocks/>
              </p:cNvSpPr>
              <p:nvPr/>
            </p:nvSpPr>
            <p:spPr bwMode="auto">
              <a:xfrm>
                <a:off x="4565" y="1505"/>
                <a:ext cx="123" cy="781"/>
              </a:xfrm>
              <a:custGeom>
                <a:avLst/>
                <a:gdLst>
                  <a:gd name="T0" fmla="*/ 1 w 246"/>
                  <a:gd name="T1" fmla="*/ 3 h 1562"/>
                  <a:gd name="T2" fmla="*/ 4 w 246"/>
                  <a:gd name="T3" fmla="*/ 12 h 1562"/>
                  <a:gd name="T4" fmla="*/ 10 w 246"/>
                  <a:gd name="T5" fmla="*/ 25 h 1562"/>
                  <a:gd name="T6" fmla="*/ 15 w 246"/>
                  <a:gd name="T7" fmla="*/ 43 h 1562"/>
                  <a:gd name="T8" fmla="*/ 21 w 246"/>
                  <a:gd name="T9" fmla="*/ 65 h 1562"/>
                  <a:gd name="T10" fmla="*/ 26 w 246"/>
                  <a:gd name="T11" fmla="*/ 92 h 1562"/>
                  <a:gd name="T12" fmla="*/ 33 w 246"/>
                  <a:gd name="T13" fmla="*/ 123 h 1562"/>
                  <a:gd name="T14" fmla="*/ 40 w 246"/>
                  <a:gd name="T15" fmla="*/ 158 h 1562"/>
                  <a:gd name="T16" fmla="*/ 47 w 246"/>
                  <a:gd name="T17" fmla="*/ 195 h 1562"/>
                  <a:gd name="T18" fmla="*/ 54 w 246"/>
                  <a:gd name="T19" fmla="*/ 237 h 1562"/>
                  <a:gd name="T20" fmla="*/ 62 w 246"/>
                  <a:gd name="T21" fmla="*/ 280 h 1562"/>
                  <a:gd name="T22" fmla="*/ 71 w 246"/>
                  <a:gd name="T23" fmla="*/ 327 h 1562"/>
                  <a:gd name="T24" fmla="*/ 79 w 246"/>
                  <a:gd name="T25" fmla="*/ 377 h 1562"/>
                  <a:gd name="T26" fmla="*/ 88 w 246"/>
                  <a:gd name="T27" fmla="*/ 429 h 1562"/>
                  <a:gd name="T28" fmla="*/ 95 w 246"/>
                  <a:gd name="T29" fmla="*/ 483 h 1562"/>
                  <a:gd name="T30" fmla="*/ 104 w 246"/>
                  <a:gd name="T31" fmla="*/ 540 h 1562"/>
                  <a:gd name="T32" fmla="*/ 113 w 246"/>
                  <a:gd name="T33" fmla="*/ 598 h 1562"/>
                  <a:gd name="T34" fmla="*/ 122 w 246"/>
                  <a:gd name="T35" fmla="*/ 658 h 1562"/>
                  <a:gd name="T36" fmla="*/ 131 w 246"/>
                  <a:gd name="T37" fmla="*/ 718 h 1562"/>
                  <a:gd name="T38" fmla="*/ 140 w 246"/>
                  <a:gd name="T39" fmla="*/ 779 h 1562"/>
                  <a:gd name="T40" fmla="*/ 149 w 246"/>
                  <a:gd name="T41" fmla="*/ 842 h 1562"/>
                  <a:gd name="T42" fmla="*/ 158 w 246"/>
                  <a:gd name="T43" fmla="*/ 905 h 1562"/>
                  <a:gd name="T44" fmla="*/ 167 w 246"/>
                  <a:gd name="T45" fmla="*/ 970 h 1562"/>
                  <a:gd name="T46" fmla="*/ 176 w 246"/>
                  <a:gd name="T47" fmla="*/ 1034 h 1562"/>
                  <a:gd name="T48" fmla="*/ 185 w 246"/>
                  <a:gd name="T49" fmla="*/ 1099 h 1562"/>
                  <a:gd name="T50" fmla="*/ 193 w 246"/>
                  <a:gd name="T51" fmla="*/ 1162 h 1562"/>
                  <a:gd name="T52" fmla="*/ 201 w 246"/>
                  <a:gd name="T53" fmla="*/ 1226 h 1562"/>
                  <a:gd name="T54" fmla="*/ 210 w 246"/>
                  <a:gd name="T55" fmla="*/ 1289 h 1562"/>
                  <a:gd name="T56" fmla="*/ 218 w 246"/>
                  <a:gd name="T57" fmla="*/ 1352 h 1562"/>
                  <a:gd name="T58" fmla="*/ 226 w 246"/>
                  <a:gd name="T59" fmla="*/ 1413 h 1562"/>
                  <a:gd name="T60" fmla="*/ 234 w 246"/>
                  <a:gd name="T61" fmla="*/ 1473 h 1562"/>
                  <a:gd name="T62" fmla="*/ 241 w 246"/>
                  <a:gd name="T63" fmla="*/ 1532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1562">
                    <a:moveTo>
                      <a:pt x="0" y="0"/>
                    </a:moveTo>
                    <a:lnTo>
                      <a:pt x="1" y="3"/>
                    </a:lnTo>
                    <a:lnTo>
                      <a:pt x="3" y="6"/>
                    </a:lnTo>
                    <a:lnTo>
                      <a:pt x="4" y="12"/>
                    </a:lnTo>
                    <a:lnTo>
                      <a:pt x="7" y="18"/>
                    </a:lnTo>
                    <a:lnTo>
                      <a:pt x="10" y="25"/>
                    </a:lnTo>
                    <a:lnTo>
                      <a:pt x="12" y="34"/>
                    </a:lnTo>
                    <a:lnTo>
                      <a:pt x="15" y="43"/>
                    </a:lnTo>
                    <a:lnTo>
                      <a:pt x="19" y="55"/>
                    </a:lnTo>
                    <a:lnTo>
                      <a:pt x="21" y="65"/>
                    </a:lnTo>
                    <a:lnTo>
                      <a:pt x="23" y="78"/>
                    </a:lnTo>
                    <a:lnTo>
                      <a:pt x="26" y="92"/>
                    </a:lnTo>
                    <a:lnTo>
                      <a:pt x="30" y="107"/>
                    </a:lnTo>
                    <a:lnTo>
                      <a:pt x="33" y="123"/>
                    </a:lnTo>
                    <a:lnTo>
                      <a:pt x="36" y="141"/>
                    </a:lnTo>
                    <a:lnTo>
                      <a:pt x="40" y="158"/>
                    </a:lnTo>
                    <a:lnTo>
                      <a:pt x="44" y="178"/>
                    </a:lnTo>
                    <a:lnTo>
                      <a:pt x="47" y="195"/>
                    </a:lnTo>
                    <a:lnTo>
                      <a:pt x="51" y="217"/>
                    </a:lnTo>
                    <a:lnTo>
                      <a:pt x="54" y="237"/>
                    </a:lnTo>
                    <a:lnTo>
                      <a:pt x="59" y="259"/>
                    </a:lnTo>
                    <a:lnTo>
                      <a:pt x="62" y="280"/>
                    </a:lnTo>
                    <a:lnTo>
                      <a:pt x="66" y="303"/>
                    </a:lnTo>
                    <a:lnTo>
                      <a:pt x="71" y="327"/>
                    </a:lnTo>
                    <a:lnTo>
                      <a:pt x="75" y="352"/>
                    </a:lnTo>
                    <a:lnTo>
                      <a:pt x="79" y="377"/>
                    </a:lnTo>
                    <a:lnTo>
                      <a:pt x="83" y="403"/>
                    </a:lnTo>
                    <a:lnTo>
                      <a:pt x="88" y="429"/>
                    </a:lnTo>
                    <a:lnTo>
                      <a:pt x="92" y="456"/>
                    </a:lnTo>
                    <a:lnTo>
                      <a:pt x="95" y="483"/>
                    </a:lnTo>
                    <a:lnTo>
                      <a:pt x="100" y="512"/>
                    </a:lnTo>
                    <a:lnTo>
                      <a:pt x="104" y="540"/>
                    </a:lnTo>
                    <a:lnTo>
                      <a:pt x="110" y="570"/>
                    </a:lnTo>
                    <a:lnTo>
                      <a:pt x="113" y="598"/>
                    </a:lnTo>
                    <a:lnTo>
                      <a:pt x="118" y="628"/>
                    </a:lnTo>
                    <a:lnTo>
                      <a:pt x="122" y="658"/>
                    </a:lnTo>
                    <a:lnTo>
                      <a:pt x="127" y="688"/>
                    </a:lnTo>
                    <a:lnTo>
                      <a:pt x="131" y="718"/>
                    </a:lnTo>
                    <a:lnTo>
                      <a:pt x="136" y="748"/>
                    </a:lnTo>
                    <a:lnTo>
                      <a:pt x="140" y="779"/>
                    </a:lnTo>
                    <a:lnTo>
                      <a:pt x="146" y="811"/>
                    </a:lnTo>
                    <a:lnTo>
                      <a:pt x="149" y="842"/>
                    </a:lnTo>
                    <a:lnTo>
                      <a:pt x="153" y="874"/>
                    </a:lnTo>
                    <a:lnTo>
                      <a:pt x="158" y="905"/>
                    </a:lnTo>
                    <a:lnTo>
                      <a:pt x="162" y="938"/>
                    </a:lnTo>
                    <a:lnTo>
                      <a:pt x="167" y="970"/>
                    </a:lnTo>
                    <a:lnTo>
                      <a:pt x="171" y="1002"/>
                    </a:lnTo>
                    <a:lnTo>
                      <a:pt x="176" y="1034"/>
                    </a:lnTo>
                    <a:lnTo>
                      <a:pt x="181" y="1068"/>
                    </a:lnTo>
                    <a:lnTo>
                      <a:pt x="185" y="1099"/>
                    </a:lnTo>
                    <a:lnTo>
                      <a:pt x="189" y="1131"/>
                    </a:lnTo>
                    <a:lnTo>
                      <a:pt x="193" y="1162"/>
                    </a:lnTo>
                    <a:lnTo>
                      <a:pt x="198" y="1195"/>
                    </a:lnTo>
                    <a:lnTo>
                      <a:pt x="201" y="1226"/>
                    </a:lnTo>
                    <a:lnTo>
                      <a:pt x="206" y="1258"/>
                    </a:lnTo>
                    <a:lnTo>
                      <a:pt x="210" y="1289"/>
                    </a:lnTo>
                    <a:lnTo>
                      <a:pt x="215" y="1322"/>
                    </a:lnTo>
                    <a:lnTo>
                      <a:pt x="218" y="1352"/>
                    </a:lnTo>
                    <a:lnTo>
                      <a:pt x="222" y="1383"/>
                    </a:lnTo>
                    <a:lnTo>
                      <a:pt x="226" y="1413"/>
                    </a:lnTo>
                    <a:lnTo>
                      <a:pt x="230" y="1444"/>
                    </a:lnTo>
                    <a:lnTo>
                      <a:pt x="234" y="1473"/>
                    </a:lnTo>
                    <a:lnTo>
                      <a:pt x="238" y="1503"/>
                    </a:lnTo>
                    <a:lnTo>
                      <a:pt x="241" y="1532"/>
                    </a:lnTo>
                    <a:lnTo>
                      <a:pt x="246" y="1562"/>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1" name="Freeform 77"/>
              <p:cNvSpPr>
                <a:spLocks/>
              </p:cNvSpPr>
              <p:nvPr/>
            </p:nvSpPr>
            <p:spPr bwMode="auto">
              <a:xfrm>
                <a:off x="4403" y="2286"/>
                <a:ext cx="285" cy="74"/>
              </a:xfrm>
              <a:custGeom>
                <a:avLst/>
                <a:gdLst>
                  <a:gd name="T0" fmla="*/ 572 w 572"/>
                  <a:gd name="T1" fmla="*/ 0 h 150"/>
                  <a:gd name="T2" fmla="*/ 568 w 572"/>
                  <a:gd name="T3" fmla="*/ 0 h 150"/>
                  <a:gd name="T4" fmla="*/ 565 w 572"/>
                  <a:gd name="T5" fmla="*/ 0 h 150"/>
                  <a:gd name="T6" fmla="*/ 560 w 572"/>
                  <a:gd name="T7" fmla="*/ 1 h 150"/>
                  <a:gd name="T8" fmla="*/ 554 w 572"/>
                  <a:gd name="T9" fmla="*/ 4 h 150"/>
                  <a:gd name="T10" fmla="*/ 545 w 572"/>
                  <a:gd name="T11" fmla="*/ 5 h 150"/>
                  <a:gd name="T12" fmla="*/ 536 w 572"/>
                  <a:gd name="T13" fmla="*/ 8 h 150"/>
                  <a:gd name="T14" fmla="*/ 525 w 572"/>
                  <a:gd name="T15" fmla="*/ 11 h 150"/>
                  <a:gd name="T16" fmla="*/ 514 w 572"/>
                  <a:gd name="T17" fmla="*/ 15 h 150"/>
                  <a:gd name="T18" fmla="*/ 506 w 572"/>
                  <a:gd name="T19" fmla="*/ 15 h 150"/>
                  <a:gd name="T20" fmla="*/ 499 w 572"/>
                  <a:gd name="T21" fmla="*/ 17 h 150"/>
                  <a:gd name="T22" fmla="*/ 493 w 572"/>
                  <a:gd name="T23" fmla="*/ 18 h 150"/>
                  <a:gd name="T24" fmla="*/ 486 w 572"/>
                  <a:gd name="T25" fmla="*/ 20 h 150"/>
                  <a:gd name="T26" fmla="*/ 478 w 572"/>
                  <a:gd name="T27" fmla="*/ 21 h 150"/>
                  <a:gd name="T28" fmla="*/ 470 w 572"/>
                  <a:gd name="T29" fmla="*/ 25 h 150"/>
                  <a:gd name="T30" fmla="*/ 463 w 572"/>
                  <a:gd name="T31" fmla="*/ 26 h 150"/>
                  <a:gd name="T32" fmla="*/ 455 w 572"/>
                  <a:gd name="T33" fmla="*/ 29 h 150"/>
                  <a:gd name="T34" fmla="*/ 446 w 572"/>
                  <a:gd name="T35" fmla="*/ 30 h 150"/>
                  <a:gd name="T36" fmla="*/ 437 w 572"/>
                  <a:gd name="T37" fmla="*/ 33 h 150"/>
                  <a:gd name="T38" fmla="*/ 428 w 572"/>
                  <a:gd name="T39" fmla="*/ 35 h 150"/>
                  <a:gd name="T40" fmla="*/ 419 w 572"/>
                  <a:gd name="T41" fmla="*/ 38 h 150"/>
                  <a:gd name="T42" fmla="*/ 409 w 572"/>
                  <a:gd name="T43" fmla="*/ 40 h 150"/>
                  <a:gd name="T44" fmla="*/ 399 w 572"/>
                  <a:gd name="T45" fmla="*/ 43 h 150"/>
                  <a:gd name="T46" fmla="*/ 389 w 572"/>
                  <a:gd name="T47" fmla="*/ 46 h 150"/>
                  <a:gd name="T48" fmla="*/ 380 w 572"/>
                  <a:gd name="T49" fmla="*/ 49 h 150"/>
                  <a:gd name="T50" fmla="*/ 369 w 572"/>
                  <a:gd name="T51" fmla="*/ 52 h 150"/>
                  <a:gd name="T52" fmla="*/ 358 w 572"/>
                  <a:gd name="T53" fmla="*/ 54 h 150"/>
                  <a:gd name="T54" fmla="*/ 347 w 572"/>
                  <a:gd name="T55" fmla="*/ 56 h 150"/>
                  <a:gd name="T56" fmla="*/ 337 w 572"/>
                  <a:gd name="T57" fmla="*/ 59 h 150"/>
                  <a:gd name="T58" fmla="*/ 326 w 572"/>
                  <a:gd name="T59" fmla="*/ 62 h 150"/>
                  <a:gd name="T60" fmla="*/ 314 w 572"/>
                  <a:gd name="T61" fmla="*/ 65 h 150"/>
                  <a:gd name="T62" fmla="*/ 303 w 572"/>
                  <a:gd name="T63" fmla="*/ 68 h 150"/>
                  <a:gd name="T64" fmla="*/ 292 w 572"/>
                  <a:gd name="T65" fmla="*/ 72 h 150"/>
                  <a:gd name="T66" fmla="*/ 280 w 572"/>
                  <a:gd name="T67" fmla="*/ 74 h 150"/>
                  <a:gd name="T68" fmla="*/ 269 w 572"/>
                  <a:gd name="T69" fmla="*/ 77 h 150"/>
                  <a:gd name="T70" fmla="*/ 256 w 572"/>
                  <a:gd name="T71" fmla="*/ 80 h 150"/>
                  <a:gd name="T72" fmla="*/ 245 w 572"/>
                  <a:gd name="T73" fmla="*/ 84 h 150"/>
                  <a:gd name="T74" fmla="*/ 233 w 572"/>
                  <a:gd name="T75" fmla="*/ 87 h 150"/>
                  <a:gd name="T76" fmla="*/ 222 w 572"/>
                  <a:gd name="T77" fmla="*/ 91 h 150"/>
                  <a:gd name="T78" fmla="*/ 210 w 572"/>
                  <a:gd name="T79" fmla="*/ 94 h 150"/>
                  <a:gd name="T80" fmla="*/ 199 w 572"/>
                  <a:gd name="T81" fmla="*/ 97 h 150"/>
                  <a:gd name="T82" fmla="*/ 185 w 572"/>
                  <a:gd name="T83" fmla="*/ 99 h 150"/>
                  <a:gd name="T84" fmla="*/ 173 w 572"/>
                  <a:gd name="T85" fmla="*/ 103 h 150"/>
                  <a:gd name="T86" fmla="*/ 161 w 572"/>
                  <a:gd name="T87" fmla="*/ 106 h 150"/>
                  <a:gd name="T88" fmla="*/ 148 w 572"/>
                  <a:gd name="T89" fmla="*/ 109 h 150"/>
                  <a:gd name="T90" fmla="*/ 136 w 572"/>
                  <a:gd name="T91" fmla="*/ 113 h 150"/>
                  <a:gd name="T92" fmla="*/ 124 w 572"/>
                  <a:gd name="T93" fmla="*/ 116 h 150"/>
                  <a:gd name="T94" fmla="*/ 112 w 572"/>
                  <a:gd name="T95" fmla="*/ 119 h 150"/>
                  <a:gd name="T96" fmla="*/ 99 w 572"/>
                  <a:gd name="T97" fmla="*/ 123 h 150"/>
                  <a:gd name="T98" fmla="*/ 86 w 572"/>
                  <a:gd name="T99" fmla="*/ 126 h 150"/>
                  <a:gd name="T100" fmla="*/ 74 w 572"/>
                  <a:gd name="T101" fmla="*/ 130 h 150"/>
                  <a:gd name="T102" fmla="*/ 61 w 572"/>
                  <a:gd name="T103" fmla="*/ 133 h 150"/>
                  <a:gd name="T104" fmla="*/ 49 w 572"/>
                  <a:gd name="T105" fmla="*/ 136 h 150"/>
                  <a:gd name="T106" fmla="*/ 36 w 572"/>
                  <a:gd name="T107" fmla="*/ 140 h 150"/>
                  <a:gd name="T108" fmla="*/ 24 w 572"/>
                  <a:gd name="T109" fmla="*/ 143 h 150"/>
                  <a:gd name="T110" fmla="*/ 11 w 572"/>
                  <a:gd name="T111" fmla="*/ 146 h 150"/>
                  <a:gd name="T112" fmla="*/ 0 w 572"/>
                  <a:gd name="T11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2" h="150">
                    <a:moveTo>
                      <a:pt x="572" y="0"/>
                    </a:moveTo>
                    <a:lnTo>
                      <a:pt x="568" y="0"/>
                    </a:lnTo>
                    <a:lnTo>
                      <a:pt x="565" y="0"/>
                    </a:lnTo>
                    <a:lnTo>
                      <a:pt x="560" y="1"/>
                    </a:lnTo>
                    <a:lnTo>
                      <a:pt x="554" y="4"/>
                    </a:lnTo>
                    <a:lnTo>
                      <a:pt x="545" y="5"/>
                    </a:lnTo>
                    <a:lnTo>
                      <a:pt x="536" y="8"/>
                    </a:lnTo>
                    <a:lnTo>
                      <a:pt x="525" y="11"/>
                    </a:lnTo>
                    <a:lnTo>
                      <a:pt x="514" y="15"/>
                    </a:lnTo>
                    <a:lnTo>
                      <a:pt x="506" y="15"/>
                    </a:lnTo>
                    <a:lnTo>
                      <a:pt x="499" y="17"/>
                    </a:lnTo>
                    <a:lnTo>
                      <a:pt x="493" y="18"/>
                    </a:lnTo>
                    <a:lnTo>
                      <a:pt x="486" y="20"/>
                    </a:lnTo>
                    <a:lnTo>
                      <a:pt x="478" y="21"/>
                    </a:lnTo>
                    <a:lnTo>
                      <a:pt x="470" y="25"/>
                    </a:lnTo>
                    <a:lnTo>
                      <a:pt x="463" y="26"/>
                    </a:lnTo>
                    <a:lnTo>
                      <a:pt x="455" y="29"/>
                    </a:lnTo>
                    <a:lnTo>
                      <a:pt x="446" y="30"/>
                    </a:lnTo>
                    <a:lnTo>
                      <a:pt x="437" y="33"/>
                    </a:lnTo>
                    <a:lnTo>
                      <a:pt x="428" y="35"/>
                    </a:lnTo>
                    <a:lnTo>
                      <a:pt x="419" y="38"/>
                    </a:lnTo>
                    <a:lnTo>
                      <a:pt x="409" y="40"/>
                    </a:lnTo>
                    <a:lnTo>
                      <a:pt x="399" y="43"/>
                    </a:lnTo>
                    <a:lnTo>
                      <a:pt x="389" y="46"/>
                    </a:lnTo>
                    <a:lnTo>
                      <a:pt x="380" y="49"/>
                    </a:lnTo>
                    <a:lnTo>
                      <a:pt x="369" y="52"/>
                    </a:lnTo>
                    <a:lnTo>
                      <a:pt x="358" y="54"/>
                    </a:lnTo>
                    <a:lnTo>
                      <a:pt x="347" y="56"/>
                    </a:lnTo>
                    <a:lnTo>
                      <a:pt x="337" y="59"/>
                    </a:lnTo>
                    <a:lnTo>
                      <a:pt x="326" y="62"/>
                    </a:lnTo>
                    <a:lnTo>
                      <a:pt x="314" y="65"/>
                    </a:lnTo>
                    <a:lnTo>
                      <a:pt x="303" y="68"/>
                    </a:lnTo>
                    <a:lnTo>
                      <a:pt x="292" y="72"/>
                    </a:lnTo>
                    <a:lnTo>
                      <a:pt x="280" y="74"/>
                    </a:lnTo>
                    <a:lnTo>
                      <a:pt x="269" y="77"/>
                    </a:lnTo>
                    <a:lnTo>
                      <a:pt x="256" y="80"/>
                    </a:lnTo>
                    <a:lnTo>
                      <a:pt x="245" y="84"/>
                    </a:lnTo>
                    <a:lnTo>
                      <a:pt x="233" y="87"/>
                    </a:lnTo>
                    <a:lnTo>
                      <a:pt x="222" y="91"/>
                    </a:lnTo>
                    <a:lnTo>
                      <a:pt x="210" y="94"/>
                    </a:lnTo>
                    <a:lnTo>
                      <a:pt x="199" y="97"/>
                    </a:lnTo>
                    <a:lnTo>
                      <a:pt x="185" y="99"/>
                    </a:lnTo>
                    <a:lnTo>
                      <a:pt x="173" y="103"/>
                    </a:lnTo>
                    <a:lnTo>
                      <a:pt x="161" y="106"/>
                    </a:lnTo>
                    <a:lnTo>
                      <a:pt x="148" y="109"/>
                    </a:lnTo>
                    <a:lnTo>
                      <a:pt x="136" y="113"/>
                    </a:lnTo>
                    <a:lnTo>
                      <a:pt x="124" y="116"/>
                    </a:lnTo>
                    <a:lnTo>
                      <a:pt x="112" y="119"/>
                    </a:lnTo>
                    <a:lnTo>
                      <a:pt x="99" y="123"/>
                    </a:lnTo>
                    <a:lnTo>
                      <a:pt x="86" y="126"/>
                    </a:lnTo>
                    <a:lnTo>
                      <a:pt x="74" y="130"/>
                    </a:lnTo>
                    <a:lnTo>
                      <a:pt x="61" y="133"/>
                    </a:lnTo>
                    <a:lnTo>
                      <a:pt x="49" y="136"/>
                    </a:lnTo>
                    <a:lnTo>
                      <a:pt x="36" y="140"/>
                    </a:lnTo>
                    <a:lnTo>
                      <a:pt x="24" y="143"/>
                    </a:lnTo>
                    <a:lnTo>
                      <a:pt x="11" y="146"/>
                    </a:lnTo>
                    <a:lnTo>
                      <a:pt x="0" y="15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2" name="Freeform 78"/>
              <p:cNvSpPr>
                <a:spLocks/>
              </p:cNvSpPr>
              <p:nvPr/>
            </p:nvSpPr>
            <p:spPr bwMode="auto">
              <a:xfrm>
                <a:off x="4347" y="1508"/>
                <a:ext cx="56" cy="852"/>
              </a:xfrm>
              <a:custGeom>
                <a:avLst/>
                <a:gdLst>
                  <a:gd name="T0" fmla="*/ 108 w 111"/>
                  <a:gd name="T1" fmla="*/ 1673 h 1706"/>
                  <a:gd name="T2" fmla="*/ 104 w 111"/>
                  <a:gd name="T3" fmla="*/ 1610 h 1706"/>
                  <a:gd name="T4" fmla="*/ 100 w 111"/>
                  <a:gd name="T5" fmla="*/ 1547 h 1706"/>
                  <a:gd name="T6" fmla="*/ 97 w 111"/>
                  <a:gd name="T7" fmla="*/ 1485 h 1706"/>
                  <a:gd name="T8" fmla="*/ 93 w 111"/>
                  <a:gd name="T9" fmla="*/ 1424 h 1706"/>
                  <a:gd name="T10" fmla="*/ 89 w 111"/>
                  <a:gd name="T11" fmla="*/ 1362 h 1706"/>
                  <a:gd name="T12" fmla="*/ 86 w 111"/>
                  <a:gd name="T13" fmla="*/ 1302 h 1706"/>
                  <a:gd name="T14" fmla="*/ 82 w 111"/>
                  <a:gd name="T15" fmla="*/ 1242 h 1706"/>
                  <a:gd name="T16" fmla="*/ 78 w 111"/>
                  <a:gd name="T17" fmla="*/ 1183 h 1706"/>
                  <a:gd name="T18" fmla="*/ 74 w 111"/>
                  <a:gd name="T19" fmla="*/ 1124 h 1706"/>
                  <a:gd name="T20" fmla="*/ 70 w 111"/>
                  <a:gd name="T21" fmla="*/ 1065 h 1706"/>
                  <a:gd name="T22" fmla="*/ 67 w 111"/>
                  <a:gd name="T23" fmla="*/ 1008 h 1706"/>
                  <a:gd name="T24" fmla="*/ 63 w 111"/>
                  <a:gd name="T25" fmla="*/ 951 h 1706"/>
                  <a:gd name="T26" fmla="*/ 60 w 111"/>
                  <a:gd name="T27" fmla="*/ 895 h 1706"/>
                  <a:gd name="T28" fmla="*/ 57 w 111"/>
                  <a:gd name="T29" fmla="*/ 839 h 1706"/>
                  <a:gd name="T30" fmla="*/ 53 w 111"/>
                  <a:gd name="T31" fmla="*/ 785 h 1706"/>
                  <a:gd name="T32" fmla="*/ 49 w 111"/>
                  <a:gd name="T33" fmla="*/ 731 h 1706"/>
                  <a:gd name="T34" fmla="*/ 45 w 111"/>
                  <a:gd name="T35" fmla="*/ 677 h 1706"/>
                  <a:gd name="T36" fmla="*/ 42 w 111"/>
                  <a:gd name="T37" fmla="*/ 625 h 1706"/>
                  <a:gd name="T38" fmla="*/ 39 w 111"/>
                  <a:gd name="T39" fmla="*/ 573 h 1706"/>
                  <a:gd name="T40" fmla="*/ 35 w 111"/>
                  <a:gd name="T41" fmla="*/ 521 h 1706"/>
                  <a:gd name="T42" fmla="*/ 32 w 111"/>
                  <a:gd name="T43" fmla="*/ 471 h 1706"/>
                  <a:gd name="T44" fmla="*/ 29 w 111"/>
                  <a:gd name="T45" fmla="*/ 422 h 1706"/>
                  <a:gd name="T46" fmla="*/ 25 w 111"/>
                  <a:gd name="T47" fmla="*/ 374 h 1706"/>
                  <a:gd name="T48" fmla="*/ 22 w 111"/>
                  <a:gd name="T49" fmla="*/ 326 h 1706"/>
                  <a:gd name="T50" fmla="*/ 19 w 111"/>
                  <a:gd name="T51" fmla="*/ 280 h 1706"/>
                  <a:gd name="T52" fmla="*/ 15 w 111"/>
                  <a:gd name="T53" fmla="*/ 234 h 1706"/>
                  <a:gd name="T54" fmla="*/ 12 w 111"/>
                  <a:gd name="T55" fmla="*/ 188 h 1706"/>
                  <a:gd name="T56" fmla="*/ 9 w 111"/>
                  <a:gd name="T57" fmla="*/ 144 h 1706"/>
                  <a:gd name="T58" fmla="*/ 5 w 111"/>
                  <a:gd name="T59" fmla="*/ 100 h 1706"/>
                  <a:gd name="T60" fmla="*/ 3 w 111"/>
                  <a:gd name="T61" fmla="*/ 59 h 1706"/>
                  <a:gd name="T62" fmla="*/ 0 w 111"/>
                  <a:gd name="T63" fmla="*/ 1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706">
                    <a:moveTo>
                      <a:pt x="111" y="1706"/>
                    </a:moveTo>
                    <a:lnTo>
                      <a:pt x="108" y="1673"/>
                    </a:lnTo>
                    <a:lnTo>
                      <a:pt x="107" y="1642"/>
                    </a:lnTo>
                    <a:lnTo>
                      <a:pt x="104" y="1610"/>
                    </a:lnTo>
                    <a:lnTo>
                      <a:pt x="103" y="1579"/>
                    </a:lnTo>
                    <a:lnTo>
                      <a:pt x="100" y="1547"/>
                    </a:lnTo>
                    <a:lnTo>
                      <a:pt x="99" y="1516"/>
                    </a:lnTo>
                    <a:lnTo>
                      <a:pt x="97" y="1485"/>
                    </a:lnTo>
                    <a:lnTo>
                      <a:pt x="96" y="1455"/>
                    </a:lnTo>
                    <a:lnTo>
                      <a:pt x="93" y="1424"/>
                    </a:lnTo>
                    <a:lnTo>
                      <a:pt x="91" y="1393"/>
                    </a:lnTo>
                    <a:lnTo>
                      <a:pt x="89" y="1362"/>
                    </a:lnTo>
                    <a:lnTo>
                      <a:pt x="88" y="1332"/>
                    </a:lnTo>
                    <a:lnTo>
                      <a:pt x="86" y="1302"/>
                    </a:lnTo>
                    <a:lnTo>
                      <a:pt x="84" y="1272"/>
                    </a:lnTo>
                    <a:lnTo>
                      <a:pt x="82" y="1242"/>
                    </a:lnTo>
                    <a:lnTo>
                      <a:pt x="81" y="1213"/>
                    </a:lnTo>
                    <a:lnTo>
                      <a:pt x="78" y="1183"/>
                    </a:lnTo>
                    <a:lnTo>
                      <a:pt x="77" y="1153"/>
                    </a:lnTo>
                    <a:lnTo>
                      <a:pt x="74" y="1124"/>
                    </a:lnTo>
                    <a:lnTo>
                      <a:pt x="73" y="1095"/>
                    </a:lnTo>
                    <a:lnTo>
                      <a:pt x="70" y="1065"/>
                    </a:lnTo>
                    <a:lnTo>
                      <a:pt x="69" y="1037"/>
                    </a:lnTo>
                    <a:lnTo>
                      <a:pt x="67" y="1008"/>
                    </a:lnTo>
                    <a:lnTo>
                      <a:pt x="65" y="980"/>
                    </a:lnTo>
                    <a:lnTo>
                      <a:pt x="63" y="951"/>
                    </a:lnTo>
                    <a:lnTo>
                      <a:pt x="62" y="924"/>
                    </a:lnTo>
                    <a:lnTo>
                      <a:pt x="60" y="895"/>
                    </a:lnTo>
                    <a:lnTo>
                      <a:pt x="59" y="868"/>
                    </a:lnTo>
                    <a:lnTo>
                      <a:pt x="57" y="839"/>
                    </a:lnTo>
                    <a:lnTo>
                      <a:pt x="55" y="812"/>
                    </a:lnTo>
                    <a:lnTo>
                      <a:pt x="53" y="785"/>
                    </a:lnTo>
                    <a:lnTo>
                      <a:pt x="52" y="759"/>
                    </a:lnTo>
                    <a:lnTo>
                      <a:pt x="49" y="731"/>
                    </a:lnTo>
                    <a:lnTo>
                      <a:pt x="48" y="704"/>
                    </a:lnTo>
                    <a:lnTo>
                      <a:pt x="45" y="677"/>
                    </a:lnTo>
                    <a:lnTo>
                      <a:pt x="44" y="652"/>
                    </a:lnTo>
                    <a:lnTo>
                      <a:pt x="42" y="625"/>
                    </a:lnTo>
                    <a:lnTo>
                      <a:pt x="41" y="598"/>
                    </a:lnTo>
                    <a:lnTo>
                      <a:pt x="39" y="573"/>
                    </a:lnTo>
                    <a:lnTo>
                      <a:pt x="38" y="548"/>
                    </a:lnTo>
                    <a:lnTo>
                      <a:pt x="35" y="521"/>
                    </a:lnTo>
                    <a:lnTo>
                      <a:pt x="34" y="497"/>
                    </a:lnTo>
                    <a:lnTo>
                      <a:pt x="32" y="471"/>
                    </a:lnTo>
                    <a:lnTo>
                      <a:pt x="31" y="448"/>
                    </a:lnTo>
                    <a:lnTo>
                      <a:pt x="29" y="422"/>
                    </a:lnTo>
                    <a:lnTo>
                      <a:pt x="28" y="398"/>
                    </a:lnTo>
                    <a:lnTo>
                      <a:pt x="25" y="374"/>
                    </a:lnTo>
                    <a:lnTo>
                      <a:pt x="24" y="351"/>
                    </a:lnTo>
                    <a:lnTo>
                      <a:pt x="22" y="326"/>
                    </a:lnTo>
                    <a:lnTo>
                      <a:pt x="21" y="303"/>
                    </a:lnTo>
                    <a:lnTo>
                      <a:pt x="19" y="280"/>
                    </a:lnTo>
                    <a:lnTo>
                      <a:pt x="18" y="257"/>
                    </a:lnTo>
                    <a:lnTo>
                      <a:pt x="15" y="234"/>
                    </a:lnTo>
                    <a:lnTo>
                      <a:pt x="14" y="211"/>
                    </a:lnTo>
                    <a:lnTo>
                      <a:pt x="12" y="188"/>
                    </a:lnTo>
                    <a:lnTo>
                      <a:pt x="11" y="167"/>
                    </a:lnTo>
                    <a:lnTo>
                      <a:pt x="9" y="144"/>
                    </a:lnTo>
                    <a:lnTo>
                      <a:pt x="8" y="123"/>
                    </a:lnTo>
                    <a:lnTo>
                      <a:pt x="5" y="100"/>
                    </a:lnTo>
                    <a:lnTo>
                      <a:pt x="5" y="80"/>
                    </a:lnTo>
                    <a:lnTo>
                      <a:pt x="3" y="59"/>
                    </a:lnTo>
                    <a:lnTo>
                      <a:pt x="2" y="39"/>
                    </a:lnTo>
                    <a:lnTo>
                      <a:pt x="0" y="19"/>
                    </a:lnTo>
                    <a:lnTo>
                      <a:pt x="0"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3" name="Freeform 79"/>
              <p:cNvSpPr>
                <a:spLocks/>
              </p:cNvSpPr>
              <p:nvPr/>
            </p:nvSpPr>
            <p:spPr bwMode="auto">
              <a:xfrm>
                <a:off x="4289" y="2043"/>
                <a:ext cx="21" cy="341"/>
              </a:xfrm>
              <a:custGeom>
                <a:avLst/>
                <a:gdLst>
                  <a:gd name="T0" fmla="*/ 0 w 40"/>
                  <a:gd name="T1" fmla="*/ 10 h 682"/>
                  <a:gd name="T2" fmla="*/ 1 w 40"/>
                  <a:gd name="T3" fmla="*/ 30 h 682"/>
                  <a:gd name="T4" fmla="*/ 2 w 40"/>
                  <a:gd name="T5" fmla="*/ 50 h 682"/>
                  <a:gd name="T6" fmla="*/ 3 w 40"/>
                  <a:gd name="T7" fmla="*/ 70 h 682"/>
                  <a:gd name="T8" fmla="*/ 4 w 40"/>
                  <a:gd name="T9" fmla="*/ 90 h 682"/>
                  <a:gd name="T10" fmla="*/ 6 w 40"/>
                  <a:gd name="T11" fmla="*/ 110 h 682"/>
                  <a:gd name="T12" fmla="*/ 7 w 40"/>
                  <a:gd name="T13" fmla="*/ 131 h 682"/>
                  <a:gd name="T14" fmla="*/ 9 w 40"/>
                  <a:gd name="T15" fmla="*/ 151 h 682"/>
                  <a:gd name="T16" fmla="*/ 10 w 40"/>
                  <a:gd name="T17" fmla="*/ 172 h 682"/>
                  <a:gd name="T18" fmla="*/ 11 w 40"/>
                  <a:gd name="T19" fmla="*/ 192 h 682"/>
                  <a:gd name="T20" fmla="*/ 12 w 40"/>
                  <a:gd name="T21" fmla="*/ 213 h 682"/>
                  <a:gd name="T22" fmla="*/ 13 w 40"/>
                  <a:gd name="T23" fmla="*/ 235 h 682"/>
                  <a:gd name="T24" fmla="*/ 14 w 40"/>
                  <a:gd name="T25" fmla="*/ 256 h 682"/>
                  <a:gd name="T26" fmla="*/ 16 w 40"/>
                  <a:gd name="T27" fmla="*/ 277 h 682"/>
                  <a:gd name="T28" fmla="*/ 17 w 40"/>
                  <a:gd name="T29" fmla="*/ 298 h 682"/>
                  <a:gd name="T30" fmla="*/ 19 w 40"/>
                  <a:gd name="T31" fmla="*/ 320 h 682"/>
                  <a:gd name="T32" fmla="*/ 20 w 40"/>
                  <a:gd name="T33" fmla="*/ 342 h 682"/>
                  <a:gd name="T34" fmla="*/ 21 w 40"/>
                  <a:gd name="T35" fmla="*/ 363 h 682"/>
                  <a:gd name="T36" fmla="*/ 22 w 40"/>
                  <a:gd name="T37" fmla="*/ 384 h 682"/>
                  <a:gd name="T38" fmla="*/ 23 w 40"/>
                  <a:gd name="T39" fmla="*/ 406 h 682"/>
                  <a:gd name="T40" fmla="*/ 24 w 40"/>
                  <a:gd name="T41" fmla="*/ 427 h 682"/>
                  <a:gd name="T42" fmla="*/ 26 w 40"/>
                  <a:gd name="T43" fmla="*/ 450 h 682"/>
                  <a:gd name="T44" fmla="*/ 27 w 40"/>
                  <a:gd name="T45" fmla="*/ 471 h 682"/>
                  <a:gd name="T46" fmla="*/ 29 w 40"/>
                  <a:gd name="T47" fmla="*/ 493 h 682"/>
                  <a:gd name="T48" fmla="*/ 30 w 40"/>
                  <a:gd name="T49" fmla="*/ 515 h 682"/>
                  <a:gd name="T50" fmla="*/ 31 w 40"/>
                  <a:gd name="T51" fmla="*/ 538 h 682"/>
                  <a:gd name="T52" fmla="*/ 32 w 40"/>
                  <a:gd name="T53" fmla="*/ 559 h 682"/>
                  <a:gd name="T54" fmla="*/ 33 w 40"/>
                  <a:gd name="T55" fmla="*/ 581 h 682"/>
                  <a:gd name="T56" fmla="*/ 35 w 40"/>
                  <a:gd name="T57" fmla="*/ 602 h 682"/>
                  <a:gd name="T58" fmla="*/ 36 w 40"/>
                  <a:gd name="T59" fmla="*/ 625 h 682"/>
                  <a:gd name="T60" fmla="*/ 37 w 40"/>
                  <a:gd name="T61" fmla="*/ 648 h 682"/>
                  <a:gd name="T62" fmla="*/ 39 w 40"/>
                  <a:gd name="T63" fmla="*/ 67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682">
                    <a:moveTo>
                      <a:pt x="0" y="0"/>
                    </a:moveTo>
                    <a:lnTo>
                      <a:pt x="0" y="10"/>
                    </a:lnTo>
                    <a:lnTo>
                      <a:pt x="0" y="20"/>
                    </a:lnTo>
                    <a:lnTo>
                      <a:pt x="1" y="30"/>
                    </a:lnTo>
                    <a:lnTo>
                      <a:pt x="2" y="40"/>
                    </a:lnTo>
                    <a:lnTo>
                      <a:pt x="2" y="50"/>
                    </a:lnTo>
                    <a:lnTo>
                      <a:pt x="2" y="60"/>
                    </a:lnTo>
                    <a:lnTo>
                      <a:pt x="3" y="70"/>
                    </a:lnTo>
                    <a:lnTo>
                      <a:pt x="4" y="80"/>
                    </a:lnTo>
                    <a:lnTo>
                      <a:pt x="4" y="90"/>
                    </a:lnTo>
                    <a:lnTo>
                      <a:pt x="6" y="100"/>
                    </a:lnTo>
                    <a:lnTo>
                      <a:pt x="6" y="110"/>
                    </a:lnTo>
                    <a:lnTo>
                      <a:pt x="7" y="121"/>
                    </a:lnTo>
                    <a:lnTo>
                      <a:pt x="7" y="131"/>
                    </a:lnTo>
                    <a:lnTo>
                      <a:pt x="8" y="141"/>
                    </a:lnTo>
                    <a:lnTo>
                      <a:pt x="9" y="151"/>
                    </a:lnTo>
                    <a:lnTo>
                      <a:pt x="10" y="162"/>
                    </a:lnTo>
                    <a:lnTo>
                      <a:pt x="10" y="172"/>
                    </a:lnTo>
                    <a:lnTo>
                      <a:pt x="10" y="182"/>
                    </a:lnTo>
                    <a:lnTo>
                      <a:pt x="11" y="192"/>
                    </a:lnTo>
                    <a:lnTo>
                      <a:pt x="12" y="203"/>
                    </a:lnTo>
                    <a:lnTo>
                      <a:pt x="12" y="213"/>
                    </a:lnTo>
                    <a:lnTo>
                      <a:pt x="12" y="225"/>
                    </a:lnTo>
                    <a:lnTo>
                      <a:pt x="13" y="235"/>
                    </a:lnTo>
                    <a:lnTo>
                      <a:pt x="14" y="246"/>
                    </a:lnTo>
                    <a:lnTo>
                      <a:pt x="14" y="256"/>
                    </a:lnTo>
                    <a:lnTo>
                      <a:pt x="16" y="267"/>
                    </a:lnTo>
                    <a:lnTo>
                      <a:pt x="16" y="277"/>
                    </a:lnTo>
                    <a:lnTo>
                      <a:pt x="17" y="288"/>
                    </a:lnTo>
                    <a:lnTo>
                      <a:pt x="17" y="298"/>
                    </a:lnTo>
                    <a:lnTo>
                      <a:pt x="18" y="309"/>
                    </a:lnTo>
                    <a:lnTo>
                      <a:pt x="19" y="320"/>
                    </a:lnTo>
                    <a:lnTo>
                      <a:pt x="20" y="332"/>
                    </a:lnTo>
                    <a:lnTo>
                      <a:pt x="20" y="342"/>
                    </a:lnTo>
                    <a:lnTo>
                      <a:pt x="20" y="352"/>
                    </a:lnTo>
                    <a:lnTo>
                      <a:pt x="21" y="363"/>
                    </a:lnTo>
                    <a:lnTo>
                      <a:pt x="22" y="374"/>
                    </a:lnTo>
                    <a:lnTo>
                      <a:pt x="22" y="384"/>
                    </a:lnTo>
                    <a:lnTo>
                      <a:pt x="22" y="395"/>
                    </a:lnTo>
                    <a:lnTo>
                      <a:pt x="23" y="406"/>
                    </a:lnTo>
                    <a:lnTo>
                      <a:pt x="24" y="417"/>
                    </a:lnTo>
                    <a:lnTo>
                      <a:pt x="24" y="427"/>
                    </a:lnTo>
                    <a:lnTo>
                      <a:pt x="26" y="438"/>
                    </a:lnTo>
                    <a:lnTo>
                      <a:pt x="26" y="450"/>
                    </a:lnTo>
                    <a:lnTo>
                      <a:pt x="27" y="461"/>
                    </a:lnTo>
                    <a:lnTo>
                      <a:pt x="27" y="471"/>
                    </a:lnTo>
                    <a:lnTo>
                      <a:pt x="28" y="482"/>
                    </a:lnTo>
                    <a:lnTo>
                      <a:pt x="29" y="493"/>
                    </a:lnTo>
                    <a:lnTo>
                      <a:pt x="30" y="505"/>
                    </a:lnTo>
                    <a:lnTo>
                      <a:pt x="30" y="515"/>
                    </a:lnTo>
                    <a:lnTo>
                      <a:pt x="30" y="527"/>
                    </a:lnTo>
                    <a:lnTo>
                      <a:pt x="31" y="538"/>
                    </a:lnTo>
                    <a:lnTo>
                      <a:pt x="32" y="549"/>
                    </a:lnTo>
                    <a:lnTo>
                      <a:pt x="32" y="559"/>
                    </a:lnTo>
                    <a:lnTo>
                      <a:pt x="32" y="570"/>
                    </a:lnTo>
                    <a:lnTo>
                      <a:pt x="33" y="581"/>
                    </a:lnTo>
                    <a:lnTo>
                      <a:pt x="35" y="592"/>
                    </a:lnTo>
                    <a:lnTo>
                      <a:pt x="35" y="602"/>
                    </a:lnTo>
                    <a:lnTo>
                      <a:pt x="36" y="615"/>
                    </a:lnTo>
                    <a:lnTo>
                      <a:pt x="36" y="625"/>
                    </a:lnTo>
                    <a:lnTo>
                      <a:pt x="37" y="637"/>
                    </a:lnTo>
                    <a:lnTo>
                      <a:pt x="37" y="648"/>
                    </a:lnTo>
                    <a:lnTo>
                      <a:pt x="38" y="659"/>
                    </a:lnTo>
                    <a:lnTo>
                      <a:pt x="39" y="670"/>
                    </a:lnTo>
                    <a:lnTo>
                      <a:pt x="40" y="682"/>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4" name="Freeform 80"/>
              <p:cNvSpPr>
                <a:spLocks/>
              </p:cNvSpPr>
              <p:nvPr/>
            </p:nvSpPr>
            <p:spPr bwMode="auto">
              <a:xfrm>
                <a:off x="4195" y="2384"/>
                <a:ext cx="115" cy="30"/>
              </a:xfrm>
              <a:custGeom>
                <a:avLst/>
                <a:gdLst>
                  <a:gd name="T0" fmla="*/ 228 w 228"/>
                  <a:gd name="T1" fmla="*/ 0 h 61"/>
                  <a:gd name="T2" fmla="*/ 216 w 228"/>
                  <a:gd name="T3" fmla="*/ 3 h 61"/>
                  <a:gd name="T4" fmla="*/ 205 w 228"/>
                  <a:gd name="T5" fmla="*/ 6 h 61"/>
                  <a:gd name="T6" fmla="*/ 192 w 228"/>
                  <a:gd name="T7" fmla="*/ 8 h 61"/>
                  <a:gd name="T8" fmla="*/ 182 w 228"/>
                  <a:gd name="T9" fmla="*/ 12 h 61"/>
                  <a:gd name="T10" fmla="*/ 170 w 228"/>
                  <a:gd name="T11" fmla="*/ 14 h 61"/>
                  <a:gd name="T12" fmla="*/ 160 w 228"/>
                  <a:gd name="T13" fmla="*/ 17 h 61"/>
                  <a:gd name="T14" fmla="*/ 150 w 228"/>
                  <a:gd name="T15" fmla="*/ 19 h 61"/>
                  <a:gd name="T16" fmla="*/ 140 w 228"/>
                  <a:gd name="T17" fmla="*/ 23 h 61"/>
                  <a:gd name="T18" fmla="*/ 130 w 228"/>
                  <a:gd name="T19" fmla="*/ 25 h 61"/>
                  <a:gd name="T20" fmla="*/ 120 w 228"/>
                  <a:gd name="T21" fmla="*/ 27 h 61"/>
                  <a:gd name="T22" fmla="*/ 111 w 228"/>
                  <a:gd name="T23" fmla="*/ 29 h 61"/>
                  <a:gd name="T24" fmla="*/ 102 w 228"/>
                  <a:gd name="T25" fmla="*/ 33 h 61"/>
                  <a:gd name="T26" fmla="*/ 93 w 228"/>
                  <a:gd name="T27" fmla="*/ 34 h 61"/>
                  <a:gd name="T28" fmla="*/ 85 w 228"/>
                  <a:gd name="T29" fmla="*/ 37 h 61"/>
                  <a:gd name="T30" fmla="*/ 77 w 228"/>
                  <a:gd name="T31" fmla="*/ 38 h 61"/>
                  <a:gd name="T32" fmla="*/ 70 w 228"/>
                  <a:gd name="T33" fmla="*/ 42 h 61"/>
                  <a:gd name="T34" fmla="*/ 62 w 228"/>
                  <a:gd name="T35" fmla="*/ 43 h 61"/>
                  <a:gd name="T36" fmla="*/ 54 w 228"/>
                  <a:gd name="T37" fmla="*/ 45 h 61"/>
                  <a:gd name="T38" fmla="*/ 48 w 228"/>
                  <a:gd name="T39" fmla="*/ 46 h 61"/>
                  <a:gd name="T40" fmla="*/ 42 w 228"/>
                  <a:gd name="T41" fmla="*/ 48 h 61"/>
                  <a:gd name="T42" fmla="*/ 30 w 228"/>
                  <a:gd name="T43" fmla="*/ 51 h 61"/>
                  <a:gd name="T44" fmla="*/ 21 w 228"/>
                  <a:gd name="T45" fmla="*/ 54 h 61"/>
                  <a:gd name="T46" fmla="*/ 12 w 228"/>
                  <a:gd name="T47" fmla="*/ 55 h 61"/>
                  <a:gd name="T48" fmla="*/ 6 w 228"/>
                  <a:gd name="T49" fmla="*/ 57 h 61"/>
                  <a:gd name="T50" fmla="*/ 2 w 228"/>
                  <a:gd name="T51" fmla="*/ 58 h 61"/>
                  <a:gd name="T52" fmla="*/ 0 w 228"/>
                  <a:gd name="T5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61">
                    <a:moveTo>
                      <a:pt x="228" y="0"/>
                    </a:moveTo>
                    <a:lnTo>
                      <a:pt x="216" y="3"/>
                    </a:lnTo>
                    <a:lnTo>
                      <a:pt x="205" y="6"/>
                    </a:lnTo>
                    <a:lnTo>
                      <a:pt x="192" y="8"/>
                    </a:lnTo>
                    <a:lnTo>
                      <a:pt x="182" y="12"/>
                    </a:lnTo>
                    <a:lnTo>
                      <a:pt x="170" y="14"/>
                    </a:lnTo>
                    <a:lnTo>
                      <a:pt x="160" y="17"/>
                    </a:lnTo>
                    <a:lnTo>
                      <a:pt x="150" y="19"/>
                    </a:lnTo>
                    <a:lnTo>
                      <a:pt x="140" y="23"/>
                    </a:lnTo>
                    <a:lnTo>
                      <a:pt x="130" y="25"/>
                    </a:lnTo>
                    <a:lnTo>
                      <a:pt x="120" y="27"/>
                    </a:lnTo>
                    <a:lnTo>
                      <a:pt x="111" y="29"/>
                    </a:lnTo>
                    <a:lnTo>
                      <a:pt x="102" y="33"/>
                    </a:lnTo>
                    <a:lnTo>
                      <a:pt x="93" y="34"/>
                    </a:lnTo>
                    <a:lnTo>
                      <a:pt x="85" y="37"/>
                    </a:lnTo>
                    <a:lnTo>
                      <a:pt x="77" y="38"/>
                    </a:lnTo>
                    <a:lnTo>
                      <a:pt x="70" y="42"/>
                    </a:lnTo>
                    <a:lnTo>
                      <a:pt x="62" y="43"/>
                    </a:lnTo>
                    <a:lnTo>
                      <a:pt x="54" y="45"/>
                    </a:lnTo>
                    <a:lnTo>
                      <a:pt x="48" y="46"/>
                    </a:lnTo>
                    <a:lnTo>
                      <a:pt x="42" y="48"/>
                    </a:lnTo>
                    <a:lnTo>
                      <a:pt x="30" y="51"/>
                    </a:lnTo>
                    <a:lnTo>
                      <a:pt x="21" y="54"/>
                    </a:lnTo>
                    <a:lnTo>
                      <a:pt x="12" y="55"/>
                    </a:lnTo>
                    <a:lnTo>
                      <a:pt x="6" y="57"/>
                    </a:lnTo>
                    <a:lnTo>
                      <a:pt x="2" y="58"/>
                    </a:lnTo>
                    <a:lnTo>
                      <a:pt x="0" y="6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5" name="Freeform 81"/>
              <p:cNvSpPr>
                <a:spLocks/>
              </p:cNvSpPr>
              <p:nvPr/>
            </p:nvSpPr>
            <p:spPr bwMode="auto">
              <a:xfrm>
                <a:off x="4195" y="2051"/>
                <a:ext cx="30" cy="363"/>
              </a:xfrm>
              <a:custGeom>
                <a:avLst/>
                <a:gdLst>
                  <a:gd name="T0" fmla="*/ 0 w 59"/>
                  <a:gd name="T1" fmla="*/ 716 h 728"/>
                  <a:gd name="T2" fmla="*/ 1 w 59"/>
                  <a:gd name="T3" fmla="*/ 694 h 728"/>
                  <a:gd name="T4" fmla="*/ 2 w 59"/>
                  <a:gd name="T5" fmla="*/ 673 h 728"/>
                  <a:gd name="T6" fmla="*/ 4 w 59"/>
                  <a:gd name="T7" fmla="*/ 652 h 728"/>
                  <a:gd name="T8" fmla="*/ 5 w 59"/>
                  <a:gd name="T9" fmla="*/ 631 h 728"/>
                  <a:gd name="T10" fmla="*/ 7 w 59"/>
                  <a:gd name="T11" fmla="*/ 608 h 728"/>
                  <a:gd name="T12" fmla="*/ 9 w 59"/>
                  <a:gd name="T13" fmla="*/ 586 h 728"/>
                  <a:gd name="T14" fmla="*/ 11 w 59"/>
                  <a:gd name="T15" fmla="*/ 564 h 728"/>
                  <a:gd name="T16" fmla="*/ 12 w 59"/>
                  <a:gd name="T17" fmla="*/ 542 h 728"/>
                  <a:gd name="T18" fmla="*/ 14 w 59"/>
                  <a:gd name="T19" fmla="*/ 519 h 728"/>
                  <a:gd name="T20" fmla="*/ 15 w 59"/>
                  <a:gd name="T21" fmla="*/ 496 h 728"/>
                  <a:gd name="T22" fmla="*/ 17 w 59"/>
                  <a:gd name="T23" fmla="*/ 474 h 728"/>
                  <a:gd name="T24" fmla="*/ 20 w 59"/>
                  <a:gd name="T25" fmla="*/ 451 h 728"/>
                  <a:gd name="T26" fmla="*/ 22 w 59"/>
                  <a:gd name="T27" fmla="*/ 429 h 728"/>
                  <a:gd name="T28" fmla="*/ 23 w 59"/>
                  <a:gd name="T29" fmla="*/ 406 h 728"/>
                  <a:gd name="T30" fmla="*/ 25 w 59"/>
                  <a:gd name="T31" fmla="*/ 383 h 728"/>
                  <a:gd name="T32" fmla="*/ 28 w 59"/>
                  <a:gd name="T33" fmla="*/ 361 h 728"/>
                  <a:gd name="T34" fmla="*/ 30 w 59"/>
                  <a:gd name="T35" fmla="*/ 338 h 728"/>
                  <a:gd name="T36" fmla="*/ 31 w 59"/>
                  <a:gd name="T37" fmla="*/ 314 h 728"/>
                  <a:gd name="T38" fmla="*/ 33 w 59"/>
                  <a:gd name="T39" fmla="*/ 291 h 728"/>
                  <a:gd name="T40" fmla="*/ 34 w 59"/>
                  <a:gd name="T41" fmla="*/ 268 h 728"/>
                  <a:gd name="T42" fmla="*/ 36 w 59"/>
                  <a:gd name="T43" fmla="*/ 244 h 728"/>
                  <a:gd name="T44" fmla="*/ 38 w 59"/>
                  <a:gd name="T45" fmla="*/ 221 h 728"/>
                  <a:gd name="T46" fmla="*/ 40 w 59"/>
                  <a:gd name="T47" fmla="*/ 197 h 728"/>
                  <a:gd name="T48" fmla="*/ 42 w 59"/>
                  <a:gd name="T49" fmla="*/ 174 h 728"/>
                  <a:gd name="T50" fmla="*/ 44 w 59"/>
                  <a:gd name="T51" fmla="*/ 151 h 728"/>
                  <a:gd name="T52" fmla="*/ 45 w 59"/>
                  <a:gd name="T53" fmla="*/ 127 h 728"/>
                  <a:gd name="T54" fmla="*/ 48 w 59"/>
                  <a:gd name="T55" fmla="*/ 104 h 728"/>
                  <a:gd name="T56" fmla="*/ 50 w 59"/>
                  <a:gd name="T57" fmla="*/ 80 h 728"/>
                  <a:gd name="T58" fmla="*/ 52 w 59"/>
                  <a:gd name="T59" fmla="*/ 57 h 728"/>
                  <a:gd name="T60" fmla="*/ 54 w 59"/>
                  <a:gd name="T61" fmla="*/ 34 h 728"/>
                  <a:gd name="T62" fmla="*/ 56 w 59"/>
                  <a:gd name="T63" fmla="*/ 10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728">
                    <a:moveTo>
                      <a:pt x="0" y="728"/>
                    </a:moveTo>
                    <a:lnTo>
                      <a:pt x="0" y="716"/>
                    </a:lnTo>
                    <a:lnTo>
                      <a:pt x="0" y="705"/>
                    </a:lnTo>
                    <a:lnTo>
                      <a:pt x="1" y="694"/>
                    </a:lnTo>
                    <a:lnTo>
                      <a:pt x="2" y="684"/>
                    </a:lnTo>
                    <a:lnTo>
                      <a:pt x="2" y="673"/>
                    </a:lnTo>
                    <a:lnTo>
                      <a:pt x="3" y="663"/>
                    </a:lnTo>
                    <a:lnTo>
                      <a:pt x="4" y="652"/>
                    </a:lnTo>
                    <a:lnTo>
                      <a:pt x="5" y="642"/>
                    </a:lnTo>
                    <a:lnTo>
                      <a:pt x="5" y="631"/>
                    </a:lnTo>
                    <a:lnTo>
                      <a:pt x="6" y="620"/>
                    </a:lnTo>
                    <a:lnTo>
                      <a:pt x="7" y="608"/>
                    </a:lnTo>
                    <a:lnTo>
                      <a:pt x="9" y="597"/>
                    </a:lnTo>
                    <a:lnTo>
                      <a:pt x="9" y="586"/>
                    </a:lnTo>
                    <a:lnTo>
                      <a:pt x="10" y="575"/>
                    </a:lnTo>
                    <a:lnTo>
                      <a:pt x="11" y="564"/>
                    </a:lnTo>
                    <a:lnTo>
                      <a:pt x="12" y="554"/>
                    </a:lnTo>
                    <a:lnTo>
                      <a:pt x="12" y="542"/>
                    </a:lnTo>
                    <a:lnTo>
                      <a:pt x="13" y="530"/>
                    </a:lnTo>
                    <a:lnTo>
                      <a:pt x="14" y="519"/>
                    </a:lnTo>
                    <a:lnTo>
                      <a:pt x="15" y="508"/>
                    </a:lnTo>
                    <a:lnTo>
                      <a:pt x="15" y="496"/>
                    </a:lnTo>
                    <a:lnTo>
                      <a:pt x="16" y="486"/>
                    </a:lnTo>
                    <a:lnTo>
                      <a:pt x="17" y="474"/>
                    </a:lnTo>
                    <a:lnTo>
                      <a:pt x="20" y="464"/>
                    </a:lnTo>
                    <a:lnTo>
                      <a:pt x="20" y="451"/>
                    </a:lnTo>
                    <a:lnTo>
                      <a:pt x="21" y="440"/>
                    </a:lnTo>
                    <a:lnTo>
                      <a:pt x="22" y="429"/>
                    </a:lnTo>
                    <a:lnTo>
                      <a:pt x="23" y="418"/>
                    </a:lnTo>
                    <a:lnTo>
                      <a:pt x="23" y="406"/>
                    </a:lnTo>
                    <a:lnTo>
                      <a:pt x="24" y="396"/>
                    </a:lnTo>
                    <a:lnTo>
                      <a:pt x="25" y="383"/>
                    </a:lnTo>
                    <a:lnTo>
                      <a:pt x="28" y="373"/>
                    </a:lnTo>
                    <a:lnTo>
                      <a:pt x="28" y="361"/>
                    </a:lnTo>
                    <a:lnTo>
                      <a:pt x="29" y="350"/>
                    </a:lnTo>
                    <a:lnTo>
                      <a:pt x="30" y="338"/>
                    </a:lnTo>
                    <a:lnTo>
                      <a:pt x="31" y="327"/>
                    </a:lnTo>
                    <a:lnTo>
                      <a:pt x="31" y="314"/>
                    </a:lnTo>
                    <a:lnTo>
                      <a:pt x="32" y="303"/>
                    </a:lnTo>
                    <a:lnTo>
                      <a:pt x="33" y="291"/>
                    </a:lnTo>
                    <a:lnTo>
                      <a:pt x="34" y="280"/>
                    </a:lnTo>
                    <a:lnTo>
                      <a:pt x="34" y="268"/>
                    </a:lnTo>
                    <a:lnTo>
                      <a:pt x="35" y="256"/>
                    </a:lnTo>
                    <a:lnTo>
                      <a:pt x="36" y="244"/>
                    </a:lnTo>
                    <a:lnTo>
                      <a:pt x="38" y="233"/>
                    </a:lnTo>
                    <a:lnTo>
                      <a:pt x="38" y="221"/>
                    </a:lnTo>
                    <a:lnTo>
                      <a:pt x="40" y="210"/>
                    </a:lnTo>
                    <a:lnTo>
                      <a:pt x="40" y="197"/>
                    </a:lnTo>
                    <a:lnTo>
                      <a:pt x="42" y="186"/>
                    </a:lnTo>
                    <a:lnTo>
                      <a:pt x="42" y="174"/>
                    </a:lnTo>
                    <a:lnTo>
                      <a:pt x="43" y="163"/>
                    </a:lnTo>
                    <a:lnTo>
                      <a:pt x="44" y="151"/>
                    </a:lnTo>
                    <a:lnTo>
                      <a:pt x="45" y="139"/>
                    </a:lnTo>
                    <a:lnTo>
                      <a:pt x="45" y="127"/>
                    </a:lnTo>
                    <a:lnTo>
                      <a:pt x="48" y="116"/>
                    </a:lnTo>
                    <a:lnTo>
                      <a:pt x="48" y="104"/>
                    </a:lnTo>
                    <a:lnTo>
                      <a:pt x="50" y="93"/>
                    </a:lnTo>
                    <a:lnTo>
                      <a:pt x="50" y="80"/>
                    </a:lnTo>
                    <a:lnTo>
                      <a:pt x="51" y="69"/>
                    </a:lnTo>
                    <a:lnTo>
                      <a:pt x="52" y="57"/>
                    </a:lnTo>
                    <a:lnTo>
                      <a:pt x="54" y="46"/>
                    </a:lnTo>
                    <a:lnTo>
                      <a:pt x="54" y="34"/>
                    </a:lnTo>
                    <a:lnTo>
                      <a:pt x="55" y="22"/>
                    </a:lnTo>
                    <a:lnTo>
                      <a:pt x="56" y="10"/>
                    </a:lnTo>
                    <a:lnTo>
                      <a:pt x="59"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6" name="Line 82"/>
              <p:cNvSpPr>
                <a:spLocks noChangeShapeType="1"/>
              </p:cNvSpPr>
              <p:nvPr/>
            </p:nvSpPr>
            <p:spPr bwMode="auto">
              <a:xfrm flipV="1">
                <a:off x="4225" y="2043"/>
                <a:ext cx="64" cy="8"/>
              </a:xfrm>
              <a:prstGeom prst="line">
                <a:avLst/>
              </a:prstGeom>
              <a:noFill/>
              <a:ln w="3810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67" name="Line 83"/>
              <p:cNvSpPr>
                <a:spLocks noChangeShapeType="1"/>
              </p:cNvSpPr>
              <p:nvPr/>
            </p:nvSpPr>
            <p:spPr bwMode="auto">
              <a:xfrm flipH="1">
                <a:off x="4233" y="1950"/>
                <a:ext cx="51" cy="6"/>
              </a:xfrm>
              <a:prstGeom prst="line">
                <a:avLst/>
              </a:prstGeom>
              <a:noFill/>
              <a:ln w="3810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8068" name="Freeform 84"/>
              <p:cNvSpPr>
                <a:spLocks/>
              </p:cNvSpPr>
              <p:nvPr/>
            </p:nvSpPr>
            <p:spPr bwMode="auto">
              <a:xfrm>
                <a:off x="4233" y="1635"/>
                <a:ext cx="31" cy="321"/>
              </a:xfrm>
              <a:custGeom>
                <a:avLst/>
                <a:gdLst>
                  <a:gd name="T0" fmla="*/ 0 w 63"/>
                  <a:gd name="T1" fmla="*/ 629 h 643"/>
                  <a:gd name="T2" fmla="*/ 3 w 63"/>
                  <a:gd name="T3" fmla="*/ 606 h 643"/>
                  <a:gd name="T4" fmla="*/ 4 w 63"/>
                  <a:gd name="T5" fmla="*/ 583 h 643"/>
                  <a:gd name="T6" fmla="*/ 6 w 63"/>
                  <a:gd name="T7" fmla="*/ 559 h 643"/>
                  <a:gd name="T8" fmla="*/ 8 w 63"/>
                  <a:gd name="T9" fmla="*/ 536 h 643"/>
                  <a:gd name="T10" fmla="*/ 10 w 63"/>
                  <a:gd name="T11" fmla="*/ 512 h 643"/>
                  <a:gd name="T12" fmla="*/ 12 w 63"/>
                  <a:gd name="T13" fmla="*/ 489 h 643"/>
                  <a:gd name="T14" fmla="*/ 14 w 63"/>
                  <a:gd name="T15" fmla="*/ 467 h 643"/>
                  <a:gd name="T16" fmla="*/ 16 w 63"/>
                  <a:gd name="T17" fmla="*/ 445 h 643"/>
                  <a:gd name="T18" fmla="*/ 18 w 63"/>
                  <a:gd name="T19" fmla="*/ 422 h 643"/>
                  <a:gd name="T20" fmla="*/ 19 w 63"/>
                  <a:gd name="T21" fmla="*/ 400 h 643"/>
                  <a:gd name="T22" fmla="*/ 22 w 63"/>
                  <a:gd name="T23" fmla="*/ 379 h 643"/>
                  <a:gd name="T24" fmla="*/ 24 w 63"/>
                  <a:gd name="T25" fmla="*/ 358 h 643"/>
                  <a:gd name="T26" fmla="*/ 26 w 63"/>
                  <a:gd name="T27" fmla="*/ 335 h 643"/>
                  <a:gd name="T28" fmla="*/ 28 w 63"/>
                  <a:gd name="T29" fmla="*/ 315 h 643"/>
                  <a:gd name="T30" fmla="*/ 31 w 63"/>
                  <a:gd name="T31" fmla="*/ 295 h 643"/>
                  <a:gd name="T32" fmla="*/ 33 w 63"/>
                  <a:gd name="T33" fmla="*/ 274 h 643"/>
                  <a:gd name="T34" fmla="*/ 35 w 63"/>
                  <a:gd name="T35" fmla="*/ 254 h 643"/>
                  <a:gd name="T36" fmla="*/ 36 w 63"/>
                  <a:gd name="T37" fmla="*/ 234 h 643"/>
                  <a:gd name="T38" fmla="*/ 38 w 63"/>
                  <a:gd name="T39" fmla="*/ 214 h 643"/>
                  <a:gd name="T40" fmla="*/ 41 w 63"/>
                  <a:gd name="T41" fmla="*/ 195 h 643"/>
                  <a:gd name="T42" fmla="*/ 43 w 63"/>
                  <a:gd name="T43" fmla="*/ 175 h 643"/>
                  <a:gd name="T44" fmla="*/ 44 w 63"/>
                  <a:gd name="T45" fmla="*/ 156 h 643"/>
                  <a:gd name="T46" fmla="*/ 46 w 63"/>
                  <a:gd name="T47" fmla="*/ 138 h 643"/>
                  <a:gd name="T48" fmla="*/ 48 w 63"/>
                  <a:gd name="T49" fmla="*/ 120 h 643"/>
                  <a:gd name="T50" fmla="*/ 51 w 63"/>
                  <a:gd name="T51" fmla="*/ 103 h 643"/>
                  <a:gd name="T52" fmla="*/ 52 w 63"/>
                  <a:gd name="T53" fmla="*/ 86 h 643"/>
                  <a:gd name="T54" fmla="*/ 54 w 63"/>
                  <a:gd name="T55" fmla="*/ 69 h 643"/>
                  <a:gd name="T56" fmla="*/ 55 w 63"/>
                  <a:gd name="T57" fmla="*/ 52 h 643"/>
                  <a:gd name="T58" fmla="*/ 57 w 63"/>
                  <a:gd name="T59" fmla="*/ 37 h 643"/>
                  <a:gd name="T60" fmla="*/ 58 w 63"/>
                  <a:gd name="T61" fmla="*/ 21 h 643"/>
                  <a:gd name="T62" fmla="*/ 61 w 63"/>
                  <a:gd name="T63" fmla="*/ 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643">
                    <a:moveTo>
                      <a:pt x="0" y="643"/>
                    </a:moveTo>
                    <a:lnTo>
                      <a:pt x="0" y="629"/>
                    </a:lnTo>
                    <a:lnTo>
                      <a:pt x="2" y="618"/>
                    </a:lnTo>
                    <a:lnTo>
                      <a:pt x="3" y="606"/>
                    </a:lnTo>
                    <a:lnTo>
                      <a:pt x="4" y="595"/>
                    </a:lnTo>
                    <a:lnTo>
                      <a:pt x="4" y="583"/>
                    </a:lnTo>
                    <a:lnTo>
                      <a:pt x="6" y="572"/>
                    </a:lnTo>
                    <a:lnTo>
                      <a:pt x="6" y="559"/>
                    </a:lnTo>
                    <a:lnTo>
                      <a:pt x="8" y="548"/>
                    </a:lnTo>
                    <a:lnTo>
                      <a:pt x="8" y="536"/>
                    </a:lnTo>
                    <a:lnTo>
                      <a:pt x="9" y="525"/>
                    </a:lnTo>
                    <a:lnTo>
                      <a:pt x="10" y="512"/>
                    </a:lnTo>
                    <a:lnTo>
                      <a:pt x="12" y="501"/>
                    </a:lnTo>
                    <a:lnTo>
                      <a:pt x="12" y="489"/>
                    </a:lnTo>
                    <a:lnTo>
                      <a:pt x="14" y="479"/>
                    </a:lnTo>
                    <a:lnTo>
                      <a:pt x="14" y="467"/>
                    </a:lnTo>
                    <a:lnTo>
                      <a:pt x="16" y="457"/>
                    </a:lnTo>
                    <a:lnTo>
                      <a:pt x="16" y="445"/>
                    </a:lnTo>
                    <a:lnTo>
                      <a:pt x="17" y="433"/>
                    </a:lnTo>
                    <a:lnTo>
                      <a:pt x="18" y="422"/>
                    </a:lnTo>
                    <a:lnTo>
                      <a:pt x="19" y="411"/>
                    </a:lnTo>
                    <a:lnTo>
                      <a:pt x="19" y="400"/>
                    </a:lnTo>
                    <a:lnTo>
                      <a:pt x="22" y="389"/>
                    </a:lnTo>
                    <a:lnTo>
                      <a:pt x="22" y="379"/>
                    </a:lnTo>
                    <a:lnTo>
                      <a:pt x="24" y="369"/>
                    </a:lnTo>
                    <a:lnTo>
                      <a:pt x="24" y="358"/>
                    </a:lnTo>
                    <a:lnTo>
                      <a:pt x="25" y="346"/>
                    </a:lnTo>
                    <a:lnTo>
                      <a:pt x="26" y="335"/>
                    </a:lnTo>
                    <a:lnTo>
                      <a:pt x="28" y="325"/>
                    </a:lnTo>
                    <a:lnTo>
                      <a:pt x="28" y="315"/>
                    </a:lnTo>
                    <a:lnTo>
                      <a:pt x="29" y="305"/>
                    </a:lnTo>
                    <a:lnTo>
                      <a:pt x="31" y="295"/>
                    </a:lnTo>
                    <a:lnTo>
                      <a:pt x="33" y="285"/>
                    </a:lnTo>
                    <a:lnTo>
                      <a:pt x="33" y="274"/>
                    </a:lnTo>
                    <a:lnTo>
                      <a:pt x="34" y="264"/>
                    </a:lnTo>
                    <a:lnTo>
                      <a:pt x="35" y="254"/>
                    </a:lnTo>
                    <a:lnTo>
                      <a:pt x="36" y="244"/>
                    </a:lnTo>
                    <a:lnTo>
                      <a:pt x="36" y="234"/>
                    </a:lnTo>
                    <a:lnTo>
                      <a:pt x="37" y="224"/>
                    </a:lnTo>
                    <a:lnTo>
                      <a:pt x="38" y="214"/>
                    </a:lnTo>
                    <a:lnTo>
                      <a:pt x="41" y="205"/>
                    </a:lnTo>
                    <a:lnTo>
                      <a:pt x="41" y="195"/>
                    </a:lnTo>
                    <a:lnTo>
                      <a:pt x="42" y="185"/>
                    </a:lnTo>
                    <a:lnTo>
                      <a:pt x="43" y="175"/>
                    </a:lnTo>
                    <a:lnTo>
                      <a:pt x="44" y="166"/>
                    </a:lnTo>
                    <a:lnTo>
                      <a:pt x="44" y="156"/>
                    </a:lnTo>
                    <a:lnTo>
                      <a:pt x="45" y="147"/>
                    </a:lnTo>
                    <a:lnTo>
                      <a:pt x="46" y="138"/>
                    </a:lnTo>
                    <a:lnTo>
                      <a:pt x="48" y="130"/>
                    </a:lnTo>
                    <a:lnTo>
                      <a:pt x="48" y="120"/>
                    </a:lnTo>
                    <a:lnTo>
                      <a:pt x="49" y="113"/>
                    </a:lnTo>
                    <a:lnTo>
                      <a:pt x="51" y="103"/>
                    </a:lnTo>
                    <a:lnTo>
                      <a:pt x="52" y="95"/>
                    </a:lnTo>
                    <a:lnTo>
                      <a:pt x="52" y="86"/>
                    </a:lnTo>
                    <a:lnTo>
                      <a:pt x="53" y="78"/>
                    </a:lnTo>
                    <a:lnTo>
                      <a:pt x="54" y="69"/>
                    </a:lnTo>
                    <a:lnTo>
                      <a:pt x="55" y="61"/>
                    </a:lnTo>
                    <a:lnTo>
                      <a:pt x="55" y="52"/>
                    </a:lnTo>
                    <a:lnTo>
                      <a:pt x="56" y="45"/>
                    </a:lnTo>
                    <a:lnTo>
                      <a:pt x="57" y="37"/>
                    </a:lnTo>
                    <a:lnTo>
                      <a:pt x="58" y="29"/>
                    </a:lnTo>
                    <a:lnTo>
                      <a:pt x="58" y="21"/>
                    </a:lnTo>
                    <a:lnTo>
                      <a:pt x="61" y="13"/>
                    </a:lnTo>
                    <a:lnTo>
                      <a:pt x="61" y="7"/>
                    </a:lnTo>
                    <a:lnTo>
                      <a:pt x="63" y="0"/>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69" name="Freeform 85"/>
              <p:cNvSpPr>
                <a:spLocks/>
              </p:cNvSpPr>
              <p:nvPr/>
            </p:nvSpPr>
            <p:spPr bwMode="auto">
              <a:xfrm>
                <a:off x="4264" y="1635"/>
                <a:ext cx="20" cy="315"/>
              </a:xfrm>
              <a:custGeom>
                <a:avLst/>
                <a:gdLst>
                  <a:gd name="T0" fmla="*/ 0 w 39"/>
                  <a:gd name="T1" fmla="*/ 8 h 631"/>
                  <a:gd name="T2" fmla="*/ 0 w 39"/>
                  <a:gd name="T3" fmla="*/ 25 h 631"/>
                  <a:gd name="T4" fmla="*/ 1 w 39"/>
                  <a:gd name="T5" fmla="*/ 41 h 631"/>
                  <a:gd name="T6" fmla="*/ 2 w 39"/>
                  <a:gd name="T7" fmla="*/ 59 h 631"/>
                  <a:gd name="T8" fmla="*/ 3 w 39"/>
                  <a:gd name="T9" fmla="*/ 78 h 631"/>
                  <a:gd name="T10" fmla="*/ 4 w 39"/>
                  <a:gd name="T11" fmla="*/ 96 h 631"/>
                  <a:gd name="T12" fmla="*/ 5 w 39"/>
                  <a:gd name="T13" fmla="*/ 115 h 631"/>
                  <a:gd name="T14" fmla="*/ 8 w 39"/>
                  <a:gd name="T15" fmla="*/ 133 h 631"/>
                  <a:gd name="T16" fmla="*/ 9 w 39"/>
                  <a:gd name="T17" fmla="*/ 152 h 631"/>
                  <a:gd name="T18" fmla="*/ 9 w 39"/>
                  <a:gd name="T19" fmla="*/ 169 h 631"/>
                  <a:gd name="T20" fmla="*/ 10 w 39"/>
                  <a:gd name="T21" fmla="*/ 188 h 631"/>
                  <a:gd name="T22" fmla="*/ 11 w 39"/>
                  <a:gd name="T23" fmla="*/ 208 h 631"/>
                  <a:gd name="T24" fmla="*/ 12 w 39"/>
                  <a:gd name="T25" fmla="*/ 227 h 631"/>
                  <a:gd name="T26" fmla="*/ 13 w 39"/>
                  <a:gd name="T27" fmla="*/ 246 h 631"/>
                  <a:gd name="T28" fmla="*/ 14 w 39"/>
                  <a:gd name="T29" fmla="*/ 266 h 631"/>
                  <a:gd name="T30" fmla="*/ 17 w 39"/>
                  <a:gd name="T31" fmla="*/ 286 h 631"/>
                  <a:gd name="T32" fmla="*/ 18 w 39"/>
                  <a:gd name="T33" fmla="*/ 305 h 631"/>
                  <a:gd name="T34" fmla="*/ 19 w 39"/>
                  <a:gd name="T35" fmla="*/ 325 h 631"/>
                  <a:gd name="T36" fmla="*/ 20 w 39"/>
                  <a:gd name="T37" fmla="*/ 345 h 631"/>
                  <a:gd name="T38" fmla="*/ 21 w 39"/>
                  <a:gd name="T39" fmla="*/ 365 h 631"/>
                  <a:gd name="T40" fmla="*/ 22 w 39"/>
                  <a:gd name="T41" fmla="*/ 385 h 631"/>
                  <a:gd name="T42" fmla="*/ 23 w 39"/>
                  <a:gd name="T43" fmla="*/ 406 h 631"/>
                  <a:gd name="T44" fmla="*/ 24 w 39"/>
                  <a:gd name="T45" fmla="*/ 427 h 631"/>
                  <a:gd name="T46" fmla="*/ 27 w 39"/>
                  <a:gd name="T47" fmla="*/ 448 h 631"/>
                  <a:gd name="T48" fmla="*/ 28 w 39"/>
                  <a:gd name="T49" fmla="*/ 469 h 631"/>
                  <a:gd name="T50" fmla="*/ 29 w 39"/>
                  <a:gd name="T51" fmla="*/ 489 h 631"/>
                  <a:gd name="T52" fmla="*/ 30 w 39"/>
                  <a:gd name="T53" fmla="*/ 510 h 631"/>
                  <a:gd name="T54" fmla="*/ 31 w 39"/>
                  <a:gd name="T55" fmla="*/ 531 h 631"/>
                  <a:gd name="T56" fmla="*/ 32 w 39"/>
                  <a:gd name="T57" fmla="*/ 553 h 631"/>
                  <a:gd name="T58" fmla="*/ 34 w 39"/>
                  <a:gd name="T59" fmla="*/ 575 h 631"/>
                  <a:gd name="T60" fmla="*/ 35 w 39"/>
                  <a:gd name="T61" fmla="*/ 596 h 631"/>
                  <a:gd name="T62" fmla="*/ 38 w 39"/>
                  <a:gd name="T63" fmla="*/ 61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631">
                    <a:moveTo>
                      <a:pt x="0" y="0"/>
                    </a:moveTo>
                    <a:lnTo>
                      <a:pt x="0" y="8"/>
                    </a:lnTo>
                    <a:lnTo>
                      <a:pt x="0" y="17"/>
                    </a:lnTo>
                    <a:lnTo>
                      <a:pt x="0" y="25"/>
                    </a:lnTo>
                    <a:lnTo>
                      <a:pt x="1" y="33"/>
                    </a:lnTo>
                    <a:lnTo>
                      <a:pt x="1" y="41"/>
                    </a:lnTo>
                    <a:lnTo>
                      <a:pt x="2" y="51"/>
                    </a:lnTo>
                    <a:lnTo>
                      <a:pt x="2" y="59"/>
                    </a:lnTo>
                    <a:lnTo>
                      <a:pt x="3" y="69"/>
                    </a:lnTo>
                    <a:lnTo>
                      <a:pt x="3" y="78"/>
                    </a:lnTo>
                    <a:lnTo>
                      <a:pt x="4" y="87"/>
                    </a:lnTo>
                    <a:lnTo>
                      <a:pt x="4" y="96"/>
                    </a:lnTo>
                    <a:lnTo>
                      <a:pt x="5" y="106"/>
                    </a:lnTo>
                    <a:lnTo>
                      <a:pt x="5" y="115"/>
                    </a:lnTo>
                    <a:lnTo>
                      <a:pt x="7" y="124"/>
                    </a:lnTo>
                    <a:lnTo>
                      <a:pt x="8" y="133"/>
                    </a:lnTo>
                    <a:lnTo>
                      <a:pt x="9" y="143"/>
                    </a:lnTo>
                    <a:lnTo>
                      <a:pt x="9" y="152"/>
                    </a:lnTo>
                    <a:lnTo>
                      <a:pt x="9" y="160"/>
                    </a:lnTo>
                    <a:lnTo>
                      <a:pt x="9" y="169"/>
                    </a:lnTo>
                    <a:lnTo>
                      <a:pt x="10" y="179"/>
                    </a:lnTo>
                    <a:lnTo>
                      <a:pt x="10" y="188"/>
                    </a:lnTo>
                    <a:lnTo>
                      <a:pt x="11" y="198"/>
                    </a:lnTo>
                    <a:lnTo>
                      <a:pt x="11" y="208"/>
                    </a:lnTo>
                    <a:lnTo>
                      <a:pt x="12" y="218"/>
                    </a:lnTo>
                    <a:lnTo>
                      <a:pt x="12" y="227"/>
                    </a:lnTo>
                    <a:lnTo>
                      <a:pt x="13" y="237"/>
                    </a:lnTo>
                    <a:lnTo>
                      <a:pt x="13" y="246"/>
                    </a:lnTo>
                    <a:lnTo>
                      <a:pt x="14" y="256"/>
                    </a:lnTo>
                    <a:lnTo>
                      <a:pt x="14" y="266"/>
                    </a:lnTo>
                    <a:lnTo>
                      <a:pt x="15" y="276"/>
                    </a:lnTo>
                    <a:lnTo>
                      <a:pt x="17" y="286"/>
                    </a:lnTo>
                    <a:lnTo>
                      <a:pt x="18" y="296"/>
                    </a:lnTo>
                    <a:lnTo>
                      <a:pt x="18" y="305"/>
                    </a:lnTo>
                    <a:lnTo>
                      <a:pt x="18" y="315"/>
                    </a:lnTo>
                    <a:lnTo>
                      <a:pt x="19" y="325"/>
                    </a:lnTo>
                    <a:lnTo>
                      <a:pt x="20" y="335"/>
                    </a:lnTo>
                    <a:lnTo>
                      <a:pt x="20" y="345"/>
                    </a:lnTo>
                    <a:lnTo>
                      <a:pt x="20" y="355"/>
                    </a:lnTo>
                    <a:lnTo>
                      <a:pt x="21" y="365"/>
                    </a:lnTo>
                    <a:lnTo>
                      <a:pt x="22" y="375"/>
                    </a:lnTo>
                    <a:lnTo>
                      <a:pt x="22" y="385"/>
                    </a:lnTo>
                    <a:lnTo>
                      <a:pt x="23" y="395"/>
                    </a:lnTo>
                    <a:lnTo>
                      <a:pt x="23" y="406"/>
                    </a:lnTo>
                    <a:lnTo>
                      <a:pt x="24" y="417"/>
                    </a:lnTo>
                    <a:lnTo>
                      <a:pt x="24" y="427"/>
                    </a:lnTo>
                    <a:lnTo>
                      <a:pt x="25" y="438"/>
                    </a:lnTo>
                    <a:lnTo>
                      <a:pt x="27" y="448"/>
                    </a:lnTo>
                    <a:lnTo>
                      <a:pt x="28" y="459"/>
                    </a:lnTo>
                    <a:lnTo>
                      <a:pt x="28" y="469"/>
                    </a:lnTo>
                    <a:lnTo>
                      <a:pt x="28" y="479"/>
                    </a:lnTo>
                    <a:lnTo>
                      <a:pt x="29" y="489"/>
                    </a:lnTo>
                    <a:lnTo>
                      <a:pt x="30" y="500"/>
                    </a:lnTo>
                    <a:lnTo>
                      <a:pt x="30" y="510"/>
                    </a:lnTo>
                    <a:lnTo>
                      <a:pt x="30" y="521"/>
                    </a:lnTo>
                    <a:lnTo>
                      <a:pt x="31" y="531"/>
                    </a:lnTo>
                    <a:lnTo>
                      <a:pt x="32" y="543"/>
                    </a:lnTo>
                    <a:lnTo>
                      <a:pt x="32" y="553"/>
                    </a:lnTo>
                    <a:lnTo>
                      <a:pt x="33" y="564"/>
                    </a:lnTo>
                    <a:lnTo>
                      <a:pt x="34" y="575"/>
                    </a:lnTo>
                    <a:lnTo>
                      <a:pt x="35" y="586"/>
                    </a:lnTo>
                    <a:lnTo>
                      <a:pt x="35" y="596"/>
                    </a:lnTo>
                    <a:lnTo>
                      <a:pt x="37" y="607"/>
                    </a:lnTo>
                    <a:lnTo>
                      <a:pt x="38" y="618"/>
                    </a:lnTo>
                    <a:lnTo>
                      <a:pt x="39" y="631"/>
                    </a:lnTo>
                  </a:path>
                </a:pathLst>
              </a:custGeom>
              <a:noFill/>
              <a:ln w="3810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8070" name="Freeform 86"/>
              <p:cNvSpPr>
                <a:spLocks/>
              </p:cNvSpPr>
              <p:nvPr/>
            </p:nvSpPr>
            <p:spPr bwMode="auto">
              <a:xfrm>
                <a:off x="3954" y="1061"/>
                <a:ext cx="301" cy="2935"/>
              </a:xfrm>
              <a:custGeom>
                <a:avLst/>
                <a:gdLst>
                  <a:gd name="T0" fmla="*/ 280 w 604"/>
                  <a:gd name="T1" fmla="*/ 2 h 5870"/>
                  <a:gd name="T2" fmla="*/ 553 w 604"/>
                  <a:gd name="T3" fmla="*/ 19 h 5870"/>
                  <a:gd name="T4" fmla="*/ 597 w 604"/>
                  <a:gd name="T5" fmla="*/ 1360 h 5870"/>
                  <a:gd name="T6" fmla="*/ 584 w 604"/>
                  <a:gd name="T7" fmla="*/ 1492 h 5870"/>
                  <a:gd name="T8" fmla="*/ 571 w 604"/>
                  <a:gd name="T9" fmla="*/ 1635 h 5870"/>
                  <a:gd name="T10" fmla="*/ 558 w 604"/>
                  <a:gd name="T11" fmla="*/ 1789 h 5870"/>
                  <a:gd name="T12" fmla="*/ 530 w 604"/>
                  <a:gd name="T13" fmla="*/ 2093 h 5870"/>
                  <a:gd name="T14" fmla="*/ 517 w 604"/>
                  <a:gd name="T15" fmla="*/ 2244 h 5870"/>
                  <a:gd name="T16" fmla="*/ 506 w 604"/>
                  <a:gd name="T17" fmla="*/ 2396 h 5870"/>
                  <a:gd name="T18" fmla="*/ 495 w 604"/>
                  <a:gd name="T19" fmla="*/ 2542 h 5870"/>
                  <a:gd name="T20" fmla="*/ 484 w 604"/>
                  <a:gd name="T21" fmla="*/ 2683 h 5870"/>
                  <a:gd name="T22" fmla="*/ 561 w 604"/>
                  <a:gd name="T23" fmla="*/ 2682 h 5870"/>
                  <a:gd name="T24" fmla="*/ 546 w 604"/>
                  <a:gd name="T25" fmla="*/ 2932 h 5870"/>
                  <a:gd name="T26" fmla="*/ 460 w 604"/>
                  <a:gd name="T27" fmla="*/ 2959 h 5870"/>
                  <a:gd name="T28" fmla="*/ 438 w 604"/>
                  <a:gd name="T29" fmla="*/ 3176 h 5870"/>
                  <a:gd name="T30" fmla="*/ 391 w 604"/>
                  <a:gd name="T31" fmla="*/ 3691 h 5870"/>
                  <a:gd name="T32" fmla="*/ 333 w 604"/>
                  <a:gd name="T33" fmla="*/ 4320 h 5870"/>
                  <a:gd name="T34" fmla="*/ 283 w 604"/>
                  <a:gd name="T35" fmla="*/ 4881 h 5870"/>
                  <a:gd name="T36" fmla="*/ 267 w 604"/>
                  <a:gd name="T37" fmla="*/ 5181 h 5870"/>
                  <a:gd name="T38" fmla="*/ 322 w 604"/>
                  <a:gd name="T39" fmla="*/ 5300 h 5870"/>
                  <a:gd name="T40" fmla="*/ 337 w 604"/>
                  <a:gd name="T41" fmla="*/ 5473 h 5870"/>
                  <a:gd name="T42" fmla="*/ 345 w 604"/>
                  <a:gd name="T43" fmla="*/ 5632 h 5870"/>
                  <a:gd name="T44" fmla="*/ 345 w 604"/>
                  <a:gd name="T45" fmla="*/ 5756 h 5870"/>
                  <a:gd name="T46" fmla="*/ 311 w 604"/>
                  <a:gd name="T47" fmla="*/ 5840 h 5870"/>
                  <a:gd name="T48" fmla="*/ 189 w 604"/>
                  <a:gd name="T49" fmla="*/ 5867 h 5870"/>
                  <a:gd name="T50" fmla="*/ 97 w 604"/>
                  <a:gd name="T51" fmla="*/ 5868 h 5870"/>
                  <a:gd name="T52" fmla="*/ 0 w 604"/>
                  <a:gd name="T53" fmla="*/ 5151 h 5870"/>
                  <a:gd name="T54" fmla="*/ 56 w 604"/>
                  <a:gd name="T55" fmla="*/ 5006 h 5870"/>
                  <a:gd name="T56" fmla="*/ 98 w 604"/>
                  <a:gd name="T57" fmla="*/ 4515 h 5870"/>
                  <a:gd name="T58" fmla="*/ 154 w 604"/>
                  <a:gd name="T59" fmla="*/ 3892 h 5870"/>
                  <a:gd name="T60" fmla="*/ 204 w 604"/>
                  <a:gd name="T61" fmla="*/ 3318 h 5870"/>
                  <a:gd name="T62" fmla="*/ 234 w 604"/>
                  <a:gd name="T63" fmla="*/ 2984 h 5870"/>
                  <a:gd name="T64" fmla="*/ 128 w 604"/>
                  <a:gd name="T65" fmla="*/ 2924 h 5870"/>
                  <a:gd name="T66" fmla="*/ 39 w 604"/>
                  <a:gd name="T67" fmla="*/ 2629 h 5870"/>
                  <a:gd name="T68" fmla="*/ 202 w 604"/>
                  <a:gd name="T69" fmla="*/ 2691 h 5870"/>
                  <a:gd name="T70" fmla="*/ 259 w 604"/>
                  <a:gd name="T71" fmla="*/ 2664 h 5870"/>
                  <a:gd name="T72" fmla="*/ 275 w 604"/>
                  <a:gd name="T73" fmla="*/ 2562 h 5870"/>
                  <a:gd name="T74" fmla="*/ 293 w 604"/>
                  <a:gd name="T75" fmla="*/ 2417 h 5870"/>
                  <a:gd name="T76" fmla="*/ 314 w 604"/>
                  <a:gd name="T77" fmla="*/ 2235 h 5870"/>
                  <a:gd name="T78" fmla="*/ 335 w 604"/>
                  <a:gd name="T79" fmla="*/ 2026 h 5870"/>
                  <a:gd name="T80" fmla="*/ 79 w 604"/>
                  <a:gd name="T81" fmla="*/ 2062 h 5870"/>
                  <a:gd name="T82" fmla="*/ 118 w 604"/>
                  <a:gd name="T83" fmla="*/ 1869 h 5870"/>
                  <a:gd name="T84" fmla="*/ 357 w 604"/>
                  <a:gd name="T85" fmla="*/ 1823 h 5870"/>
                  <a:gd name="T86" fmla="*/ 373 w 604"/>
                  <a:gd name="T87" fmla="*/ 1619 h 5870"/>
                  <a:gd name="T88" fmla="*/ 391 w 604"/>
                  <a:gd name="T89" fmla="*/ 1416 h 5870"/>
                  <a:gd name="T90" fmla="*/ 410 w 604"/>
                  <a:gd name="T91" fmla="*/ 1211 h 5870"/>
                  <a:gd name="T92" fmla="*/ 428 w 604"/>
                  <a:gd name="T93" fmla="*/ 1014 h 5870"/>
                  <a:gd name="T94" fmla="*/ 427 w 604"/>
                  <a:gd name="T95" fmla="*/ 831 h 5870"/>
                  <a:gd name="T96" fmla="*/ 218 w 604"/>
                  <a:gd name="T97" fmla="*/ 710 h 5870"/>
                  <a:gd name="T98" fmla="*/ 12 w 604"/>
                  <a:gd name="T99" fmla="*/ 613 h 5870"/>
                  <a:gd name="T100" fmla="*/ 85 w 604"/>
                  <a:gd name="T101" fmla="*/ 367 h 5870"/>
                  <a:gd name="T102" fmla="*/ 199 w 604"/>
                  <a:gd name="T103" fmla="*/ 417 h 5870"/>
                  <a:gd name="T104" fmla="*/ 294 w 604"/>
                  <a:gd name="T105" fmla="*/ 466 h 5870"/>
                  <a:gd name="T106" fmla="*/ 364 w 604"/>
                  <a:gd name="T107" fmla="*/ 505 h 5870"/>
                  <a:gd name="T108" fmla="*/ 446 w 604"/>
                  <a:gd name="T109" fmla="*/ 551 h 5870"/>
                  <a:gd name="T110" fmla="*/ 566 w 604"/>
                  <a:gd name="T111" fmla="*/ 617 h 5870"/>
                  <a:gd name="T112" fmla="*/ 578 w 604"/>
                  <a:gd name="T113" fmla="*/ 484 h 5870"/>
                  <a:gd name="T114" fmla="*/ 566 w 604"/>
                  <a:gd name="T115" fmla="*/ 354 h 5870"/>
                  <a:gd name="T116" fmla="*/ 556 w 604"/>
                  <a:gd name="T117" fmla="*/ 261 h 5870"/>
                  <a:gd name="T118" fmla="*/ 509 w 604"/>
                  <a:gd name="T119" fmla="*/ 214 h 5870"/>
                  <a:gd name="T120" fmla="*/ 389 w 604"/>
                  <a:gd name="T121" fmla="*/ 206 h 5870"/>
                  <a:gd name="T122" fmla="*/ 211 w 604"/>
                  <a:gd name="T123" fmla="*/ 206 h 5870"/>
                  <a:gd name="T124" fmla="*/ 0 w 604"/>
                  <a:gd name="T125" fmla="*/ 211 h 5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5870">
                    <a:moveTo>
                      <a:pt x="0" y="0"/>
                    </a:moveTo>
                    <a:lnTo>
                      <a:pt x="4" y="0"/>
                    </a:lnTo>
                    <a:lnTo>
                      <a:pt x="30" y="0"/>
                    </a:lnTo>
                    <a:lnTo>
                      <a:pt x="55" y="0"/>
                    </a:lnTo>
                    <a:lnTo>
                      <a:pt x="81" y="0"/>
                    </a:lnTo>
                    <a:lnTo>
                      <a:pt x="106" y="0"/>
                    </a:lnTo>
                    <a:lnTo>
                      <a:pt x="133" y="1"/>
                    </a:lnTo>
                    <a:lnTo>
                      <a:pt x="157" y="1"/>
                    </a:lnTo>
                    <a:lnTo>
                      <a:pt x="182" y="1"/>
                    </a:lnTo>
                    <a:lnTo>
                      <a:pt x="206" y="1"/>
                    </a:lnTo>
                    <a:lnTo>
                      <a:pt x="232" y="1"/>
                    </a:lnTo>
                    <a:lnTo>
                      <a:pt x="255" y="1"/>
                    </a:lnTo>
                    <a:lnTo>
                      <a:pt x="280" y="2"/>
                    </a:lnTo>
                    <a:lnTo>
                      <a:pt x="303" y="3"/>
                    </a:lnTo>
                    <a:lnTo>
                      <a:pt x="328" y="4"/>
                    </a:lnTo>
                    <a:lnTo>
                      <a:pt x="350" y="4"/>
                    </a:lnTo>
                    <a:lnTo>
                      <a:pt x="373" y="5"/>
                    </a:lnTo>
                    <a:lnTo>
                      <a:pt x="394" y="6"/>
                    </a:lnTo>
                    <a:lnTo>
                      <a:pt x="417" y="7"/>
                    </a:lnTo>
                    <a:lnTo>
                      <a:pt x="438" y="9"/>
                    </a:lnTo>
                    <a:lnTo>
                      <a:pt x="459" y="11"/>
                    </a:lnTo>
                    <a:lnTo>
                      <a:pt x="479" y="12"/>
                    </a:lnTo>
                    <a:lnTo>
                      <a:pt x="499" y="14"/>
                    </a:lnTo>
                    <a:lnTo>
                      <a:pt x="517" y="15"/>
                    </a:lnTo>
                    <a:lnTo>
                      <a:pt x="536" y="17"/>
                    </a:lnTo>
                    <a:lnTo>
                      <a:pt x="553" y="19"/>
                    </a:lnTo>
                    <a:lnTo>
                      <a:pt x="569" y="21"/>
                    </a:lnTo>
                    <a:lnTo>
                      <a:pt x="584" y="22"/>
                    </a:lnTo>
                    <a:lnTo>
                      <a:pt x="600" y="24"/>
                    </a:lnTo>
                    <a:lnTo>
                      <a:pt x="604" y="25"/>
                    </a:lnTo>
                    <a:lnTo>
                      <a:pt x="604" y="1289"/>
                    </a:lnTo>
                    <a:lnTo>
                      <a:pt x="604" y="1293"/>
                    </a:lnTo>
                    <a:lnTo>
                      <a:pt x="603" y="1302"/>
                    </a:lnTo>
                    <a:lnTo>
                      <a:pt x="603" y="1312"/>
                    </a:lnTo>
                    <a:lnTo>
                      <a:pt x="602" y="1321"/>
                    </a:lnTo>
                    <a:lnTo>
                      <a:pt x="601" y="1331"/>
                    </a:lnTo>
                    <a:lnTo>
                      <a:pt x="600" y="1341"/>
                    </a:lnTo>
                    <a:lnTo>
                      <a:pt x="600" y="1351"/>
                    </a:lnTo>
                    <a:lnTo>
                      <a:pt x="597" y="1360"/>
                    </a:lnTo>
                    <a:lnTo>
                      <a:pt x="596" y="1370"/>
                    </a:lnTo>
                    <a:lnTo>
                      <a:pt x="595" y="1380"/>
                    </a:lnTo>
                    <a:lnTo>
                      <a:pt x="595" y="1390"/>
                    </a:lnTo>
                    <a:lnTo>
                      <a:pt x="594" y="1400"/>
                    </a:lnTo>
                    <a:lnTo>
                      <a:pt x="593" y="1410"/>
                    </a:lnTo>
                    <a:lnTo>
                      <a:pt x="592" y="1420"/>
                    </a:lnTo>
                    <a:lnTo>
                      <a:pt x="592" y="1431"/>
                    </a:lnTo>
                    <a:lnTo>
                      <a:pt x="590" y="1441"/>
                    </a:lnTo>
                    <a:lnTo>
                      <a:pt x="588" y="1451"/>
                    </a:lnTo>
                    <a:lnTo>
                      <a:pt x="587" y="1461"/>
                    </a:lnTo>
                    <a:lnTo>
                      <a:pt x="587" y="1471"/>
                    </a:lnTo>
                    <a:lnTo>
                      <a:pt x="585" y="1481"/>
                    </a:lnTo>
                    <a:lnTo>
                      <a:pt x="584" y="1492"/>
                    </a:lnTo>
                    <a:lnTo>
                      <a:pt x="583" y="1504"/>
                    </a:lnTo>
                    <a:lnTo>
                      <a:pt x="583" y="1515"/>
                    </a:lnTo>
                    <a:lnTo>
                      <a:pt x="581" y="1525"/>
                    </a:lnTo>
                    <a:lnTo>
                      <a:pt x="581" y="1535"/>
                    </a:lnTo>
                    <a:lnTo>
                      <a:pt x="578" y="1546"/>
                    </a:lnTo>
                    <a:lnTo>
                      <a:pt x="578" y="1557"/>
                    </a:lnTo>
                    <a:lnTo>
                      <a:pt x="577" y="1568"/>
                    </a:lnTo>
                    <a:lnTo>
                      <a:pt x="576" y="1579"/>
                    </a:lnTo>
                    <a:lnTo>
                      <a:pt x="575" y="1590"/>
                    </a:lnTo>
                    <a:lnTo>
                      <a:pt x="575" y="1603"/>
                    </a:lnTo>
                    <a:lnTo>
                      <a:pt x="573" y="1613"/>
                    </a:lnTo>
                    <a:lnTo>
                      <a:pt x="572" y="1625"/>
                    </a:lnTo>
                    <a:lnTo>
                      <a:pt x="571" y="1635"/>
                    </a:lnTo>
                    <a:lnTo>
                      <a:pt x="571" y="1647"/>
                    </a:lnTo>
                    <a:lnTo>
                      <a:pt x="568" y="1658"/>
                    </a:lnTo>
                    <a:lnTo>
                      <a:pt x="567" y="1671"/>
                    </a:lnTo>
                    <a:lnTo>
                      <a:pt x="566" y="1682"/>
                    </a:lnTo>
                    <a:lnTo>
                      <a:pt x="566" y="1694"/>
                    </a:lnTo>
                    <a:lnTo>
                      <a:pt x="564" y="1705"/>
                    </a:lnTo>
                    <a:lnTo>
                      <a:pt x="564" y="1717"/>
                    </a:lnTo>
                    <a:lnTo>
                      <a:pt x="562" y="1729"/>
                    </a:lnTo>
                    <a:lnTo>
                      <a:pt x="562" y="1741"/>
                    </a:lnTo>
                    <a:lnTo>
                      <a:pt x="561" y="1752"/>
                    </a:lnTo>
                    <a:lnTo>
                      <a:pt x="559" y="1764"/>
                    </a:lnTo>
                    <a:lnTo>
                      <a:pt x="558" y="1775"/>
                    </a:lnTo>
                    <a:lnTo>
                      <a:pt x="558" y="1789"/>
                    </a:lnTo>
                    <a:lnTo>
                      <a:pt x="604" y="1783"/>
                    </a:lnTo>
                    <a:lnTo>
                      <a:pt x="604" y="1970"/>
                    </a:lnTo>
                    <a:lnTo>
                      <a:pt x="542" y="1977"/>
                    </a:lnTo>
                    <a:lnTo>
                      <a:pt x="539" y="1987"/>
                    </a:lnTo>
                    <a:lnTo>
                      <a:pt x="538" y="1999"/>
                    </a:lnTo>
                    <a:lnTo>
                      <a:pt x="537" y="2010"/>
                    </a:lnTo>
                    <a:lnTo>
                      <a:pt x="537" y="2023"/>
                    </a:lnTo>
                    <a:lnTo>
                      <a:pt x="535" y="2034"/>
                    </a:lnTo>
                    <a:lnTo>
                      <a:pt x="534" y="2046"/>
                    </a:lnTo>
                    <a:lnTo>
                      <a:pt x="533" y="2057"/>
                    </a:lnTo>
                    <a:lnTo>
                      <a:pt x="533" y="2069"/>
                    </a:lnTo>
                    <a:lnTo>
                      <a:pt x="532" y="2081"/>
                    </a:lnTo>
                    <a:lnTo>
                      <a:pt x="530" y="2093"/>
                    </a:lnTo>
                    <a:lnTo>
                      <a:pt x="529" y="2104"/>
                    </a:lnTo>
                    <a:lnTo>
                      <a:pt x="529" y="2116"/>
                    </a:lnTo>
                    <a:lnTo>
                      <a:pt x="528" y="2127"/>
                    </a:lnTo>
                    <a:lnTo>
                      <a:pt x="527" y="2140"/>
                    </a:lnTo>
                    <a:lnTo>
                      <a:pt x="526" y="2151"/>
                    </a:lnTo>
                    <a:lnTo>
                      <a:pt x="526" y="2163"/>
                    </a:lnTo>
                    <a:lnTo>
                      <a:pt x="524" y="2174"/>
                    </a:lnTo>
                    <a:lnTo>
                      <a:pt x="523" y="2186"/>
                    </a:lnTo>
                    <a:lnTo>
                      <a:pt x="522" y="2198"/>
                    </a:lnTo>
                    <a:lnTo>
                      <a:pt x="522" y="2210"/>
                    </a:lnTo>
                    <a:lnTo>
                      <a:pt x="519" y="2221"/>
                    </a:lnTo>
                    <a:lnTo>
                      <a:pt x="518" y="2233"/>
                    </a:lnTo>
                    <a:lnTo>
                      <a:pt x="517" y="2244"/>
                    </a:lnTo>
                    <a:lnTo>
                      <a:pt x="517" y="2257"/>
                    </a:lnTo>
                    <a:lnTo>
                      <a:pt x="516" y="2268"/>
                    </a:lnTo>
                    <a:lnTo>
                      <a:pt x="515" y="2280"/>
                    </a:lnTo>
                    <a:lnTo>
                      <a:pt x="514" y="2291"/>
                    </a:lnTo>
                    <a:lnTo>
                      <a:pt x="514" y="2303"/>
                    </a:lnTo>
                    <a:lnTo>
                      <a:pt x="513" y="2314"/>
                    </a:lnTo>
                    <a:lnTo>
                      <a:pt x="512" y="2327"/>
                    </a:lnTo>
                    <a:lnTo>
                      <a:pt x="510" y="2338"/>
                    </a:lnTo>
                    <a:lnTo>
                      <a:pt x="510" y="2350"/>
                    </a:lnTo>
                    <a:lnTo>
                      <a:pt x="508" y="2360"/>
                    </a:lnTo>
                    <a:lnTo>
                      <a:pt x="507" y="2372"/>
                    </a:lnTo>
                    <a:lnTo>
                      <a:pt x="506" y="2384"/>
                    </a:lnTo>
                    <a:lnTo>
                      <a:pt x="506" y="2396"/>
                    </a:lnTo>
                    <a:lnTo>
                      <a:pt x="505" y="2406"/>
                    </a:lnTo>
                    <a:lnTo>
                      <a:pt x="504" y="2418"/>
                    </a:lnTo>
                    <a:lnTo>
                      <a:pt x="503" y="2429"/>
                    </a:lnTo>
                    <a:lnTo>
                      <a:pt x="503" y="2441"/>
                    </a:lnTo>
                    <a:lnTo>
                      <a:pt x="501" y="2452"/>
                    </a:lnTo>
                    <a:lnTo>
                      <a:pt x="500" y="2464"/>
                    </a:lnTo>
                    <a:lnTo>
                      <a:pt x="499" y="2474"/>
                    </a:lnTo>
                    <a:lnTo>
                      <a:pt x="499" y="2486"/>
                    </a:lnTo>
                    <a:lnTo>
                      <a:pt x="498" y="2497"/>
                    </a:lnTo>
                    <a:lnTo>
                      <a:pt x="497" y="2508"/>
                    </a:lnTo>
                    <a:lnTo>
                      <a:pt x="496" y="2519"/>
                    </a:lnTo>
                    <a:lnTo>
                      <a:pt x="496" y="2532"/>
                    </a:lnTo>
                    <a:lnTo>
                      <a:pt x="495" y="2542"/>
                    </a:lnTo>
                    <a:lnTo>
                      <a:pt x="494" y="2553"/>
                    </a:lnTo>
                    <a:lnTo>
                      <a:pt x="493" y="2564"/>
                    </a:lnTo>
                    <a:lnTo>
                      <a:pt x="493" y="2575"/>
                    </a:lnTo>
                    <a:lnTo>
                      <a:pt x="491" y="2586"/>
                    </a:lnTo>
                    <a:lnTo>
                      <a:pt x="490" y="2597"/>
                    </a:lnTo>
                    <a:lnTo>
                      <a:pt x="489" y="2609"/>
                    </a:lnTo>
                    <a:lnTo>
                      <a:pt x="489" y="2620"/>
                    </a:lnTo>
                    <a:lnTo>
                      <a:pt x="488" y="2630"/>
                    </a:lnTo>
                    <a:lnTo>
                      <a:pt x="487" y="2641"/>
                    </a:lnTo>
                    <a:lnTo>
                      <a:pt x="486" y="2651"/>
                    </a:lnTo>
                    <a:lnTo>
                      <a:pt x="486" y="2662"/>
                    </a:lnTo>
                    <a:lnTo>
                      <a:pt x="485" y="2672"/>
                    </a:lnTo>
                    <a:lnTo>
                      <a:pt x="484" y="2683"/>
                    </a:lnTo>
                    <a:lnTo>
                      <a:pt x="483" y="2694"/>
                    </a:lnTo>
                    <a:lnTo>
                      <a:pt x="483" y="2706"/>
                    </a:lnTo>
                    <a:lnTo>
                      <a:pt x="485" y="2703"/>
                    </a:lnTo>
                    <a:lnTo>
                      <a:pt x="489" y="2702"/>
                    </a:lnTo>
                    <a:lnTo>
                      <a:pt x="496" y="2700"/>
                    </a:lnTo>
                    <a:lnTo>
                      <a:pt x="505" y="2699"/>
                    </a:lnTo>
                    <a:lnTo>
                      <a:pt x="514" y="2695"/>
                    </a:lnTo>
                    <a:lnTo>
                      <a:pt x="526" y="2692"/>
                    </a:lnTo>
                    <a:lnTo>
                      <a:pt x="532" y="2690"/>
                    </a:lnTo>
                    <a:lnTo>
                      <a:pt x="538" y="2689"/>
                    </a:lnTo>
                    <a:lnTo>
                      <a:pt x="546" y="2687"/>
                    </a:lnTo>
                    <a:lnTo>
                      <a:pt x="554" y="2685"/>
                    </a:lnTo>
                    <a:lnTo>
                      <a:pt x="561" y="2682"/>
                    </a:lnTo>
                    <a:lnTo>
                      <a:pt x="568" y="2681"/>
                    </a:lnTo>
                    <a:lnTo>
                      <a:pt x="576" y="2678"/>
                    </a:lnTo>
                    <a:lnTo>
                      <a:pt x="586" y="2677"/>
                    </a:lnTo>
                    <a:lnTo>
                      <a:pt x="594" y="2673"/>
                    </a:lnTo>
                    <a:lnTo>
                      <a:pt x="604" y="2671"/>
                    </a:lnTo>
                    <a:lnTo>
                      <a:pt x="604" y="2671"/>
                    </a:lnTo>
                    <a:lnTo>
                      <a:pt x="604" y="2913"/>
                    </a:lnTo>
                    <a:lnTo>
                      <a:pt x="597" y="2915"/>
                    </a:lnTo>
                    <a:lnTo>
                      <a:pt x="586" y="2918"/>
                    </a:lnTo>
                    <a:lnTo>
                      <a:pt x="576" y="2922"/>
                    </a:lnTo>
                    <a:lnTo>
                      <a:pt x="566" y="2925"/>
                    </a:lnTo>
                    <a:lnTo>
                      <a:pt x="556" y="2928"/>
                    </a:lnTo>
                    <a:lnTo>
                      <a:pt x="546" y="2932"/>
                    </a:lnTo>
                    <a:lnTo>
                      <a:pt x="538" y="2935"/>
                    </a:lnTo>
                    <a:lnTo>
                      <a:pt x="528" y="2936"/>
                    </a:lnTo>
                    <a:lnTo>
                      <a:pt x="520" y="2939"/>
                    </a:lnTo>
                    <a:lnTo>
                      <a:pt x="513" y="2941"/>
                    </a:lnTo>
                    <a:lnTo>
                      <a:pt x="506" y="2944"/>
                    </a:lnTo>
                    <a:lnTo>
                      <a:pt x="499" y="2945"/>
                    </a:lnTo>
                    <a:lnTo>
                      <a:pt x="493" y="2947"/>
                    </a:lnTo>
                    <a:lnTo>
                      <a:pt x="487" y="2949"/>
                    </a:lnTo>
                    <a:lnTo>
                      <a:pt x="483" y="2952"/>
                    </a:lnTo>
                    <a:lnTo>
                      <a:pt x="472" y="2954"/>
                    </a:lnTo>
                    <a:lnTo>
                      <a:pt x="466" y="2956"/>
                    </a:lnTo>
                    <a:lnTo>
                      <a:pt x="461" y="2957"/>
                    </a:lnTo>
                    <a:lnTo>
                      <a:pt x="460" y="2959"/>
                    </a:lnTo>
                    <a:lnTo>
                      <a:pt x="459" y="2961"/>
                    </a:lnTo>
                    <a:lnTo>
                      <a:pt x="458" y="2965"/>
                    </a:lnTo>
                    <a:lnTo>
                      <a:pt x="457" y="2972"/>
                    </a:lnTo>
                    <a:lnTo>
                      <a:pt x="457" y="2983"/>
                    </a:lnTo>
                    <a:lnTo>
                      <a:pt x="455" y="2995"/>
                    </a:lnTo>
                    <a:lnTo>
                      <a:pt x="454" y="3010"/>
                    </a:lnTo>
                    <a:lnTo>
                      <a:pt x="452" y="3026"/>
                    </a:lnTo>
                    <a:lnTo>
                      <a:pt x="451" y="3048"/>
                    </a:lnTo>
                    <a:lnTo>
                      <a:pt x="448" y="3069"/>
                    </a:lnTo>
                    <a:lnTo>
                      <a:pt x="446" y="3093"/>
                    </a:lnTo>
                    <a:lnTo>
                      <a:pt x="444" y="3119"/>
                    </a:lnTo>
                    <a:lnTo>
                      <a:pt x="441" y="3147"/>
                    </a:lnTo>
                    <a:lnTo>
                      <a:pt x="438" y="3176"/>
                    </a:lnTo>
                    <a:lnTo>
                      <a:pt x="436" y="3208"/>
                    </a:lnTo>
                    <a:lnTo>
                      <a:pt x="432" y="3241"/>
                    </a:lnTo>
                    <a:lnTo>
                      <a:pt x="430" y="3277"/>
                    </a:lnTo>
                    <a:lnTo>
                      <a:pt x="426" y="3312"/>
                    </a:lnTo>
                    <a:lnTo>
                      <a:pt x="422" y="3349"/>
                    </a:lnTo>
                    <a:lnTo>
                      <a:pt x="419" y="3387"/>
                    </a:lnTo>
                    <a:lnTo>
                      <a:pt x="416" y="3428"/>
                    </a:lnTo>
                    <a:lnTo>
                      <a:pt x="411" y="3469"/>
                    </a:lnTo>
                    <a:lnTo>
                      <a:pt x="408" y="3512"/>
                    </a:lnTo>
                    <a:lnTo>
                      <a:pt x="403" y="3555"/>
                    </a:lnTo>
                    <a:lnTo>
                      <a:pt x="400" y="3601"/>
                    </a:lnTo>
                    <a:lnTo>
                      <a:pt x="396" y="3645"/>
                    </a:lnTo>
                    <a:lnTo>
                      <a:pt x="391" y="3691"/>
                    </a:lnTo>
                    <a:lnTo>
                      <a:pt x="387" y="3738"/>
                    </a:lnTo>
                    <a:lnTo>
                      <a:pt x="383" y="3786"/>
                    </a:lnTo>
                    <a:lnTo>
                      <a:pt x="379" y="3833"/>
                    </a:lnTo>
                    <a:lnTo>
                      <a:pt x="374" y="3882"/>
                    </a:lnTo>
                    <a:lnTo>
                      <a:pt x="370" y="3930"/>
                    </a:lnTo>
                    <a:lnTo>
                      <a:pt x="367" y="3980"/>
                    </a:lnTo>
                    <a:lnTo>
                      <a:pt x="361" y="4028"/>
                    </a:lnTo>
                    <a:lnTo>
                      <a:pt x="357" y="4077"/>
                    </a:lnTo>
                    <a:lnTo>
                      <a:pt x="352" y="4126"/>
                    </a:lnTo>
                    <a:lnTo>
                      <a:pt x="348" y="4175"/>
                    </a:lnTo>
                    <a:lnTo>
                      <a:pt x="342" y="4223"/>
                    </a:lnTo>
                    <a:lnTo>
                      <a:pt x="339" y="4272"/>
                    </a:lnTo>
                    <a:lnTo>
                      <a:pt x="333" y="4320"/>
                    </a:lnTo>
                    <a:lnTo>
                      <a:pt x="330" y="4369"/>
                    </a:lnTo>
                    <a:lnTo>
                      <a:pt x="325" y="4415"/>
                    </a:lnTo>
                    <a:lnTo>
                      <a:pt x="321" y="4462"/>
                    </a:lnTo>
                    <a:lnTo>
                      <a:pt x="316" y="4508"/>
                    </a:lnTo>
                    <a:lnTo>
                      <a:pt x="313" y="4554"/>
                    </a:lnTo>
                    <a:lnTo>
                      <a:pt x="309" y="4597"/>
                    </a:lnTo>
                    <a:lnTo>
                      <a:pt x="304" y="4642"/>
                    </a:lnTo>
                    <a:lnTo>
                      <a:pt x="301" y="4684"/>
                    </a:lnTo>
                    <a:lnTo>
                      <a:pt x="298" y="4727"/>
                    </a:lnTo>
                    <a:lnTo>
                      <a:pt x="293" y="4766"/>
                    </a:lnTo>
                    <a:lnTo>
                      <a:pt x="290" y="4806"/>
                    </a:lnTo>
                    <a:lnTo>
                      <a:pt x="286" y="4843"/>
                    </a:lnTo>
                    <a:lnTo>
                      <a:pt x="283" y="4881"/>
                    </a:lnTo>
                    <a:lnTo>
                      <a:pt x="280" y="4916"/>
                    </a:lnTo>
                    <a:lnTo>
                      <a:pt x="276" y="4950"/>
                    </a:lnTo>
                    <a:lnTo>
                      <a:pt x="274" y="4981"/>
                    </a:lnTo>
                    <a:lnTo>
                      <a:pt x="272" y="5013"/>
                    </a:lnTo>
                    <a:lnTo>
                      <a:pt x="269" y="5039"/>
                    </a:lnTo>
                    <a:lnTo>
                      <a:pt x="266" y="5066"/>
                    </a:lnTo>
                    <a:lnTo>
                      <a:pt x="264" y="5091"/>
                    </a:lnTo>
                    <a:lnTo>
                      <a:pt x="263" y="5114"/>
                    </a:lnTo>
                    <a:lnTo>
                      <a:pt x="260" y="5134"/>
                    </a:lnTo>
                    <a:lnTo>
                      <a:pt x="259" y="5152"/>
                    </a:lnTo>
                    <a:lnTo>
                      <a:pt x="257" y="5167"/>
                    </a:lnTo>
                    <a:lnTo>
                      <a:pt x="257" y="5182"/>
                    </a:lnTo>
                    <a:lnTo>
                      <a:pt x="267" y="5181"/>
                    </a:lnTo>
                    <a:lnTo>
                      <a:pt x="277" y="5181"/>
                    </a:lnTo>
                    <a:lnTo>
                      <a:pt x="288" y="5181"/>
                    </a:lnTo>
                    <a:lnTo>
                      <a:pt x="299" y="5181"/>
                    </a:lnTo>
                    <a:lnTo>
                      <a:pt x="308" y="5183"/>
                    </a:lnTo>
                    <a:lnTo>
                      <a:pt x="313" y="5193"/>
                    </a:lnTo>
                    <a:lnTo>
                      <a:pt x="313" y="5205"/>
                    </a:lnTo>
                    <a:lnTo>
                      <a:pt x="315" y="5219"/>
                    </a:lnTo>
                    <a:lnTo>
                      <a:pt x="315" y="5232"/>
                    </a:lnTo>
                    <a:lnTo>
                      <a:pt x="318" y="5245"/>
                    </a:lnTo>
                    <a:lnTo>
                      <a:pt x="318" y="5259"/>
                    </a:lnTo>
                    <a:lnTo>
                      <a:pt x="320" y="5272"/>
                    </a:lnTo>
                    <a:lnTo>
                      <a:pt x="320" y="5286"/>
                    </a:lnTo>
                    <a:lnTo>
                      <a:pt x="322" y="5300"/>
                    </a:lnTo>
                    <a:lnTo>
                      <a:pt x="322" y="5313"/>
                    </a:lnTo>
                    <a:lnTo>
                      <a:pt x="324" y="5327"/>
                    </a:lnTo>
                    <a:lnTo>
                      <a:pt x="324" y="5340"/>
                    </a:lnTo>
                    <a:lnTo>
                      <a:pt x="327" y="5353"/>
                    </a:lnTo>
                    <a:lnTo>
                      <a:pt x="328" y="5367"/>
                    </a:lnTo>
                    <a:lnTo>
                      <a:pt x="329" y="5380"/>
                    </a:lnTo>
                    <a:lnTo>
                      <a:pt x="330" y="5394"/>
                    </a:lnTo>
                    <a:lnTo>
                      <a:pt x="332" y="5408"/>
                    </a:lnTo>
                    <a:lnTo>
                      <a:pt x="332" y="5420"/>
                    </a:lnTo>
                    <a:lnTo>
                      <a:pt x="333" y="5434"/>
                    </a:lnTo>
                    <a:lnTo>
                      <a:pt x="334" y="5447"/>
                    </a:lnTo>
                    <a:lnTo>
                      <a:pt x="335" y="5460"/>
                    </a:lnTo>
                    <a:lnTo>
                      <a:pt x="337" y="5473"/>
                    </a:lnTo>
                    <a:lnTo>
                      <a:pt x="338" y="5486"/>
                    </a:lnTo>
                    <a:lnTo>
                      <a:pt x="339" y="5499"/>
                    </a:lnTo>
                    <a:lnTo>
                      <a:pt x="340" y="5513"/>
                    </a:lnTo>
                    <a:lnTo>
                      <a:pt x="340" y="5525"/>
                    </a:lnTo>
                    <a:lnTo>
                      <a:pt x="341" y="5537"/>
                    </a:lnTo>
                    <a:lnTo>
                      <a:pt x="341" y="5550"/>
                    </a:lnTo>
                    <a:lnTo>
                      <a:pt x="342" y="5563"/>
                    </a:lnTo>
                    <a:lnTo>
                      <a:pt x="342" y="5574"/>
                    </a:lnTo>
                    <a:lnTo>
                      <a:pt x="343" y="5586"/>
                    </a:lnTo>
                    <a:lnTo>
                      <a:pt x="344" y="5599"/>
                    </a:lnTo>
                    <a:lnTo>
                      <a:pt x="345" y="5611"/>
                    </a:lnTo>
                    <a:lnTo>
                      <a:pt x="345" y="5621"/>
                    </a:lnTo>
                    <a:lnTo>
                      <a:pt x="345" y="5632"/>
                    </a:lnTo>
                    <a:lnTo>
                      <a:pt x="345" y="5643"/>
                    </a:lnTo>
                    <a:lnTo>
                      <a:pt x="345" y="5654"/>
                    </a:lnTo>
                    <a:lnTo>
                      <a:pt x="345" y="5664"/>
                    </a:lnTo>
                    <a:lnTo>
                      <a:pt x="345" y="5674"/>
                    </a:lnTo>
                    <a:lnTo>
                      <a:pt x="345" y="5684"/>
                    </a:lnTo>
                    <a:lnTo>
                      <a:pt x="347" y="5695"/>
                    </a:lnTo>
                    <a:lnTo>
                      <a:pt x="345" y="5704"/>
                    </a:lnTo>
                    <a:lnTo>
                      <a:pt x="345" y="5713"/>
                    </a:lnTo>
                    <a:lnTo>
                      <a:pt x="345" y="5722"/>
                    </a:lnTo>
                    <a:lnTo>
                      <a:pt x="345" y="5731"/>
                    </a:lnTo>
                    <a:lnTo>
                      <a:pt x="345" y="5739"/>
                    </a:lnTo>
                    <a:lnTo>
                      <a:pt x="345" y="5748"/>
                    </a:lnTo>
                    <a:lnTo>
                      <a:pt x="345" y="5756"/>
                    </a:lnTo>
                    <a:lnTo>
                      <a:pt x="345" y="5765"/>
                    </a:lnTo>
                    <a:lnTo>
                      <a:pt x="344" y="5771"/>
                    </a:lnTo>
                    <a:lnTo>
                      <a:pt x="343" y="5778"/>
                    </a:lnTo>
                    <a:lnTo>
                      <a:pt x="342" y="5785"/>
                    </a:lnTo>
                    <a:lnTo>
                      <a:pt x="341" y="5791"/>
                    </a:lnTo>
                    <a:lnTo>
                      <a:pt x="339" y="5801"/>
                    </a:lnTo>
                    <a:lnTo>
                      <a:pt x="338" y="5812"/>
                    </a:lnTo>
                    <a:lnTo>
                      <a:pt x="334" y="5819"/>
                    </a:lnTo>
                    <a:lnTo>
                      <a:pt x="332" y="5826"/>
                    </a:lnTo>
                    <a:lnTo>
                      <a:pt x="329" y="5830"/>
                    </a:lnTo>
                    <a:lnTo>
                      <a:pt x="327" y="5835"/>
                    </a:lnTo>
                    <a:lnTo>
                      <a:pt x="319" y="5837"/>
                    </a:lnTo>
                    <a:lnTo>
                      <a:pt x="311" y="5840"/>
                    </a:lnTo>
                    <a:lnTo>
                      <a:pt x="303" y="5843"/>
                    </a:lnTo>
                    <a:lnTo>
                      <a:pt x="295" y="5846"/>
                    </a:lnTo>
                    <a:lnTo>
                      <a:pt x="285" y="5848"/>
                    </a:lnTo>
                    <a:lnTo>
                      <a:pt x="276" y="5851"/>
                    </a:lnTo>
                    <a:lnTo>
                      <a:pt x="266" y="5855"/>
                    </a:lnTo>
                    <a:lnTo>
                      <a:pt x="256" y="5858"/>
                    </a:lnTo>
                    <a:lnTo>
                      <a:pt x="244" y="5859"/>
                    </a:lnTo>
                    <a:lnTo>
                      <a:pt x="233" y="5861"/>
                    </a:lnTo>
                    <a:lnTo>
                      <a:pt x="221" y="5864"/>
                    </a:lnTo>
                    <a:lnTo>
                      <a:pt x="210" y="5866"/>
                    </a:lnTo>
                    <a:lnTo>
                      <a:pt x="203" y="5866"/>
                    </a:lnTo>
                    <a:lnTo>
                      <a:pt x="196" y="5867"/>
                    </a:lnTo>
                    <a:lnTo>
                      <a:pt x="189" y="5867"/>
                    </a:lnTo>
                    <a:lnTo>
                      <a:pt x="183" y="5868"/>
                    </a:lnTo>
                    <a:lnTo>
                      <a:pt x="176" y="5868"/>
                    </a:lnTo>
                    <a:lnTo>
                      <a:pt x="169" y="5869"/>
                    </a:lnTo>
                    <a:lnTo>
                      <a:pt x="163" y="5869"/>
                    </a:lnTo>
                    <a:lnTo>
                      <a:pt x="157" y="5870"/>
                    </a:lnTo>
                    <a:lnTo>
                      <a:pt x="149" y="5869"/>
                    </a:lnTo>
                    <a:lnTo>
                      <a:pt x="142" y="5869"/>
                    </a:lnTo>
                    <a:lnTo>
                      <a:pt x="134" y="5869"/>
                    </a:lnTo>
                    <a:lnTo>
                      <a:pt x="127" y="5869"/>
                    </a:lnTo>
                    <a:lnTo>
                      <a:pt x="119" y="5868"/>
                    </a:lnTo>
                    <a:lnTo>
                      <a:pt x="111" y="5868"/>
                    </a:lnTo>
                    <a:lnTo>
                      <a:pt x="104" y="5868"/>
                    </a:lnTo>
                    <a:lnTo>
                      <a:pt x="97" y="5868"/>
                    </a:lnTo>
                    <a:lnTo>
                      <a:pt x="88" y="5867"/>
                    </a:lnTo>
                    <a:lnTo>
                      <a:pt x="80" y="5866"/>
                    </a:lnTo>
                    <a:lnTo>
                      <a:pt x="72" y="5865"/>
                    </a:lnTo>
                    <a:lnTo>
                      <a:pt x="65" y="5864"/>
                    </a:lnTo>
                    <a:lnTo>
                      <a:pt x="56" y="5863"/>
                    </a:lnTo>
                    <a:lnTo>
                      <a:pt x="48" y="5861"/>
                    </a:lnTo>
                    <a:lnTo>
                      <a:pt x="40" y="5860"/>
                    </a:lnTo>
                    <a:lnTo>
                      <a:pt x="32" y="5859"/>
                    </a:lnTo>
                    <a:lnTo>
                      <a:pt x="23" y="5857"/>
                    </a:lnTo>
                    <a:lnTo>
                      <a:pt x="15" y="5855"/>
                    </a:lnTo>
                    <a:lnTo>
                      <a:pt x="6" y="5853"/>
                    </a:lnTo>
                    <a:lnTo>
                      <a:pt x="0" y="5851"/>
                    </a:lnTo>
                    <a:lnTo>
                      <a:pt x="0" y="5151"/>
                    </a:lnTo>
                    <a:lnTo>
                      <a:pt x="7" y="5152"/>
                    </a:lnTo>
                    <a:lnTo>
                      <a:pt x="13" y="5153"/>
                    </a:lnTo>
                    <a:lnTo>
                      <a:pt x="22" y="5155"/>
                    </a:lnTo>
                    <a:lnTo>
                      <a:pt x="31" y="5156"/>
                    </a:lnTo>
                    <a:lnTo>
                      <a:pt x="43" y="5160"/>
                    </a:lnTo>
                    <a:lnTo>
                      <a:pt x="43" y="5147"/>
                    </a:lnTo>
                    <a:lnTo>
                      <a:pt x="45" y="5134"/>
                    </a:lnTo>
                    <a:lnTo>
                      <a:pt x="46" y="5117"/>
                    </a:lnTo>
                    <a:lnTo>
                      <a:pt x="48" y="5099"/>
                    </a:lnTo>
                    <a:lnTo>
                      <a:pt x="49" y="5078"/>
                    </a:lnTo>
                    <a:lnTo>
                      <a:pt x="51" y="5056"/>
                    </a:lnTo>
                    <a:lnTo>
                      <a:pt x="52" y="5032"/>
                    </a:lnTo>
                    <a:lnTo>
                      <a:pt x="56" y="5006"/>
                    </a:lnTo>
                    <a:lnTo>
                      <a:pt x="58" y="4976"/>
                    </a:lnTo>
                    <a:lnTo>
                      <a:pt x="60" y="4946"/>
                    </a:lnTo>
                    <a:lnTo>
                      <a:pt x="62" y="4913"/>
                    </a:lnTo>
                    <a:lnTo>
                      <a:pt x="66" y="4880"/>
                    </a:lnTo>
                    <a:lnTo>
                      <a:pt x="69" y="4844"/>
                    </a:lnTo>
                    <a:lnTo>
                      <a:pt x="72" y="4808"/>
                    </a:lnTo>
                    <a:lnTo>
                      <a:pt x="76" y="4770"/>
                    </a:lnTo>
                    <a:lnTo>
                      <a:pt x="80" y="4731"/>
                    </a:lnTo>
                    <a:lnTo>
                      <a:pt x="84" y="4690"/>
                    </a:lnTo>
                    <a:lnTo>
                      <a:pt x="87" y="4647"/>
                    </a:lnTo>
                    <a:lnTo>
                      <a:pt x="90" y="4604"/>
                    </a:lnTo>
                    <a:lnTo>
                      <a:pt x="95" y="4560"/>
                    </a:lnTo>
                    <a:lnTo>
                      <a:pt x="98" y="4515"/>
                    </a:lnTo>
                    <a:lnTo>
                      <a:pt x="103" y="4470"/>
                    </a:lnTo>
                    <a:lnTo>
                      <a:pt x="107" y="4423"/>
                    </a:lnTo>
                    <a:lnTo>
                      <a:pt x="111" y="4378"/>
                    </a:lnTo>
                    <a:lnTo>
                      <a:pt x="115" y="4329"/>
                    </a:lnTo>
                    <a:lnTo>
                      <a:pt x="119" y="4281"/>
                    </a:lnTo>
                    <a:lnTo>
                      <a:pt x="124" y="4233"/>
                    </a:lnTo>
                    <a:lnTo>
                      <a:pt x="128" y="4185"/>
                    </a:lnTo>
                    <a:lnTo>
                      <a:pt x="132" y="4136"/>
                    </a:lnTo>
                    <a:lnTo>
                      <a:pt x="136" y="4087"/>
                    </a:lnTo>
                    <a:lnTo>
                      <a:pt x="140" y="4038"/>
                    </a:lnTo>
                    <a:lnTo>
                      <a:pt x="146" y="3990"/>
                    </a:lnTo>
                    <a:lnTo>
                      <a:pt x="149" y="3940"/>
                    </a:lnTo>
                    <a:lnTo>
                      <a:pt x="154" y="3892"/>
                    </a:lnTo>
                    <a:lnTo>
                      <a:pt x="157" y="3843"/>
                    </a:lnTo>
                    <a:lnTo>
                      <a:pt x="162" y="3796"/>
                    </a:lnTo>
                    <a:lnTo>
                      <a:pt x="165" y="3748"/>
                    </a:lnTo>
                    <a:lnTo>
                      <a:pt x="169" y="3701"/>
                    </a:lnTo>
                    <a:lnTo>
                      <a:pt x="174" y="3655"/>
                    </a:lnTo>
                    <a:lnTo>
                      <a:pt x="178" y="3610"/>
                    </a:lnTo>
                    <a:lnTo>
                      <a:pt x="182" y="3564"/>
                    </a:lnTo>
                    <a:lnTo>
                      <a:pt x="186" y="3521"/>
                    </a:lnTo>
                    <a:lnTo>
                      <a:pt x="189" y="3478"/>
                    </a:lnTo>
                    <a:lnTo>
                      <a:pt x="194" y="3436"/>
                    </a:lnTo>
                    <a:lnTo>
                      <a:pt x="197" y="3395"/>
                    </a:lnTo>
                    <a:lnTo>
                      <a:pt x="201" y="3356"/>
                    </a:lnTo>
                    <a:lnTo>
                      <a:pt x="204" y="3318"/>
                    </a:lnTo>
                    <a:lnTo>
                      <a:pt x="208" y="3283"/>
                    </a:lnTo>
                    <a:lnTo>
                      <a:pt x="211" y="3246"/>
                    </a:lnTo>
                    <a:lnTo>
                      <a:pt x="213" y="3213"/>
                    </a:lnTo>
                    <a:lnTo>
                      <a:pt x="215" y="3180"/>
                    </a:lnTo>
                    <a:lnTo>
                      <a:pt x="218" y="3151"/>
                    </a:lnTo>
                    <a:lnTo>
                      <a:pt x="221" y="3122"/>
                    </a:lnTo>
                    <a:lnTo>
                      <a:pt x="223" y="3097"/>
                    </a:lnTo>
                    <a:lnTo>
                      <a:pt x="225" y="3072"/>
                    </a:lnTo>
                    <a:lnTo>
                      <a:pt x="228" y="3051"/>
                    </a:lnTo>
                    <a:lnTo>
                      <a:pt x="230" y="3030"/>
                    </a:lnTo>
                    <a:lnTo>
                      <a:pt x="231" y="3012"/>
                    </a:lnTo>
                    <a:lnTo>
                      <a:pt x="232" y="2996"/>
                    </a:lnTo>
                    <a:lnTo>
                      <a:pt x="234" y="2984"/>
                    </a:lnTo>
                    <a:lnTo>
                      <a:pt x="234" y="2973"/>
                    </a:lnTo>
                    <a:lnTo>
                      <a:pt x="235" y="2966"/>
                    </a:lnTo>
                    <a:lnTo>
                      <a:pt x="236" y="2961"/>
                    </a:lnTo>
                    <a:lnTo>
                      <a:pt x="237" y="2959"/>
                    </a:lnTo>
                    <a:lnTo>
                      <a:pt x="226" y="2956"/>
                    </a:lnTo>
                    <a:lnTo>
                      <a:pt x="215" y="2953"/>
                    </a:lnTo>
                    <a:lnTo>
                      <a:pt x="204" y="2949"/>
                    </a:lnTo>
                    <a:lnTo>
                      <a:pt x="193" y="2946"/>
                    </a:lnTo>
                    <a:lnTo>
                      <a:pt x="181" y="2942"/>
                    </a:lnTo>
                    <a:lnTo>
                      <a:pt x="168" y="2937"/>
                    </a:lnTo>
                    <a:lnTo>
                      <a:pt x="155" y="2933"/>
                    </a:lnTo>
                    <a:lnTo>
                      <a:pt x="143" y="2929"/>
                    </a:lnTo>
                    <a:lnTo>
                      <a:pt x="128" y="2924"/>
                    </a:lnTo>
                    <a:lnTo>
                      <a:pt x="115" y="2918"/>
                    </a:lnTo>
                    <a:lnTo>
                      <a:pt x="101" y="2913"/>
                    </a:lnTo>
                    <a:lnTo>
                      <a:pt x="88" y="2907"/>
                    </a:lnTo>
                    <a:lnTo>
                      <a:pt x="74" y="2900"/>
                    </a:lnTo>
                    <a:lnTo>
                      <a:pt x="59" y="2895"/>
                    </a:lnTo>
                    <a:lnTo>
                      <a:pt x="45" y="2889"/>
                    </a:lnTo>
                    <a:lnTo>
                      <a:pt x="30" y="2884"/>
                    </a:lnTo>
                    <a:lnTo>
                      <a:pt x="15" y="2877"/>
                    </a:lnTo>
                    <a:lnTo>
                      <a:pt x="0" y="2871"/>
                    </a:lnTo>
                    <a:lnTo>
                      <a:pt x="0" y="2612"/>
                    </a:lnTo>
                    <a:lnTo>
                      <a:pt x="8" y="2615"/>
                    </a:lnTo>
                    <a:lnTo>
                      <a:pt x="23" y="2622"/>
                    </a:lnTo>
                    <a:lnTo>
                      <a:pt x="39" y="2629"/>
                    </a:lnTo>
                    <a:lnTo>
                      <a:pt x="55" y="2635"/>
                    </a:lnTo>
                    <a:lnTo>
                      <a:pt x="69" y="2641"/>
                    </a:lnTo>
                    <a:lnTo>
                      <a:pt x="84" y="2646"/>
                    </a:lnTo>
                    <a:lnTo>
                      <a:pt x="97" y="2652"/>
                    </a:lnTo>
                    <a:lnTo>
                      <a:pt x="111" y="2659"/>
                    </a:lnTo>
                    <a:lnTo>
                      <a:pt x="124" y="2663"/>
                    </a:lnTo>
                    <a:lnTo>
                      <a:pt x="136" y="2668"/>
                    </a:lnTo>
                    <a:lnTo>
                      <a:pt x="148" y="2672"/>
                    </a:lnTo>
                    <a:lnTo>
                      <a:pt x="160" y="2677"/>
                    </a:lnTo>
                    <a:lnTo>
                      <a:pt x="171" y="2680"/>
                    </a:lnTo>
                    <a:lnTo>
                      <a:pt x="182" y="2683"/>
                    </a:lnTo>
                    <a:lnTo>
                      <a:pt x="192" y="2687"/>
                    </a:lnTo>
                    <a:lnTo>
                      <a:pt x="202" y="2691"/>
                    </a:lnTo>
                    <a:lnTo>
                      <a:pt x="210" y="2692"/>
                    </a:lnTo>
                    <a:lnTo>
                      <a:pt x="218" y="2694"/>
                    </a:lnTo>
                    <a:lnTo>
                      <a:pt x="225" y="2697"/>
                    </a:lnTo>
                    <a:lnTo>
                      <a:pt x="232" y="2699"/>
                    </a:lnTo>
                    <a:lnTo>
                      <a:pt x="237" y="2699"/>
                    </a:lnTo>
                    <a:lnTo>
                      <a:pt x="243" y="2700"/>
                    </a:lnTo>
                    <a:lnTo>
                      <a:pt x="247" y="2700"/>
                    </a:lnTo>
                    <a:lnTo>
                      <a:pt x="252" y="2701"/>
                    </a:lnTo>
                    <a:lnTo>
                      <a:pt x="252" y="2697"/>
                    </a:lnTo>
                    <a:lnTo>
                      <a:pt x="254" y="2691"/>
                    </a:lnTo>
                    <a:lnTo>
                      <a:pt x="255" y="2683"/>
                    </a:lnTo>
                    <a:lnTo>
                      <a:pt x="257" y="2675"/>
                    </a:lnTo>
                    <a:lnTo>
                      <a:pt x="259" y="2664"/>
                    </a:lnTo>
                    <a:lnTo>
                      <a:pt x="262" y="2654"/>
                    </a:lnTo>
                    <a:lnTo>
                      <a:pt x="262" y="2648"/>
                    </a:lnTo>
                    <a:lnTo>
                      <a:pt x="263" y="2641"/>
                    </a:lnTo>
                    <a:lnTo>
                      <a:pt x="264" y="2634"/>
                    </a:lnTo>
                    <a:lnTo>
                      <a:pt x="266" y="2629"/>
                    </a:lnTo>
                    <a:lnTo>
                      <a:pt x="266" y="2621"/>
                    </a:lnTo>
                    <a:lnTo>
                      <a:pt x="267" y="2613"/>
                    </a:lnTo>
                    <a:lnTo>
                      <a:pt x="269" y="2605"/>
                    </a:lnTo>
                    <a:lnTo>
                      <a:pt x="270" y="2597"/>
                    </a:lnTo>
                    <a:lnTo>
                      <a:pt x="271" y="2589"/>
                    </a:lnTo>
                    <a:lnTo>
                      <a:pt x="272" y="2580"/>
                    </a:lnTo>
                    <a:lnTo>
                      <a:pt x="273" y="2571"/>
                    </a:lnTo>
                    <a:lnTo>
                      <a:pt x="275" y="2562"/>
                    </a:lnTo>
                    <a:lnTo>
                      <a:pt x="276" y="2552"/>
                    </a:lnTo>
                    <a:lnTo>
                      <a:pt x="277" y="2542"/>
                    </a:lnTo>
                    <a:lnTo>
                      <a:pt x="279" y="2532"/>
                    </a:lnTo>
                    <a:lnTo>
                      <a:pt x="281" y="2522"/>
                    </a:lnTo>
                    <a:lnTo>
                      <a:pt x="282" y="2511"/>
                    </a:lnTo>
                    <a:lnTo>
                      <a:pt x="284" y="2501"/>
                    </a:lnTo>
                    <a:lnTo>
                      <a:pt x="285" y="2489"/>
                    </a:lnTo>
                    <a:lnTo>
                      <a:pt x="288" y="2479"/>
                    </a:lnTo>
                    <a:lnTo>
                      <a:pt x="288" y="2467"/>
                    </a:lnTo>
                    <a:lnTo>
                      <a:pt x="290" y="2455"/>
                    </a:lnTo>
                    <a:lnTo>
                      <a:pt x="290" y="2443"/>
                    </a:lnTo>
                    <a:lnTo>
                      <a:pt x="292" y="2430"/>
                    </a:lnTo>
                    <a:lnTo>
                      <a:pt x="293" y="2417"/>
                    </a:lnTo>
                    <a:lnTo>
                      <a:pt x="294" y="2405"/>
                    </a:lnTo>
                    <a:lnTo>
                      <a:pt x="295" y="2391"/>
                    </a:lnTo>
                    <a:lnTo>
                      <a:pt x="298" y="2379"/>
                    </a:lnTo>
                    <a:lnTo>
                      <a:pt x="299" y="2365"/>
                    </a:lnTo>
                    <a:lnTo>
                      <a:pt x="301" y="2351"/>
                    </a:lnTo>
                    <a:lnTo>
                      <a:pt x="302" y="2337"/>
                    </a:lnTo>
                    <a:lnTo>
                      <a:pt x="304" y="2323"/>
                    </a:lnTo>
                    <a:lnTo>
                      <a:pt x="305" y="2309"/>
                    </a:lnTo>
                    <a:lnTo>
                      <a:pt x="308" y="2294"/>
                    </a:lnTo>
                    <a:lnTo>
                      <a:pt x="309" y="2280"/>
                    </a:lnTo>
                    <a:lnTo>
                      <a:pt x="311" y="2267"/>
                    </a:lnTo>
                    <a:lnTo>
                      <a:pt x="312" y="2251"/>
                    </a:lnTo>
                    <a:lnTo>
                      <a:pt x="314" y="2235"/>
                    </a:lnTo>
                    <a:lnTo>
                      <a:pt x="315" y="2220"/>
                    </a:lnTo>
                    <a:lnTo>
                      <a:pt x="318" y="2205"/>
                    </a:lnTo>
                    <a:lnTo>
                      <a:pt x="319" y="2189"/>
                    </a:lnTo>
                    <a:lnTo>
                      <a:pt x="321" y="2173"/>
                    </a:lnTo>
                    <a:lnTo>
                      <a:pt x="322" y="2157"/>
                    </a:lnTo>
                    <a:lnTo>
                      <a:pt x="324" y="2142"/>
                    </a:lnTo>
                    <a:lnTo>
                      <a:pt x="325" y="2125"/>
                    </a:lnTo>
                    <a:lnTo>
                      <a:pt x="328" y="2108"/>
                    </a:lnTo>
                    <a:lnTo>
                      <a:pt x="329" y="2092"/>
                    </a:lnTo>
                    <a:lnTo>
                      <a:pt x="331" y="2076"/>
                    </a:lnTo>
                    <a:lnTo>
                      <a:pt x="332" y="2059"/>
                    </a:lnTo>
                    <a:lnTo>
                      <a:pt x="334" y="2043"/>
                    </a:lnTo>
                    <a:lnTo>
                      <a:pt x="335" y="2026"/>
                    </a:lnTo>
                    <a:lnTo>
                      <a:pt x="338" y="2009"/>
                    </a:lnTo>
                    <a:lnTo>
                      <a:pt x="314" y="2013"/>
                    </a:lnTo>
                    <a:lnTo>
                      <a:pt x="292" y="2016"/>
                    </a:lnTo>
                    <a:lnTo>
                      <a:pt x="270" y="2020"/>
                    </a:lnTo>
                    <a:lnTo>
                      <a:pt x="249" y="2025"/>
                    </a:lnTo>
                    <a:lnTo>
                      <a:pt x="225" y="2029"/>
                    </a:lnTo>
                    <a:lnTo>
                      <a:pt x="204" y="2034"/>
                    </a:lnTo>
                    <a:lnTo>
                      <a:pt x="183" y="2038"/>
                    </a:lnTo>
                    <a:lnTo>
                      <a:pt x="163" y="2044"/>
                    </a:lnTo>
                    <a:lnTo>
                      <a:pt x="140" y="2047"/>
                    </a:lnTo>
                    <a:lnTo>
                      <a:pt x="119" y="2053"/>
                    </a:lnTo>
                    <a:lnTo>
                      <a:pt x="99" y="2056"/>
                    </a:lnTo>
                    <a:lnTo>
                      <a:pt x="79" y="2062"/>
                    </a:lnTo>
                    <a:lnTo>
                      <a:pt x="59" y="2066"/>
                    </a:lnTo>
                    <a:lnTo>
                      <a:pt x="39" y="2072"/>
                    </a:lnTo>
                    <a:lnTo>
                      <a:pt x="20" y="2076"/>
                    </a:lnTo>
                    <a:lnTo>
                      <a:pt x="1" y="2082"/>
                    </a:lnTo>
                    <a:lnTo>
                      <a:pt x="0" y="2082"/>
                    </a:lnTo>
                    <a:lnTo>
                      <a:pt x="0" y="1897"/>
                    </a:lnTo>
                    <a:lnTo>
                      <a:pt x="11" y="1893"/>
                    </a:lnTo>
                    <a:lnTo>
                      <a:pt x="29" y="1889"/>
                    </a:lnTo>
                    <a:lnTo>
                      <a:pt x="47" y="1886"/>
                    </a:lnTo>
                    <a:lnTo>
                      <a:pt x="66" y="1882"/>
                    </a:lnTo>
                    <a:lnTo>
                      <a:pt x="82" y="1878"/>
                    </a:lnTo>
                    <a:lnTo>
                      <a:pt x="101" y="1873"/>
                    </a:lnTo>
                    <a:lnTo>
                      <a:pt x="118" y="1869"/>
                    </a:lnTo>
                    <a:lnTo>
                      <a:pt x="137" y="1866"/>
                    </a:lnTo>
                    <a:lnTo>
                      <a:pt x="155" y="1861"/>
                    </a:lnTo>
                    <a:lnTo>
                      <a:pt x="174" y="1858"/>
                    </a:lnTo>
                    <a:lnTo>
                      <a:pt x="192" y="1854"/>
                    </a:lnTo>
                    <a:lnTo>
                      <a:pt x="211" y="1851"/>
                    </a:lnTo>
                    <a:lnTo>
                      <a:pt x="227" y="1847"/>
                    </a:lnTo>
                    <a:lnTo>
                      <a:pt x="246" y="1843"/>
                    </a:lnTo>
                    <a:lnTo>
                      <a:pt x="264" y="1840"/>
                    </a:lnTo>
                    <a:lnTo>
                      <a:pt x="283" y="1837"/>
                    </a:lnTo>
                    <a:lnTo>
                      <a:pt x="301" y="1833"/>
                    </a:lnTo>
                    <a:lnTo>
                      <a:pt x="320" y="1830"/>
                    </a:lnTo>
                    <a:lnTo>
                      <a:pt x="338" y="1827"/>
                    </a:lnTo>
                    <a:lnTo>
                      <a:pt x="357" y="1823"/>
                    </a:lnTo>
                    <a:lnTo>
                      <a:pt x="357" y="1807"/>
                    </a:lnTo>
                    <a:lnTo>
                      <a:pt x="359" y="1792"/>
                    </a:lnTo>
                    <a:lnTo>
                      <a:pt x="359" y="1775"/>
                    </a:lnTo>
                    <a:lnTo>
                      <a:pt x="361" y="1761"/>
                    </a:lnTo>
                    <a:lnTo>
                      <a:pt x="362" y="1745"/>
                    </a:lnTo>
                    <a:lnTo>
                      <a:pt x="363" y="1730"/>
                    </a:lnTo>
                    <a:lnTo>
                      <a:pt x="364" y="1714"/>
                    </a:lnTo>
                    <a:lnTo>
                      <a:pt x="367" y="1700"/>
                    </a:lnTo>
                    <a:lnTo>
                      <a:pt x="368" y="1683"/>
                    </a:lnTo>
                    <a:lnTo>
                      <a:pt x="369" y="1667"/>
                    </a:lnTo>
                    <a:lnTo>
                      <a:pt x="370" y="1652"/>
                    </a:lnTo>
                    <a:lnTo>
                      <a:pt x="372" y="1636"/>
                    </a:lnTo>
                    <a:lnTo>
                      <a:pt x="373" y="1619"/>
                    </a:lnTo>
                    <a:lnTo>
                      <a:pt x="376" y="1605"/>
                    </a:lnTo>
                    <a:lnTo>
                      <a:pt x="377" y="1588"/>
                    </a:lnTo>
                    <a:lnTo>
                      <a:pt x="379" y="1574"/>
                    </a:lnTo>
                    <a:lnTo>
                      <a:pt x="379" y="1557"/>
                    </a:lnTo>
                    <a:lnTo>
                      <a:pt x="381" y="1541"/>
                    </a:lnTo>
                    <a:lnTo>
                      <a:pt x="381" y="1526"/>
                    </a:lnTo>
                    <a:lnTo>
                      <a:pt x="383" y="1510"/>
                    </a:lnTo>
                    <a:lnTo>
                      <a:pt x="384" y="1493"/>
                    </a:lnTo>
                    <a:lnTo>
                      <a:pt x="386" y="1478"/>
                    </a:lnTo>
                    <a:lnTo>
                      <a:pt x="387" y="1462"/>
                    </a:lnTo>
                    <a:lnTo>
                      <a:pt x="389" y="1448"/>
                    </a:lnTo>
                    <a:lnTo>
                      <a:pt x="390" y="1431"/>
                    </a:lnTo>
                    <a:lnTo>
                      <a:pt x="391" y="1416"/>
                    </a:lnTo>
                    <a:lnTo>
                      <a:pt x="392" y="1400"/>
                    </a:lnTo>
                    <a:lnTo>
                      <a:pt x="394" y="1384"/>
                    </a:lnTo>
                    <a:lnTo>
                      <a:pt x="396" y="1368"/>
                    </a:lnTo>
                    <a:lnTo>
                      <a:pt x="398" y="1352"/>
                    </a:lnTo>
                    <a:lnTo>
                      <a:pt x="399" y="1336"/>
                    </a:lnTo>
                    <a:lnTo>
                      <a:pt x="401" y="1322"/>
                    </a:lnTo>
                    <a:lnTo>
                      <a:pt x="401" y="1305"/>
                    </a:lnTo>
                    <a:lnTo>
                      <a:pt x="403" y="1290"/>
                    </a:lnTo>
                    <a:lnTo>
                      <a:pt x="403" y="1274"/>
                    </a:lnTo>
                    <a:lnTo>
                      <a:pt x="406" y="1258"/>
                    </a:lnTo>
                    <a:lnTo>
                      <a:pt x="407" y="1242"/>
                    </a:lnTo>
                    <a:lnTo>
                      <a:pt x="409" y="1227"/>
                    </a:lnTo>
                    <a:lnTo>
                      <a:pt x="410" y="1211"/>
                    </a:lnTo>
                    <a:lnTo>
                      <a:pt x="412" y="1196"/>
                    </a:lnTo>
                    <a:lnTo>
                      <a:pt x="412" y="1179"/>
                    </a:lnTo>
                    <a:lnTo>
                      <a:pt x="415" y="1165"/>
                    </a:lnTo>
                    <a:lnTo>
                      <a:pt x="415" y="1149"/>
                    </a:lnTo>
                    <a:lnTo>
                      <a:pt x="417" y="1135"/>
                    </a:lnTo>
                    <a:lnTo>
                      <a:pt x="418" y="1119"/>
                    </a:lnTo>
                    <a:lnTo>
                      <a:pt x="420" y="1105"/>
                    </a:lnTo>
                    <a:lnTo>
                      <a:pt x="421" y="1089"/>
                    </a:lnTo>
                    <a:lnTo>
                      <a:pt x="423" y="1075"/>
                    </a:lnTo>
                    <a:lnTo>
                      <a:pt x="423" y="1059"/>
                    </a:lnTo>
                    <a:lnTo>
                      <a:pt x="426" y="1045"/>
                    </a:lnTo>
                    <a:lnTo>
                      <a:pt x="426" y="1029"/>
                    </a:lnTo>
                    <a:lnTo>
                      <a:pt x="428" y="1014"/>
                    </a:lnTo>
                    <a:lnTo>
                      <a:pt x="429" y="999"/>
                    </a:lnTo>
                    <a:lnTo>
                      <a:pt x="430" y="984"/>
                    </a:lnTo>
                    <a:lnTo>
                      <a:pt x="431" y="969"/>
                    </a:lnTo>
                    <a:lnTo>
                      <a:pt x="433" y="955"/>
                    </a:lnTo>
                    <a:lnTo>
                      <a:pt x="433" y="940"/>
                    </a:lnTo>
                    <a:lnTo>
                      <a:pt x="436" y="925"/>
                    </a:lnTo>
                    <a:lnTo>
                      <a:pt x="436" y="911"/>
                    </a:lnTo>
                    <a:lnTo>
                      <a:pt x="438" y="897"/>
                    </a:lnTo>
                    <a:lnTo>
                      <a:pt x="439" y="883"/>
                    </a:lnTo>
                    <a:lnTo>
                      <a:pt x="440" y="869"/>
                    </a:lnTo>
                    <a:lnTo>
                      <a:pt x="441" y="855"/>
                    </a:lnTo>
                    <a:lnTo>
                      <a:pt x="444" y="842"/>
                    </a:lnTo>
                    <a:lnTo>
                      <a:pt x="427" y="831"/>
                    </a:lnTo>
                    <a:lnTo>
                      <a:pt x="411" y="821"/>
                    </a:lnTo>
                    <a:lnTo>
                      <a:pt x="396" y="811"/>
                    </a:lnTo>
                    <a:lnTo>
                      <a:pt x="380" y="801"/>
                    </a:lnTo>
                    <a:lnTo>
                      <a:pt x="363" y="791"/>
                    </a:lnTo>
                    <a:lnTo>
                      <a:pt x="348" y="782"/>
                    </a:lnTo>
                    <a:lnTo>
                      <a:pt x="332" y="773"/>
                    </a:lnTo>
                    <a:lnTo>
                      <a:pt x="316" y="764"/>
                    </a:lnTo>
                    <a:lnTo>
                      <a:pt x="300" y="754"/>
                    </a:lnTo>
                    <a:lnTo>
                      <a:pt x="283" y="745"/>
                    </a:lnTo>
                    <a:lnTo>
                      <a:pt x="266" y="736"/>
                    </a:lnTo>
                    <a:lnTo>
                      <a:pt x="251" y="727"/>
                    </a:lnTo>
                    <a:lnTo>
                      <a:pt x="234" y="718"/>
                    </a:lnTo>
                    <a:lnTo>
                      <a:pt x="218" y="710"/>
                    </a:lnTo>
                    <a:lnTo>
                      <a:pt x="203" y="701"/>
                    </a:lnTo>
                    <a:lnTo>
                      <a:pt x="187" y="695"/>
                    </a:lnTo>
                    <a:lnTo>
                      <a:pt x="171" y="686"/>
                    </a:lnTo>
                    <a:lnTo>
                      <a:pt x="154" y="678"/>
                    </a:lnTo>
                    <a:lnTo>
                      <a:pt x="138" y="669"/>
                    </a:lnTo>
                    <a:lnTo>
                      <a:pt x="123" y="662"/>
                    </a:lnTo>
                    <a:lnTo>
                      <a:pt x="106" y="655"/>
                    </a:lnTo>
                    <a:lnTo>
                      <a:pt x="90" y="647"/>
                    </a:lnTo>
                    <a:lnTo>
                      <a:pt x="75" y="640"/>
                    </a:lnTo>
                    <a:lnTo>
                      <a:pt x="60" y="633"/>
                    </a:lnTo>
                    <a:lnTo>
                      <a:pt x="43" y="627"/>
                    </a:lnTo>
                    <a:lnTo>
                      <a:pt x="28" y="620"/>
                    </a:lnTo>
                    <a:lnTo>
                      <a:pt x="12" y="613"/>
                    </a:lnTo>
                    <a:lnTo>
                      <a:pt x="0" y="608"/>
                    </a:lnTo>
                    <a:lnTo>
                      <a:pt x="0" y="334"/>
                    </a:lnTo>
                    <a:lnTo>
                      <a:pt x="4" y="335"/>
                    </a:lnTo>
                    <a:lnTo>
                      <a:pt x="11" y="338"/>
                    </a:lnTo>
                    <a:lnTo>
                      <a:pt x="19" y="342"/>
                    </a:lnTo>
                    <a:lnTo>
                      <a:pt x="25" y="344"/>
                    </a:lnTo>
                    <a:lnTo>
                      <a:pt x="31" y="346"/>
                    </a:lnTo>
                    <a:lnTo>
                      <a:pt x="38" y="348"/>
                    </a:lnTo>
                    <a:lnTo>
                      <a:pt x="45" y="351"/>
                    </a:lnTo>
                    <a:lnTo>
                      <a:pt x="56" y="355"/>
                    </a:lnTo>
                    <a:lnTo>
                      <a:pt x="67" y="361"/>
                    </a:lnTo>
                    <a:lnTo>
                      <a:pt x="76" y="364"/>
                    </a:lnTo>
                    <a:lnTo>
                      <a:pt x="85" y="367"/>
                    </a:lnTo>
                    <a:lnTo>
                      <a:pt x="91" y="369"/>
                    </a:lnTo>
                    <a:lnTo>
                      <a:pt x="99" y="373"/>
                    </a:lnTo>
                    <a:lnTo>
                      <a:pt x="108" y="376"/>
                    </a:lnTo>
                    <a:lnTo>
                      <a:pt x="111" y="378"/>
                    </a:lnTo>
                    <a:lnTo>
                      <a:pt x="120" y="382"/>
                    </a:lnTo>
                    <a:lnTo>
                      <a:pt x="129" y="385"/>
                    </a:lnTo>
                    <a:lnTo>
                      <a:pt x="138" y="390"/>
                    </a:lnTo>
                    <a:lnTo>
                      <a:pt x="148" y="394"/>
                    </a:lnTo>
                    <a:lnTo>
                      <a:pt x="158" y="397"/>
                    </a:lnTo>
                    <a:lnTo>
                      <a:pt x="168" y="403"/>
                    </a:lnTo>
                    <a:lnTo>
                      <a:pt x="178" y="407"/>
                    </a:lnTo>
                    <a:lnTo>
                      <a:pt x="189" y="413"/>
                    </a:lnTo>
                    <a:lnTo>
                      <a:pt x="199" y="417"/>
                    </a:lnTo>
                    <a:lnTo>
                      <a:pt x="210" y="423"/>
                    </a:lnTo>
                    <a:lnTo>
                      <a:pt x="220" y="427"/>
                    </a:lnTo>
                    <a:lnTo>
                      <a:pt x="231" y="433"/>
                    </a:lnTo>
                    <a:lnTo>
                      <a:pt x="235" y="435"/>
                    </a:lnTo>
                    <a:lnTo>
                      <a:pt x="241" y="439"/>
                    </a:lnTo>
                    <a:lnTo>
                      <a:pt x="246" y="441"/>
                    </a:lnTo>
                    <a:lnTo>
                      <a:pt x="252" y="444"/>
                    </a:lnTo>
                    <a:lnTo>
                      <a:pt x="256" y="446"/>
                    </a:lnTo>
                    <a:lnTo>
                      <a:pt x="263" y="450"/>
                    </a:lnTo>
                    <a:lnTo>
                      <a:pt x="267" y="453"/>
                    </a:lnTo>
                    <a:lnTo>
                      <a:pt x="274" y="456"/>
                    </a:lnTo>
                    <a:lnTo>
                      <a:pt x="284" y="461"/>
                    </a:lnTo>
                    <a:lnTo>
                      <a:pt x="294" y="466"/>
                    </a:lnTo>
                    <a:lnTo>
                      <a:pt x="299" y="469"/>
                    </a:lnTo>
                    <a:lnTo>
                      <a:pt x="305" y="472"/>
                    </a:lnTo>
                    <a:lnTo>
                      <a:pt x="310" y="475"/>
                    </a:lnTo>
                    <a:lnTo>
                      <a:pt x="316" y="479"/>
                    </a:lnTo>
                    <a:lnTo>
                      <a:pt x="321" y="481"/>
                    </a:lnTo>
                    <a:lnTo>
                      <a:pt x="327" y="484"/>
                    </a:lnTo>
                    <a:lnTo>
                      <a:pt x="332" y="486"/>
                    </a:lnTo>
                    <a:lnTo>
                      <a:pt x="338" y="490"/>
                    </a:lnTo>
                    <a:lnTo>
                      <a:pt x="342" y="493"/>
                    </a:lnTo>
                    <a:lnTo>
                      <a:pt x="349" y="496"/>
                    </a:lnTo>
                    <a:lnTo>
                      <a:pt x="353" y="500"/>
                    </a:lnTo>
                    <a:lnTo>
                      <a:pt x="360" y="503"/>
                    </a:lnTo>
                    <a:lnTo>
                      <a:pt x="364" y="505"/>
                    </a:lnTo>
                    <a:lnTo>
                      <a:pt x="370" y="509"/>
                    </a:lnTo>
                    <a:lnTo>
                      <a:pt x="376" y="511"/>
                    </a:lnTo>
                    <a:lnTo>
                      <a:pt x="381" y="514"/>
                    </a:lnTo>
                    <a:lnTo>
                      <a:pt x="391" y="520"/>
                    </a:lnTo>
                    <a:lnTo>
                      <a:pt x="402" y="527"/>
                    </a:lnTo>
                    <a:lnTo>
                      <a:pt x="407" y="529"/>
                    </a:lnTo>
                    <a:lnTo>
                      <a:pt x="412" y="532"/>
                    </a:lnTo>
                    <a:lnTo>
                      <a:pt x="418" y="535"/>
                    </a:lnTo>
                    <a:lnTo>
                      <a:pt x="423" y="539"/>
                    </a:lnTo>
                    <a:lnTo>
                      <a:pt x="428" y="541"/>
                    </a:lnTo>
                    <a:lnTo>
                      <a:pt x="435" y="544"/>
                    </a:lnTo>
                    <a:lnTo>
                      <a:pt x="439" y="548"/>
                    </a:lnTo>
                    <a:lnTo>
                      <a:pt x="446" y="551"/>
                    </a:lnTo>
                    <a:lnTo>
                      <a:pt x="455" y="556"/>
                    </a:lnTo>
                    <a:lnTo>
                      <a:pt x="465" y="561"/>
                    </a:lnTo>
                    <a:lnTo>
                      <a:pt x="474" y="566"/>
                    </a:lnTo>
                    <a:lnTo>
                      <a:pt x="484" y="571"/>
                    </a:lnTo>
                    <a:lnTo>
                      <a:pt x="493" y="576"/>
                    </a:lnTo>
                    <a:lnTo>
                      <a:pt x="503" y="581"/>
                    </a:lnTo>
                    <a:lnTo>
                      <a:pt x="512" y="587"/>
                    </a:lnTo>
                    <a:lnTo>
                      <a:pt x="522" y="592"/>
                    </a:lnTo>
                    <a:lnTo>
                      <a:pt x="530" y="597"/>
                    </a:lnTo>
                    <a:lnTo>
                      <a:pt x="539" y="602"/>
                    </a:lnTo>
                    <a:lnTo>
                      <a:pt x="548" y="607"/>
                    </a:lnTo>
                    <a:lnTo>
                      <a:pt x="558" y="612"/>
                    </a:lnTo>
                    <a:lnTo>
                      <a:pt x="566" y="617"/>
                    </a:lnTo>
                    <a:lnTo>
                      <a:pt x="575" y="621"/>
                    </a:lnTo>
                    <a:lnTo>
                      <a:pt x="583" y="626"/>
                    </a:lnTo>
                    <a:lnTo>
                      <a:pt x="592" y="631"/>
                    </a:lnTo>
                    <a:lnTo>
                      <a:pt x="590" y="615"/>
                    </a:lnTo>
                    <a:lnTo>
                      <a:pt x="588" y="598"/>
                    </a:lnTo>
                    <a:lnTo>
                      <a:pt x="587" y="582"/>
                    </a:lnTo>
                    <a:lnTo>
                      <a:pt x="586" y="568"/>
                    </a:lnTo>
                    <a:lnTo>
                      <a:pt x="584" y="552"/>
                    </a:lnTo>
                    <a:lnTo>
                      <a:pt x="584" y="538"/>
                    </a:lnTo>
                    <a:lnTo>
                      <a:pt x="582" y="524"/>
                    </a:lnTo>
                    <a:lnTo>
                      <a:pt x="582" y="511"/>
                    </a:lnTo>
                    <a:lnTo>
                      <a:pt x="579" y="498"/>
                    </a:lnTo>
                    <a:lnTo>
                      <a:pt x="578" y="484"/>
                    </a:lnTo>
                    <a:lnTo>
                      <a:pt x="577" y="472"/>
                    </a:lnTo>
                    <a:lnTo>
                      <a:pt x="577" y="461"/>
                    </a:lnTo>
                    <a:lnTo>
                      <a:pt x="576" y="450"/>
                    </a:lnTo>
                    <a:lnTo>
                      <a:pt x="575" y="439"/>
                    </a:lnTo>
                    <a:lnTo>
                      <a:pt x="574" y="429"/>
                    </a:lnTo>
                    <a:lnTo>
                      <a:pt x="574" y="418"/>
                    </a:lnTo>
                    <a:lnTo>
                      <a:pt x="572" y="407"/>
                    </a:lnTo>
                    <a:lnTo>
                      <a:pt x="571" y="397"/>
                    </a:lnTo>
                    <a:lnTo>
                      <a:pt x="569" y="388"/>
                    </a:lnTo>
                    <a:lnTo>
                      <a:pt x="569" y="379"/>
                    </a:lnTo>
                    <a:lnTo>
                      <a:pt x="568" y="369"/>
                    </a:lnTo>
                    <a:lnTo>
                      <a:pt x="567" y="362"/>
                    </a:lnTo>
                    <a:lnTo>
                      <a:pt x="566" y="354"/>
                    </a:lnTo>
                    <a:lnTo>
                      <a:pt x="566" y="347"/>
                    </a:lnTo>
                    <a:lnTo>
                      <a:pt x="565" y="339"/>
                    </a:lnTo>
                    <a:lnTo>
                      <a:pt x="564" y="332"/>
                    </a:lnTo>
                    <a:lnTo>
                      <a:pt x="564" y="325"/>
                    </a:lnTo>
                    <a:lnTo>
                      <a:pt x="564" y="319"/>
                    </a:lnTo>
                    <a:lnTo>
                      <a:pt x="563" y="313"/>
                    </a:lnTo>
                    <a:lnTo>
                      <a:pt x="562" y="307"/>
                    </a:lnTo>
                    <a:lnTo>
                      <a:pt x="562" y="302"/>
                    </a:lnTo>
                    <a:lnTo>
                      <a:pt x="562" y="297"/>
                    </a:lnTo>
                    <a:lnTo>
                      <a:pt x="559" y="286"/>
                    </a:lnTo>
                    <a:lnTo>
                      <a:pt x="558" y="277"/>
                    </a:lnTo>
                    <a:lnTo>
                      <a:pt x="557" y="268"/>
                    </a:lnTo>
                    <a:lnTo>
                      <a:pt x="556" y="261"/>
                    </a:lnTo>
                    <a:lnTo>
                      <a:pt x="555" y="255"/>
                    </a:lnTo>
                    <a:lnTo>
                      <a:pt x="554" y="249"/>
                    </a:lnTo>
                    <a:lnTo>
                      <a:pt x="554" y="244"/>
                    </a:lnTo>
                    <a:lnTo>
                      <a:pt x="554" y="240"/>
                    </a:lnTo>
                    <a:lnTo>
                      <a:pt x="552" y="232"/>
                    </a:lnTo>
                    <a:lnTo>
                      <a:pt x="552" y="229"/>
                    </a:lnTo>
                    <a:lnTo>
                      <a:pt x="552" y="226"/>
                    </a:lnTo>
                    <a:lnTo>
                      <a:pt x="546" y="222"/>
                    </a:lnTo>
                    <a:lnTo>
                      <a:pt x="540" y="219"/>
                    </a:lnTo>
                    <a:lnTo>
                      <a:pt x="532" y="217"/>
                    </a:lnTo>
                    <a:lnTo>
                      <a:pt x="523" y="216"/>
                    </a:lnTo>
                    <a:lnTo>
                      <a:pt x="516" y="215"/>
                    </a:lnTo>
                    <a:lnTo>
                      <a:pt x="509" y="214"/>
                    </a:lnTo>
                    <a:lnTo>
                      <a:pt x="503" y="212"/>
                    </a:lnTo>
                    <a:lnTo>
                      <a:pt x="496" y="212"/>
                    </a:lnTo>
                    <a:lnTo>
                      <a:pt x="487" y="211"/>
                    </a:lnTo>
                    <a:lnTo>
                      <a:pt x="479" y="210"/>
                    </a:lnTo>
                    <a:lnTo>
                      <a:pt x="471" y="210"/>
                    </a:lnTo>
                    <a:lnTo>
                      <a:pt x="464" y="210"/>
                    </a:lnTo>
                    <a:lnTo>
                      <a:pt x="454" y="209"/>
                    </a:lnTo>
                    <a:lnTo>
                      <a:pt x="444" y="208"/>
                    </a:lnTo>
                    <a:lnTo>
                      <a:pt x="433" y="207"/>
                    </a:lnTo>
                    <a:lnTo>
                      <a:pt x="423" y="207"/>
                    </a:lnTo>
                    <a:lnTo>
                      <a:pt x="411" y="206"/>
                    </a:lnTo>
                    <a:lnTo>
                      <a:pt x="400" y="206"/>
                    </a:lnTo>
                    <a:lnTo>
                      <a:pt x="389" y="206"/>
                    </a:lnTo>
                    <a:lnTo>
                      <a:pt x="378" y="206"/>
                    </a:lnTo>
                    <a:lnTo>
                      <a:pt x="364" y="206"/>
                    </a:lnTo>
                    <a:lnTo>
                      <a:pt x="352" y="206"/>
                    </a:lnTo>
                    <a:lnTo>
                      <a:pt x="339" y="206"/>
                    </a:lnTo>
                    <a:lnTo>
                      <a:pt x="327" y="206"/>
                    </a:lnTo>
                    <a:lnTo>
                      <a:pt x="312" y="206"/>
                    </a:lnTo>
                    <a:lnTo>
                      <a:pt x="299" y="206"/>
                    </a:lnTo>
                    <a:lnTo>
                      <a:pt x="285" y="206"/>
                    </a:lnTo>
                    <a:lnTo>
                      <a:pt x="272" y="206"/>
                    </a:lnTo>
                    <a:lnTo>
                      <a:pt x="256" y="206"/>
                    </a:lnTo>
                    <a:lnTo>
                      <a:pt x="241" y="206"/>
                    </a:lnTo>
                    <a:lnTo>
                      <a:pt x="225" y="206"/>
                    </a:lnTo>
                    <a:lnTo>
                      <a:pt x="211" y="206"/>
                    </a:lnTo>
                    <a:lnTo>
                      <a:pt x="194" y="206"/>
                    </a:lnTo>
                    <a:lnTo>
                      <a:pt x="178" y="206"/>
                    </a:lnTo>
                    <a:lnTo>
                      <a:pt x="163" y="206"/>
                    </a:lnTo>
                    <a:lnTo>
                      <a:pt x="147" y="207"/>
                    </a:lnTo>
                    <a:lnTo>
                      <a:pt x="130" y="207"/>
                    </a:lnTo>
                    <a:lnTo>
                      <a:pt x="114" y="207"/>
                    </a:lnTo>
                    <a:lnTo>
                      <a:pt x="97" y="207"/>
                    </a:lnTo>
                    <a:lnTo>
                      <a:pt x="80" y="208"/>
                    </a:lnTo>
                    <a:lnTo>
                      <a:pt x="62" y="208"/>
                    </a:lnTo>
                    <a:lnTo>
                      <a:pt x="46" y="209"/>
                    </a:lnTo>
                    <a:lnTo>
                      <a:pt x="29" y="210"/>
                    </a:lnTo>
                    <a:lnTo>
                      <a:pt x="12" y="211"/>
                    </a:lnTo>
                    <a:lnTo>
                      <a:pt x="0" y="211"/>
                    </a:lnTo>
                    <a:lnTo>
                      <a:pt x="0" y="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1" name="Freeform 87"/>
              <p:cNvSpPr>
                <a:spLocks/>
              </p:cNvSpPr>
              <p:nvPr/>
            </p:nvSpPr>
            <p:spPr bwMode="auto">
              <a:xfrm>
                <a:off x="3376" y="1061"/>
                <a:ext cx="578" cy="2591"/>
              </a:xfrm>
              <a:custGeom>
                <a:avLst/>
                <a:gdLst>
                  <a:gd name="T0" fmla="*/ 988 w 1156"/>
                  <a:gd name="T1" fmla="*/ 218 h 5182"/>
                  <a:gd name="T2" fmla="*/ 909 w 1156"/>
                  <a:gd name="T3" fmla="*/ 237 h 5182"/>
                  <a:gd name="T4" fmla="*/ 990 w 1156"/>
                  <a:gd name="T5" fmla="*/ 269 h 5182"/>
                  <a:gd name="T6" fmla="*/ 1077 w 1156"/>
                  <a:gd name="T7" fmla="*/ 303 h 5182"/>
                  <a:gd name="T8" fmla="*/ 1156 w 1156"/>
                  <a:gd name="T9" fmla="*/ 334 h 5182"/>
                  <a:gd name="T10" fmla="*/ 1025 w 1156"/>
                  <a:gd name="T11" fmla="*/ 554 h 5182"/>
                  <a:gd name="T12" fmla="*/ 894 w 1156"/>
                  <a:gd name="T13" fmla="*/ 508 h 5182"/>
                  <a:gd name="T14" fmla="*/ 803 w 1156"/>
                  <a:gd name="T15" fmla="*/ 476 h 5182"/>
                  <a:gd name="T16" fmla="*/ 773 w 1156"/>
                  <a:gd name="T17" fmla="*/ 523 h 5182"/>
                  <a:gd name="T18" fmla="*/ 749 w 1156"/>
                  <a:gd name="T19" fmla="*/ 720 h 5182"/>
                  <a:gd name="T20" fmla="*/ 719 w 1156"/>
                  <a:gd name="T21" fmla="*/ 1017 h 5182"/>
                  <a:gd name="T22" fmla="*/ 682 w 1156"/>
                  <a:gd name="T23" fmla="*/ 1361 h 5182"/>
                  <a:gd name="T24" fmla="*/ 646 w 1156"/>
                  <a:gd name="T25" fmla="*/ 1710 h 5182"/>
                  <a:gd name="T26" fmla="*/ 613 w 1156"/>
                  <a:gd name="T27" fmla="*/ 2011 h 5182"/>
                  <a:gd name="T28" fmla="*/ 696 w 1156"/>
                  <a:gd name="T29" fmla="*/ 2011 h 5182"/>
                  <a:gd name="T30" fmla="*/ 823 w 1156"/>
                  <a:gd name="T31" fmla="*/ 1977 h 5182"/>
                  <a:gd name="T32" fmla="*/ 983 w 1156"/>
                  <a:gd name="T33" fmla="*/ 1937 h 5182"/>
                  <a:gd name="T34" fmla="*/ 1156 w 1156"/>
                  <a:gd name="T35" fmla="*/ 1897 h 5182"/>
                  <a:gd name="T36" fmla="*/ 977 w 1156"/>
                  <a:gd name="T37" fmla="*/ 2131 h 5182"/>
                  <a:gd name="T38" fmla="*/ 813 w 1156"/>
                  <a:gd name="T39" fmla="*/ 2182 h 5182"/>
                  <a:gd name="T40" fmla="*/ 688 w 1156"/>
                  <a:gd name="T41" fmla="*/ 2226 h 5182"/>
                  <a:gd name="T42" fmla="*/ 606 w 1156"/>
                  <a:gd name="T43" fmla="*/ 2257 h 5182"/>
                  <a:gd name="T44" fmla="*/ 613 w 1156"/>
                  <a:gd name="T45" fmla="*/ 2311 h 5182"/>
                  <a:gd name="T46" fmla="*/ 740 w 1156"/>
                  <a:gd name="T47" fmla="*/ 2398 h 5182"/>
                  <a:gd name="T48" fmla="*/ 914 w 1156"/>
                  <a:gd name="T49" fmla="*/ 2495 h 5182"/>
                  <a:gd name="T50" fmla="*/ 1099 w 1156"/>
                  <a:gd name="T51" fmla="*/ 2585 h 5182"/>
                  <a:gd name="T52" fmla="*/ 1077 w 1156"/>
                  <a:gd name="T53" fmla="*/ 2835 h 5182"/>
                  <a:gd name="T54" fmla="*/ 902 w 1156"/>
                  <a:gd name="T55" fmla="*/ 2752 h 5182"/>
                  <a:gd name="T56" fmla="*/ 741 w 1156"/>
                  <a:gd name="T57" fmla="*/ 2672 h 5182"/>
                  <a:gd name="T58" fmla="*/ 617 w 1156"/>
                  <a:gd name="T59" fmla="*/ 2609 h 5182"/>
                  <a:gd name="T60" fmla="*/ 559 w 1156"/>
                  <a:gd name="T61" fmla="*/ 2595 h 5182"/>
                  <a:gd name="T62" fmla="*/ 532 w 1156"/>
                  <a:gd name="T63" fmla="*/ 2836 h 5182"/>
                  <a:gd name="T64" fmla="*/ 485 w 1156"/>
                  <a:gd name="T65" fmla="*/ 3264 h 5182"/>
                  <a:gd name="T66" fmla="*/ 433 w 1156"/>
                  <a:gd name="T67" fmla="*/ 3763 h 5182"/>
                  <a:gd name="T68" fmla="*/ 383 w 1156"/>
                  <a:gd name="T69" fmla="*/ 4216 h 5182"/>
                  <a:gd name="T70" fmla="*/ 350 w 1156"/>
                  <a:gd name="T71" fmla="*/ 4507 h 5182"/>
                  <a:gd name="T72" fmla="*/ 357 w 1156"/>
                  <a:gd name="T73" fmla="*/ 4566 h 5182"/>
                  <a:gd name="T74" fmla="*/ 408 w 1156"/>
                  <a:gd name="T75" fmla="*/ 4643 h 5182"/>
                  <a:gd name="T76" fmla="*/ 422 w 1156"/>
                  <a:gd name="T77" fmla="*/ 4803 h 5182"/>
                  <a:gd name="T78" fmla="*/ 429 w 1156"/>
                  <a:gd name="T79" fmla="*/ 4935 h 5182"/>
                  <a:gd name="T80" fmla="*/ 433 w 1156"/>
                  <a:gd name="T81" fmla="*/ 5035 h 5182"/>
                  <a:gd name="T82" fmla="*/ 426 w 1156"/>
                  <a:gd name="T83" fmla="*/ 5122 h 5182"/>
                  <a:gd name="T84" fmla="*/ 367 w 1156"/>
                  <a:gd name="T85" fmla="*/ 5166 h 5182"/>
                  <a:gd name="T86" fmla="*/ 267 w 1156"/>
                  <a:gd name="T87" fmla="*/ 5182 h 5182"/>
                  <a:gd name="T88" fmla="*/ 183 w 1156"/>
                  <a:gd name="T89" fmla="*/ 5176 h 5182"/>
                  <a:gd name="T90" fmla="*/ 84 w 1156"/>
                  <a:gd name="T91" fmla="*/ 5154 h 5182"/>
                  <a:gd name="T92" fmla="*/ 7 w 1156"/>
                  <a:gd name="T93" fmla="*/ 5102 h 5182"/>
                  <a:gd name="T94" fmla="*/ 0 w 1156"/>
                  <a:gd name="T95" fmla="*/ 5028 h 5182"/>
                  <a:gd name="T96" fmla="*/ 9 w 1156"/>
                  <a:gd name="T97" fmla="*/ 4944 h 5182"/>
                  <a:gd name="T98" fmla="*/ 29 w 1156"/>
                  <a:gd name="T99" fmla="*/ 4843 h 5182"/>
                  <a:gd name="T100" fmla="*/ 54 w 1156"/>
                  <a:gd name="T101" fmla="*/ 4732 h 5182"/>
                  <a:gd name="T102" fmla="*/ 78 w 1156"/>
                  <a:gd name="T103" fmla="*/ 4632 h 5182"/>
                  <a:gd name="T104" fmla="*/ 99 w 1156"/>
                  <a:gd name="T105" fmla="*/ 4549 h 5182"/>
                  <a:gd name="T106" fmla="*/ 135 w 1156"/>
                  <a:gd name="T107" fmla="*/ 4525 h 5182"/>
                  <a:gd name="T108" fmla="*/ 182 w 1156"/>
                  <a:gd name="T109" fmla="*/ 4066 h 5182"/>
                  <a:gd name="T110" fmla="*/ 273 w 1156"/>
                  <a:gd name="T111" fmla="*/ 3166 h 5182"/>
                  <a:gd name="T112" fmla="*/ 386 w 1156"/>
                  <a:gd name="T113" fmla="*/ 2072 h 5182"/>
                  <a:gd name="T114" fmla="*/ 493 w 1156"/>
                  <a:gd name="T115" fmla="*/ 1030 h 5182"/>
                  <a:gd name="T116" fmla="*/ 573 w 1156"/>
                  <a:gd name="T117" fmla="*/ 288 h 5182"/>
                  <a:gd name="T118" fmla="*/ 607 w 1156"/>
                  <a:gd name="T119" fmla="*/ 62 h 5182"/>
                  <a:gd name="T120" fmla="*/ 714 w 1156"/>
                  <a:gd name="T121" fmla="*/ 27 h 5182"/>
                  <a:gd name="T122" fmla="*/ 921 w 1156"/>
                  <a:gd name="T123" fmla="*/ 7 h 5182"/>
                  <a:gd name="T124" fmla="*/ 1156 w 1156"/>
                  <a:gd name="T125" fmla="*/ 211 h 5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6" h="5182">
                    <a:moveTo>
                      <a:pt x="1156" y="211"/>
                    </a:moveTo>
                    <a:lnTo>
                      <a:pt x="1149" y="211"/>
                    </a:lnTo>
                    <a:lnTo>
                      <a:pt x="1133" y="211"/>
                    </a:lnTo>
                    <a:lnTo>
                      <a:pt x="1114" y="212"/>
                    </a:lnTo>
                    <a:lnTo>
                      <a:pt x="1097" y="214"/>
                    </a:lnTo>
                    <a:lnTo>
                      <a:pt x="1078" y="214"/>
                    </a:lnTo>
                    <a:lnTo>
                      <a:pt x="1060" y="215"/>
                    </a:lnTo>
                    <a:lnTo>
                      <a:pt x="1042" y="216"/>
                    </a:lnTo>
                    <a:lnTo>
                      <a:pt x="1025" y="217"/>
                    </a:lnTo>
                    <a:lnTo>
                      <a:pt x="1006" y="217"/>
                    </a:lnTo>
                    <a:lnTo>
                      <a:pt x="988" y="218"/>
                    </a:lnTo>
                    <a:lnTo>
                      <a:pt x="969" y="219"/>
                    </a:lnTo>
                    <a:lnTo>
                      <a:pt x="952" y="221"/>
                    </a:lnTo>
                    <a:lnTo>
                      <a:pt x="933" y="221"/>
                    </a:lnTo>
                    <a:lnTo>
                      <a:pt x="915" y="222"/>
                    </a:lnTo>
                    <a:lnTo>
                      <a:pt x="896" y="224"/>
                    </a:lnTo>
                    <a:lnTo>
                      <a:pt x="880" y="226"/>
                    </a:lnTo>
                    <a:lnTo>
                      <a:pt x="884" y="227"/>
                    </a:lnTo>
                    <a:lnTo>
                      <a:pt x="890" y="229"/>
                    </a:lnTo>
                    <a:lnTo>
                      <a:pt x="896" y="231"/>
                    </a:lnTo>
                    <a:lnTo>
                      <a:pt x="903" y="235"/>
                    </a:lnTo>
                    <a:lnTo>
                      <a:pt x="909" y="237"/>
                    </a:lnTo>
                    <a:lnTo>
                      <a:pt x="915" y="239"/>
                    </a:lnTo>
                    <a:lnTo>
                      <a:pt x="922" y="241"/>
                    </a:lnTo>
                    <a:lnTo>
                      <a:pt x="930" y="245"/>
                    </a:lnTo>
                    <a:lnTo>
                      <a:pt x="936" y="247"/>
                    </a:lnTo>
                    <a:lnTo>
                      <a:pt x="943" y="250"/>
                    </a:lnTo>
                    <a:lnTo>
                      <a:pt x="950" y="252"/>
                    </a:lnTo>
                    <a:lnTo>
                      <a:pt x="958" y="256"/>
                    </a:lnTo>
                    <a:lnTo>
                      <a:pt x="965" y="259"/>
                    </a:lnTo>
                    <a:lnTo>
                      <a:pt x="973" y="263"/>
                    </a:lnTo>
                    <a:lnTo>
                      <a:pt x="981" y="266"/>
                    </a:lnTo>
                    <a:lnTo>
                      <a:pt x="990" y="269"/>
                    </a:lnTo>
                    <a:lnTo>
                      <a:pt x="997" y="271"/>
                    </a:lnTo>
                    <a:lnTo>
                      <a:pt x="1004" y="275"/>
                    </a:lnTo>
                    <a:lnTo>
                      <a:pt x="1012" y="277"/>
                    </a:lnTo>
                    <a:lnTo>
                      <a:pt x="1021" y="280"/>
                    </a:lnTo>
                    <a:lnTo>
                      <a:pt x="1028" y="284"/>
                    </a:lnTo>
                    <a:lnTo>
                      <a:pt x="1037" y="287"/>
                    </a:lnTo>
                    <a:lnTo>
                      <a:pt x="1045" y="290"/>
                    </a:lnTo>
                    <a:lnTo>
                      <a:pt x="1054" y="294"/>
                    </a:lnTo>
                    <a:lnTo>
                      <a:pt x="1061" y="296"/>
                    </a:lnTo>
                    <a:lnTo>
                      <a:pt x="1069" y="299"/>
                    </a:lnTo>
                    <a:lnTo>
                      <a:pt x="1077" y="303"/>
                    </a:lnTo>
                    <a:lnTo>
                      <a:pt x="1086" y="306"/>
                    </a:lnTo>
                    <a:lnTo>
                      <a:pt x="1094" y="309"/>
                    </a:lnTo>
                    <a:lnTo>
                      <a:pt x="1101" y="313"/>
                    </a:lnTo>
                    <a:lnTo>
                      <a:pt x="1109" y="316"/>
                    </a:lnTo>
                    <a:lnTo>
                      <a:pt x="1118" y="319"/>
                    </a:lnTo>
                    <a:lnTo>
                      <a:pt x="1125" y="322"/>
                    </a:lnTo>
                    <a:lnTo>
                      <a:pt x="1133" y="324"/>
                    </a:lnTo>
                    <a:lnTo>
                      <a:pt x="1139" y="327"/>
                    </a:lnTo>
                    <a:lnTo>
                      <a:pt x="1147" y="330"/>
                    </a:lnTo>
                    <a:lnTo>
                      <a:pt x="1154" y="333"/>
                    </a:lnTo>
                    <a:lnTo>
                      <a:pt x="1156" y="334"/>
                    </a:lnTo>
                    <a:lnTo>
                      <a:pt x="1156" y="608"/>
                    </a:lnTo>
                    <a:lnTo>
                      <a:pt x="1154" y="607"/>
                    </a:lnTo>
                    <a:lnTo>
                      <a:pt x="1138" y="600"/>
                    </a:lnTo>
                    <a:lnTo>
                      <a:pt x="1124" y="594"/>
                    </a:lnTo>
                    <a:lnTo>
                      <a:pt x="1109" y="589"/>
                    </a:lnTo>
                    <a:lnTo>
                      <a:pt x="1096" y="583"/>
                    </a:lnTo>
                    <a:lnTo>
                      <a:pt x="1080" y="577"/>
                    </a:lnTo>
                    <a:lnTo>
                      <a:pt x="1066" y="571"/>
                    </a:lnTo>
                    <a:lnTo>
                      <a:pt x="1052" y="566"/>
                    </a:lnTo>
                    <a:lnTo>
                      <a:pt x="1039" y="560"/>
                    </a:lnTo>
                    <a:lnTo>
                      <a:pt x="1025" y="554"/>
                    </a:lnTo>
                    <a:lnTo>
                      <a:pt x="1011" y="550"/>
                    </a:lnTo>
                    <a:lnTo>
                      <a:pt x="999" y="544"/>
                    </a:lnTo>
                    <a:lnTo>
                      <a:pt x="987" y="540"/>
                    </a:lnTo>
                    <a:lnTo>
                      <a:pt x="973" y="534"/>
                    </a:lnTo>
                    <a:lnTo>
                      <a:pt x="961" y="530"/>
                    </a:lnTo>
                    <a:lnTo>
                      <a:pt x="949" y="525"/>
                    </a:lnTo>
                    <a:lnTo>
                      <a:pt x="938" y="522"/>
                    </a:lnTo>
                    <a:lnTo>
                      <a:pt x="925" y="518"/>
                    </a:lnTo>
                    <a:lnTo>
                      <a:pt x="914" y="514"/>
                    </a:lnTo>
                    <a:lnTo>
                      <a:pt x="904" y="511"/>
                    </a:lnTo>
                    <a:lnTo>
                      <a:pt x="894" y="508"/>
                    </a:lnTo>
                    <a:lnTo>
                      <a:pt x="883" y="503"/>
                    </a:lnTo>
                    <a:lnTo>
                      <a:pt x="873" y="500"/>
                    </a:lnTo>
                    <a:lnTo>
                      <a:pt x="864" y="496"/>
                    </a:lnTo>
                    <a:lnTo>
                      <a:pt x="855" y="494"/>
                    </a:lnTo>
                    <a:lnTo>
                      <a:pt x="845" y="491"/>
                    </a:lnTo>
                    <a:lnTo>
                      <a:pt x="837" y="488"/>
                    </a:lnTo>
                    <a:lnTo>
                      <a:pt x="830" y="485"/>
                    </a:lnTo>
                    <a:lnTo>
                      <a:pt x="823" y="484"/>
                    </a:lnTo>
                    <a:lnTo>
                      <a:pt x="815" y="481"/>
                    </a:lnTo>
                    <a:lnTo>
                      <a:pt x="808" y="479"/>
                    </a:lnTo>
                    <a:lnTo>
                      <a:pt x="803" y="476"/>
                    </a:lnTo>
                    <a:lnTo>
                      <a:pt x="797" y="475"/>
                    </a:lnTo>
                    <a:lnTo>
                      <a:pt x="787" y="472"/>
                    </a:lnTo>
                    <a:lnTo>
                      <a:pt x="779" y="471"/>
                    </a:lnTo>
                    <a:lnTo>
                      <a:pt x="778" y="471"/>
                    </a:lnTo>
                    <a:lnTo>
                      <a:pt x="777" y="474"/>
                    </a:lnTo>
                    <a:lnTo>
                      <a:pt x="776" y="479"/>
                    </a:lnTo>
                    <a:lnTo>
                      <a:pt x="776" y="485"/>
                    </a:lnTo>
                    <a:lnTo>
                      <a:pt x="775" y="492"/>
                    </a:lnTo>
                    <a:lnTo>
                      <a:pt x="774" y="501"/>
                    </a:lnTo>
                    <a:lnTo>
                      <a:pt x="773" y="511"/>
                    </a:lnTo>
                    <a:lnTo>
                      <a:pt x="773" y="523"/>
                    </a:lnTo>
                    <a:lnTo>
                      <a:pt x="770" y="534"/>
                    </a:lnTo>
                    <a:lnTo>
                      <a:pt x="769" y="549"/>
                    </a:lnTo>
                    <a:lnTo>
                      <a:pt x="767" y="563"/>
                    </a:lnTo>
                    <a:lnTo>
                      <a:pt x="766" y="580"/>
                    </a:lnTo>
                    <a:lnTo>
                      <a:pt x="764" y="597"/>
                    </a:lnTo>
                    <a:lnTo>
                      <a:pt x="762" y="616"/>
                    </a:lnTo>
                    <a:lnTo>
                      <a:pt x="759" y="635"/>
                    </a:lnTo>
                    <a:lnTo>
                      <a:pt x="758" y="656"/>
                    </a:lnTo>
                    <a:lnTo>
                      <a:pt x="755" y="676"/>
                    </a:lnTo>
                    <a:lnTo>
                      <a:pt x="753" y="698"/>
                    </a:lnTo>
                    <a:lnTo>
                      <a:pt x="749" y="720"/>
                    </a:lnTo>
                    <a:lnTo>
                      <a:pt x="747" y="744"/>
                    </a:lnTo>
                    <a:lnTo>
                      <a:pt x="744" y="767"/>
                    </a:lnTo>
                    <a:lnTo>
                      <a:pt x="741" y="793"/>
                    </a:lnTo>
                    <a:lnTo>
                      <a:pt x="739" y="820"/>
                    </a:lnTo>
                    <a:lnTo>
                      <a:pt x="737" y="846"/>
                    </a:lnTo>
                    <a:lnTo>
                      <a:pt x="734" y="873"/>
                    </a:lnTo>
                    <a:lnTo>
                      <a:pt x="730" y="900"/>
                    </a:lnTo>
                    <a:lnTo>
                      <a:pt x="727" y="928"/>
                    </a:lnTo>
                    <a:lnTo>
                      <a:pt x="725" y="958"/>
                    </a:lnTo>
                    <a:lnTo>
                      <a:pt x="721" y="987"/>
                    </a:lnTo>
                    <a:lnTo>
                      <a:pt x="719" y="1017"/>
                    </a:lnTo>
                    <a:lnTo>
                      <a:pt x="716" y="1047"/>
                    </a:lnTo>
                    <a:lnTo>
                      <a:pt x="714" y="1078"/>
                    </a:lnTo>
                    <a:lnTo>
                      <a:pt x="709" y="1108"/>
                    </a:lnTo>
                    <a:lnTo>
                      <a:pt x="706" y="1138"/>
                    </a:lnTo>
                    <a:lnTo>
                      <a:pt x="702" y="1169"/>
                    </a:lnTo>
                    <a:lnTo>
                      <a:pt x="699" y="1202"/>
                    </a:lnTo>
                    <a:lnTo>
                      <a:pt x="696" y="1233"/>
                    </a:lnTo>
                    <a:lnTo>
                      <a:pt x="692" y="1265"/>
                    </a:lnTo>
                    <a:lnTo>
                      <a:pt x="689" y="1296"/>
                    </a:lnTo>
                    <a:lnTo>
                      <a:pt x="686" y="1330"/>
                    </a:lnTo>
                    <a:lnTo>
                      <a:pt x="682" y="1361"/>
                    </a:lnTo>
                    <a:lnTo>
                      <a:pt x="679" y="1393"/>
                    </a:lnTo>
                    <a:lnTo>
                      <a:pt x="676" y="1426"/>
                    </a:lnTo>
                    <a:lnTo>
                      <a:pt x="672" y="1458"/>
                    </a:lnTo>
                    <a:lnTo>
                      <a:pt x="669" y="1490"/>
                    </a:lnTo>
                    <a:lnTo>
                      <a:pt x="666" y="1522"/>
                    </a:lnTo>
                    <a:lnTo>
                      <a:pt x="662" y="1555"/>
                    </a:lnTo>
                    <a:lnTo>
                      <a:pt x="659" y="1587"/>
                    </a:lnTo>
                    <a:lnTo>
                      <a:pt x="656" y="1617"/>
                    </a:lnTo>
                    <a:lnTo>
                      <a:pt x="652" y="1648"/>
                    </a:lnTo>
                    <a:lnTo>
                      <a:pt x="649" y="1678"/>
                    </a:lnTo>
                    <a:lnTo>
                      <a:pt x="646" y="1710"/>
                    </a:lnTo>
                    <a:lnTo>
                      <a:pt x="642" y="1739"/>
                    </a:lnTo>
                    <a:lnTo>
                      <a:pt x="639" y="1769"/>
                    </a:lnTo>
                    <a:lnTo>
                      <a:pt x="636" y="1798"/>
                    </a:lnTo>
                    <a:lnTo>
                      <a:pt x="633" y="1828"/>
                    </a:lnTo>
                    <a:lnTo>
                      <a:pt x="630" y="1854"/>
                    </a:lnTo>
                    <a:lnTo>
                      <a:pt x="627" y="1882"/>
                    </a:lnTo>
                    <a:lnTo>
                      <a:pt x="623" y="1909"/>
                    </a:lnTo>
                    <a:lnTo>
                      <a:pt x="621" y="1937"/>
                    </a:lnTo>
                    <a:lnTo>
                      <a:pt x="618" y="1961"/>
                    </a:lnTo>
                    <a:lnTo>
                      <a:pt x="616" y="1987"/>
                    </a:lnTo>
                    <a:lnTo>
                      <a:pt x="613" y="2011"/>
                    </a:lnTo>
                    <a:lnTo>
                      <a:pt x="611" y="2036"/>
                    </a:lnTo>
                    <a:lnTo>
                      <a:pt x="620" y="2033"/>
                    </a:lnTo>
                    <a:lnTo>
                      <a:pt x="632" y="2029"/>
                    </a:lnTo>
                    <a:lnTo>
                      <a:pt x="639" y="2027"/>
                    </a:lnTo>
                    <a:lnTo>
                      <a:pt x="646" y="2025"/>
                    </a:lnTo>
                    <a:lnTo>
                      <a:pt x="652" y="2023"/>
                    </a:lnTo>
                    <a:lnTo>
                      <a:pt x="661" y="2022"/>
                    </a:lnTo>
                    <a:lnTo>
                      <a:pt x="668" y="2018"/>
                    </a:lnTo>
                    <a:lnTo>
                      <a:pt x="677" y="2016"/>
                    </a:lnTo>
                    <a:lnTo>
                      <a:pt x="686" y="2014"/>
                    </a:lnTo>
                    <a:lnTo>
                      <a:pt x="696" y="2011"/>
                    </a:lnTo>
                    <a:lnTo>
                      <a:pt x="706" y="2008"/>
                    </a:lnTo>
                    <a:lnTo>
                      <a:pt x="716" y="2006"/>
                    </a:lnTo>
                    <a:lnTo>
                      <a:pt x="726" y="2003"/>
                    </a:lnTo>
                    <a:lnTo>
                      <a:pt x="738" y="2000"/>
                    </a:lnTo>
                    <a:lnTo>
                      <a:pt x="748" y="1997"/>
                    </a:lnTo>
                    <a:lnTo>
                      <a:pt x="760" y="1994"/>
                    </a:lnTo>
                    <a:lnTo>
                      <a:pt x="772" y="1990"/>
                    </a:lnTo>
                    <a:lnTo>
                      <a:pt x="784" y="1987"/>
                    </a:lnTo>
                    <a:lnTo>
                      <a:pt x="796" y="1984"/>
                    </a:lnTo>
                    <a:lnTo>
                      <a:pt x="809" y="1980"/>
                    </a:lnTo>
                    <a:lnTo>
                      <a:pt x="823" y="1977"/>
                    </a:lnTo>
                    <a:lnTo>
                      <a:pt x="836" y="1975"/>
                    </a:lnTo>
                    <a:lnTo>
                      <a:pt x="850" y="1970"/>
                    </a:lnTo>
                    <a:lnTo>
                      <a:pt x="863" y="1967"/>
                    </a:lnTo>
                    <a:lnTo>
                      <a:pt x="877" y="1964"/>
                    </a:lnTo>
                    <a:lnTo>
                      <a:pt x="893" y="1960"/>
                    </a:lnTo>
                    <a:lnTo>
                      <a:pt x="906" y="1956"/>
                    </a:lnTo>
                    <a:lnTo>
                      <a:pt x="922" y="1952"/>
                    </a:lnTo>
                    <a:lnTo>
                      <a:pt x="936" y="1949"/>
                    </a:lnTo>
                    <a:lnTo>
                      <a:pt x="953" y="1946"/>
                    </a:lnTo>
                    <a:lnTo>
                      <a:pt x="968" y="1941"/>
                    </a:lnTo>
                    <a:lnTo>
                      <a:pt x="983" y="1937"/>
                    </a:lnTo>
                    <a:lnTo>
                      <a:pt x="999" y="1932"/>
                    </a:lnTo>
                    <a:lnTo>
                      <a:pt x="1016" y="1929"/>
                    </a:lnTo>
                    <a:lnTo>
                      <a:pt x="1032" y="1925"/>
                    </a:lnTo>
                    <a:lnTo>
                      <a:pt x="1049" y="1921"/>
                    </a:lnTo>
                    <a:lnTo>
                      <a:pt x="1066" y="1917"/>
                    </a:lnTo>
                    <a:lnTo>
                      <a:pt x="1082" y="1913"/>
                    </a:lnTo>
                    <a:lnTo>
                      <a:pt x="1099" y="1909"/>
                    </a:lnTo>
                    <a:lnTo>
                      <a:pt x="1116" y="1905"/>
                    </a:lnTo>
                    <a:lnTo>
                      <a:pt x="1133" y="1901"/>
                    </a:lnTo>
                    <a:lnTo>
                      <a:pt x="1150" y="1898"/>
                    </a:lnTo>
                    <a:lnTo>
                      <a:pt x="1156" y="1897"/>
                    </a:lnTo>
                    <a:lnTo>
                      <a:pt x="1156" y="2082"/>
                    </a:lnTo>
                    <a:lnTo>
                      <a:pt x="1137" y="2086"/>
                    </a:lnTo>
                    <a:lnTo>
                      <a:pt x="1118" y="2091"/>
                    </a:lnTo>
                    <a:lnTo>
                      <a:pt x="1099" y="2095"/>
                    </a:lnTo>
                    <a:lnTo>
                      <a:pt x="1081" y="2101"/>
                    </a:lnTo>
                    <a:lnTo>
                      <a:pt x="1062" y="2105"/>
                    </a:lnTo>
                    <a:lnTo>
                      <a:pt x="1045" y="2111"/>
                    </a:lnTo>
                    <a:lnTo>
                      <a:pt x="1028" y="2115"/>
                    </a:lnTo>
                    <a:lnTo>
                      <a:pt x="1011" y="2121"/>
                    </a:lnTo>
                    <a:lnTo>
                      <a:pt x="993" y="2125"/>
                    </a:lnTo>
                    <a:lnTo>
                      <a:pt x="977" y="2131"/>
                    </a:lnTo>
                    <a:lnTo>
                      <a:pt x="960" y="2135"/>
                    </a:lnTo>
                    <a:lnTo>
                      <a:pt x="944" y="2141"/>
                    </a:lnTo>
                    <a:lnTo>
                      <a:pt x="928" y="2145"/>
                    </a:lnTo>
                    <a:lnTo>
                      <a:pt x="913" y="2151"/>
                    </a:lnTo>
                    <a:lnTo>
                      <a:pt x="897" y="2155"/>
                    </a:lnTo>
                    <a:lnTo>
                      <a:pt x="884" y="2161"/>
                    </a:lnTo>
                    <a:lnTo>
                      <a:pt x="869" y="2164"/>
                    </a:lnTo>
                    <a:lnTo>
                      <a:pt x="854" y="2169"/>
                    </a:lnTo>
                    <a:lnTo>
                      <a:pt x="840" y="2173"/>
                    </a:lnTo>
                    <a:lnTo>
                      <a:pt x="826" y="2177"/>
                    </a:lnTo>
                    <a:lnTo>
                      <a:pt x="813" y="2182"/>
                    </a:lnTo>
                    <a:lnTo>
                      <a:pt x="799" y="2186"/>
                    </a:lnTo>
                    <a:lnTo>
                      <a:pt x="786" y="2191"/>
                    </a:lnTo>
                    <a:lnTo>
                      <a:pt x="775" y="2195"/>
                    </a:lnTo>
                    <a:lnTo>
                      <a:pt x="762" y="2199"/>
                    </a:lnTo>
                    <a:lnTo>
                      <a:pt x="750" y="2203"/>
                    </a:lnTo>
                    <a:lnTo>
                      <a:pt x="738" y="2206"/>
                    </a:lnTo>
                    <a:lnTo>
                      <a:pt x="728" y="2211"/>
                    </a:lnTo>
                    <a:lnTo>
                      <a:pt x="717" y="2214"/>
                    </a:lnTo>
                    <a:lnTo>
                      <a:pt x="707" y="2219"/>
                    </a:lnTo>
                    <a:lnTo>
                      <a:pt x="697" y="2222"/>
                    </a:lnTo>
                    <a:lnTo>
                      <a:pt x="688" y="2226"/>
                    </a:lnTo>
                    <a:lnTo>
                      <a:pt x="678" y="2229"/>
                    </a:lnTo>
                    <a:lnTo>
                      <a:pt x="668" y="2232"/>
                    </a:lnTo>
                    <a:lnTo>
                      <a:pt x="659" y="2235"/>
                    </a:lnTo>
                    <a:lnTo>
                      <a:pt x="652" y="2239"/>
                    </a:lnTo>
                    <a:lnTo>
                      <a:pt x="643" y="2241"/>
                    </a:lnTo>
                    <a:lnTo>
                      <a:pt x="636" y="2244"/>
                    </a:lnTo>
                    <a:lnTo>
                      <a:pt x="629" y="2248"/>
                    </a:lnTo>
                    <a:lnTo>
                      <a:pt x="623" y="2251"/>
                    </a:lnTo>
                    <a:lnTo>
                      <a:pt x="617" y="2252"/>
                    </a:lnTo>
                    <a:lnTo>
                      <a:pt x="611" y="2255"/>
                    </a:lnTo>
                    <a:lnTo>
                      <a:pt x="606" y="2257"/>
                    </a:lnTo>
                    <a:lnTo>
                      <a:pt x="601" y="2260"/>
                    </a:lnTo>
                    <a:lnTo>
                      <a:pt x="592" y="2263"/>
                    </a:lnTo>
                    <a:lnTo>
                      <a:pt x="587" y="2267"/>
                    </a:lnTo>
                    <a:lnTo>
                      <a:pt x="585" y="2273"/>
                    </a:lnTo>
                    <a:lnTo>
                      <a:pt x="585" y="2279"/>
                    </a:lnTo>
                    <a:lnTo>
                      <a:pt x="585" y="2282"/>
                    </a:lnTo>
                    <a:lnTo>
                      <a:pt x="585" y="2284"/>
                    </a:lnTo>
                    <a:lnTo>
                      <a:pt x="590" y="2290"/>
                    </a:lnTo>
                    <a:lnTo>
                      <a:pt x="598" y="2297"/>
                    </a:lnTo>
                    <a:lnTo>
                      <a:pt x="604" y="2303"/>
                    </a:lnTo>
                    <a:lnTo>
                      <a:pt x="613" y="2311"/>
                    </a:lnTo>
                    <a:lnTo>
                      <a:pt x="621" y="2318"/>
                    </a:lnTo>
                    <a:lnTo>
                      <a:pt x="631" y="2326"/>
                    </a:lnTo>
                    <a:lnTo>
                      <a:pt x="641" y="2333"/>
                    </a:lnTo>
                    <a:lnTo>
                      <a:pt x="652" y="2341"/>
                    </a:lnTo>
                    <a:lnTo>
                      <a:pt x="662" y="2348"/>
                    </a:lnTo>
                    <a:lnTo>
                      <a:pt x="675" y="2357"/>
                    </a:lnTo>
                    <a:lnTo>
                      <a:pt x="687" y="2365"/>
                    </a:lnTo>
                    <a:lnTo>
                      <a:pt x="700" y="2374"/>
                    </a:lnTo>
                    <a:lnTo>
                      <a:pt x="713" y="2381"/>
                    </a:lnTo>
                    <a:lnTo>
                      <a:pt x="726" y="2390"/>
                    </a:lnTo>
                    <a:lnTo>
                      <a:pt x="740" y="2398"/>
                    </a:lnTo>
                    <a:lnTo>
                      <a:pt x="756" y="2408"/>
                    </a:lnTo>
                    <a:lnTo>
                      <a:pt x="769" y="2416"/>
                    </a:lnTo>
                    <a:lnTo>
                      <a:pt x="785" y="2425"/>
                    </a:lnTo>
                    <a:lnTo>
                      <a:pt x="799" y="2434"/>
                    </a:lnTo>
                    <a:lnTo>
                      <a:pt x="816" y="2443"/>
                    </a:lnTo>
                    <a:lnTo>
                      <a:pt x="832" y="2450"/>
                    </a:lnTo>
                    <a:lnTo>
                      <a:pt x="848" y="2460"/>
                    </a:lnTo>
                    <a:lnTo>
                      <a:pt x="865" y="2468"/>
                    </a:lnTo>
                    <a:lnTo>
                      <a:pt x="882" y="2478"/>
                    </a:lnTo>
                    <a:lnTo>
                      <a:pt x="897" y="2486"/>
                    </a:lnTo>
                    <a:lnTo>
                      <a:pt x="914" y="2495"/>
                    </a:lnTo>
                    <a:lnTo>
                      <a:pt x="931" y="2504"/>
                    </a:lnTo>
                    <a:lnTo>
                      <a:pt x="949" y="2513"/>
                    </a:lnTo>
                    <a:lnTo>
                      <a:pt x="965" y="2521"/>
                    </a:lnTo>
                    <a:lnTo>
                      <a:pt x="982" y="2529"/>
                    </a:lnTo>
                    <a:lnTo>
                      <a:pt x="1000" y="2538"/>
                    </a:lnTo>
                    <a:lnTo>
                      <a:pt x="1018" y="2547"/>
                    </a:lnTo>
                    <a:lnTo>
                      <a:pt x="1033" y="2554"/>
                    </a:lnTo>
                    <a:lnTo>
                      <a:pt x="1050" y="2563"/>
                    </a:lnTo>
                    <a:lnTo>
                      <a:pt x="1067" y="2570"/>
                    </a:lnTo>
                    <a:lnTo>
                      <a:pt x="1084" y="2579"/>
                    </a:lnTo>
                    <a:lnTo>
                      <a:pt x="1099" y="2585"/>
                    </a:lnTo>
                    <a:lnTo>
                      <a:pt x="1116" y="2593"/>
                    </a:lnTo>
                    <a:lnTo>
                      <a:pt x="1133" y="2601"/>
                    </a:lnTo>
                    <a:lnTo>
                      <a:pt x="1149" y="2609"/>
                    </a:lnTo>
                    <a:lnTo>
                      <a:pt x="1156" y="2612"/>
                    </a:lnTo>
                    <a:lnTo>
                      <a:pt x="1156" y="2871"/>
                    </a:lnTo>
                    <a:lnTo>
                      <a:pt x="1155" y="2870"/>
                    </a:lnTo>
                    <a:lnTo>
                      <a:pt x="1139" y="2864"/>
                    </a:lnTo>
                    <a:lnTo>
                      <a:pt x="1124" y="2857"/>
                    </a:lnTo>
                    <a:lnTo>
                      <a:pt x="1108" y="2849"/>
                    </a:lnTo>
                    <a:lnTo>
                      <a:pt x="1093" y="2843"/>
                    </a:lnTo>
                    <a:lnTo>
                      <a:pt x="1077" y="2835"/>
                    </a:lnTo>
                    <a:lnTo>
                      <a:pt x="1061" y="2828"/>
                    </a:lnTo>
                    <a:lnTo>
                      <a:pt x="1045" y="2820"/>
                    </a:lnTo>
                    <a:lnTo>
                      <a:pt x="1029" y="2812"/>
                    </a:lnTo>
                    <a:lnTo>
                      <a:pt x="1012" y="2805"/>
                    </a:lnTo>
                    <a:lnTo>
                      <a:pt x="997" y="2798"/>
                    </a:lnTo>
                    <a:lnTo>
                      <a:pt x="980" y="2790"/>
                    </a:lnTo>
                    <a:lnTo>
                      <a:pt x="964" y="2783"/>
                    </a:lnTo>
                    <a:lnTo>
                      <a:pt x="949" y="2776"/>
                    </a:lnTo>
                    <a:lnTo>
                      <a:pt x="934" y="2769"/>
                    </a:lnTo>
                    <a:lnTo>
                      <a:pt x="918" y="2760"/>
                    </a:lnTo>
                    <a:lnTo>
                      <a:pt x="902" y="2752"/>
                    </a:lnTo>
                    <a:lnTo>
                      <a:pt x="886" y="2744"/>
                    </a:lnTo>
                    <a:lnTo>
                      <a:pt x="871" y="2738"/>
                    </a:lnTo>
                    <a:lnTo>
                      <a:pt x="855" y="2730"/>
                    </a:lnTo>
                    <a:lnTo>
                      <a:pt x="841" y="2722"/>
                    </a:lnTo>
                    <a:lnTo>
                      <a:pt x="825" y="2714"/>
                    </a:lnTo>
                    <a:lnTo>
                      <a:pt x="812" y="2708"/>
                    </a:lnTo>
                    <a:lnTo>
                      <a:pt x="796" y="2700"/>
                    </a:lnTo>
                    <a:lnTo>
                      <a:pt x="782" y="2693"/>
                    </a:lnTo>
                    <a:lnTo>
                      <a:pt x="768" y="2685"/>
                    </a:lnTo>
                    <a:lnTo>
                      <a:pt x="755" y="2679"/>
                    </a:lnTo>
                    <a:lnTo>
                      <a:pt x="741" y="2672"/>
                    </a:lnTo>
                    <a:lnTo>
                      <a:pt x="728" y="2665"/>
                    </a:lnTo>
                    <a:lnTo>
                      <a:pt x="715" y="2659"/>
                    </a:lnTo>
                    <a:lnTo>
                      <a:pt x="704" y="2653"/>
                    </a:lnTo>
                    <a:lnTo>
                      <a:pt x="690" y="2646"/>
                    </a:lnTo>
                    <a:lnTo>
                      <a:pt x="679" y="2640"/>
                    </a:lnTo>
                    <a:lnTo>
                      <a:pt x="667" y="2634"/>
                    </a:lnTo>
                    <a:lnTo>
                      <a:pt x="657" y="2629"/>
                    </a:lnTo>
                    <a:lnTo>
                      <a:pt x="646" y="2622"/>
                    </a:lnTo>
                    <a:lnTo>
                      <a:pt x="636" y="2617"/>
                    </a:lnTo>
                    <a:lnTo>
                      <a:pt x="626" y="2612"/>
                    </a:lnTo>
                    <a:lnTo>
                      <a:pt x="617" y="2609"/>
                    </a:lnTo>
                    <a:lnTo>
                      <a:pt x="607" y="2603"/>
                    </a:lnTo>
                    <a:lnTo>
                      <a:pt x="599" y="2599"/>
                    </a:lnTo>
                    <a:lnTo>
                      <a:pt x="591" y="2595"/>
                    </a:lnTo>
                    <a:lnTo>
                      <a:pt x="584" y="2592"/>
                    </a:lnTo>
                    <a:lnTo>
                      <a:pt x="578" y="2587"/>
                    </a:lnTo>
                    <a:lnTo>
                      <a:pt x="571" y="2584"/>
                    </a:lnTo>
                    <a:lnTo>
                      <a:pt x="565" y="2582"/>
                    </a:lnTo>
                    <a:lnTo>
                      <a:pt x="562" y="2580"/>
                    </a:lnTo>
                    <a:lnTo>
                      <a:pt x="561" y="2582"/>
                    </a:lnTo>
                    <a:lnTo>
                      <a:pt x="560" y="2587"/>
                    </a:lnTo>
                    <a:lnTo>
                      <a:pt x="559" y="2595"/>
                    </a:lnTo>
                    <a:lnTo>
                      <a:pt x="558" y="2606"/>
                    </a:lnTo>
                    <a:lnTo>
                      <a:pt x="555" y="2619"/>
                    </a:lnTo>
                    <a:lnTo>
                      <a:pt x="554" y="2635"/>
                    </a:lnTo>
                    <a:lnTo>
                      <a:pt x="552" y="2653"/>
                    </a:lnTo>
                    <a:lnTo>
                      <a:pt x="551" y="2674"/>
                    </a:lnTo>
                    <a:lnTo>
                      <a:pt x="548" y="2695"/>
                    </a:lnTo>
                    <a:lnTo>
                      <a:pt x="544" y="2720"/>
                    </a:lnTo>
                    <a:lnTo>
                      <a:pt x="541" y="2746"/>
                    </a:lnTo>
                    <a:lnTo>
                      <a:pt x="539" y="2775"/>
                    </a:lnTo>
                    <a:lnTo>
                      <a:pt x="535" y="2804"/>
                    </a:lnTo>
                    <a:lnTo>
                      <a:pt x="532" y="2836"/>
                    </a:lnTo>
                    <a:lnTo>
                      <a:pt x="529" y="2868"/>
                    </a:lnTo>
                    <a:lnTo>
                      <a:pt x="525" y="2904"/>
                    </a:lnTo>
                    <a:lnTo>
                      <a:pt x="521" y="2938"/>
                    </a:lnTo>
                    <a:lnTo>
                      <a:pt x="516" y="2976"/>
                    </a:lnTo>
                    <a:lnTo>
                      <a:pt x="512" y="3013"/>
                    </a:lnTo>
                    <a:lnTo>
                      <a:pt x="509" y="3053"/>
                    </a:lnTo>
                    <a:lnTo>
                      <a:pt x="503" y="3093"/>
                    </a:lnTo>
                    <a:lnTo>
                      <a:pt x="500" y="3134"/>
                    </a:lnTo>
                    <a:lnTo>
                      <a:pt x="494" y="3177"/>
                    </a:lnTo>
                    <a:lnTo>
                      <a:pt x="491" y="3220"/>
                    </a:lnTo>
                    <a:lnTo>
                      <a:pt x="485" y="3264"/>
                    </a:lnTo>
                    <a:lnTo>
                      <a:pt x="481" y="3307"/>
                    </a:lnTo>
                    <a:lnTo>
                      <a:pt x="475" y="3352"/>
                    </a:lnTo>
                    <a:lnTo>
                      <a:pt x="472" y="3397"/>
                    </a:lnTo>
                    <a:lnTo>
                      <a:pt x="466" y="3443"/>
                    </a:lnTo>
                    <a:lnTo>
                      <a:pt x="462" y="3489"/>
                    </a:lnTo>
                    <a:lnTo>
                      <a:pt x="456" y="3534"/>
                    </a:lnTo>
                    <a:lnTo>
                      <a:pt x="453" y="3581"/>
                    </a:lnTo>
                    <a:lnTo>
                      <a:pt x="447" y="3626"/>
                    </a:lnTo>
                    <a:lnTo>
                      <a:pt x="443" y="3671"/>
                    </a:lnTo>
                    <a:lnTo>
                      <a:pt x="437" y="3717"/>
                    </a:lnTo>
                    <a:lnTo>
                      <a:pt x="433" y="3763"/>
                    </a:lnTo>
                    <a:lnTo>
                      <a:pt x="427" y="3807"/>
                    </a:lnTo>
                    <a:lnTo>
                      <a:pt x="423" y="3852"/>
                    </a:lnTo>
                    <a:lnTo>
                      <a:pt x="417" y="3895"/>
                    </a:lnTo>
                    <a:lnTo>
                      <a:pt x="413" y="3940"/>
                    </a:lnTo>
                    <a:lnTo>
                      <a:pt x="407" y="3981"/>
                    </a:lnTo>
                    <a:lnTo>
                      <a:pt x="403" y="4023"/>
                    </a:lnTo>
                    <a:lnTo>
                      <a:pt x="398" y="4063"/>
                    </a:lnTo>
                    <a:lnTo>
                      <a:pt x="395" y="4104"/>
                    </a:lnTo>
                    <a:lnTo>
                      <a:pt x="390" y="4141"/>
                    </a:lnTo>
                    <a:lnTo>
                      <a:pt x="386" y="4179"/>
                    </a:lnTo>
                    <a:lnTo>
                      <a:pt x="383" y="4216"/>
                    </a:lnTo>
                    <a:lnTo>
                      <a:pt x="379" y="4252"/>
                    </a:lnTo>
                    <a:lnTo>
                      <a:pt x="375" y="4284"/>
                    </a:lnTo>
                    <a:lnTo>
                      <a:pt x="372" y="4316"/>
                    </a:lnTo>
                    <a:lnTo>
                      <a:pt x="368" y="4346"/>
                    </a:lnTo>
                    <a:lnTo>
                      <a:pt x="365" y="4375"/>
                    </a:lnTo>
                    <a:lnTo>
                      <a:pt x="362" y="4402"/>
                    </a:lnTo>
                    <a:lnTo>
                      <a:pt x="358" y="4428"/>
                    </a:lnTo>
                    <a:lnTo>
                      <a:pt x="356" y="4450"/>
                    </a:lnTo>
                    <a:lnTo>
                      <a:pt x="355" y="4472"/>
                    </a:lnTo>
                    <a:lnTo>
                      <a:pt x="351" y="4490"/>
                    </a:lnTo>
                    <a:lnTo>
                      <a:pt x="350" y="4507"/>
                    </a:lnTo>
                    <a:lnTo>
                      <a:pt x="348" y="4520"/>
                    </a:lnTo>
                    <a:lnTo>
                      <a:pt x="348" y="4534"/>
                    </a:lnTo>
                    <a:lnTo>
                      <a:pt x="347" y="4542"/>
                    </a:lnTo>
                    <a:lnTo>
                      <a:pt x="347" y="4549"/>
                    </a:lnTo>
                    <a:lnTo>
                      <a:pt x="347" y="4554"/>
                    </a:lnTo>
                    <a:lnTo>
                      <a:pt x="347" y="4556"/>
                    </a:lnTo>
                    <a:lnTo>
                      <a:pt x="344" y="4563"/>
                    </a:lnTo>
                    <a:lnTo>
                      <a:pt x="338" y="4567"/>
                    </a:lnTo>
                    <a:lnTo>
                      <a:pt x="344" y="4566"/>
                    </a:lnTo>
                    <a:lnTo>
                      <a:pt x="350" y="4566"/>
                    </a:lnTo>
                    <a:lnTo>
                      <a:pt x="357" y="4566"/>
                    </a:lnTo>
                    <a:lnTo>
                      <a:pt x="364" y="4566"/>
                    </a:lnTo>
                    <a:lnTo>
                      <a:pt x="369" y="4566"/>
                    </a:lnTo>
                    <a:lnTo>
                      <a:pt x="376" y="4566"/>
                    </a:lnTo>
                    <a:lnTo>
                      <a:pt x="382" y="4566"/>
                    </a:lnTo>
                    <a:lnTo>
                      <a:pt x="388" y="4566"/>
                    </a:lnTo>
                    <a:lnTo>
                      <a:pt x="397" y="4568"/>
                    </a:lnTo>
                    <a:lnTo>
                      <a:pt x="403" y="4578"/>
                    </a:lnTo>
                    <a:lnTo>
                      <a:pt x="404" y="4594"/>
                    </a:lnTo>
                    <a:lnTo>
                      <a:pt x="405" y="4610"/>
                    </a:lnTo>
                    <a:lnTo>
                      <a:pt x="406" y="4626"/>
                    </a:lnTo>
                    <a:lnTo>
                      <a:pt x="408" y="4643"/>
                    </a:lnTo>
                    <a:lnTo>
                      <a:pt x="409" y="4658"/>
                    </a:lnTo>
                    <a:lnTo>
                      <a:pt x="412" y="4674"/>
                    </a:lnTo>
                    <a:lnTo>
                      <a:pt x="413" y="4690"/>
                    </a:lnTo>
                    <a:lnTo>
                      <a:pt x="415" y="4705"/>
                    </a:lnTo>
                    <a:lnTo>
                      <a:pt x="415" y="4720"/>
                    </a:lnTo>
                    <a:lnTo>
                      <a:pt x="417" y="4734"/>
                    </a:lnTo>
                    <a:lnTo>
                      <a:pt x="417" y="4749"/>
                    </a:lnTo>
                    <a:lnTo>
                      <a:pt x="419" y="4763"/>
                    </a:lnTo>
                    <a:lnTo>
                      <a:pt x="419" y="4776"/>
                    </a:lnTo>
                    <a:lnTo>
                      <a:pt x="422" y="4790"/>
                    </a:lnTo>
                    <a:lnTo>
                      <a:pt x="422" y="4803"/>
                    </a:lnTo>
                    <a:lnTo>
                      <a:pt x="424" y="4818"/>
                    </a:lnTo>
                    <a:lnTo>
                      <a:pt x="424" y="4830"/>
                    </a:lnTo>
                    <a:lnTo>
                      <a:pt x="425" y="4842"/>
                    </a:lnTo>
                    <a:lnTo>
                      <a:pt x="425" y="4854"/>
                    </a:lnTo>
                    <a:lnTo>
                      <a:pt x="426" y="4868"/>
                    </a:lnTo>
                    <a:lnTo>
                      <a:pt x="426" y="4879"/>
                    </a:lnTo>
                    <a:lnTo>
                      <a:pt x="427" y="4891"/>
                    </a:lnTo>
                    <a:lnTo>
                      <a:pt x="428" y="4902"/>
                    </a:lnTo>
                    <a:lnTo>
                      <a:pt x="429" y="4915"/>
                    </a:lnTo>
                    <a:lnTo>
                      <a:pt x="429" y="4925"/>
                    </a:lnTo>
                    <a:lnTo>
                      <a:pt x="429" y="4935"/>
                    </a:lnTo>
                    <a:lnTo>
                      <a:pt x="429" y="4945"/>
                    </a:lnTo>
                    <a:lnTo>
                      <a:pt x="431" y="4956"/>
                    </a:lnTo>
                    <a:lnTo>
                      <a:pt x="431" y="4965"/>
                    </a:lnTo>
                    <a:lnTo>
                      <a:pt x="432" y="4975"/>
                    </a:lnTo>
                    <a:lnTo>
                      <a:pt x="432" y="4985"/>
                    </a:lnTo>
                    <a:lnTo>
                      <a:pt x="433" y="4995"/>
                    </a:lnTo>
                    <a:lnTo>
                      <a:pt x="433" y="5003"/>
                    </a:lnTo>
                    <a:lnTo>
                      <a:pt x="433" y="5011"/>
                    </a:lnTo>
                    <a:lnTo>
                      <a:pt x="433" y="5019"/>
                    </a:lnTo>
                    <a:lnTo>
                      <a:pt x="433" y="5028"/>
                    </a:lnTo>
                    <a:lnTo>
                      <a:pt x="433" y="5035"/>
                    </a:lnTo>
                    <a:lnTo>
                      <a:pt x="433" y="5043"/>
                    </a:lnTo>
                    <a:lnTo>
                      <a:pt x="433" y="5050"/>
                    </a:lnTo>
                    <a:lnTo>
                      <a:pt x="433" y="5058"/>
                    </a:lnTo>
                    <a:lnTo>
                      <a:pt x="432" y="5064"/>
                    </a:lnTo>
                    <a:lnTo>
                      <a:pt x="432" y="5071"/>
                    </a:lnTo>
                    <a:lnTo>
                      <a:pt x="431" y="5076"/>
                    </a:lnTo>
                    <a:lnTo>
                      <a:pt x="431" y="5083"/>
                    </a:lnTo>
                    <a:lnTo>
                      <a:pt x="429" y="5094"/>
                    </a:lnTo>
                    <a:lnTo>
                      <a:pt x="429" y="5105"/>
                    </a:lnTo>
                    <a:lnTo>
                      <a:pt x="427" y="5114"/>
                    </a:lnTo>
                    <a:lnTo>
                      <a:pt x="426" y="5122"/>
                    </a:lnTo>
                    <a:lnTo>
                      <a:pt x="424" y="5128"/>
                    </a:lnTo>
                    <a:lnTo>
                      <a:pt x="423" y="5136"/>
                    </a:lnTo>
                    <a:lnTo>
                      <a:pt x="418" y="5145"/>
                    </a:lnTo>
                    <a:lnTo>
                      <a:pt x="414" y="5151"/>
                    </a:lnTo>
                    <a:lnTo>
                      <a:pt x="408" y="5152"/>
                    </a:lnTo>
                    <a:lnTo>
                      <a:pt x="401" y="5155"/>
                    </a:lnTo>
                    <a:lnTo>
                      <a:pt x="395" y="5156"/>
                    </a:lnTo>
                    <a:lnTo>
                      <a:pt x="389" y="5159"/>
                    </a:lnTo>
                    <a:lnTo>
                      <a:pt x="383" y="5161"/>
                    </a:lnTo>
                    <a:lnTo>
                      <a:pt x="376" y="5164"/>
                    </a:lnTo>
                    <a:lnTo>
                      <a:pt x="367" y="5166"/>
                    </a:lnTo>
                    <a:lnTo>
                      <a:pt x="359" y="5169"/>
                    </a:lnTo>
                    <a:lnTo>
                      <a:pt x="349" y="5171"/>
                    </a:lnTo>
                    <a:lnTo>
                      <a:pt x="340" y="5173"/>
                    </a:lnTo>
                    <a:lnTo>
                      <a:pt x="329" y="5174"/>
                    </a:lnTo>
                    <a:lnTo>
                      <a:pt x="318" y="5176"/>
                    </a:lnTo>
                    <a:lnTo>
                      <a:pt x="306" y="5179"/>
                    </a:lnTo>
                    <a:lnTo>
                      <a:pt x="295" y="5181"/>
                    </a:lnTo>
                    <a:lnTo>
                      <a:pt x="287" y="5181"/>
                    </a:lnTo>
                    <a:lnTo>
                      <a:pt x="280" y="5181"/>
                    </a:lnTo>
                    <a:lnTo>
                      <a:pt x="273" y="5181"/>
                    </a:lnTo>
                    <a:lnTo>
                      <a:pt x="267" y="5182"/>
                    </a:lnTo>
                    <a:lnTo>
                      <a:pt x="259" y="5182"/>
                    </a:lnTo>
                    <a:lnTo>
                      <a:pt x="252" y="5182"/>
                    </a:lnTo>
                    <a:lnTo>
                      <a:pt x="244" y="5182"/>
                    </a:lnTo>
                    <a:lnTo>
                      <a:pt x="238" y="5182"/>
                    </a:lnTo>
                    <a:lnTo>
                      <a:pt x="230" y="5181"/>
                    </a:lnTo>
                    <a:lnTo>
                      <a:pt x="222" y="5181"/>
                    </a:lnTo>
                    <a:lnTo>
                      <a:pt x="214" y="5180"/>
                    </a:lnTo>
                    <a:lnTo>
                      <a:pt x="208" y="5180"/>
                    </a:lnTo>
                    <a:lnTo>
                      <a:pt x="199" y="5179"/>
                    </a:lnTo>
                    <a:lnTo>
                      <a:pt x="191" y="5177"/>
                    </a:lnTo>
                    <a:lnTo>
                      <a:pt x="183" y="5176"/>
                    </a:lnTo>
                    <a:lnTo>
                      <a:pt x="175" y="5176"/>
                    </a:lnTo>
                    <a:lnTo>
                      <a:pt x="165" y="5174"/>
                    </a:lnTo>
                    <a:lnTo>
                      <a:pt x="158" y="5173"/>
                    </a:lnTo>
                    <a:lnTo>
                      <a:pt x="148" y="5171"/>
                    </a:lnTo>
                    <a:lnTo>
                      <a:pt x="140" y="5170"/>
                    </a:lnTo>
                    <a:lnTo>
                      <a:pt x="130" y="5166"/>
                    </a:lnTo>
                    <a:lnTo>
                      <a:pt x="121" y="5165"/>
                    </a:lnTo>
                    <a:lnTo>
                      <a:pt x="112" y="5162"/>
                    </a:lnTo>
                    <a:lnTo>
                      <a:pt x="103" y="5161"/>
                    </a:lnTo>
                    <a:lnTo>
                      <a:pt x="93" y="5157"/>
                    </a:lnTo>
                    <a:lnTo>
                      <a:pt x="84" y="5154"/>
                    </a:lnTo>
                    <a:lnTo>
                      <a:pt x="74" y="5151"/>
                    </a:lnTo>
                    <a:lnTo>
                      <a:pt x="65" y="5147"/>
                    </a:lnTo>
                    <a:lnTo>
                      <a:pt x="55" y="5143"/>
                    </a:lnTo>
                    <a:lnTo>
                      <a:pt x="45" y="5140"/>
                    </a:lnTo>
                    <a:lnTo>
                      <a:pt x="35" y="5135"/>
                    </a:lnTo>
                    <a:lnTo>
                      <a:pt x="26" y="5132"/>
                    </a:lnTo>
                    <a:lnTo>
                      <a:pt x="22" y="5128"/>
                    </a:lnTo>
                    <a:lnTo>
                      <a:pt x="17" y="5125"/>
                    </a:lnTo>
                    <a:lnTo>
                      <a:pt x="13" y="5117"/>
                    </a:lnTo>
                    <a:lnTo>
                      <a:pt x="9" y="5108"/>
                    </a:lnTo>
                    <a:lnTo>
                      <a:pt x="7" y="5102"/>
                    </a:lnTo>
                    <a:lnTo>
                      <a:pt x="6" y="5095"/>
                    </a:lnTo>
                    <a:lnTo>
                      <a:pt x="4" y="5086"/>
                    </a:lnTo>
                    <a:lnTo>
                      <a:pt x="3" y="5078"/>
                    </a:lnTo>
                    <a:lnTo>
                      <a:pt x="2" y="5073"/>
                    </a:lnTo>
                    <a:lnTo>
                      <a:pt x="2" y="5067"/>
                    </a:lnTo>
                    <a:lnTo>
                      <a:pt x="0" y="5060"/>
                    </a:lnTo>
                    <a:lnTo>
                      <a:pt x="0" y="5055"/>
                    </a:lnTo>
                    <a:lnTo>
                      <a:pt x="0" y="5048"/>
                    </a:lnTo>
                    <a:lnTo>
                      <a:pt x="0" y="5042"/>
                    </a:lnTo>
                    <a:lnTo>
                      <a:pt x="0" y="5035"/>
                    </a:lnTo>
                    <a:lnTo>
                      <a:pt x="0" y="5028"/>
                    </a:lnTo>
                    <a:lnTo>
                      <a:pt x="0" y="5018"/>
                    </a:lnTo>
                    <a:lnTo>
                      <a:pt x="0" y="5008"/>
                    </a:lnTo>
                    <a:lnTo>
                      <a:pt x="0" y="5001"/>
                    </a:lnTo>
                    <a:lnTo>
                      <a:pt x="2" y="4996"/>
                    </a:lnTo>
                    <a:lnTo>
                      <a:pt x="3" y="4989"/>
                    </a:lnTo>
                    <a:lnTo>
                      <a:pt x="4" y="4984"/>
                    </a:lnTo>
                    <a:lnTo>
                      <a:pt x="4" y="4976"/>
                    </a:lnTo>
                    <a:lnTo>
                      <a:pt x="5" y="4968"/>
                    </a:lnTo>
                    <a:lnTo>
                      <a:pt x="6" y="4960"/>
                    </a:lnTo>
                    <a:lnTo>
                      <a:pt x="8" y="4952"/>
                    </a:lnTo>
                    <a:lnTo>
                      <a:pt x="9" y="4944"/>
                    </a:lnTo>
                    <a:lnTo>
                      <a:pt x="12" y="4936"/>
                    </a:lnTo>
                    <a:lnTo>
                      <a:pt x="13" y="4927"/>
                    </a:lnTo>
                    <a:lnTo>
                      <a:pt x="15" y="4919"/>
                    </a:lnTo>
                    <a:lnTo>
                      <a:pt x="16" y="4909"/>
                    </a:lnTo>
                    <a:lnTo>
                      <a:pt x="18" y="4900"/>
                    </a:lnTo>
                    <a:lnTo>
                      <a:pt x="19" y="4891"/>
                    </a:lnTo>
                    <a:lnTo>
                      <a:pt x="22" y="4882"/>
                    </a:lnTo>
                    <a:lnTo>
                      <a:pt x="23" y="4872"/>
                    </a:lnTo>
                    <a:lnTo>
                      <a:pt x="25" y="4862"/>
                    </a:lnTo>
                    <a:lnTo>
                      <a:pt x="26" y="4852"/>
                    </a:lnTo>
                    <a:lnTo>
                      <a:pt x="29" y="4843"/>
                    </a:lnTo>
                    <a:lnTo>
                      <a:pt x="31" y="4833"/>
                    </a:lnTo>
                    <a:lnTo>
                      <a:pt x="34" y="4823"/>
                    </a:lnTo>
                    <a:lnTo>
                      <a:pt x="35" y="4813"/>
                    </a:lnTo>
                    <a:lnTo>
                      <a:pt x="38" y="4803"/>
                    </a:lnTo>
                    <a:lnTo>
                      <a:pt x="41" y="4793"/>
                    </a:lnTo>
                    <a:lnTo>
                      <a:pt x="43" y="4783"/>
                    </a:lnTo>
                    <a:lnTo>
                      <a:pt x="45" y="4773"/>
                    </a:lnTo>
                    <a:lnTo>
                      <a:pt x="48" y="4763"/>
                    </a:lnTo>
                    <a:lnTo>
                      <a:pt x="49" y="4752"/>
                    </a:lnTo>
                    <a:lnTo>
                      <a:pt x="52" y="4742"/>
                    </a:lnTo>
                    <a:lnTo>
                      <a:pt x="54" y="4732"/>
                    </a:lnTo>
                    <a:lnTo>
                      <a:pt x="57" y="4722"/>
                    </a:lnTo>
                    <a:lnTo>
                      <a:pt x="58" y="4712"/>
                    </a:lnTo>
                    <a:lnTo>
                      <a:pt x="61" y="4702"/>
                    </a:lnTo>
                    <a:lnTo>
                      <a:pt x="63" y="4693"/>
                    </a:lnTo>
                    <a:lnTo>
                      <a:pt x="66" y="4684"/>
                    </a:lnTo>
                    <a:lnTo>
                      <a:pt x="67" y="4674"/>
                    </a:lnTo>
                    <a:lnTo>
                      <a:pt x="70" y="4665"/>
                    </a:lnTo>
                    <a:lnTo>
                      <a:pt x="72" y="4656"/>
                    </a:lnTo>
                    <a:lnTo>
                      <a:pt x="74" y="4648"/>
                    </a:lnTo>
                    <a:lnTo>
                      <a:pt x="75" y="4639"/>
                    </a:lnTo>
                    <a:lnTo>
                      <a:pt x="78" y="4632"/>
                    </a:lnTo>
                    <a:lnTo>
                      <a:pt x="80" y="4624"/>
                    </a:lnTo>
                    <a:lnTo>
                      <a:pt x="83" y="4617"/>
                    </a:lnTo>
                    <a:lnTo>
                      <a:pt x="84" y="4609"/>
                    </a:lnTo>
                    <a:lnTo>
                      <a:pt x="85" y="4602"/>
                    </a:lnTo>
                    <a:lnTo>
                      <a:pt x="86" y="4595"/>
                    </a:lnTo>
                    <a:lnTo>
                      <a:pt x="88" y="4589"/>
                    </a:lnTo>
                    <a:lnTo>
                      <a:pt x="92" y="4578"/>
                    </a:lnTo>
                    <a:lnTo>
                      <a:pt x="95" y="4569"/>
                    </a:lnTo>
                    <a:lnTo>
                      <a:pt x="96" y="4560"/>
                    </a:lnTo>
                    <a:lnTo>
                      <a:pt x="97" y="4554"/>
                    </a:lnTo>
                    <a:lnTo>
                      <a:pt x="99" y="4549"/>
                    </a:lnTo>
                    <a:lnTo>
                      <a:pt x="101" y="4548"/>
                    </a:lnTo>
                    <a:lnTo>
                      <a:pt x="103" y="4542"/>
                    </a:lnTo>
                    <a:lnTo>
                      <a:pt x="107" y="4540"/>
                    </a:lnTo>
                    <a:lnTo>
                      <a:pt x="112" y="4538"/>
                    </a:lnTo>
                    <a:lnTo>
                      <a:pt x="117" y="4539"/>
                    </a:lnTo>
                    <a:lnTo>
                      <a:pt x="122" y="4539"/>
                    </a:lnTo>
                    <a:lnTo>
                      <a:pt x="127" y="4540"/>
                    </a:lnTo>
                    <a:lnTo>
                      <a:pt x="135" y="4542"/>
                    </a:lnTo>
                    <a:lnTo>
                      <a:pt x="134" y="4539"/>
                    </a:lnTo>
                    <a:lnTo>
                      <a:pt x="135" y="4537"/>
                    </a:lnTo>
                    <a:lnTo>
                      <a:pt x="135" y="4525"/>
                    </a:lnTo>
                    <a:lnTo>
                      <a:pt x="138" y="4508"/>
                    </a:lnTo>
                    <a:lnTo>
                      <a:pt x="139" y="4485"/>
                    </a:lnTo>
                    <a:lnTo>
                      <a:pt x="142" y="4458"/>
                    </a:lnTo>
                    <a:lnTo>
                      <a:pt x="145" y="4423"/>
                    </a:lnTo>
                    <a:lnTo>
                      <a:pt x="149" y="4387"/>
                    </a:lnTo>
                    <a:lnTo>
                      <a:pt x="153" y="4343"/>
                    </a:lnTo>
                    <a:lnTo>
                      <a:pt x="159" y="4297"/>
                    </a:lnTo>
                    <a:lnTo>
                      <a:pt x="163" y="4245"/>
                    </a:lnTo>
                    <a:lnTo>
                      <a:pt x="169" y="4189"/>
                    </a:lnTo>
                    <a:lnTo>
                      <a:pt x="175" y="4129"/>
                    </a:lnTo>
                    <a:lnTo>
                      <a:pt x="182" y="4066"/>
                    </a:lnTo>
                    <a:lnTo>
                      <a:pt x="189" y="3998"/>
                    </a:lnTo>
                    <a:lnTo>
                      <a:pt x="195" y="3928"/>
                    </a:lnTo>
                    <a:lnTo>
                      <a:pt x="203" y="3854"/>
                    </a:lnTo>
                    <a:lnTo>
                      <a:pt x="212" y="3777"/>
                    </a:lnTo>
                    <a:lnTo>
                      <a:pt x="219" y="3697"/>
                    </a:lnTo>
                    <a:lnTo>
                      <a:pt x="228" y="3613"/>
                    </a:lnTo>
                    <a:lnTo>
                      <a:pt x="236" y="3528"/>
                    </a:lnTo>
                    <a:lnTo>
                      <a:pt x="246" y="3441"/>
                    </a:lnTo>
                    <a:lnTo>
                      <a:pt x="255" y="3351"/>
                    </a:lnTo>
                    <a:lnTo>
                      <a:pt x="263" y="3259"/>
                    </a:lnTo>
                    <a:lnTo>
                      <a:pt x="273" y="3166"/>
                    </a:lnTo>
                    <a:lnTo>
                      <a:pt x="283" y="3071"/>
                    </a:lnTo>
                    <a:lnTo>
                      <a:pt x="294" y="2973"/>
                    </a:lnTo>
                    <a:lnTo>
                      <a:pt x="304" y="2876"/>
                    </a:lnTo>
                    <a:lnTo>
                      <a:pt x="314" y="2777"/>
                    </a:lnTo>
                    <a:lnTo>
                      <a:pt x="324" y="2678"/>
                    </a:lnTo>
                    <a:lnTo>
                      <a:pt x="334" y="2577"/>
                    </a:lnTo>
                    <a:lnTo>
                      <a:pt x="345" y="2477"/>
                    </a:lnTo>
                    <a:lnTo>
                      <a:pt x="355" y="2376"/>
                    </a:lnTo>
                    <a:lnTo>
                      <a:pt x="366" y="2276"/>
                    </a:lnTo>
                    <a:lnTo>
                      <a:pt x="376" y="2173"/>
                    </a:lnTo>
                    <a:lnTo>
                      <a:pt x="386" y="2072"/>
                    </a:lnTo>
                    <a:lnTo>
                      <a:pt x="396" y="1971"/>
                    </a:lnTo>
                    <a:lnTo>
                      <a:pt x="407" y="1872"/>
                    </a:lnTo>
                    <a:lnTo>
                      <a:pt x="417" y="1772"/>
                    </a:lnTo>
                    <a:lnTo>
                      <a:pt x="427" y="1674"/>
                    </a:lnTo>
                    <a:lnTo>
                      <a:pt x="437" y="1577"/>
                    </a:lnTo>
                    <a:lnTo>
                      <a:pt x="447" y="1482"/>
                    </a:lnTo>
                    <a:lnTo>
                      <a:pt x="456" y="1388"/>
                    </a:lnTo>
                    <a:lnTo>
                      <a:pt x="466" y="1295"/>
                    </a:lnTo>
                    <a:lnTo>
                      <a:pt x="475" y="1204"/>
                    </a:lnTo>
                    <a:lnTo>
                      <a:pt x="485" y="1117"/>
                    </a:lnTo>
                    <a:lnTo>
                      <a:pt x="493" y="1030"/>
                    </a:lnTo>
                    <a:lnTo>
                      <a:pt x="502" y="947"/>
                    </a:lnTo>
                    <a:lnTo>
                      <a:pt x="511" y="865"/>
                    </a:lnTo>
                    <a:lnTo>
                      <a:pt x="520" y="788"/>
                    </a:lnTo>
                    <a:lnTo>
                      <a:pt x="526" y="713"/>
                    </a:lnTo>
                    <a:lnTo>
                      <a:pt x="534" y="641"/>
                    </a:lnTo>
                    <a:lnTo>
                      <a:pt x="541" y="572"/>
                    </a:lnTo>
                    <a:lnTo>
                      <a:pt x="549" y="508"/>
                    </a:lnTo>
                    <a:lnTo>
                      <a:pt x="554" y="446"/>
                    </a:lnTo>
                    <a:lnTo>
                      <a:pt x="561" y="390"/>
                    </a:lnTo>
                    <a:lnTo>
                      <a:pt x="567" y="336"/>
                    </a:lnTo>
                    <a:lnTo>
                      <a:pt x="573" y="288"/>
                    </a:lnTo>
                    <a:lnTo>
                      <a:pt x="578" y="244"/>
                    </a:lnTo>
                    <a:lnTo>
                      <a:pt x="582" y="205"/>
                    </a:lnTo>
                    <a:lnTo>
                      <a:pt x="585" y="170"/>
                    </a:lnTo>
                    <a:lnTo>
                      <a:pt x="590" y="141"/>
                    </a:lnTo>
                    <a:lnTo>
                      <a:pt x="592" y="117"/>
                    </a:lnTo>
                    <a:lnTo>
                      <a:pt x="596" y="98"/>
                    </a:lnTo>
                    <a:lnTo>
                      <a:pt x="598" y="84"/>
                    </a:lnTo>
                    <a:lnTo>
                      <a:pt x="600" y="79"/>
                    </a:lnTo>
                    <a:lnTo>
                      <a:pt x="600" y="72"/>
                    </a:lnTo>
                    <a:lnTo>
                      <a:pt x="603" y="68"/>
                    </a:lnTo>
                    <a:lnTo>
                      <a:pt x="607" y="62"/>
                    </a:lnTo>
                    <a:lnTo>
                      <a:pt x="612" y="59"/>
                    </a:lnTo>
                    <a:lnTo>
                      <a:pt x="618" y="54"/>
                    </a:lnTo>
                    <a:lnTo>
                      <a:pt x="626" y="51"/>
                    </a:lnTo>
                    <a:lnTo>
                      <a:pt x="633" y="48"/>
                    </a:lnTo>
                    <a:lnTo>
                      <a:pt x="645" y="44"/>
                    </a:lnTo>
                    <a:lnTo>
                      <a:pt x="652" y="41"/>
                    </a:lnTo>
                    <a:lnTo>
                      <a:pt x="662" y="37"/>
                    </a:lnTo>
                    <a:lnTo>
                      <a:pt x="672" y="35"/>
                    </a:lnTo>
                    <a:lnTo>
                      <a:pt x="686" y="33"/>
                    </a:lnTo>
                    <a:lnTo>
                      <a:pt x="699" y="30"/>
                    </a:lnTo>
                    <a:lnTo>
                      <a:pt x="714" y="27"/>
                    </a:lnTo>
                    <a:lnTo>
                      <a:pt x="728" y="25"/>
                    </a:lnTo>
                    <a:lnTo>
                      <a:pt x="745" y="23"/>
                    </a:lnTo>
                    <a:lnTo>
                      <a:pt x="762" y="20"/>
                    </a:lnTo>
                    <a:lnTo>
                      <a:pt x="779" y="19"/>
                    </a:lnTo>
                    <a:lnTo>
                      <a:pt x="797" y="16"/>
                    </a:lnTo>
                    <a:lnTo>
                      <a:pt x="817" y="15"/>
                    </a:lnTo>
                    <a:lnTo>
                      <a:pt x="836" y="13"/>
                    </a:lnTo>
                    <a:lnTo>
                      <a:pt x="856" y="12"/>
                    </a:lnTo>
                    <a:lnTo>
                      <a:pt x="877" y="10"/>
                    </a:lnTo>
                    <a:lnTo>
                      <a:pt x="900" y="10"/>
                    </a:lnTo>
                    <a:lnTo>
                      <a:pt x="921" y="7"/>
                    </a:lnTo>
                    <a:lnTo>
                      <a:pt x="943" y="6"/>
                    </a:lnTo>
                    <a:lnTo>
                      <a:pt x="967" y="5"/>
                    </a:lnTo>
                    <a:lnTo>
                      <a:pt x="990" y="4"/>
                    </a:lnTo>
                    <a:lnTo>
                      <a:pt x="1013" y="3"/>
                    </a:lnTo>
                    <a:lnTo>
                      <a:pt x="1037" y="2"/>
                    </a:lnTo>
                    <a:lnTo>
                      <a:pt x="1061" y="2"/>
                    </a:lnTo>
                    <a:lnTo>
                      <a:pt x="1087" y="2"/>
                    </a:lnTo>
                    <a:lnTo>
                      <a:pt x="1110" y="1"/>
                    </a:lnTo>
                    <a:lnTo>
                      <a:pt x="1136" y="1"/>
                    </a:lnTo>
                    <a:lnTo>
                      <a:pt x="1156" y="0"/>
                    </a:lnTo>
                    <a:lnTo>
                      <a:pt x="1156" y="211"/>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2" name="Freeform 88"/>
              <p:cNvSpPr>
                <a:spLocks/>
              </p:cNvSpPr>
              <p:nvPr/>
            </p:nvSpPr>
            <p:spPr bwMode="auto">
              <a:xfrm>
                <a:off x="3885" y="3635"/>
                <a:ext cx="69" cy="352"/>
              </a:xfrm>
              <a:custGeom>
                <a:avLst/>
                <a:gdLst>
                  <a:gd name="T0" fmla="*/ 135 w 137"/>
                  <a:gd name="T1" fmla="*/ 703 h 703"/>
                  <a:gd name="T2" fmla="*/ 117 w 137"/>
                  <a:gd name="T3" fmla="*/ 698 h 703"/>
                  <a:gd name="T4" fmla="*/ 100 w 137"/>
                  <a:gd name="T5" fmla="*/ 693 h 703"/>
                  <a:gd name="T6" fmla="*/ 82 w 137"/>
                  <a:gd name="T7" fmla="*/ 687 h 703"/>
                  <a:gd name="T8" fmla="*/ 65 w 137"/>
                  <a:gd name="T9" fmla="*/ 681 h 703"/>
                  <a:gd name="T10" fmla="*/ 47 w 137"/>
                  <a:gd name="T11" fmla="*/ 673 h 703"/>
                  <a:gd name="T12" fmla="*/ 29 w 137"/>
                  <a:gd name="T13" fmla="*/ 667 h 703"/>
                  <a:gd name="T14" fmla="*/ 20 w 137"/>
                  <a:gd name="T15" fmla="*/ 659 h 703"/>
                  <a:gd name="T16" fmla="*/ 11 w 137"/>
                  <a:gd name="T17" fmla="*/ 641 h 703"/>
                  <a:gd name="T18" fmla="*/ 6 w 137"/>
                  <a:gd name="T19" fmla="*/ 625 h 703"/>
                  <a:gd name="T20" fmla="*/ 2 w 137"/>
                  <a:gd name="T21" fmla="*/ 606 h 703"/>
                  <a:gd name="T22" fmla="*/ 1 w 137"/>
                  <a:gd name="T23" fmla="*/ 594 h 703"/>
                  <a:gd name="T24" fmla="*/ 0 w 137"/>
                  <a:gd name="T25" fmla="*/ 581 h 703"/>
                  <a:gd name="T26" fmla="*/ 0 w 137"/>
                  <a:gd name="T27" fmla="*/ 566 h 703"/>
                  <a:gd name="T28" fmla="*/ 0 w 137"/>
                  <a:gd name="T29" fmla="*/ 551 h 703"/>
                  <a:gd name="T30" fmla="*/ 0 w 137"/>
                  <a:gd name="T31" fmla="*/ 540 h 703"/>
                  <a:gd name="T32" fmla="*/ 0 w 137"/>
                  <a:gd name="T33" fmla="*/ 529 h 703"/>
                  <a:gd name="T34" fmla="*/ 1 w 137"/>
                  <a:gd name="T35" fmla="*/ 515 h 703"/>
                  <a:gd name="T36" fmla="*/ 4 w 137"/>
                  <a:gd name="T37" fmla="*/ 501 h 703"/>
                  <a:gd name="T38" fmla="*/ 6 w 137"/>
                  <a:gd name="T39" fmla="*/ 484 h 703"/>
                  <a:gd name="T40" fmla="*/ 9 w 137"/>
                  <a:gd name="T41" fmla="*/ 467 h 703"/>
                  <a:gd name="T42" fmla="*/ 12 w 137"/>
                  <a:gd name="T43" fmla="*/ 448 h 703"/>
                  <a:gd name="T44" fmla="*/ 17 w 137"/>
                  <a:gd name="T45" fmla="*/ 429 h 703"/>
                  <a:gd name="T46" fmla="*/ 20 w 137"/>
                  <a:gd name="T47" fmla="*/ 408 h 703"/>
                  <a:gd name="T48" fmla="*/ 23 w 137"/>
                  <a:gd name="T49" fmla="*/ 387 h 703"/>
                  <a:gd name="T50" fmla="*/ 28 w 137"/>
                  <a:gd name="T51" fmla="*/ 365 h 703"/>
                  <a:gd name="T52" fmla="*/ 33 w 137"/>
                  <a:gd name="T53" fmla="*/ 342 h 703"/>
                  <a:gd name="T54" fmla="*/ 38 w 137"/>
                  <a:gd name="T55" fmla="*/ 319 h 703"/>
                  <a:gd name="T56" fmla="*/ 43 w 137"/>
                  <a:gd name="T57" fmla="*/ 297 h 703"/>
                  <a:gd name="T58" fmla="*/ 48 w 137"/>
                  <a:gd name="T59" fmla="*/ 275 h 703"/>
                  <a:gd name="T60" fmla="*/ 55 w 137"/>
                  <a:gd name="T61" fmla="*/ 252 h 703"/>
                  <a:gd name="T62" fmla="*/ 59 w 137"/>
                  <a:gd name="T63" fmla="*/ 229 h 703"/>
                  <a:gd name="T64" fmla="*/ 65 w 137"/>
                  <a:gd name="T65" fmla="*/ 207 h 703"/>
                  <a:gd name="T66" fmla="*/ 69 w 137"/>
                  <a:gd name="T67" fmla="*/ 184 h 703"/>
                  <a:gd name="T68" fmla="*/ 75 w 137"/>
                  <a:gd name="T69" fmla="*/ 164 h 703"/>
                  <a:gd name="T70" fmla="*/ 79 w 137"/>
                  <a:gd name="T71" fmla="*/ 144 h 703"/>
                  <a:gd name="T72" fmla="*/ 84 w 137"/>
                  <a:gd name="T73" fmla="*/ 125 h 703"/>
                  <a:gd name="T74" fmla="*/ 88 w 137"/>
                  <a:gd name="T75" fmla="*/ 106 h 703"/>
                  <a:gd name="T76" fmla="*/ 94 w 137"/>
                  <a:gd name="T77" fmla="*/ 90 h 703"/>
                  <a:gd name="T78" fmla="*/ 97 w 137"/>
                  <a:gd name="T79" fmla="*/ 73 h 703"/>
                  <a:gd name="T80" fmla="*/ 100 w 137"/>
                  <a:gd name="T81" fmla="*/ 58 h 703"/>
                  <a:gd name="T82" fmla="*/ 104 w 137"/>
                  <a:gd name="T83" fmla="*/ 45 h 703"/>
                  <a:gd name="T84" fmla="*/ 107 w 137"/>
                  <a:gd name="T85" fmla="*/ 35 h 703"/>
                  <a:gd name="T86" fmla="*/ 111 w 137"/>
                  <a:gd name="T87" fmla="*/ 18 h 703"/>
                  <a:gd name="T88" fmla="*/ 115 w 137"/>
                  <a:gd name="T89" fmla="*/ 12 h 703"/>
                  <a:gd name="T90" fmla="*/ 120 w 137"/>
                  <a:gd name="T91" fmla="*/ 3 h 703"/>
                  <a:gd name="T92" fmla="*/ 130 w 137"/>
                  <a:gd name="T93" fmla="*/ 2 h 703"/>
                  <a:gd name="T94" fmla="*/ 137 w 137"/>
                  <a:gd name="T95" fmla="*/ 3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 h="703">
                    <a:moveTo>
                      <a:pt x="137" y="703"/>
                    </a:moveTo>
                    <a:lnTo>
                      <a:pt x="135" y="703"/>
                    </a:lnTo>
                    <a:lnTo>
                      <a:pt x="126" y="700"/>
                    </a:lnTo>
                    <a:lnTo>
                      <a:pt x="117" y="698"/>
                    </a:lnTo>
                    <a:lnTo>
                      <a:pt x="108" y="696"/>
                    </a:lnTo>
                    <a:lnTo>
                      <a:pt x="100" y="693"/>
                    </a:lnTo>
                    <a:lnTo>
                      <a:pt x="90" y="690"/>
                    </a:lnTo>
                    <a:lnTo>
                      <a:pt x="82" y="687"/>
                    </a:lnTo>
                    <a:lnTo>
                      <a:pt x="72" y="683"/>
                    </a:lnTo>
                    <a:lnTo>
                      <a:pt x="65" y="681"/>
                    </a:lnTo>
                    <a:lnTo>
                      <a:pt x="55" y="677"/>
                    </a:lnTo>
                    <a:lnTo>
                      <a:pt x="47" y="673"/>
                    </a:lnTo>
                    <a:lnTo>
                      <a:pt x="37" y="670"/>
                    </a:lnTo>
                    <a:lnTo>
                      <a:pt x="29" y="667"/>
                    </a:lnTo>
                    <a:lnTo>
                      <a:pt x="24" y="663"/>
                    </a:lnTo>
                    <a:lnTo>
                      <a:pt x="20" y="659"/>
                    </a:lnTo>
                    <a:lnTo>
                      <a:pt x="14" y="651"/>
                    </a:lnTo>
                    <a:lnTo>
                      <a:pt x="11" y="641"/>
                    </a:lnTo>
                    <a:lnTo>
                      <a:pt x="8" y="633"/>
                    </a:lnTo>
                    <a:lnTo>
                      <a:pt x="6" y="625"/>
                    </a:lnTo>
                    <a:lnTo>
                      <a:pt x="3" y="615"/>
                    </a:lnTo>
                    <a:lnTo>
                      <a:pt x="2" y="606"/>
                    </a:lnTo>
                    <a:lnTo>
                      <a:pt x="1" y="600"/>
                    </a:lnTo>
                    <a:lnTo>
                      <a:pt x="1" y="594"/>
                    </a:lnTo>
                    <a:lnTo>
                      <a:pt x="0" y="588"/>
                    </a:lnTo>
                    <a:lnTo>
                      <a:pt x="0" y="581"/>
                    </a:lnTo>
                    <a:lnTo>
                      <a:pt x="0" y="573"/>
                    </a:lnTo>
                    <a:lnTo>
                      <a:pt x="0" y="566"/>
                    </a:lnTo>
                    <a:lnTo>
                      <a:pt x="0" y="559"/>
                    </a:lnTo>
                    <a:lnTo>
                      <a:pt x="0" y="551"/>
                    </a:lnTo>
                    <a:lnTo>
                      <a:pt x="0" y="545"/>
                    </a:lnTo>
                    <a:lnTo>
                      <a:pt x="0" y="540"/>
                    </a:lnTo>
                    <a:lnTo>
                      <a:pt x="0" y="534"/>
                    </a:lnTo>
                    <a:lnTo>
                      <a:pt x="0" y="529"/>
                    </a:lnTo>
                    <a:lnTo>
                      <a:pt x="0" y="522"/>
                    </a:lnTo>
                    <a:lnTo>
                      <a:pt x="1" y="515"/>
                    </a:lnTo>
                    <a:lnTo>
                      <a:pt x="2" y="507"/>
                    </a:lnTo>
                    <a:lnTo>
                      <a:pt x="4" y="501"/>
                    </a:lnTo>
                    <a:lnTo>
                      <a:pt x="4" y="492"/>
                    </a:lnTo>
                    <a:lnTo>
                      <a:pt x="6" y="484"/>
                    </a:lnTo>
                    <a:lnTo>
                      <a:pt x="7" y="475"/>
                    </a:lnTo>
                    <a:lnTo>
                      <a:pt x="9" y="467"/>
                    </a:lnTo>
                    <a:lnTo>
                      <a:pt x="10" y="457"/>
                    </a:lnTo>
                    <a:lnTo>
                      <a:pt x="12" y="448"/>
                    </a:lnTo>
                    <a:lnTo>
                      <a:pt x="13" y="438"/>
                    </a:lnTo>
                    <a:lnTo>
                      <a:pt x="17" y="429"/>
                    </a:lnTo>
                    <a:lnTo>
                      <a:pt x="18" y="418"/>
                    </a:lnTo>
                    <a:lnTo>
                      <a:pt x="20" y="408"/>
                    </a:lnTo>
                    <a:lnTo>
                      <a:pt x="21" y="397"/>
                    </a:lnTo>
                    <a:lnTo>
                      <a:pt x="23" y="387"/>
                    </a:lnTo>
                    <a:lnTo>
                      <a:pt x="26" y="375"/>
                    </a:lnTo>
                    <a:lnTo>
                      <a:pt x="28" y="365"/>
                    </a:lnTo>
                    <a:lnTo>
                      <a:pt x="30" y="353"/>
                    </a:lnTo>
                    <a:lnTo>
                      <a:pt x="33" y="342"/>
                    </a:lnTo>
                    <a:lnTo>
                      <a:pt x="36" y="330"/>
                    </a:lnTo>
                    <a:lnTo>
                      <a:pt x="38" y="319"/>
                    </a:lnTo>
                    <a:lnTo>
                      <a:pt x="40" y="308"/>
                    </a:lnTo>
                    <a:lnTo>
                      <a:pt x="43" y="297"/>
                    </a:lnTo>
                    <a:lnTo>
                      <a:pt x="46" y="285"/>
                    </a:lnTo>
                    <a:lnTo>
                      <a:pt x="48" y="275"/>
                    </a:lnTo>
                    <a:lnTo>
                      <a:pt x="51" y="262"/>
                    </a:lnTo>
                    <a:lnTo>
                      <a:pt x="55" y="252"/>
                    </a:lnTo>
                    <a:lnTo>
                      <a:pt x="57" y="240"/>
                    </a:lnTo>
                    <a:lnTo>
                      <a:pt x="59" y="229"/>
                    </a:lnTo>
                    <a:lnTo>
                      <a:pt x="61" y="218"/>
                    </a:lnTo>
                    <a:lnTo>
                      <a:pt x="65" y="207"/>
                    </a:lnTo>
                    <a:lnTo>
                      <a:pt x="67" y="195"/>
                    </a:lnTo>
                    <a:lnTo>
                      <a:pt x="69" y="184"/>
                    </a:lnTo>
                    <a:lnTo>
                      <a:pt x="71" y="174"/>
                    </a:lnTo>
                    <a:lnTo>
                      <a:pt x="75" y="164"/>
                    </a:lnTo>
                    <a:lnTo>
                      <a:pt x="77" y="154"/>
                    </a:lnTo>
                    <a:lnTo>
                      <a:pt x="79" y="144"/>
                    </a:lnTo>
                    <a:lnTo>
                      <a:pt x="81" y="134"/>
                    </a:lnTo>
                    <a:lnTo>
                      <a:pt x="84" y="125"/>
                    </a:lnTo>
                    <a:lnTo>
                      <a:pt x="86" y="115"/>
                    </a:lnTo>
                    <a:lnTo>
                      <a:pt x="88" y="106"/>
                    </a:lnTo>
                    <a:lnTo>
                      <a:pt x="90" y="97"/>
                    </a:lnTo>
                    <a:lnTo>
                      <a:pt x="94" y="90"/>
                    </a:lnTo>
                    <a:lnTo>
                      <a:pt x="95" y="81"/>
                    </a:lnTo>
                    <a:lnTo>
                      <a:pt x="97" y="73"/>
                    </a:lnTo>
                    <a:lnTo>
                      <a:pt x="98" y="65"/>
                    </a:lnTo>
                    <a:lnTo>
                      <a:pt x="100" y="58"/>
                    </a:lnTo>
                    <a:lnTo>
                      <a:pt x="101" y="52"/>
                    </a:lnTo>
                    <a:lnTo>
                      <a:pt x="104" y="45"/>
                    </a:lnTo>
                    <a:lnTo>
                      <a:pt x="105" y="39"/>
                    </a:lnTo>
                    <a:lnTo>
                      <a:pt x="107" y="35"/>
                    </a:lnTo>
                    <a:lnTo>
                      <a:pt x="109" y="25"/>
                    </a:lnTo>
                    <a:lnTo>
                      <a:pt x="111" y="18"/>
                    </a:lnTo>
                    <a:lnTo>
                      <a:pt x="113" y="14"/>
                    </a:lnTo>
                    <a:lnTo>
                      <a:pt x="115" y="12"/>
                    </a:lnTo>
                    <a:lnTo>
                      <a:pt x="116" y="6"/>
                    </a:lnTo>
                    <a:lnTo>
                      <a:pt x="120" y="3"/>
                    </a:lnTo>
                    <a:lnTo>
                      <a:pt x="125" y="0"/>
                    </a:lnTo>
                    <a:lnTo>
                      <a:pt x="130" y="2"/>
                    </a:lnTo>
                    <a:lnTo>
                      <a:pt x="134" y="2"/>
                    </a:lnTo>
                    <a:lnTo>
                      <a:pt x="137" y="3"/>
                    </a:lnTo>
                    <a:lnTo>
                      <a:pt x="137" y="703"/>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3" name="Freeform 89"/>
              <p:cNvSpPr>
                <a:spLocks/>
              </p:cNvSpPr>
              <p:nvPr/>
            </p:nvSpPr>
            <p:spPr bwMode="auto">
              <a:xfrm>
                <a:off x="4255" y="1074"/>
                <a:ext cx="246" cy="2336"/>
              </a:xfrm>
              <a:custGeom>
                <a:avLst/>
                <a:gdLst>
                  <a:gd name="T0" fmla="*/ 78 w 490"/>
                  <a:gd name="T1" fmla="*/ 19 h 4673"/>
                  <a:gd name="T2" fmla="*/ 101 w 490"/>
                  <a:gd name="T3" fmla="*/ 58 h 4673"/>
                  <a:gd name="T4" fmla="*/ 114 w 490"/>
                  <a:gd name="T5" fmla="*/ 131 h 4673"/>
                  <a:gd name="T6" fmla="*/ 125 w 490"/>
                  <a:gd name="T7" fmla="*/ 225 h 4673"/>
                  <a:gd name="T8" fmla="*/ 140 w 490"/>
                  <a:gd name="T9" fmla="*/ 368 h 4673"/>
                  <a:gd name="T10" fmla="*/ 158 w 490"/>
                  <a:gd name="T11" fmla="*/ 566 h 4673"/>
                  <a:gd name="T12" fmla="*/ 202 w 490"/>
                  <a:gd name="T13" fmla="*/ 643 h 4673"/>
                  <a:gd name="T14" fmla="*/ 294 w 490"/>
                  <a:gd name="T15" fmla="*/ 633 h 4673"/>
                  <a:gd name="T16" fmla="*/ 397 w 490"/>
                  <a:gd name="T17" fmla="*/ 626 h 4673"/>
                  <a:gd name="T18" fmla="*/ 490 w 490"/>
                  <a:gd name="T19" fmla="*/ 619 h 4673"/>
                  <a:gd name="T20" fmla="*/ 438 w 490"/>
                  <a:gd name="T21" fmla="*/ 840 h 4673"/>
                  <a:gd name="T22" fmla="*/ 370 w 490"/>
                  <a:gd name="T23" fmla="*/ 842 h 4673"/>
                  <a:gd name="T24" fmla="*/ 298 w 490"/>
                  <a:gd name="T25" fmla="*/ 849 h 4673"/>
                  <a:gd name="T26" fmla="*/ 227 w 490"/>
                  <a:gd name="T27" fmla="*/ 859 h 4673"/>
                  <a:gd name="T28" fmla="*/ 188 w 490"/>
                  <a:gd name="T29" fmla="*/ 966 h 4673"/>
                  <a:gd name="T30" fmla="*/ 203 w 490"/>
                  <a:gd name="T31" fmla="*/ 1169 h 4673"/>
                  <a:gd name="T32" fmla="*/ 217 w 490"/>
                  <a:gd name="T33" fmla="*/ 1387 h 4673"/>
                  <a:gd name="T34" fmla="*/ 234 w 490"/>
                  <a:gd name="T35" fmla="*/ 1624 h 4673"/>
                  <a:gd name="T36" fmla="*/ 248 w 490"/>
                  <a:gd name="T37" fmla="*/ 1874 h 4673"/>
                  <a:gd name="T38" fmla="*/ 266 w 490"/>
                  <a:gd name="T39" fmla="*/ 2138 h 4673"/>
                  <a:gd name="T40" fmla="*/ 282 w 490"/>
                  <a:gd name="T41" fmla="*/ 2413 h 4673"/>
                  <a:gd name="T42" fmla="*/ 342 w 490"/>
                  <a:gd name="T43" fmla="*/ 2558 h 4673"/>
                  <a:gd name="T44" fmla="*/ 454 w 490"/>
                  <a:gd name="T45" fmla="*/ 2528 h 4673"/>
                  <a:gd name="T46" fmla="*/ 433 w 490"/>
                  <a:gd name="T47" fmla="*/ 2754 h 4673"/>
                  <a:gd name="T48" fmla="*/ 319 w 490"/>
                  <a:gd name="T49" fmla="*/ 2791 h 4673"/>
                  <a:gd name="T50" fmla="*/ 413 w 490"/>
                  <a:gd name="T51" fmla="*/ 4193 h 4673"/>
                  <a:gd name="T52" fmla="*/ 428 w 490"/>
                  <a:gd name="T53" fmla="*/ 4261 h 4673"/>
                  <a:gd name="T54" fmla="*/ 443 w 490"/>
                  <a:gd name="T55" fmla="*/ 4336 h 4673"/>
                  <a:gd name="T56" fmla="*/ 459 w 490"/>
                  <a:gd name="T57" fmla="*/ 4418 h 4673"/>
                  <a:gd name="T58" fmla="*/ 471 w 490"/>
                  <a:gd name="T59" fmla="*/ 4496 h 4673"/>
                  <a:gd name="T60" fmla="*/ 480 w 490"/>
                  <a:gd name="T61" fmla="*/ 4565 h 4673"/>
                  <a:gd name="T62" fmla="*/ 468 w 490"/>
                  <a:gd name="T63" fmla="*/ 4631 h 4673"/>
                  <a:gd name="T64" fmla="*/ 400 w 490"/>
                  <a:gd name="T65" fmla="*/ 4660 h 4673"/>
                  <a:gd name="T66" fmla="*/ 319 w 490"/>
                  <a:gd name="T67" fmla="*/ 4671 h 4673"/>
                  <a:gd name="T68" fmla="*/ 260 w 490"/>
                  <a:gd name="T69" fmla="*/ 4670 h 4673"/>
                  <a:gd name="T70" fmla="*/ 191 w 490"/>
                  <a:gd name="T71" fmla="*/ 4658 h 4673"/>
                  <a:gd name="T72" fmla="*/ 146 w 490"/>
                  <a:gd name="T73" fmla="*/ 4623 h 4673"/>
                  <a:gd name="T74" fmla="*/ 134 w 490"/>
                  <a:gd name="T75" fmla="*/ 4545 h 4673"/>
                  <a:gd name="T76" fmla="*/ 137 w 490"/>
                  <a:gd name="T77" fmla="*/ 4485 h 4673"/>
                  <a:gd name="T78" fmla="*/ 142 w 490"/>
                  <a:gd name="T79" fmla="*/ 4415 h 4673"/>
                  <a:gd name="T80" fmla="*/ 150 w 490"/>
                  <a:gd name="T81" fmla="*/ 4344 h 4673"/>
                  <a:gd name="T82" fmla="*/ 158 w 490"/>
                  <a:gd name="T83" fmla="*/ 4276 h 4673"/>
                  <a:gd name="T84" fmla="*/ 167 w 490"/>
                  <a:gd name="T85" fmla="*/ 4206 h 4673"/>
                  <a:gd name="T86" fmla="*/ 121 w 490"/>
                  <a:gd name="T87" fmla="*/ 2852 h 4673"/>
                  <a:gd name="T88" fmla="*/ 60 w 490"/>
                  <a:gd name="T89" fmla="*/ 2869 h 4673"/>
                  <a:gd name="T90" fmla="*/ 10 w 490"/>
                  <a:gd name="T91" fmla="*/ 2644 h 4673"/>
                  <a:gd name="T92" fmla="*/ 95 w 490"/>
                  <a:gd name="T93" fmla="*/ 2623 h 4673"/>
                  <a:gd name="T94" fmla="*/ 101 w 490"/>
                  <a:gd name="T95" fmla="*/ 2540 h 4673"/>
                  <a:gd name="T96" fmla="*/ 97 w 490"/>
                  <a:gd name="T97" fmla="*/ 2443 h 4673"/>
                  <a:gd name="T98" fmla="*/ 90 w 490"/>
                  <a:gd name="T99" fmla="*/ 2344 h 4673"/>
                  <a:gd name="T100" fmla="*/ 85 w 490"/>
                  <a:gd name="T101" fmla="*/ 2247 h 4673"/>
                  <a:gd name="T102" fmla="*/ 79 w 490"/>
                  <a:gd name="T103" fmla="*/ 2151 h 4673"/>
                  <a:gd name="T104" fmla="*/ 74 w 490"/>
                  <a:gd name="T105" fmla="*/ 2059 h 4673"/>
                  <a:gd name="T106" fmla="*/ 68 w 490"/>
                  <a:gd name="T107" fmla="*/ 1968 h 4673"/>
                  <a:gd name="T108" fmla="*/ 53 w 490"/>
                  <a:gd name="T109" fmla="*/ 1716 h 4673"/>
                  <a:gd name="T110" fmla="*/ 48 w 490"/>
                  <a:gd name="T111" fmla="*/ 1620 h 4673"/>
                  <a:gd name="T112" fmla="*/ 41 w 490"/>
                  <a:gd name="T113" fmla="*/ 1526 h 4673"/>
                  <a:gd name="T114" fmla="*/ 36 w 490"/>
                  <a:gd name="T115" fmla="*/ 1436 h 4673"/>
                  <a:gd name="T116" fmla="*/ 30 w 490"/>
                  <a:gd name="T117" fmla="*/ 1347 h 4673"/>
                  <a:gd name="T118" fmla="*/ 26 w 490"/>
                  <a:gd name="T119" fmla="*/ 1264 h 4673"/>
                  <a:gd name="T120" fmla="*/ 20 w 490"/>
                  <a:gd name="T121" fmla="*/ 1180 h 4673"/>
                  <a:gd name="T122" fmla="*/ 16 w 490"/>
                  <a:gd name="T123" fmla="*/ 1134 h 4673"/>
                  <a:gd name="T124" fmla="*/ 7 w 490"/>
                  <a:gd name="T125" fmla="*/ 1207 h 4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0" h="4673">
                    <a:moveTo>
                      <a:pt x="0" y="0"/>
                    </a:moveTo>
                    <a:lnTo>
                      <a:pt x="9" y="1"/>
                    </a:lnTo>
                    <a:lnTo>
                      <a:pt x="23" y="5"/>
                    </a:lnTo>
                    <a:lnTo>
                      <a:pt x="35" y="6"/>
                    </a:lnTo>
                    <a:lnTo>
                      <a:pt x="46" y="8"/>
                    </a:lnTo>
                    <a:lnTo>
                      <a:pt x="55" y="10"/>
                    </a:lnTo>
                    <a:lnTo>
                      <a:pt x="65" y="14"/>
                    </a:lnTo>
                    <a:lnTo>
                      <a:pt x="71" y="16"/>
                    </a:lnTo>
                    <a:lnTo>
                      <a:pt x="78" y="19"/>
                    </a:lnTo>
                    <a:lnTo>
                      <a:pt x="84" y="23"/>
                    </a:lnTo>
                    <a:lnTo>
                      <a:pt x="89" y="26"/>
                    </a:lnTo>
                    <a:lnTo>
                      <a:pt x="90" y="26"/>
                    </a:lnTo>
                    <a:lnTo>
                      <a:pt x="92" y="29"/>
                    </a:lnTo>
                    <a:lnTo>
                      <a:pt x="94" y="34"/>
                    </a:lnTo>
                    <a:lnTo>
                      <a:pt x="97" y="41"/>
                    </a:lnTo>
                    <a:lnTo>
                      <a:pt x="98" y="45"/>
                    </a:lnTo>
                    <a:lnTo>
                      <a:pt x="100" y="51"/>
                    </a:lnTo>
                    <a:lnTo>
                      <a:pt x="101" y="58"/>
                    </a:lnTo>
                    <a:lnTo>
                      <a:pt x="104" y="67"/>
                    </a:lnTo>
                    <a:lnTo>
                      <a:pt x="105" y="76"/>
                    </a:lnTo>
                    <a:lnTo>
                      <a:pt x="107" y="87"/>
                    </a:lnTo>
                    <a:lnTo>
                      <a:pt x="108" y="94"/>
                    </a:lnTo>
                    <a:lnTo>
                      <a:pt x="109" y="101"/>
                    </a:lnTo>
                    <a:lnTo>
                      <a:pt x="110" y="107"/>
                    </a:lnTo>
                    <a:lnTo>
                      <a:pt x="113" y="115"/>
                    </a:lnTo>
                    <a:lnTo>
                      <a:pt x="113" y="122"/>
                    </a:lnTo>
                    <a:lnTo>
                      <a:pt x="114" y="131"/>
                    </a:lnTo>
                    <a:lnTo>
                      <a:pt x="115" y="138"/>
                    </a:lnTo>
                    <a:lnTo>
                      <a:pt x="116" y="148"/>
                    </a:lnTo>
                    <a:lnTo>
                      <a:pt x="117" y="157"/>
                    </a:lnTo>
                    <a:lnTo>
                      <a:pt x="118" y="167"/>
                    </a:lnTo>
                    <a:lnTo>
                      <a:pt x="119" y="177"/>
                    </a:lnTo>
                    <a:lnTo>
                      <a:pt x="121" y="190"/>
                    </a:lnTo>
                    <a:lnTo>
                      <a:pt x="123" y="200"/>
                    </a:lnTo>
                    <a:lnTo>
                      <a:pt x="124" y="212"/>
                    </a:lnTo>
                    <a:lnTo>
                      <a:pt x="125" y="225"/>
                    </a:lnTo>
                    <a:lnTo>
                      <a:pt x="127" y="239"/>
                    </a:lnTo>
                    <a:lnTo>
                      <a:pt x="128" y="252"/>
                    </a:lnTo>
                    <a:lnTo>
                      <a:pt x="130" y="266"/>
                    </a:lnTo>
                    <a:lnTo>
                      <a:pt x="131" y="282"/>
                    </a:lnTo>
                    <a:lnTo>
                      <a:pt x="134" y="299"/>
                    </a:lnTo>
                    <a:lnTo>
                      <a:pt x="135" y="314"/>
                    </a:lnTo>
                    <a:lnTo>
                      <a:pt x="137" y="331"/>
                    </a:lnTo>
                    <a:lnTo>
                      <a:pt x="138" y="348"/>
                    </a:lnTo>
                    <a:lnTo>
                      <a:pt x="140" y="368"/>
                    </a:lnTo>
                    <a:lnTo>
                      <a:pt x="142" y="386"/>
                    </a:lnTo>
                    <a:lnTo>
                      <a:pt x="144" y="407"/>
                    </a:lnTo>
                    <a:lnTo>
                      <a:pt x="145" y="427"/>
                    </a:lnTo>
                    <a:lnTo>
                      <a:pt x="148" y="449"/>
                    </a:lnTo>
                    <a:lnTo>
                      <a:pt x="149" y="470"/>
                    </a:lnTo>
                    <a:lnTo>
                      <a:pt x="152" y="494"/>
                    </a:lnTo>
                    <a:lnTo>
                      <a:pt x="154" y="516"/>
                    </a:lnTo>
                    <a:lnTo>
                      <a:pt x="156" y="542"/>
                    </a:lnTo>
                    <a:lnTo>
                      <a:pt x="158" y="566"/>
                    </a:lnTo>
                    <a:lnTo>
                      <a:pt x="160" y="593"/>
                    </a:lnTo>
                    <a:lnTo>
                      <a:pt x="163" y="619"/>
                    </a:lnTo>
                    <a:lnTo>
                      <a:pt x="166" y="647"/>
                    </a:lnTo>
                    <a:lnTo>
                      <a:pt x="170" y="646"/>
                    </a:lnTo>
                    <a:lnTo>
                      <a:pt x="176" y="645"/>
                    </a:lnTo>
                    <a:lnTo>
                      <a:pt x="183" y="644"/>
                    </a:lnTo>
                    <a:lnTo>
                      <a:pt x="189" y="644"/>
                    </a:lnTo>
                    <a:lnTo>
                      <a:pt x="195" y="643"/>
                    </a:lnTo>
                    <a:lnTo>
                      <a:pt x="202" y="643"/>
                    </a:lnTo>
                    <a:lnTo>
                      <a:pt x="208" y="642"/>
                    </a:lnTo>
                    <a:lnTo>
                      <a:pt x="216" y="642"/>
                    </a:lnTo>
                    <a:lnTo>
                      <a:pt x="226" y="640"/>
                    </a:lnTo>
                    <a:lnTo>
                      <a:pt x="238" y="639"/>
                    </a:lnTo>
                    <a:lnTo>
                      <a:pt x="248" y="637"/>
                    </a:lnTo>
                    <a:lnTo>
                      <a:pt x="261" y="637"/>
                    </a:lnTo>
                    <a:lnTo>
                      <a:pt x="272" y="635"/>
                    </a:lnTo>
                    <a:lnTo>
                      <a:pt x="283" y="634"/>
                    </a:lnTo>
                    <a:lnTo>
                      <a:pt x="294" y="633"/>
                    </a:lnTo>
                    <a:lnTo>
                      <a:pt x="306" y="633"/>
                    </a:lnTo>
                    <a:lnTo>
                      <a:pt x="316" y="632"/>
                    </a:lnTo>
                    <a:lnTo>
                      <a:pt x="329" y="631"/>
                    </a:lnTo>
                    <a:lnTo>
                      <a:pt x="339" y="630"/>
                    </a:lnTo>
                    <a:lnTo>
                      <a:pt x="351" y="630"/>
                    </a:lnTo>
                    <a:lnTo>
                      <a:pt x="362" y="629"/>
                    </a:lnTo>
                    <a:lnTo>
                      <a:pt x="373" y="627"/>
                    </a:lnTo>
                    <a:lnTo>
                      <a:pt x="384" y="626"/>
                    </a:lnTo>
                    <a:lnTo>
                      <a:pt x="397" y="626"/>
                    </a:lnTo>
                    <a:lnTo>
                      <a:pt x="407" y="625"/>
                    </a:lnTo>
                    <a:lnTo>
                      <a:pt x="418" y="624"/>
                    </a:lnTo>
                    <a:lnTo>
                      <a:pt x="429" y="623"/>
                    </a:lnTo>
                    <a:lnTo>
                      <a:pt x="440" y="623"/>
                    </a:lnTo>
                    <a:lnTo>
                      <a:pt x="451" y="622"/>
                    </a:lnTo>
                    <a:lnTo>
                      <a:pt x="462" y="621"/>
                    </a:lnTo>
                    <a:lnTo>
                      <a:pt x="474" y="620"/>
                    </a:lnTo>
                    <a:lnTo>
                      <a:pt x="485" y="620"/>
                    </a:lnTo>
                    <a:lnTo>
                      <a:pt x="490" y="619"/>
                    </a:lnTo>
                    <a:lnTo>
                      <a:pt x="490" y="841"/>
                    </a:lnTo>
                    <a:lnTo>
                      <a:pt x="487" y="841"/>
                    </a:lnTo>
                    <a:lnTo>
                      <a:pt x="480" y="841"/>
                    </a:lnTo>
                    <a:lnTo>
                      <a:pt x="475" y="841"/>
                    </a:lnTo>
                    <a:lnTo>
                      <a:pt x="467" y="840"/>
                    </a:lnTo>
                    <a:lnTo>
                      <a:pt x="460" y="840"/>
                    </a:lnTo>
                    <a:lnTo>
                      <a:pt x="452" y="840"/>
                    </a:lnTo>
                    <a:lnTo>
                      <a:pt x="446" y="840"/>
                    </a:lnTo>
                    <a:lnTo>
                      <a:pt x="438" y="840"/>
                    </a:lnTo>
                    <a:lnTo>
                      <a:pt x="431" y="840"/>
                    </a:lnTo>
                    <a:lnTo>
                      <a:pt x="423" y="840"/>
                    </a:lnTo>
                    <a:lnTo>
                      <a:pt x="417" y="841"/>
                    </a:lnTo>
                    <a:lnTo>
                      <a:pt x="409" y="841"/>
                    </a:lnTo>
                    <a:lnTo>
                      <a:pt x="401" y="841"/>
                    </a:lnTo>
                    <a:lnTo>
                      <a:pt x="393" y="841"/>
                    </a:lnTo>
                    <a:lnTo>
                      <a:pt x="386" y="841"/>
                    </a:lnTo>
                    <a:lnTo>
                      <a:pt x="378" y="841"/>
                    </a:lnTo>
                    <a:lnTo>
                      <a:pt x="370" y="842"/>
                    </a:lnTo>
                    <a:lnTo>
                      <a:pt x="362" y="844"/>
                    </a:lnTo>
                    <a:lnTo>
                      <a:pt x="355" y="845"/>
                    </a:lnTo>
                    <a:lnTo>
                      <a:pt x="347" y="845"/>
                    </a:lnTo>
                    <a:lnTo>
                      <a:pt x="339" y="845"/>
                    </a:lnTo>
                    <a:lnTo>
                      <a:pt x="330" y="846"/>
                    </a:lnTo>
                    <a:lnTo>
                      <a:pt x="323" y="847"/>
                    </a:lnTo>
                    <a:lnTo>
                      <a:pt x="314" y="847"/>
                    </a:lnTo>
                    <a:lnTo>
                      <a:pt x="306" y="848"/>
                    </a:lnTo>
                    <a:lnTo>
                      <a:pt x="298" y="849"/>
                    </a:lnTo>
                    <a:lnTo>
                      <a:pt x="291" y="850"/>
                    </a:lnTo>
                    <a:lnTo>
                      <a:pt x="282" y="850"/>
                    </a:lnTo>
                    <a:lnTo>
                      <a:pt x="274" y="851"/>
                    </a:lnTo>
                    <a:lnTo>
                      <a:pt x="266" y="852"/>
                    </a:lnTo>
                    <a:lnTo>
                      <a:pt x="259" y="854"/>
                    </a:lnTo>
                    <a:lnTo>
                      <a:pt x="250" y="855"/>
                    </a:lnTo>
                    <a:lnTo>
                      <a:pt x="243" y="856"/>
                    </a:lnTo>
                    <a:lnTo>
                      <a:pt x="234" y="857"/>
                    </a:lnTo>
                    <a:lnTo>
                      <a:pt x="227" y="859"/>
                    </a:lnTo>
                    <a:lnTo>
                      <a:pt x="215" y="860"/>
                    </a:lnTo>
                    <a:lnTo>
                      <a:pt x="204" y="862"/>
                    </a:lnTo>
                    <a:lnTo>
                      <a:pt x="193" y="864"/>
                    </a:lnTo>
                    <a:lnTo>
                      <a:pt x="183" y="866"/>
                    </a:lnTo>
                    <a:lnTo>
                      <a:pt x="183" y="885"/>
                    </a:lnTo>
                    <a:lnTo>
                      <a:pt x="185" y="905"/>
                    </a:lnTo>
                    <a:lnTo>
                      <a:pt x="186" y="925"/>
                    </a:lnTo>
                    <a:lnTo>
                      <a:pt x="188" y="946"/>
                    </a:lnTo>
                    <a:lnTo>
                      <a:pt x="188" y="966"/>
                    </a:lnTo>
                    <a:lnTo>
                      <a:pt x="191" y="988"/>
                    </a:lnTo>
                    <a:lnTo>
                      <a:pt x="192" y="1010"/>
                    </a:lnTo>
                    <a:lnTo>
                      <a:pt x="194" y="1033"/>
                    </a:lnTo>
                    <a:lnTo>
                      <a:pt x="195" y="1054"/>
                    </a:lnTo>
                    <a:lnTo>
                      <a:pt x="196" y="1076"/>
                    </a:lnTo>
                    <a:lnTo>
                      <a:pt x="197" y="1100"/>
                    </a:lnTo>
                    <a:lnTo>
                      <a:pt x="199" y="1123"/>
                    </a:lnTo>
                    <a:lnTo>
                      <a:pt x="201" y="1145"/>
                    </a:lnTo>
                    <a:lnTo>
                      <a:pt x="203" y="1169"/>
                    </a:lnTo>
                    <a:lnTo>
                      <a:pt x="204" y="1192"/>
                    </a:lnTo>
                    <a:lnTo>
                      <a:pt x="206" y="1217"/>
                    </a:lnTo>
                    <a:lnTo>
                      <a:pt x="207" y="1240"/>
                    </a:lnTo>
                    <a:lnTo>
                      <a:pt x="209" y="1264"/>
                    </a:lnTo>
                    <a:lnTo>
                      <a:pt x="211" y="1288"/>
                    </a:lnTo>
                    <a:lnTo>
                      <a:pt x="213" y="1314"/>
                    </a:lnTo>
                    <a:lnTo>
                      <a:pt x="214" y="1337"/>
                    </a:lnTo>
                    <a:lnTo>
                      <a:pt x="216" y="1363"/>
                    </a:lnTo>
                    <a:lnTo>
                      <a:pt x="217" y="1387"/>
                    </a:lnTo>
                    <a:lnTo>
                      <a:pt x="220" y="1414"/>
                    </a:lnTo>
                    <a:lnTo>
                      <a:pt x="221" y="1438"/>
                    </a:lnTo>
                    <a:lnTo>
                      <a:pt x="223" y="1464"/>
                    </a:lnTo>
                    <a:lnTo>
                      <a:pt x="224" y="1491"/>
                    </a:lnTo>
                    <a:lnTo>
                      <a:pt x="226" y="1517"/>
                    </a:lnTo>
                    <a:lnTo>
                      <a:pt x="227" y="1543"/>
                    </a:lnTo>
                    <a:lnTo>
                      <a:pt x="230" y="1570"/>
                    </a:lnTo>
                    <a:lnTo>
                      <a:pt x="231" y="1597"/>
                    </a:lnTo>
                    <a:lnTo>
                      <a:pt x="234" y="1624"/>
                    </a:lnTo>
                    <a:lnTo>
                      <a:pt x="235" y="1651"/>
                    </a:lnTo>
                    <a:lnTo>
                      <a:pt x="237" y="1678"/>
                    </a:lnTo>
                    <a:lnTo>
                      <a:pt x="238" y="1706"/>
                    </a:lnTo>
                    <a:lnTo>
                      <a:pt x="241" y="1734"/>
                    </a:lnTo>
                    <a:lnTo>
                      <a:pt x="242" y="1760"/>
                    </a:lnTo>
                    <a:lnTo>
                      <a:pt x="244" y="1789"/>
                    </a:lnTo>
                    <a:lnTo>
                      <a:pt x="245" y="1817"/>
                    </a:lnTo>
                    <a:lnTo>
                      <a:pt x="247" y="1846"/>
                    </a:lnTo>
                    <a:lnTo>
                      <a:pt x="248" y="1874"/>
                    </a:lnTo>
                    <a:lnTo>
                      <a:pt x="251" y="1903"/>
                    </a:lnTo>
                    <a:lnTo>
                      <a:pt x="252" y="1931"/>
                    </a:lnTo>
                    <a:lnTo>
                      <a:pt x="255" y="1961"/>
                    </a:lnTo>
                    <a:lnTo>
                      <a:pt x="256" y="1990"/>
                    </a:lnTo>
                    <a:lnTo>
                      <a:pt x="259" y="2019"/>
                    </a:lnTo>
                    <a:lnTo>
                      <a:pt x="260" y="2049"/>
                    </a:lnTo>
                    <a:lnTo>
                      <a:pt x="263" y="2079"/>
                    </a:lnTo>
                    <a:lnTo>
                      <a:pt x="264" y="2108"/>
                    </a:lnTo>
                    <a:lnTo>
                      <a:pt x="266" y="2138"/>
                    </a:lnTo>
                    <a:lnTo>
                      <a:pt x="267" y="2168"/>
                    </a:lnTo>
                    <a:lnTo>
                      <a:pt x="270" y="2198"/>
                    </a:lnTo>
                    <a:lnTo>
                      <a:pt x="271" y="2228"/>
                    </a:lnTo>
                    <a:lnTo>
                      <a:pt x="273" y="2259"/>
                    </a:lnTo>
                    <a:lnTo>
                      <a:pt x="275" y="2289"/>
                    </a:lnTo>
                    <a:lnTo>
                      <a:pt x="277" y="2321"/>
                    </a:lnTo>
                    <a:lnTo>
                      <a:pt x="279" y="2351"/>
                    </a:lnTo>
                    <a:lnTo>
                      <a:pt x="281" y="2382"/>
                    </a:lnTo>
                    <a:lnTo>
                      <a:pt x="282" y="2413"/>
                    </a:lnTo>
                    <a:lnTo>
                      <a:pt x="285" y="2444"/>
                    </a:lnTo>
                    <a:lnTo>
                      <a:pt x="286" y="2476"/>
                    </a:lnTo>
                    <a:lnTo>
                      <a:pt x="289" y="2508"/>
                    </a:lnTo>
                    <a:lnTo>
                      <a:pt x="290" y="2539"/>
                    </a:lnTo>
                    <a:lnTo>
                      <a:pt x="293" y="2571"/>
                    </a:lnTo>
                    <a:lnTo>
                      <a:pt x="304" y="2568"/>
                    </a:lnTo>
                    <a:lnTo>
                      <a:pt x="316" y="2565"/>
                    </a:lnTo>
                    <a:lnTo>
                      <a:pt x="329" y="2561"/>
                    </a:lnTo>
                    <a:lnTo>
                      <a:pt x="342" y="2558"/>
                    </a:lnTo>
                    <a:lnTo>
                      <a:pt x="354" y="2555"/>
                    </a:lnTo>
                    <a:lnTo>
                      <a:pt x="367" y="2551"/>
                    </a:lnTo>
                    <a:lnTo>
                      <a:pt x="379" y="2548"/>
                    </a:lnTo>
                    <a:lnTo>
                      <a:pt x="392" y="2545"/>
                    </a:lnTo>
                    <a:lnTo>
                      <a:pt x="404" y="2541"/>
                    </a:lnTo>
                    <a:lnTo>
                      <a:pt x="417" y="2538"/>
                    </a:lnTo>
                    <a:lnTo>
                      <a:pt x="429" y="2535"/>
                    </a:lnTo>
                    <a:lnTo>
                      <a:pt x="441" y="2531"/>
                    </a:lnTo>
                    <a:lnTo>
                      <a:pt x="454" y="2528"/>
                    </a:lnTo>
                    <a:lnTo>
                      <a:pt x="466" y="2525"/>
                    </a:lnTo>
                    <a:lnTo>
                      <a:pt x="478" y="2521"/>
                    </a:lnTo>
                    <a:lnTo>
                      <a:pt x="490" y="2519"/>
                    </a:lnTo>
                    <a:lnTo>
                      <a:pt x="490" y="2736"/>
                    </a:lnTo>
                    <a:lnTo>
                      <a:pt x="485" y="2737"/>
                    </a:lnTo>
                    <a:lnTo>
                      <a:pt x="471" y="2742"/>
                    </a:lnTo>
                    <a:lnTo>
                      <a:pt x="459" y="2746"/>
                    </a:lnTo>
                    <a:lnTo>
                      <a:pt x="446" y="2750"/>
                    </a:lnTo>
                    <a:lnTo>
                      <a:pt x="433" y="2754"/>
                    </a:lnTo>
                    <a:lnTo>
                      <a:pt x="420" y="2758"/>
                    </a:lnTo>
                    <a:lnTo>
                      <a:pt x="408" y="2763"/>
                    </a:lnTo>
                    <a:lnTo>
                      <a:pt x="394" y="2766"/>
                    </a:lnTo>
                    <a:lnTo>
                      <a:pt x="382" y="2770"/>
                    </a:lnTo>
                    <a:lnTo>
                      <a:pt x="369" y="2774"/>
                    </a:lnTo>
                    <a:lnTo>
                      <a:pt x="357" y="2779"/>
                    </a:lnTo>
                    <a:lnTo>
                      <a:pt x="343" y="2782"/>
                    </a:lnTo>
                    <a:lnTo>
                      <a:pt x="331" y="2786"/>
                    </a:lnTo>
                    <a:lnTo>
                      <a:pt x="319" y="2791"/>
                    </a:lnTo>
                    <a:lnTo>
                      <a:pt x="306" y="2795"/>
                    </a:lnTo>
                    <a:lnTo>
                      <a:pt x="382" y="4177"/>
                    </a:lnTo>
                    <a:lnTo>
                      <a:pt x="389" y="4175"/>
                    </a:lnTo>
                    <a:lnTo>
                      <a:pt x="397" y="4174"/>
                    </a:lnTo>
                    <a:lnTo>
                      <a:pt x="401" y="4173"/>
                    </a:lnTo>
                    <a:lnTo>
                      <a:pt x="406" y="4175"/>
                    </a:lnTo>
                    <a:lnTo>
                      <a:pt x="409" y="4179"/>
                    </a:lnTo>
                    <a:lnTo>
                      <a:pt x="412" y="4184"/>
                    </a:lnTo>
                    <a:lnTo>
                      <a:pt x="413" y="4193"/>
                    </a:lnTo>
                    <a:lnTo>
                      <a:pt x="416" y="4206"/>
                    </a:lnTo>
                    <a:lnTo>
                      <a:pt x="417" y="4211"/>
                    </a:lnTo>
                    <a:lnTo>
                      <a:pt x="419" y="4218"/>
                    </a:lnTo>
                    <a:lnTo>
                      <a:pt x="420" y="4224"/>
                    </a:lnTo>
                    <a:lnTo>
                      <a:pt x="422" y="4232"/>
                    </a:lnTo>
                    <a:lnTo>
                      <a:pt x="422" y="4239"/>
                    </a:lnTo>
                    <a:lnTo>
                      <a:pt x="425" y="4246"/>
                    </a:lnTo>
                    <a:lnTo>
                      <a:pt x="426" y="4253"/>
                    </a:lnTo>
                    <a:lnTo>
                      <a:pt x="428" y="4261"/>
                    </a:lnTo>
                    <a:lnTo>
                      <a:pt x="429" y="4269"/>
                    </a:lnTo>
                    <a:lnTo>
                      <a:pt x="431" y="4278"/>
                    </a:lnTo>
                    <a:lnTo>
                      <a:pt x="432" y="4286"/>
                    </a:lnTo>
                    <a:lnTo>
                      <a:pt x="436" y="4295"/>
                    </a:lnTo>
                    <a:lnTo>
                      <a:pt x="437" y="4302"/>
                    </a:lnTo>
                    <a:lnTo>
                      <a:pt x="439" y="4311"/>
                    </a:lnTo>
                    <a:lnTo>
                      <a:pt x="440" y="4319"/>
                    </a:lnTo>
                    <a:lnTo>
                      <a:pt x="442" y="4328"/>
                    </a:lnTo>
                    <a:lnTo>
                      <a:pt x="443" y="4336"/>
                    </a:lnTo>
                    <a:lnTo>
                      <a:pt x="446" y="4346"/>
                    </a:lnTo>
                    <a:lnTo>
                      <a:pt x="447" y="4354"/>
                    </a:lnTo>
                    <a:lnTo>
                      <a:pt x="449" y="4364"/>
                    </a:lnTo>
                    <a:lnTo>
                      <a:pt x="450" y="4373"/>
                    </a:lnTo>
                    <a:lnTo>
                      <a:pt x="452" y="4382"/>
                    </a:lnTo>
                    <a:lnTo>
                      <a:pt x="454" y="4390"/>
                    </a:lnTo>
                    <a:lnTo>
                      <a:pt x="456" y="4401"/>
                    </a:lnTo>
                    <a:lnTo>
                      <a:pt x="457" y="4409"/>
                    </a:lnTo>
                    <a:lnTo>
                      <a:pt x="459" y="4418"/>
                    </a:lnTo>
                    <a:lnTo>
                      <a:pt x="461" y="4427"/>
                    </a:lnTo>
                    <a:lnTo>
                      <a:pt x="464" y="4437"/>
                    </a:lnTo>
                    <a:lnTo>
                      <a:pt x="464" y="4445"/>
                    </a:lnTo>
                    <a:lnTo>
                      <a:pt x="466" y="4454"/>
                    </a:lnTo>
                    <a:lnTo>
                      <a:pt x="466" y="4463"/>
                    </a:lnTo>
                    <a:lnTo>
                      <a:pt x="468" y="4472"/>
                    </a:lnTo>
                    <a:lnTo>
                      <a:pt x="469" y="4480"/>
                    </a:lnTo>
                    <a:lnTo>
                      <a:pt x="470" y="4489"/>
                    </a:lnTo>
                    <a:lnTo>
                      <a:pt x="471" y="4496"/>
                    </a:lnTo>
                    <a:lnTo>
                      <a:pt x="474" y="4505"/>
                    </a:lnTo>
                    <a:lnTo>
                      <a:pt x="474" y="4513"/>
                    </a:lnTo>
                    <a:lnTo>
                      <a:pt x="475" y="4521"/>
                    </a:lnTo>
                    <a:lnTo>
                      <a:pt x="476" y="4529"/>
                    </a:lnTo>
                    <a:lnTo>
                      <a:pt x="477" y="4536"/>
                    </a:lnTo>
                    <a:lnTo>
                      <a:pt x="477" y="4543"/>
                    </a:lnTo>
                    <a:lnTo>
                      <a:pt x="478" y="4551"/>
                    </a:lnTo>
                    <a:lnTo>
                      <a:pt x="479" y="4558"/>
                    </a:lnTo>
                    <a:lnTo>
                      <a:pt x="480" y="4565"/>
                    </a:lnTo>
                    <a:lnTo>
                      <a:pt x="480" y="4577"/>
                    </a:lnTo>
                    <a:lnTo>
                      <a:pt x="480" y="4588"/>
                    </a:lnTo>
                    <a:lnTo>
                      <a:pt x="479" y="4598"/>
                    </a:lnTo>
                    <a:lnTo>
                      <a:pt x="479" y="4608"/>
                    </a:lnTo>
                    <a:lnTo>
                      <a:pt x="477" y="4614"/>
                    </a:lnTo>
                    <a:lnTo>
                      <a:pt x="476" y="4621"/>
                    </a:lnTo>
                    <a:lnTo>
                      <a:pt x="474" y="4626"/>
                    </a:lnTo>
                    <a:lnTo>
                      <a:pt x="472" y="4630"/>
                    </a:lnTo>
                    <a:lnTo>
                      <a:pt x="468" y="4631"/>
                    </a:lnTo>
                    <a:lnTo>
                      <a:pt x="462" y="4636"/>
                    </a:lnTo>
                    <a:lnTo>
                      <a:pt x="454" y="4639"/>
                    </a:lnTo>
                    <a:lnTo>
                      <a:pt x="443" y="4644"/>
                    </a:lnTo>
                    <a:lnTo>
                      <a:pt x="437" y="4647"/>
                    </a:lnTo>
                    <a:lnTo>
                      <a:pt x="430" y="4649"/>
                    </a:lnTo>
                    <a:lnTo>
                      <a:pt x="423" y="4651"/>
                    </a:lnTo>
                    <a:lnTo>
                      <a:pt x="417" y="4654"/>
                    </a:lnTo>
                    <a:lnTo>
                      <a:pt x="408" y="4657"/>
                    </a:lnTo>
                    <a:lnTo>
                      <a:pt x="400" y="4660"/>
                    </a:lnTo>
                    <a:lnTo>
                      <a:pt x="391" y="4662"/>
                    </a:lnTo>
                    <a:lnTo>
                      <a:pt x="382" y="4666"/>
                    </a:lnTo>
                    <a:lnTo>
                      <a:pt x="371" y="4667"/>
                    </a:lnTo>
                    <a:lnTo>
                      <a:pt x="361" y="4668"/>
                    </a:lnTo>
                    <a:lnTo>
                      <a:pt x="349" y="4669"/>
                    </a:lnTo>
                    <a:lnTo>
                      <a:pt x="338" y="4671"/>
                    </a:lnTo>
                    <a:lnTo>
                      <a:pt x="331" y="4671"/>
                    </a:lnTo>
                    <a:lnTo>
                      <a:pt x="325" y="4671"/>
                    </a:lnTo>
                    <a:lnTo>
                      <a:pt x="319" y="4671"/>
                    </a:lnTo>
                    <a:lnTo>
                      <a:pt x="313" y="4672"/>
                    </a:lnTo>
                    <a:lnTo>
                      <a:pt x="306" y="4672"/>
                    </a:lnTo>
                    <a:lnTo>
                      <a:pt x="300" y="4672"/>
                    </a:lnTo>
                    <a:lnTo>
                      <a:pt x="293" y="4672"/>
                    </a:lnTo>
                    <a:lnTo>
                      <a:pt x="287" y="4673"/>
                    </a:lnTo>
                    <a:lnTo>
                      <a:pt x="280" y="4672"/>
                    </a:lnTo>
                    <a:lnTo>
                      <a:pt x="273" y="4671"/>
                    </a:lnTo>
                    <a:lnTo>
                      <a:pt x="266" y="4670"/>
                    </a:lnTo>
                    <a:lnTo>
                      <a:pt x="260" y="4670"/>
                    </a:lnTo>
                    <a:lnTo>
                      <a:pt x="252" y="4669"/>
                    </a:lnTo>
                    <a:lnTo>
                      <a:pt x="245" y="4668"/>
                    </a:lnTo>
                    <a:lnTo>
                      <a:pt x="237" y="4667"/>
                    </a:lnTo>
                    <a:lnTo>
                      <a:pt x="231" y="4667"/>
                    </a:lnTo>
                    <a:lnTo>
                      <a:pt x="222" y="4665"/>
                    </a:lnTo>
                    <a:lnTo>
                      <a:pt x="215" y="4663"/>
                    </a:lnTo>
                    <a:lnTo>
                      <a:pt x="206" y="4661"/>
                    </a:lnTo>
                    <a:lnTo>
                      <a:pt x="199" y="4660"/>
                    </a:lnTo>
                    <a:lnTo>
                      <a:pt x="191" y="4658"/>
                    </a:lnTo>
                    <a:lnTo>
                      <a:pt x="183" y="4656"/>
                    </a:lnTo>
                    <a:lnTo>
                      <a:pt x="175" y="4653"/>
                    </a:lnTo>
                    <a:lnTo>
                      <a:pt x="167" y="4652"/>
                    </a:lnTo>
                    <a:lnTo>
                      <a:pt x="163" y="4649"/>
                    </a:lnTo>
                    <a:lnTo>
                      <a:pt x="159" y="4646"/>
                    </a:lnTo>
                    <a:lnTo>
                      <a:pt x="155" y="4640"/>
                    </a:lnTo>
                    <a:lnTo>
                      <a:pt x="152" y="4633"/>
                    </a:lnTo>
                    <a:lnTo>
                      <a:pt x="148" y="4628"/>
                    </a:lnTo>
                    <a:lnTo>
                      <a:pt x="146" y="4623"/>
                    </a:lnTo>
                    <a:lnTo>
                      <a:pt x="144" y="4617"/>
                    </a:lnTo>
                    <a:lnTo>
                      <a:pt x="142" y="4610"/>
                    </a:lnTo>
                    <a:lnTo>
                      <a:pt x="139" y="4601"/>
                    </a:lnTo>
                    <a:lnTo>
                      <a:pt x="138" y="4592"/>
                    </a:lnTo>
                    <a:lnTo>
                      <a:pt x="136" y="4582"/>
                    </a:lnTo>
                    <a:lnTo>
                      <a:pt x="136" y="4572"/>
                    </a:lnTo>
                    <a:lnTo>
                      <a:pt x="135" y="4564"/>
                    </a:lnTo>
                    <a:lnTo>
                      <a:pt x="134" y="4555"/>
                    </a:lnTo>
                    <a:lnTo>
                      <a:pt x="134" y="4545"/>
                    </a:lnTo>
                    <a:lnTo>
                      <a:pt x="134" y="4536"/>
                    </a:lnTo>
                    <a:lnTo>
                      <a:pt x="134" y="4530"/>
                    </a:lnTo>
                    <a:lnTo>
                      <a:pt x="134" y="4524"/>
                    </a:lnTo>
                    <a:lnTo>
                      <a:pt x="134" y="4517"/>
                    </a:lnTo>
                    <a:lnTo>
                      <a:pt x="134" y="4512"/>
                    </a:lnTo>
                    <a:lnTo>
                      <a:pt x="134" y="4505"/>
                    </a:lnTo>
                    <a:lnTo>
                      <a:pt x="135" y="4499"/>
                    </a:lnTo>
                    <a:lnTo>
                      <a:pt x="136" y="4492"/>
                    </a:lnTo>
                    <a:lnTo>
                      <a:pt x="137" y="4485"/>
                    </a:lnTo>
                    <a:lnTo>
                      <a:pt x="137" y="4477"/>
                    </a:lnTo>
                    <a:lnTo>
                      <a:pt x="137" y="4470"/>
                    </a:lnTo>
                    <a:lnTo>
                      <a:pt x="137" y="4462"/>
                    </a:lnTo>
                    <a:lnTo>
                      <a:pt x="138" y="4455"/>
                    </a:lnTo>
                    <a:lnTo>
                      <a:pt x="138" y="4446"/>
                    </a:lnTo>
                    <a:lnTo>
                      <a:pt x="139" y="4439"/>
                    </a:lnTo>
                    <a:lnTo>
                      <a:pt x="140" y="4431"/>
                    </a:lnTo>
                    <a:lnTo>
                      <a:pt x="142" y="4424"/>
                    </a:lnTo>
                    <a:lnTo>
                      <a:pt x="142" y="4415"/>
                    </a:lnTo>
                    <a:lnTo>
                      <a:pt x="143" y="4407"/>
                    </a:lnTo>
                    <a:lnTo>
                      <a:pt x="144" y="4399"/>
                    </a:lnTo>
                    <a:lnTo>
                      <a:pt x="145" y="4392"/>
                    </a:lnTo>
                    <a:lnTo>
                      <a:pt x="145" y="4383"/>
                    </a:lnTo>
                    <a:lnTo>
                      <a:pt x="146" y="4376"/>
                    </a:lnTo>
                    <a:lnTo>
                      <a:pt x="147" y="4367"/>
                    </a:lnTo>
                    <a:lnTo>
                      <a:pt x="149" y="4360"/>
                    </a:lnTo>
                    <a:lnTo>
                      <a:pt x="149" y="4351"/>
                    </a:lnTo>
                    <a:lnTo>
                      <a:pt x="150" y="4344"/>
                    </a:lnTo>
                    <a:lnTo>
                      <a:pt x="152" y="4335"/>
                    </a:lnTo>
                    <a:lnTo>
                      <a:pt x="153" y="4327"/>
                    </a:lnTo>
                    <a:lnTo>
                      <a:pt x="153" y="4319"/>
                    </a:lnTo>
                    <a:lnTo>
                      <a:pt x="154" y="4311"/>
                    </a:lnTo>
                    <a:lnTo>
                      <a:pt x="155" y="4304"/>
                    </a:lnTo>
                    <a:lnTo>
                      <a:pt x="156" y="4297"/>
                    </a:lnTo>
                    <a:lnTo>
                      <a:pt x="156" y="4289"/>
                    </a:lnTo>
                    <a:lnTo>
                      <a:pt x="157" y="4282"/>
                    </a:lnTo>
                    <a:lnTo>
                      <a:pt x="158" y="4276"/>
                    </a:lnTo>
                    <a:lnTo>
                      <a:pt x="159" y="4269"/>
                    </a:lnTo>
                    <a:lnTo>
                      <a:pt x="159" y="4262"/>
                    </a:lnTo>
                    <a:lnTo>
                      <a:pt x="160" y="4256"/>
                    </a:lnTo>
                    <a:lnTo>
                      <a:pt x="162" y="4250"/>
                    </a:lnTo>
                    <a:lnTo>
                      <a:pt x="163" y="4245"/>
                    </a:lnTo>
                    <a:lnTo>
                      <a:pt x="163" y="4232"/>
                    </a:lnTo>
                    <a:lnTo>
                      <a:pt x="165" y="4222"/>
                    </a:lnTo>
                    <a:lnTo>
                      <a:pt x="165" y="4212"/>
                    </a:lnTo>
                    <a:lnTo>
                      <a:pt x="167" y="4206"/>
                    </a:lnTo>
                    <a:lnTo>
                      <a:pt x="167" y="4199"/>
                    </a:lnTo>
                    <a:lnTo>
                      <a:pt x="168" y="4194"/>
                    </a:lnTo>
                    <a:lnTo>
                      <a:pt x="169" y="4191"/>
                    </a:lnTo>
                    <a:lnTo>
                      <a:pt x="170" y="4190"/>
                    </a:lnTo>
                    <a:lnTo>
                      <a:pt x="175" y="4181"/>
                    </a:lnTo>
                    <a:lnTo>
                      <a:pt x="185" y="4179"/>
                    </a:lnTo>
                    <a:lnTo>
                      <a:pt x="187" y="4179"/>
                    </a:lnTo>
                    <a:lnTo>
                      <a:pt x="197" y="4180"/>
                    </a:lnTo>
                    <a:lnTo>
                      <a:pt x="121" y="2852"/>
                    </a:lnTo>
                    <a:lnTo>
                      <a:pt x="114" y="2853"/>
                    </a:lnTo>
                    <a:lnTo>
                      <a:pt x="107" y="2855"/>
                    </a:lnTo>
                    <a:lnTo>
                      <a:pt x="99" y="2858"/>
                    </a:lnTo>
                    <a:lnTo>
                      <a:pt x="92" y="2860"/>
                    </a:lnTo>
                    <a:lnTo>
                      <a:pt x="86" y="2861"/>
                    </a:lnTo>
                    <a:lnTo>
                      <a:pt x="79" y="2863"/>
                    </a:lnTo>
                    <a:lnTo>
                      <a:pt x="72" y="2865"/>
                    </a:lnTo>
                    <a:lnTo>
                      <a:pt x="67" y="2868"/>
                    </a:lnTo>
                    <a:lnTo>
                      <a:pt x="60" y="2869"/>
                    </a:lnTo>
                    <a:lnTo>
                      <a:pt x="53" y="2871"/>
                    </a:lnTo>
                    <a:lnTo>
                      <a:pt x="47" y="2873"/>
                    </a:lnTo>
                    <a:lnTo>
                      <a:pt x="40" y="2875"/>
                    </a:lnTo>
                    <a:lnTo>
                      <a:pt x="28" y="2880"/>
                    </a:lnTo>
                    <a:lnTo>
                      <a:pt x="17" y="2884"/>
                    </a:lnTo>
                    <a:lnTo>
                      <a:pt x="4" y="2887"/>
                    </a:lnTo>
                    <a:lnTo>
                      <a:pt x="0" y="2888"/>
                    </a:lnTo>
                    <a:lnTo>
                      <a:pt x="0" y="2646"/>
                    </a:lnTo>
                    <a:lnTo>
                      <a:pt x="10" y="2644"/>
                    </a:lnTo>
                    <a:lnTo>
                      <a:pt x="20" y="2642"/>
                    </a:lnTo>
                    <a:lnTo>
                      <a:pt x="30" y="2638"/>
                    </a:lnTo>
                    <a:lnTo>
                      <a:pt x="40" y="2636"/>
                    </a:lnTo>
                    <a:lnTo>
                      <a:pt x="50" y="2633"/>
                    </a:lnTo>
                    <a:lnTo>
                      <a:pt x="61" y="2630"/>
                    </a:lnTo>
                    <a:lnTo>
                      <a:pt x="71" y="2627"/>
                    </a:lnTo>
                    <a:lnTo>
                      <a:pt x="84" y="2625"/>
                    </a:lnTo>
                    <a:lnTo>
                      <a:pt x="89" y="2623"/>
                    </a:lnTo>
                    <a:lnTo>
                      <a:pt x="95" y="2623"/>
                    </a:lnTo>
                    <a:lnTo>
                      <a:pt x="101" y="2620"/>
                    </a:lnTo>
                    <a:lnTo>
                      <a:pt x="108" y="2620"/>
                    </a:lnTo>
                    <a:lnTo>
                      <a:pt x="107" y="2608"/>
                    </a:lnTo>
                    <a:lnTo>
                      <a:pt x="106" y="2597"/>
                    </a:lnTo>
                    <a:lnTo>
                      <a:pt x="105" y="2586"/>
                    </a:lnTo>
                    <a:lnTo>
                      <a:pt x="105" y="2575"/>
                    </a:lnTo>
                    <a:lnTo>
                      <a:pt x="104" y="2562"/>
                    </a:lnTo>
                    <a:lnTo>
                      <a:pt x="103" y="2552"/>
                    </a:lnTo>
                    <a:lnTo>
                      <a:pt x="101" y="2540"/>
                    </a:lnTo>
                    <a:lnTo>
                      <a:pt x="101" y="2530"/>
                    </a:lnTo>
                    <a:lnTo>
                      <a:pt x="100" y="2519"/>
                    </a:lnTo>
                    <a:lnTo>
                      <a:pt x="99" y="2508"/>
                    </a:lnTo>
                    <a:lnTo>
                      <a:pt x="99" y="2497"/>
                    </a:lnTo>
                    <a:lnTo>
                      <a:pt x="99" y="2487"/>
                    </a:lnTo>
                    <a:lnTo>
                      <a:pt x="98" y="2476"/>
                    </a:lnTo>
                    <a:lnTo>
                      <a:pt x="97" y="2464"/>
                    </a:lnTo>
                    <a:lnTo>
                      <a:pt x="97" y="2453"/>
                    </a:lnTo>
                    <a:lnTo>
                      <a:pt x="97" y="2443"/>
                    </a:lnTo>
                    <a:lnTo>
                      <a:pt x="96" y="2431"/>
                    </a:lnTo>
                    <a:lnTo>
                      <a:pt x="95" y="2420"/>
                    </a:lnTo>
                    <a:lnTo>
                      <a:pt x="94" y="2409"/>
                    </a:lnTo>
                    <a:lnTo>
                      <a:pt x="94" y="2399"/>
                    </a:lnTo>
                    <a:lnTo>
                      <a:pt x="92" y="2388"/>
                    </a:lnTo>
                    <a:lnTo>
                      <a:pt x="92" y="2376"/>
                    </a:lnTo>
                    <a:lnTo>
                      <a:pt x="91" y="2365"/>
                    </a:lnTo>
                    <a:lnTo>
                      <a:pt x="91" y="2355"/>
                    </a:lnTo>
                    <a:lnTo>
                      <a:pt x="90" y="2344"/>
                    </a:lnTo>
                    <a:lnTo>
                      <a:pt x="89" y="2333"/>
                    </a:lnTo>
                    <a:lnTo>
                      <a:pt x="89" y="2322"/>
                    </a:lnTo>
                    <a:lnTo>
                      <a:pt x="89" y="2312"/>
                    </a:lnTo>
                    <a:lnTo>
                      <a:pt x="88" y="2301"/>
                    </a:lnTo>
                    <a:lnTo>
                      <a:pt x="87" y="2289"/>
                    </a:lnTo>
                    <a:lnTo>
                      <a:pt x="87" y="2279"/>
                    </a:lnTo>
                    <a:lnTo>
                      <a:pt x="87" y="2269"/>
                    </a:lnTo>
                    <a:lnTo>
                      <a:pt x="86" y="2258"/>
                    </a:lnTo>
                    <a:lnTo>
                      <a:pt x="85" y="2247"/>
                    </a:lnTo>
                    <a:lnTo>
                      <a:pt x="84" y="2236"/>
                    </a:lnTo>
                    <a:lnTo>
                      <a:pt x="84" y="2226"/>
                    </a:lnTo>
                    <a:lnTo>
                      <a:pt x="82" y="2215"/>
                    </a:lnTo>
                    <a:lnTo>
                      <a:pt x="82" y="2205"/>
                    </a:lnTo>
                    <a:lnTo>
                      <a:pt x="81" y="2194"/>
                    </a:lnTo>
                    <a:lnTo>
                      <a:pt x="81" y="2184"/>
                    </a:lnTo>
                    <a:lnTo>
                      <a:pt x="80" y="2173"/>
                    </a:lnTo>
                    <a:lnTo>
                      <a:pt x="79" y="2162"/>
                    </a:lnTo>
                    <a:lnTo>
                      <a:pt x="79" y="2151"/>
                    </a:lnTo>
                    <a:lnTo>
                      <a:pt x="79" y="2141"/>
                    </a:lnTo>
                    <a:lnTo>
                      <a:pt x="78" y="2130"/>
                    </a:lnTo>
                    <a:lnTo>
                      <a:pt x="77" y="2120"/>
                    </a:lnTo>
                    <a:lnTo>
                      <a:pt x="77" y="2110"/>
                    </a:lnTo>
                    <a:lnTo>
                      <a:pt x="77" y="2100"/>
                    </a:lnTo>
                    <a:lnTo>
                      <a:pt x="76" y="2089"/>
                    </a:lnTo>
                    <a:lnTo>
                      <a:pt x="75" y="2079"/>
                    </a:lnTo>
                    <a:lnTo>
                      <a:pt x="74" y="2069"/>
                    </a:lnTo>
                    <a:lnTo>
                      <a:pt x="74" y="2059"/>
                    </a:lnTo>
                    <a:lnTo>
                      <a:pt x="72" y="2048"/>
                    </a:lnTo>
                    <a:lnTo>
                      <a:pt x="72" y="2038"/>
                    </a:lnTo>
                    <a:lnTo>
                      <a:pt x="71" y="2028"/>
                    </a:lnTo>
                    <a:lnTo>
                      <a:pt x="71" y="2018"/>
                    </a:lnTo>
                    <a:lnTo>
                      <a:pt x="70" y="2008"/>
                    </a:lnTo>
                    <a:lnTo>
                      <a:pt x="70" y="1998"/>
                    </a:lnTo>
                    <a:lnTo>
                      <a:pt x="69" y="1988"/>
                    </a:lnTo>
                    <a:lnTo>
                      <a:pt x="69" y="1978"/>
                    </a:lnTo>
                    <a:lnTo>
                      <a:pt x="68" y="1968"/>
                    </a:lnTo>
                    <a:lnTo>
                      <a:pt x="68" y="1958"/>
                    </a:lnTo>
                    <a:lnTo>
                      <a:pt x="68" y="1947"/>
                    </a:lnTo>
                    <a:lnTo>
                      <a:pt x="68" y="1937"/>
                    </a:lnTo>
                    <a:lnTo>
                      <a:pt x="0" y="1945"/>
                    </a:lnTo>
                    <a:lnTo>
                      <a:pt x="0" y="1758"/>
                    </a:lnTo>
                    <a:lnTo>
                      <a:pt x="57" y="1750"/>
                    </a:lnTo>
                    <a:lnTo>
                      <a:pt x="56" y="1738"/>
                    </a:lnTo>
                    <a:lnTo>
                      <a:pt x="55" y="1727"/>
                    </a:lnTo>
                    <a:lnTo>
                      <a:pt x="53" y="1716"/>
                    </a:lnTo>
                    <a:lnTo>
                      <a:pt x="53" y="1706"/>
                    </a:lnTo>
                    <a:lnTo>
                      <a:pt x="52" y="1695"/>
                    </a:lnTo>
                    <a:lnTo>
                      <a:pt x="51" y="1683"/>
                    </a:lnTo>
                    <a:lnTo>
                      <a:pt x="50" y="1672"/>
                    </a:lnTo>
                    <a:lnTo>
                      <a:pt x="50" y="1662"/>
                    </a:lnTo>
                    <a:lnTo>
                      <a:pt x="49" y="1651"/>
                    </a:lnTo>
                    <a:lnTo>
                      <a:pt x="48" y="1641"/>
                    </a:lnTo>
                    <a:lnTo>
                      <a:pt x="48" y="1630"/>
                    </a:lnTo>
                    <a:lnTo>
                      <a:pt x="48" y="1620"/>
                    </a:lnTo>
                    <a:lnTo>
                      <a:pt x="47" y="1609"/>
                    </a:lnTo>
                    <a:lnTo>
                      <a:pt x="46" y="1599"/>
                    </a:lnTo>
                    <a:lnTo>
                      <a:pt x="46" y="1589"/>
                    </a:lnTo>
                    <a:lnTo>
                      <a:pt x="46" y="1579"/>
                    </a:lnTo>
                    <a:lnTo>
                      <a:pt x="45" y="1568"/>
                    </a:lnTo>
                    <a:lnTo>
                      <a:pt x="43" y="1558"/>
                    </a:lnTo>
                    <a:lnTo>
                      <a:pt x="42" y="1546"/>
                    </a:lnTo>
                    <a:lnTo>
                      <a:pt x="42" y="1536"/>
                    </a:lnTo>
                    <a:lnTo>
                      <a:pt x="41" y="1526"/>
                    </a:lnTo>
                    <a:lnTo>
                      <a:pt x="41" y="1516"/>
                    </a:lnTo>
                    <a:lnTo>
                      <a:pt x="40" y="1506"/>
                    </a:lnTo>
                    <a:lnTo>
                      <a:pt x="40" y="1496"/>
                    </a:lnTo>
                    <a:lnTo>
                      <a:pt x="39" y="1486"/>
                    </a:lnTo>
                    <a:lnTo>
                      <a:pt x="38" y="1476"/>
                    </a:lnTo>
                    <a:lnTo>
                      <a:pt x="38" y="1466"/>
                    </a:lnTo>
                    <a:lnTo>
                      <a:pt x="38" y="1456"/>
                    </a:lnTo>
                    <a:lnTo>
                      <a:pt x="37" y="1446"/>
                    </a:lnTo>
                    <a:lnTo>
                      <a:pt x="36" y="1436"/>
                    </a:lnTo>
                    <a:lnTo>
                      <a:pt x="36" y="1426"/>
                    </a:lnTo>
                    <a:lnTo>
                      <a:pt x="36" y="1417"/>
                    </a:lnTo>
                    <a:lnTo>
                      <a:pt x="35" y="1407"/>
                    </a:lnTo>
                    <a:lnTo>
                      <a:pt x="33" y="1397"/>
                    </a:lnTo>
                    <a:lnTo>
                      <a:pt x="32" y="1387"/>
                    </a:lnTo>
                    <a:lnTo>
                      <a:pt x="32" y="1377"/>
                    </a:lnTo>
                    <a:lnTo>
                      <a:pt x="31" y="1367"/>
                    </a:lnTo>
                    <a:lnTo>
                      <a:pt x="31" y="1357"/>
                    </a:lnTo>
                    <a:lnTo>
                      <a:pt x="30" y="1347"/>
                    </a:lnTo>
                    <a:lnTo>
                      <a:pt x="30" y="1338"/>
                    </a:lnTo>
                    <a:lnTo>
                      <a:pt x="29" y="1328"/>
                    </a:lnTo>
                    <a:lnTo>
                      <a:pt x="28" y="1318"/>
                    </a:lnTo>
                    <a:lnTo>
                      <a:pt x="28" y="1309"/>
                    </a:lnTo>
                    <a:lnTo>
                      <a:pt x="28" y="1300"/>
                    </a:lnTo>
                    <a:lnTo>
                      <a:pt x="27" y="1290"/>
                    </a:lnTo>
                    <a:lnTo>
                      <a:pt x="26" y="1281"/>
                    </a:lnTo>
                    <a:lnTo>
                      <a:pt x="26" y="1272"/>
                    </a:lnTo>
                    <a:lnTo>
                      <a:pt x="26" y="1264"/>
                    </a:lnTo>
                    <a:lnTo>
                      <a:pt x="25" y="1253"/>
                    </a:lnTo>
                    <a:lnTo>
                      <a:pt x="23" y="1243"/>
                    </a:lnTo>
                    <a:lnTo>
                      <a:pt x="23" y="1235"/>
                    </a:lnTo>
                    <a:lnTo>
                      <a:pt x="23" y="1226"/>
                    </a:lnTo>
                    <a:lnTo>
                      <a:pt x="22" y="1216"/>
                    </a:lnTo>
                    <a:lnTo>
                      <a:pt x="21" y="1207"/>
                    </a:lnTo>
                    <a:lnTo>
                      <a:pt x="21" y="1198"/>
                    </a:lnTo>
                    <a:lnTo>
                      <a:pt x="21" y="1190"/>
                    </a:lnTo>
                    <a:lnTo>
                      <a:pt x="20" y="1180"/>
                    </a:lnTo>
                    <a:lnTo>
                      <a:pt x="20" y="1172"/>
                    </a:lnTo>
                    <a:lnTo>
                      <a:pt x="19" y="1162"/>
                    </a:lnTo>
                    <a:lnTo>
                      <a:pt x="19" y="1154"/>
                    </a:lnTo>
                    <a:lnTo>
                      <a:pt x="18" y="1145"/>
                    </a:lnTo>
                    <a:lnTo>
                      <a:pt x="18" y="1138"/>
                    </a:lnTo>
                    <a:lnTo>
                      <a:pt x="18" y="1129"/>
                    </a:lnTo>
                    <a:lnTo>
                      <a:pt x="18" y="1121"/>
                    </a:lnTo>
                    <a:lnTo>
                      <a:pt x="16" y="1128"/>
                    </a:lnTo>
                    <a:lnTo>
                      <a:pt x="16" y="1134"/>
                    </a:lnTo>
                    <a:lnTo>
                      <a:pt x="13" y="1142"/>
                    </a:lnTo>
                    <a:lnTo>
                      <a:pt x="13" y="1150"/>
                    </a:lnTo>
                    <a:lnTo>
                      <a:pt x="12" y="1158"/>
                    </a:lnTo>
                    <a:lnTo>
                      <a:pt x="11" y="1165"/>
                    </a:lnTo>
                    <a:lnTo>
                      <a:pt x="10" y="1173"/>
                    </a:lnTo>
                    <a:lnTo>
                      <a:pt x="10" y="1182"/>
                    </a:lnTo>
                    <a:lnTo>
                      <a:pt x="9" y="1190"/>
                    </a:lnTo>
                    <a:lnTo>
                      <a:pt x="8" y="1199"/>
                    </a:lnTo>
                    <a:lnTo>
                      <a:pt x="7" y="1207"/>
                    </a:lnTo>
                    <a:lnTo>
                      <a:pt x="7" y="1216"/>
                    </a:lnTo>
                    <a:lnTo>
                      <a:pt x="6" y="1223"/>
                    </a:lnTo>
                    <a:lnTo>
                      <a:pt x="4" y="1233"/>
                    </a:lnTo>
                    <a:lnTo>
                      <a:pt x="3" y="1241"/>
                    </a:lnTo>
                    <a:lnTo>
                      <a:pt x="3" y="1251"/>
                    </a:lnTo>
                    <a:lnTo>
                      <a:pt x="1" y="1259"/>
                    </a:lnTo>
                    <a:lnTo>
                      <a:pt x="0" y="1264"/>
                    </a:lnTo>
                    <a:lnTo>
                      <a:pt x="0" y="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4" name="Freeform 90"/>
              <p:cNvSpPr>
                <a:spLocks/>
              </p:cNvSpPr>
              <p:nvPr/>
            </p:nvSpPr>
            <p:spPr bwMode="auto">
              <a:xfrm>
                <a:off x="4501" y="1382"/>
                <a:ext cx="528" cy="2355"/>
              </a:xfrm>
              <a:custGeom>
                <a:avLst/>
                <a:gdLst>
                  <a:gd name="T0" fmla="*/ 66 w 1058"/>
                  <a:gd name="T1" fmla="*/ 1 h 4711"/>
                  <a:gd name="T2" fmla="*/ 141 w 1058"/>
                  <a:gd name="T3" fmla="*/ 0 h 4711"/>
                  <a:gd name="T4" fmla="*/ 206 w 1058"/>
                  <a:gd name="T5" fmla="*/ 4 h 4711"/>
                  <a:gd name="T6" fmla="*/ 273 w 1058"/>
                  <a:gd name="T7" fmla="*/ 16 h 4711"/>
                  <a:gd name="T8" fmla="*/ 326 w 1058"/>
                  <a:gd name="T9" fmla="*/ 99 h 4711"/>
                  <a:gd name="T10" fmla="*/ 388 w 1058"/>
                  <a:gd name="T11" fmla="*/ 425 h 4711"/>
                  <a:gd name="T12" fmla="*/ 469 w 1058"/>
                  <a:gd name="T13" fmla="*/ 948 h 4711"/>
                  <a:gd name="T14" fmla="*/ 561 w 1058"/>
                  <a:gd name="T15" fmla="*/ 1600 h 4711"/>
                  <a:gd name="T16" fmla="*/ 652 w 1058"/>
                  <a:gd name="T17" fmla="*/ 2306 h 4711"/>
                  <a:gd name="T18" fmla="*/ 739 w 1058"/>
                  <a:gd name="T19" fmla="*/ 2997 h 4711"/>
                  <a:gd name="T20" fmla="*/ 814 w 1058"/>
                  <a:gd name="T21" fmla="*/ 3602 h 4711"/>
                  <a:gd name="T22" fmla="*/ 868 w 1058"/>
                  <a:gd name="T23" fmla="*/ 4050 h 4711"/>
                  <a:gd name="T24" fmla="*/ 896 w 1058"/>
                  <a:gd name="T25" fmla="*/ 4169 h 4711"/>
                  <a:gd name="T26" fmla="*/ 942 w 1058"/>
                  <a:gd name="T27" fmla="*/ 4239 h 4711"/>
                  <a:gd name="T28" fmla="*/ 976 w 1058"/>
                  <a:gd name="T29" fmla="*/ 4330 h 4711"/>
                  <a:gd name="T30" fmla="*/ 1005 w 1058"/>
                  <a:gd name="T31" fmla="*/ 4412 h 4711"/>
                  <a:gd name="T32" fmla="*/ 1028 w 1058"/>
                  <a:gd name="T33" fmla="*/ 4480 h 4711"/>
                  <a:gd name="T34" fmla="*/ 1046 w 1058"/>
                  <a:gd name="T35" fmla="*/ 4542 h 4711"/>
                  <a:gd name="T36" fmla="*/ 1058 w 1058"/>
                  <a:gd name="T37" fmla="*/ 4613 h 4711"/>
                  <a:gd name="T38" fmla="*/ 1020 w 1058"/>
                  <a:gd name="T39" fmla="*/ 4658 h 4711"/>
                  <a:gd name="T40" fmla="*/ 953 w 1058"/>
                  <a:gd name="T41" fmla="*/ 4689 h 4711"/>
                  <a:gd name="T42" fmla="*/ 887 w 1058"/>
                  <a:gd name="T43" fmla="*/ 4705 h 4711"/>
                  <a:gd name="T44" fmla="*/ 828 w 1058"/>
                  <a:gd name="T45" fmla="*/ 4711 h 4711"/>
                  <a:gd name="T46" fmla="*/ 763 w 1058"/>
                  <a:gd name="T47" fmla="*/ 4708 h 4711"/>
                  <a:gd name="T48" fmla="*/ 713 w 1058"/>
                  <a:gd name="T49" fmla="*/ 4683 h 4711"/>
                  <a:gd name="T50" fmla="*/ 689 w 1058"/>
                  <a:gd name="T51" fmla="*/ 4619 h 4711"/>
                  <a:gd name="T52" fmla="*/ 680 w 1058"/>
                  <a:gd name="T53" fmla="*/ 4557 h 4711"/>
                  <a:gd name="T54" fmla="*/ 674 w 1058"/>
                  <a:gd name="T55" fmla="*/ 4494 h 4711"/>
                  <a:gd name="T56" fmla="*/ 672 w 1058"/>
                  <a:gd name="T57" fmla="*/ 4427 h 4711"/>
                  <a:gd name="T58" fmla="*/ 669 w 1058"/>
                  <a:gd name="T59" fmla="*/ 4358 h 4711"/>
                  <a:gd name="T60" fmla="*/ 668 w 1058"/>
                  <a:gd name="T61" fmla="*/ 4297 h 4711"/>
                  <a:gd name="T62" fmla="*/ 668 w 1058"/>
                  <a:gd name="T63" fmla="*/ 4245 h 4711"/>
                  <a:gd name="T64" fmla="*/ 680 w 1058"/>
                  <a:gd name="T65" fmla="*/ 4204 h 4711"/>
                  <a:gd name="T66" fmla="*/ 667 w 1058"/>
                  <a:gd name="T67" fmla="*/ 4105 h 4711"/>
                  <a:gd name="T68" fmla="*/ 637 w 1058"/>
                  <a:gd name="T69" fmla="*/ 3860 h 4711"/>
                  <a:gd name="T70" fmla="*/ 593 w 1058"/>
                  <a:gd name="T71" fmla="*/ 3517 h 4711"/>
                  <a:gd name="T72" fmla="*/ 545 w 1058"/>
                  <a:gd name="T73" fmla="*/ 3125 h 4711"/>
                  <a:gd name="T74" fmla="*/ 495 w 1058"/>
                  <a:gd name="T75" fmla="*/ 2730 h 4711"/>
                  <a:gd name="T76" fmla="*/ 450 w 1058"/>
                  <a:gd name="T77" fmla="*/ 2376 h 4711"/>
                  <a:gd name="T78" fmla="*/ 419 w 1058"/>
                  <a:gd name="T79" fmla="*/ 2117 h 4711"/>
                  <a:gd name="T80" fmla="*/ 405 w 1058"/>
                  <a:gd name="T81" fmla="*/ 1999 h 4711"/>
                  <a:gd name="T82" fmla="*/ 361 w 1058"/>
                  <a:gd name="T83" fmla="*/ 2008 h 4711"/>
                  <a:gd name="T84" fmla="*/ 306 w 1058"/>
                  <a:gd name="T85" fmla="*/ 2024 h 4711"/>
                  <a:gd name="T86" fmla="*/ 235 w 1058"/>
                  <a:gd name="T87" fmla="*/ 2048 h 4711"/>
                  <a:gd name="T88" fmla="*/ 151 w 1058"/>
                  <a:gd name="T89" fmla="*/ 2073 h 4711"/>
                  <a:gd name="T90" fmla="*/ 56 w 1058"/>
                  <a:gd name="T91" fmla="*/ 2102 h 4711"/>
                  <a:gd name="T92" fmla="*/ 13 w 1058"/>
                  <a:gd name="T93" fmla="*/ 1900 h 4711"/>
                  <a:gd name="T94" fmla="*/ 107 w 1058"/>
                  <a:gd name="T95" fmla="*/ 1874 h 4711"/>
                  <a:gd name="T96" fmla="*/ 193 w 1058"/>
                  <a:gd name="T97" fmla="*/ 1852 h 4711"/>
                  <a:gd name="T98" fmla="*/ 266 w 1058"/>
                  <a:gd name="T99" fmla="*/ 1832 h 4711"/>
                  <a:gd name="T100" fmla="*/ 329 w 1058"/>
                  <a:gd name="T101" fmla="*/ 1817 h 4711"/>
                  <a:gd name="T102" fmla="*/ 371 w 1058"/>
                  <a:gd name="T103" fmla="*/ 1776 h 4711"/>
                  <a:gd name="T104" fmla="*/ 340 w 1058"/>
                  <a:gd name="T105" fmla="*/ 1533 h 4711"/>
                  <a:gd name="T106" fmla="*/ 306 w 1058"/>
                  <a:gd name="T107" fmla="*/ 1278 h 4711"/>
                  <a:gd name="T108" fmla="*/ 270 w 1058"/>
                  <a:gd name="T109" fmla="*/ 1024 h 4711"/>
                  <a:gd name="T110" fmla="*/ 234 w 1058"/>
                  <a:gd name="T111" fmla="*/ 785 h 4711"/>
                  <a:gd name="T112" fmla="*/ 201 w 1058"/>
                  <a:gd name="T113" fmla="*/ 572 h 4711"/>
                  <a:gd name="T114" fmla="*/ 170 w 1058"/>
                  <a:gd name="T115" fmla="*/ 402 h 4711"/>
                  <a:gd name="T116" fmla="*/ 145 w 1058"/>
                  <a:gd name="T117" fmla="*/ 288 h 4711"/>
                  <a:gd name="T118" fmla="*/ 121 w 1058"/>
                  <a:gd name="T119" fmla="*/ 240 h 4711"/>
                  <a:gd name="T120" fmla="*/ 47 w 1058"/>
                  <a:gd name="T121" fmla="*/ 225 h 4711"/>
                  <a:gd name="T122" fmla="*/ 0 w 1058"/>
                  <a:gd name="T123" fmla="*/ 3 h 4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8" h="4711">
                    <a:moveTo>
                      <a:pt x="0" y="3"/>
                    </a:moveTo>
                    <a:lnTo>
                      <a:pt x="5" y="3"/>
                    </a:lnTo>
                    <a:lnTo>
                      <a:pt x="15" y="3"/>
                    </a:lnTo>
                    <a:lnTo>
                      <a:pt x="25" y="1"/>
                    </a:lnTo>
                    <a:lnTo>
                      <a:pt x="36" y="1"/>
                    </a:lnTo>
                    <a:lnTo>
                      <a:pt x="46" y="1"/>
                    </a:lnTo>
                    <a:lnTo>
                      <a:pt x="56" y="1"/>
                    </a:lnTo>
                    <a:lnTo>
                      <a:pt x="66" y="1"/>
                    </a:lnTo>
                    <a:lnTo>
                      <a:pt x="77" y="1"/>
                    </a:lnTo>
                    <a:lnTo>
                      <a:pt x="86" y="0"/>
                    </a:lnTo>
                    <a:lnTo>
                      <a:pt x="95" y="0"/>
                    </a:lnTo>
                    <a:lnTo>
                      <a:pt x="104" y="0"/>
                    </a:lnTo>
                    <a:lnTo>
                      <a:pt x="114" y="0"/>
                    </a:lnTo>
                    <a:lnTo>
                      <a:pt x="123" y="0"/>
                    </a:lnTo>
                    <a:lnTo>
                      <a:pt x="132" y="0"/>
                    </a:lnTo>
                    <a:lnTo>
                      <a:pt x="141" y="0"/>
                    </a:lnTo>
                    <a:lnTo>
                      <a:pt x="151" y="0"/>
                    </a:lnTo>
                    <a:lnTo>
                      <a:pt x="159" y="0"/>
                    </a:lnTo>
                    <a:lnTo>
                      <a:pt x="167" y="0"/>
                    </a:lnTo>
                    <a:lnTo>
                      <a:pt x="175" y="0"/>
                    </a:lnTo>
                    <a:lnTo>
                      <a:pt x="184" y="1"/>
                    </a:lnTo>
                    <a:lnTo>
                      <a:pt x="191" y="1"/>
                    </a:lnTo>
                    <a:lnTo>
                      <a:pt x="199" y="3"/>
                    </a:lnTo>
                    <a:lnTo>
                      <a:pt x="206" y="4"/>
                    </a:lnTo>
                    <a:lnTo>
                      <a:pt x="214" y="5"/>
                    </a:lnTo>
                    <a:lnTo>
                      <a:pt x="221" y="5"/>
                    </a:lnTo>
                    <a:lnTo>
                      <a:pt x="228" y="6"/>
                    </a:lnTo>
                    <a:lnTo>
                      <a:pt x="234" y="7"/>
                    </a:lnTo>
                    <a:lnTo>
                      <a:pt x="241" y="8"/>
                    </a:lnTo>
                    <a:lnTo>
                      <a:pt x="252" y="9"/>
                    </a:lnTo>
                    <a:lnTo>
                      <a:pt x="264" y="13"/>
                    </a:lnTo>
                    <a:lnTo>
                      <a:pt x="273" y="16"/>
                    </a:lnTo>
                    <a:lnTo>
                      <a:pt x="283" y="19"/>
                    </a:lnTo>
                    <a:lnTo>
                      <a:pt x="292" y="23"/>
                    </a:lnTo>
                    <a:lnTo>
                      <a:pt x="300" y="28"/>
                    </a:lnTo>
                    <a:lnTo>
                      <a:pt x="303" y="33"/>
                    </a:lnTo>
                    <a:lnTo>
                      <a:pt x="309" y="43"/>
                    </a:lnTo>
                    <a:lnTo>
                      <a:pt x="313" y="56"/>
                    </a:lnTo>
                    <a:lnTo>
                      <a:pt x="320" y="76"/>
                    </a:lnTo>
                    <a:lnTo>
                      <a:pt x="326" y="99"/>
                    </a:lnTo>
                    <a:lnTo>
                      <a:pt x="332" y="127"/>
                    </a:lnTo>
                    <a:lnTo>
                      <a:pt x="340" y="158"/>
                    </a:lnTo>
                    <a:lnTo>
                      <a:pt x="348" y="195"/>
                    </a:lnTo>
                    <a:lnTo>
                      <a:pt x="355" y="233"/>
                    </a:lnTo>
                    <a:lnTo>
                      <a:pt x="362" y="277"/>
                    </a:lnTo>
                    <a:lnTo>
                      <a:pt x="370" y="322"/>
                    </a:lnTo>
                    <a:lnTo>
                      <a:pt x="380" y="372"/>
                    </a:lnTo>
                    <a:lnTo>
                      <a:pt x="388" y="425"/>
                    </a:lnTo>
                    <a:lnTo>
                      <a:pt x="398" y="482"/>
                    </a:lnTo>
                    <a:lnTo>
                      <a:pt x="408" y="541"/>
                    </a:lnTo>
                    <a:lnTo>
                      <a:pt x="418" y="604"/>
                    </a:lnTo>
                    <a:lnTo>
                      <a:pt x="428" y="668"/>
                    </a:lnTo>
                    <a:lnTo>
                      <a:pt x="438" y="734"/>
                    </a:lnTo>
                    <a:lnTo>
                      <a:pt x="448" y="803"/>
                    </a:lnTo>
                    <a:lnTo>
                      <a:pt x="459" y="876"/>
                    </a:lnTo>
                    <a:lnTo>
                      <a:pt x="469" y="948"/>
                    </a:lnTo>
                    <a:lnTo>
                      <a:pt x="481" y="1025"/>
                    </a:lnTo>
                    <a:lnTo>
                      <a:pt x="492" y="1103"/>
                    </a:lnTo>
                    <a:lnTo>
                      <a:pt x="504" y="1183"/>
                    </a:lnTo>
                    <a:lnTo>
                      <a:pt x="514" y="1264"/>
                    </a:lnTo>
                    <a:lnTo>
                      <a:pt x="526" y="1346"/>
                    </a:lnTo>
                    <a:lnTo>
                      <a:pt x="537" y="1430"/>
                    </a:lnTo>
                    <a:lnTo>
                      <a:pt x="550" y="1515"/>
                    </a:lnTo>
                    <a:lnTo>
                      <a:pt x="561" y="1600"/>
                    </a:lnTo>
                    <a:lnTo>
                      <a:pt x="573" y="1688"/>
                    </a:lnTo>
                    <a:lnTo>
                      <a:pt x="584" y="1775"/>
                    </a:lnTo>
                    <a:lnTo>
                      <a:pt x="596" y="1864"/>
                    </a:lnTo>
                    <a:lnTo>
                      <a:pt x="606" y="1951"/>
                    </a:lnTo>
                    <a:lnTo>
                      <a:pt x="619" y="2040"/>
                    </a:lnTo>
                    <a:lnTo>
                      <a:pt x="629" y="2129"/>
                    </a:lnTo>
                    <a:lnTo>
                      <a:pt x="641" y="2218"/>
                    </a:lnTo>
                    <a:lnTo>
                      <a:pt x="652" y="2306"/>
                    </a:lnTo>
                    <a:lnTo>
                      <a:pt x="663" y="2394"/>
                    </a:lnTo>
                    <a:lnTo>
                      <a:pt x="674" y="2482"/>
                    </a:lnTo>
                    <a:lnTo>
                      <a:pt x="687" y="2571"/>
                    </a:lnTo>
                    <a:lnTo>
                      <a:pt x="697" y="2657"/>
                    </a:lnTo>
                    <a:lnTo>
                      <a:pt x="708" y="2744"/>
                    </a:lnTo>
                    <a:lnTo>
                      <a:pt x="718" y="2830"/>
                    </a:lnTo>
                    <a:lnTo>
                      <a:pt x="729" y="2914"/>
                    </a:lnTo>
                    <a:lnTo>
                      <a:pt x="739" y="2997"/>
                    </a:lnTo>
                    <a:lnTo>
                      <a:pt x="749" y="3079"/>
                    </a:lnTo>
                    <a:lnTo>
                      <a:pt x="759" y="3160"/>
                    </a:lnTo>
                    <a:lnTo>
                      <a:pt x="770" y="3240"/>
                    </a:lnTo>
                    <a:lnTo>
                      <a:pt x="779" y="3316"/>
                    </a:lnTo>
                    <a:lnTo>
                      <a:pt x="788" y="3390"/>
                    </a:lnTo>
                    <a:lnTo>
                      <a:pt x="797" y="3464"/>
                    </a:lnTo>
                    <a:lnTo>
                      <a:pt x="806" y="3535"/>
                    </a:lnTo>
                    <a:lnTo>
                      <a:pt x="814" y="3602"/>
                    </a:lnTo>
                    <a:lnTo>
                      <a:pt x="822" y="3669"/>
                    </a:lnTo>
                    <a:lnTo>
                      <a:pt x="829" y="3732"/>
                    </a:lnTo>
                    <a:lnTo>
                      <a:pt x="838" y="3793"/>
                    </a:lnTo>
                    <a:lnTo>
                      <a:pt x="844" y="3850"/>
                    </a:lnTo>
                    <a:lnTo>
                      <a:pt x="851" y="3906"/>
                    </a:lnTo>
                    <a:lnTo>
                      <a:pt x="857" y="3956"/>
                    </a:lnTo>
                    <a:lnTo>
                      <a:pt x="864" y="4005"/>
                    </a:lnTo>
                    <a:lnTo>
                      <a:pt x="868" y="4050"/>
                    </a:lnTo>
                    <a:lnTo>
                      <a:pt x="874" y="4091"/>
                    </a:lnTo>
                    <a:lnTo>
                      <a:pt x="878" y="4129"/>
                    </a:lnTo>
                    <a:lnTo>
                      <a:pt x="884" y="4164"/>
                    </a:lnTo>
                    <a:lnTo>
                      <a:pt x="883" y="4169"/>
                    </a:lnTo>
                    <a:lnTo>
                      <a:pt x="880" y="4174"/>
                    </a:lnTo>
                    <a:lnTo>
                      <a:pt x="885" y="4172"/>
                    </a:lnTo>
                    <a:lnTo>
                      <a:pt x="891" y="4171"/>
                    </a:lnTo>
                    <a:lnTo>
                      <a:pt x="896" y="4169"/>
                    </a:lnTo>
                    <a:lnTo>
                      <a:pt x="903" y="4168"/>
                    </a:lnTo>
                    <a:lnTo>
                      <a:pt x="913" y="4167"/>
                    </a:lnTo>
                    <a:lnTo>
                      <a:pt x="920" y="4176"/>
                    </a:lnTo>
                    <a:lnTo>
                      <a:pt x="924" y="4188"/>
                    </a:lnTo>
                    <a:lnTo>
                      <a:pt x="929" y="4201"/>
                    </a:lnTo>
                    <a:lnTo>
                      <a:pt x="933" y="4213"/>
                    </a:lnTo>
                    <a:lnTo>
                      <a:pt x="939" y="4227"/>
                    </a:lnTo>
                    <a:lnTo>
                      <a:pt x="942" y="4239"/>
                    </a:lnTo>
                    <a:lnTo>
                      <a:pt x="947" y="4251"/>
                    </a:lnTo>
                    <a:lnTo>
                      <a:pt x="951" y="4264"/>
                    </a:lnTo>
                    <a:lnTo>
                      <a:pt x="956" y="4276"/>
                    </a:lnTo>
                    <a:lnTo>
                      <a:pt x="960" y="4287"/>
                    </a:lnTo>
                    <a:lnTo>
                      <a:pt x="964" y="4298"/>
                    </a:lnTo>
                    <a:lnTo>
                      <a:pt x="969" y="4309"/>
                    </a:lnTo>
                    <a:lnTo>
                      <a:pt x="973" y="4320"/>
                    </a:lnTo>
                    <a:lnTo>
                      <a:pt x="976" y="4330"/>
                    </a:lnTo>
                    <a:lnTo>
                      <a:pt x="981" y="4342"/>
                    </a:lnTo>
                    <a:lnTo>
                      <a:pt x="984" y="4353"/>
                    </a:lnTo>
                    <a:lnTo>
                      <a:pt x="989" y="4364"/>
                    </a:lnTo>
                    <a:lnTo>
                      <a:pt x="992" y="4373"/>
                    </a:lnTo>
                    <a:lnTo>
                      <a:pt x="995" y="4383"/>
                    </a:lnTo>
                    <a:lnTo>
                      <a:pt x="999" y="4393"/>
                    </a:lnTo>
                    <a:lnTo>
                      <a:pt x="1002" y="4403"/>
                    </a:lnTo>
                    <a:lnTo>
                      <a:pt x="1005" y="4412"/>
                    </a:lnTo>
                    <a:lnTo>
                      <a:pt x="1009" y="4421"/>
                    </a:lnTo>
                    <a:lnTo>
                      <a:pt x="1012" y="4430"/>
                    </a:lnTo>
                    <a:lnTo>
                      <a:pt x="1015" y="4440"/>
                    </a:lnTo>
                    <a:lnTo>
                      <a:pt x="1018" y="4447"/>
                    </a:lnTo>
                    <a:lnTo>
                      <a:pt x="1020" y="4456"/>
                    </a:lnTo>
                    <a:lnTo>
                      <a:pt x="1022" y="4464"/>
                    </a:lnTo>
                    <a:lnTo>
                      <a:pt x="1025" y="4473"/>
                    </a:lnTo>
                    <a:lnTo>
                      <a:pt x="1028" y="4480"/>
                    </a:lnTo>
                    <a:lnTo>
                      <a:pt x="1030" y="4489"/>
                    </a:lnTo>
                    <a:lnTo>
                      <a:pt x="1032" y="4495"/>
                    </a:lnTo>
                    <a:lnTo>
                      <a:pt x="1036" y="4504"/>
                    </a:lnTo>
                    <a:lnTo>
                      <a:pt x="1037" y="4511"/>
                    </a:lnTo>
                    <a:lnTo>
                      <a:pt x="1039" y="4518"/>
                    </a:lnTo>
                    <a:lnTo>
                      <a:pt x="1040" y="4524"/>
                    </a:lnTo>
                    <a:lnTo>
                      <a:pt x="1042" y="4531"/>
                    </a:lnTo>
                    <a:lnTo>
                      <a:pt x="1046" y="4542"/>
                    </a:lnTo>
                    <a:lnTo>
                      <a:pt x="1049" y="4554"/>
                    </a:lnTo>
                    <a:lnTo>
                      <a:pt x="1051" y="4564"/>
                    </a:lnTo>
                    <a:lnTo>
                      <a:pt x="1053" y="4575"/>
                    </a:lnTo>
                    <a:lnTo>
                      <a:pt x="1054" y="4584"/>
                    </a:lnTo>
                    <a:lnTo>
                      <a:pt x="1057" y="4594"/>
                    </a:lnTo>
                    <a:lnTo>
                      <a:pt x="1057" y="4601"/>
                    </a:lnTo>
                    <a:lnTo>
                      <a:pt x="1058" y="4608"/>
                    </a:lnTo>
                    <a:lnTo>
                      <a:pt x="1058" y="4613"/>
                    </a:lnTo>
                    <a:lnTo>
                      <a:pt x="1058" y="4620"/>
                    </a:lnTo>
                    <a:lnTo>
                      <a:pt x="1057" y="4628"/>
                    </a:lnTo>
                    <a:lnTo>
                      <a:pt x="1054" y="4634"/>
                    </a:lnTo>
                    <a:lnTo>
                      <a:pt x="1050" y="4637"/>
                    </a:lnTo>
                    <a:lnTo>
                      <a:pt x="1044" y="4641"/>
                    </a:lnTo>
                    <a:lnTo>
                      <a:pt x="1036" y="4647"/>
                    </a:lnTo>
                    <a:lnTo>
                      <a:pt x="1027" y="4655"/>
                    </a:lnTo>
                    <a:lnTo>
                      <a:pt x="1020" y="4658"/>
                    </a:lnTo>
                    <a:lnTo>
                      <a:pt x="1013" y="4661"/>
                    </a:lnTo>
                    <a:lnTo>
                      <a:pt x="1005" y="4665"/>
                    </a:lnTo>
                    <a:lnTo>
                      <a:pt x="999" y="4669"/>
                    </a:lnTo>
                    <a:lnTo>
                      <a:pt x="990" y="4672"/>
                    </a:lnTo>
                    <a:lnTo>
                      <a:pt x="982" y="4677"/>
                    </a:lnTo>
                    <a:lnTo>
                      <a:pt x="973" y="4681"/>
                    </a:lnTo>
                    <a:lnTo>
                      <a:pt x="964" y="4686"/>
                    </a:lnTo>
                    <a:lnTo>
                      <a:pt x="953" y="4689"/>
                    </a:lnTo>
                    <a:lnTo>
                      <a:pt x="942" y="4692"/>
                    </a:lnTo>
                    <a:lnTo>
                      <a:pt x="931" y="4696"/>
                    </a:lnTo>
                    <a:lnTo>
                      <a:pt x="920" y="4699"/>
                    </a:lnTo>
                    <a:lnTo>
                      <a:pt x="913" y="4700"/>
                    </a:lnTo>
                    <a:lnTo>
                      <a:pt x="906" y="4701"/>
                    </a:lnTo>
                    <a:lnTo>
                      <a:pt x="900" y="4702"/>
                    </a:lnTo>
                    <a:lnTo>
                      <a:pt x="894" y="4705"/>
                    </a:lnTo>
                    <a:lnTo>
                      <a:pt x="887" y="4705"/>
                    </a:lnTo>
                    <a:lnTo>
                      <a:pt x="881" y="4707"/>
                    </a:lnTo>
                    <a:lnTo>
                      <a:pt x="874" y="4707"/>
                    </a:lnTo>
                    <a:lnTo>
                      <a:pt x="867" y="4709"/>
                    </a:lnTo>
                    <a:lnTo>
                      <a:pt x="859" y="4709"/>
                    </a:lnTo>
                    <a:lnTo>
                      <a:pt x="852" y="4710"/>
                    </a:lnTo>
                    <a:lnTo>
                      <a:pt x="844" y="4710"/>
                    </a:lnTo>
                    <a:lnTo>
                      <a:pt x="837" y="4711"/>
                    </a:lnTo>
                    <a:lnTo>
                      <a:pt x="828" y="4711"/>
                    </a:lnTo>
                    <a:lnTo>
                      <a:pt x="822" y="4711"/>
                    </a:lnTo>
                    <a:lnTo>
                      <a:pt x="813" y="4711"/>
                    </a:lnTo>
                    <a:lnTo>
                      <a:pt x="806" y="4711"/>
                    </a:lnTo>
                    <a:lnTo>
                      <a:pt x="797" y="4710"/>
                    </a:lnTo>
                    <a:lnTo>
                      <a:pt x="788" y="4710"/>
                    </a:lnTo>
                    <a:lnTo>
                      <a:pt x="779" y="4709"/>
                    </a:lnTo>
                    <a:lnTo>
                      <a:pt x="771" y="4709"/>
                    </a:lnTo>
                    <a:lnTo>
                      <a:pt x="763" y="4708"/>
                    </a:lnTo>
                    <a:lnTo>
                      <a:pt x="754" y="4707"/>
                    </a:lnTo>
                    <a:lnTo>
                      <a:pt x="745" y="4706"/>
                    </a:lnTo>
                    <a:lnTo>
                      <a:pt x="737" y="4706"/>
                    </a:lnTo>
                    <a:lnTo>
                      <a:pt x="732" y="4704"/>
                    </a:lnTo>
                    <a:lnTo>
                      <a:pt x="728" y="4701"/>
                    </a:lnTo>
                    <a:lnTo>
                      <a:pt x="722" y="4696"/>
                    </a:lnTo>
                    <a:lnTo>
                      <a:pt x="717" y="4689"/>
                    </a:lnTo>
                    <a:lnTo>
                      <a:pt x="713" y="4683"/>
                    </a:lnTo>
                    <a:lnTo>
                      <a:pt x="710" y="4679"/>
                    </a:lnTo>
                    <a:lnTo>
                      <a:pt x="707" y="4672"/>
                    </a:lnTo>
                    <a:lnTo>
                      <a:pt x="703" y="4666"/>
                    </a:lnTo>
                    <a:lnTo>
                      <a:pt x="700" y="4657"/>
                    </a:lnTo>
                    <a:lnTo>
                      <a:pt x="697" y="4648"/>
                    </a:lnTo>
                    <a:lnTo>
                      <a:pt x="693" y="4637"/>
                    </a:lnTo>
                    <a:lnTo>
                      <a:pt x="691" y="4627"/>
                    </a:lnTo>
                    <a:lnTo>
                      <a:pt x="689" y="4619"/>
                    </a:lnTo>
                    <a:lnTo>
                      <a:pt x="688" y="4610"/>
                    </a:lnTo>
                    <a:lnTo>
                      <a:pt x="686" y="4600"/>
                    </a:lnTo>
                    <a:lnTo>
                      <a:pt x="684" y="4590"/>
                    </a:lnTo>
                    <a:lnTo>
                      <a:pt x="683" y="4583"/>
                    </a:lnTo>
                    <a:lnTo>
                      <a:pt x="682" y="4577"/>
                    </a:lnTo>
                    <a:lnTo>
                      <a:pt x="681" y="4570"/>
                    </a:lnTo>
                    <a:lnTo>
                      <a:pt x="681" y="4564"/>
                    </a:lnTo>
                    <a:lnTo>
                      <a:pt x="680" y="4557"/>
                    </a:lnTo>
                    <a:lnTo>
                      <a:pt x="679" y="4550"/>
                    </a:lnTo>
                    <a:lnTo>
                      <a:pt x="679" y="4543"/>
                    </a:lnTo>
                    <a:lnTo>
                      <a:pt x="679" y="4536"/>
                    </a:lnTo>
                    <a:lnTo>
                      <a:pt x="678" y="4528"/>
                    </a:lnTo>
                    <a:lnTo>
                      <a:pt x="677" y="4520"/>
                    </a:lnTo>
                    <a:lnTo>
                      <a:pt x="676" y="4511"/>
                    </a:lnTo>
                    <a:lnTo>
                      <a:pt x="676" y="4503"/>
                    </a:lnTo>
                    <a:lnTo>
                      <a:pt x="674" y="4494"/>
                    </a:lnTo>
                    <a:lnTo>
                      <a:pt x="674" y="4486"/>
                    </a:lnTo>
                    <a:lnTo>
                      <a:pt x="674" y="4479"/>
                    </a:lnTo>
                    <a:lnTo>
                      <a:pt x="674" y="4471"/>
                    </a:lnTo>
                    <a:lnTo>
                      <a:pt x="673" y="4462"/>
                    </a:lnTo>
                    <a:lnTo>
                      <a:pt x="673" y="4453"/>
                    </a:lnTo>
                    <a:lnTo>
                      <a:pt x="672" y="4444"/>
                    </a:lnTo>
                    <a:lnTo>
                      <a:pt x="672" y="4436"/>
                    </a:lnTo>
                    <a:lnTo>
                      <a:pt x="672" y="4427"/>
                    </a:lnTo>
                    <a:lnTo>
                      <a:pt x="672" y="4419"/>
                    </a:lnTo>
                    <a:lnTo>
                      <a:pt x="672" y="4411"/>
                    </a:lnTo>
                    <a:lnTo>
                      <a:pt x="672" y="4403"/>
                    </a:lnTo>
                    <a:lnTo>
                      <a:pt x="671" y="4393"/>
                    </a:lnTo>
                    <a:lnTo>
                      <a:pt x="671" y="4385"/>
                    </a:lnTo>
                    <a:lnTo>
                      <a:pt x="670" y="4375"/>
                    </a:lnTo>
                    <a:lnTo>
                      <a:pt x="670" y="4367"/>
                    </a:lnTo>
                    <a:lnTo>
                      <a:pt x="669" y="4358"/>
                    </a:lnTo>
                    <a:lnTo>
                      <a:pt x="669" y="4350"/>
                    </a:lnTo>
                    <a:lnTo>
                      <a:pt x="669" y="4342"/>
                    </a:lnTo>
                    <a:lnTo>
                      <a:pt x="669" y="4335"/>
                    </a:lnTo>
                    <a:lnTo>
                      <a:pt x="668" y="4326"/>
                    </a:lnTo>
                    <a:lnTo>
                      <a:pt x="668" y="4318"/>
                    </a:lnTo>
                    <a:lnTo>
                      <a:pt x="668" y="4311"/>
                    </a:lnTo>
                    <a:lnTo>
                      <a:pt x="668" y="4305"/>
                    </a:lnTo>
                    <a:lnTo>
                      <a:pt x="668" y="4297"/>
                    </a:lnTo>
                    <a:lnTo>
                      <a:pt x="668" y="4290"/>
                    </a:lnTo>
                    <a:lnTo>
                      <a:pt x="668" y="4284"/>
                    </a:lnTo>
                    <a:lnTo>
                      <a:pt x="668" y="4278"/>
                    </a:lnTo>
                    <a:lnTo>
                      <a:pt x="668" y="4271"/>
                    </a:lnTo>
                    <a:lnTo>
                      <a:pt x="668" y="4265"/>
                    </a:lnTo>
                    <a:lnTo>
                      <a:pt x="668" y="4259"/>
                    </a:lnTo>
                    <a:lnTo>
                      <a:pt x="668" y="4255"/>
                    </a:lnTo>
                    <a:lnTo>
                      <a:pt x="668" y="4245"/>
                    </a:lnTo>
                    <a:lnTo>
                      <a:pt x="668" y="4237"/>
                    </a:lnTo>
                    <a:lnTo>
                      <a:pt x="668" y="4229"/>
                    </a:lnTo>
                    <a:lnTo>
                      <a:pt x="668" y="4225"/>
                    </a:lnTo>
                    <a:lnTo>
                      <a:pt x="668" y="4220"/>
                    </a:lnTo>
                    <a:lnTo>
                      <a:pt x="668" y="4219"/>
                    </a:lnTo>
                    <a:lnTo>
                      <a:pt x="670" y="4209"/>
                    </a:lnTo>
                    <a:lnTo>
                      <a:pt x="680" y="4206"/>
                    </a:lnTo>
                    <a:lnTo>
                      <a:pt x="680" y="4204"/>
                    </a:lnTo>
                    <a:lnTo>
                      <a:pt x="681" y="4204"/>
                    </a:lnTo>
                    <a:lnTo>
                      <a:pt x="679" y="4198"/>
                    </a:lnTo>
                    <a:lnTo>
                      <a:pt x="678" y="4189"/>
                    </a:lnTo>
                    <a:lnTo>
                      <a:pt x="676" y="4177"/>
                    </a:lnTo>
                    <a:lnTo>
                      <a:pt x="674" y="4163"/>
                    </a:lnTo>
                    <a:lnTo>
                      <a:pt x="672" y="4145"/>
                    </a:lnTo>
                    <a:lnTo>
                      <a:pt x="670" y="4127"/>
                    </a:lnTo>
                    <a:lnTo>
                      <a:pt x="667" y="4105"/>
                    </a:lnTo>
                    <a:lnTo>
                      <a:pt x="664" y="4082"/>
                    </a:lnTo>
                    <a:lnTo>
                      <a:pt x="660" y="4055"/>
                    </a:lnTo>
                    <a:lnTo>
                      <a:pt x="657" y="4027"/>
                    </a:lnTo>
                    <a:lnTo>
                      <a:pt x="653" y="3997"/>
                    </a:lnTo>
                    <a:lnTo>
                      <a:pt x="650" y="3966"/>
                    </a:lnTo>
                    <a:lnTo>
                      <a:pt x="645" y="3932"/>
                    </a:lnTo>
                    <a:lnTo>
                      <a:pt x="641" y="3897"/>
                    </a:lnTo>
                    <a:lnTo>
                      <a:pt x="637" y="3860"/>
                    </a:lnTo>
                    <a:lnTo>
                      <a:pt x="632" y="3822"/>
                    </a:lnTo>
                    <a:lnTo>
                      <a:pt x="627" y="3781"/>
                    </a:lnTo>
                    <a:lnTo>
                      <a:pt x="621" y="3740"/>
                    </a:lnTo>
                    <a:lnTo>
                      <a:pt x="615" y="3697"/>
                    </a:lnTo>
                    <a:lnTo>
                      <a:pt x="611" y="3654"/>
                    </a:lnTo>
                    <a:lnTo>
                      <a:pt x="604" y="3610"/>
                    </a:lnTo>
                    <a:lnTo>
                      <a:pt x="600" y="3564"/>
                    </a:lnTo>
                    <a:lnTo>
                      <a:pt x="593" y="3517"/>
                    </a:lnTo>
                    <a:lnTo>
                      <a:pt x="589" y="3470"/>
                    </a:lnTo>
                    <a:lnTo>
                      <a:pt x="582" y="3421"/>
                    </a:lnTo>
                    <a:lnTo>
                      <a:pt x="576" y="3373"/>
                    </a:lnTo>
                    <a:lnTo>
                      <a:pt x="570" y="3324"/>
                    </a:lnTo>
                    <a:lnTo>
                      <a:pt x="564" y="3275"/>
                    </a:lnTo>
                    <a:lnTo>
                      <a:pt x="557" y="3225"/>
                    </a:lnTo>
                    <a:lnTo>
                      <a:pt x="552" y="3175"/>
                    </a:lnTo>
                    <a:lnTo>
                      <a:pt x="545" y="3125"/>
                    </a:lnTo>
                    <a:lnTo>
                      <a:pt x="540" y="3076"/>
                    </a:lnTo>
                    <a:lnTo>
                      <a:pt x="533" y="3025"/>
                    </a:lnTo>
                    <a:lnTo>
                      <a:pt x="526" y="2975"/>
                    </a:lnTo>
                    <a:lnTo>
                      <a:pt x="520" y="2925"/>
                    </a:lnTo>
                    <a:lnTo>
                      <a:pt x="514" y="2875"/>
                    </a:lnTo>
                    <a:lnTo>
                      <a:pt x="507" y="2825"/>
                    </a:lnTo>
                    <a:lnTo>
                      <a:pt x="502" y="2777"/>
                    </a:lnTo>
                    <a:lnTo>
                      <a:pt x="495" y="2730"/>
                    </a:lnTo>
                    <a:lnTo>
                      <a:pt x="489" y="2683"/>
                    </a:lnTo>
                    <a:lnTo>
                      <a:pt x="483" y="2635"/>
                    </a:lnTo>
                    <a:lnTo>
                      <a:pt x="477" y="2589"/>
                    </a:lnTo>
                    <a:lnTo>
                      <a:pt x="472" y="2545"/>
                    </a:lnTo>
                    <a:lnTo>
                      <a:pt x="466" y="2501"/>
                    </a:lnTo>
                    <a:lnTo>
                      <a:pt x="461" y="2458"/>
                    </a:lnTo>
                    <a:lnTo>
                      <a:pt x="456" y="2417"/>
                    </a:lnTo>
                    <a:lnTo>
                      <a:pt x="450" y="2376"/>
                    </a:lnTo>
                    <a:lnTo>
                      <a:pt x="447" y="2340"/>
                    </a:lnTo>
                    <a:lnTo>
                      <a:pt x="442" y="2302"/>
                    </a:lnTo>
                    <a:lnTo>
                      <a:pt x="437" y="2267"/>
                    </a:lnTo>
                    <a:lnTo>
                      <a:pt x="433" y="2233"/>
                    </a:lnTo>
                    <a:lnTo>
                      <a:pt x="429" y="2202"/>
                    </a:lnTo>
                    <a:lnTo>
                      <a:pt x="426" y="2170"/>
                    </a:lnTo>
                    <a:lnTo>
                      <a:pt x="423" y="2144"/>
                    </a:lnTo>
                    <a:lnTo>
                      <a:pt x="419" y="2117"/>
                    </a:lnTo>
                    <a:lnTo>
                      <a:pt x="417" y="2095"/>
                    </a:lnTo>
                    <a:lnTo>
                      <a:pt x="414" y="2072"/>
                    </a:lnTo>
                    <a:lnTo>
                      <a:pt x="410" y="2054"/>
                    </a:lnTo>
                    <a:lnTo>
                      <a:pt x="408" y="2038"/>
                    </a:lnTo>
                    <a:lnTo>
                      <a:pt x="407" y="2024"/>
                    </a:lnTo>
                    <a:lnTo>
                      <a:pt x="406" y="2012"/>
                    </a:lnTo>
                    <a:lnTo>
                      <a:pt x="405" y="2004"/>
                    </a:lnTo>
                    <a:lnTo>
                      <a:pt x="405" y="1999"/>
                    </a:lnTo>
                    <a:lnTo>
                      <a:pt x="405" y="1997"/>
                    </a:lnTo>
                    <a:lnTo>
                      <a:pt x="401" y="1997"/>
                    </a:lnTo>
                    <a:lnTo>
                      <a:pt x="398" y="1998"/>
                    </a:lnTo>
                    <a:lnTo>
                      <a:pt x="391" y="1999"/>
                    </a:lnTo>
                    <a:lnTo>
                      <a:pt x="386" y="2002"/>
                    </a:lnTo>
                    <a:lnTo>
                      <a:pt x="376" y="2003"/>
                    </a:lnTo>
                    <a:lnTo>
                      <a:pt x="367" y="2007"/>
                    </a:lnTo>
                    <a:lnTo>
                      <a:pt x="361" y="2008"/>
                    </a:lnTo>
                    <a:lnTo>
                      <a:pt x="356" y="2010"/>
                    </a:lnTo>
                    <a:lnTo>
                      <a:pt x="349" y="2011"/>
                    </a:lnTo>
                    <a:lnTo>
                      <a:pt x="344" y="2014"/>
                    </a:lnTo>
                    <a:lnTo>
                      <a:pt x="336" y="2015"/>
                    </a:lnTo>
                    <a:lnTo>
                      <a:pt x="329" y="2018"/>
                    </a:lnTo>
                    <a:lnTo>
                      <a:pt x="321" y="2020"/>
                    </a:lnTo>
                    <a:lnTo>
                      <a:pt x="315" y="2022"/>
                    </a:lnTo>
                    <a:lnTo>
                      <a:pt x="306" y="2024"/>
                    </a:lnTo>
                    <a:lnTo>
                      <a:pt x="298" y="2027"/>
                    </a:lnTo>
                    <a:lnTo>
                      <a:pt x="290" y="2030"/>
                    </a:lnTo>
                    <a:lnTo>
                      <a:pt x="282" y="2033"/>
                    </a:lnTo>
                    <a:lnTo>
                      <a:pt x="273" y="2036"/>
                    </a:lnTo>
                    <a:lnTo>
                      <a:pt x="264" y="2038"/>
                    </a:lnTo>
                    <a:lnTo>
                      <a:pt x="254" y="2041"/>
                    </a:lnTo>
                    <a:lnTo>
                      <a:pt x="245" y="2044"/>
                    </a:lnTo>
                    <a:lnTo>
                      <a:pt x="235" y="2048"/>
                    </a:lnTo>
                    <a:lnTo>
                      <a:pt x="225" y="2051"/>
                    </a:lnTo>
                    <a:lnTo>
                      <a:pt x="215" y="2054"/>
                    </a:lnTo>
                    <a:lnTo>
                      <a:pt x="206" y="2058"/>
                    </a:lnTo>
                    <a:lnTo>
                      <a:pt x="195" y="2060"/>
                    </a:lnTo>
                    <a:lnTo>
                      <a:pt x="184" y="2063"/>
                    </a:lnTo>
                    <a:lnTo>
                      <a:pt x="173" y="2067"/>
                    </a:lnTo>
                    <a:lnTo>
                      <a:pt x="163" y="2070"/>
                    </a:lnTo>
                    <a:lnTo>
                      <a:pt x="151" y="2073"/>
                    </a:lnTo>
                    <a:lnTo>
                      <a:pt x="140" y="2077"/>
                    </a:lnTo>
                    <a:lnTo>
                      <a:pt x="128" y="2080"/>
                    </a:lnTo>
                    <a:lnTo>
                      <a:pt x="117" y="2085"/>
                    </a:lnTo>
                    <a:lnTo>
                      <a:pt x="105" y="2088"/>
                    </a:lnTo>
                    <a:lnTo>
                      <a:pt x="93" y="2091"/>
                    </a:lnTo>
                    <a:lnTo>
                      <a:pt x="81" y="2095"/>
                    </a:lnTo>
                    <a:lnTo>
                      <a:pt x="69" y="2099"/>
                    </a:lnTo>
                    <a:lnTo>
                      <a:pt x="56" y="2102"/>
                    </a:lnTo>
                    <a:lnTo>
                      <a:pt x="45" y="2107"/>
                    </a:lnTo>
                    <a:lnTo>
                      <a:pt x="31" y="2110"/>
                    </a:lnTo>
                    <a:lnTo>
                      <a:pt x="20" y="2115"/>
                    </a:lnTo>
                    <a:lnTo>
                      <a:pt x="7" y="2118"/>
                    </a:lnTo>
                    <a:lnTo>
                      <a:pt x="0" y="2120"/>
                    </a:lnTo>
                    <a:lnTo>
                      <a:pt x="0" y="1903"/>
                    </a:lnTo>
                    <a:lnTo>
                      <a:pt x="1" y="1903"/>
                    </a:lnTo>
                    <a:lnTo>
                      <a:pt x="13" y="1900"/>
                    </a:lnTo>
                    <a:lnTo>
                      <a:pt x="25" y="1896"/>
                    </a:lnTo>
                    <a:lnTo>
                      <a:pt x="37" y="1893"/>
                    </a:lnTo>
                    <a:lnTo>
                      <a:pt x="49" y="1890"/>
                    </a:lnTo>
                    <a:lnTo>
                      <a:pt x="60" y="1886"/>
                    </a:lnTo>
                    <a:lnTo>
                      <a:pt x="73" y="1883"/>
                    </a:lnTo>
                    <a:lnTo>
                      <a:pt x="84" y="1880"/>
                    </a:lnTo>
                    <a:lnTo>
                      <a:pt x="96" y="1877"/>
                    </a:lnTo>
                    <a:lnTo>
                      <a:pt x="107" y="1874"/>
                    </a:lnTo>
                    <a:lnTo>
                      <a:pt x="118" y="1871"/>
                    </a:lnTo>
                    <a:lnTo>
                      <a:pt x="130" y="1867"/>
                    </a:lnTo>
                    <a:lnTo>
                      <a:pt x="141" y="1865"/>
                    </a:lnTo>
                    <a:lnTo>
                      <a:pt x="151" y="1862"/>
                    </a:lnTo>
                    <a:lnTo>
                      <a:pt x="162" y="1860"/>
                    </a:lnTo>
                    <a:lnTo>
                      <a:pt x="173" y="1857"/>
                    </a:lnTo>
                    <a:lnTo>
                      <a:pt x="184" y="1855"/>
                    </a:lnTo>
                    <a:lnTo>
                      <a:pt x="193" y="1852"/>
                    </a:lnTo>
                    <a:lnTo>
                      <a:pt x="203" y="1848"/>
                    </a:lnTo>
                    <a:lnTo>
                      <a:pt x="212" y="1846"/>
                    </a:lnTo>
                    <a:lnTo>
                      <a:pt x="222" y="1844"/>
                    </a:lnTo>
                    <a:lnTo>
                      <a:pt x="231" y="1841"/>
                    </a:lnTo>
                    <a:lnTo>
                      <a:pt x="240" y="1838"/>
                    </a:lnTo>
                    <a:lnTo>
                      <a:pt x="249" y="1836"/>
                    </a:lnTo>
                    <a:lnTo>
                      <a:pt x="258" y="1835"/>
                    </a:lnTo>
                    <a:lnTo>
                      <a:pt x="266" y="1832"/>
                    </a:lnTo>
                    <a:lnTo>
                      <a:pt x="273" y="1831"/>
                    </a:lnTo>
                    <a:lnTo>
                      <a:pt x="281" y="1827"/>
                    </a:lnTo>
                    <a:lnTo>
                      <a:pt x="290" y="1826"/>
                    </a:lnTo>
                    <a:lnTo>
                      <a:pt x="297" y="1824"/>
                    </a:lnTo>
                    <a:lnTo>
                      <a:pt x="303" y="1823"/>
                    </a:lnTo>
                    <a:lnTo>
                      <a:pt x="310" y="1821"/>
                    </a:lnTo>
                    <a:lnTo>
                      <a:pt x="318" y="1821"/>
                    </a:lnTo>
                    <a:lnTo>
                      <a:pt x="329" y="1817"/>
                    </a:lnTo>
                    <a:lnTo>
                      <a:pt x="340" y="1814"/>
                    </a:lnTo>
                    <a:lnTo>
                      <a:pt x="349" y="1811"/>
                    </a:lnTo>
                    <a:lnTo>
                      <a:pt x="358" y="1809"/>
                    </a:lnTo>
                    <a:lnTo>
                      <a:pt x="364" y="1807"/>
                    </a:lnTo>
                    <a:lnTo>
                      <a:pt x="369" y="1806"/>
                    </a:lnTo>
                    <a:lnTo>
                      <a:pt x="372" y="1806"/>
                    </a:lnTo>
                    <a:lnTo>
                      <a:pt x="376" y="1806"/>
                    </a:lnTo>
                    <a:lnTo>
                      <a:pt x="371" y="1776"/>
                    </a:lnTo>
                    <a:lnTo>
                      <a:pt x="368" y="1747"/>
                    </a:lnTo>
                    <a:lnTo>
                      <a:pt x="364" y="1717"/>
                    </a:lnTo>
                    <a:lnTo>
                      <a:pt x="360" y="1688"/>
                    </a:lnTo>
                    <a:lnTo>
                      <a:pt x="356" y="1657"/>
                    </a:lnTo>
                    <a:lnTo>
                      <a:pt x="352" y="1627"/>
                    </a:lnTo>
                    <a:lnTo>
                      <a:pt x="348" y="1596"/>
                    </a:lnTo>
                    <a:lnTo>
                      <a:pt x="345" y="1565"/>
                    </a:lnTo>
                    <a:lnTo>
                      <a:pt x="340" y="1533"/>
                    </a:lnTo>
                    <a:lnTo>
                      <a:pt x="336" y="1502"/>
                    </a:lnTo>
                    <a:lnTo>
                      <a:pt x="331" y="1470"/>
                    </a:lnTo>
                    <a:lnTo>
                      <a:pt x="328" y="1438"/>
                    </a:lnTo>
                    <a:lnTo>
                      <a:pt x="323" y="1406"/>
                    </a:lnTo>
                    <a:lnTo>
                      <a:pt x="319" y="1375"/>
                    </a:lnTo>
                    <a:lnTo>
                      <a:pt x="315" y="1343"/>
                    </a:lnTo>
                    <a:lnTo>
                      <a:pt x="311" y="1311"/>
                    </a:lnTo>
                    <a:lnTo>
                      <a:pt x="306" y="1278"/>
                    </a:lnTo>
                    <a:lnTo>
                      <a:pt x="301" y="1247"/>
                    </a:lnTo>
                    <a:lnTo>
                      <a:pt x="297" y="1213"/>
                    </a:lnTo>
                    <a:lnTo>
                      <a:pt x="292" y="1182"/>
                    </a:lnTo>
                    <a:lnTo>
                      <a:pt x="288" y="1150"/>
                    </a:lnTo>
                    <a:lnTo>
                      <a:pt x="283" y="1119"/>
                    </a:lnTo>
                    <a:lnTo>
                      <a:pt x="279" y="1086"/>
                    </a:lnTo>
                    <a:lnTo>
                      <a:pt x="276" y="1056"/>
                    </a:lnTo>
                    <a:lnTo>
                      <a:pt x="270" y="1024"/>
                    </a:lnTo>
                    <a:lnTo>
                      <a:pt x="266" y="993"/>
                    </a:lnTo>
                    <a:lnTo>
                      <a:pt x="261" y="963"/>
                    </a:lnTo>
                    <a:lnTo>
                      <a:pt x="257" y="933"/>
                    </a:lnTo>
                    <a:lnTo>
                      <a:pt x="252" y="903"/>
                    </a:lnTo>
                    <a:lnTo>
                      <a:pt x="248" y="873"/>
                    </a:lnTo>
                    <a:lnTo>
                      <a:pt x="243" y="842"/>
                    </a:lnTo>
                    <a:lnTo>
                      <a:pt x="240" y="815"/>
                    </a:lnTo>
                    <a:lnTo>
                      <a:pt x="234" y="785"/>
                    </a:lnTo>
                    <a:lnTo>
                      <a:pt x="230" y="757"/>
                    </a:lnTo>
                    <a:lnTo>
                      <a:pt x="225" y="728"/>
                    </a:lnTo>
                    <a:lnTo>
                      <a:pt x="222" y="701"/>
                    </a:lnTo>
                    <a:lnTo>
                      <a:pt x="218" y="674"/>
                    </a:lnTo>
                    <a:lnTo>
                      <a:pt x="213" y="648"/>
                    </a:lnTo>
                    <a:lnTo>
                      <a:pt x="209" y="622"/>
                    </a:lnTo>
                    <a:lnTo>
                      <a:pt x="205" y="597"/>
                    </a:lnTo>
                    <a:lnTo>
                      <a:pt x="201" y="572"/>
                    </a:lnTo>
                    <a:lnTo>
                      <a:pt x="196" y="548"/>
                    </a:lnTo>
                    <a:lnTo>
                      <a:pt x="192" y="525"/>
                    </a:lnTo>
                    <a:lnTo>
                      <a:pt x="189" y="504"/>
                    </a:lnTo>
                    <a:lnTo>
                      <a:pt x="184" y="482"/>
                    </a:lnTo>
                    <a:lnTo>
                      <a:pt x="181" y="461"/>
                    </a:lnTo>
                    <a:lnTo>
                      <a:pt x="177" y="440"/>
                    </a:lnTo>
                    <a:lnTo>
                      <a:pt x="174" y="422"/>
                    </a:lnTo>
                    <a:lnTo>
                      <a:pt x="170" y="402"/>
                    </a:lnTo>
                    <a:lnTo>
                      <a:pt x="166" y="386"/>
                    </a:lnTo>
                    <a:lnTo>
                      <a:pt x="163" y="368"/>
                    </a:lnTo>
                    <a:lnTo>
                      <a:pt x="160" y="352"/>
                    </a:lnTo>
                    <a:lnTo>
                      <a:pt x="156" y="337"/>
                    </a:lnTo>
                    <a:lnTo>
                      <a:pt x="153" y="323"/>
                    </a:lnTo>
                    <a:lnTo>
                      <a:pt x="151" y="310"/>
                    </a:lnTo>
                    <a:lnTo>
                      <a:pt x="149" y="300"/>
                    </a:lnTo>
                    <a:lnTo>
                      <a:pt x="145" y="288"/>
                    </a:lnTo>
                    <a:lnTo>
                      <a:pt x="142" y="279"/>
                    </a:lnTo>
                    <a:lnTo>
                      <a:pt x="140" y="270"/>
                    </a:lnTo>
                    <a:lnTo>
                      <a:pt x="137" y="263"/>
                    </a:lnTo>
                    <a:lnTo>
                      <a:pt x="134" y="256"/>
                    </a:lnTo>
                    <a:lnTo>
                      <a:pt x="133" y="251"/>
                    </a:lnTo>
                    <a:lnTo>
                      <a:pt x="131" y="248"/>
                    </a:lnTo>
                    <a:lnTo>
                      <a:pt x="130" y="245"/>
                    </a:lnTo>
                    <a:lnTo>
                      <a:pt x="121" y="240"/>
                    </a:lnTo>
                    <a:lnTo>
                      <a:pt x="111" y="235"/>
                    </a:lnTo>
                    <a:lnTo>
                      <a:pt x="103" y="233"/>
                    </a:lnTo>
                    <a:lnTo>
                      <a:pt x="95" y="232"/>
                    </a:lnTo>
                    <a:lnTo>
                      <a:pt x="86" y="230"/>
                    </a:lnTo>
                    <a:lnTo>
                      <a:pt x="78" y="230"/>
                    </a:lnTo>
                    <a:lnTo>
                      <a:pt x="68" y="228"/>
                    </a:lnTo>
                    <a:lnTo>
                      <a:pt x="58" y="226"/>
                    </a:lnTo>
                    <a:lnTo>
                      <a:pt x="47" y="225"/>
                    </a:lnTo>
                    <a:lnTo>
                      <a:pt x="36" y="225"/>
                    </a:lnTo>
                    <a:lnTo>
                      <a:pt x="29" y="225"/>
                    </a:lnTo>
                    <a:lnTo>
                      <a:pt x="23" y="225"/>
                    </a:lnTo>
                    <a:lnTo>
                      <a:pt x="16" y="225"/>
                    </a:lnTo>
                    <a:lnTo>
                      <a:pt x="10" y="225"/>
                    </a:lnTo>
                    <a:lnTo>
                      <a:pt x="4" y="225"/>
                    </a:lnTo>
                    <a:lnTo>
                      <a:pt x="0" y="225"/>
                    </a:lnTo>
                    <a:lnTo>
                      <a:pt x="0" y="3"/>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5" name="Freeform 91"/>
              <p:cNvSpPr>
                <a:spLocks/>
              </p:cNvSpPr>
              <p:nvPr/>
            </p:nvSpPr>
            <p:spPr bwMode="auto">
              <a:xfrm>
                <a:off x="4225" y="2041"/>
                <a:ext cx="1" cy="6"/>
              </a:xfrm>
              <a:custGeom>
                <a:avLst/>
                <a:gdLst>
                  <a:gd name="T0" fmla="*/ 1 w 2"/>
                  <a:gd name="T1" fmla="*/ 0 h 12"/>
                  <a:gd name="T2" fmla="*/ 1 w 2"/>
                  <a:gd name="T3" fmla="*/ 1 h 12"/>
                  <a:gd name="T4" fmla="*/ 2 w 2"/>
                  <a:gd name="T5" fmla="*/ 4 h 12"/>
                  <a:gd name="T6" fmla="*/ 2 w 2"/>
                  <a:gd name="T7" fmla="*/ 8 h 12"/>
                  <a:gd name="T8" fmla="*/ 0 w 2"/>
                  <a:gd name="T9" fmla="*/ 12 h 12"/>
                  <a:gd name="T10" fmla="*/ 0 w 2"/>
                  <a:gd name="T11" fmla="*/ 6 h 12"/>
                  <a:gd name="T12" fmla="*/ 1 w 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 h="12">
                    <a:moveTo>
                      <a:pt x="1" y="0"/>
                    </a:moveTo>
                    <a:lnTo>
                      <a:pt x="1" y="1"/>
                    </a:lnTo>
                    <a:lnTo>
                      <a:pt x="2" y="4"/>
                    </a:lnTo>
                    <a:lnTo>
                      <a:pt x="2" y="8"/>
                    </a:lnTo>
                    <a:lnTo>
                      <a:pt x="0" y="12"/>
                    </a:lnTo>
                    <a:lnTo>
                      <a:pt x="0" y="6"/>
                    </a:lnTo>
                    <a:lnTo>
                      <a:pt x="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6" name="Freeform 92"/>
              <p:cNvSpPr>
                <a:spLocks/>
              </p:cNvSpPr>
              <p:nvPr/>
            </p:nvSpPr>
            <p:spPr bwMode="auto">
              <a:xfrm>
                <a:off x="4232" y="1960"/>
                <a:ext cx="1" cy="6"/>
              </a:xfrm>
              <a:custGeom>
                <a:avLst/>
                <a:gdLst>
                  <a:gd name="T0" fmla="*/ 1 w 2"/>
                  <a:gd name="T1" fmla="*/ 0 h 12"/>
                  <a:gd name="T2" fmla="*/ 1 w 2"/>
                  <a:gd name="T3" fmla="*/ 1 h 12"/>
                  <a:gd name="T4" fmla="*/ 2 w 2"/>
                  <a:gd name="T5" fmla="*/ 3 h 12"/>
                  <a:gd name="T6" fmla="*/ 2 w 2"/>
                  <a:gd name="T7" fmla="*/ 8 h 12"/>
                  <a:gd name="T8" fmla="*/ 0 w 2"/>
                  <a:gd name="T9" fmla="*/ 12 h 12"/>
                  <a:gd name="T10" fmla="*/ 0 w 2"/>
                  <a:gd name="T11" fmla="*/ 5 h 12"/>
                  <a:gd name="T12" fmla="*/ 1 w 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 h="12">
                    <a:moveTo>
                      <a:pt x="1" y="0"/>
                    </a:moveTo>
                    <a:lnTo>
                      <a:pt x="1" y="1"/>
                    </a:lnTo>
                    <a:lnTo>
                      <a:pt x="2" y="3"/>
                    </a:lnTo>
                    <a:lnTo>
                      <a:pt x="2" y="8"/>
                    </a:lnTo>
                    <a:lnTo>
                      <a:pt x="0" y="12"/>
                    </a:lnTo>
                    <a:lnTo>
                      <a:pt x="0" y="5"/>
                    </a:lnTo>
                    <a:lnTo>
                      <a:pt x="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7" name="Freeform 93"/>
              <p:cNvSpPr>
                <a:spLocks/>
              </p:cNvSpPr>
              <p:nvPr/>
            </p:nvSpPr>
            <p:spPr bwMode="auto">
              <a:xfrm>
                <a:off x="4185" y="1079"/>
                <a:ext cx="140" cy="320"/>
              </a:xfrm>
              <a:custGeom>
                <a:avLst/>
                <a:gdLst>
                  <a:gd name="T0" fmla="*/ 21 w 281"/>
                  <a:gd name="T1" fmla="*/ 1 h 641"/>
                  <a:gd name="T2" fmla="*/ 73 w 281"/>
                  <a:gd name="T3" fmla="*/ 6 h 641"/>
                  <a:gd name="T4" fmla="*/ 117 w 281"/>
                  <a:gd name="T5" fmla="*/ 10 h 641"/>
                  <a:gd name="T6" fmla="*/ 156 w 281"/>
                  <a:gd name="T7" fmla="*/ 17 h 641"/>
                  <a:gd name="T8" fmla="*/ 184 w 281"/>
                  <a:gd name="T9" fmla="*/ 23 h 641"/>
                  <a:gd name="T10" fmla="*/ 206 w 281"/>
                  <a:gd name="T11" fmla="*/ 29 h 641"/>
                  <a:gd name="T12" fmla="*/ 214 w 281"/>
                  <a:gd name="T13" fmla="*/ 36 h 641"/>
                  <a:gd name="T14" fmla="*/ 220 w 281"/>
                  <a:gd name="T15" fmla="*/ 57 h 641"/>
                  <a:gd name="T16" fmla="*/ 222 w 281"/>
                  <a:gd name="T17" fmla="*/ 78 h 641"/>
                  <a:gd name="T18" fmla="*/ 228 w 281"/>
                  <a:gd name="T19" fmla="*/ 111 h 641"/>
                  <a:gd name="T20" fmla="*/ 230 w 281"/>
                  <a:gd name="T21" fmla="*/ 132 h 641"/>
                  <a:gd name="T22" fmla="*/ 233 w 281"/>
                  <a:gd name="T23" fmla="*/ 156 h 641"/>
                  <a:gd name="T24" fmla="*/ 237 w 281"/>
                  <a:gd name="T25" fmla="*/ 184 h 641"/>
                  <a:gd name="T26" fmla="*/ 241 w 281"/>
                  <a:gd name="T27" fmla="*/ 216 h 641"/>
                  <a:gd name="T28" fmla="*/ 243 w 281"/>
                  <a:gd name="T29" fmla="*/ 251 h 641"/>
                  <a:gd name="T30" fmla="*/ 249 w 281"/>
                  <a:gd name="T31" fmla="*/ 291 h 641"/>
                  <a:gd name="T32" fmla="*/ 253 w 281"/>
                  <a:gd name="T33" fmla="*/ 337 h 641"/>
                  <a:gd name="T34" fmla="*/ 259 w 281"/>
                  <a:gd name="T35" fmla="*/ 386 h 641"/>
                  <a:gd name="T36" fmla="*/ 263 w 281"/>
                  <a:gd name="T37" fmla="*/ 440 h 641"/>
                  <a:gd name="T38" fmla="*/ 269 w 281"/>
                  <a:gd name="T39" fmla="*/ 501 h 641"/>
                  <a:gd name="T40" fmla="*/ 273 w 281"/>
                  <a:gd name="T41" fmla="*/ 565 h 641"/>
                  <a:gd name="T42" fmla="*/ 281 w 281"/>
                  <a:gd name="T43" fmla="*/ 639 h 641"/>
                  <a:gd name="T44" fmla="*/ 262 w 281"/>
                  <a:gd name="T45" fmla="*/ 639 h 641"/>
                  <a:gd name="T46" fmla="*/ 243 w 281"/>
                  <a:gd name="T47" fmla="*/ 641 h 641"/>
                  <a:gd name="T48" fmla="*/ 218 w 281"/>
                  <a:gd name="T49" fmla="*/ 634 h 641"/>
                  <a:gd name="T50" fmla="*/ 198 w 281"/>
                  <a:gd name="T51" fmla="*/ 626 h 641"/>
                  <a:gd name="T52" fmla="*/ 179 w 281"/>
                  <a:gd name="T53" fmla="*/ 619 h 641"/>
                  <a:gd name="T54" fmla="*/ 159 w 281"/>
                  <a:gd name="T55" fmla="*/ 610 h 641"/>
                  <a:gd name="T56" fmla="*/ 153 w 281"/>
                  <a:gd name="T57" fmla="*/ 551 h 641"/>
                  <a:gd name="T58" fmla="*/ 149 w 281"/>
                  <a:gd name="T59" fmla="*/ 499 h 641"/>
                  <a:gd name="T60" fmla="*/ 144 w 281"/>
                  <a:gd name="T61" fmla="*/ 453 h 641"/>
                  <a:gd name="T62" fmla="*/ 141 w 281"/>
                  <a:gd name="T63" fmla="*/ 411 h 641"/>
                  <a:gd name="T64" fmla="*/ 138 w 281"/>
                  <a:gd name="T65" fmla="*/ 374 h 641"/>
                  <a:gd name="T66" fmla="*/ 134 w 281"/>
                  <a:gd name="T67" fmla="*/ 341 h 641"/>
                  <a:gd name="T68" fmla="*/ 131 w 281"/>
                  <a:gd name="T69" fmla="*/ 311 h 641"/>
                  <a:gd name="T70" fmla="*/ 129 w 281"/>
                  <a:gd name="T71" fmla="*/ 287 h 641"/>
                  <a:gd name="T72" fmla="*/ 125 w 281"/>
                  <a:gd name="T73" fmla="*/ 263 h 641"/>
                  <a:gd name="T74" fmla="*/ 123 w 281"/>
                  <a:gd name="T75" fmla="*/ 234 h 641"/>
                  <a:gd name="T76" fmla="*/ 117 w 281"/>
                  <a:gd name="T77" fmla="*/ 206 h 641"/>
                  <a:gd name="T78" fmla="*/ 114 w 281"/>
                  <a:gd name="T79" fmla="*/ 189 h 641"/>
                  <a:gd name="T80" fmla="*/ 111 w 281"/>
                  <a:gd name="T81" fmla="*/ 175 h 641"/>
                  <a:gd name="T82" fmla="*/ 101 w 281"/>
                  <a:gd name="T83" fmla="*/ 165 h 641"/>
                  <a:gd name="T84" fmla="*/ 76 w 281"/>
                  <a:gd name="T85" fmla="*/ 157 h 641"/>
                  <a:gd name="T86" fmla="*/ 50 w 281"/>
                  <a:gd name="T87" fmla="*/ 152 h 641"/>
                  <a:gd name="T88" fmla="*/ 16 w 281"/>
                  <a:gd name="T89" fmla="*/ 149 h 641"/>
                  <a:gd name="T90" fmla="*/ 0 w 281"/>
                  <a:gd name="T91"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1" h="641">
                    <a:moveTo>
                      <a:pt x="0" y="0"/>
                    </a:moveTo>
                    <a:lnTo>
                      <a:pt x="3" y="0"/>
                    </a:lnTo>
                    <a:lnTo>
                      <a:pt x="21" y="1"/>
                    </a:lnTo>
                    <a:lnTo>
                      <a:pt x="39" y="4"/>
                    </a:lnTo>
                    <a:lnTo>
                      <a:pt x="56" y="4"/>
                    </a:lnTo>
                    <a:lnTo>
                      <a:pt x="73" y="6"/>
                    </a:lnTo>
                    <a:lnTo>
                      <a:pt x="89" y="7"/>
                    </a:lnTo>
                    <a:lnTo>
                      <a:pt x="104" y="9"/>
                    </a:lnTo>
                    <a:lnTo>
                      <a:pt x="117" y="10"/>
                    </a:lnTo>
                    <a:lnTo>
                      <a:pt x="131" y="13"/>
                    </a:lnTo>
                    <a:lnTo>
                      <a:pt x="143" y="14"/>
                    </a:lnTo>
                    <a:lnTo>
                      <a:pt x="156" y="17"/>
                    </a:lnTo>
                    <a:lnTo>
                      <a:pt x="167" y="18"/>
                    </a:lnTo>
                    <a:lnTo>
                      <a:pt x="177" y="20"/>
                    </a:lnTo>
                    <a:lnTo>
                      <a:pt x="184" y="23"/>
                    </a:lnTo>
                    <a:lnTo>
                      <a:pt x="193" y="25"/>
                    </a:lnTo>
                    <a:lnTo>
                      <a:pt x="199" y="27"/>
                    </a:lnTo>
                    <a:lnTo>
                      <a:pt x="206" y="29"/>
                    </a:lnTo>
                    <a:lnTo>
                      <a:pt x="210" y="32"/>
                    </a:lnTo>
                    <a:lnTo>
                      <a:pt x="214" y="35"/>
                    </a:lnTo>
                    <a:lnTo>
                      <a:pt x="214" y="36"/>
                    </a:lnTo>
                    <a:lnTo>
                      <a:pt x="216" y="40"/>
                    </a:lnTo>
                    <a:lnTo>
                      <a:pt x="217" y="47"/>
                    </a:lnTo>
                    <a:lnTo>
                      <a:pt x="220" y="57"/>
                    </a:lnTo>
                    <a:lnTo>
                      <a:pt x="220" y="63"/>
                    </a:lnTo>
                    <a:lnTo>
                      <a:pt x="221" y="71"/>
                    </a:lnTo>
                    <a:lnTo>
                      <a:pt x="222" y="78"/>
                    </a:lnTo>
                    <a:lnTo>
                      <a:pt x="224" y="88"/>
                    </a:lnTo>
                    <a:lnTo>
                      <a:pt x="226" y="98"/>
                    </a:lnTo>
                    <a:lnTo>
                      <a:pt x="228" y="111"/>
                    </a:lnTo>
                    <a:lnTo>
                      <a:pt x="228" y="117"/>
                    </a:lnTo>
                    <a:lnTo>
                      <a:pt x="229" y="124"/>
                    </a:lnTo>
                    <a:lnTo>
                      <a:pt x="230" y="132"/>
                    </a:lnTo>
                    <a:lnTo>
                      <a:pt x="232" y="141"/>
                    </a:lnTo>
                    <a:lnTo>
                      <a:pt x="232" y="147"/>
                    </a:lnTo>
                    <a:lnTo>
                      <a:pt x="233" y="156"/>
                    </a:lnTo>
                    <a:lnTo>
                      <a:pt x="234" y="165"/>
                    </a:lnTo>
                    <a:lnTo>
                      <a:pt x="236" y="175"/>
                    </a:lnTo>
                    <a:lnTo>
                      <a:pt x="237" y="184"/>
                    </a:lnTo>
                    <a:lnTo>
                      <a:pt x="238" y="194"/>
                    </a:lnTo>
                    <a:lnTo>
                      <a:pt x="239" y="204"/>
                    </a:lnTo>
                    <a:lnTo>
                      <a:pt x="241" y="216"/>
                    </a:lnTo>
                    <a:lnTo>
                      <a:pt x="241" y="227"/>
                    </a:lnTo>
                    <a:lnTo>
                      <a:pt x="243" y="239"/>
                    </a:lnTo>
                    <a:lnTo>
                      <a:pt x="243" y="251"/>
                    </a:lnTo>
                    <a:lnTo>
                      <a:pt x="246" y="264"/>
                    </a:lnTo>
                    <a:lnTo>
                      <a:pt x="247" y="278"/>
                    </a:lnTo>
                    <a:lnTo>
                      <a:pt x="249" y="291"/>
                    </a:lnTo>
                    <a:lnTo>
                      <a:pt x="250" y="306"/>
                    </a:lnTo>
                    <a:lnTo>
                      <a:pt x="252" y="322"/>
                    </a:lnTo>
                    <a:lnTo>
                      <a:pt x="253" y="337"/>
                    </a:lnTo>
                    <a:lnTo>
                      <a:pt x="256" y="352"/>
                    </a:lnTo>
                    <a:lnTo>
                      <a:pt x="257" y="369"/>
                    </a:lnTo>
                    <a:lnTo>
                      <a:pt x="259" y="386"/>
                    </a:lnTo>
                    <a:lnTo>
                      <a:pt x="260" y="403"/>
                    </a:lnTo>
                    <a:lnTo>
                      <a:pt x="262" y="421"/>
                    </a:lnTo>
                    <a:lnTo>
                      <a:pt x="263" y="440"/>
                    </a:lnTo>
                    <a:lnTo>
                      <a:pt x="266" y="460"/>
                    </a:lnTo>
                    <a:lnTo>
                      <a:pt x="267" y="479"/>
                    </a:lnTo>
                    <a:lnTo>
                      <a:pt x="269" y="501"/>
                    </a:lnTo>
                    <a:lnTo>
                      <a:pt x="270" y="521"/>
                    </a:lnTo>
                    <a:lnTo>
                      <a:pt x="272" y="544"/>
                    </a:lnTo>
                    <a:lnTo>
                      <a:pt x="273" y="565"/>
                    </a:lnTo>
                    <a:lnTo>
                      <a:pt x="277" y="590"/>
                    </a:lnTo>
                    <a:lnTo>
                      <a:pt x="278" y="613"/>
                    </a:lnTo>
                    <a:lnTo>
                      <a:pt x="281" y="639"/>
                    </a:lnTo>
                    <a:lnTo>
                      <a:pt x="275" y="639"/>
                    </a:lnTo>
                    <a:lnTo>
                      <a:pt x="268" y="639"/>
                    </a:lnTo>
                    <a:lnTo>
                      <a:pt x="262" y="639"/>
                    </a:lnTo>
                    <a:lnTo>
                      <a:pt x="258" y="640"/>
                    </a:lnTo>
                    <a:lnTo>
                      <a:pt x="249" y="640"/>
                    </a:lnTo>
                    <a:lnTo>
                      <a:pt x="243" y="641"/>
                    </a:lnTo>
                    <a:lnTo>
                      <a:pt x="236" y="640"/>
                    </a:lnTo>
                    <a:lnTo>
                      <a:pt x="228" y="638"/>
                    </a:lnTo>
                    <a:lnTo>
                      <a:pt x="218" y="634"/>
                    </a:lnTo>
                    <a:lnTo>
                      <a:pt x="209" y="632"/>
                    </a:lnTo>
                    <a:lnTo>
                      <a:pt x="203" y="629"/>
                    </a:lnTo>
                    <a:lnTo>
                      <a:pt x="198" y="626"/>
                    </a:lnTo>
                    <a:lnTo>
                      <a:pt x="191" y="624"/>
                    </a:lnTo>
                    <a:lnTo>
                      <a:pt x="185" y="622"/>
                    </a:lnTo>
                    <a:lnTo>
                      <a:pt x="179" y="619"/>
                    </a:lnTo>
                    <a:lnTo>
                      <a:pt x="172" y="615"/>
                    </a:lnTo>
                    <a:lnTo>
                      <a:pt x="165" y="612"/>
                    </a:lnTo>
                    <a:lnTo>
                      <a:pt x="159" y="610"/>
                    </a:lnTo>
                    <a:lnTo>
                      <a:pt x="156" y="590"/>
                    </a:lnTo>
                    <a:lnTo>
                      <a:pt x="155" y="570"/>
                    </a:lnTo>
                    <a:lnTo>
                      <a:pt x="153" y="551"/>
                    </a:lnTo>
                    <a:lnTo>
                      <a:pt x="152" y="534"/>
                    </a:lnTo>
                    <a:lnTo>
                      <a:pt x="150" y="516"/>
                    </a:lnTo>
                    <a:lnTo>
                      <a:pt x="149" y="499"/>
                    </a:lnTo>
                    <a:lnTo>
                      <a:pt x="146" y="484"/>
                    </a:lnTo>
                    <a:lnTo>
                      <a:pt x="146" y="469"/>
                    </a:lnTo>
                    <a:lnTo>
                      <a:pt x="144" y="453"/>
                    </a:lnTo>
                    <a:lnTo>
                      <a:pt x="143" y="438"/>
                    </a:lnTo>
                    <a:lnTo>
                      <a:pt x="142" y="425"/>
                    </a:lnTo>
                    <a:lnTo>
                      <a:pt x="141" y="411"/>
                    </a:lnTo>
                    <a:lnTo>
                      <a:pt x="140" y="398"/>
                    </a:lnTo>
                    <a:lnTo>
                      <a:pt x="139" y="386"/>
                    </a:lnTo>
                    <a:lnTo>
                      <a:pt x="138" y="374"/>
                    </a:lnTo>
                    <a:lnTo>
                      <a:pt x="138" y="364"/>
                    </a:lnTo>
                    <a:lnTo>
                      <a:pt x="135" y="351"/>
                    </a:lnTo>
                    <a:lnTo>
                      <a:pt x="134" y="341"/>
                    </a:lnTo>
                    <a:lnTo>
                      <a:pt x="133" y="331"/>
                    </a:lnTo>
                    <a:lnTo>
                      <a:pt x="132" y="321"/>
                    </a:lnTo>
                    <a:lnTo>
                      <a:pt x="131" y="311"/>
                    </a:lnTo>
                    <a:lnTo>
                      <a:pt x="130" y="302"/>
                    </a:lnTo>
                    <a:lnTo>
                      <a:pt x="129" y="293"/>
                    </a:lnTo>
                    <a:lnTo>
                      <a:pt x="129" y="287"/>
                    </a:lnTo>
                    <a:lnTo>
                      <a:pt x="128" y="278"/>
                    </a:lnTo>
                    <a:lnTo>
                      <a:pt x="126" y="270"/>
                    </a:lnTo>
                    <a:lnTo>
                      <a:pt x="125" y="263"/>
                    </a:lnTo>
                    <a:lnTo>
                      <a:pt x="125" y="257"/>
                    </a:lnTo>
                    <a:lnTo>
                      <a:pt x="123" y="244"/>
                    </a:lnTo>
                    <a:lnTo>
                      <a:pt x="123" y="234"/>
                    </a:lnTo>
                    <a:lnTo>
                      <a:pt x="121" y="223"/>
                    </a:lnTo>
                    <a:lnTo>
                      <a:pt x="120" y="214"/>
                    </a:lnTo>
                    <a:lnTo>
                      <a:pt x="117" y="206"/>
                    </a:lnTo>
                    <a:lnTo>
                      <a:pt x="116" y="200"/>
                    </a:lnTo>
                    <a:lnTo>
                      <a:pt x="115" y="193"/>
                    </a:lnTo>
                    <a:lnTo>
                      <a:pt x="114" y="189"/>
                    </a:lnTo>
                    <a:lnTo>
                      <a:pt x="113" y="184"/>
                    </a:lnTo>
                    <a:lnTo>
                      <a:pt x="113" y="182"/>
                    </a:lnTo>
                    <a:lnTo>
                      <a:pt x="111" y="175"/>
                    </a:lnTo>
                    <a:lnTo>
                      <a:pt x="110" y="173"/>
                    </a:lnTo>
                    <a:lnTo>
                      <a:pt x="109" y="171"/>
                    </a:lnTo>
                    <a:lnTo>
                      <a:pt x="101" y="165"/>
                    </a:lnTo>
                    <a:lnTo>
                      <a:pt x="91" y="161"/>
                    </a:lnTo>
                    <a:lnTo>
                      <a:pt x="83" y="159"/>
                    </a:lnTo>
                    <a:lnTo>
                      <a:pt x="76" y="157"/>
                    </a:lnTo>
                    <a:lnTo>
                      <a:pt x="67" y="155"/>
                    </a:lnTo>
                    <a:lnTo>
                      <a:pt x="60" y="154"/>
                    </a:lnTo>
                    <a:lnTo>
                      <a:pt x="50" y="152"/>
                    </a:lnTo>
                    <a:lnTo>
                      <a:pt x="39" y="151"/>
                    </a:lnTo>
                    <a:lnTo>
                      <a:pt x="27" y="150"/>
                    </a:lnTo>
                    <a:lnTo>
                      <a:pt x="16" y="149"/>
                    </a:lnTo>
                    <a:lnTo>
                      <a:pt x="3" y="147"/>
                    </a:lnTo>
                    <a:lnTo>
                      <a:pt x="0" y="147"/>
                    </a:lnTo>
                    <a:lnTo>
                      <a:pt x="0" y="0"/>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8" name="Freeform 94"/>
              <p:cNvSpPr>
                <a:spLocks/>
              </p:cNvSpPr>
              <p:nvPr/>
            </p:nvSpPr>
            <p:spPr bwMode="auto">
              <a:xfrm>
                <a:off x="3455" y="1074"/>
                <a:ext cx="730" cy="2578"/>
              </a:xfrm>
              <a:custGeom>
                <a:avLst/>
                <a:gdLst>
                  <a:gd name="T0" fmla="*/ 1344 w 1459"/>
                  <a:gd name="T1" fmla="*/ 154 h 5157"/>
                  <a:gd name="T2" fmla="*/ 1183 w 1459"/>
                  <a:gd name="T3" fmla="*/ 155 h 5157"/>
                  <a:gd name="T4" fmla="*/ 1012 w 1459"/>
                  <a:gd name="T5" fmla="*/ 158 h 5157"/>
                  <a:gd name="T6" fmla="*/ 852 w 1459"/>
                  <a:gd name="T7" fmla="*/ 166 h 5157"/>
                  <a:gd name="T8" fmla="*/ 722 w 1459"/>
                  <a:gd name="T9" fmla="*/ 172 h 5157"/>
                  <a:gd name="T10" fmla="*/ 646 w 1459"/>
                  <a:gd name="T11" fmla="*/ 189 h 5157"/>
                  <a:gd name="T12" fmla="*/ 1155 w 1459"/>
                  <a:gd name="T13" fmla="*/ 402 h 5157"/>
                  <a:gd name="T14" fmla="*/ 1231 w 1459"/>
                  <a:gd name="T15" fmla="*/ 439 h 5157"/>
                  <a:gd name="T16" fmla="*/ 1290 w 1459"/>
                  <a:gd name="T17" fmla="*/ 470 h 5157"/>
                  <a:gd name="T18" fmla="*/ 1338 w 1459"/>
                  <a:gd name="T19" fmla="*/ 498 h 5157"/>
                  <a:gd name="T20" fmla="*/ 1397 w 1459"/>
                  <a:gd name="T21" fmla="*/ 531 h 5157"/>
                  <a:gd name="T22" fmla="*/ 1448 w 1459"/>
                  <a:gd name="T23" fmla="*/ 559 h 5157"/>
                  <a:gd name="T24" fmla="*/ 1355 w 1459"/>
                  <a:gd name="T25" fmla="*/ 731 h 5157"/>
                  <a:gd name="T26" fmla="*/ 1190 w 1459"/>
                  <a:gd name="T27" fmla="*/ 642 h 5157"/>
                  <a:gd name="T28" fmla="*/ 1032 w 1459"/>
                  <a:gd name="T29" fmla="*/ 568 h 5157"/>
                  <a:gd name="T30" fmla="*/ 883 w 1459"/>
                  <a:gd name="T31" fmla="*/ 508 h 5157"/>
                  <a:gd name="T32" fmla="*/ 759 w 1459"/>
                  <a:gd name="T33" fmla="*/ 461 h 5157"/>
                  <a:gd name="T34" fmla="*/ 666 w 1459"/>
                  <a:gd name="T35" fmla="*/ 430 h 5157"/>
                  <a:gd name="T36" fmla="*/ 611 w 1459"/>
                  <a:gd name="T37" fmla="*/ 416 h 5157"/>
                  <a:gd name="T38" fmla="*/ 403 w 1459"/>
                  <a:gd name="T39" fmla="*/ 2224 h 5157"/>
                  <a:gd name="T40" fmla="*/ 420 w 1459"/>
                  <a:gd name="T41" fmla="*/ 2291 h 5157"/>
                  <a:gd name="T42" fmla="*/ 516 w 1459"/>
                  <a:gd name="T43" fmla="*/ 2362 h 5157"/>
                  <a:gd name="T44" fmla="*/ 655 w 1459"/>
                  <a:gd name="T45" fmla="*/ 2444 h 5157"/>
                  <a:gd name="T46" fmla="*/ 815 w 1459"/>
                  <a:gd name="T47" fmla="*/ 2531 h 5157"/>
                  <a:gd name="T48" fmla="*/ 976 w 1459"/>
                  <a:gd name="T49" fmla="*/ 2607 h 5157"/>
                  <a:gd name="T50" fmla="*/ 1121 w 1459"/>
                  <a:gd name="T51" fmla="*/ 2668 h 5157"/>
                  <a:gd name="T52" fmla="*/ 1223 w 1459"/>
                  <a:gd name="T53" fmla="*/ 2698 h 5157"/>
                  <a:gd name="T54" fmla="*/ 1274 w 1459"/>
                  <a:gd name="T55" fmla="*/ 2677 h 5157"/>
                  <a:gd name="T56" fmla="*/ 1298 w 1459"/>
                  <a:gd name="T57" fmla="*/ 2537 h 5157"/>
                  <a:gd name="T58" fmla="*/ 1328 w 1459"/>
                  <a:gd name="T59" fmla="*/ 2296 h 5157"/>
                  <a:gd name="T60" fmla="*/ 1360 w 1459"/>
                  <a:gd name="T61" fmla="*/ 1988 h 5157"/>
                  <a:gd name="T62" fmla="*/ 1394 w 1459"/>
                  <a:gd name="T63" fmla="*/ 1643 h 5157"/>
                  <a:gd name="T64" fmla="*/ 1425 w 1459"/>
                  <a:gd name="T65" fmla="*/ 1298 h 5157"/>
                  <a:gd name="T66" fmla="*/ 1452 w 1459"/>
                  <a:gd name="T67" fmla="*/ 984 h 5157"/>
                  <a:gd name="T68" fmla="*/ 1453 w 1459"/>
                  <a:gd name="T69" fmla="*/ 2662 h 5157"/>
                  <a:gd name="T70" fmla="*/ 1434 w 1459"/>
                  <a:gd name="T71" fmla="*/ 2916 h 5157"/>
                  <a:gd name="T72" fmla="*/ 1152 w 1459"/>
                  <a:gd name="T73" fmla="*/ 5149 h 5157"/>
                  <a:gd name="T74" fmla="*/ 1067 w 1459"/>
                  <a:gd name="T75" fmla="*/ 5139 h 5157"/>
                  <a:gd name="T76" fmla="*/ 1178 w 1459"/>
                  <a:gd name="T77" fmla="*/ 2889 h 5157"/>
                  <a:gd name="T78" fmla="*/ 1039 w 1459"/>
                  <a:gd name="T79" fmla="*/ 2836 h 5157"/>
                  <a:gd name="T80" fmla="*/ 884 w 1459"/>
                  <a:gd name="T81" fmla="*/ 2766 h 5157"/>
                  <a:gd name="T82" fmla="*/ 725 w 1459"/>
                  <a:gd name="T83" fmla="*/ 2688 h 5157"/>
                  <a:gd name="T84" fmla="*/ 580 w 1459"/>
                  <a:gd name="T85" fmla="*/ 2615 h 5157"/>
                  <a:gd name="T86" fmla="*/ 468 w 1459"/>
                  <a:gd name="T87" fmla="*/ 2557 h 5157"/>
                  <a:gd name="T88" fmla="*/ 404 w 1459"/>
                  <a:gd name="T89" fmla="*/ 2525 h 5157"/>
                  <a:gd name="T90" fmla="*/ 171 w 1459"/>
                  <a:gd name="T91" fmla="*/ 4542 h 5157"/>
                  <a:gd name="T92" fmla="*/ 88 w 1459"/>
                  <a:gd name="T93" fmla="*/ 4534 h 5157"/>
                  <a:gd name="T94" fmla="*/ 0 w 1459"/>
                  <a:gd name="T95" fmla="*/ 4522 h 5157"/>
                  <a:gd name="T96" fmla="*/ 16 w 1459"/>
                  <a:gd name="T97" fmla="*/ 4356 h 5157"/>
                  <a:gd name="T98" fmla="*/ 73 w 1459"/>
                  <a:gd name="T99" fmla="*/ 3812 h 5157"/>
                  <a:gd name="T100" fmla="*/ 155 w 1459"/>
                  <a:gd name="T101" fmla="*/ 3011 h 5157"/>
                  <a:gd name="T102" fmla="*/ 248 w 1459"/>
                  <a:gd name="T103" fmla="*/ 2098 h 5157"/>
                  <a:gd name="T104" fmla="*/ 340 w 1459"/>
                  <a:gd name="T105" fmla="*/ 1212 h 5157"/>
                  <a:gd name="T106" fmla="*/ 415 w 1459"/>
                  <a:gd name="T107" fmla="*/ 499 h 5157"/>
                  <a:gd name="T108" fmla="*/ 459 w 1459"/>
                  <a:gd name="T109" fmla="*/ 97 h 5157"/>
                  <a:gd name="T110" fmla="*/ 497 w 1459"/>
                  <a:gd name="T111" fmla="*/ 43 h 5157"/>
                  <a:gd name="T112" fmla="*/ 606 w 1459"/>
                  <a:gd name="T113" fmla="*/ 21 h 5157"/>
                  <a:gd name="T114" fmla="*/ 780 w 1459"/>
                  <a:gd name="T115" fmla="*/ 8 h 5157"/>
                  <a:gd name="T116" fmla="*/ 986 w 1459"/>
                  <a:gd name="T117" fmla="*/ 0 h 5157"/>
                  <a:gd name="T118" fmla="*/ 1202 w 1459"/>
                  <a:gd name="T119" fmla="*/ 1 h 5157"/>
                  <a:gd name="T120" fmla="*/ 1402 w 1459"/>
                  <a:gd name="T121" fmla="*/ 8 h 5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9" h="5157">
                    <a:moveTo>
                      <a:pt x="1459" y="158"/>
                    </a:moveTo>
                    <a:lnTo>
                      <a:pt x="1449" y="157"/>
                    </a:lnTo>
                    <a:lnTo>
                      <a:pt x="1436" y="157"/>
                    </a:lnTo>
                    <a:lnTo>
                      <a:pt x="1423" y="157"/>
                    </a:lnTo>
                    <a:lnTo>
                      <a:pt x="1407" y="156"/>
                    </a:lnTo>
                    <a:lnTo>
                      <a:pt x="1391" y="155"/>
                    </a:lnTo>
                    <a:lnTo>
                      <a:pt x="1376" y="154"/>
                    </a:lnTo>
                    <a:lnTo>
                      <a:pt x="1360" y="154"/>
                    </a:lnTo>
                    <a:lnTo>
                      <a:pt x="1344" y="154"/>
                    </a:lnTo>
                    <a:lnTo>
                      <a:pt x="1327" y="154"/>
                    </a:lnTo>
                    <a:lnTo>
                      <a:pt x="1310" y="154"/>
                    </a:lnTo>
                    <a:lnTo>
                      <a:pt x="1293" y="154"/>
                    </a:lnTo>
                    <a:lnTo>
                      <a:pt x="1274" y="154"/>
                    </a:lnTo>
                    <a:lnTo>
                      <a:pt x="1257" y="154"/>
                    </a:lnTo>
                    <a:lnTo>
                      <a:pt x="1239" y="154"/>
                    </a:lnTo>
                    <a:lnTo>
                      <a:pt x="1221" y="154"/>
                    </a:lnTo>
                    <a:lnTo>
                      <a:pt x="1202" y="154"/>
                    </a:lnTo>
                    <a:lnTo>
                      <a:pt x="1183" y="155"/>
                    </a:lnTo>
                    <a:lnTo>
                      <a:pt x="1164" y="155"/>
                    </a:lnTo>
                    <a:lnTo>
                      <a:pt x="1146" y="156"/>
                    </a:lnTo>
                    <a:lnTo>
                      <a:pt x="1126" y="156"/>
                    </a:lnTo>
                    <a:lnTo>
                      <a:pt x="1107" y="156"/>
                    </a:lnTo>
                    <a:lnTo>
                      <a:pt x="1088" y="156"/>
                    </a:lnTo>
                    <a:lnTo>
                      <a:pt x="1069" y="157"/>
                    </a:lnTo>
                    <a:lnTo>
                      <a:pt x="1049" y="157"/>
                    </a:lnTo>
                    <a:lnTo>
                      <a:pt x="1030" y="158"/>
                    </a:lnTo>
                    <a:lnTo>
                      <a:pt x="1012" y="158"/>
                    </a:lnTo>
                    <a:lnTo>
                      <a:pt x="994" y="160"/>
                    </a:lnTo>
                    <a:lnTo>
                      <a:pt x="974" y="160"/>
                    </a:lnTo>
                    <a:lnTo>
                      <a:pt x="956" y="161"/>
                    </a:lnTo>
                    <a:lnTo>
                      <a:pt x="937" y="162"/>
                    </a:lnTo>
                    <a:lnTo>
                      <a:pt x="920" y="163"/>
                    </a:lnTo>
                    <a:lnTo>
                      <a:pt x="902" y="163"/>
                    </a:lnTo>
                    <a:lnTo>
                      <a:pt x="884" y="164"/>
                    </a:lnTo>
                    <a:lnTo>
                      <a:pt x="868" y="165"/>
                    </a:lnTo>
                    <a:lnTo>
                      <a:pt x="852" y="166"/>
                    </a:lnTo>
                    <a:lnTo>
                      <a:pt x="835" y="166"/>
                    </a:lnTo>
                    <a:lnTo>
                      <a:pt x="819" y="167"/>
                    </a:lnTo>
                    <a:lnTo>
                      <a:pt x="803" y="167"/>
                    </a:lnTo>
                    <a:lnTo>
                      <a:pt x="790" y="168"/>
                    </a:lnTo>
                    <a:lnTo>
                      <a:pt x="774" y="168"/>
                    </a:lnTo>
                    <a:lnTo>
                      <a:pt x="761" y="170"/>
                    </a:lnTo>
                    <a:lnTo>
                      <a:pt x="747" y="171"/>
                    </a:lnTo>
                    <a:lnTo>
                      <a:pt x="735" y="172"/>
                    </a:lnTo>
                    <a:lnTo>
                      <a:pt x="722" y="172"/>
                    </a:lnTo>
                    <a:lnTo>
                      <a:pt x="711" y="173"/>
                    </a:lnTo>
                    <a:lnTo>
                      <a:pt x="701" y="173"/>
                    </a:lnTo>
                    <a:lnTo>
                      <a:pt x="691" y="174"/>
                    </a:lnTo>
                    <a:lnTo>
                      <a:pt x="681" y="174"/>
                    </a:lnTo>
                    <a:lnTo>
                      <a:pt x="673" y="175"/>
                    </a:lnTo>
                    <a:lnTo>
                      <a:pt x="665" y="176"/>
                    </a:lnTo>
                    <a:lnTo>
                      <a:pt x="659" y="177"/>
                    </a:lnTo>
                    <a:lnTo>
                      <a:pt x="650" y="181"/>
                    </a:lnTo>
                    <a:lnTo>
                      <a:pt x="646" y="189"/>
                    </a:lnTo>
                    <a:lnTo>
                      <a:pt x="647" y="197"/>
                    </a:lnTo>
                    <a:lnTo>
                      <a:pt x="655" y="203"/>
                    </a:lnTo>
                    <a:lnTo>
                      <a:pt x="1098" y="379"/>
                    </a:lnTo>
                    <a:lnTo>
                      <a:pt x="1107" y="382"/>
                    </a:lnTo>
                    <a:lnTo>
                      <a:pt x="1116" y="386"/>
                    </a:lnTo>
                    <a:lnTo>
                      <a:pt x="1125" y="389"/>
                    </a:lnTo>
                    <a:lnTo>
                      <a:pt x="1135" y="393"/>
                    </a:lnTo>
                    <a:lnTo>
                      <a:pt x="1145" y="397"/>
                    </a:lnTo>
                    <a:lnTo>
                      <a:pt x="1155" y="402"/>
                    </a:lnTo>
                    <a:lnTo>
                      <a:pt x="1165" y="407"/>
                    </a:lnTo>
                    <a:lnTo>
                      <a:pt x="1175" y="412"/>
                    </a:lnTo>
                    <a:lnTo>
                      <a:pt x="1185" y="416"/>
                    </a:lnTo>
                    <a:lnTo>
                      <a:pt x="1195" y="421"/>
                    </a:lnTo>
                    <a:lnTo>
                      <a:pt x="1205" y="426"/>
                    </a:lnTo>
                    <a:lnTo>
                      <a:pt x="1215" y="431"/>
                    </a:lnTo>
                    <a:lnTo>
                      <a:pt x="1220" y="434"/>
                    </a:lnTo>
                    <a:lnTo>
                      <a:pt x="1225" y="437"/>
                    </a:lnTo>
                    <a:lnTo>
                      <a:pt x="1231" y="439"/>
                    </a:lnTo>
                    <a:lnTo>
                      <a:pt x="1237" y="442"/>
                    </a:lnTo>
                    <a:lnTo>
                      <a:pt x="1241" y="445"/>
                    </a:lnTo>
                    <a:lnTo>
                      <a:pt x="1248" y="448"/>
                    </a:lnTo>
                    <a:lnTo>
                      <a:pt x="1252" y="451"/>
                    </a:lnTo>
                    <a:lnTo>
                      <a:pt x="1259" y="455"/>
                    </a:lnTo>
                    <a:lnTo>
                      <a:pt x="1269" y="459"/>
                    </a:lnTo>
                    <a:lnTo>
                      <a:pt x="1279" y="465"/>
                    </a:lnTo>
                    <a:lnTo>
                      <a:pt x="1283" y="467"/>
                    </a:lnTo>
                    <a:lnTo>
                      <a:pt x="1290" y="470"/>
                    </a:lnTo>
                    <a:lnTo>
                      <a:pt x="1295" y="474"/>
                    </a:lnTo>
                    <a:lnTo>
                      <a:pt x="1301" y="477"/>
                    </a:lnTo>
                    <a:lnTo>
                      <a:pt x="1306" y="479"/>
                    </a:lnTo>
                    <a:lnTo>
                      <a:pt x="1311" y="483"/>
                    </a:lnTo>
                    <a:lnTo>
                      <a:pt x="1317" y="485"/>
                    </a:lnTo>
                    <a:lnTo>
                      <a:pt x="1322" y="488"/>
                    </a:lnTo>
                    <a:lnTo>
                      <a:pt x="1327" y="492"/>
                    </a:lnTo>
                    <a:lnTo>
                      <a:pt x="1334" y="495"/>
                    </a:lnTo>
                    <a:lnTo>
                      <a:pt x="1338" y="498"/>
                    </a:lnTo>
                    <a:lnTo>
                      <a:pt x="1345" y="502"/>
                    </a:lnTo>
                    <a:lnTo>
                      <a:pt x="1355" y="507"/>
                    </a:lnTo>
                    <a:lnTo>
                      <a:pt x="1366" y="513"/>
                    </a:lnTo>
                    <a:lnTo>
                      <a:pt x="1370" y="515"/>
                    </a:lnTo>
                    <a:lnTo>
                      <a:pt x="1376" y="518"/>
                    </a:lnTo>
                    <a:lnTo>
                      <a:pt x="1380" y="522"/>
                    </a:lnTo>
                    <a:lnTo>
                      <a:pt x="1387" y="525"/>
                    </a:lnTo>
                    <a:lnTo>
                      <a:pt x="1391" y="527"/>
                    </a:lnTo>
                    <a:lnTo>
                      <a:pt x="1397" y="531"/>
                    </a:lnTo>
                    <a:lnTo>
                      <a:pt x="1402" y="534"/>
                    </a:lnTo>
                    <a:lnTo>
                      <a:pt x="1408" y="537"/>
                    </a:lnTo>
                    <a:lnTo>
                      <a:pt x="1413" y="539"/>
                    </a:lnTo>
                    <a:lnTo>
                      <a:pt x="1418" y="543"/>
                    </a:lnTo>
                    <a:lnTo>
                      <a:pt x="1423" y="546"/>
                    </a:lnTo>
                    <a:lnTo>
                      <a:pt x="1429" y="549"/>
                    </a:lnTo>
                    <a:lnTo>
                      <a:pt x="1435" y="553"/>
                    </a:lnTo>
                    <a:lnTo>
                      <a:pt x="1442" y="556"/>
                    </a:lnTo>
                    <a:lnTo>
                      <a:pt x="1448" y="559"/>
                    </a:lnTo>
                    <a:lnTo>
                      <a:pt x="1455" y="563"/>
                    </a:lnTo>
                    <a:lnTo>
                      <a:pt x="1459" y="565"/>
                    </a:lnTo>
                    <a:lnTo>
                      <a:pt x="1459" y="798"/>
                    </a:lnTo>
                    <a:lnTo>
                      <a:pt x="1443" y="787"/>
                    </a:lnTo>
                    <a:lnTo>
                      <a:pt x="1426" y="776"/>
                    </a:lnTo>
                    <a:lnTo>
                      <a:pt x="1407" y="763"/>
                    </a:lnTo>
                    <a:lnTo>
                      <a:pt x="1390" y="753"/>
                    </a:lnTo>
                    <a:lnTo>
                      <a:pt x="1371" y="741"/>
                    </a:lnTo>
                    <a:lnTo>
                      <a:pt x="1355" y="731"/>
                    </a:lnTo>
                    <a:lnTo>
                      <a:pt x="1336" y="721"/>
                    </a:lnTo>
                    <a:lnTo>
                      <a:pt x="1319" y="711"/>
                    </a:lnTo>
                    <a:lnTo>
                      <a:pt x="1300" y="700"/>
                    </a:lnTo>
                    <a:lnTo>
                      <a:pt x="1282" y="690"/>
                    </a:lnTo>
                    <a:lnTo>
                      <a:pt x="1263" y="680"/>
                    </a:lnTo>
                    <a:lnTo>
                      <a:pt x="1246" y="671"/>
                    </a:lnTo>
                    <a:lnTo>
                      <a:pt x="1227" y="661"/>
                    </a:lnTo>
                    <a:lnTo>
                      <a:pt x="1209" y="651"/>
                    </a:lnTo>
                    <a:lnTo>
                      <a:pt x="1190" y="642"/>
                    </a:lnTo>
                    <a:lnTo>
                      <a:pt x="1173" y="634"/>
                    </a:lnTo>
                    <a:lnTo>
                      <a:pt x="1154" y="624"/>
                    </a:lnTo>
                    <a:lnTo>
                      <a:pt x="1136" y="616"/>
                    </a:lnTo>
                    <a:lnTo>
                      <a:pt x="1118" y="607"/>
                    </a:lnTo>
                    <a:lnTo>
                      <a:pt x="1101" y="600"/>
                    </a:lnTo>
                    <a:lnTo>
                      <a:pt x="1083" y="591"/>
                    </a:lnTo>
                    <a:lnTo>
                      <a:pt x="1065" y="583"/>
                    </a:lnTo>
                    <a:lnTo>
                      <a:pt x="1048" y="575"/>
                    </a:lnTo>
                    <a:lnTo>
                      <a:pt x="1032" y="568"/>
                    </a:lnTo>
                    <a:lnTo>
                      <a:pt x="1014" y="561"/>
                    </a:lnTo>
                    <a:lnTo>
                      <a:pt x="996" y="553"/>
                    </a:lnTo>
                    <a:lnTo>
                      <a:pt x="979" y="546"/>
                    </a:lnTo>
                    <a:lnTo>
                      <a:pt x="964" y="539"/>
                    </a:lnTo>
                    <a:lnTo>
                      <a:pt x="947" y="533"/>
                    </a:lnTo>
                    <a:lnTo>
                      <a:pt x="930" y="526"/>
                    </a:lnTo>
                    <a:lnTo>
                      <a:pt x="915" y="520"/>
                    </a:lnTo>
                    <a:lnTo>
                      <a:pt x="900" y="515"/>
                    </a:lnTo>
                    <a:lnTo>
                      <a:pt x="883" y="508"/>
                    </a:lnTo>
                    <a:lnTo>
                      <a:pt x="868" y="502"/>
                    </a:lnTo>
                    <a:lnTo>
                      <a:pt x="852" y="496"/>
                    </a:lnTo>
                    <a:lnTo>
                      <a:pt x="839" y="492"/>
                    </a:lnTo>
                    <a:lnTo>
                      <a:pt x="824" y="485"/>
                    </a:lnTo>
                    <a:lnTo>
                      <a:pt x="810" y="480"/>
                    </a:lnTo>
                    <a:lnTo>
                      <a:pt x="796" y="475"/>
                    </a:lnTo>
                    <a:lnTo>
                      <a:pt x="784" y="471"/>
                    </a:lnTo>
                    <a:lnTo>
                      <a:pt x="771" y="466"/>
                    </a:lnTo>
                    <a:lnTo>
                      <a:pt x="759" y="461"/>
                    </a:lnTo>
                    <a:lnTo>
                      <a:pt x="746" y="457"/>
                    </a:lnTo>
                    <a:lnTo>
                      <a:pt x="735" y="454"/>
                    </a:lnTo>
                    <a:lnTo>
                      <a:pt x="724" y="449"/>
                    </a:lnTo>
                    <a:lnTo>
                      <a:pt x="713" y="446"/>
                    </a:lnTo>
                    <a:lnTo>
                      <a:pt x="703" y="442"/>
                    </a:lnTo>
                    <a:lnTo>
                      <a:pt x="694" y="440"/>
                    </a:lnTo>
                    <a:lnTo>
                      <a:pt x="684" y="437"/>
                    </a:lnTo>
                    <a:lnTo>
                      <a:pt x="675" y="434"/>
                    </a:lnTo>
                    <a:lnTo>
                      <a:pt x="666" y="430"/>
                    </a:lnTo>
                    <a:lnTo>
                      <a:pt x="658" y="429"/>
                    </a:lnTo>
                    <a:lnTo>
                      <a:pt x="650" y="426"/>
                    </a:lnTo>
                    <a:lnTo>
                      <a:pt x="644" y="425"/>
                    </a:lnTo>
                    <a:lnTo>
                      <a:pt x="638" y="422"/>
                    </a:lnTo>
                    <a:lnTo>
                      <a:pt x="634" y="421"/>
                    </a:lnTo>
                    <a:lnTo>
                      <a:pt x="624" y="418"/>
                    </a:lnTo>
                    <a:lnTo>
                      <a:pt x="617" y="417"/>
                    </a:lnTo>
                    <a:lnTo>
                      <a:pt x="613" y="416"/>
                    </a:lnTo>
                    <a:lnTo>
                      <a:pt x="611" y="416"/>
                    </a:lnTo>
                    <a:lnTo>
                      <a:pt x="606" y="415"/>
                    </a:lnTo>
                    <a:lnTo>
                      <a:pt x="600" y="417"/>
                    </a:lnTo>
                    <a:lnTo>
                      <a:pt x="596" y="420"/>
                    </a:lnTo>
                    <a:lnTo>
                      <a:pt x="595" y="427"/>
                    </a:lnTo>
                    <a:lnTo>
                      <a:pt x="424" y="2022"/>
                    </a:lnTo>
                    <a:lnTo>
                      <a:pt x="421" y="2028"/>
                    </a:lnTo>
                    <a:lnTo>
                      <a:pt x="422" y="2033"/>
                    </a:lnTo>
                    <a:lnTo>
                      <a:pt x="423" y="2034"/>
                    </a:lnTo>
                    <a:lnTo>
                      <a:pt x="403" y="2224"/>
                    </a:lnTo>
                    <a:lnTo>
                      <a:pt x="399" y="2230"/>
                    </a:lnTo>
                    <a:lnTo>
                      <a:pt x="400" y="2239"/>
                    </a:lnTo>
                    <a:lnTo>
                      <a:pt x="401" y="2242"/>
                    </a:lnTo>
                    <a:lnTo>
                      <a:pt x="399" y="2263"/>
                    </a:lnTo>
                    <a:lnTo>
                      <a:pt x="399" y="2267"/>
                    </a:lnTo>
                    <a:lnTo>
                      <a:pt x="402" y="2273"/>
                    </a:lnTo>
                    <a:lnTo>
                      <a:pt x="406" y="2278"/>
                    </a:lnTo>
                    <a:lnTo>
                      <a:pt x="413" y="2284"/>
                    </a:lnTo>
                    <a:lnTo>
                      <a:pt x="420" y="2291"/>
                    </a:lnTo>
                    <a:lnTo>
                      <a:pt x="428" y="2298"/>
                    </a:lnTo>
                    <a:lnTo>
                      <a:pt x="435" y="2305"/>
                    </a:lnTo>
                    <a:lnTo>
                      <a:pt x="445" y="2312"/>
                    </a:lnTo>
                    <a:lnTo>
                      <a:pt x="455" y="2320"/>
                    </a:lnTo>
                    <a:lnTo>
                      <a:pt x="468" y="2328"/>
                    </a:lnTo>
                    <a:lnTo>
                      <a:pt x="478" y="2335"/>
                    </a:lnTo>
                    <a:lnTo>
                      <a:pt x="490" y="2344"/>
                    </a:lnTo>
                    <a:lnTo>
                      <a:pt x="502" y="2352"/>
                    </a:lnTo>
                    <a:lnTo>
                      <a:pt x="516" y="2362"/>
                    </a:lnTo>
                    <a:lnTo>
                      <a:pt x="529" y="2371"/>
                    </a:lnTo>
                    <a:lnTo>
                      <a:pt x="543" y="2380"/>
                    </a:lnTo>
                    <a:lnTo>
                      <a:pt x="558" y="2389"/>
                    </a:lnTo>
                    <a:lnTo>
                      <a:pt x="575" y="2399"/>
                    </a:lnTo>
                    <a:lnTo>
                      <a:pt x="589" y="2408"/>
                    </a:lnTo>
                    <a:lnTo>
                      <a:pt x="605" y="2416"/>
                    </a:lnTo>
                    <a:lnTo>
                      <a:pt x="621" y="2425"/>
                    </a:lnTo>
                    <a:lnTo>
                      <a:pt x="638" y="2435"/>
                    </a:lnTo>
                    <a:lnTo>
                      <a:pt x="655" y="2444"/>
                    </a:lnTo>
                    <a:lnTo>
                      <a:pt x="672" y="2454"/>
                    </a:lnTo>
                    <a:lnTo>
                      <a:pt x="689" y="2464"/>
                    </a:lnTo>
                    <a:lnTo>
                      <a:pt x="707" y="2474"/>
                    </a:lnTo>
                    <a:lnTo>
                      <a:pt x="724" y="2483"/>
                    </a:lnTo>
                    <a:lnTo>
                      <a:pt x="742" y="2493"/>
                    </a:lnTo>
                    <a:lnTo>
                      <a:pt x="760" y="2502"/>
                    </a:lnTo>
                    <a:lnTo>
                      <a:pt x="779" y="2512"/>
                    </a:lnTo>
                    <a:lnTo>
                      <a:pt x="796" y="2521"/>
                    </a:lnTo>
                    <a:lnTo>
                      <a:pt x="815" y="2531"/>
                    </a:lnTo>
                    <a:lnTo>
                      <a:pt x="833" y="2540"/>
                    </a:lnTo>
                    <a:lnTo>
                      <a:pt x="852" y="2550"/>
                    </a:lnTo>
                    <a:lnTo>
                      <a:pt x="869" y="2558"/>
                    </a:lnTo>
                    <a:lnTo>
                      <a:pt x="888" y="2567"/>
                    </a:lnTo>
                    <a:lnTo>
                      <a:pt x="905" y="2575"/>
                    </a:lnTo>
                    <a:lnTo>
                      <a:pt x="923" y="2584"/>
                    </a:lnTo>
                    <a:lnTo>
                      <a:pt x="940" y="2591"/>
                    </a:lnTo>
                    <a:lnTo>
                      <a:pt x="958" y="2599"/>
                    </a:lnTo>
                    <a:lnTo>
                      <a:pt x="976" y="2607"/>
                    </a:lnTo>
                    <a:lnTo>
                      <a:pt x="994" y="2616"/>
                    </a:lnTo>
                    <a:lnTo>
                      <a:pt x="1009" y="2623"/>
                    </a:lnTo>
                    <a:lnTo>
                      <a:pt x="1026" y="2629"/>
                    </a:lnTo>
                    <a:lnTo>
                      <a:pt x="1043" y="2636"/>
                    </a:lnTo>
                    <a:lnTo>
                      <a:pt x="1059" y="2644"/>
                    </a:lnTo>
                    <a:lnTo>
                      <a:pt x="1075" y="2649"/>
                    </a:lnTo>
                    <a:lnTo>
                      <a:pt x="1091" y="2656"/>
                    </a:lnTo>
                    <a:lnTo>
                      <a:pt x="1105" y="2662"/>
                    </a:lnTo>
                    <a:lnTo>
                      <a:pt x="1121" y="2668"/>
                    </a:lnTo>
                    <a:lnTo>
                      <a:pt x="1134" y="2673"/>
                    </a:lnTo>
                    <a:lnTo>
                      <a:pt x="1147" y="2677"/>
                    </a:lnTo>
                    <a:lnTo>
                      <a:pt x="1160" y="2681"/>
                    </a:lnTo>
                    <a:lnTo>
                      <a:pt x="1173" y="2685"/>
                    </a:lnTo>
                    <a:lnTo>
                      <a:pt x="1184" y="2688"/>
                    </a:lnTo>
                    <a:lnTo>
                      <a:pt x="1195" y="2692"/>
                    </a:lnTo>
                    <a:lnTo>
                      <a:pt x="1205" y="2694"/>
                    </a:lnTo>
                    <a:lnTo>
                      <a:pt x="1215" y="2697"/>
                    </a:lnTo>
                    <a:lnTo>
                      <a:pt x="1223" y="2698"/>
                    </a:lnTo>
                    <a:lnTo>
                      <a:pt x="1232" y="2699"/>
                    </a:lnTo>
                    <a:lnTo>
                      <a:pt x="1240" y="2701"/>
                    </a:lnTo>
                    <a:lnTo>
                      <a:pt x="1248" y="2702"/>
                    </a:lnTo>
                    <a:lnTo>
                      <a:pt x="1258" y="2701"/>
                    </a:lnTo>
                    <a:lnTo>
                      <a:pt x="1267" y="2698"/>
                    </a:lnTo>
                    <a:lnTo>
                      <a:pt x="1268" y="2695"/>
                    </a:lnTo>
                    <a:lnTo>
                      <a:pt x="1270" y="2691"/>
                    </a:lnTo>
                    <a:lnTo>
                      <a:pt x="1271" y="2684"/>
                    </a:lnTo>
                    <a:lnTo>
                      <a:pt x="1274" y="2677"/>
                    </a:lnTo>
                    <a:lnTo>
                      <a:pt x="1277" y="2667"/>
                    </a:lnTo>
                    <a:lnTo>
                      <a:pt x="1279" y="2657"/>
                    </a:lnTo>
                    <a:lnTo>
                      <a:pt x="1281" y="2644"/>
                    </a:lnTo>
                    <a:lnTo>
                      <a:pt x="1285" y="2630"/>
                    </a:lnTo>
                    <a:lnTo>
                      <a:pt x="1287" y="2614"/>
                    </a:lnTo>
                    <a:lnTo>
                      <a:pt x="1289" y="2597"/>
                    </a:lnTo>
                    <a:lnTo>
                      <a:pt x="1291" y="2578"/>
                    </a:lnTo>
                    <a:lnTo>
                      <a:pt x="1295" y="2559"/>
                    </a:lnTo>
                    <a:lnTo>
                      <a:pt x="1298" y="2537"/>
                    </a:lnTo>
                    <a:lnTo>
                      <a:pt x="1301" y="2515"/>
                    </a:lnTo>
                    <a:lnTo>
                      <a:pt x="1305" y="2491"/>
                    </a:lnTo>
                    <a:lnTo>
                      <a:pt x="1308" y="2468"/>
                    </a:lnTo>
                    <a:lnTo>
                      <a:pt x="1311" y="2441"/>
                    </a:lnTo>
                    <a:lnTo>
                      <a:pt x="1315" y="2414"/>
                    </a:lnTo>
                    <a:lnTo>
                      <a:pt x="1318" y="2385"/>
                    </a:lnTo>
                    <a:lnTo>
                      <a:pt x="1321" y="2357"/>
                    </a:lnTo>
                    <a:lnTo>
                      <a:pt x="1325" y="2326"/>
                    </a:lnTo>
                    <a:lnTo>
                      <a:pt x="1328" y="2296"/>
                    </a:lnTo>
                    <a:lnTo>
                      <a:pt x="1331" y="2264"/>
                    </a:lnTo>
                    <a:lnTo>
                      <a:pt x="1335" y="2233"/>
                    </a:lnTo>
                    <a:lnTo>
                      <a:pt x="1338" y="2199"/>
                    </a:lnTo>
                    <a:lnTo>
                      <a:pt x="1341" y="2166"/>
                    </a:lnTo>
                    <a:lnTo>
                      <a:pt x="1345" y="2131"/>
                    </a:lnTo>
                    <a:lnTo>
                      <a:pt x="1349" y="2097"/>
                    </a:lnTo>
                    <a:lnTo>
                      <a:pt x="1352" y="2060"/>
                    </a:lnTo>
                    <a:lnTo>
                      <a:pt x="1357" y="2024"/>
                    </a:lnTo>
                    <a:lnTo>
                      <a:pt x="1360" y="1988"/>
                    </a:lnTo>
                    <a:lnTo>
                      <a:pt x="1365" y="1952"/>
                    </a:lnTo>
                    <a:lnTo>
                      <a:pt x="1368" y="1913"/>
                    </a:lnTo>
                    <a:lnTo>
                      <a:pt x="1371" y="1875"/>
                    </a:lnTo>
                    <a:lnTo>
                      <a:pt x="1375" y="1837"/>
                    </a:lnTo>
                    <a:lnTo>
                      <a:pt x="1379" y="1799"/>
                    </a:lnTo>
                    <a:lnTo>
                      <a:pt x="1383" y="1759"/>
                    </a:lnTo>
                    <a:lnTo>
                      <a:pt x="1386" y="1721"/>
                    </a:lnTo>
                    <a:lnTo>
                      <a:pt x="1389" y="1681"/>
                    </a:lnTo>
                    <a:lnTo>
                      <a:pt x="1394" y="1643"/>
                    </a:lnTo>
                    <a:lnTo>
                      <a:pt x="1397" y="1603"/>
                    </a:lnTo>
                    <a:lnTo>
                      <a:pt x="1400" y="1565"/>
                    </a:lnTo>
                    <a:lnTo>
                      <a:pt x="1404" y="1525"/>
                    </a:lnTo>
                    <a:lnTo>
                      <a:pt x="1408" y="1487"/>
                    </a:lnTo>
                    <a:lnTo>
                      <a:pt x="1412" y="1448"/>
                    </a:lnTo>
                    <a:lnTo>
                      <a:pt x="1415" y="1411"/>
                    </a:lnTo>
                    <a:lnTo>
                      <a:pt x="1418" y="1373"/>
                    </a:lnTo>
                    <a:lnTo>
                      <a:pt x="1423" y="1336"/>
                    </a:lnTo>
                    <a:lnTo>
                      <a:pt x="1425" y="1298"/>
                    </a:lnTo>
                    <a:lnTo>
                      <a:pt x="1428" y="1260"/>
                    </a:lnTo>
                    <a:lnTo>
                      <a:pt x="1432" y="1223"/>
                    </a:lnTo>
                    <a:lnTo>
                      <a:pt x="1435" y="1188"/>
                    </a:lnTo>
                    <a:lnTo>
                      <a:pt x="1437" y="1151"/>
                    </a:lnTo>
                    <a:lnTo>
                      <a:pt x="1441" y="1116"/>
                    </a:lnTo>
                    <a:lnTo>
                      <a:pt x="1444" y="1083"/>
                    </a:lnTo>
                    <a:lnTo>
                      <a:pt x="1447" y="1050"/>
                    </a:lnTo>
                    <a:lnTo>
                      <a:pt x="1449" y="1016"/>
                    </a:lnTo>
                    <a:lnTo>
                      <a:pt x="1452" y="984"/>
                    </a:lnTo>
                    <a:lnTo>
                      <a:pt x="1454" y="953"/>
                    </a:lnTo>
                    <a:lnTo>
                      <a:pt x="1457" y="923"/>
                    </a:lnTo>
                    <a:lnTo>
                      <a:pt x="1459" y="896"/>
                    </a:lnTo>
                    <a:lnTo>
                      <a:pt x="1459" y="2584"/>
                    </a:lnTo>
                    <a:lnTo>
                      <a:pt x="1458" y="2591"/>
                    </a:lnTo>
                    <a:lnTo>
                      <a:pt x="1457" y="2611"/>
                    </a:lnTo>
                    <a:lnTo>
                      <a:pt x="1455" y="2629"/>
                    </a:lnTo>
                    <a:lnTo>
                      <a:pt x="1454" y="2647"/>
                    </a:lnTo>
                    <a:lnTo>
                      <a:pt x="1453" y="2662"/>
                    </a:lnTo>
                    <a:lnTo>
                      <a:pt x="1452" y="2676"/>
                    </a:lnTo>
                    <a:lnTo>
                      <a:pt x="1452" y="2687"/>
                    </a:lnTo>
                    <a:lnTo>
                      <a:pt x="1452" y="2697"/>
                    </a:lnTo>
                    <a:lnTo>
                      <a:pt x="1452" y="2703"/>
                    </a:lnTo>
                    <a:lnTo>
                      <a:pt x="1456" y="2708"/>
                    </a:lnTo>
                    <a:lnTo>
                      <a:pt x="1459" y="2709"/>
                    </a:lnTo>
                    <a:lnTo>
                      <a:pt x="1459" y="2907"/>
                    </a:lnTo>
                    <a:lnTo>
                      <a:pt x="1441" y="2912"/>
                    </a:lnTo>
                    <a:lnTo>
                      <a:pt x="1434" y="2916"/>
                    </a:lnTo>
                    <a:lnTo>
                      <a:pt x="1430" y="2923"/>
                    </a:lnTo>
                    <a:lnTo>
                      <a:pt x="1227" y="5157"/>
                    </a:lnTo>
                    <a:lnTo>
                      <a:pt x="1215" y="5156"/>
                    </a:lnTo>
                    <a:lnTo>
                      <a:pt x="1204" y="5155"/>
                    </a:lnTo>
                    <a:lnTo>
                      <a:pt x="1194" y="5154"/>
                    </a:lnTo>
                    <a:lnTo>
                      <a:pt x="1184" y="5154"/>
                    </a:lnTo>
                    <a:lnTo>
                      <a:pt x="1173" y="5151"/>
                    </a:lnTo>
                    <a:lnTo>
                      <a:pt x="1162" y="5151"/>
                    </a:lnTo>
                    <a:lnTo>
                      <a:pt x="1152" y="5149"/>
                    </a:lnTo>
                    <a:lnTo>
                      <a:pt x="1142" y="5149"/>
                    </a:lnTo>
                    <a:lnTo>
                      <a:pt x="1132" y="5147"/>
                    </a:lnTo>
                    <a:lnTo>
                      <a:pt x="1122" y="5146"/>
                    </a:lnTo>
                    <a:lnTo>
                      <a:pt x="1112" y="5145"/>
                    </a:lnTo>
                    <a:lnTo>
                      <a:pt x="1103" y="5144"/>
                    </a:lnTo>
                    <a:lnTo>
                      <a:pt x="1093" y="5141"/>
                    </a:lnTo>
                    <a:lnTo>
                      <a:pt x="1084" y="5141"/>
                    </a:lnTo>
                    <a:lnTo>
                      <a:pt x="1075" y="5139"/>
                    </a:lnTo>
                    <a:lnTo>
                      <a:pt x="1067" y="5139"/>
                    </a:lnTo>
                    <a:lnTo>
                      <a:pt x="1261" y="2926"/>
                    </a:lnTo>
                    <a:lnTo>
                      <a:pt x="1259" y="2917"/>
                    </a:lnTo>
                    <a:lnTo>
                      <a:pt x="1251" y="2912"/>
                    </a:lnTo>
                    <a:lnTo>
                      <a:pt x="1239" y="2909"/>
                    </a:lnTo>
                    <a:lnTo>
                      <a:pt x="1228" y="2906"/>
                    </a:lnTo>
                    <a:lnTo>
                      <a:pt x="1215" y="2902"/>
                    </a:lnTo>
                    <a:lnTo>
                      <a:pt x="1204" y="2899"/>
                    </a:lnTo>
                    <a:lnTo>
                      <a:pt x="1191" y="2893"/>
                    </a:lnTo>
                    <a:lnTo>
                      <a:pt x="1178" y="2889"/>
                    </a:lnTo>
                    <a:lnTo>
                      <a:pt x="1163" y="2884"/>
                    </a:lnTo>
                    <a:lnTo>
                      <a:pt x="1150" y="2880"/>
                    </a:lnTo>
                    <a:lnTo>
                      <a:pt x="1134" y="2874"/>
                    </a:lnTo>
                    <a:lnTo>
                      <a:pt x="1120" y="2869"/>
                    </a:lnTo>
                    <a:lnTo>
                      <a:pt x="1104" y="2862"/>
                    </a:lnTo>
                    <a:lnTo>
                      <a:pt x="1088" y="2857"/>
                    </a:lnTo>
                    <a:lnTo>
                      <a:pt x="1072" y="2850"/>
                    </a:lnTo>
                    <a:lnTo>
                      <a:pt x="1056" y="2843"/>
                    </a:lnTo>
                    <a:lnTo>
                      <a:pt x="1039" y="2836"/>
                    </a:lnTo>
                    <a:lnTo>
                      <a:pt x="1024" y="2830"/>
                    </a:lnTo>
                    <a:lnTo>
                      <a:pt x="1006" y="2821"/>
                    </a:lnTo>
                    <a:lnTo>
                      <a:pt x="989" y="2814"/>
                    </a:lnTo>
                    <a:lnTo>
                      <a:pt x="971" y="2805"/>
                    </a:lnTo>
                    <a:lnTo>
                      <a:pt x="955" y="2799"/>
                    </a:lnTo>
                    <a:lnTo>
                      <a:pt x="937" y="2790"/>
                    </a:lnTo>
                    <a:lnTo>
                      <a:pt x="919" y="2782"/>
                    </a:lnTo>
                    <a:lnTo>
                      <a:pt x="901" y="2774"/>
                    </a:lnTo>
                    <a:lnTo>
                      <a:pt x="884" y="2766"/>
                    </a:lnTo>
                    <a:lnTo>
                      <a:pt x="866" y="2757"/>
                    </a:lnTo>
                    <a:lnTo>
                      <a:pt x="848" y="2748"/>
                    </a:lnTo>
                    <a:lnTo>
                      <a:pt x="830" y="2740"/>
                    </a:lnTo>
                    <a:lnTo>
                      <a:pt x="812" y="2732"/>
                    </a:lnTo>
                    <a:lnTo>
                      <a:pt x="794" y="2723"/>
                    </a:lnTo>
                    <a:lnTo>
                      <a:pt x="776" y="2715"/>
                    </a:lnTo>
                    <a:lnTo>
                      <a:pt x="760" y="2706"/>
                    </a:lnTo>
                    <a:lnTo>
                      <a:pt x="743" y="2698"/>
                    </a:lnTo>
                    <a:lnTo>
                      <a:pt x="725" y="2688"/>
                    </a:lnTo>
                    <a:lnTo>
                      <a:pt x="707" y="2681"/>
                    </a:lnTo>
                    <a:lnTo>
                      <a:pt x="691" y="2672"/>
                    </a:lnTo>
                    <a:lnTo>
                      <a:pt x="674" y="2664"/>
                    </a:lnTo>
                    <a:lnTo>
                      <a:pt x="657" y="2655"/>
                    </a:lnTo>
                    <a:lnTo>
                      <a:pt x="640" y="2647"/>
                    </a:lnTo>
                    <a:lnTo>
                      <a:pt x="625" y="2638"/>
                    </a:lnTo>
                    <a:lnTo>
                      <a:pt x="610" y="2631"/>
                    </a:lnTo>
                    <a:lnTo>
                      <a:pt x="595" y="2623"/>
                    </a:lnTo>
                    <a:lnTo>
                      <a:pt x="580" y="2615"/>
                    </a:lnTo>
                    <a:lnTo>
                      <a:pt x="566" y="2608"/>
                    </a:lnTo>
                    <a:lnTo>
                      <a:pt x="552" y="2601"/>
                    </a:lnTo>
                    <a:lnTo>
                      <a:pt x="538" y="2594"/>
                    </a:lnTo>
                    <a:lnTo>
                      <a:pt x="525" y="2587"/>
                    </a:lnTo>
                    <a:lnTo>
                      <a:pt x="512" y="2581"/>
                    </a:lnTo>
                    <a:lnTo>
                      <a:pt x="501" y="2576"/>
                    </a:lnTo>
                    <a:lnTo>
                      <a:pt x="489" y="2569"/>
                    </a:lnTo>
                    <a:lnTo>
                      <a:pt x="478" y="2562"/>
                    </a:lnTo>
                    <a:lnTo>
                      <a:pt x="468" y="2557"/>
                    </a:lnTo>
                    <a:lnTo>
                      <a:pt x="458" y="2552"/>
                    </a:lnTo>
                    <a:lnTo>
                      <a:pt x="448" y="2547"/>
                    </a:lnTo>
                    <a:lnTo>
                      <a:pt x="440" y="2542"/>
                    </a:lnTo>
                    <a:lnTo>
                      <a:pt x="432" y="2539"/>
                    </a:lnTo>
                    <a:lnTo>
                      <a:pt x="425" y="2536"/>
                    </a:lnTo>
                    <a:lnTo>
                      <a:pt x="419" y="2531"/>
                    </a:lnTo>
                    <a:lnTo>
                      <a:pt x="413" y="2528"/>
                    </a:lnTo>
                    <a:lnTo>
                      <a:pt x="408" y="2526"/>
                    </a:lnTo>
                    <a:lnTo>
                      <a:pt x="404" y="2525"/>
                    </a:lnTo>
                    <a:lnTo>
                      <a:pt x="399" y="2521"/>
                    </a:lnTo>
                    <a:lnTo>
                      <a:pt x="398" y="2521"/>
                    </a:lnTo>
                    <a:lnTo>
                      <a:pt x="391" y="2519"/>
                    </a:lnTo>
                    <a:lnTo>
                      <a:pt x="385" y="2521"/>
                    </a:lnTo>
                    <a:lnTo>
                      <a:pt x="380" y="2525"/>
                    </a:lnTo>
                    <a:lnTo>
                      <a:pt x="379" y="2531"/>
                    </a:lnTo>
                    <a:lnTo>
                      <a:pt x="161" y="4528"/>
                    </a:lnTo>
                    <a:lnTo>
                      <a:pt x="164" y="4536"/>
                    </a:lnTo>
                    <a:lnTo>
                      <a:pt x="171" y="4542"/>
                    </a:lnTo>
                    <a:lnTo>
                      <a:pt x="165" y="4541"/>
                    </a:lnTo>
                    <a:lnTo>
                      <a:pt x="159" y="4541"/>
                    </a:lnTo>
                    <a:lnTo>
                      <a:pt x="152" y="4540"/>
                    </a:lnTo>
                    <a:lnTo>
                      <a:pt x="147" y="4540"/>
                    </a:lnTo>
                    <a:lnTo>
                      <a:pt x="135" y="4539"/>
                    </a:lnTo>
                    <a:lnTo>
                      <a:pt x="123" y="4539"/>
                    </a:lnTo>
                    <a:lnTo>
                      <a:pt x="111" y="4536"/>
                    </a:lnTo>
                    <a:lnTo>
                      <a:pt x="100" y="4535"/>
                    </a:lnTo>
                    <a:lnTo>
                      <a:pt x="88" y="4534"/>
                    </a:lnTo>
                    <a:lnTo>
                      <a:pt x="78" y="4533"/>
                    </a:lnTo>
                    <a:lnTo>
                      <a:pt x="65" y="4531"/>
                    </a:lnTo>
                    <a:lnTo>
                      <a:pt x="54" y="4530"/>
                    </a:lnTo>
                    <a:lnTo>
                      <a:pt x="44" y="4528"/>
                    </a:lnTo>
                    <a:lnTo>
                      <a:pt x="35" y="4528"/>
                    </a:lnTo>
                    <a:lnTo>
                      <a:pt x="25" y="4525"/>
                    </a:lnTo>
                    <a:lnTo>
                      <a:pt x="15" y="4524"/>
                    </a:lnTo>
                    <a:lnTo>
                      <a:pt x="6" y="4522"/>
                    </a:lnTo>
                    <a:lnTo>
                      <a:pt x="0" y="4522"/>
                    </a:lnTo>
                    <a:lnTo>
                      <a:pt x="1" y="4519"/>
                    </a:lnTo>
                    <a:lnTo>
                      <a:pt x="2" y="4515"/>
                    </a:lnTo>
                    <a:lnTo>
                      <a:pt x="2" y="4509"/>
                    </a:lnTo>
                    <a:lnTo>
                      <a:pt x="2" y="4499"/>
                    </a:lnTo>
                    <a:lnTo>
                      <a:pt x="3" y="4481"/>
                    </a:lnTo>
                    <a:lnTo>
                      <a:pt x="6" y="4458"/>
                    </a:lnTo>
                    <a:lnTo>
                      <a:pt x="10" y="4428"/>
                    </a:lnTo>
                    <a:lnTo>
                      <a:pt x="13" y="4396"/>
                    </a:lnTo>
                    <a:lnTo>
                      <a:pt x="16" y="4356"/>
                    </a:lnTo>
                    <a:lnTo>
                      <a:pt x="22" y="4314"/>
                    </a:lnTo>
                    <a:lnTo>
                      <a:pt x="25" y="4265"/>
                    </a:lnTo>
                    <a:lnTo>
                      <a:pt x="31" y="4212"/>
                    </a:lnTo>
                    <a:lnTo>
                      <a:pt x="38" y="4154"/>
                    </a:lnTo>
                    <a:lnTo>
                      <a:pt x="44" y="4094"/>
                    </a:lnTo>
                    <a:lnTo>
                      <a:pt x="50" y="4028"/>
                    </a:lnTo>
                    <a:lnTo>
                      <a:pt x="57" y="3959"/>
                    </a:lnTo>
                    <a:lnTo>
                      <a:pt x="64" y="3887"/>
                    </a:lnTo>
                    <a:lnTo>
                      <a:pt x="73" y="3812"/>
                    </a:lnTo>
                    <a:lnTo>
                      <a:pt x="80" y="3732"/>
                    </a:lnTo>
                    <a:lnTo>
                      <a:pt x="89" y="3651"/>
                    </a:lnTo>
                    <a:lnTo>
                      <a:pt x="97" y="3566"/>
                    </a:lnTo>
                    <a:lnTo>
                      <a:pt x="107" y="3479"/>
                    </a:lnTo>
                    <a:lnTo>
                      <a:pt x="116" y="3389"/>
                    </a:lnTo>
                    <a:lnTo>
                      <a:pt x="124" y="3298"/>
                    </a:lnTo>
                    <a:lnTo>
                      <a:pt x="135" y="3204"/>
                    </a:lnTo>
                    <a:lnTo>
                      <a:pt x="145" y="3109"/>
                    </a:lnTo>
                    <a:lnTo>
                      <a:pt x="155" y="3011"/>
                    </a:lnTo>
                    <a:lnTo>
                      <a:pt x="165" y="2912"/>
                    </a:lnTo>
                    <a:lnTo>
                      <a:pt x="175" y="2812"/>
                    </a:lnTo>
                    <a:lnTo>
                      <a:pt x="185" y="2713"/>
                    </a:lnTo>
                    <a:lnTo>
                      <a:pt x="195" y="2610"/>
                    </a:lnTo>
                    <a:lnTo>
                      <a:pt x="206" y="2509"/>
                    </a:lnTo>
                    <a:lnTo>
                      <a:pt x="217" y="2406"/>
                    </a:lnTo>
                    <a:lnTo>
                      <a:pt x="228" y="2305"/>
                    </a:lnTo>
                    <a:lnTo>
                      <a:pt x="238" y="2201"/>
                    </a:lnTo>
                    <a:lnTo>
                      <a:pt x="248" y="2098"/>
                    </a:lnTo>
                    <a:lnTo>
                      <a:pt x="258" y="1995"/>
                    </a:lnTo>
                    <a:lnTo>
                      <a:pt x="269" y="1894"/>
                    </a:lnTo>
                    <a:lnTo>
                      <a:pt x="279" y="1792"/>
                    </a:lnTo>
                    <a:lnTo>
                      <a:pt x="291" y="1692"/>
                    </a:lnTo>
                    <a:lnTo>
                      <a:pt x="301" y="1593"/>
                    </a:lnTo>
                    <a:lnTo>
                      <a:pt x="312" y="1496"/>
                    </a:lnTo>
                    <a:lnTo>
                      <a:pt x="321" y="1399"/>
                    </a:lnTo>
                    <a:lnTo>
                      <a:pt x="331" y="1305"/>
                    </a:lnTo>
                    <a:lnTo>
                      <a:pt x="340" y="1212"/>
                    </a:lnTo>
                    <a:lnTo>
                      <a:pt x="350" y="1123"/>
                    </a:lnTo>
                    <a:lnTo>
                      <a:pt x="359" y="1034"/>
                    </a:lnTo>
                    <a:lnTo>
                      <a:pt x="367" y="949"/>
                    </a:lnTo>
                    <a:lnTo>
                      <a:pt x="376" y="867"/>
                    </a:lnTo>
                    <a:lnTo>
                      <a:pt x="385" y="788"/>
                    </a:lnTo>
                    <a:lnTo>
                      <a:pt x="393" y="710"/>
                    </a:lnTo>
                    <a:lnTo>
                      <a:pt x="401" y="636"/>
                    </a:lnTo>
                    <a:lnTo>
                      <a:pt x="408" y="566"/>
                    </a:lnTo>
                    <a:lnTo>
                      <a:pt x="415" y="499"/>
                    </a:lnTo>
                    <a:lnTo>
                      <a:pt x="421" y="436"/>
                    </a:lnTo>
                    <a:lnTo>
                      <a:pt x="428" y="378"/>
                    </a:lnTo>
                    <a:lnTo>
                      <a:pt x="433" y="323"/>
                    </a:lnTo>
                    <a:lnTo>
                      <a:pt x="440" y="274"/>
                    </a:lnTo>
                    <a:lnTo>
                      <a:pt x="444" y="227"/>
                    </a:lnTo>
                    <a:lnTo>
                      <a:pt x="449" y="189"/>
                    </a:lnTo>
                    <a:lnTo>
                      <a:pt x="452" y="152"/>
                    </a:lnTo>
                    <a:lnTo>
                      <a:pt x="457" y="123"/>
                    </a:lnTo>
                    <a:lnTo>
                      <a:pt x="459" y="97"/>
                    </a:lnTo>
                    <a:lnTo>
                      <a:pt x="462" y="79"/>
                    </a:lnTo>
                    <a:lnTo>
                      <a:pt x="464" y="66"/>
                    </a:lnTo>
                    <a:lnTo>
                      <a:pt x="467" y="59"/>
                    </a:lnTo>
                    <a:lnTo>
                      <a:pt x="467" y="57"/>
                    </a:lnTo>
                    <a:lnTo>
                      <a:pt x="473" y="53"/>
                    </a:lnTo>
                    <a:lnTo>
                      <a:pt x="478" y="49"/>
                    </a:lnTo>
                    <a:lnTo>
                      <a:pt x="486" y="46"/>
                    </a:lnTo>
                    <a:lnTo>
                      <a:pt x="490" y="44"/>
                    </a:lnTo>
                    <a:lnTo>
                      <a:pt x="497" y="43"/>
                    </a:lnTo>
                    <a:lnTo>
                      <a:pt x="502" y="41"/>
                    </a:lnTo>
                    <a:lnTo>
                      <a:pt x="511" y="40"/>
                    </a:lnTo>
                    <a:lnTo>
                      <a:pt x="521" y="37"/>
                    </a:lnTo>
                    <a:lnTo>
                      <a:pt x="533" y="34"/>
                    </a:lnTo>
                    <a:lnTo>
                      <a:pt x="546" y="31"/>
                    </a:lnTo>
                    <a:lnTo>
                      <a:pt x="560" y="29"/>
                    </a:lnTo>
                    <a:lnTo>
                      <a:pt x="574" y="26"/>
                    </a:lnTo>
                    <a:lnTo>
                      <a:pt x="590" y="24"/>
                    </a:lnTo>
                    <a:lnTo>
                      <a:pt x="606" y="21"/>
                    </a:lnTo>
                    <a:lnTo>
                      <a:pt x="624" y="20"/>
                    </a:lnTo>
                    <a:lnTo>
                      <a:pt x="640" y="17"/>
                    </a:lnTo>
                    <a:lnTo>
                      <a:pt x="658" y="16"/>
                    </a:lnTo>
                    <a:lnTo>
                      <a:pt x="676" y="14"/>
                    </a:lnTo>
                    <a:lnTo>
                      <a:pt x="696" y="12"/>
                    </a:lnTo>
                    <a:lnTo>
                      <a:pt x="716" y="10"/>
                    </a:lnTo>
                    <a:lnTo>
                      <a:pt x="736" y="10"/>
                    </a:lnTo>
                    <a:lnTo>
                      <a:pt x="757" y="8"/>
                    </a:lnTo>
                    <a:lnTo>
                      <a:pt x="780" y="8"/>
                    </a:lnTo>
                    <a:lnTo>
                      <a:pt x="800" y="6"/>
                    </a:lnTo>
                    <a:lnTo>
                      <a:pt x="822" y="5"/>
                    </a:lnTo>
                    <a:lnTo>
                      <a:pt x="844" y="4"/>
                    </a:lnTo>
                    <a:lnTo>
                      <a:pt x="868" y="4"/>
                    </a:lnTo>
                    <a:lnTo>
                      <a:pt x="891" y="2"/>
                    </a:lnTo>
                    <a:lnTo>
                      <a:pt x="915" y="1"/>
                    </a:lnTo>
                    <a:lnTo>
                      <a:pt x="938" y="1"/>
                    </a:lnTo>
                    <a:lnTo>
                      <a:pt x="962" y="1"/>
                    </a:lnTo>
                    <a:lnTo>
                      <a:pt x="986" y="0"/>
                    </a:lnTo>
                    <a:lnTo>
                      <a:pt x="1009" y="0"/>
                    </a:lnTo>
                    <a:lnTo>
                      <a:pt x="1034" y="0"/>
                    </a:lnTo>
                    <a:lnTo>
                      <a:pt x="1058" y="0"/>
                    </a:lnTo>
                    <a:lnTo>
                      <a:pt x="1082" y="0"/>
                    </a:lnTo>
                    <a:lnTo>
                      <a:pt x="1106" y="0"/>
                    </a:lnTo>
                    <a:lnTo>
                      <a:pt x="1131" y="0"/>
                    </a:lnTo>
                    <a:lnTo>
                      <a:pt x="1155" y="1"/>
                    </a:lnTo>
                    <a:lnTo>
                      <a:pt x="1179" y="1"/>
                    </a:lnTo>
                    <a:lnTo>
                      <a:pt x="1202" y="1"/>
                    </a:lnTo>
                    <a:lnTo>
                      <a:pt x="1225" y="1"/>
                    </a:lnTo>
                    <a:lnTo>
                      <a:pt x="1249" y="2"/>
                    </a:lnTo>
                    <a:lnTo>
                      <a:pt x="1271" y="2"/>
                    </a:lnTo>
                    <a:lnTo>
                      <a:pt x="1295" y="4"/>
                    </a:lnTo>
                    <a:lnTo>
                      <a:pt x="1317" y="5"/>
                    </a:lnTo>
                    <a:lnTo>
                      <a:pt x="1339" y="6"/>
                    </a:lnTo>
                    <a:lnTo>
                      <a:pt x="1360" y="6"/>
                    </a:lnTo>
                    <a:lnTo>
                      <a:pt x="1381" y="7"/>
                    </a:lnTo>
                    <a:lnTo>
                      <a:pt x="1402" y="8"/>
                    </a:lnTo>
                    <a:lnTo>
                      <a:pt x="1423" y="9"/>
                    </a:lnTo>
                    <a:lnTo>
                      <a:pt x="1442" y="10"/>
                    </a:lnTo>
                    <a:lnTo>
                      <a:pt x="1459" y="11"/>
                    </a:lnTo>
                    <a:lnTo>
                      <a:pt x="1459" y="158"/>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9" name="Freeform 95"/>
              <p:cNvSpPr>
                <a:spLocks/>
              </p:cNvSpPr>
              <p:nvPr/>
            </p:nvSpPr>
            <p:spPr bwMode="auto">
              <a:xfrm>
                <a:off x="4185" y="1356"/>
                <a:ext cx="749" cy="2127"/>
              </a:xfrm>
              <a:custGeom>
                <a:avLst/>
                <a:gdLst>
                  <a:gd name="T0" fmla="*/ 32 w 1498"/>
                  <a:gd name="T1" fmla="*/ 18 h 4254"/>
                  <a:gd name="T2" fmla="*/ 77 w 1498"/>
                  <a:gd name="T3" fmla="*/ 42 h 4254"/>
                  <a:gd name="T4" fmla="*/ 145 w 1498"/>
                  <a:gd name="T5" fmla="*/ 79 h 4254"/>
                  <a:gd name="T6" fmla="*/ 197 w 1498"/>
                  <a:gd name="T7" fmla="*/ 101 h 4254"/>
                  <a:gd name="T8" fmla="*/ 260 w 1498"/>
                  <a:gd name="T9" fmla="*/ 113 h 4254"/>
                  <a:gd name="T10" fmla="*/ 309 w 1498"/>
                  <a:gd name="T11" fmla="*/ 107 h 4254"/>
                  <a:gd name="T12" fmla="*/ 376 w 1498"/>
                  <a:gd name="T13" fmla="*/ 103 h 4254"/>
                  <a:gd name="T14" fmla="*/ 438 w 1498"/>
                  <a:gd name="T15" fmla="*/ 96 h 4254"/>
                  <a:gd name="T16" fmla="*/ 510 w 1498"/>
                  <a:gd name="T17" fmla="*/ 90 h 4254"/>
                  <a:gd name="T18" fmla="*/ 582 w 1498"/>
                  <a:gd name="T19" fmla="*/ 82 h 4254"/>
                  <a:gd name="T20" fmla="*/ 657 w 1498"/>
                  <a:gd name="T21" fmla="*/ 79 h 4254"/>
                  <a:gd name="T22" fmla="*/ 726 w 1498"/>
                  <a:gd name="T23" fmla="*/ 77 h 4254"/>
                  <a:gd name="T24" fmla="*/ 793 w 1498"/>
                  <a:gd name="T25" fmla="*/ 77 h 4254"/>
                  <a:gd name="T26" fmla="*/ 847 w 1498"/>
                  <a:gd name="T27" fmla="*/ 81 h 4254"/>
                  <a:gd name="T28" fmla="*/ 901 w 1498"/>
                  <a:gd name="T29" fmla="*/ 94 h 4254"/>
                  <a:gd name="T30" fmla="*/ 935 w 1498"/>
                  <a:gd name="T31" fmla="*/ 159 h 4254"/>
                  <a:gd name="T32" fmla="*/ 978 w 1498"/>
                  <a:gd name="T33" fmla="*/ 370 h 4254"/>
                  <a:gd name="T34" fmla="*/ 1030 w 1498"/>
                  <a:gd name="T35" fmla="*/ 705 h 4254"/>
                  <a:gd name="T36" fmla="*/ 1095 w 1498"/>
                  <a:gd name="T37" fmla="*/ 1144 h 4254"/>
                  <a:gd name="T38" fmla="*/ 1166 w 1498"/>
                  <a:gd name="T39" fmla="*/ 1659 h 4254"/>
                  <a:gd name="T40" fmla="*/ 1240 w 1498"/>
                  <a:gd name="T41" fmla="*/ 2226 h 4254"/>
                  <a:gd name="T42" fmla="*/ 1315 w 1498"/>
                  <a:gd name="T43" fmla="*/ 2817 h 4254"/>
                  <a:gd name="T44" fmla="*/ 1390 w 1498"/>
                  <a:gd name="T45" fmla="*/ 3412 h 4254"/>
                  <a:gd name="T46" fmla="*/ 1459 w 1498"/>
                  <a:gd name="T47" fmla="*/ 3985 h 4254"/>
                  <a:gd name="T48" fmla="*/ 1476 w 1498"/>
                  <a:gd name="T49" fmla="*/ 4234 h 4254"/>
                  <a:gd name="T50" fmla="*/ 1400 w 1498"/>
                  <a:gd name="T51" fmla="*/ 4247 h 4254"/>
                  <a:gd name="T52" fmla="*/ 1340 w 1498"/>
                  <a:gd name="T53" fmla="*/ 4254 h 4254"/>
                  <a:gd name="T54" fmla="*/ 0 w 1498"/>
                  <a:gd name="T55" fmla="*/ 2144 h 4254"/>
                  <a:gd name="T56" fmla="*/ 1031 w 1498"/>
                  <a:gd name="T57" fmla="*/ 1838 h 4254"/>
                  <a:gd name="T58" fmla="*/ 1013 w 1498"/>
                  <a:gd name="T59" fmla="*/ 1701 h 4254"/>
                  <a:gd name="T60" fmla="*/ 990 w 1498"/>
                  <a:gd name="T61" fmla="*/ 1516 h 4254"/>
                  <a:gd name="T62" fmla="*/ 959 w 1498"/>
                  <a:gd name="T63" fmla="*/ 1296 h 4254"/>
                  <a:gd name="T64" fmla="*/ 926 w 1498"/>
                  <a:gd name="T65" fmla="*/ 1061 h 4254"/>
                  <a:gd name="T66" fmla="*/ 892 w 1498"/>
                  <a:gd name="T67" fmla="*/ 827 h 4254"/>
                  <a:gd name="T68" fmla="*/ 857 w 1498"/>
                  <a:gd name="T69" fmla="*/ 614 h 4254"/>
                  <a:gd name="T70" fmla="*/ 825 w 1498"/>
                  <a:gd name="T71" fmla="*/ 438 h 4254"/>
                  <a:gd name="T72" fmla="*/ 797 w 1498"/>
                  <a:gd name="T73" fmla="*/ 320 h 4254"/>
                  <a:gd name="T74" fmla="*/ 772 w 1498"/>
                  <a:gd name="T75" fmla="*/ 271 h 4254"/>
                  <a:gd name="T76" fmla="*/ 713 w 1498"/>
                  <a:gd name="T77" fmla="*/ 254 h 4254"/>
                  <a:gd name="T78" fmla="*/ 668 w 1498"/>
                  <a:gd name="T79" fmla="*/ 250 h 4254"/>
                  <a:gd name="T80" fmla="*/ 620 w 1498"/>
                  <a:gd name="T81" fmla="*/ 248 h 4254"/>
                  <a:gd name="T82" fmla="*/ 565 w 1498"/>
                  <a:gd name="T83" fmla="*/ 248 h 4254"/>
                  <a:gd name="T84" fmla="*/ 511 w 1498"/>
                  <a:gd name="T85" fmla="*/ 251 h 4254"/>
                  <a:gd name="T86" fmla="*/ 456 w 1498"/>
                  <a:gd name="T87" fmla="*/ 255 h 4254"/>
                  <a:gd name="T88" fmla="*/ 406 w 1498"/>
                  <a:gd name="T89" fmla="*/ 261 h 4254"/>
                  <a:gd name="T90" fmla="*/ 357 w 1498"/>
                  <a:gd name="T91" fmla="*/ 267 h 4254"/>
                  <a:gd name="T92" fmla="*/ 305 w 1498"/>
                  <a:gd name="T93" fmla="*/ 277 h 4254"/>
                  <a:gd name="T94" fmla="*/ 252 w 1498"/>
                  <a:gd name="T95" fmla="*/ 287 h 4254"/>
                  <a:gd name="T96" fmla="*/ 208 w 1498"/>
                  <a:gd name="T97" fmla="*/ 302 h 4254"/>
                  <a:gd name="T98" fmla="*/ 167 w 1498"/>
                  <a:gd name="T99" fmla="*/ 333 h 4254"/>
                  <a:gd name="T100" fmla="*/ 150 w 1498"/>
                  <a:gd name="T101" fmla="*/ 418 h 4254"/>
                  <a:gd name="T102" fmla="*/ 128 w 1498"/>
                  <a:gd name="T103" fmla="*/ 583 h 4254"/>
                  <a:gd name="T104" fmla="*/ 104 w 1498"/>
                  <a:gd name="T105" fmla="*/ 808 h 4254"/>
                  <a:gd name="T106" fmla="*/ 81 w 1498"/>
                  <a:gd name="T107" fmla="*/ 1068 h 4254"/>
                  <a:gd name="T108" fmla="*/ 56 w 1498"/>
                  <a:gd name="T109" fmla="*/ 1345 h 4254"/>
                  <a:gd name="T110" fmla="*/ 33 w 1498"/>
                  <a:gd name="T111" fmla="*/ 1609 h 4254"/>
                  <a:gd name="T112" fmla="*/ 14 w 1498"/>
                  <a:gd name="T113" fmla="*/ 1845 h 4254"/>
                  <a:gd name="T114" fmla="*/ 0 w 1498"/>
                  <a:gd name="T115" fmla="*/ 2019 h 4254"/>
                  <a:gd name="T116" fmla="*/ 3 w 1498"/>
                  <a:gd name="T117" fmla="*/ 234 h 4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8" h="4254">
                    <a:moveTo>
                      <a:pt x="0" y="0"/>
                    </a:moveTo>
                    <a:lnTo>
                      <a:pt x="2" y="1"/>
                    </a:lnTo>
                    <a:lnTo>
                      <a:pt x="8" y="4"/>
                    </a:lnTo>
                    <a:lnTo>
                      <a:pt x="14" y="8"/>
                    </a:lnTo>
                    <a:lnTo>
                      <a:pt x="21" y="12"/>
                    </a:lnTo>
                    <a:lnTo>
                      <a:pt x="26" y="15"/>
                    </a:lnTo>
                    <a:lnTo>
                      <a:pt x="32" y="18"/>
                    </a:lnTo>
                    <a:lnTo>
                      <a:pt x="37" y="21"/>
                    </a:lnTo>
                    <a:lnTo>
                      <a:pt x="44" y="25"/>
                    </a:lnTo>
                    <a:lnTo>
                      <a:pt x="50" y="28"/>
                    </a:lnTo>
                    <a:lnTo>
                      <a:pt x="55" y="31"/>
                    </a:lnTo>
                    <a:lnTo>
                      <a:pt x="61" y="35"/>
                    </a:lnTo>
                    <a:lnTo>
                      <a:pt x="67" y="38"/>
                    </a:lnTo>
                    <a:lnTo>
                      <a:pt x="77" y="42"/>
                    </a:lnTo>
                    <a:lnTo>
                      <a:pt x="87" y="49"/>
                    </a:lnTo>
                    <a:lnTo>
                      <a:pt x="97" y="54"/>
                    </a:lnTo>
                    <a:lnTo>
                      <a:pt x="109" y="60"/>
                    </a:lnTo>
                    <a:lnTo>
                      <a:pt x="117" y="65"/>
                    </a:lnTo>
                    <a:lnTo>
                      <a:pt x="128" y="69"/>
                    </a:lnTo>
                    <a:lnTo>
                      <a:pt x="136" y="74"/>
                    </a:lnTo>
                    <a:lnTo>
                      <a:pt x="145" y="79"/>
                    </a:lnTo>
                    <a:lnTo>
                      <a:pt x="153" y="82"/>
                    </a:lnTo>
                    <a:lnTo>
                      <a:pt x="161" y="86"/>
                    </a:lnTo>
                    <a:lnTo>
                      <a:pt x="169" y="89"/>
                    </a:lnTo>
                    <a:lnTo>
                      <a:pt x="177" y="94"/>
                    </a:lnTo>
                    <a:lnTo>
                      <a:pt x="183" y="96"/>
                    </a:lnTo>
                    <a:lnTo>
                      <a:pt x="190" y="99"/>
                    </a:lnTo>
                    <a:lnTo>
                      <a:pt x="197" y="101"/>
                    </a:lnTo>
                    <a:lnTo>
                      <a:pt x="203" y="105"/>
                    </a:lnTo>
                    <a:lnTo>
                      <a:pt x="214" y="107"/>
                    </a:lnTo>
                    <a:lnTo>
                      <a:pt x="226" y="110"/>
                    </a:lnTo>
                    <a:lnTo>
                      <a:pt x="234" y="113"/>
                    </a:lnTo>
                    <a:lnTo>
                      <a:pt x="243" y="114"/>
                    </a:lnTo>
                    <a:lnTo>
                      <a:pt x="250" y="113"/>
                    </a:lnTo>
                    <a:lnTo>
                      <a:pt x="260" y="113"/>
                    </a:lnTo>
                    <a:lnTo>
                      <a:pt x="266" y="111"/>
                    </a:lnTo>
                    <a:lnTo>
                      <a:pt x="272" y="111"/>
                    </a:lnTo>
                    <a:lnTo>
                      <a:pt x="279" y="110"/>
                    </a:lnTo>
                    <a:lnTo>
                      <a:pt x="287" y="110"/>
                    </a:lnTo>
                    <a:lnTo>
                      <a:pt x="294" y="109"/>
                    </a:lnTo>
                    <a:lnTo>
                      <a:pt x="301" y="108"/>
                    </a:lnTo>
                    <a:lnTo>
                      <a:pt x="309" y="107"/>
                    </a:lnTo>
                    <a:lnTo>
                      <a:pt x="319" y="107"/>
                    </a:lnTo>
                    <a:lnTo>
                      <a:pt x="328" y="106"/>
                    </a:lnTo>
                    <a:lnTo>
                      <a:pt x="338" y="106"/>
                    </a:lnTo>
                    <a:lnTo>
                      <a:pt x="349" y="105"/>
                    </a:lnTo>
                    <a:lnTo>
                      <a:pt x="360" y="105"/>
                    </a:lnTo>
                    <a:lnTo>
                      <a:pt x="367" y="103"/>
                    </a:lnTo>
                    <a:lnTo>
                      <a:pt x="376" y="103"/>
                    </a:lnTo>
                    <a:lnTo>
                      <a:pt x="384" y="100"/>
                    </a:lnTo>
                    <a:lnTo>
                      <a:pt x="393" y="100"/>
                    </a:lnTo>
                    <a:lnTo>
                      <a:pt x="402" y="99"/>
                    </a:lnTo>
                    <a:lnTo>
                      <a:pt x="411" y="98"/>
                    </a:lnTo>
                    <a:lnTo>
                      <a:pt x="419" y="97"/>
                    </a:lnTo>
                    <a:lnTo>
                      <a:pt x="429" y="97"/>
                    </a:lnTo>
                    <a:lnTo>
                      <a:pt x="438" y="96"/>
                    </a:lnTo>
                    <a:lnTo>
                      <a:pt x="448" y="95"/>
                    </a:lnTo>
                    <a:lnTo>
                      <a:pt x="458" y="94"/>
                    </a:lnTo>
                    <a:lnTo>
                      <a:pt x="468" y="94"/>
                    </a:lnTo>
                    <a:lnTo>
                      <a:pt x="479" y="92"/>
                    </a:lnTo>
                    <a:lnTo>
                      <a:pt x="489" y="91"/>
                    </a:lnTo>
                    <a:lnTo>
                      <a:pt x="499" y="90"/>
                    </a:lnTo>
                    <a:lnTo>
                      <a:pt x="510" y="90"/>
                    </a:lnTo>
                    <a:lnTo>
                      <a:pt x="520" y="88"/>
                    </a:lnTo>
                    <a:lnTo>
                      <a:pt x="530" y="87"/>
                    </a:lnTo>
                    <a:lnTo>
                      <a:pt x="540" y="86"/>
                    </a:lnTo>
                    <a:lnTo>
                      <a:pt x="551" y="86"/>
                    </a:lnTo>
                    <a:lnTo>
                      <a:pt x="561" y="85"/>
                    </a:lnTo>
                    <a:lnTo>
                      <a:pt x="572" y="84"/>
                    </a:lnTo>
                    <a:lnTo>
                      <a:pt x="582" y="82"/>
                    </a:lnTo>
                    <a:lnTo>
                      <a:pt x="593" y="82"/>
                    </a:lnTo>
                    <a:lnTo>
                      <a:pt x="603" y="81"/>
                    </a:lnTo>
                    <a:lnTo>
                      <a:pt x="614" y="81"/>
                    </a:lnTo>
                    <a:lnTo>
                      <a:pt x="624" y="80"/>
                    </a:lnTo>
                    <a:lnTo>
                      <a:pt x="636" y="80"/>
                    </a:lnTo>
                    <a:lnTo>
                      <a:pt x="646" y="79"/>
                    </a:lnTo>
                    <a:lnTo>
                      <a:pt x="657" y="79"/>
                    </a:lnTo>
                    <a:lnTo>
                      <a:pt x="667" y="79"/>
                    </a:lnTo>
                    <a:lnTo>
                      <a:pt x="678" y="79"/>
                    </a:lnTo>
                    <a:lnTo>
                      <a:pt x="687" y="78"/>
                    </a:lnTo>
                    <a:lnTo>
                      <a:pt x="697" y="78"/>
                    </a:lnTo>
                    <a:lnTo>
                      <a:pt x="707" y="77"/>
                    </a:lnTo>
                    <a:lnTo>
                      <a:pt x="717" y="77"/>
                    </a:lnTo>
                    <a:lnTo>
                      <a:pt x="726" y="77"/>
                    </a:lnTo>
                    <a:lnTo>
                      <a:pt x="736" y="77"/>
                    </a:lnTo>
                    <a:lnTo>
                      <a:pt x="746" y="77"/>
                    </a:lnTo>
                    <a:lnTo>
                      <a:pt x="756" y="77"/>
                    </a:lnTo>
                    <a:lnTo>
                      <a:pt x="765" y="77"/>
                    </a:lnTo>
                    <a:lnTo>
                      <a:pt x="774" y="77"/>
                    </a:lnTo>
                    <a:lnTo>
                      <a:pt x="783" y="77"/>
                    </a:lnTo>
                    <a:lnTo>
                      <a:pt x="793" y="77"/>
                    </a:lnTo>
                    <a:lnTo>
                      <a:pt x="801" y="77"/>
                    </a:lnTo>
                    <a:lnTo>
                      <a:pt x="809" y="78"/>
                    </a:lnTo>
                    <a:lnTo>
                      <a:pt x="817" y="79"/>
                    </a:lnTo>
                    <a:lnTo>
                      <a:pt x="826" y="80"/>
                    </a:lnTo>
                    <a:lnTo>
                      <a:pt x="833" y="80"/>
                    </a:lnTo>
                    <a:lnTo>
                      <a:pt x="841" y="80"/>
                    </a:lnTo>
                    <a:lnTo>
                      <a:pt x="847" y="81"/>
                    </a:lnTo>
                    <a:lnTo>
                      <a:pt x="855" y="82"/>
                    </a:lnTo>
                    <a:lnTo>
                      <a:pt x="861" y="82"/>
                    </a:lnTo>
                    <a:lnTo>
                      <a:pt x="867" y="84"/>
                    </a:lnTo>
                    <a:lnTo>
                      <a:pt x="874" y="85"/>
                    </a:lnTo>
                    <a:lnTo>
                      <a:pt x="881" y="87"/>
                    </a:lnTo>
                    <a:lnTo>
                      <a:pt x="891" y="90"/>
                    </a:lnTo>
                    <a:lnTo>
                      <a:pt x="901" y="94"/>
                    </a:lnTo>
                    <a:lnTo>
                      <a:pt x="910" y="97"/>
                    </a:lnTo>
                    <a:lnTo>
                      <a:pt x="918" y="101"/>
                    </a:lnTo>
                    <a:lnTo>
                      <a:pt x="920" y="106"/>
                    </a:lnTo>
                    <a:lnTo>
                      <a:pt x="923" y="115"/>
                    </a:lnTo>
                    <a:lnTo>
                      <a:pt x="928" y="126"/>
                    </a:lnTo>
                    <a:lnTo>
                      <a:pt x="932" y="142"/>
                    </a:lnTo>
                    <a:lnTo>
                      <a:pt x="935" y="159"/>
                    </a:lnTo>
                    <a:lnTo>
                      <a:pt x="941" y="181"/>
                    </a:lnTo>
                    <a:lnTo>
                      <a:pt x="945" y="205"/>
                    </a:lnTo>
                    <a:lnTo>
                      <a:pt x="952" y="233"/>
                    </a:lnTo>
                    <a:lnTo>
                      <a:pt x="958" y="262"/>
                    </a:lnTo>
                    <a:lnTo>
                      <a:pt x="963" y="295"/>
                    </a:lnTo>
                    <a:lnTo>
                      <a:pt x="970" y="331"/>
                    </a:lnTo>
                    <a:lnTo>
                      <a:pt x="978" y="370"/>
                    </a:lnTo>
                    <a:lnTo>
                      <a:pt x="984" y="410"/>
                    </a:lnTo>
                    <a:lnTo>
                      <a:pt x="991" y="453"/>
                    </a:lnTo>
                    <a:lnTo>
                      <a:pt x="999" y="499"/>
                    </a:lnTo>
                    <a:lnTo>
                      <a:pt x="1008" y="549"/>
                    </a:lnTo>
                    <a:lnTo>
                      <a:pt x="1015" y="598"/>
                    </a:lnTo>
                    <a:lnTo>
                      <a:pt x="1022" y="652"/>
                    </a:lnTo>
                    <a:lnTo>
                      <a:pt x="1030" y="705"/>
                    </a:lnTo>
                    <a:lnTo>
                      <a:pt x="1040" y="763"/>
                    </a:lnTo>
                    <a:lnTo>
                      <a:pt x="1048" y="822"/>
                    </a:lnTo>
                    <a:lnTo>
                      <a:pt x="1057" y="883"/>
                    </a:lnTo>
                    <a:lnTo>
                      <a:pt x="1066" y="946"/>
                    </a:lnTo>
                    <a:lnTo>
                      <a:pt x="1076" y="1010"/>
                    </a:lnTo>
                    <a:lnTo>
                      <a:pt x="1085" y="1076"/>
                    </a:lnTo>
                    <a:lnTo>
                      <a:pt x="1095" y="1144"/>
                    </a:lnTo>
                    <a:lnTo>
                      <a:pt x="1105" y="1213"/>
                    </a:lnTo>
                    <a:lnTo>
                      <a:pt x="1115" y="1284"/>
                    </a:lnTo>
                    <a:lnTo>
                      <a:pt x="1125" y="1357"/>
                    </a:lnTo>
                    <a:lnTo>
                      <a:pt x="1135" y="1430"/>
                    </a:lnTo>
                    <a:lnTo>
                      <a:pt x="1145" y="1506"/>
                    </a:lnTo>
                    <a:lnTo>
                      <a:pt x="1156" y="1583"/>
                    </a:lnTo>
                    <a:lnTo>
                      <a:pt x="1166" y="1659"/>
                    </a:lnTo>
                    <a:lnTo>
                      <a:pt x="1176" y="1737"/>
                    </a:lnTo>
                    <a:lnTo>
                      <a:pt x="1186" y="1816"/>
                    </a:lnTo>
                    <a:lnTo>
                      <a:pt x="1197" y="1897"/>
                    </a:lnTo>
                    <a:lnTo>
                      <a:pt x="1207" y="1977"/>
                    </a:lnTo>
                    <a:lnTo>
                      <a:pt x="1217" y="2060"/>
                    </a:lnTo>
                    <a:lnTo>
                      <a:pt x="1228" y="2142"/>
                    </a:lnTo>
                    <a:lnTo>
                      <a:pt x="1240" y="2226"/>
                    </a:lnTo>
                    <a:lnTo>
                      <a:pt x="1250" y="2308"/>
                    </a:lnTo>
                    <a:lnTo>
                      <a:pt x="1261" y="2392"/>
                    </a:lnTo>
                    <a:lnTo>
                      <a:pt x="1272" y="2476"/>
                    </a:lnTo>
                    <a:lnTo>
                      <a:pt x="1283" y="2562"/>
                    </a:lnTo>
                    <a:lnTo>
                      <a:pt x="1293" y="2647"/>
                    </a:lnTo>
                    <a:lnTo>
                      <a:pt x="1305" y="2733"/>
                    </a:lnTo>
                    <a:lnTo>
                      <a:pt x="1315" y="2817"/>
                    </a:lnTo>
                    <a:lnTo>
                      <a:pt x="1328" y="2904"/>
                    </a:lnTo>
                    <a:lnTo>
                      <a:pt x="1338" y="2989"/>
                    </a:lnTo>
                    <a:lnTo>
                      <a:pt x="1348" y="3074"/>
                    </a:lnTo>
                    <a:lnTo>
                      <a:pt x="1358" y="3158"/>
                    </a:lnTo>
                    <a:lnTo>
                      <a:pt x="1369" y="3244"/>
                    </a:lnTo>
                    <a:lnTo>
                      <a:pt x="1379" y="3328"/>
                    </a:lnTo>
                    <a:lnTo>
                      <a:pt x="1390" y="3412"/>
                    </a:lnTo>
                    <a:lnTo>
                      <a:pt x="1400" y="3496"/>
                    </a:lnTo>
                    <a:lnTo>
                      <a:pt x="1411" y="3580"/>
                    </a:lnTo>
                    <a:lnTo>
                      <a:pt x="1420" y="3662"/>
                    </a:lnTo>
                    <a:lnTo>
                      <a:pt x="1430" y="3744"/>
                    </a:lnTo>
                    <a:lnTo>
                      <a:pt x="1440" y="3824"/>
                    </a:lnTo>
                    <a:lnTo>
                      <a:pt x="1450" y="3906"/>
                    </a:lnTo>
                    <a:lnTo>
                      <a:pt x="1459" y="3985"/>
                    </a:lnTo>
                    <a:lnTo>
                      <a:pt x="1469" y="4064"/>
                    </a:lnTo>
                    <a:lnTo>
                      <a:pt x="1479" y="4141"/>
                    </a:lnTo>
                    <a:lnTo>
                      <a:pt x="1489" y="4219"/>
                    </a:lnTo>
                    <a:lnTo>
                      <a:pt x="1491" y="4225"/>
                    </a:lnTo>
                    <a:lnTo>
                      <a:pt x="1498" y="4230"/>
                    </a:lnTo>
                    <a:lnTo>
                      <a:pt x="1487" y="4231"/>
                    </a:lnTo>
                    <a:lnTo>
                      <a:pt x="1476" y="4234"/>
                    </a:lnTo>
                    <a:lnTo>
                      <a:pt x="1465" y="4235"/>
                    </a:lnTo>
                    <a:lnTo>
                      <a:pt x="1455" y="4239"/>
                    </a:lnTo>
                    <a:lnTo>
                      <a:pt x="1442" y="4240"/>
                    </a:lnTo>
                    <a:lnTo>
                      <a:pt x="1431" y="4242"/>
                    </a:lnTo>
                    <a:lnTo>
                      <a:pt x="1421" y="4243"/>
                    </a:lnTo>
                    <a:lnTo>
                      <a:pt x="1411" y="4245"/>
                    </a:lnTo>
                    <a:lnTo>
                      <a:pt x="1400" y="4247"/>
                    </a:lnTo>
                    <a:lnTo>
                      <a:pt x="1390" y="4248"/>
                    </a:lnTo>
                    <a:lnTo>
                      <a:pt x="1380" y="4249"/>
                    </a:lnTo>
                    <a:lnTo>
                      <a:pt x="1371" y="4250"/>
                    </a:lnTo>
                    <a:lnTo>
                      <a:pt x="1361" y="4251"/>
                    </a:lnTo>
                    <a:lnTo>
                      <a:pt x="1353" y="4252"/>
                    </a:lnTo>
                    <a:lnTo>
                      <a:pt x="1347" y="4253"/>
                    </a:lnTo>
                    <a:lnTo>
                      <a:pt x="1340" y="4254"/>
                    </a:lnTo>
                    <a:lnTo>
                      <a:pt x="1061" y="2027"/>
                    </a:lnTo>
                    <a:lnTo>
                      <a:pt x="1059" y="2022"/>
                    </a:lnTo>
                    <a:lnTo>
                      <a:pt x="1056" y="2019"/>
                    </a:lnTo>
                    <a:lnTo>
                      <a:pt x="1050" y="2015"/>
                    </a:lnTo>
                    <a:lnTo>
                      <a:pt x="1045" y="2016"/>
                    </a:lnTo>
                    <a:lnTo>
                      <a:pt x="0" y="2342"/>
                    </a:lnTo>
                    <a:lnTo>
                      <a:pt x="0" y="2144"/>
                    </a:lnTo>
                    <a:lnTo>
                      <a:pt x="3" y="2146"/>
                    </a:lnTo>
                    <a:lnTo>
                      <a:pt x="9" y="2146"/>
                    </a:lnTo>
                    <a:lnTo>
                      <a:pt x="1026" y="1880"/>
                    </a:lnTo>
                    <a:lnTo>
                      <a:pt x="1033" y="1874"/>
                    </a:lnTo>
                    <a:lnTo>
                      <a:pt x="1036" y="1866"/>
                    </a:lnTo>
                    <a:lnTo>
                      <a:pt x="1033" y="1851"/>
                    </a:lnTo>
                    <a:lnTo>
                      <a:pt x="1031" y="1838"/>
                    </a:lnTo>
                    <a:lnTo>
                      <a:pt x="1029" y="1821"/>
                    </a:lnTo>
                    <a:lnTo>
                      <a:pt x="1027" y="1806"/>
                    </a:lnTo>
                    <a:lnTo>
                      <a:pt x="1023" y="1786"/>
                    </a:lnTo>
                    <a:lnTo>
                      <a:pt x="1021" y="1767"/>
                    </a:lnTo>
                    <a:lnTo>
                      <a:pt x="1019" y="1746"/>
                    </a:lnTo>
                    <a:lnTo>
                      <a:pt x="1017" y="1726"/>
                    </a:lnTo>
                    <a:lnTo>
                      <a:pt x="1013" y="1701"/>
                    </a:lnTo>
                    <a:lnTo>
                      <a:pt x="1010" y="1678"/>
                    </a:lnTo>
                    <a:lnTo>
                      <a:pt x="1007" y="1652"/>
                    </a:lnTo>
                    <a:lnTo>
                      <a:pt x="1003" y="1628"/>
                    </a:lnTo>
                    <a:lnTo>
                      <a:pt x="1000" y="1600"/>
                    </a:lnTo>
                    <a:lnTo>
                      <a:pt x="997" y="1573"/>
                    </a:lnTo>
                    <a:lnTo>
                      <a:pt x="993" y="1544"/>
                    </a:lnTo>
                    <a:lnTo>
                      <a:pt x="990" y="1516"/>
                    </a:lnTo>
                    <a:lnTo>
                      <a:pt x="986" y="1485"/>
                    </a:lnTo>
                    <a:lnTo>
                      <a:pt x="981" y="1455"/>
                    </a:lnTo>
                    <a:lnTo>
                      <a:pt x="977" y="1424"/>
                    </a:lnTo>
                    <a:lnTo>
                      <a:pt x="972" y="1393"/>
                    </a:lnTo>
                    <a:lnTo>
                      <a:pt x="968" y="1360"/>
                    </a:lnTo>
                    <a:lnTo>
                      <a:pt x="963" y="1328"/>
                    </a:lnTo>
                    <a:lnTo>
                      <a:pt x="959" y="1296"/>
                    </a:lnTo>
                    <a:lnTo>
                      <a:pt x="955" y="1263"/>
                    </a:lnTo>
                    <a:lnTo>
                      <a:pt x="950" y="1229"/>
                    </a:lnTo>
                    <a:lnTo>
                      <a:pt x="945" y="1195"/>
                    </a:lnTo>
                    <a:lnTo>
                      <a:pt x="940" y="1162"/>
                    </a:lnTo>
                    <a:lnTo>
                      <a:pt x="937" y="1129"/>
                    </a:lnTo>
                    <a:lnTo>
                      <a:pt x="931" y="1094"/>
                    </a:lnTo>
                    <a:lnTo>
                      <a:pt x="926" y="1061"/>
                    </a:lnTo>
                    <a:lnTo>
                      <a:pt x="921" y="1027"/>
                    </a:lnTo>
                    <a:lnTo>
                      <a:pt x="918" y="994"/>
                    </a:lnTo>
                    <a:lnTo>
                      <a:pt x="912" y="959"/>
                    </a:lnTo>
                    <a:lnTo>
                      <a:pt x="908" y="926"/>
                    </a:lnTo>
                    <a:lnTo>
                      <a:pt x="902" y="892"/>
                    </a:lnTo>
                    <a:lnTo>
                      <a:pt x="898" y="860"/>
                    </a:lnTo>
                    <a:lnTo>
                      <a:pt x="892" y="827"/>
                    </a:lnTo>
                    <a:lnTo>
                      <a:pt x="887" y="795"/>
                    </a:lnTo>
                    <a:lnTo>
                      <a:pt x="882" y="763"/>
                    </a:lnTo>
                    <a:lnTo>
                      <a:pt x="877" y="733"/>
                    </a:lnTo>
                    <a:lnTo>
                      <a:pt x="872" y="702"/>
                    </a:lnTo>
                    <a:lnTo>
                      <a:pt x="867" y="672"/>
                    </a:lnTo>
                    <a:lnTo>
                      <a:pt x="862" y="642"/>
                    </a:lnTo>
                    <a:lnTo>
                      <a:pt x="857" y="614"/>
                    </a:lnTo>
                    <a:lnTo>
                      <a:pt x="852" y="586"/>
                    </a:lnTo>
                    <a:lnTo>
                      <a:pt x="848" y="559"/>
                    </a:lnTo>
                    <a:lnTo>
                      <a:pt x="843" y="533"/>
                    </a:lnTo>
                    <a:lnTo>
                      <a:pt x="840" y="509"/>
                    </a:lnTo>
                    <a:lnTo>
                      <a:pt x="834" y="484"/>
                    </a:lnTo>
                    <a:lnTo>
                      <a:pt x="830" y="461"/>
                    </a:lnTo>
                    <a:lnTo>
                      <a:pt x="825" y="438"/>
                    </a:lnTo>
                    <a:lnTo>
                      <a:pt x="821" y="418"/>
                    </a:lnTo>
                    <a:lnTo>
                      <a:pt x="816" y="398"/>
                    </a:lnTo>
                    <a:lnTo>
                      <a:pt x="812" y="380"/>
                    </a:lnTo>
                    <a:lnTo>
                      <a:pt x="808" y="362"/>
                    </a:lnTo>
                    <a:lnTo>
                      <a:pt x="805" y="348"/>
                    </a:lnTo>
                    <a:lnTo>
                      <a:pt x="801" y="332"/>
                    </a:lnTo>
                    <a:lnTo>
                      <a:pt x="797" y="320"/>
                    </a:lnTo>
                    <a:lnTo>
                      <a:pt x="794" y="307"/>
                    </a:lnTo>
                    <a:lnTo>
                      <a:pt x="791" y="299"/>
                    </a:lnTo>
                    <a:lnTo>
                      <a:pt x="787" y="290"/>
                    </a:lnTo>
                    <a:lnTo>
                      <a:pt x="784" y="283"/>
                    </a:lnTo>
                    <a:lnTo>
                      <a:pt x="781" y="277"/>
                    </a:lnTo>
                    <a:lnTo>
                      <a:pt x="778" y="275"/>
                    </a:lnTo>
                    <a:lnTo>
                      <a:pt x="772" y="271"/>
                    </a:lnTo>
                    <a:lnTo>
                      <a:pt x="766" y="267"/>
                    </a:lnTo>
                    <a:lnTo>
                      <a:pt x="758" y="264"/>
                    </a:lnTo>
                    <a:lnTo>
                      <a:pt x="752" y="262"/>
                    </a:lnTo>
                    <a:lnTo>
                      <a:pt x="742" y="258"/>
                    </a:lnTo>
                    <a:lnTo>
                      <a:pt x="733" y="257"/>
                    </a:lnTo>
                    <a:lnTo>
                      <a:pt x="723" y="255"/>
                    </a:lnTo>
                    <a:lnTo>
                      <a:pt x="713" y="254"/>
                    </a:lnTo>
                    <a:lnTo>
                      <a:pt x="706" y="253"/>
                    </a:lnTo>
                    <a:lnTo>
                      <a:pt x="700" y="252"/>
                    </a:lnTo>
                    <a:lnTo>
                      <a:pt x="694" y="251"/>
                    </a:lnTo>
                    <a:lnTo>
                      <a:pt x="688" y="251"/>
                    </a:lnTo>
                    <a:lnTo>
                      <a:pt x="681" y="250"/>
                    </a:lnTo>
                    <a:lnTo>
                      <a:pt x="675" y="250"/>
                    </a:lnTo>
                    <a:lnTo>
                      <a:pt x="668" y="250"/>
                    </a:lnTo>
                    <a:lnTo>
                      <a:pt x="662" y="250"/>
                    </a:lnTo>
                    <a:lnTo>
                      <a:pt x="655" y="248"/>
                    </a:lnTo>
                    <a:lnTo>
                      <a:pt x="648" y="248"/>
                    </a:lnTo>
                    <a:lnTo>
                      <a:pt x="641" y="248"/>
                    </a:lnTo>
                    <a:lnTo>
                      <a:pt x="635" y="248"/>
                    </a:lnTo>
                    <a:lnTo>
                      <a:pt x="627" y="248"/>
                    </a:lnTo>
                    <a:lnTo>
                      <a:pt x="620" y="248"/>
                    </a:lnTo>
                    <a:lnTo>
                      <a:pt x="612" y="248"/>
                    </a:lnTo>
                    <a:lnTo>
                      <a:pt x="606" y="248"/>
                    </a:lnTo>
                    <a:lnTo>
                      <a:pt x="597" y="248"/>
                    </a:lnTo>
                    <a:lnTo>
                      <a:pt x="590" y="248"/>
                    </a:lnTo>
                    <a:lnTo>
                      <a:pt x="581" y="248"/>
                    </a:lnTo>
                    <a:lnTo>
                      <a:pt x="574" y="248"/>
                    </a:lnTo>
                    <a:lnTo>
                      <a:pt x="565" y="248"/>
                    </a:lnTo>
                    <a:lnTo>
                      <a:pt x="559" y="248"/>
                    </a:lnTo>
                    <a:lnTo>
                      <a:pt x="550" y="248"/>
                    </a:lnTo>
                    <a:lnTo>
                      <a:pt x="543" y="250"/>
                    </a:lnTo>
                    <a:lnTo>
                      <a:pt x="534" y="250"/>
                    </a:lnTo>
                    <a:lnTo>
                      <a:pt x="526" y="250"/>
                    </a:lnTo>
                    <a:lnTo>
                      <a:pt x="519" y="250"/>
                    </a:lnTo>
                    <a:lnTo>
                      <a:pt x="511" y="251"/>
                    </a:lnTo>
                    <a:lnTo>
                      <a:pt x="503" y="251"/>
                    </a:lnTo>
                    <a:lnTo>
                      <a:pt x="495" y="252"/>
                    </a:lnTo>
                    <a:lnTo>
                      <a:pt x="487" y="253"/>
                    </a:lnTo>
                    <a:lnTo>
                      <a:pt x="481" y="254"/>
                    </a:lnTo>
                    <a:lnTo>
                      <a:pt x="472" y="254"/>
                    </a:lnTo>
                    <a:lnTo>
                      <a:pt x="464" y="254"/>
                    </a:lnTo>
                    <a:lnTo>
                      <a:pt x="456" y="255"/>
                    </a:lnTo>
                    <a:lnTo>
                      <a:pt x="450" y="256"/>
                    </a:lnTo>
                    <a:lnTo>
                      <a:pt x="442" y="256"/>
                    </a:lnTo>
                    <a:lnTo>
                      <a:pt x="434" y="257"/>
                    </a:lnTo>
                    <a:lnTo>
                      <a:pt x="427" y="258"/>
                    </a:lnTo>
                    <a:lnTo>
                      <a:pt x="421" y="260"/>
                    </a:lnTo>
                    <a:lnTo>
                      <a:pt x="413" y="260"/>
                    </a:lnTo>
                    <a:lnTo>
                      <a:pt x="406" y="261"/>
                    </a:lnTo>
                    <a:lnTo>
                      <a:pt x="398" y="262"/>
                    </a:lnTo>
                    <a:lnTo>
                      <a:pt x="392" y="263"/>
                    </a:lnTo>
                    <a:lnTo>
                      <a:pt x="385" y="263"/>
                    </a:lnTo>
                    <a:lnTo>
                      <a:pt x="378" y="264"/>
                    </a:lnTo>
                    <a:lnTo>
                      <a:pt x="372" y="265"/>
                    </a:lnTo>
                    <a:lnTo>
                      <a:pt x="366" y="267"/>
                    </a:lnTo>
                    <a:lnTo>
                      <a:pt x="357" y="267"/>
                    </a:lnTo>
                    <a:lnTo>
                      <a:pt x="350" y="269"/>
                    </a:lnTo>
                    <a:lnTo>
                      <a:pt x="341" y="270"/>
                    </a:lnTo>
                    <a:lnTo>
                      <a:pt x="335" y="271"/>
                    </a:lnTo>
                    <a:lnTo>
                      <a:pt x="327" y="272"/>
                    </a:lnTo>
                    <a:lnTo>
                      <a:pt x="319" y="274"/>
                    </a:lnTo>
                    <a:lnTo>
                      <a:pt x="311" y="275"/>
                    </a:lnTo>
                    <a:lnTo>
                      <a:pt x="305" y="277"/>
                    </a:lnTo>
                    <a:lnTo>
                      <a:pt x="296" y="277"/>
                    </a:lnTo>
                    <a:lnTo>
                      <a:pt x="288" y="280"/>
                    </a:lnTo>
                    <a:lnTo>
                      <a:pt x="280" y="281"/>
                    </a:lnTo>
                    <a:lnTo>
                      <a:pt x="273" y="283"/>
                    </a:lnTo>
                    <a:lnTo>
                      <a:pt x="266" y="284"/>
                    </a:lnTo>
                    <a:lnTo>
                      <a:pt x="259" y="286"/>
                    </a:lnTo>
                    <a:lnTo>
                      <a:pt x="252" y="287"/>
                    </a:lnTo>
                    <a:lnTo>
                      <a:pt x="246" y="291"/>
                    </a:lnTo>
                    <a:lnTo>
                      <a:pt x="239" y="292"/>
                    </a:lnTo>
                    <a:lnTo>
                      <a:pt x="232" y="294"/>
                    </a:lnTo>
                    <a:lnTo>
                      <a:pt x="226" y="295"/>
                    </a:lnTo>
                    <a:lnTo>
                      <a:pt x="220" y="297"/>
                    </a:lnTo>
                    <a:lnTo>
                      <a:pt x="213" y="300"/>
                    </a:lnTo>
                    <a:lnTo>
                      <a:pt x="208" y="302"/>
                    </a:lnTo>
                    <a:lnTo>
                      <a:pt x="202" y="304"/>
                    </a:lnTo>
                    <a:lnTo>
                      <a:pt x="198" y="307"/>
                    </a:lnTo>
                    <a:lnTo>
                      <a:pt x="188" y="312"/>
                    </a:lnTo>
                    <a:lnTo>
                      <a:pt x="180" y="318"/>
                    </a:lnTo>
                    <a:lnTo>
                      <a:pt x="173" y="324"/>
                    </a:lnTo>
                    <a:lnTo>
                      <a:pt x="170" y="331"/>
                    </a:lnTo>
                    <a:lnTo>
                      <a:pt x="167" y="333"/>
                    </a:lnTo>
                    <a:lnTo>
                      <a:pt x="164" y="340"/>
                    </a:lnTo>
                    <a:lnTo>
                      <a:pt x="162" y="348"/>
                    </a:lnTo>
                    <a:lnTo>
                      <a:pt x="160" y="359"/>
                    </a:lnTo>
                    <a:lnTo>
                      <a:pt x="156" y="370"/>
                    </a:lnTo>
                    <a:lnTo>
                      <a:pt x="154" y="384"/>
                    </a:lnTo>
                    <a:lnTo>
                      <a:pt x="152" y="400"/>
                    </a:lnTo>
                    <a:lnTo>
                      <a:pt x="150" y="418"/>
                    </a:lnTo>
                    <a:lnTo>
                      <a:pt x="146" y="437"/>
                    </a:lnTo>
                    <a:lnTo>
                      <a:pt x="143" y="457"/>
                    </a:lnTo>
                    <a:lnTo>
                      <a:pt x="140" y="479"/>
                    </a:lnTo>
                    <a:lnTo>
                      <a:pt x="138" y="504"/>
                    </a:lnTo>
                    <a:lnTo>
                      <a:pt x="134" y="528"/>
                    </a:lnTo>
                    <a:lnTo>
                      <a:pt x="131" y="555"/>
                    </a:lnTo>
                    <a:lnTo>
                      <a:pt x="128" y="583"/>
                    </a:lnTo>
                    <a:lnTo>
                      <a:pt x="125" y="613"/>
                    </a:lnTo>
                    <a:lnTo>
                      <a:pt x="121" y="642"/>
                    </a:lnTo>
                    <a:lnTo>
                      <a:pt x="117" y="673"/>
                    </a:lnTo>
                    <a:lnTo>
                      <a:pt x="114" y="705"/>
                    </a:lnTo>
                    <a:lnTo>
                      <a:pt x="111" y="739"/>
                    </a:lnTo>
                    <a:lnTo>
                      <a:pt x="107" y="772"/>
                    </a:lnTo>
                    <a:lnTo>
                      <a:pt x="104" y="808"/>
                    </a:lnTo>
                    <a:lnTo>
                      <a:pt x="101" y="843"/>
                    </a:lnTo>
                    <a:lnTo>
                      <a:pt x="97" y="880"/>
                    </a:lnTo>
                    <a:lnTo>
                      <a:pt x="94" y="917"/>
                    </a:lnTo>
                    <a:lnTo>
                      <a:pt x="91" y="954"/>
                    </a:lnTo>
                    <a:lnTo>
                      <a:pt x="87" y="991"/>
                    </a:lnTo>
                    <a:lnTo>
                      <a:pt x="84" y="1030"/>
                    </a:lnTo>
                    <a:lnTo>
                      <a:pt x="81" y="1068"/>
                    </a:lnTo>
                    <a:lnTo>
                      <a:pt x="77" y="1107"/>
                    </a:lnTo>
                    <a:lnTo>
                      <a:pt x="74" y="1147"/>
                    </a:lnTo>
                    <a:lnTo>
                      <a:pt x="71" y="1188"/>
                    </a:lnTo>
                    <a:lnTo>
                      <a:pt x="66" y="1227"/>
                    </a:lnTo>
                    <a:lnTo>
                      <a:pt x="63" y="1266"/>
                    </a:lnTo>
                    <a:lnTo>
                      <a:pt x="60" y="1305"/>
                    </a:lnTo>
                    <a:lnTo>
                      <a:pt x="56" y="1345"/>
                    </a:lnTo>
                    <a:lnTo>
                      <a:pt x="53" y="1382"/>
                    </a:lnTo>
                    <a:lnTo>
                      <a:pt x="50" y="1421"/>
                    </a:lnTo>
                    <a:lnTo>
                      <a:pt x="46" y="1459"/>
                    </a:lnTo>
                    <a:lnTo>
                      <a:pt x="43" y="1498"/>
                    </a:lnTo>
                    <a:lnTo>
                      <a:pt x="39" y="1535"/>
                    </a:lnTo>
                    <a:lnTo>
                      <a:pt x="36" y="1573"/>
                    </a:lnTo>
                    <a:lnTo>
                      <a:pt x="33" y="1609"/>
                    </a:lnTo>
                    <a:lnTo>
                      <a:pt x="29" y="1645"/>
                    </a:lnTo>
                    <a:lnTo>
                      <a:pt x="26" y="1680"/>
                    </a:lnTo>
                    <a:lnTo>
                      <a:pt x="24" y="1716"/>
                    </a:lnTo>
                    <a:lnTo>
                      <a:pt x="22" y="1749"/>
                    </a:lnTo>
                    <a:lnTo>
                      <a:pt x="19" y="1784"/>
                    </a:lnTo>
                    <a:lnTo>
                      <a:pt x="16" y="1814"/>
                    </a:lnTo>
                    <a:lnTo>
                      <a:pt x="14" y="1845"/>
                    </a:lnTo>
                    <a:lnTo>
                      <a:pt x="12" y="1874"/>
                    </a:lnTo>
                    <a:lnTo>
                      <a:pt x="9" y="1904"/>
                    </a:lnTo>
                    <a:lnTo>
                      <a:pt x="6" y="1929"/>
                    </a:lnTo>
                    <a:lnTo>
                      <a:pt x="5" y="1956"/>
                    </a:lnTo>
                    <a:lnTo>
                      <a:pt x="3" y="1981"/>
                    </a:lnTo>
                    <a:lnTo>
                      <a:pt x="2" y="2005"/>
                    </a:lnTo>
                    <a:lnTo>
                      <a:pt x="0" y="2019"/>
                    </a:lnTo>
                    <a:lnTo>
                      <a:pt x="0" y="331"/>
                    </a:lnTo>
                    <a:lnTo>
                      <a:pt x="0" y="328"/>
                    </a:lnTo>
                    <a:lnTo>
                      <a:pt x="4" y="300"/>
                    </a:lnTo>
                    <a:lnTo>
                      <a:pt x="6" y="272"/>
                    </a:lnTo>
                    <a:lnTo>
                      <a:pt x="9" y="246"/>
                    </a:lnTo>
                    <a:lnTo>
                      <a:pt x="7" y="238"/>
                    </a:lnTo>
                    <a:lnTo>
                      <a:pt x="3" y="234"/>
                    </a:lnTo>
                    <a:lnTo>
                      <a:pt x="0" y="233"/>
                    </a:lnTo>
                    <a:lnTo>
                      <a:pt x="0" y="0"/>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0" name="Freeform 96"/>
              <p:cNvSpPr>
                <a:spLocks/>
              </p:cNvSpPr>
              <p:nvPr/>
            </p:nvSpPr>
            <p:spPr bwMode="auto">
              <a:xfrm>
                <a:off x="3389" y="3344"/>
                <a:ext cx="190" cy="295"/>
              </a:xfrm>
              <a:custGeom>
                <a:avLst/>
                <a:gdLst>
                  <a:gd name="T0" fmla="*/ 351 w 380"/>
                  <a:gd name="T1" fmla="*/ 48 h 588"/>
                  <a:gd name="T2" fmla="*/ 355 w 380"/>
                  <a:gd name="T3" fmla="*/ 80 h 588"/>
                  <a:gd name="T4" fmla="*/ 357 w 380"/>
                  <a:gd name="T5" fmla="*/ 112 h 588"/>
                  <a:gd name="T6" fmla="*/ 360 w 380"/>
                  <a:gd name="T7" fmla="*/ 145 h 588"/>
                  <a:gd name="T8" fmla="*/ 362 w 380"/>
                  <a:gd name="T9" fmla="*/ 176 h 588"/>
                  <a:gd name="T10" fmla="*/ 365 w 380"/>
                  <a:gd name="T11" fmla="*/ 208 h 588"/>
                  <a:gd name="T12" fmla="*/ 367 w 380"/>
                  <a:gd name="T13" fmla="*/ 239 h 588"/>
                  <a:gd name="T14" fmla="*/ 370 w 380"/>
                  <a:gd name="T15" fmla="*/ 270 h 588"/>
                  <a:gd name="T16" fmla="*/ 371 w 380"/>
                  <a:gd name="T17" fmla="*/ 300 h 588"/>
                  <a:gd name="T18" fmla="*/ 372 w 380"/>
                  <a:gd name="T19" fmla="*/ 329 h 588"/>
                  <a:gd name="T20" fmla="*/ 374 w 380"/>
                  <a:gd name="T21" fmla="*/ 356 h 588"/>
                  <a:gd name="T22" fmla="*/ 376 w 380"/>
                  <a:gd name="T23" fmla="*/ 383 h 588"/>
                  <a:gd name="T24" fmla="*/ 377 w 380"/>
                  <a:gd name="T25" fmla="*/ 408 h 588"/>
                  <a:gd name="T26" fmla="*/ 378 w 380"/>
                  <a:gd name="T27" fmla="*/ 432 h 588"/>
                  <a:gd name="T28" fmla="*/ 379 w 380"/>
                  <a:gd name="T29" fmla="*/ 470 h 588"/>
                  <a:gd name="T30" fmla="*/ 379 w 380"/>
                  <a:gd name="T31" fmla="*/ 502 h 588"/>
                  <a:gd name="T32" fmla="*/ 378 w 380"/>
                  <a:gd name="T33" fmla="*/ 527 h 588"/>
                  <a:gd name="T34" fmla="*/ 375 w 380"/>
                  <a:gd name="T35" fmla="*/ 555 h 588"/>
                  <a:gd name="T36" fmla="*/ 355 w 380"/>
                  <a:gd name="T37" fmla="*/ 566 h 588"/>
                  <a:gd name="T38" fmla="*/ 328 w 380"/>
                  <a:gd name="T39" fmla="*/ 574 h 588"/>
                  <a:gd name="T40" fmla="*/ 292 w 380"/>
                  <a:gd name="T41" fmla="*/ 581 h 588"/>
                  <a:gd name="T42" fmla="*/ 254 w 380"/>
                  <a:gd name="T43" fmla="*/ 587 h 588"/>
                  <a:gd name="T44" fmla="*/ 229 w 380"/>
                  <a:gd name="T45" fmla="*/ 587 h 588"/>
                  <a:gd name="T46" fmla="*/ 201 w 380"/>
                  <a:gd name="T47" fmla="*/ 587 h 588"/>
                  <a:gd name="T48" fmla="*/ 172 w 380"/>
                  <a:gd name="T49" fmla="*/ 585 h 588"/>
                  <a:gd name="T50" fmla="*/ 141 w 380"/>
                  <a:gd name="T51" fmla="*/ 580 h 588"/>
                  <a:gd name="T52" fmla="*/ 107 w 380"/>
                  <a:gd name="T53" fmla="*/ 573 h 588"/>
                  <a:gd name="T54" fmla="*/ 74 w 380"/>
                  <a:gd name="T55" fmla="*/ 564 h 588"/>
                  <a:gd name="T56" fmla="*/ 38 w 380"/>
                  <a:gd name="T57" fmla="*/ 551 h 588"/>
                  <a:gd name="T58" fmla="*/ 10 w 380"/>
                  <a:gd name="T59" fmla="*/ 539 h 588"/>
                  <a:gd name="T60" fmla="*/ 4 w 380"/>
                  <a:gd name="T61" fmla="*/ 519 h 588"/>
                  <a:gd name="T62" fmla="*/ 0 w 380"/>
                  <a:gd name="T63" fmla="*/ 491 h 588"/>
                  <a:gd name="T64" fmla="*/ 0 w 380"/>
                  <a:gd name="T65" fmla="*/ 452 h 588"/>
                  <a:gd name="T66" fmla="*/ 2 w 380"/>
                  <a:gd name="T67" fmla="*/ 416 h 588"/>
                  <a:gd name="T68" fmla="*/ 7 w 380"/>
                  <a:gd name="T69" fmla="*/ 388 h 588"/>
                  <a:gd name="T70" fmla="*/ 12 w 380"/>
                  <a:gd name="T71" fmla="*/ 358 h 588"/>
                  <a:gd name="T72" fmla="*/ 19 w 380"/>
                  <a:gd name="T73" fmla="*/ 324 h 588"/>
                  <a:gd name="T74" fmla="*/ 26 w 380"/>
                  <a:gd name="T75" fmla="*/ 290 h 588"/>
                  <a:gd name="T76" fmla="*/ 34 w 380"/>
                  <a:gd name="T77" fmla="*/ 254 h 588"/>
                  <a:gd name="T78" fmla="*/ 43 w 380"/>
                  <a:gd name="T79" fmla="*/ 217 h 588"/>
                  <a:gd name="T80" fmla="*/ 50 w 380"/>
                  <a:gd name="T81" fmla="*/ 180 h 588"/>
                  <a:gd name="T82" fmla="*/ 58 w 380"/>
                  <a:gd name="T83" fmla="*/ 144 h 588"/>
                  <a:gd name="T84" fmla="*/ 66 w 380"/>
                  <a:gd name="T85" fmla="*/ 110 h 588"/>
                  <a:gd name="T86" fmla="*/ 75 w 380"/>
                  <a:gd name="T87" fmla="*/ 80 h 588"/>
                  <a:gd name="T88" fmla="*/ 82 w 380"/>
                  <a:gd name="T89" fmla="*/ 52 h 588"/>
                  <a:gd name="T90" fmla="*/ 89 w 380"/>
                  <a:gd name="T91" fmla="*/ 23 h 588"/>
                  <a:gd name="T92" fmla="*/ 104 w 380"/>
                  <a:gd name="T93" fmla="*/ 0 h 588"/>
                  <a:gd name="T94" fmla="*/ 132 w 380"/>
                  <a:gd name="T95" fmla="*/ 4 h 588"/>
                  <a:gd name="T96" fmla="*/ 160 w 380"/>
                  <a:gd name="T97" fmla="*/ 10 h 588"/>
                  <a:gd name="T98" fmla="*/ 192 w 380"/>
                  <a:gd name="T99" fmla="*/ 16 h 588"/>
                  <a:gd name="T100" fmla="*/ 228 w 380"/>
                  <a:gd name="T101" fmla="*/ 20 h 588"/>
                  <a:gd name="T102" fmla="*/ 265 w 380"/>
                  <a:gd name="T103" fmla="*/ 23 h 588"/>
                  <a:gd name="T104" fmla="*/ 303 w 380"/>
                  <a:gd name="T105" fmla="*/ 24 h 588"/>
                  <a:gd name="T106" fmla="*/ 340 w 380"/>
                  <a:gd name="T107" fmla="*/ 26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588">
                    <a:moveTo>
                      <a:pt x="350" y="26"/>
                    </a:moveTo>
                    <a:lnTo>
                      <a:pt x="350" y="32"/>
                    </a:lnTo>
                    <a:lnTo>
                      <a:pt x="351" y="41"/>
                    </a:lnTo>
                    <a:lnTo>
                      <a:pt x="351" y="48"/>
                    </a:lnTo>
                    <a:lnTo>
                      <a:pt x="352" y="57"/>
                    </a:lnTo>
                    <a:lnTo>
                      <a:pt x="352" y="65"/>
                    </a:lnTo>
                    <a:lnTo>
                      <a:pt x="353" y="72"/>
                    </a:lnTo>
                    <a:lnTo>
                      <a:pt x="355" y="80"/>
                    </a:lnTo>
                    <a:lnTo>
                      <a:pt x="356" y="89"/>
                    </a:lnTo>
                    <a:lnTo>
                      <a:pt x="356" y="96"/>
                    </a:lnTo>
                    <a:lnTo>
                      <a:pt x="357" y="105"/>
                    </a:lnTo>
                    <a:lnTo>
                      <a:pt x="357" y="112"/>
                    </a:lnTo>
                    <a:lnTo>
                      <a:pt x="358" y="121"/>
                    </a:lnTo>
                    <a:lnTo>
                      <a:pt x="358" y="128"/>
                    </a:lnTo>
                    <a:lnTo>
                      <a:pt x="359" y="137"/>
                    </a:lnTo>
                    <a:lnTo>
                      <a:pt x="360" y="145"/>
                    </a:lnTo>
                    <a:lnTo>
                      <a:pt x="361" y="154"/>
                    </a:lnTo>
                    <a:lnTo>
                      <a:pt x="361" y="160"/>
                    </a:lnTo>
                    <a:lnTo>
                      <a:pt x="361" y="169"/>
                    </a:lnTo>
                    <a:lnTo>
                      <a:pt x="362" y="176"/>
                    </a:lnTo>
                    <a:lnTo>
                      <a:pt x="363" y="185"/>
                    </a:lnTo>
                    <a:lnTo>
                      <a:pt x="363" y="193"/>
                    </a:lnTo>
                    <a:lnTo>
                      <a:pt x="363" y="201"/>
                    </a:lnTo>
                    <a:lnTo>
                      <a:pt x="365" y="208"/>
                    </a:lnTo>
                    <a:lnTo>
                      <a:pt x="366" y="217"/>
                    </a:lnTo>
                    <a:lnTo>
                      <a:pt x="366" y="224"/>
                    </a:lnTo>
                    <a:lnTo>
                      <a:pt x="367" y="232"/>
                    </a:lnTo>
                    <a:lnTo>
                      <a:pt x="367" y="239"/>
                    </a:lnTo>
                    <a:lnTo>
                      <a:pt x="368" y="247"/>
                    </a:lnTo>
                    <a:lnTo>
                      <a:pt x="368" y="254"/>
                    </a:lnTo>
                    <a:lnTo>
                      <a:pt x="369" y="263"/>
                    </a:lnTo>
                    <a:lnTo>
                      <a:pt x="370" y="270"/>
                    </a:lnTo>
                    <a:lnTo>
                      <a:pt x="371" y="278"/>
                    </a:lnTo>
                    <a:lnTo>
                      <a:pt x="371" y="285"/>
                    </a:lnTo>
                    <a:lnTo>
                      <a:pt x="371" y="293"/>
                    </a:lnTo>
                    <a:lnTo>
                      <a:pt x="371" y="300"/>
                    </a:lnTo>
                    <a:lnTo>
                      <a:pt x="372" y="307"/>
                    </a:lnTo>
                    <a:lnTo>
                      <a:pt x="372" y="314"/>
                    </a:lnTo>
                    <a:lnTo>
                      <a:pt x="372" y="322"/>
                    </a:lnTo>
                    <a:lnTo>
                      <a:pt x="372" y="329"/>
                    </a:lnTo>
                    <a:lnTo>
                      <a:pt x="374" y="336"/>
                    </a:lnTo>
                    <a:lnTo>
                      <a:pt x="374" y="343"/>
                    </a:lnTo>
                    <a:lnTo>
                      <a:pt x="374" y="350"/>
                    </a:lnTo>
                    <a:lnTo>
                      <a:pt x="374" y="356"/>
                    </a:lnTo>
                    <a:lnTo>
                      <a:pt x="375" y="363"/>
                    </a:lnTo>
                    <a:lnTo>
                      <a:pt x="375" y="370"/>
                    </a:lnTo>
                    <a:lnTo>
                      <a:pt x="376" y="377"/>
                    </a:lnTo>
                    <a:lnTo>
                      <a:pt x="376" y="383"/>
                    </a:lnTo>
                    <a:lnTo>
                      <a:pt x="377" y="390"/>
                    </a:lnTo>
                    <a:lnTo>
                      <a:pt x="377" y="395"/>
                    </a:lnTo>
                    <a:lnTo>
                      <a:pt x="377" y="402"/>
                    </a:lnTo>
                    <a:lnTo>
                      <a:pt x="377" y="408"/>
                    </a:lnTo>
                    <a:lnTo>
                      <a:pt x="378" y="414"/>
                    </a:lnTo>
                    <a:lnTo>
                      <a:pt x="378" y="420"/>
                    </a:lnTo>
                    <a:lnTo>
                      <a:pt x="378" y="427"/>
                    </a:lnTo>
                    <a:lnTo>
                      <a:pt x="378" y="432"/>
                    </a:lnTo>
                    <a:lnTo>
                      <a:pt x="379" y="439"/>
                    </a:lnTo>
                    <a:lnTo>
                      <a:pt x="379" y="449"/>
                    </a:lnTo>
                    <a:lnTo>
                      <a:pt x="379" y="460"/>
                    </a:lnTo>
                    <a:lnTo>
                      <a:pt x="379" y="470"/>
                    </a:lnTo>
                    <a:lnTo>
                      <a:pt x="380" y="481"/>
                    </a:lnTo>
                    <a:lnTo>
                      <a:pt x="379" y="488"/>
                    </a:lnTo>
                    <a:lnTo>
                      <a:pt x="379" y="496"/>
                    </a:lnTo>
                    <a:lnTo>
                      <a:pt x="379" y="502"/>
                    </a:lnTo>
                    <a:lnTo>
                      <a:pt x="379" y="509"/>
                    </a:lnTo>
                    <a:lnTo>
                      <a:pt x="378" y="515"/>
                    </a:lnTo>
                    <a:lnTo>
                      <a:pt x="378" y="521"/>
                    </a:lnTo>
                    <a:lnTo>
                      <a:pt x="378" y="527"/>
                    </a:lnTo>
                    <a:lnTo>
                      <a:pt x="378" y="532"/>
                    </a:lnTo>
                    <a:lnTo>
                      <a:pt x="377" y="541"/>
                    </a:lnTo>
                    <a:lnTo>
                      <a:pt x="376" y="549"/>
                    </a:lnTo>
                    <a:lnTo>
                      <a:pt x="375" y="555"/>
                    </a:lnTo>
                    <a:lnTo>
                      <a:pt x="374" y="560"/>
                    </a:lnTo>
                    <a:lnTo>
                      <a:pt x="368" y="561"/>
                    </a:lnTo>
                    <a:lnTo>
                      <a:pt x="360" y="565"/>
                    </a:lnTo>
                    <a:lnTo>
                      <a:pt x="355" y="566"/>
                    </a:lnTo>
                    <a:lnTo>
                      <a:pt x="350" y="568"/>
                    </a:lnTo>
                    <a:lnTo>
                      <a:pt x="343" y="569"/>
                    </a:lnTo>
                    <a:lnTo>
                      <a:pt x="337" y="573"/>
                    </a:lnTo>
                    <a:lnTo>
                      <a:pt x="328" y="574"/>
                    </a:lnTo>
                    <a:lnTo>
                      <a:pt x="320" y="576"/>
                    </a:lnTo>
                    <a:lnTo>
                      <a:pt x="311" y="578"/>
                    </a:lnTo>
                    <a:lnTo>
                      <a:pt x="303" y="580"/>
                    </a:lnTo>
                    <a:lnTo>
                      <a:pt x="292" y="581"/>
                    </a:lnTo>
                    <a:lnTo>
                      <a:pt x="282" y="584"/>
                    </a:lnTo>
                    <a:lnTo>
                      <a:pt x="271" y="585"/>
                    </a:lnTo>
                    <a:lnTo>
                      <a:pt x="261" y="587"/>
                    </a:lnTo>
                    <a:lnTo>
                      <a:pt x="254" y="587"/>
                    </a:lnTo>
                    <a:lnTo>
                      <a:pt x="248" y="587"/>
                    </a:lnTo>
                    <a:lnTo>
                      <a:pt x="241" y="587"/>
                    </a:lnTo>
                    <a:lnTo>
                      <a:pt x="235" y="587"/>
                    </a:lnTo>
                    <a:lnTo>
                      <a:pt x="229" y="587"/>
                    </a:lnTo>
                    <a:lnTo>
                      <a:pt x="222" y="587"/>
                    </a:lnTo>
                    <a:lnTo>
                      <a:pt x="215" y="587"/>
                    </a:lnTo>
                    <a:lnTo>
                      <a:pt x="209" y="588"/>
                    </a:lnTo>
                    <a:lnTo>
                      <a:pt x="201" y="587"/>
                    </a:lnTo>
                    <a:lnTo>
                      <a:pt x="194" y="587"/>
                    </a:lnTo>
                    <a:lnTo>
                      <a:pt x="186" y="586"/>
                    </a:lnTo>
                    <a:lnTo>
                      <a:pt x="180" y="586"/>
                    </a:lnTo>
                    <a:lnTo>
                      <a:pt x="172" y="585"/>
                    </a:lnTo>
                    <a:lnTo>
                      <a:pt x="164" y="584"/>
                    </a:lnTo>
                    <a:lnTo>
                      <a:pt x="156" y="583"/>
                    </a:lnTo>
                    <a:lnTo>
                      <a:pt x="150" y="583"/>
                    </a:lnTo>
                    <a:lnTo>
                      <a:pt x="141" y="580"/>
                    </a:lnTo>
                    <a:lnTo>
                      <a:pt x="133" y="579"/>
                    </a:lnTo>
                    <a:lnTo>
                      <a:pt x="124" y="577"/>
                    </a:lnTo>
                    <a:lnTo>
                      <a:pt x="116" y="576"/>
                    </a:lnTo>
                    <a:lnTo>
                      <a:pt x="107" y="573"/>
                    </a:lnTo>
                    <a:lnTo>
                      <a:pt x="99" y="571"/>
                    </a:lnTo>
                    <a:lnTo>
                      <a:pt x="92" y="568"/>
                    </a:lnTo>
                    <a:lnTo>
                      <a:pt x="84" y="567"/>
                    </a:lnTo>
                    <a:lnTo>
                      <a:pt x="74" y="564"/>
                    </a:lnTo>
                    <a:lnTo>
                      <a:pt x="66" y="561"/>
                    </a:lnTo>
                    <a:lnTo>
                      <a:pt x="56" y="558"/>
                    </a:lnTo>
                    <a:lnTo>
                      <a:pt x="48" y="556"/>
                    </a:lnTo>
                    <a:lnTo>
                      <a:pt x="38" y="551"/>
                    </a:lnTo>
                    <a:lnTo>
                      <a:pt x="30" y="548"/>
                    </a:lnTo>
                    <a:lnTo>
                      <a:pt x="20" y="545"/>
                    </a:lnTo>
                    <a:lnTo>
                      <a:pt x="12" y="541"/>
                    </a:lnTo>
                    <a:lnTo>
                      <a:pt x="10" y="539"/>
                    </a:lnTo>
                    <a:lnTo>
                      <a:pt x="9" y="537"/>
                    </a:lnTo>
                    <a:lnTo>
                      <a:pt x="7" y="531"/>
                    </a:lnTo>
                    <a:lnTo>
                      <a:pt x="6" y="525"/>
                    </a:lnTo>
                    <a:lnTo>
                      <a:pt x="4" y="519"/>
                    </a:lnTo>
                    <a:lnTo>
                      <a:pt x="2" y="514"/>
                    </a:lnTo>
                    <a:lnTo>
                      <a:pt x="1" y="507"/>
                    </a:lnTo>
                    <a:lnTo>
                      <a:pt x="1" y="500"/>
                    </a:lnTo>
                    <a:lnTo>
                      <a:pt x="0" y="491"/>
                    </a:lnTo>
                    <a:lnTo>
                      <a:pt x="0" y="482"/>
                    </a:lnTo>
                    <a:lnTo>
                      <a:pt x="0" y="471"/>
                    </a:lnTo>
                    <a:lnTo>
                      <a:pt x="0" y="461"/>
                    </a:lnTo>
                    <a:lnTo>
                      <a:pt x="0" y="452"/>
                    </a:lnTo>
                    <a:lnTo>
                      <a:pt x="0" y="443"/>
                    </a:lnTo>
                    <a:lnTo>
                      <a:pt x="1" y="432"/>
                    </a:lnTo>
                    <a:lnTo>
                      <a:pt x="2" y="422"/>
                    </a:lnTo>
                    <a:lnTo>
                      <a:pt x="2" y="416"/>
                    </a:lnTo>
                    <a:lnTo>
                      <a:pt x="4" y="409"/>
                    </a:lnTo>
                    <a:lnTo>
                      <a:pt x="5" y="402"/>
                    </a:lnTo>
                    <a:lnTo>
                      <a:pt x="6" y="395"/>
                    </a:lnTo>
                    <a:lnTo>
                      <a:pt x="7" y="388"/>
                    </a:lnTo>
                    <a:lnTo>
                      <a:pt x="9" y="381"/>
                    </a:lnTo>
                    <a:lnTo>
                      <a:pt x="10" y="373"/>
                    </a:lnTo>
                    <a:lnTo>
                      <a:pt x="12" y="366"/>
                    </a:lnTo>
                    <a:lnTo>
                      <a:pt x="12" y="358"/>
                    </a:lnTo>
                    <a:lnTo>
                      <a:pt x="15" y="350"/>
                    </a:lnTo>
                    <a:lnTo>
                      <a:pt x="16" y="341"/>
                    </a:lnTo>
                    <a:lnTo>
                      <a:pt x="18" y="333"/>
                    </a:lnTo>
                    <a:lnTo>
                      <a:pt x="19" y="324"/>
                    </a:lnTo>
                    <a:lnTo>
                      <a:pt x="21" y="316"/>
                    </a:lnTo>
                    <a:lnTo>
                      <a:pt x="22" y="307"/>
                    </a:lnTo>
                    <a:lnTo>
                      <a:pt x="25" y="300"/>
                    </a:lnTo>
                    <a:lnTo>
                      <a:pt x="26" y="290"/>
                    </a:lnTo>
                    <a:lnTo>
                      <a:pt x="28" y="281"/>
                    </a:lnTo>
                    <a:lnTo>
                      <a:pt x="30" y="272"/>
                    </a:lnTo>
                    <a:lnTo>
                      <a:pt x="33" y="263"/>
                    </a:lnTo>
                    <a:lnTo>
                      <a:pt x="34" y="254"/>
                    </a:lnTo>
                    <a:lnTo>
                      <a:pt x="37" y="245"/>
                    </a:lnTo>
                    <a:lnTo>
                      <a:pt x="38" y="236"/>
                    </a:lnTo>
                    <a:lnTo>
                      <a:pt x="41" y="227"/>
                    </a:lnTo>
                    <a:lnTo>
                      <a:pt x="43" y="217"/>
                    </a:lnTo>
                    <a:lnTo>
                      <a:pt x="45" y="208"/>
                    </a:lnTo>
                    <a:lnTo>
                      <a:pt x="47" y="199"/>
                    </a:lnTo>
                    <a:lnTo>
                      <a:pt x="49" y="190"/>
                    </a:lnTo>
                    <a:lnTo>
                      <a:pt x="50" y="180"/>
                    </a:lnTo>
                    <a:lnTo>
                      <a:pt x="53" y="172"/>
                    </a:lnTo>
                    <a:lnTo>
                      <a:pt x="55" y="163"/>
                    </a:lnTo>
                    <a:lnTo>
                      <a:pt x="57" y="154"/>
                    </a:lnTo>
                    <a:lnTo>
                      <a:pt x="58" y="144"/>
                    </a:lnTo>
                    <a:lnTo>
                      <a:pt x="60" y="136"/>
                    </a:lnTo>
                    <a:lnTo>
                      <a:pt x="63" y="127"/>
                    </a:lnTo>
                    <a:lnTo>
                      <a:pt x="65" y="119"/>
                    </a:lnTo>
                    <a:lnTo>
                      <a:pt x="66" y="110"/>
                    </a:lnTo>
                    <a:lnTo>
                      <a:pt x="69" y="102"/>
                    </a:lnTo>
                    <a:lnTo>
                      <a:pt x="70" y="95"/>
                    </a:lnTo>
                    <a:lnTo>
                      <a:pt x="74" y="88"/>
                    </a:lnTo>
                    <a:lnTo>
                      <a:pt x="75" y="80"/>
                    </a:lnTo>
                    <a:lnTo>
                      <a:pt x="77" y="72"/>
                    </a:lnTo>
                    <a:lnTo>
                      <a:pt x="78" y="66"/>
                    </a:lnTo>
                    <a:lnTo>
                      <a:pt x="80" y="59"/>
                    </a:lnTo>
                    <a:lnTo>
                      <a:pt x="82" y="52"/>
                    </a:lnTo>
                    <a:lnTo>
                      <a:pt x="84" y="46"/>
                    </a:lnTo>
                    <a:lnTo>
                      <a:pt x="85" y="39"/>
                    </a:lnTo>
                    <a:lnTo>
                      <a:pt x="87" y="35"/>
                    </a:lnTo>
                    <a:lnTo>
                      <a:pt x="89" y="23"/>
                    </a:lnTo>
                    <a:lnTo>
                      <a:pt x="93" y="13"/>
                    </a:lnTo>
                    <a:lnTo>
                      <a:pt x="95" y="6"/>
                    </a:lnTo>
                    <a:lnTo>
                      <a:pt x="97" y="0"/>
                    </a:lnTo>
                    <a:lnTo>
                      <a:pt x="104" y="0"/>
                    </a:lnTo>
                    <a:lnTo>
                      <a:pt x="114" y="2"/>
                    </a:lnTo>
                    <a:lnTo>
                      <a:pt x="118" y="2"/>
                    </a:lnTo>
                    <a:lnTo>
                      <a:pt x="125" y="4"/>
                    </a:lnTo>
                    <a:lnTo>
                      <a:pt x="132" y="4"/>
                    </a:lnTo>
                    <a:lnTo>
                      <a:pt x="138" y="7"/>
                    </a:lnTo>
                    <a:lnTo>
                      <a:pt x="145" y="7"/>
                    </a:lnTo>
                    <a:lnTo>
                      <a:pt x="152" y="9"/>
                    </a:lnTo>
                    <a:lnTo>
                      <a:pt x="160" y="10"/>
                    </a:lnTo>
                    <a:lnTo>
                      <a:pt x="167" y="12"/>
                    </a:lnTo>
                    <a:lnTo>
                      <a:pt x="175" y="12"/>
                    </a:lnTo>
                    <a:lnTo>
                      <a:pt x="184" y="14"/>
                    </a:lnTo>
                    <a:lnTo>
                      <a:pt x="192" y="16"/>
                    </a:lnTo>
                    <a:lnTo>
                      <a:pt x="202" y="18"/>
                    </a:lnTo>
                    <a:lnTo>
                      <a:pt x="210" y="18"/>
                    </a:lnTo>
                    <a:lnTo>
                      <a:pt x="219" y="19"/>
                    </a:lnTo>
                    <a:lnTo>
                      <a:pt x="228" y="20"/>
                    </a:lnTo>
                    <a:lnTo>
                      <a:pt x="238" y="21"/>
                    </a:lnTo>
                    <a:lnTo>
                      <a:pt x="246" y="21"/>
                    </a:lnTo>
                    <a:lnTo>
                      <a:pt x="255" y="22"/>
                    </a:lnTo>
                    <a:lnTo>
                      <a:pt x="265" y="23"/>
                    </a:lnTo>
                    <a:lnTo>
                      <a:pt x="275" y="24"/>
                    </a:lnTo>
                    <a:lnTo>
                      <a:pt x="284" y="24"/>
                    </a:lnTo>
                    <a:lnTo>
                      <a:pt x="294" y="24"/>
                    </a:lnTo>
                    <a:lnTo>
                      <a:pt x="303" y="24"/>
                    </a:lnTo>
                    <a:lnTo>
                      <a:pt x="313" y="26"/>
                    </a:lnTo>
                    <a:lnTo>
                      <a:pt x="322" y="26"/>
                    </a:lnTo>
                    <a:lnTo>
                      <a:pt x="331" y="26"/>
                    </a:lnTo>
                    <a:lnTo>
                      <a:pt x="340" y="26"/>
                    </a:lnTo>
                    <a:lnTo>
                      <a:pt x="350" y="26"/>
                    </a:lnTo>
                    <a:close/>
                  </a:path>
                </a:pathLst>
              </a:custGeom>
              <a:solidFill>
                <a:srgbClr val="A6A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1" name="Freeform 97"/>
              <p:cNvSpPr>
                <a:spLocks/>
              </p:cNvSpPr>
              <p:nvPr/>
            </p:nvSpPr>
            <p:spPr bwMode="auto">
              <a:xfrm>
                <a:off x="3899" y="3650"/>
                <a:ext cx="216" cy="333"/>
              </a:xfrm>
              <a:custGeom>
                <a:avLst/>
                <a:gdLst>
                  <a:gd name="T0" fmla="*/ 399 w 431"/>
                  <a:gd name="T1" fmla="*/ 54 h 665"/>
                  <a:gd name="T2" fmla="*/ 402 w 431"/>
                  <a:gd name="T3" fmla="*/ 91 h 665"/>
                  <a:gd name="T4" fmla="*/ 405 w 431"/>
                  <a:gd name="T5" fmla="*/ 128 h 665"/>
                  <a:gd name="T6" fmla="*/ 409 w 431"/>
                  <a:gd name="T7" fmla="*/ 164 h 665"/>
                  <a:gd name="T8" fmla="*/ 411 w 431"/>
                  <a:gd name="T9" fmla="*/ 200 h 665"/>
                  <a:gd name="T10" fmla="*/ 414 w 431"/>
                  <a:gd name="T11" fmla="*/ 236 h 665"/>
                  <a:gd name="T12" fmla="*/ 417 w 431"/>
                  <a:gd name="T13" fmla="*/ 271 h 665"/>
                  <a:gd name="T14" fmla="*/ 420 w 431"/>
                  <a:gd name="T15" fmla="*/ 306 h 665"/>
                  <a:gd name="T16" fmla="*/ 421 w 431"/>
                  <a:gd name="T17" fmla="*/ 338 h 665"/>
                  <a:gd name="T18" fmla="*/ 423 w 431"/>
                  <a:gd name="T19" fmla="*/ 371 h 665"/>
                  <a:gd name="T20" fmla="*/ 424 w 431"/>
                  <a:gd name="T21" fmla="*/ 402 h 665"/>
                  <a:gd name="T22" fmla="*/ 427 w 431"/>
                  <a:gd name="T23" fmla="*/ 432 h 665"/>
                  <a:gd name="T24" fmla="*/ 428 w 431"/>
                  <a:gd name="T25" fmla="*/ 460 h 665"/>
                  <a:gd name="T26" fmla="*/ 429 w 431"/>
                  <a:gd name="T27" fmla="*/ 487 h 665"/>
                  <a:gd name="T28" fmla="*/ 430 w 431"/>
                  <a:gd name="T29" fmla="*/ 512 h 665"/>
                  <a:gd name="T30" fmla="*/ 430 w 431"/>
                  <a:gd name="T31" fmla="*/ 550 h 665"/>
                  <a:gd name="T32" fmla="*/ 429 w 431"/>
                  <a:gd name="T33" fmla="*/ 582 h 665"/>
                  <a:gd name="T34" fmla="*/ 425 w 431"/>
                  <a:gd name="T35" fmla="*/ 612 h 665"/>
                  <a:gd name="T36" fmla="*/ 417 w 431"/>
                  <a:gd name="T37" fmla="*/ 633 h 665"/>
                  <a:gd name="T38" fmla="*/ 390 w 431"/>
                  <a:gd name="T39" fmla="*/ 642 h 665"/>
                  <a:gd name="T40" fmla="*/ 355 w 431"/>
                  <a:gd name="T41" fmla="*/ 652 h 665"/>
                  <a:gd name="T42" fmla="*/ 315 w 431"/>
                  <a:gd name="T43" fmla="*/ 660 h 665"/>
                  <a:gd name="T44" fmla="*/ 290 w 431"/>
                  <a:gd name="T45" fmla="*/ 664 h 665"/>
                  <a:gd name="T46" fmla="*/ 259 w 431"/>
                  <a:gd name="T47" fmla="*/ 665 h 665"/>
                  <a:gd name="T48" fmla="*/ 228 w 431"/>
                  <a:gd name="T49" fmla="*/ 664 h 665"/>
                  <a:gd name="T50" fmla="*/ 195 w 431"/>
                  <a:gd name="T51" fmla="*/ 661 h 665"/>
                  <a:gd name="T52" fmla="*/ 160 w 431"/>
                  <a:gd name="T53" fmla="*/ 657 h 665"/>
                  <a:gd name="T54" fmla="*/ 122 w 431"/>
                  <a:gd name="T55" fmla="*/ 649 h 665"/>
                  <a:gd name="T56" fmla="*/ 85 w 431"/>
                  <a:gd name="T57" fmla="*/ 639 h 665"/>
                  <a:gd name="T58" fmla="*/ 43 w 431"/>
                  <a:gd name="T59" fmla="*/ 625 h 665"/>
                  <a:gd name="T60" fmla="*/ 11 w 431"/>
                  <a:gd name="T61" fmla="*/ 609 h 665"/>
                  <a:gd name="T62" fmla="*/ 3 w 431"/>
                  <a:gd name="T63" fmla="*/ 584 h 665"/>
                  <a:gd name="T64" fmla="*/ 0 w 431"/>
                  <a:gd name="T65" fmla="*/ 552 h 665"/>
                  <a:gd name="T66" fmla="*/ 0 w 431"/>
                  <a:gd name="T67" fmla="*/ 510 h 665"/>
                  <a:gd name="T68" fmla="*/ 2 w 431"/>
                  <a:gd name="T69" fmla="*/ 482 h 665"/>
                  <a:gd name="T70" fmla="*/ 5 w 431"/>
                  <a:gd name="T71" fmla="*/ 453 h 665"/>
                  <a:gd name="T72" fmla="*/ 11 w 431"/>
                  <a:gd name="T73" fmla="*/ 421 h 665"/>
                  <a:gd name="T74" fmla="*/ 18 w 431"/>
                  <a:gd name="T75" fmla="*/ 385 h 665"/>
                  <a:gd name="T76" fmla="*/ 25 w 431"/>
                  <a:gd name="T77" fmla="*/ 346 h 665"/>
                  <a:gd name="T78" fmla="*/ 34 w 431"/>
                  <a:gd name="T79" fmla="*/ 306 h 665"/>
                  <a:gd name="T80" fmla="*/ 44 w 431"/>
                  <a:gd name="T81" fmla="*/ 265 h 665"/>
                  <a:gd name="T82" fmla="*/ 53 w 431"/>
                  <a:gd name="T83" fmla="*/ 222 h 665"/>
                  <a:gd name="T84" fmla="*/ 62 w 431"/>
                  <a:gd name="T85" fmla="*/ 182 h 665"/>
                  <a:gd name="T86" fmla="*/ 71 w 431"/>
                  <a:gd name="T87" fmla="*/ 142 h 665"/>
                  <a:gd name="T88" fmla="*/ 80 w 431"/>
                  <a:gd name="T89" fmla="*/ 107 h 665"/>
                  <a:gd name="T90" fmla="*/ 88 w 431"/>
                  <a:gd name="T91" fmla="*/ 72 h 665"/>
                  <a:gd name="T92" fmla="*/ 96 w 431"/>
                  <a:gd name="T93" fmla="*/ 44 h 665"/>
                  <a:gd name="T94" fmla="*/ 101 w 431"/>
                  <a:gd name="T95" fmla="*/ 19 h 665"/>
                  <a:gd name="T96" fmla="*/ 117 w 431"/>
                  <a:gd name="T97" fmla="*/ 1 h 665"/>
                  <a:gd name="T98" fmla="*/ 146 w 431"/>
                  <a:gd name="T99" fmla="*/ 6 h 665"/>
                  <a:gd name="T100" fmla="*/ 166 w 431"/>
                  <a:gd name="T101" fmla="*/ 12 h 665"/>
                  <a:gd name="T102" fmla="*/ 196 w 431"/>
                  <a:gd name="T103" fmla="*/ 13 h 665"/>
                  <a:gd name="T104" fmla="*/ 237 w 431"/>
                  <a:gd name="T105" fmla="*/ 19 h 665"/>
                  <a:gd name="T106" fmla="*/ 280 w 431"/>
                  <a:gd name="T107" fmla="*/ 23 h 665"/>
                  <a:gd name="T108" fmla="*/ 324 w 431"/>
                  <a:gd name="T109" fmla="*/ 27 h 665"/>
                  <a:gd name="T110" fmla="*/ 358 w 431"/>
                  <a:gd name="T111" fmla="*/ 40 h 665"/>
                  <a:gd name="T112" fmla="*/ 371 w 431"/>
                  <a:gd name="T113" fmla="*/ 2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1" h="665">
                    <a:moveTo>
                      <a:pt x="397" y="29"/>
                    </a:moveTo>
                    <a:lnTo>
                      <a:pt x="397" y="36"/>
                    </a:lnTo>
                    <a:lnTo>
                      <a:pt x="398" y="45"/>
                    </a:lnTo>
                    <a:lnTo>
                      <a:pt x="399" y="54"/>
                    </a:lnTo>
                    <a:lnTo>
                      <a:pt x="400" y="64"/>
                    </a:lnTo>
                    <a:lnTo>
                      <a:pt x="400" y="73"/>
                    </a:lnTo>
                    <a:lnTo>
                      <a:pt x="401" y="82"/>
                    </a:lnTo>
                    <a:lnTo>
                      <a:pt x="402" y="91"/>
                    </a:lnTo>
                    <a:lnTo>
                      <a:pt x="403" y="101"/>
                    </a:lnTo>
                    <a:lnTo>
                      <a:pt x="403" y="110"/>
                    </a:lnTo>
                    <a:lnTo>
                      <a:pt x="404" y="119"/>
                    </a:lnTo>
                    <a:lnTo>
                      <a:pt x="405" y="128"/>
                    </a:lnTo>
                    <a:lnTo>
                      <a:pt x="407" y="138"/>
                    </a:lnTo>
                    <a:lnTo>
                      <a:pt x="407" y="147"/>
                    </a:lnTo>
                    <a:lnTo>
                      <a:pt x="408" y="156"/>
                    </a:lnTo>
                    <a:lnTo>
                      <a:pt x="409" y="164"/>
                    </a:lnTo>
                    <a:lnTo>
                      <a:pt x="410" y="174"/>
                    </a:lnTo>
                    <a:lnTo>
                      <a:pt x="410" y="182"/>
                    </a:lnTo>
                    <a:lnTo>
                      <a:pt x="410" y="191"/>
                    </a:lnTo>
                    <a:lnTo>
                      <a:pt x="411" y="200"/>
                    </a:lnTo>
                    <a:lnTo>
                      <a:pt x="412" y="210"/>
                    </a:lnTo>
                    <a:lnTo>
                      <a:pt x="412" y="218"/>
                    </a:lnTo>
                    <a:lnTo>
                      <a:pt x="413" y="227"/>
                    </a:lnTo>
                    <a:lnTo>
                      <a:pt x="414" y="236"/>
                    </a:lnTo>
                    <a:lnTo>
                      <a:pt x="415" y="246"/>
                    </a:lnTo>
                    <a:lnTo>
                      <a:pt x="415" y="254"/>
                    </a:lnTo>
                    <a:lnTo>
                      <a:pt x="415" y="262"/>
                    </a:lnTo>
                    <a:lnTo>
                      <a:pt x="417" y="271"/>
                    </a:lnTo>
                    <a:lnTo>
                      <a:pt x="418" y="280"/>
                    </a:lnTo>
                    <a:lnTo>
                      <a:pt x="418" y="288"/>
                    </a:lnTo>
                    <a:lnTo>
                      <a:pt x="419" y="297"/>
                    </a:lnTo>
                    <a:lnTo>
                      <a:pt x="420" y="306"/>
                    </a:lnTo>
                    <a:lnTo>
                      <a:pt x="421" y="315"/>
                    </a:lnTo>
                    <a:lnTo>
                      <a:pt x="421" y="323"/>
                    </a:lnTo>
                    <a:lnTo>
                      <a:pt x="421" y="330"/>
                    </a:lnTo>
                    <a:lnTo>
                      <a:pt x="421" y="338"/>
                    </a:lnTo>
                    <a:lnTo>
                      <a:pt x="422" y="347"/>
                    </a:lnTo>
                    <a:lnTo>
                      <a:pt x="422" y="355"/>
                    </a:lnTo>
                    <a:lnTo>
                      <a:pt x="423" y="363"/>
                    </a:lnTo>
                    <a:lnTo>
                      <a:pt x="423" y="371"/>
                    </a:lnTo>
                    <a:lnTo>
                      <a:pt x="424" y="379"/>
                    </a:lnTo>
                    <a:lnTo>
                      <a:pt x="424" y="386"/>
                    </a:lnTo>
                    <a:lnTo>
                      <a:pt x="424" y="394"/>
                    </a:lnTo>
                    <a:lnTo>
                      <a:pt x="424" y="402"/>
                    </a:lnTo>
                    <a:lnTo>
                      <a:pt x="425" y="410"/>
                    </a:lnTo>
                    <a:lnTo>
                      <a:pt x="425" y="416"/>
                    </a:lnTo>
                    <a:lnTo>
                      <a:pt x="427" y="424"/>
                    </a:lnTo>
                    <a:lnTo>
                      <a:pt x="427" y="432"/>
                    </a:lnTo>
                    <a:lnTo>
                      <a:pt x="428" y="440"/>
                    </a:lnTo>
                    <a:lnTo>
                      <a:pt x="428" y="446"/>
                    </a:lnTo>
                    <a:lnTo>
                      <a:pt x="428" y="453"/>
                    </a:lnTo>
                    <a:lnTo>
                      <a:pt x="428" y="460"/>
                    </a:lnTo>
                    <a:lnTo>
                      <a:pt x="429" y="467"/>
                    </a:lnTo>
                    <a:lnTo>
                      <a:pt x="429" y="474"/>
                    </a:lnTo>
                    <a:lnTo>
                      <a:pt x="429" y="481"/>
                    </a:lnTo>
                    <a:lnTo>
                      <a:pt x="429" y="487"/>
                    </a:lnTo>
                    <a:lnTo>
                      <a:pt x="430" y="494"/>
                    </a:lnTo>
                    <a:lnTo>
                      <a:pt x="430" y="500"/>
                    </a:lnTo>
                    <a:lnTo>
                      <a:pt x="430" y="506"/>
                    </a:lnTo>
                    <a:lnTo>
                      <a:pt x="430" y="512"/>
                    </a:lnTo>
                    <a:lnTo>
                      <a:pt x="430" y="519"/>
                    </a:lnTo>
                    <a:lnTo>
                      <a:pt x="430" y="530"/>
                    </a:lnTo>
                    <a:lnTo>
                      <a:pt x="431" y="542"/>
                    </a:lnTo>
                    <a:lnTo>
                      <a:pt x="430" y="550"/>
                    </a:lnTo>
                    <a:lnTo>
                      <a:pt x="430" y="559"/>
                    </a:lnTo>
                    <a:lnTo>
                      <a:pt x="430" y="567"/>
                    </a:lnTo>
                    <a:lnTo>
                      <a:pt x="430" y="575"/>
                    </a:lnTo>
                    <a:lnTo>
                      <a:pt x="429" y="582"/>
                    </a:lnTo>
                    <a:lnTo>
                      <a:pt x="429" y="589"/>
                    </a:lnTo>
                    <a:lnTo>
                      <a:pt x="428" y="596"/>
                    </a:lnTo>
                    <a:lnTo>
                      <a:pt x="428" y="602"/>
                    </a:lnTo>
                    <a:lnTo>
                      <a:pt x="425" y="612"/>
                    </a:lnTo>
                    <a:lnTo>
                      <a:pt x="424" y="621"/>
                    </a:lnTo>
                    <a:lnTo>
                      <a:pt x="423" y="627"/>
                    </a:lnTo>
                    <a:lnTo>
                      <a:pt x="422" y="632"/>
                    </a:lnTo>
                    <a:lnTo>
                      <a:pt x="417" y="633"/>
                    </a:lnTo>
                    <a:lnTo>
                      <a:pt x="409" y="637"/>
                    </a:lnTo>
                    <a:lnTo>
                      <a:pt x="402" y="638"/>
                    </a:lnTo>
                    <a:lnTo>
                      <a:pt x="397" y="640"/>
                    </a:lnTo>
                    <a:lnTo>
                      <a:pt x="390" y="642"/>
                    </a:lnTo>
                    <a:lnTo>
                      <a:pt x="383" y="646"/>
                    </a:lnTo>
                    <a:lnTo>
                      <a:pt x="374" y="648"/>
                    </a:lnTo>
                    <a:lnTo>
                      <a:pt x="365" y="650"/>
                    </a:lnTo>
                    <a:lnTo>
                      <a:pt x="355" y="652"/>
                    </a:lnTo>
                    <a:lnTo>
                      <a:pt x="345" y="656"/>
                    </a:lnTo>
                    <a:lnTo>
                      <a:pt x="333" y="657"/>
                    </a:lnTo>
                    <a:lnTo>
                      <a:pt x="322" y="659"/>
                    </a:lnTo>
                    <a:lnTo>
                      <a:pt x="315" y="660"/>
                    </a:lnTo>
                    <a:lnTo>
                      <a:pt x="310" y="661"/>
                    </a:lnTo>
                    <a:lnTo>
                      <a:pt x="303" y="662"/>
                    </a:lnTo>
                    <a:lnTo>
                      <a:pt x="297" y="664"/>
                    </a:lnTo>
                    <a:lnTo>
                      <a:pt x="290" y="664"/>
                    </a:lnTo>
                    <a:lnTo>
                      <a:pt x="282" y="664"/>
                    </a:lnTo>
                    <a:lnTo>
                      <a:pt x="274" y="664"/>
                    </a:lnTo>
                    <a:lnTo>
                      <a:pt x="267" y="665"/>
                    </a:lnTo>
                    <a:lnTo>
                      <a:pt x="259" y="665"/>
                    </a:lnTo>
                    <a:lnTo>
                      <a:pt x="252" y="665"/>
                    </a:lnTo>
                    <a:lnTo>
                      <a:pt x="244" y="665"/>
                    </a:lnTo>
                    <a:lnTo>
                      <a:pt x="237" y="665"/>
                    </a:lnTo>
                    <a:lnTo>
                      <a:pt x="228" y="664"/>
                    </a:lnTo>
                    <a:lnTo>
                      <a:pt x="220" y="664"/>
                    </a:lnTo>
                    <a:lnTo>
                      <a:pt x="212" y="662"/>
                    </a:lnTo>
                    <a:lnTo>
                      <a:pt x="204" y="662"/>
                    </a:lnTo>
                    <a:lnTo>
                      <a:pt x="195" y="661"/>
                    </a:lnTo>
                    <a:lnTo>
                      <a:pt x="187" y="660"/>
                    </a:lnTo>
                    <a:lnTo>
                      <a:pt x="178" y="659"/>
                    </a:lnTo>
                    <a:lnTo>
                      <a:pt x="170" y="659"/>
                    </a:lnTo>
                    <a:lnTo>
                      <a:pt x="160" y="657"/>
                    </a:lnTo>
                    <a:lnTo>
                      <a:pt x="151" y="656"/>
                    </a:lnTo>
                    <a:lnTo>
                      <a:pt x="141" y="653"/>
                    </a:lnTo>
                    <a:lnTo>
                      <a:pt x="132" y="652"/>
                    </a:lnTo>
                    <a:lnTo>
                      <a:pt x="122" y="649"/>
                    </a:lnTo>
                    <a:lnTo>
                      <a:pt x="113" y="647"/>
                    </a:lnTo>
                    <a:lnTo>
                      <a:pt x="103" y="645"/>
                    </a:lnTo>
                    <a:lnTo>
                      <a:pt x="95" y="642"/>
                    </a:lnTo>
                    <a:lnTo>
                      <a:pt x="85" y="639"/>
                    </a:lnTo>
                    <a:lnTo>
                      <a:pt x="74" y="636"/>
                    </a:lnTo>
                    <a:lnTo>
                      <a:pt x="64" y="632"/>
                    </a:lnTo>
                    <a:lnTo>
                      <a:pt x="54" y="629"/>
                    </a:lnTo>
                    <a:lnTo>
                      <a:pt x="43" y="625"/>
                    </a:lnTo>
                    <a:lnTo>
                      <a:pt x="33" y="620"/>
                    </a:lnTo>
                    <a:lnTo>
                      <a:pt x="23" y="616"/>
                    </a:lnTo>
                    <a:lnTo>
                      <a:pt x="13" y="612"/>
                    </a:lnTo>
                    <a:lnTo>
                      <a:pt x="11" y="609"/>
                    </a:lnTo>
                    <a:lnTo>
                      <a:pt x="10" y="606"/>
                    </a:lnTo>
                    <a:lnTo>
                      <a:pt x="8" y="599"/>
                    </a:lnTo>
                    <a:lnTo>
                      <a:pt x="5" y="591"/>
                    </a:lnTo>
                    <a:lnTo>
                      <a:pt x="3" y="584"/>
                    </a:lnTo>
                    <a:lnTo>
                      <a:pt x="2" y="578"/>
                    </a:lnTo>
                    <a:lnTo>
                      <a:pt x="1" y="570"/>
                    </a:lnTo>
                    <a:lnTo>
                      <a:pt x="1" y="562"/>
                    </a:lnTo>
                    <a:lnTo>
                      <a:pt x="0" y="552"/>
                    </a:lnTo>
                    <a:lnTo>
                      <a:pt x="0" y="542"/>
                    </a:lnTo>
                    <a:lnTo>
                      <a:pt x="0" y="531"/>
                    </a:lnTo>
                    <a:lnTo>
                      <a:pt x="0" y="520"/>
                    </a:lnTo>
                    <a:lnTo>
                      <a:pt x="0" y="510"/>
                    </a:lnTo>
                    <a:lnTo>
                      <a:pt x="0" y="500"/>
                    </a:lnTo>
                    <a:lnTo>
                      <a:pt x="0" y="494"/>
                    </a:lnTo>
                    <a:lnTo>
                      <a:pt x="1" y="489"/>
                    </a:lnTo>
                    <a:lnTo>
                      <a:pt x="2" y="482"/>
                    </a:lnTo>
                    <a:lnTo>
                      <a:pt x="3" y="476"/>
                    </a:lnTo>
                    <a:lnTo>
                      <a:pt x="3" y="469"/>
                    </a:lnTo>
                    <a:lnTo>
                      <a:pt x="4" y="461"/>
                    </a:lnTo>
                    <a:lnTo>
                      <a:pt x="5" y="453"/>
                    </a:lnTo>
                    <a:lnTo>
                      <a:pt x="7" y="446"/>
                    </a:lnTo>
                    <a:lnTo>
                      <a:pt x="8" y="437"/>
                    </a:lnTo>
                    <a:lnTo>
                      <a:pt x="10" y="430"/>
                    </a:lnTo>
                    <a:lnTo>
                      <a:pt x="11" y="421"/>
                    </a:lnTo>
                    <a:lnTo>
                      <a:pt x="13" y="413"/>
                    </a:lnTo>
                    <a:lnTo>
                      <a:pt x="14" y="403"/>
                    </a:lnTo>
                    <a:lnTo>
                      <a:pt x="17" y="394"/>
                    </a:lnTo>
                    <a:lnTo>
                      <a:pt x="18" y="385"/>
                    </a:lnTo>
                    <a:lnTo>
                      <a:pt x="20" y="376"/>
                    </a:lnTo>
                    <a:lnTo>
                      <a:pt x="21" y="366"/>
                    </a:lnTo>
                    <a:lnTo>
                      <a:pt x="23" y="356"/>
                    </a:lnTo>
                    <a:lnTo>
                      <a:pt x="25" y="346"/>
                    </a:lnTo>
                    <a:lnTo>
                      <a:pt x="29" y="337"/>
                    </a:lnTo>
                    <a:lnTo>
                      <a:pt x="30" y="326"/>
                    </a:lnTo>
                    <a:lnTo>
                      <a:pt x="32" y="316"/>
                    </a:lnTo>
                    <a:lnTo>
                      <a:pt x="34" y="306"/>
                    </a:lnTo>
                    <a:lnTo>
                      <a:pt x="38" y="296"/>
                    </a:lnTo>
                    <a:lnTo>
                      <a:pt x="40" y="285"/>
                    </a:lnTo>
                    <a:lnTo>
                      <a:pt x="42" y="275"/>
                    </a:lnTo>
                    <a:lnTo>
                      <a:pt x="44" y="265"/>
                    </a:lnTo>
                    <a:lnTo>
                      <a:pt x="48" y="255"/>
                    </a:lnTo>
                    <a:lnTo>
                      <a:pt x="49" y="244"/>
                    </a:lnTo>
                    <a:lnTo>
                      <a:pt x="51" y="234"/>
                    </a:lnTo>
                    <a:lnTo>
                      <a:pt x="53" y="222"/>
                    </a:lnTo>
                    <a:lnTo>
                      <a:pt x="57" y="212"/>
                    </a:lnTo>
                    <a:lnTo>
                      <a:pt x="58" y="202"/>
                    </a:lnTo>
                    <a:lnTo>
                      <a:pt x="60" y="192"/>
                    </a:lnTo>
                    <a:lnTo>
                      <a:pt x="62" y="182"/>
                    </a:lnTo>
                    <a:lnTo>
                      <a:pt x="66" y="172"/>
                    </a:lnTo>
                    <a:lnTo>
                      <a:pt x="67" y="162"/>
                    </a:lnTo>
                    <a:lnTo>
                      <a:pt x="69" y="152"/>
                    </a:lnTo>
                    <a:lnTo>
                      <a:pt x="71" y="142"/>
                    </a:lnTo>
                    <a:lnTo>
                      <a:pt x="74" y="133"/>
                    </a:lnTo>
                    <a:lnTo>
                      <a:pt x="76" y="123"/>
                    </a:lnTo>
                    <a:lnTo>
                      <a:pt x="78" y="115"/>
                    </a:lnTo>
                    <a:lnTo>
                      <a:pt x="80" y="107"/>
                    </a:lnTo>
                    <a:lnTo>
                      <a:pt x="83" y="99"/>
                    </a:lnTo>
                    <a:lnTo>
                      <a:pt x="85" y="89"/>
                    </a:lnTo>
                    <a:lnTo>
                      <a:pt x="87" y="81"/>
                    </a:lnTo>
                    <a:lnTo>
                      <a:pt x="88" y="72"/>
                    </a:lnTo>
                    <a:lnTo>
                      <a:pt x="90" y="65"/>
                    </a:lnTo>
                    <a:lnTo>
                      <a:pt x="91" y="57"/>
                    </a:lnTo>
                    <a:lnTo>
                      <a:pt x="93" y="51"/>
                    </a:lnTo>
                    <a:lnTo>
                      <a:pt x="96" y="44"/>
                    </a:lnTo>
                    <a:lnTo>
                      <a:pt x="98" y="37"/>
                    </a:lnTo>
                    <a:lnTo>
                      <a:pt x="99" y="31"/>
                    </a:lnTo>
                    <a:lnTo>
                      <a:pt x="100" y="24"/>
                    </a:lnTo>
                    <a:lnTo>
                      <a:pt x="101" y="19"/>
                    </a:lnTo>
                    <a:lnTo>
                      <a:pt x="103" y="15"/>
                    </a:lnTo>
                    <a:lnTo>
                      <a:pt x="106" y="5"/>
                    </a:lnTo>
                    <a:lnTo>
                      <a:pt x="109" y="0"/>
                    </a:lnTo>
                    <a:lnTo>
                      <a:pt x="117" y="1"/>
                    </a:lnTo>
                    <a:lnTo>
                      <a:pt x="128" y="3"/>
                    </a:lnTo>
                    <a:lnTo>
                      <a:pt x="132" y="3"/>
                    </a:lnTo>
                    <a:lnTo>
                      <a:pt x="139" y="5"/>
                    </a:lnTo>
                    <a:lnTo>
                      <a:pt x="146" y="6"/>
                    </a:lnTo>
                    <a:lnTo>
                      <a:pt x="154" y="8"/>
                    </a:lnTo>
                    <a:lnTo>
                      <a:pt x="158" y="11"/>
                    </a:lnTo>
                    <a:lnTo>
                      <a:pt x="163" y="13"/>
                    </a:lnTo>
                    <a:lnTo>
                      <a:pt x="166" y="12"/>
                    </a:lnTo>
                    <a:lnTo>
                      <a:pt x="170" y="11"/>
                    </a:lnTo>
                    <a:lnTo>
                      <a:pt x="178" y="11"/>
                    </a:lnTo>
                    <a:lnTo>
                      <a:pt x="187" y="13"/>
                    </a:lnTo>
                    <a:lnTo>
                      <a:pt x="196" y="13"/>
                    </a:lnTo>
                    <a:lnTo>
                      <a:pt x="206" y="15"/>
                    </a:lnTo>
                    <a:lnTo>
                      <a:pt x="216" y="16"/>
                    </a:lnTo>
                    <a:lnTo>
                      <a:pt x="226" y="17"/>
                    </a:lnTo>
                    <a:lnTo>
                      <a:pt x="237" y="19"/>
                    </a:lnTo>
                    <a:lnTo>
                      <a:pt x="248" y="21"/>
                    </a:lnTo>
                    <a:lnTo>
                      <a:pt x="258" y="21"/>
                    </a:lnTo>
                    <a:lnTo>
                      <a:pt x="268" y="23"/>
                    </a:lnTo>
                    <a:lnTo>
                      <a:pt x="280" y="23"/>
                    </a:lnTo>
                    <a:lnTo>
                      <a:pt x="291" y="25"/>
                    </a:lnTo>
                    <a:lnTo>
                      <a:pt x="302" y="25"/>
                    </a:lnTo>
                    <a:lnTo>
                      <a:pt x="313" y="26"/>
                    </a:lnTo>
                    <a:lnTo>
                      <a:pt x="324" y="27"/>
                    </a:lnTo>
                    <a:lnTo>
                      <a:pt x="336" y="29"/>
                    </a:lnTo>
                    <a:lnTo>
                      <a:pt x="339" y="39"/>
                    </a:lnTo>
                    <a:lnTo>
                      <a:pt x="349" y="43"/>
                    </a:lnTo>
                    <a:lnTo>
                      <a:pt x="358" y="40"/>
                    </a:lnTo>
                    <a:lnTo>
                      <a:pt x="363" y="32"/>
                    </a:lnTo>
                    <a:lnTo>
                      <a:pt x="363" y="31"/>
                    </a:lnTo>
                    <a:lnTo>
                      <a:pt x="363" y="30"/>
                    </a:lnTo>
                    <a:lnTo>
                      <a:pt x="371" y="29"/>
                    </a:lnTo>
                    <a:lnTo>
                      <a:pt x="380" y="29"/>
                    </a:lnTo>
                    <a:lnTo>
                      <a:pt x="388" y="29"/>
                    </a:lnTo>
                    <a:lnTo>
                      <a:pt x="397" y="29"/>
                    </a:lnTo>
                    <a:close/>
                  </a:path>
                </a:pathLst>
              </a:custGeom>
              <a:solidFill>
                <a:srgbClr val="A6A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2" name="Freeform 98"/>
              <p:cNvSpPr>
                <a:spLocks/>
              </p:cNvSpPr>
              <p:nvPr/>
            </p:nvSpPr>
            <p:spPr bwMode="auto">
              <a:xfrm>
                <a:off x="4321" y="2496"/>
                <a:ext cx="6" cy="2"/>
              </a:xfrm>
              <a:custGeom>
                <a:avLst/>
                <a:gdLst>
                  <a:gd name="T0" fmla="*/ 0 w 12"/>
                  <a:gd name="T1" fmla="*/ 5 h 5"/>
                  <a:gd name="T2" fmla="*/ 6 w 12"/>
                  <a:gd name="T3" fmla="*/ 3 h 5"/>
                  <a:gd name="T4" fmla="*/ 12 w 12"/>
                  <a:gd name="T5" fmla="*/ 0 h 5"/>
                  <a:gd name="T6" fmla="*/ 7 w 12"/>
                  <a:gd name="T7" fmla="*/ 3 h 5"/>
                  <a:gd name="T8" fmla="*/ 3 w 12"/>
                  <a:gd name="T9" fmla="*/ 5 h 5"/>
                  <a:gd name="T10" fmla="*/ 0 w 12"/>
                  <a:gd name="T11" fmla="*/ 5 h 5"/>
                  <a:gd name="T12" fmla="*/ 0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0" y="5"/>
                    </a:moveTo>
                    <a:lnTo>
                      <a:pt x="6" y="3"/>
                    </a:lnTo>
                    <a:lnTo>
                      <a:pt x="12" y="0"/>
                    </a:lnTo>
                    <a:lnTo>
                      <a:pt x="7" y="3"/>
                    </a:lnTo>
                    <a:lnTo>
                      <a:pt x="3" y="5"/>
                    </a:lnTo>
                    <a:lnTo>
                      <a:pt x="0" y="5"/>
                    </a:lnTo>
                    <a:lnTo>
                      <a:pt x="0"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3" name="Freeform 99"/>
              <p:cNvSpPr>
                <a:spLocks/>
              </p:cNvSpPr>
              <p:nvPr/>
            </p:nvSpPr>
            <p:spPr bwMode="auto">
              <a:xfrm>
                <a:off x="4336" y="3175"/>
                <a:ext cx="148" cy="221"/>
              </a:xfrm>
              <a:custGeom>
                <a:avLst/>
                <a:gdLst>
                  <a:gd name="T0" fmla="*/ 294 w 295"/>
                  <a:gd name="T1" fmla="*/ 407 h 444"/>
                  <a:gd name="T2" fmla="*/ 275 w 295"/>
                  <a:gd name="T3" fmla="*/ 415 h 444"/>
                  <a:gd name="T4" fmla="*/ 253 w 295"/>
                  <a:gd name="T5" fmla="*/ 424 h 444"/>
                  <a:gd name="T6" fmla="*/ 231 w 295"/>
                  <a:gd name="T7" fmla="*/ 430 h 444"/>
                  <a:gd name="T8" fmla="*/ 208 w 295"/>
                  <a:gd name="T9" fmla="*/ 438 h 444"/>
                  <a:gd name="T10" fmla="*/ 178 w 295"/>
                  <a:gd name="T11" fmla="*/ 441 h 444"/>
                  <a:gd name="T12" fmla="*/ 146 w 295"/>
                  <a:gd name="T13" fmla="*/ 442 h 444"/>
                  <a:gd name="T14" fmla="*/ 117 w 295"/>
                  <a:gd name="T15" fmla="*/ 442 h 444"/>
                  <a:gd name="T16" fmla="*/ 98 w 295"/>
                  <a:gd name="T17" fmla="*/ 441 h 444"/>
                  <a:gd name="T18" fmla="*/ 78 w 295"/>
                  <a:gd name="T19" fmla="*/ 438 h 444"/>
                  <a:gd name="T20" fmla="*/ 58 w 295"/>
                  <a:gd name="T21" fmla="*/ 435 h 444"/>
                  <a:gd name="T22" fmla="*/ 36 w 295"/>
                  <a:gd name="T23" fmla="*/ 430 h 444"/>
                  <a:gd name="T24" fmla="*/ 16 w 295"/>
                  <a:gd name="T25" fmla="*/ 426 h 444"/>
                  <a:gd name="T26" fmla="*/ 11 w 295"/>
                  <a:gd name="T27" fmla="*/ 417 h 444"/>
                  <a:gd name="T28" fmla="*/ 4 w 295"/>
                  <a:gd name="T29" fmla="*/ 395 h 444"/>
                  <a:gd name="T30" fmla="*/ 1 w 295"/>
                  <a:gd name="T31" fmla="*/ 373 h 444"/>
                  <a:gd name="T32" fmla="*/ 0 w 295"/>
                  <a:gd name="T33" fmla="*/ 347 h 444"/>
                  <a:gd name="T34" fmla="*/ 0 w 295"/>
                  <a:gd name="T35" fmla="*/ 320 h 444"/>
                  <a:gd name="T36" fmla="*/ 1 w 295"/>
                  <a:gd name="T37" fmla="*/ 289 h 444"/>
                  <a:gd name="T38" fmla="*/ 3 w 295"/>
                  <a:gd name="T39" fmla="*/ 260 h 444"/>
                  <a:gd name="T40" fmla="*/ 5 w 295"/>
                  <a:gd name="T41" fmla="*/ 241 h 444"/>
                  <a:gd name="T42" fmla="*/ 6 w 295"/>
                  <a:gd name="T43" fmla="*/ 222 h 444"/>
                  <a:gd name="T44" fmla="*/ 8 w 295"/>
                  <a:gd name="T45" fmla="*/ 203 h 444"/>
                  <a:gd name="T46" fmla="*/ 10 w 295"/>
                  <a:gd name="T47" fmla="*/ 184 h 444"/>
                  <a:gd name="T48" fmla="*/ 13 w 295"/>
                  <a:gd name="T49" fmla="*/ 165 h 444"/>
                  <a:gd name="T50" fmla="*/ 14 w 295"/>
                  <a:gd name="T51" fmla="*/ 145 h 444"/>
                  <a:gd name="T52" fmla="*/ 16 w 295"/>
                  <a:gd name="T53" fmla="*/ 126 h 444"/>
                  <a:gd name="T54" fmla="*/ 19 w 295"/>
                  <a:gd name="T55" fmla="*/ 107 h 444"/>
                  <a:gd name="T56" fmla="*/ 21 w 295"/>
                  <a:gd name="T57" fmla="*/ 89 h 444"/>
                  <a:gd name="T58" fmla="*/ 24 w 295"/>
                  <a:gd name="T59" fmla="*/ 57 h 444"/>
                  <a:gd name="T60" fmla="*/ 29 w 295"/>
                  <a:gd name="T61" fmla="*/ 29 h 444"/>
                  <a:gd name="T62" fmla="*/ 31 w 295"/>
                  <a:gd name="T63" fmla="*/ 8 h 444"/>
                  <a:gd name="T64" fmla="*/ 45 w 295"/>
                  <a:gd name="T65" fmla="*/ 4 h 444"/>
                  <a:gd name="T66" fmla="*/ 71 w 295"/>
                  <a:gd name="T67" fmla="*/ 5 h 444"/>
                  <a:gd name="T68" fmla="*/ 103 w 295"/>
                  <a:gd name="T69" fmla="*/ 7 h 444"/>
                  <a:gd name="T70" fmla="*/ 132 w 295"/>
                  <a:gd name="T71" fmla="*/ 6 h 444"/>
                  <a:gd name="T72" fmla="*/ 151 w 295"/>
                  <a:gd name="T73" fmla="*/ 6 h 444"/>
                  <a:gd name="T74" fmla="*/ 170 w 295"/>
                  <a:gd name="T75" fmla="*/ 5 h 444"/>
                  <a:gd name="T76" fmla="*/ 189 w 295"/>
                  <a:gd name="T77" fmla="*/ 4 h 444"/>
                  <a:gd name="T78" fmla="*/ 205 w 295"/>
                  <a:gd name="T79" fmla="*/ 4 h 444"/>
                  <a:gd name="T80" fmla="*/ 216 w 295"/>
                  <a:gd name="T81" fmla="*/ 2 h 444"/>
                  <a:gd name="T82" fmla="*/ 228 w 295"/>
                  <a:gd name="T83" fmla="*/ 7 h 444"/>
                  <a:gd name="T84" fmla="*/ 232 w 295"/>
                  <a:gd name="T85" fmla="*/ 30 h 444"/>
                  <a:gd name="T86" fmla="*/ 237 w 295"/>
                  <a:gd name="T87" fmla="*/ 53 h 444"/>
                  <a:gd name="T88" fmla="*/ 241 w 295"/>
                  <a:gd name="T89" fmla="*/ 75 h 444"/>
                  <a:gd name="T90" fmla="*/ 246 w 295"/>
                  <a:gd name="T91" fmla="*/ 97 h 444"/>
                  <a:gd name="T92" fmla="*/ 251 w 295"/>
                  <a:gd name="T93" fmla="*/ 122 h 444"/>
                  <a:gd name="T94" fmla="*/ 255 w 295"/>
                  <a:gd name="T95" fmla="*/ 143 h 444"/>
                  <a:gd name="T96" fmla="*/ 259 w 295"/>
                  <a:gd name="T97" fmla="*/ 165 h 444"/>
                  <a:gd name="T98" fmla="*/ 264 w 295"/>
                  <a:gd name="T99" fmla="*/ 187 h 444"/>
                  <a:gd name="T100" fmla="*/ 268 w 295"/>
                  <a:gd name="T101" fmla="*/ 209 h 444"/>
                  <a:gd name="T102" fmla="*/ 271 w 295"/>
                  <a:gd name="T103" fmla="*/ 229 h 444"/>
                  <a:gd name="T104" fmla="*/ 275 w 295"/>
                  <a:gd name="T105" fmla="*/ 249 h 444"/>
                  <a:gd name="T106" fmla="*/ 277 w 295"/>
                  <a:gd name="T107" fmla="*/ 268 h 444"/>
                  <a:gd name="T108" fmla="*/ 281 w 295"/>
                  <a:gd name="T109" fmla="*/ 287 h 444"/>
                  <a:gd name="T110" fmla="*/ 286 w 295"/>
                  <a:gd name="T111" fmla="*/ 320 h 444"/>
                  <a:gd name="T112" fmla="*/ 290 w 295"/>
                  <a:gd name="T113" fmla="*/ 349 h 444"/>
                  <a:gd name="T114" fmla="*/ 293 w 295"/>
                  <a:gd name="T115" fmla="*/ 373 h 444"/>
                  <a:gd name="T116" fmla="*/ 295 w 295"/>
                  <a:gd name="T117" fmla="*/ 39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44">
                    <a:moveTo>
                      <a:pt x="295" y="393"/>
                    </a:moveTo>
                    <a:lnTo>
                      <a:pt x="294" y="401"/>
                    </a:lnTo>
                    <a:lnTo>
                      <a:pt x="294" y="407"/>
                    </a:lnTo>
                    <a:lnTo>
                      <a:pt x="289" y="408"/>
                    </a:lnTo>
                    <a:lnTo>
                      <a:pt x="283" y="411"/>
                    </a:lnTo>
                    <a:lnTo>
                      <a:pt x="275" y="415"/>
                    </a:lnTo>
                    <a:lnTo>
                      <a:pt x="266" y="420"/>
                    </a:lnTo>
                    <a:lnTo>
                      <a:pt x="259" y="421"/>
                    </a:lnTo>
                    <a:lnTo>
                      <a:pt x="253" y="424"/>
                    </a:lnTo>
                    <a:lnTo>
                      <a:pt x="246" y="426"/>
                    </a:lnTo>
                    <a:lnTo>
                      <a:pt x="240" y="429"/>
                    </a:lnTo>
                    <a:lnTo>
                      <a:pt x="231" y="430"/>
                    </a:lnTo>
                    <a:lnTo>
                      <a:pt x="224" y="432"/>
                    </a:lnTo>
                    <a:lnTo>
                      <a:pt x="216" y="435"/>
                    </a:lnTo>
                    <a:lnTo>
                      <a:pt x="208" y="438"/>
                    </a:lnTo>
                    <a:lnTo>
                      <a:pt x="198" y="439"/>
                    </a:lnTo>
                    <a:lnTo>
                      <a:pt x="188" y="440"/>
                    </a:lnTo>
                    <a:lnTo>
                      <a:pt x="178" y="441"/>
                    </a:lnTo>
                    <a:lnTo>
                      <a:pt x="168" y="442"/>
                    </a:lnTo>
                    <a:lnTo>
                      <a:pt x="157" y="442"/>
                    </a:lnTo>
                    <a:lnTo>
                      <a:pt x="146" y="442"/>
                    </a:lnTo>
                    <a:lnTo>
                      <a:pt x="134" y="442"/>
                    </a:lnTo>
                    <a:lnTo>
                      <a:pt x="123" y="444"/>
                    </a:lnTo>
                    <a:lnTo>
                      <a:pt x="117" y="442"/>
                    </a:lnTo>
                    <a:lnTo>
                      <a:pt x="110" y="442"/>
                    </a:lnTo>
                    <a:lnTo>
                      <a:pt x="103" y="441"/>
                    </a:lnTo>
                    <a:lnTo>
                      <a:pt x="98" y="441"/>
                    </a:lnTo>
                    <a:lnTo>
                      <a:pt x="91" y="440"/>
                    </a:lnTo>
                    <a:lnTo>
                      <a:pt x="84" y="439"/>
                    </a:lnTo>
                    <a:lnTo>
                      <a:pt x="78" y="438"/>
                    </a:lnTo>
                    <a:lnTo>
                      <a:pt x="72" y="438"/>
                    </a:lnTo>
                    <a:lnTo>
                      <a:pt x="64" y="436"/>
                    </a:lnTo>
                    <a:lnTo>
                      <a:pt x="58" y="435"/>
                    </a:lnTo>
                    <a:lnTo>
                      <a:pt x="51" y="434"/>
                    </a:lnTo>
                    <a:lnTo>
                      <a:pt x="44" y="432"/>
                    </a:lnTo>
                    <a:lnTo>
                      <a:pt x="36" y="430"/>
                    </a:lnTo>
                    <a:lnTo>
                      <a:pt x="30" y="429"/>
                    </a:lnTo>
                    <a:lnTo>
                      <a:pt x="23" y="427"/>
                    </a:lnTo>
                    <a:lnTo>
                      <a:pt x="16" y="426"/>
                    </a:lnTo>
                    <a:lnTo>
                      <a:pt x="14" y="424"/>
                    </a:lnTo>
                    <a:lnTo>
                      <a:pt x="13" y="421"/>
                    </a:lnTo>
                    <a:lnTo>
                      <a:pt x="11" y="417"/>
                    </a:lnTo>
                    <a:lnTo>
                      <a:pt x="10" y="412"/>
                    </a:lnTo>
                    <a:lnTo>
                      <a:pt x="6" y="403"/>
                    </a:lnTo>
                    <a:lnTo>
                      <a:pt x="4" y="395"/>
                    </a:lnTo>
                    <a:lnTo>
                      <a:pt x="3" y="388"/>
                    </a:lnTo>
                    <a:lnTo>
                      <a:pt x="2" y="381"/>
                    </a:lnTo>
                    <a:lnTo>
                      <a:pt x="1" y="373"/>
                    </a:lnTo>
                    <a:lnTo>
                      <a:pt x="1" y="367"/>
                    </a:lnTo>
                    <a:lnTo>
                      <a:pt x="0" y="358"/>
                    </a:lnTo>
                    <a:lnTo>
                      <a:pt x="0" y="347"/>
                    </a:lnTo>
                    <a:lnTo>
                      <a:pt x="0" y="338"/>
                    </a:lnTo>
                    <a:lnTo>
                      <a:pt x="0" y="330"/>
                    </a:lnTo>
                    <a:lnTo>
                      <a:pt x="0" y="320"/>
                    </a:lnTo>
                    <a:lnTo>
                      <a:pt x="0" y="310"/>
                    </a:lnTo>
                    <a:lnTo>
                      <a:pt x="0" y="299"/>
                    </a:lnTo>
                    <a:lnTo>
                      <a:pt x="1" y="289"/>
                    </a:lnTo>
                    <a:lnTo>
                      <a:pt x="2" y="278"/>
                    </a:lnTo>
                    <a:lnTo>
                      <a:pt x="3" y="266"/>
                    </a:lnTo>
                    <a:lnTo>
                      <a:pt x="3" y="260"/>
                    </a:lnTo>
                    <a:lnTo>
                      <a:pt x="3" y="253"/>
                    </a:lnTo>
                    <a:lnTo>
                      <a:pt x="4" y="246"/>
                    </a:lnTo>
                    <a:lnTo>
                      <a:pt x="5" y="241"/>
                    </a:lnTo>
                    <a:lnTo>
                      <a:pt x="5" y="234"/>
                    </a:lnTo>
                    <a:lnTo>
                      <a:pt x="5" y="229"/>
                    </a:lnTo>
                    <a:lnTo>
                      <a:pt x="6" y="222"/>
                    </a:lnTo>
                    <a:lnTo>
                      <a:pt x="7" y="216"/>
                    </a:lnTo>
                    <a:lnTo>
                      <a:pt x="7" y="210"/>
                    </a:lnTo>
                    <a:lnTo>
                      <a:pt x="8" y="203"/>
                    </a:lnTo>
                    <a:lnTo>
                      <a:pt x="8" y="196"/>
                    </a:lnTo>
                    <a:lnTo>
                      <a:pt x="10" y="191"/>
                    </a:lnTo>
                    <a:lnTo>
                      <a:pt x="10" y="184"/>
                    </a:lnTo>
                    <a:lnTo>
                      <a:pt x="11" y="177"/>
                    </a:lnTo>
                    <a:lnTo>
                      <a:pt x="12" y="171"/>
                    </a:lnTo>
                    <a:lnTo>
                      <a:pt x="13" y="165"/>
                    </a:lnTo>
                    <a:lnTo>
                      <a:pt x="13" y="158"/>
                    </a:lnTo>
                    <a:lnTo>
                      <a:pt x="13" y="152"/>
                    </a:lnTo>
                    <a:lnTo>
                      <a:pt x="14" y="145"/>
                    </a:lnTo>
                    <a:lnTo>
                      <a:pt x="15" y="138"/>
                    </a:lnTo>
                    <a:lnTo>
                      <a:pt x="15" y="132"/>
                    </a:lnTo>
                    <a:lnTo>
                      <a:pt x="16" y="126"/>
                    </a:lnTo>
                    <a:lnTo>
                      <a:pt x="17" y="119"/>
                    </a:lnTo>
                    <a:lnTo>
                      <a:pt x="19" y="114"/>
                    </a:lnTo>
                    <a:lnTo>
                      <a:pt x="19" y="107"/>
                    </a:lnTo>
                    <a:lnTo>
                      <a:pt x="19" y="100"/>
                    </a:lnTo>
                    <a:lnTo>
                      <a:pt x="20" y="95"/>
                    </a:lnTo>
                    <a:lnTo>
                      <a:pt x="21" y="89"/>
                    </a:lnTo>
                    <a:lnTo>
                      <a:pt x="22" y="78"/>
                    </a:lnTo>
                    <a:lnTo>
                      <a:pt x="24" y="68"/>
                    </a:lnTo>
                    <a:lnTo>
                      <a:pt x="24" y="57"/>
                    </a:lnTo>
                    <a:lnTo>
                      <a:pt x="26" y="47"/>
                    </a:lnTo>
                    <a:lnTo>
                      <a:pt x="26" y="37"/>
                    </a:lnTo>
                    <a:lnTo>
                      <a:pt x="29" y="29"/>
                    </a:lnTo>
                    <a:lnTo>
                      <a:pt x="29" y="21"/>
                    </a:lnTo>
                    <a:lnTo>
                      <a:pt x="31" y="15"/>
                    </a:lnTo>
                    <a:lnTo>
                      <a:pt x="31" y="8"/>
                    </a:lnTo>
                    <a:lnTo>
                      <a:pt x="33" y="4"/>
                    </a:lnTo>
                    <a:lnTo>
                      <a:pt x="37" y="4"/>
                    </a:lnTo>
                    <a:lnTo>
                      <a:pt x="45" y="4"/>
                    </a:lnTo>
                    <a:lnTo>
                      <a:pt x="52" y="4"/>
                    </a:lnTo>
                    <a:lnTo>
                      <a:pt x="62" y="5"/>
                    </a:lnTo>
                    <a:lnTo>
                      <a:pt x="71" y="5"/>
                    </a:lnTo>
                    <a:lnTo>
                      <a:pt x="81" y="6"/>
                    </a:lnTo>
                    <a:lnTo>
                      <a:pt x="91" y="6"/>
                    </a:lnTo>
                    <a:lnTo>
                      <a:pt x="103" y="7"/>
                    </a:lnTo>
                    <a:lnTo>
                      <a:pt x="114" y="6"/>
                    </a:lnTo>
                    <a:lnTo>
                      <a:pt x="127" y="6"/>
                    </a:lnTo>
                    <a:lnTo>
                      <a:pt x="132" y="6"/>
                    </a:lnTo>
                    <a:lnTo>
                      <a:pt x="138" y="6"/>
                    </a:lnTo>
                    <a:lnTo>
                      <a:pt x="144" y="6"/>
                    </a:lnTo>
                    <a:lnTo>
                      <a:pt x="151" y="6"/>
                    </a:lnTo>
                    <a:lnTo>
                      <a:pt x="157" y="5"/>
                    </a:lnTo>
                    <a:lnTo>
                      <a:pt x="163" y="5"/>
                    </a:lnTo>
                    <a:lnTo>
                      <a:pt x="170" y="5"/>
                    </a:lnTo>
                    <a:lnTo>
                      <a:pt x="177" y="5"/>
                    </a:lnTo>
                    <a:lnTo>
                      <a:pt x="182" y="4"/>
                    </a:lnTo>
                    <a:lnTo>
                      <a:pt x="189" y="4"/>
                    </a:lnTo>
                    <a:lnTo>
                      <a:pt x="196" y="4"/>
                    </a:lnTo>
                    <a:lnTo>
                      <a:pt x="202" y="4"/>
                    </a:lnTo>
                    <a:lnTo>
                      <a:pt x="205" y="4"/>
                    </a:lnTo>
                    <a:lnTo>
                      <a:pt x="208" y="5"/>
                    </a:lnTo>
                    <a:lnTo>
                      <a:pt x="211" y="4"/>
                    </a:lnTo>
                    <a:lnTo>
                      <a:pt x="216" y="2"/>
                    </a:lnTo>
                    <a:lnTo>
                      <a:pt x="221" y="1"/>
                    </a:lnTo>
                    <a:lnTo>
                      <a:pt x="227" y="0"/>
                    </a:lnTo>
                    <a:lnTo>
                      <a:pt x="228" y="7"/>
                    </a:lnTo>
                    <a:lnTo>
                      <a:pt x="229" y="15"/>
                    </a:lnTo>
                    <a:lnTo>
                      <a:pt x="230" y="22"/>
                    </a:lnTo>
                    <a:lnTo>
                      <a:pt x="232" y="30"/>
                    </a:lnTo>
                    <a:lnTo>
                      <a:pt x="234" y="37"/>
                    </a:lnTo>
                    <a:lnTo>
                      <a:pt x="236" y="45"/>
                    </a:lnTo>
                    <a:lnTo>
                      <a:pt x="237" y="53"/>
                    </a:lnTo>
                    <a:lnTo>
                      <a:pt x="239" y="60"/>
                    </a:lnTo>
                    <a:lnTo>
                      <a:pt x="240" y="67"/>
                    </a:lnTo>
                    <a:lnTo>
                      <a:pt x="241" y="75"/>
                    </a:lnTo>
                    <a:lnTo>
                      <a:pt x="242" y="83"/>
                    </a:lnTo>
                    <a:lnTo>
                      <a:pt x="245" y="90"/>
                    </a:lnTo>
                    <a:lnTo>
                      <a:pt x="246" y="97"/>
                    </a:lnTo>
                    <a:lnTo>
                      <a:pt x="248" y="106"/>
                    </a:lnTo>
                    <a:lnTo>
                      <a:pt x="249" y="113"/>
                    </a:lnTo>
                    <a:lnTo>
                      <a:pt x="251" y="122"/>
                    </a:lnTo>
                    <a:lnTo>
                      <a:pt x="253" y="128"/>
                    </a:lnTo>
                    <a:lnTo>
                      <a:pt x="254" y="136"/>
                    </a:lnTo>
                    <a:lnTo>
                      <a:pt x="255" y="143"/>
                    </a:lnTo>
                    <a:lnTo>
                      <a:pt x="257" y="151"/>
                    </a:lnTo>
                    <a:lnTo>
                      <a:pt x="258" y="157"/>
                    </a:lnTo>
                    <a:lnTo>
                      <a:pt x="259" y="165"/>
                    </a:lnTo>
                    <a:lnTo>
                      <a:pt x="260" y="173"/>
                    </a:lnTo>
                    <a:lnTo>
                      <a:pt x="263" y="181"/>
                    </a:lnTo>
                    <a:lnTo>
                      <a:pt x="264" y="187"/>
                    </a:lnTo>
                    <a:lnTo>
                      <a:pt x="265" y="194"/>
                    </a:lnTo>
                    <a:lnTo>
                      <a:pt x="266" y="201"/>
                    </a:lnTo>
                    <a:lnTo>
                      <a:pt x="268" y="209"/>
                    </a:lnTo>
                    <a:lnTo>
                      <a:pt x="269" y="215"/>
                    </a:lnTo>
                    <a:lnTo>
                      <a:pt x="270" y="222"/>
                    </a:lnTo>
                    <a:lnTo>
                      <a:pt x="271" y="229"/>
                    </a:lnTo>
                    <a:lnTo>
                      <a:pt x="274" y="236"/>
                    </a:lnTo>
                    <a:lnTo>
                      <a:pt x="274" y="242"/>
                    </a:lnTo>
                    <a:lnTo>
                      <a:pt x="275" y="249"/>
                    </a:lnTo>
                    <a:lnTo>
                      <a:pt x="276" y="255"/>
                    </a:lnTo>
                    <a:lnTo>
                      <a:pt x="277" y="262"/>
                    </a:lnTo>
                    <a:lnTo>
                      <a:pt x="277" y="268"/>
                    </a:lnTo>
                    <a:lnTo>
                      <a:pt x="279" y="274"/>
                    </a:lnTo>
                    <a:lnTo>
                      <a:pt x="279" y="280"/>
                    </a:lnTo>
                    <a:lnTo>
                      <a:pt x="281" y="287"/>
                    </a:lnTo>
                    <a:lnTo>
                      <a:pt x="283" y="298"/>
                    </a:lnTo>
                    <a:lnTo>
                      <a:pt x="285" y="309"/>
                    </a:lnTo>
                    <a:lnTo>
                      <a:pt x="286" y="320"/>
                    </a:lnTo>
                    <a:lnTo>
                      <a:pt x="288" y="331"/>
                    </a:lnTo>
                    <a:lnTo>
                      <a:pt x="289" y="340"/>
                    </a:lnTo>
                    <a:lnTo>
                      <a:pt x="290" y="349"/>
                    </a:lnTo>
                    <a:lnTo>
                      <a:pt x="292" y="358"/>
                    </a:lnTo>
                    <a:lnTo>
                      <a:pt x="293" y="367"/>
                    </a:lnTo>
                    <a:lnTo>
                      <a:pt x="293" y="373"/>
                    </a:lnTo>
                    <a:lnTo>
                      <a:pt x="294" y="380"/>
                    </a:lnTo>
                    <a:lnTo>
                      <a:pt x="294" y="387"/>
                    </a:lnTo>
                    <a:lnTo>
                      <a:pt x="295" y="393"/>
                    </a:lnTo>
                    <a:close/>
                  </a:path>
                </a:pathLst>
              </a:custGeom>
              <a:solidFill>
                <a:srgbClr val="A6A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4" name="Freeform 100"/>
              <p:cNvSpPr>
                <a:spLocks/>
              </p:cNvSpPr>
              <p:nvPr/>
            </p:nvSpPr>
            <p:spPr bwMode="auto">
              <a:xfrm>
                <a:off x="4272" y="1509"/>
                <a:ext cx="117" cy="871"/>
              </a:xfrm>
              <a:custGeom>
                <a:avLst/>
                <a:gdLst>
                  <a:gd name="T0" fmla="*/ 126 w 233"/>
                  <a:gd name="T1" fmla="*/ 59 h 1743"/>
                  <a:gd name="T2" fmla="*/ 132 w 233"/>
                  <a:gd name="T3" fmla="*/ 144 h 1743"/>
                  <a:gd name="T4" fmla="*/ 137 w 233"/>
                  <a:gd name="T5" fmla="*/ 234 h 1743"/>
                  <a:gd name="T6" fmla="*/ 144 w 233"/>
                  <a:gd name="T7" fmla="*/ 327 h 1743"/>
                  <a:gd name="T8" fmla="*/ 151 w 233"/>
                  <a:gd name="T9" fmla="*/ 423 h 1743"/>
                  <a:gd name="T10" fmla="*/ 158 w 233"/>
                  <a:gd name="T11" fmla="*/ 522 h 1743"/>
                  <a:gd name="T12" fmla="*/ 164 w 233"/>
                  <a:gd name="T13" fmla="*/ 625 h 1743"/>
                  <a:gd name="T14" fmla="*/ 171 w 233"/>
                  <a:gd name="T15" fmla="*/ 732 h 1743"/>
                  <a:gd name="T16" fmla="*/ 179 w 233"/>
                  <a:gd name="T17" fmla="*/ 841 h 1743"/>
                  <a:gd name="T18" fmla="*/ 185 w 233"/>
                  <a:gd name="T19" fmla="*/ 953 h 1743"/>
                  <a:gd name="T20" fmla="*/ 192 w 233"/>
                  <a:gd name="T21" fmla="*/ 1066 h 1743"/>
                  <a:gd name="T22" fmla="*/ 200 w 233"/>
                  <a:gd name="T23" fmla="*/ 1186 h 1743"/>
                  <a:gd name="T24" fmla="*/ 208 w 233"/>
                  <a:gd name="T25" fmla="*/ 1305 h 1743"/>
                  <a:gd name="T26" fmla="*/ 215 w 233"/>
                  <a:gd name="T27" fmla="*/ 1426 h 1743"/>
                  <a:gd name="T28" fmla="*/ 222 w 233"/>
                  <a:gd name="T29" fmla="*/ 1550 h 1743"/>
                  <a:gd name="T30" fmla="*/ 230 w 233"/>
                  <a:gd name="T31" fmla="*/ 1676 h 1743"/>
                  <a:gd name="T32" fmla="*/ 207 w 233"/>
                  <a:gd name="T33" fmla="*/ 1714 h 1743"/>
                  <a:gd name="T34" fmla="*/ 173 w 233"/>
                  <a:gd name="T35" fmla="*/ 1721 h 1743"/>
                  <a:gd name="T36" fmla="*/ 140 w 233"/>
                  <a:gd name="T37" fmla="*/ 1730 h 1743"/>
                  <a:gd name="T38" fmla="*/ 109 w 233"/>
                  <a:gd name="T39" fmla="*/ 1739 h 1743"/>
                  <a:gd name="T40" fmla="*/ 98 w 233"/>
                  <a:gd name="T41" fmla="*/ 1708 h 1743"/>
                  <a:gd name="T42" fmla="*/ 95 w 233"/>
                  <a:gd name="T43" fmla="*/ 1662 h 1743"/>
                  <a:gd name="T44" fmla="*/ 93 w 233"/>
                  <a:gd name="T45" fmla="*/ 1618 h 1743"/>
                  <a:gd name="T46" fmla="*/ 91 w 233"/>
                  <a:gd name="T47" fmla="*/ 1574 h 1743"/>
                  <a:gd name="T48" fmla="*/ 87 w 233"/>
                  <a:gd name="T49" fmla="*/ 1530 h 1743"/>
                  <a:gd name="T50" fmla="*/ 85 w 233"/>
                  <a:gd name="T51" fmla="*/ 1486 h 1743"/>
                  <a:gd name="T52" fmla="*/ 83 w 233"/>
                  <a:gd name="T53" fmla="*/ 1443 h 1743"/>
                  <a:gd name="T54" fmla="*/ 81 w 233"/>
                  <a:gd name="T55" fmla="*/ 1401 h 1743"/>
                  <a:gd name="T56" fmla="*/ 77 w 233"/>
                  <a:gd name="T57" fmla="*/ 1357 h 1743"/>
                  <a:gd name="T58" fmla="*/ 75 w 233"/>
                  <a:gd name="T59" fmla="*/ 1315 h 1743"/>
                  <a:gd name="T60" fmla="*/ 73 w 233"/>
                  <a:gd name="T61" fmla="*/ 1273 h 1743"/>
                  <a:gd name="T62" fmla="*/ 71 w 233"/>
                  <a:gd name="T63" fmla="*/ 1231 h 1743"/>
                  <a:gd name="T64" fmla="*/ 67 w 233"/>
                  <a:gd name="T65" fmla="*/ 1189 h 1743"/>
                  <a:gd name="T66" fmla="*/ 65 w 233"/>
                  <a:gd name="T67" fmla="*/ 1148 h 1743"/>
                  <a:gd name="T68" fmla="*/ 63 w 233"/>
                  <a:gd name="T69" fmla="*/ 1108 h 1743"/>
                  <a:gd name="T70" fmla="*/ 61 w 233"/>
                  <a:gd name="T71" fmla="*/ 1068 h 1743"/>
                  <a:gd name="T72" fmla="*/ 62 w 233"/>
                  <a:gd name="T73" fmla="*/ 1044 h 1743"/>
                  <a:gd name="T74" fmla="*/ 55 w 233"/>
                  <a:gd name="T75" fmla="*/ 992 h 1743"/>
                  <a:gd name="T76" fmla="*/ 52 w 233"/>
                  <a:gd name="T77" fmla="*/ 927 h 1743"/>
                  <a:gd name="T78" fmla="*/ 47 w 233"/>
                  <a:gd name="T79" fmla="*/ 864 h 1743"/>
                  <a:gd name="T80" fmla="*/ 44 w 233"/>
                  <a:gd name="T81" fmla="*/ 801 h 1743"/>
                  <a:gd name="T82" fmla="*/ 39 w 233"/>
                  <a:gd name="T83" fmla="*/ 739 h 1743"/>
                  <a:gd name="T84" fmla="*/ 36 w 233"/>
                  <a:gd name="T85" fmla="*/ 679 h 1743"/>
                  <a:gd name="T86" fmla="*/ 33 w 233"/>
                  <a:gd name="T87" fmla="*/ 620 h 1743"/>
                  <a:gd name="T88" fmla="*/ 29 w 233"/>
                  <a:gd name="T89" fmla="*/ 563 h 1743"/>
                  <a:gd name="T90" fmla="*/ 26 w 233"/>
                  <a:gd name="T91" fmla="*/ 505 h 1743"/>
                  <a:gd name="T92" fmla="*/ 23 w 233"/>
                  <a:gd name="T93" fmla="*/ 450 h 1743"/>
                  <a:gd name="T94" fmla="*/ 19 w 233"/>
                  <a:gd name="T95" fmla="*/ 396 h 1743"/>
                  <a:gd name="T96" fmla="*/ 16 w 233"/>
                  <a:gd name="T97" fmla="*/ 342 h 1743"/>
                  <a:gd name="T98" fmla="*/ 13 w 233"/>
                  <a:gd name="T99" fmla="*/ 290 h 1743"/>
                  <a:gd name="T100" fmla="*/ 9 w 233"/>
                  <a:gd name="T101" fmla="*/ 240 h 1743"/>
                  <a:gd name="T102" fmla="*/ 6 w 233"/>
                  <a:gd name="T103" fmla="*/ 191 h 1743"/>
                  <a:gd name="T104" fmla="*/ 4 w 233"/>
                  <a:gd name="T105" fmla="*/ 144 h 1743"/>
                  <a:gd name="T106" fmla="*/ 0 w 233"/>
                  <a:gd name="T107" fmla="*/ 115 h 1743"/>
                  <a:gd name="T108" fmla="*/ 5 w 233"/>
                  <a:gd name="T109" fmla="*/ 84 h 1743"/>
                  <a:gd name="T110" fmla="*/ 10 w 233"/>
                  <a:gd name="T111" fmla="*/ 55 h 1743"/>
                  <a:gd name="T112" fmla="*/ 19 w 233"/>
                  <a:gd name="T113" fmla="*/ 35 h 1743"/>
                  <a:gd name="T114" fmla="*/ 41 w 233"/>
                  <a:gd name="T115" fmla="*/ 23 h 1743"/>
                  <a:gd name="T116" fmla="*/ 68 w 233"/>
                  <a:gd name="T117" fmla="*/ 13 h 1743"/>
                  <a:gd name="T118" fmla="*/ 104 w 233"/>
                  <a:gd name="T119" fmla="*/ 3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3" h="1743">
                    <a:moveTo>
                      <a:pt x="123" y="0"/>
                    </a:moveTo>
                    <a:lnTo>
                      <a:pt x="123" y="19"/>
                    </a:lnTo>
                    <a:lnTo>
                      <a:pt x="125" y="39"/>
                    </a:lnTo>
                    <a:lnTo>
                      <a:pt x="126" y="59"/>
                    </a:lnTo>
                    <a:lnTo>
                      <a:pt x="129" y="81"/>
                    </a:lnTo>
                    <a:lnTo>
                      <a:pt x="129" y="101"/>
                    </a:lnTo>
                    <a:lnTo>
                      <a:pt x="131" y="123"/>
                    </a:lnTo>
                    <a:lnTo>
                      <a:pt x="132" y="144"/>
                    </a:lnTo>
                    <a:lnTo>
                      <a:pt x="134" y="167"/>
                    </a:lnTo>
                    <a:lnTo>
                      <a:pt x="135" y="189"/>
                    </a:lnTo>
                    <a:lnTo>
                      <a:pt x="136" y="211"/>
                    </a:lnTo>
                    <a:lnTo>
                      <a:pt x="137" y="234"/>
                    </a:lnTo>
                    <a:lnTo>
                      <a:pt x="140" y="258"/>
                    </a:lnTo>
                    <a:lnTo>
                      <a:pt x="141" y="280"/>
                    </a:lnTo>
                    <a:lnTo>
                      <a:pt x="143" y="303"/>
                    </a:lnTo>
                    <a:lnTo>
                      <a:pt x="144" y="327"/>
                    </a:lnTo>
                    <a:lnTo>
                      <a:pt x="146" y="351"/>
                    </a:lnTo>
                    <a:lnTo>
                      <a:pt x="148" y="375"/>
                    </a:lnTo>
                    <a:lnTo>
                      <a:pt x="150" y="398"/>
                    </a:lnTo>
                    <a:lnTo>
                      <a:pt x="151" y="423"/>
                    </a:lnTo>
                    <a:lnTo>
                      <a:pt x="153" y="448"/>
                    </a:lnTo>
                    <a:lnTo>
                      <a:pt x="154" y="472"/>
                    </a:lnTo>
                    <a:lnTo>
                      <a:pt x="156" y="497"/>
                    </a:lnTo>
                    <a:lnTo>
                      <a:pt x="158" y="522"/>
                    </a:lnTo>
                    <a:lnTo>
                      <a:pt x="160" y="548"/>
                    </a:lnTo>
                    <a:lnTo>
                      <a:pt x="161" y="573"/>
                    </a:lnTo>
                    <a:lnTo>
                      <a:pt x="163" y="599"/>
                    </a:lnTo>
                    <a:lnTo>
                      <a:pt x="164" y="625"/>
                    </a:lnTo>
                    <a:lnTo>
                      <a:pt x="166" y="652"/>
                    </a:lnTo>
                    <a:lnTo>
                      <a:pt x="168" y="679"/>
                    </a:lnTo>
                    <a:lnTo>
                      <a:pt x="170" y="706"/>
                    </a:lnTo>
                    <a:lnTo>
                      <a:pt x="171" y="732"/>
                    </a:lnTo>
                    <a:lnTo>
                      <a:pt x="174" y="760"/>
                    </a:lnTo>
                    <a:lnTo>
                      <a:pt x="175" y="787"/>
                    </a:lnTo>
                    <a:lnTo>
                      <a:pt x="178" y="814"/>
                    </a:lnTo>
                    <a:lnTo>
                      <a:pt x="179" y="841"/>
                    </a:lnTo>
                    <a:lnTo>
                      <a:pt x="181" y="869"/>
                    </a:lnTo>
                    <a:lnTo>
                      <a:pt x="182" y="896"/>
                    </a:lnTo>
                    <a:lnTo>
                      <a:pt x="184" y="925"/>
                    </a:lnTo>
                    <a:lnTo>
                      <a:pt x="185" y="953"/>
                    </a:lnTo>
                    <a:lnTo>
                      <a:pt x="188" y="982"/>
                    </a:lnTo>
                    <a:lnTo>
                      <a:pt x="189" y="1010"/>
                    </a:lnTo>
                    <a:lnTo>
                      <a:pt x="191" y="1039"/>
                    </a:lnTo>
                    <a:lnTo>
                      <a:pt x="192" y="1066"/>
                    </a:lnTo>
                    <a:lnTo>
                      <a:pt x="195" y="1097"/>
                    </a:lnTo>
                    <a:lnTo>
                      <a:pt x="197" y="1126"/>
                    </a:lnTo>
                    <a:lnTo>
                      <a:pt x="199" y="1156"/>
                    </a:lnTo>
                    <a:lnTo>
                      <a:pt x="200" y="1186"/>
                    </a:lnTo>
                    <a:lnTo>
                      <a:pt x="203" y="1216"/>
                    </a:lnTo>
                    <a:lnTo>
                      <a:pt x="204" y="1245"/>
                    </a:lnTo>
                    <a:lnTo>
                      <a:pt x="207" y="1275"/>
                    </a:lnTo>
                    <a:lnTo>
                      <a:pt x="208" y="1305"/>
                    </a:lnTo>
                    <a:lnTo>
                      <a:pt x="210" y="1335"/>
                    </a:lnTo>
                    <a:lnTo>
                      <a:pt x="211" y="1365"/>
                    </a:lnTo>
                    <a:lnTo>
                      <a:pt x="213" y="1395"/>
                    </a:lnTo>
                    <a:lnTo>
                      <a:pt x="215" y="1426"/>
                    </a:lnTo>
                    <a:lnTo>
                      <a:pt x="218" y="1457"/>
                    </a:lnTo>
                    <a:lnTo>
                      <a:pt x="219" y="1488"/>
                    </a:lnTo>
                    <a:lnTo>
                      <a:pt x="221" y="1519"/>
                    </a:lnTo>
                    <a:lnTo>
                      <a:pt x="222" y="1550"/>
                    </a:lnTo>
                    <a:lnTo>
                      <a:pt x="226" y="1581"/>
                    </a:lnTo>
                    <a:lnTo>
                      <a:pt x="227" y="1612"/>
                    </a:lnTo>
                    <a:lnTo>
                      <a:pt x="229" y="1645"/>
                    </a:lnTo>
                    <a:lnTo>
                      <a:pt x="230" y="1676"/>
                    </a:lnTo>
                    <a:lnTo>
                      <a:pt x="233" y="1708"/>
                    </a:lnTo>
                    <a:lnTo>
                      <a:pt x="223" y="1709"/>
                    </a:lnTo>
                    <a:lnTo>
                      <a:pt x="215" y="1711"/>
                    </a:lnTo>
                    <a:lnTo>
                      <a:pt x="207" y="1714"/>
                    </a:lnTo>
                    <a:lnTo>
                      <a:pt x="199" y="1716"/>
                    </a:lnTo>
                    <a:lnTo>
                      <a:pt x="190" y="1717"/>
                    </a:lnTo>
                    <a:lnTo>
                      <a:pt x="182" y="1720"/>
                    </a:lnTo>
                    <a:lnTo>
                      <a:pt x="173" y="1721"/>
                    </a:lnTo>
                    <a:lnTo>
                      <a:pt x="165" y="1725"/>
                    </a:lnTo>
                    <a:lnTo>
                      <a:pt x="156" y="1726"/>
                    </a:lnTo>
                    <a:lnTo>
                      <a:pt x="149" y="1728"/>
                    </a:lnTo>
                    <a:lnTo>
                      <a:pt x="140" y="1730"/>
                    </a:lnTo>
                    <a:lnTo>
                      <a:pt x="132" y="1734"/>
                    </a:lnTo>
                    <a:lnTo>
                      <a:pt x="124" y="1735"/>
                    </a:lnTo>
                    <a:lnTo>
                      <a:pt x="116" y="1737"/>
                    </a:lnTo>
                    <a:lnTo>
                      <a:pt x="109" y="1739"/>
                    </a:lnTo>
                    <a:lnTo>
                      <a:pt x="102" y="1743"/>
                    </a:lnTo>
                    <a:lnTo>
                      <a:pt x="101" y="1730"/>
                    </a:lnTo>
                    <a:lnTo>
                      <a:pt x="100" y="1719"/>
                    </a:lnTo>
                    <a:lnTo>
                      <a:pt x="98" y="1708"/>
                    </a:lnTo>
                    <a:lnTo>
                      <a:pt x="98" y="1697"/>
                    </a:lnTo>
                    <a:lnTo>
                      <a:pt x="97" y="1685"/>
                    </a:lnTo>
                    <a:lnTo>
                      <a:pt x="96" y="1675"/>
                    </a:lnTo>
                    <a:lnTo>
                      <a:pt x="95" y="1662"/>
                    </a:lnTo>
                    <a:lnTo>
                      <a:pt x="95" y="1652"/>
                    </a:lnTo>
                    <a:lnTo>
                      <a:pt x="94" y="1640"/>
                    </a:lnTo>
                    <a:lnTo>
                      <a:pt x="93" y="1629"/>
                    </a:lnTo>
                    <a:lnTo>
                      <a:pt x="93" y="1618"/>
                    </a:lnTo>
                    <a:lnTo>
                      <a:pt x="93" y="1608"/>
                    </a:lnTo>
                    <a:lnTo>
                      <a:pt x="92" y="1597"/>
                    </a:lnTo>
                    <a:lnTo>
                      <a:pt x="91" y="1586"/>
                    </a:lnTo>
                    <a:lnTo>
                      <a:pt x="91" y="1574"/>
                    </a:lnTo>
                    <a:lnTo>
                      <a:pt x="91" y="1564"/>
                    </a:lnTo>
                    <a:lnTo>
                      <a:pt x="90" y="1552"/>
                    </a:lnTo>
                    <a:lnTo>
                      <a:pt x="88" y="1541"/>
                    </a:lnTo>
                    <a:lnTo>
                      <a:pt x="87" y="1530"/>
                    </a:lnTo>
                    <a:lnTo>
                      <a:pt x="87" y="1520"/>
                    </a:lnTo>
                    <a:lnTo>
                      <a:pt x="86" y="1509"/>
                    </a:lnTo>
                    <a:lnTo>
                      <a:pt x="86" y="1498"/>
                    </a:lnTo>
                    <a:lnTo>
                      <a:pt x="85" y="1486"/>
                    </a:lnTo>
                    <a:lnTo>
                      <a:pt x="85" y="1476"/>
                    </a:lnTo>
                    <a:lnTo>
                      <a:pt x="84" y="1465"/>
                    </a:lnTo>
                    <a:lnTo>
                      <a:pt x="83" y="1454"/>
                    </a:lnTo>
                    <a:lnTo>
                      <a:pt x="83" y="1443"/>
                    </a:lnTo>
                    <a:lnTo>
                      <a:pt x="83" y="1433"/>
                    </a:lnTo>
                    <a:lnTo>
                      <a:pt x="82" y="1422"/>
                    </a:lnTo>
                    <a:lnTo>
                      <a:pt x="81" y="1411"/>
                    </a:lnTo>
                    <a:lnTo>
                      <a:pt x="81" y="1401"/>
                    </a:lnTo>
                    <a:lnTo>
                      <a:pt x="81" y="1391"/>
                    </a:lnTo>
                    <a:lnTo>
                      <a:pt x="80" y="1380"/>
                    </a:lnTo>
                    <a:lnTo>
                      <a:pt x="78" y="1368"/>
                    </a:lnTo>
                    <a:lnTo>
                      <a:pt x="77" y="1357"/>
                    </a:lnTo>
                    <a:lnTo>
                      <a:pt x="77" y="1347"/>
                    </a:lnTo>
                    <a:lnTo>
                      <a:pt x="76" y="1336"/>
                    </a:lnTo>
                    <a:lnTo>
                      <a:pt x="76" y="1326"/>
                    </a:lnTo>
                    <a:lnTo>
                      <a:pt x="75" y="1315"/>
                    </a:lnTo>
                    <a:lnTo>
                      <a:pt x="75" y="1305"/>
                    </a:lnTo>
                    <a:lnTo>
                      <a:pt x="74" y="1294"/>
                    </a:lnTo>
                    <a:lnTo>
                      <a:pt x="73" y="1284"/>
                    </a:lnTo>
                    <a:lnTo>
                      <a:pt x="73" y="1273"/>
                    </a:lnTo>
                    <a:lnTo>
                      <a:pt x="73" y="1263"/>
                    </a:lnTo>
                    <a:lnTo>
                      <a:pt x="72" y="1251"/>
                    </a:lnTo>
                    <a:lnTo>
                      <a:pt x="71" y="1241"/>
                    </a:lnTo>
                    <a:lnTo>
                      <a:pt x="71" y="1231"/>
                    </a:lnTo>
                    <a:lnTo>
                      <a:pt x="71" y="1221"/>
                    </a:lnTo>
                    <a:lnTo>
                      <a:pt x="70" y="1210"/>
                    </a:lnTo>
                    <a:lnTo>
                      <a:pt x="68" y="1200"/>
                    </a:lnTo>
                    <a:lnTo>
                      <a:pt x="67" y="1189"/>
                    </a:lnTo>
                    <a:lnTo>
                      <a:pt x="67" y="1179"/>
                    </a:lnTo>
                    <a:lnTo>
                      <a:pt x="66" y="1168"/>
                    </a:lnTo>
                    <a:lnTo>
                      <a:pt x="66" y="1158"/>
                    </a:lnTo>
                    <a:lnTo>
                      <a:pt x="65" y="1148"/>
                    </a:lnTo>
                    <a:lnTo>
                      <a:pt x="65" y="1138"/>
                    </a:lnTo>
                    <a:lnTo>
                      <a:pt x="64" y="1128"/>
                    </a:lnTo>
                    <a:lnTo>
                      <a:pt x="63" y="1118"/>
                    </a:lnTo>
                    <a:lnTo>
                      <a:pt x="63" y="1108"/>
                    </a:lnTo>
                    <a:lnTo>
                      <a:pt x="63" y="1098"/>
                    </a:lnTo>
                    <a:lnTo>
                      <a:pt x="62" y="1088"/>
                    </a:lnTo>
                    <a:lnTo>
                      <a:pt x="61" y="1078"/>
                    </a:lnTo>
                    <a:lnTo>
                      <a:pt x="61" y="1068"/>
                    </a:lnTo>
                    <a:lnTo>
                      <a:pt x="61" y="1058"/>
                    </a:lnTo>
                    <a:lnTo>
                      <a:pt x="63" y="1053"/>
                    </a:lnTo>
                    <a:lnTo>
                      <a:pt x="64" y="1049"/>
                    </a:lnTo>
                    <a:lnTo>
                      <a:pt x="62" y="1044"/>
                    </a:lnTo>
                    <a:lnTo>
                      <a:pt x="59" y="1042"/>
                    </a:lnTo>
                    <a:lnTo>
                      <a:pt x="57" y="1025"/>
                    </a:lnTo>
                    <a:lnTo>
                      <a:pt x="56" y="1009"/>
                    </a:lnTo>
                    <a:lnTo>
                      <a:pt x="55" y="992"/>
                    </a:lnTo>
                    <a:lnTo>
                      <a:pt x="55" y="975"/>
                    </a:lnTo>
                    <a:lnTo>
                      <a:pt x="54" y="958"/>
                    </a:lnTo>
                    <a:lnTo>
                      <a:pt x="53" y="943"/>
                    </a:lnTo>
                    <a:lnTo>
                      <a:pt x="52" y="927"/>
                    </a:lnTo>
                    <a:lnTo>
                      <a:pt x="52" y="912"/>
                    </a:lnTo>
                    <a:lnTo>
                      <a:pt x="49" y="895"/>
                    </a:lnTo>
                    <a:lnTo>
                      <a:pt x="48" y="879"/>
                    </a:lnTo>
                    <a:lnTo>
                      <a:pt x="47" y="864"/>
                    </a:lnTo>
                    <a:lnTo>
                      <a:pt x="47" y="848"/>
                    </a:lnTo>
                    <a:lnTo>
                      <a:pt x="46" y="833"/>
                    </a:lnTo>
                    <a:lnTo>
                      <a:pt x="45" y="817"/>
                    </a:lnTo>
                    <a:lnTo>
                      <a:pt x="44" y="801"/>
                    </a:lnTo>
                    <a:lnTo>
                      <a:pt x="44" y="787"/>
                    </a:lnTo>
                    <a:lnTo>
                      <a:pt x="42" y="770"/>
                    </a:lnTo>
                    <a:lnTo>
                      <a:pt x="42" y="756"/>
                    </a:lnTo>
                    <a:lnTo>
                      <a:pt x="39" y="739"/>
                    </a:lnTo>
                    <a:lnTo>
                      <a:pt x="39" y="724"/>
                    </a:lnTo>
                    <a:lnTo>
                      <a:pt x="38" y="709"/>
                    </a:lnTo>
                    <a:lnTo>
                      <a:pt x="37" y="694"/>
                    </a:lnTo>
                    <a:lnTo>
                      <a:pt x="36" y="679"/>
                    </a:lnTo>
                    <a:lnTo>
                      <a:pt x="36" y="665"/>
                    </a:lnTo>
                    <a:lnTo>
                      <a:pt x="35" y="650"/>
                    </a:lnTo>
                    <a:lnTo>
                      <a:pt x="34" y="635"/>
                    </a:lnTo>
                    <a:lnTo>
                      <a:pt x="33" y="620"/>
                    </a:lnTo>
                    <a:lnTo>
                      <a:pt x="33" y="606"/>
                    </a:lnTo>
                    <a:lnTo>
                      <a:pt x="32" y="592"/>
                    </a:lnTo>
                    <a:lnTo>
                      <a:pt x="31" y="577"/>
                    </a:lnTo>
                    <a:lnTo>
                      <a:pt x="29" y="563"/>
                    </a:lnTo>
                    <a:lnTo>
                      <a:pt x="29" y="550"/>
                    </a:lnTo>
                    <a:lnTo>
                      <a:pt x="28" y="534"/>
                    </a:lnTo>
                    <a:lnTo>
                      <a:pt x="27" y="520"/>
                    </a:lnTo>
                    <a:lnTo>
                      <a:pt x="26" y="505"/>
                    </a:lnTo>
                    <a:lnTo>
                      <a:pt x="26" y="492"/>
                    </a:lnTo>
                    <a:lnTo>
                      <a:pt x="25" y="477"/>
                    </a:lnTo>
                    <a:lnTo>
                      <a:pt x="24" y="464"/>
                    </a:lnTo>
                    <a:lnTo>
                      <a:pt x="23" y="450"/>
                    </a:lnTo>
                    <a:lnTo>
                      <a:pt x="23" y="437"/>
                    </a:lnTo>
                    <a:lnTo>
                      <a:pt x="22" y="423"/>
                    </a:lnTo>
                    <a:lnTo>
                      <a:pt x="20" y="409"/>
                    </a:lnTo>
                    <a:lnTo>
                      <a:pt x="19" y="396"/>
                    </a:lnTo>
                    <a:lnTo>
                      <a:pt x="19" y="382"/>
                    </a:lnTo>
                    <a:lnTo>
                      <a:pt x="18" y="369"/>
                    </a:lnTo>
                    <a:lnTo>
                      <a:pt x="17" y="356"/>
                    </a:lnTo>
                    <a:lnTo>
                      <a:pt x="16" y="342"/>
                    </a:lnTo>
                    <a:lnTo>
                      <a:pt x="16" y="330"/>
                    </a:lnTo>
                    <a:lnTo>
                      <a:pt x="15" y="317"/>
                    </a:lnTo>
                    <a:lnTo>
                      <a:pt x="14" y="303"/>
                    </a:lnTo>
                    <a:lnTo>
                      <a:pt x="13" y="290"/>
                    </a:lnTo>
                    <a:lnTo>
                      <a:pt x="13" y="278"/>
                    </a:lnTo>
                    <a:lnTo>
                      <a:pt x="12" y="264"/>
                    </a:lnTo>
                    <a:lnTo>
                      <a:pt x="10" y="252"/>
                    </a:lnTo>
                    <a:lnTo>
                      <a:pt x="9" y="240"/>
                    </a:lnTo>
                    <a:lnTo>
                      <a:pt x="9" y="229"/>
                    </a:lnTo>
                    <a:lnTo>
                      <a:pt x="8" y="215"/>
                    </a:lnTo>
                    <a:lnTo>
                      <a:pt x="7" y="204"/>
                    </a:lnTo>
                    <a:lnTo>
                      <a:pt x="6" y="191"/>
                    </a:lnTo>
                    <a:lnTo>
                      <a:pt x="6" y="180"/>
                    </a:lnTo>
                    <a:lnTo>
                      <a:pt x="5" y="167"/>
                    </a:lnTo>
                    <a:lnTo>
                      <a:pt x="4" y="156"/>
                    </a:lnTo>
                    <a:lnTo>
                      <a:pt x="4" y="144"/>
                    </a:lnTo>
                    <a:lnTo>
                      <a:pt x="4" y="134"/>
                    </a:lnTo>
                    <a:lnTo>
                      <a:pt x="3" y="130"/>
                    </a:lnTo>
                    <a:lnTo>
                      <a:pt x="0" y="125"/>
                    </a:lnTo>
                    <a:lnTo>
                      <a:pt x="0" y="115"/>
                    </a:lnTo>
                    <a:lnTo>
                      <a:pt x="2" y="107"/>
                    </a:lnTo>
                    <a:lnTo>
                      <a:pt x="3" y="98"/>
                    </a:lnTo>
                    <a:lnTo>
                      <a:pt x="5" y="92"/>
                    </a:lnTo>
                    <a:lnTo>
                      <a:pt x="5" y="84"/>
                    </a:lnTo>
                    <a:lnTo>
                      <a:pt x="6" y="77"/>
                    </a:lnTo>
                    <a:lnTo>
                      <a:pt x="7" y="71"/>
                    </a:lnTo>
                    <a:lnTo>
                      <a:pt x="9" y="66"/>
                    </a:lnTo>
                    <a:lnTo>
                      <a:pt x="10" y="55"/>
                    </a:lnTo>
                    <a:lnTo>
                      <a:pt x="13" y="48"/>
                    </a:lnTo>
                    <a:lnTo>
                      <a:pt x="15" y="42"/>
                    </a:lnTo>
                    <a:lnTo>
                      <a:pt x="17" y="39"/>
                    </a:lnTo>
                    <a:lnTo>
                      <a:pt x="19" y="35"/>
                    </a:lnTo>
                    <a:lnTo>
                      <a:pt x="26" y="30"/>
                    </a:lnTo>
                    <a:lnTo>
                      <a:pt x="29" y="27"/>
                    </a:lnTo>
                    <a:lnTo>
                      <a:pt x="35" y="26"/>
                    </a:lnTo>
                    <a:lnTo>
                      <a:pt x="41" y="23"/>
                    </a:lnTo>
                    <a:lnTo>
                      <a:pt x="47" y="22"/>
                    </a:lnTo>
                    <a:lnTo>
                      <a:pt x="53" y="18"/>
                    </a:lnTo>
                    <a:lnTo>
                      <a:pt x="61" y="16"/>
                    </a:lnTo>
                    <a:lnTo>
                      <a:pt x="68" y="13"/>
                    </a:lnTo>
                    <a:lnTo>
                      <a:pt x="78" y="10"/>
                    </a:lnTo>
                    <a:lnTo>
                      <a:pt x="87" y="7"/>
                    </a:lnTo>
                    <a:lnTo>
                      <a:pt x="98" y="5"/>
                    </a:lnTo>
                    <a:lnTo>
                      <a:pt x="104" y="3"/>
                    </a:lnTo>
                    <a:lnTo>
                      <a:pt x="110" y="3"/>
                    </a:lnTo>
                    <a:lnTo>
                      <a:pt x="116" y="0"/>
                    </a:lnTo>
                    <a:lnTo>
                      <a:pt x="123" y="0"/>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5" name="Freeform 101"/>
              <p:cNvSpPr>
                <a:spLocks/>
              </p:cNvSpPr>
              <p:nvPr/>
            </p:nvSpPr>
            <p:spPr bwMode="auto">
              <a:xfrm>
                <a:off x="4226" y="1962"/>
                <a:ext cx="62" cy="74"/>
              </a:xfrm>
              <a:custGeom>
                <a:avLst/>
                <a:gdLst>
                  <a:gd name="T0" fmla="*/ 0 w 125"/>
                  <a:gd name="T1" fmla="*/ 148 h 148"/>
                  <a:gd name="T2" fmla="*/ 0 w 125"/>
                  <a:gd name="T3" fmla="*/ 138 h 148"/>
                  <a:gd name="T4" fmla="*/ 0 w 125"/>
                  <a:gd name="T5" fmla="*/ 130 h 148"/>
                  <a:gd name="T6" fmla="*/ 1 w 125"/>
                  <a:gd name="T7" fmla="*/ 121 h 148"/>
                  <a:gd name="T8" fmla="*/ 2 w 125"/>
                  <a:gd name="T9" fmla="*/ 114 h 148"/>
                  <a:gd name="T10" fmla="*/ 2 w 125"/>
                  <a:gd name="T11" fmla="*/ 105 h 148"/>
                  <a:gd name="T12" fmla="*/ 3 w 125"/>
                  <a:gd name="T13" fmla="*/ 97 h 148"/>
                  <a:gd name="T14" fmla="*/ 4 w 125"/>
                  <a:gd name="T15" fmla="*/ 88 h 148"/>
                  <a:gd name="T16" fmla="*/ 6 w 125"/>
                  <a:gd name="T17" fmla="*/ 80 h 148"/>
                  <a:gd name="T18" fmla="*/ 6 w 125"/>
                  <a:gd name="T19" fmla="*/ 71 h 148"/>
                  <a:gd name="T20" fmla="*/ 6 w 125"/>
                  <a:gd name="T21" fmla="*/ 64 h 148"/>
                  <a:gd name="T22" fmla="*/ 7 w 125"/>
                  <a:gd name="T23" fmla="*/ 55 h 148"/>
                  <a:gd name="T24" fmla="*/ 8 w 125"/>
                  <a:gd name="T25" fmla="*/ 47 h 148"/>
                  <a:gd name="T26" fmla="*/ 8 w 125"/>
                  <a:gd name="T27" fmla="*/ 38 h 148"/>
                  <a:gd name="T28" fmla="*/ 9 w 125"/>
                  <a:gd name="T29" fmla="*/ 30 h 148"/>
                  <a:gd name="T30" fmla="*/ 10 w 125"/>
                  <a:gd name="T31" fmla="*/ 21 h 148"/>
                  <a:gd name="T32" fmla="*/ 11 w 125"/>
                  <a:gd name="T33" fmla="*/ 15 h 148"/>
                  <a:gd name="T34" fmla="*/ 117 w 125"/>
                  <a:gd name="T35" fmla="*/ 0 h 148"/>
                  <a:gd name="T36" fmla="*/ 117 w 125"/>
                  <a:gd name="T37" fmla="*/ 7 h 148"/>
                  <a:gd name="T38" fmla="*/ 117 w 125"/>
                  <a:gd name="T39" fmla="*/ 16 h 148"/>
                  <a:gd name="T40" fmla="*/ 117 w 125"/>
                  <a:gd name="T41" fmla="*/ 23 h 148"/>
                  <a:gd name="T42" fmla="*/ 118 w 125"/>
                  <a:gd name="T43" fmla="*/ 32 h 148"/>
                  <a:gd name="T44" fmla="*/ 118 w 125"/>
                  <a:gd name="T45" fmla="*/ 40 h 148"/>
                  <a:gd name="T46" fmla="*/ 119 w 125"/>
                  <a:gd name="T47" fmla="*/ 49 h 148"/>
                  <a:gd name="T48" fmla="*/ 119 w 125"/>
                  <a:gd name="T49" fmla="*/ 57 h 148"/>
                  <a:gd name="T50" fmla="*/ 120 w 125"/>
                  <a:gd name="T51" fmla="*/ 66 h 148"/>
                  <a:gd name="T52" fmla="*/ 120 w 125"/>
                  <a:gd name="T53" fmla="*/ 74 h 148"/>
                  <a:gd name="T54" fmla="*/ 121 w 125"/>
                  <a:gd name="T55" fmla="*/ 82 h 148"/>
                  <a:gd name="T56" fmla="*/ 121 w 125"/>
                  <a:gd name="T57" fmla="*/ 90 h 148"/>
                  <a:gd name="T58" fmla="*/ 123 w 125"/>
                  <a:gd name="T59" fmla="*/ 99 h 148"/>
                  <a:gd name="T60" fmla="*/ 123 w 125"/>
                  <a:gd name="T61" fmla="*/ 107 h 148"/>
                  <a:gd name="T62" fmla="*/ 124 w 125"/>
                  <a:gd name="T63" fmla="*/ 116 h 148"/>
                  <a:gd name="T64" fmla="*/ 124 w 125"/>
                  <a:gd name="T65" fmla="*/ 124 h 148"/>
                  <a:gd name="T66" fmla="*/ 125 w 125"/>
                  <a:gd name="T67" fmla="*/ 133 h 148"/>
                  <a:gd name="T68" fmla="*/ 0 w 125"/>
                  <a:gd name="T6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48">
                    <a:moveTo>
                      <a:pt x="0" y="148"/>
                    </a:moveTo>
                    <a:lnTo>
                      <a:pt x="0" y="138"/>
                    </a:lnTo>
                    <a:lnTo>
                      <a:pt x="0" y="130"/>
                    </a:lnTo>
                    <a:lnTo>
                      <a:pt x="1" y="121"/>
                    </a:lnTo>
                    <a:lnTo>
                      <a:pt x="2" y="114"/>
                    </a:lnTo>
                    <a:lnTo>
                      <a:pt x="2" y="105"/>
                    </a:lnTo>
                    <a:lnTo>
                      <a:pt x="3" y="97"/>
                    </a:lnTo>
                    <a:lnTo>
                      <a:pt x="4" y="88"/>
                    </a:lnTo>
                    <a:lnTo>
                      <a:pt x="6" y="80"/>
                    </a:lnTo>
                    <a:lnTo>
                      <a:pt x="6" y="71"/>
                    </a:lnTo>
                    <a:lnTo>
                      <a:pt x="6" y="64"/>
                    </a:lnTo>
                    <a:lnTo>
                      <a:pt x="7" y="55"/>
                    </a:lnTo>
                    <a:lnTo>
                      <a:pt x="8" y="47"/>
                    </a:lnTo>
                    <a:lnTo>
                      <a:pt x="8" y="38"/>
                    </a:lnTo>
                    <a:lnTo>
                      <a:pt x="9" y="30"/>
                    </a:lnTo>
                    <a:lnTo>
                      <a:pt x="10" y="21"/>
                    </a:lnTo>
                    <a:lnTo>
                      <a:pt x="11" y="15"/>
                    </a:lnTo>
                    <a:lnTo>
                      <a:pt x="117" y="0"/>
                    </a:lnTo>
                    <a:lnTo>
                      <a:pt x="117" y="7"/>
                    </a:lnTo>
                    <a:lnTo>
                      <a:pt x="117" y="16"/>
                    </a:lnTo>
                    <a:lnTo>
                      <a:pt x="117" y="23"/>
                    </a:lnTo>
                    <a:lnTo>
                      <a:pt x="118" y="32"/>
                    </a:lnTo>
                    <a:lnTo>
                      <a:pt x="118" y="40"/>
                    </a:lnTo>
                    <a:lnTo>
                      <a:pt x="119" y="49"/>
                    </a:lnTo>
                    <a:lnTo>
                      <a:pt x="119" y="57"/>
                    </a:lnTo>
                    <a:lnTo>
                      <a:pt x="120" y="66"/>
                    </a:lnTo>
                    <a:lnTo>
                      <a:pt x="120" y="74"/>
                    </a:lnTo>
                    <a:lnTo>
                      <a:pt x="121" y="82"/>
                    </a:lnTo>
                    <a:lnTo>
                      <a:pt x="121" y="90"/>
                    </a:lnTo>
                    <a:lnTo>
                      <a:pt x="123" y="99"/>
                    </a:lnTo>
                    <a:lnTo>
                      <a:pt x="123" y="107"/>
                    </a:lnTo>
                    <a:lnTo>
                      <a:pt x="124" y="116"/>
                    </a:lnTo>
                    <a:lnTo>
                      <a:pt x="124" y="124"/>
                    </a:lnTo>
                    <a:lnTo>
                      <a:pt x="125" y="133"/>
                    </a:lnTo>
                    <a:lnTo>
                      <a:pt x="0" y="148"/>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6" name="Freeform 102"/>
              <p:cNvSpPr>
                <a:spLocks/>
              </p:cNvSpPr>
              <p:nvPr/>
            </p:nvSpPr>
            <p:spPr bwMode="auto">
              <a:xfrm>
                <a:off x="3670" y="1986"/>
                <a:ext cx="460" cy="193"/>
              </a:xfrm>
              <a:custGeom>
                <a:avLst/>
                <a:gdLst>
                  <a:gd name="T0" fmla="*/ 864 w 919"/>
                  <a:gd name="T1" fmla="*/ 139 h 387"/>
                  <a:gd name="T2" fmla="*/ 799 w 919"/>
                  <a:gd name="T3" fmla="*/ 150 h 387"/>
                  <a:gd name="T4" fmla="*/ 739 w 919"/>
                  <a:gd name="T5" fmla="*/ 165 h 387"/>
                  <a:gd name="T6" fmla="*/ 677 w 919"/>
                  <a:gd name="T7" fmla="*/ 177 h 387"/>
                  <a:gd name="T8" fmla="*/ 620 w 919"/>
                  <a:gd name="T9" fmla="*/ 190 h 387"/>
                  <a:gd name="T10" fmla="*/ 563 w 919"/>
                  <a:gd name="T11" fmla="*/ 204 h 387"/>
                  <a:gd name="T12" fmla="*/ 509 w 919"/>
                  <a:gd name="T13" fmla="*/ 219 h 387"/>
                  <a:gd name="T14" fmla="*/ 457 w 919"/>
                  <a:gd name="T15" fmla="*/ 233 h 387"/>
                  <a:gd name="T16" fmla="*/ 407 w 919"/>
                  <a:gd name="T17" fmla="*/ 247 h 387"/>
                  <a:gd name="T18" fmla="*/ 359 w 919"/>
                  <a:gd name="T19" fmla="*/ 261 h 387"/>
                  <a:gd name="T20" fmla="*/ 315 w 919"/>
                  <a:gd name="T21" fmla="*/ 276 h 387"/>
                  <a:gd name="T22" fmla="*/ 271 w 919"/>
                  <a:gd name="T23" fmla="*/ 288 h 387"/>
                  <a:gd name="T24" fmla="*/ 229 w 919"/>
                  <a:gd name="T25" fmla="*/ 302 h 387"/>
                  <a:gd name="T26" fmla="*/ 192 w 919"/>
                  <a:gd name="T27" fmla="*/ 314 h 387"/>
                  <a:gd name="T28" fmla="*/ 158 w 919"/>
                  <a:gd name="T29" fmla="*/ 326 h 387"/>
                  <a:gd name="T30" fmla="*/ 126 w 919"/>
                  <a:gd name="T31" fmla="*/ 337 h 387"/>
                  <a:gd name="T32" fmla="*/ 96 w 919"/>
                  <a:gd name="T33" fmla="*/ 348 h 387"/>
                  <a:gd name="T34" fmla="*/ 68 w 919"/>
                  <a:gd name="T35" fmla="*/ 358 h 387"/>
                  <a:gd name="T36" fmla="*/ 46 w 919"/>
                  <a:gd name="T37" fmla="*/ 368 h 387"/>
                  <a:gd name="T38" fmla="*/ 24 w 919"/>
                  <a:gd name="T39" fmla="*/ 374 h 387"/>
                  <a:gd name="T40" fmla="*/ 0 w 919"/>
                  <a:gd name="T41" fmla="*/ 387 h 387"/>
                  <a:gd name="T42" fmla="*/ 2 w 919"/>
                  <a:gd name="T43" fmla="*/ 361 h 387"/>
                  <a:gd name="T44" fmla="*/ 4 w 919"/>
                  <a:gd name="T45" fmla="*/ 333 h 387"/>
                  <a:gd name="T46" fmla="*/ 8 w 919"/>
                  <a:gd name="T47" fmla="*/ 301 h 387"/>
                  <a:gd name="T48" fmla="*/ 12 w 919"/>
                  <a:gd name="T49" fmla="*/ 266 h 387"/>
                  <a:gd name="T50" fmla="*/ 14 w 919"/>
                  <a:gd name="T51" fmla="*/ 246 h 387"/>
                  <a:gd name="T52" fmla="*/ 17 w 919"/>
                  <a:gd name="T53" fmla="*/ 227 h 387"/>
                  <a:gd name="T54" fmla="*/ 26 w 919"/>
                  <a:gd name="T55" fmla="*/ 212 h 387"/>
                  <a:gd name="T56" fmla="*/ 47 w 919"/>
                  <a:gd name="T57" fmla="*/ 205 h 387"/>
                  <a:gd name="T58" fmla="*/ 68 w 919"/>
                  <a:gd name="T59" fmla="*/ 199 h 387"/>
                  <a:gd name="T60" fmla="*/ 94 w 919"/>
                  <a:gd name="T61" fmla="*/ 193 h 387"/>
                  <a:gd name="T62" fmla="*/ 121 w 919"/>
                  <a:gd name="T63" fmla="*/ 185 h 387"/>
                  <a:gd name="T64" fmla="*/ 154 w 919"/>
                  <a:gd name="T65" fmla="*/ 176 h 387"/>
                  <a:gd name="T66" fmla="*/ 189 w 919"/>
                  <a:gd name="T67" fmla="*/ 166 h 387"/>
                  <a:gd name="T68" fmla="*/ 229 w 919"/>
                  <a:gd name="T69" fmla="*/ 156 h 387"/>
                  <a:gd name="T70" fmla="*/ 270 w 919"/>
                  <a:gd name="T71" fmla="*/ 145 h 387"/>
                  <a:gd name="T72" fmla="*/ 314 w 919"/>
                  <a:gd name="T73" fmla="*/ 134 h 387"/>
                  <a:gd name="T74" fmla="*/ 361 w 919"/>
                  <a:gd name="T75" fmla="*/ 122 h 387"/>
                  <a:gd name="T76" fmla="*/ 410 w 919"/>
                  <a:gd name="T77" fmla="*/ 110 h 387"/>
                  <a:gd name="T78" fmla="*/ 459 w 919"/>
                  <a:gd name="T79" fmla="*/ 97 h 387"/>
                  <a:gd name="T80" fmla="*/ 510 w 919"/>
                  <a:gd name="T81" fmla="*/ 85 h 387"/>
                  <a:gd name="T82" fmla="*/ 564 w 919"/>
                  <a:gd name="T83" fmla="*/ 72 h 387"/>
                  <a:gd name="T84" fmla="*/ 620 w 919"/>
                  <a:gd name="T85" fmla="*/ 61 h 387"/>
                  <a:gd name="T86" fmla="*/ 674 w 919"/>
                  <a:gd name="T87" fmla="*/ 48 h 387"/>
                  <a:gd name="T88" fmla="*/ 730 w 919"/>
                  <a:gd name="T89" fmla="*/ 36 h 387"/>
                  <a:gd name="T90" fmla="*/ 786 w 919"/>
                  <a:gd name="T91" fmla="*/ 24 h 387"/>
                  <a:gd name="T92" fmla="*/ 843 w 919"/>
                  <a:gd name="T93" fmla="*/ 13 h 387"/>
                  <a:gd name="T94" fmla="*/ 899 w 919"/>
                  <a:gd name="T95" fmla="*/ 3 h 387"/>
                  <a:gd name="T96" fmla="*/ 917 w 919"/>
                  <a:gd name="T97" fmla="*/ 16 h 387"/>
                  <a:gd name="T98" fmla="*/ 915 w 919"/>
                  <a:gd name="T99" fmla="*/ 40 h 387"/>
                  <a:gd name="T100" fmla="*/ 913 w 919"/>
                  <a:gd name="T101" fmla="*/ 66 h 387"/>
                  <a:gd name="T102" fmla="*/ 909 w 919"/>
                  <a:gd name="T103" fmla="*/ 90 h 387"/>
                  <a:gd name="T104" fmla="*/ 907 w 919"/>
                  <a:gd name="T105" fmla="*/ 11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9" h="387">
                    <a:moveTo>
                      <a:pt x="907" y="133"/>
                    </a:moveTo>
                    <a:lnTo>
                      <a:pt x="885" y="136"/>
                    </a:lnTo>
                    <a:lnTo>
                      <a:pt x="864" y="139"/>
                    </a:lnTo>
                    <a:lnTo>
                      <a:pt x="841" y="143"/>
                    </a:lnTo>
                    <a:lnTo>
                      <a:pt x="821" y="147"/>
                    </a:lnTo>
                    <a:lnTo>
                      <a:pt x="799" y="150"/>
                    </a:lnTo>
                    <a:lnTo>
                      <a:pt x="779" y="155"/>
                    </a:lnTo>
                    <a:lnTo>
                      <a:pt x="759" y="159"/>
                    </a:lnTo>
                    <a:lnTo>
                      <a:pt x="739" y="165"/>
                    </a:lnTo>
                    <a:lnTo>
                      <a:pt x="718" y="168"/>
                    </a:lnTo>
                    <a:lnTo>
                      <a:pt x="698" y="173"/>
                    </a:lnTo>
                    <a:lnTo>
                      <a:pt x="677" y="177"/>
                    </a:lnTo>
                    <a:lnTo>
                      <a:pt x="659" y="182"/>
                    </a:lnTo>
                    <a:lnTo>
                      <a:pt x="638" y="186"/>
                    </a:lnTo>
                    <a:lnTo>
                      <a:pt x="620" y="190"/>
                    </a:lnTo>
                    <a:lnTo>
                      <a:pt x="601" y="195"/>
                    </a:lnTo>
                    <a:lnTo>
                      <a:pt x="583" y="200"/>
                    </a:lnTo>
                    <a:lnTo>
                      <a:pt x="563" y="204"/>
                    </a:lnTo>
                    <a:lnTo>
                      <a:pt x="545" y="209"/>
                    </a:lnTo>
                    <a:lnTo>
                      <a:pt x="526" y="214"/>
                    </a:lnTo>
                    <a:lnTo>
                      <a:pt x="509" y="219"/>
                    </a:lnTo>
                    <a:lnTo>
                      <a:pt x="491" y="223"/>
                    </a:lnTo>
                    <a:lnTo>
                      <a:pt x="474" y="228"/>
                    </a:lnTo>
                    <a:lnTo>
                      <a:pt x="457" y="233"/>
                    </a:lnTo>
                    <a:lnTo>
                      <a:pt x="440" y="238"/>
                    </a:lnTo>
                    <a:lnTo>
                      <a:pt x="423" y="242"/>
                    </a:lnTo>
                    <a:lnTo>
                      <a:pt x="407" y="247"/>
                    </a:lnTo>
                    <a:lnTo>
                      <a:pt x="390" y="252"/>
                    </a:lnTo>
                    <a:lnTo>
                      <a:pt x="375" y="257"/>
                    </a:lnTo>
                    <a:lnTo>
                      <a:pt x="359" y="261"/>
                    </a:lnTo>
                    <a:lnTo>
                      <a:pt x="344" y="266"/>
                    </a:lnTo>
                    <a:lnTo>
                      <a:pt x="329" y="271"/>
                    </a:lnTo>
                    <a:lnTo>
                      <a:pt x="315" y="276"/>
                    </a:lnTo>
                    <a:lnTo>
                      <a:pt x="300" y="280"/>
                    </a:lnTo>
                    <a:lnTo>
                      <a:pt x="285" y="284"/>
                    </a:lnTo>
                    <a:lnTo>
                      <a:pt x="271" y="288"/>
                    </a:lnTo>
                    <a:lnTo>
                      <a:pt x="257" y="293"/>
                    </a:lnTo>
                    <a:lnTo>
                      <a:pt x="243" y="296"/>
                    </a:lnTo>
                    <a:lnTo>
                      <a:pt x="229" y="302"/>
                    </a:lnTo>
                    <a:lnTo>
                      <a:pt x="217" y="305"/>
                    </a:lnTo>
                    <a:lnTo>
                      <a:pt x="205" y="311"/>
                    </a:lnTo>
                    <a:lnTo>
                      <a:pt x="192" y="314"/>
                    </a:lnTo>
                    <a:lnTo>
                      <a:pt x="180" y="319"/>
                    </a:lnTo>
                    <a:lnTo>
                      <a:pt x="168" y="322"/>
                    </a:lnTo>
                    <a:lnTo>
                      <a:pt x="158" y="326"/>
                    </a:lnTo>
                    <a:lnTo>
                      <a:pt x="146" y="330"/>
                    </a:lnTo>
                    <a:lnTo>
                      <a:pt x="136" y="334"/>
                    </a:lnTo>
                    <a:lnTo>
                      <a:pt x="126" y="337"/>
                    </a:lnTo>
                    <a:lnTo>
                      <a:pt x="116" y="342"/>
                    </a:lnTo>
                    <a:lnTo>
                      <a:pt x="106" y="344"/>
                    </a:lnTo>
                    <a:lnTo>
                      <a:pt x="96" y="348"/>
                    </a:lnTo>
                    <a:lnTo>
                      <a:pt x="86" y="351"/>
                    </a:lnTo>
                    <a:lnTo>
                      <a:pt x="78" y="354"/>
                    </a:lnTo>
                    <a:lnTo>
                      <a:pt x="68" y="358"/>
                    </a:lnTo>
                    <a:lnTo>
                      <a:pt x="60" y="361"/>
                    </a:lnTo>
                    <a:lnTo>
                      <a:pt x="52" y="364"/>
                    </a:lnTo>
                    <a:lnTo>
                      <a:pt x="46" y="368"/>
                    </a:lnTo>
                    <a:lnTo>
                      <a:pt x="38" y="370"/>
                    </a:lnTo>
                    <a:lnTo>
                      <a:pt x="31" y="372"/>
                    </a:lnTo>
                    <a:lnTo>
                      <a:pt x="24" y="374"/>
                    </a:lnTo>
                    <a:lnTo>
                      <a:pt x="19" y="376"/>
                    </a:lnTo>
                    <a:lnTo>
                      <a:pt x="9" y="381"/>
                    </a:lnTo>
                    <a:lnTo>
                      <a:pt x="0" y="387"/>
                    </a:lnTo>
                    <a:lnTo>
                      <a:pt x="0" y="378"/>
                    </a:lnTo>
                    <a:lnTo>
                      <a:pt x="1" y="370"/>
                    </a:lnTo>
                    <a:lnTo>
                      <a:pt x="2" y="361"/>
                    </a:lnTo>
                    <a:lnTo>
                      <a:pt x="3" y="353"/>
                    </a:lnTo>
                    <a:lnTo>
                      <a:pt x="3" y="343"/>
                    </a:lnTo>
                    <a:lnTo>
                      <a:pt x="4" y="333"/>
                    </a:lnTo>
                    <a:lnTo>
                      <a:pt x="6" y="323"/>
                    </a:lnTo>
                    <a:lnTo>
                      <a:pt x="8" y="313"/>
                    </a:lnTo>
                    <a:lnTo>
                      <a:pt x="8" y="301"/>
                    </a:lnTo>
                    <a:lnTo>
                      <a:pt x="10" y="290"/>
                    </a:lnTo>
                    <a:lnTo>
                      <a:pt x="10" y="277"/>
                    </a:lnTo>
                    <a:lnTo>
                      <a:pt x="12" y="266"/>
                    </a:lnTo>
                    <a:lnTo>
                      <a:pt x="12" y="260"/>
                    </a:lnTo>
                    <a:lnTo>
                      <a:pt x="13" y="253"/>
                    </a:lnTo>
                    <a:lnTo>
                      <a:pt x="14" y="246"/>
                    </a:lnTo>
                    <a:lnTo>
                      <a:pt x="16" y="241"/>
                    </a:lnTo>
                    <a:lnTo>
                      <a:pt x="16" y="234"/>
                    </a:lnTo>
                    <a:lnTo>
                      <a:pt x="17" y="227"/>
                    </a:lnTo>
                    <a:lnTo>
                      <a:pt x="18" y="221"/>
                    </a:lnTo>
                    <a:lnTo>
                      <a:pt x="19" y="215"/>
                    </a:lnTo>
                    <a:lnTo>
                      <a:pt x="26" y="212"/>
                    </a:lnTo>
                    <a:lnTo>
                      <a:pt x="36" y="208"/>
                    </a:lnTo>
                    <a:lnTo>
                      <a:pt x="41" y="206"/>
                    </a:lnTo>
                    <a:lnTo>
                      <a:pt x="47" y="205"/>
                    </a:lnTo>
                    <a:lnTo>
                      <a:pt x="53" y="203"/>
                    </a:lnTo>
                    <a:lnTo>
                      <a:pt x="61" y="202"/>
                    </a:lnTo>
                    <a:lnTo>
                      <a:pt x="68" y="199"/>
                    </a:lnTo>
                    <a:lnTo>
                      <a:pt x="76" y="197"/>
                    </a:lnTo>
                    <a:lnTo>
                      <a:pt x="84" y="195"/>
                    </a:lnTo>
                    <a:lnTo>
                      <a:pt x="94" y="193"/>
                    </a:lnTo>
                    <a:lnTo>
                      <a:pt x="101" y="189"/>
                    </a:lnTo>
                    <a:lnTo>
                      <a:pt x="111" y="187"/>
                    </a:lnTo>
                    <a:lnTo>
                      <a:pt x="121" y="185"/>
                    </a:lnTo>
                    <a:lnTo>
                      <a:pt x="133" y="183"/>
                    </a:lnTo>
                    <a:lnTo>
                      <a:pt x="143" y="179"/>
                    </a:lnTo>
                    <a:lnTo>
                      <a:pt x="154" y="176"/>
                    </a:lnTo>
                    <a:lnTo>
                      <a:pt x="165" y="173"/>
                    </a:lnTo>
                    <a:lnTo>
                      <a:pt x="177" y="169"/>
                    </a:lnTo>
                    <a:lnTo>
                      <a:pt x="189" y="166"/>
                    </a:lnTo>
                    <a:lnTo>
                      <a:pt x="202" y="163"/>
                    </a:lnTo>
                    <a:lnTo>
                      <a:pt x="215" y="159"/>
                    </a:lnTo>
                    <a:lnTo>
                      <a:pt x="229" y="156"/>
                    </a:lnTo>
                    <a:lnTo>
                      <a:pt x="243" y="151"/>
                    </a:lnTo>
                    <a:lnTo>
                      <a:pt x="256" y="148"/>
                    </a:lnTo>
                    <a:lnTo>
                      <a:pt x="270" y="145"/>
                    </a:lnTo>
                    <a:lnTo>
                      <a:pt x="285" y="141"/>
                    </a:lnTo>
                    <a:lnTo>
                      <a:pt x="299" y="137"/>
                    </a:lnTo>
                    <a:lnTo>
                      <a:pt x="314" y="134"/>
                    </a:lnTo>
                    <a:lnTo>
                      <a:pt x="330" y="130"/>
                    </a:lnTo>
                    <a:lnTo>
                      <a:pt x="346" y="127"/>
                    </a:lnTo>
                    <a:lnTo>
                      <a:pt x="361" y="122"/>
                    </a:lnTo>
                    <a:lnTo>
                      <a:pt x="377" y="118"/>
                    </a:lnTo>
                    <a:lnTo>
                      <a:pt x="393" y="114"/>
                    </a:lnTo>
                    <a:lnTo>
                      <a:pt x="410" y="110"/>
                    </a:lnTo>
                    <a:lnTo>
                      <a:pt x="426" y="106"/>
                    </a:lnTo>
                    <a:lnTo>
                      <a:pt x="442" y="101"/>
                    </a:lnTo>
                    <a:lnTo>
                      <a:pt x="459" y="97"/>
                    </a:lnTo>
                    <a:lnTo>
                      <a:pt x="477" y="94"/>
                    </a:lnTo>
                    <a:lnTo>
                      <a:pt x="494" y="89"/>
                    </a:lnTo>
                    <a:lnTo>
                      <a:pt x="510" y="85"/>
                    </a:lnTo>
                    <a:lnTo>
                      <a:pt x="528" y="80"/>
                    </a:lnTo>
                    <a:lnTo>
                      <a:pt x="546" y="77"/>
                    </a:lnTo>
                    <a:lnTo>
                      <a:pt x="564" y="72"/>
                    </a:lnTo>
                    <a:lnTo>
                      <a:pt x="583" y="69"/>
                    </a:lnTo>
                    <a:lnTo>
                      <a:pt x="601" y="65"/>
                    </a:lnTo>
                    <a:lnTo>
                      <a:pt x="620" y="61"/>
                    </a:lnTo>
                    <a:lnTo>
                      <a:pt x="637" y="57"/>
                    </a:lnTo>
                    <a:lnTo>
                      <a:pt x="656" y="52"/>
                    </a:lnTo>
                    <a:lnTo>
                      <a:pt x="674" y="48"/>
                    </a:lnTo>
                    <a:lnTo>
                      <a:pt x="693" y="45"/>
                    </a:lnTo>
                    <a:lnTo>
                      <a:pt x="711" y="40"/>
                    </a:lnTo>
                    <a:lnTo>
                      <a:pt x="730" y="36"/>
                    </a:lnTo>
                    <a:lnTo>
                      <a:pt x="748" y="32"/>
                    </a:lnTo>
                    <a:lnTo>
                      <a:pt x="768" y="29"/>
                    </a:lnTo>
                    <a:lnTo>
                      <a:pt x="786" y="24"/>
                    </a:lnTo>
                    <a:lnTo>
                      <a:pt x="804" y="20"/>
                    </a:lnTo>
                    <a:lnTo>
                      <a:pt x="823" y="17"/>
                    </a:lnTo>
                    <a:lnTo>
                      <a:pt x="843" y="13"/>
                    </a:lnTo>
                    <a:lnTo>
                      <a:pt x="861" y="10"/>
                    </a:lnTo>
                    <a:lnTo>
                      <a:pt x="880" y="7"/>
                    </a:lnTo>
                    <a:lnTo>
                      <a:pt x="899" y="3"/>
                    </a:lnTo>
                    <a:lnTo>
                      <a:pt x="919" y="0"/>
                    </a:lnTo>
                    <a:lnTo>
                      <a:pt x="918" y="8"/>
                    </a:lnTo>
                    <a:lnTo>
                      <a:pt x="917" y="16"/>
                    </a:lnTo>
                    <a:lnTo>
                      <a:pt x="916" y="23"/>
                    </a:lnTo>
                    <a:lnTo>
                      <a:pt x="916" y="32"/>
                    </a:lnTo>
                    <a:lnTo>
                      <a:pt x="915" y="40"/>
                    </a:lnTo>
                    <a:lnTo>
                      <a:pt x="914" y="49"/>
                    </a:lnTo>
                    <a:lnTo>
                      <a:pt x="913" y="57"/>
                    </a:lnTo>
                    <a:lnTo>
                      <a:pt x="913" y="66"/>
                    </a:lnTo>
                    <a:lnTo>
                      <a:pt x="911" y="73"/>
                    </a:lnTo>
                    <a:lnTo>
                      <a:pt x="910" y="82"/>
                    </a:lnTo>
                    <a:lnTo>
                      <a:pt x="909" y="90"/>
                    </a:lnTo>
                    <a:lnTo>
                      <a:pt x="909" y="99"/>
                    </a:lnTo>
                    <a:lnTo>
                      <a:pt x="908" y="107"/>
                    </a:lnTo>
                    <a:lnTo>
                      <a:pt x="907" y="116"/>
                    </a:lnTo>
                    <a:lnTo>
                      <a:pt x="907" y="124"/>
                    </a:lnTo>
                    <a:lnTo>
                      <a:pt x="907" y="133"/>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7" name="Freeform 103"/>
              <p:cNvSpPr>
                <a:spLocks/>
              </p:cNvSpPr>
              <p:nvPr/>
            </p:nvSpPr>
            <p:spPr bwMode="auto">
              <a:xfrm>
                <a:off x="4329" y="2475"/>
                <a:ext cx="104" cy="690"/>
              </a:xfrm>
              <a:custGeom>
                <a:avLst/>
                <a:gdLst>
                  <a:gd name="T0" fmla="*/ 77 w 208"/>
                  <a:gd name="T1" fmla="*/ 1378 h 1379"/>
                  <a:gd name="T2" fmla="*/ 0 w 208"/>
                  <a:gd name="T3" fmla="*/ 41 h 1379"/>
                  <a:gd name="T4" fmla="*/ 7 w 208"/>
                  <a:gd name="T5" fmla="*/ 38 h 1379"/>
                  <a:gd name="T6" fmla="*/ 16 w 208"/>
                  <a:gd name="T7" fmla="*/ 36 h 1379"/>
                  <a:gd name="T8" fmla="*/ 22 w 208"/>
                  <a:gd name="T9" fmla="*/ 32 h 1379"/>
                  <a:gd name="T10" fmla="*/ 31 w 208"/>
                  <a:gd name="T11" fmla="*/ 30 h 1379"/>
                  <a:gd name="T12" fmla="*/ 39 w 208"/>
                  <a:gd name="T13" fmla="*/ 27 h 1379"/>
                  <a:gd name="T14" fmla="*/ 48 w 208"/>
                  <a:gd name="T15" fmla="*/ 25 h 1379"/>
                  <a:gd name="T16" fmla="*/ 56 w 208"/>
                  <a:gd name="T17" fmla="*/ 22 h 1379"/>
                  <a:gd name="T18" fmla="*/ 65 w 208"/>
                  <a:gd name="T19" fmla="*/ 20 h 1379"/>
                  <a:gd name="T20" fmla="*/ 73 w 208"/>
                  <a:gd name="T21" fmla="*/ 17 h 1379"/>
                  <a:gd name="T22" fmla="*/ 81 w 208"/>
                  <a:gd name="T23" fmla="*/ 15 h 1379"/>
                  <a:gd name="T24" fmla="*/ 89 w 208"/>
                  <a:gd name="T25" fmla="*/ 12 h 1379"/>
                  <a:gd name="T26" fmla="*/ 98 w 208"/>
                  <a:gd name="T27" fmla="*/ 10 h 1379"/>
                  <a:gd name="T28" fmla="*/ 106 w 208"/>
                  <a:gd name="T29" fmla="*/ 7 h 1379"/>
                  <a:gd name="T30" fmla="*/ 115 w 208"/>
                  <a:gd name="T31" fmla="*/ 4 h 1379"/>
                  <a:gd name="T32" fmla="*/ 123 w 208"/>
                  <a:gd name="T33" fmla="*/ 2 h 1379"/>
                  <a:gd name="T34" fmla="*/ 133 w 208"/>
                  <a:gd name="T35" fmla="*/ 0 h 1379"/>
                  <a:gd name="T36" fmla="*/ 208 w 208"/>
                  <a:gd name="T37" fmla="*/ 1377 h 1379"/>
                  <a:gd name="T38" fmla="*/ 198 w 208"/>
                  <a:gd name="T39" fmla="*/ 1377 h 1379"/>
                  <a:gd name="T40" fmla="*/ 190 w 208"/>
                  <a:gd name="T41" fmla="*/ 1377 h 1379"/>
                  <a:gd name="T42" fmla="*/ 181 w 208"/>
                  <a:gd name="T43" fmla="*/ 1377 h 1379"/>
                  <a:gd name="T44" fmla="*/ 173 w 208"/>
                  <a:gd name="T45" fmla="*/ 1378 h 1379"/>
                  <a:gd name="T46" fmla="*/ 163 w 208"/>
                  <a:gd name="T47" fmla="*/ 1378 h 1379"/>
                  <a:gd name="T48" fmla="*/ 154 w 208"/>
                  <a:gd name="T49" fmla="*/ 1378 h 1379"/>
                  <a:gd name="T50" fmla="*/ 145 w 208"/>
                  <a:gd name="T51" fmla="*/ 1378 h 1379"/>
                  <a:gd name="T52" fmla="*/ 137 w 208"/>
                  <a:gd name="T53" fmla="*/ 1379 h 1379"/>
                  <a:gd name="T54" fmla="*/ 128 w 208"/>
                  <a:gd name="T55" fmla="*/ 1378 h 1379"/>
                  <a:gd name="T56" fmla="*/ 120 w 208"/>
                  <a:gd name="T57" fmla="*/ 1378 h 1379"/>
                  <a:gd name="T58" fmla="*/ 112 w 208"/>
                  <a:gd name="T59" fmla="*/ 1378 h 1379"/>
                  <a:gd name="T60" fmla="*/ 105 w 208"/>
                  <a:gd name="T61" fmla="*/ 1378 h 1379"/>
                  <a:gd name="T62" fmla="*/ 97 w 208"/>
                  <a:gd name="T63" fmla="*/ 1378 h 1379"/>
                  <a:gd name="T64" fmla="*/ 89 w 208"/>
                  <a:gd name="T65" fmla="*/ 1378 h 1379"/>
                  <a:gd name="T66" fmla="*/ 83 w 208"/>
                  <a:gd name="T67" fmla="*/ 1378 h 1379"/>
                  <a:gd name="T68" fmla="*/ 77 w 208"/>
                  <a:gd name="T69" fmla="*/ 1378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1379">
                    <a:moveTo>
                      <a:pt x="77" y="1378"/>
                    </a:moveTo>
                    <a:lnTo>
                      <a:pt x="0" y="41"/>
                    </a:lnTo>
                    <a:lnTo>
                      <a:pt x="7" y="38"/>
                    </a:lnTo>
                    <a:lnTo>
                      <a:pt x="16" y="36"/>
                    </a:lnTo>
                    <a:lnTo>
                      <a:pt x="22" y="32"/>
                    </a:lnTo>
                    <a:lnTo>
                      <a:pt x="31" y="30"/>
                    </a:lnTo>
                    <a:lnTo>
                      <a:pt x="39" y="27"/>
                    </a:lnTo>
                    <a:lnTo>
                      <a:pt x="48" y="25"/>
                    </a:lnTo>
                    <a:lnTo>
                      <a:pt x="56" y="22"/>
                    </a:lnTo>
                    <a:lnTo>
                      <a:pt x="65" y="20"/>
                    </a:lnTo>
                    <a:lnTo>
                      <a:pt x="73" y="17"/>
                    </a:lnTo>
                    <a:lnTo>
                      <a:pt x="81" y="15"/>
                    </a:lnTo>
                    <a:lnTo>
                      <a:pt x="89" y="12"/>
                    </a:lnTo>
                    <a:lnTo>
                      <a:pt x="98" y="10"/>
                    </a:lnTo>
                    <a:lnTo>
                      <a:pt x="106" y="7"/>
                    </a:lnTo>
                    <a:lnTo>
                      <a:pt x="115" y="4"/>
                    </a:lnTo>
                    <a:lnTo>
                      <a:pt x="123" y="2"/>
                    </a:lnTo>
                    <a:lnTo>
                      <a:pt x="133" y="0"/>
                    </a:lnTo>
                    <a:lnTo>
                      <a:pt x="208" y="1377"/>
                    </a:lnTo>
                    <a:lnTo>
                      <a:pt x="198" y="1377"/>
                    </a:lnTo>
                    <a:lnTo>
                      <a:pt x="190" y="1377"/>
                    </a:lnTo>
                    <a:lnTo>
                      <a:pt x="181" y="1377"/>
                    </a:lnTo>
                    <a:lnTo>
                      <a:pt x="173" y="1378"/>
                    </a:lnTo>
                    <a:lnTo>
                      <a:pt x="163" y="1378"/>
                    </a:lnTo>
                    <a:lnTo>
                      <a:pt x="154" y="1378"/>
                    </a:lnTo>
                    <a:lnTo>
                      <a:pt x="145" y="1378"/>
                    </a:lnTo>
                    <a:lnTo>
                      <a:pt x="137" y="1379"/>
                    </a:lnTo>
                    <a:lnTo>
                      <a:pt x="128" y="1378"/>
                    </a:lnTo>
                    <a:lnTo>
                      <a:pt x="120" y="1378"/>
                    </a:lnTo>
                    <a:lnTo>
                      <a:pt x="112" y="1378"/>
                    </a:lnTo>
                    <a:lnTo>
                      <a:pt x="105" y="1378"/>
                    </a:lnTo>
                    <a:lnTo>
                      <a:pt x="97" y="1378"/>
                    </a:lnTo>
                    <a:lnTo>
                      <a:pt x="89" y="1378"/>
                    </a:lnTo>
                    <a:lnTo>
                      <a:pt x="83" y="1378"/>
                    </a:lnTo>
                    <a:lnTo>
                      <a:pt x="77" y="1378"/>
                    </a:lnTo>
                    <a:close/>
                  </a:path>
                </a:pathLst>
              </a:custGeom>
              <a:solidFill>
                <a:srgbClr val="CC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8" name="Freeform 104"/>
              <p:cNvSpPr>
                <a:spLocks/>
              </p:cNvSpPr>
              <p:nvPr/>
            </p:nvSpPr>
            <p:spPr bwMode="auto">
              <a:xfrm>
                <a:off x="4401" y="2472"/>
                <a:ext cx="4" cy="1"/>
              </a:xfrm>
              <a:custGeom>
                <a:avLst/>
                <a:gdLst>
                  <a:gd name="T0" fmla="*/ 1 w 8"/>
                  <a:gd name="T1" fmla="*/ 3 h 3"/>
                  <a:gd name="T2" fmla="*/ 0 w 8"/>
                  <a:gd name="T3" fmla="*/ 3 h 3"/>
                  <a:gd name="T4" fmla="*/ 0 w 8"/>
                  <a:gd name="T5" fmla="*/ 3 h 3"/>
                  <a:gd name="T6" fmla="*/ 3 w 8"/>
                  <a:gd name="T7" fmla="*/ 0 h 3"/>
                  <a:gd name="T8" fmla="*/ 8 w 8"/>
                  <a:gd name="T9" fmla="*/ 0 h 3"/>
                  <a:gd name="T10" fmla="*/ 4 w 8"/>
                  <a:gd name="T11" fmla="*/ 2 h 3"/>
                  <a:gd name="T12" fmla="*/ 1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1" y="3"/>
                    </a:moveTo>
                    <a:lnTo>
                      <a:pt x="0" y="3"/>
                    </a:lnTo>
                    <a:lnTo>
                      <a:pt x="0" y="3"/>
                    </a:lnTo>
                    <a:lnTo>
                      <a:pt x="3" y="0"/>
                    </a:lnTo>
                    <a:lnTo>
                      <a:pt x="8" y="0"/>
                    </a:lnTo>
                    <a:lnTo>
                      <a:pt x="4" y="2"/>
                    </a:lnTo>
                    <a:lnTo>
                      <a:pt x="1" y="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9" name="Freeform 105"/>
              <p:cNvSpPr>
                <a:spLocks/>
              </p:cNvSpPr>
              <p:nvPr/>
            </p:nvSpPr>
            <p:spPr bwMode="auto">
              <a:xfrm>
                <a:off x="4848" y="3480"/>
                <a:ext cx="170" cy="244"/>
              </a:xfrm>
              <a:custGeom>
                <a:avLst/>
                <a:gdLst>
                  <a:gd name="T0" fmla="*/ 329 w 339"/>
                  <a:gd name="T1" fmla="*/ 425 h 488"/>
                  <a:gd name="T2" fmla="*/ 306 w 339"/>
                  <a:gd name="T3" fmla="*/ 440 h 488"/>
                  <a:gd name="T4" fmla="*/ 288 w 339"/>
                  <a:gd name="T5" fmla="*/ 450 h 488"/>
                  <a:gd name="T6" fmla="*/ 264 w 339"/>
                  <a:gd name="T7" fmla="*/ 460 h 488"/>
                  <a:gd name="T8" fmla="*/ 236 w 339"/>
                  <a:gd name="T9" fmla="*/ 470 h 488"/>
                  <a:gd name="T10" fmla="*/ 202 w 339"/>
                  <a:gd name="T11" fmla="*/ 479 h 488"/>
                  <a:gd name="T12" fmla="*/ 179 w 339"/>
                  <a:gd name="T13" fmla="*/ 483 h 488"/>
                  <a:gd name="T14" fmla="*/ 159 w 339"/>
                  <a:gd name="T15" fmla="*/ 485 h 488"/>
                  <a:gd name="T16" fmla="*/ 139 w 339"/>
                  <a:gd name="T17" fmla="*/ 488 h 488"/>
                  <a:gd name="T18" fmla="*/ 118 w 339"/>
                  <a:gd name="T19" fmla="*/ 488 h 488"/>
                  <a:gd name="T20" fmla="*/ 95 w 339"/>
                  <a:gd name="T21" fmla="*/ 486 h 488"/>
                  <a:gd name="T22" fmla="*/ 72 w 339"/>
                  <a:gd name="T23" fmla="*/ 485 h 488"/>
                  <a:gd name="T24" fmla="*/ 49 w 339"/>
                  <a:gd name="T25" fmla="*/ 483 h 488"/>
                  <a:gd name="T26" fmla="*/ 42 w 339"/>
                  <a:gd name="T27" fmla="*/ 474 h 488"/>
                  <a:gd name="T28" fmla="*/ 31 w 339"/>
                  <a:gd name="T29" fmla="*/ 451 h 488"/>
                  <a:gd name="T30" fmla="*/ 24 w 339"/>
                  <a:gd name="T31" fmla="*/ 431 h 488"/>
                  <a:gd name="T32" fmla="*/ 20 w 339"/>
                  <a:gd name="T33" fmla="*/ 409 h 488"/>
                  <a:gd name="T34" fmla="*/ 14 w 339"/>
                  <a:gd name="T35" fmla="*/ 381 h 488"/>
                  <a:gd name="T36" fmla="*/ 12 w 339"/>
                  <a:gd name="T37" fmla="*/ 346 h 488"/>
                  <a:gd name="T38" fmla="*/ 10 w 339"/>
                  <a:gd name="T39" fmla="*/ 325 h 488"/>
                  <a:gd name="T40" fmla="*/ 8 w 339"/>
                  <a:gd name="T41" fmla="*/ 304 h 488"/>
                  <a:gd name="T42" fmla="*/ 7 w 339"/>
                  <a:gd name="T43" fmla="*/ 283 h 488"/>
                  <a:gd name="T44" fmla="*/ 6 w 339"/>
                  <a:gd name="T45" fmla="*/ 260 h 488"/>
                  <a:gd name="T46" fmla="*/ 5 w 339"/>
                  <a:gd name="T47" fmla="*/ 237 h 488"/>
                  <a:gd name="T48" fmla="*/ 4 w 339"/>
                  <a:gd name="T49" fmla="*/ 214 h 488"/>
                  <a:gd name="T50" fmla="*/ 2 w 339"/>
                  <a:gd name="T51" fmla="*/ 190 h 488"/>
                  <a:gd name="T52" fmla="*/ 2 w 339"/>
                  <a:gd name="T53" fmla="*/ 168 h 488"/>
                  <a:gd name="T54" fmla="*/ 1 w 339"/>
                  <a:gd name="T55" fmla="*/ 145 h 488"/>
                  <a:gd name="T56" fmla="*/ 1 w 339"/>
                  <a:gd name="T57" fmla="*/ 124 h 488"/>
                  <a:gd name="T58" fmla="*/ 0 w 339"/>
                  <a:gd name="T59" fmla="*/ 106 h 488"/>
                  <a:gd name="T60" fmla="*/ 0 w 339"/>
                  <a:gd name="T61" fmla="*/ 87 h 488"/>
                  <a:gd name="T62" fmla="*/ 0 w 339"/>
                  <a:gd name="T63" fmla="*/ 55 h 488"/>
                  <a:gd name="T64" fmla="*/ 0 w 339"/>
                  <a:gd name="T65" fmla="*/ 34 h 488"/>
                  <a:gd name="T66" fmla="*/ 23 w 339"/>
                  <a:gd name="T67" fmla="*/ 31 h 488"/>
                  <a:gd name="T68" fmla="*/ 46 w 339"/>
                  <a:gd name="T69" fmla="*/ 29 h 488"/>
                  <a:gd name="T70" fmla="*/ 66 w 339"/>
                  <a:gd name="T71" fmla="*/ 26 h 488"/>
                  <a:gd name="T72" fmla="*/ 88 w 339"/>
                  <a:gd name="T73" fmla="*/ 24 h 488"/>
                  <a:gd name="T74" fmla="*/ 109 w 339"/>
                  <a:gd name="T75" fmla="*/ 20 h 488"/>
                  <a:gd name="T76" fmla="*/ 130 w 339"/>
                  <a:gd name="T77" fmla="*/ 15 h 488"/>
                  <a:gd name="T78" fmla="*/ 152 w 339"/>
                  <a:gd name="T79" fmla="*/ 11 h 488"/>
                  <a:gd name="T80" fmla="*/ 174 w 339"/>
                  <a:gd name="T81" fmla="*/ 6 h 488"/>
                  <a:gd name="T82" fmla="*/ 197 w 339"/>
                  <a:gd name="T83" fmla="*/ 1 h 488"/>
                  <a:gd name="T84" fmla="*/ 210 w 339"/>
                  <a:gd name="T85" fmla="*/ 16 h 488"/>
                  <a:gd name="T86" fmla="*/ 219 w 339"/>
                  <a:gd name="T87" fmla="*/ 41 h 488"/>
                  <a:gd name="T88" fmla="*/ 229 w 339"/>
                  <a:gd name="T89" fmla="*/ 67 h 488"/>
                  <a:gd name="T90" fmla="*/ 238 w 339"/>
                  <a:gd name="T91" fmla="*/ 91 h 488"/>
                  <a:gd name="T92" fmla="*/ 247 w 339"/>
                  <a:gd name="T93" fmla="*/ 117 h 488"/>
                  <a:gd name="T94" fmla="*/ 256 w 339"/>
                  <a:gd name="T95" fmla="*/ 142 h 488"/>
                  <a:gd name="T96" fmla="*/ 265 w 339"/>
                  <a:gd name="T97" fmla="*/ 167 h 488"/>
                  <a:gd name="T98" fmla="*/ 274 w 339"/>
                  <a:gd name="T99" fmla="*/ 190 h 488"/>
                  <a:gd name="T100" fmla="*/ 281 w 339"/>
                  <a:gd name="T101" fmla="*/ 214 h 488"/>
                  <a:gd name="T102" fmla="*/ 289 w 339"/>
                  <a:gd name="T103" fmla="*/ 236 h 488"/>
                  <a:gd name="T104" fmla="*/ 297 w 339"/>
                  <a:gd name="T105" fmla="*/ 259 h 488"/>
                  <a:gd name="T106" fmla="*/ 303 w 339"/>
                  <a:gd name="T107" fmla="*/ 279 h 488"/>
                  <a:gd name="T108" fmla="*/ 309 w 339"/>
                  <a:gd name="T109" fmla="*/ 299 h 488"/>
                  <a:gd name="T110" fmla="*/ 317 w 339"/>
                  <a:gd name="T111" fmla="*/ 324 h 488"/>
                  <a:gd name="T112" fmla="*/ 327 w 339"/>
                  <a:gd name="T113" fmla="*/ 358 h 488"/>
                  <a:gd name="T114" fmla="*/ 334 w 339"/>
                  <a:gd name="T115" fmla="*/ 384 h 488"/>
                  <a:gd name="T116" fmla="*/ 338 w 339"/>
                  <a:gd name="T117" fmla="*/ 405 h 488"/>
                  <a:gd name="T118" fmla="*/ 339 w 339"/>
                  <a:gd name="T119" fmla="*/ 417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488">
                    <a:moveTo>
                      <a:pt x="339" y="420"/>
                    </a:moveTo>
                    <a:lnTo>
                      <a:pt x="335" y="422"/>
                    </a:lnTo>
                    <a:lnTo>
                      <a:pt x="329" y="425"/>
                    </a:lnTo>
                    <a:lnTo>
                      <a:pt x="322" y="430"/>
                    </a:lnTo>
                    <a:lnTo>
                      <a:pt x="313" y="436"/>
                    </a:lnTo>
                    <a:lnTo>
                      <a:pt x="306" y="440"/>
                    </a:lnTo>
                    <a:lnTo>
                      <a:pt x="300" y="443"/>
                    </a:lnTo>
                    <a:lnTo>
                      <a:pt x="294" y="446"/>
                    </a:lnTo>
                    <a:lnTo>
                      <a:pt x="288" y="450"/>
                    </a:lnTo>
                    <a:lnTo>
                      <a:pt x="280" y="453"/>
                    </a:lnTo>
                    <a:lnTo>
                      <a:pt x="273" y="456"/>
                    </a:lnTo>
                    <a:lnTo>
                      <a:pt x="264" y="460"/>
                    </a:lnTo>
                    <a:lnTo>
                      <a:pt x="256" y="464"/>
                    </a:lnTo>
                    <a:lnTo>
                      <a:pt x="246" y="466"/>
                    </a:lnTo>
                    <a:lnTo>
                      <a:pt x="236" y="470"/>
                    </a:lnTo>
                    <a:lnTo>
                      <a:pt x="225" y="473"/>
                    </a:lnTo>
                    <a:lnTo>
                      <a:pt x="215" y="476"/>
                    </a:lnTo>
                    <a:lnTo>
                      <a:pt x="202" y="479"/>
                    </a:lnTo>
                    <a:lnTo>
                      <a:pt x="191" y="481"/>
                    </a:lnTo>
                    <a:lnTo>
                      <a:pt x="185" y="481"/>
                    </a:lnTo>
                    <a:lnTo>
                      <a:pt x="179" y="483"/>
                    </a:lnTo>
                    <a:lnTo>
                      <a:pt x="172" y="483"/>
                    </a:lnTo>
                    <a:lnTo>
                      <a:pt x="167" y="485"/>
                    </a:lnTo>
                    <a:lnTo>
                      <a:pt x="159" y="485"/>
                    </a:lnTo>
                    <a:lnTo>
                      <a:pt x="152" y="486"/>
                    </a:lnTo>
                    <a:lnTo>
                      <a:pt x="146" y="486"/>
                    </a:lnTo>
                    <a:lnTo>
                      <a:pt x="139" y="488"/>
                    </a:lnTo>
                    <a:lnTo>
                      <a:pt x="131" y="488"/>
                    </a:lnTo>
                    <a:lnTo>
                      <a:pt x="124" y="488"/>
                    </a:lnTo>
                    <a:lnTo>
                      <a:pt x="118" y="488"/>
                    </a:lnTo>
                    <a:lnTo>
                      <a:pt x="111" y="488"/>
                    </a:lnTo>
                    <a:lnTo>
                      <a:pt x="103" y="486"/>
                    </a:lnTo>
                    <a:lnTo>
                      <a:pt x="95" y="486"/>
                    </a:lnTo>
                    <a:lnTo>
                      <a:pt x="88" y="486"/>
                    </a:lnTo>
                    <a:lnTo>
                      <a:pt x="80" y="486"/>
                    </a:lnTo>
                    <a:lnTo>
                      <a:pt x="72" y="485"/>
                    </a:lnTo>
                    <a:lnTo>
                      <a:pt x="64" y="484"/>
                    </a:lnTo>
                    <a:lnTo>
                      <a:pt x="56" y="483"/>
                    </a:lnTo>
                    <a:lnTo>
                      <a:pt x="49" y="483"/>
                    </a:lnTo>
                    <a:lnTo>
                      <a:pt x="46" y="481"/>
                    </a:lnTo>
                    <a:lnTo>
                      <a:pt x="45" y="479"/>
                    </a:lnTo>
                    <a:lnTo>
                      <a:pt x="42" y="474"/>
                    </a:lnTo>
                    <a:lnTo>
                      <a:pt x="39" y="470"/>
                    </a:lnTo>
                    <a:lnTo>
                      <a:pt x="34" y="461"/>
                    </a:lnTo>
                    <a:lnTo>
                      <a:pt x="31" y="451"/>
                    </a:lnTo>
                    <a:lnTo>
                      <a:pt x="28" y="444"/>
                    </a:lnTo>
                    <a:lnTo>
                      <a:pt x="26" y="439"/>
                    </a:lnTo>
                    <a:lnTo>
                      <a:pt x="24" y="431"/>
                    </a:lnTo>
                    <a:lnTo>
                      <a:pt x="23" y="423"/>
                    </a:lnTo>
                    <a:lnTo>
                      <a:pt x="21" y="415"/>
                    </a:lnTo>
                    <a:lnTo>
                      <a:pt x="20" y="409"/>
                    </a:lnTo>
                    <a:lnTo>
                      <a:pt x="17" y="401"/>
                    </a:lnTo>
                    <a:lnTo>
                      <a:pt x="16" y="392"/>
                    </a:lnTo>
                    <a:lnTo>
                      <a:pt x="14" y="381"/>
                    </a:lnTo>
                    <a:lnTo>
                      <a:pt x="14" y="370"/>
                    </a:lnTo>
                    <a:lnTo>
                      <a:pt x="12" y="357"/>
                    </a:lnTo>
                    <a:lnTo>
                      <a:pt x="12" y="346"/>
                    </a:lnTo>
                    <a:lnTo>
                      <a:pt x="11" y="338"/>
                    </a:lnTo>
                    <a:lnTo>
                      <a:pt x="11" y="332"/>
                    </a:lnTo>
                    <a:lnTo>
                      <a:pt x="10" y="325"/>
                    </a:lnTo>
                    <a:lnTo>
                      <a:pt x="10" y="318"/>
                    </a:lnTo>
                    <a:lnTo>
                      <a:pt x="8" y="310"/>
                    </a:lnTo>
                    <a:lnTo>
                      <a:pt x="8" y="304"/>
                    </a:lnTo>
                    <a:lnTo>
                      <a:pt x="8" y="297"/>
                    </a:lnTo>
                    <a:lnTo>
                      <a:pt x="8" y="290"/>
                    </a:lnTo>
                    <a:lnTo>
                      <a:pt x="7" y="283"/>
                    </a:lnTo>
                    <a:lnTo>
                      <a:pt x="7" y="275"/>
                    </a:lnTo>
                    <a:lnTo>
                      <a:pt x="6" y="267"/>
                    </a:lnTo>
                    <a:lnTo>
                      <a:pt x="6" y="260"/>
                    </a:lnTo>
                    <a:lnTo>
                      <a:pt x="5" y="253"/>
                    </a:lnTo>
                    <a:lnTo>
                      <a:pt x="5" y="245"/>
                    </a:lnTo>
                    <a:lnTo>
                      <a:pt x="5" y="237"/>
                    </a:lnTo>
                    <a:lnTo>
                      <a:pt x="5" y="230"/>
                    </a:lnTo>
                    <a:lnTo>
                      <a:pt x="4" y="221"/>
                    </a:lnTo>
                    <a:lnTo>
                      <a:pt x="4" y="214"/>
                    </a:lnTo>
                    <a:lnTo>
                      <a:pt x="3" y="206"/>
                    </a:lnTo>
                    <a:lnTo>
                      <a:pt x="3" y="198"/>
                    </a:lnTo>
                    <a:lnTo>
                      <a:pt x="2" y="190"/>
                    </a:lnTo>
                    <a:lnTo>
                      <a:pt x="2" y="182"/>
                    </a:lnTo>
                    <a:lnTo>
                      <a:pt x="2" y="175"/>
                    </a:lnTo>
                    <a:lnTo>
                      <a:pt x="2" y="168"/>
                    </a:lnTo>
                    <a:lnTo>
                      <a:pt x="1" y="160"/>
                    </a:lnTo>
                    <a:lnTo>
                      <a:pt x="1" y="152"/>
                    </a:lnTo>
                    <a:lnTo>
                      <a:pt x="1" y="145"/>
                    </a:lnTo>
                    <a:lnTo>
                      <a:pt x="1" y="138"/>
                    </a:lnTo>
                    <a:lnTo>
                      <a:pt x="1" y="131"/>
                    </a:lnTo>
                    <a:lnTo>
                      <a:pt x="1" y="124"/>
                    </a:lnTo>
                    <a:lnTo>
                      <a:pt x="1" y="118"/>
                    </a:lnTo>
                    <a:lnTo>
                      <a:pt x="1" y="112"/>
                    </a:lnTo>
                    <a:lnTo>
                      <a:pt x="0" y="106"/>
                    </a:lnTo>
                    <a:lnTo>
                      <a:pt x="0" y="99"/>
                    </a:lnTo>
                    <a:lnTo>
                      <a:pt x="0" y="92"/>
                    </a:lnTo>
                    <a:lnTo>
                      <a:pt x="0" y="87"/>
                    </a:lnTo>
                    <a:lnTo>
                      <a:pt x="0" y="75"/>
                    </a:lnTo>
                    <a:lnTo>
                      <a:pt x="0" y="65"/>
                    </a:lnTo>
                    <a:lnTo>
                      <a:pt x="0" y="55"/>
                    </a:lnTo>
                    <a:lnTo>
                      <a:pt x="0" y="46"/>
                    </a:lnTo>
                    <a:lnTo>
                      <a:pt x="0" y="40"/>
                    </a:lnTo>
                    <a:lnTo>
                      <a:pt x="0" y="34"/>
                    </a:lnTo>
                    <a:lnTo>
                      <a:pt x="5" y="33"/>
                    </a:lnTo>
                    <a:lnTo>
                      <a:pt x="14" y="32"/>
                    </a:lnTo>
                    <a:lnTo>
                      <a:pt x="23" y="31"/>
                    </a:lnTo>
                    <a:lnTo>
                      <a:pt x="35" y="31"/>
                    </a:lnTo>
                    <a:lnTo>
                      <a:pt x="41" y="30"/>
                    </a:lnTo>
                    <a:lnTo>
                      <a:pt x="46" y="29"/>
                    </a:lnTo>
                    <a:lnTo>
                      <a:pt x="53" y="28"/>
                    </a:lnTo>
                    <a:lnTo>
                      <a:pt x="60" y="28"/>
                    </a:lnTo>
                    <a:lnTo>
                      <a:pt x="66" y="26"/>
                    </a:lnTo>
                    <a:lnTo>
                      <a:pt x="73" y="25"/>
                    </a:lnTo>
                    <a:lnTo>
                      <a:pt x="80" y="24"/>
                    </a:lnTo>
                    <a:lnTo>
                      <a:pt x="88" y="24"/>
                    </a:lnTo>
                    <a:lnTo>
                      <a:pt x="94" y="22"/>
                    </a:lnTo>
                    <a:lnTo>
                      <a:pt x="101" y="21"/>
                    </a:lnTo>
                    <a:lnTo>
                      <a:pt x="109" y="20"/>
                    </a:lnTo>
                    <a:lnTo>
                      <a:pt x="117" y="19"/>
                    </a:lnTo>
                    <a:lnTo>
                      <a:pt x="123" y="16"/>
                    </a:lnTo>
                    <a:lnTo>
                      <a:pt x="130" y="15"/>
                    </a:lnTo>
                    <a:lnTo>
                      <a:pt x="138" y="14"/>
                    </a:lnTo>
                    <a:lnTo>
                      <a:pt x="146" y="13"/>
                    </a:lnTo>
                    <a:lnTo>
                      <a:pt x="152" y="11"/>
                    </a:lnTo>
                    <a:lnTo>
                      <a:pt x="160" y="10"/>
                    </a:lnTo>
                    <a:lnTo>
                      <a:pt x="167" y="7"/>
                    </a:lnTo>
                    <a:lnTo>
                      <a:pt x="174" y="6"/>
                    </a:lnTo>
                    <a:lnTo>
                      <a:pt x="181" y="4"/>
                    </a:lnTo>
                    <a:lnTo>
                      <a:pt x="189" y="3"/>
                    </a:lnTo>
                    <a:lnTo>
                      <a:pt x="197" y="1"/>
                    </a:lnTo>
                    <a:lnTo>
                      <a:pt x="205" y="0"/>
                    </a:lnTo>
                    <a:lnTo>
                      <a:pt x="207" y="7"/>
                    </a:lnTo>
                    <a:lnTo>
                      <a:pt x="210" y="16"/>
                    </a:lnTo>
                    <a:lnTo>
                      <a:pt x="213" y="24"/>
                    </a:lnTo>
                    <a:lnTo>
                      <a:pt x="217" y="33"/>
                    </a:lnTo>
                    <a:lnTo>
                      <a:pt x="219" y="41"/>
                    </a:lnTo>
                    <a:lnTo>
                      <a:pt x="222" y="50"/>
                    </a:lnTo>
                    <a:lnTo>
                      <a:pt x="226" y="58"/>
                    </a:lnTo>
                    <a:lnTo>
                      <a:pt x="229" y="67"/>
                    </a:lnTo>
                    <a:lnTo>
                      <a:pt x="231" y="74"/>
                    </a:lnTo>
                    <a:lnTo>
                      <a:pt x="235" y="83"/>
                    </a:lnTo>
                    <a:lnTo>
                      <a:pt x="238" y="91"/>
                    </a:lnTo>
                    <a:lnTo>
                      <a:pt x="241" y="100"/>
                    </a:lnTo>
                    <a:lnTo>
                      <a:pt x="244" y="108"/>
                    </a:lnTo>
                    <a:lnTo>
                      <a:pt x="247" y="117"/>
                    </a:lnTo>
                    <a:lnTo>
                      <a:pt x="250" y="126"/>
                    </a:lnTo>
                    <a:lnTo>
                      <a:pt x="254" y="134"/>
                    </a:lnTo>
                    <a:lnTo>
                      <a:pt x="256" y="142"/>
                    </a:lnTo>
                    <a:lnTo>
                      <a:pt x="259" y="150"/>
                    </a:lnTo>
                    <a:lnTo>
                      <a:pt x="261" y="158"/>
                    </a:lnTo>
                    <a:lnTo>
                      <a:pt x="265" y="167"/>
                    </a:lnTo>
                    <a:lnTo>
                      <a:pt x="267" y="175"/>
                    </a:lnTo>
                    <a:lnTo>
                      <a:pt x="270" y="182"/>
                    </a:lnTo>
                    <a:lnTo>
                      <a:pt x="274" y="190"/>
                    </a:lnTo>
                    <a:lnTo>
                      <a:pt x="277" y="199"/>
                    </a:lnTo>
                    <a:lnTo>
                      <a:pt x="279" y="206"/>
                    </a:lnTo>
                    <a:lnTo>
                      <a:pt x="281" y="214"/>
                    </a:lnTo>
                    <a:lnTo>
                      <a:pt x="284" y="221"/>
                    </a:lnTo>
                    <a:lnTo>
                      <a:pt x="287" y="229"/>
                    </a:lnTo>
                    <a:lnTo>
                      <a:pt x="289" y="236"/>
                    </a:lnTo>
                    <a:lnTo>
                      <a:pt x="291" y="244"/>
                    </a:lnTo>
                    <a:lnTo>
                      <a:pt x="294" y="251"/>
                    </a:lnTo>
                    <a:lnTo>
                      <a:pt x="297" y="259"/>
                    </a:lnTo>
                    <a:lnTo>
                      <a:pt x="298" y="266"/>
                    </a:lnTo>
                    <a:lnTo>
                      <a:pt x="300" y="273"/>
                    </a:lnTo>
                    <a:lnTo>
                      <a:pt x="303" y="279"/>
                    </a:lnTo>
                    <a:lnTo>
                      <a:pt x="305" y="286"/>
                    </a:lnTo>
                    <a:lnTo>
                      <a:pt x="306" y="293"/>
                    </a:lnTo>
                    <a:lnTo>
                      <a:pt x="309" y="299"/>
                    </a:lnTo>
                    <a:lnTo>
                      <a:pt x="310" y="306"/>
                    </a:lnTo>
                    <a:lnTo>
                      <a:pt x="314" y="313"/>
                    </a:lnTo>
                    <a:lnTo>
                      <a:pt x="317" y="324"/>
                    </a:lnTo>
                    <a:lnTo>
                      <a:pt x="320" y="336"/>
                    </a:lnTo>
                    <a:lnTo>
                      <a:pt x="324" y="347"/>
                    </a:lnTo>
                    <a:lnTo>
                      <a:pt x="327" y="358"/>
                    </a:lnTo>
                    <a:lnTo>
                      <a:pt x="329" y="367"/>
                    </a:lnTo>
                    <a:lnTo>
                      <a:pt x="332" y="376"/>
                    </a:lnTo>
                    <a:lnTo>
                      <a:pt x="334" y="384"/>
                    </a:lnTo>
                    <a:lnTo>
                      <a:pt x="336" y="393"/>
                    </a:lnTo>
                    <a:lnTo>
                      <a:pt x="337" y="398"/>
                    </a:lnTo>
                    <a:lnTo>
                      <a:pt x="338" y="405"/>
                    </a:lnTo>
                    <a:lnTo>
                      <a:pt x="338" y="410"/>
                    </a:lnTo>
                    <a:lnTo>
                      <a:pt x="339" y="415"/>
                    </a:lnTo>
                    <a:lnTo>
                      <a:pt x="339" y="417"/>
                    </a:lnTo>
                    <a:lnTo>
                      <a:pt x="339" y="420"/>
                    </a:lnTo>
                    <a:close/>
                  </a:path>
                </a:pathLst>
              </a:custGeom>
              <a:solidFill>
                <a:srgbClr val="A6A1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0" name="Freeform 106"/>
              <p:cNvSpPr>
                <a:spLocks/>
              </p:cNvSpPr>
              <p:nvPr/>
            </p:nvSpPr>
            <p:spPr bwMode="auto">
              <a:xfrm>
                <a:off x="3756" y="1184"/>
                <a:ext cx="482" cy="263"/>
              </a:xfrm>
              <a:custGeom>
                <a:avLst/>
                <a:gdLst>
                  <a:gd name="T0" fmla="*/ 4 w 964"/>
                  <a:gd name="T1" fmla="*/ 1 h 526"/>
                  <a:gd name="T2" fmla="*/ 18 w 964"/>
                  <a:gd name="T3" fmla="*/ 0 h 526"/>
                  <a:gd name="T4" fmla="*/ 35 w 964"/>
                  <a:gd name="T5" fmla="*/ 2 h 526"/>
                  <a:gd name="T6" fmla="*/ 55 w 964"/>
                  <a:gd name="T7" fmla="*/ 8 h 526"/>
                  <a:gd name="T8" fmla="*/ 78 w 964"/>
                  <a:gd name="T9" fmla="*/ 16 h 526"/>
                  <a:gd name="T10" fmla="*/ 106 w 964"/>
                  <a:gd name="T11" fmla="*/ 28 h 526"/>
                  <a:gd name="T12" fmla="*/ 139 w 964"/>
                  <a:gd name="T13" fmla="*/ 41 h 526"/>
                  <a:gd name="T14" fmla="*/ 173 w 964"/>
                  <a:gd name="T15" fmla="*/ 56 h 526"/>
                  <a:gd name="T16" fmla="*/ 208 w 964"/>
                  <a:gd name="T17" fmla="*/ 72 h 526"/>
                  <a:gd name="T18" fmla="*/ 248 w 964"/>
                  <a:gd name="T19" fmla="*/ 90 h 526"/>
                  <a:gd name="T20" fmla="*/ 288 w 964"/>
                  <a:gd name="T21" fmla="*/ 110 h 526"/>
                  <a:gd name="T22" fmla="*/ 330 w 964"/>
                  <a:gd name="T23" fmla="*/ 131 h 526"/>
                  <a:gd name="T24" fmla="*/ 374 w 964"/>
                  <a:gd name="T25" fmla="*/ 154 h 526"/>
                  <a:gd name="T26" fmla="*/ 418 w 964"/>
                  <a:gd name="T27" fmla="*/ 177 h 526"/>
                  <a:gd name="T28" fmla="*/ 463 w 964"/>
                  <a:gd name="T29" fmla="*/ 200 h 526"/>
                  <a:gd name="T30" fmla="*/ 507 w 964"/>
                  <a:gd name="T31" fmla="*/ 225 h 526"/>
                  <a:gd name="T32" fmla="*/ 552 w 964"/>
                  <a:gd name="T33" fmla="*/ 248 h 526"/>
                  <a:gd name="T34" fmla="*/ 595 w 964"/>
                  <a:gd name="T35" fmla="*/ 273 h 526"/>
                  <a:gd name="T36" fmla="*/ 639 w 964"/>
                  <a:gd name="T37" fmla="*/ 297 h 526"/>
                  <a:gd name="T38" fmla="*/ 681 w 964"/>
                  <a:gd name="T39" fmla="*/ 322 h 526"/>
                  <a:gd name="T40" fmla="*/ 721 w 964"/>
                  <a:gd name="T41" fmla="*/ 345 h 526"/>
                  <a:gd name="T42" fmla="*/ 759 w 964"/>
                  <a:gd name="T43" fmla="*/ 369 h 526"/>
                  <a:gd name="T44" fmla="*/ 796 w 964"/>
                  <a:gd name="T45" fmla="*/ 391 h 526"/>
                  <a:gd name="T46" fmla="*/ 831 w 964"/>
                  <a:gd name="T47" fmla="*/ 411 h 526"/>
                  <a:gd name="T48" fmla="*/ 861 w 964"/>
                  <a:gd name="T49" fmla="*/ 431 h 526"/>
                  <a:gd name="T50" fmla="*/ 887 w 964"/>
                  <a:gd name="T51" fmla="*/ 450 h 526"/>
                  <a:gd name="T52" fmla="*/ 912 w 964"/>
                  <a:gd name="T53" fmla="*/ 467 h 526"/>
                  <a:gd name="T54" fmla="*/ 931 w 964"/>
                  <a:gd name="T55" fmla="*/ 482 h 526"/>
                  <a:gd name="T56" fmla="*/ 947 w 964"/>
                  <a:gd name="T57" fmla="*/ 495 h 526"/>
                  <a:gd name="T58" fmla="*/ 957 w 964"/>
                  <a:gd name="T59" fmla="*/ 506 h 526"/>
                  <a:gd name="T60" fmla="*/ 963 w 964"/>
                  <a:gd name="T61" fmla="*/ 516 h 526"/>
                  <a:gd name="T62" fmla="*/ 961 w 964"/>
                  <a:gd name="T63" fmla="*/ 524 h 526"/>
                  <a:gd name="T64" fmla="*/ 945 w 964"/>
                  <a:gd name="T65" fmla="*/ 525 h 526"/>
                  <a:gd name="T66" fmla="*/ 930 w 964"/>
                  <a:gd name="T67" fmla="*/ 522 h 526"/>
                  <a:gd name="T68" fmla="*/ 910 w 964"/>
                  <a:gd name="T69" fmla="*/ 518 h 526"/>
                  <a:gd name="T70" fmla="*/ 884 w 964"/>
                  <a:gd name="T71" fmla="*/ 510 h 526"/>
                  <a:gd name="T72" fmla="*/ 857 w 964"/>
                  <a:gd name="T73" fmla="*/ 501 h 526"/>
                  <a:gd name="T74" fmla="*/ 826 w 964"/>
                  <a:gd name="T75" fmla="*/ 490 h 526"/>
                  <a:gd name="T76" fmla="*/ 792 w 964"/>
                  <a:gd name="T77" fmla="*/ 477 h 526"/>
                  <a:gd name="T78" fmla="*/ 754 w 964"/>
                  <a:gd name="T79" fmla="*/ 462 h 526"/>
                  <a:gd name="T80" fmla="*/ 715 w 964"/>
                  <a:gd name="T81" fmla="*/ 446 h 526"/>
                  <a:gd name="T82" fmla="*/ 673 w 964"/>
                  <a:gd name="T83" fmla="*/ 428 h 526"/>
                  <a:gd name="T84" fmla="*/ 630 w 964"/>
                  <a:gd name="T85" fmla="*/ 409 h 526"/>
                  <a:gd name="T86" fmla="*/ 585 w 964"/>
                  <a:gd name="T87" fmla="*/ 389 h 526"/>
                  <a:gd name="T88" fmla="*/ 541 w 964"/>
                  <a:gd name="T89" fmla="*/ 368 h 526"/>
                  <a:gd name="T90" fmla="*/ 496 w 964"/>
                  <a:gd name="T91" fmla="*/ 345 h 526"/>
                  <a:gd name="T92" fmla="*/ 451 w 964"/>
                  <a:gd name="T93" fmla="*/ 323 h 526"/>
                  <a:gd name="T94" fmla="*/ 405 w 964"/>
                  <a:gd name="T95" fmla="*/ 300 h 526"/>
                  <a:gd name="T96" fmla="*/ 359 w 964"/>
                  <a:gd name="T97" fmla="*/ 276 h 526"/>
                  <a:gd name="T98" fmla="*/ 316 w 964"/>
                  <a:gd name="T99" fmla="*/ 253 h 526"/>
                  <a:gd name="T100" fmla="*/ 273 w 964"/>
                  <a:gd name="T101" fmla="*/ 228 h 526"/>
                  <a:gd name="T102" fmla="*/ 233 w 964"/>
                  <a:gd name="T103" fmla="*/ 205 h 526"/>
                  <a:gd name="T104" fmla="*/ 193 w 964"/>
                  <a:gd name="T105" fmla="*/ 182 h 526"/>
                  <a:gd name="T106" fmla="*/ 159 w 964"/>
                  <a:gd name="T107" fmla="*/ 159 h 526"/>
                  <a:gd name="T108" fmla="*/ 125 w 964"/>
                  <a:gd name="T109" fmla="*/ 137 h 526"/>
                  <a:gd name="T110" fmla="*/ 94 w 964"/>
                  <a:gd name="T111" fmla="*/ 116 h 526"/>
                  <a:gd name="T112" fmla="*/ 67 w 964"/>
                  <a:gd name="T113" fmla="*/ 95 h 526"/>
                  <a:gd name="T114" fmla="*/ 45 w 964"/>
                  <a:gd name="T115" fmla="*/ 76 h 526"/>
                  <a:gd name="T116" fmla="*/ 26 w 964"/>
                  <a:gd name="T117" fmla="*/ 57 h 526"/>
                  <a:gd name="T118" fmla="*/ 13 w 964"/>
                  <a:gd name="T119" fmla="*/ 40 h 526"/>
                  <a:gd name="T120" fmla="*/ 4 w 964"/>
                  <a:gd name="T121" fmla="*/ 26 h 526"/>
                  <a:gd name="T122" fmla="*/ 0 w 964"/>
                  <a:gd name="T123" fmla="*/ 1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4" h="526">
                    <a:moveTo>
                      <a:pt x="2" y="7"/>
                    </a:moveTo>
                    <a:lnTo>
                      <a:pt x="4" y="1"/>
                    </a:lnTo>
                    <a:lnTo>
                      <a:pt x="13" y="0"/>
                    </a:lnTo>
                    <a:lnTo>
                      <a:pt x="18" y="0"/>
                    </a:lnTo>
                    <a:lnTo>
                      <a:pt x="26" y="1"/>
                    </a:lnTo>
                    <a:lnTo>
                      <a:pt x="35" y="2"/>
                    </a:lnTo>
                    <a:lnTo>
                      <a:pt x="45" y="5"/>
                    </a:lnTo>
                    <a:lnTo>
                      <a:pt x="55" y="8"/>
                    </a:lnTo>
                    <a:lnTo>
                      <a:pt x="66" y="12"/>
                    </a:lnTo>
                    <a:lnTo>
                      <a:pt x="78" y="16"/>
                    </a:lnTo>
                    <a:lnTo>
                      <a:pt x="93" y="22"/>
                    </a:lnTo>
                    <a:lnTo>
                      <a:pt x="106" y="28"/>
                    </a:lnTo>
                    <a:lnTo>
                      <a:pt x="123" y="34"/>
                    </a:lnTo>
                    <a:lnTo>
                      <a:pt x="139" y="41"/>
                    </a:lnTo>
                    <a:lnTo>
                      <a:pt x="156" y="49"/>
                    </a:lnTo>
                    <a:lnTo>
                      <a:pt x="173" y="56"/>
                    </a:lnTo>
                    <a:lnTo>
                      <a:pt x="190" y="65"/>
                    </a:lnTo>
                    <a:lnTo>
                      <a:pt x="208" y="72"/>
                    </a:lnTo>
                    <a:lnTo>
                      <a:pt x="228" y="81"/>
                    </a:lnTo>
                    <a:lnTo>
                      <a:pt x="248" y="90"/>
                    </a:lnTo>
                    <a:lnTo>
                      <a:pt x="268" y="100"/>
                    </a:lnTo>
                    <a:lnTo>
                      <a:pt x="288" y="110"/>
                    </a:lnTo>
                    <a:lnTo>
                      <a:pt x="310" y="121"/>
                    </a:lnTo>
                    <a:lnTo>
                      <a:pt x="330" y="131"/>
                    </a:lnTo>
                    <a:lnTo>
                      <a:pt x="353" y="143"/>
                    </a:lnTo>
                    <a:lnTo>
                      <a:pt x="374" y="154"/>
                    </a:lnTo>
                    <a:lnTo>
                      <a:pt x="396" y="166"/>
                    </a:lnTo>
                    <a:lnTo>
                      <a:pt x="418" y="177"/>
                    </a:lnTo>
                    <a:lnTo>
                      <a:pt x="441" y="189"/>
                    </a:lnTo>
                    <a:lnTo>
                      <a:pt x="463" y="200"/>
                    </a:lnTo>
                    <a:lnTo>
                      <a:pt x="486" y="214"/>
                    </a:lnTo>
                    <a:lnTo>
                      <a:pt x="507" y="225"/>
                    </a:lnTo>
                    <a:lnTo>
                      <a:pt x="530" y="237"/>
                    </a:lnTo>
                    <a:lnTo>
                      <a:pt x="552" y="248"/>
                    </a:lnTo>
                    <a:lnTo>
                      <a:pt x="574" y="262"/>
                    </a:lnTo>
                    <a:lnTo>
                      <a:pt x="595" y="273"/>
                    </a:lnTo>
                    <a:lnTo>
                      <a:pt x="618" y="285"/>
                    </a:lnTo>
                    <a:lnTo>
                      <a:pt x="639" y="297"/>
                    </a:lnTo>
                    <a:lnTo>
                      <a:pt x="661" y="311"/>
                    </a:lnTo>
                    <a:lnTo>
                      <a:pt x="681" y="322"/>
                    </a:lnTo>
                    <a:lnTo>
                      <a:pt x="701" y="334"/>
                    </a:lnTo>
                    <a:lnTo>
                      <a:pt x="721" y="345"/>
                    </a:lnTo>
                    <a:lnTo>
                      <a:pt x="741" y="358"/>
                    </a:lnTo>
                    <a:lnTo>
                      <a:pt x="759" y="369"/>
                    </a:lnTo>
                    <a:lnTo>
                      <a:pt x="778" y="380"/>
                    </a:lnTo>
                    <a:lnTo>
                      <a:pt x="796" y="391"/>
                    </a:lnTo>
                    <a:lnTo>
                      <a:pt x="815" y="402"/>
                    </a:lnTo>
                    <a:lnTo>
                      <a:pt x="831" y="411"/>
                    </a:lnTo>
                    <a:lnTo>
                      <a:pt x="846" y="421"/>
                    </a:lnTo>
                    <a:lnTo>
                      <a:pt x="861" y="431"/>
                    </a:lnTo>
                    <a:lnTo>
                      <a:pt x="875" y="441"/>
                    </a:lnTo>
                    <a:lnTo>
                      <a:pt x="887" y="450"/>
                    </a:lnTo>
                    <a:lnTo>
                      <a:pt x="901" y="459"/>
                    </a:lnTo>
                    <a:lnTo>
                      <a:pt x="912" y="467"/>
                    </a:lnTo>
                    <a:lnTo>
                      <a:pt x="923" y="476"/>
                    </a:lnTo>
                    <a:lnTo>
                      <a:pt x="931" y="482"/>
                    </a:lnTo>
                    <a:lnTo>
                      <a:pt x="940" y="489"/>
                    </a:lnTo>
                    <a:lnTo>
                      <a:pt x="947" y="495"/>
                    </a:lnTo>
                    <a:lnTo>
                      <a:pt x="953" y="501"/>
                    </a:lnTo>
                    <a:lnTo>
                      <a:pt x="957" y="506"/>
                    </a:lnTo>
                    <a:lnTo>
                      <a:pt x="961" y="511"/>
                    </a:lnTo>
                    <a:lnTo>
                      <a:pt x="963" y="516"/>
                    </a:lnTo>
                    <a:lnTo>
                      <a:pt x="964" y="520"/>
                    </a:lnTo>
                    <a:lnTo>
                      <a:pt x="961" y="524"/>
                    </a:lnTo>
                    <a:lnTo>
                      <a:pt x="952" y="526"/>
                    </a:lnTo>
                    <a:lnTo>
                      <a:pt x="945" y="525"/>
                    </a:lnTo>
                    <a:lnTo>
                      <a:pt x="939" y="525"/>
                    </a:lnTo>
                    <a:lnTo>
                      <a:pt x="930" y="522"/>
                    </a:lnTo>
                    <a:lnTo>
                      <a:pt x="921" y="521"/>
                    </a:lnTo>
                    <a:lnTo>
                      <a:pt x="910" y="518"/>
                    </a:lnTo>
                    <a:lnTo>
                      <a:pt x="897" y="515"/>
                    </a:lnTo>
                    <a:lnTo>
                      <a:pt x="884" y="510"/>
                    </a:lnTo>
                    <a:lnTo>
                      <a:pt x="872" y="507"/>
                    </a:lnTo>
                    <a:lnTo>
                      <a:pt x="857" y="501"/>
                    </a:lnTo>
                    <a:lnTo>
                      <a:pt x="843" y="496"/>
                    </a:lnTo>
                    <a:lnTo>
                      <a:pt x="826" y="490"/>
                    </a:lnTo>
                    <a:lnTo>
                      <a:pt x="811" y="485"/>
                    </a:lnTo>
                    <a:lnTo>
                      <a:pt x="792" y="477"/>
                    </a:lnTo>
                    <a:lnTo>
                      <a:pt x="774" y="470"/>
                    </a:lnTo>
                    <a:lnTo>
                      <a:pt x="754" y="462"/>
                    </a:lnTo>
                    <a:lnTo>
                      <a:pt x="735" y="454"/>
                    </a:lnTo>
                    <a:lnTo>
                      <a:pt x="715" y="446"/>
                    </a:lnTo>
                    <a:lnTo>
                      <a:pt x="695" y="437"/>
                    </a:lnTo>
                    <a:lnTo>
                      <a:pt x="673" y="428"/>
                    </a:lnTo>
                    <a:lnTo>
                      <a:pt x="652" y="419"/>
                    </a:lnTo>
                    <a:lnTo>
                      <a:pt x="630" y="409"/>
                    </a:lnTo>
                    <a:lnTo>
                      <a:pt x="608" y="399"/>
                    </a:lnTo>
                    <a:lnTo>
                      <a:pt x="585" y="389"/>
                    </a:lnTo>
                    <a:lnTo>
                      <a:pt x="564" y="379"/>
                    </a:lnTo>
                    <a:lnTo>
                      <a:pt x="541" y="368"/>
                    </a:lnTo>
                    <a:lnTo>
                      <a:pt x="519" y="356"/>
                    </a:lnTo>
                    <a:lnTo>
                      <a:pt x="496" y="345"/>
                    </a:lnTo>
                    <a:lnTo>
                      <a:pt x="474" y="335"/>
                    </a:lnTo>
                    <a:lnTo>
                      <a:pt x="451" y="323"/>
                    </a:lnTo>
                    <a:lnTo>
                      <a:pt x="427" y="312"/>
                    </a:lnTo>
                    <a:lnTo>
                      <a:pt x="405" y="300"/>
                    </a:lnTo>
                    <a:lnTo>
                      <a:pt x="383" y="288"/>
                    </a:lnTo>
                    <a:lnTo>
                      <a:pt x="359" y="276"/>
                    </a:lnTo>
                    <a:lnTo>
                      <a:pt x="338" y="265"/>
                    </a:lnTo>
                    <a:lnTo>
                      <a:pt x="316" y="253"/>
                    </a:lnTo>
                    <a:lnTo>
                      <a:pt x="296" y="242"/>
                    </a:lnTo>
                    <a:lnTo>
                      <a:pt x="273" y="228"/>
                    </a:lnTo>
                    <a:lnTo>
                      <a:pt x="253" y="217"/>
                    </a:lnTo>
                    <a:lnTo>
                      <a:pt x="233" y="205"/>
                    </a:lnTo>
                    <a:lnTo>
                      <a:pt x="213" y="194"/>
                    </a:lnTo>
                    <a:lnTo>
                      <a:pt x="193" y="182"/>
                    </a:lnTo>
                    <a:lnTo>
                      <a:pt x="175" y="170"/>
                    </a:lnTo>
                    <a:lnTo>
                      <a:pt x="159" y="159"/>
                    </a:lnTo>
                    <a:lnTo>
                      <a:pt x="142" y="149"/>
                    </a:lnTo>
                    <a:lnTo>
                      <a:pt x="125" y="137"/>
                    </a:lnTo>
                    <a:lnTo>
                      <a:pt x="110" y="126"/>
                    </a:lnTo>
                    <a:lnTo>
                      <a:pt x="94" y="116"/>
                    </a:lnTo>
                    <a:lnTo>
                      <a:pt x="81" y="106"/>
                    </a:lnTo>
                    <a:lnTo>
                      <a:pt x="67" y="95"/>
                    </a:lnTo>
                    <a:lnTo>
                      <a:pt x="56" y="85"/>
                    </a:lnTo>
                    <a:lnTo>
                      <a:pt x="45" y="76"/>
                    </a:lnTo>
                    <a:lnTo>
                      <a:pt x="36" y="67"/>
                    </a:lnTo>
                    <a:lnTo>
                      <a:pt x="26" y="57"/>
                    </a:lnTo>
                    <a:lnTo>
                      <a:pt x="19" y="49"/>
                    </a:lnTo>
                    <a:lnTo>
                      <a:pt x="13" y="40"/>
                    </a:lnTo>
                    <a:lnTo>
                      <a:pt x="8" y="33"/>
                    </a:lnTo>
                    <a:lnTo>
                      <a:pt x="4" y="26"/>
                    </a:lnTo>
                    <a:lnTo>
                      <a:pt x="2" y="19"/>
                    </a:lnTo>
                    <a:lnTo>
                      <a:pt x="0" y="12"/>
                    </a:lnTo>
                    <a:lnTo>
                      <a:pt x="2"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8091" name="Group 107"/>
            <p:cNvGrpSpPr>
              <a:grpSpLocks/>
            </p:cNvGrpSpPr>
            <p:nvPr/>
          </p:nvGrpSpPr>
          <p:grpSpPr bwMode="auto">
            <a:xfrm rot="-1575841">
              <a:off x="4919" y="2373"/>
              <a:ext cx="560" cy="644"/>
              <a:chOff x="4965" y="2041"/>
              <a:chExt cx="618" cy="712"/>
            </a:xfrm>
          </p:grpSpPr>
          <p:sp>
            <p:nvSpPr>
              <p:cNvPr id="298092" name="AutoShape 108"/>
              <p:cNvSpPr>
                <a:spLocks noChangeAspect="1" noChangeArrowheads="1" noTextEdit="1"/>
              </p:cNvSpPr>
              <p:nvPr/>
            </p:nvSpPr>
            <p:spPr bwMode="auto">
              <a:xfrm>
                <a:off x="4965" y="2041"/>
                <a:ext cx="618" cy="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98093" name="Freeform 109"/>
              <p:cNvSpPr>
                <a:spLocks/>
              </p:cNvSpPr>
              <p:nvPr/>
            </p:nvSpPr>
            <p:spPr bwMode="auto">
              <a:xfrm>
                <a:off x="5145" y="2471"/>
                <a:ext cx="223" cy="249"/>
              </a:xfrm>
              <a:custGeom>
                <a:avLst/>
                <a:gdLst>
                  <a:gd name="T0" fmla="*/ 145 w 710"/>
                  <a:gd name="T1" fmla="*/ 53 h 795"/>
                  <a:gd name="T2" fmla="*/ 0 w 710"/>
                  <a:gd name="T3" fmla="*/ 619 h 795"/>
                  <a:gd name="T4" fmla="*/ 3 w 710"/>
                  <a:gd name="T5" fmla="*/ 621 h 795"/>
                  <a:gd name="T6" fmla="*/ 14 w 710"/>
                  <a:gd name="T7" fmla="*/ 629 h 795"/>
                  <a:gd name="T8" fmla="*/ 30 w 710"/>
                  <a:gd name="T9" fmla="*/ 641 h 795"/>
                  <a:gd name="T10" fmla="*/ 52 w 710"/>
                  <a:gd name="T11" fmla="*/ 656 h 795"/>
                  <a:gd name="T12" fmla="*/ 78 w 710"/>
                  <a:gd name="T13" fmla="*/ 672 h 795"/>
                  <a:gd name="T14" fmla="*/ 109 w 710"/>
                  <a:gd name="T15" fmla="*/ 688 h 795"/>
                  <a:gd name="T16" fmla="*/ 144 w 710"/>
                  <a:gd name="T17" fmla="*/ 704 h 795"/>
                  <a:gd name="T18" fmla="*/ 182 w 710"/>
                  <a:gd name="T19" fmla="*/ 718 h 795"/>
                  <a:gd name="T20" fmla="*/ 201 w 710"/>
                  <a:gd name="T21" fmla="*/ 725 h 795"/>
                  <a:gd name="T22" fmla="*/ 221 w 710"/>
                  <a:gd name="T23" fmla="*/ 731 h 795"/>
                  <a:gd name="T24" fmla="*/ 240 w 710"/>
                  <a:gd name="T25" fmla="*/ 736 h 795"/>
                  <a:gd name="T26" fmla="*/ 260 w 710"/>
                  <a:gd name="T27" fmla="*/ 742 h 795"/>
                  <a:gd name="T28" fmla="*/ 280 w 710"/>
                  <a:gd name="T29" fmla="*/ 747 h 795"/>
                  <a:gd name="T30" fmla="*/ 299 w 710"/>
                  <a:gd name="T31" fmla="*/ 751 h 795"/>
                  <a:gd name="T32" fmla="*/ 318 w 710"/>
                  <a:gd name="T33" fmla="*/ 757 h 795"/>
                  <a:gd name="T34" fmla="*/ 336 w 710"/>
                  <a:gd name="T35" fmla="*/ 761 h 795"/>
                  <a:gd name="T36" fmla="*/ 353 w 710"/>
                  <a:gd name="T37" fmla="*/ 765 h 795"/>
                  <a:gd name="T38" fmla="*/ 372 w 710"/>
                  <a:gd name="T39" fmla="*/ 769 h 795"/>
                  <a:gd name="T40" fmla="*/ 389 w 710"/>
                  <a:gd name="T41" fmla="*/ 772 h 795"/>
                  <a:gd name="T42" fmla="*/ 405 w 710"/>
                  <a:gd name="T43" fmla="*/ 776 h 795"/>
                  <a:gd name="T44" fmla="*/ 421 w 710"/>
                  <a:gd name="T45" fmla="*/ 779 h 795"/>
                  <a:gd name="T46" fmla="*/ 436 w 710"/>
                  <a:gd name="T47" fmla="*/ 781 h 795"/>
                  <a:gd name="T48" fmla="*/ 451 w 710"/>
                  <a:gd name="T49" fmla="*/ 784 h 795"/>
                  <a:gd name="T50" fmla="*/ 465 w 710"/>
                  <a:gd name="T51" fmla="*/ 786 h 795"/>
                  <a:gd name="T52" fmla="*/ 495 w 710"/>
                  <a:gd name="T53" fmla="*/ 791 h 795"/>
                  <a:gd name="T54" fmla="*/ 524 w 710"/>
                  <a:gd name="T55" fmla="*/ 793 h 795"/>
                  <a:gd name="T56" fmla="*/ 550 w 710"/>
                  <a:gd name="T57" fmla="*/ 794 h 795"/>
                  <a:gd name="T58" fmla="*/ 573 w 710"/>
                  <a:gd name="T59" fmla="*/ 795 h 795"/>
                  <a:gd name="T60" fmla="*/ 596 w 710"/>
                  <a:gd name="T61" fmla="*/ 795 h 795"/>
                  <a:gd name="T62" fmla="*/ 616 w 710"/>
                  <a:gd name="T63" fmla="*/ 794 h 795"/>
                  <a:gd name="T64" fmla="*/ 634 w 710"/>
                  <a:gd name="T65" fmla="*/ 793 h 795"/>
                  <a:gd name="T66" fmla="*/ 650 w 710"/>
                  <a:gd name="T67" fmla="*/ 791 h 795"/>
                  <a:gd name="T68" fmla="*/ 664 w 710"/>
                  <a:gd name="T69" fmla="*/ 788 h 795"/>
                  <a:gd name="T70" fmla="*/ 677 w 710"/>
                  <a:gd name="T71" fmla="*/ 786 h 795"/>
                  <a:gd name="T72" fmla="*/ 687 w 710"/>
                  <a:gd name="T73" fmla="*/ 784 h 795"/>
                  <a:gd name="T74" fmla="*/ 695 w 710"/>
                  <a:gd name="T75" fmla="*/ 781 h 795"/>
                  <a:gd name="T76" fmla="*/ 702 w 710"/>
                  <a:gd name="T77" fmla="*/ 780 h 795"/>
                  <a:gd name="T78" fmla="*/ 707 w 710"/>
                  <a:gd name="T79" fmla="*/ 778 h 795"/>
                  <a:gd name="T80" fmla="*/ 709 w 710"/>
                  <a:gd name="T81" fmla="*/ 777 h 795"/>
                  <a:gd name="T82" fmla="*/ 710 w 710"/>
                  <a:gd name="T83" fmla="*/ 777 h 795"/>
                  <a:gd name="T84" fmla="*/ 706 w 710"/>
                  <a:gd name="T85" fmla="*/ 196 h 795"/>
                  <a:gd name="T86" fmla="*/ 549 w 710"/>
                  <a:gd name="T87" fmla="*/ 0 h 795"/>
                  <a:gd name="T88" fmla="*/ 145 w 710"/>
                  <a:gd name="T89" fmla="*/ 53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0" h="795">
                    <a:moveTo>
                      <a:pt x="145" y="53"/>
                    </a:moveTo>
                    <a:lnTo>
                      <a:pt x="0" y="619"/>
                    </a:lnTo>
                    <a:lnTo>
                      <a:pt x="3" y="621"/>
                    </a:lnTo>
                    <a:lnTo>
                      <a:pt x="14" y="629"/>
                    </a:lnTo>
                    <a:lnTo>
                      <a:pt x="30" y="641"/>
                    </a:lnTo>
                    <a:lnTo>
                      <a:pt x="52" y="656"/>
                    </a:lnTo>
                    <a:lnTo>
                      <a:pt x="78" y="672"/>
                    </a:lnTo>
                    <a:lnTo>
                      <a:pt x="109" y="688"/>
                    </a:lnTo>
                    <a:lnTo>
                      <a:pt x="144" y="704"/>
                    </a:lnTo>
                    <a:lnTo>
                      <a:pt x="182" y="718"/>
                    </a:lnTo>
                    <a:lnTo>
                      <a:pt x="201" y="725"/>
                    </a:lnTo>
                    <a:lnTo>
                      <a:pt x="221" y="731"/>
                    </a:lnTo>
                    <a:lnTo>
                      <a:pt x="240" y="736"/>
                    </a:lnTo>
                    <a:lnTo>
                      <a:pt x="260" y="742"/>
                    </a:lnTo>
                    <a:lnTo>
                      <a:pt x="280" y="747"/>
                    </a:lnTo>
                    <a:lnTo>
                      <a:pt x="299" y="751"/>
                    </a:lnTo>
                    <a:lnTo>
                      <a:pt x="318" y="757"/>
                    </a:lnTo>
                    <a:lnTo>
                      <a:pt x="336" y="761"/>
                    </a:lnTo>
                    <a:lnTo>
                      <a:pt x="353" y="765"/>
                    </a:lnTo>
                    <a:lnTo>
                      <a:pt x="372" y="769"/>
                    </a:lnTo>
                    <a:lnTo>
                      <a:pt x="389" y="772"/>
                    </a:lnTo>
                    <a:lnTo>
                      <a:pt x="405" y="776"/>
                    </a:lnTo>
                    <a:lnTo>
                      <a:pt x="421" y="779"/>
                    </a:lnTo>
                    <a:lnTo>
                      <a:pt x="436" y="781"/>
                    </a:lnTo>
                    <a:lnTo>
                      <a:pt x="451" y="784"/>
                    </a:lnTo>
                    <a:lnTo>
                      <a:pt x="465" y="786"/>
                    </a:lnTo>
                    <a:lnTo>
                      <a:pt x="495" y="791"/>
                    </a:lnTo>
                    <a:lnTo>
                      <a:pt x="524" y="793"/>
                    </a:lnTo>
                    <a:lnTo>
                      <a:pt x="550" y="794"/>
                    </a:lnTo>
                    <a:lnTo>
                      <a:pt x="573" y="795"/>
                    </a:lnTo>
                    <a:lnTo>
                      <a:pt x="596" y="795"/>
                    </a:lnTo>
                    <a:lnTo>
                      <a:pt x="616" y="794"/>
                    </a:lnTo>
                    <a:lnTo>
                      <a:pt x="634" y="793"/>
                    </a:lnTo>
                    <a:lnTo>
                      <a:pt x="650" y="791"/>
                    </a:lnTo>
                    <a:lnTo>
                      <a:pt x="664" y="788"/>
                    </a:lnTo>
                    <a:lnTo>
                      <a:pt x="677" y="786"/>
                    </a:lnTo>
                    <a:lnTo>
                      <a:pt x="687" y="784"/>
                    </a:lnTo>
                    <a:lnTo>
                      <a:pt x="695" y="781"/>
                    </a:lnTo>
                    <a:lnTo>
                      <a:pt x="702" y="780"/>
                    </a:lnTo>
                    <a:lnTo>
                      <a:pt x="707" y="778"/>
                    </a:lnTo>
                    <a:lnTo>
                      <a:pt x="709" y="777"/>
                    </a:lnTo>
                    <a:lnTo>
                      <a:pt x="710" y="777"/>
                    </a:lnTo>
                    <a:lnTo>
                      <a:pt x="706" y="196"/>
                    </a:lnTo>
                    <a:lnTo>
                      <a:pt x="549" y="0"/>
                    </a:lnTo>
                    <a:lnTo>
                      <a:pt x="145" y="53"/>
                    </a:lnTo>
                    <a:close/>
                  </a:path>
                </a:pathLst>
              </a:custGeom>
              <a:solidFill>
                <a:srgbClr val="CC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4" name="Freeform 110"/>
              <p:cNvSpPr>
                <a:spLocks/>
              </p:cNvSpPr>
              <p:nvPr/>
            </p:nvSpPr>
            <p:spPr bwMode="auto">
              <a:xfrm>
                <a:off x="5190" y="2319"/>
                <a:ext cx="181" cy="213"/>
              </a:xfrm>
              <a:custGeom>
                <a:avLst/>
                <a:gdLst>
                  <a:gd name="T0" fmla="*/ 360 w 576"/>
                  <a:gd name="T1" fmla="*/ 11 h 681"/>
                  <a:gd name="T2" fmla="*/ 349 w 576"/>
                  <a:gd name="T3" fmla="*/ 57 h 681"/>
                  <a:gd name="T4" fmla="*/ 327 w 576"/>
                  <a:gd name="T5" fmla="*/ 118 h 681"/>
                  <a:gd name="T6" fmla="*/ 307 w 576"/>
                  <a:gd name="T7" fmla="*/ 170 h 681"/>
                  <a:gd name="T8" fmla="*/ 291 w 576"/>
                  <a:gd name="T9" fmla="*/ 205 h 681"/>
                  <a:gd name="T10" fmla="*/ 262 w 576"/>
                  <a:gd name="T11" fmla="*/ 235 h 681"/>
                  <a:gd name="T12" fmla="*/ 230 w 576"/>
                  <a:gd name="T13" fmla="*/ 258 h 681"/>
                  <a:gd name="T14" fmla="*/ 203 w 576"/>
                  <a:gd name="T15" fmla="*/ 274 h 681"/>
                  <a:gd name="T16" fmla="*/ 183 w 576"/>
                  <a:gd name="T17" fmla="*/ 284 h 681"/>
                  <a:gd name="T18" fmla="*/ 150 w 576"/>
                  <a:gd name="T19" fmla="*/ 295 h 681"/>
                  <a:gd name="T20" fmla="*/ 110 w 576"/>
                  <a:gd name="T21" fmla="*/ 314 h 681"/>
                  <a:gd name="T22" fmla="*/ 77 w 576"/>
                  <a:gd name="T23" fmla="*/ 338 h 681"/>
                  <a:gd name="T24" fmla="*/ 59 w 576"/>
                  <a:gd name="T25" fmla="*/ 371 h 681"/>
                  <a:gd name="T26" fmla="*/ 37 w 576"/>
                  <a:gd name="T27" fmla="*/ 428 h 681"/>
                  <a:gd name="T28" fmla="*/ 16 w 576"/>
                  <a:gd name="T29" fmla="*/ 490 h 681"/>
                  <a:gd name="T30" fmla="*/ 2 w 576"/>
                  <a:gd name="T31" fmla="*/ 531 h 681"/>
                  <a:gd name="T32" fmla="*/ 0 w 576"/>
                  <a:gd name="T33" fmla="*/ 538 h 681"/>
                  <a:gd name="T34" fmla="*/ 6 w 576"/>
                  <a:gd name="T35" fmla="*/ 535 h 681"/>
                  <a:gd name="T36" fmla="*/ 24 w 576"/>
                  <a:gd name="T37" fmla="*/ 530 h 681"/>
                  <a:gd name="T38" fmla="*/ 64 w 576"/>
                  <a:gd name="T39" fmla="*/ 528 h 681"/>
                  <a:gd name="T40" fmla="*/ 123 w 576"/>
                  <a:gd name="T41" fmla="*/ 530 h 681"/>
                  <a:gd name="T42" fmla="*/ 179 w 576"/>
                  <a:gd name="T43" fmla="*/ 536 h 681"/>
                  <a:gd name="T44" fmla="*/ 236 w 576"/>
                  <a:gd name="T45" fmla="*/ 544 h 681"/>
                  <a:gd name="T46" fmla="*/ 290 w 576"/>
                  <a:gd name="T47" fmla="*/ 555 h 681"/>
                  <a:gd name="T48" fmla="*/ 341 w 576"/>
                  <a:gd name="T49" fmla="*/ 568 h 681"/>
                  <a:gd name="T50" fmla="*/ 388 w 576"/>
                  <a:gd name="T51" fmla="*/ 581 h 681"/>
                  <a:gd name="T52" fmla="*/ 429 w 576"/>
                  <a:gd name="T53" fmla="*/ 595 h 681"/>
                  <a:gd name="T54" fmla="*/ 464 w 576"/>
                  <a:gd name="T55" fmla="*/ 607 h 681"/>
                  <a:gd name="T56" fmla="*/ 501 w 576"/>
                  <a:gd name="T57" fmla="*/ 625 h 681"/>
                  <a:gd name="T58" fmla="*/ 534 w 576"/>
                  <a:gd name="T59" fmla="*/ 648 h 681"/>
                  <a:gd name="T60" fmla="*/ 553 w 576"/>
                  <a:gd name="T61" fmla="*/ 667 h 681"/>
                  <a:gd name="T62" fmla="*/ 560 w 576"/>
                  <a:gd name="T63" fmla="*/ 679 h 681"/>
                  <a:gd name="T64" fmla="*/ 576 w 576"/>
                  <a:gd name="T65" fmla="*/ 20 h 681"/>
                  <a:gd name="T66" fmla="*/ 565 w 576"/>
                  <a:gd name="T67" fmla="*/ 21 h 681"/>
                  <a:gd name="T68" fmla="*/ 540 w 576"/>
                  <a:gd name="T69" fmla="*/ 21 h 681"/>
                  <a:gd name="T70" fmla="*/ 511 w 576"/>
                  <a:gd name="T71" fmla="*/ 22 h 681"/>
                  <a:gd name="T72" fmla="*/ 487 w 576"/>
                  <a:gd name="T73" fmla="*/ 20 h 681"/>
                  <a:gd name="T74" fmla="*/ 457 w 576"/>
                  <a:gd name="T75" fmla="*/ 14 h 681"/>
                  <a:gd name="T76" fmla="*/ 414 w 576"/>
                  <a:gd name="T77" fmla="*/ 8 h 681"/>
                  <a:gd name="T78" fmla="*/ 375 w 576"/>
                  <a:gd name="T79" fmla="*/ 2 h 681"/>
                  <a:gd name="T80" fmla="*/ 359 w 576"/>
                  <a:gd name="T8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6" h="681">
                    <a:moveTo>
                      <a:pt x="359" y="0"/>
                    </a:moveTo>
                    <a:lnTo>
                      <a:pt x="360" y="11"/>
                    </a:lnTo>
                    <a:lnTo>
                      <a:pt x="356" y="30"/>
                    </a:lnTo>
                    <a:lnTo>
                      <a:pt x="349" y="57"/>
                    </a:lnTo>
                    <a:lnTo>
                      <a:pt x="338" y="87"/>
                    </a:lnTo>
                    <a:lnTo>
                      <a:pt x="327" y="118"/>
                    </a:lnTo>
                    <a:lnTo>
                      <a:pt x="317" y="146"/>
                    </a:lnTo>
                    <a:lnTo>
                      <a:pt x="307" y="170"/>
                    </a:lnTo>
                    <a:lnTo>
                      <a:pt x="300" y="187"/>
                    </a:lnTo>
                    <a:lnTo>
                      <a:pt x="291" y="205"/>
                    </a:lnTo>
                    <a:lnTo>
                      <a:pt x="277" y="221"/>
                    </a:lnTo>
                    <a:lnTo>
                      <a:pt x="262" y="235"/>
                    </a:lnTo>
                    <a:lnTo>
                      <a:pt x="246" y="248"/>
                    </a:lnTo>
                    <a:lnTo>
                      <a:pt x="230" y="258"/>
                    </a:lnTo>
                    <a:lnTo>
                      <a:pt x="215" y="267"/>
                    </a:lnTo>
                    <a:lnTo>
                      <a:pt x="203" y="274"/>
                    </a:lnTo>
                    <a:lnTo>
                      <a:pt x="193" y="279"/>
                    </a:lnTo>
                    <a:lnTo>
                      <a:pt x="183" y="284"/>
                    </a:lnTo>
                    <a:lnTo>
                      <a:pt x="168" y="288"/>
                    </a:lnTo>
                    <a:lnTo>
                      <a:pt x="150" y="295"/>
                    </a:lnTo>
                    <a:lnTo>
                      <a:pt x="130" y="303"/>
                    </a:lnTo>
                    <a:lnTo>
                      <a:pt x="110" y="314"/>
                    </a:lnTo>
                    <a:lnTo>
                      <a:pt x="92" y="325"/>
                    </a:lnTo>
                    <a:lnTo>
                      <a:pt x="77" y="338"/>
                    </a:lnTo>
                    <a:lnTo>
                      <a:pt x="67" y="352"/>
                    </a:lnTo>
                    <a:lnTo>
                      <a:pt x="59" y="371"/>
                    </a:lnTo>
                    <a:lnTo>
                      <a:pt x="48" y="398"/>
                    </a:lnTo>
                    <a:lnTo>
                      <a:pt x="37" y="428"/>
                    </a:lnTo>
                    <a:lnTo>
                      <a:pt x="26" y="460"/>
                    </a:lnTo>
                    <a:lnTo>
                      <a:pt x="16" y="490"/>
                    </a:lnTo>
                    <a:lnTo>
                      <a:pt x="8" y="514"/>
                    </a:lnTo>
                    <a:lnTo>
                      <a:pt x="2" y="531"/>
                    </a:lnTo>
                    <a:lnTo>
                      <a:pt x="0" y="538"/>
                    </a:lnTo>
                    <a:lnTo>
                      <a:pt x="0" y="538"/>
                    </a:lnTo>
                    <a:lnTo>
                      <a:pt x="1" y="536"/>
                    </a:lnTo>
                    <a:lnTo>
                      <a:pt x="6" y="535"/>
                    </a:lnTo>
                    <a:lnTo>
                      <a:pt x="12" y="532"/>
                    </a:lnTo>
                    <a:lnTo>
                      <a:pt x="24" y="530"/>
                    </a:lnTo>
                    <a:lnTo>
                      <a:pt x="40" y="529"/>
                    </a:lnTo>
                    <a:lnTo>
                      <a:pt x="64" y="528"/>
                    </a:lnTo>
                    <a:lnTo>
                      <a:pt x="95" y="529"/>
                    </a:lnTo>
                    <a:lnTo>
                      <a:pt x="123" y="530"/>
                    </a:lnTo>
                    <a:lnTo>
                      <a:pt x="152" y="532"/>
                    </a:lnTo>
                    <a:lnTo>
                      <a:pt x="179" y="536"/>
                    </a:lnTo>
                    <a:lnTo>
                      <a:pt x="207" y="539"/>
                    </a:lnTo>
                    <a:lnTo>
                      <a:pt x="236" y="544"/>
                    </a:lnTo>
                    <a:lnTo>
                      <a:pt x="262" y="550"/>
                    </a:lnTo>
                    <a:lnTo>
                      <a:pt x="290" y="555"/>
                    </a:lnTo>
                    <a:lnTo>
                      <a:pt x="317" y="561"/>
                    </a:lnTo>
                    <a:lnTo>
                      <a:pt x="341" y="568"/>
                    </a:lnTo>
                    <a:lnTo>
                      <a:pt x="365" y="575"/>
                    </a:lnTo>
                    <a:lnTo>
                      <a:pt x="388" y="581"/>
                    </a:lnTo>
                    <a:lnTo>
                      <a:pt x="410" y="588"/>
                    </a:lnTo>
                    <a:lnTo>
                      <a:pt x="429" y="595"/>
                    </a:lnTo>
                    <a:lnTo>
                      <a:pt x="448" y="602"/>
                    </a:lnTo>
                    <a:lnTo>
                      <a:pt x="464" y="607"/>
                    </a:lnTo>
                    <a:lnTo>
                      <a:pt x="478" y="613"/>
                    </a:lnTo>
                    <a:lnTo>
                      <a:pt x="501" y="625"/>
                    </a:lnTo>
                    <a:lnTo>
                      <a:pt x="519" y="636"/>
                    </a:lnTo>
                    <a:lnTo>
                      <a:pt x="534" y="648"/>
                    </a:lnTo>
                    <a:lnTo>
                      <a:pt x="545" y="658"/>
                    </a:lnTo>
                    <a:lnTo>
                      <a:pt x="553" y="667"/>
                    </a:lnTo>
                    <a:lnTo>
                      <a:pt x="557" y="674"/>
                    </a:lnTo>
                    <a:lnTo>
                      <a:pt x="560" y="679"/>
                    </a:lnTo>
                    <a:lnTo>
                      <a:pt x="561" y="681"/>
                    </a:lnTo>
                    <a:lnTo>
                      <a:pt x="576" y="20"/>
                    </a:lnTo>
                    <a:lnTo>
                      <a:pt x="573" y="20"/>
                    </a:lnTo>
                    <a:lnTo>
                      <a:pt x="565" y="21"/>
                    </a:lnTo>
                    <a:lnTo>
                      <a:pt x="554" y="21"/>
                    </a:lnTo>
                    <a:lnTo>
                      <a:pt x="540" y="21"/>
                    </a:lnTo>
                    <a:lnTo>
                      <a:pt x="526" y="22"/>
                    </a:lnTo>
                    <a:lnTo>
                      <a:pt x="511" y="22"/>
                    </a:lnTo>
                    <a:lnTo>
                      <a:pt x="497" y="21"/>
                    </a:lnTo>
                    <a:lnTo>
                      <a:pt x="487" y="20"/>
                    </a:lnTo>
                    <a:lnTo>
                      <a:pt x="474" y="17"/>
                    </a:lnTo>
                    <a:lnTo>
                      <a:pt x="457" y="14"/>
                    </a:lnTo>
                    <a:lnTo>
                      <a:pt x="436" y="11"/>
                    </a:lnTo>
                    <a:lnTo>
                      <a:pt x="414" y="8"/>
                    </a:lnTo>
                    <a:lnTo>
                      <a:pt x="394" y="5"/>
                    </a:lnTo>
                    <a:lnTo>
                      <a:pt x="375" y="2"/>
                    </a:lnTo>
                    <a:lnTo>
                      <a:pt x="364" y="1"/>
                    </a:lnTo>
                    <a:lnTo>
                      <a:pt x="3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5" name="Freeform 111"/>
              <p:cNvSpPr>
                <a:spLocks/>
              </p:cNvSpPr>
              <p:nvPr/>
            </p:nvSpPr>
            <p:spPr bwMode="auto">
              <a:xfrm>
                <a:off x="5169" y="2103"/>
                <a:ext cx="289" cy="190"/>
              </a:xfrm>
              <a:custGeom>
                <a:avLst/>
                <a:gdLst>
                  <a:gd name="T0" fmla="*/ 98 w 924"/>
                  <a:gd name="T1" fmla="*/ 80 h 606"/>
                  <a:gd name="T2" fmla="*/ 201 w 924"/>
                  <a:gd name="T3" fmla="*/ 179 h 606"/>
                  <a:gd name="T4" fmla="*/ 242 w 924"/>
                  <a:gd name="T5" fmla="*/ 267 h 606"/>
                  <a:gd name="T6" fmla="*/ 66 w 924"/>
                  <a:gd name="T7" fmla="*/ 534 h 606"/>
                  <a:gd name="T8" fmla="*/ 44 w 924"/>
                  <a:gd name="T9" fmla="*/ 545 h 606"/>
                  <a:gd name="T10" fmla="*/ 16 w 924"/>
                  <a:gd name="T11" fmla="*/ 560 h 606"/>
                  <a:gd name="T12" fmla="*/ 0 w 924"/>
                  <a:gd name="T13" fmla="*/ 572 h 606"/>
                  <a:gd name="T14" fmla="*/ 9 w 924"/>
                  <a:gd name="T15" fmla="*/ 579 h 606"/>
                  <a:gd name="T16" fmla="*/ 32 w 924"/>
                  <a:gd name="T17" fmla="*/ 588 h 606"/>
                  <a:gd name="T18" fmla="*/ 59 w 924"/>
                  <a:gd name="T19" fmla="*/ 598 h 606"/>
                  <a:gd name="T20" fmla="*/ 77 w 924"/>
                  <a:gd name="T21" fmla="*/ 605 h 606"/>
                  <a:gd name="T22" fmla="*/ 173 w 924"/>
                  <a:gd name="T23" fmla="*/ 448 h 606"/>
                  <a:gd name="T24" fmla="*/ 185 w 924"/>
                  <a:gd name="T25" fmla="*/ 433 h 606"/>
                  <a:gd name="T26" fmla="*/ 214 w 924"/>
                  <a:gd name="T27" fmla="*/ 400 h 606"/>
                  <a:gd name="T28" fmla="*/ 249 w 924"/>
                  <a:gd name="T29" fmla="*/ 365 h 606"/>
                  <a:gd name="T30" fmla="*/ 276 w 924"/>
                  <a:gd name="T31" fmla="*/ 349 h 606"/>
                  <a:gd name="T32" fmla="*/ 334 w 924"/>
                  <a:gd name="T33" fmla="*/ 364 h 606"/>
                  <a:gd name="T34" fmla="*/ 386 w 924"/>
                  <a:gd name="T35" fmla="*/ 401 h 606"/>
                  <a:gd name="T36" fmla="*/ 424 w 924"/>
                  <a:gd name="T37" fmla="*/ 440 h 606"/>
                  <a:gd name="T38" fmla="*/ 438 w 924"/>
                  <a:gd name="T39" fmla="*/ 458 h 606"/>
                  <a:gd name="T40" fmla="*/ 428 w 924"/>
                  <a:gd name="T41" fmla="*/ 471 h 606"/>
                  <a:gd name="T42" fmla="*/ 412 w 924"/>
                  <a:gd name="T43" fmla="*/ 502 h 606"/>
                  <a:gd name="T44" fmla="*/ 402 w 924"/>
                  <a:gd name="T45" fmla="*/ 538 h 606"/>
                  <a:gd name="T46" fmla="*/ 412 w 924"/>
                  <a:gd name="T47" fmla="*/ 566 h 606"/>
                  <a:gd name="T48" fmla="*/ 429 w 924"/>
                  <a:gd name="T49" fmla="*/ 574 h 606"/>
                  <a:gd name="T50" fmla="*/ 452 w 924"/>
                  <a:gd name="T51" fmla="*/ 582 h 606"/>
                  <a:gd name="T52" fmla="*/ 480 w 924"/>
                  <a:gd name="T53" fmla="*/ 589 h 606"/>
                  <a:gd name="T54" fmla="*/ 511 w 924"/>
                  <a:gd name="T55" fmla="*/ 595 h 606"/>
                  <a:gd name="T56" fmla="*/ 542 w 924"/>
                  <a:gd name="T57" fmla="*/ 599 h 606"/>
                  <a:gd name="T58" fmla="*/ 573 w 924"/>
                  <a:gd name="T59" fmla="*/ 603 h 606"/>
                  <a:gd name="T60" fmla="*/ 601 w 924"/>
                  <a:gd name="T61" fmla="*/ 604 h 606"/>
                  <a:gd name="T62" fmla="*/ 624 w 924"/>
                  <a:gd name="T63" fmla="*/ 605 h 606"/>
                  <a:gd name="T64" fmla="*/ 681 w 924"/>
                  <a:gd name="T65" fmla="*/ 597 h 606"/>
                  <a:gd name="T66" fmla="*/ 705 w 924"/>
                  <a:gd name="T67" fmla="*/ 579 h 606"/>
                  <a:gd name="T68" fmla="*/ 709 w 924"/>
                  <a:gd name="T69" fmla="*/ 561 h 606"/>
                  <a:gd name="T70" fmla="*/ 708 w 924"/>
                  <a:gd name="T71" fmla="*/ 553 h 606"/>
                  <a:gd name="T72" fmla="*/ 679 w 924"/>
                  <a:gd name="T73" fmla="*/ 400 h 606"/>
                  <a:gd name="T74" fmla="*/ 679 w 924"/>
                  <a:gd name="T75" fmla="*/ 390 h 606"/>
                  <a:gd name="T76" fmla="*/ 681 w 924"/>
                  <a:gd name="T77" fmla="*/ 363 h 606"/>
                  <a:gd name="T78" fmla="*/ 692 w 924"/>
                  <a:gd name="T79" fmla="*/ 331 h 606"/>
                  <a:gd name="T80" fmla="*/ 716 w 924"/>
                  <a:gd name="T81" fmla="*/ 301 h 606"/>
                  <a:gd name="T82" fmla="*/ 743 w 924"/>
                  <a:gd name="T83" fmla="*/ 286 h 606"/>
                  <a:gd name="T84" fmla="*/ 767 w 924"/>
                  <a:gd name="T85" fmla="*/ 278 h 606"/>
                  <a:gd name="T86" fmla="*/ 786 w 924"/>
                  <a:gd name="T87" fmla="*/ 274 h 606"/>
                  <a:gd name="T88" fmla="*/ 793 w 924"/>
                  <a:gd name="T89" fmla="*/ 274 h 606"/>
                  <a:gd name="T90" fmla="*/ 922 w 924"/>
                  <a:gd name="T91" fmla="*/ 274 h 606"/>
                  <a:gd name="T92" fmla="*/ 915 w 924"/>
                  <a:gd name="T93" fmla="*/ 266 h 606"/>
                  <a:gd name="T94" fmla="*/ 902 w 924"/>
                  <a:gd name="T95" fmla="*/ 251 h 606"/>
                  <a:gd name="T96" fmla="*/ 879 w 924"/>
                  <a:gd name="T97" fmla="*/ 233 h 606"/>
                  <a:gd name="T98" fmla="*/ 849 w 924"/>
                  <a:gd name="T99" fmla="*/ 210 h 606"/>
                  <a:gd name="T100" fmla="*/ 808 w 924"/>
                  <a:gd name="T101" fmla="*/ 187 h 606"/>
                  <a:gd name="T102" fmla="*/ 760 w 924"/>
                  <a:gd name="T103" fmla="*/ 164 h 606"/>
                  <a:gd name="T104" fmla="*/ 701 w 924"/>
                  <a:gd name="T105" fmla="*/ 143 h 606"/>
                  <a:gd name="T106" fmla="*/ 651 w 924"/>
                  <a:gd name="T107" fmla="*/ 130 h 606"/>
                  <a:gd name="T108" fmla="*/ 609 w 924"/>
                  <a:gd name="T109" fmla="*/ 121 h 606"/>
                  <a:gd name="T110" fmla="*/ 562 w 924"/>
                  <a:gd name="T111" fmla="*/ 113 h 606"/>
                  <a:gd name="T112" fmla="*/ 511 w 924"/>
                  <a:gd name="T113" fmla="*/ 105 h 606"/>
                  <a:gd name="T114" fmla="*/ 463 w 924"/>
                  <a:gd name="T115" fmla="*/ 98 h 606"/>
                  <a:gd name="T116" fmla="*/ 421 w 924"/>
                  <a:gd name="T117" fmla="*/ 91 h 606"/>
                  <a:gd name="T118" fmla="*/ 389 w 924"/>
                  <a:gd name="T119" fmla="*/ 87 h 606"/>
                  <a:gd name="T120" fmla="*/ 371 w 924"/>
                  <a:gd name="T121" fmla="*/ 84 h 606"/>
                  <a:gd name="T122" fmla="*/ 259 w 924"/>
                  <a:gd name="T123" fmla="*/ 54 h 606"/>
                  <a:gd name="T124" fmla="*/ 124 w 924"/>
                  <a:gd name="T125" fmla="*/ 2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4" h="606">
                    <a:moveTo>
                      <a:pt x="124" y="26"/>
                    </a:moveTo>
                    <a:lnTo>
                      <a:pt x="98" y="80"/>
                    </a:lnTo>
                    <a:lnTo>
                      <a:pt x="94" y="160"/>
                    </a:lnTo>
                    <a:lnTo>
                      <a:pt x="201" y="179"/>
                    </a:lnTo>
                    <a:lnTo>
                      <a:pt x="232" y="212"/>
                    </a:lnTo>
                    <a:lnTo>
                      <a:pt x="242" y="267"/>
                    </a:lnTo>
                    <a:lnTo>
                      <a:pt x="69" y="532"/>
                    </a:lnTo>
                    <a:lnTo>
                      <a:pt x="66" y="534"/>
                    </a:lnTo>
                    <a:lnTo>
                      <a:pt x="56" y="538"/>
                    </a:lnTo>
                    <a:lnTo>
                      <a:pt x="44" y="545"/>
                    </a:lnTo>
                    <a:lnTo>
                      <a:pt x="30" y="552"/>
                    </a:lnTo>
                    <a:lnTo>
                      <a:pt x="16" y="560"/>
                    </a:lnTo>
                    <a:lnTo>
                      <a:pt x="6" y="567"/>
                    </a:lnTo>
                    <a:lnTo>
                      <a:pt x="0" y="572"/>
                    </a:lnTo>
                    <a:lnTo>
                      <a:pt x="1" y="575"/>
                    </a:lnTo>
                    <a:lnTo>
                      <a:pt x="9" y="579"/>
                    </a:lnTo>
                    <a:lnTo>
                      <a:pt x="19" y="582"/>
                    </a:lnTo>
                    <a:lnTo>
                      <a:pt x="32" y="588"/>
                    </a:lnTo>
                    <a:lnTo>
                      <a:pt x="46" y="592"/>
                    </a:lnTo>
                    <a:lnTo>
                      <a:pt x="59" y="598"/>
                    </a:lnTo>
                    <a:lnTo>
                      <a:pt x="69" y="602"/>
                    </a:lnTo>
                    <a:lnTo>
                      <a:pt x="77" y="605"/>
                    </a:lnTo>
                    <a:lnTo>
                      <a:pt x="79" y="606"/>
                    </a:lnTo>
                    <a:lnTo>
                      <a:pt x="173" y="448"/>
                    </a:lnTo>
                    <a:lnTo>
                      <a:pt x="176" y="444"/>
                    </a:lnTo>
                    <a:lnTo>
                      <a:pt x="185" y="433"/>
                    </a:lnTo>
                    <a:lnTo>
                      <a:pt x="198" y="417"/>
                    </a:lnTo>
                    <a:lnTo>
                      <a:pt x="214" y="400"/>
                    </a:lnTo>
                    <a:lnTo>
                      <a:pt x="231" y="382"/>
                    </a:lnTo>
                    <a:lnTo>
                      <a:pt x="249" y="365"/>
                    </a:lnTo>
                    <a:lnTo>
                      <a:pt x="265" y="354"/>
                    </a:lnTo>
                    <a:lnTo>
                      <a:pt x="276" y="349"/>
                    </a:lnTo>
                    <a:lnTo>
                      <a:pt x="305" y="353"/>
                    </a:lnTo>
                    <a:lnTo>
                      <a:pt x="334" y="364"/>
                    </a:lnTo>
                    <a:lnTo>
                      <a:pt x="361" y="382"/>
                    </a:lnTo>
                    <a:lnTo>
                      <a:pt x="386" y="401"/>
                    </a:lnTo>
                    <a:lnTo>
                      <a:pt x="406" y="422"/>
                    </a:lnTo>
                    <a:lnTo>
                      <a:pt x="424" y="440"/>
                    </a:lnTo>
                    <a:lnTo>
                      <a:pt x="434" y="453"/>
                    </a:lnTo>
                    <a:lnTo>
                      <a:pt x="438" y="458"/>
                    </a:lnTo>
                    <a:lnTo>
                      <a:pt x="435" y="461"/>
                    </a:lnTo>
                    <a:lnTo>
                      <a:pt x="428" y="471"/>
                    </a:lnTo>
                    <a:lnTo>
                      <a:pt x="420" y="485"/>
                    </a:lnTo>
                    <a:lnTo>
                      <a:pt x="412" y="502"/>
                    </a:lnTo>
                    <a:lnTo>
                      <a:pt x="405" y="521"/>
                    </a:lnTo>
                    <a:lnTo>
                      <a:pt x="402" y="538"/>
                    </a:lnTo>
                    <a:lnTo>
                      <a:pt x="404" y="554"/>
                    </a:lnTo>
                    <a:lnTo>
                      <a:pt x="412" y="566"/>
                    </a:lnTo>
                    <a:lnTo>
                      <a:pt x="419" y="570"/>
                    </a:lnTo>
                    <a:lnTo>
                      <a:pt x="429" y="574"/>
                    </a:lnTo>
                    <a:lnTo>
                      <a:pt x="440" y="579"/>
                    </a:lnTo>
                    <a:lnTo>
                      <a:pt x="452" y="582"/>
                    </a:lnTo>
                    <a:lnTo>
                      <a:pt x="466" y="585"/>
                    </a:lnTo>
                    <a:lnTo>
                      <a:pt x="480" y="589"/>
                    </a:lnTo>
                    <a:lnTo>
                      <a:pt x="495" y="592"/>
                    </a:lnTo>
                    <a:lnTo>
                      <a:pt x="511" y="595"/>
                    </a:lnTo>
                    <a:lnTo>
                      <a:pt x="526" y="597"/>
                    </a:lnTo>
                    <a:lnTo>
                      <a:pt x="542" y="599"/>
                    </a:lnTo>
                    <a:lnTo>
                      <a:pt x="558" y="600"/>
                    </a:lnTo>
                    <a:lnTo>
                      <a:pt x="573" y="603"/>
                    </a:lnTo>
                    <a:lnTo>
                      <a:pt x="587" y="604"/>
                    </a:lnTo>
                    <a:lnTo>
                      <a:pt x="601" y="604"/>
                    </a:lnTo>
                    <a:lnTo>
                      <a:pt x="614" y="605"/>
                    </a:lnTo>
                    <a:lnTo>
                      <a:pt x="624" y="605"/>
                    </a:lnTo>
                    <a:lnTo>
                      <a:pt x="657" y="603"/>
                    </a:lnTo>
                    <a:lnTo>
                      <a:pt x="681" y="597"/>
                    </a:lnTo>
                    <a:lnTo>
                      <a:pt x="695" y="589"/>
                    </a:lnTo>
                    <a:lnTo>
                      <a:pt x="705" y="579"/>
                    </a:lnTo>
                    <a:lnTo>
                      <a:pt x="708" y="569"/>
                    </a:lnTo>
                    <a:lnTo>
                      <a:pt x="709" y="561"/>
                    </a:lnTo>
                    <a:lnTo>
                      <a:pt x="709" y="555"/>
                    </a:lnTo>
                    <a:lnTo>
                      <a:pt x="708" y="553"/>
                    </a:lnTo>
                    <a:lnTo>
                      <a:pt x="693" y="477"/>
                    </a:lnTo>
                    <a:lnTo>
                      <a:pt x="679" y="400"/>
                    </a:lnTo>
                    <a:lnTo>
                      <a:pt x="679" y="398"/>
                    </a:lnTo>
                    <a:lnTo>
                      <a:pt x="679" y="390"/>
                    </a:lnTo>
                    <a:lnTo>
                      <a:pt x="679" y="378"/>
                    </a:lnTo>
                    <a:lnTo>
                      <a:pt x="681" y="363"/>
                    </a:lnTo>
                    <a:lnTo>
                      <a:pt x="685" y="347"/>
                    </a:lnTo>
                    <a:lnTo>
                      <a:pt x="692" y="331"/>
                    </a:lnTo>
                    <a:lnTo>
                      <a:pt x="701" y="315"/>
                    </a:lnTo>
                    <a:lnTo>
                      <a:pt x="716" y="301"/>
                    </a:lnTo>
                    <a:lnTo>
                      <a:pt x="729" y="292"/>
                    </a:lnTo>
                    <a:lnTo>
                      <a:pt x="743" y="286"/>
                    </a:lnTo>
                    <a:lnTo>
                      <a:pt x="755" y="281"/>
                    </a:lnTo>
                    <a:lnTo>
                      <a:pt x="767" y="278"/>
                    </a:lnTo>
                    <a:lnTo>
                      <a:pt x="777" y="276"/>
                    </a:lnTo>
                    <a:lnTo>
                      <a:pt x="786" y="274"/>
                    </a:lnTo>
                    <a:lnTo>
                      <a:pt x="791" y="274"/>
                    </a:lnTo>
                    <a:lnTo>
                      <a:pt x="793" y="274"/>
                    </a:lnTo>
                    <a:lnTo>
                      <a:pt x="924" y="276"/>
                    </a:lnTo>
                    <a:lnTo>
                      <a:pt x="922" y="274"/>
                    </a:lnTo>
                    <a:lnTo>
                      <a:pt x="920" y="271"/>
                    </a:lnTo>
                    <a:lnTo>
                      <a:pt x="915" y="266"/>
                    </a:lnTo>
                    <a:lnTo>
                      <a:pt x="910" y="259"/>
                    </a:lnTo>
                    <a:lnTo>
                      <a:pt x="902" y="251"/>
                    </a:lnTo>
                    <a:lnTo>
                      <a:pt x="891" y="242"/>
                    </a:lnTo>
                    <a:lnTo>
                      <a:pt x="879" y="233"/>
                    </a:lnTo>
                    <a:lnTo>
                      <a:pt x="865" y="221"/>
                    </a:lnTo>
                    <a:lnTo>
                      <a:pt x="849" y="210"/>
                    </a:lnTo>
                    <a:lnTo>
                      <a:pt x="830" y="198"/>
                    </a:lnTo>
                    <a:lnTo>
                      <a:pt x="808" y="187"/>
                    </a:lnTo>
                    <a:lnTo>
                      <a:pt x="785" y="175"/>
                    </a:lnTo>
                    <a:lnTo>
                      <a:pt x="760" y="164"/>
                    </a:lnTo>
                    <a:lnTo>
                      <a:pt x="731" y="152"/>
                    </a:lnTo>
                    <a:lnTo>
                      <a:pt x="701" y="143"/>
                    </a:lnTo>
                    <a:lnTo>
                      <a:pt x="668" y="134"/>
                    </a:lnTo>
                    <a:lnTo>
                      <a:pt x="651" y="130"/>
                    </a:lnTo>
                    <a:lnTo>
                      <a:pt x="631" y="126"/>
                    </a:lnTo>
                    <a:lnTo>
                      <a:pt x="609" y="121"/>
                    </a:lnTo>
                    <a:lnTo>
                      <a:pt x="586" y="118"/>
                    </a:lnTo>
                    <a:lnTo>
                      <a:pt x="562" y="113"/>
                    </a:lnTo>
                    <a:lnTo>
                      <a:pt x="537" y="108"/>
                    </a:lnTo>
                    <a:lnTo>
                      <a:pt x="511" y="105"/>
                    </a:lnTo>
                    <a:lnTo>
                      <a:pt x="487" y="102"/>
                    </a:lnTo>
                    <a:lnTo>
                      <a:pt x="463" y="98"/>
                    </a:lnTo>
                    <a:lnTo>
                      <a:pt x="441" y="95"/>
                    </a:lnTo>
                    <a:lnTo>
                      <a:pt x="421" y="91"/>
                    </a:lnTo>
                    <a:lnTo>
                      <a:pt x="404" y="89"/>
                    </a:lnTo>
                    <a:lnTo>
                      <a:pt x="389" y="87"/>
                    </a:lnTo>
                    <a:lnTo>
                      <a:pt x="378" y="85"/>
                    </a:lnTo>
                    <a:lnTo>
                      <a:pt x="371" y="84"/>
                    </a:lnTo>
                    <a:lnTo>
                      <a:pt x="368" y="84"/>
                    </a:lnTo>
                    <a:lnTo>
                      <a:pt x="259" y="54"/>
                    </a:lnTo>
                    <a:lnTo>
                      <a:pt x="207" y="0"/>
                    </a:lnTo>
                    <a:lnTo>
                      <a:pt x="124"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6" name="Freeform 112"/>
              <p:cNvSpPr>
                <a:spLocks/>
              </p:cNvSpPr>
              <p:nvPr/>
            </p:nvSpPr>
            <p:spPr bwMode="auto">
              <a:xfrm>
                <a:off x="5143" y="2101"/>
                <a:ext cx="162" cy="198"/>
              </a:xfrm>
              <a:custGeom>
                <a:avLst/>
                <a:gdLst>
                  <a:gd name="T0" fmla="*/ 288 w 516"/>
                  <a:gd name="T1" fmla="*/ 23 h 635"/>
                  <a:gd name="T2" fmla="*/ 236 w 516"/>
                  <a:gd name="T3" fmla="*/ 28 h 635"/>
                  <a:gd name="T4" fmla="*/ 237 w 516"/>
                  <a:gd name="T5" fmla="*/ 84 h 635"/>
                  <a:gd name="T6" fmla="*/ 218 w 516"/>
                  <a:gd name="T7" fmla="*/ 144 h 635"/>
                  <a:gd name="T8" fmla="*/ 228 w 516"/>
                  <a:gd name="T9" fmla="*/ 165 h 635"/>
                  <a:gd name="T10" fmla="*/ 252 w 516"/>
                  <a:gd name="T11" fmla="*/ 169 h 635"/>
                  <a:gd name="T12" fmla="*/ 295 w 516"/>
                  <a:gd name="T13" fmla="*/ 138 h 635"/>
                  <a:gd name="T14" fmla="*/ 320 w 516"/>
                  <a:gd name="T15" fmla="*/ 76 h 635"/>
                  <a:gd name="T16" fmla="*/ 336 w 516"/>
                  <a:gd name="T17" fmla="*/ 60 h 635"/>
                  <a:gd name="T18" fmla="*/ 324 w 516"/>
                  <a:gd name="T19" fmla="*/ 148 h 635"/>
                  <a:gd name="T20" fmla="*/ 273 w 516"/>
                  <a:gd name="T21" fmla="*/ 204 h 635"/>
                  <a:gd name="T22" fmla="*/ 285 w 516"/>
                  <a:gd name="T23" fmla="*/ 235 h 635"/>
                  <a:gd name="T24" fmla="*/ 350 w 516"/>
                  <a:gd name="T25" fmla="*/ 256 h 635"/>
                  <a:gd name="T26" fmla="*/ 433 w 516"/>
                  <a:gd name="T27" fmla="*/ 281 h 635"/>
                  <a:gd name="T28" fmla="*/ 496 w 516"/>
                  <a:gd name="T29" fmla="*/ 334 h 635"/>
                  <a:gd name="T30" fmla="*/ 516 w 516"/>
                  <a:gd name="T31" fmla="*/ 414 h 635"/>
                  <a:gd name="T32" fmla="*/ 502 w 516"/>
                  <a:gd name="T33" fmla="*/ 403 h 635"/>
                  <a:gd name="T34" fmla="*/ 426 w 516"/>
                  <a:gd name="T35" fmla="*/ 318 h 635"/>
                  <a:gd name="T36" fmla="*/ 333 w 516"/>
                  <a:gd name="T37" fmla="*/ 288 h 635"/>
                  <a:gd name="T38" fmla="*/ 265 w 516"/>
                  <a:gd name="T39" fmla="*/ 275 h 635"/>
                  <a:gd name="T40" fmla="*/ 236 w 516"/>
                  <a:gd name="T41" fmla="*/ 378 h 635"/>
                  <a:gd name="T42" fmla="*/ 164 w 516"/>
                  <a:gd name="T43" fmla="*/ 489 h 635"/>
                  <a:gd name="T44" fmla="*/ 106 w 516"/>
                  <a:gd name="T45" fmla="*/ 527 h 635"/>
                  <a:gd name="T46" fmla="*/ 60 w 516"/>
                  <a:gd name="T47" fmla="*/ 549 h 635"/>
                  <a:gd name="T48" fmla="*/ 80 w 516"/>
                  <a:gd name="T49" fmla="*/ 577 h 635"/>
                  <a:gd name="T50" fmla="*/ 134 w 516"/>
                  <a:gd name="T51" fmla="*/ 593 h 635"/>
                  <a:gd name="T52" fmla="*/ 180 w 516"/>
                  <a:gd name="T53" fmla="*/ 568 h 635"/>
                  <a:gd name="T54" fmla="*/ 221 w 516"/>
                  <a:gd name="T55" fmla="*/ 507 h 635"/>
                  <a:gd name="T56" fmla="*/ 267 w 516"/>
                  <a:gd name="T57" fmla="*/ 436 h 635"/>
                  <a:gd name="T58" fmla="*/ 325 w 516"/>
                  <a:gd name="T59" fmla="*/ 378 h 635"/>
                  <a:gd name="T60" fmla="*/ 388 w 516"/>
                  <a:gd name="T61" fmla="*/ 388 h 635"/>
                  <a:gd name="T62" fmla="*/ 456 w 516"/>
                  <a:gd name="T63" fmla="*/ 433 h 635"/>
                  <a:gd name="T64" fmla="*/ 432 w 516"/>
                  <a:gd name="T65" fmla="*/ 443 h 635"/>
                  <a:gd name="T66" fmla="*/ 365 w 516"/>
                  <a:gd name="T67" fmla="*/ 406 h 635"/>
                  <a:gd name="T68" fmla="*/ 294 w 516"/>
                  <a:gd name="T69" fmla="*/ 445 h 635"/>
                  <a:gd name="T70" fmla="*/ 233 w 516"/>
                  <a:gd name="T71" fmla="*/ 561 h 635"/>
                  <a:gd name="T72" fmla="*/ 198 w 516"/>
                  <a:gd name="T73" fmla="*/ 614 h 635"/>
                  <a:gd name="T74" fmla="*/ 160 w 516"/>
                  <a:gd name="T75" fmla="*/ 633 h 635"/>
                  <a:gd name="T76" fmla="*/ 85 w 516"/>
                  <a:gd name="T77" fmla="*/ 621 h 635"/>
                  <a:gd name="T78" fmla="*/ 16 w 516"/>
                  <a:gd name="T79" fmla="*/ 565 h 635"/>
                  <a:gd name="T80" fmla="*/ 15 w 516"/>
                  <a:gd name="T81" fmla="*/ 542 h 635"/>
                  <a:gd name="T82" fmla="*/ 68 w 516"/>
                  <a:gd name="T83" fmla="*/ 515 h 635"/>
                  <a:gd name="T84" fmla="*/ 138 w 516"/>
                  <a:gd name="T85" fmla="*/ 461 h 635"/>
                  <a:gd name="T86" fmla="*/ 198 w 516"/>
                  <a:gd name="T87" fmla="*/ 376 h 635"/>
                  <a:gd name="T88" fmla="*/ 221 w 516"/>
                  <a:gd name="T89" fmla="*/ 274 h 635"/>
                  <a:gd name="T90" fmla="*/ 214 w 516"/>
                  <a:gd name="T91" fmla="*/ 209 h 635"/>
                  <a:gd name="T92" fmla="*/ 187 w 516"/>
                  <a:gd name="T93" fmla="*/ 190 h 635"/>
                  <a:gd name="T94" fmla="*/ 148 w 516"/>
                  <a:gd name="T95" fmla="*/ 167 h 635"/>
                  <a:gd name="T96" fmla="*/ 148 w 516"/>
                  <a:gd name="T97" fmla="*/ 96 h 635"/>
                  <a:gd name="T98" fmla="*/ 161 w 516"/>
                  <a:gd name="T99" fmla="*/ 128 h 635"/>
                  <a:gd name="T100" fmla="*/ 194 w 516"/>
                  <a:gd name="T101" fmla="*/ 136 h 635"/>
                  <a:gd name="T102" fmla="*/ 197 w 516"/>
                  <a:gd name="T103" fmla="*/ 17 h 635"/>
                  <a:gd name="T104" fmla="*/ 237 w 516"/>
                  <a:gd name="T105" fmla="*/ 0 h 635"/>
                  <a:gd name="T106" fmla="*/ 290 w 516"/>
                  <a:gd name="T107" fmla="*/ 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5">
                    <a:moveTo>
                      <a:pt x="303" y="6"/>
                    </a:moveTo>
                    <a:lnTo>
                      <a:pt x="303" y="15"/>
                    </a:lnTo>
                    <a:lnTo>
                      <a:pt x="297" y="20"/>
                    </a:lnTo>
                    <a:lnTo>
                      <a:pt x="288" y="23"/>
                    </a:lnTo>
                    <a:lnTo>
                      <a:pt x="275" y="25"/>
                    </a:lnTo>
                    <a:lnTo>
                      <a:pt x="260" y="27"/>
                    </a:lnTo>
                    <a:lnTo>
                      <a:pt x="248" y="27"/>
                    </a:lnTo>
                    <a:lnTo>
                      <a:pt x="236" y="28"/>
                    </a:lnTo>
                    <a:lnTo>
                      <a:pt x="229" y="30"/>
                    </a:lnTo>
                    <a:lnTo>
                      <a:pt x="236" y="48"/>
                    </a:lnTo>
                    <a:lnTo>
                      <a:pt x="238" y="67"/>
                    </a:lnTo>
                    <a:lnTo>
                      <a:pt x="237" y="84"/>
                    </a:lnTo>
                    <a:lnTo>
                      <a:pt x="234" y="100"/>
                    </a:lnTo>
                    <a:lnTo>
                      <a:pt x="229" y="116"/>
                    </a:lnTo>
                    <a:lnTo>
                      <a:pt x="224" y="130"/>
                    </a:lnTo>
                    <a:lnTo>
                      <a:pt x="218" y="144"/>
                    </a:lnTo>
                    <a:lnTo>
                      <a:pt x="212" y="156"/>
                    </a:lnTo>
                    <a:lnTo>
                      <a:pt x="217" y="159"/>
                    </a:lnTo>
                    <a:lnTo>
                      <a:pt x="222" y="163"/>
                    </a:lnTo>
                    <a:lnTo>
                      <a:pt x="228" y="165"/>
                    </a:lnTo>
                    <a:lnTo>
                      <a:pt x="234" y="166"/>
                    </a:lnTo>
                    <a:lnTo>
                      <a:pt x="240" y="167"/>
                    </a:lnTo>
                    <a:lnTo>
                      <a:pt x="245" y="168"/>
                    </a:lnTo>
                    <a:lnTo>
                      <a:pt x="252" y="169"/>
                    </a:lnTo>
                    <a:lnTo>
                      <a:pt x="258" y="171"/>
                    </a:lnTo>
                    <a:lnTo>
                      <a:pt x="272" y="163"/>
                    </a:lnTo>
                    <a:lnTo>
                      <a:pt x="283" y="151"/>
                    </a:lnTo>
                    <a:lnTo>
                      <a:pt x="295" y="138"/>
                    </a:lnTo>
                    <a:lnTo>
                      <a:pt x="304" y="123"/>
                    </a:lnTo>
                    <a:lnTo>
                      <a:pt x="312" y="108"/>
                    </a:lnTo>
                    <a:lnTo>
                      <a:pt x="317" y="92"/>
                    </a:lnTo>
                    <a:lnTo>
                      <a:pt x="320" y="76"/>
                    </a:lnTo>
                    <a:lnTo>
                      <a:pt x="320" y="60"/>
                    </a:lnTo>
                    <a:lnTo>
                      <a:pt x="326" y="57"/>
                    </a:lnTo>
                    <a:lnTo>
                      <a:pt x="331" y="58"/>
                    </a:lnTo>
                    <a:lnTo>
                      <a:pt x="336" y="60"/>
                    </a:lnTo>
                    <a:lnTo>
                      <a:pt x="341" y="62"/>
                    </a:lnTo>
                    <a:lnTo>
                      <a:pt x="341" y="95"/>
                    </a:lnTo>
                    <a:lnTo>
                      <a:pt x="335" y="123"/>
                    </a:lnTo>
                    <a:lnTo>
                      <a:pt x="324" y="148"/>
                    </a:lnTo>
                    <a:lnTo>
                      <a:pt x="310" y="167"/>
                    </a:lnTo>
                    <a:lnTo>
                      <a:pt x="296" y="184"/>
                    </a:lnTo>
                    <a:lnTo>
                      <a:pt x="283" y="196"/>
                    </a:lnTo>
                    <a:lnTo>
                      <a:pt x="273" y="204"/>
                    </a:lnTo>
                    <a:lnTo>
                      <a:pt x="268" y="207"/>
                    </a:lnTo>
                    <a:lnTo>
                      <a:pt x="270" y="219"/>
                    </a:lnTo>
                    <a:lnTo>
                      <a:pt x="275" y="227"/>
                    </a:lnTo>
                    <a:lnTo>
                      <a:pt x="285" y="235"/>
                    </a:lnTo>
                    <a:lnTo>
                      <a:pt x="297" y="241"/>
                    </a:lnTo>
                    <a:lnTo>
                      <a:pt x="313" y="247"/>
                    </a:lnTo>
                    <a:lnTo>
                      <a:pt x="331" y="251"/>
                    </a:lnTo>
                    <a:lnTo>
                      <a:pt x="350" y="256"/>
                    </a:lnTo>
                    <a:lnTo>
                      <a:pt x="371" y="262"/>
                    </a:lnTo>
                    <a:lnTo>
                      <a:pt x="392" y="266"/>
                    </a:lnTo>
                    <a:lnTo>
                      <a:pt x="412" y="273"/>
                    </a:lnTo>
                    <a:lnTo>
                      <a:pt x="433" y="281"/>
                    </a:lnTo>
                    <a:lnTo>
                      <a:pt x="452" y="290"/>
                    </a:lnTo>
                    <a:lnTo>
                      <a:pt x="470" y="303"/>
                    </a:lnTo>
                    <a:lnTo>
                      <a:pt x="485" y="317"/>
                    </a:lnTo>
                    <a:lnTo>
                      <a:pt x="496" y="334"/>
                    </a:lnTo>
                    <a:lnTo>
                      <a:pt x="506" y="354"/>
                    </a:lnTo>
                    <a:lnTo>
                      <a:pt x="510" y="373"/>
                    </a:lnTo>
                    <a:lnTo>
                      <a:pt x="514" y="394"/>
                    </a:lnTo>
                    <a:lnTo>
                      <a:pt x="516" y="414"/>
                    </a:lnTo>
                    <a:lnTo>
                      <a:pt x="515" y="434"/>
                    </a:lnTo>
                    <a:lnTo>
                      <a:pt x="513" y="432"/>
                    </a:lnTo>
                    <a:lnTo>
                      <a:pt x="509" y="422"/>
                    </a:lnTo>
                    <a:lnTo>
                      <a:pt x="502" y="403"/>
                    </a:lnTo>
                    <a:lnTo>
                      <a:pt x="492" y="381"/>
                    </a:lnTo>
                    <a:lnTo>
                      <a:pt x="476" y="358"/>
                    </a:lnTo>
                    <a:lnTo>
                      <a:pt x="454" y="337"/>
                    </a:lnTo>
                    <a:lnTo>
                      <a:pt x="426" y="318"/>
                    </a:lnTo>
                    <a:lnTo>
                      <a:pt x="389" y="305"/>
                    </a:lnTo>
                    <a:lnTo>
                      <a:pt x="373" y="300"/>
                    </a:lnTo>
                    <a:lnTo>
                      <a:pt x="354" y="294"/>
                    </a:lnTo>
                    <a:lnTo>
                      <a:pt x="333" y="288"/>
                    </a:lnTo>
                    <a:lnTo>
                      <a:pt x="311" y="284"/>
                    </a:lnTo>
                    <a:lnTo>
                      <a:pt x="291" y="280"/>
                    </a:lnTo>
                    <a:lnTo>
                      <a:pt x="275" y="277"/>
                    </a:lnTo>
                    <a:lnTo>
                      <a:pt x="265" y="275"/>
                    </a:lnTo>
                    <a:lnTo>
                      <a:pt x="260" y="274"/>
                    </a:lnTo>
                    <a:lnTo>
                      <a:pt x="256" y="309"/>
                    </a:lnTo>
                    <a:lnTo>
                      <a:pt x="248" y="345"/>
                    </a:lnTo>
                    <a:lnTo>
                      <a:pt x="236" y="378"/>
                    </a:lnTo>
                    <a:lnTo>
                      <a:pt x="222" y="409"/>
                    </a:lnTo>
                    <a:lnTo>
                      <a:pt x="205" y="439"/>
                    </a:lnTo>
                    <a:lnTo>
                      <a:pt x="186" y="466"/>
                    </a:lnTo>
                    <a:lnTo>
                      <a:pt x="164" y="489"/>
                    </a:lnTo>
                    <a:lnTo>
                      <a:pt x="139" y="507"/>
                    </a:lnTo>
                    <a:lnTo>
                      <a:pt x="128" y="514"/>
                    </a:lnTo>
                    <a:lnTo>
                      <a:pt x="118" y="521"/>
                    </a:lnTo>
                    <a:lnTo>
                      <a:pt x="106" y="527"/>
                    </a:lnTo>
                    <a:lnTo>
                      <a:pt x="95" y="532"/>
                    </a:lnTo>
                    <a:lnTo>
                      <a:pt x="83" y="538"/>
                    </a:lnTo>
                    <a:lnTo>
                      <a:pt x="71" y="543"/>
                    </a:lnTo>
                    <a:lnTo>
                      <a:pt x="60" y="549"/>
                    </a:lnTo>
                    <a:lnTo>
                      <a:pt x="48" y="553"/>
                    </a:lnTo>
                    <a:lnTo>
                      <a:pt x="57" y="561"/>
                    </a:lnTo>
                    <a:lnTo>
                      <a:pt x="67" y="570"/>
                    </a:lnTo>
                    <a:lnTo>
                      <a:pt x="80" y="577"/>
                    </a:lnTo>
                    <a:lnTo>
                      <a:pt x="92" y="584"/>
                    </a:lnTo>
                    <a:lnTo>
                      <a:pt x="106" y="590"/>
                    </a:lnTo>
                    <a:lnTo>
                      <a:pt x="120" y="592"/>
                    </a:lnTo>
                    <a:lnTo>
                      <a:pt x="134" y="593"/>
                    </a:lnTo>
                    <a:lnTo>
                      <a:pt x="148" y="592"/>
                    </a:lnTo>
                    <a:lnTo>
                      <a:pt x="159" y="587"/>
                    </a:lnTo>
                    <a:lnTo>
                      <a:pt x="169" y="578"/>
                    </a:lnTo>
                    <a:lnTo>
                      <a:pt x="180" y="568"/>
                    </a:lnTo>
                    <a:lnTo>
                      <a:pt x="190" y="554"/>
                    </a:lnTo>
                    <a:lnTo>
                      <a:pt x="200" y="539"/>
                    </a:lnTo>
                    <a:lnTo>
                      <a:pt x="211" y="523"/>
                    </a:lnTo>
                    <a:lnTo>
                      <a:pt x="221" y="507"/>
                    </a:lnTo>
                    <a:lnTo>
                      <a:pt x="232" y="489"/>
                    </a:lnTo>
                    <a:lnTo>
                      <a:pt x="243" y="470"/>
                    </a:lnTo>
                    <a:lnTo>
                      <a:pt x="255" y="453"/>
                    </a:lnTo>
                    <a:lnTo>
                      <a:pt x="267" y="436"/>
                    </a:lnTo>
                    <a:lnTo>
                      <a:pt x="280" y="418"/>
                    </a:lnTo>
                    <a:lnTo>
                      <a:pt x="294" y="403"/>
                    </a:lnTo>
                    <a:lnTo>
                      <a:pt x="309" y="390"/>
                    </a:lnTo>
                    <a:lnTo>
                      <a:pt x="325" y="378"/>
                    </a:lnTo>
                    <a:lnTo>
                      <a:pt x="342" y="369"/>
                    </a:lnTo>
                    <a:lnTo>
                      <a:pt x="354" y="372"/>
                    </a:lnTo>
                    <a:lnTo>
                      <a:pt x="370" y="379"/>
                    </a:lnTo>
                    <a:lnTo>
                      <a:pt x="388" y="388"/>
                    </a:lnTo>
                    <a:lnTo>
                      <a:pt x="408" y="400"/>
                    </a:lnTo>
                    <a:lnTo>
                      <a:pt x="427" y="411"/>
                    </a:lnTo>
                    <a:lnTo>
                      <a:pt x="443" y="423"/>
                    </a:lnTo>
                    <a:lnTo>
                      <a:pt x="456" y="433"/>
                    </a:lnTo>
                    <a:lnTo>
                      <a:pt x="463" y="441"/>
                    </a:lnTo>
                    <a:lnTo>
                      <a:pt x="457" y="448"/>
                    </a:lnTo>
                    <a:lnTo>
                      <a:pt x="447" y="448"/>
                    </a:lnTo>
                    <a:lnTo>
                      <a:pt x="432" y="443"/>
                    </a:lnTo>
                    <a:lnTo>
                      <a:pt x="415" y="433"/>
                    </a:lnTo>
                    <a:lnTo>
                      <a:pt x="397" y="423"/>
                    </a:lnTo>
                    <a:lnTo>
                      <a:pt x="380" y="414"/>
                    </a:lnTo>
                    <a:lnTo>
                      <a:pt x="365" y="406"/>
                    </a:lnTo>
                    <a:lnTo>
                      <a:pt x="355" y="403"/>
                    </a:lnTo>
                    <a:lnTo>
                      <a:pt x="333" y="409"/>
                    </a:lnTo>
                    <a:lnTo>
                      <a:pt x="313" y="424"/>
                    </a:lnTo>
                    <a:lnTo>
                      <a:pt x="294" y="445"/>
                    </a:lnTo>
                    <a:lnTo>
                      <a:pt x="276" y="471"/>
                    </a:lnTo>
                    <a:lnTo>
                      <a:pt x="260" y="501"/>
                    </a:lnTo>
                    <a:lnTo>
                      <a:pt x="247" y="531"/>
                    </a:lnTo>
                    <a:lnTo>
                      <a:pt x="233" y="561"/>
                    </a:lnTo>
                    <a:lnTo>
                      <a:pt x="221" y="589"/>
                    </a:lnTo>
                    <a:lnTo>
                      <a:pt x="214" y="598"/>
                    </a:lnTo>
                    <a:lnTo>
                      <a:pt x="206" y="607"/>
                    </a:lnTo>
                    <a:lnTo>
                      <a:pt x="198" y="614"/>
                    </a:lnTo>
                    <a:lnTo>
                      <a:pt x="190" y="621"/>
                    </a:lnTo>
                    <a:lnTo>
                      <a:pt x="180" y="626"/>
                    </a:lnTo>
                    <a:lnTo>
                      <a:pt x="171" y="630"/>
                    </a:lnTo>
                    <a:lnTo>
                      <a:pt x="160" y="633"/>
                    </a:lnTo>
                    <a:lnTo>
                      <a:pt x="149" y="635"/>
                    </a:lnTo>
                    <a:lnTo>
                      <a:pt x="126" y="634"/>
                    </a:lnTo>
                    <a:lnTo>
                      <a:pt x="105" y="629"/>
                    </a:lnTo>
                    <a:lnTo>
                      <a:pt x="85" y="621"/>
                    </a:lnTo>
                    <a:lnTo>
                      <a:pt x="67" y="610"/>
                    </a:lnTo>
                    <a:lnTo>
                      <a:pt x="50" y="597"/>
                    </a:lnTo>
                    <a:lnTo>
                      <a:pt x="32" y="582"/>
                    </a:lnTo>
                    <a:lnTo>
                      <a:pt x="16" y="565"/>
                    </a:lnTo>
                    <a:lnTo>
                      <a:pt x="0" y="547"/>
                    </a:lnTo>
                    <a:lnTo>
                      <a:pt x="2" y="546"/>
                    </a:lnTo>
                    <a:lnTo>
                      <a:pt x="7" y="545"/>
                    </a:lnTo>
                    <a:lnTo>
                      <a:pt x="15" y="542"/>
                    </a:lnTo>
                    <a:lnTo>
                      <a:pt x="25" y="537"/>
                    </a:lnTo>
                    <a:lnTo>
                      <a:pt x="38" y="531"/>
                    </a:lnTo>
                    <a:lnTo>
                      <a:pt x="53" y="524"/>
                    </a:lnTo>
                    <a:lnTo>
                      <a:pt x="68" y="515"/>
                    </a:lnTo>
                    <a:lnTo>
                      <a:pt x="85" y="505"/>
                    </a:lnTo>
                    <a:lnTo>
                      <a:pt x="103" y="492"/>
                    </a:lnTo>
                    <a:lnTo>
                      <a:pt x="120" y="478"/>
                    </a:lnTo>
                    <a:lnTo>
                      <a:pt x="138" y="461"/>
                    </a:lnTo>
                    <a:lnTo>
                      <a:pt x="154" y="444"/>
                    </a:lnTo>
                    <a:lnTo>
                      <a:pt x="171" y="423"/>
                    </a:lnTo>
                    <a:lnTo>
                      <a:pt x="186" y="401"/>
                    </a:lnTo>
                    <a:lnTo>
                      <a:pt x="198" y="376"/>
                    </a:lnTo>
                    <a:lnTo>
                      <a:pt x="209" y="349"/>
                    </a:lnTo>
                    <a:lnTo>
                      <a:pt x="217" y="326"/>
                    </a:lnTo>
                    <a:lnTo>
                      <a:pt x="222" y="301"/>
                    </a:lnTo>
                    <a:lnTo>
                      <a:pt x="221" y="274"/>
                    </a:lnTo>
                    <a:lnTo>
                      <a:pt x="207" y="246"/>
                    </a:lnTo>
                    <a:lnTo>
                      <a:pt x="209" y="232"/>
                    </a:lnTo>
                    <a:lnTo>
                      <a:pt x="211" y="220"/>
                    </a:lnTo>
                    <a:lnTo>
                      <a:pt x="214" y="209"/>
                    </a:lnTo>
                    <a:lnTo>
                      <a:pt x="221" y="198"/>
                    </a:lnTo>
                    <a:lnTo>
                      <a:pt x="211" y="195"/>
                    </a:lnTo>
                    <a:lnTo>
                      <a:pt x="198" y="193"/>
                    </a:lnTo>
                    <a:lnTo>
                      <a:pt x="187" y="190"/>
                    </a:lnTo>
                    <a:lnTo>
                      <a:pt x="175" y="188"/>
                    </a:lnTo>
                    <a:lnTo>
                      <a:pt x="164" y="184"/>
                    </a:lnTo>
                    <a:lnTo>
                      <a:pt x="154" y="178"/>
                    </a:lnTo>
                    <a:lnTo>
                      <a:pt x="148" y="167"/>
                    </a:lnTo>
                    <a:lnTo>
                      <a:pt x="142" y="151"/>
                    </a:lnTo>
                    <a:lnTo>
                      <a:pt x="141" y="133"/>
                    </a:lnTo>
                    <a:lnTo>
                      <a:pt x="143" y="114"/>
                    </a:lnTo>
                    <a:lnTo>
                      <a:pt x="148" y="96"/>
                    </a:lnTo>
                    <a:lnTo>
                      <a:pt x="153" y="78"/>
                    </a:lnTo>
                    <a:lnTo>
                      <a:pt x="159" y="83"/>
                    </a:lnTo>
                    <a:lnTo>
                      <a:pt x="160" y="103"/>
                    </a:lnTo>
                    <a:lnTo>
                      <a:pt x="161" y="128"/>
                    </a:lnTo>
                    <a:lnTo>
                      <a:pt x="167" y="149"/>
                    </a:lnTo>
                    <a:lnTo>
                      <a:pt x="180" y="149"/>
                    </a:lnTo>
                    <a:lnTo>
                      <a:pt x="188" y="145"/>
                    </a:lnTo>
                    <a:lnTo>
                      <a:pt x="194" y="136"/>
                    </a:lnTo>
                    <a:lnTo>
                      <a:pt x="199" y="121"/>
                    </a:lnTo>
                    <a:lnTo>
                      <a:pt x="203" y="92"/>
                    </a:lnTo>
                    <a:lnTo>
                      <a:pt x="200" y="53"/>
                    </a:lnTo>
                    <a:lnTo>
                      <a:pt x="197" y="17"/>
                    </a:lnTo>
                    <a:lnTo>
                      <a:pt x="197" y="1"/>
                    </a:lnTo>
                    <a:lnTo>
                      <a:pt x="210" y="0"/>
                    </a:lnTo>
                    <a:lnTo>
                      <a:pt x="224" y="0"/>
                    </a:lnTo>
                    <a:lnTo>
                      <a:pt x="237" y="0"/>
                    </a:lnTo>
                    <a:lnTo>
                      <a:pt x="250" y="1"/>
                    </a:lnTo>
                    <a:lnTo>
                      <a:pt x="264" y="1"/>
                    </a:lnTo>
                    <a:lnTo>
                      <a:pt x="278" y="2"/>
                    </a:lnTo>
                    <a:lnTo>
                      <a:pt x="290" y="5"/>
                    </a:lnTo>
                    <a:lnTo>
                      <a:pt x="303"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7" name="Freeform 113"/>
              <p:cNvSpPr>
                <a:spLocks/>
              </p:cNvSpPr>
              <p:nvPr/>
            </p:nvSpPr>
            <p:spPr bwMode="auto">
              <a:xfrm>
                <a:off x="5256" y="2116"/>
                <a:ext cx="231" cy="112"/>
              </a:xfrm>
              <a:custGeom>
                <a:avLst/>
                <a:gdLst>
                  <a:gd name="T0" fmla="*/ 515 w 739"/>
                  <a:gd name="T1" fmla="*/ 88 h 361"/>
                  <a:gd name="T2" fmla="*/ 577 w 739"/>
                  <a:gd name="T3" fmla="*/ 125 h 361"/>
                  <a:gd name="T4" fmla="*/ 629 w 739"/>
                  <a:gd name="T5" fmla="*/ 166 h 361"/>
                  <a:gd name="T6" fmla="*/ 670 w 739"/>
                  <a:gd name="T7" fmla="*/ 210 h 361"/>
                  <a:gd name="T8" fmla="*/ 701 w 739"/>
                  <a:gd name="T9" fmla="*/ 254 h 361"/>
                  <a:gd name="T10" fmla="*/ 723 w 739"/>
                  <a:gd name="T11" fmla="*/ 294 h 361"/>
                  <a:gd name="T12" fmla="*/ 736 w 739"/>
                  <a:gd name="T13" fmla="*/ 328 h 361"/>
                  <a:gd name="T14" fmla="*/ 739 w 739"/>
                  <a:gd name="T15" fmla="*/ 353 h 361"/>
                  <a:gd name="T16" fmla="*/ 726 w 739"/>
                  <a:gd name="T17" fmla="*/ 351 h 361"/>
                  <a:gd name="T18" fmla="*/ 705 w 739"/>
                  <a:gd name="T19" fmla="*/ 328 h 361"/>
                  <a:gd name="T20" fmla="*/ 684 w 739"/>
                  <a:gd name="T21" fmla="*/ 301 h 361"/>
                  <a:gd name="T22" fmla="*/ 663 w 739"/>
                  <a:gd name="T23" fmla="*/ 275 h 361"/>
                  <a:gd name="T24" fmla="*/ 640 w 739"/>
                  <a:gd name="T25" fmla="*/ 249 h 361"/>
                  <a:gd name="T26" fmla="*/ 616 w 739"/>
                  <a:gd name="T27" fmla="*/ 227 h 361"/>
                  <a:gd name="T28" fmla="*/ 589 w 739"/>
                  <a:gd name="T29" fmla="*/ 211 h 361"/>
                  <a:gd name="T30" fmla="*/ 556 w 739"/>
                  <a:gd name="T31" fmla="*/ 202 h 361"/>
                  <a:gd name="T32" fmla="*/ 532 w 739"/>
                  <a:gd name="T33" fmla="*/ 202 h 361"/>
                  <a:gd name="T34" fmla="*/ 494 w 739"/>
                  <a:gd name="T35" fmla="*/ 197 h 361"/>
                  <a:gd name="T36" fmla="*/ 426 w 739"/>
                  <a:gd name="T37" fmla="*/ 190 h 361"/>
                  <a:gd name="T38" fmla="*/ 340 w 739"/>
                  <a:gd name="T39" fmla="*/ 180 h 361"/>
                  <a:gd name="T40" fmla="*/ 247 w 739"/>
                  <a:gd name="T41" fmla="*/ 165 h 361"/>
                  <a:gd name="T42" fmla="*/ 154 w 739"/>
                  <a:gd name="T43" fmla="*/ 148 h 361"/>
                  <a:gd name="T44" fmla="*/ 74 w 739"/>
                  <a:gd name="T45" fmla="*/ 128 h 361"/>
                  <a:gd name="T46" fmla="*/ 17 w 739"/>
                  <a:gd name="T47" fmla="*/ 104 h 361"/>
                  <a:gd name="T48" fmla="*/ 6 w 739"/>
                  <a:gd name="T49" fmla="*/ 91 h 361"/>
                  <a:gd name="T50" fmla="*/ 50 w 739"/>
                  <a:gd name="T51" fmla="*/ 96 h 361"/>
                  <a:gd name="T52" fmla="*/ 127 w 739"/>
                  <a:gd name="T53" fmla="*/ 104 h 361"/>
                  <a:gd name="T54" fmla="*/ 224 w 739"/>
                  <a:gd name="T55" fmla="*/ 117 h 361"/>
                  <a:gd name="T56" fmla="*/ 327 w 739"/>
                  <a:gd name="T57" fmla="*/ 129 h 361"/>
                  <a:gd name="T58" fmla="*/ 425 w 739"/>
                  <a:gd name="T59" fmla="*/ 141 h 361"/>
                  <a:gd name="T60" fmla="*/ 502 w 739"/>
                  <a:gd name="T61" fmla="*/ 150 h 361"/>
                  <a:gd name="T62" fmla="*/ 548 w 739"/>
                  <a:gd name="T63" fmla="*/ 156 h 361"/>
                  <a:gd name="T64" fmla="*/ 538 w 739"/>
                  <a:gd name="T65" fmla="*/ 140 h 361"/>
                  <a:gd name="T66" fmla="*/ 490 w 739"/>
                  <a:gd name="T67" fmla="*/ 110 h 361"/>
                  <a:gd name="T68" fmla="*/ 422 w 739"/>
                  <a:gd name="T69" fmla="*/ 84 h 361"/>
                  <a:gd name="T70" fmla="*/ 343 w 739"/>
                  <a:gd name="T71" fmla="*/ 64 h 361"/>
                  <a:gd name="T72" fmla="*/ 258 w 739"/>
                  <a:gd name="T73" fmla="*/ 46 h 361"/>
                  <a:gd name="T74" fmla="*/ 175 w 739"/>
                  <a:gd name="T75" fmla="*/ 34 h 361"/>
                  <a:gd name="T76" fmla="*/ 98 w 739"/>
                  <a:gd name="T77" fmla="*/ 23 h 361"/>
                  <a:gd name="T78" fmla="*/ 35 w 739"/>
                  <a:gd name="T79" fmla="*/ 15 h 361"/>
                  <a:gd name="T80" fmla="*/ 20 w 739"/>
                  <a:gd name="T81" fmla="*/ 6 h 361"/>
                  <a:gd name="T82" fmla="*/ 54 w 739"/>
                  <a:gd name="T83" fmla="*/ 0 h 361"/>
                  <a:gd name="T84" fmla="*/ 107 w 739"/>
                  <a:gd name="T85" fmla="*/ 1 h 361"/>
                  <a:gd name="T86" fmla="*/ 172 w 739"/>
                  <a:gd name="T87" fmla="*/ 8 h 361"/>
                  <a:gd name="T88" fmla="*/ 243 w 739"/>
                  <a:gd name="T89" fmla="*/ 20 h 361"/>
                  <a:gd name="T90" fmla="*/ 317 w 739"/>
                  <a:gd name="T91" fmla="*/ 34 h 361"/>
                  <a:gd name="T92" fmla="*/ 388 w 739"/>
                  <a:gd name="T93" fmla="*/ 50 h 361"/>
                  <a:gd name="T94" fmla="*/ 453 w 739"/>
                  <a:gd name="T95" fmla="*/ 6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9" h="361">
                    <a:moveTo>
                      <a:pt x="480" y="73"/>
                    </a:moveTo>
                    <a:lnTo>
                      <a:pt x="515" y="88"/>
                    </a:lnTo>
                    <a:lnTo>
                      <a:pt x="547" y="105"/>
                    </a:lnTo>
                    <a:lnTo>
                      <a:pt x="577" y="125"/>
                    </a:lnTo>
                    <a:lnTo>
                      <a:pt x="604" y="146"/>
                    </a:lnTo>
                    <a:lnTo>
                      <a:pt x="629" y="166"/>
                    </a:lnTo>
                    <a:lnTo>
                      <a:pt x="651" y="188"/>
                    </a:lnTo>
                    <a:lnTo>
                      <a:pt x="670" y="210"/>
                    </a:lnTo>
                    <a:lnTo>
                      <a:pt x="687" y="232"/>
                    </a:lnTo>
                    <a:lnTo>
                      <a:pt x="701" y="254"/>
                    </a:lnTo>
                    <a:lnTo>
                      <a:pt x="714" y="275"/>
                    </a:lnTo>
                    <a:lnTo>
                      <a:pt x="723" y="294"/>
                    </a:lnTo>
                    <a:lnTo>
                      <a:pt x="731" y="313"/>
                    </a:lnTo>
                    <a:lnTo>
                      <a:pt x="736" y="328"/>
                    </a:lnTo>
                    <a:lnTo>
                      <a:pt x="738" y="341"/>
                    </a:lnTo>
                    <a:lnTo>
                      <a:pt x="739" y="353"/>
                    </a:lnTo>
                    <a:lnTo>
                      <a:pt x="737" y="361"/>
                    </a:lnTo>
                    <a:lnTo>
                      <a:pt x="726" y="351"/>
                    </a:lnTo>
                    <a:lnTo>
                      <a:pt x="715" y="340"/>
                    </a:lnTo>
                    <a:lnTo>
                      <a:pt x="705" y="328"/>
                    </a:lnTo>
                    <a:lnTo>
                      <a:pt x="695" y="315"/>
                    </a:lnTo>
                    <a:lnTo>
                      <a:pt x="684" y="301"/>
                    </a:lnTo>
                    <a:lnTo>
                      <a:pt x="674" y="287"/>
                    </a:lnTo>
                    <a:lnTo>
                      <a:pt x="663" y="275"/>
                    </a:lnTo>
                    <a:lnTo>
                      <a:pt x="652" y="261"/>
                    </a:lnTo>
                    <a:lnTo>
                      <a:pt x="640" y="249"/>
                    </a:lnTo>
                    <a:lnTo>
                      <a:pt x="629" y="238"/>
                    </a:lnTo>
                    <a:lnTo>
                      <a:pt x="616" y="227"/>
                    </a:lnTo>
                    <a:lnTo>
                      <a:pt x="604" y="218"/>
                    </a:lnTo>
                    <a:lnTo>
                      <a:pt x="589" y="211"/>
                    </a:lnTo>
                    <a:lnTo>
                      <a:pt x="573" y="205"/>
                    </a:lnTo>
                    <a:lnTo>
                      <a:pt x="556" y="202"/>
                    </a:lnTo>
                    <a:lnTo>
                      <a:pt x="538" y="202"/>
                    </a:lnTo>
                    <a:lnTo>
                      <a:pt x="532" y="202"/>
                    </a:lnTo>
                    <a:lnTo>
                      <a:pt x="517" y="200"/>
                    </a:lnTo>
                    <a:lnTo>
                      <a:pt x="494" y="197"/>
                    </a:lnTo>
                    <a:lnTo>
                      <a:pt x="463" y="195"/>
                    </a:lnTo>
                    <a:lnTo>
                      <a:pt x="426" y="190"/>
                    </a:lnTo>
                    <a:lnTo>
                      <a:pt x="385" y="186"/>
                    </a:lnTo>
                    <a:lnTo>
                      <a:pt x="340" y="180"/>
                    </a:lnTo>
                    <a:lnTo>
                      <a:pt x="294" y="173"/>
                    </a:lnTo>
                    <a:lnTo>
                      <a:pt x="247" y="165"/>
                    </a:lnTo>
                    <a:lnTo>
                      <a:pt x="199" y="157"/>
                    </a:lnTo>
                    <a:lnTo>
                      <a:pt x="154" y="148"/>
                    </a:lnTo>
                    <a:lnTo>
                      <a:pt x="112" y="139"/>
                    </a:lnTo>
                    <a:lnTo>
                      <a:pt x="74" y="128"/>
                    </a:lnTo>
                    <a:lnTo>
                      <a:pt x="42" y="117"/>
                    </a:lnTo>
                    <a:lnTo>
                      <a:pt x="17" y="104"/>
                    </a:lnTo>
                    <a:lnTo>
                      <a:pt x="0" y="91"/>
                    </a:lnTo>
                    <a:lnTo>
                      <a:pt x="6" y="91"/>
                    </a:lnTo>
                    <a:lnTo>
                      <a:pt x="23" y="93"/>
                    </a:lnTo>
                    <a:lnTo>
                      <a:pt x="50" y="96"/>
                    </a:lnTo>
                    <a:lnTo>
                      <a:pt x="84" y="99"/>
                    </a:lnTo>
                    <a:lnTo>
                      <a:pt x="127" y="104"/>
                    </a:lnTo>
                    <a:lnTo>
                      <a:pt x="173" y="110"/>
                    </a:lnTo>
                    <a:lnTo>
                      <a:pt x="224" y="117"/>
                    </a:lnTo>
                    <a:lnTo>
                      <a:pt x="275" y="122"/>
                    </a:lnTo>
                    <a:lnTo>
                      <a:pt x="327" y="129"/>
                    </a:lnTo>
                    <a:lnTo>
                      <a:pt x="378" y="135"/>
                    </a:lnTo>
                    <a:lnTo>
                      <a:pt x="425" y="141"/>
                    </a:lnTo>
                    <a:lnTo>
                      <a:pt x="467" y="147"/>
                    </a:lnTo>
                    <a:lnTo>
                      <a:pt x="502" y="150"/>
                    </a:lnTo>
                    <a:lnTo>
                      <a:pt x="530" y="154"/>
                    </a:lnTo>
                    <a:lnTo>
                      <a:pt x="548" y="156"/>
                    </a:lnTo>
                    <a:lnTo>
                      <a:pt x="554" y="157"/>
                    </a:lnTo>
                    <a:lnTo>
                      <a:pt x="538" y="140"/>
                    </a:lnTo>
                    <a:lnTo>
                      <a:pt x="516" y="124"/>
                    </a:lnTo>
                    <a:lnTo>
                      <a:pt x="490" y="110"/>
                    </a:lnTo>
                    <a:lnTo>
                      <a:pt x="457" y="96"/>
                    </a:lnTo>
                    <a:lnTo>
                      <a:pt x="422" y="84"/>
                    </a:lnTo>
                    <a:lnTo>
                      <a:pt x="384" y="73"/>
                    </a:lnTo>
                    <a:lnTo>
                      <a:pt x="343" y="64"/>
                    </a:lnTo>
                    <a:lnTo>
                      <a:pt x="301" y="54"/>
                    </a:lnTo>
                    <a:lnTo>
                      <a:pt x="258" y="46"/>
                    </a:lnTo>
                    <a:lnTo>
                      <a:pt x="217" y="40"/>
                    </a:lnTo>
                    <a:lnTo>
                      <a:pt x="175" y="34"/>
                    </a:lnTo>
                    <a:lnTo>
                      <a:pt x="135" y="28"/>
                    </a:lnTo>
                    <a:lnTo>
                      <a:pt x="98" y="23"/>
                    </a:lnTo>
                    <a:lnTo>
                      <a:pt x="65" y="19"/>
                    </a:lnTo>
                    <a:lnTo>
                      <a:pt x="35" y="15"/>
                    </a:lnTo>
                    <a:lnTo>
                      <a:pt x="9" y="12"/>
                    </a:lnTo>
                    <a:lnTo>
                      <a:pt x="20" y="6"/>
                    </a:lnTo>
                    <a:lnTo>
                      <a:pt x="35" y="1"/>
                    </a:lnTo>
                    <a:lnTo>
                      <a:pt x="54" y="0"/>
                    </a:lnTo>
                    <a:lnTo>
                      <a:pt x="78" y="0"/>
                    </a:lnTo>
                    <a:lnTo>
                      <a:pt x="107" y="1"/>
                    </a:lnTo>
                    <a:lnTo>
                      <a:pt x="138" y="4"/>
                    </a:lnTo>
                    <a:lnTo>
                      <a:pt x="172" y="8"/>
                    </a:lnTo>
                    <a:lnTo>
                      <a:pt x="206" y="13"/>
                    </a:lnTo>
                    <a:lnTo>
                      <a:pt x="243" y="20"/>
                    </a:lnTo>
                    <a:lnTo>
                      <a:pt x="280" y="27"/>
                    </a:lnTo>
                    <a:lnTo>
                      <a:pt x="317" y="34"/>
                    </a:lnTo>
                    <a:lnTo>
                      <a:pt x="354" y="42"/>
                    </a:lnTo>
                    <a:lnTo>
                      <a:pt x="388" y="50"/>
                    </a:lnTo>
                    <a:lnTo>
                      <a:pt x="422" y="58"/>
                    </a:lnTo>
                    <a:lnTo>
                      <a:pt x="453" y="65"/>
                    </a:lnTo>
                    <a:lnTo>
                      <a:pt x="480" y="7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8" name="Freeform 114"/>
              <p:cNvSpPr>
                <a:spLocks/>
              </p:cNvSpPr>
              <p:nvPr/>
            </p:nvSpPr>
            <p:spPr bwMode="auto">
              <a:xfrm>
                <a:off x="5301" y="2196"/>
                <a:ext cx="164" cy="68"/>
              </a:xfrm>
              <a:custGeom>
                <a:avLst/>
                <a:gdLst>
                  <a:gd name="T0" fmla="*/ 485 w 524"/>
                  <a:gd name="T1" fmla="*/ 28 h 218"/>
                  <a:gd name="T2" fmla="*/ 503 w 524"/>
                  <a:gd name="T3" fmla="*/ 46 h 218"/>
                  <a:gd name="T4" fmla="*/ 516 w 524"/>
                  <a:gd name="T5" fmla="*/ 62 h 218"/>
                  <a:gd name="T6" fmla="*/ 523 w 524"/>
                  <a:gd name="T7" fmla="*/ 73 h 218"/>
                  <a:gd name="T8" fmla="*/ 516 w 524"/>
                  <a:gd name="T9" fmla="*/ 74 h 218"/>
                  <a:gd name="T10" fmla="*/ 481 w 524"/>
                  <a:gd name="T11" fmla="*/ 60 h 218"/>
                  <a:gd name="T12" fmla="*/ 433 w 524"/>
                  <a:gd name="T13" fmla="*/ 42 h 218"/>
                  <a:gd name="T14" fmla="*/ 381 w 524"/>
                  <a:gd name="T15" fmla="*/ 38 h 218"/>
                  <a:gd name="T16" fmla="*/ 341 w 524"/>
                  <a:gd name="T17" fmla="*/ 63 h 218"/>
                  <a:gd name="T18" fmla="*/ 328 w 524"/>
                  <a:gd name="T19" fmla="*/ 108 h 218"/>
                  <a:gd name="T20" fmla="*/ 325 w 524"/>
                  <a:gd name="T21" fmla="*/ 158 h 218"/>
                  <a:gd name="T22" fmla="*/ 308 w 524"/>
                  <a:gd name="T23" fmla="*/ 198 h 218"/>
                  <a:gd name="T24" fmla="*/ 279 w 524"/>
                  <a:gd name="T25" fmla="*/ 214 h 218"/>
                  <a:gd name="T26" fmla="*/ 257 w 524"/>
                  <a:gd name="T27" fmla="*/ 218 h 218"/>
                  <a:gd name="T28" fmla="*/ 224 w 524"/>
                  <a:gd name="T29" fmla="*/ 218 h 218"/>
                  <a:gd name="T30" fmla="*/ 183 w 524"/>
                  <a:gd name="T31" fmla="*/ 216 h 218"/>
                  <a:gd name="T32" fmla="*/ 138 w 524"/>
                  <a:gd name="T33" fmla="*/ 212 h 218"/>
                  <a:gd name="T34" fmla="*/ 93 w 524"/>
                  <a:gd name="T35" fmla="*/ 204 h 218"/>
                  <a:gd name="T36" fmla="*/ 53 w 524"/>
                  <a:gd name="T37" fmla="*/ 195 h 218"/>
                  <a:gd name="T38" fmla="*/ 21 w 524"/>
                  <a:gd name="T39" fmla="*/ 183 h 218"/>
                  <a:gd name="T40" fmla="*/ 0 w 524"/>
                  <a:gd name="T41" fmla="*/ 158 h 218"/>
                  <a:gd name="T42" fmla="*/ 12 w 524"/>
                  <a:gd name="T43" fmla="*/ 159 h 218"/>
                  <a:gd name="T44" fmla="*/ 40 w 524"/>
                  <a:gd name="T45" fmla="*/ 164 h 218"/>
                  <a:gd name="T46" fmla="*/ 82 w 524"/>
                  <a:gd name="T47" fmla="*/ 168 h 218"/>
                  <a:gd name="T48" fmla="*/ 130 w 524"/>
                  <a:gd name="T49" fmla="*/ 174 h 218"/>
                  <a:gd name="T50" fmla="*/ 180 w 524"/>
                  <a:gd name="T51" fmla="*/ 180 h 218"/>
                  <a:gd name="T52" fmla="*/ 224 w 524"/>
                  <a:gd name="T53" fmla="*/ 183 h 218"/>
                  <a:gd name="T54" fmla="*/ 257 w 524"/>
                  <a:gd name="T55" fmla="*/ 184 h 218"/>
                  <a:gd name="T56" fmla="*/ 274 w 524"/>
                  <a:gd name="T57" fmla="*/ 182 h 218"/>
                  <a:gd name="T58" fmla="*/ 282 w 524"/>
                  <a:gd name="T59" fmla="*/ 145 h 218"/>
                  <a:gd name="T60" fmla="*/ 283 w 524"/>
                  <a:gd name="T61" fmla="*/ 107 h 218"/>
                  <a:gd name="T62" fmla="*/ 287 w 524"/>
                  <a:gd name="T63" fmla="*/ 70 h 218"/>
                  <a:gd name="T64" fmla="*/ 306 w 524"/>
                  <a:gd name="T65" fmla="*/ 38 h 218"/>
                  <a:gd name="T66" fmla="*/ 334 w 524"/>
                  <a:gd name="T67" fmla="*/ 16 h 218"/>
                  <a:gd name="T68" fmla="*/ 378 w 524"/>
                  <a:gd name="T69" fmla="*/ 2 h 218"/>
                  <a:gd name="T70" fmla="*/ 427 w 524"/>
                  <a:gd name="T71" fmla="*/ 1 h 218"/>
                  <a:gd name="T72" fmla="*/ 473 w 524"/>
                  <a:gd name="T73"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4" h="218">
                    <a:moveTo>
                      <a:pt x="473" y="19"/>
                    </a:moveTo>
                    <a:lnTo>
                      <a:pt x="485" y="28"/>
                    </a:lnTo>
                    <a:lnTo>
                      <a:pt x="495" y="37"/>
                    </a:lnTo>
                    <a:lnTo>
                      <a:pt x="503" y="46"/>
                    </a:lnTo>
                    <a:lnTo>
                      <a:pt x="511" y="54"/>
                    </a:lnTo>
                    <a:lnTo>
                      <a:pt x="516" y="62"/>
                    </a:lnTo>
                    <a:lnTo>
                      <a:pt x="521" y="68"/>
                    </a:lnTo>
                    <a:lnTo>
                      <a:pt x="523" y="73"/>
                    </a:lnTo>
                    <a:lnTo>
                      <a:pt x="524" y="74"/>
                    </a:lnTo>
                    <a:lnTo>
                      <a:pt x="516" y="74"/>
                    </a:lnTo>
                    <a:lnTo>
                      <a:pt x="501" y="68"/>
                    </a:lnTo>
                    <a:lnTo>
                      <a:pt x="481" y="60"/>
                    </a:lnTo>
                    <a:lnTo>
                      <a:pt x="458" y="50"/>
                    </a:lnTo>
                    <a:lnTo>
                      <a:pt x="433" y="42"/>
                    </a:lnTo>
                    <a:lnTo>
                      <a:pt x="407" y="37"/>
                    </a:lnTo>
                    <a:lnTo>
                      <a:pt x="381" y="38"/>
                    </a:lnTo>
                    <a:lnTo>
                      <a:pt x="358" y="47"/>
                    </a:lnTo>
                    <a:lnTo>
                      <a:pt x="341" y="63"/>
                    </a:lnTo>
                    <a:lnTo>
                      <a:pt x="332" y="84"/>
                    </a:lnTo>
                    <a:lnTo>
                      <a:pt x="328" y="108"/>
                    </a:lnTo>
                    <a:lnTo>
                      <a:pt x="327" y="133"/>
                    </a:lnTo>
                    <a:lnTo>
                      <a:pt x="325" y="158"/>
                    </a:lnTo>
                    <a:lnTo>
                      <a:pt x="319" y="180"/>
                    </a:lnTo>
                    <a:lnTo>
                      <a:pt x="308" y="198"/>
                    </a:lnTo>
                    <a:lnTo>
                      <a:pt x="285" y="212"/>
                    </a:lnTo>
                    <a:lnTo>
                      <a:pt x="279" y="214"/>
                    </a:lnTo>
                    <a:lnTo>
                      <a:pt x="270" y="217"/>
                    </a:lnTo>
                    <a:lnTo>
                      <a:pt x="257" y="218"/>
                    </a:lnTo>
                    <a:lnTo>
                      <a:pt x="242" y="218"/>
                    </a:lnTo>
                    <a:lnTo>
                      <a:pt x="224" y="218"/>
                    </a:lnTo>
                    <a:lnTo>
                      <a:pt x="204" y="218"/>
                    </a:lnTo>
                    <a:lnTo>
                      <a:pt x="183" y="216"/>
                    </a:lnTo>
                    <a:lnTo>
                      <a:pt x="161" y="214"/>
                    </a:lnTo>
                    <a:lnTo>
                      <a:pt x="138" y="212"/>
                    </a:lnTo>
                    <a:lnTo>
                      <a:pt x="115" y="209"/>
                    </a:lnTo>
                    <a:lnTo>
                      <a:pt x="93" y="204"/>
                    </a:lnTo>
                    <a:lnTo>
                      <a:pt x="73" y="201"/>
                    </a:lnTo>
                    <a:lnTo>
                      <a:pt x="53" y="195"/>
                    </a:lnTo>
                    <a:lnTo>
                      <a:pt x="36" y="189"/>
                    </a:lnTo>
                    <a:lnTo>
                      <a:pt x="21" y="183"/>
                    </a:lnTo>
                    <a:lnTo>
                      <a:pt x="9" y="176"/>
                    </a:lnTo>
                    <a:lnTo>
                      <a:pt x="0" y="158"/>
                    </a:lnTo>
                    <a:lnTo>
                      <a:pt x="4" y="158"/>
                    </a:lnTo>
                    <a:lnTo>
                      <a:pt x="12" y="159"/>
                    </a:lnTo>
                    <a:lnTo>
                      <a:pt x="24" y="161"/>
                    </a:lnTo>
                    <a:lnTo>
                      <a:pt x="40" y="164"/>
                    </a:lnTo>
                    <a:lnTo>
                      <a:pt x="60" y="166"/>
                    </a:lnTo>
                    <a:lnTo>
                      <a:pt x="82" y="168"/>
                    </a:lnTo>
                    <a:lnTo>
                      <a:pt x="106" y="172"/>
                    </a:lnTo>
                    <a:lnTo>
                      <a:pt x="130" y="174"/>
                    </a:lnTo>
                    <a:lnTo>
                      <a:pt x="156" y="178"/>
                    </a:lnTo>
                    <a:lnTo>
                      <a:pt x="180" y="180"/>
                    </a:lnTo>
                    <a:lnTo>
                      <a:pt x="203" y="182"/>
                    </a:lnTo>
                    <a:lnTo>
                      <a:pt x="224" y="183"/>
                    </a:lnTo>
                    <a:lnTo>
                      <a:pt x="242" y="184"/>
                    </a:lnTo>
                    <a:lnTo>
                      <a:pt x="257" y="184"/>
                    </a:lnTo>
                    <a:lnTo>
                      <a:pt x="268" y="183"/>
                    </a:lnTo>
                    <a:lnTo>
                      <a:pt x="274" y="182"/>
                    </a:lnTo>
                    <a:lnTo>
                      <a:pt x="280" y="165"/>
                    </a:lnTo>
                    <a:lnTo>
                      <a:pt x="282" y="145"/>
                    </a:lnTo>
                    <a:lnTo>
                      <a:pt x="283" y="127"/>
                    </a:lnTo>
                    <a:lnTo>
                      <a:pt x="283" y="107"/>
                    </a:lnTo>
                    <a:lnTo>
                      <a:pt x="285" y="89"/>
                    </a:lnTo>
                    <a:lnTo>
                      <a:pt x="287" y="70"/>
                    </a:lnTo>
                    <a:lnTo>
                      <a:pt x="294" y="53"/>
                    </a:lnTo>
                    <a:lnTo>
                      <a:pt x="306" y="38"/>
                    </a:lnTo>
                    <a:lnTo>
                      <a:pt x="317" y="27"/>
                    </a:lnTo>
                    <a:lnTo>
                      <a:pt x="334" y="16"/>
                    </a:lnTo>
                    <a:lnTo>
                      <a:pt x="354" y="7"/>
                    </a:lnTo>
                    <a:lnTo>
                      <a:pt x="378" y="2"/>
                    </a:lnTo>
                    <a:lnTo>
                      <a:pt x="402" y="0"/>
                    </a:lnTo>
                    <a:lnTo>
                      <a:pt x="427" y="1"/>
                    </a:lnTo>
                    <a:lnTo>
                      <a:pt x="452" y="7"/>
                    </a:lnTo>
                    <a:lnTo>
                      <a:pt x="473"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9" name="Freeform 115"/>
              <p:cNvSpPr>
                <a:spLocks/>
              </p:cNvSpPr>
              <p:nvPr/>
            </p:nvSpPr>
            <p:spPr bwMode="auto">
              <a:xfrm>
                <a:off x="5113" y="2255"/>
                <a:ext cx="287" cy="498"/>
              </a:xfrm>
              <a:custGeom>
                <a:avLst/>
                <a:gdLst>
                  <a:gd name="T0" fmla="*/ 558 w 915"/>
                  <a:gd name="T1" fmla="*/ 35 h 1590"/>
                  <a:gd name="T2" fmla="*/ 559 w 915"/>
                  <a:gd name="T3" fmla="*/ 101 h 1590"/>
                  <a:gd name="T4" fmla="*/ 599 w 915"/>
                  <a:gd name="T5" fmla="*/ 126 h 1590"/>
                  <a:gd name="T6" fmla="*/ 696 w 915"/>
                  <a:gd name="T7" fmla="*/ 146 h 1590"/>
                  <a:gd name="T8" fmla="*/ 808 w 915"/>
                  <a:gd name="T9" fmla="*/ 157 h 1590"/>
                  <a:gd name="T10" fmla="*/ 883 w 915"/>
                  <a:gd name="T11" fmla="*/ 133 h 1590"/>
                  <a:gd name="T12" fmla="*/ 884 w 915"/>
                  <a:gd name="T13" fmla="*/ 82 h 1590"/>
                  <a:gd name="T14" fmla="*/ 914 w 915"/>
                  <a:gd name="T15" fmla="*/ 95 h 1590"/>
                  <a:gd name="T16" fmla="*/ 891 w 915"/>
                  <a:gd name="T17" fmla="*/ 176 h 1590"/>
                  <a:gd name="T18" fmla="*/ 831 w 915"/>
                  <a:gd name="T19" fmla="*/ 194 h 1590"/>
                  <a:gd name="T20" fmla="*/ 759 w 915"/>
                  <a:gd name="T21" fmla="*/ 195 h 1590"/>
                  <a:gd name="T22" fmla="*/ 680 w 915"/>
                  <a:gd name="T23" fmla="*/ 187 h 1590"/>
                  <a:gd name="T24" fmla="*/ 605 w 915"/>
                  <a:gd name="T25" fmla="*/ 168 h 1590"/>
                  <a:gd name="T26" fmla="*/ 556 w 915"/>
                  <a:gd name="T27" fmla="*/ 290 h 1590"/>
                  <a:gd name="T28" fmla="*/ 459 w 915"/>
                  <a:gd name="T29" fmla="*/ 429 h 1590"/>
                  <a:gd name="T30" fmla="*/ 345 w 915"/>
                  <a:gd name="T31" fmla="*/ 489 h 1590"/>
                  <a:gd name="T32" fmla="*/ 270 w 915"/>
                  <a:gd name="T33" fmla="*/ 566 h 1590"/>
                  <a:gd name="T34" fmla="*/ 240 w 915"/>
                  <a:gd name="T35" fmla="*/ 652 h 1590"/>
                  <a:gd name="T36" fmla="*/ 176 w 915"/>
                  <a:gd name="T37" fmla="*/ 866 h 1590"/>
                  <a:gd name="T38" fmla="*/ 102 w 915"/>
                  <a:gd name="T39" fmla="*/ 1121 h 1590"/>
                  <a:gd name="T40" fmla="*/ 58 w 915"/>
                  <a:gd name="T41" fmla="*/ 1300 h 1590"/>
                  <a:gd name="T42" fmla="*/ 90 w 915"/>
                  <a:gd name="T43" fmla="*/ 1355 h 1590"/>
                  <a:gd name="T44" fmla="*/ 142 w 915"/>
                  <a:gd name="T45" fmla="*/ 1391 h 1590"/>
                  <a:gd name="T46" fmla="*/ 200 w 915"/>
                  <a:gd name="T47" fmla="*/ 1418 h 1590"/>
                  <a:gd name="T48" fmla="*/ 257 w 915"/>
                  <a:gd name="T49" fmla="*/ 1445 h 1590"/>
                  <a:gd name="T50" fmla="*/ 293 w 915"/>
                  <a:gd name="T51" fmla="*/ 1459 h 1590"/>
                  <a:gd name="T52" fmla="*/ 377 w 915"/>
                  <a:gd name="T53" fmla="*/ 1483 h 1590"/>
                  <a:gd name="T54" fmla="*/ 505 w 915"/>
                  <a:gd name="T55" fmla="*/ 1512 h 1590"/>
                  <a:gd name="T56" fmla="*/ 652 w 915"/>
                  <a:gd name="T57" fmla="*/ 1529 h 1590"/>
                  <a:gd name="T58" fmla="*/ 762 w 915"/>
                  <a:gd name="T59" fmla="*/ 1528 h 1590"/>
                  <a:gd name="T60" fmla="*/ 852 w 915"/>
                  <a:gd name="T61" fmla="*/ 1509 h 1590"/>
                  <a:gd name="T62" fmla="*/ 860 w 915"/>
                  <a:gd name="T63" fmla="*/ 1531 h 1590"/>
                  <a:gd name="T64" fmla="*/ 835 w 915"/>
                  <a:gd name="T65" fmla="*/ 1561 h 1590"/>
                  <a:gd name="T66" fmla="*/ 809 w 915"/>
                  <a:gd name="T67" fmla="*/ 1570 h 1590"/>
                  <a:gd name="T68" fmla="*/ 747 w 915"/>
                  <a:gd name="T69" fmla="*/ 1583 h 1590"/>
                  <a:gd name="T70" fmla="*/ 703 w 915"/>
                  <a:gd name="T71" fmla="*/ 1588 h 1590"/>
                  <a:gd name="T72" fmla="*/ 670 w 915"/>
                  <a:gd name="T73" fmla="*/ 1589 h 1590"/>
                  <a:gd name="T74" fmla="*/ 636 w 915"/>
                  <a:gd name="T75" fmla="*/ 1590 h 1590"/>
                  <a:gd name="T76" fmla="*/ 602 w 915"/>
                  <a:gd name="T77" fmla="*/ 1589 h 1590"/>
                  <a:gd name="T78" fmla="*/ 544 w 915"/>
                  <a:gd name="T79" fmla="*/ 1583 h 1590"/>
                  <a:gd name="T80" fmla="*/ 469 w 915"/>
                  <a:gd name="T81" fmla="*/ 1570 h 1590"/>
                  <a:gd name="T82" fmla="*/ 393 w 915"/>
                  <a:gd name="T83" fmla="*/ 1552 h 1590"/>
                  <a:gd name="T84" fmla="*/ 322 w 915"/>
                  <a:gd name="T85" fmla="*/ 1532 h 1590"/>
                  <a:gd name="T86" fmla="*/ 257 w 915"/>
                  <a:gd name="T87" fmla="*/ 1511 h 1590"/>
                  <a:gd name="T88" fmla="*/ 205 w 915"/>
                  <a:gd name="T89" fmla="*/ 1490 h 1590"/>
                  <a:gd name="T90" fmla="*/ 159 w 915"/>
                  <a:gd name="T91" fmla="*/ 1464 h 1590"/>
                  <a:gd name="T92" fmla="*/ 104 w 915"/>
                  <a:gd name="T93" fmla="*/ 1432 h 1590"/>
                  <a:gd name="T94" fmla="*/ 50 w 915"/>
                  <a:gd name="T95" fmla="*/ 1388 h 1590"/>
                  <a:gd name="T96" fmla="*/ 9 w 915"/>
                  <a:gd name="T97" fmla="*/ 1333 h 1590"/>
                  <a:gd name="T98" fmla="*/ 15 w 915"/>
                  <a:gd name="T99" fmla="*/ 1234 h 1590"/>
                  <a:gd name="T100" fmla="*/ 78 w 915"/>
                  <a:gd name="T101" fmla="*/ 1008 h 1590"/>
                  <a:gd name="T102" fmla="*/ 153 w 915"/>
                  <a:gd name="T103" fmla="*/ 763 h 1590"/>
                  <a:gd name="T104" fmla="*/ 199 w 915"/>
                  <a:gd name="T105" fmla="*/ 614 h 1590"/>
                  <a:gd name="T106" fmla="*/ 220 w 915"/>
                  <a:gd name="T107" fmla="*/ 551 h 1590"/>
                  <a:gd name="T108" fmla="*/ 277 w 915"/>
                  <a:gd name="T109" fmla="*/ 490 h 1590"/>
                  <a:gd name="T110" fmla="*/ 352 w 915"/>
                  <a:gd name="T111" fmla="*/ 439 h 1590"/>
                  <a:gd name="T112" fmla="*/ 427 w 915"/>
                  <a:gd name="T113" fmla="*/ 398 h 1590"/>
                  <a:gd name="T114" fmla="*/ 513 w 915"/>
                  <a:gd name="T115" fmla="*/ 303 h 1590"/>
                  <a:gd name="T116" fmla="*/ 538 w 915"/>
                  <a:gd name="T117" fmla="*/ 171 h 1590"/>
                  <a:gd name="T118" fmla="*/ 516 w 915"/>
                  <a:gd name="T119" fmla="*/ 61 h 1590"/>
                  <a:gd name="T120" fmla="*/ 569 w 915"/>
                  <a:gd name="T121" fmla="*/ 1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5" h="1590">
                    <a:moveTo>
                      <a:pt x="581" y="0"/>
                    </a:moveTo>
                    <a:lnTo>
                      <a:pt x="573" y="8"/>
                    </a:lnTo>
                    <a:lnTo>
                      <a:pt x="565" y="20"/>
                    </a:lnTo>
                    <a:lnTo>
                      <a:pt x="558" y="35"/>
                    </a:lnTo>
                    <a:lnTo>
                      <a:pt x="552" y="50"/>
                    </a:lnTo>
                    <a:lnTo>
                      <a:pt x="551" y="67"/>
                    </a:lnTo>
                    <a:lnTo>
                      <a:pt x="552" y="84"/>
                    </a:lnTo>
                    <a:lnTo>
                      <a:pt x="559" y="101"/>
                    </a:lnTo>
                    <a:lnTo>
                      <a:pt x="572" y="118"/>
                    </a:lnTo>
                    <a:lnTo>
                      <a:pt x="575" y="119"/>
                    </a:lnTo>
                    <a:lnTo>
                      <a:pt x="584" y="121"/>
                    </a:lnTo>
                    <a:lnTo>
                      <a:pt x="599" y="126"/>
                    </a:lnTo>
                    <a:lnTo>
                      <a:pt x="619" y="130"/>
                    </a:lnTo>
                    <a:lnTo>
                      <a:pt x="642" y="135"/>
                    </a:lnTo>
                    <a:lnTo>
                      <a:pt x="668" y="141"/>
                    </a:lnTo>
                    <a:lnTo>
                      <a:pt x="696" y="146"/>
                    </a:lnTo>
                    <a:lnTo>
                      <a:pt x="725" y="150"/>
                    </a:lnTo>
                    <a:lnTo>
                      <a:pt x="754" y="154"/>
                    </a:lnTo>
                    <a:lnTo>
                      <a:pt x="781" y="156"/>
                    </a:lnTo>
                    <a:lnTo>
                      <a:pt x="808" y="157"/>
                    </a:lnTo>
                    <a:lnTo>
                      <a:pt x="833" y="154"/>
                    </a:lnTo>
                    <a:lnTo>
                      <a:pt x="854" y="150"/>
                    </a:lnTo>
                    <a:lnTo>
                      <a:pt x="870" y="143"/>
                    </a:lnTo>
                    <a:lnTo>
                      <a:pt x="883" y="133"/>
                    </a:lnTo>
                    <a:lnTo>
                      <a:pt x="888" y="118"/>
                    </a:lnTo>
                    <a:lnTo>
                      <a:pt x="890" y="105"/>
                    </a:lnTo>
                    <a:lnTo>
                      <a:pt x="886" y="93"/>
                    </a:lnTo>
                    <a:lnTo>
                      <a:pt x="884" y="82"/>
                    </a:lnTo>
                    <a:lnTo>
                      <a:pt x="886" y="69"/>
                    </a:lnTo>
                    <a:lnTo>
                      <a:pt x="899" y="69"/>
                    </a:lnTo>
                    <a:lnTo>
                      <a:pt x="908" y="78"/>
                    </a:lnTo>
                    <a:lnTo>
                      <a:pt x="914" y="95"/>
                    </a:lnTo>
                    <a:lnTo>
                      <a:pt x="915" y="115"/>
                    </a:lnTo>
                    <a:lnTo>
                      <a:pt x="913" y="137"/>
                    </a:lnTo>
                    <a:lnTo>
                      <a:pt x="905" y="159"/>
                    </a:lnTo>
                    <a:lnTo>
                      <a:pt x="891" y="176"/>
                    </a:lnTo>
                    <a:lnTo>
                      <a:pt x="871" y="187"/>
                    </a:lnTo>
                    <a:lnTo>
                      <a:pt x="860" y="190"/>
                    </a:lnTo>
                    <a:lnTo>
                      <a:pt x="846" y="192"/>
                    </a:lnTo>
                    <a:lnTo>
                      <a:pt x="831" y="194"/>
                    </a:lnTo>
                    <a:lnTo>
                      <a:pt x="815" y="195"/>
                    </a:lnTo>
                    <a:lnTo>
                      <a:pt x="797" y="196"/>
                    </a:lnTo>
                    <a:lnTo>
                      <a:pt x="779" y="196"/>
                    </a:lnTo>
                    <a:lnTo>
                      <a:pt x="759" y="195"/>
                    </a:lnTo>
                    <a:lnTo>
                      <a:pt x="740" y="194"/>
                    </a:lnTo>
                    <a:lnTo>
                      <a:pt x="720" y="191"/>
                    </a:lnTo>
                    <a:lnTo>
                      <a:pt x="700" y="189"/>
                    </a:lnTo>
                    <a:lnTo>
                      <a:pt x="680" y="187"/>
                    </a:lnTo>
                    <a:lnTo>
                      <a:pt x="660" y="183"/>
                    </a:lnTo>
                    <a:lnTo>
                      <a:pt x="641" y="179"/>
                    </a:lnTo>
                    <a:lnTo>
                      <a:pt x="622" y="174"/>
                    </a:lnTo>
                    <a:lnTo>
                      <a:pt x="605" y="168"/>
                    </a:lnTo>
                    <a:lnTo>
                      <a:pt x="589" y="163"/>
                    </a:lnTo>
                    <a:lnTo>
                      <a:pt x="580" y="206"/>
                    </a:lnTo>
                    <a:lnTo>
                      <a:pt x="568" y="249"/>
                    </a:lnTo>
                    <a:lnTo>
                      <a:pt x="556" y="290"/>
                    </a:lnTo>
                    <a:lnTo>
                      <a:pt x="539" y="331"/>
                    </a:lnTo>
                    <a:lnTo>
                      <a:pt x="519" y="368"/>
                    </a:lnTo>
                    <a:lnTo>
                      <a:pt x="492" y="400"/>
                    </a:lnTo>
                    <a:lnTo>
                      <a:pt x="459" y="429"/>
                    </a:lnTo>
                    <a:lnTo>
                      <a:pt x="417" y="452"/>
                    </a:lnTo>
                    <a:lnTo>
                      <a:pt x="393" y="462"/>
                    </a:lnTo>
                    <a:lnTo>
                      <a:pt x="368" y="475"/>
                    </a:lnTo>
                    <a:lnTo>
                      <a:pt x="345" y="489"/>
                    </a:lnTo>
                    <a:lnTo>
                      <a:pt x="323" y="505"/>
                    </a:lnTo>
                    <a:lnTo>
                      <a:pt x="302" y="523"/>
                    </a:lnTo>
                    <a:lnTo>
                      <a:pt x="285" y="543"/>
                    </a:lnTo>
                    <a:lnTo>
                      <a:pt x="270" y="566"/>
                    </a:lnTo>
                    <a:lnTo>
                      <a:pt x="260" y="590"/>
                    </a:lnTo>
                    <a:lnTo>
                      <a:pt x="257" y="598"/>
                    </a:lnTo>
                    <a:lnTo>
                      <a:pt x="250" y="619"/>
                    </a:lnTo>
                    <a:lnTo>
                      <a:pt x="240" y="652"/>
                    </a:lnTo>
                    <a:lnTo>
                      <a:pt x="227" y="695"/>
                    </a:lnTo>
                    <a:lnTo>
                      <a:pt x="211" y="747"/>
                    </a:lnTo>
                    <a:lnTo>
                      <a:pt x="194" y="804"/>
                    </a:lnTo>
                    <a:lnTo>
                      <a:pt x="176" y="866"/>
                    </a:lnTo>
                    <a:lnTo>
                      <a:pt x="156" y="931"/>
                    </a:lnTo>
                    <a:lnTo>
                      <a:pt x="138" y="997"/>
                    </a:lnTo>
                    <a:lnTo>
                      <a:pt x="118" y="1060"/>
                    </a:lnTo>
                    <a:lnTo>
                      <a:pt x="102" y="1121"/>
                    </a:lnTo>
                    <a:lnTo>
                      <a:pt x="86" y="1178"/>
                    </a:lnTo>
                    <a:lnTo>
                      <a:pt x="73" y="1228"/>
                    </a:lnTo>
                    <a:lnTo>
                      <a:pt x="64" y="1269"/>
                    </a:lnTo>
                    <a:lnTo>
                      <a:pt x="58" y="1300"/>
                    </a:lnTo>
                    <a:lnTo>
                      <a:pt x="57" y="1318"/>
                    </a:lnTo>
                    <a:lnTo>
                      <a:pt x="67" y="1332"/>
                    </a:lnTo>
                    <a:lnTo>
                      <a:pt x="79" y="1343"/>
                    </a:lnTo>
                    <a:lnTo>
                      <a:pt x="90" y="1355"/>
                    </a:lnTo>
                    <a:lnTo>
                      <a:pt x="103" y="1365"/>
                    </a:lnTo>
                    <a:lnTo>
                      <a:pt x="116" y="1375"/>
                    </a:lnTo>
                    <a:lnTo>
                      <a:pt x="129" y="1383"/>
                    </a:lnTo>
                    <a:lnTo>
                      <a:pt x="142" y="1391"/>
                    </a:lnTo>
                    <a:lnTo>
                      <a:pt x="157" y="1399"/>
                    </a:lnTo>
                    <a:lnTo>
                      <a:pt x="171" y="1406"/>
                    </a:lnTo>
                    <a:lnTo>
                      <a:pt x="185" y="1411"/>
                    </a:lnTo>
                    <a:lnTo>
                      <a:pt x="200" y="1418"/>
                    </a:lnTo>
                    <a:lnTo>
                      <a:pt x="215" y="1424"/>
                    </a:lnTo>
                    <a:lnTo>
                      <a:pt x="229" y="1431"/>
                    </a:lnTo>
                    <a:lnTo>
                      <a:pt x="244" y="1438"/>
                    </a:lnTo>
                    <a:lnTo>
                      <a:pt x="257" y="1445"/>
                    </a:lnTo>
                    <a:lnTo>
                      <a:pt x="271" y="1452"/>
                    </a:lnTo>
                    <a:lnTo>
                      <a:pt x="273" y="1453"/>
                    </a:lnTo>
                    <a:lnTo>
                      <a:pt x="282" y="1455"/>
                    </a:lnTo>
                    <a:lnTo>
                      <a:pt x="293" y="1459"/>
                    </a:lnTo>
                    <a:lnTo>
                      <a:pt x="309" y="1463"/>
                    </a:lnTo>
                    <a:lnTo>
                      <a:pt x="329" y="1470"/>
                    </a:lnTo>
                    <a:lnTo>
                      <a:pt x="352" y="1476"/>
                    </a:lnTo>
                    <a:lnTo>
                      <a:pt x="377" y="1483"/>
                    </a:lnTo>
                    <a:lnTo>
                      <a:pt x="406" y="1491"/>
                    </a:lnTo>
                    <a:lnTo>
                      <a:pt x="437" y="1498"/>
                    </a:lnTo>
                    <a:lnTo>
                      <a:pt x="470" y="1505"/>
                    </a:lnTo>
                    <a:lnTo>
                      <a:pt x="505" y="1512"/>
                    </a:lnTo>
                    <a:lnTo>
                      <a:pt x="541" y="1517"/>
                    </a:lnTo>
                    <a:lnTo>
                      <a:pt x="577" y="1522"/>
                    </a:lnTo>
                    <a:lnTo>
                      <a:pt x="614" y="1527"/>
                    </a:lnTo>
                    <a:lnTo>
                      <a:pt x="652" y="1529"/>
                    </a:lnTo>
                    <a:lnTo>
                      <a:pt x="689" y="1530"/>
                    </a:lnTo>
                    <a:lnTo>
                      <a:pt x="713" y="1530"/>
                    </a:lnTo>
                    <a:lnTo>
                      <a:pt x="738" y="1529"/>
                    </a:lnTo>
                    <a:lnTo>
                      <a:pt x="762" y="1528"/>
                    </a:lnTo>
                    <a:lnTo>
                      <a:pt x="786" y="1524"/>
                    </a:lnTo>
                    <a:lnTo>
                      <a:pt x="808" y="1521"/>
                    </a:lnTo>
                    <a:lnTo>
                      <a:pt x="830" y="1515"/>
                    </a:lnTo>
                    <a:lnTo>
                      <a:pt x="852" y="1509"/>
                    </a:lnTo>
                    <a:lnTo>
                      <a:pt x="871" y="1501"/>
                    </a:lnTo>
                    <a:lnTo>
                      <a:pt x="867" y="1512"/>
                    </a:lnTo>
                    <a:lnTo>
                      <a:pt x="863" y="1522"/>
                    </a:lnTo>
                    <a:lnTo>
                      <a:pt x="860" y="1531"/>
                    </a:lnTo>
                    <a:lnTo>
                      <a:pt x="856" y="1540"/>
                    </a:lnTo>
                    <a:lnTo>
                      <a:pt x="850" y="1547"/>
                    </a:lnTo>
                    <a:lnTo>
                      <a:pt x="845" y="1555"/>
                    </a:lnTo>
                    <a:lnTo>
                      <a:pt x="835" y="1561"/>
                    </a:lnTo>
                    <a:lnTo>
                      <a:pt x="824" y="1566"/>
                    </a:lnTo>
                    <a:lnTo>
                      <a:pt x="823" y="1566"/>
                    </a:lnTo>
                    <a:lnTo>
                      <a:pt x="817" y="1568"/>
                    </a:lnTo>
                    <a:lnTo>
                      <a:pt x="809" y="1570"/>
                    </a:lnTo>
                    <a:lnTo>
                      <a:pt x="799" y="1573"/>
                    </a:lnTo>
                    <a:lnTo>
                      <a:pt x="784" y="1576"/>
                    </a:lnTo>
                    <a:lnTo>
                      <a:pt x="768" y="1580"/>
                    </a:lnTo>
                    <a:lnTo>
                      <a:pt x="747" y="1583"/>
                    </a:lnTo>
                    <a:lnTo>
                      <a:pt x="725" y="1585"/>
                    </a:lnTo>
                    <a:lnTo>
                      <a:pt x="718" y="1587"/>
                    </a:lnTo>
                    <a:lnTo>
                      <a:pt x="710" y="1587"/>
                    </a:lnTo>
                    <a:lnTo>
                      <a:pt x="703" y="1588"/>
                    </a:lnTo>
                    <a:lnTo>
                      <a:pt x="695" y="1588"/>
                    </a:lnTo>
                    <a:lnTo>
                      <a:pt x="687" y="1589"/>
                    </a:lnTo>
                    <a:lnTo>
                      <a:pt x="678" y="1589"/>
                    </a:lnTo>
                    <a:lnTo>
                      <a:pt x="670" y="1589"/>
                    </a:lnTo>
                    <a:lnTo>
                      <a:pt x="660" y="1589"/>
                    </a:lnTo>
                    <a:lnTo>
                      <a:pt x="652" y="1589"/>
                    </a:lnTo>
                    <a:lnTo>
                      <a:pt x="644" y="1590"/>
                    </a:lnTo>
                    <a:lnTo>
                      <a:pt x="636" y="1590"/>
                    </a:lnTo>
                    <a:lnTo>
                      <a:pt x="628" y="1590"/>
                    </a:lnTo>
                    <a:lnTo>
                      <a:pt x="619" y="1589"/>
                    </a:lnTo>
                    <a:lnTo>
                      <a:pt x="611" y="1589"/>
                    </a:lnTo>
                    <a:lnTo>
                      <a:pt x="602" y="1589"/>
                    </a:lnTo>
                    <a:lnTo>
                      <a:pt x="592" y="1588"/>
                    </a:lnTo>
                    <a:lnTo>
                      <a:pt x="577" y="1587"/>
                    </a:lnTo>
                    <a:lnTo>
                      <a:pt x="561" y="1585"/>
                    </a:lnTo>
                    <a:lnTo>
                      <a:pt x="544" y="1583"/>
                    </a:lnTo>
                    <a:lnTo>
                      <a:pt x="527" y="1581"/>
                    </a:lnTo>
                    <a:lnTo>
                      <a:pt x="508" y="1577"/>
                    </a:lnTo>
                    <a:lnTo>
                      <a:pt x="489" y="1574"/>
                    </a:lnTo>
                    <a:lnTo>
                      <a:pt x="469" y="1570"/>
                    </a:lnTo>
                    <a:lnTo>
                      <a:pt x="449" y="1566"/>
                    </a:lnTo>
                    <a:lnTo>
                      <a:pt x="430" y="1561"/>
                    </a:lnTo>
                    <a:lnTo>
                      <a:pt x="412" y="1557"/>
                    </a:lnTo>
                    <a:lnTo>
                      <a:pt x="393" y="1552"/>
                    </a:lnTo>
                    <a:lnTo>
                      <a:pt x="376" y="1547"/>
                    </a:lnTo>
                    <a:lnTo>
                      <a:pt x="358" y="1543"/>
                    </a:lnTo>
                    <a:lnTo>
                      <a:pt x="340" y="1538"/>
                    </a:lnTo>
                    <a:lnTo>
                      <a:pt x="322" y="1532"/>
                    </a:lnTo>
                    <a:lnTo>
                      <a:pt x="306" y="1527"/>
                    </a:lnTo>
                    <a:lnTo>
                      <a:pt x="288" y="1522"/>
                    </a:lnTo>
                    <a:lnTo>
                      <a:pt x="273" y="1516"/>
                    </a:lnTo>
                    <a:lnTo>
                      <a:pt x="257" y="1511"/>
                    </a:lnTo>
                    <a:lnTo>
                      <a:pt x="244" y="1506"/>
                    </a:lnTo>
                    <a:lnTo>
                      <a:pt x="230" y="1500"/>
                    </a:lnTo>
                    <a:lnTo>
                      <a:pt x="217" y="1494"/>
                    </a:lnTo>
                    <a:lnTo>
                      <a:pt x="205" y="1490"/>
                    </a:lnTo>
                    <a:lnTo>
                      <a:pt x="195" y="1484"/>
                    </a:lnTo>
                    <a:lnTo>
                      <a:pt x="184" y="1478"/>
                    </a:lnTo>
                    <a:lnTo>
                      <a:pt x="172" y="1471"/>
                    </a:lnTo>
                    <a:lnTo>
                      <a:pt x="159" y="1464"/>
                    </a:lnTo>
                    <a:lnTo>
                      <a:pt x="146" y="1458"/>
                    </a:lnTo>
                    <a:lnTo>
                      <a:pt x="132" y="1449"/>
                    </a:lnTo>
                    <a:lnTo>
                      <a:pt x="118" y="1441"/>
                    </a:lnTo>
                    <a:lnTo>
                      <a:pt x="104" y="1432"/>
                    </a:lnTo>
                    <a:lnTo>
                      <a:pt x="90" y="1422"/>
                    </a:lnTo>
                    <a:lnTo>
                      <a:pt x="77" y="1411"/>
                    </a:lnTo>
                    <a:lnTo>
                      <a:pt x="63" y="1400"/>
                    </a:lnTo>
                    <a:lnTo>
                      <a:pt x="50" y="1388"/>
                    </a:lnTo>
                    <a:lnTo>
                      <a:pt x="39" y="1376"/>
                    </a:lnTo>
                    <a:lnTo>
                      <a:pt x="27" y="1362"/>
                    </a:lnTo>
                    <a:lnTo>
                      <a:pt x="17" y="1348"/>
                    </a:lnTo>
                    <a:lnTo>
                      <a:pt x="9" y="1333"/>
                    </a:lnTo>
                    <a:lnTo>
                      <a:pt x="0" y="1317"/>
                    </a:lnTo>
                    <a:lnTo>
                      <a:pt x="0" y="1301"/>
                    </a:lnTo>
                    <a:lnTo>
                      <a:pt x="6" y="1273"/>
                    </a:lnTo>
                    <a:lnTo>
                      <a:pt x="15" y="1234"/>
                    </a:lnTo>
                    <a:lnTo>
                      <a:pt x="27" y="1186"/>
                    </a:lnTo>
                    <a:lnTo>
                      <a:pt x="42" y="1131"/>
                    </a:lnTo>
                    <a:lnTo>
                      <a:pt x="59" y="1072"/>
                    </a:lnTo>
                    <a:lnTo>
                      <a:pt x="78" y="1008"/>
                    </a:lnTo>
                    <a:lnTo>
                      <a:pt x="97" y="945"/>
                    </a:lnTo>
                    <a:lnTo>
                      <a:pt x="116" y="880"/>
                    </a:lnTo>
                    <a:lnTo>
                      <a:pt x="135" y="819"/>
                    </a:lnTo>
                    <a:lnTo>
                      <a:pt x="153" y="763"/>
                    </a:lnTo>
                    <a:lnTo>
                      <a:pt x="169" y="711"/>
                    </a:lnTo>
                    <a:lnTo>
                      <a:pt x="181" y="668"/>
                    </a:lnTo>
                    <a:lnTo>
                      <a:pt x="192" y="636"/>
                    </a:lnTo>
                    <a:lnTo>
                      <a:pt x="199" y="614"/>
                    </a:lnTo>
                    <a:lnTo>
                      <a:pt x="201" y="607"/>
                    </a:lnTo>
                    <a:lnTo>
                      <a:pt x="204" y="588"/>
                    </a:lnTo>
                    <a:lnTo>
                      <a:pt x="211" y="569"/>
                    </a:lnTo>
                    <a:lnTo>
                      <a:pt x="220" y="551"/>
                    </a:lnTo>
                    <a:lnTo>
                      <a:pt x="232" y="535"/>
                    </a:lnTo>
                    <a:lnTo>
                      <a:pt x="246" y="519"/>
                    </a:lnTo>
                    <a:lnTo>
                      <a:pt x="261" y="504"/>
                    </a:lnTo>
                    <a:lnTo>
                      <a:pt x="277" y="490"/>
                    </a:lnTo>
                    <a:lnTo>
                      <a:pt x="295" y="476"/>
                    </a:lnTo>
                    <a:lnTo>
                      <a:pt x="314" y="463"/>
                    </a:lnTo>
                    <a:lnTo>
                      <a:pt x="332" y="451"/>
                    </a:lnTo>
                    <a:lnTo>
                      <a:pt x="352" y="439"/>
                    </a:lnTo>
                    <a:lnTo>
                      <a:pt x="371" y="429"/>
                    </a:lnTo>
                    <a:lnTo>
                      <a:pt x="391" y="417"/>
                    </a:lnTo>
                    <a:lnTo>
                      <a:pt x="409" y="408"/>
                    </a:lnTo>
                    <a:lnTo>
                      <a:pt x="427" y="398"/>
                    </a:lnTo>
                    <a:lnTo>
                      <a:pt x="444" y="388"/>
                    </a:lnTo>
                    <a:lnTo>
                      <a:pt x="474" y="361"/>
                    </a:lnTo>
                    <a:lnTo>
                      <a:pt x="497" y="332"/>
                    </a:lnTo>
                    <a:lnTo>
                      <a:pt x="513" y="303"/>
                    </a:lnTo>
                    <a:lnTo>
                      <a:pt x="523" y="272"/>
                    </a:lnTo>
                    <a:lnTo>
                      <a:pt x="530" y="241"/>
                    </a:lnTo>
                    <a:lnTo>
                      <a:pt x="534" y="206"/>
                    </a:lnTo>
                    <a:lnTo>
                      <a:pt x="538" y="171"/>
                    </a:lnTo>
                    <a:lnTo>
                      <a:pt x="542" y="131"/>
                    </a:lnTo>
                    <a:lnTo>
                      <a:pt x="522" y="108"/>
                    </a:lnTo>
                    <a:lnTo>
                      <a:pt x="515" y="84"/>
                    </a:lnTo>
                    <a:lnTo>
                      <a:pt x="516" y="61"/>
                    </a:lnTo>
                    <a:lnTo>
                      <a:pt x="526" y="39"/>
                    </a:lnTo>
                    <a:lnTo>
                      <a:pt x="539" y="22"/>
                    </a:lnTo>
                    <a:lnTo>
                      <a:pt x="554" y="8"/>
                    </a:lnTo>
                    <a:lnTo>
                      <a:pt x="569" y="1"/>
                    </a:lnTo>
                    <a:lnTo>
                      <a:pt x="58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0" name="Freeform 116"/>
              <p:cNvSpPr>
                <a:spLocks/>
              </p:cNvSpPr>
              <p:nvPr/>
            </p:nvSpPr>
            <p:spPr bwMode="auto">
              <a:xfrm>
                <a:off x="5302" y="2265"/>
                <a:ext cx="8" cy="22"/>
              </a:xfrm>
              <a:custGeom>
                <a:avLst/>
                <a:gdLst>
                  <a:gd name="T0" fmla="*/ 6 w 25"/>
                  <a:gd name="T1" fmla="*/ 72 h 72"/>
                  <a:gd name="T2" fmla="*/ 0 w 25"/>
                  <a:gd name="T3" fmla="*/ 54 h 72"/>
                  <a:gd name="T4" fmla="*/ 1 w 25"/>
                  <a:gd name="T5" fmla="*/ 36 h 72"/>
                  <a:gd name="T6" fmla="*/ 7 w 25"/>
                  <a:gd name="T7" fmla="*/ 17 h 72"/>
                  <a:gd name="T8" fmla="*/ 16 w 25"/>
                  <a:gd name="T9" fmla="*/ 0 h 72"/>
                  <a:gd name="T10" fmla="*/ 22 w 25"/>
                  <a:gd name="T11" fmla="*/ 7 h 72"/>
                  <a:gd name="T12" fmla="*/ 25 w 25"/>
                  <a:gd name="T13" fmla="*/ 31 h 72"/>
                  <a:gd name="T14" fmla="*/ 22 w 25"/>
                  <a:gd name="T15" fmla="*/ 58 h 72"/>
                  <a:gd name="T16" fmla="*/ 6 w 25"/>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2">
                    <a:moveTo>
                      <a:pt x="6" y="72"/>
                    </a:moveTo>
                    <a:lnTo>
                      <a:pt x="0" y="54"/>
                    </a:lnTo>
                    <a:lnTo>
                      <a:pt x="1" y="36"/>
                    </a:lnTo>
                    <a:lnTo>
                      <a:pt x="7" y="17"/>
                    </a:lnTo>
                    <a:lnTo>
                      <a:pt x="16" y="0"/>
                    </a:lnTo>
                    <a:lnTo>
                      <a:pt x="22" y="7"/>
                    </a:lnTo>
                    <a:lnTo>
                      <a:pt x="25" y="31"/>
                    </a:lnTo>
                    <a:lnTo>
                      <a:pt x="22" y="58"/>
                    </a:lnTo>
                    <a:lnTo>
                      <a:pt x="6"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1" name="Freeform 117"/>
              <p:cNvSpPr>
                <a:spLocks/>
              </p:cNvSpPr>
              <p:nvPr/>
            </p:nvSpPr>
            <p:spPr bwMode="auto">
              <a:xfrm>
                <a:off x="5329" y="2270"/>
                <a:ext cx="8" cy="24"/>
              </a:xfrm>
              <a:custGeom>
                <a:avLst/>
                <a:gdLst>
                  <a:gd name="T0" fmla="*/ 23 w 24"/>
                  <a:gd name="T1" fmla="*/ 73 h 75"/>
                  <a:gd name="T2" fmla="*/ 16 w 24"/>
                  <a:gd name="T3" fmla="*/ 75 h 75"/>
                  <a:gd name="T4" fmla="*/ 11 w 24"/>
                  <a:gd name="T5" fmla="*/ 73 h 75"/>
                  <a:gd name="T6" fmla="*/ 5 w 24"/>
                  <a:gd name="T7" fmla="*/ 67 h 75"/>
                  <a:gd name="T8" fmla="*/ 0 w 24"/>
                  <a:gd name="T9" fmla="*/ 62 h 75"/>
                  <a:gd name="T10" fmla="*/ 0 w 24"/>
                  <a:gd name="T11" fmla="*/ 47 h 75"/>
                  <a:gd name="T12" fmla="*/ 5 w 24"/>
                  <a:gd name="T13" fmla="*/ 29 h 75"/>
                  <a:gd name="T14" fmla="*/ 11 w 24"/>
                  <a:gd name="T15" fmla="*/ 13 h 75"/>
                  <a:gd name="T16" fmla="*/ 16 w 24"/>
                  <a:gd name="T17" fmla="*/ 0 h 75"/>
                  <a:gd name="T18" fmla="*/ 24 w 24"/>
                  <a:gd name="T19" fmla="*/ 19 h 75"/>
                  <a:gd name="T20" fmla="*/ 22 w 24"/>
                  <a:gd name="T21" fmla="*/ 38 h 75"/>
                  <a:gd name="T22" fmla="*/ 20 w 24"/>
                  <a:gd name="T23" fmla="*/ 57 h 75"/>
                  <a:gd name="T24" fmla="*/ 23 w 24"/>
                  <a:gd name="T25"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5">
                    <a:moveTo>
                      <a:pt x="23" y="73"/>
                    </a:moveTo>
                    <a:lnTo>
                      <a:pt x="16" y="75"/>
                    </a:lnTo>
                    <a:lnTo>
                      <a:pt x="11" y="73"/>
                    </a:lnTo>
                    <a:lnTo>
                      <a:pt x="5" y="67"/>
                    </a:lnTo>
                    <a:lnTo>
                      <a:pt x="0" y="62"/>
                    </a:lnTo>
                    <a:lnTo>
                      <a:pt x="0" y="47"/>
                    </a:lnTo>
                    <a:lnTo>
                      <a:pt x="5" y="29"/>
                    </a:lnTo>
                    <a:lnTo>
                      <a:pt x="11" y="13"/>
                    </a:lnTo>
                    <a:lnTo>
                      <a:pt x="16" y="0"/>
                    </a:lnTo>
                    <a:lnTo>
                      <a:pt x="24" y="19"/>
                    </a:lnTo>
                    <a:lnTo>
                      <a:pt x="22" y="38"/>
                    </a:lnTo>
                    <a:lnTo>
                      <a:pt x="20" y="57"/>
                    </a:lnTo>
                    <a:lnTo>
                      <a:pt x="23" y="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2" name="Freeform 118"/>
              <p:cNvSpPr>
                <a:spLocks/>
              </p:cNvSpPr>
              <p:nvPr/>
            </p:nvSpPr>
            <p:spPr bwMode="auto">
              <a:xfrm>
                <a:off x="5378" y="2326"/>
                <a:ext cx="16" cy="379"/>
              </a:xfrm>
              <a:custGeom>
                <a:avLst/>
                <a:gdLst>
                  <a:gd name="T0" fmla="*/ 35 w 50"/>
                  <a:gd name="T1" fmla="*/ 26 h 1208"/>
                  <a:gd name="T2" fmla="*/ 40 w 50"/>
                  <a:gd name="T3" fmla="*/ 219 h 1208"/>
                  <a:gd name="T4" fmla="*/ 47 w 50"/>
                  <a:gd name="T5" fmla="*/ 599 h 1208"/>
                  <a:gd name="T6" fmla="*/ 50 w 50"/>
                  <a:gd name="T7" fmla="*/ 983 h 1208"/>
                  <a:gd name="T8" fmla="*/ 43 w 50"/>
                  <a:gd name="T9" fmla="*/ 1186 h 1208"/>
                  <a:gd name="T10" fmla="*/ 40 w 50"/>
                  <a:gd name="T11" fmla="*/ 1194 h 1208"/>
                  <a:gd name="T12" fmla="*/ 37 w 50"/>
                  <a:gd name="T13" fmla="*/ 1201 h 1208"/>
                  <a:gd name="T14" fmla="*/ 31 w 50"/>
                  <a:gd name="T15" fmla="*/ 1204 h 1208"/>
                  <a:gd name="T16" fmla="*/ 25 w 50"/>
                  <a:gd name="T17" fmla="*/ 1206 h 1208"/>
                  <a:gd name="T18" fmla="*/ 18 w 50"/>
                  <a:gd name="T19" fmla="*/ 1208 h 1208"/>
                  <a:gd name="T20" fmla="*/ 11 w 50"/>
                  <a:gd name="T21" fmla="*/ 1206 h 1208"/>
                  <a:gd name="T22" fmla="*/ 5 w 50"/>
                  <a:gd name="T23" fmla="*/ 1206 h 1208"/>
                  <a:gd name="T24" fmla="*/ 0 w 50"/>
                  <a:gd name="T25" fmla="*/ 1205 h 1208"/>
                  <a:gd name="T26" fmla="*/ 1 w 50"/>
                  <a:gd name="T27" fmla="*/ 1021 h 1208"/>
                  <a:gd name="T28" fmla="*/ 4 w 50"/>
                  <a:gd name="T29" fmla="*/ 612 h 1208"/>
                  <a:gd name="T30" fmla="*/ 8 w 50"/>
                  <a:gd name="T31" fmla="*/ 200 h 1208"/>
                  <a:gd name="T32" fmla="*/ 10 w 50"/>
                  <a:gd name="T33" fmla="*/ 0 h 1208"/>
                  <a:gd name="T34" fmla="*/ 20 w 50"/>
                  <a:gd name="T35" fmla="*/ 2 h 1208"/>
                  <a:gd name="T36" fmla="*/ 27 w 50"/>
                  <a:gd name="T37" fmla="*/ 8 h 1208"/>
                  <a:gd name="T38" fmla="*/ 32 w 50"/>
                  <a:gd name="T39" fmla="*/ 16 h 1208"/>
                  <a:gd name="T40" fmla="*/ 35 w 50"/>
                  <a:gd name="T41" fmla="*/ 26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208">
                    <a:moveTo>
                      <a:pt x="35" y="26"/>
                    </a:moveTo>
                    <a:lnTo>
                      <a:pt x="40" y="219"/>
                    </a:lnTo>
                    <a:lnTo>
                      <a:pt x="47" y="599"/>
                    </a:lnTo>
                    <a:lnTo>
                      <a:pt x="50" y="983"/>
                    </a:lnTo>
                    <a:lnTo>
                      <a:pt x="43" y="1186"/>
                    </a:lnTo>
                    <a:lnTo>
                      <a:pt x="40" y="1194"/>
                    </a:lnTo>
                    <a:lnTo>
                      <a:pt x="37" y="1201"/>
                    </a:lnTo>
                    <a:lnTo>
                      <a:pt x="31" y="1204"/>
                    </a:lnTo>
                    <a:lnTo>
                      <a:pt x="25" y="1206"/>
                    </a:lnTo>
                    <a:lnTo>
                      <a:pt x="18" y="1208"/>
                    </a:lnTo>
                    <a:lnTo>
                      <a:pt x="11" y="1206"/>
                    </a:lnTo>
                    <a:lnTo>
                      <a:pt x="5" y="1206"/>
                    </a:lnTo>
                    <a:lnTo>
                      <a:pt x="0" y="1205"/>
                    </a:lnTo>
                    <a:lnTo>
                      <a:pt x="1" y="1021"/>
                    </a:lnTo>
                    <a:lnTo>
                      <a:pt x="4" y="612"/>
                    </a:lnTo>
                    <a:lnTo>
                      <a:pt x="8" y="200"/>
                    </a:lnTo>
                    <a:lnTo>
                      <a:pt x="10" y="0"/>
                    </a:lnTo>
                    <a:lnTo>
                      <a:pt x="20" y="2"/>
                    </a:lnTo>
                    <a:lnTo>
                      <a:pt x="27" y="8"/>
                    </a:lnTo>
                    <a:lnTo>
                      <a:pt x="32" y="16"/>
                    </a:lnTo>
                    <a:lnTo>
                      <a:pt x="35" y="26"/>
                    </a:lnTo>
                    <a:close/>
                  </a:path>
                </a:pathLst>
              </a:custGeom>
              <a:solidFill>
                <a:srgbClr val="4C4C4C"/>
              </a:solidFill>
              <a:ln w="9525">
                <a:solidFill>
                  <a:schemeClr val="tx1"/>
                </a:solidFill>
                <a:round/>
                <a:headEnd/>
                <a:tailEnd/>
              </a:ln>
            </p:spPr>
            <p:txBody>
              <a:bodyPr/>
              <a:lstStyle/>
              <a:p>
                <a:endParaRPr lang="en-US"/>
              </a:p>
            </p:txBody>
          </p:sp>
          <p:sp>
            <p:nvSpPr>
              <p:cNvPr id="298103" name="Freeform 119"/>
              <p:cNvSpPr>
                <a:spLocks/>
              </p:cNvSpPr>
              <p:nvPr/>
            </p:nvSpPr>
            <p:spPr bwMode="auto">
              <a:xfrm>
                <a:off x="5190" y="2488"/>
                <a:ext cx="178" cy="54"/>
              </a:xfrm>
              <a:custGeom>
                <a:avLst/>
                <a:gdLst>
                  <a:gd name="T0" fmla="*/ 527 w 568"/>
                  <a:gd name="T1" fmla="*/ 133 h 173"/>
                  <a:gd name="T2" fmla="*/ 519 w 568"/>
                  <a:gd name="T3" fmla="*/ 125 h 173"/>
                  <a:gd name="T4" fmla="*/ 510 w 568"/>
                  <a:gd name="T5" fmla="*/ 112 h 173"/>
                  <a:gd name="T6" fmla="*/ 502 w 568"/>
                  <a:gd name="T7" fmla="*/ 100 h 173"/>
                  <a:gd name="T8" fmla="*/ 501 w 568"/>
                  <a:gd name="T9" fmla="*/ 90 h 173"/>
                  <a:gd name="T10" fmla="*/ 527 w 568"/>
                  <a:gd name="T11" fmla="*/ 96 h 173"/>
                  <a:gd name="T12" fmla="*/ 547 w 568"/>
                  <a:gd name="T13" fmla="*/ 106 h 173"/>
                  <a:gd name="T14" fmla="*/ 560 w 568"/>
                  <a:gd name="T15" fmla="*/ 120 h 173"/>
                  <a:gd name="T16" fmla="*/ 565 w 568"/>
                  <a:gd name="T17" fmla="*/ 134 h 173"/>
                  <a:gd name="T18" fmla="*/ 568 w 568"/>
                  <a:gd name="T19" fmla="*/ 148 h 173"/>
                  <a:gd name="T20" fmla="*/ 565 w 568"/>
                  <a:gd name="T21" fmla="*/ 160 h 173"/>
                  <a:gd name="T22" fmla="*/ 561 w 568"/>
                  <a:gd name="T23" fmla="*/ 168 h 173"/>
                  <a:gd name="T24" fmla="*/ 554 w 568"/>
                  <a:gd name="T25" fmla="*/ 173 h 173"/>
                  <a:gd name="T26" fmla="*/ 548 w 568"/>
                  <a:gd name="T27" fmla="*/ 173 h 173"/>
                  <a:gd name="T28" fmla="*/ 533 w 568"/>
                  <a:gd name="T29" fmla="*/ 172 h 173"/>
                  <a:gd name="T30" fmla="*/ 510 w 568"/>
                  <a:gd name="T31" fmla="*/ 171 h 173"/>
                  <a:gd name="T32" fmla="*/ 479 w 568"/>
                  <a:gd name="T33" fmla="*/ 168 h 173"/>
                  <a:gd name="T34" fmla="*/ 442 w 568"/>
                  <a:gd name="T35" fmla="*/ 165 h 173"/>
                  <a:gd name="T36" fmla="*/ 401 w 568"/>
                  <a:gd name="T37" fmla="*/ 160 h 173"/>
                  <a:gd name="T38" fmla="*/ 356 w 568"/>
                  <a:gd name="T39" fmla="*/ 155 h 173"/>
                  <a:gd name="T40" fmla="*/ 308 w 568"/>
                  <a:gd name="T41" fmla="*/ 147 h 173"/>
                  <a:gd name="T42" fmla="*/ 260 w 568"/>
                  <a:gd name="T43" fmla="*/ 137 h 173"/>
                  <a:gd name="T44" fmla="*/ 212 w 568"/>
                  <a:gd name="T45" fmla="*/ 126 h 173"/>
                  <a:gd name="T46" fmla="*/ 166 w 568"/>
                  <a:gd name="T47" fmla="*/ 112 h 173"/>
                  <a:gd name="T48" fmla="*/ 122 w 568"/>
                  <a:gd name="T49" fmla="*/ 95 h 173"/>
                  <a:gd name="T50" fmla="*/ 82 w 568"/>
                  <a:gd name="T51" fmla="*/ 76 h 173"/>
                  <a:gd name="T52" fmla="*/ 48 w 568"/>
                  <a:gd name="T53" fmla="*/ 54 h 173"/>
                  <a:gd name="T54" fmla="*/ 19 w 568"/>
                  <a:gd name="T55" fmla="*/ 29 h 173"/>
                  <a:gd name="T56" fmla="*/ 0 w 568"/>
                  <a:gd name="T57" fmla="*/ 0 h 173"/>
                  <a:gd name="T58" fmla="*/ 2 w 568"/>
                  <a:gd name="T59" fmla="*/ 0 h 173"/>
                  <a:gd name="T60" fmla="*/ 7 w 568"/>
                  <a:gd name="T61" fmla="*/ 2 h 173"/>
                  <a:gd name="T62" fmla="*/ 16 w 568"/>
                  <a:gd name="T63" fmla="*/ 8 h 173"/>
                  <a:gd name="T64" fmla="*/ 29 w 568"/>
                  <a:gd name="T65" fmla="*/ 15 h 173"/>
                  <a:gd name="T66" fmla="*/ 46 w 568"/>
                  <a:gd name="T67" fmla="*/ 23 h 173"/>
                  <a:gd name="T68" fmla="*/ 67 w 568"/>
                  <a:gd name="T69" fmla="*/ 34 h 173"/>
                  <a:gd name="T70" fmla="*/ 92 w 568"/>
                  <a:gd name="T71" fmla="*/ 44 h 173"/>
                  <a:gd name="T72" fmla="*/ 121 w 568"/>
                  <a:gd name="T73" fmla="*/ 55 h 173"/>
                  <a:gd name="T74" fmla="*/ 155 w 568"/>
                  <a:gd name="T75" fmla="*/ 68 h 173"/>
                  <a:gd name="T76" fmla="*/ 193 w 568"/>
                  <a:gd name="T77" fmla="*/ 80 h 173"/>
                  <a:gd name="T78" fmla="*/ 237 w 568"/>
                  <a:gd name="T79" fmla="*/ 91 h 173"/>
                  <a:gd name="T80" fmla="*/ 284 w 568"/>
                  <a:gd name="T81" fmla="*/ 103 h 173"/>
                  <a:gd name="T82" fmla="*/ 337 w 568"/>
                  <a:gd name="T83" fmla="*/ 112 h 173"/>
                  <a:gd name="T84" fmla="*/ 396 w 568"/>
                  <a:gd name="T85" fmla="*/ 121 h 173"/>
                  <a:gd name="T86" fmla="*/ 458 w 568"/>
                  <a:gd name="T87" fmla="*/ 128 h 173"/>
                  <a:gd name="T88" fmla="*/ 527 w 568"/>
                  <a:gd name="T89" fmla="*/ 1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173">
                    <a:moveTo>
                      <a:pt x="527" y="133"/>
                    </a:moveTo>
                    <a:lnTo>
                      <a:pt x="519" y="125"/>
                    </a:lnTo>
                    <a:lnTo>
                      <a:pt x="510" y="112"/>
                    </a:lnTo>
                    <a:lnTo>
                      <a:pt x="502" y="100"/>
                    </a:lnTo>
                    <a:lnTo>
                      <a:pt x="501" y="90"/>
                    </a:lnTo>
                    <a:lnTo>
                      <a:pt x="527" y="96"/>
                    </a:lnTo>
                    <a:lnTo>
                      <a:pt x="547" y="106"/>
                    </a:lnTo>
                    <a:lnTo>
                      <a:pt x="560" y="120"/>
                    </a:lnTo>
                    <a:lnTo>
                      <a:pt x="565" y="134"/>
                    </a:lnTo>
                    <a:lnTo>
                      <a:pt x="568" y="148"/>
                    </a:lnTo>
                    <a:lnTo>
                      <a:pt x="565" y="160"/>
                    </a:lnTo>
                    <a:lnTo>
                      <a:pt x="561" y="168"/>
                    </a:lnTo>
                    <a:lnTo>
                      <a:pt x="554" y="173"/>
                    </a:lnTo>
                    <a:lnTo>
                      <a:pt x="548" y="173"/>
                    </a:lnTo>
                    <a:lnTo>
                      <a:pt x="533" y="172"/>
                    </a:lnTo>
                    <a:lnTo>
                      <a:pt x="510" y="171"/>
                    </a:lnTo>
                    <a:lnTo>
                      <a:pt x="479" y="168"/>
                    </a:lnTo>
                    <a:lnTo>
                      <a:pt x="442" y="165"/>
                    </a:lnTo>
                    <a:lnTo>
                      <a:pt x="401" y="160"/>
                    </a:lnTo>
                    <a:lnTo>
                      <a:pt x="356" y="155"/>
                    </a:lnTo>
                    <a:lnTo>
                      <a:pt x="308" y="147"/>
                    </a:lnTo>
                    <a:lnTo>
                      <a:pt x="260" y="137"/>
                    </a:lnTo>
                    <a:lnTo>
                      <a:pt x="212" y="126"/>
                    </a:lnTo>
                    <a:lnTo>
                      <a:pt x="166" y="112"/>
                    </a:lnTo>
                    <a:lnTo>
                      <a:pt x="122" y="95"/>
                    </a:lnTo>
                    <a:lnTo>
                      <a:pt x="82" y="76"/>
                    </a:lnTo>
                    <a:lnTo>
                      <a:pt x="48" y="54"/>
                    </a:lnTo>
                    <a:lnTo>
                      <a:pt x="19" y="29"/>
                    </a:lnTo>
                    <a:lnTo>
                      <a:pt x="0" y="0"/>
                    </a:lnTo>
                    <a:lnTo>
                      <a:pt x="2" y="0"/>
                    </a:lnTo>
                    <a:lnTo>
                      <a:pt x="7" y="2"/>
                    </a:lnTo>
                    <a:lnTo>
                      <a:pt x="16" y="8"/>
                    </a:lnTo>
                    <a:lnTo>
                      <a:pt x="29" y="15"/>
                    </a:lnTo>
                    <a:lnTo>
                      <a:pt x="46" y="23"/>
                    </a:lnTo>
                    <a:lnTo>
                      <a:pt x="67" y="34"/>
                    </a:lnTo>
                    <a:lnTo>
                      <a:pt x="92" y="44"/>
                    </a:lnTo>
                    <a:lnTo>
                      <a:pt x="121" y="55"/>
                    </a:lnTo>
                    <a:lnTo>
                      <a:pt x="155" y="68"/>
                    </a:lnTo>
                    <a:lnTo>
                      <a:pt x="193" y="80"/>
                    </a:lnTo>
                    <a:lnTo>
                      <a:pt x="237" y="91"/>
                    </a:lnTo>
                    <a:lnTo>
                      <a:pt x="284" y="103"/>
                    </a:lnTo>
                    <a:lnTo>
                      <a:pt x="337" y="112"/>
                    </a:lnTo>
                    <a:lnTo>
                      <a:pt x="396" y="121"/>
                    </a:lnTo>
                    <a:lnTo>
                      <a:pt x="458" y="128"/>
                    </a:lnTo>
                    <a:lnTo>
                      <a:pt x="527" y="13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4" name="Freeform 120"/>
              <p:cNvSpPr>
                <a:spLocks/>
              </p:cNvSpPr>
              <p:nvPr/>
            </p:nvSpPr>
            <p:spPr bwMode="auto">
              <a:xfrm>
                <a:off x="4984" y="2064"/>
                <a:ext cx="196" cy="57"/>
              </a:xfrm>
              <a:custGeom>
                <a:avLst/>
                <a:gdLst>
                  <a:gd name="T0" fmla="*/ 625 w 625"/>
                  <a:gd name="T1" fmla="*/ 167 h 181"/>
                  <a:gd name="T2" fmla="*/ 607 w 625"/>
                  <a:gd name="T3" fmla="*/ 154 h 181"/>
                  <a:gd name="T4" fmla="*/ 580 w 625"/>
                  <a:gd name="T5" fmla="*/ 142 h 181"/>
                  <a:gd name="T6" fmla="*/ 546 w 625"/>
                  <a:gd name="T7" fmla="*/ 128 h 181"/>
                  <a:gd name="T8" fmla="*/ 505 w 625"/>
                  <a:gd name="T9" fmla="*/ 113 h 181"/>
                  <a:gd name="T10" fmla="*/ 461 w 625"/>
                  <a:gd name="T11" fmla="*/ 99 h 181"/>
                  <a:gd name="T12" fmla="*/ 412 w 625"/>
                  <a:gd name="T13" fmla="*/ 85 h 181"/>
                  <a:gd name="T14" fmla="*/ 362 w 625"/>
                  <a:gd name="T15" fmla="*/ 71 h 181"/>
                  <a:gd name="T16" fmla="*/ 310 w 625"/>
                  <a:gd name="T17" fmla="*/ 59 h 181"/>
                  <a:gd name="T18" fmla="*/ 258 w 625"/>
                  <a:gd name="T19" fmla="*/ 46 h 181"/>
                  <a:gd name="T20" fmla="*/ 207 w 625"/>
                  <a:gd name="T21" fmla="*/ 34 h 181"/>
                  <a:gd name="T22" fmla="*/ 160 w 625"/>
                  <a:gd name="T23" fmla="*/ 24 h 181"/>
                  <a:gd name="T24" fmla="*/ 116 w 625"/>
                  <a:gd name="T25" fmla="*/ 16 h 181"/>
                  <a:gd name="T26" fmla="*/ 77 w 625"/>
                  <a:gd name="T27" fmla="*/ 9 h 181"/>
                  <a:gd name="T28" fmla="*/ 45 w 625"/>
                  <a:gd name="T29" fmla="*/ 3 h 181"/>
                  <a:gd name="T30" fmla="*/ 21 w 625"/>
                  <a:gd name="T31" fmla="*/ 1 h 181"/>
                  <a:gd name="T32" fmla="*/ 4 w 625"/>
                  <a:gd name="T33" fmla="*/ 0 h 181"/>
                  <a:gd name="T34" fmla="*/ 1 w 625"/>
                  <a:gd name="T35" fmla="*/ 2 h 181"/>
                  <a:gd name="T36" fmla="*/ 0 w 625"/>
                  <a:gd name="T37" fmla="*/ 8 h 181"/>
                  <a:gd name="T38" fmla="*/ 0 w 625"/>
                  <a:gd name="T39" fmla="*/ 15 h 181"/>
                  <a:gd name="T40" fmla="*/ 2 w 625"/>
                  <a:gd name="T41" fmla="*/ 17 h 181"/>
                  <a:gd name="T42" fmla="*/ 17 w 625"/>
                  <a:gd name="T43" fmla="*/ 19 h 181"/>
                  <a:gd name="T44" fmla="*/ 40 w 625"/>
                  <a:gd name="T45" fmla="*/ 23 h 181"/>
                  <a:gd name="T46" fmla="*/ 69 w 625"/>
                  <a:gd name="T47" fmla="*/ 29 h 181"/>
                  <a:gd name="T48" fmla="*/ 105 w 625"/>
                  <a:gd name="T49" fmla="*/ 36 h 181"/>
                  <a:gd name="T50" fmla="*/ 145 w 625"/>
                  <a:gd name="T51" fmla="*/ 44 h 181"/>
                  <a:gd name="T52" fmla="*/ 189 w 625"/>
                  <a:gd name="T53" fmla="*/ 53 h 181"/>
                  <a:gd name="T54" fmla="*/ 236 w 625"/>
                  <a:gd name="T55" fmla="*/ 64 h 181"/>
                  <a:gd name="T56" fmla="*/ 284 w 625"/>
                  <a:gd name="T57" fmla="*/ 75 h 181"/>
                  <a:gd name="T58" fmla="*/ 333 w 625"/>
                  <a:gd name="T59" fmla="*/ 87 h 181"/>
                  <a:gd name="T60" fmla="*/ 382 w 625"/>
                  <a:gd name="T61" fmla="*/ 100 h 181"/>
                  <a:gd name="T62" fmla="*/ 429 w 625"/>
                  <a:gd name="T63" fmla="*/ 113 h 181"/>
                  <a:gd name="T64" fmla="*/ 474 w 625"/>
                  <a:gd name="T65" fmla="*/ 127 h 181"/>
                  <a:gd name="T66" fmla="*/ 517 w 625"/>
                  <a:gd name="T67" fmla="*/ 140 h 181"/>
                  <a:gd name="T68" fmla="*/ 555 w 625"/>
                  <a:gd name="T69" fmla="*/ 154 h 181"/>
                  <a:gd name="T70" fmla="*/ 587 w 625"/>
                  <a:gd name="T71" fmla="*/ 167 h 181"/>
                  <a:gd name="T72" fmla="*/ 614 w 625"/>
                  <a:gd name="T73" fmla="*/ 181 h 181"/>
                  <a:gd name="T74" fmla="*/ 617 w 625"/>
                  <a:gd name="T75" fmla="*/ 180 h 181"/>
                  <a:gd name="T76" fmla="*/ 622 w 625"/>
                  <a:gd name="T77" fmla="*/ 176 h 181"/>
                  <a:gd name="T78" fmla="*/ 625 w 625"/>
                  <a:gd name="T79" fmla="*/ 170 h 181"/>
                  <a:gd name="T80" fmla="*/ 625 w 625"/>
                  <a:gd name="T81" fmla="*/ 167 h 181"/>
                  <a:gd name="T82" fmla="*/ 625 w 625"/>
                  <a:gd name="T83" fmla="*/ 16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5" h="181">
                    <a:moveTo>
                      <a:pt x="625" y="167"/>
                    </a:moveTo>
                    <a:lnTo>
                      <a:pt x="607" y="154"/>
                    </a:lnTo>
                    <a:lnTo>
                      <a:pt x="580" y="142"/>
                    </a:lnTo>
                    <a:lnTo>
                      <a:pt x="546" y="128"/>
                    </a:lnTo>
                    <a:lnTo>
                      <a:pt x="505" y="113"/>
                    </a:lnTo>
                    <a:lnTo>
                      <a:pt x="461" y="99"/>
                    </a:lnTo>
                    <a:lnTo>
                      <a:pt x="412" y="85"/>
                    </a:lnTo>
                    <a:lnTo>
                      <a:pt x="362" y="71"/>
                    </a:lnTo>
                    <a:lnTo>
                      <a:pt x="310" y="59"/>
                    </a:lnTo>
                    <a:lnTo>
                      <a:pt x="258" y="46"/>
                    </a:lnTo>
                    <a:lnTo>
                      <a:pt x="207" y="34"/>
                    </a:lnTo>
                    <a:lnTo>
                      <a:pt x="160" y="24"/>
                    </a:lnTo>
                    <a:lnTo>
                      <a:pt x="116" y="16"/>
                    </a:lnTo>
                    <a:lnTo>
                      <a:pt x="77" y="9"/>
                    </a:lnTo>
                    <a:lnTo>
                      <a:pt x="45" y="3"/>
                    </a:lnTo>
                    <a:lnTo>
                      <a:pt x="21" y="1"/>
                    </a:lnTo>
                    <a:lnTo>
                      <a:pt x="4" y="0"/>
                    </a:lnTo>
                    <a:lnTo>
                      <a:pt x="1" y="2"/>
                    </a:lnTo>
                    <a:lnTo>
                      <a:pt x="0" y="8"/>
                    </a:lnTo>
                    <a:lnTo>
                      <a:pt x="0" y="15"/>
                    </a:lnTo>
                    <a:lnTo>
                      <a:pt x="2" y="17"/>
                    </a:lnTo>
                    <a:lnTo>
                      <a:pt x="17" y="19"/>
                    </a:lnTo>
                    <a:lnTo>
                      <a:pt x="40" y="23"/>
                    </a:lnTo>
                    <a:lnTo>
                      <a:pt x="69" y="29"/>
                    </a:lnTo>
                    <a:lnTo>
                      <a:pt x="105" y="36"/>
                    </a:lnTo>
                    <a:lnTo>
                      <a:pt x="145" y="44"/>
                    </a:lnTo>
                    <a:lnTo>
                      <a:pt x="189" y="53"/>
                    </a:lnTo>
                    <a:lnTo>
                      <a:pt x="236" y="64"/>
                    </a:lnTo>
                    <a:lnTo>
                      <a:pt x="284" y="75"/>
                    </a:lnTo>
                    <a:lnTo>
                      <a:pt x="333" y="87"/>
                    </a:lnTo>
                    <a:lnTo>
                      <a:pt x="382" y="100"/>
                    </a:lnTo>
                    <a:lnTo>
                      <a:pt x="429" y="113"/>
                    </a:lnTo>
                    <a:lnTo>
                      <a:pt x="474" y="127"/>
                    </a:lnTo>
                    <a:lnTo>
                      <a:pt x="517" y="140"/>
                    </a:lnTo>
                    <a:lnTo>
                      <a:pt x="555" y="154"/>
                    </a:lnTo>
                    <a:lnTo>
                      <a:pt x="587" y="167"/>
                    </a:lnTo>
                    <a:lnTo>
                      <a:pt x="614" y="181"/>
                    </a:lnTo>
                    <a:lnTo>
                      <a:pt x="617" y="180"/>
                    </a:lnTo>
                    <a:lnTo>
                      <a:pt x="622" y="176"/>
                    </a:lnTo>
                    <a:lnTo>
                      <a:pt x="625" y="170"/>
                    </a:lnTo>
                    <a:lnTo>
                      <a:pt x="625" y="167"/>
                    </a:lnTo>
                    <a:lnTo>
                      <a:pt x="625" y="16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5" name="Freeform 121"/>
              <p:cNvSpPr>
                <a:spLocks/>
              </p:cNvSpPr>
              <p:nvPr/>
            </p:nvSpPr>
            <p:spPr bwMode="auto">
              <a:xfrm>
                <a:off x="5011" y="2113"/>
                <a:ext cx="161" cy="27"/>
              </a:xfrm>
              <a:custGeom>
                <a:avLst/>
                <a:gdLst>
                  <a:gd name="T0" fmla="*/ 512 w 513"/>
                  <a:gd name="T1" fmla="*/ 76 h 88"/>
                  <a:gd name="T2" fmla="*/ 496 w 513"/>
                  <a:gd name="T3" fmla="*/ 68 h 88"/>
                  <a:gd name="T4" fmla="*/ 474 w 513"/>
                  <a:gd name="T5" fmla="*/ 60 h 88"/>
                  <a:gd name="T6" fmla="*/ 445 w 513"/>
                  <a:gd name="T7" fmla="*/ 52 h 88"/>
                  <a:gd name="T8" fmla="*/ 412 w 513"/>
                  <a:gd name="T9" fmla="*/ 44 h 88"/>
                  <a:gd name="T10" fmla="*/ 375 w 513"/>
                  <a:gd name="T11" fmla="*/ 37 h 88"/>
                  <a:gd name="T12" fmla="*/ 336 w 513"/>
                  <a:gd name="T13" fmla="*/ 30 h 88"/>
                  <a:gd name="T14" fmla="*/ 293 w 513"/>
                  <a:gd name="T15" fmla="*/ 24 h 88"/>
                  <a:gd name="T16" fmla="*/ 251 w 513"/>
                  <a:gd name="T17" fmla="*/ 19 h 88"/>
                  <a:gd name="T18" fmla="*/ 209 w 513"/>
                  <a:gd name="T19" fmla="*/ 14 h 88"/>
                  <a:gd name="T20" fmla="*/ 167 w 513"/>
                  <a:gd name="T21" fmla="*/ 9 h 88"/>
                  <a:gd name="T22" fmla="*/ 128 w 513"/>
                  <a:gd name="T23" fmla="*/ 6 h 88"/>
                  <a:gd name="T24" fmla="*/ 94 w 513"/>
                  <a:gd name="T25" fmla="*/ 4 h 88"/>
                  <a:gd name="T26" fmla="*/ 61 w 513"/>
                  <a:gd name="T27" fmla="*/ 1 h 88"/>
                  <a:gd name="T28" fmla="*/ 36 w 513"/>
                  <a:gd name="T29" fmla="*/ 0 h 88"/>
                  <a:gd name="T30" fmla="*/ 17 w 513"/>
                  <a:gd name="T31" fmla="*/ 0 h 88"/>
                  <a:gd name="T32" fmla="*/ 4 w 513"/>
                  <a:gd name="T33" fmla="*/ 1 h 88"/>
                  <a:gd name="T34" fmla="*/ 2 w 513"/>
                  <a:gd name="T35" fmla="*/ 4 h 88"/>
                  <a:gd name="T36" fmla="*/ 0 w 513"/>
                  <a:gd name="T37" fmla="*/ 8 h 88"/>
                  <a:gd name="T38" fmla="*/ 2 w 513"/>
                  <a:gd name="T39" fmla="*/ 13 h 88"/>
                  <a:gd name="T40" fmla="*/ 4 w 513"/>
                  <a:gd name="T41" fmla="*/ 15 h 88"/>
                  <a:gd name="T42" fmla="*/ 15 w 513"/>
                  <a:gd name="T43" fmla="*/ 15 h 88"/>
                  <a:gd name="T44" fmla="*/ 34 w 513"/>
                  <a:gd name="T45" fmla="*/ 16 h 88"/>
                  <a:gd name="T46" fmla="*/ 58 w 513"/>
                  <a:gd name="T47" fmla="*/ 18 h 88"/>
                  <a:gd name="T48" fmla="*/ 87 w 513"/>
                  <a:gd name="T49" fmla="*/ 20 h 88"/>
                  <a:gd name="T50" fmla="*/ 119 w 513"/>
                  <a:gd name="T51" fmla="*/ 23 h 88"/>
                  <a:gd name="T52" fmla="*/ 155 w 513"/>
                  <a:gd name="T53" fmla="*/ 26 h 88"/>
                  <a:gd name="T54" fmla="*/ 193 w 513"/>
                  <a:gd name="T55" fmla="*/ 30 h 88"/>
                  <a:gd name="T56" fmla="*/ 233 w 513"/>
                  <a:gd name="T57" fmla="*/ 35 h 88"/>
                  <a:gd name="T58" fmla="*/ 272 w 513"/>
                  <a:gd name="T59" fmla="*/ 39 h 88"/>
                  <a:gd name="T60" fmla="*/ 313 w 513"/>
                  <a:gd name="T61" fmla="*/ 45 h 88"/>
                  <a:gd name="T62" fmla="*/ 352 w 513"/>
                  <a:gd name="T63" fmla="*/ 51 h 88"/>
                  <a:gd name="T64" fmla="*/ 389 w 513"/>
                  <a:gd name="T65" fmla="*/ 58 h 88"/>
                  <a:gd name="T66" fmla="*/ 423 w 513"/>
                  <a:gd name="T67" fmla="*/ 65 h 88"/>
                  <a:gd name="T68" fmla="*/ 454 w 513"/>
                  <a:gd name="T69" fmla="*/ 72 h 88"/>
                  <a:gd name="T70" fmla="*/ 482 w 513"/>
                  <a:gd name="T71" fmla="*/ 80 h 88"/>
                  <a:gd name="T72" fmla="*/ 504 w 513"/>
                  <a:gd name="T73" fmla="*/ 88 h 88"/>
                  <a:gd name="T74" fmla="*/ 507 w 513"/>
                  <a:gd name="T75" fmla="*/ 87 h 88"/>
                  <a:gd name="T76" fmla="*/ 511 w 513"/>
                  <a:gd name="T77" fmla="*/ 83 h 88"/>
                  <a:gd name="T78" fmla="*/ 513 w 513"/>
                  <a:gd name="T79" fmla="*/ 80 h 88"/>
                  <a:gd name="T80" fmla="*/ 512 w 513"/>
                  <a:gd name="T81" fmla="*/ 76 h 88"/>
                  <a:gd name="T82" fmla="*/ 512 w 513"/>
                  <a:gd name="T83"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3" h="88">
                    <a:moveTo>
                      <a:pt x="512" y="76"/>
                    </a:moveTo>
                    <a:lnTo>
                      <a:pt x="496" y="68"/>
                    </a:lnTo>
                    <a:lnTo>
                      <a:pt x="474" y="60"/>
                    </a:lnTo>
                    <a:lnTo>
                      <a:pt x="445" y="52"/>
                    </a:lnTo>
                    <a:lnTo>
                      <a:pt x="412" y="44"/>
                    </a:lnTo>
                    <a:lnTo>
                      <a:pt x="375" y="37"/>
                    </a:lnTo>
                    <a:lnTo>
                      <a:pt x="336" y="30"/>
                    </a:lnTo>
                    <a:lnTo>
                      <a:pt x="293" y="24"/>
                    </a:lnTo>
                    <a:lnTo>
                      <a:pt x="251" y="19"/>
                    </a:lnTo>
                    <a:lnTo>
                      <a:pt x="209" y="14"/>
                    </a:lnTo>
                    <a:lnTo>
                      <a:pt x="167" y="9"/>
                    </a:lnTo>
                    <a:lnTo>
                      <a:pt x="128" y="6"/>
                    </a:lnTo>
                    <a:lnTo>
                      <a:pt x="94" y="4"/>
                    </a:lnTo>
                    <a:lnTo>
                      <a:pt x="61" y="1"/>
                    </a:lnTo>
                    <a:lnTo>
                      <a:pt x="36" y="0"/>
                    </a:lnTo>
                    <a:lnTo>
                      <a:pt x="17" y="0"/>
                    </a:lnTo>
                    <a:lnTo>
                      <a:pt x="4" y="1"/>
                    </a:lnTo>
                    <a:lnTo>
                      <a:pt x="2" y="4"/>
                    </a:lnTo>
                    <a:lnTo>
                      <a:pt x="0" y="8"/>
                    </a:lnTo>
                    <a:lnTo>
                      <a:pt x="2" y="13"/>
                    </a:lnTo>
                    <a:lnTo>
                      <a:pt x="4" y="15"/>
                    </a:lnTo>
                    <a:lnTo>
                      <a:pt x="15" y="15"/>
                    </a:lnTo>
                    <a:lnTo>
                      <a:pt x="34" y="16"/>
                    </a:lnTo>
                    <a:lnTo>
                      <a:pt x="58" y="18"/>
                    </a:lnTo>
                    <a:lnTo>
                      <a:pt x="87" y="20"/>
                    </a:lnTo>
                    <a:lnTo>
                      <a:pt x="119" y="23"/>
                    </a:lnTo>
                    <a:lnTo>
                      <a:pt x="155" y="26"/>
                    </a:lnTo>
                    <a:lnTo>
                      <a:pt x="193" y="30"/>
                    </a:lnTo>
                    <a:lnTo>
                      <a:pt x="233" y="35"/>
                    </a:lnTo>
                    <a:lnTo>
                      <a:pt x="272" y="39"/>
                    </a:lnTo>
                    <a:lnTo>
                      <a:pt x="313" y="45"/>
                    </a:lnTo>
                    <a:lnTo>
                      <a:pt x="352" y="51"/>
                    </a:lnTo>
                    <a:lnTo>
                      <a:pt x="389" y="58"/>
                    </a:lnTo>
                    <a:lnTo>
                      <a:pt x="423" y="65"/>
                    </a:lnTo>
                    <a:lnTo>
                      <a:pt x="454" y="72"/>
                    </a:lnTo>
                    <a:lnTo>
                      <a:pt x="482" y="80"/>
                    </a:lnTo>
                    <a:lnTo>
                      <a:pt x="504" y="88"/>
                    </a:lnTo>
                    <a:lnTo>
                      <a:pt x="507" y="87"/>
                    </a:lnTo>
                    <a:lnTo>
                      <a:pt x="511" y="83"/>
                    </a:lnTo>
                    <a:lnTo>
                      <a:pt x="513" y="80"/>
                    </a:lnTo>
                    <a:lnTo>
                      <a:pt x="512" y="76"/>
                    </a:lnTo>
                    <a:lnTo>
                      <a:pt x="512" y="7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6" name="Freeform 122"/>
              <p:cNvSpPr>
                <a:spLocks/>
              </p:cNvSpPr>
              <p:nvPr/>
            </p:nvSpPr>
            <p:spPr bwMode="auto">
              <a:xfrm>
                <a:off x="5007" y="2041"/>
                <a:ext cx="59" cy="19"/>
              </a:xfrm>
              <a:custGeom>
                <a:avLst/>
                <a:gdLst>
                  <a:gd name="T0" fmla="*/ 190 w 190"/>
                  <a:gd name="T1" fmla="*/ 44 h 62"/>
                  <a:gd name="T2" fmla="*/ 174 w 190"/>
                  <a:gd name="T3" fmla="*/ 39 h 62"/>
                  <a:gd name="T4" fmla="*/ 156 w 190"/>
                  <a:gd name="T5" fmla="*/ 35 h 62"/>
                  <a:gd name="T6" fmla="*/ 141 w 190"/>
                  <a:gd name="T7" fmla="*/ 30 h 62"/>
                  <a:gd name="T8" fmla="*/ 125 w 190"/>
                  <a:gd name="T9" fmla="*/ 26 h 62"/>
                  <a:gd name="T10" fmla="*/ 111 w 190"/>
                  <a:gd name="T11" fmla="*/ 22 h 62"/>
                  <a:gd name="T12" fmla="*/ 96 w 190"/>
                  <a:gd name="T13" fmla="*/ 18 h 62"/>
                  <a:gd name="T14" fmla="*/ 84 w 190"/>
                  <a:gd name="T15" fmla="*/ 15 h 62"/>
                  <a:gd name="T16" fmla="*/ 71 w 190"/>
                  <a:gd name="T17" fmla="*/ 13 h 62"/>
                  <a:gd name="T18" fmla="*/ 58 w 190"/>
                  <a:gd name="T19" fmla="*/ 9 h 62"/>
                  <a:gd name="T20" fmla="*/ 48 w 190"/>
                  <a:gd name="T21" fmla="*/ 7 h 62"/>
                  <a:gd name="T22" fmla="*/ 38 w 190"/>
                  <a:gd name="T23" fmla="*/ 5 h 62"/>
                  <a:gd name="T24" fmla="*/ 29 w 190"/>
                  <a:gd name="T25" fmla="*/ 3 h 62"/>
                  <a:gd name="T26" fmla="*/ 20 w 190"/>
                  <a:gd name="T27" fmla="*/ 2 h 62"/>
                  <a:gd name="T28" fmla="*/ 15 w 190"/>
                  <a:gd name="T29" fmla="*/ 1 h 62"/>
                  <a:gd name="T30" fmla="*/ 9 w 190"/>
                  <a:gd name="T31" fmla="*/ 0 h 62"/>
                  <a:gd name="T32" fmla="*/ 4 w 190"/>
                  <a:gd name="T33" fmla="*/ 0 h 62"/>
                  <a:gd name="T34" fmla="*/ 1 w 190"/>
                  <a:gd name="T35" fmla="*/ 2 h 62"/>
                  <a:gd name="T36" fmla="*/ 0 w 190"/>
                  <a:gd name="T37" fmla="*/ 7 h 62"/>
                  <a:gd name="T38" fmla="*/ 0 w 190"/>
                  <a:gd name="T39" fmla="*/ 13 h 62"/>
                  <a:gd name="T40" fmla="*/ 1 w 190"/>
                  <a:gd name="T41" fmla="*/ 15 h 62"/>
                  <a:gd name="T42" fmla="*/ 11 w 190"/>
                  <a:gd name="T43" fmla="*/ 17 h 62"/>
                  <a:gd name="T44" fmla="*/ 26 w 190"/>
                  <a:gd name="T45" fmla="*/ 21 h 62"/>
                  <a:gd name="T46" fmla="*/ 45 w 190"/>
                  <a:gd name="T47" fmla="*/ 24 h 62"/>
                  <a:gd name="T48" fmla="*/ 67 w 190"/>
                  <a:gd name="T49" fmla="*/ 30 h 62"/>
                  <a:gd name="T50" fmla="*/ 92 w 190"/>
                  <a:gd name="T51" fmla="*/ 37 h 62"/>
                  <a:gd name="T52" fmla="*/ 121 w 190"/>
                  <a:gd name="T53" fmla="*/ 45 h 62"/>
                  <a:gd name="T54" fmla="*/ 151 w 190"/>
                  <a:gd name="T55" fmla="*/ 53 h 62"/>
                  <a:gd name="T56" fmla="*/ 183 w 190"/>
                  <a:gd name="T57" fmla="*/ 62 h 62"/>
                  <a:gd name="T58" fmla="*/ 190 w 190"/>
                  <a:gd name="T5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0" h="62">
                    <a:moveTo>
                      <a:pt x="190" y="44"/>
                    </a:moveTo>
                    <a:lnTo>
                      <a:pt x="174" y="39"/>
                    </a:lnTo>
                    <a:lnTo>
                      <a:pt x="156" y="35"/>
                    </a:lnTo>
                    <a:lnTo>
                      <a:pt x="141" y="30"/>
                    </a:lnTo>
                    <a:lnTo>
                      <a:pt x="125" y="26"/>
                    </a:lnTo>
                    <a:lnTo>
                      <a:pt x="111" y="22"/>
                    </a:lnTo>
                    <a:lnTo>
                      <a:pt x="96" y="18"/>
                    </a:lnTo>
                    <a:lnTo>
                      <a:pt x="84" y="15"/>
                    </a:lnTo>
                    <a:lnTo>
                      <a:pt x="71" y="13"/>
                    </a:lnTo>
                    <a:lnTo>
                      <a:pt x="58" y="9"/>
                    </a:lnTo>
                    <a:lnTo>
                      <a:pt x="48" y="7"/>
                    </a:lnTo>
                    <a:lnTo>
                      <a:pt x="38" y="5"/>
                    </a:lnTo>
                    <a:lnTo>
                      <a:pt x="29" y="3"/>
                    </a:lnTo>
                    <a:lnTo>
                      <a:pt x="20" y="2"/>
                    </a:lnTo>
                    <a:lnTo>
                      <a:pt x="15" y="1"/>
                    </a:lnTo>
                    <a:lnTo>
                      <a:pt x="9" y="0"/>
                    </a:lnTo>
                    <a:lnTo>
                      <a:pt x="4" y="0"/>
                    </a:lnTo>
                    <a:lnTo>
                      <a:pt x="1" y="2"/>
                    </a:lnTo>
                    <a:lnTo>
                      <a:pt x="0" y="7"/>
                    </a:lnTo>
                    <a:lnTo>
                      <a:pt x="0" y="13"/>
                    </a:lnTo>
                    <a:lnTo>
                      <a:pt x="1" y="15"/>
                    </a:lnTo>
                    <a:lnTo>
                      <a:pt x="11" y="17"/>
                    </a:lnTo>
                    <a:lnTo>
                      <a:pt x="26" y="21"/>
                    </a:lnTo>
                    <a:lnTo>
                      <a:pt x="45" y="24"/>
                    </a:lnTo>
                    <a:lnTo>
                      <a:pt x="67" y="30"/>
                    </a:lnTo>
                    <a:lnTo>
                      <a:pt x="92" y="37"/>
                    </a:lnTo>
                    <a:lnTo>
                      <a:pt x="121" y="45"/>
                    </a:lnTo>
                    <a:lnTo>
                      <a:pt x="151" y="53"/>
                    </a:lnTo>
                    <a:lnTo>
                      <a:pt x="183" y="62"/>
                    </a:lnTo>
                    <a:lnTo>
                      <a:pt x="190" y="4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7" name="Freeform 123"/>
              <p:cNvSpPr>
                <a:spLocks/>
              </p:cNvSpPr>
              <p:nvPr/>
            </p:nvSpPr>
            <p:spPr bwMode="auto">
              <a:xfrm>
                <a:off x="5083" y="2062"/>
                <a:ext cx="103" cy="42"/>
              </a:xfrm>
              <a:custGeom>
                <a:avLst/>
                <a:gdLst>
                  <a:gd name="T0" fmla="*/ 327 w 327"/>
                  <a:gd name="T1" fmla="*/ 126 h 137"/>
                  <a:gd name="T2" fmla="*/ 319 w 327"/>
                  <a:gd name="T3" fmla="*/ 119 h 137"/>
                  <a:gd name="T4" fmla="*/ 309 w 327"/>
                  <a:gd name="T5" fmla="*/ 113 h 137"/>
                  <a:gd name="T6" fmla="*/ 296 w 327"/>
                  <a:gd name="T7" fmla="*/ 106 h 137"/>
                  <a:gd name="T8" fmla="*/ 281 w 327"/>
                  <a:gd name="T9" fmla="*/ 98 h 137"/>
                  <a:gd name="T10" fmla="*/ 265 w 327"/>
                  <a:gd name="T11" fmla="*/ 90 h 137"/>
                  <a:gd name="T12" fmla="*/ 245 w 327"/>
                  <a:gd name="T13" fmla="*/ 81 h 137"/>
                  <a:gd name="T14" fmla="*/ 226 w 327"/>
                  <a:gd name="T15" fmla="*/ 73 h 137"/>
                  <a:gd name="T16" fmla="*/ 204 w 327"/>
                  <a:gd name="T17" fmla="*/ 64 h 137"/>
                  <a:gd name="T18" fmla="*/ 182 w 327"/>
                  <a:gd name="T19" fmla="*/ 56 h 137"/>
                  <a:gd name="T20" fmla="*/ 158 w 327"/>
                  <a:gd name="T21" fmla="*/ 48 h 137"/>
                  <a:gd name="T22" fmla="*/ 134 w 327"/>
                  <a:gd name="T23" fmla="*/ 40 h 137"/>
                  <a:gd name="T24" fmla="*/ 108 w 327"/>
                  <a:gd name="T25" fmla="*/ 31 h 137"/>
                  <a:gd name="T26" fmla="*/ 83 w 327"/>
                  <a:gd name="T27" fmla="*/ 23 h 137"/>
                  <a:gd name="T28" fmla="*/ 57 w 327"/>
                  <a:gd name="T29" fmla="*/ 15 h 137"/>
                  <a:gd name="T30" fmla="*/ 32 w 327"/>
                  <a:gd name="T31" fmla="*/ 8 h 137"/>
                  <a:gd name="T32" fmla="*/ 7 w 327"/>
                  <a:gd name="T33" fmla="*/ 0 h 137"/>
                  <a:gd name="T34" fmla="*/ 0 w 327"/>
                  <a:gd name="T35" fmla="*/ 18 h 137"/>
                  <a:gd name="T36" fmla="*/ 23 w 327"/>
                  <a:gd name="T37" fmla="*/ 25 h 137"/>
                  <a:gd name="T38" fmla="*/ 46 w 327"/>
                  <a:gd name="T39" fmla="*/ 32 h 137"/>
                  <a:gd name="T40" fmla="*/ 69 w 327"/>
                  <a:gd name="T41" fmla="*/ 39 h 137"/>
                  <a:gd name="T42" fmla="*/ 92 w 327"/>
                  <a:gd name="T43" fmla="*/ 47 h 137"/>
                  <a:gd name="T44" fmla="*/ 115 w 327"/>
                  <a:gd name="T45" fmla="*/ 54 h 137"/>
                  <a:gd name="T46" fmla="*/ 138 w 327"/>
                  <a:gd name="T47" fmla="*/ 62 h 137"/>
                  <a:gd name="T48" fmla="*/ 160 w 327"/>
                  <a:gd name="T49" fmla="*/ 69 h 137"/>
                  <a:gd name="T50" fmla="*/ 182 w 327"/>
                  <a:gd name="T51" fmla="*/ 77 h 137"/>
                  <a:gd name="T52" fmla="*/ 203 w 327"/>
                  <a:gd name="T53" fmla="*/ 85 h 137"/>
                  <a:gd name="T54" fmla="*/ 222 w 327"/>
                  <a:gd name="T55" fmla="*/ 93 h 137"/>
                  <a:gd name="T56" fmla="*/ 242 w 327"/>
                  <a:gd name="T57" fmla="*/ 100 h 137"/>
                  <a:gd name="T58" fmla="*/ 259 w 327"/>
                  <a:gd name="T59" fmla="*/ 108 h 137"/>
                  <a:gd name="T60" fmla="*/ 276 w 327"/>
                  <a:gd name="T61" fmla="*/ 115 h 137"/>
                  <a:gd name="T62" fmla="*/ 290 w 327"/>
                  <a:gd name="T63" fmla="*/ 123 h 137"/>
                  <a:gd name="T64" fmla="*/ 304 w 327"/>
                  <a:gd name="T65" fmla="*/ 130 h 137"/>
                  <a:gd name="T66" fmla="*/ 315 w 327"/>
                  <a:gd name="T67" fmla="*/ 137 h 137"/>
                  <a:gd name="T68" fmla="*/ 319 w 327"/>
                  <a:gd name="T69" fmla="*/ 137 h 137"/>
                  <a:gd name="T70" fmla="*/ 324 w 327"/>
                  <a:gd name="T71" fmla="*/ 133 h 137"/>
                  <a:gd name="T72" fmla="*/ 327 w 327"/>
                  <a:gd name="T73" fmla="*/ 130 h 137"/>
                  <a:gd name="T74" fmla="*/ 327 w 327"/>
                  <a:gd name="T75"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137">
                    <a:moveTo>
                      <a:pt x="327" y="126"/>
                    </a:moveTo>
                    <a:lnTo>
                      <a:pt x="319" y="119"/>
                    </a:lnTo>
                    <a:lnTo>
                      <a:pt x="309" y="113"/>
                    </a:lnTo>
                    <a:lnTo>
                      <a:pt x="296" y="106"/>
                    </a:lnTo>
                    <a:lnTo>
                      <a:pt x="281" y="98"/>
                    </a:lnTo>
                    <a:lnTo>
                      <a:pt x="265" y="90"/>
                    </a:lnTo>
                    <a:lnTo>
                      <a:pt x="245" y="81"/>
                    </a:lnTo>
                    <a:lnTo>
                      <a:pt x="226" y="73"/>
                    </a:lnTo>
                    <a:lnTo>
                      <a:pt x="204" y="64"/>
                    </a:lnTo>
                    <a:lnTo>
                      <a:pt x="182" y="56"/>
                    </a:lnTo>
                    <a:lnTo>
                      <a:pt x="158" y="48"/>
                    </a:lnTo>
                    <a:lnTo>
                      <a:pt x="134" y="40"/>
                    </a:lnTo>
                    <a:lnTo>
                      <a:pt x="108" y="31"/>
                    </a:lnTo>
                    <a:lnTo>
                      <a:pt x="83" y="23"/>
                    </a:lnTo>
                    <a:lnTo>
                      <a:pt x="57" y="15"/>
                    </a:lnTo>
                    <a:lnTo>
                      <a:pt x="32" y="8"/>
                    </a:lnTo>
                    <a:lnTo>
                      <a:pt x="7" y="0"/>
                    </a:lnTo>
                    <a:lnTo>
                      <a:pt x="0" y="18"/>
                    </a:lnTo>
                    <a:lnTo>
                      <a:pt x="23" y="25"/>
                    </a:lnTo>
                    <a:lnTo>
                      <a:pt x="46" y="32"/>
                    </a:lnTo>
                    <a:lnTo>
                      <a:pt x="69" y="39"/>
                    </a:lnTo>
                    <a:lnTo>
                      <a:pt x="92" y="47"/>
                    </a:lnTo>
                    <a:lnTo>
                      <a:pt x="115" y="54"/>
                    </a:lnTo>
                    <a:lnTo>
                      <a:pt x="138" y="62"/>
                    </a:lnTo>
                    <a:lnTo>
                      <a:pt x="160" y="69"/>
                    </a:lnTo>
                    <a:lnTo>
                      <a:pt x="182" y="77"/>
                    </a:lnTo>
                    <a:lnTo>
                      <a:pt x="203" y="85"/>
                    </a:lnTo>
                    <a:lnTo>
                      <a:pt x="222" y="93"/>
                    </a:lnTo>
                    <a:lnTo>
                      <a:pt x="242" y="100"/>
                    </a:lnTo>
                    <a:lnTo>
                      <a:pt x="259" y="108"/>
                    </a:lnTo>
                    <a:lnTo>
                      <a:pt x="276" y="115"/>
                    </a:lnTo>
                    <a:lnTo>
                      <a:pt x="290" y="123"/>
                    </a:lnTo>
                    <a:lnTo>
                      <a:pt x="304" y="130"/>
                    </a:lnTo>
                    <a:lnTo>
                      <a:pt x="315" y="137"/>
                    </a:lnTo>
                    <a:lnTo>
                      <a:pt x="319" y="137"/>
                    </a:lnTo>
                    <a:lnTo>
                      <a:pt x="324" y="133"/>
                    </a:lnTo>
                    <a:lnTo>
                      <a:pt x="327" y="130"/>
                    </a:lnTo>
                    <a:lnTo>
                      <a:pt x="327" y="12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44569825"/>
      </p:ext>
    </p:extLst>
  </p:cSld>
  <p:clrMapOvr>
    <a:masterClrMapping/>
  </p:clrMapOvr>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dirty="0" smtClean="0"/>
              <a:t>Contact Precautions</a:t>
            </a:r>
            <a:endParaRPr lang="en-US" sz="4800" b="1" dirty="0"/>
          </a:p>
        </p:txBody>
      </p:sp>
      <p:pic>
        <p:nvPicPr>
          <p:cNvPr id="8195" name="Picture 3" descr="C:\Documents and Settings\amoore\Local Settings\Temporary Internet Files\Content.IE5\ZUOVFL0L\MC90019783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676400"/>
            <a:ext cx="9144000" cy="4915574"/>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144</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26442381"/>
      </p:ext>
    </p:extLst>
  </p:cSld>
  <p:clrMapOvr>
    <a:masterClrMapping/>
  </p:clrMapOvr>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p:txBody>
          <a:bodyPr>
            <a:normAutofit fontScale="90000"/>
          </a:bodyPr>
          <a:lstStyle/>
          <a:p>
            <a:r>
              <a:rPr lang="en-US" sz="3600" b="1" dirty="0"/>
              <a:t>Transmission Based Precautions</a:t>
            </a:r>
            <a:br>
              <a:rPr lang="en-US" sz="3600" b="1" dirty="0"/>
            </a:br>
            <a:r>
              <a:rPr lang="en-US" sz="3600" b="1" u="sng" dirty="0"/>
              <a:t>CONTACT PRECAUTIONS</a:t>
            </a:r>
          </a:p>
        </p:txBody>
      </p:sp>
      <p:sp>
        <p:nvSpPr>
          <p:cNvPr id="126979" name="Rectangle 3"/>
          <p:cNvSpPr>
            <a:spLocks noGrp="1" noChangeArrowheads="1"/>
          </p:cNvSpPr>
          <p:nvPr>
            <p:ph type="body" sz="half" idx="1"/>
          </p:nvPr>
        </p:nvSpPr>
        <p:spPr>
          <a:xfrm>
            <a:off x="449264" y="1616432"/>
            <a:ext cx="8174037" cy="4643230"/>
          </a:xfrm>
        </p:spPr>
        <p:txBody>
          <a:bodyPr/>
          <a:lstStyle/>
          <a:p>
            <a:pPr marL="41275" indent="-41275">
              <a:lnSpc>
                <a:spcPct val="95000"/>
              </a:lnSpc>
              <a:spcBef>
                <a:spcPct val="15000"/>
              </a:spcBef>
              <a:buFontTx/>
              <a:buNone/>
            </a:pPr>
            <a:r>
              <a:rPr lang="en-US" sz="3600" dirty="0"/>
              <a:t>In addition to Standard Precautions, use </a:t>
            </a:r>
            <a:r>
              <a:rPr lang="en-US" sz="3600" b="1" dirty="0"/>
              <a:t>Contact Precautions</a:t>
            </a:r>
            <a:r>
              <a:rPr lang="en-US" sz="3600" dirty="0"/>
              <a:t>, or the equivalent, for specified residents known or suspected to be infected or colonized with important microorganisms.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674312760"/>
      </p:ext>
    </p:extLst>
  </p:cSld>
  <p:clrMapOvr>
    <a:masterClrMapping/>
  </p:clrMapOvr>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274748"/>
            <a:ext cx="8229600" cy="1318787"/>
          </a:xfrm>
        </p:spPr>
        <p:txBody>
          <a:bodyPr>
            <a:normAutofit fontScale="90000"/>
          </a:bodyPr>
          <a:lstStyle/>
          <a:p>
            <a:r>
              <a:rPr lang="en-US" sz="3600" b="1" dirty="0"/>
              <a:t>Transmission Based Precautions</a:t>
            </a:r>
            <a:br>
              <a:rPr lang="en-US" sz="3600" b="1" dirty="0"/>
            </a:br>
            <a:r>
              <a:rPr lang="en-US" sz="3600" b="1" u="sng" dirty="0"/>
              <a:t>CONTACT PRECAUTIONS</a:t>
            </a:r>
            <a:br>
              <a:rPr lang="en-US" sz="3600" b="1" u="sng" dirty="0"/>
            </a:br>
            <a:r>
              <a:rPr lang="en-US" sz="3200" dirty="0"/>
              <a:t>(continued)</a:t>
            </a:r>
          </a:p>
        </p:txBody>
      </p:sp>
      <p:sp>
        <p:nvSpPr>
          <p:cNvPr id="307203" name="Rectangle 3"/>
          <p:cNvSpPr>
            <a:spLocks noGrp="1" noChangeArrowheads="1"/>
          </p:cNvSpPr>
          <p:nvPr>
            <p:ph type="body" sz="half" idx="1"/>
          </p:nvPr>
        </p:nvSpPr>
        <p:spPr>
          <a:xfrm>
            <a:off x="449264" y="1718698"/>
            <a:ext cx="8372475" cy="4540964"/>
          </a:xfrm>
        </p:spPr>
        <p:txBody>
          <a:bodyPr/>
          <a:lstStyle/>
          <a:p>
            <a:pPr marL="41275" indent="-41275">
              <a:lnSpc>
                <a:spcPct val="95000"/>
              </a:lnSpc>
              <a:spcBef>
                <a:spcPct val="15000"/>
              </a:spcBef>
              <a:buFontTx/>
              <a:buNone/>
            </a:pPr>
            <a:r>
              <a:rPr lang="en-US" sz="3600" dirty="0"/>
              <a:t>These microorganisms can be transmitted by direct contact with the resident (hand or skin-to-skin contact that occurs when performing resident-care activities that require touching the resident’s dry skin) or indirect contact (touching) with environmental surfaces or resident-care items in the resident’s environment.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198690883"/>
      </p:ext>
    </p:extLst>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a:xfrm>
            <a:off x="457200" y="274747"/>
            <a:ext cx="8229600" cy="1509585"/>
          </a:xfrm>
        </p:spPr>
        <p:txBody>
          <a:bodyPr>
            <a:normAutofit fontScale="90000"/>
          </a:bodyPr>
          <a:lstStyle/>
          <a:p>
            <a:r>
              <a:rPr lang="en-US" sz="3600" b="1" dirty="0"/>
              <a:t>Transmission Based Precautions</a:t>
            </a:r>
            <a:br>
              <a:rPr lang="en-US" sz="3600" b="1" dirty="0"/>
            </a:br>
            <a:r>
              <a:rPr lang="en-US" sz="3600" b="1" u="sng" dirty="0"/>
              <a:t>CONTACT PRECAUTIONS</a:t>
            </a:r>
            <a:br>
              <a:rPr lang="en-US" sz="3600" b="1" u="sng" dirty="0"/>
            </a:br>
            <a:r>
              <a:rPr lang="en-US" sz="3200" dirty="0"/>
              <a:t>(continued)</a:t>
            </a:r>
          </a:p>
        </p:txBody>
      </p:sp>
      <p:sp>
        <p:nvSpPr>
          <p:cNvPr id="128003" name="Rectangle 3"/>
          <p:cNvSpPr>
            <a:spLocks noGrp="1" noChangeArrowheads="1"/>
          </p:cNvSpPr>
          <p:nvPr>
            <p:ph type="body" sz="half" idx="1"/>
          </p:nvPr>
        </p:nvSpPr>
        <p:spPr>
          <a:xfrm>
            <a:off x="471488" y="2083501"/>
            <a:ext cx="8210550" cy="4174633"/>
          </a:xfrm>
        </p:spPr>
        <p:txBody>
          <a:bodyPr/>
          <a:lstStyle/>
          <a:p>
            <a:r>
              <a:rPr lang="en-US" sz="3600" dirty="0"/>
              <a:t>RESIDENT PLACEMENT:  Private room (if not available, with resident with same disease).</a:t>
            </a:r>
          </a:p>
          <a:p>
            <a:r>
              <a:rPr lang="en-US" sz="3600" dirty="0"/>
              <a:t>GLOVES:  Wear gloves when entering the room and for all contact of resident and resident items, equipment, and body fluids.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147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517273768"/>
      </p:ext>
    </p:extLst>
  </p:cSld>
  <p:clrMapOvr>
    <a:masterClrMapping/>
  </p:clrMapOvr>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a:xfrm>
            <a:off x="457200" y="274748"/>
            <a:ext cx="8229600" cy="1376790"/>
          </a:xfrm>
        </p:spPr>
        <p:txBody>
          <a:bodyPr>
            <a:normAutofit fontScale="90000"/>
          </a:bodyPr>
          <a:lstStyle/>
          <a:p>
            <a:r>
              <a:rPr lang="en-US" sz="3600" b="1" dirty="0"/>
              <a:t>Transmission Based Precautions</a:t>
            </a:r>
            <a:br>
              <a:rPr lang="en-US" sz="3600" b="1" dirty="0"/>
            </a:br>
            <a:r>
              <a:rPr lang="en-US" sz="3600" b="1" u="sng" dirty="0"/>
              <a:t>CONTACT PRECAUTIONS</a:t>
            </a:r>
            <a:br>
              <a:rPr lang="en-US" sz="3600" b="1" u="sng" dirty="0"/>
            </a:br>
            <a:r>
              <a:rPr lang="en-US" sz="3200" dirty="0"/>
              <a:t>(continued)</a:t>
            </a:r>
          </a:p>
        </p:txBody>
      </p:sp>
      <p:sp>
        <p:nvSpPr>
          <p:cNvPr id="129027" name="Rectangle 3"/>
          <p:cNvSpPr>
            <a:spLocks noGrp="1" noChangeArrowheads="1"/>
          </p:cNvSpPr>
          <p:nvPr>
            <p:ph type="body" sz="half" idx="1"/>
          </p:nvPr>
        </p:nvSpPr>
        <p:spPr>
          <a:xfrm>
            <a:off x="412750" y="1904916"/>
            <a:ext cx="6064250" cy="4221951"/>
          </a:xfrm>
        </p:spPr>
        <p:txBody>
          <a:bodyPr/>
          <a:lstStyle/>
          <a:p>
            <a:r>
              <a:rPr lang="en-US" sz="3600" dirty="0"/>
              <a:t>GOWN:  Wear a gown when entering the room if it is anticipated that your clothing will have substantial contact with the resident, environmental surfaces, or items in the resident’s room.</a:t>
            </a:r>
          </a:p>
        </p:txBody>
      </p:sp>
      <p:sp>
        <p:nvSpPr>
          <p:cNvPr id="129120" name="Freeform 96"/>
          <p:cNvSpPr>
            <a:spLocks/>
          </p:cNvSpPr>
          <p:nvPr/>
        </p:nvSpPr>
        <p:spPr bwMode="auto">
          <a:xfrm>
            <a:off x="6905625" y="4936295"/>
            <a:ext cx="1588" cy="10685"/>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23" name="Rectangle 99"/>
          <p:cNvSpPr>
            <a:spLocks noChangeArrowheads="1"/>
          </p:cNvSpPr>
          <p:nvPr/>
        </p:nvSpPr>
        <p:spPr bwMode="auto">
          <a:xfrm>
            <a:off x="6699250" y="2491043"/>
            <a:ext cx="2198688" cy="3060381"/>
          </a:xfrm>
          <a:prstGeom prst="rect">
            <a:avLst/>
          </a:prstGeom>
          <a:solidFill>
            <a:srgbClr val="C9C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9030" name="AutoShape 6"/>
          <p:cNvSpPr>
            <a:spLocks noChangeAspect="1" noChangeArrowheads="1" noTextEdit="1"/>
          </p:cNvSpPr>
          <p:nvPr/>
        </p:nvSpPr>
        <p:spPr bwMode="auto">
          <a:xfrm>
            <a:off x="6724651" y="2516992"/>
            <a:ext cx="2143125" cy="3074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9032" name="Rectangle 8"/>
          <p:cNvSpPr>
            <a:spLocks noChangeArrowheads="1"/>
          </p:cNvSpPr>
          <p:nvPr/>
        </p:nvSpPr>
        <p:spPr bwMode="auto">
          <a:xfrm>
            <a:off x="8067676" y="2565836"/>
            <a:ext cx="614363" cy="2913848"/>
          </a:xfrm>
          <a:prstGeom prst="rect">
            <a:avLst/>
          </a:prstGeom>
          <a:solidFill>
            <a:srgbClr val="D7ECF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9033" name="Rectangle 9"/>
          <p:cNvSpPr>
            <a:spLocks noChangeArrowheads="1"/>
          </p:cNvSpPr>
          <p:nvPr/>
        </p:nvSpPr>
        <p:spPr bwMode="auto">
          <a:xfrm>
            <a:off x="7289801" y="2565836"/>
            <a:ext cx="981075" cy="2913848"/>
          </a:xfrm>
          <a:prstGeom prst="rect">
            <a:avLst/>
          </a:prstGeom>
          <a:solidFill>
            <a:srgbClr val="9966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9034" name="Rectangle 10"/>
          <p:cNvSpPr>
            <a:spLocks noChangeArrowheads="1"/>
          </p:cNvSpPr>
          <p:nvPr/>
        </p:nvSpPr>
        <p:spPr bwMode="auto">
          <a:xfrm>
            <a:off x="8548689" y="2559731"/>
            <a:ext cx="307975" cy="2919953"/>
          </a:xfrm>
          <a:prstGeom prst="rect">
            <a:avLst/>
          </a:prstGeom>
          <a:solidFill>
            <a:srgbClr val="D1D1D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9035" name="Freeform 11"/>
          <p:cNvSpPr>
            <a:spLocks/>
          </p:cNvSpPr>
          <p:nvPr/>
        </p:nvSpPr>
        <p:spPr bwMode="auto">
          <a:xfrm>
            <a:off x="8302625" y="3470975"/>
            <a:ext cx="249238" cy="815084"/>
          </a:xfrm>
          <a:custGeom>
            <a:avLst/>
            <a:gdLst>
              <a:gd name="T0" fmla="*/ 134 w 134"/>
              <a:gd name="T1" fmla="*/ 0 h 437"/>
              <a:gd name="T2" fmla="*/ 0 w 134"/>
              <a:gd name="T3" fmla="*/ 40 h 437"/>
              <a:gd name="T4" fmla="*/ 0 w 134"/>
              <a:gd name="T5" fmla="*/ 134 h 437"/>
              <a:gd name="T6" fmla="*/ 100 w 134"/>
              <a:gd name="T7" fmla="*/ 220 h 437"/>
              <a:gd name="T8" fmla="*/ 103 w 134"/>
              <a:gd name="T9" fmla="*/ 405 h 437"/>
              <a:gd name="T10" fmla="*/ 103 w 134"/>
              <a:gd name="T11" fmla="*/ 405 h 437"/>
              <a:gd name="T12" fmla="*/ 106 w 134"/>
              <a:gd name="T13" fmla="*/ 414 h 437"/>
              <a:gd name="T14" fmla="*/ 112 w 134"/>
              <a:gd name="T15" fmla="*/ 428 h 437"/>
              <a:gd name="T16" fmla="*/ 114 w 134"/>
              <a:gd name="T17" fmla="*/ 434 h 437"/>
              <a:gd name="T18" fmla="*/ 120 w 134"/>
              <a:gd name="T19" fmla="*/ 437 h 437"/>
              <a:gd name="T20" fmla="*/ 126 w 134"/>
              <a:gd name="T21" fmla="*/ 431 h 437"/>
              <a:gd name="T22" fmla="*/ 134 w 134"/>
              <a:gd name="T23" fmla="*/ 420 h 437"/>
              <a:gd name="T24" fmla="*/ 134 w 134"/>
              <a:gd name="T2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437">
                <a:moveTo>
                  <a:pt x="134" y="0"/>
                </a:moveTo>
                <a:lnTo>
                  <a:pt x="0" y="40"/>
                </a:lnTo>
                <a:lnTo>
                  <a:pt x="0" y="134"/>
                </a:lnTo>
                <a:lnTo>
                  <a:pt x="100" y="220"/>
                </a:lnTo>
                <a:lnTo>
                  <a:pt x="103" y="405"/>
                </a:lnTo>
                <a:lnTo>
                  <a:pt x="103" y="405"/>
                </a:lnTo>
                <a:lnTo>
                  <a:pt x="106" y="414"/>
                </a:lnTo>
                <a:lnTo>
                  <a:pt x="112" y="428"/>
                </a:lnTo>
                <a:lnTo>
                  <a:pt x="114" y="434"/>
                </a:lnTo>
                <a:lnTo>
                  <a:pt x="120" y="437"/>
                </a:lnTo>
                <a:lnTo>
                  <a:pt x="126" y="431"/>
                </a:lnTo>
                <a:lnTo>
                  <a:pt x="134" y="420"/>
                </a:lnTo>
                <a:lnTo>
                  <a:pt x="134" y="0"/>
                </a:lnTo>
                <a:close/>
              </a:path>
            </a:pathLst>
          </a:cu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36" name="Freeform 12"/>
          <p:cNvSpPr>
            <a:spLocks/>
          </p:cNvSpPr>
          <p:nvPr/>
        </p:nvSpPr>
        <p:spPr bwMode="auto">
          <a:xfrm>
            <a:off x="7353301" y="3293915"/>
            <a:ext cx="447675" cy="757082"/>
          </a:xfrm>
          <a:custGeom>
            <a:avLst/>
            <a:gdLst>
              <a:gd name="T0" fmla="*/ 55 w 240"/>
              <a:gd name="T1" fmla="*/ 197 h 406"/>
              <a:gd name="T2" fmla="*/ 55 w 240"/>
              <a:gd name="T3" fmla="*/ 197 h 406"/>
              <a:gd name="T4" fmla="*/ 40 w 240"/>
              <a:gd name="T5" fmla="*/ 223 h 406"/>
              <a:gd name="T6" fmla="*/ 26 w 240"/>
              <a:gd name="T7" fmla="*/ 252 h 406"/>
              <a:gd name="T8" fmla="*/ 15 w 240"/>
              <a:gd name="T9" fmla="*/ 280 h 406"/>
              <a:gd name="T10" fmla="*/ 3 w 240"/>
              <a:gd name="T11" fmla="*/ 315 h 406"/>
              <a:gd name="T12" fmla="*/ 0 w 240"/>
              <a:gd name="T13" fmla="*/ 329 h 406"/>
              <a:gd name="T14" fmla="*/ 0 w 240"/>
              <a:gd name="T15" fmla="*/ 340 h 406"/>
              <a:gd name="T16" fmla="*/ 3 w 240"/>
              <a:gd name="T17" fmla="*/ 352 h 406"/>
              <a:gd name="T18" fmla="*/ 6 w 240"/>
              <a:gd name="T19" fmla="*/ 363 h 406"/>
              <a:gd name="T20" fmla="*/ 15 w 240"/>
              <a:gd name="T21" fmla="*/ 369 h 406"/>
              <a:gd name="T22" fmla="*/ 26 w 240"/>
              <a:gd name="T23" fmla="*/ 372 h 406"/>
              <a:gd name="T24" fmla="*/ 26 w 240"/>
              <a:gd name="T25" fmla="*/ 372 h 406"/>
              <a:gd name="T26" fmla="*/ 80 w 240"/>
              <a:gd name="T27" fmla="*/ 380 h 406"/>
              <a:gd name="T28" fmla="*/ 129 w 240"/>
              <a:gd name="T29" fmla="*/ 392 h 406"/>
              <a:gd name="T30" fmla="*/ 172 w 240"/>
              <a:gd name="T31" fmla="*/ 406 h 406"/>
              <a:gd name="T32" fmla="*/ 177 w 240"/>
              <a:gd name="T33" fmla="*/ 320 h 406"/>
              <a:gd name="T34" fmla="*/ 240 w 240"/>
              <a:gd name="T35" fmla="*/ 120 h 406"/>
              <a:gd name="T36" fmla="*/ 229 w 240"/>
              <a:gd name="T37" fmla="*/ 49 h 406"/>
              <a:gd name="T38" fmla="*/ 200 w 240"/>
              <a:gd name="T39" fmla="*/ 0 h 406"/>
              <a:gd name="T40" fmla="*/ 97 w 240"/>
              <a:gd name="T41" fmla="*/ 112 h 406"/>
              <a:gd name="T42" fmla="*/ 55 w 240"/>
              <a:gd name="T43"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0" h="406">
                <a:moveTo>
                  <a:pt x="55" y="197"/>
                </a:moveTo>
                <a:lnTo>
                  <a:pt x="55" y="197"/>
                </a:lnTo>
                <a:lnTo>
                  <a:pt x="40" y="223"/>
                </a:lnTo>
                <a:lnTo>
                  <a:pt x="26" y="252"/>
                </a:lnTo>
                <a:lnTo>
                  <a:pt x="15" y="280"/>
                </a:lnTo>
                <a:lnTo>
                  <a:pt x="3" y="315"/>
                </a:lnTo>
                <a:lnTo>
                  <a:pt x="0" y="329"/>
                </a:lnTo>
                <a:lnTo>
                  <a:pt x="0" y="340"/>
                </a:lnTo>
                <a:lnTo>
                  <a:pt x="3" y="352"/>
                </a:lnTo>
                <a:lnTo>
                  <a:pt x="6" y="363"/>
                </a:lnTo>
                <a:lnTo>
                  <a:pt x="15" y="369"/>
                </a:lnTo>
                <a:lnTo>
                  <a:pt x="26" y="372"/>
                </a:lnTo>
                <a:lnTo>
                  <a:pt x="26" y="372"/>
                </a:lnTo>
                <a:lnTo>
                  <a:pt x="80" y="380"/>
                </a:lnTo>
                <a:lnTo>
                  <a:pt x="129" y="392"/>
                </a:lnTo>
                <a:lnTo>
                  <a:pt x="172" y="406"/>
                </a:lnTo>
                <a:lnTo>
                  <a:pt x="177" y="320"/>
                </a:lnTo>
                <a:lnTo>
                  <a:pt x="240" y="120"/>
                </a:lnTo>
                <a:lnTo>
                  <a:pt x="229" y="49"/>
                </a:lnTo>
                <a:lnTo>
                  <a:pt x="200" y="0"/>
                </a:lnTo>
                <a:lnTo>
                  <a:pt x="97" y="112"/>
                </a:lnTo>
                <a:lnTo>
                  <a:pt x="55" y="197"/>
                </a:lnTo>
                <a:close/>
              </a:path>
            </a:pathLst>
          </a:custGeom>
          <a:solidFill>
            <a:srgbClr val="F0C2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37" name="Freeform 13"/>
          <p:cNvSpPr>
            <a:spLocks/>
          </p:cNvSpPr>
          <p:nvPr/>
        </p:nvSpPr>
        <p:spPr bwMode="auto">
          <a:xfrm>
            <a:off x="6788151" y="3970100"/>
            <a:ext cx="1763713" cy="1610324"/>
          </a:xfrm>
          <a:custGeom>
            <a:avLst/>
            <a:gdLst>
              <a:gd name="T0" fmla="*/ 229 w 946"/>
              <a:gd name="T1" fmla="*/ 14 h 863"/>
              <a:gd name="T2" fmla="*/ 189 w 946"/>
              <a:gd name="T3" fmla="*/ 32 h 863"/>
              <a:gd name="T4" fmla="*/ 149 w 946"/>
              <a:gd name="T5" fmla="*/ 52 h 863"/>
              <a:gd name="T6" fmla="*/ 112 w 946"/>
              <a:gd name="T7" fmla="*/ 83 h 863"/>
              <a:gd name="T8" fmla="*/ 103 w 946"/>
              <a:gd name="T9" fmla="*/ 97 h 863"/>
              <a:gd name="T10" fmla="*/ 72 w 946"/>
              <a:gd name="T11" fmla="*/ 180 h 863"/>
              <a:gd name="T12" fmla="*/ 43 w 946"/>
              <a:gd name="T13" fmla="*/ 275 h 863"/>
              <a:gd name="T14" fmla="*/ 37 w 946"/>
              <a:gd name="T15" fmla="*/ 300 h 863"/>
              <a:gd name="T16" fmla="*/ 3 w 946"/>
              <a:gd name="T17" fmla="*/ 412 h 863"/>
              <a:gd name="T18" fmla="*/ 0 w 946"/>
              <a:gd name="T19" fmla="*/ 423 h 863"/>
              <a:gd name="T20" fmla="*/ 0 w 946"/>
              <a:gd name="T21" fmla="*/ 469 h 863"/>
              <a:gd name="T22" fmla="*/ 9 w 946"/>
              <a:gd name="T23" fmla="*/ 509 h 863"/>
              <a:gd name="T24" fmla="*/ 20 w 946"/>
              <a:gd name="T25" fmla="*/ 529 h 863"/>
              <a:gd name="T26" fmla="*/ 40 w 946"/>
              <a:gd name="T27" fmla="*/ 555 h 863"/>
              <a:gd name="T28" fmla="*/ 60 w 946"/>
              <a:gd name="T29" fmla="*/ 572 h 863"/>
              <a:gd name="T30" fmla="*/ 63 w 946"/>
              <a:gd name="T31" fmla="*/ 586 h 863"/>
              <a:gd name="T32" fmla="*/ 66 w 946"/>
              <a:gd name="T33" fmla="*/ 698 h 863"/>
              <a:gd name="T34" fmla="*/ 69 w 946"/>
              <a:gd name="T35" fmla="*/ 786 h 863"/>
              <a:gd name="T36" fmla="*/ 120 w 946"/>
              <a:gd name="T37" fmla="*/ 783 h 863"/>
              <a:gd name="T38" fmla="*/ 175 w 946"/>
              <a:gd name="T39" fmla="*/ 789 h 863"/>
              <a:gd name="T40" fmla="*/ 246 w 946"/>
              <a:gd name="T41" fmla="*/ 803 h 863"/>
              <a:gd name="T42" fmla="*/ 326 w 946"/>
              <a:gd name="T43" fmla="*/ 832 h 863"/>
              <a:gd name="T44" fmla="*/ 389 w 946"/>
              <a:gd name="T45" fmla="*/ 852 h 863"/>
              <a:gd name="T46" fmla="*/ 452 w 946"/>
              <a:gd name="T47" fmla="*/ 863 h 863"/>
              <a:gd name="T48" fmla="*/ 495 w 946"/>
              <a:gd name="T49" fmla="*/ 860 h 863"/>
              <a:gd name="T50" fmla="*/ 532 w 946"/>
              <a:gd name="T51" fmla="*/ 855 h 863"/>
              <a:gd name="T52" fmla="*/ 569 w 946"/>
              <a:gd name="T53" fmla="*/ 843 h 863"/>
              <a:gd name="T54" fmla="*/ 589 w 946"/>
              <a:gd name="T55" fmla="*/ 832 h 863"/>
              <a:gd name="T56" fmla="*/ 615 w 946"/>
              <a:gd name="T57" fmla="*/ 806 h 863"/>
              <a:gd name="T58" fmla="*/ 621 w 946"/>
              <a:gd name="T59" fmla="*/ 792 h 863"/>
              <a:gd name="T60" fmla="*/ 618 w 946"/>
              <a:gd name="T61" fmla="*/ 760 h 863"/>
              <a:gd name="T62" fmla="*/ 601 w 946"/>
              <a:gd name="T63" fmla="*/ 646 h 863"/>
              <a:gd name="T64" fmla="*/ 689 w 946"/>
              <a:gd name="T65" fmla="*/ 703 h 863"/>
              <a:gd name="T66" fmla="*/ 715 w 946"/>
              <a:gd name="T67" fmla="*/ 706 h 863"/>
              <a:gd name="T68" fmla="*/ 758 w 946"/>
              <a:gd name="T69" fmla="*/ 700 h 863"/>
              <a:gd name="T70" fmla="*/ 772 w 946"/>
              <a:gd name="T71" fmla="*/ 695 h 863"/>
              <a:gd name="T72" fmla="*/ 829 w 946"/>
              <a:gd name="T73" fmla="*/ 655 h 863"/>
              <a:gd name="T74" fmla="*/ 863 w 946"/>
              <a:gd name="T75" fmla="*/ 618 h 863"/>
              <a:gd name="T76" fmla="*/ 881 w 946"/>
              <a:gd name="T77" fmla="*/ 595 h 863"/>
              <a:gd name="T78" fmla="*/ 924 w 946"/>
              <a:gd name="T79" fmla="*/ 497 h 863"/>
              <a:gd name="T80" fmla="*/ 929 w 946"/>
              <a:gd name="T81" fmla="*/ 477 h 863"/>
              <a:gd name="T82" fmla="*/ 944 w 946"/>
              <a:gd name="T83" fmla="*/ 406 h 863"/>
              <a:gd name="T84" fmla="*/ 946 w 946"/>
              <a:gd name="T85" fmla="*/ 355 h 863"/>
              <a:gd name="T86" fmla="*/ 755 w 946"/>
              <a:gd name="T87" fmla="*/ 389 h 863"/>
              <a:gd name="T88" fmla="*/ 746 w 946"/>
              <a:gd name="T89" fmla="*/ 386 h 863"/>
              <a:gd name="T90" fmla="*/ 726 w 946"/>
              <a:gd name="T91" fmla="*/ 369 h 863"/>
              <a:gd name="T92" fmla="*/ 706 w 946"/>
              <a:gd name="T93" fmla="*/ 340 h 863"/>
              <a:gd name="T94" fmla="*/ 672 w 946"/>
              <a:gd name="T95" fmla="*/ 280 h 863"/>
              <a:gd name="T96" fmla="*/ 666 w 946"/>
              <a:gd name="T97" fmla="*/ 257 h 863"/>
              <a:gd name="T98" fmla="*/ 652 w 946"/>
              <a:gd name="T99" fmla="*/ 223 h 863"/>
              <a:gd name="T100" fmla="*/ 601 w 946"/>
              <a:gd name="T101" fmla="*/ 146 h 863"/>
              <a:gd name="T102" fmla="*/ 583 w 946"/>
              <a:gd name="T103" fmla="*/ 123 h 863"/>
              <a:gd name="T104" fmla="*/ 532 w 946"/>
              <a:gd name="T105" fmla="*/ 95 h 863"/>
              <a:gd name="T106" fmla="*/ 498 w 946"/>
              <a:gd name="T107" fmla="*/ 75 h 863"/>
              <a:gd name="T108" fmla="*/ 495 w 946"/>
              <a:gd name="T109" fmla="*/ 69 h 863"/>
              <a:gd name="T110" fmla="*/ 489 w 946"/>
              <a:gd name="T111" fmla="*/ 60 h 863"/>
              <a:gd name="T112" fmla="*/ 460 w 946"/>
              <a:gd name="T113" fmla="*/ 37 h 863"/>
              <a:gd name="T114" fmla="*/ 280 w 946"/>
              <a:gd name="T115"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6" h="863">
                <a:moveTo>
                  <a:pt x="229" y="14"/>
                </a:moveTo>
                <a:lnTo>
                  <a:pt x="229" y="14"/>
                </a:lnTo>
                <a:lnTo>
                  <a:pt x="218" y="20"/>
                </a:lnTo>
                <a:lnTo>
                  <a:pt x="189" y="32"/>
                </a:lnTo>
                <a:lnTo>
                  <a:pt x="169" y="40"/>
                </a:lnTo>
                <a:lnTo>
                  <a:pt x="149" y="52"/>
                </a:lnTo>
                <a:lnTo>
                  <a:pt x="129" y="66"/>
                </a:lnTo>
                <a:lnTo>
                  <a:pt x="112" y="83"/>
                </a:lnTo>
                <a:lnTo>
                  <a:pt x="112" y="83"/>
                </a:lnTo>
                <a:lnTo>
                  <a:pt x="103" y="97"/>
                </a:lnTo>
                <a:lnTo>
                  <a:pt x="95" y="120"/>
                </a:lnTo>
                <a:lnTo>
                  <a:pt x="72" y="180"/>
                </a:lnTo>
                <a:lnTo>
                  <a:pt x="52" y="240"/>
                </a:lnTo>
                <a:lnTo>
                  <a:pt x="43" y="275"/>
                </a:lnTo>
                <a:lnTo>
                  <a:pt x="43" y="275"/>
                </a:lnTo>
                <a:lnTo>
                  <a:pt x="37" y="300"/>
                </a:lnTo>
                <a:lnTo>
                  <a:pt x="23" y="346"/>
                </a:lnTo>
                <a:lnTo>
                  <a:pt x="3" y="412"/>
                </a:lnTo>
                <a:lnTo>
                  <a:pt x="3" y="412"/>
                </a:lnTo>
                <a:lnTo>
                  <a:pt x="0" y="423"/>
                </a:lnTo>
                <a:lnTo>
                  <a:pt x="0" y="452"/>
                </a:lnTo>
                <a:lnTo>
                  <a:pt x="0" y="469"/>
                </a:lnTo>
                <a:lnTo>
                  <a:pt x="3" y="489"/>
                </a:lnTo>
                <a:lnTo>
                  <a:pt x="9" y="509"/>
                </a:lnTo>
                <a:lnTo>
                  <a:pt x="20" y="529"/>
                </a:lnTo>
                <a:lnTo>
                  <a:pt x="20" y="529"/>
                </a:lnTo>
                <a:lnTo>
                  <a:pt x="29" y="543"/>
                </a:lnTo>
                <a:lnTo>
                  <a:pt x="40" y="555"/>
                </a:lnTo>
                <a:lnTo>
                  <a:pt x="55" y="566"/>
                </a:lnTo>
                <a:lnTo>
                  <a:pt x="60" y="572"/>
                </a:lnTo>
                <a:lnTo>
                  <a:pt x="63" y="577"/>
                </a:lnTo>
                <a:lnTo>
                  <a:pt x="63" y="586"/>
                </a:lnTo>
                <a:lnTo>
                  <a:pt x="63" y="586"/>
                </a:lnTo>
                <a:lnTo>
                  <a:pt x="66" y="698"/>
                </a:lnTo>
                <a:lnTo>
                  <a:pt x="69" y="786"/>
                </a:lnTo>
                <a:lnTo>
                  <a:pt x="69" y="786"/>
                </a:lnTo>
                <a:lnTo>
                  <a:pt x="83" y="783"/>
                </a:lnTo>
                <a:lnTo>
                  <a:pt x="120" y="783"/>
                </a:lnTo>
                <a:lnTo>
                  <a:pt x="146" y="786"/>
                </a:lnTo>
                <a:lnTo>
                  <a:pt x="175" y="789"/>
                </a:lnTo>
                <a:lnTo>
                  <a:pt x="209" y="795"/>
                </a:lnTo>
                <a:lnTo>
                  <a:pt x="246" y="803"/>
                </a:lnTo>
                <a:lnTo>
                  <a:pt x="246" y="803"/>
                </a:lnTo>
                <a:lnTo>
                  <a:pt x="326" y="832"/>
                </a:lnTo>
                <a:lnTo>
                  <a:pt x="389" y="852"/>
                </a:lnTo>
                <a:lnTo>
                  <a:pt x="389" y="852"/>
                </a:lnTo>
                <a:lnTo>
                  <a:pt x="420" y="860"/>
                </a:lnTo>
                <a:lnTo>
                  <a:pt x="452" y="863"/>
                </a:lnTo>
                <a:lnTo>
                  <a:pt x="452" y="863"/>
                </a:lnTo>
                <a:lnTo>
                  <a:pt x="495" y="860"/>
                </a:lnTo>
                <a:lnTo>
                  <a:pt x="532" y="855"/>
                </a:lnTo>
                <a:lnTo>
                  <a:pt x="532" y="855"/>
                </a:lnTo>
                <a:lnTo>
                  <a:pt x="552" y="849"/>
                </a:lnTo>
                <a:lnTo>
                  <a:pt x="569" y="843"/>
                </a:lnTo>
                <a:lnTo>
                  <a:pt x="589" y="832"/>
                </a:lnTo>
                <a:lnTo>
                  <a:pt x="589" y="832"/>
                </a:lnTo>
                <a:lnTo>
                  <a:pt x="609" y="818"/>
                </a:lnTo>
                <a:lnTo>
                  <a:pt x="615" y="806"/>
                </a:lnTo>
                <a:lnTo>
                  <a:pt x="621" y="792"/>
                </a:lnTo>
                <a:lnTo>
                  <a:pt x="621" y="792"/>
                </a:lnTo>
                <a:lnTo>
                  <a:pt x="621" y="780"/>
                </a:lnTo>
                <a:lnTo>
                  <a:pt x="618" y="760"/>
                </a:lnTo>
                <a:lnTo>
                  <a:pt x="612" y="712"/>
                </a:lnTo>
                <a:lnTo>
                  <a:pt x="601" y="646"/>
                </a:lnTo>
                <a:lnTo>
                  <a:pt x="689" y="703"/>
                </a:lnTo>
                <a:lnTo>
                  <a:pt x="689" y="703"/>
                </a:lnTo>
                <a:lnTo>
                  <a:pt x="695" y="703"/>
                </a:lnTo>
                <a:lnTo>
                  <a:pt x="715" y="706"/>
                </a:lnTo>
                <a:lnTo>
                  <a:pt x="741" y="703"/>
                </a:lnTo>
                <a:lnTo>
                  <a:pt x="758" y="700"/>
                </a:lnTo>
                <a:lnTo>
                  <a:pt x="772" y="695"/>
                </a:lnTo>
                <a:lnTo>
                  <a:pt x="772" y="695"/>
                </a:lnTo>
                <a:lnTo>
                  <a:pt x="801" y="678"/>
                </a:lnTo>
                <a:lnTo>
                  <a:pt x="829" y="655"/>
                </a:lnTo>
                <a:lnTo>
                  <a:pt x="852" y="635"/>
                </a:lnTo>
                <a:lnTo>
                  <a:pt x="863" y="618"/>
                </a:lnTo>
                <a:lnTo>
                  <a:pt x="863" y="618"/>
                </a:lnTo>
                <a:lnTo>
                  <a:pt x="881" y="595"/>
                </a:lnTo>
                <a:lnTo>
                  <a:pt x="895" y="563"/>
                </a:lnTo>
                <a:lnTo>
                  <a:pt x="924" y="497"/>
                </a:lnTo>
                <a:lnTo>
                  <a:pt x="924" y="497"/>
                </a:lnTo>
                <a:lnTo>
                  <a:pt x="929" y="477"/>
                </a:lnTo>
                <a:lnTo>
                  <a:pt x="935" y="455"/>
                </a:lnTo>
                <a:lnTo>
                  <a:pt x="944" y="406"/>
                </a:lnTo>
                <a:lnTo>
                  <a:pt x="946" y="369"/>
                </a:lnTo>
                <a:lnTo>
                  <a:pt x="946" y="355"/>
                </a:lnTo>
                <a:lnTo>
                  <a:pt x="863" y="320"/>
                </a:lnTo>
                <a:lnTo>
                  <a:pt x="755" y="389"/>
                </a:lnTo>
                <a:lnTo>
                  <a:pt x="755" y="389"/>
                </a:lnTo>
                <a:lnTo>
                  <a:pt x="746" y="386"/>
                </a:lnTo>
                <a:lnTo>
                  <a:pt x="738" y="380"/>
                </a:lnTo>
                <a:lnTo>
                  <a:pt x="726" y="369"/>
                </a:lnTo>
                <a:lnTo>
                  <a:pt x="726" y="369"/>
                </a:lnTo>
                <a:lnTo>
                  <a:pt x="706" y="340"/>
                </a:lnTo>
                <a:lnTo>
                  <a:pt x="689" y="309"/>
                </a:lnTo>
                <a:lnTo>
                  <a:pt x="672" y="280"/>
                </a:lnTo>
                <a:lnTo>
                  <a:pt x="666" y="257"/>
                </a:lnTo>
                <a:lnTo>
                  <a:pt x="666" y="257"/>
                </a:lnTo>
                <a:lnTo>
                  <a:pt x="661" y="243"/>
                </a:lnTo>
                <a:lnTo>
                  <a:pt x="652" y="223"/>
                </a:lnTo>
                <a:lnTo>
                  <a:pt x="626" y="183"/>
                </a:lnTo>
                <a:lnTo>
                  <a:pt x="601" y="146"/>
                </a:lnTo>
                <a:lnTo>
                  <a:pt x="583" y="123"/>
                </a:lnTo>
                <a:lnTo>
                  <a:pt x="583" y="123"/>
                </a:lnTo>
                <a:lnTo>
                  <a:pt x="563" y="109"/>
                </a:lnTo>
                <a:lnTo>
                  <a:pt x="532" y="95"/>
                </a:lnTo>
                <a:lnTo>
                  <a:pt x="506" y="80"/>
                </a:lnTo>
                <a:lnTo>
                  <a:pt x="498" y="75"/>
                </a:lnTo>
                <a:lnTo>
                  <a:pt x="495" y="69"/>
                </a:lnTo>
                <a:lnTo>
                  <a:pt x="495" y="69"/>
                </a:lnTo>
                <a:lnTo>
                  <a:pt x="495" y="63"/>
                </a:lnTo>
                <a:lnTo>
                  <a:pt x="489" y="60"/>
                </a:lnTo>
                <a:lnTo>
                  <a:pt x="478" y="49"/>
                </a:lnTo>
                <a:lnTo>
                  <a:pt x="460" y="37"/>
                </a:lnTo>
                <a:lnTo>
                  <a:pt x="346" y="9"/>
                </a:lnTo>
                <a:lnTo>
                  <a:pt x="280" y="0"/>
                </a:lnTo>
                <a:lnTo>
                  <a:pt x="229" y="14"/>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38" name="Freeform 14"/>
          <p:cNvSpPr>
            <a:spLocks/>
          </p:cNvSpPr>
          <p:nvPr/>
        </p:nvSpPr>
        <p:spPr bwMode="auto">
          <a:xfrm>
            <a:off x="7140575" y="3193175"/>
            <a:ext cx="585788" cy="682290"/>
          </a:xfrm>
          <a:custGeom>
            <a:avLst/>
            <a:gdLst>
              <a:gd name="T0" fmla="*/ 289 w 314"/>
              <a:gd name="T1" fmla="*/ 166 h 366"/>
              <a:gd name="T2" fmla="*/ 289 w 314"/>
              <a:gd name="T3" fmla="*/ 166 h 366"/>
              <a:gd name="T4" fmla="*/ 294 w 314"/>
              <a:gd name="T5" fmla="*/ 146 h 366"/>
              <a:gd name="T6" fmla="*/ 306 w 314"/>
              <a:gd name="T7" fmla="*/ 106 h 366"/>
              <a:gd name="T8" fmla="*/ 311 w 314"/>
              <a:gd name="T9" fmla="*/ 83 h 366"/>
              <a:gd name="T10" fmla="*/ 314 w 314"/>
              <a:gd name="T11" fmla="*/ 60 h 366"/>
              <a:gd name="T12" fmla="*/ 314 w 314"/>
              <a:gd name="T13" fmla="*/ 43 h 366"/>
              <a:gd name="T14" fmla="*/ 314 w 314"/>
              <a:gd name="T15" fmla="*/ 37 h 366"/>
              <a:gd name="T16" fmla="*/ 311 w 314"/>
              <a:gd name="T17" fmla="*/ 34 h 366"/>
              <a:gd name="T18" fmla="*/ 311 w 314"/>
              <a:gd name="T19" fmla="*/ 34 h 366"/>
              <a:gd name="T20" fmla="*/ 303 w 314"/>
              <a:gd name="T21" fmla="*/ 26 h 366"/>
              <a:gd name="T22" fmla="*/ 291 w 314"/>
              <a:gd name="T23" fmla="*/ 20 h 366"/>
              <a:gd name="T24" fmla="*/ 260 w 314"/>
              <a:gd name="T25" fmla="*/ 11 h 366"/>
              <a:gd name="T26" fmla="*/ 220 w 314"/>
              <a:gd name="T27" fmla="*/ 0 h 366"/>
              <a:gd name="T28" fmla="*/ 220 w 314"/>
              <a:gd name="T29" fmla="*/ 0 h 366"/>
              <a:gd name="T30" fmla="*/ 206 w 314"/>
              <a:gd name="T31" fmla="*/ 0 h 366"/>
              <a:gd name="T32" fmla="*/ 169 w 314"/>
              <a:gd name="T33" fmla="*/ 3 h 366"/>
              <a:gd name="T34" fmla="*/ 123 w 314"/>
              <a:gd name="T35" fmla="*/ 11 h 366"/>
              <a:gd name="T36" fmla="*/ 97 w 314"/>
              <a:gd name="T37" fmla="*/ 17 h 366"/>
              <a:gd name="T38" fmla="*/ 74 w 314"/>
              <a:gd name="T39" fmla="*/ 26 h 366"/>
              <a:gd name="T40" fmla="*/ 74 w 314"/>
              <a:gd name="T41" fmla="*/ 26 h 366"/>
              <a:gd name="T42" fmla="*/ 60 w 314"/>
              <a:gd name="T43" fmla="*/ 37 h 366"/>
              <a:gd name="T44" fmla="*/ 43 w 314"/>
              <a:gd name="T45" fmla="*/ 54 h 366"/>
              <a:gd name="T46" fmla="*/ 29 w 314"/>
              <a:gd name="T47" fmla="*/ 71 h 366"/>
              <a:gd name="T48" fmla="*/ 17 w 314"/>
              <a:gd name="T49" fmla="*/ 89 h 366"/>
              <a:gd name="T50" fmla="*/ 17 w 314"/>
              <a:gd name="T51" fmla="*/ 89 h 366"/>
              <a:gd name="T52" fmla="*/ 11 w 314"/>
              <a:gd name="T53" fmla="*/ 106 h 366"/>
              <a:gd name="T54" fmla="*/ 3 w 314"/>
              <a:gd name="T55" fmla="*/ 131 h 366"/>
              <a:gd name="T56" fmla="*/ 0 w 314"/>
              <a:gd name="T57" fmla="*/ 160 h 366"/>
              <a:gd name="T58" fmla="*/ 0 w 314"/>
              <a:gd name="T59" fmla="*/ 174 h 366"/>
              <a:gd name="T60" fmla="*/ 3 w 314"/>
              <a:gd name="T61" fmla="*/ 191 h 366"/>
              <a:gd name="T62" fmla="*/ 3 w 314"/>
              <a:gd name="T63" fmla="*/ 191 h 366"/>
              <a:gd name="T64" fmla="*/ 9 w 314"/>
              <a:gd name="T65" fmla="*/ 220 h 366"/>
              <a:gd name="T66" fmla="*/ 9 w 314"/>
              <a:gd name="T67" fmla="*/ 243 h 366"/>
              <a:gd name="T68" fmla="*/ 14 w 314"/>
              <a:gd name="T69" fmla="*/ 266 h 366"/>
              <a:gd name="T70" fmla="*/ 29 w 314"/>
              <a:gd name="T71" fmla="*/ 291 h 366"/>
              <a:gd name="T72" fmla="*/ 29 w 314"/>
              <a:gd name="T73" fmla="*/ 291 h 366"/>
              <a:gd name="T74" fmla="*/ 57 w 314"/>
              <a:gd name="T75" fmla="*/ 349 h 366"/>
              <a:gd name="T76" fmla="*/ 69 w 314"/>
              <a:gd name="T77" fmla="*/ 363 h 366"/>
              <a:gd name="T78" fmla="*/ 74 w 314"/>
              <a:gd name="T79" fmla="*/ 366 h 366"/>
              <a:gd name="T80" fmla="*/ 80 w 314"/>
              <a:gd name="T81" fmla="*/ 366 h 366"/>
              <a:gd name="T82" fmla="*/ 80 w 314"/>
              <a:gd name="T83" fmla="*/ 366 h 366"/>
              <a:gd name="T84" fmla="*/ 186 w 314"/>
              <a:gd name="T85" fmla="*/ 337 h 366"/>
              <a:gd name="T86" fmla="*/ 251 w 314"/>
              <a:gd name="T87" fmla="*/ 317 h 366"/>
              <a:gd name="T88" fmla="*/ 271 w 314"/>
              <a:gd name="T89" fmla="*/ 309 h 366"/>
              <a:gd name="T90" fmla="*/ 277 w 314"/>
              <a:gd name="T91" fmla="*/ 306 h 366"/>
              <a:gd name="T92" fmla="*/ 280 w 314"/>
              <a:gd name="T93" fmla="*/ 303 h 366"/>
              <a:gd name="T94" fmla="*/ 280 w 314"/>
              <a:gd name="T95" fmla="*/ 303 h 366"/>
              <a:gd name="T96" fmla="*/ 277 w 314"/>
              <a:gd name="T97" fmla="*/ 297 h 366"/>
              <a:gd name="T98" fmla="*/ 271 w 314"/>
              <a:gd name="T99" fmla="*/ 289 h 366"/>
              <a:gd name="T100" fmla="*/ 254 w 314"/>
              <a:gd name="T101" fmla="*/ 263 h 366"/>
              <a:gd name="T102" fmla="*/ 249 w 314"/>
              <a:gd name="T103" fmla="*/ 249 h 366"/>
              <a:gd name="T104" fmla="*/ 243 w 314"/>
              <a:gd name="T105" fmla="*/ 234 h 366"/>
              <a:gd name="T106" fmla="*/ 243 w 314"/>
              <a:gd name="T107" fmla="*/ 223 h 366"/>
              <a:gd name="T108" fmla="*/ 243 w 314"/>
              <a:gd name="T109" fmla="*/ 220 h 366"/>
              <a:gd name="T110" fmla="*/ 246 w 314"/>
              <a:gd name="T111" fmla="*/ 217 h 366"/>
              <a:gd name="T112" fmla="*/ 246 w 314"/>
              <a:gd name="T113" fmla="*/ 217 h 366"/>
              <a:gd name="T114" fmla="*/ 260 w 314"/>
              <a:gd name="T115" fmla="*/ 203 h 366"/>
              <a:gd name="T116" fmla="*/ 274 w 314"/>
              <a:gd name="T117" fmla="*/ 186 h 366"/>
              <a:gd name="T118" fmla="*/ 289 w 314"/>
              <a:gd name="T119" fmla="*/ 166 h 366"/>
              <a:gd name="T120" fmla="*/ 289 w 314"/>
              <a:gd name="T121" fmla="*/ 1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4" h="366">
                <a:moveTo>
                  <a:pt x="289" y="166"/>
                </a:moveTo>
                <a:lnTo>
                  <a:pt x="289" y="166"/>
                </a:lnTo>
                <a:lnTo>
                  <a:pt x="294" y="146"/>
                </a:lnTo>
                <a:lnTo>
                  <a:pt x="306" y="106"/>
                </a:lnTo>
                <a:lnTo>
                  <a:pt x="311" y="83"/>
                </a:lnTo>
                <a:lnTo>
                  <a:pt x="314" y="60"/>
                </a:lnTo>
                <a:lnTo>
                  <a:pt x="314" y="43"/>
                </a:lnTo>
                <a:lnTo>
                  <a:pt x="314" y="37"/>
                </a:lnTo>
                <a:lnTo>
                  <a:pt x="311" y="34"/>
                </a:lnTo>
                <a:lnTo>
                  <a:pt x="311" y="34"/>
                </a:lnTo>
                <a:lnTo>
                  <a:pt x="303" y="26"/>
                </a:lnTo>
                <a:lnTo>
                  <a:pt x="291" y="20"/>
                </a:lnTo>
                <a:lnTo>
                  <a:pt x="260" y="11"/>
                </a:lnTo>
                <a:lnTo>
                  <a:pt x="220" y="0"/>
                </a:lnTo>
                <a:lnTo>
                  <a:pt x="220" y="0"/>
                </a:lnTo>
                <a:lnTo>
                  <a:pt x="206" y="0"/>
                </a:lnTo>
                <a:lnTo>
                  <a:pt x="169" y="3"/>
                </a:lnTo>
                <a:lnTo>
                  <a:pt x="123" y="11"/>
                </a:lnTo>
                <a:lnTo>
                  <a:pt x="97" y="17"/>
                </a:lnTo>
                <a:lnTo>
                  <a:pt x="74" y="26"/>
                </a:lnTo>
                <a:lnTo>
                  <a:pt x="74" y="26"/>
                </a:lnTo>
                <a:lnTo>
                  <a:pt x="60" y="37"/>
                </a:lnTo>
                <a:lnTo>
                  <a:pt x="43" y="54"/>
                </a:lnTo>
                <a:lnTo>
                  <a:pt x="29" y="71"/>
                </a:lnTo>
                <a:lnTo>
                  <a:pt x="17" y="89"/>
                </a:lnTo>
                <a:lnTo>
                  <a:pt x="17" y="89"/>
                </a:lnTo>
                <a:lnTo>
                  <a:pt x="11" y="106"/>
                </a:lnTo>
                <a:lnTo>
                  <a:pt x="3" y="131"/>
                </a:lnTo>
                <a:lnTo>
                  <a:pt x="0" y="160"/>
                </a:lnTo>
                <a:lnTo>
                  <a:pt x="0" y="174"/>
                </a:lnTo>
                <a:lnTo>
                  <a:pt x="3" y="191"/>
                </a:lnTo>
                <a:lnTo>
                  <a:pt x="3" y="191"/>
                </a:lnTo>
                <a:lnTo>
                  <a:pt x="9" y="220"/>
                </a:lnTo>
                <a:lnTo>
                  <a:pt x="9" y="243"/>
                </a:lnTo>
                <a:lnTo>
                  <a:pt x="14" y="266"/>
                </a:lnTo>
                <a:lnTo>
                  <a:pt x="29" y="291"/>
                </a:lnTo>
                <a:lnTo>
                  <a:pt x="29" y="291"/>
                </a:lnTo>
                <a:lnTo>
                  <a:pt x="57" y="349"/>
                </a:lnTo>
                <a:lnTo>
                  <a:pt x="69" y="363"/>
                </a:lnTo>
                <a:lnTo>
                  <a:pt x="74" y="366"/>
                </a:lnTo>
                <a:lnTo>
                  <a:pt x="80" y="366"/>
                </a:lnTo>
                <a:lnTo>
                  <a:pt x="80" y="366"/>
                </a:lnTo>
                <a:lnTo>
                  <a:pt x="186" y="337"/>
                </a:lnTo>
                <a:lnTo>
                  <a:pt x="251" y="317"/>
                </a:lnTo>
                <a:lnTo>
                  <a:pt x="271" y="309"/>
                </a:lnTo>
                <a:lnTo>
                  <a:pt x="277" y="306"/>
                </a:lnTo>
                <a:lnTo>
                  <a:pt x="280" y="303"/>
                </a:lnTo>
                <a:lnTo>
                  <a:pt x="280" y="303"/>
                </a:lnTo>
                <a:lnTo>
                  <a:pt x="277" y="297"/>
                </a:lnTo>
                <a:lnTo>
                  <a:pt x="271" y="289"/>
                </a:lnTo>
                <a:lnTo>
                  <a:pt x="254" y="263"/>
                </a:lnTo>
                <a:lnTo>
                  <a:pt x="249" y="249"/>
                </a:lnTo>
                <a:lnTo>
                  <a:pt x="243" y="234"/>
                </a:lnTo>
                <a:lnTo>
                  <a:pt x="243" y="223"/>
                </a:lnTo>
                <a:lnTo>
                  <a:pt x="243" y="220"/>
                </a:lnTo>
                <a:lnTo>
                  <a:pt x="246" y="217"/>
                </a:lnTo>
                <a:lnTo>
                  <a:pt x="246" y="217"/>
                </a:lnTo>
                <a:lnTo>
                  <a:pt x="260" y="203"/>
                </a:lnTo>
                <a:lnTo>
                  <a:pt x="274" y="186"/>
                </a:lnTo>
                <a:lnTo>
                  <a:pt x="289" y="166"/>
                </a:lnTo>
                <a:lnTo>
                  <a:pt x="289" y="166"/>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39" name="Freeform 15"/>
          <p:cNvSpPr>
            <a:spLocks/>
          </p:cNvSpPr>
          <p:nvPr/>
        </p:nvSpPr>
        <p:spPr bwMode="auto">
          <a:xfrm>
            <a:off x="7119938" y="3458764"/>
            <a:ext cx="766762" cy="778451"/>
          </a:xfrm>
          <a:custGeom>
            <a:avLst/>
            <a:gdLst>
              <a:gd name="T0" fmla="*/ 342 w 411"/>
              <a:gd name="T1" fmla="*/ 48 h 417"/>
              <a:gd name="T2" fmla="*/ 268 w 411"/>
              <a:gd name="T3" fmla="*/ 31 h 417"/>
              <a:gd name="T4" fmla="*/ 102 w 411"/>
              <a:gd name="T5" fmla="*/ 26 h 417"/>
              <a:gd name="T6" fmla="*/ 0 w 411"/>
              <a:gd name="T7" fmla="*/ 20 h 417"/>
              <a:gd name="T8" fmla="*/ 42 w 411"/>
              <a:gd name="T9" fmla="*/ 37 h 417"/>
              <a:gd name="T10" fmla="*/ 97 w 411"/>
              <a:gd name="T11" fmla="*/ 51 h 417"/>
              <a:gd name="T12" fmla="*/ 111 w 411"/>
              <a:gd name="T13" fmla="*/ 51 h 417"/>
              <a:gd name="T14" fmla="*/ 177 w 411"/>
              <a:gd name="T15" fmla="*/ 46 h 417"/>
              <a:gd name="T16" fmla="*/ 260 w 411"/>
              <a:gd name="T17" fmla="*/ 54 h 417"/>
              <a:gd name="T18" fmla="*/ 280 w 411"/>
              <a:gd name="T19" fmla="*/ 60 h 417"/>
              <a:gd name="T20" fmla="*/ 300 w 411"/>
              <a:gd name="T21" fmla="*/ 74 h 417"/>
              <a:gd name="T22" fmla="*/ 308 w 411"/>
              <a:gd name="T23" fmla="*/ 86 h 417"/>
              <a:gd name="T24" fmla="*/ 302 w 411"/>
              <a:gd name="T25" fmla="*/ 123 h 417"/>
              <a:gd name="T26" fmla="*/ 285 w 411"/>
              <a:gd name="T27" fmla="*/ 151 h 417"/>
              <a:gd name="T28" fmla="*/ 260 w 411"/>
              <a:gd name="T29" fmla="*/ 171 h 417"/>
              <a:gd name="T30" fmla="*/ 145 w 411"/>
              <a:gd name="T31" fmla="*/ 206 h 417"/>
              <a:gd name="T32" fmla="*/ 48 w 411"/>
              <a:gd name="T33" fmla="*/ 266 h 417"/>
              <a:gd name="T34" fmla="*/ 65 w 411"/>
              <a:gd name="T35" fmla="*/ 280 h 417"/>
              <a:gd name="T36" fmla="*/ 94 w 411"/>
              <a:gd name="T37" fmla="*/ 280 h 417"/>
              <a:gd name="T38" fmla="*/ 97 w 411"/>
              <a:gd name="T39" fmla="*/ 283 h 417"/>
              <a:gd name="T40" fmla="*/ 68 w 411"/>
              <a:gd name="T41" fmla="*/ 329 h 417"/>
              <a:gd name="T42" fmla="*/ 62 w 411"/>
              <a:gd name="T43" fmla="*/ 343 h 417"/>
              <a:gd name="T44" fmla="*/ 60 w 411"/>
              <a:gd name="T45" fmla="*/ 363 h 417"/>
              <a:gd name="T46" fmla="*/ 62 w 411"/>
              <a:gd name="T47" fmla="*/ 369 h 417"/>
              <a:gd name="T48" fmla="*/ 62 w 411"/>
              <a:gd name="T49" fmla="*/ 369 h 417"/>
              <a:gd name="T50" fmla="*/ 71 w 411"/>
              <a:gd name="T51" fmla="*/ 351 h 417"/>
              <a:gd name="T52" fmla="*/ 77 w 411"/>
              <a:gd name="T53" fmla="*/ 340 h 417"/>
              <a:gd name="T54" fmla="*/ 105 w 411"/>
              <a:gd name="T55" fmla="*/ 311 h 417"/>
              <a:gd name="T56" fmla="*/ 120 w 411"/>
              <a:gd name="T57" fmla="*/ 300 h 417"/>
              <a:gd name="T58" fmla="*/ 114 w 411"/>
              <a:gd name="T59" fmla="*/ 340 h 417"/>
              <a:gd name="T60" fmla="*/ 114 w 411"/>
              <a:gd name="T61" fmla="*/ 363 h 417"/>
              <a:gd name="T62" fmla="*/ 117 w 411"/>
              <a:gd name="T63" fmla="*/ 406 h 417"/>
              <a:gd name="T64" fmla="*/ 125 w 411"/>
              <a:gd name="T65" fmla="*/ 417 h 417"/>
              <a:gd name="T66" fmla="*/ 128 w 411"/>
              <a:gd name="T67" fmla="*/ 417 h 417"/>
              <a:gd name="T68" fmla="*/ 134 w 411"/>
              <a:gd name="T69" fmla="*/ 406 h 417"/>
              <a:gd name="T70" fmla="*/ 134 w 411"/>
              <a:gd name="T71" fmla="*/ 371 h 417"/>
              <a:gd name="T72" fmla="*/ 137 w 411"/>
              <a:gd name="T73" fmla="*/ 351 h 417"/>
              <a:gd name="T74" fmla="*/ 142 w 411"/>
              <a:gd name="T75" fmla="*/ 329 h 417"/>
              <a:gd name="T76" fmla="*/ 151 w 411"/>
              <a:gd name="T77" fmla="*/ 306 h 417"/>
              <a:gd name="T78" fmla="*/ 165 w 411"/>
              <a:gd name="T79" fmla="*/ 277 h 417"/>
              <a:gd name="T80" fmla="*/ 171 w 411"/>
              <a:gd name="T81" fmla="*/ 271 h 417"/>
              <a:gd name="T82" fmla="*/ 171 w 411"/>
              <a:gd name="T83" fmla="*/ 243 h 417"/>
              <a:gd name="T84" fmla="*/ 177 w 411"/>
              <a:gd name="T85" fmla="*/ 226 h 417"/>
              <a:gd name="T86" fmla="*/ 194 w 411"/>
              <a:gd name="T87" fmla="*/ 214 h 417"/>
              <a:gd name="T88" fmla="*/ 211 w 411"/>
              <a:gd name="T89" fmla="*/ 211 h 417"/>
              <a:gd name="T90" fmla="*/ 257 w 411"/>
              <a:gd name="T91" fmla="*/ 211 h 417"/>
              <a:gd name="T92" fmla="*/ 282 w 411"/>
              <a:gd name="T93" fmla="*/ 217 h 417"/>
              <a:gd name="T94" fmla="*/ 317 w 411"/>
              <a:gd name="T95" fmla="*/ 243 h 417"/>
              <a:gd name="T96" fmla="*/ 322 w 411"/>
              <a:gd name="T97" fmla="*/ 228 h 417"/>
              <a:gd name="T98" fmla="*/ 342 w 411"/>
              <a:gd name="T99" fmla="*/ 217 h 417"/>
              <a:gd name="T100" fmla="*/ 351 w 411"/>
              <a:gd name="T101" fmla="*/ 214 h 417"/>
              <a:gd name="T102" fmla="*/ 374 w 411"/>
              <a:gd name="T103" fmla="*/ 206 h 417"/>
              <a:gd name="T104" fmla="*/ 394 w 411"/>
              <a:gd name="T105" fmla="*/ 183 h 417"/>
              <a:gd name="T106" fmla="*/ 400 w 411"/>
              <a:gd name="T107" fmla="*/ 174 h 417"/>
              <a:gd name="T108" fmla="*/ 405 w 411"/>
              <a:gd name="T109" fmla="*/ 143 h 417"/>
              <a:gd name="T110" fmla="*/ 403 w 411"/>
              <a:gd name="T111" fmla="*/ 106 h 417"/>
              <a:gd name="T112" fmla="*/ 411 w 411"/>
              <a:gd name="T113" fmla="*/ 71 h 417"/>
              <a:gd name="T114" fmla="*/ 377 w 411"/>
              <a:gd name="T115" fmla="*/ 2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417">
                <a:moveTo>
                  <a:pt x="377" y="28"/>
                </a:moveTo>
                <a:lnTo>
                  <a:pt x="342" y="48"/>
                </a:lnTo>
                <a:lnTo>
                  <a:pt x="317" y="51"/>
                </a:lnTo>
                <a:lnTo>
                  <a:pt x="268" y="31"/>
                </a:lnTo>
                <a:lnTo>
                  <a:pt x="191" y="23"/>
                </a:lnTo>
                <a:lnTo>
                  <a:pt x="102" y="26"/>
                </a:lnTo>
                <a:lnTo>
                  <a:pt x="2" y="0"/>
                </a:lnTo>
                <a:lnTo>
                  <a:pt x="0" y="20"/>
                </a:lnTo>
                <a:lnTo>
                  <a:pt x="0" y="20"/>
                </a:lnTo>
                <a:lnTo>
                  <a:pt x="42" y="37"/>
                </a:lnTo>
                <a:lnTo>
                  <a:pt x="80" y="48"/>
                </a:lnTo>
                <a:lnTo>
                  <a:pt x="97" y="51"/>
                </a:lnTo>
                <a:lnTo>
                  <a:pt x="111" y="51"/>
                </a:lnTo>
                <a:lnTo>
                  <a:pt x="111" y="51"/>
                </a:lnTo>
                <a:lnTo>
                  <a:pt x="145" y="48"/>
                </a:lnTo>
                <a:lnTo>
                  <a:pt x="177" y="46"/>
                </a:lnTo>
                <a:lnTo>
                  <a:pt x="228" y="48"/>
                </a:lnTo>
                <a:lnTo>
                  <a:pt x="260" y="54"/>
                </a:lnTo>
                <a:lnTo>
                  <a:pt x="280" y="60"/>
                </a:lnTo>
                <a:lnTo>
                  <a:pt x="280" y="60"/>
                </a:lnTo>
                <a:lnTo>
                  <a:pt x="291" y="66"/>
                </a:lnTo>
                <a:lnTo>
                  <a:pt x="300" y="74"/>
                </a:lnTo>
                <a:lnTo>
                  <a:pt x="308" y="86"/>
                </a:lnTo>
                <a:lnTo>
                  <a:pt x="308" y="86"/>
                </a:lnTo>
                <a:lnTo>
                  <a:pt x="308" y="97"/>
                </a:lnTo>
                <a:lnTo>
                  <a:pt x="302" y="123"/>
                </a:lnTo>
                <a:lnTo>
                  <a:pt x="297" y="137"/>
                </a:lnTo>
                <a:lnTo>
                  <a:pt x="285" y="151"/>
                </a:lnTo>
                <a:lnTo>
                  <a:pt x="274" y="163"/>
                </a:lnTo>
                <a:lnTo>
                  <a:pt x="260" y="171"/>
                </a:lnTo>
                <a:lnTo>
                  <a:pt x="260" y="171"/>
                </a:lnTo>
                <a:lnTo>
                  <a:pt x="145" y="206"/>
                </a:lnTo>
                <a:lnTo>
                  <a:pt x="60" y="237"/>
                </a:lnTo>
                <a:lnTo>
                  <a:pt x="48" y="266"/>
                </a:lnTo>
                <a:lnTo>
                  <a:pt x="65" y="280"/>
                </a:lnTo>
                <a:lnTo>
                  <a:pt x="65" y="280"/>
                </a:lnTo>
                <a:lnTo>
                  <a:pt x="82" y="280"/>
                </a:lnTo>
                <a:lnTo>
                  <a:pt x="94" y="280"/>
                </a:lnTo>
                <a:lnTo>
                  <a:pt x="97" y="283"/>
                </a:lnTo>
                <a:lnTo>
                  <a:pt x="97" y="283"/>
                </a:lnTo>
                <a:lnTo>
                  <a:pt x="97" y="283"/>
                </a:lnTo>
                <a:lnTo>
                  <a:pt x="68" y="329"/>
                </a:lnTo>
                <a:lnTo>
                  <a:pt x="68" y="329"/>
                </a:lnTo>
                <a:lnTo>
                  <a:pt x="62" y="343"/>
                </a:lnTo>
                <a:lnTo>
                  <a:pt x="60" y="357"/>
                </a:lnTo>
                <a:lnTo>
                  <a:pt x="60" y="363"/>
                </a:lnTo>
                <a:lnTo>
                  <a:pt x="62" y="369"/>
                </a:lnTo>
                <a:lnTo>
                  <a:pt x="62" y="369"/>
                </a:lnTo>
                <a:lnTo>
                  <a:pt x="62" y="371"/>
                </a:lnTo>
                <a:lnTo>
                  <a:pt x="62" y="369"/>
                </a:lnTo>
                <a:lnTo>
                  <a:pt x="65" y="363"/>
                </a:lnTo>
                <a:lnTo>
                  <a:pt x="71" y="351"/>
                </a:lnTo>
                <a:lnTo>
                  <a:pt x="77" y="340"/>
                </a:lnTo>
                <a:lnTo>
                  <a:pt x="77" y="340"/>
                </a:lnTo>
                <a:lnTo>
                  <a:pt x="91" y="326"/>
                </a:lnTo>
                <a:lnTo>
                  <a:pt x="105" y="311"/>
                </a:lnTo>
                <a:lnTo>
                  <a:pt x="120" y="300"/>
                </a:lnTo>
                <a:lnTo>
                  <a:pt x="120" y="300"/>
                </a:lnTo>
                <a:lnTo>
                  <a:pt x="117" y="320"/>
                </a:lnTo>
                <a:lnTo>
                  <a:pt x="114" y="340"/>
                </a:lnTo>
                <a:lnTo>
                  <a:pt x="114" y="363"/>
                </a:lnTo>
                <a:lnTo>
                  <a:pt x="114" y="363"/>
                </a:lnTo>
                <a:lnTo>
                  <a:pt x="114" y="386"/>
                </a:lnTo>
                <a:lnTo>
                  <a:pt x="117" y="406"/>
                </a:lnTo>
                <a:lnTo>
                  <a:pt x="122" y="417"/>
                </a:lnTo>
                <a:lnTo>
                  <a:pt x="125" y="417"/>
                </a:lnTo>
                <a:lnTo>
                  <a:pt x="128" y="417"/>
                </a:lnTo>
                <a:lnTo>
                  <a:pt x="128" y="417"/>
                </a:lnTo>
                <a:lnTo>
                  <a:pt x="134" y="411"/>
                </a:lnTo>
                <a:lnTo>
                  <a:pt x="134" y="406"/>
                </a:lnTo>
                <a:lnTo>
                  <a:pt x="137" y="391"/>
                </a:lnTo>
                <a:lnTo>
                  <a:pt x="134" y="371"/>
                </a:lnTo>
                <a:lnTo>
                  <a:pt x="137" y="351"/>
                </a:lnTo>
                <a:lnTo>
                  <a:pt x="137" y="351"/>
                </a:lnTo>
                <a:lnTo>
                  <a:pt x="137" y="340"/>
                </a:lnTo>
                <a:lnTo>
                  <a:pt x="142" y="329"/>
                </a:lnTo>
                <a:lnTo>
                  <a:pt x="151" y="306"/>
                </a:lnTo>
                <a:lnTo>
                  <a:pt x="151" y="306"/>
                </a:lnTo>
                <a:lnTo>
                  <a:pt x="160" y="288"/>
                </a:lnTo>
                <a:lnTo>
                  <a:pt x="165" y="277"/>
                </a:lnTo>
                <a:lnTo>
                  <a:pt x="171" y="271"/>
                </a:lnTo>
                <a:lnTo>
                  <a:pt x="171" y="271"/>
                </a:lnTo>
                <a:lnTo>
                  <a:pt x="171" y="263"/>
                </a:lnTo>
                <a:lnTo>
                  <a:pt x="171" y="243"/>
                </a:lnTo>
                <a:lnTo>
                  <a:pt x="174" y="234"/>
                </a:lnTo>
                <a:lnTo>
                  <a:pt x="177" y="226"/>
                </a:lnTo>
                <a:lnTo>
                  <a:pt x="182" y="217"/>
                </a:lnTo>
                <a:lnTo>
                  <a:pt x="194" y="214"/>
                </a:lnTo>
                <a:lnTo>
                  <a:pt x="194" y="214"/>
                </a:lnTo>
                <a:lnTo>
                  <a:pt x="211" y="211"/>
                </a:lnTo>
                <a:lnTo>
                  <a:pt x="231" y="208"/>
                </a:lnTo>
                <a:lnTo>
                  <a:pt x="257" y="211"/>
                </a:lnTo>
                <a:lnTo>
                  <a:pt x="277" y="214"/>
                </a:lnTo>
                <a:lnTo>
                  <a:pt x="282" y="217"/>
                </a:lnTo>
                <a:lnTo>
                  <a:pt x="317" y="243"/>
                </a:lnTo>
                <a:lnTo>
                  <a:pt x="317" y="243"/>
                </a:lnTo>
                <a:lnTo>
                  <a:pt x="317" y="240"/>
                </a:lnTo>
                <a:lnTo>
                  <a:pt x="322" y="228"/>
                </a:lnTo>
                <a:lnTo>
                  <a:pt x="334" y="220"/>
                </a:lnTo>
                <a:lnTo>
                  <a:pt x="342" y="217"/>
                </a:lnTo>
                <a:lnTo>
                  <a:pt x="351" y="214"/>
                </a:lnTo>
                <a:lnTo>
                  <a:pt x="351" y="214"/>
                </a:lnTo>
                <a:lnTo>
                  <a:pt x="365" y="211"/>
                </a:lnTo>
                <a:lnTo>
                  <a:pt x="374" y="206"/>
                </a:lnTo>
                <a:lnTo>
                  <a:pt x="383" y="200"/>
                </a:lnTo>
                <a:lnTo>
                  <a:pt x="394" y="183"/>
                </a:lnTo>
                <a:lnTo>
                  <a:pt x="394" y="183"/>
                </a:lnTo>
                <a:lnTo>
                  <a:pt x="400" y="174"/>
                </a:lnTo>
                <a:lnTo>
                  <a:pt x="403" y="163"/>
                </a:lnTo>
                <a:lnTo>
                  <a:pt x="405" y="143"/>
                </a:lnTo>
                <a:lnTo>
                  <a:pt x="403" y="106"/>
                </a:lnTo>
                <a:lnTo>
                  <a:pt x="403" y="106"/>
                </a:lnTo>
                <a:lnTo>
                  <a:pt x="405" y="83"/>
                </a:lnTo>
                <a:lnTo>
                  <a:pt x="411" y="71"/>
                </a:lnTo>
                <a:lnTo>
                  <a:pt x="403" y="51"/>
                </a:lnTo>
                <a:lnTo>
                  <a:pt x="37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0" name="Freeform 16"/>
          <p:cNvSpPr>
            <a:spLocks/>
          </p:cNvSpPr>
          <p:nvPr/>
        </p:nvSpPr>
        <p:spPr bwMode="auto">
          <a:xfrm>
            <a:off x="8397876" y="4050998"/>
            <a:ext cx="284163" cy="590707"/>
          </a:xfrm>
          <a:custGeom>
            <a:avLst/>
            <a:gdLst>
              <a:gd name="T0" fmla="*/ 83 w 152"/>
              <a:gd name="T1" fmla="*/ 317 h 317"/>
              <a:gd name="T2" fmla="*/ 83 w 152"/>
              <a:gd name="T3" fmla="*/ 317 h 317"/>
              <a:gd name="T4" fmla="*/ 92 w 152"/>
              <a:gd name="T5" fmla="*/ 312 h 317"/>
              <a:gd name="T6" fmla="*/ 101 w 152"/>
              <a:gd name="T7" fmla="*/ 300 h 317"/>
              <a:gd name="T8" fmla="*/ 118 w 152"/>
              <a:gd name="T9" fmla="*/ 274 h 317"/>
              <a:gd name="T10" fmla="*/ 132 w 152"/>
              <a:gd name="T11" fmla="*/ 249 h 317"/>
              <a:gd name="T12" fmla="*/ 141 w 152"/>
              <a:gd name="T13" fmla="*/ 234 h 317"/>
              <a:gd name="T14" fmla="*/ 141 w 152"/>
              <a:gd name="T15" fmla="*/ 234 h 317"/>
              <a:gd name="T16" fmla="*/ 146 w 152"/>
              <a:gd name="T17" fmla="*/ 229 h 317"/>
              <a:gd name="T18" fmla="*/ 146 w 152"/>
              <a:gd name="T19" fmla="*/ 220 h 317"/>
              <a:gd name="T20" fmla="*/ 146 w 152"/>
              <a:gd name="T21" fmla="*/ 206 h 317"/>
              <a:gd name="T22" fmla="*/ 146 w 152"/>
              <a:gd name="T23" fmla="*/ 183 h 317"/>
              <a:gd name="T24" fmla="*/ 146 w 152"/>
              <a:gd name="T25" fmla="*/ 183 h 317"/>
              <a:gd name="T26" fmla="*/ 149 w 152"/>
              <a:gd name="T27" fmla="*/ 160 h 317"/>
              <a:gd name="T28" fmla="*/ 146 w 152"/>
              <a:gd name="T29" fmla="*/ 140 h 317"/>
              <a:gd name="T30" fmla="*/ 143 w 152"/>
              <a:gd name="T31" fmla="*/ 123 h 317"/>
              <a:gd name="T32" fmla="*/ 143 w 152"/>
              <a:gd name="T33" fmla="*/ 109 h 317"/>
              <a:gd name="T34" fmla="*/ 143 w 152"/>
              <a:gd name="T35" fmla="*/ 109 h 317"/>
              <a:gd name="T36" fmla="*/ 143 w 152"/>
              <a:gd name="T37" fmla="*/ 103 h 317"/>
              <a:gd name="T38" fmla="*/ 143 w 152"/>
              <a:gd name="T39" fmla="*/ 94 h 317"/>
              <a:gd name="T40" fmla="*/ 141 w 152"/>
              <a:gd name="T41" fmla="*/ 80 h 317"/>
              <a:gd name="T42" fmla="*/ 138 w 152"/>
              <a:gd name="T43" fmla="*/ 66 h 317"/>
              <a:gd name="T44" fmla="*/ 138 w 152"/>
              <a:gd name="T45" fmla="*/ 63 h 317"/>
              <a:gd name="T46" fmla="*/ 141 w 152"/>
              <a:gd name="T47" fmla="*/ 60 h 317"/>
              <a:gd name="T48" fmla="*/ 141 w 152"/>
              <a:gd name="T49" fmla="*/ 60 h 317"/>
              <a:gd name="T50" fmla="*/ 146 w 152"/>
              <a:gd name="T51" fmla="*/ 54 h 317"/>
              <a:gd name="T52" fmla="*/ 149 w 152"/>
              <a:gd name="T53" fmla="*/ 46 h 317"/>
              <a:gd name="T54" fmla="*/ 152 w 152"/>
              <a:gd name="T55" fmla="*/ 26 h 317"/>
              <a:gd name="T56" fmla="*/ 152 w 152"/>
              <a:gd name="T57" fmla="*/ 0 h 317"/>
              <a:gd name="T58" fmla="*/ 101 w 152"/>
              <a:gd name="T59" fmla="*/ 72 h 317"/>
              <a:gd name="T60" fmla="*/ 86 w 152"/>
              <a:gd name="T61" fmla="*/ 89 h 317"/>
              <a:gd name="T62" fmla="*/ 83 w 152"/>
              <a:gd name="T63" fmla="*/ 29 h 317"/>
              <a:gd name="T64" fmla="*/ 69 w 152"/>
              <a:gd name="T65" fmla="*/ 49 h 317"/>
              <a:gd name="T66" fmla="*/ 49 w 152"/>
              <a:gd name="T67" fmla="*/ 80 h 317"/>
              <a:gd name="T68" fmla="*/ 18 w 152"/>
              <a:gd name="T69" fmla="*/ 117 h 317"/>
              <a:gd name="T70" fmla="*/ 0 w 152"/>
              <a:gd name="T71" fmla="*/ 214 h 317"/>
              <a:gd name="T72" fmla="*/ 12 w 152"/>
              <a:gd name="T73" fmla="*/ 272 h 317"/>
              <a:gd name="T74" fmla="*/ 83 w 152"/>
              <a:gd name="T75"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317">
                <a:moveTo>
                  <a:pt x="83" y="317"/>
                </a:moveTo>
                <a:lnTo>
                  <a:pt x="83" y="317"/>
                </a:lnTo>
                <a:lnTo>
                  <a:pt x="92" y="312"/>
                </a:lnTo>
                <a:lnTo>
                  <a:pt x="101" y="300"/>
                </a:lnTo>
                <a:lnTo>
                  <a:pt x="118" y="274"/>
                </a:lnTo>
                <a:lnTo>
                  <a:pt x="132" y="249"/>
                </a:lnTo>
                <a:lnTo>
                  <a:pt x="141" y="234"/>
                </a:lnTo>
                <a:lnTo>
                  <a:pt x="141" y="234"/>
                </a:lnTo>
                <a:lnTo>
                  <a:pt x="146" y="229"/>
                </a:lnTo>
                <a:lnTo>
                  <a:pt x="146" y="220"/>
                </a:lnTo>
                <a:lnTo>
                  <a:pt x="146" y="206"/>
                </a:lnTo>
                <a:lnTo>
                  <a:pt x="146" y="183"/>
                </a:lnTo>
                <a:lnTo>
                  <a:pt x="146" y="183"/>
                </a:lnTo>
                <a:lnTo>
                  <a:pt x="149" y="160"/>
                </a:lnTo>
                <a:lnTo>
                  <a:pt x="146" y="140"/>
                </a:lnTo>
                <a:lnTo>
                  <a:pt x="143" y="123"/>
                </a:lnTo>
                <a:lnTo>
                  <a:pt x="143" y="109"/>
                </a:lnTo>
                <a:lnTo>
                  <a:pt x="143" y="109"/>
                </a:lnTo>
                <a:lnTo>
                  <a:pt x="143" y="103"/>
                </a:lnTo>
                <a:lnTo>
                  <a:pt x="143" y="94"/>
                </a:lnTo>
                <a:lnTo>
                  <a:pt x="141" y="80"/>
                </a:lnTo>
                <a:lnTo>
                  <a:pt x="138" y="66"/>
                </a:lnTo>
                <a:lnTo>
                  <a:pt x="138" y="63"/>
                </a:lnTo>
                <a:lnTo>
                  <a:pt x="141" y="60"/>
                </a:lnTo>
                <a:lnTo>
                  <a:pt x="141" y="60"/>
                </a:lnTo>
                <a:lnTo>
                  <a:pt x="146" y="54"/>
                </a:lnTo>
                <a:lnTo>
                  <a:pt x="149" y="46"/>
                </a:lnTo>
                <a:lnTo>
                  <a:pt x="152" y="26"/>
                </a:lnTo>
                <a:lnTo>
                  <a:pt x="152" y="0"/>
                </a:lnTo>
                <a:lnTo>
                  <a:pt x="101" y="72"/>
                </a:lnTo>
                <a:lnTo>
                  <a:pt x="86" y="89"/>
                </a:lnTo>
                <a:lnTo>
                  <a:pt x="83" y="29"/>
                </a:lnTo>
                <a:lnTo>
                  <a:pt x="69" y="49"/>
                </a:lnTo>
                <a:lnTo>
                  <a:pt x="49" y="80"/>
                </a:lnTo>
                <a:lnTo>
                  <a:pt x="18" y="117"/>
                </a:lnTo>
                <a:lnTo>
                  <a:pt x="0" y="214"/>
                </a:lnTo>
                <a:lnTo>
                  <a:pt x="12" y="272"/>
                </a:lnTo>
                <a:lnTo>
                  <a:pt x="83" y="317"/>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1" name="Freeform 17"/>
          <p:cNvSpPr>
            <a:spLocks/>
          </p:cNvSpPr>
          <p:nvPr/>
        </p:nvSpPr>
        <p:spPr bwMode="auto">
          <a:xfrm>
            <a:off x="8351838" y="2570415"/>
            <a:ext cx="196850" cy="216745"/>
          </a:xfrm>
          <a:custGeom>
            <a:avLst/>
            <a:gdLst>
              <a:gd name="T0" fmla="*/ 68 w 106"/>
              <a:gd name="T1" fmla="*/ 8 h 117"/>
              <a:gd name="T2" fmla="*/ 68 w 106"/>
              <a:gd name="T3" fmla="*/ 8 h 117"/>
              <a:gd name="T4" fmla="*/ 51 w 106"/>
              <a:gd name="T5" fmla="*/ 22 h 117"/>
              <a:gd name="T6" fmla="*/ 28 w 106"/>
              <a:gd name="T7" fmla="*/ 48 h 117"/>
              <a:gd name="T8" fmla="*/ 8 w 106"/>
              <a:gd name="T9" fmla="*/ 74 h 117"/>
              <a:gd name="T10" fmla="*/ 3 w 106"/>
              <a:gd name="T11" fmla="*/ 82 h 117"/>
              <a:gd name="T12" fmla="*/ 0 w 106"/>
              <a:gd name="T13" fmla="*/ 91 h 117"/>
              <a:gd name="T14" fmla="*/ 0 w 106"/>
              <a:gd name="T15" fmla="*/ 91 h 117"/>
              <a:gd name="T16" fmla="*/ 3 w 106"/>
              <a:gd name="T17" fmla="*/ 94 h 117"/>
              <a:gd name="T18" fmla="*/ 8 w 106"/>
              <a:gd name="T19" fmla="*/ 100 h 117"/>
              <a:gd name="T20" fmla="*/ 28 w 106"/>
              <a:gd name="T21" fmla="*/ 105 h 117"/>
              <a:gd name="T22" fmla="*/ 60 w 106"/>
              <a:gd name="T23" fmla="*/ 111 h 117"/>
              <a:gd name="T24" fmla="*/ 106 w 106"/>
              <a:gd name="T25" fmla="*/ 117 h 117"/>
              <a:gd name="T26" fmla="*/ 103 w 106"/>
              <a:gd name="T27" fmla="*/ 0 h 117"/>
              <a:gd name="T28" fmla="*/ 103 w 106"/>
              <a:gd name="T29" fmla="*/ 0 h 117"/>
              <a:gd name="T30" fmla="*/ 91 w 106"/>
              <a:gd name="T31" fmla="*/ 0 h 117"/>
              <a:gd name="T32" fmla="*/ 80 w 106"/>
              <a:gd name="T33" fmla="*/ 2 h 117"/>
              <a:gd name="T34" fmla="*/ 68 w 106"/>
              <a:gd name="T35" fmla="*/ 8 h 117"/>
              <a:gd name="T36" fmla="*/ 68 w 106"/>
              <a:gd name="T37"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17">
                <a:moveTo>
                  <a:pt x="68" y="8"/>
                </a:moveTo>
                <a:lnTo>
                  <a:pt x="68" y="8"/>
                </a:lnTo>
                <a:lnTo>
                  <a:pt x="51" y="22"/>
                </a:lnTo>
                <a:lnTo>
                  <a:pt x="28" y="48"/>
                </a:lnTo>
                <a:lnTo>
                  <a:pt x="8" y="74"/>
                </a:lnTo>
                <a:lnTo>
                  <a:pt x="3" y="82"/>
                </a:lnTo>
                <a:lnTo>
                  <a:pt x="0" y="91"/>
                </a:lnTo>
                <a:lnTo>
                  <a:pt x="0" y="91"/>
                </a:lnTo>
                <a:lnTo>
                  <a:pt x="3" y="94"/>
                </a:lnTo>
                <a:lnTo>
                  <a:pt x="8" y="100"/>
                </a:lnTo>
                <a:lnTo>
                  <a:pt x="28" y="105"/>
                </a:lnTo>
                <a:lnTo>
                  <a:pt x="60" y="111"/>
                </a:lnTo>
                <a:lnTo>
                  <a:pt x="106" y="117"/>
                </a:lnTo>
                <a:lnTo>
                  <a:pt x="103" y="0"/>
                </a:lnTo>
                <a:lnTo>
                  <a:pt x="103" y="0"/>
                </a:lnTo>
                <a:lnTo>
                  <a:pt x="91" y="0"/>
                </a:lnTo>
                <a:lnTo>
                  <a:pt x="80" y="2"/>
                </a:lnTo>
                <a:lnTo>
                  <a:pt x="68" y="8"/>
                </a:lnTo>
                <a:lnTo>
                  <a:pt x="68" y="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2" name="Freeform 18"/>
          <p:cNvSpPr>
            <a:spLocks/>
          </p:cNvSpPr>
          <p:nvPr/>
        </p:nvSpPr>
        <p:spPr bwMode="auto">
          <a:xfrm>
            <a:off x="8537575" y="2547519"/>
            <a:ext cx="20638" cy="322064"/>
          </a:xfrm>
          <a:custGeom>
            <a:avLst/>
            <a:gdLst>
              <a:gd name="T0" fmla="*/ 6 w 11"/>
              <a:gd name="T1" fmla="*/ 172 h 172"/>
              <a:gd name="T2" fmla="*/ 6 w 11"/>
              <a:gd name="T3" fmla="*/ 172 h 172"/>
              <a:gd name="T4" fmla="*/ 3 w 11"/>
              <a:gd name="T5" fmla="*/ 166 h 172"/>
              <a:gd name="T6" fmla="*/ 0 w 11"/>
              <a:gd name="T7" fmla="*/ 152 h 172"/>
              <a:gd name="T8" fmla="*/ 0 w 11"/>
              <a:gd name="T9" fmla="*/ 106 h 172"/>
              <a:gd name="T10" fmla="*/ 0 w 11"/>
              <a:gd name="T11" fmla="*/ 12 h 172"/>
              <a:gd name="T12" fmla="*/ 6 w 11"/>
              <a:gd name="T13" fmla="*/ 0 h 172"/>
              <a:gd name="T14" fmla="*/ 6 w 11"/>
              <a:gd name="T15" fmla="*/ 0 h 172"/>
              <a:gd name="T16" fmla="*/ 8 w 11"/>
              <a:gd name="T17" fmla="*/ 34 h 172"/>
              <a:gd name="T18" fmla="*/ 11 w 11"/>
              <a:gd name="T19" fmla="*/ 89 h 172"/>
              <a:gd name="T20" fmla="*/ 8 w 11"/>
              <a:gd name="T21" fmla="*/ 140 h 172"/>
              <a:gd name="T22" fmla="*/ 8 w 11"/>
              <a:gd name="T23" fmla="*/ 160 h 172"/>
              <a:gd name="T24" fmla="*/ 6 w 11"/>
              <a:gd name="T25" fmla="*/ 172 h 172"/>
              <a:gd name="T26" fmla="*/ 6 w 11"/>
              <a:gd name="T2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2">
                <a:moveTo>
                  <a:pt x="6" y="172"/>
                </a:moveTo>
                <a:lnTo>
                  <a:pt x="6" y="172"/>
                </a:lnTo>
                <a:lnTo>
                  <a:pt x="3" y="166"/>
                </a:lnTo>
                <a:lnTo>
                  <a:pt x="0" y="152"/>
                </a:lnTo>
                <a:lnTo>
                  <a:pt x="0" y="106"/>
                </a:lnTo>
                <a:lnTo>
                  <a:pt x="0" y="12"/>
                </a:lnTo>
                <a:lnTo>
                  <a:pt x="6" y="0"/>
                </a:lnTo>
                <a:lnTo>
                  <a:pt x="6" y="0"/>
                </a:lnTo>
                <a:lnTo>
                  <a:pt x="8" y="34"/>
                </a:lnTo>
                <a:lnTo>
                  <a:pt x="11" y="89"/>
                </a:lnTo>
                <a:lnTo>
                  <a:pt x="8" y="140"/>
                </a:lnTo>
                <a:lnTo>
                  <a:pt x="8" y="160"/>
                </a:lnTo>
                <a:lnTo>
                  <a:pt x="6" y="172"/>
                </a:lnTo>
                <a:lnTo>
                  <a:pt x="6"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3" name="Freeform 19"/>
          <p:cNvSpPr>
            <a:spLocks/>
          </p:cNvSpPr>
          <p:nvPr/>
        </p:nvSpPr>
        <p:spPr bwMode="auto">
          <a:xfrm>
            <a:off x="8618538" y="2541414"/>
            <a:ext cx="31750" cy="1460740"/>
          </a:xfrm>
          <a:custGeom>
            <a:avLst/>
            <a:gdLst>
              <a:gd name="T0" fmla="*/ 0 w 17"/>
              <a:gd name="T1" fmla="*/ 0 h 783"/>
              <a:gd name="T2" fmla="*/ 0 w 17"/>
              <a:gd name="T3" fmla="*/ 0 h 783"/>
              <a:gd name="T4" fmla="*/ 3 w 17"/>
              <a:gd name="T5" fmla="*/ 9 h 783"/>
              <a:gd name="T6" fmla="*/ 5 w 17"/>
              <a:gd name="T7" fmla="*/ 26 h 783"/>
              <a:gd name="T8" fmla="*/ 8 w 17"/>
              <a:gd name="T9" fmla="*/ 80 h 783"/>
              <a:gd name="T10" fmla="*/ 11 w 17"/>
              <a:gd name="T11" fmla="*/ 163 h 783"/>
              <a:gd name="T12" fmla="*/ 11 w 17"/>
              <a:gd name="T13" fmla="*/ 163 h 783"/>
              <a:gd name="T14" fmla="*/ 14 w 17"/>
              <a:gd name="T15" fmla="*/ 449 h 783"/>
              <a:gd name="T16" fmla="*/ 17 w 17"/>
              <a:gd name="T17" fmla="*/ 658 h 783"/>
              <a:gd name="T18" fmla="*/ 14 w 17"/>
              <a:gd name="T19" fmla="*/ 738 h 783"/>
              <a:gd name="T20" fmla="*/ 14 w 17"/>
              <a:gd name="T21" fmla="*/ 783 h 783"/>
              <a:gd name="T22" fmla="*/ 11 w 17"/>
              <a:gd name="T23" fmla="*/ 783 h 783"/>
              <a:gd name="T24" fmla="*/ 0 w 17"/>
              <a:gd name="T2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83">
                <a:moveTo>
                  <a:pt x="0" y="0"/>
                </a:moveTo>
                <a:lnTo>
                  <a:pt x="0" y="0"/>
                </a:lnTo>
                <a:lnTo>
                  <a:pt x="3" y="9"/>
                </a:lnTo>
                <a:lnTo>
                  <a:pt x="5" y="26"/>
                </a:lnTo>
                <a:lnTo>
                  <a:pt x="8" y="80"/>
                </a:lnTo>
                <a:lnTo>
                  <a:pt x="11" y="163"/>
                </a:lnTo>
                <a:lnTo>
                  <a:pt x="11" y="163"/>
                </a:lnTo>
                <a:lnTo>
                  <a:pt x="14" y="449"/>
                </a:lnTo>
                <a:lnTo>
                  <a:pt x="17" y="658"/>
                </a:lnTo>
                <a:lnTo>
                  <a:pt x="14" y="738"/>
                </a:lnTo>
                <a:lnTo>
                  <a:pt x="14" y="783"/>
                </a:lnTo>
                <a:lnTo>
                  <a:pt x="11" y="78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4" name="Freeform 20"/>
          <p:cNvSpPr>
            <a:spLocks/>
          </p:cNvSpPr>
          <p:nvPr/>
        </p:nvSpPr>
        <p:spPr bwMode="auto">
          <a:xfrm>
            <a:off x="8339138" y="2602469"/>
            <a:ext cx="112712" cy="117530"/>
          </a:xfrm>
          <a:custGeom>
            <a:avLst/>
            <a:gdLst>
              <a:gd name="T0" fmla="*/ 3 w 60"/>
              <a:gd name="T1" fmla="*/ 63 h 63"/>
              <a:gd name="T2" fmla="*/ 3 w 60"/>
              <a:gd name="T3" fmla="*/ 63 h 63"/>
              <a:gd name="T4" fmla="*/ 0 w 60"/>
              <a:gd name="T5" fmla="*/ 63 h 63"/>
              <a:gd name="T6" fmla="*/ 0 w 60"/>
              <a:gd name="T7" fmla="*/ 60 h 63"/>
              <a:gd name="T8" fmla="*/ 0 w 60"/>
              <a:gd name="T9" fmla="*/ 54 h 63"/>
              <a:gd name="T10" fmla="*/ 0 w 60"/>
              <a:gd name="T11" fmla="*/ 54 h 63"/>
              <a:gd name="T12" fmla="*/ 9 w 60"/>
              <a:gd name="T13" fmla="*/ 37 h 63"/>
              <a:gd name="T14" fmla="*/ 23 w 60"/>
              <a:gd name="T15" fmla="*/ 20 h 63"/>
              <a:gd name="T16" fmla="*/ 40 w 60"/>
              <a:gd name="T17" fmla="*/ 8 h 63"/>
              <a:gd name="T18" fmla="*/ 60 w 60"/>
              <a:gd name="T19" fmla="*/ 0 h 63"/>
              <a:gd name="T20" fmla="*/ 60 w 60"/>
              <a:gd name="T21" fmla="*/ 0 h 63"/>
              <a:gd name="T22" fmla="*/ 29 w 60"/>
              <a:gd name="T23" fmla="*/ 28 h 63"/>
              <a:gd name="T24" fmla="*/ 14 w 60"/>
              <a:gd name="T25" fmla="*/ 43 h 63"/>
              <a:gd name="T26" fmla="*/ 9 w 60"/>
              <a:gd name="T27" fmla="*/ 51 h 63"/>
              <a:gd name="T28" fmla="*/ 3 w 60"/>
              <a:gd name="T29" fmla="*/ 63 h 63"/>
              <a:gd name="T30" fmla="*/ 3 w 60"/>
              <a:gd name="T3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3">
                <a:moveTo>
                  <a:pt x="3" y="63"/>
                </a:moveTo>
                <a:lnTo>
                  <a:pt x="3" y="63"/>
                </a:lnTo>
                <a:lnTo>
                  <a:pt x="0" y="63"/>
                </a:lnTo>
                <a:lnTo>
                  <a:pt x="0" y="60"/>
                </a:lnTo>
                <a:lnTo>
                  <a:pt x="0" y="54"/>
                </a:lnTo>
                <a:lnTo>
                  <a:pt x="0" y="54"/>
                </a:lnTo>
                <a:lnTo>
                  <a:pt x="9" y="37"/>
                </a:lnTo>
                <a:lnTo>
                  <a:pt x="23" y="20"/>
                </a:lnTo>
                <a:lnTo>
                  <a:pt x="40" y="8"/>
                </a:lnTo>
                <a:lnTo>
                  <a:pt x="60" y="0"/>
                </a:lnTo>
                <a:lnTo>
                  <a:pt x="60" y="0"/>
                </a:lnTo>
                <a:lnTo>
                  <a:pt x="29" y="28"/>
                </a:lnTo>
                <a:lnTo>
                  <a:pt x="14" y="43"/>
                </a:lnTo>
                <a:lnTo>
                  <a:pt x="9" y="51"/>
                </a:lnTo>
                <a:lnTo>
                  <a:pt x="3" y="63"/>
                </a:lnTo>
                <a:lnTo>
                  <a:pt x="3"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5" name="Freeform 21"/>
          <p:cNvSpPr>
            <a:spLocks/>
          </p:cNvSpPr>
          <p:nvPr/>
        </p:nvSpPr>
        <p:spPr bwMode="auto">
          <a:xfrm>
            <a:off x="8323264" y="2752053"/>
            <a:ext cx="192087" cy="42738"/>
          </a:xfrm>
          <a:custGeom>
            <a:avLst/>
            <a:gdLst>
              <a:gd name="T0" fmla="*/ 103 w 103"/>
              <a:gd name="T1" fmla="*/ 23 h 23"/>
              <a:gd name="T2" fmla="*/ 103 w 103"/>
              <a:gd name="T3" fmla="*/ 23 h 23"/>
              <a:gd name="T4" fmla="*/ 80 w 103"/>
              <a:gd name="T5" fmla="*/ 20 h 23"/>
              <a:gd name="T6" fmla="*/ 52 w 103"/>
              <a:gd name="T7" fmla="*/ 14 h 23"/>
              <a:gd name="T8" fmla="*/ 20 w 103"/>
              <a:gd name="T9" fmla="*/ 5 h 23"/>
              <a:gd name="T10" fmla="*/ 0 w 103"/>
              <a:gd name="T11" fmla="*/ 0 h 23"/>
              <a:gd name="T12" fmla="*/ 0 w 103"/>
              <a:gd name="T13" fmla="*/ 0 h 23"/>
              <a:gd name="T14" fmla="*/ 103 w 103"/>
              <a:gd name="T15" fmla="*/ 14 h 23"/>
              <a:gd name="T16" fmla="*/ 103 w 10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23">
                <a:moveTo>
                  <a:pt x="103" y="23"/>
                </a:moveTo>
                <a:lnTo>
                  <a:pt x="103" y="23"/>
                </a:lnTo>
                <a:lnTo>
                  <a:pt x="80" y="20"/>
                </a:lnTo>
                <a:lnTo>
                  <a:pt x="52" y="14"/>
                </a:lnTo>
                <a:lnTo>
                  <a:pt x="20" y="5"/>
                </a:lnTo>
                <a:lnTo>
                  <a:pt x="0" y="0"/>
                </a:lnTo>
                <a:lnTo>
                  <a:pt x="0" y="0"/>
                </a:lnTo>
                <a:lnTo>
                  <a:pt x="103" y="14"/>
                </a:lnTo>
                <a:lnTo>
                  <a:pt x="10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6" name="Freeform 22"/>
          <p:cNvSpPr>
            <a:spLocks/>
          </p:cNvSpPr>
          <p:nvPr/>
        </p:nvSpPr>
        <p:spPr bwMode="auto">
          <a:xfrm>
            <a:off x="8548689" y="2936744"/>
            <a:ext cx="14287" cy="207587"/>
          </a:xfrm>
          <a:custGeom>
            <a:avLst/>
            <a:gdLst>
              <a:gd name="T0" fmla="*/ 8 w 8"/>
              <a:gd name="T1" fmla="*/ 111 h 111"/>
              <a:gd name="T2" fmla="*/ 5 w 8"/>
              <a:gd name="T3" fmla="*/ 111 h 111"/>
              <a:gd name="T4" fmla="*/ 2 w 8"/>
              <a:gd name="T5" fmla="*/ 106 h 111"/>
              <a:gd name="T6" fmla="*/ 2 w 8"/>
              <a:gd name="T7" fmla="*/ 106 h 111"/>
              <a:gd name="T8" fmla="*/ 2 w 8"/>
              <a:gd name="T9" fmla="*/ 54 h 111"/>
              <a:gd name="T10" fmla="*/ 0 w 8"/>
              <a:gd name="T11" fmla="*/ 3 h 111"/>
              <a:gd name="T12" fmla="*/ 2 w 8"/>
              <a:gd name="T13" fmla="*/ 0 h 111"/>
              <a:gd name="T14" fmla="*/ 2 w 8"/>
              <a:gd name="T15" fmla="*/ 0 h 111"/>
              <a:gd name="T16" fmla="*/ 5 w 8"/>
              <a:gd name="T17" fmla="*/ 28 h 111"/>
              <a:gd name="T18" fmla="*/ 8 w 8"/>
              <a:gd name="T19" fmla="*/ 54 h 111"/>
              <a:gd name="T20" fmla="*/ 8 w 8"/>
              <a:gd name="T21" fmla="*/ 111 h 111"/>
              <a:gd name="T22" fmla="*/ 8 w 8"/>
              <a:gd name="T2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11">
                <a:moveTo>
                  <a:pt x="8" y="111"/>
                </a:moveTo>
                <a:lnTo>
                  <a:pt x="5" y="111"/>
                </a:lnTo>
                <a:lnTo>
                  <a:pt x="2" y="106"/>
                </a:lnTo>
                <a:lnTo>
                  <a:pt x="2" y="106"/>
                </a:lnTo>
                <a:lnTo>
                  <a:pt x="2" y="54"/>
                </a:lnTo>
                <a:lnTo>
                  <a:pt x="0" y="3"/>
                </a:lnTo>
                <a:lnTo>
                  <a:pt x="2" y="0"/>
                </a:lnTo>
                <a:lnTo>
                  <a:pt x="2" y="0"/>
                </a:lnTo>
                <a:lnTo>
                  <a:pt x="5" y="28"/>
                </a:lnTo>
                <a:lnTo>
                  <a:pt x="8" y="54"/>
                </a:lnTo>
                <a:lnTo>
                  <a:pt x="8" y="111"/>
                </a:lnTo>
                <a:lnTo>
                  <a:pt x="8"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7" name="Freeform 23"/>
          <p:cNvSpPr>
            <a:spLocks/>
          </p:cNvSpPr>
          <p:nvPr/>
        </p:nvSpPr>
        <p:spPr bwMode="auto">
          <a:xfrm>
            <a:off x="8264525" y="2541414"/>
            <a:ext cx="20638" cy="944825"/>
          </a:xfrm>
          <a:custGeom>
            <a:avLst/>
            <a:gdLst>
              <a:gd name="T0" fmla="*/ 9 w 11"/>
              <a:gd name="T1" fmla="*/ 506 h 506"/>
              <a:gd name="T2" fmla="*/ 6 w 11"/>
              <a:gd name="T3" fmla="*/ 506 h 506"/>
              <a:gd name="T4" fmla="*/ 6 w 11"/>
              <a:gd name="T5" fmla="*/ 506 h 506"/>
              <a:gd name="T6" fmla="*/ 3 w 11"/>
              <a:gd name="T7" fmla="*/ 480 h 506"/>
              <a:gd name="T8" fmla="*/ 3 w 11"/>
              <a:gd name="T9" fmla="*/ 423 h 506"/>
              <a:gd name="T10" fmla="*/ 0 w 11"/>
              <a:gd name="T11" fmla="*/ 249 h 506"/>
              <a:gd name="T12" fmla="*/ 3 w 11"/>
              <a:gd name="T13" fmla="*/ 0 h 506"/>
              <a:gd name="T14" fmla="*/ 6 w 11"/>
              <a:gd name="T15" fmla="*/ 49 h 506"/>
              <a:gd name="T16" fmla="*/ 6 w 11"/>
              <a:gd name="T17" fmla="*/ 49 h 506"/>
              <a:gd name="T18" fmla="*/ 9 w 11"/>
              <a:gd name="T19" fmla="*/ 80 h 506"/>
              <a:gd name="T20" fmla="*/ 11 w 11"/>
              <a:gd name="T21" fmla="*/ 132 h 506"/>
              <a:gd name="T22" fmla="*/ 9 w 11"/>
              <a:gd name="T23" fmla="*/ 272 h 506"/>
              <a:gd name="T24" fmla="*/ 9 w 11"/>
              <a:gd name="T25" fmla="*/ 412 h 506"/>
              <a:gd name="T26" fmla="*/ 9 w 11"/>
              <a:gd name="T27" fmla="*/ 506 h 506"/>
              <a:gd name="T28" fmla="*/ 9 w 11"/>
              <a:gd name="T29"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506">
                <a:moveTo>
                  <a:pt x="9" y="506"/>
                </a:moveTo>
                <a:lnTo>
                  <a:pt x="6" y="506"/>
                </a:lnTo>
                <a:lnTo>
                  <a:pt x="6" y="506"/>
                </a:lnTo>
                <a:lnTo>
                  <a:pt x="3" y="480"/>
                </a:lnTo>
                <a:lnTo>
                  <a:pt x="3" y="423"/>
                </a:lnTo>
                <a:lnTo>
                  <a:pt x="0" y="249"/>
                </a:lnTo>
                <a:lnTo>
                  <a:pt x="3" y="0"/>
                </a:lnTo>
                <a:lnTo>
                  <a:pt x="6" y="49"/>
                </a:lnTo>
                <a:lnTo>
                  <a:pt x="6" y="49"/>
                </a:lnTo>
                <a:lnTo>
                  <a:pt x="9" y="80"/>
                </a:lnTo>
                <a:lnTo>
                  <a:pt x="11" y="132"/>
                </a:lnTo>
                <a:lnTo>
                  <a:pt x="9" y="272"/>
                </a:lnTo>
                <a:lnTo>
                  <a:pt x="9" y="412"/>
                </a:lnTo>
                <a:lnTo>
                  <a:pt x="9" y="506"/>
                </a:lnTo>
                <a:lnTo>
                  <a:pt x="9" y="5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8" name="Freeform 24"/>
          <p:cNvSpPr>
            <a:spLocks/>
          </p:cNvSpPr>
          <p:nvPr/>
        </p:nvSpPr>
        <p:spPr bwMode="auto">
          <a:xfrm>
            <a:off x="8189913" y="2527676"/>
            <a:ext cx="17462" cy="1379842"/>
          </a:xfrm>
          <a:custGeom>
            <a:avLst/>
            <a:gdLst>
              <a:gd name="T0" fmla="*/ 9 w 9"/>
              <a:gd name="T1" fmla="*/ 740 h 740"/>
              <a:gd name="T2" fmla="*/ 6 w 9"/>
              <a:gd name="T3" fmla="*/ 737 h 740"/>
              <a:gd name="T4" fmla="*/ 6 w 9"/>
              <a:gd name="T5" fmla="*/ 737 h 740"/>
              <a:gd name="T6" fmla="*/ 3 w 9"/>
              <a:gd name="T7" fmla="*/ 588 h 740"/>
              <a:gd name="T8" fmla="*/ 0 w 9"/>
              <a:gd name="T9" fmla="*/ 346 h 740"/>
              <a:gd name="T10" fmla="*/ 0 w 9"/>
              <a:gd name="T11" fmla="*/ 114 h 740"/>
              <a:gd name="T12" fmla="*/ 3 w 9"/>
              <a:gd name="T13" fmla="*/ 0 h 740"/>
              <a:gd name="T14" fmla="*/ 3 w 9"/>
              <a:gd name="T15" fmla="*/ 0 h 740"/>
              <a:gd name="T16" fmla="*/ 6 w 9"/>
              <a:gd name="T17" fmla="*/ 8 h 740"/>
              <a:gd name="T18" fmla="*/ 9 w 9"/>
              <a:gd name="T19" fmla="*/ 14 h 740"/>
              <a:gd name="T20" fmla="*/ 9 w 9"/>
              <a:gd name="T21" fmla="*/ 34 h 740"/>
              <a:gd name="T22" fmla="*/ 9 w 9"/>
              <a:gd name="T23" fmla="*/ 48 h 740"/>
              <a:gd name="T24" fmla="*/ 9 w 9"/>
              <a:gd name="T25" fmla="*/ 51 h 740"/>
              <a:gd name="T26" fmla="*/ 9 w 9"/>
              <a:gd name="T27" fmla="*/ 51 h 740"/>
              <a:gd name="T28" fmla="*/ 9 w 9"/>
              <a:gd name="T29" fmla="*/ 94 h 740"/>
              <a:gd name="T30" fmla="*/ 9 w 9"/>
              <a:gd name="T31" fmla="*/ 180 h 740"/>
              <a:gd name="T32" fmla="*/ 9 w 9"/>
              <a:gd name="T33" fmla="*/ 411 h 740"/>
              <a:gd name="T34" fmla="*/ 9 w 9"/>
              <a:gd name="T35" fmla="*/ 740 h 740"/>
              <a:gd name="T36" fmla="*/ 9 w 9"/>
              <a:gd name="T37"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740">
                <a:moveTo>
                  <a:pt x="9" y="740"/>
                </a:moveTo>
                <a:lnTo>
                  <a:pt x="6" y="737"/>
                </a:lnTo>
                <a:lnTo>
                  <a:pt x="6" y="737"/>
                </a:lnTo>
                <a:lnTo>
                  <a:pt x="3" y="588"/>
                </a:lnTo>
                <a:lnTo>
                  <a:pt x="0" y="346"/>
                </a:lnTo>
                <a:lnTo>
                  <a:pt x="0" y="114"/>
                </a:lnTo>
                <a:lnTo>
                  <a:pt x="3" y="0"/>
                </a:lnTo>
                <a:lnTo>
                  <a:pt x="3" y="0"/>
                </a:lnTo>
                <a:lnTo>
                  <a:pt x="6" y="8"/>
                </a:lnTo>
                <a:lnTo>
                  <a:pt x="9" y="14"/>
                </a:lnTo>
                <a:lnTo>
                  <a:pt x="9" y="34"/>
                </a:lnTo>
                <a:lnTo>
                  <a:pt x="9" y="48"/>
                </a:lnTo>
                <a:lnTo>
                  <a:pt x="9" y="51"/>
                </a:lnTo>
                <a:lnTo>
                  <a:pt x="9" y="51"/>
                </a:lnTo>
                <a:lnTo>
                  <a:pt x="9" y="94"/>
                </a:lnTo>
                <a:lnTo>
                  <a:pt x="9" y="180"/>
                </a:lnTo>
                <a:lnTo>
                  <a:pt x="9" y="411"/>
                </a:lnTo>
                <a:lnTo>
                  <a:pt x="9" y="740"/>
                </a:lnTo>
                <a:lnTo>
                  <a:pt x="9" y="7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49" name="Freeform 25"/>
          <p:cNvSpPr>
            <a:spLocks/>
          </p:cNvSpPr>
          <p:nvPr/>
        </p:nvSpPr>
        <p:spPr bwMode="auto">
          <a:xfrm>
            <a:off x="8548689" y="3219124"/>
            <a:ext cx="14287" cy="953983"/>
          </a:xfrm>
          <a:custGeom>
            <a:avLst/>
            <a:gdLst>
              <a:gd name="T0" fmla="*/ 8 w 8"/>
              <a:gd name="T1" fmla="*/ 480 h 512"/>
              <a:gd name="T2" fmla="*/ 2 w 8"/>
              <a:gd name="T3" fmla="*/ 512 h 512"/>
              <a:gd name="T4" fmla="*/ 2 w 8"/>
              <a:gd name="T5" fmla="*/ 512 h 512"/>
              <a:gd name="T6" fmla="*/ 2 w 8"/>
              <a:gd name="T7" fmla="*/ 489 h 512"/>
              <a:gd name="T8" fmla="*/ 0 w 8"/>
              <a:gd name="T9" fmla="*/ 429 h 512"/>
              <a:gd name="T10" fmla="*/ 0 w 8"/>
              <a:gd name="T11" fmla="*/ 255 h 512"/>
              <a:gd name="T12" fmla="*/ 0 w 8"/>
              <a:gd name="T13" fmla="*/ 3 h 512"/>
              <a:gd name="T14" fmla="*/ 0 w 8"/>
              <a:gd name="T15" fmla="*/ 0 h 512"/>
              <a:gd name="T16" fmla="*/ 0 w 8"/>
              <a:gd name="T17" fmla="*/ 0 h 512"/>
              <a:gd name="T18" fmla="*/ 5 w 8"/>
              <a:gd name="T19" fmla="*/ 37 h 512"/>
              <a:gd name="T20" fmla="*/ 8 w 8"/>
              <a:gd name="T21" fmla="*/ 97 h 512"/>
              <a:gd name="T22" fmla="*/ 8 w 8"/>
              <a:gd name="T23" fmla="*/ 257 h 512"/>
              <a:gd name="T24" fmla="*/ 8 w 8"/>
              <a:gd name="T25" fmla="*/ 480 h 512"/>
              <a:gd name="T26" fmla="*/ 8 w 8"/>
              <a:gd name="T27" fmla="*/ 48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12">
                <a:moveTo>
                  <a:pt x="8" y="480"/>
                </a:moveTo>
                <a:lnTo>
                  <a:pt x="2" y="512"/>
                </a:lnTo>
                <a:lnTo>
                  <a:pt x="2" y="512"/>
                </a:lnTo>
                <a:lnTo>
                  <a:pt x="2" y="489"/>
                </a:lnTo>
                <a:lnTo>
                  <a:pt x="0" y="429"/>
                </a:lnTo>
                <a:lnTo>
                  <a:pt x="0" y="255"/>
                </a:lnTo>
                <a:lnTo>
                  <a:pt x="0" y="3"/>
                </a:lnTo>
                <a:lnTo>
                  <a:pt x="0" y="0"/>
                </a:lnTo>
                <a:lnTo>
                  <a:pt x="0" y="0"/>
                </a:lnTo>
                <a:lnTo>
                  <a:pt x="5" y="37"/>
                </a:lnTo>
                <a:lnTo>
                  <a:pt x="8" y="97"/>
                </a:lnTo>
                <a:lnTo>
                  <a:pt x="8" y="257"/>
                </a:lnTo>
                <a:lnTo>
                  <a:pt x="8" y="480"/>
                </a:lnTo>
                <a:lnTo>
                  <a:pt x="8" y="4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0" name="Freeform 26"/>
          <p:cNvSpPr>
            <a:spLocks/>
          </p:cNvSpPr>
          <p:nvPr/>
        </p:nvSpPr>
        <p:spPr bwMode="auto">
          <a:xfrm>
            <a:off x="8328025" y="3470975"/>
            <a:ext cx="177800" cy="51897"/>
          </a:xfrm>
          <a:custGeom>
            <a:avLst/>
            <a:gdLst>
              <a:gd name="T0" fmla="*/ 95 w 95"/>
              <a:gd name="T1" fmla="*/ 0 h 28"/>
              <a:gd name="T2" fmla="*/ 95 w 95"/>
              <a:gd name="T3" fmla="*/ 0 h 28"/>
              <a:gd name="T4" fmla="*/ 77 w 95"/>
              <a:gd name="T5" fmla="*/ 5 h 28"/>
              <a:gd name="T6" fmla="*/ 49 w 95"/>
              <a:gd name="T7" fmla="*/ 14 h 28"/>
              <a:gd name="T8" fmla="*/ 20 w 95"/>
              <a:gd name="T9" fmla="*/ 22 h 28"/>
              <a:gd name="T10" fmla="*/ 3 w 95"/>
              <a:gd name="T11" fmla="*/ 28 h 28"/>
              <a:gd name="T12" fmla="*/ 0 w 95"/>
              <a:gd name="T13" fmla="*/ 25 h 28"/>
              <a:gd name="T14" fmla="*/ 0 w 95"/>
              <a:gd name="T15" fmla="*/ 25 h 28"/>
              <a:gd name="T16" fmla="*/ 20 w 95"/>
              <a:gd name="T17" fmla="*/ 17 h 28"/>
              <a:gd name="T18" fmla="*/ 49 w 95"/>
              <a:gd name="T19" fmla="*/ 8 h 28"/>
              <a:gd name="T20" fmla="*/ 77 w 95"/>
              <a:gd name="T21" fmla="*/ 0 h 28"/>
              <a:gd name="T22" fmla="*/ 86 w 95"/>
              <a:gd name="T23" fmla="*/ 0 h 28"/>
              <a:gd name="T24" fmla="*/ 95 w 95"/>
              <a:gd name="T25" fmla="*/ 0 h 28"/>
              <a:gd name="T26" fmla="*/ 95 w 95"/>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8">
                <a:moveTo>
                  <a:pt x="95" y="0"/>
                </a:moveTo>
                <a:lnTo>
                  <a:pt x="95" y="0"/>
                </a:lnTo>
                <a:lnTo>
                  <a:pt x="77" y="5"/>
                </a:lnTo>
                <a:lnTo>
                  <a:pt x="49" y="14"/>
                </a:lnTo>
                <a:lnTo>
                  <a:pt x="20" y="22"/>
                </a:lnTo>
                <a:lnTo>
                  <a:pt x="3" y="28"/>
                </a:lnTo>
                <a:lnTo>
                  <a:pt x="0" y="25"/>
                </a:lnTo>
                <a:lnTo>
                  <a:pt x="0" y="25"/>
                </a:lnTo>
                <a:lnTo>
                  <a:pt x="20" y="17"/>
                </a:lnTo>
                <a:lnTo>
                  <a:pt x="49" y="8"/>
                </a:lnTo>
                <a:lnTo>
                  <a:pt x="77" y="0"/>
                </a:lnTo>
                <a:lnTo>
                  <a:pt x="86" y="0"/>
                </a:lnTo>
                <a:lnTo>
                  <a:pt x="95"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1" name="Freeform 27"/>
          <p:cNvSpPr>
            <a:spLocks/>
          </p:cNvSpPr>
          <p:nvPr/>
        </p:nvSpPr>
        <p:spPr bwMode="auto">
          <a:xfrm>
            <a:off x="8323263" y="3571716"/>
            <a:ext cx="188912" cy="111426"/>
          </a:xfrm>
          <a:custGeom>
            <a:avLst/>
            <a:gdLst>
              <a:gd name="T0" fmla="*/ 101 w 101"/>
              <a:gd name="T1" fmla="*/ 57 h 60"/>
              <a:gd name="T2" fmla="*/ 101 w 101"/>
              <a:gd name="T3" fmla="*/ 57 h 60"/>
              <a:gd name="T4" fmla="*/ 98 w 101"/>
              <a:gd name="T5" fmla="*/ 60 h 60"/>
              <a:gd name="T6" fmla="*/ 95 w 101"/>
              <a:gd name="T7" fmla="*/ 60 h 60"/>
              <a:gd name="T8" fmla="*/ 83 w 101"/>
              <a:gd name="T9" fmla="*/ 57 h 60"/>
              <a:gd name="T10" fmla="*/ 55 w 101"/>
              <a:gd name="T11" fmla="*/ 40 h 60"/>
              <a:gd name="T12" fmla="*/ 23 w 101"/>
              <a:gd name="T13" fmla="*/ 17 h 60"/>
              <a:gd name="T14" fmla="*/ 0 w 101"/>
              <a:gd name="T15" fmla="*/ 3 h 60"/>
              <a:gd name="T16" fmla="*/ 3 w 101"/>
              <a:gd name="T17" fmla="*/ 0 h 60"/>
              <a:gd name="T18" fmla="*/ 3 w 101"/>
              <a:gd name="T19" fmla="*/ 0 h 60"/>
              <a:gd name="T20" fmla="*/ 26 w 101"/>
              <a:gd name="T21" fmla="*/ 14 h 60"/>
              <a:gd name="T22" fmla="*/ 52 w 101"/>
              <a:gd name="T23" fmla="*/ 28 h 60"/>
              <a:gd name="T24" fmla="*/ 75 w 101"/>
              <a:gd name="T25" fmla="*/ 46 h 60"/>
              <a:gd name="T26" fmla="*/ 101 w 101"/>
              <a:gd name="T27" fmla="*/ 57 h 60"/>
              <a:gd name="T28" fmla="*/ 101 w 101"/>
              <a:gd name="T2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60">
                <a:moveTo>
                  <a:pt x="101" y="57"/>
                </a:moveTo>
                <a:lnTo>
                  <a:pt x="101" y="57"/>
                </a:lnTo>
                <a:lnTo>
                  <a:pt x="98" y="60"/>
                </a:lnTo>
                <a:lnTo>
                  <a:pt x="95" y="60"/>
                </a:lnTo>
                <a:lnTo>
                  <a:pt x="83" y="57"/>
                </a:lnTo>
                <a:lnTo>
                  <a:pt x="55" y="40"/>
                </a:lnTo>
                <a:lnTo>
                  <a:pt x="23" y="17"/>
                </a:lnTo>
                <a:lnTo>
                  <a:pt x="0" y="3"/>
                </a:lnTo>
                <a:lnTo>
                  <a:pt x="3" y="0"/>
                </a:lnTo>
                <a:lnTo>
                  <a:pt x="3" y="0"/>
                </a:lnTo>
                <a:lnTo>
                  <a:pt x="26" y="14"/>
                </a:lnTo>
                <a:lnTo>
                  <a:pt x="52" y="28"/>
                </a:lnTo>
                <a:lnTo>
                  <a:pt x="75" y="46"/>
                </a:lnTo>
                <a:lnTo>
                  <a:pt x="101" y="57"/>
                </a:lnTo>
                <a:lnTo>
                  <a:pt x="101"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2" name="Freeform 28"/>
          <p:cNvSpPr>
            <a:spLocks/>
          </p:cNvSpPr>
          <p:nvPr/>
        </p:nvSpPr>
        <p:spPr bwMode="auto">
          <a:xfrm>
            <a:off x="8580439" y="4034208"/>
            <a:ext cx="117475" cy="155690"/>
          </a:xfrm>
          <a:custGeom>
            <a:avLst/>
            <a:gdLst>
              <a:gd name="T0" fmla="*/ 63 w 63"/>
              <a:gd name="T1" fmla="*/ 21 h 83"/>
              <a:gd name="T2" fmla="*/ 60 w 63"/>
              <a:gd name="T3" fmla="*/ 23 h 83"/>
              <a:gd name="T4" fmla="*/ 60 w 63"/>
              <a:gd name="T5" fmla="*/ 23 h 83"/>
              <a:gd name="T6" fmla="*/ 57 w 63"/>
              <a:gd name="T7" fmla="*/ 21 h 83"/>
              <a:gd name="T8" fmla="*/ 57 w 63"/>
              <a:gd name="T9" fmla="*/ 18 h 83"/>
              <a:gd name="T10" fmla="*/ 57 w 63"/>
              <a:gd name="T11" fmla="*/ 12 h 83"/>
              <a:gd name="T12" fmla="*/ 54 w 63"/>
              <a:gd name="T13" fmla="*/ 9 h 83"/>
              <a:gd name="T14" fmla="*/ 54 w 63"/>
              <a:gd name="T15" fmla="*/ 9 h 83"/>
              <a:gd name="T16" fmla="*/ 48 w 63"/>
              <a:gd name="T17" fmla="*/ 15 h 83"/>
              <a:gd name="T18" fmla="*/ 43 w 63"/>
              <a:gd name="T19" fmla="*/ 23 h 83"/>
              <a:gd name="T20" fmla="*/ 31 w 63"/>
              <a:gd name="T21" fmla="*/ 43 h 83"/>
              <a:gd name="T22" fmla="*/ 31 w 63"/>
              <a:gd name="T23" fmla="*/ 43 h 83"/>
              <a:gd name="T24" fmla="*/ 20 w 63"/>
              <a:gd name="T25" fmla="*/ 66 h 83"/>
              <a:gd name="T26" fmla="*/ 11 w 63"/>
              <a:gd name="T27" fmla="*/ 78 h 83"/>
              <a:gd name="T28" fmla="*/ 0 w 63"/>
              <a:gd name="T29" fmla="*/ 83 h 83"/>
              <a:gd name="T30" fmla="*/ 0 w 63"/>
              <a:gd name="T31" fmla="*/ 83 h 83"/>
              <a:gd name="T32" fmla="*/ 25 w 63"/>
              <a:gd name="T33" fmla="*/ 43 h 83"/>
              <a:gd name="T34" fmla="*/ 51 w 63"/>
              <a:gd name="T35" fmla="*/ 0 h 83"/>
              <a:gd name="T36" fmla="*/ 51 w 63"/>
              <a:gd name="T37" fmla="*/ 0 h 83"/>
              <a:gd name="T38" fmla="*/ 54 w 63"/>
              <a:gd name="T39" fmla="*/ 0 h 83"/>
              <a:gd name="T40" fmla="*/ 57 w 63"/>
              <a:gd name="T41" fmla="*/ 0 h 83"/>
              <a:gd name="T42" fmla="*/ 63 w 63"/>
              <a:gd name="T43" fmla="*/ 6 h 83"/>
              <a:gd name="T44" fmla="*/ 63 w 63"/>
              <a:gd name="T45" fmla="*/ 15 h 83"/>
              <a:gd name="T46" fmla="*/ 63 w 63"/>
              <a:gd name="T47" fmla="*/ 21 h 83"/>
              <a:gd name="T48" fmla="*/ 63 w 63"/>
              <a:gd name="T49"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3">
                <a:moveTo>
                  <a:pt x="63" y="21"/>
                </a:moveTo>
                <a:lnTo>
                  <a:pt x="60" y="23"/>
                </a:lnTo>
                <a:lnTo>
                  <a:pt x="60" y="23"/>
                </a:lnTo>
                <a:lnTo>
                  <a:pt x="57" y="21"/>
                </a:lnTo>
                <a:lnTo>
                  <a:pt x="57" y="18"/>
                </a:lnTo>
                <a:lnTo>
                  <a:pt x="57" y="12"/>
                </a:lnTo>
                <a:lnTo>
                  <a:pt x="54" y="9"/>
                </a:lnTo>
                <a:lnTo>
                  <a:pt x="54" y="9"/>
                </a:lnTo>
                <a:lnTo>
                  <a:pt x="48" y="15"/>
                </a:lnTo>
                <a:lnTo>
                  <a:pt x="43" y="23"/>
                </a:lnTo>
                <a:lnTo>
                  <a:pt x="31" y="43"/>
                </a:lnTo>
                <a:lnTo>
                  <a:pt x="31" y="43"/>
                </a:lnTo>
                <a:lnTo>
                  <a:pt x="20" y="66"/>
                </a:lnTo>
                <a:lnTo>
                  <a:pt x="11" y="78"/>
                </a:lnTo>
                <a:lnTo>
                  <a:pt x="0" y="83"/>
                </a:lnTo>
                <a:lnTo>
                  <a:pt x="0" y="83"/>
                </a:lnTo>
                <a:lnTo>
                  <a:pt x="25" y="43"/>
                </a:lnTo>
                <a:lnTo>
                  <a:pt x="51" y="0"/>
                </a:lnTo>
                <a:lnTo>
                  <a:pt x="51" y="0"/>
                </a:lnTo>
                <a:lnTo>
                  <a:pt x="54" y="0"/>
                </a:lnTo>
                <a:lnTo>
                  <a:pt x="57" y="0"/>
                </a:lnTo>
                <a:lnTo>
                  <a:pt x="63" y="6"/>
                </a:lnTo>
                <a:lnTo>
                  <a:pt x="63" y="15"/>
                </a:lnTo>
                <a:lnTo>
                  <a:pt x="63" y="21"/>
                </a:lnTo>
                <a:lnTo>
                  <a:pt x="63"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3" name="Freeform 29"/>
          <p:cNvSpPr>
            <a:spLocks/>
          </p:cNvSpPr>
          <p:nvPr/>
        </p:nvSpPr>
        <p:spPr bwMode="auto">
          <a:xfrm>
            <a:off x="8643938" y="4148686"/>
            <a:ext cx="25400" cy="94635"/>
          </a:xfrm>
          <a:custGeom>
            <a:avLst/>
            <a:gdLst>
              <a:gd name="T0" fmla="*/ 3 w 14"/>
              <a:gd name="T1" fmla="*/ 51 h 51"/>
              <a:gd name="T2" fmla="*/ 3 w 14"/>
              <a:gd name="T3" fmla="*/ 51 h 51"/>
              <a:gd name="T4" fmla="*/ 0 w 14"/>
              <a:gd name="T5" fmla="*/ 48 h 51"/>
              <a:gd name="T6" fmla="*/ 0 w 14"/>
              <a:gd name="T7" fmla="*/ 42 h 51"/>
              <a:gd name="T8" fmla="*/ 0 w 14"/>
              <a:gd name="T9" fmla="*/ 31 h 51"/>
              <a:gd name="T10" fmla="*/ 6 w 14"/>
              <a:gd name="T11" fmla="*/ 20 h 51"/>
              <a:gd name="T12" fmla="*/ 9 w 14"/>
              <a:gd name="T13" fmla="*/ 8 h 51"/>
              <a:gd name="T14" fmla="*/ 14 w 14"/>
              <a:gd name="T15" fmla="*/ 0 h 51"/>
              <a:gd name="T16" fmla="*/ 14 w 14"/>
              <a:gd name="T17" fmla="*/ 0 h 51"/>
              <a:gd name="T18" fmla="*/ 14 w 14"/>
              <a:gd name="T19" fmla="*/ 14 h 51"/>
              <a:gd name="T20" fmla="*/ 11 w 14"/>
              <a:gd name="T21" fmla="*/ 25 h 51"/>
              <a:gd name="T22" fmla="*/ 6 w 14"/>
              <a:gd name="T23" fmla="*/ 40 h 51"/>
              <a:gd name="T24" fmla="*/ 3 w 14"/>
              <a:gd name="T25" fmla="*/ 51 h 51"/>
              <a:gd name="T26" fmla="*/ 3 w 14"/>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1">
                <a:moveTo>
                  <a:pt x="3" y="51"/>
                </a:moveTo>
                <a:lnTo>
                  <a:pt x="3" y="51"/>
                </a:lnTo>
                <a:lnTo>
                  <a:pt x="0" y="48"/>
                </a:lnTo>
                <a:lnTo>
                  <a:pt x="0" y="42"/>
                </a:lnTo>
                <a:lnTo>
                  <a:pt x="0" y="31"/>
                </a:lnTo>
                <a:lnTo>
                  <a:pt x="6" y="20"/>
                </a:lnTo>
                <a:lnTo>
                  <a:pt x="9" y="8"/>
                </a:lnTo>
                <a:lnTo>
                  <a:pt x="14" y="0"/>
                </a:lnTo>
                <a:lnTo>
                  <a:pt x="14" y="0"/>
                </a:lnTo>
                <a:lnTo>
                  <a:pt x="14" y="14"/>
                </a:lnTo>
                <a:lnTo>
                  <a:pt x="11" y="25"/>
                </a:lnTo>
                <a:lnTo>
                  <a:pt x="6" y="40"/>
                </a:lnTo>
                <a:lnTo>
                  <a:pt x="3" y="51"/>
                </a:lnTo>
                <a:lnTo>
                  <a:pt x="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4" name="Freeform 30"/>
          <p:cNvSpPr>
            <a:spLocks/>
          </p:cNvSpPr>
          <p:nvPr/>
        </p:nvSpPr>
        <p:spPr bwMode="auto">
          <a:xfrm>
            <a:off x="8334375" y="3757933"/>
            <a:ext cx="166688" cy="123637"/>
          </a:xfrm>
          <a:custGeom>
            <a:avLst/>
            <a:gdLst>
              <a:gd name="T0" fmla="*/ 83 w 89"/>
              <a:gd name="T1" fmla="*/ 66 h 66"/>
              <a:gd name="T2" fmla="*/ 83 w 89"/>
              <a:gd name="T3" fmla="*/ 66 h 66"/>
              <a:gd name="T4" fmla="*/ 60 w 89"/>
              <a:gd name="T5" fmla="*/ 54 h 66"/>
              <a:gd name="T6" fmla="*/ 40 w 89"/>
              <a:gd name="T7" fmla="*/ 40 h 66"/>
              <a:gd name="T8" fmla="*/ 23 w 89"/>
              <a:gd name="T9" fmla="*/ 23 h 66"/>
              <a:gd name="T10" fmla="*/ 3 w 89"/>
              <a:gd name="T11" fmla="*/ 6 h 66"/>
              <a:gd name="T12" fmla="*/ 0 w 89"/>
              <a:gd name="T13" fmla="*/ 0 h 66"/>
              <a:gd name="T14" fmla="*/ 0 w 89"/>
              <a:gd name="T15" fmla="*/ 0 h 66"/>
              <a:gd name="T16" fmla="*/ 14 w 89"/>
              <a:gd name="T17" fmla="*/ 11 h 66"/>
              <a:gd name="T18" fmla="*/ 37 w 89"/>
              <a:gd name="T19" fmla="*/ 31 h 66"/>
              <a:gd name="T20" fmla="*/ 66 w 89"/>
              <a:gd name="T21" fmla="*/ 48 h 66"/>
              <a:gd name="T22" fmla="*/ 77 w 89"/>
              <a:gd name="T23" fmla="*/ 57 h 66"/>
              <a:gd name="T24" fmla="*/ 89 w 89"/>
              <a:gd name="T25" fmla="*/ 60 h 66"/>
              <a:gd name="T26" fmla="*/ 89 w 89"/>
              <a:gd name="T27" fmla="*/ 60 h 66"/>
              <a:gd name="T28" fmla="*/ 89 w 89"/>
              <a:gd name="T29" fmla="*/ 63 h 66"/>
              <a:gd name="T30" fmla="*/ 86 w 89"/>
              <a:gd name="T31" fmla="*/ 66 h 66"/>
              <a:gd name="T32" fmla="*/ 83 w 89"/>
              <a:gd name="T33" fmla="*/ 66 h 66"/>
              <a:gd name="T34" fmla="*/ 83 w 89"/>
              <a:gd name="T3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66">
                <a:moveTo>
                  <a:pt x="83" y="66"/>
                </a:moveTo>
                <a:lnTo>
                  <a:pt x="83" y="66"/>
                </a:lnTo>
                <a:lnTo>
                  <a:pt x="60" y="54"/>
                </a:lnTo>
                <a:lnTo>
                  <a:pt x="40" y="40"/>
                </a:lnTo>
                <a:lnTo>
                  <a:pt x="23" y="23"/>
                </a:lnTo>
                <a:lnTo>
                  <a:pt x="3" y="6"/>
                </a:lnTo>
                <a:lnTo>
                  <a:pt x="0" y="0"/>
                </a:lnTo>
                <a:lnTo>
                  <a:pt x="0" y="0"/>
                </a:lnTo>
                <a:lnTo>
                  <a:pt x="14" y="11"/>
                </a:lnTo>
                <a:lnTo>
                  <a:pt x="37" y="31"/>
                </a:lnTo>
                <a:lnTo>
                  <a:pt x="66" y="48"/>
                </a:lnTo>
                <a:lnTo>
                  <a:pt x="77" y="57"/>
                </a:lnTo>
                <a:lnTo>
                  <a:pt x="89" y="60"/>
                </a:lnTo>
                <a:lnTo>
                  <a:pt x="89" y="60"/>
                </a:lnTo>
                <a:lnTo>
                  <a:pt x="89" y="63"/>
                </a:lnTo>
                <a:lnTo>
                  <a:pt x="86" y="66"/>
                </a:lnTo>
                <a:lnTo>
                  <a:pt x="83" y="66"/>
                </a:lnTo>
                <a:lnTo>
                  <a:pt x="8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5" name="Freeform 31"/>
          <p:cNvSpPr>
            <a:spLocks/>
          </p:cNvSpPr>
          <p:nvPr/>
        </p:nvSpPr>
        <p:spPr bwMode="auto">
          <a:xfrm>
            <a:off x="8483601" y="3895307"/>
            <a:ext cx="17463" cy="235062"/>
          </a:xfrm>
          <a:custGeom>
            <a:avLst/>
            <a:gdLst>
              <a:gd name="T0" fmla="*/ 9 w 9"/>
              <a:gd name="T1" fmla="*/ 126 h 126"/>
              <a:gd name="T2" fmla="*/ 3 w 9"/>
              <a:gd name="T3" fmla="*/ 126 h 126"/>
              <a:gd name="T4" fmla="*/ 3 w 9"/>
              <a:gd name="T5" fmla="*/ 126 h 126"/>
              <a:gd name="T6" fmla="*/ 0 w 9"/>
              <a:gd name="T7" fmla="*/ 60 h 126"/>
              <a:gd name="T8" fmla="*/ 0 w 9"/>
              <a:gd name="T9" fmla="*/ 20 h 126"/>
              <a:gd name="T10" fmla="*/ 0 w 9"/>
              <a:gd name="T11" fmla="*/ 0 h 126"/>
              <a:gd name="T12" fmla="*/ 0 w 9"/>
              <a:gd name="T13" fmla="*/ 0 h 126"/>
              <a:gd name="T14" fmla="*/ 6 w 9"/>
              <a:gd name="T15" fmla="*/ 29 h 126"/>
              <a:gd name="T16" fmla="*/ 9 w 9"/>
              <a:gd name="T17" fmla="*/ 72 h 126"/>
              <a:gd name="T18" fmla="*/ 9 w 9"/>
              <a:gd name="T19" fmla="*/ 126 h 126"/>
              <a:gd name="T20" fmla="*/ 9 w 9"/>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6">
                <a:moveTo>
                  <a:pt x="9" y="126"/>
                </a:moveTo>
                <a:lnTo>
                  <a:pt x="3" y="126"/>
                </a:lnTo>
                <a:lnTo>
                  <a:pt x="3" y="126"/>
                </a:lnTo>
                <a:lnTo>
                  <a:pt x="0" y="60"/>
                </a:lnTo>
                <a:lnTo>
                  <a:pt x="0" y="20"/>
                </a:lnTo>
                <a:lnTo>
                  <a:pt x="0" y="0"/>
                </a:lnTo>
                <a:lnTo>
                  <a:pt x="0" y="0"/>
                </a:lnTo>
                <a:lnTo>
                  <a:pt x="6" y="29"/>
                </a:lnTo>
                <a:lnTo>
                  <a:pt x="9" y="72"/>
                </a:lnTo>
                <a:lnTo>
                  <a:pt x="9" y="126"/>
                </a:lnTo>
                <a:lnTo>
                  <a:pt x="9"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6" name="Freeform 32"/>
          <p:cNvSpPr>
            <a:spLocks/>
          </p:cNvSpPr>
          <p:nvPr/>
        </p:nvSpPr>
        <p:spPr bwMode="auto">
          <a:xfrm>
            <a:off x="8270875" y="3528978"/>
            <a:ext cx="20638" cy="853244"/>
          </a:xfrm>
          <a:custGeom>
            <a:avLst/>
            <a:gdLst>
              <a:gd name="T0" fmla="*/ 11 w 11"/>
              <a:gd name="T1" fmla="*/ 454 h 457"/>
              <a:gd name="T2" fmla="*/ 6 w 11"/>
              <a:gd name="T3" fmla="*/ 457 h 457"/>
              <a:gd name="T4" fmla="*/ 6 w 11"/>
              <a:gd name="T5" fmla="*/ 457 h 457"/>
              <a:gd name="T6" fmla="*/ 3 w 11"/>
              <a:gd name="T7" fmla="*/ 437 h 457"/>
              <a:gd name="T8" fmla="*/ 3 w 11"/>
              <a:gd name="T9" fmla="*/ 394 h 457"/>
              <a:gd name="T10" fmla="*/ 0 w 11"/>
              <a:gd name="T11" fmla="*/ 266 h 457"/>
              <a:gd name="T12" fmla="*/ 0 w 11"/>
              <a:gd name="T13" fmla="*/ 0 h 457"/>
              <a:gd name="T14" fmla="*/ 0 w 11"/>
              <a:gd name="T15" fmla="*/ 0 h 457"/>
              <a:gd name="T16" fmla="*/ 3 w 11"/>
              <a:gd name="T17" fmla="*/ 3 h 457"/>
              <a:gd name="T18" fmla="*/ 3 w 11"/>
              <a:gd name="T19" fmla="*/ 14 h 457"/>
              <a:gd name="T20" fmla="*/ 6 w 11"/>
              <a:gd name="T21" fmla="*/ 43 h 457"/>
              <a:gd name="T22" fmla="*/ 3 w 11"/>
              <a:gd name="T23" fmla="*/ 89 h 457"/>
              <a:gd name="T24" fmla="*/ 3 w 11"/>
              <a:gd name="T25" fmla="*/ 89 h 457"/>
              <a:gd name="T26" fmla="*/ 6 w 11"/>
              <a:gd name="T27" fmla="*/ 111 h 457"/>
              <a:gd name="T28" fmla="*/ 8 w 11"/>
              <a:gd name="T29" fmla="*/ 154 h 457"/>
              <a:gd name="T30" fmla="*/ 11 w 11"/>
              <a:gd name="T31" fmla="*/ 269 h 457"/>
              <a:gd name="T32" fmla="*/ 11 w 11"/>
              <a:gd name="T33" fmla="*/ 454 h 457"/>
              <a:gd name="T34" fmla="*/ 11 w 11"/>
              <a:gd name="T35" fmla="*/ 45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457">
                <a:moveTo>
                  <a:pt x="11" y="454"/>
                </a:moveTo>
                <a:lnTo>
                  <a:pt x="6" y="457"/>
                </a:lnTo>
                <a:lnTo>
                  <a:pt x="6" y="457"/>
                </a:lnTo>
                <a:lnTo>
                  <a:pt x="3" y="437"/>
                </a:lnTo>
                <a:lnTo>
                  <a:pt x="3" y="394"/>
                </a:lnTo>
                <a:lnTo>
                  <a:pt x="0" y="266"/>
                </a:lnTo>
                <a:lnTo>
                  <a:pt x="0" y="0"/>
                </a:lnTo>
                <a:lnTo>
                  <a:pt x="0" y="0"/>
                </a:lnTo>
                <a:lnTo>
                  <a:pt x="3" y="3"/>
                </a:lnTo>
                <a:lnTo>
                  <a:pt x="3" y="14"/>
                </a:lnTo>
                <a:lnTo>
                  <a:pt x="6" y="43"/>
                </a:lnTo>
                <a:lnTo>
                  <a:pt x="3" y="89"/>
                </a:lnTo>
                <a:lnTo>
                  <a:pt x="3" y="89"/>
                </a:lnTo>
                <a:lnTo>
                  <a:pt x="6" y="111"/>
                </a:lnTo>
                <a:lnTo>
                  <a:pt x="8" y="154"/>
                </a:lnTo>
                <a:lnTo>
                  <a:pt x="11" y="269"/>
                </a:lnTo>
                <a:lnTo>
                  <a:pt x="11" y="454"/>
                </a:lnTo>
                <a:lnTo>
                  <a:pt x="11" y="4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7" name="Freeform 33"/>
          <p:cNvSpPr>
            <a:spLocks/>
          </p:cNvSpPr>
          <p:nvPr/>
        </p:nvSpPr>
        <p:spPr bwMode="auto">
          <a:xfrm>
            <a:off x="8650288" y="4275375"/>
            <a:ext cx="25400" cy="164848"/>
          </a:xfrm>
          <a:custGeom>
            <a:avLst/>
            <a:gdLst>
              <a:gd name="T0" fmla="*/ 11 w 14"/>
              <a:gd name="T1" fmla="*/ 63 h 89"/>
              <a:gd name="T2" fmla="*/ 11 w 14"/>
              <a:gd name="T3" fmla="*/ 63 h 89"/>
              <a:gd name="T4" fmla="*/ 14 w 14"/>
              <a:gd name="T5" fmla="*/ 77 h 89"/>
              <a:gd name="T6" fmla="*/ 14 w 14"/>
              <a:gd name="T7" fmla="*/ 83 h 89"/>
              <a:gd name="T8" fmla="*/ 11 w 14"/>
              <a:gd name="T9" fmla="*/ 89 h 89"/>
              <a:gd name="T10" fmla="*/ 11 w 14"/>
              <a:gd name="T11" fmla="*/ 89 h 89"/>
              <a:gd name="T12" fmla="*/ 8 w 14"/>
              <a:gd name="T13" fmla="*/ 83 h 89"/>
              <a:gd name="T14" fmla="*/ 6 w 14"/>
              <a:gd name="T15" fmla="*/ 74 h 89"/>
              <a:gd name="T16" fmla="*/ 6 w 14"/>
              <a:gd name="T17" fmla="*/ 60 h 89"/>
              <a:gd name="T18" fmla="*/ 6 w 14"/>
              <a:gd name="T19" fmla="*/ 60 h 89"/>
              <a:gd name="T20" fmla="*/ 8 w 14"/>
              <a:gd name="T21" fmla="*/ 52 h 89"/>
              <a:gd name="T22" fmla="*/ 8 w 14"/>
              <a:gd name="T23" fmla="*/ 43 h 89"/>
              <a:gd name="T24" fmla="*/ 6 w 14"/>
              <a:gd name="T25" fmla="*/ 29 h 89"/>
              <a:gd name="T26" fmla="*/ 3 w 14"/>
              <a:gd name="T27" fmla="*/ 20 h 89"/>
              <a:gd name="T28" fmla="*/ 0 w 14"/>
              <a:gd name="T29" fmla="*/ 14 h 89"/>
              <a:gd name="T30" fmla="*/ 3 w 14"/>
              <a:gd name="T31" fmla="*/ 6 h 89"/>
              <a:gd name="T32" fmla="*/ 8 w 14"/>
              <a:gd name="T33" fmla="*/ 0 h 89"/>
              <a:gd name="T34" fmla="*/ 8 w 14"/>
              <a:gd name="T35" fmla="*/ 0 h 89"/>
              <a:gd name="T36" fmla="*/ 8 w 14"/>
              <a:gd name="T37" fmla="*/ 9 h 89"/>
              <a:gd name="T38" fmla="*/ 8 w 14"/>
              <a:gd name="T39" fmla="*/ 17 h 89"/>
              <a:gd name="T40" fmla="*/ 11 w 14"/>
              <a:gd name="T41" fmla="*/ 32 h 89"/>
              <a:gd name="T42" fmla="*/ 14 w 14"/>
              <a:gd name="T43" fmla="*/ 49 h 89"/>
              <a:gd name="T44" fmla="*/ 14 w 14"/>
              <a:gd name="T45" fmla="*/ 54 h 89"/>
              <a:gd name="T46" fmla="*/ 11 w 14"/>
              <a:gd name="T47" fmla="*/ 63 h 89"/>
              <a:gd name="T48" fmla="*/ 11 w 14"/>
              <a:gd name="T49"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89">
                <a:moveTo>
                  <a:pt x="11" y="63"/>
                </a:moveTo>
                <a:lnTo>
                  <a:pt x="11" y="63"/>
                </a:lnTo>
                <a:lnTo>
                  <a:pt x="14" y="77"/>
                </a:lnTo>
                <a:lnTo>
                  <a:pt x="14" y="83"/>
                </a:lnTo>
                <a:lnTo>
                  <a:pt x="11" y="89"/>
                </a:lnTo>
                <a:lnTo>
                  <a:pt x="11" y="89"/>
                </a:lnTo>
                <a:lnTo>
                  <a:pt x="8" y="83"/>
                </a:lnTo>
                <a:lnTo>
                  <a:pt x="6" y="74"/>
                </a:lnTo>
                <a:lnTo>
                  <a:pt x="6" y="60"/>
                </a:lnTo>
                <a:lnTo>
                  <a:pt x="6" y="60"/>
                </a:lnTo>
                <a:lnTo>
                  <a:pt x="8" y="52"/>
                </a:lnTo>
                <a:lnTo>
                  <a:pt x="8" y="43"/>
                </a:lnTo>
                <a:lnTo>
                  <a:pt x="6" y="29"/>
                </a:lnTo>
                <a:lnTo>
                  <a:pt x="3" y="20"/>
                </a:lnTo>
                <a:lnTo>
                  <a:pt x="0" y="14"/>
                </a:lnTo>
                <a:lnTo>
                  <a:pt x="3" y="6"/>
                </a:lnTo>
                <a:lnTo>
                  <a:pt x="8" y="0"/>
                </a:lnTo>
                <a:lnTo>
                  <a:pt x="8" y="0"/>
                </a:lnTo>
                <a:lnTo>
                  <a:pt x="8" y="9"/>
                </a:lnTo>
                <a:lnTo>
                  <a:pt x="8" y="17"/>
                </a:lnTo>
                <a:lnTo>
                  <a:pt x="11" y="32"/>
                </a:lnTo>
                <a:lnTo>
                  <a:pt x="14" y="49"/>
                </a:lnTo>
                <a:lnTo>
                  <a:pt x="14" y="54"/>
                </a:lnTo>
                <a:lnTo>
                  <a:pt x="11" y="63"/>
                </a:lnTo>
                <a:lnTo>
                  <a:pt x="1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8" name="Freeform 34"/>
          <p:cNvSpPr>
            <a:spLocks/>
          </p:cNvSpPr>
          <p:nvPr/>
        </p:nvSpPr>
        <p:spPr bwMode="auto">
          <a:xfrm>
            <a:off x="8426451" y="4136475"/>
            <a:ext cx="100013" cy="149585"/>
          </a:xfrm>
          <a:custGeom>
            <a:avLst/>
            <a:gdLst>
              <a:gd name="T0" fmla="*/ 43 w 54"/>
              <a:gd name="T1" fmla="*/ 31 h 80"/>
              <a:gd name="T2" fmla="*/ 43 w 54"/>
              <a:gd name="T3" fmla="*/ 31 h 80"/>
              <a:gd name="T4" fmla="*/ 40 w 54"/>
              <a:gd name="T5" fmla="*/ 37 h 80"/>
              <a:gd name="T6" fmla="*/ 34 w 54"/>
              <a:gd name="T7" fmla="*/ 43 h 80"/>
              <a:gd name="T8" fmla="*/ 20 w 54"/>
              <a:gd name="T9" fmla="*/ 54 h 80"/>
              <a:gd name="T10" fmla="*/ 8 w 54"/>
              <a:gd name="T11" fmla="*/ 63 h 80"/>
              <a:gd name="T12" fmla="*/ 5 w 54"/>
              <a:gd name="T13" fmla="*/ 71 h 80"/>
              <a:gd name="T14" fmla="*/ 5 w 54"/>
              <a:gd name="T15" fmla="*/ 77 h 80"/>
              <a:gd name="T16" fmla="*/ 5 w 54"/>
              <a:gd name="T17" fmla="*/ 77 h 80"/>
              <a:gd name="T18" fmla="*/ 3 w 54"/>
              <a:gd name="T19" fmla="*/ 80 h 80"/>
              <a:gd name="T20" fmla="*/ 0 w 54"/>
              <a:gd name="T21" fmla="*/ 80 h 80"/>
              <a:gd name="T22" fmla="*/ 0 w 54"/>
              <a:gd name="T23" fmla="*/ 80 h 80"/>
              <a:gd name="T24" fmla="*/ 0 w 54"/>
              <a:gd name="T25" fmla="*/ 68 h 80"/>
              <a:gd name="T26" fmla="*/ 3 w 54"/>
              <a:gd name="T27" fmla="*/ 60 h 80"/>
              <a:gd name="T28" fmla="*/ 8 w 54"/>
              <a:gd name="T29" fmla="*/ 54 h 80"/>
              <a:gd name="T30" fmla="*/ 14 w 54"/>
              <a:gd name="T31" fmla="*/ 48 h 80"/>
              <a:gd name="T32" fmla="*/ 31 w 54"/>
              <a:gd name="T33" fmla="*/ 37 h 80"/>
              <a:gd name="T34" fmla="*/ 37 w 54"/>
              <a:gd name="T35" fmla="*/ 28 h 80"/>
              <a:gd name="T36" fmla="*/ 40 w 54"/>
              <a:gd name="T37" fmla="*/ 20 h 80"/>
              <a:gd name="T38" fmla="*/ 48 w 54"/>
              <a:gd name="T39" fmla="*/ 0 h 80"/>
              <a:gd name="T40" fmla="*/ 48 w 54"/>
              <a:gd name="T41" fmla="*/ 0 h 80"/>
              <a:gd name="T42" fmla="*/ 51 w 54"/>
              <a:gd name="T43" fmla="*/ 0 h 80"/>
              <a:gd name="T44" fmla="*/ 54 w 54"/>
              <a:gd name="T45" fmla="*/ 3 h 80"/>
              <a:gd name="T46" fmla="*/ 43 w 54"/>
              <a:gd name="T47" fmla="*/ 3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80">
                <a:moveTo>
                  <a:pt x="43" y="31"/>
                </a:moveTo>
                <a:lnTo>
                  <a:pt x="43" y="31"/>
                </a:lnTo>
                <a:lnTo>
                  <a:pt x="40" y="37"/>
                </a:lnTo>
                <a:lnTo>
                  <a:pt x="34" y="43"/>
                </a:lnTo>
                <a:lnTo>
                  <a:pt x="20" y="54"/>
                </a:lnTo>
                <a:lnTo>
                  <a:pt x="8" y="63"/>
                </a:lnTo>
                <a:lnTo>
                  <a:pt x="5" y="71"/>
                </a:lnTo>
                <a:lnTo>
                  <a:pt x="5" y="77"/>
                </a:lnTo>
                <a:lnTo>
                  <a:pt x="5" y="77"/>
                </a:lnTo>
                <a:lnTo>
                  <a:pt x="3" y="80"/>
                </a:lnTo>
                <a:lnTo>
                  <a:pt x="0" y="80"/>
                </a:lnTo>
                <a:lnTo>
                  <a:pt x="0" y="80"/>
                </a:lnTo>
                <a:lnTo>
                  <a:pt x="0" y="68"/>
                </a:lnTo>
                <a:lnTo>
                  <a:pt x="3" y="60"/>
                </a:lnTo>
                <a:lnTo>
                  <a:pt x="8" y="54"/>
                </a:lnTo>
                <a:lnTo>
                  <a:pt x="14" y="48"/>
                </a:lnTo>
                <a:lnTo>
                  <a:pt x="31" y="37"/>
                </a:lnTo>
                <a:lnTo>
                  <a:pt x="37" y="28"/>
                </a:lnTo>
                <a:lnTo>
                  <a:pt x="40" y="20"/>
                </a:lnTo>
                <a:lnTo>
                  <a:pt x="48" y="0"/>
                </a:lnTo>
                <a:lnTo>
                  <a:pt x="48" y="0"/>
                </a:lnTo>
                <a:lnTo>
                  <a:pt x="51" y="0"/>
                </a:lnTo>
                <a:lnTo>
                  <a:pt x="54" y="3"/>
                </a:lnTo>
                <a:lnTo>
                  <a:pt x="4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59" name="Freeform 35"/>
          <p:cNvSpPr>
            <a:spLocks/>
          </p:cNvSpPr>
          <p:nvPr/>
        </p:nvSpPr>
        <p:spPr bwMode="auto">
          <a:xfrm>
            <a:off x="8501063" y="4205162"/>
            <a:ext cx="68262" cy="85477"/>
          </a:xfrm>
          <a:custGeom>
            <a:avLst/>
            <a:gdLst>
              <a:gd name="T0" fmla="*/ 11 w 37"/>
              <a:gd name="T1" fmla="*/ 31 h 46"/>
              <a:gd name="T2" fmla="*/ 11 w 37"/>
              <a:gd name="T3" fmla="*/ 31 h 46"/>
              <a:gd name="T4" fmla="*/ 8 w 37"/>
              <a:gd name="T5" fmla="*/ 37 h 46"/>
              <a:gd name="T6" fmla="*/ 6 w 37"/>
              <a:gd name="T7" fmla="*/ 43 h 46"/>
              <a:gd name="T8" fmla="*/ 3 w 37"/>
              <a:gd name="T9" fmla="*/ 46 h 46"/>
              <a:gd name="T10" fmla="*/ 0 w 37"/>
              <a:gd name="T11" fmla="*/ 46 h 46"/>
              <a:gd name="T12" fmla="*/ 0 w 37"/>
              <a:gd name="T13" fmla="*/ 46 h 46"/>
              <a:gd name="T14" fmla="*/ 3 w 37"/>
              <a:gd name="T15" fmla="*/ 31 h 46"/>
              <a:gd name="T16" fmla="*/ 11 w 37"/>
              <a:gd name="T17" fmla="*/ 20 h 46"/>
              <a:gd name="T18" fmla="*/ 31 w 37"/>
              <a:gd name="T19" fmla="*/ 0 h 46"/>
              <a:gd name="T20" fmla="*/ 37 w 37"/>
              <a:gd name="T21" fmla="*/ 0 h 46"/>
              <a:gd name="T22" fmla="*/ 37 w 37"/>
              <a:gd name="T23" fmla="*/ 0 h 46"/>
              <a:gd name="T24" fmla="*/ 34 w 37"/>
              <a:gd name="T25" fmla="*/ 6 h 46"/>
              <a:gd name="T26" fmla="*/ 31 w 37"/>
              <a:gd name="T27" fmla="*/ 9 h 46"/>
              <a:gd name="T28" fmla="*/ 26 w 37"/>
              <a:gd name="T29" fmla="*/ 14 h 46"/>
              <a:gd name="T30" fmla="*/ 17 w 37"/>
              <a:gd name="T31" fmla="*/ 23 h 46"/>
              <a:gd name="T32" fmla="*/ 14 w 37"/>
              <a:gd name="T33" fmla="*/ 26 h 46"/>
              <a:gd name="T34" fmla="*/ 11 w 37"/>
              <a:gd name="T35" fmla="*/ 31 h 46"/>
              <a:gd name="T36" fmla="*/ 11 w 37"/>
              <a:gd name="T37"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46">
                <a:moveTo>
                  <a:pt x="11" y="31"/>
                </a:moveTo>
                <a:lnTo>
                  <a:pt x="11" y="31"/>
                </a:lnTo>
                <a:lnTo>
                  <a:pt x="8" y="37"/>
                </a:lnTo>
                <a:lnTo>
                  <a:pt x="6" y="43"/>
                </a:lnTo>
                <a:lnTo>
                  <a:pt x="3" y="46"/>
                </a:lnTo>
                <a:lnTo>
                  <a:pt x="0" y="46"/>
                </a:lnTo>
                <a:lnTo>
                  <a:pt x="0" y="46"/>
                </a:lnTo>
                <a:lnTo>
                  <a:pt x="3" y="31"/>
                </a:lnTo>
                <a:lnTo>
                  <a:pt x="11" y="20"/>
                </a:lnTo>
                <a:lnTo>
                  <a:pt x="31" y="0"/>
                </a:lnTo>
                <a:lnTo>
                  <a:pt x="37" y="0"/>
                </a:lnTo>
                <a:lnTo>
                  <a:pt x="37" y="0"/>
                </a:lnTo>
                <a:lnTo>
                  <a:pt x="34" y="6"/>
                </a:lnTo>
                <a:lnTo>
                  <a:pt x="31" y="9"/>
                </a:lnTo>
                <a:lnTo>
                  <a:pt x="26" y="14"/>
                </a:lnTo>
                <a:lnTo>
                  <a:pt x="17" y="23"/>
                </a:lnTo>
                <a:lnTo>
                  <a:pt x="14" y="26"/>
                </a:lnTo>
                <a:lnTo>
                  <a:pt x="11" y="31"/>
                </a:lnTo>
                <a:lnTo>
                  <a:pt x="1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0" name="Freeform 36"/>
          <p:cNvSpPr>
            <a:spLocks/>
          </p:cNvSpPr>
          <p:nvPr/>
        </p:nvSpPr>
        <p:spPr bwMode="auto">
          <a:xfrm>
            <a:off x="8586789" y="4487540"/>
            <a:ext cx="77787" cy="122110"/>
          </a:xfrm>
          <a:custGeom>
            <a:avLst/>
            <a:gdLst>
              <a:gd name="T0" fmla="*/ 34 w 42"/>
              <a:gd name="T1" fmla="*/ 18 h 66"/>
              <a:gd name="T2" fmla="*/ 34 w 42"/>
              <a:gd name="T3" fmla="*/ 18 h 66"/>
              <a:gd name="T4" fmla="*/ 17 w 42"/>
              <a:gd name="T5" fmla="*/ 40 h 66"/>
              <a:gd name="T6" fmla="*/ 0 w 42"/>
              <a:gd name="T7" fmla="*/ 66 h 66"/>
              <a:gd name="T8" fmla="*/ 0 w 42"/>
              <a:gd name="T9" fmla="*/ 66 h 66"/>
              <a:gd name="T10" fmla="*/ 0 w 42"/>
              <a:gd name="T11" fmla="*/ 58 h 66"/>
              <a:gd name="T12" fmla="*/ 2 w 42"/>
              <a:gd name="T13" fmla="*/ 49 h 66"/>
              <a:gd name="T14" fmla="*/ 8 w 42"/>
              <a:gd name="T15" fmla="*/ 43 h 66"/>
              <a:gd name="T16" fmla="*/ 11 w 42"/>
              <a:gd name="T17" fmla="*/ 35 h 66"/>
              <a:gd name="T18" fmla="*/ 11 w 42"/>
              <a:gd name="T19" fmla="*/ 35 h 66"/>
              <a:gd name="T20" fmla="*/ 25 w 42"/>
              <a:gd name="T21" fmla="*/ 18 h 66"/>
              <a:gd name="T22" fmla="*/ 40 w 42"/>
              <a:gd name="T23" fmla="*/ 0 h 66"/>
              <a:gd name="T24" fmla="*/ 40 w 42"/>
              <a:gd name="T25" fmla="*/ 0 h 66"/>
              <a:gd name="T26" fmla="*/ 42 w 42"/>
              <a:gd name="T27" fmla="*/ 6 h 66"/>
              <a:gd name="T28" fmla="*/ 40 w 42"/>
              <a:gd name="T29" fmla="*/ 9 h 66"/>
              <a:gd name="T30" fmla="*/ 37 w 42"/>
              <a:gd name="T31" fmla="*/ 12 h 66"/>
              <a:gd name="T32" fmla="*/ 34 w 42"/>
              <a:gd name="T33" fmla="*/ 18 h 66"/>
              <a:gd name="T34" fmla="*/ 34 w 42"/>
              <a:gd name="T35"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66">
                <a:moveTo>
                  <a:pt x="34" y="18"/>
                </a:moveTo>
                <a:lnTo>
                  <a:pt x="34" y="18"/>
                </a:lnTo>
                <a:lnTo>
                  <a:pt x="17" y="40"/>
                </a:lnTo>
                <a:lnTo>
                  <a:pt x="0" y="66"/>
                </a:lnTo>
                <a:lnTo>
                  <a:pt x="0" y="66"/>
                </a:lnTo>
                <a:lnTo>
                  <a:pt x="0" y="58"/>
                </a:lnTo>
                <a:lnTo>
                  <a:pt x="2" y="49"/>
                </a:lnTo>
                <a:lnTo>
                  <a:pt x="8" y="43"/>
                </a:lnTo>
                <a:lnTo>
                  <a:pt x="11" y="35"/>
                </a:lnTo>
                <a:lnTo>
                  <a:pt x="11" y="35"/>
                </a:lnTo>
                <a:lnTo>
                  <a:pt x="25" y="18"/>
                </a:lnTo>
                <a:lnTo>
                  <a:pt x="40" y="0"/>
                </a:lnTo>
                <a:lnTo>
                  <a:pt x="40" y="0"/>
                </a:lnTo>
                <a:lnTo>
                  <a:pt x="42" y="6"/>
                </a:lnTo>
                <a:lnTo>
                  <a:pt x="40" y="9"/>
                </a:lnTo>
                <a:lnTo>
                  <a:pt x="37" y="12"/>
                </a:lnTo>
                <a:lnTo>
                  <a:pt x="34" y="18"/>
                </a:lnTo>
                <a:lnTo>
                  <a:pt x="3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1" name="Freeform 37"/>
          <p:cNvSpPr>
            <a:spLocks/>
          </p:cNvSpPr>
          <p:nvPr/>
        </p:nvSpPr>
        <p:spPr bwMode="auto">
          <a:xfrm>
            <a:off x="8202613" y="3970100"/>
            <a:ext cx="19050" cy="628866"/>
          </a:xfrm>
          <a:custGeom>
            <a:avLst/>
            <a:gdLst>
              <a:gd name="T0" fmla="*/ 5 w 11"/>
              <a:gd name="T1" fmla="*/ 337 h 337"/>
              <a:gd name="T2" fmla="*/ 5 w 11"/>
              <a:gd name="T3" fmla="*/ 337 h 337"/>
              <a:gd name="T4" fmla="*/ 3 w 11"/>
              <a:gd name="T5" fmla="*/ 295 h 337"/>
              <a:gd name="T6" fmla="*/ 0 w 11"/>
              <a:gd name="T7" fmla="*/ 203 h 337"/>
              <a:gd name="T8" fmla="*/ 0 w 11"/>
              <a:gd name="T9" fmla="*/ 95 h 337"/>
              <a:gd name="T10" fmla="*/ 5 w 11"/>
              <a:gd name="T11" fmla="*/ 3 h 337"/>
              <a:gd name="T12" fmla="*/ 8 w 11"/>
              <a:gd name="T13" fmla="*/ 0 h 337"/>
              <a:gd name="T14" fmla="*/ 8 w 11"/>
              <a:gd name="T15" fmla="*/ 0 h 337"/>
              <a:gd name="T16" fmla="*/ 11 w 11"/>
              <a:gd name="T17" fmla="*/ 80 h 337"/>
              <a:gd name="T18" fmla="*/ 11 w 11"/>
              <a:gd name="T19" fmla="*/ 192 h 337"/>
              <a:gd name="T20" fmla="*/ 8 w 11"/>
              <a:gd name="T21" fmla="*/ 292 h 337"/>
              <a:gd name="T22" fmla="*/ 8 w 11"/>
              <a:gd name="T23" fmla="*/ 323 h 337"/>
              <a:gd name="T24" fmla="*/ 5 w 11"/>
              <a:gd name="T25" fmla="*/ 337 h 337"/>
              <a:gd name="T26" fmla="*/ 5 w 11"/>
              <a:gd name="T2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37">
                <a:moveTo>
                  <a:pt x="5" y="337"/>
                </a:moveTo>
                <a:lnTo>
                  <a:pt x="5" y="337"/>
                </a:lnTo>
                <a:lnTo>
                  <a:pt x="3" y="295"/>
                </a:lnTo>
                <a:lnTo>
                  <a:pt x="0" y="203"/>
                </a:lnTo>
                <a:lnTo>
                  <a:pt x="0" y="95"/>
                </a:lnTo>
                <a:lnTo>
                  <a:pt x="5" y="3"/>
                </a:lnTo>
                <a:lnTo>
                  <a:pt x="8" y="0"/>
                </a:lnTo>
                <a:lnTo>
                  <a:pt x="8" y="0"/>
                </a:lnTo>
                <a:lnTo>
                  <a:pt x="11" y="80"/>
                </a:lnTo>
                <a:lnTo>
                  <a:pt x="11" y="192"/>
                </a:lnTo>
                <a:lnTo>
                  <a:pt x="8" y="292"/>
                </a:lnTo>
                <a:lnTo>
                  <a:pt x="8" y="323"/>
                </a:lnTo>
                <a:lnTo>
                  <a:pt x="5" y="337"/>
                </a:lnTo>
                <a:lnTo>
                  <a:pt x="5"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2" name="Freeform 38"/>
          <p:cNvSpPr>
            <a:spLocks/>
          </p:cNvSpPr>
          <p:nvPr/>
        </p:nvSpPr>
        <p:spPr bwMode="auto">
          <a:xfrm>
            <a:off x="8397875" y="4328798"/>
            <a:ext cx="33338" cy="201481"/>
          </a:xfrm>
          <a:custGeom>
            <a:avLst/>
            <a:gdLst>
              <a:gd name="T0" fmla="*/ 12 w 18"/>
              <a:gd name="T1" fmla="*/ 54 h 108"/>
              <a:gd name="T2" fmla="*/ 12 w 18"/>
              <a:gd name="T3" fmla="*/ 54 h 108"/>
              <a:gd name="T4" fmla="*/ 12 w 18"/>
              <a:gd name="T5" fmla="*/ 68 h 108"/>
              <a:gd name="T6" fmla="*/ 15 w 18"/>
              <a:gd name="T7" fmla="*/ 83 h 108"/>
              <a:gd name="T8" fmla="*/ 18 w 18"/>
              <a:gd name="T9" fmla="*/ 97 h 108"/>
              <a:gd name="T10" fmla="*/ 18 w 18"/>
              <a:gd name="T11" fmla="*/ 108 h 108"/>
              <a:gd name="T12" fmla="*/ 18 w 18"/>
              <a:gd name="T13" fmla="*/ 108 h 108"/>
              <a:gd name="T14" fmla="*/ 12 w 18"/>
              <a:gd name="T15" fmla="*/ 108 h 108"/>
              <a:gd name="T16" fmla="*/ 9 w 18"/>
              <a:gd name="T17" fmla="*/ 103 h 108"/>
              <a:gd name="T18" fmla="*/ 6 w 18"/>
              <a:gd name="T19" fmla="*/ 88 h 108"/>
              <a:gd name="T20" fmla="*/ 3 w 18"/>
              <a:gd name="T21" fmla="*/ 74 h 108"/>
              <a:gd name="T22" fmla="*/ 0 w 18"/>
              <a:gd name="T23" fmla="*/ 65 h 108"/>
              <a:gd name="T24" fmla="*/ 0 w 18"/>
              <a:gd name="T25" fmla="*/ 65 h 108"/>
              <a:gd name="T26" fmla="*/ 6 w 18"/>
              <a:gd name="T27" fmla="*/ 34 h 108"/>
              <a:gd name="T28" fmla="*/ 9 w 18"/>
              <a:gd name="T29" fmla="*/ 20 h 108"/>
              <a:gd name="T30" fmla="*/ 9 w 18"/>
              <a:gd name="T31" fmla="*/ 3 h 108"/>
              <a:gd name="T32" fmla="*/ 12 w 18"/>
              <a:gd name="T33" fmla="*/ 0 h 108"/>
              <a:gd name="T34" fmla="*/ 12 w 18"/>
              <a:gd name="T35" fmla="*/ 0 h 108"/>
              <a:gd name="T36" fmla="*/ 15 w 18"/>
              <a:gd name="T37" fmla="*/ 8 h 108"/>
              <a:gd name="T38" fmla="*/ 15 w 18"/>
              <a:gd name="T39" fmla="*/ 14 h 108"/>
              <a:gd name="T40" fmla="*/ 15 w 18"/>
              <a:gd name="T41" fmla="*/ 28 h 108"/>
              <a:gd name="T42" fmla="*/ 12 w 18"/>
              <a:gd name="T43" fmla="*/ 43 h 108"/>
              <a:gd name="T44" fmla="*/ 12 w 18"/>
              <a:gd name="T45" fmla="*/ 54 h 108"/>
              <a:gd name="T46" fmla="*/ 12 w 18"/>
              <a:gd name="T4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08">
                <a:moveTo>
                  <a:pt x="12" y="54"/>
                </a:moveTo>
                <a:lnTo>
                  <a:pt x="12" y="54"/>
                </a:lnTo>
                <a:lnTo>
                  <a:pt x="12" y="68"/>
                </a:lnTo>
                <a:lnTo>
                  <a:pt x="15" y="83"/>
                </a:lnTo>
                <a:lnTo>
                  <a:pt x="18" y="97"/>
                </a:lnTo>
                <a:lnTo>
                  <a:pt x="18" y="108"/>
                </a:lnTo>
                <a:lnTo>
                  <a:pt x="18" y="108"/>
                </a:lnTo>
                <a:lnTo>
                  <a:pt x="12" y="108"/>
                </a:lnTo>
                <a:lnTo>
                  <a:pt x="9" y="103"/>
                </a:lnTo>
                <a:lnTo>
                  <a:pt x="6" y="88"/>
                </a:lnTo>
                <a:lnTo>
                  <a:pt x="3" y="74"/>
                </a:lnTo>
                <a:lnTo>
                  <a:pt x="0" y="65"/>
                </a:lnTo>
                <a:lnTo>
                  <a:pt x="0" y="65"/>
                </a:lnTo>
                <a:lnTo>
                  <a:pt x="6" y="34"/>
                </a:lnTo>
                <a:lnTo>
                  <a:pt x="9" y="20"/>
                </a:lnTo>
                <a:lnTo>
                  <a:pt x="9" y="3"/>
                </a:lnTo>
                <a:lnTo>
                  <a:pt x="12" y="0"/>
                </a:lnTo>
                <a:lnTo>
                  <a:pt x="12" y="0"/>
                </a:lnTo>
                <a:lnTo>
                  <a:pt x="15" y="8"/>
                </a:lnTo>
                <a:lnTo>
                  <a:pt x="15" y="14"/>
                </a:lnTo>
                <a:lnTo>
                  <a:pt x="15" y="28"/>
                </a:lnTo>
                <a:lnTo>
                  <a:pt x="12" y="43"/>
                </a:lnTo>
                <a:lnTo>
                  <a:pt x="12" y="54"/>
                </a:lnTo>
                <a:lnTo>
                  <a:pt x="12"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3" name="Freeform 39"/>
          <p:cNvSpPr>
            <a:spLocks/>
          </p:cNvSpPr>
          <p:nvPr/>
        </p:nvSpPr>
        <p:spPr bwMode="auto">
          <a:xfrm>
            <a:off x="7673975" y="3278652"/>
            <a:ext cx="63500" cy="222851"/>
          </a:xfrm>
          <a:custGeom>
            <a:avLst/>
            <a:gdLst>
              <a:gd name="T0" fmla="*/ 3 w 34"/>
              <a:gd name="T1" fmla="*/ 120 h 120"/>
              <a:gd name="T2" fmla="*/ 3 w 34"/>
              <a:gd name="T3" fmla="*/ 105 h 120"/>
              <a:gd name="T4" fmla="*/ 3 w 34"/>
              <a:gd name="T5" fmla="*/ 105 h 120"/>
              <a:gd name="T6" fmla="*/ 0 w 34"/>
              <a:gd name="T7" fmla="*/ 103 h 120"/>
              <a:gd name="T8" fmla="*/ 3 w 34"/>
              <a:gd name="T9" fmla="*/ 97 h 120"/>
              <a:gd name="T10" fmla="*/ 8 w 34"/>
              <a:gd name="T11" fmla="*/ 85 h 120"/>
              <a:gd name="T12" fmla="*/ 8 w 34"/>
              <a:gd name="T13" fmla="*/ 85 h 120"/>
              <a:gd name="T14" fmla="*/ 23 w 34"/>
              <a:gd name="T15" fmla="*/ 45 h 120"/>
              <a:gd name="T16" fmla="*/ 28 w 34"/>
              <a:gd name="T17" fmla="*/ 25 h 120"/>
              <a:gd name="T18" fmla="*/ 28 w 34"/>
              <a:gd name="T19" fmla="*/ 5 h 120"/>
              <a:gd name="T20" fmla="*/ 31 w 34"/>
              <a:gd name="T21" fmla="*/ 0 h 120"/>
              <a:gd name="T22" fmla="*/ 31 w 34"/>
              <a:gd name="T23" fmla="*/ 0 h 120"/>
              <a:gd name="T24" fmla="*/ 34 w 34"/>
              <a:gd name="T25" fmla="*/ 14 h 120"/>
              <a:gd name="T26" fmla="*/ 34 w 34"/>
              <a:gd name="T27" fmla="*/ 31 h 120"/>
              <a:gd name="T28" fmla="*/ 25 w 34"/>
              <a:gd name="T29" fmla="*/ 60 h 120"/>
              <a:gd name="T30" fmla="*/ 14 w 34"/>
              <a:gd name="T31" fmla="*/ 91 h 120"/>
              <a:gd name="T32" fmla="*/ 3 w 34"/>
              <a:gd name="T33" fmla="*/ 120 h 120"/>
              <a:gd name="T34" fmla="*/ 3 w 34"/>
              <a:gd name="T3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120">
                <a:moveTo>
                  <a:pt x="3" y="120"/>
                </a:moveTo>
                <a:lnTo>
                  <a:pt x="3" y="105"/>
                </a:lnTo>
                <a:lnTo>
                  <a:pt x="3" y="105"/>
                </a:lnTo>
                <a:lnTo>
                  <a:pt x="0" y="103"/>
                </a:lnTo>
                <a:lnTo>
                  <a:pt x="3" y="97"/>
                </a:lnTo>
                <a:lnTo>
                  <a:pt x="8" y="85"/>
                </a:lnTo>
                <a:lnTo>
                  <a:pt x="8" y="85"/>
                </a:lnTo>
                <a:lnTo>
                  <a:pt x="23" y="45"/>
                </a:lnTo>
                <a:lnTo>
                  <a:pt x="28" y="25"/>
                </a:lnTo>
                <a:lnTo>
                  <a:pt x="28" y="5"/>
                </a:lnTo>
                <a:lnTo>
                  <a:pt x="31" y="0"/>
                </a:lnTo>
                <a:lnTo>
                  <a:pt x="31" y="0"/>
                </a:lnTo>
                <a:lnTo>
                  <a:pt x="34" y="14"/>
                </a:lnTo>
                <a:lnTo>
                  <a:pt x="34" y="31"/>
                </a:lnTo>
                <a:lnTo>
                  <a:pt x="25" y="60"/>
                </a:lnTo>
                <a:lnTo>
                  <a:pt x="14" y="91"/>
                </a:lnTo>
                <a:lnTo>
                  <a:pt x="3" y="120"/>
                </a:lnTo>
                <a:lnTo>
                  <a:pt x="3"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4" name="Freeform 40"/>
          <p:cNvSpPr>
            <a:spLocks/>
          </p:cNvSpPr>
          <p:nvPr/>
        </p:nvSpPr>
        <p:spPr bwMode="auto">
          <a:xfrm>
            <a:off x="7343775" y="3167227"/>
            <a:ext cx="376238" cy="88530"/>
          </a:xfrm>
          <a:custGeom>
            <a:avLst/>
            <a:gdLst>
              <a:gd name="T0" fmla="*/ 202 w 202"/>
              <a:gd name="T1" fmla="*/ 48 h 48"/>
              <a:gd name="T2" fmla="*/ 188 w 202"/>
              <a:gd name="T3" fmla="*/ 43 h 48"/>
              <a:gd name="T4" fmla="*/ 188 w 202"/>
              <a:gd name="T5" fmla="*/ 43 h 48"/>
              <a:gd name="T6" fmla="*/ 168 w 202"/>
              <a:gd name="T7" fmla="*/ 31 h 48"/>
              <a:gd name="T8" fmla="*/ 148 w 202"/>
              <a:gd name="T9" fmla="*/ 23 h 48"/>
              <a:gd name="T10" fmla="*/ 128 w 202"/>
              <a:gd name="T11" fmla="*/ 14 h 48"/>
              <a:gd name="T12" fmla="*/ 105 w 202"/>
              <a:gd name="T13" fmla="*/ 11 h 48"/>
              <a:gd name="T14" fmla="*/ 82 w 202"/>
              <a:gd name="T15" fmla="*/ 11 h 48"/>
              <a:gd name="T16" fmla="*/ 60 w 202"/>
              <a:gd name="T17" fmla="*/ 11 h 48"/>
              <a:gd name="T18" fmla="*/ 17 w 202"/>
              <a:gd name="T19" fmla="*/ 17 h 48"/>
              <a:gd name="T20" fmla="*/ 17 w 202"/>
              <a:gd name="T21" fmla="*/ 20 h 48"/>
              <a:gd name="T22" fmla="*/ 17 w 202"/>
              <a:gd name="T23" fmla="*/ 20 h 48"/>
              <a:gd name="T24" fmla="*/ 8 w 202"/>
              <a:gd name="T25" fmla="*/ 20 h 48"/>
              <a:gd name="T26" fmla="*/ 0 w 202"/>
              <a:gd name="T27" fmla="*/ 17 h 48"/>
              <a:gd name="T28" fmla="*/ 0 w 202"/>
              <a:gd name="T29" fmla="*/ 17 h 48"/>
              <a:gd name="T30" fmla="*/ 31 w 202"/>
              <a:gd name="T31" fmla="*/ 5 h 48"/>
              <a:gd name="T32" fmla="*/ 62 w 202"/>
              <a:gd name="T33" fmla="*/ 0 h 48"/>
              <a:gd name="T34" fmla="*/ 62 w 202"/>
              <a:gd name="T35" fmla="*/ 0 h 48"/>
              <a:gd name="T36" fmla="*/ 97 w 202"/>
              <a:gd name="T37" fmla="*/ 3 h 48"/>
              <a:gd name="T38" fmla="*/ 134 w 202"/>
              <a:gd name="T39" fmla="*/ 5 h 48"/>
              <a:gd name="T40" fmla="*/ 154 w 202"/>
              <a:gd name="T41" fmla="*/ 11 h 48"/>
              <a:gd name="T42" fmla="*/ 171 w 202"/>
              <a:gd name="T43" fmla="*/ 17 h 48"/>
              <a:gd name="T44" fmla="*/ 185 w 202"/>
              <a:gd name="T45" fmla="*/ 25 h 48"/>
              <a:gd name="T46" fmla="*/ 200 w 202"/>
              <a:gd name="T47" fmla="*/ 37 h 48"/>
              <a:gd name="T48" fmla="*/ 202 w 202"/>
              <a:gd name="T4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2" h="48">
                <a:moveTo>
                  <a:pt x="202" y="48"/>
                </a:moveTo>
                <a:lnTo>
                  <a:pt x="188" y="43"/>
                </a:lnTo>
                <a:lnTo>
                  <a:pt x="188" y="43"/>
                </a:lnTo>
                <a:lnTo>
                  <a:pt x="168" y="31"/>
                </a:lnTo>
                <a:lnTo>
                  <a:pt x="148" y="23"/>
                </a:lnTo>
                <a:lnTo>
                  <a:pt x="128" y="14"/>
                </a:lnTo>
                <a:lnTo>
                  <a:pt x="105" y="11"/>
                </a:lnTo>
                <a:lnTo>
                  <a:pt x="82" y="11"/>
                </a:lnTo>
                <a:lnTo>
                  <a:pt x="60" y="11"/>
                </a:lnTo>
                <a:lnTo>
                  <a:pt x="17" y="17"/>
                </a:lnTo>
                <a:lnTo>
                  <a:pt x="17" y="20"/>
                </a:lnTo>
                <a:lnTo>
                  <a:pt x="17" y="20"/>
                </a:lnTo>
                <a:lnTo>
                  <a:pt x="8" y="20"/>
                </a:lnTo>
                <a:lnTo>
                  <a:pt x="0" y="17"/>
                </a:lnTo>
                <a:lnTo>
                  <a:pt x="0" y="17"/>
                </a:lnTo>
                <a:lnTo>
                  <a:pt x="31" y="5"/>
                </a:lnTo>
                <a:lnTo>
                  <a:pt x="62" y="0"/>
                </a:lnTo>
                <a:lnTo>
                  <a:pt x="62" y="0"/>
                </a:lnTo>
                <a:lnTo>
                  <a:pt x="97" y="3"/>
                </a:lnTo>
                <a:lnTo>
                  <a:pt x="134" y="5"/>
                </a:lnTo>
                <a:lnTo>
                  <a:pt x="154" y="11"/>
                </a:lnTo>
                <a:lnTo>
                  <a:pt x="171" y="17"/>
                </a:lnTo>
                <a:lnTo>
                  <a:pt x="185" y="25"/>
                </a:lnTo>
                <a:lnTo>
                  <a:pt x="200" y="37"/>
                </a:lnTo>
                <a:lnTo>
                  <a:pt x="202"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5" name="Freeform 41"/>
          <p:cNvSpPr>
            <a:spLocks/>
          </p:cNvSpPr>
          <p:nvPr/>
        </p:nvSpPr>
        <p:spPr bwMode="auto">
          <a:xfrm>
            <a:off x="7762876" y="3353445"/>
            <a:ext cx="49213" cy="132794"/>
          </a:xfrm>
          <a:custGeom>
            <a:avLst/>
            <a:gdLst>
              <a:gd name="T0" fmla="*/ 18 w 26"/>
              <a:gd name="T1" fmla="*/ 54 h 71"/>
              <a:gd name="T2" fmla="*/ 18 w 26"/>
              <a:gd name="T3" fmla="*/ 54 h 71"/>
              <a:gd name="T4" fmla="*/ 26 w 26"/>
              <a:gd name="T5" fmla="*/ 54 h 71"/>
              <a:gd name="T6" fmla="*/ 26 w 26"/>
              <a:gd name="T7" fmla="*/ 54 h 71"/>
              <a:gd name="T8" fmla="*/ 23 w 26"/>
              <a:gd name="T9" fmla="*/ 60 h 71"/>
              <a:gd name="T10" fmla="*/ 20 w 26"/>
              <a:gd name="T11" fmla="*/ 65 h 71"/>
              <a:gd name="T12" fmla="*/ 18 w 26"/>
              <a:gd name="T13" fmla="*/ 68 h 71"/>
              <a:gd name="T14" fmla="*/ 9 w 26"/>
              <a:gd name="T15" fmla="*/ 71 h 71"/>
              <a:gd name="T16" fmla="*/ 9 w 26"/>
              <a:gd name="T17" fmla="*/ 71 h 71"/>
              <a:gd name="T18" fmla="*/ 6 w 26"/>
              <a:gd name="T19" fmla="*/ 71 h 71"/>
              <a:gd name="T20" fmla="*/ 6 w 26"/>
              <a:gd name="T21" fmla="*/ 71 h 71"/>
              <a:gd name="T22" fmla="*/ 9 w 26"/>
              <a:gd name="T23" fmla="*/ 63 h 71"/>
              <a:gd name="T24" fmla="*/ 12 w 26"/>
              <a:gd name="T25" fmla="*/ 51 h 71"/>
              <a:gd name="T26" fmla="*/ 9 w 26"/>
              <a:gd name="T27" fmla="*/ 34 h 71"/>
              <a:gd name="T28" fmla="*/ 0 w 26"/>
              <a:gd name="T29" fmla="*/ 0 h 71"/>
              <a:gd name="T30" fmla="*/ 0 w 26"/>
              <a:gd name="T31" fmla="*/ 0 h 71"/>
              <a:gd name="T32" fmla="*/ 9 w 26"/>
              <a:gd name="T33" fmla="*/ 11 h 71"/>
              <a:gd name="T34" fmla="*/ 15 w 26"/>
              <a:gd name="T35" fmla="*/ 25 h 71"/>
              <a:gd name="T36" fmla="*/ 18 w 26"/>
              <a:gd name="T37" fmla="*/ 54 h 71"/>
              <a:gd name="T38" fmla="*/ 18 w 26"/>
              <a:gd name="T39" fmla="*/ 5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71">
                <a:moveTo>
                  <a:pt x="18" y="54"/>
                </a:moveTo>
                <a:lnTo>
                  <a:pt x="18" y="54"/>
                </a:lnTo>
                <a:lnTo>
                  <a:pt x="26" y="54"/>
                </a:lnTo>
                <a:lnTo>
                  <a:pt x="26" y="54"/>
                </a:lnTo>
                <a:lnTo>
                  <a:pt x="23" y="60"/>
                </a:lnTo>
                <a:lnTo>
                  <a:pt x="20" y="65"/>
                </a:lnTo>
                <a:lnTo>
                  <a:pt x="18" y="68"/>
                </a:lnTo>
                <a:lnTo>
                  <a:pt x="9" y="71"/>
                </a:lnTo>
                <a:lnTo>
                  <a:pt x="9" y="71"/>
                </a:lnTo>
                <a:lnTo>
                  <a:pt x="6" y="71"/>
                </a:lnTo>
                <a:lnTo>
                  <a:pt x="6" y="71"/>
                </a:lnTo>
                <a:lnTo>
                  <a:pt x="9" y="63"/>
                </a:lnTo>
                <a:lnTo>
                  <a:pt x="12" y="51"/>
                </a:lnTo>
                <a:lnTo>
                  <a:pt x="9" y="34"/>
                </a:lnTo>
                <a:lnTo>
                  <a:pt x="0" y="0"/>
                </a:lnTo>
                <a:lnTo>
                  <a:pt x="0" y="0"/>
                </a:lnTo>
                <a:lnTo>
                  <a:pt x="9" y="11"/>
                </a:lnTo>
                <a:lnTo>
                  <a:pt x="15" y="25"/>
                </a:lnTo>
                <a:lnTo>
                  <a:pt x="18" y="54"/>
                </a:lnTo>
                <a:lnTo>
                  <a:pt x="18"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6" name="Freeform 42"/>
          <p:cNvSpPr>
            <a:spLocks/>
          </p:cNvSpPr>
          <p:nvPr/>
        </p:nvSpPr>
        <p:spPr bwMode="auto">
          <a:xfrm>
            <a:off x="8632826" y="4627967"/>
            <a:ext cx="11113" cy="793715"/>
          </a:xfrm>
          <a:custGeom>
            <a:avLst/>
            <a:gdLst>
              <a:gd name="T0" fmla="*/ 6 w 6"/>
              <a:gd name="T1" fmla="*/ 426 h 426"/>
              <a:gd name="T2" fmla="*/ 6 w 6"/>
              <a:gd name="T3" fmla="*/ 426 h 426"/>
              <a:gd name="T4" fmla="*/ 3 w 6"/>
              <a:gd name="T5" fmla="*/ 420 h 426"/>
              <a:gd name="T6" fmla="*/ 3 w 6"/>
              <a:gd name="T7" fmla="*/ 408 h 426"/>
              <a:gd name="T8" fmla="*/ 0 w 6"/>
              <a:gd name="T9" fmla="*/ 366 h 426"/>
              <a:gd name="T10" fmla="*/ 0 w 6"/>
              <a:gd name="T11" fmla="*/ 234 h 426"/>
              <a:gd name="T12" fmla="*/ 3 w 6"/>
              <a:gd name="T13" fmla="*/ 105 h 426"/>
              <a:gd name="T14" fmla="*/ 3 w 6"/>
              <a:gd name="T15" fmla="*/ 43 h 426"/>
              <a:gd name="T16" fmla="*/ 3 w 6"/>
              <a:gd name="T17" fmla="*/ 43 h 426"/>
              <a:gd name="T18" fmla="*/ 3 w 6"/>
              <a:gd name="T19" fmla="*/ 20 h 426"/>
              <a:gd name="T20" fmla="*/ 3 w 6"/>
              <a:gd name="T21" fmla="*/ 11 h 426"/>
              <a:gd name="T22" fmla="*/ 6 w 6"/>
              <a:gd name="T23" fmla="*/ 0 h 426"/>
              <a:gd name="T24" fmla="*/ 6 w 6"/>
              <a:gd name="T25" fmla="*/ 0 h 426"/>
              <a:gd name="T26" fmla="*/ 6 w 6"/>
              <a:gd name="T27" fmla="*/ 211 h 426"/>
              <a:gd name="T28" fmla="*/ 6 w 6"/>
              <a:gd name="T29" fmla="*/ 426 h 426"/>
              <a:gd name="T30" fmla="*/ 6 w 6"/>
              <a:gd name="T31"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26">
                <a:moveTo>
                  <a:pt x="6" y="426"/>
                </a:moveTo>
                <a:lnTo>
                  <a:pt x="6" y="426"/>
                </a:lnTo>
                <a:lnTo>
                  <a:pt x="3" y="420"/>
                </a:lnTo>
                <a:lnTo>
                  <a:pt x="3" y="408"/>
                </a:lnTo>
                <a:lnTo>
                  <a:pt x="0" y="366"/>
                </a:lnTo>
                <a:lnTo>
                  <a:pt x="0" y="234"/>
                </a:lnTo>
                <a:lnTo>
                  <a:pt x="3" y="105"/>
                </a:lnTo>
                <a:lnTo>
                  <a:pt x="3" y="43"/>
                </a:lnTo>
                <a:lnTo>
                  <a:pt x="3" y="43"/>
                </a:lnTo>
                <a:lnTo>
                  <a:pt x="3" y="20"/>
                </a:lnTo>
                <a:lnTo>
                  <a:pt x="3" y="11"/>
                </a:lnTo>
                <a:lnTo>
                  <a:pt x="6" y="0"/>
                </a:lnTo>
                <a:lnTo>
                  <a:pt x="6" y="0"/>
                </a:lnTo>
                <a:lnTo>
                  <a:pt x="6" y="211"/>
                </a:lnTo>
                <a:lnTo>
                  <a:pt x="6" y="426"/>
                </a:lnTo>
                <a:lnTo>
                  <a:pt x="6" y="4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7" name="Freeform 43"/>
          <p:cNvSpPr>
            <a:spLocks/>
          </p:cNvSpPr>
          <p:nvPr/>
        </p:nvSpPr>
        <p:spPr bwMode="auto">
          <a:xfrm>
            <a:off x="7818438" y="3509135"/>
            <a:ext cx="68262" cy="88530"/>
          </a:xfrm>
          <a:custGeom>
            <a:avLst/>
            <a:gdLst>
              <a:gd name="T0" fmla="*/ 37 w 37"/>
              <a:gd name="T1" fmla="*/ 45 h 48"/>
              <a:gd name="T2" fmla="*/ 31 w 37"/>
              <a:gd name="T3" fmla="*/ 48 h 48"/>
              <a:gd name="T4" fmla="*/ 31 w 37"/>
              <a:gd name="T5" fmla="*/ 48 h 48"/>
              <a:gd name="T6" fmla="*/ 29 w 37"/>
              <a:gd name="T7" fmla="*/ 42 h 48"/>
              <a:gd name="T8" fmla="*/ 29 w 37"/>
              <a:gd name="T9" fmla="*/ 37 h 48"/>
              <a:gd name="T10" fmla="*/ 31 w 37"/>
              <a:gd name="T11" fmla="*/ 31 h 48"/>
              <a:gd name="T12" fmla="*/ 29 w 37"/>
              <a:gd name="T13" fmla="*/ 25 h 48"/>
              <a:gd name="T14" fmla="*/ 29 w 37"/>
              <a:gd name="T15" fmla="*/ 25 h 48"/>
              <a:gd name="T16" fmla="*/ 20 w 37"/>
              <a:gd name="T17" fmla="*/ 20 h 48"/>
              <a:gd name="T18" fmla="*/ 11 w 37"/>
              <a:gd name="T19" fmla="*/ 14 h 48"/>
              <a:gd name="T20" fmla="*/ 6 w 37"/>
              <a:gd name="T21" fmla="*/ 8 h 48"/>
              <a:gd name="T22" fmla="*/ 0 w 37"/>
              <a:gd name="T23" fmla="*/ 0 h 48"/>
              <a:gd name="T24" fmla="*/ 0 w 37"/>
              <a:gd name="T25" fmla="*/ 0 h 48"/>
              <a:gd name="T26" fmla="*/ 31 w 37"/>
              <a:gd name="T27" fmla="*/ 20 h 48"/>
              <a:gd name="T28" fmla="*/ 31 w 37"/>
              <a:gd name="T29" fmla="*/ 20 h 48"/>
              <a:gd name="T30" fmla="*/ 34 w 37"/>
              <a:gd name="T31" fmla="*/ 25 h 48"/>
              <a:gd name="T32" fmla="*/ 34 w 37"/>
              <a:gd name="T33" fmla="*/ 31 h 48"/>
              <a:gd name="T34" fmla="*/ 37 w 37"/>
              <a:gd name="T35" fmla="*/ 45 h 48"/>
              <a:gd name="T36" fmla="*/ 37 w 37"/>
              <a:gd name="T3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48">
                <a:moveTo>
                  <a:pt x="37" y="45"/>
                </a:moveTo>
                <a:lnTo>
                  <a:pt x="31" y="48"/>
                </a:lnTo>
                <a:lnTo>
                  <a:pt x="31" y="48"/>
                </a:lnTo>
                <a:lnTo>
                  <a:pt x="29" y="42"/>
                </a:lnTo>
                <a:lnTo>
                  <a:pt x="29" y="37"/>
                </a:lnTo>
                <a:lnTo>
                  <a:pt x="31" y="31"/>
                </a:lnTo>
                <a:lnTo>
                  <a:pt x="29" y="25"/>
                </a:lnTo>
                <a:lnTo>
                  <a:pt x="29" y="25"/>
                </a:lnTo>
                <a:lnTo>
                  <a:pt x="20" y="20"/>
                </a:lnTo>
                <a:lnTo>
                  <a:pt x="11" y="14"/>
                </a:lnTo>
                <a:lnTo>
                  <a:pt x="6" y="8"/>
                </a:lnTo>
                <a:lnTo>
                  <a:pt x="0" y="0"/>
                </a:lnTo>
                <a:lnTo>
                  <a:pt x="0" y="0"/>
                </a:lnTo>
                <a:lnTo>
                  <a:pt x="31" y="20"/>
                </a:lnTo>
                <a:lnTo>
                  <a:pt x="31" y="20"/>
                </a:lnTo>
                <a:lnTo>
                  <a:pt x="34" y="25"/>
                </a:lnTo>
                <a:lnTo>
                  <a:pt x="34" y="31"/>
                </a:lnTo>
                <a:lnTo>
                  <a:pt x="37" y="45"/>
                </a:lnTo>
                <a:lnTo>
                  <a:pt x="37"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8" name="Freeform 44"/>
          <p:cNvSpPr>
            <a:spLocks/>
          </p:cNvSpPr>
          <p:nvPr/>
        </p:nvSpPr>
        <p:spPr bwMode="auto">
          <a:xfrm>
            <a:off x="8469313" y="4585228"/>
            <a:ext cx="106362" cy="109899"/>
          </a:xfrm>
          <a:custGeom>
            <a:avLst/>
            <a:gdLst>
              <a:gd name="T0" fmla="*/ 57 w 57"/>
              <a:gd name="T1" fmla="*/ 60 h 60"/>
              <a:gd name="T2" fmla="*/ 57 w 57"/>
              <a:gd name="T3" fmla="*/ 60 h 60"/>
              <a:gd name="T4" fmla="*/ 54 w 57"/>
              <a:gd name="T5" fmla="*/ 57 h 60"/>
              <a:gd name="T6" fmla="*/ 51 w 57"/>
              <a:gd name="T7" fmla="*/ 54 h 60"/>
              <a:gd name="T8" fmla="*/ 45 w 57"/>
              <a:gd name="T9" fmla="*/ 48 h 60"/>
              <a:gd name="T10" fmla="*/ 45 w 57"/>
              <a:gd name="T11" fmla="*/ 48 h 60"/>
              <a:gd name="T12" fmla="*/ 43 w 57"/>
              <a:gd name="T13" fmla="*/ 40 h 60"/>
              <a:gd name="T14" fmla="*/ 40 w 57"/>
              <a:gd name="T15" fmla="*/ 31 h 60"/>
              <a:gd name="T16" fmla="*/ 28 w 57"/>
              <a:gd name="T17" fmla="*/ 20 h 60"/>
              <a:gd name="T18" fmla="*/ 14 w 57"/>
              <a:gd name="T19" fmla="*/ 11 h 60"/>
              <a:gd name="T20" fmla="*/ 0 w 57"/>
              <a:gd name="T21" fmla="*/ 3 h 60"/>
              <a:gd name="T22" fmla="*/ 0 w 57"/>
              <a:gd name="T23" fmla="*/ 3 h 60"/>
              <a:gd name="T24" fmla="*/ 8 w 57"/>
              <a:gd name="T25" fmla="*/ 0 h 60"/>
              <a:gd name="T26" fmla="*/ 14 w 57"/>
              <a:gd name="T27" fmla="*/ 3 h 60"/>
              <a:gd name="T28" fmla="*/ 28 w 57"/>
              <a:gd name="T29" fmla="*/ 8 h 60"/>
              <a:gd name="T30" fmla="*/ 28 w 57"/>
              <a:gd name="T31" fmla="*/ 8 h 60"/>
              <a:gd name="T32" fmla="*/ 40 w 57"/>
              <a:gd name="T33" fmla="*/ 17 h 60"/>
              <a:gd name="T34" fmla="*/ 51 w 57"/>
              <a:gd name="T35" fmla="*/ 31 h 60"/>
              <a:gd name="T36" fmla="*/ 57 w 57"/>
              <a:gd name="T37" fmla="*/ 46 h 60"/>
              <a:gd name="T38" fmla="*/ 57 w 57"/>
              <a:gd name="T39" fmla="*/ 51 h 60"/>
              <a:gd name="T40" fmla="*/ 57 w 57"/>
              <a:gd name="T41" fmla="*/ 60 h 60"/>
              <a:gd name="T42" fmla="*/ 57 w 57"/>
              <a:gd name="T4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60">
                <a:moveTo>
                  <a:pt x="57" y="60"/>
                </a:moveTo>
                <a:lnTo>
                  <a:pt x="57" y="60"/>
                </a:lnTo>
                <a:lnTo>
                  <a:pt x="54" y="57"/>
                </a:lnTo>
                <a:lnTo>
                  <a:pt x="51" y="54"/>
                </a:lnTo>
                <a:lnTo>
                  <a:pt x="45" y="48"/>
                </a:lnTo>
                <a:lnTo>
                  <a:pt x="45" y="48"/>
                </a:lnTo>
                <a:lnTo>
                  <a:pt x="43" y="40"/>
                </a:lnTo>
                <a:lnTo>
                  <a:pt x="40" y="31"/>
                </a:lnTo>
                <a:lnTo>
                  <a:pt x="28" y="20"/>
                </a:lnTo>
                <a:lnTo>
                  <a:pt x="14" y="11"/>
                </a:lnTo>
                <a:lnTo>
                  <a:pt x="0" y="3"/>
                </a:lnTo>
                <a:lnTo>
                  <a:pt x="0" y="3"/>
                </a:lnTo>
                <a:lnTo>
                  <a:pt x="8" y="0"/>
                </a:lnTo>
                <a:lnTo>
                  <a:pt x="14" y="3"/>
                </a:lnTo>
                <a:lnTo>
                  <a:pt x="28" y="8"/>
                </a:lnTo>
                <a:lnTo>
                  <a:pt x="28" y="8"/>
                </a:lnTo>
                <a:lnTo>
                  <a:pt x="40" y="17"/>
                </a:lnTo>
                <a:lnTo>
                  <a:pt x="51" y="31"/>
                </a:lnTo>
                <a:lnTo>
                  <a:pt x="57" y="46"/>
                </a:lnTo>
                <a:lnTo>
                  <a:pt x="57" y="51"/>
                </a:lnTo>
                <a:lnTo>
                  <a:pt x="57" y="60"/>
                </a:lnTo>
                <a:lnTo>
                  <a:pt x="57"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69" name="Freeform 45"/>
          <p:cNvSpPr>
            <a:spLocks/>
          </p:cNvSpPr>
          <p:nvPr/>
        </p:nvSpPr>
        <p:spPr bwMode="auto">
          <a:xfrm>
            <a:off x="7731125" y="3518293"/>
            <a:ext cx="69850" cy="36633"/>
          </a:xfrm>
          <a:custGeom>
            <a:avLst/>
            <a:gdLst>
              <a:gd name="T0" fmla="*/ 37 w 37"/>
              <a:gd name="T1" fmla="*/ 3 h 20"/>
              <a:gd name="T2" fmla="*/ 37 w 37"/>
              <a:gd name="T3" fmla="*/ 3 h 20"/>
              <a:gd name="T4" fmla="*/ 20 w 37"/>
              <a:gd name="T5" fmla="*/ 17 h 20"/>
              <a:gd name="T6" fmla="*/ 9 w 37"/>
              <a:gd name="T7" fmla="*/ 20 h 20"/>
              <a:gd name="T8" fmla="*/ 0 w 37"/>
              <a:gd name="T9" fmla="*/ 20 h 20"/>
              <a:gd name="T10" fmla="*/ 0 w 37"/>
              <a:gd name="T11" fmla="*/ 20 h 20"/>
              <a:gd name="T12" fmla="*/ 9 w 37"/>
              <a:gd name="T13" fmla="*/ 17 h 20"/>
              <a:gd name="T14" fmla="*/ 17 w 37"/>
              <a:gd name="T15" fmla="*/ 12 h 20"/>
              <a:gd name="T16" fmla="*/ 26 w 37"/>
              <a:gd name="T17" fmla="*/ 6 h 20"/>
              <a:gd name="T18" fmla="*/ 37 w 37"/>
              <a:gd name="T19" fmla="*/ 0 h 20"/>
              <a:gd name="T20" fmla="*/ 37 w 37"/>
              <a:gd name="T21"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3"/>
                </a:moveTo>
                <a:lnTo>
                  <a:pt x="37" y="3"/>
                </a:lnTo>
                <a:lnTo>
                  <a:pt x="20" y="17"/>
                </a:lnTo>
                <a:lnTo>
                  <a:pt x="9" y="20"/>
                </a:lnTo>
                <a:lnTo>
                  <a:pt x="0" y="20"/>
                </a:lnTo>
                <a:lnTo>
                  <a:pt x="0" y="20"/>
                </a:lnTo>
                <a:lnTo>
                  <a:pt x="9" y="17"/>
                </a:lnTo>
                <a:lnTo>
                  <a:pt x="17" y="12"/>
                </a:lnTo>
                <a:lnTo>
                  <a:pt x="26" y="6"/>
                </a:lnTo>
                <a:lnTo>
                  <a:pt x="37" y="0"/>
                </a:lnTo>
                <a:lnTo>
                  <a:pt x="3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0" name="Freeform 46"/>
          <p:cNvSpPr>
            <a:spLocks/>
          </p:cNvSpPr>
          <p:nvPr/>
        </p:nvSpPr>
        <p:spPr bwMode="auto">
          <a:xfrm>
            <a:off x="7769226" y="3672457"/>
            <a:ext cx="117475" cy="192323"/>
          </a:xfrm>
          <a:custGeom>
            <a:avLst/>
            <a:gdLst>
              <a:gd name="T0" fmla="*/ 60 w 63"/>
              <a:gd name="T1" fmla="*/ 6 h 103"/>
              <a:gd name="T2" fmla="*/ 60 w 63"/>
              <a:gd name="T3" fmla="*/ 6 h 103"/>
              <a:gd name="T4" fmla="*/ 55 w 63"/>
              <a:gd name="T5" fmla="*/ 34 h 103"/>
              <a:gd name="T6" fmla="*/ 52 w 63"/>
              <a:gd name="T7" fmla="*/ 63 h 103"/>
              <a:gd name="T8" fmla="*/ 46 w 63"/>
              <a:gd name="T9" fmla="*/ 77 h 103"/>
              <a:gd name="T10" fmla="*/ 37 w 63"/>
              <a:gd name="T11" fmla="*/ 89 h 103"/>
              <a:gd name="T12" fmla="*/ 26 w 63"/>
              <a:gd name="T13" fmla="*/ 97 h 103"/>
              <a:gd name="T14" fmla="*/ 12 w 63"/>
              <a:gd name="T15" fmla="*/ 103 h 103"/>
              <a:gd name="T16" fmla="*/ 12 w 63"/>
              <a:gd name="T17" fmla="*/ 103 h 103"/>
              <a:gd name="T18" fmla="*/ 0 w 63"/>
              <a:gd name="T19" fmla="*/ 100 h 103"/>
              <a:gd name="T20" fmla="*/ 0 w 63"/>
              <a:gd name="T21" fmla="*/ 100 h 103"/>
              <a:gd name="T22" fmla="*/ 15 w 63"/>
              <a:gd name="T23" fmla="*/ 94 h 103"/>
              <a:gd name="T24" fmla="*/ 23 w 63"/>
              <a:gd name="T25" fmla="*/ 89 h 103"/>
              <a:gd name="T26" fmla="*/ 29 w 63"/>
              <a:gd name="T27" fmla="*/ 83 h 103"/>
              <a:gd name="T28" fmla="*/ 29 w 63"/>
              <a:gd name="T29" fmla="*/ 83 h 103"/>
              <a:gd name="T30" fmla="*/ 37 w 63"/>
              <a:gd name="T31" fmla="*/ 74 h 103"/>
              <a:gd name="T32" fmla="*/ 43 w 63"/>
              <a:gd name="T33" fmla="*/ 66 h 103"/>
              <a:gd name="T34" fmla="*/ 46 w 63"/>
              <a:gd name="T35" fmla="*/ 46 h 103"/>
              <a:gd name="T36" fmla="*/ 49 w 63"/>
              <a:gd name="T37" fmla="*/ 26 h 103"/>
              <a:gd name="T38" fmla="*/ 52 w 63"/>
              <a:gd name="T39" fmla="*/ 6 h 103"/>
              <a:gd name="T40" fmla="*/ 60 w 63"/>
              <a:gd name="T41" fmla="*/ 0 h 103"/>
              <a:gd name="T42" fmla="*/ 63 w 63"/>
              <a:gd name="T43" fmla="*/ 6 h 103"/>
              <a:gd name="T44" fmla="*/ 60 w 63"/>
              <a:gd name="T4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103">
                <a:moveTo>
                  <a:pt x="60" y="6"/>
                </a:moveTo>
                <a:lnTo>
                  <a:pt x="60" y="6"/>
                </a:lnTo>
                <a:lnTo>
                  <a:pt x="55" y="34"/>
                </a:lnTo>
                <a:lnTo>
                  <a:pt x="52" y="63"/>
                </a:lnTo>
                <a:lnTo>
                  <a:pt x="46" y="77"/>
                </a:lnTo>
                <a:lnTo>
                  <a:pt x="37" y="89"/>
                </a:lnTo>
                <a:lnTo>
                  <a:pt x="26" y="97"/>
                </a:lnTo>
                <a:lnTo>
                  <a:pt x="12" y="103"/>
                </a:lnTo>
                <a:lnTo>
                  <a:pt x="12" y="103"/>
                </a:lnTo>
                <a:lnTo>
                  <a:pt x="0" y="100"/>
                </a:lnTo>
                <a:lnTo>
                  <a:pt x="0" y="100"/>
                </a:lnTo>
                <a:lnTo>
                  <a:pt x="15" y="94"/>
                </a:lnTo>
                <a:lnTo>
                  <a:pt x="23" y="89"/>
                </a:lnTo>
                <a:lnTo>
                  <a:pt x="29" y="83"/>
                </a:lnTo>
                <a:lnTo>
                  <a:pt x="29" y="83"/>
                </a:lnTo>
                <a:lnTo>
                  <a:pt x="37" y="74"/>
                </a:lnTo>
                <a:lnTo>
                  <a:pt x="43" y="66"/>
                </a:lnTo>
                <a:lnTo>
                  <a:pt x="46" y="46"/>
                </a:lnTo>
                <a:lnTo>
                  <a:pt x="49" y="26"/>
                </a:lnTo>
                <a:lnTo>
                  <a:pt x="52" y="6"/>
                </a:lnTo>
                <a:lnTo>
                  <a:pt x="60" y="0"/>
                </a:lnTo>
                <a:lnTo>
                  <a:pt x="63" y="6"/>
                </a:lnTo>
                <a:lnTo>
                  <a:pt x="6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1" name="Freeform 47"/>
          <p:cNvSpPr>
            <a:spLocks/>
          </p:cNvSpPr>
          <p:nvPr/>
        </p:nvSpPr>
        <p:spPr bwMode="auto">
          <a:xfrm>
            <a:off x="8548689" y="4759235"/>
            <a:ext cx="14287" cy="750976"/>
          </a:xfrm>
          <a:custGeom>
            <a:avLst/>
            <a:gdLst>
              <a:gd name="T0" fmla="*/ 8 w 8"/>
              <a:gd name="T1" fmla="*/ 252 h 403"/>
              <a:gd name="T2" fmla="*/ 0 w 8"/>
              <a:gd name="T3" fmla="*/ 403 h 403"/>
              <a:gd name="T4" fmla="*/ 0 w 8"/>
              <a:gd name="T5" fmla="*/ 403 h 403"/>
              <a:gd name="T6" fmla="*/ 0 w 8"/>
              <a:gd name="T7" fmla="*/ 335 h 403"/>
              <a:gd name="T8" fmla="*/ 0 w 8"/>
              <a:gd name="T9" fmla="*/ 212 h 403"/>
              <a:gd name="T10" fmla="*/ 2 w 8"/>
              <a:gd name="T11" fmla="*/ 3 h 403"/>
              <a:gd name="T12" fmla="*/ 5 w 8"/>
              <a:gd name="T13" fmla="*/ 0 h 403"/>
              <a:gd name="T14" fmla="*/ 5 w 8"/>
              <a:gd name="T15" fmla="*/ 0 h 403"/>
              <a:gd name="T16" fmla="*/ 8 w 8"/>
              <a:gd name="T17" fmla="*/ 60 h 403"/>
              <a:gd name="T18" fmla="*/ 8 w 8"/>
              <a:gd name="T19" fmla="*/ 140 h 403"/>
              <a:gd name="T20" fmla="*/ 8 w 8"/>
              <a:gd name="T21" fmla="*/ 212 h 403"/>
              <a:gd name="T22" fmla="*/ 8 w 8"/>
              <a:gd name="T23" fmla="*/ 252 h 403"/>
              <a:gd name="T24" fmla="*/ 8 w 8"/>
              <a:gd name="T25" fmla="*/ 25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03">
                <a:moveTo>
                  <a:pt x="8" y="252"/>
                </a:moveTo>
                <a:lnTo>
                  <a:pt x="0" y="403"/>
                </a:lnTo>
                <a:lnTo>
                  <a:pt x="0" y="403"/>
                </a:lnTo>
                <a:lnTo>
                  <a:pt x="0" y="335"/>
                </a:lnTo>
                <a:lnTo>
                  <a:pt x="0" y="212"/>
                </a:lnTo>
                <a:lnTo>
                  <a:pt x="2" y="3"/>
                </a:lnTo>
                <a:lnTo>
                  <a:pt x="5" y="0"/>
                </a:lnTo>
                <a:lnTo>
                  <a:pt x="5" y="0"/>
                </a:lnTo>
                <a:lnTo>
                  <a:pt x="8" y="60"/>
                </a:lnTo>
                <a:lnTo>
                  <a:pt x="8" y="140"/>
                </a:lnTo>
                <a:lnTo>
                  <a:pt x="8" y="212"/>
                </a:lnTo>
                <a:lnTo>
                  <a:pt x="8" y="252"/>
                </a:lnTo>
                <a:lnTo>
                  <a:pt x="8" y="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2" name="Freeform 48"/>
          <p:cNvSpPr>
            <a:spLocks/>
          </p:cNvSpPr>
          <p:nvPr/>
        </p:nvSpPr>
        <p:spPr bwMode="auto">
          <a:xfrm>
            <a:off x="8359776" y="4547070"/>
            <a:ext cx="74613" cy="19842"/>
          </a:xfrm>
          <a:custGeom>
            <a:avLst/>
            <a:gdLst>
              <a:gd name="T0" fmla="*/ 40 w 40"/>
              <a:gd name="T1" fmla="*/ 11 h 11"/>
              <a:gd name="T2" fmla="*/ 40 w 40"/>
              <a:gd name="T3" fmla="*/ 11 h 11"/>
              <a:gd name="T4" fmla="*/ 20 w 40"/>
              <a:gd name="T5" fmla="*/ 6 h 11"/>
              <a:gd name="T6" fmla="*/ 12 w 40"/>
              <a:gd name="T7" fmla="*/ 6 h 11"/>
              <a:gd name="T8" fmla="*/ 3 w 40"/>
              <a:gd name="T9" fmla="*/ 8 h 11"/>
              <a:gd name="T10" fmla="*/ 0 w 40"/>
              <a:gd name="T11" fmla="*/ 6 h 11"/>
              <a:gd name="T12" fmla="*/ 0 w 40"/>
              <a:gd name="T13" fmla="*/ 6 h 11"/>
              <a:gd name="T14" fmla="*/ 9 w 40"/>
              <a:gd name="T15" fmla="*/ 0 h 11"/>
              <a:gd name="T16" fmla="*/ 20 w 40"/>
              <a:gd name="T17" fmla="*/ 0 h 11"/>
              <a:gd name="T18" fmla="*/ 40 w 40"/>
              <a:gd name="T19" fmla="*/ 6 h 11"/>
              <a:gd name="T20" fmla="*/ 40 w 4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
                <a:moveTo>
                  <a:pt x="40" y="11"/>
                </a:moveTo>
                <a:lnTo>
                  <a:pt x="40" y="11"/>
                </a:lnTo>
                <a:lnTo>
                  <a:pt x="20" y="6"/>
                </a:lnTo>
                <a:lnTo>
                  <a:pt x="12" y="6"/>
                </a:lnTo>
                <a:lnTo>
                  <a:pt x="3" y="8"/>
                </a:lnTo>
                <a:lnTo>
                  <a:pt x="0" y="6"/>
                </a:lnTo>
                <a:lnTo>
                  <a:pt x="0" y="6"/>
                </a:lnTo>
                <a:lnTo>
                  <a:pt x="9" y="0"/>
                </a:lnTo>
                <a:lnTo>
                  <a:pt x="20" y="0"/>
                </a:lnTo>
                <a:lnTo>
                  <a:pt x="40" y="6"/>
                </a:lnTo>
                <a:lnTo>
                  <a:pt x="4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3" name="Freeform 49"/>
          <p:cNvSpPr>
            <a:spLocks/>
          </p:cNvSpPr>
          <p:nvPr/>
        </p:nvSpPr>
        <p:spPr bwMode="auto">
          <a:xfrm>
            <a:off x="8366125" y="4589808"/>
            <a:ext cx="139700" cy="83950"/>
          </a:xfrm>
          <a:custGeom>
            <a:avLst/>
            <a:gdLst>
              <a:gd name="T0" fmla="*/ 75 w 75"/>
              <a:gd name="T1" fmla="*/ 43 h 45"/>
              <a:gd name="T2" fmla="*/ 75 w 75"/>
              <a:gd name="T3" fmla="*/ 43 h 45"/>
              <a:gd name="T4" fmla="*/ 72 w 75"/>
              <a:gd name="T5" fmla="*/ 45 h 45"/>
              <a:gd name="T6" fmla="*/ 69 w 75"/>
              <a:gd name="T7" fmla="*/ 45 h 45"/>
              <a:gd name="T8" fmla="*/ 63 w 75"/>
              <a:gd name="T9" fmla="*/ 43 h 45"/>
              <a:gd name="T10" fmla="*/ 57 w 75"/>
              <a:gd name="T11" fmla="*/ 37 h 45"/>
              <a:gd name="T12" fmla="*/ 52 w 75"/>
              <a:gd name="T13" fmla="*/ 34 h 45"/>
              <a:gd name="T14" fmla="*/ 52 w 75"/>
              <a:gd name="T15" fmla="*/ 34 h 45"/>
              <a:gd name="T16" fmla="*/ 46 w 75"/>
              <a:gd name="T17" fmla="*/ 31 h 45"/>
              <a:gd name="T18" fmla="*/ 37 w 75"/>
              <a:gd name="T19" fmla="*/ 25 h 45"/>
              <a:gd name="T20" fmla="*/ 26 w 75"/>
              <a:gd name="T21" fmla="*/ 17 h 45"/>
              <a:gd name="T22" fmla="*/ 15 w 75"/>
              <a:gd name="T23" fmla="*/ 8 h 45"/>
              <a:gd name="T24" fmla="*/ 9 w 75"/>
              <a:gd name="T25" fmla="*/ 5 h 45"/>
              <a:gd name="T26" fmla="*/ 0 w 75"/>
              <a:gd name="T27" fmla="*/ 3 h 45"/>
              <a:gd name="T28" fmla="*/ 0 w 75"/>
              <a:gd name="T29" fmla="*/ 3 h 45"/>
              <a:gd name="T30" fmla="*/ 0 w 75"/>
              <a:gd name="T31" fmla="*/ 3 h 45"/>
              <a:gd name="T32" fmla="*/ 0 w 75"/>
              <a:gd name="T33" fmla="*/ 0 h 45"/>
              <a:gd name="T34" fmla="*/ 0 w 75"/>
              <a:gd name="T35" fmla="*/ 0 h 45"/>
              <a:gd name="T36" fmla="*/ 9 w 75"/>
              <a:gd name="T37" fmla="*/ 0 h 45"/>
              <a:gd name="T38" fmla="*/ 17 w 75"/>
              <a:gd name="T39" fmla="*/ 3 h 45"/>
              <a:gd name="T40" fmla="*/ 32 w 75"/>
              <a:gd name="T41" fmla="*/ 11 h 45"/>
              <a:gd name="T42" fmla="*/ 46 w 75"/>
              <a:gd name="T43" fmla="*/ 23 h 45"/>
              <a:gd name="T44" fmla="*/ 55 w 75"/>
              <a:gd name="T45" fmla="*/ 28 h 45"/>
              <a:gd name="T46" fmla="*/ 63 w 75"/>
              <a:gd name="T47" fmla="*/ 31 h 45"/>
              <a:gd name="T48" fmla="*/ 63 w 75"/>
              <a:gd name="T49" fmla="*/ 31 h 45"/>
              <a:gd name="T50" fmla="*/ 75 w 75"/>
              <a:gd name="T51" fmla="*/ 43 h 45"/>
              <a:gd name="T52" fmla="*/ 75 w 75"/>
              <a:gd name="T53"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45">
                <a:moveTo>
                  <a:pt x="75" y="43"/>
                </a:moveTo>
                <a:lnTo>
                  <a:pt x="75" y="43"/>
                </a:lnTo>
                <a:lnTo>
                  <a:pt x="72" y="45"/>
                </a:lnTo>
                <a:lnTo>
                  <a:pt x="69" y="45"/>
                </a:lnTo>
                <a:lnTo>
                  <a:pt x="63" y="43"/>
                </a:lnTo>
                <a:lnTo>
                  <a:pt x="57" y="37"/>
                </a:lnTo>
                <a:lnTo>
                  <a:pt x="52" y="34"/>
                </a:lnTo>
                <a:lnTo>
                  <a:pt x="52" y="34"/>
                </a:lnTo>
                <a:lnTo>
                  <a:pt x="46" y="31"/>
                </a:lnTo>
                <a:lnTo>
                  <a:pt x="37" y="25"/>
                </a:lnTo>
                <a:lnTo>
                  <a:pt x="26" y="17"/>
                </a:lnTo>
                <a:lnTo>
                  <a:pt x="15" y="8"/>
                </a:lnTo>
                <a:lnTo>
                  <a:pt x="9" y="5"/>
                </a:lnTo>
                <a:lnTo>
                  <a:pt x="0" y="3"/>
                </a:lnTo>
                <a:lnTo>
                  <a:pt x="0" y="3"/>
                </a:lnTo>
                <a:lnTo>
                  <a:pt x="0" y="3"/>
                </a:lnTo>
                <a:lnTo>
                  <a:pt x="0" y="0"/>
                </a:lnTo>
                <a:lnTo>
                  <a:pt x="0" y="0"/>
                </a:lnTo>
                <a:lnTo>
                  <a:pt x="9" y="0"/>
                </a:lnTo>
                <a:lnTo>
                  <a:pt x="17" y="3"/>
                </a:lnTo>
                <a:lnTo>
                  <a:pt x="32" y="11"/>
                </a:lnTo>
                <a:lnTo>
                  <a:pt x="46" y="23"/>
                </a:lnTo>
                <a:lnTo>
                  <a:pt x="55" y="28"/>
                </a:lnTo>
                <a:lnTo>
                  <a:pt x="63" y="31"/>
                </a:lnTo>
                <a:lnTo>
                  <a:pt x="63" y="31"/>
                </a:lnTo>
                <a:lnTo>
                  <a:pt x="75" y="43"/>
                </a:lnTo>
                <a:lnTo>
                  <a:pt x="75"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4" name="Freeform 50"/>
          <p:cNvSpPr>
            <a:spLocks/>
          </p:cNvSpPr>
          <p:nvPr/>
        </p:nvSpPr>
        <p:spPr bwMode="auto">
          <a:xfrm>
            <a:off x="8488363" y="4702759"/>
            <a:ext cx="49212" cy="248799"/>
          </a:xfrm>
          <a:custGeom>
            <a:avLst/>
            <a:gdLst>
              <a:gd name="T0" fmla="*/ 26 w 26"/>
              <a:gd name="T1" fmla="*/ 0 h 134"/>
              <a:gd name="T2" fmla="*/ 26 w 26"/>
              <a:gd name="T3" fmla="*/ 0 h 134"/>
              <a:gd name="T4" fmla="*/ 23 w 26"/>
              <a:gd name="T5" fmla="*/ 60 h 134"/>
              <a:gd name="T6" fmla="*/ 20 w 26"/>
              <a:gd name="T7" fmla="*/ 94 h 134"/>
              <a:gd name="T8" fmla="*/ 12 w 26"/>
              <a:gd name="T9" fmla="*/ 120 h 134"/>
              <a:gd name="T10" fmla="*/ 12 w 26"/>
              <a:gd name="T11" fmla="*/ 120 h 134"/>
              <a:gd name="T12" fmla="*/ 9 w 26"/>
              <a:gd name="T13" fmla="*/ 123 h 134"/>
              <a:gd name="T14" fmla="*/ 9 w 26"/>
              <a:gd name="T15" fmla="*/ 128 h 134"/>
              <a:gd name="T16" fmla="*/ 6 w 26"/>
              <a:gd name="T17" fmla="*/ 131 h 134"/>
              <a:gd name="T18" fmla="*/ 3 w 26"/>
              <a:gd name="T19" fmla="*/ 134 h 134"/>
              <a:gd name="T20" fmla="*/ 3 w 26"/>
              <a:gd name="T21" fmla="*/ 134 h 134"/>
              <a:gd name="T22" fmla="*/ 0 w 26"/>
              <a:gd name="T23" fmla="*/ 131 h 134"/>
              <a:gd name="T24" fmla="*/ 0 w 26"/>
              <a:gd name="T25" fmla="*/ 128 h 134"/>
              <a:gd name="T26" fmla="*/ 3 w 26"/>
              <a:gd name="T27" fmla="*/ 120 h 134"/>
              <a:gd name="T28" fmla="*/ 3 w 26"/>
              <a:gd name="T29" fmla="*/ 120 h 134"/>
              <a:gd name="T30" fmla="*/ 9 w 26"/>
              <a:gd name="T31" fmla="*/ 111 h 134"/>
              <a:gd name="T32" fmla="*/ 12 w 26"/>
              <a:gd name="T33" fmla="*/ 103 h 134"/>
              <a:gd name="T34" fmla="*/ 12 w 26"/>
              <a:gd name="T35" fmla="*/ 80 h 134"/>
              <a:gd name="T36" fmla="*/ 12 w 26"/>
              <a:gd name="T37" fmla="*/ 57 h 134"/>
              <a:gd name="T38" fmla="*/ 14 w 26"/>
              <a:gd name="T39" fmla="*/ 37 h 134"/>
              <a:gd name="T40" fmla="*/ 14 w 26"/>
              <a:gd name="T41" fmla="*/ 37 h 134"/>
              <a:gd name="T42" fmla="*/ 14 w 26"/>
              <a:gd name="T43" fmla="*/ 25 h 134"/>
              <a:gd name="T44" fmla="*/ 17 w 26"/>
              <a:gd name="T45" fmla="*/ 14 h 134"/>
              <a:gd name="T46" fmla="*/ 26 w 26"/>
              <a:gd name="T4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34">
                <a:moveTo>
                  <a:pt x="26" y="0"/>
                </a:moveTo>
                <a:lnTo>
                  <a:pt x="26" y="0"/>
                </a:lnTo>
                <a:lnTo>
                  <a:pt x="23" y="60"/>
                </a:lnTo>
                <a:lnTo>
                  <a:pt x="20" y="94"/>
                </a:lnTo>
                <a:lnTo>
                  <a:pt x="12" y="120"/>
                </a:lnTo>
                <a:lnTo>
                  <a:pt x="12" y="120"/>
                </a:lnTo>
                <a:lnTo>
                  <a:pt x="9" y="123"/>
                </a:lnTo>
                <a:lnTo>
                  <a:pt x="9" y="128"/>
                </a:lnTo>
                <a:lnTo>
                  <a:pt x="6" y="131"/>
                </a:lnTo>
                <a:lnTo>
                  <a:pt x="3" y="134"/>
                </a:lnTo>
                <a:lnTo>
                  <a:pt x="3" y="134"/>
                </a:lnTo>
                <a:lnTo>
                  <a:pt x="0" y="131"/>
                </a:lnTo>
                <a:lnTo>
                  <a:pt x="0" y="128"/>
                </a:lnTo>
                <a:lnTo>
                  <a:pt x="3" y="120"/>
                </a:lnTo>
                <a:lnTo>
                  <a:pt x="3" y="120"/>
                </a:lnTo>
                <a:lnTo>
                  <a:pt x="9" y="111"/>
                </a:lnTo>
                <a:lnTo>
                  <a:pt x="12" y="103"/>
                </a:lnTo>
                <a:lnTo>
                  <a:pt x="12" y="80"/>
                </a:lnTo>
                <a:lnTo>
                  <a:pt x="12" y="57"/>
                </a:lnTo>
                <a:lnTo>
                  <a:pt x="14" y="37"/>
                </a:lnTo>
                <a:lnTo>
                  <a:pt x="14" y="37"/>
                </a:lnTo>
                <a:lnTo>
                  <a:pt x="14" y="25"/>
                </a:lnTo>
                <a:lnTo>
                  <a:pt x="17" y="1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5" name="Freeform 51"/>
          <p:cNvSpPr>
            <a:spLocks/>
          </p:cNvSpPr>
          <p:nvPr/>
        </p:nvSpPr>
        <p:spPr bwMode="auto">
          <a:xfrm>
            <a:off x="8270875" y="4424960"/>
            <a:ext cx="14288" cy="160269"/>
          </a:xfrm>
          <a:custGeom>
            <a:avLst/>
            <a:gdLst>
              <a:gd name="T0" fmla="*/ 3 w 8"/>
              <a:gd name="T1" fmla="*/ 86 h 86"/>
              <a:gd name="T2" fmla="*/ 3 w 8"/>
              <a:gd name="T3" fmla="*/ 86 h 86"/>
              <a:gd name="T4" fmla="*/ 0 w 8"/>
              <a:gd name="T5" fmla="*/ 69 h 86"/>
              <a:gd name="T6" fmla="*/ 0 w 8"/>
              <a:gd name="T7" fmla="*/ 43 h 86"/>
              <a:gd name="T8" fmla="*/ 3 w 8"/>
              <a:gd name="T9" fmla="*/ 3 h 86"/>
              <a:gd name="T10" fmla="*/ 8 w 8"/>
              <a:gd name="T11" fmla="*/ 0 h 86"/>
              <a:gd name="T12" fmla="*/ 8 w 8"/>
              <a:gd name="T13" fmla="*/ 0 h 86"/>
              <a:gd name="T14" fmla="*/ 6 w 8"/>
              <a:gd name="T15" fmla="*/ 46 h 86"/>
              <a:gd name="T16" fmla="*/ 3 w 8"/>
              <a:gd name="T17" fmla="*/ 86 h 86"/>
              <a:gd name="T18" fmla="*/ 3 w 8"/>
              <a:gd name="T1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6">
                <a:moveTo>
                  <a:pt x="3" y="86"/>
                </a:moveTo>
                <a:lnTo>
                  <a:pt x="3" y="86"/>
                </a:lnTo>
                <a:lnTo>
                  <a:pt x="0" y="69"/>
                </a:lnTo>
                <a:lnTo>
                  <a:pt x="0" y="43"/>
                </a:lnTo>
                <a:lnTo>
                  <a:pt x="3" y="3"/>
                </a:lnTo>
                <a:lnTo>
                  <a:pt x="8" y="0"/>
                </a:lnTo>
                <a:lnTo>
                  <a:pt x="8" y="0"/>
                </a:lnTo>
                <a:lnTo>
                  <a:pt x="6" y="46"/>
                </a:lnTo>
                <a:lnTo>
                  <a:pt x="3" y="86"/>
                </a:lnTo>
                <a:lnTo>
                  <a:pt x="3"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6" name="Freeform 52"/>
          <p:cNvSpPr>
            <a:spLocks/>
          </p:cNvSpPr>
          <p:nvPr/>
        </p:nvSpPr>
        <p:spPr bwMode="auto">
          <a:xfrm>
            <a:off x="7637463" y="3518293"/>
            <a:ext cx="61912" cy="47317"/>
          </a:xfrm>
          <a:custGeom>
            <a:avLst/>
            <a:gdLst>
              <a:gd name="T0" fmla="*/ 31 w 34"/>
              <a:gd name="T1" fmla="*/ 26 h 26"/>
              <a:gd name="T2" fmla="*/ 31 w 34"/>
              <a:gd name="T3" fmla="*/ 26 h 26"/>
              <a:gd name="T4" fmla="*/ 28 w 34"/>
              <a:gd name="T5" fmla="*/ 23 h 26"/>
              <a:gd name="T6" fmla="*/ 25 w 34"/>
              <a:gd name="T7" fmla="*/ 20 h 26"/>
              <a:gd name="T8" fmla="*/ 23 w 34"/>
              <a:gd name="T9" fmla="*/ 15 h 26"/>
              <a:gd name="T10" fmla="*/ 20 w 34"/>
              <a:gd name="T11" fmla="*/ 12 h 26"/>
              <a:gd name="T12" fmla="*/ 20 w 34"/>
              <a:gd name="T13" fmla="*/ 12 h 26"/>
              <a:gd name="T14" fmla="*/ 11 w 34"/>
              <a:gd name="T15" fmla="*/ 6 h 26"/>
              <a:gd name="T16" fmla="*/ 0 w 34"/>
              <a:gd name="T17" fmla="*/ 0 h 26"/>
              <a:gd name="T18" fmla="*/ 0 w 34"/>
              <a:gd name="T19" fmla="*/ 0 h 26"/>
              <a:gd name="T20" fmla="*/ 17 w 34"/>
              <a:gd name="T21" fmla="*/ 6 h 26"/>
              <a:gd name="T22" fmla="*/ 31 w 34"/>
              <a:gd name="T23" fmla="*/ 15 h 26"/>
              <a:gd name="T24" fmla="*/ 31 w 34"/>
              <a:gd name="T25" fmla="*/ 15 h 26"/>
              <a:gd name="T26" fmla="*/ 34 w 34"/>
              <a:gd name="T27" fmla="*/ 20 h 26"/>
              <a:gd name="T28" fmla="*/ 34 w 34"/>
              <a:gd name="T29" fmla="*/ 23 h 26"/>
              <a:gd name="T30" fmla="*/ 31 w 34"/>
              <a:gd name="T31" fmla="*/ 26 h 26"/>
              <a:gd name="T32" fmla="*/ 31 w 34"/>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6">
                <a:moveTo>
                  <a:pt x="31" y="26"/>
                </a:moveTo>
                <a:lnTo>
                  <a:pt x="31" y="26"/>
                </a:lnTo>
                <a:lnTo>
                  <a:pt x="28" y="23"/>
                </a:lnTo>
                <a:lnTo>
                  <a:pt x="25" y="20"/>
                </a:lnTo>
                <a:lnTo>
                  <a:pt x="23" y="15"/>
                </a:lnTo>
                <a:lnTo>
                  <a:pt x="20" y="12"/>
                </a:lnTo>
                <a:lnTo>
                  <a:pt x="20" y="12"/>
                </a:lnTo>
                <a:lnTo>
                  <a:pt x="11" y="6"/>
                </a:lnTo>
                <a:lnTo>
                  <a:pt x="0" y="0"/>
                </a:lnTo>
                <a:lnTo>
                  <a:pt x="0" y="0"/>
                </a:lnTo>
                <a:lnTo>
                  <a:pt x="17" y="6"/>
                </a:lnTo>
                <a:lnTo>
                  <a:pt x="31" y="15"/>
                </a:lnTo>
                <a:lnTo>
                  <a:pt x="31" y="15"/>
                </a:lnTo>
                <a:lnTo>
                  <a:pt x="34" y="20"/>
                </a:lnTo>
                <a:lnTo>
                  <a:pt x="34" y="23"/>
                </a:lnTo>
                <a:lnTo>
                  <a:pt x="31" y="26"/>
                </a:lnTo>
                <a:lnTo>
                  <a:pt x="31"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7" name="Freeform 53"/>
          <p:cNvSpPr>
            <a:spLocks/>
          </p:cNvSpPr>
          <p:nvPr/>
        </p:nvSpPr>
        <p:spPr bwMode="auto">
          <a:xfrm>
            <a:off x="7605713" y="3614454"/>
            <a:ext cx="106362" cy="163323"/>
          </a:xfrm>
          <a:custGeom>
            <a:avLst/>
            <a:gdLst>
              <a:gd name="T0" fmla="*/ 14 w 57"/>
              <a:gd name="T1" fmla="*/ 85 h 88"/>
              <a:gd name="T2" fmla="*/ 0 w 57"/>
              <a:gd name="T3" fmla="*/ 88 h 88"/>
              <a:gd name="T4" fmla="*/ 0 w 57"/>
              <a:gd name="T5" fmla="*/ 88 h 88"/>
              <a:gd name="T6" fmla="*/ 11 w 57"/>
              <a:gd name="T7" fmla="*/ 83 h 88"/>
              <a:gd name="T8" fmla="*/ 20 w 57"/>
              <a:gd name="T9" fmla="*/ 74 h 88"/>
              <a:gd name="T10" fmla="*/ 28 w 57"/>
              <a:gd name="T11" fmla="*/ 63 h 88"/>
              <a:gd name="T12" fmla="*/ 34 w 57"/>
              <a:gd name="T13" fmla="*/ 54 h 88"/>
              <a:gd name="T14" fmla="*/ 45 w 57"/>
              <a:gd name="T15" fmla="*/ 28 h 88"/>
              <a:gd name="T16" fmla="*/ 48 w 57"/>
              <a:gd name="T17" fmla="*/ 3 h 88"/>
              <a:gd name="T18" fmla="*/ 48 w 57"/>
              <a:gd name="T19" fmla="*/ 3 h 88"/>
              <a:gd name="T20" fmla="*/ 51 w 57"/>
              <a:gd name="T21" fmla="*/ 0 h 88"/>
              <a:gd name="T22" fmla="*/ 57 w 57"/>
              <a:gd name="T23" fmla="*/ 0 h 88"/>
              <a:gd name="T24" fmla="*/ 57 w 57"/>
              <a:gd name="T25" fmla="*/ 0 h 88"/>
              <a:gd name="T26" fmla="*/ 51 w 57"/>
              <a:gd name="T27" fmla="*/ 25 h 88"/>
              <a:gd name="T28" fmla="*/ 45 w 57"/>
              <a:gd name="T29" fmla="*/ 48 h 88"/>
              <a:gd name="T30" fmla="*/ 31 w 57"/>
              <a:gd name="T31" fmla="*/ 68 h 88"/>
              <a:gd name="T32" fmla="*/ 22 w 57"/>
              <a:gd name="T33" fmla="*/ 77 h 88"/>
              <a:gd name="T34" fmla="*/ 14 w 57"/>
              <a:gd name="T35" fmla="*/ 85 h 88"/>
              <a:gd name="T36" fmla="*/ 14 w 57"/>
              <a:gd name="T3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8">
                <a:moveTo>
                  <a:pt x="14" y="85"/>
                </a:moveTo>
                <a:lnTo>
                  <a:pt x="0" y="88"/>
                </a:lnTo>
                <a:lnTo>
                  <a:pt x="0" y="88"/>
                </a:lnTo>
                <a:lnTo>
                  <a:pt x="11" y="83"/>
                </a:lnTo>
                <a:lnTo>
                  <a:pt x="20" y="74"/>
                </a:lnTo>
                <a:lnTo>
                  <a:pt x="28" y="63"/>
                </a:lnTo>
                <a:lnTo>
                  <a:pt x="34" y="54"/>
                </a:lnTo>
                <a:lnTo>
                  <a:pt x="45" y="28"/>
                </a:lnTo>
                <a:lnTo>
                  <a:pt x="48" y="3"/>
                </a:lnTo>
                <a:lnTo>
                  <a:pt x="48" y="3"/>
                </a:lnTo>
                <a:lnTo>
                  <a:pt x="51" y="0"/>
                </a:lnTo>
                <a:lnTo>
                  <a:pt x="57" y="0"/>
                </a:lnTo>
                <a:lnTo>
                  <a:pt x="57" y="0"/>
                </a:lnTo>
                <a:lnTo>
                  <a:pt x="51" y="25"/>
                </a:lnTo>
                <a:lnTo>
                  <a:pt x="45" y="48"/>
                </a:lnTo>
                <a:lnTo>
                  <a:pt x="31" y="68"/>
                </a:lnTo>
                <a:lnTo>
                  <a:pt x="22" y="77"/>
                </a:lnTo>
                <a:lnTo>
                  <a:pt x="14" y="85"/>
                </a:lnTo>
                <a:lnTo>
                  <a:pt x="14"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8" name="Freeform 54"/>
          <p:cNvSpPr>
            <a:spLocks/>
          </p:cNvSpPr>
          <p:nvPr/>
        </p:nvSpPr>
        <p:spPr bwMode="auto">
          <a:xfrm>
            <a:off x="8207376" y="4585228"/>
            <a:ext cx="138113" cy="109899"/>
          </a:xfrm>
          <a:custGeom>
            <a:avLst/>
            <a:gdLst>
              <a:gd name="T0" fmla="*/ 74 w 74"/>
              <a:gd name="T1" fmla="*/ 0 h 60"/>
              <a:gd name="T2" fmla="*/ 74 w 74"/>
              <a:gd name="T3" fmla="*/ 0 h 60"/>
              <a:gd name="T4" fmla="*/ 68 w 74"/>
              <a:gd name="T5" fmla="*/ 8 h 60"/>
              <a:gd name="T6" fmla="*/ 60 w 74"/>
              <a:gd name="T7" fmla="*/ 20 h 60"/>
              <a:gd name="T8" fmla="*/ 34 w 74"/>
              <a:gd name="T9" fmla="*/ 40 h 60"/>
              <a:gd name="T10" fmla="*/ 2 w 74"/>
              <a:gd name="T11" fmla="*/ 60 h 60"/>
              <a:gd name="T12" fmla="*/ 2 w 74"/>
              <a:gd name="T13" fmla="*/ 60 h 60"/>
              <a:gd name="T14" fmla="*/ 0 w 74"/>
              <a:gd name="T15" fmla="*/ 57 h 60"/>
              <a:gd name="T16" fmla="*/ 0 w 74"/>
              <a:gd name="T17" fmla="*/ 51 h 60"/>
              <a:gd name="T18" fmla="*/ 0 w 74"/>
              <a:gd name="T19" fmla="*/ 51 h 60"/>
              <a:gd name="T20" fmla="*/ 60 w 74"/>
              <a:gd name="T21" fmla="*/ 11 h 60"/>
              <a:gd name="T22" fmla="*/ 74 w 74"/>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0">
                <a:moveTo>
                  <a:pt x="74" y="0"/>
                </a:moveTo>
                <a:lnTo>
                  <a:pt x="74" y="0"/>
                </a:lnTo>
                <a:lnTo>
                  <a:pt x="68" y="8"/>
                </a:lnTo>
                <a:lnTo>
                  <a:pt x="60" y="20"/>
                </a:lnTo>
                <a:lnTo>
                  <a:pt x="34" y="40"/>
                </a:lnTo>
                <a:lnTo>
                  <a:pt x="2" y="60"/>
                </a:lnTo>
                <a:lnTo>
                  <a:pt x="2" y="60"/>
                </a:lnTo>
                <a:lnTo>
                  <a:pt x="0" y="57"/>
                </a:lnTo>
                <a:lnTo>
                  <a:pt x="0" y="51"/>
                </a:lnTo>
                <a:lnTo>
                  <a:pt x="0" y="51"/>
                </a:lnTo>
                <a:lnTo>
                  <a:pt x="60" y="11"/>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79" name="Freeform 55"/>
          <p:cNvSpPr>
            <a:spLocks/>
          </p:cNvSpPr>
          <p:nvPr/>
        </p:nvSpPr>
        <p:spPr bwMode="auto">
          <a:xfrm>
            <a:off x="7577139" y="3561032"/>
            <a:ext cx="65087" cy="143479"/>
          </a:xfrm>
          <a:custGeom>
            <a:avLst/>
            <a:gdLst>
              <a:gd name="T0" fmla="*/ 32 w 35"/>
              <a:gd name="T1" fmla="*/ 6 h 77"/>
              <a:gd name="T2" fmla="*/ 32 w 35"/>
              <a:gd name="T3" fmla="*/ 6 h 77"/>
              <a:gd name="T4" fmla="*/ 26 w 35"/>
              <a:gd name="T5" fmla="*/ 3 h 77"/>
              <a:gd name="T6" fmla="*/ 23 w 35"/>
              <a:gd name="T7" fmla="*/ 6 h 77"/>
              <a:gd name="T8" fmla="*/ 17 w 35"/>
              <a:gd name="T9" fmla="*/ 12 h 77"/>
              <a:gd name="T10" fmla="*/ 17 w 35"/>
              <a:gd name="T11" fmla="*/ 12 h 77"/>
              <a:gd name="T12" fmla="*/ 12 w 35"/>
              <a:gd name="T13" fmla="*/ 23 h 77"/>
              <a:gd name="T14" fmla="*/ 12 w 35"/>
              <a:gd name="T15" fmla="*/ 34 h 77"/>
              <a:gd name="T16" fmla="*/ 15 w 35"/>
              <a:gd name="T17" fmla="*/ 46 h 77"/>
              <a:gd name="T18" fmla="*/ 20 w 35"/>
              <a:gd name="T19" fmla="*/ 57 h 77"/>
              <a:gd name="T20" fmla="*/ 20 w 35"/>
              <a:gd name="T21" fmla="*/ 57 h 77"/>
              <a:gd name="T22" fmla="*/ 26 w 35"/>
              <a:gd name="T23" fmla="*/ 63 h 77"/>
              <a:gd name="T24" fmla="*/ 29 w 35"/>
              <a:gd name="T25" fmla="*/ 69 h 77"/>
              <a:gd name="T26" fmla="*/ 35 w 35"/>
              <a:gd name="T27" fmla="*/ 72 h 77"/>
              <a:gd name="T28" fmla="*/ 32 w 35"/>
              <a:gd name="T29" fmla="*/ 77 h 77"/>
              <a:gd name="T30" fmla="*/ 32 w 35"/>
              <a:gd name="T31" fmla="*/ 77 h 77"/>
              <a:gd name="T32" fmla="*/ 26 w 35"/>
              <a:gd name="T33" fmla="*/ 74 h 77"/>
              <a:gd name="T34" fmla="*/ 20 w 35"/>
              <a:gd name="T35" fmla="*/ 69 h 77"/>
              <a:gd name="T36" fmla="*/ 12 w 35"/>
              <a:gd name="T37" fmla="*/ 57 h 77"/>
              <a:gd name="T38" fmla="*/ 6 w 35"/>
              <a:gd name="T39" fmla="*/ 46 h 77"/>
              <a:gd name="T40" fmla="*/ 0 w 35"/>
              <a:gd name="T41" fmla="*/ 32 h 77"/>
              <a:gd name="T42" fmla="*/ 0 w 35"/>
              <a:gd name="T43" fmla="*/ 32 h 77"/>
              <a:gd name="T44" fmla="*/ 0 w 35"/>
              <a:gd name="T45" fmla="*/ 17 h 77"/>
              <a:gd name="T46" fmla="*/ 6 w 35"/>
              <a:gd name="T47" fmla="*/ 12 h 77"/>
              <a:gd name="T48" fmla="*/ 12 w 35"/>
              <a:gd name="T49" fmla="*/ 6 h 77"/>
              <a:gd name="T50" fmla="*/ 23 w 35"/>
              <a:gd name="T51" fmla="*/ 0 h 77"/>
              <a:gd name="T52" fmla="*/ 23 w 35"/>
              <a:gd name="T53" fmla="*/ 0 h 77"/>
              <a:gd name="T54" fmla="*/ 26 w 35"/>
              <a:gd name="T55" fmla="*/ 3 h 77"/>
              <a:gd name="T56" fmla="*/ 29 w 35"/>
              <a:gd name="T57" fmla="*/ 3 h 77"/>
              <a:gd name="T58" fmla="*/ 32 w 35"/>
              <a:gd name="T59" fmla="*/ 3 h 77"/>
              <a:gd name="T60" fmla="*/ 32 w 35"/>
              <a:gd name="T61" fmla="*/ 6 h 77"/>
              <a:gd name="T62" fmla="*/ 32 w 35"/>
              <a:gd name="T63"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77">
                <a:moveTo>
                  <a:pt x="32" y="6"/>
                </a:moveTo>
                <a:lnTo>
                  <a:pt x="32" y="6"/>
                </a:lnTo>
                <a:lnTo>
                  <a:pt x="26" y="3"/>
                </a:lnTo>
                <a:lnTo>
                  <a:pt x="23" y="6"/>
                </a:lnTo>
                <a:lnTo>
                  <a:pt x="17" y="12"/>
                </a:lnTo>
                <a:lnTo>
                  <a:pt x="17" y="12"/>
                </a:lnTo>
                <a:lnTo>
                  <a:pt x="12" y="23"/>
                </a:lnTo>
                <a:lnTo>
                  <a:pt x="12" y="34"/>
                </a:lnTo>
                <a:lnTo>
                  <a:pt x="15" y="46"/>
                </a:lnTo>
                <a:lnTo>
                  <a:pt x="20" y="57"/>
                </a:lnTo>
                <a:lnTo>
                  <a:pt x="20" y="57"/>
                </a:lnTo>
                <a:lnTo>
                  <a:pt x="26" y="63"/>
                </a:lnTo>
                <a:lnTo>
                  <a:pt x="29" y="69"/>
                </a:lnTo>
                <a:lnTo>
                  <a:pt x="35" y="72"/>
                </a:lnTo>
                <a:lnTo>
                  <a:pt x="32" y="77"/>
                </a:lnTo>
                <a:lnTo>
                  <a:pt x="32" y="77"/>
                </a:lnTo>
                <a:lnTo>
                  <a:pt x="26" y="74"/>
                </a:lnTo>
                <a:lnTo>
                  <a:pt x="20" y="69"/>
                </a:lnTo>
                <a:lnTo>
                  <a:pt x="12" y="57"/>
                </a:lnTo>
                <a:lnTo>
                  <a:pt x="6" y="46"/>
                </a:lnTo>
                <a:lnTo>
                  <a:pt x="0" y="32"/>
                </a:lnTo>
                <a:lnTo>
                  <a:pt x="0" y="32"/>
                </a:lnTo>
                <a:lnTo>
                  <a:pt x="0" y="17"/>
                </a:lnTo>
                <a:lnTo>
                  <a:pt x="6" y="12"/>
                </a:lnTo>
                <a:lnTo>
                  <a:pt x="12" y="6"/>
                </a:lnTo>
                <a:lnTo>
                  <a:pt x="23" y="0"/>
                </a:lnTo>
                <a:lnTo>
                  <a:pt x="23" y="0"/>
                </a:lnTo>
                <a:lnTo>
                  <a:pt x="26" y="3"/>
                </a:lnTo>
                <a:lnTo>
                  <a:pt x="29" y="3"/>
                </a:lnTo>
                <a:lnTo>
                  <a:pt x="32" y="3"/>
                </a:lnTo>
                <a:lnTo>
                  <a:pt x="32" y="6"/>
                </a:lnTo>
                <a:lnTo>
                  <a:pt x="3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0" name="Freeform 56"/>
          <p:cNvSpPr>
            <a:spLocks/>
          </p:cNvSpPr>
          <p:nvPr/>
        </p:nvSpPr>
        <p:spPr bwMode="auto">
          <a:xfrm>
            <a:off x="7432676" y="3501503"/>
            <a:ext cx="149225" cy="32054"/>
          </a:xfrm>
          <a:custGeom>
            <a:avLst/>
            <a:gdLst>
              <a:gd name="T0" fmla="*/ 77 w 80"/>
              <a:gd name="T1" fmla="*/ 17 h 17"/>
              <a:gd name="T2" fmla="*/ 77 w 80"/>
              <a:gd name="T3" fmla="*/ 17 h 17"/>
              <a:gd name="T4" fmla="*/ 69 w 80"/>
              <a:gd name="T5" fmla="*/ 11 h 17"/>
              <a:gd name="T6" fmla="*/ 57 w 80"/>
              <a:gd name="T7" fmla="*/ 11 h 17"/>
              <a:gd name="T8" fmla="*/ 37 w 80"/>
              <a:gd name="T9" fmla="*/ 8 h 17"/>
              <a:gd name="T10" fmla="*/ 14 w 80"/>
              <a:gd name="T11" fmla="*/ 8 h 17"/>
              <a:gd name="T12" fmla="*/ 6 w 80"/>
              <a:gd name="T13" fmla="*/ 5 h 17"/>
              <a:gd name="T14" fmla="*/ 0 w 80"/>
              <a:gd name="T15" fmla="*/ 0 h 17"/>
              <a:gd name="T16" fmla="*/ 0 w 80"/>
              <a:gd name="T17" fmla="*/ 0 h 17"/>
              <a:gd name="T18" fmla="*/ 20 w 80"/>
              <a:gd name="T19" fmla="*/ 3 h 17"/>
              <a:gd name="T20" fmla="*/ 40 w 80"/>
              <a:gd name="T21" fmla="*/ 3 h 17"/>
              <a:gd name="T22" fmla="*/ 63 w 80"/>
              <a:gd name="T23" fmla="*/ 3 h 17"/>
              <a:gd name="T24" fmla="*/ 72 w 80"/>
              <a:gd name="T25" fmla="*/ 5 h 17"/>
              <a:gd name="T26" fmla="*/ 80 w 80"/>
              <a:gd name="T27" fmla="*/ 11 h 17"/>
              <a:gd name="T28" fmla="*/ 77 w 80"/>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7">
                <a:moveTo>
                  <a:pt x="77" y="17"/>
                </a:moveTo>
                <a:lnTo>
                  <a:pt x="77" y="17"/>
                </a:lnTo>
                <a:lnTo>
                  <a:pt x="69" y="11"/>
                </a:lnTo>
                <a:lnTo>
                  <a:pt x="57" y="11"/>
                </a:lnTo>
                <a:lnTo>
                  <a:pt x="37" y="8"/>
                </a:lnTo>
                <a:lnTo>
                  <a:pt x="14" y="8"/>
                </a:lnTo>
                <a:lnTo>
                  <a:pt x="6" y="5"/>
                </a:lnTo>
                <a:lnTo>
                  <a:pt x="0" y="0"/>
                </a:lnTo>
                <a:lnTo>
                  <a:pt x="0" y="0"/>
                </a:lnTo>
                <a:lnTo>
                  <a:pt x="20" y="3"/>
                </a:lnTo>
                <a:lnTo>
                  <a:pt x="40" y="3"/>
                </a:lnTo>
                <a:lnTo>
                  <a:pt x="63" y="3"/>
                </a:lnTo>
                <a:lnTo>
                  <a:pt x="72" y="5"/>
                </a:lnTo>
                <a:lnTo>
                  <a:pt x="80" y="11"/>
                </a:lnTo>
                <a:lnTo>
                  <a:pt x="7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1" name="Freeform 57"/>
          <p:cNvSpPr>
            <a:spLocks/>
          </p:cNvSpPr>
          <p:nvPr/>
        </p:nvSpPr>
        <p:spPr bwMode="auto">
          <a:xfrm>
            <a:off x="8228013" y="4957664"/>
            <a:ext cx="241300" cy="314433"/>
          </a:xfrm>
          <a:custGeom>
            <a:avLst/>
            <a:gdLst>
              <a:gd name="T0" fmla="*/ 86 w 129"/>
              <a:gd name="T1" fmla="*/ 106 h 169"/>
              <a:gd name="T2" fmla="*/ 86 w 129"/>
              <a:gd name="T3" fmla="*/ 106 h 169"/>
              <a:gd name="T4" fmla="*/ 46 w 129"/>
              <a:gd name="T5" fmla="*/ 140 h 169"/>
              <a:gd name="T6" fmla="*/ 23 w 129"/>
              <a:gd name="T7" fmla="*/ 157 h 169"/>
              <a:gd name="T8" fmla="*/ 11 w 129"/>
              <a:gd name="T9" fmla="*/ 163 h 169"/>
              <a:gd name="T10" fmla="*/ 0 w 129"/>
              <a:gd name="T11" fmla="*/ 169 h 169"/>
              <a:gd name="T12" fmla="*/ 20 w 129"/>
              <a:gd name="T13" fmla="*/ 149 h 169"/>
              <a:gd name="T14" fmla="*/ 20 w 129"/>
              <a:gd name="T15" fmla="*/ 149 h 169"/>
              <a:gd name="T16" fmla="*/ 26 w 129"/>
              <a:gd name="T17" fmla="*/ 146 h 169"/>
              <a:gd name="T18" fmla="*/ 31 w 129"/>
              <a:gd name="T19" fmla="*/ 143 h 169"/>
              <a:gd name="T20" fmla="*/ 34 w 129"/>
              <a:gd name="T21" fmla="*/ 137 h 169"/>
              <a:gd name="T22" fmla="*/ 40 w 129"/>
              <a:gd name="T23" fmla="*/ 134 h 169"/>
              <a:gd name="T24" fmla="*/ 40 w 129"/>
              <a:gd name="T25" fmla="*/ 134 h 169"/>
              <a:gd name="T26" fmla="*/ 69 w 129"/>
              <a:gd name="T27" fmla="*/ 109 h 169"/>
              <a:gd name="T28" fmla="*/ 83 w 129"/>
              <a:gd name="T29" fmla="*/ 97 h 169"/>
              <a:gd name="T30" fmla="*/ 91 w 129"/>
              <a:gd name="T31" fmla="*/ 83 h 169"/>
              <a:gd name="T32" fmla="*/ 97 w 129"/>
              <a:gd name="T33" fmla="*/ 80 h 169"/>
              <a:gd name="T34" fmla="*/ 97 w 129"/>
              <a:gd name="T35" fmla="*/ 80 h 169"/>
              <a:gd name="T36" fmla="*/ 106 w 129"/>
              <a:gd name="T37" fmla="*/ 63 h 169"/>
              <a:gd name="T38" fmla="*/ 114 w 129"/>
              <a:gd name="T39" fmla="*/ 43 h 169"/>
              <a:gd name="T40" fmla="*/ 120 w 129"/>
              <a:gd name="T41" fmla="*/ 23 h 169"/>
              <a:gd name="T42" fmla="*/ 123 w 129"/>
              <a:gd name="T43" fmla="*/ 6 h 169"/>
              <a:gd name="T44" fmla="*/ 129 w 129"/>
              <a:gd name="T45" fmla="*/ 0 h 169"/>
              <a:gd name="T46" fmla="*/ 129 w 129"/>
              <a:gd name="T47" fmla="*/ 0 h 169"/>
              <a:gd name="T48" fmla="*/ 129 w 129"/>
              <a:gd name="T49" fmla="*/ 14 h 169"/>
              <a:gd name="T50" fmla="*/ 126 w 129"/>
              <a:gd name="T51" fmla="*/ 28 h 169"/>
              <a:gd name="T52" fmla="*/ 123 w 129"/>
              <a:gd name="T53" fmla="*/ 43 h 169"/>
              <a:gd name="T54" fmla="*/ 117 w 129"/>
              <a:gd name="T55" fmla="*/ 57 h 169"/>
              <a:gd name="T56" fmla="*/ 103 w 129"/>
              <a:gd name="T57" fmla="*/ 83 h 169"/>
              <a:gd name="T58" fmla="*/ 86 w 129"/>
              <a:gd name="T59" fmla="*/ 106 h 169"/>
              <a:gd name="T60" fmla="*/ 86 w 129"/>
              <a:gd name="T61" fmla="*/ 10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69">
                <a:moveTo>
                  <a:pt x="86" y="106"/>
                </a:moveTo>
                <a:lnTo>
                  <a:pt x="86" y="106"/>
                </a:lnTo>
                <a:lnTo>
                  <a:pt x="46" y="140"/>
                </a:lnTo>
                <a:lnTo>
                  <a:pt x="23" y="157"/>
                </a:lnTo>
                <a:lnTo>
                  <a:pt x="11" y="163"/>
                </a:lnTo>
                <a:lnTo>
                  <a:pt x="0" y="169"/>
                </a:lnTo>
                <a:lnTo>
                  <a:pt x="20" y="149"/>
                </a:lnTo>
                <a:lnTo>
                  <a:pt x="20" y="149"/>
                </a:lnTo>
                <a:lnTo>
                  <a:pt x="26" y="146"/>
                </a:lnTo>
                <a:lnTo>
                  <a:pt x="31" y="143"/>
                </a:lnTo>
                <a:lnTo>
                  <a:pt x="34" y="137"/>
                </a:lnTo>
                <a:lnTo>
                  <a:pt x="40" y="134"/>
                </a:lnTo>
                <a:lnTo>
                  <a:pt x="40" y="134"/>
                </a:lnTo>
                <a:lnTo>
                  <a:pt x="69" y="109"/>
                </a:lnTo>
                <a:lnTo>
                  <a:pt x="83" y="97"/>
                </a:lnTo>
                <a:lnTo>
                  <a:pt x="91" y="83"/>
                </a:lnTo>
                <a:lnTo>
                  <a:pt x="97" y="80"/>
                </a:lnTo>
                <a:lnTo>
                  <a:pt x="97" y="80"/>
                </a:lnTo>
                <a:lnTo>
                  <a:pt x="106" y="63"/>
                </a:lnTo>
                <a:lnTo>
                  <a:pt x="114" y="43"/>
                </a:lnTo>
                <a:lnTo>
                  <a:pt x="120" y="23"/>
                </a:lnTo>
                <a:lnTo>
                  <a:pt x="123" y="6"/>
                </a:lnTo>
                <a:lnTo>
                  <a:pt x="129" y="0"/>
                </a:lnTo>
                <a:lnTo>
                  <a:pt x="129" y="0"/>
                </a:lnTo>
                <a:lnTo>
                  <a:pt x="129" y="14"/>
                </a:lnTo>
                <a:lnTo>
                  <a:pt x="126" y="28"/>
                </a:lnTo>
                <a:lnTo>
                  <a:pt x="123" y="43"/>
                </a:lnTo>
                <a:lnTo>
                  <a:pt x="117" y="57"/>
                </a:lnTo>
                <a:lnTo>
                  <a:pt x="103" y="83"/>
                </a:lnTo>
                <a:lnTo>
                  <a:pt x="86" y="106"/>
                </a:lnTo>
                <a:lnTo>
                  <a:pt x="86"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2" name="Freeform 58"/>
          <p:cNvSpPr>
            <a:spLocks/>
          </p:cNvSpPr>
          <p:nvPr/>
        </p:nvSpPr>
        <p:spPr bwMode="auto">
          <a:xfrm>
            <a:off x="7119938" y="3496925"/>
            <a:ext cx="387350" cy="68686"/>
          </a:xfrm>
          <a:custGeom>
            <a:avLst/>
            <a:gdLst>
              <a:gd name="T0" fmla="*/ 205 w 208"/>
              <a:gd name="T1" fmla="*/ 28 h 37"/>
              <a:gd name="T2" fmla="*/ 205 w 208"/>
              <a:gd name="T3" fmla="*/ 28 h 37"/>
              <a:gd name="T4" fmla="*/ 182 w 208"/>
              <a:gd name="T5" fmla="*/ 31 h 37"/>
              <a:gd name="T6" fmla="*/ 157 w 208"/>
              <a:gd name="T7" fmla="*/ 34 h 37"/>
              <a:gd name="T8" fmla="*/ 134 w 208"/>
              <a:gd name="T9" fmla="*/ 37 h 37"/>
              <a:gd name="T10" fmla="*/ 105 w 208"/>
              <a:gd name="T11" fmla="*/ 34 h 37"/>
              <a:gd name="T12" fmla="*/ 105 w 208"/>
              <a:gd name="T13" fmla="*/ 34 h 37"/>
              <a:gd name="T14" fmla="*/ 80 w 208"/>
              <a:gd name="T15" fmla="*/ 31 h 37"/>
              <a:gd name="T16" fmla="*/ 48 w 208"/>
              <a:gd name="T17" fmla="*/ 26 h 37"/>
              <a:gd name="T18" fmla="*/ 34 w 208"/>
              <a:gd name="T19" fmla="*/ 23 h 37"/>
              <a:gd name="T20" fmla="*/ 20 w 208"/>
              <a:gd name="T21" fmla="*/ 17 h 37"/>
              <a:gd name="T22" fmla="*/ 8 w 208"/>
              <a:gd name="T23" fmla="*/ 11 h 37"/>
              <a:gd name="T24" fmla="*/ 0 w 208"/>
              <a:gd name="T25" fmla="*/ 0 h 37"/>
              <a:gd name="T26" fmla="*/ 0 w 208"/>
              <a:gd name="T27" fmla="*/ 0 h 37"/>
              <a:gd name="T28" fmla="*/ 28 w 208"/>
              <a:gd name="T29" fmla="*/ 11 h 37"/>
              <a:gd name="T30" fmla="*/ 62 w 208"/>
              <a:gd name="T31" fmla="*/ 20 h 37"/>
              <a:gd name="T32" fmla="*/ 100 w 208"/>
              <a:gd name="T33" fmla="*/ 23 h 37"/>
              <a:gd name="T34" fmla="*/ 142 w 208"/>
              <a:gd name="T35" fmla="*/ 26 h 37"/>
              <a:gd name="T36" fmla="*/ 142 w 208"/>
              <a:gd name="T37" fmla="*/ 26 h 37"/>
              <a:gd name="T38" fmla="*/ 162 w 208"/>
              <a:gd name="T39" fmla="*/ 23 h 37"/>
              <a:gd name="T40" fmla="*/ 188 w 208"/>
              <a:gd name="T41" fmla="*/ 23 h 37"/>
              <a:gd name="T42" fmla="*/ 188 w 208"/>
              <a:gd name="T43" fmla="*/ 23 h 37"/>
              <a:gd name="T44" fmla="*/ 200 w 208"/>
              <a:gd name="T45" fmla="*/ 20 h 37"/>
              <a:gd name="T46" fmla="*/ 205 w 208"/>
              <a:gd name="T47" fmla="*/ 23 h 37"/>
              <a:gd name="T48" fmla="*/ 208 w 208"/>
              <a:gd name="T49" fmla="*/ 26 h 37"/>
              <a:gd name="T50" fmla="*/ 205 w 208"/>
              <a:gd name="T51" fmla="*/ 28 h 37"/>
              <a:gd name="T52" fmla="*/ 205 w 208"/>
              <a:gd name="T5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8" h="37">
                <a:moveTo>
                  <a:pt x="205" y="28"/>
                </a:moveTo>
                <a:lnTo>
                  <a:pt x="205" y="28"/>
                </a:lnTo>
                <a:lnTo>
                  <a:pt x="182" y="31"/>
                </a:lnTo>
                <a:lnTo>
                  <a:pt x="157" y="34"/>
                </a:lnTo>
                <a:lnTo>
                  <a:pt x="134" y="37"/>
                </a:lnTo>
                <a:lnTo>
                  <a:pt x="105" y="34"/>
                </a:lnTo>
                <a:lnTo>
                  <a:pt x="105" y="34"/>
                </a:lnTo>
                <a:lnTo>
                  <a:pt x="80" y="31"/>
                </a:lnTo>
                <a:lnTo>
                  <a:pt x="48" y="26"/>
                </a:lnTo>
                <a:lnTo>
                  <a:pt x="34" y="23"/>
                </a:lnTo>
                <a:lnTo>
                  <a:pt x="20" y="17"/>
                </a:lnTo>
                <a:lnTo>
                  <a:pt x="8" y="11"/>
                </a:lnTo>
                <a:lnTo>
                  <a:pt x="0" y="0"/>
                </a:lnTo>
                <a:lnTo>
                  <a:pt x="0" y="0"/>
                </a:lnTo>
                <a:lnTo>
                  <a:pt x="28" y="11"/>
                </a:lnTo>
                <a:lnTo>
                  <a:pt x="62" y="20"/>
                </a:lnTo>
                <a:lnTo>
                  <a:pt x="100" y="23"/>
                </a:lnTo>
                <a:lnTo>
                  <a:pt x="142" y="26"/>
                </a:lnTo>
                <a:lnTo>
                  <a:pt x="142" y="26"/>
                </a:lnTo>
                <a:lnTo>
                  <a:pt x="162" y="23"/>
                </a:lnTo>
                <a:lnTo>
                  <a:pt x="188" y="23"/>
                </a:lnTo>
                <a:lnTo>
                  <a:pt x="188" y="23"/>
                </a:lnTo>
                <a:lnTo>
                  <a:pt x="200" y="20"/>
                </a:lnTo>
                <a:lnTo>
                  <a:pt x="205" y="23"/>
                </a:lnTo>
                <a:lnTo>
                  <a:pt x="208" y="26"/>
                </a:lnTo>
                <a:lnTo>
                  <a:pt x="205" y="28"/>
                </a:lnTo>
                <a:lnTo>
                  <a:pt x="20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3" name="Freeform 59"/>
          <p:cNvSpPr>
            <a:spLocks/>
          </p:cNvSpPr>
          <p:nvPr/>
        </p:nvSpPr>
        <p:spPr bwMode="auto">
          <a:xfrm>
            <a:off x="7662863" y="3828147"/>
            <a:ext cx="49212" cy="36633"/>
          </a:xfrm>
          <a:custGeom>
            <a:avLst/>
            <a:gdLst>
              <a:gd name="T0" fmla="*/ 26 w 26"/>
              <a:gd name="T1" fmla="*/ 20 h 20"/>
              <a:gd name="T2" fmla="*/ 26 w 26"/>
              <a:gd name="T3" fmla="*/ 20 h 20"/>
              <a:gd name="T4" fmla="*/ 23 w 26"/>
              <a:gd name="T5" fmla="*/ 20 h 20"/>
              <a:gd name="T6" fmla="*/ 17 w 26"/>
              <a:gd name="T7" fmla="*/ 17 h 20"/>
              <a:gd name="T8" fmla="*/ 11 w 26"/>
              <a:gd name="T9" fmla="*/ 11 h 20"/>
              <a:gd name="T10" fmla="*/ 6 w 26"/>
              <a:gd name="T11" fmla="*/ 6 h 20"/>
              <a:gd name="T12" fmla="*/ 0 w 26"/>
              <a:gd name="T13" fmla="*/ 3 h 20"/>
              <a:gd name="T14" fmla="*/ 0 w 26"/>
              <a:gd name="T15" fmla="*/ 3 h 20"/>
              <a:gd name="T16" fmla="*/ 6 w 26"/>
              <a:gd name="T17" fmla="*/ 0 h 20"/>
              <a:gd name="T18" fmla="*/ 14 w 26"/>
              <a:gd name="T19" fmla="*/ 6 h 20"/>
              <a:gd name="T20" fmla="*/ 20 w 26"/>
              <a:gd name="T21" fmla="*/ 11 h 20"/>
              <a:gd name="T22" fmla="*/ 26 w 26"/>
              <a:gd name="T23" fmla="*/ 20 h 20"/>
              <a:gd name="T24" fmla="*/ 26 w 2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0">
                <a:moveTo>
                  <a:pt x="26" y="20"/>
                </a:moveTo>
                <a:lnTo>
                  <a:pt x="26" y="20"/>
                </a:lnTo>
                <a:lnTo>
                  <a:pt x="23" y="20"/>
                </a:lnTo>
                <a:lnTo>
                  <a:pt x="17" y="17"/>
                </a:lnTo>
                <a:lnTo>
                  <a:pt x="11" y="11"/>
                </a:lnTo>
                <a:lnTo>
                  <a:pt x="6" y="6"/>
                </a:lnTo>
                <a:lnTo>
                  <a:pt x="0" y="3"/>
                </a:lnTo>
                <a:lnTo>
                  <a:pt x="0" y="3"/>
                </a:lnTo>
                <a:lnTo>
                  <a:pt x="6" y="0"/>
                </a:lnTo>
                <a:lnTo>
                  <a:pt x="14" y="6"/>
                </a:lnTo>
                <a:lnTo>
                  <a:pt x="20" y="11"/>
                </a:lnTo>
                <a:lnTo>
                  <a:pt x="26" y="20"/>
                </a:lnTo>
                <a:lnTo>
                  <a:pt x="2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4" name="Freeform 60"/>
          <p:cNvSpPr>
            <a:spLocks/>
          </p:cNvSpPr>
          <p:nvPr/>
        </p:nvSpPr>
        <p:spPr bwMode="auto">
          <a:xfrm>
            <a:off x="7123114" y="3213019"/>
            <a:ext cx="187325" cy="215218"/>
          </a:xfrm>
          <a:custGeom>
            <a:avLst/>
            <a:gdLst>
              <a:gd name="T0" fmla="*/ 3 w 100"/>
              <a:gd name="T1" fmla="*/ 115 h 115"/>
              <a:gd name="T2" fmla="*/ 0 w 100"/>
              <a:gd name="T3" fmla="*/ 115 h 115"/>
              <a:gd name="T4" fmla="*/ 0 w 100"/>
              <a:gd name="T5" fmla="*/ 115 h 115"/>
              <a:gd name="T6" fmla="*/ 9 w 100"/>
              <a:gd name="T7" fmla="*/ 83 h 115"/>
              <a:gd name="T8" fmla="*/ 15 w 100"/>
              <a:gd name="T9" fmla="*/ 66 h 115"/>
              <a:gd name="T10" fmla="*/ 23 w 100"/>
              <a:gd name="T11" fmla="*/ 52 h 115"/>
              <a:gd name="T12" fmla="*/ 35 w 100"/>
              <a:gd name="T13" fmla="*/ 38 h 115"/>
              <a:gd name="T14" fmla="*/ 46 w 100"/>
              <a:gd name="T15" fmla="*/ 23 h 115"/>
              <a:gd name="T16" fmla="*/ 60 w 100"/>
              <a:gd name="T17" fmla="*/ 12 h 115"/>
              <a:gd name="T18" fmla="*/ 80 w 100"/>
              <a:gd name="T19" fmla="*/ 3 h 115"/>
              <a:gd name="T20" fmla="*/ 100 w 100"/>
              <a:gd name="T21" fmla="*/ 0 h 115"/>
              <a:gd name="T22" fmla="*/ 100 w 100"/>
              <a:gd name="T23" fmla="*/ 0 h 115"/>
              <a:gd name="T24" fmla="*/ 83 w 100"/>
              <a:gd name="T25" fmla="*/ 12 h 115"/>
              <a:gd name="T26" fmla="*/ 66 w 100"/>
              <a:gd name="T27" fmla="*/ 23 h 115"/>
              <a:gd name="T28" fmla="*/ 52 w 100"/>
              <a:gd name="T29" fmla="*/ 35 h 115"/>
              <a:gd name="T30" fmla="*/ 38 w 100"/>
              <a:gd name="T31" fmla="*/ 49 h 115"/>
              <a:gd name="T32" fmla="*/ 26 w 100"/>
              <a:gd name="T33" fmla="*/ 66 h 115"/>
              <a:gd name="T34" fmla="*/ 18 w 100"/>
              <a:gd name="T35" fmla="*/ 83 h 115"/>
              <a:gd name="T36" fmla="*/ 9 w 100"/>
              <a:gd name="T37" fmla="*/ 98 h 115"/>
              <a:gd name="T38" fmla="*/ 3 w 100"/>
              <a:gd name="T39" fmla="*/ 115 h 115"/>
              <a:gd name="T40" fmla="*/ 3 w 100"/>
              <a:gd name="T4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115">
                <a:moveTo>
                  <a:pt x="3" y="115"/>
                </a:moveTo>
                <a:lnTo>
                  <a:pt x="0" y="115"/>
                </a:lnTo>
                <a:lnTo>
                  <a:pt x="0" y="115"/>
                </a:lnTo>
                <a:lnTo>
                  <a:pt x="9" y="83"/>
                </a:lnTo>
                <a:lnTo>
                  <a:pt x="15" y="66"/>
                </a:lnTo>
                <a:lnTo>
                  <a:pt x="23" y="52"/>
                </a:lnTo>
                <a:lnTo>
                  <a:pt x="35" y="38"/>
                </a:lnTo>
                <a:lnTo>
                  <a:pt x="46" y="23"/>
                </a:lnTo>
                <a:lnTo>
                  <a:pt x="60" y="12"/>
                </a:lnTo>
                <a:lnTo>
                  <a:pt x="80" y="3"/>
                </a:lnTo>
                <a:lnTo>
                  <a:pt x="100" y="0"/>
                </a:lnTo>
                <a:lnTo>
                  <a:pt x="100" y="0"/>
                </a:lnTo>
                <a:lnTo>
                  <a:pt x="83" y="12"/>
                </a:lnTo>
                <a:lnTo>
                  <a:pt x="66" y="23"/>
                </a:lnTo>
                <a:lnTo>
                  <a:pt x="52" y="35"/>
                </a:lnTo>
                <a:lnTo>
                  <a:pt x="38" y="49"/>
                </a:lnTo>
                <a:lnTo>
                  <a:pt x="26" y="66"/>
                </a:lnTo>
                <a:lnTo>
                  <a:pt x="18" y="83"/>
                </a:lnTo>
                <a:lnTo>
                  <a:pt x="9" y="98"/>
                </a:lnTo>
                <a:lnTo>
                  <a:pt x="3" y="115"/>
                </a:lnTo>
                <a:lnTo>
                  <a:pt x="3"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5" name="Freeform 61"/>
          <p:cNvSpPr>
            <a:spLocks/>
          </p:cNvSpPr>
          <p:nvPr/>
        </p:nvSpPr>
        <p:spPr bwMode="auto">
          <a:xfrm>
            <a:off x="7737475" y="4142580"/>
            <a:ext cx="260350" cy="218272"/>
          </a:xfrm>
          <a:custGeom>
            <a:avLst/>
            <a:gdLst>
              <a:gd name="T0" fmla="*/ 137 w 140"/>
              <a:gd name="T1" fmla="*/ 117 h 117"/>
              <a:gd name="T2" fmla="*/ 137 w 140"/>
              <a:gd name="T3" fmla="*/ 117 h 117"/>
              <a:gd name="T4" fmla="*/ 103 w 140"/>
              <a:gd name="T5" fmla="*/ 68 h 117"/>
              <a:gd name="T6" fmla="*/ 89 w 140"/>
              <a:gd name="T7" fmla="*/ 48 h 117"/>
              <a:gd name="T8" fmla="*/ 72 w 140"/>
              <a:gd name="T9" fmla="*/ 34 h 117"/>
              <a:gd name="T10" fmla="*/ 54 w 140"/>
              <a:gd name="T11" fmla="*/ 23 h 117"/>
              <a:gd name="T12" fmla="*/ 40 w 140"/>
              <a:gd name="T13" fmla="*/ 14 h 117"/>
              <a:gd name="T14" fmla="*/ 20 w 140"/>
              <a:gd name="T15" fmla="*/ 5 h 117"/>
              <a:gd name="T16" fmla="*/ 0 w 140"/>
              <a:gd name="T17" fmla="*/ 3 h 117"/>
              <a:gd name="T18" fmla="*/ 0 w 140"/>
              <a:gd name="T19" fmla="*/ 3 h 117"/>
              <a:gd name="T20" fmla="*/ 9 w 140"/>
              <a:gd name="T21" fmla="*/ 0 h 117"/>
              <a:gd name="T22" fmla="*/ 23 w 140"/>
              <a:gd name="T23" fmla="*/ 3 h 117"/>
              <a:gd name="T24" fmla="*/ 46 w 140"/>
              <a:gd name="T25" fmla="*/ 5 h 117"/>
              <a:gd name="T26" fmla="*/ 46 w 140"/>
              <a:gd name="T27" fmla="*/ 5 h 117"/>
              <a:gd name="T28" fmla="*/ 63 w 140"/>
              <a:gd name="T29" fmla="*/ 14 h 117"/>
              <a:gd name="T30" fmla="*/ 80 w 140"/>
              <a:gd name="T31" fmla="*/ 25 h 117"/>
              <a:gd name="T32" fmla="*/ 92 w 140"/>
              <a:gd name="T33" fmla="*/ 37 h 117"/>
              <a:gd name="T34" fmla="*/ 103 w 140"/>
              <a:gd name="T35" fmla="*/ 51 h 117"/>
              <a:gd name="T36" fmla="*/ 123 w 140"/>
              <a:gd name="T37" fmla="*/ 83 h 117"/>
              <a:gd name="T38" fmla="*/ 140 w 140"/>
              <a:gd name="T39" fmla="*/ 117 h 117"/>
              <a:gd name="T40" fmla="*/ 137 w 140"/>
              <a:gd name="T4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17">
                <a:moveTo>
                  <a:pt x="137" y="117"/>
                </a:moveTo>
                <a:lnTo>
                  <a:pt x="137" y="117"/>
                </a:lnTo>
                <a:lnTo>
                  <a:pt x="103" y="68"/>
                </a:lnTo>
                <a:lnTo>
                  <a:pt x="89" y="48"/>
                </a:lnTo>
                <a:lnTo>
                  <a:pt x="72" y="34"/>
                </a:lnTo>
                <a:lnTo>
                  <a:pt x="54" y="23"/>
                </a:lnTo>
                <a:lnTo>
                  <a:pt x="40" y="14"/>
                </a:lnTo>
                <a:lnTo>
                  <a:pt x="20" y="5"/>
                </a:lnTo>
                <a:lnTo>
                  <a:pt x="0" y="3"/>
                </a:lnTo>
                <a:lnTo>
                  <a:pt x="0" y="3"/>
                </a:lnTo>
                <a:lnTo>
                  <a:pt x="9" y="0"/>
                </a:lnTo>
                <a:lnTo>
                  <a:pt x="23" y="3"/>
                </a:lnTo>
                <a:lnTo>
                  <a:pt x="46" y="5"/>
                </a:lnTo>
                <a:lnTo>
                  <a:pt x="46" y="5"/>
                </a:lnTo>
                <a:lnTo>
                  <a:pt x="63" y="14"/>
                </a:lnTo>
                <a:lnTo>
                  <a:pt x="80" y="25"/>
                </a:lnTo>
                <a:lnTo>
                  <a:pt x="92" y="37"/>
                </a:lnTo>
                <a:lnTo>
                  <a:pt x="103" y="51"/>
                </a:lnTo>
                <a:lnTo>
                  <a:pt x="123" y="83"/>
                </a:lnTo>
                <a:lnTo>
                  <a:pt x="140" y="117"/>
                </a:lnTo>
                <a:lnTo>
                  <a:pt x="137"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6" name="Freeform 62"/>
          <p:cNvSpPr>
            <a:spLocks/>
          </p:cNvSpPr>
          <p:nvPr/>
        </p:nvSpPr>
        <p:spPr bwMode="auto">
          <a:xfrm>
            <a:off x="7608889" y="3847990"/>
            <a:ext cx="103187" cy="65634"/>
          </a:xfrm>
          <a:custGeom>
            <a:avLst/>
            <a:gdLst>
              <a:gd name="T0" fmla="*/ 55 w 55"/>
              <a:gd name="T1" fmla="*/ 35 h 35"/>
              <a:gd name="T2" fmla="*/ 55 w 55"/>
              <a:gd name="T3" fmla="*/ 35 h 35"/>
              <a:gd name="T4" fmla="*/ 40 w 55"/>
              <a:gd name="T5" fmla="*/ 26 h 35"/>
              <a:gd name="T6" fmla="*/ 26 w 55"/>
              <a:gd name="T7" fmla="*/ 18 h 35"/>
              <a:gd name="T8" fmla="*/ 15 w 55"/>
              <a:gd name="T9" fmla="*/ 6 h 35"/>
              <a:gd name="T10" fmla="*/ 0 w 55"/>
              <a:gd name="T11" fmla="*/ 0 h 35"/>
              <a:gd name="T12" fmla="*/ 0 w 55"/>
              <a:gd name="T13" fmla="*/ 0 h 35"/>
              <a:gd name="T14" fmla="*/ 6 w 55"/>
              <a:gd name="T15" fmla="*/ 0 h 35"/>
              <a:gd name="T16" fmla="*/ 15 w 55"/>
              <a:gd name="T17" fmla="*/ 3 h 35"/>
              <a:gd name="T18" fmla="*/ 29 w 55"/>
              <a:gd name="T19" fmla="*/ 12 h 35"/>
              <a:gd name="T20" fmla="*/ 29 w 55"/>
              <a:gd name="T21" fmla="*/ 12 h 35"/>
              <a:gd name="T22" fmla="*/ 43 w 55"/>
              <a:gd name="T23" fmla="*/ 23 h 35"/>
              <a:gd name="T24" fmla="*/ 49 w 55"/>
              <a:gd name="T25" fmla="*/ 29 h 35"/>
              <a:gd name="T26" fmla="*/ 55 w 55"/>
              <a:gd name="T27" fmla="*/ 35 h 35"/>
              <a:gd name="T28" fmla="*/ 55 w 55"/>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35">
                <a:moveTo>
                  <a:pt x="55" y="35"/>
                </a:moveTo>
                <a:lnTo>
                  <a:pt x="55" y="35"/>
                </a:lnTo>
                <a:lnTo>
                  <a:pt x="40" y="26"/>
                </a:lnTo>
                <a:lnTo>
                  <a:pt x="26" y="18"/>
                </a:lnTo>
                <a:lnTo>
                  <a:pt x="15" y="6"/>
                </a:lnTo>
                <a:lnTo>
                  <a:pt x="0" y="0"/>
                </a:lnTo>
                <a:lnTo>
                  <a:pt x="0" y="0"/>
                </a:lnTo>
                <a:lnTo>
                  <a:pt x="6" y="0"/>
                </a:lnTo>
                <a:lnTo>
                  <a:pt x="15" y="3"/>
                </a:lnTo>
                <a:lnTo>
                  <a:pt x="29" y="12"/>
                </a:lnTo>
                <a:lnTo>
                  <a:pt x="29" y="12"/>
                </a:lnTo>
                <a:lnTo>
                  <a:pt x="43" y="23"/>
                </a:lnTo>
                <a:lnTo>
                  <a:pt x="49" y="29"/>
                </a:lnTo>
                <a:lnTo>
                  <a:pt x="55" y="35"/>
                </a:lnTo>
                <a:lnTo>
                  <a:pt x="55"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7" name="Freeform 63"/>
          <p:cNvSpPr>
            <a:spLocks/>
          </p:cNvSpPr>
          <p:nvPr/>
        </p:nvSpPr>
        <p:spPr bwMode="auto">
          <a:xfrm>
            <a:off x="7539039" y="3698405"/>
            <a:ext cx="28575" cy="22895"/>
          </a:xfrm>
          <a:custGeom>
            <a:avLst/>
            <a:gdLst>
              <a:gd name="T0" fmla="*/ 3 w 15"/>
              <a:gd name="T1" fmla="*/ 12 h 12"/>
              <a:gd name="T2" fmla="*/ 3 w 15"/>
              <a:gd name="T3" fmla="*/ 12 h 12"/>
              <a:gd name="T4" fmla="*/ 0 w 15"/>
              <a:gd name="T5" fmla="*/ 12 h 12"/>
              <a:gd name="T6" fmla="*/ 0 w 15"/>
              <a:gd name="T7" fmla="*/ 12 h 12"/>
              <a:gd name="T8" fmla="*/ 0 w 15"/>
              <a:gd name="T9" fmla="*/ 6 h 12"/>
              <a:gd name="T10" fmla="*/ 6 w 15"/>
              <a:gd name="T11" fmla="*/ 3 h 12"/>
              <a:gd name="T12" fmla="*/ 15 w 15"/>
              <a:gd name="T13" fmla="*/ 0 h 12"/>
              <a:gd name="T14" fmla="*/ 15 w 15"/>
              <a:gd name="T15" fmla="*/ 0 h 12"/>
              <a:gd name="T16" fmla="*/ 15 w 15"/>
              <a:gd name="T17" fmla="*/ 3 h 12"/>
              <a:gd name="T18" fmla="*/ 9 w 15"/>
              <a:gd name="T19" fmla="*/ 6 h 12"/>
              <a:gd name="T20" fmla="*/ 3 w 15"/>
              <a:gd name="T21" fmla="*/ 12 h 12"/>
              <a:gd name="T22" fmla="*/ 3 w 15"/>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3" y="12"/>
                </a:moveTo>
                <a:lnTo>
                  <a:pt x="3" y="12"/>
                </a:lnTo>
                <a:lnTo>
                  <a:pt x="0" y="12"/>
                </a:lnTo>
                <a:lnTo>
                  <a:pt x="0" y="12"/>
                </a:lnTo>
                <a:lnTo>
                  <a:pt x="0" y="6"/>
                </a:lnTo>
                <a:lnTo>
                  <a:pt x="6" y="3"/>
                </a:lnTo>
                <a:lnTo>
                  <a:pt x="15" y="0"/>
                </a:lnTo>
                <a:lnTo>
                  <a:pt x="15" y="0"/>
                </a:lnTo>
                <a:lnTo>
                  <a:pt x="15" y="3"/>
                </a:lnTo>
                <a:lnTo>
                  <a:pt x="9" y="6"/>
                </a:lnTo>
                <a:lnTo>
                  <a:pt x="3" y="12"/>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8" name="Freeform 64"/>
          <p:cNvSpPr>
            <a:spLocks/>
          </p:cNvSpPr>
          <p:nvPr/>
        </p:nvSpPr>
        <p:spPr bwMode="auto">
          <a:xfrm>
            <a:off x="8021639" y="4424960"/>
            <a:ext cx="142875" cy="286958"/>
          </a:xfrm>
          <a:custGeom>
            <a:avLst/>
            <a:gdLst>
              <a:gd name="T0" fmla="*/ 37 w 77"/>
              <a:gd name="T1" fmla="*/ 74 h 154"/>
              <a:gd name="T2" fmla="*/ 37 w 77"/>
              <a:gd name="T3" fmla="*/ 74 h 154"/>
              <a:gd name="T4" fmla="*/ 48 w 77"/>
              <a:gd name="T5" fmla="*/ 94 h 154"/>
              <a:gd name="T6" fmla="*/ 60 w 77"/>
              <a:gd name="T7" fmla="*/ 114 h 154"/>
              <a:gd name="T8" fmla="*/ 71 w 77"/>
              <a:gd name="T9" fmla="*/ 134 h 154"/>
              <a:gd name="T10" fmla="*/ 74 w 77"/>
              <a:gd name="T11" fmla="*/ 146 h 154"/>
              <a:gd name="T12" fmla="*/ 77 w 77"/>
              <a:gd name="T13" fmla="*/ 154 h 154"/>
              <a:gd name="T14" fmla="*/ 45 w 77"/>
              <a:gd name="T15" fmla="*/ 109 h 154"/>
              <a:gd name="T16" fmla="*/ 5 w 77"/>
              <a:gd name="T17" fmla="*/ 14 h 154"/>
              <a:gd name="T18" fmla="*/ 5 w 77"/>
              <a:gd name="T19" fmla="*/ 14 h 154"/>
              <a:gd name="T20" fmla="*/ 2 w 77"/>
              <a:gd name="T21" fmla="*/ 9 h 154"/>
              <a:gd name="T22" fmla="*/ 0 w 77"/>
              <a:gd name="T23" fmla="*/ 3 h 154"/>
              <a:gd name="T24" fmla="*/ 2 w 77"/>
              <a:gd name="T25" fmla="*/ 0 h 154"/>
              <a:gd name="T26" fmla="*/ 37 w 77"/>
              <a:gd name="T27" fmla="*/ 7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154">
                <a:moveTo>
                  <a:pt x="37" y="74"/>
                </a:moveTo>
                <a:lnTo>
                  <a:pt x="37" y="74"/>
                </a:lnTo>
                <a:lnTo>
                  <a:pt x="48" y="94"/>
                </a:lnTo>
                <a:lnTo>
                  <a:pt x="60" y="114"/>
                </a:lnTo>
                <a:lnTo>
                  <a:pt x="71" y="134"/>
                </a:lnTo>
                <a:lnTo>
                  <a:pt x="74" y="146"/>
                </a:lnTo>
                <a:lnTo>
                  <a:pt x="77" y="154"/>
                </a:lnTo>
                <a:lnTo>
                  <a:pt x="45" y="109"/>
                </a:lnTo>
                <a:lnTo>
                  <a:pt x="5" y="14"/>
                </a:lnTo>
                <a:lnTo>
                  <a:pt x="5" y="14"/>
                </a:lnTo>
                <a:lnTo>
                  <a:pt x="2" y="9"/>
                </a:lnTo>
                <a:lnTo>
                  <a:pt x="0" y="3"/>
                </a:lnTo>
                <a:lnTo>
                  <a:pt x="2" y="0"/>
                </a:lnTo>
                <a:lnTo>
                  <a:pt x="37"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89" name="Freeform 65"/>
          <p:cNvSpPr>
            <a:spLocks/>
          </p:cNvSpPr>
          <p:nvPr/>
        </p:nvSpPr>
        <p:spPr bwMode="auto">
          <a:xfrm>
            <a:off x="7673975" y="3938046"/>
            <a:ext cx="14288" cy="96162"/>
          </a:xfrm>
          <a:custGeom>
            <a:avLst/>
            <a:gdLst>
              <a:gd name="T0" fmla="*/ 5 w 8"/>
              <a:gd name="T1" fmla="*/ 49 h 51"/>
              <a:gd name="T2" fmla="*/ 0 w 8"/>
              <a:gd name="T3" fmla="*/ 51 h 51"/>
              <a:gd name="T4" fmla="*/ 0 w 8"/>
              <a:gd name="T5" fmla="*/ 51 h 51"/>
              <a:gd name="T6" fmla="*/ 3 w 8"/>
              <a:gd name="T7" fmla="*/ 26 h 51"/>
              <a:gd name="T8" fmla="*/ 5 w 8"/>
              <a:gd name="T9" fmla="*/ 0 h 51"/>
              <a:gd name="T10" fmla="*/ 8 w 8"/>
              <a:gd name="T11" fmla="*/ 3 h 51"/>
              <a:gd name="T12" fmla="*/ 8 w 8"/>
              <a:gd name="T13" fmla="*/ 3 h 51"/>
              <a:gd name="T14" fmla="*/ 5 w 8"/>
              <a:gd name="T15" fmla="*/ 49 h 51"/>
              <a:gd name="T16" fmla="*/ 5 w 8"/>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1">
                <a:moveTo>
                  <a:pt x="5" y="49"/>
                </a:moveTo>
                <a:lnTo>
                  <a:pt x="0" y="51"/>
                </a:lnTo>
                <a:lnTo>
                  <a:pt x="0" y="51"/>
                </a:lnTo>
                <a:lnTo>
                  <a:pt x="3" y="26"/>
                </a:lnTo>
                <a:lnTo>
                  <a:pt x="5" y="0"/>
                </a:lnTo>
                <a:lnTo>
                  <a:pt x="8" y="3"/>
                </a:lnTo>
                <a:lnTo>
                  <a:pt x="8" y="3"/>
                </a:lnTo>
                <a:lnTo>
                  <a:pt x="5" y="49"/>
                </a:lnTo>
                <a:lnTo>
                  <a:pt x="5"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0" name="Freeform 66"/>
          <p:cNvSpPr>
            <a:spLocks/>
          </p:cNvSpPr>
          <p:nvPr/>
        </p:nvSpPr>
        <p:spPr bwMode="auto">
          <a:xfrm>
            <a:off x="8174039" y="4733287"/>
            <a:ext cx="71437" cy="149585"/>
          </a:xfrm>
          <a:custGeom>
            <a:avLst/>
            <a:gdLst>
              <a:gd name="T0" fmla="*/ 38 w 38"/>
              <a:gd name="T1" fmla="*/ 77 h 80"/>
              <a:gd name="T2" fmla="*/ 35 w 38"/>
              <a:gd name="T3" fmla="*/ 80 h 80"/>
              <a:gd name="T4" fmla="*/ 35 w 38"/>
              <a:gd name="T5" fmla="*/ 80 h 80"/>
              <a:gd name="T6" fmla="*/ 29 w 38"/>
              <a:gd name="T7" fmla="*/ 68 h 80"/>
              <a:gd name="T8" fmla="*/ 29 w 38"/>
              <a:gd name="T9" fmla="*/ 54 h 80"/>
              <a:gd name="T10" fmla="*/ 29 w 38"/>
              <a:gd name="T11" fmla="*/ 54 h 80"/>
              <a:gd name="T12" fmla="*/ 18 w 38"/>
              <a:gd name="T13" fmla="*/ 26 h 80"/>
              <a:gd name="T14" fmla="*/ 9 w 38"/>
              <a:gd name="T15" fmla="*/ 14 h 80"/>
              <a:gd name="T16" fmla="*/ 0 w 38"/>
              <a:gd name="T17" fmla="*/ 3 h 80"/>
              <a:gd name="T18" fmla="*/ 0 w 38"/>
              <a:gd name="T19" fmla="*/ 3 h 80"/>
              <a:gd name="T20" fmla="*/ 3 w 38"/>
              <a:gd name="T21" fmla="*/ 0 h 80"/>
              <a:gd name="T22" fmla="*/ 6 w 38"/>
              <a:gd name="T23" fmla="*/ 0 h 80"/>
              <a:gd name="T24" fmla="*/ 9 w 38"/>
              <a:gd name="T25" fmla="*/ 3 h 80"/>
              <a:gd name="T26" fmla="*/ 9 w 38"/>
              <a:gd name="T27" fmla="*/ 3 h 80"/>
              <a:gd name="T28" fmla="*/ 20 w 38"/>
              <a:gd name="T29" fmla="*/ 23 h 80"/>
              <a:gd name="T30" fmla="*/ 29 w 38"/>
              <a:gd name="T31" fmla="*/ 40 h 80"/>
              <a:gd name="T32" fmla="*/ 35 w 38"/>
              <a:gd name="T33" fmla="*/ 60 h 80"/>
              <a:gd name="T34" fmla="*/ 38 w 38"/>
              <a:gd name="T35" fmla="*/ 77 h 80"/>
              <a:gd name="T36" fmla="*/ 38 w 38"/>
              <a:gd name="T3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80">
                <a:moveTo>
                  <a:pt x="38" y="77"/>
                </a:moveTo>
                <a:lnTo>
                  <a:pt x="35" y="80"/>
                </a:lnTo>
                <a:lnTo>
                  <a:pt x="35" y="80"/>
                </a:lnTo>
                <a:lnTo>
                  <a:pt x="29" y="68"/>
                </a:lnTo>
                <a:lnTo>
                  <a:pt x="29" y="54"/>
                </a:lnTo>
                <a:lnTo>
                  <a:pt x="29" y="54"/>
                </a:lnTo>
                <a:lnTo>
                  <a:pt x="18" y="26"/>
                </a:lnTo>
                <a:lnTo>
                  <a:pt x="9" y="14"/>
                </a:lnTo>
                <a:lnTo>
                  <a:pt x="0" y="3"/>
                </a:lnTo>
                <a:lnTo>
                  <a:pt x="0" y="3"/>
                </a:lnTo>
                <a:lnTo>
                  <a:pt x="3" y="0"/>
                </a:lnTo>
                <a:lnTo>
                  <a:pt x="6" y="0"/>
                </a:lnTo>
                <a:lnTo>
                  <a:pt x="9" y="3"/>
                </a:lnTo>
                <a:lnTo>
                  <a:pt x="9" y="3"/>
                </a:lnTo>
                <a:lnTo>
                  <a:pt x="20" y="23"/>
                </a:lnTo>
                <a:lnTo>
                  <a:pt x="29" y="40"/>
                </a:lnTo>
                <a:lnTo>
                  <a:pt x="35" y="60"/>
                </a:lnTo>
                <a:lnTo>
                  <a:pt x="38" y="77"/>
                </a:lnTo>
                <a:lnTo>
                  <a:pt x="38"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1" name="Freeform 67"/>
          <p:cNvSpPr>
            <a:spLocks/>
          </p:cNvSpPr>
          <p:nvPr/>
        </p:nvSpPr>
        <p:spPr bwMode="auto">
          <a:xfrm>
            <a:off x="7450138" y="3796093"/>
            <a:ext cx="127000" cy="36633"/>
          </a:xfrm>
          <a:custGeom>
            <a:avLst/>
            <a:gdLst>
              <a:gd name="T0" fmla="*/ 3 w 68"/>
              <a:gd name="T1" fmla="*/ 20 h 20"/>
              <a:gd name="T2" fmla="*/ 0 w 68"/>
              <a:gd name="T3" fmla="*/ 17 h 20"/>
              <a:gd name="T4" fmla="*/ 0 w 68"/>
              <a:gd name="T5" fmla="*/ 17 h 20"/>
              <a:gd name="T6" fmla="*/ 20 w 68"/>
              <a:gd name="T7" fmla="*/ 11 h 20"/>
              <a:gd name="T8" fmla="*/ 43 w 68"/>
              <a:gd name="T9" fmla="*/ 6 h 20"/>
              <a:gd name="T10" fmla="*/ 43 w 68"/>
              <a:gd name="T11" fmla="*/ 6 h 20"/>
              <a:gd name="T12" fmla="*/ 57 w 68"/>
              <a:gd name="T13" fmla="*/ 3 h 20"/>
              <a:gd name="T14" fmla="*/ 68 w 68"/>
              <a:gd name="T15" fmla="*/ 0 h 20"/>
              <a:gd name="T16" fmla="*/ 68 w 68"/>
              <a:gd name="T17" fmla="*/ 0 h 20"/>
              <a:gd name="T18" fmla="*/ 54 w 68"/>
              <a:gd name="T19" fmla="*/ 8 h 20"/>
              <a:gd name="T20" fmla="*/ 37 w 68"/>
              <a:gd name="T21" fmla="*/ 14 h 20"/>
              <a:gd name="T22" fmla="*/ 20 w 68"/>
              <a:gd name="T23" fmla="*/ 17 h 20"/>
              <a:gd name="T24" fmla="*/ 3 w 68"/>
              <a:gd name="T25" fmla="*/ 20 h 20"/>
              <a:gd name="T26" fmla="*/ 3 w 68"/>
              <a:gd name="T2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20">
                <a:moveTo>
                  <a:pt x="3" y="20"/>
                </a:moveTo>
                <a:lnTo>
                  <a:pt x="0" y="17"/>
                </a:lnTo>
                <a:lnTo>
                  <a:pt x="0" y="17"/>
                </a:lnTo>
                <a:lnTo>
                  <a:pt x="20" y="11"/>
                </a:lnTo>
                <a:lnTo>
                  <a:pt x="43" y="6"/>
                </a:lnTo>
                <a:lnTo>
                  <a:pt x="43" y="6"/>
                </a:lnTo>
                <a:lnTo>
                  <a:pt x="57" y="3"/>
                </a:lnTo>
                <a:lnTo>
                  <a:pt x="68" y="0"/>
                </a:lnTo>
                <a:lnTo>
                  <a:pt x="68" y="0"/>
                </a:lnTo>
                <a:lnTo>
                  <a:pt x="54" y="8"/>
                </a:lnTo>
                <a:lnTo>
                  <a:pt x="37" y="14"/>
                </a:lnTo>
                <a:lnTo>
                  <a:pt x="20" y="17"/>
                </a:lnTo>
                <a:lnTo>
                  <a:pt x="3" y="20"/>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2" name="Freeform 68"/>
          <p:cNvSpPr>
            <a:spLocks/>
          </p:cNvSpPr>
          <p:nvPr/>
        </p:nvSpPr>
        <p:spPr bwMode="auto">
          <a:xfrm>
            <a:off x="7134225" y="3466397"/>
            <a:ext cx="247650" cy="51897"/>
          </a:xfrm>
          <a:custGeom>
            <a:avLst/>
            <a:gdLst>
              <a:gd name="T0" fmla="*/ 132 w 132"/>
              <a:gd name="T1" fmla="*/ 25 h 28"/>
              <a:gd name="T2" fmla="*/ 132 w 132"/>
              <a:gd name="T3" fmla="*/ 25 h 28"/>
              <a:gd name="T4" fmla="*/ 97 w 132"/>
              <a:gd name="T5" fmla="*/ 28 h 28"/>
              <a:gd name="T6" fmla="*/ 63 w 132"/>
              <a:gd name="T7" fmla="*/ 23 h 28"/>
              <a:gd name="T8" fmla="*/ 32 w 132"/>
              <a:gd name="T9" fmla="*/ 14 h 28"/>
              <a:gd name="T10" fmla="*/ 0 w 132"/>
              <a:gd name="T11" fmla="*/ 0 h 28"/>
              <a:gd name="T12" fmla="*/ 0 w 132"/>
              <a:gd name="T13" fmla="*/ 0 h 28"/>
              <a:gd name="T14" fmla="*/ 6 w 132"/>
              <a:gd name="T15" fmla="*/ 0 h 28"/>
              <a:gd name="T16" fmla="*/ 12 w 132"/>
              <a:gd name="T17" fmla="*/ 3 h 28"/>
              <a:gd name="T18" fmla="*/ 12 w 132"/>
              <a:gd name="T19" fmla="*/ 3 h 28"/>
              <a:gd name="T20" fmla="*/ 37 w 132"/>
              <a:gd name="T21" fmla="*/ 11 h 28"/>
              <a:gd name="T22" fmla="*/ 66 w 132"/>
              <a:gd name="T23" fmla="*/ 17 h 28"/>
              <a:gd name="T24" fmla="*/ 94 w 132"/>
              <a:gd name="T25" fmla="*/ 20 h 28"/>
              <a:gd name="T26" fmla="*/ 123 w 132"/>
              <a:gd name="T27" fmla="*/ 20 h 28"/>
              <a:gd name="T28" fmla="*/ 123 w 132"/>
              <a:gd name="T29" fmla="*/ 20 h 28"/>
              <a:gd name="T30" fmla="*/ 129 w 132"/>
              <a:gd name="T31" fmla="*/ 23 h 28"/>
              <a:gd name="T32" fmla="*/ 129 w 132"/>
              <a:gd name="T33" fmla="*/ 23 h 28"/>
              <a:gd name="T34" fmla="*/ 132 w 132"/>
              <a:gd name="T35" fmla="*/ 25 h 28"/>
              <a:gd name="T36" fmla="*/ 132 w 132"/>
              <a:gd name="T3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28">
                <a:moveTo>
                  <a:pt x="132" y="25"/>
                </a:moveTo>
                <a:lnTo>
                  <a:pt x="132" y="25"/>
                </a:lnTo>
                <a:lnTo>
                  <a:pt x="97" y="28"/>
                </a:lnTo>
                <a:lnTo>
                  <a:pt x="63" y="23"/>
                </a:lnTo>
                <a:lnTo>
                  <a:pt x="32" y="14"/>
                </a:lnTo>
                <a:lnTo>
                  <a:pt x="0" y="0"/>
                </a:lnTo>
                <a:lnTo>
                  <a:pt x="0" y="0"/>
                </a:lnTo>
                <a:lnTo>
                  <a:pt x="6" y="0"/>
                </a:lnTo>
                <a:lnTo>
                  <a:pt x="12" y="3"/>
                </a:lnTo>
                <a:lnTo>
                  <a:pt x="12" y="3"/>
                </a:lnTo>
                <a:lnTo>
                  <a:pt x="37" y="11"/>
                </a:lnTo>
                <a:lnTo>
                  <a:pt x="66" y="17"/>
                </a:lnTo>
                <a:lnTo>
                  <a:pt x="94" y="20"/>
                </a:lnTo>
                <a:lnTo>
                  <a:pt x="123" y="20"/>
                </a:lnTo>
                <a:lnTo>
                  <a:pt x="123" y="20"/>
                </a:lnTo>
                <a:lnTo>
                  <a:pt x="129" y="23"/>
                </a:lnTo>
                <a:lnTo>
                  <a:pt x="129" y="23"/>
                </a:lnTo>
                <a:lnTo>
                  <a:pt x="132" y="25"/>
                </a:lnTo>
                <a:lnTo>
                  <a:pt x="13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3" name="Freeform 69"/>
          <p:cNvSpPr>
            <a:spLocks/>
          </p:cNvSpPr>
          <p:nvPr/>
        </p:nvSpPr>
        <p:spPr bwMode="auto">
          <a:xfrm>
            <a:off x="7197726" y="3725880"/>
            <a:ext cx="315913" cy="74792"/>
          </a:xfrm>
          <a:custGeom>
            <a:avLst/>
            <a:gdLst>
              <a:gd name="T0" fmla="*/ 169 w 169"/>
              <a:gd name="T1" fmla="*/ 3 h 40"/>
              <a:gd name="T2" fmla="*/ 169 w 169"/>
              <a:gd name="T3" fmla="*/ 3 h 40"/>
              <a:gd name="T4" fmla="*/ 149 w 169"/>
              <a:gd name="T5" fmla="*/ 14 h 40"/>
              <a:gd name="T6" fmla="*/ 129 w 169"/>
              <a:gd name="T7" fmla="*/ 23 h 40"/>
              <a:gd name="T8" fmla="*/ 109 w 169"/>
              <a:gd name="T9" fmla="*/ 28 h 40"/>
              <a:gd name="T10" fmla="*/ 86 w 169"/>
              <a:gd name="T11" fmla="*/ 31 h 40"/>
              <a:gd name="T12" fmla="*/ 43 w 169"/>
              <a:gd name="T13" fmla="*/ 37 h 40"/>
              <a:gd name="T14" fmla="*/ 0 w 169"/>
              <a:gd name="T15" fmla="*/ 40 h 40"/>
              <a:gd name="T16" fmla="*/ 12 w 169"/>
              <a:gd name="T17" fmla="*/ 31 h 40"/>
              <a:gd name="T18" fmla="*/ 12 w 169"/>
              <a:gd name="T19" fmla="*/ 31 h 40"/>
              <a:gd name="T20" fmla="*/ 52 w 169"/>
              <a:gd name="T21" fmla="*/ 28 h 40"/>
              <a:gd name="T22" fmla="*/ 89 w 169"/>
              <a:gd name="T23" fmla="*/ 23 h 40"/>
              <a:gd name="T24" fmla="*/ 126 w 169"/>
              <a:gd name="T25" fmla="*/ 14 h 40"/>
              <a:gd name="T26" fmla="*/ 163 w 169"/>
              <a:gd name="T27" fmla="*/ 0 h 40"/>
              <a:gd name="T28" fmla="*/ 163 w 169"/>
              <a:gd name="T29" fmla="*/ 0 h 40"/>
              <a:gd name="T30" fmla="*/ 166 w 169"/>
              <a:gd name="T31" fmla="*/ 0 h 40"/>
              <a:gd name="T32" fmla="*/ 169 w 169"/>
              <a:gd name="T33" fmla="*/ 3 h 40"/>
              <a:gd name="T34" fmla="*/ 169 w 169"/>
              <a:gd name="T3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9" h="40">
                <a:moveTo>
                  <a:pt x="169" y="3"/>
                </a:moveTo>
                <a:lnTo>
                  <a:pt x="169" y="3"/>
                </a:lnTo>
                <a:lnTo>
                  <a:pt x="149" y="14"/>
                </a:lnTo>
                <a:lnTo>
                  <a:pt x="129" y="23"/>
                </a:lnTo>
                <a:lnTo>
                  <a:pt x="109" y="28"/>
                </a:lnTo>
                <a:lnTo>
                  <a:pt x="86" y="31"/>
                </a:lnTo>
                <a:lnTo>
                  <a:pt x="43" y="37"/>
                </a:lnTo>
                <a:lnTo>
                  <a:pt x="0" y="40"/>
                </a:lnTo>
                <a:lnTo>
                  <a:pt x="12" y="31"/>
                </a:lnTo>
                <a:lnTo>
                  <a:pt x="12" y="31"/>
                </a:lnTo>
                <a:lnTo>
                  <a:pt x="52" y="28"/>
                </a:lnTo>
                <a:lnTo>
                  <a:pt x="89" y="23"/>
                </a:lnTo>
                <a:lnTo>
                  <a:pt x="126" y="14"/>
                </a:lnTo>
                <a:lnTo>
                  <a:pt x="163" y="0"/>
                </a:lnTo>
                <a:lnTo>
                  <a:pt x="163" y="0"/>
                </a:lnTo>
                <a:lnTo>
                  <a:pt x="166" y="0"/>
                </a:lnTo>
                <a:lnTo>
                  <a:pt x="169" y="3"/>
                </a:lnTo>
                <a:lnTo>
                  <a:pt x="16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4" name="Freeform 70"/>
          <p:cNvSpPr>
            <a:spLocks/>
          </p:cNvSpPr>
          <p:nvPr/>
        </p:nvSpPr>
        <p:spPr bwMode="auto">
          <a:xfrm>
            <a:off x="7645401" y="4040313"/>
            <a:ext cx="85725" cy="42738"/>
          </a:xfrm>
          <a:custGeom>
            <a:avLst/>
            <a:gdLst>
              <a:gd name="T0" fmla="*/ 46 w 46"/>
              <a:gd name="T1" fmla="*/ 23 h 23"/>
              <a:gd name="T2" fmla="*/ 46 w 46"/>
              <a:gd name="T3" fmla="*/ 23 h 23"/>
              <a:gd name="T4" fmla="*/ 40 w 46"/>
              <a:gd name="T5" fmla="*/ 20 h 23"/>
              <a:gd name="T6" fmla="*/ 35 w 46"/>
              <a:gd name="T7" fmla="*/ 18 h 23"/>
              <a:gd name="T8" fmla="*/ 20 w 46"/>
              <a:gd name="T9" fmla="*/ 12 h 23"/>
              <a:gd name="T10" fmla="*/ 20 w 46"/>
              <a:gd name="T11" fmla="*/ 12 h 23"/>
              <a:gd name="T12" fmla="*/ 15 w 46"/>
              <a:gd name="T13" fmla="*/ 9 h 23"/>
              <a:gd name="T14" fmla="*/ 9 w 46"/>
              <a:gd name="T15" fmla="*/ 6 h 23"/>
              <a:gd name="T16" fmla="*/ 6 w 46"/>
              <a:gd name="T17" fmla="*/ 6 h 23"/>
              <a:gd name="T18" fmla="*/ 0 w 46"/>
              <a:gd name="T19" fmla="*/ 0 h 23"/>
              <a:gd name="T20" fmla="*/ 3 w 46"/>
              <a:gd name="T21" fmla="*/ 0 h 23"/>
              <a:gd name="T22" fmla="*/ 3 w 46"/>
              <a:gd name="T23" fmla="*/ 0 h 23"/>
              <a:gd name="T24" fmla="*/ 26 w 46"/>
              <a:gd name="T25" fmla="*/ 9 h 23"/>
              <a:gd name="T26" fmla="*/ 38 w 46"/>
              <a:gd name="T27" fmla="*/ 15 h 23"/>
              <a:gd name="T28" fmla="*/ 46 w 46"/>
              <a:gd name="T29" fmla="*/ 23 h 23"/>
              <a:gd name="T30" fmla="*/ 46 w 46"/>
              <a:gd name="T3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3">
                <a:moveTo>
                  <a:pt x="46" y="23"/>
                </a:moveTo>
                <a:lnTo>
                  <a:pt x="46" y="23"/>
                </a:lnTo>
                <a:lnTo>
                  <a:pt x="40" y="20"/>
                </a:lnTo>
                <a:lnTo>
                  <a:pt x="35" y="18"/>
                </a:lnTo>
                <a:lnTo>
                  <a:pt x="20" y="12"/>
                </a:lnTo>
                <a:lnTo>
                  <a:pt x="20" y="12"/>
                </a:lnTo>
                <a:lnTo>
                  <a:pt x="15" y="9"/>
                </a:lnTo>
                <a:lnTo>
                  <a:pt x="9" y="6"/>
                </a:lnTo>
                <a:lnTo>
                  <a:pt x="6" y="6"/>
                </a:lnTo>
                <a:lnTo>
                  <a:pt x="0" y="0"/>
                </a:lnTo>
                <a:lnTo>
                  <a:pt x="3" y="0"/>
                </a:lnTo>
                <a:lnTo>
                  <a:pt x="3" y="0"/>
                </a:lnTo>
                <a:lnTo>
                  <a:pt x="26" y="9"/>
                </a:lnTo>
                <a:lnTo>
                  <a:pt x="38" y="15"/>
                </a:lnTo>
                <a:lnTo>
                  <a:pt x="46" y="23"/>
                </a:lnTo>
                <a:lnTo>
                  <a:pt x="4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5" name="Freeform 71"/>
          <p:cNvSpPr>
            <a:spLocks/>
          </p:cNvSpPr>
          <p:nvPr/>
        </p:nvSpPr>
        <p:spPr bwMode="auto">
          <a:xfrm>
            <a:off x="7439026" y="3847990"/>
            <a:ext cx="131763" cy="16790"/>
          </a:xfrm>
          <a:custGeom>
            <a:avLst/>
            <a:gdLst>
              <a:gd name="T0" fmla="*/ 51 w 71"/>
              <a:gd name="T1" fmla="*/ 9 h 9"/>
              <a:gd name="T2" fmla="*/ 51 w 71"/>
              <a:gd name="T3" fmla="*/ 9 h 9"/>
              <a:gd name="T4" fmla="*/ 37 w 71"/>
              <a:gd name="T5" fmla="*/ 6 h 9"/>
              <a:gd name="T6" fmla="*/ 26 w 71"/>
              <a:gd name="T7" fmla="*/ 9 h 9"/>
              <a:gd name="T8" fmla="*/ 11 w 71"/>
              <a:gd name="T9" fmla="*/ 9 h 9"/>
              <a:gd name="T10" fmla="*/ 0 w 71"/>
              <a:gd name="T11" fmla="*/ 6 h 9"/>
              <a:gd name="T12" fmla="*/ 0 w 71"/>
              <a:gd name="T13" fmla="*/ 6 h 9"/>
              <a:gd name="T14" fmla="*/ 37 w 71"/>
              <a:gd name="T15" fmla="*/ 0 h 9"/>
              <a:gd name="T16" fmla="*/ 71 w 71"/>
              <a:gd name="T17" fmla="*/ 0 h 9"/>
              <a:gd name="T18" fmla="*/ 71 w 71"/>
              <a:gd name="T19" fmla="*/ 0 h 9"/>
              <a:gd name="T20" fmla="*/ 69 w 71"/>
              <a:gd name="T21" fmla="*/ 3 h 9"/>
              <a:gd name="T22" fmla="*/ 63 w 71"/>
              <a:gd name="T23" fmla="*/ 6 h 9"/>
              <a:gd name="T24" fmla="*/ 57 w 71"/>
              <a:gd name="T25" fmla="*/ 6 h 9"/>
              <a:gd name="T26" fmla="*/ 51 w 71"/>
              <a:gd name="T27" fmla="*/ 9 h 9"/>
              <a:gd name="T28" fmla="*/ 51 w 71"/>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9">
                <a:moveTo>
                  <a:pt x="51" y="9"/>
                </a:moveTo>
                <a:lnTo>
                  <a:pt x="51" y="9"/>
                </a:lnTo>
                <a:lnTo>
                  <a:pt x="37" y="6"/>
                </a:lnTo>
                <a:lnTo>
                  <a:pt x="26" y="9"/>
                </a:lnTo>
                <a:lnTo>
                  <a:pt x="11" y="9"/>
                </a:lnTo>
                <a:lnTo>
                  <a:pt x="0" y="6"/>
                </a:lnTo>
                <a:lnTo>
                  <a:pt x="0" y="6"/>
                </a:lnTo>
                <a:lnTo>
                  <a:pt x="37" y="0"/>
                </a:lnTo>
                <a:lnTo>
                  <a:pt x="71" y="0"/>
                </a:lnTo>
                <a:lnTo>
                  <a:pt x="71" y="0"/>
                </a:lnTo>
                <a:lnTo>
                  <a:pt x="69" y="3"/>
                </a:lnTo>
                <a:lnTo>
                  <a:pt x="63" y="6"/>
                </a:lnTo>
                <a:lnTo>
                  <a:pt x="57" y="6"/>
                </a:lnTo>
                <a:lnTo>
                  <a:pt x="51" y="9"/>
                </a:lnTo>
                <a:lnTo>
                  <a:pt x="5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6" name="Freeform 72"/>
          <p:cNvSpPr>
            <a:spLocks/>
          </p:cNvSpPr>
          <p:nvPr/>
        </p:nvSpPr>
        <p:spPr bwMode="auto">
          <a:xfrm>
            <a:off x="7375525" y="4008259"/>
            <a:ext cx="368300" cy="111426"/>
          </a:xfrm>
          <a:custGeom>
            <a:avLst/>
            <a:gdLst>
              <a:gd name="T0" fmla="*/ 157 w 197"/>
              <a:gd name="T1" fmla="*/ 60 h 60"/>
              <a:gd name="T2" fmla="*/ 157 w 197"/>
              <a:gd name="T3" fmla="*/ 57 h 60"/>
              <a:gd name="T4" fmla="*/ 157 w 197"/>
              <a:gd name="T5" fmla="*/ 57 h 60"/>
              <a:gd name="T6" fmla="*/ 140 w 197"/>
              <a:gd name="T7" fmla="*/ 49 h 60"/>
              <a:gd name="T8" fmla="*/ 120 w 197"/>
              <a:gd name="T9" fmla="*/ 43 h 60"/>
              <a:gd name="T10" fmla="*/ 80 w 197"/>
              <a:gd name="T11" fmla="*/ 35 h 60"/>
              <a:gd name="T12" fmla="*/ 43 w 197"/>
              <a:gd name="T13" fmla="*/ 29 h 60"/>
              <a:gd name="T14" fmla="*/ 25 w 197"/>
              <a:gd name="T15" fmla="*/ 23 h 60"/>
              <a:gd name="T16" fmla="*/ 8 w 197"/>
              <a:gd name="T17" fmla="*/ 14 h 60"/>
              <a:gd name="T18" fmla="*/ 8 w 197"/>
              <a:gd name="T19" fmla="*/ 14 h 60"/>
              <a:gd name="T20" fmla="*/ 0 w 197"/>
              <a:gd name="T21" fmla="*/ 3 h 60"/>
              <a:gd name="T22" fmla="*/ 0 w 197"/>
              <a:gd name="T23" fmla="*/ 3 h 60"/>
              <a:gd name="T24" fmla="*/ 5 w 197"/>
              <a:gd name="T25" fmla="*/ 0 h 60"/>
              <a:gd name="T26" fmla="*/ 8 w 197"/>
              <a:gd name="T27" fmla="*/ 6 h 60"/>
              <a:gd name="T28" fmla="*/ 11 w 197"/>
              <a:gd name="T29" fmla="*/ 9 h 60"/>
              <a:gd name="T30" fmla="*/ 14 w 197"/>
              <a:gd name="T31" fmla="*/ 12 h 60"/>
              <a:gd name="T32" fmla="*/ 14 w 197"/>
              <a:gd name="T33" fmla="*/ 12 h 60"/>
              <a:gd name="T34" fmla="*/ 25 w 197"/>
              <a:gd name="T35" fmla="*/ 17 h 60"/>
              <a:gd name="T36" fmla="*/ 40 w 197"/>
              <a:gd name="T37" fmla="*/ 20 h 60"/>
              <a:gd name="T38" fmla="*/ 54 w 197"/>
              <a:gd name="T39" fmla="*/ 20 h 60"/>
              <a:gd name="T40" fmla="*/ 68 w 197"/>
              <a:gd name="T41" fmla="*/ 26 h 60"/>
              <a:gd name="T42" fmla="*/ 128 w 197"/>
              <a:gd name="T43" fmla="*/ 37 h 60"/>
              <a:gd name="T44" fmla="*/ 128 w 197"/>
              <a:gd name="T45" fmla="*/ 37 h 60"/>
              <a:gd name="T46" fmla="*/ 140 w 197"/>
              <a:gd name="T47" fmla="*/ 43 h 60"/>
              <a:gd name="T48" fmla="*/ 163 w 197"/>
              <a:gd name="T49" fmla="*/ 49 h 60"/>
              <a:gd name="T50" fmla="*/ 183 w 197"/>
              <a:gd name="T51" fmla="*/ 55 h 60"/>
              <a:gd name="T52" fmla="*/ 191 w 197"/>
              <a:gd name="T53" fmla="*/ 57 h 60"/>
              <a:gd name="T54" fmla="*/ 197 w 197"/>
              <a:gd name="T55" fmla="*/ 60 h 60"/>
              <a:gd name="T56" fmla="*/ 157 w 197"/>
              <a:gd name="T5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7" h="60">
                <a:moveTo>
                  <a:pt x="157" y="60"/>
                </a:moveTo>
                <a:lnTo>
                  <a:pt x="157" y="57"/>
                </a:lnTo>
                <a:lnTo>
                  <a:pt x="157" y="57"/>
                </a:lnTo>
                <a:lnTo>
                  <a:pt x="140" y="49"/>
                </a:lnTo>
                <a:lnTo>
                  <a:pt x="120" y="43"/>
                </a:lnTo>
                <a:lnTo>
                  <a:pt x="80" y="35"/>
                </a:lnTo>
                <a:lnTo>
                  <a:pt x="43" y="29"/>
                </a:lnTo>
                <a:lnTo>
                  <a:pt x="25" y="23"/>
                </a:lnTo>
                <a:lnTo>
                  <a:pt x="8" y="14"/>
                </a:lnTo>
                <a:lnTo>
                  <a:pt x="8" y="14"/>
                </a:lnTo>
                <a:lnTo>
                  <a:pt x="0" y="3"/>
                </a:lnTo>
                <a:lnTo>
                  <a:pt x="0" y="3"/>
                </a:lnTo>
                <a:lnTo>
                  <a:pt x="5" y="0"/>
                </a:lnTo>
                <a:lnTo>
                  <a:pt x="8" y="6"/>
                </a:lnTo>
                <a:lnTo>
                  <a:pt x="11" y="9"/>
                </a:lnTo>
                <a:lnTo>
                  <a:pt x="14" y="12"/>
                </a:lnTo>
                <a:lnTo>
                  <a:pt x="14" y="12"/>
                </a:lnTo>
                <a:lnTo>
                  <a:pt x="25" y="17"/>
                </a:lnTo>
                <a:lnTo>
                  <a:pt x="40" y="20"/>
                </a:lnTo>
                <a:lnTo>
                  <a:pt x="54" y="20"/>
                </a:lnTo>
                <a:lnTo>
                  <a:pt x="68" y="26"/>
                </a:lnTo>
                <a:lnTo>
                  <a:pt x="128" y="37"/>
                </a:lnTo>
                <a:lnTo>
                  <a:pt x="128" y="37"/>
                </a:lnTo>
                <a:lnTo>
                  <a:pt x="140" y="43"/>
                </a:lnTo>
                <a:lnTo>
                  <a:pt x="163" y="49"/>
                </a:lnTo>
                <a:lnTo>
                  <a:pt x="183" y="55"/>
                </a:lnTo>
                <a:lnTo>
                  <a:pt x="191" y="57"/>
                </a:lnTo>
                <a:lnTo>
                  <a:pt x="197" y="60"/>
                </a:lnTo>
                <a:lnTo>
                  <a:pt x="157"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7" name="Freeform 73"/>
          <p:cNvSpPr>
            <a:spLocks/>
          </p:cNvSpPr>
          <p:nvPr/>
        </p:nvSpPr>
        <p:spPr bwMode="auto">
          <a:xfrm>
            <a:off x="7464426" y="3988417"/>
            <a:ext cx="130175" cy="42738"/>
          </a:xfrm>
          <a:custGeom>
            <a:avLst/>
            <a:gdLst>
              <a:gd name="T0" fmla="*/ 69 w 69"/>
              <a:gd name="T1" fmla="*/ 23 h 23"/>
              <a:gd name="T2" fmla="*/ 69 w 69"/>
              <a:gd name="T3" fmla="*/ 23 h 23"/>
              <a:gd name="T4" fmla="*/ 52 w 69"/>
              <a:gd name="T5" fmla="*/ 20 h 23"/>
              <a:gd name="T6" fmla="*/ 35 w 69"/>
              <a:gd name="T7" fmla="*/ 14 h 23"/>
              <a:gd name="T8" fmla="*/ 0 w 69"/>
              <a:gd name="T9" fmla="*/ 3 h 23"/>
              <a:gd name="T10" fmla="*/ 3 w 69"/>
              <a:gd name="T11" fmla="*/ 0 h 23"/>
              <a:gd name="T12" fmla="*/ 3 w 69"/>
              <a:gd name="T13" fmla="*/ 0 h 23"/>
              <a:gd name="T14" fmla="*/ 37 w 69"/>
              <a:gd name="T15" fmla="*/ 8 h 23"/>
              <a:gd name="T16" fmla="*/ 55 w 69"/>
              <a:gd name="T17" fmla="*/ 14 h 23"/>
              <a:gd name="T18" fmla="*/ 69 w 69"/>
              <a:gd name="T19" fmla="*/ 23 h 23"/>
              <a:gd name="T20" fmla="*/ 69 w 69"/>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3">
                <a:moveTo>
                  <a:pt x="69" y="23"/>
                </a:moveTo>
                <a:lnTo>
                  <a:pt x="69" y="23"/>
                </a:lnTo>
                <a:lnTo>
                  <a:pt x="52" y="20"/>
                </a:lnTo>
                <a:lnTo>
                  <a:pt x="35" y="14"/>
                </a:lnTo>
                <a:lnTo>
                  <a:pt x="0" y="3"/>
                </a:lnTo>
                <a:lnTo>
                  <a:pt x="3" y="0"/>
                </a:lnTo>
                <a:lnTo>
                  <a:pt x="3" y="0"/>
                </a:lnTo>
                <a:lnTo>
                  <a:pt x="37" y="8"/>
                </a:lnTo>
                <a:lnTo>
                  <a:pt x="55" y="14"/>
                </a:lnTo>
                <a:lnTo>
                  <a:pt x="69" y="23"/>
                </a:lnTo>
                <a:lnTo>
                  <a:pt x="6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8" name="Freeform 74"/>
          <p:cNvSpPr>
            <a:spLocks/>
          </p:cNvSpPr>
          <p:nvPr/>
        </p:nvSpPr>
        <p:spPr bwMode="auto">
          <a:xfrm>
            <a:off x="8270876" y="5275150"/>
            <a:ext cx="11113" cy="224377"/>
          </a:xfrm>
          <a:custGeom>
            <a:avLst/>
            <a:gdLst>
              <a:gd name="T0" fmla="*/ 6 w 6"/>
              <a:gd name="T1" fmla="*/ 120 h 120"/>
              <a:gd name="T2" fmla="*/ 6 w 6"/>
              <a:gd name="T3" fmla="*/ 120 h 120"/>
              <a:gd name="T4" fmla="*/ 3 w 6"/>
              <a:gd name="T5" fmla="*/ 118 h 120"/>
              <a:gd name="T6" fmla="*/ 0 w 6"/>
              <a:gd name="T7" fmla="*/ 109 h 120"/>
              <a:gd name="T8" fmla="*/ 0 w 6"/>
              <a:gd name="T9" fmla="*/ 80 h 120"/>
              <a:gd name="T10" fmla="*/ 0 w 6"/>
              <a:gd name="T11" fmla="*/ 40 h 120"/>
              <a:gd name="T12" fmla="*/ 0 w 6"/>
              <a:gd name="T13" fmla="*/ 40 h 120"/>
              <a:gd name="T14" fmla="*/ 3 w 6"/>
              <a:gd name="T15" fmla="*/ 20 h 120"/>
              <a:gd name="T16" fmla="*/ 3 w 6"/>
              <a:gd name="T17" fmla="*/ 0 h 120"/>
              <a:gd name="T18" fmla="*/ 3 w 6"/>
              <a:gd name="T19" fmla="*/ 0 h 120"/>
              <a:gd name="T20" fmla="*/ 6 w 6"/>
              <a:gd name="T21" fmla="*/ 23 h 120"/>
              <a:gd name="T22" fmla="*/ 6 w 6"/>
              <a:gd name="T23" fmla="*/ 60 h 120"/>
              <a:gd name="T24" fmla="*/ 6 w 6"/>
              <a:gd name="T25" fmla="*/ 120 h 120"/>
              <a:gd name="T26" fmla="*/ 6 w 6"/>
              <a:gd name="T2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0">
                <a:moveTo>
                  <a:pt x="6" y="120"/>
                </a:moveTo>
                <a:lnTo>
                  <a:pt x="6" y="120"/>
                </a:lnTo>
                <a:lnTo>
                  <a:pt x="3" y="118"/>
                </a:lnTo>
                <a:lnTo>
                  <a:pt x="0" y="109"/>
                </a:lnTo>
                <a:lnTo>
                  <a:pt x="0" y="80"/>
                </a:lnTo>
                <a:lnTo>
                  <a:pt x="0" y="40"/>
                </a:lnTo>
                <a:lnTo>
                  <a:pt x="0" y="40"/>
                </a:lnTo>
                <a:lnTo>
                  <a:pt x="3" y="20"/>
                </a:lnTo>
                <a:lnTo>
                  <a:pt x="3" y="0"/>
                </a:lnTo>
                <a:lnTo>
                  <a:pt x="3" y="0"/>
                </a:lnTo>
                <a:lnTo>
                  <a:pt x="6" y="23"/>
                </a:lnTo>
                <a:lnTo>
                  <a:pt x="6" y="60"/>
                </a:lnTo>
                <a:lnTo>
                  <a:pt x="6" y="120"/>
                </a:lnTo>
                <a:lnTo>
                  <a:pt x="6"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099" name="Freeform 75"/>
          <p:cNvSpPr>
            <a:spLocks/>
          </p:cNvSpPr>
          <p:nvPr/>
        </p:nvSpPr>
        <p:spPr bwMode="auto">
          <a:xfrm>
            <a:off x="7375525" y="3875465"/>
            <a:ext cx="69850" cy="122110"/>
          </a:xfrm>
          <a:custGeom>
            <a:avLst/>
            <a:gdLst>
              <a:gd name="T0" fmla="*/ 37 w 37"/>
              <a:gd name="T1" fmla="*/ 48 h 65"/>
              <a:gd name="T2" fmla="*/ 37 w 37"/>
              <a:gd name="T3" fmla="*/ 48 h 65"/>
              <a:gd name="T4" fmla="*/ 23 w 37"/>
              <a:gd name="T5" fmla="*/ 63 h 65"/>
              <a:gd name="T6" fmla="*/ 17 w 37"/>
              <a:gd name="T7" fmla="*/ 65 h 65"/>
              <a:gd name="T8" fmla="*/ 5 w 37"/>
              <a:gd name="T9" fmla="*/ 65 h 65"/>
              <a:gd name="T10" fmla="*/ 5 w 37"/>
              <a:gd name="T11" fmla="*/ 65 h 65"/>
              <a:gd name="T12" fmla="*/ 3 w 37"/>
              <a:gd name="T13" fmla="*/ 57 h 65"/>
              <a:gd name="T14" fmla="*/ 0 w 37"/>
              <a:gd name="T15" fmla="*/ 54 h 65"/>
              <a:gd name="T16" fmla="*/ 0 w 37"/>
              <a:gd name="T17" fmla="*/ 51 h 65"/>
              <a:gd name="T18" fmla="*/ 0 w 37"/>
              <a:gd name="T19" fmla="*/ 51 h 65"/>
              <a:gd name="T20" fmla="*/ 5 w 37"/>
              <a:gd name="T21" fmla="*/ 51 h 65"/>
              <a:gd name="T22" fmla="*/ 5 w 37"/>
              <a:gd name="T23" fmla="*/ 57 h 65"/>
              <a:gd name="T24" fmla="*/ 8 w 37"/>
              <a:gd name="T25" fmla="*/ 60 h 65"/>
              <a:gd name="T26" fmla="*/ 14 w 37"/>
              <a:gd name="T27" fmla="*/ 60 h 65"/>
              <a:gd name="T28" fmla="*/ 14 w 37"/>
              <a:gd name="T29" fmla="*/ 60 h 65"/>
              <a:gd name="T30" fmla="*/ 20 w 37"/>
              <a:gd name="T31" fmla="*/ 54 h 65"/>
              <a:gd name="T32" fmla="*/ 25 w 37"/>
              <a:gd name="T33" fmla="*/ 51 h 65"/>
              <a:gd name="T34" fmla="*/ 31 w 37"/>
              <a:gd name="T35" fmla="*/ 45 h 65"/>
              <a:gd name="T36" fmla="*/ 31 w 37"/>
              <a:gd name="T37" fmla="*/ 40 h 65"/>
              <a:gd name="T38" fmla="*/ 31 w 37"/>
              <a:gd name="T39" fmla="*/ 37 h 65"/>
              <a:gd name="T40" fmla="*/ 31 w 37"/>
              <a:gd name="T41" fmla="*/ 37 h 65"/>
              <a:gd name="T42" fmla="*/ 25 w 37"/>
              <a:gd name="T43" fmla="*/ 17 h 65"/>
              <a:gd name="T44" fmla="*/ 20 w 37"/>
              <a:gd name="T45" fmla="*/ 8 h 65"/>
              <a:gd name="T46" fmla="*/ 11 w 37"/>
              <a:gd name="T47" fmla="*/ 3 h 65"/>
              <a:gd name="T48" fmla="*/ 11 w 37"/>
              <a:gd name="T49" fmla="*/ 3 h 65"/>
              <a:gd name="T50" fmla="*/ 14 w 37"/>
              <a:gd name="T51" fmla="*/ 0 h 65"/>
              <a:gd name="T52" fmla="*/ 17 w 37"/>
              <a:gd name="T53" fmla="*/ 3 h 65"/>
              <a:gd name="T54" fmla="*/ 25 w 37"/>
              <a:gd name="T55" fmla="*/ 8 h 65"/>
              <a:gd name="T56" fmla="*/ 25 w 37"/>
              <a:gd name="T57" fmla="*/ 8 h 65"/>
              <a:gd name="T58" fmla="*/ 31 w 37"/>
              <a:gd name="T59" fmla="*/ 17 h 65"/>
              <a:gd name="T60" fmla="*/ 34 w 37"/>
              <a:gd name="T61" fmla="*/ 28 h 65"/>
              <a:gd name="T62" fmla="*/ 37 w 37"/>
              <a:gd name="T63" fmla="*/ 48 h 65"/>
              <a:gd name="T64" fmla="*/ 37 w 37"/>
              <a:gd name="T65"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65">
                <a:moveTo>
                  <a:pt x="37" y="48"/>
                </a:moveTo>
                <a:lnTo>
                  <a:pt x="37" y="48"/>
                </a:lnTo>
                <a:lnTo>
                  <a:pt x="23" y="63"/>
                </a:lnTo>
                <a:lnTo>
                  <a:pt x="17" y="65"/>
                </a:lnTo>
                <a:lnTo>
                  <a:pt x="5" y="65"/>
                </a:lnTo>
                <a:lnTo>
                  <a:pt x="5" y="65"/>
                </a:lnTo>
                <a:lnTo>
                  <a:pt x="3" y="57"/>
                </a:lnTo>
                <a:lnTo>
                  <a:pt x="0" y="54"/>
                </a:lnTo>
                <a:lnTo>
                  <a:pt x="0" y="51"/>
                </a:lnTo>
                <a:lnTo>
                  <a:pt x="0" y="51"/>
                </a:lnTo>
                <a:lnTo>
                  <a:pt x="5" y="51"/>
                </a:lnTo>
                <a:lnTo>
                  <a:pt x="5" y="57"/>
                </a:lnTo>
                <a:lnTo>
                  <a:pt x="8" y="60"/>
                </a:lnTo>
                <a:lnTo>
                  <a:pt x="14" y="60"/>
                </a:lnTo>
                <a:lnTo>
                  <a:pt x="14" y="60"/>
                </a:lnTo>
                <a:lnTo>
                  <a:pt x="20" y="54"/>
                </a:lnTo>
                <a:lnTo>
                  <a:pt x="25" y="51"/>
                </a:lnTo>
                <a:lnTo>
                  <a:pt x="31" y="45"/>
                </a:lnTo>
                <a:lnTo>
                  <a:pt x="31" y="40"/>
                </a:lnTo>
                <a:lnTo>
                  <a:pt x="31" y="37"/>
                </a:lnTo>
                <a:lnTo>
                  <a:pt x="31" y="37"/>
                </a:lnTo>
                <a:lnTo>
                  <a:pt x="25" y="17"/>
                </a:lnTo>
                <a:lnTo>
                  <a:pt x="20" y="8"/>
                </a:lnTo>
                <a:lnTo>
                  <a:pt x="11" y="3"/>
                </a:lnTo>
                <a:lnTo>
                  <a:pt x="11" y="3"/>
                </a:lnTo>
                <a:lnTo>
                  <a:pt x="14" y="0"/>
                </a:lnTo>
                <a:lnTo>
                  <a:pt x="17" y="3"/>
                </a:lnTo>
                <a:lnTo>
                  <a:pt x="25" y="8"/>
                </a:lnTo>
                <a:lnTo>
                  <a:pt x="25" y="8"/>
                </a:lnTo>
                <a:lnTo>
                  <a:pt x="31" y="17"/>
                </a:lnTo>
                <a:lnTo>
                  <a:pt x="34" y="28"/>
                </a:lnTo>
                <a:lnTo>
                  <a:pt x="37" y="48"/>
                </a:lnTo>
                <a:lnTo>
                  <a:pt x="37"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0" name="Freeform 76"/>
          <p:cNvSpPr>
            <a:spLocks/>
          </p:cNvSpPr>
          <p:nvPr/>
        </p:nvSpPr>
        <p:spPr bwMode="auto">
          <a:xfrm>
            <a:off x="7327901" y="3832727"/>
            <a:ext cx="47625" cy="62581"/>
          </a:xfrm>
          <a:custGeom>
            <a:avLst/>
            <a:gdLst>
              <a:gd name="T0" fmla="*/ 26 w 26"/>
              <a:gd name="T1" fmla="*/ 8 h 34"/>
              <a:gd name="T2" fmla="*/ 26 w 26"/>
              <a:gd name="T3" fmla="*/ 8 h 34"/>
              <a:gd name="T4" fmla="*/ 23 w 26"/>
              <a:gd name="T5" fmla="*/ 8 h 34"/>
              <a:gd name="T6" fmla="*/ 17 w 26"/>
              <a:gd name="T7" fmla="*/ 8 h 34"/>
              <a:gd name="T8" fmla="*/ 14 w 26"/>
              <a:gd name="T9" fmla="*/ 8 h 34"/>
              <a:gd name="T10" fmla="*/ 9 w 26"/>
              <a:gd name="T11" fmla="*/ 11 h 34"/>
              <a:gd name="T12" fmla="*/ 9 w 26"/>
              <a:gd name="T13" fmla="*/ 11 h 34"/>
              <a:gd name="T14" fmla="*/ 6 w 26"/>
              <a:gd name="T15" fmla="*/ 20 h 34"/>
              <a:gd name="T16" fmla="*/ 6 w 26"/>
              <a:gd name="T17" fmla="*/ 23 h 34"/>
              <a:gd name="T18" fmla="*/ 9 w 26"/>
              <a:gd name="T19" fmla="*/ 28 h 34"/>
              <a:gd name="T20" fmla="*/ 20 w 26"/>
              <a:gd name="T21" fmla="*/ 31 h 34"/>
              <a:gd name="T22" fmla="*/ 20 w 26"/>
              <a:gd name="T23" fmla="*/ 31 h 34"/>
              <a:gd name="T24" fmla="*/ 20 w 26"/>
              <a:gd name="T25" fmla="*/ 34 h 34"/>
              <a:gd name="T26" fmla="*/ 17 w 26"/>
              <a:gd name="T27" fmla="*/ 34 h 34"/>
              <a:gd name="T28" fmla="*/ 17 w 26"/>
              <a:gd name="T29" fmla="*/ 34 h 34"/>
              <a:gd name="T30" fmla="*/ 6 w 26"/>
              <a:gd name="T31" fmla="*/ 31 h 34"/>
              <a:gd name="T32" fmla="*/ 0 w 26"/>
              <a:gd name="T33" fmla="*/ 28 h 34"/>
              <a:gd name="T34" fmla="*/ 0 w 26"/>
              <a:gd name="T35" fmla="*/ 23 h 34"/>
              <a:gd name="T36" fmla="*/ 0 w 26"/>
              <a:gd name="T37" fmla="*/ 23 h 34"/>
              <a:gd name="T38" fmla="*/ 0 w 26"/>
              <a:gd name="T39" fmla="*/ 14 h 34"/>
              <a:gd name="T40" fmla="*/ 3 w 26"/>
              <a:gd name="T41" fmla="*/ 8 h 34"/>
              <a:gd name="T42" fmla="*/ 17 w 26"/>
              <a:gd name="T43" fmla="*/ 0 h 34"/>
              <a:gd name="T44" fmla="*/ 17 w 26"/>
              <a:gd name="T45" fmla="*/ 0 h 34"/>
              <a:gd name="T46" fmla="*/ 23 w 26"/>
              <a:gd name="T47" fmla="*/ 3 h 34"/>
              <a:gd name="T48" fmla="*/ 26 w 26"/>
              <a:gd name="T49" fmla="*/ 6 h 34"/>
              <a:gd name="T50" fmla="*/ 26 w 26"/>
              <a:gd name="T51" fmla="*/ 8 h 34"/>
              <a:gd name="T52" fmla="*/ 26 w 26"/>
              <a:gd name="T5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34">
                <a:moveTo>
                  <a:pt x="26" y="8"/>
                </a:moveTo>
                <a:lnTo>
                  <a:pt x="26" y="8"/>
                </a:lnTo>
                <a:lnTo>
                  <a:pt x="23" y="8"/>
                </a:lnTo>
                <a:lnTo>
                  <a:pt x="17" y="8"/>
                </a:lnTo>
                <a:lnTo>
                  <a:pt x="14" y="8"/>
                </a:lnTo>
                <a:lnTo>
                  <a:pt x="9" y="11"/>
                </a:lnTo>
                <a:lnTo>
                  <a:pt x="9" y="11"/>
                </a:lnTo>
                <a:lnTo>
                  <a:pt x="6" y="20"/>
                </a:lnTo>
                <a:lnTo>
                  <a:pt x="6" y="23"/>
                </a:lnTo>
                <a:lnTo>
                  <a:pt x="9" y="28"/>
                </a:lnTo>
                <a:lnTo>
                  <a:pt x="20" y="31"/>
                </a:lnTo>
                <a:lnTo>
                  <a:pt x="20" y="31"/>
                </a:lnTo>
                <a:lnTo>
                  <a:pt x="20" y="34"/>
                </a:lnTo>
                <a:lnTo>
                  <a:pt x="17" y="34"/>
                </a:lnTo>
                <a:lnTo>
                  <a:pt x="17" y="34"/>
                </a:lnTo>
                <a:lnTo>
                  <a:pt x="6" y="31"/>
                </a:lnTo>
                <a:lnTo>
                  <a:pt x="0" y="28"/>
                </a:lnTo>
                <a:lnTo>
                  <a:pt x="0" y="23"/>
                </a:lnTo>
                <a:lnTo>
                  <a:pt x="0" y="23"/>
                </a:lnTo>
                <a:lnTo>
                  <a:pt x="0" y="14"/>
                </a:lnTo>
                <a:lnTo>
                  <a:pt x="3" y="8"/>
                </a:lnTo>
                <a:lnTo>
                  <a:pt x="17" y="0"/>
                </a:lnTo>
                <a:lnTo>
                  <a:pt x="17" y="0"/>
                </a:lnTo>
                <a:lnTo>
                  <a:pt x="23" y="3"/>
                </a:lnTo>
                <a:lnTo>
                  <a:pt x="26" y="6"/>
                </a:lnTo>
                <a:lnTo>
                  <a:pt x="26" y="8"/>
                </a:lnTo>
                <a:lnTo>
                  <a:pt x="2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1" name="Freeform 77"/>
          <p:cNvSpPr>
            <a:spLocks/>
          </p:cNvSpPr>
          <p:nvPr/>
        </p:nvSpPr>
        <p:spPr bwMode="auto">
          <a:xfrm>
            <a:off x="7381875" y="3913624"/>
            <a:ext cx="7938" cy="24422"/>
          </a:xfrm>
          <a:custGeom>
            <a:avLst/>
            <a:gdLst>
              <a:gd name="T0" fmla="*/ 5 w 5"/>
              <a:gd name="T1" fmla="*/ 14 h 14"/>
              <a:gd name="T2" fmla="*/ 5 w 5"/>
              <a:gd name="T3" fmla="*/ 14 h 14"/>
              <a:gd name="T4" fmla="*/ 2 w 5"/>
              <a:gd name="T5" fmla="*/ 14 h 14"/>
              <a:gd name="T6" fmla="*/ 0 w 5"/>
              <a:gd name="T7" fmla="*/ 8 h 14"/>
              <a:gd name="T8" fmla="*/ 0 w 5"/>
              <a:gd name="T9" fmla="*/ 3 h 14"/>
              <a:gd name="T10" fmla="*/ 2 w 5"/>
              <a:gd name="T11" fmla="*/ 0 h 14"/>
              <a:gd name="T12" fmla="*/ 2 w 5"/>
              <a:gd name="T13" fmla="*/ 0 h 14"/>
              <a:gd name="T14" fmla="*/ 5 w 5"/>
              <a:gd name="T15" fmla="*/ 8 h 14"/>
              <a:gd name="T16" fmla="*/ 5 w 5"/>
              <a:gd name="T17" fmla="*/ 14 h 14"/>
              <a:gd name="T18" fmla="*/ 5 w 5"/>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4">
                <a:moveTo>
                  <a:pt x="5" y="14"/>
                </a:moveTo>
                <a:lnTo>
                  <a:pt x="5" y="14"/>
                </a:lnTo>
                <a:lnTo>
                  <a:pt x="2" y="14"/>
                </a:lnTo>
                <a:lnTo>
                  <a:pt x="0" y="8"/>
                </a:lnTo>
                <a:lnTo>
                  <a:pt x="0" y="3"/>
                </a:lnTo>
                <a:lnTo>
                  <a:pt x="2" y="0"/>
                </a:lnTo>
                <a:lnTo>
                  <a:pt x="2" y="0"/>
                </a:lnTo>
                <a:lnTo>
                  <a:pt x="5" y="8"/>
                </a:lnTo>
                <a:lnTo>
                  <a:pt x="5" y="14"/>
                </a:lnTo>
                <a:lnTo>
                  <a:pt x="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2" name="Freeform 78"/>
          <p:cNvSpPr>
            <a:spLocks/>
          </p:cNvSpPr>
          <p:nvPr/>
        </p:nvSpPr>
        <p:spPr bwMode="auto">
          <a:xfrm>
            <a:off x="7119938" y="3550346"/>
            <a:ext cx="63500" cy="196903"/>
          </a:xfrm>
          <a:custGeom>
            <a:avLst/>
            <a:gdLst>
              <a:gd name="T0" fmla="*/ 11 w 34"/>
              <a:gd name="T1" fmla="*/ 40 h 106"/>
              <a:gd name="T2" fmla="*/ 11 w 34"/>
              <a:gd name="T3" fmla="*/ 40 h 106"/>
              <a:gd name="T4" fmla="*/ 8 w 34"/>
              <a:gd name="T5" fmla="*/ 49 h 106"/>
              <a:gd name="T6" fmla="*/ 11 w 34"/>
              <a:gd name="T7" fmla="*/ 58 h 106"/>
              <a:gd name="T8" fmla="*/ 17 w 34"/>
              <a:gd name="T9" fmla="*/ 72 h 106"/>
              <a:gd name="T10" fmla="*/ 34 w 34"/>
              <a:gd name="T11" fmla="*/ 100 h 106"/>
              <a:gd name="T12" fmla="*/ 34 w 34"/>
              <a:gd name="T13" fmla="*/ 106 h 106"/>
              <a:gd name="T14" fmla="*/ 34 w 34"/>
              <a:gd name="T15" fmla="*/ 106 h 106"/>
              <a:gd name="T16" fmla="*/ 22 w 34"/>
              <a:gd name="T17" fmla="*/ 100 h 106"/>
              <a:gd name="T18" fmla="*/ 17 w 34"/>
              <a:gd name="T19" fmla="*/ 89 h 106"/>
              <a:gd name="T20" fmla="*/ 2 w 34"/>
              <a:gd name="T21" fmla="*/ 69 h 106"/>
              <a:gd name="T22" fmla="*/ 2 w 34"/>
              <a:gd name="T23" fmla="*/ 69 h 106"/>
              <a:gd name="T24" fmla="*/ 0 w 34"/>
              <a:gd name="T25" fmla="*/ 58 h 106"/>
              <a:gd name="T26" fmla="*/ 0 w 34"/>
              <a:gd name="T27" fmla="*/ 46 h 106"/>
              <a:gd name="T28" fmla="*/ 2 w 34"/>
              <a:gd name="T29" fmla="*/ 26 h 106"/>
              <a:gd name="T30" fmla="*/ 2 w 34"/>
              <a:gd name="T31" fmla="*/ 26 h 106"/>
              <a:gd name="T32" fmla="*/ 0 w 34"/>
              <a:gd name="T33" fmla="*/ 12 h 106"/>
              <a:gd name="T34" fmla="*/ 2 w 34"/>
              <a:gd name="T35" fmla="*/ 6 h 106"/>
              <a:gd name="T36" fmla="*/ 5 w 34"/>
              <a:gd name="T37" fmla="*/ 0 h 106"/>
              <a:gd name="T38" fmla="*/ 8 w 34"/>
              <a:gd name="T39" fmla="*/ 0 h 106"/>
              <a:gd name="T40" fmla="*/ 8 w 34"/>
              <a:gd name="T41" fmla="*/ 0 h 106"/>
              <a:gd name="T42" fmla="*/ 5 w 34"/>
              <a:gd name="T43" fmla="*/ 20 h 106"/>
              <a:gd name="T44" fmla="*/ 8 w 34"/>
              <a:gd name="T45" fmla="*/ 32 h 106"/>
              <a:gd name="T46" fmla="*/ 11 w 34"/>
              <a:gd name="T47" fmla="*/ 40 h 106"/>
              <a:gd name="T48" fmla="*/ 11 w 34"/>
              <a:gd name="T49"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06">
                <a:moveTo>
                  <a:pt x="11" y="40"/>
                </a:moveTo>
                <a:lnTo>
                  <a:pt x="11" y="40"/>
                </a:lnTo>
                <a:lnTo>
                  <a:pt x="8" y="49"/>
                </a:lnTo>
                <a:lnTo>
                  <a:pt x="11" y="58"/>
                </a:lnTo>
                <a:lnTo>
                  <a:pt x="17" y="72"/>
                </a:lnTo>
                <a:lnTo>
                  <a:pt x="34" y="100"/>
                </a:lnTo>
                <a:lnTo>
                  <a:pt x="34" y="106"/>
                </a:lnTo>
                <a:lnTo>
                  <a:pt x="34" y="106"/>
                </a:lnTo>
                <a:lnTo>
                  <a:pt x="22" y="100"/>
                </a:lnTo>
                <a:lnTo>
                  <a:pt x="17" y="89"/>
                </a:lnTo>
                <a:lnTo>
                  <a:pt x="2" y="69"/>
                </a:lnTo>
                <a:lnTo>
                  <a:pt x="2" y="69"/>
                </a:lnTo>
                <a:lnTo>
                  <a:pt x="0" y="58"/>
                </a:lnTo>
                <a:lnTo>
                  <a:pt x="0" y="46"/>
                </a:lnTo>
                <a:lnTo>
                  <a:pt x="2" y="26"/>
                </a:lnTo>
                <a:lnTo>
                  <a:pt x="2" y="26"/>
                </a:lnTo>
                <a:lnTo>
                  <a:pt x="0" y="12"/>
                </a:lnTo>
                <a:lnTo>
                  <a:pt x="2" y="6"/>
                </a:lnTo>
                <a:lnTo>
                  <a:pt x="5" y="0"/>
                </a:lnTo>
                <a:lnTo>
                  <a:pt x="8" y="0"/>
                </a:lnTo>
                <a:lnTo>
                  <a:pt x="8" y="0"/>
                </a:lnTo>
                <a:lnTo>
                  <a:pt x="5" y="20"/>
                </a:lnTo>
                <a:lnTo>
                  <a:pt x="8" y="32"/>
                </a:lnTo>
                <a:lnTo>
                  <a:pt x="11" y="40"/>
                </a:lnTo>
                <a:lnTo>
                  <a:pt x="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3" name="Freeform 79"/>
          <p:cNvSpPr>
            <a:spLocks/>
          </p:cNvSpPr>
          <p:nvPr/>
        </p:nvSpPr>
        <p:spPr bwMode="auto">
          <a:xfrm>
            <a:off x="7269164" y="3902940"/>
            <a:ext cx="58737" cy="56475"/>
          </a:xfrm>
          <a:custGeom>
            <a:avLst/>
            <a:gdLst>
              <a:gd name="T0" fmla="*/ 8 w 31"/>
              <a:gd name="T1" fmla="*/ 29 h 31"/>
              <a:gd name="T2" fmla="*/ 8 w 31"/>
              <a:gd name="T3" fmla="*/ 29 h 31"/>
              <a:gd name="T4" fmla="*/ 5 w 31"/>
              <a:gd name="T5" fmla="*/ 29 h 31"/>
              <a:gd name="T6" fmla="*/ 5 w 31"/>
              <a:gd name="T7" fmla="*/ 31 h 31"/>
              <a:gd name="T8" fmla="*/ 2 w 31"/>
              <a:gd name="T9" fmla="*/ 31 h 31"/>
              <a:gd name="T10" fmla="*/ 2 w 31"/>
              <a:gd name="T11" fmla="*/ 31 h 31"/>
              <a:gd name="T12" fmla="*/ 2 w 31"/>
              <a:gd name="T13" fmla="*/ 31 h 31"/>
              <a:gd name="T14" fmla="*/ 0 w 31"/>
              <a:gd name="T15" fmla="*/ 29 h 31"/>
              <a:gd name="T16" fmla="*/ 0 w 31"/>
              <a:gd name="T17" fmla="*/ 26 h 31"/>
              <a:gd name="T18" fmla="*/ 5 w 31"/>
              <a:gd name="T19" fmla="*/ 23 h 31"/>
              <a:gd name="T20" fmla="*/ 11 w 31"/>
              <a:gd name="T21" fmla="*/ 20 h 31"/>
              <a:gd name="T22" fmla="*/ 14 w 31"/>
              <a:gd name="T23" fmla="*/ 14 h 31"/>
              <a:gd name="T24" fmla="*/ 14 w 31"/>
              <a:gd name="T25" fmla="*/ 14 h 31"/>
              <a:gd name="T26" fmla="*/ 20 w 31"/>
              <a:gd name="T27" fmla="*/ 11 h 31"/>
              <a:gd name="T28" fmla="*/ 22 w 31"/>
              <a:gd name="T29" fmla="*/ 6 h 31"/>
              <a:gd name="T30" fmla="*/ 25 w 31"/>
              <a:gd name="T31" fmla="*/ 3 h 31"/>
              <a:gd name="T32" fmla="*/ 31 w 31"/>
              <a:gd name="T33" fmla="*/ 0 h 31"/>
              <a:gd name="T34" fmla="*/ 31 w 31"/>
              <a:gd name="T35" fmla="*/ 0 h 31"/>
              <a:gd name="T36" fmla="*/ 28 w 31"/>
              <a:gd name="T37" fmla="*/ 9 h 31"/>
              <a:gd name="T38" fmla="*/ 22 w 31"/>
              <a:gd name="T39" fmla="*/ 17 h 31"/>
              <a:gd name="T40" fmla="*/ 8 w 31"/>
              <a:gd name="T41" fmla="*/ 29 h 31"/>
              <a:gd name="T42" fmla="*/ 8 w 31"/>
              <a:gd name="T4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1">
                <a:moveTo>
                  <a:pt x="8" y="29"/>
                </a:moveTo>
                <a:lnTo>
                  <a:pt x="8" y="29"/>
                </a:lnTo>
                <a:lnTo>
                  <a:pt x="5" y="29"/>
                </a:lnTo>
                <a:lnTo>
                  <a:pt x="5" y="31"/>
                </a:lnTo>
                <a:lnTo>
                  <a:pt x="2" y="31"/>
                </a:lnTo>
                <a:lnTo>
                  <a:pt x="2" y="31"/>
                </a:lnTo>
                <a:lnTo>
                  <a:pt x="2" y="31"/>
                </a:lnTo>
                <a:lnTo>
                  <a:pt x="0" y="29"/>
                </a:lnTo>
                <a:lnTo>
                  <a:pt x="0" y="26"/>
                </a:lnTo>
                <a:lnTo>
                  <a:pt x="5" y="23"/>
                </a:lnTo>
                <a:lnTo>
                  <a:pt x="11" y="20"/>
                </a:lnTo>
                <a:lnTo>
                  <a:pt x="14" y="14"/>
                </a:lnTo>
                <a:lnTo>
                  <a:pt x="14" y="14"/>
                </a:lnTo>
                <a:lnTo>
                  <a:pt x="20" y="11"/>
                </a:lnTo>
                <a:lnTo>
                  <a:pt x="22" y="6"/>
                </a:lnTo>
                <a:lnTo>
                  <a:pt x="25" y="3"/>
                </a:lnTo>
                <a:lnTo>
                  <a:pt x="31" y="0"/>
                </a:lnTo>
                <a:lnTo>
                  <a:pt x="31" y="0"/>
                </a:lnTo>
                <a:lnTo>
                  <a:pt x="28" y="9"/>
                </a:lnTo>
                <a:lnTo>
                  <a:pt x="22" y="17"/>
                </a:lnTo>
                <a:lnTo>
                  <a:pt x="8" y="29"/>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4" name="Freeform 80"/>
          <p:cNvSpPr>
            <a:spLocks/>
          </p:cNvSpPr>
          <p:nvPr/>
        </p:nvSpPr>
        <p:spPr bwMode="auto">
          <a:xfrm>
            <a:off x="7321551" y="3938046"/>
            <a:ext cx="42863" cy="315960"/>
          </a:xfrm>
          <a:custGeom>
            <a:avLst/>
            <a:gdLst>
              <a:gd name="T0" fmla="*/ 9 w 23"/>
              <a:gd name="T1" fmla="*/ 134 h 169"/>
              <a:gd name="T2" fmla="*/ 9 w 23"/>
              <a:gd name="T3" fmla="*/ 134 h 169"/>
              <a:gd name="T4" fmla="*/ 12 w 23"/>
              <a:gd name="T5" fmla="*/ 143 h 169"/>
              <a:gd name="T6" fmla="*/ 14 w 23"/>
              <a:gd name="T7" fmla="*/ 149 h 169"/>
              <a:gd name="T8" fmla="*/ 23 w 23"/>
              <a:gd name="T9" fmla="*/ 163 h 169"/>
              <a:gd name="T10" fmla="*/ 23 w 23"/>
              <a:gd name="T11" fmla="*/ 163 h 169"/>
              <a:gd name="T12" fmla="*/ 20 w 23"/>
              <a:gd name="T13" fmla="*/ 169 h 169"/>
              <a:gd name="T14" fmla="*/ 14 w 23"/>
              <a:gd name="T15" fmla="*/ 166 h 169"/>
              <a:gd name="T16" fmla="*/ 14 w 23"/>
              <a:gd name="T17" fmla="*/ 166 h 169"/>
              <a:gd name="T18" fmla="*/ 6 w 23"/>
              <a:gd name="T19" fmla="*/ 149 h 169"/>
              <a:gd name="T20" fmla="*/ 0 w 23"/>
              <a:gd name="T21" fmla="*/ 132 h 169"/>
              <a:gd name="T22" fmla="*/ 0 w 23"/>
              <a:gd name="T23" fmla="*/ 114 h 169"/>
              <a:gd name="T24" fmla="*/ 0 w 23"/>
              <a:gd name="T25" fmla="*/ 97 h 169"/>
              <a:gd name="T26" fmla="*/ 9 w 23"/>
              <a:gd name="T27" fmla="*/ 60 h 169"/>
              <a:gd name="T28" fmla="*/ 12 w 23"/>
              <a:gd name="T29" fmla="*/ 40 h 169"/>
              <a:gd name="T30" fmla="*/ 14 w 23"/>
              <a:gd name="T31" fmla="*/ 23 h 169"/>
              <a:gd name="T32" fmla="*/ 12 w 23"/>
              <a:gd name="T33" fmla="*/ 0 h 169"/>
              <a:gd name="T34" fmla="*/ 12 w 23"/>
              <a:gd name="T35" fmla="*/ 0 h 169"/>
              <a:gd name="T36" fmla="*/ 14 w 23"/>
              <a:gd name="T37" fmla="*/ 3 h 169"/>
              <a:gd name="T38" fmla="*/ 17 w 23"/>
              <a:gd name="T39" fmla="*/ 6 h 169"/>
              <a:gd name="T40" fmla="*/ 20 w 23"/>
              <a:gd name="T41" fmla="*/ 14 h 169"/>
              <a:gd name="T42" fmla="*/ 20 w 23"/>
              <a:gd name="T43" fmla="*/ 14 h 169"/>
              <a:gd name="T44" fmla="*/ 20 w 23"/>
              <a:gd name="T45" fmla="*/ 29 h 169"/>
              <a:gd name="T46" fmla="*/ 20 w 23"/>
              <a:gd name="T47" fmla="*/ 43 h 169"/>
              <a:gd name="T48" fmla="*/ 14 w 23"/>
              <a:gd name="T49" fmla="*/ 74 h 169"/>
              <a:gd name="T50" fmla="*/ 6 w 23"/>
              <a:gd name="T51" fmla="*/ 103 h 169"/>
              <a:gd name="T52" fmla="*/ 6 w 23"/>
              <a:gd name="T53" fmla="*/ 120 h 169"/>
              <a:gd name="T54" fmla="*/ 9 w 23"/>
              <a:gd name="T55" fmla="*/ 134 h 169"/>
              <a:gd name="T56" fmla="*/ 9 w 23"/>
              <a:gd name="T57" fmla="*/ 13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69">
                <a:moveTo>
                  <a:pt x="9" y="134"/>
                </a:moveTo>
                <a:lnTo>
                  <a:pt x="9" y="134"/>
                </a:lnTo>
                <a:lnTo>
                  <a:pt x="12" y="143"/>
                </a:lnTo>
                <a:lnTo>
                  <a:pt x="14" y="149"/>
                </a:lnTo>
                <a:lnTo>
                  <a:pt x="23" y="163"/>
                </a:lnTo>
                <a:lnTo>
                  <a:pt x="23" y="163"/>
                </a:lnTo>
                <a:lnTo>
                  <a:pt x="20" y="169"/>
                </a:lnTo>
                <a:lnTo>
                  <a:pt x="14" y="166"/>
                </a:lnTo>
                <a:lnTo>
                  <a:pt x="14" y="166"/>
                </a:lnTo>
                <a:lnTo>
                  <a:pt x="6" y="149"/>
                </a:lnTo>
                <a:lnTo>
                  <a:pt x="0" y="132"/>
                </a:lnTo>
                <a:lnTo>
                  <a:pt x="0" y="114"/>
                </a:lnTo>
                <a:lnTo>
                  <a:pt x="0" y="97"/>
                </a:lnTo>
                <a:lnTo>
                  <a:pt x="9" y="60"/>
                </a:lnTo>
                <a:lnTo>
                  <a:pt x="12" y="40"/>
                </a:lnTo>
                <a:lnTo>
                  <a:pt x="14" y="23"/>
                </a:lnTo>
                <a:lnTo>
                  <a:pt x="12" y="0"/>
                </a:lnTo>
                <a:lnTo>
                  <a:pt x="12" y="0"/>
                </a:lnTo>
                <a:lnTo>
                  <a:pt x="14" y="3"/>
                </a:lnTo>
                <a:lnTo>
                  <a:pt x="17" y="6"/>
                </a:lnTo>
                <a:lnTo>
                  <a:pt x="20" y="14"/>
                </a:lnTo>
                <a:lnTo>
                  <a:pt x="20" y="14"/>
                </a:lnTo>
                <a:lnTo>
                  <a:pt x="20" y="29"/>
                </a:lnTo>
                <a:lnTo>
                  <a:pt x="20" y="43"/>
                </a:lnTo>
                <a:lnTo>
                  <a:pt x="14" y="74"/>
                </a:lnTo>
                <a:lnTo>
                  <a:pt x="6" y="103"/>
                </a:lnTo>
                <a:lnTo>
                  <a:pt x="6" y="120"/>
                </a:lnTo>
                <a:lnTo>
                  <a:pt x="9" y="134"/>
                </a:lnTo>
                <a:lnTo>
                  <a:pt x="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5" name="Freeform 81"/>
          <p:cNvSpPr>
            <a:spLocks/>
          </p:cNvSpPr>
          <p:nvPr/>
        </p:nvSpPr>
        <p:spPr bwMode="auto">
          <a:xfrm>
            <a:off x="8004175" y="5256833"/>
            <a:ext cx="198438" cy="47318"/>
          </a:xfrm>
          <a:custGeom>
            <a:avLst/>
            <a:gdLst>
              <a:gd name="T0" fmla="*/ 106 w 106"/>
              <a:gd name="T1" fmla="*/ 17 h 26"/>
              <a:gd name="T2" fmla="*/ 106 w 106"/>
              <a:gd name="T3" fmla="*/ 17 h 26"/>
              <a:gd name="T4" fmla="*/ 97 w 106"/>
              <a:gd name="T5" fmla="*/ 20 h 26"/>
              <a:gd name="T6" fmla="*/ 86 w 106"/>
              <a:gd name="T7" fmla="*/ 23 h 26"/>
              <a:gd name="T8" fmla="*/ 74 w 106"/>
              <a:gd name="T9" fmla="*/ 26 h 26"/>
              <a:gd name="T10" fmla="*/ 57 w 106"/>
              <a:gd name="T11" fmla="*/ 23 h 26"/>
              <a:gd name="T12" fmla="*/ 57 w 106"/>
              <a:gd name="T13" fmla="*/ 23 h 26"/>
              <a:gd name="T14" fmla="*/ 46 w 106"/>
              <a:gd name="T15" fmla="*/ 20 h 26"/>
              <a:gd name="T16" fmla="*/ 29 w 106"/>
              <a:gd name="T17" fmla="*/ 14 h 26"/>
              <a:gd name="T18" fmla="*/ 11 w 106"/>
              <a:gd name="T19" fmla="*/ 6 h 26"/>
              <a:gd name="T20" fmla="*/ 0 w 106"/>
              <a:gd name="T21" fmla="*/ 0 h 26"/>
              <a:gd name="T22" fmla="*/ 20 w 106"/>
              <a:gd name="T23" fmla="*/ 0 h 26"/>
              <a:gd name="T24" fmla="*/ 20 w 106"/>
              <a:gd name="T25" fmla="*/ 0 h 26"/>
              <a:gd name="T26" fmla="*/ 57 w 106"/>
              <a:gd name="T27" fmla="*/ 14 h 26"/>
              <a:gd name="T28" fmla="*/ 77 w 106"/>
              <a:gd name="T29" fmla="*/ 17 h 26"/>
              <a:gd name="T30" fmla="*/ 86 w 106"/>
              <a:gd name="T31" fmla="*/ 14 h 26"/>
              <a:gd name="T32" fmla="*/ 94 w 106"/>
              <a:gd name="T33" fmla="*/ 11 h 26"/>
              <a:gd name="T34" fmla="*/ 94 w 106"/>
              <a:gd name="T35" fmla="*/ 11 h 26"/>
              <a:gd name="T36" fmla="*/ 100 w 106"/>
              <a:gd name="T37" fmla="*/ 14 h 26"/>
              <a:gd name="T38" fmla="*/ 103 w 106"/>
              <a:gd name="T39" fmla="*/ 14 h 26"/>
              <a:gd name="T40" fmla="*/ 106 w 106"/>
              <a:gd name="T41" fmla="*/ 17 h 26"/>
              <a:gd name="T42" fmla="*/ 106 w 106"/>
              <a:gd name="T4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26">
                <a:moveTo>
                  <a:pt x="106" y="17"/>
                </a:moveTo>
                <a:lnTo>
                  <a:pt x="106" y="17"/>
                </a:lnTo>
                <a:lnTo>
                  <a:pt x="97" y="20"/>
                </a:lnTo>
                <a:lnTo>
                  <a:pt x="86" y="23"/>
                </a:lnTo>
                <a:lnTo>
                  <a:pt x="74" y="26"/>
                </a:lnTo>
                <a:lnTo>
                  <a:pt x="57" y="23"/>
                </a:lnTo>
                <a:lnTo>
                  <a:pt x="57" y="23"/>
                </a:lnTo>
                <a:lnTo>
                  <a:pt x="46" y="20"/>
                </a:lnTo>
                <a:lnTo>
                  <a:pt x="29" y="14"/>
                </a:lnTo>
                <a:lnTo>
                  <a:pt x="11" y="6"/>
                </a:lnTo>
                <a:lnTo>
                  <a:pt x="0" y="0"/>
                </a:lnTo>
                <a:lnTo>
                  <a:pt x="20" y="0"/>
                </a:lnTo>
                <a:lnTo>
                  <a:pt x="20" y="0"/>
                </a:lnTo>
                <a:lnTo>
                  <a:pt x="57" y="14"/>
                </a:lnTo>
                <a:lnTo>
                  <a:pt x="77" y="17"/>
                </a:lnTo>
                <a:lnTo>
                  <a:pt x="86" y="14"/>
                </a:lnTo>
                <a:lnTo>
                  <a:pt x="94" y="11"/>
                </a:lnTo>
                <a:lnTo>
                  <a:pt x="94" y="11"/>
                </a:lnTo>
                <a:lnTo>
                  <a:pt x="100" y="14"/>
                </a:lnTo>
                <a:lnTo>
                  <a:pt x="103" y="14"/>
                </a:lnTo>
                <a:lnTo>
                  <a:pt x="106" y="17"/>
                </a:lnTo>
                <a:lnTo>
                  <a:pt x="10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6" name="Freeform 82"/>
          <p:cNvSpPr>
            <a:spLocks/>
          </p:cNvSpPr>
          <p:nvPr/>
        </p:nvSpPr>
        <p:spPr bwMode="auto">
          <a:xfrm>
            <a:off x="7194550" y="3870885"/>
            <a:ext cx="95250" cy="105320"/>
          </a:xfrm>
          <a:custGeom>
            <a:avLst/>
            <a:gdLst>
              <a:gd name="T0" fmla="*/ 51 w 51"/>
              <a:gd name="T1" fmla="*/ 3 h 57"/>
              <a:gd name="T2" fmla="*/ 51 w 51"/>
              <a:gd name="T3" fmla="*/ 3 h 57"/>
              <a:gd name="T4" fmla="*/ 22 w 51"/>
              <a:gd name="T5" fmla="*/ 20 h 57"/>
              <a:gd name="T6" fmla="*/ 14 w 51"/>
              <a:gd name="T7" fmla="*/ 31 h 57"/>
              <a:gd name="T8" fmla="*/ 8 w 51"/>
              <a:gd name="T9" fmla="*/ 37 h 57"/>
              <a:gd name="T10" fmla="*/ 8 w 51"/>
              <a:gd name="T11" fmla="*/ 46 h 57"/>
              <a:gd name="T12" fmla="*/ 8 w 51"/>
              <a:gd name="T13" fmla="*/ 46 h 57"/>
              <a:gd name="T14" fmla="*/ 11 w 51"/>
              <a:gd name="T15" fmla="*/ 48 h 57"/>
              <a:gd name="T16" fmla="*/ 14 w 51"/>
              <a:gd name="T17" fmla="*/ 51 h 57"/>
              <a:gd name="T18" fmla="*/ 20 w 51"/>
              <a:gd name="T19" fmla="*/ 54 h 57"/>
              <a:gd name="T20" fmla="*/ 22 w 51"/>
              <a:gd name="T21" fmla="*/ 57 h 57"/>
              <a:gd name="T22" fmla="*/ 22 w 51"/>
              <a:gd name="T23" fmla="*/ 57 h 57"/>
              <a:gd name="T24" fmla="*/ 14 w 51"/>
              <a:gd name="T25" fmla="*/ 57 h 57"/>
              <a:gd name="T26" fmla="*/ 8 w 51"/>
              <a:gd name="T27" fmla="*/ 54 h 57"/>
              <a:gd name="T28" fmla="*/ 2 w 51"/>
              <a:gd name="T29" fmla="*/ 48 h 57"/>
              <a:gd name="T30" fmla="*/ 0 w 51"/>
              <a:gd name="T31" fmla="*/ 40 h 57"/>
              <a:gd name="T32" fmla="*/ 0 w 51"/>
              <a:gd name="T33" fmla="*/ 40 h 57"/>
              <a:gd name="T34" fmla="*/ 8 w 51"/>
              <a:gd name="T35" fmla="*/ 26 h 57"/>
              <a:gd name="T36" fmla="*/ 20 w 51"/>
              <a:gd name="T37" fmla="*/ 14 h 57"/>
              <a:gd name="T38" fmla="*/ 34 w 51"/>
              <a:gd name="T39" fmla="*/ 6 h 57"/>
              <a:gd name="T40" fmla="*/ 48 w 51"/>
              <a:gd name="T41" fmla="*/ 0 h 57"/>
              <a:gd name="T42" fmla="*/ 51 w 51"/>
              <a:gd name="T4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57">
                <a:moveTo>
                  <a:pt x="51" y="3"/>
                </a:moveTo>
                <a:lnTo>
                  <a:pt x="51" y="3"/>
                </a:lnTo>
                <a:lnTo>
                  <a:pt x="22" y="20"/>
                </a:lnTo>
                <a:lnTo>
                  <a:pt x="14" y="31"/>
                </a:lnTo>
                <a:lnTo>
                  <a:pt x="8" y="37"/>
                </a:lnTo>
                <a:lnTo>
                  <a:pt x="8" y="46"/>
                </a:lnTo>
                <a:lnTo>
                  <a:pt x="8" y="46"/>
                </a:lnTo>
                <a:lnTo>
                  <a:pt x="11" y="48"/>
                </a:lnTo>
                <a:lnTo>
                  <a:pt x="14" y="51"/>
                </a:lnTo>
                <a:lnTo>
                  <a:pt x="20" y="54"/>
                </a:lnTo>
                <a:lnTo>
                  <a:pt x="22" y="57"/>
                </a:lnTo>
                <a:lnTo>
                  <a:pt x="22" y="57"/>
                </a:lnTo>
                <a:lnTo>
                  <a:pt x="14" y="57"/>
                </a:lnTo>
                <a:lnTo>
                  <a:pt x="8" y="54"/>
                </a:lnTo>
                <a:lnTo>
                  <a:pt x="2" y="48"/>
                </a:lnTo>
                <a:lnTo>
                  <a:pt x="0" y="40"/>
                </a:lnTo>
                <a:lnTo>
                  <a:pt x="0" y="40"/>
                </a:lnTo>
                <a:lnTo>
                  <a:pt x="8" y="26"/>
                </a:lnTo>
                <a:lnTo>
                  <a:pt x="20" y="14"/>
                </a:lnTo>
                <a:lnTo>
                  <a:pt x="34" y="6"/>
                </a:lnTo>
                <a:lnTo>
                  <a:pt x="48" y="0"/>
                </a:lnTo>
                <a:lnTo>
                  <a:pt x="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7" name="Freeform 83"/>
          <p:cNvSpPr>
            <a:spLocks/>
          </p:cNvSpPr>
          <p:nvPr/>
        </p:nvSpPr>
        <p:spPr bwMode="auto">
          <a:xfrm>
            <a:off x="7204076" y="3820516"/>
            <a:ext cx="36513" cy="44264"/>
          </a:xfrm>
          <a:custGeom>
            <a:avLst/>
            <a:gdLst>
              <a:gd name="T0" fmla="*/ 20 w 20"/>
              <a:gd name="T1" fmla="*/ 23 h 23"/>
              <a:gd name="T2" fmla="*/ 20 w 20"/>
              <a:gd name="T3" fmla="*/ 23 h 23"/>
              <a:gd name="T4" fmla="*/ 12 w 20"/>
              <a:gd name="T5" fmla="*/ 20 h 23"/>
              <a:gd name="T6" fmla="*/ 3 w 20"/>
              <a:gd name="T7" fmla="*/ 14 h 23"/>
              <a:gd name="T8" fmla="*/ 3 w 20"/>
              <a:gd name="T9" fmla="*/ 14 h 23"/>
              <a:gd name="T10" fmla="*/ 0 w 20"/>
              <a:gd name="T11" fmla="*/ 9 h 23"/>
              <a:gd name="T12" fmla="*/ 0 w 20"/>
              <a:gd name="T13" fmla="*/ 0 h 23"/>
              <a:gd name="T14" fmla="*/ 0 w 20"/>
              <a:gd name="T15" fmla="*/ 0 h 23"/>
              <a:gd name="T16" fmla="*/ 3 w 20"/>
              <a:gd name="T17" fmla="*/ 0 h 23"/>
              <a:gd name="T18" fmla="*/ 3 w 20"/>
              <a:gd name="T19" fmla="*/ 0 h 23"/>
              <a:gd name="T20" fmla="*/ 3 w 20"/>
              <a:gd name="T21" fmla="*/ 0 h 23"/>
              <a:gd name="T22" fmla="*/ 3 w 20"/>
              <a:gd name="T23" fmla="*/ 3 h 23"/>
              <a:gd name="T24" fmla="*/ 6 w 20"/>
              <a:gd name="T25" fmla="*/ 9 h 23"/>
              <a:gd name="T26" fmla="*/ 12 w 20"/>
              <a:gd name="T27" fmla="*/ 12 h 23"/>
              <a:gd name="T28" fmla="*/ 17 w 20"/>
              <a:gd name="T29" fmla="*/ 17 h 23"/>
              <a:gd name="T30" fmla="*/ 20 w 20"/>
              <a:gd name="T31" fmla="*/ 23 h 23"/>
              <a:gd name="T32" fmla="*/ 20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20" y="23"/>
                </a:moveTo>
                <a:lnTo>
                  <a:pt x="20" y="23"/>
                </a:lnTo>
                <a:lnTo>
                  <a:pt x="12" y="20"/>
                </a:lnTo>
                <a:lnTo>
                  <a:pt x="3" y="14"/>
                </a:lnTo>
                <a:lnTo>
                  <a:pt x="3" y="14"/>
                </a:lnTo>
                <a:lnTo>
                  <a:pt x="0" y="9"/>
                </a:lnTo>
                <a:lnTo>
                  <a:pt x="0" y="0"/>
                </a:lnTo>
                <a:lnTo>
                  <a:pt x="0" y="0"/>
                </a:lnTo>
                <a:lnTo>
                  <a:pt x="3" y="0"/>
                </a:lnTo>
                <a:lnTo>
                  <a:pt x="3" y="0"/>
                </a:lnTo>
                <a:lnTo>
                  <a:pt x="3" y="0"/>
                </a:lnTo>
                <a:lnTo>
                  <a:pt x="3" y="3"/>
                </a:lnTo>
                <a:lnTo>
                  <a:pt x="6" y="9"/>
                </a:lnTo>
                <a:lnTo>
                  <a:pt x="12" y="12"/>
                </a:lnTo>
                <a:lnTo>
                  <a:pt x="17" y="17"/>
                </a:lnTo>
                <a:lnTo>
                  <a:pt x="20" y="23"/>
                </a:lnTo>
                <a:lnTo>
                  <a:pt x="2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8" name="Freeform 84"/>
          <p:cNvSpPr>
            <a:spLocks/>
          </p:cNvSpPr>
          <p:nvPr/>
        </p:nvSpPr>
        <p:spPr bwMode="auto">
          <a:xfrm>
            <a:off x="7215188" y="3959415"/>
            <a:ext cx="100012" cy="209114"/>
          </a:xfrm>
          <a:custGeom>
            <a:avLst/>
            <a:gdLst>
              <a:gd name="T0" fmla="*/ 9 w 54"/>
              <a:gd name="T1" fmla="*/ 81 h 112"/>
              <a:gd name="T2" fmla="*/ 9 w 54"/>
              <a:gd name="T3" fmla="*/ 81 h 112"/>
              <a:gd name="T4" fmla="*/ 6 w 54"/>
              <a:gd name="T5" fmla="*/ 89 h 112"/>
              <a:gd name="T6" fmla="*/ 9 w 54"/>
              <a:gd name="T7" fmla="*/ 95 h 112"/>
              <a:gd name="T8" fmla="*/ 11 w 54"/>
              <a:gd name="T9" fmla="*/ 103 h 112"/>
              <a:gd name="T10" fmla="*/ 14 w 54"/>
              <a:gd name="T11" fmla="*/ 109 h 112"/>
              <a:gd name="T12" fmla="*/ 14 w 54"/>
              <a:gd name="T13" fmla="*/ 112 h 112"/>
              <a:gd name="T14" fmla="*/ 14 w 54"/>
              <a:gd name="T15" fmla="*/ 112 h 112"/>
              <a:gd name="T16" fmla="*/ 9 w 54"/>
              <a:gd name="T17" fmla="*/ 109 h 112"/>
              <a:gd name="T18" fmla="*/ 6 w 54"/>
              <a:gd name="T19" fmla="*/ 103 h 112"/>
              <a:gd name="T20" fmla="*/ 0 w 54"/>
              <a:gd name="T21" fmla="*/ 92 h 112"/>
              <a:gd name="T22" fmla="*/ 0 w 54"/>
              <a:gd name="T23" fmla="*/ 92 h 112"/>
              <a:gd name="T24" fmla="*/ 0 w 54"/>
              <a:gd name="T25" fmla="*/ 81 h 112"/>
              <a:gd name="T26" fmla="*/ 3 w 54"/>
              <a:gd name="T27" fmla="*/ 69 h 112"/>
              <a:gd name="T28" fmla="*/ 9 w 54"/>
              <a:gd name="T29" fmla="*/ 61 h 112"/>
              <a:gd name="T30" fmla="*/ 14 w 54"/>
              <a:gd name="T31" fmla="*/ 52 h 112"/>
              <a:gd name="T32" fmla="*/ 31 w 54"/>
              <a:gd name="T33" fmla="*/ 35 h 112"/>
              <a:gd name="T34" fmla="*/ 46 w 54"/>
              <a:gd name="T35" fmla="*/ 15 h 112"/>
              <a:gd name="T36" fmla="*/ 46 w 54"/>
              <a:gd name="T37" fmla="*/ 0 h 112"/>
              <a:gd name="T38" fmla="*/ 46 w 54"/>
              <a:gd name="T39" fmla="*/ 0 h 112"/>
              <a:gd name="T40" fmla="*/ 49 w 54"/>
              <a:gd name="T41" fmla="*/ 3 h 112"/>
              <a:gd name="T42" fmla="*/ 51 w 54"/>
              <a:gd name="T43" fmla="*/ 6 h 112"/>
              <a:gd name="T44" fmla="*/ 54 w 54"/>
              <a:gd name="T45" fmla="*/ 18 h 112"/>
              <a:gd name="T46" fmla="*/ 54 w 54"/>
              <a:gd name="T47" fmla="*/ 18 h 112"/>
              <a:gd name="T48" fmla="*/ 49 w 54"/>
              <a:gd name="T49" fmla="*/ 20 h 112"/>
              <a:gd name="T50" fmla="*/ 49 w 54"/>
              <a:gd name="T51" fmla="*/ 23 h 112"/>
              <a:gd name="T52" fmla="*/ 46 w 54"/>
              <a:gd name="T53" fmla="*/ 32 h 112"/>
              <a:gd name="T54" fmla="*/ 46 w 54"/>
              <a:gd name="T55" fmla="*/ 32 h 112"/>
              <a:gd name="T56" fmla="*/ 23 w 54"/>
              <a:gd name="T57" fmla="*/ 52 h 112"/>
              <a:gd name="T58" fmla="*/ 14 w 54"/>
              <a:gd name="T59" fmla="*/ 66 h 112"/>
              <a:gd name="T60" fmla="*/ 9 w 54"/>
              <a:gd name="T61" fmla="*/ 81 h 112"/>
              <a:gd name="T62" fmla="*/ 9 w 54"/>
              <a:gd name="T63" fmla="*/ 8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112">
                <a:moveTo>
                  <a:pt x="9" y="81"/>
                </a:moveTo>
                <a:lnTo>
                  <a:pt x="9" y="81"/>
                </a:lnTo>
                <a:lnTo>
                  <a:pt x="6" y="89"/>
                </a:lnTo>
                <a:lnTo>
                  <a:pt x="9" y="95"/>
                </a:lnTo>
                <a:lnTo>
                  <a:pt x="11" y="103"/>
                </a:lnTo>
                <a:lnTo>
                  <a:pt x="14" y="109"/>
                </a:lnTo>
                <a:lnTo>
                  <a:pt x="14" y="112"/>
                </a:lnTo>
                <a:lnTo>
                  <a:pt x="14" y="112"/>
                </a:lnTo>
                <a:lnTo>
                  <a:pt x="9" y="109"/>
                </a:lnTo>
                <a:lnTo>
                  <a:pt x="6" y="103"/>
                </a:lnTo>
                <a:lnTo>
                  <a:pt x="0" y="92"/>
                </a:lnTo>
                <a:lnTo>
                  <a:pt x="0" y="92"/>
                </a:lnTo>
                <a:lnTo>
                  <a:pt x="0" y="81"/>
                </a:lnTo>
                <a:lnTo>
                  <a:pt x="3" y="69"/>
                </a:lnTo>
                <a:lnTo>
                  <a:pt x="9" y="61"/>
                </a:lnTo>
                <a:lnTo>
                  <a:pt x="14" y="52"/>
                </a:lnTo>
                <a:lnTo>
                  <a:pt x="31" y="35"/>
                </a:lnTo>
                <a:lnTo>
                  <a:pt x="46" y="15"/>
                </a:lnTo>
                <a:lnTo>
                  <a:pt x="46" y="0"/>
                </a:lnTo>
                <a:lnTo>
                  <a:pt x="46" y="0"/>
                </a:lnTo>
                <a:lnTo>
                  <a:pt x="49" y="3"/>
                </a:lnTo>
                <a:lnTo>
                  <a:pt x="51" y="6"/>
                </a:lnTo>
                <a:lnTo>
                  <a:pt x="54" y="18"/>
                </a:lnTo>
                <a:lnTo>
                  <a:pt x="54" y="18"/>
                </a:lnTo>
                <a:lnTo>
                  <a:pt x="49" y="20"/>
                </a:lnTo>
                <a:lnTo>
                  <a:pt x="49" y="23"/>
                </a:lnTo>
                <a:lnTo>
                  <a:pt x="46" y="32"/>
                </a:lnTo>
                <a:lnTo>
                  <a:pt x="46" y="32"/>
                </a:lnTo>
                <a:lnTo>
                  <a:pt x="23" y="52"/>
                </a:lnTo>
                <a:lnTo>
                  <a:pt x="14" y="66"/>
                </a:lnTo>
                <a:lnTo>
                  <a:pt x="9" y="81"/>
                </a:lnTo>
                <a:lnTo>
                  <a:pt x="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09" name="Freeform 85"/>
          <p:cNvSpPr>
            <a:spLocks/>
          </p:cNvSpPr>
          <p:nvPr/>
        </p:nvSpPr>
        <p:spPr bwMode="auto">
          <a:xfrm>
            <a:off x="7246938" y="3918203"/>
            <a:ext cx="31750" cy="47317"/>
          </a:xfrm>
          <a:custGeom>
            <a:avLst/>
            <a:gdLst>
              <a:gd name="T0" fmla="*/ 0 w 17"/>
              <a:gd name="T1" fmla="*/ 25 h 25"/>
              <a:gd name="T2" fmla="*/ 0 w 17"/>
              <a:gd name="T3" fmla="*/ 25 h 25"/>
              <a:gd name="T4" fmla="*/ 0 w 17"/>
              <a:gd name="T5" fmla="*/ 17 h 25"/>
              <a:gd name="T6" fmla="*/ 3 w 17"/>
              <a:gd name="T7" fmla="*/ 14 h 25"/>
              <a:gd name="T8" fmla="*/ 12 w 17"/>
              <a:gd name="T9" fmla="*/ 2 h 25"/>
              <a:gd name="T10" fmla="*/ 12 w 17"/>
              <a:gd name="T11" fmla="*/ 2 h 25"/>
              <a:gd name="T12" fmla="*/ 14 w 17"/>
              <a:gd name="T13" fmla="*/ 0 h 25"/>
              <a:gd name="T14" fmla="*/ 17 w 17"/>
              <a:gd name="T15" fmla="*/ 2 h 25"/>
              <a:gd name="T16" fmla="*/ 17 w 17"/>
              <a:gd name="T17" fmla="*/ 2 h 25"/>
              <a:gd name="T18" fmla="*/ 9 w 17"/>
              <a:gd name="T19" fmla="*/ 14 h 25"/>
              <a:gd name="T20" fmla="*/ 0 w 17"/>
              <a:gd name="T21" fmla="*/ 25 h 25"/>
              <a:gd name="T22" fmla="*/ 0 w 17"/>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5">
                <a:moveTo>
                  <a:pt x="0" y="25"/>
                </a:moveTo>
                <a:lnTo>
                  <a:pt x="0" y="25"/>
                </a:lnTo>
                <a:lnTo>
                  <a:pt x="0" y="17"/>
                </a:lnTo>
                <a:lnTo>
                  <a:pt x="3" y="14"/>
                </a:lnTo>
                <a:lnTo>
                  <a:pt x="12" y="2"/>
                </a:lnTo>
                <a:lnTo>
                  <a:pt x="12" y="2"/>
                </a:lnTo>
                <a:lnTo>
                  <a:pt x="14" y="0"/>
                </a:lnTo>
                <a:lnTo>
                  <a:pt x="17" y="2"/>
                </a:lnTo>
                <a:lnTo>
                  <a:pt x="17" y="2"/>
                </a:lnTo>
                <a:lnTo>
                  <a:pt x="9" y="14"/>
                </a:lnTo>
                <a:lnTo>
                  <a:pt x="0" y="25"/>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0" name="Freeform 86"/>
          <p:cNvSpPr>
            <a:spLocks/>
          </p:cNvSpPr>
          <p:nvPr/>
        </p:nvSpPr>
        <p:spPr bwMode="auto">
          <a:xfrm>
            <a:off x="7929563" y="5175936"/>
            <a:ext cx="38100" cy="36633"/>
          </a:xfrm>
          <a:custGeom>
            <a:avLst/>
            <a:gdLst>
              <a:gd name="T0" fmla="*/ 20 w 20"/>
              <a:gd name="T1" fmla="*/ 20 h 20"/>
              <a:gd name="T2" fmla="*/ 20 w 20"/>
              <a:gd name="T3" fmla="*/ 20 h 20"/>
              <a:gd name="T4" fmla="*/ 11 w 20"/>
              <a:gd name="T5" fmla="*/ 17 h 20"/>
              <a:gd name="T6" fmla="*/ 9 w 20"/>
              <a:gd name="T7" fmla="*/ 12 h 20"/>
              <a:gd name="T8" fmla="*/ 0 w 20"/>
              <a:gd name="T9" fmla="*/ 0 h 20"/>
              <a:gd name="T10" fmla="*/ 0 w 20"/>
              <a:gd name="T11" fmla="*/ 0 h 20"/>
              <a:gd name="T12" fmla="*/ 6 w 20"/>
              <a:gd name="T13" fmla="*/ 0 h 20"/>
              <a:gd name="T14" fmla="*/ 11 w 20"/>
              <a:gd name="T15" fmla="*/ 6 h 20"/>
              <a:gd name="T16" fmla="*/ 14 w 20"/>
              <a:gd name="T17" fmla="*/ 12 h 20"/>
              <a:gd name="T18" fmla="*/ 20 w 20"/>
              <a:gd name="T19" fmla="*/ 14 h 20"/>
              <a:gd name="T20" fmla="*/ 20 w 2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0">
                <a:moveTo>
                  <a:pt x="20" y="20"/>
                </a:moveTo>
                <a:lnTo>
                  <a:pt x="20" y="20"/>
                </a:lnTo>
                <a:lnTo>
                  <a:pt x="11" y="17"/>
                </a:lnTo>
                <a:lnTo>
                  <a:pt x="9" y="12"/>
                </a:lnTo>
                <a:lnTo>
                  <a:pt x="0" y="0"/>
                </a:lnTo>
                <a:lnTo>
                  <a:pt x="0" y="0"/>
                </a:lnTo>
                <a:lnTo>
                  <a:pt x="6" y="0"/>
                </a:lnTo>
                <a:lnTo>
                  <a:pt x="11" y="6"/>
                </a:lnTo>
                <a:lnTo>
                  <a:pt x="14" y="12"/>
                </a:lnTo>
                <a:lnTo>
                  <a:pt x="20" y="14"/>
                </a:lnTo>
                <a:lnTo>
                  <a:pt x="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1" name="Freeform 87"/>
          <p:cNvSpPr>
            <a:spLocks/>
          </p:cNvSpPr>
          <p:nvPr/>
        </p:nvSpPr>
        <p:spPr bwMode="auto">
          <a:xfrm>
            <a:off x="7680325" y="4777552"/>
            <a:ext cx="228600" cy="383120"/>
          </a:xfrm>
          <a:custGeom>
            <a:avLst/>
            <a:gdLst>
              <a:gd name="T0" fmla="*/ 103 w 123"/>
              <a:gd name="T1" fmla="*/ 168 h 206"/>
              <a:gd name="T2" fmla="*/ 103 w 123"/>
              <a:gd name="T3" fmla="*/ 168 h 206"/>
              <a:gd name="T4" fmla="*/ 114 w 123"/>
              <a:gd name="T5" fmla="*/ 186 h 206"/>
              <a:gd name="T6" fmla="*/ 120 w 123"/>
              <a:gd name="T7" fmla="*/ 197 h 206"/>
              <a:gd name="T8" fmla="*/ 123 w 123"/>
              <a:gd name="T9" fmla="*/ 203 h 206"/>
              <a:gd name="T10" fmla="*/ 123 w 123"/>
              <a:gd name="T11" fmla="*/ 206 h 206"/>
              <a:gd name="T12" fmla="*/ 123 w 123"/>
              <a:gd name="T13" fmla="*/ 206 h 206"/>
              <a:gd name="T14" fmla="*/ 117 w 123"/>
              <a:gd name="T15" fmla="*/ 206 h 206"/>
              <a:gd name="T16" fmla="*/ 111 w 123"/>
              <a:gd name="T17" fmla="*/ 200 h 206"/>
              <a:gd name="T18" fmla="*/ 103 w 123"/>
              <a:gd name="T19" fmla="*/ 186 h 206"/>
              <a:gd name="T20" fmla="*/ 94 w 123"/>
              <a:gd name="T21" fmla="*/ 171 h 206"/>
              <a:gd name="T22" fmla="*/ 85 w 123"/>
              <a:gd name="T23" fmla="*/ 163 h 206"/>
              <a:gd name="T24" fmla="*/ 63 w 123"/>
              <a:gd name="T25" fmla="*/ 131 h 206"/>
              <a:gd name="T26" fmla="*/ 20 w 123"/>
              <a:gd name="T27" fmla="*/ 51 h 206"/>
              <a:gd name="T28" fmla="*/ 0 w 123"/>
              <a:gd name="T29" fmla="*/ 3 h 206"/>
              <a:gd name="T30" fmla="*/ 2 w 123"/>
              <a:gd name="T31" fmla="*/ 0 h 206"/>
              <a:gd name="T32" fmla="*/ 45 w 123"/>
              <a:gd name="T33" fmla="*/ 80 h 206"/>
              <a:gd name="T34" fmla="*/ 103 w 123"/>
              <a:gd name="T35"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206">
                <a:moveTo>
                  <a:pt x="103" y="168"/>
                </a:moveTo>
                <a:lnTo>
                  <a:pt x="103" y="168"/>
                </a:lnTo>
                <a:lnTo>
                  <a:pt x="114" y="186"/>
                </a:lnTo>
                <a:lnTo>
                  <a:pt x="120" y="197"/>
                </a:lnTo>
                <a:lnTo>
                  <a:pt x="123" y="203"/>
                </a:lnTo>
                <a:lnTo>
                  <a:pt x="123" y="206"/>
                </a:lnTo>
                <a:lnTo>
                  <a:pt x="123" y="206"/>
                </a:lnTo>
                <a:lnTo>
                  <a:pt x="117" y="206"/>
                </a:lnTo>
                <a:lnTo>
                  <a:pt x="111" y="200"/>
                </a:lnTo>
                <a:lnTo>
                  <a:pt x="103" y="186"/>
                </a:lnTo>
                <a:lnTo>
                  <a:pt x="94" y="171"/>
                </a:lnTo>
                <a:lnTo>
                  <a:pt x="85" y="163"/>
                </a:lnTo>
                <a:lnTo>
                  <a:pt x="63" y="131"/>
                </a:lnTo>
                <a:lnTo>
                  <a:pt x="20" y="51"/>
                </a:lnTo>
                <a:lnTo>
                  <a:pt x="0" y="3"/>
                </a:lnTo>
                <a:lnTo>
                  <a:pt x="2" y="0"/>
                </a:lnTo>
                <a:lnTo>
                  <a:pt x="45" y="80"/>
                </a:lnTo>
                <a:lnTo>
                  <a:pt x="103"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2" name="Freeform 88"/>
          <p:cNvSpPr>
            <a:spLocks/>
          </p:cNvSpPr>
          <p:nvPr/>
        </p:nvSpPr>
        <p:spPr bwMode="auto">
          <a:xfrm>
            <a:off x="6980239" y="4018944"/>
            <a:ext cx="180975" cy="160269"/>
          </a:xfrm>
          <a:custGeom>
            <a:avLst/>
            <a:gdLst>
              <a:gd name="T0" fmla="*/ 23 w 97"/>
              <a:gd name="T1" fmla="*/ 46 h 86"/>
              <a:gd name="T2" fmla="*/ 23 w 97"/>
              <a:gd name="T3" fmla="*/ 46 h 86"/>
              <a:gd name="T4" fmla="*/ 12 w 97"/>
              <a:gd name="T5" fmla="*/ 63 h 86"/>
              <a:gd name="T6" fmla="*/ 6 w 97"/>
              <a:gd name="T7" fmla="*/ 77 h 86"/>
              <a:gd name="T8" fmla="*/ 9 w 97"/>
              <a:gd name="T9" fmla="*/ 83 h 86"/>
              <a:gd name="T10" fmla="*/ 9 w 97"/>
              <a:gd name="T11" fmla="*/ 83 h 86"/>
              <a:gd name="T12" fmla="*/ 3 w 97"/>
              <a:gd name="T13" fmla="*/ 86 h 86"/>
              <a:gd name="T14" fmla="*/ 0 w 97"/>
              <a:gd name="T15" fmla="*/ 83 h 86"/>
              <a:gd name="T16" fmla="*/ 0 w 97"/>
              <a:gd name="T17" fmla="*/ 83 h 86"/>
              <a:gd name="T18" fmla="*/ 0 w 97"/>
              <a:gd name="T19" fmla="*/ 77 h 86"/>
              <a:gd name="T20" fmla="*/ 0 w 97"/>
              <a:gd name="T21" fmla="*/ 71 h 86"/>
              <a:gd name="T22" fmla="*/ 3 w 97"/>
              <a:gd name="T23" fmla="*/ 63 h 86"/>
              <a:gd name="T24" fmla="*/ 17 w 97"/>
              <a:gd name="T25" fmla="*/ 40 h 86"/>
              <a:gd name="T26" fmla="*/ 17 w 97"/>
              <a:gd name="T27" fmla="*/ 40 h 86"/>
              <a:gd name="T28" fmla="*/ 34 w 97"/>
              <a:gd name="T29" fmla="*/ 26 h 86"/>
              <a:gd name="T30" fmla="*/ 55 w 97"/>
              <a:gd name="T31" fmla="*/ 11 h 86"/>
              <a:gd name="T32" fmla="*/ 77 w 97"/>
              <a:gd name="T33" fmla="*/ 3 h 86"/>
              <a:gd name="T34" fmla="*/ 97 w 97"/>
              <a:gd name="T35" fmla="*/ 0 h 86"/>
              <a:gd name="T36" fmla="*/ 97 w 97"/>
              <a:gd name="T37" fmla="*/ 0 h 86"/>
              <a:gd name="T38" fmla="*/ 60 w 97"/>
              <a:gd name="T39" fmla="*/ 17 h 86"/>
              <a:gd name="T40" fmla="*/ 40 w 97"/>
              <a:gd name="T41" fmla="*/ 29 h 86"/>
              <a:gd name="T42" fmla="*/ 23 w 97"/>
              <a:gd name="T43" fmla="*/ 46 h 86"/>
              <a:gd name="T44" fmla="*/ 23 w 97"/>
              <a:gd name="T45"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86">
                <a:moveTo>
                  <a:pt x="23" y="46"/>
                </a:moveTo>
                <a:lnTo>
                  <a:pt x="23" y="46"/>
                </a:lnTo>
                <a:lnTo>
                  <a:pt x="12" y="63"/>
                </a:lnTo>
                <a:lnTo>
                  <a:pt x="6" y="77"/>
                </a:lnTo>
                <a:lnTo>
                  <a:pt x="9" y="83"/>
                </a:lnTo>
                <a:lnTo>
                  <a:pt x="9" y="83"/>
                </a:lnTo>
                <a:lnTo>
                  <a:pt x="3" y="86"/>
                </a:lnTo>
                <a:lnTo>
                  <a:pt x="0" y="83"/>
                </a:lnTo>
                <a:lnTo>
                  <a:pt x="0" y="83"/>
                </a:lnTo>
                <a:lnTo>
                  <a:pt x="0" y="77"/>
                </a:lnTo>
                <a:lnTo>
                  <a:pt x="0" y="71"/>
                </a:lnTo>
                <a:lnTo>
                  <a:pt x="3" y="63"/>
                </a:lnTo>
                <a:lnTo>
                  <a:pt x="17" y="40"/>
                </a:lnTo>
                <a:lnTo>
                  <a:pt x="17" y="40"/>
                </a:lnTo>
                <a:lnTo>
                  <a:pt x="34" y="26"/>
                </a:lnTo>
                <a:lnTo>
                  <a:pt x="55" y="11"/>
                </a:lnTo>
                <a:lnTo>
                  <a:pt x="77" y="3"/>
                </a:lnTo>
                <a:lnTo>
                  <a:pt x="97" y="0"/>
                </a:lnTo>
                <a:lnTo>
                  <a:pt x="97" y="0"/>
                </a:lnTo>
                <a:lnTo>
                  <a:pt x="60" y="17"/>
                </a:lnTo>
                <a:lnTo>
                  <a:pt x="40" y="29"/>
                </a:lnTo>
                <a:lnTo>
                  <a:pt x="23" y="46"/>
                </a:lnTo>
                <a:lnTo>
                  <a:pt x="2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3" name="Freeform 89"/>
          <p:cNvSpPr>
            <a:spLocks/>
          </p:cNvSpPr>
          <p:nvPr/>
        </p:nvSpPr>
        <p:spPr bwMode="auto">
          <a:xfrm>
            <a:off x="7918451" y="5229358"/>
            <a:ext cx="42863" cy="286958"/>
          </a:xfrm>
          <a:custGeom>
            <a:avLst/>
            <a:gdLst>
              <a:gd name="T0" fmla="*/ 23 w 23"/>
              <a:gd name="T1" fmla="*/ 154 h 154"/>
              <a:gd name="T2" fmla="*/ 12 w 23"/>
              <a:gd name="T3" fmla="*/ 140 h 154"/>
              <a:gd name="T4" fmla="*/ 12 w 23"/>
              <a:gd name="T5" fmla="*/ 140 h 154"/>
              <a:gd name="T6" fmla="*/ 9 w 23"/>
              <a:gd name="T7" fmla="*/ 94 h 154"/>
              <a:gd name="T8" fmla="*/ 6 w 23"/>
              <a:gd name="T9" fmla="*/ 48 h 154"/>
              <a:gd name="T10" fmla="*/ 6 w 23"/>
              <a:gd name="T11" fmla="*/ 48 h 154"/>
              <a:gd name="T12" fmla="*/ 0 w 23"/>
              <a:gd name="T13" fmla="*/ 23 h 154"/>
              <a:gd name="T14" fmla="*/ 0 w 23"/>
              <a:gd name="T15" fmla="*/ 11 h 154"/>
              <a:gd name="T16" fmla="*/ 0 w 23"/>
              <a:gd name="T17" fmla="*/ 0 h 154"/>
              <a:gd name="T18" fmla="*/ 0 w 23"/>
              <a:gd name="T19" fmla="*/ 0 h 154"/>
              <a:gd name="T20" fmla="*/ 9 w 23"/>
              <a:gd name="T21" fmla="*/ 31 h 154"/>
              <a:gd name="T22" fmla="*/ 15 w 23"/>
              <a:gd name="T23" fmla="*/ 77 h 154"/>
              <a:gd name="T24" fmla="*/ 20 w 23"/>
              <a:gd name="T25" fmla="*/ 120 h 154"/>
              <a:gd name="T26" fmla="*/ 23 w 23"/>
              <a:gd name="T27" fmla="*/ 154 h 154"/>
              <a:gd name="T28" fmla="*/ 23 w 23"/>
              <a:gd name="T2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54">
                <a:moveTo>
                  <a:pt x="23" y="154"/>
                </a:moveTo>
                <a:lnTo>
                  <a:pt x="12" y="140"/>
                </a:lnTo>
                <a:lnTo>
                  <a:pt x="12" y="140"/>
                </a:lnTo>
                <a:lnTo>
                  <a:pt x="9" y="94"/>
                </a:lnTo>
                <a:lnTo>
                  <a:pt x="6" y="48"/>
                </a:lnTo>
                <a:lnTo>
                  <a:pt x="6" y="48"/>
                </a:lnTo>
                <a:lnTo>
                  <a:pt x="0" y="23"/>
                </a:lnTo>
                <a:lnTo>
                  <a:pt x="0" y="11"/>
                </a:lnTo>
                <a:lnTo>
                  <a:pt x="0" y="0"/>
                </a:lnTo>
                <a:lnTo>
                  <a:pt x="0" y="0"/>
                </a:lnTo>
                <a:lnTo>
                  <a:pt x="9" y="31"/>
                </a:lnTo>
                <a:lnTo>
                  <a:pt x="15" y="77"/>
                </a:lnTo>
                <a:lnTo>
                  <a:pt x="20" y="120"/>
                </a:lnTo>
                <a:lnTo>
                  <a:pt x="23" y="154"/>
                </a:lnTo>
                <a:lnTo>
                  <a:pt x="23"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4" name="Freeform 90"/>
          <p:cNvSpPr>
            <a:spLocks/>
          </p:cNvSpPr>
          <p:nvPr/>
        </p:nvSpPr>
        <p:spPr bwMode="auto">
          <a:xfrm>
            <a:off x="7232650" y="4194476"/>
            <a:ext cx="14288" cy="160270"/>
          </a:xfrm>
          <a:custGeom>
            <a:avLst/>
            <a:gdLst>
              <a:gd name="T0" fmla="*/ 0 w 8"/>
              <a:gd name="T1" fmla="*/ 86 h 86"/>
              <a:gd name="T2" fmla="*/ 0 w 8"/>
              <a:gd name="T3" fmla="*/ 86 h 86"/>
              <a:gd name="T4" fmla="*/ 0 w 8"/>
              <a:gd name="T5" fmla="*/ 86 h 86"/>
              <a:gd name="T6" fmla="*/ 0 w 8"/>
              <a:gd name="T7" fmla="*/ 86 h 86"/>
              <a:gd name="T8" fmla="*/ 0 w 8"/>
              <a:gd name="T9" fmla="*/ 77 h 86"/>
              <a:gd name="T10" fmla="*/ 0 w 8"/>
              <a:gd name="T11" fmla="*/ 69 h 86"/>
              <a:gd name="T12" fmla="*/ 0 w 8"/>
              <a:gd name="T13" fmla="*/ 57 h 86"/>
              <a:gd name="T14" fmla="*/ 0 w 8"/>
              <a:gd name="T15" fmla="*/ 49 h 86"/>
              <a:gd name="T16" fmla="*/ 8 w 8"/>
              <a:gd name="T17" fmla="*/ 0 h 86"/>
              <a:gd name="T18" fmla="*/ 8 w 8"/>
              <a:gd name="T19" fmla="*/ 0 h 86"/>
              <a:gd name="T20" fmla="*/ 8 w 8"/>
              <a:gd name="T21" fmla="*/ 23 h 86"/>
              <a:gd name="T22" fmla="*/ 8 w 8"/>
              <a:gd name="T23" fmla="*/ 43 h 86"/>
              <a:gd name="T24" fmla="*/ 0 w 8"/>
              <a:gd name="T25" fmla="*/ 86 h 86"/>
              <a:gd name="T26" fmla="*/ 0 w 8"/>
              <a:gd name="T2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6">
                <a:moveTo>
                  <a:pt x="0" y="86"/>
                </a:moveTo>
                <a:lnTo>
                  <a:pt x="0" y="86"/>
                </a:lnTo>
                <a:lnTo>
                  <a:pt x="0" y="86"/>
                </a:lnTo>
                <a:lnTo>
                  <a:pt x="0" y="86"/>
                </a:lnTo>
                <a:lnTo>
                  <a:pt x="0" y="77"/>
                </a:lnTo>
                <a:lnTo>
                  <a:pt x="0" y="69"/>
                </a:lnTo>
                <a:lnTo>
                  <a:pt x="0" y="57"/>
                </a:lnTo>
                <a:lnTo>
                  <a:pt x="0" y="49"/>
                </a:lnTo>
                <a:lnTo>
                  <a:pt x="8" y="0"/>
                </a:lnTo>
                <a:lnTo>
                  <a:pt x="8" y="0"/>
                </a:lnTo>
                <a:lnTo>
                  <a:pt x="8" y="23"/>
                </a:lnTo>
                <a:lnTo>
                  <a:pt x="8" y="43"/>
                </a:lnTo>
                <a:lnTo>
                  <a:pt x="0" y="86"/>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5" name="Freeform 91"/>
          <p:cNvSpPr>
            <a:spLocks/>
          </p:cNvSpPr>
          <p:nvPr/>
        </p:nvSpPr>
        <p:spPr bwMode="auto">
          <a:xfrm>
            <a:off x="7189788" y="4446329"/>
            <a:ext cx="36512" cy="468596"/>
          </a:xfrm>
          <a:custGeom>
            <a:avLst/>
            <a:gdLst>
              <a:gd name="T0" fmla="*/ 14 w 20"/>
              <a:gd name="T1" fmla="*/ 100 h 251"/>
              <a:gd name="T2" fmla="*/ 14 w 20"/>
              <a:gd name="T3" fmla="*/ 100 h 251"/>
              <a:gd name="T4" fmla="*/ 8 w 20"/>
              <a:gd name="T5" fmla="*/ 137 h 251"/>
              <a:gd name="T6" fmla="*/ 5 w 20"/>
              <a:gd name="T7" fmla="*/ 171 h 251"/>
              <a:gd name="T8" fmla="*/ 8 w 20"/>
              <a:gd name="T9" fmla="*/ 208 h 251"/>
              <a:gd name="T10" fmla="*/ 11 w 20"/>
              <a:gd name="T11" fmla="*/ 245 h 251"/>
              <a:gd name="T12" fmla="*/ 8 w 20"/>
              <a:gd name="T13" fmla="*/ 251 h 251"/>
              <a:gd name="T14" fmla="*/ 8 w 20"/>
              <a:gd name="T15" fmla="*/ 251 h 251"/>
              <a:gd name="T16" fmla="*/ 5 w 20"/>
              <a:gd name="T17" fmla="*/ 234 h 251"/>
              <a:gd name="T18" fmla="*/ 5 w 20"/>
              <a:gd name="T19" fmla="*/ 214 h 251"/>
              <a:gd name="T20" fmla="*/ 5 w 20"/>
              <a:gd name="T21" fmla="*/ 214 h 251"/>
              <a:gd name="T22" fmla="*/ 0 w 20"/>
              <a:gd name="T23" fmla="*/ 191 h 251"/>
              <a:gd name="T24" fmla="*/ 0 w 20"/>
              <a:gd name="T25" fmla="*/ 168 h 251"/>
              <a:gd name="T26" fmla="*/ 3 w 20"/>
              <a:gd name="T27" fmla="*/ 122 h 251"/>
              <a:gd name="T28" fmla="*/ 11 w 20"/>
              <a:gd name="T29" fmla="*/ 77 h 251"/>
              <a:gd name="T30" fmla="*/ 11 w 20"/>
              <a:gd name="T31" fmla="*/ 54 h 251"/>
              <a:gd name="T32" fmla="*/ 11 w 20"/>
              <a:gd name="T33" fmla="*/ 31 h 251"/>
              <a:gd name="T34" fmla="*/ 11 w 20"/>
              <a:gd name="T35" fmla="*/ 31 h 251"/>
              <a:gd name="T36" fmla="*/ 14 w 20"/>
              <a:gd name="T37" fmla="*/ 14 h 251"/>
              <a:gd name="T38" fmla="*/ 14 w 20"/>
              <a:gd name="T39" fmla="*/ 0 h 251"/>
              <a:gd name="T40" fmla="*/ 14 w 20"/>
              <a:gd name="T41" fmla="*/ 0 h 251"/>
              <a:gd name="T42" fmla="*/ 20 w 20"/>
              <a:gd name="T43" fmla="*/ 25 h 251"/>
              <a:gd name="T44" fmla="*/ 20 w 20"/>
              <a:gd name="T45" fmla="*/ 48 h 251"/>
              <a:gd name="T46" fmla="*/ 14 w 20"/>
              <a:gd name="T47" fmla="*/ 100 h 251"/>
              <a:gd name="T48" fmla="*/ 14 w 20"/>
              <a:gd name="T49" fmla="*/ 10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51">
                <a:moveTo>
                  <a:pt x="14" y="100"/>
                </a:moveTo>
                <a:lnTo>
                  <a:pt x="14" y="100"/>
                </a:lnTo>
                <a:lnTo>
                  <a:pt x="8" y="137"/>
                </a:lnTo>
                <a:lnTo>
                  <a:pt x="5" y="171"/>
                </a:lnTo>
                <a:lnTo>
                  <a:pt x="8" y="208"/>
                </a:lnTo>
                <a:lnTo>
                  <a:pt x="11" y="245"/>
                </a:lnTo>
                <a:lnTo>
                  <a:pt x="8" y="251"/>
                </a:lnTo>
                <a:lnTo>
                  <a:pt x="8" y="251"/>
                </a:lnTo>
                <a:lnTo>
                  <a:pt x="5" y="234"/>
                </a:lnTo>
                <a:lnTo>
                  <a:pt x="5" y="214"/>
                </a:lnTo>
                <a:lnTo>
                  <a:pt x="5" y="214"/>
                </a:lnTo>
                <a:lnTo>
                  <a:pt x="0" y="191"/>
                </a:lnTo>
                <a:lnTo>
                  <a:pt x="0" y="168"/>
                </a:lnTo>
                <a:lnTo>
                  <a:pt x="3" y="122"/>
                </a:lnTo>
                <a:lnTo>
                  <a:pt x="11" y="77"/>
                </a:lnTo>
                <a:lnTo>
                  <a:pt x="11" y="54"/>
                </a:lnTo>
                <a:lnTo>
                  <a:pt x="11" y="31"/>
                </a:lnTo>
                <a:lnTo>
                  <a:pt x="11" y="31"/>
                </a:lnTo>
                <a:lnTo>
                  <a:pt x="14" y="14"/>
                </a:lnTo>
                <a:lnTo>
                  <a:pt x="14" y="0"/>
                </a:lnTo>
                <a:lnTo>
                  <a:pt x="14" y="0"/>
                </a:lnTo>
                <a:lnTo>
                  <a:pt x="20" y="25"/>
                </a:lnTo>
                <a:lnTo>
                  <a:pt x="20" y="48"/>
                </a:lnTo>
                <a:lnTo>
                  <a:pt x="14" y="100"/>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6" name="Freeform 92"/>
          <p:cNvSpPr>
            <a:spLocks/>
          </p:cNvSpPr>
          <p:nvPr/>
        </p:nvSpPr>
        <p:spPr bwMode="auto">
          <a:xfrm>
            <a:off x="6923088" y="4301323"/>
            <a:ext cx="36512" cy="326644"/>
          </a:xfrm>
          <a:custGeom>
            <a:avLst/>
            <a:gdLst>
              <a:gd name="T0" fmla="*/ 3 w 20"/>
              <a:gd name="T1" fmla="*/ 175 h 175"/>
              <a:gd name="T2" fmla="*/ 3 w 20"/>
              <a:gd name="T3" fmla="*/ 175 h 175"/>
              <a:gd name="T4" fmla="*/ 0 w 20"/>
              <a:gd name="T5" fmla="*/ 155 h 175"/>
              <a:gd name="T6" fmla="*/ 0 w 20"/>
              <a:gd name="T7" fmla="*/ 135 h 175"/>
              <a:gd name="T8" fmla="*/ 3 w 20"/>
              <a:gd name="T9" fmla="*/ 95 h 175"/>
              <a:gd name="T10" fmla="*/ 3 w 20"/>
              <a:gd name="T11" fmla="*/ 95 h 175"/>
              <a:gd name="T12" fmla="*/ 5 w 20"/>
              <a:gd name="T13" fmla="*/ 72 h 175"/>
              <a:gd name="T14" fmla="*/ 8 w 20"/>
              <a:gd name="T15" fmla="*/ 49 h 175"/>
              <a:gd name="T16" fmla="*/ 17 w 20"/>
              <a:gd name="T17" fmla="*/ 3 h 175"/>
              <a:gd name="T18" fmla="*/ 20 w 20"/>
              <a:gd name="T19" fmla="*/ 0 h 175"/>
              <a:gd name="T20" fmla="*/ 20 w 20"/>
              <a:gd name="T21" fmla="*/ 0 h 175"/>
              <a:gd name="T22" fmla="*/ 14 w 20"/>
              <a:gd name="T23" fmla="*/ 46 h 175"/>
              <a:gd name="T24" fmla="*/ 8 w 20"/>
              <a:gd name="T25" fmla="*/ 89 h 175"/>
              <a:gd name="T26" fmla="*/ 3 w 20"/>
              <a:gd name="T27" fmla="*/ 175 h 175"/>
              <a:gd name="T28" fmla="*/ 3 w 20"/>
              <a:gd name="T2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75">
                <a:moveTo>
                  <a:pt x="3" y="175"/>
                </a:moveTo>
                <a:lnTo>
                  <a:pt x="3" y="175"/>
                </a:lnTo>
                <a:lnTo>
                  <a:pt x="0" y="155"/>
                </a:lnTo>
                <a:lnTo>
                  <a:pt x="0" y="135"/>
                </a:lnTo>
                <a:lnTo>
                  <a:pt x="3" y="95"/>
                </a:lnTo>
                <a:lnTo>
                  <a:pt x="3" y="95"/>
                </a:lnTo>
                <a:lnTo>
                  <a:pt x="5" y="72"/>
                </a:lnTo>
                <a:lnTo>
                  <a:pt x="8" y="49"/>
                </a:lnTo>
                <a:lnTo>
                  <a:pt x="17" y="3"/>
                </a:lnTo>
                <a:lnTo>
                  <a:pt x="20" y="0"/>
                </a:lnTo>
                <a:lnTo>
                  <a:pt x="20" y="0"/>
                </a:lnTo>
                <a:lnTo>
                  <a:pt x="14" y="46"/>
                </a:lnTo>
                <a:lnTo>
                  <a:pt x="8" y="89"/>
                </a:lnTo>
                <a:lnTo>
                  <a:pt x="3" y="175"/>
                </a:lnTo>
                <a:lnTo>
                  <a:pt x="3"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7" name="Freeform 93"/>
          <p:cNvSpPr>
            <a:spLocks/>
          </p:cNvSpPr>
          <p:nvPr/>
        </p:nvSpPr>
        <p:spPr bwMode="auto">
          <a:xfrm>
            <a:off x="6735763" y="4258584"/>
            <a:ext cx="195262" cy="598339"/>
          </a:xfrm>
          <a:custGeom>
            <a:avLst/>
            <a:gdLst>
              <a:gd name="T0" fmla="*/ 105 w 105"/>
              <a:gd name="T1" fmla="*/ 0 h 320"/>
              <a:gd name="T2" fmla="*/ 105 w 105"/>
              <a:gd name="T3" fmla="*/ 0 h 320"/>
              <a:gd name="T4" fmla="*/ 94 w 105"/>
              <a:gd name="T5" fmla="*/ 34 h 320"/>
              <a:gd name="T6" fmla="*/ 88 w 105"/>
              <a:gd name="T7" fmla="*/ 54 h 320"/>
              <a:gd name="T8" fmla="*/ 85 w 105"/>
              <a:gd name="T9" fmla="*/ 68 h 320"/>
              <a:gd name="T10" fmla="*/ 85 w 105"/>
              <a:gd name="T11" fmla="*/ 68 h 320"/>
              <a:gd name="T12" fmla="*/ 60 w 105"/>
              <a:gd name="T13" fmla="*/ 140 h 320"/>
              <a:gd name="T14" fmla="*/ 48 w 105"/>
              <a:gd name="T15" fmla="*/ 177 h 320"/>
              <a:gd name="T16" fmla="*/ 40 w 105"/>
              <a:gd name="T17" fmla="*/ 214 h 320"/>
              <a:gd name="T18" fmla="*/ 37 w 105"/>
              <a:gd name="T19" fmla="*/ 214 h 320"/>
              <a:gd name="T20" fmla="*/ 37 w 105"/>
              <a:gd name="T21" fmla="*/ 214 h 320"/>
              <a:gd name="T22" fmla="*/ 31 w 105"/>
              <a:gd name="T23" fmla="*/ 242 h 320"/>
              <a:gd name="T24" fmla="*/ 23 w 105"/>
              <a:gd name="T25" fmla="*/ 268 h 320"/>
              <a:gd name="T26" fmla="*/ 14 w 105"/>
              <a:gd name="T27" fmla="*/ 294 h 320"/>
              <a:gd name="T28" fmla="*/ 11 w 105"/>
              <a:gd name="T29" fmla="*/ 320 h 320"/>
              <a:gd name="T30" fmla="*/ 11 w 105"/>
              <a:gd name="T31" fmla="*/ 320 h 320"/>
              <a:gd name="T32" fmla="*/ 8 w 105"/>
              <a:gd name="T33" fmla="*/ 320 h 320"/>
              <a:gd name="T34" fmla="*/ 5 w 105"/>
              <a:gd name="T35" fmla="*/ 317 h 320"/>
              <a:gd name="T36" fmla="*/ 0 w 105"/>
              <a:gd name="T37" fmla="*/ 308 h 320"/>
              <a:gd name="T38" fmla="*/ 23 w 105"/>
              <a:gd name="T39" fmla="*/ 234 h 320"/>
              <a:gd name="T40" fmla="*/ 23 w 105"/>
              <a:gd name="T41" fmla="*/ 234 h 320"/>
              <a:gd name="T42" fmla="*/ 31 w 105"/>
              <a:gd name="T43" fmla="*/ 217 h 320"/>
              <a:gd name="T44" fmla="*/ 37 w 105"/>
              <a:gd name="T45" fmla="*/ 200 h 320"/>
              <a:gd name="T46" fmla="*/ 48 w 105"/>
              <a:gd name="T47" fmla="*/ 162 h 320"/>
              <a:gd name="T48" fmla="*/ 57 w 105"/>
              <a:gd name="T49" fmla="*/ 122 h 320"/>
              <a:gd name="T50" fmla="*/ 65 w 105"/>
              <a:gd name="T51" fmla="*/ 105 h 320"/>
              <a:gd name="T52" fmla="*/ 74 w 105"/>
              <a:gd name="T53" fmla="*/ 88 h 320"/>
              <a:gd name="T54" fmla="*/ 74 w 105"/>
              <a:gd name="T55" fmla="*/ 88 h 320"/>
              <a:gd name="T56" fmla="*/ 80 w 105"/>
              <a:gd name="T57" fmla="*/ 65 h 320"/>
              <a:gd name="T58" fmla="*/ 85 w 105"/>
              <a:gd name="T59" fmla="*/ 42 h 320"/>
              <a:gd name="T60" fmla="*/ 105 w 105"/>
              <a:gd name="T6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320">
                <a:moveTo>
                  <a:pt x="105" y="0"/>
                </a:moveTo>
                <a:lnTo>
                  <a:pt x="105" y="0"/>
                </a:lnTo>
                <a:lnTo>
                  <a:pt x="94" y="34"/>
                </a:lnTo>
                <a:lnTo>
                  <a:pt x="88" y="54"/>
                </a:lnTo>
                <a:lnTo>
                  <a:pt x="85" y="68"/>
                </a:lnTo>
                <a:lnTo>
                  <a:pt x="85" y="68"/>
                </a:lnTo>
                <a:lnTo>
                  <a:pt x="60" y="140"/>
                </a:lnTo>
                <a:lnTo>
                  <a:pt x="48" y="177"/>
                </a:lnTo>
                <a:lnTo>
                  <a:pt x="40" y="214"/>
                </a:lnTo>
                <a:lnTo>
                  <a:pt x="37" y="214"/>
                </a:lnTo>
                <a:lnTo>
                  <a:pt x="37" y="214"/>
                </a:lnTo>
                <a:lnTo>
                  <a:pt x="31" y="242"/>
                </a:lnTo>
                <a:lnTo>
                  <a:pt x="23" y="268"/>
                </a:lnTo>
                <a:lnTo>
                  <a:pt x="14" y="294"/>
                </a:lnTo>
                <a:lnTo>
                  <a:pt x="11" y="320"/>
                </a:lnTo>
                <a:lnTo>
                  <a:pt x="11" y="320"/>
                </a:lnTo>
                <a:lnTo>
                  <a:pt x="8" y="320"/>
                </a:lnTo>
                <a:lnTo>
                  <a:pt x="5" y="317"/>
                </a:lnTo>
                <a:lnTo>
                  <a:pt x="0" y="308"/>
                </a:lnTo>
                <a:lnTo>
                  <a:pt x="23" y="234"/>
                </a:lnTo>
                <a:lnTo>
                  <a:pt x="23" y="234"/>
                </a:lnTo>
                <a:lnTo>
                  <a:pt x="31" y="217"/>
                </a:lnTo>
                <a:lnTo>
                  <a:pt x="37" y="200"/>
                </a:lnTo>
                <a:lnTo>
                  <a:pt x="48" y="162"/>
                </a:lnTo>
                <a:lnTo>
                  <a:pt x="57" y="122"/>
                </a:lnTo>
                <a:lnTo>
                  <a:pt x="65" y="105"/>
                </a:lnTo>
                <a:lnTo>
                  <a:pt x="74" y="88"/>
                </a:lnTo>
                <a:lnTo>
                  <a:pt x="74" y="88"/>
                </a:lnTo>
                <a:lnTo>
                  <a:pt x="80" y="65"/>
                </a:lnTo>
                <a:lnTo>
                  <a:pt x="85" y="42"/>
                </a:lnTo>
                <a:lnTo>
                  <a:pt x="1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8" name="Freeform 94"/>
          <p:cNvSpPr>
            <a:spLocks/>
          </p:cNvSpPr>
          <p:nvPr/>
        </p:nvSpPr>
        <p:spPr bwMode="auto">
          <a:xfrm>
            <a:off x="7189788" y="5015666"/>
            <a:ext cx="19050" cy="369383"/>
          </a:xfrm>
          <a:custGeom>
            <a:avLst/>
            <a:gdLst>
              <a:gd name="T0" fmla="*/ 11 w 11"/>
              <a:gd name="T1" fmla="*/ 86 h 198"/>
              <a:gd name="T2" fmla="*/ 11 w 11"/>
              <a:gd name="T3" fmla="*/ 86 h 198"/>
              <a:gd name="T4" fmla="*/ 5 w 11"/>
              <a:gd name="T5" fmla="*/ 143 h 198"/>
              <a:gd name="T6" fmla="*/ 0 w 11"/>
              <a:gd name="T7" fmla="*/ 198 h 198"/>
              <a:gd name="T8" fmla="*/ 0 w 11"/>
              <a:gd name="T9" fmla="*/ 198 h 198"/>
              <a:gd name="T10" fmla="*/ 0 w 11"/>
              <a:gd name="T11" fmla="*/ 175 h 198"/>
              <a:gd name="T12" fmla="*/ 0 w 11"/>
              <a:gd name="T13" fmla="*/ 140 h 198"/>
              <a:gd name="T14" fmla="*/ 3 w 11"/>
              <a:gd name="T15" fmla="*/ 103 h 198"/>
              <a:gd name="T16" fmla="*/ 3 w 11"/>
              <a:gd name="T17" fmla="*/ 80 h 198"/>
              <a:gd name="T18" fmla="*/ 3 w 11"/>
              <a:gd name="T19" fmla="*/ 80 h 198"/>
              <a:gd name="T20" fmla="*/ 5 w 11"/>
              <a:gd name="T21" fmla="*/ 40 h 198"/>
              <a:gd name="T22" fmla="*/ 5 w 11"/>
              <a:gd name="T23" fmla="*/ 0 h 198"/>
              <a:gd name="T24" fmla="*/ 8 w 11"/>
              <a:gd name="T25" fmla="*/ 0 h 198"/>
              <a:gd name="T26" fmla="*/ 8 w 11"/>
              <a:gd name="T27" fmla="*/ 0 h 198"/>
              <a:gd name="T28" fmla="*/ 11 w 11"/>
              <a:gd name="T29" fmla="*/ 20 h 198"/>
              <a:gd name="T30" fmla="*/ 11 w 11"/>
              <a:gd name="T31" fmla="*/ 43 h 198"/>
              <a:gd name="T32" fmla="*/ 11 w 11"/>
              <a:gd name="T33" fmla="*/ 86 h 198"/>
              <a:gd name="T34" fmla="*/ 11 w 11"/>
              <a:gd name="T35" fmla="*/ 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8">
                <a:moveTo>
                  <a:pt x="11" y="86"/>
                </a:moveTo>
                <a:lnTo>
                  <a:pt x="11" y="86"/>
                </a:lnTo>
                <a:lnTo>
                  <a:pt x="5" y="143"/>
                </a:lnTo>
                <a:lnTo>
                  <a:pt x="0" y="198"/>
                </a:lnTo>
                <a:lnTo>
                  <a:pt x="0" y="198"/>
                </a:lnTo>
                <a:lnTo>
                  <a:pt x="0" y="175"/>
                </a:lnTo>
                <a:lnTo>
                  <a:pt x="0" y="140"/>
                </a:lnTo>
                <a:lnTo>
                  <a:pt x="3" y="103"/>
                </a:lnTo>
                <a:lnTo>
                  <a:pt x="3" y="80"/>
                </a:lnTo>
                <a:lnTo>
                  <a:pt x="3" y="80"/>
                </a:lnTo>
                <a:lnTo>
                  <a:pt x="5" y="40"/>
                </a:lnTo>
                <a:lnTo>
                  <a:pt x="5" y="0"/>
                </a:lnTo>
                <a:lnTo>
                  <a:pt x="8" y="0"/>
                </a:lnTo>
                <a:lnTo>
                  <a:pt x="8" y="0"/>
                </a:lnTo>
                <a:lnTo>
                  <a:pt x="11" y="20"/>
                </a:lnTo>
                <a:lnTo>
                  <a:pt x="11" y="43"/>
                </a:lnTo>
                <a:lnTo>
                  <a:pt x="11" y="86"/>
                </a:lnTo>
                <a:lnTo>
                  <a:pt x="11"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19" name="Freeform 95"/>
          <p:cNvSpPr>
            <a:spLocks/>
          </p:cNvSpPr>
          <p:nvPr/>
        </p:nvSpPr>
        <p:spPr bwMode="auto">
          <a:xfrm>
            <a:off x="6891338" y="4660021"/>
            <a:ext cx="31750" cy="802873"/>
          </a:xfrm>
          <a:custGeom>
            <a:avLst/>
            <a:gdLst>
              <a:gd name="T0" fmla="*/ 11 w 17"/>
              <a:gd name="T1" fmla="*/ 371 h 431"/>
              <a:gd name="T2" fmla="*/ 11 w 17"/>
              <a:gd name="T3" fmla="*/ 371 h 431"/>
              <a:gd name="T4" fmla="*/ 8 w 17"/>
              <a:gd name="T5" fmla="*/ 403 h 431"/>
              <a:gd name="T6" fmla="*/ 5 w 17"/>
              <a:gd name="T7" fmla="*/ 423 h 431"/>
              <a:gd name="T8" fmla="*/ 5 w 17"/>
              <a:gd name="T9" fmla="*/ 431 h 431"/>
              <a:gd name="T10" fmla="*/ 5 w 17"/>
              <a:gd name="T11" fmla="*/ 431 h 431"/>
              <a:gd name="T12" fmla="*/ 2 w 17"/>
              <a:gd name="T13" fmla="*/ 411 h 431"/>
              <a:gd name="T14" fmla="*/ 0 w 17"/>
              <a:gd name="T15" fmla="*/ 386 h 431"/>
              <a:gd name="T16" fmla="*/ 2 w 17"/>
              <a:gd name="T17" fmla="*/ 323 h 431"/>
              <a:gd name="T18" fmla="*/ 5 w 17"/>
              <a:gd name="T19" fmla="*/ 260 h 431"/>
              <a:gd name="T20" fmla="*/ 5 w 17"/>
              <a:gd name="T21" fmla="*/ 214 h 431"/>
              <a:gd name="T22" fmla="*/ 11 w 17"/>
              <a:gd name="T23" fmla="*/ 200 h 431"/>
              <a:gd name="T24" fmla="*/ 11 w 17"/>
              <a:gd name="T25" fmla="*/ 200 h 431"/>
              <a:gd name="T26" fmla="*/ 8 w 17"/>
              <a:gd name="T27" fmla="*/ 194 h 431"/>
              <a:gd name="T28" fmla="*/ 8 w 17"/>
              <a:gd name="T29" fmla="*/ 183 h 431"/>
              <a:gd name="T30" fmla="*/ 8 w 17"/>
              <a:gd name="T31" fmla="*/ 154 h 431"/>
              <a:gd name="T32" fmla="*/ 11 w 17"/>
              <a:gd name="T33" fmla="*/ 126 h 431"/>
              <a:gd name="T34" fmla="*/ 14 w 17"/>
              <a:gd name="T35" fmla="*/ 103 h 431"/>
              <a:gd name="T36" fmla="*/ 14 w 17"/>
              <a:gd name="T37" fmla="*/ 103 h 431"/>
              <a:gd name="T38" fmla="*/ 11 w 17"/>
              <a:gd name="T39" fmla="*/ 51 h 431"/>
              <a:gd name="T40" fmla="*/ 5 w 17"/>
              <a:gd name="T41" fmla="*/ 0 h 431"/>
              <a:gd name="T42" fmla="*/ 5 w 17"/>
              <a:gd name="T43" fmla="*/ 0 h 431"/>
              <a:gd name="T44" fmla="*/ 11 w 17"/>
              <a:gd name="T45" fmla="*/ 8 h 431"/>
              <a:gd name="T46" fmla="*/ 14 w 17"/>
              <a:gd name="T47" fmla="*/ 17 h 431"/>
              <a:gd name="T48" fmla="*/ 17 w 17"/>
              <a:gd name="T49" fmla="*/ 20 h 431"/>
              <a:gd name="T50" fmla="*/ 17 w 17"/>
              <a:gd name="T51" fmla="*/ 20 h 431"/>
              <a:gd name="T52" fmla="*/ 14 w 17"/>
              <a:gd name="T53" fmla="*/ 214 h 431"/>
              <a:gd name="T54" fmla="*/ 11 w 17"/>
              <a:gd name="T55" fmla="*/ 371 h 431"/>
              <a:gd name="T56" fmla="*/ 11 w 17"/>
              <a:gd name="T57" fmla="*/ 37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431">
                <a:moveTo>
                  <a:pt x="11" y="371"/>
                </a:moveTo>
                <a:lnTo>
                  <a:pt x="11" y="371"/>
                </a:lnTo>
                <a:lnTo>
                  <a:pt x="8" y="403"/>
                </a:lnTo>
                <a:lnTo>
                  <a:pt x="5" y="423"/>
                </a:lnTo>
                <a:lnTo>
                  <a:pt x="5" y="431"/>
                </a:lnTo>
                <a:lnTo>
                  <a:pt x="5" y="431"/>
                </a:lnTo>
                <a:lnTo>
                  <a:pt x="2" y="411"/>
                </a:lnTo>
                <a:lnTo>
                  <a:pt x="0" y="386"/>
                </a:lnTo>
                <a:lnTo>
                  <a:pt x="2" y="323"/>
                </a:lnTo>
                <a:lnTo>
                  <a:pt x="5" y="260"/>
                </a:lnTo>
                <a:lnTo>
                  <a:pt x="5" y="214"/>
                </a:lnTo>
                <a:lnTo>
                  <a:pt x="11" y="200"/>
                </a:lnTo>
                <a:lnTo>
                  <a:pt x="11" y="200"/>
                </a:lnTo>
                <a:lnTo>
                  <a:pt x="8" y="194"/>
                </a:lnTo>
                <a:lnTo>
                  <a:pt x="8" y="183"/>
                </a:lnTo>
                <a:lnTo>
                  <a:pt x="8" y="154"/>
                </a:lnTo>
                <a:lnTo>
                  <a:pt x="11" y="126"/>
                </a:lnTo>
                <a:lnTo>
                  <a:pt x="14" y="103"/>
                </a:lnTo>
                <a:lnTo>
                  <a:pt x="14" y="103"/>
                </a:lnTo>
                <a:lnTo>
                  <a:pt x="11" y="51"/>
                </a:lnTo>
                <a:lnTo>
                  <a:pt x="5" y="0"/>
                </a:lnTo>
                <a:lnTo>
                  <a:pt x="5" y="0"/>
                </a:lnTo>
                <a:lnTo>
                  <a:pt x="11" y="8"/>
                </a:lnTo>
                <a:lnTo>
                  <a:pt x="14" y="17"/>
                </a:lnTo>
                <a:lnTo>
                  <a:pt x="17" y="20"/>
                </a:lnTo>
                <a:lnTo>
                  <a:pt x="17" y="20"/>
                </a:lnTo>
                <a:lnTo>
                  <a:pt x="14" y="214"/>
                </a:lnTo>
                <a:lnTo>
                  <a:pt x="11" y="371"/>
                </a:lnTo>
                <a:lnTo>
                  <a:pt x="11" y="3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121" name="Freeform 97"/>
          <p:cNvSpPr>
            <a:spLocks/>
          </p:cNvSpPr>
          <p:nvPr/>
        </p:nvSpPr>
        <p:spPr bwMode="auto">
          <a:xfrm>
            <a:off x="6767513" y="4904241"/>
            <a:ext cx="95250" cy="160269"/>
          </a:xfrm>
          <a:custGeom>
            <a:avLst/>
            <a:gdLst>
              <a:gd name="T0" fmla="*/ 51 w 51"/>
              <a:gd name="T1" fmla="*/ 86 h 86"/>
              <a:gd name="T2" fmla="*/ 51 w 51"/>
              <a:gd name="T3" fmla="*/ 86 h 86"/>
              <a:gd name="T4" fmla="*/ 43 w 51"/>
              <a:gd name="T5" fmla="*/ 80 h 86"/>
              <a:gd name="T6" fmla="*/ 34 w 51"/>
              <a:gd name="T7" fmla="*/ 66 h 86"/>
              <a:gd name="T8" fmla="*/ 14 w 51"/>
              <a:gd name="T9" fmla="*/ 37 h 86"/>
              <a:gd name="T10" fmla="*/ 14 w 51"/>
              <a:gd name="T11" fmla="*/ 37 h 86"/>
              <a:gd name="T12" fmla="*/ 6 w 51"/>
              <a:gd name="T13" fmla="*/ 20 h 86"/>
              <a:gd name="T14" fmla="*/ 0 w 51"/>
              <a:gd name="T15" fmla="*/ 3 h 86"/>
              <a:gd name="T16" fmla="*/ 3 w 51"/>
              <a:gd name="T17" fmla="*/ 0 h 86"/>
              <a:gd name="T18" fmla="*/ 3 w 51"/>
              <a:gd name="T19" fmla="*/ 0 h 86"/>
              <a:gd name="T20" fmla="*/ 11 w 51"/>
              <a:gd name="T21" fmla="*/ 17 h 86"/>
              <a:gd name="T22" fmla="*/ 20 w 51"/>
              <a:gd name="T23" fmla="*/ 35 h 86"/>
              <a:gd name="T24" fmla="*/ 34 w 51"/>
              <a:gd name="T25" fmla="*/ 52 h 86"/>
              <a:gd name="T26" fmla="*/ 48 w 51"/>
              <a:gd name="T27" fmla="*/ 66 h 86"/>
              <a:gd name="T28" fmla="*/ 48 w 51"/>
              <a:gd name="T29" fmla="*/ 66 h 86"/>
              <a:gd name="T30" fmla="*/ 48 w 51"/>
              <a:gd name="T31" fmla="*/ 75 h 86"/>
              <a:gd name="T32" fmla="*/ 51 w 51"/>
              <a:gd name="T33" fmla="*/ 86 h 86"/>
              <a:gd name="T34" fmla="*/ 51 w 51"/>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86">
                <a:moveTo>
                  <a:pt x="51" y="86"/>
                </a:moveTo>
                <a:lnTo>
                  <a:pt x="51" y="86"/>
                </a:lnTo>
                <a:lnTo>
                  <a:pt x="43" y="80"/>
                </a:lnTo>
                <a:lnTo>
                  <a:pt x="34" y="66"/>
                </a:lnTo>
                <a:lnTo>
                  <a:pt x="14" y="37"/>
                </a:lnTo>
                <a:lnTo>
                  <a:pt x="14" y="37"/>
                </a:lnTo>
                <a:lnTo>
                  <a:pt x="6" y="20"/>
                </a:lnTo>
                <a:lnTo>
                  <a:pt x="0" y="3"/>
                </a:lnTo>
                <a:lnTo>
                  <a:pt x="3" y="0"/>
                </a:lnTo>
                <a:lnTo>
                  <a:pt x="3" y="0"/>
                </a:lnTo>
                <a:lnTo>
                  <a:pt x="11" y="17"/>
                </a:lnTo>
                <a:lnTo>
                  <a:pt x="20" y="35"/>
                </a:lnTo>
                <a:lnTo>
                  <a:pt x="34" y="52"/>
                </a:lnTo>
                <a:lnTo>
                  <a:pt x="48" y="66"/>
                </a:lnTo>
                <a:lnTo>
                  <a:pt x="48" y="66"/>
                </a:lnTo>
                <a:lnTo>
                  <a:pt x="48" y="75"/>
                </a:lnTo>
                <a:lnTo>
                  <a:pt x="51" y="86"/>
                </a:lnTo>
                <a:lnTo>
                  <a:pt x="51"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511614243"/>
      </p:ext>
    </p:extLst>
  </p:cSld>
  <p:clrMapOvr>
    <a:masterClrMapping/>
  </p:clrMapOvr>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457200" y="274748"/>
            <a:ext cx="8229600" cy="1376790"/>
          </a:xfrm>
        </p:spPr>
        <p:txBody>
          <a:bodyPr>
            <a:normAutofit fontScale="90000"/>
          </a:bodyPr>
          <a:lstStyle/>
          <a:p>
            <a:r>
              <a:rPr lang="en-US" sz="3600" b="1" dirty="0"/>
              <a:t>Transmission Based Precautions</a:t>
            </a:r>
            <a:br>
              <a:rPr lang="en-US" sz="3600" b="1" dirty="0"/>
            </a:br>
            <a:r>
              <a:rPr lang="en-US" sz="3600" b="1" u="sng" dirty="0"/>
              <a:t>CONTACT PRECAUTIONS</a:t>
            </a:r>
            <a:r>
              <a:rPr lang="en-US" sz="4000" b="1" u="sng" dirty="0"/>
              <a:t/>
            </a:r>
            <a:br>
              <a:rPr lang="en-US" sz="4000" b="1" u="sng" dirty="0"/>
            </a:br>
            <a:r>
              <a:rPr lang="en-US" sz="3200" dirty="0"/>
              <a:t>(continued)</a:t>
            </a:r>
          </a:p>
        </p:txBody>
      </p:sp>
      <p:sp>
        <p:nvSpPr>
          <p:cNvPr id="299011" name="Rectangle 3"/>
          <p:cNvSpPr>
            <a:spLocks noGrp="1" noChangeArrowheads="1"/>
          </p:cNvSpPr>
          <p:nvPr>
            <p:ph type="body" sz="half" idx="1"/>
          </p:nvPr>
        </p:nvSpPr>
        <p:spPr>
          <a:xfrm>
            <a:off x="412750" y="2491043"/>
            <a:ext cx="5943600" cy="3092434"/>
          </a:xfrm>
        </p:spPr>
        <p:txBody>
          <a:bodyPr/>
          <a:lstStyle/>
          <a:p>
            <a:r>
              <a:rPr lang="en-US" sz="3600" dirty="0"/>
              <a:t>MASKS AND EYEWEAR:  Indicated if potential for exposure to infectious body material exists. </a:t>
            </a:r>
          </a:p>
        </p:txBody>
      </p:sp>
      <p:sp>
        <p:nvSpPr>
          <p:cNvPr id="299012" name="Freeform 4"/>
          <p:cNvSpPr>
            <a:spLocks/>
          </p:cNvSpPr>
          <p:nvPr/>
        </p:nvSpPr>
        <p:spPr bwMode="auto">
          <a:xfrm>
            <a:off x="6905625" y="4936295"/>
            <a:ext cx="1588" cy="10685"/>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99105" name="Group 97"/>
          <p:cNvGrpSpPr>
            <a:grpSpLocks/>
          </p:cNvGrpSpPr>
          <p:nvPr/>
        </p:nvGrpSpPr>
        <p:grpSpPr bwMode="auto">
          <a:xfrm>
            <a:off x="5851525" y="2839057"/>
            <a:ext cx="2846388" cy="1914073"/>
            <a:chOff x="944" y="1903"/>
            <a:chExt cx="3769" cy="2045"/>
          </a:xfrm>
        </p:grpSpPr>
        <p:sp>
          <p:nvSpPr>
            <p:cNvPr id="299106" name="Freeform 98"/>
            <p:cNvSpPr>
              <a:spLocks noEditPoints="1"/>
            </p:cNvSpPr>
            <p:nvPr/>
          </p:nvSpPr>
          <p:spPr bwMode="auto">
            <a:xfrm>
              <a:off x="2013" y="1903"/>
              <a:ext cx="2700" cy="1747"/>
            </a:xfrm>
            <a:custGeom>
              <a:avLst/>
              <a:gdLst>
                <a:gd name="T0" fmla="*/ 2517 w 2700"/>
                <a:gd name="T1" fmla="*/ 958 h 1747"/>
                <a:gd name="T2" fmla="*/ 2344 w 2700"/>
                <a:gd name="T3" fmla="*/ 781 h 1747"/>
                <a:gd name="T4" fmla="*/ 2160 w 2700"/>
                <a:gd name="T5" fmla="*/ 618 h 1747"/>
                <a:gd name="T6" fmla="*/ 1968 w 2700"/>
                <a:gd name="T7" fmla="*/ 466 h 1747"/>
                <a:gd name="T8" fmla="*/ 1770 w 2700"/>
                <a:gd name="T9" fmla="*/ 320 h 1747"/>
                <a:gd name="T10" fmla="*/ 1570 w 2700"/>
                <a:gd name="T11" fmla="*/ 176 h 1747"/>
                <a:gd name="T12" fmla="*/ 1373 w 2700"/>
                <a:gd name="T13" fmla="*/ 33 h 1747"/>
                <a:gd name="T14" fmla="*/ 1264 w 2700"/>
                <a:gd name="T15" fmla="*/ 0 h 1747"/>
                <a:gd name="T16" fmla="*/ 1185 w 2700"/>
                <a:gd name="T17" fmla="*/ 7 h 1747"/>
                <a:gd name="T18" fmla="*/ 1107 w 2700"/>
                <a:gd name="T19" fmla="*/ 21 h 1747"/>
                <a:gd name="T20" fmla="*/ 1031 w 2700"/>
                <a:gd name="T21" fmla="*/ 43 h 1747"/>
                <a:gd name="T22" fmla="*/ 958 w 2700"/>
                <a:gd name="T23" fmla="*/ 70 h 1747"/>
                <a:gd name="T24" fmla="*/ 889 w 2700"/>
                <a:gd name="T25" fmla="*/ 104 h 1747"/>
                <a:gd name="T26" fmla="*/ 819 w 2700"/>
                <a:gd name="T27" fmla="*/ 142 h 1747"/>
                <a:gd name="T28" fmla="*/ 749 w 2700"/>
                <a:gd name="T29" fmla="*/ 165 h 1747"/>
                <a:gd name="T30" fmla="*/ 680 w 2700"/>
                <a:gd name="T31" fmla="*/ 175 h 1747"/>
                <a:gd name="T32" fmla="*/ 613 w 2700"/>
                <a:gd name="T33" fmla="*/ 190 h 1747"/>
                <a:gd name="T34" fmla="*/ 520 w 2700"/>
                <a:gd name="T35" fmla="*/ 234 h 1747"/>
                <a:gd name="T36" fmla="*/ 420 w 2700"/>
                <a:gd name="T37" fmla="*/ 312 h 1747"/>
                <a:gd name="T38" fmla="*/ 335 w 2700"/>
                <a:gd name="T39" fmla="*/ 403 h 1747"/>
                <a:gd name="T40" fmla="*/ 268 w 2700"/>
                <a:gd name="T41" fmla="*/ 505 h 1747"/>
                <a:gd name="T42" fmla="*/ 218 w 2700"/>
                <a:gd name="T43" fmla="*/ 615 h 1747"/>
                <a:gd name="T44" fmla="*/ 184 w 2700"/>
                <a:gd name="T45" fmla="*/ 735 h 1747"/>
                <a:gd name="T46" fmla="*/ 165 w 2700"/>
                <a:gd name="T47" fmla="*/ 860 h 1747"/>
                <a:gd name="T48" fmla="*/ 150 w 2700"/>
                <a:gd name="T49" fmla="*/ 975 h 1747"/>
                <a:gd name="T50" fmla="*/ 74 w 2700"/>
                <a:gd name="T51" fmla="*/ 1057 h 1747"/>
                <a:gd name="T52" fmla="*/ 12 w 2700"/>
                <a:gd name="T53" fmla="*/ 1150 h 1747"/>
                <a:gd name="T54" fmla="*/ 10 w 2700"/>
                <a:gd name="T55" fmla="*/ 1256 h 1747"/>
                <a:gd name="T56" fmla="*/ 97 w 2700"/>
                <a:gd name="T57" fmla="*/ 1348 h 1747"/>
                <a:gd name="T58" fmla="*/ 204 w 2700"/>
                <a:gd name="T59" fmla="*/ 1396 h 1747"/>
                <a:gd name="T60" fmla="*/ 321 w 2700"/>
                <a:gd name="T61" fmla="*/ 1410 h 1747"/>
                <a:gd name="T62" fmla="*/ 443 w 2700"/>
                <a:gd name="T63" fmla="*/ 1398 h 1747"/>
                <a:gd name="T64" fmla="*/ 564 w 2700"/>
                <a:gd name="T65" fmla="*/ 1369 h 1747"/>
                <a:gd name="T66" fmla="*/ 682 w 2700"/>
                <a:gd name="T67" fmla="*/ 1330 h 1747"/>
                <a:gd name="T68" fmla="*/ 793 w 2700"/>
                <a:gd name="T69" fmla="*/ 1289 h 1747"/>
                <a:gd name="T70" fmla="*/ 886 w 2700"/>
                <a:gd name="T71" fmla="*/ 1314 h 1747"/>
                <a:gd name="T72" fmla="*/ 979 w 2700"/>
                <a:gd name="T73" fmla="*/ 1388 h 1747"/>
                <a:gd name="T74" fmla="*/ 1073 w 2700"/>
                <a:gd name="T75" fmla="*/ 1459 h 1747"/>
                <a:gd name="T76" fmla="*/ 1171 w 2700"/>
                <a:gd name="T77" fmla="*/ 1528 h 1747"/>
                <a:gd name="T78" fmla="*/ 1265 w 2700"/>
                <a:gd name="T79" fmla="*/ 1590 h 1747"/>
                <a:gd name="T80" fmla="*/ 1363 w 2700"/>
                <a:gd name="T81" fmla="*/ 1651 h 1747"/>
                <a:gd name="T82" fmla="*/ 1462 w 2700"/>
                <a:gd name="T83" fmla="*/ 1712 h 1747"/>
                <a:gd name="T84" fmla="*/ 1601 w 2700"/>
                <a:gd name="T85" fmla="*/ 1705 h 1747"/>
                <a:gd name="T86" fmla="*/ 1632 w 2700"/>
                <a:gd name="T87" fmla="*/ 1587 h 1747"/>
                <a:gd name="T88" fmla="*/ 1679 w 2700"/>
                <a:gd name="T89" fmla="*/ 1470 h 1747"/>
                <a:gd name="T90" fmla="*/ 1746 w 2700"/>
                <a:gd name="T91" fmla="*/ 1362 h 1747"/>
                <a:gd name="T92" fmla="*/ 1828 w 2700"/>
                <a:gd name="T93" fmla="*/ 1264 h 1747"/>
                <a:gd name="T94" fmla="*/ 1925 w 2700"/>
                <a:gd name="T95" fmla="*/ 1183 h 1747"/>
                <a:gd name="T96" fmla="*/ 2031 w 2700"/>
                <a:gd name="T97" fmla="*/ 1119 h 1747"/>
                <a:gd name="T98" fmla="*/ 2143 w 2700"/>
                <a:gd name="T99" fmla="*/ 1080 h 1747"/>
                <a:gd name="T100" fmla="*/ 2233 w 2700"/>
                <a:gd name="T101" fmla="*/ 1068 h 1747"/>
                <a:gd name="T102" fmla="*/ 2318 w 2700"/>
                <a:gd name="T103" fmla="*/ 1090 h 1747"/>
                <a:gd name="T104" fmla="*/ 2396 w 2700"/>
                <a:gd name="T105" fmla="*/ 1130 h 1747"/>
                <a:gd name="T106" fmla="*/ 2470 w 2700"/>
                <a:gd name="T107" fmla="*/ 1179 h 1747"/>
                <a:gd name="T108" fmla="*/ 2546 w 2700"/>
                <a:gd name="T109" fmla="*/ 1223 h 1747"/>
                <a:gd name="T110" fmla="*/ 2624 w 2700"/>
                <a:gd name="T111" fmla="*/ 1251 h 1747"/>
                <a:gd name="T112" fmla="*/ 2658 w 2700"/>
                <a:gd name="T113" fmla="*/ 1130 h 1747"/>
                <a:gd name="T114" fmla="*/ 488 w 2700"/>
                <a:gd name="T115" fmla="*/ 1051 h 1747"/>
                <a:gd name="T116" fmla="*/ 468 w 2700"/>
                <a:gd name="T117" fmla="*/ 978 h 1747"/>
                <a:gd name="T118" fmla="*/ 556 w 2700"/>
                <a:gd name="T119" fmla="*/ 1043 h 1747"/>
                <a:gd name="T120" fmla="*/ 579 w 2700"/>
                <a:gd name="T121" fmla="*/ 1114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0" h="1747">
                  <a:moveTo>
                    <a:pt x="2658" y="1130"/>
                  </a:moveTo>
                  <a:lnTo>
                    <a:pt x="2640" y="1107"/>
                  </a:lnTo>
                  <a:lnTo>
                    <a:pt x="2622" y="1085"/>
                  </a:lnTo>
                  <a:lnTo>
                    <a:pt x="2605" y="1062"/>
                  </a:lnTo>
                  <a:lnTo>
                    <a:pt x="2588" y="1042"/>
                  </a:lnTo>
                  <a:lnTo>
                    <a:pt x="2569" y="1019"/>
                  </a:lnTo>
                  <a:lnTo>
                    <a:pt x="2552" y="999"/>
                  </a:lnTo>
                  <a:lnTo>
                    <a:pt x="2534" y="978"/>
                  </a:lnTo>
                  <a:lnTo>
                    <a:pt x="2517" y="958"/>
                  </a:lnTo>
                  <a:lnTo>
                    <a:pt x="2498" y="936"/>
                  </a:lnTo>
                  <a:lnTo>
                    <a:pt x="2479" y="916"/>
                  </a:lnTo>
                  <a:lnTo>
                    <a:pt x="2460" y="896"/>
                  </a:lnTo>
                  <a:lnTo>
                    <a:pt x="2442" y="877"/>
                  </a:lnTo>
                  <a:lnTo>
                    <a:pt x="2422" y="857"/>
                  </a:lnTo>
                  <a:lnTo>
                    <a:pt x="2403" y="838"/>
                  </a:lnTo>
                  <a:lnTo>
                    <a:pt x="2384" y="819"/>
                  </a:lnTo>
                  <a:lnTo>
                    <a:pt x="2365" y="800"/>
                  </a:lnTo>
                  <a:lnTo>
                    <a:pt x="2344" y="781"/>
                  </a:lnTo>
                  <a:lnTo>
                    <a:pt x="2325" y="763"/>
                  </a:lnTo>
                  <a:lnTo>
                    <a:pt x="2304" y="744"/>
                  </a:lnTo>
                  <a:lnTo>
                    <a:pt x="2285" y="725"/>
                  </a:lnTo>
                  <a:lnTo>
                    <a:pt x="2264" y="706"/>
                  </a:lnTo>
                  <a:lnTo>
                    <a:pt x="2243" y="688"/>
                  </a:lnTo>
                  <a:lnTo>
                    <a:pt x="2223" y="671"/>
                  </a:lnTo>
                  <a:lnTo>
                    <a:pt x="2203" y="654"/>
                  </a:lnTo>
                  <a:lnTo>
                    <a:pt x="2182" y="635"/>
                  </a:lnTo>
                  <a:lnTo>
                    <a:pt x="2160" y="618"/>
                  </a:lnTo>
                  <a:lnTo>
                    <a:pt x="2139" y="600"/>
                  </a:lnTo>
                  <a:lnTo>
                    <a:pt x="2119" y="584"/>
                  </a:lnTo>
                  <a:lnTo>
                    <a:pt x="2097" y="566"/>
                  </a:lnTo>
                  <a:lnTo>
                    <a:pt x="2076" y="550"/>
                  </a:lnTo>
                  <a:lnTo>
                    <a:pt x="2055" y="532"/>
                  </a:lnTo>
                  <a:lnTo>
                    <a:pt x="2034" y="517"/>
                  </a:lnTo>
                  <a:lnTo>
                    <a:pt x="2012" y="500"/>
                  </a:lnTo>
                  <a:lnTo>
                    <a:pt x="1990" y="483"/>
                  </a:lnTo>
                  <a:lnTo>
                    <a:pt x="1968" y="466"/>
                  </a:lnTo>
                  <a:lnTo>
                    <a:pt x="1946" y="449"/>
                  </a:lnTo>
                  <a:lnTo>
                    <a:pt x="1924" y="432"/>
                  </a:lnTo>
                  <a:lnTo>
                    <a:pt x="1902" y="416"/>
                  </a:lnTo>
                  <a:lnTo>
                    <a:pt x="1880" y="399"/>
                  </a:lnTo>
                  <a:lnTo>
                    <a:pt x="1858" y="384"/>
                  </a:lnTo>
                  <a:lnTo>
                    <a:pt x="1835" y="367"/>
                  </a:lnTo>
                  <a:lnTo>
                    <a:pt x="1814" y="351"/>
                  </a:lnTo>
                  <a:lnTo>
                    <a:pt x="1791" y="335"/>
                  </a:lnTo>
                  <a:lnTo>
                    <a:pt x="1770" y="320"/>
                  </a:lnTo>
                  <a:lnTo>
                    <a:pt x="1747" y="303"/>
                  </a:lnTo>
                  <a:lnTo>
                    <a:pt x="1726" y="287"/>
                  </a:lnTo>
                  <a:lnTo>
                    <a:pt x="1703" y="272"/>
                  </a:lnTo>
                  <a:lnTo>
                    <a:pt x="1682" y="257"/>
                  </a:lnTo>
                  <a:lnTo>
                    <a:pt x="1659" y="240"/>
                  </a:lnTo>
                  <a:lnTo>
                    <a:pt x="1637" y="224"/>
                  </a:lnTo>
                  <a:lnTo>
                    <a:pt x="1614" y="208"/>
                  </a:lnTo>
                  <a:lnTo>
                    <a:pt x="1592" y="192"/>
                  </a:lnTo>
                  <a:lnTo>
                    <a:pt x="1570" y="176"/>
                  </a:lnTo>
                  <a:lnTo>
                    <a:pt x="1548" y="160"/>
                  </a:lnTo>
                  <a:lnTo>
                    <a:pt x="1526" y="143"/>
                  </a:lnTo>
                  <a:lnTo>
                    <a:pt x="1504" y="128"/>
                  </a:lnTo>
                  <a:lnTo>
                    <a:pt x="1482" y="112"/>
                  </a:lnTo>
                  <a:lnTo>
                    <a:pt x="1460" y="96"/>
                  </a:lnTo>
                  <a:lnTo>
                    <a:pt x="1439" y="79"/>
                  </a:lnTo>
                  <a:lnTo>
                    <a:pt x="1417" y="64"/>
                  </a:lnTo>
                  <a:lnTo>
                    <a:pt x="1395" y="48"/>
                  </a:lnTo>
                  <a:lnTo>
                    <a:pt x="1373" y="33"/>
                  </a:lnTo>
                  <a:lnTo>
                    <a:pt x="1352" y="16"/>
                  </a:lnTo>
                  <a:lnTo>
                    <a:pt x="1332" y="1"/>
                  </a:lnTo>
                  <a:lnTo>
                    <a:pt x="1321" y="0"/>
                  </a:lnTo>
                  <a:lnTo>
                    <a:pt x="1312" y="0"/>
                  </a:lnTo>
                  <a:lnTo>
                    <a:pt x="1302" y="0"/>
                  </a:lnTo>
                  <a:lnTo>
                    <a:pt x="1293" y="0"/>
                  </a:lnTo>
                  <a:lnTo>
                    <a:pt x="1283" y="0"/>
                  </a:lnTo>
                  <a:lnTo>
                    <a:pt x="1274" y="0"/>
                  </a:lnTo>
                  <a:lnTo>
                    <a:pt x="1264" y="0"/>
                  </a:lnTo>
                  <a:lnTo>
                    <a:pt x="1256" y="0"/>
                  </a:lnTo>
                  <a:lnTo>
                    <a:pt x="1246" y="0"/>
                  </a:lnTo>
                  <a:lnTo>
                    <a:pt x="1237" y="0"/>
                  </a:lnTo>
                  <a:lnTo>
                    <a:pt x="1227" y="1"/>
                  </a:lnTo>
                  <a:lnTo>
                    <a:pt x="1219" y="2"/>
                  </a:lnTo>
                  <a:lnTo>
                    <a:pt x="1210" y="2"/>
                  </a:lnTo>
                  <a:lnTo>
                    <a:pt x="1201" y="4"/>
                  </a:lnTo>
                  <a:lnTo>
                    <a:pt x="1192" y="5"/>
                  </a:lnTo>
                  <a:lnTo>
                    <a:pt x="1185" y="7"/>
                  </a:lnTo>
                  <a:lnTo>
                    <a:pt x="1174" y="7"/>
                  </a:lnTo>
                  <a:lnTo>
                    <a:pt x="1166" y="9"/>
                  </a:lnTo>
                  <a:lnTo>
                    <a:pt x="1157" y="10"/>
                  </a:lnTo>
                  <a:lnTo>
                    <a:pt x="1149" y="12"/>
                  </a:lnTo>
                  <a:lnTo>
                    <a:pt x="1141" y="14"/>
                  </a:lnTo>
                  <a:lnTo>
                    <a:pt x="1132" y="16"/>
                  </a:lnTo>
                  <a:lnTo>
                    <a:pt x="1123" y="17"/>
                  </a:lnTo>
                  <a:lnTo>
                    <a:pt x="1115" y="20"/>
                  </a:lnTo>
                  <a:lnTo>
                    <a:pt x="1107" y="21"/>
                  </a:lnTo>
                  <a:lnTo>
                    <a:pt x="1098" y="24"/>
                  </a:lnTo>
                  <a:lnTo>
                    <a:pt x="1089" y="25"/>
                  </a:lnTo>
                  <a:lnTo>
                    <a:pt x="1081" y="28"/>
                  </a:lnTo>
                  <a:lnTo>
                    <a:pt x="1073" y="30"/>
                  </a:lnTo>
                  <a:lnTo>
                    <a:pt x="1064" y="33"/>
                  </a:lnTo>
                  <a:lnTo>
                    <a:pt x="1056" y="35"/>
                  </a:lnTo>
                  <a:lnTo>
                    <a:pt x="1049" y="39"/>
                  </a:lnTo>
                  <a:lnTo>
                    <a:pt x="1040" y="40"/>
                  </a:lnTo>
                  <a:lnTo>
                    <a:pt x="1031" y="43"/>
                  </a:lnTo>
                  <a:lnTo>
                    <a:pt x="1022" y="45"/>
                  </a:lnTo>
                  <a:lnTo>
                    <a:pt x="1015" y="49"/>
                  </a:lnTo>
                  <a:lnTo>
                    <a:pt x="1006" y="51"/>
                  </a:lnTo>
                  <a:lnTo>
                    <a:pt x="998" y="54"/>
                  </a:lnTo>
                  <a:lnTo>
                    <a:pt x="991" y="58"/>
                  </a:lnTo>
                  <a:lnTo>
                    <a:pt x="983" y="62"/>
                  </a:lnTo>
                  <a:lnTo>
                    <a:pt x="974" y="64"/>
                  </a:lnTo>
                  <a:lnTo>
                    <a:pt x="967" y="67"/>
                  </a:lnTo>
                  <a:lnTo>
                    <a:pt x="958" y="70"/>
                  </a:lnTo>
                  <a:lnTo>
                    <a:pt x="950" y="74"/>
                  </a:lnTo>
                  <a:lnTo>
                    <a:pt x="943" y="78"/>
                  </a:lnTo>
                  <a:lnTo>
                    <a:pt x="935" y="82"/>
                  </a:lnTo>
                  <a:lnTo>
                    <a:pt x="928" y="85"/>
                  </a:lnTo>
                  <a:lnTo>
                    <a:pt x="920" y="89"/>
                  </a:lnTo>
                  <a:lnTo>
                    <a:pt x="911" y="93"/>
                  </a:lnTo>
                  <a:lnTo>
                    <a:pt x="904" y="97"/>
                  </a:lnTo>
                  <a:lnTo>
                    <a:pt x="896" y="101"/>
                  </a:lnTo>
                  <a:lnTo>
                    <a:pt x="889" y="104"/>
                  </a:lnTo>
                  <a:lnTo>
                    <a:pt x="880" y="108"/>
                  </a:lnTo>
                  <a:lnTo>
                    <a:pt x="872" y="112"/>
                  </a:lnTo>
                  <a:lnTo>
                    <a:pt x="865" y="116"/>
                  </a:lnTo>
                  <a:lnTo>
                    <a:pt x="857" y="121"/>
                  </a:lnTo>
                  <a:lnTo>
                    <a:pt x="850" y="124"/>
                  </a:lnTo>
                  <a:lnTo>
                    <a:pt x="842" y="128"/>
                  </a:lnTo>
                  <a:lnTo>
                    <a:pt x="835" y="133"/>
                  </a:lnTo>
                  <a:lnTo>
                    <a:pt x="827" y="138"/>
                  </a:lnTo>
                  <a:lnTo>
                    <a:pt x="819" y="142"/>
                  </a:lnTo>
                  <a:lnTo>
                    <a:pt x="812" y="147"/>
                  </a:lnTo>
                  <a:lnTo>
                    <a:pt x="804" y="152"/>
                  </a:lnTo>
                  <a:lnTo>
                    <a:pt x="797" y="157"/>
                  </a:lnTo>
                  <a:lnTo>
                    <a:pt x="788" y="157"/>
                  </a:lnTo>
                  <a:lnTo>
                    <a:pt x="780" y="160"/>
                  </a:lnTo>
                  <a:lnTo>
                    <a:pt x="772" y="160"/>
                  </a:lnTo>
                  <a:lnTo>
                    <a:pt x="764" y="162"/>
                  </a:lnTo>
                  <a:lnTo>
                    <a:pt x="757" y="162"/>
                  </a:lnTo>
                  <a:lnTo>
                    <a:pt x="749" y="165"/>
                  </a:lnTo>
                  <a:lnTo>
                    <a:pt x="741" y="165"/>
                  </a:lnTo>
                  <a:lnTo>
                    <a:pt x="734" y="167"/>
                  </a:lnTo>
                  <a:lnTo>
                    <a:pt x="725" y="167"/>
                  </a:lnTo>
                  <a:lnTo>
                    <a:pt x="717" y="169"/>
                  </a:lnTo>
                  <a:lnTo>
                    <a:pt x="710" y="170"/>
                  </a:lnTo>
                  <a:lnTo>
                    <a:pt x="702" y="171"/>
                  </a:lnTo>
                  <a:lnTo>
                    <a:pt x="695" y="172"/>
                  </a:lnTo>
                  <a:lnTo>
                    <a:pt x="687" y="174"/>
                  </a:lnTo>
                  <a:lnTo>
                    <a:pt x="680" y="175"/>
                  </a:lnTo>
                  <a:lnTo>
                    <a:pt x="672" y="177"/>
                  </a:lnTo>
                  <a:lnTo>
                    <a:pt x="665" y="177"/>
                  </a:lnTo>
                  <a:lnTo>
                    <a:pt x="657" y="179"/>
                  </a:lnTo>
                  <a:lnTo>
                    <a:pt x="650" y="180"/>
                  </a:lnTo>
                  <a:lnTo>
                    <a:pt x="642" y="181"/>
                  </a:lnTo>
                  <a:lnTo>
                    <a:pt x="634" y="182"/>
                  </a:lnTo>
                  <a:lnTo>
                    <a:pt x="627" y="185"/>
                  </a:lnTo>
                  <a:lnTo>
                    <a:pt x="619" y="186"/>
                  </a:lnTo>
                  <a:lnTo>
                    <a:pt x="613" y="190"/>
                  </a:lnTo>
                  <a:lnTo>
                    <a:pt x="605" y="191"/>
                  </a:lnTo>
                  <a:lnTo>
                    <a:pt x="598" y="194"/>
                  </a:lnTo>
                  <a:lnTo>
                    <a:pt x="590" y="195"/>
                  </a:lnTo>
                  <a:lnTo>
                    <a:pt x="584" y="199"/>
                  </a:lnTo>
                  <a:lnTo>
                    <a:pt x="570" y="205"/>
                  </a:lnTo>
                  <a:lnTo>
                    <a:pt x="559" y="213"/>
                  </a:lnTo>
                  <a:lnTo>
                    <a:pt x="545" y="219"/>
                  </a:lnTo>
                  <a:lnTo>
                    <a:pt x="532" y="226"/>
                  </a:lnTo>
                  <a:lnTo>
                    <a:pt x="520" y="234"/>
                  </a:lnTo>
                  <a:lnTo>
                    <a:pt x="509" y="243"/>
                  </a:lnTo>
                  <a:lnTo>
                    <a:pt x="496" y="250"/>
                  </a:lnTo>
                  <a:lnTo>
                    <a:pt x="485" y="258"/>
                  </a:lnTo>
                  <a:lnTo>
                    <a:pt x="473" y="267"/>
                  </a:lnTo>
                  <a:lnTo>
                    <a:pt x="463" y="277"/>
                  </a:lnTo>
                  <a:lnTo>
                    <a:pt x="452" y="284"/>
                  </a:lnTo>
                  <a:lnTo>
                    <a:pt x="441" y="293"/>
                  </a:lnTo>
                  <a:lnTo>
                    <a:pt x="429" y="302"/>
                  </a:lnTo>
                  <a:lnTo>
                    <a:pt x="420" y="312"/>
                  </a:lnTo>
                  <a:lnTo>
                    <a:pt x="409" y="321"/>
                  </a:lnTo>
                  <a:lnTo>
                    <a:pt x="400" y="331"/>
                  </a:lnTo>
                  <a:lnTo>
                    <a:pt x="390" y="341"/>
                  </a:lnTo>
                  <a:lnTo>
                    <a:pt x="381" y="352"/>
                  </a:lnTo>
                  <a:lnTo>
                    <a:pt x="371" y="361"/>
                  </a:lnTo>
                  <a:lnTo>
                    <a:pt x="362" y="371"/>
                  </a:lnTo>
                  <a:lnTo>
                    <a:pt x="352" y="381"/>
                  </a:lnTo>
                  <a:lnTo>
                    <a:pt x="345" y="393"/>
                  </a:lnTo>
                  <a:lnTo>
                    <a:pt x="335" y="403"/>
                  </a:lnTo>
                  <a:lnTo>
                    <a:pt x="327" y="414"/>
                  </a:lnTo>
                  <a:lnTo>
                    <a:pt x="320" y="425"/>
                  </a:lnTo>
                  <a:lnTo>
                    <a:pt x="312" y="437"/>
                  </a:lnTo>
                  <a:lnTo>
                    <a:pt x="303" y="447"/>
                  </a:lnTo>
                  <a:lnTo>
                    <a:pt x="296" y="458"/>
                  </a:lnTo>
                  <a:lnTo>
                    <a:pt x="288" y="469"/>
                  </a:lnTo>
                  <a:lnTo>
                    <a:pt x="282" y="481"/>
                  </a:lnTo>
                  <a:lnTo>
                    <a:pt x="274" y="492"/>
                  </a:lnTo>
                  <a:lnTo>
                    <a:pt x="268" y="505"/>
                  </a:lnTo>
                  <a:lnTo>
                    <a:pt x="262" y="517"/>
                  </a:lnTo>
                  <a:lnTo>
                    <a:pt x="257" y="530"/>
                  </a:lnTo>
                  <a:lnTo>
                    <a:pt x="249" y="541"/>
                  </a:lnTo>
                  <a:lnTo>
                    <a:pt x="244" y="552"/>
                  </a:lnTo>
                  <a:lnTo>
                    <a:pt x="238" y="565"/>
                  </a:lnTo>
                  <a:lnTo>
                    <a:pt x="233" y="578"/>
                  </a:lnTo>
                  <a:lnTo>
                    <a:pt x="226" y="590"/>
                  </a:lnTo>
                  <a:lnTo>
                    <a:pt x="221" y="603"/>
                  </a:lnTo>
                  <a:lnTo>
                    <a:pt x="218" y="615"/>
                  </a:lnTo>
                  <a:lnTo>
                    <a:pt x="214" y="629"/>
                  </a:lnTo>
                  <a:lnTo>
                    <a:pt x="209" y="641"/>
                  </a:lnTo>
                  <a:lnTo>
                    <a:pt x="204" y="654"/>
                  </a:lnTo>
                  <a:lnTo>
                    <a:pt x="200" y="667"/>
                  </a:lnTo>
                  <a:lnTo>
                    <a:pt x="196" y="681"/>
                  </a:lnTo>
                  <a:lnTo>
                    <a:pt x="192" y="693"/>
                  </a:lnTo>
                  <a:lnTo>
                    <a:pt x="189" y="707"/>
                  </a:lnTo>
                  <a:lnTo>
                    <a:pt x="186" y="720"/>
                  </a:lnTo>
                  <a:lnTo>
                    <a:pt x="184" y="735"/>
                  </a:lnTo>
                  <a:lnTo>
                    <a:pt x="180" y="747"/>
                  </a:lnTo>
                  <a:lnTo>
                    <a:pt x="177" y="761"/>
                  </a:lnTo>
                  <a:lnTo>
                    <a:pt x="175" y="775"/>
                  </a:lnTo>
                  <a:lnTo>
                    <a:pt x="174" y="789"/>
                  </a:lnTo>
                  <a:lnTo>
                    <a:pt x="170" y="803"/>
                  </a:lnTo>
                  <a:lnTo>
                    <a:pt x="169" y="817"/>
                  </a:lnTo>
                  <a:lnTo>
                    <a:pt x="167" y="831"/>
                  </a:lnTo>
                  <a:lnTo>
                    <a:pt x="167" y="846"/>
                  </a:lnTo>
                  <a:lnTo>
                    <a:pt x="165" y="860"/>
                  </a:lnTo>
                  <a:lnTo>
                    <a:pt x="164" y="873"/>
                  </a:lnTo>
                  <a:lnTo>
                    <a:pt x="164" y="887"/>
                  </a:lnTo>
                  <a:lnTo>
                    <a:pt x="164" y="902"/>
                  </a:lnTo>
                  <a:lnTo>
                    <a:pt x="162" y="916"/>
                  </a:lnTo>
                  <a:lnTo>
                    <a:pt x="162" y="930"/>
                  </a:lnTo>
                  <a:lnTo>
                    <a:pt x="162" y="945"/>
                  </a:lnTo>
                  <a:lnTo>
                    <a:pt x="164" y="960"/>
                  </a:lnTo>
                  <a:lnTo>
                    <a:pt x="156" y="968"/>
                  </a:lnTo>
                  <a:lnTo>
                    <a:pt x="150" y="975"/>
                  </a:lnTo>
                  <a:lnTo>
                    <a:pt x="142" y="984"/>
                  </a:lnTo>
                  <a:lnTo>
                    <a:pt x="136" y="993"/>
                  </a:lnTo>
                  <a:lnTo>
                    <a:pt x="127" y="1002"/>
                  </a:lnTo>
                  <a:lnTo>
                    <a:pt x="118" y="1011"/>
                  </a:lnTo>
                  <a:lnTo>
                    <a:pt x="109" y="1019"/>
                  </a:lnTo>
                  <a:lnTo>
                    <a:pt x="102" y="1029"/>
                  </a:lnTo>
                  <a:lnTo>
                    <a:pt x="92" y="1038"/>
                  </a:lnTo>
                  <a:lnTo>
                    <a:pt x="84" y="1048"/>
                  </a:lnTo>
                  <a:lnTo>
                    <a:pt x="74" y="1057"/>
                  </a:lnTo>
                  <a:lnTo>
                    <a:pt x="67" y="1067"/>
                  </a:lnTo>
                  <a:lnTo>
                    <a:pt x="58" y="1077"/>
                  </a:lnTo>
                  <a:lnTo>
                    <a:pt x="50" y="1087"/>
                  </a:lnTo>
                  <a:lnTo>
                    <a:pt x="43" y="1097"/>
                  </a:lnTo>
                  <a:lnTo>
                    <a:pt x="36" y="1109"/>
                  </a:lnTo>
                  <a:lnTo>
                    <a:pt x="29" y="1119"/>
                  </a:lnTo>
                  <a:lnTo>
                    <a:pt x="23" y="1129"/>
                  </a:lnTo>
                  <a:lnTo>
                    <a:pt x="16" y="1139"/>
                  </a:lnTo>
                  <a:lnTo>
                    <a:pt x="12" y="1150"/>
                  </a:lnTo>
                  <a:lnTo>
                    <a:pt x="7" y="1162"/>
                  </a:lnTo>
                  <a:lnTo>
                    <a:pt x="5" y="1173"/>
                  </a:lnTo>
                  <a:lnTo>
                    <a:pt x="1" y="1184"/>
                  </a:lnTo>
                  <a:lnTo>
                    <a:pt x="1" y="1197"/>
                  </a:lnTo>
                  <a:lnTo>
                    <a:pt x="0" y="1208"/>
                  </a:lnTo>
                  <a:lnTo>
                    <a:pt x="1" y="1219"/>
                  </a:lnTo>
                  <a:lnTo>
                    <a:pt x="2" y="1231"/>
                  </a:lnTo>
                  <a:lnTo>
                    <a:pt x="6" y="1245"/>
                  </a:lnTo>
                  <a:lnTo>
                    <a:pt x="10" y="1256"/>
                  </a:lnTo>
                  <a:lnTo>
                    <a:pt x="17" y="1270"/>
                  </a:lnTo>
                  <a:lnTo>
                    <a:pt x="25" y="1282"/>
                  </a:lnTo>
                  <a:lnTo>
                    <a:pt x="35" y="1296"/>
                  </a:lnTo>
                  <a:lnTo>
                    <a:pt x="44" y="1305"/>
                  </a:lnTo>
                  <a:lnTo>
                    <a:pt x="54" y="1315"/>
                  </a:lnTo>
                  <a:lnTo>
                    <a:pt x="64" y="1324"/>
                  </a:lnTo>
                  <a:lnTo>
                    <a:pt x="75" y="1333"/>
                  </a:lnTo>
                  <a:lnTo>
                    <a:pt x="85" y="1340"/>
                  </a:lnTo>
                  <a:lnTo>
                    <a:pt x="97" y="1348"/>
                  </a:lnTo>
                  <a:lnTo>
                    <a:pt x="108" y="1355"/>
                  </a:lnTo>
                  <a:lnTo>
                    <a:pt x="121" y="1363"/>
                  </a:lnTo>
                  <a:lnTo>
                    <a:pt x="132" y="1368"/>
                  </a:lnTo>
                  <a:lnTo>
                    <a:pt x="143" y="1373"/>
                  </a:lnTo>
                  <a:lnTo>
                    <a:pt x="155" y="1378"/>
                  </a:lnTo>
                  <a:lnTo>
                    <a:pt x="167" y="1384"/>
                  </a:lnTo>
                  <a:lnTo>
                    <a:pt x="179" y="1388"/>
                  </a:lnTo>
                  <a:lnTo>
                    <a:pt x="191" y="1392"/>
                  </a:lnTo>
                  <a:lnTo>
                    <a:pt x="204" y="1396"/>
                  </a:lnTo>
                  <a:lnTo>
                    <a:pt x="218" y="1399"/>
                  </a:lnTo>
                  <a:lnTo>
                    <a:pt x="229" y="1401"/>
                  </a:lnTo>
                  <a:lnTo>
                    <a:pt x="242" y="1403"/>
                  </a:lnTo>
                  <a:lnTo>
                    <a:pt x="254" y="1404"/>
                  </a:lnTo>
                  <a:lnTo>
                    <a:pt x="268" y="1407"/>
                  </a:lnTo>
                  <a:lnTo>
                    <a:pt x="281" y="1407"/>
                  </a:lnTo>
                  <a:lnTo>
                    <a:pt x="294" y="1408"/>
                  </a:lnTo>
                  <a:lnTo>
                    <a:pt x="307" y="1408"/>
                  </a:lnTo>
                  <a:lnTo>
                    <a:pt x="321" y="1410"/>
                  </a:lnTo>
                  <a:lnTo>
                    <a:pt x="334" y="1408"/>
                  </a:lnTo>
                  <a:lnTo>
                    <a:pt x="347" y="1408"/>
                  </a:lnTo>
                  <a:lnTo>
                    <a:pt x="361" y="1407"/>
                  </a:lnTo>
                  <a:lnTo>
                    <a:pt x="375" y="1407"/>
                  </a:lnTo>
                  <a:lnTo>
                    <a:pt x="388" y="1406"/>
                  </a:lnTo>
                  <a:lnTo>
                    <a:pt x="403" y="1404"/>
                  </a:lnTo>
                  <a:lnTo>
                    <a:pt x="415" y="1403"/>
                  </a:lnTo>
                  <a:lnTo>
                    <a:pt x="430" y="1402"/>
                  </a:lnTo>
                  <a:lnTo>
                    <a:pt x="443" y="1398"/>
                  </a:lnTo>
                  <a:lnTo>
                    <a:pt x="457" y="1396"/>
                  </a:lnTo>
                  <a:lnTo>
                    <a:pt x="469" y="1393"/>
                  </a:lnTo>
                  <a:lnTo>
                    <a:pt x="483" y="1391"/>
                  </a:lnTo>
                  <a:lnTo>
                    <a:pt x="496" y="1387"/>
                  </a:lnTo>
                  <a:lnTo>
                    <a:pt x="510" y="1384"/>
                  </a:lnTo>
                  <a:lnTo>
                    <a:pt x="524" y="1381"/>
                  </a:lnTo>
                  <a:lnTo>
                    <a:pt x="537" y="1378"/>
                  </a:lnTo>
                  <a:lnTo>
                    <a:pt x="550" y="1373"/>
                  </a:lnTo>
                  <a:lnTo>
                    <a:pt x="564" y="1369"/>
                  </a:lnTo>
                  <a:lnTo>
                    <a:pt x="578" y="1365"/>
                  </a:lnTo>
                  <a:lnTo>
                    <a:pt x="592" y="1362"/>
                  </a:lnTo>
                  <a:lnTo>
                    <a:pt x="604" y="1357"/>
                  </a:lnTo>
                  <a:lnTo>
                    <a:pt x="618" y="1353"/>
                  </a:lnTo>
                  <a:lnTo>
                    <a:pt x="632" y="1349"/>
                  </a:lnTo>
                  <a:lnTo>
                    <a:pt x="646" y="1345"/>
                  </a:lnTo>
                  <a:lnTo>
                    <a:pt x="657" y="1340"/>
                  </a:lnTo>
                  <a:lnTo>
                    <a:pt x="671" y="1335"/>
                  </a:lnTo>
                  <a:lnTo>
                    <a:pt x="682" y="1330"/>
                  </a:lnTo>
                  <a:lnTo>
                    <a:pt x="696" y="1326"/>
                  </a:lnTo>
                  <a:lnTo>
                    <a:pt x="707" y="1321"/>
                  </a:lnTo>
                  <a:lnTo>
                    <a:pt x="720" y="1316"/>
                  </a:lnTo>
                  <a:lnTo>
                    <a:pt x="733" y="1311"/>
                  </a:lnTo>
                  <a:lnTo>
                    <a:pt x="745" y="1308"/>
                  </a:lnTo>
                  <a:lnTo>
                    <a:pt x="757" y="1303"/>
                  </a:lnTo>
                  <a:lnTo>
                    <a:pt x="769" y="1298"/>
                  </a:lnTo>
                  <a:lnTo>
                    <a:pt x="780" y="1292"/>
                  </a:lnTo>
                  <a:lnTo>
                    <a:pt x="793" y="1289"/>
                  </a:lnTo>
                  <a:lnTo>
                    <a:pt x="804" y="1284"/>
                  </a:lnTo>
                  <a:lnTo>
                    <a:pt x="816" y="1279"/>
                  </a:lnTo>
                  <a:lnTo>
                    <a:pt x="827" y="1275"/>
                  </a:lnTo>
                  <a:lnTo>
                    <a:pt x="838" y="1271"/>
                  </a:lnTo>
                  <a:lnTo>
                    <a:pt x="847" y="1279"/>
                  </a:lnTo>
                  <a:lnTo>
                    <a:pt x="857" y="1287"/>
                  </a:lnTo>
                  <a:lnTo>
                    <a:pt x="867" y="1296"/>
                  </a:lnTo>
                  <a:lnTo>
                    <a:pt x="877" y="1305"/>
                  </a:lnTo>
                  <a:lnTo>
                    <a:pt x="886" y="1314"/>
                  </a:lnTo>
                  <a:lnTo>
                    <a:pt x="898" y="1323"/>
                  </a:lnTo>
                  <a:lnTo>
                    <a:pt x="906" y="1331"/>
                  </a:lnTo>
                  <a:lnTo>
                    <a:pt x="918" y="1340"/>
                  </a:lnTo>
                  <a:lnTo>
                    <a:pt x="928" y="1348"/>
                  </a:lnTo>
                  <a:lnTo>
                    <a:pt x="938" y="1355"/>
                  </a:lnTo>
                  <a:lnTo>
                    <a:pt x="948" y="1364"/>
                  </a:lnTo>
                  <a:lnTo>
                    <a:pt x="959" y="1373"/>
                  </a:lnTo>
                  <a:lnTo>
                    <a:pt x="969" y="1381"/>
                  </a:lnTo>
                  <a:lnTo>
                    <a:pt x="979" y="1388"/>
                  </a:lnTo>
                  <a:lnTo>
                    <a:pt x="989" y="1397"/>
                  </a:lnTo>
                  <a:lnTo>
                    <a:pt x="1001" y="1406"/>
                  </a:lnTo>
                  <a:lnTo>
                    <a:pt x="1011" y="1413"/>
                  </a:lnTo>
                  <a:lnTo>
                    <a:pt x="1021" y="1421"/>
                  </a:lnTo>
                  <a:lnTo>
                    <a:pt x="1031" y="1428"/>
                  </a:lnTo>
                  <a:lnTo>
                    <a:pt x="1042" y="1436"/>
                  </a:lnTo>
                  <a:lnTo>
                    <a:pt x="1052" y="1444"/>
                  </a:lnTo>
                  <a:lnTo>
                    <a:pt x="1062" y="1451"/>
                  </a:lnTo>
                  <a:lnTo>
                    <a:pt x="1073" y="1459"/>
                  </a:lnTo>
                  <a:lnTo>
                    <a:pt x="1084" y="1467"/>
                  </a:lnTo>
                  <a:lnTo>
                    <a:pt x="1094" y="1475"/>
                  </a:lnTo>
                  <a:lnTo>
                    <a:pt x="1105" y="1483"/>
                  </a:lnTo>
                  <a:lnTo>
                    <a:pt x="1115" y="1490"/>
                  </a:lnTo>
                  <a:lnTo>
                    <a:pt x="1127" y="1498"/>
                  </a:lnTo>
                  <a:lnTo>
                    <a:pt x="1137" y="1505"/>
                  </a:lnTo>
                  <a:lnTo>
                    <a:pt x="1148" y="1513"/>
                  </a:lnTo>
                  <a:lnTo>
                    <a:pt x="1159" y="1520"/>
                  </a:lnTo>
                  <a:lnTo>
                    <a:pt x="1171" y="1528"/>
                  </a:lnTo>
                  <a:lnTo>
                    <a:pt x="1181" y="1534"/>
                  </a:lnTo>
                  <a:lnTo>
                    <a:pt x="1191" y="1542"/>
                  </a:lnTo>
                  <a:lnTo>
                    <a:pt x="1201" y="1548"/>
                  </a:lnTo>
                  <a:lnTo>
                    <a:pt x="1212" y="1556"/>
                  </a:lnTo>
                  <a:lnTo>
                    <a:pt x="1222" y="1562"/>
                  </a:lnTo>
                  <a:lnTo>
                    <a:pt x="1234" y="1569"/>
                  </a:lnTo>
                  <a:lnTo>
                    <a:pt x="1244" y="1576"/>
                  </a:lnTo>
                  <a:lnTo>
                    <a:pt x="1255" y="1583"/>
                  </a:lnTo>
                  <a:lnTo>
                    <a:pt x="1265" y="1590"/>
                  </a:lnTo>
                  <a:lnTo>
                    <a:pt x="1276" y="1597"/>
                  </a:lnTo>
                  <a:lnTo>
                    <a:pt x="1287" y="1603"/>
                  </a:lnTo>
                  <a:lnTo>
                    <a:pt x="1298" y="1611"/>
                  </a:lnTo>
                  <a:lnTo>
                    <a:pt x="1308" y="1617"/>
                  </a:lnTo>
                  <a:lnTo>
                    <a:pt x="1319" y="1625"/>
                  </a:lnTo>
                  <a:lnTo>
                    <a:pt x="1331" y="1631"/>
                  </a:lnTo>
                  <a:lnTo>
                    <a:pt x="1342" y="1639"/>
                  </a:lnTo>
                  <a:lnTo>
                    <a:pt x="1352" y="1645"/>
                  </a:lnTo>
                  <a:lnTo>
                    <a:pt x="1363" y="1651"/>
                  </a:lnTo>
                  <a:lnTo>
                    <a:pt x="1373" y="1657"/>
                  </a:lnTo>
                  <a:lnTo>
                    <a:pt x="1385" y="1665"/>
                  </a:lnTo>
                  <a:lnTo>
                    <a:pt x="1396" y="1671"/>
                  </a:lnTo>
                  <a:lnTo>
                    <a:pt x="1407" y="1679"/>
                  </a:lnTo>
                  <a:lnTo>
                    <a:pt x="1419" y="1685"/>
                  </a:lnTo>
                  <a:lnTo>
                    <a:pt x="1430" y="1693"/>
                  </a:lnTo>
                  <a:lnTo>
                    <a:pt x="1440" y="1699"/>
                  </a:lnTo>
                  <a:lnTo>
                    <a:pt x="1451" y="1705"/>
                  </a:lnTo>
                  <a:lnTo>
                    <a:pt x="1462" y="1712"/>
                  </a:lnTo>
                  <a:lnTo>
                    <a:pt x="1473" y="1719"/>
                  </a:lnTo>
                  <a:lnTo>
                    <a:pt x="1484" y="1725"/>
                  </a:lnTo>
                  <a:lnTo>
                    <a:pt x="1496" y="1733"/>
                  </a:lnTo>
                  <a:lnTo>
                    <a:pt x="1507" y="1739"/>
                  </a:lnTo>
                  <a:lnTo>
                    <a:pt x="1518" y="1747"/>
                  </a:lnTo>
                  <a:lnTo>
                    <a:pt x="1599" y="1747"/>
                  </a:lnTo>
                  <a:lnTo>
                    <a:pt x="1599" y="1733"/>
                  </a:lnTo>
                  <a:lnTo>
                    <a:pt x="1600" y="1719"/>
                  </a:lnTo>
                  <a:lnTo>
                    <a:pt x="1601" y="1705"/>
                  </a:lnTo>
                  <a:lnTo>
                    <a:pt x="1605" y="1693"/>
                  </a:lnTo>
                  <a:lnTo>
                    <a:pt x="1606" y="1679"/>
                  </a:lnTo>
                  <a:lnTo>
                    <a:pt x="1609" y="1666"/>
                  </a:lnTo>
                  <a:lnTo>
                    <a:pt x="1613" y="1652"/>
                  </a:lnTo>
                  <a:lnTo>
                    <a:pt x="1616" y="1640"/>
                  </a:lnTo>
                  <a:lnTo>
                    <a:pt x="1619" y="1626"/>
                  </a:lnTo>
                  <a:lnTo>
                    <a:pt x="1623" y="1613"/>
                  </a:lnTo>
                  <a:lnTo>
                    <a:pt x="1626" y="1600"/>
                  </a:lnTo>
                  <a:lnTo>
                    <a:pt x="1632" y="1587"/>
                  </a:lnTo>
                  <a:lnTo>
                    <a:pt x="1635" y="1573"/>
                  </a:lnTo>
                  <a:lnTo>
                    <a:pt x="1640" y="1561"/>
                  </a:lnTo>
                  <a:lnTo>
                    <a:pt x="1645" y="1547"/>
                  </a:lnTo>
                  <a:lnTo>
                    <a:pt x="1652" y="1535"/>
                  </a:lnTo>
                  <a:lnTo>
                    <a:pt x="1655" y="1522"/>
                  </a:lnTo>
                  <a:lnTo>
                    <a:pt x="1662" y="1509"/>
                  </a:lnTo>
                  <a:lnTo>
                    <a:pt x="1667" y="1495"/>
                  </a:lnTo>
                  <a:lnTo>
                    <a:pt x="1674" y="1483"/>
                  </a:lnTo>
                  <a:lnTo>
                    <a:pt x="1679" y="1470"/>
                  </a:lnTo>
                  <a:lnTo>
                    <a:pt x="1686" y="1457"/>
                  </a:lnTo>
                  <a:lnTo>
                    <a:pt x="1693" y="1445"/>
                  </a:lnTo>
                  <a:lnTo>
                    <a:pt x="1701" y="1433"/>
                  </a:lnTo>
                  <a:lnTo>
                    <a:pt x="1707" y="1421"/>
                  </a:lnTo>
                  <a:lnTo>
                    <a:pt x="1715" y="1408"/>
                  </a:lnTo>
                  <a:lnTo>
                    <a:pt x="1722" y="1396"/>
                  </a:lnTo>
                  <a:lnTo>
                    <a:pt x="1731" y="1384"/>
                  </a:lnTo>
                  <a:lnTo>
                    <a:pt x="1739" y="1373"/>
                  </a:lnTo>
                  <a:lnTo>
                    <a:pt x="1746" y="1362"/>
                  </a:lnTo>
                  <a:lnTo>
                    <a:pt x="1755" y="1350"/>
                  </a:lnTo>
                  <a:lnTo>
                    <a:pt x="1765" y="1340"/>
                  </a:lnTo>
                  <a:lnTo>
                    <a:pt x="1773" y="1329"/>
                  </a:lnTo>
                  <a:lnTo>
                    <a:pt x="1781" y="1318"/>
                  </a:lnTo>
                  <a:lnTo>
                    <a:pt x="1790" y="1306"/>
                  </a:lnTo>
                  <a:lnTo>
                    <a:pt x="1800" y="1295"/>
                  </a:lnTo>
                  <a:lnTo>
                    <a:pt x="1808" y="1284"/>
                  </a:lnTo>
                  <a:lnTo>
                    <a:pt x="1818" y="1274"/>
                  </a:lnTo>
                  <a:lnTo>
                    <a:pt x="1828" y="1264"/>
                  </a:lnTo>
                  <a:lnTo>
                    <a:pt x="1839" y="1255"/>
                  </a:lnTo>
                  <a:lnTo>
                    <a:pt x="1848" y="1243"/>
                  </a:lnTo>
                  <a:lnTo>
                    <a:pt x="1858" y="1235"/>
                  </a:lnTo>
                  <a:lnTo>
                    <a:pt x="1868" y="1225"/>
                  </a:lnTo>
                  <a:lnTo>
                    <a:pt x="1880" y="1217"/>
                  </a:lnTo>
                  <a:lnTo>
                    <a:pt x="1891" y="1207"/>
                  </a:lnTo>
                  <a:lnTo>
                    <a:pt x="1902" y="1198"/>
                  </a:lnTo>
                  <a:lnTo>
                    <a:pt x="1914" y="1191"/>
                  </a:lnTo>
                  <a:lnTo>
                    <a:pt x="1925" y="1183"/>
                  </a:lnTo>
                  <a:lnTo>
                    <a:pt x="1936" y="1174"/>
                  </a:lnTo>
                  <a:lnTo>
                    <a:pt x="1948" y="1167"/>
                  </a:lnTo>
                  <a:lnTo>
                    <a:pt x="1959" y="1159"/>
                  </a:lnTo>
                  <a:lnTo>
                    <a:pt x="1970" y="1153"/>
                  </a:lnTo>
                  <a:lnTo>
                    <a:pt x="1982" y="1145"/>
                  </a:lnTo>
                  <a:lnTo>
                    <a:pt x="1994" y="1138"/>
                  </a:lnTo>
                  <a:lnTo>
                    <a:pt x="2007" y="1131"/>
                  </a:lnTo>
                  <a:lnTo>
                    <a:pt x="2019" y="1126"/>
                  </a:lnTo>
                  <a:lnTo>
                    <a:pt x="2031" y="1119"/>
                  </a:lnTo>
                  <a:lnTo>
                    <a:pt x="2043" y="1114"/>
                  </a:lnTo>
                  <a:lnTo>
                    <a:pt x="2056" y="1107"/>
                  </a:lnTo>
                  <a:lnTo>
                    <a:pt x="2070" y="1104"/>
                  </a:lnTo>
                  <a:lnTo>
                    <a:pt x="2082" y="1099"/>
                  </a:lnTo>
                  <a:lnTo>
                    <a:pt x="2096" y="1095"/>
                  </a:lnTo>
                  <a:lnTo>
                    <a:pt x="2109" y="1091"/>
                  </a:lnTo>
                  <a:lnTo>
                    <a:pt x="2123" y="1089"/>
                  </a:lnTo>
                  <a:lnTo>
                    <a:pt x="2133" y="1084"/>
                  </a:lnTo>
                  <a:lnTo>
                    <a:pt x="2143" y="1080"/>
                  </a:lnTo>
                  <a:lnTo>
                    <a:pt x="2153" y="1076"/>
                  </a:lnTo>
                  <a:lnTo>
                    <a:pt x="2164" y="1073"/>
                  </a:lnTo>
                  <a:lnTo>
                    <a:pt x="2174" y="1071"/>
                  </a:lnTo>
                  <a:lnTo>
                    <a:pt x="2184" y="1070"/>
                  </a:lnTo>
                  <a:lnTo>
                    <a:pt x="2194" y="1068"/>
                  </a:lnTo>
                  <a:lnTo>
                    <a:pt x="2206" y="1068"/>
                  </a:lnTo>
                  <a:lnTo>
                    <a:pt x="2214" y="1067"/>
                  </a:lnTo>
                  <a:lnTo>
                    <a:pt x="2224" y="1067"/>
                  </a:lnTo>
                  <a:lnTo>
                    <a:pt x="2233" y="1068"/>
                  </a:lnTo>
                  <a:lnTo>
                    <a:pt x="2243" y="1070"/>
                  </a:lnTo>
                  <a:lnTo>
                    <a:pt x="2252" y="1070"/>
                  </a:lnTo>
                  <a:lnTo>
                    <a:pt x="2262" y="1072"/>
                  </a:lnTo>
                  <a:lnTo>
                    <a:pt x="2272" y="1075"/>
                  </a:lnTo>
                  <a:lnTo>
                    <a:pt x="2282" y="1079"/>
                  </a:lnTo>
                  <a:lnTo>
                    <a:pt x="2290" y="1080"/>
                  </a:lnTo>
                  <a:lnTo>
                    <a:pt x="2300" y="1082"/>
                  </a:lnTo>
                  <a:lnTo>
                    <a:pt x="2308" y="1086"/>
                  </a:lnTo>
                  <a:lnTo>
                    <a:pt x="2318" y="1090"/>
                  </a:lnTo>
                  <a:lnTo>
                    <a:pt x="2325" y="1094"/>
                  </a:lnTo>
                  <a:lnTo>
                    <a:pt x="2335" y="1097"/>
                  </a:lnTo>
                  <a:lnTo>
                    <a:pt x="2343" y="1102"/>
                  </a:lnTo>
                  <a:lnTo>
                    <a:pt x="2353" y="1107"/>
                  </a:lnTo>
                  <a:lnTo>
                    <a:pt x="2360" y="1111"/>
                  </a:lnTo>
                  <a:lnTo>
                    <a:pt x="2369" y="1115"/>
                  </a:lnTo>
                  <a:lnTo>
                    <a:pt x="2378" y="1120"/>
                  </a:lnTo>
                  <a:lnTo>
                    <a:pt x="2387" y="1125"/>
                  </a:lnTo>
                  <a:lnTo>
                    <a:pt x="2396" y="1130"/>
                  </a:lnTo>
                  <a:lnTo>
                    <a:pt x="2405" y="1136"/>
                  </a:lnTo>
                  <a:lnTo>
                    <a:pt x="2413" y="1141"/>
                  </a:lnTo>
                  <a:lnTo>
                    <a:pt x="2422" y="1148"/>
                  </a:lnTo>
                  <a:lnTo>
                    <a:pt x="2430" y="1152"/>
                  </a:lnTo>
                  <a:lnTo>
                    <a:pt x="2437" y="1158"/>
                  </a:lnTo>
                  <a:lnTo>
                    <a:pt x="2445" y="1163"/>
                  </a:lnTo>
                  <a:lnTo>
                    <a:pt x="2454" y="1169"/>
                  </a:lnTo>
                  <a:lnTo>
                    <a:pt x="2461" y="1173"/>
                  </a:lnTo>
                  <a:lnTo>
                    <a:pt x="2470" y="1179"/>
                  </a:lnTo>
                  <a:lnTo>
                    <a:pt x="2479" y="1184"/>
                  </a:lnTo>
                  <a:lnTo>
                    <a:pt x="2488" y="1191"/>
                  </a:lnTo>
                  <a:lnTo>
                    <a:pt x="2495" y="1194"/>
                  </a:lnTo>
                  <a:lnTo>
                    <a:pt x="2503" y="1199"/>
                  </a:lnTo>
                  <a:lnTo>
                    <a:pt x="2512" y="1204"/>
                  </a:lnTo>
                  <a:lnTo>
                    <a:pt x="2520" y="1209"/>
                  </a:lnTo>
                  <a:lnTo>
                    <a:pt x="2528" y="1213"/>
                  </a:lnTo>
                  <a:lnTo>
                    <a:pt x="2537" y="1218"/>
                  </a:lnTo>
                  <a:lnTo>
                    <a:pt x="2546" y="1223"/>
                  </a:lnTo>
                  <a:lnTo>
                    <a:pt x="2554" y="1228"/>
                  </a:lnTo>
                  <a:lnTo>
                    <a:pt x="2562" y="1231"/>
                  </a:lnTo>
                  <a:lnTo>
                    <a:pt x="2571" y="1235"/>
                  </a:lnTo>
                  <a:lnTo>
                    <a:pt x="2580" y="1237"/>
                  </a:lnTo>
                  <a:lnTo>
                    <a:pt x="2588" y="1241"/>
                  </a:lnTo>
                  <a:lnTo>
                    <a:pt x="2596" y="1243"/>
                  </a:lnTo>
                  <a:lnTo>
                    <a:pt x="2605" y="1246"/>
                  </a:lnTo>
                  <a:lnTo>
                    <a:pt x="2614" y="1248"/>
                  </a:lnTo>
                  <a:lnTo>
                    <a:pt x="2624" y="1251"/>
                  </a:lnTo>
                  <a:lnTo>
                    <a:pt x="2632" y="1252"/>
                  </a:lnTo>
                  <a:lnTo>
                    <a:pt x="2642" y="1253"/>
                  </a:lnTo>
                  <a:lnTo>
                    <a:pt x="2651" y="1253"/>
                  </a:lnTo>
                  <a:lnTo>
                    <a:pt x="2661" y="1255"/>
                  </a:lnTo>
                  <a:lnTo>
                    <a:pt x="2670" y="1255"/>
                  </a:lnTo>
                  <a:lnTo>
                    <a:pt x="2680" y="1255"/>
                  </a:lnTo>
                  <a:lnTo>
                    <a:pt x="2689" y="1253"/>
                  </a:lnTo>
                  <a:lnTo>
                    <a:pt x="2700" y="1253"/>
                  </a:lnTo>
                  <a:lnTo>
                    <a:pt x="2658" y="1130"/>
                  </a:lnTo>
                  <a:close/>
                  <a:moveTo>
                    <a:pt x="516" y="1130"/>
                  </a:moveTo>
                  <a:lnTo>
                    <a:pt x="515" y="1119"/>
                  </a:lnTo>
                  <a:lnTo>
                    <a:pt x="514" y="1107"/>
                  </a:lnTo>
                  <a:lnTo>
                    <a:pt x="510" y="1097"/>
                  </a:lnTo>
                  <a:lnTo>
                    <a:pt x="507" y="1089"/>
                  </a:lnTo>
                  <a:lnTo>
                    <a:pt x="502" y="1077"/>
                  </a:lnTo>
                  <a:lnTo>
                    <a:pt x="497" y="1068"/>
                  </a:lnTo>
                  <a:lnTo>
                    <a:pt x="492" y="1060"/>
                  </a:lnTo>
                  <a:lnTo>
                    <a:pt x="488" y="1051"/>
                  </a:lnTo>
                  <a:lnTo>
                    <a:pt x="482" y="1041"/>
                  </a:lnTo>
                  <a:lnTo>
                    <a:pt x="477" y="1032"/>
                  </a:lnTo>
                  <a:lnTo>
                    <a:pt x="471" y="1022"/>
                  </a:lnTo>
                  <a:lnTo>
                    <a:pt x="467" y="1013"/>
                  </a:lnTo>
                  <a:lnTo>
                    <a:pt x="463" y="1003"/>
                  </a:lnTo>
                  <a:lnTo>
                    <a:pt x="461" y="993"/>
                  </a:lnTo>
                  <a:lnTo>
                    <a:pt x="459" y="983"/>
                  </a:lnTo>
                  <a:lnTo>
                    <a:pt x="461" y="973"/>
                  </a:lnTo>
                  <a:lnTo>
                    <a:pt x="468" y="978"/>
                  </a:lnTo>
                  <a:lnTo>
                    <a:pt x="477" y="984"/>
                  </a:lnTo>
                  <a:lnTo>
                    <a:pt x="486" y="990"/>
                  </a:lnTo>
                  <a:lnTo>
                    <a:pt x="496" y="998"/>
                  </a:lnTo>
                  <a:lnTo>
                    <a:pt x="505" y="1006"/>
                  </a:lnTo>
                  <a:lnTo>
                    <a:pt x="515" y="1013"/>
                  </a:lnTo>
                  <a:lnTo>
                    <a:pt x="525" y="1021"/>
                  </a:lnTo>
                  <a:lnTo>
                    <a:pt x="536" y="1028"/>
                  </a:lnTo>
                  <a:lnTo>
                    <a:pt x="546" y="1036"/>
                  </a:lnTo>
                  <a:lnTo>
                    <a:pt x="556" y="1043"/>
                  </a:lnTo>
                  <a:lnTo>
                    <a:pt x="566" y="1052"/>
                  </a:lnTo>
                  <a:lnTo>
                    <a:pt x="576" y="1062"/>
                  </a:lnTo>
                  <a:lnTo>
                    <a:pt x="585" y="1070"/>
                  </a:lnTo>
                  <a:lnTo>
                    <a:pt x="594" y="1080"/>
                  </a:lnTo>
                  <a:lnTo>
                    <a:pt x="603" y="1090"/>
                  </a:lnTo>
                  <a:lnTo>
                    <a:pt x="613" y="1101"/>
                  </a:lnTo>
                  <a:lnTo>
                    <a:pt x="602" y="1105"/>
                  </a:lnTo>
                  <a:lnTo>
                    <a:pt x="592" y="1110"/>
                  </a:lnTo>
                  <a:lnTo>
                    <a:pt x="579" y="1114"/>
                  </a:lnTo>
                  <a:lnTo>
                    <a:pt x="568" y="1119"/>
                  </a:lnTo>
                  <a:lnTo>
                    <a:pt x="554" y="1121"/>
                  </a:lnTo>
                  <a:lnTo>
                    <a:pt x="541" y="1124"/>
                  </a:lnTo>
                  <a:lnTo>
                    <a:pt x="527" y="1126"/>
                  </a:lnTo>
                  <a:lnTo>
                    <a:pt x="516" y="1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07" name="Freeform 99"/>
            <p:cNvSpPr>
              <a:spLocks/>
            </p:cNvSpPr>
            <p:nvPr/>
          </p:nvSpPr>
          <p:spPr bwMode="auto">
            <a:xfrm>
              <a:off x="2078" y="2736"/>
              <a:ext cx="718" cy="525"/>
            </a:xfrm>
            <a:custGeom>
              <a:avLst/>
              <a:gdLst>
                <a:gd name="T0" fmla="*/ 326 w 718"/>
                <a:gd name="T1" fmla="*/ 123 h 525"/>
                <a:gd name="T2" fmla="*/ 265 w 718"/>
                <a:gd name="T3" fmla="*/ 171 h 525"/>
                <a:gd name="T4" fmla="*/ 207 w 718"/>
                <a:gd name="T5" fmla="*/ 222 h 525"/>
                <a:gd name="T6" fmla="*/ 155 w 718"/>
                <a:gd name="T7" fmla="*/ 278 h 525"/>
                <a:gd name="T8" fmla="*/ 111 w 718"/>
                <a:gd name="T9" fmla="*/ 337 h 525"/>
                <a:gd name="T10" fmla="*/ 81 w 718"/>
                <a:gd name="T11" fmla="*/ 390 h 525"/>
                <a:gd name="T12" fmla="*/ 67 w 718"/>
                <a:gd name="T13" fmla="*/ 425 h 525"/>
                <a:gd name="T14" fmla="*/ 56 w 718"/>
                <a:gd name="T15" fmla="*/ 463 h 525"/>
                <a:gd name="T16" fmla="*/ 105 w 718"/>
                <a:gd name="T17" fmla="*/ 488 h 525"/>
                <a:gd name="T18" fmla="*/ 161 w 718"/>
                <a:gd name="T19" fmla="*/ 504 h 525"/>
                <a:gd name="T20" fmla="*/ 222 w 718"/>
                <a:gd name="T21" fmla="*/ 510 h 525"/>
                <a:gd name="T22" fmla="*/ 284 w 718"/>
                <a:gd name="T23" fmla="*/ 509 h 525"/>
                <a:gd name="T24" fmla="*/ 344 w 718"/>
                <a:gd name="T25" fmla="*/ 498 h 525"/>
                <a:gd name="T26" fmla="*/ 399 w 718"/>
                <a:gd name="T27" fmla="*/ 485 h 525"/>
                <a:gd name="T28" fmla="*/ 140 w 718"/>
                <a:gd name="T29" fmla="*/ 383 h 525"/>
                <a:gd name="T30" fmla="*/ 179 w 718"/>
                <a:gd name="T31" fmla="*/ 385 h 525"/>
                <a:gd name="T32" fmla="*/ 218 w 718"/>
                <a:gd name="T33" fmla="*/ 385 h 525"/>
                <a:gd name="T34" fmla="*/ 257 w 718"/>
                <a:gd name="T35" fmla="*/ 384 h 525"/>
                <a:gd name="T36" fmla="*/ 295 w 718"/>
                <a:gd name="T37" fmla="*/ 380 h 525"/>
                <a:gd name="T38" fmla="*/ 333 w 718"/>
                <a:gd name="T39" fmla="*/ 374 h 525"/>
                <a:gd name="T40" fmla="*/ 370 w 718"/>
                <a:gd name="T41" fmla="*/ 368 h 525"/>
                <a:gd name="T42" fmla="*/ 406 w 718"/>
                <a:gd name="T43" fmla="*/ 360 h 525"/>
                <a:gd name="T44" fmla="*/ 444 w 718"/>
                <a:gd name="T45" fmla="*/ 354 h 525"/>
                <a:gd name="T46" fmla="*/ 479 w 718"/>
                <a:gd name="T47" fmla="*/ 345 h 525"/>
                <a:gd name="T48" fmla="*/ 515 w 718"/>
                <a:gd name="T49" fmla="*/ 337 h 525"/>
                <a:gd name="T50" fmla="*/ 553 w 718"/>
                <a:gd name="T51" fmla="*/ 330 h 525"/>
                <a:gd name="T52" fmla="*/ 591 w 718"/>
                <a:gd name="T53" fmla="*/ 326 h 525"/>
                <a:gd name="T54" fmla="*/ 631 w 718"/>
                <a:gd name="T55" fmla="*/ 334 h 525"/>
                <a:gd name="T56" fmla="*/ 694 w 718"/>
                <a:gd name="T57" fmla="*/ 383 h 525"/>
                <a:gd name="T58" fmla="*/ 710 w 718"/>
                <a:gd name="T59" fmla="*/ 410 h 525"/>
                <a:gd name="T60" fmla="*/ 673 w 718"/>
                <a:gd name="T61" fmla="*/ 428 h 525"/>
                <a:gd name="T62" fmla="*/ 631 w 718"/>
                <a:gd name="T63" fmla="*/ 444 h 525"/>
                <a:gd name="T64" fmla="*/ 590 w 718"/>
                <a:gd name="T65" fmla="*/ 462 h 525"/>
                <a:gd name="T66" fmla="*/ 542 w 718"/>
                <a:gd name="T67" fmla="*/ 476 h 525"/>
                <a:gd name="T68" fmla="*/ 494 w 718"/>
                <a:gd name="T69" fmla="*/ 491 h 525"/>
                <a:gd name="T70" fmla="*/ 445 w 718"/>
                <a:gd name="T71" fmla="*/ 502 h 525"/>
                <a:gd name="T72" fmla="*/ 394 w 718"/>
                <a:gd name="T73" fmla="*/ 512 h 525"/>
                <a:gd name="T74" fmla="*/ 342 w 718"/>
                <a:gd name="T75" fmla="*/ 519 h 525"/>
                <a:gd name="T76" fmla="*/ 289 w 718"/>
                <a:gd name="T77" fmla="*/ 524 h 525"/>
                <a:gd name="T78" fmla="*/ 235 w 718"/>
                <a:gd name="T79" fmla="*/ 524 h 525"/>
                <a:gd name="T80" fmla="*/ 183 w 718"/>
                <a:gd name="T81" fmla="*/ 522 h 525"/>
                <a:gd name="T82" fmla="*/ 129 w 718"/>
                <a:gd name="T83" fmla="*/ 515 h 525"/>
                <a:gd name="T84" fmla="*/ 78 w 718"/>
                <a:gd name="T85" fmla="*/ 498 h 525"/>
                <a:gd name="T86" fmla="*/ 41 w 718"/>
                <a:gd name="T87" fmla="*/ 463 h 525"/>
                <a:gd name="T88" fmla="*/ 15 w 718"/>
                <a:gd name="T89" fmla="*/ 418 h 525"/>
                <a:gd name="T90" fmla="*/ 0 w 718"/>
                <a:gd name="T91" fmla="*/ 375 h 525"/>
                <a:gd name="T92" fmla="*/ 7 w 718"/>
                <a:gd name="T93" fmla="*/ 337 h 525"/>
                <a:gd name="T94" fmla="*/ 18 w 718"/>
                <a:gd name="T95" fmla="*/ 302 h 525"/>
                <a:gd name="T96" fmla="*/ 49 w 718"/>
                <a:gd name="T97" fmla="*/ 244 h 525"/>
                <a:gd name="T98" fmla="*/ 97 w 718"/>
                <a:gd name="T99" fmla="*/ 186 h 525"/>
                <a:gd name="T100" fmla="*/ 150 w 718"/>
                <a:gd name="T101" fmla="*/ 130 h 525"/>
                <a:gd name="T102" fmla="*/ 203 w 718"/>
                <a:gd name="T103" fmla="*/ 76 h 525"/>
                <a:gd name="T104" fmla="*/ 251 w 718"/>
                <a:gd name="T105" fmla="*/ 2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8" h="525">
                  <a:moveTo>
                    <a:pt x="269" y="0"/>
                  </a:moveTo>
                  <a:lnTo>
                    <a:pt x="365" y="98"/>
                  </a:lnTo>
                  <a:lnTo>
                    <a:pt x="352" y="106"/>
                  </a:lnTo>
                  <a:lnTo>
                    <a:pt x="339" y="115"/>
                  </a:lnTo>
                  <a:lnTo>
                    <a:pt x="326" y="123"/>
                  </a:lnTo>
                  <a:lnTo>
                    <a:pt x="314" y="133"/>
                  </a:lnTo>
                  <a:lnTo>
                    <a:pt x="301" y="142"/>
                  </a:lnTo>
                  <a:lnTo>
                    <a:pt x="289" y="152"/>
                  </a:lnTo>
                  <a:lnTo>
                    <a:pt x="276" y="161"/>
                  </a:lnTo>
                  <a:lnTo>
                    <a:pt x="265" y="171"/>
                  </a:lnTo>
                  <a:lnTo>
                    <a:pt x="252" y="180"/>
                  </a:lnTo>
                  <a:lnTo>
                    <a:pt x="241" y="190"/>
                  </a:lnTo>
                  <a:lnTo>
                    <a:pt x="229" y="200"/>
                  </a:lnTo>
                  <a:lnTo>
                    <a:pt x="218" y="212"/>
                  </a:lnTo>
                  <a:lnTo>
                    <a:pt x="207" y="222"/>
                  </a:lnTo>
                  <a:lnTo>
                    <a:pt x="195" y="233"/>
                  </a:lnTo>
                  <a:lnTo>
                    <a:pt x="185" y="244"/>
                  </a:lnTo>
                  <a:lnTo>
                    <a:pt x="177" y="256"/>
                  </a:lnTo>
                  <a:lnTo>
                    <a:pt x="165" y="267"/>
                  </a:lnTo>
                  <a:lnTo>
                    <a:pt x="155" y="278"/>
                  </a:lnTo>
                  <a:lnTo>
                    <a:pt x="145" y="290"/>
                  </a:lnTo>
                  <a:lnTo>
                    <a:pt x="138" y="301"/>
                  </a:lnTo>
                  <a:lnTo>
                    <a:pt x="127" y="312"/>
                  </a:lnTo>
                  <a:lnTo>
                    <a:pt x="119" y="325"/>
                  </a:lnTo>
                  <a:lnTo>
                    <a:pt x="111" y="337"/>
                  </a:lnTo>
                  <a:lnTo>
                    <a:pt x="104" y="351"/>
                  </a:lnTo>
                  <a:lnTo>
                    <a:pt x="96" y="364"/>
                  </a:lnTo>
                  <a:lnTo>
                    <a:pt x="88" y="378"/>
                  </a:lnTo>
                  <a:lnTo>
                    <a:pt x="85" y="384"/>
                  </a:lnTo>
                  <a:lnTo>
                    <a:pt x="81" y="390"/>
                  </a:lnTo>
                  <a:lnTo>
                    <a:pt x="78" y="398"/>
                  </a:lnTo>
                  <a:lnTo>
                    <a:pt x="76" y="405"/>
                  </a:lnTo>
                  <a:lnTo>
                    <a:pt x="72" y="412"/>
                  </a:lnTo>
                  <a:lnTo>
                    <a:pt x="70" y="418"/>
                  </a:lnTo>
                  <a:lnTo>
                    <a:pt x="67" y="425"/>
                  </a:lnTo>
                  <a:lnTo>
                    <a:pt x="65" y="433"/>
                  </a:lnTo>
                  <a:lnTo>
                    <a:pt x="61" y="441"/>
                  </a:lnTo>
                  <a:lnTo>
                    <a:pt x="60" y="448"/>
                  </a:lnTo>
                  <a:lnTo>
                    <a:pt x="57" y="456"/>
                  </a:lnTo>
                  <a:lnTo>
                    <a:pt x="56" y="463"/>
                  </a:lnTo>
                  <a:lnTo>
                    <a:pt x="63" y="468"/>
                  </a:lnTo>
                  <a:lnTo>
                    <a:pt x="73" y="473"/>
                  </a:lnTo>
                  <a:lnTo>
                    <a:pt x="83" y="478"/>
                  </a:lnTo>
                  <a:lnTo>
                    <a:pt x="95" y="485"/>
                  </a:lnTo>
                  <a:lnTo>
                    <a:pt x="105" y="488"/>
                  </a:lnTo>
                  <a:lnTo>
                    <a:pt x="116" y="492"/>
                  </a:lnTo>
                  <a:lnTo>
                    <a:pt x="127" y="496"/>
                  </a:lnTo>
                  <a:lnTo>
                    <a:pt x="139" y="500"/>
                  </a:lnTo>
                  <a:lnTo>
                    <a:pt x="150" y="501"/>
                  </a:lnTo>
                  <a:lnTo>
                    <a:pt x="161" y="504"/>
                  </a:lnTo>
                  <a:lnTo>
                    <a:pt x="173" y="505"/>
                  </a:lnTo>
                  <a:lnTo>
                    <a:pt x="185" y="507"/>
                  </a:lnTo>
                  <a:lnTo>
                    <a:pt x="197" y="509"/>
                  </a:lnTo>
                  <a:lnTo>
                    <a:pt x="209" y="510"/>
                  </a:lnTo>
                  <a:lnTo>
                    <a:pt x="222" y="510"/>
                  </a:lnTo>
                  <a:lnTo>
                    <a:pt x="235" y="511"/>
                  </a:lnTo>
                  <a:lnTo>
                    <a:pt x="246" y="510"/>
                  </a:lnTo>
                  <a:lnTo>
                    <a:pt x="258" y="510"/>
                  </a:lnTo>
                  <a:lnTo>
                    <a:pt x="271" y="509"/>
                  </a:lnTo>
                  <a:lnTo>
                    <a:pt x="284" y="509"/>
                  </a:lnTo>
                  <a:lnTo>
                    <a:pt x="295" y="506"/>
                  </a:lnTo>
                  <a:lnTo>
                    <a:pt x="308" y="505"/>
                  </a:lnTo>
                  <a:lnTo>
                    <a:pt x="320" y="504"/>
                  </a:lnTo>
                  <a:lnTo>
                    <a:pt x="333" y="502"/>
                  </a:lnTo>
                  <a:lnTo>
                    <a:pt x="344" y="498"/>
                  </a:lnTo>
                  <a:lnTo>
                    <a:pt x="355" y="496"/>
                  </a:lnTo>
                  <a:lnTo>
                    <a:pt x="367" y="493"/>
                  </a:lnTo>
                  <a:lnTo>
                    <a:pt x="378" y="491"/>
                  </a:lnTo>
                  <a:lnTo>
                    <a:pt x="388" y="487"/>
                  </a:lnTo>
                  <a:lnTo>
                    <a:pt x="399" y="485"/>
                  </a:lnTo>
                  <a:lnTo>
                    <a:pt x="410" y="482"/>
                  </a:lnTo>
                  <a:lnTo>
                    <a:pt x="421" y="480"/>
                  </a:lnTo>
                  <a:lnTo>
                    <a:pt x="421" y="463"/>
                  </a:lnTo>
                  <a:lnTo>
                    <a:pt x="127" y="438"/>
                  </a:lnTo>
                  <a:lnTo>
                    <a:pt x="140" y="383"/>
                  </a:lnTo>
                  <a:lnTo>
                    <a:pt x="148" y="383"/>
                  </a:lnTo>
                  <a:lnTo>
                    <a:pt x="155" y="384"/>
                  </a:lnTo>
                  <a:lnTo>
                    <a:pt x="163" y="384"/>
                  </a:lnTo>
                  <a:lnTo>
                    <a:pt x="172" y="385"/>
                  </a:lnTo>
                  <a:lnTo>
                    <a:pt x="179" y="385"/>
                  </a:lnTo>
                  <a:lnTo>
                    <a:pt x="187" y="385"/>
                  </a:lnTo>
                  <a:lnTo>
                    <a:pt x="194" y="385"/>
                  </a:lnTo>
                  <a:lnTo>
                    <a:pt x="203" y="386"/>
                  </a:lnTo>
                  <a:lnTo>
                    <a:pt x="211" y="385"/>
                  </a:lnTo>
                  <a:lnTo>
                    <a:pt x="218" y="385"/>
                  </a:lnTo>
                  <a:lnTo>
                    <a:pt x="226" y="385"/>
                  </a:lnTo>
                  <a:lnTo>
                    <a:pt x="235" y="385"/>
                  </a:lnTo>
                  <a:lnTo>
                    <a:pt x="242" y="384"/>
                  </a:lnTo>
                  <a:lnTo>
                    <a:pt x="250" y="384"/>
                  </a:lnTo>
                  <a:lnTo>
                    <a:pt x="257" y="384"/>
                  </a:lnTo>
                  <a:lnTo>
                    <a:pt x="266" y="384"/>
                  </a:lnTo>
                  <a:lnTo>
                    <a:pt x="272" y="383"/>
                  </a:lnTo>
                  <a:lnTo>
                    <a:pt x="280" y="381"/>
                  </a:lnTo>
                  <a:lnTo>
                    <a:pt x="287" y="380"/>
                  </a:lnTo>
                  <a:lnTo>
                    <a:pt x="295" y="380"/>
                  </a:lnTo>
                  <a:lnTo>
                    <a:pt x="302" y="379"/>
                  </a:lnTo>
                  <a:lnTo>
                    <a:pt x="310" y="378"/>
                  </a:lnTo>
                  <a:lnTo>
                    <a:pt x="318" y="376"/>
                  </a:lnTo>
                  <a:lnTo>
                    <a:pt x="325" y="376"/>
                  </a:lnTo>
                  <a:lnTo>
                    <a:pt x="333" y="374"/>
                  </a:lnTo>
                  <a:lnTo>
                    <a:pt x="340" y="373"/>
                  </a:lnTo>
                  <a:lnTo>
                    <a:pt x="348" y="371"/>
                  </a:lnTo>
                  <a:lnTo>
                    <a:pt x="355" y="371"/>
                  </a:lnTo>
                  <a:lnTo>
                    <a:pt x="363" y="369"/>
                  </a:lnTo>
                  <a:lnTo>
                    <a:pt x="370" y="368"/>
                  </a:lnTo>
                  <a:lnTo>
                    <a:pt x="378" y="366"/>
                  </a:lnTo>
                  <a:lnTo>
                    <a:pt x="386" y="366"/>
                  </a:lnTo>
                  <a:lnTo>
                    <a:pt x="392" y="364"/>
                  </a:lnTo>
                  <a:lnTo>
                    <a:pt x="399" y="363"/>
                  </a:lnTo>
                  <a:lnTo>
                    <a:pt x="406" y="360"/>
                  </a:lnTo>
                  <a:lnTo>
                    <a:pt x="413" y="360"/>
                  </a:lnTo>
                  <a:lnTo>
                    <a:pt x="421" y="358"/>
                  </a:lnTo>
                  <a:lnTo>
                    <a:pt x="428" y="356"/>
                  </a:lnTo>
                  <a:lnTo>
                    <a:pt x="436" y="354"/>
                  </a:lnTo>
                  <a:lnTo>
                    <a:pt x="444" y="354"/>
                  </a:lnTo>
                  <a:lnTo>
                    <a:pt x="450" y="351"/>
                  </a:lnTo>
                  <a:lnTo>
                    <a:pt x="457" y="350"/>
                  </a:lnTo>
                  <a:lnTo>
                    <a:pt x="464" y="347"/>
                  </a:lnTo>
                  <a:lnTo>
                    <a:pt x="471" y="347"/>
                  </a:lnTo>
                  <a:lnTo>
                    <a:pt x="479" y="345"/>
                  </a:lnTo>
                  <a:lnTo>
                    <a:pt x="486" y="344"/>
                  </a:lnTo>
                  <a:lnTo>
                    <a:pt x="494" y="341"/>
                  </a:lnTo>
                  <a:lnTo>
                    <a:pt x="501" y="341"/>
                  </a:lnTo>
                  <a:lnTo>
                    <a:pt x="508" y="339"/>
                  </a:lnTo>
                  <a:lnTo>
                    <a:pt x="515" y="337"/>
                  </a:lnTo>
                  <a:lnTo>
                    <a:pt x="523" y="336"/>
                  </a:lnTo>
                  <a:lnTo>
                    <a:pt x="530" y="335"/>
                  </a:lnTo>
                  <a:lnTo>
                    <a:pt x="538" y="332"/>
                  </a:lnTo>
                  <a:lnTo>
                    <a:pt x="545" y="332"/>
                  </a:lnTo>
                  <a:lnTo>
                    <a:pt x="553" y="330"/>
                  </a:lnTo>
                  <a:lnTo>
                    <a:pt x="561" y="330"/>
                  </a:lnTo>
                  <a:lnTo>
                    <a:pt x="568" y="329"/>
                  </a:lnTo>
                  <a:lnTo>
                    <a:pt x="576" y="327"/>
                  </a:lnTo>
                  <a:lnTo>
                    <a:pt x="583" y="326"/>
                  </a:lnTo>
                  <a:lnTo>
                    <a:pt x="591" y="326"/>
                  </a:lnTo>
                  <a:lnTo>
                    <a:pt x="598" y="325"/>
                  </a:lnTo>
                  <a:lnTo>
                    <a:pt x="606" y="324"/>
                  </a:lnTo>
                  <a:lnTo>
                    <a:pt x="613" y="324"/>
                  </a:lnTo>
                  <a:lnTo>
                    <a:pt x="621" y="324"/>
                  </a:lnTo>
                  <a:lnTo>
                    <a:pt x="631" y="334"/>
                  </a:lnTo>
                  <a:lnTo>
                    <a:pt x="644" y="345"/>
                  </a:lnTo>
                  <a:lnTo>
                    <a:pt x="655" y="354"/>
                  </a:lnTo>
                  <a:lnTo>
                    <a:pt x="669" y="364"/>
                  </a:lnTo>
                  <a:lnTo>
                    <a:pt x="681" y="373"/>
                  </a:lnTo>
                  <a:lnTo>
                    <a:pt x="694" y="383"/>
                  </a:lnTo>
                  <a:lnTo>
                    <a:pt x="699" y="388"/>
                  </a:lnTo>
                  <a:lnTo>
                    <a:pt x="705" y="394"/>
                  </a:lnTo>
                  <a:lnTo>
                    <a:pt x="712" y="400"/>
                  </a:lnTo>
                  <a:lnTo>
                    <a:pt x="718" y="408"/>
                  </a:lnTo>
                  <a:lnTo>
                    <a:pt x="710" y="410"/>
                  </a:lnTo>
                  <a:lnTo>
                    <a:pt x="703" y="414"/>
                  </a:lnTo>
                  <a:lnTo>
                    <a:pt x="695" y="418"/>
                  </a:lnTo>
                  <a:lnTo>
                    <a:pt x="688" y="422"/>
                  </a:lnTo>
                  <a:lnTo>
                    <a:pt x="680" y="424"/>
                  </a:lnTo>
                  <a:lnTo>
                    <a:pt x="673" y="428"/>
                  </a:lnTo>
                  <a:lnTo>
                    <a:pt x="665" y="432"/>
                  </a:lnTo>
                  <a:lnTo>
                    <a:pt x="658" y="436"/>
                  </a:lnTo>
                  <a:lnTo>
                    <a:pt x="649" y="438"/>
                  </a:lnTo>
                  <a:lnTo>
                    <a:pt x="640" y="442"/>
                  </a:lnTo>
                  <a:lnTo>
                    <a:pt x="631" y="444"/>
                  </a:lnTo>
                  <a:lnTo>
                    <a:pt x="624" y="448"/>
                  </a:lnTo>
                  <a:lnTo>
                    <a:pt x="615" y="451"/>
                  </a:lnTo>
                  <a:lnTo>
                    <a:pt x="606" y="454"/>
                  </a:lnTo>
                  <a:lnTo>
                    <a:pt x="597" y="458"/>
                  </a:lnTo>
                  <a:lnTo>
                    <a:pt x="590" y="462"/>
                  </a:lnTo>
                  <a:lnTo>
                    <a:pt x="579" y="465"/>
                  </a:lnTo>
                  <a:lnTo>
                    <a:pt x="571" y="467"/>
                  </a:lnTo>
                  <a:lnTo>
                    <a:pt x="561" y="470"/>
                  </a:lnTo>
                  <a:lnTo>
                    <a:pt x="552" y="473"/>
                  </a:lnTo>
                  <a:lnTo>
                    <a:pt x="542" y="476"/>
                  </a:lnTo>
                  <a:lnTo>
                    <a:pt x="533" y="480"/>
                  </a:lnTo>
                  <a:lnTo>
                    <a:pt x="523" y="482"/>
                  </a:lnTo>
                  <a:lnTo>
                    <a:pt x="514" y="486"/>
                  </a:lnTo>
                  <a:lnTo>
                    <a:pt x="504" y="487"/>
                  </a:lnTo>
                  <a:lnTo>
                    <a:pt x="494" y="491"/>
                  </a:lnTo>
                  <a:lnTo>
                    <a:pt x="484" y="492"/>
                  </a:lnTo>
                  <a:lnTo>
                    <a:pt x="475" y="496"/>
                  </a:lnTo>
                  <a:lnTo>
                    <a:pt x="465" y="497"/>
                  </a:lnTo>
                  <a:lnTo>
                    <a:pt x="455" y="501"/>
                  </a:lnTo>
                  <a:lnTo>
                    <a:pt x="445" y="502"/>
                  </a:lnTo>
                  <a:lnTo>
                    <a:pt x="436" y="506"/>
                  </a:lnTo>
                  <a:lnTo>
                    <a:pt x="425" y="507"/>
                  </a:lnTo>
                  <a:lnTo>
                    <a:pt x="415" y="509"/>
                  </a:lnTo>
                  <a:lnTo>
                    <a:pt x="404" y="510"/>
                  </a:lnTo>
                  <a:lnTo>
                    <a:pt x="394" y="512"/>
                  </a:lnTo>
                  <a:lnTo>
                    <a:pt x="383" y="514"/>
                  </a:lnTo>
                  <a:lnTo>
                    <a:pt x="373" y="515"/>
                  </a:lnTo>
                  <a:lnTo>
                    <a:pt x="363" y="516"/>
                  </a:lnTo>
                  <a:lnTo>
                    <a:pt x="353" y="519"/>
                  </a:lnTo>
                  <a:lnTo>
                    <a:pt x="342" y="519"/>
                  </a:lnTo>
                  <a:lnTo>
                    <a:pt x="331" y="520"/>
                  </a:lnTo>
                  <a:lnTo>
                    <a:pt x="320" y="521"/>
                  </a:lnTo>
                  <a:lnTo>
                    <a:pt x="310" y="522"/>
                  </a:lnTo>
                  <a:lnTo>
                    <a:pt x="299" y="522"/>
                  </a:lnTo>
                  <a:lnTo>
                    <a:pt x="289" y="524"/>
                  </a:lnTo>
                  <a:lnTo>
                    <a:pt x="279" y="524"/>
                  </a:lnTo>
                  <a:lnTo>
                    <a:pt x="269" y="525"/>
                  </a:lnTo>
                  <a:lnTo>
                    <a:pt x="257" y="524"/>
                  </a:lnTo>
                  <a:lnTo>
                    <a:pt x="246" y="524"/>
                  </a:lnTo>
                  <a:lnTo>
                    <a:pt x="235" y="524"/>
                  </a:lnTo>
                  <a:lnTo>
                    <a:pt x="224" y="524"/>
                  </a:lnTo>
                  <a:lnTo>
                    <a:pt x="213" y="522"/>
                  </a:lnTo>
                  <a:lnTo>
                    <a:pt x="203" y="522"/>
                  </a:lnTo>
                  <a:lnTo>
                    <a:pt x="193" y="522"/>
                  </a:lnTo>
                  <a:lnTo>
                    <a:pt x="183" y="522"/>
                  </a:lnTo>
                  <a:lnTo>
                    <a:pt x="172" y="520"/>
                  </a:lnTo>
                  <a:lnTo>
                    <a:pt x="160" y="520"/>
                  </a:lnTo>
                  <a:lnTo>
                    <a:pt x="150" y="517"/>
                  </a:lnTo>
                  <a:lnTo>
                    <a:pt x="140" y="517"/>
                  </a:lnTo>
                  <a:lnTo>
                    <a:pt x="129" y="515"/>
                  </a:lnTo>
                  <a:lnTo>
                    <a:pt x="119" y="514"/>
                  </a:lnTo>
                  <a:lnTo>
                    <a:pt x="109" y="511"/>
                  </a:lnTo>
                  <a:lnTo>
                    <a:pt x="99" y="510"/>
                  </a:lnTo>
                  <a:lnTo>
                    <a:pt x="87" y="504"/>
                  </a:lnTo>
                  <a:lnTo>
                    <a:pt x="78" y="498"/>
                  </a:lnTo>
                  <a:lnTo>
                    <a:pt x="71" y="492"/>
                  </a:lnTo>
                  <a:lnTo>
                    <a:pt x="63" y="486"/>
                  </a:lnTo>
                  <a:lnTo>
                    <a:pt x="54" y="478"/>
                  </a:lnTo>
                  <a:lnTo>
                    <a:pt x="47" y="471"/>
                  </a:lnTo>
                  <a:lnTo>
                    <a:pt x="41" y="463"/>
                  </a:lnTo>
                  <a:lnTo>
                    <a:pt x="36" y="456"/>
                  </a:lnTo>
                  <a:lnTo>
                    <a:pt x="29" y="446"/>
                  </a:lnTo>
                  <a:lnTo>
                    <a:pt x="24" y="437"/>
                  </a:lnTo>
                  <a:lnTo>
                    <a:pt x="19" y="427"/>
                  </a:lnTo>
                  <a:lnTo>
                    <a:pt x="15" y="418"/>
                  </a:lnTo>
                  <a:lnTo>
                    <a:pt x="10" y="408"/>
                  </a:lnTo>
                  <a:lnTo>
                    <a:pt x="7" y="399"/>
                  </a:lnTo>
                  <a:lnTo>
                    <a:pt x="3" y="390"/>
                  </a:lnTo>
                  <a:lnTo>
                    <a:pt x="0" y="383"/>
                  </a:lnTo>
                  <a:lnTo>
                    <a:pt x="0" y="375"/>
                  </a:lnTo>
                  <a:lnTo>
                    <a:pt x="0" y="368"/>
                  </a:lnTo>
                  <a:lnTo>
                    <a:pt x="2" y="360"/>
                  </a:lnTo>
                  <a:lnTo>
                    <a:pt x="4" y="352"/>
                  </a:lnTo>
                  <a:lnTo>
                    <a:pt x="4" y="345"/>
                  </a:lnTo>
                  <a:lnTo>
                    <a:pt x="7" y="337"/>
                  </a:lnTo>
                  <a:lnTo>
                    <a:pt x="8" y="330"/>
                  </a:lnTo>
                  <a:lnTo>
                    <a:pt x="12" y="324"/>
                  </a:lnTo>
                  <a:lnTo>
                    <a:pt x="13" y="316"/>
                  </a:lnTo>
                  <a:lnTo>
                    <a:pt x="15" y="308"/>
                  </a:lnTo>
                  <a:lnTo>
                    <a:pt x="18" y="302"/>
                  </a:lnTo>
                  <a:lnTo>
                    <a:pt x="22" y="296"/>
                  </a:lnTo>
                  <a:lnTo>
                    <a:pt x="28" y="282"/>
                  </a:lnTo>
                  <a:lnTo>
                    <a:pt x="36" y="271"/>
                  </a:lnTo>
                  <a:lnTo>
                    <a:pt x="42" y="257"/>
                  </a:lnTo>
                  <a:lnTo>
                    <a:pt x="49" y="244"/>
                  </a:lnTo>
                  <a:lnTo>
                    <a:pt x="58" y="232"/>
                  </a:lnTo>
                  <a:lnTo>
                    <a:pt x="68" y="220"/>
                  </a:lnTo>
                  <a:lnTo>
                    <a:pt x="77" y="209"/>
                  </a:lnTo>
                  <a:lnTo>
                    <a:pt x="87" y="198"/>
                  </a:lnTo>
                  <a:lnTo>
                    <a:pt x="97" y="186"/>
                  </a:lnTo>
                  <a:lnTo>
                    <a:pt x="109" y="175"/>
                  </a:lnTo>
                  <a:lnTo>
                    <a:pt x="119" y="164"/>
                  </a:lnTo>
                  <a:lnTo>
                    <a:pt x="129" y="152"/>
                  </a:lnTo>
                  <a:lnTo>
                    <a:pt x="139" y="141"/>
                  </a:lnTo>
                  <a:lnTo>
                    <a:pt x="150" y="130"/>
                  </a:lnTo>
                  <a:lnTo>
                    <a:pt x="160" y="118"/>
                  </a:lnTo>
                  <a:lnTo>
                    <a:pt x="172" y="108"/>
                  </a:lnTo>
                  <a:lnTo>
                    <a:pt x="183" y="97"/>
                  </a:lnTo>
                  <a:lnTo>
                    <a:pt x="194" y="87"/>
                  </a:lnTo>
                  <a:lnTo>
                    <a:pt x="203" y="76"/>
                  </a:lnTo>
                  <a:lnTo>
                    <a:pt x="213" y="64"/>
                  </a:lnTo>
                  <a:lnTo>
                    <a:pt x="223" y="53"/>
                  </a:lnTo>
                  <a:lnTo>
                    <a:pt x="233" y="43"/>
                  </a:lnTo>
                  <a:lnTo>
                    <a:pt x="242" y="32"/>
                  </a:lnTo>
                  <a:lnTo>
                    <a:pt x="251" y="21"/>
                  </a:lnTo>
                  <a:lnTo>
                    <a:pt x="260" y="10"/>
                  </a:lnTo>
                  <a:lnTo>
                    <a:pt x="269"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08" name="Freeform 100"/>
            <p:cNvSpPr>
              <a:spLocks/>
            </p:cNvSpPr>
            <p:nvPr/>
          </p:nvSpPr>
          <p:spPr bwMode="auto">
            <a:xfrm>
              <a:off x="2205" y="2116"/>
              <a:ext cx="494" cy="706"/>
            </a:xfrm>
            <a:custGeom>
              <a:avLst/>
              <a:gdLst>
                <a:gd name="T0" fmla="*/ 484 w 494"/>
                <a:gd name="T1" fmla="*/ 5 h 706"/>
                <a:gd name="T2" fmla="*/ 456 w 494"/>
                <a:gd name="T3" fmla="*/ 23 h 706"/>
                <a:gd name="T4" fmla="*/ 427 w 494"/>
                <a:gd name="T5" fmla="*/ 42 h 706"/>
                <a:gd name="T6" fmla="*/ 402 w 494"/>
                <a:gd name="T7" fmla="*/ 64 h 706"/>
                <a:gd name="T8" fmla="*/ 377 w 494"/>
                <a:gd name="T9" fmla="*/ 85 h 706"/>
                <a:gd name="T10" fmla="*/ 353 w 494"/>
                <a:gd name="T11" fmla="*/ 109 h 706"/>
                <a:gd name="T12" fmla="*/ 328 w 494"/>
                <a:gd name="T13" fmla="*/ 132 h 706"/>
                <a:gd name="T14" fmla="*/ 305 w 494"/>
                <a:gd name="T15" fmla="*/ 154 h 706"/>
                <a:gd name="T16" fmla="*/ 284 w 494"/>
                <a:gd name="T17" fmla="*/ 180 h 706"/>
                <a:gd name="T18" fmla="*/ 264 w 494"/>
                <a:gd name="T19" fmla="*/ 205 h 706"/>
                <a:gd name="T20" fmla="*/ 243 w 494"/>
                <a:gd name="T21" fmla="*/ 231 h 706"/>
                <a:gd name="T22" fmla="*/ 226 w 494"/>
                <a:gd name="T23" fmla="*/ 259 h 706"/>
                <a:gd name="T24" fmla="*/ 208 w 494"/>
                <a:gd name="T25" fmla="*/ 285 h 706"/>
                <a:gd name="T26" fmla="*/ 193 w 494"/>
                <a:gd name="T27" fmla="*/ 313 h 706"/>
                <a:gd name="T28" fmla="*/ 178 w 494"/>
                <a:gd name="T29" fmla="*/ 341 h 706"/>
                <a:gd name="T30" fmla="*/ 167 w 494"/>
                <a:gd name="T31" fmla="*/ 370 h 706"/>
                <a:gd name="T32" fmla="*/ 157 w 494"/>
                <a:gd name="T33" fmla="*/ 399 h 706"/>
                <a:gd name="T34" fmla="*/ 147 w 494"/>
                <a:gd name="T35" fmla="*/ 428 h 706"/>
                <a:gd name="T36" fmla="*/ 139 w 494"/>
                <a:gd name="T37" fmla="*/ 456 h 706"/>
                <a:gd name="T38" fmla="*/ 134 w 494"/>
                <a:gd name="T39" fmla="*/ 487 h 706"/>
                <a:gd name="T40" fmla="*/ 129 w 494"/>
                <a:gd name="T41" fmla="*/ 517 h 706"/>
                <a:gd name="T42" fmla="*/ 129 w 494"/>
                <a:gd name="T43" fmla="*/ 548 h 706"/>
                <a:gd name="T44" fmla="*/ 2 w 494"/>
                <a:gd name="T45" fmla="*/ 677 h 706"/>
                <a:gd name="T46" fmla="*/ 6 w 494"/>
                <a:gd name="T47" fmla="*/ 635 h 706"/>
                <a:gd name="T48" fmla="*/ 13 w 494"/>
                <a:gd name="T49" fmla="*/ 595 h 706"/>
                <a:gd name="T50" fmla="*/ 21 w 494"/>
                <a:gd name="T51" fmla="*/ 552 h 706"/>
                <a:gd name="T52" fmla="*/ 31 w 494"/>
                <a:gd name="T53" fmla="*/ 513 h 706"/>
                <a:gd name="T54" fmla="*/ 43 w 494"/>
                <a:gd name="T55" fmla="*/ 472 h 706"/>
                <a:gd name="T56" fmla="*/ 56 w 494"/>
                <a:gd name="T57" fmla="*/ 433 h 706"/>
                <a:gd name="T58" fmla="*/ 71 w 494"/>
                <a:gd name="T59" fmla="*/ 392 h 706"/>
                <a:gd name="T60" fmla="*/ 89 w 494"/>
                <a:gd name="T61" fmla="*/ 355 h 706"/>
                <a:gd name="T62" fmla="*/ 108 w 494"/>
                <a:gd name="T63" fmla="*/ 317 h 706"/>
                <a:gd name="T64" fmla="*/ 130 w 494"/>
                <a:gd name="T65" fmla="*/ 282 h 706"/>
                <a:gd name="T66" fmla="*/ 152 w 494"/>
                <a:gd name="T67" fmla="*/ 245 h 706"/>
                <a:gd name="T68" fmla="*/ 174 w 494"/>
                <a:gd name="T69" fmla="*/ 211 h 706"/>
                <a:gd name="T70" fmla="*/ 201 w 494"/>
                <a:gd name="T71" fmla="*/ 178 h 706"/>
                <a:gd name="T72" fmla="*/ 230 w 494"/>
                <a:gd name="T73" fmla="*/ 148 h 706"/>
                <a:gd name="T74" fmla="*/ 259 w 494"/>
                <a:gd name="T75" fmla="*/ 119 h 706"/>
                <a:gd name="T76" fmla="*/ 290 w 494"/>
                <a:gd name="T77" fmla="*/ 93 h 706"/>
                <a:gd name="T78" fmla="*/ 323 w 494"/>
                <a:gd name="T79" fmla="*/ 68 h 706"/>
                <a:gd name="T80" fmla="*/ 359 w 494"/>
                <a:gd name="T81" fmla="*/ 46 h 706"/>
                <a:gd name="T82" fmla="*/ 396 w 494"/>
                <a:gd name="T83" fmla="*/ 25 h 706"/>
                <a:gd name="T84" fmla="*/ 435 w 494"/>
                <a:gd name="T85"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706">
                  <a:moveTo>
                    <a:pt x="464" y="0"/>
                  </a:moveTo>
                  <a:lnTo>
                    <a:pt x="494" y="0"/>
                  </a:lnTo>
                  <a:lnTo>
                    <a:pt x="484" y="5"/>
                  </a:lnTo>
                  <a:lnTo>
                    <a:pt x="475" y="11"/>
                  </a:lnTo>
                  <a:lnTo>
                    <a:pt x="465" y="16"/>
                  </a:lnTo>
                  <a:lnTo>
                    <a:pt x="456" y="23"/>
                  </a:lnTo>
                  <a:lnTo>
                    <a:pt x="446" y="30"/>
                  </a:lnTo>
                  <a:lnTo>
                    <a:pt x="437" y="36"/>
                  </a:lnTo>
                  <a:lnTo>
                    <a:pt x="427" y="42"/>
                  </a:lnTo>
                  <a:lnTo>
                    <a:pt x="420" y="50"/>
                  </a:lnTo>
                  <a:lnTo>
                    <a:pt x="411" y="56"/>
                  </a:lnTo>
                  <a:lnTo>
                    <a:pt x="402" y="64"/>
                  </a:lnTo>
                  <a:lnTo>
                    <a:pt x="393" y="70"/>
                  </a:lnTo>
                  <a:lnTo>
                    <a:pt x="386" y="78"/>
                  </a:lnTo>
                  <a:lnTo>
                    <a:pt x="377" y="85"/>
                  </a:lnTo>
                  <a:lnTo>
                    <a:pt x="368" y="93"/>
                  </a:lnTo>
                  <a:lnTo>
                    <a:pt x="361" y="100"/>
                  </a:lnTo>
                  <a:lnTo>
                    <a:pt x="353" y="109"/>
                  </a:lnTo>
                  <a:lnTo>
                    <a:pt x="344" y="117"/>
                  </a:lnTo>
                  <a:lnTo>
                    <a:pt x="335" y="124"/>
                  </a:lnTo>
                  <a:lnTo>
                    <a:pt x="328" y="132"/>
                  </a:lnTo>
                  <a:lnTo>
                    <a:pt x="320" y="139"/>
                  </a:lnTo>
                  <a:lnTo>
                    <a:pt x="313" y="147"/>
                  </a:lnTo>
                  <a:lnTo>
                    <a:pt x="305" y="154"/>
                  </a:lnTo>
                  <a:lnTo>
                    <a:pt x="298" y="163"/>
                  </a:lnTo>
                  <a:lnTo>
                    <a:pt x="291" y="172"/>
                  </a:lnTo>
                  <a:lnTo>
                    <a:pt x="284" y="180"/>
                  </a:lnTo>
                  <a:lnTo>
                    <a:pt x="276" y="187"/>
                  </a:lnTo>
                  <a:lnTo>
                    <a:pt x="270" y="196"/>
                  </a:lnTo>
                  <a:lnTo>
                    <a:pt x="264" y="205"/>
                  </a:lnTo>
                  <a:lnTo>
                    <a:pt x="256" y="214"/>
                  </a:lnTo>
                  <a:lnTo>
                    <a:pt x="250" y="222"/>
                  </a:lnTo>
                  <a:lnTo>
                    <a:pt x="243" y="231"/>
                  </a:lnTo>
                  <a:lnTo>
                    <a:pt x="238" y="241"/>
                  </a:lnTo>
                  <a:lnTo>
                    <a:pt x="231" y="249"/>
                  </a:lnTo>
                  <a:lnTo>
                    <a:pt x="226" y="259"/>
                  </a:lnTo>
                  <a:lnTo>
                    <a:pt x="220" y="266"/>
                  </a:lnTo>
                  <a:lnTo>
                    <a:pt x="215" y="276"/>
                  </a:lnTo>
                  <a:lnTo>
                    <a:pt x="208" y="285"/>
                  </a:lnTo>
                  <a:lnTo>
                    <a:pt x="203" y="294"/>
                  </a:lnTo>
                  <a:lnTo>
                    <a:pt x="197" y="303"/>
                  </a:lnTo>
                  <a:lnTo>
                    <a:pt x="193" y="313"/>
                  </a:lnTo>
                  <a:lnTo>
                    <a:pt x="188" y="322"/>
                  </a:lnTo>
                  <a:lnTo>
                    <a:pt x="183" y="332"/>
                  </a:lnTo>
                  <a:lnTo>
                    <a:pt x="178" y="341"/>
                  </a:lnTo>
                  <a:lnTo>
                    <a:pt x="174" y="351"/>
                  </a:lnTo>
                  <a:lnTo>
                    <a:pt x="170" y="360"/>
                  </a:lnTo>
                  <a:lnTo>
                    <a:pt x="167" y="370"/>
                  </a:lnTo>
                  <a:lnTo>
                    <a:pt x="163" y="378"/>
                  </a:lnTo>
                  <a:lnTo>
                    <a:pt x="160" y="390"/>
                  </a:lnTo>
                  <a:lnTo>
                    <a:pt x="157" y="399"/>
                  </a:lnTo>
                  <a:lnTo>
                    <a:pt x="153" y="409"/>
                  </a:lnTo>
                  <a:lnTo>
                    <a:pt x="149" y="417"/>
                  </a:lnTo>
                  <a:lnTo>
                    <a:pt x="147" y="428"/>
                  </a:lnTo>
                  <a:lnTo>
                    <a:pt x="143" y="436"/>
                  </a:lnTo>
                  <a:lnTo>
                    <a:pt x="142" y="448"/>
                  </a:lnTo>
                  <a:lnTo>
                    <a:pt x="139" y="456"/>
                  </a:lnTo>
                  <a:lnTo>
                    <a:pt x="138" y="468"/>
                  </a:lnTo>
                  <a:lnTo>
                    <a:pt x="135" y="477"/>
                  </a:lnTo>
                  <a:lnTo>
                    <a:pt x="134" y="487"/>
                  </a:lnTo>
                  <a:lnTo>
                    <a:pt x="131" y="497"/>
                  </a:lnTo>
                  <a:lnTo>
                    <a:pt x="131" y="507"/>
                  </a:lnTo>
                  <a:lnTo>
                    <a:pt x="129" y="517"/>
                  </a:lnTo>
                  <a:lnTo>
                    <a:pt x="129" y="527"/>
                  </a:lnTo>
                  <a:lnTo>
                    <a:pt x="129" y="537"/>
                  </a:lnTo>
                  <a:lnTo>
                    <a:pt x="129" y="548"/>
                  </a:lnTo>
                  <a:lnTo>
                    <a:pt x="0" y="706"/>
                  </a:lnTo>
                  <a:lnTo>
                    <a:pt x="0" y="691"/>
                  </a:lnTo>
                  <a:lnTo>
                    <a:pt x="2" y="677"/>
                  </a:lnTo>
                  <a:lnTo>
                    <a:pt x="3" y="663"/>
                  </a:lnTo>
                  <a:lnTo>
                    <a:pt x="4" y="650"/>
                  </a:lnTo>
                  <a:lnTo>
                    <a:pt x="6" y="635"/>
                  </a:lnTo>
                  <a:lnTo>
                    <a:pt x="8" y="621"/>
                  </a:lnTo>
                  <a:lnTo>
                    <a:pt x="9" y="607"/>
                  </a:lnTo>
                  <a:lnTo>
                    <a:pt x="13" y="595"/>
                  </a:lnTo>
                  <a:lnTo>
                    <a:pt x="14" y="580"/>
                  </a:lnTo>
                  <a:lnTo>
                    <a:pt x="17" y="567"/>
                  </a:lnTo>
                  <a:lnTo>
                    <a:pt x="21" y="552"/>
                  </a:lnTo>
                  <a:lnTo>
                    <a:pt x="24" y="540"/>
                  </a:lnTo>
                  <a:lnTo>
                    <a:pt x="27" y="526"/>
                  </a:lnTo>
                  <a:lnTo>
                    <a:pt x="31" y="513"/>
                  </a:lnTo>
                  <a:lnTo>
                    <a:pt x="34" y="499"/>
                  </a:lnTo>
                  <a:lnTo>
                    <a:pt x="40" y="487"/>
                  </a:lnTo>
                  <a:lnTo>
                    <a:pt x="43" y="472"/>
                  </a:lnTo>
                  <a:lnTo>
                    <a:pt x="47" y="459"/>
                  </a:lnTo>
                  <a:lnTo>
                    <a:pt x="51" y="445"/>
                  </a:lnTo>
                  <a:lnTo>
                    <a:pt x="56" y="433"/>
                  </a:lnTo>
                  <a:lnTo>
                    <a:pt x="60" y="419"/>
                  </a:lnTo>
                  <a:lnTo>
                    <a:pt x="66" y="406"/>
                  </a:lnTo>
                  <a:lnTo>
                    <a:pt x="71" y="392"/>
                  </a:lnTo>
                  <a:lnTo>
                    <a:pt x="77" y="381"/>
                  </a:lnTo>
                  <a:lnTo>
                    <a:pt x="82" y="367"/>
                  </a:lnTo>
                  <a:lnTo>
                    <a:pt x="89" y="355"/>
                  </a:lnTo>
                  <a:lnTo>
                    <a:pt x="94" y="342"/>
                  </a:lnTo>
                  <a:lnTo>
                    <a:pt x="101" y="329"/>
                  </a:lnTo>
                  <a:lnTo>
                    <a:pt x="108" y="317"/>
                  </a:lnTo>
                  <a:lnTo>
                    <a:pt x="115" y="304"/>
                  </a:lnTo>
                  <a:lnTo>
                    <a:pt x="123" y="293"/>
                  </a:lnTo>
                  <a:lnTo>
                    <a:pt x="130" y="282"/>
                  </a:lnTo>
                  <a:lnTo>
                    <a:pt x="136" y="269"/>
                  </a:lnTo>
                  <a:lnTo>
                    <a:pt x="144" y="256"/>
                  </a:lnTo>
                  <a:lnTo>
                    <a:pt x="152" y="245"/>
                  </a:lnTo>
                  <a:lnTo>
                    <a:pt x="159" y="234"/>
                  </a:lnTo>
                  <a:lnTo>
                    <a:pt x="167" y="222"/>
                  </a:lnTo>
                  <a:lnTo>
                    <a:pt x="174" y="211"/>
                  </a:lnTo>
                  <a:lnTo>
                    <a:pt x="183" y="200"/>
                  </a:lnTo>
                  <a:lnTo>
                    <a:pt x="193" y="190"/>
                  </a:lnTo>
                  <a:lnTo>
                    <a:pt x="201" y="178"/>
                  </a:lnTo>
                  <a:lnTo>
                    <a:pt x="209" y="168"/>
                  </a:lnTo>
                  <a:lnTo>
                    <a:pt x="218" y="158"/>
                  </a:lnTo>
                  <a:lnTo>
                    <a:pt x="230" y="148"/>
                  </a:lnTo>
                  <a:lnTo>
                    <a:pt x="238" y="138"/>
                  </a:lnTo>
                  <a:lnTo>
                    <a:pt x="249" y="129"/>
                  </a:lnTo>
                  <a:lnTo>
                    <a:pt x="259" y="119"/>
                  </a:lnTo>
                  <a:lnTo>
                    <a:pt x="270" y="112"/>
                  </a:lnTo>
                  <a:lnTo>
                    <a:pt x="280" y="102"/>
                  </a:lnTo>
                  <a:lnTo>
                    <a:pt x="290" y="93"/>
                  </a:lnTo>
                  <a:lnTo>
                    <a:pt x="301" y="84"/>
                  </a:lnTo>
                  <a:lnTo>
                    <a:pt x="313" y="76"/>
                  </a:lnTo>
                  <a:lnTo>
                    <a:pt x="323" y="68"/>
                  </a:lnTo>
                  <a:lnTo>
                    <a:pt x="334" y="60"/>
                  </a:lnTo>
                  <a:lnTo>
                    <a:pt x="347" y="52"/>
                  </a:lnTo>
                  <a:lnTo>
                    <a:pt x="359" y="46"/>
                  </a:lnTo>
                  <a:lnTo>
                    <a:pt x="371" y="39"/>
                  </a:lnTo>
                  <a:lnTo>
                    <a:pt x="383" y="31"/>
                  </a:lnTo>
                  <a:lnTo>
                    <a:pt x="396" y="25"/>
                  </a:lnTo>
                  <a:lnTo>
                    <a:pt x="410" y="20"/>
                  </a:lnTo>
                  <a:lnTo>
                    <a:pt x="421" y="13"/>
                  </a:lnTo>
                  <a:lnTo>
                    <a:pt x="435" y="8"/>
                  </a:lnTo>
                  <a:lnTo>
                    <a:pt x="449" y="3"/>
                  </a:lnTo>
                  <a:lnTo>
                    <a:pt x="464"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09" name="Freeform 101"/>
            <p:cNvSpPr>
              <a:spLocks/>
            </p:cNvSpPr>
            <p:nvPr/>
          </p:nvSpPr>
          <p:spPr bwMode="auto">
            <a:xfrm>
              <a:off x="2273" y="2919"/>
              <a:ext cx="183" cy="141"/>
            </a:xfrm>
            <a:custGeom>
              <a:avLst/>
              <a:gdLst>
                <a:gd name="T0" fmla="*/ 183 w 183"/>
                <a:gd name="T1" fmla="*/ 127 h 141"/>
                <a:gd name="T2" fmla="*/ 0 w 183"/>
                <a:gd name="T3" fmla="*/ 141 h 141"/>
                <a:gd name="T4" fmla="*/ 141 w 183"/>
                <a:gd name="T5" fmla="*/ 0 h 141"/>
                <a:gd name="T6" fmla="*/ 183 w 183"/>
                <a:gd name="T7" fmla="*/ 127 h 141"/>
              </a:gdLst>
              <a:ahLst/>
              <a:cxnLst>
                <a:cxn ang="0">
                  <a:pos x="T0" y="T1"/>
                </a:cxn>
                <a:cxn ang="0">
                  <a:pos x="T2" y="T3"/>
                </a:cxn>
                <a:cxn ang="0">
                  <a:pos x="T4" y="T5"/>
                </a:cxn>
                <a:cxn ang="0">
                  <a:pos x="T6" y="T7"/>
                </a:cxn>
              </a:cxnLst>
              <a:rect l="0" t="0" r="r" b="b"/>
              <a:pathLst>
                <a:path w="183" h="141">
                  <a:moveTo>
                    <a:pt x="183" y="127"/>
                  </a:moveTo>
                  <a:lnTo>
                    <a:pt x="0" y="141"/>
                  </a:lnTo>
                  <a:lnTo>
                    <a:pt x="141" y="0"/>
                  </a:lnTo>
                  <a:lnTo>
                    <a:pt x="183" y="127"/>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0" name="Freeform 102"/>
            <p:cNvSpPr>
              <a:spLocks/>
            </p:cNvSpPr>
            <p:nvPr/>
          </p:nvSpPr>
          <p:spPr bwMode="auto">
            <a:xfrm>
              <a:off x="2388" y="2341"/>
              <a:ext cx="706" cy="463"/>
            </a:xfrm>
            <a:custGeom>
              <a:avLst/>
              <a:gdLst>
                <a:gd name="T0" fmla="*/ 700 w 706"/>
                <a:gd name="T1" fmla="*/ 10 h 463"/>
                <a:gd name="T2" fmla="*/ 692 w 706"/>
                <a:gd name="T3" fmla="*/ 49 h 463"/>
                <a:gd name="T4" fmla="*/ 686 w 706"/>
                <a:gd name="T5" fmla="*/ 88 h 463"/>
                <a:gd name="T6" fmla="*/ 679 w 706"/>
                <a:gd name="T7" fmla="*/ 124 h 463"/>
                <a:gd name="T8" fmla="*/ 661 w 706"/>
                <a:gd name="T9" fmla="*/ 152 h 463"/>
                <a:gd name="T10" fmla="*/ 633 w 706"/>
                <a:gd name="T11" fmla="*/ 170 h 463"/>
                <a:gd name="T12" fmla="*/ 575 w 706"/>
                <a:gd name="T13" fmla="*/ 179 h 463"/>
                <a:gd name="T14" fmla="*/ 553 w 706"/>
                <a:gd name="T15" fmla="*/ 194 h 463"/>
                <a:gd name="T16" fmla="*/ 530 w 706"/>
                <a:gd name="T17" fmla="*/ 209 h 463"/>
                <a:gd name="T18" fmla="*/ 505 w 706"/>
                <a:gd name="T19" fmla="*/ 221 h 463"/>
                <a:gd name="T20" fmla="*/ 481 w 706"/>
                <a:gd name="T21" fmla="*/ 234 h 463"/>
                <a:gd name="T22" fmla="*/ 457 w 706"/>
                <a:gd name="T23" fmla="*/ 248 h 463"/>
                <a:gd name="T24" fmla="*/ 433 w 706"/>
                <a:gd name="T25" fmla="*/ 260 h 463"/>
                <a:gd name="T26" fmla="*/ 408 w 706"/>
                <a:gd name="T27" fmla="*/ 272 h 463"/>
                <a:gd name="T28" fmla="*/ 384 w 706"/>
                <a:gd name="T29" fmla="*/ 284 h 463"/>
                <a:gd name="T30" fmla="*/ 359 w 706"/>
                <a:gd name="T31" fmla="*/ 297 h 463"/>
                <a:gd name="T32" fmla="*/ 336 w 706"/>
                <a:gd name="T33" fmla="*/ 309 h 463"/>
                <a:gd name="T34" fmla="*/ 310 w 706"/>
                <a:gd name="T35" fmla="*/ 321 h 463"/>
                <a:gd name="T36" fmla="*/ 286 w 706"/>
                <a:gd name="T37" fmla="*/ 332 h 463"/>
                <a:gd name="T38" fmla="*/ 262 w 706"/>
                <a:gd name="T39" fmla="*/ 345 h 463"/>
                <a:gd name="T40" fmla="*/ 239 w 706"/>
                <a:gd name="T41" fmla="*/ 357 h 463"/>
                <a:gd name="T42" fmla="*/ 217 w 706"/>
                <a:gd name="T43" fmla="*/ 371 h 463"/>
                <a:gd name="T44" fmla="*/ 194 w 706"/>
                <a:gd name="T45" fmla="*/ 385 h 463"/>
                <a:gd name="T46" fmla="*/ 171 w 706"/>
                <a:gd name="T47" fmla="*/ 399 h 463"/>
                <a:gd name="T48" fmla="*/ 151 w 706"/>
                <a:gd name="T49" fmla="*/ 415 h 463"/>
                <a:gd name="T50" fmla="*/ 130 w 706"/>
                <a:gd name="T51" fmla="*/ 432 h 463"/>
                <a:gd name="T52" fmla="*/ 98 w 706"/>
                <a:gd name="T53" fmla="*/ 463 h 463"/>
                <a:gd name="T54" fmla="*/ 71 w 706"/>
                <a:gd name="T55" fmla="*/ 448 h 463"/>
                <a:gd name="T56" fmla="*/ 49 w 706"/>
                <a:gd name="T57" fmla="*/ 429 h 463"/>
                <a:gd name="T58" fmla="*/ 33 w 706"/>
                <a:gd name="T59" fmla="*/ 406 h 463"/>
                <a:gd name="T60" fmla="*/ 19 w 706"/>
                <a:gd name="T61" fmla="*/ 382 h 463"/>
                <a:gd name="T62" fmla="*/ 5 w 706"/>
                <a:gd name="T63" fmla="*/ 359 h 463"/>
                <a:gd name="T64" fmla="*/ 8 w 706"/>
                <a:gd name="T65" fmla="*/ 335 h 463"/>
                <a:gd name="T66" fmla="*/ 21 w 706"/>
                <a:gd name="T67" fmla="*/ 313 h 463"/>
                <a:gd name="T68" fmla="*/ 39 w 706"/>
                <a:gd name="T69" fmla="*/ 293 h 463"/>
                <a:gd name="T70" fmla="*/ 76 w 706"/>
                <a:gd name="T71" fmla="*/ 259 h 463"/>
                <a:gd name="T72" fmla="*/ 116 w 706"/>
                <a:gd name="T73" fmla="*/ 230 h 463"/>
                <a:gd name="T74" fmla="*/ 139 w 706"/>
                <a:gd name="T75" fmla="*/ 219 h 463"/>
                <a:gd name="T76" fmla="*/ 161 w 706"/>
                <a:gd name="T77" fmla="*/ 208 h 463"/>
                <a:gd name="T78" fmla="*/ 184 w 706"/>
                <a:gd name="T79" fmla="*/ 196 h 463"/>
                <a:gd name="T80" fmla="*/ 208 w 706"/>
                <a:gd name="T81" fmla="*/ 187 h 463"/>
                <a:gd name="T82" fmla="*/ 230 w 706"/>
                <a:gd name="T83" fmla="*/ 176 h 463"/>
                <a:gd name="T84" fmla="*/ 254 w 706"/>
                <a:gd name="T85" fmla="*/ 167 h 463"/>
                <a:gd name="T86" fmla="*/ 278 w 706"/>
                <a:gd name="T87" fmla="*/ 158 h 463"/>
                <a:gd name="T88" fmla="*/ 301 w 706"/>
                <a:gd name="T89" fmla="*/ 150 h 463"/>
                <a:gd name="T90" fmla="*/ 325 w 706"/>
                <a:gd name="T91" fmla="*/ 140 h 463"/>
                <a:gd name="T92" fmla="*/ 349 w 706"/>
                <a:gd name="T93" fmla="*/ 130 h 463"/>
                <a:gd name="T94" fmla="*/ 371 w 706"/>
                <a:gd name="T95" fmla="*/ 118 h 463"/>
                <a:gd name="T96" fmla="*/ 394 w 706"/>
                <a:gd name="T97" fmla="*/ 108 h 463"/>
                <a:gd name="T98" fmla="*/ 416 w 706"/>
                <a:gd name="T99" fmla="*/ 94 h 463"/>
                <a:gd name="T100" fmla="*/ 437 w 706"/>
                <a:gd name="T101" fmla="*/ 8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6" h="463">
                  <a:moveTo>
                    <a:pt x="451" y="73"/>
                  </a:moveTo>
                  <a:lnTo>
                    <a:pt x="706" y="0"/>
                  </a:lnTo>
                  <a:lnTo>
                    <a:pt x="700" y="10"/>
                  </a:lnTo>
                  <a:lnTo>
                    <a:pt x="698" y="23"/>
                  </a:lnTo>
                  <a:lnTo>
                    <a:pt x="694" y="35"/>
                  </a:lnTo>
                  <a:lnTo>
                    <a:pt x="692" y="49"/>
                  </a:lnTo>
                  <a:lnTo>
                    <a:pt x="690" y="62"/>
                  </a:lnTo>
                  <a:lnTo>
                    <a:pt x="689" y="75"/>
                  </a:lnTo>
                  <a:lnTo>
                    <a:pt x="686" y="88"/>
                  </a:lnTo>
                  <a:lnTo>
                    <a:pt x="685" y="102"/>
                  </a:lnTo>
                  <a:lnTo>
                    <a:pt x="681" y="113"/>
                  </a:lnTo>
                  <a:lnTo>
                    <a:pt x="679" y="124"/>
                  </a:lnTo>
                  <a:lnTo>
                    <a:pt x="674" y="135"/>
                  </a:lnTo>
                  <a:lnTo>
                    <a:pt x="669" y="146"/>
                  </a:lnTo>
                  <a:lnTo>
                    <a:pt x="661" y="152"/>
                  </a:lnTo>
                  <a:lnTo>
                    <a:pt x="653" y="160"/>
                  </a:lnTo>
                  <a:lnTo>
                    <a:pt x="643" y="165"/>
                  </a:lnTo>
                  <a:lnTo>
                    <a:pt x="633" y="170"/>
                  </a:lnTo>
                  <a:lnTo>
                    <a:pt x="592" y="170"/>
                  </a:lnTo>
                  <a:lnTo>
                    <a:pt x="583" y="174"/>
                  </a:lnTo>
                  <a:lnTo>
                    <a:pt x="575" y="179"/>
                  </a:lnTo>
                  <a:lnTo>
                    <a:pt x="568" y="184"/>
                  </a:lnTo>
                  <a:lnTo>
                    <a:pt x="560" y="189"/>
                  </a:lnTo>
                  <a:lnTo>
                    <a:pt x="553" y="194"/>
                  </a:lnTo>
                  <a:lnTo>
                    <a:pt x="545" y="199"/>
                  </a:lnTo>
                  <a:lnTo>
                    <a:pt x="538" y="204"/>
                  </a:lnTo>
                  <a:lnTo>
                    <a:pt x="530" y="209"/>
                  </a:lnTo>
                  <a:lnTo>
                    <a:pt x="521" y="213"/>
                  </a:lnTo>
                  <a:lnTo>
                    <a:pt x="514" y="216"/>
                  </a:lnTo>
                  <a:lnTo>
                    <a:pt x="505" y="221"/>
                  </a:lnTo>
                  <a:lnTo>
                    <a:pt x="497" y="226"/>
                  </a:lnTo>
                  <a:lnTo>
                    <a:pt x="489" y="230"/>
                  </a:lnTo>
                  <a:lnTo>
                    <a:pt x="481" y="234"/>
                  </a:lnTo>
                  <a:lnTo>
                    <a:pt x="473" y="239"/>
                  </a:lnTo>
                  <a:lnTo>
                    <a:pt x="466" y="244"/>
                  </a:lnTo>
                  <a:lnTo>
                    <a:pt x="457" y="248"/>
                  </a:lnTo>
                  <a:lnTo>
                    <a:pt x="448" y="252"/>
                  </a:lnTo>
                  <a:lnTo>
                    <a:pt x="441" y="255"/>
                  </a:lnTo>
                  <a:lnTo>
                    <a:pt x="433" y="260"/>
                  </a:lnTo>
                  <a:lnTo>
                    <a:pt x="424" y="264"/>
                  </a:lnTo>
                  <a:lnTo>
                    <a:pt x="416" y="268"/>
                  </a:lnTo>
                  <a:lnTo>
                    <a:pt x="408" y="272"/>
                  </a:lnTo>
                  <a:lnTo>
                    <a:pt x="400" y="277"/>
                  </a:lnTo>
                  <a:lnTo>
                    <a:pt x="392" y="281"/>
                  </a:lnTo>
                  <a:lnTo>
                    <a:pt x="384" y="284"/>
                  </a:lnTo>
                  <a:lnTo>
                    <a:pt x="375" y="288"/>
                  </a:lnTo>
                  <a:lnTo>
                    <a:pt x="368" y="293"/>
                  </a:lnTo>
                  <a:lnTo>
                    <a:pt x="359" y="297"/>
                  </a:lnTo>
                  <a:lnTo>
                    <a:pt x="351" y="301"/>
                  </a:lnTo>
                  <a:lnTo>
                    <a:pt x="344" y="304"/>
                  </a:lnTo>
                  <a:lnTo>
                    <a:pt x="336" y="309"/>
                  </a:lnTo>
                  <a:lnTo>
                    <a:pt x="327" y="313"/>
                  </a:lnTo>
                  <a:lnTo>
                    <a:pt x="319" y="317"/>
                  </a:lnTo>
                  <a:lnTo>
                    <a:pt x="310" y="321"/>
                  </a:lnTo>
                  <a:lnTo>
                    <a:pt x="302" y="325"/>
                  </a:lnTo>
                  <a:lnTo>
                    <a:pt x="293" y="328"/>
                  </a:lnTo>
                  <a:lnTo>
                    <a:pt x="286" y="332"/>
                  </a:lnTo>
                  <a:lnTo>
                    <a:pt x="278" y="336"/>
                  </a:lnTo>
                  <a:lnTo>
                    <a:pt x="271" y="341"/>
                  </a:lnTo>
                  <a:lnTo>
                    <a:pt x="262" y="345"/>
                  </a:lnTo>
                  <a:lnTo>
                    <a:pt x="254" y="349"/>
                  </a:lnTo>
                  <a:lnTo>
                    <a:pt x="247" y="352"/>
                  </a:lnTo>
                  <a:lnTo>
                    <a:pt x="239" y="357"/>
                  </a:lnTo>
                  <a:lnTo>
                    <a:pt x="232" y="361"/>
                  </a:lnTo>
                  <a:lnTo>
                    <a:pt x="224" y="366"/>
                  </a:lnTo>
                  <a:lnTo>
                    <a:pt x="217" y="371"/>
                  </a:lnTo>
                  <a:lnTo>
                    <a:pt x="209" y="376"/>
                  </a:lnTo>
                  <a:lnTo>
                    <a:pt x="201" y="380"/>
                  </a:lnTo>
                  <a:lnTo>
                    <a:pt x="194" y="385"/>
                  </a:lnTo>
                  <a:lnTo>
                    <a:pt x="186" y="390"/>
                  </a:lnTo>
                  <a:lnTo>
                    <a:pt x="179" y="395"/>
                  </a:lnTo>
                  <a:lnTo>
                    <a:pt x="171" y="399"/>
                  </a:lnTo>
                  <a:lnTo>
                    <a:pt x="165" y="404"/>
                  </a:lnTo>
                  <a:lnTo>
                    <a:pt x="157" y="409"/>
                  </a:lnTo>
                  <a:lnTo>
                    <a:pt x="151" y="415"/>
                  </a:lnTo>
                  <a:lnTo>
                    <a:pt x="144" y="420"/>
                  </a:lnTo>
                  <a:lnTo>
                    <a:pt x="136" y="427"/>
                  </a:lnTo>
                  <a:lnTo>
                    <a:pt x="130" y="432"/>
                  </a:lnTo>
                  <a:lnTo>
                    <a:pt x="123" y="438"/>
                  </a:lnTo>
                  <a:lnTo>
                    <a:pt x="110" y="449"/>
                  </a:lnTo>
                  <a:lnTo>
                    <a:pt x="98" y="463"/>
                  </a:lnTo>
                  <a:lnTo>
                    <a:pt x="87" y="458"/>
                  </a:lnTo>
                  <a:lnTo>
                    <a:pt x="78" y="454"/>
                  </a:lnTo>
                  <a:lnTo>
                    <a:pt x="71" y="448"/>
                  </a:lnTo>
                  <a:lnTo>
                    <a:pt x="63" y="443"/>
                  </a:lnTo>
                  <a:lnTo>
                    <a:pt x="55" y="435"/>
                  </a:lnTo>
                  <a:lnTo>
                    <a:pt x="49" y="429"/>
                  </a:lnTo>
                  <a:lnTo>
                    <a:pt x="43" y="422"/>
                  </a:lnTo>
                  <a:lnTo>
                    <a:pt x="39" y="415"/>
                  </a:lnTo>
                  <a:lnTo>
                    <a:pt x="33" y="406"/>
                  </a:lnTo>
                  <a:lnTo>
                    <a:pt x="28" y="399"/>
                  </a:lnTo>
                  <a:lnTo>
                    <a:pt x="23" y="390"/>
                  </a:lnTo>
                  <a:lnTo>
                    <a:pt x="19" y="382"/>
                  </a:lnTo>
                  <a:lnTo>
                    <a:pt x="14" y="374"/>
                  </a:lnTo>
                  <a:lnTo>
                    <a:pt x="10" y="366"/>
                  </a:lnTo>
                  <a:lnTo>
                    <a:pt x="5" y="359"/>
                  </a:lnTo>
                  <a:lnTo>
                    <a:pt x="0" y="352"/>
                  </a:lnTo>
                  <a:lnTo>
                    <a:pt x="4" y="343"/>
                  </a:lnTo>
                  <a:lnTo>
                    <a:pt x="8" y="335"/>
                  </a:lnTo>
                  <a:lnTo>
                    <a:pt x="13" y="327"/>
                  </a:lnTo>
                  <a:lnTo>
                    <a:pt x="18" y="321"/>
                  </a:lnTo>
                  <a:lnTo>
                    <a:pt x="21" y="313"/>
                  </a:lnTo>
                  <a:lnTo>
                    <a:pt x="28" y="306"/>
                  </a:lnTo>
                  <a:lnTo>
                    <a:pt x="33" y="299"/>
                  </a:lnTo>
                  <a:lnTo>
                    <a:pt x="39" y="293"/>
                  </a:lnTo>
                  <a:lnTo>
                    <a:pt x="50" y="281"/>
                  </a:lnTo>
                  <a:lnTo>
                    <a:pt x="63" y="269"/>
                  </a:lnTo>
                  <a:lnTo>
                    <a:pt x="76" y="259"/>
                  </a:lnTo>
                  <a:lnTo>
                    <a:pt x="89" y="250"/>
                  </a:lnTo>
                  <a:lnTo>
                    <a:pt x="102" y="239"/>
                  </a:lnTo>
                  <a:lnTo>
                    <a:pt x="116" y="230"/>
                  </a:lnTo>
                  <a:lnTo>
                    <a:pt x="123" y="226"/>
                  </a:lnTo>
                  <a:lnTo>
                    <a:pt x="131" y="223"/>
                  </a:lnTo>
                  <a:lnTo>
                    <a:pt x="139" y="219"/>
                  </a:lnTo>
                  <a:lnTo>
                    <a:pt x="146" y="215"/>
                  </a:lnTo>
                  <a:lnTo>
                    <a:pt x="154" y="211"/>
                  </a:lnTo>
                  <a:lnTo>
                    <a:pt x="161" y="208"/>
                  </a:lnTo>
                  <a:lnTo>
                    <a:pt x="169" y="204"/>
                  </a:lnTo>
                  <a:lnTo>
                    <a:pt x="176" y="200"/>
                  </a:lnTo>
                  <a:lnTo>
                    <a:pt x="184" y="196"/>
                  </a:lnTo>
                  <a:lnTo>
                    <a:pt x="191" y="194"/>
                  </a:lnTo>
                  <a:lnTo>
                    <a:pt x="199" y="190"/>
                  </a:lnTo>
                  <a:lnTo>
                    <a:pt x="208" y="187"/>
                  </a:lnTo>
                  <a:lnTo>
                    <a:pt x="215" y="184"/>
                  </a:lnTo>
                  <a:lnTo>
                    <a:pt x="223" y="180"/>
                  </a:lnTo>
                  <a:lnTo>
                    <a:pt x="230" y="176"/>
                  </a:lnTo>
                  <a:lnTo>
                    <a:pt x="238" y="174"/>
                  </a:lnTo>
                  <a:lnTo>
                    <a:pt x="246" y="170"/>
                  </a:lnTo>
                  <a:lnTo>
                    <a:pt x="254" y="167"/>
                  </a:lnTo>
                  <a:lnTo>
                    <a:pt x="262" y="165"/>
                  </a:lnTo>
                  <a:lnTo>
                    <a:pt x="271" y="162"/>
                  </a:lnTo>
                  <a:lnTo>
                    <a:pt x="278" y="158"/>
                  </a:lnTo>
                  <a:lnTo>
                    <a:pt x="286" y="155"/>
                  </a:lnTo>
                  <a:lnTo>
                    <a:pt x="293" y="152"/>
                  </a:lnTo>
                  <a:lnTo>
                    <a:pt x="301" y="150"/>
                  </a:lnTo>
                  <a:lnTo>
                    <a:pt x="308" y="146"/>
                  </a:lnTo>
                  <a:lnTo>
                    <a:pt x="317" y="142"/>
                  </a:lnTo>
                  <a:lnTo>
                    <a:pt x="325" y="140"/>
                  </a:lnTo>
                  <a:lnTo>
                    <a:pt x="334" y="137"/>
                  </a:lnTo>
                  <a:lnTo>
                    <a:pt x="341" y="133"/>
                  </a:lnTo>
                  <a:lnTo>
                    <a:pt x="349" y="130"/>
                  </a:lnTo>
                  <a:lnTo>
                    <a:pt x="356" y="126"/>
                  </a:lnTo>
                  <a:lnTo>
                    <a:pt x="364" y="122"/>
                  </a:lnTo>
                  <a:lnTo>
                    <a:pt x="371" y="118"/>
                  </a:lnTo>
                  <a:lnTo>
                    <a:pt x="379" y="114"/>
                  </a:lnTo>
                  <a:lnTo>
                    <a:pt x="387" y="111"/>
                  </a:lnTo>
                  <a:lnTo>
                    <a:pt x="394" y="108"/>
                  </a:lnTo>
                  <a:lnTo>
                    <a:pt x="400" y="103"/>
                  </a:lnTo>
                  <a:lnTo>
                    <a:pt x="408" y="99"/>
                  </a:lnTo>
                  <a:lnTo>
                    <a:pt x="416" y="94"/>
                  </a:lnTo>
                  <a:lnTo>
                    <a:pt x="423" y="90"/>
                  </a:lnTo>
                  <a:lnTo>
                    <a:pt x="429" y="85"/>
                  </a:lnTo>
                  <a:lnTo>
                    <a:pt x="437" y="82"/>
                  </a:lnTo>
                  <a:lnTo>
                    <a:pt x="443" y="77"/>
                  </a:lnTo>
                  <a:lnTo>
                    <a:pt x="451" y="7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1" name="Freeform 103"/>
            <p:cNvSpPr>
              <a:spLocks/>
            </p:cNvSpPr>
            <p:nvPr/>
          </p:nvSpPr>
          <p:spPr bwMode="auto">
            <a:xfrm>
              <a:off x="2402" y="1958"/>
              <a:ext cx="2243" cy="1665"/>
            </a:xfrm>
            <a:custGeom>
              <a:avLst/>
              <a:gdLst>
                <a:gd name="T0" fmla="*/ 1162 w 2243"/>
                <a:gd name="T1" fmla="*/ 159 h 1665"/>
                <a:gd name="T2" fmla="*/ 1443 w 2243"/>
                <a:gd name="T3" fmla="*/ 355 h 1665"/>
                <a:gd name="T4" fmla="*/ 1713 w 2243"/>
                <a:gd name="T5" fmla="*/ 560 h 1665"/>
                <a:gd name="T6" fmla="*/ 1968 w 2243"/>
                <a:gd name="T7" fmla="*/ 787 h 1665"/>
                <a:gd name="T8" fmla="*/ 2196 w 2243"/>
                <a:gd name="T9" fmla="*/ 1037 h 1665"/>
                <a:gd name="T10" fmla="*/ 2145 w 2243"/>
                <a:gd name="T11" fmla="*/ 1021 h 1665"/>
                <a:gd name="T12" fmla="*/ 1993 w 2243"/>
                <a:gd name="T13" fmla="*/ 969 h 1665"/>
                <a:gd name="T14" fmla="*/ 1852 w 2243"/>
                <a:gd name="T15" fmla="*/ 939 h 1665"/>
                <a:gd name="T16" fmla="*/ 1757 w 2243"/>
                <a:gd name="T17" fmla="*/ 879 h 1665"/>
                <a:gd name="T18" fmla="*/ 1654 w 2243"/>
                <a:gd name="T19" fmla="*/ 801 h 1665"/>
                <a:gd name="T20" fmla="*/ 1564 w 2243"/>
                <a:gd name="T21" fmla="*/ 732 h 1665"/>
                <a:gd name="T22" fmla="*/ 1470 w 2243"/>
                <a:gd name="T23" fmla="*/ 670 h 1665"/>
                <a:gd name="T24" fmla="*/ 1740 w 2243"/>
                <a:gd name="T25" fmla="*/ 978 h 1665"/>
                <a:gd name="T26" fmla="*/ 1608 w 2243"/>
                <a:gd name="T27" fmla="*/ 1027 h 1665"/>
                <a:gd name="T28" fmla="*/ 1485 w 2243"/>
                <a:gd name="T29" fmla="*/ 1120 h 1665"/>
                <a:gd name="T30" fmla="*/ 1372 w 2243"/>
                <a:gd name="T31" fmla="*/ 1235 h 1665"/>
                <a:gd name="T32" fmla="*/ 1277 w 2243"/>
                <a:gd name="T33" fmla="*/ 1366 h 1665"/>
                <a:gd name="T34" fmla="*/ 1220 w 2243"/>
                <a:gd name="T35" fmla="*/ 1478 h 1665"/>
                <a:gd name="T36" fmla="*/ 1185 w 2243"/>
                <a:gd name="T37" fmla="*/ 1572 h 1665"/>
                <a:gd name="T38" fmla="*/ 1159 w 2243"/>
                <a:gd name="T39" fmla="*/ 1659 h 1665"/>
                <a:gd name="T40" fmla="*/ 1013 w 2243"/>
                <a:gd name="T41" fmla="*/ 1587 h 1665"/>
                <a:gd name="T42" fmla="*/ 874 w 2243"/>
                <a:gd name="T43" fmla="*/ 1497 h 1665"/>
                <a:gd name="T44" fmla="*/ 739 w 2243"/>
                <a:gd name="T45" fmla="*/ 1399 h 1665"/>
                <a:gd name="T46" fmla="*/ 604 w 2243"/>
                <a:gd name="T47" fmla="*/ 1297 h 1665"/>
                <a:gd name="T48" fmla="*/ 509 w 2243"/>
                <a:gd name="T49" fmla="*/ 1209 h 1665"/>
                <a:gd name="T50" fmla="*/ 619 w 2243"/>
                <a:gd name="T51" fmla="*/ 1159 h 1665"/>
                <a:gd name="T52" fmla="*/ 725 w 2243"/>
                <a:gd name="T53" fmla="*/ 1104 h 1665"/>
                <a:gd name="T54" fmla="*/ 827 w 2243"/>
                <a:gd name="T55" fmla="*/ 1042 h 1665"/>
                <a:gd name="T56" fmla="*/ 927 w 2243"/>
                <a:gd name="T57" fmla="*/ 973 h 1665"/>
                <a:gd name="T58" fmla="*/ 1000 w 2243"/>
                <a:gd name="T59" fmla="*/ 953 h 1665"/>
                <a:gd name="T60" fmla="*/ 1027 w 2243"/>
                <a:gd name="T61" fmla="*/ 1102 h 1665"/>
                <a:gd name="T62" fmla="*/ 1012 w 2243"/>
                <a:gd name="T63" fmla="*/ 1000 h 1665"/>
                <a:gd name="T64" fmla="*/ 1093 w 2243"/>
                <a:gd name="T65" fmla="*/ 840 h 1665"/>
                <a:gd name="T66" fmla="*/ 1207 w 2243"/>
                <a:gd name="T67" fmla="*/ 714 h 1665"/>
                <a:gd name="T68" fmla="*/ 1195 w 2243"/>
                <a:gd name="T69" fmla="*/ 841 h 1665"/>
                <a:gd name="T70" fmla="*/ 1201 w 2243"/>
                <a:gd name="T71" fmla="*/ 968 h 1665"/>
                <a:gd name="T72" fmla="*/ 1209 w 2243"/>
                <a:gd name="T73" fmla="*/ 939 h 1665"/>
                <a:gd name="T74" fmla="*/ 1221 w 2243"/>
                <a:gd name="T75" fmla="*/ 817 h 1665"/>
                <a:gd name="T76" fmla="*/ 1248 w 2243"/>
                <a:gd name="T77" fmla="*/ 700 h 1665"/>
                <a:gd name="T78" fmla="*/ 1273 w 2243"/>
                <a:gd name="T79" fmla="*/ 586 h 1665"/>
                <a:gd name="T80" fmla="*/ 1292 w 2243"/>
                <a:gd name="T81" fmla="*/ 475 h 1665"/>
                <a:gd name="T82" fmla="*/ 1232 w 2243"/>
                <a:gd name="T83" fmla="*/ 481 h 1665"/>
                <a:gd name="T84" fmla="*/ 1124 w 2243"/>
                <a:gd name="T85" fmla="*/ 350 h 1665"/>
                <a:gd name="T86" fmla="*/ 1132 w 2243"/>
                <a:gd name="T87" fmla="*/ 275 h 1665"/>
                <a:gd name="T88" fmla="*/ 998 w 2243"/>
                <a:gd name="T89" fmla="*/ 321 h 1665"/>
                <a:gd name="T90" fmla="*/ 906 w 2243"/>
                <a:gd name="T91" fmla="*/ 273 h 1665"/>
                <a:gd name="T92" fmla="*/ 959 w 2243"/>
                <a:gd name="T93" fmla="*/ 129 h 1665"/>
                <a:gd name="T94" fmla="*/ 885 w 2243"/>
                <a:gd name="T95" fmla="*/ 226 h 1665"/>
                <a:gd name="T96" fmla="*/ 832 w 2243"/>
                <a:gd name="T97" fmla="*/ 315 h 1665"/>
                <a:gd name="T98" fmla="*/ 769 w 2243"/>
                <a:gd name="T99" fmla="*/ 271 h 1665"/>
                <a:gd name="T100" fmla="*/ 818 w 2243"/>
                <a:gd name="T101" fmla="*/ 132 h 1665"/>
                <a:gd name="T102" fmla="*/ 736 w 2243"/>
                <a:gd name="T103" fmla="*/ 258 h 1665"/>
                <a:gd name="T104" fmla="*/ 651 w 2243"/>
                <a:gd name="T105" fmla="*/ 356 h 1665"/>
                <a:gd name="T106" fmla="*/ 536 w 2243"/>
                <a:gd name="T107" fmla="*/ 368 h 1665"/>
                <a:gd name="T108" fmla="*/ 412 w 2243"/>
                <a:gd name="T109" fmla="*/ 414 h 1665"/>
                <a:gd name="T110" fmla="*/ 296 w 2243"/>
                <a:gd name="T111" fmla="*/ 465 h 1665"/>
                <a:gd name="T112" fmla="*/ 182 w 2243"/>
                <a:gd name="T113" fmla="*/ 520 h 1665"/>
                <a:gd name="T114" fmla="*/ 70 w 2243"/>
                <a:gd name="T115" fmla="*/ 588 h 1665"/>
                <a:gd name="T116" fmla="*/ 23 w 2243"/>
                <a:gd name="T117" fmla="*/ 554 h 1665"/>
                <a:gd name="T118" fmla="*/ 130 w 2243"/>
                <a:gd name="T119" fmla="*/ 369 h 1665"/>
                <a:gd name="T120" fmla="*/ 287 w 2243"/>
                <a:gd name="T121" fmla="*/ 224 h 1665"/>
                <a:gd name="T122" fmla="*/ 476 w 2243"/>
                <a:gd name="T123" fmla="*/ 112 h 1665"/>
                <a:gd name="T124" fmla="*/ 678 w 2243"/>
                <a:gd name="T125" fmla="*/ 30 h 1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43" h="1665">
                  <a:moveTo>
                    <a:pt x="789" y="0"/>
                  </a:moveTo>
                  <a:lnTo>
                    <a:pt x="930" y="0"/>
                  </a:lnTo>
                  <a:lnTo>
                    <a:pt x="950" y="14"/>
                  </a:lnTo>
                  <a:lnTo>
                    <a:pt x="972" y="28"/>
                  </a:lnTo>
                  <a:lnTo>
                    <a:pt x="992" y="42"/>
                  </a:lnTo>
                  <a:lnTo>
                    <a:pt x="1013" y="57"/>
                  </a:lnTo>
                  <a:lnTo>
                    <a:pt x="1034" y="71"/>
                  </a:lnTo>
                  <a:lnTo>
                    <a:pt x="1056" y="86"/>
                  </a:lnTo>
                  <a:lnTo>
                    <a:pt x="1076" y="101"/>
                  </a:lnTo>
                  <a:lnTo>
                    <a:pt x="1099" y="116"/>
                  </a:lnTo>
                  <a:lnTo>
                    <a:pt x="1119" y="130"/>
                  </a:lnTo>
                  <a:lnTo>
                    <a:pt x="1142" y="145"/>
                  </a:lnTo>
                  <a:lnTo>
                    <a:pt x="1162" y="159"/>
                  </a:lnTo>
                  <a:lnTo>
                    <a:pt x="1185" y="174"/>
                  </a:lnTo>
                  <a:lnTo>
                    <a:pt x="1206" y="189"/>
                  </a:lnTo>
                  <a:lnTo>
                    <a:pt x="1227" y="204"/>
                  </a:lnTo>
                  <a:lnTo>
                    <a:pt x="1249" y="219"/>
                  </a:lnTo>
                  <a:lnTo>
                    <a:pt x="1271" y="234"/>
                  </a:lnTo>
                  <a:lnTo>
                    <a:pt x="1292" y="248"/>
                  </a:lnTo>
                  <a:lnTo>
                    <a:pt x="1313" y="263"/>
                  </a:lnTo>
                  <a:lnTo>
                    <a:pt x="1334" y="278"/>
                  </a:lnTo>
                  <a:lnTo>
                    <a:pt x="1357" y="294"/>
                  </a:lnTo>
                  <a:lnTo>
                    <a:pt x="1377" y="309"/>
                  </a:lnTo>
                  <a:lnTo>
                    <a:pt x="1399" y="324"/>
                  </a:lnTo>
                  <a:lnTo>
                    <a:pt x="1420" y="339"/>
                  </a:lnTo>
                  <a:lnTo>
                    <a:pt x="1443" y="355"/>
                  </a:lnTo>
                  <a:lnTo>
                    <a:pt x="1463" y="370"/>
                  </a:lnTo>
                  <a:lnTo>
                    <a:pt x="1484" y="385"/>
                  </a:lnTo>
                  <a:lnTo>
                    <a:pt x="1506" y="400"/>
                  </a:lnTo>
                  <a:lnTo>
                    <a:pt x="1527" y="417"/>
                  </a:lnTo>
                  <a:lnTo>
                    <a:pt x="1547" y="432"/>
                  </a:lnTo>
                  <a:lnTo>
                    <a:pt x="1570" y="448"/>
                  </a:lnTo>
                  <a:lnTo>
                    <a:pt x="1590" y="465"/>
                  </a:lnTo>
                  <a:lnTo>
                    <a:pt x="1613" y="481"/>
                  </a:lnTo>
                  <a:lnTo>
                    <a:pt x="1633" y="496"/>
                  </a:lnTo>
                  <a:lnTo>
                    <a:pt x="1653" y="513"/>
                  </a:lnTo>
                  <a:lnTo>
                    <a:pt x="1673" y="529"/>
                  </a:lnTo>
                  <a:lnTo>
                    <a:pt x="1694" y="545"/>
                  </a:lnTo>
                  <a:lnTo>
                    <a:pt x="1713" y="560"/>
                  </a:lnTo>
                  <a:lnTo>
                    <a:pt x="1735" y="578"/>
                  </a:lnTo>
                  <a:lnTo>
                    <a:pt x="1754" y="594"/>
                  </a:lnTo>
                  <a:lnTo>
                    <a:pt x="1775" y="612"/>
                  </a:lnTo>
                  <a:lnTo>
                    <a:pt x="1794" y="628"/>
                  </a:lnTo>
                  <a:lnTo>
                    <a:pt x="1814" y="646"/>
                  </a:lnTo>
                  <a:lnTo>
                    <a:pt x="1833" y="662"/>
                  </a:lnTo>
                  <a:lnTo>
                    <a:pt x="1853" y="680"/>
                  </a:lnTo>
                  <a:lnTo>
                    <a:pt x="1872" y="698"/>
                  </a:lnTo>
                  <a:lnTo>
                    <a:pt x="1892" y="715"/>
                  </a:lnTo>
                  <a:lnTo>
                    <a:pt x="1911" y="733"/>
                  </a:lnTo>
                  <a:lnTo>
                    <a:pt x="1931" y="752"/>
                  </a:lnTo>
                  <a:lnTo>
                    <a:pt x="1949" y="769"/>
                  </a:lnTo>
                  <a:lnTo>
                    <a:pt x="1968" y="787"/>
                  </a:lnTo>
                  <a:lnTo>
                    <a:pt x="1987" y="805"/>
                  </a:lnTo>
                  <a:lnTo>
                    <a:pt x="2005" y="823"/>
                  </a:lnTo>
                  <a:lnTo>
                    <a:pt x="2023" y="842"/>
                  </a:lnTo>
                  <a:lnTo>
                    <a:pt x="2041" y="861"/>
                  </a:lnTo>
                  <a:lnTo>
                    <a:pt x="2058" y="880"/>
                  </a:lnTo>
                  <a:lnTo>
                    <a:pt x="2077" y="899"/>
                  </a:lnTo>
                  <a:lnTo>
                    <a:pt x="2094" y="918"/>
                  </a:lnTo>
                  <a:lnTo>
                    <a:pt x="2111" y="937"/>
                  </a:lnTo>
                  <a:lnTo>
                    <a:pt x="2129" y="957"/>
                  </a:lnTo>
                  <a:lnTo>
                    <a:pt x="2146" y="977"/>
                  </a:lnTo>
                  <a:lnTo>
                    <a:pt x="2163" y="996"/>
                  </a:lnTo>
                  <a:lnTo>
                    <a:pt x="2179" y="1017"/>
                  </a:lnTo>
                  <a:lnTo>
                    <a:pt x="2196" y="1037"/>
                  </a:lnTo>
                  <a:lnTo>
                    <a:pt x="2213" y="1059"/>
                  </a:lnTo>
                  <a:lnTo>
                    <a:pt x="2243" y="1130"/>
                  </a:lnTo>
                  <a:lnTo>
                    <a:pt x="2235" y="1117"/>
                  </a:lnTo>
                  <a:lnTo>
                    <a:pt x="2227" y="1104"/>
                  </a:lnTo>
                  <a:lnTo>
                    <a:pt x="2219" y="1093"/>
                  </a:lnTo>
                  <a:lnTo>
                    <a:pt x="2212" y="1081"/>
                  </a:lnTo>
                  <a:lnTo>
                    <a:pt x="2203" y="1070"/>
                  </a:lnTo>
                  <a:lnTo>
                    <a:pt x="2194" y="1061"/>
                  </a:lnTo>
                  <a:lnTo>
                    <a:pt x="2185" y="1052"/>
                  </a:lnTo>
                  <a:lnTo>
                    <a:pt x="2177" y="1045"/>
                  </a:lnTo>
                  <a:lnTo>
                    <a:pt x="2165" y="1036"/>
                  </a:lnTo>
                  <a:lnTo>
                    <a:pt x="2155" y="1029"/>
                  </a:lnTo>
                  <a:lnTo>
                    <a:pt x="2145" y="1021"/>
                  </a:lnTo>
                  <a:lnTo>
                    <a:pt x="2135" y="1015"/>
                  </a:lnTo>
                  <a:lnTo>
                    <a:pt x="2124" y="1008"/>
                  </a:lnTo>
                  <a:lnTo>
                    <a:pt x="2112" y="1003"/>
                  </a:lnTo>
                  <a:lnTo>
                    <a:pt x="2101" y="998"/>
                  </a:lnTo>
                  <a:lnTo>
                    <a:pt x="2091" y="995"/>
                  </a:lnTo>
                  <a:lnTo>
                    <a:pt x="2078" y="990"/>
                  </a:lnTo>
                  <a:lnTo>
                    <a:pt x="2066" y="986"/>
                  </a:lnTo>
                  <a:lnTo>
                    <a:pt x="2053" y="982"/>
                  </a:lnTo>
                  <a:lnTo>
                    <a:pt x="2042" y="978"/>
                  </a:lnTo>
                  <a:lnTo>
                    <a:pt x="2029" y="974"/>
                  </a:lnTo>
                  <a:lnTo>
                    <a:pt x="2017" y="973"/>
                  </a:lnTo>
                  <a:lnTo>
                    <a:pt x="2004" y="971"/>
                  </a:lnTo>
                  <a:lnTo>
                    <a:pt x="1993" y="969"/>
                  </a:lnTo>
                  <a:lnTo>
                    <a:pt x="1979" y="967"/>
                  </a:lnTo>
                  <a:lnTo>
                    <a:pt x="1966" y="966"/>
                  </a:lnTo>
                  <a:lnTo>
                    <a:pt x="1954" y="963"/>
                  </a:lnTo>
                  <a:lnTo>
                    <a:pt x="1941" y="963"/>
                  </a:lnTo>
                  <a:lnTo>
                    <a:pt x="1927" y="962"/>
                  </a:lnTo>
                  <a:lnTo>
                    <a:pt x="1915" y="961"/>
                  </a:lnTo>
                  <a:lnTo>
                    <a:pt x="1902" y="961"/>
                  </a:lnTo>
                  <a:lnTo>
                    <a:pt x="1890" y="961"/>
                  </a:lnTo>
                  <a:lnTo>
                    <a:pt x="1882" y="956"/>
                  </a:lnTo>
                  <a:lnTo>
                    <a:pt x="1875" y="952"/>
                  </a:lnTo>
                  <a:lnTo>
                    <a:pt x="1867" y="948"/>
                  </a:lnTo>
                  <a:lnTo>
                    <a:pt x="1859" y="944"/>
                  </a:lnTo>
                  <a:lnTo>
                    <a:pt x="1852" y="939"/>
                  </a:lnTo>
                  <a:lnTo>
                    <a:pt x="1844" y="935"/>
                  </a:lnTo>
                  <a:lnTo>
                    <a:pt x="1837" y="930"/>
                  </a:lnTo>
                  <a:lnTo>
                    <a:pt x="1829" y="927"/>
                  </a:lnTo>
                  <a:lnTo>
                    <a:pt x="1822" y="922"/>
                  </a:lnTo>
                  <a:lnTo>
                    <a:pt x="1814" y="917"/>
                  </a:lnTo>
                  <a:lnTo>
                    <a:pt x="1807" y="911"/>
                  </a:lnTo>
                  <a:lnTo>
                    <a:pt x="1800" y="908"/>
                  </a:lnTo>
                  <a:lnTo>
                    <a:pt x="1793" y="903"/>
                  </a:lnTo>
                  <a:lnTo>
                    <a:pt x="1786" y="899"/>
                  </a:lnTo>
                  <a:lnTo>
                    <a:pt x="1779" y="894"/>
                  </a:lnTo>
                  <a:lnTo>
                    <a:pt x="1773" y="890"/>
                  </a:lnTo>
                  <a:lnTo>
                    <a:pt x="1765" y="884"/>
                  </a:lnTo>
                  <a:lnTo>
                    <a:pt x="1757" y="879"/>
                  </a:lnTo>
                  <a:lnTo>
                    <a:pt x="1750" y="874"/>
                  </a:lnTo>
                  <a:lnTo>
                    <a:pt x="1744" y="869"/>
                  </a:lnTo>
                  <a:lnTo>
                    <a:pt x="1736" y="862"/>
                  </a:lnTo>
                  <a:lnTo>
                    <a:pt x="1730" y="859"/>
                  </a:lnTo>
                  <a:lnTo>
                    <a:pt x="1722" y="852"/>
                  </a:lnTo>
                  <a:lnTo>
                    <a:pt x="1716" y="849"/>
                  </a:lnTo>
                  <a:lnTo>
                    <a:pt x="1708" y="842"/>
                  </a:lnTo>
                  <a:lnTo>
                    <a:pt x="1702" y="837"/>
                  </a:lnTo>
                  <a:lnTo>
                    <a:pt x="1694" y="832"/>
                  </a:lnTo>
                  <a:lnTo>
                    <a:pt x="1688" y="827"/>
                  </a:lnTo>
                  <a:lnTo>
                    <a:pt x="1674" y="817"/>
                  </a:lnTo>
                  <a:lnTo>
                    <a:pt x="1662" y="807"/>
                  </a:lnTo>
                  <a:lnTo>
                    <a:pt x="1654" y="801"/>
                  </a:lnTo>
                  <a:lnTo>
                    <a:pt x="1647" y="796"/>
                  </a:lnTo>
                  <a:lnTo>
                    <a:pt x="1640" y="789"/>
                  </a:lnTo>
                  <a:lnTo>
                    <a:pt x="1634" y="784"/>
                  </a:lnTo>
                  <a:lnTo>
                    <a:pt x="1626" y="778"/>
                  </a:lnTo>
                  <a:lnTo>
                    <a:pt x="1619" y="773"/>
                  </a:lnTo>
                  <a:lnTo>
                    <a:pt x="1613" y="768"/>
                  </a:lnTo>
                  <a:lnTo>
                    <a:pt x="1606" y="763"/>
                  </a:lnTo>
                  <a:lnTo>
                    <a:pt x="1599" y="757"/>
                  </a:lnTo>
                  <a:lnTo>
                    <a:pt x="1591" y="752"/>
                  </a:lnTo>
                  <a:lnTo>
                    <a:pt x="1585" y="747"/>
                  </a:lnTo>
                  <a:lnTo>
                    <a:pt x="1579" y="742"/>
                  </a:lnTo>
                  <a:lnTo>
                    <a:pt x="1571" y="735"/>
                  </a:lnTo>
                  <a:lnTo>
                    <a:pt x="1564" y="732"/>
                  </a:lnTo>
                  <a:lnTo>
                    <a:pt x="1557" y="725"/>
                  </a:lnTo>
                  <a:lnTo>
                    <a:pt x="1551" y="721"/>
                  </a:lnTo>
                  <a:lnTo>
                    <a:pt x="1543" y="715"/>
                  </a:lnTo>
                  <a:lnTo>
                    <a:pt x="1536" y="710"/>
                  </a:lnTo>
                  <a:lnTo>
                    <a:pt x="1528" y="705"/>
                  </a:lnTo>
                  <a:lnTo>
                    <a:pt x="1522" y="701"/>
                  </a:lnTo>
                  <a:lnTo>
                    <a:pt x="1514" y="696"/>
                  </a:lnTo>
                  <a:lnTo>
                    <a:pt x="1507" y="691"/>
                  </a:lnTo>
                  <a:lnTo>
                    <a:pt x="1499" y="687"/>
                  </a:lnTo>
                  <a:lnTo>
                    <a:pt x="1493" y="684"/>
                  </a:lnTo>
                  <a:lnTo>
                    <a:pt x="1485" y="679"/>
                  </a:lnTo>
                  <a:lnTo>
                    <a:pt x="1478" y="674"/>
                  </a:lnTo>
                  <a:lnTo>
                    <a:pt x="1470" y="670"/>
                  </a:lnTo>
                  <a:lnTo>
                    <a:pt x="1464" y="666"/>
                  </a:lnTo>
                  <a:lnTo>
                    <a:pt x="1457" y="662"/>
                  </a:lnTo>
                  <a:lnTo>
                    <a:pt x="1449" y="659"/>
                  </a:lnTo>
                  <a:lnTo>
                    <a:pt x="1441" y="655"/>
                  </a:lnTo>
                  <a:lnTo>
                    <a:pt x="1435" y="651"/>
                  </a:lnTo>
                  <a:lnTo>
                    <a:pt x="1423" y="667"/>
                  </a:lnTo>
                  <a:lnTo>
                    <a:pt x="1805" y="973"/>
                  </a:lnTo>
                  <a:lnTo>
                    <a:pt x="1794" y="973"/>
                  </a:lnTo>
                  <a:lnTo>
                    <a:pt x="1783" y="973"/>
                  </a:lnTo>
                  <a:lnTo>
                    <a:pt x="1773" y="973"/>
                  </a:lnTo>
                  <a:lnTo>
                    <a:pt x="1762" y="976"/>
                  </a:lnTo>
                  <a:lnTo>
                    <a:pt x="1751" y="976"/>
                  </a:lnTo>
                  <a:lnTo>
                    <a:pt x="1740" y="978"/>
                  </a:lnTo>
                  <a:lnTo>
                    <a:pt x="1730" y="979"/>
                  </a:lnTo>
                  <a:lnTo>
                    <a:pt x="1720" y="983"/>
                  </a:lnTo>
                  <a:lnTo>
                    <a:pt x="1708" y="986"/>
                  </a:lnTo>
                  <a:lnTo>
                    <a:pt x="1698" y="988"/>
                  </a:lnTo>
                  <a:lnTo>
                    <a:pt x="1688" y="992"/>
                  </a:lnTo>
                  <a:lnTo>
                    <a:pt x="1678" y="996"/>
                  </a:lnTo>
                  <a:lnTo>
                    <a:pt x="1668" y="1000"/>
                  </a:lnTo>
                  <a:lnTo>
                    <a:pt x="1658" y="1003"/>
                  </a:lnTo>
                  <a:lnTo>
                    <a:pt x="1648" y="1008"/>
                  </a:lnTo>
                  <a:lnTo>
                    <a:pt x="1639" y="1013"/>
                  </a:lnTo>
                  <a:lnTo>
                    <a:pt x="1628" y="1017"/>
                  </a:lnTo>
                  <a:lnTo>
                    <a:pt x="1618" y="1022"/>
                  </a:lnTo>
                  <a:lnTo>
                    <a:pt x="1608" y="1027"/>
                  </a:lnTo>
                  <a:lnTo>
                    <a:pt x="1598" y="1035"/>
                  </a:lnTo>
                  <a:lnTo>
                    <a:pt x="1587" y="1040"/>
                  </a:lnTo>
                  <a:lnTo>
                    <a:pt x="1579" y="1046"/>
                  </a:lnTo>
                  <a:lnTo>
                    <a:pt x="1569" y="1052"/>
                  </a:lnTo>
                  <a:lnTo>
                    <a:pt x="1560" y="1060"/>
                  </a:lnTo>
                  <a:lnTo>
                    <a:pt x="1548" y="1066"/>
                  </a:lnTo>
                  <a:lnTo>
                    <a:pt x="1540" y="1073"/>
                  </a:lnTo>
                  <a:lnTo>
                    <a:pt x="1530" y="1080"/>
                  </a:lnTo>
                  <a:lnTo>
                    <a:pt x="1521" y="1088"/>
                  </a:lnTo>
                  <a:lnTo>
                    <a:pt x="1511" y="1095"/>
                  </a:lnTo>
                  <a:lnTo>
                    <a:pt x="1503" y="1103"/>
                  </a:lnTo>
                  <a:lnTo>
                    <a:pt x="1493" y="1112"/>
                  </a:lnTo>
                  <a:lnTo>
                    <a:pt x="1485" y="1120"/>
                  </a:lnTo>
                  <a:lnTo>
                    <a:pt x="1475" y="1128"/>
                  </a:lnTo>
                  <a:lnTo>
                    <a:pt x="1467" y="1136"/>
                  </a:lnTo>
                  <a:lnTo>
                    <a:pt x="1457" y="1144"/>
                  </a:lnTo>
                  <a:lnTo>
                    <a:pt x="1448" y="1153"/>
                  </a:lnTo>
                  <a:lnTo>
                    <a:pt x="1439" y="1161"/>
                  </a:lnTo>
                  <a:lnTo>
                    <a:pt x="1430" y="1171"/>
                  </a:lnTo>
                  <a:lnTo>
                    <a:pt x="1421" y="1180"/>
                  </a:lnTo>
                  <a:lnTo>
                    <a:pt x="1414" y="1190"/>
                  </a:lnTo>
                  <a:lnTo>
                    <a:pt x="1405" y="1197"/>
                  </a:lnTo>
                  <a:lnTo>
                    <a:pt x="1396" y="1207"/>
                  </a:lnTo>
                  <a:lnTo>
                    <a:pt x="1387" y="1216"/>
                  </a:lnTo>
                  <a:lnTo>
                    <a:pt x="1380" y="1226"/>
                  </a:lnTo>
                  <a:lnTo>
                    <a:pt x="1372" y="1235"/>
                  </a:lnTo>
                  <a:lnTo>
                    <a:pt x="1365" y="1246"/>
                  </a:lnTo>
                  <a:lnTo>
                    <a:pt x="1357" y="1255"/>
                  </a:lnTo>
                  <a:lnTo>
                    <a:pt x="1350" y="1266"/>
                  </a:lnTo>
                  <a:lnTo>
                    <a:pt x="1341" y="1275"/>
                  </a:lnTo>
                  <a:lnTo>
                    <a:pt x="1333" y="1285"/>
                  </a:lnTo>
                  <a:lnTo>
                    <a:pt x="1326" y="1295"/>
                  </a:lnTo>
                  <a:lnTo>
                    <a:pt x="1318" y="1305"/>
                  </a:lnTo>
                  <a:lnTo>
                    <a:pt x="1310" y="1316"/>
                  </a:lnTo>
                  <a:lnTo>
                    <a:pt x="1304" y="1326"/>
                  </a:lnTo>
                  <a:lnTo>
                    <a:pt x="1297" y="1336"/>
                  </a:lnTo>
                  <a:lnTo>
                    <a:pt x="1290" y="1347"/>
                  </a:lnTo>
                  <a:lnTo>
                    <a:pt x="1283" y="1356"/>
                  </a:lnTo>
                  <a:lnTo>
                    <a:pt x="1277" y="1366"/>
                  </a:lnTo>
                  <a:lnTo>
                    <a:pt x="1270" y="1376"/>
                  </a:lnTo>
                  <a:lnTo>
                    <a:pt x="1264" y="1387"/>
                  </a:lnTo>
                  <a:lnTo>
                    <a:pt x="1256" y="1396"/>
                  </a:lnTo>
                  <a:lnTo>
                    <a:pt x="1251" y="1406"/>
                  </a:lnTo>
                  <a:lnTo>
                    <a:pt x="1245" y="1416"/>
                  </a:lnTo>
                  <a:lnTo>
                    <a:pt x="1240" y="1428"/>
                  </a:lnTo>
                  <a:lnTo>
                    <a:pt x="1236" y="1434"/>
                  </a:lnTo>
                  <a:lnTo>
                    <a:pt x="1234" y="1441"/>
                  </a:lnTo>
                  <a:lnTo>
                    <a:pt x="1231" y="1449"/>
                  </a:lnTo>
                  <a:lnTo>
                    <a:pt x="1229" y="1456"/>
                  </a:lnTo>
                  <a:lnTo>
                    <a:pt x="1225" y="1463"/>
                  </a:lnTo>
                  <a:lnTo>
                    <a:pt x="1222" y="1470"/>
                  </a:lnTo>
                  <a:lnTo>
                    <a:pt x="1220" y="1478"/>
                  </a:lnTo>
                  <a:lnTo>
                    <a:pt x="1217" y="1485"/>
                  </a:lnTo>
                  <a:lnTo>
                    <a:pt x="1214" y="1492"/>
                  </a:lnTo>
                  <a:lnTo>
                    <a:pt x="1211" y="1499"/>
                  </a:lnTo>
                  <a:lnTo>
                    <a:pt x="1209" y="1507"/>
                  </a:lnTo>
                  <a:lnTo>
                    <a:pt x="1206" y="1514"/>
                  </a:lnTo>
                  <a:lnTo>
                    <a:pt x="1202" y="1521"/>
                  </a:lnTo>
                  <a:lnTo>
                    <a:pt x="1200" y="1528"/>
                  </a:lnTo>
                  <a:lnTo>
                    <a:pt x="1197" y="1536"/>
                  </a:lnTo>
                  <a:lnTo>
                    <a:pt x="1196" y="1543"/>
                  </a:lnTo>
                  <a:lnTo>
                    <a:pt x="1192" y="1550"/>
                  </a:lnTo>
                  <a:lnTo>
                    <a:pt x="1190" y="1557"/>
                  </a:lnTo>
                  <a:lnTo>
                    <a:pt x="1187" y="1565"/>
                  </a:lnTo>
                  <a:lnTo>
                    <a:pt x="1185" y="1572"/>
                  </a:lnTo>
                  <a:lnTo>
                    <a:pt x="1182" y="1580"/>
                  </a:lnTo>
                  <a:lnTo>
                    <a:pt x="1181" y="1587"/>
                  </a:lnTo>
                  <a:lnTo>
                    <a:pt x="1178" y="1595"/>
                  </a:lnTo>
                  <a:lnTo>
                    <a:pt x="1178" y="1602"/>
                  </a:lnTo>
                  <a:lnTo>
                    <a:pt x="1176" y="1610"/>
                  </a:lnTo>
                  <a:lnTo>
                    <a:pt x="1175" y="1618"/>
                  </a:lnTo>
                  <a:lnTo>
                    <a:pt x="1173" y="1625"/>
                  </a:lnTo>
                  <a:lnTo>
                    <a:pt x="1173" y="1633"/>
                  </a:lnTo>
                  <a:lnTo>
                    <a:pt x="1172" y="1640"/>
                  </a:lnTo>
                  <a:lnTo>
                    <a:pt x="1172" y="1648"/>
                  </a:lnTo>
                  <a:lnTo>
                    <a:pt x="1172" y="1657"/>
                  </a:lnTo>
                  <a:lnTo>
                    <a:pt x="1172" y="1665"/>
                  </a:lnTo>
                  <a:lnTo>
                    <a:pt x="1159" y="1659"/>
                  </a:lnTo>
                  <a:lnTo>
                    <a:pt x="1148" y="1655"/>
                  </a:lnTo>
                  <a:lnTo>
                    <a:pt x="1137" y="1649"/>
                  </a:lnTo>
                  <a:lnTo>
                    <a:pt x="1125" y="1645"/>
                  </a:lnTo>
                  <a:lnTo>
                    <a:pt x="1114" y="1639"/>
                  </a:lnTo>
                  <a:lnTo>
                    <a:pt x="1103" y="1634"/>
                  </a:lnTo>
                  <a:lnTo>
                    <a:pt x="1091" y="1629"/>
                  </a:lnTo>
                  <a:lnTo>
                    <a:pt x="1080" y="1624"/>
                  </a:lnTo>
                  <a:lnTo>
                    <a:pt x="1069" y="1618"/>
                  </a:lnTo>
                  <a:lnTo>
                    <a:pt x="1057" y="1611"/>
                  </a:lnTo>
                  <a:lnTo>
                    <a:pt x="1046" y="1605"/>
                  </a:lnTo>
                  <a:lnTo>
                    <a:pt x="1035" y="1600"/>
                  </a:lnTo>
                  <a:lnTo>
                    <a:pt x="1023" y="1592"/>
                  </a:lnTo>
                  <a:lnTo>
                    <a:pt x="1013" y="1587"/>
                  </a:lnTo>
                  <a:lnTo>
                    <a:pt x="1002" y="1580"/>
                  </a:lnTo>
                  <a:lnTo>
                    <a:pt x="992" y="1575"/>
                  </a:lnTo>
                  <a:lnTo>
                    <a:pt x="981" y="1567"/>
                  </a:lnTo>
                  <a:lnTo>
                    <a:pt x="969" y="1561"/>
                  </a:lnTo>
                  <a:lnTo>
                    <a:pt x="958" y="1553"/>
                  </a:lnTo>
                  <a:lnTo>
                    <a:pt x="948" y="1547"/>
                  </a:lnTo>
                  <a:lnTo>
                    <a:pt x="937" y="1540"/>
                  </a:lnTo>
                  <a:lnTo>
                    <a:pt x="927" y="1533"/>
                  </a:lnTo>
                  <a:lnTo>
                    <a:pt x="915" y="1526"/>
                  </a:lnTo>
                  <a:lnTo>
                    <a:pt x="905" y="1519"/>
                  </a:lnTo>
                  <a:lnTo>
                    <a:pt x="894" y="1512"/>
                  </a:lnTo>
                  <a:lnTo>
                    <a:pt x="884" y="1504"/>
                  </a:lnTo>
                  <a:lnTo>
                    <a:pt x="874" y="1497"/>
                  </a:lnTo>
                  <a:lnTo>
                    <a:pt x="864" y="1490"/>
                  </a:lnTo>
                  <a:lnTo>
                    <a:pt x="852" y="1483"/>
                  </a:lnTo>
                  <a:lnTo>
                    <a:pt x="842" y="1475"/>
                  </a:lnTo>
                  <a:lnTo>
                    <a:pt x="832" y="1468"/>
                  </a:lnTo>
                  <a:lnTo>
                    <a:pt x="822" y="1462"/>
                  </a:lnTo>
                  <a:lnTo>
                    <a:pt x="811" y="1453"/>
                  </a:lnTo>
                  <a:lnTo>
                    <a:pt x="801" y="1445"/>
                  </a:lnTo>
                  <a:lnTo>
                    <a:pt x="791" y="1436"/>
                  </a:lnTo>
                  <a:lnTo>
                    <a:pt x="780" y="1429"/>
                  </a:lnTo>
                  <a:lnTo>
                    <a:pt x="769" y="1421"/>
                  </a:lnTo>
                  <a:lnTo>
                    <a:pt x="759" y="1414"/>
                  </a:lnTo>
                  <a:lnTo>
                    <a:pt x="749" y="1406"/>
                  </a:lnTo>
                  <a:lnTo>
                    <a:pt x="739" y="1399"/>
                  </a:lnTo>
                  <a:lnTo>
                    <a:pt x="728" y="1390"/>
                  </a:lnTo>
                  <a:lnTo>
                    <a:pt x="718" y="1382"/>
                  </a:lnTo>
                  <a:lnTo>
                    <a:pt x="707" y="1373"/>
                  </a:lnTo>
                  <a:lnTo>
                    <a:pt x="697" y="1366"/>
                  </a:lnTo>
                  <a:lnTo>
                    <a:pt x="686" y="1358"/>
                  </a:lnTo>
                  <a:lnTo>
                    <a:pt x="676" y="1351"/>
                  </a:lnTo>
                  <a:lnTo>
                    <a:pt x="666" y="1343"/>
                  </a:lnTo>
                  <a:lnTo>
                    <a:pt x="657" y="1336"/>
                  </a:lnTo>
                  <a:lnTo>
                    <a:pt x="646" y="1327"/>
                  </a:lnTo>
                  <a:lnTo>
                    <a:pt x="636" y="1319"/>
                  </a:lnTo>
                  <a:lnTo>
                    <a:pt x="626" y="1312"/>
                  </a:lnTo>
                  <a:lnTo>
                    <a:pt x="616" y="1304"/>
                  </a:lnTo>
                  <a:lnTo>
                    <a:pt x="604" y="1297"/>
                  </a:lnTo>
                  <a:lnTo>
                    <a:pt x="594" y="1289"/>
                  </a:lnTo>
                  <a:lnTo>
                    <a:pt x="584" y="1282"/>
                  </a:lnTo>
                  <a:lnTo>
                    <a:pt x="574" y="1274"/>
                  </a:lnTo>
                  <a:lnTo>
                    <a:pt x="563" y="1266"/>
                  </a:lnTo>
                  <a:lnTo>
                    <a:pt x="553" y="1259"/>
                  </a:lnTo>
                  <a:lnTo>
                    <a:pt x="543" y="1251"/>
                  </a:lnTo>
                  <a:lnTo>
                    <a:pt x="532" y="1244"/>
                  </a:lnTo>
                  <a:lnTo>
                    <a:pt x="521" y="1236"/>
                  </a:lnTo>
                  <a:lnTo>
                    <a:pt x="512" y="1230"/>
                  </a:lnTo>
                  <a:lnTo>
                    <a:pt x="501" y="1222"/>
                  </a:lnTo>
                  <a:lnTo>
                    <a:pt x="492" y="1216"/>
                  </a:lnTo>
                  <a:lnTo>
                    <a:pt x="500" y="1212"/>
                  </a:lnTo>
                  <a:lnTo>
                    <a:pt x="509" y="1209"/>
                  </a:lnTo>
                  <a:lnTo>
                    <a:pt x="517" y="1205"/>
                  </a:lnTo>
                  <a:lnTo>
                    <a:pt x="526" y="1201"/>
                  </a:lnTo>
                  <a:lnTo>
                    <a:pt x="534" y="1197"/>
                  </a:lnTo>
                  <a:lnTo>
                    <a:pt x="543" y="1193"/>
                  </a:lnTo>
                  <a:lnTo>
                    <a:pt x="551" y="1190"/>
                  </a:lnTo>
                  <a:lnTo>
                    <a:pt x="560" y="1186"/>
                  </a:lnTo>
                  <a:lnTo>
                    <a:pt x="568" y="1182"/>
                  </a:lnTo>
                  <a:lnTo>
                    <a:pt x="577" y="1178"/>
                  </a:lnTo>
                  <a:lnTo>
                    <a:pt x="585" y="1175"/>
                  </a:lnTo>
                  <a:lnTo>
                    <a:pt x="594" y="1171"/>
                  </a:lnTo>
                  <a:lnTo>
                    <a:pt x="602" y="1167"/>
                  </a:lnTo>
                  <a:lnTo>
                    <a:pt x="611" y="1163"/>
                  </a:lnTo>
                  <a:lnTo>
                    <a:pt x="619" y="1159"/>
                  </a:lnTo>
                  <a:lnTo>
                    <a:pt x="628" y="1156"/>
                  </a:lnTo>
                  <a:lnTo>
                    <a:pt x="636" y="1151"/>
                  </a:lnTo>
                  <a:lnTo>
                    <a:pt x="643" y="1147"/>
                  </a:lnTo>
                  <a:lnTo>
                    <a:pt x="651" y="1142"/>
                  </a:lnTo>
                  <a:lnTo>
                    <a:pt x="660" y="1138"/>
                  </a:lnTo>
                  <a:lnTo>
                    <a:pt x="667" y="1133"/>
                  </a:lnTo>
                  <a:lnTo>
                    <a:pt x="676" y="1129"/>
                  </a:lnTo>
                  <a:lnTo>
                    <a:pt x="684" y="1125"/>
                  </a:lnTo>
                  <a:lnTo>
                    <a:pt x="692" y="1122"/>
                  </a:lnTo>
                  <a:lnTo>
                    <a:pt x="700" y="1117"/>
                  </a:lnTo>
                  <a:lnTo>
                    <a:pt x="709" y="1113"/>
                  </a:lnTo>
                  <a:lnTo>
                    <a:pt x="716" y="1108"/>
                  </a:lnTo>
                  <a:lnTo>
                    <a:pt x="725" y="1104"/>
                  </a:lnTo>
                  <a:lnTo>
                    <a:pt x="733" y="1099"/>
                  </a:lnTo>
                  <a:lnTo>
                    <a:pt x="741" y="1095"/>
                  </a:lnTo>
                  <a:lnTo>
                    <a:pt x="749" y="1091"/>
                  </a:lnTo>
                  <a:lnTo>
                    <a:pt x="758" y="1088"/>
                  </a:lnTo>
                  <a:lnTo>
                    <a:pt x="765" y="1081"/>
                  </a:lnTo>
                  <a:lnTo>
                    <a:pt x="773" y="1078"/>
                  </a:lnTo>
                  <a:lnTo>
                    <a:pt x="780" y="1071"/>
                  </a:lnTo>
                  <a:lnTo>
                    <a:pt x="788" y="1068"/>
                  </a:lnTo>
                  <a:lnTo>
                    <a:pt x="796" y="1063"/>
                  </a:lnTo>
                  <a:lnTo>
                    <a:pt x="803" y="1057"/>
                  </a:lnTo>
                  <a:lnTo>
                    <a:pt x="811" y="1052"/>
                  </a:lnTo>
                  <a:lnTo>
                    <a:pt x="819" y="1049"/>
                  </a:lnTo>
                  <a:lnTo>
                    <a:pt x="827" y="1042"/>
                  </a:lnTo>
                  <a:lnTo>
                    <a:pt x="835" y="1037"/>
                  </a:lnTo>
                  <a:lnTo>
                    <a:pt x="842" y="1032"/>
                  </a:lnTo>
                  <a:lnTo>
                    <a:pt x="850" y="1027"/>
                  </a:lnTo>
                  <a:lnTo>
                    <a:pt x="857" y="1021"/>
                  </a:lnTo>
                  <a:lnTo>
                    <a:pt x="865" y="1017"/>
                  </a:lnTo>
                  <a:lnTo>
                    <a:pt x="872" y="1011"/>
                  </a:lnTo>
                  <a:lnTo>
                    <a:pt x="881" y="1007"/>
                  </a:lnTo>
                  <a:lnTo>
                    <a:pt x="889" y="1001"/>
                  </a:lnTo>
                  <a:lnTo>
                    <a:pt x="896" y="996"/>
                  </a:lnTo>
                  <a:lnTo>
                    <a:pt x="904" y="990"/>
                  </a:lnTo>
                  <a:lnTo>
                    <a:pt x="911" y="984"/>
                  </a:lnTo>
                  <a:lnTo>
                    <a:pt x="919" y="978"/>
                  </a:lnTo>
                  <a:lnTo>
                    <a:pt x="927" y="973"/>
                  </a:lnTo>
                  <a:lnTo>
                    <a:pt x="934" y="968"/>
                  </a:lnTo>
                  <a:lnTo>
                    <a:pt x="942" y="963"/>
                  </a:lnTo>
                  <a:lnTo>
                    <a:pt x="949" y="957"/>
                  </a:lnTo>
                  <a:lnTo>
                    <a:pt x="957" y="952"/>
                  </a:lnTo>
                  <a:lnTo>
                    <a:pt x="964" y="945"/>
                  </a:lnTo>
                  <a:lnTo>
                    <a:pt x="972" y="940"/>
                  </a:lnTo>
                  <a:lnTo>
                    <a:pt x="979" y="934"/>
                  </a:lnTo>
                  <a:lnTo>
                    <a:pt x="987" y="929"/>
                  </a:lnTo>
                  <a:lnTo>
                    <a:pt x="994" y="923"/>
                  </a:lnTo>
                  <a:lnTo>
                    <a:pt x="1002" y="918"/>
                  </a:lnTo>
                  <a:lnTo>
                    <a:pt x="1001" y="929"/>
                  </a:lnTo>
                  <a:lnTo>
                    <a:pt x="1001" y="940"/>
                  </a:lnTo>
                  <a:lnTo>
                    <a:pt x="1000" y="953"/>
                  </a:lnTo>
                  <a:lnTo>
                    <a:pt x="1000" y="967"/>
                  </a:lnTo>
                  <a:lnTo>
                    <a:pt x="998" y="978"/>
                  </a:lnTo>
                  <a:lnTo>
                    <a:pt x="998" y="992"/>
                  </a:lnTo>
                  <a:lnTo>
                    <a:pt x="998" y="1003"/>
                  </a:lnTo>
                  <a:lnTo>
                    <a:pt x="998" y="1017"/>
                  </a:lnTo>
                  <a:lnTo>
                    <a:pt x="998" y="1029"/>
                  </a:lnTo>
                  <a:lnTo>
                    <a:pt x="998" y="1040"/>
                  </a:lnTo>
                  <a:lnTo>
                    <a:pt x="1000" y="1051"/>
                  </a:lnTo>
                  <a:lnTo>
                    <a:pt x="1003" y="1063"/>
                  </a:lnTo>
                  <a:lnTo>
                    <a:pt x="1006" y="1073"/>
                  </a:lnTo>
                  <a:lnTo>
                    <a:pt x="1011" y="1083"/>
                  </a:lnTo>
                  <a:lnTo>
                    <a:pt x="1018" y="1091"/>
                  </a:lnTo>
                  <a:lnTo>
                    <a:pt x="1027" y="1102"/>
                  </a:lnTo>
                  <a:lnTo>
                    <a:pt x="1023" y="1093"/>
                  </a:lnTo>
                  <a:lnTo>
                    <a:pt x="1021" y="1085"/>
                  </a:lnTo>
                  <a:lnTo>
                    <a:pt x="1018" y="1078"/>
                  </a:lnTo>
                  <a:lnTo>
                    <a:pt x="1017" y="1070"/>
                  </a:lnTo>
                  <a:lnTo>
                    <a:pt x="1015" y="1063"/>
                  </a:lnTo>
                  <a:lnTo>
                    <a:pt x="1013" y="1055"/>
                  </a:lnTo>
                  <a:lnTo>
                    <a:pt x="1013" y="1047"/>
                  </a:lnTo>
                  <a:lnTo>
                    <a:pt x="1013" y="1041"/>
                  </a:lnTo>
                  <a:lnTo>
                    <a:pt x="1012" y="1034"/>
                  </a:lnTo>
                  <a:lnTo>
                    <a:pt x="1011" y="1026"/>
                  </a:lnTo>
                  <a:lnTo>
                    <a:pt x="1011" y="1020"/>
                  </a:lnTo>
                  <a:lnTo>
                    <a:pt x="1012" y="1013"/>
                  </a:lnTo>
                  <a:lnTo>
                    <a:pt x="1012" y="1000"/>
                  </a:lnTo>
                  <a:lnTo>
                    <a:pt x="1016" y="987"/>
                  </a:lnTo>
                  <a:lnTo>
                    <a:pt x="1018" y="973"/>
                  </a:lnTo>
                  <a:lnTo>
                    <a:pt x="1022" y="961"/>
                  </a:lnTo>
                  <a:lnTo>
                    <a:pt x="1026" y="947"/>
                  </a:lnTo>
                  <a:lnTo>
                    <a:pt x="1032" y="934"/>
                  </a:lnTo>
                  <a:lnTo>
                    <a:pt x="1037" y="922"/>
                  </a:lnTo>
                  <a:lnTo>
                    <a:pt x="1044" y="909"/>
                  </a:lnTo>
                  <a:lnTo>
                    <a:pt x="1051" y="898"/>
                  </a:lnTo>
                  <a:lnTo>
                    <a:pt x="1060" y="886"/>
                  </a:lnTo>
                  <a:lnTo>
                    <a:pt x="1068" y="874"/>
                  </a:lnTo>
                  <a:lnTo>
                    <a:pt x="1075" y="862"/>
                  </a:lnTo>
                  <a:lnTo>
                    <a:pt x="1084" y="851"/>
                  </a:lnTo>
                  <a:lnTo>
                    <a:pt x="1093" y="840"/>
                  </a:lnTo>
                  <a:lnTo>
                    <a:pt x="1102" y="828"/>
                  </a:lnTo>
                  <a:lnTo>
                    <a:pt x="1112" y="817"/>
                  </a:lnTo>
                  <a:lnTo>
                    <a:pt x="1120" y="806"/>
                  </a:lnTo>
                  <a:lnTo>
                    <a:pt x="1130" y="794"/>
                  </a:lnTo>
                  <a:lnTo>
                    <a:pt x="1139" y="783"/>
                  </a:lnTo>
                  <a:lnTo>
                    <a:pt x="1149" y="772"/>
                  </a:lnTo>
                  <a:lnTo>
                    <a:pt x="1159" y="760"/>
                  </a:lnTo>
                  <a:lnTo>
                    <a:pt x="1169" y="749"/>
                  </a:lnTo>
                  <a:lnTo>
                    <a:pt x="1180" y="738"/>
                  </a:lnTo>
                  <a:lnTo>
                    <a:pt x="1190" y="728"/>
                  </a:lnTo>
                  <a:lnTo>
                    <a:pt x="1200" y="716"/>
                  </a:lnTo>
                  <a:lnTo>
                    <a:pt x="1210" y="706"/>
                  </a:lnTo>
                  <a:lnTo>
                    <a:pt x="1207" y="714"/>
                  </a:lnTo>
                  <a:lnTo>
                    <a:pt x="1206" y="724"/>
                  </a:lnTo>
                  <a:lnTo>
                    <a:pt x="1203" y="733"/>
                  </a:lnTo>
                  <a:lnTo>
                    <a:pt x="1202" y="743"/>
                  </a:lnTo>
                  <a:lnTo>
                    <a:pt x="1201" y="752"/>
                  </a:lnTo>
                  <a:lnTo>
                    <a:pt x="1200" y="762"/>
                  </a:lnTo>
                  <a:lnTo>
                    <a:pt x="1198" y="771"/>
                  </a:lnTo>
                  <a:lnTo>
                    <a:pt x="1198" y="782"/>
                  </a:lnTo>
                  <a:lnTo>
                    <a:pt x="1197" y="791"/>
                  </a:lnTo>
                  <a:lnTo>
                    <a:pt x="1196" y="801"/>
                  </a:lnTo>
                  <a:lnTo>
                    <a:pt x="1195" y="811"/>
                  </a:lnTo>
                  <a:lnTo>
                    <a:pt x="1195" y="821"/>
                  </a:lnTo>
                  <a:lnTo>
                    <a:pt x="1195" y="831"/>
                  </a:lnTo>
                  <a:lnTo>
                    <a:pt x="1195" y="841"/>
                  </a:lnTo>
                  <a:lnTo>
                    <a:pt x="1195" y="851"/>
                  </a:lnTo>
                  <a:lnTo>
                    <a:pt x="1195" y="862"/>
                  </a:lnTo>
                  <a:lnTo>
                    <a:pt x="1195" y="871"/>
                  </a:lnTo>
                  <a:lnTo>
                    <a:pt x="1195" y="881"/>
                  </a:lnTo>
                  <a:lnTo>
                    <a:pt x="1195" y="891"/>
                  </a:lnTo>
                  <a:lnTo>
                    <a:pt x="1195" y="901"/>
                  </a:lnTo>
                  <a:lnTo>
                    <a:pt x="1195" y="910"/>
                  </a:lnTo>
                  <a:lnTo>
                    <a:pt x="1196" y="920"/>
                  </a:lnTo>
                  <a:lnTo>
                    <a:pt x="1197" y="930"/>
                  </a:lnTo>
                  <a:lnTo>
                    <a:pt x="1198" y="940"/>
                  </a:lnTo>
                  <a:lnTo>
                    <a:pt x="1198" y="949"/>
                  </a:lnTo>
                  <a:lnTo>
                    <a:pt x="1200" y="959"/>
                  </a:lnTo>
                  <a:lnTo>
                    <a:pt x="1201" y="968"/>
                  </a:lnTo>
                  <a:lnTo>
                    <a:pt x="1202" y="978"/>
                  </a:lnTo>
                  <a:lnTo>
                    <a:pt x="1203" y="987"/>
                  </a:lnTo>
                  <a:lnTo>
                    <a:pt x="1206" y="997"/>
                  </a:lnTo>
                  <a:lnTo>
                    <a:pt x="1207" y="1006"/>
                  </a:lnTo>
                  <a:lnTo>
                    <a:pt x="1210" y="1016"/>
                  </a:lnTo>
                  <a:lnTo>
                    <a:pt x="1209" y="1005"/>
                  </a:lnTo>
                  <a:lnTo>
                    <a:pt x="1207" y="996"/>
                  </a:lnTo>
                  <a:lnTo>
                    <a:pt x="1207" y="986"/>
                  </a:lnTo>
                  <a:lnTo>
                    <a:pt x="1207" y="977"/>
                  </a:lnTo>
                  <a:lnTo>
                    <a:pt x="1207" y="967"/>
                  </a:lnTo>
                  <a:lnTo>
                    <a:pt x="1207" y="958"/>
                  </a:lnTo>
                  <a:lnTo>
                    <a:pt x="1207" y="948"/>
                  </a:lnTo>
                  <a:lnTo>
                    <a:pt x="1209" y="939"/>
                  </a:lnTo>
                  <a:lnTo>
                    <a:pt x="1209" y="929"/>
                  </a:lnTo>
                  <a:lnTo>
                    <a:pt x="1209" y="920"/>
                  </a:lnTo>
                  <a:lnTo>
                    <a:pt x="1210" y="910"/>
                  </a:lnTo>
                  <a:lnTo>
                    <a:pt x="1211" y="901"/>
                  </a:lnTo>
                  <a:lnTo>
                    <a:pt x="1211" y="891"/>
                  </a:lnTo>
                  <a:lnTo>
                    <a:pt x="1212" y="883"/>
                  </a:lnTo>
                  <a:lnTo>
                    <a:pt x="1214" y="872"/>
                  </a:lnTo>
                  <a:lnTo>
                    <a:pt x="1216" y="865"/>
                  </a:lnTo>
                  <a:lnTo>
                    <a:pt x="1216" y="855"/>
                  </a:lnTo>
                  <a:lnTo>
                    <a:pt x="1217" y="846"/>
                  </a:lnTo>
                  <a:lnTo>
                    <a:pt x="1219" y="836"/>
                  </a:lnTo>
                  <a:lnTo>
                    <a:pt x="1220" y="827"/>
                  </a:lnTo>
                  <a:lnTo>
                    <a:pt x="1221" y="817"/>
                  </a:lnTo>
                  <a:lnTo>
                    <a:pt x="1224" y="808"/>
                  </a:lnTo>
                  <a:lnTo>
                    <a:pt x="1225" y="798"/>
                  </a:lnTo>
                  <a:lnTo>
                    <a:pt x="1227" y="791"/>
                  </a:lnTo>
                  <a:lnTo>
                    <a:pt x="1229" y="781"/>
                  </a:lnTo>
                  <a:lnTo>
                    <a:pt x="1231" y="772"/>
                  </a:lnTo>
                  <a:lnTo>
                    <a:pt x="1232" y="763"/>
                  </a:lnTo>
                  <a:lnTo>
                    <a:pt x="1235" y="754"/>
                  </a:lnTo>
                  <a:lnTo>
                    <a:pt x="1236" y="744"/>
                  </a:lnTo>
                  <a:lnTo>
                    <a:pt x="1239" y="737"/>
                  </a:lnTo>
                  <a:lnTo>
                    <a:pt x="1240" y="726"/>
                  </a:lnTo>
                  <a:lnTo>
                    <a:pt x="1244" y="719"/>
                  </a:lnTo>
                  <a:lnTo>
                    <a:pt x="1245" y="709"/>
                  </a:lnTo>
                  <a:lnTo>
                    <a:pt x="1248" y="700"/>
                  </a:lnTo>
                  <a:lnTo>
                    <a:pt x="1249" y="691"/>
                  </a:lnTo>
                  <a:lnTo>
                    <a:pt x="1251" y="682"/>
                  </a:lnTo>
                  <a:lnTo>
                    <a:pt x="1253" y="672"/>
                  </a:lnTo>
                  <a:lnTo>
                    <a:pt x="1255" y="665"/>
                  </a:lnTo>
                  <a:lnTo>
                    <a:pt x="1258" y="655"/>
                  </a:lnTo>
                  <a:lnTo>
                    <a:pt x="1260" y="647"/>
                  </a:lnTo>
                  <a:lnTo>
                    <a:pt x="1261" y="637"/>
                  </a:lnTo>
                  <a:lnTo>
                    <a:pt x="1264" y="628"/>
                  </a:lnTo>
                  <a:lnTo>
                    <a:pt x="1265" y="619"/>
                  </a:lnTo>
                  <a:lnTo>
                    <a:pt x="1268" y="612"/>
                  </a:lnTo>
                  <a:lnTo>
                    <a:pt x="1269" y="603"/>
                  </a:lnTo>
                  <a:lnTo>
                    <a:pt x="1271" y="594"/>
                  </a:lnTo>
                  <a:lnTo>
                    <a:pt x="1273" y="586"/>
                  </a:lnTo>
                  <a:lnTo>
                    <a:pt x="1275" y="578"/>
                  </a:lnTo>
                  <a:lnTo>
                    <a:pt x="1277" y="568"/>
                  </a:lnTo>
                  <a:lnTo>
                    <a:pt x="1278" y="559"/>
                  </a:lnTo>
                  <a:lnTo>
                    <a:pt x="1279" y="550"/>
                  </a:lnTo>
                  <a:lnTo>
                    <a:pt x="1282" y="543"/>
                  </a:lnTo>
                  <a:lnTo>
                    <a:pt x="1283" y="534"/>
                  </a:lnTo>
                  <a:lnTo>
                    <a:pt x="1284" y="525"/>
                  </a:lnTo>
                  <a:lnTo>
                    <a:pt x="1285" y="516"/>
                  </a:lnTo>
                  <a:lnTo>
                    <a:pt x="1288" y="509"/>
                  </a:lnTo>
                  <a:lnTo>
                    <a:pt x="1288" y="500"/>
                  </a:lnTo>
                  <a:lnTo>
                    <a:pt x="1289" y="491"/>
                  </a:lnTo>
                  <a:lnTo>
                    <a:pt x="1290" y="482"/>
                  </a:lnTo>
                  <a:lnTo>
                    <a:pt x="1292" y="475"/>
                  </a:lnTo>
                  <a:lnTo>
                    <a:pt x="1292" y="466"/>
                  </a:lnTo>
                  <a:lnTo>
                    <a:pt x="1293" y="457"/>
                  </a:lnTo>
                  <a:lnTo>
                    <a:pt x="1294" y="450"/>
                  </a:lnTo>
                  <a:lnTo>
                    <a:pt x="1295" y="442"/>
                  </a:lnTo>
                  <a:lnTo>
                    <a:pt x="1283" y="443"/>
                  </a:lnTo>
                  <a:lnTo>
                    <a:pt x="1274" y="448"/>
                  </a:lnTo>
                  <a:lnTo>
                    <a:pt x="1266" y="456"/>
                  </a:lnTo>
                  <a:lnTo>
                    <a:pt x="1261" y="466"/>
                  </a:lnTo>
                  <a:lnTo>
                    <a:pt x="1255" y="475"/>
                  </a:lnTo>
                  <a:lnTo>
                    <a:pt x="1250" y="484"/>
                  </a:lnTo>
                  <a:lnTo>
                    <a:pt x="1245" y="490"/>
                  </a:lnTo>
                  <a:lnTo>
                    <a:pt x="1240" y="494"/>
                  </a:lnTo>
                  <a:lnTo>
                    <a:pt x="1232" y="481"/>
                  </a:lnTo>
                  <a:lnTo>
                    <a:pt x="1225" y="468"/>
                  </a:lnTo>
                  <a:lnTo>
                    <a:pt x="1214" y="456"/>
                  </a:lnTo>
                  <a:lnTo>
                    <a:pt x="1202" y="445"/>
                  </a:lnTo>
                  <a:lnTo>
                    <a:pt x="1188" y="431"/>
                  </a:lnTo>
                  <a:lnTo>
                    <a:pt x="1176" y="418"/>
                  </a:lnTo>
                  <a:lnTo>
                    <a:pt x="1162" y="406"/>
                  </a:lnTo>
                  <a:lnTo>
                    <a:pt x="1151" y="393"/>
                  </a:lnTo>
                  <a:lnTo>
                    <a:pt x="1144" y="385"/>
                  </a:lnTo>
                  <a:lnTo>
                    <a:pt x="1139" y="379"/>
                  </a:lnTo>
                  <a:lnTo>
                    <a:pt x="1134" y="372"/>
                  </a:lnTo>
                  <a:lnTo>
                    <a:pt x="1130" y="365"/>
                  </a:lnTo>
                  <a:lnTo>
                    <a:pt x="1127" y="358"/>
                  </a:lnTo>
                  <a:lnTo>
                    <a:pt x="1124" y="350"/>
                  </a:lnTo>
                  <a:lnTo>
                    <a:pt x="1122" y="343"/>
                  </a:lnTo>
                  <a:lnTo>
                    <a:pt x="1122" y="335"/>
                  </a:lnTo>
                  <a:lnTo>
                    <a:pt x="1120" y="326"/>
                  </a:lnTo>
                  <a:lnTo>
                    <a:pt x="1122" y="319"/>
                  </a:lnTo>
                  <a:lnTo>
                    <a:pt x="1124" y="310"/>
                  </a:lnTo>
                  <a:lnTo>
                    <a:pt x="1128" y="302"/>
                  </a:lnTo>
                  <a:lnTo>
                    <a:pt x="1132" y="294"/>
                  </a:lnTo>
                  <a:lnTo>
                    <a:pt x="1138" y="285"/>
                  </a:lnTo>
                  <a:lnTo>
                    <a:pt x="1146" y="276"/>
                  </a:lnTo>
                  <a:lnTo>
                    <a:pt x="1156" y="268"/>
                  </a:lnTo>
                  <a:lnTo>
                    <a:pt x="1142" y="256"/>
                  </a:lnTo>
                  <a:lnTo>
                    <a:pt x="1137" y="265"/>
                  </a:lnTo>
                  <a:lnTo>
                    <a:pt x="1132" y="275"/>
                  </a:lnTo>
                  <a:lnTo>
                    <a:pt x="1127" y="282"/>
                  </a:lnTo>
                  <a:lnTo>
                    <a:pt x="1122" y="290"/>
                  </a:lnTo>
                  <a:lnTo>
                    <a:pt x="1112" y="301"/>
                  </a:lnTo>
                  <a:lnTo>
                    <a:pt x="1103" y="312"/>
                  </a:lnTo>
                  <a:lnTo>
                    <a:pt x="1091" y="319"/>
                  </a:lnTo>
                  <a:lnTo>
                    <a:pt x="1081" y="325"/>
                  </a:lnTo>
                  <a:lnTo>
                    <a:pt x="1070" y="327"/>
                  </a:lnTo>
                  <a:lnTo>
                    <a:pt x="1059" y="330"/>
                  </a:lnTo>
                  <a:lnTo>
                    <a:pt x="1045" y="329"/>
                  </a:lnTo>
                  <a:lnTo>
                    <a:pt x="1032" y="327"/>
                  </a:lnTo>
                  <a:lnTo>
                    <a:pt x="1018" y="325"/>
                  </a:lnTo>
                  <a:lnTo>
                    <a:pt x="1006" y="324"/>
                  </a:lnTo>
                  <a:lnTo>
                    <a:pt x="998" y="321"/>
                  </a:lnTo>
                  <a:lnTo>
                    <a:pt x="991" y="320"/>
                  </a:lnTo>
                  <a:lnTo>
                    <a:pt x="983" y="319"/>
                  </a:lnTo>
                  <a:lnTo>
                    <a:pt x="976" y="317"/>
                  </a:lnTo>
                  <a:lnTo>
                    <a:pt x="967" y="316"/>
                  </a:lnTo>
                  <a:lnTo>
                    <a:pt x="959" y="315"/>
                  </a:lnTo>
                  <a:lnTo>
                    <a:pt x="950" y="315"/>
                  </a:lnTo>
                  <a:lnTo>
                    <a:pt x="943" y="315"/>
                  </a:lnTo>
                  <a:lnTo>
                    <a:pt x="904" y="315"/>
                  </a:lnTo>
                  <a:lnTo>
                    <a:pt x="903" y="307"/>
                  </a:lnTo>
                  <a:lnTo>
                    <a:pt x="903" y="300"/>
                  </a:lnTo>
                  <a:lnTo>
                    <a:pt x="903" y="294"/>
                  </a:lnTo>
                  <a:lnTo>
                    <a:pt x="904" y="287"/>
                  </a:lnTo>
                  <a:lnTo>
                    <a:pt x="906" y="273"/>
                  </a:lnTo>
                  <a:lnTo>
                    <a:pt x="910" y="262"/>
                  </a:lnTo>
                  <a:lnTo>
                    <a:pt x="914" y="249"/>
                  </a:lnTo>
                  <a:lnTo>
                    <a:pt x="918" y="238"/>
                  </a:lnTo>
                  <a:lnTo>
                    <a:pt x="923" y="227"/>
                  </a:lnTo>
                  <a:lnTo>
                    <a:pt x="929" y="215"/>
                  </a:lnTo>
                  <a:lnTo>
                    <a:pt x="934" y="203"/>
                  </a:lnTo>
                  <a:lnTo>
                    <a:pt x="939" y="192"/>
                  </a:lnTo>
                  <a:lnTo>
                    <a:pt x="944" y="180"/>
                  </a:lnTo>
                  <a:lnTo>
                    <a:pt x="949" y="170"/>
                  </a:lnTo>
                  <a:lnTo>
                    <a:pt x="952" y="159"/>
                  </a:lnTo>
                  <a:lnTo>
                    <a:pt x="955" y="149"/>
                  </a:lnTo>
                  <a:lnTo>
                    <a:pt x="958" y="139"/>
                  </a:lnTo>
                  <a:lnTo>
                    <a:pt x="959" y="129"/>
                  </a:lnTo>
                  <a:lnTo>
                    <a:pt x="948" y="132"/>
                  </a:lnTo>
                  <a:lnTo>
                    <a:pt x="940" y="137"/>
                  </a:lnTo>
                  <a:lnTo>
                    <a:pt x="933" y="142"/>
                  </a:lnTo>
                  <a:lnTo>
                    <a:pt x="925" y="150"/>
                  </a:lnTo>
                  <a:lnTo>
                    <a:pt x="918" y="156"/>
                  </a:lnTo>
                  <a:lnTo>
                    <a:pt x="913" y="164"/>
                  </a:lnTo>
                  <a:lnTo>
                    <a:pt x="908" y="173"/>
                  </a:lnTo>
                  <a:lnTo>
                    <a:pt x="904" y="181"/>
                  </a:lnTo>
                  <a:lnTo>
                    <a:pt x="899" y="189"/>
                  </a:lnTo>
                  <a:lnTo>
                    <a:pt x="895" y="198"/>
                  </a:lnTo>
                  <a:lnTo>
                    <a:pt x="891" y="207"/>
                  </a:lnTo>
                  <a:lnTo>
                    <a:pt x="889" y="217"/>
                  </a:lnTo>
                  <a:lnTo>
                    <a:pt x="885" y="226"/>
                  </a:lnTo>
                  <a:lnTo>
                    <a:pt x="882" y="234"/>
                  </a:lnTo>
                  <a:lnTo>
                    <a:pt x="880" y="243"/>
                  </a:lnTo>
                  <a:lnTo>
                    <a:pt x="877" y="253"/>
                  </a:lnTo>
                  <a:lnTo>
                    <a:pt x="874" y="261"/>
                  </a:lnTo>
                  <a:lnTo>
                    <a:pt x="870" y="268"/>
                  </a:lnTo>
                  <a:lnTo>
                    <a:pt x="866" y="276"/>
                  </a:lnTo>
                  <a:lnTo>
                    <a:pt x="862" y="283"/>
                  </a:lnTo>
                  <a:lnTo>
                    <a:pt x="857" y="290"/>
                  </a:lnTo>
                  <a:lnTo>
                    <a:pt x="853" y="296"/>
                  </a:lnTo>
                  <a:lnTo>
                    <a:pt x="848" y="301"/>
                  </a:lnTo>
                  <a:lnTo>
                    <a:pt x="845" y="307"/>
                  </a:lnTo>
                  <a:lnTo>
                    <a:pt x="838" y="311"/>
                  </a:lnTo>
                  <a:lnTo>
                    <a:pt x="832" y="315"/>
                  </a:lnTo>
                  <a:lnTo>
                    <a:pt x="825" y="316"/>
                  </a:lnTo>
                  <a:lnTo>
                    <a:pt x="817" y="319"/>
                  </a:lnTo>
                  <a:lnTo>
                    <a:pt x="807" y="319"/>
                  </a:lnTo>
                  <a:lnTo>
                    <a:pt x="798" y="319"/>
                  </a:lnTo>
                  <a:lnTo>
                    <a:pt x="787" y="316"/>
                  </a:lnTo>
                  <a:lnTo>
                    <a:pt x="777" y="315"/>
                  </a:lnTo>
                  <a:lnTo>
                    <a:pt x="760" y="327"/>
                  </a:lnTo>
                  <a:lnTo>
                    <a:pt x="759" y="320"/>
                  </a:lnTo>
                  <a:lnTo>
                    <a:pt x="759" y="312"/>
                  </a:lnTo>
                  <a:lnTo>
                    <a:pt x="759" y="305"/>
                  </a:lnTo>
                  <a:lnTo>
                    <a:pt x="760" y="297"/>
                  </a:lnTo>
                  <a:lnTo>
                    <a:pt x="763" y="283"/>
                  </a:lnTo>
                  <a:lnTo>
                    <a:pt x="769" y="271"/>
                  </a:lnTo>
                  <a:lnTo>
                    <a:pt x="774" y="257"/>
                  </a:lnTo>
                  <a:lnTo>
                    <a:pt x="780" y="244"/>
                  </a:lnTo>
                  <a:lnTo>
                    <a:pt x="788" y="232"/>
                  </a:lnTo>
                  <a:lnTo>
                    <a:pt x="797" y="221"/>
                  </a:lnTo>
                  <a:lnTo>
                    <a:pt x="803" y="208"/>
                  </a:lnTo>
                  <a:lnTo>
                    <a:pt x="811" y="197"/>
                  </a:lnTo>
                  <a:lnTo>
                    <a:pt x="817" y="185"/>
                  </a:lnTo>
                  <a:lnTo>
                    <a:pt x="825" y="174"/>
                  </a:lnTo>
                  <a:lnTo>
                    <a:pt x="827" y="163"/>
                  </a:lnTo>
                  <a:lnTo>
                    <a:pt x="831" y="151"/>
                  </a:lnTo>
                  <a:lnTo>
                    <a:pt x="832" y="140"/>
                  </a:lnTo>
                  <a:lnTo>
                    <a:pt x="832" y="129"/>
                  </a:lnTo>
                  <a:lnTo>
                    <a:pt x="818" y="132"/>
                  </a:lnTo>
                  <a:lnTo>
                    <a:pt x="808" y="140"/>
                  </a:lnTo>
                  <a:lnTo>
                    <a:pt x="797" y="148"/>
                  </a:lnTo>
                  <a:lnTo>
                    <a:pt x="789" y="155"/>
                  </a:lnTo>
                  <a:lnTo>
                    <a:pt x="782" y="163"/>
                  </a:lnTo>
                  <a:lnTo>
                    <a:pt x="774" y="173"/>
                  </a:lnTo>
                  <a:lnTo>
                    <a:pt x="768" y="183"/>
                  </a:lnTo>
                  <a:lnTo>
                    <a:pt x="763" y="194"/>
                  </a:lnTo>
                  <a:lnTo>
                    <a:pt x="757" y="204"/>
                  </a:lnTo>
                  <a:lnTo>
                    <a:pt x="753" y="214"/>
                  </a:lnTo>
                  <a:lnTo>
                    <a:pt x="748" y="226"/>
                  </a:lnTo>
                  <a:lnTo>
                    <a:pt x="744" y="237"/>
                  </a:lnTo>
                  <a:lnTo>
                    <a:pt x="740" y="247"/>
                  </a:lnTo>
                  <a:lnTo>
                    <a:pt x="736" y="258"/>
                  </a:lnTo>
                  <a:lnTo>
                    <a:pt x="733" y="270"/>
                  </a:lnTo>
                  <a:lnTo>
                    <a:pt x="729" y="281"/>
                  </a:lnTo>
                  <a:lnTo>
                    <a:pt x="724" y="290"/>
                  </a:lnTo>
                  <a:lnTo>
                    <a:pt x="719" y="299"/>
                  </a:lnTo>
                  <a:lnTo>
                    <a:pt x="714" y="307"/>
                  </a:lnTo>
                  <a:lnTo>
                    <a:pt x="709" y="317"/>
                  </a:lnTo>
                  <a:lnTo>
                    <a:pt x="702" y="325"/>
                  </a:lnTo>
                  <a:lnTo>
                    <a:pt x="697" y="333"/>
                  </a:lnTo>
                  <a:lnTo>
                    <a:pt x="690" y="339"/>
                  </a:lnTo>
                  <a:lnTo>
                    <a:pt x="682" y="345"/>
                  </a:lnTo>
                  <a:lnTo>
                    <a:pt x="672" y="349"/>
                  </a:lnTo>
                  <a:lnTo>
                    <a:pt x="662" y="354"/>
                  </a:lnTo>
                  <a:lnTo>
                    <a:pt x="651" y="356"/>
                  </a:lnTo>
                  <a:lnTo>
                    <a:pt x="639" y="359"/>
                  </a:lnTo>
                  <a:lnTo>
                    <a:pt x="632" y="358"/>
                  </a:lnTo>
                  <a:lnTo>
                    <a:pt x="624" y="358"/>
                  </a:lnTo>
                  <a:lnTo>
                    <a:pt x="617" y="358"/>
                  </a:lnTo>
                  <a:lnTo>
                    <a:pt x="611" y="358"/>
                  </a:lnTo>
                  <a:lnTo>
                    <a:pt x="602" y="356"/>
                  </a:lnTo>
                  <a:lnTo>
                    <a:pt x="594" y="356"/>
                  </a:lnTo>
                  <a:lnTo>
                    <a:pt x="585" y="355"/>
                  </a:lnTo>
                  <a:lnTo>
                    <a:pt x="578" y="354"/>
                  </a:lnTo>
                  <a:lnTo>
                    <a:pt x="566" y="356"/>
                  </a:lnTo>
                  <a:lnTo>
                    <a:pt x="556" y="360"/>
                  </a:lnTo>
                  <a:lnTo>
                    <a:pt x="546" y="364"/>
                  </a:lnTo>
                  <a:lnTo>
                    <a:pt x="536" y="368"/>
                  </a:lnTo>
                  <a:lnTo>
                    <a:pt x="525" y="372"/>
                  </a:lnTo>
                  <a:lnTo>
                    <a:pt x="516" y="375"/>
                  </a:lnTo>
                  <a:lnTo>
                    <a:pt x="506" y="379"/>
                  </a:lnTo>
                  <a:lnTo>
                    <a:pt x="497" y="383"/>
                  </a:lnTo>
                  <a:lnTo>
                    <a:pt x="486" y="385"/>
                  </a:lnTo>
                  <a:lnTo>
                    <a:pt x="477" y="389"/>
                  </a:lnTo>
                  <a:lnTo>
                    <a:pt x="467" y="393"/>
                  </a:lnTo>
                  <a:lnTo>
                    <a:pt x="458" y="397"/>
                  </a:lnTo>
                  <a:lnTo>
                    <a:pt x="448" y="400"/>
                  </a:lnTo>
                  <a:lnTo>
                    <a:pt x="439" y="404"/>
                  </a:lnTo>
                  <a:lnTo>
                    <a:pt x="429" y="408"/>
                  </a:lnTo>
                  <a:lnTo>
                    <a:pt x="422" y="412"/>
                  </a:lnTo>
                  <a:lnTo>
                    <a:pt x="412" y="414"/>
                  </a:lnTo>
                  <a:lnTo>
                    <a:pt x="403" y="418"/>
                  </a:lnTo>
                  <a:lnTo>
                    <a:pt x="393" y="422"/>
                  </a:lnTo>
                  <a:lnTo>
                    <a:pt x="384" y="426"/>
                  </a:lnTo>
                  <a:lnTo>
                    <a:pt x="374" y="429"/>
                  </a:lnTo>
                  <a:lnTo>
                    <a:pt x="366" y="433"/>
                  </a:lnTo>
                  <a:lnTo>
                    <a:pt x="356" y="437"/>
                  </a:lnTo>
                  <a:lnTo>
                    <a:pt x="349" y="441"/>
                  </a:lnTo>
                  <a:lnTo>
                    <a:pt x="339" y="445"/>
                  </a:lnTo>
                  <a:lnTo>
                    <a:pt x="331" y="448"/>
                  </a:lnTo>
                  <a:lnTo>
                    <a:pt x="321" y="452"/>
                  </a:lnTo>
                  <a:lnTo>
                    <a:pt x="313" y="456"/>
                  </a:lnTo>
                  <a:lnTo>
                    <a:pt x="305" y="460"/>
                  </a:lnTo>
                  <a:lnTo>
                    <a:pt x="296" y="465"/>
                  </a:lnTo>
                  <a:lnTo>
                    <a:pt x="287" y="468"/>
                  </a:lnTo>
                  <a:lnTo>
                    <a:pt x="279" y="473"/>
                  </a:lnTo>
                  <a:lnTo>
                    <a:pt x="269" y="477"/>
                  </a:lnTo>
                  <a:lnTo>
                    <a:pt x="261" y="481"/>
                  </a:lnTo>
                  <a:lnTo>
                    <a:pt x="252" y="485"/>
                  </a:lnTo>
                  <a:lnTo>
                    <a:pt x="244" y="489"/>
                  </a:lnTo>
                  <a:lnTo>
                    <a:pt x="235" y="492"/>
                  </a:lnTo>
                  <a:lnTo>
                    <a:pt x="227" y="497"/>
                  </a:lnTo>
                  <a:lnTo>
                    <a:pt x="218" y="501"/>
                  </a:lnTo>
                  <a:lnTo>
                    <a:pt x="210" y="506"/>
                  </a:lnTo>
                  <a:lnTo>
                    <a:pt x="200" y="510"/>
                  </a:lnTo>
                  <a:lnTo>
                    <a:pt x="191" y="515"/>
                  </a:lnTo>
                  <a:lnTo>
                    <a:pt x="182" y="520"/>
                  </a:lnTo>
                  <a:lnTo>
                    <a:pt x="175" y="525"/>
                  </a:lnTo>
                  <a:lnTo>
                    <a:pt x="166" y="529"/>
                  </a:lnTo>
                  <a:lnTo>
                    <a:pt x="157" y="534"/>
                  </a:lnTo>
                  <a:lnTo>
                    <a:pt x="148" y="539"/>
                  </a:lnTo>
                  <a:lnTo>
                    <a:pt x="141" y="545"/>
                  </a:lnTo>
                  <a:lnTo>
                    <a:pt x="131" y="549"/>
                  </a:lnTo>
                  <a:lnTo>
                    <a:pt x="122" y="554"/>
                  </a:lnTo>
                  <a:lnTo>
                    <a:pt x="113" y="559"/>
                  </a:lnTo>
                  <a:lnTo>
                    <a:pt x="106" y="565"/>
                  </a:lnTo>
                  <a:lnTo>
                    <a:pt x="96" y="570"/>
                  </a:lnTo>
                  <a:lnTo>
                    <a:pt x="87" y="577"/>
                  </a:lnTo>
                  <a:lnTo>
                    <a:pt x="78" y="582"/>
                  </a:lnTo>
                  <a:lnTo>
                    <a:pt x="70" y="588"/>
                  </a:lnTo>
                  <a:lnTo>
                    <a:pt x="60" y="593"/>
                  </a:lnTo>
                  <a:lnTo>
                    <a:pt x="52" y="599"/>
                  </a:lnTo>
                  <a:lnTo>
                    <a:pt x="43" y="604"/>
                  </a:lnTo>
                  <a:lnTo>
                    <a:pt x="35" y="612"/>
                  </a:lnTo>
                  <a:lnTo>
                    <a:pt x="25" y="618"/>
                  </a:lnTo>
                  <a:lnTo>
                    <a:pt x="16" y="625"/>
                  </a:lnTo>
                  <a:lnTo>
                    <a:pt x="7" y="631"/>
                  </a:lnTo>
                  <a:lnTo>
                    <a:pt x="0" y="638"/>
                  </a:lnTo>
                  <a:lnTo>
                    <a:pt x="4" y="619"/>
                  </a:lnTo>
                  <a:lnTo>
                    <a:pt x="7" y="603"/>
                  </a:lnTo>
                  <a:lnTo>
                    <a:pt x="11" y="586"/>
                  </a:lnTo>
                  <a:lnTo>
                    <a:pt x="18" y="570"/>
                  </a:lnTo>
                  <a:lnTo>
                    <a:pt x="23" y="554"/>
                  </a:lnTo>
                  <a:lnTo>
                    <a:pt x="29" y="539"/>
                  </a:lnTo>
                  <a:lnTo>
                    <a:pt x="35" y="524"/>
                  </a:lnTo>
                  <a:lnTo>
                    <a:pt x="43" y="509"/>
                  </a:lnTo>
                  <a:lnTo>
                    <a:pt x="49" y="494"/>
                  </a:lnTo>
                  <a:lnTo>
                    <a:pt x="57" y="479"/>
                  </a:lnTo>
                  <a:lnTo>
                    <a:pt x="64" y="463"/>
                  </a:lnTo>
                  <a:lnTo>
                    <a:pt x="73" y="450"/>
                  </a:lnTo>
                  <a:lnTo>
                    <a:pt x="80" y="434"/>
                  </a:lnTo>
                  <a:lnTo>
                    <a:pt x="91" y="422"/>
                  </a:lnTo>
                  <a:lnTo>
                    <a:pt x="99" y="408"/>
                  </a:lnTo>
                  <a:lnTo>
                    <a:pt x="111" y="395"/>
                  </a:lnTo>
                  <a:lnTo>
                    <a:pt x="120" y="382"/>
                  </a:lnTo>
                  <a:lnTo>
                    <a:pt x="130" y="369"/>
                  </a:lnTo>
                  <a:lnTo>
                    <a:pt x="140" y="355"/>
                  </a:lnTo>
                  <a:lnTo>
                    <a:pt x="151" y="344"/>
                  </a:lnTo>
                  <a:lnTo>
                    <a:pt x="161" y="331"/>
                  </a:lnTo>
                  <a:lnTo>
                    <a:pt x="172" y="320"/>
                  </a:lnTo>
                  <a:lnTo>
                    <a:pt x="185" y="309"/>
                  </a:lnTo>
                  <a:lnTo>
                    <a:pt x="198" y="297"/>
                  </a:lnTo>
                  <a:lnTo>
                    <a:pt x="209" y="286"/>
                  </a:lnTo>
                  <a:lnTo>
                    <a:pt x="220" y="275"/>
                  </a:lnTo>
                  <a:lnTo>
                    <a:pt x="233" y="265"/>
                  </a:lnTo>
                  <a:lnTo>
                    <a:pt x="247" y="254"/>
                  </a:lnTo>
                  <a:lnTo>
                    <a:pt x="259" y="243"/>
                  </a:lnTo>
                  <a:lnTo>
                    <a:pt x="273" y="234"/>
                  </a:lnTo>
                  <a:lnTo>
                    <a:pt x="287" y="224"/>
                  </a:lnTo>
                  <a:lnTo>
                    <a:pt x="302" y="215"/>
                  </a:lnTo>
                  <a:lnTo>
                    <a:pt x="315" y="204"/>
                  </a:lnTo>
                  <a:lnTo>
                    <a:pt x="328" y="195"/>
                  </a:lnTo>
                  <a:lnTo>
                    <a:pt x="342" y="185"/>
                  </a:lnTo>
                  <a:lnTo>
                    <a:pt x="357" y="178"/>
                  </a:lnTo>
                  <a:lnTo>
                    <a:pt x="371" y="168"/>
                  </a:lnTo>
                  <a:lnTo>
                    <a:pt x="386" y="159"/>
                  </a:lnTo>
                  <a:lnTo>
                    <a:pt x="402" y="151"/>
                  </a:lnTo>
                  <a:lnTo>
                    <a:pt x="417" y="144"/>
                  </a:lnTo>
                  <a:lnTo>
                    <a:pt x="430" y="135"/>
                  </a:lnTo>
                  <a:lnTo>
                    <a:pt x="446" y="127"/>
                  </a:lnTo>
                  <a:lnTo>
                    <a:pt x="461" y="120"/>
                  </a:lnTo>
                  <a:lnTo>
                    <a:pt x="476" y="112"/>
                  </a:lnTo>
                  <a:lnTo>
                    <a:pt x="491" y="105"/>
                  </a:lnTo>
                  <a:lnTo>
                    <a:pt x="507" y="97"/>
                  </a:lnTo>
                  <a:lnTo>
                    <a:pt x="522" y="91"/>
                  </a:lnTo>
                  <a:lnTo>
                    <a:pt x="539" y="85"/>
                  </a:lnTo>
                  <a:lnTo>
                    <a:pt x="554" y="77"/>
                  </a:lnTo>
                  <a:lnTo>
                    <a:pt x="569" y="71"/>
                  </a:lnTo>
                  <a:lnTo>
                    <a:pt x="584" y="64"/>
                  </a:lnTo>
                  <a:lnTo>
                    <a:pt x="600" y="58"/>
                  </a:lnTo>
                  <a:lnTo>
                    <a:pt x="616" y="52"/>
                  </a:lnTo>
                  <a:lnTo>
                    <a:pt x="632" y="47"/>
                  </a:lnTo>
                  <a:lnTo>
                    <a:pt x="647" y="41"/>
                  </a:lnTo>
                  <a:lnTo>
                    <a:pt x="663" y="37"/>
                  </a:lnTo>
                  <a:lnTo>
                    <a:pt x="678" y="30"/>
                  </a:lnTo>
                  <a:lnTo>
                    <a:pt x="695" y="25"/>
                  </a:lnTo>
                  <a:lnTo>
                    <a:pt x="710" y="20"/>
                  </a:lnTo>
                  <a:lnTo>
                    <a:pt x="726" y="17"/>
                  </a:lnTo>
                  <a:lnTo>
                    <a:pt x="741" y="12"/>
                  </a:lnTo>
                  <a:lnTo>
                    <a:pt x="758" y="8"/>
                  </a:lnTo>
                  <a:lnTo>
                    <a:pt x="773" y="4"/>
                  </a:lnTo>
                  <a:lnTo>
                    <a:pt x="789" y="0"/>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2" name="Freeform 104"/>
            <p:cNvSpPr>
              <a:spLocks/>
            </p:cNvSpPr>
            <p:nvPr/>
          </p:nvSpPr>
          <p:spPr bwMode="auto">
            <a:xfrm>
              <a:off x="2529" y="2523"/>
              <a:ext cx="650" cy="451"/>
            </a:xfrm>
            <a:custGeom>
              <a:avLst/>
              <a:gdLst>
                <a:gd name="T0" fmla="*/ 514 w 650"/>
                <a:gd name="T1" fmla="*/ 67 h 451"/>
                <a:gd name="T2" fmla="*/ 507 w 650"/>
                <a:gd name="T3" fmla="*/ 106 h 451"/>
                <a:gd name="T4" fmla="*/ 506 w 650"/>
                <a:gd name="T5" fmla="*/ 134 h 451"/>
                <a:gd name="T6" fmla="*/ 506 w 650"/>
                <a:gd name="T7" fmla="*/ 155 h 451"/>
                <a:gd name="T8" fmla="*/ 506 w 650"/>
                <a:gd name="T9" fmla="*/ 177 h 451"/>
                <a:gd name="T10" fmla="*/ 509 w 650"/>
                <a:gd name="T11" fmla="*/ 197 h 451"/>
                <a:gd name="T12" fmla="*/ 514 w 650"/>
                <a:gd name="T13" fmla="*/ 229 h 451"/>
                <a:gd name="T14" fmla="*/ 524 w 650"/>
                <a:gd name="T15" fmla="*/ 248 h 451"/>
                <a:gd name="T16" fmla="*/ 530 w 650"/>
                <a:gd name="T17" fmla="*/ 228 h 451"/>
                <a:gd name="T18" fmla="*/ 533 w 650"/>
                <a:gd name="T19" fmla="*/ 207 h 451"/>
                <a:gd name="T20" fmla="*/ 534 w 650"/>
                <a:gd name="T21" fmla="*/ 185 h 451"/>
                <a:gd name="T22" fmla="*/ 535 w 650"/>
                <a:gd name="T23" fmla="*/ 164 h 451"/>
                <a:gd name="T24" fmla="*/ 535 w 650"/>
                <a:gd name="T25" fmla="*/ 143 h 451"/>
                <a:gd name="T26" fmla="*/ 535 w 650"/>
                <a:gd name="T27" fmla="*/ 120 h 451"/>
                <a:gd name="T28" fmla="*/ 535 w 650"/>
                <a:gd name="T29" fmla="*/ 99 h 451"/>
                <a:gd name="T30" fmla="*/ 536 w 650"/>
                <a:gd name="T31" fmla="*/ 77 h 451"/>
                <a:gd name="T32" fmla="*/ 541 w 650"/>
                <a:gd name="T33" fmla="*/ 56 h 451"/>
                <a:gd name="T34" fmla="*/ 650 w 650"/>
                <a:gd name="T35" fmla="*/ 0 h 451"/>
                <a:gd name="T36" fmla="*/ 640 w 650"/>
                <a:gd name="T37" fmla="*/ 32 h 451"/>
                <a:gd name="T38" fmla="*/ 636 w 650"/>
                <a:gd name="T39" fmla="*/ 67 h 451"/>
                <a:gd name="T40" fmla="*/ 633 w 650"/>
                <a:gd name="T41" fmla="*/ 105 h 451"/>
                <a:gd name="T42" fmla="*/ 632 w 650"/>
                <a:gd name="T43" fmla="*/ 143 h 451"/>
                <a:gd name="T44" fmla="*/ 630 w 650"/>
                <a:gd name="T45" fmla="*/ 179 h 451"/>
                <a:gd name="T46" fmla="*/ 623 w 650"/>
                <a:gd name="T47" fmla="*/ 213 h 451"/>
                <a:gd name="T48" fmla="*/ 611 w 650"/>
                <a:gd name="T49" fmla="*/ 245 h 451"/>
                <a:gd name="T50" fmla="*/ 594 w 650"/>
                <a:gd name="T51" fmla="*/ 272 h 451"/>
                <a:gd name="T52" fmla="*/ 568 w 650"/>
                <a:gd name="T53" fmla="*/ 291 h 451"/>
                <a:gd name="T54" fmla="*/ 534 w 650"/>
                <a:gd name="T55" fmla="*/ 306 h 451"/>
                <a:gd name="T56" fmla="*/ 511 w 650"/>
                <a:gd name="T57" fmla="*/ 309 h 451"/>
                <a:gd name="T58" fmla="*/ 482 w 650"/>
                <a:gd name="T59" fmla="*/ 321 h 451"/>
                <a:gd name="T60" fmla="*/ 450 w 650"/>
                <a:gd name="T61" fmla="*/ 338 h 451"/>
                <a:gd name="T62" fmla="*/ 418 w 650"/>
                <a:gd name="T63" fmla="*/ 355 h 451"/>
                <a:gd name="T64" fmla="*/ 384 w 650"/>
                <a:gd name="T65" fmla="*/ 370 h 451"/>
                <a:gd name="T66" fmla="*/ 351 w 650"/>
                <a:gd name="T67" fmla="*/ 388 h 451"/>
                <a:gd name="T68" fmla="*/ 317 w 650"/>
                <a:gd name="T69" fmla="*/ 403 h 451"/>
                <a:gd name="T70" fmla="*/ 283 w 650"/>
                <a:gd name="T71" fmla="*/ 417 h 451"/>
                <a:gd name="T72" fmla="*/ 248 w 650"/>
                <a:gd name="T73" fmla="*/ 428 h 451"/>
                <a:gd name="T74" fmla="*/ 213 w 650"/>
                <a:gd name="T75" fmla="*/ 438 h 451"/>
                <a:gd name="T76" fmla="*/ 176 w 650"/>
                <a:gd name="T77" fmla="*/ 445 h 451"/>
                <a:gd name="T78" fmla="*/ 140 w 650"/>
                <a:gd name="T79" fmla="*/ 451 h 451"/>
                <a:gd name="T80" fmla="*/ 14 w 650"/>
                <a:gd name="T81" fmla="*/ 315 h 451"/>
                <a:gd name="T82" fmla="*/ 34 w 650"/>
                <a:gd name="T83" fmla="*/ 297 h 451"/>
                <a:gd name="T84" fmla="*/ 57 w 650"/>
                <a:gd name="T85" fmla="*/ 281 h 451"/>
                <a:gd name="T86" fmla="*/ 79 w 650"/>
                <a:gd name="T87" fmla="*/ 263 h 451"/>
                <a:gd name="T88" fmla="*/ 102 w 650"/>
                <a:gd name="T89" fmla="*/ 248 h 451"/>
                <a:gd name="T90" fmla="*/ 126 w 650"/>
                <a:gd name="T91" fmla="*/ 232 h 451"/>
                <a:gd name="T92" fmla="*/ 149 w 650"/>
                <a:gd name="T93" fmla="*/ 217 h 451"/>
                <a:gd name="T94" fmla="*/ 171 w 650"/>
                <a:gd name="T95" fmla="*/ 200 h 451"/>
                <a:gd name="T96" fmla="*/ 195 w 650"/>
                <a:gd name="T97" fmla="*/ 187 h 451"/>
                <a:gd name="T98" fmla="*/ 219 w 650"/>
                <a:gd name="T99" fmla="*/ 173 h 451"/>
                <a:gd name="T100" fmla="*/ 246 w 650"/>
                <a:gd name="T101" fmla="*/ 160 h 451"/>
                <a:gd name="T102" fmla="*/ 269 w 650"/>
                <a:gd name="T103" fmla="*/ 145 h 451"/>
                <a:gd name="T104" fmla="*/ 295 w 650"/>
                <a:gd name="T105" fmla="*/ 133 h 451"/>
                <a:gd name="T106" fmla="*/ 320 w 650"/>
                <a:gd name="T107" fmla="*/ 120 h 451"/>
                <a:gd name="T108" fmla="*/ 346 w 650"/>
                <a:gd name="T109" fmla="*/ 109 h 451"/>
                <a:gd name="T110" fmla="*/ 371 w 650"/>
                <a:gd name="T111" fmla="*/ 97 h 451"/>
                <a:gd name="T112" fmla="*/ 397 w 650"/>
                <a:gd name="T113" fmla="*/ 86 h 451"/>
                <a:gd name="T114" fmla="*/ 423 w 650"/>
                <a:gd name="T115" fmla="*/ 75 h 451"/>
                <a:gd name="T116" fmla="*/ 451 w 650"/>
                <a:gd name="T117" fmla="*/ 66 h 451"/>
                <a:gd name="T118" fmla="*/ 476 w 650"/>
                <a:gd name="T119" fmla="*/ 56 h 451"/>
                <a:gd name="T120" fmla="*/ 504 w 650"/>
                <a:gd name="T121" fmla="*/ 4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451">
                  <a:moveTo>
                    <a:pt x="523" y="43"/>
                  </a:moveTo>
                  <a:lnTo>
                    <a:pt x="517" y="54"/>
                  </a:lnTo>
                  <a:lnTo>
                    <a:pt x="514" y="67"/>
                  </a:lnTo>
                  <a:lnTo>
                    <a:pt x="511" y="80"/>
                  </a:lnTo>
                  <a:lnTo>
                    <a:pt x="510" y="94"/>
                  </a:lnTo>
                  <a:lnTo>
                    <a:pt x="507" y="106"/>
                  </a:lnTo>
                  <a:lnTo>
                    <a:pt x="506" y="120"/>
                  </a:lnTo>
                  <a:lnTo>
                    <a:pt x="506" y="126"/>
                  </a:lnTo>
                  <a:lnTo>
                    <a:pt x="506" y="134"/>
                  </a:lnTo>
                  <a:lnTo>
                    <a:pt x="506" y="141"/>
                  </a:lnTo>
                  <a:lnTo>
                    <a:pt x="506" y="149"/>
                  </a:lnTo>
                  <a:lnTo>
                    <a:pt x="506" y="155"/>
                  </a:lnTo>
                  <a:lnTo>
                    <a:pt x="506" y="161"/>
                  </a:lnTo>
                  <a:lnTo>
                    <a:pt x="506" y="169"/>
                  </a:lnTo>
                  <a:lnTo>
                    <a:pt x="506" y="177"/>
                  </a:lnTo>
                  <a:lnTo>
                    <a:pt x="506" y="183"/>
                  </a:lnTo>
                  <a:lnTo>
                    <a:pt x="507" y="189"/>
                  </a:lnTo>
                  <a:lnTo>
                    <a:pt x="509" y="197"/>
                  </a:lnTo>
                  <a:lnTo>
                    <a:pt x="510" y="204"/>
                  </a:lnTo>
                  <a:lnTo>
                    <a:pt x="511" y="217"/>
                  </a:lnTo>
                  <a:lnTo>
                    <a:pt x="514" y="229"/>
                  </a:lnTo>
                  <a:lnTo>
                    <a:pt x="517" y="242"/>
                  </a:lnTo>
                  <a:lnTo>
                    <a:pt x="523" y="256"/>
                  </a:lnTo>
                  <a:lnTo>
                    <a:pt x="524" y="248"/>
                  </a:lnTo>
                  <a:lnTo>
                    <a:pt x="526" y="242"/>
                  </a:lnTo>
                  <a:lnTo>
                    <a:pt x="528" y="234"/>
                  </a:lnTo>
                  <a:lnTo>
                    <a:pt x="530" y="228"/>
                  </a:lnTo>
                  <a:lnTo>
                    <a:pt x="530" y="221"/>
                  </a:lnTo>
                  <a:lnTo>
                    <a:pt x="531" y="214"/>
                  </a:lnTo>
                  <a:lnTo>
                    <a:pt x="533" y="207"/>
                  </a:lnTo>
                  <a:lnTo>
                    <a:pt x="534" y="200"/>
                  </a:lnTo>
                  <a:lnTo>
                    <a:pt x="534" y="193"/>
                  </a:lnTo>
                  <a:lnTo>
                    <a:pt x="534" y="185"/>
                  </a:lnTo>
                  <a:lnTo>
                    <a:pt x="534" y="178"/>
                  </a:lnTo>
                  <a:lnTo>
                    <a:pt x="535" y="172"/>
                  </a:lnTo>
                  <a:lnTo>
                    <a:pt x="535" y="164"/>
                  </a:lnTo>
                  <a:lnTo>
                    <a:pt x="535" y="156"/>
                  </a:lnTo>
                  <a:lnTo>
                    <a:pt x="535" y="149"/>
                  </a:lnTo>
                  <a:lnTo>
                    <a:pt x="535" y="143"/>
                  </a:lnTo>
                  <a:lnTo>
                    <a:pt x="535" y="135"/>
                  </a:lnTo>
                  <a:lnTo>
                    <a:pt x="535" y="127"/>
                  </a:lnTo>
                  <a:lnTo>
                    <a:pt x="535" y="120"/>
                  </a:lnTo>
                  <a:lnTo>
                    <a:pt x="535" y="112"/>
                  </a:lnTo>
                  <a:lnTo>
                    <a:pt x="535" y="105"/>
                  </a:lnTo>
                  <a:lnTo>
                    <a:pt x="535" y="99"/>
                  </a:lnTo>
                  <a:lnTo>
                    <a:pt x="535" y="91"/>
                  </a:lnTo>
                  <a:lnTo>
                    <a:pt x="536" y="85"/>
                  </a:lnTo>
                  <a:lnTo>
                    <a:pt x="536" y="77"/>
                  </a:lnTo>
                  <a:lnTo>
                    <a:pt x="538" y="70"/>
                  </a:lnTo>
                  <a:lnTo>
                    <a:pt x="539" y="62"/>
                  </a:lnTo>
                  <a:lnTo>
                    <a:pt x="541" y="56"/>
                  </a:lnTo>
                  <a:lnTo>
                    <a:pt x="545" y="42"/>
                  </a:lnTo>
                  <a:lnTo>
                    <a:pt x="553" y="31"/>
                  </a:lnTo>
                  <a:lnTo>
                    <a:pt x="650" y="0"/>
                  </a:lnTo>
                  <a:lnTo>
                    <a:pt x="646" y="10"/>
                  </a:lnTo>
                  <a:lnTo>
                    <a:pt x="642" y="21"/>
                  </a:lnTo>
                  <a:lnTo>
                    <a:pt x="640" y="32"/>
                  </a:lnTo>
                  <a:lnTo>
                    <a:pt x="638" y="44"/>
                  </a:lnTo>
                  <a:lnTo>
                    <a:pt x="637" y="56"/>
                  </a:lnTo>
                  <a:lnTo>
                    <a:pt x="636" y="67"/>
                  </a:lnTo>
                  <a:lnTo>
                    <a:pt x="635" y="80"/>
                  </a:lnTo>
                  <a:lnTo>
                    <a:pt x="635" y="94"/>
                  </a:lnTo>
                  <a:lnTo>
                    <a:pt x="633" y="105"/>
                  </a:lnTo>
                  <a:lnTo>
                    <a:pt x="633" y="117"/>
                  </a:lnTo>
                  <a:lnTo>
                    <a:pt x="632" y="130"/>
                  </a:lnTo>
                  <a:lnTo>
                    <a:pt x="632" y="143"/>
                  </a:lnTo>
                  <a:lnTo>
                    <a:pt x="631" y="154"/>
                  </a:lnTo>
                  <a:lnTo>
                    <a:pt x="631" y="167"/>
                  </a:lnTo>
                  <a:lnTo>
                    <a:pt x="630" y="179"/>
                  </a:lnTo>
                  <a:lnTo>
                    <a:pt x="628" y="192"/>
                  </a:lnTo>
                  <a:lnTo>
                    <a:pt x="626" y="202"/>
                  </a:lnTo>
                  <a:lnTo>
                    <a:pt x="623" y="213"/>
                  </a:lnTo>
                  <a:lnTo>
                    <a:pt x="619" y="224"/>
                  </a:lnTo>
                  <a:lnTo>
                    <a:pt x="616" y="236"/>
                  </a:lnTo>
                  <a:lnTo>
                    <a:pt x="611" y="245"/>
                  </a:lnTo>
                  <a:lnTo>
                    <a:pt x="606" y="253"/>
                  </a:lnTo>
                  <a:lnTo>
                    <a:pt x="599" y="262"/>
                  </a:lnTo>
                  <a:lnTo>
                    <a:pt x="594" y="272"/>
                  </a:lnTo>
                  <a:lnTo>
                    <a:pt x="585" y="279"/>
                  </a:lnTo>
                  <a:lnTo>
                    <a:pt x="578" y="286"/>
                  </a:lnTo>
                  <a:lnTo>
                    <a:pt x="568" y="291"/>
                  </a:lnTo>
                  <a:lnTo>
                    <a:pt x="559" y="297"/>
                  </a:lnTo>
                  <a:lnTo>
                    <a:pt x="546" y="301"/>
                  </a:lnTo>
                  <a:lnTo>
                    <a:pt x="534" y="306"/>
                  </a:lnTo>
                  <a:lnTo>
                    <a:pt x="526" y="306"/>
                  </a:lnTo>
                  <a:lnTo>
                    <a:pt x="519" y="309"/>
                  </a:lnTo>
                  <a:lnTo>
                    <a:pt x="511" y="309"/>
                  </a:lnTo>
                  <a:lnTo>
                    <a:pt x="505" y="311"/>
                  </a:lnTo>
                  <a:lnTo>
                    <a:pt x="494" y="315"/>
                  </a:lnTo>
                  <a:lnTo>
                    <a:pt x="482" y="321"/>
                  </a:lnTo>
                  <a:lnTo>
                    <a:pt x="471" y="326"/>
                  </a:lnTo>
                  <a:lnTo>
                    <a:pt x="461" y="333"/>
                  </a:lnTo>
                  <a:lnTo>
                    <a:pt x="450" y="338"/>
                  </a:lnTo>
                  <a:lnTo>
                    <a:pt x="439" y="344"/>
                  </a:lnTo>
                  <a:lnTo>
                    <a:pt x="428" y="349"/>
                  </a:lnTo>
                  <a:lnTo>
                    <a:pt x="418" y="355"/>
                  </a:lnTo>
                  <a:lnTo>
                    <a:pt x="407" y="360"/>
                  </a:lnTo>
                  <a:lnTo>
                    <a:pt x="395" y="365"/>
                  </a:lnTo>
                  <a:lnTo>
                    <a:pt x="384" y="370"/>
                  </a:lnTo>
                  <a:lnTo>
                    <a:pt x="374" y="377"/>
                  </a:lnTo>
                  <a:lnTo>
                    <a:pt x="363" y="382"/>
                  </a:lnTo>
                  <a:lnTo>
                    <a:pt x="351" y="388"/>
                  </a:lnTo>
                  <a:lnTo>
                    <a:pt x="340" y="393"/>
                  </a:lnTo>
                  <a:lnTo>
                    <a:pt x="330" y="399"/>
                  </a:lnTo>
                  <a:lnTo>
                    <a:pt x="317" y="403"/>
                  </a:lnTo>
                  <a:lnTo>
                    <a:pt x="306" y="408"/>
                  </a:lnTo>
                  <a:lnTo>
                    <a:pt x="295" y="412"/>
                  </a:lnTo>
                  <a:lnTo>
                    <a:pt x="283" y="417"/>
                  </a:lnTo>
                  <a:lnTo>
                    <a:pt x="271" y="421"/>
                  </a:lnTo>
                  <a:lnTo>
                    <a:pt x="259" y="425"/>
                  </a:lnTo>
                  <a:lnTo>
                    <a:pt x="248" y="428"/>
                  </a:lnTo>
                  <a:lnTo>
                    <a:pt x="237" y="432"/>
                  </a:lnTo>
                  <a:lnTo>
                    <a:pt x="224" y="435"/>
                  </a:lnTo>
                  <a:lnTo>
                    <a:pt x="213" y="438"/>
                  </a:lnTo>
                  <a:lnTo>
                    <a:pt x="200" y="441"/>
                  </a:lnTo>
                  <a:lnTo>
                    <a:pt x="189" y="443"/>
                  </a:lnTo>
                  <a:lnTo>
                    <a:pt x="176" y="445"/>
                  </a:lnTo>
                  <a:lnTo>
                    <a:pt x="164" y="447"/>
                  </a:lnTo>
                  <a:lnTo>
                    <a:pt x="151" y="448"/>
                  </a:lnTo>
                  <a:lnTo>
                    <a:pt x="140" y="451"/>
                  </a:lnTo>
                  <a:lnTo>
                    <a:pt x="0" y="328"/>
                  </a:lnTo>
                  <a:lnTo>
                    <a:pt x="6" y="320"/>
                  </a:lnTo>
                  <a:lnTo>
                    <a:pt x="14" y="315"/>
                  </a:lnTo>
                  <a:lnTo>
                    <a:pt x="20" y="309"/>
                  </a:lnTo>
                  <a:lnTo>
                    <a:pt x="28" y="304"/>
                  </a:lnTo>
                  <a:lnTo>
                    <a:pt x="34" y="297"/>
                  </a:lnTo>
                  <a:lnTo>
                    <a:pt x="42" y="292"/>
                  </a:lnTo>
                  <a:lnTo>
                    <a:pt x="49" y="286"/>
                  </a:lnTo>
                  <a:lnTo>
                    <a:pt x="57" y="281"/>
                  </a:lnTo>
                  <a:lnTo>
                    <a:pt x="64" y="275"/>
                  </a:lnTo>
                  <a:lnTo>
                    <a:pt x="72" y="270"/>
                  </a:lnTo>
                  <a:lnTo>
                    <a:pt x="79" y="263"/>
                  </a:lnTo>
                  <a:lnTo>
                    <a:pt x="87" y="260"/>
                  </a:lnTo>
                  <a:lnTo>
                    <a:pt x="94" y="253"/>
                  </a:lnTo>
                  <a:lnTo>
                    <a:pt x="102" y="248"/>
                  </a:lnTo>
                  <a:lnTo>
                    <a:pt x="110" y="242"/>
                  </a:lnTo>
                  <a:lnTo>
                    <a:pt x="118" y="238"/>
                  </a:lnTo>
                  <a:lnTo>
                    <a:pt x="126" y="232"/>
                  </a:lnTo>
                  <a:lnTo>
                    <a:pt x="134" y="227"/>
                  </a:lnTo>
                  <a:lnTo>
                    <a:pt x="141" y="222"/>
                  </a:lnTo>
                  <a:lnTo>
                    <a:pt x="149" y="217"/>
                  </a:lnTo>
                  <a:lnTo>
                    <a:pt x="156" y="211"/>
                  </a:lnTo>
                  <a:lnTo>
                    <a:pt x="164" y="207"/>
                  </a:lnTo>
                  <a:lnTo>
                    <a:pt x="171" y="200"/>
                  </a:lnTo>
                  <a:lnTo>
                    <a:pt x="180" y="197"/>
                  </a:lnTo>
                  <a:lnTo>
                    <a:pt x="188" y="192"/>
                  </a:lnTo>
                  <a:lnTo>
                    <a:pt x="195" y="187"/>
                  </a:lnTo>
                  <a:lnTo>
                    <a:pt x="203" y="182"/>
                  </a:lnTo>
                  <a:lnTo>
                    <a:pt x="212" y="178"/>
                  </a:lnTo>
                  <a:lnTo>
                    <a:pt x="219" y="173"/>
                  </a:lnTo>
                  <a:lnTo>
                    <a:pt x="228" y="168"/>
                  </a:lnTo>
                  <a:lnTo>
                    <a:pt x="237" y="164"/>
                  </a:lnTo>
                  <a:lnTo>
                    <a:pt x="246" y="160"/>
                  </a:lnTo>
                  <a:lnTo>
                    <a:pt x="253" y="155"/>
                  </a:lnTo>
                  <a:lnTo>
                    <a:pt x="261" y="150"/>
                  </a:lnTo>
                  <a:lnTo>
                    <a:pt x="269" y="145"/>
                  </a:lnTo>
                  <a:lnTo>
                    <a:pt x="278" y="141"/>
                  </a:lnTo>
                  <a:lnTo>
                    <a:pt x="286" y="136"/>
                  </a:lnTo>
                  <a:lnTo>
                    <a:pt x="295" y="133"/>
                  </a:lnTo>
                  <a:lnTo>
                    <a:pt x="303" y="129"/>
                  </a:lnTo>
                  <a:lnTo>
                    <a:pt x="312" y="125"/>
                  </a:lnTo>
                  <a:lnTo>
                    <a:pt x="320" y="120"/>
                  </a:lnTo>
                  <a:lnTo>
                    <a:pt x="329" y="116"/>
                  </a:lnTo>
                  <a:lnTo>
                    <a:pt x="337" y="112"/>
                  </a:lnTo>
                  <a:lnTo>
                    <a:pt x="346" y="109"/>
                  </a:lnTo>
                  <a:lnTo>
                    <a:pt x="354" y="105"/>
                  </a:lnTo>
                  <a:lnTo>
                    <a:pt x="363" y="101"/>
                  </a:lnTo>
                  <a:lnTo>
                    <a:pt x="371" y="97"/>
                  </a:lnTo>
                  <a:lnTo>
                    <a:pt x="380" y="94"/>
                  </a:lnTo>
                  <a:lnTo>
                    <a:pt x="388" y="90"/>
                  </a:lnTo>
                  <a:lnTo>
                    <a:pt x="397" y="86"/>
                  </a:lnTo>
                  <a:lnTo>
                    <a:pt x="405" y="82"/>
                  </a:lnTo>
                  <a:lnTo>
                    <a:pt x="414" y="78"/>
                  </a:lnTo>
                  <a:lnTo>
                    <a:pt x="423" y="75"/>
                  </a:lnTo>
                  <a:lnTo>
                    <a:pt x="432" y="72"/>
                  </a:lnTo>
                  <a:lnTo>
                    <a:pt x="441" y="68"/>
                  </a:lnTo>
                  <a:lnTo>
                    <a:pt x="451" y="66"/>
                  </a:lnTo>
                  <a:lnTo>
                    <a:pt x="458" y="62"/>
                  </a:lnTo>
                  <a:lnTo>
                    <a:pt x="468" y="58"/>
                  </a:lnTo>
                  <a:lnTo>
                    <a:pt x="476" y="56"/>
                  </a:lnTo>
                  <a:lnTo>
                    <a:pt x="486" y="53"/>
                  </a:lnTo>
                  <a:lnTo>
                    <a:pt x="495" y="49"/>
                  </a:lnTo>
                  <a:lnTo>
                    <a:pt x="504" y="47"/>
                  </a:lnTo>
                  <a:lnTo>
                    <a:pt x="512" y="44"/>
                  </a:lnTo>
                  <a:lnTo>
                    <a:pt x="523" y="43"/>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3" name="Freeform 105"/>
            <p:cNvSpPr>
              <a:spLocks/>
            </p:cNvSpPr>
            <p:nvPr/>
          </p:nvSpPr>
          <p:spPr bwMode="auto">
            <a:xfrm>
              <a:off x="2742" y="2625"/>
              <a:ext cx="667" cy="506"/>
            </a:xfrm>
            <a:custGeom>
              <a:avLst/>
              <a:gdLst>
                <a:gd name="T0" fmla="*/ 388 w 667"/>
                <a:gd name="T1" fmla="*/ 236 h 506"/>
                <a:gd name="T2" fmla="*/ 391 w 667"/>
                <a:gd name="T3" fmla="*/ 252 h 506"/>
                <a:gd name="T4" fmla="*/ 403 w 667"/>
                <a:gd name="T5" fmla="*/ 268 h 506"/>
                <a:gd name="T6" fmla="*/ 415 w 667"/>
                <a:gd name="T7" fmla="*/ 284 h 506"/>
                <a:gd name="T8" fmla="*/ 417 w 667"/>
                <a:gd name="T9" fmla="*/ 280 h 506"/>
                <a:gd name="T10" fmla="*/ 417 w 667"/>
                <a:gd name="T11" fmla="*/ 255 h 506"/>
                <a:gd name="T12" fmla="*/ 422 w 667"/>
                <a:gd name="T13" fmla="*/ 231 h 506"/>
                <a:gd name="T14" fmla="*/ 430 w 667"/>
                <a:gd name="T15" fmla="*/ 208 h 506"/>
                <a:gd name="T16" fmla="*/ 443 w 667"/>
                <a:gd name="T17" fmla="*/ 187 h 506"/>
                <a:gd name="T18" fmla="*/ 458 w 667"/>
                <a:gd name="T19" fmla="*/ 165 h 506"/>
                <a:gd name="T20" fmla="*/ 476 w 667"/>
                <a:gd name="T21" fmla="*/ 146 h 506"/>
                <a:gd name="T22" fmla="*/ 497 w 667"/>
                <a:gd name="T23" fmla="*/ 129 h 506"/>
                <a:gd name="T24" fmla="*/ 519 w 667"/>
                <a:gd name="T25" fmla="*/ 111 h 506"/>
                <a:gd name="T26" fmla="*/ 540 w 667"/>
                <a:gd name="T27" fmla="*/ 95 h 506"/>
                <a:gd name="T28" fmla="*/ 561 w 667"/>
                <a:gd name="T29" fmla="*/ 78 h 506"/>
                <a:gd name="T30" fmla="*/ 583 w 667"/>
                <a:gd name="T31" fmla="*/ 63 h 506"/>
                <a:gd name="T32" fmla="*/ 603 w 667"/>
                <a:gd name="T33" fmla="*/ 49 h 506"/>
                <a:gd name="T34" fmla="*/ 622 w 667"/>
                <a:gd name="T35" fmla="*/ 34 h 506"/>
                <a:gd name="T36" fmla="*/ 639 w 667"/>
                <a:gd name="T37" fmla="*/ 19 h 506"/>
                <a:gd name="T38" fmla="*/ 654 w 667"/>
                <a:gd name="T39" fmla="*/ 7 h 506"/>
                <a:gd name="T40" fmla="*/ 666 w 667"/>
                <a:gd name="T41" fmla="*/ 12 h 506"/>
                <a:gd name="T42" fmla="*/ 667 w 667"/>
                <a:gd name="T43" fmla="*/ 32 h 506"/>
                <a:gd name="T44" fmla="*/ 666 w 667"/>
                <a:gd name="T45" fmla="*/ 46 h 506"/>
                <a:gd name="T46" fmla="*/ 660 w 667"/>
                <a:gd name="T47" fmla="*/ 66 h 506"/>
                <a:gd name="T48" fmla="*/ 649 w 667"/>
                <a:gd name="T49" fmla="*/ 91 h 506"/>
                <a:gd name="T50" fmla="*/ 639 w 667"/>
                <a:gd name="T51" fmla="*/ 115 h 506"/>
                <a:gd name="T52" fmla="*/ 633 w 667"/>
                <a:gd name="T53" fmla="*/ 136 h 506"/>
                <a:gd name="T54" fmla="*/ 634 w 667"/>
                <a:gd name="T55" fmla="*/ 151 h 506"/>
                <a:gd name="T56" fmla="*/ 643 w 667"/>
                <a:gd name="T57" fmla="*/ 160 h 506"/>
                <a:gd name="T58" fmla="*/ 654 w 667"/>
                <a:gd name="T59" fmla="*/ 164 h 506"/>
                <a:gd name="T60" fmla="*/ 654 w 667"/>
                <a:gd name="T61" fmla="*/ 173 h 506"/>
                <a:gd name="T62" fmla="*/ 639 w 667"/>
                <a:gd name="T63" fmla="*/ 187 h 506"/>
                <a:gd name="T64" fmla="*/ 624 w 667"/>
                <a:gd name="T65" fmla="*/ 200 h 506"/>
                <a:gd name="T66" fmla="*/ 609 w 667"/>
                <a:gd name="T67" fmla="*/ 214 h 506"/>
                <a:gd name="T68" fmla="*/ 593 w 667"/>
                <a:gd name="T69" fmla="*/ 228 h 506"/>
                <a:gd name="T70" fmla="*/ 578 w 667"/>
                <a:gd name="T71" fmla="*/ 241 h 506"/>
                <a:gd name="T72" fmla="*/ 561 w 667"/>
                <a:gd name="T73" fmla="*/ 255 h 506"/>
                <a:gd name="T74" fmla="*/ 546 w 667"/>
                <a:gd name="T75" fmla="*/ 267 h 506"/>
                <a:gd name="T76" fmla="*/ 530 w 667"/>
                <a:gd name="T77" fmla="*/ 280 h 506"/>
                <a:gd name="T78" fmla="*/ 512 w 667"/>
                <a:gd name="T79" fmla="*/ 292 h 506"/>
                <a:gd name="T80" fmla="*/ 496 w 667"/>
                <a:gd name="T81" fmla="*/ 304 h 506"/>
                <a:gd name="T82" fmla="*/ 479 w 667"/>
                <a:gd name="T83" fmla="*/ 316 h 506"/>
                <a:gd name="T84" fmla="*/ 463 w 667"/>
                <a:gd name="T85" fmla="*/ 328 h 506"/>
                <a:gd name="T86" fmla="*/ 445 w 667"/>
                <a:gd name="T87" fmla="*/ 339 h 506"/>
                <a:gd name="T88" fmla="*/ 429 w 667"/>
                <a:gd name="T89" fmla="*/ 350 h 506"/>
                <a:gd name="T90" fmla="*/ 412 w 667"/>
                <a:gd name="T91" fmla="*/ 362 h 506"/>
                <a:gd name="T92" fmla="*/ 394 w 667"/>
                <a:gd name="T93" fmla="*/ 372 h 506"/>
                <a:gd name="T94" fmla="*/ 376 w 667"/>
                <a:gd name="T95" fmla="*/ 382 h 506"/>
                <a:gd name="T96" fmla="*/ 357 w 667"/>
                <a:gd name="T97" fmla="*/ 392 h 506"/>
                <a:gd name="T98" fmla="*/ 340 w 667"/>
                <a:gd name="T99" fmla="*/ 402 h 506"/>
                <a:gd name="T100" fmla="*/ 322 w 667"/>
                <a:gd name="T101" fmla="*/ 411 h 506"/>
                <a:gd name="T102" fmla="*/ 303 w 667"/>
                <a:gd name="T103" fmla="*/ 421 h 506"/>
                <a:gd name="T104" fmla="*/ 286 w 667"/>
                <a:gd name="T105" fmla="*/ 430 h 506"/>
                <a:gd name="T106" fmla="*/ 267 w 667"/>
                <a:gd name="T107" fmla="*/ 440 h 506"/>
                <a:gd name="T108" fmla="*/ 249 w 667"/>
                <a:gd name="T109" fmla="*/ 448 h 506"/>
                <a:gd name="T110" fmla="*/ 230 w 667"/>
                <a:gd name="T111" fmla="*/ 456 h 506"/>
                <a:gd name="T112" fmla="*/ 211 w 667"/>
                <a:gd name="T113" fmla="*/ 463 h 506"/>
                <a:gd name="T114" fmla="*/ 192 w 667"/>
                <a:gd name="T115" fmla="*/ 471 h 506"/>
                <a:gd name="T116" fmla="*/ 174 w 667"/>
                <a:gd name="T117" fmla="*/ 480 h 506"/>
                <a:gd name="T118" fmla="*/ 155 w 667"/>
                <a:gd name="T119" fmla="*/ 487 h 506"/>
                <a:gd name="T120" fmla="*/ 136 w 667"/>
                <a:gd name="T121" fmla="*/ 495 h 506"/>
                <a:gd name="T122" fmla="*/ 118 w 667"/>
                <a:gd name="T123" fmla="*/ 503 h 506"/>
                <a:gd name="T124" fmla="*/ 0 w 667"/>
                <a:gd name="T125" fmla="*/ 40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506">
                  <a:moveTo>
                    <a:pt x="390" y="226"/>
                  </a:moveTo>
                  <a:lnTo>
                    <a:pt x="388" y="236"/>
                  </a:lnTo>
                  <a:lnTo>
                    <a:pt x="389" y="244"/>
                  </a:lnTo>
                  <a:lnTo>
                    <a:pt x="391" y="252"/>
                  </a:lnTo>
                  <a:lnTo>
                    <a:pt x="398" y="261"/>
                  </a:lnTo>
                  <a:lnTo>
                    <a:pt x="403" y="268"/>
                  </a:lnTo>
                  <a:lnTo>
                    <a:pt x="409" y="276"/>
                  </a:lnTo>
                  <a:lnTo>
                    <a:pt x="415" y="284"/>
                  </a:lnTo>
                  <a:lnTo>
                    <a:pt x="420" y="294"/>
                  </a:lnTo>
                  <a:lnTo>
                    <a:pt x="417" y="280"/>
                  </a:lnTo>
                  <a:lnTo>
                    <a:pt x="417" y="267"/>
                  </a:lnTo>
                  <a:lnTo>
                    <a:pt x="417" y="255"/>
                  </a:lnTo>
                  <a:lnTo>
                    <a:pt x="419" y="243"/>
                  </a:lnTo>
                  <a:lnTo>
                    <a:pt x="422" y="231"/>
                  </a:lnTo>
                  <a:lnTo>
                    <a:pt x="427" y="219"/>
                  </a:lnTo>
                  <a:lnTo>
                    <a:pt x="430" y="208"/>
                  </a:lnTo>
                  <a:lnTo>
                    <a:pt x="438" y="198"/>
                  </a:lnTo>
                  <a:lnTo>
                    <a:pt x="443" y="187"/>
                  </a:lnTo>
                  <a:lnTo>
                    <a:pt x="451" y="175"/>
                  </a:lnTo>
                  <a:lnTo>
                    <a:pt x="458" y="165"/>
                  </a:lnTo>
                  <a:lnTo>
                    <a:pt x="468" y="156"/>
                  </a:lnTo>
                  <a:lnTo>
                    <a:pt x="476" y="146"/>
                  </a:lnTo>
                  <a:lnTo>
                    <a:pt x="486" y="138"/>
                  </a:lnTo>
                  <a:lnTo>
                    <a:pt x="497" y="129"/>
                  </a:lnTo>
                  <a:lnTo>
                    <a:pt x="508" y="121"/>
                  </a:lnTo>
                  <a:lnTo>
                    <a:pt x="519" y="111"/>
                  </a:lnTo>
                  <a:lnTo>
                    <a:pt x="529" y="102"/>
                  </a:lnTo>
                  <a:lnTo>
                    <a:pt x="540" y="95"/>
                  </a:lnTo>
                  <a:lnTo>
                    <a:pt x="551" y="87"/>
                  </a:lnTo>
                  <a:lnTo>
                    <a:pt x="561" y="78"/>
                  </a:lnTo>
                  <a:lnTo>
                    <a:pt x="573" y="71"/>
                  </a:lnTo>
                  <a:lnTo>
                    <a:pt x="583" y="63"/>
                  </a:lnTo>
                  <a:lnTo>
                    <a:pt x="594" y="57"/>
                  </a:lnTo>
                  <a:lnTo>
                    <a:pt x="603" y="49"/>
                  </a:lnTo>
                  <a:lnTo>
                    <a:pt x="613" y="42"/>
                  </a:lnTo>
                  <a:lnTo>
                    <a:pt x="622" y="34"/>
                  </a:lnTo>
                  <a:lnTo>
                    <a:pt x="632" y="27"/>
                  </a:lnTo>
                  <a:lnTo>
                    <a:pt x="639" y="19"/>
                  </a:lnTo>
                  <a:lnTo>
                    <a:pt x="648" y="13"/>
                  </a:lnTo>
                  <a:lnTo>
                    <a:pt x="654" y="7"/>
                  </a:lnTo>
                  <a:lnTo>
                    <a:pt x="662" y="0"/>
                  </a:lnTo>
                  <a:lnTo>
                    <a:pt x="666" y="12"/>
                  </a:lnTo>
                  <a:lnTo>
                    <a:pt x="667" y="25"/>
                  </a:lnTo>
                  <a:lnTo>
                    <a:pt x="667" y="32"/>
                  </a:lnTo>
                  <a:lnTo>
                    <a:pt x="667" y="39"/>
                  </a:lnTo>
                  <a:lnTo>
                    <a:pt x="666" y="46"/>
                  </a:lnTo>
                  <a:lnTo>
                    <a:pt x="665" y="53"/>
                  </a:lnTo>
                  <a:lnTo>
                    <a:pt x="660" y="66"/>
                  </a:lnTo>
                  <a:lnTo>
                    <a:pt x="656" y="78"/>
                  </a:lnTo>
                  <a:lnTo>
                    <a:pt x="649" y="91"/>
                  </a:lnTo>
                  <a:lnTo>
                    <a:pt x="646" y="105"/>
                  </a:lnTo>
                  <a:lnTo>
                    <a:pt x="639" y="115"/>
                  </a:lnTo>
                  <a:lnTo>
                    <a:pt x="636" y="126"/>
                  </a:lnTo>
                  <a:lnTo>
                    <a:pt x="633" y="136"/>
                  </a:lnTo>
                  <a:lnTo>
                    <a:pt x="633" y="145"/>
                  </a:lnTo>
                  <a:lnTo>
                    <a:pt x="634" y="151"/>
                  </a:lnTo>
                  <a:lnTo>
                    <a:pt x="639" y="159"/>
                  </a:lnTo>
                  <a:lnTo>
                    <a:pt x="643" y="160"/>
                  </a:lnTo>
                  <a:lnTo>
                    <a:pt x="648" y="163"/>
                  </a:lnTo>
                  <a:lnTo>
                    <a:pt x="654" y="164"/>
                  </a:lnTo>
                  <a:lnTo>
                    <a:pt x="662" y="166"/>
                  </a:lnTo>
                  <a:lnTo>
                    <a:pt x="654" y="173"/>
                  </a:lnTo>
                  <a:lnTo>
                    <a:pt x="647" y="180"/>
                  </a:lnTo>
                  <a:lnTo>
                    <a:pt x="639" y="187"/>
                  </a:lnTo>
                  <a:lnTo>
                    <a:pt x="632" y="194"/>
                  </a:lnTo>
                  <a:lnTo>
                    <a:pt x="624" y="200"/>
                  </a:lnTo>
                  <a:lnTo>
                    <a:pt x="617" y="208"/>
                  </a:lnTo>
                  <a:lnTo>
                    <a:pt x="609" y="214"/>
                  </a:lnTo>
                  <a:lnTo>
                    <a:pt x="602" y="222"/>
                  </a:lnTo>
                  <a:lnTo>
                    <a:pt x="593" y="228"/>
                  </a:lnTo>
                  <a:lnTo>
                    <a:pt x="585" y="234"/>
                  </a:lnTo>
                  <a:lnTo>
                    <a:pt x="578" y="241"/>
                  </a:lnTo>
                  <a:lnTo>
                    <a:pt x="570" y="248"/>
                  </a:lnTo>
                  <a:lnTo>
                    <a:pt x="561" y="255"/>
                  </a:lnTo>
                  <a:lnTo>
                    <a:pt x="554" y="261"/>
                  </a:lnTo>
                  <a:lnTo>
                    <a:pt x="546" y="267"/>
                  </a:lnTo>
                  <a:lnTo>
                    <a:pt x="539" y="275"/>
                  </a:lnTo>
                  <a:lnTo>
                    <a:pt x="530" y="280"/>
                  </a:lnTo>
                  <a:lnTo>
                    <a:pt x="521" y="286"/>
                  </a:lnTo>
                  <a:lnTo>
                    <a:pt x="512" y="292"/>
                  </a:lnTo>
                  <a:lnTo>
                    <a:pt x="505" y="299"/>
                  </a:lnTo>
                  <a:lnTo>
                    <a:pt x="496" y="304"/>
                  </a:lnTo>
                  <a:lnTo>
                    <a:pt x="488" y="310"/>
                  </a:lnTo>
                  <a:lnTo>
                    <a:pt x="479" y="316"/>
                  </a:lnTo>
                  <a:lnTo>
                    <a:pt x="472" y="323"/>
                  </a:lnTo>
                  <a:lnTo>
                    <a:pt x="463" y="328"/>
                  </a:lnTo>
                  <a:lnTo>
                    <a:pt x="454" y="334"/>
                  </a:lnTo>
                  <a:lnTo>
                    <a:pt x="445" y="339"/>
                  </a:lnTo>
                  <a:lnTo>
                    <a:pt x="438" y="345"/>
                  </a:lnTo>
                  <a:lnTo>
                    <a:pt x="429" y="350"/>
                  </a:lnTo>
                  <a:lnTo>
                    <a:pt x="420" y="357"/>
                  </a:lnTo>
                  <a:lnTo>
                    <a:pt x="412" y="362"/>
                  </a:lnTo>
                  <a:lnTo>
                    <a:pt x="404" y="368"/>
                  </a:lnTo>
                  <a:lnTo>
                    <a:pt x="394" y="372"/>
                  </a:lnTo>
                  <a:lnTo>
                    <a:pt x="385" y="377"/>
                  </a:lnTo>
                  <a:lnTo>
                    <a:pt x="376" y="382"/>
                  </a:lnTo>
                  <a:lnTo>
                    <a:pt x="367" y="387"/>
                  </a:lnTo>
                  <a:lnTo>
                    <a:pt x="357" y="392"/>
                  </a:lnTo>
                  <a:lnTo>
                    <a:pt x="350" y="397"/>
                  </a:lnTo>
                  <a:lnTo>
                    <a:pt x="340" y="402"/>
                  </a:lnTo>
                  <a:lnTo>
                    <a:pt x="332" y="407"/>
                  </a:lnTo>
                  <a:lnTo>
                    <a:pt x="322" y="411"/>
                  </a:lnTo>
                  <a:lnTo>
                    <a:pt x="313" y="416"/>
                  </a:lnTo>
                  <a:lnTo>
                    <a:pt x="303" y="421"/>
                  </a:lnTo>
                  <a:lnTo>
                    <a:pt x="296" y="426"/>
                  </a:lnTo>
                  <a:lnTo>
                    <a:pt x="286" y="430"/>
                  </a:lnTo>
                  <a:lnTo>
                    <a:pt x="277" y="435"/>
                  </a:lnTo>
                  <a:lnTo>
                    <a:pt x="267" y="440"/>
                  </a:lnTo>
                  <a:lnTo>
                    <a:pt x="259" y="445"/>
                  </a:lnTo>
                  <a:lnTo>
                    <a:pt x="249" y="448"/>
                  </a:lnTo>
                  <a:lnTo>
                    <a:pt x="240" y="452"/>
                  </a:lnTo>
                  <a:lnTo>
                    <a:pt x="230" y="456"/>
                  </a:lnTo>
                  <a:lnTo>
                    <a:pt x="221" y="460"/>
                  </a:lnTo>
                  <a:lnTo>
                    <a:pt x="211" y="463"/>
                  </a:lnTo>
                  <a:lnTo>
                    <a:pt x="203" y="467"/>
                  </a:lnTo>
                  <a:lnTo>
                    <a:pt x="192" y="471"/>
                  </a:lnTo>
                  <a:lnTo>
                    <a:pt x="184" y="476"/>
                  </a:lnTo>
                  <a:lnTo>
                    <a:pt x="174" y="480"/>
                  </a:lnTo>
                  <a:lnTo>
                    <a:pt x="165" y="484"/>
                  </a:lnTo>
                  <a:lnTo>
                    <a:pt x="155" y="487"/>
                  </a:lnTo>
                  <a:lnTo>
                    <a:pt x="146" y="491"/>
                  </a:lnTo>
                  <a:lnTo>
                    <a:pt x="136" y="495"/>
                  </a:lnTo>
                  <a:lnTo>
                    <a:pt x="127" y="499"/>
                  </a:lnTo>
                  <a:lnTo>
                    <a:pt x="118" y="503"/>
                  </a:lnTo>
                  <a:lnTo>
                    <a:pt x="109" y="506"/>
                  </a:lnTo>
                  <a:lnTo>
                    <a:pt x="0" y="408"/>
                  </a:lnTo>
                  <a:lnTo>
                    <a:pt x="390" y="226"/>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4" name="Freeform 106"/>
            <p:cNvSpPr>
              <a:spLocks/>
            </p:cNvSpPr>
            <p:nvPr/>
          </p:nvSpPr>
          <p:spPr bwMode="auto">
            <a:xfrm>
              <a:off x="3094" y="2325"/>
              <a:ext cx="140" cy="173"/>
            </a:xfrm>
            <a:custGeom>
              <a:avLst/>
              <a:gdLst>
                <a:gd name="T0" fmla="*/ 110 w 140"/>
                <a:gd name="T1" fmla="*/ 3 h 173"/>
                <a:gd name="T2" fmla="*/ 140 w 140"/>
                <a:gd name="T3" fmla="*/ 3 h 173"/>
                <a:gd name="T4" fmla="*/ 136 w 140"/>
                <a:gd name="T5" fmla="*/ 11 h 173"/>
                <a:gd name="T6" fmla="*/ 135 w 140"/>
                <a:gd name="T7" fmla="*/ 18 h 173"/>
                <a:gd name="T8" fmla="*/ 131 w 140"/>
                <a:gd name="T9" fmla="*/ 26 h 173"/>
                <a:gd name="T10" fmla="*/ 130 w 140"/>
                <a:gd name="T11" fmla="*/ 33 h 173"/>
                <a:gd name="T12" fmla="*/ 127 w 140"/>
                <a:gd name="T13" fmla="*/ 41 h 173"/>
                <a:gd name="T14" fmla="*/ 125 w 140"/>
                <a:gd name="T15" fmla="*/ 49 h 173"/>
                <a:gd name="T16" fmla="*/ 122 w 140"/>
                <a:gd name="T17" fmla="*/ 56 h 173"/>
                <a:gd name="T18" fmla="*/ 121 w 140"/>
                <a:gd name="T19" fmla="*/ 64 h 173"/>
                <a:gd name="T20" fmla="*/ 119 w 140"/>
                <a:gd name="T21" fmla="*/ 70 h 173"/>
                <a:gd name="T22" fmla="*/ 116 w 140"/>
                <a:gd name="T23" fmla="*/ 78 h 173"/>
                <a:gd name="T24" fmla="*/ 114 w 140"/>
                <a:gd name="T25" fmla="*/ 84 h 173"/>
                <a:gd name="T26" fmla="*/ 111 w 140"/>
                <a:gd name="T27" fmla="*/ 91 h 173"/>
                <a:gd name="T28" fmla="*/ 105 w 140"/>
                <a:gd name="T29" fmla="*/ 104 h 173"/>
                <a:gd name="T30" fmla="*/ 100 w 140"/>
                <a:gd name="T31" fmla="*/ 117 h 173"/>
                <a:gd name="T32" fmla="*/ 91 w 140"/>
                <a:gd name="T33" fmla="*/ 127 h 173"/>
                <a:gd name="T34" fmla="*/ 82 w 140"/>
                <a:gd name="T35" fmla="*/ 137 h 173"/>
                <a:gd name="T36" fmla="*/ 72 w 140"/>
                <a:gd name="T37" fmla="*/ 146 h 173"/>
                <a:gd name="T38" fmla="*/ 62 w 140"/>
                <a:gd name="T39" fmla="*/ 154 h 173"/>
                <a:gd name="T40" fmla="*/ 56 w 140"/>
                <a:gd name="T41" fmla="*/ 157 h 173"/>
                <a:gd name="T42" fmla="*/ 49 w 140"/>
                <a:gd name="T43" fmla="*/ 159 h 173"/>
                <a:gd name="T44" fmla="*/ 42 w 140"/>
                <a:gd name="T45" fmla="*/ 162 h 173"/>
                <a:gd name="T46" fmla="*/ 34 w 140"/>
                <a:gd name="T47" fmla="*/ 166 h 173"/>
                <a:gd name="T48" fmla="*/ 26 w 140"/>
                <a:gd name="T49" fmla="*/ 167 h 173"/>
                <a:gd name="T50" fmla="*/ 18 w 140"/>
                <a:gd name="T51" fmla="*/ 169 h 173"/>
                <a:gd name="T52" fmla="*/ 9 w 140"/>
                <a:gd name="T53" fmla="*/ 171 h 173"/>
                <a:gd name="T54" fmla="*/ 0 w 140"/>
                <a:gd name="T55" fmla="*/ 173 h 173"/>
                <a:gd name="T56" fmla="*/ 0 w 140"/>
                <a:gd name="T57" fmla="*/ 166 h 173"/>
                <a:gd name="T58" fmla="*/ 2 w 140"/>
                <a:gd name="T59" fmla="*/ 159 h 173"/>
                <a:gd name="T60" fmla="*/ 3 w 140"/>
                <a:gd name="T61" fmla="*/ 152 h 173"/>
                <a:gd name="T62" fmla="*/ 4 w 140"/>
                <a:gd name="T63" fmla="*/ 146 h 173"/>
                <a:gd name="T64" fmla="*/ 5 w 140"/>
                <a:gd name="T65" fmla="*/ 138 h 173"/>
                <a:gd name="T66" fmla="*/ 7 w 140"/>
                <a:gd name="T67" fmla="*/ 130 h 173"/>
                <a:gd name="T68" fmla="*/ 8 w 140"/>
                <a:gd name="T69" fmla="*/ 123 h 173"/>
                <a:gd name="T70" fmla="*/ 9 w 140"/>
                <a:gd name="T71" fmla="*/ 115 h 173"/>
                <a:gd name="T72" fmla="*/ 9 w 140"/>
                <a:gd name="T73" fmla="*/ 106 h 173"/>
                <a:gd name="T74" fmla="*/ 12 w 140"/>
                <a:gd name="T75" fmla="*/ 99 h 173"/>
                <a:gd name="T76" fmla="*/ 12 w 140"/>
                <a:gd name="T77" fmla="*/ 91 h 173"/>
                <a:gd name="T78" fmla="*/ 14 w 140"/>
                <a:gd name="T79" fmla="*/ 84 h 173"/>
                <a:gd name="T80" fmla="*/ 15 w 140"/>
                <a:gd name="T81" fmla="*/ 76 h 173"/>
                <a:gd name="T82" fmla="*/ 18 w 140"/>
                <a:gd name="T83" fmla="*/ 69 h 173"/>
                <a:gd name="T84" fmla="*/ 19 w 140"/>
                <a:gd name="T85" fmla="*/ 62 h 173"/>
                <a:gd name="T86" fmla="*/ 23 w 140"/>
                <a:gd name="T87" fmla="*/ 56 h 173"/>
                <a:gd name="T88" fmla="*/ 24 w 140"/>
                <a:gd name="T89" fmla="*/ 49 h 173"/>
                <a:gd name="T90" fmla="*/ 27 w 140"/>
                <a:gd name="T91" fmla="*/ 41 h 173"/>
                <a:gd name="T92" fmla="*/ 31 w 140"/>
                <a:gd name="T93" fmla="*/ 35 h 173"/>
                <a:gd name="T94" fmla="*/ 34 w 140"/>
                <a:gd name="T95" fmla="*/ 30 h 173"/>
                <a:gd name="T96" fmla="*/ 41 w 140"/>
                <a:gd name="T97" fmla="*/ 18 h 173"/>
                <a:gd name="T98" fmla="*/ 51 w 140"/>
                <a:gd name="T99" fmla="*/ 11 h 173"/>
                <a:gd name="T100" fmla="*/ 61 w 140"/>
                <a:gd name="T101" fmla="*/ 3 h 173"/>
                <a:gd name="T102" fmla="*/ 75 w 140"/>
                <a:gd name="T103" fmla="*/ 1 h 173"/>
                <a:gd name="T104" fmla="*/ 82 w 140"/>
                <a:gd name="T105" fmla="*/ 0 h 173"/>
                <a:gd name="T106" fmla="*/ 90 w 140"/>
                <a:gd name="T107" fmla="*/ 0 h 173"/>
                <a:gd name="T108" fmla="*/ 99 w 140"/>
                <a:gd name="T109" fmla="*/ 0 h 173"/>
                <a:gd name="T110" fmla="*/ 110 w 140"/>
                <a:gd name="T111"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73">
                  <a:moveTo>
                    <a:pt x="110" y="3"/>
                  </a:moveTo>
                  <a:lnTo>
                    <a:pt x="140" y="3"/>
                  </a:lnTo>
                  <a:lnTo>
                    <a:pt x="136" y="11"/>
                  </a:lnTo>
                  <a:lnTo>
                    <a:pt x="135" y="18"/>
                  </a:lnTo>
                  <a:lnTo>
                    <a:pt x="131" y="26"/>
                  </a:lnTo>
                  <a:lnTo>
                    <a:pt x="130" y="33"/>
                  </a:lnTo>
                  <a:lnTo>
                    <a:pt x="127" y="41"/>
                  </a:lnTo>
                  <a:lnTo>
                    <a:pt x="125" y="49"/>
                  </a:lnTo>
                  <a:lnTo>
                    <a:pt x="122" y="56"/>
                  </a:lnTo>
                  <a:lnTo>
                    <a:pt x="121" y="64"/>
                  </a:lnTo>
                  <a:lnTo>
                    <a:pt x="119" y="70"/>
                  </a:lnTo>
                  <a:lnTo>
                    <a:pt x="116" y="78"/>
                  </a:lnTo>
                  <a:lnTo>
                    <a:pt x="114" y="84"/>
                  </a:lnTo>
                  <a:lnTo>
                    <a:pt x="111" y="91"/>
                  </a:lnTo>
                  <a:lnTo>
                    <a:pt x="105" y="104"/>
                  </a:lnTo>
                  <a:lnTo>
                    <a:pt x="100" y="117"/>
                  </a:lnTo>
                  <a:lnTo>
                    <a:pt x="91" y="127"/>
                  </a:lnTo>
                  <a:lnTo>
                    <a:pt x="82" y="137"/>
                  </a:lnTo>
                  <a:lnTo>
                    <a:pt x="72" y="146"/>
                  </a:lnTo>
                  <a:lnTo>
                    <a:pt x="62" y="154"/>
                  </a:lnTo>
                  <a:lnTo>
                    <a:pt x="56" y="157"/>
                  </a:lnTo>
                  <a:lnTo>
                    <a:pt x="49" y="159"/>
                  </a:lnTo>
                  <a:lnTo>
                    <a:pt x="42" y="162"/>
                  </a:lnTo>
                  <a:lnTo>
                    <a:pt x="34" y="166"/>
                  </a:lnTo>
                  <a:lnTo>
                    <a:pt x="26" y="167"/>
                  </a:lnTo>
                  <a:lnTo>
                    <a:pt x="18" y="169"/>
                  </a:lnTo>
                  <a:lnTo>
                    <a:pt x="9" y="171"/>
                  </a:lnTo>
                  <a:lnTo>
                    <a:pt x="0" y="173"/>
                  </a:lnTo>
                  <a:lnTo>
                    <a:pt x="0" y="166"/>
                  </a:lnTo>
                  <a:lnTo>
                    <a:pt x="2" y="159"/>
                  </a:lnTo>
                  <a:lnTo>
                    <a:pt x="3" y="152"/>
                  </a:lnTo>
                  <a:lnTo>
                    <a:pt x="4" y="146"/>
                  </a:lnTo>
                  <a:lnTo>
                    <a:pt x="5" y="138"/>
                  </a:lnTo>
                  <a:lnTo>
                    <a:pt x="7" y="130"/>
                  </a:lnTo>
                  <a:lnTo>
                    <a:pt x="8" y="123"/>
                  </a:lnTo>
                  <a:lnTo>
                    <a:pt x="9" y="115"/>
                  </a:lnTo>
                  <a:lnTo>
                    <a:pt x="9" y="106"/>
                  </a:lnTo>
                  <a:lnTo>
                    <a:pt x="12" y="99"/>
                  </a:lnTo>
                  <a:lnTo>
                    <a:pt x="12" y="91"/>
                  </a:lnTo>
                  <a:lnTo>
                    <a:pt x="14" y="84"/>
                  </a:lnTo>
                  <a:lnTo>
                    <a:pt x="15" y="76"/>
                  </a:lnTo>
                  <a:lnTo>
                    <a:pt x="18" y="69"/>
                  </a:lnTo>
                  <a:lnTo>
                    <a:pt x="19" y="62"/>
                  </a:lnTo>
                  <a:lnTo>
                    <a:pt x="23" y="56"/>
                  </a:lnTo>
                  <a:lnTo>
                    <a:pt x="24" y="49"/>
                  </a:lnTo>
                  <a:lnTo>
                    <a:pt x="27" y="41"/>
                  </a:lnTo>
                  <a:lnTo>
                    <a:pt x="31" y="35"/>
                  </a:lnTo>
                  <a:lnTo>
                    <a:pt x="34" y="30"/>
                  </a:lnTo>
                  <a:lnTo>
                    <a:pt x="41" y="18"/>
                  </a:lnTo>
                  <a:lnTo>
                    <a:pt x="51" y="11"/>
                  </a:lnTo>
                  <a:lnTo>
                    <a:pt x="61" y="3"/>
                  </a:lnTo>
                  <a:lnTo>
                    <a:pt x="75" y="1"/>
                  </a:lnTo>
                  <a:lnTo>
                    <a:pt x="82" y="0"/>
                  </a:lnTo>
                  <a:lnTo>
                    <a:pt x="90" y="0"/>
                  </a:lnTo>
                  <a:lnTo>
                    <a:pt x="99" y="0"/>
                  </a:lnTo>
                  <a:lnTo>
                    <a:pt x="110" y="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5" name="Freeform 107"/>
            <p:cNvSpPr>
              <a:spLocks/>
            </p:cNvSpPr>
            <p:nvPr/>
          </p:nvSpPr>
          <p:spPr bwMode="auto">
            <a:xfrm>
              <a:off x="3179" y="2484"/>
              <a:ext cx="238" cy="252"/>
            </a:xfrm>
            <a:custGeom>
              <a:avLst/>
              <a:gdLst>
                <a:gd name="T0" fmla="*/ 238 w 238"/>
                <a:gd name="T1" fmla="*/ 14 h 252"/>
                <a:gd name="T2" fmla="*/ 223 w 238"/>
                <a:gd name="T3" fmla="*/ 29 h 252"/>
                <a:gd name="T4" fmla="*/ 210 w 238"/>
                <a:gd name="T5" fmla="*/ 46 h 252"/>
                <a:gd name="T6" fmla="*/ 195 w 238"/>
                <a:gd name="T7" fmla="*/ 61 h 252"/>
                <a:gd name="T8" fmla="*/ 182 w 238"/>
                <a:gd name="T9" fmla="*/ 77 h 252"/>
                <a:gd name="T10" fmla="*/ 168 w 238"/>
                <a:gd name="T11" fmla="*/ 92 h 252"/>
                <a:gd name="T12" fmla="*/ 155 w 238"/>
                <a:gd name="T13" fmla="*/ 109 h 252"/>
                <a:gd name="T14" fmla="*/ 141 w 238"/>
                <a:gd name="T15" fmla="*/ 124 h 252"/>
                <a:gd name="T16" fmla="*/ 128 w 238"/>
                <a:gd name="T17" fmla="*/ 140 h 252"/>
                <a:gd name="T18" fmla="*/ 113 w 238"/>
                <a:gd name="T19" fmla="*/ 154 h 252"/>
                <a:gd name="T20" fmla="*/ 98 w 238"/>
                <a:gd name="T21" fmla="*/ 169 h 252"/>
                <a:gd name="T22" fmla="*/ 83 w 238"/>
                <a:gd name="T23" fmla="*/ 184 h 252"/>
                <a:gd name="T24" fmla="*/ 68 w 238"/>
                <a:gd name="T25" fmla="*/ 199 h 252"/>
                <a:gd name="T26" fmla="*/ 50 w 238"/>
                <a:gd name="T27" fmla="*/ 212 h 252"/>
                <a:gd name="T28" fmla="*/ 34 w 238"/>
                <a:gd name="T29" fmla="*/ 226 h 252"/>
                <a:gd name="T30" fmla="*/ 16 w 238"/>
                <a:gd name="T31" fmla="*/ 238 h 252"/>
                <a:gd name="T32" fmla="*/ 0 w 238"/>
                <a:gd name="T33" fmla="*/ 252 h 252"/>
                <a:gd name="T34" fmla="*/ 5 w 238"/>
                <a:gd name="T35" fmla="*/ 232 h 252"/>
                <a:gd name="T36" fmla="*/ 8 w 238"/>
                <a:gd name="T37" fmla="*/ 212 h 252"/>
                <a:gd name="T38" fmla="*/ 11 w 238"/>
                <a:gd name="T39" fmla="*/ 189 h 252"/>
                <a:gd name="T40" fmla="*/ 15 w 238"/>
                <a:gd name="T41" fmla="*/ 166 h 252"/>
                <a:gd name="T42" fmla="*/ 16 w 238"/>
                <a:gd name="T43" fmla="*/ 141 h 252"/>
                <a:gd name="T44" fmla="*/ 19 w 238"/>
                <a:gd name="T45" fmla="*/ 117 h 252"/>
                <a:gd name="T46" fmla="*/ 21 w 238"/>
                <a:gd name="T47" fmla="*/ 95 h 252"/>
                <a:gd name="T48" fmla="*/ 26 w 238"/>
                <a:gd name="T49" fmla="*/ 73 h 252"/>
                <a:gd name="T50" fmla="*/ 31 w 238"/>
                <a:gd name="T51" fmla="*/ 52 h 252"/>
                <a:gd name="T52" fmla="*/ 40 w 238"/>
                <a:gd name="T53" fmla="*/ 36 h 252"/>
                <a:gd name="T54" fmla="*/ 50 w 238"/>
                <a:gd name="T55" fmla="*/ 20 h 252"/>
                <a:gd name="T56" fmla="*/ 65 w 238"/>
                <a:gd name="T57" fmla="*/ 10 h 252"/>
                <a:gd name="T58" fmla="*/ 83 w 238"/>
                <a:gd name="T59" fmla="*/ 3 h 252"/>
                <a:gd name="T60" fmla="*/ 105 w 238"/>
                <a:gd name="T61" fmla="*/ 0 h 252"/>
                <a:gd name="T62" fmla="*/ 117 w 238"/>
                <a:gd name="T63" fmla="*/ 0 h 252"/>
                <a:gd name="T64" fmla="*/ 132 w 238"/>
                <a:gd name="T65" fmla="*/ 4 h 252"/>
                <a:gd name="T66" fmla="*/ 147 w 238"/>
                <a:gd name="T67" fmla="*/ 8 h 252"/>
                <a:gd name="T68" fmla="*/ 166 w 238"/>
                <a:gd name="T69" fmla="*/ 1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252">
                  <a:moveTo>
                    <a:pt x="166" y="14"/>
                  </a:moveTo>
                  <a:lnTo>
                    <a:pt x="238" y="14"/>
                  </a:lnTo>
                  <a:lnTo>
                    <a:pt x="230" y="22"/>
                  </a:lnTo>
                  <a:lnTo>
                    <a:pt x="223" y="29"/>
                  </a:lnTo>
                  <a:lnTo>
                    <a:pt x="216" y="37"/>
                  </a:lnTo>
                  <a:lnTo>
                    <a:pt x="210" y="46"/>
                  </a:lnTo>
                  <a:lnTo>
                    <a:pt x="202" y="53"/>
                  </a:lnTo>
                  <a:lnTo>
                    <a:pt x="195" y="61"/>
                  </a:lnTo>
                  <a:lnTo>
                    <a:pt x="189" y="68"/>
                  </a:lnTo>
                  <a:lnTo>
                    <a:pt x="182" y="77"/>
                  </a:lnTo>
                  <a:lnTo>
                    <a:pt x="175" y="85"/>
                  </a:lnTo>
                  <a:lnTo>
                    <a:pt x="168" y="92"/>
                  </a:lnTo>
                  <a:lnTo>
                    <a:pt x="161" y="100"/>
                  </a:lnTo>
                  <a:lnTo>
                    <a:pt x="155" y="109"/>
                  </a:lnTo>
                  <a:lnTo>
                    <a:pt x="147" y="116"/>
                  </a:lnTo>
                  <a:lnTo>
                    <a:pt x="141" y="124"/>
                  </a:lnTo>
                  <a:lnTo>
                    <a:pt x="134" y="131"/>
                  </a:lnTo>
                  <a:lnTo>
                    <a:pt x="128" y="140"/>
                  </a:lnTo>
                  <a:lnTo>
                    <a:pt x="121" y="146"/>
                  </a:lnTo>
                  <a:lnTo>
                    <a:pt x="113" y="154"/>
                  </a:lnTo>
                  <a:lnTo>
                    <a:pt x="105" y="161"/>
                  </a:lnTo>
                  <a:lnTo>
                    <a:pt x="98" y="169"/>
                  </a:lnTo>
                  <a:lnTo>
                    <a:pt x="90" y="177"/>
                  </a:lnTo>
                  <a:lnTo>
                    <a:pt x="83" y="184"/>
                  </a:lnTo>
                  <a:lnTo>
                    <a:pt x="75" y="192"/>
                  </a:lnTo>
                  <a:lnTo>
                    <a:pt x="68" y="199"/>
                  </a:lnTo>
                  <a:lnTo>
                    <a:pt x="59" y="206"/>
                  </a:lnTo>
                  <a:lnTo>
                    <a:pt x="50" y="212"/>
                  </a:lnTo>
                  <a:lnTo>
                    <a:pt x="41" y="218"/>
                  </a:lnTo>
                  <a:lnTo>
                    <a:pt x="34" y="226"/>
                  </a:lnTo>
                  <a:lnTo>
                    <a:pt x="25" y="232"/>
                  </a:lnTo>
                  <a:lnTo>
                    <a:pt x="16" y="238"/>
                  </a:lnTo>
                  <a:lnTo>
                    <a:pt x="7" y="245"/>
                  </a:lnTo>
                  <a:lnTo>
                    <a:pt x="0" y="252"/>
                  </a:lnTo>
                  <a:lnTo>
                    <a:pt x="2" y="242"/>
                  </a:lnTo>
                  <a:lnTo>
                    <a:pt x="5" y="232"/>
                  </a:lnTo>
                  <a:lnTo>
                    <a:pt x="6" y="222"/>
                  </a:lnTo>
                  <a:lnTo>
                    <a:pt x="8" y="212"/>
                  </a:lnTo>
                  <a:lnTo>
                    <a:pt x="10" y="200"/>
                  </a:lnTo>
                  <a:lnTo>
                    <a:pt x="11" y="189"/>
                  </a:lnTo>
                  <a:lnTo>
                    <a:pt x="12" y="178"/>
                  </a:lnTo>
                  <a:lnTo>
                    <a:pt x="15" y="166"/>
                  </a:lnTo>
                  <a:lnTo>
                    <a:pt x="15" y="154"/>
                  </a:lnTo>
                  <a:lnTo>
                    <a:pt x="16" y="141"/>
                  </a:lnTo>
                  <a:lnTo>
                    <a:pt x="17" y="129"/>
                  </a:lnTo>
                  <a:lnTo>
                    <a:pt x="19" y="117"/>
                  </a:lnTo>
                  <a:lnTo>
                    <a:pt x="19" y="106"/>
                  </a:lnTo>
                  <a:lnTo>
                    <a:pt x="21" y="95"/>
                  </a:lnTo>
                  <a:lnTo>
                    <a:pt x="22" y="83"/>
                  </a:lnTo>
                  <a:lnTo>
                    <a:pt x="26" y="73"/>
                  </a:lnTo>
                  <a:lnTo>
                    <a:pt x="27" y="62"/>
                  </a:lnTo>
                  <a:lnTo>
                    <a:pt x="31" y="52"/>
                  </a:lnTo>
                  <a:lnTo>
                    <a:pt x="35" y="43"/>
                  </a:lnTo>
                  <a:lnTo>
                    <a:pt x="40" y="36"/>
                  </a:lnTo>
                  <a:lnTo>
                    <a:pt x="44" y="27"/>
                  </a:lnTo>
                  <a:lnTo>
                    <a:pt x="50" y="20"/>
                  </a:lnTo>
                  <a:lnTo>
                    <a:pt x="56" y="14"/>
                  </a:lnTo>
                  <a:lnTo>
                    <a:pt x="65" y="10"/>
                  </a:lnTo>
                  <a:lnTo>
                    <a:pt x="73" y="5"/>
                  </a:lnTo>
                  <a:lnTo>
                    <a:pt x="83" y="3"/>
                  </a:lnTo>
                  <a:lnTo>
                    <a:pt x="93" y="0"/>
                  </a:lnTo>
                  <a:lnTo>
                    <a:pt x="105" y="0"/>
                  </a:lnTo>
                  <a:lnTo>
                    <a:pt x="110" y="0"/>
                  </a:lnTo>
                  <a:lnTo>
                    <a:pt x="117" y="0"/>
                  </a:lnTo>
                  <a:lnTo>
                    <a:pt x="124" y="2"/>
                  </a:lnTo>
                  <a:lnTo>
                    <a:pt x="132" y="4"/>
                  </a:lnTo>
                  <a:lnTo>
                    <a:pt x="139" y="5"/>
                  </a:lnTo>
                  <a:lnTo>
                    <a:pt x="147" y="8"/>
                  </a:lnTo>
                  <a:lnTo>
                    <a:pt x="156" y="10"/>
                  </a:lnTo>
                  <a:lnTo>
                    <a:pt x="166" y="14"/>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6" name="Freeform 108"/>
            <p:cNvSpPr>
              <a:spLocks/>
            </p:cNvSpPr>
            <p:nvPr/>
          </p:nvSpPr>
          <p:spPr bwMode="auto">
            <a:xfrm>
              <a:off x="3230" y="2326"/>
              <a:ext cx="229" cy="126"/>
            </a:xfrm>
            <a:custGeom>
              <a:avLst/>
              <a:gdLst>
                <a:gd name="T0" fmla="*/ 227 w 229"/>
                <a:gd name="T1" fmla="*/ 36 h 126"/>
                <a:gd name="T2" fmla="*/ 223 w 229"/>
                <a:gd name="T3" fmla="*/ 54 h 126"/>
                <a:gd name="T4" fmla="*/ 216 w 229"/>
                <a:gd name="T5" fmla="*/ 69 h 126"/>
                <a:gd name="T6" fmla="*/ 207 w 229"/>
                <a:gd name="T7" fmla="*/ 82 h 126"/>
                <a:gd name="T8" fmla="*/ 194 w 229"/>
                <a:gd name="T9" fmla="*/ 92 h 126"/>
                <a:gd name="T10" fmla="*/ 180 w 229"/>
                <a:gd name="T11" fmla="*/ 98 h 126"/>
                <a:gd name="T12" fmla="*/ 165 w 229"/>
                <a:gd name="T13" fmla="*/ 103 h 126"/>
                <a:gd name="T14" fmla="*/ 149 w 229"/>
                <a:gd name="T15" fmla="*/ 107 h 126"/>
                <a:gd name="T16" fmla="*/ 131 w 229"/>
                <a:gd name="T17" fmla="*/ 109 h 126"/>
                <a:gd name="T18" fmla="*/ 112 w 229"/>
                <a:gd name="T19" fmla="*/ 109 h 126"/>
                <a:gd name="T20" fmla="*/ 95 w 229"/>
                <a:gd name="T21" fmla="*/ 111 h 126"/>
                <a:gd name="T22" fmla="*/ 76 w 229"/>
                <a:gd name="T23" fmla="*/ 112 h 126"/>
                <a:gd name="T24" fmla="*/ 58 w 229"/>
                <a:gd name="T25" fmla="*/ 113 h 126"/>
                <a:gd name="T26" fmla="*/ 41 w 229"/>
                <a:gd name="T27" fmla="*/ 116 h 126"/>
                <a:gd name="T28" fmla="*/ 25 w 229"/>
                <a:gd name="T29" fmla="*/ 118 h 126"/>
                <a:gd name="T30" fmla="*/ 10 w 229"/>
                <a:gd name="T31" fmla="*/ 122 h 126"/>
                <a:gd name="T32" fmla="*/ 0 w 229"/>
                <a:gd name="T33" fmla="*/ 112 h 126"/>
                <a:gd name="T34" fmla="*/ 0 w 229"/>
                <a:gd name="T35" fmla="*/ 88 h 126"/>
                <a:gd name="T36" fmla="*/ 4 w 229"/>
                <a:gd name="T37" fmla="*/ 66 h 126"/>
                <a:gd name="T38" fmla="*/ 12 w 229"/>
                <a:gd name="T39" fmla="*/ 50 h 126"/>
                <a:gd name="T40" fmla="*/ 20 w 229"/>
                <a:gd name="T41" fmla="*/ 36 h 126"/>
                <a:gd name="T42" fmla="*/ 33 w 229"/>
                <a:gd name="T43" fmla="*/ 22 h 126"/>
                <a:gd name="T44" fmla="*/ 48 w 229"/>
                <a:gd name="T45" fmla="*/ 15 h 126"/>
                <a:gd name="T46" fmla="*/ 65 w 229"/>
                <a:gd name="T47" fmla="*/ 7 h 126"/>
                <a:gd name="T48" fmla="*/ 82 w 229"/>
                <a:gd name="T49" fmla="*/ 2 h 126"/>
                <a:gd name="T50" fmla="*/ 101 w 229"/>
                <a:gd name="T51" fmla="*/ 0 h 126"/>
                <a:gd name="T52" fmla="*/ 121 w 229"/>
                <a:gd name="T53" fmla="*/ 0 h 126"/>
                <a:gd name="T54" fmla="*/ 141 w 229"/>
                <a:gd name="T55" fmla="*/ 0 h 126"/>
                <a:gd name="T56" fmla="*/ 161 w 229"/>
                <a:gd name="T57" fmla="*/ 2 h 126"/>
                <a:gd name="T58" fmla="*/ 182 w 229"/>
                <a:gd name="T59" fmla="*/ 7 h 126"/>
                <a:gd name="T60" fmla="*/ 200 w 229"/>
                <a:gd name="T61" fmla="*/ 14 h 126"/>
                <a:gd name="T62" fmla="*/ 219 w 229"/>
                <a:gd name="T63" fmla="*/ 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9" h="126">
                  <a:moveTo>
                    <a:pt x="229" y="27"/>
                  </a:moveTo>
                  <a:lnTo>
                    <a:pt x="227" y="36"/>
                  </a:lnTo>
                  <a:lnTo>
                    <a:pt x="226" y="46"/>
                  </a:lnTo>
                  <a:lnTo>
                    <a:pt x="223" y="54"/>
                  </a:lnTo>
                  <a:lnTo>
                    <a:pt x="221" y="63"/>
                  </a:lnTo>
                  <a:lnTo>
                    <a:pt x="216" y="69"/>
                  </a:lnTo>
                  <a:lnTo>
                    <a:pt x="212" y="77"/>
                  </a:lnTo>
                  <a:lnTo>
                    <a:pt x="207" y="82"/>
                  </a:lnTo>
                  <a:lnTo>
                    <a:pt x="202" y="88"/>
                  </a:lnTo>
                  <a:lnTo>
                    <a:pt x="194" y="92"/>
                  </a:lnTo>
                  <a:lnTo>
                    <a:pt x="188" y="95"/>
                  </a:lnTo>
                  <a:lnTo>
                    <a:pt x="180" y="98"/>
                  </a:lnTo>
                  <a:lnTo>
                    <a:pt x="174" y="102"/>
                  </a:lnTo>
                  <a:lnTo>
                    <a:pt x="165" y="103"/>
                  </a:lnTo>
                  <a:lnTo>
                    <a:pt x="158" y="105"/>
                  </a:lnTo>
                  <a:lnTo>
                    <a:pt x="149" y="107"/>
                  </a:lnTo>
                  <a:lnTo>
                    <a:pt x="141" y="109"/>
                  </a:lnTo>
                  <a:lnTo>
                    <a:pt x="131" y="109"/>
                  </a:lnTo>
                  <a:lnTo>
                    <a:pt x="122" y="109"/>
                  </a:lnTo>
                  <a:lnTo>
                    <a:pt x="112" y="109"/>
                  </a:lnTo>
                  <a:lnTo>
                    <a:pt x="105" y="111"/>
                  </a:lnTo>
                  <a:lnTo>
                    <a:pt x="95" y="111"/>
                  </a:lnTo>
                  <a:lnTo>
                    <a:pt x="86" y="112"/>
                  </a:lnTo>
                  <a:lnTo>
                    <a:pt x="76" y="112"/>
                  </a:lnTo>
                  <a:lnTo>
                    <a:pt x="68" y="113"/>
                  </a:lnTo>
                  <a:lnTo>
                    <a:pt x="58" y="113"/>
                  </a:lnTo>
                  <a:lnTo>
                    <a:pt x="49" y="114"/>
                  </a:lnTo>
                  <a:lnTo>
                    <a:pt x="41" y="116"/>
                  </a:lnTo>
                  <a:lnTo>
                    <a:pt x="33" y="117"/>
                  </a:lnTo>
                  <a:lnTo>
                    <a:pt x="25" y="118"/>
                  </a:lnTo>
                  <a:lnTo>
                    <a:pt x="18" y="121"/>
                  </a:lnTo>
                  <a:lnTo>
                    <a:pt x="10" y="122"/>
                  </a:lnTo>
                  <a:lnTo>
                    <a:pt x="4" y="126"/>
                  </a:lnTo>
                  <a:lnTo>
                    <a:pt x="0" y="112"/>
                  </a:lnTo>
                  <a:lnTo>
                    <a:pt x="0" y="99"/>
                  </a:lnTo>
                  <a:lnTo>
                    <a:pt x="0" y="88"/>
                  </a:lnTo>
                  <a:lnTo>
                    <a:pt x="3" y="78"/>
                  </a:lnTo>
                  <a:lnTo>
                    <a:pt x="4" y="66"/>
                  </a:lnTo>
                  <a:lnTo>
                    <a:pt x="8" y="59"/>
                  </a:lnTo>
                  <a:lnTo>
                    <a:pt x="12" y="50"/>
                  </a:lnTo>
                  <a:lnTo>
                    <a:pt x="17" y="44"/>
                  </a:lnTo>
                  <a:lnTo>
                    <a:pt x="20" y="36"/>
                  </a:lnTo>
                  <a:lnTo>
                    <a:pt x="27" y="29"/>
                  </a:lnTo>
                  <a:lnTo>
                    <a:pt x="33" y="22"/>
                  </a:lnTo>
                  <a:lnTo>
                    <a:pt x="41" y="19"/>
                  </a:lnTo>
                  <a:lnTo>
                    <a:pt x="48" y="15"/>
                  </a:lnTo>
                  <a:lnTo>
                    <a:pt x="56" y="11"/>
                  </a:lnTo>
                  <a:lnTo>
                    <a:pt x="65" y="7"/>
                  </a:lnTo>
                  <a:lnTo>
                    <a:pt x="75" y="6"/>
                  </a:lnTo>
                  <a:lnTo>
                    <a:pt x="82" y="2"/>
                  </a:lnTo>
                  <a:lnTo>
                    <a:pt x="92" y="1"/>
                  </a:lnTo>
                  <a:lnTo>
                    <a:pt x="101" y="0"/>
                  </a:lnTo>
                  <a:lnTo>
                    <a:pt x="111" y="0"/>
                  </a:lnTo>
                  <a:lnTo>
                    <a:pt x="121" y="0"/>
                  </a:lnTo>
                  <a:lnTo>
                    <a:pt x="131" y="0"/>
                  </a:lnTo>
                  <a:lnTo>
                    <a:pt x="141" y="0"/>
                  </a:lnTo>
                  <a:lnTo>
                    <a:pt x="153" y="2"/>
                  </a:lnTo>
                  <a:lnTo>
                    <a:pt x="161" y="2"/>
                  </a:lnTo>
                  <a:lnTo>
                    <a:pt x="172" y="5"/>
                  </a:lnTo>
                  <a:lnTo>
                    <a:pt x="182" y="7"/>
                  </a:lnTo>
                  <a:lnTo>
                    <a:pt x="192" y="11"/>
                  </a:lnTo>
                  <a:lnTo>
                    <a:pt x="200" y="14"/>
                  </a:lnTo>
                  <a:lnTo>
                    <a:pt x="211" y="17"/>
                  </a:lnTo>
                  <a:lnTo>
                    <a:pt x="219" y="22"/>
                  </a:lnTo>
                  <a:lnTo>
                    <a:pt x="229" y="27"/>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7" name="Freeform 109"/>
            <p:cNvSpPr>
              <a:spLocks/>
            </p:cNvSpPr>
            <p:nvPr/>
          </p:nvSpPr>
          <p:spPr bwMode="auto">
            <a:xfrm>
              <a:off x="3429" y="2384"/>
              <a:ext cx="173" cy="395"/>
            </a:xfrm>
            <a:custGeom>
              <a:avLst/>
              <a:gdLst>
                <a:gd name="T0" fmla="*/ 43 w 173"/>
                <a:gd name="T1" fmla="*/ 42 h 395"/>
                <a:gd name="T2" fmla="*/ 80 w 173"/>
                <a:gd name="T3" fmla="*/ 2 h 395"/>
                <a:gd name="T4" fmla="*/ 93 w 173"/>
                <a:gd name="T5" fmla="*/ 10 h 395"/>
                <a:gd name="T6" fmla="*/ 114 w 173"/>
                <a:gd name="T7" fmla="*/ 24 h 395"/>
                <a:gd name="T8" fmla="*/ 136 w 173"/>
                <a:gd name="T9" fmla="*/ 46 h 395"/>
                <a:gd name="T10" fmla="*/ 149 w 173"/>
                <a:gd name="T11" fmla="*/ 65 h 395"/>
                <a:gd name="T12" fmla="*/ 156 w 173"/>
                <a:gd name="T13" fmla="*/ 80 h 395"/>
                <a:gd name="T14" fmla="*/ 163 w 173"/>
                <a:gd name="T15" fmla="*/ 94 h 395"/>
                <a:gd name="T16" fmla="*/ 168 w 173"/>
                <a:gd name="T17" fmla="*/ 109 h 395"/>
                <a:gd name="T18" fmla="*/ 170 w 173"/>
                <a:gd name="T19" fmla="*/ 124 h 395"/>
                <a:gd name="T20" fmla="*/ 171 w 173"/>
                <a:gd name="T21" fmla="*/ 141 h 395"/>
                <a:gd name="T22" fmla="*/ 171 w 173"/>
                <a:gd name="T23" fmla="*/ 157 h 395"/>
                <a:gd name="T24" fmla="*/ 170 w 173"/>
                <a:gd name="T25" fmla="*/ 172 h 395"/>
                <a:gd name="T26" fmla="*/ 166 w 173"/>
                <a:gd name="T27" fmla="*/ 188 h 395"/>
                <a:gd name="T28" fmla="*/ 160 w 173"/>
                <a:gd name="T29" fmla="*/ 204 h 395"/>
                <a:gd name="T30" fmla="*/ 151 w 173"/>
                <a:gd name="T31" fmla="*/ 225 h 395"/>
                <a:gd name="T32" fmla="*/ 136 w 173"/>
                <a:gd name="T33" fmla="*/ 250 h 395"/>
                <a:gd name="T34" fmla="*/ 119 w 173"/>
                <a:gd name="T35" fmla="*/ 274 h 395"/>
                <a:gd name="T36" fmla="*/ 98 w 173"/>
                <a:gd name="T37" fmla="*/ 298 h 395"/>
                <a:gd name="T38" fmla="*/ 76 w 173"/>
                <a:gd name="T39" fmla="*/ 321 h 395"/>
                <a:gd name="T40" fmla="*/ 53 w 173"/>
                <a:gd name="T41" fmla="*/ 342 h 395"/>
                <a:gd name="T42" fmla="*/ 30 w 173"/>
                <a:gd name="T43" fmla="*/ 363 h 395"/>
                <a:gd name="T44" fmla="*/ 9 w 173"/>
                <a:gd name="T45" fmla="*/ 384 h 395"/>
                <a:gd name="T46" fmla="*/ 4 w 173"/>
                <a:gd name="T47" fmla="*/ 384 h 395"/>
                <a:gd name="T48" fmla="*/ 15 w 173"/>
                <a:gd name="T49" fmla="*/ 365 h 395"/>
                <a:gd name="T50" fmla="*/ 28 w 173"/>
                <a:gd name="T51" fmla="*/ 347 h 395"/>
                <a:gd name="T52" fmla="*/ 42 w 173"/>
                <a:gd name="T53" fmla="*/ 329 h 395"/>
                <a:gd name="T54" fmla="*/ 56 w 173"/>
                <a:gd name="T55" fmla="*/ 313 h 395"/>
                <a:gd name="T56" fmla="*/ 69 w 173"/>
                <a:gd name="T57" fmla="*/ 295 h 395"/>
                <a:gd name="T58" fmla="*/ 83 w 173"/>
                <a:gd name="T59" fmla="*/ 279 h 395"/>
                <a:gd name="T60" fmla="*/ 98 w 173"/>
                <a:gd name="T61" fmla="*/ 263 h 395"/>
                <a:gd name="T62" fmla="*/ 111 w 173"/>
                <a:gd name="T63" fmla="*/ 246 h 395"/>
                <a:gd name="T64" fmla="*/ 124 w 173"/>
                <a:gd name="T65" fmla="*/ 229 h 395"/>
                <a:gd name="T66" fmla="*/ 135 w 173"/>
                <a:gd name="T67" fmla="*/ 212 h 395"/>
                <a:gd name="T68" fmla="*/ 144 w 173"/>
                <a:gd name="T69" fmla="*/ 195 h 395"/>
                <a:gd name="T70" fmla="*/ 151 w 173"/>
                <a:gd name="T71" fmla="*/ 177 h 395"/>
                <a:gd name="T72" fmla="*/ 155 w 173"/>
                <a:gd name="T73" fmla="*/ 160 h 395"/>
                <a:gd name="T74" fmla="*/ 158 w 173"/>
                <a:gd name="T75" fmla="*/ 142 h 395"/>
                <a:gd name="T76" fmla="*/ 158 w 173"/>
                <a:gd name="T77" fmla="*/ 12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3" h="395">
                  <a:moveTo>
                    <a:pt x="158" y="114"/>
                  </a:moveTo>
                  <a:lnTo>
                    <a:pt x="43" y="42"/>
                  </a:lnTo>
                  <a:lnTo>
                    <a:pt x="73" y="0"/>
                  </a:lnTo>
                  <a:lnTo>
                    <a:pt x="80" y="2"/>
                  </a:lnTo>
                  <a:lnTo>
                    <a:pt x="87" y="6"/>
                  </a:lnTo>
                  <a:lnTo>
                    <a:pt x="93" y="10"/>
                  </a:lnTo>
                  <a:lnTo>
                    <a:pt x="101" y="14"/>
                  </a:lnTo>
                  <a:lnTo>
                    <a:pt x="114" y="24"/>
                  </a:lnTo>
                  <a:lnTo>
                    <a:pt x="126" y="35"/>
                  </a:lnTo>
                  <a:lnTo>
                    <a:pt x="136" y="46"/>
                  </a:lnTo>
                  <a:lnTo>
                    <a:pt x="145" y="59"/>
                  </a:lnTo>
                  <a:lnTo>
                    <a:pt x="149" y="65"/>
                  </a:lnTo>
                  <a:lnTo>
                    <a:pt x="153" y="73"/>
                  </a:lnTo>
                  <a:lnTo>
                    <a:pt x="156" y="80"/>
                  </a:lnTo>
                  <a:lnTo>
                    <a:pt x="161" y="88"/>
                  </a:lnTo>
                  <a:lnTo>
                    <a:pt x="163" y="94"/>
                  </a:lnTo>
                  <a:lnTo>
                    <a:pt x="165" y="102"/>
                  </a:lnTo>
                  <a:lnTo>
                    <a:pt x="168" y="109"/>
                  </a:lnTo>
                  <a:lnTo>
                    <a:pt x="170" y="117"/>
                  </a:lnTo>
                  <a:lnTo>
                    <a:pt x="170" y="124"/>
                  </a:lnTo>
                  <a:lnTo>
                    <a:pt x="171" y="133"/>
                  </a:lnTo>
                  <a:lnTo>
                    <a:pt x="171" y="141"/>
                  </a:lnTo>
                  <a:lnTo>
                    <a:pt x="173" y="149"/>
                  </a:lnTo>
                  <a:lnTo>
                    <a:pt x="171" y="157"/>
                  </a:lnTo>
                  <a:lnTo>
                    <a:pt x="171" y="165"/>
                  </a:lnTo>
                  <a:lnTo>
                    <a:pt x="170" y="172"/>
                  </a:lnTo>
                  <a:lnTo>
                    <a:pt x="169" y="181"/>
                  </a:lnTo>
                  <a:lnTo>
                    <a:pt x="166" y="188"/>
                  </a:lnTo>
                  <a:lnTo>
                    <a:pt x="164" y="196"/>
                  </a:lnTo>
                  <a:lnTo>
                    <a:pt x="160" y="204"/>
                  </a:lnTo>
                  <a:lnTo>
                    <a:pt x="158" y="212"/>
                  </a:lnTo>
                  <a:lnTo>
                    <a:pt x="151" y="225"/>
                  </a:lnTo>
                  <a:lnTo>
                    <a:pt x="145" y="238"/>
                  </a:lnTo>
                  <a:lnTo>
                    <a:pt x="136" y="250"/>
                  </a:lnTo>
                  <a:lnTo>
                    <a:pt x="129" y="263"/>
                  </a:lnTo>
                  <a:lnTo>
                    <a:pt x="119" y="274"/>
                  </a:lnTo>
                  <a:lnTo>
                    <a:pt x="110" y="287"/>
                  </a:lnTo>
                  <a:lnTo>
                    <a:pt x="98" y="298"/>
                  </a:lnTo>
                  <a:lnTo>
                    <a:pt x="88" y="311"/>
                  </a:lnTo>
                  <a:lnTo>
                    <a:pt x="76" y="321"/>
                  </a:lnTo>
                  <a:lnTo>
                    <a:pt x="64" y="332"/>
                  </a:lnTo>
                  <a:lnTo>
                    <a:pt x="53" y="342"/>
                  </a:lnTo>
                  <a:lnTo>
                    <a:pt x="42" y="353"/>
                  </a:lnTo>
                  <a:lnTo>
                    <a:pt x="30" y="363"/>
                  </a:lnTo>
                  <a:lnTo>
                    <a:pt x="19" y="373"/>
                  </a:lnTo>
                  <a:lnTo>
                    <a:pt x="9" y="384"/>
                  </a:lnTo>
                  <a:lnTo>
                    <a:pt x="0" y="395"/>
                  </a:lnTo>
                  <a:lnTo>
                    <a:pt x="4" y="384"/>
                  </a:lnTo>
                  <a:lnTo>
                    <a:pt x="10" y="375"/>
                  </a:lnTo>
                  <a:lnTo>
                    <a:pt x="15" y="365"/>
                  </a:lnTo>
                  <a:lnTo>
                    <a:pt x="22" y="356"/>
                  </a:lnTo>
                  <a:lnTo>
                    <a:pt x="28" y="347"/>
                  </a:lnTo>
                  <a:lnTo>
                    <a:pt x="34" y="338"/>
                  </a:lnTo>
                  <a:lnTo>
                    <a:pt x="42" y="329"/>
                  </a:lnTo>
                  <a:lnTo>
                    <a:pt x="49" y="322"/>
                  </a:lnTo>
                  <a:lnTo>
                    <a:pt x="56" y="313"/>
                  </a:lnTo>
                  <a:lnTo>
                    <a:pt x="63" y="304"/>
                  </a:lnTo>
                  <a:lnTo>
                    <a:pt x="69" y="295"/>
                  </a:lnTo>
                  <a:lnTo>
                    <a:pt x="77" y="288"/>
                  </a:lnTo>
                  <a:lnTo>
                    <a:pt x="83" y="279"/>
                  </a:lnTo>
                  <a:lnTo>
                    <a:pt x="91" y="270"/>
                  </a:lnTo>
                  <a:lnTo>
                    <a:pt x="98" y="263"/>
                  </a:lnTo>
                  <a:lnTo>
                    <a:pt x="106" y="255"/>
                  </a:lnTo>
                  <a:lnTo>
                    <a:pt x="111" y="246"/>
                  </a:lnTo>
                  <a:lnTo>
                    <a:pt x="117" y="238"/>
                  </a:lnTo>
                  <a:lnTo>
                    <a:pt x="124" y="229"/>
                  </a:lnTo>
                  <a:lnTo>
                    <a:pt x="130" y="221"/>
                  </a:lnTo>
                  <a:lnTo>
                    <a:pt x="135" y="212"/>
                  </a:lnTo>
                  <a:lnTo>
                    <a:pt x="140" y="204"/>
                  </a:lnTo>
                  <a:lnTo>
                    <a:pt x="144" y="195"/>
                  </a:lnTo>
                  <a:lnTo>
                    <a:pt x="149" y="187"/>
                  </a:lnTo>
                  <a:lnTo>
                    <a:pt x="151" y="177"/>
                  </a:lnTo>
                  <a:lnTo>
                    <a:pt x="154" y="170"/>
                  </a:lnTo>
                  <a:lnTo>
                    <a:pt x="155" y="160"/>
                  </a:lnTo>
                  <a:lnTo>
                    <a:pt x="158" y="152"/>
                  </a:lnTo>
                  <a:lnTo>
                    <a:pt x="158" y="142"/>
                  </a:lnTo>
                  <a:lnTo>
                    <a:pt x="159" y="133"/>
                  </a:lnTo>
                  <a:lnTo>
                    <a:pt x="158" y="123"/>
                  </a:lnTo>
                  <a:lnTo>
                    <a:pt x="158" y="114"/>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8" name="Freeform 110"/>
            <p:cNvSpPr>
              <a:spLocks/>
            </p:cNvSpPr>
            <p:nvPr/>
          </p:nvSpPr>
          <p:spPr bwMode="auto">
            <a:xfrm>
              <a:off x="3447" y="2520"/>
              <a:ext cx="72" cy="161"/>
            </a:xfrm>
            <a:custGeom>
              <a:avLst/>
              <a:gdLst>
                <a:gd name="T0" fmla="*/ 12 w 72"/>
                <a:gd name="T1" fmla="*/ 3 h 161"/>
                <a:gd name="T2" fmla="*/ 21 w 72"/>
                <a:gd name="T3" fmla="*/ 0 h 161"/>
                <a:gd name="T4" fmla="*/ 31 w 72"/>
                <a:gd name="T5" fmla="*/ 0 h 161"/>
                <a:gd name="T6" fmla="*/ 39 w 72"/>
                <a:gd name="T7" fmla="*/ 0 h 161"/>
                <a:gd name="T8" fmla="*/ 46 w 72"/>
                <a:gd name="T9" fmla="*/ 1 h 161"/>
                <a:gd name="T10" fmla="*/ 58 w 72"/>
                <a:gd name="T11" fmla="*/ 3 h 161"/>
                <a:gd name="T12" fmla="*/ 67 w 72"/>
                <a:gd name="T13" fmla="*/ 10 h 161"/>
                <a:gd name="T14" fmla="*/ 70 w 72"/>
                <a:gd name="T15" fmla="*/ 17 h 161"/>
                <a:gd name="T16" fmla="*/ 72 w 72"/>
                <a:gd name="T17" fmla="*/ 29 h 161"/>
                <a:gd name="T18" fmla="*/ 70 w 72"/>
                <a:gd name="T19" fmla="*/ 34 h 161"/>
                <a:gd name="T20" fmla="*/ 70 w 72"/>
                <a:gd name="T21" fmla="*/ 40 h 161"/>
                <a:gd name="T22" fmla="*/ 69 w 72"/>
                <a:gd name="T23" fmla="*/ 47 h 161"/>
                <a:gd name="T24" fmla="*/ 68 w 72"/>
                <a:gd name="T25" fmla="*/ 55 h 161"/>
                <a:gd name="T26" fmla="*/ 64 w 72"/>
                <a:gd name="T27" fmla="*/ 61 h 161"/>
                <a:gd name="T28" fmla="*/ 62 w 72"/>
                <a:gd name="T29" fmla="*/ 68 h 161"/>
                <a:gd name="T30" fmla="*/ 58 w 72"/>
                <a:gd name="T31" fmla="*/ 75 h 161"/>
                <a:gd name="T32" fmla="*/ 54 w 72"/>
                <a:gd name="T33" fmla="*/ 83 h 161"/>
                <a:gd name="T34" fmla="*/ 49 w 72"/>
                <a:gd name="T35" fmla="*/ 89 h 161"/>
                <a:gd name="T36" fmla="*/ 45 w 72"/>
                <a:gd name="T37" fmla="*/ 97 h 161"/>
                <a:gd name="T38" fmla="*/ 41 w 72"/>
                <a:gd name="T39" fmla="*/ 104 h 161"/>
                <a:gd name="T40" fmla="*/ 38 w 72"/>
                <a:gd name="T41" fmla="*/ 112 h 161"/>
                <a:gd name="T42" fmla="*/ 28 w 72"/>
                <a:gd name="T43" fmla="*/ 124 h 161"/>
                <a:gd name="T44" fmla="*/ 17 w 72"/>
                <a:gd name="T45" fmla="*/ 138 h 161"/>
                <a:gd name="T46" fmla="*/ 7 w 72"/>
                <a:gd name="T47" fmla="*/ 149 h 161"/>
                <a:gd name="T48" fmla="*/ 0 w 72"/>
                <a:gd name="T49" fmla="*/ 161 h 161"/>
                <a:gd name="T50" fmla="*/ 12 w 72"/>
                <a:gd name="T51"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61">
                  <a:moveTo>
                    <a:pt x="12" y="3"/>
                  </a:moveTo>
                  <a:lnTo>
                    <a:pt x="21" y="0"/>
                  </a:lnTo>
                  <a:lnTo>
                    <a:pt x="31" y="0"/>
                  </a:lnTo>
                  <a:lnTo>
                    <a:pt x="39" y="0"/>
                  </a:lnTo>
                  <a:lnTo>
                    <a:pt x="46" y="1"/>
                  </a:lnTo>
                  <a:lnTo>
                    <a:pt x="58" y="3"/>
                  </a:lnTo>
                  <a:lnTo>
                    <a:pt x="67" y="10"/>
                  </a:lnTo>
                  <a:lnTo>
                    <a:pt x="70" y="17"/>
                  </a:lnTo>
                  <a:lnTo>
                    <a:pt x="72" y="29"/>
                  </a:lnTo>
                  <a:lnTo>
                    <a:pt x="70" y="34"/>
                  </a:lnTo>
                  <a:lnTo>
                    <a:pt x="70" y="40"/>
                  </a:lnTo>
                  <a:lnTo>
                    <a:pt x="69" y="47"/>
                  </a:lnTo>
                  <a:lnTo>
                    <a:pt x="68" y="55"/>
                  </a:lnTo>
                  <a:lnTo>
                    <a:pt x="64" y="61"/>
                  </a:lnTo>
                  <a:lnTo>
                    <a:pt x="62" y="68"/>
                  </a:lnTo>
                  <a:lnTo>
                    <a:pt x="58" y="75"/>
                  </a:lnTo>
                  <a:lnTo>
                    <a:pt x="54" y="83"/>
                  </a:lnTo>
                  <a:lnTo>
                    <a:pt x="49" y="89"/>
                  </a:lnTo>
                  <a:lnTo>
                    <a:pt x="45" y="97"/>
                  </a:lnTo>
                  <a:lnTo>
                    <a:pt x="41" y="104"/>
                  </a:lnTo>
                  <a:lnTo>
                    <a:pt x="38" y="112"/>
                  </a:lnTo>
                  <a:lnTo>
                    <a:pt x="28" y="124"/>
                  </a:lnTo>
                  <a:lnTo>
                    <a:pt x="17" y="138"/>
                  </a:lnTo>
                  <a:lnTo>
                    <a:pt x="7" y="149"/>
                  </a:lnTo>
                  <a:lnTo>
                    <a:pt x="0" y="161"/>
                  </a:lnTo>
                  <a:lnTo>
                    <a:pt x="12" y="3"/>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19" name="Freeform 111"/>
            <p:cNvSpPr>
              <a:spLocks/>
            </p:cNvSpPr>
            <p:nvPr/>
          </p:nvSpPr>
          <p:spPr bwMode="auto">
            <a:xfrm>
              <a:off x="4433" y="3004"/>
              <a:ext cx="139" cy="84"/>
            </a:xfrm>
            <a:custGeom>
              <a:avLst/>
              <a:gdLst>
                <a:gd name="T0" fmla="*/ 139 w 139"/>
                <a:gd name="T1" fmla="*/ 84 h 84"/>
                <a:gd name="T2" fmla="*/ 0 w 139"/>
                <a:gd name="T3" fmla="*/ 0 h 84"/>
                <a:gd name="T4" fmla="*/ 97 w 139"/>
                <a:gd name="T5" fmla="*/ 42 h 84"/>
                <a:gd name="T6" fmla="*/ 139 w 139"/>
                <a:gd name="T7" fmla="*/ 84 h 84"/>
              </a:gdLst>
              <a:ahLst/>
              <a:cxnLst>
                <a:cxn ang="0">
                  <a:pos x="T0" y="T1"/>
                </a:cxn>
                <a:cxn ang="0">
                  <a:pos x="T2" y="T3"/>
                </a:cxn>
                <a:cxn ang="0">
                  <a:pos x="T4" y="T5"/>
                </a:cxn>
                <a:cxn ang="0">
                  <a:pos x="T6" y="T7"/>
                </a:cxn>
              </a:cxnLst>
              <a:rect l="0" t="0" r="r" b="b"/>
              <a:pathLst>
                <a:path w="139" h="84">
                  <a:moveTo>
                    <a:pt x="139" y="84"/>
                  </a:moveTo>
                  <a:lnTo>
                    <a:pt x="0" y="0"/>
                  </a:lnTo>
                  <a:lnTo>
                    <a:pt x="97" y="42"/>
                  </a:lnTo>
                  <a:lnTo>
                    <a:pt x="139" y="84"/>
                  </a:lnTo>
                  <a:close/>
                </a:path>
              </a:pathLst>
            </a:custGeom>
            <a:solidFill>
              <a:srgbClr val="80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0" name="Freeform 112"/>
            <p:cNvSpPr>
              <a:spLocks/>
            </p:cNvSpPr>
            <p:nvPr/>
          </p:nvSpPr>
          <p:spPr bwMode="auto">
            <a:xfrm>
              <a:off x="944" y="3212"/>
              <a:ext cx="2240" cy="736"/>
            </a:xfrm>
            <a:custGeom>
              <a:avLst/>
              <a:gdLst>
                <a:gd name="T0" fmla="*/ 2069 w 2240"/>
                <a:gd name="T1" fmla="*/ 35 h 736"/>
                <a:gd name="T2" fmla="*/ 1915 w 2240"/>
                <a:gd name="T3" fmla="*/ 10 h 736"/>
                <a:gd name="T4" fmla="*/ 1760 w 2240"/>
                <a:gd name="T5" fmla="*/ 1 h 736"/>
                <a:gd name="T6" fmla="*/ 1601 w 2240"/>
                <a:gd name="T7" fmla="*/ 1 h 736"/>
                <a:gd name="T8" fmla="*/ 1442 w 2240"/>
                <a:gd name="T9" fmla="*/ 15 h 736"/>
                <a:gd name="T10" fmla="*/ 1282 w 2240"/>
                <a:gd name="T11" fmla="*/ 35 h 736"/>
                <a:gd name="T12" fmla="*/ 1126 w 2240"/>
                <a:gd name="T13" fmla="*/ 65 h 736"/>
                <a:gd name="T14" fmla="*/ 969 w 2240"/>
                <a:gd name="T15" fmla="*/ 99 h 736"/>
                <a:gd name="T16" fmla="*/ 820 w 2240"/>
                <a:gd name="T17" fmla="*/ 140 h 736"/>
                <a:gd name="T18" fmla="*/ 711 w 2240"/>
                <a:gd name="T19" fmla="*/ 191 h 736"/>
                <a:gd name="T20" fmla="*/ 613 w 2240"/>
                <a:gd name="T21" fmla="*/ 229 h 736"/>
                <a:gd name="T22" fmla="*/ 510 w 2240"/>
                <a:gd name="T23" fmla="*/ 250 h 736"/>
                <a:gd name="T24" fmla="*/ 404 w 2240"/>
                <a:gd name="T25" fmla="*/ 268 h 736"/>
                <a:gd name="T26" fmla="*/ 303 w 2240"/>
                <a:gd name="T27" fmla="*/ 287 h 736"/>
                <a:gd name="T28" fmla="*/ 209 w 2240"/>
                <a:gd name="T29" fmla="*/ 314 h 736"/>
                <a:gd name="T30" fmla="*/ 126 w 2240"/>
                <a:gd name="T31" fmla="*/ 362 h 736"/>
                <a:gd name="T32" fmla="*/ 58 w 2240"/>
                <a:gd name="T33" fmla="*/ 437 h 736"/>
                <a:gd name="T34" fmla="*/ 11 w 2240"/>
                <a:gd name="T35" fmla="*/ 546 h 736"/>
                <a:gd name="T36" fmla="*/ 14 w 2240"/>
                <a:gd name="T37" fmla="*/ 648 h 736"/>
                <a:gd name="T38" fmla="*/ 78 w 2240"/>
                <a:gd name="T39" fmla="*/ 640 h 736"/>
                <a:gd name="T40" fmla="*/ 131 w 2240"/>
                <a:gd name="T41" fmla="*/ 588 h 736"/>
                <a:gd name="T42" fmla="*/ 174 w 2240"/>
                <a:gd name="T43" fmla="*/ 518 h 736"/>
                <a:gd name="T44" fmla="*/ 217 w 2240"/>
                <a:gd name="T45" fmla="*/ 445 h 736"/>
                <a:gd name="T46" fmla="*/ 269 w 2240"/>
                <a:gd name="T47" fmla="*/ 381 h 736"/>
                <a:gd name="T48" fmla="*/ 337 w 2240"/>
                <a:gd name="T49" fmla="*/ 362 h 736"/>
                <a:gd name="T50" fmla="*/ 403 w 2240"/>
                <a:gd name="T51" fmla="*/ 343 h 736"/>
                <a:gd name="T52" fmla="*/ 471 w 2240"/>
                <a:gd name="T53" fmla="*/ 328 h 736"/>
                <a:gd name="T54" fmla="*/ 538 w 2240"/>
                <a:gd name="T55" fmla="*/ 325 h 736"/>
                <a:gd name="T56" fmla="*/ 611 w 2240"/>
                <a:gd name="T57" fmla="*/ 355 h 736"/>
                <a:gd name="T58" fmla="*/ 692 w 2240"/>
                <a:gd name="T59" fmla="*/ 419 h 736"/>
                <a:gd name="T60" fmla="*/ 772 w 2240"/>
                <a:gd name="T61" fmla="*/ 493 h 736"/>
                <a:gd name="T62" fmla="*/ 850 w 2240"/>
                <a:gd name="T63" fmla="*/ 564 h 736"/>
                <a:gd name="T64" fmla="*/ 930 w 2240"/>
                <a:gd name="T65" fmla="*/ 632 h 736"/>
                <a:gd name="T66" fmla="*/ 1011 w 2240"/>
                <a:gd name="T67" fmla="*/ 686 h 736"/>
                <a:gd name="T68" fmla="*/ 1100 w 2240"/>
                <a:gd name="T69" fmla="*/ 725 h 736"/>
                <a:gd name="T70" fmla="*/ 1196 w 2240"/>
                <a:gd name="T71" fmla="*/ 736 h 736"/>
                <a:gd name="T72" fmla="*/ 1302 w 2240"/>
                <a:gd name="T73" fmla="*/ 719 h 736"/>
                <a:gd name="T74" fmla="*/ 1411 w 2240"/>
                <a:gd name="T75" fmla="*/ 672 h 736"/>
                <a:gd name="T76" fmla="*/ 1467 w 2240"/>
                <a:gd name="T77" fmla="*/ 632 h 736"/>
                <a:gd name="T78" fmla="*/ 1512 w 2240"/>
                <a:gd name="T79" fmla="*/ 573 h 736"/>
                <a:gd name="T80" fmla="*/ 1559 w 2240"/>
                <a:gd name="T81" fmla="*/ 517 h 736"/>
                <a:gd name="T82" fmla="*/ 1619 w 2240"/>
                <a:gd name="T83" fmla="*/ 484 h 736"/>
                <a:gd name="T84" fmla="*/ 1685 w 2240"/>
                <a:gd name="T85" fmla="*/ 522 h 736"/>
                <a:gd name="T86" fmla="*/ 1719 w 2240"/>
                <a:gd name="T87" fmla="*/ 575 h 736"/>
                <a:gd name="T88" fmla="*/ 1755 w 2240"/>
                <a:gd name="T89" fmla="*/ 627 h 736"/>
                <a:gd name="T90" fmla="*/ 1814 w 2240"/>
                <a:gd name="T91" fmla="*/ 677 h 736"/>
                <a:gd name="T92" fmla="*/ 1878 w 2240"/>
                <a:gd name="T93" fmla="*/ 688 h 736"/>
                <a:gd name="T94" fmla="*/ 1948 w 2240"/>
                <a:gd name="T95" fmla="*/ 685 h 736"/>
                <a:gd name="T96" fmla="*/ 2018 w 2240"/>
                <a:gd name="T97" fmla="*/ 671 h 736"/>
                <a:gd name="T98" fmla="*/ 2085 w 2240"/>
                <a:gd name="T99" fmla="*/ 643 h 736"/>
                <a:gd name="T100" fmla="*/ 2150 w 2240"/>
                <a:gd name="T101" fmla="*/ 603 h 736"/>
                <a:gd name="T102" fmla="*/ 2179 w 2240"/>
                <a:gd name="T103" fmla="*/ 549 h 736"/>
                <a:gd name="T104" fmla="*/ 2206 w 2240"/>
                <a:gd name="T105" fmla="*/ 493 h 736"/>
                <a:gd name="T106" fmla="*/ 2222 w 2240"/>
                <a:gd name="T107" fmla="*/ 434 h 736"/>
                <a:gd name="T108" fmla="*/ 2235 w 2240"/>
                <a:gd name="T109" fmla="*/ 374 h 736"/>
                <a:gd name="T110" fmla="*/ 2240 w 2240"/>
                <a:gd name="T111" fmla="*/ 312 h 736"/>
                <a:gd name="T112" fmla="*/ 2238 w 2240"/>
                <a:gd name="T113" fmla="*/ 250 h 736"/>
                <a:gd name="T114" fmla="*/ 2231 w 2240"/>
                <a:gd name="T115" fmla="*/ 190 h 736"/>
                <a:gd name="T116" fmla="*/ 2218 w 2240"/>
                <a:gd name="T117" fmla="*/ 132 h 736"/>
                <a:gd name="T118" fmla="*/ 2199 w 2240"/>
                <a:gd name="T119" fmla="*/ 75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0" h="736">
                  <a:moveTo>
                    <a:pt x="2197" y="68"/>
                  </a:moveTo>
                  <a:lnTo>
                    <a:pt x="2176" y="60"/>
                  </a:lnTo>
                  <a:lnTo>
                    <a:pt x="2154" y="55"/>
                  </a:lnTo>
                  <a:lnTo>
                    <a:pt x="2133" y="49"/>
                  </a:lnTo>
                  <a:lnTo>
                    <a:pt x="2111" y="44"/>
                  </a:lnTo>
                  <a:lnTo>
                    <a:pt x="2090" y="39"/>
                  </a:lnTo>
                  <a:lnTo>
                    <a:pt x="2069" y="35"/>
                  </a:lnTo>
                  <a:lnTo>
                    <a:pt x="2047" y="31"/>
                  </a:lnTo>
                  <a:lnTo>
                    <a:pt x="2026" y="28"/>
                  </a:lnTo>
                  <a:lnTo>
                    <a:pt x="2003" y="24"/>
                  </a:lnTo>
                  <a:lnTo>
                    <a:pt x="1982" y="20"/>
                  </a:lnTo>
                  <a:lnTo>
                    <a:pt x="1959" y="16"/>
                  </a:lnTo>
                  <a:lnTo>
                    <a:pt x="1938" y="14"/>
                  </a:lnTo>
                  <a:lnTo>
                    <a:pt x="1915" y="10"/>
                  </a:lnTo>
                  <a:lnTo>
                    <a:pt x="1894" y="9"/>
                  </a:lnTo>
                  <a:lnTo>
                    <a:pt x="1872" y="6"/>
                  </a:lnTo>
                  <a:lnTo>
                    <a:pt x="1851" y="6"/>
                  </a:lnTo>
                  <a:lnTo>
                    <a:pt x="1828" y="4"/>
                  </a:lnTo>
                  <a:lnTo>
                    <a:pt x="1805" y="2"/>
                  </a:lnTo>
                  <a:lnTo>
                    <a:pt x="1783" y="1"/>
                  </a:lnTo>
                  <a:lnTo>
                    <a:pt x="1760" y="1"/>
                  </a:lnTo>
                  <a:lnTo>
                    <a:pt x="1737" y="0"/>
                  </a:lnTo>
                  <a:lnTo>
                    <a:pt x="1715" y="0"/>
                  </a:lnTo>
                  <a:lnTo>
                    <a:pt x="1692" y="0"/>
                  </a:lnTo>
                  <a:lnTo>
                    <a:pt x="1669" y="1"/>
                  </a:lnTo>
                  <a:lnTo>
                    <a:pt x="1647" y="1"/>
                  </a:lnTo>
                  <a:lnTo>
                    <a:pt x="1624" y="1"/>
                  </a:lnTo>
                  <a:lnTo>
                    <a:pt x="1601" y="1"/>
                  </a:lnTo>
                  <a:lnTo>
                    <a:pt x="1579" y="4"/>
                  </a:lnTo>
                  <a:lnTo>
                    <a:pt x="1556" y="4"/>
                  </a:lnTo>
                  <a:lnTo>
                    <a:pt x="1533" y="6"/>
                  </a:lnTo>
                  <a:lnTo>
                    <a:pt x="1511" y="7"/>
                  </a:lnTo>
                  <a:lnTo>
                    <a:pt x="1488" y="11"/>
                  </a:lnTo>
                  <a:lnTo>
                    <a:pt x="1464" y="12"/>
                  </a:lnTo>
                  <a:lnTo>
                    <a:pt x="1442" y="15"/>
                  </a:lnTo>
                  <a:lnTo>
                    <a:pt x="1419" y="16"/>
                  </a:lnTo>
                  <a:lnTo>
                    <a:pt x="1396" y="20"/>
                  </a:lnTo>
                  <a:lnTo>
                    <a:pt x="1372" y="21"/>
                  </a:lnTo>
                  <a:lnTo>
                    <a:pt x="1350" y="25"/>
                  </a:lnTo>
                  <a:lnTo>
                    <a:pt x="1327" y="29"/>
                  </a:lnTo>
                  <a:lnTo>
                    <a:pt x="1304" y="33"/>
                  </a:lnTo>
                  <a:lnTo>
                    <a:pt x="1282" y="35"/>
                  </a:lnTo>
                  <a:lnTo>
                    <a:pt x="1259" y="39"/>
                  </a:lnTo>
                  <a:lnTo>
                    <a:pt x="1236" y="43"/>
                  </a:lnTo>
                  <a:lnTo>
                    <a:pt x="1214" y="46"/>
                  </a:lnTo>
                  <a:lnTo>
                    <a:pt x="1191" y="50"/>
                  </a:lnTo>
                  <a:lnTo>
                    <a:pt x="1170" y="55"/>
                  </a:lnTo>
                  <a:lnTo>
                    <a:pt x="1147" y="60"/>
                  </a:lnTo>
                  <a:lnTo>
                    <a:pt x="1126" y="65"/>
                  </a:lnTo>
                  <a:lnTo>
                    <a:pt x="1103" y="69"/>
                  </a:lnTo>
                  <a:lnTo>
                    <a:pt x="1080" y="73"/>
                  </a:lnTo>
                  <a:lnTo>
                    <a:pt x="1058" y="78"/>
                  </a:lnTo>
                  <a:lnTo>
                    <a:pt x="1035" y="83"/>
                  </a:lnTo>
                  <a:lnTo>
                    <a:pt x="1012" y="88"/>
                  </a:lnTo>
                  <a:lnTo>
                    <a:pt x="991" y="94"/>
                  </a:lnTo>
                  <a:lnTo>
                    <a:pt x="969" y="99"/>
                  </a:lnTo>
                  <a:lnTo>
                    <a:pt x="948" y="106"/>
                  </a:lnTo>
                  <a:lnTo>
                    <a:pt x="925" y="109"/>
                  </a:lnTo>
                  <a:lnTo>
                    <a:pt x="904" y="116"/>
                  </a:lnTo>
                  <a:lnTo>
                    <a:pt x="883" y="121"/>
                  </a:lnTo>
                  <a:lnTo>
                    <a:pt x="861" y="127"/>
                  </a:lnTo>
                  <a:lnTo>
                    <a:pt x="840" y="133"/>
                  </a:lnTo>
                  <a:lnTo>
                    <a:pt x="820" y="140"/>
                  </a:lnTo>
                  <a:lnTo>
                    <a:pt x="798" y="146"/>
                  </a:lnTo>
                  <a:lnTo>
                    <a:pt x="778" y="153"/>
                  </a:lnTo>
                  <a:lnTo>
                    <a:pt x="764" y="161"/>
                  </a:lnTo>
                  <a:lnTo>
                    <a:pt x="752" y="170"/>
                  </a:lnTo>
                  <a:lnTo>
                    <a:pt x="738" y="177"/>
                  </a:lnTo>
                  <a:lnTo>
                    <a:pt x="725" y="185"/>
                  </a:lnTo>
                  <a:lnTo>
                    <a:pt x="711" y="191"/>
                  </a:lnTo>
                  <a:lnTo>
                    <a:pt x="697" y="197"/>
                  </a:lnTo>
                  <a:lnTo>
                    <a:pt x="684" y="204"/>
                  </a:lnTo>
                  <a:lnTo>
                    <a:pt x="671" y="210"/>
                  </a:lnTo>
                  <a:lnTo>
                    <a:pt x="656" y="215"/>
                  </a:lnTo>
                  <a:lnTo>
                    <a:pt x="642" y="220"/>
                  </a:lnTo>
                  <a:lnTo>
                    <a:pt x="627" y="224"/>
                  </a:lnTo>
                  <a:lnTo>
                    <a:pt x="613" y="229"/>
                  </a:lnTo>
                  <a:lnTo>
                    <a:pt x="598" y="233"/>
                  </a:lnTo>
                  <a:lnTo>
                    <a:pt x="584" y="236"/>
                  </a:lnTo>
                  <a:lnTo>
                    <a:pt x="569" y="240"/>
                  </a:lnTo>
                  <a:lnTo>
                    <a:pt x="555" y="244"/>
                  </a:lnTo>
                  <a:lnTo>
                    <a:pt x="540" y="245"/>
                  </a:lnTo>
                  <a:lnTo>
                    <a:pt x="525" y="249"/>
                  </a:lnTo>
                  <a:lnTo>
                    <a:pt x="510" y="250"/>
                  </a:lnTo>
                  <a:lnTo>
                    <a:pt x="495" y="254"/>
                  </a:lnTo>
                  <a:lnTo>
                    <a:pt x="480" y="255"/>
                  </a:lnTo>
                  <a:lnTo>
                    <a:pt x="465" y="259"/>
                  </a:lnTo>
                  <a:lnTo>
                    <a:pt x="449" y="260"/>
                  </a:lnTo>
                  <a:lnTo>
                    <a:pt x="434" y="264"/>
                  </a:lnTo>
                  <a:lnTo>
                    <a:pt x="419" y="265"/>
                  </a:lnTo>
                  <a:lnTo>
                    <a:pt x="404" y="268"/>
                  </a:lnTo>
                  <a:lnTo>
                    <a:pt x="389" y="269"/>
                  </a:lnTo>
                  <a:lnTo>
                    <a:pt x="375" y="272"/>
                  </a:lnTo>
                  <a:lnTo>
                    <a:pt x="360" y="274"/>
                  </a:lnTo>
                  <a:lnTo>
                    <a:pt x="346" y="277"/>
                  </a:lnTo>
                  <a:lnTo>
                    <a:pt x="332" y="281"/>
                  </a:lnTo>
                  <a:lnTo>
                    <a:pt x="319" y="284"/>
                  </a:lnTo>
                  <a:lnTo>
                    <a:pt x="303" y="287"/>
                  </a:lnTo>
                  <a:lnTo>
                    <a:pt x="288" y="289"/>
                  </a:lnTo>
                  <a:lnTo>
                    <a:pt x="274" y="293"/>
                  </a:lnTo>
                  <a:lnTo>
                    <a:pt x="262" y="297"/>
                  </a:lnTo>
                  <a:lnTo>
                    <a:pt x="247" y="301"/>
                  </a:lnTo>
                  <a:lnTo>
                    <a:pt x="234" y="304"/>
                  </a:lnTo>
                  <a:lnTo>
                    <a:pt x="220" y="308"/>
                  </a:lnTo>
                  <a:lnTo>
                    <a:pt x="209" y="314"/>
                  </a:lnTo>
                  <a:lnTo>
                    <a:pt x="195" y="320"/>
                  </a:lnTo>
                  <a:lnTo>
                    <a:pt x="183" y="326"/>
                  </a:lnTo>
                  <a:lnTo>
                    <a:pt x="171" y="332"/>
                  </a:lnTo>
                  <a:lnTo>
                    <a:pt x="160" y="340"/>
                  </a:lnTo>
                  <a:lnTo>
                    <a:pt x="147" y="346"/>
                  </a:lnTo>
                  <a:lnTo>
                    <a:pt x="136" y="354"/>
                  </a:lnTo>
                  <a:lnTo>
                    <a:pt x="126" y="362"/>
                  </a:lnTo>
                  <a:lnTo>
                    <a:pt x="116" y="372"/>
                  </a:lnTo>
                  <a:lnTo>
                    <a:pt x="104" y="380"/>
                  </a:lnTo>
                  <a:lnTo>
                    <a:pt x="94" y="390"/>
                  </a:lnTo>
                  <a:lnTo>
                    <a:pt x="84" y="401"/>
                  </a:lnTo>
                  <a:lnTo>
                    <a:pt x="76" y="413"/>
                  </a:lnTo>
                  <a:lnTo>
                    <a:pt x="67" y="424"/>
                  </a:lnTo>
                  <a:lnTo>
                    <a:pt x="58" y="437"/>
                  </a:lnTo>
                  <a:lnTo>
                    <a:pt x="50" y="449"/>
                  </a:lnTo>
                  <a:lnTo>
                    <a:pt x="44" y="464"/>
                  </a:lnTo>
                  <a:lnTo>
                    <a:pt x="37" y="478"/>
                  </a:lnTo>
                  <a:lnTo>
                    <a:pt x="29" y="494"/>
                  </a:lnTo>
                  <a:lnTo>
                    <a:pt x="23" y="510"/>
                  </a:lnTo>
                  <a:lnTo>
                    <a:pt x="18" y="528"/>
                  </a:lnTo>
                  <a:lnTo>
                    <a:pt x="11" y="546"/>
                  </a:lnTo>
                  <a:lnTo>
                    <a:pt x="6" y="566"/>
                  </a:lnTo>
                  <a:lnTo>
                    <a:pt x="3" y="585"/>
                  </a:lnTo>
                  <a:lnTo>
                    <a:pt x="0" y="608"/>
                  </a:lnTo>
                  <a:lnTo>
                    <a:pt x="0" y="617"/>
                  </a:lnTo>
                  <a:lnTo>
                    <a:pt x="4" y="628"/>
                  </a:lnTo>
                  <a:lnTo>
                    <a:pt x="8" y="638"/>
                  </a:lnTo>
                  <a:lnTo>
                    <a:pt x="14" y="648"/>
                  </a:lnTo>
                  <a:lnTo>
                    <a:pt x="19" y="656"/>
                  </a:lnTo>
                  <a:lnTo>
                    <a:pt x="28" y="661"/>
                  </a:lnTo>
                  <a:lnTo>
                    <a:pt x="38" y="661"/>
                  </a:lnTo>
                  <a:lnTo>
                    <a:pt x="50" y="658"/>
                  </a:lnTo>
                  <a:lnTo>
                    <a:pt x="59" y="652"/>
                  </a:lnTo>
                  <a:lnTo>
                    <a:pt x="69" y="647"/>
                  </a:lnTo>
                  <a:lnTo>
                    <a:pt x="78" y="640"/>
                  </a:lnTo>
                  <a:lnTo>
                    <a:pt x="87" y="635"/>
                  </a:lnTo>
                  <a:lnTo>
                    <a:pt x="94" y="628"/>
                  </a:lnTo>
                  <a:lnTo>
                    <a:pt x="102" y="622"/>
                  </a:lnTo>
                  <a:lnTo>
                    <a:pt x="110" y="614"/>
                  </a:lnTo>
                  <a:lnTo>
                    <a:pt x="118" y="606"/>
                  </a:lnTo>
                  <a:lnTo>
                    <a:pt x="125" y="596"/>
                  </a:lnTo>
                  <a:lnTo>
                    <a:pt x="131" y="588"/>
                  </a:lnTo>
                  <a:lnTo>
                    <a:pt x="137" y="579"/>
                  </a:lnTo>
                  <a:lnTo>
                    <a:pt x="144" y="570"/>
                  </a:lnTo>
                  <a:lnTo>
                    <a:pt x="149" y="559"/>
                  </a:lnTo>
                  <a:lnTo>
                    <a:pt x="156" y="550"/>
                  </a:lnTo>
                  <a:lnTo>
                    <a:pt x="161" y="539"/>
                  </a:lnTo>
                  <a:lnTo>
                    <a:pt x="169" y="530"/>
                  </a:lnTo>
                  <a:lnTo>
                    <a:pt x="174" y="518"/>
                  </a:lnTo>
                  <a:lnTo>
                    <a:pt x="180" y="508"/>
                  </a:lnTo>
                  <a:lnTo>
                    <a:pt x="185" y="497"/>
                  </a:lnTo>
                  <a:lnTo>
                    <a:pt x="191" y="487"/>
                  </a:lnTo>
                  <a:lnTo>
                    <a:pt x="196" y="476"/>
                  </a:lnTo>
                  <a:lnTo>
                    <a:pt x="203" y="466"/>
                  </a:lnTo>
                  <a:lnTo>
                    <a:pt x="209" y="455"/>
                  </a:lnTo>
                  <a:lnTo>
                    <a:pt x="217" y="445"/>
                  </a:lnTo>
                  <a:lnTo>
                    <a:pt x="223" y="434"/>
                  </a:lnTo>
                  <a:lnTo>
                    <a:pt x="229" y="425"/>
                  </a:lnTo>
                  <a:lnTo>
                    <a:pt x="237" y="415"/>
                  </a:lnTo>
                  <a:lnTo>
                    <a:pt x="244" y="406"/>
                  </a:lnTo>
                  <a:lnTo>
                    <a:pt x="252" y="398"/>
                  </a:lnTo>
                  <a:lnTo>
                    <a:pt x="261" y="389"/>
                  </a:lnTo>
                  <a:lnTo>
                    <a:pt x="269" y="381"/>
                  </a:lnTo>
                  <a:lnTo>
                    <a:pt x="281" y="374"/>
                  </a:lnTo>
                  <a:lnTo>
                    <a:pt x="290" y="371"/>
                  </a:lnTo>
                  <a:lnTo>
                    <a:pt x="300" y="370"/>
                  </a:lnTo>
                  <a:lnTo>
                    <a:pt x="308" y="369"/>
                  </a:lnTo>
                  <a:lnTo>
                    <a:pt x="319" y="367"/>
                  </a:lnTo>
                  <a:lnTo>
                    <a:pt x="327" y="364"/>
                  </a:lnTo>
                  <a:lnTo>
                    <a:pt x="337" y="362"/>
                  </a:lnTo>
                  <a:lnTo>
                    <a:pt x="346" y="359"/>
                  </a:lnTo>
                  <a:lnTo>
                    <a:pt x="356" y="357"/>
                  </a:lnTo>
                  <a:lnTo>
                    <a:pt x="365" y="354"/>
                  </a:lnTo>
                  <a:lnTo>
                    <a:pt x="375" y="351"/>
                  </a:lnTo>
                  <a:lnTo>
                    <a:pt x="384" y="348"/>
                  </a:lnTo>
                  <a:lnTo>
                    <a:pt x="394" y="347"/>
                  </a:lnTo>
                  <a:lnTo>
                    <a:pt x="403" y="343"/>
                  </a:lnTo>
                  <a:lnTo>
                    <a:pt x="413" y="341"/>
                  </a:lnTo>
                  <a:lnTo>
                    <a:pt x="423" y="338"/>
                  </a:lnTo>
                  <a:lnTo>
                    <a:pt x="433" y="337"/>
                  </a:lnTo>
                  <a:lnTo>
                    <a:pt x="442" y="333"/>
                  </a:lnTo>
                  <a:lnTo>
                    <a:pt x="452" y="332"/>
                  </a:lnTo>
                  <a:lnTo>
                    <a:pt x="461" y="330"/>
                  </a:lnTo>
                  <a:lnTo>
                    <a:pt x="471" y="328"/>
                  </a:lnTo>
                  <a:lnTo>
                    <a:pt x="480" y="326"/>
                  </a:lnTo>
                  <a:lnTo>
                    <a:pt x="490" y="325"/>
                  </a:lnTo>
                  <a:lnTo>
                    <a:pt x="499" y="325"/>
                  </a:lnTo>
                  <a:lnTo>
                    <a:pt x="510" y="325"/>
                  </a:lnTo>
                  <a:lnTo>
                    <a:pt x="519" y="325"/>
                  </a:lnTo>
                  <a:lnTo>
                    <a:pt x="529" y="325"/>
                  </a:lnTo>
                  <a:lnTo>
                    <a:pt x="538" y="325"/>
                  </a:lnTo>
                  <a:lnTo>
                    <a:pt x="548" y="327"/>
                  </a:lnTo>
                  <a:lnTo>
                    <a:pt x="556" y="328"/>
                  </a:lnTo>
                  <a:lnTo>
                    <a:pt x="567" y="331"/>
                  </a:lnTo>
                  <a:lnTo>
                    <a:pt x="575" y="335"/>
                  </a:lnTo>
                  <a:lnTo>
                    <a:pt x="587" y="340"/>
                  </a:lnTo>
                  <a:lnTo>
                    <a:pt x="598" y="347"/>
                  </a:lnTo>
                  <a:lnTo>
                    <a:pt x="611" y="355"/>
                  </a:lnTo>
                  <a:lnTo>
                    <a:pt x="622" y="362"/>
                  </a:lnTo>
                  <a:lnTo>
                    <a:pt x="635" y="372"/>
                  </a:lnTo>
                  <a:lnTo>
                    <a:pt x="646" y="380"/>
                  </a:lnTo>
                  <a:lnTo>
                    <a:pt x="657" y="390"/>
                  </a:lnTo>
                  <a:lnTo>
                    <a:pt x="669" y="399"/>
                  </a:lnTo>
                  <a:lnTo>
                    <a:pt x="681" y="410"/>
                  </a:lnTo>
                  <a:lnTo>
                    <a:pt x="692" y="419"/>
                  </a:lnTo>
                  <a:lnTo>
                    <a:pt x="704" y="429"/>
                  </a:lnTo>
                  <a:lnTo>
                    <a:pt x="715" y="439"/>
                  </a:lnTo>
                  <a:lnTo>
                    <a:pt x="726" y="450"/>
                  </a:lnTo>
                  <a:lnTo>
                    <a:pt x="738" y="460"/>
                  </a:lnTo>
                  <a:lnTo>
                    <a:pt x="749" y="471"/>
                  </a:lnTo>
                  <a:lnTo>
                    <a:pt x="760" y="482"/>
                  </a:lnTo>
                  <a:lnTo>
                    <a:pt x="772" y="493"/>
                  </a:lnTo>
                  <a:lnTo>
                    <a:pt x="782" y="503"/>
                  </a:lnTo>
                  <a:lnTo>
                    <a:pt x="793" y="513"/>
                  </a:lnTo>
                  <a:lnTo>
                    <a:pt x="804" y="523"/>
                  </a:lnTo>
                  <a:lnTo>
                    <a:pt x="816" y="533"/>
                  </a:lnTo>
                  <a:lnTo>
                    <a:pt x="827" y="544"/>
                  </a:lnTo>
                  <a:lnTo>
                    <a:pt x="838" y="554"/>
                  </a:lnTo>
                  <a:lnTo>
                    <a:pt x="850" y="564"/>
                  </a:lnTo>
                  <a:lnTo>
                    <a:pt x="861" y="575"/>
                  </a:lnTo>
                  <a:lnTo>
                    <a:pt x="872" y="584"/>
                  </a:lnTo>
                  <a:lnTo>
                    <a:pt x="884" y="594"/>
                  </a:lnTo>
                  <a:lnTo>
                    <a:pt x="895" y="604"/>
                  </a:lnTo>
                  <a:lnTo>
                    <a:pt x="906" y="614"/>
                  </a:lnTo>
                  <a:lnTo>
                    <a:pt x="918" y="623"/>
                  </a:lnTo>
                  <a:lnTo>
                    <a:pt x="930" y="632"/>
                  </a:lnTo>
                  <a:lnTo>
                    <a:pt x="942" y="640"/>
                  </a:lnTo>
                  <a:lnTo>
                    <a:pt x="954" y="651"/>
                  </a:lnTo>
                  <a:lnTo>
                    <a:pt x="966" y="657"/>
                  </a:lnTo>
                  <a:lnTo>
                    <a:pt x="977" y="664"/>
                  </a:lnTo>
                  <a:lnTo>
                    <a:pt x="988" y="672"/>
                  </a:lnTo>
                  <a:lnTo>
                    <a:pt x="1000" y="679"/>
                  </a:lnTo>
                  <a:lnTo>
                    <a:pt x="1011" y="686"/>
                  </a:lnTo>
                  <a:lnTo>
                    <a:pt x="1024" y="693"/>
                  </a:lnTo>
                  <a:lnTo>
                    <a:pt x="1036" y="700"/>
                  </a:lnTo>
                  <a:lnTo>
                    <a:pt x="1050" y="706"/>
                  </a:lnTo>
                  <a:lnTo>
                    <a:pt x="1061" y="711"/>
                  </a:lnTo>
                  <a:lnTo>
                    <a:pt x="1074" y="716"/>
                  </a:lnTo>
                  <a:lnTo>
                    <a:pt x="1086" y="720"/>
                  </a:lnTo>
                  <a:lnTo>
                    <a:pt x="1100" y="725"/>
                  </a:lnTo>
                  <a:lnTo>
                    <a:pt x="1113" y="727"/>
                  </a:lnTo>
                  <a:lnTo>
                    <a:pt x="1127" y="731"/>
                  </a:lnTo>
                  <a:lnTo>
                    <a:pt x="1141" y="734"/>
                  </a:lnTo>
                  <a:lnTo>
                    <a:pt x="1156" y="736"/>
                  </a:lnTo>
                  <a:lnTo>
                    <a:pt x="1168" y="736"/>
                  </a:lnTo>
                  <a:lnTo>
                    <a:pt x="1182" y="736"/>
                  </a:lnTo>
                  <a:lnTo>
                    <a:pt x="1196" y="736"/>
                  </a:lnTo>
                  <a:lnTo>
                    <a:pt x="1211" y="736"/>
                  </a:lnTo>
                  <a:lnTo>
                    <a:pt x="1225" y="734"/>
                  </a:lnTo>
                  <a:lnTo>
                    <a:pt x="1240" y="732"/>
                  </a:lnTo>
                  <a:lnTo>
                    <a:pt x="1255" y="730"/>
                  </a:lnTo>
                  <a:lnTo>
                    <a:pt x="1272" y="729"/>
                  </a:lnTo>
                  <a:lnTo>
                    <a:pt x="1287" y="724"/>
                  </a:lnTo>
                  <a:lnTo>
                    <a:pt x="1302" y="719"/>
                  </a:lnTo>
                  <a:lnTo>
                    <a:pt x="1317" y="712"/>
                  </a:lnTo>
                  <a:lnTo>
                    <a:pt x="1335" y="707"/>
                  </a:lnTo>
                  <a:lnTo>
                    <a:pt x="1350" y="700"/>
                  </a:lnTo>
                  <a:lnTo>
                    <a:pt x="1367" y="693"/>
                  </a:lnTo>
                  <a:lnTo>
                    <a:pt x="1384" y="685"/>
                  </a:lnTo>
                  <a:lnTo>
                    <a:pt x="1403" y="676"/>
                  </a:lnTo>
                  <a:lnTo>
                    <a:pt x="1411" y="672"/>
                  </a:lnTo>
                  <a:lnTo>
                    <a:pt x="1420" y="668"/>
                  </a:lnTo>
                  <a:lnTo>
                    <a:pt x="1428" y="663"/>
                  </a:lnTo>
                  <a:lnTo>
                    <a:pt x="1436" y="658"/>
                  </a:lnTo>
                  <a:lnTo>
                    <a:pt x="1444" y="652"/>
                  </a:lnTo>
                  <a:lnTo>
                    <a:pt x="1452" y="646"/>
                  </a:lnTo>
                  <a:lnTo>
                    <a:pt x="1459" y="638"/>
                  </a:lnTo>
                  <a:lnTo>
                    <a:pt x="1467" y="632"/>
                  </a:lnTo>
                  <a:lnTo>
                    <a:pt x="1473" y="623"/>
                  </a:lnTo>
                  <a:lnTo>
                    <a:pt x="1479" y="615"/>
                  </a:lnTo>
                  <a:lnTo>
                    <a:pt x="1486" y="606"/>
                  </a:lnTo>
                  <a:lnTo>
                    <a:pt x="1493" y="599"/>
                  </a:lnTo>
                  <a:lnTo>
                    <a:pt x="1499" y="590"/>
                  </a:lnTo>
                  <a:lnTo>
                    <a:pt x="1506" y="581"/>
                  </a:lnTo>
                  <a:lnTo>
                    <a:pt x="1512" y="573"/>
                  </a:lnTo>
                  <a:lnTo>
                    <a:pt x="1520" y="565"/>
                  </a:lnTo>
                  <a:lnTo>
                    <a:pt x="1525" y="556"/>
                  </a:lnTo>
                  <a:lnTo>
                    <a:pt x="1531" y="547"/>
                  </a:lnTo>
                  <a:lnTo>
                    <a:pt x="1537" y="540"/>
                  </a:lnTo>
                  <a:lnTo>
                    <a:pt x="1545" y="532"/>
                  </a:lnTo>
                  <a:lnTo>
                    <a:pt x="1551" y="525"/>
                  </a:lnTo>
                  <a:lnTo>
                    <a:pt x="1559" y="517"/>
                  </a:lnTo>
                  <a:lnTo>
                    <a:pt x="1566" y="511"/>
                  </a:lnTo>
                  <a:lnTo>
                    <a:pt x="1575" y="506"/>
                  </a:lnTo>
                  <a:lnTo>
                    <a:pt x="1583" y="500"/>
                  </a:lnTo>
                  <a:lnTo>
                    <a:pt x="1590" y="494"/>
                  </a:lnTo>
                  <a:lnTo>
                    <a:pt x="1599" y="491"/>
                  </a:lnTo>
                  <a:lnTo>
                    <a:pt x="1610" y="488"/>
                  </a:lnTo>
                  <a:lnTo>
                    <a:pt x="1619" y="484"/>
                  </a:lnTo>
                  <a:lnTo>
                    <a:pt x="1629" y="484"/>
                  </a:lnTo>
                  <a:lnTo>
                    <a:pt x="1640" y="483"/>
                  </a:lnTo>
                  <a:lnTo>
                    <a:pt x="1653" y="484"/>
                  </a:lnTo>
                  <a:lnTo>
                    <a:pt x="1663" y="496"/>
                  </a:lnTo>
                  <a:lnTo>
                    <a:pt x="1674" y="508"/>
                  </a:lnTo>
                  <a:lnTo>
                    <a:pt x="1678" y="515"/>
                  </a:lnTo>
                  <a:lnTo>
                    <a:pt x="1685" y="522"/>
                  </a:lnTo>
                  <a:lnTo>
                    <a:pt x="1688" y="530"/>
                  </a:lnTo>
                  <a:lnTo>
                    <a:pt x="1695" y="537"/>
                  </a:lnTo>
                  <a:lnTo>
                    <a:pt x="1698" y="545"/>
                  </a:lnTo>
                  <a:lnTo>
                    <a:pt x="1703" y="552"/>
                  </a:lnTo>
                  <a:lnTo>
                    <a:pt x="1708" y="560"/>
                  </a:lnTo>
                  <a:lnTo>
                    <a:pt x="1715" y="567"/>
                  </a:lnTo>
                  <a:lnTo>
                    <a:pt x="1719" y="575"/>
                  </a:lnTo>
                  <a:lnTo>
                    <a:pt x="1724" y="583"/>
                  </a:lnTo>
                  <a:lnTo>
                    <a:pt x="1729" y="590"/>
                  </a:lnTo>
                  <a:lnTo>
                    <a:pt x="1735" y="598"/>
                  </a:lnTo>
                  <a:lnTo>
                    <a:pt x="1739" y="604"/>
                  </a:lnTo>
                  <a:lnTo>
                    <a:pt x="1744" y="612"/>
                  </a:lnTo>
                  <a:lnTo>
                    <a:pt x="1749" y="619"/>
                  </a:lnTo>
                  <a:lnTo>
                    <a:pt x="1755" y="627"/>
                  </a:lnTo>
                  <a:lnTo>
                    <a:pt x="1766" y="639"/>
                  </a:lnTo>
                  <a:lnTo>
                    <a:pt x="1779" y="652"/>
                  </a:lnTo>
                  <a:lnTo>
                    <a:pt x="1785" y="657"/>
                  </a:lnTo>
                  <a:lnTo>
                    <a:pt x="1792" y="662"/>
                  </a:lnTo>
                  <a:lnTo>
                    <a:pt x="1799" y="667"/>
                  </a:lnTo>
                  <a:lnTo>
                    <a:pt x="1807" y="673"/>
                  </a:lnTo>
                  <a:lnTo>
                    <a:pt x="1814" y="677"/>
                  </a:lnTo>
                  <a:lnTo>
                    <a:pt x="1822" y="681"/>
                  </a:lnTo>
                  <a:lnTo>
                    <a:pt x="1829" y="685"/>
                  </a:lnTo>
                  <a:lnTo>
                    <a:pt x="1839" y="688"/>
                  </a:lnTo>
                  <a:lnTo>
                    <a:pt x="1848" y="688"/>
                  </a:lnTo>
                  <a:lnTo>
                    <a:pt x="1858" y="688"/>
                  </a:lnTo>
                  <a:lnTo>
                    <a:pt x="1868" y="688"/>
                  </a:lnTo>
                  <a:lnTo>
                    <a:pt x="1878" y="688"/>
                  </a:lnTo>
                  <a:lnTo>
                    <a:pt x="1887" y="688"/>
                  </a:lnTo>
                  <a:lnTo>
                    <a:pt x="1899" y="688"/>
                  </a:lnTo>
                  <a:lnTo>
                    <a:pt x="1907" y="688"/>
                  </a:lnTo>
                  <a:lnTo>
                    <a:pt x="1919" y="688"/>
                  </a:lnTo>
                  <a:lnTo>
                    <a:pt x="1927" y="687"/>
                  </a:lnTo>
                  <a:lnTo>
                    <a:pt x="1938" y="686"/>
                  </a:lnTo>
                  <a:lnTo>
                    <a:pt x="1948" y="685"/>
                  </a:lnTo>
                  <a:lnTo>
                    <a:pt x="1959" y="685"/>
                  </a:lnTo>
                  <a:lnTo>
                    <a:pt x="1968" y="682"/>
                  </a:lnTo>
                  <a:lnTo>
                    <a:pt x="1978" y="681"/>
                  </a:lnTo>
                  <a:lnTo>
                    <a:pt x="1988" y="678"/>
                  </a:lnTo>
                  <a:lnTo>
                    <a:pt x="1999" y="677"/>
                  </a:lnTo>
                  <a:lnTo>
                    <a:pt x="2008" y="673"/>
                  </a:lnTo>
                  <a:lnTo>
                    <a:pt x="2018" y="671"/>
                  </a:lnTo>
                  <a:lnTo>
                    <a:pt x="2027" y="667"/>
                  </a:lnTo>
                  <a:lnTo>
                    <a:pt x="2037" y="664"/>
                  </a:lnTo>
                  <a:lnTo>
                    <a:pt x="2046" y="661"/>
                  </a:lnTo>
                  <a:lnTo>
                    <a:pt x="2056" y="657"/>
                  </a:lnTo>
                  <a:lnTo>
                    <a:pt x="2066" y="653"/>
                  </a:lnTo>
                  <a:lnTo>
                    <a:pt x="2076" y="649"/>
                  </a:lnTo>
                  <a:lnTo>
                    <a:pt x="2085" y="643"/>
                  </a:lnTo>
                  <a:lnTo>
                    <a:pt x="2094" y="638"/>
                  </a:lnTo>
                  <a:lnTo>
                    <a:pt x="2102" y="633"/>
                  </a:lnTo>
                  <a:lnTo>
                    <a:pt x="2113" y="628"/>
                  </a:lnTo>
                  <a:lnTo>
                    <a:pt x="2121" y="622"/>
                  </a:lnTo>
                  <a:lnTo>
                    <a:pt x="2131" y="615"/>
                  </a:lnTo>
                  <a:lnTo>
                    <a:pt x="2140" y="609"/>
                  </a:lnTo>
                  <a:lnTo>
                    <a:pt x="2150" y="603"/>
                  </a:lnTo>
                  <a:lnTo>
                    <a:pt x="2154" y="594"/>
                  </a:lnTo>
                  <a:lnTo>
                    <a:pt x="2159" y="586"/>
                  </a:lnTo>
                  <a:lnTo>
                    <a:pt x="2163" y="579"/>
                  </a:lnTo>
                  <a:lnTo>
                    <a:pt x="2168" y="571"/>
                  </a:lnTo>
                  <a:lnTo>
                    <a:pt x="2172" y="564"/>
                  </a:lnTo>
                  <a:lnTo>
                    <a:pt x="2176" y="556"/>
                  </a:lnTo>
                  <a:lnTo>
                    <a:pt x="2179" y="549"/>
                  </a:lnTo>
                  <a:lnTo>
                    <a:pt x="2184" y="541"/>
                  </a:lnTo>
                  <a:lnTo>
                    <a:pt x="2188" y="532"/>
                  </a:lnTo>
                  <a:lnTo>
                    <a:pt x="2192" y="525"/>
                  </a:lnTo>
                  <a:lnTo>
                    <a:pt x="2196" y="517"/>
                  </a:lnTo>
                  <a:lnTo>
                    <a:pt x="2199" y="510"/>
                  </a:lnTo>
                  <a:lnTo>
                    <a:pt x="2202" y="501"/>
                  </a:lnTo>
                  <a:lnTo>
                    <a:pt x="2206" y="493"/>
                  </a:lnTo>
                  <a:lnTo>
                    <a:pt x="2208" y="484"/>
                  </a:lnTo>
                  <a:lnTo>
                    <a:pt x="2212" y="477"/>
                  </a:lnTo>
                  <a:lnTo>
                    <a:pt x="2213" y="468"/>
                  </a:lnTo>
                  <a:lnTo>
                    <a:pt x="2216" y="459"/>
                  </a:lnTo>
                  <a:lnTo>
                    <a:pt x="2218" y="450"/>
                  </a:lnTo>
                  <a:lnTo>
                    <a:pt x="2221" y="443"/>
                  </a:lnTo>
                  <a:lnTo>
                    <a:pt x="2222" y="434"/>
                  </a:lnTo>
                  <a:lnTo>
                    <a:pt x="2225" y="425"/>
                  </a:lnTo>
                  <a:lnTo>
                    <a:pt x="2227" y="416"/>
                  </a:lnTo>
                  <a:lnTo>
                    <a:pt x="2230" y="409"/>
                  </a:lnTo>
                  <a:lnTo>
                    <a:pt x="2230" y="399"/>
                  </a:lnTo>
                  <a:lnTo>
                    <a:pt x="2232" y="391"/>
                  </a:lnTo>
                  <a:lnTo>
                    <a:pt x="2232" y="381"/>
                  </a:lnTo>
                  <a:lnTo>
                    <a:pt x="2235" y="374"/>
                  </a:lnTo>
                  <a:lnTo>
                    <a:pt x="2235" y="365"/>
                  </a:lnTo>
                  <a:lnTo>
                    <a:pt x="2237" y="356"/>
                  </a:lnTo>
                  <a:lnTo>
                    <a:pt x="2237" y="347"/>
                  </a:lnTo>
                  <a:lnTo>
                    <a:pt x="2240" y="340"/>
                  </a:lnTo>
                  <a:lnTo>
                    <a:pt x="2240" y="330"/>
                  </a:lnTo>
                  <a:lnTo>
                    <a:pt x="2240" y="321"/>
                  </a:lnTo>
                  <a:lnTo>
                    <a:pt x="2240" y="312"/>
                  </a:lnTo>
                  <a:lnTo>
                    <a:pt x="2240" y="303"/>
                  </a:lnTo>
                  <a:lnTo>
                    <a:pt x="2240" y="294"/>
                  </a:lnTo>
                  <a:lnTo>
                    <a:pt x="2240" y="286"/>
                  </a:lnTo>
                  <a:lnTo>
                    <a:pt x="2240" y="277"/>
                  </a:lnTo>
                  <a:lnTo>
                    <a:pt x="2240" y="269"/>
                  </a:lnTo>
                  <a:lnTo>
                    <a:pt x="2238" y="259"/>
                  </a:lnTo>
                  <a:lnTo>
                    <a:pt x="2238" y="250"/>
                  </a:lnTo>
                  <a:lnTo>
                    <a:pt x="2237" y="241"/>
                  </a:lnTo>
                  <a:lnTo>
                    <a:pt x="2237" y="234"/>
                  </a:lnTo>
                  <a:lnTo>
                    <a:pt x="2236" y="225"/>
                  </a:lnTo>
                  <a:lnTo>
                    <a:pt x="2235" y="216"/>
                  </a:lnTo>
                  <a:lnTo>
                    <a:pt x="2233" y="208"/>
                  </a:lnTo>
                  <a:lnTo>
                    <a:pt x="2233" y="200"/>
                  </a:lnTo>
                  <a:lnTo>
                    <a:pt x="2231" y="190"/>
                  </a:lnTo>
                  <a:lnTo>
                    <a:pt x="2230" y="181"/>
                  </a:lnTo>
                  <a:lnTo>
                    <a:pt x="2227" y="172"/>
                  </a:lnTo>
                  <a:lnTo>
                    <a:pt x="2226" y="165"/>
                  </a:lnTo>
                  <a:lnTo>
                    <a:pt x="2223" y="156"/>
                  </a:lnTo>
                  <a:lnTo>
                    <a:pt x="2222" y="147"/>
                  </a:lnTo>
                  <a:lnTo>
                    <a:pt x="2220" y="140"/>
                  </a:lnTo>
                  <a:lnTo>
                    <a:pt x="2218" y="132"/>
                  </a:lnTo>
                  <a:lnTo>
                    <a:pt x="2216" y="123"/>
                  </a:lnTo>
                  <a:lnTo>
                    <a:pt x="2213" y="114"/>
                  </a:lnTo>
                  <a:lnTo>
                    <a:pt x="2211" y="106"/>
                  </a:lnTo>
                  <a:lnTo>
                    <a:pt x="2208" y="98"/>
                  </a:lnTo>
                  <a:lnTo>
                    <a:pt x="2204" y="90"/>
                  </a:lnTo>
                  <a:lnTo>
                    <a:pt x="2202" y="83"/>
                  </a:lnTo>
                  <a:lnTo>
                    <a:pt x="2199" y="75"/>
                  </a:lnTo>
                  <a:lnTo>
                    <a:pt x="2197"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1" name="Freeform 113"/>
            <p:cNvSpPr>
              <a:spLocks/>
            </p:cNvSpPr>
            <p:nvPr/>
          </p:nvSpPr>
          <p:spPr bwMode="auto">
            <a:xfrm>
              <a:off x="1898" y="3234"/>
              <a:ext cx="1264" cy="664"/>
            </a:xfrm>
            <a:custGeom>
              <a:avLst/>
              <a:gdLst>
                <a:gd name="T0" fmla="*/ 1083 w 1264"/>
                <a:gd name="T1" fmla="*/ 31 h 664"/>
                <a:gd name="T2" fmla="*/ 999 w 1264"/>
                <a:gd name="T3" fmla="*/ 16 h 664"/>
                <a:gd name="T4" fmla="*/ 912 w 1264"/>
                <a:gd name="T5" fmla="*/ 7 h 664"/>
                <a:gd name="T6" fmla="*/ 824 w 1264"/>
                <a:gd name="T7" fmla="*/ 2 h 664"/>
                <a:gd name="T8" fmla="*/ 734 w 1264"/>
                <a:gd name="T9" fmla="*/ 2 h 664"/>
                <a:gd name="T10" fmla="*/ 644 w 1264"/>
                <a:gd name="T11" fmla="*/ 4 h 664"/>
                <a:gd name="T12" fmla="*/ 553 w 1264"/>
                <a:gd name="T13" fmla="*/ 12 h 664"/>
                <a:gd name="T14" fmla="*/ 462 w 1264"/>
                <a:gd name="T15" fmla="*/ 21 h 664"/>
                <a:gd name="T16" fmla="*/ 372 w 1264"/>
                <a:gd name="T17" fmla="*/ 36 h 664"/>
                <a:gd name="T18" fmla="*/ 282 w 1264"/>
                <a:gd name="T19" fmla="*/ 52 h 664"/>
                <a:gd name="T20" fmla="*/ 193 w 1264"/>
                <a:gd name="T21" fmla="*/ 72 h 664"/>
                <a:gd name="T22" fmla="*/ 106 w 1264"/>
                <a:gd name="T23" fmla="*/ 95 h 664"/>
                <a:gd name="T24" fmla="*/ 23 w 1264"/>
                <a:gd name="T25" fmla="*/ 123 h 664"/>
                <a:gd name="T26" fmla="*/ 8 w 1264"/>
                <a:gd name="T27" fmla="*/ 184 h 664"/>
                <a:gd name="T28" fmla="*/ 0 w 1264"/>
                <a:gd name="T29" fmla="*/ 251 h 664"/>
                <a:gd name="T30" fmla="*/ 0 w 1264"/>
                <a:gd name="T31" fmla="*/ 285 h 664"/>
                <a:gd name="T32" fmla="*/ 0 w 1264"/>
                <a:gd name="T33" fmla="*/ 320 h 664"/>
                <a:gd name="T34" fmla="*/ 2 w 1264"/>
                <a:gd name="T35" fmla="*/ 355 h 664"/>
                <a:gd name="T36" fmla="*/ 4 w 1264"/>
                <a:gd name="T37" fmla="*/ 392 h 664"/>
                <a:gd name="T38" fmla="*/ 8 w 1264"/>
                <a:gd name="T39" fmla="*/ 426 h 664"/>
                <a:gd name="T40" fmla="*/ 13 w 1264"/>
                <a:gd name="T41" fmla="*/ 461 h 664"/>
                <a:gd name="T42" fmla="*/ 19 w 1264"/>
                <a:gd name="T43" fmla="*/ 496 h 664"/>
                <a:gd name="T44" fmla="*/ 28 w 1264"/>
                <a:gd name="T45" fmla="*/ 532 h 664"/>
                <a:gd name="T46" fmla="*/ 41 w 1264"/>
                <a:gd name="T47" fmla="*/ 566 h 664"/>
                <a:gd name="T48" fmla="*/ 73 w 1264"/>
                <a:gd name="T49" fmla="*/ 613 h 664"/>
                <a:gd name="T50" fmla="*/ 115 w 1264"/>
                <a:gd name="T51" fmla="*/ 654 h 664"/>
                <a:gd name="T52" fmla="*/ 161 w 1264"/>
                <a:gd name="T53" fmla="*/ 663 h 664"/>
                <a:gd name="T54" fmla="*/ 202 w 1264"/>
                <a:gd name="T55" fmla="*/ 660 h 664"/>
                <a:gd name="T56" fmla="*/ 246 w 1264"/>
                <a:gd name="T57" fmla="*/ 660 h 664"/>
                <a:gd name="T58" fmla="*/ 286 w 1264"/>
                <a:gd name="T59" fmla="*/ 654 h 664"/>
                <a:gd name="T60" fmla="*/ 328 w 1264"/>
                <a:gd name="T61" fmla="*/ 646 h 664"/>
                <a:gd name="T62" fmla="*/ 365 w 1264"/>
                <a:gd name="T63" fmla="*/ 636 h 664"/>
                <a:gd name="T64" fmla="*/ 403 w 1264"/>
                <a:gd name="T65" fmla="*/ 622 h 664"/>
                <a:gd name="T66" fmla="*/ 445 w 1264"/>
                <a:gd name="T67" fmla="*/ 602 h 664"/>
                <a:gd name="T68" fmla="*/ 509 w 1264"/>
                <a:gd name="T69" fmla="*/ 559 h 664"/>
                <a:gd name="T70" fmla="*/ 564 w 1264"/>
                <a:gd name="T71" fmla="*/ 503 h 664"/>
                <a:gd name="T72" fmla="*/ 603 w 1264"/>
                <a:gd name="T73" fmla="*/ 451 h 664"/>
                <a:gd name="T74" fmla="*/ 642 w 1264"/>
                <a:gd name="T75" fmla="*/ 425 h 664"/>
                <a:gd name="T76" fmla="*/ 690 w 1264"/>
                <a:gd name="T77" fmla="*/ 416 h 664"/>
                <a:gd name="T78" fmla="*/ 725 w 1264"/>
                <a:gd name="T79" fmla="*/ 447 h 664"/>
                <a:gd name="T80" fmla="*/ 756 w 1264"/>
                <a:gd name="T81" fmla="*/ 485 h 664"/>
                <a:gd name="T82" fmla="*/ 785 w 1264"/>
                <a:gd name="T83" fmla="*/ 523 h 664"/>
                <a:gd name="T84" fmla="*/ 815 w 1264"/>
                <a:gd name="T85" fmla="*/ 561 h 664"/>
                <a:gd name="T86" fmla="*/ 848 w 1264"/>
                <a:gd name="T87" fmla="*/ 593 h 664"/>
                <a:gd name="T88" fmla="*/ 887 w 1264"/>
                <a:gd name="T89" fmla="*/ 618 h 664"/>
                <a:gd name="T90" fmla="*/ 929 w 1264"/>
                <a:gd name="T91" fmla="*/ 622 h 664"/>
                <a:gd name="T92" fmla="*/ 971 w 1264"/>
                <a:gd name="T93" fmla="*/ 618 h 664"/>
                <a:gd name="T94" fmla="*/ 1015 w 1264"/>
                <a:gd name="T95" fmla="*/ 611 h 664"/>
                <a:gd name="T96" fmla="*/ 1059 w 1264"/>
                <a:gd name="T97" fmla="*/ 603 h 664"/>
                <a:gd name="T98" fmla="*/ 1102 w 1264"/>
                <a:gd name="T99" fmla="*/ 590 h 664"/>
                <a:gd name="T100" fmla="*/ 1141 w 1264"/>
                <a:gd name="T101" fmla="*/ 571 h 664"/>
                <a:gd name="T102" fmla="*/ 1176 w 1264"/>
                <a:gd name="T103" fmla="*/ 538 h 664"/>
                <a:gd name="T104" fmla="*/ 1203 w 1264"/>
                <a:gd name="T105" fmla="*/ 485 h 664"/>
                <a:gd name="T106" fmla="*/ 1223 w 1264"/>
                <a:gd name="T107" fmla="*/ 437 h 664"/>
                <a:gd name="T108" fmla="*/ 1237 w 1264"/>
                <a:gd name="T109" fmla="*/ 402 h 664"/>
                <a:gd name="T110" fmla="*/ 1247 w 1264"/>
                <a:gd name="T111" fmla="*/ 367 h 664"/>
                <a:gd name="T112" fmla="*/ 1257 w 1264"/>
                <a:gd name="T113" fmla="*/ 333 h 664"/>
                <a:gd name="T114" fmla="*/ 1261 w 1264"/>
                <a:gd name="T115" fmla="*/ 295 h 664"/>
                <a:gd name="T116" fmla="*/ 1264 w 1264"/>
                <a:gd name="T117" fmla="*/ 259 h 664"/>
                <a:gd name="T118" fmla="*/ 1264 w 1264"/>
                <a:gd name="T119" fmla="*/ 221 h 664"/>
                <a:gd name="T120" fmla="*/ 1259 w 1264"/>
                <a:gd name="T121" fmla="*/ 183 h 664"/>
                <a:gd name="T122" fmla="*/ 1252 w 1264"/>
                <a:gd name="T123" fmla="*/ 145 h 664"/>
                <a:gd name="T124" fmla="*/ 1239 w 1264"/>
                <a:gd name="T125" fmla="*/ 10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4" h="664">
                  <a:moveTo>
                    <a:pt x="1150" y="46"/>
                  </a:moveTo>
                  <a:lnTo>
                    <a:pt x="1132" y="41"/>
                  </a:lnTo>
                  <a:lnTo>
                    <a:pt x="1116" y="37"/>
                  </a:lnTo>
                  <a:lnTo>
                    <a:pt x="1099" y="33"/>
                  </a:lnTo>
                  <a:lnTo>
                    <a:pt x="1083" y="31"/>
                  </a:lnTo>
                  <a:lnTo>
                    <a:pt x="1065" y="27"/>
                  </a:lnTo>
                  <a:lnTo>
                    <a:pt x="1049" y="23"/>
                  </a:lnTo>
                  <a:lnTo>
                    <a:pt x="1033" y="21"/>
                  </a:lnTo>
                  <a:lnTo>
                    <a:pt x="1016" y="19"/>
                  </a:lnTo>
                  <a:lnTo>
                    <a:pt x="999" y="16"/>
                  </a:lnTo>
                  <a:lnTo>
                    <a:pt x="981" y="13"/>
                  </a:lnTo>
                  <a:lnTo>
                    <a:pt x="963" y="11"/>
                  </a:lnTo>
                  <a:lnTo>
                    <a:pt x="947" y="11"/>
                  </a:lnTo>
                  <a:lnTo>
                    <a:pt x="929" y="8"/>
                  </a:lnTo>
                  <a:lnTo>
                    <a:pt x="912" y="7"/>
                  </a:lnTo>
                  <a:lnTo>
                    <a:pt x="894" y="6"/>
                  </a:lnTo>
                  <a:lnTo>
                    <a:pt x="878" y="6"/>
                  </a:lnTo>
                  <a:lnTo>
                    <a:pt x="859" y="3"/>
                  </a:lnTo>
                  <a:lnTo>
                    <a:pt x="841" y="2"/>
                  </a:lnTo>
                  <a:lnTo>
                    <a:pt x="824" y="2"/>
                  </a:lnTo>
                  <a:lnTo>
                    <a:pt x="806" y="2"/>
                  </a:lnTo>
                  <a:lnTo>
                    <a:pt x="787" y="0"/>
                  </a:lnTo>
                  <a:lnTo>
                    <a:pt x="770" y="0"/>
                  </a:lnTo>
                  <a:lnTo>
                    <a:pt x="752" y="0"/>
                  </a:lnTo>
                  <a:lnTo>
                    <a:pt x="734" y="2"/>
                  </a:lnTo>
                  <a:lnTo>
                    <a:pt x="715" y="2"/>
                  </a:lnTo>
                  <a:lnTo>
                    <a:pt x="698" y="2"/>
                  </a:lnTo>
                  <a:lnTo>
                    <a:pt x="680" y="3"/>
                  </a:lnTo>
                  <a:lnTo>
                    <a:pt x="663" y="4"/>
                  </a:lnTo>
                  <a:lnTo>
                    <a:pt x="644" y="4"/>
                  </a:lnTo>
                  <a:lnTo>
                    <a:pt x="626" y="6"/>
                  </a:lnTo>
                  <a:lnTo>
                    <a:pt x="608" y="7"/>
                  </a:lnTo>
                  <a:lnTo>
                    <a:pt x="591" y="9"/>
                  </a:lnTo>
                  <a:lnTo>
                    <a:pt x="572" y="9"/>
                  </a:lnTo>
                  <a:lnTo>
                    <a:pt x="553" y="12"/>
                  </a:lnTo>
                  <a:lnTo>
                    <a:pt x="534" y="13"/>
                  </a:lnTo>
                  <a:lnTo>
                    <a:pt x="516" y="16"/>
                  </a:lnTo>
                  <a:lnTo>
                    <a:pt x="498" y="17"/>
                  </a:lnTo>
                  <a:lnTo>
                    <a:pt x="480" y="19"/>
                  </a:lnTo>
                  <a:lnTo>
                    <a:pt x="462" y="21"/>
                  </a:lnTo>
                  <a:lnTo>
                    <a:pt x="445" y="24"/>
                  </a:lnTo>
                  <a:lnTo>
                    <a:pt x="426" y="27"/>
                  </a:lnTo>
                  <a:lnTo>
                    <a:pt x="407" y="29"/>
                  </a:lnTo>
                  <a:lnTo>
                    <a:pt x="389" y="32"/>
                  </a:lnTo>
                  <a:lnTo>
                    <a:pt x="372" y="36"/>
                  </a:lnTo>
                  <a:lnTo>
                    <a:pt x="353" y="38"/>
                  </a:lnTo>
                  <a:lnTo>
                    <a:pt x="335" y="42"/>
                  </a:lnTo>
                  <a:lnTo>
                    <a:pt x="318" y="46"/>
                  </a:lnTo>
                  <a:lnTo>
                    <a:pt x="301" y="50"/>
                  </a:lnTo>
                  <a:lnTo>
                    <a:pt x="282" y="52"/>
                  </a:lnTo>
                  <a:lnTo>
                    <a:pt x="265" y="56"/>
                  </a:lnTo>
                  <a:lnTo>
                    <a:pt x="247" y="60"/>
                  </a:lnTo>
                  <a:lnTo>
                    <a:pt x="229" y="63"/>
                  </a:lnTo>
                  <a:lnTo>
                    <a:pt x="211" y="67"/>
                  </a:lnTo>
                  <a:lnTo>
                    <a:pt x="193" y="72"/>
                  </a:lnTo>
                  <a:lnTo>
                    <a:pt x="175" y="77"/>
                  </a:lnTo>
                  <a:lnTo>
                    <a:pt x="159" y="82"/>
                  </a:lnTo>
                  <a:lnTo>
                    <a:pt x="140" y="86"/>
                  </a:lnTo>
                  <a:lnTo>
                    <a:pt x="124" y="90"/>
                  </a:lnTo>
                  <a:lnTo>
                    <a:pt x="106" y="95"/>
                  </a:lnTo>
                  <a:lnTo>
                    <a:pt x="90" y="100"/>
                  </a:lnTo>
                  <a:lnTo>
                    <a:pt x="72" y="105"/>
                  </a:lnTo>
                  <a:lnTo>
                    <a:pt x="56" y="111"/>
                  </a:lnTo>
                  <a:lnTo>
                    <a:pt x="38" y="116"/>
                  </a:lnTo>
                  <a:lnTo>
                    <a:pt x="23" y="123"/>
                  </a:lnTo>
                  <a:lnTo>
                    <a:pt x="19" y="134"/>
                  </a:lnTo>
                  <a:lnTo>
                    <a:pt x="15" y="146"/>
                  </a:lnTo>
                  <a:lnTo>
                    <a:pt x="13" y="159"/>
                  </a:lnTo>
                  <a:lnTo>
                    <a:pt x="12" y="172"/>
                  </a:lnTo>
                  <a:lnTo>
                    <a:pt x="8" y="184"/>
                  </a:lnTo>
                  <a:lnTo>
                    <a:pt x="7" y="198"/>
                  </a:lnTo>
                  <a:lnTo>
                    <a:pt x="4" y="211"/>
                  </a:lnTo>
                  <a:lnTo>
                    <a:pt x="4" y="225"/>
                  </a:lnTo>
                  <a:lnTo>
                    <a:pt x="2" y="237"/>
                  </a:lnTo>
                  <a:lnTo>
                    <a:pt x="0" y="251"/>
                  </a:lnTo>
                  <a:lnTo>
                    <a:pt x="0" y="257"/>
                  </a:lnTo>
                  <a:lnTo>
                    <a:pt x="0" y="265"/>
                  </a:lnTo>
                  <a:lnTo>
                    <a:pt x="0" y="271"/>
                  </a:lnTo>
                  <a:lnTo>
                    <a:pt x="0" y="279"/>
                  </a:lnTo>
                  <a:lnTo>
                    <a:pt x="0" y="285"/>
                  </a:lnTo>
                  <a:lnTo>
                    <a:pt x="0" y="292"/>
                  </a:lnTo>
                  <a:lnTo>
                    <a:pt x="0" y="299"/>
                  </a:lnTo>
                  <a:lnTo>
                    <a:pt x="0" y="306"/>
                  </a:lnTo>
                  <a:lnTo>
                    <a:pt x="0" y="313"/>
                  </a:lnTo>
                  <a:lnTo>
                    <a:pt x="0" y="320"/>
                  </a:lnTo>
                  <a:lnTo>
                    <a:pt x="0" y="328"/>
                  </a:lnTo>
                  <a:lnTo>
                    <a:pt x="2" y="335"/>
                  </a:lnTo>
                  <a:lnTo>
                    <a:pt x="2" y="342"/>
                  </a:lnTo>
                  <a:lnTo>
                    <a:pt x="2" y="349"/>
                  </a:lnTo>
                  <a:lnTo>
                    <a:pt x="2" y="355"/>
                  </a:lnTo>
                  <a:lnTo>
                    <a:pt x="2" y="363"/>
                  </a:lnTo>
                  <a:lnTo>
                    <a:pt x="2" y="369"/>
                  </a:lnTo>
                  <a:lnTo>
                    <a:pt x="3" y="377"/>
                  </a:lnTo>
                  <a:lnTo>
                    <a:pt x="3" y="384"/>
                  </a:lnTo>
                  <a:lnTo>
                    <a:pt x="4" y="392"/>
                  </a:lnTo>
                  <a:lnTo>
                    <a:pt x="4" y="398"/>
                  </a:lnTo>
                  <a:lnTo>
                    <a:pt x="5" y="406"/>
                  </a:lnTo>
                  <a:lnTo>
                    <a:pt x="7" y="412"/>
                  </a:lnTo>
                  <a:lnTo>
                    <a:pt x="8" y="420"/>
                  </a:lnTo>
                  <a:lnTo>
                    <a:pt x="8" y="426"/>
                  </a:lnTo>
                  <a:lnTo>
                    <a:pt x="9" y="433"/>
                  </a:lnTo>
                  <a:lnTo>
                    <a:pt x="10" y="441"/>
                  </a:lnTo>
                  <a:lnTo>
                    <a:pt x="12" y="449"/>
                  </a:lnTo>
                  <a:lnTo>
                    <a:pt x="12" y="455"/>
                  </a:lnTo>
                  <a:lnTo>
                    <a:pt x="13" y="461"/>
                  </a:lnTo>
                  <a:lnTo>
                    <a:pt x="14" y="469"/>
                  </a:lnTo>
                  <a:lnTo>
                    <a:pt x="15" y="476"/>
                  </a:lnTo>
                  <a:lnTo>
                    <a:pt x="17" y="483"/>
                  </a:lnTo>
                  <a:lnTo>
                    <a:pt x="18" y="489"/>
                  </a:lnTo>
                  <a:lnTo>
                    <a:pt x="19" y="496"/>
                  </a:lnTo>
                  <a:lnTo>
                    <a:pt x="22" y="504"/>
                  </a:lnTo>
                  <a:lnTo>
                    <a:pt x="22" y="510"/>
                  </a:lnTo>
                  <a:lnTo>
                    <a:pt x="24" y="517"/>
                  </a:lnTo>
                  <a:lnTo>
                    <a:pt x="25" y="524"/>
                  </a:lnTo>
                  <a:lnTo>
                    <a:pt x="28" y="532"/>
                  </a:lnTo>
                  <a:lnTo>
                    <a:pt x="29" y="538"/>
                  </a:lnTo>
                  <a:lnTo>
                    <a:pt x="32" y="544"/>
                  </a:lnTo>
                  <a:lnTo>
                    <a:pt x="33" y="552"/>
                  </a:lnTo>
                  <a:lnTo>
                    <a:pt x="36" y="559"/>
                  </a:lnTo>
                  <a:lnTo>
                    <a:pt x="41" y="566"/>
                  </a:lnTo>
                  <a:lnTo>
                    <a:pt x="47" y="574"/>
                  </a:lnTo>
                  <a:lnTo>
                    <a:pt x="53" y="583"/>
                  </a:lnTo>
                  <a:lnTo>
                    <a:pt x="61" y="593"/>
                  </a:lnTo>
                  <a:lnTo>
                    <a:pt x="67" y="603"/>
                  </a:lnTo>
                  <a:lnTo>
                    <a:pt x="73" y="613"/>
                  </a:lnTo>
                  <a:lnTo>
                    <a:pt x="81" y="622"/>
                  </a:lnTo>
                  <a:lnTo>
                    <a:pt x="90" y="632"/>
                  </a:lnTo>
                  <a:lnTo>
                    <a:pt x="97" y="640"/>
                  </a:lnTo>
                  <a:lnTo>
                    <a:pt x="106" y="647"/>
                  </a:lnTo>
                  <a:lnTo>
                    <a:pt x="115" y="654"/>
                  </a:lnTo>
                  <a:lnTo>
                    <a:pt x="126" y="659"/>
                  </a:lnTo>
                  <a:lnTo>
                    <a:pt x="136" y="661"/>
                  </a:lnTo>
                  <a:lnTo>
                    <a:pt x="149" y="664"/>
                  </a:lnTo>
                  <a:lnTo>
                    <a:pt x="154" y="663"/>
                  </a:lnTo>
                  <a:lnTo>
                    <a:pt x="161" y="663"/>
                  </a:lnTo>
                  <a:lnTo>
                    <a:pt x="169" y="661"/>
                  </a:lnTo>
                  <a:lnTo>
                    <a:pt x="177" y="661"/>
                  </a:lnTo>
                  <a:lnTo>
                    <a:pt x="184" y="660"/>
                  </a:lnTo>
                  <a:lnTo>
                    <a:pt x="193" y="660"/>
                  </a:lnTo>
                  <a:lnTo>
                    <a:pt x="202" y="660"/>
                  </a:lnTo>
                  <a:lnTo>
                    <a:pt x="211" y="660"/>
                  </a:lnTo>
                  <a:lnTo>
                    <a:pt x="219" y="660"/>
                  </a:lnTo>
                  <a:lnTo>
                    <a:pt x="228" y="660"/>
                  </a:lnTo>
                  <a:lnTo>
                    <a:pt x="237" y="660"/>
                  </a:lnTo>
                  <a:lnTo>
                    <a:pt x="246" y="660"/>
                  </a:lnTo>
                  <a:lnTo>
                    <a:pt x="253" y="659"/>
                  </a:lnTo>
                  <a:lnTo>
                    <a:pt x="262" y="657"/>
                  </a:lnTo>
                  <a:lnTo>
                    <a:pt x="270" y="656"/>
                  </a:lnTo>
                  <a:lnTo>
                    <a:pt x="279" y="655"/>
                  </a:lnTo>
                  <a:lnTo>
                    <a:pt x="286" y="654"/>
                  </a:lnTo>
                  <a:lnTo>
                    <a:pt x="295" y="652"/>
                  </a:lnTo>
                  <a:lnTo>
                    <a:pt x="304" y="651"/>
                  </a:lnTo>
                  <a:lnTo>
                    <a:pt x="313" y="651"/>
                  </a:lnTo>
                  <a:lnTo>
                    <a:pt x="320" y="649"/>
                  </a:lnTo>
                  <a:lnTo>
                    <a:pt x="328" y="646"/>
                  </a:lnTo>
                  <a:lnTo>
                    <a:pt x="335" y="644"/>
                  </a:lnTo>
                  <a:lnTo>
                    <a:pt x="343" y="642"/>
                  </a:lnTo>
                  <a:lnTo>
                    <a:pt x="350" y="640"/>
                  </a:lnTo>
                  <a:lnTo>
                    <a:pt x="358" y="639"/>
                  </a:lnTo>
                  <a:lnTo>
                    <a:pt x="365" y="636"/>
                  </a:lnTo>
                  <a:lnTo>
                    <a:pt x="374" y="635"/>
                  </a:lnTo>
                  <a:lnTo>
                    <a:pt x="381" y="631"/>
                  </a:lnTo>
                  <a:lnTo>
                    <a:pt x="388" y="629"/>
                  </a:lnTo>
                  <a:lnTo>
                    <a:pt x="396" y="625"/>
                  </a:lnTo>
                  <a:lnTo>
                    <a:pt x="403" y="622"/>
                  </a:lnTo>
                  <a:lnTo>
                    <a:pt x="409" y="618"/>
                  </a:lnTo>
                  <a:lnTo>
                    <a:pt x="417" y="616"/>
                  </a:lnTo>
                  <a:lnTo>
                    <a:pt x="425" y="613"/>
                  </a:lnTo>
                  <a:lnTo>
                    <a:pt x="432" y="611"/>
                  </a:lnTo>
                  <a:lnTo>
                    <a:pt x="445" y="602"/>
                  </a:lnTo>
                  <a:lnTo>
                    <a:pt x="457" y="595"/>
                  </a:lnTo>
                  <a:lnTo>
                    <a:pt x="470" y="586"/>
                  </a:lnTo>
                  <a:lnTo>
                    <a:pt x="484" y="578"/>
                  </a:lnTo>
                  <a:lnTo>
                    <a:pt x="496" y="568"/>
                  </a:lnTo>
                  <a:lnTo>
                    <a:pt x="509" y="559"/>
                  </a:lnTo>
                  <a:lnTo>
                    <a:pt x="520" y="549"/>
                  </a:lnTo>
                  <a:lnTo>
                    <a:pt x="533" y="539"/>
                  </a:lnTo>
                  <a:lnTo>
                    <a:pt x="543" y="527"/>
                  </a:lnTo>
                  <a:lnTo>
                    <a:pt x="554" y="515"/>
                  </a:lnTo>
                  <a:lnTo>
                    <a:pt x="564" y="503"/>
                  </a:lnTo>
                  <a:lnTo>
                    <a:pt x="576" y="491"/>
                  </a:lnTo>
                  <a:lnTo>
                    <a:pt x="584" y="478"/>
                  </a:lnTo>
                  <a:lnTo>
                    <a:pt x="595" y="465"/>
                  </a:lnTo>
                  <a:lnTo>
                    <a:pt x="598" y="457"/>
                  </a:lnTo>
                  <a:lnTo>
                    <a:pt x="603" y="451"/>
                  </a:lnTo>
                  <a:lnTo>
                    <a:pt x="608" y="444"/>
                  </a:lnTo>
                  <a:lnTo>
                    <a:pt x="613" y="437"/>
                  </a:lnTo>
                  <a:lnTo>
                    <a:pt x="624" y="433"/>
                  </a:lnTo>
                  <a:lnTo>
                    <a:pt x="634" y="430"/>
                  </a:lnTo>
                  <a:lnTo>
                    <a:pt x="642" y="425"/>
                  </a:lnTo>
                  <a:lnTo>
                    <a:pt x="651" y="421"/>
                  </a:lnTo>
                  <a:lnTo>
                    <a:pt x="659" y="416"/>
                  </a:lnTo>
                  <a:lnTo>
                    <a:pt x="669" y="413"/>
                  </a:lnTo>
                  <a:lnTo>
                    <a:pt x="679" y="412"/>
                  </a:lnTo>
                  <a:lnTo>
                    <a:pt x="690" y="416"/>
                  </a:lnTo>
                  <a:lnTo>
                    <a:pt x="697" y="421"/>
                  </a:lnTo>
                  <a:lnTo>
                    <a:pt x="704" y="427"/>
                  </a:lnTo>
                  <a:lnTo>
                    <a:pt x="712" y="433"/>
                  </a:lnTo>
                  <a:lnTo>
                    <a:pt x="719" y="441"/>
                  </a:lnTo>
                  <a:lnTo>
                    <a:pt x="725" y="447"/>
                  </a:lnTo>
                  <a:lnTo>
                    <a:pt x="732" y="455"/>
                  </a:lnTo>
                  <a:lnTo>
                    <a:pt x="738" y="462"/>
                  </a:lnTo>
                  <a:lnTo>
                    <a:pt x="744" y="470"/>
                  </a:lnTo>
                  <a:lnTo>
                    <a:pt x="749" y="478"/>
                  </a:lnTo>
                  <a:lnTo>
                    <a:pt x="756" y="485"/>
                  </a:lnTo>
                  <a:lnTo>
                    <a:pt x="761" y="493"/>
                  </a:lnTo>
                  <a:lnTo>
                    <a:pt x="768" y="500"/>
                  </a:lnTo>
                  <a:lnTo>
                    <a:pt x="773" y="508"/>
                  </a:lnTo>
                  <a:lnTo>
                    <a:pt x="780" y="515"/>
                  </a:lnTo>
                  <a:lnTo>
                    <a:pt x="785" y="523"/>
                  </a:lnTo>
                  <a:lnTo>
                    <a:pt x="792" y="532"/>
                  </a:lnTo>
                  <a:lnTo>
                    <a:pt x="797" y="538"/>
                  </a:lnTo>
                  <a:lnTo>
                    <a:pt x="804" y="545"/>
                  </a:lnTo>
                  <a:lnTo>
                    <a:pt x="809" y="553"/>
                  </a:lnTo>
                  <a:lnTo>
                    <a:pt x="815" y="561"/>
                  </a:lnTo>
                  <a:lnTo>
                    <a:pt x="820" y="567"/>
                  </a:lnTo>
                  <a:lnTo>
                    <a:pt x="826" y="574"/>
                  </a:lnTo>
                  <a:lnTo>
                    <a:pt x="834" y="581"/>
                  </a:lnTo>
                  <a:lnTo>
                    <a:pt x="841" y="588"/>
                  </a:lnTo>
                  <a:lnTo>
                    <a:pt x="848" y="593"/>
                  </a:lnTo>
                  <a:lnTo>
                    <a:pt x="854" y="598"/>
                  </a:lnTo>
                  <a:lnTo>
                    <a:pt x="861" y="603"/>
                  </a:lnTo>
                  <a:lnTo>
                    <a:pt x="870" y="610"/>
                  </a:lnTo>
                  <a:lnTo>
                    <a:pt x="878" y="613"/>
                  </a:lnTo>
                  <a:lnTo>
                    <a:pt x="887" y="618"/>
                  </a:lnTo>
                  <a:lnTo>
                    <a:pt x="895" y="622"/>
                  </a:lnTo>
                  <a:lnTo>
                    <a:pt x="907" y="627"/>
                  </a:lnTo>
                  <a:lnTo>
                    <a:pt x="914" y="625"/>
                  </a:lnTo>
                  <a:lnTo>
                    <a:pt x="922" y="624"/>
                  </a:lnTo>
                  <a:lnTo>
                    <a:pt x="929" y="622"/>
                  </a:lnTo>
                  <a:lnTo>
                    <a:pt x="937" y="622"/>
                  </a:lnTo>
                  <a:lnTo>
                    <a:pt x="945" y="621"/>
                  </a:lnTo>
                  <a:lnTo>
                    <a:pt x="953" y="620"/>
                  </a:lnTo>
                  <a:lnTo>
                    <a:pt x="962" y="618"/>
                  </a:lnTo>
                  <a:lnTo>
                    <a:pt x="971" y="618"/>
                  </a:lnTo>
                  <a:lnTo>
                    <a:pt x="979" y="616"/>
                  </a:lnTo>
                  <a:lnTo>
                    <a:pt x="989" y="616"/>
                  </a:lnTo>
                  <a:lnTo>
                    <a:pt x="996" y="613"/>
                  </a:lnTo>
                  <a:lnTo>
                    <a:pt x="1006" y="613"/>
                  </a:lnTo>
                  <a:lnTo>
                    <a:pt x="1015" y="611"/>
                  </a:lnTo>
                  <a:lnTo>
                    <a:pt x="1024" y="611"/>
                  </a:lnTo>
                  <a:lnTo>
                    <a:pt x="1033" y="608"/>
                  </a:lnTo>
                  <a:lnTo>
                    <a:pt x="1043" y="608"/>
                  </a:lnTo>
                  <a:lnTo>
                    <a:pt x="1050" y="606"/>
                  </a:lnTo>
                  <a:lnTo>
                    <a:pt x="1059" y="603"/>
                  </a:lnTo>
                  <a:lnTo>
                    <a:pt x="1068" y="601"/>
                  </a:lnTo>
                  <a:lnTo>
                    <a:pt x="1077" y="600"/>
                  </a:lnTo>
                  <a:lnTo>
                    <a:pt x="1084" y="596"/>
                  </a:lnTo>
                  <a:lnTo>
                    <a:pt x="1093" y="593"/>
                  </a:lnTo>
                  <a:lnTo>
                    <a:pt x="1102" y="590"/>
                  </a:lnTo>
                  <a:lnTo>
                    <a:pt x="1111" y="587"/>
                  </a:lnTo>
                  <a:lnTo>
                    <a:pt x="1118" y="582"/>
                  </a:lnTo>
                  <a:lnTo>
                    <a:pt x="1126" y="578"/>
                  </a:lnTo>
                  <a:lnTo>
                    <a:pt x="1133" y="574"/>
                  </a:lnTo>
                  <a:lnTo>
                    <a:pt x="1141" y="571"/>
                  </a:lnTo>
                  <a:lnTo>
                    <a:pt x="1147" y="566"/>
                  </a:lnTo>
                  <a:lnTo>
                    <a:pt x="1155" y="562"/>
                  </a:lnTo>
                  <a:lnTo>
                    <a:pt x="1162" y="557"/>
                  </a:lnTo>
                  <a:lnTo>
                    <a:pt x="1170" y="552"/>
                  </a:lnTo>
                  <a:lnTo>
                    <a:pt x="1176" y="538"/>
                  </a:lnTo>
                  <a:lnTo>
                    <a:pt x="1182" y="525"/>
                  </a:lnTo>
                  <a:lnTo>
                    <a:pt x="1189" y="511"/>
                  </a:lnTo>
                  <a:lnTo>
                    <a:pt x="1196" y="499"/>
                  </a:lnTo>
                  <a:lnTo>
                    <a:pt x="1199" y="491"/>
                  </a:lnTo>
                  <a:lnTo>
                    <a:pt x="1203" y="485"/>
                  </a:lnTo>
                  <a:lnTo>
                    <a:pt x="1205" y="478"/>
                  </a:lnTo>
                  <a:lnTo>
                    <a:pt x="1209" y="471"/>
                  </a:lnTo>
                  <a:lnTo>
                    <a:pt x="1215" y="457"/>
                  </a:lnTo>
                  <a:lnTo>
                    <a:pt x="1222" y="445"/>
                  </a:lnTo>
                  <a:lnTo>
                    <a:pt x="1223" y="437"/>
                  </a:lnTo>
                  <a:lnTo>
                    <a:pt x="1227" y="430"/>
                  </a:lnTo>
                  <a:lnTo>
                    <a:pt x="1228" y="422"/>
                  </a:lnTo>
                  <a:lnTo>
                    <a:pt x="1232" y="416"/>
                  </a:lnTo>
                  <a:lnTo>
                    <a:pt x="1233" y="408"/>
                  </a:lnTo>
                  <a:lnTo>
                    <a:pt x="1237" y="402"/>
                  </a:lnTo>
                  <a:lnTo>
                    <a:pt x="1238" y="394"/>
                  </a:lnTo>
                  <a:lnTo>
                    <a:pt x="1242" y="388"/>
                  </a:lnTo>
                  <a:lnTo>
                    <a:pt x="1243" y="381"/>
                  </a:lnTo>
                  <a:lnTo>
                    <a:pt x="1245" y="374"/>
                  </a:lnTo>
                  <a:lnTo>
                    <a:pt x="1247" y="367"/>
                  </a:lnTo>
                  <a:lnTo>
                    <a:pt x="1249" y="360"/>
                  </a:lnTo>
                  <a:lnTo>
                    <a:pt x="1250" y="353"/>
                  </a:lnTo>
                  <a:lnTo>
                    <a:pt x="1253" y="347"/>
                  </a:lnTo>
                  <a:lnTo>
                    <a:pt x="1254" y="339"/>
                  </a:lnTo>
                  <a:lnTo>
                    <a:pt x="1257" y="333"/>
                  </a:lnTo>
                  <a:lnTo>
                    <a:pt x="1257" y="325"/>
                  </a:lnTo>
                  <a:lnTo>
                    <a:pt x="1258" y="318"/>
                  </a:lnTo>
                  <a:lnTo>
                    <a:pt x="1259" y="310"/>
                  </a:lnTo>
                  <a:lnTo>
                    <a:pt x="1261" y="303"/>
                  </a:lnTo>
                  <a:lnTo>
                    <a:pt x="1261" y="295"/>
                  </a:lnTo>
                  <a:lnTo>
                    <a:pt x="1262" y="287"/>
                  </a:lnTo>
                  <a:lnTo>
                    <a:pt x="1263" y="280"/>
                  </a:lnTo>
                  <a:lnTo>
                    <a:pt x="1264" y="274"/>
                  </a:lnTo>
                  <a:lnTo>
                    <a:pt x="1264" y="266"/>
                  </a:lnTo>
                  <a:lnTo>
                    <a:pt x="1264" y="259"/>
                  </a:lnTo>
                  <a:lnTo>
                    <a:pt x="1264" y="251"/>
                  </a:lnTo>
                  <a:lnTo>
                    <a:pt x="1264" y="243"/>
                  </a:lnTo>
                  <a:lnTo>
                    <a:pt x="1264" y="236"/>
                  </a:lnTo>
                  <a:lnTo>
                    <a:pt x="1264" y="228"/>
                  </a:lnTo>
                  <a:lnTo>
                    <a:pt x="1264" y="221"/>
                  </a:lnTo>
                  <a:lnTo>
                    <a:pt x="1264" y="214"/>
                  </a:lnTo>
                  <a:lnTo>
                    <a:pt x="1263" y="206"/>
                  </a:lnTo>
                  <a:lnTo>
                    <a:pt x="1262" y="198"/>
                  </a:lnTo>
                  <a:lnTo>
                    <a:pt x="1261" y="191"/>
                  </a:lnTo>
                  <a:lnTo>
                    <a:pt x="1259" y="183"/>
                  </a:lnTo>
                  <a:lnTo>
                    <a:pt x="1258" y="175"/>
                  </a:lnTo>
                  <a:lnTo>
                    <a:pt x="1257" y="168"/>
                  </a:lnTo>
                  <a:lnTo>
                    <a:pt x="1256" y="160"/>
                  </a:lnTo>
                  <a:lnTo>
                    <a:pt x="1254" y="153"/>
                  </a:lnTo>
                  <a:lnTo>
                    <a:pt x="1252" y="145"/>
                  </a:lnTo>
                  <a:lnTo>
                    <a:pt x="1249" y="138"/>
                  </a:lnTo>
                  <a:lnTo>
                    <a:pt x="1247" y="130"/>
                  </a:lnTo>
                  <a:lnTo>
                    <a:pt x="1245" y="123"/>
                  </a:lnTo>
                  <a:lnTo>
                    <a:pt x="1242" y="115"/>
                  </a:lnTo>
                  <a:lnTo>
                    <a:pt x="1239" y="107"/>
                  </a:lnTo>
                  <a:lnTo>
                    <a:pt x="1237" y="100"/>
                  </a:lnTo>
                  <a:lnTo>
                    <a:pt x="1234" y="92"/>
                  </a:lnTo>
                  <a:lnTo>
                    <a:pt x="1150" y="46"/>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2" name="Freeform 114"/>
            <p:cNvSpPr>
              <a:spLocks/>
            </p:cNvSpPr>
            <p:nvPr/>
          </p:nvSpPr>
          <p:spPr bwMode="auto">
            <a:xfrm>
              <a:off x="2885" y="3530"/>
              <a:ext cx="158" cy="141"/>
            </a:xfrm>
            <a:custGeom>
              <a:avLst/>
              <a:gdLst>
                <a:gd name="T0" fmla="*/ 111 w 158"/>
                <a:gd name="T1" fmla="*/ 39 h 141"/>
                <a:gd name="T2" fmla="*/ 112 w 158"/>
                <a:gd name="T3" fmla="*/ 48 h 141"/>
                <a:gd name="T4" fmla="*/ 119 w 158"/>
                <a:gd name="T5" fmla="*/ 58 h 141"/>
                <a:gd name="T6" fmla="*/ 125 w 158"/>
                <a:gd name="T7" fmla="*/ 67 h 141"/>
                <a:gd name="T8" fmla="*/ 133 w 158"/>
                <a:gd name="T9" fmla="*/ 77 h 141"/>
                <a:gd name="T10" fmla="*/ 136 w 158"/>
                <a:gd name="T11" fmla="*/ 87 h 141"/>
                <a:gd name="T12" fmla="*/ 140 w 158"/>
                <a:gd name="T13" fmla="*/ 97 h 141"/>
                <a:gd name="T14" fmla="*/ 138 w 158"/>
                <a:gd name="T15" fmla="*/ 109 h 141"/>
                <a:gd name="T16" fmla="*/ 133 w 158"/>
                <a:gd name="T17" fmla="*/ 120 h 141"/>
                <a:gd name="T18" fmla="*/ 0 w 158"/>
                <a:gd name="T19" fmla="*/ 0 h 141"/>
                <a:gd name="T20" fmla="*/ 158 w 158"/>
                <a:gd name="T21" fmla="*/ 141 h 141"/>
                <a:gd name="T22" fmla="*/ 111 w 158"/>
                <a:gd name="T23" fmla="*/ 3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41">
                  <a:moveTo>
                    <a:pt x="111" y="39"/>
                  </a:moveTo>
                  <a:lnTo>
                    <a:pt x="112" y="48"/>
                  </a:lnTo>
                  <a:lnTo>
                    <a:pt x="119" y="58"/>
                  </a:lnTo>
                  <a:lnTo>
                    <a:pt x="125" y="67"/>
                  </a:lnTo>
                  <a:lnTo>
                    <a:pt x="133" y="77"/>
                  </a:lnTo>
                  <a:lnTo>
                    <a:pt x="136" y="87"/>
                  </a:lnTo>
                  <a:lnTo>
                    <a:pt x="140" y="97"/>
                  </a:lnTo>
                  <a:lnTo>
                    <a:pt x="138" y="109"/>
                  </a:lnTo>
                  <a:lnTo>
                    <a:pt x="133" y="120"/>
                  </a:lnTo>
                  <a:lnTo>
                    <a:pt x="0" y="0"/>
                  </a:lnTo>
                  <a:lnTo>
                    <a:pt x="158" y="141"/>
                  </a:lnTo>
                  <a:lnTo>
                    <a:pt x="11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3" name="Freeform 115"/>
            <p:cNvSpPr>
              <a:spLocks/>
            </p:cNvSpPr>
            <p:nvPr/>
          </p:nvSpPr>
          <p:spPr bwMode="auto">
            <a:xfrm>
              <a:off x="2953" y="3487"/>
              <a:ext cx="27" cy="56"/>
            </a:xfrm>
            <a:custGeom>
              <a:avLst/>
              <a:gdLst>
                <a:gd name="T0" fmla="*/ 27 w 27"/>
                <a:gd name="T1" fmla="*/ 56 h 56"/>
                <a:gd name="T2" fmla="*/ 0 w 27"/>
                <a:gd name="T3" fmla="*/ 0 h 56"/>
                <a:gd name="T4" fmla="*/ 27 w 27"/>
                <a:gd name="T5" fmla="*/ 56 h 56"/>
              </a:gdLst>
              <a:ahLst/>
              <a:cxnLst>
                <a:cxn ang="0">
                  <a:pos x="T0" y="T1"/>
                </a:cxn>
                <a:cxn ang="0">
                  <a:pos x="T2" y="T3"/>
                </a:cxn>
                <a:cxn ang="0">
                  <a:pos x="T4" y="T5"/>
                </a:cxn>
              </a:cxnLst>
              <a:rect l="0" t="0" r="r" b="b"/>
              <a:pathLst>
                <a:path w="27" h="56">
                  <a:moveTo>
                    <a:pt x="27" y="56"/>
                  </a:moveTo>
                  <a:lnTo>
                    <a:pt x="0" y="0"/>
                  </a:lnTo>
                  <a:lnTo>
                    <a:pt x="27"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4" name="Freeform 116"/>
            <p:cNvSpPr>
              <a:spLocks/>
            </p:cNvSpPr>
            <p:nvPr/>
          </p:nvSpPr>
          <p:spPr bwMode="auto">
            <a:xfrm>
              <a:off x="2907" y="3399"/>
              <a:ext cx="30" cy="68"/>
            </a:xfrm>
            <a:custGeom>
              <a:avLst/>
              <a:gdLst>
                <a:gd name="T0" fmla="*/ 30 w 30"/>
                <a:gd name="T1" fmla="*/ 68 h 68"/>
                <a:gd name="T2" fmla="*/ 0 w 30"/>
                <a:gd name="T3" fmla="*/ 0 h 68"/>
                <a:gd name="T4" fmla="*/ 30 w 30"/>
                <a:gd name="T5" fmla="*/ 68 h 68"/>
              </a:gdLst>
              <a:ahLst/>
              <a:cxnLst>
                <a:cxn ang="0">
                  <a:pos x="T0" y="T1"/>
                </a:cxn>
                <a:cxn ang="0">
                  <a:pos x="T2" y="T3"/>
                </a:cxn>
                <a:cxn ang="0">
                  <a:pos x="T4" y="T5"/>
                </a:cxn>
              </a:cxnLst>
              <a:rect l="0" t="0" r="r" b="b"/>
              <a:pathLst>
                <a:path w="30" h="68">
                  <a:moveTo>
                    <a:pt x="30" y="68"/>
                  </a:moveTo>
                  <a:lnTo>
                    <a:pt x="0" y="0"/>
                  </a:lnTo>
                  <a:lnTo>
                    <a:pt x="3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5" name="Freeform 117"/>
            <p:cNvSpPr>
              <a:spLocks/>
            </p:cNvSpPr>
            <p:nvPr/>
          </p:nvSpPr>
          <p:spPr bwMode="auto">
            <a:xfrm>
              <a:off x="2767" y="3437"/>
              <a:ext cx="89" cy="68"/>
            </a:xfrm>
            <a:custGeom>
              <a:avLst/>
              <a:gdLst>
                <a:gd name="T0" fmla="*/ 34 w 89"/>
                <a:gd name="T1" fmla="*/ 68 h 68"/>
                <a:gd name="T2" fmla="*/ 29 w 89"/>
                <a:gd name="T3" fmla="*/ 56 h 68"/>
                <a:gd name="T4" fmla="*/ 21 w 89"/>
                <a:gd name="T5" fmla="*/ 44 h 68"/>
                <a:gd name="T6" fmla="*/ 18 w 89"/>
                <a:gd name="T7" fmla="*/ 39 h 68"/>
                <a:gd name="T8" fmla="*/ 16 w 89"/>
                <a:gd name="T9" fmla="*/ 34 h 68"/>
                <a:gd name="T10" fmla="*/ 18 w 89"/>
                <a:gd name="T11" fmla="*/ 29 h 68"/>
                <a:gd name="T12" fmla="*/ 25 w 89"/>
                <a:gd name="T13" fmla="*/ 25 h 68"/>
                <a:gd name="T14" fmla="*/ 89 w 89"/>
                <a:gd name="T15" fmla="*/ 64 h 68"/>
                <a:gd name="T16" fmla="*/ 0 w 89"/>
                <a:gd name="T17" fmla="*/ 0 h 68"/>
                <a:gd name="T18" fmla="*/ 34 w 89"/>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68">
                  <a:moveTo>
                    <a:pt x="34" y="68"/>
                  </a:moveTo>
                  <a:lnTo>
                    <a:pt x="29" y="56"/>
                  </a:lnTo>
                  <a:lnTo>
                    <a:pt x="21" y="44"/>
                  </a:lnTo>
                  <a:lnTo>
                    <a:pt x="18" y="39"/>
                  </a:lnTo>
                  <a:lnTo>
                    <a:pt x="16" y="34"/>
                  </a:lnTo>
                  <a:lnTo>
                    <a:pt x="18" y="29"/>
                  </a:lnTo>
                  <a:lnTo>
                    <a:pt x="25" y="25"/>
                  </a:lnTo>
                  <a:lnTo>
                    <a:pt x="89" y="64"/>
                  </a:lnTo>
                  <a:lnTo>
                    <a:pt x="0" y="0"/>
                  </a:lnTo>
                  <a:lnTo>
                    <a:pt x="34"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6" name="Freeform 118"/>
            <p:cNvSpPr>
              <a:spLocks/>
            </p:cNvSpPr>
            <p:nvPr/>
          </p:nvSpPr>
          <p:spPr bwMode="auto">
            <a:xfrm>
              <a:off x="2606" y="3459"/>
              <a:ext cx="263" cy="232"/>
            </a:xfrm>
            <a:custGeom>
              <a:avLst/>
              <a:gdLst>
                <a:gd name="T0" fmla="*/ 254 w 263"/>
                <a:gd name="T1" fmla="*/ 180 h 232"/>
                <a:gd name="T2" fmla="*/ 255 w 263"/>
                <a:gd name="T3" fmla="*/ 195 h 232"/>
                <a:gd name="T4" fmla="*/ 257 w 263"/>
                <a:gd name="T5" fmla="*/ 210 h 232"/>
                <a:gd name="T6" fmla="*/ 254 w 263"/>
                <a:gd name="T7" fmla="*/ 225 h 232"/>
                <a:gd name="T8" fmla="*/ 242 w 263"/>
                <a:gd name="T9" fmla="*/ 224 h 232"/>
                <a:gd name="T10" fmla="*/ 226 w 263"/>
                <a:gd name="T11" fmla="*/ 208 h 232"/>
                <a:gd name="T12" fmla="*/ 211 w 263"/>
                <a:gd name="T13" fmla="*/ 193 h 232"/>
                <a:gd name="T14" fmla="*/ 196 w 263"/>
                <a:gd name="T15" fmla="*/ 178 h 232"/>
                <a:gd name="T16" fmla="*/ 181 w 263"/>
                <a:gd name="T17" fmla="*/ 163 h 232"/>
                <a:gd name="T18" fmla="*/ 166 w 263"/>
                <a:gd name="T19" fmla="*/ 148 h 232"/>
                <a:gd name="T20" fmla="*/ 151 w 263"/>
                <a:gd name="T21" fmla="*/ 133 h 232"/>
                <a:gd name="T22" fmla="*/ 137 w 263"/>
                <a:gd name="T23" fmla="*/ 118 h 232"/>
                <a:gd name="T24" fmla="*/ 122 w 263"/>
                <a:gd name="T25" fmla="*/ 103 h 232"/>
                <a:gd name="T26" fmla="*/ 107 w 263"/>
                <a:gd name="T27" fmla="*/ 88 h 232"/>
                <a:gd name="T28" fmla="*/ 92 w 263"/>
                <a:gd name="T29" fmla="*/ 73 h 232"/>
                <a:gd name="T30" fmla="*/ 77 w 263"/>
                <a:gd name="T31" fmla="*/ 59 h 232"/>
                <a:gd name="T32" fmla="*/ 60 w 263"/>
                <a:gd name="T33" fmla="*/ 45 h 232"/>
                <a:gd name="T34" fmla="*/ 43 w 263"/>
                <a:gd name="T35" fmla="*/ 31 h 232"/>
                <a:gd name="T36" fmla="*/ 26 w 263"/>
                <a:gd name="T37" fmla="*/ 17 h 232"/>
                <a:gd name="T38" fmla="*/ 9 w 263"/>
                <a:gd name="T39" fmla="*/ 5 h 232"/>
                <a:gd name="T40" fmla="*/ 0 w 263"/>
                <a:gd name="T41" fmla="*/ 8 h 232"/>
                <a:gd name="T42" fmla="*/ 1 w 263"/>
                <a:gd name="T43" fmla="*/ 30 h 232"/>
                <a:gd name="T44" fmla="*/ 4 w 263"/>
                <a:gd name="T45" fmla="*/ 51 h 232"/>
                <a:gd name="T46" fmla="*/ 12 w 263"/>
                <a:gd name="T47" fmla="*/ 70 h 232"/>
                <a:gd name="T48" fmla="*/ 25 w 263"/>
                <a:gd name="T49" fmla="*/ 34 h 232"/>
                <a:gd name="T50" fmla="*/ 39 w 263"/>
                <a:gd name="T51" fmla="*/ 42 h 232"/>
                <a:gd name="T52" fmla="*/ 54 w 263"/>
                <a:gd name="T53" fmla="*/ 54 h 232"/>
                <a:gd name="T54" fmla="*/ 69 w 263"/>
                <a:gd name="T55" fmla="*/ 65 h 232"/>
                <a:gd name="T56" fmla="*/ 84 w 263"/>
                <a:gd name="T57" fmla="*/ 78 h 232"/>
                <a:gd name="T58" fmla="*/ 98 w 263"/>
                <a:gd name="T59" fmla="*/ 89 h 232"/>
                <a:gd name="T60" fmla="*/ 113 w 263"/>
                <a:gd name="T61" fmla="*/ 103 h 232"/>
                <a:gd name="T62" fmla="*/ 128 w 263"/>
                <a:gd name="T63" fmla="*/ 115 h 232"/>
                <a:gd name="T64" fmla="*/ 143 w 263"/>
                <a:gd name="T65" fmla="*/ 130 h 232"/>
                <a:gd name="T66" fmla="*/ 157 w 263"/>
                <a:gd name="T67" fmla="*/ 143 h 232"/>
                <a:gd name="T68" fmla="*/ 171 w 263"/>
                <a:gd name="T69" fmla="*/ 157 h 232"/>
                <a:gd name="T70" fmla="*/ 186 w 263"/>
                <a:gd name="T71" fmla="*/ 169 h 232"/>
                <a:gd name="T72" fmla="*/ 201 w 263"/>
                <a:gd name="T73" fmla="*/ 183 h 232"/>
                <a:gd name="T74" fmla="*/ 215 w 263"/>
                <a:gd name="T75" fmla="*/ 195 h 232"/>
                <a:gd name="T76" fmla="*/ 230 w 263"/>
                <a:gd name="T77" fmla="*/ 207 h 232"/>
                <a:gd name="T78" fmla="*/ 247 w 263"/>
                <a:gd name="T79" fmla="*/ 217 h 232"/>
                <a:gd name="T80" fmla="*/ 263 w 263"/>
                <a:gd name="T81" fmla="*/ 22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3" h="232">
                  <a:moveTo>
                    <a:pt x="254" y="173"/>
                  </a:moveTo>
                  <a:lnTo>
                    <a:pt x="254" y="180"/>
                  </a:lnTo>
                  <a:lnTo>
                    <a:pt x="255" y="187"/>
                  </a:lnTo>
                  <a:lnTo>
                    <a:pt x="255" y="195"/>
                  </a:lnTo>
                  <a:lnTo>
                    <a:pt x="258" y="202"/>
                  </a:lnTo>
                  <a:lnTo>
                    <a:pt x="257" y="210"/>
                  </a:lnTo>
                  <a:lnTo>
                    <a:pt x="257" y="217"/>
                  </a:lnTo>
                  <a:lnTo>
                    <a:pt x="254" y="225"/>
                  </a:lnTo>
                  <a:lnTo>
                    <a:pt x="250" y="232"/>
                  </a:lnTo>
                  <a:lnTo>
                    <a:pt x="242" y="224"/>
                  </a:lnTo>
                  <a:lnTo>
                    <a:pt x="234" y="216"/>
                  </a:lnTo>
                  <a:lnTo>
                    <a:pt x="226" y="208"/>
                  </a:lnTo>
                  <a:lnTo>
                    <a:pt x="219" y="201"/>
                  </a:lnTo>
                  <a:lnTo>
                    <a:pt x="211" y="193"/>
                  </a:lnTo>
                  <a:lnTo>
                    <a:pt x="204" y="186"/>
                  </a:lnTo>
                  <a:lnTo>
                    <a:pt x="196" y="178"/>
                  </a:lnTo>
                  <a:lnTo>
                    <a:pt x="189" y="171"/>
                  </a:lnTo>
                  <a:lnTo>
                    <a:pt x="181" y="163"/>
                  </a:lnTo>
                  <a:lnTo>
                    <a:pt x="174" y="156"/>
                  </a:lnTo>
                  <a:lnTo>
                    <a:pt x="166" y="148"/>
                  </a:lnTo>
                  <a:lnTo>
                    <a:pt x="158" y="140"/>
                  </a:lnTo>
                  <a:lnTo>
                    <a:pt x="151" y="133"/>
                  </a:lnTo>
                  <a:lnTo>
                    <a:pt x="145" y="125"/>
                  </a:lnTo>
                  <a:lnTo>
                    <a:pt x="137" y="118"/>
                  </a:lnTo>
                  <a:lnTo>
                    <a:pt x="131" y="110"/>
                  </a:lnTo>
                  <a:lnTo>
                    <a:pt x="122" y="103"/>
                  </a:lnTo>
                  <a:lnTo>
                    <a:pt x="114" y="95"/>
                  </a:lnTo>
                  <a:lnTo>
                    <a:pt x="107" y="88"/>
                  </a:lnTo>
                  <a:lnTo>
                    <a:pt x="99" y="80"/>
                  </a:lnTo>
                  <a:lnTo>
                    <a:pt x="92" y="73"/>
                  </a:lnTo>
                  <a:lnTo>
                    <a:pt x="84" y="66"/>
                  </a:lnTo>
                  <a:lnTo>
                    <a:pt x="77" y="59"/>
                  </a:lnTo>
                  <a:lnTo>
                    <a:pt x="69" y="52"/>
                  </a:lnTo>
                  <a:lnTo>
                    <a:pt x="60" y="45"/>
                  </a:lnTo>
                  <a:lnTo>
                    <a:pt x="51" y="37"/>
                  </a:lnTo>
                  <a:lnTo>
                    <a:pt x="43" y="31"/>
                  </a:lnTo>
                  <a:lnTo>
                    <a:pt x="35" y="25"/>
                  </a:lnTo>
                  <a:lnTo>
                    <a:pt x="26" y="17"/>
                  </a:lnTo>
                  <a:lnTo>
                    <a:pt x="17" y="11"/>
                  </a:lnTo>
                  <a:lnTo>
                    <a:pt x="9" y="5"/>
                  </a:lnTo>
                  <a:lnTo>
                    <a:pt x="0" y="0"/>
                  </a:lnTo>
                  <a:lnTo>
                    <a:pt x="0" y="8"/>
                  </a:lnTo>
                  <a:lnTo>
                    <a:pt x="1" y="18"/>
                  </a:lnTo>
                  <a:lnTo>
                    <a:pt x="1" y="30"/>
                  </a:lnTo>
                  <a:lnTo>
                    <a:pt x="4" y="41"/>
                  </a:lnTo>
                  <a:lnTo>
                    <a:pt x="4" y="51"/>
                  </a:lnTo>
                  <a:lnTo>
                    <a:pt x="7" y="61"/>
                  </a:lnTo>
                  <a:lnTo>
                    <a:pt x="12" y="70"/>
                  </a:lnTo>
                  <a:lnTo>
                    <a:pt x="20" y="80"/>
                  </a:lnTo>
                  <a:lnTo>
                    <a:pt x="25" y="34"/>
                  </a:lnTo>
                  <a:lnTo>
                    <a:pt x="31" y="37"/>
                  </a:lnTo>
                  <a:lnTo>
                    <a:pt x="39" y="42"/>
                  </a:lnTo>
                  <a:lnTo>
                    <a:pt x="46" y="47"/>
                  </a:lnTo>
                  <a:lnTo>
                    <a:pt x="54" y="54"/>
                  </a:lnTo>
                  <a:lnTo>
                    <a:pt x="62" y="59"/>
                  </a:lnTo>
                  <a:lnTo>
                    <a:pt x="69" y="65"/>
                  </a:lnTo>
                  <a:lnTo>
                    <a:pt x="77" y="70"/>
                  </a:lnTo>
                  <a:lnTo>
                    <a:pt x="84" y="78"/>
                  </a:lnTo>
                  <a:lnTo>
                    <a:pt x="90" y="83"/>
                  </a:lnTo>
                  <a:lnTo>
                    <a:pt x="98" y="89"/>
                  </a:lnTo>
                  <a:lnTo>
                    <a:pt x="106" y="95"/>
                  </a:lnTo>
                  <a:lnTo>
                    <a:pt x="113" y="103"/>
                  </a:lnTo>
                  <a:lnTo>
                    <a:pt x="121" y="109"/>
                  </a:lnTo>
                  <a:lnTo>
                    <a:pt x="128" y="115"/>
                  </a:lnTo>
                  <a:lnTo>
                    <a:pt x="136" y="123"/>
                  </a:lnTo>
                  <a:lnTo>
                    <a:pt x="143" y="130"/>
                  </a:lnTo>
                  <a:lnTo>
                    <a:pt x="150" y="137"/>
                  </a:lnTo>
                  <a:lnTo>
                    <a:pt x="157" y="143"/>
                  </a:lnTo>
                  <a:lnTo>
                    <a:pt x="164" y="149"/>
                  </a:lnTo>
                  <a:lnTo>
                    <a:pt x="171" y="157"/>
                  </a:lnTo>
                  <a:lnTo>
                    <a:pt x="179" y="163"/>
                  </a:lnTo>
                  <a:lnTo>
                    <a:pt x="186" y="169"/>
                  </a:lnTo>
                  <a:lnTo>
                    <a:pt x="194" y="176"/>
                  </a:lnTo>
                  <a:lnTo>
                    <a:pt x="201" y="183"/>
                  </a:lnTo>
                  <a:lnTo>
                    <a:pt x="208" y="188"/>
                  </a:lnTo>
                  <a:lnTo>
                    <a:pt x="215" y="195"/>
                  </a:lnTo>
                  <a:lnTo>
                    <a:pt x="223" y="201"/>
                  </a:lnTo>
                  <a:lnTo>
                    <a:pt x="230" y="207"/>
                  </a:lnTo>
                  <a:lnTo>
                    <a:pt x="238" y="212"/>
                  </a:lnTo>
                  <a:lnTo>
                    <a:pt x="247" y="217"/>
                  </a:lnTo>
                  <a:lnTo>
                    <a:pt x="254" y="222"/>
                  </a:lnTo>
                  <a:lnTo>
                    <a:pt x="263" y="229"/>
                  </a:lnTo>
                  <a:lnTo>
                    <a:pt x="254"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7" name="Freeform 119"/>
            <p:cNvSpPr>
              <a:spLocks/>
            </p:cNvSpPr>
            <p:nvPr/>
          </p:nvSpPr>
          <p:spPr bwMode="auto">
            <a:xfrm>
              <a:off x="2087" y="3441"/>
              <a:ext cx="344" cy="281"/>
            </a:xfrm>
            <a:custGeom>
              <a:avLst/>
              <a:gdLst>
                <a:gd name="T0" fmla="*/ 237 w 344"/>
                <a:gd name="T1" fmla="*/ 29 h 281"/>
                <a:gd name="T2" fmla="*/ 253 w 344"/>
                <a:gd name="T3" fmla="*/ 57 h 281"/>
                <a:gd name="T4" fmla="*/ 271 w 344"/>
                <a:gd name="T5" fmla="*/ 87 h 281"/>
                <a:gd name="T6" fmla="*/ 290 w 344"/>
                <a:gd name="T7" fmla="*/ 118 h 281"/>
                <a:gd name="T8" fmla="*/ 304 w 344"/>
                <a:gd name="T9" fmla="*/ 151 h 281"/>
                <a:gd name="T10" fmla="*/ 315 w 344"/>
                <a:gd name="T11" fmla="*/ 185 h 281"/>
                <a:gd name="T12" fmla="*/ 319 w 344"/>
                <a:gd name="T13" fmla="*/ 221 h 281"/>
                <a:gd name="T14" fmla="*/ 310 w 344"/>
                <a:gd name="T15" fmla="*/ 244 h 281"/>
                <a:gd name="T16" fmla="*/ 280 w 344"/>
                <a:gd name="T17" fmla="*/ 218 h 281"/>
                <a:gd name="T18" fmla="*/ 252 w 344"/>
                <a:gd name="T19" fmla="*/ 191 h 281"/>
                <a:gd name="T20" fmla="*/ 224 w 344"/>
                <a:gd name="T21" fmla="*/ 161 h 281"/>
                <a:gd name="T22" fmla="*/ 198 w 344"/>
                <a:gd name="T23" fmla="*/ 132 h 281"/>
                <a:gd name="T24" fmla="*/ 170 w 344"/>
                <a:gd name="T25" fmla="*/ 102 h 281"/>
                <a:gd name="T26" fmla="*/ 141 w 344"/>
                <a:gd name="T27" fmla="*/ 73 h 281"/>
                <a:gd name="T28" fmla="*/ 110 w 344"/>
                <a:gd name="T29" fmla="*/ 45 h 281"/>
                <a:gd name="T30" fmla="*/ 79 w 344"/>
                <a:gd name="T31" fmla="*/ 43 h 281"/>
                <a:gd name="T32" fmla="*/ 81 w 344"/>
                <a:gd name="T33" fmla="*/ 77 h 281"/>
                <a:gd name="T34" fmla="*/ 90 w 344"/>
                <a:gd name="T35" fmla="*/ 104 h 281"/>
                <a:gd name="T36" fmla="*/ 103 w 344"/>
                <a:gd name="T37" fmla="*/ 135 h 281"/>
                <a:gd name="T38" fmla="*/ 117 w 344"/>
                <a:gd name="T39" fmla="*/ 164 h 281"/>
                <a:gd name="T40" fmla="*/ 131 w 344"/>
                <a:gd name="T41" fmla="*/ 192 h 281"/>
                <a:gd name="T42" fmla="*/ 140 w 344"/>
                <a:gd name="T43" fmla="*/ 221 h 281"/>
                <a:gd name="T44" fmla="*/ 144 w 344"/>
                <a:gd name="T45" fmla="*/ 252 h 281"/>
                <a:gd name="T46" fmla="*/ 126 w 344"/>
                <a:gd name="T47" fmla="*/ 238 h 281"/>
                <a:gd name="T48" fmla="*/ 98 w 344"/>
                <a:gd name="T49" fmla="*/ 210 h 281"/>
                <a:gd name="T50" fmla="*/ 68 w 344"/>
                <a:gd name="T51" fmla="*/ 189 h 281"/>
                <a:gd name="T52" fmla="*/ 34 w 344"/>
                <a:gd name="T53" fmla="*/ 179 h 281"/>
                <a:gd name="T54" fmla="*/ 30 w 344"/>
                <a:gd name="T55" fmla="*/ 198 h 281"/>
                <a:gd name="T56" fmla="*/ 30 w 344"/>
                <a:gd name="T57" fmla="*/ 225 h 281"/>
                <a:gd name="T58" fmla="*/ 9 w 344"/>
                <a:gd name="T59" fmla="*/ 253 h 281"/>
                <a:gd name="T60" fmla="*/ 158 w 344"/>
                <a:gd name="T61" fmla="*/ 281 h 281"/>
                <a:gd name="T62" fmla="*/ 160 w 344"/>
                <a:gd name="T63" fmla="*/ 252 h 281"/>
                <a:gd name="T64" fmla="*/ 155 w 344"/>
                <a:gd name="T65" fmla="*/ 224 h 281"/>
                <a:gd name="T66" fmla="*/ 145 w 344"/>
                <a:gd name="T67" fmla="*/ 195 h 281"/>
                <a:gd name="T68" fmla="*/ 132 w 344"/>
                <a:gd name="T69" fmla="*/ 167 h 281"/>
                <a:gd name="T70" fmla="*/ 117 w 344"/>
                <a:gd name="T71" fmla="*/ 137 h 281"/>
                <a:gd name="T72" fmla="*/ 106 w 344"/>
                <a:gd name="T73" fmla="*/ 108 h 281"/>
                <a:gd name="T74" fmla="*/ 97 w 344"/>
                <a:gd name="T75" fmla="*/ 79 h 281"/>
                <a:gd name="T76" fmla="*/ 97 w 344"/>
                <a:gd name="T77" fmla="*/ 52 h 281"/>
                <a:gd name="T78" fmla="*/ 131 w 344"/>
                <a:gd name="T79" fmla="*/ 73 h 281"/>
                <a:gd name="T80" fmla="*/ 163 w 344"/>
                <a:gd name="T81" fmla="*/ 99 h 281"/>
                <a:gd name="T82" fmla="*/ 190 w 344"/>
                <a:gd name="T83" fmla="*/ 127 h 281"/>
                <a:gd name="T84" fmla="*/ 218 w 344"/>
                <a:gd name="T85" fmla="*/ 156 h 281"/>
                <a:gd name="T86" fmla="*/ 242 w 344"/>
                <a:gd name="T87" fmla="*/ 185 h 281"/>
                <a:gd name="T88" fmla="*/ 268 w 344"/>
                <a:gd name="T89" fmla="*/ 214 h 281"/>
                <a:gd name="T90" fmla="*/ 295 w 344"/>
                <a:gd name="T91" fmla="*/ 243 h 281"/>
                <a:gd name="T92" fmla="*/ 322 w 344"/>
                <a:gd name="T93" fmla="*/ 272 h 281"/>
                <a:gd name="T94" fmla="*/ 333 w 344"/>
                <a:gd name="T95" fmla="*/ 233 h 281"/>
                <a:gd name="T96" fmla="*/ 321 w 344"/>
                <a:gd name="T97" fmla="*/ 200 h 281"/>
                <a:gd name="T98" fmla="*/ 309 w 344"/>
                <a:gd name="T99" fmla="*/ 166 h 281"/>
                <a:gd name="T100" fmla="*/ 297 w 344"/>
                <a:gd name="T101" fmla="*/ 132 h 281"/>
                <a:gd name="T102" fmla="*/ 283 w 344"/>
                <a:gd name="T103" fmla="*/ 98 h 281"/>
                <a:gd name="T104" fmla="*/ 268 w 344"/>
                <a:gd name="T105" fmla="*/ 65 h 281"/>
                <a:gd name="T106" fmla="*/ 249 w 344"/>
                <a:gd name="T107" fmla="*/ 35 h 281"/>
                <a:gd name="T108" fmla="*/ 226 w 344"/>
                <a:gd name="T109" fmla="*/ 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281">
                  <a:moveTo>
                    <a:pt x="220" y="0"/>
                  </a:moveTo>
                  <a:lnTo>
                    <a:pt x="226" y="11"/>
                  </a:lnTo>
                  <a:lnTo>
                    <a:pt x="233" y="23"/>
                  </a:lnTo>
                  <a:lnTo>
                    <a:pt x="237" y="29"/>
                  </a:lnTo>
                  <a:lnTo>
                    <a:pt x="241" y="35"/>
                  </a:lnTo>
                  <a:lnTo>
                    <a:pt x="244" y="43"/>
                  </a:lnTo>
                  <a:lnTo>
                    <a:pt x="249" y="50"/>
                  </a:lnTo>
                  <a:lnTo>
                    <a:pt x="253" y="57"/>
                  </a:lnTo>
                  <a:lnTo>
                    <a:pt x="258" y="64"/>
                  </a:lnTo>
                  <a:lnTo>
                    <a:pt x="262" y="72"/>
                  </a:lnTo>
                  <a:lnTo>
                    <a:pt x="267" y="79"/>
                  </a:lnTo>
                  <a:lnTo>
                    <a:pt x="271" y="87"/>
                  </a:lnTo>
                  <a:lnTo>
                    <a:pt x="276" y="94"/>
                  </a:lnTo>
                  <a:lnTo>
                    <a:pt x="281" y="102"/>
                  </a:lnTo>
                  <a:lnTo>
                    <a:pt x="286" y="111"/>
                  </a:lnTo>
                  <a:lnTo>
                    <a:pt x="290" y="118"/>
                  </a:lnTo>
                  <a:lnTo>
                    <a:pt x="293" y="126"/>
                  </a:lnTo>
                  <a:lnTo>
                    <a:pt x="297" y="135"/>
                  </a:lnTo>
                  <a:lnTo>
                    <a:pt x="301" y="143"/>
                  </a:lnTo>
                  <a:lnTo>
                    <a:pt x="304" y="151"/>
                  </a:lnTo>
                  <a:lnTo>
                    <a:pt x="307" y="160"/>
                  </a:lnTo>
                  <a:lnTo>
                    <a:pt x="310" y="169"/>
                  </a:lnTo>
                  <a:lnTo>
                    <a:pt x="314" y="177"/>
                  </a:lnTo>
                  <a:lnTo>
                    <a:pt x="315" y="185"/>
                  </a:lnTo>
                  <a:lnTo>
                    <a:pt x="316" y="195"/>
                  </a:lnTo>
                  <a:lnTo>
                    <a:pt x="317" y="203"/>
                  </a:lnTo>
                  <a:lnTo>
                    <a:pt x="320" y="213"/>
                  </a:lnTo>
                  <a:lnTo>
                    <a:pt x="319" y="221"/>
                  </a:lnTo>
                  <a:lnTo>
                    <a:pt x="319" y="231"/>
                  </a:lnTo>
                  <a:lnTo>
                    <a:pt x="319" y="240"/>
                  </a:lnTo>
                  <a:lnTo>
                    <a:pt x="319" y="250"/>
                  </a:lnTo>
                  <a:lnTo>
                    <a:pt x="310" y="244"/>
                  </a:lnTo>
                  <a:lnTo>
                    <a:pt x="302" y="238"/>
                  </a:lnTo>
                  <a:lnTo>
                    <a:pt x="295" y="231"/>
                  </a:lnTo>
                  <a:lnTo>
                    <a:pt x="287" y="225"/>
                  </a:lnTo>
                  <a:lnTo>
                    <a:pt x="280" y="218"/>
                  </a:lnTo>
                  <a:lnTo>
                    <a:pt x="272" y="211"/>
                  </a:lnTo>
                  <a:lnTo>
                    <a:pt x="266" y="205"/>
                  </a:lnTo>
                  <a:lnTo>
                    <a:pt x="260" y="199"/>
                  </a:lnTo>
                  <a:lnTo>
                    <a:pt x="252" y="191"/>
                  </a:lnTo>
                  <a:lnTo>
                    <a:pt x="244" y="184"/>
                  </a:lnTo>
                  <a:lnTo>
                    <a:pt x="238" y="176"/>
                  </a:lnTo>
                  <a:lnTo>
                    <a:pt x="232" y="169"/>
                  </a:lnTo>
                  <a:lnTo>
                    <a:pt x="224" y="161"/>
                  </a:lnTo>
                  <a:lnTo>
                    <a:pt x="218" y="153"/>
                  </a:lnTo>
                  <a:lnTo>
                    <a:pt x="212" y="146"/>
                  </a:lnTo>
                  <a:lnTo>
                    <a:pt x="205" y="140"/>
                  </a:lnTo>
                  <a:lnTo>
                    <a:pt x="198" y="132"/>
                  </a:lnTo>
                  <a:lnTo>
                    <a:pt x="192" y="125"/>
                  </a:lnTo>
                  <a:lnTo>
                    <a:pt x="184" y="117"/>
                  </a:lnTo>
                  <a:lnTo>
                    <a:pt x="178" y="109"/>
                  </a:lnTo>
                  <a:lnTo>
                    <a:pt x="170" y="102"/>
                  </a:lnTo>
                  <a:lnTo>
                    <a:pt x="164" y="94"/>
                  </a:lnTo>
                  <a:lnTo>
                    <a:pt x="156" y="87"/>
                  </a:lnTo>
                  <a:lnTo>
                    <a:pt x="150" y="80"/>
                  </a:lnTo>
                  <a:lnTo>
                    <a:pt x="141" y="73"/>
                  </a:lnTo>
                  <a:lnTo>
                    <a:pt x="134" y="65"/>
                  </a:lnTo>
                  <a:lnTo>
                    <a:pt x="126" y="59"/>
                  </a:lnTo>
                  <a:lnTo>
                    <a:pt x="118" y="53"/>
                  </a:lnTo>
                  <a:lnTo>
                    <a:pt x="110" y="45"/>
                  </a:lnTo>
                  <a:lnTo>
                    <a:pt x="101" y="40"/>
                  </a:lnTo>
                  <a:lnTo>
                    <a:pt x="92" y="34"/>
                  </a:lnTo>
                  <a:lnTo>
                    <a:pt x="85" y="30"/>
                  </a:lnTo>
                  <a:lnTo>
                    <a:pt x="79" y="43"/>
                  </a:lnTo>
                  <a:lnTo>
                    <a:pt x="79" y="57"/>
                  </a:lnTo>
                  <a:lnTo>
                    <a:pt x="79" y="63"/>
                  </a:lnTo>
                  <a:lnTo>
                    <a:pt x="79" y="69"/>
                  </a:lnTo>
                  <a:lnTo>
                    <a:pt x="81" y="77"/>
                  </a:lnTo>
                  <a:lnTo>
                    <a:pt x="83" y="84"/>
                  </a:lnTo>
                  <a:lnTo>
                    <a:pt x="85" y="91"/>
                  </a:lnTo>
                  <a:lnTo>
                    <a:pt x="87" y="98"/>
                  </a:lnTo>
                  <a:lnTo>
                    <a:pt x="90" y="104"/>
                  </a:lnTo>
                  <a:lnTo>
                    <a:pt x="93" y="112"/>
                  </a:lnTo>
                  <a:lnTo>
                    <a:pt x="96" y="119"/>
                  </a:lnTo>
                  <a:lnTo>
                    <a:pt x="100" y="127"/>
                  </a:lnTo>
                  <a:lnTo>
                    <a:pt x="103" y="135"/>
                  </a:lnTo>
                  <a:lnTo>
                    <a:pt x="107" y="142"/>
                  </a:lnTo>
                  <a:lnTo>
                    <a:pt x="110" y="148"/>
                  </a:lnTo>
                  <a:lnTo>
                    <a:pt x="113" y="156"/>
                  </a:lnTo>
                  <a:lnTo>
                    <a:pt x="117" y="164"/>
                  </a:lnTo>
                  <a:lnTo>
                    <a:pt x="121" y="171"/>
                  </a:lnTo>
                  <a:lnTo>
                    <a:pt x="124" y="177"/>
                  </a:lnTo>
                  <a:lnTo>
                    <a:pt x="127" y="185"/>
                  </a:lnTo>
                  <a:lnTo>
                    <a:pt x="131" y="192"/>
                  </a:lnTo>
                  <a:lnTo>
                    <a:pt x="135" y="200"/>
                  </a:lnTo>
                  <a:lnTo>
                    <a:pt x="136" y="206"/>
                  </a:lnTo>
                  <a:lnTo>
                    <a:pt x="139" y="214"/>
                  </a:lnTo>
                  <a:lnTo>
                    <a:pt x="140" y="221"/>
                  </a:lnTo>
                  <a:lnTo>
                    <a:pt x="142" y="229"/>
                  </a:lnTo>
                  <a:lnTo>
                    <a:pt x="142" y="237"/>
                  </a:lnTo>
                  <a:lnTo>
                    <a:pt x="144" y="244"/>
                  </a:lnTo>
                  <a:lnTo>
                    <a:pt x="144" y="252"/>
                  </a:lnTo>
                  <a:lnTo>
                    <a:pt x="145" y="259"/>
                  </a:lnTo>
                  <a:lnTo>
                    <a:pt x="139" y="252"/>
                  </a:lnTo>
                  <a:lnTo>
                    <a:pt x="132" y="245"/>
                  </a:lnTo>
                  <a:lnTo>
                    <a:pt x="126" y="238"/>
                  </a:lnTo>
                  <a:lnTo>
                    <a:pt x="120" y="231"/>
                  </a:lnTo>
                  <a:lnTo>
                    <a:pt x="112" y="224"/>
                  </a:lnTo>
                  <a:lnTo>
                    <a:pt x="106" y="216"/>
                  </a:lnTo>
                  <a:lnTo>
                    <a:pt x="98" y="210"/>
                  </a:lnTo>
                  <a:lnTo>
                    <a:pt x="92" y="205"/>
                  </a:lnTo>
                  <a:lnTo>
                    <a:pt x="83" y="199"/>
                  </a:lnTo>
                  <a:lnTo>
                    <a:pt x="76" y="194"/>
                  </a:lnTo>
                  <a:lnTo>
                    <a:pt x="68" y="189"/>
                  </a:lnTo>
                  <a:lnTo>
                    <a:pt x="61" y="186"/>
                  </a:lnTo>
                  <a:lnTo>
                    <a:pt x="52" y="182"/>
                  </a:lnTo>
                  <a:lnTo>
                    <a:pt x="43" y="180"/>
                  </a:lnTo>
                  <a:lnTo>
                    <a:pt x="34" y="179"/>
                  </a:lnTo>
                  <a:lnTo>
                    <a:pt x="25" y="179"/>
                  </a:lnTo>
                  <a:lnTo>
                    <a:pt x="27" y="184"/>
                  </a:lnTo>
                  <a:lnTo>
                    <a:pt x="29" y="191"/>
                  </a:lnTo>
                  <a:lnTo>
                    <a:pt x="30" y="198"/>
                  </a:lnTo>
                  <a:lnTo>
                    <a:pt x="32" y="205"/>
                  </a:lnTo>
                  <a:lnTo>
                    <a:pt x="32" y="211"/>
                  </a:lnTo>
                  <a:lnTo>
                    <a:pt x="32" y="219"/>
                  </a:lnTo>
                  <a:lnTo>
                    <a:pt x="30" y="225"/>
                  </a:lnTo>
                  <a:lnTo>
                    <a:pt x="29" y="233"/>
                  </a:lnTo>
                  <a:lnTo>
                    <a:pt x="24" y="243"/>
                  </a:lnTo>
                  <a:lnTo>
                    <a:pt x="18" y="250"/>
                  </a:lnTo>
                  <a:lnTo>
                    <a:pt x="9" y="253"/>
                  </a:lnTo>
                  <a:lnTo>
                    <a:pt x="0" y="250"/>
                  </a:lnTo>
                  <a:lnTo>
                    <a:pt x="38" y="272"/>
                  </a:lnTo>
                  <a:lnTo>
                    <a:pt x="51" y="187"/>
                  </a:lnTo>
                  <a:lnTo>
                    <a:pt x="158" y="281"/>
                  </a:lnTo>
                  <a:lnTo>
                    <a:pt x="158" y="273"/>
                  </a:lnTo>
                  <a:lnTo>
                    <a:pt x="159" y="265"/>
                  </a:lnTo>
                  <a:lnTo>
                    <a:pt x="159" y="258"/>
                  </a:lnTo>
                  <a:lnTo>
                    <a:pt x="160" y="252"/>
                  </a:lnTo>
                  <a:lnTo>
                    <a:pt x="159" y="244"/>
                  </a:lnTo>
                  <a:lnTo>
                    <a:pt x="158" y="238"/>
                  </a:lnTo>
                  <a:lnTo>
                    <a:pt x="156" y="230"/>
                  </a:lnTo>
                  <a:lnTo>
                    <a:pt x="155" y="224"/>
                  </a:lnTo>
                  <a:lnTo>
                    <a:pt x="152" y="216"/>
                  </a:lnTo>
                  <a:lnTo>
                    <a:pt x="150" y="209"/>
                  </a:lnTo>
                  <a:lnTo>
                    <a:pt x="147" y="201"/>
                  </a:lnTo>
                  <a:lnTo>
                    <a:pt x="145" y="195"/>
                  </a:lnTo>
                  <a:lnTo>
                    <a:pt x="141" y="187"/>
                  </a:lnTo>
                  <a:lnTo>
                    <a:pt x="139" y="181"/>
                  </a:lnTo>
                  <a:lnTo>
                    <a:pt x="135" y="174"/>
                  </a:lnTo>
                  <a:lnTo>
                    <a:pt x="132" y="167"/>
                  </a:lnTo>
                  <a:lnTo>
                    <a:pt x="129" y="160"/>
                  </a:lnTo>
                  <a:lnTo>
                    <a:pt x="125" y="152"/>
                  </a:lnTo>
                  <a:lnTo>
                    <a:pt x="121" y="145"/>
                  </a:lnTo>
                  <a:lnTo>
                    <a:pt x="117" y="137"/>
                  </a:lnTo>
                  <a:lnTo>
                    <a:pt x="113" y="130"/>
                  </a:lnTo>
                  <a:lnTo>
                    <a:pt x="110" y="122"/>
                  </a:lnTo>
                  <a:lnTo>
                    <a:pt x="107" y="114"/>
                  </a:lnTo>
                  <a:lnTo>
                    <a:pt x="106" y="108"/>
                  </a:lnTo>
                  <a:lnTo>
                    <a:pt x="102" y="101"/>
                  </a:lnTo>
                  <a:lnTo>
                    <a:pt x="100" y="93"/>
                  </a:lnTo>
                  <a:lnTo>
                    <a:pt x="97" y="85"/>
                  </a:lnTo>
                  <a:lnTo>
                    <a:pt x="97" y="79"/>
                  </a:lnTo>
                  <a:lnTo>
                    <a:pt x="96" y="72"/>
                  </a:lnTo>
                  <a:lnTo>
                    <a:pt x="96" y="65"/>
                  </a:lnTo>
                  <a:lnTo>
                    <a:pt x="96" y="58"/>
                  </a:lnTo>
                  <a:lnTo>
                    <a:pt x="97" y="52"/>
                  </a:lnTo>
                  <a:lnTo>
                    <a:pt x="105" y="55"/>
                  </a:lnTo>
                  <a:lnTo>
                    <a:pt x="113" y="62"/>
                  </a:lnTo>
                  <a:lnTo>
                    <a:pt x="122" y="67"/>
                  </a:lnTo>
                  <a:lnTo>
                    <a:pt x="131" y="73"/>
                  </a:lnTo>
                  <a:lnTo>
                    <a:pt x="139" y="79"/>
                  </a:lnTo>
                  <a:lnTo>
                    <a:pt x="146" y="85"/>
                  </a:lnTo>
                  <a:lnTo>
                    <a:pt x="154" y="92"/>
                  </a:lnTo>
                  <a:lnTo>
                    <a:pt x="163" y="99"/>
                  </a:lnTo>
                  <a:lnTo>
                    <a:pt x="169" y="106"/>
                  </a:lnTo>
                  <a:lnTo>
                    <a:pt x="176" y="113"/>
                  </a:lnTo>
                  <a:lnTo>
                    <a:pt x="183" y="119"/>
                  </a:lnTo>
                  <a:lnTo>
                    <a:pt x="190" y="127"/>
                  </a:lnTo>
                  <a:lnTo>
                    <a:pt x="197" y="133"/>
                  </a:lnTo>
                  <a:lnTo>
                    <a:pt x="204" y="141"/>
                  </a:lnTo>
                  <a:lnTo>
                    <a:pt x="210" y="148"/>
                  </a:lnTo>
                  <a:lnTo>
                    <a:pt x="218" y="156"/>
                  </a:lnTo>
                  <a:lnTo>
                    <a:pt x="223" y="162"/>
                  </a:lnTo>
                  <a:lnTo>
                    <a:pt x="229" y="170"/>
                  </a:lnTo>
                  <a:lnTo>
                    <a:pt x="236" y="177"/>
                  </a:lnTo>
                  <a:lnTo>
                    <a:pt x="242" y="185"/>
                  </a:lnTo>
                  <a:lnTo>
                    <a:pt x="248" y="191"/>
                  </a:lnTo>
                  <a:lnTo>
                    <a:pt x="254" y="199"/>
                  </a:lnTo>
                  <a:lnTo>
                    <a:pt x="261" y="206"/>
                  </a:lnTo>
                  <a:lnTo>
                    <a:pt x="268" y="214"/>
                  </a:lnTo>
                  <a:lnTo>
                    <a:pt x="275" y="220"/>
                  </a:lnTo>
                  <a:lnTo>
                    <a:pt x="281" y="228"/>
                  </a:lnTo>
                  <a:lnTo>
                    <a:pt x="287" y="235"/>
                  </a:lnTo>
                  <a:lnTo>
                    <a:pt x="295" y="243"/>
                  </a:lnTo>
                  <a:lnTo>
                    <a:pt x="301" y="249"/>
                  </a:lnTo>
                  <a:lnTo>
                    <a:pt x="307" y="257"/>
                  </a:lnTo>
                  <a:lnTo>
                    <a:pt x="315" y="264"/>
                  </a:lnTo>
                  <a:lnTo>
                    <a:pt x="322" y="272"/>
                  </a:lnTo>
                  <a:lnTo>
                    <a:pt x="344" y="259"/>
                  </a:lnTo>
                  <a:lnTo>
                    <a:pt x="340" y="250"/>
                  </a:lnTo>
                  <a:lnTo>
                    <a:pt x="336" y="242"/>
                  </a:lnTo>
                  <a:lnTo>
                    <a:pt x="333" y="233"/>
                  </a:lnTo>
                  <a:lnTo>
                    <a:pt x="330" y="225"/>
                  </a:lnTo>
                  <a:lnTo>
                    <a:pt x="326" y="216"/>
                  </a:lnTo>
                  <a:lnTo>
                    <a:pt x="324" y="209"/>
                  </a:lnTo>
                  <a:lnTo>
                    <a:pt x="321" y="200"/>
                  </a:lnTo>
                  <a:lnTo>
                    <a:pt x="319" y="192"/>
                  </a:lnTo>
                  <a:lnTo>
                    <a:pt x="315" y="184"/>
                  </a:lnTo>
                  <a:lnTo>
                    <a:pt x="312" y="175"/>
                  </a:lnTo>
                  <a:lnTo>
                    <a:pt x="309" y="166"/>
                  </a:lnTo>
                  <a:lnTo>
                    <a:pt x="306" y="158"/>
                  </a:lnTo>
                  <a:lnTo>
                    <a:pt x="302" y="150"/>
                  </a:lnTo>
                  <a:lnTo>
                    <a:pt x="300" y="141"/>
                  </a:lnTo>
                  <a:lnTo>
                    <a:pt x="297" y="132"/>
                  </a:lnTo>
                  <a:lnTo>
                    <a:pt x="295" y="125"/>
                  </a:lnTo>
                  <a:lnTo>
                    <a:pt x="291" y="116"/>
                  </a:lnTo>
                  <a:lnTo>
                    <a:pt x="287" y="107"/>
                  </a:lnTo>
                  <a:lnTo>
                    <a:pt x="283" y="98"/>
                  </a:lnTo>
                  <a:lnTo>
                    <a:pt x="281" y="91"/>
                  </a:lnTo>
                  <a:lnTo>
                    <a:pt x="276" y="82"/>
                  </a:lnTo>
                  <a:lnTo>
                    <a:pt x="272" y="73"/>
                  </a:lnTo>
                  <a:lnTo>
                    <a:pt x="268" y="65"/>
                  </a:lnTo>
                  <a:lnTo>
                    <a:pt x="265" y="58"/>
                  </a:lnTo>
                  <a:lnTo>
                    <a:pt x="260" y="50"/>
                  </a:lnTo>
                  <a:lnTo>
                    <a:pt x="254" y="43"/>
                  </a:lnTo>
                  <a:lnTo>
                    <a:pt x="249" y="35"/>
                  </a:lnTo>
                  <a:lnTo>
                    <a:pt x="244" y="28"/>
                  </a:lnTo>
                  <a:lnTo>
                    <a:pt x="238" y="20"/>
                  </a:lnTo>
                  <a:lnTo>
                    <a:pt x="232" y="12"/>
                  </a:lnTo>
                  <a:lnTo>
                    <a:pt x="226" y="6"/>
                  </a:lnTo>
                  <a:lnTo>
                    <a:pt x="2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128" name="Freeform 120"/>
            <p:cNvSpPr>
              <a:spLocks/>
            </p:cNvSpPr>
            <p:nvPr/>
          </p:nvSpPr>
          <p:spPr bwMode="auto">
            <a:xfrm>
              <a:off x="991" y="3373"/>
              <a:ext cx="896" cy="451"/>
            </a:xfrm>
            <a:custGeom>
              <a:avLst/>
              <a:gdLst>
                <a:gd name="T0" fmla="*/ 569 w 896"/>
                <a:gd name="T1" fmla="*/ 109 h 451"/>
                <a:gd name="T2" fmla="*/ 515 w 896"/>
                <a:gd name="T3" fmla="*/ 118 h 451"/>
                <a:gd name="T4" fmla="*/ 458 w 896"/>
                <a:gd name="T5" fmla="*/ 126 h 451"/>
                <a:gd name="T6" fmla="*/ 400 w 896"/>
                <a:gd name="T7" fmla="*/ 133 h 451"/>
                <a:gd name="T8" fmla="*/ 343 w 896"/>
                <a:gd name="T9" fmla="*/ 143 h 451"/>
                <a:gd name="T10" fmla="*/ 287 w 896"/>
                <a:gd name="T11" fmla="*/ 156 h 451"/>
                <a:gd name="T12" fmla="*/ 232 w 896"/>
                <a:gd name="T13" fmla="*/ 172 h 451"/>
                <a:gd name="T14" fmla="*/ 181 w 896"/>
                <a:gd name="T15" fmla="*/ 193 h 451"/>
                <a:gd name="T16" fmla="*/ 134 w 896"/>
                <a:gd name="T17" fmla="*/ 220 h 451"/>
                <a:gd name="T18" fmla="*/ 93 w 896"/>
                <a:gd name="T19" fmla="*/ 255 h 451"/>
                <a:gd name="T20" fmla="*/ 56 w 896"/>
                <a:gd name="T21" fmla="*/ 298 h 451"/>
                <a:gd name="T22" fmla="*/ 27 w 896"/>
                <a:gd name="T23" fmla="*/ 351 h 451"/>
                <a:gd name="T24" fmla="*/ 8 w 896"/>
                <a:gd name="T25" fmla="*/ 417 h 451"/>
                <a:gd name="T26" fmla="*/ 29 w 896"/>
                <a:gd name="T27" fmla="*/ 435 h 451"/>
                <a:gd name="T28" fmla="*/ 69 w 896"/>
                <a:gd name="T29" fmla="*/ 386 h 451"/>
                <a:gd name="T30" fmla="*/ 97 w 896"/>
                <a:gd name="T31" fmla="*/ 344 h 451"/>
                <a:gd name="T32" fmla="*/ 120 w 896"/>
                <a:gd name="T33" fmla="*/ 292 h 451"/>
                <a:gd name="T34" fmla="*/ 149 w 896"/>
                <a:gd name="T35" fmla="*/ 245 h 451"/>
                <a:gd name="T36" fmla="*/ 186 w 896"/>
                <a:gd name="T37" fmla="*/ 203 h 451"/>
                <a:gd name="T38" fmla="*/ 222 w 896"/>
                <a:gd name="T39" fmla="*/ 189 h 451"/>
                <a:gd name="T40" fmla="*/ 260 w 896"/>
                <a:gd name="T41" fmla="*/ 179 h 451"/>
                <a:gd name="T42" fmla="*/ 299 w 896"/>
                <a:gd name="T43" fmla="*/ 167 h 451"/>
                <a:gd name="T44" fmla="*/ 338 w 896"/>
                <a:gd name="T45" fmla="*/ 155 h 451"/>
                <a:gd name="T46" fmla="*/ 379 w 896"/>
                <a:gd name="T47" fmla="*/ 146 h 451"/>
                <a:gd name="T48" fmla="*/ 418 w 896"/>
                <a:gd name="T49" fmla="*/ 137 h 451"/>
                <a:gd name="T50" fmla="*/ 458 w 896"/>
                <a:gd name="T51" fmla="*/ 132 h 451"/>
                <a:gd name="T52" fmla="*/ 496 w 896"/>
                <a:gd name="T53" fmla="*/ 131 h 451"/>
                <a:gd name="T54" fmla="*/ 532 w 896"/>
                <a:gd name="T55" fmla="*/ 135 h 451"/>
                <a:gd name="T56" fmla="*/ 575 w 896"/>
                <a:gd name="T57" fmla="*/ 147 h 451"/>
                <a:gd name="T58" fmla="*/ 639 w 896"/>
                <a:gd name="T59" fmla="*/ 195 h 451"/>
                <a:gd name="T60" fmla="*/ 674 w 896"/>
                <a:gd name="T61" fmla="*/ 238 h 451"/>
                <a:gd name="T62" fmla="*/ 715 w 896"/>
                <a:gd name="T63" fmla="*/ 278 h 451"/>
                <a:gd name="T64" fmla="*/ 752 w 896"/>
                <a:gd name="T65" fmla="*/ 310 h 451"/>
                <a:gd name="T66" fmla="*/ 790 w 896"/>
                <a:gd name="T67" fmla="*/ 341 h 451"/>
                <a:gd name="T68" fmla="*/ 828 w 896"/>
                <a:gd name="T69" fmla="*/ 371 h 451"/>
                <a:gd name="T70" fmla="*/ 866 w 896"/>
                <a:gd name="T71" fmla="*/ 401 h 451"/>
                <a:gd name="T72" fmla="*/ 893 w 896"/>
                <a:gd name="T73" fmla="*/ 418 h 451"/>
                <a:gd name="T74" fmla="*/ 882 w 896"/>
                <a:gd name="T75" fmla="*/ 371 h 451"/>
                <a:gd name="T76" fmla="*/ 873 w 896"/>
                <a:gd name="T77" fmla="*/ 330 h 451"/>
                <a:gd name="T78" fmla="*/ 868 w 896"/>
                <a:gd name="T79" fmla="*/ 289 h 451"/>
                <a:gd name="T80" fmla="*/ 863 w 896"/>
                <a:gd name="T81" fmla="*/ 248 h 451"/>
                <a:gd name="T82" fmla="*/ 861 w 896"/>
                <a:gd name="T83" fmla="*/ 194 h 451"/>
                <a:gd name="T84" fmla="*/ 861 w 896"/>
                <a:gd name="T85" fmla="*/ 141 h 451"/>
                <a:gd name="T86" fmla="*/ 867 w 896"/>
                <a:gd name="T87" fmla="*/ 75 h 451"/>
                <a:gd name="T88" fmla="*/ 880 w 896"/>
                <a:gd name="T89" fmla="*/ 11 h 451"/>
                <a:gd name="T90" fmla="*/ 852 w 896"/>
                <a:gd name="T91" fmla="*/ 5 h 451"/>
                <a:gd name="T92" fmla="*/ 809 w 896"/>
                <a:gd name="T93" fmla="*/ 15 h 451"/>
                <a:gd name="T94" fmla="*/ 766 w 896"/>
                <a:gd name="T95" fmla="*/ 29 h 451"/>
                <a:gd name="T96" fmla="*/ 720 w 896"/>
                <a:gd name="T97" fmla="*/ 47 h 451"/>
                <a:gd name="T98" fmla="*/ 676 w 896"/>
                <a:gd name="T99" fmla="*/ 65 h 451"/>
                <a:gd name="T100" fmla="*/ 634 w 896"/>
                <a:gd name="T101" fmla="*/ 8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6" h="451">
                  <a:moveTo>
                    <a:pt x="611" y="102"/>
                  </a:moveTo>
                  <a:lnTo>
                    <a:pt x="600" y="103"/>
                  </a:lnTo>
                  <a:lnTo>
                    <a:pt x="590" y="106"/>
                  </a:lnTo>
                  <a:lnTo>
                    <a:pt x="579" y="107"/>
                  </a:lnTo>
                  <a:lnTo>
                    <a:pt x="569" y="109"/>
                  </a:lnTo>
                  <a:lnTo>
                    <a:pt x="557" y="111"/>
                  </a:lnTo>
                  <a:lnTo>
                    <a:pt x="547" y="113"/>
                  </a:lnTo>
                  <a:lnTo>
                    <a:pt x="536" y="114"/>
                  </a:lnTo>
                  <a:lnTo>
                    <a:pt x="526" y="117"/>
                  </a:lnTo>
                  <a:lnTo>
                    <a:pt x="515" y="118"/>
                  </a:lnTo>
                  <a:lnTo>
                    <a:pt x="503" y="120"/>
                  </a:lnTo>
                  <a:lnTo>
                    <a:pt x="492" y="121"/>
                  </a:lnTo>
                  <a:lnTo>
                    <a:pt x="481" y="123"/>
                  </a:lnTo>
                  <a:lnTo>
                    <a:pt x="469" y="125"/>
                  </a:lnTo>
                  <a:lnTo>
                    <a:pt x="458" y="126"/>
                  </a:lnTo>
                  <a:lnTo>
                    <a:pt x="447" y="127"/>
                  </a:lnTo>
                  <a:lnTo>
                    <a:pt x="435" y="130"/>
                  </a:lnTo>
                  <a:lnTo>
                    <a:pt x="423" y="130"/>
                  </a:lnTo>
                  <a:lnTo>
                    <a:pt x="411" y="132"/>
                  </a:lnTo>
                  <a:lnTo>
                    <a:pt x="400" y="133"/>
                  </a:lnTo>
                  <a:lnTo>
                    <a:pt x="389" y="136"/>
                  </a:lnTo>
                  <a:lnTo>
                    <a:pt x="377" y="137"/>
                  </a:lnTo>
                  <a:lnTo>
                    <a:pt x="366" y="140"/>
                  </a:lnTo>
                  <a:lnTo>
                    <a:pt x="355" y="141"/>
                  </a:lnTo>
                  <a:lnTo>
                    <a:pt x="343" y="143"/>
                  </a:lnTo>
                  <a:lnTo>
                    <a:pt x="332" y="145"/>
                  </a:lnTo>
                  <a:lnTo>
                    <a:pt x="321" y="147"/>
                  </a:lnTo>
                  <a:lnTo>
                    <a:pt x="309" y="150"/>
                  </a:lnTo>
                  <a:lnTo>
                    <a:pt x="298" y="153"/>
                  </a:lnTo>
                  <a:lnTo>
                    <a:pt x="287" y="156"/>
                  </a:lnTo>
                  <a:lnTo>
                    <a:pt x="275" y="159"/>
                  </a:lnTo>
                  <a:lnTo>
                    <a:pt x="265" y="162"/>
                  </a:lnTo>
                  <a:lnTo>
                    <a:pt x="255" y="166"/>
                  </a:lnTo>
                  <a:lnTo>
                    <a:pt x="244" y="169"/>
                  </a:lnTo>
                  <a:lnTo>
                    <a:pt x="232" y="172"/>
                  </a:lnTo>
                  <a:lnTo>
                    <a:pt x="222" y="176"/>
                  </a:lnTo>
                  <a:lnTo>
                    <a:pt x="212" y="180"/>
                  </a:lnTo>
                  <a:lnTo>
                    <a:pt x="201" y="184"/>
                  </a:lnTo>
                  <a:lnTo>
                    <a:pt x="191" y="187"/>
                  </a:lnTo>
                  <a:lnTo>
                    <a:pt x="181" y="193"/>
                  </a:lnTo>
                  <a:lnTo>
                    <a:pt x="172" y="199"/>
                  </a:lnTo>
                  <a:lnTo>
                    <a:pt x="162" y="203"/>
                  </a:lnTo>
                  <a:lnTo>
                    <a:pt x="153" y="208"/>
                  </a:lnTo>
                  <a:lnTo>
                    <a:pt x="143" y="213"/>
                  </a:lnTo>
                  <a:lnTo>
                    <a:pt x="134" y="220"/>
                  </a:lnTo>
                  <a:lnTo>
                    <a:pt x="125" y="225"/>
                  </a:lnTo>
                  <a:lnTo>
                    <a:pt x="117" y="233"/>
                  </a:lnTo>
                  <a:lnTo>
                    <a:pt x="109" y="240"/>
                  </a:lnTo>
                  <a:lnTo>
                    <a:pt x="102" y="248"/>
                  </a:lnTo>
                  <a:lnTo>
                    <a:pt x="93" y="255"/>
                  </a:lnTo>
                  <a:lnTo>
                    <a:pt x="85" y="263"/>
                  </a:lnTo>
                  <a:lnTo>
                    <a:pt x="78" y="271"/>
                  </a:lnTo>
                  <a:lnTo>
                    <a:pt x="71" y="279"/>
                  </a:lnTo>
                  <a:lnTo>
                    <a:pt x="64" y="288"/>
                  </a:lnTo>
                  <a:lnTo>
                    <a:pt x="56" y="298"/>
                  </a:lnTo>
                  <a:lnTo>
                    <a:pt x="50" y="307"/>
                  </a:lnTo>
                  <a:lnTo>
                    <a:pt x="45" y="318"/>
                  </a:lnTo>
                  <a:lnTo>
                    <a:pt x="39" y="328"/>
                  </a:lnTo>
                  <a:lnTo>
                    <a:pt x="34" y="340"/>
                  </a:lnTo>
                  <a:lnTo>
                    <a:pt x="27" y="351"/>
                  </a:lnTo>
                  <a:lnTo>
                    <a:pt x="24" y="364"/>
                  </a:lnTo>
                  <a:lnTo>
                    <a:pt x="18" y="375"/>
                  </a:lnTo>
                  <a:lnTo>
                    <a:pt x="15" y="389"/>
                  </a:lnTo>
                  <a:lnTo>
                    <a:pt x="11" y="401"/>
                  </a:lnTo>
                  <a:lnTo>
                    <a:pt x="8" y="417"/>
                  </a:lnTo>
                  <a:lnTo>
                    <a:pt x="0" y="451"/>
                  </a:lnTo>
                  <a:lnTo>
                    <a:pt x="6" y="447"/>
                  </a:lnTo>
                  <a:lnTo>
                    <a:pt x="13" y="443"/>
                  </a:lnTo>
                  <a:lnTo>
                    <a:pt x="21" y="439"/>
                  </a:lnTo>
                  <a:lnTo>
                    <a:pt x="29" y="435"/>
                  </a:lnTo>
                  <a:lnTo>
                    <a:pt x="41" y="424"/>
                  </a:lnTo>
                  <a:lnTo>
                    <a:pt x="54" y="412"/>
                  </a:lnTo>
                  <a:lnTo>
                    <a:pt x="59" y="403"/>
                  </a:lnTo>
                  <a:lnTo>
                    <a:pt x="64" y="395"/>
                  </a:lnTo>
                  <a:lnTo>
                    <a:pt x="69" y="386"/>
                  </a:lnTo>
                  <a:lnTo>
                    <a:pt x="75" y="379"/>
                  </a:lnTo>
                  <a:lnTo>
                    <a:pt x="80" y="370"/>
                  </a:lnTo>
                  <a:lnTo>
                    <a:pt x="85" y="361"/>
                  </a:lnTo>
                  <a:lnTo>
                    <a:pt x="90" y="352"/>
                  </a:lnTo>
                  <a:lnTo>
                    <a:pt x="97" y="344"/>
                  </a:lnTo>
                  <a:lnTo>
                    <a:pt x="100" y="332"/>
                  </a:lnTo>
                  <a:lnTo>
                    <a:pt x="105" y="322"/>
                  </a:lnTo>
                  <a:lnTo>
                    <a:pt x="110" y="312"/>
                  </a:lnTo>
                  <a:lnTo>
                    <a:pt x="115" y="303"/>
                  </a:lnTo>
                  <a:lnTo>
                    <a:pt x="120" y="292"/>
                  </a:lnTo>
                  <a:lnTo>
                    <a:pt x="127" y="283"/>
                  </a:lnTo>
                  <a:lnTo>
                    <a:pt x="132" y="273"/>
                  </a:lnTo>
                  <a:lnTo>
                    <a:pt x="138" y="264"/>
                  </a:lnTo>
                  <a:lnTo>
                    <a:pt x="143" y="254"/>
                  </a:lnTo>
                  <a:lnTo>
                    <a:pt x="149" y="245"/>
                  </a:lnTo>
                  <a:lnTo>
                    <a:pt x="156" y="235"/>
                  </a:lnTo>
                  <a:lnTo>
                    <a:pt x="163" y="228"/>
                  </a:lnTo>
                  <a:lnTo>
                    <a:pt x="170" y="219"/>
                  </a:lnTo>
                  <a:lnTo>
                    <a:pt x="177" y="210"/>
                  </a:lnTo>
                  <a:lnTo>
                    <a:pt x="186" y="203"/>
                  </a:lnTo>
                  <a:lnTo>
                    <a:pt x="195" y="196"/>
                  </a:lnTo>
                  <a:lnTo>
                    <a:pt x="201" y="194"/>
                  </a:lnTo>
                  <a:lnTo>
                    <a:pt x="209" y="193"/>
                  </a:lnTo>
                  <a:lnTo>
                    <a:pt x="215" y="190"/>
                  </a:lnTo>
                  <a:lnTo>
                    <a:pt x="222" y="189"/>
                  </a:lnTo>
                  <a:lnTo>
                    <a:pt x="230" y="186"/>
                  </a:lnTo>
                  <a:lnTo>
                    <a:pt x="238" y="185"/>
                  </a:lnTo>
                  <a:lnTo>
                    <a:pt x="245" y="182"/>
                  </a:lnTo>
                  <a:lnTo>
                    <a:pt x="253" y="181"/>
                  </a:lnTo>
                  <a:lnTo>
                    <a:pt x="260" y="179"/>
                  </a:lnTo>
                  <a:lnTo>
                    <a:pt x="268" y="176"/>
                  </a:lnTo>
                  <a:lnTo>
                    <a:pt x="275" y="174"/>
                  </a:lnTo>
                  <a:lnTo>
                    <a:pt x="284" y="172"/>
                  </a:lnTo>
                  <a:lnTo>
                    <a:pt x="292" y="170"/>
                  </a:lnTo>
                  <a:lnTo>
                    <a:pt x="299" y="167"/>
                  </a:lnTo>
                  <a:lnTo>
                    <a:pt x="307" y="165"/>
                  </a:lnTo>
                  <a:lnTo>
                    <a:pt x="316" y="164"/>
                  </a:lnTo>
                  <a:lnTo>
                    <a:pt x="323" y="160"/>
                  </a:lnTo>
                  <a:lnTo>
                    <a:pt x="331" y="159"/>
                  </a:lnTo>
                  <a:lnTo>
                    <a:pt x="338" y="155"/>
                  </a:lnTo>
                  <a:lnTo>
                    <a:pt x="347" y="153"/>
                  </a:lnTo>
                  <a:lnTo>
                    <a:pt x="355" y="151"/>
                  </a:lnTo>
                  <a:lnTo>
                    <a:pt x="362" y="150"/>
                  </a:lnTo>
                  <a:lnTo>
                    <a:pt x="370" y="147"/>
                  </a:lnTo>
                  <a:lnTo>
                    <a:pt x="379" y="146"/>
                  </a:lnTo>
                  <a:lnTo>
                    <a:pt x="386" y="143"/>
                  </a:lnTo>
                  <a:lnTo>
                    <a:pt x="394" y="142"/>
                  </a:lnTo>
                  <a:lnTo>
                    <a:pt x="401" y="140"/>
                  </a:lnTo>
                  <a:lnTo>
                    <a:pt x="410" y="138"/>
                  </a:lnTo>
                  <a:lnTo>
                    <a:pt x="418" y="137"/>
                  </a:lnTo>
                  <a:lnTo>
                    <a:pt x="426" y="136"/>
                  </a:lnTo>
                  <a:lnTo>
                    <a:pt x="434" y="135"/>
                  </a:lnTo>
                  <a:lnTo>
                    <a:pt x="443" y="135"/>
                  </a:lnTo>
                  <a:lnTo>
                    <a:pt x="450" y="133"/>
                  </a:lnTo>
                  <a:lnTo>
                    <a:pt x="458" y="132"/>
                  </a:lnTo>
                  <a:lnTo>
                    <a:pt x="465" y="131"/>
                  </a:lnTo>
                  <a:lnTo>
                    <a:pt x="473" y="131"/>
                  </a:lnTo>
                  <a:lnTo>
                    <a:pt x="481" y="131"/>
                  </a:lnTo>
                  <a:lnTo>
                    <a:pt x="488" y="131"/>
                  </a:lnTo>
                  <a:lnTo>
                    <a:pt x="496" y="131"/>
                  </a:lnTo>
                  <a:lnTo>
                    <a:pt x="503" y="131"/>
                  </a:lnTo>
                  <a:lnTo>
                    <a:pt x="509" y="131"/>
                  </a:lnTo>
                  <a:lnTo>
                    <a:pt x="517" y="131"/>
                  </a:lnTo>
                  <a:lnTo>
                    <a:pt x="525" y="132"/>
                  </a:lnTo>
                  <a:lnTo>
                    <a:pt x="532" y="135"/>
                  </a:lnTo>
                  <a:lnTo>
                    <a:pt x="540" y="135"/>
                  </a:lnTo>
                  <a:lnTo>
                    <a:pt x="547" y="137"/>
                  </a:lnTo>
                  <a:lnTo>
                    <a:pt x="555" y="140"/>
                  </a:lnTo>
                  <a:lnTo>
                    <a:pt x="562" y="143"/>
                  </a:lnTo>
                  <a:lnTo>
                    <a:pt x="575" y="147"/>
                  </a:lnTo>
                  <a:lnTo>
                    <a:pt x="589" y="155"/>
                  </a:lnTo>
                  <a:lnTo>
                    <a:pt x="601" y="162"/>
                  </a:lnTo>
                  <a:lnTo>
                    <a:pt x="615" y="172"/>
                  </a:lnTo>
                  <a:lnTo>
                    <a:pt x="627" y="182"/>
                  </a:lnTo>
                  <a:lnTo>
                    <a:pt x="639" y="195"/>
                  </a:lnTo>
                  <a:lnTo>
                    <a:pt x="644" y="201"/>
                  </a:lnTo>
                  <a:lnTo>
                    <a:pt x="650" y="209"/>
                  </a:lnTo>
                  <a:lnTo>
                    <a:pt x="657" y="216"/>
                  </a:lnTo>
                  <a:lnTo>
                    <a:pt x="663" y="225"/>
                  </a:lnTo>
                  <a:lnTo>
                    <a:pt x="674" y="238"/>
                  </a:lnTo>
                  <a:lnTo>
                    <a:pt x="687" y="252"/>
                  </a:lnTo>
                  <a:lnTo>
                    <a:pt x="693" y="258"/>
                  </a:lnTo>
                  <a:lnTo>
                    <a:pt x="700" y="264"/>
                  </a:lnTo>
                  <a:lnTo>
                    <a:pt x="707" y="271"/>
                  </a:lnTo>
                  <a:lnTo>
                    <a:pt x="715" y="278"/>
                  </a:lnTo>
                  <a:lnTo>
                    <a:pt x="722" y="284"/>
                  </a:lnTo>
                  <a:lnTo>
                    <a:pt x="730" y="291"/>
                  </a:lnTo>
                  <a:lnTo>
                    <a:pt x="737" y="297"/>
                  </a:lnTo>
                  <a:lnTo>
                    <a:pt x="745" y="303"/>
                  </a:lnTo>
                  <a:lnTo>
                    <a:pt x="752" y="310"/>
                  </a:lnTo>
                  <a:lnTo>
                    <a:pt x="760" y="316"/>
                  </a:lnTo>
                  <a:lnTo>
                    <a:pt x="768" y="322"/>
                  </a:lnTo>
                  <a:lnTo>
                    <a:pt x="775" y="330"/>
                  </a:lnTo>
                  <a:lnTo>
                    <a:pt x="783" y="335"/>
                  </a:lnTo>
                  <a:lnTo>
                    <a:pt x="790" y="341"/>
                  </a:lnTo>
                  <a:lnTo>
                    <a:pt x="798" y="347"/>
                  </a:lnTo>
                  <a:lnTo>
                    <a:pt x="805" y="354"/>
                  </a:lnTo>
                  <a:lnTo>
                    <a:pt x="813" y="359"/>
                  </a:lnTo>
                  <a:lnTo>
                    <a:pt x="820" y="366"/>
                  </a:lnTo>
                  <a:lnTo>
                    <a:pt x="828" y="371"/>
                  </a:lnTo>
                  <a:lnTo>
                    <a:pt x="837" y="379"/>
                  </a:lnTo>
                  <a:lnTo>
                    <a:pt x="843" y="384"/>
                  </a:lnTo>
                  <a:lnTo>
                    <a:pt x="851" y="390"/>
                  </a:lnTo>
                  <a:lnTo>
                    <a:pt x="858" y="395"/>
                  </a:lnTo>
                  <a:lnTo>
                    <a:pt x="866" y="401"/>
                  </a:lnTo>
                  <a:lnTo>
                    <a:pt x="873" y="406"/>
                  </a:lnTo>
                  <a:lnTo>
                    <a:pt x="881" y="413"/>
                  </a:lnTo>
                  <a:lnTo>
                    <a:pt x="888" y="419"/>
                  </a:lnTo>
                  <a:lnTo>
                    <a:pt x="896" y="425"/>
                  </a:lnTo>
                  <a:lnTo>
                    <a:pt x="893" y="418"/>
                  </a:lnTo>
                  <a:lnTo>
                    <a:pt x="892" y="412"/>
                  </a:lnTo>
                  <a:lnTo>
                    <a:pt x="890" y="404"/>
                  </a:lnTo>
                  <a:lnTo>
                    <a:pt x="888" y="398"/>
                  </a:lnTo>
                  <a:lnTo>
                    <a:pt x="885" y="384"/>
                  </a:lnTo>
                  <a:lnTo>
                    <a:pt x="882" y="371"/>
                  </a:lnTo>
                  <a:lnTo>
                    <a:pt x="880" y="364"/>
                  </a:lnTo>
                  <a:lnTo>
                    <a:pt x="878" y="357"/>
                  </a:lnTo>
                  <a:lnTo>
                    <a:pt x="877" y="350"/>
                  </a:lnTo>
                  <a:lnTo>
                    <a:pt x="876" y="344"/>
                  </a:lnTo>
                  <a:lnTo>
                    <a:pt x="873" y="330"/>
                  </a:lnTo>
                  <a:lnTo>
                    <a:pt x="872" y="317"/>
                  </a:lnTo>
                  <a:lnTo>
                    <a:pt x="871" y="310"/>
                  </a:lnTo>
                  <a:lnTo>
                    <a:pt x="870" y="302"/>
                  </a:lnTo>
                  <a:lnTo>
                    <a:pt x="868" y="296"/>
                  </a:lnTo>
                  <a:lnTo>
                    <a:pt x="868" y="289"/>
                  </a:lnTo>
                  <a:lnTo>
                    <a:pt x="867" y="282"/>
                  </a:lnTo>
                  <a:lnTo>
                    <a:pt x="866" y="274"/>
                  </a:lnTo>
                  <a:lnTo>
                    <a:pt x="865" y="268"/>
                  </a:lnTo>
                  <a:lnTo>
                    <a:pt x="865" y="262"/>
                  </a:lnTo>
                  <a:lnTo>
                    <a:pt x="863" y="248"/>
                  </a:lnTo>
                  <a:lnTo>
                    <a:pt x="862" y="235"/>
                  </a:lnTo>
                  <a:lnTo>
                    <a:pt x="862" y="221"/>
                  </a:lnTo>
                  <a:lnTo>
                    <a:pt x="862" y="209"/>
                  </a:lnTo>
                  <a:lnTo>
                    <a:pt x="861" y="201"/>
                  </a:lnTo>
                  <a:lnTo>
                    <a:pt x="861" y="194"/>
                  </a:lnTo>
                  <a:lnTo>
                    <a:pt x="861" y="187"/>
                  </a:lnTo>
                  <a:lnTo>
                    <a:pt x="861" y="181"/>
                  </a:lnTo>
                  <a:lnTo>
                    <a:pt x="861" y="167"/>
                  </a:lnTo>
                  <a:lnTo>
                    <a:pt x="861" y="155"/>
                  </a:lnTo>
                  <a:lnTo>
                    <a:pt x="861" y="141"/>
                  </a:lnTo>
                  <a:lnTo>
                    <a:pt x="861" y="128"/>
                  </a:lnTo>
                  <a:lnTo>
                    <a:pt x="862" y="114"/>
                  </a:lnTo>
                  <a:lnTo>
                    <a:pt x="865" y="102"/>
                  </a:lnTo>
                  <a:lnTo>
                    <a:pt x="865" y="88"/>
                  </a:lnTo>
                  <a:lnTo>
                    <a:pt x="867" y="75"/>
                  </a:lnTo>
                  <a:lnTo>
                    <a:pt x="868" y="62"/>
                  </a:lnTo>
                  <a:lnTo>
                    <a:pt x="872" y="49"/>
                  </a:lnTo>
                  <a:lnTo>
                    <a:pt x="873" y="36"/>
                  </a:lnTo>
                  <a:lnTo>
                    <a:pt x="876" y="24"/>
                  </a:lnTo>
                  <a:lnTo>
                    <a:pt x="880" y="11"/>
                  </a:lnTo>
                  <a:lnTo>
                    <a:pt x="883" y="0"/>
                  </a:lnTo>
                  <a:lnTo>
                    <a:pt x="875" y="0"/>
                  </a:lnTo>
                  <a:lnTo>
                    <a:pt x="867" y="1"/>
                  </a:lnTo>
                  <a:lnTo>
                    <a:pt x="859" y="2"/>
                  </a:lnTo>
                  <a:lnTo>
                    <a:pt x="852" y="5"/>
                  </a:lnTo>
                  <a:lnTo>
                    <a:pt x="843" y="6"/>
                  </a:lnTo>
                  <a:lnTo>
                    <a:pt x="836" y="9"/>
                  </a:lnTo>
                  <a:lnTo>
                    <a:pt x="827" y="10"/>
                  </a:lnTo>
                  <a:lnTo>
                    <a:pt x="819" y="14"/>
                  </a:lnTo>
                  <a:lnTo>
                    <a:pt x="809" y="15"/>
                  </a:lnTo>
                  <a:lnTo>
                    <a:pt x="802" y="18"/>
                  </a:lnTo>
                  <a:lnTo>
                    <a:pt x="791" y="20"/>
                  </a:lnTo>
                  <a:lnTo>
                    <a:pt x="784" y="24"/>
                  </a:lnTo>
                  <a:lnTo>
                    <a:pt x="774" y="26"/>
                  </a:lnTo>
                  <a:lnTo>
                    <a:pt x="766" y="29"/>
                  </a:lnTo>
                  <a:lnTo>
                    <a:pt x="756" y="33"/>
                  </a:lnTo>
                  <a:lnTo>
                    <a:pt x="749" y="36"/>
                  </a:lnTo>
                  <a:lnTo>
                    <a:pt x="739" y="39"/>
                  </a:lnTo>
                  <a:lnTo>
                    <a:pt x="730" y="43"/>
                  </a:lnTo>
                  <a:lnTo>
                    <a:pt x="720" y="47"/>
                  </a:lnTo>
                  <a:lnTo>
                    <a:pt x="711" y="50"/>
                  </a:lnTo>
                  <a:lnTo>
                    <a:pt x="701" y="54"/>
                  </a:lnTo>
                  <a:lnTo>
                    <a:pt x="693" y="58"/>
                  </a:lnTo>
                  <a:lnTo>
                    <a:pt x="683" y="62"/>
                  </a:lnTo>
                  <a:lnTo>
                    <a:pt x="676" y="65"/>
                  </a:lnTo>
                  <a:lnTo>
                    <a:pt x="667" y="69"/>
                  </a:lnTo>
                  <a:lnTo>
                    <a:pt x="658" y="73"/>
                  </a:lnTo>
                  <a:lnTo>
                    <a:pt x="649" y="78"/>
                  </a:lnTo>
                  <a:lnTo>
                    <a:pt x="642" y="83"/>
                  </a:lnTo>
                  <a:lnTo>
                    <a:pt x="634" y="87"/>
                  </a:lnTo>
                  <a:lnTo>
                    <a:pt x="627" y="92"/>
                  </a:lnTo>
                  <a:lnTo>
                    <a:pt x="619" y="97"/>
                  </a:lnTo>
                  <a:lnTo>
                    <a:pt x="611" y="102"/>
                  </a:lnTo>
                  <a:close/>
                </a:path>
              </a:pathLst>
            </a:cu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149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882134641"/>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3"/>
          <p:cNvSpPr>
            <a:spLocks noGrp="1" noChangeArrowheads="1"/>
          </p:cNvSpPr>
          <p:nvPr>
            <p:ph type="body" idx="1"/>
          </p:nvPr>
        </p:nvSpPr>
        <p:spPr>
          <a:xfrm>
            <a:off x="474839" y="762000"/>
            <a:ext cx="8229600" cy="4906963"/>
          </a:xfrm>
        </p:spPr>
        <p:txBody>
          <a:bodyPr/>
          <a:lstStyle/>
          <a:p>
            <a:pPr marL="0" indent="0" eaLnBrk="1" hangingPunct="1">
              <a:buNone/>
              <a:defRPr/>
            </a:pPr>
            <a:r>
              <a:rPr lang="en-US" b="1" dirty="0" smtClean="0">
                <a:solidFill>
                  <a:srgbClr val="663300"/>
                </a:solidFill>
                <a:effectLst>
                  <a:outerShdw blurRad="38100" dist="38100" dir="2700000" algn="tl">
                    <a:srgbClr val="000000">
                      <a:alpha val="43137"/>
                    </a:srgbClr>
                  </a:outerShdw>
                </a:effectLst>
                <a:latin typeface="Arial" charset="0"/>
              </a:rPr>
              <a:t>Another way  to classify INFECTION…</a:t>
            </a:r>
          </a:p>
          <a:p>
            <a:pPr eaLnBrk="1" hangingPunct="1">
              <a:defRPr/>
            </a:pPr>
            <a:endParaRPr lang="en-US" sz="2000" b="1" dirty="0" smtClean="0">
              <a:solidFill>
                <a:srgbClr val="663300"/>
              </a:solidFill>
              <a:effectLst>
                <a:outerShdw blurRad="38100" dist="38100" dir="2700000" algn="tl">
                  <a:srgbClr val="000000">
                    <a:alpha val="43137"/>
                  </a:srgbClr>
                </a:outerShdw>
              </a:effectLst>
              <a:latin typeface="Arial" charset="0"/>
            </a:endParaRPr>
          </a:p>
          <a:p>
            <a:pPr lvl="1" eaLnBrk="1" hangingPunct="1">
              <a:defRPr/>
            </a:pPr>
            <a:r>
              <a:rPr lang="en-US" b="1" dirty="0" smtClean="0">
                <a:solidFill>
                  <a:srgbClr val="25390F"/>
                </a:solidFill>
                <a:effectLst>
                  <a:outerShdw blurRad="38100" dist="38100" dir="2700000" algn="tl">
                    <a:srgbClr val="000000">
                      <a:alpha val="43137"/>
                    </a:srgbClr>
                  </a:outerShdw>
                </a:effectLst>
                <a:latin typeface="Arial" charset="0"/>
              </a:rPr>
              <a:t>Endogenous</a:t>
            </a:r>
            <a:r>
              <a:rPr lang="en-US" b="1" dirty="0" smtClean="0">
                <a:latin typeface="Arial" charset="0"/>
              </a:rPr>
              <a:t> </a:t>
            </a:r>
            <a:r>
              <a:rPr lang="en-US" sz="2400" dirty="0" smtClean="0">
                <a:latin typeface="Arial" charset="0"/>
              </a:rPr>
              <a:t>(</a:t>
            </a:r>
            <a:r>
              <a:rPr lang="en-US" sz="2400" dirty="0" err="1" smtClean="0">
                <a:latin typeface="Arial" charset="0"/>
              </a:rPr>
              <a:t>endo</a:t>
            </a:r>
            <a:r>
              <a:rPr lang="en-US" sz="2400" dirty="0" smtClean="0">
                <a:latin typeface="Arial" charset="0"/>
              </a:rPr>
              <a:t>- inside; </a:t>
            </a:r>
            <a:r>
              <a:rPr lang="en-US" sz="2400" dirty="0" err="1" smtClean="0">
                <a:latin typeface="Arial" charset="0"/>
              </a:rPr>
              <a:t>genous</a:t>
            </a:r>
            <a:r>
              <a:rPr lang="en-US" sz="2400" dirty="0" smtClean="0">
                <a:latin typeface="Arial" charset="0"/>
              </a:rPr>
              <a:t>- type or kind)</a:t>
            </a:r>
          </a:p>
          <a:p>
            <a:pPr lvl="2" eaLnBrk="1" hangingPunct="1">
              <a:defRPr/>
            </a:pPr>
            <a:r>
              <a:rPr lang="en-US" b="1" dirty="0" smtClean="0">
                <a:latin typeface="Arial" charset="0"/>
              </a:rPr>
              <a:t>type or kind of infection or disease that originates from within the body</a:t>
            </a:r>
          </a:p>
          <a:p>
            <a:pPr lvl="2" eaLnBrk="1" hangingPunct="1">
              <a:defRPr/>
            </a:pPr>
            <a:endParaRPr lang="en-US" b="1" dirty="0">
              <a:latin typeface="Arial" charset="0"/>
            </a:endParaRPr>
          </a:p>
          <a:p>
            <a:pPr marL="914400" lvl="2" indent="0" eaLnBrk="1" hangingPunct="1">
              <a:buNone/>
              <a:defRPr/>
            </a:pPr>
            <a:endParaRPr lang="en-US" b="1" dirty="0" smtClean="0">
              <a:latin typeface="Arial" charset="0"/>
            </a:endParaRPr>
          </a:p>
          <a:p>
            <a:pPr lvl="2" eaLnBrk="1" hangingPunct="1">
              <a:defRPr/>
            </a:pPr>
            <a:endParaRPr lang="en-US" b="1" dirty="0" smtClean="0">
              <a:latin typeface="Arial" charset="0"/>
            </a:endParaRPr>
          </a:p>
          <a:p>
            <a:pPr lvl="1" eaLnBrk="1" hangingPunct="1">
              <a:defRPr/>
            </a:pPr>
            <a:r>
              <a:rPr lang="en-US" b="1" dirty="0" smtClean="0">
                <a:solidFill>
                  <a:srgbClr val="002060"/>
                </a:solidFill>
                <a:effectLst>
                  <a:outerShdw blurRad="38100" dist="38100" dir="2700000" algn="tl">
                    <a:srgbClr val="000000">
                      <a:alpha val="43137"/>
                    </a:srgbClr>
                  </a:outerShdw>
                </a:effectLst>
                <a:latin typeface="Arial" charset="0"/>
              </a:rPr>
              <a:t>Exogenous</a:t>
            </a:r>
            <a:r>
              <a:rPr lang="en-US" b="1" dirty="0" smtClean="0">
                <a:latin typeface="Arial" charset="0"/>
              </a:rPr>
              <a:t> </a:t>
            </a:r>
            <a:r>
              <a:rPr lang="en-US" sz="2400" dirty="0" smtClean="0">
                <a:latin typeface="Arial" charset="0"/>
              </a:rPr>
              <a:t>(</a:t>
            </a:r>
            <a:r>
              <a:rPr lang="en-US" sz="2400" dirty="0" err="1" smtClean="0">
                <a:latin typeface="Arial" charset="0"/>
              </a:rPr>
              <a:t>exo</a:t>
            </a:r>
            <a:r>
              <a:rPr lang="en-US" sz="2400" dirty="0" smtClean="0">
                <a:latin typeface="Arial" charset="0"/>
              </a:rPr>
              <a:t>- outside; </a:t>
            </a:r>
            <a:r>
              <a:rPr lang="en-US" sz="2400" dirty="0" err="1" smtClean="0">
                <a:latin typeface="Arial" charset="0"/>
              </a:rPr>
              <a:t>genous</a:t>
            </a:r>
            <a:r>
              <a:rPr lang="en-US" sz="2400" dirty="0" smtClean="0">
                <a:latin typeface="Arial" charset="0"/>
              </a:rPr>
              <a:t>- type or kind)</a:t>
            </a:r>
          </a:p>
          <a:p>
            <a:pPr lvl="2" eaLnBrk="1" hangingPunct="1">
              <a:defRPr/>
            </a:pPr>
            <a:r>
              <a:rPr lang="en-US" b="1" dirty="0" smtClean="0">
                <a:latin typeface="Arial" charset="0"/>
              </a:rPr>
              <a:t>type or kind of infection or disease that originates outside the body</a:t>
            </a:r>
          </a:p>
          <a:p>
            <a:pPr algn="ctr" eaLnBrk="1" hangingPunct="1">
              <a:buFont typeface="Wingdings" pitchFamily="2" charset="2"/>
              <a:buNone/>
              <a:defRPr/>
            </a:pPr>
            <a:endParaRPr lang="en-US" sz="2400" b="1" dirty="0" smtClean="0">
              <a:latin typeface="Arial" charset="0"/>
            </a:endParaRPr>
          </a:p>
        </p:txBody>
      </p:sp>
      <p:pic>
        <p:nvPicPr>
          <p:cNvPr id="3074" name="Picture 2" descr="C:\Documents and Settings\amoore\Local Settings\Temporary Internet Files\Content.IE5\KX2ZS5IN\MC90044555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2743200"/>
            <a:ext cx="1447800" cy="148510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Documents and Settings\amoore\Local Settings\Temporary Internet Files\Content.IE5\KX2ZS5IN\MC90044555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9706" y="5009751"/>
            <a:ext cx="1447800" cy="1485102"/>
          </a:xfrm>
          <a:prstGeom prst="rect">
            <a:avLst/>
          </a:prstGeom>
          <a:noFill/>
          <a:extLst>
            <a:ext uri="{909E8E84-426E-40dd-AFC4-6F175D3DCCD1}">
              <a14:hiddenFill xmlns:a14="http://schemas.microsoft.com/office/drawing/2010/main">
                <a:solidFill>
                  <a:srgbClr val="FFFFFF"/>
                </a:solidFill>
              </a14:hiddenFill>
            </a:ext>
          </a:extLst>
        </p:spPr>
      </p:pic>
      <p:sp>
        <p:nvSpPr>
          <p:cNvPr id="2" name="Right Arrow 1"/>
          <p:cNvSpPr/>
          <p:nvPr/>
        </p:nvSpPr>
        <p:spPr>
          <a:xfrm>
            <a:off x="5943600" y="5752302"/>
            <a:ext cx="2324100" cy="418302"/>
          </a:xfrm>
          <a:prstGeom prst="rightArrow">
            <a:avLst>
              <a:gd name="adj1" fmla="val 50000"/>
              <a:gd name="adj2" fmla="val 128264"/>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ight Arrow 2"/>
          <p:cNvSpPr/>
          <p:nvPr/>
        </p:nvSpPr>
        <p:spPr>
          <a:xfrm flipH="1">
            <a:off x="5214761" y="3443724"/>
            <a:ext cx="2067278" cy="457200"/>
          </a:xfrm>
          <a:prstGeom prst="rightArrow">
            <a:avLst>
              <a:gd name="adj1" fmla="val 50000"/>
              <a:gd name="adj2" fmla="val 104321"/>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15</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510402501"/>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a:xfrm>
            <a:off x="457200" y="274748"/>
            <a:ext cx="8229600" cy="1389001"/>
          </a:xfrm>
        </p:spPr>
        <p:txBody>
          <a:bodyPr>
            <a:normAutofit fontScale="90000"/>
          </a:bodyPr>
          <a:lstStyle/>
          <a:p>
            <a:r>
              <a:rPr lang="en-US" sz="3600" b="1" dirty="0"/>
              <a:t>Transmission Based Precautions</a:t>
            </a:r>
            <a:br>
              <a:rPr lang="en-US" sz="3600" b="1" dirty="0"/>
            </a:br>
            <a:r>
              <a:rPr lang="en-US" sz="3600" b="1" u="sng" dirty="0"/>
              <a:t>CONTACT PRECAUTIONS</a:t>
            </a:r>
            <a:br>
              <a:rPr lang="en-US" sz="3600" b="1" u="sng" dirty="0"/>
            </a:br>
            <a:r>
              <a:rPr lang="en-US" sz="3200" dirty="0"/>
              <a:t>(continued)</a:t>
            </a:r>
          </a:p>
        </p:txBody>
      </p:sp>
      <p:sp>
        <p:nvSpPr>
          <p:cNvPr id="130056" name="Rectangle 8"/>
          <p:cNvSpPr>
            <a:spLocks noGrp="1" noChangeArrowheads="1"/>
          </p:cNvSpPr>
          <p:nvPr>
            <p:ph type="body" idx="1"/>
          </p:nvPr>
        </p:nvSpPr>
        <p:spPr>
          <a:xfrm>
            <a:off x="457200" y="1898809"/>
            <a:ext cx="8212138" cy="4141054"/>
          </a:xfrm>
        </p:spPr>
        <p:txBody>
          <a:bodyPr/>
          <a:lstStyle/>
          <a:p>
            <a:pPr>
              <a:lnSpc>
                <a:spcPct val="95000"/>
              </a:lnSpc>
            </a:pPr>
            <a:r>
              <a:rPr lang="en-US" sz="3600" dirty="0"/>
              <a:t>HANDWASHING:  After glove removal while ensuring that hands do not touch potentially contaminated environmental surfaces or items in the resident’s room. </a:t>
            </a:r>
          </a:p>
          <a:p>
            <a:pPr>
              <a:lnSpc>
                <a:spcPct val="95000"/>
              </a:lnSpc>
            </a:pPr>
            <a:r>
              <a:rPr lang="en-US" sz="3600" dirty="0"/>
              <a:t>TRANSPORTING:  Limit the movement and transporting of the resident.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150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132527640"/>
      </p:ext>
    </p:extLst>
  </p:cSld>
  <p:clrMapOvr>
    <a:masterClrMapping/>
  </p:clrMapOvr>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ChangeArrowheads="1"/>
          </p:cNvSpPr>
          <p:nvPr>
            <p:ph type="title"/>
          </p:nvPr>
        </p:nvSpPr>
        <p:spPr>
          <a:xfrm>
            <a:off x="420688" y="344961"/>
            <a:ext cx="8266112" cy="1405791"/>
          </a:xfrm>
        </p:spPr>
        <p:txBody>
          <a:bodyPr>
            <a:normAutofit fontScale="90000"/>
          </a:bodyPr>
          <a:lstStyle/>
          <a:p>
            <a:r>
              <a:rPr lang="en-US" sz="3600" b="1" dirty="0"/>
              <a:t>Transmission Based Precautions</a:t>
            </a:r>
            <a:br>
              <a:rPr lang="en-US" sz="3600" b="1" dirty="0"/>
            </a:br>
            <a:r>
              <a:rPr lang="en-US" sz="3600" b="1" u="sng" dirty="0"/>
              <a:t>CONTACT PRECAUTIONS</a:t>
            </a:r>
            <a:br>
              <a:rPr lang="en-US" sz="3600" b="1" u="sng" dirty="0"/>
            </a:br>
            <a:r>
              <a:rPr lang="en-US" sz="3200" dirty="0"/>
              <a:t>(continued)</a:t>
            </a:r>
          </a:p>
        </p:txBody>
      </p:sp>
      <p:sp>
        <p:nvSpPr>
          <p:cNvPr id="300035" name="Rectangle 3"/>
          <p:cNvSpPr>
            <a:spLocks noGrp="1" noChangeArrowheads="1"/>
          </p:cNvSpPr>
          <p:nvPr>
            <p:ph type="body" sz="half" idx="1"/>
          </p:nvPr>
        </p:nvSpPr>
        <p:spPr>
          <a:xfrm>
            <a:off x="384175" y="2149135"/>
            <a:ext cx="5538788" cy="3658720"/>
          </a:xfrm>
        </p:spPr>
        <p:txBody>
          <a:bodyPr/>
          <a:lstStyle/>
          <a:p>
            <a:r>
              <a:rPr lang="en-US" sz="3600" dirty="0"/>
              <a:t>RESIDENT-CARE EQUIPMENT: When possible, dedicate the use of non-critical resident care equipment to a single resident. </a:t>
            </a:r>
          </a:p>
        </p:txBody>
      </p:sp>
      <p:pic>
        <p:nvPicPr>
          <p:cNvPr id="300036" name="Picture 4" descr="j0185161"/>
          <p:cNvPicPr>
            <a:picLocks noGrp="1" noChangeAspect="1" noChangeArrowheads="1"/>
          </p:cNvPicPr>
          <p:nvPr>
            <p:ph sz="half" idx="2"/>
          </p:nvPr>
        </p:nvPicPr>
        <p:blipFill>
          <a:blip r:embed="rId2" cstate="print">
            <a:extLst>
              <a:ext uri="{28A0092B-C50C-407E-A947-70E740481C1C}">
                <a14:useLocalDpi xmlns:a14="http://schemas.microsoft.com/office/drawing/2010/main" val="0"/>
              </a:ext>
            </a:extLst>
          </a:blip>
          <a:srcRect/>
          <a:stretch>
            <a:fillRect/>
          </a:stretch>
        </p:blipFill>
        <p:spPr>
          <a:xfrm>
            <a:off x="5892800" y="2474254"/>
            <a:ext cx="2673350" cy="176754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151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123973686"/>
      </p:ext>
    </p:extLst>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52400" y="3444627"/>
            <a:ext cx="8382000" cy="1965573"/>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882543" y="1828800"/>
            <a:ext cx="7239000" cy="3231654"/>
          </a:xfrm>
          <a:prstGeom prst="rect">
            <a:avLst/>
          </a:prstGeom>
          <a:noFill/>
        </p:spPr>
        <p:txBody>
          <a:bodyPr wrap="square" rtlCol="0">
            <a:spAutoFit/>
          </a:bodyPr>
          <a:lstStyle/>
          <a:p>
            <a:r>
              <a:rPr lang="en-US" sz="4800" b="1" dirty="0" smtClean="0">
                <a:solidFill>
                  <a:srgbClr val="C00000"/>
                </a:solidFill>
                <a:effectLst>
                  <a:outerShdw blurRad="38100" dist="38100" dir="2700000" algn="tl">
                    <a:srgbClr val="000000">
                      <a:alpha val="43137"/>
                    </a:srgbClr>
                  </a:outerShdw>
                </a:effectLst>
              </a:rPr>
              <a:t>NEVER ISOLATE A RESIDENT </a:t>
            </a:r>
          </a:p>
          <a:p>
            <a:endParaRPr lang="en-US" sz="3600" b="1" dirty="0">
              <a:solidFill>
                <a:srgbClr val="C00000"/>
              </a:solidFill>
              <a:effectLst>
                <a:outerShdw blurRad="38100" dist="38100" dir="2700000" algn="tl">
                  <a:srgbClr val="000000">
                    <a:alpha val="43137"/>
                  </a:srgbClr>
                </a:outerShdw>
              </a:effectLst>
            </a:endParaRPr>
          </a:p>
          <a:p>
            <a:r>
              <a:rPr lang="en-US" sz="7200" b="1" dirty="0" smtClean="0">
                <a:solidFill>
                  <a:srgbClr val="C00000"/>
                </a:solidFill>
                <a:effectLst>
                  <a:outerShdw blurRad="38100" dist="38100" dir="2700000" algn="tl">
                    <a:srgbClr val="000000">
                      <a:alpha val="43137"/>
                    </a:srgbClr>
                  </a:outerShdw>
                </a:effectLst>
              </a:rPr>
              <a:t>EMOTIONALLY! </a:t>
            </a:r>
            <a:endParaRPr lang="en-US" sz="7200" b="1" dirty="0">
              <a:solidFill>
                <a:srgbClr val="C00000"/>
              </a:solidFill>
              <a:effectLst>
                <a:outerShdw blurRad="38100" dist="38100" dir="2700000" algn="tl">
                  <a:srgbClr val="000000">
                    <a:alpha val="43137"/>
                  </a:srgbClr>
                </a:outerShdw>
              </a:effectLst>
            </a:endParaRP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152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8121721"/>
      </p:ext>
    </p:extLst>
  </p:cSld>
  <p:clrMapOvr>
    <a:masterClrMapping/>
  </p:clrMapOvr>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5411" name="Date Placeholder 1"/>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002060"/>
                </a:solidFill>
              </a:rPr>
              <a:t>3.01</a:t>
            </a:r>
            <a:endParaRPr lang="en-US" dirty="0">
              <a:solidFill>
                <a:srgbClr val="002060"/>
              </a:solidFill>
            </a:endParaRPr>
          </a:p>
        </p:txBody>
      </p:sp>
      <p:sp>
        <p:nvSpPr>
          <p:cNvPr id="145412"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srgbClr val="002060"/>
                </a:solidFill>
              </a:rPr>
              <a:t>Nursing Fundamentals 7243</a:t>
            </a:r>
          </a:p>
        </p:txBody>
      </p:sp>
      <p:sp>
        <p:nvSpPr>
          <p:cNvPr id="145413"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1694D698-FBA8-43C1-8DCC-DF8A36ADB437}" type="slidenum">
              <a:rPr lang="en-US">
                <a:solidFill>
                  <a:srgbClr val="002060"/>
                </a:solidFill>
              </a:rPr>
              <a:pPr eaLnBrk="1" hangingPunct="1"/>
              <a:t>153</a:t>
            </a:fld>
            <a:endParaRPr lang="en-US">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8800" b="1" dirty="0">
                <a:solidFill>
                  <a:srgbClr val="FFC000"/>
                </a:solidFill>
                <a:effectLst>
                  <a:outerShdw blurRad="38100" dist="38100" dir="2700000" algn="tl">
                    <a:srgbClr val="000000">
                      <a:alpha val="43137"/>
                    </a:srgbClr>
                  </a:outerShdw>
                </a:effectLst>
              </a:rPr>
              <a:t>   </a:t>
            </a:r>
            <a:r>
              <a:rPr lang="en-US" sz="8800" b="1" dirty="0">
                <a:solidFill>
                  <a:srgbClr val="FF0000"/>
                </a:solidFill>
                <a:effectLst>
                  <a:outerShdw blurRad="38100" dist="38100" dir="2700000" algn="tl">
                    <a:srgbClr val="000000">
                      <a:alpha val="43137"/>
                    </a:srgbClr>
                  </a:outerShdw>
                </a:effectLst>
              </a:rPr>
              <a:t>SKILL</a:t>
            </a:r>
            <a:r>
              <a:rPr lang="en-US" sz="8800" b="1" dirty="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3.01D</a:t>
            </a:r>
            <a:endParaRPr lang="en-US" sz="6600" b="1" dirty="0">
              <a:solidFill>
                <a:srgbClr val="FFC000"/>
              </a:solidFill>
              <a:effectLst>
                <a:outerShdw blurRad="38100" dist="38100" dir="2700000" algn="tl">
                  <a:srgbClr val="000000">
                    <a:alpha val="43137"/>
                  </a:srgbClr>
                </a:outerShdw>
              </a:effectLst>
            </a:endParaRPr>
          </a:p>
          <a:p>
            <a:pPr algn="ctr"/>
            <a:r>
              <a:rPr lang="en-US" sz="4000" b="1" dirty="0">
                <a:effectLst>
                  <a:outerShdw blurRad="38100" dist="38100" dir="2700000" algn="tl">
                    <a:srgbClr val="000000">
                      <a:alpha val="43137"/>
                    </a:srgbClr>
                  </a:outerShdw>
                </a:effectLst>
              </a:rPr>
              <a:t>Disposition of equipment from resident unit using Transmission based precautions.</a:t>
            </a:r>
          </a:p>
        </p:txBody>
      </p:sp>
      <p:sp>
        <p:nvSpPr>
          <p:cNvPr id="7" name="Rectangle 6"/>
          <p:cNvSpPr/>
          <p:nvPr/>
        </p:nvSpPr>
        <p:spPr>
          <a:xfrm>
            <a:off x="152400" y="76200"/>
            <a:ext cx="6629400" cy="1138773"/>
          </a:xfrm>
          <a:prstGeom prst="rect">
            <a:avLst/>
          </a:prstGeom>
        </p:spPr>
        <p:txBody>
          <a:bodyPr>
            <a:spAutoFit/>
          </a:bodyPr>
          <a:lstStyle/>
          <a:p>
            <a:pPr fontAlgn="auto">
              <a:spcBef>
                <a:spcPts val="0"/>
              </a:spcBef>
              <a:spcAft>
                <a:spcPts val="0"/>
              </a:spcAft>
              <a:defRPr/>
            </a:pPr>
            <a:r>
              <a:rPr lang="en-US" sz="4000" b="1" dirty="0" smtClean="0">
                <a:solidFill>
                  <a:srgbClr val="FFCC00"/>
                </a:solidFill>
                <a:effectLst>
                  <a:outerShdw blurRad="38100" dist="38100" dir="2700000" algn="tl">
                    <a:srgbClr val="000000">
                      <a:alpha val="43137"/>
                    </a:srgbClr>
                  </a:outerShdw>
                </a:effectLst>
                <a:latin typeface="Calibri"/>
              </a:rPr>
              <a:t>Training Lab Assignment</a:t>
            </a:r>
          </a:p>
          <a:p>
            <a:pPr fontAlgn="auto">
              <a:spcBef>
                <a:spcPts val="0"/>
              </a:spcBef>
              <a:spcAft>
                <a:spcPts val="0"/>
              </a:spcAft>
              <a:defRPr/>
            </a:pPr>
            <a:r>
              <a:rPr lang="en-US" sz="2800" b="1" dirty="0" smtClean="0">
                <a:solidFill>
                  <a:srgbClr val="FFCC00"/>
                </a:solidFill>
                <a:effectLst>
                  <a:outerShdw blurRad="38100" dist="38100" dir="2700000" algn="tl">
                    <a:srgbClr val="000000">
                      <a:alpha val="43137"/>
                    </a:srgbClr>
                  </a:outerShdw>
                </a:effectLst>
                <a:latin typeface="Calibri"/>
              </a:rPr>
              <a:t>Engage in the Skill </a:t>
            </a:r>
            <a:r>
              <a:rPr lang="en-US" sz="2800" b="1" dirty="0" smtClean="0">
                <a:solidFill>
                  <a:srgbClr val="FFC000"/>
                </a:solidFill>
                <a:effectLst>
                  <a:outerShdw blurRad="38100" dist="38100" dir="2700000" algn="tl">
                    <a:srgbClr val="000000">
                      <a:alpha val="43137"/>
                    </a:srgbClr>
                  </a:outerShdw>
                </a:effectLst>
                <a:latin typeface="Calibri"/>
              </a:rPr>
              <a:t>Acquisition</a:t>
            </a:r>
            <a:r>
              <a:rPr lang="en-US" sz="2800" b="1" dirty="0" smtClean="0">
                <a:solidFill>
                  <a:srgbClr val="FFCC00"/>
                </a:solidFill>
                <a:effectLst>
                  <a:outerShdw blurRad="38100" dist="38100" dir="2700000" algn="tl">
                    <a:srgbClr val="000000">
                      <a:alpha val="43137"/>
                    </a:srgbClr>
                  </a:outerShdw>
                </a:effectLst>
                <a:latin typeface="Calibri"/>
              </a:rPr>
              <a:t> Process for:</a:t>
            </a:r>
            <a:endParaRPr lang="en-US" sz="2800" b="1" dirty="0">
              <a:solidFill>
                <a:srgbClr val="FFCC00"/>
              </a:solidFill>
              <a:effectLst>
                <a:outerShdw blurRad="38100" dist="38100" dir="2700000" algn="tl">
                  <a:srgbClr val="000000">
                    <a:alpha val="43137"/>
                  </a:srgbClr>
                </a:outerShdw>
              </a:effectLst>
              <a:latin typeface="Calibri"/>
            </a:endParaRPr>
          </a:p>
        </p:txBody>
      </p:sp>
      <p:pic>
        <p:nvPicPr>
          <p:cNvPr id="9" name="Picture 8"/>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 y="1981200"/>
            <a:ext cx="1143000" cy="1066800"/>
          </a:xfrm>
          <a:prstGeom prst="rect">
            <a:avLst/>
          </a:prstGeom>
          <a:noFill/>
        </p:spPr>
      </p:pic>
    </p:spTree>
    <p:extLst>
      <p:ext uri="{BB962C8B-B14F-4D97-AF65-F5344CB8AC3E}">
        <p14:creationId xmlns:p14="http://schemas.microsoft.com/office/powerpoint/2010/main" val="1499233442"/>
      </p:ext>
    </p:extLst>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5411" name="Date Placeholder 1"/>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002060"/>
                </a:solidFill>
              </a:rPr>
              <a:t>3.01</a:t>
            </a:r>
            <a:endParaRPr lang="en-US" dirty="0">
              <a:solidFill>
                <a:srgbClr val="002060"/>
              </a:solidFill>
            </a:endParaRPr>
          </a:p>
        </p:txBody>
      </p:sp>
      <p:sp>
        <p:nvSpPr>
          <p:cNvPr id="145412"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srgbClr val="002060"/>
                </a:solidFill>
              </a:rPr>
              <a:t>Nursing Fundamentals 7243</a:t>
            </a:r>
          </a:p>
        </p:txBody>
      </p:sp>
      <p:sp>
        <p:nvSpPr>
          <p:cNvPr id="145413"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1694D698-FBA8-43C1-8DCC-DF8A36ADB437}" type="slidenum">
              <a:rPr lang="en-US">
                <a:solidFill>
                  <a:srgbClr val="002060"/>
                </a:solidFill>
              </a:rPr>
              <a:pPr eaLnBrk="1" hangingPunct="1"/>
              <a:t>154</a:t>
            </a:fld>
            <a:endParaRPr lang="en-US">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8800" b="1" dirty="0">
                <a:solidFill>
                  <a:srgbClr val="FFC000"/>
                </a:solidFill>
                <a:effectLst>
                  <a:outerShdw blurRad="38100" dist="38100" dir="2700000" algn="tl">
                    <a:srgbClr val="000000">
                      <a:alpha val="43137"/>
                    </a:srgbClr>
                  </a:outerShdw>
                </a:effectLst>
              </a:rPr>
              <a:t>   </a:t>
            </a:r>
            <a:r>
              <a:rPr lang="en-US" sz="8800" b="1" dirty="0">
                <a:solidFill>
                  <a:srgbClr val="FF0000"/>
                </a:solidFill>
                <a:effectLst>
                  <a:outerShdw blurRad="38100" dist="38100" dir="2700000" algn="tl">
                    <a:srgbClr val="000000">
                      <a:alpha val="43137"/>
                    </a:srgbClr>
                  </a:outerShdw>
                </a:effectLst>
              </a:rPr>
              <a:t>SKILL</a:t>
            </a:r>
            <a:r>
              <a:rPr lang="en-US" sz="8800" b="1" dirty="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3.01E</a:t>
            </a:r>
            <a:endParaRPr lang="en-US" sz="6600" b="1" dirty="0">
              <a:solidFill>
                <a:srgbClr val="FFC000"/>
              </a:solidFill>
              <a:effectLst>
                <a:outerShdw blurRad="38100" dist="38100" dir="2700000" algn="tl">
                  <a:srgbClr val="000000">
                    <a:alpha val="43137"/>
                  </a:srgbClr>
                </a:outerShdw>
              </a:effectLst>
            </a:endParaRPr>
          </a:p>
          <a:p>
            <a:pPr algn="ctr"/>
            <a:r>
              <a:rPr lang="en-US" sz="3200" b="1" dirty="0">
                <a:effectLst>
                  <a:outerShdw blurRad="38100" dist="38100" dir="2700000" algn="tl">
                    <a:srgbClr val="000000">
                      <a:alpha val="43137"/>
                    </a:srgbClr>
                  </a:outerShdw>
                </a:effectLst>
              </a:rPr>
              <a:t>Collect specimen from resident using Transmission based precautions.</a:t>
            </a:r>
          </a:p>
        </p:txBody>
      </p:sp>
      <p:sp>
        <p:nvSpPr>
          <p:cNvPr id="7" name="Rectangle 6"/>
          <p:cNvSpPr/>
          <p:nvPr/>
        </p:nvSpPr>
        <p:spPr>
          <a:xfrm>
            <a:off x="152400" y="0"/>
            <a:ext cx="6629400" cy="1138773"/>
          </a:xfrm>
          <a:prstGeom prst="rect">
            <a:avLst/>
          </a:prstGeom>
        </p:spPr>
        <p:txBody>
          <a:bodyPr>
            <a:spAutoFit/>
          </a:bodyPr>
          <a:lstStyle/>
          <a:p>
            <a:pPr fontAlgn="auto">
              <a:spcBef>
                <a:spcPts val="0"/>
              </a:spcBef>
              <a:spcAft>
                <a:spcPts val="0"/>
              </a:spcAft>
              <a:defRPr/>
            </a:pPr>
            <a:r>
              <a:rPr lang="en-US" sz="4000" b="1" dirty="0" smtClean="0">
                <a:solidFill>
                  <a:srgbClr val="FFCC00"/>
                </a:solidFill>
                <a:effectLst>
                  <a:outerShdw blurRad="38100" dist="38100" dir="2700000" algn="tl">
                    <a:srgbClr val="000000">
                      <a:alpha val="43137"/>
                    </a:srgbClr>
                  </a:outerShdw>
                </a:effectLst>
                <a:latin typeface="Calibri"/>
              </a:rPr>
              <a:t>Training Lab Assignment</a:t>
            </a:r>
          </a:p>
          <a:p>
            <a:pPr fontAlgn="auto">
              <a:spcBef>
                <a:spcPts val="0"/>
              </a:spcBef>
              <a:spcAft>
                <a:spcPts val="0"/>
              </a:spcAft>
              <a:defRPr/>
            </a:pPr>
            <a:r>
              <a:rPr lang="en-US" sz="2800" b="1" dirty="0" smtClean="0">
                <a:solidFill>
                  <a:srgbClr val="FFCC00"/>
                </a:solidFill>
                <a:effectLst>
                  <a:outerShdw blurRad="38100" dist="38100" dir="2700000" algn="tl">
                    <a:srgbClr val="000000">
                      <a:alpha val="43137"/>
                    </a:srgbClr>
                  </a:outerShdw>
                </a:effectLst>
                <a:latin typeface="Calibri"/>
              </a:rPr>
              <a:t>Engage in the Skill </a:t>
            </a:r>
            <a:r>
              <a:rPr lang="en-US" sz="2800" b="1" dirty="0" smtClean="0">
                <a:solidFill>
                  <a:srgbClr val="FFC000"/>
                </a:solidFill>
                <a:effectLst>
                  <a:outerShdw blurRad="38100" dist="38100" dir="2700000" algn="tl">
                    <a:srgbClr val="000000">
                      <a:alpha val="43137"/>
                    </a:srgbClr>
                  </a:outerShdw>
                </a:effectLst>
                <a:latin typeface="Calibri"/>
              </a:rPr>
              <a:t>Acquisition</a:t>
            </a:r>
            <a:r>
              <a:rPr lang="en-US" sz="2800" b="1" dirty="0" smtClean="0">
                <a:solidFill>
                  <a:srgbClr val="FFCC00"/>
                </a:solidFill>
                <a:effectLst>
                  <a:outerShdw blurRad="38100" dist="38100" dir="2700000" algn="tl">
                    <a:srgbClr val="000000">
                      <a:alpha val="43137"/>
                    </a:srgbClr>
                  </a:outerShdw>
                </a:effectLst>
                <a:latin typeface="Calibri"/>
              </a:rPr>
              <a:t> Process for:</a:t>
            </a:r>
            <a:endParaRPr lang="en-US" sz="2800" b="1" dirty="0">
              <a:solidFill>
                <a:srgbClr val="FFCC00"/>
              </a:solidFill>
              <a:effectLst>
                <a:outerShdw blurRad="38100" dist="38100" dir="2700000" algn="tl">
                  <a:srgbClr val="000000">
                    <a:alpha val="43137"/>
                  </a:srgbClr>
                </a:outerShdw>
              </a:effectLst>
              <a:latin typeface="Calibri"/>
            </a:endParaRPr>
          </a:p>
        </p:txBody>
      </p:sp>
      <p:pic>
        <p:nvPicPr>
          <p:cNvPr id="9" name="Picture 8"/>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2209800"/>
            <a:ext cx="1143000" cy="1066800"/>
          </a:xfrm>
          <a:prstGeom prst="rect">
            <a:avLst/>
          </a:prstGeom>
          <a:noFill/>
        </p:spPr>
      </p:pic>
    </p:spTree>
    <p:extLst>
      <p:ext uri="{BB962C8B-B14F-4D97-AF65-F5344CB8AC3E}">
        <p14:creationId xmlns:p14="http://schemas.microsoft.com/office/powerpoint/2010/main" val="32758974"/>
      </p:ext>
    </p:extLst>
  </p:cSld>
  <p:clrMapOvr>
    <a:masterClrMapping/>
  </p:clrMapOvr>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457200"/>
            <a:ext cx="8229600" cy="5668963"/>
          </a:xfrm>
        </p:spPr>
        <p:txBody>
          <a:bodyPr/>
          <a:lstStyle/>
          <a:p>
            <a:pPr marL="0" indent="0">
              <a:buNone/>
            </a:pPr>
            <a:r>
              <a:rPr lang="en-US" sz="8000" b="1" dirty="0" smtClean="0">
                <a:solidFill>
                  <a:srgbClr val="FFC000"/>
                </a:solidFill>
                <a:effectLst>
                  <a:outerShdw blurRad="38100" dist="38100" dir="2700000" algn="tl">
                    <a:srgbClr val="000000">
                      <a:alpha val="43137"/>
                    </a:srgbClr>
                  </a:outerShdw>
                </a:effectLst>
              </a:rPr>
              <a:t>How do nursing facilities control infection</a:t>
            </a:r>
            <a:endParaRPr lang="en-US" sz="8000" b="1" dirty="0">
              <a:solidFill>
                <a:srgbClr val="FFC000"/>
              </a:solidFill>
              <a:effectLst>
                <a:outerShdw blurRad="38100" dist="38100" dir="2700000" algn="tl">
                  <a:srgbClr val="000000">
                    <a:alpha val="43137"/>
                  </a:srgbClr>
                </a:outerShdw>
              </a:effectLst>
            </a:endParaRPr>
          </a:p>
        </p:txBody>
      </p:sp>
      <p:pic>
        <p:nvPicPr>
          <p:cNvPr id="9218" name="Picture 2" descr="C:\Documents and Settings\amoore\Local Settings\Temporary Internet Files\Content.IE5\BY60WOFV\MM900172629[1].gif"/>
          <p:cNvPicPr>
            <a:picLocks noChangeAspect="1" noChangeArrowheads="1" noCrop="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15000" y="3048000"/>
            <a:ext cx="2514600" cy="2873829"/>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155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90917420"/>
      </p:ext>
    </p:extLst>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412121"/>
            <a:ext cx="8229600" cy="1143255"/>
          </a:xfrm>
        </p:spPr>
        <p:txBody>
          <a:bodyPr>
            <a:normAutofit fontScale="90000"/>
          </a:bodyPr>
          <a:lstStyle/>
          <a:p>
            <a:r>
              <a:rPr lang="en-US" sz="3600" b="1" u="sng" dirty="0"/>
              <a:t>Quality Assurance and</a:t>
            </a:r>
            <a:br>
              <a:rPr lang="en-US" sz="3600" b="1" u="sng" dirty="0"/>
            </a:br>
            <a:r>
              <a:rPr lang="en-US" sz="3600" b="1" u="sng" dirty="0"/>
              <a:t>Infection Control</a:t>
            </a:r>
          </a:p>
        </p:txBody>
      </p:sp>
      <p:sp>
        <p:nvSpPr>
          <p:cNvPr id="134147" name="Rectangle 3"/>
          <p:cNvSpPr>
            <a:spLocks noGrp="1" noChangeArrowheads="1"/>
          </p:cNvSpPr>
          <p:nvPr>
            <p:ph type="body" sz="half" idx="1"/>
          </p:nvPr>
        </p:nvSpPr>
        <p:spPr>
          <a:xfrm>
            <a:off x="561976" y="2088080"/>
            <a:ext cx="7515225" cy="3638876"/>
          </a:xfrm>
        </p:spPr>
        <p:txBody>
          <a:bodyPr/>
          <a:lstStyle/>
          <a:p>
            <a:r>
              <a:rPr lang="en-US" sz="3600" dirty="0"/>
              <a:t>Purpose of Infection Control Programs</a:t>
            </a:r>
          </a:p>
          <a:p>
            <a:pPr lvl="1"/>
            <a:r>
              <a:rPr lang="en-US" sz="3600" dirty="0"/>
              <a:t>Prevent cross infection</a:t>
            </a:r>
          </a:p>
          <a:p>
            <a:pPr lvl="1"/>
            <a:r>
              <a:rPr lang="en-US" sz="3600" dirty="0"/>
              <a:t>Prevent re-infection</a:t>
            </a:r>
          </a:p>
          <a:p>
            <a:pPr lvl="1"/>
            <a:r>
              <a:rPr lang="en-US" sz="3600" dirty="0"/>
              <a:t>Environmental control</a:t>
            </a:r>
          </a:p>
        </p:txBody>
      </p:sp>
      <p:grpSp>
        <p:nvGrpSpPr>
          <p:cNvPr id="134152" name="Group 8"/>
          <p:cNvGrpSpPr>
            <a:grpSpLocks noChangeAspect="1"/>
          </p:cNvGrpSpPr>
          <p:nvPr/>
        </p:nvGrpSpPr>
        <p:grpSpPr bwMode="auto">
          <a:xfrm>
            <a:off x="6477000" y="2858900"/>
            <a:ext cx="1995488" cy="2062131"/>
            <a:chOff x="4073" y="1867"/>
            <a:chExt cx="1183" cy="1222"/>
          </a:xfrm>
        </p:grpSpPr>
        <p:sp>
          <p:nvSpPr>
            <p:cNvPr id="134151" name="AutoShape 7"/>
            <p:cNvSpPr>
              <a:spLocks noChangeAspect="1" noChangeArrowheads="1" noTextEdit="1"/>
            </p:cNvSpPr>
            <p:nvPr/>
          </p:nvSpPr>
          <p:spPr bwMode="auto">
            <a:xfrm>
              <a:off x="4073" y="1867"/>
              <a:ext cx="1183" cy="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4153" name="Freeform 9"/>
            <p:cNvSpPr>
              <a:spLocks/>
            </p:cNvSpPr>
            <p:nvPr/>
          </p:nvSpPr>
          <p:spPr bwMode="auto">
            <a:xfrm>
              <a:off x="4073" y="1867"/>
              <a:ext cx="1183" cy="1222"/>
            </a:xfrm>
            <a:custGeom>
              <a:avLst/>
              <a:gdLst>
                <a:gd name="T0" fmla="*/ 2061 w 2366"/>
                <a:gd name="T1" fmla="*/ 2444 h 2444"/>
                <a:gd name="T2" fmla="*/ 2193 w 2366"/>
                <a:gd name="T3" fmla="*/ 2388 h 2444"/>
                <a:gd name="T4" fmla="*/ 2366 w 2366"/>
                <a:gd name="T5" fmla="*/ 82 h 2444"/>
                <a:gd name="T6" fmla="*/ 2245 w 2366"/>
                <a:gd name="T7" fmla="*/ 0 h 2444"/>
                <a:gd name="T8" fmla="*/ 0 w 2366"/>
                <a:gd name="T9" fmla="*/ 369 h 2444"/>
                <a:gd name="T10" fmla="*/ 187 w 2366"/>
                <a:gd name="T11" fmla="*/ 2018 h 2444"/>
                <a:gd name="T12" fmla="*/ 2061 w 2366"/>
                <a:gd name="T13" fmla="*/ 2444 h 2444"/>
              </a:gdLst>
              <a:ahLst/>
              <a:cxnLst>
                <a:cxn ang="0">
                  <a:pos x="T0" y="T1"/>
                </a:cxn>
                <a:cxn ang="0">
                  <a:pos x="T2" y="T3"/>
                </a:cxn>
                <a:cxn ang="0">
                  <a:pos x="T4" y="T5"/>
                </a:cxn>
                <a:cxn ang="0">
                  <a:pos x="T6" y="T7"/>
                </a:cxn>
                <a:cxn ang="0">
                  <a:pos x="T8" y="T9"/>
                </a:cxn>
                <a:cxn ang="0">
                  <a:pos x="T10" y="T11"/>
                </a:cxn>
                <a:cxn ang="0">
                  <a:pos x="T12" y="T13"/>
                </a:cxn>
              </a:cxnLst>
              <a:rect l="0" t="0" r="r" b="b"/>
              <a:pathLst>
                <a:path w="2366" h="2444">
                  <a:moveTo>
                    <a:pt x="2061" y="2444"/>
                  </a:moveTo>
                  <a:lnTo>
                    <a:pt x="2193" y="2388"/>
                  </a:lnTo>
                  <a:lnTo>
                    <a:pt x="2366" y="82"/>
                  </a:lnTo>
                  <a:lnTo>
                    <a:pt x="2245" y="0"/>
                  </a:lnTo>
                  <a:lnTo>
                    <a:pt x="0" y="369"/>
                  </a:lnTo>
                  <a:lnTo>
                    <a:pt x="187" y="2018"/>
                  </a:lnTo>
                  <a:lnTo>
                    <a:pt x="2061" y="24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4" name="Freeform 10"/>
            <p:cNvSpPr>
              <a:spLocks/>
            </p:cNvSpPr>
            <p:nvPr/>
          </p:nvSpPr>
          <p:spPr bwMode="auto">
            <a:xfrm>
              <a:off x="4096" y="1896"/>
              <a:ext cx="1078" cy="1155"/>
            </a:xfrm>
            <a:custGeom>
              <a:avLst/>
              <a:gdLst>
                <a:gd name="T0" fmla="*/ 1984 w 2154"/>
                <a:gd name="T1" fmla="*/ 2310 h 2310"/>
                <a:gd name="T2" fmla="*/ 2154 w 2154"/>
                <a:gd name="T3" fmla="*/ 0 h 2310"/>
                <a:gd name="T4" fmla="*/ 0 w 2154"/>
                <a:gd name="T5" fmla="*/ 350 h 2310"/>
                <a:gd name="T6" fmla="*/ 171 w 2154"/>
                <a:gd name="T7" fmla="*/ 1919 h 2310"/>
                <a:gd name="T8" fmla="*/ 1984 w 2154"/>
                <a:gd name="T9" fmla="*/ 2310 h 2310"/>
              </a:gdLst>
              <a:ahLst/>
              <a:cxnLst>
                <a:cxn ang="0">
                  <a:pos x="T0" y="T1"/>
                </a:cxn>
                <a:cxn ang="0">
                  <a:pos x="T2" y="T3"/>
                </a:cxn>
                <a:cxn ang="0">
                  <a:pos x="T4" y="T5"/>
                </a:cxn>
                <a:cxn ang="0">
                  <a:pos x="T6" y="T7"/>
                </a:cxn>
                <a:cxn ang="0">
                  <a:pos x="T8" y="T9"/>
                </a:cxn>
              </a:cxnLst>
              <a:rect l="0" t="0" r="r" b="b"/>
              <a:pathLst>
                <a:path w="2154" h="2310">
                  <a:moveTo>
                    <a:pt x="1984" y="2310"/>
                  </a:moveTo>
                  <a:lnTo>
                    <a:pt x="2154" y="0"/>
                  </a:lnTo>
                  <a:lnTo>
                    <a:pt x="0" y="350"/>
                  </a:lnTo>
                  <a:lnTo>
                    <a:pt x="171" y="1919"/>
                  </a:lnTo>
                  <a:lnTo>
                    <a:pt x="1984" y="231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5" name="Freeform 11"/>
            <p:cNvSpPr>
              <a:spLocks/>
            </p:cNvSpPr>
            <p:nvPr/>
          </p:nvSpPr>
          <p:spPr bwMode="auto">
            <a:xfrm>
              <a:off x="4162" y="1974"/>
              <a:ext cx="946" cy="997"/>
            </a:xfrm>
            <a:custGeom>
              <a:avLst/>
              <a:gdLst>
                <a:gd name="T0" fmla="*/ 1761 w 1893"/>
                <a:gd name="T1" fmla="*/ 1993 h 1993"/>
                <a:gd name="T2" fmla="*/ 1893 w 1893"/>
                <a:gd name="T3" fmla="*/ 0 h 1993"/>
                <a:gd name="T4" fmla="*/ 0 w 1893"/>
                <a:gd name="T5" fmla="*/ 272 h 1993"/>
                <a:gd name="T6" fmla="*/ 134 w 1893"/>
                <a:gd name="T7" fmla="*/ 1688 h 1993"/>
                <a:gd name="T8" fmla="*/ 1761 w 1893"/>
                <a:gd name="T9" fmla="*/ 1993 h 1993"/>
              </a:gdLst>
              <a:ahLst/>
              <a:cxnLst>
                <a:cxn ang="0">
                  <a:pos x="T0" y="T1"/>
                </a:cxn>
                <a:cxn ang="0">
                  <a:pos x="T2" y="T3"/>
                </a:cxn>
                <a:cxn ang="0">
                  <a:pos x="T4" y="T5"/>
                </a:cxn>
                <a:cxn ang="0">
                  <a:pos x="T6" y="T7"/>
                </a:cxn>
                <a:cxn ang="0">
                  <a:pos x="T8" y="T9"/>
                </a:cxn>
              </a:cxnLst>
              <a:rect l="0" t="0" r="r" b="b"/>
              <a:pathLst>
                <a:path w="1893" h="1993">
                  <a:moveTo>
                    <a:pt x="1761" y="1993"/>
                  </a:moveTo>
                  <a:lnTo>
                    <a:pt x="1893" y="0"/>
                  </a:lnTo>
                  <a:lnTo>
                    <a:pt x="0" y="272"/>
                  </a:lnTo>
                  <a:lnTo>
                    <a:pt x="134" y="1688"/>
                  </a:lnTo>
                  <a:lnTo>
                    <a:pt x="1761" y="19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6" name="Freeform 12"/>
            <p:cNvSpPr>
              <a:spLocks/>
            </p:cNvSpPr>
            <p:nvPr/>
          </p:nvSpPr>
          <p:spPr bwMode="auto">
            <a:xfrm>
              <a:off x="4182" y="2002"/>
              <a:ext cx="907" cy="942"/>
            </a:xfrm>
            <a:custGeom>
              <a:avLst/>
              <a:gdLst>
                <a:gd name="T0" fmla="*/ 1692 w 1813"/>
                <a:gd name="T1" fmla="*/ 1884 h 1884"/>
                <a:gd name="T2" fmla="*/ 1813 w 1813"/>
                <a:gd name="T3" fmla="*/ 0 h 1884"/>
                <a:gd name="T4" fmla="*/ 0 w 1813"/>
                <a:gd name="T5" fmla="*/ 246 h 1884"/>
                <a:gd name="T6" fmla="*/ 121 w 1813"/>
                <a:gd name="T7" fmla="*/ 1604 h 1884"/>
                <a:gd name="T8" fmla="*/ 1692 w 1813"/>
                <a:gd name="T9" fmla="*/ 1884 h 1884"/>
              </a:gdLst>
              <a:ahLst/>
              <a:cxnLst>
                <a:cxn ang="0">
                  <a:pos x="T0" y="T1"/>
                </a:cxn>
                <a:cxn ang="0">
                  <a:pos x="T2" y="T3"/>
                </a:cxn>
                <a:cxn ang="0">
                  <a:pos x="T4" y="T5"/>
                </a:cxn>
                <a:cxn ang="0">
                  <a:pos x="T6" y="T7"/>
                </a:cxn>
                <a:cxn ang="0">
                  <a:pos x="T8" y="T9"/>
                </a:cxn>
              </a:cxnLst>
              <a:rect l="0" t="0" r="r" b="b"/>
              <a:pathLst>
                <a:path w="1813" h="1884">
                  <a:moveTo>
                    <a:pt x="1692" y="1884"/>
                  </a:moveTo>
                  <a:lnTo>
                    <a:pt x="1813" y="0"/>
                  </a:lnTo>
                  <a:lnTo>
                    <a:pt x="0" y="246"/>
                  </a:lnTo>
                  <a:lnTo>
                    <a:pt x="121" y="1604"/>
                  </a:lnTo>
                  <a:lnTo>
                    <a:pt x="1692" y="1884"/>
                  </a:lnTo>
                  <a:close/>
                </a:path>
              </a:pathLst>
            </a:custGeom>
            <a:solidFill>
              <a:srgbClr val="BF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7" name="Freeform 13"/>
            <p:cNvSpPr>
              <a:spLocks/>
            </p:cNvSpPr>
            <p:nvPr/>
          </p:nvSpPr>
          <p:spPr bwMode="auto">
            <a:xfrm>
              <a:off x="4208" y="2407"/>
              <a:ext cx="846" cy="537"/>
            </a:xfrm>
            <a:custGeom>
              <a:avLst/>
              <a:gdLst>
                <a:gd name="T0" fmla="*/ 1616 w 1694"/>
                <a:gd name="T1" fmla="*/ 132 h 1073"/>
                <a:gd name="T2" fmla="*/ 1599 w 1694"/>
                <a:gd name="T3" fmla="*/ 121 h 1073"/>
                <a:gd name="T4" fmla="*/ 1582 w 1694"/>
                <a:gd name="T5" fmla="*/ 109 h 1073"/>
                <a:gd name="T6" fmla="*/ 1562 w 1694"/>
                <a:gd name="T7" fmla="*/ 98 h 1073"/>
                <a:gd name="T8" fmla="*/ 1543 w 1694"/>
                <a:gd name="T9" fmla="*/ 90 h 1073"/>
                <a:gd name="T10" fmla="*/ 1524 w 1694"/>
                <a:gd name="T11" fmla="*/ 82 h 1073"/>
                <a:gd name="T12" fmla="*/ 1506 w 1694"/>
                <a:gd name="T13" fmla="*/ 74 h 1073"/>
                <a:gd name="T14" fmla="*/ 1485 w 1694"/>
                <a:gd name="T15" fmla="*/ 67 h 1073"/>
                <a:gd name="T16" fmla="*/ 1443 w 1694"/>
                <a:gd name="T17" fmla="*/ 54 h 1073"/>
                <a:gd name="T18" fmla="*/ 1383 w 1694"/>
                <a:gd name="T19" fmla="*/ 45 h 1073"/>
                <a:gd name="T20" fmla="*/ 1326 w 1694"/>
                <a:gd name="T21" fmla="*/ 46 h 1073"/>
                <a:gd name="T22" fmla="*/ 1272 w 1694"/>
                <a:gd name="T23" fmla="*/ 56 h 1073"/>
                <a:gd name="T24" fmla="*/ 1236 w 1694"/>
                <a:gd name="T25" fmla="*/ 68 h 1073"/>
                <a:gd name="T26" fmla="*/ 1213 w 1694"/>
                <a:gd name="T27" fmla="*/ 76 h 1073"/>
                <a:gd name="T28" fmla="*/ 1190 w 1694"/>
                <a:gd name="T29" fmla="*/ 85 h 1073"/>
                <a:gd name="T30" fmla="*/ 1168 w 1694"/>
                <a:gd name="T31" fmla="*/ 96 h 1073"/>
                <a:gd name="T32" fmla="*/ 1129 w 1694"/>
                <a:gd name="T33" fmla="*/ 115 h 1073"/>
                <a:gd name="T34" fmla="*/ 1076 w 1694"/>
                <a:gd name="T35" fmla="*/ 144 h 1073"/>
                <a:gd name="T36" fmla="*/ 1025 w 1694"/>
                <a:gd name="T37" fmla="*/ 171 h 1073"/>
                <a:gd name="T38" fmla="*/ 973 w 1694"/>
                <a:gd name="T39" fmla="*/ 193 h 1073"/>
                <a:gd name="T40" fmla="*/ 939 w 1694"/>
                <a:gd name="T41" fmla="*/ 202 h 1073"/>
                <a:gd name="T42" fmla="*/ 919 w 1694"/>
                <a:gd name="T43" fmla="*/ 207 h 1073"/>
                <a:gd name="T44" fmla="*/ 898 w 1694"/>
                <a:gd name="T45" fmla="*/ 210 h 1073"/>
                <a:gd name="T46" fmla="*/ 878 w 1694"/>
                <a:gd name="T47" fmla="*/ 213 h 1073"/>
                <a:gd name="T48" fmla="*/ 861 w 1694"/>
                <a:gd name="T49" fmla="*/ 216 h 1073"/>
                <a:gd name="T50" fmla="*/ 842 w 1694"/>
                <a:gd name="T51" fmla="*/ 217 h 1073"/>
                <a:gd name="T52" fmla="*/ 811 w 1694"/>
                <a:gd name="T53" fmla="*/ 217 h 1073"/>
                <a:gd name="T54" fmla="*/ 768 w 1694"/>
                <a:gd name="T55" fmla="*/ 214 h 1073"/>
                <a:gd name="T56" fmla="*/ 724 w 1694"/>
                <a:gd name="T57" fmla="*/ 208 h 1073"/>
                <a:gd name="T58" fmla="*/ 681 w 1694"/>
                <a:gd name="T59" fmla="*/ 197 h 1073"/>
                <a:gd name="T60" fmla="*/ 634 w 1694"/>
                <a:gd name="T61" fmla="*/ 182 h 1073"/>
                <a:gd name="T62" fmla="*/ 587 w 1694"/>
                <a:gd name="T63" fmla="*/ 161 h 1073"/>
                <a:gd name="T64" fmla="*/ 540 w 1694"/>
                <a:gd name="T65" fmla="*/ 135 h 1073"/>
                <a:gd name="T66" fmla="*/ 492 w 1694"/>
                <a:gd name="T67" fmla="*/ 104 h 1073"/>
                <a:gd name="T68" fmla="*/ 461 w 1694"/>
                <a:gd name="T69" fmla="*/ 82 h 1073"/>
                <a:gd name="T70" fmla="*/ 447 w 1694"/>
                <a:gd name="T71" fmla="*/ 73 h 1073"/>
                <a:gd name="T72" fmla="*/ 433 w 1694"/>
                <a:gd name="T73" fmla="*/ 65 h 1073"/>
                <a:gd name="T74" fmla="*/ 419 w 1694"/>
                <a:gd name="T75" fmla="*/ 57 h 1073"/>
                <a:gd name="T76" fmla="*/ 403 w 1694"/>
                <a:gd name="T77" fmla="*/ 49 h 1073"/>
                <a:gd name="T78" fmla="*/ 386 w 1694"/>
                <a:gd name="T79" fmla="*/ 42 h 1073"/>
                <a:gd name="T80" fmla="*/ 344 w 1694"/>
                <a:gd name="T81" fmla="*/ 28 h 1073"/>
                <a:gd name="T82" fmla="*/ 277 w 1694"/>
                <a:gd name="T83" fmla="*/ 12 h 1073"/>
                <a:gd name="T84" fmla="*/ 212 w 1694"/>
                <a:gd name="T85" fmla="*/ 3 h 1073"/>
                <a:gd name="T86" fmla="*/ 151 w 1694"/>
                <a:gd name="T87" fmla="*/ 0 h 1073"/>
                <a:gd name="T88" fmla="*/ 97 w 1694"/>
                <a:gd name="T89" fmla="*/ 0 h 1073"/>
                <a:gd name="T90" fmla="*/ 53 w 1694"/>
                <a:gd name="T91" fmla="*/ 1 h 1073"/>
                <a:gd name="T92" fmla="*/ 21 w 1694"/>
                <a:gd name="T93" fmla="*/ 4 h 1073"/>
                <a:gd name="T94" fmla="*/ 2 w 1694"/>
                <a:gd name="T95" fmla="*/ 7 h 1073"/>
                <a:gd name="T96" fmla="*/ 70 w 1694"/>
                <a:gd name="T97" fmla="*/ 793 h 1073"/>
                <a:gd name="T98" fmla="*/ 1694 w 1694"/>
                <a:gd name="T99" fmla="*/ 245 h 1073"/>
                <a:gd name="T100" fmla="*/ 1694 w 1694"/>
                <a:gd name="T101" fmla="*/ 236 h 1073"/>
                <a:gd name="T102" fmla="*/ 1688 w 1694"/>
                <a:gd name="T103" fmla="*/ 213 h 1073"/>
                <a:gd name="T104" fmla="*/ 1666 w 1694"/>
                <a:gd name="T105" fmla="*/ 179 h 1073"/>
                <a:gd name="T106" fmla="*/ 1624 w 1694"/>
                <a:gd name="T107" fmla="*/ 137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4" h="1073">
                  <a:moveTo>
                    <a:pt x="1624" y="137"/>
                  </a:moveTo>
                  <a:lnTo>
                    <a:pt x="1616" y="132"/>
                  </a:lnTo>
                  <a:lnTo>
                    <a:pt x="1608" y="126"/>
                  </a:lnTo>
                  <a:lnTo>
                    <a:pt x="1599" y="121"/>
                  </a:lnTo>
                  <a:lnTo>
                    <a:pt x="1591" y="115"/>
                  </a:lnTo>
                  <a:lnTo>
                    <a:pt x="1582" y="109"/>
                  </a:lnTo>
                  <a:lnTo>
                    <a:pt x="1572" y="104"/>
                  </a:lnTo>
                  <a:lnTo>
                    <a:pt x="1562" y="98"/>
                  </a:lnTo>
                  <a:lnTo>
                    <a:pt x="1551" y="93"/>
                  </a:lnTo>
                  <a:lnTo>
                    <a:pt x="1543" y="90"/>
                  </a:lnTo>
                  <a:lnTo>
                    <a:pt x="1534" y="85"/>
                  </a:lnTo>
                  <a:lnTo>
                    <a:pt x="1524" y="82"/>
                  </a:lnTo>
                  <a:lnTo>
                    <a:pt x="1515" y="77"/>
                  </a:lnTo>
                  <a:lnTo>
                    <a:pt x="1506" y="74"/>
                  </a:lnTo>
                  <a:lnTo>
                    <a:pt x="1495" y="71"/>
                  </a:lnTo>
                  <a:lnTo>
                    <a:pt x="1485" y="67"/>
                  </a:lnTo>
                  <a:lnTo>
                    <a:pt x="1474" y="63"/>
                  </a:lnTo>
                  <a:lnTo>
                    <a:pt x="1443" y="54"/>
                  </a:lnTo>
                  <a:lnTo>
                    <a:pt x="1412" y="48"/>
                  </a:lnTo>
                  <a:lnTo>
                    <a:pt x="1383" y="45"/>
                  </a:lnTo>
                  <a:lnTo>
                    <a:pt x="1355" y="45"/>
                  </a:lnTo>
                  <a:lnTo>
                    <a:pt x="1326" y="46"/>
                  </a:lnTo>
                  <a:lnTo>
                    <a:pt x="1298" y="51"/>
                  </a:lnTo>
                  <a:lnTo>
                    <a:pt x="1272" y="56"/>
                  </a:lnTo>
                  <a:lnTo>
                    <a:pt x="1247" y="63"/>
                  </a:lnTo>
                  <a:lnTo>
                    <a:pt x="1236" y="68"/>
                  </a:lnTo>
                  <a:lnTo>
                    <a:pt x="1224" y="71"/>
                  </a:lnTo>
                  <a:lnTo>
                    <a:pt x="1213" y="76"/>
                  </a:lnTo>
                  <a:lnTo>
                    <a:pt x="1200" y="81"/>
                  </a:lnTo>
                  <a:lnTo>
                    <a:pt x="1190" y="85"/>
                  </a:lnTo>
                  <a:lnTo>
                    <a:pt x="1179" y="90"/>
                  </a:lnTo>
                  <a:lnTo>
                    <a:pt x="1168" y="96"/>
                  </a:lnTo>
                  <a:lnTo>
                    <a:pt x="1157" y="101"/>
                  </a:lnTo>
                  <a:lnTo>
                    <a:pt x="1129" y="115"/>
                  </a:lnTo>
                  <a:lnTo>
                    <a:pt x="1102" y="130"/>
                  </a:lnTo>
                  <a:lnTo>
                    <a:pt x="1076" y="144"/>
                  </a:lnTo>
                  <a:lnTo>
                    <a:pt x="1051" y="158"/>
                  </a:lnTo>
                  <a:lnTo>
                    <a:pt x="1025" y="171"/>
                  </a:lnTo>
                  <a:lnTo>
                    <a:pt x="1000" y="183"/>
                  </a:lnTo>
                  <a:lnTo>
                    <a:pt x="973" y="193"/>
                  </a:lnTo>
                  <a:lnTo>
                    <a:pt x="948" y="200"/>
                  </a:lnTo>
                  <a:lnTo>
                    <a:pt x="939" y="202"/>
                  </a:lnTo>
                  <a:lnTo>
                    <a:pt x="928" y="205"/>
                  </a:lnTo>
                  <a:lnTo>
                    <a:pt x="919" y="207"/>
                  </a:lnTo>
                  <a:lnTo>
                    <a:pt x="909" y="208"/>
                  </a:lnTo>
                  <a:lnTo>
                    <a:pt x="898" y="210"/>
                  </a:lnTo>
                  <a:lnTo>
                    <a:pt x="889" y="211"/>
                  </a:lnTo>
                  <a:lnTo>
                    <a:pt x="878" y="213"/>
                  </a:lnTo>
                  <a:lnTo>
                    <a:pt x="869" y="214"/>
                  </a:lnTo>
                  <a:lnTo>
                    <a:pt x="861" y="216"/>
                  </a:lnTo>
                  <a:lnTo>
                    <a:pt x="852" y="216"/>
                  </a:lnTo>
                  <a:lnTo>
                    <a:pt x="842" y="217"/>
                  </a:lnTo>
                  <a:lnTo>
                    <a:pt x="833" y="217"/>
                  </a:lnTo>
                  <a:lnTo>
                    <a:pt x="811" y="217"/>
                  </a:lnTo>
                  <a:lnTo>
                    <a:pt x="789" y="217"/>
                  </a:lnTo>
                  <a:lnTo>
                    <a:pt x="768" y="214"/>
                  </a:lnTo>
                  <a:lnTo>
                    <a:pt x="746" y="213"/>
                  </a:lnTo>
                  <a:lnTo>
                    <a:pt x="724" y="208"/>
                  </a:lnTo>
                  <a:lnTo>
                    <a:pt x="702" y="203"/>
                  </a:lnTo>
                  <a:lnTo>
                    <a:pt x="681" y="197"/>
                  </a:lnTo>
                  <a:lnTo>
                    <a:pt x="657" y="189"/>
                  </a:lnTo>
                  <a:lnTo>
                    <a:pt x="634" y="182"/>
                  </a:lnTo>
                  <a:lnTo>
                    <a:pt x="610" y="172"/>
                  </a:lnTo>
                  <a:lnTo>
                    <a:pt x="587" y="161"/>
                  </a:lnTo>
                  <a:lnTo>
                    <a:pt x="564" y="149"/>
                  </a:lnTo>
                  <a:lnTo>
                    <a:pt x="540" y="135"/>
                  </a:lnTo>
                  <a:lnTo>
                    <a:pt x="517" y="121"/>
                  </a:lnTo>
                  <a:lnTo>
                    <a:pt x="492" y="104"/>
                  </a:lnTo>
                  <a:lnTo>
                    <a:pt x="467" y="87"/>
                  </a:lnTo>
                  <a:lnTo>
                    <a:pt x="461" y="82"/>
                  </a:lnTo>
                  <a:lnTo>
                    <a:pt x="455" y="77"/>
                  </a:lnTo>
                  <a:lnTo>
                    <a:pt x="447" y="73"/>
                  </a:lnTo>
                  <a:lnTo>
                    <a:pt x="441" y="70"/>
                  </a:lnTo>
                  <a:lnTo>
                    <a:pt x="433" y="65"/>
                  </a:lnTo>
                  <a:lnTo>
                    <a:pt x="427" y="62"/>
                  </a:lnTo>
                  <a:lnTo>
                    <a:pt x="419" y="57"/>
                  </a:lnTo>
                  <a:lnTo>
                    <a:pt x="413" y="54"/>
                  </a:lnTo>
                  <a:lnTo>
                    <a:pt x="403" y="49"/>
                  </a:lnTo>
                  <a:lnTo>
                    <a:pt x="396" y="46"/>
                  </a:lnTo>
                  <a:lnTo>
                    <a:pt x="386" y="42"/>
                  </a:lnTo>
                  <a:lnTo>
                    <a:pt x="377" y="39"/>
                  </a:lnTo>
                  <a:lnTo>
                    <a:pt x="344" y="28"/>
                  </a:lnTo>
                  <a:lnTo>
                    <a:pt x="310" y="18"/>
                  </a:lnTo>
                  <a:lnTo>
                    <a:pt x="277" y="12"/>
                  </a:lnTo>
                  <a:lnTo>
                    <a:pt x="245" y="7"/>
                  </a:lnTo>
                  <a:lnTo>
                    <a:pt x="212" y="3"/>
                  </a:lnTo>
                  <a:lnTo>
                    <a:pt x="181" y="1"/>
                  </a:lnTo>
                  <a:lnTo>
                    <a:pt x="151" y="0"/>
                  </a:lnTo>
                  <a:lnTo>
                    <a:pt x="123" y="0"/>
                  </a:lnTo>
                  <a:lnTo>
                    <a:pt x="97" y="0"/>
                  </a:lnTo>
                  <a:lnTo>
                    <a:pt x="73" y="1"/>
                  </a:lnTo>
                  <a:lnTo>
                    <a:pt x="53" y="1"/>
                  </a:lnTo>
                  <a:lnTo>
                    <a:pt x="35" y="3"/>
                  </a:lnTo>
                  <a:lnTo>
                    <a:pt x="21" y="4"/>
                  </a:lnTo>
                  <a:lnTo>
                    <a:pt x="10" y="6"/>
                  </a:lnTo>
                  <a:lnTo>
                    <a:pt x="2" y="7"/>
                  </a:lnTo>
                  <a:lnTo>
                    <a:pt x="0" y="7"/>
                  </a:lnTo>
                  <a:lnTo>
                    <a:pt x="70" y="793"/>
                  </a:lnTo>
                  <a:lnTo>
                    <a:pt x="1641" y="1073"/>
                  </a:lnTo>
                  <a:lnTo>
                    <a:pt x="1694" y="245"/>
                  </a:lnTo>
                  <a:lnTo>
                    <a:pt x="1694" y="244"/>
                  </a:lnTo>
                  <a:lnTo>
                    <a:pt x="1694" y="236"/>
                  </a:lnTo>
                  <a:lnTo>
                    <a:pt x="1691" y="227"/>
                  </a:lnTo>
                  <a:lnTo>
                    <a:pt x="1688" y="213"/>
                  </a:lnTo>
                  <a:lnTo>
                    <a:pt x="1678" y="197"/>
                  </a:lnTo>
                  <a:lnTo>
                    <a:pt x="1666" y="179"/>
                  </a:lnTo>
                  <a:lnTo>
                    <a:pt x="1649" y="158"/>
                  </a:lnTo>
                  <a:lnTo>
                    <a:pt x="1624" y="1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8" name="Freeform 14"/>
            <p:cNvSpPr>
              <a:spLocks/>
            </p:cNvSpPr>
            <p:nvPr/>
          </p:nvSpPr>
          <p:spPr bwMode="auto">
            <a:xfrm>
              <a:off x="4252" y="2341"/>
              <a:ext cx="250" cy="18"/>
            </a:xfrm>
            <a:custGeom>
              <a:avLst/>
              <a:gdLst>
                <a:gd name="T0" fmla="*/ 500 w 500"/>
                <a:gd name="T1" fmla="*/ 17 h 36"/>
                <a:gd name="T2" fmla="*/ 500 w 500"/>
                <a:gd name="T3" fmla="*/ 0 h 36"/>
                <a:gd name="T4" fmla="*/ 0 w 500"/>
                <a:gd name="T5" fmla="*/ 20 h 36"/>
                <a:gd name="T6" fmla="*/ 2 w 500"/>
                <a:gd name="T7" fmla="*/ 36 h 36"/>
                <a:gd name="T8" fmla="*/ 500 w 500"/>
                <a:gd name="T9" fmla="*/ 17 h 36"/>
              </a:gdLst>
              <a:ahLst/>
              <a:cxnLst>
                <a:cxn ang="0">
                  <a:pos x="T0" y="T1"/>
                </a:cxn>
                <a:cxn ang="0">
                  <a:pos x="T2" y="T3"/>
                </a:cxn>
                <a:cxn ang="0">
                  <a:pos x="T4" y="T5"/>
                </a:cxn>
                <a:cxn ang="0">
                  <a:pos x="T6" y="T7"/>
                </a:cxn>
                <a:cxn ang="0">
                  <a:pos x="T8" y="T9"/>
                </a:cxn>
              </a:cxnLst>
              <a:rect l="0" t="0" r="r" b="b"/>
              <a:pathLst>
                <a:path w="500" h="36">
                  <a:moveTo>
                    <a:pt x="500" y="17"/>
                  </a:moveTo>
                  <a:lnTo>
                    <a:pt x="500" y="0"/>
                  </a:lnTo>
                  <a:lnTo>
                    <a:pt x="0" y="20"/>
                  </a:lnTo>
                  <a:lnTo>
                    <a:pt x="2" y="36"/>
                  </a:lnTo>
                  <a:lnTo>
                    <a:pt x="500" y="1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59" name="Freeform 15"/>
            <p:cNvSpPr>
              <a:spLocks/>
            </p:cNvSpPr>
            <p:nvPr/>
          </p:nvSpPr>
          <p:spPr bwMode="auto">
            <a:xfrm>
              <a:off x="4255" y="2384"/>
              <a:ext cx="218" cy="13"/>
            </a:xfrm>
            <a:custGeom>
              <a:avLst/>
              <a:gdLst>
                <a:gd name="T0" fmla="*/ 436 w 436"/>
                <a:gd name="T1" fmla="*/ 17 h 24"/>
                <a:gd name="T2" fmla="*/ 436 w 436"/>
                <a:gd name="T3" fmla="*/ 0 h 24"/>
                <a:gd name="T4" fmla="*/ 0 w 436"/>
                <a:gd name="T5" fmla="*/ 10 h 24"/>
                <a:gd name="T6" fmla="*/ 2 w 436"/>
                <a:gd name="T7" fmla="*/ 24 h 24"/>
                <a:gd name="T8" fmla="*/ 436 w 436"/>
                <a:gd name="T9" fmla="*/ 17 h 24"/>
              </a:gdLst>
              <a:ahLst/>
              <a:cxnLst>
                <a:cxn ang="0">
                  <a:pos x="T0" y="T1"/>
                </a:cxn>
                <a:cxn ang="0">
                  <a:pos x="T2" y="T3"/>
                </a:cxn>
                <a:cxn ang="0">
                  <a:pos x="T4" y="T5"/>
                </a:cxn>
                <a:cxn ang="0">
                  <a:pos x="T6" y="T7"/>
                </a:cxn>
                <a:cxn ang="0">
                  <a:pos x="T8" y="T9"/>
                </a:cxn>
              </a:cxnLst>
              <a:rect l="0" t="0" r="r" b="b"/>
              <a:pathLst>
                <a:path w="436" h="24">
                  <a:moveTo>
                    <a:pt x="436" y="17"/>
                  </a:moveTo>
                  <a:lnTo>
                    <a:pt x="436" y="0"/>
                  </a:lnTo>
                  <a:lnTo>
                    <a:pt x="0" y="10"/>
                  </a:lnTo>
                  <a:lnTo>
                    <a:pt x="2" y="24"/>
                  </a:lnTo>
                  <a:lnTo>
                    <a:pt x="436" y="1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0" name="Freeform 16"/>
            <p:cNvSpPr>
              <a:spLocks/>
            </p:cNvSpPr>
            <p:nvPr/>
          </p:nvSpPr>
          <p:spPr bwMode="auto">
            <a:xfrm>
              <a:off x="4258" y="2425"/>
              <a:ext cx="246" cy="10"/>
            </a:xfrm>
            <a:custGeom>
              <a:avLst/>
              <a:gdLst>
                <a:gd name="T0" fmla="*/ 492 w 492"/>
                <a:gd name="T1" fmla="*/ 17 h 19"/>
                <a:gd name="T2" fmla="*/ 492 w 492"/>
                <a:gd name="T3" fmla="*/ 0 h 19"/>
                <a:gd name="T4" fmla="*/ 0 w 492"/>
                <a:gd name="T5" fmla="*/ 3 h 19"/>
                <a:gd name="T6" fmla="*/ 2 w 492"/>
                <a:gd name="T7" fmla="*/ 19 h 19"/>
                <a:gd name="T8" fmla="*/ 492 w 492"/>
                <a:gd name="T9" fmla="*/ 17 h 19"/>
              </a:gdLst>
              <a:ahLst/>
              <a:cxnLst>
                <a:cxn ang="0">
                  <a:pos x="T0" y="T1"/>
                </a:cxn>
                <a:cxn ang="0">
                  <a:pos x="T2" y="T3"/>
                </a:cxn>
                <a:cxn ang="0">
                  <a:pos x="T4" y="T5"/>
                </a:cxn>
                <a:cxn ang="0">
                  <a:pos x="T6" y="T7"/>
                </a:cxn>
                <a:cxn ang="0">
                  <a:pos x="T8" y="T9"/>
                </a:cxn>
              </a:cxnLst>
              <a:rect l="0" t="0" r="r" b="b"/>
              <a:pathLst>
                <a:path w="492" h="19">
                  <a:moveTo>
                    <a:pt x="492" y="17"/>
                  </a:moveTo>
                  <a:lnTo>
                    <a:pt x="492" y="0"/>
                  </a:lnTo>
                  <a:lnTo>
                    <a:pt x="0" y="3"/>
                  </a:lnTo>
                  <a:lnTo>
                    <a:pt x="2" y="19"/>
                  </a:lnTo>
                  <a:lnTo>
                    <a:pt x="49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1" name="Freeform 17"/>
            <p:cNvSpPr>
              <a:spLocks/>
            </p:cNvSpPr>
            <p:nvPr/>
          </p:nvSpPr>
          <p:spPr bwMode="auto">
            <a:xfrm>
              <a:off x="4261" y="2464"/>
              <a:ext cx="207" cy="10"/>
            </a:xfrm>
            <a:custGeom>
              <a:avLst/>
              <a:gdLst>
                <a:gd name="T0" fmla="*/ 414 w 414"/>
                <a:gd name="T1" fmla="*/ 20 h 20"/>
                <a:gd name="T2" fmla="*/ 414 w 414"/>
                <a:gd name="T3" fmla="*/ 3 h 20"/>
                <a:gd name="T4" fmla="*/ 0 w 414"/>
                <a:gd name="T5" fmla="*/ 0 h 20"/>
                <a:gd name="T6" fmla="*/ 0 w 414"/>
                <a:gd name="T7" fmla="*/ 14 h 20"/>
                <a:gd name="T8" fmla="*/ 414 w 414"/>
                <a:gd name="T9" fmla="*/ 20 h 20"/>
              </a:gdLst>
              <a:ahLst/>
              <a:cxnLst>
                <a:cxn ang="0">
                  <a:pos x="T0" y="T1"/>
                </a:cxn>
                <a:cxn ang="0">
                  <a:pos x="T2" y="T3"/>
                </a:cxn>
                <a:cxn ang="0">
                  <a:pos x="T4" y="T5"/>
                </a:cxn>
                <a:cxn ang="0">
                  <a:pos x="T6" y="T7"/>
                </a:cxn>
                <a:cxn ang="0">
                  <a:pos x="T8" y="T9"/>
                </a:cxn>
              </a:cxnLst>
              <a:rect l="0" t="0" r="r" b="b"/>
              <a:pathLst>
                <a:path w="414" h="20">
                  <a:moveTo>
                    <a:pt x="414" y="20"/>
                  </a:moveTo>
                  <a:lnTo>
                    <a:pt x="414" y="3"/>
                  </a:lnTo>
                  <a:lnTo>
                    <a:pt x="0" y="0"/>
                  </a:lnTo>
                  <a:lnTo>
                    <a:pt x="0" y="14"/>
                  </a:lnTo>
                  <a:lnTo>
                    <a:pt x="414"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2" name="Freeform 18"/>
            <p:cNvSpPr>
              <a:spLocks/>
            </p:cNvSpPr>
            <p:nvPr/>
          </p:nvSpPr>
          <p:spPr bwMode="auto">
            <a:xfrm>
              <a:off x="4264" y="2502"/>
              <a:ext cx="243" cy="15"/>
            </a:xfrm>
            <a:custGeom>
              <a:avLst/>
              <a:gdLst>
                <a:gd name="T0" fmla="*/ 486 w 486"/>
                <a:gd name="T1" fmla="*/ 30 h 30"/>
                <a:gd name="T2" fmla="*/ 484 w 486"/>
                <a:gd name="T3" fmla="*/ 14 h 30"/>
                <a:gd name="T4" fmla="*/ 0 w 486"/>
                <a:gd name="T5" fmla="*/ 0 h 30"/>
                <a:gd name="T6" fmla="*/ 2 w 486"/>
                <a:gd name="T7" fmla="*/ 16 h 30"/>
                <a:gd name="T8" fmla="*/ 486 w 486"/>
                <a:gd name="T9" fmla="*/ 30 h 30"/>
              </a:gdLst>
              <a:ahLst/>
              <a:cxnLst>
                <a:cxn ang="0">
                  <a:pos x="T0" y="T1"/>
                </a:cxn>
                <a:cxn ang="0">
                  <a:pos x="T2" y="T3"/>
                </a:cxn>
                <a:cxn ang="0">
                  <a:pos x="T4" y="T5"/>
                </a:cxn>
                <a:cxn ang="0">
                  <a:pos x="T6" y="T7"/>
                </a:cxn>
                <a:cxn ang="0">
                  <a:pos x="T8" y="T9"/>
                </a:cxn>
              </a:cxnLst>
              <a:rect l="0" t="0" r="r" b="b"/>
              <a:pathLst>
                <a:path w="486" h="30">
                  <a:moveTo>
                    <a:pt x="486" y="30"/>
                  </a:moveTo>
                  <a:lnTo>
                    <a:pt x="484" y="14"/>
                  </a:lnTo>
                  <a:lnTo>
                    <a:pt x="0" y="0"/>
                  </a:lnTo>
                  <a:lnTo>
                    <a:pt x="2" y="16"/>
                  </a:lnTo>
                  <a:lnTo>
                    <a:pt x="48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3" name="Freeform 19"/>
            <p:cNvSpPr>
              <a:spLocks/>
            </p:cNvSpPr>
            <p:nvPr/>
          </p:nvSpPr>
          <p:spPr bwMode="auto">
            <a:xfrm>
              <a:off x="4267" y="2540"/>
              <a:ext cx="187" cy="16"/>
            </a:xfrm>
            <a:custGeom>
              <a:avLst/>
              <a:gdLst>
                <a:gd name="T0" fmla="*/ 375 w 375"/>
                <a:gd name="T1" fmla="*/ 32 h 32"/>
                <a:gd name="T2" fmla="*/ 375 w 375"/>
                <a:gd name="T3" fmla="*/ 17 h 32"/>
                <a:gd name="T4" fmla="*/ 0 w 375"/>
                <a:gd name="T5" fmla="*/ 0 h 32"/>
                <a:gd name="T6" fmla="*/ 1 w 375"/>
                <a:gd name="T7" fmla="*/ 15 h 32"/>
                <a:gd name="T8" fmla="*/ 375 w 375"/>
                <a:gd name="T9" fmla="*/ 32 h 32"/>
              </a:gdLst>
              <a:ahLst/>
              <a:cxnLst>
                <a:cxn ang="0">
                  <a:pos x="T0" y="T1"/>
                </a:cxn>
                <a:cxn ang="0">
                  <a:pos x="T2" y="T3"/>
                </a:cxn>
                <a:cxn ang="0">
                  <a:pos x="T4" y="T5"/>
                </a:cxn>
                <a:cxn ang="0">
                  <a:pos x="T6" y="T7"/>
                </a:cxn>
                <a:cxn ang="0">
                  <a:pos x="T8" y="T9"/>
                </a:cxn>
              </a:cxnLst>
              <a:rect l="0" t="0" r="r" b="b"/>
              <a:pathLst>
                <a:path w="375" h="32">
                  <a:moveTo>
                    <a:pt x="375" y="32"/>
                  </a:moveTo>
                  <a:lnTo>
                    <a:pt x="375" y="17"/>
                  </a:lnTo>
                  <a:lnTo>
                    <a:pt x="0" y="0"/>
                  </a:lnTo>
                  <a:lnTo>
                    <a:pt x="1" y="15"/>
                  </a:lnTo>
                  <a:lnTo>
                    <a:pt x="375"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4" name="Freeform 20"/>
            <p:cNvSpPr>
              <a:spLocks/>
            </p:cNvSpPr>
            <p:nvPr/>
          </p:nvSpPr>
          <p:spPr bwMode="auto">
            <a:xfrm>
              <a:off x="4426" y="2733"/>
              <a:ext cx="3" cy="4"/>
            </a:xfrm>
            <a:custGeom>
              <a:avLst/>
              <a:gdLst>
                <a:gd name="T0" fmla="*/ 0 w 6"/>
                <a:gd name="T1" fmla="*/ 8 h 8"/>
                <a:gd name="T2" fmla="*/ 2 w 6"/>
                <a:gd name="T3" fmla="*/ 7 h 8"/>
                <a:gd name="T4" fmla="*/ 3 w 6"/>
                <a:gd name="T5" fmla="*/ 4 h 8"/>
                <a:gd name="T6" fmla="*/ 5 w 6"/>
                <a:gd name="T7" fmla="*/ 2 h 8"/>
                <a:gd name="T8" fmla="*/ 6 w 6"/>
                <a:gd name="T9" fmla="*/ 0 h 8"/>
                <a:gd name="T10" fmla="*/ 5 w 6"/>
                <a:gd name="T11" fmla="*/ 2 h 8"/>
                <a:gd name="T12" fmla="*/ 5 w 6"/>
                <a:gd name="T13" fmla="*/ 2 h 8"/>
                <a:gd name="T14" fmla="*/ 3 w 6"/>
                <a:gd name="T15" fmla="*/ 4 h 8"/>
                <a:gd name="T16" fmla="*/ 2 w 6"/>
                <a:gd name="T17" fmla="*/ 5 h 8"/>
                <a:gd name="T18" fmla="*/ 2 w 6"/>
                <a:gd name="T19" fmla="*/ 7 h 8"/>
                <a:gd name="T20" fmla="*/ 2 w 6"/>
                <a:gd name="T21" fmla="*/ 7 h 8"/>
                <a:gd name="T22" fmla="*/ 2 w 6"/>
                <a:gd name="T23" fmla="*/ 7 h 8"/>
                <a:gd name="T24" fmla="*/ 0 w 6"/>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0" y="8"/>
                  </a:moveTo>
                  <a:lnTo>
                    <a:pt x="2" y="7"/>
                  </a:lnTo>
                  <a:lnTo>
                    <a:pt x="3" y="4"/>
                  </a:lnTo>
                  <a:lnTo>
                    <a:pt x="5" y="2"/>
                  </a:lnTo>
                  <a:lnTo>
                    <a:pt x="6" y="0"/>
                  </a:lnTo>
                  <a:lnTo>
                    <a:pt x="5" y="2"/>
                  </a:lnTo>
                  <a:lnTo>
                    <a:pt x="5" y="2"/>
                  </a:lnTo>
                  <a:lnTo>
                    <a:pt x="3" y="4"/>
                  </a:lnTo>
                  <a:lnTo>
                    <a:pt x="2" y="5"/>
                  </a:lnTo>
                  <a:lnTo>
                    <a:pt x="2" y="7"/>
                  </a:lnTo>
                  <a:lnTo>
                    <a:pt x="2" y="7"/>
                  </a:lnTo>
                  <a:lnTo>
                    <a:pt x="2" y="7"/>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5" name="Freeform 21"/>
            <p:cNvSpPr>
              <a:spLocks/>
            </p:cNvSpPr>
            <p:nvPr/>
          </p:nvSpPr>
          <p:spPr bwMode="auto">
            <a:xfrm>
              <a:off x="4398" y="2648"/>
              <a:ext cx="31" cy="92"/>
            </a:xfrm>
            <a:custGeom>
              <a:avLst/>
              <a:gdLst>
                <a:gd name="T0" fmla="*/ 0 w 60"/>
                <a:gd name="T1" fmla="*/ 183 h 183"/>
                <a:gd name="T2" fmla="*/ 11 w 60"/>
                <a:gd name="T3" fmla="*/ 163 h 183"/>
                <a:gd name="T4" fmla="*/ 20 w 60"/>
                <a:gd name="T5" fmla="*/ 141 h 183"/>
                <a:gd name="T6" fmla="*/ 28 w 60"/>
                <a:gd name="T7" fmla="*/ 118 h 183"/>
                <a:gd name="T8" fmla="*/ 35 w 60"/>
                <a:gd name="T9" fmla="*/ 95 h 183"/>
                <a:gd name="T10" fmla="*/ 42 w 60"/>
                <a:gd name="T11" fmla="*/ 71 h 183"/>
                <a:gd name="T12" fmla="*/ 48 w 60"/>
                <a:gd name="T13" fmla="*/ 48 h 183"/>
                <a:gd name="T14" fmla="*/ 54 w 60"/>
                <a:gd name="T15" fmla="*/ 23 h 183"/>
                <a:gd name="T16" fmla="*/ 60 w 60"/>
                <a:gd name="T17" fmla="*/ 0 h 183"/>
                <a:gd name="T18" fmla="*/ 51 w 60"/>
                <a:gd name="T19" fmla="*/ 22 h 183"/>
                <a:gd name="T20" fmla="*/ 43 w 60"/>
                <a:gd name="T21" fmla="*/ 45 h 183"/>
                <a:gd name="T22" fmla="*/ 35 w 60"/>
                <a:gd name="T23" fmla="*/ 68 h 183"/>
                <a:gd name="T24" fmla="*/ 28 w 60"/>
                <a:gd name="T25" fmla="*/ 92 h 183"/>
                <a:gd name="T26" fmla="*/ 21 w 60"/>
                <a:gd name="T27" fmla="*/ 115 h 183"/>
                <a:gd name="T28" fmla="*/ 15 w 60"/>
                <a:gd name="T29" fmla="*/ 138 h 183"/>
                <a:gd name="T30" fmla="*/ 7 w 60"/>
                <a:gd name="T31" fmla="*/ 162 h 183"/>
                <a:gd name="T32" fmla="*/ 0 w 60"/>
                <a:gd name="T3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183">
                  <a:moveTo>
                    <a:pt x="0" y="183"/>
                  </a:moveTo>
                  <a:lnTo>
                    <a:pt x="11" y="163"/>
                  </a:lnTo>
                  <a:lnTo>
                    <a:pt x="20" y="141"/>
                  </a:lnTo>
                  <a:lnTo>
                    <a:pt x="28" y="118"/>
                  </a:lnTo>
                  <a:lnTo>
                    <a:pt x="35" y="95"/>
                  </a:lnTo>
                  <a:lnTo>
                    <a:pt x="42" y="71"/>
                  </a:lnTo>
                  <a:lnTo>
                    <a:pt x="48" y="48"/>
                  </a:lnTo>
                  <a:lnTo>
                    <a:pt x="54" y="23"/>
                  </a:lnTo>
                  <a:lnTo>
                    <a:pt x="60" y="0"/>
                  </a:lnTo>
                  <a:lnTo>
                    <a:pt x="51" y="22"/>
                  </a:lnTo>
                  <a:lnTo>
                    <a:pt x="43" y="45"/>
                  </a:lnTo>
                  <a:lnTo>
                    <a:pt x="35" y="68"/>
                  </a:lnTo>
                  <a:lnTo>
                    <a:pt x="28" y="92"/>
                  </a:lnTo>
                  <a:lnTo>
                    <a:pt x="21" y="115"/>
                  </a:lnTo>
                  <a:lnTo>
                    <a:pt x="15" y="138"/>
                  </a:lnTo>
                  <a:lnTo>
                    <a:pt x="7" y="162"/>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6" name="Freeform 22"/>
            <p:cNvSpPr>
              <a:spLocks/>
            </p:cNvSpPr>
            <p:nvPr/>
          </p:nvSpPr>
          <p:spPr bwMode="auto">
            <a:xfrm>
              <a:off x="4398" y="2702"/>
              <a:ext cx="39" cy="50"/>
            </a:xfrm>
            <a:custGeom>
              <a:avLst/>
              <a:gdLst>
                <a:gd name="T0" fmla="*/ 79 w 79"/>
                <a:gd name="T1" fmla="*/ 0 h 101"/>
                <a:gd name="T2" fmla="*/ 70 w 79"/>
                <a:gd name="T3" fmla="*/ 14 h 101"/>
                <a:gd name="T4" fmla="*/ 61 w 79"/>
                <a:gd name="T5" fmla="*/ 27 h 101"/>
                <a:gd name="T6" fmla="*/ 50 w 79"/>
                <a:gd name="T7" fmla="*/ 39 h 101"/>
                <a:gd name="T8" fmla="*/ 41 w 79"/>
                <a:gd name="T9" fmla="*/ 52 h 101"/>
                <a:gd name="T10" fmla="*/ 30 w 79"/>
                <a:gd name="T11" fmla="*/ 64 h 101"/>
                <a:gd name="T12" fmla="*/ 19 w 79"/>
                <a:gd name="T13" fmla="*/ 76 h 101"/>
                <a:gd name="T14" fmla="*/ 9 w 79"/>
                <a:gd name="T15" fmla="*/ 89 h 101"/>
                <a:gd name="T16" fmla="*/ 0 w 79"/>
                <a:gd name="T17" fmla="*/ 101 h 101"/>
                <a:gd name="T18" fmla="*/ 9 w 79"/>
                <a:gd name="T19" fmla="*/ 89 h 101"/>
                <a:gd name="T20" fmla="*/ 20 w 79"/>
                <a:gd name="T21" fmla="*/ 76 h 101"/>
                <a:gd name="T22" fmla="*/ 30 w 79"/>
                <a:gd name="T23" fmla="*/ 64 h 101"/>
                <a:gd name="T24" fmla="*/ 41 w 79"/>
                <a:gd name="T25" fmla="*/ 53 h 101"/>
                <a:gd name="T26" fmla="*/ 50 w 79"/>
                <a:gd name="T27" fmla="*/ 41 h 101"/>
                <a:gd name="T28" fmla="*/ 61 w 79"/>
                <a:gd name="T29" fmla="*/ 28 h 101"/>
                <a:gd name="T30" fmla="*/ 70 w 79"/>
                <a:gd name="T31" fmla="*/ 14 h 101"/>
                <a:gd name="T32" fmla="*/ 79 w 79"/>
                <a:gd name="T3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101">
                  <a:moveTo>
                    <a:pt x="79" y="0"/>
                  </a:moveTo>
                  <a:lnTo>
                    <a:pt x="70" y="14"/>
                  </a:lnTo>
                  <a:lnTo>
                    <a:pt x="61" y="27"/>
                  </a:lnTo>
                  <a:lnTo>
                    <a:pt x="50" y="39"/>
                  </a:lnTo>
                  <a:lnTo>
                    <a:pt x="41" y="52"/>
                  </a:lnTo>
                  <a:lnTo>
                    <a:pt x="30" y="64"/>
                  </a:lnTo>
                  <a:lnTo>
                    <a:pt x="19" y="76"/>
                  </a:lnTo>
                  <a:lnTo>
                    <a:pt x="9" y="89"/>
                  </a:lnTo>
                  <a:lnTo>
                    <a:pt x="0" y="101"/>
                  </a:lnTo>
                  <a:lnTo>
                    <a:pt x="9" y="89"/>
                  </a:lnTo>
                  <a:lnTo>
                    <a:pt x="20" y="76"/>
                  </a:lnTo>
                  <a:lnTo>
                    <a:pt x="30" y="64"/>
                  </a:lnTo>
                  <a:lnTo>
                    <a:pt x="41" y="53"/>
                  </a:lnTo>
                  <a:lnTo>
                    <a:pt x="50" y="41"/>
                  </a:lnTo>
                  <a:lnTo>
                    <a:pt x="61" y="28"/>
                  </a:lnTo>
                  <a:lnTo>
                    <a:pt x="70" y="14"/>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7" name="Freeform 23"/>
            <p:cNvSpPr>
              <a:spLocks/>
            </p:cNvSpPr>
            <p:nvPr/>
          </p:nvSpPr>
          <p:spPr bwMode="auto">
            <a:xfrm>
              <a:off x="4453" y="2712"/>
              <a:ext cx="17" cy="28"/>
            </a:xfrm>
            <a:custGeom>
              <a:avLst/>
              <a:gdLst>
                <a:gd name="T0" fmla="*/ 34 w 34"/>
                <a:gd name="T1" fmla="*/ 0 h 56"/>
                <a:gd name="T2" fmla="*/ 25 w 34"/>
                <a:gd name="T3" fmla="*/ 13 h 56"/>
                <a:gd name="T4" fmla="*/ 15 w 34"/>
                <a:gd name="T5" fmla="*/ 27 h 56"/>
                <a:gd name="T6" fmla="*/ 7 w 34"/>
                <a:gd name="T7" fmla="*/ 41 h 56"/>
                <a:gd name="T8" fmla="*/ 0 w 34"/>
                <a:gd name="T9" fmla="*/ 56 h 56"/>
                <a:gd name="T10" fmla="*/ 9 w 34"/>
                <a:gd name="T11" fmla="*/ 46 h 56"/>
                <a:gd name="T12" fmla="*/ 17 w 34"/>
                <a:gd name="T13" fmla="*/ 30 h 56"/>
                <a:gd name="T14" fmla="*/ 25 w 34"/>
                <a:gd name="T15" fmla="*/ 14 h 56"/>
                <a:gd name="T16" fmla="*/ 34 w 34"/>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6">
                  <a:moveTo>
                    <a:pt x="34" y="0"/>
                  </a:moveTo>
                  <a:lnTo>
                    <a:pt x="25" y="13"/>
                  </a:lnTo>
                  <a:lnTo>
                    <a:pt x="15" y="27"/>
                  </a:lnTo>
                  <a:lnTo>
                    <a:pt x="7" y="41"/>
                  </a:lnTo>
                  <a:lnTo>
                    <a:pt x="0" y="56"/>
                  </a:lnTo>
                  <a:lnTo>
                    <a:pt x="9" y="46"/>
                  </a:lnTo>
                  <a:lnTo>
                    <a:pt x="17" y="30"/>
                  </a:lnTo>
                  <a:lnTo>
                    <a:pt x="25" y="1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8" name="Freeform 24"/>
            <p:cNvSpPr>
              <a:spLocks/>
            </p:cNvSpPr>
            <p:nvPr/>
          </p:nvSpPr>
          <p:spPr bwMode="auto">
            <a:xfrm>
              <a:off x="4470" y="2709"/>
              <a:ext cx="2" cy="3"/>
            </a:xfrm>
            <a:custGeom>
              <a:avLst/>
              <a:gdLst>
                <a:gd name="T0" fmla="*/ 5 w 5"/>
                <a:gd name="T1" fmla="*/ 0 h 6"/>
                <a:gd name="T2" fmla="*/ 3 w 5"/>
                <a:gd name="T3" fmla="*/ 2 h 6"/>
                <a:gd name="T4" fmla="*/ 3 w 5"/>
                <a:gd name="T5" fmla="*/ 3 h 6"/>
                <a:gd name="T6" fmla="*/ 1 w 5"/>
                <a:gd name="T7" fmla="*/ 5 h 6"/>
                <a:gd name="T8" fmla="*/ 0 w 5"/>
                <a:gd name="T9" fmla="*/ 6 h 6"/>
                <a:gd name="T10" fmla="*/ 1 w 5"/>
                <a:gd name="T11" fmla="*/ 5 h 6"/>
                <a:gd name="T12" fmla="*/ 3 w 5"/>
                <a:gd name="T13" fmla="*/ 3 h 6"/>
                <a:gd name="T14" fmla="*/ 3 w 5"/>
                <a:gd name="T15" fmla="*/ 2 h 6"/>
                <a:gd name="T16" fmla="*/ 5 w 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5" y="0"/>
                  </a:moveTo>
                  <a:lnTo>
                    <a:pt x="3" y="2"/>
                  </a:lnTo>
                  <a:lnTo>
                    <a:pt x="3" y="3"/>
                  </a:lnTo>
                  <a:lnTo>
                    <a:pt x="1" y="5"/>
                  </a:lnTo>
                  <a:lnTo>
                    <a:pt x="0" y="6"/>
                  </a:lnTo>
                  <a:lnTo>
                    <a:pt x="1" y="5"/>
                  </a:lnTo>
                  <a:lnTo>
                    <a:pt x="3" y="3"/>
                  </a:lnTo>
                  <a:lnTo>
                    <a:pt x="3"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69" name="Freeform 25"/>
            <p:cNvSpPr>
              <a:spLocks/>
            </p:cNvSpPr>
            <p:nvPr/>
          </p:nvSpPr>
          <p:spPr bwMode="auto">
            <a:xfrm>
              <a:off x="4429" y="2706"/>
              <a:ext cx="21" cy="27"/>
            </a:xfrm>
            <a:custGeom>
              <a:avLst/>
              <a:gdLst>
                <a:gd name="T0" fmla="*/ 44 w 44"/>
                <a:gd name="T1" fmla="*/ 0 h 52"/>
                <a:gd name="T2" fmla="*/ 33 w 44"/>
                <a:gd name="T3" fmla="*/ 12 h 52"/>
                <a:gd name="T4" fmla="*/ 22 w 44"/>
                <a:gd name="T5" fmla="*/ 26 h 52"/>
                <a:gd name="T6" fmla="*/ 11 w 44"/>
                <a:gd name="T7" fmla="*/ 40 h 52"/>
                <a:gd name="T8" fmla="*/ 0 w 44"/>
                <a:gd name="T9" fmla="*/ 52 h 52"/>
                <a:gd name="T10" fmla="*/ 11 w 44"/>
                <a:gd name="T11" fmla="*/ 40 h 52"/>
                <a:gd name="T12" fmla="*/ 22 w 44"/>
                <a:gd name="T13" fmla="*/ 26 h 52"/>
                <a:gd name="T14" fmla="*/ 33 w 44"/>
                <a:gd name="T15" fmla="*/ 12 h 52"/>
                <a:gd name="T16" fmla="*/ 44 w 4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2">
                  <a:moveTo>
                    <a:pt x="44" y="0"/>
                  </a:moveTo>
                  <a:lnTo>
                    <a:pt x="33" y="12"/>
                  </a:lnTo>
                  <a:lnTo>
                    <a:pt x="22" y="26"/>
                  </a:lnTo>
                  <a:lnTo>
                    <a:pt x="11" y="40"/>
                  </a:lnTo>
                  <a:lnTo>
                    <a:pt x="0" y="52"/>
                  </a:lnTo>
                  <a:lnTo>
                    <a:pt x="11" y="40"/>
                  </a:lnTo>
                  <a:lnTo>
                    <a:pt x="22" y="26"/>
                  </a:lnTo>
                  <a:lnTo>
                    <a:pt x="33" y="12"/>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0" name="Freeform 26"/>
            <p:cNvSpPr>
              <a:spLocks/>
            </p:cNvSpPr>
            <p:nvPr/>
          </p:nvSpPr>
          <p:spPr bwMode="auto">
            <a:xfrm>
              <a:off x="4452" y="2740"/>
              <a:ext cx="1" cy="1"/>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0 w 2"/>
                <a:gd name="T17" fmla="*/ 0 h 2"/>
                <a:gd name="T18" fmla="*/ 0 w 2"/>
                <a:gd name="T19" fmla="*/ 2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lnTo>
                    <a:pt x="2" y="0"/>
                  </a:lnTo>
                  <a:lnTo>
                    <a:pt x="2" y="0"/>
                  </a:lnTo>
                  <a:lnTo>
                    <a:pt x="2" y="0"/>
                  </a:lnTo>
                  <a:lnTo>
                    <a:pt x="2" y="0"/>
                  </a:lnTo>
                  <a:lnTo>
                    <a:pt x="2" y="0"/>
                  </a:lnTo>
                  <a:lnTo>
                    <a:pt x="2" y="0"/>
                  </a:lnTo>
                  <a:lnTo>
                    <a:pt x="2" y="0"/>
                  </a:lnTo>
                  <a:lnTo>
                    <a:pt x="0" y="0"/>
                  </a:lnTo>
                  <a:lnTo>
                    <a:pt x="0" y="2"/>
                  </a:lnTo>
                  <a:lnTo>
                    <a:pt x="2" y="2"/>
                  </a:lnTo>
                  <a:lnTo>
                    <a:pt x="2"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1" name="Freeform 27"/>
            <p:cNvSpPr>
              <a:spLocks/>
            </p:cNvSpPr>
            <p:nvPr/>
          </p:nvSpPr>
          <p:spPr bwMode="auto">
            <a:xfrm>
              <a:off x="4421" y="2702"/>
              <a:ext cx="16" cy="39"/>
            </a:xfrm>
            <a:custGeom>
              <a:avLst/>
              <a:gdLst>
                <a:gd name="T0" fmla="*/ 0 w 32"/>
                <a:gd name="T1" fmla="*/ 78 h 78"/>
                <a:gd name="T2" fmla="*/ 3 w 32"/>
                <a:gd name="T3" fmla="*/ 75 h 78"/>
                <a:gd name="T4" fmla="*/ 6 w 32"/>
                <a:gd name="T5" fmla="*/ 73 h 78"/>
                <a:gd name="T6" fmla="*/ 8 w 32"/>
                <a:gd name="T7" fmla="*/ 70 h 78"/>
                <a:gd name="T8" fmla="*/ 11 w 32"/>
                <a:gd name="T9" fmla="*/ 67 h 78"/>
                <a:gd name="T10" fmla="*/ 17 w 32"/>
                <a:gd name="T11" fmla="*/ 50 h 78"/>
                <a:gd name="T12" fmla="*/ 23 w 32"/>
                <a:gd name="T13" fmla="*/ 34 h 78"/>
                <a:gd name="T14" fmla="*/ 28 w 32"/>
                <a:gd name="T15" fmla="*/ 17 h 78"/>
                <a:gd name="T16" fmla="*/ 32 w 32"/>
                <a:gd name="T17" fmla="*/ 0 h 78"/>
                <a:gd name="T18" fmla="*/ 22 w 32"/>
                <a:gd name="T19" fmla="*/ 17 h 78"/>
                <a:gd name="T20" fmla="*/ 15 w 32"/>
                <a:gd name="T21" fmla="*/ 38 h 78"/>
                <a:gd name="T22" fmla="*/ 9 w 32"/>
                <a:gd name="T23" fmla="*/ 58 h 78"/>
                <a:gd name="T24" fmla="*/ 0 w 32"/>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8">
                  <a:moveTo>
                    <a:pt x="0" y="78"/>
                  </a:moveTo>
                  <a:lnTo>
                    <a:pt x="3" y="75"/>
                  </a:lnTo>
                  <a:lnTo>
                    <a:pt x="6" y="73"/>
                  </a:lnTo>
                  <a:lnTo>
                    <a:pt x="8" y="70"/>
                  </a:lnTo>
                  <a:lnTo>
                    <a:pt x="11" y="67"/>
                  </a:lnTo>
                  <a:lnTo>
                    <a:pt x="17" y="50"/>
                  </a:lnTo>
                  <a:lnTo>
                    <a:pt x="23" y="34"/>
                  </a:lnTo>
                  <a:lnTo>
                    <a:pt x="28" y="17"/>
                  </a:lnTo>
                  <a:lnTo>
                    <a:pt x="32" y="0"/>
                  </a:lnTo>
                  <a:lnTo>
                    <a:pt x="22" y="17"/>
                  </a:lnTo>
                  <a:lnTo>
                    <a:pt x="15" y="38"/>
                  </a:lnTo>
                  <a:lnTo>
                    <a:pt x="9" y="58"/>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2" name="Freeform 28"/>
            <p:cNvSpPr>
              <a:spLocks/>
            </p:cNvSpPr>
            <p:nvPr/>
          </p:nvSpPr>
          <p:spPr bwMode="auto">
            <a:xfrm>
              <a:off x="4443" y="2706"/>
              <a:ext cx="9" cy="37"/>
            </a:xfrm>
            <a:custGeom>
              <a:avLst/>
              <a:gdLst>
                <a:gd name="T0" fmla="*/ 14 w 17"/>
                <a:gd name="T1" fmla="*/ 0 h 73"/>
                <a:gd name="T2" fmla="*/ 11 w 17"/>
                <a:gd name="T3" fmla="*/ 17 h 73"/>
                <a:gd name="T4" fmla="*/ 6 w 17"/>
                <a:gd name="T5" fmla="*/ 35 h 73"/>
                <a:gd name="T6" fmla="*/ 3 w 17"/>
                <a:gd name="T7" fmla="*/ 54 h 73"/>
                <a:gd name="T8" fmla="*/ 0 w 17"/>
                <a:gd name="T9" fmla="*/ 73 h 73"/>
                <a:gd name="T10" fmla="*/ 5 w 17"/>
                <a:gd name="T11" fmla="*/ 73 h 73"/>
                <a:gd name="T12" fmla="*/ 9 w 17"/>
                <a:gd name="T13" fmla="*/ 71 h 73"/>
                <a:gd name="T14" fmla="*/ 14 w 17"/>
                <a:gd name="T15" fmla="*/ 70 h 73"/>
                <a:gd name="T16" fmla="*/ 17 w 17"/>
                <a:gd name="T17" fmla="*/ 66 h 73"/>
                <a:gd name="T18" fmla="*/ 15 w 17"/>
                <a:gd name="T19" fmla="*/ 65 h 73"/>
                <a:gd name="T20" fmla="*/ 14 w 17"/>
                <a:gd name="T21" fmla="*/ 65 h 73"/>
                <a:gd name="T22" fmla="*/ 11 w 17"/>
                <a:gd name="T23" fmla="*/ 63 h 73"/>
                <a:gd name="T24" fmla="*/ 11 w 17"/>
                <a:gd name="T25" fmla="*/ 63 h 73"/>
                <a:gd name="T26" fmla="*/ 11 w 17"/>
                <a:gd name="T27" fmla="*/ 48 h 73"/>
                <a:gd name="T28" fmla="*/ 14 w 17"/>
                <a:gd name="T29" fmla="*/ 32 h 73"/>
                <a:gd name="T30" fmla="*/ 15 w 17"/>
                <a:gd name="T31" fmla="*/ 17 h 73"/>
                <a:gd name="T32" fmla="*/ 14 w 17"/>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73">
                  <a:moveTo>
                    <a:pt x="14" y="0"/>
                  </a:moveTo>
                  <a:lnTo>
                    <a:pt x="11" y="17"/>
                  </a:lnTo>
                  <a:lnTo>
                    <a:pt x="6" y="35"/>
                  </a:lnTo>
                  <a:lnTo>
                    <a:pt x="3" y="54"/>
                  </a:lnTo>
                  <a:lnTo>
                    <a:pt x="0" y="73"/>
                  </a:lnTo>
                  <a:lnTo>
                    <a:pt x="5" y="73"/>
                  </a:lnTo>
                  <a:lnTo>
                    <a:pt x="9" y="71"/>
                  </a:lnTo>
                  <a:lnTo>
                    <a:pt x="14" y="70"/>
                  </a:lnTo>
                  <a:lnTo>
                    <a:pt x="17" y="66"/>
                  </a:lnTo>
                  <a:lnTo>
                    <a:pt x="15" y="65"/>
                  </a:lnTo>
                  <a:lnTo>
                    <a:pt x="14" y="65"/>
                  </a:lnTo>
                  <a:lnTo>
                    <a:pt x="11" y="63"/>
                  </a:lnTo>
                  <a:lnTo>
                    <a:pt x="11" y="63"/>
                  </a:lnTo>
                  <a:lnTo>
                    <a:pt x="11" y="48"/>
                  </a:lnTo>
                  <a:lnTo>
                    <a:pt x="14" y="32"/>
                  </a:lnTo>
                  <a:lnTo>
                    <a:pt x="15" y="1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3" name="Freeform 29"/>
            <p:cNvSpPr>
              <a:spLocks/>
            </p:cNvSpPr>
            <p:nvPr/>
          </p:nvSpPr>
          <p:spPr bwMode="auto">
            <a:xfrm>
              <a:off x="4466" y="2709"/>
              <a:ext cx="43" cy="32"/>
            </a:xfrm>
            <a:custGeom>
              <a:avLst/>
              <a:gdLst>
                <a:gd name="T0" fmla="*/ 78 w 86"/>
                <a:gd name="T1" fmla="*/ 3 h 66"/>
                <a:gd name="T2" fmla="*/ 69 w 86"/>
                <a:gd name="T3" fmla="*/ 10 h 66"/>
                <a:gd name="T4" fmla="*/ 61 w 86"/>
                <a:gd name="T5" fmla="*/ 17 h 66"/>
                <a:gd name="T6" fmla="*/ 53 w 86"/>
                <a:gd name="T7" fmla="*/ 24 h 66"/>
                <a:gd name="T8" fmla="*/ 44 w 86"/>
                <a:gd name="T9" fmla="*/ 31 h 66"/>
                <a:gd name="T10" fmla="*/ 36 w 86"/>
                <a:gd name="T11" fmla="*/ 39 h 66"/>
                <a:gd name="T12" fmla="*/ 28 w 86"/>
                <a:gd name="T13" fmla="*/ 45 h 66"/>
                <a:gd name="T14" fmla="*/ 19 w 86"/>
                <a:gd name="T15" fmla="*/ 52 h 66"/>
                <a:gd name="T16" fmla="*/ 9 w 86"/>
                <a:gd name="T17" fmla="*/ 56 h 66"/>
                <a:gd name="T18" fmla="*/ 9 w 86"/>
                <a:gd name="T19" fmla="*/ 42 h 66"/>
                <a:gd name="T20" fmla="*/ 11 w 86"/>
                <a:gd name="T21" fmla="*/ 28 h 66"/>
                <a:gd name="T22" fmla="*/ 13 w 86"/>
                <a:gd name="T23" fmla="*/ 14 h 66"/>
                <a:gd name="T24" fmla="*/ 13 w 86"/>
                <a:gd name="T25" fmla="*/ 0 h 66"/>
                <a:gd name="T26" fmla="*/ 6 w 86"/>
                <a:gd name="T27" fmla="*/ 16 h 66"/>
                <a:gd name="T28" fmla="*/ 3 w 86"/>
                <a:gd name="T29" fmla="*/ 31 h 66"/>
                <a:gd name="T30" fmla="*/ 2 w 86"/>
                <a:gd name="T31" fmla="*/ 48 h 66"/>
                <a:gd name="T32" fmla="*/ 0 w 86"/>
                <a:gd name="T33" fmla="*/ 66 h 66"/>
                <a:gd name="T34" fmla="*/ 9 w 86"/>
                <a:gd name="T35" fmla="*/ 61 h 66"/>
                <a:gd name="T36" fmla="*/ 19 w 86"/>
                <a:gd name="T37" fmla="*/ 56 h 66"/>
                <a:gd name="T38" fmla="*/ 27 w 86"/>
                <a:gd name="T39" fmla="*/ 50 h 66"/>
                <a:gd name="T40" fmla="*/ 34 w 86"/>
                <a:gd name="T41" fmla="*/ 42 h 66"/>
                <a:gd name="T42" fmla="*/ 44 w 86"/>
                <a:gd name="T43" fmla="*/ 34 h 66"/>
                <a:gd name="T44" fmla="*/ 51 w 86"/>
                <a:gd name="T45" fmla="*/ 28 h 66"/>
                <a:gd name="T46" fmla="*/ 59 w 86"/>
                <a:gd name="T47" fmla="*/ 20 h 66"/>
                <a:gd name="T48" fmla="*/ 69 w 86"/>
                <a:gd name="T49" fmla="*/ 14 h 66"/>
                <a:gd name="T50" fmla="*/ 67 w 86"/>
                <a:gd name="T51" fmla="*/ 20 h 66"/>
                <a:gd name="T52" fmla="*/ 67 w 86"/>
                <a:gd name="T53" fmla="*/ 28 h 66"/>
                <a:gd name="T54" fmla="*/ 70 w 86"/>
                <a:gd name="T55" fmla="*/ 34 h 66"/>
                <a:gd name="T56" fmla="*/ 76 w 86"/>
                <a:gd name="T57" fmla="*/ 38 h 66"/>
                <a:gd name="T58" fmla="*/ 86 w 86"/>
                <a:gd name="T59" fmla="*/ 28 h 66"/>
                <a:gd name="T60" fmla="*/ 79 w 86"/>
                <a:gd name="T61" fmla="*/ 24 h 66"/>
                <a:gd name="T62" fmla="*/ 76 w 86"/>
                <a:gd name="T63" fmla="*/ 17 h 66"/>
                <a:gd name="T64" fmla="*/ 76 w 86"/>
                <a:gd name="T65" fmla="*/ 10 h 66"/>
                <a:gd name="T66" fmla="*/ 78 w 86"/>
                <a:gd name="T67"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66">
                  <a:moveTo>
                    <a:pt x="78" y="3"/>
                  </a:moveTo>
                  <a:lnTo>
                    <a:pt x="69" y="10"/>
                  </a:lnTo>
                  <a:lnTo>
                    <a:pt x="61" y="17"/>
                  </a:lnTo>
                  <a:lnTo>
                    <a:pt x="53" y="24"/>
                  </a:lnTo>
                  <a:lnTo>
                    <a:pt x="44" y="31"/>
                  </a:lnTo>
                  <a:lnTo>
                    <a:pt x="36" y="39"/>
                  </a:lnTo>
                  <a:lnTo>
                    <a:pt x="28" y="45"/>
                  </a:lnTo>
                  <a:lnTo>
                    <a:pt x="19" y="52"/>
                  </a:lnTo>
                  <a:lnTo>
                    <a:pt x="9" y="56"/>
                  </a:lnTo>
                  <a:lnTo>
                    <a:pt x="9" y="42"/>
                  </a:lnTo>
                  <a:lnTo>
                    <a:pt x="11" y="28"/>
                  </a:lnTo>
                  <a:lnTo>
                    <a:pt x="13" y="14"/>
                  </a:lnTo>
                  <a:lnTo>
                    <a:pt x="13" y="0"/>
                  </a:lnTo>
                  <a:lnTo>
                    <a:pt x="6" y="16"/>
                  </a:lnTo>
                  <a:lnTo>
                    <a:pt x="3" y="31"/>
                  </a:lnTo>
                  <a:lnTo>
                    <a:pt x="2" y="48"/>
                  </a:lnTo>
                  <a:lnTo>
                    <a:pt x="0" y="66"/>
                  </a:lnTo>
                  <a:lnTo>
                    <a:pt x="9" y="61"/>
                  </a:lnTo>
                  <a:lnTo>
                    <a:pt x="19" y="56"/>
                  </a:lnTo>
                  <a:lnTo>
                    <a:pt x="27" y="50"/>
                  </a:lnTo>
                  <a:lnTo>
                    <a:pt x="34" y="42"/>
                  </a:lnTo>
                  <a:lnTo>
                    <a:pt x="44" y="34"/>
                  </a:lnTo>
                  <a:lnTo>
                    <a:pt x="51" y="28"/>
                  </a:lnTo>
                  <a:lnTo>
                    <a:pt x="59" y="20"/>
                  </a:lnTo>
                  <a:lnTo>
                    <a:pt x="69" y="14"/>
                  </a:lnTo>
                  <a:lnTo>
                    <a:pt x="67" y="20"/>
                  </a:lnTo>
                  <a:lnTo>
                    <a:pt x="67" y="28"/>
                  </a:lnTo>
                  <a:lnTo>
                    <a:pt x="70" y="34"/>
                  </a:lnTo>
                  <a:lnTo>
                    <a:pt x="76" y="38"/>
                  </a:lnTo>
                  <a:lnTo>
                    <a:pt x="86" y="28"/>
                  </a:lnTo>
                  <a:lnTo>
                    <a:pt x="79" y="24"/>
                  </a:lnTo>
                  <a:lnTo>
                    <a:pt x="76" y="17"/>
                  </a:lnTo>
                  <a:lnTo>
                    <a:pt x="76" y="10"/>
                  </a:lnTo>
                  <a:lnTo>
                    <a:pt x="7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4" name="Freeform 30"/>
            <p:cNvSpPr>
              <a:spLocks/>
            </p:cNvSpPr>
            <p:nvPr/>
          </p:nvSpPr>
          <p:spPr bwMode="auto">
            <a:xfrm>
              <a:off x="4398" y="2721"/>
              <a:ext cx="15" cy="31"/>
            </a:xfrm>
            <a:custGeom>
              <a:avLst/>
              <a:gdLst>
                <a:gd name="T0" fmla="*/ 2 w 31"/>
                <a:gd name="T1" fmla="*/ 37 h 62"/>
                <a:gd name="T2" fmla="*/ 8 w 31"/>
                <a:gd name="T3" fmla="*/ 31 h 62"/>
                <a:gd name="T4" fmla="*/ 14 w 31"/>
                <a:gd name="T5" fmla="*/ 25 h 62"/>
                <a:gd name="T6" fmla="*/ 19 w 31"/>
                <a:gd name="T7" fmla="*/ 19 h 62"/>
                <a:gd name="T8" fmla="*/ 25 w 31"/>
                <a:gd name="T9" fmla="*/ 13 h 62"/>
                <a:gd name="T10" fmla="*/ 19 w 31"/>
                <a:gd name="T11" fmla="*/ 25 h 62"/>
                <a:gd name="T12" fmla="*/ 13 w 31"/>
                <a:gd name="T13" fmla="*/ 37 h 62"/>
                <a:gd name="T14" fmla="*/ 6 w 31"/>
                <a:gd name="T15" fmla="*/ 50 h 62"/>
                <a:gd name="T16" fmla="*/ 0 w 31"/>
                <a:gd name="T17" fmla="*/ 62 h 62"/>
                <a:gd name="T18" fmla="*/ 9 w 31"/>
                <a:gd name="T19" fmla="*/ 48 h 62"/>
                <a:gd name="T20" fmla="*/ 19 w 31"/>
                <a:gd name="T21" fmla="*/ 33 h 62"/>
                <a:gd name="T22" fmla="*/ 25 w 31"/>
                <a:gd name="T23" fmla="*/ 17 h 62"/>
                <a:gd name="T24" fmla="*/ 31 w 31"/>
                <a:gd name="T25" fmla="*/ 0 h 62"/>
                <a:gd name="T26" fmla="*/ 23 w 31"/>
                <a:gd name="T27" fmla="*/ 9 h 62"/>
                <a:gd name="T28" fmla="*/ 17 w 31"/>
                <a:gd name="T29" fmla="*/ 19 h 62"/>
                <a:gd name="T30" fmla="*/ 9 w 31"/>
                <a:gd name="T31" fmla="*/ 28 h 62"/>
                <a:gd name="T32" fmla="*/ 2 w 31"/>
                <a:gd name="T33"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62">
                  <a:moveTo>
                    <a:pt x="2" y="37"/>
                  </a:moveTo>
                  <a:lnTo>
                    <a:pt x="8" y="31"/>
                  </a:lnTo>
                  <a:lnTo>
                    <a:pt x="14" y="25"/>
                  </a:lnTo>
                  <a:lnTo>
                    <a:pt x="19" y="19"/>
                  </a:lnTo>
                  <a:lnTo>
                    <a:pt x="25" y="13"/>
                  </a:lnTo>
                  <a:lnTo>
                    <a:pt x="19" y="25"/>
                  </a:lnTo>
                  <a:lnTo>
                    <a:pt x="13" y="37"/>
                  </a:lnTo>
                  <a:lnTo>
                    <a:pt x="6" y="50"/>
                  </a:lnTo>
                  <a:lnTo>
                    <a:pt x="0" y="62"/>
                  </a:lnTo>
                  <a:lnTo>
                    <a:pt x="9" y="48"/>
                  </a:lnTo>
                  <a:lnTo>
                    <a:pt x="19" y="33"/>
                  </a:lnTo>
                  <a:lnTo>
                    <a:pt x="25" y="17"/>
                  </a:lnTo>
                  <a:lnTo>
                    <a:pt x="31" y="0"/>
                  </a:lnTo>
                  <a:lnTo>
                    <a:pt x="23" y="9"/>
                  </a:lnTo>
                  <a:lnTo>
                    <a:pt x="17" y="19"/>
                  </a:lnTo>
                  <a:lnTo>
                    <a:pt x="9" y="28"/>
                  </a:lnTo>
                  <a:lnTo>
                    <a:pt x="2"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5" name="Freeform 31"/>
            <p:cNvSpPr>
              <a:spLocks/>
            </p:cNvSpPr>
            <p:nvPr/>
          </p:nvSpPr>
          <p:spPr bwMode="auto">
            <a:xfrm>
              <a:off x="4359" y="2648"/>
              <a:ext cx="70" cy="85"/>
            </a:xfrm>
            <a:custGeom>
              <a:avLst/>
              <a:gdLst>
                <a:gd name="T0" fmla="*/ 138 w 138"/>
                <a:gd name="T1" fmla="*/ 0 h 169"/>
                <a:gd name="T2" fmla="*/ 121 w 138"/>
                <a:gd name="T3" fmla="*/ 22 h 169"/>
                <a:gd name="T4" fmla="*/ 103 w 138"/>
                <a:gd name="T5" fmla="*/ 43 h 169"/>
                <a:gd name="T6" fmla="*/ 85 w 138"/>
                <a:gd name="T7" fmla="*/ 65 h 169"/>
                <a:gd name="T8" fmla="*/ 70 w 138"/>
                <a:gd name="T9" fmla="*/ 87 h 169"/>
                <a:gd name="T10" fmla="*/ 53 w 138"/>
                <a:gd name="T11" fmla="*/ 107 h 169"/>
                <a:gd name="T12" fmla="*/ 36 w 138"/>
                <a:gd name="T13" fmla="*/ 129 h 169"/>
                <a:gd name="T14" fmla="*/ 17 w 138"/>
                <a:gd name="T15" fmla="*/ 149 h 169"/>
                <a:gd name="T16" fmla="*/ 0 w 138"/>
                <a:gd name="T17" fmla="*/ 169 h 169"/>
                <a:gd name="T18" fmla="*/ 17 w 138"/>
                <a:gd name="T19" fmla="*/ 149 h 169"/>
                <a:gd name="T20" fmla="*/ 36 w 138"/>
                <a:gd name="T21" fmla="*/ 129 h 169"/>
                <a:gd name="T22" fmla="*/ 53 w 138"/>
                <a:gd name="T23" fmla="*/ 109 h 169"/>
                <a:gd name="T24" fmla="*/ 70 w 138"/>
                <a:gd name="T25" fmla="*/ 87 h 169"/>
                <a:gd name="T26" fmla="*/ 87 w 138"/>
                <a:gd name="T27" fmla="*/ 65 h 169"/>
                <a:gd name="T28" fmla="*/ 104 w 138"/>
                <a:gd name="T29" fmla="*/ 43 h 169"/>
                <a:gd name="T30" fmla="*/ 121 w 138"/>
                <a:gd name="T31" fmla="*/ 22 h 169"/>
                <a:gd name="T32" fmla="*/ 138 w 138"/>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69">
                  <a:moveTo>
                    <a:pt x="138" y="0"/>
                  </a:moveTo>
                  <a:lnTo>
                    <a:pt x="121" y="22"/>
                  </a:lnTo>
                  <a:lnTo>
                    <a:pt x="103" y="43"/>
                  </a:lnTo>
                  <a:lnTo>
                    <a:pt x="85" y="65"/>
                  </a:lnTo>
                  <a:lnTo>
                    <a:pt x="70" y="87"/>
                  </a:lnTo>
                  <a:lnTo>
                    <a:pt x="53" y="107"/>
                  </a:lnTo>
                  <a:lnTo>
                    <a:pt x="36" y="129"/>
                  </a:lnTo>
                  <a:lnTo>
                    <a:pt x="17" y="149"/>
                  </a:lnTo>
                  <a:lnTo>
                    <a:pt x="0" y="169"/>
                  </a:lnTo>
                  <a:lnTo>
                    <a:pt x="17" y="149"/>
                  </a:lnTo>
                  <a:lnTo>
                    <a:pt x="36" y="129"/>
                  </a:lnTo>
                  <a:lnTo>
                    <a:pt x="53" y="109"/>
                  </a:lnTo>
                  <a:lnTo>
                    <a:pt x="70" y="87"/>
                  </a:lnTo>
                  <a:lnTo>
                    <a:pt x="87" y="65"/>
                  </a:lnTo>
                  <a:lnTo>
                    <a:pt x="104" y="43"/>
                  </a:lnTo>
                  <a:lnTo>
                    <a:pt x="121" y="22"/>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6" name="Freeform 32"/>
            <p:cNvSpPr>
              <a:spLocks/>
            </p:cNvSpPr>
            <p:nvPr/>
          </p:nvSpPr>
          <p:spPr bwMode="auto">
            <a:xfrm>
              <a:off x="4310" y="2699"/>
              <a:ext cx="5" cy="6"/>
            </a:xfrm>
            <a:custGeom>
              <a:avLst/>
              <a:gdLst>
                <a:gd name="T0" fmla="*/ 11 w 11"/>
                <a:gd name="T1" fmla="*/ 1 h 10"/>
                <a:gd name="T2" fmla="*/ 10 w 11"/>
                <a:gd name="T3" fmla="*/ 0 h 10"/>
                <a:gd name="T4" fmla="*/ 8 w 11"/>
                <a:gd name="T5" fmla="*/ 1 h 10"/>
                <a:gd name="T6" fmla="*/ 5 w 11"/>
                <a:gd name="T7" fmla="*/ 4 h 10"/>
                <a:gd name="T8" fmla="*/ 0 w 11"/>
                <a:gd name="T9" fmla="*/ 9 h 10"/>
                <a:gd name="T10" fmla="*/ 0 w 11"/>
                <a:gd name="T11" fmla="*/ 9 h 10"/>
                <a:gd name="T12" fmla="*/ 2 w 11"/>
                <a:gd name="T13" fmla="*/ 9 h 10"/>
                <a:gd name="T14" fmla="*/ 2 w 11"/>
                <a:gd name="T15" fmla="*/ 10 h 10"/>
                <a:gd name="T16" fmla="*/ 3 w 11"/>
                <a:gd name="T17" fmla="*/ 10 h 10"/>
                <a:gd name="T18" fmla="*/ 11 w 11"/>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1" y="1"/>
                  </a:moveTo>
                  <a:lnTo>
                    <a:pt x="10" y="0"/>
                  </a:lnTo>
                  <a:lnTo>
                    <a:pt x="8" y="1"/>
                  </a:lnTo>
                  <a:lnTo>
                    <a:pt x="5" y="4"/>
                  </a:lnTo>
                  <a:lnTo>
                    <a:pt x="0" y="9"/>
                  </a:lnTo>
                  <a:lnTo>
                    <a:pt x="0" y="9"/>
                  </a:lnTo>
                  <a:lnTo>
                    <a:pt x="2" y="9"/>
                  </a:lnTo>
                  <a:lnTo>
                    <a:pt x="2" y="10"/>
                  </a:lnTo>
                  <a:lnTo>
                    <a:pt x="3" y="10"/>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7" name="Freeform 33"/>
            <p:cNvSpPr>
              <a:spLocks/>
            </p:cNvSpPr>
            <p:nvPr/>
          </p:nvSpPr>
          <p:spPr bwMode="auto">
            <a:xfrm>
              <a:off x="4303" y="2701"/>
              <a:ext cx="7" cy="8"/>
            </a:xfrm>
            <a:custGeom>
              <a:avLst/>
              <a:gdLst>
                <a:gd name="T0" fmla="*/ 12 w 12"/>
                <a:gd name="T1" fmla="*/ 6 h 15"/>
                <a:gd name="T2" fmla="*/ 11 w 12"/>
                <a:gd name="T3" fmla="*/ 4 h 15"/>
                <a:gd name="T4" fmla="*/ 9 w 12"/>
                <a:gd name="T5" fmla="*/ 3 h 15"/>
                <a:gd name="T6" fmla="*/ 6 w 12"/>
                <a:gd name="T7" fmla="*/ 1 h 15"/>
                <a:gd name="T8" fmla="*/ 4 w 12"/>
                <a:gd name="T9" fmla="*/ 0 h 15"/>
                <a:gd name="T10" fmla="*/ 3 w 12"/>
                <a:gd name="T11" fmla="*/ 3 h 15"/>
                <a:gd name="T12" fmla="*/ 3 w 12"/>
                <a:gd name="T13" fmla="*/ 7 h 15"/>
                <a:gd name="T14" fmla="*/ 1 w 12"/>
                <a:gd name="T15" fmla="*/ 12 h 15"/>
                <a:gd name="T16" fmla="*/ 0 w 12"/>
                <a:gd name="T17" fmla="*/ 15 h 15"/>
                <a:gd name="T18" fmla="*/ 1 w 12"/>
                <a:gd name="T19" fmla="*/ 15 h 15"/>
                <a:gd name="T20" fmla="*/ 4 w 12"/>
                <a:gd name="T21" fmla="*/ 12 h 15"/>
                <a:gd name="T22" fmla="*/ 9 w 12"/>
                <a:gd name="T23" fmla="*/ 9 h 15"/>
                <a:gd name="T24" fmla="*/ 12 w 12"/>
                <a:gd name="T25"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12" y="6"/>
                  </a:moveTo>
                  <a:lnTo>
                    <a:pt x="11" y="4"/>
                  </a:lnTo>
                  <a:lnTo>
                    <a:pt x="9" y="3"/>
                  </a:lnTo>
                  <a:lnTo>
                    <a:pt x="6" y="1"/>
                  </a:lnTo>
                  <a:lnTo>
                    <a:pt x="4" y="0"/>
                  </a:lnTo>
                  <a:lnTo>
                    <a:pt x="3" y="3"/>
                  </a:lnTo>
                  <a:lnTo>
                    <a:pt x="3" y="7"/>
                  </a:lnTo>
                  <a:lnTo>
                    <a:pt x="1" y="12"/>
                  </a:lnTo>
                  <a:lnTo>
                    <a:pt x="0" y="15"/>
                  </a:lnTo>
                  <a:lnTo>
                    <a:pt x="1" y="15"/>
                  </a:lnTo>
                  <a:lnTo>
                    <a:pt x="4" y="12"/>
                  </a:lnTo>
                  <a:lnTo>
                    <a:pt x="9" y="9"/>
                  </a:lnTo>
                  <a:lnTo>
                    <a:pt x="1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8" name="Freeform 34"/>
            <p:cNvSpPr>
              <a:spLocks/>
            </p:cNvSpPr>
            <p:nvPr/>
          </p:nvSpPr>
          <p:spPr bwMode="auto">
            <a:xfrm>
              <a:off x="4299" y="2652"/>
              <a:ext cx="97" cy="81"/>
            </a:xfrm>
            <a:custGeom>
              <a:avLst/>
              <a:gdLst>
                <a:gd name="T0" fmla="*/ 150 w 195"/>
                <a:gd name="T1" fmla="*/ 73 h 161"/>
                <a:gd name="T2" fmla="*/ 139 w 195"/>
                <a:gd name="T3" fmla="*/ 85 h 161"/>
                <a:gd name="T4" fmla="*/ 126 w 195"/>
                <a:gd name="T5" fmla="*/ 91 h 161"/>
                <a:gd name="T6" fmla="*/ 112 w 195"/>
                <a:gd name="T7" fmla="*/ 88 h 161"/>
                <a:gd name="T8" fmla="*/ 105 w 195"/>
                <a:gd name="T9" fmla="*/ 81 h 161"/>
                <a:gd name="T10" fmla="*/ 105 w 195"/>
                <a:gd name="T11" fmla="*/ 81 h 161"/>
                <a:gd name="T12" fmla="*/ 106 w 195"/>
                <a:gd name="T13" fmla="*/ 65 h 161"/>
                <a:gd name="T14" fmla="*/ 106 w 195"/>
                <a:gd name="T15" fmla="*/ 37 h 161"/>
                <a:gd name="T16" fmla="*/ 97 w 195"/>
                <a:gd name="T17" fmla="*/ 35 h 161"/>
                <a:gd name="T18" fmla="*/ 91 w 195"/>
                <a:gd name="T19" fmla="*/ 67 h 161"/>
                <a:gd name="T20" fmla="*/ 92 w 195"/>
                <a:gd name="T21" fmla="*/ 85 h 161"/>
                <a:gd name="T22" fmla="*/ 94 w 195"/>
                <a:gd name="T23" fmla="*/ 90 h 161"/>
                <a:gd name="T24" fmla="*/ 91 w 195"/>
                <a:gd name="T25" fmla="*/ 115 h 161"/>
                <a:gd name="T26" fmla="*/ 70 w 195"/>
                <a:gd name="T27" fmla="*/ 143 h 161"/>
                <a:gd name="T28" fmla="*/ 46 w 195"/>
                <a:gd name="T29" fmla="*/ 138 h 161"/>
                <a:gd name="T30" fmla="*/ 27 w 195"/>
                <a:gd name="T31" fmla="*/ 119 h 161"/>
                <a:gd name="T32" fmla="*/ 10 w 195"/>
                <a:gd name="T33" fmla="*/ 116 h 161"/>
                <a:gd name="T34" fmla="*/ 10 w 195"/>
                <a:gd name="T35" fmla="*/ 115 h 161"/>
                <a:gd name="T36" fmla="*/ 10 w 195"/>
                <a:gd name="T37" fmla="*/ 112 h 161"/>
                <a:gd name="T38" fmla="*/ 11 w 195"/>
                <a:gd name="T39" fmla="*/ 104 h 161"/>
                <a:gd name="T40" fmla="*/ 14 w 195"/>
                <a:gd name="T41" fmla="*/ 98 h 161"/>
                <a:gd name="T42" fmla="*/ 14 w 195"/>
                <a:gd name="T43" fmla="*/ 98 h 161"/>
                <a:gd name="T44" fmla="*/ 19 w 195"/>
                <a:gd name="T45" fmla="*/ 85 h 161"/>
                <a:gd name="T46" fmla="*/ 28 w 195"/>
                <a:gd name="T47" fmla="*/ 62 h 161"/>
                <a:gd name="T48" fmla="*/ 27 w 195"/>
                <a:gd name="T49" fmla="*/ 62 h 161"/>
                <a:gd name="T50" fmla="*/ 16 w 195"/>
                <a:gd name="T51" fmla="*/ 82 h 161"/>
                <a:gd name="T52" fmla="*/ 10 w 195"/>
                <a:gd name="T53" fmla="*/ 95 h 161"/>
                <a:gd name="T54" fmla="*/ 10 w 195"/>
                <a:gd name="T55" fmla="*/ 95 h 161"/>
                <a:gd name="T56" fmla="*/ 8 w 195"/>
                <a:gd name="T57" fmla="*/ 102 h 161"/>
                <a:gd name="T58" fmla="*/ 2 w 195"/>
                <a:gd name="T59" fmla="*/ 118 h 161"/>
                <a:gd name="T60" fmla="*/ 14 w 195"/>
                <a:gd name="T61" fmla="*/ 126 h 161"/>
                <a:gd name="T62" fmla="*/ 35 w 195"/>
                <a:gd name="T63" fmla="*/ 144 h 161"/>
                <a:gd name="T64" fmla="*/ 56 w 195"/>
                <a:gd name="T65" fmla="*/ 154 h 161"/>
                <a:gd name="T66" fmla="*/ 74 w 195"/>
                <a:gd name="T67" fmla="*/ 144 h 161"/>
                <a:gd name="T68" fmla="*/ 88 w 195"/>
                <a:gd name="T69" fmla="*/ 129 h 161"/>
                <a:gd name="T70" fmla="*/ 98 w 195"/>
                <a:gd name="T71" fmla="*/ 109 h 161"/>
                <a:gd name="T72" fmla="*/ 105 w 195"/>
                <a:gd name="T73" fmla="*/ 99 h 161"/>
                <a:gd name="T74" fmla="*/ 109 w 195"/>
                <a:gd name="T75" fmla="*/ 99 h 161"/>
                <a:gd name="T76" fmla="*/ 122 w 195"/>
                <a:gd name="T77" fmla="*/ 96 h 161"/>
                <a:gd name="T78" fmla="*/ 139 w 195"/>
                <a:gd name="T79" fmla="*/ 85 h 161"/>
                <a:gd name="T80" fmla="*/ 153 w 195"/>
                <a:gd name="T81" fmla="*/ 71 h 161"/>
                <a:gd name="T82" fmla="*/ 165 w 195"/>
                <a:gd name="T83" fmla="*/ 56 h 161"/>
                <a:gd name="T84" fmla="*/ 164 w 195"/>
                <a:gd name="T85" fmla="*/ 60 h 161"/>
                <a:gd name="T86" fmla="*/ 150 w 195"/>
                <a:gd name="T87" fmla="*/ 88 h 161"/>
                <a:gd name="T88" fmla="*/ 137 w 195"/>
                <a:gd name="T89" fmla="*/ 116 h 161"/>
                <a:gd name="T90" fmla="*/ 126 w 195"/>
                <a:gd name="T91" fmla="*/ 146 h 161"/>
                <a:gd name="T92" fmla="*/ 131 w 195"/>
                <a:gd name="T93" fmla="*/ 141 h 161"/>
                <a:gd name="T94" fmla="*/ 150 w 195"/>
                <a:gd name="T95" fmla="*/ 102 h 161"/>
                <a:gd name="T96" fmla="*/ 169 w 195"/>
                <a:gd name="T97" fmla="*/ 62 h 161"/>
                <a:gd name="T98" fmla="*/ 186 w 195"/>
                <a:gd name="T99" fmla="*/ 20 h 161"/>
                <a:gd name="T100" fmla="*/ 184 w 195"/>
                <a:gd name="T101" fmla="*/ 17 h 161"/>
                <a:gd name="T102" fmla="*/ 165 w 195"/>
                <a:gd name="T103" fmla="*/ 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1">
                  <a:moveTo>
                    <a:pt x="155" y="68"/>
                  </a:moveTo>
                  <a:lnTo>
                    <a:pt x="150" y="73"/>
                  </a:lnTo>
                  <a:lnTo>
                    <a:pt x="145" y="79"/>
                  </a:lnTo>
                  <a:lnTo>
                    <a:pt x="139" y="85"/>
                  </a:lnTo>
                  <a:lnTo>
                    <a:pt x="133" y="88"/>
                  </a:lnTo>
                  <a:lnTo>
                    <a:pt x="126" y="91"/>
                  </a:lnTo>
                  <a:lnTo>
                    <a:pt x="120" y="91"/>
                  </a:lnTo>
                  <a:lnTo>
                    <a:pt x="112" y="88"/>
                  </a:lnTo>
                  <a:lnTo>
                    <a:pt x="105" y="81"/>
                  </a:lnTo>
                  <a:lnTo>
                    <a:pt x="105" y="81"/>
                  </a:lnTo>
                  <a:lnTo>
                    <a:pt x="105" y="81"/>
                  </a:lnTo>
                  <a:lnTo>
                    <a:pt x="105" y="81"/>
                  </a:lnTo>
                  <a:lnTo>
                    <a:pt x="105" y="79"/>
                  </a:lnTo>
                  <a:lnTo>
                    <a:pt x="106" y="65"/>
                  </a:lnTo>
                  <a:lnTo>
                    <a:pt x="108" y="51"/>
                  </a:lnTo>
                  <a:lnTo>
                    <a:pt x="106" y="37"/>
                  </a:lnTo>
                  <a:lnTo>
                    <a:pt x="105" y="23"/>
                  </a:lnTo>
                  <a:lnTo>
                    <a:pt x="97" y="35"/>
                  </a:lnTo>
                  <a:lnTo>
                    <a:pt x="92" y="51"/>
                  </a:lnTo>
                  <a:lnTo>
                    <a:pt x="91" y="67"/>
                  </a:lnTo>
                  <a:lnTo>
                    <a:pt x="92" y="84"/>
                  </a:lnTo>
                  <a:lnTo>
                    <a:pt x="92" y="85"/>
                  </a:lnTo>
                  <a:lnTo>
                    <a:pt x="94" y="88"/>
                  </a:lnTo>
                  <a:lnTo>
                    <a:pt x="94" y="90"/>
                  </a:lnTo>
                  <a:lnTo>
                    <a:pt x="95" y="93"/>
                  </a:lnTo>
                  <a:lnTo>
                    <a:pt x="91" y="115"/>
                  </a:lnTo>
                  <a:lnTo>
                    <a:pt x="83" y="132"/>
                  </a:lnTo>
                  <a:lnTo>
                    <a:pt x="70" y="143"/>
                  </a:lnTo>
                  <a:lnTo>
                    <a:pt x="53" y="144"/>
                  </a:lnTo>
                  <a:lnTo>
                    <a:pt x="46" y="138"/>
                  </a:lnTo>
                  <a:lnTo>
                    <a:pt x="38" y="129"/>
                  </a:lnTo>
                  <a:lnTo>
                    <a:pt x="27" y="119"/>
                  </a:lnTo>
                  <a:lnTo>
                    <a:pt x="8" y="116"/>
                  </a:lnTo>
                  <a:lnTo>
                    <a:pt x="10" y="116"/>
                  </a:lnTo>
                  <a:lnTo>
                    <a:pt x="10" y="115"/>
                  </a:lnTo>
                  <a:lnTo>
                    <a:pt x="10" y="115"/>
                  </a:lnTo>
                  <a:lnTo>
                    <a:pt x="10" y="113"/>
                  </a:lnTo>
                  <a:lnTo>
                    <a:pt x="10" y="112"/>
                  </a:lnTo>
                  <a:lnTo>
                    <a:pt x="10" y="109"/>
                  </a:lnTo>
                  <a:lnTo>
                    <a:pt x="11" y="104"/>
                  </a:lnTo>
                  <a:lnTo>
                    <a:pt x="13" y="98"/>
                  </a:lnTo>
                  <a:lnTo>
                    <a:pt x="14" y="98"/>
                  </a:lnTo>
                  <a:lnTo>
                    <a:pt x="14" y="98"/>
                  </a:lnTo>
                  <a:lnTo>
                    <a:pt x="14" y="98"/>
                  </a:lnTo>
                  <a:lnTo>
                    <a:pt x="14" y="98"/>
                  </a:lnTo>
                  <a:lnTo>
                    <a:pt x="19" y="85"/>
                  </a:lnTo>
                  <a:lnTo>
                    <a:pt x="24" y="74"/>
                  </a:lnTo>
                  <a:lnTo>
                    <a:pt x="28" y="62"/>
                  </a:lnTo>
                  <a:lnTo>
                    <a:pt x="33" y="51"/>
                  </a:lnTo>
                  <a:lnTo>
                    <a:pt x="27" y="62"/>
                  </a:lnTo>
                  <a:lnTo>
                    <a:pt x="22" y="71"/>
                  </a:lnTo>
                  <a:lnTo>
                    <a:pt x="16" y="82"/>
                  </a:lnTo>
                  <a:lnTo>
                    <a:pt x="10" y="93"/>
                  </a:lnTo>
                  <a:lnTo>
                    <a:pt x="10" y="95"/>
                  </a:lnTo>
                  <a:lnTo>
                    <a:pt x="10" y="95"/>
                  </a:lnTo>
                  <a:lnTo>
                    <a:pt x="10" y="95"/>
                  </a:lnTo>
                  <a:lnTo>
                    <a:pt x="11" y="95"/>
                  </a:lnTo>
                  <a:lnTo>
                    <a:pt x="8" y="102"/>
                  </a:lnTo>
                  <a:lnTo>
                    <a:pt x="5" y="110"/>
                  </a:lnTo>
                  <a:lnTo>
                    <a:pt x="2" y="118"/>
                  </a:lnTo>
                  <a:lnTo>
                    <a:pt x="0" y="126"/>
                  </a:lnTo>
                  <a:lnTo>
                    <a:pt x="14" y="126"/>
                  </a:lnTo>
                  <a:lnTo>
                    <a:pt x="25" y="133"/>
                  </a:lnTo>
                  <a:lnTo>
                    <a:pt x="35" y="144"/>
                  </a:lnTo>
                  <a:lnTo>
                    <a:pt x="46" y="157"/>
                  </a:lnTo>
                  <a:lnTo>
                    <a:pt x="56" y="154"/>
                  </a:lnTo>
                  <a:lnTo>
                    <a:pt x="66" y="149"/>
                  </a:lnTo>
                  <a:lnTo>
                    <a:pt x="74" y="144"/>
                  </a:lnTo>
                  <a:lnTo>
                    <a:pt x="81" y="137"/>
                  </a:lnTo>
                  <a:lnTo>
                    <a:pt x="88" y="129"/>
                  </a:lnTo>
                  <a:lnTo>
                    <a:pt x="94" y="119"/>
                  </a:lnTo>
                  <a:lnTo>
                    <a:pt x="98" y="109"/>
                  </a:lnTo>
                  <a:lnTo>
                    <a:pt x="102" y="98"/>
                  </a:lnTo>
                  <a:lnTo>
                    <a:pt x="105" y="99"/>
                  </a:lnTo>
                  <a:lnTo>
                    <a:pt x="106" y="99"/>
                  </a:lnTo>
                  <a:lnTo>
                    <a:pt x="109" y="99"/>
                  </a:lnTo>
                  <a:lnTo>
                    <a:pt x="112" y="99"/>
                  </a:lnTo>
                  <a:lnTo>
                    <a:pt x="122" y="96"/>
                  </a:lnTo>
                  <a:lnTo>
                    <a:pt x="131" y="91"/>
                  </a:lnTo>
                  <a:lnTo>
                    <a:pt x="139" y="85"/>
                  </a:lnTo>
                  <a:lnTo>
                    <a:pt x="147" y="79"/>
                  </a:lnTo>
                  <a:lnTo>
                    <a:pt x="153" y="71"/>
                  </a:lnTo>
                  <a:lnTo>
                    <a:pt x="159" y="63"/>
                  </a:lnTo>
                  <a:lnTo>
                    <a:pt x="165" y="56"/>
                  </a:lnTo>
                  <a:lnTo>
                    <a:pt x="172" y="46"/>
                  </a:lnTo>
                  <a:lnTo>
                    <a:pt x="164" y="60"/>
                  </a:lnTo>
                  <a:lnTo>
                    <a:pt x="158" y="74"/>
                  </a:lnTo>
                  <a:lnTo>
                    <a:pt x="150" y="88"/>
                  </a:lnTo>
                  <a:lnTo>
                    <a:pt x="144" y="102"/>
                  </a:lnTo>
                  <a:lnTo>
                    <a:pt x="137" y="116"/>
                  </a:lnTo>
                  <a:lnTo>
                    <a:pt x="131" y="132"/>
                  </a:lnTo>
                  <a:lnTo>
                    <a:pt x="126" y="146"/>
                  </a:lnTo>
                  <a:lnTo>
                    <a:pt x="122" y="161"/>
                  </a:lnTo>
                  <a:lnTo>
                    <a:pt x="131" y="141"/>
                  </a:lnTo>
                  <a:lnTo>
                    <a:pt x="141" y="121"/>
                  </a:lnTo>
                  <a:lnTo>
                    <a:pt x="150" y="102"/>
                  </a:lnTo>
                  <a:lnTo>
                    <a:pt x="159" y="82"/>
                  </a:lnTo>
                  <a:lnTo>
                    <a:pt x="169" y="62"/>
                  </a:lnTo>
                  <a:lnTo>
                    <a:pt x="178" y="42"/>
                  </a:lnTo>
                  <a:lnTo>
                    <a:pt x="186" y="20"/>
                  </a:lnTo>
                  <a:lnTo>
                    <a:pt x="195" y="0"/>
                  </a:lnTo>
                  <a:lnTo>
                    <a:pt x="184" y="17"/>
                  </a:lnTo>
                  <a:lnTo>
                    <a:pt x="175" y="34"/>
                  </a:lnTo>
                  <a:lnTo>
                    <a:pt x="165" y="53"/>
                  </a:lnTo>
                  <a:lnTo>
                    <a:pt x="155"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79" name="Freeform 35"/>
            <p:cNvSpPr>
              <a:spLocks/>
            </p:cNvSpPr>
            <p:nvPr/>
          </p:nvSpPr>
          <p:spPr bwMode="auto">
            <a:xfrm>
              <a:off x="4638" y="2602"/>
              <a:ext cx="318" cy="286"/>
            </a:xfrm>
            <a:custGeom>
              <a:avLst/>
              <a:gdLst>
                <a:gd name="T0" fmla="*/ 181 w 637"/>
                <a:gd name="T1" fmla="*/ 2 h 571"/>
                <a:gd name="T2" fmla="*/ 0 w 637"/>
                <a:gd name="T3" fmla="*/ 397 h 571"/>
                <a:gd name="T4" fmla="*/ 97 w 637"/>
                <a:gd name="T5" fmla="*/ 423 h 571"/>
                <a:gd name="T6" fmla="*/ 123 w 637"/>
                <a:gd name="T7" fmla="*/ 512 h 571"/>
                <a:gd name="T8" fmla="*/ 179 w 637"/>
                <a:gd name="T9" fmla="*/ 453 h 571"/>
                <a:gd name="T10" fmla="*/ 210 w 637"/>
                <a:gd name="T11" fmla="*/ 447 h 571"/>
                <a:gd name="T12" fmla="*/ 237 w 637"/>
                <a:gd name="T13" fmla="*/ 549 h 571"/>
                <a:gd name="T14" fmla="*/ 392 w 637"/>
                <a:gd name="T15" fmla="*/ 275 h 571"/>
                <a:gd name="T16" fmla="*/ 523 w 637"/>
                <a:gd name="T17" fmla="*/ 571 h 571"/>
                <a:gd name="T18" fmla="*/ 551 w 637"/>
                <a:gd name="T19" fmla="*/ 470 h 571"/>
                <a:gd name="T20" fmla="*/ 637 w 637"/>
                <a:gd name="T21" fmla="*/ 523 h 571"/>
                <a:gd name="T22" fmla="*/ 478 w 637"/>
                <a:gd name="T23" fmla="*/ 0 h 571"/>
                <a:gd name="T24" fmla="*/ 181 w 637"/>
                <a:gd name="T25" fmla="*/ 2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7" h="571">
                  <a:moveTo>
                    <a:pt x="181" y="2"/>
                  </a:moveTo>
                  <a:lnTo>
                    <a:pt x="0" y="397"/>
                  </a:lnTo>
                  <a:lnTo>
                    <a:pt x="97" y="423"/>
                  </a:lnTo>
                  <a:lnTo>
                    <a:pt x="123" y="512"/>
                  </a:lnTo>
                  <a:lnTo>
                    <a:pt x="179" y="453"/>
                  </a:lnTo>
                  <a:lnTo>
                    <a:pt x="210" y="447"/>
                  </a:lnTo>
                  <a:lnTo>
                    <a:pt x="237" y="549"/>
                  </a:lnTo>
                  <a:lnTo>
                    <a:pt x="392" y="275"/>
                  </a:lnTo>
                  <a:lnTo>
                    <a:pt x="523" y="571"/>
                  </a:lnTo>
                  <a:lnTo>
                    <a:pt x="551" y="470"/>
                  </a:lnTo>
                  <a:lnTo>
                    <a:pt x="637" y="523"/>
                  </a:lnTo>
                  <a:lnTo>
                    <a:pt x="478" y="0"/>
                  </a:lnTo>
                  <a:lnTo>
                    <a:pt x="18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0" name="Freeform 36"/>
            <p:cNvSpPr>
              <a:spLocks/>
            </p:cNvSpPr>
            <p:nvPr/>
          </p:nvSpPr>
          <p:spPr bwMode="auto">
            <a:xfrm>
              <a:off x="4669" y="2622"/>
              <a:ext cx="129" cy="199"/>
            </a:xfrm>
            <a:custGeom>
              <a:avLst/>
              <a:gdLst>
                <a:gd name="T0" fmla="*/ 159 w 259"/>
                <a:gd name="T1" fmla="*/ 0 h 398"/>
                <a:gd name="T2" fmla="*/ 0 w 259"/>
                <a:gd name="T3" fmla="*/ 328 h 398"/>
                <a:gd name="T4" fmla="*/ 56 w 259"/>
                <a:gd name="T5" fmla="*/ 313 h 398"/>
                <a:gd name="T6" fmla="*/ 64 w 259"/>
                <a:gd name="T7" fmla="*/ 398 h 398"/>
                <a:gd name="T8" fmla="*/ 259 w 259"/>
                <a:gd name="T9" fmla="*/ 6 h 398"/>
                <a:gd name="T10" fmla="*/ 159 w 259"/>
                <a:gd name="T11" fmla="*/ 0 h 398"/>
              </a:gdLst>
              <a:ahLst/>
              <a:cxnLst>
                <a:cxn ang="0">
                  <a:pos x="T0" y="T1"/>
                </a:cxn>
                <a:cxn ang="0">
                  <a:pos x="T2" y="T3"/>
                </a:cxn>
                <a:cxn ang="0">
                  <a:pos x="T4" y="T5"/>
                </a:cxn>
                <a:cxn ang="0">
                  <a:pos x="T6" y="T7"/>
                </a:cxn>
                <a:cxn ang="0">
                  <a:pos x="T8" y="T9"/>
                </a:cxn>
                <a:cxn ang="0">
                  <a:pos x="T10" y="T11"/>
                </a:cxn>
              </a:cxnLst>
              <a:rect l="0" t="0" r="r" b="b"/>
              <a:pathLst>
                <a:path w="259" h="398">
                  <a:moveTo>
                    <a:pt x="159" y="0"/>
                  </a:moveTo>
                  <a:lnTo>
                    <a:pt x="0" y="328"/>
                  </a:lnTo>
                  <a:lnTo>
                    <a:pt x="56" y="313"/>
                  </a:lnTo>
                  <a:lnTo>
                    <a:pt x="64" y="398"/>
                  </a:lnTo>
                  <a:lnTo>
                    <a:pt x="259" y="6"/>
                  </a:lnTo>
                  <a:lnTo>
                    <a:pt x="159" y="0"/>
                  </a:lnTo>
                  <a:close/>
                </a:path>
              </a:pathLst>
            </a:custGeom>
            <a:solidFill>
              <a:srgbClr val="002B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1" name="Freeform 37"/>
            <p:cNvSpPr>
              <a:spLocks/>
            </p:cNvSpPr>
            <p:nvPr/>
          </p:nvSpPr>
          <p:spPr bwMode="auto">
            <a:xfrm>
              <a:off x="4730" y="2625"/>
              <a:ext cx="131" cy="204"/>
            </a:xfrm>
            <a:custGeom>
              <a:avLst/>
              <a:gdLst>
                <a:gd name="T0" fmla="*/ 163 w 263"/>
                <a:gd name="T1" fmla="*/ 0 h 407"/>
                <a:gd name="T2" fmla="*/ 0 w 263"/>
                <a:gd name="T3" fmla="*/ 337 h 407"/>
                <a:gd name="T4" fmla="*/ 56 w 263"/>
                <a:gd name="T5" fmla="*/ 320 h 407"/>
                <a:gd name="T6" fmla="*/ 64 w 263"/>
                <a:gd name="T7" fmla="*/ 407 h 407"/>
                <a:gd name="T8" fmla="*/ 263 w 263"/>
                <a:gd name="T9" fmla="*/ 6 h 407"/>
                <a:gd name="T10" fmla="*/ 163 w 263"/>
                <a:gd name="T11" fmla="*/ 0 h 407"/>
              </a:gdLst>
              <a:ahLst/>
              <a:cxnLst>
                <a:cxn ang="0">
                  <a:pos x="T0" y="T1"/>
                </a:cxn>
                <a:cxn ang="0">
                  <a:pos x="T2" y="T3"/>
                </a:cxn>
                <a:cxn ang="0">
                  <a:pos x="T4" y="T5"/>
                </a:cxn>
                <a:cxn ang="0">
                  <a:pos x="T6" y="T7"/>
                </a:cxn>
                <a:cxn ang="0">
                  <a:pos x="T8" y="T9"/>
                </a:cxn>
                <a:cxn ang="0">
                  <a:pos x="T10" y="T11"/>
                </a:cxn>
              </a:cxnLst>
              <a:rect l="0" t="0" r="r" b="b"/>
              <a:pathLst>
                <a:path w="263" h="407">
                  <a:moveTo>
                    <a:pt x="163" y="0"/>
                  </a:moveTo>
                  <a:lnTo>
                    <a:pt x="0" y="337"/>
                  </a:lnTo>
                  <a:lnTo>
                    <a:pt x="56" y="320"/>
                  </a:lnTo>
                  <a:lnTo>
                    <a:pt x="64" y="407"/>
                  </a:lnTo>
                  <a:lnTo>
                    <a:pt x="263" y="6"/>
                  </a:lnTo>
                  <a:lnTo>
                    <a:pt x="163" y="0"/>
                  </a:lnTo>
                  <a:close/>
                </a:path>
              </a:pathLst>
            </a:custGeom>
            <a:solidFill>
              <a:srgbClr val="002B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2" name="Freeform 38"/>
            <p:cNvSpPr>
              <a:spLocks/>
            </p:cNvSpPr>
            <p:nvPr/>
          </p:nvSpPr>
          <p:spPr bwMode="auto">
            <a:xfrm>
              <a:off x="4812" y="2625"/>
              <a:ext cx="119" cy="225"/>
            </a:xfrm>
            <a:custGeom>
              <a:avLst/>
              <a:gdLst>
                <a:gd name="T0" fmla="*/ 100 w 238"/>
                <a:gd name="T1" fmla="*/ 6 h 449"/>
                <a:gd name="T2" fmla="*/ 238 w 238"/>
                <a:gd name="T3" fmla="*/ 392 h 449"/>
                <a:gd name="T4" fmla="*/ 184 w 238"/>
                <a:gd name="T5" fmla="*/ 359 h 449"/>
                <a:gd name="T6" fmla="*/ 170 w 238"/>
                <a:gd name="T7" fmla="*/ 449 h 449"/>
                <a:gd name="T8" fmla="*/ 0 w 238"/>
                <a:gd name="T9" fmla="*/ 0 h 449"/>
                <a:gd name="T10" fmla="*/ 100 w 238"/>
                <a:gd name="T11" fmla="*/ 6 h 449"/>
              </a:gdLst>
              <a:ahLst/>
              <a:cxnLst>
                <a:cxn ang="0">
                  <a:pos x="T0" y="T1"/>
                </a:cxn>
                <a:cxn ang="0">
                  <a:pos x="T2" y="T3"/>
                </a:cxn>
                <a:cxn ang="0">
                  <a:pos x="T4" y="T5"/>
                </a:cxn>
                <a:cxn ang="0">
                  <a:pos x="T6" y="T7"/>
                </a:cxn>
                <a:cxn ang="0">
                  <a:pos x="T8" y="T9"/>
                </a:cxn>
                <a:cxn ang="0">
                  <a:pos x="T10" y="T11"/>
                </a:cxn>
              </a:cxnLst>
              <a:rect l="0" t="0" r="r" b="b"/>
              <a:pathLst>
                <a:path w="238" h="449">
                  <a:moveTo>
                    <a:pt x="100" y="6"/>
                  </a:moveTo>
                  <a:lnTo>
                    <a:pt x="238" y="392"/>
                  </a:lnTo>
                  <a:lnTo>
                    <a:pt x="184" y="359"/>
                  </a:lnTo>
                  <a:lnTo>
                    <a:pt x="170" y="449"/>
                  </a:lnTo>
                  <a:lnTo>
                    <a:pt x="0" y="0"/>
                  </a:lnTo>
                  <a:lnTo>
                    <a:pt x="100" y="6"/>
                  </a:lnTo>
                  <a:close/>
                </a:path>
              </a:pathLst>
            </a:custGeom>
            <a:solidFill>
              <a:srgbClr val="002B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3" name="Freeform 39"/>
            <p:cNvSpPr>
              <a:spLocks/>
            </p:cNvSpPr>
            <p:nvPr/>
          </p:nvSpPr>
          <p:spPr bwMode="auto">
            <a:xfrm>
              <a:off x="4573" y="2096"/>
              <a:ext cx="464" cy="588"/>
            </a:xfrm>
            <a:custGeom>
              <a:avLst/>
              <a:gdLst>
                <a:gd name="T0" fmla="*/ 508 w 928"/>
                <a:gd name="T1" fmla="*/ 78 h 1176"/>
                <a:gd name="T2" fmla="*/ 565 w 928"/>
                <a:gd name="T3" fmla="*/ 83 h 1176"/>
                <a:gd name="T4" fmla="*/ 623 w 928"/>
                <a:gd name="T5" fmla="*/ 97 h 1176"/>
                <a:gd name="T6" fmla="*/ 676 w 928"/>
                <a:gd name="T7" fmla="*/ 123 h 1176"/>
                <a:gd name="T8" fmla="*/ 724 w 928"/>
                <a:gd name="T9" fmla="*/ 159 h 1176"/>
                <a:gd name="T10" fmla="*/ 766 w 928"/>
                <a:gd name="T11" fmla="*/ 206 h 1176"/>
                <a:gd name="T12" fmla="*/ 802 w 928"/>
                <a:gd name="T13" fmla="*/ 260 h 1176"/>
                <a:gd name="T14" fmla="*/ 832 w 928"/>
                <a:gd name="T15" fmla="*/ 324 h 1176"/>
                <a:gd name="T16" fmla="*/ 852 w 928"/>
                <a:gd name="T17" fmla="*/ 392 h 1176"/>
                <a:gd name="T18" fmla="*/ 864 w 928"/>
                <a:gd name="T19" fmla="*/ 467 h 1176"/>
                <a:gd name="T20" fmla="*/ 867 w 928"/>
                <a:gd name="T21" fmla="*/ 543 h 1176"/>
                <a:gd name="T22" fmla="*/ 863 w 928"/>
                <a:gd name="T23" fmla="*/ 621 h 1176"/>
                <a:gd name="T24" fmla="*/ 850 w 928"/>
                <a:gd name="T25" fmla="*/ 699 h 1176"/>
                <a:gd name="T26" fmla="*/ 830 w 928"/>
                <a:gd name="T27" fmla="*/ 772 h 1176"/>
                <a:gd name="T28" fmla="*/ 804 w 928"/>
                <a:gd name="T29" fmla="*/ 842 h 1176"/>
                <a:gd name="T30" fmla="*/ 769 w 928"/>
                <a:gd name="T31" fmla="*/ 906 h 1176"/>
                <a:gd name="T32" fmla="*/ 730 w 928"/>
                <a:gd name="T33" fmla="*/ 963 h 1176"/>
                <a:gd name="T34" fmla="*/ 685 w 928"/>
                <a:gd name="T35" fmla="*/ 1010 h 1176"/>
                <a:gd name="T36" fmla="*/ 637 w 928"/>
                <a:gd name="T37" fmla="*/ 1049 h 1176"/>
                <a:gd name="T38" fmla="*/ 586 w 928"/>
                <a:gd name="T39" fmla="*/ 1077 h 1176"/>
                <a:gd name="T40" fmla="*/ 531 w 928"/>
                <a:gd name="T41" fmla="*/ 1094 h 1176"/>
                <a:gd name="T42" fmla="*/ 477 w 928"/>
                <a:gd name="T43" fmla="*/ 1100 h 1176"/>
                <a:gd name="T44" fmla="*/ 421 w 928"/>
                <a:gd name="T45" fmla="*/ 1096 h 1176"/>
                <a:gd name="T46" fmla="*/ 366 w 928"/>
                <a:gd name="T47" fmla="*/ 1082 h 1176"/>
                <a:gd name="T48" fmla="*/ 315 w 928"/>
                <a:gd name="T49" fmla="*/ 1058 h 1176"/>
                <a:gd name="T50" fmla="*/ 265 w 928"/>
                <a:gd name="T51" fmla="*/ 1026 h 1176"/>
                <a:gd name="T52" fmla="*/ 218 w 928"/>
                <a:gd name="T53" fmla="*/ 984 h 1176"/>
                <a:gd name="T54" fmla="*/ 176 w 928"/>
                <a:gd name="T55" fmla="*/ 937 h 1176"/>
                <a:gd name="T56" fmla="*/ 140 w 928"/>
                <a:gd name="T57" fmla="*/ 882 h 1176"/>
                <a:gd name="T58" fmla="*/ 111 w 928"/>
                <a:gd name="T59" fmla="*/ 825 h 1176"/>
                <a:gd name="T60" fmla="*/ 87 w 928"/>
                <a:gd name="T61" fmla="*/ 763 h 1176"/>
                <a:gd name="T62" fmla="*/ 70 w 928"/>
                <a:gd name="T63" fmla="*/ 699 h 1176"/>
                <a:gd name="T64" fmla="*/ 63 w 928"/>
                <a:gd name="T65" fmla="*/ 632 h 1176"/>
                <a:gd name="T66" fmla="*/ 63 w 928"/>
                <a:gd name="T67" fmla="*/ 564 h 1176"/>
                <a:gd name="T68" fmla="*/ 70 w 928"/>
                <a:gd name="T69" fmla="*/ 497 h 1176"/>
                <a:gd name="T70" fmla="*/ 86 w 928"/>
                <a:gd name="T71" fmla="*/ 431 h 1176"/>
                <a:gd name="T72" fmla="*/ 111 w 928"/>
                <a:gd name="T73" fmla="*/ 368 h 1176"/>
                <a:gd name="T74" fmla="*/ 140 w 928"/>
                <a:gd name="T75" fmla="*/ 308 h 1176"/>
                <a:gd name="T76" fmla="*/ 179 w 928"/>
                <a:gd name="T77" fmla="*/ 252 h 1176"/>
                <a:gd name="T78" fmla="*/ 224 w 928"/>
                <a:gd name="T79" fmla="*/ 204 h 1176"/>
                <a:gd name="T80" fmla="*/ 274 w 928"/>
                <a:gd name="T81" fmla="*/ 161 h 1176"/>
                <a:gd name="T82" fmla="*/ 330 w 928"/>
                <a:gd name="T83" fmla="*/ 126 h 1176"/>
                <a:gd name="T84" fmla="*/ 388 w 928"/>
                <a:gd name="T85" fmla="*/ 100 h 1176"/>
                <a:gd name="T86" fmla="*/ 447 w 928"/>
                <a:gd name="T87" fmla="*/ 84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8" h="1176">
                  <a:moveTo>
                    <a:pt x="480" y="3"/>
                  </a:moveTo>
                  <a:lnTo>
                    <a:pt x="508" y="78"/>
                  </a:lnTo>
                  <a:lnTo>
                    <a:pt x="548" y="0"/>
                  </a:lnTo>
                  <a:lnTo>
                    <a:pt x="565" y="83"/>
                  </a:lnTo>
                  <a:lnTo>
                    <a:pt x="615" y="11"/>
                  </a:lnTo>
                  <a:lnTo>
                    <a:pt x="623" y="97"/>
                  </a:lnTo>
                  <a:lnTo>
                    <a:pt x="679" y="35"/>
                  </a:lnTo>
                  <a:lnTo>
                    <a:pt x="676" y="123"/>
                  </a:lnTo>
                  <a:lnTo>
                    <a:pt x="738" y="69"/>
                  </a:lnTo>
                  <a:lnTo>
                    <a:pt x="724" y="159"/>
                  </a:lnTo>
                  <a:lnTo>
                    <a:pt x="790" y="117"/>
                  </a:lnTo>
                  <a:lnTo>
                    <a:pt x="766" y="206"/>
                  </a:lnTo>
                  <a:lnTo>
                    <a:pt x="835" y="175"/>
                  </a:lnTo>
                  <a:lnTo>
                    <a:pt x="802" y="260"/>
                  </a:lnTo>
                  <a:lnTo>
                    <a:pt x="872" y="243"/>
                  </a:lnTo>
                  <a:lnTo>
                    <a:pt x="832" y="324"/>
                  </a:lnTo>
                  <a:lnTo>
                    <a:pt x="900" y="321"/>
                  </a:lnTo>
                  <a:lnTo>
                    <a:pt x="852" y="392"/>
                  </a:lnTo>
                  <a:lnTo>
                    <a:pt x="919" y="403"/>
                  </a:lnTo>
                  <a:lnTo>
                    <a:pt x="864" y="467"/>
                  </a:lnTo>
                  <a:lnTo>
                    <a:pt x="928" y="492"/>
                  </a:lnTo>
                  <a:lnTo>
                    <a:pt x="867" y="543"/>
                  </a:lnTo>
                  <a:lnTo>
                    <a:pt x="926" y="582"/>
                  </a:lnTo>
                  <a:lnTo>
                    <a:pt x="863" y="621"/>
                  </a:lnTo>
                  <a:lnTo>
                    <a:pt x="917" y="672"/>
                  </a:lnTo>
                  <a:lnTo>
                    <a:pt x="850" y="699"/>
                  </a:lnTo>
                  <a:lnTo>
                    <a:pt x="897" y="760"/>
                  </a:lnTo>
                  <a:lnTo>
                    <a:pt x="830" y="772"/>
                  </a:lnTo>
                  <a:lnTo>
                    <a:pt x="870" y="844"/>
                  </a:lnTo>
                  <a:lnTo>
                    <a:pt x="804" y="842"/>
                  </a:lnTo>
                  <a:lnTo>
                    <a:pt x="835" y="921"/>
                  </a:lnTo>
                  <a:lnTo>
                    <a:pt x="769" y="906"/>
                  </a:lnTo>
                  <a:lnTo>
                    <a:pt x="791" y="991"/>
                  </a:lnTo>
                  <a:lnTo>
                    <a:pt x="730" y="963"/>
                  </a:lnTo>
                  <a:lnTo>
                    <a:pt x="743" y="1050"/>
                  </a:lnTo>
                  <a:lnTo>
                    <a:pt x="685" y="1010"/>
                  </a:lnTo>
                  <a:lnTo>
                    <a:pt x="690" y="1100"/>
                  </a:lnTo>
                  <a:lnTo>
                    <a:pt x="637" y="1049"/>
                  </a:lnTo>
                  <a:lnTo>
                    <a:pt x="632" y="1138"/>
                  </a:lnTo>
                  <a:lnTo>
                    <a:pt x="586" y="1077"/>
                  </a:lnTo>
                  <a:lnTo>
                    <a:pt x="572" y="1162"/>
                  </a:lnTo>
                  <a:lnTo>
                    <a:pt x="531" y="1094"/>
                  </a:lnTo>
                  <a:lnTo>
                    <a:pt x="509" y="1175"/>
                  </a:lnTo>
                  <a:lnTo>
                    <a:pt x="477" y="1100"/>
                  </a:lnTo>
                  <a:lnTo>
                    <a:pt x="447" y="1176"/>
                  </a:lnTo>
                  <a:lnTo>
                    <a:pt x="421" y="1096"/>
                  </a:lnTo>
                  <a:lnTo>
                    <a:pt x="383" y="1164"/>
                  </a:lnTo>
                  <a:lnTo>
                    <a:pt x="366" y="1082"/>
                  </a:lnTo>
                  <a:lnTo>
                    <a:pt x="323" y="1141"/>
                  </a:lnTo>
                  <a:lnTo>
                    <a:pt x="315" y="1058"/>
                  </a:lnTo>
                  <a:lnTo>
                    <a:pt x="263" y="1108"/>
                  </a:lnTo>
                  <a:lnTo>
                    <a:pt x="265" y="1026"/>
                  </a:lnTo>
                  <a:lnTo>
                    <a:pt x="209" y="1066"/>
                  </a:lnTo>
                  <a:lnTo>
                    <a:pt x="218" y="984"/>
                  </a:lnTo>
                  <a:lnTo>
                    <a:pt x="158" y="1015"/>
                  </a:lnTo>
                  <a:lnTo>
                    <a:pt x="176" y="937"/>
                  </a:lnTo>
                  <a:lnTo>
                    <a:pt x="114" y="956"/>
                  </a:lnTo>
                  <a:lnTo>
                    <a:pt x="140" y="882"/>
                  </a:lnTo>
                  <a:lnTo>
                    <a:pt x="75" y="892"/>
                  </a:lnTo>
                  <a:lnTo>
                    <a:pt x="111" y="825"/>
                  </a:lnTo>
                  <a:lnTo>
                    <a:pt x="44" y="822"/>
                  </a:lnTo>
                  <a:lnTo>
                    <a:pt x="87" y="763"/>
                  </a:lnTo>
                  <a:lnTo>
                    <a:pt x="21" y="749"/>
                  </a:lnTo>
                  <a:lnTo>
                    <a:pt x="70" y="699"/>
                  </a:lnTo>
                  <a:lnTo>
                    <a:pt x="7" y="676"/>
                  </a:lnTo>
                  <a:lnTo>
                    <a:pt x="63" y="632"/>
                  </a:lnTo>
                  <a:lnTo>
                    <a:pt x="0" y="599"/>
                  </a:lnTo>
                  <a:lnTo>
                    <a:pt x="63" y="564"/>
                  </a:lnTo>
                  <a:lnTo>
                    <a:pt x="5" y="522"/>
                  </a:lnTo>
                  <a:lnTo>
                    <a:pt x="70" y="497"/>
                  </a:lnTo>
                  <a:lnTo>
                    <a:pt x="17" y="447"/>
                  </a:lnTo>
                  <a:lnTo>
                    <a:pt x="86" y="431"/>
                  </a:lnTo>
                  <a:lnTo>
                    <a:pt x="41" y="372"/>
                  </a:lnTo>
                  <a:lnTo>
                    <a:pt x="111" y="368"/>
                  </a:lnTo>
                  <a:lnTo>
                    <a:pt x="73" y="302"/>
                  </a:lnTo>
                  <a:lnTo>
                    <a:pt x="140" y="308"/>
                  </a:lnTo>
                  <a:lnTo>
                    <a:pt x="114" y="237"/>
                  </a:lnTo>
                  <a:lnTo>
                    <a:pt x="179" y="252"/>
                  </a:lnTo>
                  <a:lnTo>
                    <a:pt x="161" y="176"/>
                  </a:lnTo>
                  <a:lnTo>
                    <a:pt x="224" y="204"/>
                  </a:lnTo>
                  <a:lnTo>
                    <a:pt x="215" y="123"/>
                  </a:lnTo>
                  <a:lnTo>
                    <a:pt x="274" y="161"/>
                  </a:lnTo>
                  <a:lnTo>
                    <a:pt x="277" y="78"/>
                  </a:lnTo>
                  <a:lnTo>
                    <a:pt x="330" y="126"/>
                  </a:lnTo>
                  <a:lnTo>
                    <a:pt x="341" y="42"/>
                  </a:lnTo>
                  <a:lnTo>
                    <a:pt x="388" y="100"/>
                  </a:lnTo>
                  <a:lnTo>
                    <a:pt x="410" y="17"/>
                  </a:lnTo>
                  <a:lnTo>
                    <a:pt x="447" y="84"/>
                  </a:lnTo>
                  <a:lnTo>
                    <a:pt x="48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4" name="Freeform 40"/>
            <p:cNvSpPr>
              <a:spLocks/>
            </p:cNvSpPr>
            <p:nvPr/>
          </p:nvSpPr>
          <p:spPr bwMode="auto">
            <a:xfrm>
              <a:off x="4610" y="2142"/>
              <a:ext cx="390" cy="494"/>
            </a:xfrm>
            <a:custGeom>
              <a:avLst/>
              <a:gdLst>
                <a:gd name="T0" fmla="*/ 427 w 780"/>
                <a:gd name="T1" fmla="*/ 65 h 988"/>
                <a:gd name="T2" fmla="*/ 475 w 780"/>
                <a:gd name="T3" fmla="*/ 68 h 988"/>
                <a:gd name="T4" fmla="*/ 523 w 780"/>
                <a:gd name="T5" fmla="*/ 82 h 988"/>
                <a:gd name="T6" fmla="*/ 567 w 780"/>
                <a:gd name="T7" fmla="*/ 104 h 988"/>
                <a:gd name="T8" fmla="*/ 607 w 780"/>
                <a:gd name="T9" fmla="*/ 135 h 988"/>
                <a:gd name="T10" fmla="*/ 643 w 780"/>
                <a:gd name="T11" fmla="*/ 174 h 988"/>
                <a:gd name="T12" fmla="*/ 674 w 780"/>
                <a:gd name="T13" fmla="*/ 221 h 988"/>
                <a:gd name="T14" fmla="*/ 697 w 780"/>
                <a:gd name="T15" fmla="*/ 274 h 988"/>
                <a:gd name="T16" fmla="*/ 715 w 780"/>
                <a:gd name="T17" fmla="*/ 331 h 988"/>
                <a:gd name="T18" fmla="*/ 725 w 780"/>
                <a:gd name="T19" fmla="*/ 392 h 988"/>
                <a:gd name="T20" fmla="*/ 730 w 780"/>
                <a:gd name="T21" fmla="*/ 457 h 988"/>
                <a:gd name="T22" fmla="*/ 725 w 780"/>
                <a:gd name="T23" fmla="*/ 521 h 988"/>
                <a:gd name="T24" fmla="*/ 716 w 780"/>
                <a:gd name="T25" fmla="*/ 586 h 988"/>
                <a:gd name="T26" fmla="*/ 699 w 780"/>
                <a:gd name="T27" fmla="*/ 647 h 988"/>
                <a:gd name="T28" fmla="*/ 676 w 780"/>
                <a:gd name="T29" fmla="*/ 704 h 988"/>
                <a:gd name="T30" fmla="*/ 648 w 780"/>
                <a:gd name="T31" fmla="*/ 759 h 988"/>
                <a:gd name="T32" fmla="*/ 615 w 780"/>
                <a:gd name="T33" fmla="*/ 806 h 988"/>
                <a:gd name="T34" fmla="*/ 578 w 780"/>
                <a:gd name="T35" fmla="*/ 846 h 988"/>
                <a:gd name="T36" fmla="*/ 536 w 780"/>
                <a:gd name="T37" fmla="*/ 879 h 988"/>
                <a:gd name="T38" fmla="*/ 492 w 780"/>
                <a:gd name="T39" fmla="*/ 902 h 988"/>
                <a:gd name="T40" fmla="*/ 447 w 780"/>
                <a:gd name="T41" fmla="*/ 918 h 988"/>
                <a:gd name="T42" fmla="*/ 400 w 780"/>
                <a:gd name="T43" fmla="*/ 924 h 988"/>
                <a:gd name="T44" fmla="*/ 353 w 780"/>
                <a:gd name="T45" fmla="*/ 921 h 988"/>
                <a:gd name="T46" fmla="*/ 308 w 780"/>
                <a:gd name="T47" fmla="*/ 910 h 988"/>
                <a:gd name="T48" fmla="*/ 263 w 780"/>
                <a:gd name="T49" fmla="*/ 890 h 988"/>
                <a:gd name="T50" fmla="*/ 221 w 780"/>
                <a:gd name="T51" fmla="*/ 863 h 988"/>
                <a:gd name="T52" fmla="*/ 182 w 780"/>
                <a:gd name="T53" fmla="*/ 829 h 988"/>
                <a:gd name="T54" fmla="*/ 146 w 780"/>
                <a:gd name="T55" fmla="*/ 788 h 988"/>
                <a:gd name="T56" fmla="*/ 115 w 780"/>
                <a:gd name="T57" fmla="*/ 743 h 988"/>
                <a:gd name="T58" fmla="*/ 90 w 780"/>
                <a:gd name="T59" fmla="*/ 695 h 988"/>
                <a:gd name="T60" fmla="*/ 70 w 780"/>
                <a:gd name="T61" fmla="*/ 641 h 988"/>
                <a:gd name="T62" fmla="*/ 58 w 780"/>
                <a:gd name="T63" fmla="*/ 588 h 988"/>
                <a:gd name="T64" fmla="*/ 51 w 780"/>
                <a:gd name="T65" fmla="*/ 530 h 988"/>
                <a:gd name="T66" fmla="*/ 51 w 780"/>
                <a:gd name="T67" fmla="*/ 473 h 988"/>
                <a:gd name="T68" fmla="*/ 58 w 780"/>
                <a:gd name="T69" fmla="*/ 415 h 988"/>
                <a:gd name="T70" fmla="*/ 72 w 780"/>
                <a:gd name="T71" fmla="*/ 359 h 988"/>
                <a:gd name="T72" fmla="*/ 92 w 780"/>
                <a:gd name="T73" fmla="*/ 306 h 988"/>
                <a:gd name="T74" fmla="*/ 118 w 780"/>
                <a:gd name="T75" fmla="*/ 255 h 988"/>
                <a:gd name="T76" fmla="*/ 151 w 780"/>
                <a:gd name="T77" fmla="*/ 208 h 988"/>
                <a:gd name="T78" fmla="*/ 190 w 780"/>
                <a:gd name="T79" fmla="*/ 168 h 988"/>
                <a:gd name="T80" fmla="*/ 232 w 780"/>
                <a:gd name="T81" fmla="*/ 132 h 988"/>
                <a:gd name="T82" fmla="*/ 277 w 780"/>
                <a:gd name="T83" fmla="*/ 104 h 988"/>
                <a:gd name="T84" fmla="*/ 327 w 780"/>
                <a:gd name="T85" fmla="*/ 82 h 988"/>
                <a:gd name="T86" fmla="*/ 377 w 780"/>
                <a:gd name="T87" fmla="*/ 6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0" h="988">
                  <a:moveTo>
                    <a:pt x="403" y="1"/>
                  </a:moveTo>
                  <a:lnTo>
                    <a:pt x="427" y="65"/>
                  </a:lnTo>
                  <a:lnTo>
                    <a:pt x="461" y="0"/>
                  </a:lnTo>
                  <a:lnTo>
                    <a:pt x="475" y="68"/>
                  </a:lnTo>
                  <a:lnTo>
                    <a:pt x="517" y="9"/>
                  </a:lnTo>
                  <a:lnTo>
                    <a:pt x="523" y="82"/>
                  </a:lnTo>
                  <a:lnTo>
                    <a:pt x="570" y="29"/>
                  </a:lnTo>
                  <a:lnTo>
                    <a:pt x="567" y="104"/>
                  </a:lnTo>
                  <a:lnTo>
                    <a:pt x="620" y="60"/>
                  </a:lnTo>
                  <a:lnTo>
                    <a:pt x="607" y="135"/>
                  </a:lnTo>
                  <a:lnTo>
                    <a:pt x="663" y="99"/>
                  </a:lnTo>
                  <a:lnTo>
                    <a:pt x="643" y="174"/>
                  </a:lnTo>
                  <a:lnTo>
                    <a:pt x="701" y="149"/>
                  </a:lnTo>
                  <a:lnTo>
                    <a:pt x="674" y="221"/>
                  </a:lnTo>
                  <a:lnTo>
                    <a:pt x="732" y="207"/>
                  </a:lnTo>
                  <a:lnTo>
                    <a:pt x="697" y="274"/>
                  </a:lnTo>
                  <a:lnTo>
                    <a:pt x="757" y="270"/>
                  </a:lnTo>
                  <a:lnTo>
                    <a:pt x="715" y="331"/>
                  </a:lnTo>
                  <a:lnTo>
                    <a:pt x="772" y="340"/>
                  </a:lnTo>
                  <a:lnTo>
                    <a:pt x="725" y="392"/>
                  </a:lnTo>
                  <a:lnTo>
                    <a:pt x="780" y="414"/>
                  </a:lnTo>
                  <a:lnTo>
                    <a:pt x="730" y="457"/>
                  </a:lnTo>
                  <a:lnTo>
                    <a:pt x="780" y="488"/>
                  </a:lnTo>
                  <a:lnTo>
                    <a:pt x="725" y="521"/>
                  </a:lnTo>
                  <a:lnTo>
                    <a:pt x="771" y="563"/>
                  </a:lnTo>
                  <a:lnTo>
                    <a:pt x="716" y="586"/>
                  </a:lnTo>
                  <a:lnTo>
                    <a:pt x="755" y="634"/>
                  </a:lnTo>
                  <a:lnTo>
                    <a:pt x="699" y="647"/>
                  </a:lnTo>
                  <a:lnTo>
                    <a:pt x="733" y="704"/>
                  </a:lnTo>
                  <a:lnTo>
                    <a:pt x="676" y="704"/>
                  </a:lnTo>
                  <a:lnTo>
                    <a:pt x="704" y="770"/>
                  </a:lnTo>
                  <a:lnTo>
                    <a:pt x="648" y="759"/>
                  </a:lnTo>
                  <a:lnTo>
                    <a:pt x="668" y="829"/>
                  </a:lnTo>
                  <a:lnTo>
                    <a:pt x="615" y="806"/>
                  </a:lnTo>
                  <a:lnTo>
                    <a:pt x="626" y="879"/>
                  </a:lnTo>
                  <a:lnTo>
                    <a:pt x="578" y="846"/>
                  </a:lnTo>
                  <a:lnTo>
                    <a:pt x="581" y="921"/>
                  </a:lnTo>
                  <a:lnTo>
                    <a:pt x="536" y="879"/>
                  </a:lnTo>
                  <a:lnTo>
                    <a:pt x="532" y="953"/>
                  </a:lnTo>
                  <a:lnTo>
                    <a:pt x="492" y="902"/>
                  </a:lnTo>
                  <a:lnTo>
                    <a:pt x="481" y="975"/>
                  </a:lnTo>
                  <a:lnTo>
                    <a:pt x="447" y="918"/>
                  </a:lnTo>
                  <a:lnTo>
                    <a:pt x="428" y="986"/>
                  </a:lnTo>
                  <a:lnTo>
                    <a:pt x="400" y="924"/>
                  </a:lnTo>
                  <a:lnTo>
                    <a:pt x="375" y="988"/>
                  </a:lnTo>
                  <a:lnTo>
                    <a:pt x="353" y="921"/>
                  </a:lnTo>
                  <a:lnTo>
                    <a:pt x="322" y="980"/>
                  </a:lnTo>
                  <a:lnTo>
                    <a:pt x="308" y="910"/>
                  </a:lnTo>
                  <a:lnTo>
                    <a:pt x="271" y="961"/>
                  </a:lnTo>
                  <a:lnTo>
                    <a:pt x="263" y="890"/>
                  </a:lnTo>
                  <a:lnTo>
                    <a:pt x="221" y="933"/>
                  </a:lnTo>
                  <a:lnTo>
                    <a:pt x="221" y="863"/>
                  </a:lnTo>
                  <a:lnTo>
                    <a:pt x="174" y="897"/>
                  </a:lnTo>
                  <a:lnTo>
                    <a:pt x="182" y="829"/>
                  </a:lnTo>
                  <a:lnTo>
                    <a:pt x="131" y="855"/>
                  </a:lnTo>
                  <a:lnTo>
                    <a:pt x="146" y="788"/>
                  </a:lnTo>
                  <a:lnTo>
                    <a:pt x="93" y="806"/>
                  </a:lnTo>
                  <a:lnTo>
                    <a:pt x="115" y="743"/>
                  </a:lnTo>
                  <a:lnTo>
                    <a:pt x="61" y="751"/>
                  </a:lnTo>
                  <a:lnTo>
                    <a:pt x="90" y="695"/>
                  </a:lnTo>
                  <a:lnTo>
                    <a:pt x="36" y="692"/>
                  </a:lnTo>
                  <a:lnTo>
                    <a:pt x="70" y="641"/>
                  </a:lnTo>
                  <a:lnTo>
                    <a:pt x="17" y="631"/>
                  </a:lnTo>
                  <a:lnTo>
                    <a:pt x="58" y="588"/>
                  </a:lnTo>
                  <a:lnTo>
                    <a:pt x="5" y="568"/>
                  </a:lnTo>
                  <a:lnTo>
                    <a:pt x="51" y="530"/>
                  </a:lnTo>
                  <a:lnTo>
                    <a:pt x="0" y="502"/>
                  </a:lnTo>
                  <a:lnTo>
                    <a:pt x="51" y="473"/>
                  </a:lnTo>
                  <a:lnTo>
                    <a:pt x="5" y="437"/>
                  </a:lnTo>
                  <a:lnTo>
                    <a:pt x="58" y="415"/>
                  </a:lnTo>
                  <a:lnTo>
                    <a:pt x="16" y="373"/>
                  </a:lnTo>
                  <a:lnTo>
                    <a:pt x="72" y="359"/>
                  </a:lnTo>
                  <a:lnTo>
                    <a:pt x="36" y="309"/>
                  </a:lnTo>
                  <a:lnTo>
                    <a:pt x="92" y="306"/>
                  </a:lnTo>
                  <a:lnTo>
                    <a:pt x="61" y="250"/>
                  </a:lnTo>
                  <a:lnTo>
                    <a:pt x="118" y="255"/>
                  </a:lnTo>
                  <a:lnTo>
                    <a:pt x="95" y="194"/>
                  </a:lnTo>
                  <a:lnTo>
                    <a:pt x="151" y="208"/>
                  </a:lnTo>
                  <a:lnTo>
                    <a:pt x="135" y="143"/>
                  </a:lnTo>
                  <a:lnTo>
                    <a:pt x="190" y="168"/>
                  </a:lnTo>
                  <a:lnTo>
                    <a:pt x="182" y="99"/>
                  </a:lnTo>
                  <a:lnTo>
                    <a:pt x="232" y="132"/>
                  </a:lnTo>
                  <a:lnTo>
                    <a:pt x="234" y="62"/>
                  </a:lnTo>
                  <a:lnTo>
                    <a:pt x="277" y="104"/>
                  </a:lnTo>
                  <a:lnTo>
                    <a:pt x="288" y="32"/>
                  </a:lnTo>
                  <a:lnTo>
                    <a:pt x="327" y="82"/>
                  </a:lnTo>
                  <a:lnTo>
                    <a:pt x="346" y="12"/>
                  </a:lnTo>
                  <a:lnTo>
                    <a:pt x="377" y="68"/>
                  </a:lnTo>
                  <a:lnTo>
                    <a:pt x="403" y="1"/>
                  </a:lnTo>
                  <a:close/>
                </a:path>
              </a:pathLst>
            </a:custGeom>
            <a:solidFill>
              <a:srgbClr val="FF02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5" name="Freeform 41"/>
            <p:cNvSpPr>
              <a:spLocks/>
            </p:cNvSpPr>
            <p:nvPr/>
          </p:nvSpPr>
          <p:spPr bwMode="auto">
            <a:xfrm>
              <a:off x="4396" y="2425"/>
              <a:ext cx="108" cy="9"/>
            </a:xfrm>
            <a:custGeom>
              <a:avLst/>
              <a:gdLst>
                <a:gd name="T0" fmla="*/ 216 w 216"/>
                <a:gd name="T1" fmla="*/ 17 h 17"/>
                <a:gd name="T2" fmla="*/ 216 w 216"/>
                <a:gd name="T3" fmla="*/ 0 h 17"/>
                <a:gd name="T4" fmla="*/ 0 w 216"/>
                <a:gd name="T5" fmla="*/ 2 h 17"/>
                <a:gd name="T6" fmla="*/ 9 w 216"/>
                <a:gd name="T7" fmla="*/ 5 h 17"/>
                <a:gd name="T8" fmla="*/ 19 w 216"/>
                <a:gd name="T9" fmla="*/ 9 h 17"/>
                <a:gd name="T10" fmla="*/ 26 w 216"/>
                <a:gd name="T11" fmla="*/ 12 h 17"/>
                <a:gd name="T12" fmla="*/ 36 w 216"/>
                <a:gd name="T13" fmla="*/ 17 h 17"/>
                <a:gd name="T14" fmla="*/ 216 w 2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17">
                  <a:moveTo>
                    <a:pt x="216" y="17"/>
                  </a:moveTo>
                  <a:lnTo>
                    <a:pt x="216" y="0"/>
                  </a:lnTo>
                  <a:lnTo>
                    <a:pt x="0" y="2"/>
                  </a:lnTo>
                  <a:lnTo>
                    <a:pt x="9" y="5"/>
                  </a:lnTo>
                  <a:lnTo>
                    <a:pt x="19" y="9"/>
                  </a:lnTo>
                  <a:lnTo>
                    <a:pt x="26" y="12"/>
                  </a:lnTo>
                  <a:lnTo>
                    <a:pt x="36" y="17"/>
                  </a:lnTo>
                  <a:lnTo>
                    <a:pt x="216" y="1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6" name="Freeform 42"/>
            <p:cNvSpPr>
              <a:spLocks/>
            </p:cNvSpPr>
            <p:nvPr/>
          </p:nvSpPr>
          <p:spPr bwMode="auto">
            <a:xfrm>
              <a:off x="4573" y="2096"/>
              <a:ext cx="464" cy="420"/>
            </a:xfrm>
            <a:custGeom>
              <a:avLst/>
              <a:gdLst>
                <a:gd name="T0" fmla="*/ 804 w 928"/>
                <a:gd name="T1" fmla="*/ 708 h 840"/>
                <a:gd name="T2" fmla="*/ 776 w 928"/>
                <a:gd name="T3" fmla="*/ 697 h 840"/>
                <a:gd name="T4" fmla="*/ 744 w 928"/>
                <a:gd name="T5" fmla="*/ 686 h 840"/>
                <a:gd name="T6" fmla="*/ 653 w 928"/>
                <a:gd name="T7" fmla="*/ 668 h 840"/>
                <a:gd name="T8" fmla="*/ 568 w 928"/>
                <a:gd name="T9" fmla="*/ 674 h 840"/>
                <a:gd name="T10" fmla="*/ 530 w 928"/>
                <a:gd name="T11" fmla="*/ 282 h 840"/>
                <a:gd name="T12" fmla="*/ 523 w 928"/>
                <a:gd name="T13" fmla="*/ 263 h 840"/>
                <a:gd name="T14" fmla="*/ 326 w 928"/>
                <a:gd name="T15" fmla="*/ 397 h 840"/>
                <a:gd name="T16" fmla="*/ 316 w 928"/>
                <a:gd name="T17" fmla="*/ 408 h 840"/>
                <a:gd name="T18" fmla="*/ 316 w 928"/>
                <a:gd name="T19" fmla="*/ 417 h 840"/>
                <a:gd name="T20" fmla="*/ 337 w 928"/>
                <a:gd name="T21" fmla="*/ 462 h 840"/>
                <a:gd name="T22" fmla="*/ 344 w 928"/>
                <a:gd name="T23" fmla="*/ 472 h 840"/>
                <a:gd name="T24" fmla="*/ 352 w 928"/>
                <a:gd name="T25" fmla="*/ 472 h 840"/>
                <a:gd name="T26" fmla="*/ 435 w 928"/>
                <a:gd name="T27" fmla="*/ 405 h 840"/>
                <a:gd name="T28" fmla="*/ 372 w 928"/>
                <a:gd name="T29" fmla="*/ 753 h 840"/>
                <a:gd name="T30" fmla="*/ 295 w 928"/>
                <a:gd name="T31" fmla="*/ 794 h 840"/>
                <a:gd name="T32" fmla="*/ 218 w 928"/>
                <a:gd name="T33" fmla="*/ 823 h 840"/>
                <a:gd name="T34" fmla="*/ 189 w 928"/>
                <a:gd name="T35" fmla="*/ 830 h 840"/>
                <a:gd name="T36" fmla="*/ 159 w 928"/>
                <a:gd name="T37" fmla="*/ 834 h 840"/>
                <a:gd name="T38" fmla="*/ 131 w 928"/>
                <a:gd name="T39" fmla="*/ 839 h 840"/>
                <a:gd name="T40" fmla="*/ 103 w 928"/>
                <a:gd name="T41" fmla="*/ 840 h 840"/>
                <a:gd name="T42" fmla="*/ 87 w 928"/>
                <a:gd name="T43" fmla="*/ 763 h 840"/>
                <a:gd name="T44" fmla="*/ 7 w 928"/>
                <a:gd name="T45" fmla="*/ 676 h 840"/>
                <a:gd name="T46" fmla="*/ 63 w 928"/>
                <a:gd name="T47" fmla="*/ 564 h 840"/>
                <a:gd name="T48" fmla="*/ 17 w 928"/>
                <a:gd name="T49" fmla="*/ 447 h 840"/>
                <a:gd name="T50" fmla="*/ 111 w 928"/>
                <a:gd name="T51" fmla="*/ 368 h 840"/>
                <a:gd name="T52" fmla="*/ 114 w 928"/>
                <a:gd name="T53" fmla="*/ 237 h 840"/>
                <a:gd name="T54" fmla="*/ 224 w 928"/>
                <a:gd name="T55" fmla="*/ 204 h 840"/>
                <a:gd name="T56" fmla="*/ 277 w 928"/>
                <a:gd name="T57" fmla="*/ 78 h 840"/>
                <a:gd name="T58" fmla="*/ 388 w 928"/>
                <a:gd name="T59" fmla="*/ 100 h 840"/>
                <a:gd name="T60" fmla="*/ 480 w 928"/>
                <a:gd name="T61" fmla="*/ 3 h 840"/>
                <a:gd name="T62" fmla="*/ 565 w 928"/>
                <a:gd name="T63" fmla="*/ 83 h 840"/>
                <a:gd name="T64" fmla="*/ 679 w 928"/>
                <a:gd name="T65" fmla="*/ 35 h 840"/>
                <a:gd name="T66" fmla="*/ 724 w 928"/>
                <a:gd name="T67" fmla="*/ 159 h 840"/>
                <a:gd name="T68" fmla="*/ 835 w 928"/>
                <a:gd name="T69" fmla="*/ 175 h 840"/>
                <a:gd name="T70" fmla="*/ 832 w 928"/>
                <a:gd name="T71" fmla="*/ 324 h 840"/>
                <a:gd name="T72" fmla="*/ 919 w 928"/>
                <a:gd name="T73" fmla="*/ 403 h 840"/>
                <a:gd name="T74" fmla="*/ 867 w 928"/>
                <a:gd name="T75" fmla="*/ 543 h 840"/>
                <a:gd name="T76" fmla="*/ 917 w 928"/>
                <a:gd name="T77" fmla="*/ 672 h 840"/>
                <a:gd name="T78" fmla="*/ 894 w 928"/>
                <a:gd name="T79" fmla="*/ 760 h 840"/>
                <a:gd name="T80" fmla="*/ 869 w 928"/>
                <a:gd name="T81" fmla="*/ 744 h 840"/>
                <a:gd name="T82" fmla="*/ 842 w 928"/>
                <a:gd name="T83" fmla="*/ 72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8" h="840">
                  <a:moveTo>
                    <a:pt x="821" y="716"/>
                  </a:moveTo>
                  <a:lnTo>
                    <a:pt x="813" y="713"/>
                  </a:lnTo>
                  <a:lnTo>
                    <a:pt x="804" y="708"/>
                  </a:lnTo>
                  <a:lnTo>
                    <a:pt x="794" y="705"/>
                  </a:lnTo>
                  <a:lnTo>
                    <a:pt x="785" y="700"/>
                  </a:lnTo>
                  <a:lnTo>
                    <a:pt x="776" y="697"/>
                  </a:lnTo>
                  <a:lnTo>
                    <a:pt x="765" y="694"/>
                  </a:lnTo>
                  <a:lnTo>
                    <a:pt x="755" y="690"/>
                  </a:lnTo>
                  <a:lnTo>
                    <a:pt x="744" y="686"/>
                  </a:lnTo>
                  <a:lnTo>
                    <a:pt x="713" y="677"/>
                  </a:lnTo>
                  <a:lnTo>
                    <a:pt x="682" y="671"/>
                  </a:lnTo>
                  <a:lnTo>
                    <a:pt x="653" y="668"/>
                  </a:lnTo>
                  <a:lnTo>
                    <a:pt x="625" y="668"/>
                  </a:lnTo>
                  <a:lnTo>
                    <a:pt x="596" y="669"/>
                  </a:lnTo>
                  <a:lnTo>
                    <a:pt x="568" y="674"/>
                  </a:lnTo>
                  <a:lnTo>
                    <a:pt x="542" y="679"/>
                  </a:lnTo>
                  <a:lnTo>
                    <a:pt x="517" y="686"/>
                  </a:lnTo>
                  <a:lnTo>
                    <a:pt x="530" y="282"/>
                  </a:lnTo>
                  <a:lnTo>
                    <a:pt x="530" y="273"/>
                  </a:lnTo>
                  <a:lnTo>
                    <a:pt x="528" y="266"/>
                  </a:lnTo>
                  <a:lnTo>
                    <a:pt x="523" y="263"/>
                  </a:lnTo>
                  <a:lnTo>
                    <a:pt x="516" y="263"/>
                  </a:lnTo>
                  <a:lnTo>
                    <a:pt x="466" y="268"/>
                  </a:lnTo>
                  <a:lnTo>
                    <a:pt x="326" y="397"/>
                  </a:lnTo>
                  <a:lnTo>
                    <a:pt x="321" y="400"/>
                  </a:lnTo>
                  <a:lnTo>
                    <a:pt x="319" y="405"/>
                  </a:lnTo>
                  <a:lnTo>
                    <a:pt x="316" y="408"/>
                  </a:lnTo>
                  <a:lnTo>
                    <a:pt x="316" y="413"/>
                  </a:lnTo>
                  <a:lnTo>
                    <a:pt x="316" y="416"/>
                  </a:lnTo>
                  <a:lnTo>
                    <a:pt x="316" y="417"/>
                  </a:lnTo>
                  <a:lnTo>
                    <a:pt x="318" y="420"/>
                  </a:lnTo>
                  <a:lnTo>
                    <a:pt x="319" y="424"/>
                  </a:lnTo>
                  <a:lnTo>
                    <a:pt x="337" y="462"/>
                  </a:lnTo>
                  <a:lnTo>
                    <a:pt x="340" y="467"/>
                  </a:lnTo>
                  <a:lnTo>
                    <a:pt x="341" y="470"/>
                  </a:lnTo>
                  <a:lnTo>
                    <a:pt x="344" y="472"/>
                  </a:lnTo>
                  <a:lnTo>
                    <a:pt x="347" y="473"/>
                  </a:lnTo>
                  <a:lnTo>
                    <a:pt x="351" y="473"/>
                  </a:lnTo>
                  <a:lnTo>
                    <a:pt x="352" y="472"/>
                  </a:lnTo>
                  <a:lnTo>
                    <a:pt x="355" y="469"/>
                  </a:lnTo>
                  <a:lnTo>
                    <a:pt x="357" y="467"/>
                  </a:lnTo>
                  <a:lnTo>
                    <a:pt x="435" y="405"/>
                  </a:lnTo>
                  <a:lnTo>
                    <a:pt x="427" y="724"/>
                  </a:lnTo>
                  <a:lnTo>
                    <a:pt x="399" y="738"/>
                  </a:lnTo>
                  <a:lnTo>
                    <a:pt x="372" y="753"/>
                  </a:lnTo>
                  <a:lnTo>
                    <a:pt x="346" y="767"/>
                  </a:lnTo>
                  <a:lnTo>
                    <a:pt x="321" y="781"/>
                  </a:lnTo>
                  <a:lnTo>
                    <a:pt x="295" y="794"/>
                  </a:lnTo>
                  <a:lnTo>
                    <a:pt x="270" y="806"/>
                  </a:lnTo>
                  <a:lnTo>
                    <a:pt x="243" y="816"/>
                  </a:lnTo>
                  <a:lnTo>
                    <a:pt x="218" y="823"/>
                  </a:lnTo>
                  <a:lnTo>
                    <a:pt x="209" y="825"/>
                  </a:lnTo>
                  <a:lnTo>
                    <a:pt x="198" y="828"/>
                  </a:lnTo>
                  <a:lnTo>
                    <a:pt x="189" y="830"/>
                  </a:lnTo>
                  <a:lnTo>
                    <a:pt x="179" y="831"/>
                  </a:lnTo>
                  <a:lnTo>
                    <a:pt x="168" y="833"/>
                  </a:lnTo>
                  <a:lnTo>
                    <a:pt x="159" y="834"/>
                  </a:lnTo>
                  <a:lnTo>
                    <a:pt x="148" y="836"/>
                  </a:lnTo>
                  <a:lnTo>
                    <a:pt x="139" y="837"/>
                  </a:lnTo>
                  <a:lnTo>
                    <a:pt x="131" y="839"/>
                  </a:lnTo>
                  <a:lnTo>
                    <a:pt x="122" y="839"/>
                  </a:lnTo>
                  <a:lnTo>
                    <a:pt x="112" y="840"/>
                  </a:lnTo>
                  <a:lnTo>
                    <a:pt x="103" y="840"/>
                  </a:lnTo>
                  <a:lnTo>
                    <a:pt x="111" y="825"/>
                  </a:lnTo>
                  <a:lnTo>
                    <a:pt x="44" y="822"/>
                  </a:lnTo>
                  <a:lnTo>
                    <a:pt x="87" y="763"/>
                  </a:lnTo>
                  <a:lnTo>
                    <a:pt x="21" y="749"/>
                  </a:lnTo>
                  <a:lnTo>
                    <a:pt x="70" y="699"/>
                  </a:lnTo>
                  <a:lnTo>
                    <a:pt x="7" y="676"/>
                  </a:lnTo>
                  <a:lnTo>
                    <a:pt x="63" y="632"/>
                  </a:lnTo>
                  <a:lnTo>
                    <a:pt x="0" y="599"/>
                  </a:lnTo>
                  <a:lnTo>
                    <a:pt x="63" y="564"/>
                  </a:lnTo>
                  <a:lnTo>
                    <a:pt x="5" y="522"/>
                  </a:lnTo>
                  <a:lnTo>
                    <a:pt x="70" y="497"/>
                  </a:lnTo>
                  <a:lnTo>
                    <a:pt x="17" y="447"/>
                  </a:lnTo>
                  <a:lnTo>
                    <a:pt x="86" y="431"/>
                  </a:lnTo>
                  <a:lnTo>
                    <a:pt x="41" y="372"/>
                  </a:lnTo>
                  <a:lnTo>
                    <a:pt x="111" y="368"/>
                  </a:lnTo>
                  <a:lnTo>
                    <a:pt x="73" y="302"/>
                  </a:lnTo>
                  <a:lnTo>
                    <a:pt x="140" y="308"/>
                  </a:lnTo>
                  <a:lnTo>
                    <a:pt x="114" y="237"/>
                  </a:lnTo>
                  <a:lnTo>
                    <a:pt x="179" y="252"/>
                  </a:lnTo>
                  <a:lnTo>
                    <a:pt x="161" y="176"/>
                  </a:lnTo>
                  <a:lnTo>
                    <a:pt x="224" y="204"/>
                  </a:lnTo>
                  <a:lnTo>
                    <a:pt x="215" y="123"/>
                  </a:lnTo>
                  <a:lnTo>
                    <a:pt x="274" y="161"/>
                  </a:lnTo>
                  <a:lnTo>
                    <a:pt x="277" y="78"/>
                  </a:lnTo>
                  <a:lnTo>
                    <a:pt x="330" y="126"/>
                  </a:lnTo>
                  <a:lnTo>
                    <a:pt x="341" y="42"/>
                  </a:lnTo>
                  <a:lnTo>
                    <a:pt x="388" y="100"/>
                  </a:lnTo>
                  <a:lnTo>
                    <a:pt x="410" y="17"/>
                  </a:lnTo>
                  <a:lnTo>
                    <a:pt x="447" y="84"/>
                  </a:lnTo>
                  <a:lnTo>
                    <a:pt x="480" y="3"/>
                  </a:lnTo>
                  <a:lnTo>
                    <a:pt x="508" y="78"/>
                  </a:lnTo>
                  <a:lnTo>
                    <a:pt x="548" y="0"/>
                  </a:lnTo>
                  <a:lnTo>
                    <a:pt x="565" y="83"/>
                  </a:lnTo>
                  <a:lnTo>
                    <a:pt x="615" y="11"/>
                  </a:lnTo>
                  <a:lnTo>
                    <a:pt x="623" y="97"/>
                  </a:lnTo>
                  <a:lnTo>
                    <a:pt x="679" y="35"/>
                  </a:lnTo>
                  <a:lnTo>
                    <a:pt x="676" y="123"/>
                  </a:lnTo>
                  <a:lnTo>
                    <a:pt x="738" y="69"/>
                  </a:lnTo>
                  <a:lnTo>
                    <a:pt x="724" y="159"/>
                  </a:lnTo>
                  <a:lnTo>
                    <a:pt x="790" y="117"/>
                  </a:lnTo>
                  <a:lnTo>
                    <a:pt x="766" y="206"/>
                  </a:lnTo>
                  <a:lnTo>
                    <a:pt x="835" y="175"/>
                  </a:lnTo>
                  <a:lnTo>
                    <a:pt x="802" y="260"/>
                  </a:lnTo>
                  <a:lnTo>
                    <a:pt x="872" y="243"/>
                  </a:lnTo>
                  <a:lnTo>
                    <a:pt x="832" y="324"/>
                  </a:lnTo>
                  <a:lnTo>
                    <a:pt x="900" y="321"/>
                  </a:lnTo>
                  <a:lnTo>
                    <a:pt x="852" y="392"/>
                  </a:lnTo>
                  <a:lnTo>
                    <a:pt x="919" y="403"/>
                  </a:lnTo>
                  <a:lnTo>
                    <a:pt x="864" y="467"/>
                  </a:lnTo>
                  <a:lnTo>
                    <a:pt x="928" y="492"/>
                  </a:lnTo>
                  <a:lnTo>
                    <a:pt x="867" y="543"/>
                  </a:lnTo>
                  <a:lnTo>
                    <a:pt x="926" y="582"/>
                  </a:lnTo>
                  <a:lnTo>
                    <a:pt x="863" y="621"/>
                  </a:lnTo>
                  <a:lnTo>
                    <a:pt x="917" y="672"/>
                  </a:lnTo>
                  <a:lnTo>
                    <a:pt x="850" y="699"/>
                  </a:lnTo>
                  <a:lnTo>
                    <a:pt x="897" y="760"/>
                  </a:lnTo>
                  <a:lnTo>
                    <a:pt x="894" y="760"/>
                  </a:lnTo>
                  <a:lnTo>
                    <a:pt x="886" y="755"/>
                  </a:lnTo>
                  <a:lnTo>
                    <a:pt x="878" y="749"/>
                  </a:lnTo>
                  <a:lnTo>
                    <a:pt x="869" y="744"/>
                  </a:lnTo>
                  <a:lnTo>
                    <a:pt x="861" y="738"/>
                  </a:lnTo>
                  <a:lnTo>
                    <a:pt x="852" y="732"/>
                  </a:lnTo>
                  <a:lnTo>
                    <a:pt x="842" y="727"/>
                  </a:lnTo>
                  <a:lnTo>
                    <a:pt x="832" y="721"/>
                  </a:lnTo>
                  <a:lnTo>
                    <a:pt x="821" y="716"/>
                  </a:ln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7" name="Freeform 43"/>
            <p:cNvSpPr>
              <a:spLocks/>
            </p:cNvSpPr>
            <p:nvPr/>
          </p:nvSpPr>
          <p:spPr bwMode="auto">
            <a:xfrm>
              <a:off x="4610" y="2142"/>
              <a:ext cx="390" cy="372"/>
            </a:xfrm>
            <a:custGeom>
              <a:avLst/>
              <a:gdLst>
                <a:gd name="T0" fmla="*/ 725 w 780"/>
                <a:gd name="T1" fmla="*/ 521 h 743"/>
                <a:gd name="T2" fmla="*/ 730 w 780"/>
                <a:gd name="T3" fmla="*/ 457 h 743"/>
                <a:gd name="T4" fmla="*/ 725 w 780"/>
                <a:gd name="T5" fmla="*/ 392 h 743"/>
                <a:gd name="T6" fmla="*/ 715 w 780"/>
                <a:gd name="T7" fmla="*/ 331 h 743"/>
                <a:gd name="T8" fmla="*/ 697 w 780"/>
                <a:gd name="T9" fmla="*/ 274 h 743"/>
                <a:gd name="T10" fmla="*/ 674 w 780"/>
                <a:gd name="T11" fmla="*/ 221 h 743"/>
                <a:gd name="T12" fmla="*/ 643 w 780"/>
                <a:gd name="T13" fmla="*/ 174 h 743"/>
                <a:gd name="T14" fmla="*/ 607 w 780"/>
                <a:gd name="T15" fmla="*/ 135 h 743"/>
                <a:gd name="T16" fmla="*/ 567 w 780"/>
                <a:gd name="T17" fmla="*/ 104 h 743"/>
                <a:gd name="T18" fmla="*/ 523 w 780"/>
                <a:gd name="T19" fmla="*/ 82 h 743"/>
                <a:gd name="T20" fmla="*/ 475 w 780"/>
                <a:gd name="T21" fmla="*/ 68 h 743"/>
                <a:gd name="T22" fmla="*/ 427 w 780"/>
                <a:gd name="T23" fmla="*/ 65 h 743"/>
                <a:gd name="T24" fmla="*/ 377 w 780"/>
                <a:gd name="T25" fmla="*/ 68 h 743"/>
                <a:gd name="T26" fmla="*/ 327 w 780"/>
                <a:gd name="T27" fmla="*/ 82 h 743"/>
                <a:gd name="T28" fmla="*/ 277 w 780"/>
                <a:gd name="T29" fmla="*/ 104 h 743"/>
                <a:gd name="T30" fmla="*/ 232 w 780"/>
                <a:gd name="T31" fmla="*/ 132 h 743"/>
                <a:gd name="T32" fmla="*/ 190 w 780"/>
                <a:gd name="T33" fmla="*/ 168 h 743"/>
                <a:gd name="T34" fmla="*/ 151 w 780"/>
                <a:gd name="T35" fmla="*/ 208 h 743"/>
                <a:gd name="T36" fmla="*/ 118 w 780"/>
                <a:gd name="T37" fmla="*/ 255 h 743"/>
                <a:gd name="T38" fmla="*/ 92 w 780"/>
                <a:gd name="T39" fmla="*/ 306 h 743"/>
                <a:gd name="T40" fmla="*/ 72 w 780"/>
                <a:gd name="T41" fmla="*/ 359 h 743"/>
                <a:gd name="T42" fmla="*/ 58 w 780"/>
                <a:gd name="T43" fmla="*/ 415 h 743"/>
                <a:gd name="T44" fmla="*/ 51 w 780"/>
                <a:gd name="T45" fmla="*/ 473 h 743"/>
                <a:gd name="T46" fmla="*/ 51 w 780"/>
                <a:gd name="T47" fmla="*/ 530 h 743"/>
                <a:gd name="T48" fmla="*/ 58 w 780"/>
                <a:gd name="T49" fmla="*/ 588 h 743"/>
                <a:gd name="T50" fmla="*/ 70 w 780"/>
                <a:gd name="T51" fmla="*/ 641 h 743"/>
                <a:gd name="T52" fmla="*/ 90 w 780"/>
                <a:gd name="T53" fmla="*/ 695 h 743"/>
                <a:gd name="T54" fmla="*/ 73 w 780"/>
                <a:gd name="T55" fmla="*/ 742 h 743"/>
                <a:gd name="T56" fmla="*/ 93 w 780"/>
                <a:gd name="T57" fmla="*/ 739 h 743"/>
                <a:gd name="T58" fmla="*/ 114 w 780"/>
                <a:gd name="T59" fmla="*/ 736 h 743"/>
                <a:gd name="T60" fmla="*/ 134 w 780"/>
                <a:gd name="T61" fmla="*/ 731 h 743"/>
                <a:gd name="T62" fmla="*/ 168 w 780"/>
                <a:gd name="T63" fmla="*/ 722 h 743"/>
                <a:gd name="T64" fmla="*/ 220 w 780"/>
                <a:gd name="T65" fmla="*/ 700 h 743"/>
                <a:gd name="T66" fmla="*/ 271 w 780"/>
                <a:gd name="T67" fmla="*/ 673 h 743"/>
                <a:gd name="T68" fmla="*/ 324 w 780"/>
                <a:gd name="T69" fmla="*/ 644 h 743"/>
                <a:gd name="T70" fmla="*/ 442 w 780"/>
                <a:gd name="T71" fmla="*/ 592 h 743"/>
                <a:gd name="T72" fmla="*/ 493 w 780"/>
                <a:gd name="T73" fmla="*/ 580 h 743"/>
                <a:gd name="T74" fmla="*/ 550 w 780"/>
                <a:gd name="T75" fmla="*/ 574 h 743"/>
                <a:gd name="T76" fmla="*/ 607 w 780"/>
                <a:gd name="T77" fmla="*/ 577 h 743"/>
                <a:gd name="T78" fmla="*/ 669 w 780"/>
                <a:gd name="T79" fmla="*/ 592 h 743"/>
                <a:gd name="T80" fmla="*/ 690 w 780"/>
                <a:gd name="T81" fmla="*/ 600 h 743"/>
                <a:gd name="T82" fmla="*/ 710 w 780"/>
                <a:gd name="T83" fmla="*/ 606 h 743"/>
                <a:gd name="T84" fmla="*/ 729 w 780"/>
                <a:gd name="T85" fmla="*/ 614 h 743"/>
                <a:gd name="T86" fmla="*/ 746 w 780"/>
                <a:gd name="T87" fmla="*/ 622 h 743"/>
                <a:gd name="T88" fmla="*/ 771 w 780"/>
                <a:gd name="T89" fmla="*/ 56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0" h="743">
                  <a:moveTo>
                    <a:pt x="771" y="563"/>
                  </a:moveTo>
                  <a:lnTo>
                    <a:pt x="725" y="521"/>
                  </a:lnTo>
                  <a:lnTo>
                    <a:pt x="780" y="488"/>
                  </a:lnTo>
                  <a:lnTo>
                    <a:pt x="730" y="457"/>
                  </a:lnTo>
                  <a:lnTo>
                    <a:pt x="780" y="414"/>
                  </a:lnTo>
                  <a:lnTo>
                    <a:pt x="725" y="392"/>
                  </a:lnTo>
                  <a:lnTo>
                    <a:pt x="772" y="340"/>
                  </a:lnTo>
                  <a:lnTo>
                    <a:pt x="715" y="331"/>
                  </a:lnTo>
                  <a:lnTo>
                    <a:pt x="757" y="270"/>
                  </a:lnTo>
                  <a:lnTo>
                    <a:pt x="697" y="274"/>
                  </a:lnTo>
                  <a:lnTo>
                    <a:pt x="732" y="207"/>
                  </a:lnTo>
                  <a:lnTo>
                    <a:pt x="674" y="221"/>
                  </a:lnTo>
                  <a:lnTo>
                    <a:pt x="701" y="149"/>
                  </a:lnTo>
                  <a:lnTo>
                    <a:pt x="643" y="174"/>
                  </a:lnTo>
                  <a:lnTo>
                    <a:pt x="663" y="99"/>
                  </a:lnTo>
                  <a:lnTo>
                    <a:pt x="607" y="135"/>
                  </a:lnTo>
                  <a:lnTo>
                    <a:pt x="620" y="60"/>
                  </a:lnTo>
                  <a:lnTo>
                    <a:pt x="567" y="104"/>
                  </a:lnTo>
                  <a:lnTo>
                    <a:pt x="570" y="29"/>
                  </a:lnTo>
                  <a:lnTo>
                    <a:pt x="523" y="82"/>
                  </a:lnTo>
                  <a:lnTo>
                    <a:pt x="517" y="9"/>
                  </a:lnTo>
                  <a:lnTo>
                    <a:pt x="475" y="68"/>
                  </a:lnTo>
                  <a:lnTo>
                    <a:pt x="461" y="0"/>
                  </a:lnTo>
                  <a:lnTo>
                    <a:pt x="427" y="65"/>
                  </a:lnTo>
                  <a:lnTo>
                    <a:pt x="403" y="1"/>
                  </a:lnTo>
                  <a:lnTo>
                    <a:pt x="377" y="68"/>
                  </a:lnTo>
                  <a:lnTo>
                    <a:pt x="346" y="12"/>
                  </a:lnTo>
                  <a:lnTo>
                    <a:pt x="327" y="82"/>
                  </a:lnTo>
                  <a:lnTo>
                    <a:pt x="288" y="32"/>
                  </a:lnTo>
                  <a:lnTo>
                    <a:pt x="277" y="104"/>
                  </a:lnTo>
                  <a:lnTo>
                    <a:pt x="234" y="62"/>
                  </a:lnTo>
                  <a:lnTo>
                    <a:pt x="232" y="132"/>
                  </a:lnTo>
                  <a:lnTo>
                    <a:pt x="182" y="99"/>
                  </a:lnTo>
                  <a:lnTo>
                    <a:pt x="190" y="168"/>
                  </a:lnTo>
                  <a:lnTo>
                    <a:pt x="135" y="143"/>
                  </a:lnTo>
                  <a:lnTo>
                    <a:pt x="151" y="208"/>
                  </a:lnTo>
                  <a:lnTo>
                    <a:pt x="95" y="194"/>
                  </a:lnTo>
                  <a:lnTo>
                    <a:pt x="118" y="255"/>
                  </a:lnTo>
                  <a:lnTo>
                    <a:pt x="61" y="250"/>
                  </a:lnTo>
                  <a:lnTo>
                    <a:pt x="92" y="306"/>
                  </a:lnTo>
                  <a:lnTo>
                    <a:pt x="36" y="309"/>
                  </a:lnTo>
                  <a:lnTo>
                    <a:pt x="72" y="359"/>
                  </a:lnTo>
                  <a:lnTo>
                    <a:pt x="16" y="373"/>
                  </a:lnTo>
                  <a:lnTo>
                    <a:pt x="58" y="415"/>
                  </a:lnTo>
                  <a:lnTo>
                    <a:pt x="5" y="437"/>
                  </a:lnTo>
                  <a:lnTo>
                    <a:pt x="51" y="473"/>
                  </a:lnTo>
                  <a:lnTo>
                    <a:pt x="0" y="502"/>
                  </a:lnTo>
                  <a:lnTo>
                    <a:pt x="51" y="530"/>
                  </a:lnTo>
                  <a:lnTo>
                    <a:pt x="5" y="568"/>
                  </a:lnTo>
                  <a:lnTo>
                    <a:pt x="58" y="588"/>
                  </a:lnTo>
                  <a:lnTo>
                    <a:pt x="17" y="631"/>
                  </a:lnTo>
                  <a:lnTo>
                    <a:pt x="70" y="641"/>
                  </a:lnTo>
                  <a:lnTo>
                    <a:pt x="36" y="692"/>
                  </a:lnTo>
                  <a:lnTo>
                    <a:pt x="90" y="695"/>
                  </a:lnTo>
                  <a:lnTo>
                    <a:pt x="64" y="743"/>
                  </a:lnTo>
                  <a:lnTo>
                    <a:pt x="73" y="742"/>
                  </a:lnTo>
                  <a:lnTo>
                    <a:pt x="84" y="740"/>
                  </a:lnTo>
                  <a:lnTo>
                    <a:pt x="93" y="739"/>
                  </a:lnTo>
                  <a:lnTo>
                    <a:pt x="104" y="737"/>
                  </a:lnTo>
                  <a:lnTo>
                    <a:pt x="114" y="736"/>
                  </a:lnTo>
                  <a:lnTo>
                    <a:pt x="123" y="734"/>
                  </a:lnTo>
                  <a:lnTo>
                    <a:pt x="134" y="731"/>
                  </a:lnTo>
                  <a:lnTo>
                    <a:pt x="143" y="729"/>
                  </a:lnTo>
                  <a:lnTo>
                    <a:pt x="168" y="722"/>
                  </a:lnTo>
                  <a:lnTo>
                    <a:pt x="195" y="712"/>
                  </a:lnTo>
                  <a:lnTo>
                    <a:pt x="220" y="700"/>
                  </a:lnTo>
                  <a:lnTo>
                    <a:pt x="246" y="687"/>
                  </a:lnTo>
                  <a:lnTo>
                    <a:pt x="271" y="673"/>
                  </a:lnTo>
                  <a:lnTo>
                    <a:pt x="297" y="659"/>
                  </a:lnTo>
                  <a:lnTo>
                    <a:pt x="324" y="644"/>
                  </a:lnTo>
                  <a:lnTo>
                    <a:pt x="352" y="630"/>
                  </a:lnTo>
                  <a:lnTo>
                    <a:pt x="442" y="592"/>
                  </a:lnTo>
                  <a:lnTo>
                    <a:pt x="467" y="585"/>
                  </a:lnTo>
                  <a:lnTo>
                    <a:pt x="493" y="580"/>
                  </a:lnTo>
                  <a:lnTo>
                    <a:pt x="521" y="575"/>
                  </a:lnTo>
                  <a:lnTo>
                    <a:pt x="550" y="574"/>
                  </a:lnTo>
                  <a:lnTo>
                    <a:pt x="578" y="574"/>
                  </a:lnTo>
                  <a:lnTo>
                    <a:pt x="607" y="577"/>
                  </a:lnTo>
                  <a:lnTo>
                    <a:pt x="638" y="583"/>
                  </a:lnTo>
                  <a:lnTo>
                    <a:pt x="669" y="592"/>
                  </a:lnTo>
                  <a:lnTo>
                    <a:pt x="680" y="596"/>
                  </a:lnTo>
                  <a:lnTo>
                    <a:pt x="690" y="600"/>
                  </a:lnTo>
                  <a:lnTo>
                    <a:pt x="701" y="603"/>
                  </a:lnTo>
                  <a:lnTo>
                    <a:pt x="710" y="606"/>
                  </a:lnTo>
                  <a:lnTo>
                    <a:pt x="719" y="611"/>
                  </a:lnTo>
                  <a:lnTo>
                    <a:pt x="729" y="614"/>
                  </a:lnTo>
                  <a:lnTo>
                    <a:pt x="738" y="619"/>
                  </a:lnTo>
                  <a:lnTo>
                    <a:pt x="746" y="622"/>
                  </a:lnTo>
                  <a:lnTo>
                    <a:pt x="716" y="586"/>
                  </a:lnTo>
                  <a:lnTo>
                    <a:pt x="771" y="563"/>
                  </a:lnTo>
                  <a:close/>
                </a:path>
              </a:pathLst>
            </a:custGeom>
            <a:solidFill>
              <a:srgbClr val="CE44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8" name="Freeform 44"/>
            <p:cNvSpPr>
              <a:spLocks/>
            </p:cNvSpPr>
            <p:nvPr/>
          </p:nvSpPr>
          <p:spPr bwMode="auto">
            <a:xfrm>
              <a:off x="4983" y="2453"/>
              <a:ext cx="36" cy="22"/>
            </a:xfrm>
            <a:custGeom>
              <a:avLst/>
              <a:gdLst>
                <a:gd name="T0" fmla="*/ 73 w 73"/>
                <a:gd name="T1" fmla="*/ 44 h 44"/>
                <a:gd name="T2" fmla="*/ 65 w 73"/>
                <a:gd name="T3" fmla="*/ 39 h 44"/>
                <a:gd name="T4" fmla="*/ 57 w 73"/>
                <a:gd name="T5" fmla="*/ 33 h 44"/>
                <a:gd name="T6" fmla="*/ 48 w 73"/>
                <a:gd name="T7" fmla="*/ 28 h 44"/>
                <a:gd name="T8" fmla="*/ 40 w 73"/>
                <a:gd name="T9" fmla="*/ 22 h 44"/>
                <a:gd name="T10" fmla="*/ 31 w 73"/>
                <a:gd name="T11" fmla="*/ 16 h 44"/>
                <a:gd name="T12" fmla="*/ 21 w 73"/>
                <a:gd name="T13" fmla="*/ 11 h 44"/>
                <a:gd name="T14" fmla="*/ 11 w 73"/>
                <a:gd name="T15" fmla="*/ 5 h 44"/>
                <a:gd name="T16" fmla="*/ 0 w 73"/>
                <a:gd name="T17" fmla="*/ 0 h 44"/>
                <a:gd name="T18" fmla="*/ 73 w 73"/>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44">
                  <a:moveTo>
                    <a:pt x="73" y="44"/>
                  </a:moveTo>
                  <a:lnTo>
                    <a:pt x="65" y="39"/>
                  </a:lnTo>
                  <a:lnTo>
                    <a:pt x="57" y="33"/>
                  </a:lnTo>
                  <a:lnTo>
                    <a:pt x="48" y="28"/>
                  </a:lnTo>
                  <a:lnTo>
                    <a:pt x="40" y="22"/>
                  </a:lnTo>
                  <a:lnTo>
                    <a:pt x="31" y="16"/>
                  </a:lnTo>
                  <a:lnTo>
                    <a:pt x="21" y="11"/>
                  </a:lnTo>
                  <a:lnTo>
                    <a:pt x="11" y="5"/>
                  </a:lnTo>
                  <a:lnTo>
                    <a:pt x="0" y="0"/>
                  </a:lnTo>
                  <a:lnTo>
                    <a:pt x="73"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89" name="Freeform 45"/>
            <p:cNvSpPr>
              <a:spLocks/>
            </p:cNvSpPr>
            <p:nvPr/>
          </p:nvSpPr>
          <p:spPr bwMode="auto">
            <a:xfrm>
              <a:off x="4396" y="2426"/>
              <a:ext cx="18" cy="8"/>
            </a:xfrm>
            <a:custGeom>
              <a:avLst/>
              <a:gdLst>
                <a:gd name="T0" fmla="*/ 36 w 36"/>
                <a:gd name="T1" fmla="*/ 15 h 15"/>
                <a:gd name="T2" fmla="*/ 26 w 36"/>
                <a:gd name="T3" fmla="*/ 10 h 15"/>
                <a:gd name="T4" fmla="*/ 19 w 36"/>
                <a:gd name="T5" fmla="*/ 7 h 15"/>
                <a:gd name="T6" fmla="*/ 9 w 36"/>
                <a:gd name="T7" fmla="*/ 3 h 15"/>
                <a:gd name="T8" fmla="*/ 0 w 36"/>
                <a:gd name="T9" fmla="*/ 0 h 15"/>
                <a:gd name="T10" fmla="*/ 36 w 36"/>
                <a:gd name="T11" fmla="*/ 15 h 15"/>
              </a:gdLst>
              <a:ahLst/>
              <a:cxnLst>
                <a:cxn ang="0">
                  <a:pos x="T0" y="T1"/>
                </a:cxn>
                <a:cxn ang="0">
                  <a:pos x="T2" y="T3"/>
                </a:cxn>
                <a:cxn ang="0">
                  <a:pos x="T4" y="T5"/>
                </a:cxn>
                <a:cxn ang="0">
                  <a:pos x="T6" y="T7"/>
                </a:cxn>
                <a:cxn ang="0">
                  <a:pos x="T8" y="T9"/>
                </a:cxn>
                <a:cxn ang="0">
                  <a:pos x="T10" y="T11"/>
                </a:cxn>
              </a:cxnLst>
              <a:rect l="0" t="0" r="r" b="b"/>
              <a:pathLst>
                <a:path w="36" h="15">
                  <a:moveTo>
                    <a:pt x="36" y="15"/>
                  </a:moveTo>
                  <a:lnTo>
                    <a:pt x="26" y="10"/>
                  </a:lnTo>
                  <a:lnTo>
                    <a:pt x="19" y="7"/>
                  </a:lnTo>
                  <a:lnTo>
                    <a:pt x="9" y="3"/>
                  </a:lnTo>
                  <a:lnTo>
                    <a:pt x="0" y="0"/>
                  </a:lnTo>
                  <a:lnTo>
                    <a:pt x="3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0" name="Freeform 46"/>
            <p:cNvSpPr>
              <a:spLocks/>
            </p:cNvSpPr>
            <p:nvPr/>
          </p:nvSpPr>
          <p:spPr bwMode="auto">
            <a:xfrm>
              <a:off x="4121" y="1910"/>
              <a:ext cx="877" cy="178"/>
            </a:xfrm>
            <a:custGeom>
              <a:avLst/>
              <a:gdLst>
                <a:gd name="T0" fmla="*/ 56 w 1754"/>
                <a:gd name="T1" fmla="*/ 331 h 356"/>
                <a:gd name="T2" fmla="*/ 119 w 1754"/>
                <a:gd name="T3" fmla="*/ 318 h 356"/>
                <a:gd name="T4" fmla="*/ 183 w 1754"/>
                <a:gd name="T5" fmla="*/ 308 h 356"/>
                <a:gd name="T6" fmla="*/ 247 w 1754"/>
                <a:gd name="T7" fmla="*/ 298 h 356"/>
                <a:gd name="T8" fmla="*/ 311 w 1754"/>
                <a:gd name="T9" fmla="*/ 289 h 356"/>
                <a:gd name="T10" fmla="*/ 375 w 1754"/>
                <a:gd name="T11" fmla="*/ 280 h 356"/>
                <a:gd name="T12" fmla="*/ 438 w 1754"/>
                <a:gd name="T13" fmla="*/ 269 h 356"/>
                <a:gd name="T14" fmla="*/ 502 w 1754"/>
                <a:gd name="T15" fmla="*/ 259 h 356"/>
                <a:gd name="T16" fmla="*/ 571 w 1754"/>
                <a:gd name="T17" fmla="*/ 247 h 356"/>
                <a:gd name="T18" fmla="*/ 647 w 1754"/>
                <a:gd name="T19" fmla="*/ 233 h 356"/>
                <a:gd name="T20" fmla="*/ 723 w 1754"/>
                <a:gd name="T21" fmla="*/ 219 h 356"/>
                <a:gd name="T22" fmla="*/ 800 w 1754"/>
                <a:gd name="T23" fmla="*/ 203 h 356"/>
                <a:gd name="T24" fmla="*/ 876 w 1754"/>
                <a:gd name="T25" fmla="*/ 189 h 356"/>
                <a:gd name="T26" fmla="*/ 952 w 1754"/>
                <a:gd name="T27" fmla="*/ 174 h 356"/>
                <a:gd name="T28" fmla="*/ 1028 w 1754"/>
                <a:gd name="T29" fmla="*/ 160 h 356"/>
                <a:gd name="T30" fmla="*/ 1105 w 1754"/>
                <a:gd name="T31" fmla="*/ 144 h 356"/>
                <a:gd name="T32" fmla="*/ 1181 w 1754"/>
                <a:gd name="T33" fmla="*/ 129 h 356"/>
                <a:gd name="T34" fmla="*/ 1257 w 1754"/>
                <a:gd name="T35" fmla="*/ 113 h 356"/>
                <a:gd name="T36" fmla="*/ 1333 w 1754"/>
                <a:gd name="T37" fmla="*/ 96 h 356"/>
                <a:gd name="T38" fmla="*/ 1410 w 1754"/>
                <a:gd name="T39" fmla="*/ 79 h 356"/>
                <a:gd name="T40" fmla="*/ 1486 w 1754"/>
                <a:gd name="T41" fmla="*/ 62 h 356"/>
                <a:gd name="T42" fmla="*/ 1562 w 1754"/>
                <a:gd name="T43" fmla="*/ 45 h 356"/>
                <a:gd name="T44" fmla="*/ 1639 w 1754"/>
                <a:gd name="T45" fmla="*/ 28 h 356"/>
                <a:gd name="T46" fmla="*/ 1715 w 1754"/>
                <a:gd name="T47" fmla="*/ 9 h 356"/>
                <a:gd name="T48" fmla="*/ 1726 w 1754"/>
                <a:gd name="T49" fmla="*/ 26 h 356"/>
                <a:gd name="T50" fmla="*/ 1649 w 1754"/>
                <a:gd name="T51" fmla="*/ 45 h 356"/>
                <a:gd name="T52" fmla="*/ 1573 w 1754"/>
                <a:gd name="T53" fmla="*/ 62 h 356"/>
                <a:gd name="T54" fmla="*/ 1497 w 1754"/>
                <a:gd name="T55" fmla="*/ 79 h 356"/>
                <a:gd name="T56" fmla="*/ 1421 w 1754"/>
                <a:gd name="T57" fmla="*/ 96 h 356"/>
                <a:gd name="T58" fmla="*/ 1344 w 1754"/>
                <a:gd name="T59" fmla="*/ 112 h 356"/>
                <a:gd name="T60" fmla="*/ 1268 w 1754"/>
                <a:gd name="T61" fmla="*/ 129 h 356"/>
                <a:gd name="T62" fmla="*/ 1192 w 1754"/>
                <a:gd name="T63" fmla="*/ 144 h 356"/>
                <a:gd name="T64" fmla="*/ 1116 w 1754"/>
                <a:gd name="T65" fmla="*/ 160 h 356"/>
                <a:gd name="T66" fmla="*/ 1039 w 1754"/>
                <a:gd name="T67" fmla="*/ 175 h 356"/>
                <a:gd name="T68" fmla="*/ 963 w 1754"/>
                <a:gd name="T69" fmla="*/ 191 h 356"/>
                <a:gd name="T70" fmla="*/ 887 w 1754"/>
                <a:gd name="T71" fmla="*/ 205 h 356"/>
                <a:gd name="T72" fmla="*/ 812 w 1754"/>
                <a:gd name="T73" fmla="*/ 219 h 356"/>
                <a:gd name="T74" fmla="*/ 736 w 1754"/>
                <a:gd name="T75" fmla="*/ 233 h 356"/>
                <a:gd name="T76" fmla="*/ 659 w 1754"/>
                <a:gd name="T77" fmla="*/ 247 h 356"/>
                <a:gd name="T78" fmla="*/ 583 w 1754"/>
                <a:gd name="T79" fmla="*/ 261 h 356"/>
                <a:gd name="T80" fmla="*/ 507 w 1754"/>
                <a:gd name="T81" fmla="*/ 275 h 356"/>
                <a:gd name="T82" fmla="*/ 443 w 1754"/>
                <a:gd name="T83" fmla="*/ 286 h 356"/>
                <a:gd name="T84" fmla="*/ 379 w 1754"/>
                <a:gd name="T85" fmla="*/ 295 h 356"/>
                <a:gd name="T86" fmla="*/ 315 w 1754"/>
                <a:gd name="T87" fmla="*/ 304 h 356"/>
                <a:gd name="T88" fmla="*/ 253 w 1754"/>
                <a:gd name="T89" fmla="*/ 312 h 356"/>
                <a:gd name="T90" fmla="*/ 189 w 1754"/>
                <a:gd name="T91" fmla="*/ 322 h 356"/>
                <a:gd name="T92" fmla="*/ 126 w 1754"/>
                <a:gd name="T93" fmla="*/ 332 h 356"/>
                <a:gd name="T94" fmla="*/ 63 w 1754"/>
                <a:gd name="T95" fmla="*/ 343 h 356"/>
                <a:gd name="T96" fmla="*/ 0 w 1754"/>
                <a:gd name="T97"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4" h="356">
                  <a:moveTo>
                    <a:pt x="24" y="337"/>
                  </a:moveTo>
                  <a:lnTo>
                    <a:pt x="56" y="331"/>
                  </a:lnTo>
                  <a:lnTo>
                    <a:pt x="88" y="325"/>
                  </a:lnTo>
                  <a:lnTo>
                    <a:pt x="119" y="318"/>
                  </a:lnTo>
                  <a:lnTo>
                    <a:pt x="150" y="312"/>
                  </a:lnTo>
                  <a:lnTo>
                    <a:pt x="183" y="308"/>
                  </a:lnTo>
                  <a:lnTo>
                    <a:pt x="214" y="303"/>
                  </a:lnTo>
                  <a:lnTo>
                    <a:pt x="247" y="298"/>
                  </a:lnTo>
                  <a:lnTo>
                    <a:pt x="278" y="292"/>
                  </a:lnTo>
                  <a:lnTo>
                    <a:pt x="311" y="289"/>
                  </a:lnTo>
                  <a:lnTo>
                    <a:pt x="342" y="284"/>
                  </a:lnTo>
                  <a:lnTo>
                    <a:pt x="375" y="280"/>
                  </a:lnTo>
                  <a:lnTo>
                    <a:pt x="406" y="273"/>
                  </a:lnTo>
                  <a:lnTo>
                    <a:pt x="438" y="269"/>
                  </a:lnTo>
                  <a:lnTo>
                    <a:pt x="470" y="264"/>
                  </a:lnTo>
                  <a:lnTo>
                    <a:pt x="502" y="259"/>
                  </a:lnTo>
                  <a:lnTo>
                    <a:pt x="533" y="253"/>
                  </a:lnTo>
                  <a:lnTo>
                    <a:pt x="571" y="247"/>
                  </a:lnTo>
                  <a:lnTo>
                    <a:pt x="610" y="239"/>
                  </a:lnTo>
                  <a:lnTo>
                    <a:pt x="647" y="233"/>
                  </a:lnTo>
                  <a:lnTo>
                    <a:pt x="686" y="225"/>
                  </a:lnTo>
                  <a:lnTo>
                    <a:pt x="723" y="219"/>
                  </a:lnTo>
                  <a:lnTo>
                    <a:pt x="762" y="211"/>
                  </a:lnTo>
                  <a:lnTo>
                    <a:pt x="800" y="203"/>
                  </a:lnTo>
                  <a:lnTo>
                    <a:pt x="839" y="197"/>
                  </a:lnTo>
                  <a:lnTo>
                    <a:pt x="876" y="189"/>
                  </a:lnTo>
                  <a:lnTo>
                    <a:pt x="915" y="182"/>
                  </a:lnTo>
                  <a:lnTo>
                    <a:pt x="952" y="174"/>
                  </a:lnTo>
                  <a:lnTo>
                    <a:pt x="991" y="168"/>
                  </a:lnTo>
                  <a:lnTo>
                    <a:pt x="1028" y="160"/>
                  </a:lnTo>
                  <a:lnTo>
                    <a:pt x="1067" y="152"/>
                  </a:lnTo>
                  <a:lnTo>
                    <a:pt x="1105" y="144"/>
                  </a:lnTo>
                  <a:lnTo>
                    <a:pt x="1144" y="136"/>
                  </a:lnTo>
                  <a:lnTo>
                    <a:pt x="1181" y="129"/>
                  </a:lnTo>
                  <a:lnTo>
                    <a:pt x="1220" y="121"/>
                  </a:lnTo>
                  <a:lnTo>
                    <a:pt x="1257" y="113"/>
                  </a:lnTo>
                  <a:lnTo>
                    <a:pt x="1296" y="104"/>
                  </a:lnTo>
                  <a:lnTo>
                    <a:pt x="1333" y="96"/>
                  </a:lnTo>
                  <a:lnTo>
                    <a:pt x="1372" y="88"/>
                  </a:lnTo>
                  <a:lnTo>
                    <a:pt x="1410" y="79"/>
                  </a:lnTo>
                  <a:lnTo>
                    <a:pt x="1449" y="71"/>
                  </a:lnTo>
                  <a:lnTo>
                    <a:pt x="1486" y="62"/>
                  </a:lnTo>
                  <a:lnTo>
                    <a:pt x="1525" y="54"/>
                  </a:lnTo>
                  <a:lnTo>
                    <a:pt x="1562" y="45"/>
                  </a:lnTo>
                  <a:lnTo>
                    <a:pt x="1601" y="35"/>
                  </a:lnTo>
                  <a:lnTo>
                    <a:pt x="1639" y="28"/>
                  </a:lnTo>
                  <a:lnTo>
                    <a:pt x="1678" y="18"/>
                  </a:lnTo>
                  <a:lnTo>
                    <a:pt x="1715" y="9"/>
                  </a:lnTo>
                  <a:lnTo>
                    <a:pt x="1754" y="0"/>
                  </a:lnTo>
                  <a:lnTo>
                    <a:pt x="1726" y="26"/>
                  </a:lnTo>
                  <a:lnTo>
                    <a:pt x="1687" y="35"/>
                  </a:lnTo>
                  <a:lnTo>
                    <a:pt x="1649" y="45"/>
                  </a:lnTo>
                  <a:lnTo>
                    <a:pt x="1611" y="52"/>
                  </a:lnTo>
                  <a:lnTo>
                    <a:pt x="1573" y="62"/>
                  </a:lnTo>
                  <a:lnTo>
                    <a:pt x="1534" y="70"/>
                  </a:lnTo>
                  <a:lnTo>
                    <a:pt x="1497" y="79"/>
                  </a:lnTo>
                  <a:lnTo>
                    <a:pt x="1458" y="87"/>
                  </a:lnTo>
                  <a:lnTo>
                    <a:pt x="1421" y="96"/>
                  </a:lnTo>
                  <a:lnTo>
                    <a:pt x="1382" y="104"/>
                  </a:lnTo>
                  <a:lnTo>
                    <a:pt x="1344" y="112"/>
                  </a:lnTo>
                  <a:lnTo>
                    <a:pt x="1305" y="121"/>
                  </a:lnTo>
                  <a:lnTo>
                    <a:pt x="1268" y="129"/>
                  </a:lnTo>
                  <a:lnTo>
                    <a:pt x="1229" y="136"/>
                  </a:lnTo>
                  <a:lnTo>
                    <a:pt x="1192" y="144"/>
                  </a:lnTo>
                  <a:lnTo>
                    <a:pt x="1154" y="152"/>
                  </a:lnTo>
                  <a:lnTo>
                    <a:pt x="1116" y="160"/>
                  </a:lnTo>
                  <a:lnTo>
                    <a:pt x="1078" y="168"/>
                  </a:lnTo>
                  <a:lnTo>
                    <a:pt x="1039" y="175"/>
                  </a:lnTo>
                  <a:lnTo>
                    <a:pt x="1002" y="183"/>
                  </a:lnTo>
                  <a:lnTo>
                    <a:pt x="963" y="191"/>
                  </a:lnTo>
                  <a:lnTo>
                    <a:pt x="926" y="197"/>
                  </a:lnTo>
                  <a:lnTo>
                    <a:pt x="887" y="205"/>
                  </a:lnTo>
                  <a:lnTo>
                    <a:pt x="849" y="213"/>
                  </a:lnTo>
                  <a:lnTo>
                    <a:pt x="812" y="219"/>
                  </a:lnTo>
                  <a:lnTo>
                    <a:pt x="773" y="227"/>
                  </a:lnTo>
                  <a:lnTo>
                    <a:pt x="736" y="233"/>
                  </a:lnTo>
                  <a:lnTo>
                    <a:pt x="697" y="241"/>
                  </a:lnTo>
                  <a:lnTo>
                    <a:pt x="659" y="247"/>
                  </a:lnTo>
                  <a:lnTo>
                    <a:pt x="621" y="255"/>
                  </a:lnTo>
                  <a:lnTo>
                    <a:pt x="583" y="261"/>
                  </a:lnTo>
                  <a:lnTo>
                    <a:pt x="544" y="269"/>
                  </a:lnTo>
                  <a:lnTo>
                    <a:pt x="507" y="275"/>
                  </a:lnTo>
                  <a:lnTo>
                    <a:pt x="476" y="280"/>
                  </a:lnTo>
                  <a:lnTo>
                    <a:pt x="443" y="286"/>
                  </a:lnTo>
                  <a:lnTo>
                    <a:pt x="412" y="290"/>
                  </a:lnTo>
                  <a:lnTo>
                    <a:pt x="379" y="295"/>
                  </a:lnTo>
                  <a:lnTo>
                    <a:pt x="348" y="300"/>
                  </a:lnTo>
                  <a:lnTo>
                    <a:pt x="315" y="304"/>
                  </a:lnTo>
                  <a:lnTo>
                    <a:pt x="284" y="309"/>
                  </a:lnTo>
                  <a:lnTo>
                    <a:pt x="253" y="312"/>
                  </a:lnTo>
                  <a:lnTo>
                    <a:pt x="221" y="317"/>
                  </a:lnTo>
                  <a:lnTo>
                    <a:pt x="189" y="322"/>
                  </a:lnTo>
                  <a:lnTo>
                    <a:pt x="158" y="328"/>
                  </a:lnTo>
                  <a:lnTo>
                    <a:pt x="126" y="332"/>
                  </a:lnTo>
                  <a:lnTo>
                    <a:pt x="94" y="337"/>
                  </a:lnTo>
                  <a:lnTo>
                    <a:pt x="63" y="343"/>
                  </a:lnTo>
                  <a:lnTo>
                    <a:pt x="31" y="350"/>
                  </a:lnTo>
                  <a:lnTo>
                    <a:pt x="0" y="356"/>
                  </a:lnTo>
                  <a:lnTo>
                    <a:pt x="24"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1" name="Freeform 47"/>
            <p:cNvSpPr>
              <a:spLocks/>
            </p:cNvSpPr>
            <p:nvPr/>
          </p:nvSpPr>
          <p:spPr bwMode="auto">
            <a:xfrm>
              <a:off x="4139" y="1893"/>
              <a:ext cx="1049" cy="214"/>
            </a:xfrm>
            <a:custGeom>
              <a:avLst/>
              <a:gdLst>
                <a:gd name="T0" fmla="*/ 64 w 2097"/>
                <a:gd name="T1" fmla="*/ 402 h 430"/>
                <a:gd name="T2" fmla="*/ 140 w 2097"/>
                <a:gd name="T3" fmla="*/ 388 h 430"/>
                <a:gd name="T4" fmla="*/ 218 w 2097"/>
                <a:gd name="T5" fmla="*/ 374 h 430"/>
                <a:gd name="T6" fmla="*/ 295 w 2097"/>
                <a:gd name="T7" fmla="*/ 360 h 430"/>
                <a:gd name="T8" fmla="*/ 372 w 2097"/>
                <a:gd name="T9" fmla="*/ 347 h 430"/>
                <a:gd name="T10" fmla="*/ 449 w 2097"/>
                <a:gd name="T11" fmla="*/ 336 h 430"/>
                <a:gd name="T12" fmla="*/ 526 w 2097"/>
                <a:gd name="T13" fmla="*/ 324 h 430"/>
                <a:gd name="T14" fmla="*/ 603 w 2097"/>
                <a:gd name="T15" fmla="*/ 313 h 430"/>
                <a:gd name="T16" fmla="*/ 690 w 2097"/>
                <a:gd name="T17" fmla="*/ 302 h 430"/>
                <a:gd name="T18" fmla="*/ 788 w 2097"/>
                <a:gd name="T19" fmla="*/ 290 h 430"/>
                <a:gd name="T20" fmla="*/ 884 w 2097"/>
                <a:gd name="T21" fmla="*/ 279 h 430"/>
                <a:gd name="T22" fmla="*/ 983 w 2097"/>
                <a:gd name="T23" fmla="*/ 268 h 430"/>
                <a:gd name="T24" fmla="*/ 1079 w 2097"/>
                <a:gd name="T25" fmla="*/ 257 h 430"/>
                <a:gd name="T26" fmla="*/ 1177 w 2097"/>
                <a:gd name="T27" fmla="*/ 245 h 430"/>
                <a:gd name="T28" fmla="*/ 1274 w 2097"/>
                <a:gd name="T29" fmla="*/ 231 h 430"/>
                <a:gd name="T30" fmla="*/ 1372 w 2097"/>
                <a:gd name="T31" fmla="*/ 215 h 430"/>
                <a:gd name="T32" fmla="*/ 1448 w 2097"/>
                <a:gd name="T33" fmla="*/ 201 h 430"/>
                <a:gd name="T34" fmla="*/ 1504 w 2097"/>
                <a:gd name="T35" fmla="*/ 189 h 430"/>
                <a:gd name="T36" fmla="*/ 1560 w 2097"/>
                <a:gd name="T37" fmla="*/ 176 h 430"/>
                <a:gd name="T38" fmla="*/ 1616 w 2097"/>
                <a:gd name="T39" fmla="*/ 162 h 430"/>
                <a:gd name="T40" fmla="*/ 1671 w 2097"/>
                <a:gd name="T41" fmla="*/ 145 h 430"/>
                <a:gd name="T42" fmla="*/ 1727 w 2097"/>
                <a:gd name="T43" fmla="*/ 125 h 430"/>
                <a:gd name="T44" fmla="*/ 1783 w 2097"/>
                <a:gd name="T45" fmla="*/ 103 h 430"/>
                <a:gd name="T46" fmla="*/ 1839 w 2097"/>
                <a:gd name="T47" fmla="*/ 78 h 430"/>
                <a:gd name="T48" fmla="*/ 1896 w 2097"/>
                <a:gd name="T49" fmla="*/ 50 h 430"/>
                <a:gd name="T50" fmla="*/ 1954 w 2097"/>
                <a:gd name="T51" fmla="*/ 31 h 430"/>
                <a:gd name="T52" fmla="*/ 2010 w 2097"/>
                <a:gd name="T53" fmla="*/ 19 h 430"/>
                <a:gd name="T54" fmla="*/ 2067 w 2097"/>
                <a:gd name="T55" fmla="*/ 8 h 430"/>
                <a:gd name="T56" fmla="*/ 2067 w 2097"/>
                <a:gd name="T57" fmla="*/ 28 h 430"/>
                <a:gd name="T58" fmla="*/ 2010 w 2097"/>
                <a:gd name="T59" fmla="*/ 41 h 430"/>
                <a:gd name="T60" fmla="*/ 1954 w 2097"/>
                <a:gd name="T61" fmla="*/ 52 h 430"/>
                <a:gd name="T62" fmla="*/ 1898 w 2097"/>
                <a:gd name="T63" fmla="*/ 67 h 430"/>
                <a:gd name="T64" fmla="*/ 1840 w 2097"/>
                <a:gd name="T65" fmla="*/ 91 h 430"/>
                <a:gd name="T66" fmla="*/ 1784 w 2097"/>
                <a:gd name="T67" fmla="*/ 117 h 430"/>
                <a:gd name="T68" fmla="*/ 1728 w 2097"/>
                <a:gd name="T69" fmla="*/ 140 h 430"/>
                <a:gd name="T70" fmla="*/ 1672 w 2097"/>
                <a:gd name="T71" fmla="*/ 161 h 430"/>
                <a:gd name="T72" fmla="*/ 1616 w 2097"/>
                <a:gd name="T73" fmla="*/ 179 h 430"/>
                <a:gd name="T74" fmla="*/ 1560 w 2097"/>
                <a:gd name="T75" fmla="*/ 195 h 430"/>
                <a:gd name="T76" fmla="*/ 1504 w 2097"/>
                <a:gd name="T77" fmla="*/ 209 h 430"/>
                <a:gd name="T78" fmla="*/ 1449 w 2097"/>
                <a:gd name="T79" fmla="*/ 220 h 430"/>
                <a:gd name="T80" fmla="*/ 1393 w 2097"/>
                <a:gd name="T81" fmla="*/ 231 h 430"/>
                <a:gd name="T82" fmla="*/ 1295 w 2097"/>
                <a:gd name="T83" fmla="*/ 248 h 430"/>
                <a:gd name="T84" fmla="*/ 1199 w 2097"/>
                <a:gd name="T85" fmla="*/ 262 h 430"/>
                <a:gd name="T86" fmla="*/ 1101 w 2097"/>
                <a:gd name="T87" fmla="*/ 274 h 430"/>
                <a:gd name="T88" fmla="*/ 1004 w 2097"/>
                <a:gd name="T89" fmla="*/ 285 h 430"/>
                <a:gd name="T90" fmla="*/ 908 w 2097"/>
                <a:gd name="T91" fmla="*/ 296 h 430"/>
                <a:gd name="T92" fmla="*/ 810 w 2097"/>
                <a:gd name="T93" fmla="*/ 307 h 430"/>
                <a:gd name="T94" fmla="*/ 713 w 2097"/>
                <a:gd name="T95" fmla="*/ 318 h 430"/>
                <a:gd name="T96" fmla="*/ 615 w 2097"/>
                <a:gd name="T97" fmla="*/ 330 h 430"/>
                <a:gd name="T98" fmla="*/ 539 w 2097"/>
                <a:gd name="T99" fmla="*/ 341 h 430"/>
                <a:gd name="T100" fmla="*/ 461 w 2097"/>
                <a:gd name="T101" fmla="*/ 352 h 430"/>
                <a:gd name="T102" fmla="*/ 385 w 2097"/>
                <a:gd name="T103" fmla="*/ 363 h 430"/>
                <a:gd name="T104" fmla="*/ 307 w 2097"/>
                <a:gd name="T105" fmla="*/ 375 h 430"/>
                <a:gd name="T106" fmla="*/ 231 w 2097"/>
                <a:gd name="T107" fmla="*/ 388 h 430"/>
                <a:gd name="T108" fmla="*/ 153 w 2097"/>
                <a:gd name="T109" fmla="*/ 400 h 430"/>
                <a:gd name="T110" fmla="*/ 77 w 2097"/>
                <a:gd name="T111" fmla="*/ 414 h 430"/>
                <a:gd name="T112" fmla="*/ 0 w 2097"/>
                <a:gd name="T113" fmla="*/ 4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97" h="430">
                  <a:moveTo>
                    <a:pt x="25" y="409"/>
                  </a:moveTo>
                  <a:lnTo>
                    <a:pt x="64" y="402"/>
                  </a:lnTo>
                  <a:lnTo>
                    <a:pt x="103" y="394"/>
                  </a:lnTo>
                  <a:lnTo>
                    <a:pt x="140" y="388"/>
                  </a:lnTo>
                  <a:lnTo>
                    <a:pt x="179" y="380"/>
                  </a:lnTo>
                  <a:lnTo>
                    <a:pt x="218" y="374"/>
                  </a:lnTo>
                  <a:lnTo>
                    <a:pt x="257" y="366"/>
                  </a:lnTo>
                  <a:lnTo>
                    <a:pt x="295" y="360"/>
                  </a:lnTo>
                  <a:lnTo>
                    <a:pt x="333" y="353"/>
                  </a:lnTo>
                  <a:lnTo>
                    <a:pt x="372" y="347"/>
                  </a:lnTo>
                  <a:lnTo>
                    <a:pt x="411" y="341"/>
                  </a:lnTo>
                  <a:lnTo>
                    <a:pt x="449" y="336"/>
                  </a:lnTo>
                  <a:lnTo>
                    <a:pt x="488" y="330"/>
                  </a:lnTo>
                  <a:lnTo>
                    <a:pt x="526" y="324"/>
                  </a:lnTo>
                  <a:lnTo>
                    <a:pt x="565" y="319"/>
                  </a:lnTo>
                  <a:lnTo>
                    <a:pt x="603" y="313"/>
                  </a:lnTo>
                  <a:lnTo>
                    <a:pt x="642" y="308"/>
                  </a:lnTo>
                  <a:lnTo>
                    <a:pt x="690" y="302"/>
                  </a:lnTo>
                  <a:lnTo>
                    <a:pt x="740" y="296"/>
                  </a:lnTo>
                  <a:lnTo>
                    <a:pt x="788" y="290"/>
                  </a:lnTo>
                  <a:lnTo>
                    <a:pt x="836" y="285"/>
                  </a:lnTo>
                  <a:lnTo>
                    <a:pt x="884" y="279"/>
                  </a:lnTo>
                  <a:lnTo>
                    <a:pt x="934" y="274"/>
                  </a:lnTo>
                  <a:lnTo>
                    <a:pt x="983" y="268"/>
                  </a:lnTo>
                  <a:lnTo>
                    <a:pt x="1031" y="262"/>
                  </a:lnTo>
                  <a:lnTo>
                    <a:pt x="1079" y="257"/>
                  </a:lnTo>
                  <a:lnTo>
                    <a:pt x="1127" y="251"/>
                  </a:lnTo>
                  <a:lnTo>
                    <a:pt x="1177" y="245"/>
                  </a:lnTo>
                  <a:lnTo>
                    <a:pt x="1225" y="237"/>
                  </a:lnTo>
                  <a:lnTo>
                    <a:pt x="1274" y="231"/>
                  </a:lnTo>
                  <a:lnTo>
                    <a:pt x="1322" y="223"/>
                  </a:lnTo>
                  <a:lnTo>
                    <a:pt x="1372" y="215"/>
                  </a:lnTo>
                  <a:lnTo>
                    <a:pt x="1420" y="206"/>
                  </a:lnTo>
                  <a:lnTo>
                    <a:pt x="1448" y="201"/>
                  </a:lnTo>
                  <a:lnTo>
                    <a:pt x="1476" y="195"/>
                  </a:lnTo>
                  <a:lnTo>
                    <a:pt x="1504" y="189"/>
                  </a:lnTo>
                  <a:lnTo>
                    <a:pt x="1532" y="182"/>
                  </a:lnTo>
                  <a:lnTo>
                    <a:pt x="1560" y="176"/>
                  </a:lnTo>
                  <a:lnTo>
                    <a:pt x="1588" y="170"/>
                  </a:lnTo>
                  <a:lnTo>
                    <a:pt x="1616" y="162"/>
                  </a:lnTo>
                  <a:lnTo>
                    <a:pt x="1644" y="153"/>
                  </a:lnTo>
                  <a:lnTo>
                    <a:pt x="1671" y="145"/>
                  </a:lnTo>
                  <a:lnTo>
                    <a:pt x="1699" y="136"/>
                  </a:lnTo>
                  <a:lnTo>
                    <a:pt x="1727" y="125"/>
                  </a:lnTo>
                  <a:lnTo>
                    <a:pt x="1755" y="114"/>
                  </a:lnTo>
                  <a:lnTo>
                    <a:pt x="1783" y="103"/>
                  </a:lnTo>
                  <a:lnTo>
                    <a:pt x="1811" y="91"/>
                  </a:lnTo>
                  <a:lnTo>
                    <a:pt x="1839" y="78"/>
                  </a:lnTo>
                  <a:lnTo>
                    <a:pt x="1867" y="64"/>
                  </a:lnTo>
                  <a:lnTo>
                    <a:pt x="1896" y="50"/>
                  </a:lnTo>
                  <a:lnTo>
                    <a:pt x="1924" y="41"/>
                  </a:lnTo>
                  <a:lnTo>
                    <a:pt x="1954" y="31"/>
                  </a:lnTo>
                  <a:lnTo>
                    <a:pt x="1982" y="25"/>
                  </a:lnTo>
                  <a:lnTo>
                    <a:pt x="2010" y="19"/>
                  </a:lnTo>
                  <a:lnTo>
                    <a:pt x="2039" y="14"/>
                  </a:lnTo>
                  <a:lnTo>
                    <a:pt x="2067" y="8"/>
                  </a:lnTo>
                  <a:lnTo>
                    <a:pt x="2097" y="0"/>
                  </a:lnTo>
                  <a:lnTo>
                    <a:pt x="2067" y="28"/>
                  </a:lnTo>
                  <a:lnTo>
                    <a:pt x="2039" y="35"/>
                  </a:lnTo>
                  <a:lnTo>
                    <a:pt x="2010" y="41"/>
                  </a:lnTo>
                  <a:lnTo>
                    <a:pt x="1982" y="47"/>
                  </a:lnTo>
                  <a:lnTo>
                    <a:pt x="1954" y="52"/>
                  </a:lnTo>
                  <a:lnTo>
                    <a:pt x="1926" y="59"/>
                  </a:lnTo>
                  <a:lnTo>
                    <a:pt x="1898" y="67"/>
                  </a:lnTo>
                  <a:lnTo>
                    <a:pt x="1868" y="78"/>
                  </a:lnTo>
                  <a:lnTo>
                    <a:pt x="1840" y="91"/>
                  </a:lnTo>
                  <a:lnTo>
                    <a:pt x="1812" y="105"/>
                  </a:lnTo>
                  <a:lnTo>
                    <a:pt x="1784" y="117"/>
                  </a:lnTo>
                  <a:lnTo>
                    <a:pt x="1756" y="129"/>
                  </a:lnTo>
                  <a:lnTo>
                    <a:pt x="1728" y="140"/>
                  </a:lnTo>
                  <a:lnTo>
                    <a:pt x="1700" y="151"/>
                  </a:lnTo>
                  <a:lnTo>
                    <a:pt x="1672" y="161"/>
                  </a:lnTo>
                  <a:lnTo>
                    <a:pt x="1644" y="170"/>
                  </a:lnTo>
                  <a:lnTo>
                    <a:pt x="1616" y="179"/>
                  </a:lnTo>
                  <a:lnTo>
                    <a:pt x="1588" y="187"/>
                  </a:lnTo>
                  <a:lnTo>
                    <a:pt x="1560" y="195"/>
                  </a:lnTo>
                  <a:lnTo>
                    <a:pt x="1532" y="201"/>
                  </a:lnTo>
                  <a:lnTo>
                    <a:pt x="1504" y="209"/>
                  </a:lnTo>
                  <a:lnTo>
                    <a:pt x="1476" y="213"/>
                  </a:lnTo>
                  <a:lnTo>
                    <a:pt x="1449" y="220"/>
                  </a:lnTo>
                  <a:lnTo>
                    <a:pt x="1421" y="226"/>
                  </a:lnTo>
                  <a:lnTo>
                    <a:pt x="1393" y="231"/>
                  </a:lnTo>
                  <a:lnTo>
                    <a:pt x="1345" y="238"/>
                  </a:lnTo>
                  <a:lnTo>
                    <a:pt x="1295" y="248"/>
                  </a:lnTo>
                  <a:lnTo>
                    <a:pt x="1247" y="254"/>
                  </a:lnTo>
                  <a:lnTo>
                    <a:pt x="1199" y="262"/>
                  </a:lnTo>
                  <a:lnTo>
                    <a:pt x="1151" y="268"/>
                  </a:lnTo>
                  <a:lnTo>
                    <a:pt x="1101" y="274"/>
                  </a:lnTo>
                  <a:lnTo>
                    <a:pt x="1053" y="280"/>
                  </a:lnTo>
                  <a:lnTo>
                    <a:pt x="1004" y="285"/>
                  </a:lnTo>
                  <a:lnTo>
                    <a:pt x="956" y="291"/>
                  </a:lnTo>
                  <a:lnTo>
                    <a:pt x="908" y="296"/>
                  </a:lnTo>
                  <a:lnTo>
                    <a:pt x="858" y="302"/>
                  </a:lnTo>
                  <a:lnTo>
                    <a:pt x="810" y="307"/>
                  </a:lnTo>
                  <a:lnTo>
                    <a:pt x="761" y="313"/>
                  </a:lnTo>
                  <a:lnTo>
                    <a:pt x="713" y="318"/>
                  </a:lnTo>
                  <a:lnTo>
                    <a:pt x="663" y="324"/>
                  </a:lnTo>
                  <a:lnTo>
                    <a:pt x="615" y="330"/>
                  </a:lnTo>
                  <a:lnTo>
                    <a:pt x="576" y="335"/>
                  </a:lnTo>
                  <a:lnTo>
                    <a:pt x="539" y="341"/>
                  </a:lnTo>
                  <a:lnTo>
                    <a:pt x="500" y="346"/>
                  </a:lnTo>
                  <a:lnTo>
                    <a:pt x="461" y="352"/>
                  </a:lnTo>
                  <a:lnTo>
                    <a:pt x="422" y="357"/>
                  </a:lnTo>
                  <a:lnTo>
                    <a:pt x="385" y="363"/>
                  </a:lnTo>
                  <a:lnTo>
                    <a:pt x="346" y="369"/>
                  </a:lnTo>
                  <a:lnTo>
                    <a:pt x="307" y="375"/>
                  </a:lnTo>
                  <a:lnTo>
                    <a:pt x="268" y="381"/>
                  </a:lnTo>
                  <a:lnTo>
                    <a:pt x="231" y="388"/>
                  </a:lnTo>
                  <a:lnTo>
                    <a:pt x="192" y="394"/>
                  </a:lnTo>
                  <a:lnTo>
                    <a:pt x="153" y="400"/>
                  </a:lnTo>
                  <a:lnTo>
                    <a:pt x="115" y="408"/>
                  </a:lnTo>
                  <a:lnTo>
                    <a:pt x="77" y="414"/>
                  </a:lnTo>
                  <a:lnTo>
                    <a:pt x="39" y="422"/>
                  </a:lnTo>
                  <a:lnTo>
                    <a:pt x="0" y="430"/>
                  </a:lnTo>
                  <a:lnTo>
                    <a:pt x="25" y="4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2" name="Freeform 48"/>
            <p:cNvSpPr>
              <a:spLocks/>
            </p:cNvSpPr>
            <p:nvPr/>
          </p:nvSpPr>
          <p:spPr bwMode="auto">
            <a:xfrm>
              <a:off x="4900" y="1937"/>
              <a:ext cx="240" cy="79"/>
            </a:xfrm>
            <a:custGeom>
              <a:avLst/>
              <a:gdLst>
                <a:gd name="T0" fmla="*/ 481 w 481"/>
                <a:gd name="T1" fmla="*/ 0 h 157"/>
                <a:gd name="T2" fmla="*/ 456 w 481"/>
                <a:gd name="T3" fmla="*/ 11 h 157"/>
                <a:gd name="T4" fmla="*/ 431 w 481"/>
                <a:gd name="T5" fmla="*/ 22 h 157"/>
                <a:gd name="T6" fmla="*/ 406 w 481"/>
                <a:gd name="T7" fmla="*/ 31 h 157"/>
                <a:gd name="T8" fmla="*/ 380 w 481"/>
                <a:gd name="T9" fmla="*/ 39 h 157"/>
                <a:gd name="T10" fmla="*/ 355 w 481"/>
                <a:gd name="T11" fmla="*/ 48 h 157"/>
                <a:gd name="T12" fmla="*/ 330 w 481"/>
                <a:gd name="T13" fmla="*/ 56 h 157"/>
                <a:gd name="T14" fmla="*/ 305 w 481"/>
                <a:gd name="T15" fmla="*/ 62 h 157"/>
                <a:gd name="T16" fmla="*/ 279 w 481"/>
                <a:gd name="T17" fmla="*/ 68 h 157"/>
                <a:gd name="T18" fmla="*/ 254 w 481"/>
                <a:gd name="T19" fmla="*/ 76 h 157"/>
                <a:gd name="T20" fmla="*/ 229 w 481"/>
                <a:gd name="T21" fmla="*/ 82 h 157"/>
                <a:gd name="T22" fmla="*/ 204 w 481"/>
                <a:gd name="T23" fmla="*/ 87 h 157"/>
                <a:gd name="T24" fmla="*/ 178 w 481"/>
                <a:gd name="T25" fmla="*/ 93 h 157"/>
                <a:gd name="T26" fmla="*/ 153 w 481"/>
                <a:gd name="T27" fmla="*/ 98 h 157"/>
                <a:gd name="T28" fmla="*/ 128 w 481"/>
                <a:gd name="T29" fmla="*/ 104 h 157"/>
                <a:gd name="T30" fmla="*/ 101 w 481"/>
                <a:gd name="T31" fmla="*/ 109 h 157"/>
                <a:gd name="T32" fmla="*/ 76 w 481"/>
                <a:gd name="T33" fmla="*/ 115 h 157"/>
                <a:gd name="T34" fmla="*/ 70 w 481"/>
                <a:gd name="T35" fmla="*/ 117 h 157"/>
                <a:gd name="T36" fmla="*/ 64 w 481"/>
                <a:gd name="T37" fmla="*/ 118 h 157"/>
                <a:gd name="T38" fmla="*/ 58 w 481"/>
                <a:gd name="T39" fmla="*/ 121 h 157"/>
                <a:gd name="T40" fmla="*/ 53 w 481"/>
                <a:gd name="T41" fmla="*/ 123 h 157"/>
                <a:gd name="T42" fmla="*/ 47 w 481"/>
                <a:gd name="T43" fmla="*/ 126 h 157"/>
                <a:gd name="T44" fmla="*/ 41 w 481"/>
                <a:gd name="T45" fmla="*/ 129 h 157"/>
                <a:gd name="T46" fmla="*/ 34 w 481"/>
                <a:gd name="T47" fmla="*/ 131 h 157"/>
                <a:gd name="T48" fmla="*/ 28 w 481"/>
                <a:gd name="T49" fmla="*/ 134 h 157"/>
                <a:gd name="T50" fmla="*/ 0 w 481"/>
                <a:gd name="T51" fmla="*/ 157 h 157"/>
                <a:gd name="T52" fmla="*/ 6 w 481"/>
                <a:gd name="T53" fmla="*/ 156 h 157"/>
                <a:gd name="T54" fmla="*/ 13 w 481"/>
                <a:gd name="T55" fmla="*/ 152 h 157"/>
                <a:gd name="T56" fmla="*/ 19 w 481"/>
                <a:gd name="T57" fmla="*/ 151 h 157"/>
                <a:gd name="T58" fmla="*/ 25 w 481"/>
                <a:gd name="T59" fmla="*/ 148 h 157"/>
                <a:gd name="T60" fmla="*/ 30 w 481"/>
                <a:gd name="T61" fmla="*/ 146 h 157"/>
                <a:gd name="T62" fmla="*/ 36 w 481"/>
                <a:gd name="T63" fmla="*/ 143 h 157"/>
                <a:gd name="T64" fmla="*/ 42 w 481"/>
                <a:gd name="T65" fmla="*/ 142 h 157"/>
                <a:gd name="T66" fmla="*/ 48 w 481"/>
                <a:gd name="T67" fmla="*/ 140 h 157"/>
                <a:gd name="T68" fmla="*/ 73 w 481"/>
                <a:gd name="T69" fmla="*/ 134 h 157"/>
                <a:gd name="T70" fmla="*/ 100 w 481"/>
                <a:gd name="T71" fmla="*/ 129 h 157"/>
                <a:gd name="T72" fmla="*/ 125 w 481"/>
                <a:gd name="T73" fmla="*/ 124 h 157"/>
                <a:gd name="T74" fmla="*/ 150 w 481"/>
                <a:gd name="T75" fmla="*/ 118 h 157"/>
                <a:gd name="T76" fmla="*/ 176 w 481"/>
                <a:gd name="T77" fmla="*/ 114 h 157"/>
                <a:gd name="T78" fmla="*/ 201 w 481"/>
                <a:gd name="T79" fmla="*/ 107 h 157"/>
                <a:gd name="T80" fmla="*/ 226 w 481"/>
                <a:gd name="T81" fmla="*/ 101 h 157"/>
                <a:gd name="T82" fmla="*/ 251 w 481"/>
                <a:gd name="T83" fmla="*/ 95 h 157"/>
                <a:gd name="T84" fmla="*/ 277 w 481"/>
                <a:gd name="T85" fmla="*/ 89 h 157"/>
                <a:gd name="T86" fmla="*/ 302 w 481"/>
                <a:gd name="T87" fmla="*/ 81 h 157"/>
                <a:gd name="T88" fmla="*/ 327 w 481"/>
                <a:gd name="T89" fmla="*/ 73 h 157"/>
                <a:gd name="T90" fmla="*/ 352 w 481"/>
                <a:gd name="T91" fmla="*/ 65 h 157"/>
                <a:gd name="T92" fmla="*/ 378 w 481"/>
                <a:gd name="T93" fmla="*/ 58 h 157"/>
                <a:gd name="T94" fmla="*/ 403 w 481"/>
                <a:gd name="T95" fmla="*/ 48 h 157"/>
                <a:gd name="T96" fmla="*/ 428 w 481"/>
                <a:gd name="T97" fmla="*/ 37 h 157"/>
                <a:gd name="T98" fmla="*/ 453 w 481"/>
                <a:gd name="T99" fmla="*/ 26 h 157"/>
                <a:gd name="T100" fmla="*/ 481 w 481"/>
                <a:gd name="T10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1" h="157">
                  <a:moveTo>
                    <a:pt x="481" y="0"/>
                  </a:moveTo>
                  <a:lnTo>
                    <a:pt x="456" y="11"/>
                  </a:lnTo>
                  <a:lnTo>
                    <a:pt x="431" y="22"/>
                  </a:lnTo>
                  <a:lnTo>
                    <a:pt x="406" y="31"/>
                  </a:lnTo>
                  <a:lnTo>
                    <a:pt x="380" y="39"/>
                  </a:lnTo>
                  <a:lnTo>
                    <a:pt x="355" y="48"/>
                  </a:lnTo>
                  <a:lnTo>
                    <a:pt x="330" y="56"/>
                  </a:lnTo>
                  <a:lnTo>
                    <a:pt x="305" y="62"/>
                  </a:lnTo>
                  <a:lnTo>
                    <a:pt x="279" y="68"/>
                  </a:lnTo>
                  <a:lnTo>
                    <a:pt x="254" y="76"/>
                  </a:lnTo>
                  <a:lnTo>
                    <a:pt x="229" y="82"/>
                  </a:lnTo>
                  <a:lnTo>
                    <a:pt x="204" y="87"/>
                  </a:lnTo>
                  <a:lnTo>
                    <a:pt x="178" y="93"/>
                  </a:lnTo>
                  <a:lnTo>
                    <a:pt x="153" y="98"/>
                  </a:lnTo>
                  <a:lnTo>
                    <a:pt x="128" y="104"/>
                  </a:lnTo>
                  <a:lnTo>
                    <a:pt x="101" y="109"/>
                  </a:lnTo>
                  <a:lnTo>
                    <a:pt x="76" y="115"/>
                  </a:lnTo>
                  <a:lnTo>
                    <a:pt x="70" y="117"/>
                  </a:lnTo>
                  <a:lnTo>
                    <a:pt x="64" y="118"/>
                  </a:lnTo>
                  <a:lnTo>
                    <a:pt x="58" y="121"/>
                  </a:lnTo>
                  <a:lnTo>
                    <a:pt x="53" y="123"/>
                  </a:lnTo>
                  <a:lnTo>
                    <a:pt x="47" y="126"/>
                  </a:lnTo>
                  <a:lnTo>
                    <a:pt x="41" y="129"/>
                  </a:lnTo>
                  <a:lnTo>
                    <a:pt x="34" y="131"/>
                  </a:lnTo>
                  <a:lnTo>
                    <a:pt x="28" y="134"/>
                  </a:lnTo>
                  <a:lnTo>
                    <a:pt x="0" y="157"/>
                  </a:lnTo>
                  <a:lnTo>
                    <a:pt x="6" y="156"/>
                  </a:lnTo>
                  <a:lnTo>
                    <a:pt x="13" y="152"/>
                  </a:lnTo>
                  <a:lnTo>
                    <a:pt x="19" y="151"/>
                  </a:lnTo>
                  <a:lnTo>
                    <a:pt x="25" y="148"/>
                  </a:lnTo>
                  <a:lnTo>
                    <a:pt x="30" y="146"/>
                  </a:lnTo>
                  <a:lnTo>
                    <a:pt x="36" y="143"/>
                  </a:lnTo>
                  <a:lnTo>
                    <a:pt x="42" y="142"/>
                  </a:lnTo>
                  <a:lnTo>
                    <a:pt x="48" y="140"/>
                  </a:lnTo>
                  <a:lnTo>
                    <a:pt x="73" y="134"/>
                  </a:lnTo>
                  <a:lnTo>
                    <a:pt x="100" y="129"/>
                  </a:lnTo>
                  <a:lnTo>
                    <a:pt x="125" y="124"/>
                  </a:lnTo>
                  <a:lnTo>
                    <a:pt x="150" y="118"/>
                  </a:lnTo>
                  <a:lnTo>
                    <a:pt x="176" y="114"/>
                  </a:lnTo>
                  <a:lnTo>
                    <a:pt x="201" y="107"/>
                  </a:lnTo>
                  <a:lnTo>
                    <a:pt x="226" y="101"/>
                  </a:lnTo>
                  <a:lnTo>
                    <a:pt x="251" y="95"/>
                  </a:lnTo>
                  <a:lnTo>
                    <a:pt x="277" y="89"/>
                  </a:lnTo>
                  <a:lnTo>
                    <a:pt x="302" y="81"/>
                  </a:lnTo>
                  <a:lnTo>
                    <a:pt x="327" y="73"/>
                  </a:lnTo>
                  <a:lnTo>
                    <a:pt x="352" y="65"/>
                  </a:lnTo>
                  <a:lnTo>
                    <a:pt x="378" y="58"/>
                  </a:lnTo>
                  <a:lnTo>
                    <a:pt x="403" y="48"/>
                  </a:lnTo>
                  <a:lnTo>
                    <a:pt x="428" y="37"/>
                  </a:lnTo>
                  <a:lnTo>
                    <a:pt x="453" y="26"/>
                  </a:lnTo>
                  <a:lnTo>
                    <a:pt x="4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3" name="Freeform 49"/>
            <p:cNvSpPr>
              <a:spLocks/>
            </p:cNvSpPr>
            <p:nvPr/>
          </p:nvSpPr>
          <p:spPr bwMode="auto">
            <a:xfrm>
              <a:off x="4697" y="1900"/>
              <a:ext cx="359" cy="101"/>
            </a:xfrm>
            <a:custGeom>
              <a:avLst/>
              <a:gdLst>
                <a:gd name="T0" fmla="*/ 718 w 718"/>
                <a:gd name="T1" fmla="*/ 0 h 203"/>
                <a:gd name="T2" fmla="*/ 682 w 718"/>
                <a:gd name="T3" fmla="*/ 17 h 203"/>
                <a:gd name="T4" fmla="*/ 646 w 718"/>
                <a:gd name="T5" fmla="*/ 35 h 203"/>
                <a:gd name="T6" fmla="*/ 611 w 718"/>
                <a:gd name="T7" fmla="*/ 50 h 203"/>
                <a:gd name="T8" fmla="*/ 573 w 718"/>
                <a:gd name="T9" fmla="*/ 66 h 203"/>
                <a:gd name="T10" fmla="*/ 537 w 718"/>
                <a:gd name="T11" fmla="*/ 80 h 203"/>
                <a:gd name="T12" fmla="*/ 502 w 718"/>
                <a:gd name="T13" fmla="*/ 94 h 203"/>
                <a:gd name="T14" fmla="*/ 464 w 718"/>
                <a:gd name="T15" fmla="*/ 106 h 203"/>
                <a:gd name="T16" fmla="*/ 428 w 718"/>
                <a:gd name="T17" fmla="*/ 119 h 203"/>
                <a:gd name="T18" fmla="*/ 391 w 718"/>
                <a:gd name="T19" fmla="*/ 129 h 203"/>
                <a:gd name="T20" fmla="*/ 355 w 718"/>
                <a:gd name="T21" fmla="*/ 139 h 203"/>
                <a:gd name="T22" fmla="*/ 318 w 718"/>
                <a:gd name="T23" fmla="*/ 147 h 203"/>
                <a:gd name="T24" fmla="*/ 281 w 718"/>
                <a:gd name="T25" fmla="*/ 154 h 203"/>
                <a:gd name="T26" fmla="*/ 245 w 718"/>
                <a:gd name="T27" fmla="*/ 161 h 203"/>
                <a:gd name="T28" fmla="*/ 207 w 718"/>
                <a:gd name="T29" fmla="*/ 165 h 203"/>
                <a:gd name="T30" fmla="*/ 172 w 718"/>
                <a:gd name="T31" fmla="*/ 168 h 203"/>
                <a:gd name="T32" fmla="*/ 134 w 718"/>
                <a:gd name="T33" fmla="*/ 170 h 203"/>
                <a:gd name="T34" fmla="*/ 120 w 718"/>
                <a:gd name="T35" fmla="*/ 170 h 203"/>
                <a:gd name="T36" fmla="*/ 108 w 718"/>
                <a:gd name="T37" fmla="*/ 170 h 203"/>
                <a:gd name="T38" fmla="*/ 94 w 718"/>
                <a:gd name="T39" fmla="*/ 168 h 203"/>
                <a:gd name="T40" fmla="*/ 81 w 718"/>
                <a:gd name="T41" fmla="*/ 168 h 203"/>
                <a:gd name="T42" fmla="*/ 67 w 718"/>
                <a:gd name="T43" fmla="*/ 170 h 203"/>
                <a:gd name="T44" fmla="*/ 53 w 718"/>
                <a:gd name="T45" fmla="*/ 171 h 203"/>
                <a:gd name="T46" fmla="*/ 41 w 718"/>
                <a:gd name="T47" fmla="*/ 173 h 203"/>
                <a:gd name="T48" fmla="*/ 27 w 718"/>
                <a:gd name="T49" fmla="*/ 178 h 203"/>
                <a:gd name="T50" fmla="*/ 0 w 718"/>
                <a:gd name="T51" fmla="*/ 203 h 203"/>
                <a:gd name="T52" fmla="*/ 14 w 718"/>
                <a:gd name="T53" fmla="*/ 198 h 203"/>
                <a:gd name="T54" fmla="*/ 27 w 718"/>
                <a:gd name="T55" fmla="*/ 195 h 203"/>
                <a:gd name="T56" fmla="*/ 41 w 718"/>
                <a:gd name="T57" fmla="*/ 193 h 203"/>
                <a:gd name="T58" fmla="*/ 53 w 718"/>
                <a:gd name="T59" fmla="*/ 193 h 203"/>
                <a:gd name="T60" fmla="*/ 66 w 718"/>
                <a:gd name="T61" fmla="*/ 193 h 203"/>
                <a:gd name="T62" fmla="*/ 80 w 718"/>
                <a:gd name="T63" fmla="*/ 193 h 203"/>
                <a:gd name="T64" fmla="*/ 92 w 718"/>
                <a:gd name="T65" fmla="*/ 193 h 203"/>
                <a:gd name="T66" fmla="*/ 106 w 718"/>
                <a:gd name="T67" fmla="*/ 193 h 203"/>
                <a:gd name="T68" fmla="*/ 144 w 718"/>
                <a:gd name="T69" fmla="*/ 192 h 203"/>
                <a:gd name="T70" fmla="*/ 179 w 718"/>
                <a:gd name="T71" fmla="*/ 189 h 203"/>
                <a:gd name="T72" fmla="*/ 217 w 718"/>
                <a:gd name="T73" fmla="*/ 184 h 203"/>
                <a:gd name="T74" fmla="*/ 253 w 718"/>
                <a:gd name="T75" fmla="*/ 179 h 203"/>
                <a:gd name="T76" fmla="*/ 290 w 718"/>
                <a:gd name="T77" fmla="*/ 171 h 203"/>
                <a:gd name="T78" fmla="*/ 327 w 718"/>
                <a:gd name="T79" fmla="*/ 164 h 203"/>
                <a:gd name="T80" fmla="*/ 363 w 718"/>
                <a:gd name="T81" fmla="*/ 154 h 203"/>
                <a:gd name="T82" fmla="*/ 400 w 718"/>
                <a:gd name="T83" fmla="*/ 143 h 203"/>
                <a:gd name="T84" fmla="*/ 436 w 718"/>
                <a:gd name="T85" fmla="*/ 131 h 203"/>
                <a:gd name="T86" fmla="*/ 474 w 718"/>
                <a:gd name="T87" fmla="*/ 119 h 203"/>
                <a:gd name="T88" fmla="*/ 509 w 718"/>
                <a:gd name="T89" fmla="*/ 106 h 203"/>
                <a:gd name="T90" fmla="*/ 547 w 718"/>
                <a:gd name="T91" fmla="*/ 91 h 203"/>
                <a:gd name="T92" fmla="*/ 583 w 718"/>
                <a:gd name="T93" fmla="*/ 77 h 203"/>
                <a:gd name="T94" fmla="*/ 618 w 718"/>
                <a:gd name="T95" fmla="*/ 59 h 203"/>
                <a:gd name="T96" fmla="*/ 656 w 718"/>
                <a:gd name="T97" fmla="*/ 44 h 203"/>
                <a:gd name="T98" fmla="*/ 691 w 718"/>
                <a:gd name="T99" fmla="*/ 27 h 203"/>
                <a:gd name="T100" fmla="*/ 718 w 718"/>
                <a:gd name="T10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203">
                  <a:moveTo>
                    <a:pt x="718" y="0"/>
                  </a:moveTo>
                  <a:lnTo>
                    <a:pt x="682" y="17"/>
                  </a:lnTo>
                  <a:lnTo>
                    <a:pt x="646" y="35"/>
                  </a:lnTo>
                  <a:lnTo>
                    <a:pt x="611" y="50"/>
                  </a:lnTo>
                  <a:lnTo>
                    <a:pt x="573" y="66"/>
                  </a:lnTo>
                  <a:lnTo>
                    <a:pt x="537" y="80"/>
                  </a:lnTo>
                  <a:lnTo>
                    <a:pt x="502" y="94"/>
                  </a:lnTo>
                  <a:lnTo>
                    <a:pt x="464" y="106"/>
                  </a:lnTo>
                  <a:lnTo>
                    <a:pt x="428" y="119"/>
                  </a:lnTo>
                  <a:lnTo>
                    <a:pt x="391" y="129"/>
                  </a:lnTo>
                  <a:lnTo>
                    <a:pt x="355" y="139"/>
                  </a:lnTo>
                  <a:lnTo>
                    <a:pt x="318" y="147"/>
                  </a:lnTo>
                  <a:lnTo>
                    <a:pt x="281" y="154"/>
                  </a:lnTo>
                  <a:lnTo>
                    <a:pt x="245" y="161"/>
                  </a:lnTo>
                  <a:lnTo>
                    <a:pt x="207" y="165"/>
                  </a:lnTo>
                  <a:lnTo>
                    <a:pt x="172" y="168"/>
                  </a:lnTo>
                  <a:lnTo>
                    <a:pt x="134" y="170"/>
                  </a:lnTo>
                  <a:lnTo>
                    <a:pt x="120" y="170"/>
                  </a:lnTo>
                  <a:lnTo>
                    <a:pt x="108" y="170"/>
                  </a:lnTo>
                  <a:lnTo>
                    <a:pt x="94" y="168"/>
                  </a:lnTo>
                  <a:lnTo>
                    <a:pt x="81" y="168"/>
                  </a:lnTo>
                  <a:lnTo>
                    <a:pt x="67" y="170"/>
                  </a:lnTo>
                  <a:lnTo>
                    <a:pt x="53" y="171"/>
                  </a:lnTo>
                  <a:lnTo>
                    <a:pt x="41" y="173"/>
                  </a:lnTo>
                  <a:lnTo>
                    <a:pt x="27" y="178"/>
                  </a:lnTo>
                  <a:lnTo>
                    <a:pt x="0" y="203"/>
                  </a:lnTo>
                  <a:lnTo>
                    <a:pt x="14" y="198"/>
                  </a:lnTo>
                  <a:lnTo>
                    <a:pt x="27" y="195"/>
                  </a:lnTo>
                  <a:lnTo>
                    <a:pt x="41" y="193"/>
                  </a:lnTo>
                  <a:lnTo>
                    <a:pt x="53" y="193"/>
                  </a:lnTo>
                  <a:lnTo>
                    <a:pt x="66" y="193"/>
                  </a:lnTo>
                  <a:lnTo>
                    <a:pt x="80" y="193"/>
                  </a:lnTo>
                  <a:lnTo>
                    <a:pt x="92" y="193"/>
                  </a:lnTo>
                  <a:lnTo>
                    <a:pt x="106" y="193"/>
                  </a:lnTo>
                  <a:lnTo>
                    <a:pt x="144" y="192"/>
                  </a:lnTo>
                  <a:lnTo>
                    <a:pt x="179" y="189"/>
                  </a:lnTo>
                  <a:lnTo>
                    <a:pt x="217" y="184"/>
                  </a:lnTo>
                  <a:lnTo>
                    <a:pt x="253" y="179"/>
                  </a:lnTo>
                  <a:lnTo>
                    <a:pt x="290" y="171"/>
                  </a:lnTo>
                  <a:lnTo>
                    <a:pt x="327" y="164"/>
                  </a:lnTo>
                  <a:lnTo>
                    <a:pt x="363" y="154"/>
                  </a:lnTo>
                  <a:lnTo>
                    <a:pt x="400" y="143"/>
                  </a:lnTo>
                  <a:lnTo>
                    <a:pt x="436" y="131"/>
                  </a:lnTo>
                  <a:lnTo>
                    <a:pt x="474" y="119"/>
                  </a:lnTo>
                  <a:lnTo>
                    <a:pt x="509" y="106"/>
                  </a:lnTo>
                  <a:lnTo>
                    <a:pt x="547" y="91"/>
                  </a:lnTo>
                  <a:lnTo>
                    <a:pt x="583" y="77"/>
                  </a:lnTo>
                  <a:lnTo>
                    <a:pt x="618" y="59"/>
                  </a:lnTo>
                  <a:lnTo>
                    <a:pt x="656" y="44"/>
                  </a:lnTo>
                  <a:lnTo>
                    <a:pt x="691" y="27"/>
                  </a:lnTo>
                  <a:lnTo>
                    <a:pt x="7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4" name="Freeform 50"/>
            <p:cNvSpPr>
              <a:spLocks/>
            </p:cNvSpPr>
            <p:nvPr/>
          </p:nvSpPr>
          <p:spPr bwMode="auto">
            <a:xfrm>
              <a:off x="4178" y="2849"/>
              <a:ext cx="320" cy="92"/>
            </a:xfrm>
            <a:custGeom>
              <a:avLst/>
              <a:gdLst>
                <a:gd name="T0" fmla="*/ 20 w 640"/>
                <a:gd name="T1" fmla="*/ 0 h 185"/>
                <a:gd name="T2" fmla="*/ 59 w 640"/>
                <a:gd name="T3" fmla="*/ 7 h 185"/>
                <a:gd name="T4" fmla="*/ 98 w 640"/>
                <a:gd name="T5" fmla="*/ 11 h 185"/>
                <a:gd name="T6" fmla="*/ 137 w 640"/>
                <a:gd name="T7" fmla="*/ 17 h 185"/>
                <a:gd name="T8" fmla="*/ 174 w 640"/>
                <a:gd name="T9" fmla="*/ 25 h 185"/>
                <a:gd name="T10" fmla="*/ 213 w 640"/>
                <a:gd name="T11" fmla="*/ 31 h 185"/>
                <a:gd name="T12" fmla="*/ 252 w 640"/>
                <a:gd name="T13" fmla="*/ 39 h 185"/>
                <a:gd name="T14" fmla="*/ 291 w 640"/>
                <a:gd name="T15" fmla="*/ 47 h 185"/>
                <a:gd name="T16" fmla="*/ 330 w 640"/>
                <a:gd name="T17" fmla="*/ 56 h 185"/>
                <a:gd name="T18" fmla="*/ 369 w 640"/>
                <a:gd name="T19" fmla="*/ 67 h 185"/>
                <a:gd name="T20" fmla="*/ 408 w 640"/>
                <a:gd name="T21" fmla="*/ 78 h 185"/>
                <a:gd name="T22" fmla="*/ 447 w 640"/>
                <a:gd name="T23" fmla="*/ 91 h 185"/>
                <a:gd name="T24" fmla="*/ 486 w 640"/>
                <a:gd name="T25" fmla="*/ 105 h 185"/>
                <a:gd name="T26" fmla="*/ 525 w 640"/>
                <a:gd name="T27" fmla="*/ 119 h 185"/>
                <a:gd name="T28" fmla="*/ 564 w 640"/>
                <a:gd name="T29" fmla="*/ 136 h 185"/>
                <a:gd name="T30" fmla="*/ 601 w 640"/>
                <a:gd name="T31" fmla="*/ 153 h 185"/>
                <a:gd name="T32" fmla="*/ 640 w 640"/>
                <a:gd name="T33" fmla="*/ 173 h 185"/>
                <a:gd name="T34" fmla="*/ 618 w 640"/>
                <a:gd name="T35" fmla="*/ 185 h 185"/>
                <a:gd name="T36" fmla="*/ 579 w 640"/>
                <a:gd name="T37" fmla="*/ 165 h 185"/>
                <a:gd name="T38" fmla="*/ 542 w 640"/>
                <a:gd name="T39" fmla="*/ 148 h 185"/>
                <a:gd name="T40" fmla="*/ 503 w 640"/>
                <a:gd name="T41" fmla="*/ 131 h 185"/>
                <a:gd name="T42" fmla="*/ 464 w 640"/>
                <a:gd name="T43" fmla="*/ 117 h 185"/>
                <a:gd name="T44" fmla="*/ 425 w 640"/>
                <a:gd name="T45" fmla="*/ 103 h 185"/>
                <a:gd name="T46" fmla="*/ 388 w 640"/>
                <a:gd name="T47" fmla="*/ 91 h 185"/>
                <a:gd name="T48" fmla="*/ 349 w 640"/>
                <a:gd name="T49" fmla="*/ 80 h 185"/>
                <a:gd name="T50" fmla="*/ 310 w 640"/>
                <a:gd name="T51" fmla="*/ 69 h 185"/>
                <a:gd name="T52" fmla="*/ 271 w 640"/>
                <a:gd name="T53" fmla="*/ 59 h 185"/>
                <a:gd name="T54" fmla="*/ 232 w 640"/>
                <a:gd name="T55" fmla="*/ 50 h 185"/>
                <a:gd name="T56" fmla="*/ 193 w 640"/>
                <a:gd name="T57" fmla="*/ 42 h 185"/>
                <a:gd name="T58" fmla="*/ 154 w 640"/>
                <a:gd name="T59" fmla="*/ 36 h 185"/>
                <a:gd name="T60" fmla="*/ 115 w 640"/>
                <a:gd name="T61" fmla="*/ 28 h 185"/>
                <a:gd name="T62" fmla="*/ 78 w 640"/>
                <a:gd name="T63" fmla="*/ 22 h 185"/>
                <a:gd name="T64" fmla="*/ 39 w 640"/>
                <a:gd name="T65" fmla="*/ 17 h 185"/>
                <a:gd name="T66" fmla="*/ 0 w 640"/>
                <a:gd name="T67" fmla="*/ 11 h 185"/>
                <a:gd name="T68" fmla="*/ 20 w 640"/>
                <a:gd name="T6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0" h="185">
                  <a:moveTo>
                    <a:pt x="20" y="0"/>
                  </a:moveTo>
                  <a:lnTo>
                    <a:pt x="59" y="7"/>
                  </a:lnTo>
                  <a:lnTo>
                    <a:pt x="98" y="11"/>
                  </a:lnTo>
                  <a:lnTo>
                    <a:pt x="137" y="17"/>
                  </a:lnTo>
                  <a:lnTo>
                    <a:pt x="174" y="25"/>
                  </a:lnTo>
                  <a:lnTo>
                    <a:pt x="213" y="31"/>
                  </a:lnTo>
                  <a:lnTo>
                    <a:pt x="252" y="39"/>
                  </a:lnTo>
                  <a:lnTo>
                    <a:pt x="291" y="47"/>
                  </a:lnTo>
                  <a:lnTo>
                    <a:pt x="330" y="56"/>
                  </a:lnTo>
                  <a:lnTo>
                    <a:pt x="369" y="67"/>
                  </a:lnTo>
                  <a:lnTo>
                    <a:pt x="408" y="78"/>
                  </a:lnTo>
                  <a:lnTo>
                    <a:pt x="447" y="91"/>
                  </a:lnTo>
                  <a:lnTo>
                    <a:pt x="486" y="105"/>
                  </a:lnTo>
                  <a:lnTo>
                    <a:pt x="525" y="119"/>
                  </a:lnTo>
                  <a:lnTo>
                    <a:pt x="564" y="136"/>
                  </a:lnTo>
                  <a:lnTo>
                    <a:pt x="601" y="153"/>
                  </a:lnTo>
                  <a:lnTo>
                    <a:pt x="640" y="173"/>
                  </a:lnTo>
                  <a:lnTo>
                    <a:pt x="618" y="185"/>
                  </a:lnTo>
                  <a:lnTo>
                    <a:pt x="579" y="165"/>
                  </a:lnTo>
                  <a:lnTo>
                    <a:pt x="542" y="148"/>
                  </a:lnTo>
                  <a:lnTo>
                    <a:pt x="503" y="131"/>
                  </a:lnTo>
                  <a:lnTo>
                    <a:pt x="464" y="117"/>
                  </a:lnTo>
                  <a:lnTo>
                    <a:pt x="425" y="103"/>
                  </a:lnTo>
                  <a:lnTo>
                    <a:pt x="388" y="91"/>
                  </a:lnTo>
                  <a:lnTo>
                    <a:pt x="349" y="80"/>
                  </a:lnTo>
                  <a:lnTo>
                    <a:pt x="310" y="69"/>
                  </a:lnTo>
                  <a:lnTo>
                    <a:pt x="271" y="59"/>
                  </a:lnTo>
                  <a:lnTo>
                    <a:pt x="232" y="50"/>
                  </a:lnTo>
                  <a:lnTo>
                    <a:pt x="193" y="42"/>
                  </a:lnTo>
                  <a:lnTo>
                    <a:pt x="154" y="36"/>
                  </a:lnTo>
                  <a:lnTo>
                    <a:pt x="115" y="28"/>
                  </a:lnTo>
                  <a:lnTo>
                    <a:pt x="78" y="22"/>
                  </a:lnTo>
                  <a:lnTo>
                    <a:pt x="39" y="17"/>
                  </a:lnTo>
                  <a:lnTo>
                    <a:pt x="0" y="1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5" name="Freeform 51"/>
            <p:cNvSpPr>
              <a:spLocks/>
            </p:cNvSpPr>
            <p:nvPr/>
          </p:nvSpPr>
          <p:spPr bwMode="auto">
            <a:xfrm>
              <a:off x="4450" y="2876"/>
              <a:ext cx="397" cy="54"/>
            </a:xfrm>
            <a:custGeom>
              <a:avLst/>
              <a:gdLst>
                <a:gd name="T0" fmla="*/ 22 w 792"/>
                <a:gd name="T1" fmla="*/ 0 h 107"/>
                <a:gd name="T2" fmla="*/ 70 w 792"/>
                <a:gd name="T3" fmla="*/ 6 h 107"/>
                <a:gd name="T4" fmla="*/ 118 w 792"/>
                <a:gd name="T5" fmla="*/ 11 h 107"/>
                <a:gd name="T6" fmla="*/ 166 w 792"/>
                <a:gd name="T7" fmla="*/ 17 h 107"/>
                <a:gd name="T8" fmla="*/ 215 w 792"/>
                <a:gd name="T9" fmla="*/ 23 h 107"/>
                <a:gd name="T10" fmla="*/ 261 w 792"/>
                <a:gd name="T11" fmla="*/ 29 h 107"/>
                <a:gd name="T12" fmla="*/ 310 w 792"/>
                <a:gd name="T13" fmla="*/ 36 h 107"/>
                <a:gd name="T14" fmla="*/ 358 w 792"/>
                <a:gd name="T15" fmla="*/ 42 h 107"/>
                <a:gd name="T16" fmla="*/ 406 w 792"/>
                <a:gd name="T17" fmla="*/ 48 h 107"/>
                <a:gd name="T18" fmla="*/ 454 w 792"/>
                <a:gd name="T19" fmla="*/ 54 h 107"/>
                <a:gd name="T20" fmla="*/ 503 w 792"/>
                <a:gd name="T21" fmla="*/ 60 h 107"/>
                <a:gd name="T22" fmla="*/ 551 w 792"/>
                <a:gd name="T23" fmla="*/ 65 h 107"/>
                <a:gd name="T24" fmla="*/ 599 w 792"/>
                <a:gd name="T25" fmla="*/ 71 h 107"/>
                <a:gd name="T26" fmla="*/ 647 w 792"/>
                <a:gd name="T27" fmla="*/ 76 h 107"/>
                <a:gd name="T28" fmla="*/ 696 w 792"/>
                <a:gd name="T29" fmla="*/ 81 h 107"/>
                <a:gd name="T30" fmla="*/ 744 w 792"/>
                <a:gd name="T31" fmla="*/ 85 h 107"/>
                <a:gd name="T32" fmla="*/ 792 w 792"/>
                <a:gd name="T33" fmla="*/ 90 h 107"/>
                <a:gd name="T34" fmla="*/ 769 w 792"/>
                <a:gd name="T35" fmla="*/ 107 h 107"/>
                <a:gd name="T36" fmla="*/ 721 w 792"/>
                <a:gd name="T37" fmla="*/ 102 h 107"/>
                <a:gd name="T38" fmla="*/ 672 w 792"/>
                <a:gd name="T39" fmla="*/ 98 h 107"/>
                <a:gd name="T40" fmla="*/ 624 w 792"/>
                <a:gd name="T41" fmla="*/ 92 h 107"/>
                <a:gd name="T42" fmla="*/ 576 w 792"/>
                <a:gd name="T43" fmla="*/ 87 h 107"/>
                <a:gd name="T44" fmla="*/ 528 w 792"/>
                <a:gd name="T45" fmla="*/ 81 h 107"/>
                <a:gd name="T46" fmla="*/ 479 w 792"/>
                <a:gd name="T47" fmla="*/ 74 h 107"/>
                <a:gd name="T48" fmla="*/ 433 w 792"/>
                <a:gd name="T49" fmla="*/ 68 h 107"/>
                <a:gd name="T50" fmla="*/ 384 w 792"/>
                <a:gd name="T51" fmla="*/ 62 h 107"/>
                <a:gd name="T52" fmla="*/ 336 w 792"/>
                <a:gd name="T53" fmla="*/ 56 h 107"/>
                <a:gd name="T54" fmla="*/ 288 w 792"/>
                <a:gd name="T55" fmla="*/ 50 h 107"/>
                <a:gd name="T56" fmla="*/ 240 w 792"/>
                <a:gd name="T57" fmla="*/ 43 h 107"/>
                <a:gd name="T58" fmla="*/ 191 w 792"/>
                <a:gd name="T59" fmla="*/ 37 h 107"/>
                <a:gd name="T60" fmla="*/ 143 w 792"/>
                <a:gd name="T61" fmla="*/ 31 h 107"/>
                <a:gd name="T62" fmla="*/ 96 w 792"/>
                <a:gd name="T63" fmla="*/ 25 h 107"/>
                <a:gd name="T64" fmla="*/ 48 w 792"/>
                <a:gd name="T65" fmla="*/ 18 h 107"/>
                <a:gd name="T66" fmla="*/ 0 w 792"/>
                <a:gd name="T67" fmla="*/ 12 h 107"/>
                <a:gd name="T68" fmla="*/ 22 w 792"/>
                <a:gd name="T6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2" h="107">
                  <a:moveTo>
                    <a:pt x="22" y="0"/>
                  </a:moveTo>
                  <a:lnTo>
                    <a:pt x="70" y="6"/>
                  </a:lnTo>
                  <a:lnTo>
                    <a:pt x="118" y="11"/>
                  </a:lnTo>
                  <a:lnTo>
                    <a:pt x="166" y="17"/>
                  </a:lnTo>
                  <a:lnTo>
                    <a:pt x="215" y="23"/>
                  </a:lnTo>
                  <a:lnTo>
                    <a:pt x="261" y="29"/>
                  </a:lnTo>
                  <a:lnTo>
                    <a:pt x="310" y="36"/>
                  </a:lnTo>
                  <a:lnTo>
                    <a:pt x="358" y="42"/>
                  </a:lnTo>
                  <a:lnTo>
                    <a:pt x="406" y="48"/>
                  </a:lnTo>
                  <a:lnTo>
                    <a:pt x="454" y="54"/>
                  </a:lnTo>
                  <a:lnTo>
                    <a:pt x="503" y="60"/>
                  </a:lnTo>
                  <a:lnTo>
                    <a:pt x="551" y="65"/>
                  </a:lnTo>
                  <a:lnTo>
                    <a:pt x="599" y="71"/>
                  </a:lnTo>
                  <a:lnTo>
                    <a:pt x="647" y="76"/>
                  </a:lnTo>
                  <a:lnTo>
                    <a:pt x="696" y="81"/>
                  </a:lnTo>
                  <a:lnTo>
                    <a:pt x="744" y="85"/>
                  </a:lnTo>
                  <a:lnTo>
                    <a:pt x="792" y="90"/>
                  </a:lnTo>
                  <a:lnTo>
                    <a:pt x="769" y="107"/>
                  </a:lnTo>
                  <a:lnTo>
                    <a:pt x="721" y="102"/>
                  </a:lnTo>
                  <a:lnTo>
                    <a:pt x="672" y="98"/>
                  </a:lnTo>
                  <a:lnTo>
                    <a:pt x="624" y="92"/>
                  </a:lnTo>
                  <a:lnTo>
                    <a:pt x="576" y="87"/>
                  </a:lnTo>
                  <a:lnTo>
                    <a:pt x="528" y="81"/>
                  </a:lnTo>
                  <a:lnTo>
                    <a:pt x="479" y="74"/>
                  </a:lnTo>
                  <a:lnTo>
                    <a:pt x="433" y="68"/>
                  </a:lnTo>
                  <a:lnTo>
                    <a:pt x="384" y="62"/>
                  </a:lnTo>
                  <a:lnTo>
                    <a:pt x="336" y="56"/>
                  </a:lnTo>
                  <a:lnTo>
                    <a:pt x="288" y="50"/>
                  </a:lnTo>
                  <a:lnTo>
                    <a:pt x="240" y="43"/>
                  </a:lnTo>
                  <a:lnTo>
                    <a:pt x="191" y="37"/>
                  </a:lnTo>
                  <a:lnTo>
                    <a:pt x="143" y="31"/>
                  </a:lnTo>
                  <a:lnTo>
                    <a:pt x="96" y="25"/>
                  </a:lnTo>
                  <a:lnTo>
                    <a:pt x="48" y="18"/>
                  </a:lnTo>
                  <a:lnTo>
                    <a:pt x="0" y="12"/>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6" name="Freeform 52"/>
            <p:cNvSpPr>
              <a:spLocks/>
            </p:cNvSpPr>
            <p:nvPr/>
          </p:nvSpPr>
          <p:spPr bwMode="auto">
            <a:xfrm>
              <a:off x="4212" y="2835"/>
              <a:ext cx="229" cy="51"/>
            </a:xfrm>
            <a:custGeom>
              <a:avLst/>
              <a:gdLst>
                <a:gd name="T0" fmla="*/ 22 w 459"/>
                <a:gd name="T1" fmla="*/ 0 h 101"/>
                <a:gd name="T2" fmla="*/ 44 w 459"/>
                <a:gd name="T3" fmla="*/ 3 h 101"/>
                <a:gd name="T4" fmla="*/ 65 w 459"/>
                <a:gd name="T5" fmla="*/ 5 h 101"/>
                <a:gd name="T6" fmla="*/ 87 w 459"/>
                <a:gd name="T7" fmla="*/ 8 h 101"/>
                <a:gd name="T8" fmla="*/ 111 w 459"/>
                <a:gd name="T9" fmla="*/ 9 h 101"/>
                <a:gd name="T10" fmla="*/ 132 w 459"/>
                <a:gd name="T11" fmla="*/ 12 h 101"/>
                <a:gd name="T12" fmla="*/ 154 w 459"/>
                <a:gd name="T13" fmla="*/ 14 h 101"/>
                <a:gd name="T14" fmla="*/ 176 w 459"/>
                <a:gd name="T15" fmla="*/ 17 h 101"/>
                <a:gd name="T16" fmla="*/ 198 w 459"/>
                <a:gd name="T17" fmla="*/ 20 h 101"/>
                <a:gd name="T18" fmla="*/ 220 w 459"/>
                <a:gd name="T19" fmla="*/ 23 h 101"/>
                <a:gd name="T20" fmla="*/ 241 w 459"/>
                <a:gd name="T21" fmla="*/ 28 h 101"/>
                <a:gd name="T22" fmla="*/ 265 w 459"/>
                <a:gd name="T23" fmla="*/ 33 h 101"/>
                <a:gd name="T24" fmla="*/ 286 w 459"/>
                <a:gd name="T25" fmla="*/ 39 h 101"/>
                <a:gd name="T26" fmla="*/ 310 w 459"/>
                <a:gd name="T27" fmla="*/ 45 h 101"/>
                <a:gd name="T28" fmla="*/ 332 w 459"/>
                <a:gd name="T29" fmla="*/ 53 h 101"/>
                <a:gd name="T30" fmla="*/ 355 w 459"/>
                <a:gd name="T31" fmla="*/ 61 h 101"/>
                <a:gd name="T32" fmla="*/ 378 w 459"/>
                <a:gd name="T33" fmla="*/ 70 h 101"/>
                <a:gd name="T34" fmla="*/ 389 w 459"/>
                <a:gd name="T35" fmla="*/ 73 h 101"/>
                <a:gd name="T36" fmla="*/ 399 w 459"/>
                <a:gd name="T37" fmla="*/ 76 h 101"/>
                <a:gd name="T38" fmla="*/ 409 w 459"/>
                <a:gd name="T39" fmla="*/ 79 h 101"/>
                <a:gd name="T40" fmla="*/ 419 w 459"/>
                <a:gd name="T41" fmla="*/ 81 h 101"/>
                <a:gd name="T42" fmla="*/ 428 w 459"/>
                <a:gd name="T43" fmla="*/ 84 h 101"/>
                <a:gd name="T44" fmla="*/ 439 w 459"/>
                <a:gd name="T45" fmla="*/ 85 h 101"/>
                <a:gd name="T46" fmla="*/ 448 w 459"/>
                <a:gd name="T47" fmla="*/ 87 h 101"/>
                <a:gd name="T48" fmla="*/ 459 w 459"/>
                <a:gd name="T49" fmla="*/ 89 h 101"/>
                <a:gd name="T50" fmla="*/ 436 w 459"/>
                <a:gd name="T51" fmla="*/ 101 h 101"/>
                <a:gd name="T52" fmla="*/ 413 w 459"/>
                <a:gd name="T53" fmla="*/ 96 h 101"/>
                <a:gd name="T54" fmla="*/ 388 w 459"/>
                <a:gd name="T55" fmla="*/ 90 h 101"/>
                <a:gd name="T56" fmla="*/ 364 w 459"/>
                <a:gd name="T57" fmla="*/ 84 h 101"/>
                <a:gd name="T58" fmla="*/ 341 w 459"/>
                <a:gd name="T59" fmla="*/ 76 h 101"/>
                <a:gd name="T60" fmla="*/ 316 w 459"/>
                <a:gd name="T61" fmla="*/ 68 h 101"/>
                <a:gd name="T62" fmla="*/ 293 w 459"/>
                <a:gd name="T63" fmla="*/ 59 h 101"/>
                <a:gd name="T64" fmla="*/ 268 w 459"/>
                <a:gd name="T65" fmla="*/ 51 h 101"/>
                <a:gd name="T66" fmla="*/ 244 w 459"/>
                <a:gd name="T67" fmla="*/ 45 h 101"/>
                <a:gd name="T68" fmla="*/ 213 w 459"/>
                <a:gd name="T69" fmla="*/ 37 h 101"/>
                <a:gd name="T70" fmla="*/ 182 w 459"/>
                <a:gd name="T71" fmla="*/ 31 h 101"/>
                <a:gd name="T72" fmla="*/ 153 w 459"/>
                <a:gd name="T73" fmla="*/ 26 h 101"/>
                <a:gd name="T74" fmla="*/ 121 w 459"/>
                <a:gd name="T75" fmla="*/ 23 h 101"/>
                <a:gd name="T76" fmla="*/ 92 w 459"/>
                <a:gd name="T77" fmla="*/ 20 h 101"/>
                <a:gd name="T78" fmla="*/ 61 w 459"/>
                <a:gd name="T79" fmla="*/ 17 h 101"/>
                <a:gd name="T80" fmla="*/ 31 w 459"/>
                <a:gd name="T81" fmla="*/ 14 h 101"/>
                <a:gd name="T82" fmla="*/ 0 w 459"/>
                <a:gd name="T83" fmla="*/ 11 h 101"/>
                <a:gd name="T84" fmla="*/ 22 w 459"/>
                <a:gd name="T8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9" h="101">
                  <a:moveTo>
                    <a:pt x="22" y="0"/>
                  </a:moveTo>
                  <a:lnTo>
                    <a:pt x="44" y="3"/>
                  </a:lnTo>
                  <a:lnTo>
                    <a:pt x="65" y="5"/>
                  </a:lnTo>
                  <a:lnTo>
                    <a:pt x="87" y="8"/>
                  </a:lnTo>
                  <a:lnTo>
                    <a:pt x="111" y="9"/>
                  </a:lnTo>
                  <a:lnTo>
                    <a:pt x="132" y="12"/>
                  </a:lnTo>
                  <a:lnTo>
                    <a:pt x="154" y="14"/>
                  </a:lnTo>
                  <a:lnTo>
                    <a:pt x="176" y="17"/>
                  </a:lnTo>
                  <a:lnTo>
                    <a:pt x="198" y="20"/>
                  </a:lnTo>
                  <a:lnTo>
                    <a:pt x="220" y="23"/>
                  </a:lnTo>
                  <a:lnTo>
                    <a:pt x="241" y="28"/>
                  </a:lnTo>
                  <a:lnTo>
                    <a:pt x="265" y="33"/>
                  </a:lnTo>
                  <a:lnTo>
                    <a:pt x="286" y="39"/>
                  </a:lnTo>
                  <a:lnTo>
                    <a:pt x="310" y="45"/>
                  </a:lnTo>
                  <a:lnTo>
                    <a:pt x="332" y="53"/>
                  </a:lnTo>
                  <a:lnTo>
                    <a:pt x="355" y="61"/>
                  </a:lnTo>
                  <a:lnTo>
                    <a:pt x="378" y="70"/>
                  </a:lnTo>
                  <a:lnTo>
                    <a:pt x="389" y="73"/>
                  </a:lnTo>
                  <a:lnTo>
                    <a:pt x="399" y="76"/>
                  </a:lnTo>
                  <a:lnTo>
                    <a:pt x="409" y="79"/>
                  </a:lnTo>
                  <a:lnTo>
                    <a:pt x="419" y="81"/>
                  </a:lnTo>
                  <a:lnTo>
                    <a:pt x="428" y="84"/>
                  </a:lnTo>
                  <a:lnTo>
                    <a:pt x="439" y="85"/>
                  </a:lnTo>
                  <a:lnTo>
                    <a:pt x="448" y="87"/>
                  </a:lnTo>
                  <a:lnTo>
                    <a:pt x="459" y="89"/>
                  </a:lnTo>
                  <a:lnTo>
                    <a:pt x="436" y="101"/>
                  </a:lnTo>
                  <a:lnTo>
                    <a:pt x="413" y="96"/>
                  </a:lnTo>
                  <a:lnTo>
                    <a:pt x="388" y="90"/>
                  </a:lnTo>
                  <a:lnTo>
                    <a:pt x="364" y="84"/>
                  </a:lnTo>
                  <a:lnTo>
                    <a:pt x="341" y="76"/>
                  </a:lnTo>
                  <a:lnTo>
                    <a:pt x="316" y="68"/>
                  </a:lnTo>
                  <a:lnTo>
                    <a:pt x="293" y="59"/>
                  </a:lnTo>
                  <a:lnTo>
                    <a:pt x="268" y="51"/>
                  </a:lnTo>
                  <a:lnTo>
                    <a:pt x="244" y="45"/>
                  </a:lnTo>
                  <a:lnTo>
                    <a:pt x="213" y="37"/>
                  </a:lnTo>
                  <a:lnTo>
                    <a:pt x="182" y="31"/>
                  </a:lnTo>
                  <a:lnTo>
                    <a:pt x="153" y="26"/>
                  </a:lnTo>
                  <a:lnTo>
                    <a:pt x="121" y="23"/>
                  </a:lnTo>
                  <a:lnTo>
                    <a:pt x="92" y="20"/>
                  </a:lnTo>
                  <a:lnTo>
                    <a:pt x="61" y="17"/>
                  </a:lnTo>
                  <a:lnTo>
                    <a:pt x="31" y="14"/>
                  </a:lnTo>
                  <a:lnTo>
                    <a:pt x="0" y="1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7" name="Freeform 53"/>
            <p:cNvSpPr>
              <a:spLocks/>
            </p:cNvSpPr>
            <p:nvPr/>
          </p:nvSpPr>
          <p:spPr bwMode="auto">
            <a:xfrm>
              <a:off x="4447" y="2894"/>
              <a:ext cx="603" cy="102"/>
            </a:xfrm>
            <a:custGeom>
              <a:avLst/>
              <a:gdLst>
                <a:gd name="T0" fmla="*/ 56 w 1205"/>
                <a:gd name="T1" fmla="*/ 7 h 203"/>
                <a:gd name="T2" fmla="*/ 126 w 1205"/>
                <a:gd name="T3" fmla="*/ 23 h 203"/>
                <a:gd name="T4" fmla="*/ 196 w 1205"/>
                <a:gd name="T5" fmla="*/ 37 h 203"/>
                <a:gd name="T6" fmla="*/ 266 w 1205"/>
                <a:gd name="T7" fmla="*/ 51 h 203"/>
                <a:gd name="T8" fmla="*/ 334 w 1205"/>
                <a:gd name="T9" fmla="*/ 63 h 203"/>
                <a:gd name="T10" fmla="*/ 404 w 1205"/>
                <a:gd name="T11" fmla="*/ 74 h 203"/>
                <a:gd name="T12" fmla="*/ 474 w 1205"/>
                <a:gd name="T13" fmla="*/ 84 h 203"/>
                <a:gd name="T14" fmla="*/ 545 w 1205"/>
                <a:gd name="T15" fmla="*/ 93 h 203"/>
                <a:gd name="T16" fmla="*/ 607 w 1205"/>
                <a:gd name="T17" fmla="*/ 101 h 203"/>
                <a:gd name="T18" fmla="*/ 661 w 1205"/>
                <a:gd name="T19" fmla="*/ 107 h 203"/>
                <a:gd name="T20" fmla="*/ 714 w 1205"/>
                <a:gd name="T21" fmla="*/ 112 h 203"/>
                <a:gd name="T22" fmla="*/ 769 w 1205"/>
                <a:gd name="T23" fmla="*/ 116 h 203"/>
                <a:gd name="T24" fmla="*/ 823 w 1205"/>
                <a:gd name="T25" fmla="*/ 119 h 203"/>
                <a:gd name="T26" fmla="*/ 875 w 1205"/>
                <a:gd name="T27" fmla="*/ 116 h 203"/>
                <a:gd name="T28" fmla="*/ 927 w 1205"/>
                <a:gd name="T29" fmla="*/ 112 h 203"/>
                <a:gd name="T30" fmla="*/ 980 w 1205"/>
                <a:gd name="T31" fmla="*/ 110 h 203"/>
                <a:gd name="T32" fmla="*/ 1032 w 1205"/>
                <a:gd name="T33" fmla="*/ 116 h 203"/>
                <a:gd name="T34" fmla="*/ 1082 w 1205"/>
                <a:gd name="T35" fmla="*/ 133 h 203"/>
                <a:gd name="T36" fmla="*/ 1131 w 1205"/>
                <a:gd name="T37" fmla="*/ 154 h 203"/>
                <a:gd name="T38" fmla="*/ 1180 w 1205"/>
                <a:gd name="T39" fmla="*/ 177 h 203"/>
                <a:gd name="T40" fmla="*/ 1181 w 1205"/>
                <a:gd name="T41" fmla="*/ 203 h 203"/>
                <a:gd name="T42" fmla="*/ 1134 w 1205"/>
                <a:gd name="T43" fmla="*/ 180 h 203"/>
                <a:gd name="T44" fmla="*/ 1088 w 1205"/>
                <a:gd name="T45" fmla="*/ 160 h 203"/>
                <a:gd name="T46" fmla="*/ 1040 w 1205"/>
                <a:gd name="T47" fmla="*/ 146 h 203"/>
                <a:gd name="T48" fmla="*/ 993 w 1205"/>
                <a:gd name="T49" fmla="*/ 135 h 203"/>
                <a:gd name="T50" fmla="*/ 945 w 1205"/>
                <a:gd name="T51" fmla="*/ 129 h 203"/>
                <a:gd name="T52" fmla="*/ 896 w 1205"/>
                <a:gd name="T53" fmla="*/ 127 h 203"/>
                <a:gd name="T54" fmla="*/ 850 w 1205"/>
                <a:gd name="T55" fmla="*/ 129 h 203"/>
                <a:gd name="T56" fmla="*/ 801 w 1205"/>
                <a:gd name="T57" fmla="*/ 136 h 203"/>
                <a:gd name="T58" fmla="*/ 752 w 1205"/>
                <a:gd name="T59" fmla="*/ 133 h 203"/>
                <a:gd name="T60" fmla="*/ 703 w 1205"/>
                <a:gd name="T61" fmla="*/ 129 h 203"/>
                <a:gd name="T62" fmla="*/ 653 w 1205"/>
                <a:gd name="T63" fmla="*/ 124 h 203"/>
                <a:gd name="T64" fmla="*/ 605 w 1205"/>
                <a:gd name="T65" fmla="*/ 119 h 203"/>
                <a:gd name="T66" fmla="*/ 555 w 1205"/>
                <a:gd name="T67" fmla="*/ 113 h 203"/>
                <a:gd name="T68" fmla="*/ 506 w 1205"/>
                <a:gd name="T69" fmla="*/ 107 h 203"/>
                <a:gd name="T70" fmla="*/ 457 w 1205"/>
                <a:gd name="T71" fmla="*/ 99 h 203"/>
                <a:gd name="T72" fmla="*/ 408 w 1205"/>
                <a:gd name="T73" fmla="*/ 91 h 203"/>
                <a:gd name="T74" fmla="*/ 356 w 1205"/>
                <a:gd name="T75" fmla="*/ 82 h 203"/>
                <a:gd name="T76" fmla="*/ 306 w 1205"/>
                <a:gd name="T77" fmla="*/ 74 h 203"/>
                <a:gd name="T78" fmla="*/ 255 w 1205"/>
                <a:gd name="T79" fmla="*/ 65 h 203"/>
                <a:gd name="T80" fmla="*/ 204 w 1205"/>
                <a:gd name="T81" fmla="*/ 57 h 203"/>
                <a:gd name="T82" fmla="*/ 154 w 1205"/>
                <a:gd name="T83" fmla="*/ 48 h 203"/>
                <a:gd name="T84" fmla="*/ 102 w 1205"/>
                <a:gd name="T85" fmla="*/ 38 h 203"/>
                <a:gd name="T86" fmla="*/ 51 w 1205"/>
                <a:gd name="T87" fmla="*/ 26 h 203"/>
                <a:gd name="T88" fmla="*/ 0 w 1205"/>
                <a:gd name="T89" fmla="*/ 1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5" h="203">
                  <a:moveTo>
                    <a:pt x="22" y="0"/>
                  </a:moveTo>
                  <a:lnTo>
                    <a:pt x="56" y="7"/>
                  </a:lnTo>
                  <a:lnTo>
                    <a:pt x="92" y="15"/>
                  </a:lnTo>
                  <a:lnTo>
                    <a:pt x="126" y="23"/>
                  </a:lnTo>
                  <a:lnTo>
                    <a:pt x="162" y="31"/>
                  </a:lnTo>
                  <a:lnTo>
                    <a:pt x="196" y="37"/>
                  </a:lnTo>
                  <a:lnTo>
                    <a:pt x="230" y="45"/>
                  </a:lnTo>
                  <a:lnTo>
                    <a:pt x="266" y="51"/>
                  </a:lnTo>
                  <a:lnTo>
                    <a:pt x="300" y="57"/>
                  </a:lnTo>
                  <a:lnTo>
                    <a:pt x="334" y="63"/>
                  </a:lnTo>
                  <a:lnTo>
                    <a:pt x="370" y="68"/>
                  </a:lnTo>
                  <a:lnTo>
                    <a:pt x="404" y="74"/>
                  </a:lnTo>
                  <a:lnTo>
                    <a:pt x="440" y="79"/>
                  </a:lnTo>
                  <a:lnTo>
                    <a:pt x="474" y="84"/>
                  </a:lnTo>
                  <a:lnTo>
                    <a:pt x="510" y="88"/>
                  </a:lnTo>
                  <a:lnTo>
                    <a:pt x="545" y="93"/>
                  </a:lnTo>
                  <a:lnTo>
                    <a:pt x="580" y="98"/>
                  </a:lnTo>
                  <a:lnTo>
                    <a:pt x="607" y="101"/>
                  </a:lnTo>
                  <a:lnTo>
                    <a:pt x="635" y="104"/>
                  </a:lnTo>
                  <a:lnTo>
                    <a:pt x="661" y="107"/>
                  </a:lnTo>
                  <a:lnTo>
                    <a:pt x="688" y="110"/>
                  </a:lnTo>
                  <a:lnTo>
                    <a:pt x="714" y="112"/>
                  </a:lnTo>
                  <a:lnTo>
                    <a:pt x="742" y="115"/>
                  </a:lnTo>
                  <a:lnTo>
                    <a:pt x="769" y="116"/>
                  </a:lnTo>
                  <a:lnTo>
                    <a:pt x="797" y="119"/>
                  </a:lnTo>
                  <a:lnTo>
                    <a:pt x="823" y="119"/>
                  </a:lnTo>
                  <a:lnTo>
                    <a:pt x="850" y="119"/>
                  </a:lnTo>
                  <a:lnTo>
                    <a:pt x="875" y="116"/>
                  </a:lnTo>
                  <a:lnTo>
                    <a:pt x="901" y="113"/>
                  </a:lnTo>
                  <a:lnTo>
                    <a:pt x="927" y="112"/>
                  </a:lnTo>
                  <a:lnTo>
                    <a:pt x="954" y="110"/>
                  </a:lnTo>
                  <a:lnTo>
                    <a:pt x="980" y="110"/>
                  </a:lnTo>
                  <a:lnTo>
                    <a:pt x="1007" y="112"/>
                  </a:lnTo>
                  <a:lnTo>
                    <a:pt x="1032" y="116"/>
                  </a:lnTo>
                  <a:lnTo>
                    <a:pt x="1058" y="124"/>
                  </a:lnTo>
                  <a:lnTo>
                    <a:pt x="1082" y="133"/>
                  </a:lnTo>
                  <a:lnTo>
                    <a:pt x="1106" y="143"/>
                  </a:lnTo>
                  <a:lnTo>
                    <a:pt x="1131" y="154"/>
                  </a:lnTo>
                  <a:lnTo>
                    <a:pt x="1156" y="166"/>
                  </a:lnTo>
                  <a:lnTo>
                    <a:pt x="1180" y="177"/>
                  </a:lnTo>
                  <a:lnTo>
                    <a:pt x="1205" y="186"/>
                  </a:lnTo>
                  <a:lnTo>
                    <a:pt x="1181" y="203"/>
                  </a:lnTo>
                  <a:lnTo>
                    <a:pt x="1158" y="191"/>
                  </a:lnTo>
                  <a:lnTo>
                    <a:pt x="1134" y="180"/>
                  </a:lnTo>
                  <a:lnTo>
                    <a:pt x="1111" y="169"/>
                  </a:lnTo>
                  <a:lnTo>
                    <a:pt x="1088" y="160"/>
                  </a:lnTo>
                  <a:lnTo>
                    <a:pt x="1063" y="152"/>
                  </a:lnTo>
                  <a:lnTo>
                    <a:pt x="1040" y="146"/>
                  </a:lnTo>
                  <a:lnTo>
                    <a:pt x="1016" y="140"/>
                  </a:lnTo>
                  <a:lnTo>
                    <a:pt x="993" y="135"/>
                  </a:lnTo>
                  <a:lnTo>
                    <a:pt x="968" y="132"/>
                  </a:lnTo>
                  <a:lnTo>
                    <a:pt x="945" y="129"/>
                  </a:lnTo>
                  <a:lnTo>
                    <a:pt x="921" y="127"/>
                  </a:lnTo>
                  <a:lnTo>
                    <a:pt x="896" y="127"/>
                  </a:lnTo>
                  <a:lnTo>
                    <a:pt x="873" y="127"/>
                  </a:lnTo>
                  <a:lnTo>
                    <a:pt x="850" y="129"/>
                  </a:lnTo>
                  <a:lnTo>
                    <a:pt x="825" y="132"/>
                  </a:lnTo>
                  <a:lnTo>
                    <a:pt x="801" y="136"/>
                  </a:lnTo>
                  <a:lnTo>
                    <a:pt x="776" y="135"/>
                  </a:lnTo>
                  <a:lnTo>
                    <a:pt x="752" y="133"/>
                  </a:lnTo>
                  <a:lnTo>
                    <a:pt x="728" y="130"/>
                  </a:lnTo>
                  <a:lnTo>
                    <a:pt x="703" y="129"/>
                  </a:lnTo>
                  <a:lnTo>
                    <a:pt x="678" y="127"/>
                  </a:lnTo>
                  <a:lnTo>
                    <a:pt x="653" y="124"/>
                  </a:lnTo>
                  <a:lnTo>
                    <a:pt x="629" y="122"/>
                  </a:lnTo>
                  <a:lnTo>
                    <a:pt x="605" y="119"/>
                  </a:lnTo>
                  <a:lnTo>
                    <a:pt x="580" y="116"/>
                  </a:lnTo>
                  <a:lnTo>
                    <a:pt x="555" y="113"/>
                  </a:lnTo>
                  <a:lnTo>
                    <a:pt x="531" y="110"/>
                  </a:lnTo>
                  <a:lnTo>
                    <a:pt x="506" y="107"/>
                  </a:lnTo>
                  <a:lnTo>
                    <a:pt x="481" y="104"/>
                  </a:lnTo>
                  <a:lnTo>
                    <a:pt x="457" y="99"/>
                  </a:lnTo>
                  <a:lnTo>
                    <a:pt x="432" y="96"/>
                  </a:lnTo>
                  <a:lnTo>
                    <a:pt x="408" y="91"/>
                  </a:lnTo>
                  <a:lnTo>
                    <a:pt x="383" y="87"/>
                  </a:lnTo>
                  <a:lnTo>
                    <a:pt x="356" y="82"/>
                  </a:lnTo>
                  <a:lnTo>
                    <a:pt x="331" y="79"/>
                  </a:lnTo>
                  <a:lnTo>
                    <a:pt x="306" y="74"/>
                  </a:lnTo>
                  <a:lnTo>
                    <a:pt x="280" y="70"/>
                  </a:lnTo>
                  <a:lnTo>
                    <a:pt x="255" y="65"/>
                  </a:lnTo>
                  <a:lnTo>
                    <a:pt x="230" y="62"/>
                  </a:lnTo>
                  <a:lnTo>
                    <a:pt x="204" y="57"/>
                  </a:lnTo>
                  <a:lnTo>
                    <a:pt x="179" y="52"/>
                  </a:lnTo>
                  <a:lnTo>
                    <a:pt x="154" y="48"/>
                  </a:lnTo>
                  <a:lnTo>
                    <a:pt x="127" y="43"/>
                  </a:lnTo>
                  <a:lnTo>
                    <a:pt x="102" y="38"/>
                  </a:lnTo>
                  <a:lnTo>
                    <a:pt x="76" y="32"/>
                  </a:lnTo>
                  <a:lnTo>
                    <a:pt x="51" y="26"/>
                  </a:lnTo>
                  <a:lnTo>
                    <a:pt x="25" y="20"/>
                  </a:lnTo>
                  <a:lnTo>
                    <a:pt x="0" y="1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8" name="Freeform 54"/>
            <p:cNvSpPr>
              <a:spLocks/>
            </p:cNvSpPr>
            <p:nvPr/>
          </p:nvSpPr>
          <p:spPr bwMode="auto">
            <a:xfrm>
              <a:off x="4697" y="2972"/>
              <a:ext cx="352" cy="46"/>
            </a:xfrm>
            <a:custGeom>
              <a:avLst/>
              <a:gdLst>
                <a:gd name="T0" fmla="*/ 687 w 704"/>
                <a:gd name="T1" fmla="*/ 71 h 91"/>
                <a:gd name="T2" fmla="*/ 651 w 704"/>
                <a:gd name="T3" fmla="*/ 65 h 91"/>
                <a:gd name="T4" fmla="*/ 615 w 704"/>
                <a:gd name="T5" fmla="*/ 57 h 91"/>
                <a:gd name="T6" fmla="*/ 581 w 704"/>
                <a:gd name="T7" fmla="*/ 49 h 91"/>
                <a:gd name="T8" fmla="*/ 545 w 704"/>
                <a:gd name="T9" fmla="*/ 42 h 91"/>
                <a:gd name="T10" fmla="*/ 511 w 704"/>
                <a:gd name="T11" fmla="*/ 34 h 91"/>
                <a:gd name="T12" fmla="*/ 475 w 704"/>
                <a:gd name="T13" fmla="*/ 29 h 91"/>
                <a:gd name="T14" fmla="*/ 439 w 704"/>
                <a:gd name="T15" fmla="*/ 28 h 91"/>
                <a:gd name="T16" fmla="*/ 396 w 704"/>
                <a:gd name="T17" fmla="*/ 29 h 91"/>
                <a:gd name="T18" fmla="*/ 344 w 704"/>
                <a:gd name="T19" fmla="*/ 32 h 91"/>
                <a:gd name="T20" fmla="*/ 295 w 704"/>
                <a:gd name="T21" fmla="*/ 34 h 91"/>
                <a:gd name="T22" fmla="*/ 245 w 704"/>
                <a:gd name="T23" fmla="*/ 35 h 91"/>
                <a:gd name="T24" fmla="*/ 195 w 704"/>
                <a:gd name="T25" fmla="*/ 34 h 91"/>
                <a:gd name="T26" fmla="*/ 145 w 704"/>
                <a:gd name="T27" fmla="*/ 29 h 91"/>
                <a:gd name="T28" fmla="*/ 97 w 704"/>
                <a:gd name="T29" fmla="*/ 21 h 91"/>
                <a:gd name="T30" fmla="*/ 47 w 704"/>
                <a:gd name="T31" fmla="*/ 9 h 91"/>
                <a:gd name="T32" fmla="*/ 0 w 704"/>
                <a:gd name="T33" fmla="*/ 15 h 91"/>
                <a:gd name="T34" fmla="*/ 50 w 704"/>
                <a:gd name="T35" fmla="*/ 31 h 91"/>
                <a:gd name="T36" fmla="*/ 98 w 704"/>
                <a:gd name="T37" fmla="*/ 42 h 91"/>
                <a:gd name="T38" fmla="*/ 148 w 704"/>
                <a:gd name="T39" fmla="*/ 48 h 91"/>
                <a:gd name="T40" fmla="*/ 197 w 704"/>
                <a:gd name="T41" fmla="*/ 51 h 91"/>
                <a:gd name="T42" fmla="*/ 246 w 704"/>
                <a:gd name="T43" fmla="*/ 51 h 91"/>
                <a:gd name="T44" fmla="*/ 296 w 704"/>
                <a:gd name="T45" fmla="*/ 49 h 91"/>
                <a:gd name="T46" fmla="*/ 346 w 704"/>
                <a:gd name="T47" fmla="*/ 46 h 91"/>
                <a:gd name="T48" fmla="*/ 396 w 704"/>
                <a:gd name="T49" fmla="*/ 45 h 91"/>
                <a:gd name="T50" fmla="*/ 432 w 704"/>
                <a:gd name="T51" fmla="*/ 45 h 91"/>
                <a:gd name="T52" fmla="*/ 467 w 704"/>
                <a:gd name="T53" fmla="*/ 49 h 91"/>
                <a:gd name="T54" fmla="*/ 503 w 704"/>
                <a:gd name="T55" fmla="*/ 56 h 91"/>
                <a:gd name="T56" fmla="*/ 539 w 704"/>
                <a:gd name="T57" fmla="*/ 63 h 91"/>
                <a:gd name="T58" fmla="*/ 573 w 704"/>
                <a:gd name="T59" fmla="*/ 71 h 91"/>
                <a:gd name="T60" fmla="*/ 609 w 704"/>
                <a:gd name="T61" fmla="*/ 79 h 91"/>
                <a:gd name="T62" fmla="*/ 643 w 704"/>
                <a:gd name="T63" fmla="*/ 87 h 91"/>
                <a:gd name="T64" fmla="*/ 679 w 704"/>
                <a:gd name="T6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91">
                  <a:moveTo>
                    <a:pt x="704" y="73"/>
                  </a:moveTo>
                  <a:lnTo>
                    <a:pt x="687" y="71"/>
                  </a:lnTo>
                  <a:lnTo>
                    <a:pt x="668" y="68"/>
                  </a:lnTo>
                  <a:lnTo>
                    <a:pt x="651" y="65"/>
                  </a:lnTo>
                  <a:lnTo>
                    <a:pt x="634" y="62"/>
                  </a:lnTo>
                  <a:lnTo>
                    <a:pt x="615" y="57"/>
                  </a:lnTo>
                  <a:lnTo>
                    <a:pt x="598" y="53"/>
                  </a:lnTo>
                  <a:lnTo>
                    <a:pt x="581" y="49"/>
                  </a:lnTo>
                  <a:lnTo>
                    <a:pt x="564" y="45"/>
                  </a:lnTo>
                  <a:lnTo>
                    <a:pt x="545" y="42"/>
                  </a:lnTo>
                  <a:lnTo>
                    <a:pt x="528" y="37"/>
                  </a:lnTo>
                  <a:lnTo>
                    <a:pt x="511" y="34"/>
                  </a:lnTo>
                  <a:lnTo>
                    <a:pt x="492" y="31"/>
                  </a:lnTo>
                  <a:lnTo>
                    <a:pt x="475" y="29"/>
                  </a:lnTo>
                  <a:lnTo>
                    <a:pt x="456" y="28"/>
                  </a:lnTo>
                  <a:lnTo>
                    <a:pt x="439" y="28"/>
                  </a:lnTo>
                  <a:lnTo>
                    <a:pt x="421" y="28"/>
                  </a:lnTo>
                  <a:lnTo>
                    <a:pt x="396" y="29"/>
                  </a:lnTo>
                  <a:lnTo>
                    <a:pt x="369" y="31"/>
                  </a:lnTo>
                  <a:lnTo>
                    <a:pt x="344" y="32"/>
                  </a:lnTo>
                  <a:lnTo>
                    <a:pt x="319" y="32"/>
                  </a:lnTo>
                  <a:lnTo>
                    <a:pt x="295" y="34"/>
                  </a:lnTo>
                  <a:lnTo>
                    <a:pt x="270" y="34"/>
                  </a:lnTo>
                  <a:lnTo>
                    <a:pt x="245" y="35"/>
                  </a:lnTo>
                  <a:lnTo>
                    <a:pt x="220" y="34"/>
                  </a:lnTo>
                  <a:lnTo>
                    <a:pt x="195" y="34"/>
                  </a:lnTo>
                  <a:lnTo>
                    <a:pt x="170" y="32"/>
                  </a:lnTo>
                  <a:lnTo>
                    <a:pt x="145" y="29"/>
                  </a:lnTo>
                  <a:lnTo>
                    <a:pt x="120" y="26"/>
                  </a:lnTo>
                  <a:lnTo>
                    <a:pt x="97" y="21"/>
                  </a:lnTo>
                  <a:lnTo>
                    <a:pt x="72" y="15"/>
                  </a:lnTo>
                  <a:lnTo>
                    <a:pt x="47" y="9"/>
                  </a:lnTo>
                  <a:lnTo>
                    <a:pt x="22" y="0"/>
                  </a:lnTo>
                  <a:lnTo>
                    <a:pt x="0" y="15"/>
                  </a:lnTo>
                  <a:lnTo>
                    <a:pt x="25" y="25"/>
                  </a:lnTo>
                  <a:lnTo>
                    <a:pt x="50" y="31"/>
                  </a:lnTo>
                  <a:lnTo>
                    <a:pt x="75" y="37"/>
                  </a:lnTo>
                  <a:lnTo>
                    <a:pt x="98" y="42"/>
                  </a:lnTo>
                  <a:lnTo>
                    <a:pt x="123" y="45"/>
                  </a:lnTo>
                  <a:lnTo>
                    <a:pt x="148" y="48"/>
                  </a:lnTo>
                  <a:lnTo>
                    <a:pt x="173" y="49"/>
                  </a:lnTo>
                  <a:lnTo>
                    <a:pt x="197" y="51"/>
                  </a:lnTo>
                  <a:lnTo>
                    <a:pt x="221" y="51"/>
                  </a:lnTo>
                  <a:lnTo>
                    <a:pt x="246" y="51"/>
                  </a:lnTo>
                  <a:lnTo>
                    <a:pt x="271" y="49"/>
                  </a:lnTo>
                  <a:lnTo>
                    <a:pt x="296" y="49"/>
                  </a:lnTo>
                  <a:lnTo>
                    <a:pt x="321" y="48"/>
                  </a:lnTo>
                  <a:lnTo>
                    <a:pt x="346" y="46"/>
                  </a:lnTo>
                  <a:lnTo>
                    <a:pt x="371" y="46"/>
                  </a:lnTo>
                  <a:lnTo>
                    <a:pt x="396" y="45"/>
                  </a:lnTo>
                  <a:lnTo>
                    <a:pt x="414" y="45"/>
                  </a:lnTo>
                  <a:lnTo>
                    <a:pt x="432" y="45"/>
                  </a:lnTo>
                  <a:lnTo>
                    <a:pt x="450" y="46"/>
                  </a:lnTo>
                  <a:lnTo>
                    <a:pt x="467" y="49"/>
                  </a:lnTo>
                  <a:lnTo>
                    <a:pt x="486" y="51"/>
                  </a:lnTo>
                  <a:lnTo>
                    <a:pt x="503" y="56"/>
                  </a:lnTo>
                  <a:lnTo>
                    <a:pt x="520" y="59"/>
                  </a:lnTo>
                  <a:lnTo>
                    <a:pt x="539" y="63"/>
                  </a:lnTo>
                  <a:lnTo>
                    <a:pt x="556" y="67"/>
                  </a:lnTo>
                  <a:lnTo>
                    <a:pt x="573" y="71"/>
                  </a:lnTo>
                  <a:lnTo>
                    <a:pt x="590" y="76"/>
                  </a:lnTo>
                  <a:lnTo>
                    <a:pt x="609" y="79"/>
                  </a:lnTo>
                  <a:lnTo>
                    <a:pt x="626" y="84"/>
                  </a:lnTo>
                  <a:lnTo>
                    <a:pt x="643" y="87"/>
                  </a:lnTo>
                  <a:lnTo>
                    <a:pt x="662" y="90"/>
                  </a:lnTo>
                  <a:lnTo>
                    <a:pt x="679" y="91"/>
                  </a:lnTo>
                  <a:lnTo>
                    <a:pt x="704"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199" name="Freeform 55"/>
            <p:cNvSpPr>
              <a:spLocks/>
            </p:cNvSpPr>
            <p:nvPr/>
          </p:nvSpPr>
          <p:spPr bwMode="auto">
            <a:xfrm>
              <a:off x="4907" y="3016"/>
              <a:ext cx="193" cy="43"/>
            </a:xfrm>
            <a:custGeom>
              <a:avLst/>
              <a:gdLst>
                <a:gd name="T0" fmla="*/ 23 w 388"/>
                <a:gd name="T1" fmla="*/ 17 h 85"/>
                <a:gd name="T2" fmla="*/ 44 w 388"/>
                <a:gd name="T3" fmla="*/ 15 h 85"/>
                <a:gd name="T4" fmla="*/ 62 w 388"/>
                <a:gd name="T5" fmla="*/ 14 h 85"/>
                <a:gd name="T6" fmla="*/ 83 w 388"/>
                <a:gd name="T7" fmla="*/ 11 h 85"/>
                <a:gd name="T8" fmla="*/ 103 w 388"/>
                <a:gd name="T9" fmla="*/ 8 h 85"/>
                <a:gd name="T10" fmla="*/ 122 w 388"/>
                <a:gd name="T11" fmla="*/ 4 h 85"/>
                <a:gd name="T12" fmla="*/ 142 w 388"/>
                <a:gd name="T13" fmla="*/ 3 h 85"/>
                <a:gd name="T14" fmla="*/ 162 w 388"/>
                <a:gd name="T15" fmla="*/ 1 h 85"/>
                <a:gd name="T16" fmla="*/ 182 w 388"/>
                <a:gd name="T17" fmla="*/ 0 h 85"/>
                <a:gd name="T18" fmla="*/ 201 w 388"/>
                <a:gd name="T19" fmla="*/ 0 h 85"/>
                <a:gd name="T20" fmla="*/ 221 w 388"/>
                <a:gd name="T21" fmla="*/ 0 h 85"/>
                <a:gd name="T22" fmla="*/ 241 w 388"/>
                <a:gd name="T23" fmla="*/ 3 h 85"/>
                <a:gd name="T24" fmla="*/ 260 w 388"/>
                <a:gd name="T25" fmla="*/ 6 h 85"/>
                <a:gd name="T26" fmla="*/ 280 w 388"/>
                <a:gd name="T27" fmla="*/ 12 h 85"/>
                <a:gd name="T28" fmla="*/ 301 w 388"/>
                <a:gd name="T29" fmla="*/ 20 h 85"/>
                <a:gd name="T30" fmla="*/ 319 w 388"/>
                <a:gd name="T31" fmla="*/ 29 h 85"/>
                <a:gd name="T32" fmla="*/ 339 w 388"/>
                <a:gd name="T33" fmla="*/ 42 h 85"/>
                <a:gd name="T34" fmla="*/ 347 w 388"/>
                <a:gd name="T35" fmla="*/ 45 h 85"/>
                <a:gd name="T36" fmla="*/ 353 w 388"/>
                <a:gd name="T37" fmla="*/ 46 h 85"/>
                <a:gd name="T38" fmla="*/ 361 w 388"/>
                <a:gd name="T39" fmla="*/ 48 h 85"/>
                <a:gd name="T40" fmla="*/ 367 w 388"/>
                <a:gd name="T41" fmla="*/ 48 h 85"/>
                <a:gd name="T42" fmla="*/ 374 w 388"/>
                <a:gd name="T43" fmla="*/ 50 h 85"/>
                <a:gd name="T44" fmla="*/ 380 w 388"/>
                <a:gd name="T45" fmla="*/ 53 h 85"/>
                <a:gd name="T46" fmla="*/ 385 w 388"/>
                <a:gd name="T47" fmla="*/ 59 h 85"/>
                <a:gd name="T48" fmla="*/ 388 w 388"/>
                <a:gd name="T49" fmla="*/ 68 h 85"/>
                <a:gd name="T50" fmla="*/ 364 w 388"/>
                <a:gd name="T51" fmla="*/ 85 h 85"/>
                <a:gd name="T52" fmla="*/ 363 w 388"/>
                <a:gd name="T53" fmla="*/ 79 h 85"/>
                <a:gd name="T54" fmla="*/ 360 w 388"/>
                <a:gd name="T55" fmla="*/ 74 h 85"/>
                <a:gd name="T56" fmla="*/ 355 w 388"/>
                <a:gd name="T57" fmla="*/ 71 h 85"/>
                <a:gd name="T58" fmla="*/ 350 w 388"/>
                <a:gd name="T59" fmla="*/ 68 h 85"/>
                <a:gd name="T60" fmla="*/ 343 w 388"/>
                <a:gd name="T61" fmla="*/ 65 h 85"/>
                <a:gd name="T62" fmla="*/ 333 w 388"/>
                <a:gd name="T63" fmla="*/ 65 h 85"/>
                <a:gd name="T64" fmla="*/ 324 w 388"/>
                <a:gd name="T65" fmla="*/ 64 h 85"/>
                <a:gd name="T66" fmla="*/ 315 w 388"/>
                <a:gd name="T67" fmla="*/ 59 h 85"/>
                <a:gd name="T68" fmla="*/ 296 w 388"/>
                <a:gd name="T69" fmla="*/ 46 h 85"/>
                <a:gd name="T70" fmla="*/ 276 w 388"/>
                <a:gd name="T71" fmla="*/ 37 h 85"/>
                <a:gd name="T72" fmla="*/ 257 w 388"/>
                <a:gd name="T73" fmla="*/ 29 h 85"/>
                <a:gd name="T74" fmla="*/ 237 w 388"/>
                <a:gd name="T75" fmla="*/ 23 h 85"/>
                <a:gd name="T76" fmla="*/ 216 w 388"/>
                <a:gd name="T77" fmla="*/ 20 h 85"/>
                <a:gd name="T78" fmla="*/ 198 w 388"/>
                <a:gd name="T79" fmla="*/ 17 h 85"/>
                <a:gd name="T80" fmla="*/ 178 w 388"/>
                <a:gd name="T81" fmla="*/ 17 h 85"/>
                <a:gd name="T82" fmla="*/ 157 w 388"/>
                <a:gd name="T83" fmla="*/ 17 h 85"/>
                <a:gd name="T84" fmla="*/ 139 w 388"/>
                <a:gd name="T85" fmla="*/ 18 h 85"/>
                <a:gd name="T86" fmla="*/ 118 w 388"/>
                <a:gd name="T87" fmla="*/ 20 h 85"/>
                <a:gd name="T88" fmla="*/ 98 w 388"/>
                <a:gd name="T89" fmla="*/ 23 h 85"/>
                <a:gd name="T90" fmla="*/ 79 w 388"/>
                <a:gd name="T91" fmla="*/ 26 h 85"/>
                <a:gd name="T92" fmla="*/ 59 w 388"/>
                <a:gd name="T93" fmla="*/ 28 h 85"/>
                <a:gd name="T94" fmla="*/ 39 w 388"/>
                <a:gd name="T95" fmla="*/ 31 h 85"/>
                <a:gd name="T96" fmla="*/ 20 w 388"/>
                <a:gd name="T97" fmla="*/ 32 h 85"/>
                <a:gd name="T98" fmla="*/ 0 w 388"/>
                <a:gd name="T99" fmla="*/ 34 h 85"/>
                <a:gd name="T100" fmla="*/ 23 w 388"/>
                <a:gd name="T101" fmla="*/ 1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85">
                  <a:moveTo>
                    <a:pt x="23" y="17"/>
                  </a:moveTo>
                  <a:lnTo>
                    <a:pt x="44" y="15"/>
                  </a:lnTo>
                  <a:lnTo>
                    <a:pt x="62" y="14"/>
                  </a:lnTo>
                  <a:lnTo>
                    <a:pt x="83" y="11"/>
                  </a:lnTo>
                  <a:lnTo>
                    <a:pt x="103" y="8"/>
                  </a:lnTo>
                  <a:lnTo>
                    <a:pt x="122" y="4"/>
                  </a:lnTo>
                  <a:lnTo>
                    <a:pt x="142" y="3"/>
                  </a:lnTo>
                  <a:lnTo>
                    <a:pt x="162" y="1"/>
                  </a:lnTo>
                  <a:lnTo>
                    <a:pt x="182" y="0"/>
                  </a:lnTo>
                  <a:lnTo>
                    <a:pt x="201" y="0"/>
                  </a:lnTo>
                  <a:lnTo>
                    <a:pt x="221" y="0"/>
                  </a:lnTo>
                  <a:lnTo>
                    <a:pt x="241" y="3"/>
                  </a:lnTo>
                  <a:lnTo>
                    <a:pt x="260" y="6"/>
                  </a:lnTo>
                  <a:lnTo>
                    <a:pt x="280" y="12"/>
                  </a:lnTo>
                  <a:lnTo>
                    <a:pt x="301" y="20"/>
                  </a:lnTo>
                  <a:lnTo>
                    <a:pt x="319" y="29"/>
                  </a:lnTo>
                  <a:lnTo>
                    <a:pt x="339" y="42"/>
                  </a:lnTo>
                  <a:lnTo>
                    <a:pt x="347" y="45"/>
                  </a:lnTo>
                  <a:lnTo>
                    <a:pt x="353" y="46"/>
                  </a:lnTo>
                  <a:lnTo>
                    <a:pt x="361" y="48"/>
                  </a:lnTo>
                  <a:lnTo>
                    <a:pt x="367" y="48"/>
                  </a:lnTo>
                  <a:lnTo>
                    <a:pt x="374" y="50"/>
                  </a:lnTo>
                  <a:lnTo>
                    <a:pt x="380" y="53"/>
                  </a:lnTo>
                  <a:lnTo>
                    <a:pt x="385" y="59"/>
                  </a:lnTo>
                  <a:lnTo>
                    <a:pt x="388" y="68"/>
                  </a:lnTo>
                  <a:lnTo>
                    <a:pt x="364" y="85"/>
                  </a:lnTo>
                  <a:lnTo>
                    <a:pt x="363" y="79"/>
                  </a:lnTo>
                  <a:lnTo>
                    <a:pt x="360" y="74"/>
                  </a:lnTo>
                  <a:lnTo>
                    <a:pt x="355" y="71"/>
                  </a:lnTo>
                  <a:lnTo>
                    <a:pt x="350" y="68"/>
                  </a:lnTo>
                  <a:lnTo>
                    <a:pt x="343" y="65"/>
                  </a:lnTo>
                  <a:lnTo>
                    <a:pt x="333" y="65"/>
                  </a:lnTo>
                  <a:lnTo>
                    <a:pt x="324" y="64"/>
                  </a:lnTo>
                  <a:lnTo>
                    <a:pt x="315" y="59"/>
                  </a:lnTo>
                  <a:lnTo>
                    <a:pt x="296" y="46"/>
                  </a:lnTo>
                  <a:lnTo>
                    <a:pt x="276" y="37"/>
                  </a:lnTo>
                  <a:lnTo>
                    <a:pt x="257" y="29"/>
                  </a:lnTo>
                  <a:lnTo>
                    <a:pt x="237" y="23"/>
                  </a:lnTo>
                  <a:lnTo>
                    <a:pt x="216" y="20"/>
                  </a:lnTo>
                  <a:lnTo>
                    <a:pt x="198" y="17"/>
                  </a:lnTo>
                  <a:lnTo>
                    <a:pt x="178" y="17"/>
                  </a:lnTo>
                  <a:lnTo>
                    <a:pt x="157" y="17"/>
                  </a:lnTo>
                  <a:lnTo>
                    <a:pt x="139" y="18"/>
                  </a:lnTo>
                  <a:lnTo>
                    <a:pt x="118" y="20"/>
                  </a:lnTo>
                  <a:lnTo>
                    <a:pt x="98" y="23"/>
                  </a:lnTo>
                  <a:lnTo>
                    <a:pt x="79" y="26"/>
                  </a:lnTo>
                  <a:lnTo>
                    <a:pt x="59" y="28"/>
                  </a:lnTo>
                  <a:lnTo>
                    <a:pt x="39" y="31"/>
                  </a:lnTo>
                  <a:lnTo>
                    <a:pt x="20" y="32"/>
                  </a:lnTo>
                  <a:lnTo>
                    <a:pt x="0" y="34"/>
                  </a:lnTo>
                  <a:lnTo>
                    <a:pt x="2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0" name="Freeform 56"/>
            <p:cNvSpPr>
              <a:spLocks/>
            </p:cNvSpPr>
            <p:nvPr/>
          </p:nvSpPr>
          <p:spPr bwMode="auto">
            <a:xfrm>
              <a:off x="5042" y="1932"/>
              <a:ext cx="107" cy="907"/>
            </a:xfrm>
            <a:custGeom>
              <a:avLst/>
              <a:gdLst>
                <a:gd name="T0" fmla="*/ 213 w 213"/>
                <a:gd name="T1" fmla="*/ 0 h 1814"/>
                <a:gd name="T2" fmla="*/ 202 w 213"/>
                <a:gd name="T3" fmla="*/ 63 h 1814"/>
                <a:gd name="T4" fmla="*/ 190 w 213"/>
                <a:gd name="T5" fmla="*/ 127 h 1814"/>
                <a:gd name="T6" fmla="*/ 181 w 213"/>
                <a:gd name="T7" fmla="*/ 189 h 1814"/>
                <a:gd name="T8" fmla="*/ 176 w 213"/>
                <a:gd name="T9" fmla="*/ 253 h 1814"/>
                <a:gd name="T10" fmla="*/ 174 w 213"/>
                <a:gd name="T11" fmla="*/ 328 h 1814"/>
                <a:gd name="T12" fmla="*/ 171 w 213"/>
                <a:gd name="T13" fmla="*/ 401 h 1814"/>
                <a:gd name="T14" fmla="*/ 165 w 213"/>
                <a:gd name="T15" fmla="*/ 476 h 1814"/>
                <a:gd name="T16" fmla="*/ 160 w 213"/>
                <a:gd name="T17" fmla="*/ 549 h 1814"/>
                <a:gd name="T18" fmla="*/ 160 w 213"/>
                <a:gd name="T19" fmla="*/ 575 h 1814"/>
                <a:gd name="T20" fmla="*/ 160 w 213"/>
                <a:gd name="T21" fmla="*/ 602 h 1814"/>
                <a:gd name="T22" fmla="*/ 159 w 213"/>
                <a:gd name="T23" fmla="*/ 628 h 1814"/>
                <a:gd name="T24" fmla="*/ 159 w 213"/>
                <a:gd name="T25" fmla="*/ 655 h 1814"/>
                <a:gd name="T26" fmla="*/ 152 w 213"/>
                <a:gd name="T27" fmla="*/ 753 h 1814"/>
                <a:gd name="T28" fmla="*/ 148 w 213"/>
                <a:gd name="T29" fmla="*/ 851 h 1814"/>
                <a:gd name="T30" fmla="*/ 143 w 213"/>
                <a:gd name="T31" fmla="*/ 947 h 1814"/>
                <a:gd name="T32" fmla="*/ 135 w 213"/>
                <a:gd name="T33" fmla="*/ 1044 h 1814"/>
                <a:gd name="T34" fmla="*/ 128 w 213"/>
                <a:gd name="T35" fmla="*/ 1142 h 1814"/>
                <a:gd name="T36" fmla="*/ 115 w 213"/>
                <a:gd name="T37" fmla="*/ 1238 h 1814"/>
                <a:gd name="T38" fmla="*/ 100 w 213"/>
                <a:gd name="T39" fmla="*/ 1336 h 1814"/>
                <a:gd name="T40" fmla="*/ 78 w 213"/>
                <a:gd name="T41" fmla="*/ 1434 h 1814"/>
                <a:gd name="T42" fmla="*/ 73 w 213"/>
                <a:gd name="T43" fmla="*/ 1456 h 1814"/>
                <a:gd name="T44" fmla="*/ 72 w 213"/>
                <a:gd name="T45" fmla="*/ 1476 h 1814"/>
                <a:gd name="T46" fmla="*/ 68 w 213"/>
                <a:gd name="T47" fmla="*/ 1498 h 1814"/>
                <a:gd name="T48" fmla="*/ 65 w 213"/>
                <a:gd name="T49" fmla="*/ 1520 h 1814"/>
                <a:gd name="T50" fmla="*/ 51 w 213"/>
                <a:gd name="T51" fmla="*/ 1590 h 1814"/>
                <a:gd name="T52" fmla="*/ 39 w 213"/>
                <a:gd name="T53" fmla="*/ 1656 h 1814"/>
                <a:gd name="T54" fmla="*/ 30 w 213"/>
                <a:gd name="T55" fmla="*/ 1725 h 1814"/>
                <a:gd name="T56" fmla="*/ 25 w 213"/>
                <a:gd name="T57" fmla="*/ 1795 h 1814"/>
                <a:gd name="T58" fmla="*/ 0 w 213"/>
                <a:gd name="T59" fmla="*/ 1814 h 1814"/>
                <a:gd name="T60" fmla="*/ 5 w 213"/>
                <a:gd name="T61" fmla="*/ 1745 h 1814"/>
                <a:gd name="T62" fmla="*/ 14 w 213"/>
                <a:gd name="T63" fmla="*/ 1677 h 1814"/>
                <a:gd name="T64" fmla="*/ 26 w 213"/>
                <a:gd name="T65" fmla="*/ 1608 h 1814"/>
                <a:gd name="T66" fmla="*/ 40 w 213"/>
                <a:gd name="T67" fmla="*/ 1540 h 1814"/>
                <a:gd name="T68" fmla="*/ 44 w 213"/>
                <a:gd name="T69" fmla="*/ 1518 h 1814"/>
                <a:gd name="T70" fmla="*/ 47 w 213"/>
                <a:gd name="T71" fmla="*/ 1496 h 1814"/>
                <a:gd name="T72" fmla="*/ 48 w 213"/>
                <a:gd name="T73" fmla="*/ 1476 h 1814"/>
                <a:gd name="T74" fmla="*/ 53 w 213"/>
                <a:gd name="T75" fmla="*/ 1454 h 1814"/>
                <a:gd name="T76" fmla="*/ 64 w 213"/>
                <a:gd name="T77" fmla="*/ 1401 h 1814"/>
                <a:gd name="T78" fmla="*/ 75 w 213"/>
                <a:gd name="T79" fmla="*/ 1350 h 1814"/>
                <a:gd name="T80" fmla="*/ 84 w 213"/>
                <a:gd name="T81" fmla="*/ 1299 h 1814"/>
                <a:gd name="T82" fmla="*/ 95 w 213"/>
                <a:gd name="T83" fmla="*/ 1247 h 1814"/>
                <a:gd name="T84" fmla="*/ 106 w 213"/>
                <a:gd name="T85" fmla="*/ 1079 h 1814"/>
                <a:gd name="T86" fmla="*/ 118 w 213"/>
                <a:gd name="T87" fmla="*/ 911 h 1814"/>
                <a:gd name="T88" fmla="*/ 128 w 213"/>
                <a:gd name="T89" fmla="*/ 743 h 1814"/>
                <a:gd name="T90" fmla="*/ 132 w 213"/>
                <a:gd name="T91" fmla="*/ 574 h 1814"/>
                <a:gd name="T92" fmla="*/ 134 w 213"/>
                <a:gd name="T93" fmla="*/ 549 h 1814"/>
                <a:gd name="T94" fmla="*/ 135 w 213"/>
                <a:gd name="T95" fmla="*/ 524 h 1814"/>
                <a:gd name="T96" fmla="*/ 140 w 213"/>
                <a:gd name="T97" fmla="*/ 498 h 1814"/>
                <a:gd name="T98" fmla="*/ 143 w 213"/>
                <a:gd name="T99" fmla="*/ 473 h 1814"/>
                <a:gd name="T100" fmla="*/ 146 w 213"/>
                <a:gd name="T101" fmla="*/ 413 h 1814"/>
                <a:gd name="T102" fmla="*/ 148 w 213"/>
                <a:gd name="T103" fmla="*/ 356 h 1814"/>
                <a:gd name="T104" fmla="*/ 148 w 213"/>
                <a:gd name="T105" fmla="*/ 298 h 1814"/>
                <a:gd name="T106" fmla="*/ 151 w 213"/>
                <a:gd name="T107" fmla="*/ 239 h 1814"/>
                <a:gd name="T108" fmla="*/ 159 w 213"/>
                <a:gd name="T109" fmla="*/ 186 h 1814"/>
                <a:gd name="T110" fmla="*/ 166 w 213"/>
                <a:gd name="T111" fmla="*/ 133 h 1814"/>
                <a:gd name="T112" fmla="*/ 176 w 213"/>
                <a:gd name="T113" fmla="*/ 79 h 1814"/>
                <a:gd name="T114" fmla="*/ 185 w 213"/>
                <a:gd name="T115" fmla="*/ 26 h 1814"/>
                <a:gd name="T116" fmla="*/ 213 w 213"/>
                <a:gd name="T117" fmla="*/ 0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3" h="1814">
                  <a:moveTo>
                    <a:pt x="213" y="0"/>
                  </a:moveTo>
                  <a:lnTo>
                    <a:pt x="202" y="63"/>
                  </a:lnTo>
                  <a:lnTo>
                    <a:pt x="190" y="127"/>
                  </a:lnTo>
                  <a:lnTo>
                    <a:pt x="181" y="189"/>
                  </a:lnTo>
                  <a:lnTo>
                    <a:pt x="176" y="253"/>
                  </a:lnTo>
                  <a:lnTo>
                    <a:pt x="174" y="328"/>
                  </a:lnTo>
                  <a:lnTo>
                    <a:pt x="171" y="401"/>
                  </a:lnTo>
                  <a:lnTo>
                    <a:pt x="165" y="476"/>
                  </a:lnTo>
                  <a:lnTo>
                    <a:pt x="160" y="549"/>
                  </a:lnTo>
                  <a:lnTo>
                    <a:pt x="160" y="575"/>
                  </a:lnTo>
                  <a:lnTo>
                    <a:pt x="160" y="602"/>
                  </a:lnTo>
                  <a:lnTo>
                    <a:pt x="159" y="628"/>
                  </a:lnTo>
                  <a:lnTo>
                    <a:pt x="159" y="655"/>
                  </a:lnTo>
                  <a:lnTo>
                    <a:pt x="152" y="753"/>
                  </a:lnTo>
                  <a:lnTo>
                    <a:pt x="148" y="851"/>
                  </a:lnTo>
                  <a:lnTo>
                    <a:pt x="143" y="947"/>
                  </a:lnTo>
                  <a:lnTo>
                    <a:pt x="135" y="1044"/>
                  </a:lnTo>
                  <a:lnTo>
                    <a:pt x="128" y="1142"/>
                  </a:lnTo>
                  <a:lnTo>
                    <a:pt x="115" y="1238"/>
                  </a:lnTo>
                  <a:lnTo>
                    <a:pt x="100" y="1336"/>
                  </a:lnTo>
                  <a:lnTo>
                    <a:pt x="78" y="1434"/>
                  </a:lnTo>
                  <a:lnTo>
                    <a:pt x="73" y="1456"/>
                  </a:lnTo>
                  <a:lnTo>
                    <a:pt x="72" y="1476"/>
                  </a:lnTo>
                  <a:lnTo>
                    <a:pt x="68" y="1498"/>
                  </a:lnTo>
                  <a:lnTo>
                    <a:pt x="65" y="1520"/>
                  </a:lnTo>
                  <a:lnTo>
                    <a:pt x="51" y="1590"/>
                  </a:lnTo>
                  <a:lnTo>
                    <a:pt x="39" y="1656"/>
                  </a:lnTo>
                  <a:lnTo>
                    <a:pt x="30" y="1725"/>
                  </a:lnTo>
                  <a:lnTo>
                    <a:pt x="25" y="1795"/>
                  </a:lnTo>
                  <a:lnTo>
                    <a:pt x="0" y="1814"/>
                  </a:lnTo>
                  <a:lnTo>
                    <a:pt x="5" y="1745"/>
                  </a:lnTo>
                  <a:lnTo>
                    <a:pt x="14" y="1677"/>
                  </a:lnTo>
                  <a:lnTo>
                    <a:pt x="26" y="1608"/>
                  </a:lnTo>
                  <a:lnTo>
                    <a:pt x="40" y="1540"/>
                  </a:lnTo>
                  <a:lnTo>
                    <a:pt x="44" y="1518"/>
                  </a:lnTo>
                  <a:lnTo>
                    <a:pt x="47" y="1496"/>
                  </a:lnTo>
                  <a:lnTo>
                    <a:pt x="48" y="1476"/>
                  </a:lnTo>
                  <a:lnTo>
                    <a:pt x="53" y="1454"/>
                  </a:lnTo>
                  <a:lnTo>
                    <a:pt x="64" y="1401"/>
                  </a:lnTo>
                  <a:lnTo>
                    <a:pt x="75" y="1350"/>
                  </a:lnTo>
                  <a:lnTo>
                    <a:pt x="84" y="1299"/>
                  </a:lnTo>
                  <a:lnTo>
                    <a:pt x="95" y="1247"/>
                  </a:lnTo>
                  <a:lnTo>
                    <a:pt x="106" y="1079"/>
                  </a:lnTo>
                  <a:lnTo>
                    <a:pt x="118" y="911"/>
                  </a:lnTo>
                  <a:lnTo>
                    <a:pt x="128" y="743"/>
                  </a:lnTo>
                  <a:lnTo>
                    <a:pt x="132" y="574"/>
                  </a:lnTo>
                  <a:lnTo>
                    <a:pt x="134" y="549"/>
                  </a:lnTo>
                  <a:lnTo>
                    <a:pt x="135" y="524"/>
                  </a:lnTo>
                  <a:lnTo>
                    <a:pt x="140" y="498"/>
                  </a:lnTo>
                  <a:lnTo>
                    <a:pt x="143" y="473"/>
                  </a:lnTo>
                  <a:lnTo>
                    <a:pt x="146" y="413"/>
                  </a:lnTo>
                  <a:lnTo>
                    <a:pt x="148" y="356"/>
                  </a:lnTo>
                  <a:lnTo>
                    <a:pt x="148" y="298"/>
                  </a:lnTo>
                  <a:lnTo>
                    <a:pt x="151" y="239"/>
                  </a:lnTo>
                  <a:lnTo>
                    <a:pt x="159" y="186"/>
                  </a:lnTo>
                  <a:lnTo>
                    <a:pt x="166" y="133"/>
                  </a:lnTo>
                  <a:lnTo>
                    <a:pt x="176" y="79"/>
                  </a:lnTo>
                  <a:lnTo>
                    <a:pt x="185" y="26"/>
                  </a:lnTo>
                  <a:lnTo>
                    <a:pt x="2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1" name="Freeform 57"/>
            <p:cNvSpPr>
              <a:spLocks/>
            </p:cNvSpPr>
            <p:nvPr/>
          </p:nvSpPr>
          <p:spPr bwMode="auto">
            <a:xfrm>
              <a:off x="5058" y="2184"/>
              <a:ext cx="98" cy="771"/>
            </a:xfrm>
            <a:custGeom>
              <a:avLst/>
              <a:gdLst>
                <a:gd name="T0" fmla="*/ 194 w 194"/>
                <a:gd name="T1" fmla="*/ 0 h 1541"/>
                <a:gd name="T2" fmla="*/ 186 w 194"/>
                <a:gd name="T3" fmla="*/ 109 h 1541"/>
                <a:gd name="T4" fmla="*/ 179 w 194"/>
                <a:gd name="T5" fmla="*/ 219 h 1541"/>
                <a:gd name="T6" fmla="*/ 169 w 194"/>
                <a:gd name="T7" fmla="*/ 328 h 1541"/>
                <a:gd name="T8" fmla="*/ 162 w 194"/>
                <a:gd name="T9" fmla="*/ 437 h 1541"/>
                <a:gd name="T10" fmla="*/ 154 w 194"/>
                <a:gd name="T11" fmla="*/ 547 h 1541"/>
                <a:gd name="T12" fmla="*/ 144 w 194"/>
                <a:gd name="T13" fmla="*/ 656 h 1541"/>
                <a:gd name="T14" fmla="*/ 135 w 194"/>
                <a:gd name="T15" fmla="*/ 767 h 1541"/>
                <a:gd name="T16" fmla="*/ 126 w 194"/>
                <a:gd name="T17" fmla="*/ 876 h 1541"/>
                <a:gd name="T18" fmla="*/ 112 w 194"/>
                <a:gd name="T19" fmla="*/ 956 h 1541"/>
                <a:gd name="T20" fmla="*/ 98 w 194"/>
                <a:gd name="T21" fmla="*/ 1037 h 1541"/>
                <a:gd name="T22" fmla="*/ 84 w 194"/>
                <a:gd name="T23" fmla="*/ 1118 h 1541"/>
                <a:gd name="T24" fmla="*/ 70 w 194"/>
                <a:gd name="T25" fmla="*/ 1199 h 1541"/>
                <a:gd name="T26" fmla="*/ 57 w 194"/>
                <a:gd name="T27" fmla="*/ 1280 h 1541"/>
                <a:gd name="T28" fmla="*/ 45 w 194"/>
                <a:gd name="T29" fmla="*/ 1361 h 1541"/>
                <a:gd name="T30" fmla="*/ 34 w 194"/>
                <a:gd name="T31" fmla="*/ 1442 h 1541"/>
                <a:gd name="T32" fmla="*/ 23 w 194"/>
                <a:gd name="T33" fmla="*/ 1523 h 1541"/>
                <a:gd name="T34" fmla="*/ 0 w 194"/>
                <a:gd name="T35" fmla="*/ 1541 h 1541"/>
                <a:gd name="T36" fmla="*/ 9 w 194"/>
                <a:gd name="T37" fmla="*/ 1461 h 1541"/>
                <a:gd name="T38" fmla="*/ 20 w 194"/>
                <a:gd name="T39" fmla="*/ 1380 h 1541"/>
                <a:gd name="T40" fmla="*/ 32 w 194"/>
                <a:gd name="T41" fmla="*/ 1299 h 1541"/>
                <a:gd name="T42" fmla="*/ 45 w 194"/>
                <a:gd name="T43" fmla="*/ 1218 h 1541"/>
                <a:gd name="T44" fmla="*/ 57 w 194"/>
                <a:gd name="T45" fmla="*/ 1138 h 1541"/>
                <a:gd name="T46" fmla="*/ 71 w 194"/>
                <a:gd name="T47" fmla="*/ 1058 h 1541"/>
                <a:gd name="T48" fmla="*/ 85 w 194"/>
                <a:gd name="T49" fmla="*/ 977 h 1541"/>
                <a:gd name="T50" fmla="*/ 99 w 194"/>
                <a:gd name="T51" fmla="*/ 896 h 1541"/>
                <a:gd name="T52" fmla="*/ 109 w 194"/>
                <a:gd name="T53" fmla="*/ 787 h 1541"/>
                <a:gd name="T54" fmla="*/ 118 w 194"/>
                <a:gd name="T55" fmla="*/ 678 h 1541"/>
                <a:gd name="T56" fmla="*/ 127 w 194"/>
                <a:gd name="T57" fmla="*/ 569 h 1541"/>
                <a:gd name="T58" fmla="*/ 135 w 194"/>
                <a:gd name="T59" fmla="*/ 460 h 1541"/>
                <a:gd name="T60" fmla="*/ 143 w 194"/>
                <a:gd name="T61" fmla="*/ 351 h 1541"/>
                <a:gd name="T62" fmla="*/ 151 w 194"/>
                <a:gd name="T63" fmla="*/ 242 h 1541"/>
                <a:gd name="T64" fmla="*/ 158 w 194"/>
                <a:gd name="T65" fmla="*/ 134 h 1541"/>
                <a:gd name="T66" fmla="*/ 166 w 194"/>
                <a:gd name="T67" fmla="*/ 25 h 1541"/>
                <a:gd name="T68" fmla="*/ 194 w 194"/>
                <a:gd name="T69" fmla="*/ 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541">
                  <a:moveTo>
                    <a:pt x="194" y="0"/>
                  </a:moveTo>
                  <a:lnTo>
                    <a:pt x="186" y="109"/>
                  </a:lnTo>
                  <a:lnTo>
                    <a:pt x="179" y="219"/>
                  </a:lnTo>
                  <a:lnTo>
                    <a:pt x="169" y="328"/>
                  </a:lnTo>
                  <a:lnTo>
                    <a:pt x="162" y="437"/>
                  </a:lnTo>
                  <a:lnTo>
                    <a:pt x="154" y="547"/>
                  </a:lnTo>
                  <a:lnTo>
                    <a:pt x="144" y="656"/>
                  </a:lnTo>
                  <a:lnTo>
                    <a:pt x="135" y="767"/>
                  </a:lnTo>
                  <a:lnTo>
                    <a:pt x="126" y="876"/>
                  </a:lnTo>
                  <a:lnTo>
                    <a:pt x="112" y="956"/>
                  </a:lnTo>
                  <a:lnTo>
                    <a:pt x="98" y="1037"/>
                  </a:lnTo>
                  <a:lnTo>
                    <a:pt x="84" y="1118"/>
                  </a:lnTo>
                  <a:lnTo>
                    <a:pt x="70" y="1199"/>
                  </a:lnTo>
                  <a:lnTo>
                    <a:pt x="57" y="1280"/>
                  </a:lnTo>
                  <a:lnTo>
                    <a:pt x="45" y="1361"/>
                  </a:lnTo>
                  <a:lnTo>
                    <a:pt x="34" y="1442"/>
                  </a:lnTo>
                  <a:lnTo>
                    <a:pt x="23" y="1523"/>
                  </a:lnTo>
                  <a:lnTo>
                    <a:pt x="0" y="1541"/>
                  </a:lnTo>
                  <a:lnTo>
                    <a:pt x="9" y="1461"/>
                  </a:lnTo>
                  <a:lnTo>
                    <a:pt x="20" y="1380"/>
                  </a:lnTo>
                  <a:lnTo>
                    <a:pt x="32" y="1299"/>
                  </a:lnTo>
                  <a:lnTo>
                    <a:pt x="45" y="1218"/>
                  </a:lnTo>
                  <a:lnTo>
                    <a:pt x="57" y="1138"/>
                  </a:lnTo>
                  <a:lnTo>
                    <a:pt x="71" y="1058"/>
                  </a:lnTo>
                  <a:lnTo>
                    <a:pt x="85" y="977"/>
                  </a:lnTo>
                  <a:lnTo>
                    <a:pt x="99" y="896"/>
                  </a:lnTo>
                  <a:lnTo>
                    <a:pt x="109" y="787"/>
                  </a:lnTo>
                  <a:lnTo>
                    <a:pt x="118" y="678"/>
                  </a:lnTo>
                  <a:lnTo>
                    <a:pt x="127" y="569"/>
                  </a:lnTo>
                  <a:lnTo>
                    <a:pt x="135" y="460"/>
                  </a:lnTo>
                  <a:lnTo>
                    <a:pt x="143" y="351"/>
                  </a:lnTo>
                  <a:lnTo>
                    <a:pt x="151" y="242"/>
                  </a:lnTo>
                  <a:lnTo>
                    <a:pt x="158" y="134"/>
                  </a:lnTo>
                  <a:lnTo>
                    <a:pt x="166" y="25"/>
                  </a:lnTo>
                  <a:lnTo>
                    <a:pt x="1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2" name="Freeform 58"/>
            <p:cNvSpPr>
              <a:spLocks/>
            </p:cNvSpPr>
            <p:nvPr/>
          </p:nvSpPr>
          <p:spPr bwMode="auto">
            <a:xfrm>
              <a:off x="5069" y="2836"/>
              <a:ext cx="38" cy="198"/>
            </a:xfrm>
            <a:custGeom>
              <a:avLst/>
              <a:gdLst>
                <a:gd name="T0" fmla="*/ 25 w 75"/>
                <a:gd name="T1" fmla="*/ 378 h 396"/>
                <a:gd name="T2" fmla="*/ 25 w 75"/>
                <a:gd name="T3" fmla="*/ 329 h 396"/>
                <a:gd name="T4" fmla="*/ 27 w 75"/>
                <a:gd name="T5" fmla="*/ 282 h 396"/>
                <a:gd name="T6" fmla="*/ 33 w 75"/>
                <a:gd name="T7" fmla="*/ 234 h 396"/>
                <a:gd name="T8" fmla="*/ 41 w 75"/>
                <a:gd name="T9" fmla="*/ 187 h 396"/>
                <a:gd name="T10" fmla="*/ 49 w 75"/>
                <a:gd name="T11" fmla="*/ 140 h 396"/>
                <a:gd name="T12" fmla="*/ 58 w 75"/>
                <a:gd name="T13" fmla="*/ 94 h 396"/>
                <a:gd name="T14" fmla="*/ 67 w 75"/>
                <a:gd name="T15" fmla="*/ 47 h 396"/>
                <a:gd name="T16" fmla="*/ 75 w 75"/>
                <a:gd name="T17" fmla="*/ 0 h 396"/>
                <a:gd name="T18" fmla="*/ 50 w 75"/>
                <a:gd name="T19" fmla="*/ 21 h 396"/>
                <a:gd name="T20" fmla="*/ 42 w 75"/>
                <a:gd name="T21" fmla="*/ 67 h 396"/>
                <a:gd name="T22" fmla="*/ 33 w 75"/>
                <a:gd name="T23" fmla="*/ 114 h 396"/>
                <a:gd name="T24" fmla="*/ 24 w 75"/>
                <a:gd name="T25" fmla="*/ 159 h 396"/>
                <a:gd name="T26" fmla="*/ 16 w 75"/>
                <a:gd name="T27" fmla="*/ 206 h 396"/>
                <a:gd name="T28" fmla="*/ 8 w 75"/>
                <a:gd name="T29" fmla="*/ 252 h 396"/>
                <a:gd name="T30" fmla="*/ 4 w 75"/>
                <a:gd name="T31" fmla="*/ 299 h 396"/>
                <a:gd name="T32" fmla="*/ 0 w 75"/>
                <a:gd name="T33" fmla="*/ 347 h 396"/>
                <a:gd name="T34" fmla="*/ 2 w 75"/>
                <a:gd name="T35" fmla="*/ 396 h 396"/>
                <a:gd name="T36" fmla="*/ 25 w 75"/>
                <a:gd name="T37" fmla="*/ 37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396">
                  <a:moveTo>
                    <a:pt x="25" y="378"/>
                  </a:moveTo>
                  <a:lnTo>
                    <a:pt x="25" y="329"/>
                  </a:lnTo>
                  <a:lnTo>
                    <a:pt x="27" y="282"/>
                  </a:lnTo>
                  <a:lnTo>
                    <a:pt x="33" y="234"/>
                  </a:lnTo>
                  <a:lnTo>
                    <a:pt x="41" y="187"/>
                  </a:lnTo>
                  <a:lnTo>
                    <a:pt x="49" y="140"/>
                  </a:lnTo>
                  <a:lnTo>
                    <a:pt x="58" y="94"/>
                  </a:lnTo>
                  <a:lnTo>
                    <a:pt x="67" y="47"/>
                  </a:lnTo>
                  <a:lnTo>
                    <a:pt x="75" y="0"/>
                  </a:lnTo>
                  <a:lnTo>
                    <a:pt x="50" y="21"/>
                  </a:lnTo>
                  <a:lnTo>
                    <a:pt x="42" y="67"/>
                  </a:lnTo>
                  <a:lnTo>
                    <a:pt x="33" y="114"/>
                  </a:lnTo>
                  <a:lnTo>
                    <a:pt x="24" y="159"/>
                  </a:lnTo>
                  <a:lnTo>
                    <a:pt x="16" y="206"/>
                  </a:lnTo>
                  <a:lnTo>
                    <a:pt x="8" y="252"/>
                  </a:lnTo>
                  <a:lnTo>
                    <a:pt x="4" y="299"/>
                  </a:lnTo>
                  <a:lnTo>
                    <a:pt x="0" y="347"/>
                  </a:lnTo>
                  <a:lnTo>
                    <a:pt x="2" y="396"/>
                  </a:lnTo>
                  <a:lnTo>
                    <a:pt x="25"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3" name="Freeform 59"/>
            <p:cNvSpPr>
              <a:spLocks/>
            </p:cNvSpPr>
            <p:nvPr/>
          </p:nvSpPr>
          <p:spPr bwMode="auto">
            <a:xfrm>
              <a:off x="5139" y="1912"/>
              <a:ext cx="38" cy="223"/>
            </a:xfrm>
            <a:custGeom>
              <a:avLst/>
              <a:gdLst>
                <a:gd name="T0" fmla="*/ 76 w 76"/>
                <a:gd name="T1" fmla="*/ 0 h 447"/>
                <a:gd name="T2" fmla="*/ 68 w 76"/>
                <a:gd name="T3" fmla="*/ 53 h 447"/>
                <a:gd name="T4" fmla="*/ 60 w 76"/>
                <a:gd name="T5" fmla="*/ 106 h 447"/>
                <a:gd name="T6" fmla="*/ 52 w 76"/>
                <a:gd name="T7" fmla="*/ 159 h 447"/>
                <a:gd name="T8" fmla="*/ 46 w 76"/>
                <a:gd name="T9" fmla="*/ 212 h 447"/>
                <a:gd name="T10" fmla="*/ 40 w 76"/>
                <a:gd name="T11" fmla="*/ 265 h 447"/>
                <a:gd name="T12" fmla="*/ 34 w 76"/>
                <a:gd name="T13" fmla="*/ 316 h 447"/>
                <a:gd name="T14" fmla="*/ 29 w 76"/>
                <a:gd name="T15" fmla="*/ 369 h 447"/>
                <a:gd name="T16" fmla="*/ 26 w 76"/>
                <a:gd name="T17" fmla="*/ 422 h 447"/>
                <a:gd name="T18" fmla="*/ 0 w 76"/>
                <a:gd name="T19" fmla="*/ 447 h 447"/>
                <a:gd name="T20" fmla="*/ 3 w 76"/>
                <a:gd name="T21" fmla="*/ 395 h 447"/>
                <a:gd name="T22" fmla="*/ 7 w 76"/>
                <a:gd name="T23" fmla="*/ 342 h 447"/>
                <a:gd name="T24" fmla="*/ 12 w 76"/>
                <a:gd name="T25" fmla="*/ 291 h 447"/>
                <a:gd name="T26" fmla="*/ 18 w 76"/>
                <a:gd name="T27" fmla="*/ 238 h 447"/>
                <a:gd name="T28" fmla="*/ 24 w 76"/>
                <a:gd name="T29" fmla="*/ 185 h 447"/>
                <a:gd name="T30" fmla="*/ 32 w 76"/>
                <a:gd name="T31" fmla="*/ 132 h 447"/>
                <a:gd name="T32" fmla="*/ 40 w 76"/>
                <a:gd name="T33" fmla="*/ 81 h 447"/>
                <a:gd name="T34" fmla="*/ 48 w 76"/>
                <a:gd name="T35" fmla="*/ 28 h 447"/>
                <a:gd name="T36" fmla="*/ 76 w 76"/>
                <a:gd name="T3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47">
                  <a:moveTo>
                    <a:pt x="76" y="0"/>
                  </a:moveTo>
                  <a:lnTo>
                    <a:pt x="68" y="53"/>
                  </a:lnTo>
                  <a:lnTo>
                    <a:pt x="60" y="106"/>
                  </a:lnTo>
                  <a:lnTo>
                    <a:pt x="52" y="159"/>
                  </a:lnTo>
                  <a:lnTo>
                    <a:pt x="46" y="212"/>
                  </a:lnTo>
                  <a:lnTo>
                    <a:pt x="40" y="265"/>
                  </a:lnTo>
                  <a:lnTo>
                    <a:pt x="34" y="316"/>
                  </a:lnTo>
                  <a:lnTo>
                    <a:pt x="29" y="369"/>
                  </a:lnTo>
                  <a:lnTo>
                    <a:pt x="26" y="422"/>
                  </a:lnTo>
                  <a:lnTo>
                    <a:pt x="0" y="447"/>
                  </a:lnTo>
                  <a:lnTo>
                    <a:pt x="3" y="395"/>
                  </a:lnTo>
                  <a:lnTo>
                    <a:pt x="7" y="342"/>
                  </a:lnTo>
                  <a:lnTo>
                    <a:pt x="12" y="291"/>
                  </a:lnTo>
                  <a:lnTo>
                    <a:pt x="18" y="238"/>
                  </a:lnTo>
                  <a:lnTo>
                    <a:pt x="24" y="185"/>
                  </a:lnTo>
                  <a:lnTo>
                    <a:pt x="32" y="132"/>
                  </a:lnTo>
                  <a:lnTo>
                    <a:pt x="40" y="81"/>
                  </a:lnTo>
                  <a:lnTo>
                    <a:pt x="48" y="28"/>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4" name="Freeform 60"/>
            <p:cNvSpPr>
              <a:spLocks/>
            </p:cNvSpPr>
            <p:nvPr/>
          </p:nvSpPr>
          <p:spPr bwMode="auto">
            <a:xfrm>
              <a:off x="5131" y="2152"/>
              <a:ext cx="16" cy="20"/>
            </a:xfrm>
            <a:custGeom>
              <a:avLst/>
              <a:gdLst>
                <a:gd name="T0" fmla="*/ 0 w 31"/>
                <a:gd name="T1" fmla="*/ 22 h 41"/>
                <a:gd name="T2" fmla="*/ 2 w 31"/>
                <a:gd name="T3" fmla="*/ 30 h 41"/>
                <a:gd name="T4" fmla="*/ 5 w 31"/>
                <a:gd name="T5" fmla="*/ 36 h 41"/>
                <a:gd name="T6" fmla="*/ 8 w 31"/>
                <a:gd name="T7" fmla="*/ 41 h 41"/>
                <a:gd name="T8" fmla="*/ 14 w 31"/>
                <a:gd name="T9" fmla="*/ 41 h 41"/>
                <a:gd name="T10" fmla="*/ 20 w 31"/>
                <a:gd name="T11" fmla="*/ 39 h 41"/>
                <a:gd name="T12" fmla="*/ 25 w 31"/>
                <a:gd name="T13" fmla="*/ 35 h 41"/>
                <a:gd name="T14" fmla="*/ 30 w 31"/>
                <a:gd name="T15" fmla="*/ 27 h 41"/>
                <a:gd name="T16" fmla="*/ 31 w 31"/>
                <a:gd name="T17" fmla="*/ 19 h 41"/>
                <a:gd name="T18" fmla="*/ 31 w 31"/>
                <a:gd name="T19" fmla="*/ 19 h 41"/>
                <a:gd name="T20" fmla="*/ 30 w 31"/>
                <a:gd name="T21" fmla="*/ 11 h 41"/>
                <a:gd name="T22" fmla="*/ 28 w 31"/>
                <a:gd name="T23" fmla="*/ 5 h 41"/>
                <a:gd name="T24" fmla="*/ 23 w 31"/>
                <a:gd name="T25" fmla="*/ 0 h 41"/>
                <a:gd name="T26" fmla="*/ 17 w 31"/>
                <a:gd name="T27" fmla="*/ 0 h 41"/>
                <a:gd name="T28" fmla="*/ 11 w 31"/>
                <a:gd name="T29" fmla="*/ 2 h 41"/>
                <a:gd name="T30" fmla="*/ 6 w 31"/>
                <a:gd name="T31" fmla="*/ 7 h 41"/>
                <a:gd name="T32" fmla="*/ 2 w 31"/>
                <a:gd name="T33" fmla="*/ 13 h 41"/>
                <a:gd name="T34" fmla="*/ 0 w 31"/>
                <a:gd name="T35" fmla="*/ 22 h 41"/>
                <a:gd name="T36" fmla="*/ 0 w 31"/>
                <a:gd name="T37"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1">
                  <a:moveTo>
                    <a:pt x="0" y="22"/>
                  </a:moveTo>
                  <a:lnTo>
                    <a:pt x="2" y="30"/>
                  </a:lnTo>
                  <a:lnTo>
                    <a:pt x="5" y="36"/>
                  </a:lnTo>
                  <a:lnTo>
                    <a:pt x="8" y="41"/>
                  </a:lnTo>
                  <a:lnTo>
                    <a:pt x="14" y="41"/>
                  </a:lnTo>
                  <a:lnTo>
                    <a:pt x="20" y="39"/>
                  </a:lnTo>
                  <a:lnTo>
                    <a:pt x="25" y="35"/>
                  </a:lnTo>
                  <a:lnTo>
                    <a:pt x="30" y="27"/>
                  </a:lnTo>
                  <a:lnTo>
                    <a:pt x="31" y="19"/>
                  </a:lnTo>
                  <a:lnTo>
                    <a:pt x="31" y="19"/>
                  </a:lnTo>
                  <a:lnTo>
                    <a:pt x="30" y="11"/>
                  </a:lnTo>
                  <a:lnTo>
                    <a:pt x="28" y="5"/>
                  </a:lnTo>
                  <a:lnTo>
                    <a:pt x="23" y="0"/>
                  </a:lnTo>
                  <a:lnTo>
                    <a:pt x="17" y="0"/>
                  </a:lnTo>
                  <a:lnTo>
                    <a:pt x="11" y="2"/>
                  </a:lnTo>
                  <a:lnTo>
                    <a:pt x="6" y="7"/>
                  </a:lnTo>
                  <a:lnTo>
                    <a:pt x="2" y="13"/>
                  </a:lnTo>
                  <a:lnTo>
                    <a:pt x="0"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5" name="Freeform 61"/>
            <p:cNvSpPr>
              <a:spLocks/>
            </p:cNvSpPr>
            <p:nvPr/>
          </p:nvSpPr>
          <p:spPr bwMode="auto">
            <a:xfrm>
              <a:off x="4120" y="2251"/>
              <a:ext cx="78" cy="593"/>
            </a:xfrm>
            <a:custGeom>
              <a:avLst/>
              <a:gdLst>
                <a:gd name="T0" fmla="*/ 24 w 158"/>
                <a:gd name="T1" fmla="*/ 0 h 1185"/>
                <a:gd name="T2" fmla="*/ 32 w 158"/>
                <a:gd name="T3" fmla="*/ 87 h 1185"/>
                <a:gd name="T4" fmla="*/ 41 w 158"/>
                <a:gd name="T5" fmla="*/ 174 h 1185"/>
                <a:gd name="T6" fmla="*/ 50 w 158"/>
                <a:gd name="T7" fmla="*/ 261 h 1185"/>
                <a:gd name="T8" fmla="*/ 61 w 158"/>
                <a:gd name="T9" fmla="*/ 346 h 1185"/>
                <a:gd name="T10" fmla="*/ 72 w 158"/>
                <a:gd name="T11" fmla="*/ 434 h 1185"/>
                <a:gd name="T12" fmla="*/ 83 w 158"/>
                <a:gd name="T13" fmla="*/ 521 h 1185"/>
                <a:gd name="T14" fmla="*/ 94 w 158"/>
                <a:gd name="T15" fmla="*/ 608 h 1185"/>
                <a:gd name="T16" fmla="*/ 106 w 158"/>
                <a:gd name="T17" fmla="*/ 695 h 1185"/>
                <a:gd name="T18" fmla="*/ 120 w 158"/>
                <a:gd name="T19" fmla="*/ 805 h 1185"/>
                <a:gd name="T20" fmla="*/ 131 w 158"/>
                <a:gd name="T21" fmla="*/ 916 h 1185"/>
                <a:gd name="T22" fmla="*/ 137 w 158"/>
                <a:gd name="T23" fmla="*/ 1025 h 1185"/>
                <a:gd name="T24" fmla="*/ 142 w 158"/>
                <a:gd name="T25" fmla="*/ 1134 h 1185"/>
                <a:gd name="T26" fmla="*/ 144 w 158"/>
                <a:gd name="T27" fmla="*/ 1140 h 1185"/>
                <a:gd name="T28" fmla="*/ 150 w 158"/>
                <a:gd name="T29" fmla="*/ 1146 h 1185"/>
                <a:gd name="T30" fmla="*/ 154 w 158"/>
                <a:gd name="T31" fmla="*/ 1152 h 1185"/>
                <a:gd name="T32" fmla="*/ 158 w 158"/>
                <a:gd name="T33" fmla="*/ 1159 h 1185"/>
                <a:gd name="T34" fmla="*/ 158 w 158"/>
                <a:gd name="T35" fmla="*/ 1163 h 1185"/>
                <a:gd name="T36" fmla="*/ 154 w 158"/>
                <a:gd name="T37" fmla="*/ 1166 h 1185"/>
                <a:gd name="T38" fmla="*/ 153 w 158"/>
                <a:gd name="T39" fmla="*/ 1171 h 1185"/>
                <a:gd name="T40" fmla="*/ 150 w 158"/>
                <a:gd name="T41" fmla="*/ 1174 h 1185"/>
                <a:gd name="T42" fmla="*/ 128 w 158"/>
                <a:gd name="T43" fmla="*/ 1185 h 1185"/>
                <a:gd name="T44" fmla="*/ 131 w 158"/>
                <a:gd name="T45" fmla="*/ 1182 h 1185"/>
                <a:gd name="T46" fmla="*/ 134 w 158"/>
                <a:gd name="T47" fmla="*/ 1177 h 1185"/>
                <a:gd name="T48" fmla="*/ 136 w 158"/>
                <a:gd name="T49" fmla="*/ 1174 h 1185"/>
                <a:gd name="T50" fmla="*/ 137 w 158"/>
                <a:gd name="T51" fmla="*/ 1171 h 1185"/>
                <a:gd name="T52" fmla="*/ 134 w 158"/>
                <a:gd name="T53" fmla="*/ 1165 h 1185"/>
                <a:gd name="T54" fmla="*/ 130 w 158"/>
                <a:gd name="T55" fmla="*/ 1159 h 1185"/>
                <a:gd name="T56" fmla="*/ 123 w 158"/>
                <a:gd name="T57" fmla="*/ 1152 h 1185"/>
                <a:gd name="T58" fmla="*/ 120 w 158"/>
                <a:gd name="T59" fmla="*/ 1146 h 1185"/>
                <a:gd name="T60" fmla="*/ 116 w 158"/>
                <a:gd name="T61" fmla="*/ 1037 h 1185"/>
                <a:gd name="T62" fmla="*/ 109 w 158"/>
                <a:gd name="T63" fmla="*/ 928 h 1185"/>
                <a:gd name="T64" fmla="*/ 98 w 158"/>
                <a:gd name="T65" fmla="*/ 819 h 1185"/>
                <a:gd name="T66" fmla="*/ 84 w 158"/>
                <a:gd name="T67" fmla="*/ 709 h 1185"/>
                <a:gd name="T68" fmla="*/ 72 w 158"/>
                <a:gd name="T69" fmla="*/ 622 h 1185"/>
                <a:gd name="T70" fmla="*/ 60 w 158"/>
                <a:gd name="T71" fmla="*/ 536 h 1185"/>
                <a:gd name="T72" fmla="*/ 49 w 158"/>
                <a:gd name="T73" fmla="*/ 449 h 1185"/>
                <a:gd name="T74" fmla="*/ 38 w 158"/>
                <a:gd name="T75" fmla="*/ 364 h 1185"/>
                <a:gd name="T76" fmla="*/ 27 w 158"/>
                <a:gd name="T77" fmla="*/ 276 h 1185"/>
                <a:gd name="T78" fmla="*/ 18 w 158"/>
                <a:gd name="T79" fmla="*/ 191 h 1185"/>
                <a:gd name="T80" fmla="*/ 8 w 158"/>
                <a:gd name="T81" fmla="*/ 104 h 1185"/>
                <a:gd name="T82" fmla="*/ 0 w 158"/>
                <a:gd name="T83" fmla="*/ 18 h 1185"/>
                <a:gd name="T84" fmla="*/ 24 w 158"/>
                <a:gd name="T85" fmla="*/ 0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1185">
                  <a:moveTo>
                    <a:pt x="24" y="0"/>
                  </a:moveTo>
                  <a:lnTo>
                    <a:pt x="32" y="87"/>
                  </a:lnTo>
                  <a:lnTo>
                    <a:pt x="41" y="174"/>
                  </a:lnTo>
                  <a:lnTo>
                    <a:pt x="50" y="261"/>
                  </a:lnTo>
                  <a:lnTo>
                    <a:pt x="61" y="346"/>
                  </a:lnTo>
                  <a:lnTo>
                    <a:pt x="72" y="434"/>
                  </a:lnTo>
                  <a:lnTo>
                    <a:pt x="83" y="521"/>
                  </a:lnTo>
                  <a:lnTo>
                    <a:pt x="94" y="608"/>
                  </a:lnTo>
                  <a:lnTo>
                    <a:pt x="106" y="695"/>
                  </a:lnTo>
                  <a:lnTo>
                    <a:pt x="120" y="805"/>
                  </a:lnTo>
                  <a:lnTo>
                    <a:pt x="131" y="916"/>
                  </a:lnTo>
                  <a:lnTo>
                    <a:pt x="137" y="1025"/>
                  </a:lnTo>
                  <a:lnTo>
                    <a:pt x="142" y="1134"/>
                  </a:lnTo>
                  <a:lnTo>
                    <a:pt x="144" y="1140"/>
                  </a:lnTo>
                  <a:lnTo>
                    <a:pt x="150" y="1146"/>
                  </a:lnTo>
                  <a:lnTo>
                    <a:pt x="154" y="1152"/>
                  </a:lnTo>
                  <a:lnTo>
                    <a:pt x="158" y="1159"/>
                  </a:lnTo>
                  <a:lnTo>
                    <a:pt x="158" y="1163"/>
                  </a:lnTo>
                  <a:lnTo>
                    <a:pt x="154" y="1166"/>
                  </a:lnTo>
                  <a:lnTo>
                    <a:pt x="153" y="1171"/>
                  </a:lnTo>
                  <a:lnTo>
                    <a:pt x="150" y="1174"/>
                  </a:lnTo>
                  <a:lnTo>
                    <a:pt x="128" y="1185"/>
                  </a:lnTo>
                  <a:lnTo>
                    <a:pt x="131" y="1182"/>
                  </a:lnTo>
                  <a:lnTo>
                    <a:pt x="134" y="1177"/>
                  </a:lnTo>
                  <a:lnTo>
                    <a:pt x="136" y="1174"/>
                  </a:lnTo>
                  <a:lnTo>
                    <a:pt x="137" y="1171"/>
                  </a:lnTo>
                  <a:lnTo>
                    <a:pt x="134" y="1165"/>
                  </a:lnTo>
                  <a:lnTo>
                    <a:pt x="130" y="1159"/>
                  </a:lnTo>
                  <a:lnTo>
                    <a:pt x="123" y="1152"/>
                  </a:lnTo>
                  <a:lnTo>
                    <a:pt x="120" y="1146"/>
                  </a:lnTo>
                  <a:lnTo>
                    <a:pt x="116" y="1037"/>
                  </a:lnTo>
                  <a:lnTo>
                    <a:pt x="109" y="928"/>
                  </a:lnTo>
                  <a:lnTo>
                    <a:pt x="98" y="819"/>
                  </a:lnTo>
                  <a:lnTo>
                    <a:pt x="84" y="709"/>
                  </a:lnTo>
                  <a:lnTo>
                    <a:pt x="72" y="622"/>
                  </a:lnTo>
                  <a:lnTo>
                    <a:pt x="60" y="536"/>
                  </a:lnTo>
                  <a:lnTo>
                    <a:pt x="49" y="449"/>
                  </a:lnTo>
                  <a:lnTo>
                    <a:pt x="38" y="364"/>
                  </a:lnTo>
                  <a:lnTo>
                    <a:pt x="27" y="276"/>
                  </a:lnTo>
                  <a:lnTo>
                    <a:pt x="18" y="191"/>
                  </a:lnTo>
                  <a:lnTo>
                    <a:pt x="8" y="104"/>
                  </a:lnTo>
                  <a:lnTo>
                    <a:pt x="0" y="18"/>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6" name="Freeform 62"/>
            <p:cNvSpPr>
              <a:spLocks/>
            </p:cNvSpPr>
            <p:nvPr/>
          </p:nvSpPr>
          <p:spPr bwMode="auto">
            <a:xfrm>
              <a:off x="4128" y="2103"/>
              <a:ext cx="79" cy="715"/>
            </a:xfrm>
            <a:custGeom>
              <a:avLst/>
              <a:gdLst>
                <a:gd name="T0" fmla="*/ 143 w 157"/>
                <a:gd name="T1" fmla="*/ 1373 h 1432"/>
                <a:gd name="T2" fmla="*/ 124 w 157"/>
                <a:gd name="T3" fmla="*/ 1274 h 1432"/>
                <a:gd name="T4" fmla="*/ 121 w 157"/>
                <a:gd name="T5" fmla="*/ 1198 h 1432"/>
                <a:gd name="T6" fmla="*/ 129 w 157"/>
                <a:gd name="T7" fmla="*/ 1142 h 1432"/>
                <a:gd name="T8" fmla="*/ 126 w 157"/>
                <a:gd name="T9" fmla="*/ 973 h 1432"/>
                <a:gd name="T10" fmla="*/ 121 w 157"/>
                <a:gd name="T11" fmla="*/ 691 h 1432"/>
                <a:gd name="T12" fmla="*/ 104 w 157"/>
                <a:gd name="T13" fmla="*/ 520 h 1432"/>
                <a:gd name="T14" fmla="*/ 90 w 157"/>
                <a:gd name="T15" fmla="*/ 462 h 1432"/>
                <a:gd name="T16" fmla="*/ 74 w 157"/>
                <a:gd name="T17" fmla="*/ 403 h 1432"/>
                <a:gd name="T18" fmla="*/ 62 w 157"/>
                <a:gd name="T19" fmla="*/ 344 h 1432"/>
                <a:gd name="T20" fmla="*/ 63 w 157"/>
                <a:gd name="T21" fmla="*/ 282 h 1432"/>
                <a:gd name="T22" fmla="*/ 74 w 157"/>
                <a:gd name="T23" fmla="*/ 217 h 1432"/>
                <a:gd name="T24" fmla="*/ 76 w 157"/>
                <a:gd name="T25" fmla="*/ 151 h 1432"/>
                <a:gd name="T26" fmla="*/ 57 w 157"/>
                <a:gd name="T27" fmla="*/ 89 h 1432"/>
                <a:gd name="T28" fmla="*/ 29 w 157"/>
                <a:gd name="T29" fmla="*/ 45 h 1432"/>
                <a:gd name="T30" fmla="*/ 24 w 157"/>
                <a:gd name="T31" fmla="*/ 16 h 1432"/>
                <a:gd name="T32" fmla="*/ 1 w 157"/>
                <a:gd name="T33" fmla="*/ 19 h 1432"/>
                <a:gd name="T34" fmla="*/ 1 w 157"/>
                <a:gd name="T35" fmla="*/ 38 h 1432"/>
                <a:gd name="T36" fmla="*/ 1 w 157"/>
                <a:gd name="T37" fmla="*/ 56 h 1432"/>
                <a:gd name="T38" fmla="*/ 15 w 157"/>
                <a:gd name="T39" fmla="*/ 81 h 1432"/>
                <a:gd name="T40" fmla="*/ 29 w 157"/>
                <a:gd name="T41" fmla="*/ 106 h 1432"/>
                <a:gd name="T42" fmla="*/ 42 w 157"/>
                <a:gd name="T43" fmla="*/ 131 h 1432"/>
                <a:gd name="T44" fmla="*/ 49 w 157"/>
                <a:gd name="T45" fmla="*/ 158 h 1432"/>
                <a:gd name="T46" fmla="*/ 48 w 157"/>
                <a:gd name="T47" fmla="*/ 246 h 1432"/>
                <a:gd name="T48" fmla="*/ 32 w 157"/>
                <a:gd name="T49" fmla="*/ 333 h 1432"/>
                <a:gd name="T50" fmla="*/ 52 w 157"/>
                <a:gd name="T51" fmla="*/ 425 h 1432"/>
                <a:gd name="T52" fmla="*/ 74 w 157"/>
                <a:gd name="T53" fmla="*/ 517 h 1432"/>
                <a:gd name="T54" fmla="*/ 91 w 157"/>
                <a:gd name="T55" fmla="*/ 609 h 1432"/>
                <a:gd name="T56" fmla="*/ 98 w 157"/>
                <a:gd name="T57" fmla="*/ 704 h 1432"/>
                <a:gd name="T58" fmla="*/ 104 w 157"/>
                <a:gd name="T59" fmla="*/ 962 h 1432"/>
                <a:gd name="T60" fmla="*/ 101 w 157"/>
                <a:gd name="T61" fmla="*/ 1220 h 1432"/>
                <a:gd name="T62" fmla="*/ 108 w 157"/>
                <a:gd name="T63" fmla="*/ 1324 h 1432"/>
                <a:gd name="T64" fmla="*/ 135 w 157"/>
                <a:gd name="T65" fmla="*/ 1432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432">
                  <a:moveTo>
                    <a:pt x="157" y="1421"/>
                  </a:moveTo>
                  <a:lnTo>
                    <a:pt x="143" y="1373"/>
                  </a:lnTo>
                  <a:lnTo>
                    <a:pt x="132" y="1323"/>
                  </a:lnTo>
                  <a:lnTo>
                    <a:pt x="124" y="1274"/>
                  </a:lnTo>
                  <a:lnTo>
                    <a:pt x="119" y="1228"/>
                  </a:lnTo>
                  <a:lnTo>
                    <a:pt x="121" y="1198"/>
                  </a:lnTo>
                  <a:lnTo>
                    <a:pt x="126" y="1170"/>
                  </a:lnTo>
                  <a:lnTo>
                    <a:pt x="129" y="1142"/>
                  </a:lnTo>
                  <a:lnTo>
                    <a:pt x="130" y="1113"/>
                  </a:lnTo>
                  <a:lnTo>
                    <a:pt x="126" y="973"/>
                  </a:lnTo>
                  <a:lnTo>
                    <a:pt x="124" y="831"/>
                  </a:lnTo>
                  <a:lnTo>
                    <a:pt x="121" y="691"/>
                  </a:lnTo>
                  <a:lnTo>
                    <a:pt x="108" y="550"/>
                  </a:lnTo>
                  <a:lnTo>
                    <a:pt x="104" y="520"/>
                  </a:lnTo>
                  <a:lnTo>
                    <a:pt x="98" y="490"/>
                  </a:lnTo>
                  <a:lnTo>
                    <a:pt x="90" y="462"/>
                  </a:lnTo>
                  <a:lnTo>
                    <a:pt x="82" y="433"/>
                  </a:lnTo>
                  <a:lnTo>
                    <a:pt x="74" y="403"/>
                  </a:lnTo>
                  <a:lnTo>
                    <a:pt x="66" y="374"/>
                  </a:lnTo>
                  <a:lnTo>
                    <a:pt x="62" y="344"/>
                  </a:lnTo>
                  <a:lnTo>
                    <a:pt x="57" y="315"/>
                  </a:lnTo>
                  <a:lnTo>
                    <a:pt x="63" y="282"/>
                  </a:lnTo>
                  <a:lnTo>
                    <a:pt x="70" y="249"/>
                  </a:lnTo>
                  <a:lnTo>
                    <a:pt x="74" y="217"/>
                  </a:lnTo>
                  <a:lnTo>
                    <a:pt x="77" y="184"/>
                  </a:lnTo>
                  <a:lnTo>
                    <a:pt x="76" y="151"/>
                  </a:lnTo>
                  <a:lnTo>
                    <a:pt x="70" y="120"/>
                  </a:lnTo>
                  <a:lnTo>
                    <a:pt x="57" y="89"/>
                  </a:lnTo>
                  <a:lnTo>
                    <a:pt x="37" y="59"/>
                  </a:lnTo>
                  <a:lnTo>
                    <a:pt x="29" y="45"/>
                  </a:lnTo>
                  <a:lnTo>
                    <a:pt x="24" y="31"/>
                  </a:lnTo>
                  <a:lnTo>
                    <a:pt x="24" y="16"/>
                  </a:lnTo>
                  <a:lnTo>
                    <a:pt x="26" y="0"/>
                  </a:lnTo>
                  <a:lnTo>
                    <a:pt x="1" y="19"/>
                  </a:lnTo>
                  <a:lnTo>
                    <a:pt x="3" y="28"/>
                  </a:lnTo>
                  <a:lnTo>
                    <a:pt x="1" y="38"/>
                  </a:lnTo>
                  <a:lnTo>
                    <a:pt x="0" y="47"/>
                  </a:lnTo>
                  <a:lnTo>
                    <a:pt x="1" y="56"/>
                  </a:lnTo>
                  <a:lnTo>
                    <a:pt x="7" y="69"/>
                  </a:lnTo>
                  <a:lnTo>
                    <a:pt x="15" y="81"/>
                  </a:lnTo>
                  <a:lnTo>
                    <a:pt x="23" y="94"/>
                  </a:lnTo>
                  <a:lnTo>
                    <a:pt x="29" y="106"/>
                  </a:lnTo>
                  <a:lnTo>
                    <a:pt x="35" y="119"/>
                  </a:lnTo>
                  <a:lnTo>
                    <a:pt x="42" y="131"/>
                  </a:lnTo>
                  <a:lnTo>
                    <a:pt x="46" y="144"/>
                  </a:lnTo>
                  <a:lnTo>
                    <a:pt x="49" y="158"/>
                  </a:lnTo>
                  <a:lnTo>
                    <a:pt x="52" y="201"/>
                  </a:lnTo>
                  <a:lnTo>
                    <a:pt x="48" y="246"/>
                  </a:lnTo>
                  <a:lnTo>
                    <a:pt x="40" y="290"/>
                  </a:lnTo>
                  <a:lnTo>
                    <a:pt x="32" y="333"/>
                  </a:lnTo>
                  <a:lnTo>
                    <a:pt x="42" y="380"/>
                  </a:lnTo>
                  <a:lnTo>
                    <a:pt x="52" y="425"/>
                  </a:lnTo>
                  <a:lnTo>
                    <a:pt x="63" y="470"/>
                  </a:lnTo>
                  <a:lnTo>
                    <a:pt x="74" y="517"/>
                  </a:lnTo>
                  <a:lnTo>
                    <a:pt x="84" y="562"/>
                  </a:lnTo>
                  <a:lnTo>
                    <a:pt x="91" y="609"/>
                  </a:lnTo>
                  <a:lnTo>
                    <a:pt x="96" y="655"/>
                  </a:lnTo>
                  <a:lnTo>
                    <a:pt x="98" y="704"/>
                  </a:lnTo>
                  <a:lnTo>
                    <a:pt x="99" y="833"/>
                  </a:lnTo>
                  <a:lnTo>
                    <a:pt x="104" y="962"/>
                  </a:lnTo>
                  <a:lnTo>
                    <a:pt x="107" y="1091"/>
                  </a:lnTo>
                  <a:lnTo>
                    <a:pt x="101" y="1220"/>
                  </a:lnTo>
                  <a:lnTo>
                    <a:pt x="101" y="1271"/>
                  </a:lnTo>
                  <a:lnTo>
                    <a:pt x="108" y="1324"/>
                  </a:lnTo>
                  <a:lnTo>
                    <a:pt x="121" y="1379"/>
                  </a:lnTo>
                  <a:lnTo>
                    <a:pt x="135" y="1432"/>
                  </a:lnTo>
                  <a:lnTo>
                    <a:pt x="157" y="14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7" name="Freeform 63"/>
            <p:cNvSpPr>
              <a:spLocks/>
            </p:cNvSpPr>
            <p:nvPr/>
          </p:nvSpPr>
          <p:spPr bwMode="auto">
            <a:xfrm>
              <a:off x="4082" y="2067"/>
              <a:ext cx="48" cy="166"/>
            </a:xfrm>
            <a:custGeom>
              <a:avLst/>
              <a:gdLst>
                <a:gd name="T0" fmla="*/ 95 w 95"/>
                <a:gd name="T1" fmla="*/ 316 h 333"/>
                <a:gd name="T2" fmla="*/ 93 w 95"/>
                <a:gd name="T3" fmla="*/ 275 h 333"/>
                <a:gd name="T4" fmla="*/ 87 w 95"/>
                <a:gd name="T5" fmla="*/ 236 h 333"/>
                <a:gd name="T6" fmla="*/ 74 w 95"/>
                <a:gd name="T7" fmla="*/ 197 h 333"/>
                <a:gd name="T8" fmla="*/ 59 w 95"/>
                <a:gd name="T9" fmla="*/ 160 h 333"/>
                <a:gd name="T10" fmla="*/ 45 w 95"/>
                <a:gd name="T11" fmla="*/ 121 h 333"/>
                <a:gd name="T12" fmla="*/ 37 w 95"/>
                <a:gd name="T13" fmla="*/ 82 h 333"/>
                <a:gd name="T14" fmla="*/ 31 w 95"/>
                <a:gd name="T15" fmla="*/ 40 h 333"/>
                <a:gd name="T16" fmla="*/ 25 w 95"/>
                <a:gd name="T17" fmla="*/ 0 h 333"/>
                <a:gd name="T18" fmla="*/ 0 w 95"/>
                <a:gd name="T19" fmla="*/ 20 h 333"/>
                <a:gd name="T20" fmla="*/ 4 w 95"/>
                <a:gd name="T21" fmla="*/ 43 h 333"/>
                <a:gd name="T22" fmla="*/ 9 w 95"/>
                <a:gd name="T23" fmla="*/ 68 h 333"/>
                <a:gd name="T24" fmla="*/ 12 w 95"/>
                <a:gd name="T25" fmla="*/ 93 h 333"/>
                <a:gd name="T26" fmla="*/ 17 w 95"/>
                <a:gd name="T27" fmla="*/ 118 h 333"/>
                <a:gd name="T28" fmla="*/ 21 w 95"/>
                <a:gd name="T29" fmla="*/ 141 h 333"/>
                <a:gd name="T30" fmla="*/ 28 w 95"/>
                <a:gd name="T31" fmla="*/ 166 h 333"/>
                <a:gd name="T32" fmla="*/ 35 w 95"/>
                <a:gd name="T33" fmla="*/ 190 h 333"/>
                <a:gd name="T34" fmla="*/ 46 w 95"/>
                <a:gd name="T35" fmla="*/ 213 h 333"/>
                <a:gd name="T36" fmla="*/ 59 w 95"/>
                <a:gd name="T37" fmla="*/ 241 h 333"/>
                <a:gd name="T38" fmla="*/ 68 w 95"/>
                <a:gd name="T39" fmla="*/ 271 h 333"/>
                <a:gd name="T40" fmla="*/ 71 w 95"/>
                <a:gd name="T41" fmla="*/ 302 h 333"/>
                <a:gd name="T42" fmla="*/ 71 w 95"/>
                <a:gd name="T43" fmla="*/ 333 h 333"/>
                <a:gd name="T44" fmla="*/ 95 w 95"/>
                <a:gd name="T45" fmla="*/ 3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333">
                  <a:moveTo>
                    <a:pt x="95" y="316"/>
                  </a:moveTo>
                  <a:lnTo>
                    <a:pt x="93" y="275"/>
                  </a:lnTo>
                  <a:lnTo>
                    <a:pt x="87" y="236"/>
                  </a:lnTo>
                  <a:lnTo>
                    <a:pt x="74" y="197"/>
                  </a:lnTo>
                  <a:lnTo>
                    <a:pt x="59" y="160"/>
                  </a:lnTo>
                  <a:lnTo>
                    <a:pt x="45" y="121"/>
                  </a:lnTo>
                  <a:lnTo>
                    <a:pt x="37" y="82"/>
                  </a:lnTo>
                  <a:lnTo>
                    <a:pt x="31" y="40"/>
                  </a:lnTo>
                  <a:lnTo>
                    <a:pt x="25" y="0"/>
                  </a:lnTo>
                  <a:lnTo>
                    <a:pt x="0" y="20"/>
                  </a:lnTo>
                  <a:lnTo>
                    <a:pt x="4" y="43"/>
                  </a:lnTo>
                  <a:lnTo>
                    <a:pt x="9" y="68"/>
                  </a:lnTo>
                  <a:lnTo>
                    <a:pt x="12" y="93"/>
                  </a:lnTo>
                  <a:lnTo>
                    <a:pt x="17" y="118"/>
                  </a:lnTo>
                  <a:lnTo>
                    <a:pt x="21" y="141"/>
                  </a:lnTo>
                  <a:lnTo>
                    <a:pt x="28" y="166"/>
                  </a:lnTo>
                  <a:lnTo>
                    <a:pt x="35" y="190"/>
                  </a:lnTo>
                  <a:lnTo>
                    <a:pt x="46" y="213"/>
                  </a:lnTo>
                  <a:lnTo>
                    <a:pt x="59" y="241"/>
                  </a:lnTo>
                  <a:lnTo>
                    <a:pt x="68" y="271"/>
                  </a:lnTo>
                  <a:lnTo>
                    <a:pt x="71" y="302"/>
                  </a:lnTo>
                  <a:lnTo>
                    <a:pt x="71" y="333"/>
                  </a:lnTo>
                  <a:lnTo>
                    <a:pt x="95" y="3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8" name="Freeform 64"/>
            <p:cNvSpPr>
              <a:spLocks/>
            </p:cNvSpPr>
            <p:nvPr/>
          </p:nvSpPr>
          <p:spPr bwMode="auto">
            <a:xfrm>
              <a:off x="4205" y="2695"/>
              <a:ext cx="17" cy="140"/>
            </a:xfrm>
            <a:custGeom>
              <a:avLst/>
              <a:gdLst>
                <a:gd name="T0" fmla="*/ 22 w 34"/>
                <a:gd name="T1" fmla="*/ 0 h 278"/>
                <a:gd name="T2" fmla="*/ 23 w 34"/>
                <a:gd name="T3" fmla="*/ 67 h 278"/>
                <a:gd name="T4" fmla="*/ 25 w 34"/>
                <a:gd name="T5" fmla="*/ 132 h 278"/>
                <a:gd name="T6" fmla="*/ 28 w 34"/>
                <a:gd name="T7" fmla="*/ 199 h 278"/>
                <a:gd name="T8" fmla="*/ 34 w 34"/>
                <a:gd name="T9" fmla="*/ 266 h 278"/>
                <a:gd name="T10" fmla="*/ 13 w 34"/>
                <a:gd name="T11" fmla="*/ 278 h 278"/>
                <a:gd name="T12" fmla="*/ 6 w 34"/>
                <a:gd name="T13" fmla="*/ 211 h 278"/>
                <a:gd name="T14" fmla="*/ 3 w 34"/>
                <a:gd name="T15" fmla="*/ 144 h 278"/>
                <a:gd name="T16" fmla="*/ 2 w 34"/>
                <a:gd name="T17" fmla="*/ 79 h 278"/>
                <a:gd name="T18" fmla="*/ 0 w 34"/>
                <a:gd name="T19" fmla="*/ 14 h 278"/>
                <a:gd name="T20" fmla="*/ 22 w 34"/>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78">
                  <a:moveTo>
                    <a:pt x="22" y="0"/>
                  </a:moveTo>
                  <a:lnTo>
                    <a:pt x="23" y="67"/>
                  </a:lnTo>
                  <a:lnTo>
                    <a:pt x="25" y="132"/>
                  </a:lnTo>
                  <a:lnTo>
                    <a:pt x="28" y="199"/>
                  </a:lnTo>
                  <a:lnTo>
                    <a:pt x="34" y="266"/>
                  </a:lnTo>
                  <a:lnTo>
                    <a:pt x="13" y="278"/>
                  </a:lnTo>
                  <a:lnTo>
                    <a:pt x="6" y="211"/>
                  </a:lnTo>
                  <a:lnTo>
                    <a:pt x="3" y="144"/>
                  </a:lnTo>
                  <a:lnTo>
                    <a:pt x="2" y="79"/>
                  </a:lnTo>
                  <a:lnTo>
                    <a:pt x="0" y="1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09" name="Freeform 65"/>
            <p:cNvSpPr>
              <a:spLocks/>
            </p:cNvSpPr>
            <p:nvPr/>
          </p:nvSpPr>
          <p:spPr bwMode="auto">
            <a:xfrm>
              <a:off x="4200" y="2578"/>
              <a:ext cx="13" cy="104"/>
            </a:xfrm>
            <a:custGeom>
              <a:avLst/>
              <a:gdLst>
                <a:gd name="T0" fmla="*/ 23 w 26"/>
                <a:gd name="T1" fmla="*/ 194 h 208"/>
                <a:gd name="T2" fmla="*/ 25 w 26"/>
                <a:gd name="T3" fmla="*/ 146 h 208"/>
                <a:gd name="T4" fmla="*/ 26 w 26"/>
                <a:gd name="T5" fmla="*/ 98 h 208"/>
                <a:gd name="T6" fmla="*/ 26 w 26"/>
                <a:gd name="T7" fmla="*/ 50 h 208"/>
                <a:gd name="T8" fmla="*/ 23 w 26"/>
                <a:gd name="T9" fmla="*/ 0 h 208"/>
                <a:gd name="T10" fmla="*/ 0 w 26"/>
                <a:gd name="T11" fmla="*/ 14 h 208"/>
                <a:gd name="T12" fmla="*/ 3 w 26"/>
                <a:gd name="T13" fmla="*/ 64 h 208"/>
                <a:gd name="T14" fmla="*/ 4 w 26"/>
                <a:gd name="T15" fmla="*/ 112 h 208"/>
                <a:gd name="T16" fmla="*/ 3 w 26"/>
                <a:gd name="T17" fmla="*/ 160 h 208"/>
                <a:gd name="T18" fmla="*/ 1 w 26"/>
                <a:gd name="T19" fmla="*/ 208 h 208"/>
                <a:gd name="T20" fmla="*/ 23 w 26"/>
                <a:gd name="T21" fmla="*/ 19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08">
                  <a:moveTo>
                    <a:pt x="23" y="194"/>
                  </a:moveTo>
                  <a:lnTo>
                    <a:pt x="25" y="146"/>
                  </a:lnTo>
                  <a:lnTo>
                    <a:pt x="26" y="98"/>
                  </a:lnTo>
                  <a:lnTo>
                    <a:pt x="26" y="50"/>
                  </a:lnTo>
                  <a:lnTo>
                    <a:pt x="23" y="0"/>
                  </a:lnTo>
                  <a:lnTo>
                    <a:pt x="0" y="14"/>
                  </a:lnTo>
                  <a:lnTo>
                    <a:pt x="3" y="64"/>
                  </a:lnTo>
                  <a:lnTo>
                    <a:pt x="4" y="112"/>
                  </a:lnTo>
                  <a:lnTo>
                    <a:pt x="3" y="160"/>
                  </a:lnTo>
                  <a:lnTo>
                    <a:pt x="1" y="208"/>
                  </a:lnTo>
                  <a:lnTo>
                    <a:pt x="23" y="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210" name="Freeform 66"/>
            <p:cNvSpPr>
              <a:spLocks/>
            </p:cNvSpPr>
            <p:nvPr/>
          </p:nvSpPr>
          <p:spPr bwMode="auto">
            <a:xfrm>
              <a:off x="5100" y="1897"/>
              <a:ext cx="136" cy="1153"/>
            </a:xfrm>
            <a:custGeom>
              <a:avLst/>
              <a:gdLst>
                <a:gd name="T0" fmla="*/ 185 w 271"/>
                <a:gd name="T1" fmla="*/ 0 h 2305"/>
                <a:gd name="T2" fmla="*/ 271 w 271"/>
                <a:gd name="T3" fmla="*/ 42 h 2305"/>
                <a:gd name="T4" fmla="*/ 109 w 271"/>
                <a:gd name="T5" fmla="*/ 2277 h 2305"/>
                <a:gd name="T6" fmla="*/ 0 w 271"/>
                <a:gd name="T7" fmla="*/ 2305 h 2305"/>
                <a:gd name="T8" fmla="*/ 185 w 271"/>
                <a:gd name="T9" fmla="*/ 0 h 2305"/>
              </a:gdLst>
              <a:ahLst/>
              <a:cxnLst>
                <a:cxn ang="0">
                  <a:pos x="T0" y="T1"/>
                </a:cxn>
                <a:cxn ang="0">
                  <a:pos x="T2" y="T3"/>
                </a:cxn>
                <a:cxn ang="0">
                  <a:pos x="T4" y="T5"/>
                </a:cxn>
                <a:cxn ang="0">
                  <a:pos x="T6" y="T7"/>
                </a:cxn>
                <a:cxn ang="0">
                  <a:pos x="T8" y="T9"/>
                </a:cxn>
              </a:cxnLst>
              <a:rect l="0" t="0" r="r" b="b"/>
              <a:pathLst>
                <a:path w="271" h="2305">
                  <a:moveTo>
                    <a:pt x="185" y="0"/>
                  </a:moveTo>
                  <a:lnTo>
                    <a:pt x="271" y="42"/>
                  </a:lnTo>
                  <a:lnTo>
                    <a:pt x="109" y="2277"/>
                  </a:lnTo>
                  <a:lnTo>
                    <a:pt x="0" y="2305"/>
                  </a:lnTo>
                  <a:lnTo>
                    <a:pt x="185" y="0"/>
                  </a:lnTo>
                  <a:close/>
                </a:path>
              </a:pathLst>
            </a:custGeom>
            <a:solidFill>
              <a:srgbClr val="7A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156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211215311"/>
      </p:ext>
    </p:extLst>
  </p:cSld>
  <p:clrMapOvr>
    <a:masterClrMapping/>
  </p:clrMapOvr>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xfrm>
            <a:off x="384176" y="274748"/>
            <a:ext cx="8302625" cy="1389001"/>
          </a:xfrm>
        </p:spPr>
        <p:txBody>
          <a:bodyPr>
            <a:normAutofit fontScale="90000"/>
          </a:bodyPr>
          <a:lstStyle/>
          <a:p>
            <a:r>
              <a:rPr lang="en-US" sz="3600" b="1" u="sng" dirty="0"/>
              <a:t>Quality Assurance and</a:t>
            </a:r>
            <a:br>
              <a:rPr lang="en-US" sz="3600" b="1" u="sng" dirty="0"/>
            </a:br>
            <a:r>
              <a:rPr lang="en-US" sz="3600" b="1" u="sng" dirty="0"/>
              <a:t>Infection Control</a:t>
            </a:r>
            <a:br>
              <a:rPr lang="en-US" sz="3600" b="1" u="sng" dirty="0"/>
            </a:br>
            <a:r>
              <a:rPr lang="en-US" sz="3200" dirty="0"/>
              <a:t>(continued)</a:t>
            </a:r>
          </a:p>
        </p:txBody>
      </p:sp>
      <p:sp>
        <p:nvSpPr>
          <p:cNvPr id="135171" name="Rectangle 3"/>
          <p:cNvSpPr>
            <a:spLocks noGrp="1" noChangeArrowheads="1"/>
          </p:cNvSpPr>
          <p:nvPr>
            <p:ph type="body" sz="half" idx="1"/>
          </p:nvPr>
        </p:nvSpPr>
        <p:spPr>
          <a:xfrm>
            <a:off x="482600" y="1798069"/>
            <a:ext cx="6230938" cy="4313534"/>
          </a:xfrm>
        </p:spPr>
        <p:txBody>
          <a:bodyPr>
            <a:normAutofit lnSpcReduction="10000"/>
          </a:bodyPr>
          <a:lstStyle/>
          <a:p>
            <a:pPr>
              <a:lnSpc>
                <a:spcPct val="95000"/>
              </a:lnSpc>
              <a:spcBef>
                <a:spcPct val="15000"/>
              </a:spcBef>
            </a:pPr>
            <a:r>
              <a:rPr lang="en-US" sz="3600" dirty="0"/>
              <a:t>Role of the Quality Assurance Committee</a:t>
            </a:r>
          </a:p>
          <a:p>
            <a:pPr lvl="1">
              <a:lnSpc>
                <a:spcPct val="95000"/>
              </a:lnSpc>
              <a:spcBef>
                <a:spcPct val="15000"/>
              </a:spcBef>
            </a:pPr>
            <a:r>
              <a:rPr lang="en-US" sz="3600" dirty="0"/>
              <a:t>Reviews infections</a:t>
            </a:r>
          </a:p>
          <a:p>
            <a:pPr lvl="1">
              <a:lnSpc>
                <a:spcPct val="95000"/>
              </a:lnSpc>
              <a:spcBef>
                <a:spcPct val="15000"/>
              </a:spcBef>
            </a:pPr>
            <a:r>
              <a:rPr lang="en-US" sz="3600" dirty="0"/>
              <a:t>Recommends policies and procedures to prevent infections</a:t>
            </a:r>
          </a:p>
          <a:p>
            <a:pPr lvl="1">
              <a:lnSpc>
                <a:spcPct val="95000"/>
              </a:lnSpc>
              <a:spcBef>
                <a:spcPct val="15000"/>
              </a:spcBef>
            </a:pPr>
            <a:r>
              <a:rPr lang="en-US" sz="3600" dirty="0"/>
              <a:t>Made up of members from all disciplines</a:t>
            </a:r>
          </a:p>
        </p:txBody>
      </p:sp>
      <p:grpSp>
        <p:nvGrpSpPr>
          <p:cNvPr id="135240" name="Group 72"/>
          <p:cNvGrpSpPr>
            <a:grpSpLocks noChangeAspect="1"/>
          </p:cNvGrpSpPr>
          <p:nvPr/>
        </p:nvGrpSpPr>
        <p:grpSpPr bwMode="auto">
          <a:xfrm>
            <a:off x="5965825" y="2637575"/>
            <a:ext cx="2851150" cy="2785633"/>
            <a:chOff x="3758" y="1728"/>
            <a:chExt cx="1796" cy="1825"/>
          </a:xfrm>
        </p:grpSpPr>
        <p:sp>
          <p:nvSpPr>
            <p:cNvPr id="135239" name="AutoShape 71"/>
            <p:cNvSpPr>
              <a:spLocks noChangeAspect="1" noChangeArrowheads="1" noTextEdit="1"/>
            </p:cNvSpPr>
            <p:nvPr/>
          </p:nvSpPr>
          <p:spPr bwMode="auto">
            <a:xfrm>
              <a:off x="3758" y="1728"/>
              <a:ext cx="1796" cy="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5241" name="Freeform 73"/>
            <p:cNvSpPr>
              <a:spLocks/>
            </p:cNvSpPr>
            <p:nvPr/>
          </p:nvSpPr>
          <p:spPr bwMode="auto">
            <a:xfrm>
              <a:off x="3758" y="1748"/>
              <a:ext cx="1776" cy="1455"/>
            </a:xfrm>
            <a:custGeom>
              <a:avLst/>
              <a:gdLst>
                <a:gd name="T0" fmla="*/ 0 w 1776"/>
                <a:gd name="T1" fmla="*/ 0 h 1455"/>
                <a:gd name="T2" fmla="*/ 0 w 1776"/>
                <a:gd name="T3" fmla="*/ 1116 h 1455"/>
                <a:gd name="T4" fmla="*/ 1776 w 1776"/>
                <a:gd name="T5" fmla="*/ 1455 h 1455"/>
                <a:gd name="T6" fmla="*/ 1776 w 1776"/>
                <a:gd name="T7" fmla="*/ 4 h 1455"/>
                <a:gd name="T8" fmla="*/ 0 w 1776"/>
                <a:gd name="T9" fmla="*/ 0 h 1455"/>
                <a:gd name="T10" fmla="*/ 0 w 1776"/>
                <a:gd name="T11" fmla="*/ 0 h 1455"/>
              </a:gdLst>
              <a:ahLst/>
              <a:cxnLst>
                <a:cxn ang="0">
                  <a:pos x="T0" y="T1"/>
                </a:cxn>
                <a:cxn ang="0">
                  <a:pos x="T2" y="T3"/>
                </a:cxn>
                <a:cxn ang="0">
                  <a:pos x="T4" y="T5"/>
                </a:cxn>
                <a:cxn ang="0">
                  <a:pos x="T6" y="T7"/>
                </a:cxn>
                <a:cxn ang="0">
                  <a:pos x="T8" y="T9"/>
                </a:cxn>
                <a:cxn ang="0">
                  <a:pos x="T10" y="T11"/>
                </a:cxn>
              </a:cxnLst>
              <a:rect l="0" t="0" r="r" b="b"/>
              <a:pathLst>
                <a:path w="1776" h="1455">
                  <a:moveTo>
                    <a:pt x="0" y="0"/>
                  </a:moveTo>
                  <a:lnTo>
                    <a:pt x="0" y="1116"/>
                  </a:lnTo>
                  <a:lnTo>
                    <a:pt x="1776" y="1455"/>
                  </a:lnTo>
                  <a:lnTo>
                    <a:pt x="1776" y="4"/>
                  </a:lnTo>
                  <a:lnTo>
                    <a:pt x="0" y="0"/>
                  </a:lnTo>
                  <a:lnTo>
                    <a:pt x="0" y="0"/>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2" name="Freeform 74"/>
            <p:cNvSpPr>
              <a:spLocks/>
            </p:cNvSpPr>
            <p:nvPr/>
          </p:nvSpPr>
          <p:spPr bwMode="auto">
            <a:xfrm>
              <a:off x="4427" y="2184"/>
              <a:ext cx="837" cy="490"/>
            </a:xfrm>
            <a:custGeom>
              <a:avLst/>
              <a:gdLst>
                <a:gd name="T0" fmla="*/ 0 w 837"/>
                <a:gd name="T1" fmla="*/ 346 h 490"/>
                <a:gd name="T2" fmla="*/ 520 w 837"/>
                <a:gd name="T3" fmla="*/ 0 h 490"/>
                <a:gd name="T4" fmla="*/ 837 w 837"/>
                <a:gd name="T5" fmla="*/ 201 h 490"/>
                <a:gd name="T6" fmla="*/ 384 w 837"/>
                <a:gd name="T7" fmla="*/ 490 h 490"/>
                <a:gd name="T8" fmla="*/ 0 w 837"/>
                <a:gd name="T9" fmla="*/ 346 h 490"/>
                <a:gd name="T10" fmla="*/ 0 w 837"/>
                <a:gd name="T11" fmla="*/ 346 h 490"/>
              </a:gdLst>
              <a:ahLst/>
              <a:cxnLst>
                <a:cxn ang="0">
                  <a:pos x="T0" y="T1"/>
                </a:cxn>
                <a:cxn ang="0">
                  <a:pos x="T2" y="T3"/>
                </a:cxn>
                <a:cxn ang="0">
                  <a:pos x="T4" y="T5"/>
                </a:cxn>
                <a:cxn ang="0">
                  <a:pos x="T6" y="T7"/>
                </a:cxn>
                <a:cxn ang="0">
                  <a:pos x="T8" y="T9"/>
                </a:cxn>
                <a:cxn ang="0">
                  <a:pos x="T10" y="T11"/>
                </a:cxn>
              </a:cxnLst>
              <a:rect l="0" t="0" r="r" b="b"/>
              <a:pathLst>
                <a:path w="837" h="490">
                  <a:moveTo>
                    <a:pt x="0" y="346"/>
                  </a:moveTo>
                  <a:lnTo>
                    <a:pt x="520" y="0"/>
                  </a:lnTo>
                  <a:lnTo>
                    <a:pt x="837" y="201"/>
                  </a:lnTo>
                  <a:lnTo>
                    <a:pt x="384" y="490"/>
                  </a:lnTo>
                  <a:lnTo>
                    <a:pt x="0" y="346"/>
                  </a:lnTo>
                  <a:lnTo>
                    <a:pt x="0" y="346"/>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3" name="Freeform 75"/>
            <p:cNvSpPr>
              <a:spLocks/>
            </p:cNvSpPr>
            <p:nvPr/>
          </p:nvSpPr>
          <p:spPr bwMode="auto">
            <a:xfrm>
              <a:off x="5043" y="1808"/>
              <a:ext cx="485" cy="510"/>
            </a:xfrm>
            <a:custGeom>
              <a:avLst/>
              <a:gdLst>
                <a:gd name="T0" fmla="*/ 0 w 485"/>
                <a:gd name="T1" fmla="*/ 312 h 510"/>
                <a:gd name="T2" fmla="*/ 485 w 485"/>
                <a:gd name="T3" fmla="*/ 0 h 510"/>
                <a:gd name="T4" fmla="*/ 485 w 485"/>
                <a:gd name="T5" fmla="*/ 387 h 510"/>
                <a:gd name="T6" fmla="*/ 319 w 485"/>
                <a:gd name="T7" fmla="*/ 510 h 510"/>
                <a:gd name="T8" fmla="*/ 0 w 485"/>
                <a:gd name="T9" fmla="*/ 312 h 510"/>
                <a:gd name="T10" fmla="*/ 0 w 485"/>
                <a:gd name="T11" fmla="*/ 312 h 510"/>
              </a:gdLst>
              <a:ahLst/>
              <a:cxnLst>
                <a:cxn ang="0">
                  <a:pos x="T0" y="T1"/>
                </a:cxn>
                <a:cxn ang="0">
                  <a:pos x="T2" y="T3"/>
                </a:cxn>
                <a:cxn ang="0">
                  <a:pos x="T4" y="T5"/>
                </a:cxn>
                <a:cxn ang="0">
                  <a:pos x="T6" y="T7"/>
                </a:cxn>
                <a:cxn ang="0">
                  <a:pos x="T8" y="T9"/>
                </a:cxn>
                <a:cxn ang="0">
                  <a:pos x="T10" y="T11"/>
                </a:cxn>
              </a:cxnLst>
              <a:rect l="0" t="0" r="r" b="b"/>
              <a:pathLst>
                <a:path w="485" h="510">
                  <a:moveTo>
                    <a:pt x="0" y="312"/>
                  </a:moveTo>
                  <a:lnTo>
                    <a:pt x="485" y="0"/>
                  </a:lnTo>
                  <a:lnTo>
                    <a:pt x="485" y="387"/>
                  </a:lnTo>
                  <a:lnTo>
                    <a:pt x="319" y="510"/>
                  </a:lnTo>
                  <a:lnTo>
                    <a:pt x="0" y="312"/>
                  </a:lnTo>
                  <a:lnTo>
                    <a:pt x="0" y="312"/>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4" name="Freeform 76"/>
            <p:cNvSpPr>
              <a:spLocks/>
            </p:cNvSpPr>
            <p:nvPr/>
          </p:nvSpPr>
          <p:spPr bwMode="auto">
            <a:xfrm>
              <a:off x="3758" y="1752"/>
              <a:ext cx="684" cy="410"/>
            </a:xfrm>
            <a:custGeom>
              <a:avLst/>
              <a:gdLst>
                <a:gd name="T0" fmla="*/ 0 w 684"/>
                <a:gd name="T1" fmla="*/ 230 h 410"/>
                <a:gd name="T2" fmla="*/ 345 w 684"/>
                <a:gd name="T3" fmla="*/ 0 h 410"/>
                <a:gd name="T4" fmla="*/ 474 w 684"/>
                <a:gd name="T5" fmla="*/ 0 h 410"/>
                <a:gd name="T6" fmla="*/ 684 w 684"/>
                <a:gd name="T7" fmla="*/ 127 h 410"/>
                <a:gd name="T8" fmla="*/ 270 w 684"/>
                <a:gd name="T9" fmla="*/ 410 h 410"/>
                <a:gd name="T10" fmla="*/ 0 w 684"/>
                <a:gd name="T11" fmla="*/ 230 h 410"/>
                <a:gd name="T12" fmla="*/ 0 w 684"/>
                <a:gd name="T13" fmla="*/ 230 h 410"/>
              </a:gdLst>
              <a:ahLst/>
              <a:cxnLst>
                <a:cxn ang="0">
                  <a:pos x="T0" y="T1"/>
                </a:cxn>
                <a:cxn ang="0">
                  <a:pos x="T2" y="T3"/>
                </a:cxn>
                <a:cxn ang="0">
                  <a:pos x="T4" y="T5"/>
                </a:cxn>
                <a:cxn ang="0">
                  <a:pos x="T6" y="T7"/>
                </a:cxn>
                <a:cxn ang="0">
                  <a:pos x="T8" y="T9"/>
                </a:cxn>
                <a:cxn ang="0">
                  <a:pos x="T10" y="T11"/>
                </a:cxn>
                <a:cxn ang="0">
                  <a:pos x="T12" y="T13"/>
                </a:cxn>
              </a:cxnLst>
              <a:rect l="0" t="0" r="r" b="b"/>
              <a:pathLst>
                <a:path w="684" h="410">
                  <a:moveTo>
                    <a:pt x="0" y="230"/>
                  </a:moveTo>
                  <a:lnTo>
                    <a:pt x="345" y="0"/>
                  </a:lnTo>
                  <a:lnTo>
                    <a:pt x="474" y="0"/>
                  </a:lnTo>
                  <a:lnTo>
                    <a:pt x="684" y="127"/>
                  </a:lnTo>
                  <a:lnTo>
                    <a:pt x="270" y="410"/>
                  </a:lnTo>
                  <a:lnTo>
                    <a:pt x="0" y="230"/>
                  </a:lnTo>
                  <a:lnTo>
                    <a:pt x="0" y="23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5" name="Freeform 77"/>
            <p:cNvSpPr>
              <a:spLocks/>
            </p:cNvSpPr>
            <p:nvPr/>
          </p:nvSpPr>
          <p:spPr bwMode="auto">
            <a:xfrm>
              <a:off x="4017" y="1933"/>
              <a:ext cx="838" cy="491"/>
            </a:xfrm>
            <a:custGeom>
              <a:avLst/>
              <a:gdLst>
                <a:gd name="T0" fmla="*/ 0 w 838"/>
                <a:gd name="T1" fmla="*/ 347 h 491"/>
                <a:gd name="T2" fmla="*/ 523 w 838"/>
                <a:gd name="T3" fmla="*/ 0 h 491"/>
                <a:gd name="T4" fmla="*/ 838 w 838"/>
                <a:gd name="T5" fmla="*/ 202 h 491"/>
                <a:gd name="T6" fmla="*/ 385 w 838"/>
                <a:gd name="T7" fmla="*/ 491 h 491"/>
                <a:gd name="T8" fmla="*/ 0 w 838"/>
                <a:gd name="T9" fmla="*/ 347 h 491"/>
                <a:gd name="T10" fmla="*/ 0 w 838"/>
                <a:gd name="T11" fmla="*/ 347 h 491"/>
              </a:gdLst>
              <a:ahLst/>
              <a:cxnLst>
                <a:cxn ang="0">
                  <a:pos x="T0" y="T1"/>
                </a:cxn>
                <a:cxn ang="0">
                  <a:pos x="T2" y="T3"/>
                </a:cxn>
                <a:cxn ang="0">
                  <a:pos x="T4" y="T5"/>
                </a:cxn>
                <a:cxn ang="0">
                  <a:pos x="T6" y="T7"/>
                </a:cxn>
                <a:cxn ang="0">
                  <a:pos x="T8" y="T9"/>
                </a:cxn>
                <a:cxn ang="0">
                  <a:pos x="T10" y="T11"/>
                </a:cxn>
              </a:cxnLst>
              <a:rect l="0" t="0" r="r" b="b"/>
              <a:pathLst>
                <a:path w="838" h="491">
                  <a:moveTo>
                    <a:pt x="0" y="347"/>
                  </a:moveTo>
                  <a:lnTo>
                    <a:pt x="523" y="0"/>
                  </a:lnTo>
                  <a:lnTo>
                    <a:pt x="838" y="202"/>
                  </a:lnTo>
                  <a:lnTo>
                    <a:pt x="385" y="491"/>
                  </a:lnTo>
                  <a:lnTo>
                    <a:pt x="0" y="347"/>
                  </a:lnTo>
                  <a:lnTo>
                    <a:pt x="0" y="347"/>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6" name="Freeform 78"/>
            <p:cNvSpPr>
              <a:spLocks/>
            </p:cNvSpPr>
            <p:nvPr/>
          </p:nvSpPr>
          <p:spPr bwMode="auto">
            <a:xfrm>
              <a:off x="4636" y="1752"/>
              <a:ext cx="788" cy="314"/>
            </a:xfrm>
            <a:custGeom>
              <a:avLst/>
              <a:gdLst>
                <a:gd name="T0" fmla="*/ 0 w 788"/>
                <a:gd name="T1" fmla="*/ 118 h 314"/>
                <a:gd name="T2" fmla="*/ 172 w 788"/>
                <a:gd name="T3" fmla="*/ 0 h 314"/>
                <a:gd name="T4" fmla="*/ 788 w 788"/>
                <a:gd name="T5" fmla="*/ 0 h 314"/>
                <a:gd name="T6" fmla="*/ 318 w 788"/>
                <a:gd name="T7" fmla="*/ 314 h 314"/>
                <a:gd name="T8" fmla="*/ 0 w 788"/>
                <a:gd name="T9" fmla="*/ 118 h 314"/>
                <a:gd name="T10" fmla="*/ 0 w 788"/>
                <a:gd name="T11" fmla="*/ 118 h 314"/>
              </a:gdLst>
              <a:ahLst/>
              <a:cxnLst>
                <a:cxn ang="0">
                  <a:pos x="T0" y="T1"/>
                </a:cxn>
                <a:cxn ang="0">
                  <a:pos x="T2" y="T3"/>
                </a:cxn>
                <a:cxn ang="0">
                  <a:pos x="T4" y="T5"/>
                </a:cxn>
                <a:cxn ang="0">
                  <a:pos x="T6" y="T7"/>
                </a:cxn>
                <a:cxn ang="0">
                  <a:pos x="T8" y="T9"/>
                </a:cxn>
                <a:cxn ang="0">
                  <a:pos x="T10" y="T11"/>
                </a:cxn>
              </a:cxnLst>
              <a:rect l="0" t="0" r="r" b="b"/>
              <a:pathLst>
                <a:path w="788" h="314">
                  <a:moveTo>
                    <a:pt x="0" y="118"/>
                  </a:moveTo>
                  <a:lnTo>
                    <a:pt x="172" y="0"/>
                  </a:lnTo>
                  <a:lnTo>
                    <a:pt x="788" y="0"/>
                  </a:lnTo>
                  <a:lnTo>
                    <a:pt x="318" y="314"/>
                  </a:lnTo>
                  <a:lnTo>
                    <a:pt x="0" y="118"/>
                  </a:lnTo>
                  <a:lnTo>
                    <a:pt x="0" y="118"/>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7" name="Freeform 79"/>
            <p:cNvSpPr>
              <a:spLocks/>
            </p:cNvSpPr>
            <p:nvPr/>
          </p:nvSpPr>
          <p:spPr bwMode="auto">
            <a:xfrm>
              <a:off x="5037" y="2075"/>
              <a:ext cx="497" cy="558"/>
            </a:xfrm>
            <a:custGeom>
              <a:avLst/>
              <a:gdLst>
                <a:gd name="T0" fmla="*/ 43 w 497"/>
                <a:gd name="T1" fmla="*/ 0 h 558"/>
                <a:gd name="T2" fmla="*/ 245 w 497"/>
                <a:gd name="T3" fmla="*/ 1 h 558"/>
                <a:gd name="T4" fmla="*/ 497 w 497"/>
                <a:gd name="T5" fmla="*/ 143 h 558"/>
                <a:gd name="T6" fmla="*/ 484 w 497"/>
                <a:gd name="T7" fmla="*/ 558 h 558"/>
                <a:gd name="T8" fmla="*/ 252 w 497"/>
                <a:gd name="T9" fmla="*/ 458 h 558"/>
                <a:gd name="T10" fmla="*/ 107 w 497"/>
                <a:gd name="T11" fmla="*/ 218 h 558"/>
                <a:gd name="T12" fmla="*/ 125 w 497"/>
                <a:gd name="T13" fmla="*/ 176 h 558"/>
                <a:gd name="T14" fmla="*/ 0 w 497"/>
                <a:gd name="T15" fmla="*/ 176 h 558"/>
                <a:gd name="T16" fmla="*/ 43 w 497"/>
                <a:gd name="T17" fmla="*/ 0 h 558"/>
                <a:gd name="T18" fmla="*/ 43 w 497"/>
                <a:gd name="T19"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7" h="558">
                  <a:moveTo>
                    <a:pt x="43" y="0"/>
                  </a:moveTo>
                  <a:lnTo>
                    <a:pt x="245" y="1"/>
                  </a:lnTo>
                  <a:lnTo>
                    <a:pt x="497" y="143"/>
                  </a:lnTo>
                  <a:lnTo>
                    <a:pt x="484" y="558"/>
                  </a:lnTo>
                  <a:lnTo>
                    <a:pt x="252" y="458"/>
                  </a:lnTo>
                  <a:lnTo>
                    <a:pt x="107" y="218"/>
                  </a:lnTo>
                  <a:lnTo>
                    <a:pt x="125" y="176"/>
                  </a:lnTo>
                  <a:lnTo>
                    <a:pt x="0" y="176"/>
                  </a:lnTo>
                  <a:lnTo>
                    <a:pt x="43" y="0"/>
                  </a:lnTo>
                  <a:lnTo>
                    <a:pt x="43" y="0"/>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8" name="Freeform 80"/>
            <p:cNvSpPr>
              <a:spLocks/>
            </p:cNvSpPr>
            <p:nvPr/>
          </p:nvSpPr>
          <p:spPr bwMode="auto">
            <a:xfrm>
              <a:off x="5408" y="2188"/>
              <a:ext cx="126" cy="84"/>
            </a:xfrm>
            <a:custGeom>
              <a:avLst/>
              <a:gdLst>
                <a:gd name="T0" fmla="*/ 0 w 126"/>
                <a:gd name="T1" fmla="*/ 51 h 84"/>
                <a:gd name="T2" fmla="*/ 68 w 126"/>
                <a:gd name="T3" fmla="*/ 84 h 84"/>
                <a:gd name="T4" fmla="*/ 126 w 126"/>
                <a:gd name="T5" fmla="*/ 84 h 84"/>
                <a:gd name="T6" fmla="*/ 126 w 126"/>
                <a:gd name="T7" fmla="*/ 27 h 84"/>
                <a:gd name="T8" fmla="*/ 80 w 126"/>
                <a:gd name="T9" fmla="*/ 0 h 84"/>
                <a:gd name="T10" fmla="*/ 0 w 126"/>
                <a:gd name="T11" fmla="*/ 51 h 84"/>
                <a:gd name="T12" fmla="*/ 0 w 126"/>
                <a:gd name="T13" fmla="*/ 51 h 84"/>
              </a:gdLst>
              <a:ahLst/>
              <a:cxnLst>
                <a:cxn ang="0">
                  <a:pos x="T0" y="T1"/>
                </a:cxn>
                <a:cxn ang="0">
                  <a:pos x="T2" y="T3"/>
                </a:cxn>
                <a:cxn ang="0">
                  <a:pos x="T4" y="T5"/>
                </a:cxn>
                <a:cxn ang="0">
                  <a:pos x="T6" y="T7"/>
                </a:cxn>
                <a:cxn ang="0">
                  <a:pos x="T8" y="T9"/>
                </a:cxn>
                <a:cxn ang="0">
                  <a:pos x="T10" y="T11"/>
                </a:cxn>
                <a:cxn ang="0">
                  <a:pos x="T12" y="T13"/>
                </a:cxn>
              </a:cxnLst>
              <a:rect l="0" t="0" r="r" b="b"/>
              <a:pathLst>
                <a:path w="126" h="84">
                  <a:moveTo>
                    <a:pt x="0" y="51"/>
                  </a:moveTo>
                  <a:lnTo>
                    <a:pt x="68" y="84"/>
                  </a:lnTo>
                  <a:lnTo>
                    <a:pt x="126" y="84"/>
                  </a:lnTo>
                  <a:lnTo>
                    <a:pt x="126" y="27"/>
                  </a:lnTo>
                  <a:lnTo>
                    <a:pt x="80" y="0"/>
                  </a:lnTo>
                  <a:lnTo>
                    <a:pt x="0" y="51"/>
                  </a:lnTo>
                  <a:lnTo>
                    <a:pt x="0" y="51"/>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49" name="Freeform 81"/>
            <p:cNvSpPr>
              <a:spLocks/>
            </p:cNvSpPr>
            <p:nvPr/>
          </p:nvSpPr>
          <p:spPr bwMode="auto">
            <a:xfrm>
              <a:off x="5047" y="2073"/>
              <a:ext cx="319" cy="267"/>
            </a:xfrm>
            <a:custGeom>
              <a:avLst/>
              <a:gdLst>
                <a:gd name="T0" fmla="*/ 36 w 319"/>
                <a:gd name="T1" fmla="*/ 0 h 267"/>
                <a:gd name="T2" fmla="*/ 319 w 319"/>
                <a:gd name="T3" fmla="*/ 177 h 267"/>
                <a:gd name="T4" fmla="*/ 123 w 319"/>
                <a:gd name="T5" fmla="*/ 267 h 267"/>
                <a:gd name="T6" fmla="*/ 97 w 319"/>
                <a:gd name="T7" fmla="*/ 224 h 267"/>
                <a:gd name="T8" fmla="*/ 125 w 319"/>
                <a:gd name="T9" fmla="*/ 162 h 267"/>
                <a:gd name="T10" fmla="*/ 0 w 319"/>
                <a:gd name="T11" fmla="*/ 178 h 267"/>
                <a:gd name="T12" fmla="*/ 36 w 319"/>
                <a:gd name="T13" fmla="*/ 0 h 267"/>
                <a:gd name="T14" fmla="*/ 36 w 319"/>
                <a:gd name="T15" fmla="*/ 0 h 2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9" h="267">
                  <a:moveTo>
                    <a:pt x="36" y="0"/>
                  </a:moveTo>
                  <a:lnTo>
                    <a:pt x="319" y="177"/>
                  </a:lnTo>
                  <a:lnTo>
                    <a:pt x="123" y="267"/>
                  </a:lnTo>
                  <a:lnTo>
                    <a:pt x="97" y="224"/>
                  </a:lnTo>
                  <a:lnTo>
                    <a:pt x="125" y="162"/>
                  </a:lnTo>
                  <a:lnTo>
                    <a:pt x="0" y="178"/>
                  </a:lnTo>
                  <a:lnTo>
                    <a:pt x="36" y="0"/>
                  </a:lnTo>
                  <a:lnTo>
                    <a:pt x="36" y="0"/>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0" name="Freeform 82"/>
            <p:cNvSpPr>
              <a:spLocks/>
            </p:cNvSpPr>
            <p:nvPr/>
          </p:nvSpPr>
          <p:spPr bwMode="auto">
            <a:xfrm>
              <a:off x="5303" y="2333"/>
              <a:ext cx="108" cy="241"/>
            </a:xfrm>
            <a:custGeom>
              <a:avLst/>
              <a:gdLst>
                <a:gd name="T0" fmla="*/ 23 w 108"/>
                <a:gd name="T1" fmla="*/ 177 h 241"/>
                <a:gd name="T2" fmla="*/ 0 w 108"/>
                <a:gd name="T3" fmla="*/ 105 h 241"/>
                <a:gd name="T4" fmla="*/ 108 w 108"/>
                <a:gd name="T5" fmla="*/ 0 h 241"/>
                <a:gd name="T6" fmla="*/ 100 w 108"/>
                <a:gd name="T7" fmla="*/ 241 h 241"/>
                <a:gd name="T8" fmla="*/ 23 w 108"/>
                <a:gd name="T9" fmla="*/ 177 h 241"/>
                <a:gd name="T10" fmla="*/ 23 w 108"/>
                <a:gd name="T11" fmla="*/ 177 h 241"/>
              </a:gdLst>
              <a:ahLst/>
              <a:cxnLst>
                <a:cxn ang="0">
                  <a:pos x="T0" y="T1"/>
                </a:cxn>
                <a:cxn ang="0">
                  <a:pos x="T2" y="T3"/>
                </a:cxn>
                <a:cxn ang="0">
                  <a:pos x="T4" y="T5"/>
                </a:cxn>
                <a:cxn ang="0">
                  <a:pos x="T6" y="T7"/>
                </a:cxn>
                <a:cxn ang="0">
                  <a:pos x="T8" y="T9"/>
                </a:cxn>
                <a:cxn ang="0">
                  <a:pos x="T10" y="T11"/>
                </a:cxn>
              </a:cxnLst>
              <a:rect l="0" t="0" r="r" b="b"/>
              <a:pathLst>
                <a:path w="108" h="241">
                  <a:moveTo>
                    <a:pt x="23" y="177"/>
                  </a:moveTo>
                  <a:lnTo>
                    <a:pt x="0" y="105"/>
                  </a:lnTo>
                  <a:lnTo>
                    <a:pt x="108" y="0"/>
                  </a:lnTo>
                  <a:lnTo>
                    <a:pt x="100" y="241"/>
                  </a:lnTo>
                  <a:lnTo>
                    <a:pt x="23" y="177"/>
                  </a:lnTo>
                  <a:lnTo>
                    <a:pt x="23" y="177"/>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1" name="Freeform 83"/>
            <p:cNvSpPr>
              <a:spLocks/>
            </p:cNvSpPr>
            <p:nvPr/>
          </p:nvSpPr>
          <p:spPr bwMode="auto">
            <a:xfrm>
              <a:off x="5138" y="2209"/>
              <a:ext cx="396" cy="527"/>
            </a:xfrm>
            <a:custGeom>
              <a:avLst/>
              <a:gdLst>
                <a:gd name="T0" fmla="*/ 13 w 396"/>
                <a:gd name="T1" fmla="*/ 85 h 527"/>
                <a:gd name="T2" fmla="*/ 19 w 396"/>
                <a:gd name="T3" fmla="*/ 92 h 527"/>
                <a:gd name="T4" fmla="*/ 24 w 396"/>
                <a:gd name="T5" fmla="*/ 102 h 527"/>
                <a:gd name="T6" fmla="*/ 28 w 396"/>
                <a:gd name="T7" fmla="*/ 110 h 527"/>
                <a:gd name="T8" fmla="*/ 33 w 396"/>
                <a:gd name="T9" fmla="*/ 117 h 527"/>
                <a:gd name="T10" fmla="*/ 38 w 396"/>
                <a:gd name="T11" fmla="*/ 124 h 527"/>
                <a:gd name="T12" fmla="*/ 43 w 396"/>
                <a:gd name="T13" fmla="*/ 131 h 527"/>
                <a:gd name="T14" fmla="*/ 49 w 396"/>
                <a:gd name="T15" fmla="*/ 140 h 527"/>
                <a:gd name="T16" fmla="*/ 55 w 396"/>
                <a:gd name="T17" fmla="*/ 148 h 527"/>
                <a:gd name="T18" fmla="*/ 61 w 396"/>
                <a:gd name="T19" fmla="*/ 156 h 527"/>
                <a:gd name="T20" fmla="*/ 69 w 396"/>
                <a:gd name="T21" fmla="*/ 164 h 527"/>
                <a:gd name="T22" fmla="*/ 76 w 396"/>
                <a:gd name="T23" fmla="*/ 172 h 527"/>
                <a:gd name="T24" fmla="*/ 84 w 396"/>
                <a:gd name="T25" fmla="*/ 179 h 527"/>
                <a:gd name="T26" fmla="*/ 91 w 396"/>
                <a:gd name="T27" fmla="*/ 185 h 527"/>
                <a:gd name="T28" fmla="*/ 98 w 396"/>
                <a:gd name="T29" fmla="*/ 192 h 527"/>
                <a:gd name="T30" fmla="*/ 105 w 396"/>
                <a:gd name="T31" fmla="*/ 197 h 527"/>
                <a:gd name="T32" fmla="*/ 114 w 396"/>
                <a:gd name="T33" fmla="*/ 204 h 527"/>
                <a:gd name="T34" fmla="*/ 121 w 396"/>
                <a:gd name="T35" fmla="*/ 208 h 527"/>
                <a:gd name="T36" fmla="*/ 128 w 396"/>
                <a:gd name="T37" fmla="*/ 212 h 527"/>
                <a:gd name="T38" fmla="*/ 135 w 396"/>
                <a:gd name="T39" fmla="*/ 216 h 527"/>
                <a:gd name="T40" fmla="*/ 142 w 396"/>
                <a:gd name="T41" fmla="*/ 220 h 527"/>
                <a:gd name="T42" fmla="*/ 153 w 396"/>
                <a:gd name="T43" fmla="*/ 225 h 527"/>
                <a:gd name="T44" fmla="*/ 163 w 396"/>
                <a:gd name="T45" fmla="*/ 229 h 527"/>
                <a:gd name="T46" fmla="*/ 169 w 396"/>
                <a:gd name="T47" fmla="*/ 231 h 527"/>
                <a:gd name="T48" fmla="*/ 172 w 396"/>
                <a:gd name="T49" fmla="*/ 232 h 527"/>
                <a:gd name="T50" fmla="*/ 271 w 396"/>
                <a:gd name="T51" fmla="*/ 177 h 527"/>
                <a:gd name="T52" fmla="*/ 318 w 396"/>
                <a:gd name="T53" fmla="*/ 401 h 527"/>
                <a:gd name="T54" fmla="*/ 333 w 396"/>
                <a:gd name="T55" fmla="*/ 97 h 527"/>
                <a:gd name="T56" fmla="*/ 334 w 396"/>
                <a:gd name="T57" fmla="*/ 94 h 527"/>
                <a:gd name="T58" fmla="*/ 340 w 396"/>
                <a:gd name="T59" fmla="*/ 87 h 527"/>
                <a:gd name="T60" fmla="*/ 349 w 396"/>
                <a:gd name="T61" fmla="*/ 78 h 527"/>
                <a:gd name="T62" fmla="*/ 360 w 396"/>
                <a:gd name="T63" fmla="*/ 70 h 527"/>
                <a:gd name="T64" fmla="*/ 372 w 396"/>
                <a:gd name="T65" fmla="*/ 64 h 527"/>
                <a:gd name="T66" fmla="*/ 383 w 396"/>
                <a:gd name="T67" fmla="*/ 60 h 527"/>
                <a:gd name="T68" fmla="*/ 393 w 396"/>
                <a:gd name="T69" fmla="*/ 58 h 527"/>
                <a:gd name="T70" fmla="*/ 396 w 396"/>
                <a:gd name="T71" fmla="*/ 58 h 527"/>
                <a:gd name="T72" fmla="*/ 27 w 396"/>
                <a:gd name="T73" fmla="*/ 327 h 527"/>
                <a:gd name="T74" fmla="*/ 59 w 396"/>
                <a:gd name="T75" fmla="*/ 200 h 527"/>
                <a:gd name="T76" fmla="*/ 55 w 396"/>
                <a:gd name="T77" fmla="*/ 193 h 527"/>
                <a:gd name="T78" fmla="*/ 50 w 396"/>
                <a:gd name="T79" fmla="*/ 186 h 527"/>
                <a:gd name="T80" fmla="*/ 45 w 396"/>
                <a:gd name="T81" fmla="*/ 178 h 527"/>
                <a:gd name="T82" fmla="*/ 38 w 396"/>
                <a:gd name="T83" fmla="*/ 167 h 527"/>
                <a:gd name="T84" fmla="*/ 31 w 396"/>
                <a:gd name="T85" fmla="*/ 156 h 527"/>
                <a:gd name="T86" fmla="*/ 25 w 396"/>
                <a:gd name="T87" fmla="*/ 144 h 527"/>
                <a:gd name="T88" fmla="*/ 20 w 396"/>
                <a:gd name="T89" fmla="*/ 134 h 527"/>
                <a:gd name="T90" fmla="*/ 13 w 396"/>
                <a:gd name="T91" fmla="*/ 123 h 527"/>
                <a:gd name="T92" fmla="*/ 9 w 396"/>
                <a:gd name="T93" fmla="*/ 114 h 527"/>
                <a:gd name="T94" fmla="*/ 5 w 396"/>
                <a:gd name="T95" fmla="*/ 105 h 527"/>
                <a:gd name="T96" fmla="*/ 4 w 396"/>
                <a:gd name="T97" fmla="*/ 97 h 527"/>
                <a:gd name="T98" fmla="*/ 1 w 396"/>
                <a:gd name="T99" fmla="*/ 90 h 527"/>
                <a:gd name="T100" fmla="*/ 1 w 396"/>
                <a:gd name="T101" fmla="*/ 86 h 527"/>
                <a:gd name="T102" fmla="*/ 0 w 396"/>
                <a:gd name="T103" fmla="*/ 83 h 527"/>
                <a:gd name="T104" fmla="*/ 12 w 396"/>
                <a:gd name="T105" fmla="*/ 8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6" h="527">
                  <a:moveTo>
                    <a:pt x="12" y="83"/>
                  </a:moveTo>
                  <a:lnTo>
                    <a:pt x="13" y="85"/>
                  </a:lnTo>
                  <a:lnTo>
                    <a:pt x="16" y="88"/>
                  </a:lnTo>
                  <a:lnTo>
                    <a:pt x="19" y="92"/>
                  </a:lnTo>
                  <a:lnTo>
                    <a:pt x="21" y="97"/>
                  </a:lnTo>
                  <a:lnTo>
                    <a:pt x="24" y="102"/>
                  </a:lnTo>
                  <a:lnTo>
                    <a:pt x="26" y="106"/>
                  </a:lnTo>
                  <a:lnTo>
                    <a:pt x="28" y="110"/>
                  </a:lnTo>
                  <a:lnTo>
                    <a:pt x="30" y="113"/>
                  </a:lnTo>
                  <a:lnTo>
                    <a:pt x="33" y="117"/>
                  </a:lnTo>
                  <a:lnTo>
                    <a:pt x="35" y="120"/>
                  </a:lnTo>
                  <a:lnTo>
                    <a:pt x="38" y="124"/>
                  </a:lnTo>
                  <a:lnTo>
                    <a:pt x="40" y="127"/>
                  </a:lnTo>
                  <a:lnTo>
                    <a:pt x="43" y="131"/>
                  </a:lnTo>
                  <a:lnTo>
                    <a:pt x="46" y="135"/>
                  </a:lnTo>
                  <a:lnTo>
                    <a:pt x="49" y="140"/>
                  </a:lnTo>
                  <a:lnTo>
                    <a:pt x="52" y="143"/>
                  </a:lnTo>
                  <a:lnTo>
                    <a:pt x="55" y="148"/>
                  </a:lnTo>
                  <a:lnTo>
                    <a:pt x="58" y="152"/>
                  </a:lnTo>
                  <a:lnTo>
                    <a:pt x="61" y="156"/>
                  </a:lnTo>
                  <a:lnTo>
                    <a:pt x="66" y="160"/>
                  </a:lnTo>
                  <a:lnTo>
                    <a:pt x="69" y="164"/>
                  </a:lnTo>
                  <a:lnTo>
                    <a:pt x="73" y="167"/>
                  </a:lnTo>
                  <a:lnTo>
                    <a:pt x="76" y="172"/>
                  </a:lnTo>
                  <a:lnTo>
                    <a:pt x="80" y="175"/>
                  </a:lnTo>
                  <a:lnTo>
                    <a:pt x="84" y="179"/>
                  </a:lnTo>
                  <a:lnTo>
                    <a:pt x="87" y="182"/>
                  </a:lnTo>
                  <a:lnTo>
                    <a:pt x="91" y="185"/>
                  </a:lnTo>
                  <a:lnTo>
                    <a:pt x="94" y="188"/>
                  </a:lnTo>
                  <a:lnTo>
                    <a:pt x="98" y="192"/>
                  </a:lnTo>
                  <a:lnTo>
                    <a:pt x="101" y="194"/>
                  </a:lnTo>
                  <a:lnTo>
                    <a:pt x="105" y="197"/>
                  </a:lnTo>
                  <a:lnTo>
                    <a:pt x="110" y="201"/>
                  </a:lnTo>
                  <a:lnTo>
                    <a:pt x="114" y="204"/>
                  </a:lnTo>
                  <a:lnTo>
                    <a:pt x="117" y="205"/>
                  </a:lnTo>
                  <a:lnTo>
                    <a:pt x="121" y="208"/>
                  </a:lnTo>
                  <a:lnTo>
                    <a:pt x="124" y="210"/>
                  </a:lnTo>
                  <a:lnTo>
                    <a:pt x="128" y="212"/>
                  </a:lnTo>
                  <a:lnTo>
                    <a:pt x="131" y="214"/>
                  </a:lnTo>
                  <a:lnTo>
                    <a:pt x="135" y="216"/>
                  </a:lnTo>
                  <a:lnTo>
                    <a:pt x="138" y="218"/>
                  </a:lnTo>
                  <a:lnTo>
                    <a:pt x="142" y="220"/>
                  </a:lnTo>
                  <a:lnTo>
                    <a:pt x="147" y="222"/>
                  </a:lnTo>
                  <a:lnTo>
                    <a:pt x="153" y="225"/>
                  </a:lnTo>
                  <a:lnTo>
                    <a:pt x="159" y="227"/>
                  </a:lnTo>
                  <a:lnTo>
                    <a:pt x="163" y="229"/>
                  </a:lnTo>
                  <a:lnTo>
                    <a:pt x="166" y="230"/>
                  </a:lnTo>
                  <a:lnTo>
                    <a:pt x="169" y="231"/>
                  </a:lnTo>
                  <a:lnTo>
                    <a:pt x="170" y="232"/>
                  </a:lnTo>
                  <a:lnTo>
                    <a:pt x="172" y="232"/>
                  </a:lnTo>
                  <a:lnTo>
                    <a:pt x="226" y="297"/>
                  </a:lnTo>
                  <a:lnTo>
                    <a:pt x="271" y="177"/>
                  </a:lnTo>
                  <a:lnTo>
                    <a:pt x="268" y="359"/>
                  </a:lnTo>
                  <a:lnTo>
                    <a:pt x="318" y="401"/>
                  </a:lnTo>
                  <a:lnTo>
                    <a:pt x="287" y="357"/>
                  </a:lnTo>
                  <a:lnTo>
                    <a:pt x="333" y="97"/>
                  </a:lnTo>
                  <a:lnTo>
                    <a:pt x="333" y="95"/>
                  </a:lnTo>
                  <a:lnTo>
                    <a:pt x="334" y="94"/>
                  </a:lnTo>
                  <a:lnTo>
                    <a:pt x="336" y="90"/>
                  </a:lnTo>
                  <a:lnTo>
                    <a:pt x="340" y="87"/>
                  </a:lnTo>
                  <a:lnTo>
                    <a:pt x="343" y="82"/>
                  </a:lnTo>
                  <a:lnTo>
                    <a:pt x="349" y="78"/>
                  </a:lnTo>
                  <a:lnTo>
                    <a:pt x="354" y="74"/>
                  </a:lnTo>
                  <a:lnTo>
                    <a:pt x="360" y="70"/>
                  </a:lnTo>
                  <a:lnTo>
                    <a:pt x="365" y="66"/>
                  </a:lnTo>
                  <a:lnTo>
                    <a:pt x="372" y="64"/>
                  </a:lnTo>
                  <a:lnTo>
                    <a:pt x="377" y="62"/>
                  </a:lnTo>
                  <a:lnTo>
                    <a:pt x="383" y="60"/>
                  </a:lnTo>
                  <a:lnTo>
                    <a:pt x="387" y="59"/>
                  </a:lnTo>
                  <a:lnTo>
                    <a:pt x="393" y="58"/>
                  </a:lnTo>
                  <a:lnTo>
                    <a:pt x="395" y="58"/>
                  </a:lnTo>
                  <a:lnTo>
                    <a:pt x="396" y="58"/>
                  </a:lnTo>
                  <a:lnTo>
                    <a:pt x="396" y="527"/>
                  </a:lnTo>
                  <a:lnTo>
                    <a:pt x="27" y="327"/>
                  </a:lnTo>
                  <a:lnTo>
                    <a:pt x="59" y="310"/>
                  </a:lnTo>
                  <a:lnTo>
                    <a:pt x="59" y="200"/>
                  </a:lnTo>
                  <a:lnTo>
                    <a:pt x="58" y="197"/>
                  </a:lnTo>
                  <a:lnTo>
                    <a:pt x="55" y="193"/>
                  </a:lnTo>
                  <a:lnTo>
                    <a:pt x="52" y="189"/>
                  </a:lnTo>
                  <a:lnTo>
                    <a:pt x="50" y="186"/>
                  </a:lnTo>
                  <a:lnTo>
                    <a:pt x="47" y="182"/>
                  </a:lnTo>
                  <a:lnTo>
                    <a:pt x="45" y="178"/>
                  </a:lnTo>
                  <a:lnTo>
                    <a:pt x="41" y="172"/>
                  </a:lnTo>
                  <a:lnTo>
                    <a:pt x="38" y="167"/>
                  </a:lnTo>
                  <a:lnTo>
                    <a:pt x="34" y="162"/>
                  </a:lnTo>
                  <a:lnTo>
                    <a:pt x="31" y="156"/>
                  </a:lnTo>
                  <a:lnTo>
                    <a:pt x="28" y="150"/>
                  </a:lnTo>
                  <a:lnTo>
                    <a:pt x="25" y="144"/>
                  </a:lnTo>
                  <a:lnTo>
                    <a:pt x="22" y="139"/>
                  </a:lnTo>
                  <a:lnTo>
                    <a:pt x="20" y="134"/>
                  </a:lnTo>
                  <a:lnTo>
                    <a:pt x="16" y="129"/>
                  </a:lnTo>
                  <a:lnTo>
                    <a:pt x="13" y="123"/>
                  </a:lnTo>
                  <a:lnTo>
                    <a:pt x="11" y="118"/>
                  </a:lnTo>
                  <a:lnTo>
                    <a:pt x="9" y="114"/>
                  </a:lnTo>
                  <a:lnTo>
                    <a:pt x="7" y="109"/>
                  </a:lnTo>
                  <a:lnTo>
                    <a:pt x="5" y="105"/>
                  </a:lnTo>
                  <a:lnTo>
                    <a:pt x="4" y="100"/>
                  </a:lnTo>
                  <a:lnTo>
                    <a:pt x="4" y="97"/>
                  </a:lnTo>
                  <a:lnTo>
                    <a:pt x="2" y="93"/>
                  </a:lnTo>
                  <a:lnTo>
                    <a:pt x="1" y="90"/>
                  </a:lnTo>
                  <a:lnTo>
                    <a:pt x="1" y="88"/>
                  </a:lnTo>
                  <a:lnTo>
                    <a:pt x="1" y="86"/>
                  </a:lnTo>
                  <a:lnTo>
                    <a:pt x="0" y="83"/>
                  </a:lnTo>
                  <a:lnTo>
                    <a:pt x="0" y="83"/>
                  </a:lnTo>
                  <a:lnTo>
                    <a:pt x="48" y="0"/>
                  </a:lnTo>
                  <a:lnTo>
                    <a:pt x="12" y="83"/>
                  </a:lnTo>
                  <a:lnTo>
                    <a:pt x="12" y="83"/>
                  </a:lnTo>
                  <a:close/>
                </a:path>
              </a:pathLst>
            </a:custGeom>
            <a:solidFill>
              <a:srgbClr val="6B3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2" name="Freeform 84"/>
            <p:cNvSpPr>
              <a:spLocks/>
            </p:cNvSpPr>
            <p:nvPr/>
          </p:nvSpPr>
          <p:spPr bwMode="auto">
            <a:xfrm>
              <a:off x="4989" y="2045"/>
              <a:ext cx="276" cy="264"/>
            </a:xfrm>
            <a:custGeom>
              <a:avLst/>
              <a:gdLst>
                <a:gd name="T0" fmla="*/ 249 w 276"/>
                <a:gd name="T1" fmla="*/ 3 h 264"/>
                <a:gd name="T2" fmla="*/ 245 w 276"/>
                <a:gd name="T3" fmla="*/ 12 h 264"/>
                <a:gd name="T4" fmla="*/ 242 w 276"/>
                <a:gd name="T5" fmla="*/ 21 h 264"/>
                <a:gd name="T6" fmla="*/ 237 w 276"/>
                <a:gd name="T7" fmla="*/ 32 h 264"/>
                <a:gd name="T8" fmla="*/ 231 w 276"/>
                <a:gd name="T9" fmla="*/ 44 h 264"/>
                <a:gd name="T10" fmla="*/ 224 w 276"/>
                <a:gd name="T11" fmla="*/ 57 h 264"/>
                <a:gd name="T12" fmla="*/ 217 w 276"/>
                <a:gd name="T13" fmla="*/ 71 h 264"/>
                <a:gd name="T14" fmla="*/ 207 w 276"/>
                <a:gd name="T15" fmla="*/ 85 h 264"/>
                <a:gd name="T16" fmla="*/ 197 w 276"/>
                <a:gd name="T17" fmla="*/ 98 h 264"/>
                <a:gd name="T18" fmla="*/ 185 w 276"/>
                <a:gd name="T19" fmla="*/ 111 h 264"/>
                <a:gd name="T20" fmla="*/ 173 w 276"/>
                <a:gd name="T21" fmla="*/ 123 h 264"/>
                <a:gd name="T22" fmla="*/ 158 w 276"/>
                <a:gd name="T23" fmla="*/ 135 h 264"/>
                <a:gd name="T24" fmla="*/ 145 w 276"/>
                <a:gd name="T25" fmla="*/ 146 h 264"/>
                <a:gd name="T26" fmla="*/ 132 w 276"/>
                <a:gd name="T27" fmla="*/ 155 h 264"/>
                <a:gd name="T28" fmla="*/ 120 w 276"/>
                <a:gd name="T29" fmla="*/ 164 h 264"/>
                <a:gd name="T30" fmla="*/ 107 w 276"/>
                <a:gd name="T31" fmla="*/ 170 h 264"/>
                <a:gd name="T32" fmla="*/ 97 w 276"/>
                <a:gd name="T33" fmla="*/ 177 h 264"/>
                <a:gd name="T34" fmla="*/ 87 w 276"/>
                <a:gd name="T35" fmla="*/ 182 h 264"/>
                <a:gd name="T36" fmla="*/ 82 w 276"/>
                <a:gd name="T37" fmla="*/ 187 h 264"/>
                <a:gd name="T38" fmla="*/ 85 w 276"/>
                <a:gd name="T39" fmla="*/ 176 h 264"/>
                <a:gd name="T40" fmla="*/ 90 w 276"/>
                <a:gd name="T41" fmla="*/ 162 h 264"/>
                <a:gd name="T42" fmla="*/ 96 w 276"/>
                <a:gd name="T43" fmla="*/ 144 h 264"/>
                <a:gd name="T44" fmla="*/ 99 w 276"/>
                <a:gd name="T45" fmla="*/ 131 h 264"/>
                <a:gd name="T46" fmla="*/ 100 w 276"/>
                <a:gd name="T47" fmla="*/ 120 h 264"/>
                <a:gd name="T48" fmla="*/ 103 w 276"/>
                <a:gd name="T49" fmla="*/ 110 h 264"/>
                <a:gd name="T50" fmla="*/ 103 w 276"/>
                <a:gd name="T51" fmla="*/ 98 h 264"/>
                <a:gd name="T52" fmla="*/ 103 w 276"/>
                <a:gd name="T53" fmla="*/ 88 h 264"/>
                <a:gd name="T54" fmla="*/ 102 w 276"/>
                <a:gd name="T55" fmla="*/ 76 h 264"/>
                <a:gd name="T56" fmla="*/ 101 w 276"/>
                <a:gd name="T57" fmla="*/ 66 h 264"/>
                <a:gd name="T58" fmla="*/ 99 w 276"/>
                <a:gd name="T59" fmla="*/ 48 h 264"/>
                <a:gd name="T60" fmla="*/ 97 w 276"/>
                <a:gd name="T61" fmla="*/ 35 h 264"/>
                <a:gd name="T62" fmla="*/ 96 w 276"/>
                <a:gd name="T63" fmla="*/ 27 h 264"/>
                <a:gd name="T64" fmla="*/ 0 w 276"/>
                <a:gd name="T65" fmla="*/ 96 h 264"/>
                <a:gd name="T66" fmla="*/ 1 w 276"/>
                <a:gd name="T67" fmla="*/ 108 h 264"/>
                <a:gd name="T68" fmla="*/ 3 w 276"/>
                <a:gd name="T69" fmla="*/ 121 h 264"/>
                <a:gd name="T70" fmla="*/ 5 w 276"/>
                <a:gd name="T71" fmla="*/ 132 h 264"/>
                <a:gd name="T72" fmla="*/ 7 w 276"/>
                <a:gd name="T73" fmla="*/ 143 h 264"/>
                <a:gd name="T74" fmla="*/ 10 w 276"/>
                <a:gd name="T75" fmla="*/ 154 h 264"/>
                <a:gd name="T76" fmla="*/ 12 w 276"/>
                <a:gd name="T77" fmla="*/ 166 h 264"/>
                <a:gd name="T78" fmla="*/ 17 w 276"/>
                <a:gd name="T79" fmla="*/ 179 h 264"/>
                <a:gd name="T80" fmla="*/ 20 w 276"/>
                <a:gd name="T81" fmla="*/ 190 h 264"/>
                <a:gd name="T82" fmla="*/ 26 w 276"/>
                <a:gd name="T83" fmla="*/ 202 h 264"/>
                <a:gd name="T84" fmla="*/ 30 w 276"/>
                <a:gd name="T85" fmla="*/ 213 h 264"/>
                <a:gd name="T86" fmla="*/ 36 w 276"/>
                <a:gd name="T87" fmla="*/ 224 h 264"/>
                <a:gd name="T88" fmla="*/ 41 w 276"/>
                <a:gd name="T89" fmla="*/ 234 h 264"/>
                <a:gd name="T90" fmla="*/ 48 w 276"/>
                <a:gd name="T91" fmla="*/ 248 h 264"/>
                <a:gd name="T92" fmla="*/ 54 w 276"/>
                <a:gd name="T93" fmla="*/ 259 h 264"/>
                <a:gd name="T94" fmla="*/ 58 w 276"/>
                <a:gd name="T95" fmla="*/ 264 h 264"/>
                <a:gd name="T96" fmla="*/ 197 w 276"/>
                <a:gd name="T97" fmla="*/ 194 h 264"/>
                <a:gd name="T98" fmla="*/ 250 w 276"/>
                <a:gd name="T9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6" h="264">
                  <a:moveTo>
                    <a:pt x="250" y="0"/>
                  </a:moveTo>
                  <a:lnTo>
                    <a:pt x="250" y="0"/>
                  </a:lnTo>
                  <a:lnTo>
                    <a:pt x="249" y="3"/>
                  </a:lnTo>
                  <a:lnTo>
                    <a:pt x="247" y="5"/>
                  </a:lnTo>
                  <a:lnTo>
                    <a:pt x="246" y="10"/>
                  </a:lnTo>
                  <a:lnTo>
                    <a:pt x="245" y="12"/>
                  </a:lnTo>
                  <a:lnTo>
                    <a:pt x="244" y="15"/>
                  </a:lnTo>
                  <a:lnTo>
                    <a:pt x="243" y="18"/>
                  </a:lnTo>
                  <a:lnTo>
                    <a:pt x="242" y="21"/>
                  </a:lnTo>
                  <a:lnTo>
                    <a:pt x="240" y="24"/>
                  </a:lnTo>
                  <a:lnTo>
                    <a:pt x="239" y="28"/>
                  </a:lnTo>
                  <a:lnTo>
                    <a:pt x="237" y="32"/>
                  </a:lnTo>
                  <a:lnTo>
                    <a:pt x="236" y="37"/>
                  </a:lnTo>
                  <a:lnTo>
                    <a:pt x="233" y="40"/>
                  </a:lnTo>
                  <a:lnTo>
                    <a:pt x="231" y="44"/>
                  </a:lnTo>
                  <a:lnTo>
                    <a:pt x="229" y="48"/>
                  </a:lnTo>
                  <a:lnTo>
                    <a:pt x="227" y="53"/>
                  </a:lnTo>
                  <a:lnTo>
                    <a:pt x="224" y="57"/>
                  </a:lnTo>
                  <a:lnTo>
                    <a:pt x="222" y="61"/>
                  </a:lnTo>
                  <a:lnTo>
                    <a:pt x="219" y="66"/>
                  </a:lnTo>
                  <a:lnTo>
                    <a:pt x="217" y="71"/>
                  </a:lnTo>
                  <a:lnTo>
                    <a:pt x="213" y="75"/>
                  </a:lnTo>
                  <a:lnTo>
                    <a:pt x="210" y="80"/>
                  </a:lnTo>
                  <a:lnTo>
                    <a:pt x="207" y="85"/>
                  </a:lnTo>
                  <a:lnTo>
                    <a:pt x="204" y="89"/>
                  </a:lnTo>
                  <a:lnTo>
                    <a:pt x="200" y="93"/>
                  </a:lnTo>
                  <a:lnTo>
                    <a:pt x="197" y="98"/>
                  </a:lnTo>
                  <a:lnTo>
                    <a:pt x="193" y="103"/>
                  </a:lnTo>
                  <a:lnTo>
                    <a:pt x="190" y="107"/>
                  </a:lnTo>
                  <a:lnTo>
                    <a:pt x="185" y="111"/>
                  </a:lnTo>
                  <a:lnTo>
                    <a:pt x="181" y="115"/>
                  </a:lnTo>
                  <a:lnTo>
                    <a:pt x="177" y="119"/>
                  </a:lnTo>
                  <a:lnTo>
                    <a:pt x="173" y="123"/>
                  </a:lnTo>
                  <a:lnTo>
                    <a:pt x="168" y="127"/>
                  </a:lnTo>
                  <a:lnTo>
                    <a:pt x="164" y="132"/>
                  </a:lnTo>
                  <a:lnTo>
                    <a:pt x="158" y="135"/>
                  </a:lnTo>
                  <a:lnTo>
                    <a:pt x="154" y="139"/>
                  </a:lnTo>
                  <a:lnTo>
                    <a:pt x="149" y="142"/>
                  </a:lnTo>
                  <a:lnTo>
                    <a:pt x="145" y="146"/>
                  </a:lnTo>
                  <a:lnTo>
                    <a:pt x="140" y="149"/>
                  </a:lnTo>
                  <a:lnTo>
                    <a:pt x="136" y="152"/>
                  </a:lnTo>
                  <a:lnTo>
                    <a:pt x="132" y="155"/>
                  </a:lnTo>
                  <a:lnTo>
                    <a:pt x="127" y="158"/>
                  </a:lnTo>
                  <a:lnTo>
                    <a:pt x="123" y="161"/>
                  </a:lnTo>
                  <a:lnTo>
                    <a:pt x="120" y="164"/>
                  </a:lnTo>
                  <a:lnTo>
                    <a:pt x="114" y="166"/>
                  </a:lnTo>
                  <a:lnTo>
                    <a:pt x="110" y="168"/>
                  </a:lnTo>
                  <a:lnTo>
                    <a:pt x="107" y="170"/>
                  </a:lnTo>
                  <a:lnTo>
                    <a:pt x="104" y="173"/>
                  </a:lnTo>
                  <a:lnTo>
                    <a:pt x="100" y="175"/>
                  </a:lnTo>
                  <a:lnTo>
                    <a:pt x="97" y="177"/>
                  </a:lnTo>
                  <a:lnTo>
                    <a:pt x="94" y="179"/>
                  </a:lnTo>
                  <a:lnTo>
                    <a:pt x="92" y="181"/>
                  </a:lnTo>
                  <a:lnTo>
                    <a:pt x="87" y="182"/>
                  </a:lnTo>
                  <a:lnTo>
                    <a:pt x="84" y="185"/>
                  </a:lnTo>
                  <a:lnTo>
                    <a:pt x="82" y="186"/>
                  </a:lnTo>
                  <a:lnTo>
                    <a:pt x="82" y="187"/>
                  </a:lnTo>
                  <a:lnTo>
                    <a:pt x="82" y="185"/>
                  </a:lnTo>
                  <a:lnTo>
                    <a:pt x="84" y="180"/>
                  </a:lnTo>
                  <a:lnTo>
                    <a:pt x="85" y="176"/>
                  </a:lnTo>
                  <a:lnTo>
                    <a:pt x="87" y="172"/>
                  </a:lnTo>
                  <a:lnTo>
                    <a:pt x="89" y="167"/>
                  </a:lnTo>
                  <a:lnTo>
                    <a:pt x="90" y="162"/>
                  </a:lnTo>
                  <a:lnTo>
                    <a:pt x="92" y="156"/>
                  </a:lnTo>
                  <a:lnTo>
                    <a:pt x="94" y="150"/>
                  </a:lnTo>
                  <a:lnTo>
                    <a:pt x="96" y="144"/>
                  </a:lnTo>
                  <a:lnTo>
                    <a:pt x="97" y="138"/>
                  </a:lnTo>
                  <a:lnTo>
                    <a:pt x="97" y="135"/>
                  </a:lnTo>
                  <a:lnTo>
                    <a:pt x="99" y="131"/>
                  </a:lnTo>
                  <a:lnTo>
                    <a:pt x="99" y="127"/>
                  </a:lnTo>
                  <a:lnTo>
                    <a:pt x="100" y="123"/>
                  </a:lnTo>
                  <a:lnTo>
                    <a:pt x="100" y="120"/>
                  </a:lnTo>
                  <a:lnTo>
                    <a:pt x="101" y="116"/>
                  </a:lnTo>
                  <a:lnTo>
                    <a:pt x="101" y="113"/>
                  </a:lnTo>
                  <a:lnTo>
                    <a:pt x="103" y="110"/>
                  </a:lnTo>
                  <a:lnTo>
                    <a:pt x="103" y="106"/>
                  </a:lnTo>
                  <a:lnTo>
                    <a:pt x="103" y="102"/>
                  </a:lnTo>
                  <a:lnTo>
                    <a:pt x="103" y="98"/>
                  </a:lnTo>
                  <a:lnTo>
                    <a:pt x="103" y="95"/>
                  </a:lnTo>
                  <a:lnTo>
                    <a:pt x="103" y="91"/>
                  </a:lnTo>
                  <a:lnTo>
                    <a:pt x="103" y="88"/>
                  </a:lnTo>
                  <a:lnTo>
                    <a:pt x="103" y="84"/>
                  </a:lnTo>
                  <a:lnTo>
                    <a:pt x="103" y="80"/>
                  </a:lnTo>
                  <a:lnTo>
                    <a:pt x="102" y="76"/>
                  </a:lnTo>
                  <a:lnTo>
                    <a:pt x="102" y="73"/>
                  </a:lnTo>
                  <a:lnTo>
                    <a:pt x="101" y="69"/>
                  </a:lnTo>
                  <a:lnTo>
                    <a:pt x="101" y="66"/>
                  </a:lnTo>
                  <a:lnTo>
                    <a:pt x="101" y="59"/>
                  </a:lnTo>
                  <a:lnTo>
                    <a:pt x="100" y="54"/>
                  </a:lnTo>
                  <a:lnTo>
                    <a:pt x="99" y="48"/>
                  </a:lnTo>
                  <a:lnTo>
                    <a:pt x="99" y="43"/>
                  </a:lnTo>
                  <a:lnTo>
                    <a:pt x="97" y="39"/>
                  </a:lnTo>
                  <a:lnTo>
                    <a:pt x="97" y="35"/>
                  </a:lnTo>
                  <a:lnTo>
                    <a:pt x="97" y="31"/>
                  </a:lnTo>
                  <a:lnTo>
                    <a:pt x="96" y="29"/>
                  </a:lnTo>
                  <a:lnTo>
                    <a:pt x="96" y="27"/>
                  </a:lnTo>
                  <a:lnTo>
                    <a:pt x="0" y="93"/>
                  </a:lnTo>
                  <a:lnTo>
                    <a:pt x="0" y="95"/>
                  </a:lnTo>
                  <a:lnTo>
                    <a:pt x="0" y="96"/>
                  </a:lnTo>
                  <a:lnTo>
                    <a:pt x="1" y="100"/>
                  </a:lnTo>
                  <a:lnTo>
                    <a:pt x="1" y="103"/>
                  </a:lnTo>
                  <a:lnTo>
                    <a:pt x="1" y="108"/>
                  </a:lnTo>
                  <a:lnTo>
                    <a:pt x="2" y="113"/>
                  </a:lnTo>
                  <a:lnTo>
                    <a:pt x="3" y="119"/>
                  </a:lnTo>
                  <a:lnTo>
                    <a:pt x="3" y="121"/>
                  </a:lnTo>
                  <a:lnTo>
                    <a:pt x="4" y="124"/>
                  </a:lnTo>
                  <a:lnTo>
                    <a:pt x="4" y="129"/>
                  </a:lnTo>
                  <a:lnTo>
                    <a:pt x="5" y="132"/>
                  </a:lnTo>
                  <a:lnTo>
                    <a:pt x="5" y="136"/>
                  </a:lnTo>
                  <a:lnTo>
                    <a:pt x="6" y="139"/>
                  </a:lnTo>
                  <a:lnTo>
                    <a:pt x="7" y="143"/>
                  </a:lnTo>
                  <a:lnTo>
                    <a:pt x="8" y="147"/>
                  </a:lnTo>
                  <a:lnTo>
                    <a:pt x="8" y="150"/>
                  </a:lnTo>
                  <a:lnTo>
                    <a:pt x="10" y="154"/>
                  </a:lnTo>
                  <a:lnTo>
                    <a:pt x="10" y="158"/>
                  </a:lnTo>
                  <a:lnTo>
                    <a:pt x="11" y="162"/>
                  </a:lnTo>
                  <a:lnTo>
                    <a:pt x="12" y="166"/>
                  </a:lnTo>
                  <a:lnTo>
                    <a:pt x="14" y="170"/>
                  </a:lnTo>
                  <a:lnTo>
                    <a:pt x="15" y="175"/>
                  </a:lnTo>
                  <a:lnTo>
                    <a:pt x="17" y="179"/>
                  </a:lnTo>
                  <a:lnTo>
                    <a:pt x="18" y="182"/>
                  </a:lnTo>
                  <a:lnTo>
                    <a:pt x="19" y="187"/>
                  </a:lnTo>
                  <a:lnTo>
                    <a:pt x="20" y="190"/>
                  </a:lnTo>
                  <a:lnTo>
                    <a:pt x="23" y="194"/>
                  </a:lnTo>
                  <a:lnTo>
                    <a:pt x="24" y="198"/>
                  </a:lnTo>
                  <a:lnTo>
                    <a:pt x="26" y="202"/>
                  </a:lnTo>
                  <a:lnTo>
                    <a:pt x="27" y="205"/>
                  </a:lnTo>
                  <a:lnTo>
                    <a:pt x="29" y="209"/>
                  </a:lnTo>
                  <a:lnTo>
                    <a:pt x="30" y="213"/>
                  </a:lnTo>
                  <a:lnTo>
                    <a:pt x="32" y="216"/>
                  </a:lnTo>
                  <a:lnTo>
                    <a:pt x="34" y="220"/>
                  </a:lnTo>
                  <a:lnTo>
                    <a:pt x="36" y="224"/>
                  </a:lnTo>
                  <a:lnTo>
                    <a:pt x="37" y="227"/>
                  </a:lnTo>
                  <a:lnTo>
                    <a:pt x="39" y="231"/>
                  </a:lnTo>
                  <a:lnTo>
                    <a:pt x="41" y="234"/>
                  </a:lnTo>
                  <a:lnTo>
                    <a:pt x="43" y="238"/>
                  </a:lnTo>
                  <a:lnTo>
                    <a:pt x="45" y="243"/>
                  </a:lnTo>
                  <a:lnTo>
                    <a:pt x="48" y="248"/>
                  </a:lnTo>
                  <a:lnTo>
                    <a:pt x="50" y="252"/>
                  </a:lnTo>
                  <a:lnTo>
                    <a:pt x="53" y="257"/>
                  </a:lnTo>
                  <a:lnTo>
                    <a:pt x="54" y="259"/>
                  </a:lnTo>
                  <a:lnTo>
                    <a:pt x="56" y="262"/>
                  </a:lnTo>
                  <a:lnTo>
                    <a:pt x="57" y="263"/>
                  </a:lnTo>
                  <a:lnTo>
                    <a:pt x="58" y="264"/>
                  </a:lnTo>
                  <a:lnTo>
                    <a:pt x="176" y="213"/>
                  </a:lnTo>
                  <a:lnTo>
                    <a:pt x="225" y="124"/>
                  </a:lnTo>
                  <a:lnTo>
                    <a:pt x="197" y="194"/>
                  </a:lnTo>
                  <a:lnTo>
                    <a:pt x="219" y="184"/>
                  </a:lnTo>
                  <a:lnTo>
                    <a:pt x="276" y="104"/>
                  </a:lnTo>
                  <a:lnTo>
                    <a:pt x="250" y="0"/>
                  </a:lnTo>
                  <a:lnTo>
                    <a:pt x="250" y="0"/>
                  </a:lnTo>
                  <a:close/>
                </a:path>
              </a:pathLst>
            </a:custGeom>
            <a:solidFill>
              <a:srgbClr val="6B3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3" name="Freeform 85"/>
            <p:cNvSpPr>
              <a:spLocks/>
            </p:cNvSpPr>
            <p:nvPr/>
          </p:nvSpPr>
          <p:spPr bwMode="auto">
            <a:xfrm>
              <a:off x="5189" y="1801"/>
              <a:ext cx="96" cy="164"/>
            </a:xfrm>
            <a:custGeom>
              <a:avLst/>
              <a:gdLst>
                <a:gd name="T0" fmla="*/ 72 w 96"/>
                <a:gd name="T1" fmla="*/ 3 h 164"/>
                <a:gd name="T2" fmla="*/ 71 w 96"/>
                <a:gd name="T3" fmla="*/ 3 h 164"/>
                <a:gd name="T4" fmla="*/ 70 w 96"/>
                <a:gd name="T5" fmla="*/ 3 h 164"/>
                <a:gd name="T6" fmla="*/ 67 w 96"/>
                <a:gd name="T7" fmla="*/ 4 h 164"/>
                <a:gd name="T8" fmla="*/ 64 w 96"/>
                <a:gd name="T9" fmla="*/ 5 h 164"/>
                <a:gd name="T10" fmla="*/ 60 w 96"/>
                <a:gd name="T11" fmla="*/ 7 h 164"/>
                <a:gd name="T12" fmla="*/ 55 w 96"/>
                <a:gd name="T13" fmla="*/ 9 h 164"/>
                <a:gd name="T14" fmla="*/ 50 w 96"/>
                <a:gd name="T15" fmla="*/ 11 h 164"/>
                <a:gd name="T16" fmla="*/ 45 w 96"/>
                <a:gd name="T17" fmla="*/ 15 h 164"/>
                <a:gd name="T18" fmla="*/ 39 w 96"/>
                <a:gd name="T19" fmla="*/ 18 h 164"/>
                <a:gd name="T20" fmla="*/ 34 w 96"/>
                <a:gd name="T21" fmla="*/ 22 h 164"/>
                <a:gd name="T22" fmla="*/ 29 w 96"/>
                <a:gd name="T23" fmla="*/ 25 h 164"/>
                <a:gd name="T24" fmla="*/ 23 w 96"/>
                <a:gd name="T25" fmla="*/ 31 h 164"/>
                <a:gd name="T26" fmla="*/ 18 w 96"/>
                <a:gd name="T27" fmla="*/ 35 h 164"/>
                <a:gd name="T28" fmla="*/ 13 w 96"/>
                <a:gd name="T29" fmla="*/ 41 h 164"/>
                <a:gd name="T30" fmla="*/ 12 w 96"/>
                <a:gd name="T31" fmla="*/ 45 h 164"/>
                <a:gd name="T32" fmla="*/ 9 w 96"/>
                <a:gd name="T33" fmla="*/ 49 h 164"/>
                <a:gd name="T34" fmla="*/ 7 w 96"/>
                <a:gd name="T35" fmla="*/ 52 h 164"/>
                <a:gd name="T36" fmla="*/ 6 w 96"/>
                <a:gd name="T37" fmla="*/ 56 h 164"/>
                <a:gd name="T38" fmla="*/ 4 w 96"/>
                <a:gd name="T39" fmla="*/ 60 h 164"/>
                <a:gd name="T40" fmla="*/ 3 w 96"/>
                <a:gd name="T41" fmla="*/ 63 h 164"/>
                <a:gd name="T42" fmla="*/ 2 w 96"/>
                <a:gd name="T43" fmla="*/ 67 h 164"/>
                <a:gd name="T44" fmla="*/ 2 w 96"/>
                <a:gd name="T45" fmla="*/ 71 h 164"/>
                <a:gd name="T46" fmla="*/ 1 w 96"/>
                <a:gd name="T47" fmla="*/ 74 h 164"/>
                <a:gd name="T48" fmla="*/ 0 w 96"/>
                <a:gd name="T49" fmla="*/ 78 h 164"/>
                <a:gd name="T50" fmla="*/ 0 w 96"/>
                <a:gd name="T51" fmla="*/ 82 h 164"/>
                <a:gd name="T52" fmla="*/ 0 w 96"/>
                <a:gd name="T53" fmla="*/ 87 h 164"/>
                <a:gd name="T54" fmla="*/ 0 w 96"/>
                <a:gd name="T55" fmla="*/ 92 h 164"/>
                <a:gd name="T56" fmla="*/ 0 w 96"/>
                <a:gd name="T57" fmla="*/ 96 h 164"/>
                <a:gd name="T58" fmla="*/ 0 w 96"/>
                <a:gd name="T59" fmla="*/ 100 h 164"/>
                <a:gd name="T60" fmla="*/ 0 w 96"/>
                <a:gd name="T61" fmla="*/ 105 h 164"/>
                <a:gd name="T62" fmla="*/ 0 w 96"/>
                <a:gd name="T63" fmla="*/ 108 h 164"/>
                <a:gd name="T64" fmla="*/ 1 w 96"/>
                <a:gd name="T65" fmla="*/ 112 h 164"/>
                <a:gd name="T66" fmla="*/ 1 w 96"/>
                <a:gd name="T67" fmla="*/ 116 h 164"/>
                <a:gd name="T68" fmla="*/ 3 w 96"/>
                <a:gd name="T69" fmla="*/ 120 h 164"/>
                <a:gd name="T70" fmla="*/ 3 w 96"/>
                <a:gd name="T71" fmla="*/ 123 h 164"/>
                <a:gd name="T72" fmla="*/ 3 w 96"/>
                <a:gd name="T73" fmla="*/ 127 h 164"/>
                <a:gd name="T74" fmla="*/ 4 w 96"/>
                <a:gd name="T75" fmla="*/ 130 h 164"/>
                <a:gd name="T76" fmla="*/ 4 w 96"/>
                <a:gd name="T77" fmla="*/ 134 h 164"/>
                <a:gd name="T78" fmla="*/ 6 w 96"/>
                <a:gd name="T79" fmla="*/ 141 h 164"/>
                <a:gd name="T80" fmla="*/ 7 w 96"/>
                <a:gd name="T81" fmla="*/ 146 h 164"/>
                <a:gd name="T82" fmla="*/ 7 w 96"/>
                <a:gd name="T83" fmla="*/ 150 h 164"/>
                <a:gd name="T84" fmla="*/ 8 w 96"/>
                <a:gd name="T85" fmla="*/ 153 h 164"/>
                <a:gd name="T86" fmla="*/ 9 w 96"/>
                <a:gd name="T87" fmla="*/ 155 h 164"/>
                <a:gd name="T88" fmla="*/ 10 w 96"/>
                <a:gd name="T89" fmla="*/ 156 h 164"/>
                <a:gd name="T90" fmla="*/ 16 w 96"/>
                <a:gd name="T91" fmla="*/ 126 h 164"/>
                <a:gd name="T92" fmla="*/ 43 w 96"/>
                <a:gd name="T93" fmla="*/ 164 h 164"/>
                <a:gd name="T94" fmla="*/ 80 w 96"/>
                <a:gd name="T95" fmla="*/ 21 h 164"/>
                <a:gd name="T96" fmla="*/ 96 w 96"/>
                <a:gd name="T97" fmla="*/ 0 h 164"/>
                <a:gd name="T98" fmla="*/ 72 w 96"/>
                <a:gd name="T99" fmla="*/ 3 h 164"/>
                <a:gd name="T100" fmla="*/ 72 w 96"/>
                <a:gd name="T101" fmla="*/ 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64">
                  <a:moveTo>
                    <a:pt x="72" y="3"/>
                  </a:moveTo>
                  <a:lnTo>
                    <a:pt x="71" y="3"/>
                  </a:lnTo>
                  <a:lnTo>
                    <a:pt x="70" y="3"/>
                  </a:lnTo>
                  <a:lnTo>
                    <a:pt x="67" y="4"/>
                  </a:lnTo>
                  <a:lnTo>
                    <a:pt x="64" y="5"/>
                  </a:lnTo>
                  <a:lnTo>
                    <a:pt x="60" y="7"/>
                  </a:lnTo>
                  <a:lnTo>
                    <a:pt x="55" y="9"/>
                  </a:lnTo>
                  <a:lnTo>
                    <a:pt x="50" y="11"/>
                  </a:lnTo>
                  <a:lnTo>
                    <a:pt x="45" y="15"/>
                  </a:lnTo>
                  <a:lnTo>
                    <a:pt x="39" y="18"/>
                  </a:lnTo>
                  <a:lnTo>
                    <a:pt x="34" y="22"/>
                  </a:lnTo>
                  <a:lnTo>
                    <a:pt x="29" y="25"/>
                  </a:lnTo>
                  <a:lnTo>
                    <a:pt x="23" y="31"/>
                  </a:lnTo>
                  <a:lnTo>
                    <a:pt x="18" y="35"/>
                  </a:lnTo>
                  <a:lnTo>
                    <a:pt x="13" y="41"/>
                  </a:lnTo>
                  <a:lnTo>
                    <a:pt x="12" y="45"/>
                  </a:lnTo>
                  <a:lnTo>
                    <a:pt x="9" y="49"/>
                  </a:lnTo>
                  <a:lnTo>
                    <a:pt x="7" y="52"/>
                  </a:lnTo>
                  <a:lnTo>
                    <a:pt x="6" y="56"/>
                  </a:lnTo>
                  <a:lnTo>
                    <a:pt x="4" y="60"/>
                  </a:lnTo>
                  <a:lnTo>
                    <a:pt x="3" y="63"/>
                  </a:lnTo>
                  <a:lnTo>
                    <a:pt x="2" y="67"/>
                  </a:lnTo>
                  <a:lnTo>
                    <a:pt x="2" y="71"/>
                  </a:lnTo>
                  <a:lnTo>
                    <a:pt x="1" y="74"/>
                  </a:lnTo>
                  <a:lnTo>
                    <a:pt x="0" y="78"/>
                  </a:lnTo>
                  <a:lnTo>
                    <a:pt x="0" y="82"/>
                  </a:lnTo>
                  <a:lnTo>
                    <a:pt x="0" y="87"/>
                  </a:lnTo>
                  <a:lnTo>
                    <a:pt x="0" y="92"/>
                  </a:lnTo>
                  <a:lnTo>
                    <a:pt x="0" y="96"/>
                  </a:lnTo>
                  <a:lnTo>
                    <a:pt x="0" y="100"/>
                  </a:lnTo>
                  <a:lnTo>
                    <a:pt x="0" y="105"/>
                  </a:lnTo>
                  <a:lnTo>
                    <a:pt x="0" y="108"/>
                  </a:lnTo>
                  <a:lnTo>
                    <a:pt x="1" y="112"/>
                  </a:lnTo>
                  <a:lnTo>
                    <a:pt x="1" y="116"/>
                  </a:lnTo>
                  <a:lnTo>
                    <a:pt x="3" y="120"/>
                  </a:lnTo>
                  <a:lnTo>
                    <a:pt x="3" y="123"/>
                  </a:lnTo>
                  <a:lnTo>
                    <a:pt x="3" y="127"/>
                  </a:lnTo>
                  <a:lnTo>
                    <a:pt x="4" y="130"/>
                  </a:lnTo>
                  <a:lnTo>
                    <a:pt x="4" y="134"/>
                  </a:lnTo>
                  <a:lnTo>
                    <a:pt x="6" y="141"/>
                  </a:lnTo>
                  <a:lnTo>
                    <a:pt x="7" y="146"/>
                  </a:lnTo>
                  <a:lnTo>
                    <a:pt x="7" y="150"/>
                  </a:lnTo>
                  <a:lnTo>
                    <a:pt x="8" y="153"/>
                  </a:lnTo>
                  <a:lnTo>
                    <a:pt x="9" y="155"/>
                  </a:lnTo>
                  <a:lnTo>
                    <a:pt x="10" y="156"/>
                  </a:lnTo>
                  <a:lnTo>
                    <a:pt x="16" y="126"/>
                  </a:lnTo>
                  <a:lnTo>
                    <a:pt x="43" y="164"/>
                  </a:lnTo>
                  <a:lnTo>
                    <a:pt x="80" y="21"/>
                  </a:lnTo>
                  <a:lnTo>
                    <a:pt x="96" y="0"/>
                  </a:lnTo>
                  <a:lnTo>
                    <a:pt x="72" y="3"/>
                  </a:lnTo>
                  <a:lnTo>
                    <a:pt x="72" y="3"/>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4" name="Freeform 86"/>
            <p:cNvSpPr>
              <a:spLocks/>
            </p:cNvSpPr>
            <p:nvPr/>
          </p:nvSpPr>
          <p:spPr bwMode="auto">
            <a:xfrm>
              <a:off x="5258" y="1768"/>
              <a:ext cx="224" cy="422"/>
            </a:xfrm>
            <a:custGeom>
              <a:avLst/>
              <a:gdLst>
                <a:gd name="T0" fmla="*/ 86 w 224"/>
                <a:gd name="T1" fmla="*/ 1 h 422"/>
                <a:gd name="T2" fmla="*/ 88 w 224"/>
                <a:gd name="T3" fmla="*/ 0 h 422"/>
                <a:gd name="T4" fmla="*/ 93 w 224"/>
                <a:gd name="T5" fmla="*/ 0 h 422"/>
                <a:gd name="T6" fmla="*/ 102 w 224"/>
                <a:gd name="T7" fmla="*/ 0 h 422"/>
                <a:gd name="T8" fmla="*/ 113 w 224"/>
                <a:gd name="T9" fmla="*/ 2 h 422"/>
                <a:gd name="T10" fmla="*/ 124 w 224"/>
                <a:gd name="T11" fmla="*/ 4 h 422"/>
                <a:gd name="T12" fmla="*/ 130 w 224"/>
                <a:gd name="T13" fmla="*/ 6 h 422"/>
                <a:gd name="T14" fmla="*/ 138 w 224"/>
                <a:gd name="T15" fmla="*/ 9 h 422"/>
                <a:gd name="T16" fmla="*/ 145 w 224"/>
                <a:gd name="T17" fmla="*/ 12 h 422"/>
                <a:gd name="T18" fmla="*/ 151 w 224"/>
                <a:gd name="T19" fmla="*/ 16 h 422"/>
                <a:gd name="T20" fmla="*/ 157 w 224"/>
                <a:gd name="T21" fmla="*/ 21 h 422"/>
                <a:gd name="T22" fmla="*/ 164 w 224"/>
                <a:gd name="T23" fmla="*/ 26 h 422"/>
                <a:gd name="T24" fmla="*/ 169 w 224"/>
                <a:gd name="T25" fmla="*/ 33 h 422"/>
                <a:gd name="T26" fmla="*/ 174 w 224"/>
                <a:gd name="T27" fmla="*/ 40 h 422"/>
                <a:gd name="T28" fmla="*/ 180 w 224"/>
                <a:gd name="T29" fmla="*/ 48 h 422"/>
                <a:gd name="T30" fmla="*/ 185 w 224"/>
                <a:gd name="T31" fmla="*/ 57 h 422"/>
                <a:gd name="T32" fmla="*/ 188 w 224"/>
                <a:gd name="T33" fmla="*/ 65 h 422"/>
                <a:gd name="T34" fmla="*/ 192 w 224"/>
                <a:gd name="T35" fmla="*/ 75 h 422"/>
                <a:gd name="T36" fmla="*/ 195 w 224"/>
                <a:gd name="T37" fmla="*/ 86 h 422"/>
                <a:gd name="T38" fmla="*/ 199 w 224"/>
                <a:gd name="T39" fmla="*/ 97 h 422"/>
                <a:gd name="T40" fmla="*/ 201 w 224"/>
                <a:gd name="T41" fmla="*/ 107 h 422"/>
                <a:gd name="T42" fmla="*/ 203 w 224"/>
                <a:gd name="T43" fmla="*/ 118 h 422"/>
                <a:gd name="T44" fmla="*/ 205 w 224"/>
                <a:gd name="T45" fmla="*/ 131 h 422"/>
                <a:gd name="T46" fmla="*/ 207 w 224"/>
                <a:gd name="T47" fmla="*/ 142 h 422"/>
                <a:gd name="T48" fmla="*/ 207 w 224"/>
                <a:gd name="T49" fmla="*/ 153 h 422"/>
                <a:gd name="T50" fmla="*/ 209 w 224"/>
                <a:gd name="T51" fmla="*/ 165 h 422"/>
                <a:gd name="T52" fmla="*/ 209 w 224"/>
                <a:gd name="T53" fmla="*/ 178 h 422"/>
                <a:gd name="T54" fmla="*/ 209 w 224"/>
                <a:gd name="T55" fmla="*/ 189 h 422"/>
                <a:gd name="T56" fmla="*/ 208 w 224"/>
                <a:gd name="T57" fmla="*/ 200 h 422"/>
                <a:gd name="T58" fmla="*/ 207 w 224"/>
                <a:gd name="T59" fmla="*/ 211 h 422"/>
                <a:gd name="T60" fmla="*/ 206 w 224"/>
                <a:gd name="T61" fmla="*/ 222 h 422"/>
                <a:gd name="T62" fmla="*/ 206 w 224"/>
                <a:gd name="T63" fmla="*/ 232 h 422"/>
                <a:gd name="T64" fmla="*/ 204 w 224"/>
                <a:gd name="T65" fmla="*/ 241 h 422"/>
                <a:gd name="T66" fmla="*/ 202 w 224"/>
                <a:gd name="T67" fmla="*/ 251 h 422"/>
                <a:gd name="T68" fmla="*/ 201 w 224"/>
                <a:gd name="T69" fmla="*/ 259 h 422"/>
                <a:gd name="T70" fmla="*/ 199 w 224"/>
                <a:gd name="T71" fmla="*/ 268 h 422"/>
                <a:gd name="T72" fmla="*/ 198 w 224"/>
                <a:gd name="T73" fmla="*/ 275 h 422"/>
                <a:gd name="T74" fmla="*/ 196 w 224"/>
                <a:gd name="T75" fmla="*/ 282 h 422"/>
                <a:gd name="T76" fmla="*/ 193 w 224"/>
                <a:gd name="T77" fmla="*/ 292 h 422"/>
                <a:gd name="T78" fmla="*/ 191 w 224"/>
                <a:gd name="T79" fmla="*/ 299 h 422"/>
                <a:gd name="T80" fmla="*/ 191 w 224"/>
                <a:gd name="T81" fmla="*/ 302 h 422"/>
                <a:gd name="T82" fmla="*/ 193 w 224"/>
                <a:gd name="T83" fmla="*/ 305 h 422"/>
                <a:gd name="T84" fmla="*/ 202 w 224"/>
                <a:gd name="T85" fmla="*/ 315 h 422"/>
                <a:gd name="T86" fmla="*/ 206 w 224"/>
                <a:gd name="T87" fmla="*/ 321 h 422"/>
                <a:gd name="T88" fmla="*/ 212 w 224"/>
                <a:gd name="T89" fmla="*/ 329 h 422"/>
                <a:gd name="T90" fmla="*/ 216 w 224"/>
                <a:gd name="T91" fmla="*/ 338 h 422"/>
                <a:gd name="T92" fmla="*/ 220 w 224"/>
                <a:gd name="T93" fmla="*/ 349 h 422"/>
                <a:gd name="T94" fmla="*/ 222 w 224"/>
                <a:gd name="T95" fmla="*/ 361 h 422"/>
                <a:gd name="T96" fmla="*/ 223 w 224"/>
                <a:gd name="T97" fmla="*/ 373 h 422"/>
                <a:gd name="T98" fmla="*/ 224 w 224"/>
                <a:gd name="T99" fmla="*/ 384 h 422"/>
                <a:gd name="T100" fmla="*/ 224 w 224"/>
                <a:gd name="T101" fmla="*/ 396 h 422"/>
                <a:gd name="T102" fmla="*/ 224 w 224"/>
                <a:gd name="T103" fmla="*/ 406 h 422"/>
                <a:gd name="T104" fmla="*/ 224 w 224"/>
                <a:gd name="T105" fmla="*/ 415 h 422"/>
                <a:gd name="T106" fmla="*/ 223 w 224"/>
                <a:gd name="T107" fmla="*/ 422 h 422"/>
                <a:gd name="T108" fmla="*/ 0 w 224"/>
                <a:gd name="T109" fmla="*/ 36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4" h="422">
                  <a:moveTo>
                    <a:pt x="0" y="36"/>
                  </a:moveTo>
                  <a:lnTo>
                    <a:pt x="86" y="1"/>
                  </a:lnTo>
                  <a:lnTo>
                    <a:pt x="86" y="0"/>
                  </a:lnTo>
                  <a:lnTo>
                    <a:pt x="88" y="0"/>
                  </a:lnTo>
                  <a:lnTo>
                    <a:pt x="89" y="0"/>
                  </a:lnTo>
                  <a:lnTo>
                    <a:pt x="93" y="0"/>
                  </a:lnTo>
                  <a:lnTo>
                    <a:pt x="96" y="0"/>
                  </a:lnTo>
                  <a:lnTo>
                    <a:pt x="102" y="0"/>
                  </a:lnTo>
                  <a:lnTo>
                    <a:pt x="106" y="0"/>
                  </a:lnTo>
                  <a:lnTo>
                    <a:pt x="113" y="2"/>
                  </a:lnTo>
                  <a:lnTo>
                    <a:pt x="118" y="2"/>
                  </a:lnTo>
                  <a:lnTo>
                    <a:pt x="124" y="4"/>
                  </a:lnTo>
                  <a:lnTo>
                    <a:pt x="127" y="5"/>
                  </a:lnTo>
                  <a:lnTo>
                    <a:pt x="130" y="6"/>
                  </a:lnTo>
                  <a:lnTo>
                    <a:pt x="135" y="7"/>
                  </a:lnTo>
                  <a:lnTo>
                    <a:pt x="138" y="9"/>
                  </a:lnTo>
                  <a:lnTo>
                    <a:pt x="141" y="10"/>
                  </a:lnTo>
                  <a:lnTo>
                    <a:pt x="145" y="12"/>
                  </a:lnTo>
                  <a:lnTo>
                    <a:pt x="148" y="14"/>
                  </a:lnTo>
                  <a:lnTo>
                    <a:pt x="151" y="16"/>
                  </a:lnTo>
                  <a:lnTo>
                    <a:pt x="154" y="18"/>
                  </a:lnTo>
                  <a:lnTo>
                    <a:pt x="157" y="21"/>
                  </a:lnTo>
                  <a:lnTo>
                    <a:pt x="160" y="23"/>
                  </a:lnTo>
                  <a:lnTo>
                    <a:pt x="164" y="26"/>
                  </a:lnTo>
                  <a:lnTo>
                    <a:pt x="166" y="29"/>
                  </a:lnTo>
                  <a:lnTo>
                    <a:pt x="169" y="33"/>
                  </a:lnTo>
                  <a:lnTo>
                    <a:pt x="171" y="37"/>
                  </a:lnTo>
                  <a:lnTo>
                    <a:pt x="174" y="40"/>
                  </a:lnTo>
                  <a:lnTo>
                    <a:pt x="176" y="44"/>
                  </a:lnTo>
                  <a:lnTo>
                    <a:pt x="180" y="48"/>
                  </a:lnTo>
                  <a:lnTo>
                    <a:pt x="182" y="52"/>
                  </a:lnTo>
                  <a:lnTo>
                    <a:pt x="185" y="57"/>
                  </a:lnTo>
                  <a:lnTo>
                    <a:pt x="186" y="61"/>
                  </a:lnTo>
                  <a:lnTo>
                    <a:pt x="188" y="65"/>
                  </a:lnTo>
                  <a:lnTo>
                    <a:pt x="190" y="70"/>
                  </a:lnTo>
                  <a:lnTo>
                    <a:pt x="192" y="75"/>
                  </a:lnTo>
                  <a:lnTo>
                    <a:pt x="193" y="81"/>
                  </a:lnTo>
                  <a:lnTo>
                    <a:pt x="195" y="86"/>
                  </a:lnTo>
                  <a:lnTo>
                    <a:pt x="197" y="92"/>
                  </a:lnTo>
                  <a:lnTo>
                    <a:pt x="199" y="97"/>
                  </a:lnTo>
                  <a:lnTo>
                    <a:pt x="199" y="102"/>
                  </a:lnTo>
                  <a:lnTo>
                    <a:pt x="201" y="107"/>
                  </a:lnTo>
                  <a:lnTo>
                    <a:pt x="202" y="113"/>
                  </a:lnTo>
                  <a:lnTo>
                    <a:pt x="203" y="118"/>
                  </a:lnTo>
                  <a:lnTo>
                    <a:pt x="204" y="125"/>
                  </a:lnTo>
                  <a:lnTo>
                    <a:pt x="205" y="131"/>
                  </a:lnTo>
                  <a:lnTo>
                    <a:pt x="206" y="136"/>
                  </a:lnTo>
                  <a:lnTo>
                    <a:pt x="207" y="142"/>
                  </a:lnTo>
                  <a:lnTo>
                    <a:pt x="207" y="147"/>
                  </a:lnTo>
                  <a:lnTo>
                    <a:pt x="207" y="153"/>
                  </a:lnTo>
                  <a:lnTo>
                    <a:pt x="208" y="159"/>
                  </a:lnTo>
                  <a:lnTo>
                    <a:pt x="209" y="165"/>
                  </a:lnTo>
                  <a:lnTo>
                    <a:pt x="209" y="172"/>
                  </a:lnTo>
                  <a:lnTo>
                    <a:pt x="209" y="178"/>
                  </a:lnTo>
                  <a:lnTo>
                    <a:pt x="209" y="183"/>
                  </a:lnTo>
                  <a:lnTo>
                    <a:pt x="209" y="189"/>
                  </a:lnTo>
                  <a:lnTo>
                    <a:pt x="209" y="195"/>
                  </a:lnTo>
                  <a:lnTo>
                    <a:pt x="208" y="200"/>
                  </a:lnTo>
                  <a:lnTo>
                    <a:pt x="207" y="205"/>
                  </a:lnTo>
                  <a:lnTo>
                    <a:pt x="207" y="211"/>
                  </a:lnTo>
                  <a:lnTo>
                    <a:pt x="207" y="216"/>
                  </a:lnTo>
                  <a:lnTo>
                    <a:pt x="206" y="222"/>
                  </a:lnTo>
                  <a:lnTo>
                    <a:pt x="206" y="227"/>
                  </a:lnTo>
                  <a:lnTo>
                    <a:pt x="206" y="232"/>
                  </a:lnTo>
                  <a:lnTo>
                    <a:pt x="205" y="237"/>
                  </a:lnTo>
                  <a:lnTo>
                    <a:pt x="204" y="241"/>
                  </a:lnTo>
                  <a:lnTo>
                    <a:pt x="203" y="246"/>
                  </a:lnTo>
                  <a:lnTo>
                    <a:pt x="202" y="251"/>
                  </a:lnTo>
                  <a:lnTo>
                    <a:pt x="201" y="255"/>
                  </a:lnTo>
                  <a:lnTo>
                    <a:pt x="201" y="259"/>
                  </a:lnTo>
                  <a:lnTo>
                    <a:pt x="200" y="263"/>
                  </a:lnTo>
                  <a:lnTo>
                    <a:pt x="199" y="268"/>
                  </a:lnTo>
                  <a:lnTo>
                    <a:pt x="198" y="271"/>
                  </a:lnTo>
                  <a:lnTo>
                    <a:pt x="198" y="275"/>
                  </a:lnTo>
                  <a:lnTo>
                    <a:pt x="196" y="278"/>
                  </a:lnTo>
                  <a:lnTo>
                    <a:pt x="196" y="282"/>
                  </a:lnTo>
                  <a:lnTo>
                    <a:pt x="194" y="287"/>
                  </a:lnTo>
                  <a:lnTo>
                    <a:pt x="193" y="292"/>
                  </a:lnTo>
                  <a:lnTo>
                    <a:pt x="191" y="296"/>
                  </a:lnTo>
                  <a:lnTo>
                    <a:pt x="191" y="299"/>
                  </a:lnTo>
                  <a:lnTo>
                    <a:pt x="191" y="301"/>
                  </a:lnTo>
                  <a:lnTo>
                    <a:pt x="191" y="302"/>
                  </a:lnTo>
                  <a:lnTo>
                    <a:pt x="191" y="302"/>
                  </a:lnTo>
                  <a:lnTo>
                    <a:pt x="193" y="305"/>
                  </a:lnTo>
                  <a:lnTo>
                    <a:pt x="197" y="308"/>
                  </a:lnTo>
                  <a:lnTo>
                    <a:pt x="202" y="315"/>
                  </a:lnTo>
                  <a:lnTo>
                    <a:pt x="203" y="317"/>
                  </a:lnTo>
                  <a:lnTo>
                    <a:pt x="206" y="321"/>
                  </a:lnTo>
                  <a:lnTo>
                    <a:pt x="209" y="324"/>
                  </a:lnTo>
                  <a:lnTo>
                    <a:pt x="212" y="329"/>
                  </a:lnTo>
                  <a:lnTo>
                    <a:pt x="213" y="333"/>
                  </a:lnTo>
                  <a:lnTo>
                    <a:pt x="216" y="338"/>
                  </a:lnTo>
                  <a:lnTo>
                    <a:pt x="218" y="343"/>
                  </a:lnTo>
                  <a:lnTo>
                    <a:pt x="220" y="349"/>
                  </a:lnTo>
                  <a:lnTo>
                    <a:pt x="221" y="354"/>
                  </a:lnTo>
                  <a:lnTo>
                    <a:pt x="222" y="361"/>
                  </a:lnTo>
                  <a:lnTo>
                    <a:pt x="223" y="366"/>
                  </a:lnTo>
                  <a:lnTo>
                    <a:pt x="223" y="373"/>
                  </a:lnTo>
                  <a:lnTo>
                    <a:pt x="223" y="379"/>
                  </a:lnTo>
                  <a:lnTo>
                    <a:pt x="224" y="384"/>
                  </a:lnTo>
                  <a:lnTo>
                    <a:pt x="224" y="390"/>
                  </a:lnTo>
                  <a:lnTo>
                    <a:pt x="224" y="396"/>
                  </a:lnTo>
                  <a:lnTo>
                    <a:pt x="224" y="401"/>
                  </a:lnTo>
                  <a:lnTo>
                    <a:pt x="224" y="406"/>
                  </a:lnTo>
                  <a:lnTo>
                    <a:pt x="224" y="411"/>
                  </a:lnTo>
                  <a:lnTo>
                    <a:pt x="224" y="415"/>
                  </a:lnTo>
                  <a:lnTo>
                    <a:pt x="223" y="419"/>
                  </a:lnTo>
                  <a:lnTo>
                    <a:pt x="223" y="422"/>
                  </a:lnTo>
                  <a:lnTo>
                    <a:pt x="102" y="384"/>
                  </a:lnTo>
                  <a:lnTo>
                    <a:pt x="0" y="36"/>
                  </a:lnTo>
                  <a:lnTo>
                    <a:pt x="0" y="36"/>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5" name="Freeform 87"/>
            <p:cNvSpPr>
              <a:spLocks/>
            </p:cNvSpPr>
            <p:nvPr/>
          </p:nvSpPr>
          <p:spPr bwMode="auto">
            <a:xfrm>
              <a:off x="5267" y="1893"/>
              <a:ext cx="226" cy="376"/>
            </a:xfrm>
            <a:custGeom>
              <a:avLst/>
              <a:gdLst>
                <a:gd name="T0" fmla="*/ 0 w 226"/>
                <a:gd name="T1" fmla="*/ 53 h 376"/>
                <a:gd name="T2" fmla="*/ 32 w 226"/>
                <a:gd name="T3" fmla="*/ 40 h 376"/>
                <a:gd name="T4" fmla="*/ 65 w 226"/>
                <a:gd name="T5" fmla="*/ 77 h 376"/>
                <a:gd name="T6" fmla="*/ 155 w 226"/>
                <a:gd name="T7" fmla="*/ 0 h 376"/>
                <a:gd name="T8" fmla="*/ 145 w 226"/>
                <a:gd name="T9" fmla="*/ 192 h 376"/>
                <a:gd name="T10" fmla="*/ 144 w 226"/>
                <a:gd name="T11" fmla="*/ 193 h 376"/>
                <a:gd name="T12" fmla="*/ 144 w 226"/>
                <a:gd name="T13" fmla="*/ 197 h 376"/>
                <a:gd name="T14" fmla="*/ 144 w 226"/>
                <a:gd name="T15" fmla="*/ 198 h 376"/>
                <a:gd name="T16" fmla="*/ 144 w 226"/>
                <a:gd name="T17" fmla="*/ 201 h 376"/>
                <a:gd name="T18" fmla="*/ 144 w 226"/>
                <a:gd name="T19" fmla="*/ 204 h 376"/>
                <a:gd name="T20" fmla="*/ 145 w 226"/>
                <a:gd name="T21" fmla="*/ 208 h 376"/>
                <a:gd name="T22" fmla="*/ 145 w 226"/>
                <a:gd name="T23" fmla="*/ 212 h 376"/>
                <a:gd name="T24" fmla="*/ 147 w 226"/>
                <a:gd name="T25" fmla="*/ 215 h 376"/>
                <a:gd name="T26" fmla="*/ 148 w 226"/>
                <a:gd name="T27" fmla="*/ 219 h 376"/>
                <a:gd name="T28" fmla="*/ 150 w 226"/>
                <a:gd name="T29" fmla="*/ 224 h 376"/>
                <a:gd name="T30" fmla="*/ 152 w 226"/>
                <a:gd name="T31" fmla="*/ 229 h 376"/>
                <a:gd name="T32" fmla="*/ 154 w 226"/>
                <a:gd name="T33" fmla="*/ 234 h 376"/>
                <a:gd name="T34" fmla="*/ 157 w 226"/>
                <a:gd name="T35" fmla="*/ 239 h 376"/>
                <a:gd name="T36" fmla="*/ 161 w 226"/>
                <a:gd name="T37" fmla="*/ 244 h 376"/>
                <a:gd name="T38" fmla="*/ 164 w 226"/>
                <a:gd name="T39" fmla="*/ 248 h 376"/>
                <a:gd name="T40" fmla="*/ 170 w 226"/>
                <a:gd name="T41" fmla="*/ 253 h 376"/>
                <a:gd name="T42" fmla="*/ 175 w 226"/>
                <a:gd name="T43" fmla="*/ 258 h 376"/>
                <a:gd name="T44" fmla="*/ 180 w 226"/>
                <a:gd name="T45" fmla="*/ 262 h 376"/>
                <a:gd name="T46" fmla="*/ 185 w 226"/>
                <a:gd name="T47" fmla="*/ 266 h 376"/>
                <a:gd name="T48" fmla="*/ 190 w 226"/>
                <a:gd name="T49" fmla="*/ 270 h 376"/>
                <a:gd name="T50" fmla="*/ 196 w 226"/>
                <a:gd name="T51" fmla="*/ 275 h 376"/>
                <a:gd name="T52" fmla="*/ 201 w 226"/>
                <a:gd name="T53" fmla="*/ 279 h 376"/>
                <a:gd name="T54" fmla="*/ 205 w 226"/>
                <a:gd name="T55" fmla="*/ 283 h 376"/>
                <a:gd name="T56" fmla="*/ 210 w 226"/>
                <a:gd name="T57" fmla="*/ 287 h 376"/>
                <a:gd name="T58" fmla="*/ 214 w 226"/>
                <a:gd name="T59" fmla="*/ 289 h 376"/>
                <a:gd name="T60" fmla="*/ 219 w 226"/>
                <a:gd name="T61" fmla="*/ 292 h 376"/>
                <a:gd name="T62" fmla="*/ 222 w 226"/>
                <a:gd name="T63" fmla="*/ 293 h 376"/>
                <a:gd name="T64" fmla="*/ 224 w 226"/>
                <a:gd name="T65" fmla="*/ 295 h 376"/>
                <a:gd name="T66" fmla="*/ 225 w 226"/>
                <a:gd name="T67" fmla="*/ 296 h 376"/>
                <a:gd name="T68" fmla="*/ 226 w 226"/>
                <a:gd name="T69" fmla="*/ 297 h 376"/>
                <a:gd name="T70" fmla="*/ 90 w 226"/>
                <a:gd name="T71" fmla="*/ 376 h 376"/>
                <a:gd name="T72" fmla="*/ 22 w 226"/>
                <a:gd name="T73" fmla="*/ 346 h 376"/>
                <a:gd name="T74" fmla="*/ 0 w 226"/>
                <a:gd name="T75" fmla="*/ 53 h 376"/>
                <a:gd name="T76" fmla="*/ 0 w 226"/>
                <a:gd name="T77" fmla="*/ 5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6" h="376">
                  <a:moveTo>
                    <a:pt x="0" y="53"/>
                  </a:moveTo>
                  <a:lnTo>
                    <a:pt x="32" y="40"/>
                  </a:lnTo>
                  <a:lnTo>
                    <a:pt x="65" y="77"/>
                  </a:lnTo>
                  <a:lnTo>
                    <a:pt x="155" y="0"/>
                  </a:lnTo>
                  <a:lnTo>
                    <a:pt x="145" y="192"/>
                  </a:lnTo>
                  <a:lnTo>
                    <a:pt x="144" y="193"/>
                  </a:lnTo>
                  <a:lnTo>
                    <a:pt x="144" y="197"/>
                  </a:lnTo>
                  <a:lnTo>
                    <a:pt x="144" y="198"/>
                  </a:lnTo>
                  <a:lnTo>
                    <a:pt x="144" y="201"/>
                  </a:lnTo>
                  <a:lnTo>
                    <a:pt x="144" y="204"/>
                  </a:lnTo>
                  <a:lnTo>
                    <a:pt x="145" y="208"/>
                  </a:lnTo>
                  <a:lnTo>
                    <a:pt x="145" y="212"/>
                  </a:lnTo>
                  <a:lnTo>
                    <a:pt x="147" y="215"/>
                  </a:lnTo>
                  <a:lnTo>
                    <a:pt x="148" y="219"/>
                  </a:lnTo>
                  <a:lnTo>
                    <a:pt x="150" y="224"/>
                  </a:lnTo>
                  <a:lnTo>
                    <a:pt x="152" y="229"/>
                  </a:lnTo>
                  <a:lnTo>
                    <a:pt x="154" y="234"/>
                  </a:lnTo>
                  <a:lnTo>
                    <a:pt x="157" y="239"/>
                  </a:lnTo>
                  <a:lnTo>
                    <a:pt x="161" y="244"/>
                  </a:lnTo>
                  <a:lnTo>
                    <a:pt x="164" y="248"/>
                  </a:lnTo>
                  <a:lnTo>
                    <a:pt x="170" y="253"/>
                  </a:lnTo>
                  <a:lnTo>
                    <a:pt x="175" y="258"/>
                  </a:lnTo>
                  <a:lnTo>
                    <a:pt x="180" y="262"/>
                  </a:lnTo>
                  <a:lnTo>
                    <a:pt x="185" y="266"/>
                  </a:lnTo>
                  <a:lnTo>
                    <a:pt x="190" y="270"/>
                  </a:lnTo>
                  <a:lnTo>
                    <a:pt x="196" y="275"/>
                  </a:lnTo>
                  <a:lnTo>
                    <a:pt x="201" y="279"/>
                  </a:lnTo>
                  <a:lnTo>
                    <a:pt x="205" y="283"/>
                  </a:lnTo>
                  <a:lnTo>
                    <a:pt x="210" y="287"/>
                  </a:lnTo>
                  <a:lnTo>
                    <a:pt x="214" y="289"/>
                  </a:lnTo>
                  <a:lnTo>
                    <a:pt x="219" y="292"/>
                  </a:lnTo>
                  <a:lnTo>
                    <a:pt x="222" y="293"/>
                  </a:lnTo>
                  <a:lnTo>
                    <a:pt x="224" y="295"/>
                  </a:lnTo>
                  <a:lnTo>
                    <a:pt x="225" y="296"/>
                  </a:lnTo>
                  <a:lnTo>
                    <a:pt x="226" y="297"/>
                  </a:lnTo>
                  <a:lnTo>
                    <a:pt x="90" y="376"/>
                  </a:lnTo>
                  <a:lnTo>
                    <a:pt x="22" y="346"/>
                  </a:lnTo>
                  <a:lnTo>
                    <a:pt x="0" y="53"/>
                  </a:lnTo>
                  <a:lnTo>
                    <a:pt x="0" y="53"/>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6" name="Freeform 88"/>
            <p:cNvSpPr>
              <a:spLocks/>
            </p:cNvSpPr>
            <p:nvPr/>
          </p:nvSpPr>
          <p:spPr bwMode="auto">
            <a:xfrm>
              <a:off x="5206" y="1812"/>
              <a:ext cx="202" cy="520"/>
            </a:xfrm>
            <a:custGeom>
              <a:avLst/>
              <a:gdLst>
                <a:gd name="T0" fmla="*/ 72 w 202"/>
                <a:gd name="T1" fmla="*/ 0 h 520"/>
                <a:gd name="T2" fmla="*/ 143 w 202"/>
                <a:gd name="T3" fmla="*/ 137 h 520"/>
                <a:gd name="T4" fmla="*/ 98 w 202"/>
                <a:gd name="T5" fmla="*/ 335 h 520"/>
                <a:gd name="T6" fmla="*/ 139 w 202"/>
                <a:gd name="T7" fmla="*/ 323 h 520"/>
                <a:gd name="T8" fmla="*/ 102 w 202"/>
                <a:gd name="T9" fmla="*/ 408 h 520"/>
                <a:gd name="T10" fmla="*/ 160 w 202"/>
                <a:gd name="T11" fmla="*/ 441 h 520"/>
                <a:gd name="T12" fmla="*/ 202 w 202"/>
                <a:gd name="T13" fmla="*/ 428 h 520"/>
                <a:gd name="T14" fmla="*/ 147 w 202"/>
                <a:gd name="T15" fmla="*/ 520 h 520"/>
                <a:gd name="T16" fmla="*/ 0 w 202"/>
                <a:gd name="T17" fmla="*/ 417 h 520"/>
                <a:gd name="T18" fmla="*/ 42 w 202"/>
                <a:gd name="T19" fmla="*/ 325 h 520"/>
                <a:gd name="T20" fmla="*/ 21 w 202"/>
                <a:gd name="T21" fmla="*/ 198 h 520"/>
                <a:gd name="T22" fmla="*/ 25 w 202"/>
                <a:gd name="T23" fmla="*/ 70 h 520"/>
                <a:gd name="T24" fmla="*/ 55 w 202"/>
                <a:gd name="T25" fmla="*/ 17 h 520"/>
                <a:gd name="T26" fmla="*/ 72 w 202"/>
                <a:gd name="T27" fmla="*/ 0 h 520"/>
                <a:gd name="T28" fmla="*/ 72 w 202"/>
                <a:gd name="T2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520">
                  <a:moveTo>
                    <a:pt x="72" y="0"/>
                  </a:moveTo>
                  <a:lnTo>
                    <a:pt x="143" y="137"/>
                  </a:lnTo>
                  <a:lnTo>
                    <a:pt x="98" y="335"/>
                  </a:lnTo>
                  <a:lnTo>
                    <a:pt x="139" y="323"/>
                  </a:lnTo>
                  <a:lnTo>
                    <a:pt x="102" y="408"/>
                  </a:lnTo>
                  <a:lnTo>
                    <a:pt x="160" y="441"/>
                  </a:lnTo>
                  <a:lnTo>
                    <a:pt x="202" y="428"/>
                  </a:lnTo>
                  <a:lnTo>
                    <a:pt x="147" y="520"/>
                  </a:lnTo>
                  <a:lnTo>
                    <a:pt x="0" y="417"/>
                  </a:lnTo>
                  <a:lnTo>
                    <a:pt x="42" y="325"/>
                  </a:lnTo>
                  <a:lnTo>
                    <a:pt x="21" y="198"/>
                  </a:lnTo>
                  <a:lnTo>
                    <a:pt x="25" y="70"/>
                  </a:lnTo>
                  <a:lnTo>
                    <a:pt x="55" y="17"/>
                  </a:lnTo>
                  <a:lnTo>
                    <a:pt x="72" y="0"/>
                  </a:lnTo>
                  <a:lnTo>
                    <a:pt x="72"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7" name="Freeform 89"/>
            <p:cNvSpPr>
              <a:spLocks/>
            </p:cNvSpPr>
            <p:nvPr/>
          </p:nvSpPr>
          <p:spPr bwMode="auto">
            <a:xfrm>
              <a:off x="5270" y="1930"/>
              <a:ext cx="69" cy="42"/>
            </a:xfrm>
            <a:custGeom>
              <a:avLst/>
              <a:gdLst>
                <a:gd name="T0" fmla="*/ 0 w 69"/>
                <a:gd name="T1" fmla="*/ 19 h 42"/>
                <a:gd name="T2" fmla="*/ 33 w 69"/>
                <a:gd name="T3" fmla="*/ 0 h 42"/>
                <a:gd name="T4" fmla="*/ 69 w 69"/>
                <a:gd name="T5" fmla="*/ 40 h 42"/>
                <a:gd name="T6" fmla="*/ 22 w 69"/>
                <a:gd name="T7" fmla="*/ 42 h 42"/>
                <a:gd name="T8" fmla="*/ 22 w 69"/>
                <a:gd name="T9" fmla="*/ 25 h 42"/>
                <a:gd name="T10" fmla="*/ 0 w 69"/>
                <a:gd name="T11" fmla="*/ 19 h 42"/>
                <a:gd name="T12" fmla="*/ 0 w 69"/>
                <a:gd name="T13" fmla="*/ 19 h 42"/>
              </a:gdLst>
              <a:ahLst/>
              <a:cxnLst>
                <a:cxn ang="0">
                  <a:pos x="T0" y="T1"/>
                </a:cxn>
                <a:cxn ang="0">
                  <a:pos x="T2" y="T3"/>
                </a:cxn>
                <a:cxn ang="0">
                  <a:pos x="T4" y="T5"/>
                </a:cxn>
                <a:cxn ang="0">
                  <a:pos x="T6" y="T7"/>
                </a:cxn>
                <a:cxn ang="0">
                  <a:pos x="T8" y="T9"/>
                </a:cxn>
                <a:cxn ang="0">
                  <a:pos x="T10" y="T11"/>
                </a:cxn>
                <a:cxn ang="0">
                  <a:pos x="T12" y="T13"/>
                </a:cxn>
              </a:cxnLst>
              <a:rect l="0" t="0" r="r" b="b"/>
              <a:pathLst>
                <a:path w="69" h="42">
                  <a:moveTo>
                    <a:pt x="0" y="19"/>
                  </a:moveTo>
                  <a:lnTo>
                    <a:pt x="33" y="0"/>
                  </a:lnTo>
                  <a:lnTo>
                    <a:pt x="69" y="40"/>
                  </a:lnTo>
                  <a:lnTo>
                    <a:pt x="22" y="42"/>
                  </a:lnTo>
                  <a:lnTo>
                    <a:pt x="22" y="25"/>
                  </a:lnTo>
                  <a:lnTo>
                    <a:pt x="0" y="19"/>
                  </a:lnTo>
                  <a:lnTo>
                    <a:pt x="0" y="19"/>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8" name="Freeform 90"/>
            <p:cNvSpPr>
              <a:spLocks/>
            </p:cNvSpPr>
            <p:nvPr/>
          </p:nvSpPr>
          <p:spPr bwMode="auto">
            <a:xfrm>
              <a:off x="5270" y="1780"/>
              <a:ext cx="164" cy="345"/>
            </a:xfrm>
            <a:custGeom>
              <a:avLst/>
              <a:gdLst>
                <a:gd name="T0" fmla="*/ 2 w 164"/>
                <a:gd name="T1" fmla="*/ 29 h 345"/>
                <a:gd name="T2" fmla="*/ 1 w 164"/>
                <a:gd name="T3" fmla="*/ 35 h 345"/>
                <a:gd name="T4" fmla="*/ 0 w 164"/>
                <a:gd name="T5" fmla="*/ 42 h 345"/>
                <a:gd name="T6" fmla="*/ 1 w 164"/>
                <a:gd name="T7" fmla="*/ 52 h 345"/>
                <a:gd name="T8" fmla="*/ 2 w 164"/>
                <a:gd name="T9" fmla="*/ 63 h 345"/>
                <a:gd name="T10" fmla="*/ 4 w 164"/>
                <a:gd name="T11" fmla="*/ 74 h 345"/>
                <a:gd name="T12" fmla="*/ 5 w 164"/>
                <a:gd name="T13" fmla="*/ 81 h 345"/>
                <a:gd name="T14" fmla="*/ 8 w 164"/>
                <a:gd name="T15" fmla="*/ 88 h 345"/>
                <a:gd name="T16" fmla="*/ 12 w 164"/>
                <a:gd name="T17" fmla="*/ 95 h 345"/>
                <a:gd name="T18" fmla="*/ 15 w 164"/>
                <a:gd name="T19" fmla="*/ 103 h 345"/>
                <a:gd name="T20" fmla="*/ 18 w 164"/>
                <a:gd name="T21" fmla="*/ 110 h 345"/>
                <a:gd name="T22" fmla="*/ 22 w 164"/>
                <a:gd name="T23" fmla="*/ 119 h 345"/>
                <a:gd name="T24" fmla="*/ 28 w 164"/>
                <a:gd name="T25" fmla="*/ 126 h 345"/>
                <a:gd name="T26" fmla="*/ 33 w 164"/>
                <a:gd name="T27" fmla="*/ 134 h 345"/>
                <a:gd name="T28" fmla="*/ 38 w 164"/>
                <a:gd name="T29" fmla="*/ 141 h 345"/>
                <a:gd name="T30" fmla="*/ 43 w 164"/>
                <a:gd name="T31" fmla="*/ 148 h 345"/>
                <a:gd name="T32" fmla="*/ 48 w 164"/>
                <a:gd name="T33" fmla="*/ 155 h 345"/>
                <a:gd name="T34" fmla="*/ 55 w 164"/>
                <a:gd name="T35" fmla="*/ 165 h 345"/>
                <a:gd name="T36" fmla="*/ 64 w 164"/>
                <a:gd name="T37" fmla="*/ 175 h 345"/>
                <a:gd name="T38" fmla="*/ 70 w 164"/>
                <a:gd name="T39" fmla="*/ 183 h 345"/>
                <a:gd name="T40" fmla="*/ 75 w 164"/>
                <a:gd name="T41" fmla="*/ 187 h 345"/>
                <a:gd name="T42" fmla="*/ 77 w 164"/>
                <a:gd name="T43" fmla="*/ 187 h 345"/>
                <a:gd name="T44" fmla="*/ 83 w 164"/>
                <a:gd name="T45" fmla="*/ 183 h 345"/>
                <a:gd name="T46" fmla="*/ 90 w 164"/>
                <a:gd name="T47" fmla="*/ 179 h 345"/>
                <a:gd name="T48" fmla="*/ 98 w 164"/>
                <a:gd name="T49" fmla="*/ 174 h 345"/>
                <a:gd name="T50" fmla="*/ 106 w 164"/>
                <a:gd name="T51" fmla="*/ 171 h 345"/>
                <a:gd name="T52" fmla="*/ 115 w 164"/>
                <a:gd name="T53" fmla="*/ 168 h 345"/>
                <a:gd name="T54" fmla="*/ 124 w 164"/>
                <a:gd name="T55" fmla="*/ 167 h 345"/>
                <a:gd name="T56" fmla="*/ 131 w 164"/>
                <a:gd name="T57" fmla="*/ 169 h 345"/>
                <a:gd name="T58" fmla="*/ 136 w 164"/>
                <a:gd name="T59" fmla="*/ 172 h 345"/>
                <a:gd name="T60" fmla="*/ 140 w 164"/>
                <a:gd name="T61" fmla="*/ 178 h 345"/>
                <a:gd name="T62" fmla="*/ 143 w 164"/>
                <a:gd name="T63" fmla="*/ 185 h 345"/>
                <a:gd name="T64" fmla="*/ 145 w 164"/>
                <a:gd name="T65" fmla="*/ 193 h 345"/>
                <a:gd name="T66" fmla="*/ 145 w 164"/>
                <a:gd name="T67" fmla="*/ 201 h 345"/>
                <a:gd name="T68" fmla="*/ 145 w 164"/>
                <a:gd name="T69" fmla="*/ 211 h 345"/>
                <a:gd name="T70" fmla="*/ 145 w 164"/>
                <a:gd name="T71" fmla="*/ 220 h 345"/>
                <a:gd name="T72" fmla="*/ 142 w 164"/>
                <a:gd name="T73" fmla="*/ 228 h 345"/>
                <a:gd name="T74" fmla="*/ 139 w 164"/>
                <a:gd name="T75" fmla="*/ 234 h 345"/>
                <a:gd name="T76" fmla="*/ 133 w 164"/>
                <a:gd name="T77" fmla="*/ 243 h 345"/>
                <a:gd name="T78" fmla="*/ 125 w 164"/>
                <a:gd name="T79" fmla="*/ 251 h 345"/>
                <a:gd name="T80" fmla="*/ 120 w 164"/>
                <a:gd name="T81" fmla="*/ 256 h 345"/>
                <a:gd name="T82" fmla="*/ 120 w 164"/>
                <a:gd name="T83" fmla="*/ 258 h 345"/>
                <a:gd name="T84" fmla="*/ 120 w 164"/>
                <a:gd name="T85" fmla="*/ 264 h 345"/>
                <a:gd name="T86" fmla="*/ 122 w 164"/>
                <a:gd name="T87" fmla="*/ 273 h 345"/>
                <a:gd name="T88" fmla="*/ 124 w 164"/>
                <a:gd name="T89" fmla="*/ 280 h 345"/>
                <a:gd name="T90" fmla="*/ 126 w 164"/>
                <a:gd name="T91" fmla="*/ 287 h 345"/>
                <a:gd name="T92" fmla="*/ 129 w 164"/>
                <a:gd name="T93" fmla="*/ 295 h 345"/>
                <a:gd name="T94" fmla="*/ 132 w 164"/>
                <a:gd name="T95" fmla="*/ 304 h 345"/>
                <a:gd name="T96" fmla="*/ 136 w 164"/>
                <a:gd name="T97" fmla="*/ 312 h 345"/>
                <a:gd name="T98" fmla="*/ 139 w 164"/>
                <a:gd name="T99" fmla="*/ 320 h 345"/>
                <a:gd name="T100" fmla="*/ 142 w 164"/>
                <a:gd name="T101" fmla="*/ 327 h 345"/>
                <a:gd name="T102" fmla="*/ 147 w 164"/>
                <a:gd name="T103" fmla="*/ 336 h 345"/>
                <a:gd name="T104" fmla="*/ 151 w 164"/>
                <a:gd name="T105" fmla="*/ 344 h 345"/>
                <a:gd name="T106" fmla="*/ 164 w 164"/>
                <a:gd name="T107" fmla="*/ 119 h 345"/>
                <a:gd name="T108" fmla="*/ 2 w 164"/>
                <a:gd name="T109" fmla="*/ 2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345">
                  <a:moveTo>
                    <a:pt x="2" y="28"/>
                  </a:moveTo>
                  <a:lnTo>
                    <a:pt x="2" y="29"/>
                  </a:lnTo>
                  <a:lnTo>
                    <a:pt x="1" y="33"/>
                  </a:lnTo>
                  <a:lnTo>
                    <a:pt x="1" y="35"/>
                  </a:lnTo>
                  <a:lnTo>
                    <a:pt x="0" y="39"/>
                  </a:lnTo>
                  <a:lnTo>
                    <a:pt x="0" y="42"/>
                  </a:lnTo>
                  <a:lnTo>
                    <a:pt x="1" y="48"/>
                  </a:lnTo>
                  <a:lnTo>
                    <a:pt x="1" y="52"/>
                  </a:lnTo>
                  <a:lnTo>
                    <a:pt x="1" y="57"/>
                  </a:lnTo>
                  <a:lnTo>
                    <a:pt x="2" y="63"/>
                  </a:lnTo>
                  <a:lnTo>
                    <a:pt x="4" y="71"/>
                  </a:lnTo>
                  <a:lnTo>
                    <a:pt x="4" y="74"/>
                  </a:lnTo>
                  <a:lnTo>
                    <a:pt x="5" y="77"/>
                  </a:lnTo>
                  <a:lnTo>
                    <a:pt x="5" y="81"/>
                  </a:lnTo>
                  <a:lnTo>
                    <a:pt x="7" y="84"/>
                  </a:lnTo>
                  <a:lnTo>
                    <a:pt x="8" y="88"/>
                  </a:lnTo>
                  <a:lnTo>
                    <a:pt x="10" y="91"/>
                  </a:lnTo>
                  <a:lnTo>
                    <a:pt x="12" y="95"/>
                  </a:lnTo>
                  <a:lnTo>
                    <a:pt x="14" y="99"/>
                  </a:lnTo>
                  <a:lnTo>
                    <a:pt x="15" y="103"/>
                  </a:lnTo>
                  <a:lnTo>
                    <a:pt x="16" y="106"/>
                  </a:lnTo>
                  <a:lnTo>
                    <a:pt x="18" y="110"/>
                  </a:lnTo>
                  <a:lnTo>
                    <a:pt x="20" y="115"/>
                  </a:lnTo>
                  <a:lnTo>
                    <a:pt x="22" y="119"/>
                  </a:lnTo>
                  <a:lnTo>
                    <a:pt x="26" y="122"/>
                  </a:lnTo>
                  <a:lnTo>
                    <a:pt x="28" y="126"/>
                  </a:lnTo>
                  <a:lnTo>
                    <a:pt x="31" y="130"/>
                  </a:lnTo>
                  <a:lnTo>
                    <a:pt x="33" y="134"/>
                  </a:lnTo>
                  <a:lnTo>
                    <a:pt x="35" y="137"/>
                  </a:lnTo>
                  <a:lnTo>
                    <a:pt x="38" y="141"/>
                  </a:lnTo>
                  <a:lnTo>
                    <a:pt x="41" y="144"/>
                  </a:lnTo>
                  <a:lnTo>
                    <a:pt x="43" y="148"/>
                  </a:lnTo>
                  <a:lnTo>
                    <a:pt x="46" y="151"/>
                  </a:lnTo>
                  <a:lnTo>
                    <a:pt x="48" y="155"/>
                  </a:lnTo>
                  <a:lnTo>
                    <a:pt x="51" y="158"/>
                  </a:lnTo>
                  <a:lnTo>
                    <a:pt x="55" y="165"/>
                  </a:lnTo>
                  <a:lnTo>
                    <a:pt x="60" y="170"/>
                  </a:lnTo>
                  <a:lnTo>
                    <a:pt x="64" y="175"/>
                  </a:lnTo>
                  <a:lnTo>
                    <a:pt x="68" y="180"/>
                  </a:lnTo>
                  <a:lnTo>
                    <a:pt x="70" y="183"/>
                  </a:lnTo>
                  <a:lnTo>
                    <a:pt x="74" y="186"/>
                  </a:lnTo>
                  <a:lnTo>
                    <a:pt x="75" y="187"/>
                  </a:lnTo>
                  <a:lnTo>
                    <a:pt x="76" y="188"/>
                  </a:lnTo>
                  <a:lnTo>
                    <a:pt x="77" y="187"/>
                  </a:lnTo>
                  <a:lnTo>
                    <a:pt x="81" y="184"/>
                  </a:lnTo>
                  <a:lnTo>
                    <a:pt x="83" y="183"/>
                  </a:lnTo>
                  <a:lnTo>
                    <a:pt x="87" y="181"/>
                  </a:lnTo>
                  <a:lnTo>
                    <a:pt x="90" y="179"/>
                  </a:lnTo>
                  <a:lnTo>
                    <a:pt x="94" y="177"/>
                  </a:lnTo>
                  <a:lnTo>
                    <a:pt x="98" y="174"/>
                  </a:lnTo>
                  <a:lnTo>
                    <a:pt x="102" y="173"/>
                  </a:lnTo>
                  <a:lnTo>
                    <a:pt x="106" y="171"/>
                  </a:lnTo>
                  <a:lnTo>
                    <a:pt x="111" y="170"/>
                  </a:lnTo>
                  <a:lnTo>
                    <a:pt x="115" y="168"/>
                  </a:lnTo>
                  <a:lnTo>
                    <a:pt x="120" y="168"/>
                  </a:lnTo>
                  <a:lnTo>
                    <a:pt x="124" y="167"/>
                  </a:lnTo>
                  <a:lnTo>
                    <a:pt x="128" y="169"/>
                  </a:lnTo>
                  <a:lnTo>
                    <a:pt x="131" y="169"/>
                  </a:lnTo>
                  <a:lnTo>
                    <a:pt x="134" y="170"/>
                  </a:lnTo>
                  <a:lnTo>
                    <a:pt x="136" y="172"/>
                  </a:lnTo>
                  <a:lnTo>
                    <a:pt x="139" y="175"/>
                  </a:lnTo>
                  <a:lnTo>
                    <a:pt x="140" y="178"/>
                  </a:lnTo>
                  <a:lnTo>
                    <a:pt x="142" y="181"/>
                  </a:lnTo>
                  <a:lnTo>
                    <a:pt x="143" y="185"/>
                  </a:lnTo>
                  <a:lnTo>
                    <a:pt x="145" y="189"/>
                  </a:lnTo>
                  <a:lnTo>
                    <a:pt x="145" y="193"/>
                  </a:lnTo>
                  <a:lnTo>
                    <a:pt x="145" y="197"/>
                  </a:lnTo>
                  <a:lnTo>
                    <a:pt x="145" y="201"/>
                  </a:lnTo>
                  <a:lnTo>
                    <a:pt x="146" y="207"/>
                  </a:lnTo>
                  <a:lnTo>
                    <a:pt x="145" y="211"/>
                  </a:lnTo>
                  <a:lnTo>
                    <a:pt x="145" y="216"/>
                  </a:lnTo>
                  <a:lnTo>
                    <a:pt x="145" y="220"/>
                  </a:lnTo>
                  <a:lnTo>
                    <a:pt x="144" y="225"/>
                  </a:lnTo>
                  <a:lnTo>
                    <a:pt x="142" y="228"/>
                  </a:lnTo>
                  <a:lnTo>
                    <a:pt x="141" y="232"/>
                  </a:lnTo>
                  <a:lnTo>
                    <a:pt x="139" y="234"/>
                  </a:lnTo>
                  <a:lnTo>
                    <a:pt x="137" y="238"/>
                  </a:lnTo>
                  <a:lnTo>
                    <a:pt x="133" y="243"/>
                  </a:lnTo>
                  <a:lnTo>
                    <a:pt x="129" y="248"/>
                  </a:lnTo>
                  <a:lnTo>
                    <a:pt x="125" y="251"/>
                  </a:lnTo>
                  <a:lnTo>
                    <a:pt x="122" y="255"/>
                  </a:lnTo>
                  <a:lnTo>
                    <a:pt x="120" y="256"/>
                  </a:lnTo>
                  <a:lnTo>
                    <a:pt x="120" y="258"/>
                  </a:lnTo>
                  <a:lnTo>
                    <a:pt x="120" y="258"/>
                  </a:lnTo>
                  <a:lnTo>
                    <a:pt x="120" y="261"/>
                  </a:lnTo>
                  <a:lnTo>
                    <a:pt x="120" y="264"/>
                  </a:lnTo>
                  <a:lnTo>
                    <a:pt x="122" y="270"/>
                  </a:lnTo>
                  <a:lnTo>
                    <a:pt x="122" y="273"/>
                  </a:lnTo>
                  <a:lnTo>
                    <a:pt x="123" y="276"/>
                  </a:lnTo>
                  <a:lnTo>
                    <a:pt x="124" y="280"/>
                  </a:lnTo>
                  <a:lnTo>
                    <a:pt x="126" y="283"/>
                  </a:lnTo>
                  <a:lnTo>
                    <a:pt x="126" y="287"/>
                  </a:lnTo>
                  <a:lnTo>
                    <a:pt x="127" y="291"/>
                  </a:lnTo>
                  <a:lnTo>
                    <a:pt x="129" y="295"/>
                  </a:lnTo>
                  <a:lnTo>
                    <a:pt x="131" y="301"/>
                  </a:lnTo>
                  <a:lnTo>
                    <a:pt x="132" y="304"/>
                  </a:lnTo>
                  <a:lnTo>
                    <a:pt x="134" y="308"/>
                  </a:lnTo>
                  <a:lnTo>
                    <a:pt x="136" y="312"/>
                  </a:lnTo>
                  <a:lnTo>
                    <a:pt x="137" y="316"/>
                  </a:lnTo>
                  <a:lnTo>
                    <a:pt x="139" y="320"/>
                  </a:lnTo>
                  <a:lnTo>
                    <a:pt x="141" y="324"/>
                  </a:lnTo>
                  <a:lnTo>
                    <a:pt x="142" y="327"/>
                  </a:lnTo>
                  <a:lnTo>
                    <a:pt x="144" y="331"/>
                  </a:lnTo>
                  <a:lnTo>
                    <a:pt x="147" y="336"/>
                  </a:lnTo>
                  <a:lnTo>
                    <a:pt x="150" y="341"/>
                  </a:lnTo>
                  <a:lnTo>
                    <a:pt x="151" y="344"/>
                  </a:lnTo>
                  <a:lnTo>
                    <a:pt x="152" y="345"/>
                  </a:lnTo>
                  <a:lnTo>
                    <a:pt x="164" y="119"/>
                  </a:lnTo>
                  <a:lnTo>
                    <a:pt x="59" y="0"/>
                  </a:lnTo>
                  <a:lnTo>
                    <a:pt x="2" y="28"/>
                  </a:lnTo>
                  <a:lnTo>
                    <a:pt x="2" y="28"/>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59" name="Freeform 91"/>
            <p:cNvSpPr>
              <a:spLocks/>
            </p:cNvSpPr>
            <p:nvPr/>
          </p:nvSpPr>
          <p:spPr bwMode="auto">
            <a:xfrm>
              <a:off x="5296" y="1805"/>
              <a:ext cx="138" cy="110"/>
            </a:xfrm>
            <a:custGeom>
              <a:avLst/>
              <a:gdLst>
                <a:gd name="T0" fmla="*/ 48 w 138"/>
                <a:gd name="T1" fmla="*/ 110 h 110"/>
                <a:gd name="T2" fmla="*/ 138 w 138"/>
                <a:gd name="T3" fmla="*/ 56 h 110"/>
                <a:gd name="T4" fmla="*/ 81 w 138"/>
                <a:gd name="T5" fmla="*/ 3 h 110"/>
                <a:gd name="T6" fmla="*/ 90 w 138"/>
                <a:gd name="T7" fmla="*/ 49 h 110"/>
                <a:gd name="T8" fmla="*/ 42 w 138"/>
                <a:gd name="T9" fmla="*/ 10 h 110"/>
                <a:gd name="T10" fmla="*/ 64 w 138"/>
                <a:gd name="T11" fmla="*/ 69 h 110"/>
                <a:gd name="T12" fmla="*/ 37 w 138"/>
                <a:gd name="T13" fmla="*/ 51 h 110"/>
                <a:gd name="T14" fmla="*/ 1 w 138"/>
                <a:gd name="T15" fmla="*/ 0 h 110"/>
                <a:gd name="T16" fmla="*/ 1 w 138"/>
                <a:gd name="T17" fmla="*/ 1 h 110"/>
                <a:gd name="T18" fmla="*/ 1 w 138"/>
                <a:gd name="T19" fmla="*/ 4 h 110"/>
                <a:gd name="T20" fmla="*/ 0 w 138"/>
                <a:gd name="T21" fmla="*/ 6 h 110"/>
                <a:gd name="T22" fmla="*/ 0 w 138"/>
                <a:gd name="T23" fmla="*/ 8 h 110"/>
                <a:gd name="T24" fmla="*/ 0 w 138"/>
                <a:gd name="T25" fmla="*/ 11 h 110"/>
                <a:gd name="T26" fmla="*/ 0 w 138"/>
                <a:gd name="T27" fmla="*/ 14 h 110"/>
                <a:gd name="T28" fmla="*/ 0 w 138"/>
                <a:gd name="T29" fmla="*/ 18 h 110"/>
                <a:gd name="T30" fmla="*/ 0 w 138"/>
                <a:gd name="T31" fmla="*/ 21 h 110"/>
                <a:gd name="T32" fmla="*/ 1 w 138"/>
                <a:gd name="T33" fmla="*/ 26 h 110"/>
                <a:gd name="T34" fmla="*/ 2 w 138"/>
                <a:gd name="T35" fmla="*/ 30 h 110"/>
                <a:gd name="T36" fmla="*/ 2 w 138"/>
                <a:gd name="T37" fmla="*/ 34 h 110"/>
                <a:gd name="T38" fmla="*/ 4 w 138"/>
                <a:gd name="T39" fmla="*/ 41 h 110"/>
                <a:gd name="T40" fmla="*/ 5 w 138"/>
                <a:gd name="T41" fmla="*/ 46 h 110"/>
                <a:gd name="T42" fmla="*/ 7 w 138"/>
                <a:gd name="T43" fmla="*/ 51 h 110"/>
                <a:gd name="T44" fmla="*/ 9 w 138"/>
                <a:gd name="T45" fmla="*/ 56 h 110"/>
                <a:gd name="T46" fmla="*/ 11 w 138"/>
                <a:gd name="T47" fmla="*/ 60 h 110"/>
                <a:gd name="T48" fmla="*/ 14 w 138"/>
                <a:gd name="T49" fmla="*/ 66 h 110"/>
                <a:gd name="T50" fmla="*/ 18 w 138"/>
                <a:gd name="T51" fmla="*/ 71 h 110"/>
                <a:gd name="T52" fmla="*/ 21 w 138"/>
                <a:gd name="T53" fmla="*/ 76 h 110"/>
                <a:gd name="T54" fmla="*/ 24 w 138"/>
                <a:gd name="T55" fmla="*/ 80 h 110"/>
                <a:gd name="T56" fmla="*/ 28 w 138"/>
                <a:gd name="T57" fmla="*/ 85 h 110"/>
                <a:gd name="T58" fmla="*/ 31 w 138"/>
                <a:gd name="T59" fmla="*/ 91 h 110"/>
                <a:gd name="T60" fmla="*/ 33 w 138"/>
                <a:gd name="T61" fmla="*/ 94 h 110"/>
                <a:gd name="T62" fmla="*/ 36 w 138"/>
                <a:gd name="T63" fmla="*/ 98 h 110"/>
                <a:gd name="T64" fmla="*/ 39 w 138"/>
                <a:gd name="T65" fmla="*/ 101 h 110"/>
                <a:gd name="T66" fmla="*/ 42 w 138"/>
                <a:gd name="T67" fmla="*/ 105 h 110"/>
                <a:gd name="T68" fmla="*/ 46 w 138"/>
                <a:gd name="T69" fmla="*/ 109 h 110"/>
                <a:gd name="T70" fmla="*/ 48 w 138"/>
                <a:gd name="T71" fmla="*/ 110 h 110"/>
                <a:gd name="T72" fmla="*/ 48 w 138"/>
                <a:gd name="T7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10">
                  <a:moveTo>
                    <a:pt x="48" y="110"/>
                  </a:moveTo>
                  <a:lnTo>
                    <a:pt x="138" y="56"/>
                  </a:lnTo>
                  <a:lnTo>
                    <a:pt x="81" y="3"/>
                  </a:lnTo>
                  <a:lnTo>
                    <a:pt x="90" y="49"/>
                  </a:lnTo>
                  <a:lnTo>
                    <a:pt x="42" y="10"/>
                  </a:lnTo>
                  <a:lnTo>
                    <a:pt x="64" y="69"/>
                  </a:lnTo>
                  <a:lnTo>
                    <a:pt x="37" y="51"/>
                  </a:lnTo>
                  <a:lnTo>
                    <a:pt x="1" y="0"/>
                  </a:lnTo>
                  <a:lnTo>
                    <a:pt x="1" y="1"/>
                  </a:lnTo>
                  <a:lnTo>
                    <a:pt x="1" y="4"/>
                  </a:lnTo>
                  <a:lnTo>
                    <a:pt x="0" y="6"/>
                  </a:lnTo>
                  <a:lnTo>
                    <a:pt x="0" y="8"/>
                  </a:lnTo>
                  <a:lnTo>
                    <a:pt x="0" y="11"/>
                  </a:lnTo>
                  <a:lnTo>
                    <a:pt x="0" y="14"/>
                  </a:lnTo>
                  <a:lnTo>
                    <a:pt x="0" y="18"/>
                  </a:lnTo>
                  <a:lnTo>
                    <a:pt x="0" y="21"/>
                  </a:lnTo>
                  <a:lnTo>
                    <a:pt x="1" y="26"/>
                  </a:lnTo>
                  <a:lnTo>
                    <a:pt x="2" y="30"/>
                  </a:lnTo>
                  <a:lnTo>
                    <a:pt x="2" y="34"/>
                  </a:lnTo>
                  <a:lnTo>
                    <a:pt x="4" y="41"/>
                  </a:lnTo>
                  <a:lnTo>
                    <a:pt x="5" y="46"/>
                  </a:lnTo>
                  <a:lnTo>
                    <a:pt x="7" y="51"/>
                  </a:lnTo>
                  <a:lnTo>
                    <a:pt x="9" y="56"/>
                  </a:lnTo>
                  <a:lnTo>
                    <a:pt x="11" y="60"/>
                  </a:lnTo>
                  <a:lnTo>
                    <a:pt x="14" y="66"/>
                  </a:lnTo>
                  <a:lnTo>
                    <a:pt x="18" y="71"/>
                  </a:lnTo>
                  <a:lnTo>
                    <a:pt x="21" y="76"/>
                  </a:lnTo>
                  <a:lnTo>
                    <a:pt x="24" y="80"/>
                  </a:lnTo>
                  <a:lnTo>
                    <a:pt x="28" y="85"/>
                  </a:lnTo>
                  <a:lnTo>
                    <a:pt x="31" y="91"/>
                  </a:lnTo>
                  <a:lnTo>
                    <a:pt x="33" y="94"/>
                  </a:lnTo>
                  <a:lnTo>
                    <a:pt x="36" y="98"/>
                  </a:lnTo>
                  <a:lnTo>
                    <a:pt x="39" y="101"/>
                  </a:lnTo>
                  <a:lnTo>
                    <a:pt x="42" y="105"/>
                  </a:lnTo>
                  <a:lnTo>
                    <a:pt x="46" y="109"/>
                  </a:lnTo>
                  <a:lnTo>
                    <a:pt x="48" y="110"/>
                  </a:lnTo>
                  <a:lnTo>
                    <a:pt x="48" y="11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0" name="Freeform 92"/>
            <p:cNvSpPr>
              <a:spLocks/>
            </p:cNvSpPr>
            <p:nvPr/>
          </p:nvSpPr>
          <p:spPr bwMode="auto">
            <a:xfrm>
              <a:off x="5254" y="2063"/>
              <a:ext cx="38" cy="23"/>
            </a:xfrm>
            <a:custGeom>
              <a:avLst/>
              <a:gdLst>
                <a:gd name="T0" fmla="*/ 4 w 38"/>
                <a:gd name="T1" fmla="*/ 0 h 23"/>
                <a:gd name="T2" fmla="*/ 38 w 38"/>
                <a:gd name="T3" fmla="*/ 0 h 23"/>
                <a:gd name="T4" fmla="*/ 36 w 38"/>
                <a:gd name="T5" fmla="*/ 2 h 23"/>
                <a:gd name="T6" fmla="*/ 32 w 38"/>
                <a:gd name="T7" fmla="*/ 7 h 23"/>
                <a:gd name="T8" fmla="*/ 29 w 38"/>
                <a:gd name="T9" fmla="*/ 9 h 23"/>
                <a:gd name="T10" fmla="*/ 26 w 38"/>
                <a:gd name="T11" fmla="*/ 12 h 23"/>
                <a:gd name="T12" fmla="*/ 22 w 38"/>
                <a:gd name="T13" fmla="*/ 15 h 23"/>
                <a:gd name="T14" fmla="*/ 20 w 38"/>
                <a:gd name="T15" fmla="*/ 19 h 23"/>
                <a:gd name="T16" fmla="*/ 15 w 38"/>
                <a:gd name="T17" fmla="*/ 19 h 23"/>
                <a:gd name="T18" fmla="*/ 12 w 38"/>
                <a:gd name="T19" fmla="*/ 21 h 23"/>
                <a:gd name="T20" fmla="*/ 8 w 38"/>
                <a:gd name="T21" fmla="*/ 21 h 23"/>
                <a:gd name="T22" fmla="*/ 6 w 38"/>
                <a:gd name="T23" fmla="*/ 22 h 23"/>
                <a:gd name="T24" fmla="*/ 1 w 38"/>
                <a:gd name="T25" fmla="*/ 22 h 23"/>
                <a:gd name="T26" fmla="*/ 0 w 38"/>
                <a:gd name="T27" fmla="*/ 23 h 23"/>
                <a:gd name="T28" fmla="*/ 4 w 38"/>
                <a:gd name="T29" fmla="*/ 0 h 23"/>
                <a:gd name="T30" fmla="*/ 4 w 38"/>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3">
                  <a:moveTo>
                    <a:pt x="4" y="0"/>
                  </a:moveTo>
                  <a:lnTo>
                    <a:pt x="38" y="0"/>
                  </a:lnTo>
                  <a:lnTo>
                    <a:pt x="36" y="2"/>
                  </a:lnTo>
                  <a:lnTo>
                    <a:pt x="32" y="7"/>
                  </a:lnTo>
                  <a:lnTo>
                    <a:pt x="29" y="9"/>
                  </a:lnTo>
                  <a:lnTo>
                    <a:pt x="26" y="12"/>
                  </a:lnTo>
                  <a:lnTo>
                    <a:pt x="22" y="15"/>
                  </a:lnTo>
                  <a:lnTo>
                    <a:pt x="20" y="19"/>
                  </a:lnTo>
                  <a:lnTo>
                    <a:pt x="15" y="19"/>
                  </a:lnTo>
                  <a:lnTo>
                    <a:pt x="12" y="21"/>
                  </a:lnTo>
                  <a:lnTo>
                    <a:pt x="8" y="21"/>
                  </a:lnTo>
                  <a:lnTo>
                    <a:pt x="6" y="22"/>
                  </a:lnTo>
                  <a:lnTo>
                    <a:pt x="1" y="22"/>
                  </a:lnTo>
                  <a:lnTo>
                    <a:pt x="0" y="23"/>
                  </a:lnTo>
                  <a:lnTo>
                    <a:pt x="4" y="0"/>
                  </a:lnTo>
                  <a:lnTo>
                    <a:pt x="4" y="0"/>
                  </a:lnTo>
                  <a:close/>
                </a:path>
              </a:pathLst>
            </a:custGeom>
            <a:solidFill>
              <a:srgbClr val="C270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1" name="Freeform 93"/>
            <p:cNvSpPr>
              <a:spLocks/>
            </p:cNvSpPr>
            <p:nvPr/>
          </p:nvSpPr>
          <p:spPr bwMode="auto">
            <a:xfrm>
              <a:off x="5202" y="2137"/>
              <a:ext cx="83" cy="152"/>
            </a:xfrm>
            <a:custGeom>
              <a:avLst/>
              <a:gdLst>
                <a:gd name="T0" fmla="*/ 83 w 83"/>
                <a:gd name="T1" fmla="*/ 13 h 152"/>
                <a:gd name="T2" fmla="*/ 83 w 83"/>
                <a:gd name="T3" fmla="*/ 152 h 152"/>
                <a:gd name="T4" fmla="*/ 0 w 83"/>
                <a:gd name="T5" fmla="*/ 93 h 152"/>
                <a:gd name="T6" fmla="*/ 44 w 83"/>
                <a:gd name="T7" fmla="*/ 0 h 152"/>
                <a:gd name="T8" fmla="*/ 83 w 83"/>
                <a:gd name="T9" fmla="*/ 13 h 152"/>
                <a:gd name="T10" fmla="*/ 83 w 83"/>
                <a:gd name="T11" fmla="*/ 13 h 152"/>
              </a:gdLst>
              <a:ahLst/>
              <a:cxnLst>
                <a:cxn ang="0">
                  <a:pos x="T0" y="T1"/>
                </a:cxn>
                <a:cxn ang="0">
                  <a:pos x="T2" y="T3"/>
                </a:cxn>
                <a:cxn ang="0">
                  <a:pos x="T4" y="T5"/>
                </a:cxn>
                <a:cxn ang="0">
                  <a:pos x="T6" y="T7"/>
                </a:cxn>
                <a:cxn ang="0">
                  <a:pos x="T8" y="T9"/>
                </a:cxn>
                <a:cxn ang="0">
                  <a:pos x="T10" y="T11"/>
                </a:cxn>
              </a:cxnLst>
              <a:rect l="0" t="0" r="r" b="b"/>
              <a:pathLst>
                <a:path w="83" h="152">
                  <a:moveTo>
                    <a:pt x="83" y="13"/>
                  </a:moveTo>
                  <a:lnTo>
                    <a:pt x="83" y="152"/>
                  </a:lnTo>
                  <a:lnTo>
                    <a:pt x="0" y="93"/>
                  </a:lnTo>
                  <a:lnTo>
                    <a:pt x="44" y="0"/>
                  </a:lnTo>
                  <a:lnTo>
                    <a:pt x="83" y="13"/>
                  </a:lnTo>
                  <a:lnTo>
                    <a:pt x="83" y="13"/>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2" name="Freeform 94"/>
            <p:cNvSpPr>
              <a:spLocks/>
            </p:cNvSpPr>
            <p:nvPr/>
          </p:nvSpPr>
          <p:spPr bwMode="auto">
            <a:xfrm>
              <a:off x="5217" y="1829"/>
              <a:ext cx="69" cy="322"/>
            </a:xfrm>
            <a:custGeom>
              <a:avLst/>
              <a:gdLst>
                <a:gd name="T0" fmla="*/ 43 w 69"/>
                <a:gd name="T1" fmla="*/ 1 h 322"/>
                <a:gd name="T2" fmla="*/ 40 w 69"/>
                <a:gd name="T3" fmla="*/ 7 h 322"/>
                <a:gd name="T4" fmla="*/ 37 w 69"/>
                <a:gd name="T5" fmla="*/ 14 h 322"/>
                <a:gd name="T6" fmla="*/ 34 w 69"/>
                <a:gd name="T7" fmla="*/ 22 h 322"/>
                <a:gd name="T8" fmla="*/ 31 w 69"/>
                <a:gd name="T9" fmla="*/ 29 h 322"/>
                <a:gd name="T10" fmla="*/ 28 w 69"/>
                <a:gd name="T11" fmla="*/ 38 h 322"/>
                <a:gd name="T12" fmla="*/ 25 w 69"/>
                <a:gd name="T13" fmla="*/ 46 h 322"/>
                <a:gd name="T14" fmla="*/ 23 w 69"/>
                <a:gd name="T15" fmla="*/ 54 h 322"/>
                <a:gd name="T16" fmla="*/ 21 w 69"/>
                <a:gd name="T17" fmla="*/ 64 h 322"/>
                <a:gd name="T18" fmla="*/ 19 w 69"/>
                <a:gd name="T19" fmla="*/ 71 h 322"/>
                <a:gd name="T20" fmla="*/ 18 w 69"/>
                <a:gd name="T21" fmla="*/ 78 h 322"/>
                <a:gd name="T22" fmla="*/ 16 w 69"/>
                <a:gd name="T23" fmla="*/ 84 h 322"/>
                <a:gd name="T24" fmla="*/ 16 w 69"/>
                <a:gd name="T25" fmla="*/ 90 h 322"/>
                <a:gd name="T26" fmla="*/ 38 w 69"/>
                <a:gd name="T27" fmla="*/ 116 h 322"/>
                <a:gd name="T28" fmla="*/ 48 w 69"/>
                <a:gd name="T29" fmla="*/ 215 h 322"/>
                <a:gd name="T30" fmla="*/ 69 w 69"/>
                <a:gd name="T31" fmla="*/ 322 h 322"/>
                <a:gd name="T32" fmla="*/ 67 w 69"/>
                <a:gd name="T33" fmla="*/ 322 h 322"/>
                <a:gd name="T34" fmla="*/ 60 w 69"/>
                <a:gd name="T35" fmla="*/ 320 h 322"/>
                <a:gd name="T36" fmla="*/ 51 w 69"/>
                <a:gd name="T37" fmla="*/ 319 h 322"/>
                <a:gd name="T38" fmla="*/ 42 w 69"/>
                <a:gd name="T39" fmla="*/ 317 h 322"/>
                <a:gd name="T40" fmla="*/ 34 w 69"/>
                <a:gd name="T41" fmla="*/ 313 h 322"/>
                <a:gd name="T42" fmla="*/ 26 w 69"/>
                <a:gd name="T43" fmla="*/ 309 h 322"/>
                <a:gd name="T44" fmla="*/ 21 w 69"/>
                <a:gd name="T45" fmla="*/ 306 h 322"/>
                <a:gd name="T46" fmla="*/ 20 w 69"/>
                <a:gd name="T47" fmla="*/ 302 h 322"/>
                <a:gd name="T48" fmla="*/ 18 w 69"/>
                <a:gd name="T49" fmla="*/ 293 h 322"/>
                <a:gd name="T50" fmla="*/ 16 w 69"/>
                <a:gd name="T51" fmla="*/ 287 h 322"/>
                <a:gd name="T52" fmla="*/ 15 w 69"/>
                <a:gd name="T53" fmla="*/ 280 h 322"/>
                <a:gd name="T54" fmla="*/ 14 w 69"/>
                <a:gd name="T55" fmla="*/ 273 h 322"/>
                <a:gd name="T56" fmla="*/ 13 w 69"/>
                <a:gd name="T57" fmla="*/ 265 h 322"/>
                <a:gd name="T58" fmla="*/ 11 w 69"/>
                <a:gd name="T59" fmla="*/ 256 h 322"/>
                <a:gd name="T60" fmla="*/ 9 w 69"/>
                <a:gd name="T61" fmla="*/ 246 h 322"/>
                <a:gd name="T62" fmla="*/ 8 w 69"/>
                <a:gd name="T63" fmla="*/ 237 h 322"/>
                <a:gd name="T64" fmla="*/ 7 w 69"/>
                <a:gd name="T65" fmla="*/ 228 h 322"/>
                <a:gd name="T66" fmla="*/ 5 w 69"/>
                <a:gd name="T67" fmla="*/ 219 h 322"/>
                <a:gd name="T68" fmla="*/ 4 w 69"/>
                <a:gd name="T69" fmla="*/ 210 h 322"/>
                <a:gd name="T70" fmla="*/ 2 w 69"/>
                <a:gd name="T71" fmla="*/ 201 h 322"/>
                <a:gd name="T72" fmla="*/ 2 w 69"/>
                <a:gd name="T73" fmla="*/ 194 h 322"/>
                <a:gd name="T74" fmla="*/ 1 w 69"/>
                <a:gd name="T75" fmla="*/ 186 h 322"/>
                <a:gd name="T76" fmla="*/ 0 w 69"/>
                <a:gd name="T77" fmla="*/ 180 h 322"/>
                <a:gd name="T78" fmla="*/ 0 w 69"/>
                <a:gd name="T79" fmla="*/ 169 h 322"/>
                <a:gd name="T80" fmla="*/ 0 w 69"/>
                <a:gd name="T81" fmla="*/ 160 h 322"/>
                <a:gd name="T82" fmla="*/ 0 w 69"/>
                <a:gd name="T83" fmla="*/ 153 h 322"/>
                <a:gd name="T84" fmla="*/ 1 w 69"/>
                <a:gd name="T85" fmla="*/ 146 h 322"/>
                <a:gd name="T86" fmla="*/ 2 w 69"/>
                <a:gd name="T87" fmla="*/ 145 h 322"/>
                <a:gd name="T88" fmla="*/ 2 w 69"/>
                <a:gd name="T89" fmla="*/ 72 h 322"/>
                <a:gd name="T90" fmla="*/ 2 w 69"/>
                <a:gd name="T91" fmla="*/ 68 h 322"/>
                <a:gd name="T92" fmla="*/ 5 w 69"/>
                <a:gd name="T93" fmla="*/ 60 h 322"/>
                <a:gd name="T94" fmla="*/ 8 w 69"/>
                <a:gd name="T95" fmla="*/ 49 h 322"/>
                <a:gd name="T96" fmla="*/ 11 w 69"/>
                <a:gd name="T97" fmla="*/ 42 h 322"/>
                <a:gd name="T98" fmla="*/ 15 w 69"/>
                <a:gd name="T99" fmla="*/ 36 h 322"/>
                <a:gd name="T100" fmla="*/ 18 w 69"/>
                <a:gd name="T101" fmla="*/ 29 h 322"/>
                <a:gd name="T102" fmla="*/ 23 w 69"/>
                <a:gd name="T103" fmla="*/ 22 h 322"/>
                <a:gd name="T104" fmla="*/ 33 w 69"/>
                <a:gd name="T105" fmla="*/ 10 h 322"/>
                <a:gd name="T106" fmla="*/ 41 w 69"/>
                <a:gd name="T107" fmla="*/ 3 h 322"/>
                <a:gd name="T108" fmla="*/ 44 w 69"/>
                <a:gd name="T10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322">
                  <a:moveTo>
                    <a:pt x="44" y="0"/>
                  </a:moveTo>
                  <a:lnTo>
                    <a:pt x="43" y="1"/>
                  </a:lnTo>
                  <a:lnTo>
                    <a:pt x="42" y="3"/>
                  </a:lnTo>
                  <a:lnTo>
                    <a:pt x="40" y="7"/>
                  </a:lnTo>
                  <a:lnTo>
                    <a:pt x="38" y="12"/>
                  </a:lnTo>
                  <a:lnTo>
                    <a:pt x="37" y="14"/>
                  </a:lnTo>
                  <a:lnTo>
                    <a:pt x="36" y="19"/>
                  </a:lnTo>
                  <a:lnTo>
                    <a:pt x="34" y="22"/>
                  </a:lnTo>
                  <a:lnTo>
                    <a:pt x="33" y="26"/>
                  </a:lnTo>
                  <a:lnTo>
                    <a:pt x="31" y="29"/>
                  </a:lnTo>
                  <a:lnTo>
                    <a:pt x="29" y="33"/>
                  </a:lnTo>
                  <a:lnTo>
                    <a:pt x="28" y="38"/>
                  </a:lnTo>
                  <a:lnTo>
                    <a:pt x="27" y="42"/>
                  </a:lnTo>
                  <a:lnTo>
                    <a:pt x="25" y="46"/>
                  </a:lnTo>
                  <a:lnTo>
                    <a:pt x="24" y="50"/>
                  </a:lnTo>
                  <a:lnTo>
                    <a:pt x="23" y="54"/>
                  </a:lnTo>
                  <a:lnTo>
                    <a:pt x="22" y="59"/>
                  </a:lnTo>
                  <a:lnTo>
                    <a:pt x="21" y="64"/>
                  </a:lnTo>
                  <a:lnTo>
                    <a:pt x="20" y="68"/>
                  </a:lnTo>
                  <a:lnTo>
                    <a:pt x="19" y="71"/>
                  </a:lnTo>
                  <a:lnTo>
                    <a:pt x="19" y="75"/>
                  </a:lnTo>
                  <a:lnTo>
                    <a:pt x="18" y="78"/>
                  </a:lnTo>
                  <a:lnTo>
                    <a:pt x="17" y="82"/>
                  </a:lnTo>
                  <a:lnTo>
                    <a:pt x="16" y="84"/>
                  </a:lnTo>
                  <a:lnTo>
                    <a:pt x="16" y="87"/>
                  </a:lnTo>
                  <a:lnTo>
                    <a:pt x="16" y="90"/>
                  </a:lnTo>
                  <a:lnTo>
                    <a:pt x="16" y="92"/>
                  </a:lnTo>
                  <a:lnTo>
                    <a:pt x="38" y="116"/>
                  </a:lnTo>
                  <a:lnTo>
                    <a:pt x="19" y="187"/>
                  </a:lnTo>
                  <a:lnTo>
                    <a:pt x="48" y="215"/>
                  </a:lnTo>
                  <a:lnTo>
                    <a:pt x="37" y="290"/>
                  </a:lnTo>
                  <a:lnTo>
                    <a:pt x="69" y="322"/>
                  </a:lnTo>
                  <a:lnTo>
                    <a:pt x="68" y="322"/>
                  </a:lnTo>
                  <a:lnTo>
                    <a:pt x="67" y="322"/>
                  </a:lnTo>
                  <a:lnTo>
                    <a:pt x="63" y="321"/>
                  </a:lnTo>
                  <a:lnTo>
                    <a:pt x="60" y="320"/>
                  </a:lnTo>
                  <a:lnTo>
                    <a:pt x="55" y="319"/>
                  </a:lnTo>
                  <a:lnTo>
                    <a:pt x="51" y="319"/>
                  </a:lnTo>
                  <a:lnTo>
                    <a:pt x="46" y="318"/>
                  </a:lnTo>
                  <a:lnTo>
                    <a:pt x="42" y="317"/>
                  </a:lnTo>
                  <a:lnTo>
                    <a:pt x="37" y="315"/>
                  </a:lnTo>
                  <a:lnTo>
                    <a:pt x="34" y="313"/>
                  </a:lnTo>
                  <a:lnTo>
                    <a:pt x="29" y="311"/>
                  </a:lnTo>
                  <a:lnTo>
                    <a:pt x="26" y="309"/>
                  </a:lnTo>
                  <a:lnTo>
                    <a:pt x="22" y="306"/>
                  </a:lnTo>
                  <a:lnTo>
                    <a:pt x="21" y="306"/>
                  </a:lnTo>
                  <a:lnTo>
                    <a:pt x="21" y="305"/>
                  </a:lnTo>
                  <a:lnTo>
                    <a:pt x="20" y="302"/>
                  </a:lnTo>
                  <a:lnTo>
                    <a:pt x="19" y="299"/>
                  </a:lnTo>
                  <a:lnTo>
                    <a:pt x="18" y="293"/>
                  </a:lnTo>
                  <a:lnTo>
                    <a:pt x="17" y="290"/>
                  </a:lnTo>
                  <a:lnTo>
                    <a:pt x="16" y="287"/>
                  </a:lnTo>
                  <a:lnTo>
                    <a:pt x="16" y="283"/>
                  </a:lnTo>
                  <a:lnTo>
                    <a:pt x="15" y="280"/>
                  </a:lnTo>
                  <a:lnTo>
                    <a:pt x="14" y="276"/>
                  </a:lnTo>
                  <a:lnTo>
                    <a:pt x="14" y="273"/>
                  </a:lnTo>
                  <a:lnTo>
                    <a:pt x="13" y="269"/>
                  </a:lnTo>
                  <a:lnTo>
                    <a:pt x="13" y="265"/>
                  </a:lnTo>
                  <a:lnTo>
                    <a:pt x="12" y="261"/>
                  </a:lnTo>
                  <a:lnTo>
                    <a:pt x="11" y="256"/>
                  </a:lnTo>
                  <a:lnTo>
                    <a:pt x="10" y="251"/>
                  </a:lnTo>
                  <a:lnTo>
                    <a:pt x="9" y="246"/>
                  </a:lnTo>
                  <a:lnTo>
                    <a:pt x="8" y="241"/>
                  </a:lnTo>
                  <a:lnTo>
                    <a:pt x="8" y="237"/>
                  </a:lnTo>
                  <a:lnTo>
                    <a:pt x="7" y="232"/>
                  </a:lnTo>
                  <a:lnTo>
                    <a:pt x="7" y="228"/>
                  </a:lnTo>
                  <a:lnTo>
                    <a:pt x="5" y="223"/>
                  </a:lnTo>
                  <a:lnTo>
                    <a:pt x="5" y="219"/>
                  </a:lnTo>
                  <a:lnTo>
                    <a:pt x="4" y="215"/>
                  </a:lnTo>
                  <a:lnTo>
                    <a:pt x="4" y="210"/>
                  </a:lnTo>
                  <a:lnTo>
                    <a:pt x="3" y="206"/>
                  </a:lnTo>
                  <a:lnTo>
                    <a:pt x="2" y="201"/>
                  </a:lnTo>
                  <a:lnTo>
                    <a:pt x="2" y="197"/>
                  </a:lnTo>
                  <a:lnTo>
                    <a:pt x="2" y="194"/>
                  </a:lnTo>
                  <a:lnTo>
                    <a:pt x="1" y="190"/>
                  </a:lnTo>
                  <a:lnTo>
                    <a:pt x="1" y="186"/>
                  </a:lnTo>
                  <a:lnTo>
                    <a:pt x="0" y="183"/>
                  </a:lnTo>
                  <a:lnTo>
                    <a:pt x="0" y="180"/>
                  </a:lnTo>
                  <a:lnTo>
                    <a:pt x="0" y="174"/>
                  </a:lnTo>
                  <a:lnTo>
                    <a:pt x="0" y="169"/>
                  </a:lnTo>
                  <a:lnTo>
                    <a:pt x="0" y="164"/>
                  </a:lnTo>
                  <a:lnTo>
                    <a:pt x="0" y="160"/>
                  </a:lnTo>
                  <a:lnTo>
                    <a:pt x="0" y="157"/>
                  </a:lnTo>
                  <a:lnTo>
                    <a:pt x="0" y="153"/>
                  </a:lnTo>
                  <a:lnTo>
                    <a:pt x="0" y="149"/>
                  </a:lnTo>
                  <a:lnTo>
                    <a:pt x="1" y="146"/>
                  </a:lnTo>
                  <a:lnTo>
                    <a:pt x="2" y="145"/>
                  </a:lnTo>
                  <a:lnTo>
                    <a:pt x="2" y="145"/>
                  </a:lnTo>
                  <a:lnTo>
                    <a:pt x="8" y="120"/>
                  </a:lnTo>
                  <a:lnTo>
                    <a:pt x="2" y="72"/>
                  </a:lnTo>
                  <a:lnTo>
                    <a:pt x="2" y="71"/>
                  </a:lnTo>
                  <a:lnTo>
                    <a:pt x="2" y="68"/>
                  </a:lnTo>
                  <a:lnTo>
                    <a:pt x="3" y="65"/>
                  </a:lnTo>
                  <a:lnTo>
                    <a:pt x="5" y="60"/>
                  </a:lnTo>
                  <a:lnTo>
                    <a:pt x="6" y="54"/>
                  </a:lnTo>
                  <a:lnTo>
                    <a:pt x="8" y="49"/>
                  </a:lnTo>
                  <a:lnTo>
                    <a:pt x="9" y="45"/>
                  </a:lnTo>
                  <a:lnTo>
                    <a:pt x="11" y="42"/>
                  </a:lnTo>
                  <a:lnTo>
                    <a:pt x="12" y="39"/>
                  </a:lnTo>
                  <a:lnTo>
                    <a:pt x="15" y="36"/>
                  </a:lnTo>
                  <a:lnTo>
                    <a:pt x="16" y="32"/>
                  </a:lnTo>
                  <a:lnTo>
                    <a:pt x="18" y="29"/>
                  </a:lnTo>
                  <a:lnTo>
                    <a:pt x="21" y="25"/>
                  </a:lnTo>
                  <a:lnTo>
                    <a:pt x="23" y="22"/>
                  </a:lnTo>
                  <a:lnTo>
                    <a:pt x="28" y="15"/>
                  </a:lnTo>
                  <a:lnTo>
                    <a:pt x="33" y="10"/>
                  </a:lnTo>
                  <a:lnTo>
                    <a:pt x="37" y="6"/>
                  </a:lnTo>
                  <a:lnTo>
                    <a:pt x="41" y="3"/>
                  </a:lnTo>
                  <a:lnTo>
                    <a:pt x="43" y="0"/>
                  </a:lnTo>
                  <a:lnTo>
                    <a:pt x="44" y="0"/>
                  </a:lnTo>
                  <a:lnTo>
                    <a:pt x="44" y="0"/>
                  </a:lnTo>
                  <a:close/>
                </a:path>
              </a:pathLst>
            </a:custGeom>
            <a:solidFill>
              <a:srgbClr val="C270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3" name="Freeform 95"/>
            <p:cNvSpPr>
              <a:spLocks/>
            </p:cNvSpPr>
            <p:nvPr/>
          </p:nvSpPr>
          <p:spPr bwMode="auto">
            <a:xfrm>
              <a:off x="5415" y="2066"/>
              <a:ext cx="35" cy="81"/>
            </a:xfrm>
            <a:custGeom>
              <a:avLst/>
              <a:gdLst>
                <a:gd name="T0" fmla="*/ 31 w 35"/>
                <a:gd name="T1" fmla="*/ 0 h 81"/>
                <a:gd name="T2" fmla="*/ 31 w 35"/>
                <a:gd name="T3" fmla="*/ 0 h 81"/>
                <a:gd name="T4" fmla="*/ 30 w 35"/>
                <a:gd name="T5" fmla="*/ 2 h 81"/>
                <a:gd name="T6" fmla="*/ 29 w 35"/>
                <a:gd name="T7" fmla="*/ 4 h 81"/>
                <a:gd name="T8" fmla="*/ 28 w 35"/>
                <a:gd name="T9" fmla="*/ 8 h 81"/>
                <a:gd name="T10" fmla="*/ 25 w 35"/>
                <a:gd name="T11" fmla="*/ 12 h 81"/>
                <a:gd name="T12" fmla="*/ 24 w 35"/>
                <a:gd name="T13" fmla="*/ 17 h 81"/>
                <a:gd name="T14" fmla="*/ 20 w 35"/>
                <a:gd name="T15" fmla="*/ 22 h 81"/>
                <a:gd name="T16" fmla="*/ 18 w 35"/>
                <a:gd name="T17" fmla="*/ 27 h 81"/>
                <a:gd name="T18" fmla="*/ 14 w 35"/>
                <a:gd name="T19" fmla="*/ 31 h 81"/>
                <a:gd name="T20" fmla="*/ 12 w 35"/>
                <a:gd name="T21" fmla="*/ 35 h 81"/>
                <a:gd name="T22" fmla="*/ 9 w 35"/>
                <a:gd name="T23" fmla="*/ 39 h 81"/>
                <a:gd name="T24" fmla="*/ 6 w 35"/>
                <a:gd name="T25" fmla="*/ 43 h 81"/>
                <a:gd name="T26" fmla="*/ 3 w 35"/>
                <a:gd name="T27" fmla="*/ 46 h 81"/>
                <a:gd name="T28" fmla="*/ 2 w 35"/>
                <a:gd name="T29" fmla="*/ 48 h 81"/>
                <a:gd name="T30" fmla="*/ 0 w 35"/>
                <a:gd name="T31" fmla="*/ 49 h 81"/>
                <a:gd name="T32" fmla="*/ 0 w 35"/>
                <a:gd name="T33" fmla="*/ 50 h 81"/>
                <a:gd name="T34" fmla="*/ 9 w 35"/>
                <a:gd name="T35" fmla="*/ 67 h 81"/>
                <a:gd name="T36" fmla="*/ 19 w 35"/>
                <a:gd name="T37" fmla="*/ 81 h 81"/>
                <a:gd name="T38" fmla="*/ 35 w 35"/>
                <a:gd name="T39" fmla="*/ 52 h 81"/>
                <a:gd name="T40" fmla="*/ 31 w 35"/>
                <a:gd name="T41" fmla="*/ 0 h 81"/>
                <a:gd name="T42" fmla="*/ 31 w 35"/>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81">
                  <a:moveTo>
                    <a:pt x="31" y="0"/>
                  </a:moveTo>
                  <a:lnTo>
                    <a:pt x="31" y="0"/>
                  </a:lnTo>
                  <a:lnTo>
                    <a:pt x="30" y="2"/>
                  </a:lnTo>
                  <a:lnTo>
                    <a:pt x="29" y="4"/>
                  </a:lnTo>
                  <a:lnTo>
                    <a:pt x="28" y="8"/>
                  </a:lnTo>
                  <a:lnTo>
                    <a:pt x="25" y="12"/>
                  </a:lnTo>
                  <a:lnTo>
                    <a:pt x="24" y="17"/>
                  </a:lnTo>
                  <a:lnTo>
                    <a:pt x="20" y="22"/>
                  </a:lnTo>
                  <a:lnTo>
                    <a:pt x="18" y="27"/>
                  </a:lnTo>
                  <a:lnTo>
                    <a:pt x="14" y="31"/>
                  </a:lnTo>
                  <a:lnTo>
                    <a:pt x="12" y="35"/>
                  </a:lnTo>
                  <a:lnTo>
                    <a:pt x="9" y="39"/>
                  </a:lnTo>
                  <a:lnTo>
                    <a:pt x="6" y="43"/>
                  </a:lnTo>
                  <a:lnTo>
                    <a:pt x="3" y="46"/>
                  </a:lnTo>
                  <a:lnTo>
                    <a:pt x="2" y="48"/>
                  </a:lnTo>
                  <a:lnTo>
                    <a:pt x="0" y="49"/>
                  </a:lnTo>
                  <a:lnTo>
                    <a:pt x="0" y="50"/>
                  </a:lnTo>
                  <a:lnTo>
                    <a:pt x="9" y="67"/>
                  </a:lnTo>
                  <a:lnTo>
                    <a:pt x="19" y="81"/>
                  </a:lnTo>
                  <a:lnTo>
                    <a:pt x="35" y="52"/>
                  </a:lnTo>
                  <a:lnTo>
                    <a:pt x="31" y="0"/>
                  </a:lnTo>
                  <a:lnTo>
                    <a:pt x="31" y="0"/>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4" name="Freeform 96"/>
            <p:cNvSpPr>
              <a:spLocks/>
            </p:cNvSpPr>
            <p:nvPr/>
          </p:nvSpPr>
          <p:spPr bwMode="auto">
            <a:xfrm>
              <a:off x="3758" y="2280"/>
              <a:ext cx="1775" cy="1252"/>
            </a:xfrm>
            <a:custGeom>
              <a:avLst/>
              <a:gdLst>
                <a:gd name="T0" fmla="*/ 1775 w 1775"/>
                <a:gd name="T1" fmla="*/ 463 h 1252"/>
                <a:gd name="T2" fmla="*/ 1765 w 1775"/>
                <a:gd name="T3" fmla="*/ 703 h 1252"/>
                <a:gd name="T4" fmla="*/ 1761 w 1775"/>
                <a:gd name="T5" fmla="*/ 706 h 1252"/>
                <a:gd name="T6" fmla="*/ 1753 w 1775"/>
                <a:gd name="T7" fmla="*/ 713 h 1252"/>
                <a:gd name="T8" fmla="*/ 1745 w 1775"/>
                <a:gd name="T9" fmla="*/ 719 h 1252"/>
                <a:gd name="T10" fmla="*/ 1739 w 1775"/>
                <a:gd name="T11" fmla="*/ 725 h 1252"/>
                <a:gd name="T12" fmla="*/ 1732 w 1775"/>
                <a:gd name="T13" fmla="*/ 731 h 1252"/>
                <a:gd name="T14" fmla="*/ 1722 w 1775"/>
                <a:gd name="T15" fmla="*/ 739 h 1252"/>
                <a:gd name="T16" fmla="*/ 1713 w 1775"/>
                <a:gd name="T17" fmla="*/ 746 h 1252"/>
                <a:gd name="T18" fmla="*/ 1704 w 1775"/>
                <a:gd name="T19" fmla="*/ 754 h 1252"/>
                <a:gd name="T20" fmla="*/ 1693 w 1775"/>
                <a:gd name="T21" fmla="*/ 762 h 1252"/>
                <a:gd name="T22" fmla="*/ 1683 w 1775"/>
                <a:gd name="T23" fmla="*/ 771 h 1252"/>
                <a:gd name="T24" fmla="*/ 1670 w 1775"/>
                <a:gd name="T25" fmla="*/ 781 h 1252"/>
                <a:gd name="T26" fmla="*/ 1659 w 1775"/>
                <a:gd name="T27" fmla="*/ 792 h 1252"/>
                <a:gd name="T28" fmla="*/ 1646 w 1775"/>
                <a:gd name="T29" fmla="*/ 802 h 1252"/>
                <a:gd name="T30" fmla="*/ 1632 w 1775"/>
                <a:gd name="T31" fmla="*/ 813 h 1252"/>
                <a:gd name="T32" fmla="*/ 1617 w 1775"/>
                <a:gd name="T33" fmla="*/ 823 h 1252"/>
                <a:gd name="T34" fmla="*/ 1603 w 1775"/>
                <a:gd name="T35" fmla="*/ 836 h 1252"/>
                <a:gd name="T36" fmla="*/ 1588 w 1775"/>
                <a:gd name="T37" fmla="*/ 847 h 1252"/>
                <a:gd name="T38" fmla="*/ 1572 w 1775"/>
                <a:gd name="T39" fmla="*/ 859 h 1252"/>
                <a:gd name="T40" fmla="*/ 1557 w 1775"/>
                <a:gd name="T41" fmla="*/ 871 h 1252"/>
                <a:gd name="T42" fmla="*/ 1541 w 1775"/>
                <a:gd name="T43" fmla="*/ 884 h 1252"/>
                <a:gd name="T44" fmla="*/ 1524 w 1775"/>
                <a:gd name="T45" fmla="*/ 897 h 1252"/>
                <a:gd name="T46" fmla="*/ 1507 w 1775"/>
                <a:gd name="T47" fmla="*/ 909 h 1252"/>
                <a:gd name="T48" fmla="*/ 1490 w 1775"/>
                <a:gd name="T49" fmla="*/ 921 h 1252"/>
                <a:gd name="T50" fmla="*/ 1473 w 1775"/>
                <a:gd name="T51" fmla="*/ 934 h 1252"/>
                <a:gd name="T52" fmla="*/ 1456 w 1775"/>
                <a:gd name="T53" fmla="*/ 947 h 1252"/>
                <a:gd name="T54" fmla="*/ 1437 w 1775"/>
                <a:gd name="T55" fmla="*/ 960 h 1252"/>
                <a:gd name="T56" fmla="*/ 1420 w 1775"/>
                <a:gd name="T57" fmla="*/ 973 h 1252"/>
                <a:gd name="T58" fmla="*/ 1402 w 1775"/>
                <a:gd name="T59" fmla="*/ 986 h 1252"/>
                <a:gd name="T60" fmla="*/ 1382 w 1775"/>
                <a:gd name="T61" fmla="*/ 999 h 1252"/>
                <a:gd name="T62" fmla="*/ 1364 w 1775"/>
                <a:gd name="T63" fmla="*/ 1011 h 1252"/>
                <a:gd name="T64" fmla="*/ 1344 w 1775"/>
                <a:gd name="T65" fmla="*/ 1024 h 1252"/>
                <a:gd name="T66" fmla="*/ 1325 w 1775"/>
                <a:gd name="T67" fmla="*/ 1036 h 1252"/>
                <a:gd name="T68" fmla="*/ 1306 w 1775"/>
                <a:gd name="T69" fmla="*/ 1048 h 1252"/>
                <a:gd name="T70" fmla="*/ 1285 w 1775"/>
                <a:gd name="T71" fmla="*/ 1060 h 1252"/>
                <a:gd name="T72" fmla="*/ 1265 w 1775"/>
                <a:gd name="T73" fmla="*/ 1072 h 1252"/>
                <a:gd name="T74" fmla="*/ 1245 w 1775"/>
                <a:gd name="T75" fmla="*/ 1084 h 1252"/>
                <a:gd name="T76" fmla="*/ 1225 w 1775"/>
                <a:gd name="T77" fmla="*/ 1095 h 1252"/>
                <a:gd name="T78" fmla="*/ 1206 w 1775"/>
                <a:gd name="T79" fmla="*/ 1106 h 1252"/>
                <a:gd name="T80" fmla="*/ 1185 w 1775"/>
                <a:gd name="T81" fmla="*/ 1118 h 1252"/>
                <a:gd name="T82" fmla="*/ 1166 w 1775"/>
                <a:gd name="T83" fmla="*/ 1128 h 1252"/>
                <a:gd name="T84" fmla="*/ 1146 w 1775"/>
                <a:gd name="T85" fmla="*/ 1138 h 1252"/>
                <a:gd name="T86" fmla="*/ 1128 w 1775"/>
                <a:gd name="T87" fmla="*/ 1147 h 1252"/>
                <a:gd name="T88" fmla="*/ 1109 w 1775"/>
                <a:gd name="T89" fmla="*/ 1158 h 1252"/>
                <a:gd name="T90" fmla="*/ 1092 w 1775"/>
                <a:gd name="T91" fmla="*/ 1168 h 1252"/>
                <a:gd name="T92" fmla="*/ 1075 w 1775"/>
                <a:gd name="T93" fmla="*/ 1177 h 1252"/>
                <a:gd name="T94" fmla="*/ 1056 w 1775"/>
                <a:gd name="T95" fmla="*/ 1185 h 1252"/>
                <a:gd name="T96" fmla="*/ 1040 w 1775"/>
                <a:gd name="T97" fmla="*/ 1192 h 1252"/>
                <a:gd name="T98" fmla="*/ 1025 w 1775"/>
                <a:gd name="T99" fmla="*/ 1200 h 1252"/>
                <a:gd name="T100" fmla="*/ 1010 w 1775"/>
                <a:gd name="T101" fmla="*/ 1208 h 1252"/>
                <a:gd name="T102" fmla="*/ 996 w 1775"/>
                <a:gd name="T103" fmla="*/ 1214 h 1252"/>
                <a:gd name="T104" fmla="*/ 984 w 1775"/>
                <a:gd name="T105" fmla="*/ 1221 h 1252"/>
                <a:gd name="T106" fmla="*/ 973 w 1775"/>
                <a:gd name="T107" fmla="*/ 1227 h 1252"/>
                <a:gd name="T108" fmla="*/ 961 w 1775"/>
                <a:gd name="T109" fmla="*/ 1232 h 1252"/>
                <a:gd name="T110" fmla="*/ 951 w 1775"/>
                <a:gd name="T111" fmla="*/ 1236 h 1252"/>
                <a:gd name="T112" fmla="*/ 943 w 1775"/>
                <a:gd name="T113" fmla="*/ 1240 h 1252"/>
                <a:gd name="T114" fmla="*/ 936 w 1775"/>
                <a:gd name="T115" fmla="*/ 1244 h 1252"/>
                <a:gd name="T116" fmla="*/ 928 w 1775"/>
                <a:gd name="T117" fmla="*/ 1247 h 1252"/>
                <a:gd name="T118" fmla="*/ 921 w 1775"/>
                <a:gd name="T119" fmla="*/ 1252 h 1252"/>
                <a:gd name="T120" fmla="*/ 0 w 1775"/>
                <a:gd name="T121" fmla="*/ 1252 h 1252"/>
                <a:gd name="T122" fmla="*/ 678 w 1775"/>
                <a:gd name="T123" fmla="*/ 20 h 1252"/>
                <a:gd name="T124" fmla="*/ 1023 w 1775"/>
                <a:gd name="T125" fmla="*/ 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5" h="1252">
                  <a:moveTo>
                    <a:pt x="1023" y="0"/>
                  </a:moveTo>
                  <a:lnTo>
                    <a:pt x="1775" y="463"/>
                  </a:lnTo>
                  <a:lnTo>
                    <a:pt x="1766" y="703"/>
                  </a:lnTo>
                  <a:lnTo>
                    <a:pt x="1765" y="703"/>
                  </a:lnTo>
                  <a:lnTo>
                    <a:pt x="1764" y="704"/>
                  </a:lnTo>
                  <a:lnTo>
                    <a:pt x="1761" y="706"/>
                  </a:lnTo>
                  <a:lnTo>
                    <a:pt x="1758" y="709"/>
                  </a:lnTo>
                  <a:lnTo>
                    <a:pt x="1753" y="713"/>
                  </a:lnTo>
                  <a:lnTo>
                    <a:pt x="1748" y="717"/>
                  </a:lnTo>
                  <a:lnTo>
                    <a:pt x="1745" y="719"/>
                  </a:lnTo>
                  <a:lnTo>
                    <a:pt x="1742" y="722"/>
                  </a:lnTo>
                  <a:lnTo>
                    <a:pt x="1739" y="725"/>
                  </a:lnTo>
                  <a:lnTo>
                    <a:pt x="1736" y="728"/>
                  </a:lnTo>
                  <a:lnTo>
                    <a:pt x="1732" y="731"/>
                  </a:lnTo>
                  <a:lnTo>
                    <a:pt x="1728" y="734"/>
                  </a:lnTo>
                  <a:lnTo>
                    <a:pt x="1722" y="739"/>
                  </a:lnTo>
                  <a:lnTo>
                    <a:pt x="1718" y="743"/>
                  </a:lnTo>
                  <a:lnTo>
                    <a:pt x="1713" y="746"/>
                  </a:lnTo>
                  <a:lnTo>
                    <a:pt x="1709" y="750"/>
                  </a:lnTo>
                  <a:lnTo>
                    <a:pt x="1704" y="754"/>
                  </a:lnTo>
                  <a:lnTo>
                    <a:pt x="1699" y="759"/>
                  </a:lnTo>
                  <a:lnTo>
                    <a:pt x="1693" y="762"/>
                  </a:lnTo>
                  <a:lnTo>
                    <a:pt x="1688" y="767"/>
                  </a:lnTo>
                  <a:lnTo>
                    <a:pt x="1683" y="771"/>
                  </a:lnTo>
                  <a:lnTo>
                    <a:pt x="1677" y="776"/>
                  </a:lnTo>
                  <a:lnTo>
                    <a:pt x="1670" y="781"/>
                  </a:lnTo>
                  <a:lnTo>
                    <a:pt x="1664" y="787"/>
                  </a:lnTo>
                  <a:lnTo>
                    <a:pt x="1659" y="792"/>
                  </a:lnTo>
                  <a:lnTo>
                    <a:pt x="1653" y="798"/>
                  </a:lnTo>
                  <a:lnTo>
                    <a:pt x="1646" y="802"/>
                  </a:lnTo>
                  <a:lnTo>
                    <a:pt x="1639" y="807"/>
                  </a:lnTo>
                  <a:lnTo>
                    <a:pt x="1632" y="813"/>
                  </a:lnTo>
                  <a:lnTo>
                    <a:pt x="1625" y="818"/>
                  </a:lnTo>
                  <a:lnTo>
                    <a:pt x="1617" y="823"/>
                  </a:lnTo>
                  <a:lnTo>
                    <a:pt x="1610" y="830"/>
                  </a:lnTo>
                  <a:lnTo>
                    <a:pt x="1603" y="836"/>
                  </a:lnTo>
                  <a:lnTo>
                    <a:pt x="1596" y="842"/>
                  </a:lnTo>
                  <a:lnTo>
                    <a:pt x="1588" y="847"/>
                  </a:lnTo>
                  <a:lnTo>
                    <a:pt x="1580" y="853"/>
                  </a:lnTo>
                  <a:lnTo>
                    <a:pt x="1572" y="859"/>
                  </a:lnTo>
                  <a:lnTo>
                    <a:pt x="1565" y="865"/>
                  </a:lnTo>
                  <a:lnTo>
                    <a:pt x="1557" y="871"/>
                  </a:lnTo>
                  <a:lnTo>
                    <a:pt x="1549" y="878"/>
                  </a:lnTo>
                  <a:lnTo>
                    <a:pt x="1541" y="884"/>
                  </a:lnTo>
                  <a:lnTo>
                    <a:pt x="1532" y="891"/>
                  </a:lnTo>
                  <a:lnTo>
                    <a:pt x="1524" y="897"/>
                  </a:lnTo>
                  <a:lnTo>
                    <a:pt x="1516" y="903"/>
                  </a:lnTo>
                  <a:lnTo>
                    <a:pt x="1507" y="909"/>
                  </a:lnTo>
                  <a:lnTo>
                    <a:pt x="1499" y="915"/>
                  </a:lnTo>
                  <a:lnTo>
                    <a:pt x="1490" y="921"/>
                  </a:lnTo>
                  <a:lnTo>
                    <a:pt x="1481" y="928"/>
                  </a:lnTo>
                  <a:lnTo>
                    <a:pt x="1473" y="934"/>
                  </a:lnTo>
                  <a:lnTo>
                    <a:pt x="1464" y="941"/>
                  </a:lnTo>
                  <a:lnTo>
                    <a:pt x="1456" y="947"/>
                  </a:lnTo>
                  <a:lnTo>
                    <a:pt x="1447" y="954"/>
                  </a:lnTo>
                  <a:lnTo>
                    <a:pt x="1437" y="960"/>
                  </a:lnTo>
                  <a:lnTo>
                    <a:pt x="1428" y="966"/>
                  </a:lnTo>
                  <a:lnTo>
                    <a:pt x="1420" y="973"/>
                  </a:lnTo>
                  <a:lnTo>
                    <a:pt x="1411" y="980"/>
                  </a:lnTo>
                  <a:lnTo>
                    <a:pt x="1402" y="986"/>
                  </a:lnTo>
                  <a:lnTo>
                    <a:pt x="1392" y="993"/>
                  </a:lnTo>
                  <a:lnTo>
                    <a:pt x="1382" y="999"/>
                  </a:lnTo>
                  <a:lnTo>
                    <a:pt x="1374" y="1005"/>
                  </a:lnTo>
                  <a:lnTo>
                    <a:pt x="1364" y="1011"/>
                  </a:lnTo>
                  <a:lnTo>
                    <a:pt x="1355" y="1018"/>
                  </a:lnTo>
                  <a:lnTo>
                    <a:pt x="1344" y="1024"/>
                  </a:lnTo>
                  <a:lnTo>
                    <a:pt x="1335" y="1030"/>
                  </a:lnTo>
                  <a:lnTo>
                    <a:pt x="1325" y="1036"/>
                  </a:lnTo>
                  <a:lnTo>
                    <a:pt x="1315" y="1042"/>
                  </a:lnTo>
                  <a:lnTo>
                    <a:pt x="1306" y="1048"/>
                  </a:lnTo>
                  <a:lnTo>
                    <a:pt x="1295" y="1054"/>
                  </a:lnTo>
                  <a:lnTo>
                    <a:pt x="1285" y="1060"/>
                  </a:lnTo>
                  <a:lnTo>
                    <a:pt x="1275" y="1066"/>
                  </a:lnTo>
                  <a:lnTo>
                    <a:pt x="1265" y="1072"/>
                  </a:lnTo>
                  <a:lnTo>
                    <a:pt x="1256" y="1078"/>
                  </a:lnTo>
                  <a:lnTo>
                    <a:pt x="1245" y="1084"/>
                  </a:lnTo>
                  <a:lnTo>
                    <a:pt x="1236" y="1090"/>
                  </a:lnTo>
                  <a:lnTo>
                    <a:pt x="1225" y="1095"/>
                  </a:lnTo>
                  <a:lnTo>
                    <a:pt x="1216" y="1100"/>
                  </a:lnTo>
                  <a:lnTo>
                    <a:pt x="1206" y="1106"/>
                  </a:lnTo>
                  <a:lnTo>
                    <a:pt x="1195" y="1112"/>
                  </a:lnTo>
                  <a:lnTo>
                    <a:pt x="1185" y="1118"/>
                  </a:lnTo>
                  <a:lnTo>
                    <a:pt x="1176" y="1123"/>
                  </a:lnTo>
                  <a:lnTo>
                    <a:pt x="1166" y="1128"/>
                  </a:lnTo>
                  <a:lnTo>
                    <a:pt x="1156" y="1133"/>
                  </a:lnTo>
                  <a:lnTo>
                    <a:pt x="1146" y="1138"/>
                  </a:lnTo>
                  <a:lnTo>
                    <a:pt x="1137" y="1143"/>
                  </a:lnTo>
                  <a:lnTo>
                    <a:pt x="1128" y="1147"/>
                  </a:lnTo>
                  <a:lnTo>
                    <a:pt x="1119" y="1153"/>
                  </a:lnTo>
                  <a:lnTo>
                    <a:pt x="1109" y="1158"/>
                  </a:lnTo>
                  <a:lnTo>
                    <a:pt x="1100" y="1163"/>
                  </a:lnTo>
                  <a:lnTo>
                    <a:pt x="1092" y="1168"/>
                  </a:lnTo>
                  <a:lnTo>
                    <a:pt x="1083" y="1172"/>
                  </a:lnTo>
                  <a:lnTo>
                    <a:pt x="1075" y="1177"/>
                  </a:lnTo>
                  <a:lnTo>
                    <a:pt x="1066" y="1181"/>
                  </a:lnTo>
                  <a:lnTo>
                    <a:pt x="1056" y="1185"/>
                  </a:lnTo>
                  <a:lnTo>
                    <a:pt x="1049" y="1189"/>
                  </a:lnTo>
                  <a:lnTo>
                    <a:pt x="1040" y="1192"/>
                  </a:lnTo>
                  <a:lnTo>
                    <a:pt x="1033" y="1196"/>
                  </a:lnTo>
                  <a:lnTo>
                    <a:pt x="1025" y="1200"/>
                  </a:lnTo>
                  <a:lnTo>
                    <a:pt x="1018" y="1205"/>
                  </a:lnTo>
                  <a:lnTo>
                    <a:pt x="1010" y="1208"/>
                  </a:lnTo>
                  <a:lnTo>
                    <a:pt x="1003" y="1211"/>
                  </a:lnTo>
                  <a:lnTo>
                    <a:pt x="996" y="1214"/>
                  </a:lnTo>
                  <a:lnTo>
                    <a:pt x="990" y="1218"/>
                  </a:lnTo>
                  <a:lnTo>
                    <a:pt x="984" y="1221"/>
                  </a:lnTo>
                  <a:lnTo>
                    <a:pt x="978" y="1224"/>
                  </a:lnTo>
                  <a:lnTo>
                    <a:pt x="973" y="1227"/>
                  </a:lnTo>
                  <a:lnTo>
                    <a:pt x="967" y="1230"/>
                  </a:lnTo>
                  <a:lnTo>
                    <a:pt x="961" y="1232"/>
                  </a:lnTo>
                  <a:lnTo>
                    <a:pt x="956" y="1234"/>
                  </a:lnTo>
                  <a:lnTo>
                    <a:pt x="951" y="1236"/>
                  </a:lnTo>
                  <a:lnTo>
                    <a:pt x="947" y="1238"/>
                  </a:lnTo>
                  <a:lnTo>
                    <a:pt x="943" y="1240"/>
                  </a:lnTo>
                  <a:lnTo>
                    <a:pt x="939" y="1242"/>
                  </a:lnTo>
                  <a:lnTo>
                    <a:pt x="936" y="1244"/>
                  </a:lnTo>
                  <a:lnTo>
                    <a:pt x="933" y="1245"/>
                  </a:lnTo>
                  <a:lnTo>
                    <a:pt x="928" y="1247"/>
                  </a:lnTo>
                  <a:lnTo>
                    <a:pt x="925" y="1249"/>
                  </a:lnTo>
                  <a:lnTo>
                    <a:pt x="921" y="1252"/>
                  </a:lnTo>
                  <a:lnTo>
                    <a:pt x="921" y="1252"/>
                  </a:lnTo>
                  <a:lnTo>
                    <a:pt x="0" y="1252"/>
                  </a:lnTo>
                  <a:lnTo>
                    <a:pt x="0" y="383"/>
                  </a:lnTo>
                  <a:lnTo>
                    <a:pt x="678" y="20"/>
                  </a:lnTo>
                  <a:lnTo>
                    <a:pt x="1023" y="0"/>
                  </a:lnTo>
                  <a:lnTo>
                    <a:pt x="1023"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5" name="Freeform 97"/>
            <p:cNvSpPr>
              <a:spLocks/>
            </p:cNvSpPr>
            <p:nvPr/>
          </p:nvSpPr>
          <p:spPr bwMode="auto">
            <a:xfrm>
              <a:off x="4690" y="3078"/>
              <a:ext cx="716" cy="450"/>
            </a:xfrm>
            <a:custGeom>
              <a:avLst/>
              <a:gdLst>
                <a:gd name="T0" fmla="*/ 0 w 716"/>
                <a:gd name="T1" fmla="*/ 450 h 450"/>
                <a:gd name="T2" fmla="*/ 716 w 716"/>
                <a:gd name="T3" fmla="*/ 0 h 450"/>
                <a:gd name="T4" fmla="*/ 690 w 716"/>
                <a:gd name="T5" fmla="*/ 450 h 450"/>
                <a:gd name="T6" fmla="*/ 0 w 716"/>
                <a:gd name="T7" fmla="*/ 450 h 450"/>
                <a:gd name="T8" fmla="*/ 0 w 716"/>
                <a:gd name="T9" fmla="*/ 450 h 450"/>
              </a:gdLst>
              <a:ahLst/>
              <a:cxnLst>
                <a:cxn ang="0">
                  <a:pos x="T0" y="T1"/>
                </a:cxn>
                <a:cxn ang="0">
                  <a:pos x="T2" y="T3"/>
                </a:cxn>
                <a:cxn ang="0">
                  <a:pos x="T4" y="T5"/>
                </a:cxn>
                <a:cxn ang="0">
                  <a:pos x="T6" y="T7"/>
                </a:cxn>
                <a:cxn ang="0">
                  <a:pos x="T8" y="T9"/>
                </a:cxn>
              </a:cxnLst>
              <a:rect l="0" t="0" r="r" b="b"/>
              <a:pathLst>
                <a:path w="716" h="450">
                  <a:moveTo>
                    <a:pt x="0" y="450"/>
                  </a:moveTo>
                  <a:lnTo>
                    <a:pt x="716" y="0"/>
                  </a:lnTo>
                  <a:lnTo>
                    <a:pt x="690" y="450"/>
                  </a:lnTo>
                  <a:lnTo>
                    <a:pt x="0" y="450"/>
                  </a:lnTo>
                  <a:lnTo>
                    <a:pt x="0" y="450"/>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6" name="Freeform 98"/>
            <p:cNvSpPr>
              <a:spLocks/>
            </p:cNvSpPr>
            <p:nvPr/>
          </p:nvSpPr>
          <p:spPr bwMode="auto">
            <a:xfrm>
              <a:off x="4841" y="3178"/>
              <a:ext cx="552" cy="350"/>
            </a:xfrm>
            <a:custGeom>
              <a:avLst/>
              <a:gdLst>
                <a:gd name="T0" fmla="*/ 552 w 552"/>
                <a:gd name="T1" fmla="*/ 0 h 350"/>
                <a:gd name="T2" fmla="*/ 0 w 552"/>
                <a:gd name="T3" fmla="*/ 350 h 350"/>
                <a:gd name="T4" fmla="*/ 366 w 552"/>
                <a:gd name="T5" fmla="*/ 350 h 350"/>
                <a:gd name="T6" fmla="*/ 398 w 552"/>
                <a:gd name="T7" fmla="*/ 206 h 350"/>
                <a:gd name="T8" fmla="*/ 552 w 552"/>
                <a:gd name="T9" fmla="*/ 0 h 350"/>
                <a:gd name="T10" fmla="*/ 552 w 552"/>
                <a:gd name="T11" fmla="*/ 0 h 350"/>
              </a:gdLst>
              <a:ahLst/>
              <a:cxnLst>
                <a:cxn ang="0">
                  <a:pos x="T0" y="T1"/>
                </a:cxn>
                <a:cxn ang="0">
                  <a:pos x="T2" y="T3"/>
                </a:cxn>
                <a:cxn ang="0">
                  <a:pos x="T4" y="T5"/>
                </a:cxn>
                <a:cxn ang="0">
                  <a:pos x="T6" y="T7"/>
                </a:cxn>
                <a:cxn ang="0">
                  <a:pos x="T8" y="T9"/>
                </a:cxn>
                <a:cxn ang="0">
                  <a:pos x="T10" y="T11"/>
                </a:cxn>
              </a:cxnLst>
              <a:rect l="0" t="0" r="r" b="b"/>
              <a:pathLst>
                <a:path w="552" h="350">
                  <a:moveTo>
                    <a:pt x="552" y="0"/>
                  </a:moveTo>
                  <a:lnTo>
                    <a:pt x="0" y="350"/>
                  </a:lnTo>
                  <a:lnTo>
                    <a:pt x="366" y="350"/>
                  </a:lnTo>
                  <a:lnTo>
                    <a:pt x="398" y="206"/>
                  </a:lnTo>
                  <a:lnTo>
                    <a:pt x="552" y="0"/>
                  </a:lnTo>
                  <a:lnTo>
                    <a:pt x="552" y="0"/>
                  </a:lnTo>
                  <a:close/>
                </a:path>
              </a:pathLst>
            </a:custGeom>
            <a:solidFill>
              <a:srgbClr val="5E47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7" name="Freeform 99"/>
            <p:cNvSpPr>
              <a:spLocks/>
            </p:cNvSpPr>
            <p:nvPr/>
          </p:nvSpPr>
          <p:spPr bwMode="auto">
            <a:xfrm>
              <a:off x="3996" y="2914"/>
              <a:ext cx="683" cy="591"/>
            </a:xfrm>
            <a:custGeom>
              <a:avLst/>
              <a:gdLst>
                <a:gd name="T0" fmla="*/ 0 w 683"/>
                <a:gd name="T1" fmla="*/ 154 h 591"/>
                <a:gd name="T2" fmla="*/ 419 w 683"/>
                <a:gd name="T3" fmla="*/ 0 h 591"/>
                <a:gd name="T4" fmla="*/ 683 w 683"/>
                <a:gd name="T5" fmla="*/ 427 h 591"/>
                <a:gd name="T6" fmla="*/ 259 w 683"/>
                <a:gd name="T7" fmla="*/ 591 h 591"/>
                <a:gd name="T8" fmla="*/ 0 w 683"/>
                <a:gd name="T9" fmla="*/ 154 h 591"/>
                <a:gd name="T10" fmla="*/ 0 w 683"/>
                <a:gd name="T11" fmla="*/ 154 h 591"/>
              </a:gdLst>
              <a:ahLst/>
              <a:cxnLst>
                <a:cxn ang="0">
                  <a:pos x="T0" y="T1"/>
                </a:cxn>
                <a:cxn ang="0">
                  <a:pos x="T2" y="T3"/>
                </a:cxn>
                <a:cxn ang="0">
                  <a:pos x="T4" y="T5"/>
                </a:cxn>
                <a:cxn ang="0">
                  <a:pos x="T6" y="T7"/>
                </a:cxn>
                <a:cxn ang="0">
                  <a:pos x="T8" y="T9"/>
                </a:cxn>
                <a:cxn ang="0">
                  <a:pos x="T10" y="T11"/>
                </a:cxn>
              </a:cxnLst>
              <a:rect l="0" t="0" r="r" b="b"/>
              <a:pathLst>
                <a:path w="683" h="591">
                  <a:moveTo>
                    <a:pt x="0" y="154"/>
                  </a:moveTo>
                  <a:lnTo>
                    <a:pt x="419" y="0"/>
                  </a:lnTo>
                  <a:lnTo>
                    <a:pt x="683" y="427"/>
                  </a:lnTo>
                  <a:lnTo>
                    <a:pt x="259" y="591"/>
                  </a:lnTo>
                  <a:lnTo>
                    <a:pt x="0" y="154"/>
                  </a:lnTo>
                  <a:lnTo>
                    <a:pt x="0" y="154"/>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8" name="Freeform 100"/>
            <p:cNvSpPr>
              <a:spLocks/>
            </p:cNvSpPr>
            <p:nvPr/>
          </p:nvSpPr>
          <p:spPr bwMode="auto">
            <a:xfrm>
              <a:off x="4479" y="2493"/>
              <a:ext cx="695" cy="647"/>
            </a:xfrm>
            <a:custGeom>
              <a:avLst/>
              <a:gdLst>
                <a:gd name="T0" fmla="*/ 0 w 695"/>
                <a:gd name="T1" fmla="*/ 292 h 647"/>
                <a:gd name="T2" fmla="*/ 336 w 695"/>
                <a:gd name="T3" fmla="*/ 0 h 647"/>
                <a:gd name="T4" fmla="*/ 695 w 695"/>
                <a:gd name="T5" fmla="*/ 322 h 647"/>
                <a:gd name="T6" fmla="*/ 362 w 695"/>
                <a:gd name="T7" fmla="*/ 647 h 647"/>
                <a:gd name="T8" fmla="*/ 0 w 695"/>
                <a:gd name="T9" fmla="*/ 292 h 647"/>
                <a:gd name="T10" fmla="*/ 0 w 695"/>
                <a:gd name="T11" fmla="*/ 292 h 647"/>
              </a:gdLst>
              <a:ahLst/>
              <a:cxnLst>
                <a:cxn ang="0">
                  <a:pos x="T0" y="T1"/>
                </a:cxn>
                <a:cxn ang="0">
                  <a:pos x="T2" y="T3"/>
                </a:cxn>
                <a:cxn ang="0">
                  <a:pos x="T4" y="T5"/>
                </a:cxn>
                <a:cxn ang="0">
                  <a:pos x="T6" y="T7"/>
                </a:cxn>
                <a:cxn ang="0">
                  <a:pos x="T8" y="T9"/>
                </a:cxn>
                <a:cxn ang="0">
                  <a:pos x="T10" y="T11"/>
                </a:cxn>
              </a:cxnLst>
              <a:rect l="0" t="0" r="r" b="b"/>
              <a:pathLst>
                <a:path w="695" h="647">
                  <a:moveTo>
                    <a:pt x="0" y="292"/>
                  </a:moveTo>
                  <a:lnTo>
                    <a:pt x="336" y="0"/>
                  </a:lnTo>
                  <a:lnTo>
                    <a:pt x="695" y="322"/>
                  </a:lnTo>
                  <a:lnTo>
                    <a:pt x="362" y="647"/>
                  </a:lnTo>
                  <a:lnTo>
                    <a:pt x="0" y="292"/>
                  </a:lnTo>
                  <a:lnTo>
                    <a:pt x="0" y="292"/>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69" name="Freeform 101"/>
            <p:cNvSpPr>
              <a:spLocks/>
            </p:cNvSpPr>
            <p:nvPr/>
          </p:nvSpPr>
          <p:spPr bwMode="auto">
            <a:xfrm>
              <a:off x="3841" y="2419"/>
              <a:ext cx="708" cy="654"/>
            </a:xfrm>
            <a:custGeom>
              <a:avLst/>
              <a:gdLst>
                <a:gd name="T0" fmla="*/ 578 w 708"/>
                <a:gd name="T1" fmla="*/ 638 h 654"/>
                <a:gd name="T2" fmla="*/ 431 w 708"/>
                <a:gd name="T3" fmla="*/ 490 h 654"/>
                <a:gd name="T4" fmla="*/ 247 w 708"/>
                <a:gd name="T5" fmla="*/ 426 h 654"/>
                <a:gd name="T6" fmla="*/ 221 w 708"/>
                <a:gd name="T7" fmla="*/ 272 h 654"/>
                <a:gd name="T8" fmla="*/ 286 w 708"/>
                <a:gd name="T9" fmla="*/ 223 h 654"/>
                <a:gd name="T10" fmla="*/ 300 w 708"/>
                <a:gd name="T11" fmla="*/ 114 h 654"/>
                <a:gd name="T12" fmla="*/ 708 w 708"/>
                <a:gd name="T13" fmla="*/ 118 h 654"/>
                <a:gd name="T14" fmla="*/ 668 w 708"/>
                <a:gd name="T15" fmla="*/ 50 h 654"/>
                <a:gd name="T16" fmla="*/ 98 w 708"/>
                <a:gd name="T17" fmla="*/ 0 h 654"/>
                <a:gd name="T18" fmla="*/ 0 w 708"/>
                <a:gd name="T19" fmla="*/ 233 h 654"/>
                <a:gd name="T20" fmla="*/ 316 w 708"/>
                <a:gd name="T21" fmla="*/ 654 h 654"/>
                <a:gd name="T22" fmla="*/ 578 w 708"/>
                <a:gd name="T23" fmla="*/ 638 h 654"/>
                <a:gd name="T24" fmla="*/ 578 w 708"/>
                <a:gd name="T25" fmla="*/ 63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8" h="654">
                  <a:moveTo>
                    <a:pt x="578" y="638"/>
                  </a:moveTo>
                  <a:lnTo>
                    <a:pt x="431" y="490"/>
                  </a:lnTo>
                  <a:lnTo>
                    <a:pt x="247" y="426"/>
                  </a:lnTo>
                  <a:lnTo>
                    <a:pt x="221" y="272"/>
                  </a:lnTo>
                  <a:lnTo>
                    <a:pt x="286" y="223"/>
                  </a:lnTo>
                  <a:lnTo>
                    <a:pt x="300" y="114"/>
                  </a:lnTo>
                  <a:lnTo>
                    <a:pt x="708" y="118"/>
                  </a:lnTo>
                  <a:lnTo>
                    <a:pt x="668" y="50"/>
                  </a:lnTo>
                  <a:lnTo>
                    <a:pt x="98" y="0"/>
                  </a:lnTo>
                  <a:lnTo>
                    <a:pt x="0" y="233"/>
                  </a:lnTo>
                  <a:lnTo>
                    <a:pt x="316" y="654"/>
                  </a:lnTo>
                  <a:lnTo>
                    <a:pt x="578" y="638"/>
                  </a:lnTo>
                  <a:lnTo>
                    <a:pt x="578" y="638"/>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0" name="Freeform 102"/>
            <p:cNvSpPr>
              <a:spLocks/>
            </p:cNvSpPr>
            <p:nvPr/>
          </p:nvSpPr>
          <p:spPr bwMode="auto">
            <a:xfrm>
              <a:off x="4835" y="2940"/>
              <a:ext cx="279" cy="196"/>
            </a:xfrm>
            <a:custGeom>
              <a:avLst/>
              <a:gdLst>
                <a:gd name="T0" fmla="*/ 12 w 279"/>
                <a:gd name="T1" fmla="*/ 0 h 196"/>
                <a:gd name="T2" fmla="*/ 0 w 279"/>
                <a:gd name="T3" fmla="*/ 30 h 196"/>
                <a:gd name="T4" fmla="*/ 13 w 279"/>
                <a:gd name="T5" fmla="*/ 57 h 196"/>
                <a:gd name="T6" fmla="*/ 18 w 279"/>
                <a:gd name="T7" fmla="*/ 85 h 196"/>
                <a:gd name="T8" fmla="*/ 32 w 279"/>
                <a:gd name="T9" fmla="*/ 110 h 196"/>
                <a:gd name="T10" fmla="*/ 49 w 279"/>
                <a:gd name="T11" fmla="*/ 139 h 196"/>
                <a:gd name="T12" fmla="*/ 50 w 279"/>
                <a:gd name="T13" fmla="*/ 140 h 196"/>
                <a:gd name="T14" fmla="*/ 53 w 279"/>
                <a:gd name="T15" fmla="*/ 143 h 196"/>
                <a:gd name="T16" fmla="*/ 57 w 279"/>
                <a:gd name="T17" fmla="*/ 146 h 196"/>
                <a:gd name="T18" fmla="*/ 62 w 279"/>
                <a:gd name="T19" fmla="*/ 151 h 196"/>
                <a:gd name="T20" fmla="*/ 68 w 279"/>
                <a:gd name="T21" fmla="*/ 156 h 196"/>
                <a:gd name="T22" fmla="*/ 73 w 279"/>
                <a:gd name="T23" fmla="*/ 160 h 196"/>
                <a:gd name="T24" fmla="*/ 79 w 279"/>
                <a:gd name="T25" fmla="*/ 163 h 196"/>
                <a:gd name="T26" fmla="*/ 85 w 279"/>
                <a:gd name="T27" fmla="*/ 166 h 196"/>
                <a:gd name="T28" fmla="*/ 87 w 279"/>
                <a:gd name="T29" fmla="*/ 166 h 196"/>
                <a:gd name="T30" fmla="*/ 91 w 279"/>
                <a:gd name="T31" fmla="*/ 169 h 196"/>
                <a:gd name="T32" fmla="*/ 95 w 279"/>
                <a:gd name="T33" fmla="*/ 171 h 196"/>
                <a:gd name="T34" fmla="*/ 101 w 279"/>
                <a:gd name="T35" fmla="*/ 173 h 196"/>
                <a:gd name="T36" fmla="*/ 107 w 279"/>
                <a:gd name="T37" fmla="*/ 175 h 196"/>
                <a:gd name="T38" fmla="*/ 113 w 279"/>
                <a:gd name="T39" fmla="*/ 178 h 196"/>
                <a:gd name="T40" fmla="*/ 116 w 279"/>
                <a:gd name="T41" fmla="*/ 179 h 196"/>
                <a:gd name="T42" fmla="*/ 119 w 279"/>
                <a:gd name="T43" fmla="*/ 180 h 196"/>
                <a:gd name="T44" fmla="*/ 123 w 279"/>
                <a:gd name="T45" fmla="*/ 181 h 196"/>
                <a:gd name="T46" fmla="*/ 126 w 279"/>
                <a:gd name="T47" fmla="*/ 183 h 196"/>
                <a:gd name="T48" fmla="*/ 133 w 279"/>
                <a:gd name="T49" fmla="*/ 185 h 196"/>
                <a:gd name="T50" fmla="*/ 139 w 279"/>
                <a:gd name="T51" fmla="*/ 187 h 196"/>
                <a:gd name="T52" fmla="*/ 144 w 279"/>
                <a:gd name="T53" fmla="*/ 189 h 196"/>
                <a:gd name="T54" fmla="*/ 150 w 279"/>
                <a:gd name="T55" fmla="*/ 192 h 196"/>
                <a:gd name="T56" fmla="*/ 154 w 279"/>
                <a:gd name="T57" fmla="*/ 193 h 196"/>
                <a:gd name="T58" fmla="*/ 157 w 279"/>
                <a:gd name="T59" fmla="*/ 195 h 196"/>
                <a:gd name="T60" fmla="*/ 159 w 279"/>
                <a:gd name="T61" fmla="*/ 195 h 196"/>
                <a:gd name="T62" fmla="*/ 160 w 279"/>
                <a:gd name="T63" fmla="*/ 196 h 196"/>
                <a:gd name="T64" fmla="*/ 279 w 279"/>
                <a:gd name="T65" fmla="*/ 177 h 196"/>
                <a:gd name="T66" fmla="*/ 181 w 279"/>
                <a:gd name="T67" fmla="*/ 44 h 196"/>
                <a:gd name="T68" fmla="*/ 12 w 279"/>
                <a:gd name="T69" fmla="*/ 0 h 196"/>
                <a:gd name="T70" fmla="*/ 12 w 279"/>
                <a:gd name="T7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9" h="196">
                  <a:moveTo>
                    <a:pt x="12" y="0"/>
                  </a:moveTo>
                  <a:lnTo>
                    <a:pt x="0" y="30"/>
                  </a:lnTo>
                  <a:lnTo>
                    <a:pt x="13" y="57"/>
                  </a:lnTo>
                  <a:lnTo>
                    <a:pt x="18" y="85"/>
                  </a:lnTo>
                  <a:lnTo>
                    <a:pt x="32" y="110"/>
                  </a:lnTo>
                  <a:lnTo>
                    <a:pt x="49" y="139"/>
                  </a:lnTo>
                  <a:lnTo>
                    <a:pt x="50" y="140"/>
                  </a:lnTo>
                  <a:lnTo>
                    <a:pt x="53" y="143"/>
                  </a:lnTo>
                  <a:lnTo>
                    <a:pt x="57" y="146"/>
                  </a:lnTo>
                  <a:lnTo>
                    <a:pt x="62" y="151"/>
                  </a:lnTo>
                  <a:lnTo>
                    <a:pt x="68" y="156"/>
                  </a:lnTo>
                  <a:lnTo>
                    <a:pt x="73" y="160"/>
                  </a:lnTo>
                  <a:lnTo>
                    <a:pt x="79" y="163"/>
                  </a:lnTo>
                  <a:lnTo>
                    <a:pt x="85" y="166"/>
                  </a:lnTo>
                  <a:lnTo>
                    <a:pt x="87" y="166"/>
                  </a:lnTo>
                  <a:lnTo>
                    <a:pt x="91" y="169"/>
                  </a:lnTo>
                  <a:lnTo>
                    <a:pt x="95" y="171"/>
                  </a:lnTo>
                  <a:lnTo>
                    <a:pt x="101" y="173"/>
                  </a:lnTo>
                  <a:lnTo>
                    <a:pt x="107" y="175"/>
                  </a:lnTo>
                  <a:lnTo>
                    <a:pt x="113" y="178"/>
                  </a:lnTo>
                  <a:lnTo>
                    <a:pt x="116" y="179"/>
                  </a:lnTo>
                  <a:lnTo>
                    <a:pt x="119" y="180"/>
                  </a:lnTo>
                  <a:lnTo>
                    <a:pt x="123" y="181"/>
                  </a:lnTo>
                  <a:lnTo>
                    <a:pt x="126" y="183"/>
                  </a:lnTo>
                  <a:lnTo>
                    <a:pt x="133" y="185"/>
                  </a:lnTo>
                  <a:lnTo>
                    <a:pt x="139" y="187"/>
                  </a:lnTo>
                  <a:lnTo>
                    <a:pt x="144" y="189"/>
                  </a:lnTo>
                  <a:lnTo>
                    <a:pt x="150" y="192"/>
                  </a:lnTo>
                  <a:lnTo>
                    <a:pt x="154" y="193"/>
                  </a:lnTo>
                  <a:lnTo>
                    <a:pt x="157" y="195"/>
                  </a:lnTo>
                  <a:lnTo>
                    <a:pt x="159" y="195"/>
                  </a:lnTo>
                  <a:lnTo>
                    <a:pt x="160" y="196"/>
                  </a:lnTo>
                  <a:lnTo>
                    <a:pt x="279" y="177"/>
                  </a:lnTo>
                  <a:lnTo>
                    <a:pt x="181" y="44"/>
                  </a:lnTo>
                  <a:lnTo>
                    <a:pt x="12" y="0"/>
                  </a:lnTo>
                  <a:lnTo>
                    <a:pt x="12" y="0"/>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1" name="Freeform 103"/>
            <p:cNvSpPr>
              <a:spLocks/>
            </p:cNvSpPr>
            <p:nvPr/>
          </p:nvSpPr>
          <p:spPr bwMode="auto">
            <a:xfrm>
              <a:off x="4826" y="2893"/>
              <a:ext cx="642" cy="555"/>
            </a:xfrm>
            <a:custGeom>
              <a:avLst/>
              <a:gdLst>
                <a:gd name="T0" fmla="*/ 212 w 642"/>
                <a:gd name="T1" fmla="*/ 77 h 555"/>
                <a:gd name="T2" fmla="*/ 200 w 642"/>
                <a:gd name="T3" fmla="*/ 68 h 555"/>
                <a:gd name="T4" fmla="*/ 187 w 642"/>
                <a:gd name="T5" fmla="*/ 59 h 555"/>
                <a:gd name="T6" fmla="*/ 171 w 642"/>
                <a:gd name="T7" fmla="*/ 47 h 555"/>
                <a:gd name="T8" fmla="*/ 153 w 642"/>
                <a:gd name="T9" fmla="*/ 31 h 555"/>
                <a:gd name="T10" fmla="*/ 135 w 642"/>
                <a:gd name="T11" fmla="*/ 16 h 555"/>
                <a:gd name="T12" fmla="*/ 123 w 642"/>
                <a:gd name="T13" fmla="*/ 4 h 555"/>
                <a:gd name="T14" fmla="*/ 127 w 642"/>
                <a:gd name="T15" fmla="*/ 56 h 555"/>
                <a:gd name="T16" fmla="*/ 149 w 642"/>
                <a:gd name="T17" fmla="*/ 89 h 555"/>
                <a:gd name="T18" fmla="*/ 150 w 642"/>
                <a:gd name="T19" fmla="*/ 104 h 555"/>
                <a:gd name="T20" fmla="*/ 156 w 642"/>
                <a:gd name="T21" fmla="*/ 121 h 555"/>
                <a:gd name="T22" fmla="*/ 167 w 642"/>
                <a:gd name="T23" fmla="*/ 141 h 555"/>
                <a:gd name="T24" fmla="*/ 181 w 642"/>
                <a:gd name="T25" fmla="*/ 161 h 555"/>
                <a:gd name="T26" fmla="*/ 195 w 642"/>
                <a:gd name="T27" fmla="*/ 178 h 555"/>
                <a:gd name="T28" fmla="*/ 202 w 642"/>
                <a:gd name="T29" fmla="*/ 187 h 555"/>
                <a:gd name="T30" fmla="*/ 190 w 642"/>
                <a:gd name="T31" fmla="*/ 182 h 555"/>
                <a:gd name="T32" fmla="*/ 170 w 642"/>
                <a:gd name="T33" fmla="*/ 171 h 555"/>
                <a:gd name="T34" fmla="*/ 149 w 642"/>
                <a:gd name="T35" fmla="*/ 154 h 555"/>
                <a:gd name="T36" fmla="*/ 131 w 642"/>
                <a:gd name="T37" fmla="*/ 136 h 555"/>
                <a:gd name="T38" fmla="*/ 123 w 642"/>
                <a:gd name="T39" fmla="*/ 112 h 555"/>
                <a:gd name="T40" fmla="*/ 122 w 642"/>
                <a:gd name="T41" fmla="*/ 93 h 555"/>
                <a:gd name="T42" fmla="*/ 124 w 642"/>
                <a:gd name="T43" fmla="*/ 77 h 555"/>
                <a:gd name="T44" fmla="*/ 95 w 642"/>
                <a:gd name="T45" fmla="*/ 114 h 555"/>
                <a:gd name="T46" fmla="*/ 105 w 642"/>
                <a:gd name="T47" fmla="*/ 105 h 555"/>
                <a:gd name="T48" fmla="*/ 102 w 642"/>
                <a:gd name="T49" fmla="*/ 128 h 555"/>
                <a:gd name="T50" fmla="*/ 103 w 642"/>
                <a:gd name="T51" fmla="*/ 147 h 555"/>
                <a:gd name="T52" fmla="*/ 105 w 642"/>
                <a:gd name="T53" fmla="*/ 160 h 555"/>
                <a:gd name="T54" fmla="*/ 113 w 642"/>
                <a:gd name="T55" fmla="*/ 180 h 555"/>
                <a:gd name="T56" fmla="*/ 120 w 642"/>
                <a:gd name="T57" fmla="*/ 193 h 555"/>
                <a:gd name="T58" fmla="*/ 138 w 642"/>
                <a:gd name="T59" fmla="*/ 216 h 555"/>
                <a:gd name="T60" fmla="*/ 152 w 642"/>
                <a:gd name="T61" fmla="*/ 232 h 555"/>
                <a:gd name="T62" fmla="*/ 233 w 642"/>
                <a:gd name="T63" fmla="*/ 265 h 555"/>
                <a:gd name="T64" fmla="*/ 241 w 642"/>
                <a:gd name="T65" fmla="*/ 280 h 555"/>
                <a:gd name="T66" fmla="*/ 250 w 642"/>
                <a:gd name="T67" fmla="*/ 296 h 555"/>
                <a:gd name="T68" fmla="*/ 263 w 642"/>
                <a:gd name="T69" fmla="*/ 317 h 555"/>
                <a:gd name="T70" fmla="*/ 278 w 642"/>
                <a:gd name="T71" fmla="*/ 339 h 555"/>
                <a:gd name="T72" fmla="*/ 291 w 642"/>
                <a:gd name="T73" fmla="*/ 355 h 555"/>
                <a:gd name="T74" fmla="*/ 306 w 642"/>
                <a:gd name="T75" fmla="*/ 376 h 555"/>
                <a:gd name="T76" fmla="*/ 318 w 642"/>
                <a:gd name="T77" fmla="*/ 389 h 555"/>
                <a:gd name="T78" fmla="*/ 331 w 642"/>
                <a:gd name="T79" fmla="*/ 404 h 555"/>
                <a:gd name="T80" fmla="*/ 345 w 642"/>
                <a:gd name="T81" fmla="*/ 417 h 555"/>
                <a:gd name="T82" fmla="*/ 358 w 642"/>
                <a:gd name="T83" fmla="*/ 430 h 555"/>
                <a:gd name="T84" fmla="*/ 372 w 642"/>
                <a:gd name="T85" fmla="*/ 443 h 555"/>
                <a:gd name="T86" fmla="*/ 388 w 642"/>
                <a:gd name="T87" fmla="*/ 456 h 555"/>
                <a:gd name="T88" fmla="*/ 402 w 642"/>
                <a:gd name="T89" fmla="*/ 469 h 555"/>
                <a:gd name="T90" fmla="*/ 417 w 642"/>
                <a:gd name="T91" fmla="*/ 480 h 555"/>
                <a:gd name="T92" fmla="*/ 432 w 642"/>
                <a:gd name="T93" fmla="*/ 492 h 555"/>
                <a:gd name="T94" fmla="*/ 446 w 642"/>
                <a:gd name="T95" fmla="*/ 504 h 555"/>
                <a:gd name="T96" fmla="*/ 462 w 642"/>
                <a:gd name="T97" fmla="*/ 516 h 555"/>
                <a:gd name="T98" fmla="*/ 486 w 642"/>
                <a:gd name="T99" fmla="*/ 532 h 555"/>
                <a:gd name="T100" fmla="*/ 504 w 642"/>
                <a:gd name="T101" fmla="*/ 546 h 555"/>
                <a:gd name="T102" fmla="*/ 517 w 642"/>
                <a:gd name="T103" fmla="*/ 554 h 555"/>
                <a:gd name="T104" fmla="*/ 638 w 642"/>
                <a:gd name="T105" fmla="*/ 32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2" h="555">
                  <a:moveTo>
                    <a:pt x="638" y="325"/>
                  </a:moveTo>
                  <a:lnTo>
                    <a:pt x="359" y="260"/>
                  </a:lnTo>
                  <a:lnTo>
                    <a:pt x="254" y="180"/>
                  </a:lnTo>
                  <a:lnTo>
                    <a:pt x="212" y="77"/>
                  </a:lnTo>
                  <a:lnTo>
                    <a:pt x="211" y="76"/>
                  </a:lnTo>
                  <a:lnTo>
                    <a:pt x="209" y="74"/>
                  </a:lnTo>
                  <a:lnTo>
                    <a:pt x="204" y="71"/>
                  </a:lnTo>
                  <a:lnTo>
                    <a:pt x="200" y="68"/>
                  </a:lnTo>
                  <a:lnTo>
                    <a:pt x="196" y="66"/>
                  </a:lnTo>
                  <a:lnTo>
                    <a:pt x="193" y="64"/>
                  </a:lnTo>
                  <a:lnTo>
                    <a:pt x="190" y="61"/>
                  </a:lnTo>
                  <a:lnTo>
                    <a:pt x="187" y="59"/>
                  </a:lnTo>
                  <a:lnTo>
                    <a:pt x="182" y="56"/>
                  </a:lnTo>
                  <a:lnTo>
                    <a:pt x="178" y="53"/>
                  </a:lnTo>
                  <a:lnTo>
                    <a:pt x="174" y="50"/>
                  </a:lnTo>
                  <a:lnTo>
                    <a:pt x="171" y="47"/>
                  </a:lnTo>
                  <a:lnTo>
                    <a:pt x="166" y="42"/>
                  </a:lnTo>
                  <a:lnTo>
                    <a:pt x="161" y="39"/>
                  </a:lnTo>
                  <a:lnTo>
                    <a:pt x="157" y="35"/>
                  </a:lnTo>
                  <a:lnTo>
                    <a:pt x="153" y="31"/>
                  </a:lnTo>
                  <a:lnTo>
                    <a:pt x="148" y="26"/>
                  </a:lnTo>
                  <a:lnTo>
                    <a:pt x="144" y="23"/>
                  </a:lnTo>
                  <a:lnTo>
                    <a:pt x="140" y="19"/>
                  </a:lnTo>
                  <a:lnTo>
                    <a:pt x="135" y="16"/>
                  </a:lnTo>
                  <a:lnTo>
                    <a:pt x="131" y="12"/>
                  </a:lnTo>
                  <a:lnTo>
                    <a:pt x="128" y="9"/>
                  </a:lnTo>
                  <a:lnTo>
                    <a:pt x="125" y="6"/>
                  </a:lnTo>
                  <a:lnTo>
                    <a:pt x="123" y="4"/>
                  </a:lnTo>
                  <a:lnTo>
                    <a:pt x="120" y="1"/>
                  </a:lnTo>
                  <a:lnTo>
                    <a:pt x="118" y="0"/>
                  </a:lnTo>
                  <a:lnTo>
                    <a:pt x="110" y="24"/>
                  </a:lnTo>
                  <a:lnTo>
                    <a:pt x="127" y="56"/>
                  </a:lnTo>
                  <a:lnTo>
                    <a:pt x="151" y="83"/>
                  </a:lnTo>
                  <a:lnTo>
                    <a:pt x="150" y="83"/>
                  </a:lnTo>
                  <a:lnTo>
                    <a:pt x="150" y="86"/>
                  </a:lnTo>
                  <a:lnTo>
                    <a:pt x="149" y="89"/>
                  </a:lnTo>
                  <a:lnTo>
                    <a:pt x="150" y="94"/>
                  </a:lnTo>
                  <a:lnTo>
                    <a:pt x="150" y="97"/>
                  </a:lnTo>
                  <a:lnTo>
                    <a:pt x="150" y="101"/>
                  </a:lnTo>
                  <a:lnTo>
                    <a:pt x="150" y="104"/>
                  </a:lnTo>
                  <a:lnTo>
                    <a:pt x="152" y="108"/>
                  </a:lnTo>
                  <a:lnTo>
                    <a:pt x="153" y="112"/>
                  </a:lnTo>
                  <a:lnTo>
                    <a:pt x="154" y="117"/>
                  </a:lnTo>
                  <a:lnTo>
                    <a:pt x="156" y="121"/>
                  </a:lnTo>
                  <a:lnTo>
                    <a:pt x="159" y="127"/>
                  </a:lnTo>
                  <a:lnTo>
                    <a:pt x="161" y="132"/>
                  </a:lnTo>
                  <a:lnTo>
                    <a:pt x="164" y="136"/>
                  </a:lnTo>
                  <a:lnTo>
                    <a:pt x="167" y="141"/>
                  </a:lnTo>
                  <a:lnTo>
                    <a:pt x="170" y="147"/>
                  </a:lnTo>
                  <a:lnTo>
                    <a:pt x="174" y="151"/>
                  </a:lnTo>
                  <a:lnTo>
                    <a:pt x="177" y="156"/>
                  </a:lnTo>
                  <a:lnTo>
                    <a:pt x="181" y="161"/>
                  </a:lnTo>
                  <a:lnTo>
                    <a:pt x="186" y="166"/>
                  </a:lnTo>
                  <a:lnTo>
                    <a:pt x="189" y="170"/>
                  </a:lnTo>
                  <a:lnTo>
                    <a:pt x="192" y="175"/>
                  </a:lnTo>
                  <a:lnTo>
                    <a:pt x="195" y="178"/>
                  </a:lnTo>
                  <a:lnTo>
                    <a:pt x="197" y="182"/>
                  </a:lnTo>
                  <a:lnTo>
                    <a:pt x="201" y="186"/>
                  </a:lnTo>
                  <a:lnTo>
                    <a:pt x="203" y="187"/>
                  </a:lnTo>
                  <a:lnTo>
                    <a:pt x="202" y="187"/>
                  </a:lnTo>
                  <a:lnTo>
                    <a:pt x="200" y="186"/>
                  </a:lnTo>
                  <a:lnTo>
                    <a:pt x="197" y="185"/>
                  </a:lnTo>
                  <a:lnTo>
                    <a:pt x="195" y="184"/>
                  </a:lnTo>
                  <a:lnTo>
                    <a:pt x="190" y="182"/>
                  </a:lnTo>
                  <a:lnTo>
                    <a:pt x="186" y="180"/>
                  </a:lnTo>
                  <a:lnTo>
                    <a:pt x="180" y="177"/>
                  </a:lnTo>
                  <a:lnTo>
                    <a:pt x="175" y="175"/>
                  </a:lnTo>
                  <a:lnTo>
                    <a:pt x="170" y="171"/>
                  </a:lnTo>
                  <a:lnTo>
                    <a:pt x="164" y="167"/>
                  </a:lnTo>
                  <a:lnTo>
                    <a:pt x="159" y="163"/>
                  </a:lnTo>
                  <a:lnTo>
                    <a:pt x="154" y="159"/>
                  </a:lnTo>
                  <a:lnTo>
                    <a:pt x="149" y="154"/>
                  </a:lnTo>
                  <a:lnTo>
                    <a:pt x="144" y="150"/>
                  </a:lnTo>
                  <a:lnTo>
                    <a:pt x="139" y="146"/>
                  </a:lnTo>
                  <a:lnTo>
                    <a:pt x="135" y="141"/>
                  </a:lnTo>
                  <a:lnTo>
                    <a:pt x="131" y="136"/>
                  </a:lnTo>
                  <a:lnTo>
                    <a:pt x="128" y="130"/>
                  </a:lnTo>
                  <a:lnTo>
                    <a:pt x="126" y="124"/>
                  </a:lnTo>
                  <a:lnTo>
                    <a:pt x="125" y="118"/>
                  </a:lnTo>
                  <a:lnTo>
                    <a:pt x="123" y="112"/>
                  </a:lnTo>
                  <a:lnTo>
                    <a:pt x="122" y="107"/>
                  </a:lnTo>
                  <a:lnTo>
                    <a:pt x="122" y="102"/>
                  </a:lnTo>
                  <a:lnTo>
                    <a:pt x="122" y="98"/>
                  </a:lnTo>
                  <a:lnTo>
                    <a:pt x="122" y="93"/>
                  </a:lnTo>
                  <a:lnTo>
                    <a:pt x="122" y="88"/>
                  </a:lnTo>
                  <a:lnTo>
                    <a:pt x="123" y="85"/>
                  </a:lnTo>
                  <a:lnTo>
                    <a:pt x="124" y="82"/>
                  </a:lnTo>
                  <a:lnTo>
                    <a:pt x="124" y="77"/>
                  </a:lnTo>
                  <a:lnTo>
                    <a:pt x="125" y="76"/>
                  </a:lnTo>
                  <a:lnTo>
                    <a:pt x="0" y="19"/>
                  </a:lnTo>
                  <a:lnTo>
                    <a:pt x="1" y="44"/>
                  </a:lnTo>
                  <a:lnTo>
                    <a:pt x="95" y="114"/>
                  </a:lnTo>
                  <a:lnTo>
                    <a:pt x="108" y="93"/>
                  </a:lnTo>
                  <a:lnTo>
                    <a:pt x="107" y="98"/>
                  </a:lnTo>
                  <a:lnTo>
                    <a:pt x="106" y="101"/>
                  </a:lnTo>
                  <a:lnTo>
                    <a:pt x="105" y="105"/>
                  </a:lnTo>
                  <a:lnTo>
                    <a:pt x="104" y="110"/>
                  </a:lnTo>
                  <a:lnTo>
                    <a:pt x="104" y="116"/>
                  </a:lnTo>
                  <a:lnTo>
                    <a:pt x="103" y="121"/>
                  </a:lnTo>
                  <a:lnTo>
                    <a:pt x="102" y="128"/>
                  </a:lnTo>
                  <a:lnTo>
                    <a:pt x="102" y="134"/>
                  </a:lnTo>
                  <a:lnTo>
                    <a:pt x="103" y="140"/>
                  </a:lnTo>
                  <a:lnTo>
                    <a:pt x="103" y="143"/>
                  </a:lnTo>
                  <a:lnTo>
                    <a:pt x="103" y="147"/>
                  </a:lnTo>
                  <a:lnTo>
                    <a:pt x="103" y="150"/>
                  </a:lnTo>
                  <a:lnTo>
                    <a:pt x="104" y="153"/>
                  </a:lnTo>
                  <a:lnTo>
                    <a:pt x="104" y="156"/>
                  </a:lnTo>
                  <a:lnTo>
                    <a:pt x="105" y="160"/>
                  </a:lnTo>
                  <a:lnTo>
                    <a:pt x="106" y="163"/>
                  </a:lnTo>
                  <a:lnTo>
                    <a:pt x="107" y="167"/>
                  </a:lnTo>
                  <a:lnTo>
                    <a:pt x="109" y="173"/>
                  </a:lnTo>
                  <a:lnTo>
                    <a:pt x="113" y="180"/>
                  </a:lnTo>
                  <a:lnTo>
                    <a:pt x="114" y="183"/>
                  </a:lnTo>
                  <a:lnTo>
                    <a:pt x="116" y="186"/>
                  </a:lnTo>
                  <a:lnTo>
                    <a:pt x="117" y="189"/>
                  </a:lnTo>
                  <a:lnTo>
                    <a:pt x="120" y="193"/>
                  </a:lnTo>
                  <a:lnTo>
                    <a:pt x="123" y="199"/>
                  </a:lnTo>
                  <a:lnTo>
                    <a:pt x="128" y="204"/>
                  </a:lnTo>
                  <a:lnTo>
                    <a:pt x="132" y="210"/>
                  </a:lnTo>
                  <a:lnTo>
                    <a:pt x="138" y="216"/>
                  </a:lnTo>
                  <a:lnTo>
                    <a:pt x="141" y="220"/>
                  </a:lnTo>
                  <a:lnTo>
                    <a:pt x="145" y="225"/>
                  </a:lnTo>
                  <a:lnTo>
                    <a:pt x="148" y="228"/>
                  </a:lnTo>
                  <a:lnTo>
                    <a:pt x="152" y="232"/>
                  </a:lnTo>
                  <a:lnTo>
                    <a:pt x="156" y="236"/>
                  </a:lnTo>
                  <a:lnTo>
                    <a:pt x="158" y="238"/>
                  </a:lnTo>
                  <a:lnTo>
                    <a:pt x="233" y="265"/>
                  </a:lnTo>
                  <a:lnTo>
                    <a:pt x="233" y="265"/>
                  </a:lnTo>
                  <a:lnTo>
                    <a:pt x="234" y="268"/>
                  </a:lnTo>
                  <a:lnTo>
                    <a:pt x="236" y="271"/>
                  </a:lnTo>
                  <a:lnTo>
                    <a:pt x="239" y="277"/>
                  </a:lnTo>
                  <a:lnTo>
                    <a:pt x="241" y="280"/>
                  </a:lnTo>
                  <a:lnTo>
                    <a:pt x="243" y="284"/>
                  </a:lnTo>
                  <a:lnTo>
                    <a:pt x="245" y="287"/>
                  </a:lnTo>
                  <a:lnTo>
                    <a:pt x="247" y="292"/>
                  </a:lnTo>
                  <a:lnTo>
                    <a:pt x="250" y="296"/>
                  </a:lnTo>
                  <a:lnTo>
                    <a:pt x="253" y="300"/>
                  </a:lnTo>
                  <a:lnTo>
                    <a:pt x="256" y="306"/>
                  </a:lnTo>
                  <a:lnTo>
                    <a:pt x="260" y="312"/>
                  </a:lnTo>
                  <a:lnTo>
                    <a:pt x="263" y="317"/>
                  </a:lnTo>
                  <a:lnTo>
                    <a:pt x="266" y="322"/>
                  </a:lnTo>
                  <a:lnTo>
                    <a:pt x="270" y="328"/>
                  </a:lnTo>
                  <a:lnTo>
                    <a:pt x="274" y="334"/>
                  </a:lnTo>
                  <a:lnTo>
                    <a:pt x="278" y="339"/>
                  </a:lnTo>
                  <a:lnTo>
                    <a:pt x="284" y="346"/>
                  </a:lnTo>
                  <a:lnTo>
                    <a:pt x="286" y="349"/>
                  </a:lnTo>
                  <a:lnTo>
                    <a:pt x="289" y="352"/>
                  </a:lnTo>
                  <a:lnTo>
                    <a:pt x="291" y="355"/>
                  </a:lnTo>
                  <a:lnTo>
                    <a:pt x="294" y="360"/>
                  </a:lnTo>
                  <a:lnTo>
                    <a:pt x="299" y="366"/>
                  </a:lnTo>
                  <a:lnTo>
                    <a:pt x="304" y="372"/>
                  </a:lnTo>
                  <a:lnTo>
                    <a:pt x="306" y="376"/>
                  </a:lnTo>
                  <a:lnTo>
                    <a:pt x="310" y="379"/>
                  </a:lnTo>
                  <a:lnTo>
                    <a:pt x="312" y="382"/>
                  </a:lnTo>
                  <a:lnTo>
                    <a:pt x="316" y="386"/>
                  </a:lnTo>
                  <a:lnTo>
                    <a:pt x="318" y="389"/>
                  </a:lnTo>
                  <a:lnTo>
                    <a:pt x="321" y="392"/>
                  </a:lnTo>
                  <a:lnTo>
                    <a:pt x="324" y="396"/>
                  </a:lnTo>
                  <a:lnTo>
                    <a:pt x="328" y="399"/>
                  </a:lnTo>
                  <a:lnTo>
                    <a:pt x="331" y="404"/>
                  </a:lnTo>
                  <a:lnTo>
                    <a:pt x="335" y="407"/>
                  </a:lnTo>
                  <a:lnTo>
                    <a:pt x="338" y="411"/>
                  </a:lnTo>
                  <a:lnTo>
                    <a:pt x="342" y="414"/>
                  </a:lnTo>
                  <a:lnTo>
                    <a:pt x="345" y="417"/>
                  </a:lnTo>
                  <a:lnTo>
                    <a:pt x="348" y="420"/>
                  </a:lnTo>
                  <a:lnTo>
                    <a:pt x="351" y="424"/>
                  </a:lnTo>
                  <a:lnTo>
                    <a:pt x="354" y="427"/>
                  </a:lnTo>
                  <a:lnTo>
                    <a:pt x="358" y="430"/>
                  </a:lnTo>
                  <a:lnTo>
                    <a:pt x="362" y="433"/>
                  </a:lnTo>
                  <a:lnTo>
                    <a:pt x="365" y="437"/>
                  </a:lnTo>
                  <a:lnTo>
                    <a:pt x="369" y="440"/>
                  </a:lnTo>
                  <a:lnTo>
                    <a:pt x="372" y="443"/>
                  </a:lnTo>
                  <a:lnTo>
                    <a:pt x="376" y="446"/>
                  </a:lnTo>
                  <a:lnTo>
                    <a:pt x="380" y="450"/>
                  </a:lnTo>
                  <a:lnTo>
                    <a:pt x="384" y="453"/>
                  </a:lnTo>
                  <a:lnTo>
                    <a:pt x="388" y="456"/>
                  </a:lnTo>
                  <a:lnTo>
                    <a:pt x="391" y="460"/>
                  </a:lnTo>
                  <a:lnTo>
                    <a:pt x="395" y="463"/>
                  </a:lnTo>
                  <a:lnTo>
                    <a:pt x="399" y="466"/>
                  </a:lnTo>
                  <a:lnTo>
                    <a:pt x="402" y="469"/>
                  </a:lnTo>
                  <a:lnTo>
                    <a:pt x="406" y="472"/>
                  </a:lnTo>
                  <a:lnTo>
                    <a:pt x="409" y="475"/>
                  </a:lnTo>
                  <a:lnTo>
                    <a:pt x="413" y="478"/>
                  </a:lnTo>
                  <a:lnTo>
                    <a:pt x="417" y="480"/>
                  </a:lnTo>
                  <a:lnTo>
                    <a:pt x="420" y="484"/>
                  </a:lnTo>
                  <a:lnTo>
                    <a:pt x="425" y="486"/>
                  </a:lnTo>
                  <a:lnTo>
                    <a:pt x="429" y="490"/>
                  </a:lnTo>
                  <a:lnTo>
                    <a:pt x="432" y="492"/>
                  </a:lnTo>
                  <a:lnTo>
                    <a:pt x="435" y="495"/>
                  </a:lnTo>
                  <a:lnTo>
                    <a:pt x="439" y="498"/>
                  </a:lnTo>
                  <a:lnTo>
                    <a:pt x="442" y="501"/>
                  </a:lnTo>
                  <a:lnTo>
                    <a:pt x="446" y="504"/>
                  </a:lnTo>
                  <a:lnTo>
                    <a:pt x="449" y="506"/>
                  </a:lnTo>
                  <a:lnTo>
                    <a:pt x="453" y="509"/>
                  </a:lnTo>
                  <a:lnTo>
                    <a:pt x="456" y="512"/>
                  </a:lnTo>
                  <a:lnTo>
                    <a:pt x="462" y="516"/>
                  </a:lnTo>
                  <a:lnTo>
                    <a:pt x="470" y="520"/>
                  </a:lnTo>
                  <a:lnTo>
                    <a:pt x="475" y="525"/>
                  </a:lnTo>
                  <a:lnTo>
                    <a:pt x="481" y="529"/>
                  </a:lnTo>
                  <a:lnTo>
                    <a:pt x="486" y="532"/>
                  </a:lnTo>
                  <a:lnTo>
                    <a:pt x="492" y="536"/>
                  </a:lnTo>
                  <a:lnTo>
                    <a:pt x="496" y="539"/>
                  </a:lnTo>
                  <a:lnTo>
                    <a:pt x="500" y="544"/>
                  </a:lnTo>
                  <a:lnTo>
                    <a:pt x="504" y="546"/>
                  </a:lnTo>
                  <a:lnTo>
                    <a:pt x="508" y="548"/>
                  </a:lnTo>
                  <a:lnTo>
                    <a:pt x="510" y="550"/>
                  </a:lnTo>
                  <a:lnTo>
                    <a:pt x="513" y="552"/>
                  </a:lnTo>
                  <a:lnTo>
                    <a:pt x="517" y="554"/>
                  </a:lnTo>
                  <a:lnTo>
                    <a:pt x="519" y="555"/>
                  </a:lnTo>
                  <a:lnTo>
                    <a:pt x="642" y="437"/>
                  </a:lnTo>
                  <a:lnTo>
                    <a:pt x="638" y="325"/>
                  </a:lnTo>
                  <a:lnTo>
                    <a:pt x="638" y="325"/>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2" name="Freeform 104"/>
            <p:cNvSpPr>
              <a:spLocks/>
            </p:cNvSpPr>
            <p:nvPr/>
          </p:nvSpPr>
          <p:spPr bwMode="auto">
            <a:xfrm>
              <a:off x="5066" y="3163"/>
              <a:ext cx="251" cy="160"/>
            </a:xfrm>
            <a:custGeom>
              <a:avLst/>
              <a:gdLst>
                <a:gd name="T0" fmla="*/ 249 w 251"/>
                <a:gd name="T1" fmla="*/ 159 h 160"/>
                <a:gd name="T2" fmla="*/ 244 w 251"/>
                <a:gd name="T3" fmla="*/ 159 h 160"/>
                <a:gd name="T4" fmla="*/ 238 w 251"/>
                <a:gd name="T5" fmla="*/ 159 h 160"/>
                <a:gd name="T6" fmla="*/ 230 w 251"/>
                <a:gd name="T7" fmla="*/ 159 h 160"/>
                <a:gd name="T8" fmla="*/ 220 w 251"/>
                <a:gd name="T9" fmla="*/ 159 h 160"/>
                <a:gd name="T10" fmla="*/ 211 w 251"/>
                <a:gd name="T11" fmla="*/ 159 h 160"/>
                <a:gd name="T12" fmla="*/ 201 w 251"/>
                <a:gd name="T13" fmla="*/ 158 h 160"/>
                <a:gd name="T14" fmla="*/ 192 w 251"/>
                <a:gd name="T15" fmla="*/ 156 h 160"/>
                <a:gd name="T16" fmla="*/ 185 w 251"/>
                <a:gd name="T17" fmla="*/ 155 h 160"/>
                <a:gd name="T18" fmla="*/ 175 w 251"/>
                <a:gd name="T19" fmla="*/ 153 h 160"/>
                <a:gd name="T20" fmla="*/ 166 w 251"/>
                <a:gd name="T21" fmla="*/ 150 h 160"/>
                <a:gd name="T22" fmla="*/ 159 w 251"/>
                <a:gd name="T23" fmla="*/ 148 h 160"/>
                <a:gd name="T24" fmla="*/ 153 w 251"/>
                <a:gd name="T25" fmla="*/ 146 h 160"/>
                <a:gd name="T26" fmla="*/ 146 w 251"/>
                <a:gd name="T27" fmla="*/ 143 h 160"/>
                <a:gd name="T28" fmla="*/ 140 w 251"/>
                <a:gd name="T29" fmla="*/ 141 h 160"/>
                <a:gd name="T30" fmla="*/ 132 w 251"/>
                <a:gd name="T31" fmla="*/ 137 h 160"/>
                <a:gd name="T32" fmla="*/ 126 w 251"/>
                <a:gd name="T33" fmla="*/ 132 h 160"/>
                <a:gd name="T34" fmla="*/ 119 w 251"/>
                <a:gd name="T35" fmla="*/ 129 h 160"/>
                <a:gd name="T36" fmla="*/ 113 w 251"/>
                <a:gd name="T37" fmla="*/ 125 h 160"/>
                <a:gd name="T38" fmla="*/ 106 w 251"/>
                <a:gd name="T39" fmla="*/ 120 h 160"/>
                <a:gd name="T40" fmla="*/ 97 w 251"/>
                <a:gd name="T41" fmla="*/ 112 h 160"/>
                <a:gd name="T42" fmla="*/ 84 w 251"/>
                <a:gd name="T43" fmla="*/ 101 h 160"/>
                <a:gd name="T44" fmla="*/ 73 w 251"/>
                <a:gd name="T45" fmla="*/ 90 h 160"/>
                <a:gd name="T46" fmla="*/ 63 w 251"/>
                <a:gd name="T47" fmla="*/ 78 h 160"/>
                <a:gd name="T48" fmla="*/ 53 w 251"/>
                <a:gd name="T49" fmla="*/ 68 h 160"/>
                <a:gd name="T50" fmla="*/ 44 w 251"/>
                <a:gd name="T51" fmla="*/ 58 h 160"/>
                <a:gd name="T52" fmla="*/ 35 w 251"/>
                <a:gd name="T53" fmla="*/ 48 h 160"/>
                <a:gd name="T54" fmla="*/ 28 w 251"/>
                <a:gd name="T55" fmla="*/ 41 h 160"/>
                <a:gd name="T56" fmla="*/ 23 w 251"/>
                <a:gd name="T57" fmla="*/ 32 h 160"/>
                <a:gd name="T58" fmla="*/ 17 w 251"/>
                <a:gd name="T59" fmla="*/ 26 h 160"/>
                <a:gd name="T60" fmla="*/ 13 w 251"/>
                <a:gd name="T61" fmla="*/ 19 h 160"/>
                <a:gd name="T62" fmla="*/ 7 w 251"/>
                <a:gd name="T63" fmla="*/ 12 h 160"/>
                <a:gd name="T64" fmla="*/ 3 w 251"/>
                <a:gd name="T65" fmla="*/ 5 h 160"/>
                <a:gd name="T66" fmla="*/ 0 w 251"/>
                <a:gd name="T67" fmla="*/ 1 h 160"/>
                <a:gd name="T68" fmla="*/ 251 w 251"/>
                <a:gd name="T69" fmla="*/ 15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1" h="160">
                  <a:moveTo>
                    <a:pt x="251" y="159"/>
                  </a:moveTo>
                  <a:lnTo>
                    <a:pt x="249" y="159"/>
                  </a:lnTo>
                  <a:lnTo>
                    <a:pt x="246" y="159"/>
                  </a:lnTo>
                  <a:lnTo>
                    <a:pt x="244" y="159"/>
                  </a:lnTo>
                  <a:lnTo>
                    <a:pt x="241" y="159"/>
                  </a:lnTo>
                  <a:lnTo>
                    <a:pt x="238" y="159"/>
                  </a:lnTo>
                  <a:lnTo>
                    <a:pt x="235" y="160"/>
                  </a:lnTo>
                  <a:lnTo>
                    <a:pt x="230" y="159"/>
                  </a:lnTo>
                  <a:lnTo>
                    <a:pt x="225" y="159"/>
                  </a:lnTo>
                  <a:lnTo>
                    <a:pt x="220" y="159"/>
                  </a:lnTo>
                  <a:lnTo>
                    <a:pt x="216" y="159"/>
                  </a:lnTo>
                  <a:lnTo>
                    <a:pt x="211" y="159"/>
                  </a:lnTo>
                  <a:lnTo>
                    <a:pt x="206" y="159"/>
                  </a:lnTo>
                  <a:lnTo>
                    <a:pt x="201" y="158"/>
                  </a:lnTo>
                  <a:lnTo>
                    <a:pt x="195" y="157"/>
                  </a:lnTo>
                  <a:lnTo>
                    <a:pt x="192" y="156"/>
                  </a:lnTo>
                  <a:lnTo>
                    <a:pt x="189" y="156"/>
                  </a:lnTo>
                  <a:lnTo>
                    <a:pt x="185" y="155"/>
                  </a:lnTo>
                  <a:lnTo>
                    <a:pt x="182" y="155"/>
                  </a:lnTo>
                  <a:lnTo>
                    <a:pt x="175" y="153"/>
                  </a:lnTo>
                  <a:lnTo>
                    <a:pt x="169" y="151"/>
                  </a:lnTo>
                  <a:lnTo>
                    <a:pt x="166" y="150"/>
                  </a:lnTo>
                  <a:lnTo>
                    <a:pt x="163" y="149"/>
                  </a:lnTo>
                  <a:lnTo>
                    <a:pt x="159" y="148"/>
                  </a:lnTo>
                  <a:lnTo>
                    <a:pt x="156" y="147"/>
                  </a:lnTo>
                  <a:lnTo>
                    <a:pt x="153" y="146"/>
                  </a:lnTo>
                  <a:lnTo>
                    <a:pt x="150" y="145"/>
                  </a:lnTo>
                  <a:lnTo>
                    <a:pt x="146" y="143"/>
                  </a:lnTo>
                  <a:lnTo>
                    <a:pt x="144" y="143"/>
                  </a:lnTo>
                  <a:lnTo>
                    <a:pt x="140" y="141"/>
                  </a:lnTo>
                  <a:lnTo>
                    <a:pt x="136" y="139"/>
                  </a:lnTo>
                  <a:lnTo>
                    <a:pt x="132" y="137"/>
                  </a:lnTo>
                  <a:lnTo>
                    <a:pt x="129" y="136"/>
                  </a:lnTo>
                  <a:lnTo>
                    <a:pt x="126" y="132"/>
                  </a:lnTo>
                  <a:lnTo>
                    <a:pt x="123" y="131"/>
                  </a:lnTo>
                  <a:lnTo>
                    <a:pt x="119" y="129"/>
                  </a:lnTo>
                  <a:lnTo>
                    <a:pt x="116" y="127"/>
                  </a:lnTo>
                  <a:lnTo>
                    <a:pt x="113" y="125"/>
                  </a:lnTo>
                  <a:lnTo>
                    <a:pt x="109" y="122"/>
                  </a:lnTo>
                  <a:lnTo>
                    <a:pt x="106" y="120"/>
                  </a:lnTo>
                  <a:lnTo>
                    <a:pt x="103" y="118"/>
                  </a:lnTo>
                  <a:lnTo>
                    <a:pt x="97" y="112"/>
                  </a:lnTo>
                  <a:lnTo>
                    <a:pt x="92" y="107"/>
                  </a:lnTo>
                  <a:lnTo>
                    <a:pt x="84" y="101"/>
                  </a:lnTo>
                  <a:lnTo>
                    <a:pt x="78" y="95"/>
                  </a:lnTo>
                  <a:lnTo>
                    <a:pt x="73" y="90"/>
                  </a:lnTo>
                  <a:lnTo>
                    <a:pt x="68" y="83"/>
                  </a:lnTo>
                  <a:lnTo>
                    <a:pt x="63" y="78"/>
                  </a:lnTo>
                  <a:lnTo>
                    <a:pt x="58" y="72"/>
                  </a:lnTo>
                  <a:lnTo>
                    <a:pt x="53" y="68"/>
                  </a:lnTo>
                  <a:lnTo>
                    <a:pt x="49" y="63"/>
                  </a:lnTo>
                  <a:lnTo>
                    <a:pt x="44" y="58"/>
                  </a:lnTo>
                  <a:lnTo>
                    <a:pt x="40" y="53"/>
                  </a:lnTo>
                  <a:lnTo>
                    <a:pt x="35" y="48"/>
                  </a:lnTo>
                  <a:lnTo>
                    <a:pt x="32" y="45"/>
                  </a:lnTo>
                  <a:lnTo>
                    <a:pt x="28" y="41"/>
                  </a:lnTo>
                  <a:lnTo>
                    <a:pt x="26" y="36"/>
                  </a:lnTo>
                  <a:lnTo>
                    <a:pt x="23" y="32"/>
                  </a:lnTo>
                  <a:lnTo>
                    <a:pt x="20" y="29"/>
                  </a:lnTo>
                  <a:lnTo>
                    <a:pt x="17" y="26"/>
                  </a:lnTo>
                  <a:lnTo>
                    <a:pt x="15" y="22"/>
                  </a:lnTo>
                  <a:lnTo>
                    <a:pt x="13" y="19"/>
                  </a:lnTo>
                  <a:lnTo>
                    <a:pt x="11" y="17"/>
                  </a:lnTo>
                  <a:lnTo>
                    <a:pt x="7" y="12"/>
                  </a:lnTo>
                  <a:lnTo>
                    <a:pt x="5" y="8"/>
                  </a:lnTo>
                  <a:lnTo>
                    <a:pt x="3" y="5"/>
                  </a:lnTo>
                  <a:lnTo>
                    <a:pt x="1" y="3"/>
                  </a:lnTo>
                  <a:lnTo>
                    <a:pt x="0" y="1"/>
                  </a:lnTo>
                  <a:lnTo>
                    <a:pt x="35" y="0"/>
                  </a:lnTo>
                  <a:lnTo>
                    <a:pt x="251" y="159"/>
                  </a:lnTo>
                  <a:lnTo>
                    <a:pt x="251" y="159"/>
                  </a:lnTo>
                  <a:close/>
                </a:path>
              </a:pathLst>
            </a:custGeom>
            <a:solidFill>
              <a:srgbClr val="FFB5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3" name="Freeform 105"/>
            <p:cNvSpPr>
              <a:spLocks/>
            </p:cNvSpPr>
            <p:nvPr/>
          </p:nvSpPr>
          <p:spPr bwMode="auto">
            <a:xfrm>
              <a:off x="5095" y="3140"/>
              <a:ext cx="370" cy="302"/>
            </a:xfrm>
            <a:custGeom>
              <a:avLst/>
              <a:gdLst>
                <a:gd name="T0" fmla="*/ 173 w 370"/>
                <a:gd name="T1" fmla="*/ 39 h 302"/>
                <a:gd name="T2" fmla="*/ 80 w 370"/>
                <a:gd name="T3" fmla="*/ 0 h 302"/>
                <a:gd name="T4" fmla="*/ 0 w 370"/>
                <a:gd name="T5" fmla="*/ 98 h 302"/>
                <a:gd name="T6" fmla="*/ 60 w 370"/>
                <a:gd name="T7" fmla="*/ 193 h 302"/>
                <a:gd name="T8" fmla="*/ 210 w 370"/>
                <a:gd name="T9" fmla="*/ 302 h 302"/>
                <a:gd name="T10" fmla="*/ 370 w 370"/>
                <a:gd name="T11" fmla="*/ 81 h 302"/>
                <a:gd name="T12" fmla="*/ 173 w 370"/>
                <a:gd name="T13" fmla="*/ 39 h 302"/>
                <a:gd name="T14" fmla="*/ 173 w 370"/>
                <a:gd name="T15" fmla="*/ 39 h 3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302">
                  <a:moveTo>
                    <a:pt x="173" y="39"/>
                  </a:moveTo>
                  <a:lnTo>
                    <a:pt x="80" y="0"/>
                  </a:lnTo>
                  <a:lnTo>
                    <a:pt x="0" y="98"/>
                  </a:lnTo>
                  <a:lnTo>
                    <a:pt x="60" y="193"/>
                  </a:lnTo>
                  <a:lnTo>
                    <a:pt x="210" y="302"/>
                  </a:lnTo>
                  <a:lnTo>
                    <a:pt x="370" y="81"/>
                  </a:lnTo>
                  <a:lnTo>
                    <a:pt x="173" y="39"/>
                  </a:lnTo>
                  <a:lnTo>
                    <a:pt x="173" y="39"/>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4" name="Freeform 106"/>
            <p:cNvSpPr>
              <a:spLocks/>
            </p:cNvSpPr>
            <p:nvPr/>
          </p:nvSpPr>
          <p:spPr bwMode="auto">
            <a:xfrm>
              <a:off x="5208" y="3146"/>
              <a:ext cx="306" cy="209"/>
            </a:xfrm>
            <a:custGeom>
              <a:avLst/>
              <a:gdLst>
                <a:gd name="T0" fmla="*/ 198 w 306"/>
                <a:gd name="T1" fmla="*/ 0 h 209"/>
                <a:gd name="T2" fmla="*/ 0 w 306"/>
                <a:gd name="T3" fmla="*/ 137 h 209"/>
                <a:gd name="T4" fmla="*/ 106 w 306"/>
                <a:gd name="T5" fmla="*/ 209 h 209"/>
                <a:gd name="T6" fmla="*/ 306 w 306"/>
                <a:gd name="T7" fmla="*/ 79 h 209"/>
                <a:gd name="T8" fmla="*/ 198 w 306"/>
                <a:gd name="T9" fmla="*/ 0 h 209"/>
                <a:gd name="T10" fmla="*/ 198 w 306"/>
                <a:gd name="T11" fmla="*/ 0 h 209"/>
              </a:gdLst>
              <a:ahLst/>
              <a:cxnLst>
                <a:cxn ang="0">
                  <a:pos x="T0" y="T1"/>
                </a:cxn>
                <a:cxn ang="0">
                  <a:pos x="T2" y="T3"/>
                </a:cxn>
                <a:cxn ang="0">
                  <a:pos x="T4" y="T5"/>
                </a:cxn>
                <a:cxn ang="0">
                  <a:pos x="T6" y="T7"/>
                </a:cxn>
                <a:cxn ang="0">
                  <a:pos x="T8" y="T9"/>
                </a:cxn>
                <a:cxn ang="0">
                  <a:pos x="T10" y="T11"/>
                </a:cxn>
              </a:cxnLst>
              <a:rect l="0" t="0" r="r" b="b"/>
              <a:pathLst>
                <a:path w="306" h="209">
                  <a:moveTo>
                    <a:pt x="198" y="0"/>
                  </a:moveTo>
                  <a:lnTo>
                    <a:pt x="0" y="137"/>
                  </a:lnTo>
                  <a:lnTo>
                    <a:pt x="106" y="209"/>
                  </a:lnTo>
                  <a:lnTo>
                    <a:pt x="306" y="79"/>
                  </a:lnTo>
                  <a:lnTo>
                    <a:pt x="198" y="0"/>
                  </a:lnTo>
                  <a:lnTo>
                    <a:pt x="19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5" name="Freeform 107"/>
            <p:cNvSpPr>
              <a:spLocks/>
            </p:cNvSpPr>
            <p:nvPr/>
          </p:nvSpPr>
          <p:spPr bwMode="auto">
            <a:xfrm>
              <a:off x="5136" y="3143"/>
              <a:ext cx="251" cy="93"/>
            </a:xfrm>
            <a:custGeom>
              <a:avLst/>
              <a:gdLst>
                <a:gd name="T0" fmla="*/ 55 w 251"/>
                <a:gd name="T1" fmla="*/ 0 h 93"/>
                <a:gd name="T2" fmla="*/ 0 w 251"/>
                <a:gd name="T3" fmla="*/ 51 h 93"/>
                <a:gd name="T4" fmla="*/ 66 w 251"/>
                <a:gd name="T5" fmla="*/ 93 h 93"/>
                <a:gd name="T6" fmla="*/ 251 w 251"/>
                <a:gd name="T7" fmla="*/ 80 h 93"/>
                <a:gd name="T8" fmla="*/ 55 w 251"/>
                <a:gd name="T9" fmla="*/ 0 h 93"/>
                <a:gd name="T10" fmla="*/ 55 w 251"/>
                <a:gd name="T11" fmla="*/ 0 h 93"/>
              </a:gdLst>
              <a:ahLst/>
              <a:cxnLst>
                <a:cxn ang="0">
                  <a:pos x="T0" y="T1"/>
                </a:cxn>
                <a:cxn ang="0">
                  <a:pos x="T2" y="T3"/>
                </a:cxn>
                <a:cxn ang="0">
                  <a:pos x="T4" y="T5"/>
                </a:cxn>
                <a:cxn ang="0">
                  <a:pos x="T6" y="T7"/>
                </a:cxn>
                <a:cxn ang="0">
                  <a:pos x="T8" y="T9"/>
                </a:cxn>
                <a:cxn ang="0">
                  <a:pos x="T10" y="T11"/>
                </a:cxn>
              </a:cxnLst>
              <a:rect l="0" t="0" r="r" b="b"/>
              <a:pathLst>
                <a:path w="251" h="93">
                  <a:moveTo>
                    <a:pt x="55" y="0"/>
                  </a:moveTo>
                  <a:lnTo>
                    <a:pt x="0" y="51"/>
                  </a:lnTo>
                  <a:lnTo>
                    <a:pt x="66" y="93"/>
                  </a:lnTo>
                  <a:lnTo>
                    <a:pt x="251" y="80"/>
                  </a:lnTo>
                  <a:lnTo>
                    <a:pt x="55" y="0"/>
                  </a:lnTo>
                  <a:lnTo>
                    <a:pt x="5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6" name="Freeform 108"/>
            <p:cNvSpPr>
              <a:spLocks/>
            </p:cNvSpPr>
            <p:nvPr/>
          </p:nvSpPr>
          <p:spPr bwMode="auto">
            <a:xfrm>
              <a:off x="4936" y="2896"/>
              <a:ext cx="54" cy="38"/>
            </a:xfrm>
            <a:custGeom>
              <a:avLst/>
              <a:gdLst>
                <a:gd name="T0" fmla="*/ 0 w 54"/>
                <a:gd name="T1" fmla="*/ 18 h 38"/>
                <a:gd name="T2" fmla="*/ 10 w 54"/>
                <a:gd name="T3" fmla="*/ 0 h 38"/>
                <a:gd name="T4" fmla="*/ 54 w 54"/>
                <a:gd name="T5" fmla="*/ 38 h 38"/>
                <a:gd name="T6" fmla="*/ 0 w 54"/>
                <a:gd name="T7" fmla="*/ 18 h 38"/>
                <a:gd name="T8" fmla="*/ 0 w 54"/>
                <a:gd name="T9" fmla="*/ 18 h 38"/>
              </a:gdLst>
              <a:ahLst/>
              <a:cxnLst>
                <a:cxn ang="0">
                  <a:pos x="T0" y="T1"/>
                </a:cxn>
                <a:cxn ang="0">
                  <a:pos x="T2" y="T3"/>
                </a:cxn>
                <a:cxn ang="0">
                  <a:pos x="T4" y="T5"/>
                </a:cxn>
                <a:cxn ang="0">
                  <a:pos x="T6" y="T7"/>
                </a:cxn>
                <a:cxn ang="0">
                  <a:pos x="T8" y="T9"/>
                </a:cxn>
              </a:cxnLst>
              <a:rect l="0" t="0" r="r" b="b"/>
              <a:pathLst>
                <a:path w="54" h="38">
                  <a:moveTo>
                    <a:pt x="0" y="18"/>
                  </a:moveTo>
                  <a:lnTo>
                    <a:pt x="10" y="0"/>
                  </a:lnTo>
                  <a:lnTo>
                    <a:pt x="54" y="38"/>
                  </a:lnTo>
                  <a:lnTo>
                    <a:pt x="0" y="18"/>
                  </a:lnTo>
                  <a:lnTo>
                    <a:pt x="0" y="1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7" name="Freeform 109"/>
            <p:cNvSpPr>
              <a:spLocks/>
            </p:cNvSpPr>
            <p:nvPr/>
          </p:nvSpPr>
          <p:spPr bwMode="auto">
            <a:xfrm>
              <a:off x="4824" y="2910"/>
              <a:ext cx="95" cy="47"/>
            </a:xfrm>
            <a:custGeom>
              <a:avLst/>
              <a:gdLst>
                <a:gd name="T0" fmla="*/ 0 w 95"/>
                <a:gd name="T1" fmla="*/ 0 h 47"/>
                <a:gd name="T2" fmla="*/ 95 w 95"/>
                <a:gd name="T3" fmla="*/ 47 h 47"/>
                <a:gd name="T4" fmla="*/ 5 w 95"/>
                <a:gd name="T5" fmla="*/ 30 h 47"/>
                <a:gd name="T6" fmla="*/ 0 w 95"/>
                <a:gd name="T7" fmla="*/ 0 h 47"/>
                <a:gd name="T8" fmla="*/ 0 w 95"/>
                <a:gd name="T9" fmla="*/ 0 h 47"/>
              </a:gdLst>
              <a:ahLst/>
              <a:cxnLst>
                <a:cxn ang="0">
                  <a:pos x="T0" y="T1"/>
                </a:cxn>
                <a:cxn ang="0">
                  <a:pos x="T2" y="T3"/>
                </a:cxn>
                <a:cxn ang="0">
                  <a:pos x="T4" y="T5"/>
                </a:cxn>
                <a:cxn ang="0">
                  <a:pos x="T6" y="T7"/>
                </a:cxn>
                <a:cxn ang="0">
                  <a:pos x="T8" y="T9"/>
                </a:cxn>
              </a:cxnLst>
              <a:rect l="0" t="0" r="r" b="b"/>
              <a:pathLst>
                <a:path w="95" h="47">
                  <a:moveTo>
                    <a:pt x="0" y="0"/>
                  </a:moveTo>
                  <a:lnTo>
                    <a:pt x="95" y="47"/>
                  </a:lnTo>
                  <a:lnTo>
                    <a:pt x="5" y="30"/>
                  </a:lnTo>
                  <a:lnTo>
                    <a:pt x="0"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8" name="Freeform 110"/>
            <p:cNvSpPr>
              <a:spLocks/>
            </p:cNvSpPr>
            <p:nvPr/>
          </p:nvSpPr>
          <p:spPr bwMode="auto">
            <a:xfrm>
              <a:off x="5172" y="2910"/>
              <a:ext cx="87" cy="104"/>
            </a:xfrm>
            <a:custGeom>
              <a:avLst/>
              <a:gdLst>
                <a:gd name="T0" fmla="*/ 72 w 87"/>
                <a:gd name="T1" fmla="*/ 0 h 104"/>
                <a:gd name="T2" fmla="*/ 1 w 87"/>
                <a:gd name="T3" fmla="*/ 38 h 104"/>
                <a:gd name="T4" fmla="*/ 0 w 87"/>
                <a:gd name="T5" fmla="*/ 39 h 104"/>
                <a:gd name="T6" fmla="*/ 0 w 87"/>
                <a:gd name="T7" fmla="*/ 42 h 104"/>
                <a:gd name="T8" fmla="*/ 0 w 87"/>
                <a:gd name="T9" fmla="*/ 45 h 104"/>
                <a:gd name="T10" fmla="*/ 0 w 87"/>
                <a:gd name="T11" fmla="*/ 51 h 104"/>
                <a:gd name="T12" fmla="*/ 0 w 87"/>
                <a:gd name="T13" fmla="*/ 53 h 104"/>
                <a:gd name="T14" fmla="*/ 0 w 87"/>
                <a:gd name="T15" fmla="*/ 57 h 104"/>
                <a:gd name="T16" fmla="*/ 1 w 87"/>
                <a:gd name="T17" fmla="*/ 61 h 104"/>
                <a:gd name="T18" fmla="*/ 2 w 87"/>
                <a:gd name="T19" fmla="*/ 64 h 104"/>
                <a:gd name="T20" fmla="*/ 2 w 87"/>
                <a:gd name="T21" fmla="*/ 67 h 104"/>
                <a:gd name="T22" fmla="*/ 3 w 87"/>
                <a:gd name="T23" fmla="*/ 71 h 104"/>
                <a:gd name="T24" fmla="*/ 4 w 87"/>
                <a:gd name="T25" fmla="*/ 74 h 104"/>
                <a:gd name="T26" fmla="*/ 6 w 87"/>
                <a:gd name="T27" fmla="*/ 78 h 104"/>
                <a:gd name="T28" fmla="*/ 8 w 87"/>
                <a:gd name="T29" fmla="*/ 83 h 104"/>
                <a:gd name="T30" fmla="*/ 11 w 87"/>
                <a:gd name="T31" fmla="*/ 88 h 104"/>
                <a:gd name="T32" fmla="*/ 15 w 87"/>
                <a:gd name="T33" fmla="*/ 92 h 104"/>
                <a:gd name="T34" fmla="*/ 19 w 87"/>
                <a:gd name="T35" fmla="*/ 97 h 104"/>
                <a:gd name="T36" fmla="*/ 22 w 87"/>
                <a:gd name="T37" fmla="*/ 100 h 104"/>
                <a:gd name="T38" fmla="*/ 25 w 87"/>
                <a:gd name="T39" fmla="*/ 102 h 104"/>
                <a:gd name="T40" fmla="*/ 27 w 87"/>
                <a:gd name="T41" fmla="*/ 103 h 104"/>
                <a:gd name="T42" fmla="*/ 29 w 87"/>
                <a:gd name="T43" fmla="*/ 104 h 104"/>
                <a:gd name="T44" fmla="*/ 87 w 87"/>
                <a:gd name="T45" fmla="*/ 57 h 104"/>
                <a:gd name="T46" fmla="*/ 72 w 87"/>
                <a:gd name="T47" fmla="*/ 0 h 104"/>
                <a:gd name="T48" fmla="*/ 72 w 87"/>
                <a:gd name="T4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104">
                  <a:moveTo>
                    <a:pt x="72" y="0"/>
                  </a:moveTo>
                  <a:lnTo>
                    <a:pt x="1" y="38"/>
                  </a:lnTo>
                  <a:lnTo>
                    <a:pt x="0" y="39"/>
                  </a:lnTo>
                  <a:lnTo>
                    <a:pt x="0" y="42"/>
                  </a:lnTo>
                  <a:lnTo>
                    <a:pt x="0" y="45"/>
                  </a:lnTo>
                  <a:lnTo>
                    <a:pt x="0" y="51"/>
                  </a:lnTo>
                  <a:lnTo>
                    <a:pt x="0" y="53"/>
                  </a:lnTo>
                  <a:lnTo>
                    <a:pt x="0" y="57"/>
                  </a:lnTo>
                  <a:lnTo>
                    <a:pt x="1" y="61"/>
                  </a:lnTo>
                  <a:lnTo>
                    <a:pt x="2" y="64"/>
                  </a:lnTo>
                  <a:lnTo>
                    <a:pt x="2" y="67"/>
                  </a:lnTo>
                  <a:lnTo>
                    <a:pt x="3" y="71"/>
                  </a:lnTo>
                  <a:lnTo>
                    <a:pt x="4" y="74"/>
                  </a:lnTo>
                  <a:lnTo>
                    <a:pt x="6" y="78"/>
                  </a:lnTo>
                  <a:lnTo>
                    <a:pt x="8" y="83"/>
                  </a:lnTo>
                  <a:lnTo>
                    <a:pt x="11" y="88"/>
                  </a:lnTo>
                  <a:lnTo>
                    <a:pt x="15" y="92"/>
                  </a:lnTo>
                  <a:lnTo>
                    <a:pt x="19" y="97"/>
                  </a:lnTo>
                  <a:lnTo>
                    <a:pt x="22" y="100"/>
                  </a:lnTo>
                  <a:lnTo>
                    <a:pt x="25" y="102"/>
                  </a:lnTo>
                  <a:lnTo>
                    <a:pt x="27" y="103"/>
                  </a:lnTo>
                  <a:lnTo>
                    <a:pt x="29" y="104"/>
                  </a:lnTo>
                  <a:lnTo>
                    <a:pt x="87" y="57"/>
                  </a:lnTo>
                  <a:lnTo>
                    <a:pt x="72" y="0"/>
                  </a:lnTo>
                  <a:lnTo>
                    <a:pt x="72"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79" name="Freeform 111"/>
            <p:cNvSpPr>
              <a:spLocks/>
            </p:cNvSpPr>
            <p:nvPr/>
          </p:nvSpPr>
          <p:spPr bwMode="auto">
            <a:xfrm>
              <a:off x="5151" y="2899"/>
              <a:ext cx="88" cy="127"/>
            </a:xfrm>
            <a:custGeom>
              <a:avLst/>
              <a:gdLst>
                <a:gd name="T0" fmla="*/ 81 w 88"/>
                <a:gd name="T1" fmla="*/ 0 h 127"/>
                <a:gd name="T2" fmla="*/ 0 w 88"/>
                <a:gd name="T3" fmla="*/ 41 h 127"/>
                <a:gd name="T4" fmla="*/ 8 w 88"/>
                <a:gd name="T5" fmla="*/ 84 h 127"/>
                <a:gd name="T6" fmla="*/ 50 w 88"/>
                <a:gd name="T7" fmla="*/ 127 h 127"/>
                <a:gd name="T8" fmla="*/ 71 w 88"/>
                <a:gd name="T9" fmla="*/ 110 h 127"/>
                <a:gd name="T10" fmla="*/ 71 w 88"/>
                <a:gd name="T11" fmla="*/ 95 h 127"/>
                <a:gd name="T12" fmla="*/ 46 w 88"/>
                <a:gd name="T13" fmla="*/ 105 h 127"/>
                <a:gd name="T14" fmla="*/ 27 w 88"/>
                <a:gd name="T15" fmla="*/ 73 h 127"/>
                <a:gd name="T16" fmla="*/ 27 w 88"/>
                <a:gd name="T17" fmla="*/ 55 h 127"/>
                <a:gd name="T18" fmla="*/ 88 w 88"/>
                <a:gd name="T19" fmla="*/ 18 h 127"/>
                <a:gd name="T20" fmla="*/ 81 w 88"/>
                <a:gd name="T21" fmla="*/ 0 h 127"/>
                <a:gd name="T22" fmla="*/ 81 w 88"/>
                <a:gd name="T2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27">
                  <a:moveTo>
                    <a:pt x="81" y="0"/>
                  </a:moveTo>
                  <a:lnTo>
                    <a:pt x="0" y="41"/>
                  </a:lnTo>
                  <a:lnTo>
                    <a:pt x="8" y="84"/>
                  </a:lnTo>
                  <a:lnTo>
                    <a:pt x="50" y="127"/>
                  </a:lnTo>
                  <a:lnTo>
                    <a:pt x="71" y="110"/>
                  </a:lnTo>
                  <a:lnTo>
                    <a:pt x="71" y="95"/>
                  </a:lnTo>
                  <a:lnTo>
                    <a:pt x="46" y="105"/>
                  </a:lnTo>
                  <a:lnTo>
                    <a:pt x="27" y="73"/>
                  </a:lnTo>
                  <a:lnTo>
                    <a:pt x="27" y="55"/>
                  </a:lnTo>
                  <a:lnTo>
                    <a:pt x="88" y="18"/>
                  </a:lnTo>
                  <a:lnTo>
                    <a:pt x="81" y="0"/>
                  </a:lnTo>
                  <a:lnTo>
                    <a:pt x="81"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0" name="Freeform 112"/>
            <p:cNvSpPr>
              <a:spLocks/>
            </p:cNvSpPr>
            <p:nvPr/>
          </p:nvSpPr>
          <p:spPr bwMode="auto">
            <a:xfrm>
              <a:off x="5222" y="2793"/>
              <a:ext cx="312" cy="533"/>
            </a:xfrm>
            <a:custGeom>
              <a:avLst/>
              <a:gdLst>
                <a:gd name="T0" fmla="*/ 35 w 312"/>
                <a:gd name="T1" fmla="*/ 0 h 533"/>
                <a:gd name="T2" fmla="*/ 7 w 312"/>
                <a:gd name="T3" fmla="*/ 97 h 533"/>
                <a:gd name="T4" fmla="*/ 27 w 312"/>
                <a:gd name="T5" fmla="*/ 142 h 533"/>
                <a:gd name="T6" fmla="*/ 2 w 312"/>
                <a:gd name="T7" fmla="*/ 174 h 533"/>
                <a:gd name="T8" fmla="*/ 1 w 312"/>
                <a:gd name="T9" fmla="*/ 176 h 533"/>
                <a:gd name="T10" fmla="*/ 1 w 312"/>
                <a:gd name="T11" fmla="*/ 181 h 533"/>
                <a:gd name="T12" fmla="*/ 0 w 312"/>
                <a:gd name="T13" fmla="*/ 184 h 533"/>
                <a:gd name="T14" fmla="*/ 0 w 312"/>
                <a:gd name="T15" fmla="*/ 188 h 533"/>
                <a:gd name="T16" fmla="*/ 0 w 312"/>
                <a:gd name="T17" fmla="*/ 194 h 533"/>
                <a:gd name="T18" fmla="*/ 1 w 312"/>
                <a:gd name="T19" fmla="*/ 200 h 533"/>
                <a:gd name="T20" fmla="*/ 1 w 312"/>
                <a:gd name="T21" fmla="*/ 202 h 533"/>
                <a:gd name="T22" fmla="*/ 1 w 312"/>
                <a:gd name="T23" fmla="*/ 205 h 533"/>
                <a:gd name="T24" fmla="*/ 1 w 312"/>
                <a:gd name="T25" fmla="*/ 209 h 533"/>
                <a:gd name="T26" fmla="*/ 1 w 312"/>
                <a:gd name="T27" fmla="*/ 212 h 533"/>
                <a:gd name="T28" fmla="*/ 1 w 312"/>
                <a:gd name="T29" fmla="*/ 216 h 533"/>
                <a:gd name="T30" fmla="*/ 2 w 312"/>
                <a:gd name="T31" fmla="*/ 219 h 533"/>
                <a:gd name="T32" fmla="*/ 2 w 312"/>
                <a:gd name="T33" fmla="*/ 224 h 533"/>
                <a:gd name="T34" fmla="*/ 2 w 312"/>
                <a:gd name="T35" fmla="*/ 229 h 533"/>
                <a:gd name="T36" fmla="*/ 2 w 312"/>
                <a:gd name="T37" fmla="*/ 233 h 533"/>
                <a:gd name="T38" fmla="*/ 3 w 312"/>
                <a:gd name="T39" fmla="*/ 237 h 533"/>
                <a:gd name="T40" fmla="*/ 3 w 312"/>
                <a:gd name="T41" fmla="*/ 241 h 533"/>
                <a:gd name="T42" fmla="*/ 4 w 312"/>
                <a:gd name="T43" fmla="*/ 247 h 533"/>
                <a:gd name="T44" fmla="*/ 4 w 312"/>
                <a:gd name="T45" fmla="*/ 251 h 533"/>
                <a:gd name="T46" fmla="*/ 6 w 312"/>
                <a:gd name="T47" fmla="*/ 256 h 533"/>
                <a:gd name="T48" fmla="*/ 6 w 312"/>
                <a:gd name="T49" fmla="*/ 261 h 533"/>
                <a:gd name="T50" fmla="*/ 7 w 312"/>
                <a:gd name="T51" fmla="*/ 267 h 533"/>
                <a:gd name="T52" fmla="*/ 7 w 312"/>
                <a:gd name="T53" fmla="*/ 272 h 533"/>
                <a:gd name="T54" fmla="*/ 9 w 312"/>
                <a:gd name="T55" fmla="*/ 278 h 533"/>
                <a:gd name="T56" fmla="*/ 9 w 312"/>
                <a:gd name="T57" fmla="*/ 282 h 533"/>
                <a:gd name="T58" fmla="*/ 10 w 312"/>
                <a:gd name="T59" fmla="*/ 287 h 533"/>
                <a:gd name="T60" fmla="*/ 10 w 312"/>
                <a:gd name="T61" fmla="*/ 292 h 533"/>
                <a:gd name="T62" fmla="*/ 11 w 312"/>
                <a:gd name="T63" fmla="*/ 297 h 533"/>
                <a:gd name="T64" fmla="*/ 12 w 312"/>
                <a:gd name="T65" fmla="*/ 301 h 533"/>
                <a:gd name="T66" fmla="*/ 13 w 312"/>
                <a:gd name="T67" fmla="*/ 307 h 533"/>
                <a:gd name="T68" fmla="*/ 14 w 312"/>
                <a:gd name="T69" fmla="*/ 311 h 533"/>
                <a:gd name="T70" fmla="*/ 15 w 312"/>
                <a:gd name="T71" fmla="*/ 316 h 533"/>
                <a:gd name="T72" fmla="*/ 16 w 312"/>
                <a:gd name="T73" fmla="*/ 320 h 533"/>
                <a:gd name="T74" fmla="*/ 17 w 312"/>
                <a:gd name="T75" fmla="*/ 325 h 533"/>
                <a:gd name="T76" fmla="*/ 17 w 312"/>
                <a:gd name="T77" fmla="*/ 329 h 533"/>
                <a:gd name="T78" fmla="*/ 18 w 312"/>
                <a:gd name="T79" fmla="*/ 333 h 533"/>
                <a:gd name="T80" fmla="*/ 19 w 312"/>
                <a:gd name="T81" fmla="*/ 336 h 533"/>
                <a:gd name="T82" fmla="*/ 20 w 312"/>
                <a:gd name="T83" fmla="*/ 340 h 533"/>
                <a:gd name="T84" fmla="*/ 21 w 312"/>
                <a:gd name="T85" fmla="*/ 343 h 533"/>
                <a:gd name="T86" fmla="*/ 21 w 312"/>
                <a:gd name="T87" fmla="*/ 347 h 533"/>
                <a:gd name="T88" fmla="*/ 22 w 312"/>
                <a:gd name="T89" fmla="*/ 350 h 533"/>
                <a:gd name="T90" fmla="*/ 23 w 312"/>
                <a:gd name="T91" fmla="*/ 353 h 533"/>
                <a:gd name="T92" fmla="*/ 24 w 312"/>
                <a:gd name="T93" fmla="*/ 358 h 533"/>
                <a:gd name="T94" fmla="*/ 27 w 312"/>
                <a:gd name="T95" fmla="*/ 364 h 533"/>
                <a:gd name="T96" fmla="*/ 28 w 312"/>
                <a:gd name="T97" fmla="*/ 367 h 533"/>
                <a:gd name="T98" fmla="*/ 28 w 312"/>
                <a:gd name="T99" fmla="*/ 369 h 533"/>
                <a:gd name="T100" fmla="*/ 29 w 312"/>
                <a:gd name="T101" fmla="*/ 371 h 533"/>
                <a:gd name="T102" fmla="*/ 29 w 312"/>
                <a:gd name="T103" fmla="*/ 372 h 533"/>
                <a:gd name="T104" fmla="*/ 101 w 312"/>
                <a:gd name="T105" fmla="*/ 393 h 533"/>
                <a:gd name="T106" fmla="*/ 103 w 312"/>
                <a:gd name="T107" fmla="*/ 533 h 533"/>
                <a:gd name="T108" fmla="*/ 312 w 312"/>
                <a:gd name="T109" fmla="*/ 387 h 533"/>
                <a:gd name="T110" fmla="*/ 312 w 312"/>
                <a:gd name="T111" fmla="*/ 75 h 533"/>
                <a:gd name="T112" fmla="*/ 35 w 312"/>
                <a:gd name="T113" fmla="*/ 0 h 533"/>
                <a:gd name="T114" fmla="*/ 35 w 312"/>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533">
                  <a:moveTo>
                    <a:pt x="35" y="0"/>
                  </a:moveTo>
                  <a:lnTo>
                    <a:pt x="7" y="97"/>
                  </a:lnTo>
                  <a:lnTo>
                    <a:pt x="27" y="142"/>
                  </a:lnTo>
                  <a:lnTo>
                    <a:pt x="2" y="174"/>
                  </a:lnTo>
                  <a:lnTo>
                    <a:pt x="1" y="176"/>
                  </a:lnTo>
                  <a:lnTo>
                    <a:pt x="1" y="181"/>
                  </a:lnTo>
                  <a:lnTo>
                    <a:pt x="0" y="184"/>
                  </a:lnTo>
                  <a:lnTo>
                    <a:pt x="0" y="188"/>
                  </a:lnTo>
                  <a:lnTo>
                    <a:pt x="0" y="194"/>
                  </a:lnTo>
                  <a:lnTo>
                    <a:pt x="1" y="200"/>
                  </a:lnTo>
                  <a:lnTo>
                    <a:pt x="1" y="202"/>
                  </a:lnTo>
                  <a:lnTo>
                    <a:pt x="1" y="205"/>
                  </a:lnTo>
                  <a:lnTo>
                    <a:pt x="1" y="209"/>
                  </a:lnTo>
                  <a:lnTo>
                    <a:pt x="1" y="212"/>
                  </a:lnTo>
                  <a:lnTo>
                    <a:pt x="1" y="216"/>
                  </a:lnTo>
                  <a:lnTo>
                    <a:pt x="2" y="219"/>
                  </a:lnTo>
                  <a:lnTo>
                    <a:pt x="2" y="224"/>
                  </a:lnTo>
                  <a:lnTo>
                    <a:pt x="2" y="229"/>
                  </a:lnTo>
                  <a:lnTo>
                    <a:pt x="2" y="233"/>
                  </a:lnTo>
                  <a:lnTo>
                    <a:pt x="3" y="237"/>
                  </a:lnTo>
                  <a:lnTo>
                    <a:pt x="3" y="241"/>
                  </a:lnTo>
                  <a:lnTo>
                    <a:pt x="4" y="247"/>
                  </a:lnTo>
                  <a:lnTo>
                    <a:pt x="4" y="251"/>
                  </a:lnTo>
                  <a:lnTo>
                    <a:pt x="6" y="256"/>
                  </a:lnTo>
                  <a:lnTo>
                    <a:pt x="6" y="261"/>
                  </a:lnTo>
                  <a:lnTo>
                    <a:pt x="7" y="267"/>
                  </a:lnTo>
                  <a:lnTo>
                    <a:pt x="7" y="272"/>
                  </a:lnTo>
                  <a:lnTo>
                    <a:pt x="9" y="278"/>
                  </a:lnTo>
                  <a:lnTo>
                    <a:pt x="9" y="282"/>
                  </a:lnTo>
                  <a:lnTo>
                    <a:pt x="10" y="287"/>
                  </a:lnTo>
                  <a:lnTo>
                    <a:pt x="10" y="292"/>
                  </a:lnTo>
                  <a:lnTo>
                    <a:pt x="11" y="297"/>
                  </a:lnTo>
                  <a:lnTo>
                    <a:pt x="12" y="301"/>
                  </a:lnTo>
                  <a:lnTo>
                    <a:pt x="13" y="307"/>
                  </a:lnTo>
                  <a:lnTo>
                    <a:pt x="14" y="311"/>
                  </a:lnTo>
                  <a:lnTo>
                    <a:pt x="15" y="316"/>
                  </a:lnTo>
                  <a:lnTo>
                    <a:pt x="16" y="320"/>
                  </a:lnTo>
                  <a:lnTo>
                    <a:pt x="17" y="325"/>
                  </a:lnTo>
                  <a:lnTo>
                    <a:pt x="17" y="329"/>
                  </a:lnTo>
                  <a:lnTo>
                    <a:pt x="18" y="333"/>
                  </a:lnTo>
                  <a:lnTo>
                    <a:pt x="19" y="336"/>
                  </a:lnTo>
                  <a:lnTo>
                    <a:pt x="20" y="340"/>
                  </a:lnTo>
                  <a:lnTo>
                    <a:pt x="21" y="343"/>
                  </a:lnTo>
                  <a:lnTo>
                    <a:pt x="21" y="347"/>
                  </a:lnTo>
                  <a:lnTo>
                    <a:pt x="22" y="350"/>
                  </a:lnTo>
                  <a:lnTo>
                    <a:pt x="23" y="353"/>
                  </a:lnTo>
                  <a:lnTo>
                    <a:pt x="24" y="358"/>
                  </a:lnTo>
                  <a:lnTo>
                    <a:pt x="27" y="364"/>
                  </a:lnTo>
                  <a:lnTo>
                    <a:pt x="28" y="367"/>
                  </a:lnTo>
                  <a:lnTo>
                    <a:pt x="28" y="369"/>
                  </a:lnTo>
                  <a:lnTo>
                    <a:pt x="29" y="371"/>
                  </a:lnTo>
                  <a:lnTo>
                    <a:pt x="29" y="372"/>
                  </a:lnTo>
                  <a:lnTo>
                    <a:pt x="101" y="393"/>
                  </a:lnTo>
                  <a:lnTo>
                    <a:pt x="103" y="533"/>
                  </a:lnTo>
                  <a:lnTo>
                    <a:pt x="312" y="387"/>
                  </a:lnTo>
                  <a:lnTo>
                    <a:pt x="312" y="75"/>
                  </a:lnTo>
                  <a:lnTo>
                    <a:pt x="35" y="0"/>
                  </a:lnTo>
                  <a:lnTo>
                    <a:pt x="35"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1" name="Freeform 113"/>
            <p:cNvSpPr>
              <a:spLocks/>
            </p:cNvSpPr>
            <p:nvPr/>
          </p:nvSpPr>
          <p:spPr bwMode="auto">
            <a:xfrm>
              <a:off x="5257" y="2749"/>
              <a:ext cx="277" cy="544"/>
            </a:xfrm>
            <a:custGeom>
              <a:avLst/>
              <a:gdLst>
                <a:gd name="T0" fmla="*/ 0 w 277"/>
                <a:gd name="T1" fmla="*/ 166 h 544"/>
                <a:gd name="T2" fmla="*/ 82 w 277"/>
                <a:gd name="T3" fmla="*/ 244 h 544"/>
                <a:gd name="T4" fmla="*/ 12 w 277"/>
                <a:gd name="T5" fmla="*/ 344 h 544"/>
                <a:gd name="T6" fmla="*/ 68 w 277"/>
                <a:gd name="T7" fmla="*/ 398 h 544"/>
                <a:gd name="T8" fmla="*/ 2 w 277"/>
                <a:gd name="T9" fmla="*/ 423 h 544"/>
                <a:gd name="T10" fmla="*/ 61 w 277"/>
                <a:gd name="T11" fmla="*/ 450 h 544"/>
                <a:gd name="T12" fmla="*/ 128 w 277"/>
                <a:gd name="T13" fmla="*/ 544 h 544"/>
                <a:gd name="T14" fmla="*/ 186 w 277"/>
                <a:gd name="T15" fmla="*/ 450 h 544"/>
                <a:gd name="T16" fmla="*/ 277 w 277"/>
                <a:gd name="T17" fmla="*/ 407 h 544"/>
                <a:gd name="T18" fmla="*/ 277 w 277"/>
                <a:gd name="T19" fmla="*/ 53 h 544"/>
                <a:gd name="T20" fmla="*/ 42 w 277"/>
                <a:gd name="T21" fmla="*/ 0 h 544"/>
                <a:gd name="T22" fmla="*/ 0 w 277"/>
                <a:gd name="T23" fmla="*/ 166 h 544"/>
                <a:gd name="T24" fmla="*/ 0 w 277"/>
                <a:gd name="T25" fmla="*/ 166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544">
                  <a:moveTo>
                    <a:pt x="0" y="166"/>
                  </a:moveTo>
                  <a:lnTo>
                    <a:pt x="82" y="244"/>
                  </a:lnTo>
                  <a:lnTo>
                    <a:pt x="12" y="344"/>
                  </a:lnTo>
                  <a:lnTo>
                    <a:pt x="68" y="398"/>
                  </a:lnTo>
                  <a:lnTo>
                    <a:pt x="2" y="423"/>
                  </a:lnTo>
                  <a:lnTo>
                    <a:pt x="61" y="450"/>
                  </a:lnTo>
                  <a:lnTo>
                    <a:pt x="128" y="544"/>
                  </a:lnTo>
                  <a:lnTo>
                    <a:pt x="186" y="450"/>
                  </a:lnTo>
                  <a:lnTo>
                    <a:pt x="277" y="407"/>
                  </a:lnTo>
                  <a:lnTo>
                    <a:pt x="277" y="53"/>
                  </a:lnTo>
                  <a:lnTo>
                    <a:pt x="42" y="0"/>
                  </a:lnTo>
                  <a:lnTo>
                    <a:pt x="0" y="166"/>
                  </a:lnTo>
                  <a:lnTo>
                    <a:pt x="0" y="166"/>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2" name="Freeform 114"/>
            <p:cNvSpPr>
              <a:spLocks/>
            </p:cNvSpPr>
            <p:nvPr/>
          </p:nvSpPr>
          <p:spPr bwMode="auto">
            <a:xfrm>
              <a:off x="5006" y="3110"/>
              <a:ext cx="528" cy="423"/>
            </a:xfrm>
            <a:custGeom>
              <a:avLst/>
              <a:gdLst>
                <a:gd name="T0" fmla="*/ 523 w 528"/>
                <a:gd name="T1" fmla="*/ 1 h 423"/>
                <a:gd name="T2" fmla="*/ 510 w 528"/>
                <a:gd name="T3" fmla="*/ 8 h 423"/>
                <a:gd name="T4" fmla="*/ 498 w 528"/>
                <a:gd name="T5" fmla="*/ 14 h 423"/>
                <a:gd name="T6" fmla="*/ 486 w 528"/>
                <a:gd name="T7" fmla="*/ 21 h 423"/>
                <a:gd name="T8" fmla="*/ 471 w 528"/>
                <a:gd name="T9" fmla="*/ 30 h 423"/>
                <a:gd name="T10" fmla="*/ 457 w 528"/>
                <a:gd name="T11" fmla="*/ 39 h 423"/>
                <a:gd name="T12" fmla="*/ 444 w 528"/>
                <a:gd name="T13" fmla="*/ 49 h 423"/>
                <a:gd name="T14" fmla="*/ 431 w 528"/>
                <a:gd name="T15" fmla="*/ 58 h 423"/>
                <a:gd name="T16" fmla="*/ 420 w 528"/>
                <a:gd name="T17" fmla="*/ 68 h 423"/>
                <a:gd name="T18" fmla="*/ 412 w 528"/>
                <a:gd name="T19" fmla="*/ 78 h 423"/>
                <a:gd name="T20" fmla="*/ 404 w 528"/>
                <a:gd name="T21" fmla="*/ 88 h 423"/>
                <a:gd name="T22" fmla="*/ 394 w 528"/>
                <a:gd name="T23" fmla="*/ 101 h 423"/>
                <a:gd name="T24" fmla="*/ 386 w 528"/>
                <a:gd name="T25" fmla="*/ 114 h 423"/>
                <a:gd name="T26" fmla="*/ 375 w 528"/>
                <a:gd name="T27" fmla="*/ 126 h 423"/>
                <a:gd name="T28" fmla="*/ 368 w 528"/>
                <a:gd name="T29" fmla="*/ 140 h 423"/>
                <a:gd name="T30" fmla="*/ 359 w 528"/>
                <a:gd name="T31" fmla="*/ 151 h 423"/>
                <a:gd name="T32" fmla="*/ 352 w 528"/>
                <a:gd name="T33" fmla="*/ 161 h 423"/>
                <a:gd name="T34" fmla="*/ 345 w 528"/>
                <a:gd name="T35" fmla="*/ 173 h 423"/>
                <a:gd name="T36" fmla="*/ 341 w 528"/>
                <a:gd name="T37" fmla="*/ 180 h 423"/>
                <a:gd name="T38" fmla="*/ 330 w 528"/>
                <a:gd name="T39" fmla="*/ 191 h 423"/>
                <a:gd name="T40" fmla="*/ 317 w 528"/>
                <a:gd name="T41" fmla="*/ 206 h 423"/>
                <a:gd name="T42" fmla="*/ 306 w 528"/>
                <a:gd name="T43" fmla="*/ 215 h 423"/>
                <a:gd name="T44" fmla="*/ 294 w 528"/>
                <a:gd name="T45" fmla="*/ 226 h 423"/>
                <a:gd name="T46" fmla="*/ 280 w 528"/>
                <a:gd name="T47" fmla="*/ 238 h 423"/>
                <a:gd name="T48" fmla="*/ 264 w 528"/>
                <a:gd name="T49" fmla="*/ 249 h 423"/>
                <a:gd name="T50" fmla="*/ 247 w 528"/>
                <a:gd name="T51" fmla="*/ 262 h 423"/>
                <a:gd name="T52" fmla="*/ 233 w 528"/>
                <a:gd name="T53" fmla="*/ 270 h 423"/>
                <a:gd name="T54" fmla="*/ 222 w 528"/>
                <a:gd name="T55" fmla="*/ 277 h 423"/>
                <a:gd name="T56" fmla="*/ 211 w 528"/>
                <a:gd name="T57" fmla="*/ 285 h 423"/>
                <a:gd name="T58" fmla="*/ 199 w 528"/>
                <a:gd name="T59" fmla="*/ 291 h 423"/>
                <a:gd name="T60" fmla="*/ 186 w 528"/>
                <a:gd name="T61" fmla="*/ 298 h 423"/>
                <a:gd name="T62" fmla="*/ 174 w 528"/>
                <a:gd name="T63" fmla="*/ 305 h 423"/>
                <a:gd name="T64" fmla="*/ 162 w 528"/>
                <a:gd name="T65" fmla="*/ 312 h 423"/>
                <a:gd name="T66" fmla="*/ 149 w 528"/>
                <a:gd name="T67" fmla="*/ 318 h 423"/>
                <a:gd name="T68" fmla="*/ 137 w 528"/>
                <a:gd name="T69" fmla="*/ 325 h 423"/>
                <a:gd name="T70" fmla="*/ 125 w 528"/>
                <a:gd name="T71" fmla="*/ 331 h 423"/>
                <a:gd name="T72" fmla="*/ 115 w 528"/>
                <a:gd name="T73" fmla="*/ 338 h 423"/>
                <a:gd name="T74" fmla="*/ 103 w 528"/>
                <a:gd name="T75" fmla="*/ 344 h 423"/>
                <a:gd name="T76" fmla="*/ 91 w 528"/>
                <a:gd name="T77" fmla="*/ 349 h 423"/>
                <a:gd name="T78" fmla="*/ 82 w 528"/>
                <a:gd name="T79" fmla="*/ 354 h 423"/>
                <a:gd name="T80" fmla="*/ 73 w 528"/>
                <a:gd name="T81" fmla="*/ 359 h 423"/>
                <a:gd name="T82" fmla="*/ 58 w 528"/>
                <a:gd name="T83" fmla="*/ 366 h 423"/>
                <a:gd name="T84" fmla="*/ 47 w 528"/>
                <a:gd name="T85" fmla="*/ 372 h 423"/>
                <a:gd name="T86" fmla="*/ 0 w 528"/>
                <a:gd name="T87" fmla="*/ 423 h 423"/>
                <a:gd name="T88" fmla="*/ 528 w 528"/>
                <a:gd name="T8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8" h="423">
                  <a:moveTo>
                    <a:pt x="528" y="0"/>
                  </a:moveTo>
                  <a:lnTo>
                    <a:pt x="527" y="0"/>
                  </a:lnTo>
                  <a:lnTo>
                    <a:pt x="523" y="1"/>
                  </a:lnTo>
                  <a:lnTo>
                    <a:pt x="518" y="3"/>
                  </a:lnTo>
                  <a:lnTo>
                    <a:pt x="513" y="6"/>
                  </a:lnTo>
                  <a:lnTo>
                    <a:pt x="510" y="8"/>
                  </a:lnTo>
                  <a:lnTo>
                    <a:pt x="506" y="10"/>
                  </a:lnTo>
                  <a:lnTo>
                    <a:pt x="502" y="12"/>
                  </a:lnTo>
                  <a:lnTo>
                    <a:pt x="498" y="14"/>
                  </a:lnTo>
                  <a:lnTo>
                    <a:pt x="494" y="16"/>
                  </a:lnTo>
                  <a:lnTo>
                    <a:pt x="490" y="19"/>
                  </a:lnTo>
                  <a:lnTo>
                    <a:pt x="486" y="21"/>
                  </a:lnTo>
                  <a:lnTo>
                    <a:pt x="481" y="25"/>
                  </a:lnTo>
                  <a:lnTo>
                    <a:pt x="475" y="27"/>
                  </a:lnTo>
                  <a:lnTo>
                    <a:pt x="471" y="30"/>
                  </a:lnTo>
                  <a:lnTo>
                    <a:pt x="466" y="32"/>
                  </a:lnTo>
                  <a:lnTo>
                    <a:pt x="462" y="36"/>
                  </a:lnTo>
                  <a:lnTo>
                    <a:pt x="457" y="39"/>
                  </a:lnTo>
                  <a:lnTo>
                    <a:pt x="453" y="42"/>
                  </a:lnTo>
                  <a:lnTo>
                    <a:pt x="448" y="46"/>
                  </a:lnTo>
                  <a:lnTo>
                    <a:pt x="444" y="49"/>
                  </a:lnTo>
                  <a:lnTo>
                    <a:pt x="439" y="52"/>
                  </a:lnTo>
                  <a:lnTo>
                    <a:pt x="435" y="55"/>
                  </a:lnTo>
                  <a:lnTo>
                    <a:pt x="431" y="58"/>
                  </a:lnTo>
                  <a:lnTo>
                    <a:pt x="427" y="62"/>
                  </a:lnTo>
                  <a:lnTo>
                    <a:pt x="423" y="65"/>
                  </a:lnTo>
                  <a:lnTo>
                    <a:pt x="420" y="68"/>
                  </a:lnTo>
                  <a:lnTo>
                    <a:pt x="416" y="72"/>
                  </a:lnTo>
                  <a:lnTo>
                    <a:pt x="415" y="75"/>
                  </a:lnTo>
                  <a:lnTo>
                    <a:pt x="412" y="78"/>
                  </a:lnTo>
                  <a:lnTo>
                    <a:pt x="409" y="81"/>
                  </a:lnTo>
                  <a:lnTo>
                    <a:pt x="406" y="85"/>
                  </a:lnTo>
                  <a:lnTo>
                    <a:pt x="404" y="88"/>
                  </a:lnTo>
                  <a:lnTo>
                    <a:pt x="400" y="93"/>
                  </a:lnTo>
                  <a:lnTo>
                    <a:pt x="398" y="97"/>
                  </a:lnTo>
                  <a:lnTo>
                    <a:pt x="394" y="101"/>
                  </a:lnTo>
                  <a:lnTo>
                    <a:pt x="392" y="105"/>
                  </a:lnTo>
                  <a:lnTo>
                    <a:pt x="388" y="109"/>
                  </a:lnTo>
                  <a:lnTo>
                    <a:pt x="386" y="114"/>
                  </a:lnTo>
                  <a:lnTo>
                    <a:pt x="382" y="118"/>
                  </a:lnTo>
                  <a:lnTo>
                    <a:pt x="379" y="122"/>
                  </a:lnTo>
                  <a:lnTo>
                    <a:pt x="375" y="126"/>
                  </a:lnTo>
                  <a:lnTo>
                    <a:pt x="373" y="131"/>
                  </a:lnTo>
                  <a:lnTo>
                    <a:pt x="370" y="135"/>
                  </a:lnTo>
                  <a:lnTo>
                    <a:pt x="368" y="140"/>
                  </a:lnTo>
                  <a:lnTo>
                    <a:pt x="364" y="144"/>
                  </a:lnTo>
                  <a:lnTo>
                    <a:pt x="362" y="147"/>
                  </a:lnTo>
                  <a:lnTo>
                    <a:pt x="359" y="151"/>
                  </a:lnTo>
                  <a:lnTo>
                    <a:pt x="356" y="155"/>
                  </a:lnTo>
                  <a:lnTo>
                    <a:pt x="354" y="158"/>
                  </a:lnTo>
                  <a:lnTo>
                    <a:pt x="352" y="161"/>
                  </a:lnTo>
                  <a:lnTo>
                    <a:pt x="350" y="164"/>
                  </a:lnTo>
                  <a:lnTo>
                    <a:pt x="348" y="168"/>
                  </a:lnTo>
                  <a:lnTo>
                    <a:pt x="345" y="173"/>
                  </a:lnTo>
                  <a:lnTo>
                    <a:pt x="343" y="177"/>
                  </a:lnTo>
                  <a:lnTo>
                    <a:pt x="341" y="179"/>
                  </a:lnTo>
                  <a:lnTo>
                    <a:pt x="341" y="180"/>
                  </a:lnTo>
                  <a:lnTo>
                    <a:pt x="340" y="181"/>
                  </a:lnTo>
                  <a:lnTo>
                    <a:pt x="334" y="188"/>
                  </a:lnTo>
                  <a:lnTo>
                    <a:pt x="330" y="191"/>
                  </a:lnTo>
                  <a:lnTo>
                    <a:pt x="327" y="196"/>
                  </a:lnTo>
                  <a:lnTo>
                    <a:pt x="322" y="200"/>
                  </a:lnTo>
                  <a:lnTo>
                    <a:pt x="317" y="206"/>
                  </a:lnTo>
                  <a:lnTo>
                    <a:pt x="314" y="209"/>
                  </a:lnTo>
                  <a:lnTo>
                    <a:pt x="310" y="212"/>
                  </a:lnTo>
                  <a:lnTo>
                    <a:pt x="306" y="215"/>
                  </a:lnTo>
                  <a:lnTo>
                    <a:pt x="303" y="218"/>
                  </a:lnTo>
                  <a:lnTo>
                    <a:pt x="298" y="222"/>
                  </a:lnTo>
                  <a:lnTo>
                    <a:pt x="294" y="226"/>
                  </a:lnTo>
                  <a:lnTo>
                    <a:pt x="290" y="229"/>
                  </a:lnTo>
                  <a:lnTo>
                    <a:pt x="285" y="234"/>
                  </a:lnTo>
                  <a:lnTo>
                    <a:pt x="280" y="238"/>
                  </a:lnTo>
                  <a:lnTo>
                    <a:pt x="275" y="241"/>
                  </a:lnTo>
                  <a:lnTo>
                    <a:pt x="269" y="245"/>
                  </a:lnTo>
                  <a:lnTo>
                    <a:pt x="264" y="249"/>
                  </a:lnTo>
                  <a:lnTo>
                    <a:pt x="258" y="253"/>
                  </a:lnTo>
                  <a:lnTo>
                    <a:pt x="252" y="258"/>
                  </a:lnTo>
                  <a:lnTo>
                    <a:pt x="247" y="262"/>
                  </a:lnTo>
                  <a:lnTo>
                    <a:pt x="240" y="267"/>
                  </a:lnTo>
                  <a:lnTo>
                    <a:pt x="236" y="269"/>
                  </a:lnTo>
                  <a:lnTo>
                    <a:pt x="233" y="270"/>
                  </a:lnTo>
                  <a:lnTo>
                    <a:pt x="229" y="273"/>
                  </a:lnTo>
                  <a:lnTo>
                    <a:pt x="226" y="275"/>
                  </a:lnTo>
                  <a:lnTo>
                    <a:pt x="222" y="277"/>
                  </a:lnTo>
                  <a:lnTo>
                    <a:pt x="218" y="280"/>
                  </a:lnTo>
                  <a:lnTo>
                    <a:pt x="215" y="282"/>
                  </a:lnTo>
                  <a:lnTo>
                    <a:pt x="211" y="285"/>
                  </a:lnTo>
                  <a:lnTo>
                    <a:pt x="207" y="287"/>
                  </a:lnTo>
                  <a:lnTo>
                    <a:pt x="203" y="289"/>
                  </a:lnTo>
                  <a:lnTo>
                    <a:pt x="199" y="291"/>
                  </a:lnTo>
                  <a:lnTo>
                    <a:pt x="195" y="294"/>
                  </a:lnTo>
                  <a:lnTo>
                    <a:pt x="190" y="295"/>
                  </a:lnTo>
                  <a:lnTo>
                    <a:pt x="186" y="298"/>
                  </a:lnTo>
                  <a:lnTo>
                    <a:pt x="182" y="300"/>
                  </a:lnTo>
                  <a:lnTo>
                    <a:pt x="179" y="303"/>
                  </a:lnTo>
                  <a:lnTo>
                    <a:pt x="174" y="305"/>
                  </a:lnTo>
                  <a:lnTo>
                    <a:pt x="170" y="307"/>
                  </a:lnTo>
                  <a:lnTo>
                    <a:pt x="166" y="309"/>
                  </a:lnTo>
                  <a:lnTo>
                    <a:pt x="162" y="312"/>
                  </a:lnTo>
                  <a:lnTo>
                    <a:pt x="158" y="313"/>
                  </a:lnTo>
                  <a:lnTo>
                    <a:pt x="154" y="316"/>
                  </a:lnTo>
                  <a:lnTo>
                    <a:pt x="149" y="318"/>
                  </a:lnTo>
                  <a:lnTo>
                    <a:pt x="145" y="320"/>
                  </a:lnTo>
                  <a:lnTo>
                    <a:pt x="141" y="322"/>
                  </a:lnTo>
                  <a:lnTo>
                    <a:pt x="137" y="325"/>
                  </a:lnTo>
                  <a:lnTo>
                    <a:pt x="133" y="327"/>
                  </a:lnTo>
                  <a:lnTo>
                    <a:pt x="129" y="330"/>
                  </a:lnTo>
                  <a:lnTo>
                    <a:pt x="125" y="331"/>
                  </a:lnTo>
                  <a:lnTo>
                    <a:pt x="122" y="334"/>
                  </a:lnTo>
                  <a:lnTo>
                    <a:pt x="118" y="336"/>
                  </a:lnTo>
                  <a:lnTo>
                    <a:pt x="115" y="338"/>
                  </a:lnTo>
                  <a:lnTo>
                    <a:pt x="110" y="340"/>
                  </a:lnTo>
                  <a:lnTo>
                    <a:pt x="107" y="342"/>
                  </a:lnTo>
                  <a:lnTo>
                    <a:pt x="103" y="344"/>
                  </a:lnTo>
                  <a:lnTo>
                    <a:pt x="98" y="345"/>
                  </a:lnTo>
                  <a:lnTo>
                    <a:pt x="95" y="347"/>
                  </a:lnTo>
                  <a:lnTo>
                    <a:pt x="91" y="349"/>
                  </a:lnTo>
                  <a:lnTo>
                    <a:pt x="88" y="351"/>
                  </a:lnTo>
                  <a:lnTo>
                    <a:pt x="86" y="352"/>
                  </a:lnTo>
                  <a:lnTo>
                    <a:pt x="82" y="354"/>
                  </a:lnTo>
                  <a:lnTo>
                    <a:pt x="79" y="355"/>
                  </a:lnTo>
                  <a:lnTo>
                    <a:pt x="76" y="357"/>
                  </a:lnTo>
                  <a:lnTo>
                    <a:pt x="73" y="359"/>
                  </a:lnTo>
                  <a:lnTo>
                    <a:pt x="67" y="362"/>
                  </a:lnTo>
                  <a:lnTo>
                    <a:pt x="63" y="365"/>
                  </a:lnTo>
                  <a:lnTo>
                    <a:pt x="58" y="366"/>
                  </a:lnTo>
                  <a:lnTo>
                    <a:pt x="55" y="369"/>
                  </a:lnTo>
                  <a:lnTo>
                    <a:pt x="50" y="371"/>
                  </a:lnTo>
                  <a:lnTo>
                    <a:pt x="47" y="372"/>
                  </a:lnTo>
                  <a:lnTo>
                    <a:pt x="43" y="375"/>
                  </a:lnTo>
                  <a:lnTo>
                    <a:pt x="42" y="376"/>
                  </a:lnTo>
                  <a:lnTo>
                    <a:pt x="0" y="423"/>
                  </a:lnTo>
                  <a:lnTo>
                    <a:pt x="528" y="423"/>
                  </a:lnTo>
                  <a:lnTo>
                    <a:pt x="528" y="0"/>
                  </a:lnTo>
                  <a:lnTo>
                    <a:pt x="528"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3" name="Freeform 115"/>
            <p:cNvSpPr>
              <a:spLocks/>
            </p:cNvSpPr>
            <p:nvPr/>
          </p:nvSpPr>
          <p:spPr bwMode="auto">
            <a:xfrm>
              <a:off x="5411" y="3129"/>
              <a:ext cx="123" cy="140"/>
            </a:xfrm>
            <a:custGeom>
              <a:avLst/>
              <a:gdLst>
                <a:gd name="T0" fmla="*/ 123 w 123"/>
                <a:gd name="T1" fmla="*/ 0 h 140"/>
                <a:gd name="T2" fmla="*/ 40 w 123"/>
                <a:gd name="T3" fmla="*/ 64 h 140"/>
                <a:gd name="T4" fmla="*/ 0 w 123"/>
                <a:gd name="T5" fmla="*/ 140 h 140"/>
                <a:gd name="T6" fmla="*/ 123 w 123"/>
                <a:gd name="T7" fmla="*/ 140 h 140"/>
                <a:gd name="T8" fmla="*/ 123 w 123"/>
                <a:gd name="T9" fmla="*/ 0 h 140"/>
                <a:gd name="T10" fmla="*/ 123 w 123"/>
                <a:gd name="T11" fmla="*/ 0 h 140"/>
              </a:gdLst>
              <a:ahLst/>
              <a:cxnLst>
                <a:cxn ang="0">
                  <a:pos x="T0" y="T1"/>
                </a:cxn>
                <a:cxn ang="0">
                  <a:pos x="T2" y="T3"/>
                </a:cxn>
                <a:cxn ang="0">
                  <a:pos x="T4" y="T5"/>
                </a:cxn>
                <a:cxn ang="0">
                  <a:pos x="T6" y="T7"/>
                </a:cxn>
                <a:cxn ang="0">
                  <a:pos x="T8" y="T9"/>
                </a:cxn>
                <a:cxn ang="0">
                  <a:pos x="T10" y="T11"/>
                </a:cxn>
              </a:cxnLst>
              <a:rect l="0" t="0" r="r" b="b"/>
              <a:pathLst>
                <a:path w="123" h="140">
                  <a:moveTo>
                    <a:pt x="123" y="0"/>
                  </a:moveTo>
                  <a:lnTo>
                    <a:pt x="40" y="64"/>
                  </a:lnTo>
                  <a:lnTo>
                    <a:pt x="0" y="140"/>
                  </a:lnTo>
                  <a:lnTo>
                    <a:pt x="123" y="140"/>
                  </a:lnTo>
                  <a:lnTo>
                    <a:pt x="123" y="0"/>
                  </a:lnTo>
                  <a:lnTo>
                    <a:pt x="123"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4" name="Freeform 116"/>
            <p:cNvSpPr>
              <a:spLocks/>
            </p:cNvSpPr>
            <p:nvPr/>
          </p:nvSpPr>
          <p:spPr bwMode="auto">
            <a:xfrm>
              <a:off x="5030" y="3246"/>
              <a:ext cx="504" cy="287"/>
            </a:xfrm>
            <a:custGeom>
              <a:avLst/>
              <a:gdLst>
                <a:gd name="T0" fmla="*/ 504 w 504"/>
                <a:gd name="T1" fmla="*/ 0 h 287"/>
                <a:gd name="T2" fmla="*/ 152 w 504"/>
                <a:gd name="T3" fmla="*/ 219 h 287"/>
                <a:gd name="T4" fmla="*/ 212 w 504"/>
                <a:gd name="T5" fmla="*/ 261 h 287"/>
                <a:gd name="T6" fmla="*/ 125 w 504"/>
                <a:gd name="T7" fmla="*/ 233 h 287"/>
                <a:gd name="T8" fmla="*/ 58 w 504"/>
                <a:gd name="T9" fmla="*/ 233 h 287"/>
                <a:gd name="T10" fmla="*/ 0 w 504"/>
                <a:gd name="T11" fmla="*/ 287 h 287"/>
                <a:gd name="T12" fmla="*/ 504 w 504"/>
                <a:gd name="T13" fmla="*/ 287 h 287"/>
                <a:gd name="T14" fmla="*/ 504 w 504"/>
                <a:gd name="T15" fmla="*/ 0 h 287"/>
                <a:gd name="T16" fmla="*/ 504 w 504"/>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287">
                  <a:moveTo>
                    <a:pt x="504" y="0"/>
                  </a:moveTo>
                  <a:lnTo>
                    <a:pt x="152" y="219"/>
                  </a:lnTo>
                  <a:lnTo>
                    <a:pt x="212" y="261"/>
                  </a:lnTo>
                  <a:lnTo>
                    <a:pt x="125" y="233"/>
                  </a:lnTo>
                  <a:lnTo>
                    <a:pt x="58" y="233"/>
                  </a:lnTo>
                  <a:lnTo>
                    <a:pt x="0" y="287"/>
                  </a:lnTo>
                  <a:lnTo>
                    <a:pt x="504" y="287"/>
                  </a:lnTo>
                  <a:lnTo>
                    <a:pt x="504" y="0"/>
                  </a:lnTo>
                  <a:lnTo>
                    <a:pt x="504"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5" name="Freeform 117"/>
            <p:cNvSpPr>
              <a:spLocks/>
            </p:cNvSpPr>
            <p:nvPr/>
          </p:nvSpPr>
          <p:spPr bwMode="auto">
            <a:xfrm>
              <a:off x="4847" y="2991"/>
              <a:ext cx="45" cy="41"/>
            </a:xfrm>
            <a:custGeom>
              <a:avLst/>
              <a:gdLst>
                <a:gd name="T0" fmla="*/ 0 w 45"/>
                <a:gd name="T1" fmla="*/ 0 h 41"/>
                <a:gd name="T2" fmla="*/ 13 w 45"/>
                <a:gd name="T3" fmla="*/ 0 h 41"/>
                <a:gd name="T4" fmla="*/ 45 w 45"/>
                <a:gd name="T5" fmla="*/ 41 h 41"/>
                <a:gd name="T6" fmla="*/ 4 w 45"/>
                <a:gd name="T7" fmla="*/ 21 h 41"/>
                <a:gd name="T8" fmla="*/ 0 w 45"/>
                <a:gd name="T9" fmla="*/ 0 h 41"/>
                <a:gd name="T10" fmla="*/ 0 w 45"/>
                <a:gd name="T11" fmla="*/ 0 h 41"/>
              </a:gdLst>
              <a:ahLst/>
              <a:cxnLst>
                <a:cxn ang="0">
                  <a:pos x="T0" y="T1"/>
                </a:cxn>
                <a:cxn ang="0">
                  <a:pos x="T2" y="T3"/>
                </a:cxn>
                <a:cxn ang="0">
                  <a:pos x="T4" y="T5"/>
                </a:cxn>
                <a:cxn ang="0">
                  <a:pos x="T6" y="T7"/>
                </a:cxn>
                <a:cxn ang="0">
                  <a:pos x="T8" y="T9"/>
                </a:cxn>
                <a:cxn ang="0">
                  <a:pos x="T10" y="T11"/>
                </a:cxn>
              </a:cxnLst>
              <a:rect l="0" t="0" r="r" b="b"/>
              <a:pathLst>
                <a:path w="45" h="41">
                  <a:moveTo>
                    <a:pt x="0" y="0"/>
                  </a:moveTo>
                  <a:lnTo>
                    <a:pt x="13" y="0"/>
                  </a:lnTo>
                  <a:lnTo>
                    <a:pt x="45" y="41"/>
                  </a:lnTo>
                  <a:lnTo>
                    <a:pt x="4" y="21"/>
                  </a:lnTo>
                  <a:lnTo>
                    <a:pt x="0" y="0"/>
                  </a:lnTo>
                  <a:lnTo>
                    <a:pt x="0"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6" name="Freeform 118"/>
            <p:cNvSpPr>
              <a:spLocks/>
            </p:cNvSpPr>
            <p:nvPr/>
          </p:nvSpPr>
          <p:spPr bwMode="auto">
            <a:xfrm>
              <a:off x="4865" y="3043"/>
              <a:ext cx="42" cy="30"/>
            </a:xfrm>
            <a:custGeom>
              <a:avLst/>
              <a:gdLst>
                <a:gd name="T0" fmla="*/ 0 w 42"/>
                <a:gd name="T1" fmla="*/ 0 h 30"/>
                <a:gd name="T2" fmla="*/ 42 w 42"/>
                <a:gd name="T3" fmla="*/ 28 h 30"/>
                <a:gd name="T4" fmla="*/ 13 w 42"/>
                <a:gd name="T5" fmla="*/ 30 h 30"/>
                <a:gd name="T6" fmla="*/ 0 w 42"/>
                <a:gd name="T7" fmla="*/ 0 h 30"/>
                <a:gd name="T8" fmla="*/ 0 w 42"/>
                <a:gd name="T9" fmla="*/ 0 h 30"/>
              </a:gdLst>
              <a:ahLst/>
              <a:cxnLst>
                <a:cxn ang="0">
                  <a:pos x="T0" y="T1"/>
                </a:cxn>
                <a:cxn ang="0">
                  <a:pos x="T2" y="T3"/>
                </a:cxn>
                <a:cxn ang="0">
                  <a:pos x="T4" y="T5"/>
                </a:cxn>
                <a:cxn ang="0">
                  <a:pos x="T6" y="T7"/>
                </a:cxn>
                <a:cxn ang="0">
                  <a:pos x="T8" y="T9"/>
                </a:cxn>
              </a:cxnLst>
              <a:rect l="0" t="0" r="r" b="b"/>
              <a:pathLst>
                <a:path w="42" h="30">
                  <a:moveTo>
                    <a:pt x="0" y="0"/>
                  </a:moveTo>
                  <a:lnTo>
                    <a:pt x="42" y="28"/>
                  </a:lnTo>
                  <a:lnTo>
                    <a:pt x="13" y="30"/>
                  </a:lnTo>
                  <a:lnTo>
                    <a:pt x="0" y="0"/>
                  </a:lnTo>
                  <a:lnTo>
                    <a:pt x="0"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7" name="Freeform 119"/>
            <p:cNvSpPr>
              <a:spLocks/>
            </p:cNvSpPr>
            <p:nvPr/>
          </p:nvSpPr>
          <p:spPr bwMode="auto">
            <a:xfrm>
              <a:off x="5040" y="2973"/>
              <a:ext cx="129" cy="166"/>
            </a:xfrm>
            <a:custGeom>
              <a:avLst/>
              <a:gdLst>
                <a:gd name="T0" fmla="*/ 6 w 129"/>
                <a:gd name="T1" fmla="*/ 10 h 166"/>
                <a:gd name="T2" fmla="*/ 46 w 129"/>
                <a:gd name="T3" fmla="*/ 96 h 166"/>
                <a:gd name="T4" fmla="*/ 129 w 129"/>
                <a:gd name="T5" fmla="*/ 166 h 166"/>
                <a:gd name="T6" fmla="*/ 32 w 129"/>
                <a:gd name="T7" fmla="*/ 166 h 166"/>
                <a:gd name="T8" fmla="*/ 32 w 129"/>
                <a:gd name="T9" fmla="*/ 104 h 166"/>
                <a:gd name="T10" fmla="*/ 0 w 129"/>
                <a:gd name="T11" fmla="*/ 104 h 166"/>
                <a:gd name="T12" fmla="*/ 0 w 129"/>
                <a:gd name="T13" fmla="*/ 0 h 166"/>
                <a:gd name="T14" fmla="*/ 6 w 129"/>
                <a:gd name="T15" fmla="*/ 10 h 166"/>
                <a:gd name="T16" fmla="*/ 6 w 129"/>
                <a:gd name="T17" fmla="*/ 1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66">
                  <a:moveTo>
                    <a:pt x="6" y="10"/>
                  </a:moveTo>
                  <a:lnTo>
                    <a:pt x="46" y="96"/>
                  </a:lnTo>
                  <a:lnTo>
                    <a:pt x="129" y="166"/>
                  </a:lnTo>
                  <a:lnTo>
                    <a:pt x="32" y="166"/>
                  </a:lnTo>
                  <a:lnTo>
                    <a:pt x="32" y="104"/>
                  </a:lnTo>
                  <a:lnTo>
                    <a:pt x="0" y="104"/>
                  </a:lnTo>
                  <a:lnTo>
                    <a:pt x="0" y="0"/>
                  </a:lnTo>
                  <a:lnTo>
                    <a:pt x="6" y="10"/>
                  </a:lnTo>
                  <a:lnTo>
                    <a:pt x="6" y="10"/>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8" name="Freeform 120"/>
            <p:cNvSpPr>
              <a:spLocks/>
            </p:cNvSpPr>
            <p:nvPr/>
          </p:nvSpPr>
          <p:spPr bwMode="auto">
            <a:xfrm>
              <a:off x="5086" y="3306"/>
              <a:ext cx="249" cy="161"/>
            </a:xfrm>
            <a:custGeom>
              <a:avLst/>
              <a:gdLst>
                <a:gd name="T0" fmla="*/ 0 w 249"/>
                <a:gd name="T1" fmla="*/ 161 h 161"/>
                <a:gd name="T2" fmla="*/ 69 w 249"/>
                <a:gd name="T3" fmla="*/ 161 h 161"/>
                <a:gd name="T4" fmla="*/ 249 w 249"/>
                <a:gd name="T5" fmla="*/ 0 h 161"/>
                <a:gd name="T6" fmla="*/ 0 w 249"/>
                <a:gd name="T7" fmla="*/ 161 h 161"/>
                <a:gd name="T8" fmla="*/ 0 w 249"/>
                <a:gd name="T9" fmla="*/ 161 h 161"/>
              </a:gdLst>
              <a:ahLst/>
              <a:cxnLst>
                <a:cxn ang="0">
                  <a:pos x="T0" y="T1"/>
                </a:cxn>
                <a:cxn ang="0">
                  <a:pos x="T2" y="T3"/>
                </a:cxn>
                <a:cxn ang="0">
                  <a:pos x="T4" y="T5"/>
                </a:cxn>
                <a:cxn ang="0">
                  <a:pos x="T6" y="T7"/>
                </a:cxn>
                <a:cxn ang="0">
                  <a:pos x="T8" y="T9"/>
                </a:cxn>
              </a:cxnLst>
              <a:rect l="0" t="0" r="r" b="b"/>
              <a:pathLst>
                <a:path w="249" h="161">
                  <a:moveTo>
                    <a:pt x="0" y="161"/>
                  </a:moveTo>
                  <a:lnTo>
                    <a:pt x="69" y="161"/>
                  </a:lnTo>
                  <a:lnTo>
                    <a:pt x="249" y="0"/>
                  </a:lnTo>
                  <a:lnTo>
                    <a:pt x="0" y="161"/>
                  </a:lnTo>
                  <a:lnTo>
                    <a:pt x="0" y="161"/>
                  </a:lnTo>
                  <a:close/>
                </a:path>
              </a:pathLst>
            </a:custGeom>
            <a:solidFill>
              <a:srgbClr val="E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89" name="Freeform 121"/>
            <p:cNvSpPr>
              <a:spLocks/>
            </p:cNvSpPr>
            <p:nvPr/>
          </p:nvSpPr>
          <p:spPr bwMode="auto">
            <a:xfrm>
              <a:off x="5338" y="3186"/>
              <a:ext cx="80" cy="117"/>
            </a:xfrm>
            <a:custGeom>
              <a:avLst/>
              <a:gdLst>
                <a:gd name="T0" fmla="*/ 80 w 80"/>
                <a:gd name="T1" fmla="*/ 0 h 117"/>
                <a:gd name="T2" fmla="*/ 56 w 80"/>
                <a:gd name="T3" fmla="*/ 82 h 117"/>
                <a:gd name="T4" fmla="*/ 0 w 80"/>
                <a:gd name="T5" fmla="*/ 117 h 117"/>
                <a:gd name="T6" fmla="*/ 80 w 80"/>
                <a:gd name="T7" fmla="*/ 0 h 117"/>
                <a:gd name="T8" fmla="*/ 80 w 80"/>
                <a:gd name="T9" fmla="*/ 0 h 117"/>
              </a:gdLst>
              <a:ahLst/>
              <a:cxnLst>
                <a:cxn ang="0">
                  <a:pos x="T0" y="T1"/>
                </a:cxn>
                <a:cxn ang="0">
                  <a:pos x="T2" y="T3"/>
                </a:cxn>
                <a:cxn ang="0">
                  <a:pos x="T4" y="T5"/>
                </a:cxn>
                <a:cxn ang="0">
                  <a:pos x="T6" y="T7"/>
                </a:cxn>
                <a:cxn ang="0">
                  <a:pos x="T8" y="T9"/>
                </a:cxn>
              </a:cxnLst>
              <a:rect l="0" t="0" r="r" b="b"/>
              <a:pathLst>
                <a:path w="80" h="117">
                  <a:moveTo>
                    <a:pt x="80" y="0"/>
                  </a:moveTo>
                  <a:lnTo>
                    <a:pt x="56" y="82"/>
                  </a:lnTo>
                  <a:lnTo>
                    <a:pt x="0" y="117"/>
                  </a:lnTo>
                  <a:lnTo>
                    <a:pt x="80" y="0"/>
                  </a:lnTo>
                  <a:lnTo>
                    <a:pt x="80" y="0"/>
                  </a:lnTo>
                  <a:close/>
                </a:path>
              </a:pathLst>
            </a:custGeom>
            <a:solidFill>
              <a:srgbClr val="E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0" name="Freeform 122"/>
            <p:cNvSpPr>
              <a:spLocks/>
            </p:cNvSpPr>
            <p:nvPr/>
          </p:nvSpPr>
          <p:spPr bwMode="auto">
            <a:xfrm>
              <a:off x="5109" y="3194"/>
              <a:ext cx="153" cy="112"/>
            </a:xfrm>
            <a:custGeom>
              <a:avLst/>
              <a:gdLst>
                <a:gd name="T0" fmla="*/ 20 w 153"/>
                <a:gd name="T1" fmla="*/ 0 h 112"/>
                <a:gd name="T2" fmla="*/ 0 w 153"/>
                <a:gd name="T3" fmla="*/ 29 h 112"/>
                <a:gd name="T4" fmla="*/ 54 w 153"/>
                <a:gd name="T5" fmla="*/ 112 h 112"/>
                <a:gd name="T6" fmla="*/ 153 w 153"/>
                <a:gd name="T7" fmla="*/ 43 h 112"/>
                <a:gd name="T8" fmla="*/ 97 w 153"/>
                <a:gd name="T9" fmla="*/ 49 h 112"/>
                <a:gd name="T10" fmla="*/ 20 w 153"/>
                <a:gd name="T11" fmla="*/ 0 h 112"/>
                <a:gd name="T12" fmla="*/ 20 w 153"/>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153" h="112">
                  <a:moveTo>
                    <a:pt x="20" y="0"/>
                  </a:moveTo>
                  <a:lnTo>
                    <a:pt x="0" y="29"/>
                  </a:lnTo>
                  <a:lnTo>
                    <a:pt x="54" y="112"/>
                  </a:lnTo>
                  <a:lnTo>
                    <a:pt x="153" y="43"/>
                  </a:lnTo>
                  <a:lnTo>
                    <a:pt x="97" y="49"/>
                  </a:lnTo>
                  <a:lnTo>
                    <a:pt x="20" y="0"/>
                  </a:lnTo>
                  <a:lnTo>
                    <a:pt x="20" y="0"/>
                  </a:lnTo>
                  <a:close/>
                </a:path>
              </a:pathLst>
            </a:custGeom>
            <a:solidFill>
              <a:srgbClr val="E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1" name="Freeform 123"/>
            <p:cNvSpPr>
              <a:spLocks/>
            </p:cNvSpPr>
            <p:nvPr/>
          </p:nvSpPr>
          <p:spPr bwMode="auto">
            <a:xfrm>
              <a:off x="5162" y="3320"/>
              <a:ext cx="56" cy="59"/>
            </a:xfrm>
            <a:custGeom>
              <a:avLst/>
              <a:gdLst>
                <a:gd name="T0" fmla="*/ 0 w 56"/>
                <a:gd name="T1" fmla="*/ 11 h 59"/>
                <a:gd name="T2" fmla="*/ 13 w 56"/>
                <a:gd name="T3" fmla="*/ 0 h 59"/>
                <a:gd name="T4" fmla="*/ 56 w 56"/>
                <a:gd name="T5" fmla="*/ 59 h 59"/>
                <a:gd name="T6" fmla="*/ 0 w 56"/>
                <a:gd name="T7" fmla="*/ 11 h 59"/>
                <a:gd name="T8" fmla="*/ 0 w 56"/>
                <a:gd name="T9" fmla="*/ 11 h 59"/>
              </a:gdLst>
              <a:ahLst/>
              <a:cxnLst>
                <a:cxn ang="0">
                  <a:pos x="T0" y="T1"/>
                </a:cxn>
                <a:cxn ang="0">
                  <a:pos x="T2" y="T3"/>
                </a:cxn>
                <a:cxn ang="0">
                  <a:pos x="T4" y="T5"/>
                </a:cxn>
                <a:cxn ang="0">
                  <a:pos x="T6" y="T7"/>
                </a:cxn>
                <a:cxn ang="0">
                  <a:pos x="T8" y="T9"/>
                </a:cxn>
              </a:cxnLst>
              <a:rect l="0" t="0" r="r" b="b"/>
              <a:pathLst>
                <a:path w="56" h="59">
                  <a:moveTo>
                    <a:pt x="0" y="11"/>
                  </a:moveTo>
                  <a:lnTo>
                    <a:pt x="13" y="0"/>
                  </a:lnTo>
                  <a:lnTo>
                    <a:pt x="56" y="59"/>
                  </a:lnTo>
                  <a:lnTo>
                    <a:pt x="0" y="11"/>
                  </a:lnTo>
                  <a:lnTo>
                    <a:pt x="0" y="11"/>
                  </a:lnTo>
                  <a:close/>
                </a:path>
              </a:pathLst>
            </a:custGeom>
            <a:solidFill>
              <a:srgbClr val="E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2" name="Freeform 124"/>
            <p:cNvSpPr>
              <a:spLocks/>
            </p:cNvSpPr>
            <p:nvPr/>
          </p:nvSpPr>
          <p:spPr bwMode="auto">
            <a:xfrm>
              <a:off x="5228" y="2819"/>
              <a:ext cx="20" cy="93"/>
            </a:xfrm>
            <a:custGeom>
              <a:avLst/>
              <a:gdLst>
                <a:gd name="T0" fmla="*/ 16 w 20"/>
                <a:gd name="T1" fmla="*/ 23 h 93"/>
                <a:gd name="T2" fmla="*/ 0 w 20"/>
                <a:gd name="T3" fmla="*/ 73 h 93"/>
                <a:gd name="T4" fmla="*/ 20 w 20"/>
                <a:gd name="T5" fmla="*/ 93 h 93"/>
                <a:gd name="T6" fmla="*/ 20 w 20"/>
                <a:gd name="T7" fmla="*/ 0 h 93"/>
                <a:gd name="T8" fmla="*/ 16 w 20"/>
                <a:gd name="T9" fmla="*/ 23 h 93"/>
                <a:gd name="T10" fmla="*/ 16 w 20"/>
                <a:gd name="T11" fmla="*/ 23 h 93"/>
              </a:gdLst>
              <a:ahLst/>
              <a:cxnLst>
                <a:cxn ang="0">
                  <a:pos x="T0" y="T1"/>
                </a:cxn>
                <a:cxn ang="0">
                  <a:pos x="T2" y="T3"/>
                </a:cxn>
                <a:cxn ang="0">
                  <a:pos x="T4" y="T5"/>
                </a:cxn>
                <a:cxn ang="0">
                  <a:pos x="T6" y="T7"/>
                </a:cxn>
                <a:cxn ang="0">
                  <a:pos x="T8" y="T9"/>
                </a:cxn>
                <a:cxn ang="0">
                  <a:pos x="T10" y="T11"/>
                </a:cxn>
              </a:cxnLst>
              <a:rect l="0" t="0" r="r" b="b"/>
              <a:pathLst>
                <a:path w="20" h="93">
                  <a:moveTo>
                    <a:pt x="16" y="23"/>
                  </a:moveTo>
                  <a:lnTo>
                    <a:pt x="0" y="73"/>
                  </a:lnTo>
                  <a:lnTo>
                    <a:pt x="20" y="93"/>
                  </a:lnTo>
                  <a:lnTo>
                    <a:pt x="20" y="0"/>
                  </a:lnTo>
                  <a:lnTo>
                    <a:pt x="16" y="23"/>
                  </a:lnTo>
                  <a:lnTo>
                    <a:pt x="16" y="2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3" name="Freeform 125"/>
            <p:cNvSpPr>
              <a:spLocks/>
            </p:cNvSpPr>
            <p:nvPr/>
          </p:nvSpPr>
          <p:spPr bwMode="auto">
            <a:xfrm>
              <a:off x="5222" y="2973"/>
              <a:ext cx="53" cy="70"/>
            </a:xfrm>
            <a:custGeom>
              <a:avLst/>
              <a:gdLst>
                <a:gd name="T0" fmla="*/ 5 w 53"/>
                <a:gd name="T1" fmla="*/ 0 h 70"/>
                <a:gd name="T2" fmla="*/ 53 w 53"/>
                <a:gd name="T3" fmla="*/ 35 h 70"/>
                <a:gd name="T4" fmla="*/ 6 w 53"/>
                <a:gd name="T5" fmla="*/ 70 h 70"/>
                <a:gd name="T6" fmla="*/ 6 w 53"/>
                <a:gd name="T7" fmla="*/ 69 h 70"/>
                <a:gd name="T8" fmla="*/ 5 w 53"/>
                <a:gd name="T9" fmla="*/ 67 h 70"/>
                <a:gd name="T10" fmla="*/ 4 w 53"/>
                <a:gd name="T11" fmla="*/ 63 h 70"/>
                <a:gd name="T12" fmla="*/ 3 w 53"/>
                <a:gd name="T13" fmla="*/ 58 h 70"/>
                <a:gd name="T14" fmla="*/ 3 w 53"/>
                <a:gd name="T15" fmla="*/ 55 h 70"/>
                <a:gd name="T16" fmla="*/ 2 w 53"/>
                <a:gd name="T17" fmla="*/ 52 h 70"/>
                <a:gd name="T18" fmla="*/ 2 w 53"/>
                <a:gd name="T19" fmla="*/ 49 h 70"/>
                <a:gd name="T20" fmla="*/ 2 w 53"/>
                <a:gd name="T21" fmla="*/ 46 h 70"/>
                <a:gd name="T22" fmla="*/ 1 w 53"/>
                <a:gd name="T23" fmla="*/ 41 h 70"/>
                <a:gd name="T24" fmla="*/ 1 w 53"/>
                <a:gd name="T25" fmla="*/ 38 h 70"/>
                <a:gd name="T26" fmla="*/ 1 w 53"/>
                <a:gd name="T27" fmla="*/ 34 h 70"/>
                <a:gd name="T28" fmla="*/ 1 w 53"/>
                <a:gd name="T29" fmla="*/ 31 h 70"/>
                <a:gd name="T30" fmla="*/ 0 w 53"/>
                <a:gd name="T31" fmla="*/ 28 h 70"/>
                <a:gd name="T32" fmla="*/ 0 w 53"/>
                <a:gd name="T33" fmla="*/ 24 h 70"/>
                <a:gd name="T34" fmla="*/ 0 w 53"/>
                <a:gd name="T35" fmla="*/ 21 h 70"/>
                <a:gd name="T36" fmla="*/ 0 w 53"/>
                <a:gd name="T37" fmla="*/ 18 h 70"/>
                <a:gd name="T38" fmla="*/ 1 w 53"/>
                <a:gd name="T39" fmla="*/ 13 h 70"/>
                <a:gd name="T40" fmla="*/ 2 w 53"/>
                <a:gd name="T41" fmla="*/ 8 h 70"/>
                <a:gd name="T42" fmla="*/ 3 w 53"/>
                <a:gd name="T43" fmla="*/ 4 h 70"/>
                <a:gd name="T44" fmla="*/ 4 w 53"/>
                <a:gd name="T45" fmla="*/ 1 h 70"/>
                <a:gd name="T46" fmla="*/ 4 w 53"/>
                <a:gd name="T47" fmla="*/ 0 h 70"/>
                <a:gd name="T48" fmla="*/ 5 w 53"/>
                <a:gd name="T49" fmla="*/ 0 h 70"/>
                <a:gd name="T50" fmla="*/ 5 w 5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70">
                  <a:moveTo>
                    <a:pt x="5" y="0"/>
                  </a:moveTo>
                  <a:lnTo>
                    <a:pt x="53" y="35"/>
                  </a:lnTo>
                  <a:lnTo>
                    <a:pt x="6" y="70"/>
                  </a:lnTo>
                  <a:lnTo>
                    <a:pt x="6" y="69"/>
                  </a:lnTo>
                  <a:lnTo>
                    <a:pt x="5" y="67"/>
                  </a:lnTo>
                  <a:lnTo>
                    <a:pt x="4" y="63"/>
                  </a:lnTo>
                  <a:lnTo>
                    <a:pt x="3" y="58"/>
                  </a:lnTo>
                  <a:lnTo>
                    <a:pt x="3" y="55"/>
                  </a:lnTo>
                  <a:lnTo>
                    <a:pt x="2" y="52"/>
                  </a:lnTo>
                  <a:lnTo>
                    <a:pt x="2" y="49"/>
                  </a:lnTo>
                  <a:lnTo>
                    <a:pt x="2" y="46"/>
                  </a:lnTo>
                  <a:lnTo>
                    <a:pt x="1" y="41"/>
                  </a:lnTo>
                  <a:lnTo>
                    <a:pt x="1" y="38"/>
                  </a:lnTo>
                  <a:lnTo>
                    <a:pt x="1" y="34"/>
                  </a:lnTo>
                  <a:lnTo>
                    <a:pt x="1" y="31"/>
                  </a:lnTo>
                  <a:lnTo>
                    <a:pt x="0" y="28"/>
                  </a:lnTo>
                  <a:lnTo>
                    <a:pt x="0" y="24"/>
                  </a:lnTo>
                  <a:lnTo>
                    <a:pt x="0" y="21"/>
                  </a:lnTo>
                  <a:lnTo>
                    <a:pt x="0" y="18"/>
                  </a:lnTo>
                  <a:lnTo>
                    <a:pt x="1" y="13"/>
                  </a:lnTo>
                  <a:lnTo>
                    <a:pt x="2" y="8"/>
                  </a:lnTo>
                  <a:lnTo>
                    <a:pt x="3" y="4"/>
                  </a:lnTo>
                  <a:lnTo>
                    <a:pt x="4" y="1"/>
                  </a:lnTo>
                  <a:lnTo>
                    <a:pt x="4" y="0"/>
                  </a:lnTo>
                  <a:lnTo>
                    <a:pt x="5" y="0"/>
                  </a:lnTo>
                  <a:lnTo>
                    <a:pt x="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4" name="Freeform 126"/>
            <p:cNvSpPr>
              <a:spLocks/>
            </p:cNvSpPr>
            <p:nvPr/>
          </p:nvSpPr>
          <p:spPr bwMode="auto">
            <a:xfrm>
              <a:off x="5217" y="2681"/>
              <a:ext cx="317" cy="417"/>
            </a:xfrm>
            <a:custGeom>
              <a:avLst/>
              <a:gdLst>
                <a:gd name="T0" fmla="*/ 311 w 317"/>
                <a:gd name="T1" fmla="*/ 52 h 417"/>
                <a:gd name="T2" fmla="*/ 300 w 317"/>
                <a:gd name="T3" fmla="*/ 44 h 417"/>
                <a:gd name="T4" fmla="*/ 291 w 317"/>
                <a:gd name="T5" fmla="*/ 38 h 417"/>
                <a:gd name="T6" fmla="*/ 279 w 317"/>
                <a:gd name="T7" fmla="*/ 30 h 417"/>
                <a:gd name="T8" fmla="*/ 264 w 317"/>
                <a:gd name="T9" fmla="*/ 23 h 417"/>
                <a:gd name="T10" fmla="*/ 248 w 317"/>
                <a:gd name="T11" fmla="*/ 16 h 417"/>
                <a:gd name="T12" fmla="*/ 232 w 317"/>
                <a:gd name="T13" fmla="*/ 10 h 417"/>
                <a:gd name="T14" fmla="*/ 222 w 317"/>
                <a:gd name="T15" fmla="*/ 8 h 417"/>
                <a:gd name="T16" fmla="*/ 206 w 317"/>
                <a:gd name="T17" fmla="*/ 3 h 417"/>
                <a:gd name="T18" fmla="*/ 195 w 317"/>
                <a:gd name="T19" fmla="*/ 1 h 417"/>
                <a:gd name="T20" fmla="*/ 186 w 317"/>
                <a:gd name="T21" fmla="*/ 1 h 417"/>
                <a:gd name="T22" fmla="*/ 176 w 317"/>
                <a:gd name="T23" fmla="*/ 0 h 417"/>
                <a:gd name="T24" fmla="*/ 164 w 317"/>
                <a:gd name="T25" fmla="*/ 0 h 417"/>
                <a:gd name="T26" fmla="*/ 153 w 317"/>
                <a:gd name="T27" fmla="*/ 0 h 417"/>
                <a:gd name="T28" fmla="*/ 142 w 317"/>
                <a:gd name="T29" fmla="*/ 1 h 417"/>
                <a:gd name="T30" fmla="*/ 132 w 317"/>
                <a:gd name="T31" fmla="*/ 2 h 417"/>
                <a:gd name="T32" fmla="*/ 120 w 317"/>
                <a:gd name="T33" fmla="*/ 5 h 417"/>
                <a:gd name="T34" fmla="*/ 109 w 317"/>
                <a:gd name="T35" fmla="*/ 8 h 417"/>
                <a:gd name="T36" fmla="*/ 99 w 317"/>
                <a:gd name="T37" fmla="*/ 11 h 417"/>
                <a:gd name="T38" fmla="*/ 89 w 317"/>
                <a:gd name="T39" fmla="*/ 14 h 417"/>
                <a:gd name="T40" fmla="*/ 79 w 317"/>
                <a:gd name="T41" fmla="*/ 18 h 417"/>
                <a:gd name="T42" fmla="*/ 60 w 317"/>
                <a:gd name="T43" fmla="*/ 24 h 417"/>
                <a:gd name="T44" fmla="*/ 44 w 317"/>
                <a:gd name="T45" fmla="*/ 32 h 417"/>
                <a:gd name="T46" fmla="*/ 31 w 317"/>
                <a:gd name="T47" fmla="*/ 37 h 417"/>
                <a:gd name="T48" fmla="*/ 21 w 317"/>
                <a:gd name="T49" fmla="*/ 43 h 417"/>
                <a:gd name="T50" fmla="*/ 13 w 317"/>
                <a:gd name="T51" fmla="*/ 47 h 417"/>
                <a:gd name="T52" fmla="*/ 9 w 317"/>
                <a:gd name="T53" fmla="*/ 54 h 417"/>
                <a:gd name="T54" fmla="*/ 4 w 317"/>
                <a:gd name="T55" fmla="*/ 65 h 417"/>
                <a:gd name="T56" fmla="*/ 0 w 317"/>
                <a:gd name="T57" fmla="*/ 80 h 417"/>
                <a:gd name="T58" fmla="*/ 0 w 317"/>
                <a:gd name="T59" fmla="*/ 90 h 417"/>
                <a:gd name="T60" fmla="*/ 0 w 317"/>
                <a:gd name="T61" fmla="*/ 102 h 417"/>
                <a:gd name="T62" fmla="*/ 1 w 317"/>
                <a:gd name="T63" fmla="*/ 115 h 417"/>
                <a:gd name="T64" fmla="*/ 5 w 317"/>
                <a:gd name="T65" fmla="*/ 129 h 417"/>
                <a:gd name="T66" fmla="*/ 9 w 317"/>
                <a:gd name="T67" fmla="*/ 143 h 417"/>
                <a:gd name="T68" fmla="*/ 15 w 317"/>
                <a:gd name="T69" fmla="*/ 159 h 417"/>
                <a:gd name="T70" fmla="*/ 22 w 317"/>
                <a:gd name="T71" fmla="*/ 174 h 417"/>
                <a:gd name="T72" fmla="*/ 31 w 317"/>
                <a:gd name="T73" fmla="*/ 189 h 417"/>
                <a:gd name="T74" fmla="*/ 40 w 317"/>
                <a:gd name="T75" fmla="*/ 204 h 417"/>
                <a:gd name="T76" fmla="*/ 48 w 317"/>
                <a:gd name="T77" fmla="*/ 217 h 417"/>
                <a:gd name="T78" fmla="*/ 55 w 317"/>
                <a:gd name="T79" fmla="*/ 228 h 417"/>
                <a:gd name="T80" fmla="*/ 62 w 317"/>
                <a:gd name="T81" fmla="*/ 238 h 417"/>
                <a:gd name="T82" fmla="*/ 69 w 317"/>
                <a:gd name="T83" fmla="*/ 250 h 417"/>
                <a:gd name="T84" fmla="*/ 164 w 317"/>
                <a:gd name="T85" fmla="*/ 273 h 417"/>
                <a:gd name="T86" fmla="*/ 171 w 317"/>
                <a:gd name="T87" fmla="*/ 267 h 417"/>
                <a:gd name="T88" fmla="*/ 182 w 317"/>
                <a:gd name="T89" fmla="*/ 263 h 417"/>
                <a:gd name="T90" fmla="*/ 193 w 317"/>
                <a:gd name="T91" fmla="*/ 259 h 417"/>
                <a:gd name="T92" fmla="*/ 204 w 317"/>
                <a:gd name="T93" fmla="*/ 258 h 417"/>
                <a:gd name="T94" fmla="*/ 216 w 317"/>
                <a:gd name="T95" fmla="*/ 262 h 417"/>
                <a:gd name="T96" fmla="*/ 225 w 317"/>
                <a:gd name="T97" fmla="*/ 273 h 417"/>
                <a:gd name="T98" fmla="*/ 227 w 317"/>
                <a:gd name="T99" fmla="*/ 283 h 417"/>
                <a:gd name="T100" fmla="*/ 229 w 317"/>
                <a:gd name="T101" fmla="*/ 295 h 417"/>
                <a:gd name="T102" fmla="*/ 228 w 317"/>
                <a:gd name="T103" fmla="*/ 305 h 417"/>
                <a:gd name="T104" fmla="*/ 226 w 317"/>
                <a:gd name="T105" fmla="*/ 316 h 417"/>
                <a:gd name="T106" fmla="*/ 221 w 317"/>
                <a:gd name="T107" fmla="*/ 329 h 417"/>
                <a:gd name="T108" fmla="*/ 215 w 317"/>
                <a:gd name="T109" fmla="*/ 344 h 417"/>
                <a:gd name="T110" fmla="*/ 210 w 317"/>
                <a:gd name="T111" fmla="*/ 355 h 417"/>
                <a:gd name="T112" fmla="*/ 206 w 317"/>
                <a:gd name="T113" fmla="*/ 365 h 417"/>
                <a:gd name="T114" fmla="*/ 315 w 317"/>
                <a:gd name="T115" fmla="*/ 5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417">
                  <a:moveTo>
                    <a:pt x="315" y="55"/>
                  </a:moveTo>
                  <a:lnTo>
                    <a:pt x="314" y="54"/>
                  </a:lnTo>
                  <a:lnTo>
                    <a:pt x="311" y="52"/>
                  </a:lnTo>
                  <a:lnTo>
                    <a:pt x="307" y="49"/>
                  </a:lnTo>
                  <a:lnTo>
                    <a:pt x="303" y="46"/>
                  </a:lnTo>
                  <a:lnTo>
                    <a:pt x="300" y="44"/>
                  </a:lnTo>
                  <a:lnTo>
                    <a:pt x="297" y="42"/>
                  </a:lnTo>
                  <a:lnTo>
                    <a:pt x="294" y="40"/>
                  </a:lnTo>
                  <a:lnTo>
                    <a:pt x="291" y="38"/>
                  </a:lnTo>
                  <a:lnTo>
                    <a:pt x="287" y="35"/>
                  </a:lnTo>
                  <a:lnTo>
                    <a:pt x="283" y="33"/>
                  </a:lnTo>
                  <a:lnTo>
                    <a:pt x="279" y="30"/>
                  </a:lnTo>
                  <a:lnTo>
                    <a:pt x="275" y="29"/>
                  </a:lnTo>
                  <a:lnTo>
                    <a:pt x="270" y="26"/>
                  </a:lnTo>
                  <a:lnTo>
                    <a:pt x="264" y="23"/>
                  </a:lnTo>
                  <a:lnTo>
                    <a:pt x="259" y="21"/>
                  </a:lnTo>
                  <a:lnTo>
                    <a:pt x="254" y="19"/>
                  </a:lnTo>
                  <a:lnTo>
                    <a:pt x="248" y="16"/>
                  </a:lnTo>
                  <a:lnTo>
                    <a:pt x="243" y="14"/>
                  </a:lnTo>
                  <a:lnTo>
                    <a:pt x="237" y="12"/>
                  </a:lnTo>
                  <a:lnTo>
                    <a:pt x="232" y="10"/>
                  </a:lnTo>
                  <a:lnTo>
                    <a:pt x="229" y="9"/>
                  </a:lnTo>
                  <a:lnTo>
                    <a:pt x="226" y="9"/>
                  </a:lnTo>
                  <a:lnTo>
                    <a:pt x="222" y="8"/>
                  </a:lnTo>
                  <a:lnTo>
                    <a:pt x="218" y="7"/>
                  </a:lnTo>
                  <a:lnTo>
                    <a:pt x="212" y="4"/>
                  </a:lnTo>
                  <a:lnTo>
                    <a:pt x="206" y="3"/>
                  </a:lnTo>
                  <a:lnTo>
                    <a:pt x="203" y="2"/>
                  </a:lnTo>
                  <a:lnTo>
                    <a:pt x="199" y="2"/>
                  </a:lnTo>
                  <a:lnTo>
                    <a:pt x="195" y="1"/>
                  </a:lnTo>
                  <a:lnTo>
                    <a:pt x="193" y="1"/>
                  </a:lnTo>
                  <a:lnTo>
                    <a:pt x="189" y="1"/>
                  </a:lnTo>
                  <a:lnTo>
                    <a:pt x="186" y="1"/>
                  </a:lnTo>
                  <a:lnTo>
                    <a:pt x="183" y="1"/>
                  </a:lnTo>
                  <a:lnTo>
                    <a:pt x="180" y="1"/>
                  </a:lnTo>
                  <a:lnTo>
                    <a:pt x="176" y="0"/>
                  </a:lnTo>
                  <a:lnTo>
                    <a:pt x="171" y="0"/>
                  </a:lnTo>
                  <a:lnTo>
                    <a:pt x="167" y="0"/>
                  </a:lnTo>
                  <a:lnTo>
                    <a:pt x="164" y="0"/>
                  </a:lnTo>
                  <a:lnTo>
                    <a:pt x="160" y="0"/>
                  </a:lnTo>
                  <a:lnTo>
                    <a:pt x="157" y="0"/>
                  </a:lnTo>
                  <a:lnTo>
                    <a:pt x="153" y="0"/>
                  </a:lnTo>
                  <a:lnTo>
                    <a:pt x="150" y="1"/>
                  </a:lnTo>
                  <a:lnTo>
                    <a:pt x="145" y="1"/>
                  </a:lnTo>
                  <a:lnTo>
                    <a:pt x="142" y="1"/>
                  </a:lnTo>
                  <a:lnTo>
                    <a:pt x="139" y="2"/>
                  </a:lnTo>
                  <a:lnTo>
                    <a:pt x="135" y="2"/>
                  </a:lnTo>
                  <a:lnTo>
                    <a:pt x="132" y="2"/>
                  </a:lnTo>
                  <a:lnTo>
                    <a:pt x="128" y="4"/>
                  </a:lnTo>
                  <a:lnTo>
                    <a:pt x="123" y="4"/>
                  </a:lnTo>
                  <a:lnTo>
                    <a:pt x="120" y="5"/>
                  </a:lnTo>
                  <a:lnTo>
                    <a:pt x="117" y="5"/>
                  </a:lnTo>
                  <a:lnTo>
                    <a:pt x="113" y="8"/>
                  </a:lnTo>
                  <a:lnTo>
                    <a:pt x="109" y="8"/>
                  </a:lnTo>
                  <a:lnTo>
                    <a:pt x="106" y="9"/>
                  </a:lnTo>
                  <a:lnTo>
                    <a:pt x="103" y="10"/>
                  </a:lnTo>
                  <a:lnTo>
                    <a:pt x="99" y="11"/>
                  </a:lnTo>
                  <a:lnTo>
                    <a:pt x="95" y="12"/>
                  </a:lnTo>
                  <a:lnTo>
                    <a:pt x="93" y="13"/>
                  </a:lnTo>
                  <a:lnTo>
                    <a:pt x="89" y="14"/>
                  </a:lnTo>
                  <a:lnTo>
                    <a:pt x="86" y="15"/>
                  </a:lnTo>
                  <a:lnTo>
                    <a:pt x="82" y="16"/>
                  </a:lnTo>
                  <a:lnTo>
                    <a:pt x="79" y="18"/>
                  </a:lnTo>
                  <a:lnTo>
                    <a:pt x="72" y="20"/>
                  </a:lnTo>
                  <a:lnTo>
                    <a:pt x="67" y="23"/>
                  </a:lnTo>
                  <a:lnTo>
                    <a:pt x="60" y="24"/>
                  </a:lnTo>
                  <a:lnTo>
                    <a:pt x="55" y="27"/>
                  </a:lnTo>
                  <a:lnTo>
                    <a:pt x="50" y="29"/>
                  </a:lnTo>
                  <a:lnTo>
                    <a:pt x="44" y="32"/>
                  </a:lnTo>
                  <a:lnTo>
                    <a:pt x="39" y="33"/>
                  </a:lnTo>
                  <a:lnTo>
                    <a:pt x="35" y="36"/>
                  </a:lnTo>
                  <a:lnTo>
                    <a:pt x="31" y="37"/>
                  </a:lnTo>
                  <a:lnTo>
                    <a:pt x="27" y="40"/>
                  </a:lnTo>
                  <a:lnTo>
                    <a:pt x="23" y="41"/>
                  </a:lnTo>
                  <a:lnTo>
                    <a:pt x="21" y="43"/>
                  </a:lnTo>
                  <a:lnTo>
                    <a:pt x="18" y="44"/>
                  </a:lnTo>
                  <a:lnTo>
                    <a:pt x="16" y="46"/>
                  </a:lnTo>
                  <a:lnTo>
                    <a:pt x="13" y="47"/>
                  </a:lnTo>
                  <a:lnTo>
                    <a:pt x="12" y="48"/>
                  </a:lnTo>
                  <a:lnTo>
                    <a:pt x="11" y="49"/>
                  </a:lnTo>
                  <a:lnTo>
                    <a:pt x="9" y="54"/>
                  </a:lnTo>
                  <a:lnTo>
                    <a:pt x="7" y="56"/>
                  </a:lnTo>
                  <a:lnTo>
                    <a:pt x="6" y="61"/>
                  </a:lnTo>
                  <a:lnTo>
                    <a:pt x="4" y="65"/>
                  </a:lnTo>
                  <a:lnTo>
                    <a:pt x="3" y="70"/>
                  </a:lnTo>
                  <a:lnTo>
                    <a:pt x="1" y="75"/>
                  </a:lnTo>
                  <a:lnTo>
                    <a:pt x="0" y="80"/>
                  </a:lnTo>
                  <a:lnTo>
                    <a:pt x="0" y="83"/>
                  </a:lnTo>
                  <a:lnTo>
                    <a:pt x="0" y="87"/>
                  </a:lnTo>
                  <a:lnTo>
                    <a:pt x="0" y="90"/>
                  </a:lnTo>
                  <a:lnTo>
                    <a:pt x="0" y="94"/>
                  </a:lnTo>
                  <a:lnTo>
                    <a:pt x="0" y="98"/>
                  </a:lnTo>
                  <a:lnTo>
                    <a:pt x="0" y="102"/>
                  </a:lnTo>
                  <a:lnTo>
                    <a:pt x="0" y="107"/>
                  </a:lnTo>
                  <a:lnTo>
                    <a:pt x="0" y="111"/>
                  </a:lnTo>
                  <a:lnTo>
                    <a:pt x="1" y="115"/>
                  </a:lnTo>
                  <a:lnTo>
                    <a:pt x="2" y="119"/>
                  </a:lnTo>
                  <a:lnTo>
                    <a:pt x="3" y="124"/>
                  </a:lnTo>
                  <a:lnTo>
                    <a:pt x="5" y="129"/>
                  </a:lnTo>
                  <a:lnTo>
                    <a:pt x="6" y="133"/>
                  </a:lnTo>
                  <a:lnTo>
                    <a:pt x="7" y="138"/>
                  </a:lnTo>
                  <a:lnTo>
                    <a:pt x="9" y="143"/>
                  </a:lnTo>
                  <a:lnTo>
                    <a:pt x="11" y="149"/>
                  </a:lnTo>
                  <a:lnTo>
                    <a:pt x="13" y="154"/>
                  </a:lnTo>
                  <a:lnTo>
                    <a:pt x="15" y="159"/>
                  </a:lnTo>
                  <a:lnTo>
                    <a:pt x="18" y="164"/>
                  </a:lnTo>
                  <a:lnTo>
                    <a:pt x="21" y="169"/>
                  </a:lnTo>
                  <a:lnTo>
                    <a:pt x="22" y="174"/>
                  </a:lnTo>
                  <a:lnTo>
                    <a:pt x="25" y="179"/>
                  </a:lnTo>
                  <a:lnTo>
                    <a:pt x="28" y="184"/>
                  </a:lnTo>
                  <a:lnTo>
                    <a:pt x="31" y="189"/>
                  </a:lnTo>
                  <a:lnTo>
                    <a:pt x="34" y="195"/>
                  </a:lnTo>
                  <a:lnTo>
                    <a:pt x="37" y="200"/>
                  </a:lnTo>
                  <a:lnTo>
                    <a:pt x="40" y="204"/>
                  </a:lnTo>
                  <a:lnTo>
                    <a:pt x="43" y="209"/>
                  </a:lnTo>
                  <a:lnTo>
                    <a:pt x="45" y="213"/>
                  </a:lnTo>
                  <a:lnTo>
                    <a:pt x="48" y="217"/>
                  </a:lnTo>
                  <a:lnTo>
                    <a:pt x="50" y="221"/>
                  </a:lnTo>
                  <a:lnTo>
                    <a:pt x="53" y="225"/>
                  </a:lnTo>
                  <a:lnTo>
                    <a:pt x="55" y="228"/>
                  </a:lnTo>
                  <a:lnTo>
                    <a:pt x="58" y="232"/>
                  </a:lnTo>
                  <a:lnTo>
                    <a:pt x="59" y="235"/>
                  </a:lnTo>
                  <a:lnTo>
                    <a:pt x="62" y="238"/>
                  </a:lnTo>
                  <a:lnTo>
                    <a:pt x="65" y="244"/>
                  </a:lnTo>
                  <a:lnTo>
                    <a:pt x="68" y="247"/>
                  </a:lnTo>
                  <a:lnTo>
                    <a:pt x="69" y="250"/>
                  </a:lnTo>
                  <a:lnTo>
                    <a:pt x="71" y="251"/>
                  </a:lnTo>
                  <a:lnTo>
                    <a:pt x="79" y="211"/>
                  </a:lnTo>
                  <a:lnTo>
                    <a:pt x="164" y="273"/>
                  </a:lnTo>
                  <a:lnTo>
                    <a:pt x="165" y="271"/>
                  </a:lnTo>
                  <a:lnTo>
                    <a:pt x="169" y="269"/>
                  </a:lnTo>
                  <a:lnTo>
                    <a:pt x="171" y="267"/>
                  </a:lnTo>
                  <a:lnTo>
                    <a:pt x="175" y="266"/>
                  </a:lnTo>
                  <a:lnTo>
                    <a:pt x="178" y="264"/>
                  </a:lnTo>
                  <a:lnTo>
                    <a:pt x="182" y="263"/>
                  </a:lnTo>
                  <a:lnTo>
                    <a:pt x="185" y="262"/>
                  </a:lnTo>
                  <a:lnTo>
                    <a:pt x="189" y="260"/>
                  </a:lnTo>
                  <a:lnTo>
                    <a:pt x="193" y="259"/>
                  </a:lnTo>
                  <a:lnTo>
                    <a:pt x="197" y="259"/>
                  </a:lnTo>
                  <a:lnTo>
                    <a:pt x="200" y="257"/>
                  </a:lnTo>
                  <a:lnTo>
                    <a:pt x="204" y="258"/>
                  </a:lnTo>
                  <a:lnTo>
                    <a:pt x="207" y="258"/>
                  </a:lnTo>
                  <a:lnTo>
                    <a:pt x="211" y="260"/>
                  </a:lnTo>
                  <a:lnTo>
                    <a:pt x="216" y="262"/>
                  </a:lnTo>
                  <a:lnTo>
                    <a:pt x="221" y="267"/>
                  </a:lnTo>
                  <a:lnTo>
                    <a:pt x="223" y="269"/>
                  </a:lnTo>
                  <a:lnTo>
                    <a:pt x="225" y="273"/>
                  </a:lnTo>
                  <a:lnTo>
                    <a:pt x="226" y="276"/>
                  </a:lnTo>
                  <a:lnTo>
                    <a:pt x="227" y="280"/>
                  </a:lnTo>
                  <a:lnTo>
                    <a:pt x="227" y="283"/>
                  </a:lnTo>
                  <a:lnTo>
                    <a:pt x="228" y="288"/>
                  </a:lnTo>
                  <a:lnTo>
                    <a:pt x="229" y="291"/>
                  </a:lnTo>
                  <a:lnTo>
                    <a:pt x="229" y="295"/>
                  </a:lnTo>
                  <a:lnTo>
                    <a:pt x="229" y="298"/>
                  </a:lnTo>
                  <a:lnTo>
                    <a:pt x="229" y="302"/>
                  </a:lnTo>
                  <a:lnTo>
                    <a:pt x="228" y="305"/>
                  </a:lnTo>
                  <a:lnTo>
                    <a:pt x="228" y="309"/>
                  </a:lnTo>
                  <a:lnTo>
                    <a:pt x="227" y="312"/>
                  </a:lnTo>
                  <a:lnTo>
                    <a:pt x="226" y="316"/>
                  </a:lnTo>
                  <a:lnTo>
                    <a:pt x="224" y="320"/>
                  </a:lnTo>
                  <a:lnTo>
                    <a:pt x="223" y="325"/>
                  </a:lnTo>
                  <a:lnTo>
                    <a:pt x="221" y="329"/>
                  </a:lnTo>
                  <a:lnTo>
                    <a:pt x="218" y="335"/>
                  </a:lnTo>
                  <a:lnTo>
                    <a:pt x="217" y="339"/>
                  </a:lnTo>
                  <a:lnTo>
                    <a:pt x="215" y="344"/>
                  </a:lnTo>
                  <a:lnTo>
                    <a:pt x="213" y="348"/>
                  </a:lnTo>
                  <a:lnTo>
                    <a:pt x="211" y="352"/>
                  </a:lnTo>
                  <a:lnTo>
                    <a:pt x="210" y="355"/>
                  </a:lnTo>
                  <a:lnTo>
                    <a:pt x="208" y="358"/>
                  </a:lnTo>
                  <a:lnTo>
                    <a:pt x="206" y="363"/>
                  </a:lnTo>
                  <a:lnTo>
                    <a:pt x="206" y="365"/>
                  </a:lnTo>
                  <a:lnTo>
                    <a:pt x="206" y="415"/>
                  </a:lnTo>
                  <a:lnTo>
                    <a:pt x="317" y="417"/>
                  </a:lnTo>
                  <a:lnTo>
                    <a:pt x="315" y="55"/>
                  </a:lnTo>
                  <a:lnTo>
                    <a:pt x="315" y="5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5" name="Freeform 127"/>
            <p:cNvSpPr>
              <a:spLocks/>
            </p:cNvSpPr>
            <p:nvPr/>
          </p:nvSpPr>
          <p:spPr bwMode="auto">
            <a:xfrm>
              <a:off x="5244" y="2696"/>
              <a:ext cx="290" cy="186"/>
            </a:xfrm>
            <a:custGeom>
              <a:avLst/>
              <a:gdLst>
                <a:gd name="T0" fmla="*/ 6 w 290"/>
                <a:gd name="T1" fmla="*/ 36 h 186"/>
                <a:gd name="T2" fmla="*/ 17 w 290"/>
                <a:gd name="T3" fmla="*/ 29 h 186"/>
                <a:gd name="T4" fmla="*/ 29 w 290"/>
                <a:gd name="T5" fmla="*/ 23 h 186"/>
                <a:gd name="T6" fmla="*/ 41 w 290"/>
                <a:gd name="T7" fmla="*/ 19 h 186"/>
                <a:gd name="T8" fmla="*/ 55 w 290"/>
                <a:gd name="T9" fmla="*/ 14 h 186"/>
                <a:gd name="T10" fmla="*/ 70 w 290"/>
                <a:gd name="T11" fmla="*/ 9 h 186"/>
                <a:gd name="T12" fmla="*/ 85 w 290"/>
                <a:gd name="T13" fmla="*/ 5 h 186"/>
                <a:gd name="T14" fmla="*/ 104 w 290"/>
                <a:gd name="T15" fmla="*/ 2 h 186"/>
                <a:gd name="T16" fmla="*/ 117 w 290"/>
                <a:gd name="T17" fmla="*/ 1 h 186"/>
                <a:gd name="T18" fmla="*/ 130 w 290"/>
                <a:gd name="T19" fmla="*/ 0 h 186"/>
                <a:gd name="T20" fmla="*/ 142 w 290"/>
                <a:gd name="T21" fmla="*/ 0 h 186"/>
                <a:gd name="T22" fmla="*/ 154 w 290"/>
                <a:gd name="T23" fmla="*/ 1 h 186"/>
                <a:gd name="T24" fmla="*/ 164 w 290"/>
                <a:gd name="T25" fmla="*/ 3 h 186"/>
                <a:gd name="T26" fmla="*/ 175 w 290"/>
                <a:gd name="T27" fmla="*/ 5 h 186"/>
                <a:gd name="T28" fmla="*/ 185 w 290"/>
                <a:gd name="T29" fmla="*/ 8 h 186"/>
                <a:gd name="T30" fmla="*/ 196 w 290"/>
                <a:gd name="T31" fmla="*/ 10 h 186"/>
                <a:gd name="T32" fmla="*/ 206 w 290"/>
                <a:gd name="T33" fmla="*/ 14 h 186"/>
                <a:gd name="T34" fmla="*/ 216 w 290"/>
                <a:gd name="T35" fmla="*/ 17 h 186"/>
                <a:gd name="T36" fmla="*/ 226 w 290"/>
                <a:gd name="T37" fmla="*/ 21 h 186"/>
                <a:gd name="T38" fmla="*/ 237 w 290"/>
                <a:gd name="T39" fmla="*/ 26 h 186"/>
                <a:gd name="T40" fmla="*/ 255 w 290"/>
                <a:gd name="T41" fmla="*/ 33 h 186"/>
                <a:gd name="T42" fmla="*/ 268 w 290"/>
                <a:gd name="T43" fmla="*/ 41 h 186"/>
                <a:gd name="T44" fmla="*/ 279 w 290"/>
                <a:gd name="T45" fmla="*/ 47 h 186"/>
                <a:gd name="T46" fmla="*/ 288 w 290"/>
                <a:gd name="T47" fmla="*/ 51 h 186"/>
                <a:gd name="T48" fmla="*/ 166 w 290"/>
                <a:gd name="T49" fmla="*/ 70 h 186"/>
                <a:gd name="T50" fmla="*/ 59 w 290"/>
                <a:gd name="T51" fmla="*/ 127 h 186"/>
                <a:gd name="T52" fmla="*/ 44 w 290"/>
                <a:gd name="T53" fmla="*/ 52 h 186"/>
                <a:gd name="T54" fmla="*/ 40 w 290"/>
                <a:gd name="T55" fmla="*/ 60 h 186"/>
                <a:gd name="T56" fmla="*/ 36 w 290"/>
                <a:gd name="T57" fmla="*/ 72 h 186"/>
                <a:gd name="T58" fmla="*/ 32 w 290"/>
                <a:gd name="T59" fmla="*/ 88 h 186"/>
                <a:gd name="T60" fmla="*/ 31 w 290"/>
                <a:gd name="T61" fmla="*/ 100 h 186"/>
                <a:gd name="T62" fmla="*/ 30 w 290"/>
                <a:gd name="T63" fmla="*/ 113 h 186"/>
                <a:gd name="T64" fmla="*/ 29 w 290"/>
                <a:gd name="T65" fmla="*/ 125 h 186"/>
                <a:gd name="T66" fmla="*/ 29 w 290"/>
                <a:gd name="T67" fmla="*/ 136 h 186"/>
                <a:gd name="T68" fmla="*/ 29 w 290"/>
                <a:gd name="T69" fmla="*/ 146 h 186"/>
                <a:gd name="T70" fmla="*/ 30 w 290"/>
                <a:gd name="T71" fmla="*/ 163 h 186"/>
                <a:gd name="T72" fmla="*/ 31 w 290"/>
                <a:gd name="T73" fmla="*/ 177 h 186"/>
                <a:gd name="T74" fmla="*/ 32 w 290"/>
                <a:gd name="T75" fmla="*/ 185 h 186"/>
                <a:gd name="T76" fmla="*/ 31 w 290"/>
                <a:gd name="T77" fmla="*/ 183 h 186"/>
                <a:gd name="T78" fmla="*/ 27 w 290"/>
                <a:gd name="T79" fmla="*/ 170 h 186"/>
                <a:gd name="T80" fmla="*/ 21 w 290"/>
                <a:gd name="T81" fmla="*/ 153 h 186"/>
                <a:gd name="T82" fmla="*/ 17 w 290"/>
                <a:gd name="T83" fmla="*/ 142 h 186"/>
                <a:gd name="T84" fmla="*/ 13 w 290"/>
                <a:gd name="T85" fmla="*/ 130 h 186"/>
                <a:gd name="T86" fmla="*/ 10 w 290"/>
                <a:gd name="T87" fmla="*/ 119 h 186"/>
                <a:gd name="T88" fmla="*/ 7 w 290"/>
                <a:gd name="T89" fmla="*/ 108 h 186"/>
                <a:gd name="T90" fmla="*/ 5 w 290"/>
                <a:gd name="T91" fmla="*/ 97 h 186"/>
                <a:gd name="T92" fmla="*/ 2 w 290"/>
                <a:gd name="T93" fmla="*/ 87 h 186"/>
                <a:gd name="T94" fmla="*/ 1 w 290"/>
                <a:gd name="T95" fmla="*/ 75 h 186"/>
                <a:gd name="T96" fmla="*/ 0 w 290"/>
                <a:gd name="T97" fmla="*/ 60 h 186"/>
                <a:gd name="T98" fmla="*/ 1 w 290"/>
                <a:gd name="T99" fmla="*/ 49 h 186"/>
                <a:gd name="T100" fmla="*/ 2 w 290"/>
                <a:gd name="T101" fmla="*/ 42 h 186"/>
                <a:gd name="T102" fmla="*/ 4 w 290"/>
                <a:gd name="T103" fmla="*/ 3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0" h="186">
                  <a:moveTo>
                    <a:pt x="4" y="39"/>
                  </a:moveTo>
                  <a:lnTo>
                    <a:pt x="4" y="37"/>
                  </a:lnTo>
                  <a:lnTo>
                    <a:pt x="6" y="36"/>
                  </a:lnTo>
                  <a:lnTo>
                    <a:pt x="9" y="34"/>
                  </a:lnTo>
                  <a:lnTo>
                    <a:pt x="13" y="32"/>
                  </a:lnTo>
                  <a:lnTo>
                    <a:pt x="17" y="29"/>
                  </a:lnTo>
                  <a:lnTo>
                    <a:pt x="23" y="26"/>
                  </a:lnTo>
                  <a:lnTo>
                    <a:pt x="25" y="25"/>
                  </a:lnTo>
                  <a:lnTo>
                    <a:pt x="29" y="23"/>
                  </a:lnTo>
                  <a:lnTo>
                    <a:pt x="33" y="22"/>
                  </a:lnTo>
                  <a:lnTo>
                    <a:pt x="37" y="21"/>
                  </a:lnTo>
                  <a:lnTo>
                    <a:pt x="41" y="19"/>
                  </a:lnTo>
                  <a:lnTo>
                    <a:pt x="45" y="17"/>
                  </a:lnTo>
                  <a:lnTo>
                    <a:pt x="49" y="15"/>
                  </a:lnTo>
                  <a:lnTo>
                    <a:pt x="55" y="14"/>
                  </a:lnTo>
                  <a:lnTo>
                    <a:pt x="59" y="12"/>
                  </a:lnTo>
                  <a:lnTo>
                    <a:pt x="64" y="11"/>
                  </a:lnTo>
                  <a:lnTo>
                    <a:pt x="70" y="9"/>
                  </a:lnTo>
                  <a:lnTo>
                    <a:pt x="75" y="8"/>
                  </a:lnTo>
                  <a:lnTo>
                    <a:pt x="80" y="6"/>
                  </a:lnTo>
                  <a:lnTo>
                    <a:pt x="85" y="5"/>
                  </a:lnTo>
                  <a:lnTo>
                    <a:pt x="91" y="4"/>
                  </a:lnTo>
                  <a:lnTo>
                    <a:pt x="99" y="3"/>
                  </a:lnTo>
                  <a:lnTo>
                    <a:pt x="104" y="2"/>
                  </a:lnTo>
                  <a:lnTo>
                    <a:pt x="110" y="1"/>
                  </a:lnTo>
                  <a:lnTo>
                    <a:pt x="113" y="1"/>
                  </a:lnTo>
                  <a:lnTo>
                    <a:pt x="117" y="1"/>
                  </a:lnTo>
                  <a:lnTo>
                    <a:pt x="120" y="1"/>
                  </a:lnTo>
                  <a:lnTo>
                    <a:pt x="124" y="1"/>
                  </a:lnTo>
                  <a:lnTo>
                    <a:pt x="130" y="0"/>
                  </a:lnTo>
                  <a:lnTo>
                    <a:pt x="136" y="0"/>
                  </a:lnTo>
                  <a:lnTo>
                    <a:pt x="139" y="0"/>
                  </a:lnTo>
                  <a:lnTo>
                    <a:pt x="142" y="0"/>
                  </a:lnTo>
                  <a:lnTo>
                    <a:pt x="147" y="0"/>
                  </a:lnTo>
                  <a:lnTo>
                    <a:pt x="150" y="1"/>
                  </a:lnTo>
                  <a:lnTo>
                    <a:pt x="154" y="1"/>
                  </a:lnTo>
                  <a:lnTo>
                    <a:pt x="157" y="1"/>
                  </a:lnTo>
                  <a:lnTo>
                    <a:pt x="161" y="2"/>
                  </a:lnTo>
                  <a:lnTo>
                    <a:pt x="164" y="3"/>
                  </a:lnTo>
                  <a:lnTo>
                    <a:pt x="168" y="3"/>
                  </a:lnTo>
                  <a:lnTo>
                    <a:pt x="171" y="4"/>
                  </a:lnTo>
                  <a:lnTo>
                    <a:pt x="175" y="5"/>
                  </a:lnTo>
                  <a:lnTo>
                    <a:pt x="178" y="6"/>
                  </a:lnTo>
                  <a:lnTo>
                    <a:pt x="181" y="7"/>
                  </a:lnTo>
                  <a:lnTo>
                    <a:pt x="185" y="8"/>
                  </a:lnTo>
                  <a:lnTo>
                    <a:pt x="188" y="8"/>
                  </a:lnTo>
                  <a:lnTo>
                    <a:pt x="193" y="9"/>
                  </a:lnTo>
                  <a:lnTo>
                    <a:pt x="196" y="10"/>
                  </a:lnTo>
                  <a:lnTo>
                    <a:pt x="199" y="11"/>
                  </a:lnTo>
                  <a:lnTo>
                    <a:pt x="203" y="12"/>
                  </a:lnTo>
                  <a:lnTo>
                    <a:pt x="206" y="14"/>
                  </a:lnTo>
                  <a:lnTo>
                    <a:pt x="209" y="15"/>
                  </a:lnTo>
                  <a:lnTo>
                    <a:pt x="213" y="16"/>
                  </a:lnTo>
                  <a:lnTo>
                    <a:pt x="216" y="17"/>
                  </a:lnTo>
                  <a:lnTo>
                    <a:pt x="219" y="19"/>
                  </a:lnTo>
                  <a:lnTo>
                    <a:pt x="222" y="20"/>
                  </a:lnTo>
                  <a:lnTo>
                    <a:pt x="226" y="21"/>
                  </a:lnTo>
                  <a:lnTo>
                    <a:pt x="228" y="22"/>
                  </a:lnTo>
                  <a:lnTo>
                    <a:pt x="232" y="24"/>
                  </a:lnTo>
                  <a:lnTo>
                    <a:pt x="237" y="26"/>
                  </a:lnTo>
                  <a:lnTo>
                    <a:pt x="244" y="29"/>
                  </a:lnTo>
                  <a:lnTo>
                    <a:pt x="249" y="31"/>
                  </a:lnTo>
                  <a:lnTo>
                    <a:pt x="255" y="33"/>
                  </a:lnTo>
                  <a:lnTo>
                    <a:pt x="259" y="36"/>
                  </a:lnTo>
                  <a:lnTo>
                    <a:pt x="264" y="39"/>
                  </a:lnTo>
                  <a:lnTo>
                    <a:pt x="268" y="41"/>
                  </a:lnTo>
                  <a:lnTo>
                    <a:pt x="273" y="44"/>
                  </a:lnTo>
                  <a:lnTo>
                    <a:pt x="276" y="45"/>
                  </a:lnTo>
                  <a:lnTo>
                    <a:pt x="279" y="47"/>
                  </a:lnTo>
                  <a:lnTo>
                    <a:pt x="281" y="48"/>
                  </a:lnTo>
                  <a:lnTo>
                    <a:pt x="284" y="50"/>
                  </a:lnTo>
                  <a:lnTo>
                    <a:pt x="288" y="51"/>
                  </a:lnTo>
                  <a:lnTo>
                    <a:pt x="290" y="53"/>
                  </a:lnTo>
                  <a:lnTo>
                    <a:pt x="160" y="146"/>
                  </a:lnTo>
                  <a:lnTo>
                    <a:pt x="166" y="70"/>
                  </a:lnTo>
                  <a:lnTo>
                    <a:pt x="115" y="125"/>
                  </a:lnTo>
                  <a:lnTo>
                    <a:pt x="93" y="56"/>
                  </a:lnTo>
                  <a:lnTo>
                    <a:pt x="59" y="127"/>
                  </a:lnTo>
                  <a:lnTo>
                    <a:pt x="46" y="48"/>
                  </a:lnTo>
                  <a:lnTo>
                    <a:pt x="45" y="49"/>
                  </a:lnTo>
                  <a:lnTo>
                    <a:pt x="44" y="52"/>
                  </a:lnTo>
                  <a:lnTo>
                    <a:pt x="42" y="54"/>
                  </a:lnTo>
                  <a:lnTo>
                    <a:pt x="41" y="57"/>
                  </a:lnTo>
                  <a:lnTo>
                    <a:pt x="40" y="60"/>
                  </a:lnTo>
                  <a:lnTo>
                    <a:pt x="39" y="64"/>
                  </a:lnTo>
                  <a:lnTo>
                    <a:pt x="37" y="67"/>
                  </a:lnTo>
                  <a:lnTo>
                    <a:pt x="36" y="72"/>
                  </a:lnTo>
                  <a:lnTo>
                    <a:pt x="35" y="77"/>
                  </a:lnTo>
                  <a:lnTo>
                    <a:pt x="34" y="82"/>
                  </a:lnTo>
                  <a:lnTo>
                    <a:pt x="32" y="88"/>
                  </a:lnTo>
                  <a:lnTo>
                    <a:pt x="32" y="94"/>
                  </a:lnTo>
                  <a:lnTo>
                    <a:pt x="31" y="97"/>
                  </a:lnTo>
                  <a:lnTo>
                    <a:pt x="31" y="100"/>
                  </a:lnTo>
                  <a:lnTo>
                    <a:pt x="31" y="103"/>
                  </a:lnTo>
                  <a:lnTo>
                    <a:pt x="31" y="107"/>
                  </a:lnTo>
                  <a:lnTo>
                    <a:pt x="30" y="113"/>
                  </a:lnTo>
                  <a:lnTo>
                    <a:pt x="29" y="119"/>
                  </a:lnTo>
                  <a:lnTo>
                    <a:pt x="29" y="122"/>
                  </a:lnTo>
                  <a:lnTo>
                    <a:pt x="29" y="125"/>
                  </a:lnTo>
                  <a:lnTo>
                    <a:pt x="29" y="129"/>
                  </a:lnTo>
                  <a:lnTo>
                    <a:pt x="29" y="133"/>
                  </a:lnTo>
                  <a:lnTo>
                    <a:pt x="29" y="136"/>
                  </a:lnTo>
                  <a:lnTo>
                    <a:pt x="29" y="140"/>
                  </a:lnTo>
                  <a:lnTo>
                    <a:pt x="29" y="143"/>
                  </a:lnTo>
                  <a:lnTo>
                    <a:pt x="29" y="146"/>
                  </a:lnTo>
                  <a:lnTo>
                    <a:pt x="30" y="152"/>
                  </a:lnTo>
                  <a:lnTo>
                    <a:pt x="30" y="159"/>
                  </a:lnTo>
                  <a:lnTo>
                    <a:pt x="30" y="163"/>
                  </a:lnTo>
                  <a:lnTo>
                    <a:pt x="30" y="168"/>
                  </a:lnTo>
                  <a:lnTo>
                    <a:pt x="31" y="173"/>
                  </a:lnTo>
                  <a:lnTo>
                    <a:pt x="31" y="177"/>
                  </a:lnTo>
                  <a:lnTo>
                    <a:pt x="31" y="181"/>
                  </a:lnTo>
                  <a:lnTo>
                    <a:pt x="32" y="184"/>
                  </a:lnTo>
                  <a:lnTo>
                    <a:pt x="32" y="185"/>
                  </a:lnTo>
                  <a:lnTo>
                    <a:pt x="32" y="186"/>
                  </a:lnTo>
                  <a:lnTo>
                    <a:pt x="32" y="185"/>
                  </a:lnTo>
                  <a:lnTo>
                    <a:pt x="31" y="183"/>
                  </a:lnTo>
                  <a:lnTo>
                    <a:pt x="30" y="180"/>
                  </a:lnTo>
                  <a:lnTo>
                    <a:pt x="29" y="176"/>
                  </a:lnTo>
                  <a:lnTo>
                    <a:pt x="27" y="170"/>
                  </a:lnTo>
                  <a:lnTo>
                    <a:pt x="25" y="166"/>
                  </a:lnTo>
                  <a:lnTo>
                    <a:pt x="23" y="159"/>
                  </a:lnTo>
                  <a:lnTo>
                    <a:pt x="21" y="153"/>
                  </a:lnTo>
                  <a:lnTo>
                    <a:pt x="19" y="149"/>
                  </a:lnTo>
                  <a:lnTo>
                    <a:pt x="18" y="146"/>
                  </a:lnTo>
                  <a:lnTo>
                    <a:pt x="17" y="142"/>
                  </a:lnTo>
                  <a:lnTo>
                    <a:pt x="16" y="139"/>
                  </a:lnTo>
                  <a:lnTo>
                    <a:pt x="14" y="135"/>
                  </a:lnTo>
                  <a:lnTo>
                    <a:pt x="13" y="130"/>
                  </a:lnTo>
                  <a:lnTo>
                    <a:pt x="12" y="127"/>
                  </a:lnTo>
                  <a:lnTo>
                    <a:pt x="11" y="123"/>
                  </a:lnTo>
                  <a:lnTo>
                    <a:pt x="10" y="119"/>
                  </a:lnTo>
                  <a:lnTo>
                    <a:pt x="9" y="116"/>
                  </a:lnTo>
                  <a:lnTo>
                    <a:pt x="8" y="111"/>
                  </a:lnTo>
                  <a:lnTo>
                    <a:pt x="7" y="108"/>
                  </a:lnTo>
                  <a:lnTo>
                    <a:pt x="6" y="104"/>
                  </a:lnTo>
                  <a:lnTo>
                    <a:pt x="6" y="101"/>
                  </a:lnTo>
                  <a:lnTo>
                    <a:pt x="5" y="97"/>
                  </a:lnTo>
                  <a:lnTo>
                    <a:pt x="5" y="94"/>
                  </a:lnTo>
                  <a:lnTo>
                    <a:pt x="4" y="91"/>
                  </a:lnTo>
                  <a:lnTo>
                    <a:pt x="2" y="87"/>
                  </a:lnTo>
                  <a:lnTo>
                    <a:pt x="1" y="84"/>
                  </a:lnTo>
                  <a:lnTo>
                    <a:pt x="1" y="81"/>
                  </a:lnTo>
                  <a:lnTo>
                    <a:pt x="1" y="75"/>
                  </a:lnTo>
                  <a:lnTo>
                    <a:pt x="1" y="70"/>
                  </a:lnTo>
                  <a:lnTo>
                    <a:pt x="0" y="64"/>
                  </a:lnTo>
                  <a:lnTo>
                    <a:pt x="0" y="60"/>
                  </a:lnTo>
                  <a:lnTo>
                    <a:pt x="0" y="56"/>
                  </a:lnTo>
                  <a:lnTo>
                    <a:pt x="1" y="53"/>
                  </a:lnTo>
                  <a:lnTo>
                    <a:pt x="1" y="49"/>
                  </a:lnTo>
                  <a:lnTo>
                    <a:pt x="1" y="46"/>
                  </a:lnTo>
                  <a:lnTo>
                    <a:pt x="1" y="44"/>
                  </a:lnTo>
                  <a:lnTo>
                    <a:pt x="2" y="42"/>
                  </a:lnTo>
                  <a:lnTo>
                    <a:pt x="2" y="39"/>
                  </a:lnTo>
                  <a:lnTo>
                    <a:pt x="4" y="39"/>
                  </a:lnTo>
                  <a:lnTo>
                    <a:pt x="4" y="39"/>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6" name="Freeform 128"/>
            <p:cNvSpPr>
              <a:spLocks/>
            </p:cNvSpPr>
            <p:nvPr/>
          </p:nvSpPr>
          <p:spPr bwMode="auto">
            <a:xfrm>
              <a:off x="5168" y="2941"/>
              <a:ext cx="232" cy="16"/>
            </a:xfrm>
            <a:custGeom>
              <a:avLst/>
              <a:gdLst>
                <a:gd name="T0" fmla="*/ 0 w 232"/>
                <a:gd name="T1" fmla="*/ 0 h 16"/>
                <a:gd name="T2" fmla="*/ 201 w 232"/>
                <a:gd name="T3" fmla="*/ 0 h 16"/>
                <a:gd name="T4" fmla="*/ 232 w 232"/>
                <a:gd name="T5" fmla="*/ 3 h 16"/>
                <a:gd name="T6" fmla="*/ 208 w 232"/>
                <a:gd name="T7" fmla="*/ 16 h 16"/>
                <a:gd name="T8" fmla="*/ 5 w 232"/>
                <a:gd name="T9" fmla="*/ 16 h 16"/>
                <a:gd name="T10" fmla="*/ 0 w 232"/>
                <a:gd name="T11" fmla="*/ 0 h 16"/>
                <a:gd name="T12" fmla="*/ 0 w 232"/>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32" h="16">
                  <a:moveTo>
                    <a:pt x="0" y="0"/>
                  </a:moveTo>
                  <a:lnTo>
                    <a:pt x="201" y="0"/>
                  </a:lnTo>
                  <a:lnTo>
                    <a:pt x="232" y="3"/>
                  </a:lnTo>
                  <a:lnTo>
                    <a:pt x="208" y="16"/>
                  </a:lnTo>
                  <a:lnTo>
                    <a:pt x="5" y="16"/>
                  </a:lnTo>
                  <a:lnTo>
                    <a:pt x="0" y="0"/>
                  </a:lnTo>
                  <a:lnTo>
                    <a:pt x="0"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7" name="Freeform 129"/>
            <p:cNvSpPr>
              <a:spLocks/>
            </p:cNvSpPr>
            <p:nvPr/>
          </p:nvSpPr>
          <p:spPr bwMode="auto">
            <a:xfrm>
              <a:off x="4465" y="3184"/>
              <a:ext cx="435" cy="344"/>
            </a:xfrm>
            <a:custGeom>
              <a:avLst/>
              <a:gdLst>
                <a:gd name="T0" fmla="*/ 153 w 435"/>
                <a:gd name="T1" fmla="*/ 4 h 344"/>
                <a:gd name="T2" fmla="*/ 136 w 435"/>
                <a:gd name="T3" fmla="*/ 2 h 344"/>
                <a:gd name="T4" fmla="*/ 122 w 435"/>
                <a:gd name="T5" fmla="*/ 4 h 344"/>
                <a:gd name="T6" fmla="*/ 107 w 435"/>
                <a:gd name="T7" fmla="*/ 6 h 344"/>
                <a:gd name="T8" fmla="*/ 94 w 435"/>
                <a:gd name="T9" fmla="*/ 9 h 344"/>
                <a:gd name="T10" fmla="*/ 80 w 435"/>
                <a:gd name="T11" fmla="*/ 16 h 344"/>
                <a:gd name="T12" fmla="*/ 65 w 435"/>
                <a:gd name="T13" fmla="*/ 26 h 344"/>
                <a:gd name="T14" fmla="*/ 51 w 435"/>
                <a:gd name="T15" fmla="*/ 37 h 344"/>
                <a:gd name="T16" fmla="*/ 39 w 435"/>
                <a:gd name="T17" fmla="*/ 51 h 344"/>
                <a:gd name="T18" fmla="*/ 29 w 435"/>
                <a:gd name="T19" fmla="*/ 67 h 344"/>
                <a:gd name="T20" fmla="*/ 18 w 435"/>
                <a:gd name="T21" fmla="*/ 83 h 344"/>
                <a:gd name="T22" fmla="*/ 11 w 435"/>
                <a:gd name="T23" fmla="*/ 100 h 344"/>
                <a:gd name="T24" fmla="*/ 5 w 435"/>
                <a:gd name="T25" fmla="*/ 118 h 344"/>
                <a:gd name="T26" fmla="*/ 1 w 435"/>
                <a:gd name="T27" fmla="*/ 135 h 344"/>
                <a:gd name="T28" fmla="*/ 0 w 435"/>
                <a:gd name="T29" fmla="*/ 150 h 344"/>
                <a:gd name="T30" fmla="*/ 1 w 435"/>
                <a:gd name="T31" fmla="*/ 165 h 344"/>
                <a:gd name="T32" fmla="*/ 6 w 435"/>
                <a:gd name="T33" fmla="*/ 186 h 344"/>
                <a:gd name="T34" fmla="*/ 14 w 435"/>
                <a:gd name="T35" fmla="*/ 206 h 344"/>
                <a:gd name="T36" fmla="*/ 18 w 435"/>
                <a:gd name="T37" fmla="*/ 216 h 344"/>
                <a:gd name="T38" fmla="*/ 13 w 435"/>
                <a:gd name="T39" fmla="*/ 229 h 344"/>
                <a:gd name="T40" fmla="*/ 8 w 435"/>
                <a:gd name="T41" fmla="*/ 248 h 344"/>
                <a:gd name="T42" fmla="*/ 5 w 435"/>
                <a:gd name="T43" fmla="*/ 271 h 344"/>
                <a:gd name="T44" fmla="*/ 3 w 435"/>
                <a:gd name="T45" fmla="*/ 295 h 344"/>
                <a:gd name="T46" fmla="*/ 3 w 435"/>
                <a:gd name="T47" fmla="*/ 318 h 344"/>
                <a:gd name="T48" fmla="*/ 3 w 435"/>
                <a:gd name="T49" fmla="*/ 334 h 344"/>
                <a:gd name="T50" fmla="*/ 435 w 435"/>
                <a:gd name="T51" fmla="*/ 344 h 344"/>
                <a:gd name="T52" fmla="*/ 433 w 435"/>
                <a:gd name="T53" fmla="*/ 331 h 344"/>
                <a:gd name="T54" fmla="*/ 430 w 435"/>
                <a:gd name="T55" fmla="*/ 316 h 344"/>
                <a:gd name="T56" fmla="*/ 426 w 435"/>
                <a:gd name="T57" fmla="*/ 296 h 344"/>
                <a:gd name="T58" fmla="*/ 419 w 435"/>
                <a:gd name="T59" fmla="*/ 273 h 344"/>
                <a:gd name="T60" fmla="*/ 411 w 435"/>
                <a:gd name="T61" fmla="*/ 248 h 344"/>
                <a:gd name="T62" fmla="*/ 405 w 435"/>
                <a:gd name="T63" fmla="*/ 235 h 344"/>
                <a:gd name="T64" fmla="*/ 396 w 435"/>
                <a:gd name="T65" fmla="*/ 215 h 344"/>
                <a:gd name="T66" fmla="*/ 387 w 435"/>
                <a:gd name="T67" fmla="*/ 196 h 344"/>
                <a:gd name="T68" fmla="*/ 379 w 435"/>
                <a:gd name="T69" fmla="*/ 184 h 344"/>
                <a:gd name="T70" fmla="*/ 362 w 435"/>
                <a:gd name="T71" fmla="*/ 159 h 344"/>
                <a:gd name="T72" fmla="*/ 343 w 435"/>
                <a:gd name="T73" fmla="*/ 136 h 344"/>
                <a:gd name="T74" fmla="*/ 325 w 435"/>
                <a:gd name="T75" fmla="*/ 116 h 344"/>
                <a:gd name="T76" fmla="*/ 307 w 435"/>
                <a:gd name="T77" fmla="*/ 97 h 344"/>
                <a:gd name="T78" fmla="*/ 293 w 435"/>
                <a:gd name="T79" fmla="*/ 83 h 344"/>
                <a:gd name="T80" fmla="*/ 279 w 435"/>
                <a:gd name="T81" fmla="*/ 72 h 344"/>
                <a:gd name="T82" fmla="*/ 275 w 435"/>
                <a:gd name="T83" fmla="*/ 67 h 344"/>
                <a:gd name="T84" fmla="*/ 264 w 435"/>
                <a:gd name="T85" fmla="*/ 53 h 344"/>
                <a:gd name="T86" fmla="*/ 246 w 435"/>
                <a:gd name="T87" fmla="*/ 34 h 344"/>
                <a:gd name="T88" fmla="*/ 225 w 435"/>
                <a:gd name="T89" fmla="*/ 14 h 344"/>
                <a:gd name="T90" fmla="*/ 203 w 435"/>
                <a:gd name="T91" fmla="*/ 2 h 344"/>
                <a:gd name="T92" fmla="*/ 183 w 435"/>
                <a:gd name="T93" fmla="*/ 0 h 344"/>
                <a:gd name="T94" fmla="*/ 168 w 435"/>
                <a:gd name="T95" fmla="*/ 1 h 344"/>
                <a:gd name="T96" fmla="*/ 158 w 435"/>
                <a:gd name="T97" fmla="*/ 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5" h="344">
                  <a:moveTo>
                    <a:pt x="158" y="5"/>
                  </a:moveTo>
                  <a:lnTo>
                    <a:pt x="157" y="4"/>
                  </a:lnTo>
                  <a:lnTo>
                    <a:pt x="156" y="4"/>
                  </a:lnTo>
                  <a:lnTo>
                    <a:pt x="153" y="4"/>
                  </a:lnTo>
                  <a:lnTo>
                    <a:pt x="150" y="4"/>
                  </a:lnTo>
                  <a:lnTo>
                    <a:pt x="146" y="3"/>
                  </a:lnTo>
                  <a:lnTo>
                    <a:pt x="142" y="2"/>
                  </a:lnTo>
                  <a:lnTo>
                    <a:pt x="136" y="2"/>
                  </a:lnTo>
                  <a:lnTo>
                    <a:pt x="132" y="3"/>
                  </a:lnTo>
                  <a:lnTo>
                    <a:pt x="128" y="3"/>
                  </a:lnTo>
                  <a:lnTo>
                    <a:pt x="125" y="3"/>
                  </a:lnTo>
                  <a:lnTo>
                    <a:pt x="122" y="4"/>
                  </a:lnTo>
                  <a:lnTo>
                    <a:pt x="118" y="4"/>
                  </a:lnTo>
                  <a:lnTo>
                    <a:pt x="114" y="4"/>
                  </a:lnTo>
                  <a:lnTo>
                    <a:pt x="111" y="5"/>
                  </a:lnTo>
                  <a:lnTo>
                    <a:pt x="107" y="6"/>
                  </a:lnTo>
                  <a:lnTo>
                    <a:pt x="104" y="7"/>
                  </a:lnTo>
                  <a:lnTo>
                    <a:pt x="101" y="8"/>
                  </a:lnTo>
                  <a:lnTo>
                    <a:pt x="97" y="9"/>
                  </a:lnTo>
                  <a:lnTo>
                    <a:pt x="94" y="9"/>
                  </a:lnTo>
                  <a:lnTo>
                    <a:pt x="90" y="11"/>
                  </a:lnTo>
                  <a:lnTo>
                    <a:pt x="87" y="13"/>
                  </a:lnTo>
                  <a:lnTo>
                    <a:pt x="83" y="15"/>
                  </a:lnTo>
                  <a:lnTo>
                    <a:pt x="80" y="16"/>
                  </a:lnTo>
                  <a:lnTo>
                    <a:pt x="76" y="20"/>
                  </a:lnTo>
                  <a:lnTo>
                    <a:pt x="72" y="22"/>
                  </a:lnTo>
                  <a:lnTo>
                    <a:pt x="68" y="24"/>
                  </a:lnTo>
                  <a:lnTo>
                    <a:pt x="65" y="26"/>
                  </a:lnTo>
                  <a:lnTo>
                    <a:pt x="61" y="29"/>
                  </a:lnTo>
                  <a:lnTo>
                    <a:pt x="58" y="31"/>
                  </a:lnTo>
                  <a:lnTo>
                    <a:pt x="54" y="34"/>
                  </a:lnTo>
                  <a:lnTo>
                    <a:pt x="51" y="37"/>
                  </a:lnTo>
                  <a:lnTo>
                    <a:pt x="48" y="41"/>
                  </a:lnTo>
                  <a:lnTo>
                    <a:pt x="45" y="44"/>
                  </a:lnTo>
                  <a:lnTo>
                    <a:pt x="42" y="47"/>
                  </a:lnTo>
                  <a:lnTo>
                    <a:pt x="39" y="51"/>
                  </a:lnTo>
                  <a:lnTo>
                    <a:pt x="37" y="55"/>
                  </a:lnTo>
                  <a:lnTo>
                    <a:pt x="34" y="58"/>
                  </a:lnTo>
                  <a:lnTo>
                    <a:pt x="32" y="62"/>
                  </a:lnTo>
                  <a:lnTo>
                    <a:pt x="29" y="67"/>
                  </a:lnTo>
                  <a:lnTo>
                    <a:pt x="27" y="72"/>
                  </a:lnTo>
                  <a:lnTo>
                    <a:pt x="23" y="75"/>
                  </a:lnTo>
                  <a:lnTo>
                    <a:pt x="21" y="79"/>
                  </a:lnTo>
                  <a:lnTo>
                    <a:pt x="18" y="83"/>
                  </a:lnTo>
                  <a:lnTo>
                    <a:pt x="17" y="87"/>
                  </a:lnTo>
                  <a:lnTo>
                    <a:pt x="14" y="91"/>
                  </a:lnTo>
                  <a:lnTo>
                    <a:pt x="12" y="96"/>
                  </a:lnTo>
                  <a:lnTo>
                    <a:pt x="11" y="100"/>
                  </a:lnTo>
                  <a:lnTo>
                    <a:pt x="9" y="104"/>
                  </a:lnTo>
                  <a:lnTo>
                    <a:pt x="8" y="108"/>
                  </a:lnTo>
                  <a:lnTo>
                    <a:pt x="6" y="114"/>
                  </a:lnTo>
                  <a:lnTo>
                    <a:pt x="5" y="118"/>
                  </a:lnTo>
                  <a:lnTo>
                    <a:pt x="4" y="122"/>
                  </a:lnTo>
                  <a:lnTo>
                    <a:pt x="3" y="126"/>
                  </a:lnTo>
                  <a:lnTo>
                    <a:pt x="2" y="130"/>
                  </a:lnTo>
                  <a:lnTo>
                    <a:pt x="1" y="135"/>
                  </a:lnTo>
                  <a:lnTo>
                    <a:pt x="1" y="139"/>
                  </a:lnTo>
                  <a:lnTo>
                    <a:pt x="1" y="143"/>
                  </a:lnTo>
                  <a:lnTo>
                    <a:pt x="0" y="146"/>
                  </a:lnTo>
                  <a:lnTo>
                    <a:pt x="0" y="150"/>
                  </a:lnTo>
                  <a:lnTo>
                    <a:pt x="0" y="154"/>
                  </a:lnTo>
                  <a:lnTo>
                    <a:pt x="0" y="157"/>
                  </a:lnTo>
                  <a:lnTo>
                    <a:pt x="0" y="162"/>
                  </a:lnTo>
                  <a:lnTo>
                    <a:pt x="1" y="165"/>
                  </a:lnTo>
                  <a:lnTo>
                    <a:pt x="2" y="169"/>
                  </a:lnTo>
                  <a:lnTo>
                    <a:pt x="3" y="175"/>
                  </a:lnTo>
                  <a:lnTo>
                    <a:pt x="4" y="181"/>
                  </a:lnTo>
                  <a:lnTo>
                    <a:pt x="6" y="186"/>
                  </a:lnTo>
                  <a:lnTo>
                    <a:pt x="8" y="192"/>
                  </a:lnTo>
                  <a:lnTo>
                    <a:pt x="10" y="196"/>
                  </a:lnTo>
                  <a:lnTo>
                    <a:pt x="12" y="201"/>
                  </a:lnTo>
                  <a:lnTo>
                    <a:pt x="14" y="206"/>
                  </a:lnTo>
                  <a:lnTo>
                    <a:pt x="15" y="209"/>
                  </a:lnTo>
                  <a:lnTo>
                    <a:pt x="18" y="213"/>
                  </a:lnTo>
                  <a:lnTo>
                    <a:pt x="19" y="215"/>
                  </a:lnTo>
                  <a:lnTo>
                    <a:pt x="18" y="216"/>
                  </a:lnTo>
                  <a:lnTo>
                    <a:pt x="17" y="220"/>
                  </a:lnTo>
                  <a:lnTo>
                    <a:pt x="15" y="222"/>
                  </a:lnTo>
                  <a:lnTo>
                    <a:pt x="14" y="225"/>
                  </a:lnTo>
                  <a:lnTo>
                    <a:pt x="13" y="229"/>
                  </a:lnTo>
                  <a:lnTo>
                    <a:pt x="12" y="234"/>
                  </a:lnTo>
                  <a:lnTo>
                    <a:pt x="11" y="238"/>
                  </a:lnTo>
                  <a:lnTo>
                    <a:pt x="9" y="242"/>
                  </a:lnTo>
                  <a:lnTo>
                    <a:pt x="8" y="248"/>
                  </a:lnTo>
                  <a:lnTo>
                    <a:pt x="8" y="254"/>
                  </a:lnTo>
                  <a:lnTo>
                    <a:pt x="7" y="260"/>
                  </a:lnTo>
                  <a:lnTo>
                    <a:pt x="6" y="266"/>
                  </a:lnTo>
                  <a:lnTo>
                    <a:pt x="5" y="271"/>
                  </a:lnTo>
                  <a:lnTo>
                    <a:pt x="5" y="278"/>
                  </a:lnTo>
                  <a:lnTo>
                    <a:pt x="4" y="283"/>
                  </a:lnTo>
                  <a:lnTo>
                    <a:pt x="3" y="289"/>
                  </a:lnTo>
                  <a:lnTo>
                    <a:pt x="3" y="295"/>
                  </a:lnTo>
                  <a:lnTo>
                    <a:pt x="3" y="302"/>
                  </a:lnTo>
                  <a:lnTo>
                    <a:pt x="3" y="307"/>
                  </a:lnTo>
                  <a:lnTo>
                    <a:pt x="3" y="313"/>
                  </a:lnTo>
                  <a:lnTo>
                    <a:pt x="3" y="318"/>
                  </a:lnTo>
                  <a:lnTo>
                    <a:pt x="3" y="323"/>
                  </a:lnTo>
                  <a:lnTo>
                    <a:pt x="3" y="327"/>
                  </a:lnTo>
                  <a:lnTo>
                    <a:pt x="3" y="331"/>
                  </a:lnTo>
                  <a:lnTo>
                    <a:pt x="3" y="334"/>
                  </a:lnTo>
                  <a:lnTo>
                    <a:pt x="4" y="338"/>
                  </a:lnTo>
                  <a:lnTo>
                    <a:pt x="4" y="343"/>
                  </a:lnTo>
                  <a:lnTo>
                    <a:pt x="5" y="344"/>
                  </a:lnTo>
                  <a:lnTo>
                    <a:pt x="435" y="344"/>
                  </a:lnTo>
                  <a:lnTo>
                    <a:pt x="435" y="343"/>
                  </a:lnTo>
                  <a:lnTo>
                    <a:pt x="435" y="340"/>
                  </a:lnTo>
                  <a:lnTo>
                    <a:pt x="433" y="336"/>
                  </a:lnTo>
                  <a:lnTo>
                    <a:pt x="433" y="331"/>
                  </a:lnTo>
                  <a:lnTo>
                    <a:pt x="432" y="327"/>
                  </a:lnTo>
                  <a:lnTo>
                    <a:pt x="431" y="323"/>
                  </a:lnTo>
                  <a:lnTo>
                    <a:pt x="431" y="319"/>
                  </a:lnTo>
                  <a:lnTo>
                    <a:pt x="430" y="316"/>
                  </a:lnTo>
                  <a:lnTo>
                    <a:pt x="429" y="311"/>
                  </a:lnTo>
                  <a:lnTo>
                    <a:pt x="428" y="306"/>
                  </a:lnTo>
                  <a:lnTo>
                    <a:pt x="427" y="302"/>
                  </a:lnTo>
                  <a:lnTo>
                    <a:pt x="426" y="296"/>
                  </a:lnTo>
                  <a:lnTo>
                    <a:pt x="424" y="290"/>
                  </a:lnTo>
                  <a:lnTo>
                    <a:pt x="422" y="285"/>
                  </a:lnTo>
                  <a:lnTo>
                    <a:pt x="421" y="279"/>
                  </a:lnTo>
                  <a:lnTo>
                    <a:pt x="419" y="273"/>
                  </a:lnTo>
                  <a:lnTo>
                    <a:pt x="417" y="267"/>
                  </a:lnTo>
                  <a:lnTo>
                    <a:pt x="415" y="261"/>
                  </a:lnTo>
                  <a:lnTo>
                    <a:pt x="413" y="254"/>
                  </a:lnTo>
                  <a:lnTo>
                    <a:pt x="411" y="248"/>
                  </a:lnTo>
                  <a:lnTo>
                    <a:pt x="410" y="244"/>
                  </a:lnTo>
                  <a:lnTo>
                    <a:pt x="408" y="241"/>
                  </a:lnTo>
                  <a:lnTo>
                    <a:pt x="407" y="238"/>
                  </a:lnTo>
                  <a:lnTo>
                    <a:pt x="405" y="235"/>
                  </a:lnTo>
                  <a:lnTo>
                    <a:pt x="402" y="228"/>
                  </a:lnTo>
                  <a:lnTo>
                    <a:pt x="399" y="222"/>
                  </a:lnTo>
                  <a:lnTo>
                    <a:pt x="397" y="219"/>
                  </a:lnTo>
                  <a:lnTo>
                    <a:pt x="396" y="215"/>
                  </a:lnTo>
                  <a:lnTo>
                    <a:pt x="395" y="213"/>
                  </a:lnTo>
                  <a:lnTo>
                    <a:pt x="393" y="210"/>
                  </a:lnTo>
                  <a:lnTo>
                    <a:pt x="390" y="202"/>
                  </a:lnTo>
                  <a:lnTo>
                    <a:pt x="387" y="196"/>
                  </a:lnTo>
                  <a:lnTo>
                    <a:pt x="385" y="193"/>
                  </a:lnTo>
                  <a:lnTo>
                    <a:pt x="383" y="189"/>
                  </a:lnTo>
                  <a:lnTo>
                    <a:pt x="380" y="186"/>
                  </a:lnTo>
                  <a:lnTo>
                    <a:pt x="379" y="184"/>
                  </a:lnTo>
                  <a:lnTo>
                    <a:pt x="375" y="177"/>
                  </a:lnTo>
                  <a:lnTo>
                    <a:pt x="371" y="171"/>
                  </a:lnTo>
                  <a:lnTo>
                    <a:pt x="366" y="165"/>
                  </a:lnTo>
                  <a:lnTo>
                    <a:pt x="362" y="159"/>
                  </a:lnTo>
                  <a:lnTo>
                    <a:pt x="357" y="152"/>
                  </a:lnTo>
                  <a:lnTo>
                    <a:pt x="352" y="147"/>
                  </a:lnTo>
                  <a:lnTo>
                    <a:pt x="347" y="141"/>
                  </a:lnTo>
                  <a:lnTo>
                    <a:pt x="343" y="136"/>
                  </a:lnTo>
                  <a:lnTo>
                    <a:pt x="338" y="130"/>
                  </a:lnTo>
                  <a:lnTo>
                    <a:pt x="333" y="126"/>
                  </a:lnTo>
                  <a:lnTo>
                    <a:pt x="329" y="121"/>
                  </a:lnTo>
                  <a:lnTo>
                    <a:pt x="325" y="116"/>
                  </a:lnTo>
                  <a:lnTo>
                    <a:pt x="320" y="110"/>
                  </a:lnTo>
                  <a:lnTo>
                    <a:pt x="317" y="106"/>
                  </a:lnTo>
                  <a:lnTo>
                    <a:pt x="312" y="101"/>
                  </a:lnTo>
                  <a:lnTo>
                    <a:pt x="307" y="97"/>
                  </a:lnTo>
                  <a:lnTo>
                    <a:pt x="303" y="94"/>
                  </a:lnTo>
                  <a:lnTo>
                    <a:pt x="300" y="90"/>
                  </a:lnTo>
                  <a:lnTo>
                    <a:pt x="296" y="87"/>
                  </a:lnTo>
                  <a:lnTo>
                    <a:pt x="293" y="83"/>
                  </a:lnTo>
                  <a:lnTo>
                    <a:pt x="290" y="80"/>
                  </a:lnTo>
                  <a:lnTo>
                    <a:pt x="288" y="79"/>
                  </a:lnTo>
                  <a:lnTo>
                    <a:pt x="282" y="75"/>
                  </a:lnTo>
                  <a:lnTo>
                    <a:pt x="279" y="72"/>
                  </a:lnTo>
                  <a:lnTo>
                    <a:pt x="277" y="69"/>
                  </a:lnTo>
                  <a:lnTo>
                    <a:pt x="276" y="69"/>
                  </a:lnTo>
                  <a:lnTo>
                    <a:pt x="276" y="68"/>
                  </a:lnTo>
                  <a:lnTo>
                    <a:pt x="275" y="67"/>
                  </a:lnTo>
                  <a:lnTo>
                    <a:pt x="272" y="64"/>
                  </a:lnTo>
                  <a:lnTo>
                    <a:pt x="271" y="61"/>
                  </a:lnTo>
                  <a:lnTo>
                    <a:pt x="267" y="57"/>
                  </a:lnTo>
                  <a:lnTo>
                    <a:pt x="264" y="53"/>
                  </a:lnTo>
                  <a:lnTo>
                    <a:pt x="259" y="48"/>
                  </a:lnTo>
                  <a:lnTo>
                    <a:pt x="256" y="44"/>
                  </a:lnTo>
                  <a:lnTo>
                    <a:pt x="250" y="39"/>
                  </a:lnTo>
                  <a:lnTo>
                    <a:pt x="246" y="34"/>
                  </a:lnTo>
                  <a:lnTo>
                    <a:pt x="240" y="29"/>
                  </a:lnTo>
                  <a:lnTo>
                    <a:pt x="236" y="24"/>
                  </a:lnTo>
                  <a:lnTo>
                    <a:pt x="230" y="19"/>
                  </a:lnTo>
                  <a:lnTo>
                    <a:pt x="225" y="14"/>
                  </a:lnTo>
                  <a:lnTo>
                    <a:pt x="220" y="11"/>
                  </a:lnTo>
                  <a:lnTo>
                    <a:pt x="214" y="8"/>
                  </a:lnTo>
                  <a:lnTo>
                    <a:pt x="208" y="4"/>
                  </a:lnTo>
                  <a:lnTo>
                    <a:pt x="203" y="2"/>
                  </a:lnTo>
                  <a:lnTo>
                    <a:pt x="197" y="1"/>
                  </a:lnTo>
                  <a:lnTo>
                    <a:pt x="193" y="0"/>
                  </a:lnTo>
                  <a:lnTo>
                    <a:pt x="187" y="0"/>
                  </a:lnTo>
                  <a:lnTo>
                    <a:pt x="183" y="0"/>
                  </a:lnTo>
                  <a:lnTo>
                    <a:pt x="179" y="0"/>
                  </a:lnTo>
                  <a:lnTo>
                    <a:pt x="175" y="0"/>
                  </a:lnTo>
                  <a:lnTo>
                    <a:pt x="171" y="0"/>
                  </a:lnTo>
                  <a:lnTo>
                    <a:pt x="168" y="1"/>
                  </a:lnTo>
                  <a:lnTo>
                    <a:pt x="164" y="1"/>
                  </a:lnTo>
                  <a:lnTo>
                    <a:pt x="162" y="2"/>
                  </a:lnTo>
                  <a:lnTo>
                    <a:pt x="158" y="4"/>
                  </a:lnTo>
                  <a:lnTo>
                    <a:pt x="158" y="5"/>
                  </a:lnTo>
                  <a:lnTo>
                    <a:pt x="158" y="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8" name="Freeform 130"/>
            <p:cNvSpPr>
              <a:spLocks/>
            </p:cNvSpPr>
            <p:nvPr/>
          </p:nvSpPr>
          <p:spPr bwMode="auto">
            <a:xfrm>
              <a:off x="4469" y="3223"/>
              <a:ext cx="313" cy="228"/>
            </a:xfrm>
            <a:custGeom>
              <a:avLst/>
              <a:gdLst>
                <a:gd name="T0" fmla="*/ 17 w 313"/>
                <a:gd name="T1" fmla="*/ 178 h 228"/>
                <a:gd name="T2" fmla="*/ 23 w 313"/>
                <a:gd name="T3" fmla="*/ 169 h 228"/>
                <a:gd name="T4" fmla="*/ 31 w 313"/>
                <a:gd name="T5" fmla="*/ 157 h 228"/>
                <a:gd name="T6" fmla="*/ 42 w 313"/>
                <a:gd name="T7" fmla="*/ 145 h 228"/>
                <a:gd name="T8" fmla="*/ 55 w 313"/>
                <a:gd name="T9" fmla="*/ 131 h 228"/>
                <a:gd name="T10" fmla="*/ 70 w 313"/>
                <a:gd name="T11" fmla="*/ 114 h 228"/>
                <a:gd name="T12" fmla="*/ 86 w 313"/>
                <a:gd name="T13" fmla="*/ 99 h 228"/>
                <a:gd name="T14" fmla="*/ 104 w 313"/>
                <a:gd name="T15" fmla="*/ 85 h 228"/>
                <a:gd name="T16" fmla="*/ 117 w 313"/>
                <a:gd name="T17" fmla="*/ 76 h 228"/>
                <a:gd name="T18" fmla="*/ 127 w 313"/>
                <a:gd name="T19" fmla="*/ 70 h 228"/>
                <a:gd name="T20" fmla="*/ 138 w 313"/>
                <a:gd name="T21" fmla="*/ 65 h 228"/>
                <a:gd name="T22" fmla="*/ 148 w 313"/>
                <a:gd name="T23" fmla="*/ 60 h 228"/>
                <a:gd name="T24" fmla="*/ 158 w 313"/>
                <a:gd name="T25" fmla="*/ 57 h 228"/>
                <a:gd name="T26" fmla="*/ 169 w 313"/>
                <a:gd name="T27" fmla="*/ 53 h 228"/>
                <a:gd name="T28" fmla="*/ 180 w 313"/>
                <a:gd name="T29" fmla="*/ 51 h 228"/>
                <a:gd name="T30" fmla="*/ 190 w 313"/>
                <a:gd name="T31" fmla="*/ 49 h 228"/>
                <a:gd name="T32" fmla="*/ 200 w 313"/>
                <a:gd name="T33" fmla="*/ 48 h 228"/>
                <a:gd name="T34" fmla="*/ 210 w 313"/>
                <a:gd name="T35" fmla="*/ 48 h 228"/>
                <a:gd name="T36" fmla="*/ 221 w 313"/>
                <a:gd name="T37" fmla="*/ 48 h 228"/>
                <a:gd name="T38" fmla="*/ 231 w 313"/>
                <a:gd name="T39" fmla="*/ 48 h 228"/>
                <a:gd name="T40" fmla="*/ 247 w 313"/>
                <a:gd name="T41" fmla="*/ 50 h 228"/>
                <a:gd name="T42" fmla="*/ 265 w 313"/>
                <a:gd name="T43" fmla="*/ 53 h 228"/>
                <a:gd name="T44" fmla="*/ 281 w 313"/>
                <a:gd name="T45" fmla="*/ 57 h 228"/>
                <a:gd name="T46" fmla="*/ 293 w 313"/>
                <a:gd name="T47" fmla="*/ 60 h 228"/>
                <a:gd name="T48" fmla="*/ 309 w 313"/>
                <a:gd name="T49" fmla="*/ 65 h 228"/>
                <a:gd name="T50" fmla="*/ 313 w 313"/>
                <a:gd name="T51" fmla="*/ 65 h 228"/>
                <a:gd name="T52" fmla="*/ 309 w 313"/>
                <a:gd name="T53" fmla="*/ 54 h 228"/>
                <a:gd name="T54" fmla="*/ 302 w 313"/>
                <a:gd name="T55" fmla="*/ 41 h 228"/>
                <a:gd name="T56" fmla="*/ 293 w 313"/>
                <a:gd name="T57" fmla="*/ 29 h 228"/>
                <a:gd name="T58" fmla="*/ 279 w 313"/>
                <a:gd name="T59" fmla="*/ 15 h 228"/>
                <a:gd name="T60" fmla="*/ 268 w 313"/>
                <a:gd name="T61" fmla="*/ 8 h 228"/>
                <a:gd name="T62" fmla="*/ 257 w 313"/>
                <a:gd name="T63" fmla="*/ 5 h 228"/>
                <a:gd name="T64" fmla="*/ 246 w 313"/>
                <a:gd name="T65" fmla="*/ 2 h 228"/>
                <a:gd name="T66" fmla="*/ 234 w 313"/>
                <a:gd name="T67" fmla="*/ 1 h 228"/>
                <a:gd name="T68" fmla="*/ 222 w 313"/>
                <a:gd name="T69" fmla="*/ 0 h 228"/>
                <a:gd name="T70" fmla="*/ 207 w 313"/>
                <a:gd name="T71" fmla="*/ 1 h 228"/>
                <a:gd name="T72" fmla="*/ 194 w 313"/>
                <a:gd name="T73" fmla="*/ 2 h 228"/>
                <a:gd name="T74" fmla="*/ 179 w 313"/>
                <a:gd name="T75" fmla="*/ 4 h 228"/>
                <a:gd name="T76" fmla="*/ 165 w 313"/>
                <a:gd name="T77" fmla="*/ 8 h 228"/>
                <a:gd name="T78" fmla="*/ 150 w 313"/>
                <a:gd name="T79" fmla="*/ 12 h 228"/>
                <a:gd name="T80" fmla="*/ 136 w 313"/>
                <a:gd name="T81" fmla="*/ 18 h 228"/>
                <a:gd name="T82" fmla="*/ 122 w 313"/>
                <a:gd name="T83" fmla="*/ 23 h 228"/>
                <a:gd name="T84" fmla="*/ 106 w 313"/>
                <a:gd name="T85" fmla="*/ 32 h 228"/>
                <a:gd name="T86" fmla="*/ 92 w 313"/>
                <a:gd name="T87" fmla="*/ 40 h 228"/>
                <a:gd name="T88" fmla="*/ 79 w 313"/>
                <a:gd name="T89" fmla="*/ 48 h 228"/>
                <a:gd name="T90" fmla="*/ 65 w 313"/>
                <a:gd name="T91" fmla="*/ 58 h 228"/>
                <a:gd name="T92" fmla="*/ 54 w 313"/>
                <a:gd name="T93" fmla="*/ 68 h 228"/>
                <a:gd name="T94" fmla="*/ 43 w 313"/>
                <a:gd name="T95" fmla="*/ 80 h 228"/>
                <a:gd name="T96" fmla="*/ 33 w 313"/>
                <a:gd name="T97" fmla="*/ 92 h 228"/>
                <a:gd name="T98" fmla="*/ 24 w 313"/>
                <a:gd name="T99" fmla="*/ 104 h 228"/>
                <a:gd name="T100" fmla="*/ 16 w 313"/>
                <a:gd name="T101" fmla="*/ 117 h 228"/>
                <a:gd name="T102" fmla="*/ 10 w 313"/>
                <a:gd name="T103" fmla="*/ 131 h 228"/>
                <a:gd name="T104" fmla="*/ 6 w 313"/>
                <a:gd name="T105" fmla="*/ 144 h 228"/>
                <a:gd name="T106" fmla="*/ 3 w 313"/>
                <a:gd name="T107" fmla="*/ 157 h 228"/>
                <a:gd name="T108" fmla="*/ 0 w 313"/>
                <a:gd name="T109" fmla="*/ 171 h 228"/>
                <a:gd name="T110" fmla="*/ 0 w 313"/>
                <a:gd name="T111" fmla="*/ 182 h 228"/>
                <a:gd name="T112" fmla="*/ 0 w 313"/>
                <a:gd name="T113" fmla="*/ 195 h 228"/>
                <a:gd name="T114" fmla="*/ 0 w 313"/>
                <a:gd name="T115" fmla="*/ 204 h 228"/>
                <a:gd name="T116" fmla="*/ 1 w 313"/>
                <a:gd name="T117" fmla="*/ 218 h 228"/>
                <a:gd name="T118" fmla="*/ 2 w 313"/>
                <a:gd name="T119" fmla="*/ 227 h 228"/>
                <a:gd name="T120" fmla="*/ 15 w 313"/>
                <a:gd name="T121" fmla="*/ 18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28">
                  <a:moveTo>
                    <a:pt x="15" y="182"/>
                  </a:moveTo>
                  <a:lnTo>
                    <a:pt x="15" y="181"/>
                  </a:lnTo>
                  <a:lnTo>
                    <a:pt x="17" y="178"/>
                  </a:lnTo>
                  <a:lnTo>
                    <a:pt x="18" y="175"/>
                  </a:lnTo>
                  <a:lnTo>
                    <a:pt x="20" y="172"/>
                  </a:lnTo>
                  <a:lnTo>
                    <a:pt x="23" y="169"/>
                  </a:lnTo>
                  <a:lnTo>
                    <a:pt x="26" y="167"/>
                  </a:lnTo>
                  <a:lnTo>
                    <a:pt x="28" y="161"/>
                  </a:lnTo>
                  <a:lnTo>
                    <a:pt x="31" y="157"/>
                  </a:lnTo>
                  <a:lnTo>
                    <a:pt x="35" y="153"/>
                  </a:lnTo>
                  <a:lnTo>
                    <a:pt x="38" y="149"/>
                  </a:lnTo>
                  <a:lnTo>
                    <a:pt x="42" y="145"/>
                  </a:lnTo>
                  <a:lnTo>
                    <a:pt x="46" y="140"/>
                  </a:lnTo>
                  <a:lnTo>
                    <a:pt x="50" y="135"/>
                  </a:lnTo>
                  <a:lnTo>
                    <a:pt x="55" y="131"/>
                  </a:lnTo>
                  <a:lnTo>
                    <a:pt x="59" y="126"/>
                  </a:lnTo>
                  <a:lnTo>
                    <a:pt x="64" y="121"/>
                  </a:lnTo>
                  <a:lnTo>
                    <a:pt x="70" y="114"/>
                  </a:lnTo>
                  <a:lnTo>
                    <a:pt x="75" y="110"/>
                  </a:lnTo>
                  <a:lnTo>
                    <a:pt x="80" y="104"/>
                  </a:lnTo>
                  <a:lnTo>
                    <a:pt x="86" y="99"/>
                  </a:lnTo>
                  <a:lnTo>
                    <a:pt x="92" y="94"/>
                  </a:lnTo>
                  <a:lnTo>
                    <a:pt x="99" y="90"/>
                  </a:lnTo>
                  <a:lnTo>
                    <a:pt x="104" y="85"/>
                  </a:lnTo>
                  <a:lnTo>
                    <a:pt x="110" y="81"/>
                  </a:lnTo>
                  <a:lnTo>
                    <a:pt x="113" y="79"/>
                  </a:lnTo>
                  <a:lnTo>
                    <a:pt x="117" y="76"/>
                  </a:lnTo>
                  <a:lnTo>
                    <a:pt x="121" y="75"/>
                  </a:lnTo>
                  <a:lnTo>
                    <a:pt x="124" y="72"/>
                  </a:lnTo>
                  <a:lnTo>
                    <a:pt x="127" y="70"/>
                  </a:lnTo>
                  <a:lnTo>
                    <a:pt x="130" y="68"/>
                  </a:lnTo>
                  <a:lnTo>
                    <a:pt x="134" y="67"/>
                  </a:lnTo>
                  <a:lnTo>
                    <a:pt x="138" y="65"/>
                  </a:lnTo>
                  <a:lnTo>
                    <a:pt x="141" y="63"/>
                  </a:lnTo>
                  <a:lnTo>
                    <a:pt x="144" y="61"/>
                  </a:lnTo>
                  <a:lnTo>
                    <a:pt x="148" y="60"/>
                  </a:lnTo>
                  <a:lnTo>
                    <a:pt x="152" y="60"/>
                  </a:lnTo>
                  <a:lnTo>
                    <a:pt x="154" y="58"/>
                  </a:lnTo>
                  <a:lnTo>
                    <a:pt x="158" y="57"/>
                  </a:lnTo>
                  <a:lnTo>
                    <a:pt x="161" y="55"/>
                  </a:lnTo>
                  <a:lnTo>
                    <a:pt x="166" y="54"/>
                  </a:lnTo>
                  <a:lnTo>
                    <a:pt x="169" y="53"/>
                  </a:lnTo>
                  <a:lnTo>
                    <a:pt x="173" y="52"/>
                  </a:lnTo>
                  <a:lnTo>
                    <a:pt x="176" y="51"/>
                  </a:lnTo>
                  <a:lnTo>
                    <a:pt x="180" y="51"/>
                  </a:lnTo>
                  <a:lnTo>
                    <a:pt x="183" y="50"/>
                  </a:lnTo>
                  <a:lnTo>
                    <a:pt x="186" y="50"/>
                  </a:lnTo>
                  <a:lnTo>
                    <a:pt x="190" y="49"/>
                  </a:lnTo>
                  <a:lnTo>
                    <a:pt x="193" y="49"/>
                  </a:lnTo>
                  <a:lnTo>
                    <a:pt x="197" y="48"/>
                  </a:lnTo>
                  <a:lnTo>
                    <a:pt x="200" y="48"/>
                  </a:lnTo>
                  <a:lnTo>
                    <a:pt x="204" y="48"/>
                  </a:lnTo>
                  <a:lnTo>
                    <a:pt x="207" y="48"/>
                  </a:lnTo>
                  <a:lnTo>
                    <a:pt x="210" y="48"/>
                  </a:lnTo>
                  <a:lnTo>
                    <a:pt x="215" y="48"/>
                  </a:lnTo>
                  <a:lnTo>
                    <a:pt x="218" y="48"/>
                  </a:lnTo>
                  <a:lnTo>
                    <a:pt x="221" y="48"/>
                  </a:lnTo>
                  <a:lnTo>
                    <a:pt x="224" y="48"/>
                  </a:lnTo>
                  <a:lnTo>
                    <a:pt x="228" y="48"/>
                  </a:lnTo>
                  <a:lnTo>
                    <a:pt x="231" y="48"/>
                  </a:lnTo>
                  <a:lnTo>
                    <a:pt x="235" y="49"/>
                  </a:lnTo>
                  <a:lnTo>
                    <a:pt x="240" y="49"/>
                  </a:lnTo>
                  <a:lnTo>
                    <a:pt x="247" y="50"/>
                  </a:lnTo>
                  <a:lnTo>
                    <a:pt x="253" y="51"/>
                  </a:lnTo>
                  <a:lnTo>
                    <a:pt x="260" y="52"/>
                  </a:lnTo>
                  <a:lnTo>
                    <a:pt x="265" y="53"/>
                  </a:lnTo>
                  <a:lnTo>
                    <a:pt x="271" y="54"/>
                  </a:lnTo>
                  <a:lnTo>
                    <a:pt x="275" y="55"/>
                  </a:lnTo>
                  <a:lnTo>
                    <a:pt x="281" y="57"/>
                  </a:lnTo>
                  <a:lnTo>
                    <a:pt x="285" y="57"/>
                  </a:lnTo>
                  <a:lnTo>
                    <a:pt x="289" y="58"/>
                  </a:lnTo>
                  <a:lnTo>
                    <a:pt x="293" y="60"/>
                  </a:lnTo>
                  <a:lnTo>
                    <a:pt x="298" y="61"/>
                  </a:lnTo>
                  <a:lnTo>
                    <a:pt x="303" y="63"/>
                  </a:lnTo>
                  <a:lnTo>
                    <a:pt x="309" y="65"/>
                  </a:lnTo>
                  <a:lnTo>
                    <a:pt x="312" y="67"/>
                  </a:lnTo>
                  <a:lnTo>
                    <a:pt x="313" y="67"/>
                  </a:lnTo>
                  <a:lnTo>
                    <a:pt x="313" y="65"/>
                  </a:lnTo>
                  <a:lnTo>
                    <a:pt x="311" y="61"/>
                  </a:lnTo>
                  <a:lnTo>
                    <a:pt x="310" y="57"/>
                  </a:lnTo>
                  <a:lnTo>
                    <a:pt x="309" y="54"/>
                  </a:lnTo>
                  <a:lnTo>
                    <a:pt x="307" y="50"/>
                  </a:lnTo>
                  <a:lnTo>
                    <a:pt x="304" y="46"/>
                  </a:lnTo>
                  <a:lnTo>
                    <a:pt x="302" y="41"/>
                  </a:lnTo>
                  <a:lnTo>
                    <a:pt x="299" y="37"/>
                  </a:lnTo>
                  <a:lnTo>
                    <a:pt x="296" y="33"/>
                  </a:lnTo>
                  <a:lnTo>
                    <a:pt x="293" y="29"/>
                  </a:lnTo>
                  <a:lnTo>
                    <a:pt x="289" y="23"/>
                  </a:lnTo>
                  <a:lnTo>
                    <a:pt x="285" y="19"/>
                  </a:lnTo>
                  <a:lnTo>
                    <a:pt x="279" y="15"/>
                  </a:lnTo>
                  <a:lnTo>
                    <a:pt x="275" y="12"/>
                  </a:lnTo>
                  <a:lnTo>
                    <a:pt x="271" y="10"/>
                  </a:lnTo>
                  <a:lnTo>
                    <a:pt x="268" y="8"/>
                  </a:lnTo>
                  <a:lnTo>
                    <a:pt x="264" y="7"/>
                  </a:lnTo>
                  <a:lnTo>
                    <a:pt x="261" y="6"/>
                  </a:lnTo>
                  <a:lnTo>
                    <a:pt x="257" y="5"/>
                  </a:lnTo>
                  <a:lnTo>
                    <a:pt x="253" y="4"/>
                  </a:lnTo>
                  <a:lnTo>
                    <a:pt x="250" y="3"/>
                  </a:lnTo>
                  <a:lnTo>
                    <a:pt x="246" y="2"/>
                  </a:lnTo>
                  <a:lnTo>
                    <a:pt x="242" y="1"/>
                  </a:lnTo>
                  <a:lnTo>
                    <a:pt x="238" y="1"/>
                  </a:lnTo>
                  <a:lnTo>
                    <a:pt x="234" y="1"/>
                  </a:lnTo>
                  <a:lnTo>
                    <a:pt x="231" y="1"/>
                  </a:lnTo>
                  <a:lnTo>
                    <a:pt x="226" y="0"/>
                  </a:lnTo>
                  <a:lnTo>
                    <a:pt x="222" y="0"/>
                  </a:lnTo>
                  <a:lnTo>
                    <a:pt x="218" y="0"/>
                  </a:lnTo>
                  <a:lnTo>
                    <a:pt x="214" y="1"/>
                  </a:lnTo>
                  <a:lnTo>
                    <a:pt x="207" y="1"/>
                  </a:lnTo>
                  <a:lnTo>
                    <a:pt x="203" y="1"/>
                  </a:lnTo>
                  <a:lnTo>
                    <a:pt x="198" y="1"/>
                  </a:lnTo>
                  <a:lnTo>
                    <a:pt x="194" y="2"/>
                  </a:lnTo>
                  <a:lnTo>
                    <a:pt x="189" y="2"/>
                  </a:lnTo>
                  <a:lnTo>
                    <a:pt x="185" y="4"/>
                  </a:lnTo>
                  <a:lnTo>
                    <a:pt x="179" y="4"/>
                  </a:lnTo>
                  <a:lnTo>
                    <a:pt x="175" y="6"/>
                  </a:lnTo>
                  <a:lnTo>
                    <a:pt x="170" y="6"/>
                  </a:lnTo>
                  <a:lnTo>
                    <a:pt x="165" y="8"/>
                  </a:lnTo>
                  <a:lnTo>
                    <a:pt x="160" y="9"/>
                  </a:lnTo>
                  <a:lnTo>
                    <a:pt x="155" y="11"/>
                  </a:lnTo>
                  <a:lnTo>
                    <a:pt x="150" y="12"/>
                  </a:lnTo>
                  <a:lnTo>
                    <a:pt x="146" y="14"/>
                  </a:lnTo>
                  <a:lnTo>
                    <a:pt x="141" y="16"/>
                  </a:lnTo>
                  <a:lnTo>
                    <a:pt x="136" y="18"/>
                  </a:lnTo>
                  <a:lnTo>
                    <a:pt x="131" y="20"/>
                  </a:lnTo>
                  <a:lnTo>
                    <a:pt x="126" y="22"/>
                  </a:lnTo>
                  <a:lnTo>
                    <a:pt x="122" y="23"/>
                  </a:lnTo>
                  <a:lnTo>
                    <a:pt x="117" y="27"/>
                  </a:lnTo>
                  <a:lnTo>
                    <a:pt x="111" y="29"/>
                  </a:lnTo>
                  <a:lnTo>
                    <a:pt x="106" y="32"/>
                  </a:lnTo>
                  <a:lnTo>
                    <a:pt x="102" y="34"/>
                  </a:lnTo>
                  <a:lnTo>
                    <a:pt x="97" y="37"/>
                  </a:lnTo>
                  <a:lnTo>
                    <a:pt x="92" y="40"/>
                  </a:lnTo>
                  <a:lnTo>
                    <a:pt x="88" y="43"/>
                  </a:lnTo>
                  <a:lnTo>
                    <a:pt x="83" y="45"/>
                  </a:lnTo>
                  <a:lnTo>
                    <a:pt x="79" y="48"/>
                  </a:lnTo>
                  <a:lnTo>
                    <a:pt x="75" y="51"/>
                  </a:lnTo>
                  <a:lnTo>
                    <a:pt x="71" y="55"/>
                  </a:lnTo>
                  <a:lnTo>
                    <a:pt x="65" y="58"/>
                  </a:lnTo>
                  <a:lnTo>
                    <a:pt x="62" y="62"/>
                  </a:lnTo>
                  <a:lnTo>
                    <a:pt x="58" y="65"/>
                  </a:lnTo>
                  <a:lnTo>
                    <a:pt x="54" y="68"/>
                  </a:lnTo>
                  <a:lnTo>
                    <a:pt x="50" y="72"/>
                  </a:lnTo>
                  <a:lnTo>
                    <a:pt x="47" y="76"/>
                  </a:lnTo>
                  <a:lnTo>
                    <a:pt x="43" y="80"/>
                  </a:lnTo>
                  <a:lnTo>
                    <a:pt x="39" y="84"/>
                  </a:lnTo>
                  <a:lnTo>
                    <a:pt x="36" y="88"/>
                  </a:lnTo>
                  <a:lnTo>
                    <a:pt x="33" y="92"/>
                  </a:lnTo>
                  <a:lnTo>
                    <a:pt x="30" y="96"/>
                  </a:lnTo>
                  <a:lnTo>
                    <a:pt x="27" y="100"/>
                  </a:lnTo>
                  <a:lnTo>
                    <a:pt x="24" y="104"/>
                  </a:lnTo>
                  <a:lnTo>
                    <a:pt x="21" y="108"/>
                  </a:lnTo>
                  <a:lnTo>
                    <a:pt x="18" y="112"/>
                  </a:lnTo>
                  <a:lnTo>
                    <a:pt x="16" y="117"/>
                  </a:lnTo>
                  <a:lnTo>
                    <a:pt x="14" y="122"/>
                  </a:lnTo>
                  <a:lnTo>
                    <a:pt x="13" y="126"/>
                  </a:lnTo>
                  <a:lnTo>
                    <a:pt x="10" y="131"/>
                  </a:lnTo>
                  <a:lnTo>
                    <a:pt x="8" y="135"/>
                  </a:lnTo>
                  <a:lnTo>
                    <a:pt x="7" y="139"/>
                  </a:lnTo>
                  <a:lnTo>
                    <a:pt x="6" y="144"/>
                  </a:lnTo>
                  <a:lnTo>
                    <a:pt x="4" y="148"/>
                  </a:lnTo>
                  <a:lnTo>
                    <a:pt x="4" y="153"/>
                  </a:lnTo>
                  <a:lnTo>
                    <a:pt x="3" y="157"/>
                  </a:lnTo>
                  <a:lnTo>
                    <a:pt x="2" y="161"/>
                  </a:lnTo>
                  <a:lnTo>
                    <a:pt x="1" y="165"/>
                  </a:lnTo>
                  <a:lnTo>
                    <a:pt x="0" y="171"/>
                  </a:lnTo>
                  <a:lnTo>
                    <a:pt x="0" y="174"/>
                  </a:lnTo>
                  <a:lnTo>
                    <a:pt x="0" y="179"/>
                  </a:lnTo>
                  <a:lnTo>
                    <a:pt x="0" y="182"/>
                  </a:lnTo>
                  <a:lnTo>
                    <a:pt x="0" y="186"/>
                  </a:lnTo>
                  <a:lnTo>
                    <a:pt x="0" y="190"/>
                  </a:lnTo>
                  <a:lnTo>
                    <a:pt x="0" y="195"/>
                  </a:lnTo>
                  <a:lnTo>
                    <a:pt x="0" y="198"/>
                  </a:lnTo>
                  <a:lnTo>
                    <a:pt x="0" y="201"/>
                  </a:lnTo>
                  <a:lnTo>
                    <a:pt x="0" y="204"/>
                  </a:lnTo>
                  <a:lnTo>
                    <a:pt x="0" y="207"/>
                  </a:lnTo>
                  <a:lnTo>
                    <a:pt x="0" y="212"/>
                  </a:lnTo>
                  <a:lnTo>
                    <a:pt x="1" y="218"/>
                  </a:lnTo>
                  <a:lnTo>
                    <a:pt x="1" y="222"/>
                  </a:lnTo>
                  <a:lnTo>
                    <a:pt x="1" y="225"/>
                  </a:lnTo>
                  <a:lnTo>
                    <a:pt x="2" y="227"/>
                  </a:lnTo>
                  <a:lnTo>
                    <a:pt x="3" y="228"/>
                  </a:lnTo>
                  <a:lnTo>
                    <a:pt x="15" y="182"/>
                  </a:lnTo>
                  <a:lnTo>
                    <a:pt x="15" y="182"/>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299" name="Freeform 131"/>
            <p:cNvSpPr>
              <a:spLocks/>
            </p:cNvSpPr>
            <p:nvPr/>
          </p:nvSpPr>
          <p:spPr bwMode="auto">
            <a:xfrm>
              <a:off x="4513" y="3294"/>
              <a:ext cx="205" cy="218"/>
            </a:xfrm>
            <a:custGeom>
              <a:avLst/>
              <a:gdLst>
                <a:gd name="T0" fmla="*/ 109 w 205"/>
                <a:gd name="T1" fmla="*/ 1 h 218"/>
                <a:gd name="T2" fmla="*/ 98 w 205"/>
                <a:gd name="T3" fmla="*/ 9 h 218"/>
                <a:gd name="T4" fmla="*/ 84 w 205"/>
                <a:gd name="T5" fmla="*/ 20 h 218"/>
                <a:gd name="T6" fmla="*/ 73 w 205"/>
                <a:gd name="T7" fmla="*/ 31 h 218"/>
                <a:gd name="T8" fmla="*/ 64 w 205"/>
                <a:gd name="T9" fmla="*/ 41 h 218"/>
                <a:gd name="T10" fmla="*/ 57 w 205"/>
                <a:gd name="T11" fmla="*/ 53 h 218"/>
                <a:gd name="T12" fmla="*/ 49 w 205"/>
                <a:gd name="T13" fmla="*/ 65 h 218"/>
                <a:gd name="T14" fmla="*/ 42 w 205"/>
                <a:gd name="T15" fmla="*/ 79 h 218"/>
                <a:gd name="T16" fmla="*/ 34 w 205"/>
                <a:gd name="T17" fmla="*/ 93 h 218"/>
                <a:gd name="T18" fmla="*/ 28 w 205"/>
                <a:gd name="T19" fmla="*/ 110 h 218"/>
                <a:gd name="T20" fmla="*/ 21 w 205"/>
                <a:gd name="T21" fmla="*/ 125 h 218"/>
                <a:gd name="T22" fmla="*/ 16 w 205"/>
                <a:gd name="T23" fmla="*/ 140 h 218"/>
                <a:gd name="T24" fmla="*/ 11 w 205"/>
                <a:gd name="T25" fmla="*/ 155 h 218"/>
                <a:gd name="T26" fmla="*/ 7 w 205"/>
                <a:gd name="T27" fmla="*/ 168 h 218"/>
                <a:gd name="T28" fmla="*/ 3 w 205"/>
                <a:gd name="T29" fmla="*/ 178 h 218"/>
                <a:gd name="T30" fmla="*/ 1 w 205"/>
                <a:gd name="T31" fmla="*/ 192 h 218"/>
                <a:gd name="T32" fmla="*/ 0 w 205"/>
                <a:gd name="T33" fmla="*/ 195 h 218"/>
                <a:gd name="T34" fmla="*/ 5 w 205"/>
                <a:gd name="T35" fmla="*/ 186 h 218"/>
                <a:gd name="T36" fmla="*/ 13 w 205"/>
                <a:gd name="T37" fmla="*/ 171 h 218"/>
                <a:gd name="T38" fmla="*/ 20 w 205"/>
                <a:gd name="T39" fmla="*/ 158 h 218"/>
                <a:gd name="T40" fmla="*/ 27 w 205"/>
                <a:gd name="T41" fmla="*/ 149 h 218"/>
                <a:gd name="T42" fmla="*/ 34 w 205"/>
                <a:gd name="T43" fmla="*/ 138 h 218"/>
                <a:gd name="T44" fmla="*/ 41 w 205"/>
                <a:gd name="T45" fmla="*/ 128 h 218"/>
                <a:gd name="T46" fmla="*/ 53 w 205"/>
                <a:gd name="T47" fmla="*/ 114 h 218"/>
                <a:gd name="T48" fmla="*/ 67 w 205"/>
                <a:gd name="T49" fmla="*/ 99 h 218"/>
                <a:gd name="T50" fmla="*/ 81 w 205"/>
                <a:gd name="T51" fmla="*/ 88 h 218"/>
                <a:gd name="T52" fmla="*/ 92 w 205"/>
                <a:gd name="T53" fmla="*/ 82 h 218"/>
                <a:gd name="T54" fmla="*/ 100 w 205"/>
                <a:gd name="T55" fmla="*/ 79 h 218"/>
                <a:gd name="T56" fmla="*/ 104 w 205"/>
                <a:gd name="T57" fmla="*/ 79 h 218"/>
                <a:gd name="T58" fmla="*/ 98 w 205"/>
                <a:gd name="T59" fmla="*/ 88 h 218"/>
                <a:gd name="T60" fmla="*/ 92 w 205"/>
                <a:gd name="T61" fmla="*/ 101 h 218"/>
                <a:gd name="T62" fmla="*/ 85 w 205"/>
                <a:gd name="T63" fmla="*/ 117 h 218"/>
                <a:gd name="T64" fmla="*/ 78 w 205"/>
                <a:gd name="T65" fmla="*/ 131 h 218"/>
                <a:gd name="T66" fmla="*/ 75 w 205"/>
                <a:gd name="T67" fmla="*/ 143 h 218"/>
                <a:gd name="T68" fmla="*/ 70 w 205"/>
                <a:gd name="T69" fmla="*/ 152 h 218"/>
                <a:gd name="T70" fmla="*/ 67 w 205"/>
                <a:gd name="T71" fmla="*/ 162 h 218"/>
                <a:gd name="T72" fmla="*/ 63 w 205"/>
                <a:gd name="T73" fmla="*/ 175 h 218"/>
                <a:gd name="T74" fmla="*/ 59 w 205"/>
                <a:gd name="T75" fmla="*/ 194 h 218"/>
                <a:gd name="T76" fmla="*/ 55 w 205"/>
                <a:gd name="T77" fmla="*/ 207 h 218"/>
                <a:gd name="T78" fmla="*/ 53 w 205"/>
                <a:gd name="T79" fmla="*/ 218 h 218"/>
                <a:gd name="T80" fmla="*/ 58 w 205"/>
                <a:gd name="T81" fmla="*/ 209 h 218"/>
                <a:gd name="T82" fmla="*/ 64 w 205"/>
                <a:gd name="T83" fmla="*/ 198 h 218"/>
                <a:gd name="T84" fmla="*/ 75 w 205"/>
                <a:gd name="T85" fmla="*/ 183 h 218"/>
                <a:gd name="T86" fmla="*/ 86 w 205"/>
                <a:gd name="T87" fmla="*/ 170 h 218"/>
                <a:gd name="T88" fmla="*/ 99 w 205"/>
                <a:gd name="T89" fmla="*/ 158 h 218"/>
                <a:gd name="T90" fmla="*/ 114 w 205"/>
                <a:gd name="T91" fmla="*/ 150 h 218"/>
                <a:gd name="T92" fmla="*/ 128 w 205"/>
                <a:gd name="T93" fmla="*/ 144 h 218"/>
                <a:gd name="T94" fmla="*/ 140 w 205"/>
                <a:gd name="T95" fmla="*/ 140 h 218"/>
                <a:gd name="T96" fmla="*/ 150 w 205"/>
                <a:gd name="T97" fmla="*/ 138 h 218"/>
                <a:gd name="T98" fmla="*/ 173 w 205"/>
                <a:gd name="T99" fmla="*/ 18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218">
                  <a:moveTo>
                    <a:pt x="205" y="167"/>
                  </a:moveTo>
                  <a:lnTo>
                    <a:pt x="111" y="0"/>
                  </a:lnTo>
                  <a:lnTo>
                    <a:pt x="109" y="1"/>
                  </a:lnTo>
                  <a:lnTo>
                    <a:pt x="105" y="5"/>
                  </a:lnTo>
                  <a:lnTo>
                    <a:pt x="101" y="6"/>
                  </a:lnTo>
                  <a:lnTo>
                    <a:pt x="98" y="9"/>
                  </a:lnTo>
                  <a:lnTo>
                    <a:pt x="93" y="12"/>
                  </a:lnTo>
                  <a:lnTo>
                    <a:pt x="89" y="17"/>
                  </a:lnTo>
                  <a:lnTo>
                    <a:pt x="84" y="20"/>
                  </a:lnTo>
                  <a:lnTo>
                    <a:pt x="78" y="26"/>
                  </a:lnTo>
                  <a:lnTo>
                    <a:pt x="75" y="28"/>
                  </a:lnTo>
                  <a:lnTo>
                    <a:pt x="73" y="31"/>
                  </a:lnTo>
                  <a:lnTo>
                    <a:pt x="70" y="34"/>
                  </a:lnTo>
                  <a:lnTo>
                    <a:pt x="67" y="38"/>
                  </a:lnTo>
                  <a:lnTo>
                    <a:pt x="64" y="41"/>
                  </a:lnTo>
                  <a:lnTo>
                    <a:pt x="62" y="44"/>
                  </a:lnTo>
                  <a:lnTo>
                    <a:pt x="59" y="49"/>
                  </a:lnTo>
                  <a:lnTo>
                    <a:pt x="57" y="53"/>
                  </a:lnTo>
                  <a:lnTo>
                    <a:pt x="54" y="57"/>
                  </a:lnTo>
                  <a:lnTo>
                    <a:pt x="52" y="61"/>
                  </a:lnTo>
                  <a:lnTo>
                    <a:pt x="49" y="65"/>
                  </a:lnTo>
                  <a:lnTo>
                    <a:pt x="47" y="70"/>
                  </a:lnTo>
                  <a:lnTo>
                    <a:pt x="44" y="74"/>
                  </a:lnTo>
                  <a:lnTo>
                    <a:pt x="42" y="79"/>
                  </a:lnTo>
                  <a:lnTo>
                    <a:pt x="39" y="83"/>
                  </a:lnTo>
                  <a:lnTo>
                    <a:pt x="36" y="88"/>
                  </a:lnTo>
                  <a:lnTo>
                    <a:pt x="34" y="93"/>
                  </a:lnTo>
                  <a:lnTo>
                    <a:pt x="32" y="99"/>
                  </a:lnTo>
                  <a:lnTo>
                    <a:pt x="29" y="104"/>
                  </a:lnTo>
                  <a:lnTo>
                    <a:pt x="28" y="110"/>
                  </a:lnTo>
                  <a:lnTo>
                    <a:pt x="24" y="114"/>
                  </a:lnTo>
                  <a:lnTo>
                    <a:pt x="23" y="119"/>
                  </a:lnTo>
                  <a:lnTo>
                    <a:pt x="21" y="125"/>
                  </a:lnTo>
                  <a:lnTo>
                    <a:pt x="19" y="130"/>
                  </a:lnTo>
                  <a:lnTo>
                    <a:pt x="17" y="135"/>
                  </a:lnTo>
                  <a:lnTo>
                    <a:pt x="16" y="140"/>
                  </a:lnTo>
                  <a:lnTo>
                    <a:pt x="14" y="146"/>
                  </a:lnTo>
                  <a:lnTo>
                    <a:pt x="13" y="151"/>
                  </a:lnTo>
                  <a:lnTo>
                    <a:pt x="11" y="155"/>
                  </a:lnTo>
                  <a:lnTo>
                    <a:pt x="9" y="159"/>
                  </a:lnTo>
                  <a:lnTo>
                    <a:pt x="8" y="163"/>
                  </a:lnTo>
                  <a:lnTo>
                    <a:pt x="7" y="168"/>
                  </a:lnTo>
                  <a:lnTo>
                    <a:pt x="5" y="171"/>
                  </a:lnTo>
                  <a:lnTo>
                    <a:pt x="5" y="175"/>
                  </a:lnTo>
                  <a:lnTo>
                    <a:pt x="3" y="178"/>
                  </a:lnTo>
                  <a:lnTo>
                    <a:pt x="3" y="182"/>
                  </a:lnTo>
                  <a:lnTo>
                    <a:pt x="2" y="187"/>
                  </a:lnTo>
                  <a:lnTo>
                    <a:pt x="1" y="192"/>
                  </a:lnTo>
                  <a:lnTo>
                    <a:pt x="0" y="195"/>
                  </a:lnTo>
                  <a:lnTo>
                    <a:pt x="0" y="196"/>
                  </a:lnTo>
                  <a:lnTo>
                    <a:pt x="0" y="195"/>
                  </a:lnTo>
                  <a:lnTo>
                    <a:pt x="1" y="193"/>
                  </a:lnTo>
                  <a:lnTo>
                    <a:pt x="2" y="190"/>
                  </a:lnTo>
                  <a:lnTo>
                    <a:pt x="5" y="186"/>
                  </a:lnTo>
                  <a:lnTo>
                    <a:pt x="6" y="181"/>
                  </a:lnTo>
                  <a:lnTo>
                    <a:pt x="10" y="177"/>
                  </a:lnTo>
                  <a:lnTo>
                    <a:pt x="13" y="171"/>
                  </a:lnTo>
                  <a:lnTo>
                    <a:pt x="17" y="165"/>
                  </a:lnTo>
                  <a:lnTo>
                    <a:pt x="19" y="162"/>
                  </a:lnTo>
                  <a:lnTo>
                    <a:pt x="20" y="158"/>
                  </a:lnTo>
                  <a:lnTo>
                    <a:pt x="22" y="155"/>
                  </a:lnTo>
                  <a:lnTo>
                    <a:pt x="24" y="152"/>
                  </a:lnTo>
                  <a:lnTo>
                    <a:pt x="27" y="149"/>
                  </a:lnTo>
                  <a:lnTo>
                    <a:pt x="29" y="146"/>
                  </a:lnTo>
                  <a:lnTo>
                    <a:pt x="32" y="141"/>
                  </a:lnTo>
                  <a:lnTo>
                    <a:pt x="34" y="138"/>
                  </a:lnTo>
                  <a:lnTo>
                    <a:pt x="36" y="135"/>
                  </a:lnTo>
                  <a:lnTo>
                    <a:pt x="39" y="131"/>
                  </a:lnTo>
                  <a:lnTo>
                    <a:pt x="41" y="128"/>
                  </a:lnTo>
                  <a:lnTo>
                    <a:pt x="44" y="125"/>
                  </a:lnTo>
                  <a:lnTo>
                    <a:pt x="48" y="119"/>
                  </a:lnTo>
                  <a:lnTo>
                    <a:pt x="53" y="114"/>
                  </a:lnTo>
                  <a:lnTo>
                    <a:pt x="58" y="108"/>
                  </a:lnTo>
                  <a:lnTo>
                    <a:pt x="63" y="103"/>
                  </a:lnTo>
                  <a:lnTo>
                    <a:pt x="67" y="99"/>
                  </a:lnTo>
                  <a:lnTo>
                    <a:pt x="73" y="96"/>
                  </a:lnTo>
                  <a:lnTo>
                    <a:pt x="77" y="91"/>
                  </a:lnTo>
                  <a:lnTo>
                    <a:pt x="81" y="88"/>
                  </a:lnTo>
                  <a:lnTo>
                    <a:pt x="85" y="86"/>
                  </a:lnTo>
                  <a:lnTo>
                    <a:pt x="89" y="84"/>
                  </a:lnTo>
                  <a:lnTo>
                    <a:pt x="92" y="82"/>
                  </a:lnTo>
                  <a:lnTo>
                    <a:pt x="95" y="80"/>
                  </a:lnTo>
                  <a:lnTo>
                    <a:pt x="98" y="79"/>
                  </a:lnTo>
                  <a:lnTo>
                    <a:pt x="100" y="79"/>
                  </a:lnTo>
                  <a:lnTo>
                    <a:pt x="103" y="78"/>
                  </a:lnTo>
                  <a:lnTo>
                    <a:pt x="105" y="78"/>
                  </a:lnTo>
                  <a:lnTo>
                    <a:pt x="104" y="79"/>
                  </a:lnTo>
                  <a:lnTo>
                    <a:pt x="102" y="82"/>
                  </a:lnTo>
                  <a:lnTo>
                    <a:pt x="100" y="84"/>
                  </a:lnTo>
                  <a:lnTo>
                    <a:pt x="98" y="88"/>
                  </a:lnTo>
                  <a:lnTo>
                    <a:pt x="96" y="91"/>
                  </a:lnTo>
                  <a:lnTo>
                    <a:pt x="95" y="97"/>
                  </a:lnTo>
                  <a:lnTo>
                    <a:pt x="92" y="101"/>
                  </a:lnTo>
                  <a:lnTo>
                    <a:pt x="89" y="105"/>
                  </a:lnTo>
                  <a:lnTo>
                    <a:pt x="87" y="111"/>
                  </a:lnTo>
                  <a:lnTo>
                    <a:pt x="85" y="117"/>
                  </a:lnTo>
                  <a:lnTo>
                    <a:pt x="82" y="122"/>
                  </a:lnTo>
                  <a:lnTo>
                    <a:pt x="80" y="128"/>
                  </a:lnTo>
                  <a:lnTo>
                    <a:pt x="78" y="131"/>
                  </a:lnTo>
                  <a:lnTo>
                    <a:pt x="77" y="135"/>
                  </a:lnTo>
                  <a:lnTo>
                    <a:pt x="76" y="138"/>
                  </a:lnTo>
                  <a:lnTo>
                    <a:pt x="75" y="143"/>
                  </a:lnTo>
                  <a:lnTo>
                    <a:pt x="74" y="146"/>
                  </a:lnTo>
                  <a:lnTo>
                    <a:pt x="71" y="149"/>
                  </a:lnTo>
                  <a:lnTo>
                    <a:pt x="70" y="152"/>
                  </a:lnTo>
                  <a:lnTo>
                    <a:pt x="69" y="156"/>
                  </a:lnTo>
                  <a:lnTo>
                    <a:pt x="67" y="158"/>
                  </a:lnTo>
                  <a:lnTo>
                    <a:pt x="67" y="162"/>
                  </a:lnTo>
                  <a:lnTo>
                    <a:pt x="66" y="165"/>
                  </a:lnTo>
                  <a:lnTo>
                    <a:pt x="65" y="169"/>
                  </a:lnTo>
                  <a:lnTo>
                    <a:pt x="63" y="175"/>
                  </a:lnTo>
                  <a:lnTo>
                    <a:pt x="61" y="181"/>
                  </a:lnTo>
                  <a:lnTo>
                    <a:pt x="60" y="187"/>
                  </a:lnTo>
                  <a:lnTo>
                    <a:pt x="59" y="194"/>
                  </a:lnTo>
                  <a:lnTo>
                    <a:pt x="57" y="199"/>
                  </a:lnTo>
                  <a:lnTo>
                    <a:pt x="56" y="203"/>
                  </a:lnTo>
                  <a:lnTo>
                    <a:pt x="55" y="207"/>
                  </a:lnTo>
                  <a:lnTo>
                    <a:pt x="55" y="211"/>
                  </a:lnTo>
                  <a:lnTo>
                    <a:pt x="53" y="216"/>
                  </a:lnTo>
                  <a:lnTo>
                    <a:pt x="53" y="218"/>
                  </a:lnTo>
                  <a:lnTo>
                    <a:pt x="54" y="217"/>
                  </a:lnTo>
                  <a:lnTo>
                    <a:pt x="56" y="213"/>
                  </a:lnTo>
                  <a:lnTo>
                    <a:pt x="58" y="209"/>
                  </a:lnTo>
                  <a:lnTo>
                    <a:pt x="59" y="206"/>
                  </a:lnTo>
                  <a:lnTo>
                    <a:pt x="62" y="202"/>
                  </a:lnTo>
                  <a:lnTo>
                    <a:pt x="64" y="198"/>
                  </a:lnTo>
                  <a:lnTo>
                    <a:pt x="67" y="193"/>
                  </a:lnTo>
                  <a:lnTo>
                    <a:pt x="70" y="188"/>
                  </a:lnTo>
                  <a:lnTo>
                    <a:pt x="75" y="183"/>
                  </a:lnTo>
                  <a:lnTo>
                    <a:pt x="78" y="179"/>
                  </a:lnTo>
                  <a:lnTo>
                    <a:pt x="82" y="174"/>
                  </a:lnTo>
                  <a:lnTo>
                    <a:pt x="86" y="170"/>
                  </a:lnTo>
                  <a:lnTo>
                    <a:pt x="90" y="166"/>
                  </a:lnTo>
                  <a:lnTo>
                    <a:pt x="95" y="163"/>
                  </a:lnTo>
                  <a:lnTo>
                    <a:pt x="99" y="158"/>
                  </a:lnTo>
                  <a:lnTo>
                    <a:pt x="104" y="156"/>
                  </a:lnTo>
                  <a:lnTo>
                    <a:pt x="109" y="152"/>
                  </a:lnTo>
                  <a:lnTo>
                    <a:pt x="114" y="150"/>
                  </a:lnTo>
                  <a:lnTo>
                    <a:pt x="118" y="148"/>
                  </a:lnTo>
                  <a:lnTo>
                    <a:pt x="124" y="146"/>
                  </a:lnTo>
                  <a:lnTo>
                    <a:pt x="128" y="144"/>
                  </a:lnTo>
                  <a:lnTo>
                    <a:pt x="133" y="143"/>
                  </a:lnTo>
                  <a:lnTo>
                    <a:pt x="136" y="141"/>
                  </a:lnTo>
                  <a:lnTo>
                    <a:pt x="140" y="140"/>
                  </a:lnTo>
                  <a:lnTo>
                    <a:pt x="143" y="139"/>
                  </a:lnTo>
                  <a:lnTo>
                    <a:pt x="146" y="139"/>
                  </a:lnTo>
                  <a:lnTo>
                    <a:pt x="150" y="138"/>
                  </a:lnTo>
                  <a:lnTo>
                    <a:pt x="152" y="138"/>
                  </a:lnTo>
                  <a:lnTo>
                    <a:pt x="132" y="203"/>
                  </a:lnTo>
                  <a:lnTo>
                    <a:pt x="173" y="182"/>
                  </a:lnTo>
                  <a:lnTo>
                    <a:pt x="205" y="167"/>
                  </a:lnTo>
                  <a:lnTo>
                    <a:pt x="205" y="167"/>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0" name="Freeform 132"/>
            <p:cNvSpPr>
              <a:spLocks/>
            </p:cNvSpPr>
            <p:nvPr/>
          </p:nvSpPr>
          <p:spPr bwMode="auto">
            <a:xfrm>
              <a:off x="4512" y="2245"/>
              <a:ext cx="648" cy="483"/>
            </a:xfrm>
            <a:custGeom>
              <a:avLst/>
              <a:gdLst>
                <a:gd name="T0" fmla="*/ 462 w 648"/>
                <a:gd name="T1" fmla="*/ 480 h 483"/>
                <a:gd name="T2" fmla="*/ 648 w 648"/>
                <a:gd name="T3" fmla="*/ 483 h 483"/>
                <a:gd name="T4" fmla="*/ 648 w 648"/>
                <a:gd name="T5" fmla="*/ 270 h 483"/>
                <a:gd name="T6" fmla="*/ 399 w 648"/>
                <a:gd name="T7" fmla="*/ 117 h 483"/>
                <a:gd name="T8" fmla="*/ 293 w 648"/>
                <a:gd name="T9" fmla="*/ 117 h 483"/>
                <a:gd name="T10" fmla="*/ 293 w 648"/>
                <a:gd name="T11" fmla="*/ 42 h 483"/>
                <a:gd name="T12" fmla="*/ 220 w 648"/>
                <a:gd name="T13" fmla="*/ 0 h 483"/>
                <a:gd name="T14" fmla="*/ 0 w 648"/>
                <a:gd name="T15" fmla="*/ 139 h 483"/>
                <a:gd name="T16" fmla="*/ 462 w 648"/>
                <a:gd name="T17" fmla="*/ 480 h 483"/>
                <a:gd name="T18" fmla="*/ 462 w 648"/>
                <a:gd name="T19" fmla="*/ 48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483">
                  <a:moveTo>
                    <a:pt x="462" y="480"/>
                  </a:moveTo>
                  <a:lnTo>
                    <a:pt x="648" y="483"/>
                  </a:lnTo>
                  <a:lnTo>
                    <a:pt x="648" y="270"/>
                  </a:lnTo>
                  <a:lnTo>
                    <a:pt x="399" y="117"/>
                  </a:lnTo>
                  <a:lnTo>
                    <a:pt x="293" y="117"/>
                  </a:lnTo>
                  <a:lnTo>
                    <a:pt x="293" y="42"/>
                  </a:lnTo>
                  <a:lnTo>
                    <a:pt x="220" y="0"/>
                  </a:lnTo>
                  <a:lnTo>
                    <a:pt x="0" y="139"/>
                  </a:lnTo>
                  <a:lnTo>
                    <a:pt x="462" y="480"/>
                  </a:lnTo>
                  <a:lnTo>
                    <a:pt x="462" y="480"/>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1" name="Freeform 133"/>
            <p:cNvSpPr>
              <a:spLocks/>
            </p:cNvSpPr>
            <p:nvPr/>
          </p:nvSpPr>
          <p:spPr bwMode="auto">
            <a:xfrm>
              <a:off x="4167" y="1922"/>
              <a:ext cx="509" cy="570"/>
            </a:xfrm>
            <a:custGeom>
              <a:avLst/>
              <a:gdLst>
                <a:gd name="T0" fmla="*/ 0 w 509"/>
                <a:gd name="T1" fmla="*/ 328 h 570"/>
                <a:gd name="T2" fmla="*/ 202 w 509"/>
                <a:gd name="T3" fmla="*/ 570 h 570"/>
                <a:gd name="T4" fmla="*/ 509 w 509"/>
                <a:gd name="T5" fmla="*/ 241 h 570"/>
                <a:gd name="T6" fmla="*/ 309 w 509"/>
                <a:gd name="T7" fmla="*/ 0 h 570"/>
                <a:gd name="T8" fmla="*/ 0 w 509"/>
                <a:gd name="T9" fmla="*/ 328 h 570"/>
                <a:gd name="T10" fmla="*/ 0 w 509"/>
                <a:gd name="T11" fmla="*/ 328 h 570"/>
              </a:gdLst>
              <a:ahLst/>
              <a:cxnLst>
                <a:cxn ang="0">
                  <a:pos x="T0" y="T1"/>
                </a:cxn>
                <a:cxn ang="0">
                  <a:pos x="T2" y="T3"/>
                </a:cxn>
                <a:cxn ang="0">
                  <a:pos x="T4" y="T5"/>
                </a:cxn>
                <a:cxn ang="0">
                  <a:pos x="T6" y="T7"/>
                </a:cxn>
                <a:cxn ang="0">
                  <a:pos x="T8" y="T9"/>
                </a:cxn>
                <a:cxn ang="0">
                  <a:pos x="T10" y="T11"/>
                </a:cxn>
              </a:cxnLst>
              <a:rect l="0" t="0" r="r" b="b"/>
              <a:pathLst>
                <a:path w="509" h="570">
                  <a:moveTo>
                    <a:pt x="0" y="328"/>
                  </a:moveTo>
                  <a:lnTo>
                    <a:pt x="202" y="570"/>
                  </a:lnTo>
                  <a:lnTo>
                    <a:pt x="509" y="241"/>
                  </a:lnTo>
                  <a:lnTo>
                    <a:pt x="309" y="0"/>
                  </a:lnTo>
                  <a:lnTo>
                    <a:pt x="0" y="328"/>
                  </a:lnTo>
                  <a:lnTo>
                    <a:pt x="0" y="328"/>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2" name="Freeform 134"/>
            <p:cNvSpPr>
              <a:spLocks/>
            </p:cNvSpPr>
            <p:nvPr/>
          </p:nvSpPr>
          <p:spPr bwMode="auto">
            <a:xfrm>
              <a:off x="4181" y="2103"/>
              <a:ext cx="475" cy="385"/>
            </a:xfrm>
            <a:custGeom>
              <a:avLst/>
              <a:gdLst>
                <a:gd name="T0" fmla="*/ 125 w 475"/>
                <a:gd name="T1" fmla="*/ 1 h 385"/>
                <a:gd name="T2" fmla="*/ 447 w 475"/>
                <a:gd name="T3" fmla="*/ 0 h 385"/>
                <a:gd name="T4" fmla="*/ 475 w 475"/>
                <a:gd name="T5" fmla="*/ 30 h 385"/>
                <a:gd name="T6" fmla="*/ 171 w 475"/>
                <a:gd name="T7" fmla="*/ 385 h 385"/>
                <a:gd name="T8" fmla="*/ 0 w 475"/>
                <a:gd name="T9" fmla="*/ 129 h 385"/>
                <a:gd name="T10" fmla="*/ 125 w 475"/>
                <a:gd name="T11" fmla="*/ 1 h 385"/>
                <a:gd name="T12" fmla="*/ 125 w 475"/>
                <a:gd name="T13" fmla="*/ 1 h 385"/>
              </a:gdLst>
              <a:ahLst/>
              <a:cxnLst>
                <a:cxn ang="0">
                  <a:pos x="T0" y="T1"/>
                </a:cxn>
                <a:cxn ang="0">
                  <a:pos x="T2" y="T3"/>
                </a:cxn>
                <a:cxn ang="0">
                  <a:pos x="T4" y="T5"/>
                </a:cxn>
                <a:cxn ang="0">
                  <a:pos x="T6" y="T7"/>
                </a:cxn>
                <a:cxn ang="0">
                  <a:pos x="T8" y="T9"/>
                </a:cxn>
                <a:cxn ang="0">
                  <a:pos x="T10" y="T11"/>
                </a:cxn>
                <a:cxn ang="0">
                  <a:pos x="T12" y="T13"/>
                </a:cxn>
              </a:cxnLst>
              <a:rect l="0" t="0" r="r" b="b"/>
              <a:pathLst>
                <a:path w="475" h="385">
                  <a:moveTo>
                    <a:pt x="125" y="1"/>
                  </a:moveTo>
                  <a:lnTo>
                    <a:pt x="447" y="0"/>
                  </a:lnTo>
                  <a:lnTo>
                    <a:pt x="475" y="30"/>
                  </a:lnTo>
                  <a:lnTo>
                    <a:pt x="171" y="385"/>
                  </a:lnTo>
                  <a:lnTo>
                    <a:pt x="0" y="129"/>
                  </a:lnTo>
                  <a:lnTo>
                    <a:pt x="125" y="1"/>
                  </a:lnTo>
                  <a:lnTo>
                    <a:pt x="125" y="1"/>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3" name="Freeform 135"/>
            <p:cNvSpPr>
              <a:spLocks/>
            </p:cNvSpPr>
            <p:nvPr/>
          </p:nvSpPr>
          <p:spPr bwMode="auto">
            <a:xfrm>
              <a:off x="3758" y="1973"/>
              <a:ext cx="368" cy="758"/>
            </a:xfrm>
            <a:custGeom>
              <a:avLst/>
              <a:gdLst>
                <a:gd name="T0" fmla="*/ 203 w 368"/>
                <a:gd name="T1" fmla="*/ 2 h 758"/>
                <a:gd name="T2" fmla="*/ 173 w 368"/>
                <a:gd name="T3" fmla="*/ 0 h 758"/>
                <a:gd name="T4" fmla="*/ 160 w 368"/>
                <a:gd name="T5" fmla="*/ 9 h 758"/>
                <a:gd name="T6" fmla="*/ 144 w 368"/>
                <a:gd name="T7" fmla="*/ 44 h 758"/>
                <a:gd name="T8" fmla="*/ 0 w 368"/>
                <a:gd name="T9" fmla="*/ 143 h 758"/>
                <a:gd name="T10" fmla="*/ 0 w 368"/>
                <a:gd name="T11" fmla="*/ 758 h 758"/>
                <a:gd name="T12" fmla="*/ 158 w 368"/>
                <a:gd name="T13" fmla="*/ 611 h 758"/>
                <a:gd name="T14" fmla="*/ 368 w 368"/>
                <a:gd name="T15" fmla="*/ 236 h 758"/>
                <a:gd name="T16" fmla="*/ 203 w 368"/>
                <a:gd name="T17" fmla="*/ 2 h 758"/>
                <a:gd name="T18" fmla="*/ 203 w 368"/>
                <a:gd name="T19" fmla="*/ 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758">
                  <a:moveTo>
                    <a:pt x="203" y="2"/>
                  </a:moveTo>
                  <a:lnTo>
                    <a:pt x="173" y="0"/>
                  </a:lnTo>
                  <a:lnTo>
                    <a:pt x="160" y="9"/>
                  </a:lnTo>
                  <a:lnTo>
                    <a:pt x="144" y="44"/>
                  </a:lnTo>
                  <a:lnTo>
                    <a:pt x="0" y="143"/>
                  </a:lnTo>
                  <a:lnTo>
                    <a:pt x="0" y="758"/>
                  </a:lnTo>
                  <a:lnTo>
                    <a:pt x="158" y="611"/>
                  </a:lnTo>
                  <a:lnTo>
                    <a:pt x="368" y="236"/>
                  </a:lnTo>
                  <a:lnTo>
                    <a:pt x="203" y="2"/>
                  </a:lnTo>
                  <a:lnTo>
                    <a:pt x="203" y="2"/>
                  </a:lnTo>
                  <a:close/>
                </a:path>
              </a:pathLst>
            </a:custGeom>
            <a:solidFill>
              <a:srgbClr val="FFD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4" name="Freeform 136"/>
            <p:cNvSpPr>
              <a:spLocks/>
            </p:cNvSpPr>
            <p:nvPr/>
          </p:nvSpPr>
          <p:spPr bwMode="auto">
            <a:xfrm>
              <a:off x="3758" y="1946"/>
              <a:ext cx="536" cy="816"/>
            </a:xfrm>
            <a:custGeom>
              <a:avLst/>
              <a:gdLst>
                <a:gd name="T0" fmla="*/ 225 w 536"/>
                <a:gd name="T1" fmla="*/ 277 h 816"/>
                <a:gd name="T2" fmla="*/ 485 w 536"/>
                <a:gd name="T3" fmla="*/ 70 h 816"/>
                <a:gd name="T4" fmla="*/ 489 w 536"/>
                <a:gd name="T5" fmla="*/ 85 h 816"/>
                <a:gd name="T6" fmla="*/ 493 w 536"/>
                <a:gd name="T7" fmla="*/ 108 h 816"/>
                <a:gd name="T8" fmla="*/ 500 w 536"/>
                <a:gd name="T9" fmla="*/ 138 h 816"/>
                <a:gd name="T10" fmla="*/ 502 w 536"/>
                <a:gd name="T11" fmla="*/ 155 h 816"/>
                <a:gd name="T12" fmla="*/ 505 w 536"/>
                <a:gd name="T13" fmla="*/ 172 h 816"/>
                <a:gd name="T14" fmla="*/ 508 w 536"/>
                <a:gd name="T15" fmla="*/ 191 h 816"/>
                <a:gd name="T16" fmla="*/ 510 w 536"/>
                <a:gd name="T17" fmla="*/ 209 h 816"/>
                <a:gd name="T18" fmla="*/ 511 w 536"/>
                <a:gd name="T19" fmla="*/ 226 h 816"/>
                <a:gd name="T20" fmla="*/ 512 w 536"/>
                <a:gd name="T21" fmla="*/ 245 h 816"/>
                <a:gd name="T22" fmla="*/ 512 w 536"/>
                <a:gd name="T23" fmla="*/ 261 h 816"/>
                <a:gd name="T24" fmla="*/ 512 w 536"/>
                <a:gd name="T25" fmla="*/ 279 h 816"/>
                <a:gd name="T26" fmla="*/ 510 w 536"/>
                <a:gd name="T27" fmla="*/ 297 h 816"/>
                <a:gd name="T28" fmla="*/ 507 w 536"/>
                <a:gd name="T29" fmla="*/ 327 h 816"/>
                <a:gd name="T30" fmla="*/ 503 w 536"/>
                <a:gd name="T31" fmla="*/ 350 h 816"/>
                <a:gd name="T32" fmla="*/ 500 w 536"/>
                <a:gd name="T33" fmla="*/ 369 h 816"/>
                <a:gd name="T34" fmla="*/ 536 w 536"/>
                <a:gd name="T35" fmla="*/ 443 h 816"/>
                <a:gd name="T36" fmla="*/ 409 w 536"/>
                <a:gd name="T37" fmla="*/ 557 h 816"/>
                <a:gd name="T38" fmla="*/ 391 w 536"/>
                <a:gd name="T39" fmla="*/ 563 h 816"/>
                <a:gd name="T40" fmla="*/ 368 w 536"/>
                <a:gd name="T41" fmla="*/ 573 h 816"/>
                <a:gd name="T42" fmla="*/ 344 w 536"/>
                <a:gd name="T43" fmla="*/ 583 h 816"/>
                <a:gd name="T44" fmla="*/ 327 w 536"/>
                <a:gd name="T45" fmla="*/ 591 h 816"/>
                <a:gd name="T46" fmla="*/ 308 w 536"/>
                <a:gd name="T47" fmla="*/ 602 h 816"/>
                <a:gd name="T48" fmla="*/ 286 w 536"/>
                <a:gd name="T49" fmla="*/ 613 h 816"/>
                <a:gd name="T50" fmla="*/ 263 w 536"/>
                <a:gd name="T51" fmla="*/ 627 h 816"/>
                <a:gd name="T52" fmla="*/ 238 w 536"/>
                <a:gd name="T53" fmla="*/ 641 h 816"/>
                <a:gd name="T54" fmla="*/ 211 w 536"/>
                <a:gd name="T55" fmla="*/ 659 h 816"/>
                <a:gd name="T56" fmla="*/ 183 w 536"/>
                <a:gd name="T57" fmla="*/ 677 h 816"/>
                <a:gd name="T58" fmla="*/ 155 w 536"/>
                <a:gd name="T59" fmla="*/ 697 h 816"/>
                <a:gd name="T60" fmla="*/ 128 w 536"/>
                <a:gd name="T61" fmla="*/ 715 h 816"/>
                <a:gd name="T62" fmla="*/ 101 w 536"/>
                <a:gd name="T63" fmla="*/ 733 h 816"/>
                <a:gd name="T64" fmla="*/ 77 w 536"/>
                <a:gd name="T65" fmla="*/ 752 h 816"/>
                <a:gd name="T66" fmla="*/ 53 w 536"/>
                <a:gd name="T67" fmla="*/ 768 h 816"/>
                <a:gd name="T68" fmla="*/ 33 w 536"/>
                <a:gd name="T69" fmla="*/ 782 h 816"/>
                <a:gd name="T70" fmla="*/ 16 w 536"/>
                <a:gd name="T71" fmla="*/ 797 h 816"/>
                <a:gd name="T72" fmla="*/ 0 w 536"/>
                <a:gd name="T73" fmla="*/ 814 h 816"/>
                <a:gd name="T74" fmla="*/ 128 w 536"/>
                <a:gd name="T75" fmla="*/ 610 h 816"/>
                <a:gd name="T76" fmla="*/ 127 w 536"/>
                <a:gd name="T77" fmla="*/ 595 h 816"/>
                <a:gd name="T78" fmla="*/ 123 w 536"/>
                <a:gd name="T79" fmla="*/ 573 h 816"/>
                <a:gd name="T80" fmla="*/ 119 w 536"/>
                <a:gd name="T81" fmla="*/ 549 h 816"/>
                <a:gd name="T82" fmla="*/ 114 w 536"/>
                <a:gd name="T83" fmla="*/ 532 h 816"/>
                <a:gd name="T84" fmla="*/ 111 w 536"/>
                <a:gd name="T85" fmla="*/ 515 h 816"/>
                <a:gd name="T86" fmla="*/ 107 w 536"/>
                <a:gd name="T87" fmla="*/ 496 h 816"/>
                <a:gd name="T88" fmla="*/ 101 w 536"/>
                <a:gd name="T89" fmla="*/ 477 h 816"/>
                <a:gd name="T90" fmla="*/ 95 w 536"/>
                <a:gd name="T91" fmla="*/ 457 h 816"/>
                <a:gd name="T92" fmla="*/ 91 w 536"/>
                <a:gd name="T93" fmla="*/ 439 h 816"/>
                <a:gd name="T94" fmla="*/ 83 w 536"/>
                <a:gd name="T95" fmla="*/ 419 h 816"/>
                <a:gd name="T96" fmla="*/ 76 w 536"/>
                <a:gd name="T97" fmla="*/ 401 h 816"/>
                <a:gd name="T98" fmla="*/ 68 w 536"/>
                <a:gd name="T99" fmla="*/ 383 h 816"/>
                <a:gd name="T100" fmla="*/ 61 w 536"/>
                <a:gd name="T101" fmla="*/ 366 h 816"/>
                <a:gd name="T102" fmla="*/ 47 w 536"/>
                <a:gd name="T103" fmla="*/ 337 h 816"/>
                <a:gd name="T104" fmla="*/ 35 w 536"/>
                <a:gd name="T105" fmla="*/ 312 h 816"/>
                <a:gd name="T106" fmla="*/ 23 w 536"/>
                <a:gd name="T107" fmla="*/ 29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6" h="816">
                  <a:moveTo>
                    <a:pt x="20" y="288"/>
                  </a:moveTo>
                  <a:lnTo>
                    <a:pt x="99" y="358"/>
                  </a:lnTo>
                  <a:lnTo>
                    <a:pt x="195" y="295"/>
                  </a:lnTo>
                  <a:lnTo>
                    <a:pt x="184" y="212"/>
                  </a:lnTo>
                  <a:lnTo>
                    <a:pt x="225" y="277"/>
                  </a:lnTo>
                  <a:lnTo>
                    <a:pt x="291" y="226"/>
                  </a:lnTo>
                  <a:lnTo>
                    <a:pt x="263" y="211"/>
                  </a:lnTo>
                  <a:lnTo>
                    <a:pt x="350" y="0"/>
                  </a:lnTo>
                  <a:lnTo>
                    <a:pt x="485" y="70"/>
                  </a:lnTo>
                  <a:lnTo>
                    <a:pt x="485" y="70"/>
                  </a:lnTo>
                  <a:lnTo>
                    <a:pt x="486" y="73"/>
                  </a:lnTo>
                  <a:lnTo>
                    <a:pt x="486" y="75"/>
                  </a:lnTo>
                  <a:lnTo>
                    <a:pt x="487" y="78"/>
                  </a:lnTo>
                  <a:lnTo>
                    <a:pt x="487" y="81"/>
                  </a:lnTo>
                  <a:lnTo>
                    <a:pt x="489" y="85"/>
                  </a:lnTo>
                  <a:lnTo>
                    <a:pt x="489" y="89"/>
                  </a:lnTo>
                  <a:lnTo>
                    <a:pt x="490" y="93"/>
                  </a:lnTo>
                  <a:lnTo>
                    <a:pt x="491" y="98"/>
                  </a:lnTo>
                  <a:lnTo>
                    <a:pt x="492" y="103"/>
                  </a:lnTo>
                  <a:lnTo>
                    <a:pt x="493" y="108"/>
                  </a:lnTo>
                  <a:lnTo>
                    <a:pt x="494" y="113"/>
                  </a:lnTo>
                  <a:lnTo>
                    <a:pt x="497" y="119"/>
                  </a:lnTo>
                  <a:lnTo>
                    <a:pt x="498" y="126"/>
                  </a:lnTo>
                  <a:lnTo>
                    <a:pt x="499" y="131"/>
                  </a:lnTo>
                  <a:lnTo>
                    <a:pt x="500" y="138"/>
                  </a:lnTo>
                  <a:lnTo>
                    <a:pt x="500" y="141"/>
                  </a:lnTo>
                  <a:lnTo>
                    <a:pt x="501" y="145"/>
                  </a:lnTo>
                  <a:lnTo>
                    <a:pt x="501" y="148"/>
                  </a:lnTo>
                  <a:lnTo>
                    <a:pt x="502" y="152"/>
                  </a:lnTo>
                  <a:lnTo>
                    <a:pt x="502" y="155"/>
                  </a:lnTo>
                  <a:lnTo>
                    <a:pt x="503" y="158"/>
                  </a:lnTo>
                  <a:lnTo>
                    <a:pt x="504" y="162"/>
                  </a:lnTo>
                  <a:lnTo>
                    <a:pt x="505" y="165"/>
                  </a:lnTo>
                  <a:lnTo>
                    <a:pt x="505" y="169"/>
                  </a:lnTo>
                  <a:lnTo>
                    <a:pt x="505" y="172"/>
                  </a:lnTo>
                  <a:lnTo>
                    <a:pt x="506" y="176"/>
                  </a:lnTo>
                  <a:lnTo>
                    <a:pt x="507" y="181"/>
                  </a:lnTo>
                  <a:lnTo>
                    <a:pt x="507" y="184"/>
                  </a:lnTo>
                  <a:lnTo>
                    <a:pt x="508" y="188"/>
                  </a:lnTo>
                  <a:lnTo>
                    <a:pt x="508" y="191"/>
                  </a:lnTo>
                  <a:lnTo>
                    <a:pt x="508" y="195"/>
                  </a:lnTo>
                  <a:lnTo>
                    <a:pt x="508" y="198"/>
                  </a:lnTo>
                  <a:lnTo>
                    <a:pt x="509" y="202"/>
                  </a:lnTo>
                  <a:lnTo>
                    <a:pt x="509" y="205"/>
                  </a:lnTo>
                  <a:lnTo>
                    <a:pt x="510" y="209"/>
                  </a:lnTo>
                  <a:lnTo>
                    <a:pt x="510" y="212"/>
                  </a:lnTo>
                  <a:lnTo>
                    <a:pt x="511" y="216"/>
                  </a:lnTo>
                  <a:lnTo>
                    <a:pt x="511" y="219"/>
                  </a:lnTo>
                  <a:lnTo>
                    <a:pt x="511" y="223"/>
                  </a:lnTo>
                  <a:lnTo>
                    <a:pt x="511" y="226"/>
                  </a:lnTo>
                  <a:lnTo>
                    <a:pt x="512" y="231"/>
                  </a:lnTo>
                  <a:lnTo>
                    <a:pt x="512" y="234"/>
                  </a:lnTo>
                  <a:lnTo>
                    <a:pt x="512" y="238"/>
                  </a:lnTo>
                  <a:lnTo>
                    <a:pt x="512" y="241"/>
                  </a:lnTo>
                  <a:lnTo>
                    <a:pt x="512" y="245"/>
                  </a:lnTo>
                  <a:lnTo>
                    <a:pt x="512" y="248"/>
                  </a:lnTo>
                  <a:lnTo>
                    <a:pt x="512" y="251"/>
                  </a:lnTo>
                  <a:lnTo>
                    <a:pt x="512" y="254"/>
                  </a:lnTo>
                  <a:lnTo>
                    <a:pt x="512" y="258"/>
                  </a:lnTo>
                  <a:lnTo>
                    <a:pt x="512" y="261"/>
                  </a:lnTo>
                  <a:lnTo>
                    <a:pt x="512" y="265"/>
                  </a:lnTo>
                  <a:lnTo>
                    <a:pt x="512" y="268"/>
                  </a:lnTo>
                  <a:lnTo>
                    <a:pt x="512" y="271"/>
                  </a:lnTo>
                  <a:lnTo>
                    <a:pt x="512" y="275"/>
                  </a:lnTo>
                  <a:lnTo>
                    <a:pt x="512" y="279"/>
                  </a:lnTo>
                  <a:lnTo>
                    <a:pt x="511" y="281"/>
                  </a:lnTo>
                  <a:lnTo>
                    <a:pt x="511" y="285"/>
                  </a:lnTo>
                  <a:lnTo>
                    <a:pt x="511" y="288"/>
                  </a:lnTo>
                  <a:lnTo>
                    <a:pt x="511" y="291"/>
                  </a:lnTo>
                  <a:lnTo>
                    <a:pt x="510" y="297"/>
                  </a:lnTo>
                  <a:lnTo>
                    <a:pt x="509" y="303"/>
                  </a:lnTo>
                  <a:lnTo>
                    <a:pt x="509" y="309"/>
                  </a:lnTo>
                  <a:lnTo>
                    <a:pt x="508" y="315"/>
                  </a:lnTo>
                  <a:lnTo>
                    <a:pt x="507" y="322"/>
                  </a:lnTo>
                  <a:lnTo>
                    <a:pt x="507" y="327"/>
                  </a:lnTo>
                  <a:lnTo>
                    <a:pt x="506" y="332"/>
                  </a:lnTo>
                  <a:lnTo>
                    <a:pt x="506" y="337"/>
                  </a:lnTo>
                  <a:lnTo>
                    <a:pt x="505" y="342"/>
                  </a:lnTo>
                  <a:lnTo>
                    <a:pt x="504" y="346"/>
                  </a:lnTo>
                  <a:lnTo>
                    <a:pt x="503" y="350"/>
                  </a:lnTo>
                  <a:lnTo>
                    <a:pt x="502" y="355"/>
                  </a:lnTo>
                  <a:lnTo>
                    <a:pt x="501" y="358"/>
                  </a:lnTo>
                  <a:lnTo>
                    <a:pt x="501" y="362"/>
                  </a:lnTo>
                  <a:lnTo>
                    <a:pt x="500" y="365"/>
                  </a:lnTo>
                  <a:lnTo>
                    <a:pt x="500" y="369"/>
                  </a:lnTo>
                  <a:lnTo>
                    <a:pt x="498" y="374"/>
                  </a:lnTo>
                  <a:lnTo>
                    <a:pt x="498" y="378"/>
                  </a:lnTo>
                  <a:lnTo>
                    <a:pt x="497" y="380"/>
                  </a:lnTo>
                  <a:lnTo>
                    <a:pt x="497" y="382"/>
                  </a:lnTo>
                  <a:lnTo>
                    <a:pt x="536" y="443"/>
                  </a:lnTo>
                  <a:lnTo>
                    <a:pt x="480" y="567"/>
                  </a:lnTo>
                  <a:lnTo>
                    <a:pt x="415" y="557"/>
                  </a:lnTo>
                  <a:lnTo>
                    <a:pt x="414" y="557"/>
                  </a:lnTo>
                  <a:lnTo>
                    <a:pt x="412" y="557"/>
                  </a:lnTo>
                  <a:lnTo>
                    <a:pt x="409" y="557"/>
                  </a:lnTo>
                  <a:lnTo>
                    <a:pt x="405" y="559"/>
                  </a:lnTo>
                  <a:lnTo>
                    <a:pt x="401" y="560"/>
                  </a:lnTo>
                  <a:lnTo>
                    <a:pt x="398" y="561"/>
                  </a:lnTo>
                  <a:lnTo>
                    <a:pt x="394" y="561"/>
                  </a:lnTo>
                  <a:lnTo>
                    <a:pt x="391" y="563"/>
                  </a:lnTo>
                  <a:lnTo>
                    <a:pt x="387" y="565"/>
                  </a:lnTo>
                  <a:lnTo>
                    <a:pt x="383" y="567"/>
                  </a:lnTo>
                  <a:lnTo>
                    <a:pt x="378" y="569"/>
                  </a:lnTo>
                  <a:lnTo>
                    <a:pt x="374" y="571"/>
                  </a:lnTo>
                  <a:lnTo>
                    <a:pt x="368" y="573"/>
                  </a:lnTo>
                  <a:lnTo>
                    <a:pt x="363" y="574"/>
                  </a:lnTo>
                  <a:lnTo>
                    <a:pt x="357" y="577"/>
                  </a:lnTo>
                  <a:lnTo>
                    <a:pt x="350" y="580"/>
                  </a:lnTo>
                  <a:lnTo>
                    <a:pt x="347" y="581"/>
                  </a:lnTo>
                  <a:lnTo>
                    <a:pt x="344" y="583"/>
                  </a:lnTo>
                  <a:lnTo>
                    <a:pt x="340" y="584"/>
                  </a:lnTo>
                  <a:lnTo>
                    <a:pt x="337" y="586"/>
                  </a:lnTo>
                  <a:lnTo>
                    <a:pt x="334" y="588"/>
                  </a:lnTo>
                  <a:lnTo>
                    <a:pt x="330" y="590"/>
                  </a:lnTo>
                  <a:lnTo>
                    <a:pt x="327" y="591"/>
                  </a:lnTo>
                  <a:lnTo>
                    <a:pt x="324" y="594"/>
                  </a:lnTo>
                  <a:lnTo>
                    <a:pt x="320" y="595"/>
                  </a:lnTo>
                  <a:lnTo>
                    <a:pt x="316" y="597"/>
                  </a:lnTo>
                  <a:lnTo>
                    <a:pt x="312" y="599"/>
                  </a:lnTo>
                  <a:lnTo>
                    <a:pt x="308" y="602"/>
                  </a:lnTo>
                  <a:lnTo>
                    <a:pt x="303" y="604"/>
                  </a:lnTo>
                  <a:lnTo>
                    <a:pt x="299" y="606"/>
                  </a:lnTo>
                  <a:lnTo>
                    <a:pt x="294" y="609"/>
                  </a:lnTo>
                  <a:lnTo>
                    <a:pt x="291" y="612"/>
                  </a:lnTo>
                  <a:lnTo>
                    <a:pt x="286" y="613"/>
                  </a:lnTo>
                  <a:lnTo>
                    <a:pt x="282" y="616"/>
                  </a:lnTo>
                  <a:lnTo>
                    <a:pt x="277" y="619"/>
                  </a:lnTo>
                  <a:lnTo>
                    <a:pt x="273" y="622"/>
                  </a:lnTo>
                  <a:lnTo>
                    <a:pt x="268" y="624"/>
                  </a:lnTo>
                  <a:lnTo>
                    <a:pt x="263" y="627"/>
                  </a:lnTo>
                  <a:lnTo>
                    <a:pt x="258" y="630"/>
                  </a:lnTo>
                  <a:lnTo>
                    <a:pt x="254" y="633"/>
                  </a:lnTo>
                  <a:lnTo>
                    <a:pt x="248" y="636"/>
                  </a:lnTo>
                  <a:lnTo>
                    <a:pt x="243" y="638"/>
                  </a:lnTo>
                  <a:lnTo>
                    <a:pt x="238" y="641"/>
                  </a:lnTo>
                  <a:lnTo>
                    <a:pt x="233" y="645"/>
                  </a:lnTo>
                  <a:lnTo>
                    <a:pt x="227" y="649"/>
                  </a:lnTo>
                  <a:lnTo>
                    <a:pt x="222" y="652"/>
                  </a:lnTo>
                  <a:lnTo>
                    <a:pt x="217" y="656"/>
                  </a:lnTo>
                  <a:lnTo>
                    <a:pt x="211" y="659"/>
                  </a:lnTo>
                  <a:lnTo>
                    <a:pt x="205" y="663"/>
                  </a:lnTo>
                  <a:lnTo>
                    <a:pt x="200" y="666"/>
                  </a:lnTo>
                  <a:lnTo>
                    <a:pt x="194" y="670"/>
                  </a:lnTo>
                  <a:lnTo>
                    <a:pt x="189" y="673"/>
                  </a:lnTo>
                  <a:lnTo>
                    <a:pt x="183" y="677"/>
                  </a:lnTo>
                  <a:lnTo>
                    <a:pt x="178" y="681"/>
                  </a:lnTo>
                  <a:lnTo>
                    <a:pt x="173" y="684"/>
                  </a:lnTo>
                  <a:lnTo>
                    <a:pt x="167" y="689"/>
                  </a:lnTo>
                  <a:lnTo>
                    <a:pt x="161" y="692"/>
                  </a:lnTo>
                  <a:lnTo>
                    <a:pt x="155" y="697"/>
                  </a:lnTo>
                  <a:lnTo>
                    <a:pt x="149" y="700"/>
                  </a:lnTo>
                  <a:lnTo>
                    <a:pt x="144" y="704"/>
                  </a:lnTo>
                  <a:lnTo>
                    <a:pt x="139" y="708"/>
                  </a:lnTo>
                  <a:lnTo>
                    <a:pt x="134" y="712"/>
                  </a:lnTo>
                  <a:lnTo>
                    <a:pt x="128" y="715"/>
                  </a:lnTo>
                  <a:lnTo>
                    <a:pt x="123" y="719"/>
                  </a:lnTo>
                  <a:lnTo>
                    <a:pt x="117" y="723"/>
                  </a:lnTo>
                  <a:lnTo>
                    <a:pt x="112" y="726"/>
                  </a:lnTo>
                  <a:lnTo>
                    <a:pt x="107" y="730"/>
                  </a:lnTo>
                  <a:lnTo>
                    <a:pt x="101" y="733"/>
                  </a:lnTo>
                  <a:lnTo>
                    <a:pt x="96" y="737"/>
                  </a:lnTo>
                  <a:lnTo>
                    <a:pt x="91" y="740"/>
                  </a:lnTo>
                  <a:lnTo>
                    <a:pt x="87" y="745"/>
                  </a:lnTo>
                  <a:lnTo>
                    <a:pt x="82" y="749"/>
                  </a:lnTo>
                  <a:lnTo>
                    <a:pt x="77" y="752"/>
                  </a:lnTo>
                  <a:lnTo>
                    <a:pt x="72" y="755"/>
                  </a:lnTo>
                  <a:lnTo>
                    <a:pt x="66" y="758"/>
                  </a:lnTo>
                  <a:lnTo>
                    <a:pt x="62" y="762"/>
                  </a:lnTo>
                  <a:lnTo>
                    <a:pt x="57" y="765"/>
                  </a:lnTo>
                  <a:lnTo>
                    <a:pt x="53" y="768"/>
                  </a:lnTo>
                  <a:lnTo>
                    <a:pt x="48" y="771"/>
                  </a:lnTo>
                  <a:lnTo>
                    <a:pt x="45" y="774"/>
                  </a:lnTo>
                  <a:lnTo>
                    <a:pt x="41" y="776"/>
                  </a:lnTo>
                  <a:lnTo>
                    <a:pt x="37" y="779"/>
                  </a:lnTo>
                  <a:lnTo>
                    <a:pt x="33" y="782"/>
                  </a:lnTo>
                  <a:lnTo>
                    <a:pt x="30" y="785"/>
                  </a:lnTo>
                  <a:lnTo>
                    <a:pt x="26" y="789"/>
                  </a:lnTo>
                  <a:lnTo>
                    <a:pt x="22" y="791"/>
                  </a:lnTo>
                  <a:lnTo>
                    <a:pt x="18" y="794"/>
                  </a:lnTo>
                  <a:lnTo>
                    <a:pt x="16" y="797"/>
                  </a:lnTo>
                  <a:lnTo>
                    <a:pt x="9" y="800"/>
                  </a:lnTo>
                  <a:lnTo>
                    <a:pt x="5" y="804"/>
                  </a:lnTo>
                  <a:lnTo>
                    <a:pt x="0" y="807"/>
                  </a:lnTo>
                  <a:lnTo>
                    <a:pt x="0" y="811"/>
                  </a:lnTo>
                  <a:lnTo>
                    <a:pt x="0" y="814"/>
                  </a:lnTo>
                  <a:lnTo>
                    <a:pt x="0" y="816"/>
                  </a:lnTo>
                  <a:lnTo>
                    <a:pt x="0" y="577"/>
                  </a:lnTo>
                  <a:lnTo>
                    <a:pt x="36" y="709"/>
                  </a:lnTo>
                  <a:lnTo>
                    <a:pt x="129" y="612"/>
                  </a:lnTo>
                  <a:lnTo>
                    <a:pt x="128" y="610"/>
                  </a:lnTo>
                  <a:lnTo>
                    <a:pt x="128" y="607"/>
                  </a:lnTo>
                  <a:lnTo>
                    <a:pt x="127" y="605"/>
                  </a:lnTo>
                  <a:lnTo>
                    <a:pt x="127" y="603"/>
                  </a:lnTo>
                  <a:lnTo>
                    <a:pt x="127" y="598"/>
                  </a:lnTo>
                  <a:lnTo>
                    <a:pt x="127" y="595"/>
                  </a:lnTo>
                  <a:lnTo>
                    <a:pt x="126" y="591"/>
                  </a:lnTo>
                  <a:lnTo>
                    <a:pt x="125" y="587"/>
                  </a:lnTo>
                  <a:lnTo>
                    <a:pt x="124" y="583"/>
                  </a:lnTo>
                  <a:lnTo>
                    <a:pt x="124" y="578"/>
                  </a:lnTo>
                  <a:lnTo>
                    <a:pt x="123" y="573"/>
                  </a:lnTo>
                  <a:lnTo>
                    <a:pt x="122" y="567"/>
                  </a:lnTo>
                  <a:lnTo>
                    <a:pt x="121" y="561"/>
                  </a:lnTo>
                  <a:lnTo>
                    <a:pt x="120" y="556"/>
                  </a:lnTo>
                  <a:lnTo>
                    <a:pt x="119" y="552"/>
                  </a:lnTo>
                  <a:lnTo>
                    <a:pt x="119" y="549"/>
                  </a:lnTo>
                  <a:lnTo>
                    <a:pt x="117" y="545"/>
                  </a:lnTo>
                  <a:lnTo>
                    <a:pt x="116" y="542"/>
                  </a:lnTo>
                  <a:lnTo>
                    <a:pt x="115" y="539"/>
                  </a:lnTo>
                  <a:lnTo>
                    <a:pt x="115" y="535"/>
                  </a:lnTo>
                  <a:lnTo>
                    <a:pt x="114" y="532"/>
                  </a:lnTo>
                  <a:lnTo>
                    <a:pt x="114" y="529"/>
                  </a:lnTo>
                  <a:lnTo>
                    <a:pt x="113" y="525"/>
                  </a:lnTo>
                  <a:lnTo>
                    <a:pt x="112" y="522"/>
                  </a:lnTo>
                  <a:lnTo>
                    <a:pt x="111" y="518"/>
                  </a:lnTo>
                  <a:lnTo>
                    <a:pt x="111" y="515"/>
                  </a:lnTo>
                  <a:lnTo>
                    <a:pt x="109" y="511"/>
                  </a:lnTo>
                  <a:lnTo>
                    <a:pt x="109" y="508"/>
                  </a:lnTo>
                  <a:lnTo>
                    <a:pt x="108" y="503"/>
                  </a:lnTo>
                  <a:lnTo>
                    <a:pt x="108" y="500"/>
                  </a:lnTo>
                  <a:lnTo>
                    <a:pt x="107" y="496"/>
                  </a:lnTo>
                  <a:lnTo>
                    <a:pt x="105" y="492"/>
                  </a:lnTo>
                  <a:lnTo>
                    <a:pt x="104" y="488"/>
                  </a:lnTo>
                  <a:lnTo>
                    <a:pt x="104" y="485"/>
                  </a:lnTo>
                  <a:lnTo>
                    <a:pt x="102" y="481"/>
                  </a:lnTo>
                  <a:lnTo>
                    <a:pt x="101" y="477"/>
                  </a:lnTo>
                  <a:lnTo>
                    <a:pt x="100" y="474"/>
                  </a:lnTo>
                  <a:lnTo>
                    <a:pt x="99" y="470"/>
                  </a:lnTo>
                  <a:lnTo>
                    <a:pt x="98" y="466"/>
                  </a:lnTo>
                  <a:lnTo>
                    <a:pt x="97" y="462"/>
                  </a:lnTo>
                  <a:lnTo>
                    <a:pt x="95" y="457"/>
                  </a:lnTo>
                  <a:lnTo>
                    <a:pt x="95" y="454"/>
                  </a:lnTo>
                  <a:lnTo>
                    <a:pt x="94" y="450"/>
                  </a:lnTo>
                  <a:lnTo>
                    <a:pt x="92" y="446"/>
                  </a:lnTo>
                  <a:lnTo>
                    <a:pt x="91" y="443"/>
                  </a:lnTo>
                  <a:lnTo>
                    <a:pt x="91" y="439"/>
                  </a:lnTo>
                  <a:lnTo>
                    <a:pt x="89" y="435"/>
                  </a:lnTo>
                  <a:lnTo>
                    <a:pt x="88" y="431"/>
                  </a:lnTo>
                  <a:lnTo>
                    <a:pt x="86" y="427"/>
                  </a:lnTo>
                  <a:lnTo>
                    <a:pt x="85" y="424"/>
                  </a:lnTo>
                  <a:lnTo>
                    <a:pt x="83" y="419"/>
                  </a:lnTo>
                  <a:lnTo>
                    <a:pt x="82" y="416"/>
                  </a:lnTo>
                  <a:lnTo>
                    <a:pt x="80" y="411"/>
                  </a:lnTo>
                  <a:lnTo>
                    <a:pt x="79" y="408"/>
                  </a:lnTo>
                  <a:lnTo>
                    <a:pt x="77" y="404"/>
                  </a:lnTo>
                  <a:lnTo>
                    <a:pt x="76" y="401"/>
                  </a:lnTo>
                  <a:lnTo>
                    <a:pt x="74" y="397"/>
                  </a:lnTo>
                  <a:lnTo>
                    <a:pt x="73" y="394"/>
                  </a:lnTo>
                  <a:lnTo>
                    <a:pt x="72" y="390"/>
                  </a:lnTo>
                  <a:lnTo>
                    <a:pt x="69" y="387"/>
                  </a:lnTo>
                  <a:lnTo>
                    <a:pt x="68" y="383"/>
                  </a:lnTo>
                  <a:lnTo>
                    <a:pt x="67" y="380"/>
                  </a:lnTo>
                  <a:lnTo>
                    <a:pt x="65" y="377"/>
                  </a:lnTo>
                  <a:lnTo>
                    <a:pt x="63" y="373"/>
                  </a:lnTo>
                  <a:lnTo>
                    <a:pt x="62" y="370"/>
                  </a:lnTo>
                  <a:lnTo>
                    <a:pt x="61" y="366"/>
                  </a:lnTo>
                  <a:lnTo>
                    <a:pt x="58" y="360"/>
                  </a:lnTo>
                  <a:lnTo>
                    <a:pt x="55" y="354"/>
                  </a:lnTo>
                  <a:lnTo>
                    <a:pt x="52" y="348"/>
                  </a:lnTo>
                  <a:lnTo>
                    <a:pt x="50" y="342"/>
                  </a:lnTo>
                  <a:lnTo>
                    <a:pt x="47" y="337"/>
                  </a:lnTo>
                  <a:lnTo>
                    <a:pt x="45" y="332"/>
                  </a:lnTo>
                  <a:lnTo>
                    <a:pt x="42" y="327"/>
                  </a:lnTo>
                  <a:lnTo>
                    <a:pt x="40" y="322"/>
                  </a:lnTo>
                  <a:lnTo>
                    <a:pt x="37" y="316"/>
                  </a:lnTo>
                  <a:lnTo>
                    <a:pt x="35" y="312"/>
                  </a:lnTo>
                  <a:lnTo>
                    <a:pt x="33" y="308"/>
                  </a:lnTo>
                  <a:lnTo>
                    <a:pt x="31" y="305"/>
                  </a:lnTo>
                  <a:lnTo>
                    <a:pt x="29" y="301"/>
                  </a:lnTo>
                  <a:lnTo>
                    <a:pt x="28" y="299"/>
                  </a:lnTo>
                  <a:lnTo>
                    <a:pt x="23" y="294"/>
                  </a:lnTo>
                  <a:lnTo>
                    <a:pt x="22" y="291"/>
                  </a:lnTo>
                  <a:lnTo>
                    <a:pt x="20" y="288"/>
                  </a:lnTo>
                  <a:lnTo>
                    <a:pt x="20" y="288"/>
                  </a:lnTo>
                  <a:lnTo>
                    <a:pt x="20" y="288"/>
                  </a:lnTo>
                  <a:close/>
                </a:path>
              </a:pathLst>
            </a:custGeom>
            <a:solidFill>
              <a:srgbClr val="9C8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5" name="Freeform 137"/>
            <p:cNvSpPr>
              <a:spLocks/>
            </p:cNvSpPr>
            <p:nvPr/>
          </p:nvSpPr>
          <p:spPr bwMode="auto">
            <a:xfrm>
              <a:off x="3980" y="1952"/>
              <a:ext cx="271" cy="224"/>
            </a:xfrm>
            <a:custGeom>
              <a:avLst/>
              <a:gdLst>
                <a:gd name="T0" fmla="*/ 70 w 271"/>
                <a:gd name="T1" fmla="*/ 224 h 224"/>
                <a:gd name="T2" fmla="*/ 271 w 271"/>
                <a:gd name="T3" fmla="*/ 90 h 224"/>
                <a:gd name="T4" fmla="*/ 266 w 271"/>
                <a:gd name="T5" fmla="*/ 64 h 224"/>
                <a:gd name="T6" fmla="*/ 146 w 271"/>
                <a:gd name="T7" fmla="*/ 0 h 224"/>
                <a:gd name="T8" fmla="*/ 0 w 271"/>
                <a:gd name="T9" fmla="*/ 181 h 224"/>
                <a:gd name="T10" fmla="*/ 70 w 271"/>
                <a:gd name="T11" fmla="*/ 224 h 224"/>
                <a:gd name="T12" fmla="*/ 70 w 271"/>
                <a:gd name="T13" fmla="*/ 224 h 224"/>
              </a:gdLst>
              <a:ahLst/>
              <a:cxnLst>
                <a:cxn ang="0">
                  <a:pos x="T0" y="T1"/>
                </a:cxn>
                <a:cxn ang="0">
                  <a:pos x="T2" y="T3"/>
                </a:cxn>
                <a:cxn ang="0">
                  <a:pos x="T4" y="T5"/>
                </a:cxn>
                <a:cxn ang="0">
                  <a:pos x="T6" y="T7"/>
                </a:cxn>
                <a:cxn ang="0">
                  <a:pos x="T8" y="T9"/>
                </a:cxn>
                <a:cxn ang="0">
                  <a:pos x="T10" y="T11"/>
                </a:cxn>
                <a:cxn ang="0">
                  <a:pos x="T12" y="T13"/>
                </a:cxn>
              </a:cxnLst>
              <a:rect l="0" t="0" r="r" b="b"/>
              <a:pathLst>
                <a:path w="271" h="224">
                  <a:moveTo>
                    <a:pt x="70" y="224"/>
                  </a:moveTo>
                  <a:lnTo>
                    <a:pt x="271" y="90"/>
                  </a:lnTo>
                  <a:lnTo>
                    <a:pt x="266" y="64"/>
                  </a:lnTo>
                  <a:lnTo>
                    <a:pt x="146" y="0"/>
                  </a:lnTo>
                  <a:lnTo>
                    <a:pt x="0" y="181"/>
                  </a:lnTo>
                  <a:lnTo>
                    <a:pt x="70" y="224"/>
                  </a:lnTo>
                  <a:lnTo>
                    <a:pt x="70" y="224"/>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6" name="Freeform 138"/>
            <p:cNvSpPr>
              <a:spLocks/>
            </p:cNvSpPr>
            <p:nvPr/>
          </p:nvSpPr>
          <p:spPr bwMode="auto">
            <a:xfrm>
              <a:off x="4098" y="2058"/>
              <a:ext cx="136" cy="465"/>
            </a:xfrm>
            <a:custGeom>
              <a:avLst/>
              <a:gdLst>
                <a:gd name="T0" fmla="*/ 83 w 136"/>
                <a:gd name="T1" fmla="*/ 316 h 465"/>
                <a:gd name="T2" fmla="*/ 78 w 136"/>
                <a:gd name="T3" fmla="*/ 326 h 465"/>
                <a:gd name="T4" fmla="*/ 74 w 136"/>
                <a:gd name="T5" fmla="*/ 341 h 465"/>
                <a:gd name="T6" fmla="*/ 71 w 136"/>
                <a:gd name="T7" fmla="*/ 359 h 465"/>
                <a:gd name="T8" fmla="*/ 67 w 136"/>
                <a:gd name="T9" fmla="*/ 372 h 465"/>
                <a:gd name="T10" fmla="*/ 64 w 136"/>
                <a:gd name="T11" fmla="*/ 387 h 465"/>
                <a:gd name="T12" fmla="*/ 61 w 136"/>
                <a:gd name="T13" fmla="*/ 402 h 465"/>
                <a:gd name="T14" fmla="*/ 57 w 136"/>
                <a:gd name="T15" fmla="*/ 422 h 465"/>
                <a:gd name="T16" fmla="*/ 54 w 136"/>
                <a:gd name="T17" fmla="*/ 439 h 465"/>
                <a:gd name="T18" fmla="*/ 20 w 136"/>
                <a:gd name="T19" fmla="*/ 465 h 465"/>
                <a:gd name="T20" fmla="*/ 23 w 136"/>
                <a:gd name="T21" fmla="*/ 452 h 465"/>
                <a:gd name="T22" fmla="*/ 28 w 136"/>
                <a:gd name="T23" fmla="*/ 433 h 465"/>
                <a:gd name="T24" fmla="*/ 33 w 136"/>
                <a:gd name="T25" fmla="*/ 414 h 465"/>
                <a:gd name="T26" fmla="*/ 36 w 136"/>
                <a:gd name="T27" fmla="*/ 401 h 465"/>
                <a:gd name="T28" fmla="*/ 40 w 136"/>
                <a:gd name="T29" fmla="*/ 385 h 465"/>
                <a:gd name="T30" fmla="*/ 44 w 136"/>
                <a:gd name="T31" fmla="*/ 370 h 465"/>
                <a:gd name="T32" fmla="*/ 48 w 136"/>
                <a:gd name="T33" fmla="*/ 354 h 465"/>
                <a:gd name="T34" fmla="*/ 51 w 136"/>
                <a:gd name="T35" fmla="*/ 337 h 465"/>
                <a:gd name="T36" fmla="*/ 56 w 136"/>
                <a:gd name="T37" fmla="*/ 321 h 465"/>
                <a:gd name="T38" fmla="*/ 59 w 136"/>
                <a:gd name="T39" fmla="*/ 305 h 465"/>
                <a:gd name="T40" fmla="*/ 64 w 136"/>
                <a:gd name="T41" fmla="*/ 289 h 465"/>
                <a:gd name="T42" fmla="*/ 67 w 136"/>
                <a:gd name="T43" fmla="*/ 275 h 465"/>
                <a:gd name="T44" fmla="*/ 69 w 136"/>
                <a:gd name="T45" fmla="*/ 263 h 465"/>
                <a:gd name="T46" fmla="*/ 72 w 136"/>
                <a:gd name="T47" fmla="*/ 245 h 465"/>
                <a:gd name="T48" fmla="*/ 75 w 136"/>
                <a:gd name="T49" fmla="*/ 226 h 465"/>
                <a:gd name="T50" fmla="*/ 76 w 136"/>
                <a:gd name="T51" fmla="*/ 211 h 465"/>
                <a:gd name="T52" fmla="*/ 78 w 136"/>
                <a:gd name="T53" fmla="*/ 199 h 465"/>
                <a:gd name="T54" fmla="*/ 77 w 136"/>
                <a:gd name="T55" fmla="*/ 186 h 465"/>
                <a:gd name="T56" fmla="*/ 74 w 136"/>
                <a:gd name="T57" fmla="*/ 185 h 465"/>
                <a:gd name="T58" fmla="*/ 58 w 136"/>
                <a:gd name="T59" fmla="*/ 197 h 465"/>
                <a:gd name="T60" fmla="*/ 46 w 136"/>
                <a:gd name="T61" fmla="*/ 204 h 465"/>
                <a:gd name="T62" fmla="*/ 30 w 136"/>
                <a:gd name="T63" fmla="*/ 210 h 465"/>
                <a:gd name="T64" fmla="*/ 16 w 136"/>
                <a:gd name="T65" fmla="*/ 213 h 465"/>
                <a:gd name="T66" fmla="*/ 4 w 136"/>
                <a:gd name="T67" fmla="*/ 215 h 465"/>
                <a:gd name="T68" fmla="*/ 79 w 136"/>
                <a:gd name="T69" fmla="*/ 149 h 465"/>
                <a:gd name="T70" fmla="*/ 82 w 136"/>
                <a:gd name="T71" fmla="*/ 136 h 465"/>
                <a:gd name="T72" fmla="*/ 87 w 136"/>
                <a:gd name="T73" fmla="*/ 113 h 465"/>
                <a:gd name="T74" fmla="*/ 90 w 136"/>
                <a:gd name="T75" fmla="*/ 100 h 465"/>
                <a:gd name="T76" fmla="*/ 93 w 136"/>
                <a:gd name="T77" fmla="*/ 87 h 465"/>
                <a:gd name="T78" fmla="*/ 96 w 136"/>
                <a:gd name="T79" fmla="*/ 73 h 465"/>
                <a:gd name="T80" fmla="*/ 99 w 136"/>
                <a:gd name="T81" fmla="*/ 58 h 465"/>
                <a:gd name="T82" fmla="*/ 102 w 136"/>
                <a:gd name="T83" fmla="*/ 45 h 465"/>
                <a:gd name="T84" fmla="*/ 105 w 136"/>
                <a:gd name="T85" fmla="*/ 22 h 465"/>
                <a:gd name="T86" fmla="*/ 107 w 136"/>
                <a:gd name="T87" fmla="*/ 5 h 465"/>
                <a:gd name="T88" fmla="*/ 108 w 136"/>
                <a:gd name="T89" fmla="*/ 5 h 465"/>
                <a:gd name="T90" fmla="*/ 110 w 136"/>
                <a:gd name="T91" fmla="*/ 19 h 465"/>
                <a:gd name="T92" fmla="*/ 112 w 136"/>
                <a:gd name="T93" fmla="*/ 34 h 465"/>
                <a:gd name="T94" fmla="*/ 112 w 136"/>
                <a:gd name="T95" fmla="*/ 53 h 465"/>
                <a:gd name="T96" fmla="*/ 114 w 136"/>
                <a:gd name="T97" fmla="*/ 74 h 465"/>
                <a:gd name="T98" fmla="*/ 114 w 136"/>
                <a:gd name="T99" fmla="*/ 96 h 465"/>
                <a:gd name="T100" fmla="*/ 115 w 136"/>
                <a:gd name="T101" fmla="*/ 119 h 465"/>
                <a:gd name="T102" fmla="*/ 114 w 136"/>
                <a:gd name="T103" fmla="*/ 142 h 465"/>
                <a:gd name="T104" fmla="*/ 113 w 136"/>
                <a:gd name="T105" fmla="*/ 164 h 465"/>
                <a:gd name="T106" fmla="*/ 111 w 136"/>
                <a:gd name="T107" fmla="*/ 185 h 465"/>
                <a:gd name="T108" fmla="*/ 108 w 136"/>
                <a:gd name="T109" fmla="*/ 204 h 465"/>
                <a:gd name="T110" fmla="*/ 106 w 136"/>
                <a:gd name="T111" fmla="*/ 221 h 465"/>
                <a:gd name="T112" fmla="*/ 104 w 136"/>
                <a:gd name="T113" fmla="*/ 233 h 465"/>
                <a:gd name="T114" fmla="*/ 103 w 136"/>
                <a:gd name="T115" fmla="*/ 24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465">
                  <a:moveTo>
                    <a:pt x="136" y="277"/>
                  </a:moveTo>
                  <a:lnTo>
                    <a:pt x="85" y="315"/>
                  </a:lnTo>
                  <a:lnTo>
                    <a:pt x="84" y="315"/>
                  </a:lnTo>
                  <a:lnTo>
                    <a:pt x="83" y="316"/>
                  </a:lnTo>
                  <a:lnTo>
                    <a:pt x="82" y="318"/>
                  </a:lnTo>
                  <a:lnTo>
                    <a:pt x="80" y="322"/>
                  </a:lnTo>
                  <a:lnTo>
                    <a:pt x="79" y="324"/>
                  </a:lnTo>
                  <a:lnTo>
                    <a:pt x="78" y="326"/>
                  </a:lnTo>
                  <a:lnTo>
                    <a:pt x="77" y="329"/>
                  </a:lnTo>
                  <a:lnTo>
                    <a:pt x="76" y="333"/>
                  </a:lnTo>
                  <a:lnTo>
                    <a:pt x="75" y="337"/>
                  </a:lnTo>
                  <a:lnTo>
                    <a:pt x="74" y="341"/>
                  </a:lnTo>
                  <a:lnTo>
                    <a:pt x="73" y="346"/>
                  </a:lnTo>
                  <a:lnTo>
                    <a:pt x="72" y="353"/>
                  </a:lnTo>
                  <a:lnTo>
                    <a:pt x="71" y="356"/>
                  </a:lnTo>
                  <a:lnTo>
                    <a:pt x="71" y="359"/>
                  </a:lnTo>
                  <a:lnTo>
                    <a:pt x="69" y="362"/>
                  </a:lnTo>
                  <a:lnTo>
                    <a:pt x="69" y="366"/>
                  </a:lnTo>
                  <a:lnTo>
                    <a:pt x="68" y="369"/>
                  </a:lnTo>
                  <a:lnTo>
                    <a:pt x="67" y="372"/>
                  </a:lnTo>
                  <a:lnTo>
                    <a:pt x="67" y="376"/>
                  </a:lnTo>
                  <a:lnTo>
                    <a:pt x="66" y="380"/>
                  </a:lnTo>
                  <a:lnTo>
                    <a:pt x="65" y="383"/>
                  </a:lnTo>
                  <a:lnTo>
                    <a:pt x="64" y="387"/>
                  </a:lnTo>
                  <a:lnTo>
                    <a:pt x="64" y="390"/>
                  </a:lnTo>
                  <a:lnTo>
                    <a:pt x="63" y="394"/>
                  </a:lnTo>
                  <a:lnTo>
                    <a:pt x="61" y="398"/>
                  </a:lnTo>
                  <a:lnTo>
                    <a:pt x="61" y="402"/>
                  </a:lnTo>
                  <a:lnTo>
                    <a:pt x="60" y="405"/>
                  </a:lnTo>
                  <a:lnTo>
                    <a:pt x="60" y="409"/>
                  </a:lnTo>
                  <a:lnTo>
                    <a:pt x="58" y="415"/>
                  </a:lnTo>
                  <a:lnTo>
                    <a:pt x="57" y="422"/>
                  </a:lnTo>
                  <a:lnTo>
                    <a:pt x="56" y="427"/>
                  </a:lnTo>
                  <a:lnTo>
                    <a:pt x="55" y="432"/>
                  </a:lnTo>
                  <a:lnTo>
                    <a:pt x="54" y="436"/>
                  </a:lnTo>
                  <a:lnTo>
                    <a:pt x="54" y="439"/>
                  </a:lnTo>
                  <a:lnTo>
                    <a:pt x="54" y="440"/>
                  </a:lnTo>
                  <a:lnTo>
                    <a:pt x="54" y="443"/>
                  </a:lnTo>
                  <a:lnTo>
                    <a:pt x="70" y="449"/>
                  </a:lnTo>
                  <a:lnTo>
                    <a:pt x="20" y="465"/>
                  </a:lnTo>
                  <a:lnTo>
                    <a:pt x="20" y="463"/>
                  </a:lnTo>
                  <a:lnTo>
                    <a:pt x="22" y="459"/>
                  </a:lnTo>
                  <a:lnTo>
                    <a:pt x="22" y="455"/>
                  </a:lnTo>
                  <a:lnTo>
                    <a:pt x="23" y="452"/>
                  </a:lnTo>
                  <a:lnTo>
                    <a:pt x="24" y="448"/>
                  </a:lnTo>
                  <a:lnTo>
                    <a:pt x="26" y="444"/>
                  </a:lnTo>
                  <a:lnTo>
                    <a:pt x="26" y="438"/>
                  </a:lnTo>
                  <a:lnTo>
                    <a:pt x="28" y="433"/>
                  </a:lnTo>
                  <a:lnTo>
                    <a:pt x="29" y="427"/>
                  </a:lnTo>
                  <a:lnTo>
                    <a:pt x="31" y="421"/>
                  </a:lnTo>
                  <a:lnTo>
                    <a:pt x="32" y="417"/>
                  </a:lnTo>
                  <a:lnTo>
                    <a:pt x="33" y="414"/>
                  </a:lnTo>
                  <a:lnTo>
                    <a:pt x="33" y="411"/>
                  </a:lnTo>
                  <a:lnTo>
                    <a:pt x="35" y="408"/>
                  </a:lnTo>
                  <a:lnTo>
                    <a:pt x="35" y="404"/>
                  </a:lnTo>
                  <a:lnTo>
                    <a:pt x="36" y="401"/>
                  </a:lnTo>
                  <a:lnTo>
                    <a:pt x="37" y="397"/>
                  </a:lnTo>
                  <a:lnTo>
                    <a:pt x="39" y="393"/>
                  </a:lnTo>
                  <a:lnTo>
                    <a:pt x="39" y="389"/>
                  </a:lnTo>
                  <a:lnTo>
                    <a:pt x="40" y="385"/>
                  </a:lnTo>
                  <a:lnTo>
                    <a:pt x="41" y="381"/>
                  </a:lnTo>
                  <a:lnTo>
                    <a:pt x="42" y="377"/>
                  </a:lnTo>
                  <a:lnTo>
                    <a:pt x="43" y="373"/>
                  </a:lnTo>
                  <a:lnTo>
                    <a:pt x="44" y="370"/>
                  </a:lnTo>
                  <a:lnTo>
                    <a:pt x="44" y="366"/>
                  </a:lnTo>
                  <a:lnTo>
                    <a:pt x="46" y="362"/>
                  </a:lnTo>
                  <a:lnTo>
                    <a:pt x="47" y="358"/>
                  </a:lnTo>
                  <a:lnTo>
                    <a:pt x="48" y="354"/>
                  </a:lnTo>
                  <a:lnTo>
                    <a:pt x="49" y="350"/>
                  </a:lnTo>
                  <a:lnTo>
                    <a:pt x="50" y="345"/>
                  </a:lnTo>
                  <a:lnTo>
                    <a:pt x="50" y="341"/>
                  </a:lnTo>
                  <a:lnTo>
                    <a:pt x="51" y="337"/>
                  </a:lnTo>
                  <a:lnTo>
                    <a:pt x="53" y="333"/>
                  </a:lnTo>
                  <a:lnTo>
                    <a:pt x="54" y="330"/>
                  </a:lnTo>
                  <a:lnTo>
                    <a:pt x="54" y="325"/>
                  </a:lnTo>
                  <a:lnTo>
                    <a:pt x="56" y="321"/>
                  </a:lnTo>
                  <a:lnTo>
                    <a:pt x="56" y="317"/>
                  </a:lnTo>
                  <a:lnTo>
                    <a:pt x="57" y="313"/>
                  </a:lnTo>
                  <a:lnTo>
                    <a:pt x="58" y="309"/>
                  </a:lnTo>
                  <a:lnTo>
                    <a:pt x="59" y="305"/>
                  </a:lnTo>
                  <a:lnTo>
                    <a:pt x="60" y="301"/>
                  </a:lnTo>
                  <a:lnTo>
                    <a:pt x="61" y="297"/>
                  </a:lnTo>
                  <a:lnTo>
                    <a:pt x="63" y="293"/>
                  </a:lnTo>
                  <a:lnTo>
                    <a:pt x="64" y="289"/>
                  </a:lnTo>
                  <a:lnTo>
                    <a:pt x="64" y="286"/>
                  </a:lnTo>
                  <a:lnTo>
                    <a:pt x="65" y="282"/>
                  </a:lnTo>
                  <a:lnTo>
                    <a:pt x="66" y="279"/>
                  </a:lnTo>
                  <a:lnTo>
                    <a:pt x="67" y="275"/>
                  </a:lnTo>
                  <a:lnTo>
                    <a:pt x="68" y="273"/>
                  </a:lnTo>
                  <a:lnTo>
                    <a:pt x="69" y="270"/>
                  </a:lnTo>
                  <a:lnTo>
                    <a:pt x="69" y="266"/>
                  </a:lnTo>
                  <a:lnTo>
                    <a:pt x="69" y="263"/>
                  </a:lnTo>
                  <a:lnTo>
                    <a:pt x="70" y="260"/>
                  </a:lnTo>
                  <a:lnTo>
                    <a:pt x="71" y="257"/>
                  </a:lnTo>
                  <a:lnTo>
                    <a:pt x="71" y="250"/>
                  </a:lnTo>
                  <a:lnTo>
                    <a:pt x="72" y="245"/>
                  </a:lnTo>
                  <a:lnTo>
                    <a:pt x="73" y="239"/>
                  </a:lnTo>
                  <a:lnTo>
                    <a:pt x="73" y="234"/>
                  </a:lnTo>
                  <a:lnTo>
                    <a:pt x="74" y="230"/>
                  </a:lnTo>
                  <a:lnTo>
                    <a:pt x="75" y="226"/>
                  </a:lnTo>
                  <a:lnTo>
                    <a:pt x="75" y="221"/>
                  </a:lnTo>
                  <a:lnTo>
                    <a:pt x="76" y="218"/>
                  </a:lnTo>
                  <a:lnTo>
                    <a:pt x="76" y="214"/>
                  </a:lnTo>
                  <a:lnTo>
                    <a:pt x="76" y="211"/>
                  </a:lnTo>
                  <a:lnTo>
                    <a:pt x="76" y="207"/>
                  </a:lnTo>
                  <a:lnTo>
                    <a:pt x="77" y="204"/>
                  </a:lnTo>
                  <a:lnTo>
                    <a:pt x="77" y="201"/>
                  </a:lnTo>
                  <a:lnTo>
                    <a:pt x="78" y="199"/>
                  </a:lnTo>
                  <a:lnTo>
                    <a:pt x="77" y="195"/>
                  </a:lnTo>
                  <a:lnTo>
                    <a:pt x="77" y="191"/>
                  </a:lnTo>
                  <a:lnTo>
                    <a:pt x="77" y="188"/>
                  </a:lnTo>
                  <a:lnTo>
                    <a:pt x="77" y="186"/>
                  </a:lnTo>
                  <a:lnTo>
                    <a:pt x="76" y="183"/>
                  </a:lnTo>
                  <a:lnTo>
                    <a:pt x="76" y="183"/>
                  </a:lnTo>
                  <a:lnTo>
                    <a:pt x="75" y="183"/>
                  </a:lnTo>
                  <a:lnTo>
                    <a:pt x="74" y="185"/>
                  </a:lnTo>
                  <a:lnTo>
                    <a:pt x="72" y="186"/>
                  </a:lnTo>
                  <a:lnTo>
                    <a:pt x="69" y="190"/>
                  </a:lnTo>
                  <a:lnTo>
                    <a:pt x="64" y="193"/>
                  </a:lnTo>
                  <a:lnTo>
                    <a:pt x="58" y="197"/>
                  </a:lnTo>
                  <a:lnTo>
                    <a:pt x="55" y="199"/>
                  </a:lnTo>
                  <a:lnTo>
                    <a:pt x="52" y="200"/>
                  </a:lnTo>
                  <a:lnTo>
                    <a:pt x="49" y="202"/>
                  </a:lnTo>
                  <a:lnTo>
                    <a:pt x="46" y="204"/>
                  </a:lnTo>
                  <a:lnTo>
                    <a:pt x="42" y="206"/>
                  </a:lnTo>
                  <a:lnTo>
                    <a:pt x="38" y="207"/>
                  </a:lnTo>
                  <a:lnTo>
                    <a:pt x="34" y="209"/>
                  </a:lnTo>
                  <a:lnTo>
                    <a:pt x="30" y="210"/>
                  </a:lnTo>
                  <a:lnTo>
                    <a:pt x="26" y="211"/>
                  </a:lnTo>
                  <a:lnTo>
                    <a:pt x="22" y="211"/>
                  </a:lnTo>
                  <a:lnTo>
                    <a:pt x="19" y="212"/>
                  </a:lnTo>
                  <a:lnTo>
                    <a:pt x="16" y="213"/>
                  </a:lnTo>
                  <a:lnTo>
                    <a:pt x="11" y="213"/>
                  </a:lnTo>
                  <a:lnTo>
                    <a:pt x="8" y="214"/>
                  </a:lnTo>
                  <a:lnTo>
                    <a:pt x="6" y="214"/>
                  </a:lnTo>
                  <a:lnTo>
                    <a:pt x="4" y="215"/>
                  </a:lnTo>
                  <a:lnTo>
                    <a:pt x="0" y="215"/>
                  </a:lnTo>
                  <a:lnTo>
                    <a:pt x="79" y="152"/>
                  </a:lnTo>
                  <a:lnTo>
                    <a:pt x="79" y="150"/>
                  </a:lnTo>
                  <a:lnTo>
                    <a:pt x="79" y="149"/>
                  </a:lnTo>
                  <a:lnTo>
                    <a:pt x="79" y="147"/>
                  </a:lnTo>
                  <a:lnTo>
                    <a:pt x="80" y="144"/>
                  </a:lnTo>
                  <a:lnTo>
                    <a:pt x="80" y="140"/>
                  </a:lnTo>
                  <a:lnTo>
                    <a:pt x="82" y="136"/>
                  </a:lnTo>
                  <a:lnTo>
                    <a:pt x="83" y="131"/>
                  </a:lnTo>
                  <a:lnTo>
                    <a:pt x="85" y="126"/>
                  </a:lnTo>
                  <a:lnTo>
                    <a:pt x="86" y="120"/>
                  </a:lnTo>
                  <a:lnTo>
                    <a:pt x="87" y="113"/>
                  </a:lnTo>
                  <a:lnTo>
                    <a:pt x="87" y="110"/>
                  </a:lnTo>
                  <a:lnTo>
                    <a:pt x="88" y="107"/>
                  </a:lnTo>
                  <a:lnTo>
                    <a:pt x="89" y="103"/>
                  </a:lnTo>
                  <a:lnTo>
                    <a:pt x="90" y="100"/>
                  </a:lnTo>
                  <a:lnTo>
                    <a:pt x="90" y="97"/>
                  </a:lnTo>
                  <a:lnTo>
                    <a:pt x="91" y="93"/>
                  </a:lnTo>
                  <a:lnTo>
                    <a:pt x="92" y="90"/>
                  </a:lnTo>
                  <a:lnTo>
                    <a:pt x="93" y="87"/>
                  </a:lnTo>
                  <a:lnTo>
                    <a:pt x="93" y="83"/>
                  </a:lnTo>
                  <a:lnTo>
                    <a:pt x="94" y="80"/>
                  </a:lnTo>
                  <a:lnTo>
                    <a:pt x="95" y="76"/>
                  </a:lnTo>
                  <a:lnTo>
                    <a:pt x="96" y="73"/>
                  </a:lnTo>
                  <a:lnTo>
                    <a:pt x="96" y="70"/>
                  </a:lnTo>
                  <a:lnTo>
                    <a:pt x="97" y="65"/>
                  </a:lnTo>
                  <a:lnTo>
                    <a:pt x="97" y="62"/>
                  </a:lnTo>
                  <a:lnTo>
                    <a:pt x="99" y="58"/>
                  </a:lnTo>
                  <a:lnTo>
                    <a:pt x="99" y="55"/>
                  </a:lnTo>
                  <a:lnTo>
                    <a:pt x="100" y="51"/>
                  </a:lnTo>
                  <a:lnTo>
                    <a:pt x="100" y="48"/>
                  </a:lnTo>
                  <a:lnTo>
                    <a:pt x="102" y="45"/>
                  </a:lnTo>
                  <a:lnTo>
                    <a:pt x="102" y="38"/>
                  </a:lnTo>
                  <a:lnTo>
                    <a:pt x="103" y="33"/>
                  </a:lnTo>
                  <a:lnTo>
                    <a:pt x="104" y="27"/>
                  </a:lnTo>
                  <a:lnTo>
                    <a:pt x="105" y="22"/>
                  </a:lnTo>
                  <a:lnTo>
                    <a:pt x="106" y="16"/>
                  </a:lnTo>
                  <a:lnTo>
                    <a:pt x="106" y="12"/>
                  </a:lnTo>
                  <a:lnTo>
                    <a:pt x="107" y="8"/>
                  </a:lnTo>
                  <a:lnTo>
                    <a:pt x="107" y="5"/>
                  </a:lnTo>
                  <a:lnTo>
                    <a:pt x="108" y="1"/>
                  </a:lnTo>
                  <a:lnTo>
                    <a:pt x="108" y="0"/>
                  </a:lnTo>
                  <a:lnTo>
                    <a:pt x="108" y="2"/>
                  </a:lnTo>
                  <a:lnTo>
                    <a:pt x="108" y="5"/>
                  </a:lnTo>
                  <a:lnTo>
                    <a:pt x="110" y="10"/>
                  </a:lnTo>
                  <a:lnTo>
                    <a:pt x="110" y="12"/>
                  </a:lnTo>
                  <a:lnTo>
                    <a:pt x="110" y="15"/>
                  </a:lnTo>
                  <a:lnTo>
                    <a:pt x="110" y="19"/>
                  </a:lnTo>
                  <a:lnTo>
                    <a:pt x="111" y="23"/>
                  </a:lnTo>
                  <a:lnTo>
                    <a:pt x="111" y="27"/>
                  </a:lnTo>
                  <a:lnTo>
                    <a:pt x="111" y="30"/>
                  </a:lnTo>
                  <a:lnTo>
                    <a:pt x="112" y="34"/>
                  </a:lnTo>
                  <a:lnTo>
                    <a:pt x="112" y="39"/>
                  </a:lnTo>
                  <a:lnTo>
                    <a:pt x="112" y="43"/>
                  </a:lnTo>
                  <a:lnTo>
                    <a:pt x="112" y="48"/>
                  </a:lnTo>
                  <a:lnTo>
                    <a:pt x="112" y="53"/>
                  </a:lnTo>
                  <a:lnTo>
                    <a:pt x="113" y="58"/>
                  </a:lnTo>
                  <a:lnTo>
                    <a:pt x="113" y="62"/>
                  </a:lnTo>
                  <a:lnTo>
                    <a:pt x="114" y="69"/>
                  </a:lnTo>
                  <a:lnTo>
                    <a:pt x="114" y="74"/>
                  </a:lnTo>
                  <a:lnTo>
                    <a:pt x="114" y="79"/>
                  </a:lnTo>
                  <a:lnTo>
                    <a:pt x="114" y="85"/>
                  </a:lnTo>
                  <a:lnTo>
                    <a:pt x="114" y="90"/>
                  </a:lnTo>
                  <a:lnTo>
                    <a:pt x="114" y="96"/>
                  </a:lnTo>
                  <a:lnTo>
                    <a:pt x="115" y="101"/>
                  </a:lnTo>
                  <a:lnTo>
                    <a:pt x="115" y="107"/>
                  </a:lnTo>
                  <a:lnTo>
                    <a:pt x="115" y="113"/>
                  </a:lnTo>
                  <a:lnTo>
                    <a:pt x="115" y="119"/>
                  </a:lnTo>
                  <a:lnTo>
                    <a:pt x="115" y="125"/>
                  </a:lnTo>
                  <a:lnTo>
                    <a:pt x="115" y="131"/>
                  </a:lnTo>
                  <a:lnTo>
                    <a:pt x="115" y="136"/>
                  </a:lnTo>
                  <a:lnTo>
                    <a:pt x="114" y="142"/>
                  </a:lnTo>
                  <a:lnTo>
                    <a:pt x="114" y="147"/>
                  </a:lnTo>
                  <a:lnTo>
                    <a:pt x="114" y="153"/>
                  </a:lnTo>
                  <a:lnTo>
                    <a:pt x="114" y="158"/>
                  </a:lnTo>
                  <a:lnTo>
                    <a:pt x="113" y="164"/>
                  </a:lnTo>
                  <a:lnTo>
                    <a:pt x="113" y="170"/>
                  </a:lnTo>
                  <a:lnTo>
                    <a:pt x="112" y="175"/>
                  </a:lnTo>
                  <a:lnTo>
                    <a:pt x="112" y="180"/>
                  </a:lnTo>
                  <a:lnTo>
                    <a:pt x="111" y="185"/>
                  </a:lnTo>
                  <a:lnTo>
                    <a:pt x="111" y="190"/>
                  </a:lnTo>
                  <a:lnTo>
                    <a:pt x="110" y="195"/>
                  </a:lnTo>
                  <a:lnTo>
                    <a:pt x="108" y="199"/>
                  </a:lnTo>
                  <a:lnTo>
                    <a:pt x="108" y="204"/>
                  </a:lnTo>
                  <a:lnTo>
                    <a:pt x="108" y="210"/>
                  </a:lnTo>
                  <a:lnTo>
                    <a:pt x="107" y="213"/>
                  </a:lnTo>
                  <a:lnTo>
                    <a:pt x="107" y="217"/>
                  </a:lnTo>
                  <a:lnTo>
                    <a:pt x="106" y="221"/>
                  </a:lnTo>
                  <a:lnTo>
                    <a:pt x="106" y="224"/>
                  </a:lnTo>
                  <a:lnTo>
                    <a:pt x="106" y="227"/>
                  </a:lnTo>
                  <a:lnTo>
                    <a:pt x="105" y="230"/>
                  </a:lnTo>
                  <a:lnTo>
                    <a:pt x="104" y="233"/>
                  </a:lnTo>
                  <a:lnTo>
                    <a:pt x="104" y="236"/>
                  </a:lnTo>
                  <a:lnTo>
                    <a:pt x="104" y="240"/>
                  </a:lnTo>
                  <a:lnTo>
                    <a:pt x="103" y="244"/>
                  </a:lnTo>
                  <a:lnTo>
                    <a:pt x="103" y="245"/>
                  </a:lnTo>
                  <a:lnTo>
                    <a:pt x="103" y="246"/>
                  </a:lnTo>
                  <a:lnTo>
                    <a:pt x="136" y="277"/>
                  </a:lnTo>
                  <a:lnTo>
                    <a:pt x="136" y="277"/>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7" name="Freeform 139"/>
            <p:cNvSpPr>
              <a:spLocks/>
            </p:cNvSpPr>
            <p:nvPr/>
          </p:nvSpPr>
          <p:spPr bwMode="auto">
            <a:xfrm>
              <a:off x="4039" y="2366"/>
              <a:ext cx="134" cy="199"/>
            </a:xfrm>
            <a:custGeom>
              <a:avLst/>
              <a:gdLst>
                <a:gd name="T0" fmla="*/ 22 w 134"/>
                <a:gd name="T1" fmla="*/ 1 h 199"/>
                <a:gd name="T2" fmla="*/ 134 w 134"/>
                <a:gd name="T3" fmla="*/ 0 h 199"/>
                <a:gd name="T4" fmla="*/ 82 w 134"/>
                <a:gd name="T5" fmla="*/ 157 h 199"/>
                <a:gd name="T6" fmla="*/ 0 w 134"/>
                <a:gd name="T7" fmla="*/ 199 h 199"/>
                <a:gd name="T8" fmla="*/ 22 w 134"/>
                <a:gd name="T9" fmla="*/ 1 h 199"/>
                <a:gd name="T10" fmla="*/ 22 w 134"/>
                <a:gd name="T11" fmla="*/ 1 h 199"/>
              </a:gdLst>
              <a:ahLst/>
              <a:cxnLst>
                <a:cxn ang="0">
                  <a:pos x="T0" y="T1"/>
                </a:cxn>
                <a:cxn ang="0">
                  <a:pos x="T2" y="T3"/>
                </a:cxn>
                <a:cxn ang="0">
                  <a:pos x="T4" y="T5"/>
                </a:cxn>
                <a:cxn ang="0">
                  <a:pos x="T6" y="T7"/>
                </a:cxn>
                <a:cxn ang="0">
                  <a:pos x="T8" y="T9"/>
                </a:cxn>
                <a:cxn ang="0">
                  <a:pos x="T10" y="T11"/>
                </a:cxn>
              </a:cxnLst>
              <a:rect l="0" t="0" r="r" b="b"/>
              <a:pathLst>
                <a:path w="134" h="199">
                  <a:moveTo>
                    <a:pt x="22" y="1"/>
                  </a:moveTo>
                  <a:lnTo>
                    <a:pt x="134" y="0"/>
                  </a:lnTo>
                  <a:lnTo>
                    <a:pt x="82" y="157"/>
                  </a:lnTo>
                  <a:lnTo>
                    <a:pt x="0" y="199"/>
                  </a:lnTo>
                  <a:lnTo>
                    <a:pt x="22" y="1"/>
                  </a:lnTo>
                  <a:lnTo>
                    <a:pt x="22" y="1"/>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8" name="Freeform 140"/>
            <p:cNvSpPr>
              <a:spLocks/>
            </p:cNvSpPr>
            <p:nvPr/>
          </p:nvSpPr>
          <p:spPr bwMode="auto">
            <a:xfrm>
              <a:off x="3892" y="2445"/>
              <a:ext cx="149" cy="187"/>
            </a:xfrm>
            <a:custGeom>
              <a:avLst/>
              <a:gdLst>
                <a:gd name="T0" fmla="*/ 149 w 149"/>
                <a:gd name="T1" fmla="*/ 116 h 187"/>
                <a:gd name="T2" fmla="*/ 2 w 149"/>
                <a:gd name="T3" fmla="*/ 0 h 187"/>
                <a:gd name="T4" fmla="*/ 0 w 149"/>
                <a:gd name="T5" fmla="*/ 72 h 187"/>
                <a:gd name="T6" fmla="*/ 16 w 149"/>
                <a:gd name="T7" fmla="*/ 72 h 187"/>
                <a:gd name="T8" fmla="*/ 42 w 149"/>
                <a:gd name="T9" fmla="*/ 187 h 187"/>
                <a:gd name="T10" fmla="*/ 149 w 149"/>
                <a:gd name="T11" fmla="*/ 116 h 187"/>
                <a:gd name="T12" fmla="*/ 149 w 149"/>
                <a:gd name="T13" fmla="*/ 116 h 187"/>
              </a:gdLst>
              <a:ahLst/>
              <a:cxnLst>
                <a:cxn ang="0">
                  <a:pos x="T0" y="T1"/>
                </a:cxn>
                <a:cxn ang="0">
                  <a:pos x="T2" y="T3"/>
                </a:cxn>
                <a:cxn ang="0">
                  <a:pos x="T4" y="T5"/>
                </a:cxn>
                <a:cxn ang="0">
                  <a:pos x="T6" y="T7"/>
                </a:cxn>
                <a:cxn ang="0">
                  <a:pos x="T8" y="T9"/>
                </a:cxn>
                <a:cxn ang="0">
                  <a:pos x="T10" y="T11"/>
                </a:cxn>
                <a:cxn ang="0">
                  <a:pos x="T12" y="T13"/>
                </a:cxn>
              </a:cxnLst>
              <a:rect l="0" t="0" r="r" b="b"/>
              <a:pathLst>
                <a:path w="149" h="187">
                  <a:moveTo>
                    <a:pt x="149" y="116"/>
                  </a:moveTo>
                  <a:lnTo>
                    <a:pt x="2" y="0"/>
                  </a:lnTo>
                  <a:lnTo>
                    <a:pt x="0" y="72"/>
                  </a:lnTo>
                  <a:lnTo>
                    <a:pt x="16" y="72"/>
                  </a:lnTo>
                  <a:lnTo>
                    <a:pt x="42" y="187"/>
                  </a:lnTo>
                  <a:lnTo>
                    <a:pt x="149" y="116"/>
                  </a:lnTo>
                  <a:lnTo>
                    <a:pt x="149" y="116"/>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09" name="Freeform 141"/>
            <p:cNvSpPr>
              <a:spLocks/>
            </p:cNvSpPr>
            <p:nvPr/>
          </p:nvSpPr>
          <p:spPr bwMode="auto">
            <a:xfrm>
              <a:off x="3863" y="2167"/>
              <a:ext cx="247" cy="201"/>
            </a:xfrm>
            <a:custGeom>
              <a:avLst/>
              <a:gdLst>
                <a:gd name="T0" fmla="*/ 0 w 247"/>
                <a:gd name="T1" fmla="*/ 147 h 201"/>
                <a:gd name="T2" fmla="*/ 52 w 247"/>
                <a:gd name="T3" fmla="*/ 201 h 201"/>
                <a:gd name="T4" fmla="*/ 181 w 247"/>
                <a:gd name="T5" fmla="*/ 201 h 201"/>
                <a:gd name="T6" fmla="*/ 194 w 247"/>
                <a:gd name="T7" fmla="*/ 79 h 201"/>
                <a:gd name="T8" fmla="*/ 247 w 247"/>
                <a:gd name="T9" fmla="*/ 51 h 201"/>
                <a:gd name="T10" fmla="*/ 191 w 247"/>
                <a:gd name="T11" fmla="*/ 0 h 201"/>
                <a:gd name="T12" fmla="*/ 136 w 247"/>
                <a:gd name="T13" fmla="*/ 84 h 201"/>
                <a:gd name="T14" fmla="*/ 120 w 247"/>
                <a:gd name="T15" fmla="*/ 58 h 201"/>
                <a:gd name="T16" fmla="*/ 90 w 247"/>
                <a:gd name="T17" fmla="*/ 77 h 201"/>
                <a:gd name="T18" fmla="*/ 98 w 247"/>
                <a:gd name="T19" fmla="*/ 180 h 201"/>
                <a:gd name="T20" fmla="*/ 0 w 247"/>
                <a:gd name="T21" fmla="*/ 147 h 201"/>
                <a:gd name="T22" fmla="*/ 0 w 247"/>
                <a:gd name="T23" fmla="*/ 14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7" h="201">
                  <a:moveTo>
                    <a:pt x="0" y="147"/>
                  </a:moveTo>
                  <a:lnTo>
                    <a:pt x="52" y="201"/>
                  </a:lnTo>
                  <a:lnTo>
                    <a:pt x="181" y="201"/>
                  </a:lnTo>
                  <a:lnTo>
                    <a:pt x="194" y="79"/>
                  </a:lnTo>
                  <a:lnTo>
                    <a:pt x="247" y="51"/>
                  </a:lnTo>
                  <a:lnTo>
                    <a:pt x="191" y="0"/>
                  </a:lnTo>
                  <a:lnTo>
                    <a:pt x="136" y="84"/>
                  </a:lnTo>
                  <a:lnTo>
                    <a:pt x="120" y="58"/>
                  </a:lnTo>
                  <a:lnTo>
                    <a:pt x="90" y="77"/>
                  </a:lnTo>
                  <a:lnTo>
                    <a:pt x="98" y="180"/>
                  </a:lnTo>
                  <a:lnTo>
                    <a:pt x="0" y="147"/>
                  </a:lnTo>
                  <a:lnTo>
                    <a:pt x="0" y="147"/>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0" name="Freeform 142"/>
            <p:cNvSpPr>
              <a:spLocks/>
            </p:cNvSpPr>
            <p:nvPr/>
          </p:nvSpPr>
          <p:spPr bwMode="auto">
            <a:xfrm>
              <a:off x="3918" y="1968"/>
              <a:ext cx="28" cy="136"/>
            </a:xfrm>
            <a:custGeom>
              <a:avLst/>
              <a:gdLst>
                <a:gd name="T0" fmla="*/ 28 w 28"/>
                <a:gd name="T1" fmla="*/ 0 h 136"/>
                <a:gd name="T2" fmla="*/ 7 w 28"/>
                <a:gd name="T3" fmla="*/ 25 h 136"/>
                <a:gd name="T4" fmla="*/ 6 w 28"/>
                <a:gd name="T5" fmla="*/ 25 h 136"/>
                <a:gd name="T6" fmla="*/ 4 w 28"/>
                <a:gd name="T7" fmla="*/ 28 h 136"/>
                <a:gd name="T8" fmla="*/ 3 w 28"/>
                <a:gd name="T9" fmla="*/ 31 h 136"/>
                <a:gd name="T10" fmla="*/ 2 w 28"/>
                <a:gd name="T11" fmla="*/ 37 h 136"/>
                <a:gd name="T12" fmla="*/ 1 w 28"/>
                <a:gd name="T13" fmla="*/ 40 h 136"/>
                <a:gd name="T14" fmla="*/ 0 w 28"/>
                <a:gd name="T15" fmla="*/ 44 h 136"/>
                <a:gd name="T16" fmla="*/ 0 w 28"/>
                <a:gd name="T17" fmla="*/ 47 h 136"/>
                <a:gd name="T18" fmla="*/ 0 w 28"/>
                <a:gd name="T19" fmla="*/ 52 h 136"/>
                <a:gd name="T20" fmla="*/ 0 w 28"/>
                <a:gd name="T21" fmla="*/ 56 h 136"/>
                <a:gd name="T22" fmla="*/ 0 w 28"/>
                <a:gd name="T23" fmla="*/ 60 h 136"/>
                <a:gd name="T24" fmla="*/ 1 w 28"/>
                <a:gd name="T25" fmla="*/ 67 h 136"/>
                <a:gd name="T26" fmla="*/ 2 w 28"/>
                <a:gd name="T27" fmla="*/ 72 h 136"/>
                <a:gd name="T28" fmla="*/ 2 w 28"/>
                <a:gd name="T29" fmla="*/ 77 h 136"/>
                <a:gd name="T30" fmla="*/ 4 w 28"/>
                <a:gd name="T31" fmla="*/ 82 h 136"/>
                <a:gd name="T32" fmla="*/ 6 w 28"/>
                <a:gd name="T33" fmla="*/ 87 h 136"/>
                <a:gd name="T34" fmla="*/ 8 w 28"/>
                <a:gd name="T35" fmla="*/ 92 h 136"/>
                <a:gd name="T36" fmla="*/ 10 w 28"/>
                <a:gd name="T37" fmla="*/ 97 h 136"/>
                <a:gd name="T38" fmla="*/ 12 w 28"/>
                <a:gd name="T39" fmla="*/ 102 h 136"/>
                <a:gd name="T40" fmla="*/ 13 w 28"/>
                <a:gd name="T41" fmla="*/ 108 h 136"/>
                <a:gd name="T42" fmla="*/ 16 w 28"/>
                <a:gd name="T43" fmla="*/ 114 h 136"/>
                <a:gd name="T44" fmla="*/ 17 w 28"/>
                <a:gd name="T45" fmla="*/ 118 h 136"/>
                <a:gd name="T46" fmla="*/ 19 w 28"/>
                <a:gd name="T47" fmla="*/ 123 h 136"/>
                <a:gd name="T48" fmla="*/ 20 w 28"/>
                <a:gd name="T49" fmla="*/ 126 h 136"/>
                <a:gd name="T50" fmla="*/ 22 w 28"/>
                <a:gd name="T51" fmla="*/ 130 h 136"/>
                <a:gd name="T52" fmla="*/ 24 w 28"/>
                <a:gd name="T53" fmla="*/ 134 h 136"/>
                <a:gd name="T54" fmla="*/ 26 w 28"/>
                <a:gd name="T55" fmla="*/ 136 h 136"/>
                <a:gd name="T56" fmla="*/ 28 w 28"/>
                <a:gd name="T57" fmla="*/ 0 h 136"/>
                <a:gd name="T58" fmla="*/ 28 w 28"/>
                <a:gd name="T5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36">
                  <a:moveTo>
                    <a:pt x="28" y="0"/>
                  </a:moveTo>
                  <a:lnTo>
                    <a:pt x="7" y="25"/>
                  </a:lnTo>
                  <a:lnTo>
                    <a:pt x="6" y="25"/>
                  </a:lnTo>
                  <a:lnTo>
                    <a:pt x="4" y="28"/>
                  </a:lnTo>
                  <a:lnTo>
                    <a:pt x="3" y="31"/>
                  </a:lnTo>
                  <a:lnTo>
                    <a:pt x="2" y="37"/>
                  </a:lnTo>
                  <a:lnTo>
                    <a:pt x="1" y="40"/>
                  </a:lnTo>
                  <a:lnTo>
                    <a:pt x="0" y="44"/>
                  </a:lnTo>
                  <a:lnTo>
                    <a:pt x="0" y="47"/>
                  </a:lnTo>
                  <a:lnTo>
                    <a:pt x="0" y="52"/>
                  </a:lnTo>
                  <a:lnTo>
                    <a:pt x="0" y="56"/>
                  </a:lnTo>
                  <a:lnTo>
                    <a:pt x="0" y="60"/>
                  </a:lnTo>
                  <a:lnTo>
                    <a:pt x="1" y="67"/>
                  </a:lnTo>
                  <a:lnTo>
                    <a:pt x="2" y="72"/>
                  </a:lnTo>
                  <a:lnTo>
                    <a:pt x="2" y="77"/>
                  </a:lnTo>
                  <a:lnTo>
                    <a:pt x="4" y="82"/>
                  </a:lnTo>
                  <a:lnTo>
                    <a:pt x="6" y="87"/>
                  </a:lnTo>
                  <a:lnTo>
                    <a:pt x="8" y="92"/>
                  </a:lnTo>
                  <a:lnTo>
                    <a:pt x="10" y="97"/>
                  </a:lnTo>
                  <a:lnTo>
                    <a:pt x="12" y="102"/>
                  </a:lnTo>
                  <a:lnTo>
                    <a:pt x="13" y="108"/>
                  </a:lnTo>
                  <a:lnTo>
                    <a:pt x="16" y="114"/>
                  </a:lnTo>
                  <a:lnTo>
                    <a:pt x="17" y="118"/>
                  </a:lnTo>
                  <a:lnTo>
                    <a:pt x="19" y="123"/>
                  </a:lnTo>
                  <a:lnTo>
                    <a:pt x="20" y="126"/>
                  </a:lnTo>
                  <a:lnTo>
                    <a:pt x="22" y="130"/>
                  </a:lnTo>
                  <a:lnTo>
                    <a:pt x="24" y="134"/>
                  </a:lnTo>
                  <a:lnTo>
                    <a:pt x="26" y="136"/>
                  </a:lnTo>
                  <a:lnTo>
                    <a:pt x="28" y="0"/>
                  </a:lnTo>
                  <a:lnTo>
                    <a:pt x="28" y="0"/>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1" name="Freeform 143"/>
            <p:cNvSpPr>
              <a:spLocks/>
            </p:cNvSpPr>
            <p:nvPr/>
          </p:nvSpPr>
          <p:spPr bwMode="auto">
            <a:xfrm>
              <a:off x="3891" y="1752"/>
              <a:ext cx="276" cy="228"/>
            </a:xfrm>
            <a:custGeom>
              <a:avLst/>
              <a:gdLst>
                <a:gd name="T0" fmla="*/ 253 w 276"/>
                <a:gd name="T1" fmla="*/ 59 h 228"/>
                <a:gd name="T2" fmla="*/ 259 w 276"/>
                <a:gd name="T3" fmla="*/ 53 h 228"/>
                <a:gd name="T4" fmla="*/ 267 w 276"/>
                <a:gd name="T5" fmla="*/ 45 h 228"/>
                <a:gd name="T6" fmla="*/ 274 w 276"/>
                <a:gd name="T7" fmla="*/ 35 h 228"/>
                <a:gd name="T8" fmla="*/ 275 w 276"/>
                <a:gd name="T9" fmla="*/ 24 h 228"/>
                <a:gd name="T10" fmla="*/ 271 w 276"/>
                <a:gd name="T11" fmla="*/ 14 h 228"/>
                <a:gd name="T12" fmla="*/ 264 w 276"/>
                <a:gd name="T13" fmla="*/ 6 h 228"/>
                <a:gd name="T14" fmla="*/ 260 w 276"/>
                <a:gd name="T15" fmla="*/ 0 h 228"/>
                <a:gd name="T16" fmla="*/ 26 w 276"/>
                <a:gd name="T17" fmla="*/ 0 h 228"/>
                <a:gd name="T18" fmla="*/ 24 w 276"/>
                <a:gd name="T19" fmla="*/ 6 h 228"/>
                <a:gd name="T20" fmla="*/ 20 w 276"/>
                <a:gd name="T21" fmla="*/ 13 h 228"/>
                <a:gd name="T22" fmla="*/ 18 w 276"/>
                <a:gd name="T23" fmla="*/ 19 h 228"/>
                <a:gd name="T24" fmla="*/ 15 w 276"/>
                <a:gd name="T25" fmla="*/ 26 h 228"/>
                <a:gd name="T26" fmla="*/ 13 w 276"/>
                <a:gd name="T27" fmla="*/ 34 h 228"/>
                <a:gd name="T28" fmla="*/ 10 w 276"/>
                <a:gd name="T29" fmla="*/ 42 h 228"/>
                <a:gd name="T30" fmla="*/ 8 w 276"/>
                <a:gd name="T31" fmla="*/ 52 h 228"/>
                <a:gd name="T32" fmla="*/ 5 w 276"/>
                <a:gd name="T33" fmla="*/ 62 h 228"/>
                <a:gd name="T34" fmla="*/ 3 w 276"/>
                <a:gd name="T35" fmla="*/ 71 h 228"/>
                <a:gd name="T36" fmla="*/ 1 w 276"/>
                <a:gd name="T37" fmla="*/ 82 h 228"/>
                <a:gd name="T38" fmla="*/ 0 w 276"/>
                <a:gd name="T39" fmla="*/ 94 h 228"/>
                <a:gd name="T40" fmla="*/ 0 w 276"/>
                <a:gd name="T41" fmla="*/ 104 h 228"/>
                <a:gd name="T42" fmla="*/ 0 w 276"/>
                <a:gd name="T43" fmla="*/ 115 h 228"/>
                <a:gd name="T44" fmla="*/ 1 w 276"/>
                <a:gd name="T45" fmla="*/ 125 h 228"/>
                <a:gd name="T46" fmla="*/ 2 w 276"/>
                <a:gd name="T47" fmla="*/ 135 h 228"/>
                <a:gd name="T48" fmla="*/ 4 w 276"/>
                <a:gd name="T49" fmla="*/ 146 h 228"/>
                <a:gd name="T50" fmla="*/ 8 w 276"/>
                <a:gd name="T51" fmla="*/ 155 h 228"/>
                <a:gd name="T52" fmla="*/ 11 w 276"/>
                <a:gd name="T53" fmla="*/ 165 h 228"/>
                <a:gd name="T54" fmla="*/ 14 w 276"/>
                <a:gd name="T55" fmla="*/ 173 h 228"/>
                <a:gd name="T56" fmla="*/ 18 w 276"/>
                <a:gd name="T57" fmla="*/ 182 h 228"/>
                <a:gd name="T58" fmla="*/ 22 w 276"/>
                <a:gd name="T59" fmla="*/ 191 h 228"/>
                <a:gd name="T60" fmla="*/ 26 w 276"/>
                <a:gd name="T61" fmla="*/ 198 h 228"/>
                <a:gd name="T62" fmla="*/ 30 w 276"/>
                <a:gd name="T63" fmla="*/ 205 h 228"/>
                <a:gd name="T64" fmla="*/ 37 w 276"/>
                <a:gd name="T65" fmla="*/ 213 h 228"/>
                <a:gd name="T66" fmla="*/ 42 w 276"/>
                <a:gd name="T67" fmla="*/ 222 h 228"/>
                <a:gd name="T68" fmla="*/ 46 w 276"/>
                <a:gd name="T69" fmla="*/ 226 h 228"/>
                <a:gd name="T70" fmla="*/ 253 w 276"/>
                <a:gd name="T71" fmla="*/ 6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228">
                  <a:moveTo>
                    <a:pt x="253" y="60"/>
                  </a:moveTo>
                  <a:lnTo>
                    <a:pt x="253" y="59"/>
                  </a:lnTo>
                  <a:lnTo>
                    <a:pt x="256" y="57"/>
                  </a:lnTo>
                  <a:lnTo>
                    <a:pt x="259" y="53"/>
                  </a:lnTo>
                  <a:lnTo>
                    <a:pt x="263" y="50"/>
                  </a:lnTo>
                  <a:lnTo>
                    <a:pt x="267" y="45"/>
                  </a:lnTo>
                  <a:lnTo>
                    <a:pt x="272" y="40"/>
                  </a:lnTo>
                  <a:lnTo>
                    <a:pt x="274" y="35"/>
                  </a:lnTo>
                  <a:lnTo>
                    <a:pt x="276" y="30"/>
                  </a:lnTo>
                  <a:lnTo>
                    <a:pt x="275" y="24"/>
                  </a:lnTo>
                  <a:lnTo>
                    <a:pt x="274" y="19"/>
                  </a:lnTo>
                  <a:lnTo>
                    <a:pt x="271" y="14"/>
                  </a:lnTo>
                  <a:lnTo>
                    <a:pt x="267" y="10"/>
                  </a:lnTo>
                  <a:lnTo>
                    <a:pt x="264" y="6"/>
                  </a:lnTo>
                  <a:lnTo>
                    <a:pt x="262" y="3"/>
                  </a:lnTo>
                  <a:lnTo>
                    <a:pt x="260" y="0"/>
                  </a:lnTo>
                  <a:lnTo>
                    <a:pt x="27" y="0"/>
                  </a:lnTo>
                  <a:lnTo>
                    <a:pt x="26" y="0"/>
                  </a:lnTo>
                  <a:lnTo>
                    <a:pt x="25" y="3"/>
                  </a:lnTo>
                  <a:lnTo>
                    <a:pt x="24" y="6"/>
                  </a:lnTo>
                  <a:lnTo>
                    <a:pt x="22" y="10"/>
                  </a:lnTo>
                  <a:lnTo>
                    <a:pt x="20" y="13"/>
                  </a:lnTo>
                  <a:lnTo>
                    <a:pt x="19" y="16"/>
                  </a:lnTo>
                  <a:lnTo>
                    <a:pt x="18" y="19"/>
                  </a:lnTo>
                  <a:lnTo>
                    <a:pt x="16" y="23"/>
                  </a:lnTo>
                  <a:lnTo>
                    <a:pt x="15" y="26"/>
                  </a:lnTo>
                  <a:lnTo>
                    <a:pt x="14" y="30"/>
                  </a:lnTo>
                  <a:lnTo>
                    <a:pt x="13" y="34"/>
                  </a:lnTo>
                  <a:lnTo>
                    <a:pt x="12" y="38"/>
                  </a:lnTo>
                  <a:lnTo>
                    <a:pt x="10" y="42"/>
                  </a:lnTo>
                  <a:lnTo>
                    <a:pt x="9" y="48"/>
                  </a:lnTo>
                  <a:lnTo>
                    <a:pt x="8" y="52"/>
                  </a:lnTo>
                  <a:lnTo>
                    <a:pt x="7" y="57"/>
                  </a:lnTo>
                  <a:lnTo>
                    <a:pt x="5" y="62"/>
                  </a:lnTo>
                  <a:lnTo>
                    <a:pt x="4" y="66"/>
                  </a:lnTo>
                  <a:lnTo>
                    <a:pt x="3" y="71"/>
                  </a:lnTo>
                  <a:lnTo>
                    <a:pt x="3" y="77"/>
                  </a:lnTo>
                  <a:lnTo>
                    <a:pt x="1" y="82"/>
                  </a:lnTo>
                  <a:lnTo>
                    <a:pt x="1" y="87"/>
                  </a:lnTo>
                  <a:lnTo>
                    <a:pt x="0" y="94"/>
                  </a:lnTo>
                  <a:lnTo>
                    <a:pt x="0" y="99"/>
                  </a:lnTo>
                  <a:lnTo>
                    <a:pt x="0" y="104"/>
                  </a:lnTo>
                  <a:lnTo>
                    <a:pt x="0" y="109"/>
                  </a:lnTo>
                  <a:lnTo>
                    <a:pt x="0" y="115"/>
                  </a:lnTo>
                  <a:lnTo>
                    <a:pt x="1" y="120"/>
                  </a:lnTo>
                  <a:lnTo>
                    <a:pt x="1" y="125"/>
                  </a:lnTo>
                  <a:lnTo>
                    <a:pt x="1" y="130"/>
                  </a:lnTo>
                  <a:lnTo>
                    <a:pt x="2" y="135"/>
                  </a:lnTo>
                  <a:lnTo>
                    <a:pt x="4" y="141"/>
                  </a:lnTo>
                  <a:lnTo>
                    <a:pt x="4" y="146"/>
                  </a:lnTo>
                  <a:lnTo>
                    <a:pt x="6" y="151"/>
                  </a:lnTo>
                  <a:lnTo>
                    <a:pt x="8" y="155"/>
                  </a:lnTo>
                  <a:lnTo>
                    <a:pt x="10" y="161"/>
                  </a:lnTo>
                  <a:lnTo>
                    <a:pt x="11" y="165"/>
                  </a:lnTo>
                  <a:lnTo>
                    <a:pt x="12" y="169"/>
                  </a:lnTo>
                  <a:lnTo>
                    <a:pt x="14" y="173"/>
                  </a:lnTo>
                  <a:lnTo>
                    <a:pt x="16" y="178"/>
                  </a:lnTo>
                  <a:lnTo>
                    <a:pt x="18" y="182"/>
                  </a:lnTo>
                  <a:lnTo>
                    <a:pt x="20" y="186"/>
                  </a:lnTo>
                  <a:lnTo>
                    <a:pt x="22" y="191"/>
                  </a:lnTo>
                  <a:lnTo>
                    <a:pt x="25" y="195"/>
                  </a:lnTo>
                  <a:lnTo>
                    <a:pt x="26" y="198"/>
                  </a:lnTo>
                  <a:lnTo>
                    <a:pt x="28" y="202"/>
                  </a:lnTo>
                  <a:lnTo>
                    <a:pt x="30" y="205"/>
                  </a:lnTo>
                  <a:lnTo>
                    <a:pt x="33" y="208"/>
                  </a:lnTo>
                  <a:lnTo>
                    <a:pt x="37" y="213"/>
                  </a:lnTo>
                  <a:lnTo>
                    <a:pt x="40" y="218"/>
                  </a:lnTo>
                  <a:lnTo>
                    <a:pt x="42" y="222"/>
                  </a:lnTo>
                  <a:lnTo>
                    <a:pt x="44" y="225"/>
                  </a:lnTo>
                  <a:lnTo>
                    <a:pt x="46" y="226"/>
                  </a:lnTo>
                  <a:lnTo>
                    <a:pt x="47" y="228"/>
                  </a:lnTo>
                  <a:lnTo>
                    <a:pt x="253" y="60"/>
                  </a:lnTo>
                  <a:lnTo>
                    <a:pt x="253" y="6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2" name="Freeform 144"/>
            <p:cNvSpPr>
              <a:spLocks/>
            </p:cNvSpPr>
            <p:nvPr/>
          </p:nvSpPr>
          <p:spPr bwMode="auto">
            <a:xfrm>
              <a:off x="3919" y="1784"/>
              <a:ext cx="248" cy="375"/>
            </a:xfrm>
            <a:custGeom>
              <a:avLst/>
              <a:gdLst>
                <a:gd name="T0" fmla="*/ 226 w 248"/>
                <a:gd name="T1" fmla="*/ 19 h 375"/>
                <a:gd name="T2" fmla="*/ 219 w 248"/>
                <a:gd name="T3" fmla="*/ 13 h 375"/>
                <a:gd name="T4" fmla="*/ 212 w 248"/>
                <a:gd name="T5" fmla="*/ 9 h 375"/>
                <a:gd name="T6" fmla="*/ 202 w 248"/>
                <a:gd name="T7" fmla="*/ 5 h 375"/>
                <a:gd name="T8" fmla="*/ 190 w 248"/>
                <a:gd name="T9" fmla="*/ 2 h 375"/>
                <a:gd name="T10" fmla="*/ 182 w 248"/>
                <a:gd name="T11" fmla="*/ 0 h 375"/>
                <a:gd name="T12" fmla="*/ 175 w 248"/>
                <a:gd name="T13" fmla="*/ 0 h 375"/>
                <a:gd name="T14" fmla="*/ 166 w 248"/>
                <a:gd name="T15" fmla="*/ 0 h 375"/>
                <a:gd name="T16" fmla="*/ 157 w 248"/>
                <a:gd name="T17" fmla="*/ 2 h 375"/>
                <a:gd name="T18" fmla="*/ 149 w 248"/>
                <a:gd name="T19" fmla="*/ 3 h 375"/>
                <a:gd name="T20" fmla="*/ 142 w 248"/>
                <a:gd name="T21" fmla="*/ 6 h 375"/>
                <a:gd name="T22" fmla="*/ 135 w 248"/>
                <a:gd name="T23" fmla="*/ 8 h 375"/>
                <a:gd name="T24" fmla="*/ 127 w 248"/>
                <a:gd name="T25" fmla="*/ 11 h 375"/>
                <a:gd name="T26" fmla="*/ 121 w 248"/>
                <a:gd name="T27" fmla="*/ 16 h 375"/>
                <a:gd name="T28" fmla="*/ 111 w 248"/>
                <a:gd name="T29" fmla="*/ 21 h 375"/>
                <a:gd name="T30" fmla="*/ 100 w 248"/>
                <a:gd name="T31" fmla="*/ 27 h 375"/>
                <a:gd name="T32" fmla="*/ 90 w 248"/>
                <a:gd name="T33" fmla="*/ 33 h 375"/>
                <a:gd name="T34" fmla="*/ 83 w 248"/>
                <a:gd name="T35" fmla="*/ 38 h 375"/>
                <a:gd name="T36" fmla="*/ 79 w 248"/>
                <a:gd name="T37" fmla="*/ 41 h 375"/>
                <a:gd name="T38" fmla="*/ 89 w 248"/>
                <a:gd name="T39" fmla="*/ 102 h 375"/>
                <a:gd name="T40" fmla="*/ 19 w 248"/>
                <a:gd name="T41" fmla="*/ 138 h 375"/>
                <a:gd name="T42" fmla="*/ 23 w 248"/>
                <a:gd name="T43" fmla="*/ 213 h 375"/>
                <a:gd name="T44" fmla="*/ 0 w 248"/>
                <a:gd name="T45" fmla="*/ 251 h 375"/>
                <a:gd name="T46" fmla="*/ 1 w 248"/>
                <a:gd name="T47" fmla="*/ 259 h 375"/>
                <a:gd name="T48" fmla="*/ 2 w 248"/>
                <a:gd name="T49" fmla="*/ 268 h 375"/>
                <a:gd name="T50" fmla="*/ 6 w 248"/>
                <a:gd name="T51" fmla="*/ 279 h 375"/>
                <a:gd name="T52" fmla="*/ 9 w 248"/>
                <a:gd name="T53" fmla="*/ 290 h 375"/>
                <a:gd name="T54" fmla="*/ 15 w 248"/>
                <a:gd name="T55" fmla="*/ 304 h 375"/>
                <a:gd name="T56" fmla="*/ 19 w 248"/>
                <a:gd name="T57" fmla="*/ 313 h 375"/>
                <a:gd name="T58" fmla="*/ 23 w 248"/>
                <a:gd name="T59" fmla="*/ 320 h 375"/>
                <a:gd name="T60" fmla="*/ 30 w 248"/>
                <a:gd name="T61" fmla="*/ 328 h 375"/>
                <a:gd name="T62" fmla="*/ 40 w 248"/>
                <a:gd name="T63" fmla="*/ 338 h 375"/>
                <a:gd name="T64" fmla="*/ 50 w 248"/>
                <a:gd name="T65" fmla="*/ 346 h 375"/>
                <a:gd name="T66" fmla="*/ 57 w 248"/>
                <a:gd name="T67" fmla="*/ 351 h 375"/>
                <a:gd name="T68" fmla="*/ 63 w 248"/>
                <a:gd name="T69" fmla="*/ 355 h 375"/>
                <a:gd name="T70" fmla="*/ 70 w 248"/>
                <a:gd name="T71" fmla="*/ 359 h 375"/>
                <a:gd name="T72" fmla="*/ 79 w 248"/>
                <a:gd name="T73" fmla="*/ 363 h 375"/>
                <a:gd name="T74" fmla="*/ 90 w 248"/>
                <a:gd name="T75" fmla="*/ 368 h 375"/>
                <a:gd name="T76" fmla="*/ 98 w 248"/>
                <a:gd name="T77" fmla="*/ 372 h 375"/>
                <a:gd name="T78" fmla="*/ 104 w 248"/>
                <a:gd name="T79" fmla="*/ 374 h 375"/>
                <a:gd name="T80" fmla="*/ 154 w 248"/>
                <a:gd name="T81" fmla="*/ 345 h 375"/>
                <a:gd name="T82" fmla="*/ 226 w 248"/>
                <a:gd name="T83" fmla="*/ 141 h 375"/>
                <a:gd name="T84" fmla="*/ 239 w 248"/>
                <a:gd name="T85" fmla="*/ 67 h 375"/>
                <a:gd name="T86" fmla="*/ 228 w 248"/>
                <a:gd name="T87" fmla="*/ 2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 h="375">
                  <a:moveTo>
                    <a:pt x="228" y="20"/>
                  </a:moveTo>
                  <a:lnTo>
                    <a:pt x="226" y="19"/>
                  </a:lnTo>
                  <a:lnTo>
                    <a:pt x="222" y="16"/>
                  </a:lnTo>
                  <a:lnTo>
                    <a:pt x="219" y="13"/>
                  </a:lnTo>
                  <a:lnTo>
                    <a:pt x="216" y="11"/>
                  </a:lnTo>
                  <a:lnTo>
                    <a:pt x="212" y="9"/>
                  </a:lnTo>
                  <a:lnTo>
                    <a:pt x="208" y="7"/>
                  </a:lnTo>
                  <a:lnTo>
                    <a:pt x="202" y="5"/>
                  </a:lnTo>
                  <a:lnTo>
                    <a:pt x="197" y="3"/>
                  </a:lnTo>
                  <a:lnTo>
                    <a:pt x="190" y="2"/>
                  </a:lnTo>
                  <a:lnTo>
                    <a:pt x="185" y="1"/>
                  </a:lnTo>
                  <a:lnTo>
                    <a:pt x="182" y="0"/>
                  </a:lnTo>
                  <a:lnTo>
                    <a:pt x="179" y="0"/>
                  </a:lnTo>
                  <a:lnTo>
                    <a:pt x="175" y="0"/>
                  </a:lnTo>
                  <a:lnTo>
                    <a:pt x="172" y="0"/>
                  </a:lnTo>
                  <a:lnTo>
                    <a:pt x="166" y="0"/>
                  </a:lnTo>
                  <a:lnTo>
                    <a:pt x="160" y="2"/>
                  </a:lnTo>
                  <a:lnTo>
                    <a:pt x="157" y="2"/>
                  </a:lnTo>
                  <a:lnTo>
                    <a:pt x="153" y="3"/>
                  </a:lnTo>
                  <a:lnTo>
                    <a:pt x="149" y="3"/>
                  </a:lnTo>
                  <a:lnTo>
                    <a:pt x="145" y="5"/>
                  </a:lnTo>
                  <a:lnTo>
                    <a:pt x="142" y="6"/>
                  </a:lnTo>
                  <a:lnTo>
                    <a:pt x="138" y="7"/>
                  </a:lnTo>
                  <a:lnTo>
                    <a:pt x="135" y="8"/>
                  </a:lnTo>
                  <a:lnTo>
                    <a:pt x="131" y="10"/>
                  </a:lnTo>
                  <a:lnTo>
                    <a:pt x="127" y="11"/>
                  </a:lnTo>
                  <a:lnTo>
                    <a:pt x="124" y="13"/>
                  </a:lnTo>
                  <a:lnTo>
                    <a:pt x="121" y="16"/>
                  </a:lnTo>
                  <a:lnTo>
                    <a:pt x="118" y="17"/>
                  </a:lnTo>
                  <a:lnTo>
                    <a:pt x="111" y="21"/>
                  </a:lnTo>
                  <a:lnTo>
                    <a:pt x="106" y="24"/>
                  </a:lnTo>
                  <a:lnTo>
                    <a:pt x="100" y="27"/>
                  </a:lnTo>
                  <a:lnTo>
                    <a:pt x="94" y="30"/>
                  </a:lnTo>
                  <a:lnTo>
                    <a:pt x="90" y="33"/>
                  </a:lnTo>
                  <a:lnTo>
                    <a:pt x="86" y="36"/>
                  </a:lnTo>
                  <a:lnTo>
                    <a:pt x="83" y="38"/>
                  </a:lnTo>
                  <a:lnTo>
                    <a:pt x="81" y="39"/>
                  </a:lnTo>
                  <a:lnTo>
                    <a:pt x="79" y="41"/>
                  </a:lnTo>
                  <a:lnTo>
                    <a:pt x="79" y="41"/>
                  </a:lnTo>
                  <a:lnTo>
                    <a:pt x="89" y="102"/>
                  </a:lnTo>
                  <a:lnTo>
                    <a:pt x="58" y="152"/>
                  </a:lnTo>
                  <a:lnTo>
                    <a:pt x="19" y="138"/>
                  </a:lnTo>
                  <a:lnTo>
                    <a:pt x="6" y="176"/>
                  </a:lnTo>
                  <a:lnTo>
                    <a:pt x="23" y="213"/>
                  </a:lnTo>
                  <a:lnTo>
                    <a:pt x="0" y="250"/>
                  </a:lnTo>
                  <a:lnTo>
                    <a:pt x="0" y="251"/>
                  </a:lnTo>
                  <a:lnTo>
                    <a:pt x="1" y="256"/>
                  </a:lnTo>
                  <a:lnTo>
                    <a:pt x="1" y="259"/>
                  </a:lnTo>
                  <a:lnTo>
                    <a:pt x="1" y="264"/>
                  </a:lnTo>
                  <a:lnTo>
                    <a:pt x="2" y="268"/>
                  </a:lnTo>
                  <a:lnTo>
                    <a:pt x="5" y="274"/>
                  </a:lnTo>
                  <a:lnTo>
                    <a:pt x="6" y="279"/>
                  </a:lnTo>
                  <a:lnTo>
                    <a:pt x="8" y="285"/>
                  </a:lnTo>
                  <a:lnTo>
                    <a:pt x="9" y="290"/>
                  </a:lnTo>
                  <a:lnTo>
                    <a:pt x="12" y="298"/>
                  </a:lnTo>
                  <a:lnTo>
                    <a:pt x="15" y="304"/>
                  </a:lnTo>
                  <a:lnTo>
                    <a:pt x="18" y="310"/>
                  </a:lnTo>
                  <a:lnTo>
                    <a:pt x="19" y="313"/>
                  </a:lnTo>
                  <a:lnTo>
                    <a:pt x="21" y="317"/>
                  </a:lnTo>
                  <a:lnTo>
                    <a:pt x="23" y="320"/>
                  </a:lnTo>
                  <a:lnTo>
                    <a:pt x="26" y="323"/>
                  </a:lnTo>
                  <a:lnTo>
                    <a:pt x="30" y="328"/>
                  </a:lnTo>
                  <a:lnTo>
                    <a:pt x="35" y="334"/>
                  </a:lnTo>
                  <a:lnTo>
                    <a:pt x="40" y="338"/>
                  </a:lnTo>
                  <a:lnTo>
                    <a:pt x="47" y="344"/>
                  </a:lnTo>
                  <a:lnTo>
                    <a:pt x="50" y="346"/>
                  </a:lnTo>
                  <a:lnTo>
                    <a:pt x="54" y="349"/>
                  </a:lnTo>
                  <a:lnTo>
                    <a:pt x="57" y="351"/>
                  </a:lnTo>
                  <a:lnTo>
                    <a:pt x="61" y="353"/>
                  </a:lnTo>
                  <a:lnTo>
                    <a:pt x="63" y="355"/>
                  </a:lnTo>
                  <a:lnTo>
                    <a:pt x="67" y="357"/>
                  </a:lnTo>
                  <a:lnTo>
                    <a:pt x="70" y="359"/>
                  </a:lnTo>
                  <a:lnTo>
                    <a:pt x="73" y="361"/>
                  </a:lnTo>
                  <a:lnTo>
                    <a:pt x="79" y="363"/>
                  </a:lnTo>
                  <a:lnTo>
                    <a:pt x="85" y="366"/>
                  </a:lnTo>
                  <a:lnTo>
                    <a:pt x="90" y="368"/>
                  </a:lnTo>
                  <a:lnTo>
                    <a:pt x="94" y="371"/>
                  </a:lnTo>
                  <a:lnTo>
                    <a:pt x="98" y="372"/>
                  </a:lnTo>
                  <a:lnTo>
                    <a:pt x="102" y="374"/>
                  </a:lnTo>
                  <a:lnTo>
                    <a:pt x="104" y="374"/>
                  </a:lnTo>
                  <a:lnTo>
                    <a:pt x="105" y="375"/>
                  </a:lnTo>
                  <a:lnTo>
                    <a:pt x="154" y="345"/>
                  </a:lnTo>
                  <a:lnTo>
                    <a:pt x="198" y="328"/>
                  </a:lnTo>
                  <a:lnTo>
                    <a:pt x="226" y="141"/>
                  </a:lnTo>
                  <a:lnTo>
                    <a:pt x="248" y="114"/>
                  </a:lnTo>
                  <a:lnTo>
                    <a:pt x="239" y="67"/>
                  </a:lnTo>
                  <a:lnTo>
                    <a:pt x="228" y="20"/>
                  </a:lnTo>
                  <a:lnTo>
                    <a:pt x="228" y="2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3" name="Freeform 145"/>
            <p:cNvSpPr>
              <a:spLocks/>
            </p:cNvSpPr>
            <p:nvPr/>
          </p:nvSpPr>
          <p:spPr bwMode="auto">
            <a:xfrm>
              <a:off x="4091" y="1804"/>
              <a:ext cx="77" cy="315"/>
            </a:xfrm>
            <a:custGeom>
              <a:avLst/>
              <a:gdLst>
                <a:gd name="T0" fmla="*/ 45 w 77"/>
                <a:gd name="T1" fmla="*/ 86 h 315"/>
                <a:gd name="T2" fmla="*/ 33 w 77"/>
                <a:gd name="T3" fmla="*/ 212 h 315"/>
                <a:gd name="T4" fmla="*/ 8 w 77"/>
                <a:gd name="T5" fmla="*/ 258 h 315"/>
                <a:gd name="T6" fmla="*/ 7 w 77"/>
                <a:gd name="T7" fmla="*/ 315 h 315"/>
                <a:gd name="T8" fmla="*/ 33 w 77"/>
                <a:gd name="T9" fmla="*/ 302 h 315"/>
                <a:gd name="T10" fmla="*/ 34 w 77"/>
                <a:gd name="T11" fmla="*/ 298 h 315"/>
                <a:gd name="T12" fmla="*/ 37 w 77"/>
                <a:gd name="T13" fmla="*/ 291 h 315"/>
                <a:gd name="T14" fmla="*/ 41 w 77"/>
                <a:gd name="T15" fmla="*/ 281 h 315"/>
                <a:gd name="T16" fmla="*/ 46 w 77"/>
                <a:gd name="T17" fmla="*/ 269 h 315"/>
                <a:gd name="T18" fmla="*/ 49 w 77"/>
                <a:gd name="T19" fmla="*/ 259 h 315"/>
                <a:gd name="T20" fmla="*/ 51 w 77"/>
                <a:gd name="T21" fmla="*/ 252 h 315"/>
                <a:gd name="T22" fmla="*/ 54 w 77"/>
                <a:gd name="T23" fmla="*/ 246 h 315"/>
                <a:gd name="T24" fmla="*/ 56 w 77"/>
                <a:gd name="T25" fmla="*/ 239 h 315"/>
                <a:gd name="T26" fmla="*/ 58 w 77"/>
                <a:gd name="T27" fmla="*/ 232 h 315"/>
                <a:gd name="T28" fmla="*/ 61 w 77"/>
                <a:gd name="T29" fmla="*/ 224 h 315"/>
                <a:gd name="T30" fmla="*/ 63 w 77"/>
                <a:gd name="T31" fmla="*/ 218 h 315"/>
                <a:gd name="T32" fmla="*/ 64 w 77"/>
                <a:gd name="T33" fmla="*/ 211 h 315"/>
                <a:gd name="T34" fmla="*/ 67 w 77"/>
                <a:gd name="T35" fmla="*/ 202 h 315"/>
                <a:gd name="T36" fmla="*/ 68 w 77"/>
                <a:gd name="T37" fmla="*/ 191 h 315"/>
                <a:gd name="T38" fmla="*/ 71 w 77"/>
                <a:gd name="T39" fmla="*/ 180 h 315"/>
                <a:gd name="T40" fmla="*/ 71 w 77"/>
                <a:gd name="T41" fmla="*/ 171 h 315"/>
                <a:gd name="T42" fmla="*/ 71 w 77"/>
                <a:gd name="T43" fmla="*/ 164 h 315"/>
                <a:gd name="T44" fmla="*/ 72 w 77"/>
                <a:gd name="T45" fmla="*/ 159 h 315"/>
                <a:gd name="T46" fmla="*/ 61 w 77"/>
                <a:gd name="T47" fmla="*/ 126 h 315"/>
                <a:gd name="T48" fmla="*/ 76 w 77"/>
                <a:gd name="T49" fmla="*/ 97 h 315"/>
                <a:gd name="T50" fmla="*/ 76 w 77"/>
                <a:gd name="T51" fmla="*/ 89 h 315"/>
                <a:gd name="T52" fmla="*/ 76 w 77"/>
                <a:gd name="T53" fmla="*/ 79 h 315"/>
                <a:gd name="T54" fmla="*/ 75 w 77"/>
                <a:gd name="T55" fmla="*/ 72 h 315"/>
                <a:gd name="T56" fmla="*/ 74 w 77"/>
                <a:gd name="T57" fmla="*/ 64 h 315"/>
                <a:gd name="T58" fmla="*/ 73 w 77"/>
                <a:gd name="T59" fmla="*/ 56 h 315"/>
                <a:gd name="T60" fmla="*/ 71 w 77"/>
                <a:gd name="T61" fmla="*/ 47 h 315"/>
                <a:gd name="T62" fmla="*/ 67 w 77"/>
                <a:gd name="T63" fmla="*/ 36 h 315"/>
                <a:gd name="T64" fmla="*/ 64 w 77"/>
                <a:gd name="T65" fmla="*/ 28 h 315"/>
                <a:gd name="T66" fmla="*/ 62 w 77"/>
                <a:gd name="T67" fmla="*/ 19 h 315"/>
                <a:gd name="T68" fmla="*/ 59 w 77"/>
                <a:gd name="T69" fmla="*/ 12 h 315"/>
                <a:gd name="T70" fmla="*/ 57 w 77"/>
                <a:gd name="T71" fmla="*/ 6 h 315"/>
                <a:gd name="T72" fmla="*/ 55 w 77"/>
                <a:gd name="T73" fmla="*/ 1 h 315"/>
                <a:gd name="T74" fmla="*/ 55 w 77"/>
                <a:gd name="T75" fmla="*/ 1 h 315"/>
                <a:gd name="T76" fmla="*/ 56 w 77"/>
                <a:gd name="T77" fmla="*/ 8 h 315"/>
                <a:gd name="T78" fmla="*/ 58 w 77"/>
                <a:gd name="T79" fmla="*/ 15 h 315"/>
                <a:gd name="T80" fmla="*/ 60 w 77"/>
                <a:gd name="T81" fmla="*/ 24 h 315"/>
                <a:gd name="T82" fmla="*/ 62 w 77"/>
                <a:gd name="T83" fmla="*/ 33 h 315"/>
                <a:gd name="T84" fmla="*/ 64 w 77"/>
                <a:gd name="T85" fmla="*/ 44 h 315"/>
                <a:gd name="T86" fmla="*/ 65 w 77"/>
                <a:gd name="T87" fmla="*/ 54 h 315"/>
                <a:gd name="T88" fmla="*/ 66 w 77"/>
                <a:gd name="T89" fmla="*/ 64 h 315"/>
                <a:gd name="T90" fmla="*/ 67 w 77"/>
                <a:gd name="T91" fmla="*/ 72 h 315"/>
                <a:gd name="T92" fmla="*/ 67 w 77"/>
                <a:gd name="T93" fmla="*/ 79 h 315"/>
                <a:gd name="T94" fmla="*/ 67 w 77"/>
                <a:gd name="T95" fmla="*/ 85 h 315"/>
                <a:gd name="T96" fmla="*/ 67 w 77"/>
                <a:gd name="T97" fmla="*/ 93 h 315"/>
                <a:gd name="T98" fmla="*/ 67 w 77"/>
                <a:gd name="T99" fmla="*/ 99 h 315"/>
                <a:gd name="T100" fmla="*/ 67 w 77"/>
                <a:gd name="T101" fmla="*/ 1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315">
                  <a:moveTo>
                    <a:pt x="67" y="100"/>
                  </a:moveTo>
                  <a:lnTo>
                    <a:pt x="45" y="86"/>
                  </a:lnTo>
                  <a:lnTo>
                    <a:pt x="19" y="110"/>
                  </a:lnTo>
                  <a:lnTo>
                    <a:pt x="33" y="212"/>
                  </a:lnTo>
                  <a:lnTo>
                    <a:pt x="6" y="223"/>
                  </a:lnTo>
                  <a:lnTo>
                    <a:pt x="8" y="258"/>
                  </a:lnTo>
                  <a:lnTo>
                    <a:pt x="0" y="269"/>
                  </a:lnTo>
                  <a:lnTo>
                    <a:pt x="7" y="315"/>
                  </a:lnTo>
                  <a:lnTo>
                    <a:pt x="33" y="303"/>
                  </a:lnTo>
                  <a:lnTo>
                    <a:pt x="33" y="302"/>
                  </a:lnTo>
                  <a:lnTo>
                    <a:pt x="33" y="301"/>
                  </a:lnTo>
                  <a:lnTo>
                    <a:pt x="34" y="298"/>
                  </a:lnTo>
                  <a:lnTo>
                    <a:pt x="36" y="295"/>
                  </a:lnTo>
                  <a:lnTo>
                    <a:pt x="37" y="291"/>
                  </a:lnTo>
                  <a:lnTo>
                    <a:pt x="39" y="287"/>
                  </a:lnTo>
                  <a:lnTo>
                    <a:pt x="41" y="281"/>
                  </a:lnTo>
                  <a:lnTo>
                    <a:pt x="44" y="276"/>
                  </a:lnTo>
                  <a:lnTo>
                    <a:pt x="46" y="269"/>
                  </a:lnTo>
                  <a:lnTo>
                    <a:pt x="48" y="263"/>
                  </a:lnTo>
                  <a:lnTo>
                    <a:pt x="49" y="259"/>
                  </a:lnTo>
                  <a:lnTo>
                    <a:pt x="50" y="256"/>
                  </a:lnTo>
                  <a:lnTo>
                    <a:pt x="51" y="252"/>
                  </a:lnTo>
                  <a:lnTo>
                    <a:pt x="53" y="249"/>
                  </a:lnTo>
                  <a:lnTo>
                    <a:pt x="54" y="246"/>
                  </a:lnTo>
                  <a:lnTo>
                    <a:pt x="56" y="242"/>
                  </a:lnTo>
                  <a:lnTo>
                    <a:pt x="56" y="239"/>
                  </a:lnTo>
                  <a:lnTo>
                    <a:pt x="58" y="236"/>
                  </a:lnTo>
                  <a:lnTo>
                    <a:pt x="58" y="232"/>
                  </a:lnTo>
                  <a:lnTo>
                    <a:pt x="60" y="229"/>
                  </a:lnTo>
                  <a:lnTo>
                    <a:pt x="61" y="224"/>
                  </a:lnTo>
                  <a:lnTo>
                    <a:pt x="63" y="222"/>
                  </a:lnTo>
                  <a:lnTo>
                    <a:pt x="63" y="218"/>
                  </a:lnTo>
                  <a:lnTo>
                    <a:pt x="64" y="215"/>
                  </a:lnTo>
                  <a:lnTo>
                    <a:pt x="64" y="211"/>
                  </a:lnTo>
                  <a:lnTo>
                    <a:pt x="65" y="208"/>
                  </a:lnTo>
                  <a:lnTo>
                    <a:pt x="67" y="202"/>
                  </a:lnTo>
                  <a:lnTo>
                    <a:pt x="68" y="196"/>
                  </a:lnTo>
                  <a:lnTo>
                    <a:pt x="68" y="191"/>
                  </a:lnTo>
                  <a:lnTo>
                    <a:pt x="70" y="186"/>
                  </a:lnTo>
                  <a:lnTo>
                    <a:pt x="71" y="180"/>
                  </a:lnTo>
                  <a:lnTo>
                    <a:pt x="71" y="176"/>
                  </a:lnTo>
                  <a:lnTo>
                    <a:pt x="71" y="171"/>
                  </a:lnTo>
                  <a:lnTo>
                    <a:pt x="71" y="168"/>
                  </a:lnTo>
                  <a:lnTo>
                    <a:pt x="71" y="164"/>
                  </a:lnTo>
                  <a:lnTo>
                    <a:pt x="72" y="163"/>
                  </a:lnTo>
                  <a:lnTo>
                    <a:pt x="72" y="159"/>
                  </a:lnTo>
                  <a:lnTo>
                    <a:pt x="72" y="158"/>
                  </a:lnTo>
                  <a:lnTo>
                    <a:pt x="61" y="126"/>
                  </a:lnTo>
                  <a:lnTo>
                    <a:pt x="77" y="98"/>
                  </a:lnTo>
                  <a:lnTo>
                    <a:pt x="76" y="97"/>
                  </a:lnTo>
                  <a:lnTo>
                    <a:pt x="76" y="94"/>
                  </a:lnTo>
                  <a:lnTo>
                    <a:pt x="76" y="89"/>
                  </a:lnTo>
                  <a:lnTo>
                    <a:pt x="76" y="83"/>
                  </a:lnTo>
                  <a:lnTo>
                    <a:pt x="76" y="79"/>
                  </a:lnTo>
                  <a:lnTo>
                    <a:pt x="76" y="76"/>
                  </a:lnTo>
                  <a:lnTo>
                    <a:pt x="75" y="72"/>
                  </a:lnTo>
                  <a:lnTo>
                    <a:pt x="75" y="68"/>
                  </a:lnTo>
                  <a:lnTo>
                    <a:pt x="74" y="64"/>
                  </a:lnTo>
                  <a:lnTo>
                    <a:pt x="74" y="60"/>
                  </a:lnTo>
                  <a:lnTo>
                    <a:pt x="73" y="56"/>
                  </a:lnTo>
                  <a:lnTo>
                    <a:pt x="72" y="52"/>
                  </a:lnTo>
                  <a:lnTo>
                    <a:pt x="71" y="47"/>
                  </a:lnTo>
                  <a:lnTo>
                    <a:pt x="68" y="42"/>
                  </a:lnTo>
                  <a:lnTo>
                    <a:pt x="67" y="36"/>
                  </a:lnTo>
                  <a:lnTo>
                    <a:pt x="66" y="32"/>
                  </a:lnTo>
                  <a:lnTo>
                    <a:pt x="64" y="28"/>
                  </a:lnTo>
                  <a:lnTo>
                    <a:pt x="63" y="24"/>
                  </a:lnTo>
                  <a:lnTo>
                    <a:pt x="62" y="19"/>
                  </a:lnTo>
                  <a:lnTo>
                    <a:pt x="61" y="16"/>
                  </a:lnTo>
                  <a:lnTo>
                    <a:pt x="59" y="12"/>
                  </a:lnTo>
                  <a:lnTo>
                    <a:pt x="58" y="9"/>
                  </a:lnTo>
                  <a:lnTo>
                    <a:pt x="57" y="6"/>
                  </a:lnTo>
                  <a:lnTo>
                    <a:pt x="56" y="4"/>
                  </a:lnTo>
                  <a:lnTo>
                    <a:pt x="55" y="1"/>
                  </a:lnTo>
                  <a:lnTo>
                    <a:pt x="55" y="0"/>
                  </a:lnTo>
                  <a:lnTo>
                    <a:pt x="55" y="1"/>
                  </a:lnTo>
                  <a:lnTo>
                    <a:pt x="56" y="5"/>
                  </a:lnTo>
                  <a:lnTo>
                    <a:pt x="56" y="8"/>
                  </a:lnTo>
                  <a:lnTo>
                    <a:pt x="57" y="11"/>
                  </a:lnTo>
                  <a:lnTo>
                    <a:pt x="58" y="15"/>
                  </a:lnTo>
                  <a:lnTo>
                    <a:pt x="60" y="19"/>
                  </a:lnTo>
                  <a:lnTo>
                    <a:pt x="60" y="24"/>
                  </a:lnTo>
                  <a:lnTo>
                    <a:pt x="61" y="28"/>
                  </a:lnTo>
                  <a:lnTo>
                    <a:pt x="62" y="33"/>
                  </a:lnTo>
                  <a:lnTo>
                    <a:pt x="63" y="38"/>
                  </a:lnTo>
                  <a:lnTo>
                    <a:pt x="64" y="44"/>
                  </a:lnTo>
                  <a:lnTo>
                    <a:pt x="64" y="49"/>
                  </a:lnTo>
                  <a:lnTo>
                    <a:pt x="65" y="54"/>
                  </a:lnTo>
                  <a:lnTo>
                    <a:pt x="66" y="60"/>
                  </a:lnTo>
                  <a:lnTo>
                    <a:pt x="66" y="64"/>
                  </a:lnTo>
                  <a:lnTo>
                    <a:pt x="67" y="68"/>
                  </a:lnTo>
                  <a:lnTo>
                    <a:pt x="67" y="72"/>
                  </a:lnTo>
                  <a:lnTo>
                    <a:pt x="67" y="76"/>
                  </a:lnTo>
                  <a:lnTo>
                    <a:pt x="67" y="79"/>
                  </a:lnTo>
                  <a:lnTo>
                    <a:pt x="67" y="82"/>
                  </a:lnTo>
                  <a:lnTo>
                    <a:pt x="67" y="85"/>
                  </a:lnTo>
                  <a:lnTo>
                    <a:pt x="68" y="89"/>
                  </a:lnTo>
                  <a:lnTo>
                    <a:pt x="67" y="93"/>
                  </a:lnTo>
                  <a:lnTo>
                    <a:pt x="67" y="97"/>
                  </a:lnTo>
                  <a:lnTo>
                    <a:pt x="67" y="99"/>
                  </a:lnTo>
                  <a:lnTo>
                    <a:pt x="67" y="100"/>
                  </a:lnTo>
                  <a:lnTo>
                    <a:pt x="67" y="10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4" name="Freeform 146"/>
            <p:cNvSpPr>
              <a:spLocks/>
            </p:cNvSpPr>
            <p:nvPr/>
          </p:nvSpPr>
          <p:spPr bwMode="auto">
            <a:xfrm>
              <a:off x="4025" y="2167"/>
              <a:ext cx="49" cy="81"/>
            </a:xfrm>
            <a:custGeom>
              <a:avLst/>
              <a:gdLst>
                <a:gd name="T0" fmla="*/ 29 w 49"/>
                <a:gd name="T1" fmla="*/ 0 h 81"/>
                <a:gd name="T2" fmla="*/ 49 w 49"/>
                <a:gd name="T3" fmla="*/ 21 h 81"/>
                <a:gd name="T4" fmla="*/ 30 w 49"/>
                <a:gd name="T5" fmla="*/ 81 h 81"/>
                <a:gd name="T6" fmla="*/ 22 w 49"/>
                <a:gd name="T7" fmla="*/ 78 h 81"/>
                <a:gd name="T8" fmla="*/ 0 w 49"/>
                <a:gd name="T9" fmla="*/ 26 h 81"/>
                <a:gd name="T10" fmla="*/ 29 w 49"/>
                <a:gd name="T11" fmla="*/ 0 h 81"/>
                <a:gd name="T12" fmla="*/ 29 w 49"/>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49" h="81">
                  <a:moveTo>
                    <a:pt x="29" y="0"/>
                  </a:moveTo>
                  <a:lnTo>
                    <a:pt x="49" y="21"/>
                  </a:lnTo>
                  <a:lnTo>
                    <a:pt x="30" y="81"/>
                  </a:lnTo>
                  <a:lnTo>
                    <a:pt x="22" y="78"/>
                  </a:lnTo>
                  <a:lnTo>
                    <a:pt x="0" y="26"/>
                  </a:lnTo>
                  <a:lnTo>
                    <a:pt x="29" y="0"/>
                  </a:lnTo>
                  <a:lnTo>
                    <a:pt x="29"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5" name="Freeform 147"/>
            <p:cNvSpPr>
              <a:spLocks/>
            </p:cNvSpPr>
            <p:nvPr/>
          </p:nvSpPr>
          <p:spPr bwMode="auto">
            <a:xfrm>
              <a:off x="4001" y="2220"/>
              <a:ext cx="74" cy="368"/>
            </a:xfrm>
            <a:custGeom>
              <a:avLst/>
              <a:gdLst>
                <a:gd name="T0" fmla="*/ 54 w 74"/>
                <a:gd name="T1" fmla="*/ 3 h 368"/>
                <a:gd name="T2" fmla="*/ 56 w 74"/>
                <a:gd name="T3" fmla="*/ 15 h 368"/>
                <a:gd name="T4" fmla="*/ 58 w 74"/>
                <a:gd name="T5" fmla="*/ 27 h 368"/>
                <a:gd name="T6" fmla="*/ 61 w 74"/>
                <a:gd name="T7" fmla="*/ 41 h 368"/>
                <a:gd name="T8" fmla="*/ 63 w 74"/>
                <a:gd name="T9" fmla="*/ 58 h 368"/>
                <a:gd name="T10" fmla="*/ 66 w 74"/>
                <a:gd name="T11" fmla="*/ 75 h 368"/>
                <a:gd name="T12" fmla="*/ 68 w 74"/>
                <a:gd name="T13" fmla="*/ 88 h 368"/>
                <a:gd name="T14" fmla="*/ 69 w 74"/>
                <a:gd name="T15" fmla="*/ 99 h 368"/>
                <a:gd name="T16" fmla="*/ 70 w 74"/>
                <a:gd name="T17" fmla="*/ 109 h 368"/>
                <a:gd name="T18" fmla="*/ 71 w 74"/>
                <a:gd name="T19" fmla="*/ 119 h 368"/>
                <a:gd name="T20" fmla="*/ 72 w 74"/>
                <a:gd name="T21" fmla="*/ 130 h 368"/>
                <a:gd name="T22" fmla="*/ 72 w 74"/>
                <a:gd name="T23" fmla="*/ 141 h 368"/>
                <a:gd name="T24" fmla="*/ 73 w 74"/>
                <a:gd name="T25" fmla="*/ 152 h 368"/>
                <a:gd name="T26" fmla="*/ 73 w 74"/>
                <a:gd name="T27" fmla="*/ 162 h 368"/>
                <a:gd name="T28" fmla="*/ 73 w 74"/>
                <a:gd name="T29" fmla="*/ 172 h 368"/>
                <a:gd name="T30" fmla="*/ 73 w 74"/>
                <a:gd name="T31" fmla="*/ 183 h 368"/>
                <a:gd name="T32" fmla="*/ 73 w 74"/>
                <a:gd name="T33" fmla="*/ 195 h 368"/>
                <a:gd name="T34" fmla="*/ 73 w 74"/>
                <a:gd name="T35" fmla="*/ 206 h 368"/>
                <a:gd name="T36" fmla="*/ 73 w 74"/>
                <a:gd name="T37" fmla="*/ 217 h 368"/>
                <a:gd name="T38" fmla="*/ 73 w 74"/>
                <a:gd name="T39" fmla="*/ 228 h 368"/>
                <a:gd name="T40" fmla="*/ 73 w 74"/>
                <a:gd name="T41" fmla="*/ 240 h 368"/>
                <a:gd name="T42" fmla="*/ 73 w 74"/>
                <a:gd name="T43" fmla="*/ 250 h 368"/>
                <a:gd name="T44" fmla="*/ 73 w 74"/>
                <a:gd name="T45" fmla="*/ 260 h 368"/>
                <a:gd name="T46" fmla="*/ 72 w 74"/>
                <a:gd name="T47" fmla="*/ 273 h 368"/>
                <a:gd name="T48" fmla="*/ 72 w 74"/>
                <a:gd name="T49" fmla="*/ 292 h 368"/>
                <a:gd name="T50" fmla="*/ 70 w 74"/>
                <a:gd name="T51" fmla="*/ 306 h 368"/>
                <a:gd name="T52" fmla="*/ 70 w 74"/>
                <a:gd name="T53" fmla="*/ 317 h 368"/>
                <a:gd name="T54" fmla="*/ 70 w 74"/>
                <a:gd name="T55" fmla="*/ 325 h 368"/>
                <a:gd name="T56" fmla="*/ 0 w 74"/>
                <a:gd name="T57" fmla="*/ 367 h 368"/>
                <a:gd name="T58" fmla="*/ 0 w 74"/>
                <a:gd name="T59" fmla="*/ 354 h 368"/>
                <a:gd name="T60" fmla="*/ 0 w 74"/>
                <a:gd name="T61" fmla="*/ 343 h 368"/>
                <a:gd name="T62" fmla="*/ 1 w 74"/>
                <a:gd name="T63" fmla="*/ 331 h 368"/>
                <a:gd name="T64" fmla="*/ 2 w 74"/>
                <a:gd name="T65" fmla="*/ 314 h 368"/>
                <a:gd name="T66" fmla="*/ 4 w 74"/>
                <a:gd name="T67" fmla="*/ 296 h 368"/>
                <a:gd name="T68" fmla="*/ 4 w 74"/>
                <a:gd name="T69" fmla="*/ 286 h 368"/>
                <a:gd name="T70" fmla="*/ 5 w 74"/>
                <a:gd name="T71" fmla="*/ 275 h 368"/>
                <a:gd name="T72" fmla="*/ 6 w 74"/>
                <a:gd name="T73" fmla="*/ 265 h 368"/>
                <a:gd name="T74" fmla="*/ 8 w 74"/>
                <a:gd name="T75" fmla="*/ 254 h 368"/>
                <a:gd name="T76" fmla="*/ 9 w 74"/>
                <a:gd name="T77" fmla="*/ 244 h 368"/>
                <a:gd name="T78" fmla="*/ 10 w 74"/>
                <a:gd name="T79" fmla="*/ 232 h 368"/>
                <a:gd name="T80" fmla="*/ 12 w 74"/>
                <a:gd name="T81" fmla="*/ 221 h 368"/>
                <a:gd name="T82" fmla="*/ 14 w 74"/>
                <a:gd name="T83" fmla="*/ 210 h 368"/>
                <a:gd name="T84" fmla="*/ 15 w 74"/>
                <a:gd name="T85" fmla="*/ 198 h 368"/>
                <a:gd name="T86" fmla="*/ 18 w 74"/>
                <a:gd name="T87" fmla="*/ 185 h 368"/>
                <a:gd name="T88" fmla="*/ 19 w 74"/>
                <a:gd name="T89" fmla="*/ 172 h 368"/>
                <a:gd name="T90" fmla="*/ 22 w 74"/>
                <a:gd name="T91" fmla="*/ 160 h 368"/>
                <a:gd name="T92" fmla="*/ 23 w 74"/>
                <a:gd name="T93" fmla="*/ 147 h 368"/>
                <a:gd name="T94" fmla="*/ 26 w 74"/>
                <a:gd name="T95" fmla="*/ 133 h 368"/>
                <a:gd name="T96" fmla="*/ 27 w 74"/>
                <a:gd name="T97" fmla="*/ 120 h 368"/>
                <a:gd name="T98" fmla="*/ 29 w 74"/>
                <a:gd name="T99" fmla="*/ 108 h 368"/>
                <a:gd name="T100" fmla="*/ 30 w 74"/>
                <a:gd name="T101" fmla="*/ 95 h 368"/>
                <a:gd name="T102" fmla="*/ 33 w 74"/>
                <a:gd name="T103" fmla="*/ 83 h 368"/>
                <a:gd name="T104" fmla="*/ 34 w 74"/>
                <a:gd name="T105" fmla="*/ 72 h 368"/>
                <a:gd name="T106" fmla="*/ 36 w 74"/>
                <a:gd name="T107" fmla="*/ 61 h 368"/>
                <a:gd name="T108" fmla="*/ 37 w 74"/>
                <a:gd name="T109" fmla="*/ 51 h 368"/>
                <a:gd name="T110" fmla="*/ 40 w 74"/>
                <a:gd name="T111" fmla="*/ 35 h 368"/>
                <a:gd name="T112" fmla="*/ 42 w 74"/>
                <a:gd name="T113" fmla="*/ 20 h 368"/>
                <a:gd name="T114" fmla="*/ 44 w 74"/>
                <a:gd name="T115" fmla="*/ 10 h 368"/>
                <a:gd name="T116" fmla="*/ 54 w 74"/>
                <a:gd name="T11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 h="368">
                  <a:moveTo>
                    <a:pt x="54" y="0"/>
                  </a:moveTo>
                  <a:lnTo>
                    <a:pt x="54" y="0"/>
                  </a:lnTo>
                  <a:lnTo>
                    <a:pt x="54" y="3"/>
                  </a:lnTo>
                  <a:lnTo>
                    <a:pt x="54" y="6"/>
                  </a:lnTo>
                  <a:lnTo>
                    <a:pt x="56" y="12"/>
                  </a:lnTo>
                  <a:lnTo>
                    <a:pt x="56" y="15"/>
                  </a:lnTo>
                  <a:lnTo>
                    <a:pt x="57" y="19"/>
                  </a:lnTo>
                  <a:lnTo>
                    <a:pt x="57" y="22"/>
                  </a:lnTo>
                  <a:lnTo>
                    <a:pt x="58" y="27"/>
                  </a:lnTo>
                  <a:lnTo>
                    <a:pt x="59" y="31"/>
                  </a:lnTo>
                  <a:lnTo>
                    <a:pt x="60" y="36"/>
                  </a:lnTo>
                  <a:lnTo>
                    <a:pt x="61" y="41"/>
                  </a:lnTo>
                  <a:lnTo>
                    <a:pt x="62" y="47"/>
                  </a:lnTo>
                  <a:lnTo>
                    <a:pt x="62" y="52"/>
                  </a:lnTo>
                  <a:lnTo>
                    <a:pt x="63" y="58"/>
                  </a:lnTo>
                  <a:lnTo>
                    <a:pt x="65" y="63"/>
                  </a:lnTo>
                  <a:lnTo>
                    <a:pt x="66" y="69"/>
                  </a:lnTo>
                  <a:lnTo>
                    <a:pt x="66" y="75"/>
                  </a:lnTo>
                  <a:lnTo>
                    <a:pt x="67" y="82"/>
                  </a:lnTo>
                  <a:lnTo>
                    <a:pt x="67" y="84"/>
                  </a:lnTo>
                  <a:lnTo>
                    <a:pt x="68" y="88"/>
                  </a:lnTo>
                  <a:lnTo>
                    <a:pt x="69" y="91"/>
                  </a:lnTo>
                  <a:lnTo>
                    <a:pt x="69" y="96"/>
                  </a:lnTo>
                  <a:lnTo>
                    <a:pt x="69" y="99"/>
                  </a:lnTo>
                  <a:lnTo>
                    <a:pt x="69" y="102"/>
                  </a:lnTo>
                  <a:lnTo>
                    <a:pt x="70" y="105"/>
                  </a:lnTo>
                  <a:lnTo>
                    <a:pt x="70" y="109"/>
                  </a:lnTo>
                  <a:lnTo>
                    <a:pt x="70" y="112"/>
                  </a:lnTo>
                  <a:lnTo>
                    <a:pt x="70" y="116"/>
                  </a:lnTo>
                  <a:lnTo>
                    <a:pt x="71" y="119"/>
                  </a:lnTo>
                  <a:lnTo>
                    <a:pt x="72" y="123"/>
                  </a:lnTo>
                  <a:lnTo>
                    <a:pt x="72" y="126"/>
                  </a:lnTo>
                  <a:lnTo>
                    <a:pt x="72" y="130"/>
                  </a:lnTo>
                  <a:lnTo>
                    <a:pt x="72" y="133"/>
                  </a:lnTo>
                  <a:lnTo>
                    <a:pt x="72" y="137"/>
                  </a:lnTo>
                  <a:lnTo>
                    <a:pt x="72" y="141"/>
                  </a:lnTo>
                  <a:lnTo>
                    <a:pt x="73" y="145"/>
                  </a:lnTo>
                  <a:lnTo>
                    <a:pt x="73" y="148"/>
                  </a:lnTo>
                  <a:lnTo>
                    <a:pt x="73" y="152"/>
                  </a:lnTo>
                  <a:lnTo>
                    <a:pt x="73" y="155"/>
                  </a:lnTo>
                  <a:lnTo>
                    <a:pt x="73" y="158"/>
                  </a:lnTo>
                  <a:lnTo>
                    <a:pt x="73" y="162"/>
                  </a:lnTo>
                  <a:lnTo>
                    <a:pt x="73" y="165"/>
                  </a:lnTo>
                  <a:lnTo>
                    <a:pt x="73" y="169"/>
                  </a:lnTo>
                  <a:lnTo>
                    <a:pt x="73" y="172"/>
                  </a:lnTo>
                  <a:lnTo>
                    <a:pt x="73" y="176"/>
                  </a:lnTo>
                  <a:lnTo>
                    <a:pt x="73" y="180"/>
                  </a:lnTo>
                  <a:lnTo>
                    <a:pt x="73" y="183"/>
                  </a:lnTo>
                  <a:lnTo>
                    <a:pt x="73" y="188"/>
                  </a:lnTo>
                  <a:lnTo>
                    <a:pt x="73" y="191"/>
                  </a:lnTo>
                  <a:lnTo>
                    <a:pt x="73" y="195"/>
                  </a:lnTo>
                  <a:lnTo>
                    <a:pt x="73" y="198"/>
                  </a:lnTo>
                  <a:lnTo>
                    <a:pt x="73" y="203"/>
                  </a:lnTo>
                  <a:lnTo>
                    <a:pt x="73" y="206"/>
                  </a:lnTo>
                  <a:lnTo>
                    <a:pt x="74" y="210"/>
                  </a:lnTo>
                  <a:lnTo>
                    <a:pt x="73" y="214"/>
                  </a:lnTo>
                  <a:lnTo>
                    <a:pt x="73" y="217"/>
                  </a:lnTo>
                  <a:lnTo>
                    <a:pt x="73" y="221"/>
                  </a:lnTo>
                  <a:lnTo>
                    <a:pt x="73" y="224"/>
                  </a:lnTo>
                  <a:lnTo>
                    <a:pt x="73" y="228"/>
                  </a:lnTo>
                  <a:lnTo>
                    <a:pt x="73" y="231"/>
                  </a:lnTo>
                  <a:lnTo>
                    <a:pt x="73" y="236"/>
                  </a:lnTo>
                  <a:lnTo>
                    <a:pt x="73" y="240"/>
                  </a:lnTo>
                  <a:lnTo>
                    <a:pt x="73" y="243"/>
                  </a:lnTo>
                  <a:lnTo>
                    <a:pt x="73" y="247"/>
                  </a:lnTo>
                  <a:lnTo>
                    <a:pt x="73" y="250"/>
                  </a:lnTo>
                  <a:lnTo>
                    <a:pt x="73" y="254"/>
                  </a:lnTo>
                  <a:lnTo>
                    <a:pt x="73" y="257"/>
                  </a:lnTo>
                  <a:lnTo>
                    <a:pt x="73" y="260"/>
                  </a:lnTo>
                  <a:lnTo>
                    <a:pt x="73" y="264"/>
                  </a:lnTo>
                  <a:lnTo>
                    <a:pt x="73" y="267"/>
                  </a:lnTo>
                  <a:lnTo>
                    <a:pt x="72" y="273"/>
                  </a:lnTo>
                  <a:lnTo>
                    <a:pt x="72" y="279"/>
                  </a:lnTo>
                  <a:lnTo>
                    <a:pt x="72" y="286"/>
                  </a:lnTo>
                  <a:lnTo>
                    <a:pt x="72" y="292"/>
                  </a:lnTo>
                  <a:lnTo>
                    <a:pt x="71" y="296"/>
                  </a:lnTo>
                  <a:lnTo>
                    <a:pt x="70" y="302"/>
                  </a:lnTo>
                  <a:lnTo>
                    <a:pt x="70" y="306"/>
                  </a:lnTo>
                  <a:lnTo>
                    <a:pt x="70" y="310"/>
                  </a:lnTo>
                  <a:lnTo>
                    <a:pt x="70" y="314"/>
                  </a:lnTo>
                  <a:lnTo>
                    <a:pt x="70" y="317"/>
                  </a:lnTo>
                  <a:lnTo>
                    <a:pt x="70" y="320"/>
                  </a:lnTo>
                  <a:lnTo>
                    <a:pt x="70" y="323"/>
                  </a:lnTo>
                  <a:lnTo>
                    <a:pt x="70" y="325"/>
                  </a:lnTo>
                  <a:lnTo>
                    <a:pt x="70" y="328"/>
                  </a:lnTo>
                  <a:lnTo>
                    <a:pt x="0" y="368"/>
                  </a:lnTo>
                  <a:lnTo>
                    <a:pt x="0" y="367"/>
                  </a:lnTo>
                  <a:lnTo>
                    <a:pt x="0" y="364"/>
                  </a:lnTo>
                  <a:lnTo>
                    <a:pt x="0" y="360"/>
                  </a:lnTo>
                  <a:lnTo>
                    <a:pt x="0" y="354"/>
                  </a:lnTo>
                  <a:lnTo>
                    <a:pt x="0" y="351"/>
                  </a:lnTo>
                  <a:lnTo>
                    <a:pt x="0" y="348"/>
                  </a:lnTo>
                  <a:lnTo>
                    <a:pt x="0" y="343"/>
                  </a:lnTo>
                  <a:lnTo>
                    <a:pt x="0" y="339"/>
                  </a:lnTo>
                  <a:lnTo>
                    <a:pt x="0" y="335"/>
                  </a:lnTo>
                  <a:lnTo>
                    <a:pt x="1" y="331"/>
                  </a:lnTo>
                  <a:lnTo>
                    <a:pt x="1" y="324"/>
                  </a:lnTo>
                  <a:lnTo>
                    <a:pt x="2" y="320"/>
                  </a:lnTo>
                  <a:lnTo>
                    <a:pt x="2" y="314"/>
                  </a:lnTo>
                  <a:lnTo>
                    <a:pt x="3" y="308"/>
                  </a:lnTo>
                  <a:lnTo>
                    <a:pt x="3" y="302"/>
                  </a:lnTo>
                  <a:lnTo>
                    <a:pt x="4" y="296"/>
                  </a:lnTo>
                  <a:lnTo>
                    <a:pt x="4" y="292"/>
                  </a:lnTo>
                  <a:lnTo>
                    <a:pt x="4" y="289"/>
                  </a:lnTo>
                  <a:lnTo>
                    <a:pt x="4" y="286"/>
                  </a:lnTo>
                  <a:lnTo>
                    <a:pt x="4" y="283"/>
                  </a:lnTo>
                  <a:lnTo>
                    <a:pt x="4" y="278"/>
                  </a:lnTo>
                  <a:lnTo>
                    <a:pt x="5" y="275"/>
                  </a:lnTo>
                  <a:lnTo>
                    <a:pt x="5" y="272"/>
                  </a:lnTo>
                  <a:lnTo>
                    <a:pt x="6" y="269"/>
                  </a:lnTo>
                  <a:lnTo>
                    <a:pt x="6" y="265"/>
                  </a:lnTo>
                  <a:lnTo>
                    <a:pt x="7" y="261"/>
                  </a:lnTo>
                  <a:lnTo>
                    <a:pt x="7" y="258"/>
                  </a:lnTo>
                  <a:lnTo>
                    <a:pt x="8" y="254"/>
                  </a:lnTo>
                  <a:lnTo>
                    <a:pt x="8" y="251"/>
                  </a:lnTo>
                  <a:lnTo>
                    <a:pt x="8" y="247"/>
                  </a:lnTo>
                  <a:lnTo>
                    <a:pt x="9" y="244"/>
                  </a:lnTo>
                  <a:lnTo>
                    <a:pt x="9" y="240"/>
                  </a:lnTo>
                  <a:lnTo>
                    <a:pt x="9" y="236"/>
                  </a:lnTo>
                  <a:lnTo>
                    <a:pt x="10" y="232"/>
                  </a:lnTo>
                  <a:lnTo>
                    <a:pt x="11" y="228"/>
                  </a:lnTo>
                  <a:lnTo>
                    <a:pt x="11" y="225"/>
                  </a:lnTo>
                  <a:lnTo>
                    <a:pt x="12" y="221"/>
                  </a:lnTo>
                  <a:lnTo>
                    <a:pt x="12" y="217"/>
                  </a:lnTo>
                  <a:lnTo>
                    <a:pt x="13" y="214"/>
                  </a:lnTo>
                  <a:lnTo>
                    <a:pt x="14" y="210"/>
                  </a:lnTo>
                  <a:lnTo>
                    <a:pt x="14" y="206"/>
                  </a:lnTo>
                  <a:lnTo>
                    <a:pt x="15" y="202"/>
                  </a:lnTo>
                  <a:lnTo>
                    <a:pt x="15" y="198"/>
                  </a:lnTo>
                  <a:lnTo>
                    <a:pt x="16" y="194"/>
                  </a:lnTo>
                  <a:lnTo>
                    <a:pt x="16" y="190"/>
                  </a:lnTo>
                  <a:lnTo>
                    <a:pt x="18" y="185"/>
                  </a:lnTo>
                  <a:lnTo>
                    <a:pt x="18" y="181"/>
                  </a:lnTo>
                  <a:lnTo>
                    <a:pt x="19" y="177"/>
                  </a:lnTo>
                  <a:lnTo>
                    <a:pt x="19" y="172"/>
                  </a:lnTo>
                  <a:lnTo>
                    <a:pt x="20" y="168"/>
                  </a:lnTo>
                  <a:lnTo>
                    <a:pt x="20" y="164"/>
                  </a:lnTo>
                  <a:lnTo>
                    <a:pt x="22" y="160"/>
                  </a:lnTo>
                  <a:lnTo>
                    <a:pt x="22" y="155"/>
                  </a:lnTo>
                  <a:lnTo>
                    <a:pt x="23" y="151"/>
                  </a:lnTo>
                  <a:lnTo>
                    <a:pt x="23" y="147"/>
                  </a:lnTo>
                  <a:lnTo>
                    <a:pt x="25" y="143"/>
                  </a:lnTo>
                  <a:lnTo>
                    <a:pt x="25" y="137"/>
                  </a:lnTo>
                  <a:lnTo>
                    <a:pt x="26" y="133"/>
                  </a:lnTo>
                  <a:lnTo>
                    <a:pt x="26" y="129"/>
                  </a:lnTo>
                  <a:lnTo>
                    <a:pt x="27" y="125"/>
                  </a:lnTo>
                  <a:lnTo>
                    <a:pt x="27" y="120"/>
                  </a:lnTo>
                  <a:lnTo>
                    <a:pt x="28" y="116"/>
                  </a:lnTo>
                  <a:lnTo>
                    <a:pt x="28" y="112"/>
                  </a:lnTo>
                  <a:lnTo>
                    <a:pt x="29" y="108"/>
                  </a:lnTo>
                  <a:lnTo>
                    <a:pt x="29" y="104"/>
                  </a:lnTo>
                  <a:lnTo>
                    <a:pt x="30" y="99"/>
                  </a:lnTo>
                  <a:lnTo>
                    <a:pt x="30" y="95"/>
                  </a:lnTo>
                  <a:lnTo>
                    <a:pt x="31" y="91"/>
                  </a:lnTo>
                  <a:lnTo>
                    <a:pt x="32" y="87"/>
                  </a:lnTo>
                  <a:lnTo>
                    <a:pt x="33" y="83"/>
                  </a:lnTo>
                  <a:lnTo>
                    <a:pt x="33" y="79"/>
                  </a:lnTo>
                  <a:lnTo>
                    <a:pt x="34" y="76"/>
                  </a:lnTo>
                  <a:lnTo>
                    <a:pt x="34" y="72"/>
                  </a:lnTo>
                  <a:lnTo>
                    <a:pt x="35" y="68"/>
                  </a:lnTo>
                  <a:lnTo>
                    <a:pt x="36" y="65"/>
                  </a:lnTo>
                  <a:lnTo>
                    <a:pt x="36" y="61"/>
                  </a:lnTo>
                  <a:lnTo>
                    <a:pt x="36" y="58"/>
                  </a:lnTo>
                  <a:lnTo>
                    <a:pt x="37" y="54"/>
                  </a:lnTo>
                  <a:lnTo>
                    <a:pt x="37" y="51"/>
                  </a:lnTo>
                  <a:lnTo>
                    <a:pt x="38" y="48"/>
                  </a:lnTo>
                  <a:lnTo>
                    <a:pt x="39" y="40"/>
                  </a:lnTo>
                  <a:lnTo>
                    <a:pt x="40" y="35"/>
                  </a:lnTo>
                  <a:lnTo>
                    <a:pt x="40" y="29"/>
                  </a:lnTo>
                  <a:lnTo>
                    <a:pt x="41" y="25"/>
                  </a:lnTo>
                  <a:lnTo>
                    <a:pt x="42" y="20"/>
                  </a:lnTo>
                  <a:lnTo>
                    <a:pt x="43" y="16"/>
                  </a:lnTo>
                  <a:lnTo>
                    <a:pt x="43" y="12"/>
                  </a:lnTo>
                  <a:lnTo>
                    <a:pt x="44" y="10"/>
                  </a:lnTo>
                  <a:lnTo>
                    <a:pt x="44" y="6"/>
                  </a:lnTo>
                  <a:lnTo>
                    <a:pt x="45" y="5"/>
                  </a:lnTo>
                  <a:lnTo>
                    <a:pt x="54" y="0"/>
                  </a:lnTo>
                  <a:lnTo>
                    <a:pt x="54"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6" name="Freeform 148"/>
            <p:cNvSpPr>
              <a:spLocks/>
            </p:cNvSpPr>
            <p:nvPr/>
          </p:nvSpPr>
          <p:spPr bwMode="auto">
            <a:xfrm>
              <a:off x="4035" y="2170"/>
              <a:ext cx="20" cy="50"/>
            </a:xfrm>
            <a:custGeom>
              <a:avLst/>
              <a:gdLst>
                <a:gd name="T0" fmla="*/ 0 w 20"/>
                <a:gd name="T1" fmla="*/ 29 h 50"/>
                <a:gd name="T2" fmla="*/ 20 w 20"/>
                <a:gd name="T3" fmla="*/ 0 h 50"/>
                <a:gd name="T4" fmla="*/ 17 w 20"/>
                <a:gd name="T5" fmla="*/ 50 h 50"/>
                <a:gd name="T6" fmla="*/ 0 w 20"/>
                <a:gd name="T7" fmla="*/ 29 h 50"/>
                <a:gd name="T8" fmla="*/ 0 w 20"/>
                <a:gd name="T9" fmla="*/ 29 h 50"/>
              </a:gdLst>
              <a:ahLst/>
              <a:cxnLst>
                <a:cxn ang="0">
                  <a:pos x="T0" y="T1"/>
                </a:cxn>
                <a:cxn ang="0">
                  <a:pos x="T2" y="T3"/>
                </a:cxn>
                <a:cxn ang="0">
                  <a:pos x="T4" y="T5"/>
                </a:cxn>
                <a:cxn ang="0">
                  <a:pos x="T6" y="T7"/>
                </a:cxn>
                <a:cxn ang="0">
                  <a:pos x="T8" y="T9"/>
                </a:cxn>
              </a:cxnLst>
              <a:rect l="0" t="0" r="r" b="b"/>
              <a:pathLst>
                <a:path w="20" h="50">
                  <a:moveTo>
                    <a:pt x="0" y="29"/>
                  </a:moveTo>
                  <a:lnTo>
                    <a:pt x="20" y="0"/>
                  </a:lnTo>
                  <a:lnTo>
                    <a:pt x="17" y="50"/>
                  </a:lnTo>
                  <a:lnTo>
                    <a:pt x="0" y="29"/>
                  </a:lnTo>
                  <a:lnTo>
                    <a:pt x="0" y="29"/>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7" name="Freeform 149"/>
            <p:cNvSpPr>
              <a:spLocks/>
            </p:cNvSpPr>
            <p:nvPr/>
          </p:nvSpPr>
          <p:spPr bwMode="auto">
            <a:xfrm>
              <a:off x="4012" y="2253"/>
              <a:ext cx="38" cy="308"/>
            </a:xfrm>
            <a:custGeom>
              <a:avLst/>
              <a:gdLst>
                <a:gd name="T0" fmla="*/ 35 w 38"/>
                <a:gd name="T1" fmla="*/ 0 h 308"/>
                <a:gd name="T2" fmla="*/ 35 w 38"/>
                <a:gd name="T3" fmla="*/ 5 h 308"/>
                <a:gd name="T4" fmla="*/ 35 w 38"/>
                <a:gd name="T5" fmla="*/ 10 h 308"/>
                <a:gd name="T6" fmla="*/ 35 w 38"/>
                <a:gd name="T7" fmla="*/ 18 h 308"/>
                <a:gd name="T8" fmla="*/ 35 w 38"/>
                <a:gd name="T9" fmla="*/ 26 h 308"/>
                <a:gd name="T10" fmla="*/ 36 w 38"/>
                <a:gd name="T11" fmla="*/ 36 h 308"/>
                <a:gd name="T12" fmla="*/ 36 w 38"/>
                <a:gd name="T13" fmla="*/ 46 h 308"/>
                <a:gd name="T14" fmla="*/ 37 w 38"/>
                <a:gd name="T15" fmla="*/ 57 h 308"/>
                <a:gd name="T16" fmla="*/ 37 w 38"/>
                <a:gd name="T17" fmla="*/ 71 h 308"/>
                <a:gd name="T18" fmla="*/ 37 w 38"/>
                <a:gd name="T19" fmla="*/ 80 h 308"/>
                <a:gd name="T20" fmla="*/ 37 w 38"/>
                <a:gd name="T21" fmla="*/ 87 h 308"/>
                <a:gd name="T22" fmla="*/ 37 w 38"/>
                <a:gd name="T23" fmla="*/ 94 h 308"/>
                <a:gd name="T24" fmla="*/ 37 w 38"/>
                <a:gd name="T25" fmla="*/ 101 h 308"/>
                <a:gd name="T26" fmla="*/ 37 w 38"/>
                <a:gd name="T27" fmla="*/ 109 h 308"/>
                <a:gd name="T28" fmla="*/ 37 w 38"/>
                <a:gd name="T29" fmla="*/ 116 h 308"/>
                <a:gd name="T30" fmla="*/ 37 w 38"/>
                <a:gd name="T31" fmla="*/ 123 h 308"/>
                <a:gd name="T32" fmla="*/ 37 w 38"/>
                <a:gd name="T33" fmla="*/ 130 h 308"/>
                <a:gd name="T34" fmla="*/ 37 w 38"/>
                <a:gd name="T35" fmla="*/ 137 h 308"/>
                <a:gd name="T36" fmla="*/ 37 w 38"/>
                <a:gd name="T37" fmla="*/ 144 h 308"/>
                <a:gd name="T38" fmla="*/ 37 w 38"/>
                <a:gd name="T39" fmla="*/ 151 h 308"/>
                <a:gd name="T40" fmla="*/ 37 w 38"/>
                <a:gd name="T41" fmla="*/ 159 h 308"/>
                <a:gd name="T42" fmla="*/ 37 w 38"/>
                <a:gd name="T43" fmla="*/ 166 h 308"/>
                <a:gd name="T44" fmla="*/ 37 w 38"/>
                <a:gd name="T45" fmla="*/ 172 h 308"/>
                <a:gd name="T46" fmla="*/ 37 w 38"/>
                <a:gd name="T47" fmla="*/ 179 h 308"/>
                <a:gd name="T48" fmla="*/ 37 w 38"/>
                <a:gd name="T49" fmla="*/ 186 h 308"/>
                <a:gd name="T50" fmla="*/ 36 w 38"/>
                <a:gd name="T51" fmla="*/ 192 h 308"/>
                <a:gd name="T52" fmla="*/ 36 w 38"/>
                <a:gd name="T53" fmla="*/ 199 h 308"/>
                <a:gd name="T54" fmla="*/ 36 w 38"/>
                <a:gd name="T55" fmla="*/ 206 h 308"/>
                <a:gd name="T56" fmla="*/ 36 w 38"/>
                <a:gd name="T57" fmla="*/ 213 h 308"/>
                <a:gd name="T58" fmla="*/ 35 w 38"/>
                <a:gd name="T59" fmla="*/ 222 h 308"/>
                <a:gd name="T60" fmla="*/ 34 w 38"/>
                <a:gd name="T61" fmla="*/ 234 h 308"/>
                <a:gd name="T62" fmla="*/ 34 w 38"/>
                <a:gd name="T63" fmla="*/ 245 h 308"/>
                <a:gd name="T64" fmla="*/ 33 w 38"/>
                <a:gd name="T65" fmla="*/ 257 h 308"/>
                <a:gd name="T66" fmla="*/ 33 w 38"/>
                <a:gd name="T67" fmla="*/ 267 h 308"/>
                <a:gd name="T68" fmla="*/ 32 w 38"/>
                <a:gd name="T69" fmla="*/ 276 h 308"/>
                <a:gd name="T70" fmla="*/ 31 w 38"/>
                <a:gd name="T71" fmla="*/ 284 h 308"/>
                <a:gd name="T72" fmla="*/ 31 w 38"/>
                <a:gd name="T73" fmla="*/ 291 h 308"/>
                <a:gd name="T74" fmla="*/ 30 w 38"/>
                <a:gd name="T75" fmla="*/ 300 h 308"/>
                <a:gd name="T76" fmla="*/ 30 w 38"/>
                <a:gd name="T77" fmla="*/ 307 h 308"/>
                <a:gd name="T78" fmla="*/ 0 w 38"/>
                <a:gd name="T79" fmla="*/ 285 h 308"/>
                <a:gd name="T80" fmla="*/ 35 w 38"/>
                <a:gd name="T8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308">
                  <a:moveTo>
                    <a:pt x="35" y="0"/>
                  </a:moveTo>
                  <a:lnTo>
                    <a:pt x="35" y="0"/>
                  </a:lnTo>
                  <a:lnTo>
                    <a:pt x="35" y="3"/>
                  </a:lnTo>
                  <a:lnTo>
                    <a:pt x="35" y="5"/>
                  </a:lnTo>
                  <a:lnTo>
                    <a:pt x="35" y="7"/>
                  </a:lnTo>
                  <a:lnTo>
                    <a:pt x="35" y="10"/>
                  </a:lnTo>
                  <a:lnTo>
                    <a:pt x="35" y="15"/>
                  </a:lnTo>
                  <a:lnTo>
                    <a:pt x="35" y="18"/>
                  </a:lnTo>
                  <a:lnTo>
                    <a:pt x="35" y="22"/>
                  </a:lnTo>
                  <a:lnTo>
                    <a:pt x="35" y="26"/>
                  </a:lnTo>
                  <a:lnTo>
                    <a:pt x="36" y="31"/>
                  </a:lnTo>
                  <a:lnTo>
                    <a:pt x="36" y="36"/>
                  </a:lnTo>
                  <a:lnTo>
                    <a:pt x="36" y="41"/>
                  </a:lnTo>
                  <a:lnTo>
                    <a:pt x="36" y="46"/>
                  </a:lnTo>
                  <a:lnTo>
                    <a:pt x="37" y="52"/>
                  </a:lnTo>
                  <a:lnTo>
                    <a:pt x="37" y="57"/>
                  </a:lnTo>
                  <a:lnTo>
                    <a:pt x="37" y="65"/>
                  </a:lnTo>
                  <a:lnTo>
                    <a:pt x="37" y="71"/>
                  </a:lnTo>
                  <a:lnTo>
                    <a:pt x="37" y="77"/>
                  </a:lnTo>
                  <a:lnTo>
                    <a:pt x="37" y="80"/>
                  </a:lnTo>
                  <a:lnTo>
                    <a:pt x="37" y="83"/>
                  </a:lnTo>
                  <a:lnTo>
                    <a:pt x="37" y="87"/>
                  </a:lnTo>
                  <a:lnTo>
                    <a:pt x="37" y="90"/>
                  </a:lnTo>
                  <a:lnTo>
                    <a:pt x="37" y="94"/>
                  </a:lnTo>
                  <a:lnTo>
                    <a:pt x="37" y="97"/>
                  </a:lnTo>
                  <a:lnTo>
                    <a:pt x="37" y="101"/>
                  </a:lnTo>
                  <a:lnTo>
                    <a:pt x="37" y="104"/>
                  </a:lnTo>
                  <a:lnTo>
                    <a:pt x="37" y="109"/>
                  </a:lnTo>
                  <a:lnTo>
                    <a:pt x="37" y="112"/>
                  </a:lnTo>
                  <a:lnTo>
                    <a:pt x="37" y="116"/>
                  </a:lnTo>
                  <a:lnTo>
                    <a:pt x="37" y="119"/>
                  </a:lnTo>
                  <a:lnTo>
                    <a:pt x="37" y="123"/>
                  </a:lnTo>
                  <a:lnTo>
                    <a:pt x="37" y="126"/>
                  </a:lnTo>
                  <a:lnTo>
                    <a:pt x="37" y="130"/>
                  </a:lnTo>
                  <a:lnTo>
                    <a:pt x="37" y="134"/>
                  </a:lnTo>
                  <a:lnTo>
                    <a:pt x="37" y="137"/>
                  </a:lnTo>
                  <a:lnTo>
                    <a:pt x="37" y="140"/>
                  </a:lnTo>
                  <a:lnTo>
                    <a:pt x="37" y="144"/>
                  </a:lnTo>
                  <a:lnTo>
                    <a:pt x="37" y="148"/>
                  </a:lnTo>
                  <a:lnTo>
                    <a:pt x="37" y="151"/>
                  </a:lnTo>
                  <a:lnTo>
                    <a:pt x="37" y="155"/>
                  </a:lnTo>
                  <a:lnTo>
                    <a:pt x="37" y="159"/>
                  </a:lnTo>
                  <a:lnTo>
                    <a:pt x="38" y="163"/>
                  </a:lnTo>
                  <a:lnTo>
                    <a:pt x="37" y="166"/>
                  </a:lnTo>
                  <a:lnTo>
                    <a:pt x="37" y="170"/>
                  </a:lnTo>
                  <a:lnTo>
                    <a:pt x="37" y="172"/>
                  </a:lnTo>
                  <a:lnTo>
                    <a:pt x="37" y="176"/>
                  </a:lnTo>
                  <a:lnTo>
                    <a:pt x="37" y="179"/>
                  </a:lnTo>
                  <a:lnTo>
                    <a:pt x="37" y="182"/>
                  </a:lnTo>
                  <a:lnTo>
                    <a:pt x="37" y="186"/>
                  </a:lnTo>
                  <a:lnTo>
                    <a:pt x="37" y="189"/>
                  </a:lnTo>
                  <a:lnTo>
                    <a:pt x="36" y="192"/>
                  </a:lnTo>
                  <a:lnTo>
                    <a:pt x="36" y="196"/>
                  </a:lnTo>
                  <a:lnTo>
                    <a:pt x="36" y="199"/>
                  </a:lnTo>
                  <a:lnTo>
                    <a:pt x="36" y="203"/>
                  </a:lnTo>
                  <a:lnTo>
                    <a:pt x="36" y="206"/>
                  </a:lnTo>
                  <a:lnTo>
                    <a:pt x="36" y="210"/>
                  </a:lnTo>
                  <a:lnTo>
                    <a:pt x="36" y="213"/>
                  </a:lnTo>
                  <a:lnTo>
                    <a:pt x="36" y="217"/>
                  </a:lnTo>
                  <a:lnTo>
                    <a:pt x="35" y="222"/>
                  </a:lnTo>
                  <a:lnTo>
                    <a:pt x="34" y="228"/>
                  </a:lnTo>
                  <a:lnTo>
                    <a:pt x="34" y="234"/>
                  </a:lnTo>
                  <a:lnTo>
                    <a:pt x="34" y="240"/>
                  </a:lnTo>
                  <a:lnTo>
                    <a:pt x="34" y="245"/>
                  </a:lnTo>
                  <a:lnTo>
                    <a:pt x="33" y="252"/>
                  </a:lnTo>
                  <a:lnTo>
                    <a:pt x="33" y="257"/>
                  </a:lnTo>
                  <a:lnTo>
                    <a:pt x="33" y="263"/>
                  </a:lnTo>
                  <a:lnTo>
                    <a:pt x="33" y="267"/>
                  </a:lnTo>
                  <a:lnTo>
                    <a:pt x="32" y="272"/>
                  </a:lnTo>
                  <a:lnTo>
                    <a:pt x="32" y="276"/>
                  </a:lnTo>
                  <a:lnTo>
                    <a:pt x="32" y="281"/>
                  </a:lnTo>
                  <a:lnTo>
                    <a:pt x="31" y="284"/>
                  </a:lnTo>
                  <a:lnTo>
                    <a:pt x="31" y="288"/>
                  </a:lnTo>
                  <a:lnTo>
                    <a:pt x="31" y="291"/>
                  </a:lnTo>
                  <a:lnTo>
                    <a:pt x="31" y="296"/>
                  </a:lnTo>
                  <a:lnTo>
                    <a:pt x="30" y="300"/>
                  </a:lnTo>
                  <a:lnTo>
                    <a:pt x="30" y="305"/>
                  </a:lnTo>
                  <a:lnTo>
                    <a:pt x="30" y="307"/>
                  </a:lnTo>
                  <a:lnTo>
                    <a:pt x="30" y="308"/>
                  </a:lnTo>
                  <a:lnTo>
                    <a:pt x="0" y="285"/>
                  </a:lnTo>
                  <a:lnTo>
                    <a:pt x="35" y="0"/>
                  </a:lnTo>
                  <a:lnTo>
                    <a:pt x="3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8" name="Freeform 150"/>
            <p:cNvSpPr>
              <a:spLocks/>
            </p:cNvSpPr>
            <p:nvPr/>
          </p:nvSpPr>
          <p:spPr bwMode="auto">
            <a:xfrm>
              <a:off x="3758" y="2527"/>
              <a:ext cx="178" cy="217"/>
            </a:xfrm>
            <a:custGeom>
              <a:avLst/>
              <a:gdLst>
                <a:gd name="T0" fmla="*/ 0 w 178"/>
                <a:gd name="T1" fmla="*/ 119 h 217"/>
                <a:gd name="T2" fmla="*/ 0 w 178"/>
                <a:gd name="T3" fmla="*/ 114 h 217"/>
                <a:gd name="T4" fmla="*/ 0 w 178"/>
                <a:gd name="T5" fmla="*/ 105 h 217"/>
                <a:gd name="T6" fmla="*/ 5 w 178"/>
                <a:gd name="T7" fmla="*/ 94 h 217"/>
                <a:gd name="T8" fmla="*/ 12 w 178"/>
                <a:gd name="T9" fmla="*/ 85 h 217"/>
                <a:gd name="T10" fmla="*/ 16 w 178"/>
                <a:gd name="T11" fmla="*/ 78 h 217"/>
                <a:gd name="T12" fmla="*/ 22 w 178"/>
                <a:gd name="T13" fmla="*/ 71 h 217"/>
                <a:gd name="T14" fmla="*/ 28 w 178"/>
                <a:gd name="T15" fmla="*/ 63 h 217"/>
                <a:gd name="T16" fmla="*/ 34 w 178"/>
                <a:gd name="T17" fmla="*/ 56 h 217"/>
                <a:gd name="T18" fmla="*/ 40 w 178"/>
                <a:gd name="T19" fmla="*/ 49 h 217"/>
                <a:gd name="T20" fmla="*/ 47 w 178"/>
                <a:gd name="T21" fmla="*/ 42 h 217"/>
                <a:gd name="T22" fmla="*/ 53 w 178"/>
                <a:gd name="T23" fmla="*/ 36 h 217"/>
                <a:gd name="T24" fmla="*/ 59 w 178"/>
                <a:gd name="T25" fmla="*/ 31 h 217"/>
                <a:gd name="T26" fmla="*/ 66 w 178"/>
                <a:gd name="T27" fmla="*/ 25 h 217"/>
                <a:gd name="T28" fmla="*/ 74 w 178"/>
                <a:gd name="T29" fmla="*/ 21 h 217"/>
                <a:gd name="T30" fmla="*/ 81 w 178"/>
                <a:gd name="T31" fmla="*/ 17 h 217"/>
                <a:gd name="T32" fmla="*/ 88 w 178"/>
                <a:gd name="T33" fmla="*/ 13 h 217"/>
                <a:gd name="T34" fmla="*/ 95 w 178"/>
                <a:gd name="T35" fmla="*/ 10 h 217"/>
                <a:gd name="T36" fmla="*/ 103 w 178"/>
                <a:gd name="T37" fmla="*/ 7 h 217"/>
                <a:gd name="T38" fmla="*/ 110 w 178"/>
                <a:gd name="T39" fmla="*/ 6 h 217"/>
                <a:gd name="T40" fmla="*/ 120 w 178"/>
                <a:gd name="T41" fmla="*/ 3 h 217"/>
                <a:gd name="T42" fmla="*/ 131 w 178"/>
                <a:gd name="T43" fmla="*/ 1 h 217"/>
                <a:gd name="T44" fmla="*/ 139 w 178"/>
                <a:gd name="T45" fmla="*/ 0 h 217"/>
                <a:gd name="T46" fmla="*/ 144 w 178"/>
                <a:gd name="T47" fmla="*/ 0 h 217"/>
                <a:gd name="T48" fmla="*/ 178 w 178"/>
                <a:gd name="T49" fmla="*/ 117 h 217"/>
                <a:gd name="T50" fmla="*/ 175 w 178"/>
                <a:gd name="T51" fmla="*/ 120 h 217"/>
                <a:gd name="T52" fmla="*/ 167 w 178"/>
                <a:gd name="T53" fmla="*/ 131 h 217"/>
                <a:gd name="T54" fmla="*/ 159 w 178"/>
                <a:gd name="T55" fmla="*/ 137 h 217"/>
                <a:gd name="T56" fmla="*/ 152 w 178"/>
                <a:gd name="T57" fmla="*/ 145 h 217"/>
                <a:gd name="T58" fmla="*/ 144 w 178"/>
                <a:gd name="T59" fmla="*/ 154 h 217"/>
                <a:gd name="T60" fmla="*/ 135 w 178"/>
                <a:gd name="T61" fmla="*/ 163 h 217"/>
                <a:gd name="T62" fmla="*/ 123 w 178"/>
                <a:gd name="T63" fmla="*/ 172 h 217"/>
                <a:gd name="T64" fmla="*/ 115 w 178"/>
                <a:gd name="T65" fmla="*/ 176 h 217"/>
                <a:gd name="T66" fmla="*/ 109 w 178"/>
                <a:gd name="T67" fmla="*/ 180 h 217"/>
                <a:gd name="T68" fmla="*/ 102 w 178"/>
                <a:gd name="T69" fmla="*/ 184 h 217"/>
                <a:gd name="T70" fmla="*/ 95 w 178"/>
                <a:gd name="T71" fmla="*/ 189 h 217"/>
                <a:gd name="T72" fmla="*/ 88 w 178"/>
                <a:gd name="T73" fmla="*/ 193 h 217"/>
                <a:gd name="T74" fmla="*/ 82 w 178"/>
                <a:gd name="T75" fmla="*/ 198 h 217"/>
                <a:gd name="T76" fmla="*/ 75 w 178"/>
                <a:gd name="T77" fmla="*/ 201 h 217"/>
                <a:gd name="T78" fmla="*/ 69 w 178"/>
                <a:gd name="T79" fmla="*/ 205 h 217"/>
                <a:gd name="T80" fmla="*/ 59 w 178"/>
                <a:gd name="T81" fmla="*/ 212 h 217"/>
                <a:gd name="T82" fmla="*/ 53 w 178"/>
                <a:gd name="T83" fmla="*/ 216 h 217"/>
                <a:gd name="T84" fmla="*/ 51 w 178"/>
                <a:gd name="T85" fmla="*/ 217 h 217"/>
                <a:gd name="T86" fmla="*/ 0 w 178"/>
                <a:gd name="T87" fmla="*/ 1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217">
                  <a:moveTo>
                    <a:pt x="0" y="120"/>
                  </a:moveTo>
                  <a:lnTo>
                    <a:pt x="0" y="119"/>
                  </a:lnTo>
                  <a:lnTo>
                    <a:pt x="0" y="117"/>
                  </a:lnTo>
                  <a:lnTo>
                    <a:pt x="0" y="114"/>
                  </a:lnTo>
                  <a:lnTo>
                    <a:pt x="0" y="110"/>
                  </a:lnTo>
                  <a:lnTo>
                    <a:pt x="0" y="105"/>
                  </a:lnTo>
                  <a:lnTo>
                    <a:pt x="2" y="100"/>
                  </a:lnTo>
                  <a:lnTo>
                    <a:pt x="5" y="94"/>
                  </a:lnTo>
                  <a:lnTo>
                    <a:pt x="10" y="88"/>
                  </a:lnTo>
                  <a:lnTo>
                    <a:pt x="12" y="85"/>
                  </a:lnTo>
                  <a:lnTo>
                    <a:pt x="14" y="81"/>
                  </a:lnTo>
                  <a:lnTo>
                    <a:pt x="16" y="78"/>
                  </a:lnTo>
                  <a:lnTo>
                    <a:pt x="19" y="74"/>
                  </a:lnTo>
                  <a:lnTo>
                    <a:pt x="22" y="71"/>
                  </a:lnTo>
                  <a:lnTo>
                    <a:pt x="26" y="66"/>
                  </a:lnTo>
                  <a:lnTo>
                    <a:pt x="28" y="63"/>
                  </a:lnTo>
                  <a:lnTo>
                    <a:pt x="32" y="60"/>
                  </a:lnTo>
                  <a:lnTo>
                    <a:pt x="34" y="56"/>
                  </a:lnTo>
                  <a:lnTo>
                    <a:pt x="37" y="53"/>
                  </a:lnTo>
                  <a:lnTo>
                    <a:pt x="40" y="49"/>
                  </a:lnTo>
                  <a:lnTo>
                    <a:pt x="44" y="46"/>
                  </a:lnTo>
                  <a:lnTo>
                    <a:pt x="47" y="42"/>
                  </a:lnTo>
                  <a:lnTo>
                    <a:pt x="49" y="39"/>
                  </a:lnTo>
                  <a:lnTo>
                    <a:pt x="53" y="36"/>
                  </a:lnTo>
                  <a:lnTo>
                    <a:pt x="56" y="34"/>
                  </a:lnTo>
                  <a:lnTo>
                    <a:pt x="59" y="31"/>
                  </a:lnTo>
                  <a:lnTo>
                    <a:pt x="62" y="28"/>
                  </a:lnTo>
                  <a:lnTo>
                    <a:pt x="66" y="25"/>
                  </a:lnTo>
                  <a:lnTo>
                    <a:pt x="69" y="24"/>
                  </a:lnTo>
                  <a:lnTo>
                    <a:pt x="74" y="21"/>
                  </a:lnTo>
                  <a:lnTo>
                    <a:pt x="77" y="18"/>
                  </a:lnTo>
                  <a:lnTo>
                    <a:pt x="81" y="17"/>
                  </a:lnTo>
                  <a:lnTo>
                    <a:pt x="85" y="15"/>
                  </a:lnTo>
                  <a:lnTo>
                    <a:pt x="88" y="13"/>
                  </a:lnTo>
                  <a:lnTo>
                    <a:pt x="92" y="11"/>
                  </a:lnTo>
                  <a:lnTo>
                    <a:pt x="95" y="10"/>
                  </a:lnTo>
                  <a:lnTo>
                    <a:pt x="99" y="9"/>
                  </a:lnTo>
                  <a:lnTo>
                    <a:pt x="103" y="7"/>
                  </a:lnTo>
                  <a:lnTo>
                    <a:pt x="107" y="7"/>
                  </a:lnTo>
                  <a:lnTo>
                    <a:pt x="110" y="6"/>
                  </a:lnTo>
                  <a:lnTo>
                    <a:pt x="113" y="5"/>
                  </a:lnTo>
                  <a:lnTo>
                    <a:pt x="120" y="3"/>
                  </a:lnTo>
                  <a:lnTo>
                    <a:pt x="126" y="2"/>
                  </a:lnTo>
                  <a:lnTo>
                    <a:pt x="131" y="1"/>
                  </a:lnTo>
                  <a:lnTo>
                    <a:pt x="136" y="1"/>
                  </a:lnTo>
                  <a:lnTo>
                    <a:pt x="139" y="0"/>
                  </a:lnTo>
                  <a:lnTo>
                    <a:pt x="142" y="0"/>
                  </a:lnTo>
                  <a:lnTo>
                    <a:pt x="144" y="0"/>
                  </a:lnTo>
                  <a:lnTo>
                    <a:pt x="145" y="0"/>
                  </a:lnTo>
                  <a:lnTo>
                    <a:pt x="178" y="117"/>
                  </a:lnTo>
                  <a:lnTo>
                    <a:pt x="177" y="117"/>
                  </a:lnTo>
                  <a:lnTo>
                    <a:pt x="175" y="120"/>
                  </a:lnTo>
                  <a:lnTo>
                    <a:pt x="171" y="125"/>
                  </a:lnTo>
                  <a:lnTo>
                    <a:pt x="167" y="131"/>
                  </a:lnTo>
                  <a:lnTo>
                    <a:pt x="162" y="134"/>
                  </a:lnTo>
                  <a:lnTo>
                    <a:pt x="159" y="137"/>
                  </a:lnTo>
                  <a:lnTo>
                    <a:pt x="156" y="141"/>
                  </a:lnTo>
                  <a:lnTo>
                    <a:pt x="152" y="145"/>
                  </a:lnTo>
                  <a:lnTo>
                    <a:pt x="148" y="149"/>
                  </a:lnTo>
                  <a:lnTo>
                    <a:pt x="144" y="154"/>
                  </a:lnTo>
                  <a:lnTo>
                    <a:pt x="139" y="158"/>
                  </a:lnTo>
                  <a:lnTo>
                    <a:pt x="135" y="163"/>
                  </a:lnTo>
                  <a:lnTo>
                    <a:pt x="128" y="167"/>
                  </a:lnTo>
                  <a:lnTo>
                    <a:pt x="123" y="172"/>
                  </a:lnTo>
                  <a:lnTo>
                    <a:pt x="119" y="173"/>
                  </a:lnTo>
                  <a:lnTo>
                    <a:pt x="115" y="176"/>
                  </a:lnTo>
                  <a:lnTo>
                    <a:pt x="112" y="178"/>
                  </a:lnTo>
                  <a:lnTo>
                    <a:pt x="109" y="180"/>
                  </a:lnTo>
                  <a:lnTo>
                    <a:pt x="105" y="182"/>
                  </a:lnTo>
                  <a:lnTo>
                    <a:pt x="102" y="184"/>
                  </a:lnTo>
                  <a:lnTo>
                    <a:pt x="98" y="187"/>
                  </a:lnTo>
                  <a:lnTo>
                    <a:pt x="95" y="189"/>
                  </a:lnTo>
                  <a:lnTo>
                    <a:pt x="91" y="191"/>
                  </a:lnTo>
                  <a:lnTo>
                    <a:pt x="88" y="193"/>
                  </a:lnTo>
                  <a:lnTo>
                    <a:pt x="85" y="195"/>
                  </a:lnTo>
                  <a:lnTo>
                    <a:pt x="82" y="198"/>
                  </a:lnTo>
                  <a:lnTo>
                    <a:pt x="78" y="200"/>
                  </a:lnTo>
                  <a:lnTo>
                    <a:pt x="75" y="201"/>
                  </a:lnTo>
                  <a:lnTo>
                    <a:pt x="72" y="203"/>
                  </a:lnTo>
                  <a:lnTo>
                    <a:pt x="69" y="205"/>
                  </a:lnTo>
                  <a:lnTo>
                    <a:pt x="63" y="209"/>
                  </a:lnTo>
                  <a:lnTo>
                    <a:pt x="59" y="212"/>
                  </a:lnTo>
                  <a:lnTo>
                    <a:pt x="55" y="213"/>
                  </a:lnTo>
                  <a:lnTo>
                    <a:pt x="53" y="216"/>
                  </a:lnTo>
                  <a:lnTo>
                    <a:pt x="51" y="217"/>
                  </a:lnTo>
                  <a:lnTo>
                    <a:pt x="51" y="217"/>
                  </a:lnTo>
                  <a:lnTo>
                    <a:pt x="0" y="158"/>
                  </a:lnTo>
                  <a:lnTo>
                    <a:pt x="0" y="120"/>
                  </a:lnTo>
                  <a:lnTo>
                    <a:pt x="0" y="120"/>
                  </a:lnTo>
                  <a:close/>
                </a:path>
              </a:pathLst>
            </a:custGeom>
            <a:solidFill>
              <a:srgbClr val="FFD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19" name="Freeform 151"/>
            <p:cNvSpPr>
              <a:spLocks/>
            </p:cNvSpPr>
            <p:nvPr/>
          </p:nvSpPr>
          <p:spPr bwMode="auto">
            <a:xfrm>
              <a:off x="4237" y="2376"/>
              <a:ext cx="96" cy="146"/>
            </a:xfrm>
            <a:custGeom>
              <a:avLst/>
              <a:gdLst>
                <a:gd name="T0" fmla="*/ 48 w 96"/>
                <a:gd name="T1" fmla="*/ 0 h 146"/>
                <a:gd name="T2" fmla="*/ 47 w 96"/>
                <a:gd name="T3" fmla="*/ 0 h 146"/>
                <a:gd name="T4" fmla="*/ 46 w 96"/>
                <a:gd name="T5" fmla="*/ 0 h 146"/>
                <a:gd name="T6" fmla="*/ 43 w 96"/>
                <a:gd name="T7" fmla="*/ 2 h 146"/>
                <a:gd name="T8" fmla="*/ 40 w 96"/>
                <a:gd name="T9" fmla="*/ 5 h 146"/>
                <a:gd name="T10" fmla="*/ 38 w 96"/>
                <a:gd name="T11" fmla="*/ 7 h 146"/>
                <a:gd name="T12" fmla="*/ 36 w 96"/>
                <a:gd name="T13" fmla="*/ 9 h 146"/>
                <a:gd name="T14" fmla="*/ 35 w 96"/>
                <a:gd name="T15" fmla="*/ 12 h 146"/>
                <a:gd name="T16" fmla="*/ 33 w 96"/>
                <a:gd name="T17" fmla="*/ 15 h 146"/>
                <a:gd name="T18" fmla="*/ 30 w 96"/>
                <a:gd name="T19" fmla="*/ 19 h 146"/>
                <a:gd name="T20" fmla="*/ 29 w 96"/>
                <a:gd name="T21" fmla="*/ 23 h 146"/>
                <a:gd name="T22" fmla="*/ 26 w 96"/>
                <a:gd name="T23" fmla="*/ 29 h 146"/>
                <a:gd name="T24" fmla="*/ 25 w 96"/>
                <a:gd name="T25" fmla="*/ 35 h 146"/>
                <a:gd name="T26" fmla="*/ 23 w 96"/>
                <a:gd name="T27" fmla="*/ 38 h 146"/>
                <a:gd name="T28" fmla="*/ 22 w 96"/>
                <a:gd name="T29" fmla="*/ 41 h 146"/>
                <a:gd name="T30" fmla="*/ 21 w 96"/>
                <a:gd name="T31" fmla="*/ 44 h 146"/>
                <a:gd name="T32" fmla="*/ 20 w 96"/>
                <a:gd name="T33" fmla="*/ 48 h 146"/>
                <a:gd name="T34" fmla="*/ 19 w 96"/>
                <a:gd name="T35" fmla="*/ 51 h 146"/>
                <a:gd name="T36" fmla="*/ 18 w 96"/>
                <a:gd name="T37" fmla="*/ 55 h 146"/>
                <a:gd name="T38" fmla="*/ 15 w 96"/>
                <a:gd name="T39" fmla="*/ 59 h 146"/>
                <a:gd name="T40" fmla="*/ 15 w 96"/>
                <a:gd name="T41" fmla="*/ 63 h 146"/>
                <a:gd name="T42" fmla="*/ 13 w 96"/>
                <a:gd name="T43" fmla="*/ 66 h 146"/>
                <a:gd name="T44" fmla="*/ 13 w 96"/>
                <a:gd name="T45" fmla="*/ 70 h 146"/>
                <a:gd name="T46" fmla="*/ 11 w 96"/>
                <a:gd name="T47" fmla="*/ 75 h 146"/>
                <a:gd name="T48" fmla="*/ 11 w 96"/>
                <a:gd name="T49" fmla="*/ 80 h 146"/>
                <a:gd name="T50" fmla="*/ 10 w 96"/>
                <a:gd name="T51" fmla="*/ 83 h 146"/>
                <a:gd name="T52" fmla="*/ 9 w 96"/>
                <a:gd name="T53" fmla="*/ 87 h 146"/>
                <a:gd name="T54" fmla="*/ 8 w 96"/>
                <a:gd name="T55" fmla="*/ 91 h 146"/>
                <a:gd name="T56" fmla="*/ 7 w 96"/>
                <a:gd name="T57" fmla="*/ 95 h 146"/>
                <a:gd name="T58" fmla="*/ 6 w 96"/>
                <a:gd name="T59" fmla="*/ 98 h 146"/>
                <a:gd name="T60" fmla="*/ 5 w 96"/>
                <a:gd name="T61" fmla="*/ 102 h 146"/>
                <a:gd name="T62" fmla="*/ 4 w 96"/>
                <a:gd name="T63" fmla="*/ 105 h 146"/>
                <a:gd name="T64" fmla="*/ 4 w 96"/>
                <a:gd name="T65" fmla="*/ 109 h 146"/>
                <a:gd name="T66" fmla="*/ 3 w 96"/>
                <a:gd name="T67" fmla="*/ 112 h 146"/>
                <a:gd name="T68" fmla="*/ 3 w 96"/>
                <a:gd name="T69" fmla="*/ 115 h 146"/>
                <a:gd name="T70" fmla="*/ 2 w 96"/>
                <a:gd name="T71" fmla="*/ 118 h 146"/>
                <a:gd name="T72" fmla="*/ 2 w 96"/>
                <a:gd name="T73" fmla="*/ 121 h 146"/>
                <a:gd name="T74" fmla="*/ 1 w 96"/>
                <a:gd name="T75" fmla="*/ 126 h 146"/>
                <a:gd name="T76" fmla="*/ 0 w 96"/>
                <a:gd name="T77" fmla="*/ 130 h 146"/>
                <a:gd name="T78" fmla="*/ 0 w 96"/>
                <a:gd name="T79" fmla="*/ 131 h 146"/>
                <a:gd name="T80" fmla="*/ 0 w 96"/>
                <a:gd name="T81" fmla="*/ 133 h 146"/>
                <a:gd name="T82" fmla="*/ 80 w 96"/>
                <a:gd name="T83" fmla="*/ 146 h 146"/>
                <a:gd name="T84" fmla="*/ 96 w 96"/>
                <a:gd name="T85" fmla="*/ 79 h 146"/>
                <a:gd name="T86" fmla="*/ 48 w 96"/>
                <a:gd name="T87" fmla="*/ 0 h 146"/>
                <a:gd name="T88" fmla="*/ 48 w 96"/>
                <a:gd name="T8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46">
                  <a:moveTo>
                    <a:pt x="48" y="0"/>
                  </a:moveTo>
                  <a:lnTo>
                    <a:pt x="47" y="0"/>
                  </a:lnTo>
                  <a:lnTo>
                    <a:pt x="46" y="0"/>
                  </a:lnTo>
                  <a:lnTo>
                    <a:pt x="43" y="2"/>
                  </a:lnTo>
                  <a:lnTo>
                    <a:pt x="40" y="5"/>
                  </a:lnTo>
                  <a:lnTo>
                    <a:pt x="38" y="7"/>
                  </a:lnTo>
                  <a:lnTo>
                    <a:pt x="36" y="9"/>
                  </a:lnTo>
                  <a:lnTo>
                    <a:pt x="35" y="12"/>
                  </a:lnTo>
                  <a:lnTo>
                    <a:pt x="33" y="15"/>
                  </a:lnTo>
                  <a:lnTo>
                    <a:pt x="30" y="19"/>
                  </a:lnTo>
                  <a:lnTo>
                    <a:pt x="29" y="23"/>
                  </a:lnTo>
                  <a:lnTo>
                    <a:pt x="26" y="29"/>
                  </a:lnTo>
                  <a:lnTo>
                    <a:pt x="25" y="35"/>
                  </a:lnTo>
                  <a:lnTo>
                    <a:pt x="23" y="38"/>
                  </a:lnTo>
                  <a:lnTo>
                    <a:pt x="22" y="41"/>
                  </a:lnTo>
                  <a:lnTo>
                    <a:pt x="21" y="44"/>
                  </a:lnTo>
                  <a:lnTo>
                    <a:pt x="20" y="48"/>
                  </a:lnTo>
                  <a:lnTo>
                    <a:pt x="19" y="51"/>
                  </a:lnTo>
                  <a:lnTo>
                    <a:pt x="18" y="55"/>
                  </a:lnTo>
                  <a:lnTo>
                    <a:pt x="15" y="59"/>
                  </a:lnTo>
                  <a:lnTo>
                    <a:pt x="15" y="63"/>
                  </a:lnTo>
                  <a:lnTo>
                    <a:pt x="13" y="66"/>
                  </a:lnTo>
                  <a:lnTo>
                    <a:pt x="13" y="70"/>
                  </a:lnTo>
                  <a:lnTo>
                    <a:pt x="11" y="75"/>
                  </a:lnTo>
                  <a:lnTo>
                    <a:pt x="11" y="80"/>
                  </a:lnTo>
                  <a:lnTo>
                    <a:pt x="10" y="83"/>
                  </a:lnTo>
                  <a:lnTo>
                    <a:pt x="9" y="87"/>
                  </a:lnTo>
                  <a:lnTo>
                    <a:pt x="8" y="91"/>
                  </a:lnTo>
                  <a:lnTo>
                    <a:pt x="7" y="95"/>
                  </a:lnTo>
                  <a:lnTo>
                    <a:pt x="6" y="98"/>
                  </a:lnTo>
                  <a:lnTo>
                    <a:pt x="5" y="102"/>
                  </a:lnTo>
                  <a:lnTo>
                    <a:pt x="4" y="105"/>
                  </a:lnTo>
                  <a:lnTo>
                    <a:pt x="4" y="109"/>
                  </a:lnTo>
                  <a:lnTo>
                    <a:pt x="3" y="112"/>
                  </a:lnTo>
                  <a:lnTo>
                    <a:pt x="3" y="115"/>
                  </a:lnTo>
                  <a:lnTo>
                    <a:pt x="2" y="118"/>
                  </a:lnTo>
                  <a:lnTo>
                    <a:pt x="2" y="121"/>
                  </a:lnTo>
                  <a:lnTo>
                    <a:pt x="1" y="126"/>
                  </a:lnTo>
                  <a:lnTo>
                    <a:pt x="0" y="130"/>
                  </a:lnTo>
                  <a:lnTo>
                    <a:pt x="0" y="131"/>
                  </a:lnTo>
                  <a:lnTo>
                    <a:pt x="0" y="133"/>
                  </a:lnTo>
                  <a:lnTo>
                    <a:pt x="80" y="146"/>
                  </a:lnTo>
                  <a:lnTo>
                    <a:pt x="96" y="79"/>
                  </a:lnTo>
                  <a:lnTo>
                    <a:pt x="48" y="0"/>
                  </a:lnTo>
                  <a:lnTo>
                    <a:pt x="48"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0" name="Freeform 152"/>
            <p:cNvSpPr>
              <a:spLocks/>
            </p:cNvSpPr>
            <p:nvPr/>
          </p:nvSpPr>
          <p:spPr bwMode="auto">
            <a:xfrm>
              <a:off x="3880" y="2852"/>
              <a:ext cx="499" cy="591"/>
            </a:xfrm>
            <a:custGeom>
              <a:avLst/>
              <a:gdLst>
                <a:gd name="T0" fmla="*/ 304 w 499"/>
                <a:gd name="T1" fmla="*/ 0 h 591"/>
                <a:gd name="T2" fmla="*/ 0 w 499"/>
                <a:gd name="T3" fmla="*/ 167 h 591"/>
                <a:gd name="T4" fmla="*/ 179 w 499"/>
                <a:gd name="T5" fmla="*/ 591 h 591"/>
                <a:gd name="T6" fmla="*/ 499 w 499"/>
                <a:gd name="T7" fmla="*/ 425 h 591"/>
                <a:gd name="T8" fmla="*/ 304 w 499"/>
                <a:gd name="T9" fmla="*/ 0 h 591"/>
                <a:gd name="T10" fmla="*/ 304 w 499"/>
                <a:gd name="T11" fmla="*/ 0 h 591"/>
              </a:gdLst>
              <a:ahLst/>
              <a:cxnLst>
                <a:cxn ang="0">
                  <a:pos x="T0" y="T1"/>
                </a:cxn>
                <a:cxn ang="0">
                  <a:pos x="T2" y="T3"/>
                </a:cxn>
                <a:cxn ang="0">
                  <a:pos x="T4" y="T5"/>
                </a:cxn>
                <a:cxn ang="0">
                  <a:pos x="T6" y="T7"/>
                </a:cxn>
                <a:cxn ang="0">
                  <a:pos x="T8" y="T9"/>
                </a:cxn>
                <a:cxn ang="0">
                  <a:pos x="T10" y="T11"/>
                </a:cxn>
              </a:cxnLst>
              <a:rect l="0" t="0" r="r" b="b"/>
              <a:pathLst>
                <a:path w="499" h="591">
                  <a:moveTo>
                    <a:pt x="304" y="0"/>
                  </a:moveTo>
                  <a:lnTo>
                    <a:pt x="0" y="167"/>
                  </a:lnTo>
                  <a:lnTo>
                    <a:pt x="179" y="591"/>
                  </a:lnTo>
                  <a:lnTo>
                    <a:pt x="499" y="425"/>
                  </a:lnTo>
                  <a:lnTo>
                    <a:pt x="304" y="0"/>
                  </a:lnTo>
                  <a:lnTo>
                    <a:pt x="304" y="0"/>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1" name="Freeform 153"/>
            <p:cNvSpPr>
              <a:spLocks/>
            </p:cNvSpPr>
            <p:nvPr/>
          </p:nvSpPr>
          <p:spPr bwMode="auto">
            <a:xfrm>
              <a:off x="4009" y="3004"/>
              <a:ext cx="149" cy="116"/>
            </a:xfrm>
            <a:custGeom>
              <a:avLst/>
              <a:gdLst>
                <a:gd name="T0" fmla="*/ 0 w 149"/>
                <a:gd name="T1" fmla="*/ 64 h 116"/>
                <a:gd name="T2" fmla="*/ 127 w 149"/>
                <a:gd name="T3" fmla="*/ 0 h 116"/>
                <a:gd name="T4" fmla="*/ 149 w 149"/>
                <a:gd name="T5" fmla="*/ 49 h 116"/>
                <a:gd name="T6" fmla="*/ 25 w 149"/>
                <a:gd name="T7" fmla="*/ 116 h 116"/>
                <a:gd name="T8" fmla="*/ 0 w 149"/>
                <a:gd name="T9" fmla="*/ 64 h 116"/>
                <a:gd name="T10" fmla="*/ 0 w 149"/>
                <a:gd name="T11" fmla="*/ 64 h 116"/>
              </a:gdLst>
              <a:ahLst/>
              <a:cxnLst>
                <a:cxn ang="0">
                  <a:pos x="T0" y="T1"/>
                </a:cxn>
                <a:cxn ang="0">
                  <a:pos x="T2" y="T3"/>
                </a:cxn>
                <a:cxn ang="0">
                  <a:pos x="T4" y="T5"/>
                </a:cxn>
                <a:cxn ang="0">
                  <a:pos x="T6" y="T7"/>
                </a:cxn>
                <a:cxn ang="0">
                  <a:pos x="T8" y="T9"/>
                </a:cxn>
                <a:cxn ang="0">
                  <a:pos x="T10" y="T11"/>
                </a:cxn>
              </a:cxnLst>
              <a:rect l="0" t="0" r="r" b="b"/>
              <a:pathLst>
                <a:path w="149" h="116">
                  <a:moveTo>
                    <a:pt x="0" y="64"/>
                  </a:moveTo>
                  <a:lnTo>
                    <a:pt x="127" y="0"/>
                  </a:lnTo>
                  <a:lnTo>
                    <a:pt x="149" y="49"/>
                  </a:lnTo>
                  <a:lnTo>
                    <a:pt x="25" y="116"/>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2" name="Freeform 154"/>
            <p:cNvSpPr>
              <a:spLocks/>
            </p:cNvSpPr>
            <p:nvPr/>
          </p:nvSpPr>
          <p:spPr bwMode="auto">
            <a:xfrm>
              <a:off x="3809" y="2626"/>
              <a:ext cx="126" cy="114"/>
            </a:xfrm>
            <a:custGeom>
              <a:avLst/>
              <a:gdLst>
                <a:gd name="T0" fmla="*/ 52 w 126"/>
                <a:gd name="T1" fmla="*/ 104 h 114"/>
                <a:gd name="T2" fmla="*/ 0 w 126"/>
                <a:gd name="T3" fmla="*/ 114 h 114"/>
                <a:gd name="T4" fmla="*/ 0 w 126"/>
                <a:gd name="T5" fmla="*/ 113 h 114"/>
                <a:gd name="T6" fmla="*/ 0 w 126"/>
                <a:gd name="T7" fmla="*/ 111 h 114"/>
                <a:gd name="T8" fmla="*/ 0 w 126"/>
                <a:gd name="T9" fmla="*/ 107 h 114"/>
                <a:gd name="T10" fmla="*/ 1 w 126"/>
                <a:gd name="T11" fmla="*/ 104 h 114"/>
                <a:gd name="T12" fmla="*/ 1 w 126"/>
                <a:gd name="T13" fmla="*/ 99 h 114"/>
                <a:gd name="T14" fmla="*/ 2 w 126"/>
                <a:gd name="T15" fmla="*/ 95 h 114"/>
                <a:gd name="T16" fmla="*/ 3 w 126"/>
                <a:gd name="T17" fmla="*/ 89 h 114"/>
                <a:gd name="T18" fmla="*/ 4 w 126"/>
                <a:gd name="T19" fmla="*/ 84 h 114"/>
                <a:gd name="T20" fmla="*/ 4 w 126"/>
                <a:gd name="T21" fmla="*/ 81 h 114"/>
                <a:gd name="T22" fmla="*/ 5 w 126"/>
                <a:gd name="T23" fmla="*/ 78 h 114"/>
                <a:gd name="T24" fmla="*/ 6 w 126"/>
                <a:gd name="T25" fmla="*/ 74 h 114"/>
                <a:gd name="T26" fmla="*/ 7 w 126"/>
                <a:gd name="T27" fmla="*/ 71 h 114"/>
                <a:gd name="T28" fmla="*/ 9 w 126"/>
                <a:gd name="T29" fmla="*/ 65 h 114"/>
                <a:gd name="T30" fmla="*/ 11 w 126"/>
                <a:gd name="T31" fmla="*/ 58 h 114"/>
                <a:gd name="T32" fmla="*/ 12 w 126"/>
                <a:gd name="T33" fmla="*/ 55 h 114"/>
                <a:gd name="T34" fmla="*/ 13 w 126"/>
                <a:gd name="T35" fmla="*/ 51 h 114"/>
                <a:gd name="T36" fmla="*/ 14 w 126"/>
                <a:gd name="T37" fmla="*/ 48 h 114"/>
                <a:gd name="T38" fmla="*/ 16 w 126"/>
                <a:gd name="T39" fmla="*/ 45 h 114"/>
                <a:gd name="T40" fmla="*/ 21 w 126"/>
                <a:gd name="T41" fmla="*/ 39 h 114"/>
                <a:gd name="T42" fmla="*/ 24 w 126"/>
                <a:gd name="T43" fmla="*/ 35 h 114"/>
                <a:gd name="T44" fmla="*/ 27 w 126"/>
                <a:gd name="T45" fmla="*/ 29 h 114"/>
                <a:gd name="T46" fmla="*/ 32 w 126"/>
                <a:gd name="T47" fmla="*/ 25 h 114"/>
                <a:gd name="T48" fmla="*/ 36 w 126"/>
                <a:gd name="T49" fmla="*/ 21 h 114"/>
                <a:gd name="T50" fmla="*/ 40 w 126"/>
                <a:gd name="T51" fmla="*/ 18 h 114"/>
                <a:gd name="T52" fmla="*/ 44 w 126"/>
                <a:gd name="T53" fmla="*/ 13 h 114"/>
                <a:gd name="T54" fmla="*/ 49 w 126"/>
                <a:gd name="T55" fmla="*/ 10 h 114"/>
                <a:gd name="T56" fmla="*/ 54 w 126"/>
                <a:gd name="T57" fmla="*/ 8 h 114"/>
                <a:gd name="T58" fmla="*/ 59 w 126"/>
                <a:gd name="T59" fmla="*/ 6 h 114"/>
                <a:gd name="T60" fmla="*/ 63 w 126"/>
                <a:gd name="T61" fmla="*/ 4 h 114"/>
                <a:gd name="T62" fmla="*/ 69 w 126"/>
                <a:gd name="T63" fmla="*/ 3 h 114"/>
                <a:gd name="T64" fmla="*/ 73 w 126"/>
                <a:gd name="T65" fmla="*/ 1 h 114"/>
                <a:gd name="T66" fmla="*/ 78 w 126"/>
                <a:gd name="T67" fmla="*/ 1 h 114"/>
                <a:gd name="T68" fmla="*/ 82 w 126"/>
                <a:gd name="T69" fmla="*/ 0 h 114"/>
                <a:gd name="T70" fmla="*/ 86 w 126"/>
                <a:gd name="T71" fmla="*/ 0 h 114"/>
                <a:gd name="T72" fmla="*/ 90 w 126"/>
                <a:gd name="T73" fmla="*/ 0 h 114"/>
                <a:gd name="T74" fmla="*/ 95 w 126"/>
                <a:gd name="T75" fmla="*/ 0 h 114"/>
                <a:gd name="T76" fmla="*/ 98 w 126"/>
                <a:gd name="T77" fmla="*/ 0 h 114"/>
                <a:gd name="T78" fmla="*/ 101 w 126"/>
                <a:gd name="T79" fmla="*/ 1 h 114"/>
                <a:gd name="T80" fmla="*/ 104 w 126"/>
                <a:gd name="T81" fmla="*/ 2 h 114"/>
                <a:gd name="T82" fmla="*/ 108 w 126"/>
                <a:gd name="T83" fmla="*/ 3 h 114"/>
                <a:gd name="T84" fmla="*/ 113 w 126"/>
                <a:gd name="T85" fmla="*/ 6 h 114"/>
                <a:gd name="T86" fmla="*/ 118 w 126"/>
                <a:gd name="T87" fmla="*/ 10 h 114"/>
                <a:gd name="T88" fmla="*/ 121 w 126"/>
                <a:gd name="T89" fmla="*/ 13 h 114"/>
                <a:gd name="T90" fmla="*/ 123 w 126"/>
                <a:gd name="T91" fmla="*/ 18 h 114"/>
                <a:gd name="T92" fmla="*/ 125 w 126"/>
                <a:gd name="T93" fmla="*/ 20 h 114"/>
                <a:gd name="T94" fmla="*/ 126 w 126"/>
                <a:gd name="T95" fmla="*/ 21 h 114"/>
                <a:gd name="T96" fmla="*/ 107 w 126"/>
                <a:gd name="T97" fmla="*/ 56 h 114"/>
                <a:gd name="T98" fmla="*/ 52 w 126"/>
                <a:gd name="T99" fmla="*/ 104 h 114"/>
                <a:gd name="T100" fmla="*/ 52 w 126"/>
                <a:gd name="T101"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 h="114">
                  <a:moveTo>
                    <a:pt x="52" y="104"/>
                  </a:moveTo>
                  <a:lnTo>
                    <a:pt x="0" y="114"/>
                  </a:lnTo>
                  <a:lnTo>
                    <a:pt x="0" y="113"/>
                  </a:lnTo>
                  <a:lnTo>
                    <a:pt x="0" y="111"/>
                  </a:lnTo>
                  <a:lnTo>
                    <a:pt x="0" y="107"/>
                  </a:lnTo>
                  <a:lnTo>
                    <a:pt x="1" y="104"/>
                  </a:lnTo>
                  <a:lnTo>
                    <a:pt x="1" y="99"/>
                  </a:lnTo>
                  <a:lnTo>
                    <a:pt x="2" y="95"/>
                  </a:lnTo>
                  <a:lnTo>
                    <a:pt x="3" y="89"/>
                  </a:lnTo>
                  <a:lnTo>
                    <a:pt x="4" y="84"/>
                  </a:lnTo>
                  <a:lnTo>
                    <a:pt x="4" y="81"/>
                  </a:lnTo>
                  <a:lnTo>
                    <a:pt x="5" y="78"/>
                  </a:lnTo>
                  <a:lnTo>
                    <a:pt x="6" y="74"/>
                  </a:lnTo>
                  <a:lnTo>
                    <a:pt x="7" y="71"/>
                  </a:lnTo>
                  <a:lnTo>
                    <a:pt x="9" y="65"/>
                  </a:lnTo>
                  <a:lnTo>
                    <a:pt x="11" y="58"/>
                  </a:lnTo>
                  <a:lnTo>
                    <a:pt x="12" y="55"/>
                  </a:lnTo>
                  <a:lnTo>
                    <a:pt x="13" y="51"/>
                  </a:lnTo>
                  <a:lnTo>
                    <a:pt x="14" y="48"/>
                  </a:lnTo>
                  <a:lnTo>
                    <a:pt x="16" y="45"/>
                  </a:lnTo>
                  <a:lnTo>
                    <a:pt x="21" y="39"/>
                  </a:lnTo>
                  <a:lnTo>
                    <a:pt x="24" y="35"/>
                  </a:lnTo>
                  <a:lnTo>
                    <a:pt x="27" y="29"/>
                  </a:lnTo>
                  <a:lnTo>
                    <a:pt x="32" y="25"/>
                  </a:lnTo>
                  <a:lnTo>
                    <a:pt x="36" y="21"/>
                  </a:lnTo>
                  <a:lnTo>
                    <a:pt x="40" y="18"/>
                  </a:lnTo>
                  <a:lnTo>
                    <a:pt x="44" y="13"/>
                  </a:lnTo>
                  <a:lnTo>
                    <a:pt x="49" y="10"/>
                  </a:lnTo>
                  <a:lnTo>
                    <a:pt x="54" y="8"/>
                  </a:lnTo>
                  <a:lnTo>
                    <a:pt x="59" y="6"/>
                  </a:lnTo>
                  <a:lnTo>
                    <a:pt x="63" y="4"/>
                  </a:lnTo>
                  <a:lnTo>
                    <a:pt x="69" y="3"/>
                  </a:lnTo>
                  <a:lnTo>
                    <a:pt x="73" y="1"/>
                  </a:lnTo>
                  <a:lnTo>
                    <a:pt x="78" y="1"/>
                  </a:lnTo>
                  <a:lnTo>
                    <a:pt x="82" y="0"/>
                  </a:lnTo>
                  <a:lnTo>
                    <a:pt x="86" y="0"/>
                  </a:lnTo>
                  <a:lnTo>
                    <a:pt x="90" y="0"/>
                  </a:lnTo>
                  <a:lnTo>
                    <a:pt x="95" y="0"/>
                  </a:lnTo>
                  <a:lnTo>
                    <a:pt x="98" y="0"/>
                  </a:lnTo>
                  <a:lnTo>
                    <a:pt x="101" y="1"/>
                  </a:lnTo>
                  <a:lnTo>
                    <a:pt x="104" y="2"/>
                  </a:lnTo>
                  <a:lnTo>
                    <a:pt x="108" y="3"/>
                  </a:lnTo>
                  <a:lnTo>
                    <a:pt x="113" y="6"/>
                  </a:lnTo>
                  <a:lnTo>
                    <a:pt x="118" y="10"/>
                  </a:lnTo>
                  <a:lnTo>
                    <a:pt x="121" y="13"/>
                  </a:lnTo>
                  <a:lnTo>
                    <a:pt x="123" y="18"/>
                  </a:lnTo>
                  <a:lnTo>
                    <a:pt x="125" y="20"/>
                  </a:lnTo>
                  <a:lnTo>
                    <a:pt x="126" y="21"/>
                  </a:lnTo>
                  <a:lnTo>
                    <a:pt x="107" y="56"/>
                  </a:lnTo>
                  <a:lnTo>
                    <a:pt x="52" y="104"/>
                  </a:lnTo>
                  <a:lnTo>
                    <a:pt x="52" y="104"/>
                  </a:lnTo>
                  <a:close/>
                </a:path>
              </a:pathLst>
            </a:custGeom>
            <a:solidFill>
              <a:srgbClr val="9C8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3" name="Freeform 155"/>
            <p:cNvSpPr>
              <a:spLocks/>
            </p:cNvSpPr>
            <p:nvPr/>
          </p:nvSpPr>
          <p:spPr bwMode="auto">
            <a:xfrm>
              <a:off x="3999" y="2858"/>
              <a:ext cx="227" cy="90"/>
            </a:xfrm>
            <a:custGeom>
              <a:avLst/>
              <a:gdLst>
                <a:gd name="T0" fmla="*/ 0 w 227"/>
                <a:gd name="T1" fmla="*/ 90 h 90"/>
                <a:gd name="T2" fmla="*/ 185 w 227"/>
                <a:gd name="T3" fmla="*/ 0 h 90"/>
                <a:gd name="T4" fmla="*/ 227 w 227"/>
                <a:gd name="T5" fmla="*/ 90 h 90"/>
                <a:gd name="T6" fmla="*/ 0 w 227"/>
                <a:gd name="T7" fmla="*/ 90 h 90"/>
                <a:gd name="T8" fmla="*/ 0 w 227"/>
                <a:gd name="T9" fmla="*/ 90 h 90"/>
              </a:gdLst>
              <a:ahLst/>
              <a:cxnLst>
                <a:cxn ang="0">
                  <a:pos x="T0" y="T1"/>
                </a:cxn>
                <a:cxn ang="0">
                  <a:pos x="T2" y="T3"/>
                </a:cxn>
                <a:cxn ang="0">
                  <a:pos x="T4" y="T5"/>
                </a:cxn>
                <a:cxn ang="0">
                  <a:pos x="T6" y="T7"/>
                </a:cxn>
                <a:cxn ang="0">
                  <a:pos x="T8" y="T9"/>
                </a:cxn>
              </a:cxnLst>
              <a:rect l="0" t="0" r="r" b="b"/>
              <a:pathLst>
                <a:path w="227" h="90">
                  <a:moveTo>
                    <a:pt x="0" y="90"/>
                  </a:moveTo>
                  <a:lnTo>
                    <a:pt x="185" y="0"/>
                  </a:lnTo>
                  <a:lnTo>
                    <a:pt x="227" y="90"/>
                  </a:lnTo>
                  <a:lnTo>
                    <a:pt x="0" y="90"/>
                  </a:lnTo>
                  <a:lnTo>
                    <a:pt x="0" y="90"/>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4" name="Freeform 156"/>
            <p:cNvSpPr>
              <a:spLocks/>
            </p:cNvSpPr>
            <p:nvPr/>
          </p:nvSpPr>
          <p:spPr bwMode="auto">
            <a:xfrm>
              <a:off x="3818" y="2639"/>
              <a:ext cx="318" cy="324"/>
            </a:xfrm>
            <a:custGeom>
              <a:avLst/>
              <a:gdLst>
                <a:gd name="T0" fmla="*/ 101 w 318"/>
                <a:gd name="T1" fmla="*/ 3 h 324"/>
                <a:gd name="T2" fmla="*/ 92 w 318"/>
                <a:gd name="T3" fmla="*/ 2 h 324"/>
                <a:gd name="T4" fmla="*/ 85 w 318"/>
                <a:gd name="T5" fmla="*/ 0 h 324"/>
                <a:gd name="T6" fmla="*/ 77 w 318"/>
                <a:gd name="T7" fmla="*/ 0 h 324"/>
                <a:gd name="T8" fmla="*/ 67 w 318"/>
                <a:gd name="T9" fmla="*/ 2 h 324"/>
                <a:gd name="T10" fmla="*/ 56 w 318"/>
                <a:gd name="T11" fmla="*/ 5 h 324"/>
                <a:gd name="T12" fmla="*/ 48 w 318"/>
                <a:gd name="T13" fmla="*/ 11 h 324"/>
                <a:gd name="T14" fmla="*/ 40 w 318"/>
                <a:gd name="T15" fmla="*/ 19 h 324"/>
                <a:gd name="T16" fmla="*/ 32 w 318"/>
                <a:gd name="T17" fmla="*/ 29 h 324"/>
                <a:gd name="T18" fmla="*/ 27 w 318"/>
                <a:gd name="T19" fmla="*/ 39 h 324"/>
                <a:gd name="T20" fmla="*/ 23 w 318"/>
                <a:gd name="T21" fmla="*/ 45 h 324"/>
                <a:gd name="T22" fmla="*/ 20 w 318"/>
                <a:gd name="T23" fmla="*/ 52 h 324"/>
                <a:gd name="T24" fmla="*/ 16 w 318"/>
                <a:gd name="T25" fmla="*/ 59 h 324"/>
                <a:gd name="T26" fmla="*/ 12 w 318"/>
                <a:gd name="T27" fmla="*/ 68 h 324"/>
                <a:gd name="T28" fmla="*/ 5 w 318"/>
                <a:gd name="T29" fmla="*/ 79 h 324"/>
                <a:gd name="T30" fmla="*/ 2 w 318"/>
                <a:gd name="T31" fmla="*/ 88 h 324"/>
                <a:gd name="T32" fmla="*/ 0 w 318"/>
                <a:gd name="T33" fmla="*/ 92 h 324"/>
                <a:gd name="T34" fmla="*/ 157 w 318"/>
                <a:gd name="T35" fmla="*/ 253 h 324"/>
                <a:gd name="T36" fmla="*/ 249 w 318"/>
                <a:gd name="T37" fmla="*/ 280 h 324"/>
                <a:gd name="T38" fmla="*/ 252 w 318"/>
                <a:gd name="T39" fmla="*/ 283 h 324"/>
                <a:gd name="T40" fmla="*/ 263 w 318"/>
                <a:gd name="T41" fmla="*/ 289 h 324"/>
                <a:gd name="T42" fmla="*/ 269 w 318"/>
                <a:gd name="T43" fmla="*/ 292 h 324"/>
                <a:gd name="T44" fmla="*/ 276 w 318"/>
                <a:gd name="T45" fmla="*/ 295 h 324"/>
                <a:gd name="T46" fmla="*/ 283 w 318"/>
                <a:gd name="T47" fmla="*/ 298 h 324"/>
                <a:gd name="T48" fmla="*/ 290 w 318"/>
                <a:gd name="T49" fmla="*/ 301 h 324"/>
                <a:gd name="T50" fmla="*/ 300 w 318"/>
                <a:gd name="T51" fmla="*/ 302 h 324"/>
                <a:gd name="T52" fmla="*/ 307 w 318"/>
                <a:gd name="T53" fmla="*/ 302 h 324"/>
                <a:gd name="T54" fmla="*/ 313 w 318"/>
                <a:gd name="T55" fmla="*/ 301 h 324"/>
                <a:gd name="T56" fmla="*/ 317 w 318"/>
                <a:gd name="T57" fmla="*/ 285 h 324"/>
                <a:gd name="T58" fmla="*/ 312 w 318"/>
                <a:gd name="T59" fmla="*/ 281 h 324"/>
                <a:gd name="T60" fmla="*/ 305 w 318"/>
                <a:gd name="T61" fmla="*/ 275 h 324"/>
                <a:gd name="T62" fmla="*/ 296 w 318"/>
                <a:gd name="T63" fmla="*/ 267 h 324"/>
                <a:gd name="T64" fmla="*/ 287 w 318"/>
                <a:gd name="T65" fmla="*/ 257 h 324"/>
                <a:gd name="T66" fmla="*/ 280 w 318"/>
                <a:gd name="T67" fmla="*/ 247 h 324"/>
                <a:gd name="T68" fmla="*/ 274 w 318"/>
                <a:gd name="T69" fmla="*/ 238 h 324"/>
                <a:gd name="T70" fmla="*/ 272 w 318"/>
                <a:gd name="T71" fmla="*/ 231 h 324"/>
                <a:gd name="T72" fmla="*/ 102 w 318"/>
                <a:gd name="T73"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8" h="324">
                  <a:moveTo>
                    <a:pt x="102" y="4"/>
                  </a:moveTo>
                  <a:lnTo>
                    <a:pt x="101" y="3"/>
                  </a:lnTo>
                  <a:lnTo>
                    <a:pt x="96" y="2"/>
                  </a:lnTo>
                  <a:lnTo>
                    <a:pt x="92" y="2"/>
                  </a:lnTo>
                  <a:lnTo>
                    <a:pt x="89" y="0"/>
                  </a:lnTo>
                  <a:lnTo>
                    <a:pt x="85" y="0"/>
                  </a:lnTo>
                  <a:lnTo>
                    <a:pt x="81" y="0"/>
                  </a:lnTo>
                  <a:lnTo>
                    <a:pt x="77" y="0"/>
                  </a:lnTo>
                  <a:lnTo>
                    <a:pt x="72" y="2"/>
                  </a:lnTo>
                  <a:lnTo>
                    <a:pt x="67" y="2"/>
                  </a:lnTo>
                  <a:lnTo>
                    <a:pt x="63" y="4"/>
                  </a:lnTo>
                  <a:lnTo>
                    <a:pt x="56" y="5"/>
                  </a:lnTo>
                  <a:lnTo>
                    <a:pt x="52" y="8"/>
                  </a:lnTo>
                  <a:lnTo>
                    <a:pt x="48" y="11"/>
                  </a:lnTo>
                  <a:lnTo>
                    <a:pt x="44" y="15"/>
                  </a:lnTo>
                  <a:lnTo>
                    <a:pt x="40" y="19"/>
                  </a:lnTo>
                  <a:lnTo>
                    <a:pt x="36" y="24"/>
                  </a:lnTo>
                  <a:lnTo>
                    <a:pt x="32" y="29"/>
                  </a:lnTo>
                  <a:lnTo>
                    <a:pt x="28" y="36"/>
                  </a:lnTo>
                  <a:lnTo>
                    <a:pt x="27" y="39"/>
                  </a:lnTo>
                  <a:lnTo>
                    <a:pt x="25" y="42"/>
                  </a:lnTo>
                  <a:lnTo>
                    <a:pt x="23" y="45"/>
                  </a:lnTo>
                  <a:lnTo>
                    <a:pt x="21" y="50"/>
                  </a:lnTo>
                  <a:lnTo>
                    <a:pt x="20" y="52"/>
                  </a:lnTo>
                  <a:lnTo>
                    <a:pt x="18" y="56"/>
                  </a:lnTo>
                  <a:lnTo>
                    <a:pt x="16" y="59"/>
                  </a:lnTo>
                  <a:lnTo>
                    <a:pt x="15" y="62"/>
                  </a:lnTo>
                  <a:lnTo>
                    <a:pt x="12" y="68"/>
                  </a:lnTo>
                  <a:lnTo>
                    <a:pt x="8" y="74"/>
                  </a:lnTo>
                  <a:lnTo>
                    <a:pt x="5" y="79"/>
                  </a:lnTo>
                  <a:lnTo>
                    <a:pt x="3" y="84"/>
                  </a:lnTo>
                  <a:lnTo>
                    <a:pt x="2" y="88"/>
                  </a:lnTo>
                  <a:lnTo>
                    <a:pt x="1" y="90"/>
                  </a:lnTo>
                  <a:lnTo>
                    <a:pt x="0" y="92"/>
                  </a:lnTo>
                  <a:lnTo>
                    <a:pt x="0" y="93"/>
                  </a:lnTo>
                  <a:lnTo>
                    <a:pt x="157" y="253"/>
                  </a:lnTo>
                  <a:lnTo>
                    <a:pt x="167" y="324"/>
                  </a:lnTo>
                  <a:lnTo>
                    <a:pt x="249" y="280"/>
                  </a:lnTo>
                  <a:lnTo>
                    <a:pt x="249" y="280"/>
                  </a:lnTo>
                  <a:lnTo>
                    <a:pt x="252" y="283"/>
                  </a:lnTo>
                  <a:lnTo>
                    <a:pt x="257" y="285"/>
                  </a:lnTo>
                  <a:lnTo>
                    <a:pt x="263" y="289"/>
                  </a:lnTo>
                  <a:lnTo>
                    <a:pt x="266" y="290"/>
                  </a:lnTo>
                  <a:lnTo>
                    <a:pt x="269" y="292"/>
                  </a:lnTo>
                  <a:lnTo>
                    <a:pt x="273" y="293"/>
                  </a:lnTo>
                  <a:lnTo>
                    <a:pt x="276" y="295"/>
                  </a:lnTo>
                  <a:lnTo>
                    <a:pt x="279" y="296"/>
                  </a:lnTo>
                  <a:lnTo>
                    <a:pt x="283" y="298"/>
                  </a:lnTo>
                  <a:lnTo>
                    <a:pt x="286" y="299"/>
                  </a:lnTo>
                  <a:lnTo>
                    <a:pt x="290" y="301"/>
                  </a:lnTo>
                  <a:lnTo>
                    <a:pt x="295" y="302"/>
                  </a:lnTo>
                  <a:lnTo>
                    <a:pt x="300" y="302"/>
                  </a:lnTo>
                  <a:lnTo>
                    <a:pt x="303" y="302"/>
                  </a:lnTo>
                  <a:lnTo>
                    <a:pt x="307" y="302"/>
                  </a:lnTo>
                  <a:lnTo>
                    <a:pt x="311" y="301"/>
                  </a:lnTo>
                  <a:lnTo>
                    <a:pt x="313" y="301"/>
                  </a:lnTo>
                  <a:lnTo>
                    <a:pt x="318" y="286"/>
                  </a:lnTo>
                  <a:lnTo>
                    <a:pt x="317" y="285"/>
                  </a:lnTo>
                  <a:lnTo>
                    <a:pt x="315" y="284"/>
                  </a:lnTo>
                  <a:lnTo>
                    <a:pt x="312" y="281"/>
                  </a:lnTo>
                  <a:lnTo>
                    <a:pt x="309" y="278"/>
                  </a:lnTo>
                  <a:lnTo>
                    <a:pt x="305" y="275"/>
                  </a:lnTo>
                  <a:lnTo>
                    <a:pt x="301" y="272"/>
                  </a:lnTo>
                  <a:lnTo>
                    <a:pt x="296" y="267"/>
                  </a:lnTo>
                  <a:lnTo>
                    <a:pt x="292" y="263"/>
                  </a:lnTo>
                  <a:lnTo>
                    <a:pt x="287" y="257"/>
                  </a:lnTo>
                  <a:lnTo>
                    <a:pt x="284" y="252"/>
                  </a:lnTo>
                  <a:lnTo>
                    <a:pt x="280" y="247"/>
                  </a:lnTo>
                  <a:lnTo>
                    <a:pt x="277" y="242"/>
                  </a:lnTo>
                  <a:lnTo>
                    <a:pt x="274" y="238"/>
                  </a:lnTo>
                  <a:lnTo>
                    <a:pt x="273" y="233"/>
                  </a:lnTo>
                  <a:lnTo>
                    <a:pt x="272" y="231"/>
                  </a:lnTo>
                  <a:lnTo>
                    <a:pt x="195" y="193"/>
                  </a:lnTo>
                  <a:lnTo>
                    <a:pt x="102" y="4"/>
                  </a:lnTo>
                  <a:lnTo>
                    <a:pt x="102" y="4"/>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5" name="Freeform 157"/>
            <p:cNvSpPr>
              <a:spLocks/>
            </p:cNvSpPr>
            <p:nvPr/>
          </p:nvSpPr>
          <p:spPr bwMode="auto">
            <a:xfrm>
              <a:off x="3853" y="2679"/>
              <a:ext cx="131" cy="159"/>
            </a:xfrm>
            <a:custGeom>
              <a:avLst/>
              <a:gdLst>
                <a:gd name="T0" fmla="*/ 131 w 131"/>
                <a:gd name="T1" fmla="*/ 159 h 159"/>
                <a:gd name="T2" fmla="*/ 29 w 131"/>
                <a:gd name="T3" fmla="*/ 0 h 159"/>
                <a:gd name="T4" fmla="*/ 28 w 131"/>
                <a:gd name="T5" fmla="*/ 0 h 159"/>
                <a:gd name="T6" fmla="*/ 25 w 131"/>
                <a:gd name="T7" fmla="*/ 2 h 159"/>
                <a:gd name="T8" fmla="*/ 21 w 131"/>
                <a:gd name="T9" fmla="*/ 3 h 159"/>
                <a:gd name="T10" fmla="*/ 18 w 131"/>
                <a:gd name="T11" fmla="*/ 7 h 159"/>
                <a:gd name="T12" fmla="*/ 14 w 131"/>
                <a:gd name="T13" fmla="*/ 11 h 159"/>
                <a:gd name="T14" fmla="*/ 10 w 131"/>
                <a:gd name="T15" fmla="*/ 17 h 159"/>
                <a:gd name="T16" fmla="*/ 9 w 131"/>
                <a:gd name="T17" fmla="*/ 19 h 159"/>
                <a:gd name="T18" fmla="*/ 7 w 131"/>
                <a:gd name="T19" fmla="*/ 22 h 159"/>
                <a:gd name="T20" fmla="*/ 5 w 131"/>
                <a:gd name="T21" fmla="*/ 25 h 159"/>
                <a:gd name="T22" fmla="*/ 4 w 131"/>
                <a:gd name="T23" fmla="*/ 29 h 159"/>
                <a:gd name="T24" fmla="*/ 2 w 131"/>
                <a:gd name="T25" fmla="*/ 35 h 159"/>
                <a:gd name="T26" fmla="*/ 2 w 131"/>
                <a:gd name="T27" fmla="*/ 41 h 159"/>
                <a:gd name="T28" fmla="*/ 0 w 131"/>
                <a:gd name="T29" fmla="*/ 46 h 159"/>
                <a:gd name="T30" fmla="*/ 0 w 131"/>
                <a:gd name="T31" fmla="*/ 52 h 159"/>
                <a:gd name="T32" fmla="*/ 0 w 131"/>
                <a:gd name="T33" fmla="*/ 57 h 159"/>
                <a:gd name="T34" fmla="*/ 0 w 131"/>
                <a:gd name="T35" fmla="*/ 60 h 159"/>
                <a:gd name="T36" fmla="*/ 0 w 131"/>
                <a:gd name="T37" fmla="*/ 62 h 159"/>
                <a:gd name="T38" fmla="*/ 1 w 131"/>
                <a:gd name="T39" fmla="*/ 63 h 159"/>
                <a:gd name="T40" fmla="*/ 95 w 131"/>
                <a:gd name="T41" fmla="*/ 155 h 159"/>
                <a:gd name="T42" fmla="*/ 131 w 131"/>
                <a:gd name="T43" fmla="*/ 159 h 159"/>
                <a:gd name="T44" fmla="*/ 131 w 131"/>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59">
                  <a:moveTo>
                    <a:pt x="131" y="159"/>
                  </a:moveTo>
                  <a:lnTo>
                    <a:pt x="29" y="0"/>
                  </a:lnTo>
                  <a:lnTo>
                    <a:pt x="28" y="0"/>
                  </a:lnTo>
                  <a:lnTo>
                    <a:pt x="25" y="2"/>
                  </a:lnTo>
                  <a:lnTo>
                    <a:pt x="21" y="3"/>
                  </a:lnTo>
                  <a:lnTo>
                    <a:pt x="18" y="7"/>
                  </a:lnTo>
                  <a:lnTo>
                    <a:pt x="14" y="11"/>
                  </a:lnTo>
                  <a:lnTo>
                    <a:pt x="10" y="17"/>
                  </a:lnTo>
                  <a:lnTo>
                    <a:pt x="9" y="19"/>
                  </a:lnTo>
                  <a:lnTo>
                    <a:pt x="7" y="22"/>
                  </a:lnTo>
                  <a:lnTo>
                    <a:pt x="5" y="25"/>
                  </a:lnTo>
                  <a:lnTo>
                    <a:pt x="4" y="29"/>
                  </a:lnTo>
                  <a:lnTo>
                    <a:pt x="2" y="35"/>
                  </a:lnTo>
                  <a:lnTo>
                    <a:pt x="2" y="41"/>
                  </a:lnTo>
                  <a:lnTo>
                    <a:pt x="0" y="46"/>
                  </a:lnTo>
                  <a:lnTo>
                    <a:pt x="0" y="52"/>
                  </a:lnTo>
                  <a:lnTo>
                    <a:pt x="0" y="57"/>
                  </a:lnTo>
                  <a:lnTo>
                    <a:pt x="0" y="60"/>
                  </a:lnTo>
                  <a:lnTo>
                    <a:pt x="0" y="62"/>
                  </a:lnTo>
                  <a:lnTo>
                    <a:pt x="1" y="63"/>
                  </a:lnTo>
                  <a:lnTo>
                    <a:pt x="95" y="155"/>
                  </a:lnTo>
                  <a:lnTo>
                    <a:pt x="131" y="159"/>
                  </a:lnTo>
                  <a:lnTo>
                    <a:pt x="131" y="159"/>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6" name="Freeform 158"/>
            <p:cNvSpPr>
              <a:spLocks/>
            </p:cNvSpPr>
            <p:nvPr/>
          </p:nvSpPr>
          <p:spPr bwMode="auto">
            <a:xfrm>
              <a:off x="3909" y="3065"/>
              <a:ext cx="271" cy="283"/>
            </a:xfrm>
            <a:custGeom>
              <a:avLst/>
              <a:gdLst>
                <a:gd name="T0" fmla="*/ 0 w 271"/>
                <a:gd name="T1" fmla="*/ 0 h 283"/>
                <a:gd name="T2" fmla="*/ 271 w 271"/>
                <a:gd name="T3" fmla="*/ 176 h 283"/>
                <a:gd name="T4" fmla="*/ 108 w 271"/>
                <a:gd name="T5" fmla="*/ 283 h 283"/>
                <a:gd name="T6" fmla="*/ 0 w 271"/>
                <a:gd name="T7" fmla="*/ 0 h 283"/>
                <a:gd name="T8" fmla="*/ 0 w 271"/>
                <a:gd name="T9" fmla="*/ 0 h 283"/>
              </a:gdLst>
              <a:ahLst/>
              <a:cxnLst>
                <a:cxn ang="0">
                  <a:pos x="T0" y="T1"/>
                </a:cxn>
                <a:cxn ang="0">
                  <a:pos x="T2" y="T3"/>
                </a:cxn>
                <a:cxn ang="0">
                  <a:pos x="T4" y="T5"/>
                </a:cxn>
                <a:cxn ang="0">
                  <a:pos x="T6" y="T7"/>
                </a:cxn>
                <a:cxn ang="0">
                  <a:pos x="T8" y="T9"/>
                </a:cxn>
              </a:cxnLst>
              <a:rect l="0" t="0" r="r" b="b"/>
              <a:pathLst>
                <a:path w="271" h="283">
                  <a:moveTo>
                    <a:pt x="0" y="0"/>
                  </a:moveTo>
                  <a:lnTo>
                    <a:pt x="271" y="176"/>
                  </a:lnTo>
                  <a:lnTo>
                    <a:pt x="108" y="283"/>
                  </a:lnTo>
                  <a:lnTo>
                    <a:pt x="0" y="0"/>
                  </a:lnTo>
                  <a:lnTo>
                    <a:pt x="0" y="0"/>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7" name="Freeform 159"/>
            <p:cNvSpPr>
              <a:spLocks/>
            </p:cNvSpPr>
            <p:nvPr/>
          </p:nvSpPr>
          <p:spPr bwMode="auto">
            <a:xfrm>
              <a:off x="4180" y="3147"/>
              <a:ext cx="199" cy="169"/>
            </a:xfrm>
            <a:custGeom>
              <a:avLst/>
              <a:gdLst>
                <a:gd name="T0" fmla="*/ 0 w 199"/>
                <a:gd name="T1" fmla="*/ 92 h 169"/>
                <a:gd name="T2" fmla="*/ 142 w 199"/>
                <a:gd name="T3" fmla="*/ 0 h 169"/>
                <a:gd name="T4" fmla="*/ 199 w 199"/>
                <a:gd name="T5" fmla="*/ 126 h 169"/>
                <a:gd name="T6" fmla="*/ 116 w 199"/>
                <a:gd name="T7" fmla="*/ 169 h 169"/>
                <a:gd name="T8" fmla="*/ 0 w 199"/>
                <a:gd name="T9" fmla="*/ 92 h 169"/>
                <a:gd name="T10" fmla="*/ 0 w 199"/>
                <a:gd name="T11" fmla="*/ 92 h 169"/>
              </a:gdLst>
              <a:ahLst/>
              <a:cxnLst>
                <a:cxn ang="0">
                  <a:pos x="T0" y="T1"/>
                </a:cxn>
                <a:cxn ang="0">
                  <a:pos x="T2" y="T3"/>
                </a:cxn>
                <a:cxn ang="0">
                  <a:pos x="T4" y="T5"/>
                </a:cxn>
                <a:cxn ang="0">
                  <a:pos x="T6" y="T7"/>
                </a:cxn>
                <a:cxn ang="0">
                  <a:pos x="T8" y="T9"/>
                </a:cxn>
                <a:cxn ang="0">
                  <a:pos x="T10" y="T11"/>
                </a:cxn>
              </a:cxnLst>
              <a:rect l="0" t="0" r="r" b="b"/>
              <a:pathLst>
                <a:path w="199" h="169">
                  <a:moveTo>
                    <a:pt x="0" y="92"/>
                  </a:moveTo>
                  <a:lnTo>
                    <a:pt x="142" y="0"/>
                  </a:lnTo>
                  <a:lnTo>
                    <a:pt x="199" y="126"/>
                  </a:lnTo>
                  <a:lnTo>
                    <a:pt x="116" y="169"/>
                  </a:lnTo>
                  <a:lnTo>
                    <a:pt x="0" y="92"/>
                  </a:lnTo>
                  <a:lnTo>
                    <a:pt x="0" y="92"/>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8" name="Freeform 160"/>
            <p:cNvSpPr>
              <a:spLocks/>
            </p:cNvSpPr>
            <p:nvPr/>
          </p:nvSpPr>
          <p:spPr bwMode="auto">
            <a:xfrm>
              <a:off x="4329" y="1927"/>
              <a:ext cx="177" cy="150"/>
            </a:xfrm>
            <a:custGeom>
              <a:avLst/>
              <a:gdLst>
                <a:gd name="T0" fmla="*/ 0 w 177"/>
                <a:gd name="T1" fmla="*/ 150 h 150"/>
                <a:gd name="T2" fmla="*/ 150 w 177"/>
                <a:gd name="T3" fmla="*/ 0 h 150"/>
                <a:gd name="T4" fmla="*/ 177 w 177"/>
                <a:gd name="T5" fmla="*/ 33 h 150"/>
                <a:gd name="T6" fmla="*/ 0 w 177"/>
                <a:gd name="T7" fmla="*/ 150 h 150"/>
                <a:gd name="T8" fmla="*/ 0 w 177"/>
                <a:gd name="T9" fmla="*/ 150 h 150"/>
              </a:gdLst>
              <a:ahLst/>
              <a:cxnLst>
                <a:cxn ang="0">
                  <a:pos x="T0" y="T1"/>
                </a:cxn>
                <a:cxn ang="0">
                  <a:pos x="T2" y="T3"/>
                </a:cxn>
                <a:cxn ang="0">
                  <a:pos x="T4" y="T5"/>
                </a:cxn>
                <a:cxn ang="0">
                  <a:pos x="T6" y="T7"/>
                </a:cxn>
                <a:cxn ang="0">
                  <a:pos x="T8" y="T9"/>
                </a:cxn>
              </a:cxnLst>
              <a:rect l="0" t="0" r="r" b="b"/>
              <a:pathLst>
                <a:path w="177" h="150">
                  <a:moveTo>
                    <a:pt x="0" y="150"/>
                  </a:moveTo>
                  <a:lnTo>
                    <a:pt x="150" y="0"/>
                  </a:lnTo>
                  <a:lnTo>
                    <a:pt x="177" y="33"/>
                  </a:lnTo>
                  <a:lnTo>
                    <a:pt x="0" y="150"/>
                  </a:lnTo>
                  <a:lnTo>
                    <a:pt x="0" y="150"/>
                  </a:lnTo>
                  <a:close/>
                </a:path>
              </a:pathLst>
            </a:custGeom>
            <a:solidFill>
              <a:srgbClr val="BDD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29" name="Freeform 161"/>
            <p:cNvSpPr>
              <a:spLocks/>
            </p:cNvSpPr>
            <p:nvPr/>
          </p:nvSpPr>
          <p:spPr bwMode="auto">
            <a:xfrm>
              <a:off x="4280" y="2113"/>
              <a:ext cx="476" cy="404"/>
            </a:xfrm>
            <a:custGeom>
              <a:avLst/>
              <a:gdLst>
                <a:gd name="T0" fmla="*/ 0 w 476"/>
                <a:gd name="T1" fmla="*/ 98 h 404"/>
                <a:gd name="T2" fmla="*/ 56 w 476"/>
                <a:gd name="T3" fmla="*/ 404 h 404"/>
                <a:gd name="T4" fmla="*/ 476 w 476"/>
                <a:gd name="T5" fmla="*/ 324 h 404"/>
                <a:gd name="T6" fmla="*/ 415 w 476"/>
                <a:gd name="T7" fmla="*/ 0 h 404"/>
                <a:gd name="T8" fmla="*/ 0 w 476"/>
                <a:gd name="T9" fmla="*/ 98 h 404"/>
                <a:gd name="T10" fmla="*/ 0 w 476"/>
                <a:gd name="T11" fmla="*/ 98 h 404"/>
              </a:gdLst>
              <a:ahLst/>
              <a:cxnLst>
                <a:cxn ang="0">
                  <a:pos x="T0" y="T1"/>
                </a:cxn>
                <a:cxn ang="0">
                  <a:pos x="T2" y="T3"/>
                </a:cxn>
                <a:cxn ang="0">
                  <a:pos x="T4" y="T5"/>
                </a:cxn>
                <a:cxn ang="0">
                  <a:pos x="T6" y="T7"/>
                </a:cxn>
                <a:cxn ang="0">
                  <a:pos x="T8" y="T9"/>
                </a:cxn>
                <a:cxn ang="0">
                  <a:pos x="T10" y="T11"/>
                </a:cxn>
              </a:cxnLst>
              <a:rect l="0" t="0" r="r" b="b"/>
              <a:pathLst>
                <a:path w="476" h="404">
                  <a:moveTo>
                    <a:pt x="0" y="98"/>
                  </a:moveTo>
                  <a:lnTo>
                    <a:pt x="56" y="404"/>
                  </a:lnTo>
                  <a:lnTo>
                    <a:pt x="476" y="324"/>
                  </a:lnTo>
                  <a:lnTo>
                    <a:pt x="415" y="0"/>
                  </a:lnTo>
                  <a:lnTo>
                    <a:pt x="0" y="98"/>
                  </a:lnTo>
                  <a:lnTo>
                    <a:pt x="0" y="98"/>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0" name="Freeform 162"/>
            <p:cNvSpPr>
              <a:spLocks/>
            </p:cNvSpPr>
            <p:nvPr/>
          </p:nvSpPr>
          <p:spPr bwMode="auto">
            <a:xfrm>
              <a:off x="4544" y="2220"/>
              <a:ext cx="63" cy="134"/>
            </a:xfrm>
            <a:custGeom>
              <a:avLst/>
              <a:gdLst>
                <a:gd name="T0" fmla="*/ 0 w 63"/>
                <a:gd name="T1" fmla="*/ 9 h 134"/>
                <a:gd name="T2" fmla="*/ 42 w 63"/>
                <a:gd name="T3" fmla="*/ 0 h 134"/>
                <a:gd name="T4" fmla="*/ 63 w 63"/>
                <a:gd name="T5" fmla="*/ 126 h 134"/>
                <a:gd name="T6" fmla="*/ 22 w 63"/>
                <a:gd name="T7" fmla="*/ 134 h 134"/>
                <a:gd name="T8" fmla="*/ 0 w 63"/>
                <a:gd name="T9" fmla="*/ 9 h 134"/>
                <a:gd name="T10" fmla="*/ 0 w 63"/>
                <a:gd name="T11" fmla="*/ 9 h 134"/>
              </a:gdLst>
              <a:ahLst/>
              <a:cxnLst>
                <a:cxn ang="0">
                  <a:pos x="T0" y="T1"/>
                </a:cxn>
                <a:cxn ang="0">
                  <a:pos x="T2" y="T3"/>
                </a:cxn>
                <a:cxn ang="0">
                  <a:pos x="T4" y="T5"/>
                </a:cxn>
                <a:cxn ang="0">
                  <a:pos x="T6" y="T7"/>
                </a:cxn>
                <a:cxn ang="0">
                  <a:pos x="T8" y="T9"/>
                </a:cxn>
                <a:cxn ang="0">
                  <a:pos x="T10" y="T11"/>
                </a:cxn>
              </a:cxnLst>
              <a:rect l="0" t="0" r="r" b="b"/>
              <a:pathLst>
                <a:path w="63" h="134">
                  <a:moveTo>
                    <a:pt x="0" y="9"/>
                  </a:moveTo>
                  <a:lnTo>
                    <a:pt x="42" y="0"/>
                  </a:lnTo>
                  <a:lnTo>
                    <a:pt x="63" y="126"/>
                  </a:lnTo>
                  <a:lnTo>
                    <a:pt x="22" y="134"/>
                  </a:lnTo>
                  <a:lnTo>
                    <a:pt x="0"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1" name="Freeform 163"/>
            <p:cNvSpPr>
              <a:spLocks/>
            </p:cNvSpPr>
            <p:nvPr/>
          </p:nvSpPr>
          <p:spPr bwMode="auto">
            <a:xfrm>
              <a:off x="4541" y="2256"/>
              <a:ext cx="83" cy="111"/>
            </a:xfrm>
            <a:custGeom>
              <a:avLst/>
              <a:gdLst>
                <a:gd name="T0" fmla="*/ 0 w 83"/>
                <a:gd name="T1" fmla="*/ 0 h 111"/>
                <a:gd name="T2" fmla="*/ 80 w 83"/>
                <a:gd name="T3" fmla="*/ 55 h 111"/>
                <a:gd name="T4" fmla="*/ 83 w 83"/>
                <a:gd name="T5" fmla="*/ 103 h 111"/>
                <a:gd name="T6" fmla="*/ 6 w 83"/>
                <a:gd name="T7" fmla="*/ 111 h 111"/>
                <a:gd name="T8" fmla="*/ 0 w 83"/>
                <a:gd name="T9" fmla="*/ 0 h 111"/>
                <a:gd name="T10" fmla="*/ 0 w 83"/>
                <a:gd name="T11" fmla="*/ 0 h 111"/>
              </a:gdLst>
              <a:ahLst/>
              <a:cxnLst>
                <a:cxn ang="0">
                  <a:pos x="T0" y="T1"/>
                </a:cxn>
                <a:cxn ang="0">
                  <a:pos x="T2" y="T3"/>
                </a:cxn>
                <a:cxn ang="0">
                  <a:pos x="T4" y="T5"/>
                </a:cxn>
                <a:cxn ang="0">
                  <a:pos x="T6" y="T7"/>
                </a:cxn>
                <a:cxn ang="0">
                  <a:pos x="T8" y="T9"/>
                </a:cxn>
                <a:cxn ang="0">
                  <a:pos x="T10" y="T11"/>
                </a:cxn>
              </a:cxnLst>
              <a:rect l="0" t="0" r="r" b="b"/>
              <a:pathLst>
                <a:path w="83" h="111">
                  <a:moveTo>
                    <a:pt x="0" y="0"/>
                  </a:moveTo>
                  <a:lnTo>
                    <a:pt x="80" y="55"/>
                  </a:lnTo>
                  <a:lnTo>
                    <a:pt x="83" y="103"/>
                  </a:lnTo>
                  <a:lnTo>
                    <a:pt x="6" y="111"/>
                  </a:lnTo>
                  <a:lnTo>
                    <a:pt x="0" y="0"/>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2" name="Freeform 164"/>
            <p:cNvSpPr>
              <a:spLocks/>
            </p:cNvSpPr>
            <p:nvPr/>
          </p:nvSpPr>
          <p:spPr bwMode="auto">
            <a:xfrm>
              <a:off x="4291" y="2183"/>
              <a:ext cx="466" cy="329"/>
            </a:xfrm>
            <a:custGeom>
              <a:avLst/>
              <a:gdLst>
                <a:gd name="T0" fmla="*/ 146 w 466"/>
                <a:gd name="T1" fmla="*/ 0 h 329"/>
                <a:gd name="T2" fmla="*/ 150 w 466"/>
                <a:gd name="T3" fmla="*/ 3 h 329"/>
                <a:gd name="T4" fmla="*/ 160 w 466"/>
                <a:gd name="T5" fmla="*/ 9 h 329"/>
                <a:gd name="T6" fmla="*/ 168 w 466"/>
                <a:gd name="T7" fmla="*/ 15 h 329"/>
                <a:gd name="T8" fmla="*/ 175 w 466"/>
                <a:gd name="T9" fmla="*/ 20 h 329"/>
                <a:gd name="T10" fmla="*/ 183 w 466"/>
                <a:gd name="T11" fmla="*/ 25 h 329"/>
                <a:gd name="T12" fmla="*/ 191 w 466"/>
                <a:gd name="T13" fmla="*/ 31 h 329"/>
                <a:gd name="T14" fmla="*/ 201 w 466"/>
                <a:gd name="T15" fmla="*/ 38 h 329"/>
                <a:gd name="T16" fmla="*/ 211 w 466"/>
                <a:gd name="T17" fmla="*/ 45 h 329"/>
                <a:gd name="T18" fmla="*/ 221 w 466"/>
                <a:gd name="T19" fmla="*/ 51 h 329"/>
                <a:gd name="T20" fmla="*/ 231 w 466"/>
                <a:gd name="T21" fmla="*/ 58 h 329"/>
                <a:gd name="T22" fmla="*/ 242 w 466"/>
                <a:gd name="T23" fmla="*/ 66 h 329"/>
                <a:gd name="T24" fmla="*/ 254 w 466"/>
                <a:gd name="T25" fmla="*/ 74 h 329"/>
                <a:gd name="T26" fmla="*/ 260 w 466"/>
                <a:gd name="T27" fmla="*/ 81 h 329"/>
                <a:gd name="T28" fmla="*/ 261 w 466"/>
                <a:gd name="T29" fmla="*/ 89 h 329"/>
                <a:gd name="T30" fmla="*/ 263 w 466"/>
                <a:gd name="T31" fmla="*/ 97 h 329"/>
                <a:gd name="T32" fmla="*/ 264 w 466"/>
                <a:gd name="T33" fmla="*/ 105 h 329"/>
                <a:gd name="T34" fmla="*/ 265 w 466"/>
                <a:gd name="T35" fmla="*/ 112 h 329"/>
                <a:gd name="T36" fmla="*/ 267 w 466"/>
                <a:gd name="T37" fmla="*/ 120 h 329"/>
                <a:gd name="T38" fmla="*/ 268 w 466"/>
                <a:gd name="T39" fmla="*/ 127 h 329"/>
                <a:gd name="T40" fmla="*/ 270 w 466"/>
                <a:gd name="T41" fmla="*/ 135 h 329"/>
                <a:gd name="T42" fmla="*/ 271 w 466"/>
                <a:gd name="T43" fmla="*/ 145 h 329"/>
                <a:gd name="T44" fmla="*/ 273 w 466"/>
                <a:gd name="T45" fmla="*/ 156 h 329"/>
                <a:gd name="T46" fmla="*/ 275 w 466"/>
                <a:gd name="T47" fmla="*/ 165 h 329"/>
                <a:gd name="T48" fmla="*/ 276 w 466"/>
                <a:gd name="T49" fmla="*/ 170 h 329"/>
                <a:gd name="T50" fmla="*/ 317 w 466"/>
                <a:gd name="T51" fmla="*/ 163 h 329"/>
                <a:gd name="T52" fmla="*/ 316 w 466"/>
                <a:gd name="T53" fmla="*/ 159 h 329"/>
                <a:gd name="T54" fmla="*/ 315 w 466"/>
                <a:gd name="T55" fmla="*/ 154 h 329"/>
                <a:gd name="T56" fmla="*/ 314 w 466"/>
                <a:gd name="T57" fmla="*/ 148 h 329"/>
                <a:gd name="T58" fmla="*/ 313 w 466"/>
                <a:gd name="T59" fmla="*/ 140 h 329"/>
                <a:gd name="T60" fmla="*/ 311 w 466"/>
                <a:gd name="T61" fmla="*/ 132 h 329"/>
                <a:gd name="T62" fmla="*/ 310 w 466"/>
                <a:gd name="T63" fmla="*/ 121 h 329"/>
                <a:gd name="T64" fmla="*/ 308 w 466"/>
                <a:gd name="T65" fmla="*/ 111 h 329"/>
                <a:gd name="T66" fmla="*/ 466 w 466"/>
                <a:gd name="T67" fmla="*/ 257 h 329"/>
                <a:gd name="T68" fmla="*/ 0 w 466"/>
                <a:gd name="T69" fmla="*/ 3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6" h="329">
                  <a:moveTo>
                    <a:pt x="0" y="37"/>
                  </a:moveTo>
                  <a:lnTo>
                    <a:pt x="146" y="0"/>
                  </a:lnTo>
                  <a:lnTo>
                    <a:pt x="147" y="1"/>
                  </a:lnTo>
                  <a:lnTo>
                    <a:pt x="150" y="3"/>
                  </a:lnTo>
                  <a:lnTo>
                    <a:pt x="155" y="6"/>
                  </a:lnTo>
                  <a:lnTo>
                    <a:pt x="160" y="9"/>
                  </a:lnTo>
                  <a:lnTo>
                    <a:pt x="165" y="13"/>
                  </a:lnTo>
                  <a:lnTo>
                    <a:pt x="168" y="15"/>
                  </a:lnTo>
                  <a:lnTo>
                    <a:pt x="172" y="18"/>
                  </a:lnTo>
                  <a:lnTo>
                    <a:pt x="175" y="20"/>
                  </a:lnTo>
                  <a:lnTo>
                    <a:pt x="179" y="23"/>
                  </a:lnTo>
                  <a:lnTo>
                    <a:pt x="183" y="25"/>
                  </a:lnTo>
                  <a:lnTo>
                    <a:pt x="187" y="28"/>
                  </a:lnTo>
                  <a:lnTo>
                    <a:pt x="191" y="31"/>
                  </a:lnTo>
                  <a:lnTo>
                    <a:pt x="196" y="34"/>
                  </a:lnTo>
                  <a:lnTo>
                    <a:pt x="201" y="38"/>
                  </a:lnTo>
                  <a:lnTo>
                    <a:pt x="206" y="42"/>
                  </a:lnTo>
                  <a:lnTo>
                    <a:pt x="211" y="45"/>
                  </a:lnTo>
                  <a:lnTo>
                    <a:pt x="216" y="49"/>
                  </a:lnTo>
                  <a:lnTo>
                    <a:pt x="221" y="51"/>
                  </a:lnTo>
                  <a:lnTo>
                    <a:pt x="226" y="55"/>
                  </a:lnTo>
                  <a:lnTo>
                    <a:pt x="231" y="58"/>
                  </a:lnTo>
                  <a:lnTo>
                    <a:pt x="236" y="63"/>
                  </a:lnTo>
                  <a:lnTo>
                    <a:pt x="242" y="66"/>
                  </a:lnTo>
                  <a:lnTo>
                    <a:pt x="249" y="70"/>
                  </a:lnTo>
                  <a:lnTo>
                    <a:pt x="254" y="74"/>
                  </a:lnTo>
                  <a:lnTo>
                    <a:pt x="260" y="78"/>
                  </a:lnTo>
                  <a:lnTo>
                    <a:pt x="260" y="81"/>
                  </a:lnTo>
                  <a:lnTo>
                    <a:pt x="261" y="86"/>
                  </a:lnTo>
                  <a:lnTo>
                    <a:pt x="261" y="89"/>
                  </a:lnTo>
                  <a:lnTo>
                    <a:pt x="262" y="93"/>
                  </a:lnTo>
                  <a:lnTo>
                    <a:pt x="263" y="97"/>
                  </a:lnTo>
                  <a:lnTo>
                    <a:pt x="263" y="100"/>
                  </a:lnTo>
                  <a:lnTo>
                    <a:pt x="264" y="105"/>
                  </a:lnTo>
                  <a:lnTo>
                    <a:pt x="265" y="109"/>
                  </a:lnTo>
                  <a:lnTo>
                    <a:pt x="265" y="112"/>
                  </a:lnTo>
                  <a:lnTo>
                    <a:pt x="266" y="116"/>
                  </a:lnTo>
                  <a:lnTo>
                    <a:pt x="267" y="120"/>
                  </a:lnTo>
                  <a:lnTo>
                    <a:pt x="268" y="124"/>
                  </a:lnTo>
                  <a:lnTo>
                    <a:pt x="268" y="127"/>
                  </a:lnTo>
                  <a:lnTo>
                    <a:pt x="269" y="132"/>
                  </a:lnTo>
                  <a:lnTo>
                    <a:pt x="270" y="135"/>
                  </a:lnTo>
                  <a:lnTo>
                    <a:pt x="271" y="139"/>
                  </a:lnTo>
                  <a:lnTo>
                    <a:pt x="271" y="145"/>
                  </a:lnTo>
                  <a:lnTo>
                    <a:pt x="272" y="152"/>
                  </a:lnTo>
                  <a:lnTo>
                    <a:pt x="273" y="156"/>
                  </a:lnTo>
                  <a:lnTo>
                    <a:pt x="274" y="162"/>
                  </a:lnTo>
                  <a:lnTo>
                    <a:pt x="275" y="165"/>
                  </a:lnTo>
                  <a:lnTo>
                    <a:pt x="275" y="168"/>
                  </a:lnTo>
                  <a:lnTo>
                    <a:pt x="276" y="170"/>
                  </a:lnTo>
                  <a:lnTo>
                    <a:pt x="277" y="171"/>
                  </a:lnTo>
                  <a:lnTo>
                    <a:pt x="317" y="163"/>
                  </a:lnTo>
                  <a:lnTo>
                    <a:pt x="317" y="162"/>
                  </a:lnTo>
                  <a:lnTo>
                    <a:pt x="316" y="159"/>
                  </a:lnTo>
                  <a:lnTo>
                    <a:pt x="316" y="156"/>
                  </a:lnTo>
                  <a:lnTo>
                    <a:pt x="315" y="154"/>
                  </a:lnTo>
                  <a:lnTo>
                    <a:pt x="314" y="151"/>
                  </a:lnTo>
                  <a:lnTo>
                    <a:pt x="314" y="148"/>
                  </a:lnTo>
                  <a:lnTo>
                    <a:pt x="313" y="144"/>
                  </a:lnTo>
                  <a:lnTo>
                    <a:pt x="313" y="140"/>
                  </a:lnTo>
                  <a:lnTo>
                    <a:pt x="312" y="136"/>
                  </a:lnTo>
                  <a:lnTo>
                    <a:pt x="311" y="132"/>
                  </a:lnTo>
                  <a:lnTo>
                    <a:pt x="310" y="126"/>
                  </a:lnTo>
                  <a:lnTo>
                    <a:pt x="310" y="121"/>
                  </a:lnTo>
                  <a:lnTo>
                    <a:pt x="309" y="116"/>
                  </a:lnTo>
                  <a:lnTo>
                    <a:pt x="308" y="111"/>
                  </a:lnTo>
                  <a:lnTo>
                    <a:pt x="422" y="44"/>
                  </a:lnTo>
                  <a:lnTo>
                    <a:pt x="466" y="257"/>
                  </a:lnTo>
                  <a:lnTo>
                    <a:pt x="46" y="329"/>
                  </a:lnTo>
                  <a:lnTo>
                    <a:pt x="0" y="37"/>
                  </a:lnTo>
                  <a:lnTo>
                    <a:pt x="0" y="37"/>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3" name="Freeform 165"/>
            <p:cNvSpPr>
              <a:spLocks/>
            </p:cNvSpPr>
            <p:nvPr/>
          </p:nvSpPr>
          <p:spPr bwMode="auto">
            <a:xfrm>
              <a:off x="4277" y="2362"/>
              <a:ext cx="474" cy="426"/>
            </a:xfrm>
            <a:custGeom>
              <a:avLst/>
              <a:gdLst>
                <a:gd name="T0" fmla="*/ 61 w 474"/>
                <a:gd name="T1" fmla="*/ 0 h 426"/>
                <a:gd name="T2" fmla="*/ 0 w 474"/>
                <a:gd name="T3" fmla="*/ 324 h 426"/>
                <a:gd name="T4" fmla="*/ 414 w 474"/>
                <a:gd name="T5" fmla="*/ 426 h 426"/>
                <a:gd name="T6" fmla="*/ 474 w 474"/>
                <a:gd name="T7" fmla="*/ 102 h 426"/>
                <a:gd name="T8" fmla="*/ 61 w 474"/>
                <a:gd name="T9" fmla="*/ 0 h 426"/>
                <a:gd name="T10" fmla="*/ 61 w 474"/>
                <a:gd name="T11" fmla="*/ 0 h 426"/>
              </a:gdLst>
              <a:ahLst/>
              <a:cxnLst>
                <a:cxn ang="0">
                  <a:pos x="T0" y="T1"/>
                </a:cxn>
                <a:cxn ang="0">
                  <a:pos x="T2" y="T3"/>
                </a:cxn>
                <a:cxn ang="0">
                  <a:pos x="T4" y="T5"/>
                </a:cxn>
                <a:cxn ang="0">
                  <a:pos x="T6" y="T7"/>
                </a:cxn>
                <a:cxn ang="0">
                  <a:pos x="T8" y="T9"/>
                </a:cxn>
                <a:cxn ang="0">
                  <a:pos x="T10" y="T11"/>
                </a:cxn>
              </a:cxnLst>
              <a:rect l="0" t="0" r="r" b="b"/>
              <a:pathLst>
                <a:path w="474" h="426">
                  <a:moveTo>
                    <a:pt x="61" y="0"/>
                  </a:moveTo>
                  <a:lnTo>
                    <a:pt x="0" y="324"/>
                  </a:lnTo>
                  <a:lnTo>
                    <a:pt x="414" y="426"/>
                  </a:lnTo>
                  <a:lnTo>
                    <a:pt x="474" y="102"/>
                  </a:lnTo>
                  <a:lnTo>
                    <a:pt x="61" y="0"/>
                  </a:lnTo>
                  <a:lnTo>
                    <a:pt x="61" y="0"/>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4" name="Freeform 166"/>
            <p:cNvSpPr>
              <a:spLocks/>
            </p:cNvSpPr>
            <p:nvPr/>
          </p:nvSpPr>
          <p:spPr bwMode="auto">
            <a:xfrm>
              <a:off x="4305" y="2376"/>
              <a:ext cx="450" cy="401"/>
            </a:xfrm>
            <a:custGeom>
              <a:avLst/>
              <a:gdLst>
                <a:gd name="T0" fmla="*/ 0 w 450"/>
                <a:gd name="T1" fmla="*/ 217 h 401"/>
                <a:gd name="T2" fmla="*/ 258 w 450"/>
                <a:gd name="T3" fmla="*/ 370 h 401"/>
                <a:gd name="T4" fmla="*/ 386 w 450"/>
                <a:gd name="T5" fmla="*/ 401 h 401"/>
                <a:gd name="T6" fmla="*/ 450 w 450"/>
                <a:gd name="T7" fmla="*/ 87 h 401"/>
                <a:gd name="T8" fmla="*/ 50 w 450"/>
                <a:gd name="T9" fmla="*/ 0 h 401"/>
                <a:gd name="T10" fmla="*/ 0 w 450"/>
                <a:gd name="T11" fmla="*/ 217 h 401"/>
                <a:gd name="T12" fmla="*/ 0 w 450"/>
                <a:gd name="T13" fmla="*/ 217 h 401"/>
              </a:gdLst>
              <a:ahLst/>
              <a:cxnLst>
                <a:cxn ang="0">
                  <a:pos x="T0" y="T1"/>
                </a:cxn>
                <a:cxn ang="0">
                  <a:pos x="T2" y="T3"/>
                </a:cxn>
                <a:cxn ang="0">
                  <a:pos x="T4" y="T5"/>
                </a:cxn>
                <a:cxn ang="0">
                  <a:pos x="T6" y="T7"/>
                </a:cxn>
                <a:cxn ang="0">
                  <a:pos x="T8" y="T9"/>
                </a:cxn>
                <a:cxn ang="0">
                  <a:pos x="T10" y="T11"/>
                </a:cxn>
                <a:cxn ang="0">
                  <a:pos x="T12" y="T13"/>
                </a:cxn>
              </a:cxnLst>
              <a:rect l="0" t="0" r="r" b="b"/>
              <a:pathLst>
                <a:path w="450" h="401">
                  <a:moveTo>
                    <a:pt x="0" y="217"/>
                  </a:moveTo>
                  <a:lnTo>
                    <a:pt x="258" y="370"/>
                  </a:lnTo>
                  <a:lnTo>
                    <a:pt x="386" y="401"/>
                  </a:lnTo>
                  <a:lnTo>
                    <a:pt x="450" y="87"/>
                  </a:lnTo>
                  <a:lnTo>
                    <a:pt x="50" y="0"/>
                  </a:lnTo>
                  <a:lnTo>
                    <a:pt x="0" y="217"/>
                  </a:lnTo>
                  <a:lnTo>
                    <a:pt x="0" y="217"/>
                  </a:lnTo>
                  <a:close/>
                </a:path>
              </a:pathLst>
            </a:custGeom>
            <a:solidFill>
              <a:srgbClr val="304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5" name="Freeform 167"/>
            <p:cNvSpPr>
              <a:spLocks/>
            </p:cNvSpPr>
            <p:nvPr/>
          </p:nvSpPr>
          <p:spPr bwMode="auto">
            <a:xfrm>
              <a:off x="4549" y="2502"/>
              <a:ext cx="66" cy="137"/>
            </a:xfrm>
            <a:custGeom>
              <a:avLst/>
              <a:gdLst>
                <a:gd name="T0" fmla="*/ 25 w 66"/>
                <a:gd name="T1" fmla="*/ 0 h 137"/>
                <a:gd name="T2" fmla="*/ 66 w 66"/>
                <a:gd name="T3" fmla="*/ 11 h 137"/>
                <a:gd name="T4" fmla="*/ 39 w 66"/>
                <a:gd name="T5" fmla="*/ 137 h 137"/>
                <a:gd name="T6" fmla="*/ 0 w 66"/>
                <a:gd name="T7" fmla="*/ 126 h 137"/>
                <a:gd name="T8" fmla="*/ 25 w 66"/>
                <a:gd name="T9" fmla="*/ 0 h 137"/>
                <a:gd name="T10" fmla="*/ 25 w 66"/>
                <a:gd name="T11" fmla="*/ 0 h 137"/>
              </a:gdLst>
              <a:ahLst/>
              <a:cxnLst>
                <a:cxn ang="0">
                  <a:pos x="T0" y="T1"/>
                </a:cxn>
                <a:cxn ang="0">
                  <a:pos x="T2" y="T3"/>
                </a:cxn>
                <a:cxn ang="0">
                  <a:pos x="T4" y="T5"/>
                </a:cxn>
                <a:cxn ang="0">
                  <a:pos x="T6" y="T7"/>
                </a:cxn>
                <a:cxn ang="0">
                  <a:pos x="T8" y="T9"/>
                </a:cxn>
                <a:cxn ang="0">
                  <a:pos x="T10" y="T11"/>
                </a:cxn>
              </a:cxnLst>
              <a:rect l="0" t="0" r="r" b="b"/>
              <a:pathLst>
                <a:path w="66" h="137">
                  <a:moveTo>
                    <a:pt x="25" y="0"/>
                  </a:moveTo>
                  <a:lnTo>
                    <a:pt x="66" y="11"/>
                  </a:lnTo>
                  <a:lnTo>
                    <a:pt x="39" y="137"/>
                  </a:lnTo>
                  <a:lnTo>
                    <a:pt x="0" y="126"/>
                  </a:lnTo>
                  <a:lnTo>
                    <a:pt x="25" y="0"/>
                  </a:lnTo>
                  <a:lnTo>
                    <a:pt x="2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6" name="Freeform 168"/>
            <p:cNvSpPr>
              <a:spLocks/>
            </p:cNvSpPr>
            <p:nvPr/>
          </p:nvSpPr>
          <p:spPr bwMode="auto">
            <a:xfrm>
              <a:off x="4659" y="2497"/>
              <a:ext cx="110" cy="208"/>
            </a:xfrm>
            <a:custGeom>
              <a:avLst/>
              <a:gdLst>
                <a:gd name="T0" fmla="*/ 94 w 110"/>
                <a:gd name="T1" fmla="*/ 106 h 208"/>
                <a:gd name="T2" fmla="*/ 110 w 110"/>
                <a:gd name="T3" fmla="*/ 93 h 208"/>
                <a:gd name="T4" fmla="*/ 96 w 110"/>
                <a:gd name="T5" fmla="*/ 19 h 208"/>
                <a:gd name="T6" fmla="*/ 39 w 110"/>
                <a:gd name="T7" fmla="*/ 0 h 208"/>
                <a:gd name="T8" fmla="*/ 31 w 110"/>
                <a:gd name="T9" fmla="*/ 16 h 208"/>
                <a:gd name="T10" fmla="*/ 78 w 110"/>
                <a:gd name="T11" fmla="*/ 54 h 208"/>
                <a:gd name="T12" fmla="*/ 71 w 110"/>
                <a:gd name="T13" fmla="*/ 82 h 208"/>
                <a:gd name="T14" fmla="*/ 9 w 110"/>
                <a:gd name="T15" fmla="*/ 39 h 208"/>
                <a:gd name="T16" fmla="*/ 0 w 110"/>
                <a:gd name="T17" fmla="*/ 64 h 208"/>
                <a:gd name="T18" fmla="*/ 7 w 110"/>
                <a:gd name="T19" fmla="*/ 82 h 208"/>
                <a:gd name="T20" fmla="*/ 0 w 110"/>
                <a:gd name="T21" fmla="*/ 109 h 208"/>
                <a:gd name="T22" fmla="*/ 7 w 110"/>
                <a:gd name="T23" fmla="*/ 127 h 208"/>
                <a:gd name="T24" fmla="*/ 2 w 110"/>
                <a:gd name="T25" fmla="*/ 151 h 208"/>
                <a:gd name="T26" fmla="*/ 38 w 110"/>
                <a:gd name="T27" fmla="*/ 208 h 208"/>
                <a:gd name="T28" fmla="*/ 63 w 110"/>
                <a:gd name="T29" fmla="*/ 192 h 208"/>
                <a:gd name="T30" fmla="*/ 82 w 110"/>
                <a:gd name="T31" fmla="*/ 155 h 208"/>
                <a:gd name="T32" fmla="*/ 94 w 110"/>
                <a:gd name="T33" fmla="*/ 106 h 208"/>
                <a:gd name="T34" fmla="*/ 94 w 110"/>
                <a:gd name="T35" fmla="*/ 10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208">
                  <a:moveTo>
                    <a:pt x="94" y="106"/>
                  </a:moveTo>
                  <a:lnTo>
                    <a:pt x="110" y="93"/>
                  </a:lnTo>
                  <a:lnTo>
                    <a:pt x="96" y="19"/>
                  </a:lnTo>
                  <a:lnTo>
                    <a:pt x="39" y="0"/>
                  </a:lnTo>
                  <a:lnTo>
                    <a:pt x="31" y="16"/>
                  </a:lnTo>
                  <a:lnTo>
                    <a:pt x="78" y="54"/>
                  </a:lnTo>
                  <a:lnTo>
                    <a:pt x="71" y="82"/>
                  </a:lnTo>
                  <a:lnTo>
                    <a:pt x="9" y="39"/>
                  </a:lnTo>
                  <a:lnTo>
                    <a:pt x="0" y="64"/>
                  </a:lnTo>
                  <a:lnTo>
                    <a:pt x="7" y="82"/>
                  </a:lnTo>
                  <a:lnTo>
                    <a:pt x="0" y="109"/>
                  </a:lnTo>
                  <a:lnTo>
                    <a:pt x="7" y="127"/>
                  </a:lnTo>
                  <a:lnTo>
                    <a:pt x="2" y="151"/>
                  </a:lnTo>
                  <a:lnTo>
                    <a:pt x="38" y="208"/>
                  </a:lnTo>
                  <a:lnTo>
                    <a:pt x="63" y="192"/>
                  </a:lnTo>
                  <a:lnTo>
                    <a:pt x="82" y="155"/>
                  </a:lnTo>
                  <a:lnTo>
                    <a:pt x="94" y="106"/>
                  </a:lnTo>
                  <a:lnTo>
                    <a:pt x="94" y="106"/>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7" name="Freeform 169"/>
            <p:cNvSpPr>
              <a:spLocks/>
            </p:cNvSpPr>
            <p:nvPr/>
          </p:nvSpPr>
          <p:spPr bwMode="auto">
            <a:xfrm>
              <a:off x="4202" y="2371"/>
              <a:ext cx="75" cy="127"/>
            </a:xfrm>
            <a:custGeom>
              <a:avLst/>
              <a:gdLst>
                <a:gd name="T0" fmla="*/ 0 w 75"/>
                <a:gd name="T1" fmla="*/ 0 h 127"/>
                <a:gd name="T2" fmla="*/ 75 w 75"/>
                <a:gd name="T3" fmla="*/ 0 h 127"/>
                <a:gd name="T4" fmla="*/ 74 w 75"/>
                <a:gd name="T5" fmla="*/ 0 h 127"/>
                <a:gd name="T6" fmla="*/ 72 w 75"/>
                <a:gd name="T7" fmla="*/ 3 h 127"/>
                <a:gd name="T8" fmla="*/ 68 w 75"/>
                <a:gd name="T9" fmla="*/ 7 h 127"/>
                <a:gd name="T10" fmla="*/ 65 w 75"/>
                <a:gd name="T11" fmla="*/ 13 h 127"/>
                <a:gd name="T12" fmla="*/ 63 w 75"/>
                <a:gd name="T13" fmla="*/ 16 h 127"/>
                <a:gd name="T14" fmla="*/ 61 w 75"/>
                <a:gd name="T15" fmla="*/ 20 h 127"/>
                <a:gd name="T16" fmla="*/ 59 w 75"/>
                <a:gd name="T17" fmla="*/ 23 h 127"/>
                <a:gd name="T18" fmla="*/ 57 w 75"/>
                <a:gd name="T19" fmla="*/ 28 h 127"/>
                <a:gd name="T20" fmla="*/ 55 w 75"/>
                <a:gd name="T21" fmla="*/ 32 h 127"/>
                <a:gd name="T22" fmla="*/ 53 w 75"/>
                <a:gd name="T23" fmla="*/ 39 h 127"/>
                <a:gd name="T24" fmla="*/ 50 w 75"/>
                <a:gd name="T25" fmla="*/ 44 h 127"/>
                <a:gd name="T26" fmla="*/ 49 w 75"/>
                <a:gd name="T27" fmla="*/ 50 h 127"/>
                <a:gd name="T28" fmla="*/ 46 w 75"/>
                <a:gd name="T29" fmla="*/ 56 h 127"/>
                <a:gd name="T30" fmla="*/ 45 w 75"/>
                <a:gd name="T31" fmla="*/ 62 h 127"/>
                <a:gd name="T32" fmla="*/ 43 w 75"/>
                <a:gd name="T33" fmla="*/ 65 h 127"/>
                <a:gd name="T34" fmla="*/ 43 w 75"/>
                <a:gd name="T35" fmla="*/ 68 h 127"/>
                <a:gd name="T36" fmla="*/ 42 w 75"/>
                <a:gd name="T37" fmla="*/ 71 h 127"/>
                <a:gd name="T38" fmla="*/ 42 w 75"/>
                <a:gd name="T39" fmla="*/ 75 h 127"/>
                <a:gd name="T40" fmla="*/ 40 w 75"/>
                <a:gd name="T41" fmla="*/ 81 h 127"/>
                <a:gd name="T42" fmla="*/ 39 w 75"/>
                <a:gd name="T43" fmla="*/ 88 h 127"/>
                <a:gd name="T44" fmla="*/ 38 w 75"/>
                <a:gd name="T45" fmla="*/ 94 h 127"/>
                <a:gd name="T46" fmla="*/ 38 w 75"/>
                <a:gd name="T47" fmla="*/ 100 h 127"/>
                <a:gd name="T48" fmla="*/ 36 w 75"/>
                <a:gd name="T49" fmla="*/ 105 h 127"/>
                <a:gd name="T50" fmla="*/ 36 w 75"/>
                <a:gd name="T51" fmla="*/ 110 h 127"/>
                <a:gd name="T52" fmla="*/ 35 w 75"/>
                <a:gd name="T53" fmla="*/ 115 h 127"/>
                <a:gd name="T54" fmla="*/ 35 w 75"/>
                <a:gd name="T55" fmla="*/ 119 h 127"/>
                <a:gd name="T56" fmla="*/ 34 w 75"/>
                <a:gd name="T57" fmla="*/ 122 h 127"/>
                <a:gd name="T58" fmla="*/ 34 w 75"/>
                <a:gd name="T59" fmla="*/ 124 h 127"/>
                <a:gd name="T60" fmla="*/ 34 w 75"/>
                <a:gd name="T61" fmla="*/ 126 h 127"/>
                <a:gd name="T62" fmla="*/ 34 w 75"/>
                <a:gd name="T63" fmla="*/ 127 h 127"/>
                <a:gd name="T64" fmla="*/ 0 w 75"/>
                <a:gd name="T65" fmla="*/ 0 h 127"/>
                <a:gd name="T66" fmla="*/ 0 w 75"/>
                <a:gd name="T6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27">
                  <a:moveTo>
                    <a:pt x="0" y="0"/>
                  </a:moveTo>
                  <a:lnTo>
                    <a:pt x="75" y="0"/>
                  </a:lnTo>
                  <a:lnTo>
                    <a:pt x="74" y="0"/>
                  </a:lnTo>
                  <a:lnTo>
                    <a:pt x="72" y="3"/>
                  </a:lnTo>
                  <a:lnTo>
                    <a:pt x="68" y="7"/>
                  </a:lnTo>
                  <a:lnTo>
                    <a:pt x="65" y="13"/>
                  </a:lnTo>
                  <a:lnTo>
                    <a:pt x="63" y="16"/>
                  </a:lnTo>
                  <a:lnTo>
                    <a:pt x="61" y="20"/>
                  </a:lnTo>
                  <a:lnTo>
                    <a:pt x="59" y="23"/>
                  </a:lnTo>
                  <a:lnTo>
                    <a:pt x="57" y="28"/>
                  </a:lnTo>
                  <a:lnTo>
                    <a:pt x="55" y="32"/>
                  </a:lnTo>
                  <a:lnTo>
                    <a:pt x="53" y="39"/>
                  </a:lnTo>
                  <a:lnTo>
                    <a:pt x="50" y="44"/>
                  </a:lnTo>
                  <a:lnTo>
                    <a:pt x="49" y="50"/>
                  </a:lnTo>
                  <a:lnTo>
                    <a:pt x="46" y="56"/>
                  </a:lnTo>
                  <a:lnTo>
                    <a:pt x="45" y="62"/>
                  </a:lnTo>
                  <a:lnTo>
                    <a:pt x="43" y="65"/>
                  </a:lnTo>
                  <a:lnTo>
                    <a:pt x="43" y="68"/>
                  </a:lnTo>
                  <a:lnTo>
                    <a:pt x="42" y="71"/>
                  </a:lnTo>
                  <a:lnTo>
                    <a:pt x="42" y="75"/>
                  </a:lnTo>
                  <a:lnTo>
                    <a:pt x="40" y="81"/>
                  </a:lnTo>
                  <a:lnTo>
                    <a:pt x="39" y="88"/>
                  </a:lnTo>
                  <a:lnTo>
                    <a:pt x="38" y="94"/>
                  </a:lnTo>
                  <a:lnTo>
                    <a:pt x="38" y="100"/>
                  </a:lnTo>
                  <a:lnTo>
                    <a:pt x="36" y="105"/>
                  </a:lnTo>
                  <a:lnTo>
                    <a:pt x="36" y="110"/>
                  </a:lnTo>
                  <a:lnTo>
                    <a:pt x="35" y="115"/>
                  </a:lnTo>
                  <a:lnTo>
                    <a:pt x="35" y="119"/>
                  </a:lnTo>
                  <a:lnTo>
                    <a:pt x="34" y="122"/>
                  </a:lnTo>
                  <a:lnTo>
                    <a:pt x="34" y="124"/>
                  </a:lnTo>
                  <a:lnTo>
                    <a:pt x="34" y="126"/>
                  </a:lnTo>
                  <a:lnTo>
                    <a:pt x="34" y="127"/>
                  </a:lnTo>
                  <a:lnTo>
                    <a:pt x="0" y="0"/>
                  </a:lnTo>
                  <a:lnTo>
                    <a:pt x="0" y="0"/>
                  </a:lnTo>
                  <a:close/>
                </a:path>
              </a:pathLst>
            </a:custGeom>
            <a:solidFill>
              <a:srgbClr val="FFD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8" name="Freeform 170"/>
            <p:cNvSpPr>
              <a:spLocks/>
            </p:cNvSpPr>
            <p:nvPr/>
          </p:nvSpPr>
          <p:spPr bwMode="auto">
            <a:xfrm>
              <a:off x="3855" y="2008"/>
              <a:ext cx="54" cy="76"/>
            </a:xfrm>
            <a:custGeom>
              <a:avLst/>
              <a:gdLst>
                <a:gd name="T0" fmla="*/ 50 w 54"/>
                <a:gd name="T1" fmla="*/ 0 h 76"/>
                <a:gd name="T2" fmla="*/ 50 w 54"/>
                <a:gd name="T3" fmla="*/ 2 h 76"/>
                <a:gd name="T4" fmla="*/ 49 w 54"/>
                <a:gd name="T5" fmla="*/ 5 h 76"/>
                <a:gd name="T6" fmla="*/ 48 w 54"/>
                <a:gd name="T7" fmla="*/ 10 h 76"/>
                <a:gd name="T8" fmla="*/ 48 w 54"/>
                <a:gd name="T9" fmla="*/ 15 h 76"/>
                <a:gd name="T10" fmla="*/ 47 w 54"/>
                <a:gd name="T11" fmla="*/ 21 h 76"/>
                <a:gd name="T12" fmla="*/ 47 w 54"/>
                <a:gd name="T13" fmla="*/ 25 h 76"/>
                <a:gd name="T14" fmla="*/ 47 w 54"/>
                <a:gd name="T15" fmla="*/ 28 h 76"/>
                <a:gd name="T16" fmla="*/ 47 w 54"/>
                <a:gd name="T17" fmla="*/ 32 h 76"/>
                <a:gd name="T18" fmla="*/ 48 w 54"/>
                <a:gd name="T19" fmla="*/ 36 h 76"/>
                <a:gd name="T20" fmla="*/ 48 w 54"/>
                <a:gd name="T21" fmla="*/ 39 h 76"/>
                <a:gd name="T22" fmla="*/ 48 w 54"/>
                <a:gd name="T23" fmla="*/ 42 h 76"/>
                <a:gd name="T24" fmla="*/ 48 w 54"/>
                <a:gd name="T25" fmla="*/ 46 h 76"/>
                <a:gd name="T26" fmla="*/ 48 w 54"/>
                <a:gd name="T27" fmla="*/ 50 h 76"/>
                <a:gd name="T28" fmla="*/ 48 w 54"/>
                <a:gd name="T29" fmla="*/ 52 h 76"/>
                <a:gd name="T30" fmla="*/ 49 w 54"/>
                <a:gd name="T31" fmla="*/ 56 h 76"/>
                <a:gd name="T32" fmla="*/ 50 w 54"/>
                <a:gd name="T33" fmla="*/ 59 h 76"/>
                <a:gd name="T34" fmla="*/ 51 w 54"/>
                <a:gd name="T35" fmla="*/ 62 h 76"/>
                <a:gd name="T36" fmla="*/ 52 w 54"/>
                <a:gd name="T37" fmla="*/ 67 h 76"/>
                <a:gd name="T38" fmla="*/ 53 w 54"/>
                <a:gd name="T39" fmla="*/ 72 h 76"/>
                <a:gd name="T40" fmla="*/ 54 w 54"/>
                <a:gd name="T41" fmla="*/ 75 h 76"/>
                <a:gd name="T42" fmla="*/ 54 w 54"/>
                <a:gd name="T43" fmla="*/ 76 h 76"/>
                <a:gd name="T44" fmla="*/ 0 w 54"/>
                <a:gd name="T45" fmla="*/ 40 h 76"/>
                <a:gd name="T46" fmla="*/ 50 w 54"/>
                <a:gd name="T47" fmla="*/ 0 h 76"/>
                <a:gd name="T48" fmla="*/ 50 w 54"/>
                <a:gd name="T4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76">
                  <a:moveTo>
                    <a:pt x="50" y="0"/>
                  </a:moveTo>
                  <a:lnTo>
                    <a:pt x="50" y="2"/>
                  </a:lnTo>
                  <a:lnTo>
                    <a:pt x="49" y="5"/>
                  </a:lnTo>
                  <a:lnTo>
                    <a:pt x="48" y="10"/>
                  </a:lnTo>
                  <a:lnTo>
                    <a:pt x="48" y="15"/>
                  </a:lnTo>
                  <a:lnTo>
                    <a:pt x="47" y="21"/>
                  </a:lnTo>
                  <a:lnTo>
                    <a:pt x="47" y="25"/>
                  </a:lnTo>
                  <a:lnTo>
                    <a:pt x="47" y="28"/>
                  </a:lnTo>
                  <a:lnTo>
                    <a:pt x="47" y="32"/>
                  </a:lnTo>
                  <a:lnTo>
                    <a:pt x="48" y="36"/>
                  </a:lnTo>
                  <a:lnTo>
                    <a:pt x="48" y="39"/>
                  </a:lnTo>
                  <a:lnTo>
                    <a:pt x="48" y="42"/>
                  </a:lnTo>
                  <a:lnTo>
                    <a:pt x="48" y="46"/>
                  </a:lnTo>
                  <a:lnTo>
                    <a:pt x="48" y="50"/>
                  </a:lnTo>
                  <a:lnTo>
                    <a:pt x="48" y="52"/>
                  </a:lnTo>
                  <a:lnTo>
                    <a:pt x="49" y="56"/>
                  </a:lnTo>
                  <a:lnTo>
                    <a:pt x="50" y="59"/>
                  </a:lnTo>
                  <a:lnTo>
                    <a:pt x="51" y="62"/>
                  </a:lnTo>
                  <a:lnTo>
                    <a:pt x="52" y="67"/>
                  </a:lnTo>
                  <a:lnTo>
                    <a:pt x="53" y="72"/>
                  </a:lnTo>
                  <a:lnTo>
                    <a:pt x="54" y="75"/>
                  </a:lnTo>
                  <a:lnTo>
                    <a:pt x="54" y="76"/>
                  </a:lnTo>
                  <a:lnTo>
                    <a:pt x="0" y="40"/>
                  </a:lnTo>
                  <a:lnTo>
                    <a:pt x="50" y="0"/>
                  </a:lnTo>
                  <a:lnTo>
                    <a:pt x="50" y="0"/>
                  </a:lnTo>
                  <a:close/>
                </a:path>
              </a:pathLst>
            </a:custGeom>
            <a:solidFill>
              <a:srgbClr val="9C8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39" name="Freeform 171"/>
            <p:cNvSpPr>
              <a:spLocks/>
            </p:cNvSpPr>
            <p:nvPr/>
          </p:nvSpPr>
          <p:spPr bwMode="auto">
            <a:xfrm>
              <a:off x="4333" y="2373"/>
              <a:ext cx="421" cy="93"/>
            </a:xfrm>
            <a:custGeom>
              <a:avLst/>
              <a:gdLst>
                <a:gd name="T0" fmla="*/ 0 w 421"/>
                <a:gd name="T1" fmla="*/ 93 h 93"/>
                <a:gd name="T2" fmla="*/ 421 w 421"/>
                <a:gd name="T3" fmla="*/ 93 h 93"/>
                <a:gd name="T4" fmla="*/ 19 w 421"/>
                <a:gd name="T5" fmla="*/ 0 h 93"/>
                <a:gd name="T6" fmla="*/ 0 w 421"/>
                <a:gd name="T7" fmla="*/ 93 h 93"/>
                <a:gd name="T8" fmla="*/ 0 w 421"/>
                <a:gd name="T9" fmla="*/ 93 h 93"/>
              </a:gdLst>
              <a:ahLst/>
              <a:cxnLst>
                <a:cxn ang="0">
                  <a:pos x="T0" y="T1"/>
                </a:cxn>
                <a:cxn ang="0">
                  <a:pos x="T2" y="T3"/>
                </a:cxn>
                <a:cxn ang="0">
                  <a:pos x="T4" y="T5"/>
                </a:cxn>
                <a:cxn ang="0">
                  <a:pos x="T6" y="T7"/>
                </a:cxn>
                <a:cxn ang="0">
                  <a:pos x="T8" y="T9"/>
                </a:cxn>
              </a:cxnLst>
              <a:rect l="0" t="0" r="r" b="b"/>
              <a:pathLst>
                <a:path w="421" h="93">
                  <a:moveTo>
                    <a:pt x="0" y="93"/>
                  </a:moveTo>
                  <a:lnTo>
                    <a:pt x="421" y="93"/>
                  </a:lnTo>
                  <a:lnTo>
                    <a:pt x="19" y="0"/>
                  </a:lnTo>
                  <a:lnTo>
                    <a:pt x="0" y="93"/>
                  </a:lnTo>
                  <a:lnTo>
                    <a:pt x="0" y="93"/>
                  </a:lnTo>
                  <a:close/>
                </a:path>
              </a:pathLst>
            </a:custGeom>
            <a:solidFill>
              <a:srgbClr val="596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0" name="Freeform 172"/>
            <p:cNvSpPr>
              <a:spLocks/>
            </p:cNvSpPr>
            <p:nvPr/>
          </p:nvSpPr>
          <p:spPr bwMode="auto">
            <a:xfrm>
              <a:off x="4682" y="2086"/>
              <a:ext cx="400" cy="214"/>
            </a:xfrm>
            <a:custGeom>
              <a:avLst/>
              <a:gdLst>
                <a:gd name="T0" fmla="*/ 400 w 400"/>
                <a:gd name="T1" fmla="*/ 1 h 214"/>
                <a:gd name="T2" fmla="*/ 400 w 400"/>
                <a:gd name="T3" fmla="*/ 9 h 214"/>
                <a:gd name="T4" fmla="*/ 400 w 400"/>
                <a:gd name="T5" fmla="*/ 19 h 214"/>
                <a:gd name="T6" fmla="*/ 399 w 400"/>
                <a:gd name="T7" fmla="*/ 29 h 214"/>
                <a:gd name="T8" fmla="*/ 397 w 400"/>
                <a:gd name="T9" fmla="*/ 41 h 214"/>
                <a:gd name="T10" fmla="*/ 394 w 400"/>
                <a:gd name="T11" fmla="*/ 53 h 214"/>
                <a:gd name="T12" fmla="*/ 389 w 400"/>
                <a:gd name="T13" fmla="*/ 65 h 214"/>
                <a:gd name="T14" fmla="*/ 381 w 400"/>
                <a:gd name="T15" fmla="*/ 77 h 214"/>
                <a:gd name="T16" fmla="*/ 370 w 400"/>
                <a:gd name="T17" fmla="*/ 88 h 214"/>
                <a:gd name="T18" fmla="*/ 359 w 400"/>
                <a:gd name="T19" fmla="*/ 98 h 214"/>
                <a:gd name="T20" fmla="*/ 348 w 400"/>
                <a:gd name="T21" fmla="*/ 107 h 214"/>
                <a:gd name="T22" fmla="*/ 338 w 400"/>
                <a:gd name="T23" fmla="*/ 115 h 214"/>
                <a:gd name="T24" fmla="*/ 329 w 400"/>
                <a:gd name="T25" fmla="*/ 121 h 214"/>
                <a:gd name="T26" fmla="*/ 321 w 400"/>
                <a:gd name="T27" fmla="*/ 125 h 214"/>
                <a:gd name="T28" fmla="*/ 317 w 400"/>
                <a:gd name="T29" fmla="*/ 128 h 214"/>
                <a:gd name="T30" fmla="*/ 316 w 400"/>
                <a:gd name="T31" fmla="*/ 128 h 214"/>
                <a:gd name="T32" fmla="*/ 311 w 400"/>
                <a:gd name="T33" fmla="*/ 128 h 214"/>
                <a:gd name="T34" fmla="*/ 303 w 400"/>
                <a:gd name="T35" fmla="*/ 129 h 214"/>
                <a:gd name="T36" fmla="*/ 295 w 400"/>
                <a:gd name="T37" fmla="*/ 129 h 214"/>
                <a:gd name="T38" fmla="*/ 288 w 400"/>
                <a:gd name="T39" fmla="*/ 131 h 214"/>
                <a:gd name="T40" fmla="*/ 282 w 400"/>
                <a:gd name="T41" fmla="*/ 131 h 214"/>
                <a:gd name="T42" fmla="*/ 273 w 400"/>
                <a:gd name="T43" fmla="*/ 132 h 214"/>
                <a:gd name="T44" fmla="*/ 265 w 400"/>
                <a:gd name="T45" fmla="*/ 132 h 214"/>
                <a:gd name="T46" fmla="*/ 257 w 400"/>
                <a:gd name="T47" fmla="*/ 134 h 214"/>
                <a:gd name="T48" fmla="*/ 248 w 400"/>
                <a:gd name="T49" fmla="*/ 135 h 214"/>
                <a:gd name="T50" fmla="*/ 239 w 400"/>
                <a:gd name="T51" fmla="*/ 136 h 214"/>
                <a:gd name="T52" fmla="*/ 229 w 400"/>
                <a:gd name="T53" fmla="*/ 137 h 214"/>
                <a:gd name="T54" fmla="*/ 220 w 400"/>
                <a:gd name="T55" fmla="*/ 139 h 214"/>
                <a:gd name="T56" fmla="*/ 211 w 400"/>
                <a:gd name="T57" fmla="*/ 140 h 214"/>
                <a:gd name="T58" fmla="*/ 201 w 400"/>
                <a:gd name="T59" fmla="*/ 141 h 214"/>
                <a:gd name="T60" fmla="*/ 192 w 400"/>
                <a:gd name="T61" fmla="*/ 141 h 214"/>
                <a:gd name="T62" fmla="*/ 182 w 400"/>
                <a:gd name="T63" fmla="*/ 143 h 214"/>
                <a:gd name="T64" fmla="*/ 173 w 400"/>
                <a:gd name="T65" fmla="*/ 144 h 214"/>
                <a:gd name="T66" fmla="*/ 165 w 400"/>
                <a:gd name="T67" fmla="*/ 145 h 214"/>
                <a:gd name="T68" fmla="*/ 157 w 400"/>
                <a:gd name="T69" fmla="*/ 146 h 214"/>
                <a:gd name="T70" fmla="*/ 150 w 400"/>
                <a:gd name="T71" fmla="*/ 147 h 214"/>
                <a:gd name="T72" fmla="*/ 143 w 400"/>
                <a:gd name="T73" fmla="*/ 148 h 214"/>
                <a:gd name="T74" fmla="*/ 135 w 400"/>
                <a:gd name="T75" fmla="*/ 150 h 214"/>
                <a:gd name="T76" fmla="*/ 127 w 400"/>
                <a:gd name="T77" fmla="*/ 151 h 214"/>
                <a:gd name="T78" fmla="*/ 119 w 400"/>
                <a:gd name="T79" fmla="*/ 153 h 214"/>
                <a:gd name="T80" fmla="*/ 115 w 400"/>
                <a:gd name="T81" fmla="*/ 154 h 214"/>
                <a:gd name="T82" fmla="*/ 113 w 400"/>
                <a:gd name="T83" fmla="*/ 159 h 214"/>
                <a:gd name="T84" fmla="*/ 108 w 400"/>
                <a:gd name="T85" fmla="*/ 167 h 214"/>
                <a:gd name="T86" fmla="*/ 103 w 400"/>
                <a:gd name="T87" fmla="*/ 174 h 214"/>
                <a:gd name="T88" fmla="*/ 95 w 400"/>
                <a:gd name="T89" fmla="*/ 184 h 214"/>
                <a:gd name="T90" fmla="*/ 87 w 400"/>
                <a:gd name="T91" fmla="*/ 193 h 214"/>
                <a:gd name="T92" fmla="*/ 26 w 400"/>
                <a:gd name="T93" fmla="*/ 206 h 214"/>
                <a:gd name="T94" fmla="*/ 0 w 400"/>
                <a:gd name="T95" fmla="*/ 200 h 214"/>
                <a:gd name="T96" fmla="*/ 26 w 400"/>
                <a:gd name="T97" fmla="*/ 100 h 214"/>
                <a:gd name="T98" fmla="*/ 400 w 400"/>
                <a:gd name="T9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214">
                  <a:moveTo>
                    <a:pt x="400" y="0"/>
                  </a:moveTo>
                  <a:lnTo>
                    <a:pt x="400" y="1"/>
                  </a:lnTo>
                  <a:lnTo>
                    <a:pt x="400" y="6"/>
                  </a:lnTo>
                  <a:lnTo>
                    <a:pt x="400" y="9"/>
                  </a:lnTo>
                  <a:lnTo>
                    <a:pt x="400" y="14"/>
                  </a:lnTo>
                  <a:lnTo>
                    <a:pt x="400" y="19"/>
                  </a:lnTo>
                  <a:lnTo>
                    <a:pt x="400" y="24"/>
                  </a:lnTo>
                  <a:lnTo>
                    <a:pt x="399" y="29"/>
                  </a:lnTo>
                  <a:lnTo>
                    <a:pt x="398" y="34"/>
                  </a:lnTo>
                  <a:lnTo>
                    <a:pt x="397" y="41"/>
                  </a:lnTo>
                  <a:lnTo>
                    <a:pt x="396" y="47"/>
                  </a:lnTo>
                  <a:lnTo>
                    <a:pt x="394" y="53"/>
                  </a:lnTo>
                  <a:lnTo>
                    <a:pt x="392" y="59"/>
                  </a:lnTo>
                  <a:lnTo>
                    <a:pt x="389" y="65"/>
                  </a:lnTo>
                  <a:lnTo>
                    <a:pt x="386" y="72"/>
                  </a:lnTo>
                  <a:lnTo>
                    <a:pt x="381" y="77"/>
                  </a:lnTo>
                  <a:lnTo>
                    <a:pt x="375" y="82"/>
                  </a:lnTo>
                  <a:lnTo>
                    <a:pt x="370" y="88"/>
                  </a:lnTo>
                  <a:lnTo>
                    <a:pt x="365" y="94"/>
                  </a:lnTo>
                  <a:lnTo>
                    <a:pt x="359" y="98"/>
                  </a:lnTo>
                  <a:lnTo>
                    <a:pt x="354" y="103"/>
                  </a:lnTo>
                  <a:lnTo>
                    <a:pt x="348" y="107"/>
                  </a:lnTo>
                  <a:lnTo>
                    <a:pt x="343" y="112"/>
                  </a:lnTo>
                  <a:lnTo>
                    <a:pt x="338" y="115"/>
                  </a:lnTo>
                  <a:lnTo>
                    <a:pt x="333" y="118"/>
                  </a:lnTo>
                  <a:lnTo>
                    <a:pt x="329" y="121"/>
                  </a:lnTo>
                  <a:lnTo>
                    <a:pt x="324" y="124"/>
                  </a:lnTo>
                  <a:lnTo>
                    <a:pt x="321" y="125"/>
                  </a:lnTo>
                  <a:lnTo>
                    <a:pt x="319" y="126"/>
                  </a:lnTo>
                  <a:lnTo>
                    <a:pt x="317" y="128"/>
                  </a:lnTo>
                  <a:lnTo>
                    <a:pt x="317" y="128"/>
                  </a:lnTo>
                  <a:lnTo>
                    <a:pt x="316" y="128"/>
                  </a:lnTo>
                  <a:lnTo>
                    <a:pt x="314" y="128"/>
                  </a:lnTo>
                  <a:lnTo>
                    <a:pt x="311" y="128"/>
                  </a:lnTo>
                  <a:lnTo>
                    <a:pt x="308" y="129"/>
                  </a:lnTo>
                  <a:lnTo>
                    <a:pt x="303" y="129"/>
                  </a:lnTo>
                  <a:lnTo>
                    <a:pt x="298" y="129"/>
                  </a:lnTo>
                  <a:lnTo>
                    <a:pt x="295" y="129"/>
                  </a:lnTo>
                  <a:lnTo>
                    <a:pt x="292" y="130"/>
                  </a:lnTo>
                  <a:lnTo>
                    <a:pt x="288" y="131"/>
                  </a:lnTo>
                  <a:lnTo>
                    <a:pt x="286" y="131"/>
                  </a:lnTo>
                  <a:lnTo>
                    <a:pt x="282" y="131"/>
                  </a:lnTo>
                  <a:lnTo>
                    <a:pt x="277" y="131"/>
                  </a:lnTo>
                  <a:lnTo>
                    <a:pt x="273" y="132"/>
                  </a:lnTo>
                  <a:lnTo>
                    <a:pt x="269" y="132"/>
                  </a:lnTo>
                  <a:lnTo>
                    <a:pt x="265" y="132"/>
                  </a:lnTo>
                  <a:lnTo>
                    <a:pt x="261" y="134"/>
                  </a:lnTo>
                  <a:lnTo>
                    <a:pt x="257" y="134"/>
                  </a:lnTo>
                  <a:lnTo>
                    <a:pt x="253" y="135"/>
                  </a:lnTo>
                  <a:lnTo>
                    <a:pt x="248" y="135"/>
                  </a:lnTo>
                  <a:lnTo>
                    <a:pt x="244" y="136"/>
                  </a:lnTo>
                  <a:lnTo>
                    <a:pt x="239" y="136"/>
                  </a:lnTo>
                  <a:lnTo>
                    <a:pt x="235" y="137"/>
                  </a:lnTo>
                  <a:lnTo>
                    <a:pt x="229" y="137"/>
                  </a:lnTo>
                  <a:lnTo>
                    <a:pt x="225" y="138"/>
                  </a:lnTo>
                  <a:lnTo>
                    <a:pt x="220" y="139"/>
                  </a:lnTo>
                  <a:lnTo>
                    <a:pt x="216" y="140"/>
                  </a:lnTo>
                  <a:lnTo>
                    <a:pt x="211" y="140"/>
                  </a:lnTo>
                  <a:lnTo>
                    <a:pt x="206" y="140"/>
                  </a:lnTo>
                  <a:lnTo>
                    <a:pt x="201" y="141"/>
                  </a:lnTo>
                  <a:lnTo>
                    <a:pt x="197" y="141"/>
                  </a:lnTo>
                  <a:lnTo>
                    <a:pt x="192" y="141"/>
                  </a:lnTo>
                  <a:lnTo>
                    <a:pt x="188" y="143"/>
                  </a:lnTo>
                  <a:lnTo>
                    <a:pt x="182" y="143"/>
                  </a:lnTo>
                  <a:lnTo>
                    <a:pt x="178" y="144"/>
                  </a:lnTo>
                  <a:lnTo>
                    <a:pt x="173" y="144"/>
                  </a:lnTo>
                  <a:lnTo>
                    <a:pt x="169" y="144"/>
                  </a:lnTo>
                  <a:lnTo>
                    <a:pt x="165" y="145"/>
                  </a:lnTo>
                  <a:lnTo>
                    <a:pt x="161" y="146"/>
                  </a:lnTo>
                  <a:lnTo>
                    <a:pt x="157" y="146"/>
                  </a:lnTo>
                  <a:lnTo>
                    <a:pt x="154" y="147"/>
                  </a:lnTo>
                  <a:lnTo>
                    <a:pt x="150" y="147"/>
                  </a:lnTo>
                  <a:lnTo>
                    <a:pt x="147" y="148"/>
                  </a:lnTo>
                  <a:lnTo>
                    <a:pt x="143" y="148"/>
                  </a:lnTo>
                  <a:lnTo>
                    <a:pt x="140" y="149"/>
                  </a:lnTo>
                  <a:lnTo>
                    <a:pt x="135" y="150"/>
                  </a:lnTo>
                  <a:lnTo>
                    <a:pt x="132" y="150"/>
                  </a:lnTo>
                  <a:lnTo>
                    <a:pt x="127" y="151"/>
                  </a:lnTo>
                  <a:lnTo>
                    <a:pt x="123" y="152"/>
                  </a:lnTo>
                  <a:lnTo>
                    <a:pt x="119" y="153"/>
                  </a:lnTo>
                  <a:lnTo>
                    <a:pt x="116" y="154"/>
                  </a:lnTo>
                  <a:lnTo>
                    <a:pt x="115" y="154"/>
                  </a:lnTo>
                  <a:lnTo>
                    <a:pt x="115" y="155"/>
                  </a:lnTo>
                  <a:lnTo>
                    <a:pt x="113" y="159"/>
                  </a:lnTo>
                  <a:lnTo>
                    <a:pt x="110" y="164"/>
                  </a:lnTo>
                  <a:lnTo>
                    <a:pt x="108" y="167"/>
                  </a:lnTo>
                  <a:lnTo>
                    <a:pt x="105" y="171"/>
                  </a:lnTo>
                  <a:lnTo>
                    <a:pt x="103" y="174"/>
                  </a:lnTo>
                  <a:lnTo>
                    <a:pt x="101" y="177"/>
                  </a:lnTo>
                  <a:lnTo>
                    <a:pt x="95" y="184"/>
                  </a:lnTo>
                  <a:lnTo>
                    <a:pt x="90" y="189"/>
                  </a:lnTo>
                  <a:lnTo>
                    <a:pt x="87" y="193"/>
                  </a:lnTo>
                  <a:lnTo>
                    <a:pt x="86" y="194"/>
                  </a:lnTo>
                  <a:lnTo>
                    <a:pt x="26" y="206"/>
                  </a:lnTo>
                  <a:lnTo>
                    <a:pt x="0" y="214"/>
                  </a:lnTo>
                  <a:lnTo>
                    <a:pt x="0" y="200"/>
                  </a:lnTo>
                  <a:lnTo>
                    <a:pt x="36" y="174"/>
                  </a:lnTo>
                  <a:lnTo>
                    <a:pt x="26" y="100"/>
                  </a:lnTo>
                  <a:lnTo>
                    <a:pt x="94" y="116"/>
                  </a:lnTo>
                  <a:lnTo>
                    <a:pt x="400" y="0"/>
                  </a:lnTo>
                  <a:lnTo>
                    <a:pt x="400" y="0"/>
                  </a:lnTo>
                  <a:close/>
                </a:path>
              </a:pathLst>
            </a:custGeom>
            <a:solidFill>
              <a:srgbClr val="C270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1" name="Freeform 173"/>
            <p:cNvSpPr>
              <a:spLocks/>
            </p:cNvSpPr>
            <p:nvPr/>
          </p:nvSpPr>
          <p:spPr bwMode="auto">
            <a:xfrm>
              <a:off x="4707" y="2084"/>
              <a:ext cx="372" cy="157"/>
            </a:xfrm>
            <a:custGeom>
              <a:avLst/>
              <a:gdLst>
                <a:gd name="T0" fmla="*/ 88 w 372"/>
                <a:gd name="T1" fmla="*/ 119 h 157"/>
                <a:gd name="T2" fmla="*/ 7 w 372"/>
                <a:gd name="T3" fmla="*/ 141 h 157"/>
                <a:gd name="T4" fmla="*/ 80 w 372"/>
                <a:gd name="T5" fmla="*/ 110 h 157"/>
                <a:gd name="T6" fmla="*/ 84 w 372"/>
                <a:gd name="T7" fmla="*/ 107 h 157"/>
                <a:gd name="T8" fmla="*/ 90 w 372"/>
                <a:gd name="T9" fmla="*/ 103 h 157"/>
                <a:gd name="T10" fmla="*/ 98 w 372"/>
                <a:gd name="T11" fmla="*/ 99 h 157"/>
                <a:gd name="T12" fmla="*/ 107 w 372"/>
                <a:gd name="T13" fmla="*/ 93 h 157"/>
                <a:gd name="T14" fmla="*/ 119 w 372"/>
                <a:gd name="T15" fmla="*/ 87 h 157"/>
                <a:gd name="T16" fmla="*/ 131 w 372"/>
                <a:gd name="T17" fmla="*/ 79 h 157"/>
                <a:gd name="T18" fmla="*/ 138 w 372"/>
                <a:gd name="T19" fmla="*/ 76 h 157"/>
                <a:gd name="T20" fmla="*/ 145 w 372"/>
                <a:gd name="T21" fmla="*/ 73 h 157"/>
                <a:gd name="T22" fmla="*/ 152 w 372"/>
                <a:gd name="T23" fmla="*/ 69 h 157"/>
                <a:gd name="T24" fmla="*/ 159 w 372"/>
                <a:gd name="T25" fmla="*/ 65 h 157"/>
                <a:gd name="T26" fmla="*/ 167 w 372"/>
                <a:gd name="T27" fmla="*/ 61 h 157"/>
                <a:gd name="T28" fmla="*/ 174 w 372"/>
                <a:gd name="T29" fmla="*/ 58 h 157"/>
                <a:gd name="T30" fmla="*/ 182 w 372"/>
                <a:gd name="T31" fmla="*/ 54 h 157"/>
                <a:gd name="T32" fmla="*/ 190 w 372"/>
                <a:gd name="T33" fmla="*/ 50 h 157"/>
                <a:gd name="T34" fmla="*/ 197 w 372"/>
                <a:gd name="T35" fmla="*/ 47 h 157"/>
                <a:gd name="T36" fmla="*/ 205 w 372"/>
                <a:gd name="T37" fmla="*/ 43 h 157"/>
                <a:gd name="T38" fmla="*/ 214 w 372"/>
                <a:gd name="T39" fmla="*/ 38 h 157"/>
                <a:gd name="T40" fmla="*/ 222 w 372"/>
                <a:gd name="T41" fmla="*/ 35 h 157"/>
                <a:gd name="T42" fmla="*/ 229 w 372"/>
                <a:gd name="T43" fmla="*/ 31 h 157"/>
                <a:gd name="T44" fmla="*/ 237 w 372"/>
                <a:gd name="T45" fmla="*/ 28 h 157"/>
                <a:gd name="T46" fmla="*/ 244 w 372"/>
                <a:gd name="T47" fmla="*/ 25 h 157"/>
                <a:gd name="T48" fmla="*/ 251 w 372"/>
                <a:gd name="T49" fmla="*/ 22 h 157"/>
                <a:gd name="T50" fmla="*/ 259 w 372"/>
                <a:gd name="T51" fmla="*/ 20 h 157"/>
                <a:gd name="T52" fmla="*/ 267 w 372"/>
                <a:gd name="T53" fmla="*/ 18 h 157"/>
                <a:gd name="T54" fmla="*/ 279 w 372"/>
                <a:gd name="T55" fmla="*/ 12 h 157"/>
                <a:gd name="T56" fmla="*/ 292 w 372"/>
                <a:gd name="T57" fmla="*/ 9 h 157"/>
                <a:gd name="T58" fmla="*/ 302 w 372"/>
                <a:gd name="T59" fmla="*/ 6 h 157"/>
                <a:gd name="T60" fmla="*/ 314 w 372"/>
                <a:gd name="T61" fmla="*/ 4 h 157"/>
                <a:gd name="T62" fmla="*/ 323 w 372"/>
                <a:gd name="T63" fmla="*/ 2 h 157"/>
                <a:gd name="T64" fmla="*/ 332 w 372"/>
                <a:gd name="T65" fmla="*/ 1 h 157"/>
                <a:gd name="T66" fmla="*/ 339 w 372"/>
                <a:gd name="T67" fmla="*/ 0 h 157"/>
                <a:gd name="T68" fmla="*/ 346 w 372"/>
                <a:gd name="T69" fmla="*/ 0 h 157"/>
                <a:gd name="T70" fmla="*/ 358 w 372"/>
                <a:gd name="T71" fmla="*/ 0 h 157"/>
                <a:gd name="T72" fmla="*/ 366 w 372"/>
                <a:gd name="T73" fmla="*/ 1 h 157"/>
                <a:gd name="T74" fmla="*/ 372 w 372"/>
                <a:gd name="T75" fmla="*/ 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157">
                  <a:moveTo>
                    <a:pt x="372" y="3"/>
                  </a:moveTo>
                  <a:lnTo>
                    <a:pt x="88" y="119"/>
                  </a:lnTo>
                  <a:lnTo>
                    <a:pt x="36" y="157"/>
                  </a:lnTo>
                  <a:lnTo>
                    <a:pt x="7" y="141"/>
                  </a:lnTo>
                  <a:lnTo>
                    <a:pt x="0" y="102"/>
                  </a:lnTo>
                  <a:lnTo>
                    <a:pt x="80" y="110"/>
                  </a:lnTo>
                  <a:lnTo>
                    <a:pt x="80" y="109"/>
                  </a:lnTo>
                  <a:lnTo>
                    <a:pt x="84" y="107"/>
                  </a:lnTo>
                  <a:lnTo>
                    <a:pt x="86" y="105"/>
                  </a:lnTo>
                  <a:lnTo>
                    <a:pt x="90" y="103"/>
                  </a:lnTo>
                  <a:lnTo>
                    <a:pt x="93" y="101"/>
                  </a:lnTo>
                  <a:lnTo>
                    <a:pt x="98" y="99"/>
                  </a:lnTo>
                  <a:lnTo>
                    <a:pt x="102" y="96"/>
                  </a:lnTo>
                  <a:lnTo>
                    <a:pt x="107" y="93"/>
                  </a:lnTo>
                  <a:lnTo>
                    <a:pt x="112" y="90"/>
                  </a:lnTo>
                  <a:lnTo>
                    <a:pt x="119" y="87"/>
                  </a:lnTo>
                  <a:lnTo>
                    <a:pt x="125" y="83"/>
                  </a:lnTo>
                  <a:lnTo>
                    <a:pt x="131" y="79"/>
                  </a:lnTo>
                  <a:lnTo>
                    <a:pt x="134" y="78"/>
                  </a:lnTo>
                  <a:lnTo>
                    <a:pt x="138" y="76"/>
                  </a:lnTo>
                  <a:lnTo>
                    <a:pt x="141" y="74"/>
                  </a:lnTo>
                  <a:lnTo>
                    <a:pt x="145" y="73"/>
                  </a:lnTo>
                  <a:lnTo>
                    <a:pt x="148" y="71"/>
                  </a:lnTo>
                  <a:lnTo>
                    <a:pt x="152" y="69"/>
                  </a:lnTo>
                  <a:lnTo>
                    <a:pt x="155" y="67"/>
                  </a:lnTo>
                  <a:lnTo>
                    <a:pt x="159" y="65"/>
                  </a:lnTo>
                  <a:lnTo>
                    <a:pt x="163" y="63"/>
                  </a:lnTo>
                  <a:lnTo>
                    <a:pt x="167" y="61"/>
                  </a:lnTo>
                  <a:lnTo>
                    <a:pt x="170" y="60"/>
                  </a:lnTo>
                  <a:lnTo>
                    <a:pt x="174" y="58"/>
                  </a:lnTo>
                  <a:lnTo>
                    <a:pt x="178" y="56"/>
                  </a:lnTo>
                  <a:lnTo>
                    <a:pt x="182" y="54"/>
                  </a:lnTo>
                  <a:lnTo>
                    <a:pt x="186" y="52"/>
                  </a:lnTo>
                  <a:lnTo>
                    <a:pt x="190" y="50"/>
                  </a:lnTo>
                  <a:lnTo>
                    <a:pt x="193" y="49"/>
                  </a:lnTo>
                  <a:lnTo>
                    <a:pt x="197" y="47"/>
                  </a:lnTo>
                  <a:lnTo>
                    <a:pt x="201" y="45"/>
                  </a:lnTo>
                  <a:lnTo>
                    <a:pt x="205" y="43"/>
                  </a:lnTo>
                  <a:lnTo>
                    <a:pt x="210" y="40"/>
                  </a:lnTo>
                  <a:lnTo>
                    <a:pt x="214" y="38"/>
                  </a:lnTo>
                  <a:lnTo>
                    <a:pt x="218" y="36"/>
                  </a:lnTo>
                  <a:lnTo>
                    <a:pt x="222" y="35"/>
                  </a:lnTo>
                  <a:lnTo>
                    <a:pt x="225" y="33"/>
                  </a:lnTo>
                  <a:lnTo>
                    <a:pt x="229" y="31"/>
                  </a:lnTo>
                  <a:lnTo>
                    <a:pt x="233" y="29"/>
                  </a:lnTo>
                  <a:lnTo>
                    <a:pt x="237" y="28"/>
                  </a:lnTo>
                  <a:lnTo>
                    <a:pt x="240" y="27"/>
                  </a:lnTo>
                  <a:lnTo>
                    <a:pt x="244" y="25"/>
                  </a:lnTo>
                  <a:lnTo>
                    <a:pt x="247" y="24"/>
                  </a:lnTo>
                  <a:lnTo>
                    <a:pt x="251" y="22"/>
                  </a:lnTo>
                  <a:lnTo>
                    <a:pt x="255" y="21"/>
                  </a:lnTo>
                  <a:lnTo>
                    <a:pt x="259" y="20"/>
                  </a:lnTo>
                  <a:lnTo>
                    <a:pt x="263" y="18"/>
                  </a:lnTo>
                  <a:lnTo>
                    <a:pt x="267" y="18"/>
                  </a:lnTo>
                  <a:lnTo>
                    <a:pt x="273" y="15"/>
                  </a:lnTo>
                  <a:lnTo>
                    <a:pt x="279" y="12"/>
                  </a:lnTo>
                  <a:lnTo>
                    <a:pt x="285" y="11"/>
                  </a:lnTo>
                  <a:lnTo>
                    <a:pt x="292" y="9"/>
                  </a:lnTo>
                  <a:lnTo>
                    <a:pt x="297" y="7"/>
                  </a:lnTo>
                  <a:lnTo>
                    <a:pt x="302" y="6"/>
                  </a:lnTo>
                  <a:lnTo>
                    <a:pt x="308" y="4"/>
                  </a:lnTo>
                  <a:lnTo>
                    <a:pt x="314" y="4"/>
                  </a:lnTo>
                  <a:lnTo>
                    <a:pt x="318" y="3"/>
                  </a:lnTo>
                  <a:lnTo>
                    <a:pt x="323" y="2"/>
                  </a:lnTo>
                  <a:lnTo>
                    <a:pt x="327" y="1"/>
                  </a:lnTo>
                  <a:lnTo>
                    <a:pt x="332" y="1"/>
                  </a:lnTo>
                  <a:lnTo>
                    <a:pt x="335" y="0"/>
                  </a:lnTo>
                  <a:lnTo>
                    <a:pt x="339" y="0"/>
                  </a:lnTo>
                  <a:lnTo>
                    <a:pt x="342" y="0"/>
                  </a:lnTo>
                  <a:lnTo>
                    <a:pt x="346" y="0"/>
                  </a:lnTo>
                  <a:lnTo>
                    <a:pt x="352" y="0"/>
                  </a:lnTo>
                  <a:lnTo>
                    <a:pt x="358" y="0"/>
                  </a:lnTo>
                  <a:lnTo>
                    <a:pt x="362" y="1"/>
                  </a:lnTo>
                  <a:lnTo>
                    <a:pt x="366" y="1"/>
                  </a:lnTo>
                  <a:lnTo>
                    <a:pt x="371" y="2"/>
                  </a:lnTo>
                  <a:lnTo>
                    <a:pt x="372" y="3"/>
                  </a:lnTo>
                  <a:lnTo>
                    <a:pt x="372" y="3"/>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2" name="Freeform 174"/>
            <p:cNvSpPr>
              <a:spLocks/>
            </p:cNvSpPr>
            <p:nvPr/>
          </p:nvSpPr>
          <p:spPr bwMode="auto">
            <a:xfrm>
              <a:off x="4476" y="3191"/>
              <a:ext cx="117" cy="129"/>
            </a:xfrm>
            <a:custGeom>
              <a:avLst/>
              <a:gdLst>
                <a:gd name="T0" fmla="*/ 117 w 117"/>
                <a:gd name="T1" fmla="*/ 30 h 129"/>
                <a:gd name="T2" fmla="*/ 113 w 117"/>
                <a:gd name="T3" fmla="*/ 30 h 129"/>
                <a:gd name="T4" fmla="*/ 107 w 117"/>
                <a:gd name="T5" fmla="*/ 32 h 129"/>
                <a:gd name="T6" fmla="*/ 101 w 117"/>
                <a:gd name="T7" fmla="*/ 35 h 129"/>
                <a:gd name="T8" fmla="*/ 93 w 117"/>
                <a:gd name="T9" fmla="*/ 38 h 129"/>
                <a:gd name="T10" fmla="*/ 85 w 117"/>
                <a:gd name="T11" fmla="*/ 44 h 129"/>
                <a:gd name="T12" fmla="*/ 75 w 117"/>
                <a:gd name="T13" fmla="*/ 51 h 129"/>
                <a:gd name="T14" fmla="*/ 65 w 117"/>
                <a:gd name="T15" fmla="*/ 61 h 129"/>
                <a:gd name="T16" fmla="*/ 53 w 117"/>
                <a:gd name="T17" fmla="*/ 70 h 129"/>
                <a:gd name="T18" fmla="*/ 42 w 117"/>
                <a:gd name="T19" fmla="*/ 80 h 129"/>
                <a:gd name="T20" fmla="*/ 31 w 117"/>
                <a:gd name="T21" fmla="*/ 92 h 129"/>
                <a:gd name="T22" fmla="*/ 22 w 117"/>
                <a:gd name="T23" fmla="*/ 103 h 129"/>
                <a:gd name="T24" fmla="*/ 12 w 117"/>
                <a:gd name="T25" fmla="*/ 113 h 129"/>
                <a:gd name="T26" fmla="*/ 6 w 117"/>
                <a:gd name="T27" fmla="*/ 121 h 129"/>
                <a:gd name="T28" fmla="*/ 1 w 117"/>
                <a:gd name="T29" fmla="*/ 126 h 129"/>
                <a:gd name="T30" fmla="*/ 0 w 117"/>
                <a:gd name="T31" fmla="*/ 129 h 129"/>
                <a:gd name="T32" fmla="*/ 0 w 117"/>
                <a:gd name="T33" fmla="*/ 126 h 129"/>
                <a:gd name="T34" fmla="*/ 2 w 117"/>
                <a:gd name="T35" fmla="*/ 119 h 129"/>
                <a:gd name="T36" fmla="*/ 4 w 117"/>
                <a:gd name="T37" fmla="*/ 109 h 129"/>
                <a:gd name="T38" fmla="*/ 8 w 117"/>
                <a:gd name="T39" fmla="*/ 97 h 129"/>
                <a:gd name="T40" fmla="*/ 10 w 117"/>
                <a:gd name="T41" fmla="*/ 90 h 129"/>
                <a:gd name="T42" fmla="*/ 13 w 117"/>
                <a:gd name="T43" fmla="*/ 83 h 129"/>
                <a:gd name="T44" fmla="*/ 17 w 117"/>
                <a:gd name="T45" fmla="*/ 76 h 129"/>
                <a:gd name="T46" fmla="*/ 21 w 117"/>
                <a:gd name="T47" fmla="*/ 69 h 129"/>
                <a:gd name="T48" fmla="*/ 24 w 117"/>
                <a:gd name="T49" fmla="*/ 62 h 129"/>
                <a:gd name="T50" fmla="*/ 28 w 117"/>
                <a:gd name="T51" fmla="*/ 54 h 129"/>
                <a:gd name="T52" fmla="*/ 32 w 117"/>
                <a:gd name="T53" fmla="*/ 47 h 129"/>
                <a:gd name="T54" fmla="*/ 37 w 117"/>
                <a:gd name="T55" fmla="*/ 41 h 129"/>
                <a:gd name="T56" fmla="*/ 47 w 117"/>
                <a:gd name="T57" fmla="*/ 30 h 129"/>
                <a:gd name="T58" fmla="*/ 57 w 117"/>
                <a:gd name="T59" fmla="*/ 22 h 129"/>
                <a:gd name="T60" fmla="*/ 68 w 117"/>
                <a:gd name="T61" fmla="*/ 15 h 129"/>
                <a:gd name="T62" fmla="*/ 78 w 117"/>
                <a:gd name="T63" fmla="*/ 8 h 129"/>
                <a:gd name="T64" fmla="*/ 86 w 117"/>
                <a:gd name="T65" fmla="*/ 4 h 129"/>
                <a:gd name="T66" fmla="*/ 93 w 117"/>
                <a:gd name="T67" fmla="*/ 1 h 129"/>
                <a:gd name="T68" fmla="*/ 99 w 117"/>
                <a:gd name="T6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7" h="129">
                  <a:moveTo>
                    <a:pt x="99" y="0"/>
                  </a:moveTo>
                  <a:lnTo>
                    <a:pt x="117" y="30"/>
                  </a:lnTo>
                  <a:lnTo>
                    <a:pt x="116" y="30"/>
                  </a:lnTo>
                  <a:lnTo>
                    <a:pt x="113" y="30"/>
                  </a:lnTo>
                  <a:lnTo>
                    <a:pt x="110" y="31"/>
                  </a:lnTo>
                  <a:lnTo>
                    <a:pt x="107" y="32"/>
                  </a:lnTo>
                  <a:lnTo>
                    <a:pt x="104" y="33"/>
                  </a:lnTo>
                  <a:lnTo>
                    <a:pt x="101" y="35"/>
                  </a:lnTo>
                  <a:lnTo>
                    <a:pt x="97" y="37"/>
                  </a:lnTo>
                  <a:lnTo>
                    <a:pt x="93" y="38"/>
                  </a:lnTo>
                  <a:lnTo>
                    <a:pt x="89" y="41"/>
                  </a:lnTo>
                  <a:lnTo>
                    <a:pt x="85" y="44"/>
                  </a:lnTo>
                  <a:lnTo>
                    <a:pt x="80" y="47"/>
                  </a:lnTo>
                  <a:lnTo>
                    <a:pt x="75" y="51"/>
                  </a:lnTo>
                  <a:lnTo>
                    <a:pt x="70" y="54"/>
                  </a:lnTo>
                  <a:lnTo>
                    <a:pt x="65" y="61"/>
                  </a:lnTo>
                  <a:lnTo>
                    <a:pt x="58" y="65"/>
                  </a:lnTo>
                  <a:lnTo>
                    <a:pt x="53" y="70"/>
                  </a:lnTo>
                  <a:lnTo>
                    <a:pt x="47" y="75"/>
                  </a:lnTo>
                  <a:lnTo>
                    <a:pt x="42" y="80"/>
                  </a:lnTo>
                  <a:lnTo>
                    <a:pt x="36" y="86"/>
                  </a:lnTo>
                  <a:lnTo>
                    <a:pt x="31" y="92"/>
                  </a:lnTo>
                  <a:lnTo>
                    <a:pt x="26" y="97"/>
                  </a:lnTo>
                  <a:lnTo>
                    <a:pt x="22" y="103"/>
                  </a:lnTo>
                  <a:lnTo>
                    <a:pt x="16" y="108"/>
                  </a:lnTo>
                  <a:lnTo>
                    <a:pt x="12" y="113"/>
                  </a:lnTo>
                  <a:lnTo>
                    <a:pt x="8" y="117"/>
                  </a:lnTo>
                  <a:lnTo>
                    <a:pt x="6" y="121"/>
                  </a:lnTo>
                  <a:lnTo>
                    <a:pt x="3" y="124"/>
                  </a:lnTo>
                  <a:lnTo>
                    <a:pt x="1" y="126"/>
                  </a:lnTo>
                  <a:lnTo>
                    <a:pt x="0" y="128"/>
                  </a:lnTo>
                  <a:lnTo>
                    <a:pt x="0" y="129"/>
                  </a:lnTo>
                  <a:lnTo>
                    <a:pt x="0" y="128"/>
                  </a:lnTo>
                  <a:lnTo>
                    <a:pt x="0" y="126"/>
                  </a:lnTo>
                  <a:lnTo>
                    <a:pt x="1" y="123"/>
                  </a:lnTo>
                  <a:lnTo>
                    <a:pt x="2" y="119"/>
                  </a:lnTo>
                  <a:lnTo>
                    <a:pt x="3" y="115"/>
                  </a:lnTo>
                  <a:lnTo>
                    <a:pt x="4" y="109"/>
                  </a:lnTo>
                  <a:lnTo>
                    <a:pt x="6" y="103"/>
                  </a:lnTo>
                  <a:lnTo>
                    <a:pt x="8" y="97"/>
                  </a:lnTo>
                  <a:lnTo>
                    <a:pt x="9" y="93"/>
                  </a:lnTo>
                  <a:lnTo>
                    <a:pt x="10" y="90"/>
                  </a:lnTo>
                  <a:lnTo>
                    <a:pt x="11" y="86"/>
                  </a:lnTo>
                  <a:lnTo>
                    <a:pt x="13" y="83"/>
                  </a:lnTo>
                  <a:lnTo>
                    <a:pt x="14" y="79"/>
                  </a:lnTo>
                  <a:lnTo>
                    <a:pt x="17" y="76"/>
                  </a:lnTo>
                  <a:lnTo>
                    <a:pt x="19" y="72"/>
                  </a:lnTo>
                  <a:lnTo>
                    <a:pt x="21" y="69"/>
                  </a:lnTo>
                  <a:lnTo>
                    <a:pt x="22" y="65"/>
                  </a:lnTo>
                  <a:lnTo>
                    <a:pt x="24" y="62"/>
                  </a:lnTo>
                  <a:lnTo>
                    <a:pt x="26" y="57"/>
                  </a:lnTo>
                  <a:lnTo>
                    <a:pt x="28" y="54"/>
                  </a:lnTo>
                  <a:lnTo>
                    <a:pt x="30" y="50"/>
                  </a:lnTo>
                  <a:lnTo>
                    <a:pt x="32" y="47"/>
                  </a:lnTo>
                  <a:lnTo>
                    <a:pt x="35" y="44"/>
                  </a:lnTo>
                  <a:lnTo>
                    <a:pt x="37" y="41"/>
                  </a:lnTo>
                  <a:lnTo>
                    <a:pt x="42" y="35"/>
                  </a:lnTo>
                  <a:lnTo>
                    <a:pt x="47" y="30"/>
                  </a:lnTo>
                  <a:lnTo>
                    <a:pt x="51" y="25"/>
                  </a:lnTo>
                  <a:lnTo>
                    <a:pt x="57" y="22"/>
                  </a:lnTo>
                  <a:lnTo>
                    <a:pt x="61" y="17"/>
                  </a:lnTo>
                  <a:lnTo>
                    <a:pt x="68" y="15"/>
                  </a:lnTo>
                  <a:lnTo>
                    <a:pt x="72" y="10"/>
                  </a:lnTo>
                  <a:lnTo>
                    <a:pt x="78" y="8"/>
                  </a:lnTo>
                  <a:lnTo>
                    <a:pt x="82" y="5"/>
                  </a:lnTo>
                  <a:lnTo>
                    <a:pt x="86" y="4"/>
                  </a:lnTo>
                  <a:lnTo>
                    <a:pt x="89" y="2"/>
                  </a:lnTo>
                  <a:lnTo>
                    <a:pt x="93" y="1"/>
                  </a:lnTo>
                  <a:lnTo>
                    <a:pt x="97" y="0"/>
                  </a:lnTo>
                  <a:lnTo>
                    <a:pt x="99" y="0"/>
                  </a:lnTo>
                  <a:lnTo>
                    <a:pt x="99"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3" name="Freeform 175"/>
            <p:cNvSpPr>
              <a:spLocks/>
            </p:cNvSpPr>
            <p:nvPr/>
          </p:nvSpPr>
          <p:spPr bwMode="auto">
            <a:xfrm>
              <a:off x="4441" y="1752"/>
              <a:ext cx="195" cy="64"/>
            </a:xfrm>
            <a:custGeom>
              <a:avLst/>
              <a:gdLst>
                <a:gd name="T0" fmla="*/ 0 w 195"/>
                <a:gd name="T1" fmla="*/ 0 h 64"/>
                <a:gd name="T2" fmla="*/ 104 w 195"/>
                <a:gd name="T3" fmla="*/ 64 h 64"/>
                <a:gd name="T4" fmla="*/ 195 w 195"/>
                <a:gd name="T5" fmla="*/ 0 h 64"/>
                <a:gd name="T6" fmla="*/ 0 w 195"/>
                <a:gd name="T7" fmla="*/ 0 h 64"/>
                <a:gd name="T8" fmla="*/ 0 w 195"/>
                <a:gd name="T9" fmla="*/ 0 h 64"/>
              </a:gdLst>
              <a:ahLst/>
              <a:cxnLst>
                <a:cxn ang="0">
                  <a:pos x="T0" y="T1"/>
                </a:cxn>
                <a:cxn ang="0">
                  <a:pos x="T2" y="T3"/>
                </a:cxn>
                <a:cxn ang="0">
                  <a:pos x="T4" y="T5"/>
                </a:cxn>
                <a:cxn ang="0">
                  <a:pos x="T6" y="T7"/>
                </a:cxn>
                <a:cxn ang="0">
                  <a:pos x="T8" y="T9"/>
                </a:cxn>
              </a:cxnLst>
              <a:rect l="0" t="0" r="r" b="b"/>
              <a:pathLst>
                <a:path w="195" h="64">
                  <a:moveTo>
                    <a:pt x="0" y="0"/>
                  </a:moveTo>
                  <a:lnTo>
                    <a:pt x="104" y="64"/>
                  </a:lnTo>
                  <a:lnTo>
                    <a:pt x="195" y="0"/>
                  </a:lnTo>
                  <a:lnTo>
                    <a:pt x="0" y="0"/>
                  </a:lnTo>
                  <a:lnTo>
                    <a:pt x="0"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4" name="Freeform 176"/>
            <p:cNvSpPr>
              <a:spLocks/>
            </p:cNvSpPr>
            <p:nvPr/>
          </p:nvSpPr>
          <p:spPr bwMode="auto">
            <a:xfrm>
              <a:off x="5374" y="1960"/>
              <a:ext cx="36" cy="61"/>
            </a:xfrm>
            <a:custGeom>
              <a:avLst/>
              <a:gdLst>
                <a:gd name="T0" fmla="*/ 1 w 36"/>
                <a:gd name="T1" fmla="*/ 32 h 61"/>
                <a:gd name="T2" fmla="*/ 25 w 36"/>
                <a:gd name="T3" fmla="*/ 21 h 61"/>
                <a:gd name="T4" fmla="*/ 26 w 36"/>
                <a:gd name="T5" fmla="*/ 26 h 61"/>
                <a:gd name="T6" fmla="*/ 25 w 36"/>
                <a:gd name="T7" fmla="*/ 29 h 61"/>
                <a:gd name="T8" fmla="*/ 25 w 36"/>
                <a:gd name="T9" fmla="*/ 32 h 61"/>
                <a:gd name="T10" fmla="*/ 25 w 36"/>
                <a:gd name="T11" fmla="*/ 35 h 61"/>
                <a:gd name="T12" fmla="*/ 25 w 36"/>
                <a:gd name="T13" fmla="*/ 39 h 61"/>
                <a:gd name="T14" fmla="*/ 23 w 36"/>
                <a:gd name="T15" fmla="*/ 43 h 61"/>
                <a:gd name="T16" fmla="*/ 22 w 36"/>
                <a:gd name="T17" fmla="*/ 47 h 61"/>
                <a:gd name="T18" fmla="*/ 20 w 36"/>
                <a:gd name="T19" fmla="*/ 51 h 61"/>
                <a:gd name="T20" fmla="*/ 19 w 36"/>
                <a:gd name="T21" fmla="*/ 55 h 61"/>
                <a:gd name="T22" fmla="*/ 16 w 36"/>
                <a:gd name="T23" fmla="*/ 60 h 61"/>
                <a:gd name="T24" fmla="*/ 16 w 36"/>
                <a:gd name="T25" fmla="*/ 61 h 61"/>
                <a:gd name="T26" fmla="*/ 18 w 36"/>
                <a:gd name="T27" fmla="*/ 60 h 61"/>
                <a:gd name="T28" fmla="*/ 21 w 36"/>
                <a:gd name="T29" fmla="*/ 57 h 61"/>
                <a:gd name="T30" fmla="*/ 25 w 36"/>
                <a:gd name="T31" fmla="*/ 54 h 61"/>
                <a:gd name="T32" fmla="*/ 27 w 36"/>
                <a:gd name="T33" fmla="*/ 50 h 61"/>
                <a:gd name="T34" fmla="*/ 31 w 36"/>
                <a:gd name="T35" fmla="*/ 46 h 61"/>
                <a:gd name="T36" fmla="*/ 33 w 36"/>
                <a:gd name="T37" fmla="*/ 40 h 61"/>
                <a:gd name="T38" fmla="*/ 36 w 36"/>
                <a:gd name="T39" fmla="*/ 36 h 61"/>
                <a:gd name="T40" fmla="*/ 36 w 36"/>
                <a:gd name="T41" fmla="*/ 30 h 61"/>
                <a:gd name="T42" fmla="*/ 36 w 36"/>
                <a:gd name="T43" fmla="*/ 24 h 61"/>
                <a:gd name="T44" fmla="*/ 34 w 36"/>
                <a:gd name="T45" fmla="*/ 18 h 61"/>
                <a:gd name="T46" fmla="*/ 33 w 36"/>
                <a:gd name="T47" fmla="*/ 14 h 61"/>
                <a:gd name="T48" fmla="*/ 30 w 36"/>
                <a:gd name="T49" fmla="*/ 9 h 61"/>
                <a:gd name="T50" fmla="*/ 27 w 36"/>
                <a:gd name="T51" fmla="*/ 6 h 61"/>
                <a:gd name="T52" fmla="*/ 25 w 36"/>
                <a:gd name="T53" fmla="*/ 2 h 61"/>
                <a:gd name="T54" fmla="*/ 22 w 36"/>
                <a:gd name="T55" fmla="*/ 1 h 61"/>
                <a:gd name="T56" fmla="*/ 18 w 36"/>
                <a:gd name="T57" fmla="*/ 0 h 61"/>
                <a:gd name="T58" fmla="*/ 14 w 36"/>
                <a:gd name="T59" fmla="*/ 0 h 61"/>
                <a:gd name="T60" fmla="*/ 11 w 36"/>
                <a:gd name="T61" fmla="*/ 0 h 61"/>
                <a:gd name="T62" fmla="*/ 8 w 36"/>
                <a:gd name="T63" fmla="*/ 2 h 61"/>
                <a:gd name="T64" fmla="*/ 4 w 36"/>
                <a:gd name="T65" fmla="*/ 6 h 61"/>
                <a:gd name="T66" fmla="*/ 1 w 36"/>
                <a:gd name="T67" fmla="*/ 12 h 61"/>
                <a:gd name="T68" fmla="*/ 0 w 36"/>
                <a:gd name="T69" fmla="*/ 14 h 61"/>
                <a:gd name="T70" fmla="*/ 0 w 36"/>
                <a:gd name="T71" fmla="*/ 18 h 61"/>
                <a:gd name="T72" fmla="*/ 0 w 36"/>
                <a:gd name="T73" fmla="*/ 21 h 61"/>
                <a:gd name="T74" fmla="*/ 0 w 36"/>
                <a:gd name="T75" fmla="*/ 24 h 61"/>
                <a:gd name="T76" fmla="*/ 0 w 36"/>
                <a:gd name="T77" fmla="*/ 29 h 61"/>
                <a:gd name="T78" fmla="*/ 1 w 36"/>
                <a:gd name="T79" fmla="*/ 32 h 61"/>
                <a:gd name="T80" fmla="*/ 1 w 36"/>
                <a:gd name="T81"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61">
                  <a:moveTo>
                    <a:pt x="1" y="32"/>
                  </a:moveTo>
                  <a:lnTo>
                    <a:pt x="25" y="21"/>
                  </a:lnTo>
                  <a:lnTo>
                    <a:pt x="26" y="26"/>
                  </a:lnTo>
                  <a:lnTo>
                    <a:pt x="25" y="29"/>
                  </a:lnTo>
                  <a:lnTo>
                    <a:pt x="25" y="32"/>
                  </a:lnTo>
                  <a:lnTo>
                    <a:pt x="25" y="35"/>
                  </a:lnTo>
                  <a:lnTo>
                    <a:pt x="25" y="39"/>
                  </a:lnTo>
                  <a:lnTo>
                    <a:pt x="23" y="43"/>
                  </a:lnTo>
                  <a:lnTo>
                    <a:pt x="22" y="47"/>
                  </a:lnTo>
                  <a:lnTo>
                    <a:pt x="20" y="51"/>
                  </a:lnTo>
                  <a:lnTo>
                    <a:pt x="19" y="55"/>
                  </a:lnTo>
                  <a:lnTo>
                    <a:pt x="16" y="60"/>
                  </a:lnTo>
                  <a:lnTo>
                    <a:pt x="16" y="61"/>
                  </a:lnTo>
                  <a:lnTo>
                    <a:pt x="18" y="60"/>
                  </a:lnTo>
                  <a:lnTo>
                    <a:pt x="21" y="57"/>
                  </a:lnTo>
                  <a:lnTo>
                    <a:pt x="25" y="54"/>
                  </a:lnTo>
                  <a:lnTo>
                    <a:pt x="27" y="50"/>
                  </a:lnTo>
                  <a:lnTo>
                    <a:pt x="31" y="46"/>
                  </a:lnTo>
                  <a:lnTo>
                    <a:pt x="33" y="40"/>
                  </a:lnTo>
                  <a:lnTo>
                    <a:pt x="36" y="36"/>
                  </a:lnTo>
                  <a:lnTo>
                    <a:pt x="36" y="30"/>
                  </a:lnTo>
                  <a:lnTo>
                    <a:pt x="36" y="24"/>
                  </a:lnTo>
                  <a:lnTo>
                    <a:pt x="34" y="18"/>
                  </a:lnTo>
                  <a:lnTo>
                    <a:pt x="33" y="14"/>
                  </a:lnTo>
                  <a:lnTo>
                    <a:pt x="30" y="9"/>
                  </a:lnTo>
                  <a:lnTo>
                    <a:pt x="27" y="6"/>
                  </a:lnTo>
                  <a:lnTo>
                    <a:pt x="25" y="2"/>
                  </a:lnTo>
                  <a:lnTo>
                    <a:pt x="22" y="1"/>
                  </a:lnTo>
                  <a:lnTo>
                    <a:pt x="18" y="0"/>
                  </a:lnTo>
                  <a:lnTo>
                    <a:pt x="14" y="0"/>
                  </a:lnTo>
                  <a:lnTo>
                    <a:pt x="11" y="0"/>
                  </a:lnTo>
                  <a:lnTo>
                    <a:pt x="8" y="2"/>
                  </a:lnTo>
                  <a:lnTo>
                    <a:pt x="4" y="6"/>
                  </a:lnTo>
                  <a:lnTo>
                    <a:pt x="1" y="12"/>
                  </a:lnTo>
                  <a:lnTo>
                    <a:pt x="0" y="14"/>
                  </a:lnTo>
                  <a:lnTo>
                    <a:pt x="0" y="18"/>
                  </a:lnTo>
                  <a:lnTo>
                    <a:pt x="0" y="21"/>
                  </a:lnTo>
                  <a:lnTo>
                    <a:pt x="0" y="24"/>
                  </a:lnTo>
                  <a:lnTo>
                    <a:pt x="0" y="29"/>
                  </a:lnTo>
                  <a:lnTo>
                    <a:pt x="1" y="32"/>
                  </a:lnTo>
                  <a:lnTo>
                    <a:pt x="1" y="32"/>
                  </a:lnTo>
                  <a:close/>
                </a:path>
              </a:pathLst>
            </a:custGeom>
            <a:solidFill>
              <a:srgbClr val="C270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5" name="Freeform 177"/>
            <p:cNvSpPr>
              <a:spLocks/>
            </p:cNvSpPr>
            <p:nvPr/>
          </p:nvSpPr>
          <p:spPr bwMode="auto">
            <a:xfrm>
              <a:off x="3919" y="1816"/>
              <a:ext cx="171" cy="346"/>
            </a:xfrm>
            <a:custGeom>
              <a:avLst/>
              <a:gdLst>
                <a:gd name="T0" fmla="*/ 95 w 171"/>
                <a:gd name="T1" fmla="*/ 341 h 346"/>
                <a:gd name="T2" fmla="*/ 102 w 171"/>
                <a:gd name="T3" fmla="*/ 343 h 346"/>
                <a:gd name="T4" fmla="*/ 109 w 171"/>
                <a:gd name="T5" fmla="*/ 345 h 346"/>
                <a:gd name="T6" fmla="*/ 115 w 171"/>
                <a:gd name="T7" fmla="*/ 346 h 346"/>
                <a:gd name="T8" fmla="*/ 132 w 171"/>
                <a:gd name="T9" fmla="*/ 300 h 346"/>
                <a:gd name="T10" fmla="*/ 127 w 171"/>
                <a:gd name="T11" fmla="*/ 140 h 346"/>
                <a:gd name="T12" fmla="*/ 119 w 171"/>
                <a:gd name="T13" fmla="*/ 74 h 346"/>
                <a:gd name="T14" fmla="*/ 129 w 171"/>
                <a:gd name="T15" fmla="*/ 66 h 346"/>
                <a:gd name="T16" fmla="*/ 134 w 171"/>
                <a:gd name="T17" fmla="*/ 63 h 346"/>
                <a:gd name="T18" fmla="*/ 141 w 171"/>
                <a:gd name="T19" fmla="*/ 61 h 346"/>
                <a:gd name="T20" fmla="*/ 148 w 171"/>
                <a:gd name="T21" fmla="*/ 59 h 346"/>
                <a:gd name="T22" fmla="*/ 155 w 171"/>
                <a:gd name="T23" fmla="*/ 58 h 346"/>
                <a:gd name="T24" fmla="*/ 163 w 171"/>
                <a:gd name="T25" fmla="*/ 59 h 346"/>
                <a:gd name="T26" fmla="*/ 171 w 171"/>
                <a:gd name="T27" fmla="*/ 61 h 346"/>
                <a:gd name="T28" fmla="*/ 76 w 171"/>
                <a:gd name="T29" fmla="*/ 8 h 346"/>
                <a:gd name="T30" fmla="*/ 81 w 171"/>
                <a:gd name="T31" fmla="*/ 19 h 346"/>
                <a:gd name="T32" fmla="*/ 83 w 171"/>
                <a:gd name="T33" fmla="*/ 26 h 346"/>
                <a:gd name="T34" fmla="*/ 85 w 171"/>
                <a:gd name="T35" fmla="*/ 34 h 346"/>
                <a:gd name="T36" fmla="*/ 85 w 171"/>
                <a:gd name="T37" fmla="*/ 40 h 346"/>
                <a:gd name="T38" fmla="*/ 86 w 171"/>
                <a:gd name="T39" fmla="*/ 47 h 346"/>
                <a:gd name="T40" fmla="*/ 86 w 171"/>
                <a:gd name="T41" fmla="*/ 55 h 346"/>
                <a:gd name="T42" fmla="*/ 86 w 171"/>
                <a:gd name="T43" fmla="*/ 62 h 346"/>
                <a:gd name="T44" fmla="*/ 84 w 171"/>
                <a:gd name="T45" fmla="*/ 69 h 346"/>
                <a:gd name="T46" fmla="*/ 82 w 171"/>
                <a:gd name="T47" fmla="*/ 77 h 346"/>
                <a:gd name="T48" fmla="*/ 79 w 171"/>
                <a:gd name="T49" fmla="*/ 84 h 346"/>
                <a:gd name="T50" fmla="*/ 75 w 171"/>
                <a:gd name="T51" fmla="*/ 91 h 346"/>
                <a:gd name="T52" fmla="*/ 64 w 171"/>
                <a:gd name="T53" fmla="*/ 102 h 346"/>
                <a:gd name="T54" fmla="*/ 56 w 171"/>
                <a:gd name="T55" fmla="*/ 108 h 346"/>
                <a:gd name="T56" fmla="*/ 47 w 171"/>
                <a:gd name="T57" fmla="*/ 113 h 346"/>
                <a:gd name="T58" fmla="*/ 39 w 171"/>
                <a:gd name="T59" fmla="*/ 105 h 346"/>
                <a:gd name="T60" fmla="*/ 32 w 171"/>
                <a:gd name="T61" fmla="*/ 100 h 346"/>
                <a:gd name="T62" fmla="*/ 20 w 171"/>
                <a:gd name="T63" fmla="*/ 97 h 346"/>
                <a:gd name="T64" fmla="*/ 12 w 171"/>
                <a:gd name="T65" fmla="*/ 101 h 346"/>
                <a:gd name="T66" fmla="*/ 7 w 171"/>
                <a:gd name="T67" fmla="*/ 111 h 346"/>
                <a:gd name="T68" fmla="*/ 3 w 171"/>
                <a:gd name="T69" fmla="*/ 122 h 346"/>
                <a:gd name="T70" fmla="*/ 1 w 171"/>
                <a:gd name="T71" fmla="*/ 134 h 346"/>
                <a:gd name="T72" fmla="*/ 0 w 171"/>
                <a:gd name="T73" fmla="*/ 143 h 346"/>
                <a:gd name="T74" fmla="*/ 0 w 171"/>
                <a:gd name="T75" fmla="*/ 147 h 346"/>
                <a:gd name="T76" fmla="*/ 12 w 171"/>
                <a:gd name="T77" fmla="*/ 196 h 346"/>
                <a:gd name="T78" fmla="*/ 10 w 171"/>
                <a:gd name="T79" fmla="*/ 202 h 346"/>
                <a:gd name="T80" fmla="*/ 10 w 171"/>
                <a:gd name="T81" fmla="*/ 211 h 346"/>
                <a:gd name="T82" fmla="*/ 11 w 171"/>
                <a:gd name="T83" fmla="*/ 221 h 346"/>
                <a:gd name="T84" fmla="*/ 14 w 171"/>
                <a:gd name="T85" fmla="*/ 232 h 346"/>
                <a:gd name="T86" fmla="*/ 17 w 171"/>
                <a:gd name="T87" fmla="*/ 242 h 346"/>
                <a:gd name="T88" fmla="*/ 22 w 171"/>
                <a:gd name="T89" fmla="*/ 253 h 346"/>
                <a:gd name="T90" fmla="*/ 26 w 171"/>
                <a:gd name="T91" fmla="*/ 264 h 346"/>
                <a:gd name="T92" fmla="*/ 33 w 171"/>
                <a:gd name="T93" fmla="*/ 276 h 346"/>
                <a:gd name="T94" fmla="*/ 39 w 171"/>
                <a:gd name="T95" fmla="*/ 286 h 346"/>
                <a:gd name="T96" fmla="*/ 46 w 171"/>
                <a:gd name="T97" fmla="*/ 296 h 346"/>
                <a:gd name="T98" fmla="*/ 55 w 171"/>
                <a:gd name="T99" fmla="*/ 306 h 346"/>
                <a:gd name="T100" fmla="*/ 62 w 171"/>
                <a:gd name="T101" fmla="*/ 316 h 346"/>
                <a:gd name="T102" fmla="*/ 70 w 171"/>
                <a:gd name="T103" fmla="*/ 324 h 346"/>
                <a:gd name="T104" fmla="*/ 77 w 171"/>
                <a:gd name="T105" fmla="*/ 331 h 346"/>
                <a:gd name="T106" fmla="*/ 85 w 171"/>
                <a:gd name="T107" fmla="*/ 336 h 346"/>
                <a:gd name="T108" fmla="*/ 93 w 171"/>
                <a:gd name="T109" fmla="*/ 3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1" h="346">
                  <a:moveTo>
                    <a:pt x="93" y="340"/>
                  </a:moveTo>
                  <a:lnTo>
                    <a:pt x="95" y="341"/>
                  </a:lnTo>
                  <a:lnTo>
                    <a:pt x="98" y="342"/>
                  </a:lnTo>
                  <a:lnTo>
                    <a:pt x="102" y="343"/>
                  </a:lnTo>
                  <a:lnTo>
                    <a:pt x="107" y="344"/>
                  </a:lnTo>
                  <a:lnTo>
                    <a:pt x="109" y="345"/>
                  </a:lnTo>
                  <a:lnTo>
                    <a:pt x="113" y="345"/>
                  </a:lnTo>
                  <a:lnTo>
                    <a:pt x="115" y="346"/>
                  </a:lnTo>
                  <a:lnTo>
                    <a:pt x="116" y="346"/>
                  </a:lnTo>
                  <a:lnTo>
                    <a:pt x="132" y="300"/>
                  </a:lnTo>
                  <a:lnTo>
                    <a:pt x="113" y="235"/>
                  </a:lnTo>
                  <a:lnTo>
                    <a:pt x="127" y="140"/>
                  </a:lnTo>
                  <a:lnTo>
                    <a:pt x="80" y="109"/>
                  </a:lnTo>
                  <a:lnTo>
                    <a:pt x="119" y="74"/>
                  </a:lnTo>
                  <a:lnTo>
                    <a:pt x="123" y="70"/>
                  </a:lnTo>
                  <a:lnTo>
                    <a:pt x="129" y="66"/>
                  </a:lnTo>
                  <a:lnTo>
                    <a:pt x="131" y="65"/>
                  </a:lnTo>
                  <a:lnTo>
                    <a:pt x="134" y="63"/>
                  </a:lnTo>
                  <a:lnTo>
                    <a:pt x="137" y="62"/>
                  </a:lnTo>
                  <a:lnTo>
                    <a:pt x="141" y="61"/>
                  </a:lnTo>
                  <a:lnTo>
                    <a:pt x="144" y="59"/>
                  </a:lnTo>
                  <a:lnTo>
                    <a:pt x="148" y="59"/>
                  </a:lnTo>
                  <a:lnTo>
                    <a:pt x="152" y="58"/>
                  </a:lnTo>
                  <a:lnTo>
                    <a:pt x="155" y="58"/>
                  </a:lnTo>
                  <a:lnTo>
                    <a:pt x="159" y="58"/>
                  </a:lnTo>
                  <a:lnTo>
                    <a:pt x="163" y="59"/>
                  </a:lnTo>
                  <a:lnTo>
                    <a:pt x="167" y="59"/>
                  </a:lnTo>
                  <a:lnTo>
                    <a:pt x="171" y="61"/>
                  </a:lnTo>
                  <a:lnTo>
                    <a:pt x="90" y="0"/>
                  </a:lnTo>
                  <a:lnTo>
                    <a:pt x="76" y="8"/>
                  </a:lnTo>
                  <a:lnTo>
                    <a:pt x="79" y="13"/>
                  </a:lnTo>
                  <a:lnTo>
                    <a:pt x="81" y="19"/>
                  </a:lnTo>
                  <a:lnTo>
                    <a:pt x="82" y="22"/>
                  </a:lnTo>
                  <a:lnTo>
                    <a:pt x="83" y="26"/>
                  </a:lnTo>
                  <a:lnTo>
                    <a:pt x="83" y="30"/>
                  </a:lnTo>
                  <a:lnTo>
                    <a:pt x="85" y="34"/>
                  </a:lnTo>
                  <a:lnTo>
                    <a:pt x="85" y="36"/>
                  </a:lnTo>
                  <a:lnTo>
                    <a:pt x="85" y="40"/>
                  </a:lnTo>
                  <a:lnTo>
                    <a:pt x="85" y="44"/>
                  </a:lnTo>
                  <a:lnTo>
                    <a:pt x="86" y="47"/>
                  </a:lnTo>
                  <a:lnTo>
                    <a:pt x="86" y="51"/>
                  </a:lnTo>
                  <a:lnTo>
                    <a:pt x="86" y="55"/>
                  </a:lnTo>
                  <a:lnTo>
                    <a:pt x="86" y="58"/>
                  </a:lnTo>
                  <a:lnTo>
                    <a:pt x="86" y="62"/>
                  </a:lnTo>
                  <a:lnTo>
                    <a:pt x="85" y="65"/>
                  </a:lnTo>
                  <a:lnTo>
                    <a:pt x="84" y="69"/>
                  </a:lnTo>
                  <a:lnTo>
                    <a:pt x="83" y="72"/>
                  </a:lnTo>
                  <a:lnTo>
                    <a:pt x="82" y="77"/>
                  </a:lnTo>
                  <a:lnTo>
                    <a:pt x="80" y="80"/>
                  </a:lnTo>
                  <a:lnTo>
                    <a:pt x="79" y="84"/>
                  </a:lnTo>
                  <a:lnTo>
                    <a:pt x="77" y="87"/>
                  </a:lnTo>
                  <a:lnTo>
                    <a:pt x="75" y="91"/>
                  </a:lnTo>
                  <a:lnTo>
                    <a:pt x="70" y="97"/>
                  </a:lnTo>
                  <a:lnTo>
                    <a:pt x="64" y="102"/>
                  </a:lnTo>
                  <a:lnTo>
                    <a:pt x="60" y="105"/>
                  </a:lnTo>
                  <a:lnTo>
                    <a:pt x="56" y="108"/>
                  </a:lnTo>
                  <a:lnTo>
                    <a:pt x="51" y="110"/>
                  </a:lnTo>
                  <a:lnTo>
                    <a:pt x="47" y="113"/>
                  </a:lnTo>
                  <a:lnTo>
                    <a:pt x="43" y="108"/>
                  </a:lnTo>
                  <a:lnTo>
                    <a:pt x="39" y="105"/>
                  </a:lnTo>
                  <a:lnTo>
                    <a:pt x="35" y="102"/>
                  </a:lnTo>
                  <a:lnTo>
                    <a:pt x="32" y="100"/>
                  </a:lnTo>
                  <a:lnTo>
                    <a:pt x="25" y="97"/>
                  </a:lnTo>
                  <a:lnTo>
                    <a:pt x="20" y="97"/>
                  </a:lnTo>
                  <a:lnTo>
                    <a:pt x="16" y="98"/>
                  </a:lnTo>
                  <a:lnTo>
                    <a:pt x="12" y="101"/>
                  </a:lnTo>
                  <a:lnTo>
                    <a:pt x="9" y="105"/>
                  </a:lnTo>
                  <a:lnTo>
                    <a:pt x="7" y="111"/>
                  </a:lnTo>
                  <a:lnTo>
                    <a:pt x="5" y="116"/>
                  </a:lnTo>
                  <a:lnTo>
                    <a:pt x="3" y="122"/>
                  </a:lnTo>
                  <a:lnTo>
                    <a:pt x="1" y="129"/>
                  </a:lnTo>
                  <a:lnTo>
                    <a:pt x="1" y="134"/>
                  </a:lnTo>
                  <a:lnTo>
                    <a:pt x="0" y="139"/>
                  </a:lnTo>
                  <a:lnTo>
                    <a:pt x="0" y="143"/>
                  </a:lnTo>
                  <a:lnTo>
                    <a:pt x="0" y="145"/>
                  </a:lnTo>
                  <a:lnTo>
                    <a:pt x="0" y="147"/>
                  </a:lnTo>
                  <a:lnTo>
                    <a:pt x="19" y="183"/>
                  </a:lnTo>
                  <a:lnTo>
                    <a:pt x="12" y="196"/>
                  </a:lnTo>
                  <a:lnTo>
                    <a:pt x="11" y="198"/>
                  </a:lnTo>
                  <a:lnTo>
                    <a:pt x="10" y="202"/>
                  </a:lnTo>
                  <a:lnTo>
                    <a:pt x="10" y="206"/>
                  </a:lnTo>
                  <a:lnTo>
                    <a:pt x="10" y="211"/>
                  </a:lnTo>
                  <a:lnTo>
                    <a:pt x="10" y="215"/>
                  </a:lnTo>
                  <a:lnTo>
                    <a:pt x="11" y="221"/>
                  </a:lnTo>
                  <a:lnTo>
                    <a:pt x="12" y="226"/>
                  </a:lnTo>
                  <a:lnTo>
                    <a:pt x="14" y="232"/>
                  </a:lnTo>
                  <a:lnTo>
                    <a:pt x="15" y="236"/>
                  </a:lnTo>
                  <a:lnTo>
                    <a:pt x="17" y="242"/>
                  </a:lnTo>
                  <a:lnTo>
                    <a:pt x="19" y="247"/>
                  </a:lnTo>
                  <a:lnTo>
                    <a:pt x="22" y="253"/>
                  </a:lnTo>
                  <a:lnTo>
                    <a:pt x="23" y="258"/>
                  </a:lnTo>
                  <a:lnTo>
                    <a:pt x="26" y="264"/>
                  </a:lnTo>
                  <a:lnTo>
                    <a:pt x="30" y="270"/>
                  </a:lnTo>
                  <a:lnTo>
                    <a:pt x="33" y="276"/>
                  </a:lnTo>
                  <a:lnTo>
                    <a:pt x="36" y="280"/>
                  </a:lnTo>
                  <a:lnTo>
                    <a:pt x="39" y="286"/>
                  </a:lnTo>
                  <a:lnTo>
                    <a:pt x="43" y="291"/>
                  </a:lnTo>
                  <a:lnTo>
                    <a:pt x="46" y="296"/>
                  </a:lnTo>
                  <a:lnTo>
                    <a:pt x="50" y="301"/>
                  </a:lnTo>
                  <a:lnTo>
                    <a:pt x="55" y="306"/>
                  </a:lnTo>
                  <a:lnTo>
                    <a:pt x="58" y="311"/>
                  </a:lnTo>
                  <a:lnTo>
                    <a:pt x="62" y="316"/>
                  </a:lnTo>
                  <a:lnTo>
                    <a:pt x="66" y="319"/>
                  </a:lnTo>
                  <a:lnTo>
                    <a:pt x="70" y="324"/>
                  </a:lnTo>
                  <a:lnTo>
                    <a:pt x="73" y="327"/>
                  </a:lnTo>
                  <a:lnTo>
                    <a:pt x="77" y="331"/>
                  </a:lnTo>
                  <a:lnTo>
                    <a:pt x="81" y="333"/>
                  </a:lnTo>
                  <a:lnTo>
                    <a:pt x="85" y="336"/>
                  </a:lnTo>
                  <a:lnTo>
                    <a:pt x="89" y="338"/>
                  </a:lnTo>
                  <a:lnTo>
                    <a:pt x="93" y="340"/>
                  </a:lnTo>
                  <a:lnTo>
                    <a:pt x="93" y="34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6" name="Freeform 178"/>
            <p:cNvSpPr>
              <a:spLocks/>
            </p:cNvSpPr>
            <p:nvPr/>
          </p:nvSpPr>
          <p:spPr bwMode="auto">
            <a:xfrm>
              <a:off x="3981" y="2058"/>
              <a:ext cx="102" cy="105"/>
            </a:xfrm>
            <a:custGeom>
              <a:avLst/>
              <a:gdLst>
                <a:gd name="T0" fmla="*/ 0 w 102"/>
                <a:gd name="T1" fmla="*/ 1 h 105"/>
                <a:gd name="T2" fmla="*/ 4 w 102"/>
                <a:gd name="T3" fmla="*/ 6 h 105"/>
                <a:gd name="T4" fmla="*/ 9 w 102"/>
                <a:gd name="T5" fmla="*/ 12 h 105"/>
                <a:gd name="T6" fmla="*/ 15 w 102"/>
                <a:gd name="T7" fmla="*/ 19 h 105"/>
                <a:gd name="T8" fmla="*/ 23 w 102"/>
                <a:gd name="T9" fmla="*/ 27 h 105"/>
                <a:gd name="T10" fmla="*/ 31 w 102"/>
                <a:gd name="T11" fmla="*/ 35 h 105"/>
                <a:gd name="T12" fmla="*/ 41 w 102"/>
                <a:gd name="T13" fmla="*/ 42 h 105"/>
                <a:gd name="T14" fmla="*/ 50 w 102"/>
                <a:gd name="T15" fmla="*/ 48 h 105"/>
                <a:gd name="T16" fmla="*/ 60 w 102"/>
                <a:gd name="T17" fmla="*/ 53 h 105"/>
                <a:gd name="T18" fmla="*/ 70 w 102"/>
                <a:gd name="T19" fmla="*/ 57 h 105"/>
                <a:gd name="T20" fmla="*/ 78 w 102"/>
                <a:gd name="T21" fmla="*/ 60 h 105"/>
                <a:gd name="T22" fmla="*/ 87 w 102"/>
                <a:gd name="T23" fmla="*/ 62 h 105"/>
                <a:gd name="T24" fmla="*/ 94 w 102"/>
                <a:gd name="T25" fmla="*/ 64 h 105"/>
                <a:gd name="T26" fmla="*/ 100 w 102"/>
                <a:gd name="T27" fmla="*/ 65 h 105"/>
                <a:gd name="T28" fmla="*/ 79 w 102"/>
                <a:gd name="T29" fmla="*/ 100 h 105"/>
                <a:gd name="T30" fmla="*/ 73 w 102"/>
                <a:gd name="T31" fmla="*/ 103 h 105"/>
                <a:gd name="T32" fmla="*/ 66 w 102"/>
                <a:gd name="T33" fmla="*/ 104 h 105"/>
                <a:gd name="T34" fmla="*/ 59 w 102"/>
                <a:gd name="T35" fmla="*/ 105 h 105"/>
                <a:gd name="T36" fmla="*/ 51 w 102"/>
                <a:gd name="T37" fmla="*/ 104 h 105"/>
                <a:gd name="T38" fmla="*/ 45 w 102"/>
                <a:gd name="T39" fmla="*/ 103 h 105"/>
                <a:gd name="T40" fmla="*/ 38 w 102"/>
                <a:gd name="T41" fmla="*/ 101 h 105"/>
                <a:gd name="T42" fmla="*/ 34 w 102"/>
                <a:gd name="T43" fmla="*/ 96 h 105"/>
                <a:gd name="T44" fmla="*/ 28 w 102"/>
                <a:gd name="T45" fmla="*/ 86 h 105"/>
                <a:gd name="T46" fmla="*/ 24 w 102"/>
                <a:gd name="T47" fmla="*/ 77 h 105"/>
                <a:gd name="T48" fmla="*/ 20 w 102"/>
                <a:gd name="T49" fmla="*/ 69 h 105"/>
                <a:gd name="T50" fmla="*/ 16 w 102"/>
                <a:gd name="T51" fmla="*/ 59 h 105"/>
                <a:gd name="T52" fmla="*/ 13 w 102"/>
                <a:gd name="T53" fmla="*/ 50 h 105"/>
                <a:gd name="T54" fmla="*/ 9 w 102"/>
                <a:gd name="T55" fmla="*/ 40 h 105"/>
                <a:gd name="T56" fmla="*/ 6 w 102"/>
                <a:gd name="T57" fmla="*/ 32 h 105"/>
                <a:gd name="T58" fmla="*/ 4 w 102"/>
                <a:gd name="T59" fmla="*/ 23 h 105"/>
                <a:gd name="T60" fmla="*/ 3 w 102"/>
                <a:gd name="T61" fmla="*/ 15 h 105"/>
                <a:gd name="T62" fmla="*/ 1 w 102"/>
                <a:gd name="T63" fmla="*/ 8 h 105"/>
                <a:gd name="T64" fmla="*/ 0 w 102"/>
                <a:gd name="T65" fmla="*/ 4 h 105"/>
                <a:gd name="T66" fmla="*/ 0 w 102"/>
                <a:gd name="T6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 h="105">
                  <a:moveTo>
                    <a:pt x="0" y="0"/>
                  </a:moveTo>
                  <a:lnTo>
                    <a:pt x="0" y="1"/>
                  </a:lnTo>
                  <a:lnTo>
                    <a:pt x="3" y="4"/>
                  </a:lnTo>
                  <a:lnTo>
                    <a:pt x="4" y="6"/>
                  </a:lnTo>
                  <a:lnTo>
                    <a:pt x="7" y="9"/>
                  </a:lnTo>
                  <a:lnTo>
                    <a:pt x="9" y="12"/>
                  </a:lnTo>
                  <a:lnTo>
                    <a:pt x="13" y="16"/>
                  </a:lnTo>
                  <a:lnTo>
                    <a:pt x="15" y="19"/>
                  </a:lnTo>
                  <a:lnTo>
                    <a:pt x="19" y="24"/>
                  </a:lnTo>
                  <a:lnTo>
                    <a:pt x="23" y="27"/>
                  </a:lnTo>
                  <a:lnTo>
                    <a:pt x="27" y="32"/>
                  </a:lnTo>
                  <a:lnTo>
                    <a:pt x="31" y="35"/>
                  </a:lnTo>
                  <a:lnTo>
                    <a:pt x="35" y="38"/>
                  </a:lnTo>
                  <a:lnTo>
                    <a:pt x="41" y="42"/>
                  </a:lnTo>
                  <a:lnTo>
                    <a:pt x="46" y="46"/>
                  </a:lnTo>
                  <a:lnTo>
                    <a:pt x="50" y="48"/>
                  </a:lnTo>
                  <a:lnTo>
                    <a:pt x="55" y="51"/>
                  </a:lnTo>
                  <a:lnTo>
                    <a:pt x="60" y="53"/>
                  </a:lnTo>
                  <a:lnTo>
                    <a:pt x="65" y="55"/>
                  </a:lnTo>
                  <a:lnTo>
                    <a:pt x="70" y="57"/>
                  </a:lnTo>
                  <a:lnTo>
                    <a:pt x="74" y="59"/>
                  </a:lnTo>
                  <a:lnTo>
                    <a:pt x="78" y="60"/>
                  </a:lnTo>
                  <a:lnTo>
                    <a:pt x="83" y="62"/>
                  </a:lnTo>
                  <a:lnTo>
                    <a:pt x="87" y="62"/>
                  </a:lnTo>
                  <a:lnTo>
                    <a:pt x="91" y="63"/>
                  </a:lnTo>
                  <a:lnTo>
                    <a:pt x="94" y="64"/>
                  </a:lnTo>
                  <a:lnTo>
                    <a:pt x="97" y="65"/>
                  </a:lnTo>
                  <a:lnTo>
                    <a:pt x="100" y="65"/>
                  </a:lnTo>
                  <a:lnTo>
                    <a:pt x="102" y="66"/>
                  </a:lnTo>
                  <a:lnTo>
                    <a:pt x="79" y="100"/>
                  </a:lnTo>
                  <a:lnTo>
                    <a:pt x="77" y="100"/>
                  </a:lnTo>
                  <a:lnTo>
                    <a:pt x="73" y="103"/>
                  </a:lnTo>
                  <a:lnTo>
                    <a:pt x="69" y="103"/>
                  </a:lnTo>
                  <a:lnTo>
                    <a:pt x="66" y="104"/>
                  </a:lnTo>
                  <a:lnTo>
                    <a:pt x="63" y="105"/>
                  </a:lnTo>
                  <a:lnTo>
                    <a:pt x="59" y="105"/>
                  </a:lnTo>
                  <a:lnTo>
                    <a:pt x="55" y="105"/>
                  </a:lnTo>
                  <a:lnTo>
                    <a:pt x="51" y="104"/>
                  </a:lnTo>
                  <a:lnTo>
                    <a:pt x="47" y="104"/>
                  </a:lnTo>
                  <a:lnTo>
                    <a:pt x="45" y="103"/>
                  </a:lnTo>
                  <a:lnTo>
                    <a:pt x="39" y="101"/>
                  </a:lnTo>
                  <a:lnTo>
                    <a:pt x="38" y="101"/>
                  </a:lnTo>
                  <a:lnTo>
                    <a:pt x="36" y="99"/>
                  </a:lnTo>
                  <a:lnTo>
                    <a:pt x="34" y="96"/>
                  </a:lnTo>
                  <a:lnTo>
                    <a:pt x="31" y="91"/>
                  </a:lnTo>
                  <a:lnTo>
                    <a:pt x="28" y="86"/>
                  </a:lnTo>
                  <a:lnTo>
                    <a:pt x="26" y="82"/>
                  </a:lnTo>
                  <a:lnTo>
                    <a:pt x="24" y="77"/>
                  </a:lnTo>
                  <a:lnTo>
                    <a:pt x="22" y="73"/>
                  </a:lnTo>
                  <a:lnTo>
                    <a:pt x="20" y="69"/>
                  </a:lnTo>
                  <a:lnTo>
                    <a:pt x="18" y="64"/>
                  </a:lnTo>
                  <a:lnTo>
                    <a:pt x="16" y="59"/>
                  </a:lnTo>
                  <a:lnTo>
                    <a:pt x="14" y="54"/>
                  </a:lnTo>
                  <a:lnTo>
                    <a:pt x="13" y="50"/>
                  </a:lnTo>
                  <a:lnTo>
                    <a:pt x="11" y="45"/>
                  </a:lnTo>
                  <a:lnTo>
                    <a:pt x="9" y="40"/>
                  </a:lnTo>
                  <a:lnTo>
                    <a:pt x="7" y="36"/>
                  </a:lnTo>
                  <a:lnTo>
                    <a:pt x="6" y="32"/>
                  </a:lnTo>
                  <a:lnTo>
                    <a:pt x="4" y="27"/>
                  </a:lnTo>
                  <a:lnTo>
                    <a:pt x="4" y="23"/>
                  </a:lnTo>
                  <a:lnTo>
                    <a:pt x="3" y="18"/>
                  </a:lnTo>
                  <a:lnTo>
                    <a:pt x="3" y="15"/>
                  </a:lnTo>
                  <a:lnTo>
                    <a:pt x="1" y="11"/>
                  </a:lnTo>
                  <a:lnTo>
                    <a:pt x="1" y="8"/>
                  </a:lnTo>
                  <a:lnTo>
                    <a:pt x="0" y="5"/>
                  </a:lnTo>
                  <a:lnTo>
                    <a:pt x="0" y="4"/>
                  </a:lnTo>
                  <a:lnTo>
                    <a:pt x="0" y="0"/>
                  </a:lnTo>
                  <a:lnTo>
                    <a:pt x="0" y="0"/>
                  </a:lnTo>
                  <a:lnTo>
                    <a:pt x="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7" name="Freeform 179"/>
            <p:cNvSpPr>
              <a:spLocks/>
            </p:cNvSpPr>
            <p:nvPr/>
          </p:nvSpPr>
          <p:spPr bwMode="auto">
            <a:xfrm>
              <a:off x="4019" y="1896"/>
              <a:ext cx="74" cy="39"/>
            </a:xfrm>
            <a:custGeom>
              <a:avLst/>
              <a:gdLst>
                <a:gd name="T0" fmla="*/ 0 w 74"/>
                <a:gd name="T1" fmla="*/ 32 h 39"/>
                <a:gd name="T2" fmla="*/ 49 w 74"/>
                <a:gd name="T3" fmla="*/ 0 h 39"/>
                <a:gd name="T4" fmla="*/ 74 w 74"/>
                <a:gd name="T5" fmla="*/ 21 h 39"/>
                <a:gd name="T6" fmla="*/ 50 w 74"/>
                <a:gd name="T7" fmla="*/ 22 h 39"/>
                <a:gd name="T8" fmla="*/ 44 w 74"/>
                <a:gd name="T9" fmla="*/ 36 h 39"/>
                <a:gd name="T10" fmla="*/ 43 w 74"/>
                <a:gd name="T11" fmla="*/ 36 h 39"/>
                <a:gd name="T12" fmla="*/ 40 w 74"/>
                <a:gd name="T13" fmla="*/ 38 h 39"/>
                <a:gd name="T14" fmla="*/ 38 w 74"/>
                <a:gd name="T15" fmla="*/ 38 h 39"/>
                <a:gd name="T16" fmla="*/ 35 w 74"/>
                <a:gd name="T17" fmla="*/ 39 h 39"/>
                <a:gd name="T18" fmla="*/ 32 w 74"/>
                <a:gd name="T19" fmla="*/ 39 h 39"/>
                <a:gd name="T20" fmla="*/ 28 w 74"/>
                <a:gd name="T21" fmla="*/ 39 h 39"/>
                <a:gd name="T22" fmla="*/ 23 w 74"/>
                <a:gd name="T23" fmla="*/ 38 h 39"/>
                <a:gd name="T24" fmla="*/ 19 w 74"/>
                <a:gd name="T25" fmla="*/ 37 h 39"/>
                <a:gd name="T26" fmla="*/ 13 w 74"/>
                <a:gd name="T27" fmla="*/ 36 h 39"/>
                <a:gd name="T28" fmla="*/ 9 w 74"/>
                <a:gd name="T29" fmla="*/ 35 h 39"/>
                <a:gd name="T30" fmla="*/ 5 w 74"/>
                <a:gd name="T31" fmla="*/ 33 h 39"/>
                <a:gd name="T32" fmla="*/ 2 w 74"/>
                <a:gd name="T33" fmla="*/ 32 h 39"/>
                <a:gd name="T34" fmla="*/ 0 w 74"/>
                <a:gd name="T35" fmla="*/ 32 h 39"/>
                <a:gd name="T36" fmla="*/ 0 w 74"/>
                <a:gd name="T3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39">
                  <a:moveTo>
                    <a:pt x="0" y="32"/>
                  </a:moveTo>
                  <a:lnTo>
                    <a:pt x="49" y="0"/>
                  </a:lnTo>
                  <a:lnTo>
                    <a:pt x="74" y="21"/>
                  </a:lnTo>
                  <a:lnTo>
                    <a:pt x="50" y="22"/>
                  </a:lnTo>
                  <a:lnTo>
                    <a:pt x="44" y="36"/>
                  </a:lnTo>
                  <a:lnTo>
                    <a:pt x="43" y="36"/>
                  </a:lnTo>
                  <a:lnTo>
                    <a:pt x="40" y="38"/>
                  </a:lnTo>
                  <a:lnTo>
                    <a:pt x="38" y="38"/>
                  </a:lnTo>
                  <a:lnTo>
                    <a:pt x="35" y="39"/>
                  </a:lnTo>
                  <a:lnTo>
                    <a:pt x="32" y="39"/>
                  </a:lnTo>
                  <a:lnTo>
                    <a:pt x="28" y="39"/>
                  </a:lnTo>
                  <a:lnTo>
                    <a:pt x="23" y="38"/>
                  </a:lnTo>
                  <a:lnTo>
                    <a:pt x="19" y="37"/>
                  </a:lnTo>
                  <a:lnTo>
                    <a:pt x="13" y="36"/>
                  </a:lnTo>
                  <a:lnTo>
                    <a:pt x="9" y="35"/>
                  </a:lnTo>
                  <a:lnTo>
                    <a:pt x="5" y="33"/>
                  </a:lnTo>
                  <a:lnTo>
                    <a:pt x="2" y="32"/>
                  </a:lnTo>
                  <a:lnTo>
                    <a:pt x="0" y="32"/>
                  </a:lnTo>
                  <a:lnTo>
                    <a:pt x="0" y="3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8" name="Freeform 180"/>
            <p:cNvSpPr>
              <a:spLocks/>
            </p:cNvSpPr>
            <p:nvPr/>
          </p:nvSpPr>
          <p:spPr bwMode="auto">
            <a:xfrm>
              <a:off x="4094" y="1989"/>
              <a:ext cx="24" cy="31"/>
            </a:xfrm>
            <a:custGeom>
              <a:avLst/>
              <a:gdLst>
                <a:gd name="T0" fmla="*/ 0 w 24"/>
                <a:gd name="T1" fmla="*/ 31 h 31"/>
                <a:gd name="T2" fmla="*/ 5 w 24"/>
                <a:gd name="T3" fmla="*/ 0 h 31"/>
                <a:gd name="T4" fmla="*/ 24 w 24"/>
                <a:gd name="T5" fmla="*/ 14 h 31"/>
                <a:gd name="T6" fmla="*/ 0 w 24"/>
                <a:gd name="T7" fmla="*/ 31 h 31"/>
                <a:gd name="T8" fmla="*/ 0 w 24"/>
                <a:gd name="T9" fmla="*/ 31 h 31"/>
              </a:gdLst>
              <a:ahLst/>
              <a:cxnLst>
                <a:cxn ang="0">
                  <a:pos x="T0" y="T1"/>
                </a:cxn>
                <a:cxn ang="0">
                  <a:pos x="T2" y="T3"/>
                </a:cxn>
                <a:cxn ang="0">
                  <a:pos x="T4" y="T5"/>
                </a:cxn>
                <a:cxn ang="0">
                  <a:pos x="T6" y="T7"/>
                </a:cxn>
                <a:cxn ang="0">
                  <a:pos x="T8" y="T9"/>
                </a:cxn>
              </a:cxnLst>
              <a:rect l="0" t="0" r="r" b="b"/>
              <a:pathLst>
                <a:path w="24" h="31">
                  <a:moveTo>
                    <a:pt x="0" y="31"/>
                  </a:moveTo>
                  <a:lnTo>
                    <a:pt x="5" y="0"/>
                  </a:lnTo>
                  <a:lnTo>
                    <a:pt x="24" y="14"/>
                  </a:lnTo>
                  <a:lnTo>
                    <a:pt x="0" y="31"/>
                  </a:lnTo>
                  <a:lnTo>
                    <a:pt x="0" y="31"/>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49" name="Freeform 181"/>
            <p:cNvSpPr>
              <a:spLocks/>
            </p:cNvSpPr>
            <p:nvPr/>
          </p:nvSpPr>
          <p:spPr bwMode="auto">
            <a:xfrm>
              <a:off x="4013" y="1944"/>
              <a:ext cx="37" cy="69"/>
            </a:xfrm>
            <a:custGeom>
              <a:avLst/>
              <a:gdLst>
                <a:gd name="T0" fmla="*/ 15 w 37"/>
                <a:gd name="T1" fmla="*/ 0 h 69"/>
                <a:gd name="T2" fmla="*/ 37 w 37"/>
                <a:gd name="T3" fmla="*/ 16 h 69"/>
                <a:gd name="T4" fmla="*/ 26 w 37"/>
                <a:gd name="T5" fmla="*/ 69 h 69"/>
                <a:gd name="T6" fmla="*/ 25 w 37"/>
                <a:gd name="T7" fmla="*/ 67 h 69"/>
                <a:gd name="T8" fmla="*/ 22 w 37"/>
                <a:gd name="T9" fmla="*/ 64 h 69"/>
                <a:gd name="T10" fmla="*/ 19 w 37"/>
                <a:gd name="T11" fmla="*/ 61 h 69"/>
                <a:gd name="T12" fmla="*/ 17 w 37"/>
                <a:gd name="T13" fmla="*/ 59 h 69"/>
                <a:gd name="T14" fmla="*/ 15 w 37"/>
                <a:gd name="T15" fmla="*/ 56 h 69"/>
                <a:gd name="T16" fmla="*/ 13 w 37"/>
                <a:gd name="T17" fmla="*/ 53 h 69"/>
                <a:gd name="T18" fmla="*/ 10 w 37"/>
                <a:gd name="T19" fmla="*/ 49 h 69"/>
                <a:gd name="T20" fmla="*/ 8 w 37"/>
                <a:gd name="T21" fmla="*/ 45 h 69"/>
                <a:gd name="T22" fmla="*/ 6 w 37"/>
                <a:gd name="T23" fmla="*/ 42 h 69"/>
                <a:gd name="T24" fmla="*/ 3 w 37"/>
                <a:gd name="T25" fmla="*/ 37 h 69"/>
                <a:gd name="T26" fmla="*/ 2 w 37"/>
                <a:gd name="T27" fmla="*/ 33 h 69"/>
                <a:gd name="T28" fmla="*/ 0 w 37"/>
                <a:gd name="T29" fmla="*/ 29 h 69"/>
                <a:gd name="T30" fmla="*/ 0 w 37"/>
                <a:gd name="T31" fmla="*/ 26 h 69"/>
                <a:gd name="T32" fmla="*/ 0 w 37"/>
                <a:gd name="T33" fmla="*/ 22 h 69"/>
                <a:gd name="T34" fmla="*/ 0 w 37"/>
                <a:gd name="T35" fmla="*/ 18 h 69"/>
                <a:gd name="T36" fmla="*/ 0 w 37"/>
                <a:gd name="T37" fmla="*/ 15 h 69"/>
                <a:gd name="T38" fmla="*/ 0 w 37"/>
                <a:gd name="T39" fmla="*/ 12 h 69"/>
                <a:gd name="T40" fmla="*/ 2 w 37"/>
                <a:gd name="T41" fmla="*/ 10 h 69"/>
                <a:gd name="T42" fmla="*/ 4 w 37"/>
                <a:gd name="T43" fmla="*/ 6 h 69"/>
                <a:gd name="T44" fmla="*/ 8 w 37"/>
                <a:gd name="T45" fmla="*/ 3 h 69"/>
                <a:gd name="T46" fmla="*/ 13 w 37"/>
                <a:gd name="T47" fmla="*/ 1 h 69"/>
                <a:gd name="T48" fmla="*/ 15 w 37"/>
                <a:gd name="T49" fmla="*/ 0 h 69"/>
                <a:gd name="T50" fmla="*/ 15 w 3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69">
                  <a:moveTo>
                    <a:pt x="15" y="0"/>
                  </a:moveTo>
                  <a:lnTo>
                    <a:pt x="37" y="16"/>
                  </a:lnTo>
                  <a:lnTo>
                    <a:pt x="26" y="69"/>
                  </a:lnTo>
                  <a:lnTo>
                    <a:pt x="25" y="67"/>
                  </a:lnTo>
                  <a:lnTo>
                    <a:pt x="22" y="64"/>
                  </a:lnTo>
                  <a:lnTo>
                    <a:pt x="19" y="61"/>
                  </a:lnTo>
                  <a:lnTo>
                    <a:pt x="17" y="59"/>
                  </a:lnTo>
                  <a:lnTo>
                    <a:pt x="15" y="56"/>
                  </a:lnTo>
                  <a:lnTo>
                    <a:pt x="13" y="53"/>
                  </a:lnTo>
                  <a:lnTo>
                    <a:pt x="10" y="49"/>
                  </a:lnTo>
                  <a:lnTo>
                    <a:pt x="8" y="45"/>
                  </a:lnTo>
                  <a:lnTo>
                    <a:pt x="6" y="42"/>
                  </a:lnTo>
                  <a:lnTo>
                    <a:pt x="3" y="37"/>
                  </a:lnTo>
                  <a:lnTo>
                    <a:pt x="2" y="33"/>
                  </a:lnTo>
                  <a:lnTo>
                    <a:pt x="0" y="29"/>
                  </a:lnTo>
                  <a:lnTo>
                    <a:pt x="0" y="26"/>
                  </a:lnTo>
                  <a:lnTo>
                    <a:pt x="0" y="22"/>
                  </a:lnTo>
                  <a:lnTo>
                    <a:pt x="0" y="18"/>
                  </a:lnTo>
                  <a:lnTo>
                    <a:pt x="0" y="15"/>
                  </a:lnTo>
                  <a:lnTo>
                    <a:pt x="0" y="12"/>
                  </a:lnTo>
                  <a:lnTo>
                    <a:pt x="2" y="10"/>
                  </a:lnTo>
                  <a:lnTo>
                    <a:pt x="4" y="6"/>
                  </a:lnTo>
                  <a:lnTo>
                    <a:pt x="8" y="3"/>
                  </a:lnTo>
                  <a:lnTo>
                    <a:pt x="13" y="1"/>
                  </a:lnTo>
                  <a:lnTo>
                    <a:pt x="15" y="0"/>
                  </a:lnTo>
                  <a:lnTo>
                    <a:pt x="15"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0" name="Freeform 182"/>
            <p:cNvSpPr>
              <a:spLocks/>
            </p:cNvSpPr>
            <p:nvPr/>
          </p:nvSpPr>
          <p:spPr bwMode="auto">
            <a:xfrm>
              <a:off x="3928" y="1923"/>
              <a:ext cx="39" cy="55"/>
            </a:xfrm>
            <a:custGeom>
              <a:avLst/>
              <a:gdLst>
                <a:gd name="T0" fmla="*/ 16 w 39"/>
                <a:gd name="T1" fmla="*/ 55 h 55"/>
                <a:gd name="T2" fmla="*/ 18 w 39"/>
                <a:gd name="T3" fmla="*/ 20 h 55"/>
                <a:gd name="T4" fmla="*/ 39 w 39"/>
                <a:gd name="T5" fmla="*/ 20 h 55"/>
                <a:gd name="T6" fmla="*/ 38 w 39"/>
                <a:gd name="T7" fmla="*/ 19 h 55"/>
                <a:gd name="T8" fmla="*/ 36 w 39"/>
                <a:gd name="T9" fmla="*/ 15 h 55"/>
                <a:gd name="T10" fmla="*/ 32 w 39"/>
                <a:gd name="T11" fmla="*/ 12 h 55"/>
                <a:gd name="T12" fmla="*/ 30 w 39"/>
                <a:gd name="T13" fmla="*/ 9 h 55"/>
                <a:gd name="T14" fmla="*/ 25 w 39"/>
                <a:gd name="T15" fmla="*/ 5 h 55"/>
                <a:gd name="T16" fmla="*/ 22 w 39"/>
                <a:gd name="T17" fmla="*/ 2 h 55"/>
                <a:gd name="T18" fmla="*/ 18 w 39"/>
                <a:gd name="T19" fmla="*/ 0 h 55"/>
                <a:gd name="T20" fmla="*/ 17 w 39"/>
                <a:gd name="T21" fmla="*/ 0 h 55"/>
                <a:gd name="T22" fmla="*/ 11 w 39"/>
                <a:gd name="T23" fmla="*/ 2 h 55"/>
                <a:gd name="T24" fmla="*/ 7 w 39"/>
                <a:gd name="T25" fmla="*/ 6 h 55"/>
                <a:gd name="T26" fmla="*/ 4 w 39"/>
                <a:gd name="T27" fmla="*/ 9 h 55"/>
                <a:gd name="T28" fmla="*/ 3 w 39"/>
                <a:gd name="T29" fmla="*/ 13 h 55"/>
                <a:gd name="T30" fmla="*/ 1 w 39"/>
                <a:gd name="T31" fmla="*/ 18 h 55"/>
                <a:gd name="T32" fmla="*/ 1 w 39"/>
                <a:gd name="T33" fmla="*/ 23 h 55"/>
                <a:gd name="T34" fmla="*/ 0 w 39"/>
                <a:gd name="T35" fmla="*/ 28 h 55"/>
                <a:gd name="T36" fmla="*/ 2 w 39"/>
                <a:gd name="T37" fmla="*/ 33 h 55"/>
                <a:gd name="T38" fmla="*/ 4 w 39"/>
                <a:gd name="T39" fmla="*/ 38 h 55"/>
                <a:gd name="T40" fmla="*/ 7 w 39"/>
                <a:gd name="T41" fmla="*/ 44 h 55"/>
                <a:gd name="T42" fmla="*/ 10 w 39"/>
                <a:gd name="T43" fmla="*/ 48 h 55"/>
                <a:gd name="T44" fmla="*/ 13 w 39"/>
                <a:gd name="T45" fmla="*/ 52 h 55"/>
                <a:gd name="T46" fmla="*/ 14 w 39"/>
                <a:gd name="T47" fmla="*/ 54 h 55"/>
                <a:gd name="T48" fmla="*/ 16 w 39"/>
                <a:gd name="T49" fmla="*/ 55 h 55"/>
                <a:gd name="T50" fmla="*/ 16 w 39"/>
                <a:gd name="T5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55">
                  <a:moveTo>
                    <a:pt x="16" y="55"/>
                  </a:moveTo>
                  <a:lnTo>
                    <a:pt x="18" y="20"/>
                  </a:lnTo>
                  <a:lnTo>
                    <a:pt x="39" y="20"/>
                  </a:lnTo>
                  <a:lnTo>
                    <a:pt x="38" y="19"/>
                  </a:lnTo>
                  <a:lnTo>
                    <a:pt x="36" y="15"/>
                  </a:lnTo>
                  <a:lnTo>
                    <a:pt x="32" y="12"/>
                  </a:lnTo>
                  <a:lnTo>
                    <a:pt x="30" y="9"/>
                  </a:lnTo>
                  <a:lnTo>
                    <a:pt x="25" y="5"/>
                  </a:lnTo>
                  <a:lnTo>
                    <a:pt x="22" y="2"/>
                  </a:lnTo>
                  <a:lnTo>
                    <a:pt x="18" y="0"/>
                  </a:lnTo>
                  <a:lnTo>
                    <a:pt x="17" y="0"/>
                  </a:lnTo>
                  <a:lnTo>
                    <a:pt x="11" y="2"/>
                  </a:lnTo>
                  <a:lnTo>
                    <a:pt x="7" y="6"/>
                  </a:lnTo>
                  <a:lnTo>
                    <a:pt x="4" y="9"/>
                  </a:lnTo>
                  <a:lnTo>
                    <a:pt x="3" y="13"/>
                  </a:lnTo>
                  <a:lnTo>
                    <a:pt x="1" y="18"/>
                  </a:lnTo>
                  <a:lnTo>
                    <a:pt x="1" y="23"/>
                  </a:lnTo>
                  <a:lnTo>
                    <a:pt x="0" y="28"/>
                  </a:lnTo>
                  <a:lnTo>
                    <a:pt x="2" y="33"/>
                  </a:lnTo>
                  <a:lnTo>
                    <a:pt x="4" y="38"/>
                  </a:lnTo>
                  <a:lnTo>
                    <a:pt x="7" y="44"/>
                  </a:lnTo>
                  <a:lnTo>
                    <a:pt x="10" y="48"/>
                  </a:lnTo>
                  <a:lnTo>
                    <a:pt x="13" y="52"/>
                  </a:lnTo>
                  <a:lnTo>
                    <a:pt x="14" y="54"/>
                  </a:lnTo>
                  <a:lnTo>
                    <a:pt x="16" y="55"/>
                  </a:lnTo>
                  <a:lnTo>
                    <a:pt x="16" y="55"/>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1" name="Freeform 183"/>
            <p:cNvSpPr>
              <a:spLocks/>
            </p:cNvSpPr>
            <p:nvPr/>
          </p:nvSpPr>
          <p:spPr bwMode="auto">
            <a:xfrm>
              <a:off x="3898" y="1833"/>
              <a:ext cx="96" cy="75"/>
            </a:xfrm>
            <a:custGeom>
              <a:avLst/>
              <a:gdLst>
                <a:gd name="T0" fmla="*/ 0 w 96"/>
                <a:gd name="T1" fmla="*/ 58 h 75"/>
                <a:gd name="T2" fmla="*/ 87 w 96"/>
                <a:gd name="T3" fmla="*/ 0 h 75"/>
                <a:gd name="T4" fmla="*/ 89 w 96"/>
                <a:gd name="T5" fmla="*/ 2 h 75"/>
                <a:gd name="T6" fmla="*/ 90 w 96"/>
                <a:gd name="T7" fmla="*/ 4 h 75"/>
                <a:gd name="T8" fmla="*/ 92 w 96"/>
                <a:gd name="T9" fmla="*/ 8 h 75"/>
                <a:gd name="T10" fmla="*/ 93 w 96"/>
                <a:gd name="T11" fmla="*/ 13 h 75"/>
                <a:gd name="T12" fmla="*/ 95 w 96"/>
                <a:gd name="T13" fmla="*/ 17 h 75"/>
                <a:gd name="T14" fmla="*/ 96 w 96"/>
                <a:gd name="T15" fmla="*/ 20 h 75"/>
                <a:gd name="T16" fmla="*/ 96 w 96"/>
                <a:gd name="T17" fmla="*/ 24 h 75"/>
                <a:gd name="T18" fmla="*/ 93 w 96"/>
                <a:gd name="T19" fmla="*/ 29 h 75"/>
                <a:gd name="T20" fmla="*/ 88 w 96"/>
                <a:gd name="T21" fmla="*/ 32 h 75"/>
                <a:gd name="T22" fmla="*/ 83 w 96"/>
                <a:gd name="T23" fmla="*/ 32 h 75"/>
                <a:gd name="T24" fmla="*/ 82 w 96"/>
                <a:gd name="T25" fmla="*/ 33 h 75"/>
                <a:gd name="T26" fmla="*/ 81 w 96"/>
                <a:gd name="T27" fmla="*/ 33 h 75"/>
                <a:gd name="T28" fmla="*/ 81 w 96"/>
                <a:gd name="T29" fmla="*/ 35 h 75"/>
                <a:gd name="T30" fmla="*/ 81 w 96"/>
                <a:gd name="T31" fmla="*/ 38 h 75"/>
                <a:gd name="T32" fmla="*/ 81 w 96"/>
                <a:gd name="T33" fmla="*/ 41 h 75"/>
                <a:gd name="T34" fmla="*/ 80 w 96"/>
                <a:gd name="T35" fmla="*/ 44 h 75"/>
                <a:gd name="T36" fmla="*/ 80 w 96"/>
                <a:gd name="T37" fmla="*/ 48 h 75"/>
                <a:gd name="T38" fmla="*/ 79 w 96"/>
                <a:gd name="T39" fmla="*/ 50 h 75"/>
                <a:gd name="T40" fmla="*/ 77 w 96"/>
                <a:gd name="T41" fmla="*/ 53 h 75"/>
                <a:gd name="T42" fmla="*/ 75 w 96"/>
                <a:gd name="T43" fmla="*/ 53 h 75"/>
                <a:gd name="T44" fmla="*/ 71 w 96"/>
                <a:gd name="T45" fmla="*/ 53 h 75"/>
                <a:gd name="T46" fmla="*/ 67 w 96"/>
                <a:gd name="T47" fmla="*/ 53 h 75"/>
                <a:gd name="T48" fmla="*/ 65 w 96"/>
                <a:gd name="T49" fmla="*/ 53 h 75"/>
                <a:gd name="T50" fmla="*/ 60 w 96"/>
                <a:gd name="T51" fmla="*/ 51 h 75"/>
                <a:gd name="T52" fmla="*/ 58 w 96"/>
                <a:gd name="T53" fmla="*/ 50 h 75"/>
                <a:gd name="T54" fmla="*/ 57 w 96"/>
                <a:gd name="T55" fmla="*/ 52 h 75"/>
                <a:gd name="T56" fmla="*/ 54 w 96"/>
                <a:gd name="T57" fmla="*/ 57 h 75"/>
                <a:gd name="T58" fmla="*/ 50 w 96"/>
                <a:gd name="T59" fmla="*/ 64 h 75"/>
                <a:gd name="T60" fmla="*/ 46 w 96"/>
                <a:gd name="T61" fmla="*/ 67 h 75"/>
                <a:gd name="T62" fmla="*/ 40 w 96"/>
                <a:gd name="T63" fmla="*/ 66 h 75"/>
                <a:gd name="T64" fmla="*/ 36 w 96"/>
                <a:gd name="T65" fmla="*/ 63 h 75"/>
                <a:gd name="T66" fmla="*/ 32 w 96"/>
                <a:gd name="T67" fmla="*/ 58 h 75"/>
                <a:gd name="T68" fmla="*/ 31 w 96"/>
                <a:gd name="T69" fmla="*/ 57 h 75"/>
                <a:gd name="T70" fmla="*/ 30 w 96"/>
                <a:gd name="T71" fmla="*/ 60 h 75"/>
                <a:gd name="T72" fmla="*/ 27 w 96"/>
                <a:gd name="T73" fmla="*/ 66 h 75"/>
                <a:gd name="T74" fmla="*/ 24 w 96"/>
                <a:gd name="T75" fmla="*/ 69 h 75"/>
                <a:gd name="T76" fmla="*/ 21 w 96"/>
                <a:gd name="T77" fmla="*/ 72 h 75"/>
                <a:gd name="T78" fmla="*/ 19 w 96"/>
                <a:gd name="T79" fmla="*/ 74 h 75"/>
                <a:gd name="T80" fmla="*/ 17 w 96"/>
                <a:gd name="T81" fmla="*/ 75 h 75"/>
                <a:gd name="T82" fmla="*/ 11 w 96"/>
                <a:gd name="T83" fmla="*/ 73 h 75"/>
                <a:gd name="T84" fmla="*/ 5 w 96"/>
                <a:gd name="T85" fmla="*/ 67 h 75"/>
                <a:gd name="T86" fmla="*/ 1 w 96"/>
                <a:gd name="T87" fmla="*/ 61 h 75"/>
                <a:gd name="T88" fmla="*/ 0 w 96"/>
                <a:gd name="T89" fmla="*/ 58 h 75"/>
                <a:gd name="T90" fmla="*/ 0 w 96"/>
                <a:gd name="T91"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75">
                  <a:moveTo>
                    <a:pt x="0" y="58"/>
                  </a:moveTo>
                  <a:lnTo>
                    <a:pt x="87" y="0"/>
                  </a:lnTo>
                  <a:lnTo>
                    <a:pt x="89" y="2"/>
                  </a:lnTo>
                  <a:lnTo>
                    <a:pt x="90" y="4"/>
                  </a:lnTo>
                  <a:lnTo>
                    <a:pt x="92" y="8"/>
                  </a:lnTo>
                  <a:lnTo>
                    <a:pt x="93" y="13"/>
                  </a:lnTo>
                  <a:lnTo>
                    <a:pt x="95" y="17"/>
                  </a:lnTo>
                  <a:lnTo>
                    <a:pt x="96" y="20"/>
                  </a:lnTo>
                  <a:lnTo>
                    <a:pt x="96" y="24"/>
                  </a:lnTo>
                  <a:lnTo>
                    <a:pt x="93" y="29"/>
                  </a:lnTo>
                  <a:lnTo>
                    <a:pt x="88" y="32"/>
                  </a:lnTo>
                  <a:lnTo>
                    <a:pt x="83" y="32"/>
                  </a:lnTo>
                  <a:lnTo>
                    <a:pt x="82" y="33"/>
                  </a:lnTo>
                  <a:lnTo>
                    <a:pt x="81" y="33"/>
                  </a:lnTo>
                  <a:lnTo>
                    <a:pt x="81" y="35"/>
                  </a:lnTo>
                  <a:lnTo>
                    <a:pt x="81" y="38"/>
                  </a:lnTo>
                  <a:lnTo>
                    <a:pt x="81" y="41"/>
                  </a:lnTo>
                  <a:lnTo>
                    <a:pt x="80" y="44"/>
                  </a:lnTo>
                  <a:lnTo>
                    <a:pt x="80" y="48"/>
                  </a:lnTo>
                  <a:lnTo>
                    <a:pt x="79" y="50"/>
                  </a:lnTo>
                  <a:lnTo>
                    <a:pt x="77" y="53"/>
                  </a:lnTo>
                  <a:lnTo>
                    <a:pt x="75" y="53"/>
                  </a:lnTo>
                  <a:lnTo>
                    <a:pt x="71" y="53"/>
                  </a:lnTo>
                  <a:lnTo>
                    <a:pt x="67" y="53"/>
                  </a:lnTo>
                  <a:lnTo>
                    <a:pt x="65" y="53"/>
                  </a:lnTo>
                  <a:lnTo>
                    <a:pt x="60" y="51"/>
                  </a:lnTo>
                  <a:lnTo>
                    <a:pt x="58" y="50"/>
                  </a:lnTo>
                  <a:lnTo>
                    <a:pt x="57" y="52"/>
                  </a:lnTo>
                  <a:lnTo>
                    <a:pt x="54" y="57"/>
                  </a:lnTo>
                  <a:lnTo>
                    <a:pt x="50" y="64"/>
                  </a:lnTo>
                  <a:lnTo>
                    <a:pt x="46" y="67"/>
                  </a:lnTo>
                  <a:lnTo>
                    <a:pt x="40" y="66"/>
                  </a:lnTo>
                  <a:lnTo>
                    <a:pt x="36" y="63"/>
                  </a:lnTo>
                  <a:lnTo>
                    <a:pt x="32" y="58"/>
                  </a:lnTo>
                  <a:lnTo>
                    <a:pt x="31" y="57"/>
                  </a:lnTo>
                  <a:lnTo>
                    <a:pt x="30" y="60"/>
                  </a:lnTo>
                  <a:lnTo>
                    <a:pt x="27" y="66"/>
                  </a:lnTo>
                  <a:lnTo>
                    <a:pt x="24" y="69"/>
                  </a:lnTo>
                  <a:lnTo>
                    <a:pt x="21" y="72"/>
                  </a:lnTo>
                  <a:lnTo>
                    <a:pt x="19" y="74"/>
                  </a:lnTo>
                  <a:lnTo>
                    <a:pt x="17" y="75"/>
                  </a:lnTo>
                  <a:lnTo>
                    <a:pt x="11" y="73"/>
                  </a:lnTo>
                  <a:lnTo>
                    <a:pt x="5" y="67"/>
                  </a:lnTo>
                  <a:lnTo>
                    <a:pt x="1" y="61"/>
                  </a:lnTo>
                  <a:lnTo>
                    <a:pt x="0" y="58"/>
                  </a:lnTo>
                  <a:lnTo>
                    <a:pt x="0" y="58"/>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2" name="Freeform 184"/>
            <p:cNvSpPr>
              <a:spLocks/>
            </p:cNvSpPr>
            <p:nvPr/>
          </p:nvSpPr>
          <p:spPr bwMode="auto">
            <a:xfrm>
              <a:off x="3909" y="1752"/>
              <a:ext cx="88" cy="56"/>
            </a:xfrm>
            <a:custGeom>
              <a:avLst/>
              <a:gdLst>
                <a:gd name="T0" fmla="*/ 19 w 88"/>
                <a:gd name="T1" fmla="*/ 0 h 56"/>
                <a:gd name="T2" fmla="*/ 18 w 88"/>
                <a:gd name="T3" fmla="*/ 1 h 56"/>
                <a:gd name="T4" fmla="*/ 16 w 88"/>
                <a:gd name="T5" fmla="*/ 4 h 56"/>
                <a:gd name="T6" fmla="*/ 13 w 88"/>
                <a:gd name="T7" fmla="*/ 6 h 56"/>
                <a:gd name="T8" fmla="*/ 12 w 88"/>
                <a:gd name="T9" fmla="*/ 10 h 56"/>
                <a:gd name="T10" fmla="*/ 10 w 88"/>
                <a:gd name="T11" fmla="*/ 14 h 56"/>
                <a:gd name="T12" fmla="*/ 9 w 88"/>
                <a:gd name="T13" fmla="*/ 19 h 56"/>
                <a:gd name="T14" fmla="*/ 7 w 88"/>
                <a:gd name="T15" fmla="*/ 24 h 56"/>
                <a:gd name="T16" fmla="*/ 5 w 88"/>
                <a:gd name="T17" fmla="*/ 30 h 56"/>
                <a:gd name="T18" fmla="*/ 3 w 88"/>
                <a:gd name="T19" fmla="*/ 35 h 56"/>
                <a:gd name="T20" fmla="*/ 3 w 88"/>
                <a:gd name="T21" fmla="*/ 42 h 56"/>
                <a:gd name="T22" fmla="*/ 1 w 88"/>
                <a:gd name="T23" fmla="*/ 48 h 56"/>
                <a:gd name="T24" fmla="*/ 0 w 88"/>
                <a:gd name="T25" fmla="*/ 52 h 56"/>
                <a:gd name="T26" fmla="*/ 0 w 88"/>
                <a:gd name="T27" fmla="*/ 54 h 56"/>
                <a:gd name="T28" fmla="*/ 0 w 88"/>
                <a:gd name="T29" fmla="*/ 56 h 56"/>
                <a:gd name="T30" fmla="*/ 88 w 88"/>
                <a:gd name="T31" fmla="*/ 0 h 56"/>
                <a:gd name="T32" fmla="*/ 19 w 88"/>
                <a:gd name="T33" fmla="*/ 0 h 56"/>
                <a:gd name="T34" fmla="*/ 19 w 88"/>
                <a:gd name="T3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56">
                  <a:moveTo>
                    <a:pt x="19" y="0"/>
                  </a:moveTo>
                  <a:lnTo>
                    <a:pt x="18" y="1"/>
                  </a:lnTo>
                  <a:lnTo>
                    <a:pt x="16" y="4"/>
                  </a:lnTo>
                  <a:lnTo>
                    <a:pt x="13" y="6"/>
                  </a:lnTo>
                  <a:lnTo>
                    <a:pt x="12" y="10"/>
                  </a:lnTo>
                  <a:lnTo>
                    <a:pt x="10" y="14"/>
                  </a:lnTo>
                  <a:lnTo>
                    <a:pt x="9" y="19"/>
                  </a:lnTo>
                  <a:lnTo>
                    <a:pt x="7" y="24"/>
                  </a:lnTo>
                  <a:lnTo>
                    <a:pt x="5" y="30"/>
                  </a:lnTo>
                  <a:lnTo>
                    <a:pt x="3" y="35"/>
                  </a:lnTo>
                  <a:lnTo>
                    <a:pt x="3" y="42"/>
                  </a:lnTo>
                  <a:lnTo>
                    <a:pt x="1" y="48"/>
                  </a:lnTo>
                  <a:lnTo>
                    <a:pt x="0" y="52"/>
                  </a:lnTo>
                  <a:lnTo>
                    <a:pt x="0" y="54"/>
                  </a:lnTo>
                  <a:lnTo>
                    <a:pt x="0" y="56"/>
                  </a:lnTo>
                  <a:lnTo>
                    <a:pt x="88" y="0"/>
                  </a:lnTo>
                  <a:lnTo>
                    <a:pt x="19" y="0"/>
                  </a:lnTo>
                  <a:lnTo>
                    <a:pt x="19"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3" name="Freeform 185"/>
            <p:cNvSpPr>
              <a:spLocks/>
            </p:cNvSpPr>
            <p:nvPr/>
          </p:nvSpPr>
          <p:spPr bwMode="auto">
            <a:xfrm>
              <a:off x="4079" y="1782"/>
              <a:ext cx="78" cy="62"/>
            </a:xfrm>
            <a:custGeom>
              <a:avLst/>
              <a:gdLst>
                <a:gd name="T0" fmla="*/ 0 w 78"/>
                <a:gd name="T1" fmla="*/ 4 h 62"/>
                <a:gd name="T2" fmla="*/ 78 w 78"/>
                <a:gd name="T3" fmla="*/ 62 h 62"/>
                <a:gd name="T4" fmla="*/ 69 w 78"/>
                <a:gd name="T5" fmla="*/ 24 h 62"/>
                <a:gd name="T6" fmla="*/ 68 w 78"/>
                <a:gd name="T7" fmla="*/ 23 h 62"/>
                <a:gd name="T8" fmla="*/ 66 w 78"/>
                <a:gd name="T9" fmla="*/ 22 h 62"/>
                <a:gd name="T10" fmla="*/ 62 w 78"/>
                <a:gd name="T11" fmla="*/ 19 h 62"/>
                <a:gd name="T12" fmla="*/ 58 w 78"/>
                <a:gd name="T13" fmla="*/ 15 h 62"/>
                <a:gd name="T14" fmla="*/ 52 w 78"/>
                <a:gd name="T15" fmla="*/ 11 h 62"/>
                <a:gd name="T16" fmla="*/ 47 w 78"/>
                <a:gd name="T17" fmla="*/ 8 h 62"/>
                <a:gd name="T18" fmla="*/ 43 w 78"/>
                <a:gd name="T19" fmla="*/ 6 h 62"/>
                <a:gd name="T20" fmla="*/ 40 w 78"/>
                <a:gd name="T21" fmla="*/ 4 h 62"/>
                <a:gd name="T22" fmla="*/ 37 w 78"/>
                <a:gd name="T23" fmla="*/ 3 h 62"/>
                <a:gd name="T24" fmla="*/ 34 w 78"/>
                <a:gd name="T25" fmla="*/ 2 h 62"/>
                <a:gd name="T26" fmla="*/ 26 w 78"/>
                <a:gd name="T27" fmla="*/ 1 h 62"/>
                <a:gd name="T28" fmla="*/ 20 w 78"/>
                <a:gd name="T29" fmla="*/ 0 h 62"/>
                <a:gd name="T30" fmla="*/ 15 w 78"/>
                <a:gd name="T31" fmla="*/ 0 h 62"/>
                <a:gd name="T32" fmla="*/ 10 w 78"/>
                <a:gd name="T33" fmla="*/ 1 h 62"/>
                <a:gd name="T34" fmla="*/ 5 w 78"/>
                <a:gd name="T35" fmla="*/ 2 h 62"/>
                <a:gd name="T36" fmla="*/ 2 w 78"/>
                <a:gd name="T37" fmla="*/ 3 h 62"/>
                <a:gd name="T38" fmla="*/ 0 w 78"/>
                <a:gd name="T39" fmla="*/ 4 h 62"/>
                <a:gd name="T40" fmla="*/ 0 w 78"/>
                <a:gd name="T41" fmla="*/ 4 h 62"/>
                <a:gd name="T42" fmla="*/ 0 w 78"/>
                <a:gd name="T43"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62">
                  <a:moveTo>
                    <a:pt x="0" y="4"/>
                  </a:moveTo>
                  <a:lnTo>
                    <a:pt x="78" y="62"/>
                  </a:lnTo>
                  <a:lnTo>
                    <a:pt x="69" y="24"/>
                  </a:lnTo>
                  <a:lnTo>
                    <a:pt x="68" y="23"/>
                  </a:lnTo>
                  <a:lnTo>
                    <a:pt x="66" y="22"/>
                  </a:lnTo>
                  <a:lnTo>
                    <a:pt x="62" y="19"/>
                  </a:lnTo>
                  <a:lnTo>
                    <a:pt x="58" y="15"/>
                  </a:lnTo>
                  <a:lnTo>
                    <a:pt x="52" y="11"/>
                  </a:lnTo>
                  <a:lnTo>
                    <a:pt x="47" y="8"/>
                  </a:lnTo>
                  <a:lnTo>
                    <a:pt x="43" y="6"/>
                  </a:lnTo>
                  <a:lnTo>
                    <a:pt x="40" y="4"/>
                  </a:lnTo>
                  <a:lnTo>
                    <a:pt x="37" y="3"/>
                  </a:lnTo>
                  <a:lnTo>
                    <a:pt x="34" y="2"/>
                  </a:lnTo>
                  <a:lnTo>
                    <a:pt x="26" y="1"/>
                  </a:lnTo>
                  <a:lnTo>
                    <a:pt x="20" y="0"/>
                  </a:lnTo>
                  <a:lnTo>
                    <a:pt x="15" y="0"/>
                  </a:lnTo>
                  <a:lnTo>
                    <a:pt x="10" y="1"/>
                  </a:lnTo>
                  <a:lnTo>
                    <a:pt x="5" y="2"/>
                  </a:lnTo>
                  <a:lnTo>
                    <a:pt x="2" y="3"/>
                  </a:lnTo>
                  <a:lnTo>
                    <a:pt x="0" y="4"/>
                  </a:lnTo>
                  <a:lnTo>
                    <a:pt x="0" y="4"/>
                  </a:lnTo>
                  <a:lnTo>
                    <a:pt x="0" y="4"/>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4" name="Freeform 186"/>
            <p:cNvSpPr>
              <a:spLocks/>
            </p:cNvSpPr>
            <p:nvPr/>
          </p:nvSpPr>
          <p:spPr bwMode="auto">
            <a:xfrm>
              <a:off x="4504" y="2117"/>
              <a:ext cx="197" cy="41"/>
            </a:xfrm>
            <a:custGeom>
              <a:avLst/>
              <a:gdLst>
                <a:gd name="T0" fmla="*/ 197 w 197"/>
                <a:gd name="T1" fmla="*/ 41 h 41"/>
                <a:gd name="T2" fmla="*/ 0 w 197"/>
                <a:gd name="T3" fmla="*/ 41 h 41"/>
                <a:gd name="T4" fmla="*/ 190 w 197"/>
                <a:gd name="T5" fmla="*/ 0 h 41"/>
                <a:gd name="T6" fmla="*/ 197 w 197"/>
                <a:gd name="T7" fmla="*/ 41 h 41"/>
                <a:gd name="T8" fmla="*/ 197 w 197"/>
                <a:gd name="T9" fmla="*/ 41 h 41"/>
              </a:gdLst>
              <a:ahLst/>
              <a:cxnLst>
                <a:cxn ang="0">
                  <a:pos x="T0" y="T1"/>
                </a:cxn>
                <a:cxn ang="0">
                  <a:pos x="T2" y="T3"/>
                </a:cxn>
                <a:cxn ang="0">
                  <a:pos x="T4" y="T5"/>
                </a:cxn>
                <a:cxn ang="0">
                  <a:pos x="T6" y="T7"/>
                </a:cxn>
                <a:cxn ang="0">
                  <a:pos x="T8" y="T9"/>
                </a:cxn>
              </a:cxnLst>
              <a:rect l="0" t="0" r="r" b="b"/>
              <a:pathLst>
                <a:path w="197" h="41">
                  <a:moveTo>
                    <a:pt x="197" y="41"/>
                  </a:moveTo>
                  <a:lnTo>
                    <a:pt x="0" y="41"/>
                  </a:lnTo>
                  <a:lnTo>
                    <a:pt x="190" y="0"/>
                  </a:lnTo>
                  <a:lnTo>
                    <a:pt x="197" y="41"/>
                  </a:lnTo>
                  <a:lnTo>
                    <a:pt x="197" y="41"/>
                  </a:lnTo>
                  <a:close/>
                </a:path>
              </a:pathLst>
            </a:custGeom>
            <a:solidFill>
              <a:srgbClr val="BDD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5" name="Freeform 187"/>
            <p:cNvSpPr>
              <a:spLocks/>
            </p:cNvSpPr>
            <p:nvPr/>
          </p:nvSpPr>
          <p:spPr bwMode="auto">
            <a:xfrm>
              <a:off x="4402" y="2076"/>
              <a:ext cx="97" cy="94"/>
            </a:xfrm>
            <a:custGeom>
              <a:avLst/>
              <a:gdLst>
                <a:gd name="T0" fmla="*/ 0 w 97"/>
                <a:gd name="T1" fmla="*/ 32 h 94"/>
                <a:gd name="T2" fmla="*/ 31 w 97"/>
                <a:gd name="T3" fmla="*/ 0 h 94"/>
                <a:gd name="T4" fmla="*/ 97 w 97"/>
                <a:gd name="T5" fmla="*/ 82 h 94"/>
                <a:gd name="T6" fmla="*/ 49 w 97"/>
                <a:gd name="T7" fmla="*/ 94 h 94"/>
                <a:gd name="T8" fmla="*/ 0 w 97"/>
                <a:gd name="T9" fmla="*/ 32 h 94"/>
                <a:gd name="T10" fmla="*/ 0 w 97"/>
                <a:gd name="T11" fmla="*/ 32 h 94"/>
              </a:gdLst>
              <a:ahLst/>
              <a:cxnLst>
                <a:cxn ang="0">
                  <a:pos x="T0" y="T1"/>
                </a:cxn>
                <a:cxn ang="0">
                  <a:pos x="T2" y="T3"/>
                </a:cxn>
                <a:cxn ang="0">
                  <a:pos x="T4" y="T5"/>
                </a:cxn>
                <a:cxn ang="0">
                  <a:pos x="T6" y="T7"/>
                </a:cxn>
                <a:cxn ang="0">
                  <a:pos x="T8" y="T9"/>
                </a:cxn>
                <a:cxn ang="0">
                  <a:pos x="T10" y="T11"/>
                </a:cxn>
              </a:cxnLst>
              <a:rect l="0" t="0" r="r" b="b"/>
              <a:pathLst>
                <a:path w="97" h="94">
                  <a:moveTo>
                    <a:pt x="0" y="32"/>
                  </a:moveTo>
                  <a:lnTo>
                    <a:pt x="31" y="0"/>
                  </a:lnTo>
                  <a:lnTo>
                    <a:pt x="97" y="82"/>
                  </a:lnTo>
                  <a:lnTo>
                    <a:pt x="49" y="94"/>
                  </a:lnTo>
                  <a:lnTo>
                    <a:pt x="0" y="32"/>
                  </a:lnTo>
                  <a:lnTo>
                    <a:pt x="0" y="3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356" name="Freeform 188"/>
            <p:cNvSpPr>
              <a:spLocks/>
            </p:cNvSpPr>
            <p:nvPr/>
          </p:nvSpPr>
          <p:spPr bwMode="auto">
            <a:xfrm>
              <a:off x="4407" y="2074"/>
              <a:ext cx="49" cy="30"/>
            </a:xfrm>
            <a:custGeom>
              <a:avLst/>
              <a:gdLst>
                <a:gd name="T0" fmla="*/ 0 w 49"/>
                <a:gd name="T1" fmla="*/ 29 h 30"/>
                <a:gd name="T2" fmla="*/ 49 w 49"/>
                <a:gd name="T3" fmla="*/ 30 h 30"/>
                <a:gd name="T4" fmla="*/ 24 w 49"/>
                <a:gd name="T5" fmla="*/ 0 h 30"/>
                <a:gd name="T6" fmla="*/ 0 w 49"/>
                <a:gd name="T7" fmla="*/ 29 h 30"/>
                <a:gd name="T8" fmla="*/ 0 w 49"/>
                <a:gd name="T9" fmla="*/ 29 h 30"/>
              </a:gdLst>
              <a:ahLst/>
              <a:cxnLst>
                <a:cxn ang="0">
                  <a:pos x="T0" y="T1"/>
                </a:cxn>
                <a:cxn ang="0">
                  <a:pos x="T2" y="T3"/>
                </a:cxn>
                <a:cxn ang="0">
                  <a:pos x="T4" y="T5"/>
                </a:cxn>
                <a:cxn ang="0">
                  <a:pos x="T6" y="T7"/>
                </a:cxn>
                <a:cxn ang="0">
                  <a:pos x="T8" y="T9"/>
                </a:cxn>
              </a:cxnLst>
              <a:rect l="0" t="0" r="r" b="b"/>
              <a:pathLst>
                <a:path w="49" h="30">
                  <a:moveTo>
                    <a:pt x="0" y="29"/>
                  </a:moveTo>
                  <a:lnTo>
                    <a:pt x="49" y="30"/>
                  </a:lnTo>
                  <a:lnTo>
                    <a:pt x="24" y="0"/>
                  </a:lnTo>
                  <a:lnTo>
                    <a:pt x="0" y="2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157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841462035"/>
      </p:ext>
    </p:extLst>
  </p:cSld>
  <p:clrMapOvr>
    <a:masterClrMapping/>
  </p:clrMapOvr>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384176" y="274748"/>
            <a:ext cx="8302625" cy="1389001"/>
          </a:xfrm>
        </p:spPr>
        <p:txBody>
          <a:bodyPr>
            <a:normAutofit fontScale="90000"/>
          </a:bodyPr>
          <a:lstStyle/>
          <a:p>
            <a:r>
              <a:rPr lang="en-US" sz="3600" b="1" u="sng" dirty="0"/>
              <a:t>Quality Assurance and</a:t>
            </a:r>
            <a:br>
              <a:rPr lang="en-US" sz="3600" b="1" u="sng" dirty="0"/>
            </a:br>
            <a:r>
              <a:rPr lang="en-US" sz="3600" b="1" u="sng" dirty="0"/>
              <a:t>Infection Control</a:t>
            </a:r>
            <a:br>
              <a:rPr lang="en-US" sz="3600" b="1" u="sng" dirty="0"/>
            </a:br>
            <a:r>
              <a:rPr lang="en-US" sz="3200" dirty="0"/>
              <a:t>(continued)</a:t>
            </a:r>
          </a:p>
        </p:txBody>
      </p:sp>
      <p:sp>
        <p:nvSpPr>
          <p:cNvPr id="302083" name="Rectangle 3"/>
          <p:cNvSpPr>
            <a:spLocks noGrp="1" noChangeArrowheads="1"/>
          </p:cNvSpPr>
          <p:nvPr>
            <p:ph type="body" sz="half" idx="1"/>
          </p:nvPr>
        </p:nvSpPr>
        <p:spPr>
          <a:xfrm>
            <a:off x="496888" y="1860651"/>
            <a:ext cx="6286500" cy="4402063"/>
          </a:xfrm>
        </p:spPr>
        <p:txBody>
          <a:bodyPr>
            <a:normAutofit lnSpcReduction="10000"/>
          </a:bodyPr>
          <a:lstStyle/>
          <a:p>
            <a:pPr>
              <a:lnSpc>
                <a:spcPct val="95000"/>
              </a:lnSpc>
              <a:spcBef>
                <a:spcPct val="15000"/>
              </a:spcBef>
            </a:pPr>
            <a:r>
              <a:rPr lang="en-US" sz="3600" dirty="0"/>
              <a:t>Role of the Quality Assurance Committee</a:t>
            </a:r>
            <a:endParaRPr lang="en-US" sz="4000" dirty="0"/>
          </a:p>
          <a:p>
            <a:pPr lvl="1">
              <a:lnSpc>
                <a:spcPct val="95000"/>
              </a:lnSpc>
              <a:spcBef>
                <a:spcPct val="15000"/>
              </a:spcBef>
            </a:pPr>
            <a:r>
              <a:rPr lang="en-US" sz="3600" dirty="0"/>
              <a:t>Monitors infection control program</a:t>
            </a:r>
          </a:p>
          <a:p>
            <a:pPr lvl="1">
              <a:lnSpc>
                <a:spcPct val="95000"/>
              </a:lnSpc>
              <a:spcBef>
                <a:spcPct val="15000"/>
              </a:spcBef>
            </a:pPr>
            <a:r>
              <a:rPr lang="en-US" sz="3600" dirty="0"/>
              <a:t>All facilities required to have Infection Control Program as part of Quality Assurance Committee</a:t>
            </a:r>
          </a:p>
        </p:txBody>
      </p:sp>
      <p:grpSp>
        <p:nvGrpSpPr>
          <p:cNvPr id="302148" name="Group 68"/>
          <p:cNvGrpSpPr>
            <a:grpSpLocks/>
          </p:cNvGrpSpPr>
          <p:nvPr/>
        </p:nvGrpSpPr>
        <p:grpSpPr bwMode="auto">
          <a:xfrm>
            <a:off x="6453189" y="3214545"/>
            <a:ext cx="2395537" cy="1950706"/>
            <a:chOff x="4055" y="2145"/>
            <a:chExt cx="1509" cy="1278"/>
          </a:xfrm>
        </p:grpSpPr>
        <p:pic>
          <p:nvPicPr>
            <p:cNvPr id="302145" name="Picture 65" descr="gif_BOS0101[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55" y="2145"/>
              <a:ext cx="1509" cy="1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146" name="WordArt 66"/>
            <p:cNvSpPr>
              <a:spLocks noChangeArrowheads="1" noChangeShapeType="1" noTextEdit="1"/>
            </p:cNvSpPr>
            <p:nvPr/>
          </p:nvSpPr>
          <p:spPr bwMode="auto">
            <a:xfrm rot="-1081736">
              <a:off x="4367" y="2362"/>
              <a:ext cx="854" cy="417"/>
            </a:xfrm>
            <a:prstGeom prst="rect">
              <a:avLst/>
            </a:prstGeom>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solidFill>
                    <a:srgbClr val="333399"/>
                  </a:solidFill>
                  <a:latin typeface="Arial Black"/>
                </a:rPr>
                <a:t>Infection Control </a:t>
              </a:r>
            </a:p>
            <a:p>
              <a:pPr algn="ctr"/>
              <a:r>
                <a:rPr lang="en-US" sz="3600" kern="10">
                  <a:solidFill>
                    <a:srgbClr val="333399"/>
                  </a:solidFill>
                  <a:latin typeface="Arial Black"/>
                </a:rPr>
                <a:t>Program</a:t>
              </a: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158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117142720"/>
      </p:ext>
    </p:extLst>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normAutofit fontScale="90000"/>
          </a:bodyPr>
          <a:lstStyle/>
          <a:p>
            <a:pPr algn="l" eaLnBrk="1" hangingPunct="1">
              <a:defRPr/>
            </a:pPr>
            <a:r>
              <a:rPr lang="en-US" sz="1600" dirty="0" smtClean="0">
                <a:solidFill>
                  <a:srgbClr val="0000CC"/>
                </a:solidFill>
              </a:rPr>
              <a:t/>
            </a:r>
            <a:br>
              <a:rPr lang="en-US" sz="1600" dirty="0" smtClean="0">
                <a:solidFill>
                  <a:srgbClr val="0000CC"/>
                </a:solidFill>
              </a:rPr>
            </a:br>
            <a:r>
              <a:rPr lang="en-US" sz="2000" dirty="0" smtClean="0">
                <a:solidFill>
                  <a:srgbClr val="0000CC"/>
                </a:solidFill>
              </a:rPr>
              <a:t/>
            </a:r>
            <a:br>
              <a:rPr lang="en-US" sz="2000" dirty="0" smtClean="0">
                <a:solidFill>
                  <a:srgbClr val="0000CC"/>
                </a:solidFill>
              </a:rPr>
            </a:br>
            <a:endParaRPr lang="en-US" sz="8000" b="1" i="1" dirty="0" smtClean="0">
              <a:solidFill>
                <a:schemeClr val="tx1"/>
              </a:solidFill>
            </a:endParaRPr>
          </a:p>
        </p:txBody>
      </p:sp>
      <p:sp>
        <p:nvSpPr>
          <p:cNvPr id="233475" name="Rectangle 3"/>
          <p:cNvSpPr>
            <a:spLocks noGrp="1" noChangeArrowheads="1"/>
          </p:cNvSpPr>
          <p:nvPr>
            <p:ph idx="1"/>
          </p:nvPr>
        </p:nvSpPr>
        <p:spPr>
          <a:xfrm>
            <a:off x="685800" y="4114800"/>
            <a:ext cx="7540625" cy="1582738"/>
          </a:xfrm>
        </p:spPr>
        <p:txBody>
          <a:bodyPr/>
          <a:lstStyle/>
          <a:p>
            <a:pPr marL="0" lvl="0" indent="0" eaLnBrk="1" hangingPunct="1">
              <a:buNone/>
              <a:defRPr/>
            </a:pPr>
            <a:r>
              <a:rPr lang="en-US" sz="4800" b="1" dirty="0">
                <a:solidFill>
                  <a:srgbClr val="FFFFFF"/>
                </a:solidFill>
                <a:effectLst>
                  <a:outerShdw blurRad="38100" dist="38100" dir="2700000" algn="tl">
                    <a:srgbClr val="000000">
                      <a:alpha val="43137"/>
                    </a:srgbClr>
                  </a:outerShdw>
                </a:effectLst>
              </a:rPr>
              <a:t>Understand nurse aide role in </a:t>
            </a:r>
            <a:r>
              <a:rPr lang="en-US" sz="4800" b="1" dirty="0">
                <a:solidFill>
                  <a:srgbClr val="FF0000"/>
                </a:solidFill>
                <a:effectLst>
                  <a:outerShdw blurRad="38100" dist="38100" dir="2700000" algn="tl">
                    <a:srgbClr val="000000">
                      <a:alpha val="43137"/>
                    </a:srgbClr>
                  </a:outerShdw>
                </a:effectLst>
              </a:rPr>
              <a:t>infection </a:t>
            </a:r>
            <a:r>
              <a:rPr lang="en-US" sz="4800" b="1" dirty="0" smtClean="0">
                <a:solidFill>
                  <a:srgbClr val="FF0000"/>
                </a:solidFill>
                <a:effectLst>
                  <a:outerShdw blurRad="38100" dist="38100" dir="2700000" algn="tl">
                    <a:srgbClr val="000000">
                      <a:alpha val="43137"/>
                    </a:srgbClr>
                  </a:outerShdw>
                </a:effectLst>
              </a:rPr>
              <a:t>control</a:t>
            </a:r>
            <a:r>
              <a:rPr lang="en-US" sz="4800" b="1" dirty="0" smtClean="0">
                <a:solidFill>
                  <a:srgbClr val="FFFFFF"/>
                </a:solidFill>
                <a:effectLst>
                  <a:outerShdw blurRad="38100" dist="38100" dir="2700000" algn="tl">
                    <a:srgbClr val="000000">
                      <a:alpha val="43137"/>
                    </a:srgbClr>
                  </a:outerShdw>
                </a:effectLst>
              </a:rPr>
              <a:t>.</a:t>
            </a:r>
            <a:endParaRPr lang="en-US" sz="4800" b="1" dirty="0">
              <a:solidFill>
                <a:srgbClr val="7030A0"/>
              </a:solidFill>
              <a:effectLst>
                <a:outerShdw blurRad="38100" dist="38100" dir="2700000" algn="tl">
                  <a:srgbClr val="000000">
                    <a:alpha val="43137"/>
                  </a:srgbClr>
                </a:outerShdw>
              </a:effectLst>
            </a:endParaRPr>
          </a:p>
        </p:txBody>
      </p:sp>
      <p:sp>
        <p:nvSpPr>
          <p:cNvPr id="148484" name="Slide Number Placeholder 1"/>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BED59622-28AA-4222-89DC-C8D74B878553}" type="slidenum">
              <a:rPr lang="en-US" smtClean="0">
                <a:solidFill>
                  <a:srgbClr val="FFFFFF"/>
                </a:solidFill>
              </a:rPr>
              <a:pPr eaLnBrk="1" hangingPunct="1"/>
              <a:t>159</a:t>
            </a:fld>
            <a:endParaRPr lang="en-US" smtClean="0">
              <a:solidFill>
                <a:srgbClr val="FFFFFF"/>
              </a:solidFill>
            </a:endParaRPr>
          </a:p>
        </p:txBody>
      </p:sp>
      <p:sp>
        <p:nvSpPr>
          <p:cNvPr id="134149" name="TextBox 1"/>
          <p:cNvSpPr txBox="1">
            <a:spLocks noChangeArrowheads="1"/>
          </p:cNvSpPr>
          <p:nvPr/>
        </p:nvSpPr>
        <p:spPr bwMode="auto">
          <a:xfrm>
            <a:off x="0" y="1341438"/>
            <a:ext cx="9144000" cy="2462212"/>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defRPr/>
            </a:pPr>
            <a:r>
              <a:rPr lang="en-US" sz="6000" dirty="0">
                <a:solidFill>
                  <a:srgbClr val="FFFFFF"/>
                </a:solidFill>
                <a:effectLst>
                  <a:outerShdw blurRad="38100" dist="38100" dir="2700000" algn="tl">
                    <a:srgbClr val="000000">
                      <a:alpha val="43137"/>
                    </a:srgbClr>
                  </a:outerShdw>
                </a:effectLst>
                <a:sym typeface="Wingdings 2" pitchFamily="18" charset="2"/>
              </a:rPr>
              <a:t></a:t>
            </a:r>
            <a:r>
              <a:rPr lang="en-US" sz="8800" b="1" dirty="0">
                <a:solidFill>
                  <a:srgbClr val="FFFFFF"/>
                </a:solidFill>
                <a:effectLst>
                  <a:outerShdw blurRad="38100" dist="38100" dir="2700000" algn="tl">
                    <a:srgbClr val="000000">
                      <a:alpha val="43137"/>
                    </a:srgbClr>
                  </a:outerShdw>
                </a:effectLst>
              </a:rPr>
              <a:t> </a:t>
            </a:r>
            <a:r>
              <a:rPr lang="en-US" sz="8800" b="1" dirty="0">
                <a:solidFill>
                  <a:srgbClr val="FF0000"/>
                </a:solidFill>
                <a:effectLst>
                  <a:outerShdw blurRad="38100" dist="38100" dir="2700000" algn="tl">
                    <a:srgbClr val="000000">
                      <a:alpha val="43137"/>
                    </a:srgbClr>
                  </a:outerShdw>
                </a:effectLst>
              </a:rPr>
              <a:t>END</a:t>
            </a:r>
            <a:r>
              <a:rPr lang="en-US" sz="8800" b="1" dirty="0">
                <a:solidFill>
                  <a:srgbClr val="FFFFFF"/>
                </a:solidFill>
                <a:effectLst>
                  <a:outerShdw blurRad="38100" dist="38100" dir="2700000" algn="tl">
                    <a:srgbClr val="000000">
                      <a:alpha val="43137"/>
                    </a:srgbClr>
                  </a:outerShdw>
                </a:effectLst>
              </a:rPr>
              <a:t> </a:t>
            </a:r>
            <a:r>
              <a:rPr lang="en-US" sz="6000" dirty="0">
                <a:solidFill>
                  <a:srgbClr val="FFFFFF"/>
                </a:solidFill>
                <a:effectLst>
                  <a:outerShdw blurRad="38100" dist="38100" dir="2700000" algn="tl">
                    <a:srgbClr val="000000">
                      <a:alpha val="43137"/>
                    </a:srgbClr>
                  </a:outerShdw>
                </a:effectLst>
                <a:sym typeface="Wingdings 2" pitchFamily="18" charset="2"/>
              </a:rPr>
              <a:t></a:t>
            </a:r>
            <a:endParaRPr lang="en-US" sz="8800" dirty="0">
              <a:solidFill>
                <a:srgbClr val="FFFFFF"/>
              </a:solidFill>
              <a:effectLst>
                <a:outerShdw blurRad="38100" dist="38100" dir="2700000" algn="tl">
                  <a:srgbClr val="000000">
                    <a:alpha val="43137"/>
                  </a:srgbClr>
                </a:outerShdw>
              </a:effectLst>
            </a:endParaRPr>
          </a:p>
          <a:p>
            <a:pPr algn="ctr" eaLnBrk="1" hangingPunct="1">
              <a:defRPr/>
            </a:pPr>
            <a:r>
              <a:rPr lang="en-US" sz="6600" b="1" dirty="0" smtClean="0">
                <a:solidFill>
                  <a:srgbClr val="FFFFFF"/>
                </a:solidFill>
                <a:effectLst>
                  <a:outerShdw blurRad="38100" dist="38100" dir="2700000" algn="tl">
                    <a:srgbClr val="000000">
                      <a:alpha val="43137"/>
                    </a:srgbClr>
                  </a:outerShdw>
                </a:effectLst>
              </a:rPr>
              <a:t>3.01</a:t>
            </a:r>
            <a:endParaRPr lang="en-US" sz="6600" b="1" dirty="0">
              <a:solidFill>
                <a:srgbClr val="FFFFFF"/>
              </a:solidFill>
              <a:effectLst>
                <a:outerShdw blurRad="38100" dist="38100" dir="2700000" algn="tl">
                  <a:srgbClr val="000000">
                    <a:alpha val="43137"/>
                  </a:srgbClr>
                </a:outerShdw>
              </a:effectLst>
            </a:endParaRPr>
          </a:p>
        </p:txBody>
      </p:sp>
      <p:sp>
        <p:nvSpPr>
          <p:cNvPr id="14848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FFFFFF"/>
                </a:solidFill>
              </a:rPr>
              <a:t>3.01</a:t>
            </a:r>
          </a:p>
        </p:txBody>
      </p:sp>
      <p:sp>
        <p:nvSpPr>
          <p:cNvPr id="148487"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Tree>
    <p:extLst>
      <p:ext uri="{BB962C8B-B14F-4D97-AF65-F5344CB8AC3E}">
        <p14:creationId xmlns:p14="http://schemas.microsoft.com/office/powerpoint/2010/main" val="3489836392"/>
      </p:ext>
    </p:extLst>
  </p:cSld>
  <p:clrMapOvr>
    <a:masterClrMapping/>
  </p:clrMapOvr>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Content Placeholder 6"/>
          <p:cNvPicPr>
            <a:picLocks noGrp="1" noChangeAspect="1"/>
          </p:cNvPicPr>
          <p:nvPr>
            <p:ph idx="1"/>
          </p:nvPr>
        </p:nvPicPr>
        <p:blipFill>
          <a:blip r:embed="rId2" cstate="print">
            <a:extLst>
              <a:ext uri="{28A0092B-C50C-407E-A947-70E740481C1C}">
                <a14:useLocalDpi xmlns:a14="http://schemas.microsoft.com/office/drawing/2010/main" val="0"/>
              </a:ext>
            </a:extLst>
          </a:blip>
          <a:srcRect/>
          <a:stretch>
            <a:fillRect/>
          </a:stretch>
        </p:blipFill>
        <p:spPr>
          <a:xfrm>
            <a:off x="419100" y="330200"/>
            <a:ext cx="8047038" cy="1303338"/>
          </a:xfrm>
        </p:spPr>
      </p:pic>
      <p:sp>
        <p:nvSpPr>
          <p:cNvPr id="2" name="TextBox 1"/>
          <p:cNvSpPr txBox="1"/>
          <p:nvPr/>
        </p:nvSpPr>
        <p:spPr>
          <a:xfrm>
            <a:off x="914400" y="2286000"/>
            <a:ext cx="7620000" cy="3785652"/>
          </a:xfrm>
          <a:prstGeom prst="rect">
            <a:avLst/>
          </a:prstGeom>
          <a:solidFill>
            <a:srgbClr val="000000"/>
          </a:solidFill>
        </p:spPr>
        <p:txBody>
          <a:bodyPr wrap="square" rtlCol="0">
            <a:spAutoFit/>
          </a:bodyPr>
          <a:lstStyle/>
          <a:p>
            <a:pPr algn="ctr"/>
            <a:r>
              <a:rPr lang="en-US" sz="4800" dirty="0" smtClean="0">
                <a:latin typeface="Comic Sans MS" pitchFamily="66" charset="0"/>
              </a:rPr>
              <a:t>REPORT ANY SIGNS OR SYMPTOMS OF INFECTION THAT YOUR RESIDENT MAY HAVE!</a:t>
            </a:r>
            <a:endParaRPr lang="en-US" sz="4800" dirty="0">
              <a:latin typeface="Comic Sans MS" pitchFamily="66" charset="0"/>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473324467"/>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4"/>
              <a:ext cx="3978275" cy="1410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838200" y="1752600"/>
            <a:ext cx="7239000" cy="3785652"/>
          </a:xfrm>
          <a:prstGeom prst="rect">
            <a:avLst/>
          </a:prstGeom>
          <a:noFill/>
        </p:spPr>
        <p:txBody>
          <a:bodyPr wrap="square" rtlCol="0">
            <a:spAutoFit/>
          </a:bodyPr>
          <a:lstStyle/>
          <a:p>
            <a:r>
              <a:rPr lang="en-US" sz="4800" b="1" dirty="0" smtClean="0">
                <a:solidFill>
                  <a:srgbClr val="C00000"/>
                </a:solidFill>
                <a:effectLst>
                  <a:outerShdw blurRad="38100" dist="38100" dir="2700000" algn="tl">
                    <a:srgbClr val="000000">
                      <a:alpha val="43137"/>
                    </a:srgbClr>
                  </a:outerShdw>
                </a:effectLst>
              </a:rPr>
              <a:t>Residents with systemic infection may become </a:t>
            </a:r>
            <a:r>
              <a:rPr lang="en-US" sz="4800" b="1" dirty="0" smtClean="0">
                <a:solidFill>
                  <a:srgbClr val="00B050"/>
                </a:solidFill>
                <a:effectLst>
                  <a:outerShdw blurRad="38100" dist="38100" dir="2700000" algn="tl">
                    <a:srgbClr val="000000">
                      <a:alpha val="43137"/>
                    </a:srgbClr>
                  </a:outerShdw>
                </a:effectLst>
              </a:rPr>
              <a:t>confused</a:t>
            </a:r>
            <a:r>
              <a:rPr lang="en-US" sz="4800" b="1" dirty="0" smtClean="0">
                <a:solidFill>
                  <a:srgbClr val="C00000"/>
                </a:solidFill>
                <a:effectLst>
                  <a:outerShdw blurRad="38100" dist="38100" dir="2700000" algn="tl">
                    <a:srgbClr val="000000">
                      <a:alpha val="43137"/>
                    </a:srgbClr>
                  </a:outerShdw>
                </a:effectLst>
              </a:rPr>
              <a:t> or exhibit behavioral changes.</a:t>
            </a:r>
            <a:endParaRPr lang="en-US" sz="48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17</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757416364"/>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pic>
        <p:nvPicPr>
          <p:cNvPr id="4099" name="Picture 3" descr="C:\Documents and Settings\amoore\Local Settings\Temporary Internet Files\Content.IE5\KX2ZS5IN\MC90010519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8596" y="4114800"/>
            <a:ext cx="1808142" cy="1371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5562600" y="1916109"/>
            <a:ext cx="2478564" cy="1569660"/>
          </a:xfrm>
          <a:prstGeom prst="rect">
            <a:avLst/>
          </a:prstGeom>
        </p:spPr>
        <p:txBody>
          <a:bodyPr wrap="none">
            <a:spAutoFit/>
          </a:bodyPr>
          <a:lstStyle/>
          <a:p>
            <a:pPr algn="ctr"/>
            <a:r>
              <a:rPr lang="en-US" sz="4800" b="1" dirty="0"/>
              <a:t>Can Be </a:t>
            </a:r>
            <a:endParaRPr lang="en-US" sz="4800" b="1" dirty="0" smtClean="0"/>
          </a:p>
          <a:p>
            <a:pPr algn="ctr"/>
            <a:r>
              <a:rPr lang="en-US" sz="4800" b="1" dirty="0" smtClean="0">
                <a:solidFill>
                  <a:srgbClr val="25390F"/>
                </a:solidFill>
              </a:rPr>
              <a:t>GOOD</a:t>
            </a:r>
            <a:endParaRPr lang="en-US" sz="3200" b="1" dirty="0">
              <a:solidFill>
                <a:srgbClr val="25390F"/>
              </a:solidFill>
            </a:endParaRPr>
          </a:p>
        </p:txBody>
      </p:sp>
      <p:cxnSp>
        <p:nvCxnSpPr>
          <p:cNvPr id="9" name="Straight Connector 8"/>
          <p:cNvCxnSpPr/>
          <p:nvPr/>
        </p:nvCxnSpPr>
        <p:spPr>
          <a:xfrm>
            <a:off x="4419600" y="1828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419600" y="4114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304800" y="1583605"/>
            <a:ext cx="3581400" cy="4985980"/>
          </a:xfrm>
          <a:prstGeom prst="rect">
            <a:avLst/>
          </a:prstGeom>
        </p:spPr>
        <p:txBody>
          <a:bodyPr wrap="square">
            <a:spAutoFit/>
          </a:bodyPr>
          <a:lstStyle/>
          <a:p>
            <a:pPr>
              <a:spcAft>
                <a:spcPct val="15000"/>
              </a:spcAft>
            </a:pPr>
            <a:r>
              <a:rPr lang="en-US" sz="4400" dirty="0">
                <a:solidFill>
                  <a:srgbClr val="FFFF00"/>
                </a:solidFill>
              </a:rPr>
              <a:t>Benefit us by maintaining a </a:t>
            </a:r>
            <a:r>
              <a:rPr lang="en-US" sz="5400" b="1" dirty="0">
                <a:solidFill>
                  <a:srgbClr val="7030A0"/>
                </a:solidFill>
                <a:effectLst>
                  <a:outerShdw blurRad="38100" dist="38100" dir="2700000" algn="tl">
                    <a:srgbClr val="000000">
                      <a:alpha val="43137"/>
                    </a:srgbClr>
                  </a:outerShdw>
                </a:effectLst>
              </a:rPr>
              <a:t>balance</a:t>
            </a:r>
            <a:r>
              <a:rPr lang="en-US" sz="4400" dirty="0">
                <a:solidFill>
                  <a:srgbClr val="FFFF00"/>
                </a:solidFill>
              </a:rPr>
              <a:t> in our environment and in our body</a:t>
            </a: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18</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628362117"/>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3" name="Rectangle 2"/>
          <p:cNvSpPr/>
          <p:nvPr/>
        </p:nvSpPr>
        <p:spPr>
          <a:xfrm>
            <a:off x="682978" y="1600200"/>
            <a:ext cx="7772400" cy="4862870"/>
          </a:xfrm>
          <a:prstGeom prst="rect">
            <a:avLst/>
          </a:prstGeom>
        </p:spPr>
        <p:txBody>
          <a:bodyPr wrap="square">
            <a:spAutoFit/>
          </a:bodyPr>
          <a:lstStyle/>
          <a:p>
            <a:pPr>
              <a:spcBef>
                <a:spcPct val="0"/>
              </a:spcBef>
              <a:spcAft>
                <a:spcPct val="15000"/>
              </a:spcAft>
            </a:pPr>
            <a:r>
              <a:rPr lang="en-US" sz="4000" b="1" dirty="0"/>
              <a:t>Require certain elements to survive:</a:t>
            </a:r>
          </a:p>
          <a:p>
            <a:pPr marL="1028700" lvl="1" indent="-571500">
              <a:spcBef>
                <a:spcPct val="0"/>
              </a:spcBef>
              <a:spcAft>
                <a:spcPct val="15000"/>
              </a:spcAft>
              <a:buFont typeface="Arial" pitchFamily="34" charset="0"/>
              <a:buChar char="•"/>
            </a:pPr>
            <a:r>
              <a:rPr lang="en-US" sz="4000" b="1" dirty="0">
                <a:solidFill>
                  <a:srgbClr val="00B0F0"/>
                </a:solidFill>
              </a:rPr>
              <a:t>oxygen – aerobic</a:t>
            </a:r>
          </a:p>
          <a:p>
            <a:pPr marL="1028700" lvl="1" indent="-571500">
              <a:spcBef>
                <a:spcPct val="0"/>
              </a:spcBef>
              <a:spcAft>
                <a:spcPct val="15000"/>
              </a:spcAft>
              <a:buFont typeface="Arial" pitchFamily="34" charset="0"/>
              <a:buChar char="•"/>
            </a:pPr>
            <a:r>
              <a:rPr lang="en-US" sz="4000" b="1" dirty="0">
                <a:solidFill>
                  <a:schemeClr val="tx2"/>
                </a:solidFill>
              </a:rPr>
              <a:t>no oxygen – anaerobic</a:t>
            </a:r>
          </a:p>
          <a:p>
            <a:pPr marL="1028700" lvl="1" indent="-571500">
              <a:spcBef>
                <a:spcPct val="0"/>
              </a:spcBef>
              <a:spcAft>
                <a:spcPct val="15000"/>
              </a:spcAft>
              <a:buFont typeface="Arial" pitchFamily="34" charset="0"/>
              <a:buChar char="•"/>
            </a:pPr>
            <a:r>
              <a:rPr lang="en-US" sz="4000" b="1" dirty="0">
                <a:solidFill>
                  <a:srgbClr val="FFC000"/>
                </a:solidFill>
              </a:rPr>
              <a:t>warm temperatures</a:t>
            </a:r>
          </a:p>
          <a:p>
            <a:pPr marL="1028700" lvl="1" indent="-571500">
              <a:spcBef>
                <a:spcPct val="0"/>
              </a:spcBef>
              <a:spcAft>
                <a:spcPct val="15000"/>
              </a:spcAft>
              <a:buFont typeface="Arial" pitchFamily="34" charset="0"/>
              <a:buChar char="•"/>
            </a:pPr>
            <a:r>
              <a:rPr lang="en-US" sz="4000" b="1" dirty="0"/>
              <a:t>moisture</a:t>
            </a:r>
          </a:p>
          <a:p>
            <a:pPr marL="1028700" lvl="1" indent="-571500">
              <a:spcBef>
                <a:spcPct val="0"/>
              </a:spcBef>
              <a:spcAft>
                <a:spcPct val="15000"/>
              </a:spcAft>
              <a:buFont typeface="Arial" pitchFamily="34" charset="0"/>
              <a:buChar char="•"/>
            </a:pPr>
            <a:r>
              <a:rPr lang="en-US" sz="4000" b="1" dirty="0">
                <a:solidFill>
                  <a:srgbClr val="663300"/>
                </a:solidFill>
              </a:rPr>
              <a:t>dark area to grow</a:t>
            </a:r>
          </a:p>
        </p:txBody>
      </p:sp>
      <p:pic>
        <p:nvPicPr>
          <p:cNvPr id="5122" name="Picture 2" descr="C:\Documents and Settings\amoore\Local Settings\Temporary Internet Files\Content.IE5\M54SJNEB\MC9001989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0" y="2514600"/>
            <a:ext cx="1600200" cy="1187165"/>
          </a:xfrm>
          <a:prstGeom prst="rect">
            <a:avLst/>
          </a:prstGeom>
          <a:noFill/>
          <a:extLst>
            <a:ext uri="{909E8E84-426E-40dd-AFC4-6F175D3DCCD1}">
              <a14:hiddenFill xmlns:a14="http://schemas.microsoft.com/office/drawing/2010/main">
                <a:solidFill>
                  <a:srgbClr val="FFFFFF"/>
                </a:solidFill>
              </a14:hiddenFill>
            </a:ext>
          </a:extLst>
        </p:spPr>
      </p:pic>
      <p:pic>
        <p:nvPicPr>
          <p:cNvPr id="5123" name="Picture 3" descr="C:\Documents and Settings\amoore\Local Settings\Temporary Internet Files\Content.IE5\ZUOVFL0L\MC90007878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315200" y="3970796"/>
            <a:ext cx="1271905" cy="1334589"/>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C:\Documents and Settings\amoore\Local Settings\Temporary Internet Files\Content.IE5\24YHVD4S\MC900448705[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9400" y="5715000"/>
            <a:ext cx="842318" cy="869490"/>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19</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620150887"/>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sz="5400" b="1" u="sng" dirty="0" smtClean="0">
                <a:solidFill>
                  <a:srgbClr val="00CC00"/>
                </a:solidFill>
                <a:effectLst>
                  <a:outerShdw blurRad="38100" dist="38100" dir="2700000" algn="tl">
                    <a:srgbClr val="000000">
                      <a:alpha val="43137"/>
                    </a:srgbClr>
                  </a:outerShdw>
                </a:effectLst>
              </a:rPr>
              <a:t>F</a:t>
            </a:r>
            <a:r>
              <a:rPr lang="en-US" b="1" dirty="0" smtClean="0">
                <a:effectLst>
                  <a:outerShdw blurRad="38100" dist="38100" dir="2700000" algn="tl">
                    <a:srgbClr val="000000">
                      <a:alpha val="43137"/>
                    </a:srgbClr>
                  </a:outerShdw>
                </a:effectLst>
              </a:rPr>
              <a:t>or </a:t>
            </a:r>
            <a:r>
              <a:rPr lang="en-US" sz="5400" b="1" u="sng" dirty="0" smtClean="0">
                <a:solidFill>
                  <a:srgbClr val="00CC00"/>
                </a:solidFill>
                <a:effectLst>
                  <a:outerShdw blurRad="38100" dist="38100" dir="2700000" algn="tl">
                    <a:srgbClr val="000000">
                      <a:alpha val="43137"/>
                    </a:srgbClr>
                  </a:outerShdw>
                </a:effectLst>
              </a:rPr>
              <a:t>Y</a:t>
            </a:r>
            <a:r>
              <a:rPr lang="en-US" b="1" dirty="0" smtClean="0">
                <a:effectLst>
                  <a:outerShdw blurRad="38100" dist="38100" dir="2700000" algn="tl">
                    <a:srgbClr val="000000">
                      <a:alpha val="43137"/>
                    </a:srgbClr>
                  </a:outerShdw>
                </a:effectLst>
              </a:rPr>
              <a:t>our </a:t>
            </a:r>
            <a:r>
              <a:rPr lang="en-US" sz="5400" b="1" u="sng" dirty="0" smtClean="0">
                <a:solidFill>
                  <a:srgbClr val="00CC00"/>
                </a:solidFill>
                <a:effectLst>
                  <a:outerShdw blurRad="38100" dist="38100" dir="2700000" algn="tl">
                    <a:srgbClr val="000000">
                      <a:alpha val="43137"/>
                    </a:srgbClr>
                  </a:outerShdw>
                </a:effectLst>
              </a:rPr>
              <a:t>I</a:t>
            </a:r>
            <a:r>
              <a:rPr lang="en-US" b="1" dirty="0" smtClean="0">
                <a:effectLst>
                  <a:outerShdw blurRad="38100" dist="38100" dir="2700000" algn="tl">
                    <a:srgbClr val="000000">
                      <a:alpha val="43137"/>
                    </a:srgbClr>
                  </a:outerShdw>
                </a:effectLst>
              </a:rPr>
              <a:t>nformation</a:t>
            </a:r>
            <a:endParaRPr lang="en-US" b="1"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solidFill>
            <a:schemeClr val="tx2"/>
          </a:solidFill>
        </p:spPr>
        <p:txBody>
          <a:bodyPr/>
          <a:lstStyle/>
          <a:p>
            <a:pPr marL="0" indent="0">
              <a:buNone/>
            </a:pPr>
            <a:r>
              <a:rPr lang="en-US" sz="3600" dirty="0" smtClean="0">
                <a:effectLst>
                  <a:outerShdw blurRad="38100" dist="38100" dir="2700000" algn="tl">
                    <a:srgbClr val="000000">
                      <a:alpha val="43137"/>
                    </a:srgbClr>
                  </a:outerShdw>
                </a:effectLst>
              </a:rPr>
              <a:t>There is </a:t>
            </a:r>
            <a:r>
              <a:rPr lang="en-US" sz="3600" b="1" i="1" dirty="0" smtClean="0">
                <a:solidFill>
                  <a:srgbClr val="00CC00"/>
                </a:solidFill>
                <a:effectLst>
                  <a:outerShdw blurRad="38100" dist="38100" dir="2700000" algn="tl">
                    <a:srgbClr val="000000">
                      <a:alpha val="43137"/>
                    </a:srgbClr>
                  </a:outerShdw>
                </a:effectLst>
              </a:rPr>
              <a:t>intentional repeat </a:t>
            </a:r>
            <a:r>
              <a:rPr lang="en-US" sz="3600" dirty="0" smtClean="0">
                <a:effectLst>
                  <a:outerShdw blurRad="38100" dist="38100" dir="2700000" algn="tl">
                    <a:srgbClr val="000000">
                      <a:alpha val="43137"/>
                    </a:srgbClr>
                  </a:outerShdw>
                </a:effectLst>
              </a:rPr>
              <a:t>of some </a:t>
            </a:r>
            <a:r>
              <a:rPr lang="en-US" sz="3600" b="1" dirty="0" smtClean="0">
                <a:solidFill>
                  <a:srgbClr val="00CC00"/>
                </a:solidFill>
                <a:effectLst>
                  <a:outerShdw blurRad="38100" dist="38100" dir="2700000" algn="tl">
                    <a:srgbClr val="000000">
                      <a:alpha val="43137"/>
                    </a:srgbClr>
                  </a:outerShdw>
                </a:effectLst>
              </a:rPr>
              <a:t>HSII</a:t>
            </a:r>
            <a:r>
              <a:rPr lang="en-US" sz="3600" dirty="0" smtClean="0">
                <a:effectLst>
                  <a:outerShdw blurRad="38100" dist="38100" dir="2700000" algn="tl">
                    <a:srgbClr val="000000">
                      <a:alpha val="43137"/>
                    </a:srgbClr>
                  </a:outerShdw>
                </a:effectLst>
              </a:rPr>
              <a:t> course content in </a:t>
            </a:r>
            <a:r>
              <a:rPr lang="en-US" sz="3600" b="1" dirty="0" smtClean="0">
                <a:solidFill>
                  <a:srgbClr val="00CC00"/>
                </a:solidFill>
                <a:effectLst>
                  <a:outerShdw blurRad="38100" dist="38100" dir="2700000" algn="tl">
                    <a:srgbClr val="000000">
                      <a:alpha val="43137"/>
                    </a:srgbClr>
                  </a:outerShdw>
                </a:effectLst>
              </a:rPr>
              <a:t>Nursing Fundamentals.</a:t>
            </a:r>
            <a:r>
              <a:rPr lang="en-US" sz="3600" dirty="0" smtClean="0">
                <a:effectLst>
                  <a:outerShdw blurRad="38100" dist="38100" dir="2700000" algn="tl">
                    <a:srgbClr val="000000">
                      <a:alpha val="43137"/>
                    </a:srgbClr>
                  </a:outerShdw>
                </a:effectLst>
              </a:rPr>
              <a:t> </a:t>
            </a:r>
          </a:p>
          <a:p>
            <a:pPr marL="0" indent="0">
              <a:buNone/>
            </a:pPr>
            <a:endParaRPr lang="en-US" sz="3600" dirty="0">
              <a:effectLst>
                <a:outerShdw blurRad="38100" dist="38100" dir="2700000" algn="tl">
                  <a:srgbClr val="000000">
                    <a:alpha val="43137"/>
                  </a:srgbClr>
                </a:outerShdw>
              </a:effectLst>
            </a:endParaRPr>
          </a:p>
          <a:p>
            <a:pPr marL="0" indent="0">
              <a:buNone/>
            </a:pPr>
            <a:r>
              <a:rPr lang="en-US" sz="3600" dirty="0">
                <a:effectLst>
                  <a:outerShdw blurRad="38100" dist="38100" dir="2700000" algn="tl">
                    <a:srgbClr val="000000">
                      <a:alpha val="43137"/>
                    </a:srgbClr>
                  </a:outerShdw>
                </a:effectLst>
              </a:rPr>
              <a:t>Academic and </a:t>
            </a:r>
            <a:r>
              <a:rPr lang="en-US" sz="3600" dirty="0" smtClean="0">
                <a:effectLst>
                  <a:outerShdw blurRad="38100" dist="38100" dir="2700000" algn="tl">
                    <a:srgbClr val="000000">
                      <a:alpha val="43137"/>
                    </a:srgbClr>
                  </a:outerShdw>
                </a:effectLst>
              </a:rPr>
              <a:t>skill </a:t>
            </a:r>
            <a:r>
              <a:rPr lang="en-US" sz="3600" dirty="0">
                <a:effectLst>
                  <a:outerShdw blurRad="38100" dist="38100" dir="2700000" algn="tl">
                    <a:srgbClr val="000000">
                      <a:alpha val="43137"/>
                    </a:srgbClr>
                  </a:outerShdw>
                </a:effectLst>
              </a:rPr>
              <a:t>competence must be </a:t>
            </a:r>
            <a:r>
              <a:rPr lang="en-US" sz="4000" b="1" dirty="0">
                <a:solidFill>
                  <a:srgbClr val="00CC00"/>
                </a:solidFill>
                <a:effectLst>
                  <a:outerShdw blurRad="38100" dist="38100" dir="2700000" algn="tl">
                    <a:srgbClr val="000000">
                      <a:alpha val="43137"/>
                    </a:srgbClr>
                  </a:outerShdw>
                </a:effectLst>
              </a:rPr>
              <a:t>maintained</a:t>
            </a:r>
            <a:r>
              <a:rPr lang="en-US" sz="3600" b="1" dirty="0">
                <a:effectLst>
                  <a:outerShdw blurRad="38100" dist="38100" dir="2700000" algn="tl">
                    <a:srgbClr val="000000">
                      <a:alpha val="43137"/>
                    </a:srgbClr>
                  </a:outerShdw>
                </a:effectLst>
              </a:rPr>
              <a:t> </a:t>
            </a:r>
            <a:r>
              <a:rPr lang="en-US" sz="3600" dirty="0">
                <a:effectLst>
                  <a:outerShdw blurRad="38100" dist="38100" dir="2700000" algn="tl">
                    <a:srgbClr val="000000">
                      <a:alpha val="43137"/>
                    </a:srgbClr>
                  </a:outerShdw>
                </a:effectLst>
              </a:rPr>
              <a:t>at a </a:t>
            </a:r>
            <a:r>
              <a:rPr lang="en-US" sz="3600" u="sng" dirty="0">
                <a:effectLst>
                  <a:outerShdw blurRad="38100" dist="38100" dir="2700000" algn="tl">
                    <a:srgbClr val="000000">
                      <a:alpha val="43137"/>
                    </a:srgbClr>
                  </a:outerShdw>
                </a:effectLst>
              </a:rPr>
              <a:t>very high </a:t>
            </a:r>
            <a:r>
              <a:rPr lang="en-US" sz="3600" u="sng" dirty="0" smtClean="0">
                <a:effectLst>
                  <a:outerShdw blurRad="38100" dist="38100" dir="2700000" algn="tl">
                    <a:srgbClr val="000000">
                      <a:alpha val="43137"/>
                    </a:srgbClr>
                  </a:outerShdw>
                </a:effectLst>
              </a:rPr>
              <a:t>level for </a:t>
            </a:r>
            <a:r>
              <a:rPr lang="en-US" sz="3600" u="sng" dirty="0">
                <a:effectLst>
                  <a:outerShdw blurRad="38100" dist="38100" dir="2700000" algn="tl">
                    <a:srgbClr val="000000">
                      <a:alpha val="43137"/>
                    </a:srgbClr>
                  </a:outerShdw>
                </a:effectLst>
              </a:rPr>
              <a:t>direct </a:t>
            </a:r>
            <a:r>
              <a:rPr lang="en-US" sz="3600" u="sng" dirty="0" smtClean="0">
                <a:effectLst>
                  <a:outerShdw blurRad="38100" dist="38100" dir="2700000" algn="tl">
                    <a:srgbClr val="000000">
                      <a:alpha val="43137"/>
                    </a:srgbClr>
                  </a:outerShdw>
                </a:effectLst>
              </a:rPr>
              <a:t>resident </a:t>
            </a:r>
            <a:r>
              <a:rPr lang="en-US" sz="3600" u="sng" dirty="0">
                <a:effectLst>
                  <a:outerShdw blurRad="38100" dist="38100" dir="2700000" algn="tl">
                    <a:srgbClr val="000000">
                      <a:alpha val="43137"/>
                    </a:srgbClr>
                  </a:outerShdw>
                </a:effectLst>
              </a:rPr>
              <a:t>care. </a:t>
            </a:r>
          </a:p>
          <a:p>
            <a:pPr marL="0" indent="0">
              <a:buNone/>
            </a:pPr>
            <a:endParaRPr lang="en-US" sz="1600" b="1" dirty="0" smtClean="0">
              <a:effectLst>
                <a:outerShdw blurRad="38100" dist="38100" dir="2700000" algn="tl">
                  <a:srgbClr val="000000">
                    <a:alpha val="43137"/>
                  </a:srgbClr>
                </a:outerShdw>
              </a:effectLst>
            </a:endParaRPr>
          </a:p>
        </p:txBody>
      </p:sp>
      <p:pic>
        <p:nvPicPr>
          <p:cNvPr id="1026" name="Picture 2" descr="C:\Program Files\Microsoft Office\MEDIA\CAGCAT10\j0293236.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304800"/>
            <a:ext cx="2050480" cy="1002486"/>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57211071"/>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3" name="Rectangle 2"/>
          <p:cNvSpPr/>
          <p:nvPr/>
        </p:nvSpPr>
        <p:spPr>
          <a:xfrm>
            <a:off x="682978" y="1600200"/>
            <a:ext cx="7772400" cy="1323439"/>
          </a:xfrm>
          <a:prstGeom prst="rect">
            <a:avLst/>
          </a:prstGeom>
        </p:spPr>
        <p:txBody>
          <a:bodyPr wrap="square">
            <a:spAutoFit/>
          </a:bodyPr>
          <a:lstStyle/>
          <a:p>
            <a:pPr>
              <a:spcBef>
                <a:spcPct val="0"/>
              </a:spcBef>
              <a:spcAft>
                <a:spcPct val="15000"/>
              </a:spcAft>
            </a:pPr>
            <a:r>
              <a:rPr lang="en-US" sz="4000" b="1" dirty="0"/>
              <a:t>Require certain elements to survive</a:t>
            </a:r>
            <a:r>
              <a:rPr lang="en-US" sz="4000" b="1" dirty="0" smtClean="0"/>
              <a:t>: </a:t>
            </a:r>
            <a:r>
              <a:rPr lang="en-US" sz="1400" b="1" dirty="0" smtClean="0"/>
              <a:t>(CONT.)</a:t>
            </a:r>
            <a:endParaRPr lang="en-US" sz="1400" b="1" dirty="0"/>
          </a:p>
        </p:txBody>
      </p:sp>
      <p:sp>
        <p:nvSpPr>
          <p:cNvPr id="4" name="TextBox 3"/>
          <p:cNvSpPr txBox="1"/>
          <p:nvPr/>
        </p:nvSpPr>
        <p:spPr>
          <a:xfrm>
            <a:off x="838200" y="3280837"/>
            <a:ext cx="7467600" cy="2062103"/>
          </a:xfrm>
          <a:prstGeom prst="rect">
            <a:avLst/>
          </a:prstGeom>
          <a:noFill/>
        </p:spPr>
        <p:txBody>
          <a:bodyPr wrap="square" rtlCol="0">
            <a:spAutoFit/>
          </a:bodyPr>
          <a:lstStyle/>
          <a:p>
            <a:pPr marL="1028700" lvl="1" indent="-571500">
              <a:spcBef>
                <a:spcPct val="0"/>
              </a:spcBef>
              <a:spcAft>
                <a:spcPct val="15000"/>
              </a:spcAft>
              <a:buFont typeface="Arial" pitchFamily="34" charset="0"/>
              <a:buChar char="•"/>
            </a:pPr>
            <a:r>
              <a:rPr lang="en-US" sz="4400" b="1" dirty="0">
                <a:solidFill>
                  <a:srgbClr val="002060"/>
                </a:solidFill>
              </a:rPr>
              <a:t>food</a:t>
            </a:r>
          </a:p>
          <a:p>
            <a:pPr lvl="2">
              <a:spcBef>
                <a:spcPct val="0"/>
              </a:spcBef>
              <a:spcAft>
                <a:spcPct val="15000"/>
              </a:spcAft>
            </a:pPr>
            <a:r>
              <a:rPr lang="en-US" sz="3600" dirty="0">
                <a:solidFill>
                  <a:schemeClr val="tx2"/>
                </a:solidFill>
                <a:effectLst>
                  <a:outerShdw blurRad="38100" dist="38100" dir="2700000" algn="tl">
                    <a:srgbClr val="000000">
                      <a:alpha val="43137"/>
                    </a:srgbClr>
                  </a:outerShdw>
                </a:effectLst>
              </a:rPr>
              <a:t>dead tissue</a:t>
            </a:r>
            <a:r>
              <a:rPr lang="en-US" sz="3600" dirty="0">
                <a:effectLst>
                  <a:outerShdw blurRad="38100" dist="38100" dir="2700000" algn="tl">
                    <a:srgbClr val="000000">
                      <a:alpha val="43137"/>
                    </a:srgbClr>
                  </a:outerShdw>
                </a:effectLst>
              </a:rPr>
              <a:t> – saprophytes</a:t>
            </a:r>
          </a:p>
          <a:p>
            <a:pPr lvl="2">
              <a:spcBef>
                <a:spcPct val="0"/>
              </a:spcBef>
              <a:spcAft>
                <a:spcPct val="15000"/>
              </a:spcAft>
            </a:pPr>
            <a:r>
              <a:rPr lang="en-US" sz="3600" dirty="0">
                <a:solidFill>
                  <a:srgbClr val="008000"/>
                </a:solidFill>
                <a:effectLst>
                  <a:outerShdw blurRad="38100" dist="38100" dir="2700000" algn="tl">
                    <a:srgbClr val="000000">
                      <a:alpha val="43137"/>
                    </a:srgbClr>
                  </a:outerShdw>
                </a:effectLst>
              </a:rPr>
              <a:t>living tissue</a:t>
            </a:r>
            <a:r>
              <a:rPr lang="en-US" sz="3600" dirty="0">
                <a:effectLst>
                  <a:outerShdw blurRad="38100" dist="38100" dir="2700000" algn="tl">
                    <a:srgbClr val="000000">
                      <a:alpha val="43137"/>
                    </a:srgbClr>
                  </a:outerShdw>
                </a:effectLst>
              </a:rPr>
              <a:t> – parasites </a:t>
            </a:r>
          </a:p>
        </p:txBody>
      </p:sp>
      <p:pic>
        <p:nvPicPr>
          <p:cNvPr id="6146" name="Picture 2" descr="C:\Documents and Settings\amoore\Local Settings\Temporary Internet Files\Content.IE5\P7ZPRTNG\MC900432423[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07578" y="4648200"/>
            <a:ext cx="1074364" cy="990600"/>
          </a:xfrm>
          <a:prstGeom prst="rect">
            <a:avLst/>
          </a:prstGeom>
          <a:noFill/>
          <a:extLst>
            <a:ext uri="{909E8E84-426E-40dd-AFC4-6F175D3DCCD1}">
              <a14:hiddenFill xmlns:a14="http://schemas.microsoft.com/office/drawing/2010/main">
                <a:solidFill>
                  <a:srgbClr val="FFFFFF"/>
                </a:solidFill>
              </a14:hiddenFill>
            </a:ext>
          </a:extLst>
        </p:spPr>
      </p:pic>
      <p:pic>
        <p:nvPicPr>
          <p:cNvPr id="6147" name="Picture 3" descr="C:\Documents and Settings\amoore\Local Settings\Temporary Internet Files\Content.IE5\KX2ZS5IN\MC90043873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9499" y="3582107"/>
            <a:ext cx="1123249" cy="842437"/>
          </a:xfrm>
          <a:prstGeom prst="rect">
            <a:avLst/>
          </a:prstGeom>
          <a:noFill/>
          <a:extLst>
            <a:ext uri="{909E8E84-426E-40dd-AFC4-6F175D3DCCD1}">
              <a14:hiddenFill xmlns:a14="http://schemas.microsoft.com/office/drawing/2010/main">
                <a:solidFill>
                  <a:srgbClr val="FFFFFF"/>
                </a:solidFill>
              </a14:hiddenFill>
            </a:ext>
          </a:extLst>
        </p:spPr>
      </p:pic>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20</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518552982"/>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392362"/>
          </a:xfrm>
        </p:spPr>
        <p:txBody>
          <a:bodyPr/>
          <a:lstStyle/>
          <a:p>
            <a:r>
              <a:rPr lang="en-US" sz="4800" b="1" spc="30" dirty="0" smtClean="0"/>
              <a:t>Human Body Defenses against</a:t>
            </a:r>
            <a:br>
              <a:rPr lang="en-US" sz="4800" b="1" spc="30" dirty="0" smtClean="0"/>
            </a:br>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4" name="TextBox 3"/>
          <p:cNvSpPr txBox="1"/>
          <p:nvPr/>
        </p:nvSpPr>
        <p:spPr>
          <a:xfrm>
            <a:off x="900289" y="2743200"/>
            <a:ext cx="7162800" cy="3520964"/>
          </a:xfrm>
          <a:prstGeom prst="rect">
            <a:avLst/>
          </a:prstGeom>
          <a:noFill/>
        </p:spPr>
        <p:txBody>
          <a:bodyPr wrap="square" rtlCol="0">
            <a:spAutoFit/>
          </a:bodyPr>
          <a:lstStyle/>
          <a:p>
            <a:pPr>
              <a:lnSpc>
                <a:spcPct val="95000"/>
              </a:lnSpc>
              <a:spcBef>
                <a:spcPct val="15000"/>
              </a:spcBef>
            </a:pPr>
            <a:r>
              <a:rPr lang="en-US" sz="4000" b="1" u="sng" dirty="0">
                <a:solidFill>
                  <a:srgbClr val="008000"/>
                </a:solidFill>
              </a:rPr>
              <a:t>External natural defenses</a:t>
            </a:r>
          </a:p>
          <a:p>
            <a:pPr lvl="1">
              <a:lnSpc>
                <a:spcPct val="95000"/>
              </a:lnSpc>
              <a:spcBef>
                <a:spcPct val="15000"/>
              </a:spcBef>
            </a:pPr>
            <a:r>
              <a:rPr lang="en-US" sz="2800" dirty="0">
                <a:solidFill>
                  <a:srgbClr val="00B0F0"/>
                </a:solidFill>
              </a:rPr>
              <a:t>skin as mechanical barrier</a:t>
            </a:r>
          </a:p>
          <a:p>
            <a:pPr lvl="1">
              <a:lnSpc>
                <a:spcPct val="95000"/>
              </a:lnSpc>
              <a:spcBef>
                <a:spcPct val="15000"/>
              </a:spcBef>
            </a:pPr>
            <a:r>
              <a:rPr lang="en-US" sz="2800" dirty="0">
                <a:solidFill>
                  <a:srgbClr val="FFFF00"/>
                </a:solidFill>
              </a:rPr>
              <a:t>mucous membrane</a:t>
            </a:r>
          </a:p>
          <a:p>
            <a:pPr lvl="1">
              <a:lnSpc>
                <a:spcPct val="95000"/>
              </a:lnSpc>
              <a:spcBef>
                <a:spcPct val="15000"/>
              </a:spcBef>
            </a:pPr>
            <a:r>
              <a:rPr lang="en-US" sz="2800" dirty="0">
                <a:solidFill>
                  <a:srgbClr val="663300"/>
                </a:solidFill>
              </a:rPr>
              <a:t>cilia – fine microscopic hairs in nose</a:t>
            </a:r>
          </a:p>
          <a:p>
            <a:pPr lvl="1">
              <a:lnSpc>
                <a:spcPct val="95000"/>
              </a:lnSpc>
              <a:spcBef>
                <a:spcPct val="15000"/>
              </a:spcBef>
            </a:pPr>
            <a:r>
              <a:rPr lang="en-US" sz="2800" dirty="0">
                <a:solidFill>
                  <a:srgbClr val="7030A0"/>
                </a:solidFill>
              </a:rPr>
              <a:t>coughing and sneezing </a:t>
            </a:r>
          </a:p>
          <a:p>
            <a:pPr lvl="1">
              <a:lnSpc>
                <a:spcPct val="95000"/>
              </a:lnSpc>
              <a:spcBef>
                <a:spcPct val="15000"/>
              </a:spcBef>
            </a:pPr>
            <a:r>
              <a:rPr lang="en-US" sz="2800" dirty="0"/>
              <a:t>hydrochloric acid in stomach</a:t>
            </a:r>
          </a:p>
          <a:p>
            <a:pPr lvl="1">
              <a:lnSpc>
                <a:spcPct val="95000"/>
              </a:lnSpc>
              <a:spcBef>
                <a:spcPct val="15000"/>
              </a:spcBef>
            </a:pPr>
            <a:r>
              <a:rPr lang="en-US" sz="2800" dirty="0"/>
              <a:t>tears</a:t>
            </a:r>
          </a:p>
        </p:txBody>
      </p:sp>
      <p:pic>
        <p:nvPicPr>
          <p:cNvPr id="7170" name="Picture 2" descr="C:\Documents and Settings\amoore\Local Settings\Temporary Internet Files\Content.IE5\M54SJNEB\MP900422201[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7598833" y="3890222"/>
            <a:ext cx="928511" cy="1226919"/>
          </a:xfrm>
          <a:prstGeom prst="rect">
            <a:avLst/>
          </a:prstGeom>
          <a:noFill/>
          <a:extLst>
            <a:ext uri="{909E8E84-426E-40dd-AFC4-6F175D3DCCD1}">
              <a14:hiddenFill xmlns:a14="http://schemas.microsoft.com/office/drawing/2010/main">
                <a:solidFill>
                  <a:srgbClr val="FFFFFF"/>
                </a:solidFill>
              </a14:hiddenFill>
            </a:ext>
          </a:extLst>
        </p:spPr>
      </p:pic>
      <p:pic>
        <p:nvPicPr>
          <p:cNvPr id="7171" name="Picture 3" descr="C:\Documents and Settings\amoore\Local Settings\Temporary Internet Files\Content.IE5\X3FJPXKE\MC90004808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5219943"/>
            <a:ext cx="1066800" cy="1066800"/>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21</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33876431"/>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6720" y="381000"/>
            <a:ext cx="8229600" cy="1858962"/>
          </a:xfrm>
        </p:spPr>
        <p:txBody>
          <a:bodyPr/>
          <a:lstStyle/>
          <a:p>
            <a:r>
              <a:rPr lang="en-US" sz="4800" b="1" spc="30" dirty="0" smtClean="0">
                <a:effectLst>
                  <a:outerShdw blurRad="38100" dist="38100" dir="2700000" algn="tl">
                    <a:srgbClr val="000000">
                      <a:alpha val="43137"/>
                    </a:srgbClr>
                  </a:outerShdw>
                </a:effectLst>
              </a:rPr>
              <a:t>Human Body Defenses </a:t>
            </a:r>
            <a:br>
              <a:rPr lang="en-US" sz="4800" b="1" spc="30" dirty="0" smtClean="0">
                <a:effectLst>
                  <a:outerShdw blurRad="38100" dist="38100" dir="2700000" algn="tl">
                    <a:srgbClr val="000000">
                      <a:alpha val="43137"/>
                    </a:srgbClr>
                  </a:outerShdw>
                </a:effectLst>
              </a:rPr>
            </a:br>
            <a:r>
              <a:rPr lang="en-US" sz="2000" b="1" spc="30" dirty="0" smtClean="0"/>
              <a:t>against</a:t>
            </a:r>
            <a:r>
              <a:rPr lang="en-US" sz="4800" b="1" spc="30" dirty="0" smtClean="0"/>
              <a:t/>
            </a:r>
            <a:br>
              <a:rPr lang="en-US" sz="4800" b="1" spc="30" dirty="0" smtClean="0"/>
            </a:br>
            <a:r>
              <a:rPr lang="en-US" sz="4800" spc="30" dirty="0" smtClean="0"/>
              <a:t>MICROORGANISMS</a:t>
            </a:r>
            <a:endParaRPr lang="en-US" sz="4800" spc="30" dirty="0"/>
          </a:p>
        </p:txBody>
      </p:sp>
      <p:sp>
        <p:nvSpPr>
          <p:cNvPr id="5" name="TextBox 4"/>
          <p:cNvSpPr txBox="1"/>
          <p:nvPr/>
        </p:nvSpPr>
        <p:spPr>
          <a:xfrm>
            <a:off x="731520" y="2667000"/>
            <a:ext cx="7620000" cy="2862322"/>
          </a:xfrm>
          <a:prstGeom prst="rect">
            <a:avLst/>
          </a:prstGeom>
          <a:noFill/>
        </p:spPr>
        <p:txBody>
          <a:bodyPr wrap="square" rtlCol="0">
            <a:spAutoFit/>
          </a:bodyPr>
          <a:lstStyle/>
          <a:p>
            <a:r>
              <a:rPr lang="en-US" sz="3600" b="1" dirty="0" smtClean="0"/>
              <a:t>Internal defenses:</a:t>
            </a:r>
          </a:p>
          <a:p>
            <a:pPr marL="1028700" lvl="1" indent="-571500">
              <a:buFont typeface="Wingdings" pitchFamily="2" charset="2"/>
              <a:buChar char="ü"/>
            </a:pPr>
            <a:r>
              <a:rPr lang="en-US" sz="3600" b="1" dirty="0" smtClean="0">
                <a:solidFill>
                  <a:srgbClr val="006600"/>
                </a:solidFill>
                <a:effectLst>
                  <a:outerShdw blurRad="38100" dist="38100" dir="2700000" algn="tl">
                    <a:srgbClr val="000000">
                      <a:alpha val="43137"/>
                    </a:srgbClr>
                  </a:outerShdw>
                </a:effectLst>
              </a:rPr>
              <a:t>Phagocytes</a:t>
            </a:r>
            <a:r>
              <a:rPr lang="en-US" sz="3600" dirty="0" smtClean="0">
                <a:solidFill>
                  <a:schemeClr val="tx2"/>
                </a:solidFill>
              </a:rPr>
              <a:t> –</a:t>
            </a:r>
          </a:p>
          <a:p>
            <a:pPr marL="1028700" lvl="1" indent="-571500">
              <a:buFont typeface="Wingdings" pitchFamily="2" charset="2"/>
              <a:buChar char="ü"/>
            </a:pPr>
            <a:r>
              <a:rPr lang="en-US" sz="3600" b="1" dirty="0" smtClean="0">
                <a:solidFill>
                  <a:srgbClr val="C00000"/>
                </a:solidFill>
                <a:effectLst>
                  <a:outerShdw blurRad="38100" dist="38100" dir="2700000" algn="tl">
                    <a:srgbClr val="000000">
                      <a:alpha val="43137"/>
                    </a:srgbClr>
                  </a:outerShdw>
                </a:effectLst>
              </a:rPr>
              <a:t>Inflammation</a:t>
            </a:r>
            <a:r>
              <a:rPr lang="en-US" sz="3600" dirty="0" smtClean="0">
                <a:solidFill>
                  <a:schemeClr val="tx2"/>
                </a:solidFill>
              </a:rPr>
              <a:t> – </a:t>
            </a:r>
          </a:p>
          <a:p>
            <a:pPr marL="1028700" lvl="1" indent="-571500">
              <a:buFont typeface="Wingdings" pitchFamily="2" charset="2"/>
              <a:buChar char="ü"/>
            </a:pPr>
            <a:r>
              <a:rPr lang="en-US" sz="3600" b="1" dirty="0" smtClean="0">
                <a:solidFill>
                  <a:schemeClr val="tx2"/>
                </a:solidFill>
                <a:effectLst>
                  <a:outerShdw blurRad="38100" dist="38100" dir="2700000" algn="tl">
                    <a:srgbClr val="000000">
                      <a:alpha val="43137"/>
                    </a:srgbClr>
                  </a:outerShdw>
                </a:effectLst>
              </a:rPr>
              <a:t>Fever</a:t>
            </a:r>
            <a:r>
              <a:rPr lang="en-US" sz="3600" dirty="0" smtClean="0">
                <a:solidFill>
                  <a:schemeClr val="tx2"/>
                </a:solidFill>
              </a:rPr>
              <a:t> – </a:t>
            </a:r>
          </a:p>
          <a:p>
            <a:pPr marL="1028700" lvl="1" indent="-571500">
              <a:buFont typeface="Wingdings" pitchFamily="2" charset="2"/>
              <a:buChar char="ü"/>
            </a:pPr>
            <a:r>
              <a:rPr lang="en-US" sz="3600" b="1" dirty="0" smtClean="0">
                <a:solidFill>
                  <a:srgbClr val="663300"/>
                </a:solidFill>
                <a:effectLst>
                  <a:outerShdw blurRad="38100" dist="38100" dir="2700000" algn="tl">
                    <a:srgbClr val="000000">
                      <a:alpha val="43137"/>
                    </a:srgbClr>
                  </a:outerShdw>
                </a:effectLst>
              </a:rPr>
              <a:t>Immune response </a:t>
            </a:r>
            <a:r>
              <a:rPr lang="en-US" sz="3600" dirty="0" smtClean="0">
                <a:solidFill>
                  <a:schemeClr val="tx2"/>
                </a:solidFill>
              </a:rPr>
              <a:t>- </a:t>
            </a:r>
            <a:endParaRPr lang="en-US" sz="3600" dirty="0">
              <a:solidFill>
                <a:schemeClr val="tx2"/>
              </a:solidFill>
            </a:endParaRPr>
          </a:p>
        </p:txBody>
      </p:sp>
      <p:pic>
        <p:nvPicPr>
          <p:cNvPr id="1026" name="Picture 2" descr="C:\Documents and Settings\amoore\Local Settings\Temporary Internet Files\Content.IE5\8X456V05\MC900215277[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67400" y="2819400"/>
            <a:ext cx="2250923" cy="2684522"/>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56257292"/>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09600"/>
            <a:ext cx="8229600" cy="5668962"/>
          </a:xfrm>
          <a:solidFill>
            <a:srgbClr val="FFFF00"/>
          </a:solidFill>
          <a:ln w="76200">
            <a:solidFill>
              <a:schemeClr val="tx2"/>
            </a:solidFill>
          </a:ln>
        </p:spPr>
        <p:txBody>
          <a:bodyPr/>
          <a:lstStyle/>
          <a:p>
            <a:r>
              <a:rPr lang="en-US" sz="7200" b="1" spc="30" dirty="0" smtClean="0">
                <a:effectLst>
                  <a:outerShdw blurRad="38100" dist="38100" dir="2700000" algn="tl">
                    <a:srgbClr val="000000">
                      <a:alpha val="43137"/>
                    </a:srgbClr>
                  </a:outerShdw>
                </a:effectLst>
              </a:rPr>
              <a:t>Human Body Defenses</a:t>
            </a:r>
            <a:br>
              <a:rPr lang="en-US" sz="7200" b="1" spc="30" dirty="0" smtClean="0">
                <a:effectLst>
                  <a:outerShdw blurRad="38100" dist="38100" dir="2700000" algn="tl">
                    <a:srgbClr val="000000">
                      <a:alpha val="43137"/>
                    </a:srgbClr>
                  </a:outerShdw>
                </a:effectLst>
              </a:rPr>
            </a:br>
            <a:r>
              <a:rPr lang="en-US" sz="7200" b="1" spc="30" dirty="0" smtClean="0">
                <a:effectLst>
                  <a:outerShdw blurRad="38100" dist="38100" dir="2700000" algn="tl">
                    <a:srgbClr val="000000">
                      <a:alpha val="43137"/>
                    </a:srgbClr>
                  </a:outerShdw>
                </a:effectLst>
              </a:rPr>
              <a:t>can only do so much!</a:t>
            </a:r>
            <a:endParaRPr lang="en-US" sz="7200" spc="30" dirty="0">
              <a:effectLst>
                <a:outerShdw blurRad="38100" dist="38100" dir="2700000" algn="tl">
                  <a:srgbClr val="000000">
                    <a:alpha val="43137"/>
                  </a:srgbClr>
                </a:outerShdw>
              </a:effectLst>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23</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2452300"/>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3644" y="1143000"/>
            <a:ext cx="3810000" cy="1219200"/>
          </a:xfrm>
        </p:spPr>
        <p:txBody>
          <a:bodyPr/>
          <a:lstStyle/>
          <a:p>
            <a:pPr marL="0" indent="0">
              <a:buNone/>
            </a:pPr>
            <a:r>
              <a:rPr lang="en-US" sz="4800" b="1" dirty="0" smtClean="0"/>
              <a:t>SOOOOO…</a:t>
            </a:r>
          </a:p>
          <a:p>
            <a:endParaRPr lang="en-US" dirty="0"/>
          </a:p>
        </p:txBody>
      </p:sp>
      <p:pic>
        <p:nvPicPr>
          <p:cNvPr id="1026" name="Picture 2" descr="C:\Documents and Settings\amoore\Local Settings\Temporary Internet Files\Content.IE5\W1IZ4X6V\MC900432560[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04944" y="557975"/>
            <a:ext cx="2932558" cy="2932558"/>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548640" y="3124200"/>
            <a:ext cx="7924800" cy="3231654"/>
          </a:xfrm>
          <a:prstGeom prst="rect">
            <a:avLst/>
          </a:prstGeom>
          <a:noFill/>
        </p:spPr>
        <p:txBody>
          <a:bodyPr wrap="square" rtlCol="0">
            <a:spAutoFit/>
          </a:bodyPr>
          <a:lstStyle/>
          <a:p>
            <a:r>
              <a:rPr lang="en-US" sz="9600" b="1" dirty="0" smtClean="0">
                <a:solidFill>
                  <a:srgbClr val="00CC00"/>
                </a:solidFill>
                <a:effectLst>
                  <a:outerShdw blurRad="38100" dist="38100" dir="2700000" algn="tl">
                    <a:srgbClr val="000000">
                      <a:alpha val="43137"/>
                    </a:srgbClr>
                  </a:outerShdw>
                </a:effectLst>
              </a:rPr>
              <a:t>GERM</a:t>
            </a:r>
            <a:r>
              <a:rPr lang="en-US" sz="6000" b="1" dirty="0" smtClean="0"/>
              <a:t>   SPREAD!</a:t>
            </a:r>
          </a:p>
          <a:p>
            <a:r>
              <a:rPr lang="en-US" sz="5400" b="1" dirty="0" err="1" smtClean="0"/>
              <a:t>bre</a:t>
            </a:r>
            <a:r>
              <a:rPr lang="en-US" sz="5400" b="1" dirty="0" smtClean="0"/>
              <a:t>  </a:t>
            </a:r>
            <a:r>
              <a:rPr lang="en-US" sz="5400" b="1" dirty="0" err="1" smtClean="0"/>
              <a:t>ak</a:t>
            </a:r>
            <a:r>
              <a:rPr lang="en-US" sz="5400" b="1" dirty="0" smtClean="0"/>
              <a:t> the </a:t>
            </a:r>
            <a:r>
              <a:rPr lang="en-US" sz="5400" b="1" dirty="0" smtClean="0">
                <a:solidFill>
                  <a:srgbClr val="663300"/>
                </a:solidFill>
              </a:rPr>
              <a:t>CHAIN OF INFECTION</a:t>
            </a:r>
            <a:endParaRPr lang="en-US" sz="5400" b="1" dirty="0">
              <a:solidFill>
                <a:srgbClr val="663300"/>
              </a:solidFill>
            </a:endParaRPr>
          </a:p>
        </p:txBody>
      </p:sp>
      <p:cxnSp>
        <p:nvCxnSpPr>
          <p:cNvPr id="4" name="Straight Connector 3"/>
          <p:cNvCxnSpPr/>
          <p:nvPr/>
        </p:nvCxnSpPr>
        <p:spPr>
          <a:xfrm>
            <a:off x="1647162" y="4572000"/>
            <a:ext cx="228600" cy="304800"/>
          </a:xfrm>
          <a:prstGeom prst="line">
            <a:avLst/>
          </a:prstGeom>
          <a:ln w="7620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1752600" y="4876800"/>
            <a:ext cx="152400" cy="381000"/>
          </a:xfrm>
          <a:prstGeom prst="line">
            <a:avLst/>
          </a:prstGeom>
          <a:ln w="76200">
            <a:solidFill>
              <a:srgbClr val="CC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761462" y="5257800"/>
            <a:ext cx="228600" cy="304800"/>
          </a:xfrm>
          <a:prstGeom prst="line">
            <a:avLst/>
          </a:prstGeom>
          <a:ln w="76200">
            <a:solidFill>
              <a:srgbClr val="CC0000"/>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24</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0612474"/>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u="sng" dirty="0" smtClean="0">
                <a:solidFill>
                  <a:srgbClr val="006600"/>
                </a:solidFill>
                <a:effectLst>
                  <a:outerShdw blurRad="38100" dist="38100" dir="2700000" algn="tl">
                    <a:srgbClr val="000000">
                      <a:alpha val="43137"/>
                    </a:srgbClr>
                  </a:outerShdw>
                </a:effectLst>
              </a:rPr>
              <a:t>Chain of Infection</a:t>
            </a:r>
            <a:endParaRPr lang="en-US" b="1" u="sng" dirty="0">
              <a:solidFill>
                <a:srgbClr val="006600"/>
              </a:solidFill>
              <a:effectLst>
                <a:outerShdw blurRad="38100" dist="38100" dir="2700000" algn="tl">
                  <a:srgbClr val="000000">
                    <a:alpha val="43137"/>
                  </a:srgbClr>
                </a:outerShdw>
              </a:effectLst>
            </a:endParaRPr>
          </a:p>
        </p:txBody>
      </p:sp>
      <p:pic>
        <p:nvPicPr>
          <p:cNvPr id="6" name="Picture 6" descr="http://www.austin.cc.tx.us/adnmob/rnsg1140/asepsis/Infectious_Disease_Chain.gif"/>
          <p:cNvPicPr>
            <a:picLocks noGrp="1" noChangeAspect="1" noChangeArrowheads="1"/>
          </p:cNvPicPr>
          <p:nvPr>
            <p:ph idx="1"/>
          </p:nvPr>
        </p:nvPicPr>
        <p:blipFill rotWithShape="1">
          <a:blip r:embed="rId2" r:link="rId3" cstate="print">
            <a:extLst>
              <a:ext uri="{28A0092B-C50C-407E-A947-70E740481C1C}">
                <a14:useLocalDpi xmlns:a14="http://schemas.microsoft.com/office/drawing/2010/main" val="0"/>
              </a:ext>
            </a:extLst>
          </a:blip>
          <a:srcRect t="3985"/>
          <a:stretch/>
        </p:blipFill>
        <p:spPr>
          <a:xfrm>
            <a:off x="1559668" y="1648178"/>
            <a:ext cx="5755532" cy="4828822"/>
          </a:xfrm>
          <a:noFill/>
          <a:ln w="57150">
            <a:solidFill>
              <a:srgbClr val="006600"/>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176024914"/>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u="sng" dirty="0" smtClean="0"/>
              <a:t>Causative Agent</a:t>
            </a:r>
            <a:endParaRPr lang="en-US" b="1" u="sng" dirty="0"/>
          </a:p>
        </p:txBody>
      </p:sp>
      <p:pic>
        <p:nvPicPr>
          <p:cNvPr id="6" name="Picture 6" descr="http://www.austin.cc.tx.us/adnmob/rnsg1140/asepsis/Infectious_Disease_Chain.gif"/>
          <p:cNvPicPr>
            <a:picLocks noGrp="1" noChangeAspect="1" noChangeArrowheads="1"/>
          </p:cNvPicPr>
          <p:nvPr>
            <p:ph idx="1"/>
          </p:nvPr>
        </p:nvPicPr>
        <p:blipFill>
          <a:blip r:embed="rId2" r:link="rId3" cstate="print">
            <a:extLst>
              <a:ext uri="{28A0092B-C50C-407E-A947-70E740481C1C}">
                <a14:useLocalDpi xmlns:a14="http://schemas.microsoft.com/office/drawing/2010/main" val="0"/>
              </a:ext>
            </a:extLst>
          </a:blip>
          <a:srcRect/>
          <a:stretch>
            <a:fillRect/>
          </a:stretch>
        </p:blipFill>
        <p:spPr>
          <a:xfrm>
            <a:off x="5105400" y="2438400"/>
            <a:ext cx="2971800" cy="26860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 name="Line 11"/>
          <p:cNvSpPr>
            <a:spLocks noChangeShapeType="1"/>
          </p:cNvSpPr>
          <p:nvPr/>
        </p:nvSpPr>
        <p:spPr bwMode="auto">
          <a:xfrm rot="24048884" flipV="1">
            <a:off x="4023928" y="2935039"/>
            <a:ext cx="1479500" cy="505540"/>
          </a:xfrm>
          <a:prstGeom prst="line">
            <a:avLst/>
          </a:prstGeom>
          <a:noFill/>
          <a:ln w="1143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 name="Rectangle 3"/>
          <p:cNvSpPr txBox="1">
            <a:spLocks noChangeArrowheads="1"/>
          </p:cNvSpPr>
          <p:nvPr/>
        </p:nvSpPr>
        <p:spPr bwMode="auto">
          <a:xfrm>
            <a:off x="906464" y="1828800"/>
            <a:ext cx="3629531" cy="3655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r>
              <a:rPr lang="en-US" sz="3600" b="1" dirty="0" smtClean="0"/>
              <a:t>Bacteria</a:t>
            </a:r>
          </a:p>
          <a:p>
            <a:r>
              <a:rPr lang="en-US" sz="3600" b="1" dirty="0" smtClean="0"/>
              <a:t>Viruses</a:t>
            </a:r>
          </a:p>
          <a:p>
            <a:r>
              <a:rPr lang="en-US" sz="3600" b="1" dirty="0" smtClean="0"/>
              <a:t>Fungi</a:t>
            </a:r>
          </a:p>
          <a:p>
            <a:r>
              <a:rPr lang="en-US" sz="3600" b="1" dirty="0" smtClean="0"/>
              <a:t>Protozoa</a:t>
            </a:r>
            <a:endParaRPr lang="en-US" sz="3600" b="1" dirty="0"/>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256298074"/>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a:xfrm>
            <a:off x="457200" y="436543"/>
            <a:ext cx="8229600" cy="1143255"/>
          </a:xfrm>
        </p:spPr>
        <p:txBody>
          <a:bodyPr>
            <a:normAutofit/>
          </a:bodyPr>
          <a:lstStyle/>
          <a:p>
            <a:r>
              <a:rPr lang="en-US" sz="4000" b="1" u="sng" dirty="0"/>
              <a:t>Reservoir of the Causative Agent</a:t>
            </a:r>
          </a:p>
        </p:txBody>
      </p:sp>
      <p:sp>
        <p:nvSpPr>
          <p:cNvPr id="9" name="Rectangle 3"/>
          <p:cNvSpPr>
            <a:spLocks noGrp="1" noChangeArrowheads="1"/>
          </p:cNvSpPr>
          <p:nvPr>
            <p:ph type="body" sz="half" idx="1"/>
          </p:nvPr>
        </p:nvSpPr>
        <p:spPr/>
        <p:txBody>
          <a:bodyPr/>
          <a:lstStyle/>
          <a:p>
            <a:pPr>
              <a:lnSpc>
                <a:spcPct val="90000"/>
              </a:lnSpc>
              <a:spcAft>
                <a:spcPct val="10000"/>
              </a:spcAft>
            </a:pPr>
            <a:r>
              <a:rPr lang="en-US" dirty="0"/>
              <a:t>Human with active cases of disease or those that carry disease without having symptoms</a:t>
            </a:r>
          </a:p>
          <a:p>
            <a:pPr>
              <a:lnSpc>
                <a:spcPct val="90000"/>
              </a:lnSpc>
              <a:spcAft>
                <a:spcPct val="10000"/>
              </a:spcAft>
            </a:pPr>
            <a:r>
              <a:rPr lang="en-US" dirty="0"/>
              <a:t>Animals/insects</a:t>
            </a:r>
          </a:p>
          <a:p>
            <a:pPr>
              <a:lnSpc>
                <a:spcPct val="90000"/>
              </a:lnSpc>
              <a:spcAft>
                <a:spcPct val="10000"/>
              </a:spcAft>
            </a:pPr>
            <a:r>
              <a:rPr lang="en-US" dirty="0"/>
              <a:t>Fomites</a:t>
            </a:r>
          </a:p>
          <a:p>
            <a:pPr>
              <a:lnSpc>
                <a:spcPct val="90000"/>
              </a:lnSpc>
              <a:spcAft>
                <a:spcPct val="10000"/>
              </a:spcAft>
            </a:pPr>
            <a:r>
              <a:rPr lang="en-US" dirty="0"/>
              <a:t>Environment</a:t>
            </a:r>
          </a:p>
        </p:txBody>
      </p:sp>
      <p:pic>
        <p:nvPicPr>
          <p:cNvPr id="10" name="Picture 4" descr="http://www.austin.cc.tx.us/adnmob/rnsg1140/asepsis/Infectious_Disease_Chain.gif"/>
          <p:cNvPicPr>
            <a:picLocks noGrp="1" noChangeAspect="1" noChangeArrowheads="1"/>
          </p:cNvPicPr>
          <p:nvPr>
            <p:ph sz="half" idx="2"/>
          </p:nvPr>
        </p:nvPicPr>
        <p:blipFill>
          <a:blip r:embed="rId2" r:link="rId3" cstate="print">
            <a:extLst>
              <a:ext uri="{28A0092B-C50C-407E-A947-70E740481C1C}">
                <a14:useLocalDpi xmlns:a14="http://schemas.microsoft.com/office/drawing/2010/main" val="0"/>
              </a:ext>
            </a:extLst>
          </a:blip>
          <a:srcRect/>
          <a:stretch>
            <a:fillRect/>
          </a:stretch>
        </p:blipFill>
        <p:spPr>
          <a:xfrm>
            <a:off x="5181600" y="2520156"/>
            <a:ext cx="2971800" cy="26860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1" name="Line 7"/>
          <p:cNvSpPr>
            <a:spLocks noChangeShapeType="1"/>
          </p:cNvSpPr>
          <p:nvPr/>
        </p:nvSpPr>
        <p:spPr bwMode="auto">
          <a:xfrm rot="24048884" flipV="1">
            <a:off x="4552016" y="2415912"/>
            <a:ext cx="1651555" cy="553301"/>
          </a:xfrm>
          <a:prstGeom prst="line">
            <a:avLst/>
          </a:prstGeom>
          <a:noFill/>
          <a:ln w="114300">
            <a:solidFill>
              <a:srgbClr val="00B0F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27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562225304"/>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a:xfrm>
            <a:off x="457200" y="300696"/>
            <a:ext cx="8229600" cy="1291313"/>
          </a:xfrm>
        </p:spPr>
        <p:txBody>
          <a:bodyPr/>
          <a:lstStyle/>
          <a:p>
            <a:r>
              <a:rPr lang="en-US" sz="3600" b="1" u="sng" dirty="0"/>
              <a:t>Causative Agent Portals of </a:t>
            </a:r>
            <a:r>
              <a:rPr lang="en-US" sz="3600" b="1" u="sng" dirty="0" smtClean="0">
                <a:solidFill>
                  <a:srgbClr val="0070C0"/>
                </a:solidFill>
              </a:rPr>
              <a:t>EXIT</a:t>
            </a:r>
            <a:endParaRPr lang="en-US" sz="3600" b="1" u="sng" dirty="0">
              <a:solidFill>
                <a:srgbClr val="0070C0"/>
              </a:solidFill>
            </a:endParaRPr>
          </a:p>
        </p:txBody>
      </p:sp>
      <p:sp>
        <p:nvSpPr>
          <p:cNvPr id="83971" name="Rectangle 3"/>
          <p:cNvSpPr>
            <a:spLocks noGrp="1" noChangeArrowheads="1"/>
          </p:cNvSpPr>
          <p:nvPr>
            <p:ph type="body" idx="1"/>
          </p:nvPr>
        </p:nvSpPr>
        <p:spPr>
          <a:xfrm>
            <a:off x="474663" y="1807228"/>
            <a:ext cx="8229600" cy="3580874"/>
          </a:xfrm>
        </p:spPr>
        <p:txBody>
          <a:bodyPr>
            <a:normAutofit fontScale="92500" lnSpcReduction="10000"/>
          </a:bodyPr>
          <a:lstStyle/>
          <a:p>
            <a:pPr>
              <a:lnSpc>
                <a:spcPct val="90000"/>
              </a:lnSpc>
            </a:pPr>
            <a:r>
              <a:rPr lang="en-US" sz="3600" dirty="0"/>
              <a:t>Tears (slight risk)</a:t>
            </a:r>
          </a:p>
          <a:p>
            <a:pPr>
              <a:lnSpc>
                <a:spcPct val="90000"/>
              </a:lnSpc>
            </a:pPr>
            <a:r>
              <a:rPr lang="en-US" sz="3600" dirty="0"/>
              <a:t>Saliva/respiratory tract </a:t>
            </a:r>
          </a:p>
          <a:p>
            <a:pPr>
              <a:lnSpc>
                <a:spcPct val="90000"/>
              </a:lnSpc>
              <a:buFontTx/>
              <a:buNone/>
            </a:pPr>
            <a:r>
              <a:rPr lang="en-US" sz="3600" dirty="0"/>
              <a:t>	secretions</a:t>
            </a:r>
          </a:p>
          <a:p>
            <a:pPr>
              <a:lnSpc>
                <a:spcPct val="90000"/>
              </a:lnSpc>
            </a:pPr>
            <a:r>
              <a:rPr lang="en-US" sz="3600" dirty="0"/>
              <a:t>Urine</a:t>
            </a:r>
          </a:p>
          <a:p>
            <a:pPr>
              <a:lnSpc>
                <a:spcPct val="90000"/>
              </a:lnSpc>
            </a:pPr>
            <a:r>
              <a:rPr lang="en-US" sz="3600" dirty="0"/>
              <a:t>Feces</a:t>
            </a:r>
          </a:p>
          <a:p>
            <a:pPr>
              <a:lnSpc>
                <a:spcPct val="90000"/>
              </a:lnSpc>
            </a:pPr>
            <a:r>
              <a:rPr lang="en-US" sz="3600" dirty="0"/>
              <a:t>Wound drainage</a:t>
            </a:r>
          </a:p>
          <a:p>
            <a:pPr>
              <a:lnSpc>
                <a:spcPct val="90000"/>
              </a:lnSpc>
            </a:pPr>
            <a:r>
              <a:rPr lang="en-US" sz="3600" dirty="0"/>
              <a:t>Reproductive tract secretions</a:t>
            </a:r>
          </a:p>
        </p:txBody>
      </p:sp>
      <p:pic>
        <p:nvPicPr>
          <p:cNvPr id="83972"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5410200" y="2362200"/>
            <a:ext cx="2686051" cy="2265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Line 5"/>
          <p:cNvSpPr>
            <a:spLocks noChangeShapeType="1"/>
          </p:cNvSpPr>
          <p:nvPr/>
        </p:nvSpPr>
        <p:spPr bwMode="auto">
          <a:xfrm rot="7940504" flipV="1">
            <a:off x="7033169" y="2145921"/>
            <a:ext cx="1332477" cy="140440"/>
          </a:xfrm>
          <a:prstGeom prst="line">
            <a:avLst/>
          </a:prstGeom>
          <a:noFill/>
          <a:ln w="114300">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931888445"/>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normAutofit/>
          </a:bodyPr>
          <a:lstStyle/>
          <a:p>
            <a:r>
              <a:rPr lang="en-US" sz="3600" b="1" u="sng" dirty="0"/>
              <a:t>Causative Agent Portals of </a:t>
            </a:r>
            <a:r>
              <a:rPr lang="en-US" sz="3600" b="1" u="sng" dirty="0" smtClean="0">
                <a:solidFill>
                  <a:srgbClr val="92D050"/>
                </a:solidFill>
              </a:rPr>
              <a:t>ENTRY</a:t>
            </a:r>
            <a:endParaRPr lang="en-US" sz="3600" b="1" u="sng" dirty="0">
              <a:solidFill>
                <a:srgbClr val="92D050"/>
              </a:solidFill>
            </a:endParaRPr>
          </a:p>
        </p:txBody>
      </p:sp>
      <p:sp>
        <p:nvSpPr>
          <p:cNvPr id="9" name="Rectangle 3"/>
          <p:cNvSpPr>
            <a:spLocks noGrp="1" noChangeArrowheads="1"/>
          </p:cNvSpPr>
          <p:nvPr>
            <p:ph type="body" sz="half" idx="1"/>
          </p:nvPr>
        </p:nvSpPr>
        <p:spPr/>
        <p:txBody>
          <a:bodyPr>
            <a:normAutofit/>
          </a:bodyPr>
          <a:lstStyle/>
          <a:p>
            <a:pPr>
              <a:lnSpc>
                <a:spcPct val="95000"/>
              </a:lnSpc>
              <a:spcBef>
                <a:spcPct val="15000"/>
              </a:spcBef>
            </a:pPr>
            <a:r>
              <a:rPr lang="en-US" sz="2800" dirty="0"/>
              <a:t>Cuts/break in skin</a:t>
            </a:r>
          </a:p>
          <a:p>
            <a:pPr>
              <a:lnSpc>
                <a:spcPct val="95000"/>
              </a:lnSpc>
              <a:spcBef>
                <a:spcPct val="15000"/>
              </a:spcBef>
            </a:pPr>
            <a:r>
              <a:rPr lang="en-US" sz="2800" dirty="0"/>
              <a:t>Openings in the mucous membranes</a:t>
            </a:r>
          </a:p>
          <a:p>
            <a:pPr>
              <a:lnSpc>
                <a:spcPct val="95000"/>
              </a:lnSpc>
              <a:spcBef>
                <a:spcPct val="15000"/>
              </a:spcBef>
            </a:pPr>
            <a:r>
              <a:rPr lang="en-US" sz="2800" dirty="0"/>
              <a:t>Respiratory system</a:t>
            </a:r>
          </a:p>
          <a:p>
            <a:pPr>
              <a:lnSpc>
                <a:spcPct val="95000"/>
              </a:lnSpc>
              <a:spcBef>
                <a:spcPct val="15000"/>
              </a:spcBef>
            </a:pPr>
            <a:r>
              <a:rPr lang="en-US" sz="2800" dirty="0"/>
              <a:t>Gastrointestinal system</a:t>
            </a:r>
          </a:p>
          <a:p>
            <a:pPr>
              <a:lnSpc>
                <a:spcPct val="95000"/>
              </a:lnSpc>
              <a:spcBef>
                <a:spcPct val="15000"/>
              </a:spcBef>
            </a:pPr>
            <a:r>
              <a:rPr lang="en-US" sz="2800" dirty="0"/>
              <a:t>Urinary system</a:t>
            </a:r>
          </a:p>
          <a:p>
            <a:pPr>
              <a:lnSpc>
                <a:spcPct val="95000"/>
              </a:lnSpc>
              <a:spcBef>
                <a:spcPct val="15000"/>
              </a:spcBef>
            </a:pPr>
            <a:r>
              <a:rPr lang="en-US" sz="2800" dirty="0"/>
              <a:t>Reproductive system</a:t>
            </a:r>
          </a:p>
          <a:p>
            <a:pPr>
              <a:lnSpc>
                <a:spcPct val="95000"/>
              </a:lnSpc>
              <a:spcBef>
                <a:spcPct val="15000"/>
              </a:spcBef>
            </a:pPr>
            <a:r>
              <a:rPr lang="en-US" sz="2800" dirty="0"/>
              <a:t>Mother to fetus</a:t>
            </a:r>
          </a:p>
        </p:txBody>
      </p:sp>
      <p:pic>
        <p:nvPicPr>
          <p:cNvPr id="10"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5486400" y="2438400"/>
            <a:ext cx="2949575" cy="2489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Line 5"/>
          <p:cNvSpPr>
            <a:spLocks noChangeShapeType="1"/>
          </p:cNvSpPr>
          <p:nvPr/>
        </p:nvSpPr>
        <p:spPr bwMode="auto">
          <a:xfrm rot="12931858">
            <a:off x="7007099" y="4948789"/>
            <a:ext cx="1333740" cy="639353"/>
          </a:xfrm>
          <a:prstGeom prst="line">
            <a:avLst/>
          </a:prstGeom>
          <a:noFill/>
          <a:ln w="114300">
            <a:solidFill>
              <a:srgbClr val="FF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29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420207458"/>
      </p:ext>
    </p:extLst>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Rectangle 3"/>
          <p:cNvSpPr>
            <a:spLocks noGrp="1" noChangeArrowheads="1"/>
          </p:cNvSpPr>
          <p:nvPr>
            <p:ph type="body" idx="4294967295"/>
          </p:nvPr>
        </p:nvSpPr>
        <p:spPr>
          <a:xfrm>
            <a:off x="457200" y="685800"/>
            <a:ext cx="8229600" cy="6019800"/>
          </a:xfrm>
        </p:spPr>
        <p:txBody>
          <a:bodyPr/>
          <a:lstStyle/>
          <a:p>
            <a:pPr algn="ctr">
              <a:lnSpc>
                <a:spcPct val="90000"/>
              </a:lnSpc>
            </a:pPr>
            <a:r>
              <a:rPr lang="en-US" b="1" dirty="0">
                <a:solidFill>
                  <a:srgbClr val="000099"/>
                </a:solidFill>
                <a:effectLst>
                  <a:outerShdw blurRad="38100" dist="38100" dir="2700000" algn="tl">
                    <a:srgbClr val="000000"/>
                  </a:outerShdw>
                </a:effectLst>
              </a:rPr>
              <a:t>Research has shown that</a:t>
            </a:r>
            <a:r>
              <a:rPr lang="en-US" sz="2800" b="1" dirty="0">
                <a:effectLst>
                  <a:outerShdw blurRad="38100" dist="38100" dir="2700000" algn="tl">
                    <a:srgbClr val="FFFFFF"/>
                  </a:outerShdw>
                </a:effectLst>
              </a:rPr>
              <a:t> </a:t>
            </a:r>
            <a:r>
              <a:rPr lang="en-US" sz="3600" b="1" dirty="0">
                <a:solidFill>
                  <a:srgbClr val="FF66CC"/>
                </a:solidFill>
                <a:effectLst>
                  <a:outerShdw blurRad="38100" dist="38100" dir="2700000" algn="tl">
                    <a:srgbClr val="000000"/>
                  </a:outerShdw>
                </a:effectLst>
              </a:rPr>
              <a:t>after reaching a high level of performance</a:t>
            </a:r>
            <a:r>
              <a:rPr lang="en-US" sz="2800" b="1" dirty="0">
                <a:effectLst>
                  <a:outerShdw blurRad="38100" dist="38100" dir="2700000" algn="tl">
                    <a:srgbClr val="FFFFFF"/>
                  </a:outerShdw>
                </a:effectLst>
              </a:rPr>
              <a:t> </a:t>
            </a:r>
            <a:r>
              <a:rPr lang="en-US" b="1" dirty="0">
                <a:solidFill>
                  <a:srgbClr val="000099"/>
                </a:solidFill>
                <a:effectLst>
                  <a:outerShdw blurRad="38100" dist="38100" dir="2700000" algn="tl">
                    <a:srgbClr val="000000"/>
                  </a:outerShdw>
                </a:effectLst>
              </a:rPr>
              <a:t>during an initial training period,</a:t>
            </a:r>
            <a:r>
              <a:rPr lang="en-US" sz="2800" b="1" dirty="0">
                <a:effectLst>
                  <a:outerShdw blurRad="38100" dist="38100" dir="2700000" algn="tl">
                    <a:srgbClr val="FFFFFF"/>
                  </a:outerShdw>
                </a:effectLst>
              </a:rPr>
              <a:t> </a:t>
            </a:r>
            <a:r>
              <a:rPr lang="en-US" sz="3600" b="1" dirty="0">
                <a:solidFill>
                  <a:srgbClr val="00FF00"/>
                </a:solidFill>
                <a:effectLst>
                  <a:outerShdw blurRad="38100" dist="38100" dir="2700000" algn="tl">
                    <a:srgbClr val="000000"/>
                  </a:outerShdw>
                </a:effectLst>
              </a:rPr>
              <a:t>additional training </a:t>
            </a:r>
            <a:r>
              <a:rPr lang="en-US" b="1" dirty="0" smtClean="0">
                <a:solidFill>
                  <a:srgbClr val="000099"/>
                </a:solidFill>
                <a:effectLst>
                  <a:outerShdw blurRad="38100" dist="38100" dir="2700000" algn="tl">
                    <a:srgbClr val="000000"/>
                  </a:outerShdw>
                </a:effectLst>
              </a:rPr>
              <a:t>can </a:t>
            </a:r>
            <a:r>
              <a:rPr lang="en-US" b="1" dirty="0">
                <a:solidFill>
                  <a:srgbClr val="000099"/>
                </a:solidFill>
                <a:effectLst>
                  <a:outerShdw blurRad="38100" dist="38100" dir="2700000" algn="tl">
                    <a:srgbClr val="000000"/>
                  </a:outerShdw>
                </a:effectLst>
              </a:rPr>
              <a:t>lead to</a:t>
            </a:r>
            <a:r>
              <a:rPr lang="en-US" sz="2800" b="1" dirty="0">
                <a:effectLst>
                  <a:outerShdw blurRad="38100" dist="38100" dir="2700000" algn="tl">
                    <a:srgbClr val="FFFFFF"/>
                  </a:outerShdw>
                </a:effectLst>
              </a:rPr>
              <a:t> </a:t>
            </a:r>
            <a:r>
              <a:rPr lang="en-US" sz="3600" b="1" dirty="0">
                <a:solidFill>
                  <a:srgbClr val="FF9933"/>
                </a:solidFill>
                <a:effectLst>
                  <a:outerShdw blurRad="38100" dist="38100" dir="2700000" algn="tl">
                    <a:srgbClr val="000000"/>
                  </a:outerShdw>
                </a:effectLst>
              </a:rPr>
              <a:t>substantial improvements in long-term retention.</a:t>
            </a:r>
          </a:p>
          <a:p>
            <a:pPr algn="ctr">
              <a:lnSpc>
                <a:spcPct val="90000"/>
              </a:lnSpc>
            </a:pPr>
            <a:r>
              <a:rPr lang="en-US" b="1" dirty="0">
                <a:solidFill>
                  <a:srgbClr val="000099"/>
                </a:solidFill>
                <a:effectLst>
                  <a:outerShdw blurRad="38100" dist="38100" dir="2700000" algn="tl">
                    <a:srgbClr val="000000"/>
                  </a:outerShdw>
                </a:effectLst>
              </a:rPr>
              <a:t>This additional</a:t>
            </a:r>
            <a:r>
              <a:rPr lang="en-US" sz="2800" b="1" dirty="0">
                <a:effectLst>
                  <a:outerShdw blurRad="38100" dist="38100" dir="2700000" algn="tl">
                    <a:srgbClr val="FFFFFF"/>
                  </a:outerShdw>
                </a:effectLst>
              </a:rPr>
              <a:t> </a:t>
            </a:r>
            <a:r>
              <a:rPr lang="en-US" sz="4400" b="1" dirty="0">
                <a:solidFill>
                  <a:srgbClr val="990000"/>
                </a:solidFill>
                <a:effectLst>
                  <a:outerShdw blurRad="38100" dist="38100" dir="2700000" algn="tl">
                    <a:srgbClr val="000000"/>
                  </a:outerShdw>
                </a:effectLst>
                <a:latin typeface="Baskerville Old Face" pitchFamily="18" charset="0"/>
              </a:rPr>
              <a:t>repetitive training</a:t>
            </a:r>
            <a:r>
              <a:rPr lang="en-US" sz="2800" b="1" dirty="0">
                <a:effectLst>
                  <a:outerShdw blurRad="38100" dist="38100" dir="2700000" algn="tl">
                    <a:srgbClr val="FFFFFF"/>
                  </a:outerShdw>
                </a:effectLst>
              </a:rPr>
              <a:t> </a:t>
            </a:r>
            <a:r>
              <a:rPr lang="en-US" b="1" dirty="0">
                <a:solidFill>
                  <a:srgbClr val="000099"/>
                </a:solidFill>
                <a:effectLst>
                  <a:outerShdw blurRad="38100" dist="38100" dir="2700000" algn="tl">
                    <a:srgbClr val="000000"/>
                  </a:outerShdw>
                </a:effectLst>
              </a:rPr>
              <a:t>is called</a:t>
            </a:r>
            <a:r>
              <a:rPr lang="en-US" sz="2800" b="1" dirty="0">
                <a:effectLst>
                  <a:outerShdw blurRad="38100" dist="38100" dir="2700000" algn="tl">
                    <a:srgbClr val="FFFFFF"/>
                  </a:outerShdw>
                </a:effectLst>
              </a:rPr>
              <a:t> </a:t>
            </a:r>
            <a:r>
              <a:rPr lang="en-US" sz="3600" b="1" dirty="0">
                <a:solidFill>
                  <a:srgbClr val="00CCFF"/>
                </a:solidFill>
                <a:effectLst>
                  <a:outerShdw blurRad="38100" dist="38100" dir="2700000" algn="tl">
                    <a:srgbClr val="000000"/>
                  </a:outerShdw>
                </a:effectLst>
                <a:latin typeface="Comic Sans MS" pitchFamily="66" charset="0"/>
              </a:rPr>
              <a:t>overlearning</a:t>
            </a:r>
            <a:r>
              <a:rPr lang="en-US" b="1" dirty="0">
                <a:solidFill>
                  <a:srgbClr val="000099"/>
                </a:solidFill>
                <a:effectLst>
                  <a:outerShdw blurRad="38100" dist="38100" dir="2700000" algn="tl">
                    <a:srgbClr val="000000"/>
                  </a:outerShdw>
                </a:effectLst>
              </a:rPr>
              <a:t>.</a:t>
            </a:r>
            <a:r>
              <a:rPr lang="en-US" sz="2800" b="1" dirty="0">
                <a:solidFill>
                  <a:srgbClr val="000099"/>
                </a:solidFill>
              </a:rPr>
              <a:t> </a:t>
            </a:r>
          </a:p>
          <a:p>
            <a:pPr algn="ctr">
              <a:lnSpc>
                <a:spcPct val="90000"/>
              </a:lnSpc>
              <a:buFontTx/>
              <a:buNone/>
            </a:pPr>
            <a:endParaRPr lang="en-US" sz="1400" b="1" dirty="0">
              <a:solidFill>
                <a:srgbClr val="000099"/>
              </a:solidFill>
            </a:endParaRPr>
          </a:p>
          <a:p>
            <a:pPr algn="ctr">
              <a:lnSpc>
                <a:spcPct val="90000"/>
              </a:lnSpc>
              <a:buFontTx/>
              <a:buNone/>
            </a:pPr>
            <a:endParaRPr lang="en-US" sz="1400" b="1" dirty="0">
              <a:solidFill>
                <a:srgbClr val="000099"/>
              </a:solidFill>
            </a:endParaRPr>
          </a:p>
          <a:p>
            <a:pPr algn="ctr">
              <a:lnSpc>
                <a:spcPct val="90000"/>
              </a:lnSpc>
              <a:buFontTx/>
              <a:buNone/>
            </a:pPr>
            <a:endParaRPr lang="en-US" sz="1400" b="1" dirty="0">
              <a:solidFill>
                <a:srgbClr val="000099"/>
              </a:solidFill>
            </a:endParaRPr>
          </a:p>
          <a:p>
            <a:pPr>
              <a:lnSpc>
                <a:spcPct val="90000"/>
              </a:lnSpc>
            </a:pPr>
            <a:r>
              <a:rPr lang="en-US" sz="1400" i="1" dirty="0"/>
              <a:t>J </a:t>
            </a:r>
            <a:r>
              <a:rPr lang="en-US" sz="1400" i="1" dirty="0" err="1"/>
              <a:t>Neurophysiol</a:t>
            </a:r>
            <a:r>
              <a:rPr lang="en-US" sz="1400" i="1" dirty="0"/>
              <a:t>. </a:t>
            </a:r>
            <a:r>
              <a:rPr lang="en-US" sz="1400" dirty="0"/>
              <a:t>2008 November; 100(5): 2948–2955. Published online 2008 September 10.</a:t>
            </a:r>
          </a:p>
        </p:txBody>
      </p:sp>
      <p:sp>
        <p:nvSpPr>
          <p:cNvPr id="2" name="Date Placeholder 1"/>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BFD8AB9A-3E6A-41B1-82CF-8E05C4AAF049}" type="slidenum">
              <a:rPr lang="en-US" smtClean="0">
                <a:solidFill>
                  <a:srgbClr val="FFFFFF"/>
                </a:solidFill>
              </a:rPr>
              <a:pPr>
                <a:defRPr/>
              </a:pPr>
              <a:t>3</a:t>
            </a:fld>
            <a:endParaRPr lang="en-US">
              <a:solidFill>
                <a:srgbClr val="FFFFFF"/>
              </a:solidFill>
            </a:endParaRPr>
          </a:p>
        </p:txBody>
      </p:sp>
    </p:spTree>
    <p:extLst>
      <p:ext uri="{BB962C8B-B14F-4D97-AF65-F5344CB8AC3E}">
        <p14:creationId xmlns:p14="http://schemas.microsoft.com/office/powerpoint/2010/main" val="143219149"/>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4"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533400" y="2688771"/>
            <a:ext cx="2151062" cy="17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2" name="Rectangle 2"/>
          <p:cNvSpPr>
            <a:spLocks noGrp="1" noChangeArrowheads="1"/>
          </p:cNvSpPr>
          <p:nvPr>
            <p:ph type="title"/>
          </p:nvPr>
        </p:nvSpPr>
        <p:spPr>
          <a:xfrm>
            <a:off x="457200" y="270169"/>
            <a:ext cx="8229600" cy="1143254"/>
          </a:xfrm>
        </p:spPr>
        <p:txBody>
          <a:bodyPr>
            <a:normAutofit/>
          </a:bodyPr>
          <a:lstStyle/>
          <a:p>
            <a:r>
              <a:rPr lang="en-US" sz="3600" b="1" u="sng" dirty="0" smtClean="0"/>
              <a:t>Mode </a:t>
            </a:r>
            <a:r>
              <a:rPr lang="en-US" sz="3600" b="1" u="sng" dirty="0"/>
              <a:t>of Transmission</a:t>
            </a:r>
          </a:p>
        </p:txBody>
      </p:sp>
      <p:sp>
        <p:nvSpPr>
          <p:cNvPr id="15363" name="Rectangle 3"/>
          <p:cNvSpPr>
            <a:spLocks noGrp="1" noChangeArrowheads="1"/>
          </p:cNvSpPr>
          <p:nvPr>
            <p:ph type="body" idx="1"/>
          </p:nvPr>
        </p:nvSpPr>
        <p:spPr>
          <a:xfrm>
            <a:off x="3657600" y="1371600"/>
            <a:ext cx="5011735" cy="4665092"/>
          </a:xfrm>
        </p:spPr>
        <p:txBody>
          <a:bodyPr/>
          <a:lstStyle/>
          <a:p>
            <a:pPr marL="0" indent="0">
              <a:lnSpc>
                <a:spcPct val="90000"/>
              </a:lnSpc>
              <a:buNone/>
            </a:pPr>
            <a:r>
              <a:rPr lang="en-US" b="1" dirty="0">
                <a:solidFill>
                  <a:srgbClr val="008000"/>
                </a:solidFill>
              </a:rPr>
              <a:t>Contact</a:t>
            </a:r>
          </a:p>
          <a:p>
            <a:pPr marL="457200" lvl="1" indent="0">
              <a:lnSpc>
                <a:spcPct val="90000"/>
              </a:lnSpc>
              <a:buNone/>
            </a:pPr>
            <a:r>
              <a:rPr lang="en-US" sz="3200" dirty="0">
                <a:solidFill>
                  <a:schemeClr val="tx2"/>
                </a:solidFill>
              </a:rPr>
              <a:t>direct</a:t>
            </a:r>
            <a:r>
              <a:rPr lang="en-US" sz="3200" dirty="0"/>
              <a:t> – person to person</a:t>
            </a:r>
          </a:p>
          <a:p>
            <a:pPr marL="457200" lvl="1" indent="0">
              <a:lnSpc>
                <a:spcPct val="90000"/>
              </a:lnSpc>
              <a:buNone/>
            </a:pPr>
            <a:r>
              <a:rPr lang="en-US" sz="3200" dirty="0">
                <a:solidFill>
                  <a:schemeClr val="tx2"/>
                </a:solidFill>
              </a:rPr>
              <a:t>indirect</a:t>
            </a:r>
            <a:r>
              <a:rPr lang="en-US" sz="3200" dirty="0"/>
              <a:t> – fomite to person</a:t>
            </a:r>
          </a:p>
          <a:p>
            <a:pPr marL="457200" lvl="1" indent="0">
              <a:lnSpc>
                <a:spcPct val="90000"/>
              </a:lnSpc>
              <a:buNone/>
            </a:pPr>
            <a:r>
              <a:rPr lang="en-US" sz="3200" dirty="0">
                <a:solidFill>
                  <a:schemeClr val="tx2"/>
                </a:solidFill>
              </a:rPr>
              <a:t>droplet</a:t>
            </a:r>
            <a:r>
              <a:rPr lang="en-US" sz="3200" dirty="0"/>
              <a:t> – common cold</a:t>
            </a:r>
          </a:p>
          <a:p>
            <a:pPr marL="0" indent="0">
              <a:lnSpc>
                <a:spcPct val="90000"/>
              </a:lnSpc>
              <a:buNone/>
            </a:pPr>
            <a:r>
              <a:rPr lang="en-US" b="1" dirty="0">
                <a:solidFill>
                  <a:srgbClr val="008000"/>
                </a:solidFill>
              </a:rPr>
              <a:t>Common vehicle </a:t>
            </a:r>
          </a:p>
          <a:p>
            <a:pPr marL="457200" lvl="1" indent="0">
              <a:lnSpc>
                <a:spcPct val="90000"/>
              </a:lnSpc>
              <a:buNone/>
            </a:pPr>
            <a:r>
              <a:rPr lang="en-US" sz="3200" dirty="0"/>
              <a:t>salmonella in food</a:t>
            </a:r>
          </a:p>
        </p:txBody>
      </p:sp>
      <p:sp>
        <p:nvSpPr>
          <p:cNvPr id="15365" name="Line 5"/>
          <p:cNvSpPr>
            <a:spLocks noChangeShapeType="1"/>
          </p:cNvSpPr>
          <p:nvPr/>
        </p:nvSpPr>
        <p:spPr bwMode="auto">
          <a:xfrm rot="15770482" flipH="1" flipV="1">
            <a:off x="1962138" y="1572159"/>
            <a:ext cx="2038280" cy="1503884"/>
          </a:xfrm>
          <a:prstGeom prst="line">
            <a:avLst/>
          </a:prstGeom>
          <a:noFill/>
          <a:ln w="114300">
            <a:solidFill>
              <a:srgbClr val="FFC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0242116"/>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ChangeArrowheads="1"/>
          </p:cNvSpPr>
          <p:nvPr>
            <p:ph type="title"/>
          </p:nvPr>
        </p:nvSpPr>
        <p:spPr>
          <a:xfrm>
            <a:off x="457200" y="270169"/>
            <a:ext cx="8229600" cy="1598113"/>
          </a:xfrm>
        </p:spPr>
        <p:txBody>
          <a:bodyPr>
            <a:normAutofit/>
          </a:bodyPr>
          <a:lstStyle/>
          <a:p>
            <a:r>
              <a:rPr lang="en-US" sz="3600" b="1" u="sng" dirty="0" smtClean="0"/>
              <a:t>Mode </a:t>
            </a:r>
            <a:r>
              <a:rPr lang="en-US" sz="3600" b="1" u="sng" dirty="0"/>
              <a:t>of Transmission</a:t>
            </a:r>
            <a:br>
              <a:rPr lang="en-US" sz="3600" b="1" u="sng" dirty="0"/>
            </a:br>
            <a:r>
              <a:rPr lang="en-US" sz="3200" dirty="0"/>
              <a:t>(continued)</a:t>
            </a:r>
          </a:p>
        </p:txBody>
      </p:sp>
      <p:sp>
        <p:nvSpPr>
          <p:cNvPr id="267267" name="Rectangle 3"/>
          <p:cNvSpPr>
            <a:spLocks noGrp="1" noChangeArrowheads="1"/>
          </p:cNvSpPr>
          <p:nvPr>
            <p:ph type="body" idx="1"/>
          </p:nvPr>
        </p:nvSpPr>
        <p:spPr>
          <a:xfrm>
            <a:off x="550863" y="2216296"/>
            <a:ext cx="4519612" cy="3029853"/>
          </a:xfrm>
        </p:spPr>
        <p:txBody>
          <a:bodyPr/>
          <a:lstStyle/>
          <a:p>
            <a:pPr marL="0" indent="0">
              <a:lnSpc>
                <a:spcPct val="90000"/>
              </a:lnSpc>
              <a:buNone/>
            </a:pPr>
            <a:r>
              <a:rPr lang="en-US" sz="3600" b="1" dirty="0">
                <a:solidFill>
                  <a:schemeClr val="tx2"/>
                </a:solidFill>
              </a:rPr>
              <a:t>Airborne</a:t>
            </a:r>
          </a:p>
          <a:p>
            <a:pPr marL="457200" lvl="1" indent="0">
              <a:lnSpc>
                <a:spcPct val="90000"/>
              </a:lnSpc>
              <a:buNone/>
            </a:pPr>
            <a:r>
              <a:rPr lang="en-US" sz="3600" dirty="0"/>
              <a:t>tuberculosis</a:t>
            </a:r>
          </a:p>
          <a:p>
            <a:pPr marL="0" indent="0">
              <a:lnSpc>
                <a:spcPct val="90000"/>
              </a:lnSpc>
              <a:buNone/>
            </a:pPr>
            <a:r>
              <a:rPr lang="en-US" sz="3600" b="1" dirty="0" err="1">
                <a:solidFill>
                  <a:schemeClr val="tx2"/>
                </a:solidFill>
              </a:rPr>
              <a:t>Vectorborne</a:t>
            </a:r>
            <a:endParaRPr lang="en-US" sz="3600" b="1" dirty="0">
              <a:solidFill>
                <a:schemeClr val="tx2"/>
              </a:solidFill>
            </a:endParaRPr>
          </a:p>
          <a:p>
            <a:pPr marL="457200" lvl="1" indent="0">
              <a:lnSpc>
                <a:spcPct val="90000"/>
              </a:lnSpc>
              <a:buNone/>
            </a:pPr>
            <a:r>
              <a:rPr lang="en-US" sz="3600" dirty="0"/>
              <a:t>mosquito harbors malaria parasite</a:t>
            </a:r>
          </a:p>
        </p:txBody>
      </p:sp>
      <p:pic>
        <p:nvPicPr>
          <p:cNvPr id="267268"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5097463" y="2265140"/>
            <a:ext cx="3503612" cy="2919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9" name="Line 5"/>
          <p:cNvSpPr>
            <a:spLocks noChangeShapeType="1"/>
          </p:cNvSpPr>
          <p:nvPr/>
        </p:nvSpPr>
        <p:spPr bwMode="auto">
          <a:xfrm rot="15770482" flipV="1">
            <a:off x="7718329" y="4265655"/>
            <a:ext cx="1105095" cy="504825"/>
          </a:xfrm>
          <a:prstGeom prst="line">
            <a:avLst/>
          </a:prstGeom>
          <a:noFill/>
          <a:ln w="114300">
            <a:solidFill>
              <a:srgbClr val="C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36076121"/>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533400" y="228600"/>
            <a:ext cx="8229600" cy="1143255"/>
          </a:xfrm>
        </p:spPr>
        <p:txBody>
          <a:bodyPr>
            <a:normAutofit/>
          </a:bodyPr>
          <a:lstStyle/>
          <a:p>
            <a:r>
              <a:rPr lang="en-US" sz="5400" b="1" u="sng" dirty="0" smtClean="0"/>
              <a:t>Host</a:t>
            </a:r>
            <a:endParaRPr lang="en-US" sz="5400" b="1" u="sng" dirty="0"/>
          </a:p>
        </p:txBody>
      </p:sp>
      <p:sp>
        <p:nvSpPr>
          <p:cNvPr id="86019" name="Rectangle 3"/>
          <p:cNvSpPr>
            <a:spLocks noGrp="1" noChangeArrowheads="1"/>
          </p:cNvSpPr>
          <p:nvPr>
            <p:ph type="body" idx="1"/>
          </p:nvPr>
        </p:nvSpPr>
        <p:spPr>
          <a:xfrm>
            <a:off x="603251" y="2249876"/>
            <a:ext cx="3821113" cy="2707788"/>
          </a:xfrm>
        </p:spPr>
        <p:txBody>
          <a:bodyPr>
            <a:normAutofit/>
          </a:bodyPr>
          <a:lstStyle/>
          <a:p>
            <a:pPr marL="0" indent="0">
              <a:buNone/>
            </a:pPr>
            <a:r>
              <a:rPr lang="en-US" sz="3600" b="1" dirty="0" smtClean="0">
                <a:solidFill>
                  <a:schemeClr val="tx2"/>
                </a:solidFill>
              </a:rPr>
              <a:t>Individual</a:t>
            </a:r>
            <a:r>
              <a:rPr lang="en-US" sz="3600" dirty="0" smtClean="0"/>
              <a:t> </a:t>
            </a:r>
            <a:r>
              <a:rPr lang="en-US" sz="3600" dirty="0"/>
              <a:t>who harbors the infectious organisms</a:t>
            </a:r>
          </a:p>
        </p:txBody>
      </p:sp>
      <p:pic>
        <p:nvPicPr>
          <p:cNvPr id="86020"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4919664" y="2310931"/>
            <a:ext cx="3475037" cy="2919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1" name="Line 5"/>
          <p:cNvSpPr>
            <a:spLocks noChangeShapeType="1"/>
          </p:cNvSpPr>
          <p:nvPr/>
        </p:nvSpPr>
        <p:spPr bwMode="auto">
          <a:xfrm rot="295580" flipV="1">
            <a:off x="4572001" y="4608125"/>
            <a:ext cx="1076325" cy="1002827"/>
          </a:xfrm>
          <a:prstGeom prst="line">
            <a:avLst/>
          </a:prstGeom>
          <a:noFill/>
          <a:ln w="1143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278899453"/>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533400" y="228600"/>
            <a:ext cx="8229600" cy="1143255"/>
          </a:xfrm>
        </p:spPr>
        <p:txBody>
          <a:bodyPr>
            <a:normAutofit/>
          </a:bodyPr>
          <a:lstStyle/>
          <a:p>
            <a:r>
              <a:rPr lang="en-US" sz="5400" b="1" u="sng" dirty="0" smtClean="0"/>
              <a:t>Host</a:t>
            </a:r>
            <a:endParaRPr lang="en-US" sz="5400" b="1" u="sng" dirty="0"/>
          </a:p>
        </p:txBody>
      </p:sp>
      <p:sp>
        <p:nvSpPr>
          <p:cNvPr id="86019" name="Rectangle 3"/>
          <p:cNvSpPr>
            <a:spLocks noGrp="1" noChangeArrowheads="1"/>
          </p:cNvSpPr>
          <p:nvPr>
            <p:ph type="body" idx="1"/>
          </p:nvPr>
        </p:nvSpPr>
        <p:spPr>
          <a:xfrm>
            <a:off x="609600" y="1524000"/>
            <a:ext cx="3821113" cy="4343400"/>
          </a:xfrm>
        </p:spPr>
        <p:txBody>
          <a:bodyPr>
            <a:normAutofit/>
          </a:bodyPr>
          <a:lstStyle/>
          <a:p>
            <a:pPr marL="0" indent="0">
              <a:buNone/>
            </a:pPr>
            <a:r>
              <a:rPr lang="en-US" sz="4000" b="1" u="sng" dirty="0" smtClean="0">
                <a:solidFill>
                  <a:schemeClr val="tx2"/>
                </a:solidFill>
              </a:rPr>
              <a:t>Susceptibility </a:t>
            </a:r>
            <a:r>
              <a:rPr lang="en-US" sz="3600" dirty="0" smtClean="0"/>
              <a:t>may be caused by poor diet, fatigue, inadequate rest, stress, or poor health</a:t>
            </a:r>
            <a:endParaRPr lang="en-US" sz="3600" dirty="0"/>
          </a:p>
        </p:txBody>
      </p:sp>
      <p:pic>
        <p:nvPicPr>
          <p:cNvPr id="86020" name="Picture 4" descr="http://www.austin.cc.tx.us/adnmob/rnsg1140/asepsis/Infectious_Disease_Chain.gif"/>
          <p:cNvPicPr>
            <a:picLocks noChangeAspect="1" noChangeArrowheads="1"/>
          </p:cNvPicPr>
          <p:nvPr/>
        </p:nvPicPr>
        <p:blipFill>
          <a:blip r:embed="rId2" r:link="rId3" cstate="print">
            <a:extLst>
              <a:ext uri="{28A0092B-C50C-407E-A947-70E740481C1C}">
                <a14:useLocalDpi xmlns:a14="http://schemas.microsoft.com/office/drawing/2010/main" val="0"/>
              </a:ext>
            </a:extLst>
          </a:blip>
          <a:srcRect/>
          <a:stretch>
            <a:fillRect/>
          </a:stretch>
        </p:blipFill>
        <p:spPr bwMode="auto">
          <a:xfrm>
            <a:off x="4919664" y="2310931"/>
            <a:ext cx="3475037" cy="2919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1" name="Line 5"/>
          <p:cNvSpPr>
            <a:spLocks noChangeShapeType="1"/>
          </p:cNvSpPr>
          <p:nvPr/>
        </p:nvSpPr>
        <p:spPr bwMode="auto">
          <a:xfrm rot="295580">
            <a:off x="3867623" y="2216346"/>
            <a:ext cx="2018353" cy="2120508"/>
          </a:xfrm>
          <a:prstGeom prst="line">
            <a:avLst/>
          </a:prstGeom>
          <a:noFill/>
          <a:ln w="1143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86250755"/>
      </p:ext>
    </p:extLst>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Program Files\Microsoft Office\MEDIA\CAGCAT10\j0293236.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 y="457200"/>
            <a:ext cx="2272366" cy="16764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200400" y="457200"/>
            <a:ext cx="5410200" cy="1938992"/>
          </a:xfrm>
          <a:prstGeom prst="rect">
            <a:avLst/>
          </a:prstGeom>
          <a:solidFill>
            <a:schemeClr val="tx2"/>
          </a:solidFill>
          <a:ln w="76200">
            <a:solidFill>
              <a:schemeClr val="tx1"/>
            </a:solidFill>
          </a:ln>
        </p:spPr>
        <p:txBody>
          <a:bodyPr wrap="square" rtlCol="0">
            <a:spAutoFit/>
          </a:bodyPr>
          <a:lstStyle/>
          <a:p>
            <a:r>
              <a:rPr lang="en-US" sz="4000" b="1" dirty="0" smtClean="0"/>
              <a:t>Elderly are at a higher risk for infection!</a:t>
            </a:r>
            <a:endParaRPr lang="en-US" sz="4000" b="1" dirty="0"/>
          </a:p>
        </p:txBody>
      </p:sp>
      <p:sp>
        <p:nvSpPr>
          <p:cNvPr id="5" name="TextBox 4"/>
          <p:cNvSpPr txBox="1"/>
          <p:nvPr/>
        </p:nvSpPr>
        <p:spPr>
          <a:xfrm>
            <a:off x="457200" y="2590800"/>
            <a:ext cx="8229600" cy="5509200"/>
          </a:xfrm>
          <a:prstGeom prst="rect">
            <a:avLst/>
          </a:prstGeom>
          <a:noFill/>
        </p:spPr>
        <p:txBody>
          <a:bodyPr wrap="square" rtlCol="0">
            <a:spAutoFit/>
          </a:bodyPr>
          <a:lstStyle/>
          <a:p>
            <a:r>
              <a:rPr lang="en-US" sz="3200" b="1" dirty="0" smtClean="0">
                <a:solidFill>
                  <a:schemeClr val="tx2"/>
                </a:solidFill>
                <a:effectLst>
                  <a:outerShdw blurRad="38100" dist="38100" dir="2700000" algn="tl">
                    <a:srgbClr val="000000">
                      <a:alpha val="43137"/>
                    </a:srgbClr>
                  </a:outerShdw>
                </a:effectLst>
              </a:rPr>
              <a:t>The elderly have a higher risk for infection because of:</a:t>
            </a:r>
          </a:p>
          <a:p>
            <a:pPr marL="342900" indent="-342900">
              <a:buFont typeface="Arial" pitchFamily="34" charset="0"/>
              <a:buChar char="•"/>
            </a:pPr>
            <a:r>
              <a:rPr lang="en-US" sz="3200" b="1" dirty="0" smtClean="0"/>
              <a:t>weakened immune systems</a:t>
            </a:r>
          </a:p>
          <a:p>
            <a:pPr marL="342900" indent="-342900">
              <a:buFont typeface="Arial" pitchFamily="34" charset="0"/>
              <a:buChar char="•"/>
            </a:pPr>
            <a:r>
              <a:rPr lang="en-US" sz="3200" b="1" dirty="0" smtClean="0"/>
              <a:t>decreased circulation</a:t>
            </a:r>
          </a:p>
          <a:p>
            <a:pPr marL="342900" indent="-342900">
              <a:buFont typeface="Arial" pitchFamily="34" charset="0"/>
              <a:buChar char="•"/>
            </a:pPr>
            <a:r>
              <a:rPr lang="en-US" sz="3200" b="1" dirty="0" smtClean="0"/>
              <a:t>slow wound healing</a:t>
            </a:r>
          </a:p>
          <a:p>
            <a:pPr marL="342900" indent="-342900">
              <a:buFont typeface="Arial" pitchFamily="34" charset="0"/>
              <a:buChar char="•"/>
            </a:pPr>
            <a:r>
              <a:rPr lang="en-US" sz="3200" b="1" dirty="0" smtClean="0"/>
              <a:t>malnutrition</a:t>
            </a:r>
          </a:p>
          <a:p>
            <a:pPr marL="342900" indent="-342900">
              <a:buFont typeface="Arial" pitchFamily="34" charset="0"/>
              <a:buChar char="•"/>
            </a:pPr>
            <a:r>
              <a:rPr lang="en-US" sz="3200" b="1" dirty="0" smtClean="0"/>
              <a:t>dehydration</a:t>
            </a:r>
          </a:p>
          <a:p>
            <a:pPr marL="342900" indent="-342900">
              <a:buFont typeface="Arial" pitchFamily="34" charset="0"/>
              <a:buChar char="•"/>
            </a:pPr>
            <a:r>
              <a:rPr lang="en-US" sz="3200" b="1" dirty="0"/>
              <a:t>l</a:t>
            </a:r>
            <a:r>
              <a:rPr lang="en-US" sz="3200" b="1" dirty="0" smtClean="0"/>
              <a:t>imited mobility</a:t>
            </a:r>
          </a:p>
          <a:p>
            <a:endParaRPr lang="en-US" sz="2400" b="1" dirty="0" smtClean="0"/>
          </a:p>
          <a:p>
            <a:endParaRPr lang="en-US" sz="2400" b="1" dirty="0" smtClean="0"/>
          </a:p>
          <a:p>
            <a:endParaRPr lang="en-US" sz="2400" b="1" dirty="0" smtClean="0"/>
          </a:p>
          <a:p>
            <a:endParaRPr lang="en-US" sz="2400" b="1" dirty="0"/>
          </a:p>
        </p:txBody>
      </p:sp>
      <p:sp>
        <p:nvSpPr>
          <p:cNvPr id="2" name="Footer Placeholder 1"/>
          <p:cNvSpPr>
            <a:spLocks noGrp="1"/>
          </p:cNvSpPr>
          <p:nvPr>
            <p:ph type="ftr" sz="quarter" idx="11"/>
          </p:nvPr>
        </p:nvSpPr>
        <p:spPr/>
        <p:txBody>
          <a:bodyPr/>
          <a:lstStyle/>
          <a:p>
            <a:pPr>
              <a:defRPr/>
            </a:pPr>
            <a:r>
              <a:rPr lang="en-US" dirty="0" smtClean="0">
                <a:solidFill>
                  <a:srgbClr val="FFFFFF"/>
                </a:solidFill>
              </a:rPr>
              <a:t>Nursing Fundamentals 7243</a:t>
            </a:r>
            <a:endParaRPr lang="en-US" dirty="0">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34</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1416676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4114800" y="3697616"/>
            <a:ext cx="4495800" cy="1143000"/>
          </a:xfrm>
        </p:spPr>
        <p:txBody>
          <a:bodyPr/>
          <a:lstStyle/>
          <a:p>
            <a:pPr eaLnBrk="1" hangingPunct="1">
              <a:defRPr/>
            </a:pPr>
            <a:r>
              <a:rPr lang="en-US" sz="3600" b="1" dirty="0" smtClean="0">
                <a:latin typeface="Arial" charset="0"/>
              </a:rPr>
              <a:t>Aseptic Control</a:t>
            </a:r>
          </a:p>
        </p:txBody>
      </p:sp>
      <p:sp>
        <p:nvSpPr>
          <p:cNvPr id="16387" name="Rectangle 3"/>
          <p:cNvSpPr>
            <a:spLocks noGrp="1" noChangeArrowheads="1"/>
          </p:cNvSpPr>
          <p:nvPr>
            <p:ph type="body" idx="1"/>
          </p:nvPr>
        </p:nvSpPr>
        <p:spPr>
          <a:xfrm>
            <a:off x="228600" y="5791200"/>
            <a:ext cx="8382000" cy="762000"/>
          </a:xfrm>
        </p:spPr>
        <p:txBody>
          <a:bodyPr/>
          <a:lstStyle/>
          <a:p>
            <a:pPr marL="0" indent="0" algn="ctr" eaLnBrk="1" hangingPunct="1">
              <a:buNone/>
              <a:defRPr/>
            </a:pPr>
            <a:r>
              <a:rPr lang="en-US" sz="2800" b="1" dirty="0" smtClean="0">
                <a:latin typeface="Arial" charset="0"/>
              </a:rPr>
              <a:t>Antisepsis - Disinfection -  Sterilization</a:t>
            </a:r>
          </a:p>
          <a:p>
            <a:pPr eaLnBrk="1" hangingPunct="1">
              <a:defRPr/>
            </a:pPr>
            <a:endParaRPr lang="en-US" dirty="0" smtClean="0">
              <a:latin typeface="Arial" charset="0"/>
            </a:endParaRPr>
          </a:p>
        </p:txBody>
      </p:sp>
      <p:grpSp>
        <p:nvGrpSpPr>
          <p:cNvPr id="4" name="Group 3"/>
          <p:cNvGrpSpPr/>
          <p:nvPr/>
        </p:nvGrpSpPr>
        <p:grpSpPr>
          <a:xfrm rot="1725636">
            <a:off x="1079044" y="189397"/>
            <a:ext cx="5029200" cy="4191000"/>
            <a:chOff x="3429000" y="1828800"/>
            <a:chExt cx="5029200" cy="4191000"/>
          </a:xfrm>
        </p:grpSpPr>
        <p:sp>
          <p:nvSpPr>
            <p:cNvPr id="2" name="Explosion 2 1"/>
            <p:cNvSpPr/>
            <p:nvPr/>
          </p:nvSpPr>
          <p:spPr>
            <a:xfrm>
              <a:off x="3429000" y="1828800"/>
              <a:ext cx="5029200" cy="4191000"/>
            </a:xfrm>
            <a:prstGeom prst="irregularSeal2">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rot="19253976">
              <a:off x="4009087" y="2971916"/>
              <a:ext cx="3322881" cy="2246769"/>
            </a:xfrm>
            <a:prstGeom prst="rect">
              <a:avLst/>
            </a:prstGeom>
            <a:noFill/>
          </p:spPr>
          <p:txBody>
            <a:bodyPr wrap="square" rtlCol="0">
              <a:spAutoFit/>
            </a:bodyPr>
            <a:lstStyle/>
            <a:p>
              <a:pPr algn="ctr"/>
              <a:r>
                <a:rPr lang="en-US" sz="5400" b="1" dirty="0" smtClean="0">
                  <a:solidFill>
                    <a:srgbClr val="C00000"/>
                  </a:solidFill>
                  <a:latin typeface="Comic Sans MS" pitchFamily="66" charset="0"/>
                </a:rPr>
                <a:t>Chain of Infection </a:t>
              </a:r>
              <a:r>
                <a:rPr lang="en-US" sz="3200" b="1" dirty="0" smtClean="0">
                  <a:solidFill>
                    <a:srgbClr val="C00000"/>
                  </a:solidFill>
                  <a:latin typeface="Comic Sans MS" pitchFamily="66" charset="0"/>
                </a:rPr>
                <a:t>Buster!</a:t>
              </a:r>
              <a:endParaRPr lang="en-US" sz="3200" b="1" dirty="0">
                <a:solidFill>
                  <a:srgbClr val="C00000"/>
                </a:solidFill>
                <a:latin typeface="Comic Sans MS" pitchFamily="66" charset="0"/>
              </a:endParaRPr>
            </a:p>
          </p:txBody>
        </p:sp>
      </p:gr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35</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42336548"/>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p:txBody>
          <a:bodyPr/>
          <a:lstStyle/>
          <a:p>
            <a:pPr eaLnBrk="1" hangingPunct="1">
              <a:defRPr/>
            </a:pPr>
            <a:r>
              <a:rPr lang="en-US" sz="3200" dirty="0" smtClean="0">
                <a:latin typeface="Arial" charset="0"/>
              </a:rPr>
              <a:t/>
            </a:r>
            <a:br>
              <a:rPr lang="en-US" sz="3200" dirty="0" smtClean="0">
                <a:latin typeface="Arial" charset="0"/>
              </a:rPr>
            </a:br>
            <a:r>
              <a:rPr lang="en-US" sz="3200" dirty="0" smtClean="0">
                <a:latin typeface="Arial" charset="0"/>
              </a:rPr>
              <a:t> </a:t>
            </a:r>
            <a:r>
              <a:rPr lang="en-US" sz="3600" b="1" dirty="0" smtClean="0">
                <a:effectLst>
                  <a:outerShdw blurRad="38100" dist="38100" dir="2700000" algn="tl">
                    <a:srgbClr val="000000">
                      <a:alpha val="43137"/>
                    </a:srgbClr>
                  </a:outerShdw>
                </a:effectLst>
                <a:latin typeface="Arial" charset="0"/>
              </a:rPr>
              <a:t>Aseptic Control</a:t>
            </a:r>
          </a:p>
        </p:txBody>
      </p:sp>
      <p:sp>
        <p:nvSpPr>
          <p:cNvPr id="88067" name="Rectangle 3"/>
          <p:cNvSpPr>
            <a:spLocks noGrp="1" noChangeArrowheads="1"/>
          </p:cNvSpPr>
          <p:nvPr>
            <p:ph type="body" idx="1"/>
          </p:nvPr>
        </p:nvSpPr>
        <p:spPr>
          <a:xfrm>
            <a:off x="304800" y="1600200"/>
            <a:ext cx="8229600" cy="4191000"/>
          </a:xfrm>
        </p:spPr>
        <p:txBody>
          <a:bodyPr/>
          <a:lstStyle/>
          <a:p>
            <a:pPr marL="0" indent="0" eaLnBrk="1" hangingPunct="1">
              <a:buNone/>
              <a:defRPr/>
            </a:pPr>
            <a:r>
              <a:rPr lang="en-US" sz="4000" b="1" u="sng" dirty="0" smtClean="0">
                <a:effectLst>
                  <a:outerShdw blurRad="38100" dist="38100" dir="2700000" algn="tl">
                    <a:srgbClr val="000000">
                      <a:alpha val="43137"/>
                    </a:srgbClr>
                  </a:outerShdw>
                </a:effectLst>
                <a:latin typeface="Arial" charset="0"/>
              </a:rPr>
              <a:t>Antisepsis</a:t>
            </a:r>
          </a:p>
          <a:p>
            <a:pPr marL="457200" lvl="1" indent="0" eaLnBrk="1" hangingPunct="1">
              <a:buNone/>
              <a:defRPr/>
            </a:pPr>
            <a:r>
              <a:rPr lang="en-US" sz="3600" b="1" dirty="0" smtClean="0">
                <a:solidFill>
                  <a:srgbClr val="002060"/>
                </a:solidFill>
                <a:effectLst>
                  <a:outerShdw blurRad="38100" dist="38100" dir="2700000" algn="tl">
                    <a:srgbClr val="000000">
                      <a:alpha val="43137"/>
                    </a:srgbClr>
                  </a:outerShdw>
                </a:effectLst>
                <a:latin typeface="Arial" charset="0"/>
              </a:rPr>
              <a:t>effective in preventing or inhibiting the growth of pathogenic organisms, but not spores or viruses</a:t>
            </a:r>
          </a:p>
          <a:p>
            <a:pPr marL="457200" lvl="1" indent="0" eaLnBrk="1" hangingPunct="1">
              <a:buNone/>
              <a:defRPr/>
            </a:pPr>
            <a:r>
              <a:rPr lang="en-US" sz="3600" b="1" u="sng" dirty="0" smtClean="0">
                <a:effectLst>
                  <a:outerShdw blurRad="38100" dist="38100" dir="2700000" algn="tl">
                    <a:srgbClr val="000000">
                      <a:alpha val="43137"/>
                    </a:srgbClr>
                  </a:outerShdw>
                </a:effectLst>
                <a:latin typeface="Arial" charset="0"/>
              </a:rPr>
              <a:t>safe</a:t>
            </a:r>
            <a:r>
              <a:rPr lang="en-US" sz="3600" b="1" dirty="0" smtClean="0">
                <a:solidFill>
                  <a:srgbClr val="008000"/>
                </a:solidFill>
                <a:effectLst>
                  <a:outerShdw blurRad="38100" dist="38100" dir="2700000" algn="tl">
                    <a:srgbClr val="000000">
                      <a:alpha val="43137"/>
                    </a:srgbClr>
                  </a:outerShdw>
                </a:effectLst>
                <a:latin typeface="Arial" charset="0"/>
              </a:rPr>
              <a:t> to be used on </a:t>
            </a:r>
            <a:r>
              <a:rPr lang="en-US" sz="3600" b="1" u="sng" dirty="0" smtClean="0">
                <a:effectLst>
                  <a:outerShdw blurRad="38100" dist="38100" dir="2700000" algn="tl">
                    <a:srgbClr val="000000">
                      <a:alpha val="43137"/>
                    </a:srgbClr>
                  </a:outerShdw>
                </a:effectLst>
                <a:latin typeface="Arial" charset="0"/>
              </a:rPr>
              <a:t>skin</a:t>
            </a:r>
          </a:p>
        </p:txBody>
      </p:sp>
      <p:pic>
        <p:nvPicPr>
          <p:cNvPr id="46085" name="Picture 4" descr="MP900337302[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05600" y="4191000"/>
            <a:ext cx="1652587" cy="23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413142934"/>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Aseptic Control</a:t>
            </a:r>
          </a:p>
        </p:txBody>
      </p:sp>
      <p:sp>
        <p:nvSpPr>
          <p:cNvPr id="87043" name="Rectangle 3"/>
          <p:cNvSpPr>
            <a:spLocks noGrp="1" noChangeArrowheads="1"/>
          </p:cNvSpPr>
          <p:nvPr>
            <p:ph type="body" idx="1"/>
          </p:nvPr>
        </p:nvSpPr>
        <p:spPr>
          <a:xfrm>
            <a:off x="457200" y="1676400"/>
            <a:ext cx="8229600" cy="4191000"/>
          </a:xfrm>
        </p:spPr>
        <p:txBody>
          <a:bodyPr/>
          <a:lstStyle/>
          <a:p>
            <a:pPr marL="0" indent="0" eaLnBrk="1" hangingPunct="1">
              <a:buNone/>
              <a:defRPr/>
            </a:pPr>
            <a:r>
              <a:rPr lang="en-US" b="1" u="sng" dirty="0" smtClean="0">
                <a:effectLst>
                  <a:outerShdw blurRad="38100" dist="38100" dir="2700000" algn="tl">
                    <a:srgbClr val="000000">
                      <a:alpha val="43137"/>
                    </a:srgbClr>
                  </a:outerShdw>
                </a:effectLst>
                <a:latin typeface="Arial" charset="0"/>
              </a:rPr>
              <a:t>Disinfection</a:t>
            </a:r>
          </a:p>
          <a:p>
            <a:pPr marL="457200" lvl="1" indent="0" eaLnBrk="1" hangingPunct="1">
              <a:buNone/>
              <a:defRPr/>
            </a:pPr>
            <a:r>
              <a:rPr lang="en-US" b="1" dirty="0" smtClean="0">
                <a:solidFill>
                  <a:srgbClr val="C00000"/>
                </a:solidFill>
                <a:effectLst>
                  <a:outerShdw blurRad="38100" dist="38100" dir="2700000" algn="tl">
                    <a:srgbClr val="000000">
                      <a:alpha val="43137"/>
                    </a:srgbClr>
                  </a:outerShdw>
                </a:effectLst>
                <a:latin typeface="Arial" charset="0"/>
              </a:rPr>
              <a:t>destroys pathogenic organisms that are already present</a:t>
            </a:r>
          </a:p>
          <a:p>
            <a:pPr marL="457200" lvl="1" indent="0" eaLnBrk="1" hangingPunct="1">
              <a:buNone/>
              <a:defRPr/>
            </a:pPr>
            <a:r>
              <a:rPr lang="en-US" b="1" dirty="0" smtClean="0">
                <a:solidFill>
                  <a:srgbClr val="FFFF00"/>
                </a:solidFill>
                <a:effectLst>
                  <a:outerShdw blurRad="38100" dist="38100" dir="2700000" algn="tl">
                    <a:srgbClr val="000000">
                      <a:alpha val="43137"/>
                    </a:srgbClr>
                  </a:outerShdw>
                </a:effectLst>
                <a:latin typeface="Arial" charset="0"/>
              </a:rPr>
              <a:t>not effective against spores or viruses</a:t>
            </a:r>
            <a:r>
              <a:rPr lang="en-US" b="1" dirty="0" smtClean="0">
                <a:solidFill>
                  <a:srgbClr val="FFFF00"/>
                </a:solidFill>
                <a:effectLst>
                  <a:outerShdw blurRad="38100" dist="38100" dir="2700000" algn="tl">
                    <a:srgbClr val="000000">
                      <a:alpha val="43137"/>
                    </a:srgbClr>
                  </a:outerShdw>
                </a:effectLst>
              </a:rPr>
              <a:t> </a:t>
            </a:r>
            <a:endParaRPr lang="en-US" b="1" dirty="0" smtClean="0">
              <a:solidFill>
                <a:srgbClr val="FFFF00"/>
              </a:solidFill>
              <a:effectLst>
                <a:outerShdw blurRad="38100" dist="38100" dir="2700000" algn="tl">
                  <a:srgbClr val="000000">
                    <a:alpha val="43137"/>
                  </a:srgbClr>
                </a:outerShdw>
              </a:effectLst>
              <a:latin typeface="Arial" charset="0"/>
            </a:endParaRPr>
          </a:p>
          <a:p>
            <a:pPr marL="457200" lvl="1" indent="0" eaLnBrk="1" hangingPunct="1">
              <a:buNone/>
              <a:defRPr/>
            </a:pPr>
            <a:r>
              <a:rPr lang="en-US" b="1" dirty="0" smtClean="0">
                <a:solidFill>
                  <a:srgbClr val="0070C0"/>
                </a:solidFill>
                <a:effectLst>
                  <a:outerShdw blurRad="38100" dist="38100" dir="2700000" algn="tl">
                    <a:srgbClr val="000000">
                      <a:alpha val="43137"/>
                    </a:srgbClr>
                  </a:outerShdw>
                </a:effectLst>
                <a:latin typeface="Arial" charset="0"/>
              </a:rPr>
              <a:t>chemicals are used</a:t>
            </a:r>
          </a:p>
          <a:p>
            <a:pPr marL="457200" lvl="1" indent="0" eaLnBrk="1" hangingPunct="1">
              <a:buNone/>
              <a:defRPr/>
            </a:pPr>
            <a:r>
              <a:rPr lang="en-US" b="1" dirty="0" smtClean="0">
                <a:solidFill>
                  <a:srgbClr val="FF3300"/>
                </a:solidFill>
                <a:effectLst>
                  <a:outerShdw blurRad="38100" dist="38100" dir="2700000" algn="tl">
                    <a:srgbClr val="000000">
                      <a:alpha val="43137"/>
                    </a:srgbClr>
                  </a:outerShdw>
                </a:effectLst>
                <a:latin typeface="Arial" charset="0"/>
              </a:rPr>
              <a:t>NOT used on skin</a:t>
            </a:r>
          </a:p>
          <a:p>
            <a:pPr marL="457200" lvl="1" indent="0" eaLnBrk="1" hangingPunct="1">
              <a:buNone/>
              <a:defRPr/>
            </a:pPr>
            <a:r>
              <a:rPr lang="en-US" b="1" dirty="0" smtClean="0">
                <a:solidFill>
                  <a:srgbClr val="7030A0"/>
                </a:solidFill>
                <a:effectLst>
                  <a:outerShdw blurRad="38100" dist="38100" dir="2700000" algn="tl">
                    <a:srgbClr val="000000">
                      <a:alpha val="43137"/>
                    </a:srgbClr>
                  </a:outerShdw>
                </a:effectLst>
                <a:latin typeface="Arial" charset="0"/>
              </a:rPr>
              <a:t>Used on THINGS</a:t>
            </a:r>
          </a:p>
          <a:p>
            <a:pPr lvl="1" eaLnBrk="1" hangingPunct="1">
              <a:buFontTx/>
              <a:buNone/>
              <a:defRPr/>
            </a:pPr>
            <a:endParaRPr lang="en-US" sz="2400" dirty="0" smtClean="0">
              <a:latin typeface="Arial" charset="0"/>
            </a:endParaRPr>
          </a:p>
          <a:p>
            <a:pPr eaLnBrk="1" hangingPunct="1">
              <a:defRPr/>
            </a:pPr>
            <a:endParaRPr lang="en-US" dirty="0" smtClean="0">
              <a:latin typeface="Arial" charset="0"/>
            </a:endParaRPr>
          </a:p>
        </p:txBody>
      </p:sp>
      <p:pic>
        <p:nvPicPr>
          <p:cNvPr id="47109" name="Picture 5" descr="MC900250773[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00800" y="3962400"/>
            <a:ext cx="1892300"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332903315"/>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Aseptic Control</a:t>
            </a:r>
          </a:p>
        </p:txBody>
      </p:sp>
      <p:sp>
        <p:nvSpPr>
          <p:cNvPr id="86019" name="Rectangle 3"/>
          <p:cNvSpPr>
            <a:spLocks noGrp="1" noChangeArrowheads="1"/>
          </p:cNvSpPr>
          <p:nvPr>
            <p:ph type="body" idx="1"/>
          </p:nvPr>
        </p:nvSpPr>
        <p:spPr>
          <a:xfrm>
            <a:off x="533400" y="1600200"/>
            <a:ext cx="8229600" cy="4191000"/>
          </a:xfrm>
        </p:spPr>
        <p:txBody>
          <a:bodyPr/>
          <a:lstStyle/>
          <a:p>
            <a:pPr marL="0" indent="0" eaLnBrk="1" hangingPunct="1">
              <a:buNone/>
              <a:defRPr/>
            </a:pPr>
            <a:r>
              <a:rPr lang="en-US" b="1" u="sng" dirty="0" smtClean="0">
                <a:effectLst>
                  <a:outerShdw blurRad="38100" dist="38100" dir="2700000" algn="tl">
                    <a:srgbClr val="000000">
                      <a:alpha val="43137"/>
                    </a:srgbClr>
                  </a:outerShdw>
                </a:effectLst>
                <a:latin typeface="Arial" charset="0"/>
              </a:rPr>
              <a:t>Sterilization</a:t>
            </a:r>
          </a:p>
          <a:p>
            <a:pPr lvl="1" eaLnBrk="1" hangingPunct="1">
              <a:defRPr/>
            </a:pPr>
            <a:r>
              <a:rPr lang="en-US" b="1" dirty="0" smtClean="0">
                <a:solidFill>
                  <a:srgbClr val="000000"/>
                </a:solidFill>
                <a:effectLst>
                  <a:outerShdw blurRad="38100" dist="38100" dir="2700000" algn="tl">
                    <a:srgbClr val="000000">
                      <a:alpha val="43137"/>
                    </a:srgbClr>
                  </a:outerShdw>
                </a:effectLst>
                <a:latin typeface="Arial" charset="0"/>
              </a:rPr>
              <a:t>kills all microorganisms, including spores and viruses</a:t>
            </a:r>
          </a:p>
          <a:p>
            <a:pPr lvl="1" eaLnBrk="1" hangingPunct="1">
              <a:defRPr/>
            </a:pPr>
            <a:r>
              <a:rPr lang="en-US" b="1" dirty="0" smtClean="0">
                <a:solidFill>
                  <a:srgbClr val="008000"/>
                </a:solidFill>
                <a:effectLst>
                  <a:outerShdw blurRad="38100" dist="38100" dir="2700000" algn="tl">
                    <a:srgbClr val="000000">
                      <a:alpha val="43137"/>
                    </a:srgbClr>
                  </a:outerShdw>
                </a:effectLst>
                <a:latin typeface="Arial" charset="0"/>
              </a:rPr>
              <a:t>methods</a:t>
            </a:r>
          </a:p>
          <a:p>
            <a:pPr lvl="2" eaLnBrk="1" hangingPunct="1">
              <a:defRPr/>
            </a:pPr>
            <a:r>
              <a:rPr lang="en-US" b="1" dirty="0" smtClean="0">
                <a:solidFill>
                  <a:srgbClr val="000000"/>
                </a:solidFill>
                <a:effectLst>
                  <a:outerShdw blurRad="38100" dist="38100" dir="2700000" algn="tl">
                    <a:srgbClr val="000000">
                      <a:alpha val="43137"/>
                    </a:srgbClr>
                  </a:outerShdw>
                </a:effectLst>
                <a:latin typeface="Arial" charset="0"/>
              </a:rPr>
              <a:t>steam under pressure</a:t>
            </a:r>
          </a:p>
          <a:p>
            <a:pPr lvl="2" eaLnBrk="1" hangingPunct="1">
              <a:defRPr/>
            </a:pPr>
            <a:r>
              <a:rPr lang="en-US" b="1" dirty="0" smtClean="0">
                <a:solidFill>
                  <a:srgbClr val="000000"/>
                </a:solidFill>
                <a:effectLst>
                  <a:outerShdw blurRad="38100" dist="38100" dir="2700000" algn="tl">
                    <a:srgbClr val="000000">
                      <a:alpha val="43137"/>
                    </a:srgbClr>
                  </a:outerShdw>
                </a:effectLst>
                <a:latin typeface="Arial" charset="0"/>
              </a:rPr>
              <a:t>gas</a:t>
            </a:r>
          </a:p>
          <a:p>
            <a:pPr lvl="2" eaLnBrk="1" hangingPunct="1">
              <a:defRPr/>
            </a:pPr>
            <a:r>
              <a:rPr lang="en-US" b="1" dirty="0" smtClean="0">
                <a:solidFill>
                  <a:srgbClr val="000000"/>
                </a:solidFill>
                <a:effectLst>
                  <a:outerShdw blurRad="38100" dist="38100" dir="2700000" algn="tl">
                    <a:srgbClr val="000000">
                      <a:alpha val="43137"/>
                    </a:srgbClr>
                  </a:outerShdw>
                </a:effectLst>
                <a:latin typeface="Arial" charset="0"/>
              </a:rPr>
              <a:t>radiation</a:t>
            </a:r>
          </a:p>
          <a:p>
            <a:pPr lvl="2" eaLnBrk="1" hangingPunct="1">
              <a:defRPr/>
            </a:pPr>
            <a:r>
              <a:rPr lang="en-US" b="1" dirty="0" smtClean="0">
                <a:solidFill>
                  <a:srgbClr val="000000"/>
                </a:solidFill>
                <a:effectLst>
                  <a:outerShdw blurRad="38100" dist="38100" dir="2700000" algn="tl">
                    <a:srgbClr val="000000">
                      <a:alpha val="43137"/>
                    </a:srgbClr>
                  </a:outerShdw>
                </a:effectLst>
                <a:latin typeface="Arial" charset="0"/>
              </a:rPr>
              <a:t>chemicals  </a:t>
            </a:r>
          </a:p>
          <a:p>
            <a:pPr lvl="1" eaLnBrk="1" hangingPunct="1">
              <a:defRPr/>
            </a:pPr>
            <a:r>
              <a:rPr lang="en-US" b="1" dirty="0" smtClean="0">
                <a:solidFill>
                  <a:srgbClr val="FFFF00"/>
                </a:solidFill>
                <a:effectLst>
                  <a:outerShdw blurRad="38100" dist="38100" dir="2700000" algn="tl">
                    <a:srgbClr val="000000">
                      <a:alpha val="43137"/>
                    </a:srgbClr>
                  </a:outerShdw>
                </a:effectLst>
                <a:latin typeface="Arial" charset="0"/>
              </a:rPr>
              <a:t>not used on skin</a:t>
            </a:r>
          </a:p>
        </p:txBody>
      </p:sp>
      <p:pic>
        <p:nvPicPr>
          <p:cNvPr id="48133" name="Picture 4" descr="MC900286868[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34000" y="2667000"/>
            <a:ext cx="30480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80994776"/>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3394" y="293298"/>
            <a:ext cx="3370610" cy="1235033"/>
          </a:xfrm>
          <a:prstGeom prst="rect">
            <a:avLst/>
          </a:prstGeom>
        </p:spPr>
      </p:pic>
      <p:sp>
        <p:nvSpPr>
          <p:cNvPr id="3" name="TextBox 2"/>
          <p:cNvSpPr txBox="1"/>
          <p:nvPr/>
        </p:nvSpPr>
        <p:spPr>
          <a:xfrm>
            <a:off x="914400" y="1066800"/>
            <a:ext cx="6934200" cy="5539978"/>
          </a:xfrm>
          <a:prstGeom prst="rect">
            <a:avLst/>
          </a:prstGeom>
          <a:noFill/>
        </p:spPr>
        <p:txBody>
          <a:bodyPr wrap="square" rtlCol="0">
            <a:spAutoFit/>
          </a:bodyPr>
          <a:lstStyle/>
          <a:p>
            <a:r>
              <a:rPr lang="en-US" sz="2400" b="1" dirty="0" smtClean="0"/>
              <a:t>STOPPING THE SPREAD OF INFECTION IS CALLED</a:t>
            </a:r>
          </a:p>
          <a:p>
            <a:r>
              <a:rPr lang="en-US" sz="5400" b="1" dirty="0" smtClean="0">
                <a:solidFill>
                  <a:schemeClr val="tx2"/>
                </a:solidFill>
                <a:effectLst>
                  <a:outerShdw blurRad="38100" dist="38100" dir="2700000" algn="tl">
                    <a:srgbClr val="000000">
                      <a:alpha val="43137"/>
                    </a:srgbClr>
                  </a:outerShdw>
                </a:effectLst>
              </a:rPr>
              <a:t>MEDICAL ASEPSIS</a:t>
            </a:r>
          </a:p>
          <a:p>
            <a:pPr lvl="1"/>
            <a:r>
              <a:rPr lang="en-US" sz="3600" i="1" dirty="0"/>
              <a:t>The practice used to remove or destroy pathogens and to prevent their spread from one person or place to another person or place; </a:t>
            </a:r>
            <a:r>
              <a:rPr lang="en-US" sz="3600" b="1" i="1" dirty="0">
                <a:solidFill>
                  <a:srgbClr val="0070C0"/>
                </a:solidFill>
              </a:rPr>
              <a:t>clean technique</a:t>
            </a:r>
          </a:p>
          <a:p>
            <a:endParaRPr lang="en-US" sz="3600" b="1" dirty="0">
              <a:solidFill>
                <a:schemeClr val="tx2"/>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39</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21716118"/>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1143000" y="304800"/>
            <a:ext cx="6477000" cy="5669244"/>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algn="ctr">
              <a:lnSpc>
                <a:spcPct val="150000"/>
              </a:lnSpc>
            </a:pPr>
            <a:r>
              <a:rPr lang="en-US" sz="7200" b="1" dirty="0" smtClean="0">
                <a:solidFill>
                  <a:schemeClr val="accent4">
                    <a:lumMod val="10000"/>
                  </a:schemeClr>
                </a:solidFill>
              </a:rPr>
              <a:t>Nurse </a:t>
            </a:r>
            <a:r>
              <a:rPr lang="en-US" sz="7200" b="1" dirty="0">
                <a:solidFill>
                  <a:schemeClr val="accent4">
                    <a:lumMod val="10000"/>
                  </a:schemeClr>
                </a:solidFill>
              </a:rPr>
              <a:t>aides </a:t>
            </a:r>
            <a:r>
              <a:rPr lang="en-US" sz="4000" dirty="0">
                <a:solidFill>
                  <a:schemeClr val="tx2"/>
                </a:solidFill>
              </a:rPr>
              <a:t>have </a:t>
            </a:r>
            <a:r>
              <a:rPr lang="en-US" sz="4000" dirty="0" smtClean="0">
                <a:solidFill>
                  <a:schemeClr val="tx2"/>
                </a:solidFill>
              </a:rPr>
              <a:t>a </a:t>
            </a:r>
            <a:r>
              <a:rPr lang="en-US" sz="4000" dirty="0">
                <a:solidFill>
                  <a:schemeClr val="tx2"/>
                </a:solidFill>
              </a:rPr>
              <a:t>responsibility to </a:t>
            </a:r>
            <a:r>
              <a:rPr lang="en-US" sz="4000" dirty="0">
                <a:solidFill>
                  <a:srgbClr val="CC0000"/>
                </a:solidFill>
                <a:latin typeface="Impact" pitchFamily="34" charset="0"/>
              </a:rPr>
              <a:t>understand</a:t>
            </a:r>
            <a:r>
              <a:rPr lang="en-US" sz="4000" dirty="0">
                <a:solidFill>
                  <a:srgbClr val="CC0000"/>
                </a:solidFill>
              </a:rPr>
              <a:t> </a:t>
            </a:r>
            <a:r>
              <a:rPr lang="en-US" sz="4000" dirty="0">
                <a:solidFill>
                  <a:schemeClr val="accent4">
                    <a:lumMod val="10000"/>
                  </a:schemeClr>
                </a:solidFill>
              </a:rPr>
              <a:t>and </a:t>
            </a:r>
            <a:r>
              <a:rPr lang="en-US" sz="4000" dirty="0">
                <a:solidFill>
                  <a:srgbClr val="FFFF00"/>
                </a:solidFill>
                <a:latin typeface="Impact" pitchFamily="34" charset="0"/>
              </a:rPr>
              <a:t>follow</a:t>
            </a:r>
            <a:r>
              <a:rPr lang="en-US" sz="4000" dirty="0">
                <a:solidFill>
                  <a:srgbClr val="92D050"/>
                </a:solidFill>
              </a:rPr>
              <a:t> </a:t>
            </a:r>
            <a:r>
              <a:rPr lang="en-US" sz="4000" dirty="0">
                <a:solidFill>
                  <a:schemeClr val="accent4">
                    <a:lumMod val="10000"/>
                  </a:schemeClr>
                </a:solidFill>
              </a:rPr>
              <a:t>the facility’s </a:t>
            </a:r>
            <a:r>
              <a:rPr lang="en-US" sz="4000" dirty="0">
                <a:solidFill>
                  <a:schemeClr val="tx1"/>
                </a:solidFill>
                <a:latin typeface="Impact" pitchFamily="34" charset="0"/>
              </a:rPr>
              <a:t>infection control</a:t>
            </a:r>
            <a:r>
              <a:rPr lang="en-US" sz="4000" u="sng" dirty="0">
                <a:solidFill>
                  <a:schemeClr val="tx1"/>
                </a:solidFill>
              </a:rPr>
              <a:t> </a:t>
            </a:r>
            <a:r>
              <a:rPr lang="en-US" sz="4000" dirty="0">
                <a:solidFill>
                  <a:schemeClr val="tx2"/>
                </a:solidFill>
              </a:rPr>
              <a:t>policies and procedures.  </a:t>
            </a:r>
          </a:p>
          <a:p>
            <a:pPr algn="ctr">
              <a:lnSpc>
                <a:spcPct val="80000"/>
              </a:lnSpc>
            </a:pPr>
            <a:r>
              <a:rPr lang="en-US" dirty="0">
                <a:solidFill>
                  <a:schemeClr val="tx1"/>
                </a:solidFill>
              </a:rPr>
              <a:t>	</a:t>
            </a:r>
            <a:endParaRPr lang="en-US" sz="1200" dirty="0">
              <a:solidFill>
                <a:schemeClr val="tx1"/>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9522241"/>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1730448907"/>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2"/>
          <p:cNvGrpSpPr>
            <a:grpSpLocks/>
          </p:cNvGrpSpPr>
          <p:nvPr/>
        </p:nvGrpSpPr>
        <p:grpSpPr bwMode="auto">
          <a:xfrm>
            <a:off x="441325" y="451070"/>
            <a:ext cx="4749800" cy="931863"/>
            <a:chOff x="1831975" y="696036"/>
            <a:chExt cx="5029927" cy="1438680"/>
          </a:xfrm>
        </p:grpSpPr>
        <p:pic>
          <p:nvPicPr>
            <p:cNvPr id="8" name="Picture 2" descr="C:\Documents and Settings\amoore\Local Settings\Temporary Internet Files\Content.IE5\8FT7EIVD\MC900291856[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9"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5" name="TextBox 4"/>
          <p:cNvSpPr txBox="1"/>
          <p:nvPr/>
        </p:nvSpPr>
        <p:spPr>
          <a:xfrm>
            <a:off x="533400" y="5562600"/>
            <a:ext cx="8229600" cy="830997"/>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ALWAYS CLEAN FROM THE LEAST SOILED TO THE MOST SOILED AREA  WHEN CARING FOR RESIDENTS</a:t>
            </a:r>
            <a:endParaRPr lang="en-US" sz="2400" b="1" dirty="0">
              <a:solidFill>
                <a:srgbClr val="FFFF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40</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162438028"/>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3394" y="293298"/>
            <a:ext cx="3370610" cy="1235033"/>
          </a:xfrm>
          <a:prstGeom prst="rect">
            <a:avLst/>
          </a:prstGeom>
        </p:spPr>
      </p:pic>
      <p:sp>
        <p:nvSpPr>
          <p:cNvPr id="3" name="TextBox 2"/>
          <p:cNvSpPr txBox="1"/>
          <p:nvPr/>
        </p:nvSpPr>
        <p:spPr>
          <a:xfrm>
            <a:off x="914400" y="1343665"/>
            <a:ext cx="6934200" cy="4185761"/>
          </a:xfrm>
          <a:prstGeom prst="rect">
            <a:avLst/>
          </a:prstGeom>
          <a:noFill/>
        </p:spPr>
        <p:txBody>
          <a:bodyPr wrap="square" rtlCol="0">
            <a:spAutoFit/>
          </a:bodyPr>
          <a:lstStyle/>
          <a:p>
            <a:r>
              <a:rPr lang="en-US" sz="5400" b="1" dirty="0" smtClean="0">
                <a:solidFill>
                  <a:schemeClr val="tx2"/>
                </a:solidFill>
                <a:effectLst>
                  <a:outerShdw blurRad="38100" dist="38100" dir="2700000" algn="tl">
                    <a:srgbClr val="000000">
                      <a:alpha val="43137"/>
                    </a:srgbClr>
                  </a:outerShdw>
                </a:effectLst>
              </a:rPr>
              <a:t>MEDICAL ASEPSIS</a:t>
            </a:r>
          </a:p>
          <a:p>
            <a:r>
              <a:rPr lang="en-US" sz="3600" dirty="0" smtClean="0"/>
              <a:t>Is accomplished by using </a:t>
            </a:r>
            <a:r>
              <a:rPr lang="en-US" sz="8800" b="1" dirty="0" smtClean="0">
                <a:solidFill>
                  <a:srgbClr val="0070C0"/>
                </a:solidFill>
              </a:rPr>
              <a:t>ASEPTIC TECHNIQUE</a:t>
            </a:r>
            <a:endParaRPr lang="en-US" sz="8800" b="1" dirty="0">
              <a:solidFill>
                <a:srgbClr val="0070C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41</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96253976"/>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838200" y="457200"/>
            <a:ext cx="6934200" cy="6186309"/>
          </a:xfrm>
          <a:prstGeom prst="rect">
            <a:avLst/>
          </a:prstGeom>
          <a:noFill/>
        </p:spPr>
        <p:txBody>
          <a:bodyPr wrap="square" rtlCol="0">
            <a:spAutoFit/>
          </a:bodyPr>
          <a:lstStyle/>
          <a:p>
            <a:r>
              <a:rPr lang="en-US" sz="4800" b="1" dirty="0" smtClean="0">
                <a:solidFill>
                  <a:srgbClr val="0070C0"/>
                </a:solidFill>
                <a:effectLst>
                  <a:outerShdw blurRad="38100" dist="38100" dir="2700000" algn="tl">
                    <a:srgbClr val="000000">
                      <a:alpha val="43137"/>
                    </a:srgbClr>
                  </a:outerShdw>
                </a:effectLst>
              </a:rPr>
              <a:t>ASEPTIC TECHNIQUE Includes:</a:t>
            </a:r>
          </a:p>
          <a:p>
            <a:pPr marL="685800" indent="-685800">
              <a:buFont typeface="Arial" pitchFamily="34" charset="0"/>
              <a:buChar char="•"/>
            </a:pPr>
            <a:endParaRPr lang="en-US" sz="2800" b="1" dirty="0" smtClean="0">
              <a:solidFill>
                <a:schemeClr val="tx2"/>
              </a:solidFill>
              <a:effectLst>
                <a:outerShdw blurRad="38100" dist="38100" dir="2700000" algn="tl">
                  <a:srgbClr val="000000">
                    <a:alpha val="43137"/>
                  </a:srgbClr>
                </a:outerShdw>
              </a:effectLst>
            </a:endParaRP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Proper </a:t>
            </a:r>
            <a:r>
              <a:rPr lang="en-US" sz="2800" b="1" dirty="0" err="1" smtClean="0">
                <a:solidFill>
                  <a:schemeClr val="tx2"/>
                </a:solidFill>
                <a:effectLst>
                  <a:outerShdw blurRad="38100" dist="38100" dir="2700000" algn="tl">
                    <a:srgbClr val="000000">
                      <a:alpha val="43137"/>
                    </a:srgbClr>
                  </a:outerShdw>
                </a:effectLst>
              </a:rPr>
              <a:t>handwashing</a:t>
            </a:r>
            <a:r>
              <a:rPr lang="en-US" sz="2800" b="1" dirty="0" smtClean="0">
                <a:solidFill>
                  <a:schemeClr val="tx2"/>
                </a:solidFill>
                <a:effectLst>
                  <a:outerShdw blurRad="38100" dist="38100" dir="2700000" algn="tl">
                    <a:srgbClr val="000000">
                      <a:alpha val="43137"/>
                    </a:srgbClr>
                  </a:outerShdw>
                </a:effectLst>
              </a:rPr>
              <a:t> (hand hygiene)</a:t>
            </a: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Employee being clean and neat</a:t>
            </a: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Proper handling of all equipment</a:t>
            </a: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Using sterile procedure when necessary</a:t>
            </a: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Using proper cleaning solutions</a:t>
            </a:r>
          </a:p>
          <a:p>
            <a:pPr marL="685800" indent="-685800">
              <a:buFont typeface="+mj-lt"/>
              <a:buAutoNum type="arabicPeriod"/>
            </a:pPr>
            <a:r>
              <a:rPr lang="en-US" sz="2800" b="1" dirty="0" smtClean="0">
                <a:solidFill>
                  <a:schemeClr val="tx2"/>
                </a:solidFill>
                <a:effectLst>
                  <a:outerShdw blurRad="38100" dist="38100" dir="2700000" algn="tl">
                    <a:srgbClr val="000000">
                      <a:alpha val="43137"/>
                    </a:srgbClr>
                  </a:outerShdw>
                </a:effectLst>
              </a:rPr>
              <a:t>Following Standard Precautions</a:t>
            </a:r>
          </a:p>
          <a:p>
            <a:pPr marL="685800" indent="-685800">
              <a:buFont typeface="Arial" pitchFamily="34" charset="0"/>
              <a:buChar char="•"/>
            </a:pPr>
            <a:endParaRPr lang="en-US" sz="4800" b="1" dirty="0">
              <a:solidFill>
                <a:srgbClr val="0070C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42</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350389907"/>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78049" y="228600"/>
            <a:ext cx="8229600" cy="1509584"/>
          </a:xfrm>
        </p:spPr>
        <p:txBody>
          <a:bodyPr>
            <a:normAutofit/>
          </a:bodyPr>
          <a:lstStyle/>
          <a:p>
            <a:r>
              <a:rPr lang="en-US" sz="4800" b="1" u="sng" dirty="0" smtClean="0">
                <a:solidFill>
                  <a:srgbClr val="0070C0"/>
                </a:solidFill>
              </a:rPr>
              <a:t>Aseptic Technique</a:t>
            </a:r>
            <a:r>
              <a:rPr lang="en-US" sz="4800" b="1" dirty="0" smtClean="0">
                <a:solidFill>
                  <a:srgbClr val="0070C0"/>
                </a:solidFill>
              </a:rPr>
              <a:t> #1</a:t>
            </a:r>
            <a:r>
              <a:rPr lang="en-US" sz="3600" b="1" u="sng" dirty="0"/>
              <a:t/>
            </a:r>
            <a:br>
              <a:rPr lang="en-US" sz="3600" b="1" u="sng" dirty="0"/>
            </a:br>
            <a:endParaRPr lang="en-US" sz="3600" b="1" u="sng" dirty="0"/>
          </a:p>
        </p:txBody>
      </p:sp>
      <p:sp>
        <p:nvSpPr>
          <p:cNvPr id="268291" name="Rectangle 3"/>
          <p:cNvSpPr>
            <a:spLocks noGrp="1" noChangeArrowheads="1"/>
          </p:cNvSpPr>
          <p:nvPr>
            <p:ph type="body" sz="half" idx="1"/>
          </p:nvPr>
        </p:nvSpPr>
        <p:spPr>
          <a:xfrm>
            <a:off x="685800" y="2362200"/>
            <a:ext cx="3733800" cy="3562558"/>
          </a:xfrm>
        </p:spPr>
        <p:txBody>
          <a:bodyPr>
            <a:noAutofit/>
          </a:bodyPr>
          <a:lstStyle/>
          <a:p>
            <a:pPr marL="0" indent="0">
              <a:buNone/>
            </a:pPr>
            <a:r>
              <a:rPr lang="en-US" sz="6600" b="1" dirty="0" smtClean="0">
                <a:solidFill>
                  <a:srgbClr val="FFFF00"/>
                </a:solidFill>
              </a:rPr>
              <a:t>Hand Hygiene</a:t>
            </a:r>
            <a:endParaRPr lang="en-US" sz="6600" b="1" dirty="0"/>
          </a:p>
        </p:txBody>
      </p:sp>
      <p:pic>
        <p:nvPicPr>
          <p:cNvPr id="1026" name="Picture 2" descr="C:\Documents and Settings\amoore\Local Settings\Temporary Internet Files\Content.IE5\KX2ZS5IN\MC90025074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05399" y="2286000"/>
            <a:ext cx="3047999" cy="2935714"/>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43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953189146"/>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4" name="WordArt 4"/>
          <p:cNvSpPr>
            <a:spLocks noChangeArrowheads="1" noChangeShapeType="1" noTextEdit="1"/>
          </p:cNvSpPr>
          <p:nvPr/>
        </p:nvSpPr>
        <p:spPr bwMode="auto">
          <a:xfrm>
            <a:off x="763588" y="590707"/>
            <a:ext cx="7785100" cy="2324668"/>
          </a:xfrm>
          <a:prstGeom prst="rect">
            <a:avLst/>
          </a:prstGeom>
          <a:extLst>
            <a:ext uri="{91240B29-F687-4f45-9708-019B960494DF}">
              <a14:hiddenLine xmlns:a14="http://schemas.microsoft.com/office/drawing/2010/main" w="9525">
                <a:solidFill>
                  <a:srgbClr val="FF45A2"/>
                </a:solidFill>
                <a:round/>
                <a:headEnd/>
                <a:tailEnd/>
              </a14:hiddenLine>
            </a:ext>
            <a:ext uri="{AF507438-7753-43e0-B8FC-AC1667EBCBE1}">
              <a14:hiddenEffects xmlns:a14="http://schemas.microsoft.com/office/drawing/2010/main">
                <a:effectLst/>
              </a14:hiddenEffects>
            </a:ext>
          </a:extLst>
        </p:spPr>
        <p:txBody>
          <a:bodyPr wrap="none" fromWordArt="1">
            <a:prstTxWarp prst="textDeflateBottom">
              <a:avLst>
                <a:gd name="adj" fmla="val 53125"/>
              </a:avLst>
            </a:prstTxWarp>
          </a:bodyPr>
          <a:lstStyle/>
          <a:p>
            <a:pPr algn="ctr"/>
            <a:r>
              <a:rPr lang="en-US" sz="2400" b="1" kern="10" cap="all" dirty="0" smtClean="0">
                <a:solidFill>
                  <a:srgbClr val="FFFF00"/>
                </a:solidFill>
                <a:effectLst>
                  <a:outerShdw blurRad="38100" dist="38100" dir="2700000" algn="tl">
                    <a:srgbClr val="000000">
                      <a:alpha val="43137"/>
                    </a:srgbClr>
                  </a:outerShdw>
                </a:effectLst>
                <a:latin typeface="Vagabond"/>
              </a:rPr>
              <a:t>Hand</a:t>
            </a:r>
            <a:r>
              <a:rPr lang="en-US" sz="2400" b="1" kern="10" dirty="0" smtClean="0">
                <a:solidFill>
                  <a:srgbClr val="FFFF00"/>
                </a:solidFill>
                <a:effectLst>
                  <a:outerShdw blurRad="38100" dist="38100" dir="2700000" algn="tl">
                    <a:srgbClr val="000000">
                      <a:alpha val="43137"/>
                    </a:srgbClr>
                  </a:outerShdw>
                </a:effectLst>
                <a:latin typeface="Vagabond"/>
              </a:rPr>
              <a:t> </a:t>
            </a:r>
            <a:r>
              <a:rPr lang="en-US" sz="2400" b="1" kern="10" cap="all" dirty="0" smtClean="0">
                <a:solidFill>
                  <a:srgbClr val="FFFF00"/>
                </a:solidFill>
                <a:effectLst>
                  <a:outerShdw blurRad="38100" dist="38100" dir="2700000" algn="tl">
                    <a:srgbClr val="000000">
                      <a:alpha val="43137"/>
                    </a:srgbClr>
                  </a:outerShdw>
                </a:effectLst>
                <a:latin typeface="Vagabond"/>
              </a:rPr>
              <a:t>hygiene</a:t>
            </a:r>
            <a:endParaRPr lang="en-US" sz="2400" b="1" kern="10" dirty="0">
              <a:solidFill>
                <a:srgbClr val="FFFF00"/>
              </a:solidFill>
              <a:effectLst>
                <a:outerShdw blurRad="38100" dist="38100" dir="2700000" algn="tl">
                  <a:srgbClr val="000000">
                    <a:alpha val="43137"/>
                  </a:srgbClr>
                </a:outerShdw>
              </a:effectLst>
              <a:latin typeface="Vagabond"/>
            </a:endParaRPr>
          </a:p>
        </p:txBody>
      </p:sp>
      <p:sp>
        <p:nvSpPr>
          <p:cNvPr id="133127" name="WordArt 7"/>
          <p:cNvSpPr>
            <a:spLocks noChangeArrowheads="1" noChangeShapeType="1" noTextEdit="1"/>
          </p:cNvSpPr>
          <p:nvPr/>
        </p:nvSpPr>
        <p:spPr bwMode="auto">
          <a:xfrm>
            <a:off x="914401" y="3889201"/>
            <a:ext cx="7318375" cy="2175084"/>
          </a:xfrm>
          <a:prstGeom prst="rect">
            <a:avLst/>
          </a:prstGeom>
          <a:extLst>
            <a:ext uri="{91240B29-F687-4f45-9708-019B960494DF}">
              <a14:hiddenLine xmlns:a14="http://schemas.microsoft.com/office/drawing/2010/main" w="9525">
                <a:solidFill>
                  <a:srgbClr val="FF0066"/>
                </a:solidFill>
                <a:round/>
                <a:headEnd/>
                <a:tailEnd/>
              </a14:hiddenLine>
            </a:ext>
            <a:ext uri="{AF507438-7753-43e0-B8FC-AC1667EBCBE1}">
              <a14:hiddenEffects xmlns:a14="http://schemas.microsoft.com/office/drawing/2010/main">
                <a:effectLst/>
              </a14:hiddenEffects>
            </a:ext>
          </a:extLst>
        </p:spPr>
        <p:txBody>
          <a:bodyPr wrap="none" fromWordArt="1">
            <a:prstTxWarp prst="textDeflateTop">
              <a:avLst>
                <a:gd name="adj" fmla="val 33384"/>
              </a:avLst>
            </a:prstTxWarp>
          </a:bodyPr>
          <a:lstStyle/>
          <a:p>
            <a:pPr algn="ctr"/>
            <a:r>
              <a:rPr lang="en-US" sz="2400" b="1" kern="10" dirty="0" smtClean="0">
                <a:solidFill>
                  <a:schemeClr val="tx2"/>
                </a:solidFill>
                <a:effectLst>
                  <a:outerShdw blurRad="38100" dist="38100" dir="2700000" algn="tl">
                    <a:srgbClr val="000000">
                      <a:alpha val="43137"/>
                    </a:srgbClr>
                  </a:outerShdw>
                </a:effectLst>
                <a:latin typeface="Vagabond"/>
              </a:rPr>
              <a:t>the </a:t>
            </a:r>
            <a:r>
              <a:rPr lang="en-US" sz="2400" b="1" kern="10" dirty="0" err="1" smtClean="0">
                <a:solidFill>
                  <a:schemeClr val="tx2"/>
                </a:solidFill>
                <a:effectLst>
                  <a:outerShdw blurRad="38100" dist="38100" dir="2700000" algn="tl">
                    <a:srgbClr val="000000">
                      <a:alpha val="43137"/>
                    </a:srgbClr>
                  </a:outerShdw>
                </a:effectLst>
                <a:latin typeface="Vagabond"/>
              </a:rPr>
              <a:t>sigle</a:t>
            </a:r>
            <a:r>
              <a:rPr lang="en-US" sz="2400" b="1" kern="10" dirty="0" smtClean="0">
                <a:solidFill>
                  <a:schemeClr val="tx2"/>
                </a:solidFill>
                <a:effectLst>
                  <a:outerShdw blurRad="38100" dist="38100" dir="2700000" algn="tl">
                    <a:srgbClr val="000000">
                      <a:alpha val="43137"/>
                    </a:srgbClr>
                  </a:outerShdw>
                </a:effectLst>
                <a:latin typeface="Vagabond"/>
              </a:rPr>
              <a:t>-most effective way</a:t>
            </a:r>
          </a:p>
          <a:p>
            <a:pPr algn="ctr"/>
            <a:r>
              <a:rPr lang="en-US" sz="2400" b="1" kern="10" dirty="0" smtClean="0">
                <a:solidFill>
                  <a:schemeClr val="tx2"/>
                </a:solidFill>
                <a:effectLst>
                  <a:outerShdw blurRad="38100" dist="38100" dir="2700000" algn="tl">
                    <a:srgbClr val="000000">
                      <a:alpha val="43137"/>
                    </a:srgbClr>
                  </a:outerShdw>
                </a:effectLst>
                <a:latin typeface="Vagabond"/>
              </a:rPr>
              <a:t>prevent the spread of infection</a:t>
            </a:r>
            <a:endParaRPr lang="en-US" sz="2400" b="1" kern="10" dirty="0">
              <a:solidFill>
                <a:schemeClr val="tx2"/>
              </a:solidFill>
              <a:effectLst>
                <a:outerShdw blurRad="38100" dist="38100" dir="2700000" algn="tl">
                  <a:srgbClr val="000000">
                    <a:alpha val="43137"/>
                  </a:srgbClr>
                </a:outerShdw>
              </a:effectLst>
              <a:latin typeface="Vagabond"/>
            </a:endParaRPr>
          </a:p>
        </p:txBody>
      </p:sp>
      <p:grpSp>
        <p:nvGrpSpPr>
          <p:cNvPr id="4" name="Group 3"/>
          <p:cNvGrpSpPr/>
          <p:nvPr/>
        </p:nvGrpSpPr>
        <p:grpSpPr>
          <a:xfrm>
            <a:off x="3836004" y="2286000"/>
            <a:ext cx="1640268" cy="2123542"/>
            <a:chOff x="3894638" y="2362200"/>
            <a:chExt cx="1467612" cy="1818742"/>
          </a:xfrm>
        </p:grpSpPr>
        <p:pic>
          <p:nvPicPr>
            <p:cNvPr id="9218" name="Picture 2" descr="C:\Documents and Settings\amoore\Local Settings\Temporary Internet Files\Content.IE5\W1IZ4X6V\MC9003268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94638" y="2362200"/>
              <a:ext cx="1467612" cy="181874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455319" y="3350065"/>
              <a:ext cx="236538" cy="536401"/>
            </a:xfrm>
            <a:prstGeom prst="rect">
              <a:avLst/>
            </a:prstGeom>
            <a:solidFill>
              <a:srgbClr val="66CCFF"/>
            </a:solidFill>
          </p:spPr>
          <p:txBody>
            <a:bodyPr wrap="square" rtlCol="0">
              <a:spAutoFit/>
            </a:bodyPr>
            <a:lstStyle/>
            <a:p>
              <a:endParaRPr lang="en-US" dirty="0"/>
            </a:p>
          </p:txBody>
        </p:sp>
      </p:grpSp>
      <p:sp>
        <p:nvSpPr>
          <p:cNvPr id="2" name="Footer Placeholder 1"/>
          <p:cNvSpPr>
            <a:spLocks noGrp="1"/>
          </p:cNvSpPr>
          <p:nvPr>
            <p:ph type="ftr" sz="quarter" idx="11"/>
          </p:nvPr>
        </p:nvSpPr>
        <p:spPr/>
        <p:txBody>
          <a:bodyPr/>
          <a:lstStyle/>
          <a:p>
            <a:r>
              <a:rPr lang="en-US" smtClean="0"/>
              <a:t>Nursing Fundamentals 7243</a:t>
            </a:r>
            <a:endParaRPr lang="en-US"/>
          </a:p>
        </p:txBody>
      </p:sp>
      <p:sp>
        <p:nvSpPr>
          <p:cNvPr id="5" name="Slide Number Placeholder 4"/>
          <p:cNvSpPr>
            <a:spLocks noGrp="1"/>
          </p:cNvSpPr>
          <p:nvPr>
            <p:ph type="sldNum" sz="quarter" idx="12"/>
          </p:nvPr>
        </p:nvSpPr>
        <p:spPr/>
        <p:txBody>
          <a:bodyPr/>
          <a:lstStyle/>
          <a:p>
            <a:fld id="{F4762E0D-3369-4CA3-8A47-B4914249F73C}" type="slidenum">
              <a:rPr lang="en-US" smtClean="0"/>
              <a:pPr/>
              <a:t>44</a:t>
            </a:fld>
            <a:endParaRPr lang="en-US"/>
          </a:p>
        </p:txBody>
      </p:sp>
      <p:sp>
        <p:nvSpPr>
          <p:cNvPr id="6" name="Date Placeholder 5"/>
          <p:cNvSpPr>
            <a:spLocks noGrp="1"/>
          </p:cNvSpPr>
          <p:nvPr>
            <p:ph type="dt" sz="half" idx="10"/>
          </p:nvPr>
        </p:nvSpPr>
        <p:spPr/>
        <p:txBody>
          <a:bodyPr/>
          <a:lstStyle/>
          <a:p>
            <a:r>
              <a:rPr lang="en-US" smtClean="0"/>
              <a:t>3.01</a:t>
            </a:r>
            <a:endParaRPr lang="en-US"/>
          </a:p>
        </p:txBody>
      </p:sp>
    </p:spTree>
    <p:extLst>
      <p:ext uri="{BB962C8B-B14F-4D97-AF65-F5344CB8AC3E}">
        <p14:creationId xmlns:p14="http://schemas.microsoft.com/office/powerpoint/2010/main" val="3641262863"/>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Nurse Aide Nails</a:t>
            </a:r>
            <a:endParaRPr lang="en-US" b="1" dirty="0"/>
          </a:p>
        </p:txBody>
      </p:sp>
      <p:sp>
        <p:nvSpPr>
          <p:cNvPr id="3" name="Content Placeholder 2"/>
          <p:cNvSpPr>
            <a:spLocks noGrp="1"/>
          </p:cNvSpPr>
          <p:nvPr>
            <p:ph idx="1"/>
          </p:nvPr>
        </p:nvSpPr>
        <p:spPr/>
        <p:txBody>
          <a:bodyPr/>
          <a:lstStyle/>
          <a:p>
            <a:r>
              <a:rPr lang="en-US" sz="4400" b="1" dirty="0" smtClean="0">
                <a:effectLst>
                  <a:outerShdw blurRad="38100" dist="38100" dir="2700000" algn="tl">
                    <a:srgbClr val="000000">
                      <a:alpha val="43137"/>
                    </a:srgbClr>
                  </a:outerShdw>
                </a:effectLst>
              </a:rPr>
              <a:t>Short; ¼ inch</a:t>
            </a:r>
          </a:p>
          <a:p>
            <a:r>
              <a:rPr lang="en-US" sz="4400" b="1" dirty="0" smtClean="0">
                <a:effectLst>
                  <a:outerShdw blurRad="38100" dist="38100" dir="2700000" algn="tl">
                    <a:srgbClr val="000000">
                      <a:alpha val="43137"/>
                    </a:srgbClr>
                  </a:outerShdw>
                </a:effectLst>
              </a:rPr>
              <a:t>Clean</a:t>
            </a:r>
          </a:p>
          <a:p>
            <a:r>
              <a:rPr lang="en-US" sz="4400" b="1" dirty="0" smtClean="0">
                <a:effectLst>
                  <a:outerShdw blurRad="38100" dist="38100" dir="2700000" algn="tl">
                    <a:srgbClr val="000000">
                      <a:alpha val="43137"/>
                    </a:srgbClr>
                  </a:outerShdw>
                </a:effectLst>
              </a:rPr>
              <a:t>Smooth</a:t>
            </a:r>
          </a:p>
          <a:p>
            <a:r>
              <a:rPr lang="en-US" sz="4400" b="1" dirty="0" smtClean="0">
                <a:effectLst>
                  <a:outerShdw blurRad="38100" dist="38100" dir="2700000" algn="tl">
                    <a:srgbClr val="000000">
                      <a:alpha val="43137"/>
                    </a:srgbClr>
                  </a:outerShdw>
                </a:effectLst>
              </a:rPr>
              <a:t>No artificial nails, No extenders, No overlays.  These harbor bacteria</a:t>
            </a:r>
            <a:endParaRPr lang="en-US" sz="4400" b="1" dirty="0">
              <a:effectLst>
                <a:outerShdw blurRad="38100" dist="38100" dir="2700000" algn="tl">
                  <a:srgbClr val="000000">
                    <a:alpha val="43137"/>
                  </a:srgbClr>
                </a:outerShdw>
              </a:effectLst>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181600" y="1828800"/>
            <a:ext cx="2743200" cy="20574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45</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94919711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12192" y="0"/>
            <a:ext cx="9144000" cy="609600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902583935"/>
              </p:ext>
            </p:extLst>
          </p:nvPr>
        </p:nvGraphicFramePr>
        <p:xfrm>
          <a:off x="469392" y="1524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4" name="Group 179"/>
          <p:cNvGrpSpPr>
            <a:grpSpLocks/>
          </p:cNvGrpSpPr>
          <p:nvPr/>
        </p:nvGrpSpPr>
        <p:grpSpPr bwMode="auto">
          <a:xfrm flipH="1">
            <a:off x="6477001" y="4124501"/>
            <a:ext cx="1219200" cy="1457406"/>
            <a:chOff x="384" y="912"/>
            <a:chExt cx="1440" cy="1440"/>
          </a:xfrm>
        </p:grpSpPr>
        <p:grpSp>
          <p:nvGrpSpPr>
            <p:cNvPr id="6" name="Group 7"/>
            <p:cNvGrpSpPr>
              <a:grpSpLocks noChangeAspect="1"/>
            </p:cNvGrpSpPr>
            <p:nvPr/>
          </p:nvGrpSpPr>
          <p:grpSpPr bwMode="auto">
            <a:xfrm>
              <a:off x="863" y="1217"/>
              <a:ext cx="961" cy="1135"/>
              <a:chOff x="4065" y="1237"/>
              <a:chExt cx="1151" cy="1355"/>
            </a:xfrm>
          </p:grpSpPr>
          <p:sp>
            <p:nvSpPr>
              <p:cNvPr id="36" name="AutoShape 6"/>
              <p:cNvSpPr>
                <a:spLocks noChangeAspect="1" noChangeArrowheads="1" noTextEdit="1"/>
              </p:cNvSpPr>
              <p:nvPr/>
            </p:nvSpPr>
            <p:spPr bwMode="auto">
              <a:xfrm>
                <a:off x="4065" y="1237"/>
                <a:ext cx="1151" cy="1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 name="Freeform 8"/>
              <p:cNvSpPr>
                <a:spLocks/>
              </p:cNvSpPr>
              <p:nvPr/>
            </p:nvSpPr>
            <p:spPr bwMode="auto">
              <a:xfrm>
                <a:off x="4092" y="1273"/>
                <a:ext cx="549" cy="1319"/>
              </a:xfrm>
              <a:custGeom>
                <a:avLst/>
                <a:gdLst>
                  <a:gd name="T0" fmla="*/ 884 w 1096"/>
                  <a:gd name="T1" fmla="*/ 76 h 2637"/>
                  <a:gd name="T2" fmla="*/ 857 w 1096"/>
                  <a:gd name="T3" fmla="*/ 29 h 2637"/>
                  <a:gd name="T4" fmla="*/ 809 w 1096"/>
                  <a:gd name="T5" fmla="*/ 2 h 2637"/>
                  <a:gd name="T6" fmla="*/ 753 w 1096"/>
                  <a:gd name="T7" fmla="*/ 5 h 2637"/>
                  <a:gd name="T8" fmla="*/ 701 w 1096"/>
                  <a:gd name="T9" fmla="*/ 33 h 2637"/>
                  <a:gd name="T10" fmla="*/ 653 w 1096"/>
                  <a:gd name="T11" fmla="*/ 96 h 2637"/>
                  <a:gd name="T12" fmla="*/ 612 w 1096"/>
                  <a:gd name="T13" fmla="*/ 205 h 2637"/>
                  <a:gd name="T14" fmla="*/ 602 w 1096"/>
                  <a:gd name="T15" fmla="*/ 192 h 2637"/>
                  <a:gd name="T16" fmla="*/ 581 w 1096"/>
                  <a:gd name="T17" fmla="*/ 161 h 2637"/>
                  <a:gd name="T18" fmla="*/ 543 w 1096"/>
                  <a:gd name="T19" fmla="*/ 146 h 2637"/>
                  <a:gd name="T20" fmla="*/ 465 w 1096"/>
                  <a:gd name="T21" fmla="*/ 165 h 2637"/>
                  <a:gd name="T22" fmla="*/ 415 w 1096"/>
                  <a:gd name="T23" fmla="*/ 208 h 2637"/>
                  <a:gd name="T24" fmla="*/ 370 w 1096"/>
                  <a:gd name="T25" fmla="*/ 287 h 2637"/>
                  <a:gd name="T26" fmla="*/ 347 w 1096"/>
                  <a:gd name="T27" fmla="*/ 373 h 2637"/>
                  <a:gd name="T28" fmla="*/ 332 w 1096"/>
                  <a:gd name="T29" fmla="*/ 519 h 2637"/>
                  <a:gd name="T30" fmla="*/ 301 w 1096"/>
                  <a:gd name="T31" fmla="*/ 620 h 2637"/>
                  <a:gd name="T32" fmla="*/ 235 w 1096"/>
                  <a:gd name="T33" fmla="*/ 720 h 2637"/>
                  <a:gd name="T34" fmla="*/ 171 w 1096"/>
                  <a:gd name="T35" fmla="*/ 822 h 2637"/>
                  <a:gd name="T36" fmla="*/ 141 w 1096"/>
                  <a:gd name="T37" fmla="*/ 909 h 2637"/>
                  <a:gd name="T38" fmla="*/ 132 w 1096"/>
                  <a:gd name="T39" fmla="*/ 1024 h 2637"/>
                  <a:gd name="T40" fmla="*/ 141 w 1096"/>
                  <a:gd name="T41" fmla="*/ 1112 h 2637"/>
                  <a:gd name="T42" fmla="*/ 167 w 1096"/>
                  <a:gd name="T43" fmla="*/ 1187 h 2637"/>
                  <a:gd name="T44" fmla="*/ 265 w 1096"/>
                  <a:gd name="T45" fmla="*/ 1380 h 2637"/>
                  <a:gd name="T46" fmla="*/ 302 w 1096"/>
                  <a:gd name="T47" fmla="*/ 1491 h 2637"/>
                  <a:gd name="T48" fmla="*/ 318 w 1096"/>
                  <a:gd name="T49" fmla="*/ 1655 h 2637"/>
                  <a:gd name="T50" fmla="*/ 324 w 1096"/>
                  <a:gd name="T51" fmla="*/ 1900 h 2637"/>
                  <a:gd name="T52" fmla="*/ 299 w 1096"/>
                  <a:gd name="T53" fmla="*/ 2025 h 2637"/>
                  <a:gd name="T54" fmla="*/ 236 w 1096"/>
                  <a:gd name="T55" fmla="*/ 2183 h 2637"/>
                  <a:gd name="T56" fmla="*/ 135 w 1096"/>
                  <a:gd name="T57" fmla="*/ 2364 h 2637"/>
                  <a:gd name="T58" fmla="*/ 0 w 1096"/>
                  <a:gd name="T59" fmla="*/ 2546 h 2637"/>
                  <a:gd name="T60" fmla="*/ 513 w 1096"/>
                  <a:gd name="T61" fmla="*/ 2520 h 2637"/>
                  <a:gd name="T62" fmla="*/ 606 w 1096"/>
                  <a:gd name="T63" fmla="*/ 2385 h 2637"/>
                  <a:gd name="T64" fmla="*/ 742 w 1096"/>
                  <a:gd name="T65" fmla="*/ 2234 h 2637"/>
                  <a:gd name="T66" fmla="*/ 816 w 1096"/>
                  <a:gd name="T67" fmla="*/ 2149 h 2637"/>
                  <a:gd name="T68" fmla="*/ 895 w 1096"/>
                  <a:gd name="T69" fmla="*/ 2011 h 2637"/>
                  <a:gd name="T70" fmla="*/ 975 w 1096"/>
                  <a:gd name="T71" fmla="*/ 1904 h 2637"/>
                  <a:gd name="T72" fmla="*/ 1013 w 1096"/>
                  <a:gd name="T73" fmla="*/ 1836 h 2637"/>
                  <a:gd name="T74" fmla="*/ 1037 w 1096"/>
                  <a:gd name="T75" fmla="*/ 1634 h 2637"/>
                  <a:gd name="T76" fmla="*/ 1040 w 1096"/>
                  <a:gd name="T77" fmla="*/ 1520 h 2637"/>
                  <a:gd name="T78" fmla="*/ 1025 w 1096"/>
                  <a:gd name="T79" fmla="*/ 1467 h 2637"/>
                  <a:gd name="T80" fmla="*/ 1022 w 1096"/>
                  <a:gd name="T81" fmla="*/ 1403 h 2637"/>
                  <a:gd name="T82" fmla="*/ 1026 w 1096"/>
                  <a:gd name="T83" fmla="*/ 1296 h 2637"/>
                  <a:gd name="T84" fmla="*/ 1007 w 1096"/>
                  <a:gd name="T85" fmla="*/ 1240 h 2637"/>
                  <a:gd name="T86" fmla="*/ 929 w 1096"/>
                  <a:gd name="T87" fmla="*/ 1151 h 2637"/>
                  <a:gd name="T88" fmla="*/ 872 w 1096"/>
                  <a:gd name="T89" fmla="*/ 1077 h 2637"/>
                  <a:gd name="T90" fmla="*/ 870 w 1096"/>
                  <a:gd name="T91" fmla="*/ 916 h 2637"/>
                  <a:gd name="T92" fmla="*/ 922 w 1096"/>
                  <a:gd name="T93" fmla="*/ 821 h 2637"/>
                  <a:gd name="T94" fmla="*/ 958 w 1096"/>
                  <a:gd name="T95" fmla="*/ 790 h 2637"/>
                  <a:gd name="T96" fmla="*/ 968 w 1096"/>
                  <a:gd name="T97" fmla="*/ 766 h 2637"/>
                  <a:gd name="T98" fmla="*/ 956 w 1096"/>
                  <a:gd name="T99" fmla="*/ 716 h 2637"/>
                  <a:gd name="T100" fmla="*/ 950 w 1096"/>
                  <a:gd name="T101" fmla="*/ 676 h 2637"/>
                  <a:gd name="T102" fmla="*/ 962 w 1096"/>
                  <a:gd name="T103" fmla="*/ 623 h 2637"/>
                  <a:gd name="T104" fmla="*/ 998 w 1096"/>
                  <a:gd name="T105" fmla="*/ 584 h 2637"/>
                  <a:gd name="T106" fmla="*/ 1087 w 1096"/>
                  <a:gd name="T107" fmla="*/ 494 h 2637"/>
                  <a:gd name="T108" fmla="*/ 1035 w 1096"/>
                  <a:gd name="T109" fmla="*/ 435 h 2637"/>
                  <a:gd name="T110" fmla="*/ 1024 w 1096"/>
                  <a:gd name="T111" fmla="*/ 407 h 2637"/>
                  <a:gd name="T112" fmla="*/ 1029 w 1096"/>
                  <a:gd name="T113" fmla="*/ 352 h 2637"/>
                  <a:gd name="T114" fmla="*/ 1041 w 1096"/>
                  <a:gd name="T115" fmla="*/ 287 h 2637"/>
                  <a:gd name="T116" fmla="*/ 1019 w 1096"/>
                  <a:gd name="T117" fmla="*/ 205 h 2637"/>
                  <a:gd name="T118" fmla="*/ 981 w 1096"/>
                  <a:gd name="T119" fmla="*/ 161 h 2637"/>
                  <a:gd name="T120" fmla="*/ 928 w 1096"/>
                  <a:gd name="T121" fmla="*/ 14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6" h="2637">
                    <a:moveTo>
                      <a:pt x="881" y="141"/>
                    </a:moveTo>
                    <a:lnTo>
                      <a:pt x="885" y="119"/>
                    </a:lnTo>
                    <a:lnTo>
                      <a:pt x="886" y="108"/>
                    </a:lnTo>
                    <a:lnTo>
                      <a:pt x="886" y="96"/>
                    </a:lnTo>
                    <a:lnTo>
                      <a:pt x="886" y="87"/>
                    </a:lnTo>
                    <a:lnTo>
                      <a:pt x="884" y="76"/>
                    </a:lnTo>
                    <a:lnTo>
                      <a:pt x="881" y="67"/>
                    </a:lnTo>
                    <a:lnTo>
                      <a:pt x="878" y="59"/>
                    </a:lnTo>
                    <a:lnTo>
                      <a:pt x="874" y="50"/>
                    </a:lnTo>
                    <a:lnTo>
                      <a:pt x="870" y="42"/>
                    </a:lnTo>
                    <a:lnTo>
                      <a:pt x="864" y="35"/>
                    </a:lnTo>
                    <a:lnTo>
                      <a:pt x="857" y="29"/>
                    </a:lnTo>
                    <a:lnTo>
                      <a:pt x="850" y="22"/>
                    </a:lnTo>
                    <a:lnTo>
                      <a:pt x="844" y="17"/>
                    </a:lnTo>
                    <a:lnTo>
                      <a:pt x="836" y="11"/>
                    </a:lnTo>
                    <a:lnTo>
                      <a:pt x="828" y="8"/>
                    </a:lnTo>
                    <a:lnTo>
                      <a:pt x="819" y="5"/>
                    </a:lnTo>
                    <a:lnTo>
                      <a:pt x="809" y="2"/>
                    </a:lnTo>
                    <a:lnTo>
                      <a:pt x="800" y="1"/>
                    </a:lnTo>
                    <a:lnTo>
                      <a:pt x="790" y="0"/>
                    </a:lnTo>
                    <a:lnTo>
                      <a:pt x="781" y="0"/>
                    </a:lnTo>
                    <a:lnTo>
                      <a:pt x="771" y="1"/>
                    </a:lnTo>
                    <a:lnTo>
                      <a:pt x="761" y="2"/>
                    </a:lnTo>
                    <a:lnTo>
                      <a:pt x="753" y="5"/>
                    </a:lnTo>
                    <a:lnTo>
                      <a:pt x="744" y="7"/>
                    </a:lnTo>
                    <a:lnTo>
                      <a:pt x="736" y="10"/>
                    </a:lnTo>
                    <a:lnTo>
                      <a:pt x="721" y="18"/>
                    </a:lnTo>
                    <a:lnTo>
                      <a:pt x="715" y="23"/>
                    </a:lnTo>
                    <a:lnTo>
                      <a:pt x="708" y="27"/>
                    </a:lnTo>
                    <a:lnTo>
                      <a:pt x="701" y="33"/>
                    </a:lnTo>
                    <a:lnTo>
                      <a:pt x="694" y="39"/>
                    </a:lnTo>
                    <a:lnTo>
                      <a:pt x="688" y="44"/>
                    </a:lnTo>
                    <a:lnTo>
                      <a:pt x="683" y="51"/>
                    </a:lnTo>
                    <a:lnTo>
                      <a:pt x="672" y="65"/>
                    </a:lnTo>
                    <a:lnTo>
                      <a:pt x="662" y="80"/>
                    </a:lnTo>
                    <a:lnTo>
                      <a:pt x="653" y="96"/>
                    </a:lnTo>
                    <a:lnTo>
                      <a:pt x="645" y="113"/>
                    </a:lnTo>
                    <a:lnTo>
                      <a:pt x="637" y="130"/>
                    </a:lnTo>
                    <a:lnTo>
                      <a:pt x="630" y="148"/>
                    </a:lnTo>
                    <a:lnTo>
                      <a:pt x="623" y="168"/>
                    </a:lnTo>
                    <a:lnTo>
                      <a:pt x="618" y="186"/>
                    </a:lnTo>
                    <a:lnTo>
                      <a:pt x="612" y="205"/>
                    </a:lnTo>
                    <a:lnTo>
                      <a:pt x="607" y="224"/>
                    </a:lnTo>
                    <a:lnTo>
                      <a:pt x="607" y="217"/>
                    </a:lnTo>
                    <a:lnTo>
                      <a:pt x="606" y="209"/>
                    </a:lnTo>
                    <a:lnTo>
                      <a:pt x="605" y="202"/>
                    </a:lnTo>
                    <a:lnTo>
                      <a:pt x="603" y="195"/>
                    </a:lnTo>
                    <a:lnTo>
                      <a:pt x="602" y="192"/>
                    </a:lnTo>
                    <a:lnTo>
                      <a:pt x="600" y="188"/>
                    </a:lnTo>
                    <a:lnTo>
                      <a:pt x="597" y="182"/>
                    </a:lnTo>
                    <a:lnTo>
                      <a:pt x="594" y="176"/>
                    </a:lnTo>
                    <a:lnTo>
                      <a:pt x="590" y="170"/>
                    </a:lnTo>
                    <a:lnTo>
                      <a:pt x="586" y="165"/>
                    </a:lnTo>
                    <a:lnTo>
                      <a:pt x="581" y="161"/>
                    </a:lnTo>
                    <a:lnTo>
                      <a:pt x="575" y="156"/>
                    </a:lnTo>
                    <a:lnTo>
                      <a:pt x="570" y="153"/>
                    </a:lnTo>
                    <a:lnTo>
                      <a:pt x="564" y="149"/>
                    </a:lnTo>
                    <a:lnTo>
                      <a:pt x="557" y="148"/>
                    </a:lnTo>
                    <a:lnTo>
                      <a:pt x="550" y="147"/>
                    </a:lnTo>
                    <a:lnTo>
                      <a:pt x="543" y="146"/>
                    </a:lnTo>
                    <a:lnTo>
                      <a:pt x="527" y="147"/>
                    </a:lnTo>
                    <a:lnTo>
                      <a:pt x="513" y="149"/>
                    </a:lnTo>
                    <a:lnTo>
                      <a:pt x="498" y="152"/>
                    </a:lnTo>
                    <a:lnTo>
                      <a:pt x="484" y="157"/>
                    </a:lnTo>
                    <a:lnTo>
                      <a:pt x="471" y="163"/>
                    </a:lnTo>
                    <a:lnTo>
                      <a:pt x="465" y="165"/>
                    </a:lnTo>
                    <a:lnTo>
                      <a:pt x="459" y="170"/>
                    </a:lnTo>
                    <a:lnTo>
                      <a:pt x="447" y="178"/>
                    </a:lnTo>
                    <a:lnTo>
                      <a:pt x="436" y="187"/>
                    </a:lnTo>
                    <a:lnTo>
                      <a:pt x="431" y="192"/>
                    </a:lnTo>
                    <a:lnTo>
                      <a:pt x="426" y="196"/>
                    </a:lnTo>
                    <a:lnTo>
                      <a:pt x="415" y="208"/>
                    </a:lnTo>
                    <a:lnTo>
                      <a:pt x="406" y="219"/>
                    </a:lnTo>
                    <a:lnTo>
                      <a:pt x="398" y="232"/>
                    </a:lnTo>
                    <a:lnTo>
                      <a:pt x="390" y="244"/>
                    </a:lnTo>
                    <a:lnTo>
                      <a:pt x="383" y="258"/>
                    </a:lnTo>
                    <a:lnTo>
                      <a:pt x="377" y="273"/>
                    </a:lnTo>
                    <a:lnTo>
                      <a:pt x="370" y="287"/>
                    </a:lnTo>
                    <a:lnTo>
                      <a:pt x="366" y="297"/>
                    </a:lnTo>
                    <a:lnTo>
                      <a:pt x="363" y="306"/>
                    </a:lnTo>
                    <a:lnTo>
                      <a:pt x="358" y="323"/>
                    </a:lnTo>
                    <a:lnTo>
                      <a:pt x="354" y="340"/>
                    </a:lnTo>
                    <a:lnTo>
                      <a:pt x="350" y="356"/>
                    </a:lnTo>
                    <a:lnTo>
                      <a:pt x="347" y="373"/>
                    </a:lnTo>
                    <a:lnTo>
                      <a:pt x="345" y="389"/>
                    </a:lnTo>
                    <a:lnTo>
                      <a:pt x="342" y="420"/>
                    </a:lnTo>
                    <a:lnTo>
                      <a:pt x="339" y="452"/>
                    </a:lnTo>
                    <a:lnTo>
                      <a:pt x="337" y="485"/>
                    </a:lnTo>
                    <a:lnTo>
                      <a:pt x="334" y="502"/>
                    </a:lnTo>
                    <a:lnTo>
                      <a:pt x="332" y="519"/>
                    </a:lnTo>
                    <a:lnTo>
                      <a:pt x="329" y="537"/>
                    </a:lnTo>
                    <a:lnTo>
                      <a:pt x="324" y="557"/>
                    </a:lnTo>
                    <a:lnTo>
                      <a:pt x="320" y="574"/>
                    </a:lnTo>
                    <a:lnTo>
                      <a:pt x="314" y="591"/>
                    </a:lnTo>
                    <a:lnTo>
                      <a:pt x="308" y="606"/>
                    </a:lnTo>
                    <a:lnTo>
                      <a:pt x="301" y="620"/>
                    </a:lnTo>
                    <a:lnTo>
                      <a:pt x="294" y="633"/>
                    </a:lnTo>
                    <a:lnTo>
                      <a:pt x="288" y="647"/>
                    </a:lnTo>
                    <a:lnTo>
                      <a:pt x="280" y="659"/>
                    </a:lnTo>
                    <a:lnTo>
                      <a:pt x="272" y="671"/>
                    </a:lnTo>
                    <a:lnTo>
                      <a:pt x="253" y="695"/>
                    </a:lnTo>
                    <a:lnTo>
                      <a:pt x="235" y="720"/>
                    </a:lnTo>
                    <a:lnTo>
                      <a:pt x="216" y="746"/>
                    </a:lnTo>
                    <a:lnTo>
                      <a:pt x="206" y="761"/>
                    </a:lnTo>
                    <a:lnTo>
                      <a:pt x="196" y="776"/>
                    </a:lnTo>
                    <a:lnTo>
                      <a:pt x="187" y="792"/>
                    </a:lnTo>
                    <a:lnTo>
                      <a:pt x="179" y="806"/>
                    </a:lnTo>
                    <a:lnTo>
                      <a:pt x="171" y="822"/>
                    </a:lnTo>
                    <a:lnTo>
                      <a:pt x="164" y="836"/>
                    </a:lnTo>
                    <a:lnTo>
                      <a:pt x="159" y="851"/>
                    </a:lnTo>
                    <a:lnTo>
                      <a:pt x="153" y="866"/>
                    </a:lnTo>
                    <a:lnTo>
                      <a:pt x="148" y="881"/>
                    </a:lnTo>
                    <a:lnTo>
                      <a:pt x="145" y="894"/>
                    </a:lnTo>
                    <a:lnTo>
                      <a:pt x="141" y="909"/>
                    </a:lnTo>
                    <a:lnTo>
                      <a:pt x="139" y="924"/>
                    </a:lnTo>
                    <a:lnTo>
                      <a:pt x="137" y="940"/>
                    </a:lnTo>
                    <a:lnTo>
                      <a:pt x="135" y="955"/>
                    </a:lnTo>
                    <a:lnTo>
                      <a:pt x="133" y="972"/>
                    </a:lnTo>
                    <a:lnTo>
                      <a:pt x="133" y="989"/>
                    </a:lnTo>
                    <a:lnTo>
                      <a:pt x="132" y="1024"/>
                    </a:lnTo>
                    <a:lnTo>
                      <a:pt x="132" y="1040"/>
                    </a:lnTo>
                    <a:lnTo>
                      <a:pt x="133" y="1056"/>
                    </a:lnTo>
                    <a:lnTo>
                      <a:pt x="135" y="1071"/>
                    </a:lnTo>
                    <a:lnTo>
                      <a:pt x="137" y="1085"/>
                    </a:lnTo>
                    <a:lnTo>
                      <a:pt x="139" y="1098"/>
                    </a:lnTo>
                    <a:lnTo>
                      <a:pt x="141" y="1112"/>
                    </a:lnTo>
                    <a:lnTo>
                      <a:pt x="145" y="1126"/>
                    </a:lnTo>
                    <a:lnTo>
                      <a:pt x="148" y="1138"/>
                    </a:lnTo>
                    <a:lnTo>
                      <a:pt x="153" y="1151"/>
                    </a:lnTo>
                    <a:lnTo>
                      <a:pt x="156" y="1163"/>
                    </a:lnTo>
                    <a:lnTo>
                      <a:pt x="161" y="1176"/>
                    </a:lnTo>
                    <a:lnTo>
                      <a:pt x="167" y="1187"/>
                    </a:lnTo>
                    <a:lnTo>
                      <a:pt x="177" y="1211"/>
                    </a:lnTo>
                    <a:lnTo>
                      <a:pt x="188" y="1234"/>
                    </a:lnTo>
                    <a:lnTo>
                      <a:pt x="213" y="1281"/>
                    </a:lnTo>
                    <a:lnTo>
                      <a:pt x="238" y="1328"/>
                    </a:lnTo>
                    <a:lnTo>
                      <a:pt x="252" y="1354"/>
                    </a:lnTo>
                    <a:lnTo>
                      <a:pt x="265" y="1380"/>
                    </a:lnTo>
                    <a:lnTo>
                      <a:pt x="270" y="1394"/>
                    </a:lnTo>
                    <a:lnTo>
                      <a:pt x="276" y="1407"/>
                    </a:lnTo>
                    <a:lnTo>
                      <a:pt x="288" y="1437"/>
                    </a:lnTo>
                    <a:lnTo>
                      <a:pt x="293" y="1455"/>
                    </a:lnTo>
                    <a:lnTo>
                      <a:pt x="299" y="1474"/>
                    </a:lnTo>
                    <a:lnTo>
                      <a:pt x="302" y="1491"/>
                    </a:lnTo>
                    <a:lnTo>
                      <a:pt x="306" y="1508"/>
                    </a:lnTo>
                    <a:lnTo>
                      <a:pt x="309" y="1541"/>
                    </a:lnTo>
                    <a:lnTo>
                      <a:pt x="313" y="1573"/>
                    </a:lnTo>
                    <a:lnTo>
                      <a:pt x="314" y="1605"/>
                    </a:lnTo>
                    <a:lnTo>
                      <a:pt x="316" y="1638"/>
                    </a:lnTo>
                    <a:lnTo>
                      <a:pt x="318" y="1655"/>
                    </a:lnTo>
                    <a:lnTo>
                      <a:pt x="320" y="1673"/>
                    </a:lnTo>
                    <a:lnTo>
                      <a:pt x="323" y="1691"/>
                    </a:lnTo>
                    <a:lnTo>
                      <a:pt x="326" y="1711"/>
                    </a:lnTo>
                    <a:lnTo>
                      <a:pt x="326" y="1861"/>
                    </a:lnTo>
                    <a:lnTo>
                      <a:pt x="326" y="1881"/>
                    </a:lnTo>
                    <a:lnTo>
                      <a:pt x="324" y="1900"/>
                    </a:lnTo>
                    <a:lnTo>
                      <a:pt x="322" y="1920"/>
                    </a:lnTo>
                    <a:lnTo>
                      <a:pt x="320" y="1940"/>
                    </a:lnTo>
                    <a:lnTo>
                      <a:pt x="315" y="1961"/>
                    </a:lnTo>
                    <a:lnTo>
                      <a:pt x="310" y="1981"/>
                    </a:lnTo>
                    <a:lnTo>
                      <a:pt x="305" y="2003"/>
                    </a:lnTo>
                    <a:lnTo>
                      <a:pt x="299" y="2025"/>
                    </a:lnTo>
                    <a:lnTo>
                      <a:pt x="292" y="2047"/>
                    </a:lnTo>
                    <a:lnTo>
                      <a:pt x="284" y="2069"/>
                    </a:lnTo>
                    <a:lnTo>
                      <a:pt x="275" y="2092"/>
                    </a:lnTo>
                    <a:lnTo>
                      <a:pt x="267" y="2115"/>
                    </a:lnTo>
                    <a:lnTo>
                      <a:pt x="246" y="2160"/>
                    </a:lnTo>
                    <a:lnTo>
                      <a:pt x="236" y="2183"/>
                    </a:lnTo>
                    <a:lnTo>
                      <a:pt x="225" y="2206"/>
                    </a:lnTo>
                    <a:lnTo>
                      <a:pt x="201" y="2251"/>
                    </a:lnTo>
                    <a:lnTo>
                      <a:pt x="176" y="2297"/>
                    </a:lnTo>
                    <a:lnTo>
                      <a:pt x="162" y="2320"/>
                    </a:lnTo>
                    <a:lnTo>
                      <a:pt x="148" y="2342"/>
                    </a:lnTo>
                    <a:lnTo>
                      <a:pt x="135" y="2364"/>
                    </a:lnTo>
                    <a:lnTo>
                      <a:pt x="121" y="2386"/>
                    </a:lnTo>
                    <a:lnTo>
                      <a:pt x="91" y="2428"/>
                    </a:lnTo>
                    <a:lnTo>
                      <a:pt x="61" y="2469"/>
                    </a:lnTo>
                    <a:lnTo>
                      <a:pt x="45" y="2490"/>
                    </a:lnTo>
                    <a:lnTo>
                      <a:pt x="31" y="2509"/>
                    </a:lnTo>
                    <a:lnTo>
                      <a:pt x="0" y="2546"/>
                    </a:lnTo>
                    <a:lnTo>
                      <a:pt x="447" y="2637"/>
                    </a:lnTo>
                    <a:lnTo>
                      <a:pt x="460" y="2612"/>
                    </a:lnTo>
                    <a:lnTo>
                      <a:pt x="473" y="2588"/>
                    </a:lnTo>
                    <a:lnTo>
                      <a:pt x="486" y="2565"/>
                    </a:lnTo>
                    <a:lnTo>
                      <a:pt x="499" y="2542"/>
                    </a:lnTo>
                    <a:lnTo>
                      <a:pt x="513" y="2520"/>
                    </a:lnTo>
                    <a:lnTo>
                      <a:pt x="526" y="2498"/>
                    </a:lnTo>
                    <a:lnTo>
                      <a:pt x="540" y="2477"/>
                    </a:lnTo>
                    <a:lnTo>
                      <a:pt x="552" y="2458"/>
                    </a:lnTo>
                    <a:lnTo>
                      <a:pt x="580" y="2420"/>
                    </a:lnTo>
                    <a:lnTo>
                      <a:pt x="594" y="2402"/>
                    </a:lnTo>
                    <a:lnTo>
                      <a:pt x="606" y="2385"/>
                    </a:lnTo>
                    <a:lnTo>
                      <a:pt x="632" y="2353"/>
                    </a:lnTo>
                    <a:lnTo>
                      <a:pt x="658" y="2323"/>
                    </a:lnTo>
                    <a:lnTo>
                      <a:pt x="669" y="2310"/>
                    </a:lnTo>
                    <a:lnTo>
                      <a:pt x="682" y="2297"/>
                    </a:lnTo>
                    <a:lnTo>
                      <a:pt x="703" y="2273"/>
                    </a:lnTo>
                    <a:lnTo>
                      <a:pt x="742" y="2234"/>
                    </a:lnTo>
                    <a:lnTo>
                      <a:pt x="769" y="2206"/>
                    </a:lnTo>
                    <a:lnTo>
                      <a:pt x="780" y="2197"/>
                    </a:lnTo>
                    <a:lnTo>
                      <a:pt x="785" y="2190"/>
                    </a:lnTo>
                    <a:lnTo>
                      <a:pt x="801" y="2171"/>
                    </a:lnTo>
                    <a:lnTo>
                      <a:pt x="808" y="2159"/>
                    </a:lnTo>
                    <a:lnTo>
                      <a:pt x="816" y="2149"/>
                    </a:lnTo>
                    <a:lnTo>
                      <a:pt x="830" y="2126"/>
                    </a:lnTo>
                    <a:lnTo>
                      <a:pt x="844" y="2104"/>
                    </a:lnTo>
                    <a:lnTo>
                      <a:pt x="856" y="2082"/>
                    </a:lnTo>
                    <a:lnTo>
                      <a:pt x="868" y="2061"/>
                    </a:lnTo>
                    <a:lnTo>
                      <a:pt x="886" y="2026"/>
                    </a:lnTo>
                    <a:lnTo>
                      <a:pt x="895" y="2011"/>
                    </a:lnTo>
                    <a:lnTo>
                      <a:pt x="903" y="1997"/>
                    </a:lnTo>
                    <a:lnTo>
                      <a:pt x="912" y="1983"/>
                    </a:lnTo>
                    <a:lnTo>
                      <a:pt x="921" y="1971"/>
                    </a:lnTo>
                    <a:lnTo>
                      <a:pt x="940" y="1948"/>
                    </a:lnTo>
                    <a:lnTo>
                      <a:pt x="958" y="1925"/>
                    </a:lnTo>
                    <a:lnTo>
                      <a:pt x="975" y="1904"/>
                    </a:lnTo>
                    <a:lnTo>
                      <a:pt x="984" y="1891"/>
                    </a:lnTo>
                    <a:lnTo>
                      <a:pt x="992" y="1879"/>
                    </a:lnTo>
                    <a:lnTo>
                      <a:pt x="999" y="1866"/>
                    </a:lnTo>
                    <a:lnTo>
                      <a:pt x="1006" y="1852"/>
                    </a:lnTo>
                    <a:lnTo>
                      <a:pt x="1009" y="1844"/>
                    </a:lnTo>
                    <a:lnTo>
                      <a:pt x="1013" y="1836"/>
                    </a:lnTo>
                    <a:lnTo>
                      <a:pt x="1018" y="1820"/>
                    </a:lnTo>
                    <a:lnTo>
                      <a:pt x="1018" y="1729"/>
                    </a:lnTo>
                    <a:lnTo>
                      <a:pt x="1025" y="1703"/>
                    </a:lnTo>
                    <a:lnTo>
                      <a:pt x="1030" y="1679"/>
                    </a:lnTo>
                    <a:lnTo>
                      <a:pt x="1033" y="1656"/>
                    </a:lnTo>
                    <a:lnTo>
                      <a:pt x="1037" y="1634"/>
                    </a:lnTo>
                    <a:lnTo>
                      <a:pt x="1039" y="1612"/>
                    </a:lnTo>
                    <a:lnTo>
                      <a:pt x="1040" y="1589"/>
                    </a:lnTo>
                    <a:lnTo>
                      <a:pt x="1041" y="1565"/>
                    </a:lnTo>
                    <a:lnTo>
                      <a:pt x="1041" y="1537"/>
                    </a:lnTo>
                    <a:lnTo>
                      <a:pt x="1041" y="1526"/>
                    </a:lnTo>
                    <a:lnTo>
                      <a:pt x="1040" y="1520"/>
                    </a:lnTo>
                    <a:lnTo>
                      <a:pt x="1039" y="1516"/>
                    </a:lnTo>
                    <a:lnTo>
                      <a:pt x="1037" y="1506"/>
                    </a:lnTo>
                    <a:lnTo>
                      <a:pt x="1033" y="1496"/>
                    </a:lnTo>
                    <a:lnTo>
                      <a:pt x="1031" y="1487"/>
                    </a:lnTo>
                    <a:lnTo>
                      <a:pt x="1027" y="1477"/>
                    </a:lnTo>
                    <a:lnTo>
                      <a:pt x="1025" y="1467"/>
                    </a:lnTo>
                    <a:lnTo>
                      <a:pt x="1024" y="1461"/>
                    </a:lnTo>
                    <a:lnTo>
                      <a:pt x="1023" y="1455"/>
                    </a:lnTo>
                    <a:lnTo>
                      <a:pt x="1022" y="1446"/>
                    </a:lnTo>
                    <a:lnTo>
                      <a:pt x="1022" y="1436"/>
                    </a:lnTo>
                    <a:lnTo>
                      <a:pt x="1022" y="1419"/>
                    </a:lnTo>
                    <a:lnTo>
                      <a:pt x="1022" y="1403"/>
                    </a:lnTo>
                    <a:lnTo>
                      <a:pt x="1023" y="1387"/>
                    </a:lnTo>
                    <a:lnTo>
                      <a:pt x="1026" y="1355"/>
                    </a:lnTo>
                    <a:lnTo>
                      <a:pt x="1027" y="1338"/>
                    </a:lnTo>
                    <a:lnTo>
                      <a:pt x="1027" y="1318"/>
                    </a:lnTo>
                    <a:lnTo>
                      <a:pt x="1027" y="1307"/>
                    </a:lnTo>
                    <a:lnTo>
                      <a:pt x="1026" y="1296"/>
                    </a:lnTo>
                    <a:lnTo>
                      <a:pt x="1024" y="1285"/>
                    </a:lnTo>
                    <a:lnTo>
                      <a:pt x="1022" y="1276"/>
                    </a:lnTo>
                    <a:lnTo>
                      <a:pt x="1019" y="1266"/>
                    </a:lnTo>
                    <a:lnTo>
                      <a:pt x="1015" y="1257"/>
                    </a:lnTo>
                    <a:lnTo>
                      <a:pt x="1012" y="1248"/>
                    </a:lnTo>
                    <a:lnTo>
                      <a:pt x="1007" y="1240"/>
                    </a:lnTo>
                    <a:lnTo>
                      <a:pt x="1002" y="1232"/>
                    </a:lnTo>
                    <a:lnTo>
                      <a:pt x="997" y="1224"/>
                    </a:lnTo>
                    <a:lnTo>
                      <a:pt x="985" y="1209"/>
                    </a:lnTo>
                    <a:lnTo>
                      <a:pt x="972" y="1194"/>
                    </a:lnTo>
                    <a:lnTo>
                      <a:pt x="958" y="1179"/>
                    </a:lnTo>
                    <a:lnTo>
                      <a:pt x="929" y="1151"/>
                    </a:lnTo>
                    <a:lnTo>
                      <a:pt x="916" y="1136"/>
                    </a:lnTo>
                    <a:lnTo>
                      <a:pt x="902" y="1120"/>
                    </a:lnTo>
                    <a:lnTo>
                      <a:pt x="895" y="1112"/>
                    </a:lnTo>
                    <a:lnTo>
                      <a:pt x="889" y="1104"/>
                    </a:lnTo>
                    <a:lnTo>
                      <a:pt x="878" y="1086"/>
                    </a:lnTo>
                    <a:lnTo>
                      <a:pt x="872" y="1077"/>
                    </a:lnTo>
                    <a:lnTo>
                      <a:pt x="868" y="1066"/>
                    </a:lnTo>
                    <a:lnTo>
                      <a:pt x="863" y="1056"/>
                    </a:lnTo>
                    <a:lnTo>
                      <a:pt x="858" y="1045"/>
                    </a:lnTo>
                    <a:lnTo>
                      <a:pt x="858" y="954"/>
                    </a:lnTo>
                    <a:lnTo>
                      <a:pt x="864" y="934"/>
                    </a:lnTo>
                    <a:lnTo>
                      <a:pt x="870" y="916"/>
                    </a:lnTo>
                    <a:lnTo>
                      <a:pt x="876" y="900"/>
                    </a:lnTo>
                    <a:lnTo>
                      <a:pt x="882" y="884"/>
                    </a:lnTo>
                    <a:lnTo>
                      <a:pt x="890" y="869"/>
                    </a:lnTo>
                    <a:lnTo>
                      <a:pt x="900" y="853"/>
                    </a:lnTo>
                    <a:lnTo>
                      <a:pt x="911" y="838"/>
                    </a:lnTo>
                    <a:lnTo>
                      <a:pt x="922" y="821"/>
                    </a:lnTo>
                    <a:lnTo>
                      <a:pt x="926" y="818"/>
                    </a:lnTo>
                    <a:lnTo>
                      <a:pt x="929" y="814"/>
                    </a:lnTo>
                    <a:lnTo>
                      <a:pt x="936" y="808"/>
                    </a:lnTo>
                    <a:lnTo>
                      <a:pt x="951" y="796"/>
                    </a:lnTo>
                    <a:lnTo>
                      <a:pt x="954" y="793"/>
                    </a:lnTo>
                    <a:lnTo>
                      <a:pt x="958" y="790"/>
                    </a:lnTo>
                    <a:lnTo>
                      <a:pt x="964" y="784"/>
                    </a:lnTo>
                    <a:lnTo>
                      <a:pt x="966" y="780"/>
                    </a:lnTo>
                    <a:lnTo>
                      <a:pt x="967" y="776"/>
                    </a:lnTo>
                    <a:lnTo>
                      <a:pt x="967" y="773"/>
                    </a:lnTo>
                    <a:lnTo>
                      <a:pt x="968" y="771"/>
                    </a:lnTo>
                    <a:lnTo>
                      <a:pt x="968" y="766"/>
                    </a:lnTo>
                    <a:lnTo>
                      <a:pt x="968" y="761"/>
                    </a:lnTo>
                    <a:lnTo>
                      <a:pt x="967" y="755"/>
                    </a:lnTo>
                    <a:lnTo>
                      <a:pt x="966" y="745"/>
                    </a:lnTo>
                    <a:lnTo>
                      <a:pt x="962" y="735"/>
                    </a:lnTo>
                    <a:lnTo>
                      <a:pt x="959" y="725"/>
                    </a:lnTo>
                    <a:lnTo>
                      <a:pt x="956" y="716"/>
                    </a:lnTo>
                    <a:lnTo>
                      <a:pt x="953" y="706"/>
                    </a:lnTo>
                    <a:lnTo>
                      <a:pt x="952" y="701"/>
                    </a:lnTo>
                    <a:lnTo>
                      <a:pt x="951" y="696"/>
                    </a:lnTo>
                    <a:lnTo>
                      <a:pt x="950" y="690"/>
                    </a:lnTo>
                    <a:lnTo>
                      <a:pt x="950" y="684"/>
                    </a:lnTo>
                    <a:lnTo>
                      <a:pt x="950" y="676"/>
                    </a:lnTo>
                    <a:lnTo>
                      <a:pt x="951" y="667"/>
                    </a:lnTo>
                    <a:lnTo>
                      <a:pt x="953" y="652"/>
                    </a:lnTo>
                    <a:lnTo>
                      <a:pt x="954" y="644"/>
                    </a:lnTo>
                    <a:lnTo>
                      <a:pt x="957" y="636"/>
                    </a:lnTo>
                    <a:lnTo>
                      <a:pt x="960" y="630"/>
                    </a:lnTo>
                    <a:lnTo>
                      <a:pt x="962" y="623"/>
                    </a:lnTo>
                    <a:lnTo>
                      <a:pt x="970" y="610"/>
                    </a:lnTo>
                    <a:lnTo>
                      <a:pt x="975" y="605"/>
                    </a:lnTo>
                    <a:lnTo>
                      <a:pt x="980" y="599"/>
                    </a:lnTo>
                    <a:lnTo>
                      <a:pt x="985" y="593"/>
                    </a:lnTo>
                    <a:lnTo>
                      <a:pt x="991" y="589"/>
                    </a:lnTo>
                    <a:lnTo>
                      <a:pt x="998" y="584"/>
                    </a:lnTo>
                    <a:lnTo>
                      <a:pt x="1005" y="579"/>
                    </a:lnTo>
                    <a:lnTo>
                      <a:pt x="1096" y="579"/>
                    </a:lnTo>
                    <a:lnTo>
                      <a:pt x="1096" y="511"/>
                    </a:lnTo>
                    <a:lnTo>
                      <a:pt x="1094" y="506"/>
                    </a:lnTo>
                    <a:lnTo>
                      <a:pt x="1091" y="502"/>
                    </a:lnTo>
                    <a:lnTo>
                      <a:pt x="1087" y="494"/>
                    </a:lnTo>
                    <a:lnTo>
                      <a:pt x="1082" y="486"/>
                    </a:lnTo>
                    <a:lnTo>
                      <a:pt x="1077" y="479"/>
                    </a:lnTo>
                    <a:lnTo>
                      <a:pt x="1064" y="466"/>
                    </a:lnTo>
                    <a:lnTo>
                      <a:pt x="1051" y="454"/>
                    </a:lnTo>
                    <a:lnTo>
                      <a:pt x="1041" y="441"/>
                    </a:lnTo>
                    <a:lnTo>
                      <a:pt x="1035" y="435"/>
                    </a:lnTo>
                    <a:lnTo>
                      <a:pt x="1032" y="427"/>
                    </a:lnTo>
                    <a:lnTo>
                      <a:pt x="1030" y="423"/>
                    </a:lnTo>
                    <a:lnTo>
                      <a:pt x="1027" y="420"/>
                    </a:lnTo>
                    <a:lnTo>
                      <a:pt x="1026" y="415"/>
                    </a:lnTo>
                    <a:lnTo>
                      <a:pt x="1025" y="412"/>
                    </a:lnTo>
                    <a:lnTo>
                      <a:pt x="1024" y="407"/>
                    </a:lnTo>
                    <a:lnTo>
                      <a:pt x="1024" y="403"/>
                    </a:lnTo>
                    <a:lnTo>
                      <a:pt x="1023" y="392"/>
                    </a:lnTo>
                    <a:lnTo>
                      <a:pt x="1023" y="386"/>
                    </a:lnTo>
                    <a:lnTo>
                      <a:pt x="1024" y="378"/>
                    </a:lnTo>
                    <a:lnTo>
                      <a:pt x="1026" y="365"/>
                    </a:lnTo>
                    <a:lnTo>
                      <a:pt x="1029" y="352"/>
                    </a:lnTo>
                    <a:lnTo>
                      <a:pt x="1032" y="340"/>
                    </a:lnTo>
                    <a:lnTo>
                      <a:pt x="1035" y="328"/>
                    </a:lnTo>
                    <a:lnTo>
                      <a:pt x="1039" y="316"/>
                    </a:lnTo>
                    <a:lnTo>
                      <a:pt x="1040" y="302"/>
                    </a:lnTo>
                    <a:lnTo>
                      <a:pt x="1041" y="295"/>
                    </a:lnTo>
                    <a:lnTo>
                      <a:pt x="1041" y="287"/>
                    </a:lnTo>
                    <a:lnTo>
                      <a:pt x="1041" y="274"/>
                    </a:lnTo>
                    <a:lnTo>
                      <a:pt x="1039" y="260"/>
                    </a:lnTo>
                    <a:lnTo>
                      <a:pt x="1035" y="246"/>
                    </a:lnTo>
                    <a:lnTo>
                      <a:pt x="1032" y="232"/>
                    </a:lnTo>
                    <a:lnTo>
                      <a:pt x="1026" y="218"/>
                    </a:lnTo>
                    <a:lnTo>
                      <a:pt x="1019" y="205"/>
                    </a:lnTo>
                    <a:lnTo>
                      <a:pt x="1012" y="193"/>
                    </a:lnTo>
                    <a:lnTo>
                      <a:pt x="1002" y="181"/>
                    </a:lnTo>
                    <a:lnTo>
                      <a:pt x="998" y="176"/>
                    </a:lnTo>
                    <a:lnTo>
                      <a:pt x="992" y="170"/>
                    </a:lnTo>
                    <a:lnTo>
                      <a:pt x="986" y="165"/>
                    </a:lnTo>
                    <a:lnTo>
                      <a:pt x="981" y="161"/>
                    </a:lnTo>
                    <a:lnTo>
                      <a:pt x="967" y="153"/>
                    </a:lnTo>
                    <a:lnTo>
                      <a:pt x="960" y="149"/>
                    </a:lnTo>
                    <a:lnTo>
                      <a:pt x="953" y="147"/>
                    </a:lnTo>
                    <a:lnTo>
                      <a:pt x="945" y="144"/>
                    </a:lnTo>
                    <a:lnTo>
                      <a:pt x="937" y="143"/>
                    </a:lnTo>
                    <a:lnTo>
                      <a:pt x="928" y="140"/>
                    </a:lnTo>
                    <a:lnTo>
                      <a:pt x="920" y="139"/>
                    </a:lnTo>
                    <a:lnTo>
                      <a:pt x="911" y="139"/>
                    </a:lnTo>
                    <a:lnTo>
                      <a:pt x="902" y="139"/>
                    </a:lnTo>
                    <a:lnTo>
                      <a:pt x="892" y="140"/>
                    </a:lnTo>
                    <a:lnTo>
                      <a:pt x="881" y="141"/>
                    </a:lnTo>
                    <a:close/>
                  </a:path>
                </a:pathLst>
              </a:custGeom>
              <a:solidFill>
                <a:srgbClr val="E39D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9"/>
              <p:cNvSpPr>
                <a:spLocks/>
              </p:cNvSpPr>
              <p:nvPr/>
            </p:nvSpPr>
            <p:spPr bwMode="auto">
              <a:xfrm>
                <a:off x="4572" y="1246"/>
                <a:ext cx="635" cy="1314"/>
              </a:xfrm>
              <a:custGeom>
                <a:avLst/>
                <a:gdLst>
                  <a:gd name="T0" fmla="*/ 754 w 1270"/>
                  <a:gd name="T1" fmla="*/ 558 h 2628"/>
                  <a:gd name="T2" fmla="*/ 661 w 1270"/>
                  <a:gd name="T3" fmla="*/ 410 h 2628"/>
                  <a:gd name="T4" fmla="*/ 614 w 1270"/>
                  <a:gd name="T5" fmla="*/ 307 h 2628"/>
                  <a:gd name="T6" fmla="*/ 574 w 1270"/>
                  <a:gd name="T7" fmla="*/ 147 h 2628"/>
                  <a:gd name="T8" fmla="*/ 546 w 1270"/>
                  <a:gd name="T9" fmla="*/ 103 h 2628"/>
                  <a:gd name="T10" fmla="*/ 499 w 1270"/>
                  <a:gd name="T11" fmla="*/ 93 h 2628"/>
                  <a:gd name="T12" fmla="*/ 461 w 1270"/>
                  <a:gd name="T13" fmla="*/ 122 h 2628"/>
                  <a:gd name="T14" fmla="*/ 412 w 1270"/>
                  <a:gd name="T15" fmla="*/ 97 h 2628"/>
                  <a:gd name="T16" fmla="*/ 372 w 1270"/>
                  <a:gd name="T17" fmla="*/ 24 h 2628"/>
                  <a:gd name="T18" fmla="*/ 332 w 1270"/>
                  <a:gd name="T19" fmla="*/ 3 h 2628"/>
                  <a:gd name="T20" fmla="*/ 295 w 1270"/>
                  <a:gd name="T21" fmla="*/ 5 h 2628"/>
                  <a:gd name="T22" fmla="*/ 265 w 1270"/>
                  <a:gd name="T23" fmla="*/ 50 h 2628"/>
                  <a:gd name="T24" fmla="*/ 240 w 1270"/>
                  <a:gd name="T25" fmla="*/ 121 h 2628"/>
                  <a:gd name="T26" fmla="*/ 192 w 1270"/>
                  <a:gd name="T27" fmla="*/ 164 h 2628"/>
                  <a:gd name="T28" fmla="*/ 131 w 1270"/>
                  <a:gd name="T29" fmla="*/ 184 h 2628"/>
                  <a:gd name="T30" fmla="*/ 94 w 1270"/>
                  <a:gd name="T31" fmla="*/ 233 h 2628"/>
                  <a:gd name="T32" fmla="*/ 68 w 1270"/>
                  <a:gd name="T33" fmla="*/ 333 h 2628"/>
                  <a:gd name="T34" fmla="*/ 68 w 1270"/>
                  <a:gd name="T35" fmla="*/ 435 h 2628"/>
                  <a:gd name="T36" fmla="*/ 98 w 1270"/>
                  <a:gd name="T37" fmla="*/ 474 h 2628"/>
                  <a:gd name="T38" fmla="*/ 119 w 1270"/>
                  <a:gd name="T39" fmla="*/ 561 h 2628"/>
                  <a:gd name="T40" fmla="*/ 84 w 1270"/>
                  <a:gd name="T41" fmla="*/ 626 h 2628"/>
                  <a:gd name="T42" fmla="*/ 39 w 1270"/>
                  <a:gd name="T43" fmla="*/ 637 h 2628"/>
                  <a:gd name="T44" fmla="*/ 9 w 1270"/>
                  <a:gd name="T45" fmla="*/ 682 h 2628"/>
                  <a:gd name="T46" fmla="*/ 1 w 1270"/>
                  <a:gd name="T47" fmla="*/ 770 h 2628"/>
                  <a:gd name="T48" fmla="*/ 32 w 1270"/>
                  <a:gd name="T49" fmla="*/ 902 h 2628"/>
                  <a:gd name="T50" fmla="*/ 89 w 1270"/>
                  <a:gd name="T51" fmla="*/ 1061 h 2628"/>
                  <a:gd name="T52" fmla="*/ 111 w 1270"/>
                  <a:gd name="T53" fmla="*/ 1254 h 2628"/>
                  <a:gd name="T54" fmla="*/ 66 w 1270"/>
                  <a:gd name="T55" fmla="*/ 1352 h 2628"/>
                  <a:gd name="T56" fmla="*/ 73 w 1270"/>
                  <a:gd name="T57" fmla="*/ 1515 h 2628"/>
                  <a:gd name="T58" fmla="*/ 89 w 1270"/>
                  <a:gd name="T59" fmla="*/ 1806 h 2628"/>
                  <a:gd name="T60" fmla="*/ 163 w 1270"/>
                  <a:gd name="T61" fmla="*/ 1880 h 2628"/>
                  <a:gd name="T62" fmla="*/ 236 w 1270"/>
                  <a:gd name="T63" fmla="*/ 1962 h 2628"/>
                  <a:gd name="T64" fmla="*/ 312 w 1270"/>
                  <a:gd name="T65" fmla="*/ 2075 h 2628"/>
                  <a:gd name="T66" fmla="*/ 375 w 1270"/>
                  <a:gd name="T67" fmla="*/ 2122 h 2628"/>
                  <a:gd name="T68" fmla="*/ 493 w 1270"/>
                  <a:gd name="T69" fmla="*/ 2157 h 2628"/>
                  <a:gd name="T70" fmla="*/ 565 w 1270"/>
                  <a:gd name="T71" fmla="*/ 2199 h 2628"/>
                  <a:gd name="T72" fmla="*/ 643 w 1270"/>
                  <a:gd name="T73" fmla="*/ 2311 h 2628"/>
                  <a:gd name="T74" fmla="*/ 717 w 1270"/>
                  <a:gd name="T75" fmla="*/ 2391 h 2628"/>
                  <a:gd name="T76" fmla="*/ 758 w 1270"/>
                  <a:gd name="T77" fmla="*/ 2444 h 2628"/>
                  <a:gd name="T78" fmla="*/ 789 w 1270"/>
                  <a:gd name="T79" fmla="*/ 2457 h 2628"/>
                  <a:gd name="T80" fmla="*/ 850 w 1270"/>
                  <a:gd name="T81" fmla="*/ 2545 h 2628"/>
                  <a:gd name="T82" fmla="*/ 908 w 1270"/>
                  <a:gd name="T83" fmla="*/ 2628 h 2628"/>
                  <a:gd name="T84" fmla="*/ 1233 w 1270"/>
                  <a:gd name="T85" fmla="*/ 2539 h 2628"/>
                  <a:gd name="T86" fmla="*/ 1160 w 1270"/>
                  <a:gd name="T87" fmla="*/ 2443 h 2628"/>
                  <a:gd name="T88" fmla="*/ 1151 w 1270"/>
                  <a:gd name="T89" fmla="*/ 2393 h 2628"/>
                  <a:gd name="T90" fmla="*/ 1116 w 1270"/>
                  <a:gd name="T91" fmla="*/ 2344 h 2628"/>
                  <a:gd name="T92" fmla="*/ 1041 w 1270"/>
                  <a:gd name="T93" fmla="*/ 2277 h 2628"/>
                  <a:gd name="T94" fmla="*/ 960 w 1270"/>
                  <a:gd name="T95" fmla="*/ 2149 h 2628"/>
                  <a:gd name="T96" fmla="*/ 851 w 1270"/>
                  <a:gd name="T97" fmla="*/ 1929 h 2628"/>
                  <a:gd name="T98" fmla="*/ 806 w 1270"/>
                  <a:gd name="T99" fmla="*/ 1745 h 2628"/>
                  <a:gd name="T100" fmla="*/ 800 w 1270"/>
                  <a:gd name="T101" fmla="*/ 1538 h 2628"/>
                  <a:gd name="T102" fmla="*/ 827 w 1270"/>
                  <a:gd name="T103" fmla="*/ 1411 h 2628"/>
                  <a:gd name="T104" fmla="*/ 880 w 1270"/>
                  <a:gd name="T105" fmla="*/ 1234 h 2628"/>
                  <a:gd name="T106" fmla="*/ 884 w 1270"/>
                  <a:gd name="T107" fmla="*/ 1097 h 2628"/>
                  <a:gd name="T108" fmla="*/ 867 w 1270"/>
                  <a:gd name="T109" fmla="*/ 1029 h 2628"/>
                  <a:gd name="T110" fmla="*/ 822 w 1270"/>
                  <a:gd name="T111" fmla="*/ 967 h 2628"/>
                  <a:gd name="T112" fmla="*/ 743 w 1270"/>
                  <a:gd name="T113" fmla="*/ 885 h 2628"/>
                  <a:gd name="T114" fmla="*/ 731 w 1270"/>
                  <a:gd name="T115" fmla="*/ 835 h 2628"/>
                  <a:gd name="T116" fmla="*/ 748 w 1270"/>
                  <a:gd name="T117" fmla="*/ 759 h 2628"/>
                  <a:gd name="T118" fmla="*/ 774 w 1270"/>
                  <a:gd name="T119" fmla="*/ 654 h 2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0" h="2628">
                    <a:moveTo>
                      <a:pt x="772" y="639"/>
                    </a:moveTo>
                    <a:lnTo>
                      <a:pt x="771" y="628"/>
                    </a:lnTo>
                    <a:lnTo>
                      <a:pt x="770" y="616"/>
                    </a:lnTo>
                    <a:lnTo>
                      <a:pt x="765" y="596"/>
                    </a:lnTo>
                    <a:lnTo>
                      <a:pt x="759" y="576"/>
                    </a:lnTo>
                    <a:lnTo>
                      <a:pt x="757" y="567"/>
                    </a:lnTo>
                    <a:lnTo>
                      <a:pt x="754" y="558"/>
                    </a:lnTo>
                    <a:lnTo>
                      <a:pt x="746" y="541"/>
                    </a:lnTo>
                    <a:lnTo>
                      <a:pt x="736" y="524"/>
                    </a:lnTo>
                    <a:lnTo>
                      <a:pt x="727" y="508"/>
                    </a:lnTo>
                    <a:lnTo>
                      <a:pt x="717" y="492"/>
                    </a:lnTo>
                    <a:lnTo>
                      <a:pt x="695" y="460"/>
                    </a:lnTo>
                    <a:lnTo>
                      <a:pt x="673" y="427"/>
                    </a:lnTo>
                    <a:lnTo>
                      <a:pt x="661" y="410"/>
                    </a:lnTo>
                    <a:lnTo>
                      <a:pt x="651" y="391"/>
                    </a:lnTo>
                    <a:lnTo>
                      <a:pt x="645" y="382"/>
                    </a:lnTo>
                    <a:lnTo>
                      <a:pt x="641" y="372"/>
                    </a:lnTo>
                    <a:lnTo>
                      <a:pt x="630" y="352"/>
                    </a:lnTo>
                    <a:lnTo>
                      <a:pt x="626" y="340"/>
                    </a:lnTo>
                    <a:lnTo>
                      <a:pt x="621" y="329"/>
                    </a:lnTo>
                    <a:lnTo>
                      <a:pt x="614" y="307"/>
                    </a:lnTo>
                    <a:lnTo>
                      <a:pt x="610" y="287"/>
                    </a:lnTo>
                    <a:lnTo>
                      <a:pt x="605" y="266"/>
                    </a:lnTo>
                    <a:lnTo>
                      <a:pt x="597" y="224"/>
                    </a:lnTo>
                    <a:lnTo>
                      <a:pt x="591" y="202"/>
                    </a:lnTo>
                    <a:lnTo>
                      <a:pt x="585" y="178"/>
                    </a:lnTo>
                    <a:lnTo>
                      <a:pt x="580" y="162"/>
                    </a:lnTo>
                    <a:lnTo>
                      <a:pt x="574" y="147"/>
                    </a:lnTo>
                    <a:lnTo>
                      <a:pt x="571" y="139"/>
                    </a:lnTo>
                    <a:lnTo>
                      <a:pt x="567" y="133"/>
                    </a:lnTo>
                    <a:lnTo>
                      <a:pt x="564" y="126"/>
                    </a:lnTo>
                    <a:lnTo>
                      <a:pt x="561" y="119"/>
                    </a:lnTo>
                    <a:lnTo>
                      <a:pt x="556" y="113"/>
                    </a:lnTo>
                    <a:lnTo>
                      <a:pt x="551" y="107"/>
                    </a:lnTo>
                    <a:lnTo>
                      <a:pt x="546" y="103"/>
                    </a:lnTo>
                    <a:lnTo>
                      <a:pt x="540" y="99"/>
                    </a:lnTo>
                    <a:lnTo>
                      <a:pt x="534" y="96"/>
                    </a:lnTo>
                    <a:lnTo>
                      <a:pt x="528" y="94"/>
                    </a:lnTo>
                    <a:lnTo>
                      <a:pt x="520" y="93"/>
                    </a:lnTo>
                    <a:lnTo>
                      <a:pt x="512" y="91"/>
                    </a:lnTo>
                    <a:lnTo>
                      <a:pt x="505" y="91"/>
                    </a:lnTo>
                    <a:lnTo>
                      <a:pt x="499" y="93"/>
                    </a:lnTo>
                    <a:lnTo>
                      <a:pt x="493" y="95"/>
                    </a:lnTo>
                    <a:lnTo>
                      <a:pt x="488" y="97"/>
                    </a:lnTo>
                    <a:lnTo>
                      <a:pt x="482" y="101"/>
                    </a:lnTo>
                    <a:lnTo>
                      <a:pt x="477" y="104"/>
                    </a:lnTo>
                    <a:lnTo>
                      <a:pt x="473" y="109"/>
                    </a:lnTo>
                    <a:lnTo>
                      <a:pt x="469" y="112"/>
                    </a:lnTo>
                    <a:lnTo>
                      <a:pt x="461" y="122"/>
                    </a:lnTo>
                    <a:lnTo>
                      <a:pt x="453" y="133"/>
                    </a:lnTo>
                    <a:lnTo>
                      <a:pt x="438" y="155"/>
                    </a:lnTo>
                    <a:lnTo>
                      <a:pt x="429" y="174"/>
                    </a:lnTo>
                    <a:lnTo>
                      <a:pt x="424" y="143"/>
                    </a:lnTo>
                    <a:lnTo>
                      <a:pt x="420" y="127"/>
                    </a:lnTo>
                    <a:lnTo>
                      <a:pt x="417" y="112"/>
                    </a:lnTo>
                    <a:lnTo>
                      <a:pt x="412" y="97"/>
                    </a:lnTo>
                    <a:lnTo>
                      <a:pt x="408" y="82"/>
                    </a:lnTo>
                    <a:lnTo>
                      <a:pt x="402" y="69"/>
                    </a:lnTo>
                    <a:lnTo>
                      <a:pt x="396" y="56"/>
                    </a:lnTo>
                    <a:lnTo>
                      <a:pt x="388" y="45"/>
                    </a:lnTo>
                    <a:lnTo>
                      <a:pt x="381" y="33"/>
                    </a:lnTo>
                    <a:lnTo>
                      <a:pt x="377" y="29"/>
                    </a:lnTo>
                    <a:lnTo>
                      <a:pt x="372" y="24"/>
                    </a:lnTo>
                    <a:lnTo>
                      <a:pt x="368" y="20"/>
                    </a:lnTo>
                    <a:lnTo>
                      <a:pt x="362" y="16"/>
                    </a:lnTo>
                    <a:lnTo>
                      <a:pt x="356" y="13"/>
                    </a:lnTo>
                    <a:lnTo>
                      <a:pt x="351" y="9"/>
                    </a:lnTo>
                    <a:lnTo>
                      <a:pt x="345" y="7"/>
                    </a:lnTo>
                    <a:lnTo>
                      <a:pt x="339" y="5"/>
                    </a:lnTo>
                    <a:lnTo>
                      <a:pt x="332" y="3"/>
                    </a:lnTo>
                    <a:lnTo>
                      <a:pt x="325" y="1"/>
                    </a:lnTo>
                    <a:lnTo>
                      <a:pt x="319" y="0"/>
                    </a:lnTo>
                    <a:lnTo>
                      <a:pt x="311" y="0"/>
                    </a:lnTo>
                    <a:lnTo>
                      <a:pt x="306" y="0"/>
                    </a:lnTo>
                    <a:lnTo>
                      <a:pt x="301" y="1"/>
                    </a:lnTo>
                    <a:lnTo>
                      <a:pt x="298" y="4"/>
                    </a:lnTo>
                    <a:lnTo>
                      <a:pt x="295" y="5"/>
                    </a:lnTo>
                    <a:lnTo>
                      <a:pt x="291" y="8"/>
                    </a:lnTo>
                    <a:lnTo>
                      <a:pt x="288" y="11"/>
                    </a:lnTo>
                    <a:lnTo>
                      <a:pt x="285" y="14"/>
                    </a:lnTo>
                    <a:lnTo>
                      <a:pt x="283" y="17"/>
                    </a:lnTo>
                    <a:lnTo>
                      <a:pt x="279" y="25"/>
                    </a:lnTo>
                    <a:lnTo>
                      <a:pt x="274" y="33"/>
                    </a:lnTo>
                    <a:lnTo>
                      <a:pt x="265" y="50"/>
                    </a:lnTo>
                    <a:lnTo>
                      <a:pt x="260" y="58"/>
                    </a:lnTo>
                    <a:lnTo>
                      <a:pt x="257" y="65"/>
                    </a:lnTo>
                    <a:lnTo>
                      <a:pt x="253" y="72"/>
                    </a:lnTo>
                    <a:lnTo>
                      <a:pt x="251" y="79"/>
                    </a:lnTo>
                    <a:lnTo>
                      <a:pt x="245" y="94"/>
                    </a:lnTo>
                    <a:lnTo>
                      <a:pt x="242" y="107"/>
                    </a:lnTo>
                    <a:lnTo>
                      <a:pt x="240" y="121"/>
                    </a:lnTo>
                    <a:lnTo>
                      <a:pt x="239" y="137"/>
                    </a:lnTo>
                    <a:lnTo>
                      <a:pt x="237" y="152"/>
                    </a:lnTo>
                    <a:lnTo>
                      <a:pt x="237" y="169"/>
                    </a:lnTo>
                    <a:lnTo>
                      <a:pt x="225" y="168"/>
                    </a:lnTo>
                    <a:lnTo>
                      <a:pt x="215" y="167"/>
                    </a:lnTo>
                    <a:lnTo>
                      <a:pt x="204" y="166"/>
                    </a:lnTo>
                    <a:lnTo>
                      <a:pt x="192" y="164"/>
                    </a:lnTo>
                    <a:lnTo>
                      <a:pt x="182" y="164"/>
                    </a:lnTo>
                    <a:lnTo>
                      <a:pt x="172" y="167"/>
                    </a:lnTo>
                    <a:lnTo>
                      <a:pt x="163" y="168"/>
                    </a:lnTo>
                    <a:lnTo>
                      <a:pt x="154" y="171"/>
                    </a:lnTo>
                    <a:lnTo>
                      <a:pt x="146" y="175"/>
                    </a:lnTo>
                    <a:lnTo>
                      <a:pt x="138" y="178"/>
                    </a:lnTo>
                    <a:lnTo>
                      <a:pt x="131" y="184"/>
                    </a:lnTo>
                    <a:lnTo>
                      <a:pt x="124" y="188"/>
                    </a:lnTo>
                    <a:lnTo>
                      <a:pt x="119" y="195"/>
                    </a:lnTo>
                    <a:lnTo>
                      <a:pt x="113" y="201"/>
                    </a:lnTo>
                    <a:lnTo>
                      <a:pt x="107" y="209"/>
                    </a:lnTo>
                    <a:lnTo>
                      <a:pt x="103" y="216"/>
                    </a:lnTo>
                    <a:lnTo>
                      <a:pt x="98" y="224"/>
                    </a:lnTo>
                    <a:lnTo>
                      <a:pt x="94" y="233"/>
                    </a:lnTo>
                    <a:lnTo>
                      <a:pt x="86" y="250"/>
                    </a:lnTo>
                    <a:lnTo>
                      <a:pt x="83" y="260"/>
                    </a:lnTo>
                    <a:lnTo>
                      <a:pt x="80" y="269"/>
                    </a:lnTo>
                    <a:lnTo>
                      <a:pt x="75" y="290"/>
                    </a:lnTo>
                    <a:lnTo>
                      <a:pt x="73" y="300"/>
                    </a:lnTo>
                    <a:lnTo>
                      <a:pt x="71" y="312"/>
                    </a:lnTo>
                    <a:lnTo>
                      <a:pt x="68" y="333"/>
                    </a:lnTo>
                    <a:lnTo>
                      <a:pt x="66" y="355"/>
                    </a:lnTo>
                    <a:lnTo>
                      <a:pt x="65" y="377"/>
                    </a:lnTo>
                    <a:lnTo>
                      <a:pt x="64" y="420"/>
                    </a:lnTo>
                    <a:lnTo>
                      <a:pt x="64" y="423"/>
                    </a:lnTo>
                    <a:lnTo>
                      <a:pt x="65" y="427"/>
                    </a:lnTo>
                    <a:lnTo>
                      <a:pt x="67" y="433"/>
                    </a:lnTo>
                    <a:lnTo>
                      <a:pt x="68" y="435"/>
                    </a:lnTo>
                    <a:lnTo>
                      <a:pt x="71" y="437"/>
                    </a:lnTo>
                    <a:lnTo>
                      <a:pt x="75" y="442"/>
                    </a:lnTo>
                    <a:lnTo>
                      <a:pt x="83" y="451"/>
                    </a:lnTo>
                    <a:lnTo>
                      <a:pt x="88" y="455"/>
                    </a:lnTo>
                    <a:lnTo>
                      <a:pt x="90" y="459"/>
                    </a:lnTo>
                    <a:lnTo>
                      <a:pt x="91" y="461"/>
                    </a:lnTo>
                    <a:lnTo>
                      <a:pt x="98" y="474"/>
                    </a:lnTo>
                    <a:lnTo>
                      <a:pt x="104" y="486"/>
                    </a:lnTo>
                    <a:lnTo>
                      <a:pt x="108" y="498"/>
                    </a:lnTo>
                    <a:lnTo>
                      <a:pt x="112" y="509"/>
                    </a:lnTo>
                    <a:lnTo>
                      <a:pt x="115" y="521"/>
                    </a:lnTo>
                    <a:lnTo>
                      <a:pt x="118" y="534"/>
                    </a:lnTo>
                    <a:lnTo>
                      <a:pt x="119" y="548"/>
                    </a:lnTo>
                    <a:lnTo>
                      <a:pt x="119" y="561"/>
                    </a:lnTo>
                    <a:lnTo>
                      <a:pt x="119" y="580"/>
                    </a:lnTo>
                    <a:lnTo>
                      <a:pt x="118" y="596"/>
                    </a:lnTo>
                    <a:lnTo>
                      <a:pt x="114" y="630"/>
                    </a:lnTo>
                    <a:lnTo>
                      <a:pt x="108" y="630"/>
                    </a:lnTo>
                    <a:lnTo>
                      <a:pt x="104" y="630"/>
                    </a:lnTo>
                    <a:lnTo>
                      <a:pt x="94" y="628"/>
                    </a:lnTo>
                    <a:lnTo>
                      <a:pt x="84" y="626"/>
                    </a:lnTo>
                    <a:lnTo>
                      <a:pt x="79" y="625"/>
                    </a:lnTo>
                    <a:lnTo>
                      <a:pt x="73" y="625"/>
                    </a:lnTo>
                    <a:lnTo>
                      <a:pt x="63" y="626"/>
                    </a:lnTo>
                    <a:lnTo>
                      <a:pt x="55" y="629"/>
                    </a:lnTo>
                    <a:lnTo>
                      <a:pt x="50" y="630"/>
                    </a:lnTo>
                    <a:lnTo>
                      <a:pt x="46" y="632"/>
                    </a:lnTo>
                    <a:lnTo>
                      <a:pt x="39" y="637"/>
                    </a:lnTo>
                    <a:lnTo>
                      <a:pt x="32" y="642"/>
                    </a:lnTo>
                    <a:lnTo>
                      <a:pt x="26" y="648"/>
                    </a:lnTo>
                    <a:lnTo>
                      <a:pt x="23" y="653"/>
                    </a:lnTo>
                    <a:lnTo>
                      <a:pt x="21" y="656"/>
                    </a:lnTo>
                    <a:lnTo>
                      <a:pt x="16" y="664"/>
                    </a:lnTo>
                    <a:lnTo>
                      <a:pt x="13" y="673"/>
                    </a:lnTo>
                    <a:lnTo>
                      <a:pt x="9" y="682"/>
                    </a:lnTo>
                    <a:lnTo>
                      <a:pt x="6" y="693"/>
                    </a:lnTo>
                    <a:lnTo>
                      <a:pt x="3" y="703"/>
                    </a:lnTo>
                    <a:lnTo>
                      <a:pt x="2" y="713"/>
                    </a:lnTo>
                    <a:lnTo>
                      <a:pt x="1" y="723"/>
                    </a:lnTo>
                    <a:lnTo>
                      <a:pt x="0" y="744"/>
                    </a:lnTo>
                    <a:lnTo>
                      <a:pt x="0" y="758"/>
                    </a:lnTo>
                    <a:lnTo>
                      <a:pt x="1" y="770"/>
                    </a:lnTo>
                    <a:lnTo>
                      <a:pt x="2" y="783"/>
                    </a:lnTo>
                    <a:lnTo>
                      <a:pt x="3" y="795"/>
                    </a:lnTo>
                    <a:lnTo>
                      <a:pt x="7" y="818"/>
                    </a:lnTo>
                    <a:lnTo>
                      <a:pt x="13" y="840"/>
                    </a:lnTo>
                    <a:lnTo>
                      <a:pt x="18" y="861"/>
                    </a:lnTo>
                    <a:lnTo>
                      <a:pt x="25" y="882"/>
                    </a:lnTo>
                    <a:lnTo>
                      <a:pt x="32" y="902"/>
                    </a:lnTo>
                    <a:lnTo>
                      <a:pt x="40" y="922"/>
                    </a:lnTo>
                    <a:lnTo>
                      <a:pt x="57" y="962"/>
                    </a:lnTo>
                    <a:lnTo>
                      <a:pt x="65" y="982"/>
                    </a:lnTo>
                    <a:lnTo>
                      <a:pt x="72" y="1004"/>
                    </a:lnTo>
                    <a:lnTo>
                      <a:pt x="80" y="1026"/>
                    </a:lnTo>
                    <a:lnTo>
                      <a:pt x="86" y="1050"/>
                    </a:lnTo>
                    <a:lnTo>
                      <a:pt x="89" y="1061"/>
                    </a:lnTo>
                    <a:lnTo>
                      <a:pt x="91" y="1074"/>
                    </a:lnTo>
                    <a:lnTo>
                      <a:pt x="96" y="1100"/>
                    </a:lnTo>
                    <a:lnTo>
                      <a:pt x="126" y="1207"/>
                    </a:lnTo>
                    <a:lnTo>
                      <a:pt x="122" y="1220"/>
                    </a:lnTo>
                    <a:lnTo>
                      <a:pt x="119" y="1232"/>
                    </a:lnTo>
                    <a:lnTo>
                      <a:pt x="115" y="1242"/>
                    </a:lnTo>
                    <a:lnTo>
                      <a:pt x="111" y="1254"/>
                    </a:lnTo>
                    <a:lnTo>
                      <a:pt x="100" y="1273"/>
                    </a:lnTo>
                    <a:lnTo>
                      <a:pt x="90" y="1291"/>
                    </a:lnTo>
                    <a:lnTo>
                      <a:pt x="80" y="1310"/>
                    </a:lnTo>
                    <a:lnTo>
                      <a:pt x="76" y="1320"/>
                    </a:lnTo>
                    <a:lnTo>
                      <a:pt x="72" y="1330"/>
                    </a:lnTo>
                    <a:lnTo>
                      <a:pt x="68" y="1340"/>
                    </a:lnTo>
                    <a:lnTo>
                      <a:pt x="66" y="1352"/>
                    </a:lnTo>
                    <a:lnTo>
                      <a:pt x="65" y="1363"/>
                    </a:lnTo>
                    <a:lnTo>
                      <a:pt x="64" y="1376"/>
                    </a:lnTo>
                    <a:lnTo>
                      <a:pt x="64" y="1399"/>
                    </a:lnTo>
                    <a:lnTo>
                      <a:pt x="65" y="1419"/>
                    </a:lnTo>
                    <a:lnTo>
                      <a:pt x="68" y="1457"/>
                    </a:lnTo>
                    <a:lnTo>
                      <a:pt x="72" y="1494"/>
                    </a:lnTo>
                    <a:lnTo>
                      <a:pt x="73" y="1515"/>
                    </a:lnTo>
                    <a:lnTo>
                      <a:pt x="74" y="1538"/>
                    </a:lnTo>
                    <a:lnTo>
                      <a:pt x="74" y="1770"/>
                    </a:lnTo>
                    <a:lnTo>
                      <a:pt x="76" y="1777"/>
                    </a:lnTo>
                    <a:lnTo>
                      <a:pt x="79" y="1783"/>
                    </a:lnTo>
                    <a:lnTo>
                      <a:pt x="81" y="1790"/>
                    </a:lnTo>
                    <a:lnTo>
                      <a:pt x="83" y="1796"/>
                    </a:lnTo>
                    <a:lnTo>
                      <a:pt x="89" y="1806"/>
                    </a:lnTo>
                    <a:lnTo>
                      <a:pt x="96" y="1816"/>
                    </a:lnTo>
                    <a:lnTo>
                      <a:pt x="103" y="1825"/>
                    </a:lnTo>
                    <a:lnTo>
                      <a:pt x="111" y="1833"/>
                    </a:lnTo>
                    <a:lnTo>
                      <a:pt x="119" y="1842"/>
                    </a:lnTo>
                    <a:lnTo>
                      <a:pt x="127" y="1849"/>
                    </a:lnTo>
                    <a:lnTo>
                      <a:pt x="144" y="1865"/>
                    </a:lnTo>
                    <a:lnTo>
                      <a:pt x="163" y="1880"/>
                    </a:lnTo>
                    <a:lnTo>
                      <a:pt x="182" y="1897"/>
                    </a:lnTo>
                    <a:lnTo>
                      <a:pt x="192" y="1906"/>
                    </a:lnTo>
                    <a:lnTo>
                      <a:pt x="201" y="1916"/>
                    </a:lnTo>
                    <a:lnTo>
                      <a:pt x="208" y="1924"/>
                    </a:lnTo>
                    <a:lnTo>
                      <a:pt x="214" y="1931"/>
                    </a:lnTo>
                    <a:lnTo>
                      <a:pt x="226" y="1947"/>
                    </a:lnTo>
                    <a:lnTo>
                      <a:pt x="236" y="1962"/>
                    </a:lnTo>
                    <a:lnTo>
                      <a:pt x="245" y="1977"/>
                    </a:lnTo>
                    <a:lnTo>
                      <a:pt x="264" y="2007"/>
                    </a:lnTo>
                    <a:lnTo>
                      <a:pt x="273" y="2021"/>
                    </a:lnTo>
                    <a:lnTo>
                      <a:pt x="282" y="2035"/>
                    </a:lnTo>
                    <a:lnTo>
                      <a:pt x="291" y="2049"/>
                    </a:lnTo>
                    <a:lnTo>
                      <a:pt x="301" y="2062"/>
                    </a:lnTo>
                    <a:lnTo>
                      <a:pt x="312" y="2075"/>
                    </a:lnTo>
                    <a:lnTo>
                      <a:pt x="323" y="2086"/>
                    </a:lnTo>
                    <a:lnTo>
                      <a:pt x="330" y="2092"/>
                    </a:lnTo>
                    <a:lnTo>
                      <a:pt x="336" y="2098"/>
                    </a:lnTo>
                    <a:lnTo>
                      <a:pt x="351" y="2108"/>
                    </a:lnTo>
                    <a:lnTo>
                      <a:pt x="359" y="2113"/>
                    </a:lnTo>
                    <a:lnTo>
                      <a:pt x="367" y="2118"/>
                    </a:lnTo>
                    <a:lnTo>
                      <a:pt x="375" y="2122"/>
                    </a:lnTo>
                    <a:lnTo>
                      <a:pt x="384" y="2126"/>
                    </a:lnTo>
                    <a:lnTo>
                      <a:pt x="398" y="2132"/>
                    </a:lnTo>
                    <a:lnTo>
                      <a:pt x="413" y="2138"/>
                    </a:lnTo>
                    <a:lnTo>
                      <a:pt x="428" y="2141"/>
                    </a:lnTo>
                    <a:lnTo>
                      <a:pt x="442" y="2146"/>
                    </a:lnTo>
                    <a:lnTo>
                      <a:pt x="468" y="2151"/>
                    </a:lnTo>
                    <a:lnTo>
                      <a:pt x="493" y="2157"/>
                    </a:lnTo>
                    <a:lnTo>
                      <a:pt x="505" y="2162"/>
                    </a:lnTo>
                    <a:lnTo>
                      <a:pt x="517" y="2165"/>
                    </a:lnTo>
                    <a:lnTo>
                      <a:pt x="529" y="2171"/>
                    </a:lnTo>
                    <a:lnTo>
                      <a:pt x="539" y="2178"/>
                    </a:lnTo>
                    <a:lnTo>
                      <a:pt x="550" y="2184"/>
                    </a:lnTo>
                    <a:lnTo>
                      <a:pt x="561" y="2194"/>
                    </a:lnTo>
                    <a:lnTo>
                      <a:pt x="565" y="2199"/>
                    </a:lnTo>
                    <a:lnTo>
                      <a:pt x="571" y="2205"/>
                    </a:lnTo>
                    <a:lnTo>
                      <a:pt x="575" y="2211"/>
                    </a:lnTo>
                    <a:lnTo>
                      <a:pt x="580" y="2218"/>
                    </a:lnTo>
                    <a:lnTo>
                      <a:pt x="597" y="2243"/>
                    </a:lnTo>
                    <a:lnTo>
                      <a:pt x="612" y="2267"/>
                    </a:lnTo>
                    <a:lnTo>
                      <a:pt x="627" y="2289"/>
                    </a:lnTo>
                    <a:lnTo>
                      <a:pt x="643" y="2311"/>
                    </a:lnTo>
                    <a:lnTo>
                      <a:pt x="658" y="2333"/>
                    </a:lnTo>
                    <a:lnTo>
                      <a:pt x="667" y="2343"/>
                    </a:lnTo>
                    <a:lnTo>
                      <a:pt x="676" y="2353"/>
                    </a:lnTo>
                    <a:lnTo>
                      <a:pt x="685" y="2362"/>
                    </a:lnTo>
                    <a:lnTo>
                      <a:pt x="695" y="2373"/>
                    </a:lnTo>
                    <a:lnTo>
                      <a:pt x="706" y="2382"/>
                    </a:lnTo>
                    <a:lnTo>
                      <a:pt x="717" y="2391"/>
                    </a:lnTo>
                    <a:lnTo>
                      <a:pt x="722" y="2395"/>
                    </a:lnTo>
                    <a:lnTo>
                      <a:pt x="726" y="2399"/>
                    </a:lnTo>
                    <a:lnTo>
                      <a:pt x="733" y="2409"/>
                    </a:lnTo>
                    <a:lnTo>
                      <a:pt x="740" y="2419"/>
                    </a:lnTo>
                    <a:lnTo>
                      <a:pt x="748" y="2431"/>
                    </a:lnTo>
                    <a:lnTo>
                      <a:pt x="755" y="2440"/>
                    </a:lnTo>
                    <a:lnTo>
                      <a:pt x="758" y="2444"/>
                    </a:lnTo>
                    <a:lnTo>
                      <a:pt x="763" y="2448"/>
                    </a:lnTo>
                    <a:lnTo>
                      <a:pt x="767" y="2450"/>
                    </a:lnTo>
                    <a:lnTo>
                      <a:pt x="772" y="2452"/>
                    </a:lnTo>
                    <a:lnTo>
                      <a:pt x="778" y="2455"/>
                    </a:lnTo>
                    <a:lnTo>
                      <a:pt x="783" y="2455"/>
                    </a:lnTo>
                    <a:lnTo>
                      <a:pt x="786" y="2456"/>
                    </a:lnTo>
                    <a:lnTo>
                      <a:pt x="789" y="2457"/>
                    </a:lnTo>
                    <a:lnTo>
                      <a:pt x="792" y="2459"/>
                    </a:lnTo>
                    <a:lnTo>
                      <a:pt x="796" y="2463"/>
                    </a:lnTo>
                    <a:lnTo>
                      <a:pt x="803" y="2472"/>
                    </a:lnTo>
                    <a:lnTo>
                      <a:pt x="812" y="2483"/>
                    </a:lnTo>
                    <a:lnTo>
                      <a:pt x="820" y="2497"/>
                    </a:lnTo>
                    <a:lnTo>
                      <a:pt x="830" y="2512"/>
                    </a:lnTo>
                    <a:lnTo>
                      <a:pt x="850" y="2545"/>
                    </a:lnTo>
                    <a:lnTo>
                      <a:pt x="868" y="2577"/>
                    </a:lnTo>
                    <a:lnTo>
                      <a:pt x="878" y="2592"/>
                    </a:lnTo>
                    <a:lnTo>
                      <a:pt x="886" y="2604"/>
                    </a:lnTo>
                    <a:lnTo>
                      <a:pt x="891" y="2610"/>
                    </a:lnTo>
                    <a:lnTo>
                      <a:pt x="894" y="2616"/>
                    </a:lnTo>
                    <a:lnTo>
                      <a:pt x="902" y="2624"/>
                    </a:lnTo>
                    <a:lnTo>
                      <a:pt x="908" y="2628"/>
                    </a:lnTo>
                    <a:lnTo>
                      <a:pt x="911" y="2628"/>
                    </a:lnTo>
                    <a:lnTo>
                      <a:pt x="913" y="2628"/>
                    </a:lnTo>
                    <a:lnTo>
                      <a:pt x="1270" y="2578"/>
                    </a:lnTo>
                    <a:lnTo>
                      <a:pt x="1269" y="2576"/>
                    </a:lnTo>
                    <a:lnTo>
                      <a:pt x="1265" y="2571"/>
                    </a:lnTo>
                    <a:lnTo>
                      <a:pt x="1253" y="2559"/>
                    </a:lnTo>
                    <a:lnTo>
                      <a:pt x="1233" y="2539"/>
                    </a:lnTo>
                    <a:lnTo>
                      <a:pt x="1213" y="2516"/>
                    </a:lnTo>
                    <a:lnTo>
                      <a:pt x="1202" y="2505"/>
                    </a:lnTo>
                    <a:lnTo>
                      <a:pt x="1192" y="2492"/>
                    </a:lnTo>
                    <a:lnTo>
                      <a:pt x="1182" y="2480"/>
                    </a:lnTo>
                    <a:lnTo>
                      <a:pt x="1174" y="2467"/>
                    </a:lnTo>
                    <a:lnTo>
                      <a:pt x="1166" y="2456"/>
                    </a:lnTo>
                    <a:lnTo>
                      <a:pt x="1160" y="2443"/>
                    </a:lnTo>
                    <a:lnTo>
                      <a:pt x="1157" y="2433"/>
                    </a:lnTo>
                    <a:lnTo>
                      <a:pt x="1156" y="2427"/>
                    </a:lnTo>
                    <a:lnTo>
                      <a:pt x="1156" y="2423"/>
                    </a:lnTo>
                    <a:lnTo>
                      <a:pt x="1156" y="2416"/>
                    </a:lnTo>
                    <a:lnTo>
                      <a:pt x="1154" y="2410"/>
                    </a:lnTo>
                    <a:lnTo>
                      <a:pt x="1152" y="2399"/>
                    </a:lnTo>
                    <a:lnTo>
                      <a:pt x="1151" y="2393"/>
                    </a:lnTo>
                    <a:lnTo>
                      <a:pt x="1149" y="2387"/>
                    </a:lnTo>
                    <a:lnTo>
                      <a:pt x="1144" y="2377"/>
                    </a:lnTo>
                    <a:lnTo>
                      <a:pt x="1141" y="2373"/>
                    </a:lnTo>
                    <a:lnTo>
                      <a:pt x="1138" y="2368"/>
                    </a:lnTo>
                    <a:lnTo>
                      <a:pt x="1132" y="2360"/>
                    </a:lnTo>
                    <a:lnTo>
                      <a:pt x="1124" y="2352"/>
                    </a:lnTo>
                    <a:lnTo>
                      <a:pt x="1116" y="2344"/>
                    </a:lnTo>
                    <a:lnTo>
                      <a:pt x="1106" y="2336"/>
                    </a:lnTo>
                    <a:lnTo>
                      <a:pt x="1097" y="2329"/>
                    </a:lnTo>
                    <a:lnTo>
                      <a:pt x="1078" y="2313"/>
                    </a:lnTo>
                    <a:lnTo>
                      <a:pt x="1069" y="2305"/>
                    </a:lnTo>
                    <a:lnTo>
                      <a:pt x="1060" y="2296"/>
                    </a:lnTo>
                    <a:lnTo>
                      <a:pt x="1050" y="2287"/>
                    </a:lnTo>
                    <a:lnTo>
                      <a:pt x="1041" y="2277"/>
                    </a:lnTo>
                    <a:lnTo>
                      <a:pt x="1029" y="2260"/>
                    </a:lnTo>
                    <a:lnTo>
                      <a:pt x="1016" y="2244"/>
                    </a:lnTo>
                    <a:lnTo>
                      <a:pt x="1005" y="2227"/>
                    </a:lnTo>
                    <a:lnTo>
                      <a:pt x="996" y="2212"/>
                    </a:lnTo>
                    <a:lnTo>
                      <a:pt x="985" y="2196"/>
                    </a:lnTo>
                    <a:lnTo>
                      <a:pt x="976" y="2180"/>
                    </a:lnTo>
                    <a:lnTo>
                      <a:pt x="960" y="2149"/>
                    </a:lnTo>
                    <a:lnTo>
                      <a:pt x="944" y="2117"/>
                    </a:lnTo>
                    <a:lnTo>
                      <a:pt x="928" y="2084"/>
                    </a:lnTo>
                    <a:lnTo>
                      <a:pt x="911" y="2050"/>
                    </a:lnTo>
                    <a:lnTo>
                      <a:pt x="891" y="2012"/>
                    </a:lnTo>
                    <a:lnTo>
                      <a:pt x="876" y="1984"/>
                    </a:lnTo>
                    <a:lnTo>
                      <a:pt x="862" y="1956"/>
                    </a:lnTo>
                    <a:lnTo>
                      <a:pt x="851" y="1929"/>
                    </a:lnTo>
                    <a:lnTo>
                      <a:pt x="840" y="1903"/>
                    </a:lnTo>
                    <a:lnTo>
                      <a:pt x="831" y="1876"/>
                    </a:lnTo>
                    <a:lnTo>
                      <a:pt x="824" y="1850"/>
                    </a:lnTo>
                    <a:lnTo>
                      <a:pt x="818" y="1824"/>
                    </a:lnTo>
                    <a:lnTo>
                      <a:pt x="813" y="1798"/>
                    </a:lnTo>
                    <a:lnTo>
                      <a:pt x="808" y="1772"/>
                    </a:lnTo>
                    <a:lnTo>
                      <a:pt x="806" y="1745"/>
                    </a:lnTo>
                    <a:lnTo>
                      <a:pt x="804" y="1718"/>
                    </a:lnTo>
                    <a:lnTo>
                      <a:pt x="802" y="1689"/>
                    </a:lnTo>
                    <a:lnTo>
                      <a:pt x="800" y="1661"/>
                    </a:lnTo>
                    <a:lnTo>
                      <a:pt x="799" y="1631"/>
                    </a:lnTo>
                    <a:lnTo>
                      <a:pt x="799" y="1567"/>
                    </a:lnTo>
                    <a:lnTo>
                      <a:pt x="799" y="1553"/>
                    </a:lnTo>
                    <a:lnTo>
                      <a:pt x="800" y="1538"/>
                    </a:lnTo>
                    <a:lnTo>
                      <a:pt x="802" y="1524"/>
                    </a:lnTo>
                    <a:lnTo>
                      <a:pt x="803" y="1510"/>
                    </a:lnTo>
                    <a:lnTo>
                      <a:pt x="805" y="1498"/>
                    </a:lnTo>
                    <a:lnTo>
                      <a:pt x="807" y="1484"/>
                    </a:lnTo>
                    <a:lnTo>
                      <a:pt x="813" y="1459"/>
                    </a:lnTo>
                    <a:lnTo>
                      <a:pt x="820" y="1435"/>
                    </a:lnTo>
                    <a:lnTo>
                      <a:pt x="827" y="1411"/>
                    </a:lnTo>
                    <a:lnTo>
                      <a:pt x="843" y="1366"/>
                    </a:lnTo>
                    <a:lnTo>
                      <a:pt x="859" y="1320"/>
                    </a:lnTo>
                    <a:lnTo>
                      <a:pt x="866" y="1296"/>
                    </a:lnTo>
                    <a:lnTo>
                      <a:pt x="872" y="1272"/>
                    </a:lnTo>
                    <a:lnTo>
                      <a:pt x="876" y="1259"/>
                    </a:lnTo>
                    <a:lnTo>
                      <a:pt x="878" y="1247"/>
                    </a:lnTo>
                    <a:lnTo>
                      <a:pt x="880" y="1234"/>
                    </a:lnTo>
                    <a:lnTo>
                      <a:pt x="883" y="1221"/>
                    </a:lnTo>
                    <a:lnTo>
                      <a:pt x="885" y="1193"/>
                    </a:lnTo>
                    <a:lnTo>
                      <a:pt x="886" y="1178"/>
                    </a:lnTo>
                    <a:lnTo>
                      <a:pt x="886" y="1164"/>
                    </a:lnTo>
                    <a:lnTo>
                      <a:pt x="886" y="1141"/>
                    </a:lnTo>
                    <a:lnTo>
                      <a:pt x="885" y="1118"/>
                    </a:lnTo>
                    <a:lnTo>
                      <a:pt x="884" y="1097"/>
                    </a:lnTo>
                    <a:lnTo>
                      <a:pt x="883" y="1087"/>
                    </a:lnTo>
                    <a:lnTo>
                      <a:pt x="881" y="1077"/>
                    </a:lnTo>
                    <a:lnTo>
                      <a:pt x="879" y="1068"/>
                    </a:lnTo>
                    <a:lnTo>
                      <a:pt x="877" y="1058"/>
                    </a:lnTo>
                    <a:lnTo>
                      <a:pt x="874" y="1048"/>
                    </a:lnTo>
                    <a:lnTo>
                      <a:pt x="870" y="1038"/>
                    </a:lnTo>
                    <a:lnTo>
                      <a:pt x="867" y="1029"/>
                    </a:lnTo>
                    <a:lnTo>
                      <a:pt x="861" y="1019"/>
                    </a:lnTo>
                    <a:lnTo>
                      <a:pt x="856" y="1010"/>
                    </a:lnTo>
                    <a:lnTo>
                      <a:pt x="850" y="999"/>
                    </a:lnTo>
                    <a:lnTo>
                      <a:pt x="845" y="994"/>
                    </a:lnTo>
                    <a:lnTo>
                      <a:pt x="842" y="988"/>
                    </a:lnTo>
                    <a:lnTo>
                      <a:pt x="832" y="977"/>
                    </a:lnTo>
                    <a:lnTo>
                      <a:pt x="822" y="967"/>
                    </a:lnTo>
                    <a:lnTo>
                      <a:pt x="813" y="957"/>
                    </a:lnTo>
                    <a:lnTo>
                      <a:pt x="794" y="940"/>
                    </a:lnTo>
                    <a:lnTo>
                      <a:pt x="774" y="923"/>
                    </a:lnTo>
                    <a:lnTo>
                      <a:pt x="765" y="914"/>
                    </a:lnTo>
                    <a:lnTo>
                      <a:pt x="757" y="905"/>
                    </a:lnTo>
                    <a:lnTo>
                      <a:pt x="750" y="896"/>
                    </a:lnTo>
                    <a:lnTo>
                      <a:pt x="743" y="885"/>
                    </a:lnTo>
                    <a:lnTo>
                      <a:pt x="741" y="880"/>
                    </a:lnTo>
                    <a:lnTo>
                      <a:pt x="738" y="874"/>
                    </a:lnTo>
                    <a:lnTo>
                      <a:pt x="734" y="863"/>
                    </a:lnTo>
                    <a:lnTo>
                      <a:pt x="733" y="856"/>
                    </a:lnTo>
                    <a:lnTo>
                      <a:pt x="732" y="849"/>
                    </a:lnTo>
                    <a:lnTo>
                      <a:pt x="731" y="842"/>
                    </a:lnTo>
                    <a:lnTo>
                      <a:pt x="731" y="835"/>
                    </a:lnTo>
                    <a:lnTo>
                      <a:pt x="732" y="820"/>
                    </a:lnTo>
                    <a:lnTo>
                      <a:pt x="732" y="813"/>
                    </a:lnTo>
                    <a:lnTo>
                      <a:pt x="733" y="807"/>
                    </a:lnTo>
                    <a:lnTo>
                      <a:pt x="735" y="793"/>
                    </a:lnTo>
                    <a:lnTo>
                      <a:pt x="739" y="782"/>
                    </a:lnTo>
                    <a:lnTo>
                      <a:pt x="743" y="770"/>
                    </a:lnTo>
                    <a:lnTo>
                      <a:pt x="748" y="759"/>
                    </a:lnTo>
                    <a:lnTo>
                      <a:pt x="757" y="737"/>
                    </a:lnTo>
                    <a:lnTo>
                      <a:pt x="765" y="715"/>
                    </a:lnTo>
                    <a:lnTo>
                      <a:pt x="768" y="705"/>
                    </a:lnTo>
                    <a:lnTo>
                      <a:pt x="772" y="694"/>
                    </a:lnTo>
                    <a:lnTo>
                      <a:pt x="773" y="681"/>
                    </a:lnTo>
                    <a:lnTo>
                      <a:pt x="774" y="667"/>
                    </a:lnTo>
                    <a:lnTo>
                      <a:pt x="774" y="654"/>
                    </a:lnTo>
                    <a:lnTo>
                      <a:pt x="772" y="639"/>
                    </a:lnTo>
                    <a:close/>
                  </a:path>
                </a:pathLst>
              </a:custGeom>
              <a:solidFill>
                <a:srgbClr val="E39D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10"/>
              <p:cNvSpPr>
                <a:spLocks/>
              </p:cNvSpPr>
              <p:nvPr/>
            </p:nvSpPr>
            <p:spPr bwMode="auto">
              <a:xfrm>
                <a:off x="4949" y="1527"/>
                <a:ext cx="112" cy="365"/>
              </a:xfrm>
              <a:custGeom>
                <a:avLst/>
                <a:gdLst>
                  <a:gd name="T0" fmla="*/ 157 w 223"/>
                  <a:gd name="T1" fmla="*/ 708 h 730"/>
                  <a:gd name="T2" fmla="*/ 172 w 223"/>
                  <a:gd name="T3" fmla="*/ 685 h 730"/>
                  <a:gd name="T4" fmla="*/ 185 w 223"/>
                  <a:gd name="T5" fmla="*/ 661 h 730"/>
                  <a:gd name="T6" fmla="*/ 195 w 223"/>
                  <a:gd name="T7" fmla="*/ 636 h 730"/>
                  <a:gd name="T8" fmla="*/ 203 w 223"/>
                  <a:gd name="T9" fmla="*/ 611 h 730"/>
                  <a:gd name="T10" fmla="*/ 210 w 223"/>
                  <a:gd name="T11" fmla="*/ 584 h 730"/>
                  <a:gd name="T12" fmla="*/ 213 w 223"/>
                  <a:gd name="T13" fmla="*/ 558 h 730"/>
                  <a:gd name="T14" fmla="*/ 214 w 223"/>
                  <a:gd name="T15" fmla="*/ 530 h 730"/>
                  <a:gd name="T16" fmla="*/ 212 w 223"/>
                  <a:gd name="T17" fmla="*/ 502 h 730"/>
                  <a:gd name="T18" fmla="*/ 207 w 223"/>
                  <a:gd name="T19" fmla="*/ 477 h 730"/>
                  <a:gd name="T20" fmla="*/ 199 w 223"/>
                  <a:gd name="T21" fmla="*/ 454 h 730"/>
                  <a:gd name="T22" fmla="*/ 183 w 223"/>
                  <a:gd name="T23" fmla="*/ 411 h 730"/>
                  <a:gd name="T24" fmla="*/ 173 w 223"/>
                  <a:gd name="T25" fmla="*/ 376 h 730"/>
                  <a:gd name="T26" fmla="*/ 170 w 223"/>
                  <a:gd name="T27" fmla="*/ 349 h 730"/>
                  <a:gd name="T28" fmla="*/ 170 w 223"/>
                  <a:gd name="T29" fmla="*/ 320 h 730"/>
                  <a:gd name="T30" fmla="*/ 171 w 223"/>
                  <a:gd name="T31" fmla="*/ 305 h 730"/>
                  <a:gd name="T32" fmla="*/ 178 w 223"/>
                  <a:gd name="T33" fmla="*/ 278 h 730"/>
                  <a:gd name="T34" fmla="*/ 181 w 223"/>
                  <a:gd name="T35" fmla="*/ 265 h 730"/>
                  <a:gd name="T36" fmla="*/ 196 w 223"/>
                  <a:gd name="T37" fmla="*/ 227 h 730"/>
                  <a:gd name="T38" fmla="*/ 211 w 223"/>
                  <a:gd name="T39" fmla="*/ 191 h 730"/>
                  <a:gd name="T40" fmla="*/ 219 w 223"/>
                  <a:gd name="T41" fmla="*/ 164 h 730"/>
                  <a:gd name="T42" fmla="*/ 221 w 223"/>
                  <a:gd name="T43" fmla="*/ 150 h 730"/>
                  <a:gd name="T44" fmla="*/ 223 w 223"/>
                  <a:gd name="T45" fmla="*/ 135 h 730"/>
                  <a:gd name="T46" fmla="*/ 222 w 223"/>
                  <a:gd name="T47" fmla="*/ 99 h 730"/>
                  <a:gd name="T48" fmla="*/ 220 w 223"/>
                  <a:gd name="T49" fmla="*/ 78 h 730"/>
                  <a:gd name="T50" fmla="*/ 215 w 223"/>
                  <a:gd name="T51" fmla="*/ 57 h 730"/>
                  <a:gd name="T52" fmla="*/ 207 w 223"/>
                  <a:gd name="T53" fmla="*/ 39 h 730"/>
                  <a:gd name="T54" fmla="*/ 197 w 223"/>
                  <a:gd name="T55" fmla="*/ 23 h 730"/>
                  <a:gd name="T56" fmla="*/ 185 w 223"/>
                  <a:gd name="T57" fmla="*/ 12 h 730"/>
                  <a:gd name="T58" fmla="*/ 173 w 223"/>
                  <a:gd name="T59" fmla="*/ 5 h 730"/>
                  <a:gd name="T60" fmla="*/ 165 w 223"/>
                  <a:gd name="T61" fmla="*/ 3 h 730"/>
                  <a:gd name="T62" fmla="*/ 150 w 223"/>
                  <a:gd name="T63" fmla="*/ 0 h 730"/>
                  <a:gd name="T64" fmla="*/ 137 w 223"/>
                  <a:gd name="T65" fmla="*/ 2 h 730"/>
                  <a:gd name="T66" fmla="*/ 124 w 223"/>
                  <a:gd name="T67" fmla="*/ 4 h 730"/>
                  <a:gd name="T68" fmla="*/ 113 w 223"/>
                  <a:gd name="T69" fmla="*/ 8 h 730"/>
                  <a:gd name="T70" fmla="*/ 102 w 223"/>
                  <a:gd name="T71" fmla="*/ 15 h 730"/>
                  <a:gd name="T72" fmla="*/ 88 w 223"/>
                  <a:gd name="T73" fmla="*/ 27 h 730"/>
                  <a:gd name="T74" fmla="*/ 80 w 223"/>
                  <a:gd name="T75" fmla="*/ 36 h 730"/>
                  <a:gd name="T76" fmla="*/ 73 w 223"/>
                  <a:gd name="T77" fmla="*/ 46 h 730"/>
                  <a:gd name="T78" fmla="*/ 62 w 223"/>
                  <a:gd name="T79" fmla="*/ 64 h 730"/>
                  <a:gd name="T80" fmla="*/ 52 w 223"/>
                  <a:gd name="T81" fmla="*/ 89 h 730"/>
                  <a:gd name="T82" fmla="*/ 44 w 223"/>
                  <a:gd name="T83" fmla="*/ 118 h 730"/>
                  <a:gd name="T84" fmla="*/ 36 w 223"/>
                  <a:gd name="T85" fmla="*/ 160 h 730"/>
                  <a:gd name="T86" fmla="*/ 33 w 223"/>
                  <a:gd name="T87" fmla="*/ 179 h 730"/>
                  <a:gd name="T88" fmla="*/ 27 w 223"/>
                  <a:gd name="T89" fmla="*/ 197 h 730"/>
                  <a:gd name="T90" fmla="*/ 16 w 223"/>
                  <a:gd name="T91" fmla="*/ 229 h 730"/>
                  <a:gd name="T92" fmla="*/ 4 w 223"/>
                  <a:gd name="T93" fmla="*/ 260 h 730"/>
                  <a:gd name="T94" fmla="*/ 1 w 223"/>
                  <a:gd name="T95" fmla="*/ 278 h 730"/>
                  <a:gd name="T96" fmla="*/ 0 w 223"/>
                  <a:gd name="T97" fmla="*/ 297 h 730"/>
                  <a:gd name="T98" fmla="*/ 2 w 223"/>
                  <a:gd name="T99" fmla="*/ 315 h 730"/>
                  <a:gd name="T100" fmla="*/ 8 w 223"/>
                  <a:gd name="T101" fmla="*/ 331 h 730"/>
                  <a:gd name="T102" fmla="*/ 16 w 223"/>
                  <a:gd name="T103" fmla="*/ 345 h 730"/>
                  <a:gd name="T104" fmla="*/ 37 w 223"/>
                  <a:gd name="T105" fmla="*/ 371 h 730"/>
                  <a:gd name="T106" fmla="*/ 49 w 223"/>
                  <a:gd name="T107" fmla="*/ 384 h 730"/>
                  <a:gd name="T108" fmla="*/ 59 w 223"/>
                  <a:gd name="T109" fmla="*/ 398 h 730"/>
                  <a:gd name="T110" fmla="*/ 68 w 223"/>
                  <a:gd name="T111" fmla="*/ 416 h 730"/>
                  <a:gd name="T112" fmla="*/ 84 w 223"/>
                  <a:gd name="T113" fmla="*/ 455 h 730"/>
                  <a:gd name="T114" fmla="*/ 96 w 223"/>
                  <a:gd name="T115" fmla="*/ 494 h 730"/>
                  <a:gd name="T116" fmla="*/ 105 w 223"/>
                  <a:gd name="T117" fmla="*/ 532 h 730"/>
                  <a:gd name="T118" fmla="*/ 118 w 223"/>
                  <a:gd name="T119" fmla="*/ 609 h 730"/>
                  <a:gd name="T120" fmla="*/ 129 w 223"/>
                  <a:gd name="T121" fmla="*/ 669 h 730"/>
                  <a:gd name="T122" fmla="*/ 137 w 223"/>
                  <a:gd name="T123" fmla="*/ 71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730">
                    <a:moveTo>
                      <a:pt x="141" y="730"/>
                    </a:moveTo>
                    <a:lnTo>
                      <a:pt x="157" y="708"/>
                    </a:lnTo>
                    <a:lnTo>
                      <a:pt x="165" y="696"/>
                    </a:lnTo>
                    <a:lnTo>
                      <a:pt x="172" y="685"/>
                    </a:lnTo>
                    <a:lnTo>
                      <a:pt x="178" y="673"/>
                    </a:lnTo>
                    <a:lnTo>
                      <a:pt x="185" y="661"/>
                    </a:lnTo>
                    <a:lnTo>
                      <a:pt x="189" y="648"/>
                    </a:lnTo>
                    <a:lnTo>
                      <a:pt x="195" y="636"/>
                    </a:lnTo>
                    <a:lnTo>
                      <a:pt x="199" y="623"/>
                    </a:lnTo>
                    <a:lnTo>
                      <a:pt x="203" y="611"/>
                    </a:lnTo>
                    <a:lnTo>
                      <a:pt x="206" y="598"/>
                    </a:lnTo>
                    <a:lnTo>
                      <a:pt x="210" y="584"/>
                    </a:lnTo>
                    <a:lnTo>
                      <a:pt x="212" y="571"/>
                    </a:lnTo>
                    <a:lnTo>
                      <a:pt x="213" y="558"/>
                    </a:lnTo>
                    <a:lnTo>
                      <a:pt x="214" y="543"/>
                    </a:lnTo>
                    <a:lnTo>
                      <a:pt x="214" y="530"/>
                    </a:lnTo>
                    <a:lnTo>
                      <a:pt x="214" y="516"/>
                    </a:lnTo>
                    <a:lnTo>
                      <a:pt x="212" y="502"/>
                    </a:lnTo>
                    <a:lnTo>
                      <a:pt x="210" y="490"/>
                    </a:lnTo>
                    <a:lnTo>
                      <a:pt x="207" y="477"/>
                    </a:lnTo>
                    <a:lnTo>
                      <a:pt x="204" y="466"/>
                    </a:lnTo>
                    <a:lnTo>
                      <a:pt x="199" y="454"/>
                    </a:lnTo>
                    <a:lnTo>
                      <a:pt x="191" y="433"/>
                    </a:lnTo>
                    <a:lnTo>
                      <a:pt x="183" y="411"/>
                    </a:lnTo>
                    <a:lnTo>
                      <a:pt x="175" y="388"/>
                    </a:lnTo>
                    <a:lnTo>
                      <a:pt x="173" y="376"/>
                    </a:lnTo>
                    <a:lnTo>
                      <a:pt x="171" y="363"/>
                    </a:lnTo>
                    <a:lnTo>
                      <a:pt x="170" y="349"/>
                    </a:lnTo>
                    <a:lnTo>
                      <a:pt x="169" y="336"/>
                    </a:lnTo>
                    <a:lnTo>
                      <a:pt x="170" y="320"/>
                    </a:lnTo>
                    <a:lnTo>
                      <a:pt x="170" y="313"/>
                    </a:lnTo>
                    <a:lnTo>
                      <a:pt x="171" y="305"/>
                    </a:lnTo>
                    <a:lnTo>
                      <a:pt x="174" y="291"/>
                    </a:lnTo>
                    <a:lnTo>
                      <a:pt x="178" y="278"/>
                    </a:lnTo>
                    <a:lnTo>
                      <a:pt x="179" y="271"/>
                    </a:lnTo>
                    <a:lnTo>
                      <a:pt x="181" y="265"/>
                    </a:lnTo>
                    <a:lnTo>
                      <a:pt x="186" y="252"/>
                    </a:lnTo>
                    <a:lnTo>
                      <a:pt x="196" y="227"/>
                    </a:lnTo>
                    <a:lnTo>
                      <a:pt x="206" y="203"/>
                    </a:lnTo>
                    <a:lnTo>
                      <a:pt x="211" y="191"/>
                    </a:lnTo>
                    <a:lnTo>
                      <a:pt x="215" y="177"/>
                    </a:lnTo>
                    <a:lnTo>
                      <a:pt x="219" y="164"/>
                    </a:lnTo>
                    <a:lnTo>
                      <a:pt x="220" y="157"/>
                    </a:lnTo>
                    <a:lnTo>
                      <a:pt x="221" y="150"/>
                    </a:lnTo>
                    <a:lnTo>
                      <a:pt x="222" y="143"/>
                    </a:lnTo>
                    <a:lnTo>
                      <a:pt x="223" y="135"/>
                    </a:lnTo>
                    <a:lnTo>
                      <a:pt x="223" y="119"/>
                    </a:lnTo>
                    <a:lnTo>
                      <a:pt x="222" y="99"/>
                    </a:lnTo>
                    <a:lnTo>
                      <a:pt x="221" y="88"/>
                    </a:lnTo>
                    <a:lnTo>
                      <a:pt x="220" y="78"/>
                    </a:lnTo>
                    <a:lnTo>
                      <a:pt x="218" y="68"/>
                    </a:lnTo>
                    <a:lnTo>
                      <a:pt x="215" y="57"/>
                    </a:lnTo>
                    <a:lnTo>
                      <a:pt x="212" y="48"/>
                    </a:lnTo>
                    <a:lnTo>
                      <a:pt x="207" y="39"/>
                    </a:lnTo>
                    <a:lnTo>
                      <a:pt x="203" y="31"/>
                    </a:lnTo>
                    <a:lnTo>
                      <a:pt x="197" y="23"/>
                    </a:lnTo>
                    <a:lnTo>
                      <a:pt x="191" y="18"/>
                    </a:lnTo>
                    <a:lnTo>
                      <a:pt x="185" y="12"/>
                    </a:lnTo>
                    <a:lnTo>
                      <a:pt x="178" y="7"/>
                    </a:lnTo>
                    <a:lnTo>
                      <a:pt x="173" y="5"/>
                    </a:lnTo>
                    <a:lnTo>
                      <a:pt x="170" y="4"/>
                    </a:lnTo>
                    <a:lnTo>
                      <a:pt x="165" y="3"/>
                    </a:lnTo>
                    <a:lnTo>
                      <a:pt x="161" y="2"/>
                    </a:lnTo>
                    <a:lnTo>
                      <a:pt x="150" y="0"/>
                    </a:lnTo>
                    <a:lnTo>
                      <a:pt x="143" y="0"/>
                    </a:lnTo>
                    <a:lnTo>
                      <a:pt x="137" y="2"/>
                    </a:lnTo>
                    <a:lnTo>
                      <a:pt x="130" y="3"/>
                    </a:lnTo>
                    <a:lnTo>
                      <a:pt x="124" y="4"/>
                    </a:lnTo>
                    <a:lnTo>
                      <a:pt x="118" y="6"/>
                    </a:lnTo>
                    <a:lnTo>
                      <a:pt x="113" y="8"/>
                    </a:lnTo>
                    <a:lnTo>
                      <a:pt x="107" y="12"/>
                    </a:lnTo>
                    <a:lnTo>
                      <a:pt x="102" y="15"/>
                    </a:lnTo>
                    <a:lnTo>
                      <a:pt x="92" y="22"/>
                    </a:lnTo>
                    <a:lnTo>
                      <a:pt x="88" y="27"/>
                    </a:lnTo>
                    <a:lnTo>
                      <a:pt x="84" y="31"/>
                    </a:lnTo>
                    <a:lnTo>
                      <a:pt x="80" y="36"/>
                    </a:lnTo>
                    <a:lnTo>
                      <a:pt x="76" y="41"/>
                    </a:lnTo>
                    <a:lnTo>
                      <a:pt x="73" y="46"/>
                    </a:lnTo>
                    <a:lnTo>
                      <a:pt x="69" y="52"/>
                    </a:lnTo>
                    <a:lnTo>
                      <a:pt x="62" y="64"/>
                    </a:lnTo>
                    <a:lnTo>
                      <a:pt x="57" y="77"/>
                    </a:lnTo>
                    <a:lnTo>
                      <a:pt x="52" y="89"/>
                    </a:lnTo>
                    <a:lnTo>
                      <a:pt x="49" y="103"/>
                    </a:lnTo>
                    <a:lnTo>
                      <a:pt x="44" y="118"/>
                    </a:lnTo>
                    <a:lnTo>
                      <a:pt x="42" y="132"/>
                    </a:lnTo>
                    <a:lnTo>
                      <a:pt x="36" y="160"/>
                    </a:lnTo>
                    <a:lnTo>
                      <a:pt x="35" y="170"/>
                    </a:lnTo>
                    <a:lnTo>
                      <a:pt x="33" y="179"/>
                    </a:lnTo>
                    <a:lnTo>
                      <a:pt x="30" y="189"/>
                    </a:lnTo>
                    <a:lnTo>
                      <a:pt x="27" y="197"/>
                    </a:lnTo>
                    <a:lnTo>
                      <a:pt x="21" y="213"/>
                    </a:lnTo>
                    <a:lnTo>
                      <a:pt x="16" y="229"/>
                    </a:lnTo>
                    <a:lnTo>
                      <a:pt x="9" y="243"/>
                    </a:lnTo>
                    <a:lnTo>
                      <a:pt x="4" y="260"/>
                    </a:lnTo>
                    <a:lnTo>
                      <a:pt x="2" y="268"/>
                    </a:lnTo>
                    <a:lnTo>
                      <a:pt x="1" y="278"/>
                    </a:lnTo>
                    <a:lnTo>
                      <a:pt x="0" y="287"/>
                    </a:lnTo>
                    <a:lnTo>
                      <a:pt x="0" y="297"/>
                    </a:lnTo>
                    <a:lnTo>
                      <a:pt x="1" y="307"/>
                    </a:lnTo>
                    <a:lnTo>
                      <a:pt x="2" y="315"/>
                    </a:lnTo>
                    <a:lnTo>
                      <a:pt x="4" y="323"/>
                    </a:lnTo>
                    <a:lnTo>
                      <a:pt x="8" y="331"/>
                    </a:lnTo>
                    <a:lnTo>
                      <a:pt x="11" y="338"/>
                    </a:lnTo>
                    <a:lnTo>
                      <a:pt x="16" y="345"/>
                    </a:lnTo>
                    <a:lnTo>
                      <a:pt x="26" y="359"/>
                    </a:lnTo>
                    <a:lnTo>
                      <a:pt x="37" y="371"/>
                    </a:lnTo>
                    <a:lnTo>
                      <a:pt x="43" y="377"/>
                    </a:lnTo>
                    <a:lnTo>
                      <a:pt x="49" y="384"/>
                    </a:lnTo>
                    <a:lnTo>
                      <a:pt x="54" y="392"/>
                    </a:lnTo>
                    <a:lnTo>
                      <a:pt x="59" y="398"/>
                    </a:lnTo>
                    <a:lnTo>
                      <a:pt x="64" y="406"/>
                    </a:lnTo>
                    <a:lnTo>
                      <a:pt x="68" y="416"/>
                    </a:lnTo>
                    <a:lnTo>
                      <a:pt x="76" y="435"/>
                    </a:lnTo>
                    <a:lnTo>
                      <a:pt x="84" y="455"/>
                    </a:lnTo>
                    <a:lnTo>
                      <a:pt x="90" y="475"/>
                    </a:lnTo>
                    <a:lnTo>
                      <a:pt x="96" y="494"/>
                    </a:lnTo>
                    <a:lnTo>
                      <a:pt x="100" y="513"/>
                    </a:lnTo>
                    <a:lnTo>
                      <a:pt x="105" y="532"/>
                    </a:lnTo>
                    <a:lnTo>
                      <a:pt x="113" y="571"/>
                    </a:lnTo>
                    <a:lnTo>
                      <a:pt x="118" y="609"/>
                    </a:lnTo>
                    <a:lnTo>
                      <a:pt x="125" y="648"/>
                    </a:lnTo>
                    <a:lnTo>
                      <a:pt x="129" y="669"/>
                    </a:lnTo>
                    <a:lnTo>
                      <a:pt x="132" y="689"/>
                    </a:lnTo>
                    <a:lnTo>
                      <a:pt x="137" y="710"/>
                    </a:lnTo>
                    <a:lnTo>
                      <a:pt x="141" y="730"/>
                    </a:lnTo>
                    <a:close/>
                  </a:path>
                </a:pathLst>
              </a:custGeom>
              <a:solidFill>
                <a:srgbClr val="E39D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11"/>
              <p:cNvSpPr>
                <a:spLocks/>
              </p:cNvSpPr>
              <p:nvPr/>
            </p:nvSpPr>
            <p:spPr bwMode="auto">
              <a:xfrm>
                <a:off x="4156" y="1783"/>
                <a:ext cx="110" cy="279"/>
              </a:xfrm>
              <a:custGeom>
                <a:avLst/>
                <a:gdLst>
                  <a:gd name="T0" fmla="*/ 184 w 219"/>
                  <a:gd name="T1" fmla="*/ 556 h 556"/>
                  <a:gd name="T2" fmla="*/ 179 w 219"/>
                  <a:gd name="T3" fmla="*/ 516 h 556"/>
                  <a:gd name="T4" fmla="*/ 171 w 219"/>
                  <a:gd name="T5" fmla="*/ 480 h 556"/>
                  <a:gd name="T6" fmla="*/ 161 w 219"/>
                  <a:gd name="T7" fmla="*/ 444 h 556"/>
                  <a:gd name="T8" fmla="*/ 148 w 219"/>
                  <a:gd name="T9" fmla="*/ 413 h 556"/>
                  <a:gd name="T10" fmla="*/ 120 w 219"/>
                  <a:gd name="T11" fmla="*/ 349 h 556"/>
                  <a:gd name="T12" fmla="*/ 88 w 219"/>
                  <a:gd name="T13" fmla="*/ 286 h 556"/>
                  <a:gd name="T14" fmla="*/ 56 w 219"/>
                  <a:gd name="T15" fmla="*/ 224 h 556"/>
                  <a:gd name="T16" fmla="*/ 40 w 219"/>
                  <a:gd name="T17" fmla="*/ 191 h 556"/>
                  <a:gd name="T18" fmla="*/ 27 w 219"/>
                  <a:gd name="T19" fmla="*/ 157 h 556"/>
                  <a:gd name="T20" fmla="*/ 17 w 219"/>
                  <a:gd name="T21" fmla="*/ 122 h 556"/>
                  <a:gd name="T22" fmla="*/ 7 w 219"/>
                  <a:gd name="T23" fmla="*/ 83 h 556"/>
                  <a:gd name="T24" fmla="*/ 2 w 219"/>
                  <a:gd name="T25" fmla="*/ 43 h 556"/>
                  <a:gd name="T26" fmla="*/ 0 w 219"/>
                  <a:gd name="T27" fmla="*/ 2 h 556"/>
                  <a:gd name="T28" fmla="*/ 35 w 219"/>
                  <a:gd name="T29" fmla="*/ 0 h 556"/>
                  <a:gd name="T30" fmla="*/ 37 w 219"/>
                  <a:gd name="T31" fmla="*/ 40 h 556"/>
                  <a:gd name="T32" fmla="*/ 42 w 219"/>
                  <a:gd name="T33" fmla="*/ 76 h 556"/>
                  <a:gd name="T34" fmla="*/ 51 w 219"/>
                  <a:gd name="T35" fmla="*/ 111 h 556"/>
                  <a:gd name="T36" fmla="*/ 61 w 219"/>
                  <a:gd name="T37" fmla="*/ 145 h 556"/>
                  <a:gd name="T38" fmla="*/ 73 w 219"/>
                  <a:gd name="T39" fmla="*/ 176 h 556"/>
                  <a:gd name="T40" fmla="*/ 88 w 219"/>
                  <a:gd name="T41" fmla="*/ 207 h 556"/>
                  <a:gd name="T42" fmla="*/ 120 w 219"/>
                  <a:gd name="T43" fmla="*/ 269 h 556"/>
                  <a:gd name="T44" fmla="*/ 152 w 219"/>
                  <a:gd name="T45" fmla="*/ 332 h 556"/>
                  <a:gd name="T46" fmla="*/ 181 w 219"/>
                  <a:gd name="T47" fmla="*/ 398 h 556"/>
                  <a:gd name="T48" fmla="*/ 195 w 219"/>
                  <a:gd name="T49" fmla="*/ 433 h 556"/>
                  <a:gd name="T50" fmla="*/ 206 w 219"/>
                  <a:gd name="T51" fmla="*/ 472 h 556"/>
                  <a:gd name="T52" fmla="*/ 214 w 219"/>
                  <a:gd name="T53" fmla="*/ 510 h 556"/>
                  <a:gd name="T54" fmla="*/ 219 w 219"/>
                  <a:gd name="T55" fmla="*/ 552 h 556"/>
                  <a:gd name="T56" fmla="*/ 184 w 219"/>
                  <a:gd name="T57" fmla="*/ 55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9" h="556">
                    <a:moveTo>
                      <a:pt x="184" y="556"/>
                    </a:moveTo>
                    <a:lnTo>
                      <a:pt x="179" y="516"/>
                    </a:lnTo>
                    <a:lnTo>
                      <a:pt x="171" y="480"/>
                    </a:lnTo>
                    <a:lnTo>
                      <a:pt x="161" y="444"/>
                    </a:lnTo>
                    <a:lnTo>
                      <a:pt x="148" y="413"/>
                    </a:lnTo>
                    <a:lnTo>
                      <a:pt x="120" y="349"/>
                    </a:lnTo>
                    <a:lnTo>
                      <a:pt x="88" y="286"/>
                    </a:lnTo>
                    <a:lnTo>
                      <a:pt x="56" y="224"/>
                    </a:lnTo>
                    <a:lnTo>
                      <a:pt x="40" y="191"/>
                    </a:lnTo>
                    <a:lnTo>
                      <a:pt x="27" y="157"/>
                    </a:lnTo>
                    <a:lnTo>
                      <a:pt x="17" y="122"/>
                    </a:lnTo>
                    <a:lnTo>
                      <a:pt x="7" y="83"/>
                    </a:lnTo>
                    <a:lnTo>
                      <a:pt x="2" y="43"/>
                    </a:lnTo>
                    <a:lnTo>
                      <a:pt x="0" y="2"/>
                    </a:lnTo>
                    <a:lnTo>
                      <a:pt x="35" y="0"/>
                    </a:lnTo>
                    <a:lnTo>
                      <a:pt x="37" y="40"/>
                    </a:lnTo>
                    <a:lnTo>
                      <a:pt x="42" y="76"/>
                    </a:lnTo>
                    <a:lnTo>
                      <a:pt x="51" y="111"/>
                    </a:lnTo>
                    <a:lnTo>
                      <a:pt x="61" y="145"/>
                    </a:lnTo>
                    <a:lnTo>
                      <a:pt x="73" y="176"/>
                    </a:lnTo>
                    <a:lnTo>
                      <a:pt x="88" y="207"/>
                    </a:lnTo>
                    <a:lnTo>
                      <a:pt x="120" y="269"/>
                    </a:lnTo>
                    <a:lnTo>
                      <a:pt x="152" y="332"/>
                    </a:lnTo>
                    <a:lnTo>
                      <a:pt x="181" y="398"/>
                    </a:lnTo>
                    <a:lnTo>
                      <a:pt x="195" y="433"/>
                    </a:lnTo>
                    <a:lnTo>
                      <a:pt x="206" y="472"/>
                    </a:lnTo>
                    <a:lnTo>
                      <a:pt x="214" y="510"/>
                    </a:lnTo>
                    <a:lnTo>
                      <a:pt x="219" y="552"/>
                    </a:lnTo>
                    <a:lnTo>
                      <a:pt x="184" y="5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12"/>
              <p:cNvSpPr>
                <a:spLocks/>
              </p:cNvSpPr>
              <p:nvPr/>
            </p:nvSpPr>
            <p:spPr bwMode="auto">
              <a:xfrm>
                <a:off x="4156" y="1542"/>
                <a:ext cx="104" cy="242"/>
              </a:xfrm>
              <a:custGeom>
                <a:avLst/>
                <a:gdLst>
                  <a:gd name="T0" fmla="*/ 0 w 208"/>
                  <a:gd name="T1" fmla="*/ 484 h 486"/>
                  <a:gd name="T2" fmla="*/ 1 w 208"/>
                  <a:gd name="T3" fmla="*/ 447 h 486"/>
                  <a:gd name="T4" fmla="*/ 5 w 208"/>
                  <a:gd name="T5" fmla="*/ 411 h 486"/>
                  <a:gd name="T6" fmla="*/ 11 w 208"/>
                  <a:gd name="T7" fmla="*/ 379 h 486"/>
                  <a:gd name="T8" fmla="*/ 20 w 208"/>
                  <a:gd name="T9" fmla="*/ 347 h 486"/>
                  <a:gd name="T10" fmla="*/ 29 w 208"/>
                  <a:gd name="T11" fmla="*/ 318 h 486"/>
                  <a:gd name="T12" fmla="*/ 40 w 208"/>
                  <a:gd name="T13" fmla="*/ 289 h 486"/>
                  <a:gd name="T14" fmla="*/ 67 w 208"/>
                  <a:gd name="T15" fmla="*/ 234 h 486"/>
                  <a:gd name="T16" fmla="*/ 94 w 208"/>
                  <a:gd name="T17" fmla="*/ 180 h 486"/>
                  <a:gd name="T18" fmla="*/ 123 w 208"/>
                  <a:gd name="T19" fmla="*/ 124 h 486"/>
                  <a:gd name="T20" fmla="*/ 149 w 208"/>
                  <a:gd name="T21" fmla="*/ 66 h 486"/>
                  <a:gd name="T22" fmla="*/ 162 w 208"/>
                  <a:gd name="T23" fmla="*/ 34 h 486"/>
                  <a:gd name="T24" fmla="*/ 173 w 208"/>
                  <a:gd name="T25" fmla="*/ 0 h 486"/>
                  <a:gd name="T26" fmla="*/ 208 w 208"/>
                  <a:gd name="T27" fmla="*/ 13 h 486"/>
                  <a:gd name="T28" fmla="*/ 196 w 208"/>
                  <a:gd name="T29" fmla="*/ 47 h 486"/>
                  <a:gd name="T30" fmla="*/ 182 w 208"/>
                  <a:gd name="T31" fmla="*/ 81 h 486"/>
                  <a:gd name="T32" fmla="*/ 155 w 208"/>
                  <a:gd name="T33" fmla="*/ 141 h 486"/>
                  <a:gd name="T34" fmla="*/ 126 w 208"/>
                  <a:gd name="T35" fmla="*/ 197 h 486"/>
                  <a:gd name="T36" fmla="*/ 99 w 208"/>
                  <a:gd name="T37" fmla="*/ 251 h 486"/>
                  <a:gd name="T38" fmla="*/ 73 w 208"/>
                  <a:gd name="T39" fmla="*/ 303 h 486"/>
                  <a:gd name="T40" fmla="*/ 64 w 208"/>
                  <a:gd name="T41" fmla="*/ 331 h 486"/>
                  <a:gd name="T42" fmla="*/ 55 w 208"/>
                  <a:gd name="T43" fmla="*/ 358 h 486"/>
                  <a:gd name="T44" fmla="*/ 47 w 208"/>
                  <a:gd name="T45" fmla="*/ 387 h 486"/>
                  <a:gd name="T46" fmla="*/ 41 w 208"/>
                  <a:gd name="T47" fmla="*/ 418 h 486"/>
                  <a:gd name="T48" fmla="*/ 36 w 208"/>
                  <a:gd name="T49" fmla="*/ 451 h 486"/>
                  <a:gd name="T50" fmla="*/ 35 w 208"/>
                  <a:gd name="T51" fmla="*/ 486 h 486"/>
                  <a:gd name="T52" fmla="*/ 0 w 208"/>
                  <a:gd name="T53" fmla="*/ 4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8" h="486">
                    <a:moveTo>
                      <a:pt x="0" y="484"/>
                    </a:moveTo>
                    <a:lnTo>
                      <a:pt x="1" y="447"/>
                    </a:lnTo>
                    <a:lnTo>
                      <a:pt x="5" y="411"/>
                    </a:lnTo>
                    <a:lnTo>
                      <a:pt x="11" y="379"/>
                    </a:lnTo>
                    <a:lnTo>
                      <a:pt x="20" y="347"/>
                    </a:lnTo>
                    <a:lnTo>
                      <a:pt x="29" y="318"/>
                    </a:lnTo>
                    <a:lnTo>
                      <a:pt x="40" y="289"/>
                    </a:lnTo>
                    <a:lnTo>
                      <a:pt x="67" y="234"/>
                    </a:lnTo>
                    <a:lnTo>
                      <a:pt x="94" y="180"/>
                    </a:lnTo>
                    <a:lnTo>
                      <a:pt x="123" y="124"/>
                    </a:lnTo>
                    <a:lnTo>
                      <a:pt x="149" y="66"/>
                    </a:lnTo>
                    <a:lnTo>
                      <a:pt x="162" y="34"/>
                    </a:lnTo>
                    <a:lnTo>
                      <a:pt x="173" y="0"/>
                    </a:lnTo>
                    <a:lnTo>
                      <a:pt x="208" y="13"/>
                    </a:lnTo>
                    <a:lnTo>
                      <a:pt x="196" y="47"/>
                    </a:lnTo>
                    <a:lnTo>
                      <a:pt x="182" y="81"/>
                    </a:lnTo>
                    <a:lnTo>
                      <a:pt x="155" y="141"/>
                    </a:lnTo>
                    <a:lnTo>
                      <a:pt x="126" y="197"/>
                    </a:lnTo>
                    <a:lnTo>
                      <a:pt x="99" y="251"/>
                    </a:lnTo>
                    <a:lnTo>
                      <a:pt x="73" y="303"/>
                    </a:lnTo>
                    <a:lnTo>
                      <a:pt x="64" y="331"/>
                    </a:lnTo>
                    <a:lnTo>
                      <a:pt x="55" y="358"/>
                    </a:lnTo>
                    <a:lnTo>
                      <a:pt x="47" y="387"/>
                    </a:lnTo>
                    <a:lnTo>
                      <a:pt x="41" y="418"/>
                    </a:lnTo>
                    <a:lnTo>
                      <a:pt x="36" y="451"/>
                    </a:lnTo>
                    <a:lnTo>
                      <a:pt x="35" y="486"/>
                    </a:lnTo>
                    <a:lnTo>
                      <a:pt x="0" y="4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13"/>
              <p:cNvSpPr>
                <a:spLocks/>
              </p:cNvSpPr>
              <p:nvPr/>
            </p:nvSpPr>
            <p:spPr bwMode="auto">
              <a:xfrm>
                <a:off x="4156" y="1783"/>
                <a:ext cx="18" cy="1"/>
              </a:xfrm>
              <a:custGeom>
                <a:avLst/>
                <a:gdLst>
                  <a:gd name="T0" fmla="*/ 0 w 35"/>
                  <a:gd name="T1" fmla="*/ 2 h 2"/>
                  <a:gd name="T2" fmla="*/ 0 w 35"/>
                  <a:gd name="T3" fmla="*/ 1 h 2"/>
                  <a:gd name="T4" fmla="*/ 0 w 35"/>
                  <a:gd name="T5" fmla="*/ 0 h 2"/>
                  <a:gd name="T6" fmla="*/ 35 w 35"/>
                  <a:gd name="T7" fmla="*/ 2 h 2"/>
                  <a:gd name="T8" fmla="*/ 35 w 35"/>
                  <a:gd name="T9" fmla="*/ 0 h 2"/>
                  <a:gd name="T10" fmla="*/ 0 w 35"/>
                  <a:gd name="T11" fmla="*/ 2 h 2"/>
                </a:gdLst>
                <a:ahLst/>
                <a:cxnLst>
                  <a:cxn ang="0">
                    <a:pos x="T0" y="T1"/>
                  </a:cxn>
                  <a:cxn ang="0">
                    <a:pos x="T2" y="T3"/>
                  </a:cxn>
                  <a:cxn ang="0">
                    <a:pos x="T4" y="T5"/>
                  </a:cxn>
                  <a:cxn ang="0">
                    <a:pos x="T6" y="T7"/>
                  </a:cxn>
                  <a:cxn ang="0">
                    <a:pos x="T8" y="T9"/>
                  </a:cxn>
                  <a:cxn ang="0">
                    <a:pos x="T10" y="T11"/>
                  </a:cxn>
                </a:cxnLst>
                <a:rect l="0" t="0" r="r" b="b"/>
                <a:pathLst>
                  <a:path w="35" h="2">
                    <a:moveTo>
                      <a:pt x="0" y="2"/>
                    </a:moveTo>
                    <a:lnTo>
                      <a:pt x="0" y="1"/>
                    </a:lnTo>
                    <a:lnTo>
                      <a:pt x="0" y="0"/>
                    </a:lnTo>
                    <a:lnTo>
                      <a:pt x="35" y="2"/>
                    </a:lnTo>
                    <a:lnTo>
                      <a:pt x="3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4"/>
              <p:cNvSpPr>
                <a:spLocks/>
              </p:cNvSpPr>
              <p:nvPr/>
            </p:nvSpPr>
            <p:spPr bwMode="auto">
              <a:xfrm>
                <a:off x="4243" y="1329"/>
                <a:ext cx="130" cy="218"/>
              </a:xfrm>
              <a:custGeom>
                <a:avLst/>
                <a:gdLst>
                  <a:gd name="T0" fmla="*/ 0 w 259"/>
                  <a:gd name="T1" fmla="*/ 425 h 435"/>
                  <a:gd name="T2" fmla="*/ 7 w 259"/>
                  <a:gd name="T3" fmla="*/ 391 h 435"/>
                  <a:gd name="T4" fmla="*/ 16 w 259"/>
                  <a:gd name="T5" fmla="*/ 358 h 435"/>
                  <a:gd name="T6" fmla="*/ 31 w 259"/>
                  <a:gd name="T7" fmla="*/ 287 h 435"/>
                  <a:gd name="T8" fmla="*/ 48 w 259"/>
                  <a:gd name="T9" fmla="*/ 216 h 435"/>
                  <a:gd name="T10" fmla="*/ 58 w 259"/>
                  <a:gd name="T11" fmla="*/ 182 h 435"/>
                  <a:gd name="T12" fmla="*/ 70 w 259"/>
                  <a:gd name="T13" fmla="*/ 150 h 435"/>
                  <a:gd name="T14" fmla="*/ 82 w 259"/>
                  <a:gd name="T15" fmla="*/ 120 h 435"/>
                  <a:gd name="T16" fmla="*/ 97 w 259"/>
                  <a:gd name="T17" fmla="*/ 92 h 435"/>
                  <a:gd name="T18" fmla="*/ 116 w 259"/>
                  <a:gd name="T19" fmla="*/ 66 h 435"/>
                  <a:gd name="T20" fmla="*/ 136 w 259"/>
                  <a:gd name="T21" fmla="*/ 43 h 435"/>
                  <a:gd name="T22" fmla="*/ 160 w 259"/>
                  <a:gd name="T23" fmla="*/ 26 h 435"/>
                  <a:gd name="T24" fmla="*/ 189 w 259"/>
                  <a:gd name="T25" fmla="*/ 11 h 435"/>
                  <a:gd name="T26" fmla="*/ 221 w 259"/>
                  <a:gd name="T27" fmla="*/ 3 h 435"/>
                  <a:gd name="T28" fmla="*/ 240 w 259"/>
                  <a:gd name="T29" fmla="*/ 0 h 435"/>
                  <a:gd name="T30" fmla="*/ 258 w 259"/>
                  <a:gd name="T31" fmla="*/ 0 h 435"/>
                  <a:gd name="T32" fmla="*/ 259 w 259"/>
                  <a:gd name="T33" fmla="*/ 36 h 435"/>
                  <a:gd name="T34" fmla="*/ 242 w 259"/>
                  <a:gd name="T35" fmla="*/ 36 h 435"/>
                  <a:gd name="T36" fmla="*/ 229 w 259"/>
                  <a:gd name="T37" fmla="*/ 39 h 435"/>
                  <a:gd name="T38" fmla="*/ 201 w 259"/>
                  <a:gd name="T39" fmla="*/ 45 h 435"/>
                  <a:gd name="T40" fmla="*/ 180 w 259"/>
                  <a:gd name="T41" fmla="*/ 57 h 435"/>
                  <a:gd name="T42" fmla="*/ 160 w 259"/>
                  <a:gd name="T43" fmla="*/ 70 h 435"/>
                  <a:gd name="T44" fmla="*/ 143 w 259"/>
                  <a:gd name="T45" fmla="*/ 90 h 435"/>
                  <a:gd name="T46" fmla="*/ 128 w 259"/>
                  <a:gd name="T47" fmla="*/ 112 h 435"/>
                  <a:gd name="T48" fmla="*/ 114 w 259"/>
                  <a:gd name="T49" fmla="*/ 137 h 435"/>
                  <a:gd name="T50" fmla="*/ 103 w 259"/>
                  <a:gd name="T51" fmla="*/ 164 h 435"/>
                  <a:gd name="T52" fmla="*/ 93 w 259"/>
                  <a:gd name="T53" fmla="*/ 195 h 435"/>
                  <a:gd name="T54" fmla="*/ 84 w 259"/>
                  <a:gd name="T55" fmla="*/ 226 h 435"/>
                  <a:gd name="T56" fmla="*/ 66 w 259"/>
                  <a:gd name="T57" fmla="*/ 295 h 435"/>
                  <a:gd name="T58" fmla="*/ 52 w 259"/>
                  <a:gd name="T59" fmla="*/ 366 h 435"/>
                  <a:gd name="T60" fmla="*/ 43 w 259"/>
                  <a:gd name="T61" fmla="*/ 400 h 435"/>
                  <a:gd name="T62" fmla="*/ 35 w 259"/>
                  <a:gd name="T63" fmla="*/ 435 h 435"/>
                  <a:gd name="T64" fmla="*/ 0 w 259"/>
                  <a:gd name="T65" fmla="*/ 42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9" h="435">
                    <a:moveTo>
                      <a:pt x="0" y="425"/>
                    </a:moveTo>
                    <a:lnTo>
                      <a:pt x="7" y="391"/>
                    </a:lnTo>
                    <a:lnTo>
                      <a:pt x="16" y="358"/>
                    </a:lnTo>
                    <a:lnTo>
                      <a:pt x="31" y="287"/>
                    </a:lnTo>
                    <a:lnTo>
                      <a:pt x="48" y="216"/>
                    </a:lnTo>
                    <a:lnTo>
                      <a:pt x="58" y="182"/>
                    </a:lnTo>
                    <a:lnTo>
                      <a:pt x="70" y="150"/>
                    </a:lnTo>
                    <a:lnTo>
                      <a:pt x="82" y="120"/>
                    </a:lnTo>
                    <a:lnTo>
                      <a:pt x="97" y="92"/>
                    </a:lnTo>
                    <a:lnTo>
                      <a:pt x="116" y="66"/>
                    </a:lnTo>
                    <a:lnTo>
                      <a:pt x="136" y="43"/>
                    </a:lnTo>
                    <a:lnTo>
                      <a:pt x="160" y="26"/>
                    </a:lnTo>
                    <a:lnTo>
                      <a:pt x="189" y="11"/>
                    </a:lnTo>
                    <a:lnTo>
                      <a:pt x="221" y="3"/>
                    </a:lnTo>
                    <a:lnTo>
                      <a:pt x="240" y="0"/>
                    </a:lnTo>
                    <a:lnTo>
                      <a:pt x="258" y="0"/>
                    </a:lnTo>
                    <a:lnTo>
                      <a:pt x="259" y="36"/>
                    </a:lnTo>
                    <a:lnTo>
                      <a:pt x="242" y="36"/>
                    </a:lnTo>
                    <a:lnTo>
                      <a:pt x="229" y="39"/>
                    </a:lnTo>
                    <a:lnTo>
                      <a:pt x="201" y="45"/>
                    </a:lnTo>
                    <a:lnTo>
                      <a:pt x="180" y="57"/>
                    </a:lnTo>
                    <a:lnTo>
                      <a:pt x="160" y="70"/>
                    </a:lnTo>
                    <a:lnTo>
                      <a:pt x="143" y="90"/>
                    </a:lnTo>
                    <a:lnTo>
                      <a:pt x="128" y="112"/>
                    </a:lnTo>
                    <a:lnTo>
                      <a:pt x="114" y="137"/>
                    </a:lnTo>
                    <a:lnTo>
                      <a:pt x="103" y="164"/>
                    </a:lnTo>
                    <a:lnTo>
                      <a:pt x="93" y="195"/>
                    </a:lnTo>
                    <a:lnTo>
                      <a:pt x="84" y="226"/>
                    </a:lnTo>
                    <a:lnTo>
                      <a:pt x="66" y="295"/>
                    </a:lnTo>
                    <a:lnTo>
                      <a:pt x="52" y="366"/>
                    </a:lnTo>
                    <a:lnTo>
                      <a:pt x="43" y="400"/>
                    </a:lnTo>
                    <a:lnTo>
                      <a:pt x="35" y="435"/>
                    </a:lnTo>
                    <a:lnTo>
                      <a:pt x="0" y="4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5"/>
              <p:cNvSpPr>
                <a:spLocks/>
              </p:cNvSpPr>
              <p:nvPr/>
            </p:nvSpPr>
            <p:spPr bwMode="auto">
              <a:xfrm>
                <a:off x="4243" y="1542"/>
                <a:ext cx="17" cy="6"/>
              </a:xfrm>
              <a:custGeom>
                <a:avLst/>
                <a:gdLst>
                  <a:gd name="T0" fmla="*/ 35 w 35"/>
                  <a:gd name="T1" fmla="*/ 13 h 13"/>
                  <a:gd name="T2" fmla="*/ 35 w 35"/>
                  <a:gd name="T3" fmla="*/ 11 h 13"/>
                  <a:gd name="T4" fmla="*/ 0 w 35"/>
                  <a:gd name="T5" fmla="*/ 1 h 13"/>
                  <a:gd name="T6" fmla="*/ 0 w 35"/>
                  <a:gd name="T7" fmla="*/ 0 h 13"/>
                  <a:gd name="T8" fmla="*/ 35 w 35"/>
                  <a:gd name="T9" fmla="*/ 13 h 13"/>
                </a:gdLst>
                <a:ahLst/>
                <a:cxnLst>
                  <a:cxn ang="0">
                    <a:pos x="T0" y="T1"/>
                  </a:cxn>
                  <a:cxn ang="0">
                    <a:pos x="T2" y="T3"/>
                  </a:cxn>
                  <a:cxn ang="0">
                    <a:pos x="T4" y="T5"/>
                  </a:cxn>
                  <a:cxn ang="0">
                    <a:pos x="T6" y="T7"/>
                  </a:cxn>
                  <a:cxn ang="0">
                    <a:pos x="T8" y="T9"/>
                  </a:cxn>
                </a:cxnLst>
                <a:rect l="0" t="0" r="r" b="b"/>
                <a:pathLst>
                  <a:path w="35" h="13">
                    <a:moveTo>
                      <a:pt x="35" y="13"/>
                    </a:moveTo>
                    <a:lnTo>
                      <a:pt x="35" y="11"/>
                    </a:lnTo>
                    <a:lnTo>
                      <a:pt x="0" y="1"/>
                    </a:lnTo>
                    <a:lnTo>
                      <a:pt x="0" y="0"/>
                    </a:lnTo>
                    <a:lnTo>
                      <a:pt x="3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16"/>
              <p:cNvSpPr>
                <a:spLocks/>
              </p:cNvSpPr>
              <p:nvPr/>
            </p:nvSpPr>
            <p:spPr bwMode="auto">
              <a:xfrm>
                <a:off x="4371" y="1329"/>
                <a:ext cx="37" cy="50"/>
              </a:xfrm>
              <a:custGeom>
                <a:avLst/>
                <a:gdLst>
                  <a:gd name="T0" fmla="*/ 5 w 73"/>
                  <a:gd name="T1" fmla="*/ 0 h 99"/>
                  <a:gd name="T2" fmla="*/ 23 w 73"/>
                  <a:gd name="T3" fmla="*/ 2 h 99"/>
                  <a:gd name="T4" fmla="*/ 40 w 73"/>
                  <a:gd name="T5" fmla="*/ 9 h 99"/>
                  <a:gd name="T6" fmla="*/ 55 w 73"/>
                  <a:gd name="T7" fmla="*/ 21 h 99"/>
                  <a:gd name="T8" fmla="*/ 64 w 73"/>
                  <a:gd name="T9" fmla="*/ 35 h 99"/>
                  <a:gd name="T10" fmla="*/ 70 w 73"/>
                  <a:gd name="T11" fmla="*/ 51 h 99"/>
                  <a:gd name="T12" fmla="*/ 73 w 73"/>
                  <a:gd name="T13" fmla="*/ 68 h 99"/>
                  <a:gd name="T14" fmla="*/ 73 w 73"/>
                  <a:gd name="T15" fmla="*/ 84 h 99"/>
                  <a:gd name="T16" fmla="*/ 71 w 73"/>
                  <a:gd name="T17" fmla="*/ 99 h 99"/>
                  <a:gd name="T18" fmla="*/ 34 w 73"/>
                  <a:gd name="T19" fmla="*/ 94 h 99"/>
                  <a:gd name="T20" fmla="*/ 37 w 73"/>
                  <a:gd name="T21" fmla="*/ 82 h 99"/>
                  <a:gd name="T22" fmla="*/ 37 w 73"/>
                  <a:gd name="T23" fmla="*/ 72 h 99"/>
                  <a:gd name="T24" fmla="*/ 34 w 73"/>
                  <a:gd name="T25" fmla="*/ 60 h 99"/>
                  <a:gd name="T26" fmla="*/ 31 w 73"/>
                  <a:gd name="T27" fmla="*/ 51 h 99"/>
                  <a:gd name="T28" fmla="*/ 27 w 73"/>
                  <a:gd name="T29" fmla="*/ 45 h 99"/>
                  <a:gd name="T30" fmla="*/ 22 w 73"/>
                  <a:gd name="T31" fmla="*/ 41 h 99"/>
                  <a:gd name="T32" fmla="*/ 14 w 73"/>
                  <a:gd name="T33" fmla="*/ 37 h 99"/>
                  <a:gd name="T34" fmla="*/ 0 w 73"/>
                  <a:gd name="T35" fmla="*/ 36 h 99"/>
                  <a:gd name="T36" fmla="*/ 5 w 73"/>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99">
                    <a:moveTo>
                      <a:pt x="5" y="0"/>
                    </a:moveTo>
                    <a:lnTo>
                      <a:pt x="23" y="2"/>
                    </a:lnTo>
                    <a:lnTo>
                      <a:pt x="40" y="9"/>
                    </a:lnTo>
                    <a:lnTo>
                      <a:pt x="55" y="21"/>
                    </a:lnTo>
                    <a:lnTo>
                      <a:pt x="64" y="35"/>
                    </a:lnTo>
                    <a:lnTo>
                      <a:pt x="70" y="51"/>
                    </a:lnTo>
                    <a:lnTo>
                      <a:pt x="73" y="68"/>
                    </a:lnTo>
                    <a:lnTo>
                      <a:pt x="73" y="84"/>
                    </a:lnTo>
                    <a:lnTo>
                      <a:pt x="71" y="99"/>
                    </a:lnTo>
                    <a:lnTo>
                      <a:pt x="34" y="94"/>
                    </a:lnTo>
                    <a:lnTo>
                      <a:pt x="37" y="82"/>
                    </a:lnTo>
                    <a:lnTo>
                      <a:pt x="37" y="72"/>
                    </a:lnTo>
                    <a:lnTo>
                      <a:pt x="34" y="60"/>
                    </a:lnTo>
                    <a:lnTo>
                      <a:pt x="31" y="51"/>
                    </a:lnTo>
                    <a:lnTo>
                      <a:pt x="27" y="45"/>
                    </a:lnTo>
                    <a:lnTo>
                      <a:pt x="22" y="41"/>
                    </a:lnTo>
                    <a:lnTo>
                      <a:pt x="14" y="37"/>
                    </a:lnTo>
                    <a:lnTo>
                      <a:pt x="0" y="3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17"/>
              <p:cNvSpPr>
                <a:spLocks/>
              </p:cNvSpPr>
              <p:nvPr/>
            </p:nvSpPr>
            <p:spPr bwMode="auto">
              <a:xfrm>
                <a:off x="4371" y="1329"/>
                <a:ext cx="2" cy="19"/>
              </a:xfrm>
              <a:custGeom>
                <a:avLst/>
                <a:gdLst>
                  <a:gd name="T0" fmla="*/ 2 w 5"/>
                  <a:gd name="T1" fmla="*/ 0 h 36"/>
                  <a:gd name="T2" fmla="*/ 3 w 5"/>
                  <a:gd name="T3" fmla="*/ 0 h 36"/>
                  <a:gd name="T4" fmla="*/ 5 w 5"/>
                  <a:gd name="T5" fmla="*/ 0 h 36"/>
                  <a:gd name="T6" fmla="*/ 0 w 5"/>
                  <a:gd name="T7" fmla="*/ 36 h 36"/>
                  <a:gd name="T8" fmla="*/ 3 w 5"/>
                  <a:gd name="T9" fmla="*/ 36 h 36"/>
                  <a:gd name="T10" fmla="*/ 2 w 5"/>
                  <a:gd name="T11" fmla="*/ 0 h 36"/>
                </a:gdLst>
                <a:ahLst/>
                <a:cxnLst>
                  <a:cxn ang="0">
                    <a:pos x="T0" y="T1"/>
                  </a:cxn>
                  <a:cxn ang="0">
                    <a:pos x="T2" y="T3"/>
                  </a:cxn>
                  <a:cxn ang="0">
                    <a:pos x="T4" y="T5"/>
                  </a:cxn>
                  <a:cxn ang="0">
                    <a:pos x="T6" y="T7"/>
                  </a:cxn>
                  <a:cxn ang="0">
                    <a:pos x="T8" y="T9"/>
                  </a:cxn>
                  <a:cxn ang="0">
                    <a:pos x="T10" y="T11"/>
                  </a:cxn>
                </a:cxnLst>
                <a:rect l="0" t="0" r="r" b="b"/>
                <a:pathLst>
                  <a:path w="5" h="36">
                    <a:moveTo>
                      <a:pt x="2" y="0"/>
                    </a:moveTo>
                    <a:lnTo>
                      <a:pt x="3" y="0"/>
                    </a:lnTo>
                    <a:lnTo>
                      <a:pt x="5" y="0"/>
                    </a:lnTo>
                    <a:lnTo>
                      <a:pt x="0" y="36"/>
                    </a:lnTo>
                    <a:lnTo>
                      <a:pt x="3" y="3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18"/>
              <p:cNvSpPr>
                <a:spLocks/>
              </p:cNvSpPr>
              <p:nvPr/>
            </p:nvSpPr>
            <p:spPr bwMode="auto">
              <a:xfrm>
                <a:off x="4388" y="1258"/>
                <a:ext cx="105" cy="122"/>
              </a:xfrm>
              <a:custGeom>
                <a:avLst/>
                <a:gdLst>
                  <a:gd name="T0" fmla="*/ 0 w 209"/>
                  <a:gd name="T1" fmla="*/ 236 h 244"/>
                  <a:gd name="T2" fmla="*/ 9 w 209"/>
                  <a:gd name="T3" fmla="*/ 191 h 244"/>
                  <a:gd name="T4" fmla="*/ 16 w 209"/>
                  <a:gd name="T5" fmla="*/ 167 h 244"/>
                  <a:gd name="T6" fmla="*/ 24 w 209"/>
                  <a:gd name="T7" fmla="*/ 146 h 244"/>
                  <a:gd name="T8" fmla="*/ 44 w 209"/>
                  <a:gd name="T9" fmla="*/ 107 h 244"/>
                  <a:gd name="T10" fmla="*/ 69 w 209"/>
                  <a:gd name="T11" fmla="*/ 72 h 244"/>
                  <a:gd name="T12" fmla="*/ 97 w 209"/>
                  <a:gd name="T13" fmla="*/ 45 h 244"/>
                  <a:gd name="T14" fmla="*/ 113 w 209"/>
                  <a:gd name="T15" fmla="*/ 33 h 244"/>
                  <a:gd name="T16" fmla="*/ 132 w 209"/>
                  <a:gd name="T17" fmla="*/ 23 h 244"/>
                  <a:gd name="T18" fmla="*/ 166 w 209"/>
                  <a:gd name="T19" fmla="*/ 7 h 244"/>
                  <a:gd name="T20" fmla="*/ 201 w 209"/>
                  <a:gd name="T21" fmla="*/ 0 h 244"/>
                  <a:gd name="T22" fmla="*/ 209 w 209"/>
                  <a:gd name="T23" fmla="*/ 36 h 244"/>
                  <a:gd name="T24" fmla="*/ 177 w 209"/>
                  <a:gd name="T25" fmla="*/ 41 h 244"/>
                  <a:gd name="T26" fmla="*/ 148 w 209"/>
                  <a:gd name="T27" fmla="*/ 56 h 244"/>
                  <a:gd name="T28" fmla="*/ 133 w 209"/>
                  <a:gd name="T29" fmla="*/ 64 h 244"/>
                  <a:gd name="T30" fmla="*/ 121 w 209"/>
                  <a:gd name="T31" fmla="*/ 72 h 244"/>
                  <a:gd name="T32" fmla="*/ 95 w 209"/>
                  <a:gd name="T33" fmla="*/ 97 h 244"/>
                  <a:gd name="T34" fmla="*/ 75 w 209"/>
                  <a:gd name="T35" fmla="*/ 127 h 244"/>
                  <a:gd name="T36" fmla="*/ 57 w 209"/>
                  <a:gd name="T37" fmla="*/ 161 h 244"/>
                  <a:gd name="T38" fmla="*/ 51 w 209"/>
                  <a:gd name="T39" fmla="*/ 179 h 244"/>
                  <a:gd name="T40" fmla="*/ 45 w 209"/>
                  <a:gd name="T41" fmla="*/ 199 h 244"/>
                  <a:gd name="T42" fmla="*/ 36 w 209"/>
                  <a:gd name="T43" fmla="*/ 244 h 244"/>
                  <a:gd name="T44" fmla="*/ 0 w 209"/>
                  <a:gd name="T45" fmla="*/ 23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9" h="244">
                    <a:moveTo>
                      <a:pt x="0" y="236"/>
                    </a:moveTo>
                    <a:lnTo>
                      <a:pt x="9" y="191"/>
                    </a:lnTo>
                    <a:lnTo>
                      <a:pt x="16" y="167"/>
                    </a:lnTo>
                    <a:lnTo>
                      <a:pt x="24" y="146"/>
                    </a:lnTo>
                    <a:lnTo>
                      <a:pt x="44" y="107"/>
                    </a:lnTo>
                    <a:lnTo>
                      <a:pt x="69" y="72"/>
                    </a:lnTo>
                    <a:lnTo>
                      <a:pt x="97" y="45"/>
                    </a:lnTo>
                    <a:lnTo>
                      <a:pt x="113" y="33"/>
                    </a:lnTo>
                    <a:lnTo>
                      <a:pt x="132" y="23"/>
                    </a:lnTo>
                    <a:lnTo>
                      <a:pt x="166" y="7"/>
                    </a:lnTo>
                    <a:lnTo>
                      <a:pt x="201" y="0"/>
                    </a:lnTo>
                    <a:lnTo>
                      <a:pt x="209" y="36"/>
                    </a:lnTo>
                    <a:lnTo>
                      <a:pt x="177" y="41"/>
                    </a:lnTo>
                    <a:lnTo>
                      <a:pt x="148" y="56"/>
                    </a:lnTo>
                    <a:lnTo>
                      <a:pt x="133" y="64"/>
                    </a:lnTo>
                    <a:lnTo>
                      <a:pt x="121" y="72"/>
                    </a:lnTo>
                    <a:lnTo>
                      <a:pt x="95" y="97"/>
                    </a:lnTo>
                    <a:lnTo>
                      <a:pt x="75" y="127"/>
                    </a:lnTo>
                    <a:lnTo>
                      <a:pt x="57" y="161"/>
                    </a:lnTo>
                    <a:lnTo>
                      <a:pt x="51" y="179"/>
                    </a:lnTo>
                    <a:lnTo>
                      <a:pt x="45" y="199"/>
                    </a:lnTo>
                    <a:lnTo>
                      <a:pt x="36" y="244"/>
                    </a:lnTo>
                    <a:lnTo>
                      <a:pt x="0" y="2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19"/>
              <p:cNvSpPr>
                <a:spLocks/>
              </p:cNvSpPr>
              <p:nvPr/>
            </p:nvSpPr>
            <p:spPr bwMode="auto">
              <a:xfrm>
                <a:off x="4388" y="1376"/>
                <a:ext cx="18" cy="4"/>
              </a:xfrm>
              <a:custGeom>
                <a:avLst/>
                <a:gdLst>
                  <a:gd name="T0" fmla="*/ 0 w 37"/>
                  <a:gd name="T1" fmla="*/ 1 h 8"/>
                  <a:gd name="T2" fmla="*/ 36 w 37"/>
                  <a:gd name="T3" fmla="*/ 8 h 8"/>
                  <a:gd name="T4" fmla="*/ 0 w 37"/>
                  <a:gd name="T5" fmla="*/ 0 h 8"/>
                  <a:gd name="T6" fmla="*/ 37 w 37"/>
                  <a:gd name="T7" fmla="*/ 6 h 8"/>
                  <a:gd name="T8" fmla="*/ 0 w 37"/>
                  <a:gd name="T9" fmla="*/ 1 h 8"/>
                </a:gdLst>
                <a:ahLst/>
                <a:cxnLst>
                  <a:cxn ang="0">
                    <a:pos x="T0" y="T1"/>
                  </a:cxn>
                  <a:cxn ang="0">
                    <a:pos x="T2" y="T3"/>
                  </a:cxn>
                  <a:cxn ang="0">
                    <a:pos x="T4" y="T5"/>
                  </a:cxn>
                  <a:cxn ang="0">
                    <a:pos x="T6" y="T7"/>
                  </a:cxn>
                  <a:cxn ang="0">
                    <a:pos x="T8" y="T9"/>
                  </a:cxn>
                </a:cxnLst>
                <a:rect l="0" t="0" r="r" b="b"/>
                <a:pathLst>
                  <a:path w="37" h="8">
                    <a:moveTo>
                      <a:pt x="0" y="1"/>
                    </a:moveTo>
                    <a:lnTo>
                      <a:pt x="36" y="8"/>
                    </a:lnTo>
                    <a:lnTo>
                      <a:pt x="0" y="0"/>
                    </a:lnTo>
                    <a:lnTo>
                      <a:pt x="37"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20"/>
              <p:cNvSpPr>
                <a:spLocks/>
              </p:cNvSpPr>
              <p:nvPr/>
            </p:nvSpPr>
            <p:spPr bwMode="auto">
              <a:xfrm>
                <a:off x="4490" y="1258"/>
                <a:ext cx="51" cy="92"/>
              </a:xfrm>
              <a:custGeom>
                <a:avLst/>
                <a:gdLst>
                  <a:gd name="T0" fmla="*/ 4 w 101"/>
                  <a:gd name="T1" fmla="*/ 0 h 186"/>
                  <a:gd name="T2" fmla="*/ 18 w 101"/>
                  <a:gd name="T3" fmla="*/ 2 h 186"/>
                  <a:gd name="T4" fmla="*/ 35 w 101"/>
                  <a:gd name="T5" fmla="*/ 8 h 186"/>
                  <a:gd name="T6" fmla="*/ 57 w 101"/>
                  <a:gd name="T7" fmla="*/ 21 h 186"/>
                  <a:gd name="T8" fmla="*/ 68 w 101"/>
                  <a:gd name="T9" fmla="*/ 32 h 186"/>
                  <a:gd name="T10" fmla="*/ 77 w 101"/>
                  <a:gd name="T11" fmla="*/ 43 h 186"/>
                  <a:gd name="T12" fmla="*/ 89 w 101"/>
                  <a:gd name="T13" fmla="*/ 66 h 186"/>
                  <a:gd name="T14" fmla="*/ 93 w 101"/>
                  <a:gd name="T15" fmla="*/ 81 h 186"/>
                  <a:gd name="T16" fmla="*/ 98 w 101"/>
                  <a:gd name="T17" fmla="*/ 96 h 186"/>
                  <a:gd name="T18" fmla="*/ 101 w 101"/>
                  <a:gd name="T19" fmla="*/ 126 h 186"/>
                  <a:gd name="T20" fmla="*/ 101 w 101"/>
                  <a:gd name="T21" fmla="*/ 186 h 186"/>
                  <a:gd name="T22" fmla="*/ 65 w 101"/>
                  <a:gd name="T23" fmla="*/ 186 h 186"/>
                  <a:gd name="T24" fmla="*/ 65 w 101"/>
                  <a:gd name="T25" fmla="*/ 127 h 186"/>
                  <a:gd name="T26" fmla="*/ 61 w 101"/>
                  <a:gd name="T27" fmla="*/ 102 h 186"/>
                  <a:gd name="T28" fmla="*/ 58 w 101"/>
                  <a:gd name="T29" fmla="*/ 90 h 186"/>
                  <a:gd name="T30" fmla="*/ 55 w 101"/>
                  <a:gd name="T31" fmla="*/ 81 h 186"/>
                  <a:gd name="T32" fmla="*/ 45 w 101"/>
                  <a:gd name="T33" fmla="*/ 62 h 186"/>
                  <a:gd name="T34" fmla="*/ 40 w 101"/>
                  <a:gd name="T35" fmla="*/ 55 h 186"/>
                  <a:gd name="T36" fmla="*/ 35 w 101"/>
                  <a:gd name="T37" fmla="*/ 50 h 186"/>
                  <a:gd name="T38" fmla="*/ 19 w 101"/>
                  <a:gd name="T39" fmla="*/ 41 h 186"/>
                  <a:gd name="T40" fmla="*/ 10 w 101"/>
                  <a:gd name="T41" fmla="*/ 38 h 186"/>
                  <a:gd name="T42" fmla="*/ 0 w 101"/>
                  <a:gd name="T43" fmla="*/ 37 h 186"/>
                  <a:gd name="T44" fmla="*/ 4 w 101"/>
                  <a:gd name="T45"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186">
                    <a:moveTo>
                      <a:pt x="4" y="0"/>
                    </a:moveTo>
                    <a:lnTo>
                      <a:pt x="18" y="2"/>
                    </a:lnTo>
                    <a:lnTo>
                      <a:pt x="35" y="8"/>
                    </a:lnTo>
                    <a:lnTo>
                      <a:pt x="57" y="21"/>
                    </a:lnTo>
                    <a:lnTo>
                      <a:pt x="68" y="32"/>
                    </a:lnTo>
                    <a:lnTo>
                      <a:pt x="77" y="43"/>
                    </a:lnTo>
                    <a:lnTo>
                      <a:pt x="89" y="66"/>
                    </a:lnTo>
                    <a:lnTo>
                      <a:pt x="93" y="81"/>
                    </a:lnTo>
                    <a:lnTo>
                      <a:pt x="98" y="96"/>
                    </a:lnTo>
                    <a:lnTo>
                      <a:pt x="101" y="126"/>
                    </a:lnTo>
                    <a:lnTo>
                      <a:pt x="101" y="186"/>
                    </a:lnTo>
                    <a:lnTo>
                      <a:pt x="65" y="186"/>
                    </a:lnTo>
                    <a:lnTo>
                      <a:pt x="65" y="127"/>
                    </a:lnTo>
                    <a:lnTo>
                      <a:pt x="61" y="102"/>
                    </a:lnTo>
                    <a:lnTo>
                      <a:pt x="58" y="90"/>
                    </a:lnTo>
                    <a:lnTo>
                      <a:pt x="55" y="81"/>
                    </a:lnTo>
                    <a:lnTo>
                      <a:pt x="45" y="62"/>
                    </a:lnTo>
                    <a:lnTo>
                      <a:pt x="40" y="55"/>
                    </a:lnTo>
                    <a:lnTo>
                      <a:pt x="35" y="50"/>
                    </a:lnTo>
                    <a:lnTo>
                      <a:pt x="19" y="41"/>
                    </a:lnTo>
                    <a:lnTo>
                      <a:pt x="10" y="38"/>
                    </a:lnTo>
                    <a:lnTo>
                      <a:pt x="0" y="3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21"/>
              <p:cNvSpPr>
                <a:spLocks/>
              </p:cNvSpPr>
              <p:nvPr/>
            </p:nvSpPr>
            <p:spPr bwMode="auto">
              <a:xfrm>
                <a:off x="4489" y="1258"/>
                <a:ext cx="4" cy="18"/>
              </a:xfrm>
              <a:custGeom>
                <a:avLst/>
                <a:gdLst>
                  <a:gd name="T0" fmla="*/ 0 w 8"/>
                  <a:gd name="T1" fmla="*/ 1 h 37"/>
                  <a:gd name="T2" fmla="*/ 6 w 8"/>
                  <a:gd name="T3" fmla="*/ 0 h 37"/>
                  <a:gd name="T4" fmla="*/ 7 w 8"/>
                  <a:gd name="T5" fmla="*/ 0 h 37"/>
                  <a:gd name="T6" fmla="*/ 3 w 8"/>
                  <a:gd name="T7" fmla="*/ 37 h 37"/>
                  <a:gd name="T8" fmla="*/ 8 w 8"/>
                  <a:gd name="T9" fmla="*/ 37 h 37"/>
                  <a:gd name="T10" fmla="*/ 0 w 8"/>
                  <a:gd name="T11" fmla="*/ 1 h 37"/>
                </a:gdLst>
                <a:ahLst/>
                <a:cxnLst>
                  <a:cxn ang="0">
                    <a:pos x="T0" y="T1"/>
                  </a:cxn>
                  <a:cxn ang="0">
                    <a:pos x="T2" y="T3"/>
                  </a:cxn>
                  <a:cxn ang="0">
                    <a:pos x="T4" y="T5"/>
                  </a:cxn>
                  <a:cxn ang="0">
                    <a:pos x="T6" y="T7"/>
                  </a:cxn>
                  <a:cxn ang="0">
                    <a:pos x="T8" y="T9"/>
                  </a:cxn>
                  <a:cxn ang="0">
                    <a:pos x="T10" y="T11"/>
                  </a:cxn>
                </a:cxnLst>
                <a:rect l="0" t="0" r="r" b="b"/>
                <a:pathLst>
                  <a:path w="8" h="37">
                    <a:moveTo>
                      <a:pt x="0" y="1"/>
                    </a:moveTo>
                    <a:lnTo>
                      <a:pt x="6" y="0"/>
                    </a:lnTo>
                    <a:lnTo>
                      <a:pt x="7" y="0"/>
                    </a:lnTo>
                    <a:lnTo>
                      <a:pt x="3" y="37"/>
                    </a:lnTo>
                    <a:lnTo>
                      <a:pt x="8" y="37"/>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22"/>
              <p:cNvSpPr>
                <a:spLocks/>
              </p:cNvSpPr>
              <p:nvPr/>
            </p:nvSpPr>
            <p:spPr bwMode="auto">
              <a:xfrm>
                <a:off x="4530" y="1335"/>
                <a:ext cx="37" cy="25"/>
              </a:xfrm>
              <a:custGeom>
                <a:avLst/>
                <a:gdLst>
                  <a:gd name="T0" fmla="*/ 0 w 73"/>
                  <a:gd name="T1" fmla="*/ 13 h 49"/>
                  <a:gd name="T2" fmla="*/ 16 w 73"/>
                  <a:gd name="T3" fmla="*/ 10 h 49"/>
                  <a:gd name="T4" fmla="*/ 33 w 73"/>
                  <a:gd name="T5" fmla="*/ 6 h 49"/>
                  <a:gd name="T6" fmla="*/ 51 w 73"/>
                  <a:gd name="T7" fmla="*/ 1 h 49"/>
                  <a:gd name="T8" fmla="*/ 70 w 73"/>
                  <a:gd name="T9" fmla="*/ 0 h 49"/>
                  <a:gd name="T10" fmla="*/ 73 w 73"/>
                  <a:gd name="T11" fmla="*/ 37 h 49"/>
                  <a:gd name="T12" fmla="*/ 56 w 73"/>
                  <a:gd name="T13" fmla="*/ 38 h 49"/>
                  <a:gd name="T14" fmla="*/ 41 w 73"/>
                  <a:gd name="T15" fmla="*/ 41 h 49"/>
                  <a:gd name="T16" fmla="*/ 24 w 73"/>
                  <a:gd name="T17" fmla="*/ 46 h 49"/>
                  <a:gd name="T18" fmla="*/ 4 w 73"/>
                  <a:gd name="T19" fmla="*/ 49 h 49"/>
                  <a:gd name="T20" fmla="*/ 0 w 73"/>
                  <a:gd name="T21"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9">
                    <a:moveTo>
                      <a:pt x="0" y="13"/>
                    </a:moveTo>
                    <a:lnTo>
                      <a:pt x="16" y="10"/>
                    </a:lnTo>
                    <a:lnTo>
                      <a:pt x="33" y="6"/>
                    </a:lnTo>
                    <a:lnTo>
                      <a:pt x="51" y="1"/>
                    </a:lnTo>
                    <a:lnTo>
                      <a:pt x="70" y="0"/>
                    </a:lnTo>
                    <a:lnTo>
                      <a:pt x="73" y="37"/>
                    </a:lnTo>
                    <a:lnTo>
                      <a:pt x="56" y="38"/>
                    </a:lnTo>
                    <a:lnTo>
                      <a:pt x="41" y="41"/>
                    </a:lnTo>
                    <a:lnTo>
                      <a:pt x="24" y="46"/>
                    </a:lnTo>
                    <a:lnTo>
                      <a:pt x="4" y="49"/>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23"/>
              <p:cNvSpPr>
                <a:spLocks/>
              </p:cNvSpPr>
              <p:nvPr/>
            </p:nvSpPr>
            <p:spPr bwMode="auto">
              <a:xfrm>
                <a:off x="4522" y="1341"/>
                <a:ext cx="19" cy="20"/>
              </a:xfrm>
              <a:custGeom>
                <a:avLst/>
                <a:gdLst>
                  <a:gd name="T0" fmla="*/ 0 w 36"/>
                  <a:gd name="T1" fmla="*/ 18 h 40"/>
                  <a:gd name="T2" fmla="*/ 0 w 36"/>
                  <a:gd name="T3" fmla="*/ 40 h 40"/>
                  <a:gd name="T4" fmla="*/ 20 w 36"/>
                  <a:gd name="T5" fmla="*/ 36 h 40"/>
                  <a:gd name="T6" fmla="*/ 16 w 36"/>
                  <a:gd name="T7" fmla="*/ 0 h 40"/>
                  <a:gd name="T8" fmla="*/ 36 w 36"/>
                  <a:gd name="T9" fmla="*/ 18 h 40"/>
                  <a:gd name="T10" fmla="*/ 0 w 36"/>
                  <a:gd name="T11" fmla="*/ 18 h 40"/>
                </a:gdLst>
                <a:ahLst/>
                <a:cxnLst>
                  <a:cxn ang="0">
                    <a:pos x="T0" y="T1"/>
                  </a:cxn>
                  <a:cxn ang="0">
                    <a:pos x="T2" y="T3"/>
                  </a:cxn>
                  <a:cxn ang="0">
                    <a:pos x="T4" y="T5"/>
                  </a:cxn>
                  <a:cxn ang="0">
                    <a:pos x="T6" y="T7"/>
                  </a:cxn>
                  <a:cxn ang="0">
                    <a:pos x="T8" y="T9"/>
                  </a:cxn>
                  <a:cxn ang="0">
                    <a:pos x="T10" y="T11"/>
                  </a:cxn>
                </a:cxnLst>
                <a:rect l="0" t="0" r="r" b="b"/>
                <a:pathLst>
                  <a:path w="36" h="40">
                    <a:moveTo>
                      <a:pt x="0" y="18"/>
                    </a:moveTo>
                    <a:lnTo>
                      <a:pt x="0" y="40"/>
                    </a:lnTo>
                    <a:lnTo>
                      <a:pt x="20" y="36"/>
                    </a:lnTo>
                    <a:lnTo>
                      <a:pt x="16" y="0"/>
                    </a:lnTo>
                    <a:lnTo>
                      <a:pt x="36"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24"/>
              <p:cNvSpPr>
                <a:spLocks/>
              </p:cNvSpPr>
              <p:nvPr/>
            </p:nvSpPr>
            <p:spPr bwMode="auto">
              <a:xfrm>
                <a:off x="4566" y="1335"/>
                <a:ext cx="56" cy="85"/>
              </a:xfrm>
              <a:custGeom>
                <a:avLst/>
                <a:gdLst>
                  <a:gd name="T0" fmla="*/ 3 w 113"/>
                  <a:gd name="T1" fmla="*/ 0 h 170"/>
                  <a:gd name="T2" fmla="*/ 16 w 113"/>
                  <a:gd name="T3" fmla="*/ 1 h 170"/>
                  <a:gd name="T4" fmla="*/ 31 w 113"/>
                  <a:gd name="T5" fmla="*/ 5 h 170"/>
                  <a:gd name="T6" fmla="*/ 44 w 113"/>
                  <a:gd name="T7" fmla="*/ 10 h 170"/>
                  <a:gd name="T8" fmla="*/ 55 w 113"/>
                  <a:gd name="T9" fmla="*/ 17 h 170"/>
                  <a:gd name="T10" fmla="*/ 67 w 113"/>
                  <a:gd name="T11" fmla="*/ 26 h 170"/>
                  <a:gd name="T12" fmla="*/ 77 w 113"/>
                  <a:gd name="T13" fmla="*/ 38 h 170"/>
                  <a:gd name="T14" fmla="*/ 91 w 113"/>
                  <a:gd name="T15" fmla="*/ 59 h 170"/>
                  <a:gd name="T16" fmla="*/ 101 w 113"/>
                  <a:gd name="T17" fmla="*/ 86 h 170"/>
                  <a:gd name="T18" fmla="*/ 108 w 113"/>
                  <a:gd name="T19" fmla="*/ 113 h 170"/>
                  <a:gd name="T20" fmla="*/ 112 w 113"/>
                  <a:gd name="T21" fmla="*/ 142 h 170"/>
                  <a:gd name="T22" fmla="*/ 113 w 113"/>
                  <a:gd name="T23" fmla="*/ 169 h 170"/>
                  <a:gd name="T24" fmla="*/ 77 w 113"/>
                  <a:gd name="T25" fmla="*/ 170 h 170"/>
                  <a:gd name="T26" fmla="*/ 76 w 113"/>
                  <a:gd name="T27" fmla="*/ 145 h 170"/>
                  <a:gd name="T28" fmla="*/ 72 w 113"/>
                  <a:gd name="T29" fmla="*/ 121 h 170"/>
                  <a:gd name="T30" fmla="*/ 67 w 113"/>
                  <a:gd name="T31" fmla="*/ 98 h 170"/>
                  <a:gd name="T32" fmla="*/ 59 w 113"/>
                  <a:gd name="T33" fmla="*/ 77 h 170"/>
                  <a:gd name="T34" fmla="*/ 47 w 113"/>
                  <a:gd name="T35" fmla="*/ 59 h 170"/>
                  <a:gd name="T36" fmla="*/ 40 w 113"/>
                  <a:gd name="T37" fmla="*/ 52 h 170"/>
                  <a:gd name="T38" fmla="*/ 34 w 113"/>
                  <a:gd name="T39" fmla="*/ 47 h 170"/>
                  <a:gd name="T40" fmla="*/ 28 w 113"/>
                  <a:gd name="T41" fmla="*/ 44 h 170"/>
                  <a:gd name="T42" fmla="*/ 19 w 113"/>
                  <a:gd name="T43" fmla="*/ 39 h 170"/>
                  <a:gd name="T44" fmla="*/ 12 w 113"/>
                  <a:gd name="T45" fmla="*/ 38 h 170"/>
                  <a:gd name="T46" fmla="*/ 0 w 113"/>
                  <a:gd name="T47" fmla="*/ 37 h 170"/>
                  <a:gd name="T48" fmla="*/ 3 w 113"/>
                  <a:gd name="T4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3" h="170">
                    <a:moveTo>
                      <a:pt x="3" y="0"/>
                    </a:moveTo>
                    <a:lnTo>
                      <a:pt x="16" y="1"/>
                    </a:lnTo>
                    <a:lnTo>
                      <a:pt x="31" y="5"/>
                    </a:lnTo>
                    <a:lnTo>
                      <a:pt x="44" y="10"/>
                    </a:lnTo>
                    <a:lnTo>
                      <a:pt x="55" y="17"/>
                    </a:lnTo>
                    <a:lnTo>
                      <a:pt x="67" y="26"/>
                    </a:lnTo>
                    <a:lnTo>
                      <a:pt x="77" y="38"/>
                    </a:lnTo>
                    <a:lnTo>
                      <a:pt x="91" y="59"/>
                    </a:lnTo>
                    <a:lnTo>
                      <a:pt x="101" y="86"/>
                    </a:lnTo>
                    <a:lnTo>
                      <a:pt x="108" y="113"/>
                    </a:lnTo>
                    <a:lnTo>
                      <a:pt x="112" y="142"/>
                    </a:lnTo>
                    <a:lnTo>
                      <a:pt x="113" y="169"/>
                    </a:lnTo>
                    <a:lnTo>
                      <a:pt x="77" y="170"/>
                    </a:lnTo>
                    <a:lnTo>
                      <a:pt x="76" y="145"/>
                    </a:lnTo>
                    <a:lnTo>
                      <a:pt x="72" y="121"/>
                    </a:lnTo>
                    <a:lnTo>
                      <a:pt x="67" y="98"/>
                    </a:lnTo>
                    <a:lnTo>
                      <a:pt x="59" y="77"/>
                    </a:lnTo>
                    <a:lnTo>
                      <a:pt x="47" y="59"/>
                    </a:lnTo>
                    <a:lnTo>
                      <a:pt x="40" y="52"/>
                    </a:lnTo>
                    <a:lnTo>
                      <a:pt x="34" y="47"/>
                    </a:lnTo>
                    <a:lnTo>
                      <a:pt x="28" y="44"/>
                    </a:lnTo>
                    <a:lnTo>
                      <a:pt x="19" y="39"/>
                    </a:lnTo>
                    <a:lnTo>
                      <a:pt x="12" y="38"/>
                    </a:lnTo>
                    <a:lnTo>
                      <a:pt x="0" y="3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25"/>
              <p:cNvSpPr>
                <a:spLocks/>
              </p:cNvSpPr>
              <p:nvPr/>
            </p:nvSpPr>
            <p:spPr bwMode="auto">
              <a:xfrm>
                <a:off x="4566" y="1335"/>
                <a:ext cx="1" cy="18"/>
              </a:xfrm>
              <a:custGeom>
                <a:avLst/>
                <a:gdLst>
                  <a:gd name="T0" fmla="*/ 0 w 3"/>
                  <a:gd name="T1" fmla="*/ 0 h 37"/>
                  <a:gd name="T2" fmla="*/ 2 w 3"/>
                  <a:gd name="T3" fmla="*/ 0 h 37"/>
                  <a:gd name="T4" fmla="*/ 3 w 3"/>
                  <a:gd name="T5" fmla="*/ 0 h 37"/>
                  <a:gd name="T6" fmla="*/ 0 w 3"/>
                  <a:gd name="T7" fmla="*/ 37 h 37"/>
                  <a:gd name="T8" fmla="*/ 3 w 3"/>
                  <a:gd name="T9" fmla="*/ 37 h 37"/>
                  <a:gd name="T10" fmla="*/ 0 w 3"/>
                  <a:gd name="T11" fmla="*/ 0 h 37"/>
                </a:gdLst>
                <a:ahLst/>
                <a:cxnLst>
                  <a:cxn ang="0">
                    <a:pos x="T0" y="T1"/>
                  </a:cxn>
                  <a:cxn ang="0">
                    <a:pos x="T2" y="T3"/>
                  </a:cxn>
                  <a:cxn ang="0">
                    <a:pos x="T4" y="T5"/>
                  </a:cxn>
                  <a:cxn ang="0">
                    <a:pos x="T6" y="T7"/>
                  </a:cxn>
                  <a:cxn ang="0">
                    <a:pos x="T8" y="T9"/>
                  </a:cxn>
                  <a:cxn ang="0">
                    <a:pos x="T10" y="T11"/>
                  </a:cxn>
                </a:cxnLst>
                <a:rect l="0" t="0" r="r" b="b"/>
                <a:pathLst>
                  <a:path w="3" h="37">
                    <a:moveTo>
                      <a:pt x="0" y="0"/>
                    </a:moveTo>
                    <a:lnTo>
                      <a:pt x="2" y="0"/>
                    </a:lnTo>
                    <a:lnTo>
                      <a:pt x="3" y="0"/>
                    </a:lnTo>
                    <a:lnTo>
                      <a:pt x="0" y="37"/>
                    </a:lnTo>
                    <a:lnTo>
                      <a:pt x="3"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26"/>
              <p:cNvSpPr>
                <a:spLocks/>
              </p:cNvSpPr>
              <p:nvPr/>
            </p:nvSpPr>
            <p:spPr bwMode="auto">
              <a:xfrm>
                <a:off x="4595" y="1419"/>
                <a:ext cx="27" cy="49"/>
              </a:xfrm>
              <a:custGeom>
                <a:avLst/>
                <a:gdLst>
                  <a:gd name="T0" fmla="*/ 54 w 54"/>
                  <a:gd name="T1" fmla="*/ 1 h 98"/>
                  <a:gd name="T2" fmla="*/ 53 w 54"/>
                  <a:gd name="T3" fmla="*/ 29 h 98"/>
                  <a:gd name="T4" fmla="*/ 49 w 54"/>
                  <a:gd name="T5" fmla="*/ 52 h 98"/>
                  <a:gd name="T6" fmla="*/ 35 w 54"/>
                  <a:gd name="T7" fmla="*/ 98 h 98"/>
                  <a:gd name="T8" fmla="*/ 0 w 54"/>
                  <a:gd name="T9" fmla="*/ 89 h 98"/>
                  <a:gd name="T10" fmla="*/ 13 w 54"/>
                  <a:gd name="T11" fmla="*/ 43 h 98"/>
                  <a:gd name="T12" fmla="*/ 17 w 54"/>
                  <a:gd name="T13" fmla="*/ 27 h 98"/>
                  <a:gd name="T14" fmla="*/ 18 w 54"/>
                  <a:gd name="T15" fmla="*/ 0 h 98"/>
                  <a:gd name="T16" fmla="*/ 54 w 54"/>
                  <a:gd name="T17"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98">
                    <a:moveTo>
                      <a:pt x="54" y="1"/>
                    </a:moveTo>
                    <a:lnTo>
                      <a:pt x="53" y="29"/>
                    </a:lnTo>
                    <a:lnTo>
                      <a:pt x="49" y="52"/>
                    </a:lnTo>
                    <a:lnTo>
                      <a:pt x="35" y="98"/>
                    </a:lnTo>
                    <a:lnTo>
                      <a:pt x="0" y="89"/>
                    </a:lnTo>
                    <a:lnTo>
                      <a:pt x="13" y="43"/>
                    </a:lnTo>
                    <a:lnTo>
                      <a:pt x="17" y="27"/>
                    </a:lnTo>
                    <a:lnTo>
                      <a:pt x="18" y="0"/>
                    </a:lnTo>
                    <a:lnTo>
                      <a:pt x="5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27"/>
              <p:cNvSpPr>
                <a:spLocks/>
              </p:cNvSpPr>
              <p:nvPr/>
            </p:nvSpPr>
            <p:spPr bwMode="auto">
              <a:xfrm>
                <a:off x="4604" y="1419"/>
                <a:ext cx="18" cy="1"/>
              </a:xfrm>
              <a:custGeom>
                <a:avLst/>
                <a:gdLst>
                  <a:gd name="T0" fmla="*/ 36 w 36"/>
                  <a:gd name="T1" fmla="*/ 1 h 2"/>
                  <a:gd name="T2" fmla="*/ 0 w 36"/>
                  <a:gd name="T3" fmla="*/ 0 h 2"/>
                  <a:gd name="T4" fmla="*/ 0 w 36"/>
                  <a:gd name="T5" fmla="*/ 2 h 2"/>
                  <a:gd name="T6" fmla="*/ 36 w 36"/>
                  <a:gd name="T7" fmla="*/ 1 h 2"/>
                </a:gdLst>
                <a:ahLst/>
                <a:cxnLst>
                  <a:cxn ang="0">
                    <a:pos x="T0" y="T1"/>
                  </a:cxn>
                  <a:cxn ang="0">
                    <a:pos x="T2" y="T3"/>
                  </a:cxn>
                  <a:cxn ang="0">
                    <a:pos x="T4" y="T5"/>
                  </a:cxn>
                  <a:cxn ang="0">
                    <a:pos x="T6" y="T7"/>
                  </a:cxn>
                </a:cxnLst>
                <a:rect l="0" t="0" r="r" b="b"/>
                <a:pathLst>
                  <a:path w="36" h="2">
                    <a:moveTo>
                      <a:pt x="36" y="1"/>
                    </a:moveTo>
                    <a:lnTo>
                      <a:pt x="0" y="0"/>
                    </a:lnTo>
                    <a:lnTo>
                      <a:pt x="0" y="2"/>
                    </a:lnTo>
                    <a:lnTo>
                      <a:pt x="3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28"/>
              <p:cNvSpPr>
                <a:spLocks/>
              </p:cNvSpPr>
              <p:nvPr/>
            </p:nvSpPr>
            <p:spPr bwMode="auto">
              <a:xfrm>
                <a:off x="4599" y="1458"/>
                <a:ext cx="45" cy="71"/>
              </a:xfrm>
              <a:custGeom>
                <a:avLst/>
                <a:gdLst>
                  <a:gd name="T0" fmla="*/ 18 w 90"/>
                  <a:gd name="T1" fmla="*/ 0 h 143"/>
                  <a:gd name="T2" fmla="*/ 35 w 90"/>
                  <a:gd name="T3" fmla="*/ 11 h 143"/>
                  <a:gd name="T4" fmla="*/ 50 w 90"/>
                  <a:gd name="T5" fmla="*/ 24 h 143"/>
                  <a:gd name="T6" fmla="*/ 64 w 90"/>
                  <a:gd name="T7" fmla="*/ 43 h 143"/>
                  <a:gd name="T8" fmla="*/ 74 w 90"/>
                  <a:gd name="T9" fmla="*/ 61 h 143"/>
                  <a:gd name="T10" fmla="*/ 81 w 90"/>
                  <a:gd name="T11" fmla="*/ 80 h 143"/>
                  <a:gd name="T12" fmla="*/ 87 w 90"/>
                  <a:gd name="T13" fmla="*/ 101 h 143"/>
                  <a:gd name="T14" fmla="*/ 90 w 90"/>
                  <a:gd name="T15" fmla="*/ 140 h 143"/>
                  <a:gd name="T16" fmla="*/ 53 w 90"/>
                  <a:gd name="T17" fmla="*/ 143 h 143"/>
                  <a:gd name="T18" fmla="*/ 50 w 90"/>
                  <a:gd name="T19" fmla="*/ 105 h 143"/>
                  <a:gd name="T20" fmla="*/ 45 w 90"/>
                  <a:gd name="T21" fmla="*/ 91 h 143"/>
                  <a:gd name="T22" fmla="*/ 41 w 90"/>
                  <a:gd name="T23" fmla="*/ 76 h 143"/>
                  <a:gd name="T24" fmla="*/ 33 w 90"/>
                  <a:gd name="T25" fmla="*/ 62 h 143"/>
                  <a:gd name="T26" fmla="*/ 24 w 90"/>
                  <a:gd name="T27" fmla="*/ 49 h 143"/>
                  <a:gd name="T28" fmla="*/ 13 w 90"/>
                  <a:gd name="T29" fmla="*/ 40 h 143"/>
                  <a:gd name="T30" fmla="*/ 0 w 90"/>
                  <a:gd name="T31" fmla="*/ 32 h 143"/>
                  <a:gd name="T32" fmla="*/ 18 w 90"/>
                  <a:gd name="T3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43">
                    <a:moveTo>
                      <a:pt x="18" y="0"/>
                    </a:moveTo>
                    <a:lnTo>
                      <a:pt x="35" y="11"/>
                    </a:lnTo>
                    <a:lnTo>
                      <a:pt x="50" y="24"/>
                    </a:lnTo>
                    <a:lnTo>
                      <a:pt x="64" y="43"/>
                    </a:lnTo>
                    <a:lnTo>
                      <a:pt x="74" y="61"/>
                    </a:lnTo>
                    <a:lnTo>
                      <a:pt x="81" y="80"/>
                    </a:lnTo>
                    <a:lnTo>
                      <a:pt x="87" y="101"/>
                    </a:lnTo>
                    <a:lnTo>
                      <a:pt x="90" y="140"/>
                    </a:lnTo>
                    <a:lnTo>
                      <a:pt x="53" y="143"/>
                    </a:lnTo>
                    <a:lnTo>
                      <a:pt x="50" y="105"/>
                    </a:lnTo>
                    <a:lnTo>
                      <a:pt x="45" y="91"/>
                    </a:lnTo>
                    <a:lnTo>
                      <a:pt x="41" y="76"/>
                    </a:lnTo>
                    <a:lnTo>
                      <a:pt x="33" y="62"/>
                    </a:lnTo>
                    <a:lnTo>
                      <a:pt x="24" y="49"/>
                    </a:lnTo>
                    <a:lnTo>
                      <a:pt x="13" y="40"/>
                    </a:lnTo>
                    <a:lnTo>
                      <a:pt x="0" y="32"/>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29"/>
              <p:cNvSpPr>
                <a:spLocks/>
              </p:cNvSpPr>
              <p:nvPr/>
            </p:nvSpPr>
            <p:spPr bwMode="auto">
              <a:xfrm>
                <a:off x="4593" y="1458"/>
                <a:ext cx="20" cy="16"/>
              </a:xfrm>
              <a:custGeom>
                <a:avLst/>
                <a:gdLst>
                  <a:gd name="T0" fmla="*/ 4 w 39"/>
                  <a:gd name="T1" fmla="*/ 12 h 32"/>
                  <a:gd name="T2" fmla="*/ 0 w 39"/>
                  <a:gd name="T3" fmla="*/ 24 h 32"/>
                  <a:gd name="T4" fmla="*/ 13 w 39"/>
                  <a:gd name="T5" fmla="*/ 32 h 32"/>
                  <a:gd name="T6" fmla="*/ 31 w 39"/>
                  <a:gd name="T7" fmla="*/ 0 h 32"/>
                  <a:gd name="T8" fmla="*/ 39 w 39"/>
                  <a:gd name="T9" fmla="*/ 21 h 32"/>
                  <a:gd name="T10" fmla="*/ 4 w 39"/>
                  <a:gd name="T11" fmla="*/ 12 h 32"/>
                </a:gdLst>
                <a:ahLst/>
                <a:cxnLst>
                  <a:cxn ang="0">
                    <a:pos x="T0" y="T1"/>
                  </a:cxn>
                  <a:cxn ang="0">
                    <a:pos x="T2" y="T3"/>
                  </a:cxn>
                  <a:cxn ang="0">
                    <a:pos x="T4" y="T5"/>
                  </a:cxn>
                  <a:cxn ang="0">
                    <a:pos x="T6" y="T7"/>
                  </a:cxn>
                  <a:cxn ang="0">
                    <a:pos x="T8" y="T9"/>
                  </a:cxn>
                  <a:cxn ang="0">
                    <a:pos x="T10" y="T11"/>
                  </a:cxn>
                </a:cxnLst>
                <a:rect l="0" t="0" r="r" b="b"/>
                <a:pathLst>
                  <a:path w="39" h="32">
                    <a:moveTo>
                      <a:pt x="4" y="12"/>
                    </a:moveTo>
                    <a:lnTo>
                      <a:pt x="0" y="24"/>
                    </a:lnTo>
                    <a:lnTo>
                      <a:pt x="13" y="32"/>
                    </a:lnTo>
                    <a:lnTo>
                      <a:pt x="31" y="0"/>
                    </a:lnTo>
                    <a:lnTo>
                      <a:pt x="39" y="21"/>
                    </a:lnTo>
                    <a:lnTo>
                      <a:pt x="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0"/>
              <p:cNvSpPr>
                <a:spLocks/>
              </p:cNvSpPr>
              <p:nvPr/>
            </p:nvSpPr>
            <p:spPr bwMode="auto">
              <a:xfrm>
                <a:off x="4512" y="1527"/>
                <a:ext cx="132" cy="254"/>
              </a:xfrm>
              <a:custGeom>
                <a:avLst/>
                <a:gdLst>
                  <a:gd name="T0" fmla="*/ 265 w 265"/>
                  <a:gd name="T1" fmla="*/ 2 h 507"/>
                  <a:gd name="T2" fmla="*/ 263 w 265"/>
                  <a:gd name="T3" fmla="*/ 42 h 507"/>
                  <a:gd name="T4" fmla="*/ 255 w 265"/>
                  <a:gd name="T5" fmla="*/ 81 h 507"/>
                  <a:gd name="T6" fmla="*/ 242 w 265"/>
                  <a:gd name="T7" fmla="*/ 117 h 507"/>
                  <a:gd name="T8" fmla="*/ 227 w 265"/>
                  <a:gd name="T9" fmla="*/ 150 h 507"/>
                  <a:gd name="T10" fmla="*/ 209 w 265"/>
                  <a:gd name="T11" fmla="*/ 181 h 507"/>
                  <a:gd name="T12" fmla="*/ 190 w 265"/>
                  <a:gd name="T13" fmla="*/ 211 h 507"/>
                  <a:gd name="T14" fmla="*/ 146 w 265"/>
                  <a:gd name="T15" fmla="*/ 265 h 507"/>
                  <a:gd name="T16" fmla="*/ 105 w 265"/>
                  <a:gd name="T17" fmla="*/ 320 h 507"/>
                  <a:gd name="T18" fmla="*/ 86 w 265"/>
                  <a:gd name="T19" fmla="*/ 347 h 507"/>
                  <a:gd name="T20" fmla="*/ 70 w 265"/>
                  <a:gd name="T21" fmla="*/ 376 h 507"/>
                  <a:gd name="T22" fmla="*/ 56 w 265"/>
                  <a:gd name="T23" fmla="*/ 404 h 507"/>
                  <a:gd name="T24" fmla="*/ 45 w 265"/>
                  <a:gd name="T25" fmla="*/ 436 h 507"/>
                  <a:gd name="T26" fmla="*/ 41 w 265"/>
                  <a:gd name="T27" fmla="*/ 452 h 507"/>
                  <a:gd name="T28" fmla="*/ 39 w 265"/>
                  <a:gd name="T29" fmla="*/ 469 h 507"/>
                  <a:gd name="T30" fmla="*/ 37 w 265"/>
                  <a:gd name="T31" fmla="*/ 507 h 507"/>
                  <a:gd name="T32" fmla="*/ 0 w 265"/>
                  <a:gd name="T33" fmla="*/ 505 h 507"/>
                  <a:gd name="T34" fmla="*/ 2 w 265"/>
                  <a:gd name="T35" fmla="*/ 466 h 507"/>
                  <a:gd name="T36" fmla="*/ 6 w 265"/>
                  <a:gd name="T37" fmla="*/ 446 h 507"/>
                  <a:gd name="T38" fmla="*/ 9 w 265"/>
                  <a:gd name="T39" fmla="*/ 427 h 507"/>
                  <a:gd name="T40" fmla="*/ 22 w 265"/>
                  <a:gd name="T41" fmla="*/ 392 h 507"/>
                  <a:gd name="T42" fmla="*/ 38 w 265"/>
                  <a:gd name="T43" fmla="*/ 359 h 507"/>
                  <a:gd name="T44" fmla="*/ 55 w 265"/>
                  <a:gd name="T45" fmla="*/ 328 h 507"/>
                  <a:gd name="T46" fmla="*/ 75 w 265"/>
                  <a:gd name="T47" fmla="*/ 298 h 507"/>
                  <a:gd name="T48" fmla="*/ 118 w 265"/>
                  <a:gd name="T49" fmla="*/ 242 h 507"/>
                  <a:gd name="T50" fmla="*/ 160 w 265"/>
                  <a:gd name="T51" fmla="*/ 189 h 507"/>
                  <a:gd name="T52" fmla="*/ 178 w 265"/>
                  <a:gd name="T53" fmla="*/ 162 h 507"/>
                  <a:gd name="T54" fmla="*/ 195 w 265"/>
                  <a:gd name="T55" fmla="*/ 133 h 507"/>
                  <a:gd name="T56" fmla="*/ 209 w 265"/>
                  <a:gd name="T57" fmla="*/ 102 h 507"/>
                  <a:gd name="T58" fmla="*/ 219 w 265"/>
                  <a:gd name="T59" fmla="*/ 71 h 507"/>
                  <a:gd name="T60" fmla="*/ 226 w 265"/>
                  <a:gd name="T61" fmla="*/ 37 h 507"/>
                  <a:gd name="T62" fmla="*/ 228 w 265"/>
                  <a:gd name="T63" fmla="*/ 0 h 507"/>
                  <a:gd name="T64" fmla="*/ 265 w 265"/>
                  <a:gd name="T65" fmla="*/ 2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5" h="507">
                    <a:moveTo>
                      <a:pt x="265" y="2"/>
                    </a:moveTo>
                    <a:lnTo>
                      <a:pt x="263" y="42"/>
                    </a:lnTo>
                    <a:lnTo>
                      <a:pt x="255" y="81"/>
                    </a:lnTo>
                    <a:lnTo>
                      <a:pt x="242" y="117"/>
                    </a:lnTo>
                    <a:lnTo>
                      <a:pt x="227" y="150"/>
                    </a:lnTo>
                    <a:lnTo>
                      <a:pt x="209" y="181"/>
                    </a:lnTo>
                    <a:lnTo>
                      <a:pt x="190" y="211"/>
                    </a:lnTo>
                    <a:lnTo>
                      <a:pt x="146" y="265"/>
                    </a:lnTo>
                    <a:lnTo>
                      <a:pt x="105" y="320"/>
                    </a:lnTo>
                    <a:lnTo>
                      <a:pt x="86" y="347"/>
                    </a:lnTo>
                    <a:lnTo>
                      <a:pt x="70" y="376"/>
                    </a:lnTo>
                    <a:lnTo>
                      <a:pt x="56" y="404"/>
                    </a:lnTo>
                    <a:lnTo>
                      <a:pt x="45" y="436"/>
                    </a:lnTo>
                    <a:lnTo>
                      <a:pt x="41" y="452"/>
                    </a:lnTo>
                    <a:lnTo>
                      <a:pt x="39" y="469"/>
                    </a:lnTo>
                    <a:lnTo>
                      <a:pt x="37" y="507"/>
                    </a:lnTo>
                    <a:lnTo>
                      <a:pt x="0" y="505"/>
                    </a:lnTo>
                    <a:lnTo>
                      <a:pt x="2" y="466"/>
                    </a:lnTo>
                    <a:lnTo>
                      <a:pt x="6" y="446"/>
                    </a:lnTo>
                    <a:lnTo>
                      <a:pt x="9" y="427"/>
                    </a:lnTo>
                    <a:lnTo>
                      <a:pt x="22" y="392"/>
                    </a:lnTo>
                    <a:lnTo>
                      <a:pt x="38" y="359"/>
                    </a:lnTo>
                    <a:lnTo>
                      <a:pt x="55" y="328"/>
                    </a:lnTo>
                    <a:lnTo>
                      <a:pt x="75" y="298"/>
                    </a:lnTo>
                    <a:lnTo>
                      <a:pt x="118" y="242"/>
                    </a:lnTo>
                    <a:lnTo>
                      <a:pt x="160" y="189"/>
                    </a:lnTo>
                    <a:lnTo>
                      <a:pt x="178" y="162"/>
                    </a:lnTo>
                    <a:lnTo>
                      <a:pt x="195" y="133"/>
                    </a:lnTo>
                    <a:lnTo>
                      <a:pt x="209" y="102"/>
                    </a:lnTo>
                    <a:lnTo>
                      <a:pt x="219" y="71"/>
                    </a:lnTo>
                    <a:lnTo>
                      <a:pt x="226" y="37"/>
                    </a:lnTo>
                    <a:lnTo>
                      <a:pt x="228" y="0"/>
                    </a:lnTo>
                    <a:lnTo>
                      <a:pt x="26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1"/>
              <p:cNvSpPr>
                <a:spLocks/>
              </p:cNvSpPr>
              <p:nvPr/>
            </p:nvSpPr>
            <p:spPr bwMode="auto">
              <a:xfrm>
                <a:off x="4626" y="1527"/>
                <a:ext cx="18" cy="2"/>
              </a:xfrm>
              <a:custGeom>
                <a:avLst/>
                <a:gdLst>
                  <a:gd name="T0" fmla="*/ 37 w 37"/>
                  <a:gd name="T1" fmla="*/ 0 h 3"/>
                  <a:gd name="T2" fmla="*/ 37 w 37"/>
                  <a:gd name="T3" fmla="*/ 1 h 3"/>
                  <a:gd name="T4" fmla="*/ 37 w 37"/>
                  <a:gd name="T5" fmla="*/ 2 h 3"/>
                  <a:gd name="T6" fmla="*/ 0 w 37"/>
                  <a:gd name="T7" fmla="*/ 0 h 3"/>
                  <a:gd name="T8" fmla="*/ 0 w 37"/>
                  <a:gd name="T9" fmla="*/ 3 h 3"/>
                  <a:gd name="T10" fmla="*/ 37 w 37"/>
                  <a:gd name="T11" fmla="*/ 0 h 3"/>
                </a:gdLst>
                <a:ahLst/>
                <a:cxnLst>
                  <a:cxn ang="0">
                    <a:pos x="T0" y="T1"/>
                  </a:cxn>
                  <a:cxn ang="0">
                    <a:pos x="T2" y="T3"/>
                  </a:cxn>
                  <a:cxn ang="0">
                    <a:pos x="T4" y="T5"/>
                  </a:cxn>
                  <a:cxn ang="0">
                    <a:pos x="T6" y="T7"/>
                  </a:cxn>
                  <a:cxn ang="0">
                    <a:pos x="T8" y="T9"/>
                  </a:cxn>
                  <a:cxn ang="0">
                    <a:pos x="T10" y="T11"/>
                  </a:cxn>
                </a:cxnLst>
                <a:rect l="0" t="0" r="r" b="b"/>
                <a:pathLst>
                  <a:path w="37" h="3">
                    <a:moveTo>
                      <a:pt x="37" y="0"/>
                    </a:moveTo>
                    <a:lnTo>
                      <a:pt x="37" y="1"/>
                    </a:lnTo>
                    <a:lnTo>
                      <a:pt x="37" y="2"/>
                    </a:lnTo>
                    <a:lnTo>
                      <a:pt x="0" y="0"/>
                    </a:lnTo>
                    <a:lnTo>
                      <a:pt x="0"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2"/>
              <p:cNvSpPr>
                <a:spLocks/>
              </p:cNvSpPr>
              <p:nvPr/>
            </p:nvSpPr>
            <p:spPr bwMode="auto">
              <a:xfrm>
                <a:off x="4512" y="1780"/>
                <a:ext cx="83" cy="87"/>
              </a:xfrm>
              <a:custGeom>
                <a:avLst/>
                <a:gdLst>
                  <a:gd name="T0" fmla="*/ 37 w 166"/>
                  <a:gd name="T1" fmla="*/ 0 h 173"/>
                  <a:gd name="T2" fmla="*/ 38 w 166"/>
                  <a:gd name="T3" fmla="*/ 11 h 173"/>
                  <a:gd name="T4" fmla="*/ 39 w 166"/>
                  <a:gd name="T5" fmla="*/ 19 h 173"/>
                  <a:gd name="T6" fmla="*/ 43 w 166"/>
                  <a:gd name="T7" fmla="*/ 28 h 173"/>
                  <a:gd name="T8" fmla="*/ 48 w 166"/>
                  <a:gd name="T9" fmla="*/ 37 h 173"/>
                  <a:gd name="T10" fmla="*/ 64 w 166"/>
                  <a:gd name="T11" fmla="*/ 57 h 173"/>
                  <a:gd name="T12" fmla="*/ 72 w 166"/>
                  <a:gd name="T13" fmla="*/ 66 h 173"/>
                  <a:gd name="T14" fmla="*/ 81 w 166"/>
                  <a:gd name="T15" fmla="*/ 74 h 173"/>
                  <a:gd name="T16" fmla="*/ 126 w 166"/>
                  <a:gd name="T17" fmla="*/ 110 h 173"/>
                  <a:gd name="T18" fmla="*/ 147 w 166"/>
                  <a:gd name="T19" fmla="*/ 130 h 173"/>
                  <a:gd name="T20" fmla="*/ 157 w 166"/>
                  <a:gd name="T21" fmla="*/ 139 h 173"/>
                  <a:gd name="T22" fmla="*/ 166 w 166"/>
                  <a:gd name="T23" fmla="*/ 149 h 173"/>
                  <a:gd name="T24" fmla="*/ 138 w 166"/>
                  <a:gd name="T25" fmla="*/ 173 h 173"/>
                  <a:gd name="T26" fmla="*/ 130 w 166"/>
                  <a:gd name="T27" fmla="*/ 164 h 173"/>
                  <a:gd name="T28" fmla="*/ 122 w 166"/>
                  <a:gd name="T29" fmla="*/ 156 h 173"/>
                  <a:gd name="T30" fmla="*/ 102 w 166"/>
                  <a:gd name="T31" fmla="*/ 138 h 173"/>
                  <a:gd name="T32" fmla="*/ 57 w 166"/>
                  <a:gd name="T33" fmla="*/ 101 h 173"/>
                  <a:gd name="T34" fmla="*/ 47 w 166"/>
                  <a:gd name="T35" fmla="*/ 92 h 173"/>
                  <a:gd name="T36" fmla="*/ 37 w 166"/>
                  <a:gd name="T37" fmla="*/ 81 h 173"/>
                  <a:gd name="T38" fmla="*/ 18 w 166"/>
                  <a:gd name="T39" fmla="*/ 59 h 173"/>
                  <a:gd name="T40" fmla="*/ 10 w 166"/>
                  <a:gd name="T41" fmla="*/ 44 h 173"/>
                  <a:gd name="T42" fmla="*/ 5 w 166"/>
                  <a:gd name="T43" fmla="*/ 32 h 173"/>
                  <a:gd name="T44" fmla="*/ 1 w 166"/>
                  <a:gd name="T45" fmla="*/ 16 h 173"/>
                  <a:gd name="T46" fmla="*/ 0 w 166"/>
                  <a:gd name="T47" fmla="*/ 3 h 173"/>
                  <a:gd name="T48" fmla="*/ 37 w 166"/>
                  <a:gd name="T49"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73">
                    <a:moveTo>
                      <a:pt x="37" y="0"/>
                    </a:moveTo>
                    <a:lnTo>
                      <a:pt x="38" y="11"/>
                    </a:lnTo>
                    <a:lnTo>
                      <a:pt x="39" y="19"/>
                    </a:lnTo>
                    <a:lnTo>
                      <a:pt x="43" y="28"/>
                    </a:lnTo>
                    <a:lnTo>
                      <a:pt x="48" y="37"/>
                    </a:lnTo>
                    <a:lnTo>
                      <a:pt x="64" y="57"/>
                    </a:lnTo>
                    <a:lnTo>
                      <a:pt x="72" y="66"/>
                    </a:lnTo>
                    <a:lnTo>
                      <a:pt x="81" y="74"/>
                    </a:lnTo>
                    <a:lnTo>
                      <a:pt x="126" y="110"/>
                    </a:lnTo>
                    <a:lnTo>
                      <a:pt x="147" y="130"/>
                    </a:lnTo>
                    <a:lnTo>
                      <a:pt x="157" y="139"/>
                    </a:lnTo>
                    <a:lnTo>
                      <a:pt x="166" y="149"/>
                    </a:lnTo>
                    <a:lnTo>
                      <a:pt x="138" y="173"/>
                    </a:lnTo>
                    <a:lnTo>
                      <a:pt x="130" y="164"/>
                    </a:lnTo>
                    <a:lnTo>
                      <a:pt x="122" y="156"/>
                    </a:lnTo>
                    <a:lnTo>
                      <a:pt x="102" y="138"/>
                    </a:lnTo>
                    <a:lnTo>
                      <a:pt x="57" y="101"/>
                    </a:lnTo>
                    <a:lnTo>
                      <a:pt x="47" y="92"/>
                    </a:lnTo>
                    <a:lnTo>
                      <a:pt x="37" y="81"/>
                    </a:lnTo>
                    <a:lnTo>
                      <a:pt x="18" y="59"/>
                    </a:lnTo>
                    <a:lnTo>
                      <a:pt x="10" y="44"/>
                    </a:lnTo>
                    <a:lnTo>
                      <a:pt x="5" y="32"/>
                    </a:lnTo>
                    <a:lnTo>
                      <a:pt x="1" y="16"/>
                    </a:lnTo>
                    <a:lnTo>
                      <a:pt x="0" y="3"/>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3"/>
              <p:cNvSpPr>
                <a:spLocks/>
              </p:cNvSpPr>
              <p:nvPr/>
            </p:nvSpPr>
            <p:spPr bwMode="auto">
              <a:xfrm>
                <a:off x="4512" y="1780"/>
                <a:ext cx="18" cy="2"/>
              </a:xfrm>
              <a:custGeom>
                <a:avLst/>
                <a:gdLst>
                  <a:gd name="T0" fmla="*/ 0 w 37"/>
                  <a:gd name="T1" fmla="*/ 0 h 3"/>
                  <a:gd name="T2" fmla="*/ 0 w 37"/>
                  <a:gd name="T3" fmla="*/ 2 h 3"/>
                  <a:gd name="T4" fmla="*/ 0 w 37"/>
                  <a:gd name="T5" fmla="*/ 3 h 3"/>
                  <a:gd name="T6" fmla="*/ 37 w 37"/>
                  <a:gd name="T7" fmla="*/ 0 h 3"/>
                  <a:gd name="T8" fmla="*/ 37 w 37"/>
                  <a:gd name="T9" fmla="*/ 2 h 3"/>
                  <a:gd name="T10" fmla="*/ 0 w 37"/>
                  <a:gd name="T11" fmla="*/ 0 h 3"/>
                </a:gdLst>
                <a:ahLst/>
                <a:cxnLst>
                  <a:cxn ang="0">
                    <a:pos x="T0" y="T1"/>
                  </a:cxn>
                  <a:cxn ang="0">
                    <a:pos x="T2" y="T3"/>
                  </a:cxn>
                  <a:cxn ang="0">
                    <a:pos x="T4" y="T5"/>
                  </a:cxn>
                  <a:cxn ang="0">
                    <a:pos x="T6" y="T7"/>
                  </a:cxn>
                  <a:cxn ang="0">
                    <a:pos x="T8" y="T9"/>
                  </a:cxn>
                  <a:cxn ang="0">
                    <a:pos x="T10" y="T11"/>
                  </a:cxn>
                </a:cxnLst>
                <a:rect l="0" t="0" r="r" b="b"/>
                <a:pathLst>
                  <a:path w="37" h="3">
                    <a:moveTo>
                      <a:pt x="0" y="0"/>
                    </a:moveTo>
                    <a:lnTo>
                      <a:pt x="0" y="2"/>
                    </a:lnTo>
                    <a:lnTo>
                      <a:pt x="0" y="3"/>
                    </a:lnTo>
                    <a:lnTo>
                      <a:pt x="37" y="0"/>
                    </a:lnTo>
                    <a:lnTo>
                      <a:pt x="3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4"/>
              <p:cNvSpPr>
                <a:spLocks/>
              </p:cNvSpPr>
              <p:nvPr/>
            </p:nvSpPr>
            <p:spPr bwMode="auto">
              <a:xfrm>
                <a:off x="4581" y="1855"/>
                <a:ext cx="37" cy="113"/>
              </a:xfrm>
              <a:custGeom>
                <a:avLst/>
                <a:gdLst>
                  <a:gd name="T0" fmla="*/ 30 w 75"/>
                  <a:gd name="T1" fmla="*/ 0 h 225"/>
                  <a:gd name="T2" fmla="*/ 48 w 75"/>
                  <a:gd name="T3" fmla="*/ 28 h 225"/>
                  <a:gd name="T4" fmla="*/ 57 w 75"/>
                  <a:gd name="T5" fmla="*/ 41 h 225"/>
                  <a:gd name="T6" fmla="*/ 63 w 75"/>
                  <a:gd name="T7" fmla="*/ 56 h 225"/>
                  <a:gd name="T8" fmla="*/ 71 w 75"/>
                  <a:gd name="T9" fmla="*/ 81 h 225"/>
                  <a:gd name="T10" fmla="*/ 74 w 75"/>
                  <a:gd name="T11" fmla="*/ 108 h 225"/>
                  <a:gd name="T12" fmla="*/ 75 w 75"/>
                  <a:gd name="T13" fmla="*/ 133 h 225"/>
                  <a:gd name="T14" fmla="*/ 73 w 75"/>
                  <a:gd name="T15" fmla="*/ 160 h 225"/>
                  <a:gd name="T16" fmla="*/ 71 w 75"/>
                  <a:gd name="T17" fmla="*/ 225 h 225"/>
                  <a:gd name="T18" fmla="*/ 34 w 75"/>
                  <a:gd name="T19" fmla="*/ 224 h 225"/>
                  <a:gd name="T20" fmla="*/ 37 w 75"/>
                  <a:gd name="T21" fmla="*/ 159 h 225"/>
                  <a:gd name="T22" fmla="*/ 39 w 75"/>
                  <a:gd name="T23" fmla="*/ 133 h 225"/>
                  <a:gd name="T24" fmla="*/ 38 w 75"/>
                  <a:gd name="T25" fmla="*/ 110 h 225"/>
                  <a:gd name="T26" fmla="*/ 36 w 75"/>
                  <a:gd name="T27" fmla="*/ 89 h 225"/>
                  <a:gd name="T28" fmla="*/ 29 w 75"/>
                  <a:gd name="T29" fmla="*/ 69 h 225"/>
                  <a:gd name="T30" fmla="*/ 24 w 75"/>
                  <a:gd name="T31" fmla="*/ 57 h 225"/>
                  <a:gd name="T32" fmla="*/ 17 w 75"/>
                  <a:gd name="T33" fmla="*/ 47 h 225"/>
                  <a:gd name="T34" fmla="*/ 0 w 75"/>
                  <a:gd name="T35" fmla="*/ 22 h 225"/>
                  <a:gd name="T36" fmla="*/ 30 w 75"/>
                  <a:gd name="T3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25">
                    <a:moveTo>
                      <a:pt x="30" y="0"/>
                    </a:moveTo>
                    <a:lnTo>
                      <a:pt x="48" y="28"/>
                    </a:lnTo>
                    <a:lnTo>
                      <a:pt x="57" y="41"/>
                    </a:lnTo>
                    <a:lnTo>
                      <a:pt x="63" y="56"/>
                    </a:lnTo>
                    <a:lnTo>
                      <a:pt x="71" y="81"/>
                    </a:lnTo>
                    <a:lnTo>
                      <a:pt x="74" y="108"/>
                    </a:lnTo>
                    <a:lnTo>
                      <a:pt x="75" y="133"/>
                    </a:lnTo>
                    <a:lnTo>
                      <a:pt x="73" y="160"/>
                    </a:lnTo>
                    <a:lnTo>
                      <a:pt x="71" y="225"/>
                    </a:lnTo>
                    <a:lnTo>
                      <a:pt x="34" y="224"/>
                    </a:lnTo>
                    <a:lnTo>
                      <a:pt x="37" y="159"/>
                    </a:lnTo>
                    <a:lnTo>
                      <a:pt x="39" y="133"/>
                    </a:lnTo>
                    <a:lnTo>
                      <a:pt x="38" y="110"/>
                    </a:lnTo>
                    <a:lnTo>
                      <a:pt x="36" y="89"/>
                    </a:lnTo>
                    <a:lnTo>
                      <a:pt x="29" y="69"/>
                    </a:lnTo>
                    <a:lnTo>
                      <a:pt x="24" y="57"/>
                    </a:lnTo>
                    <a:lnTo>
                      <a:pt x="17" y="47"/>
                    </a:lnTo>
                    <a:lnTo>
                      <a:pt x="0" y="2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5"/>
              <p:cNvSpPr>
                <a:spLocks/>
              </p:cNvSpPr>
              <p:nvPr/>
            </p:nvSpPr>
            <p:spPr bwMode="auto">
              <a:xfrm>
                <a:off x="4581" y="1855"/>
                <a:ext cx="14" cy="12"/>
              </a:xfrm>
              <a:custGeom>
                <a:avLst/>
                <a:gdLst>
                  <a:gd name="T0" fmla="*/ 29 w 30"/>
                  <a:gd name="T1" fmla="*/ 0 h 24"/>
                  <a:gd name="T2" fmla="*/ 30 w 30"/>
                  <a:gd name="T3" fmla="*/ 1 h 24"/>
                  <a:gd name="T4" fmla="*/ 0 w 30"/>
                  <a:gd name="T5" fmla="*/ 23 h 24"/>
                  <a:gd name="T6" fmla="*/ 1 w 30"/>
                  <a:gd name="T7" fmla="*/ 24 h 24"/>
                  <a:gd name="T8" fmla="*/ 29 w 30"/>
                  <a:gd name="T9" fmla="*/ 0 h 24"/>
                </a:gdLst>
                <a:ahLst/>
                <a:cxnLst>
                  <a:cxn ang="0">
                    <a:pos x="T0" y="T1"/>
                  </a:cxn>
                  <a:cxn ang="0">
                    <a:pos x="T2" y="T3"/>
                  </a:cxn>
                  <a:cxn ang="0">
                    <a:pos x="T4" y="T5"/>
                  </a:cxn>
                  <a:cxn ang="0">
                    <a:pos x="T6" y="T7"/>
                  </a:cxn>
                  <a:cxn ang="0">
                    <a:pos x="T8" y="T9"/>
                  </a:cxn>
                </a:cxnLst>
                <a:rect l="0" t="0" r="r" b="b"/>
                <a:pathLst>
                  <a:path w="30" h="24">
                    <a:moveTo>
                      <a:pt x="29" y="0"/>
                    </a:moveTo>
                    <a:lnTo>
                      <a:pt x="30" y="1"/>
                    </a:lnTo>
                    <a:lnTo>
                      <a:pt x="0" y="23"/>
                    </a:lnTo>
                    <a:lnTo>
                      <a:pt x="1" y="2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6"/>
              <p:cNvSpPr>
                <a:spLocks/>
              </p:cNvSpPr>
              <p:nvPr/>
            </p:nvSpPr>
            <p:spPr bwMode="auto">
              <a:xfrm>
                <a:off x="4597" y="1968"/>
                <a:ext cx="20" cy="27"/>
              </a:xfrm>
              <a:custGeom>
                <a:avLst/>
                <a:gdLst>
                  <a:gd name="T0" fmla="*/ 38 w 39"/>
                  <a:gd name="T1" fmla="*/ 0 h 55"/>
                  <a:gd name="T2" fmla="*/ 39 w 39"/>
                  <a:gd name="T3" fmla="*/ 41 h 55"/>
                  <a:gd name="T4" fmla="*/ 37 w 39"/>
                  <a:gd name="T5" fmla="*/ 47 h 55"/>
                  <a:gd name="T6" fmla="*/ 34 w 39"/>
                  <a:gd name="T7" fmla="*/ 55 h 55"/>
                  <a:gd name="T8" fmla="*/ 0 w 39"/>
                  <a:gd name="T9" fmla="*/ 42 h 55"/>
                  <a:gd name="T10" fmla="*/ 3 w 39"/>
                  <a:gd name="T11" fmla="*/ 34 h 55"/>
                  <a:gd name="T12" fmla="*/ 3 w 39"/>
                  <a:gd name="T13" fmla="*/ 41 h 55"/>
                  <a:gd name="T14" fmla="*/ 1 w 39"/>
                  <a:gd name="T15" fmla="*/ 1 h 55"/>
                  <a:gd name="T16" fmla="*/ 38 w 3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5">
                    <a:moveTo>
                      <a:pt x="38" y="0"/>
                    </a:moveTo>
                    <a:lnTo>
                      <a:pt x="39" y="41"/>
                    </a:lnTo>
                    <a:lnTo>
                      <a:pt x="37" y="47"/>
                    </a:lnTo>
                    <a:lnTo>
                      <a:pt x="34" y="55"/>
                    </a:lnTo>
                    <a:lnTo>
                      <a:pt x="0" y="42"/>
                    </a:lnTo>
                    <a:lnTo>
                      <a:pt x="3" y="34"/>
                    </a:lnTo>
                    <a:lnTo>
                      <a:pt x="3" y="41"/>
                    </a:lnTo>
                    <a:lnTo>
                      <a:pt x="1"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7"/>
              <p:cNvSpPr>
                <a:spLocks/>
              </p:cNvSpPr>
              <p:nvPr/>
            </p:nvSpPr>
            <p:spPr bwMode="auto">
              <a:xfrm>
                <a:off x="4598" y="1967"/>
                <a:ext cx="18" cy="1"/>
              </a:xfrm>
              <a:custGeom>
                <a:avLst/>
                <a:gdLst>
                  <a:gd name="T0" fmla="*/ 0 w 37"/>
                  <a:gd name="T1" fmla="*/ 0 h 2"/>
                  <a:gd name="T2" fmla="*/ 0 w 37"/>
                  <a:gd name="T3" fmla="*/ 1 h 2"/>
                  <a:gd name="T4" fmla="*/ 0 w 37"/>
                  <a:gd name="T5" fmla="*/ 2 h 2"/>
                  <a:gd name="T6" fmla="*/ 37 w 37"/>
                  <a:gd name="T7" fmla="*/ 1 h 2"/>
                  <a:gd name="T8" fmla="*/ 0 w 37"/>
                  <a:gd name="T9" fmla="*/ 0 h 2"/>
                </a:gdLst>
                <a:ahLst/>
                <a:cxnLst>
                  <a:cxn ang="0">
                    <a:pos x="T0" y="T1"/>
                  </a:cxn>
                  <a:cxn ang="0">
                    <a:pos x="T2" y="T3"/>
                  </a:cxn>
                  <a:cxn ang="0">
                    <a:pos x="T4" y="T5"/>
                  </a:cxn>
                  <a:cxn ang="0">
                    <a:pos x="T6" y="T7"/>
                  </a:cxn>
                  <a:cxn ang="0">
                    <a:pos x="T8" y="T9"/>
                  </a:cxn>
                </a:cxnLst>
                <a:rect l="0" t="0" r="r" b="b"/>
                <a:pathLst>
                  <a:path w="37" h="2">
                    <a:moveTo>
                      <a:pt x="0" y="0"/>
                    </a:moveTo>
                    <a:lnTo>
                      <a:pt x="0" y="1"/>
                    </a:lnTo>
                    <a:lnTo>
                      <a:pt x="0" y="2"/>
                    </a:lnTo>
                    <a:lnTo>
                      <a:pt x="37"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8"/>
              <p:cNvSpPr>
                <a:spLocks/>
              </p:cNvSpPr>
              <p:nvPr/>
            </p:nvSpPr>
            <p:spPr bwMode="auto">
              <a:xfrm>
                <a:off x="4597" y="1967"/>
                <a:ext cx="18" cy="25"/>
              </a:xfrm>
              <a:custGeom>
                <a:avLst/>
                <a:gdLst>
                  <a:gd name="T0" fmla="*/ 0 w 38"/>
                  <a:gd name="T1" fmla="*/ 48 h 50"/>
                  <a:gd name="T2" fmla="*/ 35 w 38"/>
                  <a:gd name="T3" fmla="*/ 50 h 50"/>
                  <a:gd name="T4" fmla="*/ 38 w 38"/>
                  <a:gd name="T5" fmla="*/ 2 h 50"/>
                  <a:gd name="T6" fmla="*/ 2 w 38"/>
                  <a:gd name="T7" fmla="*/ 0 h 50"/>
                  <a:gd name="T8" fmla="*/ 0 w 38"/>
                  <a:gd name="T9" fmla="*/ 48 h 50"/>
                </a:gdLst>
                <a:ahLst/>
                <a:cxnLst>
                  <a:cxn ang="0">
                    <a:pos x="T0" y="T1"/>
                  </a:cxn>
                  <a:cxn ang="0">
                    <a:pos x="T2" y="T3"/>
                  </a:cxn>
                  <a:cxn ang="0">
                    <a:pos x="T4" y="T5"/>
                  </a:cxn>
                  <a:cxn ang="0">
                    <a:pos x="T6" y="T7"/>
                  </a:cxn>
                  <a:cxn ang="0">
                    <a:pos x="T8" y="T9"/>
                  </a:cxn>
                </a:cxnLst>
                <a:rect l="0" t="0" r="r" b="b"/>
                <a:pathLst>
                  <a:path w="38" h="50">
                    <a:moveTo>
                      <a:pt x="0" y="48"/>
                    </a:moveTo>
                    <a:lnTo>
                      <a:pt x="35" y="50"/>
                    </a:lnTo>
                    <a:lnTo>
                      <a:pt x="38" y="2"/>
                    </a:lnTo>
                    <a:lnTo>
                      <a:pt x="2"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9"/>
              <p:cNvSpPr>
                <a:spLocks/>
              </p:cNvSpPr>
              <p:nvPr/>
            </p:nvSpPr>
            <p:spPr bwMode="auto">
              <a:xfrm>
                <a:off x="4597" y="1989"/>
                <a:ext cx="17" cy="6"/>
              </a:xfrm>
              <a:custGeom>
                <a:avLst/>
                <a:gdLst>
                  <a:gd name="T0" fmla="*/ 35 w 35"/>
                  <a:gd name="T1" fmla="*/ 13 h 13"/>
                  <a:gd name="T2" fmla="*/ 0 w 35"/>
                  <a:gd name="T3" fmla="*/ 5 h 13"/>
                  <a:gd name="T4" fmla="*/ 35 w 35"/>
                  <a:gd name="T5" fmla="*/ 7 h 13"/>
                  <a:gd name="T6" fmla="*/ 1 w 35"/>
                  <a:gd name="T7" fmla="*/ 0 h 13"/>
                  <a:gd name="T8" fmla="*/ 35 w 35"/>
                  <a:gd name="T9" fmla="*/ 13 h 13"/>
                </a:gdLst>
                <a:ahLst/>
                <a:cxnLst>
                  <a:cxn ang="0">
                    <a:pos x="T0" y="T1"/>
                  </a:cxn>
                  <a:cxn ang="0">
                    <a:pos x="T2" y="T3"/>
                  </a:cxn>
                  <a:cxn ang="0">
                    <a:pos x="T4" y="T5"/>
                  </a:cxn>
                  <a:cxn ang="0">
                    <a:pos x="T6" y="T7"/>
                  </a:cxn>
                  <a:cxn ang="0">
                    <a:pos x="T8" y="T9"/>
                  </a:cxn>
                </a:cxnLst>
                <a:rect l="0" t="0" r="r" b="b"/>
                <a:pathLst>
                  <a:path w="35" h="13">
                    <a:moveTo>
                      <a:pt x="35" y="13"/>
                    </a:moveTo>
                    <a:lnTo>
                      <a:pt x="0" y="5"/>
                    </a:lnTo>
                    <a:lnTo>
                      <a:pt x="35" y="7"/>
                    </a:lnTo>
                    <a:lnTo>
                      <a:pt x="1" y="0"/>
                    </a:lnTo>
                    <a:lnTo>
                      <a:pt x="3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0"/>
              <p:cNvSpPr>
                <a:spLocks/>
              </p:cNvSpPr>
              <p:nvPr/>
            </p:nvSpPr>
            <p:spPr bwMode="auto">
              <a:xfrm>
                <a:off x="4233" y="1715"/>
                <a:ext cx="24" cy="36"/>
              </a:xfrm>
              <a:custGeom>
                <a:avLst/>
                <a:gdLst>
                  <a:gd name="T0" fmla="*/ 12 w 48"/>
                  <a:gd name="T1" fmla="*/ 71 h 71"/>
                  <a:gd name="T2" fmla="*/ 10 w 48"/>
                  <a:gd name="T3" fmla="*/ 60 h 71"/>
                  <a:gd name="T4" fmla="*/ 9 w 48"/>
                  <a:gd name="T5" fmla="*/ 54 h 71"/>
                  <a:gd name="T6" fmla="*/ 5 w 48"/>
                  <a:gd name="T7" fmla="*/ 39 h 71"/>
                  <a:gd name="T8" fmla="*/ 3 w 48"/>
                  <a:gd name="T9" fmla="*/ 31 h 71"/>
                  <a:gd name="T10" fmla="*/ 1 w 48"/>
                  <a:gd name="T11" fmla="*/ 22 h 71"/>
                  <a:gd name="T12" fmla="*/ 0 w 48"/>
                  <a:gd name="T13" fmla="*/ 12 h 71"/>
                  <a:gd name="T14" fmla="*/ 0 w 48"/>
                  <a:gd name="T15" fmla="*/ 2 h 71"/>
                  <a:gd name="T16" fmla="*/ 36 w 48"/>
                  <a:gd name="T17" fmla="*/ 0 h 71"/>
                  <a:gd name="T18" fmla="*/ 36 w 48"/>
                  <a:gd name="T19" fmla="*/ 9 h 71"/>
                  <a:gd name="T20" fmla="*/ 37 w 48"/>
                  <a:gd name="T21" fmla="*/ 16 h 71"/>
                  <a:gd name="T22" fmla="*/ 39 w 48"/>
                  <a:gd name="T23" fmla="*/ 23 h 71"/>
                  <a:gd name="T24" fmla="*/ 40 w 48"/>
                  <a:gd name="T25" fmla="*/ 30 h 71"/>
                  <a:gd name="T26" fmla="*/ 44 w 48"/>
                  <a:gd name="T27" fmla="*/ 46 h 71"/>
                  <a:gd name="T28" fmla="*/ 47 w 48"/>
                  <a:gd name="T29" fmla="*/ 55 h 71"/>
                  <a:gd name="T30" fmla="*/ 48 w 48"/>
                  <a:gd name="T31" fmla="*/ 65 h 71"/>
                  <a:gd name="T32" fmla="*/ 12 w 48"/>
                  <a:gd name="T3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71">
                    <a:moveTo>
                      <a:pt x="12" y="71"/>
                    </a:moveTo>
                    <a:lnTo>
                      <a:pt x="10" y="60"/>
                    </a:lnTo>
                    <a:lnTo>
                      <a:pt x="9" y="54"/>
                    </a:lnTo>
                    <a:lnTo>
                      <a:pt x="5" y="39"/>
                    </a:lnTo>
                    <a:lnTo>
                      <a:pt x="3" y="31"/>
                    </a:lnTo>
                    <a:lnTo>
                      <a:pt x="1" y="22"/>
                    </a:lnTo>
                    <a:lnTo>
                      <a:pt x="0" y="12"/>
                    </a:lnTo>
                    <a:lnTo>
                      <a:pt x="0" y="2"/>
                    </a:lnTo>
                    <a:lnTo>
                      <a:pt x="36" y="0"/>
                    </a:lnTo>
                    <a:lnTo>
                      <a:pt x="36" y="9"/>
                    </a:lnTo>
                    <a:lnTo>
                      <a:pt x="37" y="16"/>
                    </a:lnTo>
                    <a:lnTo>
                      <a:pt x="39" y="23"/>
                    </a:lnTo>
                    <a:lnTo>
                      <a:pt x="40" y="30"/>
                    </a:lnTo>
                    <a:lnTo>
                      <a:pt x="44" y="46"/>
                    </a:lnTo>
                    <a:lnTo>
                      <a:pt x="47" y="55"/>
                    </a:lnTo>
                    <a:lnTo>
                      <a:pt x="48" y="65"/>
                    </a:lnTo>
                    <a:lnTo>
                      <a:pt x="12"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1"/>
              <p:cNvSpPr>
                <a:spLocks/>
              </p:cNvSpPr>
              <p:nvPr/>
            </p:nvSpPr>
            <p:spPr bwMode="auto">
              <a:xfrm>
                <a:off x="4233" y="1586"/>
                <a:ext cx="64" cy="131"/>
              </a:xfrm>
              <a:custGeom>
                <a:avLst/>
                <a:gdLst>
                  <a:gd name="T0" fmla="*/ 0 w 128"/>
                  <a:gd name="T1" fmla="*/ 259 h 261"/>
                  <a:gd name="T2" fmla="*/ 0 w 128"/>
                  <a:gd name="T3" fmla="*/ 240 h 261"/>
                  <a:gd name="T4" fmla="*/ 1 w 128"/>
                  <a:gd name="T5" fmla="*/ 229 h 261"/>
                  <a:gd name="T6" fmla="*/ 2 w 128"/>
                  <a:gd name="T7" fmla="*/ 220 h 261"/>
                  <a:gd name="T8" fmla="*/ 5 w 128"/>
                  <a:gd name="T9" fmla="*/ 202 h 261"/>
                  <a:gd name="T10" fmla="*/ 10 w 128"/>
                  <a:gd name="T11" fmla="*/ 185 h 261"/>
                  <a:gd name="T12" fmla="*/ 15 w 128"/>
                  <a:gd name="T13" fmla="*/ 168 h 261"/>
                  <a:gd name="T14" fmla="*/ 21 w 128"/>
                  <a:gd name="T15" fmla="*/ 153 h 261"/>
                  <a:gd name="T16" fmla="*/ 27 w 128"/>
                  <a:gd name="T17" fmla="*/ 137 h 261"/>
                  <a:gd name="T18" fmla="*/ 35 w 128"/>
                  <a:gd name="T19" fmla="*/ 122 h 261"/>
                  <a:gd name="T20" fmla="*/ 50 w 128"/>
                  <a:gd name="T21" fmla="*/ 94 h 261"/>
                  <a:gd name="T22" fmla="*/ 65 w 128"/>
                  <a:gd name="T23" fmla="*/ 64 h 261"/>
                  <a:gd name="T24" fmla="*/ 73 w 128"/>
                  <a:gd name="T25" fmla="*/ 49 h 261"/>
                  <a:gd name="T26" fmla="*/ 80 w 128"/>
                  <a:gd name="T27" fmla="*/ 34 h 261"/>
                  <a:gd name="T28" fmla="*/ 88 w 128"/>
                  <a:gd name="T29" fmla="*/ 17 h 261"/>
                  <a:gd name="T30" fmla="*/ 94 w 128"/>
                  <a:gd name="T31" fmla="*/ 0 h 261"/>
                  <a:gd name="T32" fmla="*/ 128 w 128"/>
                  <a:gd name="T33" fmla="*/ 14 h 261"/>
                  <a:gd name="T34" fmla="*/ 121 w 128"/>
                  <a:gd name="T35" fmla="*/ 32 h 261"/>
                  <a:gd name="T36" fmla="*/ 113 w 128"/>
                  <a:gd name="T37" fmla="*/ 49 h 261"/>
                  <a:gd name="T38" fmla="*/ 106 w 128"/>
                  <a:gd name="T39" fmla="*/ 65 h 261"/>
                  <a:gd name="T40" fmla="*/ 97 w 128"/>
                  <a:gd name="T41" fmla="*/ 81 h 261"/>
                  <a:gd name="T42" fmla="*/ 82 w 128"/>
                  <a:gd name="T43" fmla="*/ 111 h 261"/>
                  <a:gd name="T44" fmla="*/ 67 w 128"/>
                  <a:gd name="T45" fmla="*/ 138 h 261"/>
                  <a:gd name="T46" fmla="*/ 60 w 128"/>
                  <a:gd name="T47" fmla="*/ 152 h 261"/>
                  <a:gd name="T48" fmla="*/ 55 w 128"/>
                  <a:gd name="T49" fmla="*/ 167 h 261"/>
                  <a:gd name="T50" fmla="*/ 49 w 128"/>
                  <a:gd name="T51" fmla="*/ 180 h 261"/>
                  <a:gd name="T52" fmla="*/ 44 w 128"/>
                  <a:gd name="T53" fmla="*/ 195 h 261"/>
                  <a:gd name="T54" fmla="*/ 41 w 128"/>
                  <a:gd name="T55" fmla="*/ 210 h 261"/>
                  <a:gd name="T56" fmla="*/ 39 w 128"/>
                  <a:gd name="T57" fmla="*/ 226 h 261"/>
                  <a:gd name="T58" fmla="*/ 37 w 128"/>
                  <a:gd name="T59" fmla="*/ 234 h 261"/>
                  <a:gd name="T60" fmla="*/ 36 w 128"/>
                  <a:gd name="T61" fmla="*/ 242 h 261"/>
                  <a:gd name="T62" fmla="*/ 36 w 128"/>
                  <a:gd name="T63" fmla="*/ 261 h 261"/>
                  <a:gd name="T64" fmla="*/ 0 w 128"/>
                  <a:gd name="T65" fmla="*/ 25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261">
                    <a:moveTo>
                      <a:pt x="0" y="259"/>
                    </a:moveTo>
                    <a:lnTo>
                      <a:pt x="0" y="240"/>
                    </a:lnTo>
                    <a:lnTo>
                      <a:pt x="1" y="229"/>
                    </a:lnTo>
                    <a:lnTo>
                      <a:pt x="2" y="220"/>
                    </a:lnTo>
                    <a:lnTo>
                      <a:pt x="5" y="202"/>
                    </a:lnTo>
                    <a:lnTo>
                      <a:pt x="10" y="185"/>
                    </a:lnTo>
                    <a:lnTo>
                      <a:pt x="15" y="168"/>
                    </a:lnTo>
                    <a:lnTo>
                      <a:pt x="21" y="153"/>
                    </a:lnTo>
                    <a:lnTo>
                      <a:pt x="27" y="137"/>
                    </a:lnTo>
                    <a:lnTo>
                      <a:pt x="35" y="122"/>
                    </a:lnTo>
                    <a:lnTo>
                      <a:pt x="50" y="94"/>
                    </a:lnTo>
                    <a:lnTo>
                      <a:pt x="65" y="64"/>
                    </a:lnTo>
                    <a:lnTo>
                      <a:pt x="73" y="49"/>
                    </a:lnTo>
                    <a:lnTo>
                      <a:pt x="80" y="34"/>
                    </a:lnTo>
                    <a:lnTo>
                      <a:pt x="88" y="17"/>
                    </a:lnTo>
                    <a:lnTo>
                      <a:pt x="94" y="0"/>
                    </a:lnTo>
                    <a:lnTo>
                      <a:pt x="128" y="14"/>
                    </a:lnTo>
                    <a:lnTo>
                      <a:pt x="121" y="32"/>
                    </a:lnTo>
                    <a:lnTo>
                      <a:pt x="113" y="49"/>
                    </a:lnTo>
                    <a:lnTo>
                      <a:pt x="106" y="65"/>
                    </a:lnTo>
                    <a:lnTo>
                      <a:pt x="97" y="81"/>
                    </a:lnTo>
                    <a:lnTo>
                      <a:pt x="82" y="111"/>
                    </a:lnTo>
                    <a:lnTo>
                      <a:pt x="67" y="138"/>
                    </a:lnTo>
                    <a:lnTo>
                      <a:pt x="60" y="152"/>
                    </a:lnTo>
                    <a:lnTo>
                      <a:pt x="55" y="167"/>
                    </a:lnTo>
                    <a:lnTo>
                      <a:pt x="49" y="180"/>
                    </a:lnTo>
                    <a:lnTo>
                      <a:pt x="44" y="195"/>
                    </a:lnTo>
                    <a:lnTo>
                      <a:pt x="41" y="210"/>
                    </a:lnTo>
                    <a:lnTo>
                      <a:pt x="39" y="226"/>
                    </a:lnTo>
                    <a:lnTo>
                      <a:pt x="37" y="234"/>
                    </a:lnTo>
                    <a:lnTo>
                      <a:pt x="36" y="242"/>
                    </a:lnTo>
                    <a:lnTo>
                      <a:pt x="36" y="26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2"/>
              <p:cNvSpPr>
                <a:spLocks/>
              </p:cNvSpPr>
              <p:nvPr/>
            </p:nvSpPr>
            <p:spPr bwMode="auto">
              <a:xfrm>
                <a:off x="4233" y="1715"/>
                <a:ext cx="18" cy="2"/>
              </a:xfrm>
              <a:custGeom>
                <a:avLst/>
                <a:gdLst>
                  <a:gd name="T0" fmla="*/ 0 w 36"/>
                  <a:gd name="T1" fmla="*/ 2 h 2"/>
                  <a:gd name="T2" fmla="*/ 0 w 36"/>
                  <a:gd name="T3" fmla="*/ 1 h 2"/>
                  <a:gd name="T4" fmla="*/ 0 w 36"/>
                  <a:gd name="T5" fmla="*/ 0 h 2"/>
                  <a:gd name="T6" fmla="*/ 36 w 36"/>
                  <a:gd name="T7" fmla="*/ 2 h 2"/>
                  <a:gd name="T8" fmla="*/ 36 w 36"/>
                  <a:gd name="T9" fmla="*/ 0 h 2"/>
                  <a:gd name="T10" fmla="*/ 0 w 36"/>
                  <a:gd name="T11" fmla="*/ 2 h 2"/>
                </a:gdLst>
                <a:ahLst/>
                <a:cxnLst>
                  <a:cxn ang="0">
                    <a:pos x="T0" y="T1"/>
                  </a:cxn>
                  <a:cxn ang="0">
                    <a:pos x="T2" y="T3"/>
                  </a:cxn>
                  <a:cxn ang="0">
                    <a:pos x="T4" y="T5"/>
                  </a:cxn>
                  <a:cxn ang="0">
                    <a:pos x="T6" y="T7"/>
                  </a:cxn>
                  <a:cxn ang="0">
                    <a:pos x="T8" y="T9"/>
                  </a:cxn>
                  <a:cxn ang="0">
                    <a:pos x="T10" y="T11"/>
                  </a:cxn>
                </a:cxnLst>
                <a:rect l="0" t="0" r="r" b="b"/>
                <a:pathLst>
                  <a:path w="36" h="2">
                    <a:moveTo>
                      <a:pt x="0" y="2"/>
                    </a:moveTo>
                    <a:lnTo>
                      <a:pt x="0" y="1"/>
                    </a:lnTo>
                    <a:lnTo>
                      <a:pt x="0" y="0"/>
                    </a:lnTo>
                    <a:lnTo>
                      <a:pt x="36" y="2"/>
                    </a:lnTo>
                    <a:lnTo>
                      <a:pt x="3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3"/>
              <p:cNvSpPr>
                <a:spLocks/>
              </p:cNvSpPr>
              <p:nvPr/>
            </p:nvSpPr>
            <p:spPr bwMode="auto">
              <a:xfrm>
                <a:off x="4280" y="1474"/>
                <a:ext cx="34" cy="119"/>
              </a:xfrm>
              <a:custGeom>
                <a:avLst/>
                <a:gdLst>
                  <a:gd name="T0" fmla="*/ 0 w 68"/>
                  <a:gd name="T1" fmla="*/ 225 h 238"/>
                  <a:gd name="T2" fmla="*/ 5 w 68"/>
                  <a:gd name="T3" fmla="*/ 210 h 238"/>
                  <a:gd name="T4" fmla="*/ 10 w 68"/>
                  <a:gd name="T5" fmla="*/ 196 h 238"/>
                  <a:gd name="T6" fmla="*/ 13 w 68"/>
                  <a:gd name="T7" fmla="*/ 182 h 238"/>
                  <a:gd name="T8" fmla="*/ 16 w 68"/>
                  <a:gd name="T9" fmla="*/ 169 h 238"/>
                  <a:gd name="T10" fmla="*/ 19 w 68"/>
                  <a:gd name="T11" fmla="*/ 156 h 238"/>
                  <a:gd name="T12" fmla="*/ 20 w 68"/>
                  <a:gd name="T13" fmla="*/ 143 h 238"/>
                  <a:gd name="T14" fmla="*/ 21 w 68"/>
                  <a:gd name="T15" fmla="*/ 129 h 238"/>
                  <a:gd name="T16" fmla="*/ 22 w 68"/>
                  <a:gd name="T17" fmla="*/ 117 h 238"/>
                  <a:gd name="T18" fmla="*/ 26 w 68"/>
                  <a:gd name="T19" fmla="*/ 62 h 238"/>
                  <a:gd name="T20" fmla="*/ 28 w 68"/>
                  <a:gd name="T21" fmla="*/ 31 h 238"/>
                  <a:gd name="T22" fmla="*/ 32 w 68"/>
                  <a:gd name="T23" fmla="*/ 0 h 238"/>
                  <a:gd name="T24" fmla="*/ 68 w 68"/>
                  <a:gd name="T25" fmla="*/ 5 h 238"/>
                  <a:gd name="T26" fmla="*/ 64 w 68"/>
                  <a:gd name="T27" fmla="*/ 36 h 238"/>
                  <a:gd name="T28" fmla="*/ 61 w 68"/>
                  <a:gd name="T29" fmla="*/ 64 h 238"/>
                  <a:gd name="T30" fmla="*/ 59 w 68"/>
                  <a:gd name="T31" fmla="*/ 119 h 238"/>
                  <a:gd name="T32" fmla="*/ 58 w 68"/>
                  <a:gd name="T33" fmla="*/ 133 h 238"/>
                  <a:gd name="T34" fmla="*/ 56 w 68"/>
                  <a:gd name="T35" fmla="*/ 146 h 238"/>
                  <a:gd name="T36" fmla="*/ 54 w 68"/>
                  <a:gd name="T37" fmla="*/ 161 h 238"/>
                  <a:gd name="T38" fmla="*/ 52 w 68"/>
                  <a:gd name="T39" fmla="*/ 176 h 238"/>
                  <a:gd name="T40" fmla="*/ 48 w 68"/>
                  <a:gd name="T41" fmla="*/ 191 h 238"/>
                  <a:gd name="T42" fmla="*/ 45 w 68"/>
                  <a:gd name="T43" fmla="*/ 206 h 238"/>
                  <a:gd name="T44" fmla="*/ 40 w 68"/>
                  <a:gd name="T45" fmla="*/ 222 h 238"/>
                  <a:gd name="T46" fmla="*/ 35 w 68"/>
                  <a:gd name="T47" fmla="*/ 238 h 238"/>
                  <a:gd name="T48" fmla="*/ 0 w 68"/>
                  <a:gd name="T49" fmla="*/ 22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238">
                    <a:moveTo>
                      <a:pt x="0" y="225"/>
                    </a:moveTo>
                    <a:lnTo>
                      <a:pt x="5" y="210"/>
                    </a:lnTo>
                    <a:lnTo>
                      <a:pt x="10" y="196"/>
                    </a:lnTo>
                    <a:lnTo>
                      <a:pt x="13" y="182"/>
                    </a:lnTo>
                    <a:lnTo>
                      <a:pt x="16" y="169"/>
                    </a:lnTo>
                    <a:lnTo>
                      <a:pt x="19" y="156"/>
                    </a:lnTo>
                    <a:lnTo>
                      <a:pt x="20" y="143"/>
                    </a:lnTo>
                    <a:lnTo>
                      <a:pt x="21" y="129"/>
                    </a:lnTo>
                    <a:lnTo>
                      <a:pt x="22" y="117"/>
                    </a:lnTo>
                    <a:lnTo>
                      <a:pt x="26" y="62"/>
                    </a:lnTo>
                    <a:lnTo>
                      <a:pt x="28" y="31"/>
                    </a:lnTo>
                    <a:lnTo>
                      <a:pt x="32" y="0"/>
                    </a:lnTo>
                    <a:lnTo>
                      <a:pt x="68" y="5"/>
                    </a:lnTo>
                    <a:lnTo>
                      <a:pt x="64" y="36"/>
                    </a:lnTo>
                    <a:lnTo>
                      <a:pt x="61" y="64"/>
                    </a:lnTo>
                    <a:lnTo>
                      <a:pt x="59" y="119"/>
                    </a:lnTo>
                    <a:lnTo>
                      <a:pt x="58" y="133"/>
                    </a:lnTo>
                    <a:lnTo>
                      <a:pt x="56" y="146"/>
                    </a:lnTo>
                    <a:lnTo>
                      <a:pt x="54" y="161"/>
                    </a:lnTo>
                    <a:lnTo>
                      <a:pt x="52" y="176"/>
                    </a:lnTo>
                    <a:lnTo>
                      <a:pt x="48" y="191"/>
                    </a:lnTo>
                    <a:lnTo>
                      <a:pt x="45" y="206"/>
                    </a:lnTo>
                    <a:lnTo>
                      <a:pt x="40" y="222"/>
                    </a:lnTo>
                    <a:lnTo>
                      <a:pt x="35" y="238"/>
                    </a:lnTo>
                    <a:lnTo>
                      <a:pt x="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4"/>
              <p:cNvSpPr>
                <a:spLocks/>
              </p:cNvSpPr>
              <p:nvPr/>
            </p:nvSpPr>
            <p:spPr bwMode="auto">
              <a:xfrm>
                <a:off x="4280" y="1586"/>
                <a:ext cx="17" cy="7"/>
              </a:xfrm>
              <a:custGeom>
                <a:avLst/>
                <a:gdLst>
                  <a:gd name="T0" fmla="*/ 34 w 35"/>
                  <a:gd name="T1" fmla="*/ 14 h 14"/>
                  <a:gd name="T2" fmla="*/ 35 w 35"/>
                  <a:gd name="T3" fmla="*/ 11 h 14"/>
                  <a:gd name="T4" fmla="*/ 35 w 35"/>
                  <a:gd name="T5" fmla="*/ 14 h 14"/>
                  <a:gd name="T6" fmla="*/ 0 w 35"/>
                  <a:gd name="T7" fmla="*/ 1 h 14"/>
                  <a:gd name="T8" fmla="*/ 0 w 35"/>
                  <a:gd name="T9" fmla="*/ 0 h 14"/>
                  <a:gd name="T10" fmla="*/ 34 w 35"/>
                  <a:gd name="T11" fmla="*/ 14 h 14"/>
                </a:gdLst>
                <a:ahLst/>
                <a:cxnLst>
                  <a:cxn ang="0">
                    <a:pos x="T0" y="T1"/>
                  </a:cxn>
                  <a:cxn ang="0">
                    <a:pos x="T2" y="T3"/>
                  </a:cxn>
                  <a:cxn ang="0">
                    <a:pos x="T4" y="T5"/>
                  </a:cxn>
                  <a:cxn ang="0">
                    <a:pos x="T6" y="T7"/>
                  </a:cxn>
                  <a:cxn ang="0">
                    <a:pos x="T8" y="T9"/>
                  </a:cxn>
                  <a:cxn ang="0">
                    <a:pos x="T10" y="T11"/>
                  </a:cxn>
                </a:cxnLst>
                <a:rect l="0" t="0" r="r" b="b"/>
                <a:pathLst>
                  <a:path w="35" h="14">
                    <a:moveTo>
                      <a:pt x="34" y="14"/>
                    </a:moveTo>
                    <a:lnTo>
                      <a:pt x="35" y="11"/>
                    </a:lnTo>
                    <a:lnTo>
                      <a:pt x="35" y="14"/>
                    </a:lnTo>
                    <a:lnTo>
                      <a:pt x="0" y="1"/>
                    </a:lnTo>
                    <a:lnTo>
                      <a:pt x="0" y="0"/>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5"/>
              <p:cNvSpPr>
                <a:spLocks/>
              </p:cNvSpPr>
              <p:nvPr/>
            </p:nvSpPr>
            <p:spPr bwMode="auto">
              <a:xfrm>
                <a:off x="4296" y="1427"/>
                <a:ext cx="66" cy="51"/>
              </a:xfrm>
              <a:custGeom>
                <a:avLst/>
                <a:gdLst>
                  <a:gd name="T0" fmla="*/ 0 w 132"/>
                  <a:gd name="T1" fmla="*/ 91 h 100"/>
                  <a:gd name="T2" fmla="*/ 3 w 132"/>
                  <a:gd name="T3" fmla="*/ 81 h 100"/>
                  <a:gd name="T4" fmla="*/ 7 w 132"/>
                  <a:gd name="T5" fmla="*/ 71 h 100"/>
                  <a:gd name="T6" fmla="*/ 13 w 132"/>
                  <a:gd name="T7" fmla="*/ 63 h 100"/>
                  <a:gd name="T8" fmla="*/ 19 w 132"/>
                  <a:gd name="T9" fmla="*/ 55 h 100"/>
                  <a:gd name="T10" fmla="*/ 27 w 132"/>
                  <a:gd name="T11" fmla="*/ 48 h 100"/>
                  <a:gd name="T12" fmla="*/ 34 w 132"/>
                  <a:gd name="T13" fmla="*/ 42 h 100"/>
                  <a:gd name="T14" fmla="*/ 42 w 132"/>
                  <a:gd name="T15" fmla="*/ 36 h 100"/>
                  <a:gd name="T16" fmla="*/ 50 w 132"/>
                  <a:gd name="T17" fmla="*/ 32 h 100"/>
                  <a:gd name="T18" fmla="*/ 66 w 132"/>
                  <a:gd name="T19" fmla="*/ 24 h 100"/>
                  <a:gd name="T20" fmla="*/ 82 w 132"/>
                  <a:gd name="T21" fmla="*/ 17 h 100"/>
                  <a:gd name="T22" fmla="*/ 88 w 132"/>
                  <a:gd name="T23" fmla="*/ 12 h 100"/>
                  <a:gd name="T24" fmla="*/ 96 w 132"/>
                  <a:gd name="T25" fmla="*/ 9 h 100"/>
                  <a:gd name="T26" fmla="*/ 103 w 132"/>
                  <a:gd name="T27" fmla="*/ 5 h 100"/>
                  <a:gd name="T28" fmla="*/ 110 w 132"/>
                  <a:gd name="T29" fmla="*/ 0 h 100"/>
                  <a:gd name="T30" fmla="*/ 132 w 132"/>
                  <a:gd name="T31" fmla="*/ 30 h 100"/>
                  <a:gd name="T32" fmla="*/ 123 w 132"/>
                  <a:gd name="T33" fmla="*/ 35 h 100"/>
                  <a:gd name="T34" fmla="*/ 115 w 132"/>
                  <a:gd name="T35" fmla="*/ 40 h 100"/>
                  <a:gd name="T36" fmla="*/ 106 w 132"/>
                  <a:gd name="T37" fmla="*/ 46 h 100"/>
                  <a:gd name="T38" fmla="*/ 98 w 132"/>
                  <a:gd name="T39" fmla="*/ 49 h 100"/>
                  <a:gd name="T40" fmla="*/ 82 w 132"/>
                  <a:gd name="T41" fmla="*/ 57 h 100"/>
                  <a:gd name="T42" fmla="*/ 67 w 132"/>
                  <a:gd name="T43" fmla="*/ 64 h 100"/>
                  <a:gd name="T44" fmla="*/ 61 w 132"/>
                  <a:gd name="T45" fmla="*/ 68 h 100"/>
                  <a:gd name="T46" fmla="*/ 55 w 132"/>
                  <a:gd name="T47" fmla="*/ 72 h 100"/>
                  <a:gd name="T48" fmla="*/ 51 w 132"/>
                  <a:gd name="T49" fmla="*/ 75 h 100"/>
                  <a:gd name="T50" fmla="*/ 46 w 132"/>
                  <a:gd name="T51" fmla="*/ 80 h 100"/>
                  <a:gd name="T52" fmla="*/ 43 w 132"/>
                  <a:gd name="T53" fmla="*/ 83 h 100"/>
                  <a:gd name="T54" fmla="*/ 40 w 132"/>
                  <a:gd name="T55" fmla="*/ 88 h 100"/>
                  <a:gd name="T56" fmla="*/ 38 w 132"/>
                  <a:gd name="T57" fmla="*/ 93 h 100"/>
                  <a:gd name="T58" fmla="*/ 36 w 132"/>
                  <a:gd name="T59" fmla="*/ 100 h 100"/>
                  <a:gd name="T60" fmla="*/ 0 w 132"/>
                  <a:gd name="T61"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2" h="100">
                    <a:moveTo>
                      <a:pt x="0" y="91"/>
                    </a:moveTo>
                    <a:lnTo>
                      <a:pt x="3" y="81"/>
                    </a:lnTo>
                    <a:lnTo>
                      <a:pt x="7" y="71"/>
                    </a:lnTo>
                    <a:lnTo>
                      <a:pt x="13" y="63"/>
                    </a:lnTo>
                    <a:lnTo>
                      <a:pt x="19" y="55"/>
                    </a:lnTo>
                    <a:lnTo>
                      <a:pt x="27" y="48"/>
                    </a:lnTo>
                    <a:lnTo>
                      <a:pt x="34" y="42"/>
                    </a:lnTo>
                    <a:lnTo>
                      <a:pt x="42" y="36"/>
                    </a:lnTo>
                    <a:lnTo>
                      <a:pt x="50" y="32"/>
                    </a:lnTo>
                    <a:lnTo>
                      <a:pt x="66" y="24"/>
                    </a:lnTo>
                    <a:lnTo>
                      <a:pt x="82" y="17"/>
                    </a:lnTo>
                    <a:lnTo>
                      <a:pt x="88" y="12"/>
                    </a:lnTo>
                    <a:lnTo>
                      <a:pt x="96" y="9"/>
                    </a:lnTo>
                    <a:lnTo>
                      <a:pt x="103" y="5"/>
                    </a:lnTo>
                    <a:lnTo>
                      <a:pt x="110" y="0"/>
                    </a:lnTo>
                    <a:lnTo>
                      <a:pt x="132" y="30"/>
                    </a:lnTo>
                    <a:lnTo>
                      <a:pt x="123" y="35"/>
                    </a:lnTo>
                    <a:lnTo>
                      <a:pt x="115" y="40"/>
                    </a:lnTo>
                    <a:lnTo>
                      <a:pt x="106" y="46"/>
                    </a:lnTo>
                    <a:lnTo>
                      <a:pt x="98" y="49"/>
                    </a:lnTo>
                    <a:lnTo>
                      <a:pt x="82" y="57"/>
                    </a:lnTo>
                    <a:lnTo>
                      <a:pt x="67" y="64"/>
                    </a:lnTo>
                    <a:lnTo>
                      <a:pt x="61" y="68"/>
                    </a:lnTo>
                    <a:lnTo>
                      <a:pt x="55" y="72"/>
                    </a:lnTo>
                    <a:lnTo>
                      <a:pt x="51" y="75"/>
                    </a:lnTo>
                    <a:lnTo>
                      <a:pt x="46" y="80"/>
                    </a:lnTo>
                    <a:lnTo>
                      <a:pt x="43" y="83"/>
                    </a:lnTo>
                    <a:lnTo>
                      <a:pt x="40" y="88"/>
                    </a:lnTo>
                    <a:lnTo>
                      <a:pt x="38" y="93"/>
                    </a:lnTo>
                    <a:lnTo>
                      <a:pt x="36" y="10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46"/>
              <p:cNvSpPr>
                <a:spLocks/>
              </p:cNvSpPr>
              <p:nvPr/>
            </p:nvSpPr>
            <p:spPr bwMode="auto">
              <a:xfrm>
                <a:off x="4296" y="1473"/>
                <a:ext cx="18" cy="5"/>
              </a:xfrm>
              <a:custGeom>
                <a:avLst/>
                <a:gdLst>
                  <a:gd name="T0" fmla="*/ 0 w 36"/>
                  <a:gd name="T1" fmla="*/ 2 h 9"/>
                  <a:gd name="T2" fmla="*/ 0 w 36"/>
                  <a:gd name="T3" fmla="*/ 0 h 9"/>
                  <a:gd name="T4" fmla="*/ 36 w 36"/>
                  <a:gd name="T5" fmla="*/ 9 h 9"/>
                  <a:gd name="T6" fmla="*/ 36 w 36"/>
                  <a:gd name="T7" fmla="*/ 7 h 9"/>
                  <a:gd name="T8" fmla="*/ 0 w 36"/>
                  <a:gd name="T9" fmla="*/ 2 h 9"/>
                </a:gdLst>
                <a:ahLst/>
                <a:cxnLst>
                  <a:cxn ang="0">
                    <a:pos x="T0" y="T1"/>
                  </a:cxn>
                  <a:cxn ang="0">
                    <a:pos x="T2" y="T3"/>
                  </a:cxn>
                  <a:cxn ang="0">
                    <a:pos x="T4" y="T5"/>
                  </a:cxn>
                  <a:cxn ang="0">
                    <a:pos x="T6" y="T7"/>
                  </a:cxn>
                  <a:cxn ang="0">
                    <a:pos x="T8" y="T9"/>
                  </a:cxn>
                </a:cxnLst>
                <a:rect l="0" t="0" r="r" b="b"/>
                <a:pathLst>
                  <a:path w="36" h="9">
                    <a:moveTo>
                      <a:pt x="0" y="2"/>
                    </a:moveTo>
                    <a:lnTo>
                      <a:pt x="0" y="0"/>
                    </a:lnTo>
                    <a:lnTo>
                      <a:pt x="36" y="9"/>
                    </a:lnTo>
                    <a:lnTo>
                      <a:pt x="36" y="7"/>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47"/>
              <p:cNvSpPr>
                <a:spLocks/>
              </p:cNvSpPr>
              <p:nvPr/>
            </p:nvSpPr>
            <p:spPr bwMode="auto">
              <a:xfrm>
                <a:off x="4350" y="1355"/>
                <a:ext cx="61" cy="87"/>
              </a:xfrm>
              <a:custGeom>
                <a:avLst/>
                <a:gdLst>
                  <a:gd name="T0" fmla="*/ 0 w 121"/>
                  <a:gd name="T1" fmla="*/ 146 h 173"/>
                  <a:gd name="T2" fmla="*/ 8 w 121"/>
                  <a:gd name="T3" fmla="*/ 138 h 173"/>
                  <a:gd name="T4" fmla="*/ 16 w 121"/>
                  <a:gd name="T5" fmla="*/ 130 h 173"/>
                  <a:gd name="T6" fmla="*/ 23 w 121"/>
                  <a:gd name="T7" fmla="*/ 123 h 173"/>
                  <a:gd name="T8" fmla="*/ 28 w 121"/>
                  <a:gd name="T9" fmla="*/ 115 h 173"/>
                  <a:gd name="T10" fmla="*/ 34 w 121"/>
                  <a:gd name="T11" fmla="*/ 107 h 173"/>
                  <a:gd name="T12" fmla="*/ 40 w 121"/>
                  <a:gd name="T13" fmla="*/ 99 h 173"/>
                  <a:gd name="T14" fmla="*/ 49 w 121"/>
                  <a:gd name="T15" fmla="*/ 82 h 173"/>
                  <a:gd name="T16" fmla="*/ 67 w 121"/>
                  <a:gd name="T17" fmla="*/ 43 h 173"/>
                  <a:gd name="T18" fmla="*/ 78 w 121"/>
                  <a:gd name="T19" fmla="*/ 23 h 173"/>
                  <a:gd name="T20" fmla="*/ 89 w 121"/>
                  <a:gd name="T21" fmla="*/ 0 h 173"/>
                  <a:gd name="T22" fmla="*/ 121 w 121"/>
                  <a:gd name="T23" fmla="*/ 17 h 173"/>
                  <a:gd name="T24" fmla="*/ 110 w 121"/>
                  <a:gd name="T25" fmla="*/ 39 h 173"/>
                  <a:gd name="T26" fmla="*/ 100 w 121"/>
                  <a:gd name="T27" fmla="*/ 59 h 173"/>
                  <a:gd name="T28" fmla="*/ 81 w 121"/>
                  <a:gd name="T29" fmla="*/ 99 h 173"/>
                  <a:gd name="T30" fmla="*/ 71 w 121"/>
                  <a:gd name="T31" fmla="*/ 119 h 173"/>
                  <a:gd name="T32" fmla="*/ 65 w 121"/>
                  <a:gd name="T33" fmla="*/ 128 h 173"/>
                  <a:gd name="T34" fmla="*/ 58 w 121"/>
                  <a:gd name="T35" fmla="*/ 138 h 173"/>
                  <a:gd name="T36" fmla="*/ 50 w 121"/>
                  <a:gd name="T37" fmla="*/ 147 h 173"/>
                  <a:gd name="T38" fmla="*/ 42 w 121"/>
                  <a:gd name="T39" fmla="*/ 155 h 173"/>
                  <a:gd name="T40" fmla="*/ 33 w 121"/>
                  <a:gd name="T41" fmla="*/ 164 h 173"/>
                  <a:gd name="T42" fmla="*/ 24 w 121"/>
                  <a:gd name="T43" fmla="*/ 173 h 173"/>
                  <a:gd name="T44" fmla="*/ 0 w 121"/>
                  <a:gd name="T45" fmla="*/ 14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173">
                    <a:moveTo>
                      <a:pt x="0" y="146"/>
                    </a:moveTo>
                    <a:lnTo>
                      <a:pt x="8" y="138"/>
                    </a:lnTo>
                    <a:lnTo>
                      <a:pt x="16" y="130"/>
                    </a:lnTo>
                    <a:lnTo>
                      <a:pt x="23" y="123"/>
                    </a:lnTo>
                    <a:lnTo>
                      <a:pt x="28" y="115"/>
                    </a:lnTo>
                    <a:lnTo>
                      <a:pt x="34" y="107"/>
                    </a:lnTo>
                    <a:lnTo>
                      <a:pt x="40" y="99"/>
                    </a:lnTo>
                    <a:lnTo>
                      <a:pt x="49" y="82"/>
                    </a:lnTo>
                    <a:lnTo>
                      <a:pt x="67" y="43"/>
                    </a:lnTo>
                    <a:lnTo>
                      <a:pt x="78" y="23"/>
                    </a:lnTo>
                    <a:lnTo>
                      <a:pt x="89" y="0"/>
                    </a:lnTo>
                    <a:lnTo>
                      <a:pt x="121" y="17"/>
                    </a:lnTo>
                    <a:lnTo>
                      <a:pt x="110" y="39"/>
                    </a:lnTo>
                    <a:lnTo>
                      <a:pt x="100" y="59"/>
                    </a:lnTo>
                    <a:lnTo>
                      <a:pt x="81" y="99"/>
                    </a:lnTo>
                    <a:lnTo>
                      <a:pt x="71" y="119"/>
                    </a:lnTo>
                    <a:lnTo>
                      <a:pt x="65" y="128"/>
                    </a:lnTo>
                    <a:lnTo>
                      <a:pt x="58" y="138"/>
                    </a:lnTo>
                    <a:lnTo>
                      <a:pt x="50" y="147"/>
                    </a:lnTo>
                    <a:lnTo>
                      <a:pt x="42" y="155"/>
                    </a:lnTo>
                    <a:lnTo>
                      <a:pt x="33" y="164"/>
                    </a:lnTo>
                    <a:lnTo>
                      <a:pt x="24" y="173"/>
                    </a:lnTo>
                    <a:lnTo>
                      <a:pt x="0"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48"/>
              <p:cNvSpPr>
                <a:spLocks/>
              </p:cNvSpPr>
              <p:nvPr/>
            </p:nvSpPr>
            <p:spPr bwMode="auto">
              <a:xfrm>
                <a:off x="4350" y="1427"/>
                <a:ext cx="12" cy="15"/>
              </a:xfrm>
              <a:custGeom>
                <a:avLst/>
                <a:gdLst>
                  <a:gd name="T0" fmla="*/ 23 w 24"/>
                  <a:gd name="T1" fmla="*/ 30 h 30"/>
                  <a:gd name="T2" fmla="*/ 23 w 24"/>
                  <a:gd name="T3" fmla="*/ 28 h 30"/>
                  <a:gd name="T4" fmla="*/ 24 w 24"/>
                  <a:gd name="T5" fmla="*/ 28 h 30"/>
                  <a:gd name="T6" fmla="*/ 0 w 24"/>
                  <a:gd name="T7" fmla="*/ 1 h 30"/>
                  <a:gd name="T8" fmla="*/ 1 w 24"/>
                  <a:gd name="T9" fmla="*/ 0 h 30"/>
                  <a:gd name="T10" fmla="*/ 23 w 24"/>
                  <a:gd name="T11" fmla="*/ 30 h 30"/>
                </a:gdLst>
                <a:ahLst/>
                <a:cxnLst>
                  <a:cxn ang="0">
                    <a:pos x="T0" y="T1"/>
                  </a:cxn>
                  <a:cxn ang="0">
                    <a:pos x="T2" y="T3"/>
                  </a:cxn>
                  <a:cxn ang="0">
                    <a:pos x="T4" y="T5"/>
                  </a:cxn>
                  <a:cxn ang="0">
                    <a:pos x="T6" y="T7"/>
                  </a:cxn>
                  <a:cxn ang="0">
                    <a:pos x="T8" y="T9"/>
                  </a:cxn>
                  <a:cxn ang="0">
                    <a:pos x="T10" y="T11"/>
                  </a:cxn>
                </a:cxnLst>
                <a:rect l="0" t="0" r="r" b="b"/>
                <a:pathLst>
                  <a:path w="24" h="30">
                    <a:moveTo>
                      <a:pt x="23" y="30"/>
                    </a:moveTo>
                    <a:lnTo>
                      <a:pt x="23" y="28"/>
                    </a:lnTo>
                    <a:lnTo>
                      <a:pt x="24" y="28"/>
                    </a:lnTo>
                    <a:lnTo>
                      <a:pt x="0" y="1"/>
                    </a:lnTo>
                    <a:lnTo>
                      <a:pt x="1" y="0"/>
                    </a:lnTo>
                    <a:lnTo>
                      <a:pt x="2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49"/>
              <p:cNvSpPr>
                <a:spLocks/>
              </p:cNvSpPr>
              <p:nvPr/>
            </p:nvSpPr>
            <p:spPr bwMode="auto">
              <a:xfrm>
                <a:off x="4316" y="1714"/>
                <a:ext cx="28" cy="40"/>
              </a:xfrm>
              <a:custGeom>
                <a:avLst/>
                <a:gdLst>
                  <a:gd name="T0" fmla="*/ 22 w 56"/>
                  <a:gd name="T1" fmla="*/ 79 h 79"/>
                  <a:gd name="T2" fmla="*/ 19 w 56"/>
                  <a:gd name="T3" fmla="*/ 69 h 79"/>
                  <a:gd name="T4" fmla="*/ 15 w 56"/>
                  <a:gd name="T5" fmla="*/ 61 h 79"/>
                  <a:gd name="T6" fmla="*/ 8 w 56"/>
                  <a:gd name="T7" fmla="*/ 44 h 79"/>
                  <a:gd name="T8" fmla="*/ 5 w 56"/>
                  <a:gd name="T9" fmla="*/ 35 h 79"/>
                  <a:gd name="T10" fmla="*/ 3 w 56"/>
                  <a:gd name="T11" fmla="*/ 25 h 79"/>
                  <a:gd name="T12" fmla="*/ 0 w 56"/>
                  <a:gd name="T13" fmla="*/ 13 h 79"/>
                  <a:gd name="T14" fmla="*/ 0 w 56"/>
                  <a:gd name="T15" fmla="*/ 2 h 79"/>
                  <a:gd name="T16" fmla="*/ 37 w 56"/>
                  <a:gd name="T17" fmla="*/ 0 h 79"/>
                  <a:gd name="T18" fmla="*/ 37 w 56"/>
                  <a:gd name="T19" fmla="*/ 10 h 79"/>
                  <a:gd name="T20" fmla="*/ 38 w 56"/>
                  <a:gd name="T21" fmla="*/ 17 h 79"/>
                  <a:gd name="T22" fmla="*/ 40 w 56"/>
                  <a:gd name="T23" fmla="*/ 25 h 79"/>
                  <a:gd name="T24" fmla="*/ 43 w 56"/>
                  <a:gd name="T25" fmla="*/ 32 h 79"/>
                  <a:gd name="T26" fmla="*/ 50 w 56"/>
                  <a:gd name="T27" fmla="*/ 48 h 79"/>
                  <a:gd name="T28" fmla="*/ 53 w 56"/>
                  <a:gd name="T29" fmla="*/ 57 h 79"/>
                  <a:gd name="T30" fmla="*/ 56 w 56"/>
                  <a:gd name="T31" fmla="*/ 67 h 79"/>
                  <a:gd name="T32" fmla="*/ 22 w 56"/>
                  <a:gd name="T3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79">
                    <a:moveTo>
                      <a:pt x="22" y="79"/>
                    </a:moveTo>
                    <a:lnTo>
                      <a:pt x="19" y="69"/>
                    </a:lnTo>
                    <a:lnTo>
                      <a:pt x="15" y="61"/>
                    </a:lnTo>
                    <a:lnTo>
                      <a:pt x="8" y="44"/>
                    </a:lnTo>
                    <a:lnTo>
                      <a:pt x="5" y="35"/>
                    </a:lnTo>
                    <a:lnTo>
                      <a:pt x="3" y="25"/>
                    </a:lnTo>
                    <a:lnTo>
                      <a:pt x="0" y="13"/>
                    </a:lnTo>
                    <a:lnTo>
                      <a:pt x="0" y="2"/>
                    </a:lnTo>
                    <a:lnTo>
                      <a:pt x="37" y="0"/>
                    </a:lnTo>
                    <a:lnTo>
                      <a:pt x="37" y="10"/>
                    </a:lnTo>
                    <a:lnTo>
                      <a:pt x="38" y="17"/>
                    </a:lnTo>
                    <a:lnTo>
                      <a:pt x="40" y="25"/>
                    </a:lnTo>
                    <a:lnTo>
                      <a:pt x="43" y="32"/>
                    </a:lnTo>
                    <a:lnTo>
                      <a:pt x="50" y="48"/>
                    </a:lnTo>
                    <a:lnTo>
                      <a:pt x="53" y="57"/>
                    </a:lnTo>
                    <a:lnTo>
                      <a:pt x="56" y="67"/>
                    </a:lnTo>
                    <a:lnTo>
                      <a:pt x="2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50"/>
              <p:cNvSpPr>
                <a:spLocks/>
              </p:cNvSpPr>
              <p:nvPr/>
            </p:nvSpPr>
            <p:spPr bwMode="auto">
              <a:xfrm>
                <a:off x="4316" y="1617"/>
                <a:ext cx="75" cy="98"/>
              </a:xfrm>
              <a:custGeom>
                <a:avLst/>
                <a:gdLst>
                  <a:gd name="T0" fmla="*/ 0 w 150"/>
                  <a:gd name="T1" fmla="*/ 194 h 196"/>
                  <a:gd name="T2" fmla="*/ 0 w 150"/>
                  <a:gd name="T3" fmla="*/ 186 h 196"/>
                  <a:gd name="T4" fmla="*/ 2 w 150"/>
                  <a:gd name="T5" fmla="*/ 177 h 196"/>
                  <a:gd name="T6" fmla="*/ 3 w 150"/>
                  <a:gd name="T7" fmla="*/ 169 h 196"/>
                  <a:gd name="T8" fmla="*/ 5 w 150"/>
                  <a:gd name="T9" fmla="*/ 159 h 196"/>
                  <a:gd name="T10" fmla="*/ 11 w 150"/>
                  <a:gd name="T11" fmla="*/ 146 h 196"/>
                  <a:gd name="T12" fmla="*/ 14 w 150"/>
                  <a:gd name="T13" fmla="*/ 138 h 196"/>
                  <a:gd name="T14" fmla="*/ 18 w 150"/>
                  <a:gd name="T15" fmla="*/ 131 h 196"/>
                  <a:gd name="T16" fmla="*/ 27 w 150"/>
                  <a:gd name="T17" fmla="*/ 118 h 196"/>
                  <a:gd name="T18" fmla="*/ 35 w 150"/>
                  <a:gd name="T19" fmla="*/ 107 h 196"/>
                  <a:gd name="T20" fmla="*/ 45 w 150"/>
                  <a:gd name="T21" fmla="*/ 96 h 196"/>
                  <a:gd name="T22" fmla="*/ 55 w 150"/>
                  <a:gd name="T23" fmla="*/ 85 h 196"/>
                  <a:gd name="T24" fmla="*/ 75 w 150"/>
                  <a:gd name="T25" fmla="*/ 65 h 196"/>
                  <a:gd name="T26" fmla="*/ 84 w 150"/>
                  <a:gd name="T27" fmla="*/ 55 h 196"/>
                  <a:gd name="T28" fmla="*/ 92 w 150"/>
                  <a:gd name="T29" fmla="*/ 44 h 196"/>
                  <a:gd name="T30" fmla="*/ 100 w 150"/>
                  <a:gd name="T31" fmla="*/ 34 h 196"/>
                  <a:gd name="T32" fmla="*/ 107 w 150"/>
                  <a:gd name="T33" fmla="*/ 24 h 196"/>
                  <a:gd name="T34" fmla="*/ 111 w 150"/>
                  <a:gd name="T35" fmla="*/ 12 h 196"/>
                  <a:gd name="T36" fmla="*/ 116 w 150"/>
                  <a:gd name="T37" fmla="*/ 0 h 196"/>
                  <a:gd name="T38" fmla="*/ 150 w 150"/>
                  <a:gd name="T39" fmla="*/ 11 h 196"/>
                  <a:gd name="T40" fmla="*/ 145 w 150"/>
                  <a:gd name="T41" fmla="*/ 26 h 196"/>
                  <a:gd name="T42" fmla="*/ 139 w 150"/>
                  <a:gd name="T43" fmla="*/ 41 h 196"/>
                  <a:gd name="T44" fmla="*/ 129 w 150"/>
                  <a:gd name="T45" fmla="*/ 55 h 196"/>
                  <a:gd name="T46" fmla="*/ 120 w 150"/>
                  <a:gd name="T47" fmla="*/ 67 h 196"/>
                  <a:gd name="T48" fmla="*/ 111 w 150"/>
                  <a:gd name="T49" fmla="*/ 78 h 196"/>
                  <a:gd name="T50" fmla="*/ 101 w 150"/>
                  <a:gd name="T51" fmla="*/ 90 h 196"/>
                  <a:gd name="T52" fmla="*/ 81 w 150"/>
                  <a:gd name="T53" fmla="*/ 110 h 196"/>
                  <a:gd name="T54" fmla="*/ 72 w 150"/>
                  <a:gd name="T55" fmla="*/ 120 h 196"/>
                  <a:gd name="T56" fmla="*/ 63 w 150"/>
                  <a:gd name="T57" fmla="*/ 130 h 196"/>
                  <a:gd name="T58" fmla="*/ 56 w 150"/>
                  <a:gd name="T59" fmla="*/ 140 h 196"/>
                  <a:gd name="T60" fmla="*/ 50 w 150"/>
                  <a:gd name="T61" fmla="*/ 150 h 196"/>
                  <a:gd name="T62" fmla="*/ 46 w 150"/>
                  <a:gd name="T63" fmla="*/ 155 h 196"/>
                  <a:gd name="T64" fmla="*/ 44 w 150"/>
                  <a:gd name="T65" fmla="*/ 159 h 196"/>
                  <a:gd name="T66" fmla="*/ 40 w 150"/>
                  <a:gd name="T67" fmla="*/ 171 h 196"/>
                  <a:gd name="T68" fmla="*/ 39 w 150"/>
                  <a:gd name="T69" fmla="*/ 177 h 196"/>
                  <a:gd name="T70" fmla="*/ 38 w 150"/>
                  <a:gd name="T71" fmla="*/ 182 h 196"/>
                  <a:gd name="T72" fmla="*/ 37 w 150"/>
                  <a:gd name="T73" fmla="*/ 188 h 196"/>
                  <a:gd name="T74" fmla="*/ 37 w 150"/>
                  <a:gd name="T75" fmla="*/ 196 h 196"/>
                  <a:gd name="T76" fmla="*/ 0 w 150"/>
                  <a:gd name="T77"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0" h="196">
                    <a:moveTo>
                      <a:pt x="0" y="194"/>
                    </a:moveTo>
                    <a:lnTo>
                      <a:pt x="0" y="186"/>
                    </a:lnTo>
                    <a:lnTo>
                      <a:pt x="2" y="177"/>
                    </a:lnTo>
                    <a:lnTo>
                      <a:pt x="3" y="169"/>
                    </a:lnTo>
                    <a:lnTo>
                      <a:pt x="5" y="159"/>
                    </a:lnTo>
                    <a:lnTo>
                      <a:pt x="11" y="146"/>
                    </a:lnTo>
                    <a:lnTo>
                      <a:pt x="14" y="138"/>
                    </a:lnTo>
                    <a:lnTo>
                      <a:pt x="18" y="131"/>
                    </a:lnTo>
                    <a:lnTo>
                      <a:pt x="27" y="118"/>
                    </a:lnTo>
                    <a:lnTo>
                      <a:pt x="35" y="107"/>
                    </a:lnTo>
                    <a:lnTo>
                      <a:pt x="45" y="96"/>
                    </a:lnTo>
                    <a:lnTo>
                      <a:pt x="55" y="85"/>
                    </a:lnTo>
                    <a:lnTo>
                      <a:pt x="75" y="65"/>
                    </a:lnTo>
                    <a:lnTo>
                      <a:pt x="84" y="55"/>
                    </a:lnTo>
                    <a:lnTo>
                      <a:pt x="92" y="44"/>
                    </a:lnTo>
                    <a:lnTo>
                      <a:pt x="100" y="34"/>
                    </a:lnTo>
                    <a:lnTo>
                      <a:pt x="107" y="24"/>
                    </a:lnTo>
                    <a:lnTo>
                      <a:pt x="111" y="12"/>
                    </a:lnTo>
                    <a:lnTo>
                      <a:pt x="116" y="0"/>
                    </a:lnTo>
                    <a:lnTo>
                      <a:pt x="150" y="11"/>
                    </a:lnTo>
                    <a:lnTo>
                      <a:pt x="145" y="26"/>
                    </a:lnTo>
                    <a:lnTo>
                      <a:pt x="139" y="41"/>
                    </a:lnTo>
                    <a:lnTo>
                      <a:pt x="129" y="55"/>
                    </a:lnTo>
                    <a:lnTo>
                      <a:pt x="120" y="67"/>
                    </a:lnTo>
                    <a:lnTo>
                      <a:pt x="111" y="78"/>
                    </a:lnTo>
                    <a:lnTo>
                      <a:pt x="101" y="90"/>
                    </a:lnTo>
                    <a:lnTo>
                      <a:pt x="81" y="110"/>
                    </a:lnTo>
                    <a:lnTo>
                      <a:pt x="72" y="120"/>
                    </a:lnTo>
                    <a:lnTo>
                      <a:pt x="63" y="130"/>
                    </a:lnTo>
                    <a:lnTo>
                      <a:pt x="56" y="140"/>
                    </a:lnTo>
                    <a:lnTo>
                      <a:pt x="50" y="150"/>
                    </a:lnTo>
                    <a:lnTo>
                      <a:pt x="46" y="155"/>
                    </a:lnTo>
                    <a:lnTo>
                      <a:pt x="44" y="159"/>
                    </a:lnTo>
                    <a:lnTo>
                      <a:pt x="40" y="171"/>
                    </a:lnTo>
                    <a:lnTo>
                      <a:pt x="39" y="177"/>
                    </a:lnTo>
                    <a:lnTo>
                      <a:pt x="38" y="182"/>
                    </a:lnTo>
                    <a:lnTo>
                      <a:pt x="37" y="188"/>
                    </a:lnTo>
                    <a:lnTo>
                      <a:pt x="37" y="196"/>
                    </a:lnTo>
                    <a:lnTo>
                      <a:pt x="0" y="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51"/>
              <p:cNvSpPr>
                <a:spLocks/>
              </p:cNvSpPr>
              <p:nvPr/>
            </p:nvSpPr>
            <p:spPr bwMode="auto">
              <a:xfrm>
                <a:off x="4316" y="1714"/>
                <a:ext cx="18" cy="1"/>
              </a:xfrm>
              <a:custGeom>
                <a:avLst/>
                <a:gdLst>
                  <a:gd name="T0" fmla="*/ 0 w 37"/>
                  <a:gd name="T1" fmla="*/ 2 h 2"/>
                  <a:gd name="T2" fmla="*/ 0 w 37"/>
                  <a:gd name="T3" fmla="*/ 1 h 2"/>
                  <a:gd name="T4" fmla="*/ 0 w 37"/>
                  <a:gd name="T5" fmla="*/ 0 h 2"/>
                  <a:gd name="T6" fmla="*/ 37 w 37"/>
                  <a:gd name="T7" fmla="*/ 2 h 2"/>
                  <a:gd name="T8" fmla="*/ 37 w 37"/>
                  <a:gd name="T9" fmla="*/ 0 h 2"/>
                  <a:gd name="T10" fmla="*/ 0 w 37"/>
                  <a:gd name="T11" fmla="*/ 2 h 2"/>
                </a:gdLst>
                <a:ahLst/>
                <a:cxnLst>
                  <a:cxn ang="0">
                    <a:pos x="T0" y="T1"/>
                  </a:cxn>
                  <a:cxn ang="0">
                    <a:pos x="T2" y="T3"/>
                  </a:cxn>
                  <a:cxn ang="0">
                    <a:pos x="T4" y="T5"/>
                  </a:cxn>
                  <a:cxn ang="0">
                    <a:pos x="T6" y="T7"/>
                  </a:cxn>
                  <a:cxn ang="0">
                    <a:pos x="T8" y="T9"/>
                  </a:cxn>
                  <a:cxn ang="0">
                    <a:pos x="T10" y="T11"/>
                  </a:cxn>
                </a:cxnLst>
                <a:rect l="0" t="0" r="r" b="b"/>
                <a:pathLst>
                  <a:path w="37" h="2">
                    <a:moveTo>
                      <a:pt x="0" y="2"/>
                    </a:moveTo>
                    <a:lnTo>
                      <a:pt x="0" y="1"/>
                    </a:lnTo>
                    <a:lnTo>
                      <a:pt x="0" y="0"/>
                    </a:lnTo>
                    <a:lnTo>
                      <a:pt x="37" y="2"/>
                    </a:lnTo>
                    <a:lnTo>
                      <a:pt x="3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52"/>
              <p:cNvSpPr>
                <a:spLocks/>
              </p:cNvSpPr>
              <p:nvPr/>
            </p:nvSpPr>
            <p:spPr bwMode="auto">
              <a:xfrm>
                <a:off x="4374" y="1343"/>
                <a:ext cx="168" cy="280"/>
              </a:xfrm>
              <a:custGeom>
                <a:avLst/>
                <a:gdLst>
                  <a:gd name="T0" fmla="*/ 0 w 337"/>
                  <a:gd name="T1" fmla="*/ 550 h 560"/>
                  <a:gd name="T2" fmla="*/ 12 w 337"/>
                  <a:gd name="T3" fmla="*/ 508 h 560"/>
                  <a:gd name="T4" fmla="*/ 25 w 337"/>
                  <a:gd name="T5" fmla="*/ 467 h 560"/>
                  <a:gd name="T6" fmla="*/ 36 w 337"/>
                  <a:gd name="T7" fmla="*/ 428 h 560"/>
                  <a:gd name="T8" fmla="*/ 43 w 337"/>
                  <a:gd name="T9" fmla="*/ 408 h 560"/>
                  <a:gd name="T10" fmla="*/ 50 w 337"/>
                  <a:gd name="T11" fmla="*/ 390 h 560"/>
                  <a:gd name="T12" fmla="*/ 63 w 337"/>
                  <a:gd name="T13" fmla="*/ 352 h 560"/>
                  <a:gd name="T14" fmla="*/ 77 w 337"/>
                  <a:gd name="T15" fmla="*/ 317 h 560"/>
                  <a:gd name="T16" fmla="*/ 93 w 337"/>
                  <a:gd name="T17" fmla="*/ 283 h 560"/>
                  <a:gd name="T18" fmla="*/ 101 w 337"/>
                  <a:gd name="T19" fmla="*/ 266 h 560"/>
                  <a:gd name="T20" fmla="*/ 109 w 337"/>
                  <a:gd name="T21" fmla="*/ 249 h 560"/>
                  <a:gd name="T22" fmla="*/ 119 w 337"/>
                  <a:gd name="T23" fmla="*/ 232 h 560"/>
                  <a:gd name="T24" fmla="*/ 128 w 337"/>
                  <a:gd name="T25" fmla="*/ 216 h 560"/>
                  <a:gd name="T26" fmla="*/ 137 w 337"/>
                  <a:gd name="T27" fmla="*/ 200 h 560"/>
                  <a:gd name="T28" fmla="*/ 147 w 337"/>
                  <a:gd name="T29" fmla="*/ 184 h 560"/>
                  <a:gd name="T30" fmla="*/ 157 w 337"/>
                  <a:gd name="T31" fmla="*/ 168 h 560"/>
                  <a:gd name="T32" fmla="*/ 169 w 337"/>
                  <a:gd name="T33" fmla="*/ 152 h 560"/>
                  <a:gd name="T34" fmla="*/ 193 w 337"/>
                  <a:gd name="T35" fmla="*/ 121 h 560"/>
                  <a:gd name="T36" fmla="*/ 205 w 337"/>
                  <a:gd name="T37" fmla="*/ 105 h 560"/>
                  <a:gd name="T38" fmla="*/ 219 w 337"/>
                  <a:gd name="T39" fmla="*/ 89 h 560"/>
                  <a:gd name="T40" fmla="*/ 233 w 337"/>
                  <a:gd name="T41" fmla="*/ 74 h 560"/>
                  <a:gd name="T42" fmla="*/ 248 w 337"/>
                  <a:gd name="T43" fmla="*/ 59 h 560"/>
                  <a:gd name="T44" fmla="*/ 262 w 337"/>
                  <a:gd name="T45" fmla="*/ 44 h 560"/>
                  <a:gd name="T46" fmla="*/ 278 w 337"/>
                  <a:gd name="T47" fmla="*/ 30 h 560"/>
                  <a:gd name="T48" fmla="*/ 295 w 337"/>
                  <a:gd name="T49" fmla="*/ 15 h 560"/>
                  <a:gd name="T50" fmla="*/ 313 w 337"/>
                  <a:gd name="T51" fmla="*/ 0 h 560"/>
                  <a:gd name="T52" fmla="*/ 337 w 337"/>
                  <a:gd name="T53" fmla="*/ 27 h 560"/>
                  <a:gd name="T54" fmla="*/ 319 w 337"/>
                  <a:gd name="T55" fmla="*/ 42 h 560"/>
                  <a:gd name="T56" fmla="*/ 303 w 337"/>
                  <a:gd name="T57" fmla="*/ 56 h 560"/>
                  <a:gd name="T58" fmla="*/ 287 w 337"/>
                  <a:gd name="T59" fmla="*/ 71 h 560"/>
                  <a:gd name="T60" fmla="*/ 274 w 337"/>
                  <a:gd name="T61" fmla="*/ 84 h 560"/>
                  <a:gd name="T62" fmla="*/ 259 w 337"/>
                  <a:gd name="T63" fmla="*/ 99 h 560"/>
                  <a:gd name="T64" fmla="*/ 246 w 337"/>
                  <a:gd name="T65" fmla="*/ 114 h 560"/>
                  <a:gd name="T66" fmla="*/ 233 w 337"/>
                  <a:gd name="T67" fmla="*/ 129 h 560"/>
                  <a:gd name="T68" fmla="*/ 221 w 337"/>
                  <a:gd name="T69" fmla="*/ 144 h 560"/>
                  <a:gd name="T70" fmla="*/ 198 w 337"/>
                  <a:gd name="T71" fmla="*/ 173 h 560"/>
                  <a:gd name="T72" fmla="*/ 188 w 337"/>
                  <a:gd name="T73" fmla="*/ 188 h 560"/>
                  <a:gd name="T74" fmla="*/ 178 w 337"/>
                  <a:gd name="T75" fmla="*/ 203 h 560"/>
                  <a:gd name="T76" fmla="*/ 169 w 337"/>
                  <a:gd name="T77" fmla="*/ 219 h 560"/>
                  <a:gd name="T78" fmla="*/ 158 w 337"/>
                  <a:gd name="T79" fmla="*/ 234 h 560"/>
                  <a:gd name="T80" fmla="*/ 150 w 337"/>
                  <a:gd name="T81" fmla="*/ 250 h 560"/>
                  <a:gd name="T82" fmla="*/ 141 w 337"/>
                  <a:gd name="T83" fmla="*/ 266 h 560"/>
                  <a:gd name="T84" fmla="*/ 133 w 337"/>
                  <a:gd name="T85" fmla="*/ 282 h 560"/>
                  <a:gd name="T86" fmla="*/ 126 w 337"/>
                  <a:gd name="T87" fmla="*/ 298 h 560"/>
                  <a:gd name="T88" fmla="*/ 111 w 337"/>
                  <a:gd name="T89" fmla="*/ 332 h 560"/>
                  <a:gd name="T90" fmla="*/ 97 w 337"/>
                  <a:gd name="T91" fmla="*/ 366 h 560"/>
                  <a:gd name="T92" fmla="*/ 84 w 337"/>
                  <a:gd name="T93" fmla="*/ 403 h 560"/>
                  <a:gd name="T94" fmla="*/ 77 w 337"/>
                  <a:gd name="T95" fmla="*/ 421 h 560"/>
                  <a:gd name="T96" fmla="*/ 72 w 337"/>
                  <a:gd name="T97" fmla="*/ 439 h 560"/>
                  <a:gd name="T98" fmla="*/ 59 w 337"/>
                  <a:gd name="T99" fmla="*/ 478 h 560"/>
                  <a:gd name="T100" fmla="*/ 47 w 337"/>
                  <a:gd name="T101" fmla="*/ 518 h 560"/>
                  <a:gd name="T102" fmla="*/ 35 w 337"/>
                  <a:gd name="T103" fmla="*/ 560 h 560"/>
                  <a:gd name="T104" fmla="*/ 0 w 337"/>
                  <a:gd name="T105" fmla="*/ 55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7" h="560">
                    <a:moveTo>
                      <a:pt x="0" y="550"/>
                    </a:moveTo>
                    <a:lnTo>
                      <a:pt x="12" y="508"/>
                    </a:lnTo>
                    <a:lnTo>
                      <a:pt x="25" y="467"/>
                    </a:lnTo>
                    <a:lnTo>
                      <a:pt x="36" y="428"/>
                    </a:lnTo>
                    <a:lnTo>
                      <a:pt x="43" y="408"/>
                    </a:lnTo>
                    <a:lnTo>
                      <a:pt x="50" y="390"/>
                    </a:lnTo>
                    <a:lnTo>
                      <a:pt x="63" y="352"/>
                    </a:lnTo>
                    <a:lnTo>
                      <a:pt x="77" y="317"/>
                    </a:lnTo>
                    <a:lnTo>
                      <a:pt x="93" y="283"/>
                    </a:lnTo>
                    <a:lnTo>
                      <a:pt x="101" y="266"/>
                    </a:lnTo>
                    <a:lnTo>
                      <a:pt x="109" y="249"/>
                    </a:lnTo>
                    <a:lnTo>
                      <a:pt x="119" y="232"/>
                    </a:lnTo>
                    <a:lnTo>
                      <a:pt x="128" y="216"/>
                    </a:lnTo>
                    <a:lnTo>
                      <a:pt x="137" y="200"/>
                    </a:lnTo>
                    <a:lnTo>
                      <a:pt x="147" y="184"/>
                    </a:lnTo>
                    <a:lnTo>
                      <a:pt x="157" y="168"/>
                    </a:lnTo>
                    <a:lnTo>
                      <a:pt x="169" y="152"/>
                    </a:lnTo>
                    <a:lnTo>
                      <a:pt x="193" y="121"/>
                    </a:lnTo>
                    <a:lnTo>
                      <a:pt x="205" y="105"/>
                    </a:lnTo>
                    <a:lnTo>
                      <a:pt x="219" y="89"/>
                    </a:lnTo>
                    <a:lnTo>
                      <a:pt x="233" y="74"/>
                    </a:lnTo>
                    <a:lnTo>
                      <a:pt x="248" y="59"/>
                    </a:lnTo>
                    <a:lnTo>
                      <a:pt x="262" y="44"/>
                    </a:lnTo>
                    <a:lnTo>
                      <a:pt x="278" y="30"/>
                    </a:lnTo>
                    <a:lnTo>
                      <a:pt x="295" y="15"/>
                    </a:lnTo>
                    <a:lnTo>
                      <a:pt x="313" y="0"/>
                    </a:lnTo>
                    <a:lnTo>
                      <a:pt x="337" y="27"/>
                    </a:lnTo>
                    <a:lnTo>
                      <a:pt x="319" y="42"/>
                    </a:lnTo>
                    <a:lnTo>
                      <a:pt x="303" y="56"/>
                    </a:lnTo>
                    <a:lnTo>
                      <a:pt x="287" y="71"/>
                    </a:lnTo>
                    <a:lnTo>
                      <a:pt x="274" y="84"/>
                    </a:lnTo>
                    <a:lnTo>
                      <a:pt x="259" y="99"/>
                    </a:lnTo>
                    <a:lnTo>
                      <a:pt x="246" y="114"/>
                    </a:lnTo>
                    <a:lnTo>
                      <a:pt x="233" y="129"/>
                    </a:lnTo>
                    <a:lnTo>
                      <a:pt x="221" y="144"/>
                    </a:lnTo>
                    <a:lnTo>
                      <a:pt x="198" y="173"/>
                    </a:lnTo>
                    <a:lnTo>
                      <a:pt x="188" y="188"/>
                    </a:lnTo>
                    <a:lnTo>
                      <a:pt x="178" y="203"/>
                    </a:lnTo>
                    <a:lnTo>
                      <a:pt x="169" y="219"/>
                    </a:lnTo>
                    <a:lnTo>
                      <a:pt x="158" y="234"/>
                    </a:lnTo>
                    <a:lnTo>
                      <a:pt x="150" y="250"/>
                    </a:lnTo>
                    <a:lnTo>
                      <a:pt x="141" y="266"/>
                    </a:lnTo>
                    <a:lnTo>
                      <a:pt x="133" y="282"/>
                    </a:lnTo>
                    <a:lnTo>
                      <a:pt x="126" y="298"/>
                    </a:lnTo>
                    <a:lnTo>
                      <a:pt x="111" y="332"/>
                    </a:lnTo>
                    <a:lnTo>
                      <a:pt x="97" y="366"/>
                    </a:lnTo>
                    <a:lnTo>
                      <a:pt x="84" y="403"/>
                    </a:lnTo>
                    <a:lnTo>
                      <a:pt x="77" y="421"/>
                    </a:lnTo>
                    <a:lnTo>
                      <a:pt x="72" y="439"/>
                    </a:lnTo>
                    <a:lnTo>
                      <a:pt x="59" y="478"/>
                    </a:lnTo>
                    <a:lnTo>
                      <a:pt x="47" y="518"/>
                    </a:lnTo>
                    <a:lnTo>
                      <a:pt x="35" y="560"/>
                    </a:lnTo>
                    <a:lnTo>
                      <a:pt x="0" y="5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53"/>
              <p:cNvSpPr>
                <a:spLocks/>
              </p:cNvSpPr>
              <p:nvPr/>
            </p:nvSpPr>
            <p:spPr bwMode="auto">
              <a:xfrm>
                <a:off x="4374" y="1617"/>
                <a:ext cx="18" cy="6"/>
              </a:xfrm>
              <a:custGeom>
                <a:avLst/>
                <a:gdLst>
                  <a:gd name="T0" fmla="*/ 34 w 35"/>
                  <a:gd name="T1" fmla="*/ 11 h 11"/>
                  <a:gd name="T2" fmla="*/ 35 w 35"/>
                  <a:gd name="T3" fmla="*/ 9 h 11"/>
                  <a:gd name="T4" fmla="*/ 35 w 35"/>
                  <a:gd name="T5" fmla="*/ 10 h 11"/>
                  <a:gd name="T6" fmla="*/ 0 w 35"/>
                  <a:gd name="T7" fmla="*/ 0 h 11"/>
                  <a:gd name="T8" fmla="*/ 34 w 35"/>
                  <a:gd name="T9" fmla="*/ 11 h 11"/>
                </a:gdLst>
                <a:ahLst/>
                <a:cxnLst>
                  <a:cxn ang="0">
                    <a:pos x="T0" y="T1"/>
                  </a:cxn>
                  <a:cxn ang="0">
                    <a:pos x="T2" y="T3"/>
                  </a:cxn>
                  <a:cxn ang="0">
                    <a:pos x="T4" y="T5"/>
                  </a:cxn>
                  <a:cxn ang="0">
                    <a:pos x="T6" y="T7"/>
                  </a:cxn>
                  <a:cxn ang="0">
                    <a:pos x="T8" y="T9"/>
                  </a:cxn>
                </a:cxnLst>
                <a:rect l="0" t="0" r="r" b="b"/>
                <a:pathLst>
                  <a:path w="35" h="11">
                    <a:moveTo>
                      <a:pt x="34" y="11"/>
                    </a:moveTo>
                    <a:lnTo>
                      <a:pt x="35" y="9"/>
                    </a:lnTo>
                    <a:lnTo>
                      <a:pt x="35" y="10"/>
                    </a:lnTo>
                    <a:lnTo>
                      <a:pt x="0" y="0"/>
                    </a:lnTo>
                    <a:lnTo>
                      <a:pt x="3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54"/>
              <p:cNvSpPr>
                <a:spLocks/>
              </p:cNvSpPr>
              <p:nvPr/>
            </p:nvSpPr>
            <p:spPr bwMode="auto">
              <a:xfrm>
                <a:off x="4434" y="1466"/>
                <a:ext cx="170" cy="275"/>
              </a:xfrm>
              <a:custGeom>
                <a:avLst/>
                <a:gdLst>
                  <a:gd name="T0" fmla="*/ 0 w 339"/>
                  <a:gd name="T1" fmla="*/ 524 h 549"/>
                  <a:gd name="T2" fmla="*/ 15 w 339"/>
                  <a:gd name="T3" fmla="*/ 508 h 549"/>
                  <a:gd name="T4" fmla="*/ 28 w 339"/>
                  <a:gd name="T5" fmla="*/ 492 h 549"/>
                  <a:gd name="T6" fmla="*/ 41 w 339"/>
                  <a:gd name="T7" fmla="*/ 477 h 549"/>
                  <a:gd name="T8" fmla="*/ 53 w 339"/>
                  <a:gd name="T9" fmla="*/ 461 h 549"/>
                  <a:gd name="T10" fmla="*/ 65 w 339"/>
                  <a:gd name="T11" fmla="*/ 445 h 549"/>
                  <a:gd name="T12" fmla="*/ 75 w 339"/>
                  <a:gd name="T13" fmla="*/ 431 h 549"/>
                  <a:gd name="T14" fmla="*/ 96 w 339"/>
                  <a:gd name="T15" fmla="*/ 399 h 549"/>
                  <a:gd name="T16" fmla="*/ 105 w 339"/>
                  <a:gd name="T17" fmla="*/ 384 h 549"/>
                  <a:gd name="T18" fmla="*/ 114 w 339"/>
                  <a:gd name="T19" fmla="*/ 368 h 549"/>
                  <a:gd name="T20" fmla="*/ 130 w 339"/>
                  <a:gd name="T21" fmla="*/ 336 h 549"/>
                  <a:gd name="T22" fmla="*/ 146 w 339"/>
                  <a:gd name="T23" fmla="*/ 304 h 549"/>
                  <a:gd name="T24" fmla="*/ 161 w 339"/>
                  <a:gd name="T25" fmla="*/ 272 h 549"/>
                  <a:gd name="T26" fmla="*/ 190 w 339"/>
                  <a:gd name="T27" fmla="*/ 207 h 549"/>
                  <a:gd name="T28" fmla="*/ 206 w 339"/>
                  <a:gd name="T29" fmla="*/ 174 h 549"/>
                  <a:gd name="T30" fmla="*/ 224 w 339"/>
                  <a:gd name="T31" fmla="*/ 140 h 549"/>
                  <a:gd name="T32" fmla="*/ 242 w 339"/>
                  <a:gd name="T33" fmla="*/ 106 h 549"/>
                  <a:gd name="T34" fmla="*/ 261 w 339"/>
                  <a:gd name="T35" fmla="*/ 70 h 549"/>
                  <a:gd name="T36" fmla="*/ 284 w 339"/>
                  <a:gd name="T37" fmla="*/ 35 h 549"/>
                  <a:gd name="T38" fmla="*/ 297 w 339"/>
                  <a:gd name="T39" fmla="*/ 17 h 549"/>
                  <a:gd name="T40" fmla="*/ 309 w 339"/>
                  <a:gd name="T41" fmla="*/ 0 h 549"/>
                  <a:gd name="T42" fmla="*/ 339 w 339"/>
                  <a:gd name="T43" fmla="*/ 21 h 549"/>
                  <a:gd name="T44" fmla="*/ 326 w 339"/>
                  <a:gd name="T45" fmla="*/ 38 h 549"/>
                  <a:gd name="T46" fmla="*/ 314 w 339"/>
                  <a:gd name="T47" fmla="*/ 55 h 549"/>
                  <a:gd name="T48" fmla="*/ 293 w 339"/>
                  <a:gd name="T49" fmla="*/ 90 h 549"/>
                  <a:gd name="T50" fmla="*/ 274 w 339"/>
                  <a:gd name="T51" fmla="*/ 123 h 549"/>
                  <a:gd name="T52" fmla="*/ 256 w 339"/>
                  <a:gd name="T53" fmla="*/ 157 h 549"/>
                  <a:gd name="T54" fmla="*/ 240 w 339"/>
                  <a:gd name="T55" fmla="*/ 190 h 549"/>
                  <a:gd name="T56" fmla="*/ 224 w 339"/>
                  <a:gd name="T57" fmla="*/ 222 h 549"/>
                  <a:gd name="T58" fmla="*/ 194 w 339"/>
                  <a:gd name="T59" fmla="*/ 288 h 549"/>
                  <a:gd name="T60" fmla="*/ 179 w 339"/>
                  <a:gd name="T61" fmla="*/ 320 h 549"/>
                  <a:gd name="T62" fmla="*/ 163 w 339"/>
                  <a:gd name="T63" fmla="*/ 353 h 549"/>
                  <a:gd name="T64" fmla="*/ 146 w 339"/>
                  <a:gd name="T65" fmla="*/ 385 h 549"/>
                  <a:gd name="T66" fmla="*/ 136 w 339"/>
                  <a:gd name="T67" fmla="*/ 402 h 549"/>
                  <a:gd name="T68" fmla="*/ 127 w 339"/>
                  <a:gd name="T69" fmla="*/ 418 h 549"/>
                  <a:gd name="T70" fmla="*/ 106 w 339"/>
                  <a:gd name="T71" fmla="*/ 451 h 549"/>
                  <a:gd name="T72" fmla="*/ 95 w 339"/>
                  <a:gd name="T73" fmla="*/ 467 h 549"/>
                  <a:gd name="T74" fmla="*/ 82 w 339"/>
                  <a:gd name="T75" fmla="*/ 483 h 549"/>
                  <a:gd name="T76" fmla="*/ 69 w 339"/>
                  <a:gd name="T77" fmla="*/ 500 h 549"/>
                  <a:gd name="T78" fmla="*/ 56 w 339"/>
                  <a:gd name="T79" fmla="*/ 516 h 549"/>
                  <a:gd name="T80" fmla="*/ 42 w 339"/>
                  <a:gd name="T81" fmla="*/ 533 h 549"/>
                  <a:gd name="T82" fmla="*/ 27 w 339"/>
                  <a:gd name="T83" fmla="*/ 549 h 549"/>
                  <a:gd name="T84" fmla="*/ 0 w 339"/>
                  <a:gd name="T85" fmla="*/ 524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9" h="549">
                    <a:moveTo>
                      <a:pt x="0" y="524"/>
                    </a:moveTo>
                    <a:lnTo>
                      <a:pt x="15" y="508"/>
                    </a:lnTo>
                    <a:lnTo>
                      <a:pt x="28" y="492"/>
                    </a:lnTo>
                    <a:lnTo>
                      <a:pt x="41" y="477"/>
                    </a:lnTo>
                    <a:lnTo>
                      <a:pt x="53" y="461"/>
                    </a:lnTo>
                    <a:lnTo>
                      <a:pt x="65" y="445"/>
                    </a:lnTo>
                    <a:lnTo>
                      <a:pt x="75" y="431"/>
                    </a:lnTo>
                    <a:lnTo>
                      <a:pt x="96" y="399"/>
                    </a:lnTo>
                    <a:lnTo>
                      <a:pt x="105" y="384"/>
                    </a:lnTo>
                    <a:lnTo>
                      <a:pt x="114" y="368"/>
                    </a:lnTo>
                    <a:lnTo>
                      <a:pt x="130" y="336"/>
                    </a:lnTo>
                    <a:lnTo>
                      <a:pt x="146" y="304"/>
                    </a:lnTo>
                    <a:lnTo>
                      <a:pt x="161" y="272"/>
                    </a:lnTo>
                    <a:lnTo>
                      <a:pt x="190" y="207"/>
                    </a:lnTo>
                    <a:lnTo>
                      <a:pt x="206" y="174"/>
                    </a:lnTo>
                    <a:lnTo>
                      <a:pt x="224" y="140"/>
                    </a:lnTo>
                    <a:lnTo>
                      <a:pt x="242" y="106"/>
                    </a:lnTo>
                    <a:lnTo>
                      <a:pt x="261" y="70"/>
                    </a:lnTo>
                    <a:lnTo>
                      <a:pt x="284" y="35"/>
                    </a:lnTo>
                    <a:lnTo>
                      <a:pt x="297" y="17"/>
                    </a:lnTo>
                    <a:lnTo>
                      <a:pt x="309" y="0"/>
                    </a:lnTo>
                    <a:lnTo>
                      <a:pt x="339" y="21"/>
                    </a:lnTo>
                    <a:lnTo>
                      <a:pt x="326" y="38"/>
                    </a:lnTo>
                    <a:lnTo>
                      <a:pt x="314" y="55"/>
                    </a:lnTo>
                    <a:lnTo>
                      <a:pt x="293" y="90"/>
                    </a:lnTo>
                    <a:lnTo>
                      <a:pt x="274" y="123"/>
                    </a:lnTo>
                    <a:lnTo>
                      <a:pt x="256" y="157"/>
                    </a:lnTo>
                    <a:lnTo>
                      <a:pt x="240" y="190"/>
                    </a:lnTo>
                    <a:lnTo>
                      <a:pt x="224" y="222"/>
                    </a:lnTo>
                    <a:lnTo>
                      <a:pt x="194" y="288"/>
                    </a:lnTo>
                    <a:lnTo>
                      <a:pt x="179" y="320"/>
                    </a:lnTo>
                    <a:lnTo>
                      <a:pt x="163" y="353"/>
                    </a:lnTo>
                    <a:lnTo>
                      <a:pt x="146" y="385"/>
                    </a:lnTo>
                    <a:lnTo>
                      <a:pt x="136" y="402"/>
                    </a:lnTo>
                    <a:lnTo>
                      <a:pt x="127" y="418"/>
                    </a:lnTo>
                    <a:lnTo>
                      <a:pt x="106" y="451"/>
                    </a:lnTo>
                    <a:lnTo>
                      <a:pt x="95" y="467"/>
                    </a:lnTo>
                    <a:lnTo>
                      <a:pt x="82" y="483"/>
                    </a:lnTo>
                    <a:lnTo>
                      <a:pt x="69" y="500"/>
                    </a:lnTo>
                    <a:lnTo>
                      <a:pt x="56" y="516"/>
                    </a:lnTo>
                    <a:lnTo>
                      <a:pt x="42" y="533"/>
                    </a:lnTo>
                    <a:lnTo>
                      <a:pt x="27" y="549"/>
                    </a:lnTo>
                    <a:lnTo>
                      <a:pt x="0" y="5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55"/>
              <p:cNvSpPr>
                <a:spLocks/>
              </p:cNvSpPr>
              <p:nvPr/>
            </p:nvSpPr>
            <p:spPr bwMode="auto">
              <a:xfrm>
                <a:off x="4599" y="1849"/>
                <a:ext cx="44" cy="99"/>
              </a:xfrm>
              <a:custGeom>
                <a:avLst/>
                <a:gdLst>
                  <a:gd name="T0" fmla="*/ 2 w 87"/>
                  <a:gd name="T1" fmla="*/ 197 h 197"/>
                  <a:gd name="T2" fmla="*/ 0 w 87"/>
                  <a:gd name="T3" fmla="*/ 181 h 197"/>
                  <a:gd name="T4" fmla="*/ 0 w 87"/>
                  <a:gd name="T5" fmla="*/ 163 h 197"/>
                  <a:gd name="T6" fmla="*/ 3 w 87"/>
                  <a:gd name="T7" fmla="*/ 136 h 197"/>
                  <a:gd name="T8" fmla="*/ 12 w 87"/>
                  <a:gd name="T9" fmla="*/ 108 h 197"/>
                  <a:gd name="T10" fmla="*/ 24 w 87"/>
                  <a:gd name="T11" fmla="*/ 85 h 197"/>
                  <a:gd name="T12" fmla="*/ 43 w 87"/>
                  <a:gd name="T13" fmla="*/ 44 h 197"/>
                  <a:gd name="T14" fmla="*/ 47 w 87"/>
                  <a:gd name="T15" fmla="*/ 35 h 197"/>
                  <a:gd name="T16" fmla="*/ 49 w 87"/>
                  <a:gd name="T17" fmla="*/ 24 h 197"/>
                  <a:gd name="T18" fmla="*/ 51 w 87"/>
                  <a:gd name="T19" fmla="*/ 12 h 197"/>
                  <a:gd name="T20" fmla="*/ 51 w 87"/>
                  <a:gd name="T21" fmla="*/ 0 h 197"/>
                  <a:gd name="T22" fmla="*/ 87 w 87"/>
                  <a:gd name="T23" fmla="*/ 3 h 197"/>
                  <a:gd name="T24" fmla="*/ 87 w 87"/>
                  <a:gd name="T25" fmla="*/ 17 h 197"/>
                  <a:gd name="T26" fmla="*/ 84 w 87"/>
                  <a:gd name="T27" fmla="*/ 32 h 197"/>
                  <a:gd name="T28" fmla="*/ 81 w 87"/>
                  <a:gd name="T29" fmla="*/ 45 h 197"/>
                  <a:gd name="T30" fmla="*/ 76 w 87"/>
                  <a:gd name="T31" fmla="*/ 59 h 197"/>
                  <a:gd name="T32" fmla="*/ 56 w 87"/>
                  <a:gd name="T33" fmla="*/ 102 h 197"/>
                  <a:gd name="T34" fmla="*/ 45 w 87"/>
                  <a:gd name="T35" fmla="*/ 123 h 197"/>
                  <a:gd name="T36" fmla="*/ 39 w 87"/>
                  <a:gd name="T37" fmla="*/ 144 h 197"/>
                  <a:gd name="T38" fmla="*/ 35 w 87"/>
                  <a:gd name="T39" fmla="*/ 167 h 197"/>
                  <a:gd name="T40" fmla="*/ 35 w 87"/>
                  <a:gd name="T41" fmla="*/ 178 h 197"/>
                  <a:gd name="T42" fmla="*/ 37 w 87"/>
                  <a:gd name="T43" fmla="*/ 193 h 197"/>
                  <a:gd name="T44" fmla="*/ 2 w 87"/>
                  <a:gd name="T4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97">
                    <a:moveTo>
                      <a:pt x="2" y="197"/>
                    </a:moveTo>
                    <a:lnTo>
                      <a:pt x="0" y="181"/>
                    </a:lnTo>
                    <a:lnTo>
                      <a:pt x="0" y="163"/>
                    </a:lnTo>
                    <a:lnTo>
                      <a:pt x="3" y="136"/>
                    </a:lnTo>
                    <a:lnTo>
                      <a:pt x="12" y="108"/>
                    </a:lnTo>
                    <a:lnTo>
                      <a:pt x="24" y="85"/>
                    </a:lnTo>
                    <a:lnTo>
                      <a:pt x="43" y="44"/>
                    </a:lnTo>
                    <a:lnTo>
                      <a:pt x="47" y="35"/>
                    </a:lnTo>
                    <a:lnTo>
                      <a:pt x="49" y="24"/>
                    </a:lnTo>
                    <a:lnTo>
                      <a:pt x="51" y="12"/>
                    </a:lnTo>
                    <a:lnTo>
                      <a:pt x="51" y="0"/>
                    </a:lnTo>
                    <a:lnTo>
                      <a:pt x="87" y="3"/>
                    </a:lnTo>
                    <a:lnTo>
                      <a:pt x="87" y="17"/>
                    </a:lnTo>
                    <a:lnTo>
                      <a:pt x="84" y="32"/>
                    </a:lnTo>
                    <a:lnTo>
                      <a:pt x="81" y="45"/>
                    </a:lnTo>
                    <a:lnTo>
                      <a:pt x="76" y="59"/>
                    </a:lnTo>
                    <a:lnTo>
                      <a:pt x="56" y="102"/>
                    </a:lnTo>
                    <a:lnTo>
                      <a:pt x="45" y="123"/>
                    </a:lnTo>
                    <a:lnTo>
                      <a:pt x="39" y="144"/>
                    </a:lnTo>
                    <a:lnTo>
                      <a:pt x="35" y="167"/>
                    </a:lnTo>
                    <a:lnTo>
                      <a:pt x="35" y="178"/>
                    </a:lnTo>
                    <a:lnTo>
                      <a:pt x="37" y="193"/>
                    </a:lnTo>
                    <a:lnTo>
                      <a:pt x="2"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56"/>
              <p:cNvSpPr>
                <a:spLocks/>
              </p:cNvSpPr>
              <p:nvPr/>
            </p:nvSpPr>
            <p:spPr bwMode="auto">
              <a:xfrm>
                <a:off x="4562" y="1602"/>
                <a:ext cx="81" cy="248"/>
              </a:xfrm>
              <a:custGeom>
                <a:avLst/>
                <a:gdLst>
                  <a:gd name="T0" fmla="*/ 125 w 161"/>
                  <a:gd name="T1" fmla="*/ 496 h 496"/>
                  <a:gd name="T2" fmla="*/ 124 w 161"/>
                  <a:gd name="T3" fmla="*/ 461 h 496"/>
                  <a:gd name="T4" fmla="*/ 121 w 161"/>
                  <a:gd name="T5" fmla="*/ 428 h 496"/>
                  <a:gd name="T6" fmla="*/ 114 w 161"/>
                  <a:gd name="T7" fmla="*/ 397 h 496"/>
                  <a:gd name="T8" fmla="*/ 107 w 161"/>
                  <a:gd name="T9" fmla="*/ 367 h 496"/>
                  <a:gd name="T10" fmla="*/ 98 w 161"/>
                  <a:gd name="T11" fmla="*/ 339 h 496"/>
                  <a:gd name="T12" fmla="*/ 86 w 161"/>
                  <a:gd name="T13" fmla="*/ 310 h 496"/>
                  <a:gd name="T14" fmla="*/ 64 w 161"/>
                  <a:gd name="T15" fmla="*/ 257 h 496"/>
                  <a:gd name="T16" fmla="*/ 41 w 161"/>
                  <a:gd name="T17" fmla="*/ 200 h 496"/>
                  <a:gd name="T18" fmla="*/ 29 w 161"/>
                  <a:gd name="T19" fmla="*/ 171 h 496"/>
                  <a:gd name="T20" fmla="*/ 20 w 161"/>
                  <a:gd name="T21" fmla="*/ 140 h 496"/>
                  <a:gd name="T22" fmla="*/ 11 w 161"/>
                  <a:gd name="T23" fmla="*/ 108 h 496"/>
                  <a:gd name="T24" fmla="*/ 4 w 161"/>
                  <a:gd name="T25" fmla="*/ 75 h 496"/>
                  <a:gd name="T26" fmla="*/ 1 w 161"/>
                  <a:gd name="T27" fmla="*/ 40 h 496"/>
                  <a:gd name="T28" fmla="*/ 0 w 161"/>
                  <a:gd name="T29" fmla="*/ 2 h 496"/>
                  <a:gd name="T30" fmla="*/ 35 w 161"/>
                  <a:gd name="T31" fmla="*/ 0 h 496"/>
                  <a:gd name="T32" fmla="*/ 36 w 161"/>
                  <a:gd name="T33" fmla="*/ 36 h 496"/>
                  <a:gd name="T34" fmla="*/ 40 w 161"/>
                  <a:gd name="T35" fmla="*/ 70 h 496"/>
                  <a:gd name="T36" fmla="*/ 46 w 161"/>
                  <a:gd name="T37" fmla="*/ 100 h 496"/>
                  <a:gd name="T38" fmla="*/ 54 w 161"/>
                  <a:gd name="T39" fmla="*/ 129 h 496"/>
                  <a:gd name="T40" fmla="*/ 64 w 161"/>
                  <a:gd name="T41" fmla="*/ 159 h 496"/>
                  <a:gd name="T42" fmla="*/ 74 w 161"/>
                  <a:gd name="T43" fmla="*/ 186 h 496"/>
                  <a:gd name="T44" fmla="*/ 97 w 161"/>
                  <a:gd name="T45" fmla="*/ 242 h 496"/>
                  <a:gd name="T46" fmla="*/ 119 w 161"/>
                  <a:gd name="T47" fmla="*/ 297 h 496"/>
                  <a:gd name="T48" fmla="*/ 132 w 161"/>
                  <a:gd name="T49" fmla="*/ 326 h 496"/>
                  <a:gd name="T50" fmla="*/ 141 w 161"/>
                  <a:gd name="T51" fmla="*/ 356 h 496"/>
                  <a:gd name="T52" fmla="*/ 149 w 161"/>
                  <a:gd name="T53" fmla="*/ 389 h 496"/>
                  <a:gd name="T54" fmla="*/ 156 w 161"/>
                  <a:gd name="T55" fmla="*/ 421 h 496"/>
                  <a:gd name="T56" fmla="*/ 159 w 161"/>
                  <a:gd name="T57" fmla="*/ 457 h 496"/>
                  <a:gd name="T58" fmla="*/ 161 w 161"/>
                  <a:gd name="T59" fmla="*/ 494 h 496"/>
                  <a:gd name="T60" fmla="*/ 125 w 161"/>
                  <a:gd name="T61"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496">
                    <a:moveTo>
                      <a:pt x="125" y="496"/>
                    </a:moveTo>
                    <a:lnTo>
                      <a:pt x="124" y="461"/>
                    </a:lnTo>
                    <a:lnTo>
                      <a:pt x="121" y="428"/>
                    </a:lnTo>
                    <a:lnTo>
                      <a:pt x="114" y="397"/>
                    </a:lnTo>
                    <a:lnTo>
                      <a:pt x="107" y="367"/>
                    </a:lnTo>
                    <a:lnTo>
                      <a:pt x="98" y="339"/>
                    </a:lnTo>
                    <a:lnTo>
                      <a:pt x="86" y="310"/>
                    </a:lnTo>
                    <a:lnTo>
                      <a:pt x="64" y="257"/>
                    </a:lnTo>
                    <a:lnTo>
                      <a:pt x="41" y="200"/>
                    </a:lnTo>
                    <a:lnTo>
                      <a:pt x="29" y="171"/>
                    </a:lnTo>
                    <a:lnTo>
                      <a:pt x="20" y="140"/>
                    </a:lnTo>
                    <a:lnTo>
                      <a:pt x="11" y="108"/>
                    </a:lnTo>
                    <a:lnTo>
                      <a:pt x="4" y="75"/>
                    </a:lnTo>
                    <a:lnTo>
                      <a:pt x="1" y="40"/>
                    </a:lnTo>
                    <a:lnTo>
                      <a:pt x="0" y="2"/>
                    </a:lnTo>
                    <a:lnTo>
                      <a:pt x="35" y="0"/>
                    </a:lnTo>
                    <a:lnTo>
                      <a:pt x="36" y="36"/>
                    </a:lnTo>
                    <a:lnTo>
                      <a:pt x="40" y="70"/>
                    </a:lnTo>
                    <a:lnTo>
                      <a:pt x="46" y="100"/>
                    </a:lnTo>
                    <a:lnTo>
                      <a:pt x="54" y="129"/>
                    </a:lnTo>
                    <a:lnTo>
                      <a:pt x="64" y="159"/>
                    </a:lnTo>
                    <a:lnTo>
                      <a:pt x="74" y="186"/>
                    </a:lnTo>
                    <a:lnTo>
                      <a:pt x="97" y="242"/>
                    </a:lnTo>
                    <a:lnTo>
                      <a:pt x="119" y="297"/>
                    </a:lnTo>
                    <a:lnTo>
                      <a:pt x="132" y="326"/>
                    </a:lnTo>
                    <a:lnTo>
                      <a:pt x="141" y="356"/>
                    </a:lnTo>
                    <a:lnTo>
                      <a:pt x="149" y="389"/>
                    </a:lnTo>
                    <a:lnTo>
                      <a:pt x="156" y="421"/>
                    </a:lnTo>
                    <a:lnTo>
                      <a:pt x="159" y="457"/>
                    </a:lnTo>
                    <a:lnTo>
                      <a:pt x="161" y="494"/>
                    </a:lnTo>
                    <a:lnTo>
                      <a:pt x="125" y="4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57"/>
              <p:cNvSpPr>
                <a:spLocks/>
              </p:cNvSpPr>
              <p:nvPr/>
            </p:nvSpPr>
            <p:spPr bwMode="auto">
              <a:xfrm>
                <a:off x="4625" y="1849"/>
                <a:ext cx="18" cy="2"/>
              </a:xfrm>
              <a:custGeom>
                <a:avLst/>
                <a:gdLst>
                  <a:gd name="T0" fmla="*/ 36 w 36"/>
                  <a:gd name="T1" fmla="*/ 3 h 3"/>
                  <a:gd name="T2" fmla="*/ 36 w 36"/>
                  <a:gd name="T3" fmla="*/ 2 h 3"/>
                  <a:gd name="T4" fmla="*/ 36 w 36"/>
                  <a:gd name="T5" fmla="*/ 0 h 3"/>
                  <a:gd name="T6" fmla="*/ 0 w 36"/>
                  <a:gd name="T7" fmla="*/ 2 h 3"/>
                  <a:gd name="T8" fmla="*/ 0 w 36"/>
                  <a:gd name="T9" fmla="*/ 0 h 3"/>
                  <a:gd name="T10" fmla="*/ 36 w 36"/>
                  <a:gd name="T11" fmla="*/ 3 h 3"/>
                </a:gdLst>
                <a:ahLst/>
                <a:cxnLst>
                  <a:cxn ang="0">
                    <a:pos x="T0" y="T1"/>
                  </a:cxn>
                  <a:cxn ang="0">
                    <a:pos x="T2" y="T3"/>
                  </a:cxn>
                  <a:cxn ang="0">
                    <a:pos x="T4" y="T5"/>
                  </a:cxn>
                  <a:cxn ang="0">
                    <a:pos x="T6" y="T7"/>
                  </a:cxn>
                  <a:cxn ang="0">
                    <a:pos x="T8" y="T9"/>
                  </a:cxn>
                  <a:cxn ang="0">
                    <a:pos x="T10" y="T11"/>
                  </a:cxn>
                </a:cxnLst>
                <a:rect l="0" t="0" r="r" b="b"/>
                <a:pathLst>
                  <a:path w="36" h="3">
                    <a:moveTo>
                      <a:pt x="36" y="3"/>
                    </a:moveTo>
                    <a:lnTo>
                      <a:pt x="36" y="2"/>
                    </a:lnTo>
                    <a:lnTo>
                      <a:pt x="36" y="0"/>
                    </a:lnTo>
                    <a:lnTo>
                      <a:pt x="0" y="2"/>
                    </a:lnTo>
                    <a:lnTo>
                      <a:pt x="0" y="0"/>
                    </a:lnTo>
                    <a:lnTo>
                      <a:pt x="3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58"/>
              <p:cNvSpPr>
                <a:spLocks/>
              </p:cNvSpPr>
              <p:nvPr/>
            </p:nvSpPr>
            <p:spPr bwMode="auto">
              <a:xfrm>
                <a:off x="4562" y="1547"/>
                <a:ext cx="45" cy="57"/>
              </a:xfrm>
              <a:custGeom>
                <a:avLst/>
                <a:gdLst>
                  <a:gd name="T0" fmla="*/ 0 w 89"/>
                  <a:gd name="T1" fmla="*/ 111 h 114"/>
                  <a:gd name="T2" fmla="*/ 1 w 89"/>
                  <a:gd name="T3" fmla="*/ 93 h 114"/>
                  <a:gd name="T4" fmla="*/ 5 w 89"/>
                  <a:gd name="T5" fmla="*/ 74 h 114"/>
                  <a:gd name="T6" fmla="*/ 10 w 89"/>
                  <a:gd name="T7" fmla="*/ 56 h 114"/>
                  <a:gd name="T8" fmla="*/ 20 w 89"/>
                  <a:gd name="T9" fmla="*/ 38 h 114"/>
                  <a:gd name="T10" fmla="*/ 33 w 89"/>
                  <a:gd name="T11" fmla="*/ 24 h 114"/>
                  <a:gd name="T12" fmla="*/ 46 w 89"/>
                  <a:gd name="T13" fmla="*/ 13 h 114"/>
                  <a:gd name="T14" fmla="*/ 66 w 89"/>
                  <a:gd name="T15" fmla="*/ 4 h 114"/>
                  <a:gd name="T16" fmla="*/ 84 w 89"/>
                  <a:gd name="T17" fmla="*/ 0 h 114"/>
                  <a:gd name="T18" fmla="*/ 89 w 89"/>
                  <a:gd name="T19" fmla="*/ 37 h 114"/>
                  <a:gd name="T20" fmla="*/ 75 w 89"/>
                  <a:gd name="T21" fmla="*/ 39 h 114"/>
                  <a:gd name="T22" fmla="*/ 66 w 89"/>
                  <a:gd name="T23" fmla="*/ 44 h 114"/>
                  <a:gd name="T24" fmla="*/ 58 w 89"/>
                  <a:gd name="T25" fmla="*/ 51 h 114"/>
                  <a:gd name="T26" fmla="*/ 50 w 89"/>
                  <a:gd name="T27" fmla="*/ 60 h 114"/>
                  <a:gd name="T28" fmla="*/ 43 w 89"/>
                  <a:gd name="T29" fmla="*/ 71 h 114"/>
                  <a:gd name="T30" fmla="*/ 40 w 89"/>
                  <a:gd name="T31" fmla="*/ 85 h 114"/>
                  <a:gd name="T32" fmla="*/ 36 w 89"/>
                  <a:gd name="T33" fmla="*/ 98 h 114"/>
                  <a:gd name="T34" fmla="*/ 35 w 89"/>
                  <a:gd name="T35" fmla="*/ 114 h 114"/>
                  <a:gd name="T36" fmla="*/ 0 w 89"/>
                  <a:gd name="T37"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114">
                    <a:moveTo>
                      <a:pt x="0" y="111"/>
                    </a:moveTo>
                    <a:lnTo>
                      <a:pt x="1" y="93"/>
                    </a:lnTo>
                    <a:lnTo>
                      <a:pt x="5" y="74"/>
                    </a:lnTo>
                    <a:lnTo>
                      <a:pt x="10" y="56"/>
                    </a:lnTo>
                    <a:lnTo>
                      <a:pt x="20" y="38"/>
                    </a:lnTo>
                    <a:lnTo>
                      <a:pt x="33" y="24"/>
                    </a:lnTo>
                    <a:lnTo>
                      <a:pt x="46" y="13"/>
                    </a:lnTo>
                    <a:lnTo>
                      <a:pt x="66" y="4"/>
                    </a:lnTo>
                    <a:lnTo>
                      <a:pt x="84" y="0"/>
                    </a:lnTo>
                    <a:lnTo>
                      <a:pt x="89" y="37"/>
                    </a:lnTo>
                    <a:lnTo>
                      <a:pt x="75" y="39"/>
                    </a:lnTo>
                    <a:lnTo>
                      <a:pt x="66" y="44"/>
                    </a:lnTo>
                    <a:lnTo>
                      <a:pt x="58" y="51"/>
                    </a:lnTo>
                    <a:lnTo>
                      <a:pt x="50" y="60"/>
                    </a:lnTo>
                    <a:lnTo>
                      <a:pt x="43" y="71"/>
                    </a:lnTo>
                    <a:lnTo>
                      <a:pt x="40" y="85"/>
                    </a:lnTo>
                    <a:lnTo>
                      <a:pt x="36" y="98"/>
                    </a:lnTo>
                    <a:lnTo>
                      <a:pt x="35" y="114"/>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59"/>
              <p:cNvSpPr>
                <a:spLocks/>
              </p:cNvSpPr>
              <p:nvPr/>
            </p:nvSpPr>
            <p:spPr bwMode="auto">
              <a:xfrm>
                <a:off x="4562" y="1602"/>
                <a:ext cx="18" cy="2"/>
              </a:xfrm>
              <a:custGeom>
                <a:avLst/>
                <a:gdLst>
                  <a:gd name="T0" fmla="*/ 0 w 35"/>
                  <a:gd name="T1" fmla="*/ 2 h 3"/>
                  <a:gd name="T2" fmla="*/ 0 w 35"/>
                  <a:gd name="T3" fmla="*/ 1 h 3"/>
                  <a:gd name="T4" fmla="*/ 0 w 35"/>
                  <a:gd name="T5" fmla="*/ 0 h 3"/>
                  <a:gd name="T6" fmla="*/ 35 w 35"/>
                  <a:gd name="T7" fmla="*/ 3 h 3"/>
                  <a:gd name="T8" fmla="*/ 35 w 35"/>
                  <a:gd name="T9" fmla="*/ 0 h 3"/>
                  <a:gd name="T10" fmla="*/ 0 w 35"/>
                  <a:gd name="T11" fmla="*/ 2 h 3"/>
                </a:gdLst>
                <a:ahLst/>
                <a:cxnLst>
                  <a:cxn ang="0">
                    <a:pos x="T0" y="T1"/>
                  </a:cxn>
                  <a:cxn ang="0">
                    <a:pos x="T2" y="T3"/>
                  </a:cxn>
                  <a:cxn ang="0">
                    <a:pos x="T4" y="T5"/>
                  </a:cxn>
                  <a:cxn ang="0">
                    <a:pos x="T6" y="T7"/>
                  </a:cxn>
                  <a:cxn ang="0">
                    <a:pos x="T8" y="T9"/>
                  </a:cxn>
                  <a:cxn ang="0">
                    <a:pos x="T10" y="T11"/>
                  </a:cxn>
                </a:cxnLst>
                <a:rect l="0" t="0" r="r" b="b"/>
                <a:pathLst>
                  <a:path w="35" h="3">
                    <a:moveTo>
                      <a:pt x="0" y="2"/>
                    </a:moveTo>
                    <a:lnTo>
                      <a:pt x="0" y="1"/>
                    </a:lnTo>
                    <a:lnTo>
                      <a:pt x="0" y="0"/>
                    </a:lnTo>
                    <a:lnTo>
                      <a:pt x="35" y="3"/>
                    </a:lnTo>
                    <a:lnTo>
                      <a:pt x="3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60"/>
              <p:cNvSpPr>
                <a:spLocks/>
              </p:cNvSpPr>
              <p:nvPr/>
            </p:nvSpPr>
            <p:spPr bwMode="auto">
              <a:xfrm>
                <a:off x="4605" y="1547"/>
                <a:ext cx="137" cy="195"/>
              </a:xfrm>
              <a:custGeom>
                <a:avLst/>
                <a:gdLst>
                  <a:gd name="T0" fmla="*/ 3 w 274"/>
                  <a:gd name="T1" fmla="*/ 0 h 392"/>
                  <a:gd name="T2" fmla="*/ 33 w 274"/>
                  <a:gd name="T3" fmla="*/ 5 h 392"/>
                  <a:gd name="T4" fmla="*/ 61 w 274"/>
                  <a:gd name="T5" fmla="*/ 14 h 392"/>
                  <a:gd name="T6" fmla="*/ 85 w 274"/>
                  <a:gd name="T7" fmla="*/ 28 h 392"/>
                  <a:gd name="T8" fmla="*/ 106 w 274"/>
                  <a:gd name="T9" fmla="*/ 46 h 392"/>
                  <a:gd name="T10" fmla="*/ 126 w 274"/>
                  <a:gd name="T11" fmla="*/ 69 h 392"/>
                  <a:gd name="T12" fmla="*/ 142 w 274"/>
                  <a:gd name="T13" fmla="*/ 93 h 392"/>
                  <a:gd name="T14" fmla="*/ 156 w 274"/>
                  <a:gd name="T15" fmla="*/ 120 h 392"/>
                  <a:gd name="T16" fmla="*/ 169 w 274"/>
                  <a:gd name="T17" fmla="*/ 149 h 392"/>
                  <a:gd name="T18" fmla="*/ 195 w 274"/>
                  <a:gd name="T19" fmla="*/ 209 h 392"/>
                  <a:gd name="T20" fmla="*/ 218 w 274"/>
                  <a:gd name="T21" fmla="*/ 267 h 392"/>
                  <a:gd name="T22" fmla="*/ 244 w 274"/>
                  <a:gd name="T23" fmla="*/ 323 h 392"/>
                  <a:gd name="T24" fmla="*/ 258 w 274"/>
                  <a:gd name="T25" fmla="*/ 347 h 392"/>
                  <a:gd name="T26" fmla="*/ 274 w 274"/>
                  <a:gd name="T27" fmla="*/ 370 h 392"/>
                  <a:gd name="T28" fmla="*/ 244 w 274"/>
                  <a:gd name="T29" fmla="*/ 392 h 392"/>
                  <a:gd name="T30" fmla="*/ 227 w 274"/>
                  <a:gd name="T31" fmla="*/ 366 h 392"/>
                  <a:gd name="T32" fmla="*/ 211 w 274"/>
                  <a:gd name="T33" fmla="*/ 339 h 392"/>
                  <a:gd name="T34" fmla="*/ 185 w 274"/>
                  <a:gd name="T35" fmla="*/ 282 h 392"/>
                  <a:gd name="T36" fmla="*/ 161 w 274"/>
                  <a:gd name="T37" fmla="*/ 222 h 392"/>
                  <a:gd name="T38" fmla="*/ 136 w 274"/>
                  <a:gd name="T39" fmla="*/ 163 h 392"/>
                  <a:gd name="T40" fmla="*/ 125 w 274"/>
                  <a:gd name="T41" fmla="*/ 137 h 392"/>
                  <a:gd name="T42" fmla="*/ 111 w 274"/>
                  <a:gd name="T43" fmla="*/ 112 h 392"/>
                  <a:gd name="T44" fmla="*/ 96 w 274"/>
                  <a:gd name="T45" fmla="*/ 90 h 392"/>
                  <a:gd name="T46" fmla="*/ 80 w 274"/>
                  <a:gd name="T47" fmla="*/ 71 h 392"/>
                  <a:gd name="T48" fmla="*/ 63 w 274"/>
                  <a:gd name="T49" fmla="*/ 57 h 392"/>
                  <a:gd name="T50" fmla="*/ 46 w 274"/>
                  <a:gd name="T51" fmla="*/ 47 h 392"/>
                  <a:gd name="T52" fmla="*/ 25 w 274"/>
                  <a:gd name="T53" fmla="*/ 40 h 392"/>
                  <a:gd name="T54" fmla="*/ 0 w 274"/>
                  <a:gd name="T55" fmla="*/ 37 h 392"/>
                  <a:gd name="T56" fmla="*/ 3 w 274"/>
                  <a:gd name="T5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4" h="392">
                    <a:moveTo>
                      <a:pt x="3" y="0"/>
                    </a:moveTo>
                    <a:lnTo>
                      <a:pt x="33" y="5"/>
                    </a:lnTo>
                    <a:lnTo>
                      <a:pt x="61" y="14"/>
                    </a:lnTo>
                    <a:lnTo>
                      <a:pt x="85" y="28"/>
                    </a:lnTo>
                    <a:lnTo>
                      <a:pt x="106" y="46"/>
                    </a:lnTo>
                    <a:lnTo>
                      <a:pt x="126" y="69"/>
                    </a:lnTo>
                    <a:lnTo>
                      <a:pt x="142" y="93"/>
                    </a:lnTo>
                    <a:lnTo>
                      <a:pt x="156" y="120"/>
                    </a:lnTo>
                    <a:lnTo>
                      <a:pt x="169" y="149"/>
                    </a:lnTo>
                    <a:lnTo>
                      <a:pt x="195" y="209"/>
                    </a:lnTo>
                    <a:lnTo>
                      <a:pt x="218" y="267"/>
                    </a:lnTo>
                    <a:lnTo>
                      <a:pt x="244" y="323"/>
                    </a:lnTo>
                    <a:lnTo>
                      <a:pt x="258" y="347"/>
                    </a:lnTo>
                    <a:lnTo>
                      <a:pt x="274" y="370"/>
                    </a:lnTo>
                    <a:lnTo>
                      <a:pt x="244" y="392"/>
                    </a:lnTo>
                    <a:lnTo>
                      <a:pt x="227" y="366"/>
                    </a:lnTo>
                    <a:lnTo>
                      <a:pt x="211" y="339"/>
                    </a:lnTo>
                    <a:lnTo>
                      <a:pt x="185" y="282"/>
                    </a:lnTo>
                    <a:lnTo>
                      <a:pt x="161" y="222"/>
                    </a:lnTo>
                    <a:lnTo>
                      <a:pt x="136" y="163"/>
                    </a:lnTo>
                    <a:lnTo>
                      <a:pt x="125" y="137"/>
                    </a:lnTo>
                    <a:lnTo>
                      <a:pt x="111" y="112"/>
                    </a:lnTo>
                    <a:lnTo>
                      <a:pt x="96" y="90"/>
                    </a:lnTo>
                    <a:lnTo>
                      <a:pt x="80" y="71"/>
                    </a:lnTo>
                    <a:lnTo>
                      <a:pt x="63" y="57"/>
                    </a:lnTo>
                    <a:lnTo>
                      <a:pt x="46" y="47"/>
                    </a:lnTo>
                    <a:lnTo>
                      <a:pt x="25" y="40"/>
                    </a:lnTo>
                    <a:lnTo>
                      <a:pt x="0" y="3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61"/>
              <p:cNvSpPr>
                <a:spLocks/>
              </p:cNvSpPr>
              <p:nvPr/>
            </p:nvSpPr>
            <p:spPr bwMode="auto">
              <a:xfrm>
                <a:off x="4605" y="1547"/>
                <a:ext cx="2" cy="18"/>
              </a:xfrm>
              <a:custGeom>
                <a:avLst/>
                <a:gdLst>
                  <a:gd name="T0" fmla="*/ 0 w 5"/>
                  <a:gd name="T1" fmla="*/ 0 h 37"/>
                  <a:gd name="T2" fmla="*/ 1 w 5"/>
                  <a:gd name="T3" fmla="*/ 0 h 37"/>
                  <a:gd name="T4" fmla="*/ 3 w 5"/>
                  <a:gd name="T5" fmla="*/ 0 h 37"/>
                  <a:gd name="T6" fmla="*/ 0 w 5"/>
                  <a:gd name="T7" fmla="*/ 37 h 37"/>
                  <a:gd name="T8" fmla="*/ 5 w 5"/>
                  <a:gd name="T9" fmla="*/ 37 h 37"/>
                  <a:gd name="T10" fmla="*/ 0 w 5"/>
                  <a:gd name="T11" fmla="*/ 0 h 37"/>
                </a:gdLst>
                <a:ahLst/>
                <a:cxnLst>
                  <a:cxn ang="0">
                    <a:pos x="T0" y="T1"/>
                  </a:cxn>
                  <a:cxn ang="0">
                    <a:pos x="T2" y="T3"/>
                  </a:cxn>
                  <a:cxn ang="0">
                    <a:pos x="T4" y="T5"/>
                  </a:cxn>
                  <a:cxn ang="0">
                    <a:pos x="T6" y="T7"/>
                  </a:cxn>
                  <a:cxn ang="0">
                    <a:pos x="T8" y="T9"/>
                  </a:cxn>
                  <a:cxn ang="0">
                    <a:pos x="T10" y="T11"/>
                  </a:cxn>
                </a:cxnLst>
                <a:rect l="0" t="0" r="r" b="b"/>
                <a:pathLst>
                  <a:path w="5" h="37">
                    <a:moveTo>
                      <a:pt x="0" y="0"/>
                    </a:moveTo>
                    <a:lnTo>
                      <a:pt x="1" y="0"/>
                    </a:lnTo>
                    <a:lnTo>
                      <a:pt x="3" y="0"/>
                    </a:lnTo>
                    <a:lnTo>
                      <a:pt x="0" y="37"/>
                    </a:lnTo>
                    <a:lnTo>
                      <a:pt x="5"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62"/>
              <p:cNvSpPr>
                <a:spLocks/>
              </p:cNvSpPr>
              <p:nvPr/>
            </p:nvSpPr>
            <p:spPr bwMode="auto">
              <a:xfrm>
                <a:off x="4601" y="1320"/>
                <a:ext cx="53" cy="87"/>
              </a:xfrm>
              <a:custGeom>
                <a:avLst/>
                <a:gdLst>
                  <a:gd name="T0" fmla="*/ 0 w 106"/>
                  <a:gd name="T1" fmla="*/ 171 h 173"/>
                  <a:gd name="T2" fmla="*/ 1 w 106"/>
                  <a:gd name="T3" fmla="*/ 144 h 173"/>
                  <a:gd name="T4" fmla="*/ 5 w 106"/>
                  <a:gd name="T5" fmla="*/ 118 h 173"/>
                  <a:gd name="T6" fmla="*/ 11 w 106"/>
                  <a:gd name="T7" fmla="*/ 90 h 173"/>
                  <a:gd name="T8" fmla="*/ 21 w 106"/>
                  <a:gd name="T9" fmla="*/ 65 h 173"/>
                  <a:gd name="T10" fmla="*/ 33 w 106"/>
                  <a:gd name="T11" fmla="*/ 41 h 173"/>
                  <a:gd name="T12" fmla="*/ 43 w 106"/>
                  <a:gd name="T13" fmla="*/ 28 h 173"/>
                  <a:gd name="T14" fmla="*/ 55 w 106"/>
                  <a:gd name="T15" fmla="*/ 18 h 173"/>
                  <a:gd name="T16" fmla="*/ 75 w 106"/>
                  <a:gd name="T17" fmla="*/ 6 h 173"/>
                  <a:gd name="T18" fmla="*/ 91 w 106"/>
                  <a:gd name="T19" fmla="*/ 1 h 173"/>
                  <a:gd name="T20" fmla="*/ 104 w 106"/>
                  <a:gd name="T21" fmla="*/ 0 h 173"/>
                  <a:gd name="T22" fmla="*/ 106 w 106"/>
                  <a:gd name="T23" fmla="*/ 36 h 173"/>
                  <a:gd name="T24" fmla="*/ 96 w 106"/>
                  <a:gd name="T25" fmla="*/ 37 h 173"/>
                  <a:gd name="T26" fmla="*/ 91 w 106"/>
                  <a:gd name="T27" fmla="*/ 39 h 173"/>
                  <a:gd name="T28" fmla="*/ 74 w 106"/>
                  <a:gd name="T29" fmla="*/ 49 h 173"/>
                  <a:gd name="T30" fmla="*/ 70 w 106"/>
                  <a:gd name="T31" fmla="*/ 53 h 173"/>
                  <a:gd name="T32" fmla="*/ 64 w 106"/>
                  <a:gd name="T33" fmla="*/ 60 h 173"/>
                  <a:gd name="T34" fmla="*/ 54 w 106"/>
                  <a:gd name="T35" fmla="*/ 79 h 173"/>
                  <a:gd name="T36" fmla="*/ 46 w 106"/>
                  <a:gd name="T37" fmla="*/ 101 h 173"/>
                  <a:gd name="T38" fmla="*/ 40 w 106"/>
                  <a:gd name="T39" fmla="*/ 126 h 173"/>
                  <a:gd name="T40" fmla="*/ 37 w 106"/>
                  <a:gd name="T41" fmla="*/ 149 h 173"/>
                  <a:gd name="T42" fmla="*/ 35 w 106"/>
                  <a:gd name="T43" fmla="*/ 173 h 173"/>
                  <a:gd name="T44" fmla="*/ 0 w 106"/>
                  <a:gd name="T45" fmla="*/ 17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173">
                    <a:moveTo>
                      <a:pt x="0" y="171"/>
                    </a:moveTo>
                    <a:lnTo>
                      <a:pt x="1" y="144"/>
                    </a:lnTo>
                    <a:lnTo>
                      <a:pt x="5" y="118"/>
                    </a:lnTo>
                    <a:lnTo>
                      <a:pt x="11" y="90"/>
                    </a:lnTo>
                    <a:lnTo>
                      <a:pt x="21" y="65"/>
                    </a:lnTo>
                    <a:lnTo>
                      <a:pt x="33" y="41"/>
                    </a:lnTo>
                    <a:lnTo>
                      <a:pt x="43" y="28"/>
                    </a:lnTo>
                    <a:lnTo>
                      <a:pt x="55" y="18"/>
                    </a:lnTo>
                    <a:lnTo>
                      <a:pt x="75" y="6"/>
                    </a:lnTo>
                    <a:lnTo>
                      <a:pt x="91" y="1"/>
                    </a:lnTo>
                    <a:lnTo>
                      <a:pt x="104" y="0"/>
                    </a:lnTo>
                    <a:lnTo>
                      <a:pt x="106" y="36"/>
                    </a:lnTo>
                    <a:lnTo>
                      <a:pt x="96" y="37"/>
                    </a:lnTo>
                    <a:lnTo>
                      <a:pt x="91" y="39"/>
                    </a:lnTo>
                    <a:lnTo>
                      <a:pt x="74" y="49"/>
                    </a:lnTo>
                    <a:lnTo>
                      <a:pt x="70" y="53"/>
                    </a:lnTo>
                    <a:lnTo>
                      <a:pt x="64" y="60"/>
                    </a:lnTo>
                    <a:lnTo>
                      <a:pt x="54" y="79"/>
                    </a:lnTo>
                    <a:lnTo>
                      <a:pt x="46" y="101"/>
                    </a:lnTo>
                    <a:lnTo>
                      <a:pt x="40" y="126"/>
                    </a:lnTo>
                    <a:lnTo>
                      <a:pt x="37" y="149"/>
                    </a:lnTo>
                    <a:lnTo>
                      <a:pt x="35" y="173"/>
                    </a:lnTo>
                    <a:lnTo>
                      <a:pt x="0" y="1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63"/>
              <p:cNvSpPr>
                <a:spLocks/>
              </p:cNvSpPr>
              <p:nvPr/>
            </p:nvSpPr>
            <p:spPr bwMode="auto">
              <a:xfrm>
                <a:off x="4652" y="1320"/>
                <a:ext cx="36" cy="23"/>
              </a:xfrm>
              <a:custGeom>
                <a:avLst/>
                <a:gdLst>
                  <a:gd name="T0" fmla="*/ 2 w 72"/>
                  <a:gd name="T1" fmla="*/ 0 h 45"/>
                  <a:gd name="T2" fmla="*/ 21 w 72"/>
                  <a:gd name="T3" fmla="*/ 1 h 45"/>
                  <a:gd name="T4" fmla="*/ 38 w 72"/>
                  <a:gd name="T5" fmla="*/ 3 h 45"/>
                  <a:gd name="T6" fmla="*/ 72 w 72"/>
                  <a:gd name="T7" fmla="*/ 9 h 45"/>
                  <a:gd name="T8" fmla="*/ 67 w 72"/>
                  <a:gd name="T9" fmla="*/ 45 h 45"/>
                  <a:gd name="T10" fmla="*/ 33 w 72"/>
                  <a:gd name="T11" fmla="*/ 39 h 45"/>
                  <a:gd name="T12" fmla="*/ 17 w 72"/>
                  <a:gd name="T13" fmla="*/ 37 h 45"/>
                  <a:gd name="T14" fmla="*/ 0 w 72"/>
                  <a:gd name="T15" fmla="*/ 36 h 45"/>
                  <a:gd name="T16" fmla="*/ 2 w 72"/>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5">
                    <a:moveTo>
                      <a:pt x="2" y="0"/>
                    </a:moveTo>
                    <a:lnTo>
                      <a:pt x="21" y="1"/>
                    </a:lnTo>
                    <a:lnTo>
                      <a:pt x="38" y="3"/>
                    </a:lnTo>
                    <a:lnTo>
                      <a:pt x="72" y="9"/>
                    </a:lnTo>
                    <a:lnTo>
                      <a:pt x="67" y="45"/>
                    </a:lnTo>
                    <a:lnTo>
                      <a:pt x="33" y="39"/>
                    </a:lnTo>
                    <a:lnTo>
                      <a:pt x="17" y="37"/>
                    </a:lnTo>
                    <a:lnTo>
                      <a:pt x="0" y="3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64"/>
              <p:cNvSpPr>
                <a:spLocks/>
              </p:cNvSpPr>
              <p:nvPr/>
            </p:nvSpPr>
            <p:spPr bwMode="auto">
              <a:xfrm>
                <a:off x="4652" y="1320"/>
                <a:ext cx="2" cy="19"/>
              </a:xfrm>
              <a:custGeom>
                <a:avLst/>
                <a:gdLst>
                  <a:gd name="T0" fmla="*/ 0 w 2"/>
                  <a:gd name="T1" fmla="*/ 0 h 36"/>
                  <a:gd name="T2" fmla="*/ 1 w 2"/>
                  <a:gd name="T3" fmla="*/ 0 h 36"/>
                  <a:gd name="T4" fmla="*/ 2 w 2"/>
                  <a:gd name="T5" fmla="*/ 0 h 36"/>
                  <a:gd name="T6" fmla="*/ 0 w 2"/>
                  <a:gd name="T7" fmla="*/ 36 h 36"/>
                  <a:gd name="T8" fmla="*/ 2 w 2"/>
                  <a:gd name="T9" fmla="*/ 36 h 36"/>
                  <a:gd name="T10" fmla="*/ 0 w 2"/>
                  <a:gd name="T11" fmla="*/ 0 h 36"/>
                </a:gdLst>
                <a:ahLst/>
                <a:cxnLst>
                  <a:cxn ang="0">
                    <a:pos x="T0" y="T1"/>
                  </a:cxn>
                  <a:cxn ang="0">
                    <a:pos x="T2" y="T3"/>
                  </a:cxn>
                  <a:cxn ang="0">
                    <a:pos x="T4" y="T5"/>
                  </a:cxn>
                  <a:cxn ang="0">
                    <a:pos x="T6" y="T7"/>
                  </a:cxn>
                  <a:cxn ang="0">
                    <a:pos x="T8" y="T9"/>
                  </a:cxn>
                  <a:cxn ang="0">
                    <a:pos x="T10" y="T11"/>
                  </a:cxn>
                </a:cxnLst>
                <a:rect l="0" t="0" r="r" b="b"/>
                <a:pathLst>
                  <a:path w="2" h="36">
                    <a:moveTo>
                      <a:pt x="0" y="0"/>
                    </a:moveTo>
                    <a:lnTo>
                      <a:pt x="1" y="0"/>
                    </a:lnTo>
                    <a:lnTo>
                      <a:pt x="2" y="0"/>
                    </a:lnTo>
                    <a:lnTo>
                      <a:pt x="0" y="36"/>
                    </a:lnTo>
                    <a:lnTo>
                      <a:pt x="2" y="3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 name="Freeform 65"/>
              <p:cNvSpPr>
                <a:spLocks/>
              </p:cNvSpPr>
              <p:nvPr/>
            </p:nvSpPr>
            <p:spPr bwMode="auto">
              <a:xfrm>
                <a:off x="4676" y="1334"/>
                <a:ext cx="26" cy="107"/>
              </a:xfrm>
              <a:custGeom>
                <a:avLst/>
                <a:gdLst>
                  <a:gd name="T0" fmla="*/ 41 w 52"/>
                  <a:gd name="T1" fmla="*/ 0 h 214"/>
                  <a:gd name="T2" fmla="*/ 41 w 52"/>
                  <a:gd name="T3" fmla="*/ 57 h 214"/>
                  <a:gd name="T4" fmla="*/ 37 w 52"/>
                  <a:gd name="T5" fmla="*/ 107 h 214"/>
                  <a:gd name="T6" fmla="*/ 36 w 52"/>
                  <a:gd name="T7" fmla="*/ 131 h 214"/>
                  <a:gd name="T8" fmla="*/ 39 w 52"/>
                  <a:gd name="T9" fmla="*/ 155 h 214"/>
                  <a:gd name="T10" fmla="*/ 40 w 52"/>
                  <a:gd name="T11" fmla="*/ 165 h 214"/>
                  <a:gd name="T12" fmla="*/ 42 w 52"/>
                  <a:gd name="T13" fmla="*/ 176 h 214"/>
                  <a:gd name="T14" fmla="*/ 52 w 52"/>
                  <a:gd name="T15" fmla="*/ 202 h 214"/>
                  <a:gd name="T16" fmla="*/ 18 w 52"/>
                  <a:gd name="T17" fmla="*/ 214 h 214"/>
                  <a:gd name="T18" fmla="*/ 8 w 52"/>
                  <a:gd name="T19" fmla="*/ 188 h 214"/>
                  <a:gd name="T20" fmla="*/ 4 w 52"/>
                  <a:gd name="T21" fmla="*/ 173 h 214"/>
                  <a:gd name="T22" fmla="*/ 2 w 52"/>
                  <a:gd name="T23" fmla="*/ 158 h 214"/>
                  <a:gd name="T24" fmla="*/ 0 w 52"/>
                  <a:gd name="T25" fmla="*/ 132 h 214"/>
                  <a:gd name="T26" fmla="*/ 1 w 52"/>
                  <a:gd name="T27" fmla="*/ 106 h 214"/>
                  <a:gd name="T28" fmla="*/ 4 w 52"/>
                  <a:gd name="T29" fmla="*/ 56 h 214"/>
                  <a:gd name="T30" fmla="*/ 4 w 52"/>
                  <a:gd name="T31" fmla="*/ 0 h 214"/>
                  <a:gd name="T32" fmla="*/ 41 w 5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14">
                    <a:moveTo>
                      <a:pt x="41" y="0"/>
                    </a:moveTo>
                    <a:lnTo>
                      <a:pt x="41" y="57"/>
                    </a:lnTo>
                    <a:lnTo>
                      <a:pt x="37" y="107"/>
                    </a:lnTo>
                    <a:lnTo>
                      <a:pt x="36" y="131"/>
                    </a:lnTo>
                    <a:lnTo>
                      <a:pt x="39" y="155"/>
                    </a:lnTo>
                    <a:lnTo>
                      <a:pt x="40" y="165"/>
                    </a:lnTo>
                    <a:lnTo>
                      <a:pt x="42" y="176"/>
                    </a:lnTo>
                    <a:lnTo>
                      <a:pt x="52" y="202"/>
                    </a:lnTo>
                    <a:lnTo>
                      <a:pt x="18" y="214"/>
                    </a:lnTo>
                    <a:lnTo>
                      <a:pt x="8" y="188"/>
                    </a:lnTo>
                    <a:lnTo>
                      <a:pt x="4" y="173"/>
                    </a:lnTo>
                    <a:lnTo>
                      <a:pt x="2" y="158"/>
                    </a:lnTo>
                    <a:lnTo>
                      <a:pt x="0" y="132"/>
                    </a:lnTo>
                    <a:lnTo>
                      <a:pt x="1" y="106"/>
                    </a:lnTo>
                    <a:lnTo>
                      <a:pt x="4" y="56"/>
                    </a:lnTo>
                    <a:lnTo>
                      <a:pt x="4" y="0"/>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 name="Freeform 66"/>
              <p:cNvSpPr>
                <a:spLocks/>
              </p:cNvSpPr>
              <p:nvPr/>
            </p:nvSpPr>
            <p:spPr bwMode="auto">
              <a:xfrm>
                <a:off x="4678" y="1325"/>
                <a:ext cx="18" cy="18"/>
              </a:xfrm>
              <a:custGeom>
                <a:avLst/>
                <a:gdLst>
                  <a:gd name="T0" fmla="*/ 21 w 37"/>
                  <a:gd name="T1" fmla="*/ 0 h 36"/>
                  <a:gd name="T2" fmla="*/ 37 w 37"/>
                  <a:gd name="T3" fmla="*/ 2 h 36"/>
                  <a:gd name="T4" fmla="*/ 37 w 37"/>
                  <a:gd name="T5" fmla="*/ 18 h 36"/>
                  <a:gd name="T6" fmla="*/ 0 w 37"/>
                  <a:gd name="T7" fmla="*/ 18 h 36"/>
                  <a:gd name="T8" fmla="*/ 16 w 37"/>
                  <a:gd name="T9" fmla="*/ 36 h 36"/>
                  <a:gd name="T10" fmla="*/ 21 w 37"/>
                  <a:gd name="T11" fmla="*/ 0 h 36"/>
                </a:gdLst>
                <a:ahLst/>
                <a:cxnLst>
                  <a:cxn ang="0">
                    <a:pos x="T0" y="T1"/>
                  </a:cxn>
                  <a:cxn ang="0">
                    <a:pos x="T2" y="T3"/>
                  </a:cxn>
                  <a:cxn ang="0">
                    <a:pos x="T4" y="T5"/>
                  </a:cxn>
                  <a:cxn ang="0">
                    <a:pos x="T6" y="T7"/>
                  </a:cxn>
                  <a:cxn ang="0">
                    <a:pos x="T8" y="T9"/>
                  </a:cxn>
                  <a:cxn ang="0">
                    <a:pos x="T10" y="T11"/>
                  </a:cxn>
                </a:cxnLst>
                <a:rect l="0" t="0" r="r" b="b"/>
                <a:pathLst>
                  <a:path w="37" h="36">
                    <a:moveTo>
                      <a:pt x="21" y="0"/>
                    </a:moveTo>
                    <a:lnTo>
                      <a:pt x="37" y="2"/>
                    </a:lnTo>
                    <a:lnTo>
                      <a:pt x="37" y="18"/>
                    </a:lnTo>
                    <a:lnTo>
                      <a:pt x="0" y="18"/>
                    </a:lnTo>
                    <a:lnTo>
                      <a:pt x="16" y="36"/>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67"/>
              <p:cNvSpPr>
                <a:spLocks/>
              </p:cNvSpPr>
              <p:nvPr/>
            </p:nvSpPr>
            <p:spPr bwMode="auto">
              <a:xfrm>
                <a:off x="4686" y="1434"/>
                <a:ext cx="78" cy="73"/>
              </a:xfrm>
              <a:custGeom>
                <a:avLst/>
                <a:gdLst>
                  <a:gd name="T0" fmla="*/ 32 w 157"/>
                  <a:gd name="T1" fmla="*/ 0 h 146"/>
                  <a:gd name="T2" fmla="*/ 42 w 157"/>
                  <a:gd name="T3" fmla="*/ 20 h 146"/>
                  <a:gd name="T4" fmla="*/ 55 w 157"/>
                  <a:gd name="T5" fmla="*/ 35 h 146"/>
                  <a:gd name="T6" fmla="*/ 70 w 157"/>
                  <a:gd name="T7" fmla="*/ 47 h 146"/>
                  <a:gd name="T8" fmla="*/ 86 w 157"/>
                  <a:gd name="T9" fmla="*/ 59 h 146"/>
                  <a:gd name="T10" fmla="*/ 104 w 157"/>
                  <a:gd name="T11" fmla="*/ 71 h 146"/>
                  <a:gd name="T12" fmla="*/ 124 w 157"/>
                  <a:gd name="T13" fmla="*/ 86 h 146"/>
                  <a:gd name="T14" fmla="*/ 142 w 157"/>
                  <a:gd name="T15" fmla="*/ 104 h 146"/>
                  <a:gd name="T16" fmla="*/ 157 w 157"/>
                  <a:gd name="T17" fmla="*/ 124 h 146"/>
                  <a:gd name="T18" fmla="*/ 128 w 157"/>
                  <a:gd name="T19" fmla="*/ 146 h 146"/>
                  <a:gd name="T20" fmla="*/ 114 w 157"/>
                  <a:gd name="T21" fmla="*/ 128 h 146"/>
                  <a:gd name="T22" fmla="*/ 100 w 157"/>
                  <a:gd name="T23" fmla="*/ 113 h 146"/>
                  <a:gd name="T24" fmla="*/ 82 w 157"/>
                  <a:gd name="T25" fmla="*/ 101 h 146"/>
                  <a:gd name="T26" fmla="*/ 64 w 157"/>
                  <a:gd name="T27" fmla="*/ 88 h 146"/>
                  <a:gd name="T28" fmla="*/ 47 w 157"/>
                  <a:gd name="T29" fmla="*/ 76 h 146"/>
                  <a:gd name="T30" fmla="*/ 30 w 157"/>
                  <a:gd name="T31" fmla="*/ 61 h 146"/>
                  <a:gd name="T32" fmla="*/ 13 w 157"/>
                  <a:gd name="T33" fmla="*/ 42 h 146"/>
                  <a:gd name="T34" fmla="*/ 0 w 157"/>
                  <a:gd name="T35" fmla="*/ 18 h 146"/>
                  <a:gd name="T36" fmla="*/ 32 w 157"/>
                  <a:gd name="T3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6">
                    <a:moveTo>
                      <a:pt x="32" y="0"/>
                    </a:moveTo>
                    <a:lnTo>
                      <a:pt x="42" y="20"/>
                    </a:lnTo>
                    <a:lnTo>
                      <a:pt x="55" y="35"/>
                    </a:lnTo>
                    <a:lnTo>
                      <a:pt x="70" y="47"/>
                    </a:lnTo>
                    <a:lnTo>
                      <a:pt x="86" y="59"/>
                    </a:lnTo>
                    <a:lnTo>
                      <a:pt x="104" y="71"/>
                    </a:lnTo>
                    <a:lnTo>
                      <a:pt x="124" y="86"/>
                    </a:lnTo>
                    <a:lnTo>
                      <a:pt x="142" y="104"/>
                    </a:lnTo>
                    <a:lnTo>
                      <a:pt x="157" y="124"/>
                    </a:lnTo>
                    <a:lnTo>
                      <a:pt x="128" y="146"/>
                    </a:lnTo>
                    <a:lnTo>
                      <a:pt x="114" y="128"/>
                    </a:lnTo>
                    <a:lnTo>
                      <a:pt x="100" y="113"/>
                    </a:lnTo>
                    <a:lnTo>
                      <a:pt x="82" y="101"/>
                    </a:lnTo>
                    <a:lnTo>
                      <a:pt x="64" y="88"/>
                    </a:lnTo>
                    <a:lnTo>
                      <a:pt x="47" y="76"/>
                    </a:lnTo>
                    <a:lnTo>
                      <a:pt x="30" y="61"/>
                    </a:lnTo>
                    <a:lnTo>
                      <a:pt x="13" y="42"/>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68"/>
              <p:cNvSpPr>
                <a:spLocks/>
              </p:cNvSpPr>
              <p:nvPr/>
            </p:nvSpPr>
            <p:spPr bwMode="auto">
              <a:xfrm>
                <a:off x="4685" y="1434"/>
                <a:ext cx="17" cy="8"/>
              </a:xfrm>
              <a:custGeom>
                <a:avLst/>
                <a:gdLst>
                  <a:gd name="T0" fmla="*/ 0 w 34"/>
                  <a:gd name="T1" fmla="*/ 15 h 18"/>
                  <a:gd name="T2" fmla="*/ 0 w 34"/>
                  <a:gd name="T3" fmla="*/ 16 h 18"/>
                  <a:gd name="T4" fmla="*/ 1 w 34"/>
                  <a:gd name="T5" fmla="*/ 18 h 18"/>
                  <a:gd name="T6" fmla="*/ 33 w 34"/>
                  <a:gd name="T7" fmla="*/ 0 h 18"/>
                  <a:gd name="T8" fmla="*/ 34 w 34"/>
                  <a:gd name="T9" fmla="*/ 3 h 18"/>
                  <a:gd name="T10" fmla="*/ 0 w 34"/>
                  <a:gd name="T11" fmla="*/ 15 h 18"/>
                </a:gdLst>
                <a:ahLst/>
                <a:cxnLst>
                  <a:cxn ang="0">
                    <a:pos x="T0" y="T1"/>
                  </a:cxn>
                  <a:cxn ang="0">
                    <a:pos x="T2" y="T3"/>
                  </a:cxn>
                  <a:cxn ang="0">
                    <a:pos x="T4" y="T5"/>
                  </a:cxn>
                  <a:cxn ang="0">
                    <a:pos x="T6" y="T7"/>
                  </a:cxn>
                  <a:cxn ang="0">
                    <a:pos x="T8" y="T9"/>
                  </a:cxn>
                  <a:cxn ang="0">
                    <a:pos x="T10" y="T11"/>
                  </a:cxn>
                </a:cxnLst>
                <a:rect l="0" t="0" r="r" b="b"/>
                <a:pathLst>
                  <a:path w="34" h="18">
                    <a:moveTo>
                      <a:pt x="0" y="15"/>
                    </a:moveTo>
                    <a:lnTo>
                      <a:pt x="0" y="16"/>
                    </a:lnTo>
                    <a:lnTo>
                      <a:pt x="1" y="18"/>
                    </a:lnTo>
                    <a:lnTo>
                      <a:pt x="33" y="0"/>
                    </a:lnTo>
                    <a:lnTo>
                      <a:pt x="34" y="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69"/>
              <p:cNvSpPr>
                <a:spLocks/>
              </p:cNvSpPr>
              <p:nvPr/>
            </p:nvSpPr>
            <p:spPr bwMode="auto">
              <a:xfrm>
                <a:off x="4749" y="1496"/>
                <a:ext cx="73" cy="169"/>
              </a:xfrm>
              <a:custGeom>
                <a:avLst/>
                <a:gdLst>
                  <a:gd name="T0" fmla="*/ 32 w 146"/>
                  <a:gd name="T1" fmla="*/ 0 h 336"/>
                  <a:gd name="T2" fmla="*/ 43 w 146"/>
                  <a:gd name="T3" fmla="*/ 22 h 336"/>
                  <a:gd name="T4" fmla="*/ 54 w 146"/>
                  <a:gd name="T5" fmla="*/ 43 h 336"/>
                  <a:gd name="T6" fmla="*/ 71 w 146"/>
                  <a:gd name="T7" fmla="*/ 84 h 336"/>
                  <a:gd name="T8" fmla="*/ 82 w 146"/>
                  <a:gd name="T9" fmla="*/ 124 h 336"/>
                  <a:gd name="T10" fmla="*/ 91 w 146"/>
                  <a:gd name="T11" fmla="*/ 164 h 336"/>
                  <a:gd name="T12" fmla="*/ 100 w 146"/>
                  <a:gd name="T13" fmla="*/ 202 h 336"/>
                  <a:gd name="T14" fmla="*/ 112 w 146"/>
                  <a:gd name="T15" fmla="*/ 239 h 336"/>
                  <a:gd name="T16" fmla="*/ 126 w 146"/>
                  <a:gd name="T17" fmla="*/ 279 h 336"/>
                  <a:gd name="T18" fmla="*/ 146 w 146"/>
                  <a:gd name="T19" fmla="*/ 320 h 336"/>
                  <a:gd name="T20" fmla="*/ 113 w 146"/>
                  <a:gd name="T21" fmla="*/ 336 h 336"/>
                  <a:gd name="T22" fmla="*/ 92 w 146"/>
                  <a:gd name="T23" fmla="*/ 294 h 336"/>
                  <a:gd name="T24" fmla="*/ 78 w 146"/>
                  <a:gd name="T25" fmla="*/ 252 h 336"/>
                  <a:gd name="T26" fmla="*/ 65 w 146"/>
                  <a:gd name="T27" fmla="*/ 211 h 336"/>
                  <a:gd name="T28" fmla="*/ 56 w 146"/>
                  <a:gd name="T29" fmla="*/ 172 h 336"/>
                  <a:gd name="T30" fmla="*/ 47 w 146"/>
                  <a:gd name="T31" fmla="*/ 133 h 336"/>
                  <a:gd name="T32" fmla="*/ 36 w 146"/>
                  <a:gd name="T33" fmla="*/ 97 h 336"/>
                  <a:gd name="T34" fmla="*/ 21 w 146"/>
                  <a:gd name="T35" fmla="*/ 58 h 336"/>
                  <a:gd name="T36" fmla="*/ 11 w 146"/>
                  <a:gd name="T37" fmla="*/ 39 h 336"/>
                  <a:gd name="T38" fmla="*/ 0 w 146"/>
                  <a:gd name="T39" fmla="*/ 18 h 336"/>
                  <a:gd name="T40" fmla="*/ 32 w 146"/>
                  <a:gd name="T4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336">
                    <a:moveTo>
                      <a:pt x="32" y="0"/>
                    </a:moveTo>
                    <a:lnTo>
                      <a:pt x="43" y="22"/>
                    </a:lnTo>
                    <a:lnTo>
                      <a:pt x="54" y="43"/>
                    </a:lnTo>
                    <a:lnTo>
                      <a:pt x="71" y="84"/>
                    </a:lnTo>
                    <a:lnTo>
                      <a:pt x="82" y="124"/>
                    </a:lnTo>
                    <a:lnTo>
                      <a:pt x="91" y="164"/>
                    </a:lnTo>
                    <a:lnTo>
                      <a:pt x="100" y="202"/>
                    </a:lnTo>
                    <a:lnTo>
                      <a:pt x="112" y="239"/>
                    </a:lnTo>
                    <a:lnTo>
                      <a:pt x="126" y="279"/>
                    </a:lnTo>
                    <a:lnTo>
                      <a:pt x="146" y="320"/>
                    </a:lnTo>
                    <a:lnTo>
                      <a:pt x="113" y="336"/>
                    </a:lnTo>
                    <a:lnTo>
                      <a:pt x="92" y="294"/>
                    </a:lnTo>
                    <a:lnTo>
                      <a:pt x="78" y="252"/>
                    </a:lnTo>
                    <a:lnTo>
                      <a:pt x="65" y="211"/>
                    </a:lnTo>
                    <a:lnTo>
                      <a:pt x="56" y="172"/>
                    </a:lnTo>
                    <a:lnTo>
                      <a:pt x="47" y="133"/>
                    </a:lnTo>
                    <a:lnTo>
                      <a:pt x="36" y="97"/>
                    </a:lnTo>
                    <a:lnTo>
                      <a:pt x="21" y="58"/>
                    </a:lnTo>
                    <a:lnTo>
                      <a:pt x="11" y="39"/>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70"/>
              <p:cNvSpPr>
                <a:spLocks/>
              </p:cNvSpPr>
              <p:nvPr/>
            </p:nvSpPr>
            <p:spPr bwMode="auto">
              <a:xfrm>
                <a:off x="4749" y="1495"/>
                <a:ext cx="17" cy="12"/>
              </a:xfrm>
              <a:custGeom>
                <a:avLst/>
                <a:gdLst>
                  <a:gd name="T0" fmla="*/ 30 w 33"/>
                  <a:gd name="T1" fmla="*/ 0 h 22"/>
                  <a:gd name="T2" fmla="*/ 33 w 33"/>
                  <a:gd name="T3" fmla="*/ 5 h 22"/>
                  <a:gd name="T4" fmla="*/ 32 w 33"/>
                  <a:gd name="T5" fmla="*/ 2 h 22"/>
                  <a:gd name="T6" fmla="*/ 0 w 33"/>
                  <a:gd name="T7" fmla="*/ 20 h 22"/>
                  <a:gd name="T8" fmla="*/ 1 w 33"/>
                  <a:gd name="T9" fmla="*/ 22 h 22"/>
                  <a:gd name="T10" fmla="*/ 30 w 33"/>
                  <a:gd name="T11" fmla="*/ 0 h 22"/>
                </a:gdLst>
                <a:ahLst/>
                <a:cxnLst>
                  <a:cxn ang="0">
                    <a:pos x="T0" y="T1"/>
                  </a:cxn>
                  <a:cxn ang="0">
                    <a:pos x="T2" y="T3"/>
                  </a:cxn>
                  <a:cxn ang="0">
                    <a:pos x="T4" y="T5"/>
                  </a:cxn>
                  <a:cxn ang="0">
                    <a:pos x="T6" y="T7"/>
                  </a:cxn>
                  <a:cxn ang="0">
                    <a:pos x="T8" y="T9"/>
                  </a:cxn>
                  <a:cxn ang="0">
                    <a:pos x="T10" y="T11"/>
                  </a:cxn>
                </a:cxnLst>
                <a:rect l="0" t="0" r="r" b="b"/>
                <a:pathLst>
                  <a:path w="33" h="22">
                    <a:moveTo>
                      <a:pt x="30" y="0"/>
                    </a:moveTo>
                    <a:lnTo>
                      <a:pt x="33" y="5"/>
                    </a:lnTo>
                    <a:lnTo>
                      <a:pt x="32" y="2"/>
                    </a:lnTo>
                    <a:lnTo>
                      <a:pt x="0" y="20"/>
                    </a:lnTo>
                    <a:lnTo>
                      <a:pt x="1" y="2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71"/>
              <p:cNvSpPr>
                <a:spLocks/>
              </p:cNvSpPr>
              <p:nvPr/>
            </p:nvSpPr>
            <p:spPr bwMode="auto">
              <a:xfrm>
                <a:off x="4678" y="1238"/>
                <a:ext cx="52" cy="97"/>
              </a:xfrm>
              <a:custGeom>
                <a:avLst/>
                <a:gdLst>
                  <a:gd name="T0" fmla="*/ 0 w 103"/>
                  <a:gd name="T1" fmla="*/ 192 h 195"/>
                  <a:gd name="T2" fmla="*/ 4 w 103"/>
                  <a:gd name="T3" fmla="*/ 134 h 195"/>
                  <a:gd name="T4" fmla="*/ 8 w 103"/>
                  <a:gd name="T5" fmla="*/ 104 h 195"/>
                  <a:gd name="T6" fmla="*/ 17 w 103"/>
                  <a:gd name="T7" fmla="*/ 74 h 195"/>
                  <a:gd name="T8" fmla="*/ 29 w 103"/>
                  <a:gd name="T9" fmla="*/ 46 h 195"/>
                  <a:gd name="T10" fmla="*/ 46 w 103"/>
                  <a:gd name="T11" fmla="*/ 24 h 195"/>
                  <a:gd name="T12" fmla="*/ 59 w 103"/>
                  <a:gd name="T13" fmla="*/ 14 h 195"/>
                  <a:gd name="T14" fmla="*/ 70 w 103"/>
                  <a:gd name="T15" fmla="*/ 7 h 195"/>
                  <a:gd name="T16" fmla="*/ 85 w 103"/>
                  <a:gd name="T17" fmla="*/ 2 h 195"/>
                  <a:gd name="T18" fmla="*/ 100 w 103"/>
                  <a:gd name="T19" fmla="*/ 0 h 195"/>
                  <a:gd name="T20" fmla="*/ 103 w 103"/>
                  <a:gd name="T21" fmla="*/ 37 h 195"/>
                  <a:gd name="T22" fmla="*/ 93 w 103"/>
                  <a:gd name="T23" fmla="*/ 38 h 195"/>
                  <a:gd name="T24" fmla="*/ 85 w 103"/>
                  <a:gd name="T25" fmla="*/ 40 h 195"/>
                  <a:gd name="T26" fmla="*/ 78 w 103"/>
                  <a:gd name="T27" fmla="*/ 45 h 195"/>
                  <a:gd name="T28" fmla="*/ 73 w 103"/>
                  <a:gd name="T29" fmla="*/ 48 h 195"/>
                  <a:gd name="T30" fmla="*/ 60 w 103"/>
                  <a:gd name="T31" fmla="*/ 65 h 195"/>
                  <a:gd name="T32" fmla="*/ 52 w 103"/>
                  <a:gd name="T33" fmla="*/ 87 h 195"/>
                  <a:gd name="T34" fmla="*/ 44 w 103"/>
                  <a:gd name="T35" fmla="*/ 112 h 195"/>
                  <a:gd name="T36" fmla="*/ 39 w 103"/>
                  <a:gd name="T37" fmla="*/ 138 h 195"/>
                  <a:gd name="T38" fmla="*/ 36 w 103"/>
                  <a:gd name="T39" fmla="*/ 195 h 195"/>
                  <a:gd name="T40" fmla="*/ 0 w 103"/>
                  <a:gd name="T41" fmla="*/ 19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95">
                    <a:moveTo>
                      <a:pt x="0" y="192"/>
                    </a:moveTo>
                    <a:lnTo>
                      <a:pt x="4" y="134"/>
                    </a:lnTo>
                    <a:lnTo>
                      <a:pt x="8" y="104"/>
                    </a:lnTo>
                    <a:lnTo>
                      <a:pt x="17" y="74"/>
                    </a:lnTo>
                    <a:lnTo>
                      <a:pt x="29" y="46"/>
                    </a:lnTo>
                    <a:lnTo>
                      <a:pt x="46" y="24"/>
                    </a:lnTo>
                    <a:lnTo>
                      <a:pt x="59" y="14"/>
                    </a:lnTo>
                    <a:lnTo>
                      <a:pt x="70" y="7"/>
                    </a:lnTo>
                    <a:lnTo>
                      <a:pt x="85" y="2"/>
                    </a:lnTo>
                    <a:lnTo>
                      <a:pt x="100" y="0"/>
                    </a:lnTo>
                    <a:lnTo>
                      <a:pt x="103" y="37"/>
                    </a:lnTo>
                    <a:lnTo>
                      <a:pt x="93" y="38"/>
                    </a:lnTo>
                    <a:lnTo>
                      <a:pt x="85" y="40"/>
                    </a:lnTo>
                    <a:lnTo>
                      <a:pt x="78" y="45"/>
                    </a:lnTo>
                    <a:lnTo>
                      <a:pt x="73" y="48"/>
                    </a:lnTo>
                    <a:lnTo>
                      <a:pt x="60" y="65"/>
                    </a:lnTo>
                    <a:lnTo>
                      <a:pt x="52" y="87"/>
                    </a:lnTo>
                    <a:lnTo>
                      <a:pt x="44" y="112"/>
                    </a:lnTo>
                    <a:lnTo>
                      <a:pt x="39" y="138"/>
                    </a:lnTo>
                    <a:lnTo>
                      <a:pt x="36" y="195"/>
                    </a:lnTo>
                    <a:lnTo>
                      <a:pt x="0"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 name="Freeform 72"/>
              <p:cNvSpPr>
                <a:spLocks/>
              </p:cNvSpPr>
              <p:nvPr/>
            </p:nvSpPr>
            <p:spPr bwMode="auto">
              <a:xfrm>
                <a:off x="4728" y="1238"/>
                <a:ext cx="69" cy="132"/>
              </a:xfrm>
              <a:custGeom>
                <a:avLst/>
                <a:gdLst>
                  <a:gd name="T0" fmla="*/ 3 w 138"/>
                  <a:gd name="T1" fmla="*/ 0 h 265"/>
                  <a:gd name="T2" fmla="*/ 23 w 138"/>
                  <a:gd name="T3" fmla="*/ 4 h 265"/>
                  <a:gd name="T4" fmla="*/ 42 w 138"/>
                  <a:gd name="T5" fmla="*/ 9 h 265"/>
                  <a:gd name="T6" fmla="*/ 58 w 138"/>
                  <a:gd name="T7" fmla="*/ 20 h 265"/>
                  <a:gd name="T8" fmla="*/ 71 w 138"/>
                  <a:gd name="T9" fmla="*/ 34 h 265"/>
                  <a:gd name="T10" fmla="*/ 88 w 138"/>
                  <a:gd name="T11" fmla="*/ 65 h 265"/>
                  <a:gd name="T12" fmla="*/ 97 w 138"/>
                  <a:gd name="T13" fmla="*/ 102 h 265"/>
                  <a:gd name="T14" fmla="*/ 112 w 138"/>
                  <a:gd name="T15" fmla="*/ 180 h 265"/>
                  <a:gd name="T16" fmla="*/ 123 w 138"/>
                  <a:gd name="T17" fmla="*/ 216 h 265"/>
                  <a:gd name="T18" fmla="*/ 129 w 138"/>
                  <a:gd name="T19" fmla="*/ 232 h 265"/>
                  <a:gd name="T20" fmla="*/ 138 w 138"/>
                  <a:gd name="T21" fmla="*/ 247 h 265"/>
                  <a:gd name="T22" fmla="*/ 106 w 138"/>
                  <a:gd name="T23" fmla="*/ 265 h 265"/>
                  <a:gd name="T24" fmla="*/ 96 w 138"/>
                  <a:gd name="T25" fmla="*/ 248 h 265"/>
                  <a:gd name="T26" fmla="*/ 89 w 138"/>
                  <a:gd name="T27" fmla="*/ 228 h 265"/>
                  <a:gd name="T28" fmla="*/ 76 w 138"/>
                  <a:gd name="T29" fmla="*/ 188 h 265"/>
                  <a:gd name="T30" fmla="*/ 61 w 138"/>
                  <a:gd name="T31" fmla="*/ 110 h 265"/>
                  <a:gd name="T32" fmla="*/ 53 w 138"/>
                  <a:gd name="T33" fmla="*/ 78 h 265"/>
                  <a:gd name="T34" fmla="*/ 40 w 138"/>
                  <a:gd name="T35" fmla="*/ 54 h 265"/>
                  <a:gd name="T36" fmla="*/ 34 w 138"/>
                  <a:gd name="T37" fmla="*/ 47 h 265"/>
                  <a:gd name="T38" fmla="*/ 26 w 138"/>
                  <a:gd name="T39" fmla="*/ 42 h 265"/>
                  <a:gd name="T40" fmla="*/ 15 w 138"/>
                  <a:gd name="T41" fmla="*/ 39 h 265"/>
                  <a:gd name="T42" fmla="*/ 0 w 138"/>
                  <a:gd name="T43" fmla="*/ 37 h 265"/>
                  <a:gd name="T44" fmla="*/ 3 w 138"/>
                  <a:gd name="T4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265">
                    <a:moveTo>
                      <a:pt x="3" y="0"/>
                    </a:moveTo>
                    <a:lnTo>
                      <a:pt x="23" y="4"/>
                    </a:lnTo>
                    <a:lnTo>
                      <a:pt x="42" y="9"/>
                    </a:lnTo>
                    <a:lnTo>
                      <a:pt x="58" y="20"/>
                    </a:lnTo>
                    <a:lnTo>
                      <a:pt x="71" y="34"/>
                    </a:lnTo>
                    <a:lnTo>
                      <a:pt x="88" y="65"/>
                    </a:lnTo>
                    <a:lnTo>
                      <a:pt x="97" y="102"/>
                    </a:lnTo>
                    <a:lnTo>
                      <a:pt x="112" y="180"/>
                    </a:lnTo>
                    <a:lnTo>
                      <a:pt x="123" y="216"/>
                    </a:lnTo>
                    <a:lnTo>
                      <a:pt x="129" y="232"/>
                    </a:lnTo>
                    <a:lnTo>
                      <a:pt x="138" y="247"/>
                    </a:lnTo>
                    <a:lnTo>
                      <a:pt x="106" y="265"/>
                    </a:lnTo>
                    <a:lnTo>
                      <a:pt x="96" y="248"/>
                    </a:lnTo>
                    <a:lnTo>
                      <a:pt x="89" y="228"/>
                    </a:lnTo>
                    <a:lnTo>
                      <a:pt x="76" y="188"/>
                    </a:lnTo>
                    <a:lnTo>
                      <a:pt x="61" y="110"/>
                    </a:lnTo>
                    <a:lnTo>
                      <a:pt x="53" y="78"/>
                    </a:lnTo>
                    <a:lnTo>
                      <a:pt x="40" y="54"/>
                    </a:lnTo>
                    <a:lnTo>
                      <a:pt x="34" y="47"/>
                    </a:lnTo>
                    <a:lnTo>
                      <a:pt x="26" y="42"/>
                    </a:lnTo>
                    <a:lnTo>
                      <a:pt x="15" y="39"/>
                    </a:lnTo>
                    <a:lnTo>
                      <a:pt x="0" y="3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73"/>
              <p:cNvSpPr>
                <a:spLocks/>
              </p:cNvSpPr>
              <p:nvPr/>
            </p:nvSpPr>
            <p:spPr bwMode="auto">
              <a:xfrm>
                <a:off x="4728" y="1238"/>
                <a:ext cx="2" cy="18"/>
              </a:xfrm>
              <a:custGeom>
                <a:avLst/>
                <a:gdLst>
                  <a:gd name="T0" fmla="*/ 0 w 3"/>
                  <a:gd name="T1" fmla="*/ 0 h 37"/>
                  <a:gd name="T2" fmla="*/ 2 w 3"/>
                  <a:gd name="T3" fmla="*/ 0 h 37"/>
                  <a:gd name="T4" fmla="*/ 3 w 3"/>
                  <a:gd name="T5" fmla="*/ 0 h 37"/>
                  <a:gd name="T6" fmla="*/ 0 w 3"/>
                  <a:gd name="T7" fmla="*/ 37 h 37"/>
                  <a:gd name="T8" fmla="*/ 3 w 3"/>
                  <a:gd name="T9" fmla="*/ 37 h 37"/>
                  <a:gd name="T10" fmla="*/ 0 w 3"/>
                  <a:gd name="T11" fmla="*/ 0 h 37"/>
                </a:gdLst>
                <a:ahLst/>
                <a:cxnLst>
                  <a:cxn ang="0">
                    <a:pos x="T0" y="T1"/>
                  </a:cxn>
                  <a:cxn ang="0">
                    <a:pos x="T2" y="T3"/>
                  </a:cxn>
                  <a:cxn ang="0">
                    <a:pos x="T4" y="T5"/>
                  </a:cxn>
                  <a:cxn ang="0">
                    <a:pos x="T6" y="T7"/>
                  </a:cxn>
                  <a:cxn ang="0">
                    <a:pos x="T8" y="T9"/>
                  </a:cxn>
                  <a:cxn ang="0">
                    <a:pos x="T10" y="T11"/>
                  </a:cxn>
                </a:cxnLst>
                <a:rect l="0" t="0" r="r" b="b"/>
                <a:pathLst>
                  <a:path w="3" h="37">
                    <a:moveTo>
                      <a:pt x="0" y="0"/>
                    </a:moveTo>
                    <a:lnTo>
                      <a:pt x="2" y="0"/>
                    </a:lnTo>
                    <a:lnTo>
                      <a:pt x="3" y="0"/>
                    </a:lnTo>
                    <a:lnTo>
                      <a:pt x="0" y="37"/>
                    </a:lnTo>
                    <a:lnTo>
                      <a:pt x="3"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74"/>
              <p:cNvSpPr>
                <a:spLocks/>
              </p:cNvSpPr>
              <p:nvPr/>
            </p:nvSpPr>
            <p:spPr bwMode="auto">
              <a:xfrm>
                <a:off x="4781" y="1361"/>
                <a:ext cx="115" cy="255"/>
              </a:xfrm>
              <a:custGeom>
                <a:avLst/>
                <a:gdLst>
                  <a:gd name="T0" fmla="*/ 31 w 229"/>
                  <a:gd name="T1" fmla="*/ 0 h 509"/>
                  <a:gd name="T2" fmla="*/ 54 w 229"/>
                  <a:gd name="T3" fmla="*/ 35 h 509"/>
                  <a:gd name="T4" fmla="*/ 73 w 229"/>
                  <a:gd name="T5" fmla="*/ 70 h 509"/>
                  <a:gd name="T6" fmla="*/ 105 w 229"/>
                  <a:gd name="T7" fmla="*/ 134 h 509"/>
                  <a:gd name="T8" fmla="*/ 130 w 229"/>
                  <a:gd name="T9" fmla="*/ 193 h 509"/>
                  <a:gd name="T10" fmla="*/ 149 w 229"/>
                  <a:gd name="T11" fmla="*/ 252 h 509"/>
                  <a:gd name="T12" fmla="*/ 184 w 229"/>
                  <a:gd name="T13" fmla="*/ 367 h 509"/>
                  <a:gd name="T14" fmla="*/ 203 w 229"/>
                  <a:gd name="T15" fmla="*/ 428 h 509"/>
                  <a:gd name="T16" fmla="*/ 229 w 229"/>
                  <a:gd name="T17" fmla="*/ 497 h 509"/>
                  <a:gd name="T18" fmla="*/ 195 w 229"/>
                  <a:gd name="T19" fmla="*/ 509 h 509"/>
                  <a:gd name="T20" fmla="*/ 169 w 229"/>
                  <a:gd name="T21" fmla="*/ 441 h 509"/>
                  <a:gd name="T22" fmla="*/ 148 w 229"/>
                  <a:gd name="T23" fmla="*/ 376 h 509"/>
                  <a:gd name="T24" fmla="*/ 114 w 229"/>
                  <a:gd name="T25" fmla="*/ 261 h 509"/>
                  <a:gd name="T26" fmla="*/ 96 w 229"/>
                  <a:gd name="T27" fmla="*/ 206 h 509"/>
                  <a:gd name="T28" fmla="*/ 72 w 229"/>
                  <a:gd name="T29" fmla="*/ 149 h 509"/>
                  <a:gd name="T30" fmla="*/ 41 w 229"/>
                  <a:gd name="T31" fmla="*/ 87 h 509"/>
                  <a:gd name="T32" fmla="*/ 23 w 229"/>
                  <a:gd name="T33" fmla="*/ 54 h 509"/>
                  <a:gd name="T34" fmla="*/ 0 w 229"/>
                  <a:gd name="T35" fmla="*/ 19 h 509"/>
                  <a:gd name="T36" fmla="*/ 31 w 229"/>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9" h="509">
                    <a:moveTo>
                      <a:pt x="31" y="0"/>
                    </a:moveTo>
                    <a:lnTo>
                      <a:pt x="54" y="35"/>
                    </a:lnTo>
                    <a:lnTo>
                      <a:pt x="73" y="70"/>
                    </a:lnTo>
                    <a:lnTo>
                      <a:pt x="105" y="134"/>
                    </a:lnTo>
                    <a:lnTo>
                      <a:pt x="130" y="193"/>
                    </a:lnTo>
                    <a:lnTo>
                      <a:pt x="149" y="252"/>
                    </a:lnTo>
                    <a:lnTo>
                      <a:pt x="184" y="367"/>
                    </a:lnTo>
                    <a:lnTo>
                      <a:pt x="203" y="428"/>
                    </a:lnTo>
                    <a:lnTo>
                      <a:pt x="229" y="497"/>
                    </a:lnTo>
                    <a:lnTo>
                      <a:pt x="195" y="509"/>
                    </a:lnTo>
                    <a:lnTo>
                      <a:pt x="169" y="441"/>
                    </a:lnTo>
                    <a:lnTo>
                      <a:pt x="148" y="376"/>
                    </a:lnTo>
                    <a:lnTo>
                      <a:pt x="114" y="261"/>
                    </a:lnTo>
                    <a:lnTo>
                      <a:pt x="96" y="206"/>
                    </a:lnTo>
                    <a:lnTo>
                      <a:pt x="72" y="149"/>
                    </a:lnTo>
                    <a:lnTo>
                      <a:pt x="41" y="87"/>
                    </a:lnTo>
                    <a:lnTo>
                      <a:pt x="23" y="54"/>
                    </a:lnTo>
                    <a:lnTo>
                      <a:pt x="0" y="19"/>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75"/>
              <p:cNvSpPr>
                <a:spLocks/>
              </p:cNvSpPr>
              <p:nvPr/>
            </p:nvSpPr>
            <p:spPr bwMode="auto">
              <a:xfrm>
                <a:off x="4781" y="1361"/>
                <a:ext cx="16" cy="9"/>
              </a:xfrm>
              <a:custGeom>
                <a:avLst/>
                <a:gdLst>
                  <a:gd name="T0" fmla="*/ 0 w 32"/>
                  <a:gd name="T1" fmla="*/ 18 h 19"/>
                  <a:gd name="T2" fmla="*/ 0 w 32"/>
                  <a:gd name="T3" fmla="*/ 19 h 19"/>
                  <a:gd name="T4" fmla="*/ 31 w 32"/>
                  <a:gd name="T5" fmla="*/ 0 h 19"/>
                  <a:gd name="T6" fmla="*/ 32 w 32"/>
                  <a:gd name="T7" fmla="*/ 0 h 19"/>
                  <a:gd name="T8" fmla="*/ 0 w 32"/>
                  <a:gd name="T9" fmla="*/ 18 h 19"/>
                </a:gdLst>
                <a:ahLst/>
                <a:cxnLst>
                  <a:cxn ang="0">
                    <a:pos x="T0" y="T1"/>
                  </a:cxn>
                  <a:cxn ang="0">
                    <a:pos x="T2" y="T3"/>
                  </a:cxn>
                  <a:cxn ang="0">
                    <a:pos x="T4" y="T5"/>
                  </a:cxn>
                  <a:cxn ang="0">
                    <a:pos x="T6" y="T7"/>
                  </a:cxn>
                  <a:cxn ang="0">
                    <a:pos x="T8" y="T9"/>
                  </a:cxn>
                </a:cxnLst>
                <a:rect l="0" t="0" r="r" b="b"/>
                <a:pathLst>
                  <a:path w="32" h="19">
                    <a:moveTo>
                      <a:pt x="0" y="18"/>
                    </a:moveTo>
                    <a:lnTo>
                      <a:pt x="0" y="19"/>
                    </a:lnTo>
                    <a:lnTo>
                      <a:pt x="31" y="0"/>
                    </a:lnTo>
                    <a:lnTo>
                      <a:pt x="32"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76"/>
              <p:cNvSpPr>
                <a:spLocks/>
              </p:cNvSpPr>
              <p:nvPr/>
            </p:nvSpPr>
            <p:spPr bwMode="auto">
              <a:xfrm>
                <a:off x="4774" y="1285"/>
                <a:ext cx="50" cy="60"/>
              </a:xfrm>
              <a:custGeom>
                <a:avLst/>
                <a:gdLst>
                  <a:gd name="T0" fmla="*/ 0 w 101"/>
                  <a:gd name="T1" fmla="*/ 100 h 120"/>
                  <a:gd name="T2" fmla="*/ 18 w 101"/>
                  <a:gd name="T3" fmla="*/ 71 h 120"/>
                  <a:gd name="T4" fmla="*/ 33 w 101"/>
                  <a:gd name="T5" fmla="*/ 40 h 120"/>
                  <a:gd name="T6" fmla="*/ 45 w 101"/>
                  <a:gd name="T7" fmla="*/ 24 h 120"/>
                  <a:gd name="T8" fmla="*/ 58 w 101"/>
                  <a:gd name="T9" fmla="*/ 12 h 120"/>
                  <a:gd name="T10" fmla="*/ 78 w 101"/>
                  <a:gd name="T11" fmla="*/ 3 h 120"/>
                  <a:gd name="T12" fmla="*/ 96 w 101"/>
                  <a:gd name="T13" fmla="*/ 0 h 120"/>
                  <a:gd name="T14" fmla="*/ 101 w 101"/>
                  <a:gd name="T15" fmla="*/ 36 h 120"/>
                  <a:gd name="T16" fmla="*/ 87 w 101"/>
                  <a:gd name="T17" fmla="*/ 39 h 120"/>
                  <a:gd name="T18" fmla="*/ 79 w 101"/>
                  <a:gd name="T19" fmla="*/ 42 h 120"/>
                  <a:gd name="T20" fmla="*/ 71 w 101"/>
                  <a:gd name="T21" fmla="*/ 49 h 120"/>
                  <a:gd name="T22" fmla="*/ 64 w 101"/>
                  <a:gd name="T23" fmla="*/ 59 h 120"/>
                  <a:gd name="T24" fmla="*/ 50 w 101"/>
                  <a:gd name="T25" fmla="*/ 88 h 120"/>
                  <a:gd name="T26" fmla="*/ 31 w 101"/>
                  <a:gd name="T27" fmla="*/ 120 h 120"/>
                  <a:gd name="T28" fmla="*/ 0 w 101"/>
                  <a:gd name="T29" fmla="*/ 10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20">
                    <a:moveTo>
                      <a:pt x="0" y="100"/>
                    </a:moveTo>
                    <a:lnTo>
                      <a:pt x="18" y="71"/>
                    </a:lnTo>
                    <a:lnTo>
                      <a:pt x="33" y="40"/>
                    </a:lnTo>
                    <a:lnTo>
                      <a:pt x="45" y="24"/>
                    </a:lnTo>
                    <a:lnTo>
                      <a:pt x="58" y="12"/>
                    </a:lnTo>
                    <a:lnTo>
                      <a:pt x="78" y="3"/>
                    </a:lnTo>
                    <a:lnTo>
                      <a:pt x="96" y="0"/>
                    </a:lnTo>
                    <a:lnTo>
                      <a:pt x="101" y="36"/>
                    </a:lnTo>
                    <a:lnTo>
                      <a:pt x="87" y="39"/>
                    </a:lnTo>
                    <a:lnTo>
                      <a:pt x="79" y="42"/>
                    </a:lnTo>
                    <a:lnTo>
                      <a:pt x="71" y="49"/>
                    </a:lnTo>
                    <a:lnTo>
                      <a:pt x="64" y="59"/>
                    </a:lnTo>
                    <a:lnTo>
                      <a:pt x="50" y="88"/>
                    </a:lnTo>
                    <a:lnTo>
                      <a:pt x="31" y="12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77"/>
              <p:cNvSpPr>
                <a:spLocks/>
              </p:cNvSpPr>
              <p:nvPr/>
            </p:nvSpPr>
            <p:spPr bwMode="auto">
              <a:xfrm>
                <a:off x="4822" y="1285"/>
                <a:ext cx="78" cy="156"/>
              </a:xfrm>
              <a:custGeom>
                <a:avLst/>
                <a:gdLst>
                  <a:gd name="T0" fmla="*/ 4 w 157"/>
                  <a:gd name="T1" fmla="*/ 0 h 312"/>
                  <a:gd name="T2" fmla="*/ 26 w 157"/>
                  <a:gd name="T3" fmla="*/ 3 h 312"/>
                  <a:gd name="T4" fmla="*/ 49 w 157"/>
                  <a:gd name="T5" fmla="*/ 10 h 312"/>
                  <a:gd name="T6" fmla="*/ 67 w 157"/>
                  <a:gd name="T7" fmla="*/ 21 h 312"/>
                  <a:gd name="T8" fmla="*/ 81 w 157"/>
                  <a:gd name="T9" fmla="*/ 36 h 312"/>
                  <a:gd name="T10" fmla="*/ 94 w 157"/>
                  <a:gd name="T11" fmla="*/ 55 h 312"/>
                  <a:gd name="T12" fmla="*/ 102 w 157"/>
                  <a:gd name="T13" fmla="*/ 75 h 312"/>
                  <a:gd name="T14" fmla="*/ 113 w 157"/>
                  <a:gd name="T15" fmla="*/ 117 h 312"/>
                  <a:gd name="T16" fmla="*/ 129 w 157"/>
                  <a:gd name="T17" fmla="*/ 211 h 312"/>
                  <a:gd name="T18" fmla="*/ 141 w 157"/>
                  <a:gd name="T19" fmla="*/ 256 h 312"/>
                  <a:gd name="T20" fmla="*/ 149 w 157"/>
                  <a:gd name="T21" fmla="*/ 278 h 312"/>
                  <a:gd name="T22" fmla="*/ 157 w 157"/>
                  <a:gd name="T23" fmla="*/ 297 h 312"/>
                  <a:gd name="T24" fmla="*/ 123 w 157"/>
                  <a:gd name="T25" fmla="*/ 312 h 312"/>
                  <a:gd name="T26" fmla="*/ 114 w 157"/>
                  <a:gd name="T27" fmla="*/ 291 h 312"/>
                  <a:gd name="T28" fmla="*/ 105 w 157"/>
                  <a:gd name="T29" fmla="*/ 266 h 312"/>
                  <a:gd name="T30" fmla="*/ 94 w 157"/>
                  <a:gd name="T31" fmla="*/ 219 h 312"/>
                  <a:gd name="T32" fmla="*/ 78 w 157"/>
                  <a:gd name="T33" fmla="*/ 125 h 312"/>
                  <a:gd name="T34" fmla="*/ 67 w 157"/>
                  <a:gd name="T35" fmla="*/ 88 h 312"/>
                  <a:gd name="T36" fmla="*/ 62 w 157"/>
                  <a:gd name="T37" fmla="*/ 72 h 312"/>
                  <a:gd name="T38" fmla="*/ 53 w 157"/>
                  <a:gd name="T39" fmla="*/ 59 h 312"/>
                  <a:gd name="T40" fmla="*/ 45 w 157"/>
                  <a:gd name="T41" fmla="*/ 50 h 312"/>
                  <a:gd name="T42" fmla="*/ 32 w 157"/>
                  <a:gd name="T43" fmla="*/ 42 h 312"/>
                  <a:gd name="T44" fmla="*/ 18 w 157"/>
                  <a:gd name="T45" fmla="*/ 39 h 312"/>
                  <a:gd name="T46" fmla="*/ 0 w 157"/>
                  <a:gd name="T47" fmla="*/ 36 h 312"/>
                  <a:gd name="T48" fmla="*/ 4 w 157"/>
                  <a:gd name="T4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312">
                    <a:moveTo>
                      <a:pt x="4" y="0"/>
                    </a:moveTo>
                    <a:lnTo>
                      <a:pt x="26" y="3"/>
                    </a:lnTo>
                    <a:lnTo>
                      <a:pt x="49" y="10"/>
                    </a:lnTo>
                    <a:lnTo>
                      <a:pt x="67" y="21"/>
                    </a:lnTo>
                    <a:lnTo>
                      <a:pt x="81" y="36"/>
                    </a:lnTo>
                    <a:lnTo>
                      <a:pt x="94" y="55"/>
                    </a:lnTo>
                    <a:lnTo>
                      <a:pt x="102" y="75"/>
                    </a:lnTo>
                    <a:lnTo>
                      <a:pt x="113" y="117"/>
                    </a:lnTo>
                    <a:lnTo>
                      <a:pt x="129" y="211"/>
                    </a:lnTo>
                    <a:lnTo>
                      <a:pt x="141" y="256"/>
                    </a:lnTo>
                    <a:lnTo>
                      <a:pt x="149" y="278"/>
                    </a:lnTo>
                    <a:lnTo>
                      <a:pt x="157" y="297"/>
                    </a:lnTo>
                    <a:lnTo>
                      <a:pt x="123" y="312"/>
                    </a:lnTo>
                    <a:lnTo>
                      <a:pt x="114" y="291"/>
                    </a:lnTo>
                    <a:lnTo>
                      <a:pt x="105" y="266"/>
                    </a:lnTo>
                    <a:lnTo>
                      <a:pt x="94" y="219"/>
                    </a:lnTo>
                    <a:lnTo>
                      <a:pt x="78" y="125"/>
                    </a:lnTo>
                    <a:lnTo>
                      <a:pt x="67" y="88"/>
                    </a:lnTo>
                    <a:lnTo>
                      <a:pt x="62" y="72"/>
                    </a:lnTo>
                    <a:lnTo>
                      <a:pt x="53" y="59"/>
                    </a:lnTo>
                    <a:lnTo>
                      <a:pt x="45" y="50"/>
                    </a:lnTo>
                    <a:lnTo>
                      <a:pt x="32" y="42"/>
                    </a:lnTo>
                    <a:lnTo>
                      <a:pt x="18" y="39"/>
                    </a:lnTo>
                    <a:lnTo>
                      <a:pt x="0" y="36"/>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78"/>
              <p:cNvSpPr>
                <a:spLocks/>
              </p:cNvSpPr>
              <p:nvPr/>
            </p:nvSpPr>
            <p:spPr bwMode="auto">
              <a:xfrm>
                <a:off x="4822" y="1285"/>
                <a:ext cx="2" cy="18"/>
              </a:xfrm>
              <a:custGeom>
                <a:avLst/>
                <a:gdLst>
                  <a:gd name="T0" fmla="*/ 0 w 5"/>
                  <a:gd name="T1" fmla="*/ 0 h 36"/>
                  <a:gd name="T2" fmla="*/ 1 w 5"/>
                  <a:gd name="T3" fmla="*/ 0 h 36"/>
                  <a:gd name="T4" fmla="*/ 4 w 5"/>
                  <a:gd name="T5" fmla="*/ 0 h 36"/>
                  <a:gd name="T6" fmla="*/ 0 w 5"/>
                  <a:gd name="T7" fmla="*/ 36 h 36"/>
                  <a:gd name="T8" fmla="*/ 5 w 5"/>
                  <a:gd name="T9" fmla="*/ 36 h 36"/>
                  <a:gd name="T10" fmla="*/ 0 w 5"/>
                  <a:gd name="T11" fmla="*/ 0 h 36"/>
                </a:gdLst>
                <a:ahLst/>
                <a:cxnLst>
                  <a:cxn ang="0">
                    <a:pos x="T0" y="T1"/>
                  </a:cxn>
                  <a:cxn ang="0">
                    <a:pos x="T2" y="T3"/>
                  </a:cxn>
                  <a:cxn ang="0">
                    <a:pos x="T4" y="T5"/>
                  </a:cxn>
                  <a:cxn ang="0">
                    <a:pos x="T6" y="T7"/>
                  </a:cxn>
                  <a:cxn ang="0">
                    <a:pos x="T8" y="T9"/>
                  </a:cxn>
                  <a:cxn ang="0">
                    <a:pos x="T10" y="T11"/>
                  </a:cxn>
                </a:cxnLst>
                <a:rect l="0" t="0" r="r" b="b"/>
                <a:pathLst>
                  <a:path w="5" h="36">
                    <a:moveTo>
                      <a:pt x="0" y="0"/>
                    </a:moveTo>
                    <a:lnTo>
                      <a:pt x="1" y="0"/>
                    </a:lnTo>
                    <a:lnTo>
                      <a:pt x="4" y="0"/>
                    </a:lnTo>
                    <a:lnTo>
                      <a:pt x="0" y="36"/>
                    </a:lnTo>
                    <a:lnTo>
                      <a:pt x="5" y="3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79"/>
              <p:cNvSpPr>
                <a:spLocks/>
              </p:cNvSpPr>
              <p:nvPr/>
            </p:nvSpPr>
            <p:spPr bwMode="auto">
              <a:xfrm>
                <a:off x="4884" y="1433"/>
                <a:ext cx="85" cy="154"/>
              </a:xfrm>
              <a:custGeom>
                <a:avLst/>
                <a:gdLst>
                  <a:gd name="T0" fmla="*/ 32 w 170"/>
                  <a:gd name="T1" fmla="*/ 0 h 308"/>
                  <a:gd name="T2" fmla="*/ 53 w 170"/>
                  <a:gd name="T3" fmla="*/ 40 h 308"/>
                  <a:gd name="T4" fmla="*/ 77 w 170"/>
                  <a:gd name="T5" fmla="*/ 77 h 308"/>
                  <a:gd name="T6" fmla="*/ 121 w 170"/>
                  <a:gd name="T7" fmla="*/ 144 h 308"/>
                  <a:gd name="T8" fmla="*/ 140 w 170"/>
                  <a:gd name="T9" fmla="*/ 180 h 308"/>
                  <a:gd name="T10" fmla="*/ 156 w 170"/>
                  <a:gd name="T11" fmla="*/ 217 h 308"/>
                  <a:gd name="T12" fmla="*/ 161 w 170"/>
                  <a:gd name="T13" fmla="*/ 239 h 308"/>
                  <a:gd name="T14" fmla="*/ 166 w 170"/>
                  <a:gd name="T15" fmla="*/ 260 h 308"/>
                  <a:gd name="T16" fmla="*/ 169 w 170"/>
                  <a:gd name="T17" fmla="*/ 283 h 308"/>
                  <a:gd name="T18" fmla="*/ 170 w 170"/>
                  <a:gd name="T19" fmla="*/ 307 h 308"/>
                  <a:gd name="T20" fmla="*/ 133 w 170"/>
                  <a:gd name="T21" fmla="*/ 308 h 308"/>
                  <a:gd name="T22" fmla="*/ 132 w 170"/>
                  <a:gd name="T23" fmla="*/ 285 h 308"/>
                  <a:gd name="T24" fmla="*/ 130 w 170"/>
                  <a:gd name="T25" fmla="*/ 265 h 308"/>
                  <a:gd name="T26" fmla="*/ 125 w 170"/>
                  <a:gd name="T27" fmla="*/ 247 h 308"/>
                  <a:gd name="T28" fmla="*/ 122 w 170"/>
                  <a:gd name="T29" fmla="*/ 229 h 308"/>
                  <a:gd name="T30" fmla="*/ 107 w 170"/>
                  <a:gd name="T31" fmla="*/ 195 h 308"/>
                  <a:gd name="T32" fmla="*/ 90 w 170"/>
                  <a:gd name="T33" fmla="*/ 163 h 308"/>
                  <a:gd name="T34" fmla="*/ 46 w 170"/>
                  <a:gd name="T35" fmla="*/ 96 h 308"/>
                  <a:gd name="T36" fmla="*/ 22 w 170"/>
                  <a:gd name="T37" fmla="*/ 60 h 308"/>
                  <a:gd name="T38" fmla="*/ 0 w 170"/>
                  <a:gd name="T39" fmla="*/ 18 h 308"/>
                  <a:gd name="T40" fmla="*/ 32 w 170"/>
                  <a:gd name="T4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308">
                    <a:moveTo>
                      <a:pt x="32" y="0"/>
                    </a:moveTo>
                    <a:lnTo>
                      <a:pt x="53" y="40"/>
                    </a:lnTo>
                    <a:lnTo>
                      <a:pt x="77" y="77"/>
                    </a:lnTo>
                    <a:lnTo>
                      <a:pt x="121" y="144"/>
                    </a:lnTo>
                    <a:lnTo>
                      <a:pt x="140" y="180"/>
                    </a:lnTo>
                    <a:lnTo>
                      <a:pt x="156" y="217"/>
                    </a:lnTo>
                    <a:lnTo>
                      <a:pt x="161" y="239"/>
                    </a:lnTo>
                    <a:lnTo>
                      <a:pt x="166" y="260"/>
                    </a:lnTo>
                    <a:lnTo>
                      <a:pt x="169" y="283"/>
                    </a:lnTo>
                    <a:lnTo>
                      <a:pt x="170" y="307"/>
                    </a:lnTo>
                    <a:lnTo>
                      <a:pt x="133" y="308"/>
                    </a:lnTo>
                    <a:lnTo>
                      <a:pt x="132" y="285"/>
                    </a:lnTo>
                    <a:lnTo>
                      <a:pt x="130" y="265"/>
                    </a:lnTo>
                    <a:lnTo>
                      <a:pt x="125" y="247"/>
                    </a:lnTo>
                    <a:lnTo>
                      <a:pt x="122" y="229"/>
                    </a:lnTo>
                    <a:lnTo>
                      <a:pt x="107" y="195"/>
                    </a:lnTo>
                    <a:lnTo>
                      <a:pt x="90" y="163"/>
                    </a:lnTo>
                    <a:lnTo>
                      <a:pt x="46" y="96"/>
                    </a:lnTo>
                    <a:lnTo>
                      <a:pt x="22" y="60"/>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80"/>
              <p:cNvSpPr>
                <a:spLocks/>
              </p:cNvSpPr>
              <p:nvPr/>
            </p:nvSpPr>
            <p:spPr bwMode="auto">
              <a:xfrm>
                <a:off x="4884" y="1433"/>
                <a:ext cx="16" cy="9"/>
              </a:xfrm>
              <a:custGeom>
                <a:avLst/>
                <a:gdLst>
                  <a:gd name="T0" fmla="*/ 0 w 34"/>
                  <a:gd name="T1" fmla="*/ 17 h 18"/>
                  <a:gd name="T2" fmla="*/ 2 w 34"/>
                  <a:gd name="T3" fmla="*/ 18 h 18"/>
                  <a:gd name="T4" fmla="*/ 34 w 34"/>
                  <a:gd name="T5" fmla="*/ 0 h 18"/>
                  <a:gd name="T6" fmla="*/ 34 w 34"/>
                  <a:gd name="T7" fmla="*/ 2 h 18"/>
                  <a:gd name="T8" fmla="*/ 0 w 34"/>
                  <a:gd name="T9" fmla="*/ 17 h 18"/>
                </a:gdLst>
                <a:ahLst/>
                <a:cxnLst>
                  <a:cxn ang="0">
                    <a:pos x="T0" y="T1"/>
                  </a:cxn>
                  <a:cxn ang="0">
                    <a:pos x="T2" y="T3"/>
                  </a:cxn>
                  <a:cxn ang="0">
                    <a:pos x="T4" y="T5"/>
                  </a:cxn>
                  <a:cxn ang="0">
                    <a:pos x="T6" y="T7"/>
                  </a:cxn>
                  <a:cxn ang="0">
                    <a:pos x="T8" y="T9"/>
                  </a:cxn>
                </a:cxnLst>
                <a:rect l="0" t="0" r="r" b="b"/>
                <a:pathLst>
                  <a:path w="34" h="18">
                    <a:moveTo>
                      <a:pt x="0" y="17"/>
                    </a:moveTo>
                    <a:lnTo>
                      <a:pt x="2" y="18"/>
                    </a:lnTo>
                    <a:lnTo>
                      <a:pt x="34" y="0"/>
                    </a:lnTo>
                    <a:lnTo>
                      <a:pt x="34" y="2"/>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81"/>
              <p:cNvSpPr>
                <a:spLocks/>
              </p:cNvSpPr>
              <p:nvPr/>
            </p:nvSpPr>
            <p:spPr bwMode="auto">
              <a:xfrm>
                <a:off x="4935" y="1585"/>
                <a:ext cx="34" cy="81"/>
              </a:xfrm>
              <a:custGeom>
                <a:avLst/>
                <a:gdLst>
                  <a:gd name="T0" fmla="*/ 70 w 70"/>
                  <a:gd name="T1" fmla="*/ 2 h 162"/>
                  <a:gd name="T2" fmla="*/ 69 w 70"/>
                  <a:gd name="T3" fmla="*/ 26 h 162"/>
                  <a:gd name="T4" fmla="*/ 63 w 70"/>
                  <a:gd name="T5" fmla="*/ 49 h 162"/>
                  <a:gd name="T6" fmla="*/ 51 w 70"/>
                  <a:gd name="T7" fmla="*/ 85 h 162"/>
                  <a:gd name="T8" fmla="*/ 40 w 70"/>
                  <a:gd name="T9" fmla="*/ 123 h 162"/>
                  <a:gd name="T10" fmla="*/ 38 w 70"/>
                  <a:gd name="T11" fmla="*/ 141 h 162"/>
                  <a:gd name="T12" fmla="*/ 37 w 70"/>
                  <a:gd name="T13" fmla="*/ 162 h 162"/>
                  <a:gd name="T14" fmla="*/ 0 w 70"/>
                  <a:gd name="T15" fmla="*/ 160 h 162"/>
                  <a:gd name="T16" fmla="*/ 1 w 70"/>
                  <a:gd name="T17" fmla="*/ 138 h 162"/>
                  <a:gd name="T18" fmla="*/ 5 w 70"/>
                  <a:gd name="T19" fmla="*/ 114 h 162"/>
                  <a:gd name="T20" fmla="*/ 16 w 70"/>
                  <a:gd name="T21" fmla="*/ 76 h 162"/>
                  <a:gd name="T22" fmla="*/ 27 w 70"/>
                  <a:gd name="T23" fmla="*/ 40 h 162"/>
                  <a:gd name="T24" fmla="*/ 32 w 70"/>
                  <a:gd name="T25" fmla="*/ 23 h 162"/>
                  <a:gd name="T26" fmla="*/ 33 w 70"/>
                  <a:gd name="T27" fmla="*/ 0 h 162"/>
                  <a:gd name="T28" fmla="*/ 70 w 70"/>
                  <a:gd name="T2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62">
                    <a:moveTo>
                      <a:pt x="70" y="2"/>
                    </a:moveTo>
                    <a:lnTo>
                      <a:pt x="69" y="26"/>
                    </a:lnTo>
                    <a:lnTo>
                      <a:pt x="63" y="49"/>
                    </a:lnTo>
                    <a:lnTo>
                      <a:pt x="51" y="85"/>
                    </a:lnTo>
                    <a:lnTo>
                      <a:pt x="40" y="123"/>
                    </a:lnTo>
                    <a:lnTo>
                      <a:pt x="38" y="141"/>
                    </a:lnTo>
                    <a:lnTo>
                      <a:pt x="37" y="162"/>
                    </a:lnTo>
                    <a:lnTo>
                      <a:pt x="0" y="160"/>
                    </a:lnTo>
                    <a:lnTo>
                      <a:pt x="1" y="138"/>
                    </a:lnTo>
                    <a:lnTo>
                      <a:pt x="5" y="114"/>
                    </a:lnTo>
                    <a:lnTo>
                      <a:pt x="16" y="76"/>
                    </a:lnTo>
                    <a:lnTo>
                      <a:pt x="27" y="40"/>
                    </a:lnTo>
                    <a:lnTo>
                      <a:pt x="32" y="23"/>
                    </a:lnTo>
                    <a:lnTo>
                      <a:pt x="33" y="0"/>
                    </a:lnTo>
                    <a:lnTo>
                      <a:pt x="7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82"/>
              <p:cNvSpPr>
                <a:spLocks/>
              </p:cNvSpPr>
              <p:nvPr/>
            </p:nvSpPr>
            <p:spPr bwMode="auto">
              <a:xfrm>
                <a:off x="4951" y="1585"/>
                <a:ext cx="18" cy="2"/>
              </a:xfrm>
              <a:custGeom>
                <a:avLst/>
                <a:gdLst>
                  <a:gd name="T0" fmla="*/ 37 w 37"/>
                  <a:gd name="T1" fmla="*/ 1 h 2"/>
                  <a:gd name="T2" fmla="*/ 37 w 37"/>
                  <a:gd name="T3" fmla="*/ 2 h 2"/>
                  <a:gd name="T4" fmla="*/ 0 w 37"/>
                  <a:gd name="T5" fmla="*/ 0 h 2"/>
                  <a:gd name="T6" fmla="*/ 0 w 37"/>
                  <a:gd name="T7" fmla="*/ 2 h 2"/>
                  <a:gd name="T8" fmla="*/ 37 w 37"/>
                  <a:gd name="T9" fmla="*/ 1 h 2"/>
                </a:gdLst>
                <a:ahLst/>
                <a:cxnLst>
                  <a:cxn ang="0">
                    <a:pos x="T0" y="T1"/>
                  </a:cxn>
                  <a:cxn ang="0">
                    <a:pos x="T2" y="T3"/>
                  </a:cxn>
                  <a:cxn ang="0">
                    <a:pos x="T4" y="T5"/>
                  </a:cxn>
                  <a:cxn ang="0">
                    <a:pos x="T6" y="T7"/>
                  </a:cxn>
                  <a:cxn ang="0">
                    <a:pos x="T8" y="T9"/>
                  </a:cxn>
                </a:cxnLst>
                <a:rect l="0" t="0" r="r" b="b"/>
                <a:pathLst>
                  <a:path w="37" h="2">
                    <a:moveTo>
                      <a:pt x="37" y="1"/>
                    </a:moveTo>
                    <a:lnTo>
                      <a:pt x="37" y="2"/>
                    </a:lnTo>
                    <a:lnTo>
                      <a:pt x="0" y="0"/>
                    </a:lnTo>
                    <a:lnTo>
                      <a:pt x="0" y="2"/>
                    </a:lnTo>
                    <a:lnTo>
                      <a:pt x="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83"/>
              <p:cNvSpPr>
                <a:spLocks/>
              </p:cNvSpPr>
              <p:nvPr/>
            </p:nvSpPr>
            <p:spPr bwMode="auto">
              <a:xfrm>
                <a:off x="4935" y="1665"/>
                <a:ext cx="55" cy="74"/>
              </a:xfrm>
              <a:custGeom>
                <a:avLst/>
                <a:gdLst>
                  <a:gd name="T0" fmla="*/ 37 w 112"/>
                  <a:gd name="T1" fmla="*/ 0 h 150"/>
                  <a:gd name="T2" fmla="*/ 39 w 112"/>
                  <a:gd name="T3" fmla="*/ 22 h 150"/>
                  <a:gd name="T4" fmla="*/ 41 w 112"/>
                  <a:gd name="T5" fmla="*/ 28 h 150"/>
                  <a:gd name="T6" fmla="*/ 43 w 112"/>
                  <a:gd name="T7" fmla="*/ 35 h 150"/>
                  <a:gd name="T8" fmla="*/ 53 w 112"/>
                  <a:gd name="T9" fmla="*/ 48 h 150"/>
                  <a:gd name="T10" fmla="*/ 63 w 112"/>
                  <a:gd name="T11" fmla="*/ 63 h 150"/>
                  <a:gd name="T12" fmla="*/ 89 w 112"/>
                  <a:gd name="T13" fmla="*/ 94 h 150"/>
                  <a:gd name="T14" fmla="*/ 103 w 112"/>
                  <a:gd name="T15" fmla="*/ 113 h 150"/>
                  <a:gd name="T16" fmla="*/ 112 w 112"/>
                  <a:gd name="T17" fmla="*/ 134 h 150"/>
                  <a:gd name="T18" fmla="*/ 79 w 112"/>
                  <a:gd name="T19" fmla="*/ 150 h 150"/>
                  <a:gd name="T20" fmla="*/ 71 w 112"/>
                  <a:gd name="T21" fmla="*/ 132 h 150"/>
                  <a:gd name="T22" fmla="*/ 61 w 112"/>
                  <a:gd name="T23" fmla="*/ 117 h 150"/>
                  <a:gd name="T24" fmla="*/ 34 w 112"/>
                  <a:gd name="T25" fmla="*/ 86 h 150"/>
                  <a:gd name="T26" fmla="*/ 23 w 112"/>
                  <a:gd name="T27" fmla="*/ 70 h 150"/>
                  <a:gd name="T28" fmla="*/ 11 w 112"/>
                  <a:gd name="T29" fmla="*/ 52 h 150"/>
                  <a:gd name="T30" fmla="*/ 7 w 112"/>
                  <a:gd name="T31" fmla="*/ 40 h 150"/>
                  <a:gd name="T32" fmla="*/ 2 w 112"/>
                  <a:gd name="T33" fmla="*/ 28 h 150"/>
                  <a:gd name="T34" fmla="*/ 0 w 112"/>
                  <a:gd name="T35" fmla="*/ 5 h 150"/>
                  <a:gd name="T36" fmla="*/ 37 w 112"/>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50">
                    <a:moveTo>
                      <a:pt x="37" y="0"/>
                    </a:moveTo>
                    <a:lnTo>
                      <a:pt x="39" y="22"/>
                    </a:lnTo>
                    <a:lnTo>
                      <a:pt x="41" y="28"/>
                    </a:lnTo>
                    <a:lnTo>
                      <a:pt x="43" y="35"/>
                    </a:lnTo>
                    <a:lnTo>
                      <a:pt x="53" y="48"/>
                    </a:lnTo>
                    <a:lnTo>
                      <a:pt x="63" y="63"/>
                    </a:lnTo>
                    <a:lnTo>
                      <a:pt x="89" y="94"/>
                    </a:lnTo>
                    <a:lnTo>
                      <a:pt x="103" y="113"/>
                    </a:lnTo>
                    <a:lnTo>
                      <a:pt x="112" y="134"/>
                    </a:lnTo>
                    <a:lnTo>
                      <a:pt x="79" y="150"/>
                    </a:lnTo>
                    <a:lnTo>
                      <a:pt x="71" y="132"/>
                    </a:lnTo>
                    <a:lnTo>
                      <a:pt x="61" y="117"/>
                    </a:lnTo>
                    <a:lnTo>
                      <a:pt x="34" y="86"/>
                    </a:lnTo>
                    <a:lnTo>
                      <a:pt x="23" y="70"/>
                    </a:lnTo>
                    <a:lnTo>
                      <a:pt x="11" y="52"/>
                    </a:lnTo>
                    <a:lnTo>
                      <a:pt x="7" y="40"/>
                    </a:lnTo>
                    <a:lnTo>
                      <a:pt x="2" y="28"/>
                    </a:lnTo>
                    <a:lnTo>
                      <a:pt x="0"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84"/>
              <p:cNvSpPr>
                <a:spLocks/>
              </p:cNvSpPr>
              <p:nvPr/>
            </p:nvSpPr>
            <p:spPr bwMode="auto">
              <a:xfrm>
                <a:off x="4935" y="1665"/>
                <a:ext cx="18" cy="2"/>
              </a:xfrm>
              <a:custGeom>
                <a:avLst/>
                <a:gdLst>
                  <a:gd name="T0" fmla="*/ 0 w 37"/>
                  <a:gd name="T1" fmla="*/ 2 h 5"/>
                  <a:gd name="T2" fmla="*/ 0 w 37"/>
                  <a:gd name="T3" fmla="*/ 4 h 5"/>
                  <a:gd name="T4" fmla="*/ 0 w 37"/>
                  <a:gd name="T5" fmla="*/ 5 h 5"/>
                  <a:gd name="T6" fmla="*/ 37 w 37"/>
                  <a:gd name="T7" fmla="*/ 0 h 5"/>
                  <a:gd name="T8" fmla="*/ 37 w 37"/>
                  <a:gd name="T9" fmla="*/ 4 h 5"/>
                  <a:gd name="T10" fmla="*/ 0 w 37"/>
                  <a:gd name="T11" fmla="*/ 2 h 5"/>
                </a:gdLst>
                <a:ahLst/>
                <a:cxnLst>
                  <a:cxn ang="0">
                    <a:pos x="T0" y="T1"/>
                  </a:cxn>
                  <a:cxn ang="0">
                    <a:pos x="T2" y="T3"/>
                  </a:cxn>
                  <a:cxn ang="0">
                    <a:pos x="T4" y="T5"/>
                  </a:cxn>
                  <a:cxn ang="0">
                    <a:pos x="T6" y="T7"/>
                  </a:cxn>
                  <a:cxn ang="0">
                    <a:pos x="T8" y="T9"/>
                  </a:cxn>
                  <a:cxn ang="0">
                    <a:pos x="T10" y="T11"/>
                  </a:cxn>
                </a:cxnLst>
                <a:rect l="0" t="0" r="r" b="b"/>
                <a:pathLst>
                  <a:path w="37" h="5">
                    <a:moveTo>
                      <a:pt x="0" y="2"/>
                    </a:moveTo>
                    <a:lnTo>
                      <a:pt x="0" y="4"/>
                    </a:lnTo>
                    <a:lnTo>
                      <a:pt x="0" y="5"/>
                    </a:lnTo>
                    <a:lnTo>
                      <a:pt x="37" y="0"/>
                    </a:lnTo>
                    <a:lnTo>
                      <a:pt x="37" y="4"/>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 name="Freeform 85"/>
              <p:cNvSpPr>
                <a:spLocks/>
              </p:cNvSpPr>
              <p:nvPr/>
            </p:nvSpPr>
            <p:spPr bwMode="auto">
              <a:xfrm>
                <a:off x="4974" y="1733"/>
                <a:ext cx="47" cy="150"/>
              </a:xfrm>
              <a:custGeom>
                <a:avLst/>
                <a:gdLst>
                  <a:gd name="T0" fmla="*/ 34 w 93"/>
                  <a:gd name="T1" fmla="*/ 0 h 301"/>
                  <a:gd name="T2" fmla="*/ 49 w 93"/>
                  <a:gd name="T3" fmla="*/ 39 h 301"/>
                  <a:gd name="T4" fmla="*/ 62 w 93"/>
                  <a:gd name="T5" fmla="*/ 77 h 301"/>
                  <a:gd name="T6" fmla="*/ 72 w 93"/>
                  <a:gd name="T7" fmla="*/ 111 h 301"/>
                  <a:gd name="T8" fmla="*/ 79 w 93"/>
                  <a:gd name="T9" fmla="*/ 146 h 301"/>
                  <a:gd name="T10" fmla="*/ 85 w 93"/>
                  <a:gd name="T11" fmla="*/ 182 h 301"/>
                  <a:gd name="T12" fmla="*/ 90 w 93"/>
                  <a:gd name="T13" fmla="*/ 219 h 301"/>
                  <a:gd name="T14" fmla="*/ 92 w 93"/>
                  <a:gd name="T15" fmla="*/ 258 h 301"/>
                  <a:gd name="T16" fmla="*/ 93 w 93"/>
                  <a:gd name="T17" fmla="*/ 300 h 301"/>
                  <a:gd name="T18" fmla="*/ 57 w 93"/>
                  <a:gd name="T19" fmla="*/ 301 h 301"/>
                  <a:gd name="T20" fmla="*/ 56 w 93"/>
                  <a:gd name="T21" fmla="*/ 259 h 301"/>
                  <a:gd name="T22" fmla="*/ 54 w 93"/>
                  <a:gd name="T23" fmla="*/ 223 h 301"/>
                  <a:gd name="T24" fmla="*/ 49 w 93"/>
                  <a:gd name="T25" fmla="*/ 186 h 301"/>
                  <a:gd name="T26" fmla="*/ 43 w 93"/>
                  <a:gd name="T27" fmla="*/ 154 h 301"/>
                  <a:gd name="T28" fmla="*/ 36 w 93"/>
                  <a:gd name="T29" fmla="*/ 120 h 301"/>
                  <a:gd name="T30" fmla="*/ 26 w 93"/>
                  <a:gd name="T31" fmla="*/ 86 h 301"/>
                  <a:gd name="T32" fmla="*/ 15 w 93"/>
                  <a:gd name="T33" fmla="*/ 51 h 301"/>
                  <a:gd name="T34" fmla="*/ 0 w 93"/>
                  <a:gd name="T35" fmla="*/ 13 h 301"/>
                  <a:gd name="T36" fmla="*/ 34 w 93"/>
                  <a:gd name="T3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301">
                    <a:moveTo>
                      <a:pt x="34" y="0"/>
                    </a:moveTo>
                    <a:lnTo>
                      <a:pt x="49" y="39"/>
                    </a:lnTo>
                    <a:lnTo>
                      <a:pt x="62" y="77"/>
                    </a:lnTo>
                    <a:lnTo>
                      <a:pt x="72" y="111"/>
                    </a:lnTo>
                    <a:lnTo>
                      <a:pt x="79" y="146"/>
                    </a:lnTo>
                    <a:lnTo>
                      <a:pt x="85" y="182"/>
                    </a:lnTo>
                    <a:lnTo>
                      <a:pt x="90" y="219"/>
                    </a:lnTo>
                    <a:lnTo>
                      <a:pt x="92" y="258"/>
                    </a:lnTo>
                    <a:lnTo>
                      <a:pt x="93" y="300"/>
                    </a:lnTo>
                    <a:lnTo>
                      <a:pt x="57" y="301"/>
                    </a:lnTo>
                    <a:lnTo>
                      <a:pt x="56" y="259"/>
                    </a:lnTo>
                    <a:lnTo>
                      <a:pt x="54" y="223"/>
                    </a:lnTo>
                    <a:lnTo>
                      <a:pt x="49" y="186"/>
                    </a:lnTo>
                    <a:lnTo>
                      <a:pt x="43" y="154"/>
                    </a:lnTo>
                    <a:lnTo>
                      <a:pt x="36" y="120"/>
                    </a:lnTo>
                    <a:lnTo>
                      <a:pt x="26" y="86"/>
                    </a:lnTo>
                    <a:lnTo>
                      <a:pt x="15" y="51"/>
                    </a:lnTo>
                    <a:lnTo>
                      <a:pt x="0" y="13"/>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86"/>
              <p:cNvSpPr>
                <a:spLocks/>
              </p:cNvSpPr>
              <p:nvPr/>
            </p:nvSpPr>
            <p:spPr bwMode="auto">
              <a:xfrm>
                <a:off x="4974" y="1731"/>
                <a:ext cx="17" cy="8"/>
              </a:xfrm>
              <a:custGeom>
                <a:avLst/>
                <a:gdLst>
                  <a:gd name="T0" fmla="*/ 33 w 34"/>
                  <a:gd name="T1" fmla="*/ 0 h 16"/>
                  <a:gd name="T2" fmla="*/ 34 w 34"/>
                  <a:gd name="T3" fmla="*/ 2 h 16"/>
                  <a:gd name="T4" fmla="*/ 0 w 34"/>
                  <a:gd name="T5" fmla="*/ 15 h 16"/>
                  <a:gd name="T6" fmla="*/ 0 w 34"/>
                  <a:gd name="T7" fmla="*/ 16 h 16"/>
                  <a:gd name="T8" fmla="*/ 33 w 34"/>
                  <a:gd name="T9" fmla="*/ 0 h 16"/>
                </a:gdLst>
                <a:ahLst/>
                <a:cxnLst>
                  <a:cxn ang="0">
                    <a:pos x="T0" y="T1"/>
                  </a:cxn>
                  <a:cxn ang="0">
                    <a:pos x="T2" y="T3"/>
                  </a:cxn>
                  <a:cxn ang="0">
                    <a:pos x="T4" y="T5"/>
                  </a:cxn>
                  <a:cxn ang="0">
                    <a:pos x="T6" y="T7"/>
                  </a:cxn>
                  <a:cxn ang="0">
                    <a:pos x="T8" y="T9"/>
                  </a:cxn>
                </a:cxnLst>
                <a:rect l="0" t="0" r="r" b="b"/>
                <a:pathLst>
                  <a:path w="34" h="16">
                    <a:moveTo>
                      <a:pt x="33" y="0"/>
                    </a:moveTo>
                    <a:lnTo>
                      <a:pt x="34" y="2"/>
                    </a:lnTo>
                    <a:lnTo>
                      <a:pt x="0" y="15"/>
                    </a:lnTo>
                    <a:lnTo>
                      <a:pt x="0" y="16"/>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87"/>
              <p:cNvSpPr>
                <a:spLocks/>
              </p:cNvSpPr>
              <p:nvPr/>
            </p:nvSpPr>
            <p:spPr bwMode="auto">
              <a:xfrm>
                <a:off x="4974" y="1882"/>
                <a:ext cx="47" cy="109"/>
              </a:xfrm>
              <a:custGeom>
                <a:avLst/>
                <a:gdLst>
                  <a:gd name="T0" fmla="*/ 93 w 93"/>
                  <a:gd name="T1" fmla="*/ 1 h 219"/>
                  <a:gd name="T2" fmla="*/ 91 w 93"/>
                  <a:gd name="T3" fmla="*/ 33 h 219"/>
                  <a:gd name="T4" fmla="*/ 87 w 93"/>
                  <a:gd name="T5" fmla="*/ 63 h 219"/>
                  <a:gd name="T6" fmla="*/ 80 w 93"/>
                  <a:gd name="T7" fmla="*/ 89 h 219"/>
                  <a:gd name="T8" fmla="*/ 72 w 93"/>
                  <a:gd name="T9" fmla="*/ 115 h 219"/>
                  <a:gd name="T10" fmla="*/ 54 w 93"/>
                  <a:gd name="T11" fmla="*/ 164 h 219"/>
                  <a:gd name="T12" fmla="*/ 34 w 93"/>
                  <a:gd name="T13" fmla="*/ 219 h 219"/>
                  <a:gd name="T14" fmla="*/ 0 w 93"/>
                  <a:gd name="T15" fmla="*/ 206 h 219"/>
                  <a:gd name="T16" fmla="*/ 19 w 93"/>
                  <a:gd name="T17" fmla="*/ 152 h 219"/>
                  <a:gd name="T18" fmla="*/ 38 w 93"/>
                  <a:gd name="T19" fmla="*/ 103 h 219"/>
                  <a:gd name="T20" fmla="*/ 44 w 93"/>
                  <a:gd name="T21" fmla="*/ 80 h 219"/>
                  <a:gd name="T22" fmla="*/ 51 w 93"/>
                  <a:gd name="T23" fmla="*/ 55 h 219"/>
                  <a:gd name="T24" fmla="*/ 55 w 93"/>
                  <a:gd name="T25" fmla="*/ 30 h 219"/>
                  <a:gd name="T26" fmla="*/ 57 w 93"/>
                  <a:gd name="T27" fmla="*/ 0 h 219"/>
                  <a:gd name="T28" fmla="*/ 93 w 93"/>
                  <a:gd name="T2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219">
                    <a:moveTo>
                      <a:pt x="93" y="1"/>
                    </a:moveTo>
                    <a:lnTo>
                      <a:pt x="91" y="33"/>
                    </a:lnTo>
                    <a:lnTo>
                      <a:pt x="87" y="63"/>
                    </a:lnTo>
                    <a:lnTo>
                      <a:pt x="80" y="89"/>
                    </a:lnTo>
                    <a:lnTo>
                      <a:pt x="72" y="115"/>
                    </a:lnTo>
                    <a:lnTo>
                      <a:pt x="54" y="164"/>
                    </a:lnTo>
                    <a:lnTo>
                      <a:pt x="34" y="219"/>
                    </a:lnTo>
                    <a:lnTo>
                      <a:pt x="0" y="206"/>
                    </a:lnTo>
                    <a:lnTo>
                      <a:pt x="19" y="152"/>
                    </a:lnTo>
                    <a:lnTo>
                      <a:pt x="38" y="103"/>
                    </a:lnTo>
                    <a:lnTo>
                      <a:pt x="44" y="80"/>
                    </a:lnTo>
                    <a:lnTo>
                      <a:pt x="51" y="55"/>
                    </a:lnTo>
                    <a:lnTo>
                      <a:pt x="55" y="30"/>
                    </a:lnTo>
                    <a:lnTo>
                      <a:pt x="57" y="0"/>
                    </a:lnTo>
                    <a:lnTo>
                      <a:pt x="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Freeform 88"/>
              <p:cNvSpPr>
                <a:spLocks/>
              </p:cNvSpPr>
              <p:nvPr/>
            </p:nvSpPr>
            <p:spPr bwMode="auto">
              <a:xfrm>
                <a:off x="5002" y="1882"/>
                <a:ext cx="19" cy="1"/>
              </a:xfrm>
              <a:custGeom>
                <a:avLst/>
                <a:gdLst>
                  <a:gd name="T0" fmla="*/ 36 w 36"/>
                  <a:gd name="T1" fmla="*/ 1 h 2"/>
                  <a:gd name="T2" fmla="*/ 0 w 36"/>
                  <a:gd name="T3" fmla="*/ 0 h 2"/>
                  <a:gd name="T4" fmla="*/ 0 w 36"/>
                  <a:gd name="T5" fmla="*/ 2 h 2"/>
                  <a:gd name="T6" fmla="*/ 36 w 36"/>
                  <a:gd name="T7" fmla="*/ 1 h 2"/>
                </a:gdLst>
                <a:ahLst/>
                <a:cxnLst>
                  <a:cxn ang="0">
                    <a:pos x="T0" y="T1"/>
                  </a:cxn>
                  <a:cxn ang="0">
                    <a:pos x="T2" y="T3"/>
                  </a:cxn>
                  <a:cxn ang="0">
                    <a:pos x="T4" y="T5"/>
                  </a:cxn>
                  <a:cxn ang="0">
                    <a:pos x="T6" y="T7"/>
                  </a:cxn>
                </a:cxnLst>
                <a:rect l="0" t="0" r="r" b="b"/>
                <a:pathLst>
                  <a:path w="36" h="2">
                    <a:moveTo>
                      <a:pt x="36" y="1"/>
                    </a:moveTo>
                    <a:lnTo>
                      <a:pt x="0" y="0"/>
                    </a:lnTo>
                    <a:lnTo>
                      <a:pt x="0" y="2"/>
                    </a:lnTo>
                    <a:lnTo>
                      <a:pt x="3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8" name="Freeform 89"/>
              <p:cNvSpPr>
                <a:spLocks/>
              </p:cNvSpPr>
              <p:nvPr/>
            </p:nvSpPr>
            <p:spPr bwMode="auto">
              <a:xfrm>
                <a:off x="4951" y="1519"/>
                <a:ext cx="77" cy="86"/>
              </a:xfrm>
              <a:custGeom>
                <a:avLst/>
                <a:gdLst>
                  <a:gd name="T0" fmla="*/ 0 w 154"/>
                  <a:gd name="T1" fmla="*/ 160 h 173"/>
                  <a:gd name="T2" fmla="*/ 9 w 154"/>
                  <a:gd name="T3" fmla="*/ 133 h 173"/>
                  <a:gd name="T4" fmla="*/ 19 w 154"/>
                  <a:gd name="T5" fmla="*/ 105 h 173"/>
                  <a:gd name="T6" fmla="*/ 33 w 154"/>
                  <a:gd name="T7" fmla="*/ 78 h 173"/>
                  <a:gd name="T8" fmla="*/ 49 w 154"/>
                  <a:gd name="T9" fmla="*/ 53 h 173"/>
                  <a:gd name="T10" fmla="*/ 69 w 154"/>
                  <a:gd name="T11" fmla="*/ 32 h 173"/>
                  <a:gd name="T12" fmla="*/ 91 w 154"/>
                  <a:gd name="T13" fmla="*/ 16 h 173"/>
                  <a:gd name="T14" fmla="*/ 106 w 154"/>
                  <a:gd name="T15" fmla="*/ 8 h 173"/>
                  <a:gd name="T16" fmla="*/ 121 w 154"/>
                  <a:gd name="T17" fmla="*/ 4 h 173"/>
                  <a:gd name="T18" fmla="*/ 136 w 154"/>
                  <a:gd name="T19" fmla="*/ 0 h 173"/>
                  <a:gd name="T20" fmla="*/ 153 w 154"/>
                  <a:gd name="T21" fmla="*/ 0 h 173"/>
                  <a:gd name="T22" fmla="*/ 154 w 154"/>
                  <a:gd name="T23" fmla="*/ 37 h 173"/>
                  <a:gd name="T24" fmla="*/ 139 w 154"/>
                  <a:gd name="T25" fmla="*/ 37 h 173"/>
                  <a:gd name="T26" fmla="*/ 129 w 154"/>
                  <a:gd name="T27" fmla="*/ 39 h 173"/>
                  <a:gd name="T28" fmla="*/ 119 w 154"/>
                  <a:gd name="T29" fmla="*/ 43 h 173"/>
                  <a:gd name="T30" fmla="*/ 111 w 154"/>
                  <a:gd name="T31" fmla="*/ 47 h 173"/>
                  <a:gd name="T32" fmla="*/ 93 w 154"/>
                  <a:gd name="T33" fmla="*/ 60 h 173"/>
                  <a:gd name="T34" fmla="*/ 78 w 154"/>
                  <a:gd name="T35" fmla="*/ 76 h 173"/>
                  <a:gd name="T36" fmla="*/ 64 w 154"/>
                  <a:gd name="T37" fmla="*/ 97 h 173"/>
                  <a:gd name="T38" fmla="*/ 53 w 154"/>
                  <a:gd name="T39" fmla="*/ 120 h 173"/>
                  <a:gd name="T40" fmla="*/ 43 w 154"/>
                  <a:gd name="T41" fmla="*/ 145 h 173"/>
                  <a:gd name="T42" fmla="*/ 34 w 154"/>
                  <a:gd name="T43" fmla="*/ 173 h 173"/>
                  <a:gd name="T44" fmla="*/ 0 w 154"/>
                  <a:gd name="T45" fmla="*/ 16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173">
                    <a:moveTo>
                      <a:pt x="0" y="160"/>
                    </a:moveTo>
                    <a:lnTo>
                      <a:pt x="9" y="133"/>
                    </a:lnTo>
                    <a:lnTo>
                      <a:pt x="19" y="105"/>
                    </a:lnTo>
                    <a:lnTo>
                      <a:pt x="33" y="78"/>
                    </a:lnTo>
                    <a:lnTo>
                      <a:pt x="49" y="53"/>
                    </a:lnTo>
                    <a:lnTo>
                      <a:pt x="69" y="32"/>
                    </a:lnTo>
                    <a:lnTo>
                      <a:pt x="91" y="16"/>
                    </a:lnTo>
                    <a:lnTo>
                      <a:pt x="106" y="8"/>
                    </a:lnTo>
                    <a:lnTo>
                      <a:pt x="121" y="4"/>
                    </a:lnTo>
                    <a:lnTo>
                      <a:pt x="136" y="0"/>
                    </a:lnTo>
                    <a:lnTo>
                      <a:pt x="153" y="0"/>
                    </a:lnTo>
                    <a:lnTo>
                      <a:pt x="154" y="37"/>
                    </a:lnTo>
                    <a:lnTo>
                      <a:pt x="139" y="37"/>
                    </a:lnTo>
                    <a:lnTo>
                      <a:pt x="129" y="39"/>
                    </a:lnTo>
                    <a:lnTo>
                      <a:pt x="119" y="43"/>
                    </a:lnTo>
                    <a:lnTo>
                      <a:pt x="111" y="47"/>
                    </a:lnTo>
                    <a:lnTo>
                      <a:pt x="93" y="60"/>
                    </a:lnTo>
                    <a:lnTo>
                      <a:pt x="78" y="76"/>
                    </a:lnTo>
                    <a:lnTo>
                      <a:pt x="64" y="97"/>
                    </a:lnTo>
                    <a:lnTo>
                      <a:pt x="53" y="120"/>
                    </a:lnTo>
                    <a:lnTo>
                      <a:pt x="43" y="145"/>
                    </a:lnTo>
                    <a:lnTo>
                      <a:pt x="34" y="173"/>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 name="Freeform 90"/>
              <p:cNvSpPr>
                <a:spLocks/>
              </p:cNvSpPr>
              <p:nvPr/>
            </p:nvSpPr>
            <p:spPr bwMode="auto">
              <a:xfrm>
                <a:off x="5026" y="1519"/>
                <a:ext cx="51" cy="69"/>
              </a:xfrm>
              <a:custGeom>
                <a:avLst/>
                <a:gdLst>
                  <a:gd name="T0" fmla="*/ 4 w 101"/>
                  <a:gd name="T1" fmla="*/ 0 h 140"/>
                  <a:gd name="T2" fmla="*/ 26 w 101"/>
                  <a:gd name="T3" fmla="*/ 4 h 140"/>
                  <a:gd name="T4" fmla="*/ 48 w 101"/>
                  <a:gd name="T5" fmla="*/ 14 h 140"/>
                  <a:gd name="T6" fmla="*/ 58 w 101"/>
                  <a:gd name="T7" fmla="*/ 21 h 140"/>
                  <a:gd name="T8" fmla="*/ 66 w 101"/>
                  <a:gd name="T9" fmla="*/ 30 h 140"/>
                  <a:gd name="T10" fmla="*/ 80 w 101"/>
                  <a:gd name="T11" fmla="*/ 48 h 140"/>
                  <a:gd name="T12" fmla="*/ 90 w 101"/>
                  <a:gd name="T13" fmla="*/ 70 h 140"/>
                  <a:gd name="T14" fmla="*/ 96 w 101"/>
                  <a:gd name="T15" fmla="*/ 92 h 140"/>
                  <a:gd name="T16" fmla="*/ 100 w 101"/>
                  <a:gd name="T17" fmla="*/ 116 h 140"/>
                  <a:gd name="T18" fmla="*/ 101 w 101"/>
                  <a:gd name="T19" fmla="*/ 137 h 140"/>
                  <a:gd name="T20" fmla="*/ 65 w 101"/>
                  <a:gd name="T21" fmla="*/ 140 h 140"/>
                  <a:gd name="T22" fmla="*/ 64 w 101"/>
                  <a:gd name="T23" fmla="*/ 119 h 140"/>
                  <a:gd name="T24" fmla="*/ 60 w 101"/>
                  <a:gd name="T25" fmla="*/ 100 h 140"/>
                  <a:gd name="T26" fmla="*/ 56 w 101"/>
                  <a:gd name="T27" fmla="*/ 83 h 140"/>
                  <a:gd name="T28" fmla="*/ 48 w 101"/>
                  <a:gd name="T29" fmla="*/ 67 h 140"/>
                  <a:gd name="T30" fmla="*/ 37 w 101"/>
                  <a:gd name="T31" fmla="*/ 53 h 140"/>
                  <a:gd name="T32" fmla="*/ 34 w 101"/>
                  <a:gd name="T33" fmla="*/ 48 h 140"/>
                  <a:gd name="T34" fmla="*/ 28 w 101"/>
                  <a:gd name="T35" fmla="*/ 45 h 140"/>
                  <a:gd name="T36" fmla="*/ 17 w 101"/>
                  <a:gd name="T37" fmla="*/ 39 h 140"/>
                  <a:gd name="T38" fmla="*/ 0 w 101"/>
                  <a:gd name="T39" fmla="*/ 37 h 140"/>
                  <a:gd name="T40" fmla="*/ 4 w 101"/>
                  <a:gd name="T4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 h="140">
                    <a:moveTo>
                      <a:pt x="4" y="0"/>
                    </a:moveTo>
                    <a:lnTo>
                      <a:pt x="26" y="4"/>
                    </a:lnTo>
                    <a:lnTo>
                      <a:pt x="48" y="14"/>
                    </a:lnTo>
                    <a:lnTo>
                      <a:pt x="58" y="21"/>
                    </a:lnTo>
                    <a:lnTo>
                      <a:pt x="66" y="30"/>
                    </a:lnTo>
                    <a:lnTo>
                      <a:pt x="80" y="48"/>
                    </a:lnTo>
                    <a:lnTo>
                      <a:pt x="90" y="70"/>
                    </a:lnTo>
                    <a:lnTo>
                      <a:pt x="96" y="92"/>
                    </a:lnTo>
                    <a:lnTo>
                      <a:pt x="100" y="116"/>
                    </a:lnTo>
                    <a:lnTo>
                      <a:pt x="101" y="137"/>
                    </a:lnTo>
                    <a:lnTo>
                      <a:pt x="65" y="140"/>
                    </a:lnTo>
                    <a:lnTo>
                      <a:pt x="64" y="119"/>
                    </a:lnTo>
                    <a:lnTo>
                      <a:pt x="60" y="100"/>
                    </a:lnTo>
                    <a:lnTo>
                      <a:pt x="56" y="83"/>
                    </a:lnTo>
                    <a:lnTo>
                      <a:pt x="48" y="67"/>
                    </a:lnTo>
                    <a:lnTo>
                      <a:pt x="37" y="53"/>
                    </a:lnTo>
                    <a:lnTo>
                      <a:pt x="34" y="48"/>
                    </a:lnTo>
                    <a:lnTo>
                      <a:pt x="28" y="45"/>
                    </a:lnTo>
                    <a:lnTo>
                      <a:pt x="17" y="39"/>
                    </a:lnTo>
                    <a:lnTo>
                      <a:pt x="0" y="3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 name="Freeform 91"/>
              <p:cNvSpPr>
                <a:spLocks/>
              </p:cNvSpPr>
              <p:nvPr/>
            </p:nvSpPr>
            <p:spPr bwMode="auto">
              <a:xfrm>
                <a:off x="5026" y="1519"/>
                <a:ext cx="2" cy="18"/>
              </a:xfrm>
              <a:custGeom>
                <a:avLst/>
                <a:gdLst>
                  <a:gd name="T0" fmla="*/ 2 w 4"/>
                  <a:gd name="T1" fmla="*/ 0 h 37"/>
                  <a:gd name="T2" fmla="*/ 3 w 4"/>
                  <a:gd name="T3" fmla="*/ 0 h 37"/>
                  <a:gd name="T4" fmla="*/ 4 w 4"/>
                  <a:gd name="T5" fmla="*/ 0 h 37"/>
                  <a:gd name="T6" fmla="*/ 0 w 4"/>
                  <a:gd name="T7" fmla="*/ 37 h 37"/>
                  <a:gd name="T8" fmla="*/ 3 w 4"/>
                  <a:gd name="T9" fmla="*/ 37 h 37"/>
                  <a:gd name="T10" fmla="*/ 2 w 4"/>
                  <a:gd name="T11" fmla="*/ 0 h 37"/>
                </a:gdLst>
                <a:ahLst/>
                <a:cxnLst>
                  <a:cxn ang="0">
                    <a:pos x="T0" y="T1"/>
                  </a:cxn>
                  <a:cxn ang="0">
                    <a:pos x="T2" y="T3"/>
                  </a:cxn>
                  <a:cxn ang="0">
                    <a:pos x="T4" y="T5"/>
                  </a:cxn>
                  <a:cxn ang="0">
                    <a:pos x="T6" y="T7"/>
                  </a:cxn>
                  <a:cxn ang="0">
                    <a:pos x="T8" y="T9"/>
                  </a:cxn>
                  <a:cxn ang="0">
                    <a:pos x="T10" y="T11"/>
                  </a:cxn>
                </a:cxnLst>
                <a:rect l="0" t="0" r="r" b="b"/>
                <a:pathLst>
                  <a:path w="4" h="37">
                    <a:moveTo>
                      <a:pt x="2" y="0"/>
                    </a:moveTo>
                    <a:lnTo>
                      <a:pt x="3" y="0"/>
                    </a:lnTo>
                    <a:lnTo>
                      <a:pt x="4" y="0"/>
                    </a:lnTo>
                    <a:lnTo>
                      <a:pt x="0" y="37"/>
                    </a:lnTo>
                    <a:lnTo>
                      <a:pt x="3" y="3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 name="Freeform 92"/>
              <p:cNvSpPr>
                <a:spLocks/>
              </p:cNvSpPr>
              <p:nvPr/>
            </p:nvSpPr>
            <p:spPr bwMode="auto">
              <a:xfrm>
                <a:off x="5018" y="1587"/>
                <a:ext cx="59" cy="95"/>
              </a:xfrm>
              <a:custGeom>
                <a:avLst/>
                <a:gdLst>
                  <a:gd name="T0" fmla="*/ 117 w 117"/>
                  <a:gd name="T1" fmla="*/ 3 h 190"/>
                  <a:gd name="T2" fmla="*/ 116 w 117"/>
                  <a:gd name="T3" fmla="*/ 17 h 190"/>
                  <a:gd name="T4" fmla="*/ 113 w 117"/>
                  <a:gd name="T5" fmla="*/ 35 h 190"/>
                  <a:gd name="T6" fmla="*/ 103 w 117"/>
                  <a:gd name="T7" fmla="*/ 61 h 190"/>
                  <a:gd name="T8" fmla="*/ 89 w 117"/>
                  <a:gd name="T9" fmla="*/ 85 h 190"/>
                  <a:gd name="T10" fmla="*/ 73 w 117"/>
                  <a:gd name="T11" fmla="*/ 106 h 190"/>
                  <a:gd name="T12" fmla="*/ 58 w 117"/>
                  <a:gd name="T13" fmla="*/ 126 h 190"/>
                  <a:gd name="T14" fmla="*/ 47 w 117"/>
                  <a:gd name="T15" fmla="*/ 145 h 190"/>
                  <a:gd name="T16" fmla="*/ 39 w 117"/>
                  <a:gd name="T17" fmla="*/ 167 h 190"/>
                  <a:gd name="T18" fmla="*/ 37 w 117"/>
                  <a:gd name="T19" fmla="*/ 176 h 190"/>
                  <a:gd name="T20" fmla="*/ 36 w 117"/>
                  <a:gd name="T21" fmla="*/ 190 h 190"/>
                  <a:gd name="T22" fmla="*/ 0 w 117"/>
                  <a:gd name="T23" fmla="*/ 187 h 190"/>
                  <a:gd name="T24" fmla="*/ 1 w 117"/>
                  <a:gd name="T25" fmla="*/ 173 h 190"/>
                  <a:gd name="T26" fmla="*/ 4 w 117"/>
                  <a:gd name="T27" fmla="*/ 155 h 190"/>
                  <a:gd name="T28" fmla="*/ 13 w 117"/>
                  <a:gd name="T29" fmla="*/ 129 h 190"/>
                  <a:gd name="T30" fmla="*/ 27 w 117"/>
                  <a:gd name="T31" fmla="*/ 106 h 190"/>
                  <a:gd name="T32" fmla="*/ 43 w 117"/>
                  <a:gd name="T33" fmla="*/ 85 h 190"/>
                  <a:gd name="T34" fmla="*/ 58 w 117"/>
                  <a:gd name="T35" fmla="*/ 65 h 190"/>
                  <a:gd name="T36" fmla="*/ 69 w 117"/>
                  <a:gd name="T37" fmla="*/ 45 h 190"/>
                  <a:gd name="T38" fmla="*/ 79 w 117"/>
                  <a:gd name="T39" fmla="*/ 23 h 190"/>
                  <a:gd name="T40" fmla="*/ 80 w 117"/>
                  <a:gd name="T41" fmla="*/ 13 h 190"/>
                  <a:gd name="T42" fmla="*/ 81 w 117"/>
                  <a:gd name="T43" fmla="*/ 0 h 190"/>
                  <a:gd name="T44" fmla="*/ 117 w 117"/>
                  <a:gd name="T45" fmla="*/ 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90">
                    <a:moveTo>
                      <a:pt x="117" y="3"/>
                    </a:moveTo>
                    <a:lnTo>
                      <a:pt x="116" y="17"/>
                    </a:lnTo>
                    <a:lnTo>
                      <a:pt x="113" y="35"/>
                    </a:lnTo>
                    <a:lnTo>
                      <a:pt x="103" y="61"/>
                    </a:lnTo>
                    <a:lnTo>
                      <a:pt x="89" y="85"/>
                    </a:lnTo>
                    <a:lnTo>
                      <a:pt x="73" y="106"/>
                    </a:lnTo>
                    <a:lnTo>
                      <a:pt x="58" y="126"/>
                    </a:lnTo>
                    <a:lnTo>
                      <a:pt x="47" y="145"/>
                    </a:lnTo>
                    <a:lnTo>
                      <a:pt x="39" y="167"/>
                    </a:lnTo>
                    <a:lnTo>
                      <a:pt x="37" y="176"/>
                    </a:lnTo>
                    <a:lnTo>
                      <a:pt x="36" y="190"/>
                    </a:lnTo>
                    <a:lnTo>
                      <a:pt x="0" y="187"/>
                    </a:lnTo>
                    <a:lnTo>
                      <a:pt x="1" y="173"/>
                    </a:lnTo>
                    <a:lnTo>
                      <a:pt x="4" y="155"/>
                    </a:lnTo>
                    <a:lnTo>
                      <a:pt x="13" y="129"/>
                    </a:lnTo>
                    <a:lnTo>
                      <a:pt x="27" y="106"/>
                    </a:lnTo>
                    <a:lnTo>
                      <a:pt x="43" y="85"/>
                    </a:lnTo>
                    <a:lnTo>
                      <a:pt x="58" y="65"/>
                    </a:lnTo>
                    <a:lnTo>
                      <a:pt x="69" y="45"/>
                    </a:lnTo>
                    <a:lnTo>
                      <a:pt x="79" y="23"/>
                    </a:lnTo>
                    <a:lnTo>
                      <a:pt x="80" y="13"/>
                    </a:lnTo>
                    <a:lnTo>
                      <a:pt x="81" y="0"/>
                    </a:lnTo>
                    <a:lnTo>
                      <a:pt x="1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 name="Freeform 93"/>
              <p:cNvSpPr>
                <a:spLocks/>
              </p:cNvSpPr>
              <p:nvPr/>
            </p:nvSpPr>
            <p:spPr bwMode="auto">
              <a:xfrm>
                <a:off x="5058" y="1587"/>
                <a:ext cx="19" cy="1"/>
              </a:xfrm>
              <a:custGeom>
                <a:avLst/>
                <a:gdLst>
                  <a:gd name="T0" fmla="*/ 36 w 36"/>
                  <a:gd name="T1" fmla="*/ 0 h 3"/>
                  <a:gd name="T2" fmla="*/ 36 w 36"/>
                  <a:gd name="T3" fmla="*/ 1 h 3"/>
                  <a:gd name="T4" fmla="*/ 36 w 36"/>
                  <a:gd name="T5" fmla="*/ 3 h 3"/>
                  <a:gd name="T6" fmla="*/ 0 w 36"/>
                  <a:gd name="T7" fmla="*/ 0 h 3"/>
                  <a:gd name="T8" fmla="*/ 0 w 36"/>
                  <a:gd name="T9" fmla="*/ 3 h 3"/>
                  <a:gd name="T10" fmla="*/ 36 w 36"/>
                  <a:gd name="T11" fmla="*/ 0 h 3"/>
                </a:gdLst>
                <a:ahLst/>
                <a:cxnLst>
                  <a:cxn ang="0">
                    <a:pos x="T0" y="T1"/>
                  </a:cxn>
                  <a:cxn ang="0">
                    <a:pos x="T2" y="T3"/>
                  </a:cxn>
                  <a:cxn ang="0">
                    <a:pos x="T4" y="T5"/>
                  </a:cxn>
                  <a:cxn ang="0">
                    <a:pos x="T6" y="T7"/>
                  </a:cxn>
                  <a:cxn ang="0">
                    <a:pos x="T8" y="T9"/>
                  </a:cxn>
                  <a:cxn ang="0">
                    <a:pos x="T10" y="T11"/>
                  </a:cxn>
                </a:cxnLst>
                <a:rect l="0" t="0" r="r" b="b"/>
                <a:pathLst>
                  <a:path w="36" h="3">
                    <a:moveTo>
                      <a:pt x="36" y="0"/>
                    </a:moveTo>
                    <a:lnTo>
                      <a:pt x="36" y="1"/>
                    </a:lnTo>
                    <a:lnTo>
                      <a:pt x="36" y="3"/>
                    </a:lnTo>
                    <a:lnTo>
                      <a:pt x="0" y="0"/>
                    </a:lnTo>
                    <a:lnTo>
                      <a:pt x="0" y="3"/>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94"/>
              <p:cNvSpPr>
                <a:spLocks/>
              </p:cNvSpPr>
              <p:nvPr/>
            </p:nvSpPr>
            <p:spPr bwMode="auto">
              <a:xfrm>
                <a:off x="5018" y="1680"/>
                <a:ext cx="47" cy="78"/>
              </a:xfrm>
              <a:custGeom>
                <a:avLst/>
                <a:gdLst>
                  <a:gd name="T0" fmla="*/ 36 w 93"/>
                  <a:gd name="T1" fmla="*/ 0 h 155"/>
                  <a:gd name="T2" fmla="*/ 39 w 93"/>
                  <a:gd name="T3" fmla="*/ 22 h 155"/>
                  <a:gd name="T4" fmla="*/ 40 w 93"/>
                  <a:gd name="T5" fmla="*/ 29 h 155"/>
                  <a:gd name="T6" fmla="*/ 43 w 93"/>
                  <a:gd name="T7" fmla="*/ 36 h 155"/>
                  <a:gd name="T8" fmla="*/ 61 w 93"/>
                  <a:gd name="T9" fmla="*/ 69 h 155"/>
                  <a:gd name="T10" fmla="*/ 73 w 93"/>
                  <a:gd name="T11" fmla="*/ 85 h 155"/>
                  <a:gd name="T12" fmla="*/ 82 w 93"/>
                  <a:gd name="T13" fmla="*/ 104 h 155"/>
                  <a:gd name="T14" fmla="*/ 90 w 93"/>
                  <a:gd name="T15" fmla="*/ 127 h 155"/>
                  <a:gd name="T16" fmla="*/ 93 w 93"/>
                  <a:gd name="T17" fmla="*/ 151 h 155"/>
                  <a:gd name="T18" fmla="*/ 57 w 93"/>
                  <a:gd name="T19" fmla="*/ 155 h 155"/>
                  <a:gd name="T20" fmla="*/ 55 w 93"/>
                  <a:gd name="T21" fmla="*/ 135 h 155"/>
                  <a:gd name="T22" fmla="*/ 49 w 93"/>
                  <a:gd name="T23" fmla="*/ 119 h 155"/>
                  <a:gd name="T24" fmla="*/ 41 w 93"/>
                  <a:gd name="T25" fmla="*/ 103 h 155"/>
                  <a:gd name="T26" fmla="*/ 31 w 93"/>
                  <a:gd name="T27" fmla="*/ 88 h 155"/>
                  <a:gd name="T28" fmla="*/ 11 w 93"/>
                  <a:gd name="T29" fmla="*/ 53 h 155"/>
                  <a:gd name="T30" fmla="*/ 5 w 93"/>
                  <a:gd name="T31" fmla="*/ 41 h 155"/>
                  <a:gd name="T32" fmla="*/ 2 w 93"/>
                  <a:gd name="T33" fmla="*/ 26 h 155"/>
                  <a:gd name="T34" fmla="*/ 0 w 93"/>
                  <a:gd name="T35" fmla="*/ 5 h 155"/>
                  <a:gd name="T36" fmla="*/ 36 w 93"/>
                  <a:gd name="T3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55">
                    <a:moveTo>
                      <a:pt x="36" y="0"/>
                    </a:moveTo>
                    <a:lnTo>
                      <a:pt x="39" y="22"/>
                    </a:lnTo>
                    <a:lnTo>
                      <a:pt x="40" y="29"/>
                    </a:lnTo>
                    <a:lnTo>
                      <a:pt x="43" y="36"/>
                    </a:lnTo>
                    <a:lnTo>
                      <a:pt x="61" y="69"/>
                    </a:lnTo>
                    <a:lnTo>
                      <a:pt x="73" y="85"/>
                    </a:lnTo>
                    <a:lnTo>
                      <a:pt x="82" y="104"/>
                    </a:lnTo>
                    <a:lnTo>
                      <a:pt x="90" y="127"/>
                    </a:lnTo>
                    <a:lnTo>
                      <a:pt x="93" y="151"/>
                    </a:lnTo>
                    <a:lnTo>
                      <a:pt x="57" y="155"/>
                    </a:lnTo>
                    <a:lnTo>
                      <a:pt x="55" y="135"/>
                    </a:lnTo>
                    <a:lnTo>
                      <a:pt x="49" y="119"/>
                    </a:lnTo>
                    <a:lnTo>
                      <a:pt x="41" y="103"/>
                    </a:lnTo>
                    <a:lnTo>
                      <a:pt x="31" y="88"/>
                    </a:lnTo>
                    <a:lnTo>
                      <a:pt x="11" y="53"/>
                    </a:lnTo>
                    <a:lnTo>
                      <a:pt x="5" y="41"/>
                    </a:lnTo>
                    <a:lnTo>
                      <a:pt x="2" y="26"/>
                    </a:lnTo>
                    <a:lnTo>
                      <a:pt x="0" y="5"/>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95"/>
              <p:cNvSpPr>
                <a:spLocks/>
              </p:cNvSpPr>
              <p:nvPr/>
            </p:nvSpPr>
            <p:spPr bwMode="auto">
              <a:xfrm>
                <a:off x="5018" y="1680"/>
                <a:ext cx="18" cy="2"/>
              </a:xfrm>
              <a:custGeom>
                <a:avLst/>
                <a:gdLst>
                  <a:gd name="T0" fmla="*/ 0 w 36"/>
                  <a:gd name="T1" fmla="*/ 1 h 5"/>
                  <a:gd name="T2" fmla="*/ 0 w 36"/>
                  <a:gd name="T3" fmla="*/ 4 h 5"/>
                  <a:gd name="T4" fmla="*/ 0 w 36"/>
                  <a:gd name="T5" fmla="*/ 5 h 5"/>
                  <a:gd name="T6" fmla="*/ 36 w 36"/>
                  <a:gd name="T7" fmla="*/ 0 h 5"/>
                  <a:gd name="T8" fmla="*/ 36 w 36"/>
                  <a:gd name="T9" fmla="*/ 4 h 5"/>
                  <a:gd name="T10" fmla="*/ 0 w 36"/>
                  <a:gd name="T11" fmla="*/ 1 h 5"/>
                </a:gdLst>
                <a:ahLst/>
                <a:cxnLst>
                  <a:cxn ang="0">
                    <a:pos x="T0" y="T1"/>
                  </a:cxn>
                  <a:cxn ang="0">
                    <a:pos x="T2" y="T3"/>
                  </a:cxn>
                  <a:cxn ang="0">
                    <a:pos x="T4" y="T5"/>
                  </a:cxn>
                  <a:cxn ang="0">
                    <a:pos x="T6" y="T7"/>
                  </a:cxn>
                  <a:cxn ang="0">
                    <a:pos x="T8" y="T9"/>
                  </a:cxn>
                  <a:cxn ang="0">
                    <a:pos x="T10" y="T11"/>
                  </a:cxn>
                </a:cxnLst>
                <a:rect l="0" t="0" r="r" b="b"/>
                <a:pathLst>
                  <a:path w="36" h="5">
                    <a:moveTo>
                      <a:pt x="0" y="1"/>
                    </a:moveTo>
                    <a:lnTo>
                      <a:pt x="0" y="4"/>
                    </a:lnTo>
                    <a:lnTo>
                      <a:pt x="0" y="5"/>
                    </a:lnTo>
                    <a:lnTo>
                      <a:pt x="36" y="0"/>
                    </a:lnTo>
                    <a:lnTo>
                      <a:pt x="36"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96"/>
              <p:cNvSpPr>
                <a:spLocks/>
              </p:cNvSpPr>
              <p:nvPr/>
            </p:nvSpPr>
            <p:spPr bwMode="auto">
              <a:xfrm>
                <a:off x="5005" y="1757"/>
                <a:ext cx="60" cy="150"/>
              </a:xfrm>
              <a:custGeom>
                <a:avLst/>
                <a:gdLst>
                  <a:gd name="T0" fmla="*/ 118 w 118"/>
                  <a:gd name="T1" fmla="*/ 0 h 300"/>
                  <a:gd name="T2" fmla="*/ 117 w 118"/>
                  <a:gd name="T3" fmla="*/ 43 h 300"/>
                  <a:gd name="T4" fmla="*/ 116 w 118"/>
                  <a:gd name="T5" fmla="*/ 65 h 300"/>
                  <a:gd name="T6" fmla="*/ 115 w 118"/>
                  <a:gd name="T7" fmla="*/ 84 h 300"/>
                  <a:gd name="T8" fmla="*/ 108 w 118"/>
                  <a:gd name="T9" fmla="*/ 122 h 300"/>
                  <a:gd name="T10" fmla="*/ 100 w 118"/>
                  <a:gd name="T11" fmla="*/ 157 h 300"/>
                  <a:gd name="T12" fmla="*/ 89 w 118"/>
                  <a:gd name="T13" fmla="*/ 193 h 300"/>
                  <a:gd name="T14" fmla="*/ 73 w 118"/>
                  <a:gd name="T15" fmla="*/ 227 h 300"/>
                  <a:gd name="T16" fmla="*/ 54 w 118"/>
                  <a:gd name="T17" fmla="*/ 262 h 300"/>
                  <a:gd name="T18" fmla="*/ 30 w 118"/>
                  <a:gd name="T19" fmla="*/ 300 h 300"/>
                  <a:gd name="T20" fmla="*/ 0 w 118"/>
                  <a:gd name="T21" fmla="*/ 281 h 300"/>
                  <a:gd name="T22" fmla="*/ 22 w 118"/>
                  <a:gd name="T23" fmla="*/ 245 h 300"/>
                  <a:gd name="T24" fmla="*/ 40 w 118"/>
                  <a:gd name="T25" fmla="*/ 211 h 300"/>
                  <a:gd name="T26" fmla="*/ 54 w 118"/>
                  <a:gd name="T27" fmla="*/ 180 h 300"/>
                  <a:gd name="T28" fmla="*/ 65 w 118"/>
                  <a:gd name="T29" fmla="*/ 148 h 300"/>
                  <a:gd name="T30" fmla="*/ 73 w 118"/>
                  <a:gd name="T31" fmla="*/ 115 h 300"/>
                  <a:gd name="T32" fmla="*/ 78 w 118"/>
                  <a:gd name="T33" fmla="*/ 80 h 300"/>
                  <a:gd name="T34" fmla="*/ 80 w 118"/>
                  <a:gd name="T35" fmla="*/ 63 h 300"/>
                  <a:gd name="T36" fmla="*/ 81 w 118"/>
                  <a:gd name="T37" fmla="*/ 42 h 300"/>
                  <a:gd name="T38" fmla="*/ 82 w 118"/>
                  <a:gd name="T39" fmla="*/ 0 h 300"/>
                  <a:gd name="T40" fmla="*/ 118 w 118"/>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300">
                    <a:moveTo>
                      <a:pt x="118" y="0"/>
                    </a:moveTo>
                    <a:lnTo>
                      <a:pt x="117" y="43"/>
                    </a:lnTo>
                    <a:lnTo>
                      <a:pt x="116" y="65"/>
                    </a:lnTo>
                    <a:lnTo>
                      <a:pt x="115" y="84"/>
                    </a:lnTo>
                    <a:lnTo>
                      <a:pt x="108" y="122"/>
                    </a:lnTo>
                    <a:lnTo>
                      <a:pt x="100" y="157"/>
                    </a:lnTo>
                    <a:lnTo>
                      <a:pt x="89" y="193"/>
                    </a:lnTo>
                    <a:lnTo>
                      <a:pt x="73" y="227"/>
                    </a:lnTo>
                    <a:lnTo>
                      <a:pt x="54" y="262"/>
                    </a:lnTo>
                    <a:lnTo>
                      <a:pt x="30" y="300"/>
                    </a:lnTo>
                    <a:lnTo>
                      <a:pt x="0" y="281"/>
                    </a:lnTo>
                    <a:lnTo>
                      <a:pt x="22" y="245"/>
                    </a:lnTo>
                    <a:lnTo>
                      <a:pt x="40" y="211"/>
                    </a:lnTo>
                    <a:lnTo>
                      <a:pt x="54" y="180"/>
                    </a:lnTo>
                    <a:lnTo>
                      <a:pt x="65" y="148"/>
                    </a:lnTo>
                    <a:lnTo>
                      <a:pt x="73" y="115"/>
                    </a:lnTo>
                    <a:lnTo>
                      <a:pt x="78" y="80"/>
                    </a:lnTo>
                    <a:lnTo>
                      <a:pt x="80" y="63"/>
                    </a:lnTo>
                    <a:lnTo>
                      <a:pt x="81" y="42"/>
                    </a:lnTo>
                    <a:lnTo>
                      <a:pt x="82" y="0"/>
                    </a:lnTo>
                    <a:lnTo>
                      <a:pt x="1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97"/>
              <p:cNvSpPr>
                <a:spLocks/>
              </p:cNvSpPr>
              <p:nvPr/>
            </p:nvSpPr>
            <p:spPr bwMode="auto">
              <a:xfrm>
                <a:off x="5046" y="1755"/>
                <a:ext cx="19" cy="3"/>
              </a:xfrm>
              <a:custGeom>
                <a:avLst/>
                <a:gdLst>
                  <a:gd name="T0" fmla="*/ 36 w 36"/>
                  <a:gd name="T1" fmla="*/ 0 h 4"/>
                  <a:gd name="T2" fmla="*/ 36 w 36"/>
                  <a:gd name="T3" fmla="*/ 2 h 4"/>
                  <a:gd name="T4" fmla="*/ 0 w 36"/>
                  <a:gd name="T5" fmla="*/ 2 h 4"/>
                  <a:gd name="T6" fmla="*/ 0 w 36"/>
                  <a:gd name="T7" fmla="*/ 4 h 4"/>
                  <a:gd name="T8" fmla="*/ 36 w 36"/>
                  <a:gd name="T9" fmla="*/ 0 h 4"/>
                </a:gdLst>
                <a:ahLst/>
                <a:cxnLst>
                  <a:cxn ang="0">
                    <a:pos x="T0" y="T1"/>
                  </a:cxn>
                  <a:cxn ang="0">
                    <a:pos x="T2" y="T3"/>
                  </a:cxn>
                  <a:cxn ang="0">
                    <a:pos x="T4" y="T5"/>
                  </a:cxn>
                  <a:cxn ang="0">
                    <a:pos x="T6" y="T7"/>
                  </a:cxn>
                  <a:cxn ang="0">
                    <a:pos x="T8" y="T9"/>
                  </a:cxn>
                </a:cxnLst>
                <a:rect l="0" t="0" r="r" b="b"/>
                <a:pathLst>
                  <a:path w="36" h="4">
                    <a:moveTo>
                      <a:pt x="36" y="0"/>
                    </a:moveTo>
                    <a:lnTo>
                      <a:pt x="36" y="2"/>
                    </a:lnTo>
                    <a:lnTo>
                      <a:pt x="0" y="2"/>
                    </a:lnTo>
                    <a:lnTo>
                      <a:pt x="0" y="4"/>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98"/>
              <p:cNvSpPr>
                <a:spLocks/>
              </p:cNvSpPr>
              <p:nvPr/>
            </p:nvSpPr>
            <p:spPr bwMode="auto">
              <a:xfrm>
                <a:off x="4517" y="2119"/>
                <a:ext cx="93" cy="183"/>
              </a:xfrm>
              <a:custGeom>
                <a:avLst/>
                <a:gdLst>
                  <a:gd name="T0" fmla="*/ 178 w 186"/>
                  <a:gd name="T1" fmla="*/ 0 h 366"/>
                  <a:gd name="T2" fmla="*/ 184 w 186"/>
                  <a:gd name="T3" fmla="*/ 33 h 366"/>
                  <a:gd name="T4" fmla="*/ 186 w 186"/>
                  <a:gd name="T5" fmla="*/ 66 h 366"/>
                  <a:gd name="T6" fmla="*/ 185 w 186"/>
                  <a:gd name="T7" fmla="*/ 97 h 366"/>
                  <a:gd name="T8" fmla="*/ 182 w 186"/>
                  <a:gd name="T9" fmla="*/ 126 h 366"/>
                  <a:gd name="T10" fmla="*/ 178 w 186"/>
                  <a:gd name="T11" fmla="*/ 141 h 366"/>
                  <a:gd name="T12" fmla="*/ 174 w 186"/>
                  <a:gd name="T13" fmla="*/ 154 h 366"/>
                  <a:gd name="T14" fmla="*/ 166 w 186"/>
                  <a:gd name="T15" fmla="*/ 179 h 366"/>
                  <a:gd name="T16" fmla="*/ 155 w 186"/>
                  <a:gd name="T17" fmla="*/ 204 h 366"/>
                  <a:gd name="T18" fmla="*/ 141 w 186"/>
                  <a:gd name="T19" fmla="*/ 226 h 366"/>
                  <a:gd name="T20" fmla="*/ 128 w 186"/>
                  <a:gd name="T21" fmla="*/ 248 h 366"/>
                  <a:gd name="T22" fmla="*/ 113 w 186"/>
                  <a:gd name="T23" fmla="*/ 267 h 366"/>
                  <a:gd name="T24" fmla="*/ 84 w 186"/>
                  <a:gd name="T25" fmla="*/ 304 h 366"/>
                  <a:gd name="T26" fmla="*/ 54 w 186"/>
                  <a:gd name="T27" fmla="*/ 336 h 366"/>
                  <a:gd name="T28" fmla="*/ 28 w 186"/>
                  <a:gd name="T29" fmla="*/ 366 h 366"/>
                  <a:gd name="T30" fmla="*/ 0 w 186"/>
                  <a:gd name="T31" fmla="*/ 342 h 366"/>
                  <a:gd name="T32" fmla="*/ 27 w 186"/>
                  <a:gd name="T33" fmla="*/ 312 h 366"/>
                  <a:gd name="T34" fmla="*/ 56 w 186"/>
                  <a:gd name="T35" fmla="*/ 280 h 366"/>
                  <a:gd name="T36" fmla="*/ 85 w 186"/>
                  <a:gd name="T37" fmla="*/ 244 h 366"/>
                  <a:gd name="T38" fmla="*/ 99 w 186"/>
                  <a:gd name="T39" fmla="*/ 226 h 366"/>
                  <a:gd name="T40" fmla="*/ 110 w 186"/>
                  <a:gd name="T41" fmla="*/ 207 h 366"/>
                  <a:gd name="T42" fmla="*/ 123 w 186"/>
                  <a:gd name="T43" fmla="*/ 187 h 366"/>
                  <a:gd name="T44" fmla="*/ 132 w 186"/>
                  <a:gd name="T45" fmla="*/ 167 h 366"/>
                  <a:gd name="T46" fmla="*/ 140 w 186"/>
                  <a:gd name="T47" fmla="*/ 143 h 366"/>
                  <a:gd name="T48" fmla="*/ 143 w 186"/>
                  <a:gd name="T49" fmla="*/ 133 h 366"/>
                  <a:gd name="T50" fmla="*/ 145 w 186"/>
                  <a:gd name="T51" fmla="*/ 121 h 366"/>
                  <a:gd name="T52" fmla="*/ 149 w 186"/>
                  <a:gd name="T53" fmla="*/ 95 h 366"/>
                  <a:gd name="T54" fmla="*/ 150 w 186"/>
                  <a:gd name="T55" fmla="*/ 68 h 366"/>
                  <a:gd name="T56" fmla="*/ 148 w 186"/>
                  <a:gd name="T57" fmla="*/ 38 h 366"/>
                  <a:gd name="T58" fmla="*/ 142 w 186"/>
                  <a:gd name="T59" fmla="*/ 6 h 366"/>
                  <a:gd name="T60" fmla="*/ 178 w 186"/>
                  <a:gd name="T61"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366">
                    <a:moveTo>
                      <a:pt x="178" y="0"/>
                    </a:moveTo>
                    <a:lnTo>
                      <a:pt x="184" y="33"/>
                    </a:lnTo>
                    <a:lnTo>
                      <a:pt x="186" y="66"/>
                    </a:lnTo>
                    <a:lnTo>
                      <a:pt x="185" y="97"/>
                    </a:lnTo>
                    <a:lnTo>
                      <a:pt x="182" y="126"/>
                    </a:lnTo>
                    <a:lnTo>
                      <a:pt x="178" y="141"/>
                    </a:lnTo>
                    <a:lnTo>
                      <a:pt x="174" y="154"/>
                    </a:lnTo>
                    <a:lnTo>
                      <a:pt x="166" y="179"/>
                    </a:lnTo>
                    <a:lnTo>
                      <a:pt x="155" y="204"/>
                    </a:lnTo>
                    <a:lnTo>
                      <a:pt x="141" y="226"/>
                    </a:lnTo>
                    <a:lnTo>
                      <a:pt x="128" y="248"/>
                    </a:lnTo>
                    <a:lnTo>
                      <a:pt x="113" y="267"/>
                    </a:lnTo>
                    <a:lnTo>
                      <a:pt x="84" y="304"/>
                    </a:lnTo>
                    <a:lnTo>
                      <a:pt x="54" y="336"/>
                    </a:lnTo>
                    <a:lnTo>
                      <a:pt x="28" y="366"/>
                    </a:lnTo>
                    <a:lnTo>
                      <a:pt x="0" y="342"/>
                    </a:lnTo>
                    <a:lnTo>
                      <a:pt x="27" y="312"/>
                    </a:lnTo>
                    <a:lnTo>
                      <a:pt x="56" y="280"/>
                    </a:lnTo>
                    <a:lnTo>
                      <a:pt x="85" y="244"/>
                    </a:lnTo>
                    <a:lnTo>
                      <a:pt x="99" y="226"/>
                    </a:lnTo>
                    <a:lnTo>
                      <a:pt x="110" y="207"/>
                    </a:lnTo>
                    <a:lnTo>
                      <a:pt x="123" y="187"/>
                    </a:lnTo>
                    <a:lnTo>
                      <a:pt x="132" y="167"/>
                    </a:lnTo>
                    <a:lnTo>
                      <a:pt x="140" y="143"/>
                    </a:lnTo>
                    <a:lnTo>
                      <a:pt x="143" y="133"/>
                    </a:lnTo>
                    <a:lnTo>
                      <a:pt x="145" y="121"/>
                    </a:lnTo>
                    <a:lnTo>
                      <a:pt x="149" y="95"/>
                    </a:lnTo>
                    <a:lnTo>
                      <a:pt x="150" y="68"/>
                    </a:lnTo>
                    <a:lnTo>
                      <a:pt x="148" y="38"/>
                    </a:lnTo>
                    <a:lnTo>
                      <a:pt x="142" y="6"/>
                    </a:lnTo>
                    <a:lnTo>
                      <a:pt x="1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Freeform 99"/>
              <p:cNvSpPr>
                <a:spLocks/>
              </p:cNvSpPr>
              <p:nvPr/>
            </p:nvSpPr>
            <p:spPr bwMode="auto">
              <a:xfrm>
                <a:off x="4598" y="2127"/>
                <a:ext cx="86" cy="89"/>
              </a:xfrm>
              <a:custGeom>
                <a:avLst/>
                <a:gdLst>
                  <a:gd name="T0" fmla="*/ 35 w 174"/>
                  <a:gd name="T1" fmla="*/ 0 h 179"/>
                  <a:gd name="T2" fmla="*/ 46 w 174"/>
                  <a:gd name="T3" fmla="*/ 27 h 179"/>
                  <a:gd name="T4" fmla="*/ 59 w 174"/>
                  <a:gd name="T5" fmla="*/ 49 h 179"/>
                  <a:gd name="T6" fmla="*/ 72 w 174"/>
                  <a:gd name="T7" fmla="*/ 68 h 179"/>
                  <a:gd name="T8" fmla="*/ 87 w 174"/>
                  <a:gd name="T9" fmla="*/ 84 h 179"/>
                  <a:gd name="T10" fmla="*/ 127 w 174"/>
                  <a:gd name="T11" fmla="*/ 117 h 179"/>
                  <a:gd name="T12" fmla="*/ 174 w 174"/>
                  <a:gd name="T13" fmla="*/ 150 h 179"/>
                  <a:gd name="T14" fmla="*/ 152 w 174"/>
                  <a:gd name="T15" fmla="*/ 179 h 179"/>
                  <a:gd name="T16" fmla="*/ 104 w 174"/>
                  <a:gd name="T17" fmla="*/ 145 h 179"/>
                  <a:gd name="T18" fmla="*/ 63 w 174"/>
                  <a:gd name="T19" fmla="*/ 111 h 179"/>
                  <a:gd name="T20" fmla="*/ 44 w 174"/>
                  <a:gd name="T21" fmla="*/ 90 h 179"/>
                  <a:gd name="T22" fmla="*/ 28 w 174"/>
                  <a:gd name="T23" fmla="*/ 69 h 179"/>
                  <a:gd name="T24" fmla="*/ 13 w 174"/>
                  <a:gd name="T25" fmla="*/ 42 h 179"/>
                  <a:gd name="T26" fmla="*/ 0 w 174"/>
                  <a:gd name="T27" fmla="*/ 13 h 179"/>
                  <a:gd name="T28" fmla="*/ 35 w 174"/>
                  <a:gd name="T2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79">
                    <a:moveTo>
                      <a:pt x="35" y="0"/>
                    </a:moveTo>
                    <a:lnTo>
                      <a:pt x="46" y="27"/>
                    </a:lnTo>
                    <a:lnTo>
                      <a:pt x="59" y="49"/>
                    </a:lnTo>
                    <a:lnTo>
                      <a:pt x="72" y="68"/>
                    </a:lnTo>
                    <a:lnTo>
                      <a:pt x="87" y="84"/>
                    </a:lnTo>
                    <a:lnTo>
                      <a:pt x="127" y="117"/>
                    </a:lnTo>
                    <a:lnTo>
                      <a:pt x="174" y="150"/>
                    </a:lnTo>
                    <a:lnTo>
                      <a:pt x="152" y="179"/>
                    </a:lnTo>
                    <a:lnTo>
                      <a:pt x="104" y="145"/>
                    </a:lnTo>
                    <a:lnTo>
                      <a:pt x="63" y="111"/>
                    </a:lnTo>
                    <a:lnTo>
                      <a:pt x="44" y="90"/>
                    </a:lnTo>
                    <a:lnTo>
                      <a:pt x="28" y="69"/>
                    </a:lnTo>
                    <a:lnTo>
                      <a:pt x="13" y="42"/>
                    </a:lnTo>
                    <a:lnTo>
                      <a:pt x="0" y="1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100"/>
              <p:cNvSpPr>
                <a:spLocks/>
              </p:cNvSpPr>
              <p:nvPr/>
            </p:nvSpPr>
            <p:spPr bwMode="auto">
              <a:xfrm>
                <a:off x="4577" y="1569"/>
                <a:ext cx="68" cy="94"/>
              </a:xfrm>
              <a:custGeom>
                <a:avLst/>
                <a:gdLst>
                  <a:gd name="T0" fmla="*/ 69 w 136"/>
                  <a:gd name="T1" fmla="*/ 0 h 187"/>
                  <a:gd name="T2" fmla="*/ 81 w 136"/>
                  <a:gd name="T3" fmla="*/ 1 h 187"/>
                  <a:gd name="T4" fmla="*/ 94 w 136"/>
                  <a:gd name="T5" fmla="*/ 2 h 187"/>
                  <a:gd name="T6" fmla="*/ 105 w 136"/>
                  <a:gd name="T7" fmla="*/ 5 h 187"/>
                  <a:gd name="T8" fmla="*/ 116 w 136"/>
                  <a:gd name="T9" fmla="*/ 8 h 187"/>
                  <a:gd name="T10" fmla="*/ 120 w 136"/>
                  <a:gd name="T11" fmla="*/ 10 h 187"/>
                  <a:gd name="T12" fmla="*/ 124 w 136"/>
                  <a:gd name="T13" fmla="*/ 14 h 187"/>
                  <a:gd name="T14" fmla="*/ 128 w 136"/>
                  <a:gd name="T15" fmla="*/ 17 h 187"/>
                  <a:gd name="T16" fmla="*/ 130 w 136"/>
                  <a:gd name="T17" fmla="*/ 20 h 187"/>
                  <a:gd name="T18" fmla="*/ 133 w 136"/>
                  <a:gd name="T19" fmla="*/ 25 h 187"/>
                  <a:gd name="T20" fmla="*/ 134 w 136"/>
                  <a:gd name="T21" fmla="*/ 27 h 187"/>
                  <a:gd name="T22" fmla="*/ 135 w 136"/>
                  <a:gd name="T23" fmla="*/ 31 h 187"/>
                  <a:gd name="T24" fmla="*/ 136 w 136"/>
                  <a:gd name="T25" fmla="*/ 36 h 187"/>
                  <a:gd name="T26" fmla="*/ 136 w 136"/>
                  <a:gd name="T27" fmla="*/ 42 h 187"/>
                  <a:gd name="T28" fmla="*/ 136 w 136"/>
                  <a:gd name="T29" fmla="*/ 55 h 187"/>
                  <a:gd name="T30" fmla="*/ 135 w 136"/>
                  <a:gd name="T31" fmla="*/ 60 h 187"/>
                  <a:gd name="T32" fmla="*/ 134 w 136"/>
                  <a:gd name="T33" fmla="*/ 66 h 187"/>
                  <a:gd name="T34" fmla="*/ 133 w 136"/>
                  <a:gd name="T35" fmla="*/ 72 h 187"/>
                  <a:gd name="T36" fmla="*/ 130 w 136"/>
                  <a:gd name="T37" fmla="*/ 78 h 187"/>
                  <a:gd name="T38" fmla="*/ 127 w 136"/>
                  <a:gd name="T39" fmla="*/ 89 h 187"/>
                  <a:gd name="T40" fmla="*/ 125 w 136"/>
                  <a:gd name="T41" fmla="*/ 93 h 187"/>
                  <a:gd name="T42" fmla="*/ 121 w 136"/>
                  <a:gd name="T43" fmla="*/ 99 h 187"/>
                  <a:gd name="T44" fmla="*/ 116 w 136"/>
                  <a:gd name="T45" fmla="*/ 109 h 187"/>
                  <a:gd name="T46" fmla="*/ 109 w 136"/>
                  <a:gd name="T47" fmla="*/ 120 h 187"/>
                  <a:gd name="T48" fmla="*/ 105 w 136"/>
                  <a:gd name="T49" fmla="*/ 124 h 187"/>
                  <a:gd name="T50" fmla="*/ 101 w 136"/>
                  <a:gd name="T51" fmla="*/ 130 h 187"/>
                  <a:gd name="T52" fmla="*/ 93 w 136"/>
                  <a:gd name="T53" fmla="*/ 139 h 187"/>
                  <a:gd name="T54" fmla="*/ 84 w 136"/>
                  <a:gd name="T55" fmla="*/ 147 h 187"/>
                  <a:gd name="T56" fmla="*/ 74 w 136"/>
                  <a:gd name="T57" fmla="*/ 155 h 187"/>
                  <a:gd name="T58" fmla="*/ 64 w 136"/>
                  <a:gd name="T59" fmla="*/ 163 h 187"/>
                  <a:gd name="T60" fmla="*/ 54 w 136"/>
                  <a:gd name="T61" fmla="*/ 170 h 187"/>
                  <a:gd name="T62" fmla="*/ 44 w 136"/>
                  <a:gd name="T63" fmla="*/ 177 h 187"/>
                  <a:gd name="T64" fmla="*/ 33 w 136"/>
                  <a:gd name="T65" fmla="*/ 182 h 187"/>
                  <a:gd name="T66" fmla="*/ 22 w 136"/>
                  <a:gd name="T67" fmla="*/ 187 h 187"/>
                  <a:gd name="T68" fmla="*/ 16 w 136"/>
                  <a:gd name="T69" fmla="*/ 177 h 187"/>
                  <a:gd name="T70" fmla="*/ 12 w 136"/>
                  <a:gd name="T71" fmla="*/ 168 h 187"/>
                  <a:gd name="T72" fmla="*/ 8 w 136"/>
                  <a:gd name="T73" fmla="*/ 158 h 187"/>
                  <a:gd name="T74" fmla="*/ 6 w 136"/>
                  <a:gd name="T75" fmla="*/ 149 h 187"/>
                  <a:gd name="T76" fmla="*/ 4 w 136"/>
                  <a:gd name="T77" fmla="*/ 140 h 187"/>
                  <a:gd name="T78" fmla="*/ 1 w 136"/>
                  <a:gd name="T79" fmla="*/ 130 h 187"/>
                  <a:gd name="T80" fmla="*/ 1 w 136"/>
                  <a:gd name="T81" fmla="*/ 124 h 187"/>
                  <a:gd name="T82" fmla="*/ 0 w 136"/>
                  <a:gd name="T83" fmla="*/ 120 h 187"/>
                  <a:gd name="T84" fmla="*/ 0 w 136"/>
                  <a:gd name="T85" fmla="*/ 108 h 187"/>
                  <a:gd name="T86" fmla="*/ 1 w 136"/>
                  <a:gd name="T87" fmla="*/ 89 h 187"/>
                  <a:gd name="T88" fmla="*/ 3 w 136"/>
                  <a:gd name="T89" fmla="*/ 80 h 187"/>
                  <a:gd name="T90" fmla="*/ 4 w 136"/>
                  <a:gd name="T91" fmla="*/ 71 h 187"/>
                  <a:gd name="T92" fmla="*/ 6 w 136"/>
                  <a:gd name="T93" fmla="*/ 62 h 187"/>
                  <a:gd name="T94" fmla="*/ 9 w 136"/>
                  <a:gd name="T95" fmla="*/ 52 h 187"/>
                  <a:gd name="T96" fmla="*/ 12 w 136"/>
                  <a:gd name="T97" fmla="*/ 43 h 187"/>
                  <a:gd name="T98" fmla="*/ 16 w 136"/>
                  <a:gd name="T99" fmla="*/ 35 h 187"/>
                  <a:gd name="T100" fmla="*/ 21 w 136"/>
                  <a:gd name="T101" fmla="*/ 28 h 187"/>
                  <a:gd name="T102" fmla="*/ 25 w 136"/>
                  <a:gd name="T103" fmla="*/ 22 h 187"/>
                  <a:gd name="T104" fmla="*/ 28 w 136"/>
                  <a:gd name="T105" fmla="*/ 18 h 187"/>
                  <a:gd name="T106" fmla="*/ 31 w 136"/>
                  <a:gd name="T107" fmla="*/ 16 h 187"/>
                  <a:gd name="T108" fmla="*/ 33 w 136"/>
                  <a:gd name="T109" fmla="*/ 13 h 187"/>
                  <a:gd name="T110" fmla="*/ 37 w 136"/>
                  <a:gd name="T111" fmla="*/ 10 h 187"/>
                  <a:gd name="T112" fmla="*/ 44 w 136"/>
                  <a:gd name="T113" fmla="*/ 6 h 187"/>
                  <a:gd name="T114" fmla="*/ 52 w 136"/>
                  <a:gd name="T115" fmla="*/ 3 h 187"/>
                  <a:gd name="T116" fmla="*/ 60 w 136"/>
                  <a:gd name="T117" fmla="*/ 1 h 187"/>
                  <a:gd name="T118" fmla="*/ 64 w 136"/>
                  <a:gd name="T119" fmla="*/ 1 h 187"/>
                  <a:gd name="T120" fmla="*/ 69 w 136"/>
                  <a:gd name="T12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87">
                    <a:moveTo>
                      <a:pt x="69" y="0"/>
                    </a:moveTo>
                    <a:lnTo>
                      <a:pt x="81" y="1"/>
                    </a:lnTo>
                    <a:lnTo>
                      <a:pt x="94" y="2"/>
                    </a:lnTo>
                    <a:lnTo>
                      <a:pt x="105" y="5"/>
                    </a:lnTo>
                    <a:lnTo>
                      <a:pt x="116" y="8"/>
                    </a:lnTo>
                    <a:lnTo>
                      <a:pt x="120" y="10"/>
                    </a:lnTo>
                    <a:lnTo>
                      <a:pt x="124" y="14"/>
                    </a:lnTo>
                    <a:lnTo>
                      <a:pt x="128" y="17"/>
                    </a:lnTo>
                    <a:lnTo>
                      <a:pt x="130" y="20"/>
                    </a:lnTo>
                    <a:lnTo>
                      <a:pt x="133" y="25"/>
                    </a:lnTo>
                    <a:lnTo>
                      <a:pt x="134" y="27"/>
                    </a:lnTo>
                    <a:lnTo>
                      <a:pt x="135" y="31"/>
                    </a:lnTo>
                    <a:lnTo>
                      <a:pt x="136" y="36"/>
                    </a:lnTo>
                    <a:lnTo>
                      <a:pt x="136" y="42"/>
                    </a:lnTo>
                    <a:lnTo>
                      <a:pt x="136" y="55"/>
                    </a:lnTo>
                    <a:lnTo>
                      <a:pt x="135" y="60"/>
                    </a:lnTo>
                    <a:lnTo>
                      <a:pt x="134" y="66"/>
                    </a:lnTo>
                    <a:lnTo>
                      <a:pt x="133" y="72"/>
                    </a:lnTo>
                    <a:lnTo>
                      <a:pt x="130" y="78"/>
                    </a:lnTo>
                    <a:lnTo>
                      <a:pt x="127" y="89"/>
                    </a:lnTo>
                    <a:lnTo>
                      <a:pt x="125" y="93"/>
                    </a:lnTo>
                    <a:lnTo>
                      <a:pt x="121" y="99"/>
                    </a:lnTo>
                    <a:lnTo>
                      <a:pt x="116" y="109"/>
                    </a:lnTo>
                    <a:lnTo>
                      <a:pt x="109" y="120"/>
                    </a:lnTo>
                    <a:lnTo>
                      <a:pt x="105" y="124"/>
                    </a:lnTo>
                    <a:lnTo>
                      <a:pt x="101" y="130"/>
                    </a:lnTo>
                    <a:lnTo>
                      <a:pt x="93" y="139"/>
                    </a:lnTo>
                    <a:lnTo>
                      <a:pt x="84" y="147"/>
                    </a:lnTo>
                    <a:lnTo>
                      <a:pt x="74" y="155"/>
                    </a:lnTo>
                    <a:lnTo>
                      <a:pt x="64" y="163"/>
                    </a:lnTo>
                    <a:lnTo>
                      <a:pt x="54" y="170"/>
                    </a:lnTo>
                    <a:lnTo>
                      <a:pt x="44" y="177"/>
                    </a:lnTo>
                    <a:lnTo>
                      <a:pt x="33" y="182"/>
                    </a:lnTo>
                    <a:lnTo>
                      <a:pt x="22" y="187"/>
                    </a:lnTo>
                    <a:lnTo>
                      <a:pt x="16" y="177"/>
                    </a:lnTo>
                    <a:lnTo>
                      <a:pt x="12" y="168"/>
                    </a:lnTo>
                    <a:lnTo>
                      <a:pt x="8" y="158"/>
                    </a:lnTo>
                    <a:lnTo>
                      <a:pt x="6" y="149"/>
                    </a:lnTo>
                    <a:lnTo>
                      <a:pt x="4" y="140"/>
                    </a:lnTo>
                    <a:lnTo>
                      <a:pt x="1" y="130"/>
                    </a:lnTo>
                    <a:lnTo>
                      <a:pt x="1" y="124"/>
                    </a:lnTo>
                    <a:lnTo>
                      <a:pt x="0" y="120"/>
                    </a:lnTo>
                    <a:lnTo>
                      <a:pt x="0" y="108"/>
                    </a:lnTo>
                    <a:lnTo>
                      <a:pt x="1" y="89"/>
                    </a:lnTo>
                    <a:lnTo>
                      <a:pt x="3" y="80"/>
                    </a:lnTo>
                    <a:lnTo>
                      <a:pt x="4" y="71"/>
                    </a:lnTo>
                    <a:lnTo>
                      <a:pt x="6" y="62"/>
                    </a:lnTo>
                    <a:lnTo>
                      <a:pt x="9" y="52"/>
                    </a:lnTo>
                    <a:lnTo>
                      <a:pt x="12" y="43"/>
                    </a:lnTo>
                    <a:lnTo>
                      <a:pt x="16" y="35"/>
                    </a:lnTo>
                    <a:lnTo>
                      <a:pt x="21" y="28"/>
                    </a:lnTo>
                    <a:lnTo>
                      <a:pt x="25" y="22"/>
                    </a:lnTo>
                    <a:lnTo>
                      <a:pt x="28" y="18"/>
                    </a:lnTo>
                    <a:lnTo>
                      <a:pt x="31" y="16"/>
                    </a:lnTo>
                    <a:lnTo>
                      <a:pt x="33" y="13"/>
                    </a:lnTo>
                    <a:lnTo>
                      <a:pt x="37" y="10"/>
                    </a:lnTo>
                    <a:lnTo>
                      <a:pt x="44" y="6"/>
                    </a:lnTo>
                    <a:lnTo>
                      <a:pt x="52" y="3"/>
                    </a:lnTo>
                    <a:lnTo>
                      <a:pt x="60" y="1"/>
                    </a:lnTo>
                    <a:lnTo>
                      <a:pt x="64" y="1"/>
                    </a:lnTo>
                    <a:lnTo>
                      <a:pt x="69" y="0"/>
                    </a:lnTo>
                    <a:close/>
                  </a:path>
                </a:pathLst>
              </a:custGeom>
              <a:solidFill>
                <a:srgbClr val="E39D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101"/>
              <p:cNvSpPr>
                <a:spLocks/>
              </p:cNvSpPr>
              <p:nvPr/>
            </p:nvSpPr>
            <p:spPr bwMode="auto">
              <a:xfrm>
                <a:off x="4970" y="1985"/>
                <a:ext cx="20" cy="34"/>
              </a:xfrm>
              <a:custGeom>
                <a:avLst/>
                <a:gdLst>
                  <a:gd name="T0" fmla="*/ 39 w 39"/>
                  <a:gd name="T1" fmla="*/ 1 h 70"/>
                  <a:gd name="T2" fmla="*/ 37 w 39"/>
                  <a:gd name="T3" fmla="*/ 70 h 70"/>
                  <a:gd name="T4" fmla="*/ 0 w 39"/>
                  <a:gd name="T5" fmla="*/ 69 h 70"/>
                  <a:gd name="T6" fmla="*/ 2 w 39"/>
                  <a:gd name="T7" fmla="*/ 0 h 70"/>
                  <a:gd name="T8" fmla="*/ 39 w 39"/>
                  <a:gd name="T9" fmla="*/ 1 h 70"/>
                </a:gdLst>
                <a:ahLst/>
                <a:cxnLst>
                  <a:cxn ang="0">
                    <a:pos x="T0" y="T1"/>
                  </a:cxn>
                  <a:cxn ang="0">
                    <a:pos x="T2" y="T3"/>
                  </a:cxn>
                  <a:cxn ang="0">
                    <a:pos x="T4" y="T5"/>
                  </a:cxn>
                  <a:cxn ang="0">
                    <a:pos x="T6" y="T7"/>
                  </a:cxn>
                  <a:cxn ang="0">
                    <a:pos x="T8" y="T9"/>
                  </a:cxn>
                </a:cxnLst>
                <a:rect l="0" t="0" r="r" b="b"/>
                <a:pathLst>
                  <a:path w="39" h="70">
                    <a:moveTo>
                      <a:pt x="39" y="1"/>
                    </a:moveTo>
                    <a:lnTo>
                      <a:pt x="37" y="70"/>
                    </a:lnTo>
                    <a:lnTo>
                      <a:pt x="0" y="69"/>
                    </a:lnTo>
                    <a:lnTo>
                      <a:pt x="2" y="0"/>
                    </a:lnTo>
                    <a:lnTo>
                      <a:pt x="3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102"/>
              <p:cNvSpPr>
                <a:spLocks/>
              </p:cNvSpPr>
              <p:nvPr/>
            </p:nvSpPr>
            <p:spPr bwMode="auto">
              <a:xfrm>
                <a:off x="4970" y="2019"/>
                <a:ext cx="65" cy="239"/>
              </a:xfrm>
              <a:custGeom>
                <a:avLst/>
                <a:gdLst>
                  <a:gd name="T0" fmla="*/ 37 w 129"/>
                  <a:gd name="T1" fmla="*/ 0 h 477"/>
                  <a:gd name="T2" fmla="*/ 38 w 129"/>
                  <a:gd name="T3" fmla="*/ 66 h 477"/>
                  <a:gd name="T4" fmla="*/ 42 w 129"/>
                  <a:gd name="T5" fmla="*/ 126 h 477"/>
                  <a:gd name="T6" fmla="*/ 49 w 129"/>
                  <a:gd name="T7" fmla="*/ 182 h 477"/>
                  <a:gd name="T8" fmla="*/ 57 w 129"/>
                  <a:gd name="T9" fmla="*/ 236 h 477"/>
                  <a:gd name="T10" fmla="*/ 71 w 129"/>
                  <a:gd name="T11" fmla="*/ 288 h 477"/>
                  <a:gd name="T12" fmla="*/ 87 w 129"/>
                  <a:gd name="T13" fmla="*/ 344 h 477"/>
                  <a:gd name="T14" fmla="*/ 106 w 129"/>
                  <a:gd name="T15" fmla="*/ 401 h 477"/>
                  <a:gd name="T16" fmla="*/ 129 w 129"/>
                  <a:gd name="T17" fmla="*/ 464 h 477"/>
                  <a:gd name="T18" fmla="*/ 95 w 129"/>
                  <a:gd name="T19" fmla="*/ 477 h 477"/>
                  <a:gd name="T20" fmla="*/ 72 w 129"/>
                  <a:gd name="T21" fmla="*/ 414 h 477"/>
                  <a:gd name="T22" fmla="*/ 51 w 129"/>
                  <a:gd name="T23" fmla="*/ 355 h 477"/>
                  <a:gd name="T24" fmla="*/ 35 w 129"/>
                  <a:gd name="T25" fmla="*/ 298 h 477"/>
                  <a:gd name="T26" fmla="*/ 22 w 129"/>
                  <a:gd name="T27" fmla="*/ 244 h 477"/>
                  <a:gd name="T28" fmla="*/ 13 w 129"/>
                  <a:gd name="T29" fmla="*/ 187 h 477"/>
                  <a:gd name="T30" fmla="*/ 6 w 129"/>
                  <a:gd name="T31" fmla="*/ 130 h 477"/>
                  <a:gd name="T32" fmla="*/ 1 w 129"/>
                  <a:gd name="T33" fmla="*/ 67 h 477"/>
                  <a:gd name="T34" fmla="*/ 0 w 129"/>
                  <a:gd name="T35" fmla="*/ 1 h 477"/>
                  <a:gd name="T36" fmla="*/ 37 w 129"/>
                  <a:gd name="T37"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477">
                    <a:moveTo>
                      <a:pt x="37" y="0"/>
                    </a:moveTo>
                    <a:lnTo>
                      <a:pt x="38" y="66"/>
                    </a:lnTo>
                    <a:lnTo>
                      <a:pt x="42" y="126"/>
                    </a:lnTo>
                    <a:lnTo>
                      <a:pt x="49" y="182"/>
                    </a:lnTo>
                    <a:lnTo>
                      <a:pt x="57" y="236"/>
                    </a:lnTo>
                    <a:lnTo>
                      <a:pt x="71" y="288"/>
                    </a:lnTo>
                    <a:lnTo>
                      <a:pt x="87" y="344"/>
                    </a:lnTo>
                    <a:lnTo>
                      <a:pt x="106" y="401"/>
                    </a:lnTo>
                    <a:lnTo>
                      <a:pt x="129" y="464"/>
                    </a:lnTo>
                    <a:lnTo>
                      <a:pt x="95" y="477"/>
                    </a:lnTo>
                    <a:lnTo>
                      <a:pt x="72" y="414"/>
                    </a:lnTo>
                    <a:lnTo>
                      <a:pt x="51" y="355"/>
                    </a:lnTo>
                    <a:lnTo>
                      <a:pt x="35" y="298"/>
                    </a:lnTo>
                    <a:lnTo>
                      <a:pt x="22" y="244"/>
                    </a:lnTo>
                    <a:lnTo>
                      <a:pt x="13" y="187"/>
                    </a:lnTo>
                    <a:lnTo>
                      <a:pt x="6" y="130"/>
                    </a:lnTo>
                    <a:lnTo>
                      <a:pt x="1" y="67"/>
                    </a:lnTo>
                    <a:lnTo>
                      <a:pt x="0" y="1"/>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103"/>
              <p:cNvSpPr>
                <a:spLocks/>
              </p:cNvSpPr>
              <p:nvPr/>
            </p:nvSpPr>
            <p:spPr bwMode="auto">
              <a:xfrm>
                <a:off x="4970" y="2019"/>
                <a:ext cx="19" cy="1"/>
              </a:xfrm>
              <a:custGeom>
                <a:avLst/>
                <a:gdLst>
                  <a:gd name="T0" fmla="*/ 0 w 37"/>
                  <a:gd name="T1" fmla="*/ 0 h 2"/>
                  <a:gd name="T2" fmla="*/ 0 w 37"/>
                  <a:gd name="T3" fmla="*/ 1 h 2"/>
                  <a:gd name="T4" fmla="*/ 0 w 37"/>
                  <a:gd name="T5" fmla="*/ 2 h 2"/>
                  <a:gd name="T6" fmla="*/ 37 w 37"/>
                  <a:gd name="T7" fmla="*/ 1 h 2"/>
                  <a:gd name="T8" fmla="*/ 0 w 37"/>
                  <a:gd name="T9" fmla="*/ 0 h 2"/>
                </a:gdLst>
                <a:ahLst/>
                <a:cxnLst>
                  <a:cxn ang="0">
                    <a:pos x="T0" y="T1"/>
                  </a:cxn>
                  <a:cxn ang="0">
                    <a:pos x="T2" y="T3"/>
                  </a:cxn>
                  <a:cxn ang="0">
                    <a:pos x="T4" y="T5"/>
                  </a:cxn>
                  <a:cxn ang="0">
                    <a:pos x="T6" y="T7"/>
                  </a:cxn>
                  <a:cxn ang="0">
                    <a:pos x="T8" y="T9"/>
                  </a:cxn>
                </a:cxnLst>
                <a:rect l="0" t="0" r="r" b="b"/>
                <a:pathLst>
                  <a:path w="37" h="2">
                    <a:moveTo>
                      <a:pt x="0" y="0"/>
                    </a:moveTo>
                    <a:lnTo>
                      <a:pt x="0" y="1"/>
                    </a:lnTo>
                    <a:lnTo>
                      <a:pt x="0" y="2"/>
                    </a:lnTo>
                    <a:lnTo>
                      <a:pt x="37"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104"/>
              <p:cNvSpPr>
                <a:spLocks/>
              </p:cNvSpPr>
              <p:nvPr/>
            </p:nvSpPr>
            <p:spPr bwMode="auto">
              <a:xfrm>
                <a:off x="5018" y="2252"/>
                <a:ext cx="51" cy="84"/>
              </a:xfrm>
              <a:custGeom>
                <a:avLst/>
                <a:gdLst>
                  <a:gd name="T0" fmla="*/ 34 w 101"/>
                  <a:gd name="T1" fmla="*/ 0 h 169"/>
                  <a:gd name="T2" fmla="*/ 50 w 101"/>
                  <a:gd name="T3" fmla="*/ 42 h 169"/>
                  <a:gd name="T4" fmla="*/ 65 w 101"/>
                  <a:gd name="T5" fmla="*/ 78 h 169"/>
                  <a:gd name="T6" fmla="*/ 101 w 101"/>
                  <a:gd name="T7" fmla="*/ 153 h 169"/>
                  <a:gd name="T8" fmla="*/ 68 w 101"/>
                  <a:gd name="T9" fmla="*/ 169 h 169"/>
                  <a:gd name="T10" fmla="*/ 32 w 101"/>
                  <a:gd name="T11" fmla="*/ 92 h 169"/>
                  <a:gd name="T12" fmla="*/ 16 w 101"/>
                  <a:gd name="T13" fmla="*/ 55 h 169"/>
                  <a:gd name="T14" fmla="*/ 0 w 101"/>
                  <a:gd name="T15" fmla="*/ 13 h 169"/>
                  <a:gd name="T16" fmla="*/ 34 w 101"/>
                  <a:gd name="T17"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69">
                    <a:moveTo>
                      <a:pt x="34" y="0"/>
                    </a:moveTo>
                    <a:lnTo>
                      <a:pt x="50" y="42"/>
                    </a:lnTo>
                    <a:lnTo>
                      <a:pt x="65" y="78"/>
                    </a:lnTo>
                    <a:lnTo>
                      <a:pt x="101" y="153"/>
                    </a:lnTo>
                    <a:lnTo>
                      <a:pt x="68" y="169"/>
                    </a:lnTo>
                    <a:lnTo>
                      <a:pt x="32" y="92"/>
                    </a:lnTo>
                    <a:lnTo>
                      <a:pt x="16" y="55"/>
                    </a:lnTo>
                    <a:lnTo>
                      <a:pt x="0" y="13"/>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 name="Freeform 105"/>
              <p:cNvSpPr>
                <a:spLocks/>
              </p:cNvSpPr>
              <p:nvPr/>
            </p:nvSpPr>
            <p:spPr bwMode="auto">
              <a:xfrm>
                <a:off x="5018" y="2252"/>
                <a:ext cx="17" cy="6"/>
              </a:xfrm>
              <a:custGeom>
                <a:avLst/>
                <a:gdLst>
                  <a:gd name="T0" fmla="*/ 0 w 34"/>
                  <a:gd name="T1" fmla="*/ 13 h 13"/>
                  <a:gd name="T2" fmla="*/ 34 w 34"/>
                  <a:gd name="T3" fmla="*/ 0 h 13"/>
                  <a:gd name="T4" fmla="*/ 0 w 34"/>
                  <a:gd name="T5" fmla="*/ 13 h 13"/>
                </a:gdLst>
                <a:ahLst/>
                <a:cxnLst>
                  <a:cxn ang="0">
                    <a:pos x="T0" y="T1"/>
                  </a:cxn>
                  <a:cxn ang="0">
                    <a:pos x="T2" y="T3"/>
                  </a:cxn>
                  <a:cxn ang="0">
                    <a:pos x="T4" y="T5"/>
                  </a:cxn>
                </a:cxnLst>
                <a:rect l="0" t="0" r="r" b="b"/>
                <a:pathLst>
                  <a:path w="34" h="13">
                    <a:moveTo>
                      <a:pt x="0" y="13"/>
                    </a:moveTo>
                    <a:lnTo>
                      <a:pt x="34"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5" name="Freeform 106"/>
              <p:cNvSpPr>
                <a:spLocks/>
              </p:cNvSpPr>
              <p:nvPr/>
            </p:nvSpPr>
            <p:spPr bwMode="auto">
              <a:xfrm>
                <a:off x="5053" y="2328"/>
                <a:ext cx="160" cy="213"/>
              </a:xfrm>
              <a:custGeom>
                <a:avLst/>
                <a:gdLst>
                  <a:gd name="T0" fmla="*/ 32 w 321"/>
                  <a:gd name="T1" fmla="*/ 0 h 426"/>
                  <a:gd name="T2" fmla="*/ 64 w 321"/>
                  <a:gd name="T3" fmla="*/ 62 h 426"/>
                  <a:gd name="T4" fmla="*/ 95 w 321"/>
                  <a:gd name="T5" fmla="*/ 116 h 426"/>
                  <a:gd name="T6" fmla="*/ 125 w 321"/>
                  <a:gd name="T7" fmla="*/ 168 h 426"/>
                  <a:gd name="T8" fmla="*/ 157 w 321"/>
                  <a:gd name="T9" fmla="*/ 213 h 426"/>
                  <a:gd name="T10" fmla="*/ 191 w 321"/>
                  <a:gd name="T11" fmla="*/ 258 h 426"/>
                  <a:gd name="T12" fmla="*/ 230 w 321"/>
                  <a:gd name="T13" fmla="*/ 304 h 426"/>
                  <a:gd name="T14" fmla="*/ 272 w 321"/>
                  <a:gd name="T15" fmla="*/ 350 h 426"/>
                  <a:gd name="T16" fmla="*/ 321 w 321"/>
                  <a:gd name="T17" fmla="*/ 401 h 426"/>
                  <a:gd name="T18" fmla="*/ 295 w 321"/>
                  <a:gd name="T19" fmla="*/ 426 h 426"/>
                  <a:gd name="T20" fmla="*/ 246 w 321"/>
                  <a:gd name="T21" fmla="*/ 375 h 426"/>
                  <a:gd name="T22" fmla="*/ 203 w 321"/>
                  <a:gd name="T23" fmla="*/ 328 h 426"/>
                  <a:gd name="T24" fmla="*/ 163 w 321"/>
                  <a:gd name="T25" fmla="*/ 280 h 426"/>
                  <a:gd name="T26" fmla="*/ 127 w 321"/>
                  <a:gd name="T27" fmla="*/ 235 h 426"/>
                  <a:gd name="T28" fmla="*/ 94 w 321"/>
                  <a:gd name="T29" fmla="*/ 187 h 426"/>
                  <a:gd name="T30" fmla="*/ 63 w 321"/>
                  <a:gd name="T31" fmla="*/ 135 h 426"/>
                  <a:gd name="T32" fmla="*/ 32 w 321"/>
                  <a:gd name="T33" fmla="*/ 79 h 426"/>
                  <a:gd name="T34" fmla="*/ 0 w 321"/>
                  <a:gd name="T35" fmla="*/ 17 h 426"/>
                  <a:gd name="T36" fmla="*/ 32 w 321"/>
                  <a:gd name="T37"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426">
                    <a:moveTo>
                      <a:pt x="32" y="0"/>
                    </a:moveTo>
                    <a:lnTo>
                      <a:pt x="64" y="62"/>
                    </a:lnTo>
                    <a:lnTo>
                      <a:pt x="95" y="116"/>
                    </a:lnTo>
                    <a:lnTo>
                      <a:pt x="125" y="168"/>
                    </a:lnTo>
                    <a:lnTo>
                      <a:pt x="157" y="213"/>
                    </a:lnTo>
                    <a:lnTo>
                      <a:pt x="191" y="258"/>
                    </a:lnTo>
                    <a:lnTo>
                      <a:pt x="230" y="304"/>
                    </a:lnTo>
                    <a:lnTo>
                      <a:pt x="272" y="350"/>
                    </a:lnTo>
                    <a:lnTo>
                      <a:pt x="321" y="401"/>
                    </a:lnTo>
                    <a:lnTo>
                      <a:pt x="295" y="426"/>
                    </a:lnTo>
                    <a:lnTo>
                      <a:pt x="246" y="375"/>
                    </a:lnTo>
                    <a:lnTo>
                      <a:pt x="203" y="328"/>
                    </a:lnTo>
                    <a:lnTo>
                      <a:pt x="163" y="280"/>
                    </a:lnTo>
                    <a:lnTo>
                      <a:pt x="127" y="235"/>
                    </a:lnTo>
                    <a:lnTo>
                      <a:pt x="94" y="187"/>
                    </a:lnTo>
                    <a:lnTo>
                      <a:pt x="63" y="135"/>
                    </a:lnTo>
                    <a:lnTo>
                      <a:pt x="32" y="79"/>
                    </a:lnTo>
                    <a:lnTo>
                      <a:pt x="0" y="17"/>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 name="Freeform 107"/>
              <p:cNvSpPr>
                <a:spLocks/>
              </p:cNvSpPr>
              <p:nvPr/>
            </p:nvSpPr>
            <p:spPr bwMode="auto">
              <a:xfrm>
                <a:off x="5052" y="2328"/>
                <a:ext cx="17" cy="9"/>
              </a:xfrm>
              <a:custGeom>
                <a:avLst/>
                <a:gdLst>
                  <a:gd name="T0" fmla="*/ 0 w 33"/>
                  <a:gd name="T1" fmla="*/ 16 h 17"/>
                  <a:gd name="T2" fmla="*/ 1 w 33"/>
                  <a:gd name="T3" fmla="*/ 17 h 17"/>
                  <a:gd name="T4" fmla="*/ 33 w 33"/>
                  <a:gd name="T5" fmla="*/ 0 h 17"/>
                  <a:gd name="T6" fmla="*/ 0 w 33"/>
                  <a:gd name="T7" fmla="*/ 16 h 17"/>
                </a:gdLst>
                <a:ahLst/>
                <a:cxnLst>
                  <a:cxn ang="0">
                    <a:pos x="T0" y="T1"/>
                  </a:cxn>
                  <a:cxn ang="0">
                    <a:pos x="T2" y="T3"/>
                  </a:cxn>
                  <a:cxn ang="0">
                    <a:pos x="T4" y="T5"/>
                  </a:cxn>
                  <a:cxn ang="0">
                    <a:pos x="T6" y="T7"/>
                  </a:cxn>
                </a:cxnLst>
                <a:rect l="0" t="0" r="r" b="b"/>
                <a:pathLst>
                  <a:path w="33" h="17">
                    <a:moveTo>
                      <a:pt x="0" y="16"/>
                    </a:moveTo>
                    <a:lnTo>
                      <a:pt x="1" y="17"/>
                    </a:lnTo>
                    <a:lnTo>
                      <a:pt x="33"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108"/>
              <p:cNvSpPr>
                <a:spLocks/>
              </p:cNvSpPr>
              <p:nvPr/>
            </p:nvSpPr>
            <p:spPr bwMode="auto">
              <a:xfrm>
                <a:off x="4248" y="2057"/>
                <a:ext cx="27" cy="57"/>
              </a:xfrm>
              <a:custGeom>
                <a:avLst/>
                <a:gdLst>
                  <a:gd name="T0" fmla="*/ 37 w 55"/>
                  <a:gd name="T1" fmla="*/ 0 h 114"/>
                  <a:gd name="T2" fmla="*/ 0 w 55"/>
                  <a:gd name="T3" fmla="*/ 5 h 114"/>
                  <a:gd name="T4" fmla="*/ 19 w 55"/>
                  <a:gd name="T5" fmla="*/ 114 h 114"/>
                  <a:gd name="T6" fmla="*/ 55 w 55"/>
                  <a:gd name="T7" fmla="*/ 110 h 114"/>
                  <a:gd name="T8" fmla="*/ 37 w 55"/>
                  <a:gd name="T9" fmla="*/ 0 h 114"/>
                </a:gdLst>
                <a:ahLst/>
                <a:cxnLst>
                  <a:cxn ang="0">
                    <a:pos x="T0" y="T1"/>
                  </a:cxn>
                  <a:cxn ang="0">
                    <a:pos x="T2" y="T3"/>
                  </a:cxn>
                  <a:cxn ang="0">
                    <a:pos x="T4" y="T5"/>
                  </a:cxn>
                  <a:cxn ang="0">
                    <a:pos x="T6" y="T7"/>
                  </a:cxn>
                  <a:cxn ang="0">
                    <a:pos x="T8" y="T9"/>
                  </a:cxn>
                </a:cxnLst>
                <a:rect l="0" t="0" r="r" b="b"/>
                <a:pathLst>
                  <a:path w="55" h="114">
                    <a:moveTo>
                      <a:pt x="37" y="0"/>
                    </a:moveTo>
                    <a:lnTo>
                      <a:pt x="0" y="5"/>
                    </a:lnTo>
                    <a:lnTo>
                      <a:pt x="19" y="114"/>
                    </a:lnTo>
                    <a:lnTo>
                      <a:pt x="55" y="110"/>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Rectangle 109"/>
              <p:cNvSpPr>
                <a:spLocks noChangeArrowheads="1"/>
              </p:cNvSpPr>
              <p:nvPr/>
            </p:nvSpPr>
            <p:spPr bwMode="auto">
              <a:xfrm>
                <a:off x="4257" y="2113"/>
                <a:ext cx="18" cy="5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9" name="Freeform 110"/>
              <p:cNvSpPr>
                <a:spLocks/>
              </p:cNvSpPr>
              <p:nvPr/>
            </p:nvSpPr>
            <p:spPr bwMode="auto">
              <a:xfrm>
                <a:off x="4257" y="2112"/>
                <a:ext cx="18" cy="2"/>
              </a:xfrm>
              <a:custGeom>
                <a:avLst/>
                <a:gdLst>
                  <a:gd name="T0" fmla="*/ 36 w 36"/>
                  <a:gd name="T1" fmla="*/ 0 h 4"/>
                  <a:gd name="T2" fmla="*/ 36 w 36"/>
                  <a:gd name="T3" fmla="*/ 2 h 4"/>
                  <a:gd name="T4" fmla="*/ 0 w 36"/>
                  <a:gd name="T5" fmla="*/ 2 h 4"/>
                  <a:gd name="T6" fmla="*/ 0 w 36"/>
                  <a:gd name="T7" fmla="*/ 4 h 4"/>
                  <a:gd name="T8" fmla="*/ 36 w 36"/>
                  <a:gd name="T9" fmla="*/ 0 h 4"/>
                </a:gdLst>
                <a:ahLst/>
                <a:cxnLst>
                  <a:cxn ang="0">
                    <a:pos x="T0" y="T1"/>
                  </a:cxn>
                  <a:cxn ang="0">
                    <a:pos x="T2" y="T3"/>
                  </a:cxn>
                  <a:cxn ang="0">
                    <a:pos x="T4" y="T5"/>
                  </a:cxn>
                  <a:cxn ang="0">
                    <a:pos x="T6" y="T7"/>
                  </a:cxn>
                  <a:cxn ang="0">
                    <a:pos x="T8" y="T9"/>
                  </a:cxn>
                </a:cxnLst>
                <a:rect l="0" t="0" r="r" b="b"/>
                <a:pathLst>
                  <a:path w="36" h="4">
                    <a:moveTo>
                      <a:pt x="36" y="0"/>
                    </a:moveTo>
                    <a:lnTo>
                      <a:pt x="36" y="2"/>
                    </a:lnTo>
                    <a:lnTo>
                      <a:pt x="0" y="2"/>
                    </a:lnTo>
                    <a:lnTo>
                      <a:pt x="0" y="4"/>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111"/>
              <p:cNvSpPr>
                <a:spLocks/>
              </p:cNvSpPr>
              <p:nvPr/>
            </p:nvSpPr>
            <p:spPr bwMode="auto">
              <a:xfrm>
                <a:off x="4196" y="2171"/>
                <a:ext cx="79" cy="196"/>
              </a:xfrm>
              <a:custGeom>
                <a:avLst/>
                <a:gdLst>
                  <a:gd name="T0" fmla="*/ 158 w 158"/>
                  <a:gd name="T1" fmla="*/ 7 h 394"/>
                  <a:gd name="T2" fmla="*/ 148 w 158"/>
                  <a:gd name="T3" fmla="*/ 63 h 394"/>
                  <a:gd name="T4" fmla="*/ 135 w 158"/>
                  <a:gd name="T5" fmla="*/ 113 h 394"/>
                  <a:gd name="T6" fmla="*/ 123 w 158"/>
                  <a:gd name="T7" fmla="*/ 160 h 394"/>
                  <a:gd name="T8" fmla="*/ 107 w 158"/>
                  <a:gd name="T9" fmla="*/ 205 h 394"/>
                  <a:gd name="T10" fmla="*/ 74 w 158"/>
                  <a:gd name="T11" fmla="*/ 293 h 394"/>
                  <a:gd name="T12" fmla="*/ 35 w 158"/>
                  <a:gd name="T13" fmla="*/ 394 h 394"/>
                  <a:gd name="T14" fmla="*/ 0 w 158"/>
                  <a:gd name="T15" fmla="*/ 381 h 394"/>
                  <a:gd name="T16" fmla="*/ 39 w 158"/>
                  <a:gd name="T17" fmla="*/ 281 h 394"/>
                  <a:gd name="T18" fmla="*/ 72 w 158"/>
                  <a:gd name="T19" fmla="*/ 193 h 394"/>
                  <a:gd name="T20" fmla="*/ 88 w 158"/>
                  <a:gd name="T21" fmla="*/ 148 h 394"/>
                  <a:gd name="T22" fmla="*/ 100 w 158"/>
                  <a:gd name="T23" fmla="*/ 104 h 394"/>
                  <a:gd name="T24" fmla="*/ 112 w 158"/>
                  <a:gd name="T25" fmla="*/ 55 h 394"/>
                  <a:gd name="T26" fmla="*/ 123 w 158"/>
                  <a:gd name="T27" fmla="*/ 0 h 394"/>
                  <a:gd name="T28" fmla="*/ 158 w 158"/>
                  <a:gd name="T29" fmla="*/ 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394">
                    <a:moveTo>
                      <a:pt x="158" y="7"/>
                    </a:moveTo>
                    <a:lnTo>
                      <a:pt x="148" y="63"/>
                    </a:lnTo>
                    <a:lnTo>
                      <a:pt x="135" y="113"/>
                    </a:lnTo>
                    <a:lnTo>
                      <a:pt x="123" y="160"/>
                    </a:lnTo>
                    <a:lnTo>
                      <a:pt x="107" y="205"/>
                    </a:lnTo>
                    <a:lnTo>
                      <a:pt x="74" y="293"/>
                    </a:lnTo>
                    <a:lnTo>
                      <a:pt x="35" y="394"/>
                    </a:lnTo>
                    <a:lnTo>
                      <a:pt x="0" y="381"/>
                    </a:lnTo>
                    <a:lnTo>
                      <a:pt x="39" y="281"/>
                    </a:lnTo>
                    <a:lnTo>
                      <a:pt x="72" y="193"/>
                    </a:lnTo>
                    <a:lnTo>
                      <a:pt x="88" y="148"/>
                    </a:lnTo>
                    <a:lnTo>
                      <a:pt x="100" y="104"/>
                    </a:lnTo>
                    <a:lnTo>
                      <a:pt x="112" y="55"/>
                    </a:lnTo>
                    <a:lnTo>
                      <a:pt x="123" y="0"/>
                    </a:lnTo>
                    <a:lnTo>
                      <a:pt x="15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
              <p:cNvSpPr>
                <a:spLocks/>
              </p:cNvSpPr>
              <p:nvPr/>
            </p:nvSpPr>
            <p:spPr bwMode="auto">
              <a:xfrm>
                <a:off x="4257" y="2171"/>
                <a:ext cx="18" cy="3"/>
              </a:xfrm>
              <a:custGeom>
                <a:avLst/>
                <a:gdLst>
                  <a:gd name="T0" fmla="*/ 36 w 36"/>
                  <a:gd name="T1" fmla="*/ 4 h 7"/>
                  <a:gd name="T2" fmla="*/ 36 w 36"/>
                  <a:gd name="T3" fmla="*/ 1 h 7"/>
                  <a:gd name="T4" fmla="*/ 35 w 36"/>
                  <a:gd name="T5" fmla="*/ 7 h 7"/>
                  <a:gd name="T6" fmla="*/ 0 w 36"/>
                  <a:gd name="T7" fmla="*/ 0 h 7"/>
                  <a:gd name="T8" fmla="*/ 0 w 36"/>
                  <a:gd name="T9" fmla="*/ 4 h 7"/>
                  <a:gd name="T10" fmla="*/ 36 w 36"/>
                  <a:gd name="T11" fmla="*/ 4 h 7"/>
                </a:gdLst>
                <a:ahLst/>
                <a:cxnLst>
                  <a:cxn ang="0">
                    <a:pos x="T0" y="T1"/>
                  </a:cxn>
                  <a:cxn ang="0">
                    <a:pos x="T2" y="T3"/>
                  </a:cxn>
                  <a:cxn ang="0">
                    <a:pos x="T4" y="T5"/>
                  </a:cxn>
                  <a:cxn ang="0">
                    <a:pos x="T6" y="T7"/>
                  </a:cxn>
                  <a:cxn ang="0">
                    <a:pos x="T8" y="T9"/>
                  </a:cxn>
                  <a:cxn ang="0">
                    <a:pos x="T10" y="T11"/>
                  </a:cxn>
                </a:cxnLst>
                <a:rect l="0" t="0" r="r" b="b"/>
                <a:pathLst>
                  <a:path w="36" h="7">
                    <a:moveTo>
                      <a:pt x="36" y="4"/>
                    </a:moveTo>
                    <a:lnTo>
                      <a:pt x="36" y="1"/>
                    </a:lnTo>
                    <a:lnTo>
                      <a:pt x="35" y="7"/>
                    </a:lnTo>
                    <a:lnTo>
                      <a:pt x="0" y="0"/>
                    </a:lnTo>
                    <a:lnTo>
                      <a:pt x="0" y="4"/>
                    </a:lnTo>
                    <a:lnTo>
                      <a:pt x="3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3"/>
              <p:cNvSpPr>
                <a:spLocks/>
              </p:cNvSpPr>
              <p:nvPr/>
            </p:nvSpPr>
            <p:spPr bwMode="auto">
              <a:xfrm>
                <a:off x="4135" y="2361"/>
                <a:ext cx="78" cy="118"/>
              </a:xfrm>
              <a:custGeom>
                <a:avLst/>
                <a:gdLst>
                  <a:gd name="T0" fmla="*/ 156 w 156"/>
                  <a:gd name="T1" fmla="*/ 13 h 236"/>
                  <a:gd name="T2" fmla="*/ 129 w 156"/>
                  <a:gd name="T3" fmla="*/ 75 h 236"/>
                  <a:gd name="T4" fmla="*/ 102 w 156"/>
                  <a:gd name="T5" fmla="*/ 129 h 236"/>
                  <a:gd name="T6" fmla="*/ 68 w 156"/>
                  <a:gd name="T7" fmla="*/ 179 h 236"/>
                  <a:gd name="T8" fmla="*/ 30 w 156"/>
                  <a:gd name="T9" fmla="*/ 236 h 236"/>
                  <a:gd name="T10" fmla="*/ 0 w 156"/>
                  <a:gd name="T11" fmla="*/ 214 h 236"/>
                  <a:gd name="T12" fmla="*/ 37 w 156"/>
                  <a:gd name="T13" fmla="*/ 160 h 236"/>
                  <a:gd name="T14" fmla="*/ 70 w 156"/>
                  <a:gd name="T15" fmla="*/ 111 h 236"/>
                  <a:gd name="T16" fmla="*/ 96 w 156"/>
                  <a:gd name="T17" fmla="*/ 61 h 236"/>
                  <a:gd name="T18" fmla="*/ 121 w 156"/>
                  <a:gd name="T19" fmla="*/ 0 h 236"/>
                  <a:gd name="T20" fmla="*/ 156 w 156"/>
                  <a:gd name="T21"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36">
                    <a:moveTo>
                      <a:pt x="156" y="13"/>
                    </a:moveTo>
                    <a:lnTo>
                      <a:pt x="129" y="75"/>
                    </a:lnTo>
                    <a:lnTo>
                      <a:pt x="102" y="129"/>
                    </a:lnTo>
                    <a:lnTo>
                      <a:pt x="68" y="179"/>
                    </a:lnTo>
                    <a:lnTo>
                      <a:pt x="30" y="236"/>
                    </a:lnTo>
                    <a:lnTo>
                      <a:pt x="0" y="214"/>
                    </a:lnTo>
                    <a:lnTo>
                      <a:pt x="37" y="160"/>
                    </a:lnTo>
                    <a:lnTo>
                      <a:pt x="70" y="111"/>
                    </a:lnTo>
                    <a:lnTo>
                      <a:pt x="96" y="61"/>
                    </a:lnTo>
                    <a:lnTo>
                      <a:pt x="121" y="0"/>
                    </a:lnTo>
                    <a:lnTo>
                      <a:pt x="1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4"/>
              <p:cNvSpPr>
                <a:spLocks/>
              </p:cNvSpPr>
              <p:nvPr/>
            </p:nvSpPr>
            <p:spPr bwMode="auto">
              <a:xfrm>
                <a:off x="4196" y="2361"/>
                <a:ext cx="17" cy="6"/>
              </a:xfrm>
              <a:custGeom>
                <a:avLst/>
                <a:gdLst>
                  <a:gd name="T0" fmla="*/ 35 w 35"/>
                  <a:gd name="T1" fmla="*/ 13 h 13"/>
                  <a:gd name="T2" fmla="*/ 0 w 35"/>
                  <a:gd name="T3" fmla="*/ 0 h 13"/>
                  <a:gd name="T4" fmla="*/ 35 w 35"/>
                  <a:gd name="T5" fmla="*/ 13 h 13"/>
                </a:gdLst>
                <a:ahLst/>
                <a:cxnLst>
                  <a:cxn ang="0">
                    <a:pos x="T0" y="T1"/>
                  </a:cxn>
                  <a:cxn ang="0">
                    <a:pos x="T2" y="T3"/>
                  </a:cxn>
                  <a:cxn ang="0">
                    <a:pos x="T4" y="T5"/>
                  </a:cxn>
                </a:cxnLst>
                <a:rect l="0" t="0" r="r" b="b"/>
                <a:pathLst>
                  <a:path w="35" h="13">
                    <a:moveTo>
                      <a:pt x="35" y="13"/>
                    </a:moveTo>
                    <a:lnTo>
                      <a:pt x="0" y="0"/>
                    </a:lnTo>
                    <a:lnTo>
                      <a:pt x="3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5"/>
              <p:cNvSpPr>
                <a:spLocks/>
              </p:cNvSpPr>
              <p:nvPr/>
            </p:nvSpPr>
            <p:spPr bwMode="auto">
              <a:xfrm>
                <a:off x="4070" y="2468"/>
                <a:ext cx="80" cy="80"/>
              </a:xfrm>
              <a:custGeom>
                <a:avLst/>
                <a:gdLst>
                  <a:gd name="T0" fmla="*/ 161 w 161"/>
                  <a:gd name="T1" fmla="*/ 22 h 159"/>
                  <a:gd name="T2" fmla="*/ 130 w 161"/>
                  <a:gd name="T3" fmla="*/ 64 h 159"/>
                  <a:gd name="T4" fmla="*/ 99 w 161"/>
                  <a:gd name="T5" fmla="*/ 100 h 159"/>
                  <a:gd name="T6" fmla="*/ 82 w 161"/>
                  <a:gd name="T7" fmla="*/ 117 h 159"/>
                  <a:gd name="T8" fmla="*/ 64 w 161"/>
                  <a:gd name="T9" fmla="*/ 132 h 159"/>
                  <a:gd name="T10" fmla="*/ 41 w 161"/>
                  <a:gd name="T11" fmla="*/ 146 h 159"/>
                  <a:gd name="T12" fmla="*/ 17 w 161"/>
                  <a:gd name="T13" fmla="*/ 159 h 159"/>
                  <a:gd name="T14" fmla="*/ 0 w 161"/>
                  <a:gd name="T15" fmla="*/ 127 h 159"/>
                  <a:gd name="T16" fmla="*/ 22 w 161"/>
                  <a:gd name="T17" fmla="*/ 116 h 159"/>
                  <a:gd name="T18" fmla="*/ 41 w 161"/>
                  <a:gd name="T19" fmla="*/ 103 h 159"/>
                  <a:gd name="T20" fmla="*/ 58 w 161"/>
                  <a:gd name="T21" fmla="*/ 89 h 159"/>
                  <a:gd name="T22" fmla="*/ 73 w 161"/>
                  <a:gd name="T23" fmla="*/ 75 h 159"/>
                  <a:gd name="T24" fmla="*/ 102 w 161"/>
                  <a:gd name="T25" fmla="*/ 42 h 159"/>
                  <a:gd name="T26" fmla="*/ 131 w 161"/>
                  <a:gd name="T27" fmla="*/ 0 h 159"/>
                  <a:gd name="T28" fmla="*/ 161 w 161"/>
                  <a:gd name="T29"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59">
                    <a:moveTo>
                      <a:pt x="161" y="22"/>
                    </a:moveTo>
                    <a:lnTo>
                      <a:pt x="130" y="64"/>
                    </a:lnTo>
                    <a:lnTo>
                      <a:pt x="99" y="100"/>
                    </a:lnTo>
                    <a:lnTo>
                      <a:pt x="82" y="117"/>
                    </a:lnTo>
                    <a:lnTo>
                      <a:pt x="64" y="132"/>
                    </a:lnTo>
                    <a:lnTo>
                      <a:pt x="41" y="146"/>
                    </a:lnTo>
                    <a:lnTo>
                      <a:pt x="17" y="159"/>
                    </a:lnTo>
                    <a:lnTo>
                      <a:pt x="0" y="127"/>
                    </a:lnTo>
                    <a:lnTo>
                      <a:pt x="22" y="116"/>
                    </a:lnTo>
                    <a:lnTo>
                      <a:pt x="41" y="103"/>
                    </a:lnTo>
                    <a:lnTo>
                      <a:pt x="58" y="89"/>
                    </a:lnTo>
                    <a:lnTo>
                      <a:pt x="73" y="75"/>
                    </a:lnTo>
                    <a:lnTo>
                      <a:pt x="102" y="42"/>
                    </a:lnTo>
                    <a:lnTo>
                      <a:pt x="131" y="0"/>
                    </a:lnTo>
                    <a:lnTo>
                      <a:pt x="161"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6"/>
              <p:cNvSpPr>
                <a:spLocks/>
              </p:cNvSpPr>
              <p:nvPr/>
            </p:nvSpPr>
            <p:spPr bwMode="auto">
              <a:xfrm>
                <a:off x="4135" y="2468"/>
                <a:ext cx="15" cy="11"/>
              </a:xfrm>
              <a:custGeom>
                <a:avLst/>
                <a:gdLst>
                  <a:gd name="T0" fmla="*/ 30 w 30"/>
                  <a:gd name="T1" fmla="*/ 22 h 22"/>
                  <a:gd name="T2" fmla="*/ 0 w 30"/>
                  <a:gd name="T3" fmla="*/ 0 h 22"/>
                  <a:gd name="T4" fmla="*/ 30 w 30"/>
                  <a:gd name="T5" fmla="*/ 22 h 22"/>
                </a:gdLst>
                <a:ahLst/>
                <a:cxnLst>
                  <a:cxn ang="0">
                    <a:pos x="T0" y="T1"/>
                  </a:cxn>
                  <a:cxn ang="0">
                    <a:pos x="T2" y="T3"/>
                  </a:cxn>
                  <a:cxn ang="0">
                    <a:pos x="T4" y="T5"/>
                  </a:cxn>
                </a:cxnLst>
                <a:rect l="0" t="0" r="r" b="b"/>
                <a:pathLst>
                  <a:path w="30" h="22">
                    <a:moveTo>
                      <a:pt x="30" y="22"/>
                    </a:moveTo>
                    <a:lnTo>
                      <a:pt x="0" y="0"/>
                    </a:lnTo>
                    <a:lnTo>
                      <a:pt x="3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117"/>
              <p:cNvSpPr>
                <a:spLocks/>
              </p:cNvSpPr>
              <p:nvPr/>
            </p:nvSpPr>
            <p:spPr bwMode="auto">
              <a:xfrm>
                <a:off x="4398" y="2292"/>
                <a:ext cx="134" cy="183"/>
              </a:xfrm>
              <a:custGeom>
                <a:avLst/>
                <a:gdLst>
                  <a:gd name="T0" fmla="*/ 268 w 268"/>
                  <a:gd name="T1" fmla="*/ 15 h 365"/>
                  <a:gd name="T2" fmla="*/ 245 w 268"/>
                  <a:gd name="T3" fmla="*/ 68 h 365"/>
                  <a:gd name="T4" fmla="*/ 220 w 268"/>
                  <a:gd name="T5" fmla="*/ 118 h 365"/>
                  <a:gd name="T6" fmla="*/ 192 w 268"/>
                  <a:gd name="T7" fmla="*/ 162 h 365"/>
                  <a:gd name="T8" fmla="*/ 162 w 268"/>
                  <a:gd name="T9" fmla="*/ 201 h 365"/>
                  <a:gd name="T10" fmla="*/ 98 w 268"/>
                  <a:gd name="T11" fmla="*/ 277 h 365"/>
                  <a:gd name="T12" fmla="*/ 64 w 268"/>
                  <a:gd name="T13" fmla="*/ 318 h 365"/>
                  <a:gd name="T14" fmla="*/ 28 w 268"/>
                  <a:gd name="T15" fmla="*/ 365 h 365"/>
                  <a:gd name="T16" fmla="*/ 0 w 268"/>
                  <a:gd name="T17" fmla="*/ 342 h 365"/>
                  <a:gd name="T18" fmla="*/ 35 w 268"/>
                  <a:gd name="T19" fmla="*/ 295 h 365"/>
                  <a:gd name="T20" fmla="*/ 69 w 268"/>
                  <a:gd name="T21" fmla="*/ 254 h 365"/>
                  <a:gd name="T22" fmla="*/ 133 w 268"/>
                  <a:gd name="T23" fmla="*/ 178 h 365"/>
                  <a:gd name="T24" fmla="*/ 162 w 268"/>
                  <a:gd name="T25" fmla="*/ 140 h 365"/>
                  <a:gd name="T26" fmla="*/ 188 w 268"/>
                  <a:gd name="T27" fmla="*/ 99 h 365"/>
                  <a:gd name="T28" fmla="*/ 212 w 268"/>
                  <a:gd name="T29" fmla="*/ 54 h 365"/>
                  <a:gd name="T30" fmla="*/ 235 w 268"/>
                  <a:gd name="T31" fmla="*/ 0 h 365"/>
                  <a:gd name="T32" fmla="*/ 268 w 268"/>
                  <a:gd name="T33" fmla="*/ 1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365">
                    <a:moveTo>
                      <a:pt x="268" y="15"/>
                    </a:moveTo>
                    <a:lnTo>
                      <a:pt x="245" y="68"/>
                    </a:lnTo>
                    <a:lnTo>
                      <a:pt x="220" y="118"/>
                    </a:lnTo>
                    <a:lnTo>
                      <a:pt x="192" y="162"/>
                    </a:lnTo>
                    <a:lnTo>
                      <a:pt x="162" y="201"/>
                    </a:lnTo>
                    <a:lnTo>
                      <a:pt x="98" y="277"/>
                    </a:lnTo>
                    <a:lnTo>
                      <a:pt x="64" y="318"/>
                    </a:lnTo>
                    <a:lnTo>
                      <a:pt x="28" y="365"/>
                    </a:lnTo>
                    <a:lnTo>
                      <a:pt x="0" y="342"/>
                    </a:lnTo>
                    <a:lnTo>
                      <a:pt x="35" y="295"/>
                    </a:lnTo>
                    <a:lnTo>
                      <a:pt x="69" y="254"/>
                    </a:lnTo>
                    <a:lnTo>
                      <a:pt x="133" y="178"/>
                    </a:lnTo>
                    <a:lnTo>
                      <a:pt x="162" y="140"/>
                    </a:lnTo>
                    <a:lnTo>
                      <a:pt x="188" y="99"/>
                    </a:lnTo>
                    <a:lnTo>
                      <a:pt x="212" y="54"/>
                    </a:lnTo>
                    <a:lnTo>
                      <a:pt x="235" y="0"/>
                    </a:lnTo>
                    <a:lnTo>
                      <a:pt x="26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118"/>
              <p:cNvSpPr>
                <a:spLocks/>
              </p:cNvSpPr>
              <p:nvPr/>
            </p:nvSpPr>
            <p:spPr bwMode="auto">
              <a:xfrm>
                <a:off x="4316" y="2464"/>
                <a:ext cx="97" cy="111"/>
              </a:xfrm>
              <a:custGeom>
                <a:avLst/>
                <a:gdLst>
                  <a:gd name="T0" fmla="*/ 193 w 193"/>
                  <a:gd name="T1" fmla="*/ 22 h 224"/>
                  <a:gd name="T2" fmla="*/ 115 w 193"/>
                  <a:gd name="T3" fmla="*/ 126 h 224"/>
                  <a:gd name="T4" fmla="*/ 76 w 193"/>
                  <a:gd name="T5" fmla="*/ 173 h 224"/>
                  <a:gd name="T6" fmla="*/ 27 w 193"/>
                  <a:gd name="T7" fmla="*/ 224 h 224"/>
                  <a:gd name="T8" fmla="*/ 0 w 193"/>
                  <a:gd name="T9" fmla="*/ 199 h 224"/>
                  <a:gd name="T10" fmla="*/ 48 w 193"/>
                  <a:gd name="T11" fmla="*/ 149 h 224"/>
                  <a:gd name="T12" fmla="*/ 86 w 193"/>
                  <a:gd name="T13" fmla="*/ 103 h 224"/>
                  <a:gd name="T14" fmla="*/ 164 w 193"/>
                  <a:gd name="T15" fmla="*/ 0 h 224"/>
                  <a:gd name="T16" fmla="*/ 193 w 193"/>
                  <a:gd name="T17" fmla="*/ 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24">
                    <a:moveTo>
                      <a:pt x="193" y="22"/>
                    </a:moveTo>
                    <a:lnTo>
                      <a:pt x="115" y="126"/>
                    </a:lnTo>
                    <a:lnTo>
                      <a:pt x="76" y="173"/>
                    </a:lnTo>
                    <a:lnTo>
                      <a:pt x="27" y="224"/>
                    </a:lnTo>
                    <a:lnTo>
                      <a:pt x="0" y="199"/>
                    </a:lnTo>
                    <a:lnTo>
                      <a:pt x="48" y="149"/>
                    </a:lnTo>
                    <a:lnTo>
                      <a:pt x="86" y="103"/>
                    </a:lnTo>
                    <a:lnTo>
                      <a:pt x="164" y="0"/>
                    </a:lnTo>
                    <a:lnTo>
                      <a:pt x="19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119"/>
              <p:cNvSpPr>
                <a:spLocks/>
              </p:cNvSpPr>
              <p:nvPr/>
            </p:nvSpPr>
            <p:spPr bwMode="auto">
              <a:xfrm>
                <a:off x="4398" y="2463"/>
                <a:ext cx="15" cy="12"/>
              </a:xfrm>
              <a:custGeom>
                <a:avLst/>
                <a:gdLst>
                  <a:gd name="T0" fmla="*/ 0 w 29"/>
                  <a:gd name="T1" fmla="*/ 0 h 23"/>
                  <a:gd name="T2" fmla="*/ 0 w 29"/>
                  <a:gd name="T3" fmla="*/ 1 h 23"/>
                  <a:gd name="T4" fmla="*/ 29 w 29"/>
                  <a:gd name="T5" fmla="*/ 23 h 23"/>
                  <a:gd name="T6" fmla="*/ 28 w 29"/>
                  <a:gd name="T7" fmla="*/ 23 h 23"/>
                  <a:gd name="T8" fmla="*/ 0 w 29"/>
                  <a:gd name="T9" fmla="*/ 0 h 23"/>
                </a:gdLst>
                <a:ahLst/>
                <a:cxnLst>
                  <a:cxn ang="0">
                    <a:pos x="T0" y="T1"/>
                  </a:cxn>
                  <a:cxn ang="0">
                    <a:pos x="T2" y="T3"/>
                  </a:cxn>
                  <a:cxn ang="0">
                    <a:pos x="T4" y="T5"/>
                  </a:cxn>
                  <a:cxn ang="0">
                    <a:pos x="T6" y="T7"/>
                  </a:cxn>
                  <a:cxn ang="0">
                    <a:pos x="T8" y="T9"/>
                  </a:cxn>
                </a:cxnLst>
                <a:rect l="0" t="0" r="r" b="b"/>
                <a:pathLst>
                  <a:path w="29" h="23">
                    <a:moveTo>
                      <a:pt x="0" y="0"/>
                    </a:moveTo>
                    <a:lnTo>
                      <a:pt x="0" y="1"/>
                    </a:lnTo>
                    <a:lnTo>
                      <a:pt x="29" y="23"/>
                    </a:lnTo>
                    <a:lnTo>
                      <a:pt x="28"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120"/>
              <p:cNvSpPr>
                <a:spLocks/>
              </p:cNvSpPr>
              <p:nvPr/>
            </p:nvSpPr>
            <p:spPr bwMode="auto">
              <a:xfrm>
                <a:off x="4670" y="2207"/>
                <a:ext cx="100" cy="104"/>
              </a:xfrm>
              <a:custGeom>
                <a:avLst/>
                <a:gdLst>
                  <a:gd name="T0" fmla="*/ 36 w 200"/>
                  <a:gd name="T1" fmla="*/ 0 h 208"/>
                  <a:gd name="T2" fmla="*/ 44 w 200"/>
                  <a:gd name="T3" fmla="*/ 33 h 208"/>
                  <a:gd name="T4" fmla="*/ 56 w 200"/>
                  <a:gd name="T5" fmla="*/ 61 h 208"/>
                  <a:gd name="T6" fmla="*/ 63 w 200"/>
                  <a:gd name="T7" fmla="*/ 73 h 208"/>
                  <a:gd name="T8" fmla="*/ 71 w 200"/>
                  <a:gd name="T9" fmla="*/ 85 h 208"/>
                  <a:gd name="T10" fmla="*/ 91 w 200"/>
                  <a:gd name="T11" fmla="*/ 106 h 208"/>
                  <a:gd name="T12" fmla="*/ 112 w 200"/>
                  <a:gd name="T13" fmla="*/ 124 h 208"/>
                  <a:gd name="T14" fmla="*/ 139 w 200"/>
                  <a:gd name="T15" fmla="*/ 143 h 208"/>
                  <a:gd name="T16" fmla="*/ 168 w 200"/>
                  <a:gd name="T17" fmla="*/ 159 h 208"/>
                  <a:gd name="T18" fmla="*/ 200 w 200"/>
                  <a:gd name="T19" fmla="*/ 175 h 208"/>
                  <a:gd name="T20" fmla="*/ 184 w 200"/>
                  <a:gd name="T21" fmla="*/ 208 h 208"/>
                  <a:gd name="T22" fmla="*/ 151 w 200"/>
                  <a:gd name="T23" fmla="*/ 191 h 208"/>
                  <a:gd name="T24" fmla="*/ 119 w 200"/>
                  <a:gd name="T25" fmla="*/ 173 h 208"/>
                  <a:gd name="T26" fmla="*/ 91 w 200"/>
                  <a:gd name="T27" fmla="*/ 154 h 208"/>
                  <a:gd name="T28" fmla="*/ 65 w 200"/>
                  <a:gd name="T29" fmla="*/ 132 h 208"/>
                  <a:gd name="T30" fmla="*/ 43 w 200"/>
                  <a:gd name="T31" fmla="*/ 107 h 208"/>
                  <a:gd name="T32" fmla="*/ 32 w 200"/>
                  <a:gd name="T33" fmla="*/ 93 h 208"/>
                  <a:gd name="T34" fmla="*/ 23 w 200"/>
                  <a:gd name="T35" fmla="*/ 77 h 208"/>
                  <a:gd name="T36" fmla="*/ 10 w 200"/>
                  <a:gd name="T37" fmla="*/ 46 h 208"/>
                  <a:gd name="T38" fmla="*/ 0 w 200"/>
                  <a:gd name="T39" fmla="*/ 8 h 208"/>
                  <a:gd name="T40" fmla="*/ 36 w 200"/>
                  <a:gd name="T4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0" h="208">
                    <a:moveTo>
                      <a:pt x="36" y="0"/>
                    </a:moveTo>
                    <a:lnTo>
                      <a:pt x="44" y="33"/>
                    </a:lnTo>
                    <a:lnTo>
                      <a:pt x="56" y="61"/>
                    </a:lnTo>
                    <a:lnTo>
                      <a:pt x="63" y="73"/>
                    </a:lnTo>
                    <a:lnTo>
                      <a:pt x="71" y="85"/>
                    </a:lnTo>
                    <a:lnTo>
                      <a:pt x="91" y="106"/>
                    </a:lnTo>
                    <a:lnTo>
                      <a:pt x="112" y="124"/>
                    </a:lnTo>
                    <a:lnTo>
                      <a:pt x="139" y="143"/>
                    </a:lnTo>
                    <a:lnTo>
                      <a:pt x="168" y="159"/>
                    </a:lnTo>
                    <a:lnTo>
                      <a:pt x="200" y="175"/>
                    </a:lnTo>
                    <a:lnTo>
                      <a:pt x="184" y="208"/>
                    </a:lnTo>
                    <a:lnTo>
                      <a:pt x="151" y="191"/>
                    </a:lnTo>
                    <a:lnTo>
                      <a:pt x="119" y="173"/>
                    </a:lnTo>
                    <a:lnTo>
                      <a:pt x="91" y="154"/>
                    </a:lnTo>
                    <a:lnTo>
                      <a:pt x="65" y="132"/>
                    </a:lnTo>
                    <a:lnTo>
                      <a:pt x="43" y="107"/>
                    </a:lnTo>
                    <a:lnTo>
                      <a:pt x="32" y="93"/>
                    </a:lnTo>
                    <a:lnTo>
                      <a:pt x="23" y="77"/>
                    </a:lnTo>
                    <a:lnTo>
                      <a:pt x="10" y="46"/>
                    </a:lnTo>
                    <a:lnTo>
                      <a:pt x="0" y="8"/>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121"/>
              <p:cNvSpPr>
                <a:spLocks/>
              </p:cNvSpPr>
              <p:nvPr/>
            </p:nvSpPr>
            <p:spPr bwMode="auto">
              <a:xfrm>
                <a:off x="4763" y="2294"/>
                <a:ext cx="120" cy="78"/>
              </a:xfrm>
              <a:custGeom>
                <a:avLst/>
                <a:gdLst>
                  <a:gd name="T0" fmla="*/ 13 w 240"/>
                  <a:gd name="T1" fmla="*/ 0 h 158"/>
                  <a:gd name="T2" fmla="*/ 76 w 240"/>
                  <a:gd name="T3" fmla="*/ 27 h 158"/>
                  <a:gd name="T4" fmla="*/ 107 w 240"/>
                  <a:gd name="T5" fmla="*/ 39 h 158"/>
                  <a:gd name="T6" fmla="*/ 135 w 240"/>
                  <a:gd name="T7" fmla="*/ 52 h 158"/>
                  <a:gd name="T8" fmla="*/ 163 w 240"/>
                  <a:gd name="T9" fmla="*/ 65 h 158"/>
                  <a:gd name="T10" fmla="*/ 176 w 240"/>
                  <a:gd name="T11" fmla="*/ 75 h 158"/>
                  <a:gd name="T12" fmla="*/ 190 w 240"/>
                  <a:gd name="T13" fmla="*/ 85 h 158"/>
                  <a:gd name="T14" fmla="*/ 215 w 240"/>
                  <a:gd name="T15" fmla="*/ 107 h 158"/>
                  <a:gd name="T16" fmla="*/ 240 w 240"/>
                  <a:gd name="T17" fmla="*/ 134 h 158"/>
                  <a:gd name="T18" fmla="*/ 213 w 240"/>
                  <a:gd name="T19" fmla="*/ 158 h 158"/>
                  <a:gd name="T20" fmla="*/ 190 w 240"/>
                  <a:gd name="T21" fmla="*/ 133 h 158"/>
                  <a:gd name="T22" fmla="*/ 167 w 240"/>
                  <a:gd name="T23" fmla="*/ 113 h 158"/>
                  <a:gd name="T24" fmla="*/ 155 w 240"/>
                  <a:gd name="T25" fmla="*/ 104 h 158"/>
                  <a:gd name="T26" fmla="*/ 144 w 240"/>
                  <a:gd name="T27" fmla="*/ 97 h 158"/>
                  <a:gd name="T28" fmla="*/ 119 w 240"/>
                  <a:gd name="T29" fmla="*/ 85 h 158"/>
                  <a:gd name="T30" fmla="*/ 92 w 240"/>
                  <a:gd name="T31" fmla="*/ 72 h 158"/>
                  <a:gd name="T32" fmla="*/ 63 w 240"/>
                  <a:gd name="T33" fmla="*/ 61 h 158"/>
                  <a:gd name="T34" fmla="*/ 0 w 240"/>
                  <a:gd name="T35" fmla="*/ 35 h 158"/>
                  <a:gd name="T36" fmla="*/ 13 w 240"/>
                  <a:gd name="T3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158">
                    <a:moveTo>
                      <a:pt x="13" y="0"/>
                    </a:moveTo>
                    <a:lnTo>
                      <a:pt x="76" y="27"/>
                    </a:lnTo>
                    <a:lnTo>
                      <a:pt x="107" y="39"/>
                    </a:lnTo>
                    <a:lnTo>
                      <a:pt x="135" y="52"/>
                    </a:lnTo>
                    <a:lnTo>
                      <a:pt x="163" y="65"/>
                    </a:lnTo>
                    <a:lnTo>
                      <a:pt x="176" y="75"/>
                    </a:lnTo>
                    <a:lnTo>
                      <a:pt x="190" y="85"/>
                    </a:lnTo>
                    <a:lnTo>
                      <a:pt x="215" y="107"/>
                    </a:lnTo>
                    <a:lnTo>
                      <a:pt x="240" y="134"/>
                    </a:lnTo>
                    <a:lnTo>
                      <a:pt x="213" y="158"/>
                    </a:lnTo>
                    <a:lnTo>
                      <a:pt x="190" y="133"/>
                    </a:lnTo>
                    <a:lnTo>
                      <a:pt x="167" y="113"/>
                    </a:lnTo>
                    <a:lnTo>
                      <a:pt x="155" y="104"/>
                    </a:lnTo>
                    <a:lnTo>
                      <a:pt x="144" y="97"/>
                    </a:lnTo>
                    <a:lnTo>
                      <a:pt x="119" y="85"/>
                    </a:lnTo>
                    <a:lnTo>
                      <a:pt x="92" y="72"/>
                    </a:lnTo>
                    <a:lnTo>
                      <a:pt x="63" y="61"/>
                    </a:lnTo>
                    <a:lnTo>
                      <a:pt x="0" y="3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22"/>
              <p:cNvSpPr>
                <a:spLocks/>
              </p:cNvSpPr>
              <p:nvPr/>
            </p:nvSpPr>
            <p:spPr bwMode="auto">
              <a:xfrm>
                <a:off x="4762" y="2294"/>
                <a:ext cx="8" cy="17"/>
              </a:xfrm>
              <a:custGeom>
                <a:avLst/>
                <a:gdLst>
                  <a:gd name="T0" fmla="*/ 0 w 16"/>
                  <a:gd name="T1" fmla="*/ 35 h 35"/>
                  <a:gd name="T2" fmla="*/ 1 w 16"/>
                  <a:gd name="T3" fmla="*/ 35 h 35"/>
                  <a:gd name="T4" fmla="*/ 14 w 16"/>
                  <a:gd name="T5" fmla="*/ 0 h 35"/>
                  <a:gd name="T6" fmla="*/ 16 w 16"/>
                  <a:gd name="T7" fmla="*/ 2 h 35"/>
                  <a:gd name="T8" fmla="*/ 0 w 16"/>
                  <a:gd name="T9" fmla="*/ 35 h 35"/>
                </a:gdLst>
                <a:ahLst/>
                <a:cxnLst>
                  <a:cxn ang="0">
                    <a:pos x="T0" y="T1"/>
                  </a:cxn>
                  <a:cxn ang="0">
                    <a:pos x="T2" y="T3"/>
                  </a:cxn>
                  <a:cxn ang="0">
                    <a:pos x="T4" y="T5"/>
                  </a:cxn>
                  <a:cxn ang="0">
                    <a:pos x="T6" y="T7"/>
                  </a:cxn>
                  <a:cxn ang="0">
                    <a:pos x="T8" y="T9"/>
                  </a:cxn>
                </a:cxnLst>
                <a:rect l="0" t="0" r="r" b="b"/>
                <a:pathLst>
                  <a:path w="16" h="35">
                    <a:moveTo>
                      <a:pt x="0" y="35"/>
                    </a:moveTo>
                    <a:lnTo>
                      <a:pt x="1" y="35"/>
                    </a:lnTo>
                    <a:lnTo>
                      <a:pt x="14" y="0"/>
                    </a:lnTo>
                    <a:lnTo>
                      <a:pt x="16" y="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23"/>
              <p:cNvSpPr>
                <a:spLocks/>
              </p:cNvSpPr>
              <p:nvPr/>
            </p:nvSpPr>
            <p:spPr bwMode="auto">
              <a:xfrm>
                <a:off x="4868" y="2360"/>
                <a:ext cx="157" cy="197"/>
              </a:xfrm>
              <a:custGeom>
                <a:avLst/>
                <a:gdLst>
                  <a:gd name="T0" fmla="*/ 28 w 312"/>
                  <a:gd name="T1" fmla="*/ 0 h 392"/>
                  <a:gd name="T2" fmla="*/ 175 w 312"/>
                  <a:gd name="T3" fmla="*/ 181 h 392"/>
                  <a:gd name="T4" fmla="*/ 242 w 312"/>
                  <a:gd name="T5" fmla="*/ 269 h 392"/>
                  <a:gd name="T6" fmla="*/ 312 w 312"/>
                  <a:gd name="T7" fmla="*/ 371 h 392"/>
                  <a:gd name="T8" fmla="*/ 283 w 312"/>
                  <a:gd name="T9" fmla="*/ 392 h 392"/>
                  <a:gd name="T10" fmla="*/ 212 w 312"/>
                  <a:gd name="T11" fmla="*/ 291 h 392"/>
                  <a:gd name="T12" fmla="*/ 147 w 312"/>
                  <a:gd name="T13" fmla="*/ 204 h 392"/>
                  <a:gd name="T14" fmla="*/ 0 w 312"/>
                  <a:gd name="T15" fmla="*/ 23 h 392"/>
                  <a:gd name="T16" fmla="*/ 28 w 312"/>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392">
                    <a:moveTo>
                      <a:pt x="28" y="0"/>
                    </a:moveTo>
                    <a:lnTo>
                      <a:pt x="175" y="181"/>
                    </a:lnTo>
                    <a:lnTo>
                      <a:pt x="242" y="269"/>
                    </a:lnTo>
                    <a:lnTo>
                      <a:pt x="312" y="371"/>
                    </a:lnTo>
                    <a:lnTo>
                      <a:pt x="283" y="392"/>
                    </a:lnTo>
                    <a:lnTo>
                      <a:pt x="212" y="291"/>
                    </a:lnTo>
                    <a:lnTo>
                      <a:pt x="147" y="204"/>
                    </a:lnTo>
                    <a:lnTo>
                      <a:pt x="0" y="23"/>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24"/>
              <p:cNvSpPr>
                <a:spLocks/>
              </p:cNvSpPr>
              <p:nvPr/>
            </p:nvSpPr>
            <p:spPr bwMode="auto">
              <a:xfrm>
                <a:off x="4868" y="2360"/>
                <a:ext cx="15" cy="12"/>
              </a:xfrm>
              <a:custGeom>
                <a:avLst/>
                <a:gdLst>
                  <a:gd name="T0" fmla="*/ 28 w 28"/>
                  <a:gd name="T1" fmla="*/ 0 h 24"/>
                  <a:gd name="T2" fmla="*/ 0 w 28"/>
                  <a:gd name="T3" fmla="*/ 23 h 24"/>
                  <a:gd name="T4" fmla="*/ 1 w 28"/>
                  <a:gd name="T5" fmla="*/ 24 h 24"/>
                  <a:gd name="T6" fmla="*/ 28 w 28"/>
                  <a:gd name="T7" fmla="*/ 0 h 24"/>
                </a:gdLst>
                <a:ahLst/>
                <a:cxnLst>
                  <a:cxn ang="0">
                    <a:pos x="T0" y="T1"/>
                  </a:cxn>
                  <a:cxn ang="0">
                    <a:pos x="T2" y="T3"/>
                  </a:cxn>
                  <a:cxn ang="0">
                    <a:pos x="T4" y="T5"/>
                  </a:cxn>
                  <a:cxn ang="0">
                    <a:pos x="T6" y="T7"/>
                  </a:cxn>
                </a:cxnLst>
                <a:rect l="0" t="0" r="r" b="b"/>
                <a:pathLst>
                  <a:path w="28" h="24">
                    <a:moveTo>
                      <a:pt x="28" y="0"/>
                    </a:moveTo>
                    <a:lnTo>
                      <a:pt x="0" y="23"/>
                    </a:lnTo>
                    <a:lnTo>
                      <a:pt x="1" y="24"/>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25"/>
              <p:cNvSpPr>
                <a:spLocks/>
              </p:cNvSpPr>
              <p:nvPr/>
            </p:nvSpPr>
            <p:spPr bwMode="auto">
              <a:xfrm>
                <a:off x="4599" y="1978"/>
                <a:ext cx="26" cy="56"/>
              </a:xfrm>
              <a:custGeom>
                <a:avLst/>
                <a:gdLst>
                  <a:gd name="T0" fmla="*/ 36 w 50"/>
                  <a:gd name="T1" fmla="*/ 0 h 112"/>
                  <a:gd name="T2" fmla="*/ 36 w 50"/>
                  <a:gd name="T3" fmla="*/ 31 h 112"/>
                  <a:gd name="T4" fmla="*/ 41 w 50"/>
                  <a:gd name="T5" fmla="*/ 54 h 112"/>
                  <a:gd name="T6" fmla="*/ 48 w 50"/>
                  <a:gd name="T7" fmla="*/ 80 h 112"/>
                  <a:gd name="T8" fmla="*/ 50 w 50"/>
                  <a:gd name="T9" fmla="*/ 108 h 112"/>
                  <a:gd name="T10" fmla="*/ 13 w 50"/>
                  <a:gd name="T11" fmla="*/ 112 h 112"/>
                  <a:gd name="T12" fmla="*/ 11 w 50"/>
                  <a:gd name="T13" fmla="*/ 84 h 112"/>
                  <a:gd name="T14" fmla="*/ 5 w 50"/>
                  <a:gd name="T15" fmla="*/ 62 h 112"/>
                  <a:gd name="T16" fmla="*/ 0 w 50"/>
                  <a:gd name="T17" fmla="*/ 34 h 112"/>
                  <a:gd name="T18" fmla="*/ 0 w 50"/>
                  <a:gd name="T19" fmla="*/ 0 h 112"/>
                  <a:gd name="T20" fmla="*/ 36 w 50"/>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12">
                    <a:moveTo>
                      <a:pt x="36" y="0"/>
                    </a:moveTo>
                    <a:lnTo>
                      <a:pt x="36" y="31"/>
                    </a:lnTo>
                    <a:lnTo>
                      <a:pt x="41" y="54"/>
                    </a:lnTo>
                    <a:lnTo>
                      <a:pt x="48" y="80"/>
                    </a:lnTo>
                    <a:lnTo>
                      <a:pt x="50" y="108"/>
                    </a:lnTo>
                    <a:lnTo>
                      <a:pt x="13" y="112"/>
                    </a:lnTo>
                    <a:lnTo>
                      <a:pt x="11" y="84"/>
                    </a:lnTo>
                    <a:lnTo>
                      <a:pt x="5" y="62"/>
                    </a:lnTo>
                    <a:lnTo>
                      <a:pt x="0" y="34"/>
                    </a:lnTo>
                    <a:lnTo>
                      <a:pt x="0" y="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26"/>
              <p:cNvSpPr>
                <a:spLocks/>
              </p:cNvSpPr>
              <p:nvPr/>
            </p:nvSpPr>
            <p:spPr bwMode="auto">
              <a:xfrm>
                <a:off x="4590" y="2033"/>
                <a:ext cx="35" cy="103"/>
              </a:xfrm>
              <a:custGeom>
                <a:avLst/>
                <a:gdLst>
                  <a:gd name="T0" fmla="*/ 68 w 68"/>
                  <a:gd name="T1" fmla="*/ 1 h 207"/>
                  <a:gd name="T2" fmla="*/ 67 w 68"/>
                  <a:gd name="T3" fmla="*/ 29 h 207"/>
                  <a:gd name="T4" fmla="*/ 62 w 68"/>
                  <a:gd name="T5" fmla="*/ 56 h 207"/>
                  <a:gd name="T6" fmla="*/ 51 w 68"/>
                  <a:gd name="T7" fmla="*/ 107 h 207"/>
                  <a:gd name="T8" fmla="*/ 39 w 68"/>
                  <a:gd name="T9" fmla="*/ 156 h 207"/>
                  <a:gd name="T10" fmla="*/ 37 w 68"/>
                  <a:gd name="T11" fmla="*/ 180 h 207"/>
                  <a:gd name="T12" fmla="*/ 36 w 68"/>
                  <a:gd name="T13" fmla="*/ 207 h 207"/>
                  <a:gd name="T14" fmla="*/ 0 w 68"/>
                  <a:gd name="T15" fmla="*/ 205 h 207"/>
                  <a:gd name="T16" fmla="*/ 1 w 68"/>
                  <a:gd name="T17" fmla="*/ 178 h 207"/>
                  <a:gd name="T18" fmla="*/ 4 w 68"/>
                  <a:gd name="T19" fmla="*/ 150 h 207"/>
                  <a:gd name="T20" fmla="*/ 16 w 68"/>
                  <a:gd name="T21" fmla="*/ 99 h 207"/>
                  <a:gd name="T22" fmla="*/ 27 w 68"/>
                  <a:gd name="T23" fmla="*/ 48 h 207"/>
                  <a:gd name="T24" fmla="*/ 30 w 68"/>
                  <a:gd name="T25" fmla="*/ 25 h 207"/>
                  <a:gd name="T26" fmla="*/ 31 w 68"/>
                  <a:gd name="T27" fmla="*/ 0 h 207"/>
                  <a:gd name="T28" fmla="*/ 68 w 68"/>
                  <a:gd name="T29" fmla="*/ 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207">
                    <a:moveTo>
                      <a:pt x="68" y="1"/>
                    </a:moveTo>
                    <a:lnTo>
                      <a:pt x="67" y="29"/>
                    </a:lnTo>
                    <a:lnTo>
                      <a:pt x="62" y="56"/>
                    </a:lnTo>
                    <a:lnTo>
                      <a:pt x="51" y="107"/>
                    </a:lnTo>
                    <a:lnTo>
                      <a:pt x="39" y="156"/>
                    </a:lnTo>
                    <a:lnTo>
                      <a:pt x="37" y="180"/>
                    </a:lnTo>
                    <a:lnTo>
                      <a:pt x="36" y="207"/>
                    </a:lnTo>
                    <a:lnTo>
                      <a:pt x="0" y="205"/>
                    </a:lnTo>
                    <a:lnTo>
                      <a:pt x="1" y="178"/>
                    </a:lnTo>
                    <a:lnTo>
                      <a:pt x="4" y="150"/>
                    </a:lnTo>
                    <a:lnTo>
                      <a:pt x="16" y="99"/>
                    </a:lnTo>
                    <a:lnTo>
                      <a:pt x="27" y="48"/>
                    </a:lnTo>
                    <a:lnTo>
                      <a:pt x="30" y="25"/>
                    </a:lnTo>
                    <a:lnTo>
                      <a:pt x="31" y="0"/>
                    </a:lnTo>
                    <a:lnTo>
                      <a:pt x="6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127"/>
              <p:cNvSpPr>
                <a:spLocks/>
              </p:cNvSpPr>
              <p:nvPr/>
            </p:nvSpPr>
            <p:spPr bwMode="auto">
              <a:xfrm>
                <a:off x="4606" y="2033"/>
                <a:ext cx="19" cy="1"/>
              </a:xfrm>
              <a:custGeom>
                <a:avLst/>
                <a:gdLst>
                  <a:gd name="T0" fmla="*/ 37 w 37"/>
                  <a:gd name="T1" fmla="*/ 0 h 4"/>
                  <a:gd name="T2" fmla="*/ 37 w 37"/>
                  <a:gd name="T3" fmla="*/ 1 h 4"/>
                  <a:gd name="T4" fmla="*/ 0 w 37"/>
                  <a:gd name="T5" fmla="*/ 0 h 4"/>
                  <a:gd name="T6" fmla="*/ 0 w 37"/>
                  <a:gd name="T7" fmla="*/ 4 h 4"/>
                  <a:gd name="T8" fmla="*/ 37 w 37"/>
                  <a:gd name="T9" fmla="*/ 0 h 4"/>
                </a:gdLst>
                <a:ahLst/>
                <a:cxnLst>
                  <a:cxn ang="0">
                    <a:pos x="T0" y="T1"/>
                  </a:cxn>
                  <a:cxn ang="0">
                    <a:pos x="T2" y="T3"/>
                  </a:cxn>
                  <a:cxn ang="0">
                    <a:pos x="T4" y="T5"/>
                  </a:cxn>
                  <a:cxn ang="0">
                    <a:pos x="T6" y="T7"/>
                  </a:cxn>
                  <a:cxn ang="0">
                    <a:pos x="T8" y="T9"/>
                  </a:cxn>
                </a:cxnLst>
                <a:rect l="0" t="0" r="r" b="b"/>
                <a:pathLst>
                  <a:path w="37" h="4">
                    <a:moveTo>
                      <a:pt x="37" y="0"/>
                    </a:moveTo>
                    <a:lnTo>
                      <a:pt x="37" y="1"/>
                    </a:lnTo>
                    <a:lnTo>
                      <a:pt x="0" y="0"/>
                    </a:lnTo>
                    <a:lnTo>
                      <a:pt x="0" y="4"/>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178"/>
            <p:cNvGrpSpPr>
              <a:grpSpLocks/>
            </p:cNvGrpSpPr>
            <p:nvPr/>
          </p:nvGrpSpPr>
          <p:grpSpPr bwMode="auto">
            <a:xfrm>
              <a:off x="384" y="912"/>
              <a:ext cx="764" cy="978"/>
              <a:chOff x="384" y="912"/>
              <a:chExt cx="764" cy="978"/>
            </a:xfrm>
          </p:grpSpPr>
          <p:sp>
            <p:nvSpPr>
              <p:cNvPr id="8" name="Freeform 149"/>
              <p:cNvSpPr>
                <a:spLocks/>
              </p:cNvSpPr>
              <p:nvPr/>
            </p:nvSpPr>
            <p:spPr bwMode="auto">
              <a:xfrm flipH="1">
                <a:off x="389" y="1251"/>
                <a:ext cx="519" cy="577"/>
              </a:xfrm>
              <a:custGeom>
                <a:avLst/>
                <a:gdLst>
                  <a:gd name="T0" fmla="*/ 0 w 1144"/>
                  <a:gd name="T1" fmla="*/ 1165 h 1268"/>
                  <a:gd name="T2" fmla="*/ 0 w 1144"/>
                  <a:gd name="T3" fmla="*/ 1118 h 1268"/>
                  <a:gd name="T4" fmla="*/ 2 w 1144"/>
                  <a:gd name="T5" fmla="*/ 1046 h 1268"/>
                  <a:gd name="T6" fmla="*/ 7 w 1144"/>
                  <a:gd name="T7" fmla="*/ 956 h 1268"/>
                  <a:gd name="T8" fmla="*/ 13 w 1144"/>
                  <a:gd name="T9" fmla="*/ 854 h 1268"/>
                  <a:gd name="T10" fmla="*/ 23 w 1144"/>
                  <a:gd name="T11" fmla="*/ 743 h 1268"/>
                  <a:gd name="T12" fmla="*/ 34 w 1144"/>
                  <a:gd name="T13" fmla="*/ 633 h 1268"/>
                  <a:gd name="T14" fmla="*/ 51 w 1144"/>
                  <a:gd name="T15" fmla="*/ 523 h 1268"/>
                  <a:gd name="T16" fmla="*/ 70 w 1144"/>
                  <a:gd name="T17" fmla="*/ 422 h 1268"/>
                  <a:gd name="T18" fmla="*/ 95 w 1144"/>
                  <a:gd name="T19" fmla="*/ 333 h 1268"/>
                  <a:gd name="T20" fmla="*/ 121 w 1144"/>
                  <a:gd name="T21" fmla="*/ 258 h 1268"/>
                  <a:gd name="T22" fmla="*/ 152 w 1144"/>
                  <a:gd name="T23" fmla="*/ 200 h 1268"/>
                  <a:gd name="T24" fmla="*/ 184 w 1144"/>
                  <a:gd name="T25" fmla="*/ 150 h 1268"/>
                  <a:gd name="T26" fmla="*/ 216 w 1144"/>
                  <a:gd name="T27" fmla="*/ 108 h 1268"/>
                  <a:gd name="T28" fmla="*/ 251 w 1144"/>
                  <a:gd name="T29" fmla="*/ 78 h 1268"/>
                  <a:gd name="T30" fmla="*/ 285 w 1144"/>
                  <a:gd name="T31" fmla="*/ 53 h 1268"/>
                  <a:gd name="T32" fmla="*/ 319 w 1144"/>
                  <a:gd name="T33" fmla="*/ 34 h 1268"/>
                  <a:gd name="T34" fmla="*/ 355 w 1144"/>
                  <a:gd name="T35" fmla="*/ 21 h 1268"/>
                  <a:gd name="T36" fmla="*/ 389 w 1144"/>
                  <a:gd name="T37" fmla="*/ 13 h 1268"/>
                  <a:gd name="T38" fmla="*/ 424 w 1144"/>
                  <a:gd name="T39" fmla="*/ 7 h 1268"/>
                  <a:gd name="T40" fmla="*/ 460 w 1144"/>
                  <a:gd name="T41" fmla="*/ 4 h 1268"/>
                  <a:gd name="T42" fmla="*/ 496 w 1144"/>
                  <a:gd name="T43" fmla="*/ 0 h 1268"/>
                  <a:gd name="T44" fmla="*/ 536 w 1144"/>
                  <a:gd name="T45" fmla="*/ 0 h 1268"/>
                  <a:gd name="T46" fmla="*/ 582 w 1144"/>
                  <a:gd name="T47" fmla="*/ 2 h 1268"/>
                  <a:gd name="T48" fmla="*/ 629 w 1144"/>
                  <a:gd name="T49" fmla="*/ 6 h 1268"/>
                  <a:gd name="T50" fmla="*/ 680 w 1144"/>
                  <a:gd name="T51" fmla="*/ 11 h 1268"/>
                  <a:gd name="T52" fmla="*/ 732 w 1144"/>
                  <a:gd name="T53" fmla="*/ 21 h 1268"/>
                  <a:gd name="T54" fmla="*/ 783 w 1144"/>
                  <a:gd name="T55" fmla="*/ 30 h 1268"/>
                  <a:gd name="T56" fmla="*/ 834 w 1144"/>
                  <a:gd name="T57" fmla="*/ 44 h 1268"/>
                  <a:gd name="T58" fmla="*/ 882 w 1144"/>
                  <a:gd name="T59" fmla="*/ 57 h 1268"/>
                  <a:gd name="T60" fmla="*/ 926 w 1144"/>
                  <a:gd name="T61" fmla="*/ 72 h 1268"/>
                  <a:gd name="T62" fmla="*/ 964 w 1144"/>
                  <a:gd name="T63" fmla="*/ 91 h 1268"/>
                  <a:gd name="T64" fmla="*/ 998 w 1144"/>
                  <a:gd name="T65" fmla="*/ 114 h 1268"/>
                  <a:gd name="T66" fmla="*/ 1028 w 1144"/>
                  <a:gd name="T67" fmla="*/ 142 h 1268"/>
                  <a:gd name="T68" fmla="*/ 1051 w 1144"/>
                  <a:gd name="T69" fmla="*/ 177 h 1268"/>
                  <a:gd name="T70" fmla="*/ 1072 w 1144"/>
                  <a:gd name="T71" fmla="*/ 215 h 1268"/>
                  <a:gd name="T72" fmla="*/ 1089 w 1144"/>
                  <a:gd name="T73" fmla="*/ 258 h 1268"/>
                  <a:gd name="T74" fmla="*/ 1102 w 1144"/>
                  <a:gd name="T75" fmla="*/ 304 h 1268"/>
                  <a:gd name="T76" fmla="*/ 1114 w 1144"/>
                  <a:gd name="T77" fmla="*/ 350 h 1268"/>
                  <a:gd name="T78" fmla="*/ 1123 w 1144"/>
                  <a:gd name="T79" fmla="*/ 401 h 1268"/>
                  <a:gd name="T80" fmla="*/ 1131 w 1144"/>
                  <a:gd name="T81" fmla="*/ 450 h 1268"/>
                  <a:gd name="T82" fmla="*/ 1137 w 1144"/>
                  <a:gd name="T83" fmla="*/ 500 h 1268"/>
                  <a:gd name="T84" fmla="*/ 1140 w 1144"/>
                  <a:gd name="T85" fmla="*/ 549 h 1268"/>
                  <a:gd name="T86" fmla="*/ 1142 w 1144"/>
                  <a:gd name="T87" fmla="*/ 614 h 1268"/>
                  <a:gd name="T88" fmla="*/ 1142 w 1144"/>
                  <a:gd name="T89" fmla="*/ 694 h 1268"/>
                  <a:gd name="T90" fmla="*/ 1142 w 1144"/>
                  <a:gd name="T91" fmla="*/ 779 h 1268"/>
                  <a:gd name="T92" fmla="*/ 1140 w 1144"/>
                  <a:gd name="T93" fmla="*/ 869 h 1268"/>
                  <a:gd name="T94" fmla="*/ 1140 w 1144"/>
                  <a:gd name="T95" fmla="*/ 960 h 1268"/>
                  <a:gd name="T96" fmla="*/ 1137 w 1144"/>
                  <a:gd name="T97" fmla="*/ 1046 h 1268"/>
                  <a:gd name="T98" fmla="*/ 1133 w 1144"/>
                  <a:gd name="T99" fmla="*/ 1122 h 1268"/>
                  <a:gd name="T100" fmla="*/ 1127 w 1144"/>
                  <a:gd name="T101" fmla="*/ 1184 h 1268"/>
                  <a:gd name="T102" fmla="*/ 1123 w 1144"/>
                  <a:gd name="T103" fmla="*/ 1232 h 1268"/>
                  <a:gd name="T104" fmla="*/ 1120 w 1144"/>
                  <a:gd name="T105" fmla="*/ 1259 h 1268"/>
                  <a:gd name="T106" fmla="*/ 1095 w 1144"/>
                  <a:gd name="T107" fmla="*/ 1266 h 1268"/>
                  <a:gd name="T108" fmla="*/ 1024 w 1144"/>
                  <a:gd name="T109" fmla="*/ 1266 h 1268"/>
                  <a:gd name="T110" fmla="*/ 916 w 1144"/>
                  <a:gd name="T111" fmla="*/ 1262 h 1268"/>
                  <a:gd name="T112" fmla="*/ 781 w 1144"/>
                  <a:gd name="T113" fmla="*/ 1253 h 1268"/>
                  <a:gd name="T114" fmla="*/ 629 w 1144"/>
                  <a:gd name="T115" fmla="*/ 1243 h 1268"/>
                  <a:gd name="T116" fmla="*/ 475 w 1144"/>
                  <a:gd name="T117" fmla="*/ 1230 h 1268"/>
                  <a:gd name="T118" fmla="*/ 325 w 1144"/>
                  <a:gd name="T119" fmla="*/ 1219 h 1268"/>
                  <a:gd name="T120" fmla="*/ 190 w 1144"/>
                  <a:gd name="T121" fmla="*/ 1205 h 1268"/>
                  <a:gd name="T122" fmla="*/ 85 w 1144"/>
                  <a:gd name="T123" fmla="*/ 1196 h 1268"/>
                  <a:gd name="T124" fmla="*/ 17 w 1144"/>
                  <a:gd name="T125" fmla="*/ 1190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4" h="1268">
                    <a:moveTo>
                      <a:pt x="0" y="1188"/>
                    </a:moveTo>
                    <a:lnTo>
                      <a:pt x="0" y="1186"/>
                    </a:lnTo>
                    <a:lnTo>
                      <a:pt x="0" y="1181"/>
                    </a:lnTo>
                    <a:lnTo>
                      <a:pt x="0" y="1177"/>
                    </a:lnTo>
                    <a:lnTo>
                      <a:pt x="0" y="1173"/>
                    </a:lnTo>
                    <a:lnTo>
                      <a:pt x="0" y="1165"/>
                    </a:lnTo>
                    <a:lnTo>
                      <a:pt x="0" y="1160"/>
                    </a:lnTo>
                    <a:lnTo>
                      <a:pt x="0" y="1152"/>
                    </a:lnTo>
                    <a:lnTo>
                      <a:pt x="0" y="1144"/>
                    </a:lnTo>
                    <a:lnTo>
                      <a:pt x="0" y="1137"/>
                    </a:lnTo>
                    <a:lnTo>
                      <a:pt x="0" y="1127"/>
                    </a:lnTo>
                    <a:lnTo>
                      <a:pt x="0" y="1118"/>
                    </a:lnTo>
                    <a:lnTo>
                      <a:pt x="0" y="1106"/>
                    </a:lnTo>
                    <a:lnTo>
                      <a:pt x="2" y="1095"/>
                    </a:lnTo>
                    <a:lnTo>
                      <a:pt x="2" y="1086"/>
                    </a:lnTo>
                    <a:lnTo>
                      <a:pt x="2" y="1072"/>
                    </a:lnTo>
                    <a:lnTo>
                      <a:pt x="2" y="1059"/>
                    </a:lnTo>
                    <a:lnTo>
                      <a:pt x="2" y="1046"/>
                    </a:lnTo>
                    <a:lnTo>
                      <a:pt x="4" y="1032"/>
                    </a:lnTo>
                    <a:lnTo>
                      <a:pt x="4" y="1017"/>
                    </a:lnTo>
                    <a:lnTo>
                      <a:pt x="4" y="1002"/>
                    </a:lnTo>
                    <a:lnTo>
                      <a:pt x="4" y="987"/>
                    </a:lnTo>
                    <a:lnTo>
                      <a:pt x="5" y="973"/>
                    </a:lnTo>
                    <a:lnTo>
                      <a:pt x="7" y="956"/>
                    </a:lnTo>
                    <a:lnTo>
                      <a:pt x="7" y="939"/>
                    </a:lnTo>
                    <a:lnTo>
                      <a:pt x="9" y="924"/>
                    </a:lnTo>
                    <a:lnTo>
                      <a:pt x="11" y="907"/>
                    </a:lnTo>
                    <a:lnTo>
                      <a:pt x="11" y="890"/>
                    </a:lnTo>
                    <a:lnTo>
                      <a:pt x="13" y="873"/>
                    </a:lnTo>
                    <a:lnTo>
                      <a:pt x="13" y="854"/>
                    </a:lnTo>
                    <a:lnTo>
                      <a:pt x="15" y="836"/>
                    </a:lnTo>
                    <a:lnTo>
                      <a:pt x="17" y="817"/>
                    </a:lnTo>
                    <a:lnTo>
                      <a:pt x="17" y="800"/>
                    </a:lnTo>
                    <a:lnTo>
                      <a:pt x="19" y="781"/>
                    </a:lnTo>
                    <a:lnTo>
                      <a:pt x="21" y="762"/>
                    </a:lnTo>
                    <a:lnTo>
                      <a:pt x="23" y="743"/>
                    </a:lnTo>
                    <a:lnTo>
                      <a:pt x="24" y="726"/>
                    </a:lnTo>
                    <a:lnTo>
                      <a:pt x="26" y="707"/>
                    </a:lnTo>
                    <a:lnTo>
                      <a:pt x="28" y="688"/>
                    </a:lnTo>
                    <a:lnTo>
                      <a:pt x="30" y="669"/>
                    </a:lnTo>
                    <a:lnTo>
                      <a:pt x="32" y="652"/>
                    </a:lnTo>
                    <a:lnTo>
                      <a:pt x="34" y="633"/>
                    </a:lnTo>
                    <a:lnTo>
                      <a:pt x="38" y="614"/>
                    </a:lnTo>
                    <a:lnTo>
                      <a:pt x="40" y="595"/>
                    </a:lnTo>
                    <a:lnTo>
                      <a:pt x="42" y="576"/>
                    </a:lnTo>
                    <a:lnTo>
                      <a:pt x="45" y="559"/>
                    </a:lnTo>
                    <a:lnTo>
                      <a:pt x="49" y="542"/>
                    </a:lnTo>
                    <a:lnTo>
                      <a:pt x="51" y="523"/>
                    </a:lnTo>
                    <a:lnTo>
                      <a:pt x="53" y="506"/>
                    </a:lnTo>
                    <a:lnTo>
                      <a:pt x="57" y="488"/>
                    </a:lnTo>
                    <a:lnTo>
                      <a:pt x="61" y="471"/>
                    </a:lnTo>
                    <a:lnTo>
                      <a:pt x="62" y="454"/>
                    </a:lnTo>
                    <a:lnTo>
                      <a:pt x="66" y="437"/>
                    </a:lnTo>
                    <a:lnTo>
                      <a:pt x="70" y="422"/>
                    </a:lnTo>
                    <a:lnTo>
                      <a:pt x="74" y="405"/>
                    </a:lnTo>
                    <a:lnTo>
                      <a:pt x="78" y="390"/>
                    </a:lnTo>
                    <a:lnTo>
                      <a:pt x="82" y="374"/>
                    </a:lnTo>
                    <a:lnTo>
                      <a:pt x="85" y="359"/>
                    </a:lnTo>
                    <a:lnTo>
                      <a:pt x="91" y="346"/>
                    </a:lnTo>
                    <a:lnTo>
                      <a:pt x="95" y="333"/>
                    </a:lnTo>
                    <a:lnTo>
                      <a:pt x="99" y="319"/>
                    </a:lnTo>
                    <a:lnTo>
                      <a:pt x="104" y="306"/>
                    </a:lnTo>
                    <a:lnTo>
                      <a:pt x="108" y="295"/>
                    </a:lnTo>
                    <a:lnTo>
                      <a:pt x="114" y="283"/>
                    </a:lnTo>
                    <a:lnTo>
                      <a:pt x="118" y="270"/>
                    </a:lnTo>
                    <a:lnTo>
                      <a:pt x="121" y="258"/>
                    </a:lnTo>
                    <a:lnTo>
                      <a:pt x="127" y="249"/>
                    </a:lnTo>
                    <a:lnTo>
                      <a:pt x="131" y="238"/>
                    </a:lnTo>
                    <a:lnTo>
                      <a:pt x="137" y="228"/>
                    </a:lnTo>
                    <a:lnTo>
                      <a:pt x="142" y="219"/>
                    </a:lnTo>
                    <a:lnTo>
                      <a:pt x="148" y="209"/>
                    </a:lnTo>
                    <a:lnTo>
                      <a:pt x="152" y="200"/>
                    </a:lnTo>
                    <a:lnTo>
                      <a:pt x="158" y="190"/>
                    </a:lnTo>
                    <a:lnTo>
                      <a:pt x="161" y="182"/>
                    </a:lnTo>
                    <a:lnTo>
                      <a:pt x="167" y="173"/>
                    </a:lnTo>
                    <a:lnTo>
                      <a:pt x="173" y="165"/>
                    </a:lnTo>
                    <a:lnTo>
                      <a:pt x="178" y="158"/>
                    </a:lnTo>
                    <a:lnTo>
                      <a:pt x="184" y="150"/>
                    </a:lnTo>
                    <a:lnTo>
                      <a:pt x="190" y="142"/>
                    </a:lnTo>
                    <a:lnTo>
                      <a:pt x="194" y="135"/>
                    </a:lnTo>
                    <a:lnTo>
                      <a:pt x="199" y="127"/>
                    </a:lnTo>
                    <a:lnTo>
                      <a:pt x="205" y="122"/>
                    </a:lnTo>
                    <a:lnTo>
                      <a:pt x="211" y="116"/>
                    </a:lnTo>
                    <a:lnTo>
                      <a:pt x="216" y="108"/>
                    </a:lnTo>
                    <a:lnTo>
                      <a:pt x="222" y="103"/>
                    </a:lnTo>
                    <a:lnTo>
                      <a:pt x="226" y="97"/>
                    </a:lnTo>
                    <a:lnTo>
                      <a:pt x="234" y="93"/>
                    </a:lnTo>
                    <a:lnTo>
                      <a:pt x="237" y="87"/>
                    </a:lnTo>
                    <a:lnTo>
                      <a:pt x="245" y="82"/>
                    </a:lnTo>
                    <a:lnTo>
                      <a:pt x="251" y="78"/>
                    </a:lnTo>
                    <a:lnTo>
                      <a:pt x="256" y="72"/>
                    </a:lnTo>
                    <a:lnTo>
                      <a:pt x="260" y="68"/>
                    </a:lnTo>
                    <a:lnTo>
                      <a:pt x="268" y="65"/>
                    </a:lnTo>
                    <a:lnTo>
                      <a:pt x="274" y="61"/>
                    </a:lnTo>
                    <a:lnTo>
                      <a:pt x="279" y="57"/>
                    </a:lnTo>
                    <a:lnTo>
                      <a:pt x="285" y="53"/>
                    </a:lnTo>
                    <a:lnTo>
                      <a:pt x="291" y="49"/>
                    </a:lnTo>
                    <a:lnTo>
                      <a:pt x="296" y="45"/>
                    </a:lnTo>
                    <a:lnTo>
                      <a:pt x="302" y="44"/>
                    </a:lnTo>
                    <a:lnTo>
                      <a:pt x="308" y="40"/>
                    </a:lnTo>
                    <a:lnTo>
                      <a:pt x="313" y="38"/>
                    </a:lnTo>
                    <a:lnTo>
                      <a:pt x="319" y="34"/>
                    </a:lnTo>
                    <a:lnTo>
                      <a:pt x="325" y="32"/>
                    </a:lnTo>
                    <a:lnTo>
                      <a:pt x="331" y="30"/>
                    </a:lnTo>
                    <a:lnTo>
                      <a:pt x="338" y="28"/>
                    </a:lnTo>
                    <a:lnTo>
                      <a:pt x="342" y="25"/>
                    </a:lnTo>
                    <a:lnTo>
                      <a:pt x="350" y="25"/>
                    </a:lnTo>
                    <a:lnTo>
                      <a:pt x="355" y="21"/>
                    </a:lnTo>
                    <a:lnTo>
                      <a:pt x="361" y="19"/>
                    </a:lnTo>
                    <a:lnTo>
                      <a:pt x="367" y="19"/>
                    </a:lnTo>
                    <a:lnTo>
                      <a:pt x="372" y="17"/>
                    </a:lnTo>
                    <a:lnTo>
                      <a:pt x="378" y="15"/>
                    </a:lnTo>
                    <a:lnTo>
                      <a:pt x="384" y="15"/>
                    </a:lnTo>
                    <a:lnTo>
                      <a:pt x="389" y="13"/>
                    </a:lnTo>
                    <a:lnTo>
                      <a:pt x="395" y="11"/>
                    </a:lnTo>
                    <a:lnTo>
                      <a:pt x="401" y="11"/>
                    </a:lnTo>
                    <a:lnTo>
                      <a:pt x="409" y="9"/>
                    </a:lnTo>
                    <a:lnTo>
                      <a:pt x="412" y="7"/>
                    </a:lnTo>
                    <a:lnTo>
                      <a:pt x="420" y="7"/>
                    </a:lnTo>
                    <a:lnTo>
                      <a:pt x="424" y="7"/>
                    </a:lnTo>
                    <a:lnTo>
                      <a:pt x="431" y="6"/>
                    </a:lnTo>
                    <a:lnTo>
                      <a:pt x="437" y="6"/>
                    </a:lnTo>
                    <a:lnTo>
                      <a:pt x="443" y="6"/>
                    </a:lnTo>
                    <a:lnTo>
                      <a:pt x="447" y="6"/>
                    </a:lnTo>
                    <a:lnTo>
                      <a:pt x="454" y="4"/>
                    </a:lnTo>
                    <a:lnTo>
                      <a:pt x="460" y="4"/>
                    </a:lnTo>
                    <a:lnTo>
                      <a:pt x="466" y="4"/>
                    </a:lnTo>
                    <a:lnTo>
                      <a:pt x="471" y="2"/>
                    </a:lnTo>
                    <a:lnTo>
                      <a:pt x="477" y="2"/>
                    </a:lnTo>
                    <a:lnTo>
                      <a:pt x="483" y="0"/>
                    </a:lnTo>
                    <a:lnTo>
                      <a:pt x="488" y="0"/>
                    </a:lnTo>
                    <a:lnTo>
                      <a:pt x="496" y="0"/>
                    </a:lnTo>
                    <a:lnTo>
                      <a:pt x="502" y="0"/>
                    </a:lnTo>
                    <a:lnTo>
                      <a:pt x="507" y="0"/>
                    </a:lnTo>
                    <a:lnTo>
                      <a:pt x="515" y="0"/>
                    </a:lnTo>
                    <a:lnTo>
                      <a:pt x="523" y="0"/>
                    </a:lnTo>
                    <a:lnTo>
                      <a:pt x="528" y="0"/>
                    </a:lnTo>
                    <a:lnTo>
                      <a:pt x="536" y="0"/>
                    </a:lnTo>
                    <a:lnTo>
                      <a:pt x="543" y="0"/>
                    </a:lnTo>
                    <a:lnTo>
                      <a:pt x="551" y="0"/>
                    </a:lnTo>
                    <a:lnTo>
                      <a:pt x="559" y="0"/>
                    </a:lnTo>
                    <a:lnTo>
                      <a:pt x="566" y="2"/>
                    </a:lnTo>
                    <a:lnTo>
                      <a:pt x="574" y="2"/>
                    </a:lnTo>
                    <a:lnTo>
                      <a:pt x="582" y="2"/>
                    </a:lnTo>
                    <a:lnTo>
                      <a:pt x="589" y="2"/>
                    </a:lnTo>
                    <a:lnTo>
                      <a:pt x="597" y="2"/>
                    </a:lnTo>
                    <a:lnTo>
                      <a:pt x="606" y="4"/>
                    </a:lnTo>
                    <a:lnTo>
                      <a:pt x="614" y="4"/>
                    </a:lnTo>
                    <a:lnTo>
                      <a:pt x="621" y="6"/>
                    </a:lnTo>
                    <a:lnTo>
                      <a:pt x="629" y="6"/>
                    </a:lnTo>
                    <a:lnTo>
                      <a:pt x="639" y="7"/>
                    </a:lnTo>
                    <a:lnTo>
                      <a:pt x="646" y="7"/>
                    </a:lnTo>
                    <a:lnTo>
                      <a:pt x="656" y="7"/>
                    </a:lnTo>
                    <a:lnTo>
                      <a:pt x="663" y="9"/>
                    </a:lnTo>
                    <a:lnTo>
                      <a:pt x="673" y="11"/>
                    </a:lnTo>
                    <a:lnTo>
                      <a:pt x="680" y="11"/>
                    </a:lnTo>
                    <a:lnTo>
                      <a:pt x="690" y="13"/>
                    </a:lnTo>
                    <a:lnTo>
                      <a:pt x="699" y="15"/>
                    </a:lnTo>
                    <a:lnTo>
                      <a:pt x="707" y="17"/>
                    </a:lnTo>
                    <a:lnTo>
                      <a:pt x="716" y="17"/>
                    </a:lnTo>
                    <a:lnTo>
                      <a:pt x="724" y="19"/>
                    </a:lnTo>
                    <a:lnTo>
                      <a:pt x="732" y="21"/>
                    </a:lnTo>
                    <a:lnTo>
                      <a:pt x="741" y="21"/>
                    </a:lnTo>
                    <a:lnTo>
                      <a:pt x="749" y="23"/>
                    </a:lnTo>
                    <a:lnTo>
                      <a:pt x="758" y="25"/>
                    </a:lnTo>
                    <a:lnTo>
                      <a:pt x="768" y="26"/>
                    </a:lnTo>
                    <a:lnTo>
                      <a:pt x="775" y="28"/>
                    </a:lnTo>
                    <a:lnTo>
                      <a:pt x="783" y="30"/>
                    </a:lnTo>
                    <a:lnTo>
                      <a:pt x="793" y="32"/>
                    </a:lnTo>
                    <a:lnTo>
                      <a:pt x="800" y="34"/>
                    </a:lnTo>
                    <a:lnTo>
                      <a:pt x="810" y="36"/>
                    </a:lnTo>
                    <a:lnTo>
                      <a:pt x="817" y="38"/>
                    </a:lnTo>
                    <a:lnTo>
                      <a:pt x="825" y="42"/>
                    </a:lnTo>
                    <a:lnTo>
                      <a:pt x="834" y="44"/>
                    </a:lnTo>
                    <a:lnTo>
                      <a:pt x="842" y="45"/>
                    </a:lnTo>
                    <a:lnTo>
                      <a:pt x="850" y="47"/>
                    </a:lnTo>
                    <a:lnTo>
                      <a:pt x="857" y="49"/>
                    </a:lnTo>
                    <a:lnTo>
                      <a:pt x="867" y="51"/>
                    </a:lnTo>
                    <a:lnTo>
                      <a:pt x="874" y="53"/>
                    </a:lnTo>
                    <a:lnTo>
                      <a:pt x="882" y="57"/>
                    </a:lnTo>
                    <a:lnTo>
                      <a:pt x="889" y="59"/>
                    </a:lnTo>
                    <a:lnTo>
                      <a:pt x="895" y="63"/>
                    </a:lnTo>
                    <a:lnTo>
                      <a:pt x="905" y="65"/>
                    </a:lnTo>
                    <a:lnTo>
                      <a:pt x="910" y="66"/>
                    </a:lnTo>
                    <a:lnTo>
                      <a:pt x="918" y="70"/>
                    </a:lnTo>
                    <a:lnTo>
                      <a:pt x="926" y="72"/>
                    </a:lnTo>
                    <a:lnTo>
                      <a:pt x="933" y="76"/>
                    </a:lnTo>
                    <a:lnTo>
                      <a:pt x="939" y="78"/>
                    </a:lnTo>
                    <a:lnTo>
                      <a:pt x="947" y="82"/>
                    </a:lnTo>
                    <a:lnTo>
                      <a:pt x="952" y="85"/>
                    </a:lnTo>
                    <a:lnTo>
                      <a:pt x="960" y="89"/>
                    </a:lnTo>
                    <a:lnTo>
                      <a:pt x="964" y="91"/>
                    </a:lnTo>
                    <a:lnTo>
                      <a:pt x="969" y="95"/>
                    </a:lnTo>
                    <a:lnTo>
                      <a:pt x="975" y="97"/>
                    </a:lnTo>
                    <a:lnTo>
                      <a:pt x="983" y="103"/>
                    </a:lnTo>
                    <a:lnTo>
                      <a:pt x="986" y="104"/>
                    </a:lnTo>
                    <a:lnTo>
                      <a:pt x="992" y="110"/>
                    </a:lnTo>
                    <a:lnTo>
                      <a:pt x="998" y="114"/>
                    </a:lnTo>
                    <a:lnTo>
                      <a:pt x="1004" y="118"/>
                    </a:lnTo>
                    <a:lnTo>
                      <a:pt x="1007" y="123"/>
                    </a:lnTo>
                    <a:lnTo>
                      <a:pt x="1013" y="127"/>
                    </a:lnTo>
                    <a:lnTo>
                      <a:pt x="1019" y="131"/>
                    </a:lnTo>
                    <a:lnTo>
                      <a:pt x="1023" y="137"/>
                    </a:lnTo>
                    <a:lnTo>
                      <a:pt x="1028" y="142"/>
                    </a:lnTo>
                    <a:lnTo>
                      <a:pt x="1032" y="148"/>
                    </a:lnTo>
                    <a:lnTo>
                      <a:pt x="1036" y="154"/>
                    </a:lnTo>
                    <a:lnTo>
                      <a:pt x="1040" y="160"/>
                    </a:lnTo>
                    <a:lnTo>
                      <a:pt x="1043" y="165"/>
                    </a:lnTo>
                    <a:lnTo>
                      <a:pt x="1047" y="171"/>
                    </a:lnTo>
                    <a:lnTo>
                      <a:pt x="1051" y="177"/>
                    </a:lnTo>
                    <a:lnTo>
                      <a:pt x="1057" y="182"/>
                    </a:lnTo>
                    <a:lnTo>
                      <a:pt x="1059" y="188"/>
                    </a:lnTo>
                    <a:lnTo>
                      <a:pt x="1062" y="196"/>
                    </a:lnTo>
                    <a:lnTo>
                      <a:pt x="1066" y="201"/>
                    </a:lnTo>
                    <a:lnTo>
                      <a:pt x="1070" y="209"/>
                    </a:lnTo>
                    <a:lnTo>
                      <a:pt x="1072" y="215"/>
                    </a:lnTo>
                    <a:lnTo>
                      <a:pt x="1076" y="222"/>
                    </a:lnTo>
                    <a:lnTo>
                      <a:pt x="1078" y="230"/>
                    </a:lnTo>
                    <a:lnTo>
                      <a:pt x="1082" y="238"/>
                    </a:lnTo>
                    <a:lnTo>
                      <a:pt x="1083" y="243"/>
                    </a:lnTo>
                    <a:lnTo>
                      <a:pt x="1087" y="251"/>
                    </a:lnTo>
                    <a:lnTo>
                      <a:pt x="1089" y="258"/>
                    </a:lnTo>
                    <a:lnTo>
                      <a:pt x="1093" y="266"/>
                    </a:lnTo>
                    <a:lnTo>
                      <a:pt x="1095" y="272"/>
                    </a:lnTo>
                    <a:lnTo>
                      <a:pt x="1097" y="281"/>
                    </a:lnTo>
                    <a:lnTo>
                      <a:pt x="1099" y="289"/>
                    </a:lnTo>
                    <a:lnTo>
                      <a:pt x="1101" y="296"/>
                    </a:lnTo>
                    <a:lnTo>
                      <a:pt x="1102" y="304"/>
                    </a:lnTo>
                    <a:lnTo>
                      <a:pt x="1104" y="312"/>
                    </a:lnTo>
                    <a:lnTo>
                      <a:pt x="1108" y="319"/>
                    </a:lnTo>
                    <a:lnTo>
                      <a:pt x="1110" y="327"/>
                    </a:lnTo>
                    <a:lnTo>
                      <a:pt x="1110" y="334"/>
                    </a:lnTo>
                    <a:lnTo>
                      <a:pt x="1112" y="342"/>
                    </a:lnTo>
                    <a:lnTo>
                      <a:pt x="1114" y="350"/>
                    </a:lnTo>
                    <a:lnTo>
                      <a:pt x="1116" y="359"/>
                    </a:lnTo>
                    <a:lnTo>
                      <a:pt x="1118" y="367"/>
                    </a:lnTo>
                    <a:lnTo>
                      <a:pt x="1120" y="376"/>
                    </a:lnTo>
                    <a:lnTo>
                      <a:pt x="1121" y="384"/>
                    </a:lnTo>
                    <a:lnTo>
                      <a:pt x="1123" y="392"/>
                    </a:lnTo>
                    <a:lnTo>
                      <a:pt x="1123" y="401"/>
                    </a:lnTo>
                    <a:lnTo>
                      <a:pt x="1125" y="409"/>
                    </a:lnTo>
                    <a:lnTo>
                      <a:pt x="1125" y="416"/>
                    </a:lnTo>
                    <a:lnTo>
                      <a:pt x="1127" y="426"/>
                    </a:lnTo>
                    <a:lnTo>
                      <a:pt x="1127" y="433"/>
                    </a:lnTo>
                    <a:lnTo>
                      <a:pt x="1129" y="441"/>
                    </a:lnTo>
                    <a:lnTo>
                      <a:pt x="1131" y="450"/>
                    </a:lnTo>
                    <a:lnTo>
                      <a:pt x="1131" y="458"/>
                    </a:lnTo>
                    <a:lnTo>
                      <a:pt x="1133" y="466"/>
                    </a:lnTo>
                    <a:lnTo>
                      <a:pt x="1133" y="475"/>
                    </a:lnTo>
                    <a:lnTo>
                      <a:pt x="1133" y="483"/>
                    </a:lnTo>
                    <a:lnTo>
                      <a:pt x="1135" y="492"/>
                    </a:lnTo>
                    <a:lnTo>
                      <a:pt x="1137" y="500"/>
                    </a:lnTo>
                    <a:lnTo>
                      <a:pt x="1137" y="508"/>
                    </a:lnTo>
                    <a:lnTo>
                      <a:pt x="1137" y="515"/>
                    </a:lnTo>
                    <a:lnTo>
                      <a:pt x="1139" y="525"/>
                    </a:lnTo>
                    <a:lnTo>
                      <a:pt x="1139" y="532"/>
                    </a:lnTo>
                    <a:lnTo>
                      <a:pt x="1140" y="542"/>
                    </a:lnTo>
                    <a:lnTo>
                      <a:pt x="1140" y="549"/>
                    </a:lnTo>
                    <a:lnTo>
                      <a:pt x="1140" y="561"/>
                    </a:lnTo>
                    <a:lnTo>
                      <a:pt x="1140" y="570"/>
                    </a:lnTo>
                    <a:lnTo>
                      <a:pt x="1140" y="582"/>
                    </a:lnTo>
                    <a:lnTo>
                      <a:pt x="1142" y="591"/>
                    </a:lnTo>
                    <a:lnTo>
                      <a:pt x="1142" y="604"/>
                    </a:lnTo>
                    <a:lnTo>
                      <a:pt x="1142" y="614"/>
                    </a:lnTo>
                    <a:lnTo>
                      <a:pt x="1142" y="627"/>
                    </a:lnTo>
                    <a:lnTo>
                      <a:pt x="1142" y="641"/>
                    </a:lnTo>
                    <a:lnTo>
                      <a:pt x="1142" y="654"/>
                    </a:lnTo>
                    <a:lnTo>
                      <a:pt x="1142" y="665"/>
                    </a:lnTo>
                    <a:lnTo>
                      <a:pt x="1142" y="679"/>
                    </a:lnTo>
                    <a:lnTo>
                      <a:pt x="1142" y="694"/>
                    </a:lnTo>
                    <a:lnTo>
                      <a:pt x="1144" y="709"/>
                    </a:lnTo>
                    <a:lnTo>
                      <a:pt x="1142" y="720"/>
                    </a:lnTo>
                    <a:lnTo>
                      <a:pt x="1142" y="736"/>
                    </a:lnTo>
                    <a:lnTo>
                      <a:pt x="1142" y="749"/>
                    </a:lnTo>
                    <a:lnTo>
                      <a:pt x="1142" y="764"/>
                    </a:lnTo>
                    <a:lnTo>
                      <a:pt x="1142" y="779"/>
                    </a:lnTo>
                    <a:lnTo>
                      <a:pt x="1142" y="795"/>
                    </a:lnTo>
                    <a:lnTo>
                      <a:pt x="1142" y="808"/>
                    </a:lnTo>
                    <a:lnTo>
                      <a:pt x="1142" y="825"/>
                    </a:lnTo>
                    <a:lnTo>
                      <a:pt x="1142" y="838"/>
                    </a:lnTo>
                    <a:lnTo>
                      <a:pt x="1142" y="854"/>
                    </a:lnTo>
                    <a:lnTo>
                      <a:pt x="1140" y="869"/>
                    </a:lnTo>
                    <a:lnTo>
                      <a:pt x="1140" y="884"/>
                    </a:lnTo>
                    <a:lnTo>
                      <a:pt x="1140" y="899"/>
                    </a:lnTo>
                    <a:lnTo>
                      <a:pt x="1140" y="914"/>
                    </a:lnTo>
                    <a:lnTo>
                      <a:pt x="1140" y="930"/>
                    </a:lnTo>
                    <a:lnTo>
                      <a:pt x="1140" y="945"/>
                    </a:lnTo>
                    <a:lnTo>
                      <a:pt x="1140" y="960"/>
                    </a:lnTo>
                    <a:lnTo>
                      <a:pt x="1139" y="973"/>
                    </a:lnTo>
                    <a:lnTo>
                      <a:pt x="1139" y="989"/>
                    </a:lnTo>
                    <a:lnTo>
                      <a:pt x="1139" y="1004"/>
                    </a:lnTo>
                    <a:lnTo>
                      <a:pt x="1137" y="1017"/>
                    </a:lnTo>
                    <a:lnTo>
                      <a:pt x="1137" y="1030"/>
                    </a:lnTo>
                    <a:lnTo>
                      <a:pt x="1137" y="1046"/>
                    </a:lnTo>
                    <a:lnTo>
                      <a:pt x="1137" y="1059"/>
                    </a:lnTo>
                    <a:lnTo>
                      <a:pt x="1135" y="1072"/>
                    </a:lnTo>
                    <a:lnTo>
                      <a:pt x="1135" y="1086"/>
                    </a:lnTo>
                    <a:lnTo>
                      <a:pt x="1133" y="1097"/>
                    </a:lnTo>
                    <a:lnTo>
                      <a:pt x="1133" y="1110"/>
                    </a:lnTo>
                    <a:lnTo>
                      <a:pt x="1133" y="1122"/>
                    </a:lnTo>
                    <a:lnTo>
                      <a:pt x="1131" y="1133"/>
                    </a:lnTo>
                    <a:lnTo>
                      <a:pt x="1131" y="1144"/>
                    </a:lnTo>
                    <a:lnTo>
                      <a:pt x="1131" y="1156"/>
                    </a:lnTo>
                    <a:lnTo>
                      <a:pt x="1129" y="1165"/>
                    </a:lnTo>
                    <a:lnTo>
                      <a:pt x="1129" y="1175"/>
                    </a:lnTo>
                    <a:lnTo>
                      <a:pt x="1127" y="1184"/>
                    </a:lnTo>
                    <a:lnTo>
                      <a:pt x="1127" y="1196"/>
                    </a:lnTo>
                    <a:lnTo>
                      <a:pt x="1127" y="1203"/>
                    </a:lnTo>
                    <a:lnTo>
                      <a:pt x="1127" y="1211"/>
                    </a:lnTo>
                    <a:lnTo>
                      <a:pt x="1125" y="1219"/>
                    </a:lnTo>
                    <a:lnTo>
                      <a:pt x="1125" y="1226"/>
                    </a:lnTo>
                    <a:lnTo>
                      <a:pt x="1123" y="1232"/>
                    </a:lnTo>
                    <a:lnTo>
                      <a:pt x="1123" y="1240"/>
                    </a:lnTo>
                    <a:lnTo>
                      <a:pt x="1121" y="1243"/>
                    </a:lnTo>
                    <a:lnTo>
                      <a:pt x="1121" y="1249"/>
                    </a:lnTo>
                    <a:lnTo>
                      <a:pt x="1121" y="1253"/>
                    </a:lnTo>
                    <a:lnTo>
                      <a:pt x="1121" y="1257"/>
                    </a:lnTo>
                    <a:lnTo>
                      <a:pt x="1120" y="1259"/>
                    </a:lnTo>
                    <a:lnTo>
                      <a:pt x="1120" y="1262"/>
                    </a:lnTo>
                    <a:lnTo>
                      <a:pt x="1118" y="1262"/>
                    </a:lnTo>
                    <a:lnTo>
                      <a:pt x="1114" y="1262"/>
                    </a:lnTo>
                    <a:lnTo>
                      <a:pt x="1110" y="1264"/>
                    </a:lnTo>
                    <a:lnTo>
                      <a:pt x="1104" y="1266"/>
                    </a:lnTo>
                    <a:lnTo>
                      <a:pt x="1095" y="1266"/>
                    </a:lnTo>
                    <a:lnTo>
                      <a:pt x="1087" y="1266"/>
                    </a:lnTo>
                    <a:lnTo>
                      <a:pt x="1078" y="1266"/>
                    </a:lnTo>
                    <a:lnTo>
                      <a:pt x="1066" y="1268"/>
                    </a:lnTo>
                    <a:lnTo>
                      <a:pt x="1053" y="1266"/>
                    </a:lnTo>
                    <a:lnTo>
                      <a:pt x="1040" y="1266"/>
                    </a:lnTo>
                    <a:lnTo>
                      <a:pt x="1024" y="1266"/>
                    </a:lnTo>
                    <a:lnTo>
                      <a:pt x="1009" y="1266"/>
                    </a:lnTo>
                    <a:lnTo>
                      <a:pt x="992" y="1266"/>
                    </a:lnTo>
                    <a:lnTo>
                      <a:pt x="975" y="1264"/>
                    </a:lnTo>
                    <a:lnTo>
                      <a:pt x="956" y="1264"/>
                    </a:lnTo>
                    <a:lnTo>
                      <a:pt x="937" y="1264"/>
                    </a:lnTo>
                    <a:lnTo>
                      <a:pt x="916" y="1262"/>
                    </a:lnTo>
                    <a:lnTo>
                      <a:pt x="895" y="1260"/>
                    </a:lnTo>
                    <a:lnTo>
                      <a:pt x="872" y="1260"/>
                    </a:lnTo>
                    <a:lnTo>
                      <a:pt x="851" y="1259"/>
                    </a:lnTo>
                    <a:lnTo>
                      <a:pt x="829" y="1257"/>
                    </a:lnTo>
                    <a:lnTo>
                      <a:pt x="806" y="1255"/>
                    </a:lnTo>
                    <a:lnTo>
                      <a:pt x="781" y="1253"/>
                    </a:lnTo>
                    <a:lnTo>
                      <a:pt x="758" y="1253"/>
                    </a:lnTo>
                    <a:lnTo>
                      <a:pt x="732" y="1249"/>
                    </a:lnTo>
                    <a:lnTo>
                      <a:pt x="707" y="1249"/>
                    </a:lnTo>
                    <a:lnTo>
                      <a:pt x="680" y="1247"/>
                    </a:lnTo>
                    <a:lnTo>
                      <a:pt x="656" y="1245"/>
                    </a:lnTo>
                    <a:lnTo>
                      <a:pt x="629" y="1243"/>
                    </a:lnTo>
                    <a:lnTo>
                      <a:pt x="604" y="1241"/>
                    </a:lnTo>
                    <a:lnTo>
                      <a:pt x="578" y="1240"/>
                    </a:lnTo>
                    <a:lnTo>
                      <a:pt x="553" y="1238"/>
                    </a:lnTo>
                    <a:lnTo>
                      <a:pt x="526" y="1236"/>
                    </a:lnTo>
                    <a:lnTo>
                      <a:pt x="500" y="1234"/>
                    </a:lnTo>
                    <a:lnTo>
                      <a:pt x="475" y="1230"/>
                    </a:lnTo>
                    <a:lnTo>
                      <a:pt x="448" y="1228"/>
                    </a:lnTo>
                    <a:lnTo>
                      <a:pt x="422" y="1226"/>
                    </a:lnTo>
                    <a:lnTo>
                      <a:pt x="397" y="1224"/>
                    </a:lnTo>
                    <a:lnTo>
                      <a:pt x="372" y="1222"/>
                    </a:lnTo>
                    <a:lnTo>
                      <a:pt x="348" y="1220"/>
                    </a:lnTo>
                    <a:lnTo>
                      <a:pt x="325" y="1219"/>
                    </a:lnTo>
                    <a:lnTo>
                      <a:pt x="300" y="1215"/>
                    </a:lnTo>
                    <a:lnTo>
                      <a:pt x="277" y="1213"/>
                    </a:lnTo>
                    <a:lnTo>
                      <a:pt x="255" y="1211"/>
                    </a:lnTo>
                    <a:lnTo>
                      <a:pt x="232" y="1209"/>
                    </a:lnTo>
                    <a:lnTo>
                      <a:pt x="211" y="1207"/>
                    </a:lnTo>
                    <a:lnTo>
                      <a:pt x="190" y="1205"/>
                    </a:lnTo>
                    <a:lnTo>
                      <a:pt x="171" y="1205"/>
                    </a:lnTo>
                    <a:lnTo>
                      <a:pt x="152" y="1201"/>
                    </a:lnTo>
                    <a:lnTo>
                      <a:pt x="133" y="1200"/>
                    </a:lnTo>
                    <a:lnTo>
                      <a:pt x="116" y="1198"/>
                    </a:lnTo>
                    <a:lnTo>
                      <a:pt x="101" y="1198"/>
                    </a:lnTo>
                    <a:lnTo>
                      <a:pt x="85" y="1196"/>
                    </a:lnTo>
                    <a:lnTo>
                      <a:pt x="70" y="1196"/>
                    </a:lnTo>
                    <a:lnTo>
                      <a:pt x="57" y="1194"/>
                    </a:lnTo>
                    <a:lnTo>
                      <a:pt x="45" y="1192"/>
                    </a:lnTo>
                    <a:lnTo>
                      <a:pt x="34" y="1192"/>
                    </a:lnTo>
                    <a:lnTo>
                      <a:pt x="26" y="1190"/>
                    </a:lnTo>
                    <a:lnTo>
                      <a:pt x="17" y="1190"/>
                    </a:lnTo>
                    <a:lnTo>
                      <a:pt x="11" y="1190"/>
                    </a:lnTo>
                    <a:lnTo>
                      <a:pt x="5" y="1188"/>
                    </a:lnTo>
                    <a:lnTo>
                      <a:pt x="2" y="1188"/>
                    </a:lnTo>
                    <a:lnTo>
                      <a:pt x="0" y="1188"/>
                    </a:lnTo>
                    <a:lnTo>
                      <a:pt x="0" y="1188"/>
                    </a:lnTo>
                    <a:close/>
                  </a:path>
                </a:pathLst>
              </a:custGeom>
              <a:solidFill>
                <a:srgbClr val="FF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 name="Freeform 150"/>
              <p:cNvSpPr>
                <a:spLocks/>
              </p:cNvSpPr>
              <p:nvPr/>
            </p:nvSpPr>
            <p:spPr bwMode="auto">
              <a:xfrm flipH="1">
                <a:off x="400" y="1778"/>
                <a:ext cx="512" cy="106"/>
              </a:xfrm>
              <a:custGeom>
                <a:avLst/>
                <a:gdLst>
                  <a:gd name="T0" fmla="*/ 15 w 1130"/>
                  <a:gd name="T1" fmla="*/ 0 h 232"/>
                  <a:gd name="T2" fmla="*/ 33 w 1130"/>
                  <a:gd name="T3" fmla="*/ 3 h 232"/>
                  <a:gd name="T4" fmla="*/ 50 w 1130"/>
                  <a:gd name="T5" fmla="*/ 7 h 232"/>
                  <a:gd name="T6" fmla="*/ 72 w 1130"/>
                  <a:gd name="T7" fmla="*/ 13 h 232"/>
                  <a:gd name="T8" fmla="*/ 99 w 1130"/>
                  <a:gd name="T9" fmla="*/ 17 h 232"/>
                  <a:gd name="T10" fmla="*/ 130 w 1130"/>
                  <a:gd name="T11" fmla="*/ 22 h 232"/>
                  <a:gd name="T12" fmla="*/ 166 w 1130"/>
                  <a:gd name="T13" fmla="*/ 28 h 232"/>
                  <a:gd name="T14" fmla="*/ 204 w 1130"/>
                  <a:gd name="T15" fmla="*/ 34 h 232"/>
                  <a:gd name="T16" fmla="*/ 247 w 1130"/>
                  <a:gd name="T17" fmla="*/ 40 h 232"/>
                  <a:gd name="T18" fmla="*/ 295 w 1130"/>
                  <a:gd name="T19" fmla="*/ 47 h 232"/>
                  <a:gd name="T20" fmla="*/ 348 w 1130"/>
                  <a:gd name="T21" fmla="*/ 53 h 232"/>
                  <a:gd name="T22" fmla="*/ 403 w 1130"/>
                  <a:gd name="T23" fmla="*/ 59 h 232"/>
                  <a:gd name="T24" fmla="*/ 464 w 1130"/>
                  <a:gd name="T25" fmla="*/ 64 h 232"/>
                  <a:gd name="T26" fmla="*/ 529 w 1130"/>
                  <a:gd name="T27" fmla="*/ 70 h 232"/>
                  <a:gd name="T28" fmla="*/ 597 w 1130"/>
                  <a:gd name="T29" fmla="*/ 74 h 232"/>
                  <a:gd name="T30" fmla="*/ 662 w 1130"/>
                  <a:gd name="T31" fmla="*/ 80 h 232"/>
                  <a:gd name="T32" fmla="*/ 723 w 1130"/>
                  <a:gd name="T33" fmla="*/ 83 h 232"/>
                  <a:gd name="T34" fmla="*/ 780 w 1130"/>
                  <a:gd name="T35" fmla="*/ 85 h 232"/>
                  <a:gd name="T36" fmla="*/ 833 w 1130"/>
                  <a:gd name="T37" fmla="*/ 87 h 232"/>
                  <a:gd name="T38" fmla="*/ 880 w 1130"/>
                  <a:gd name="T39" fmla="*/ 89 h 232"/>
                  <a:gd name="T40" fmla="*/ 924 w 1130"/>
                  <a:gd name="T41" fmla="*/ 91 h 232"/>
                  <a:gd name="T42" fmla="*/ 964 w 1130"/>
                  <a:gd name="T43" fmla="*/ 93 h 232"/>
                  <a:gd name="T44" fmla="*/ 1000 w 1130"/>
                  <a:gd name="T45" fmla="*/ 93 h 232"/>
                  <a:gd name="T46" fmla="*/ 1033 w 1130"/>
                  <a:gd name="T47" fmla="*/ 93 h 232"/>
                  <a:gd name="T48" fmla="*/ 1059 w 1130"/>
                  <a:gd name="T49" fmla="*/ 93 h 232"/>
                  <a:gd name="T50" fmla="*/ 1082 w 1130"/>
                  <a:gd name="T51" fmla="*/ 93 h 232"/>
                  <a:gd name="T52" fmla="*/ 1101 w 1130"/>
                  <a:gd name="T53" fmla="*/ 93 h 232"/>
                  <a:gd name="T54" fmla="*/ 1120 w 1130"/>
                  <a:gd name="T55" fmla="*/ 93 h 232"/>
                  <a:gd name="T56" fmla="*/ 1130 w 1130"/>
                  <a:gd name="T57" fmla="*/ 93 h 232"/>
                  <a:gd name="T58" fmla="*/ 1105 w 1130"/>
                  <a:gd name="T59" fmla="*/ 232 h 232"/>
                  <a:gd name="T60" fmla="*/ 1090 w 1130"/>
                  <a:gd name="T61" fmla="*/ 232 h 232"/>
                  <a:gd name="T62" fmla="*/ 1067 w 1130"/>
                  <a:gd name="T63" fmla="*/ 232 h 232"/>
                  <a:gd name="T64" fmla="*/ 1036 w 1130"/>
                  <a:gd name="T65" fmla="*/ 232 h 232"/>
                  <a:gd name="T66" fmla="*/ 1000 w 1130"/>
                  <a:gd name="T67" fmla="*/ 232 h 232"/>
                  <a:gd name="T68" fmla="*/ 960 w 1130"/>
                  <a:gd name="T69" fmla="*/ 232 h 232"/>
                  <a:gd name="T70" fmla="*/ 917 w 1130"/>
                  <a:gd name="T71" fmla="*/ 232 h 232"/>
                  <a:gd name="T72" fmla="*/ 867 w 1130"/>
                  <a:gd name="T73" fmla="*/ 232 h 232"/>
                  <a:gd name="T74" fmla="*/ 818 w 1130"/>
                  <a:gd name="T75" fmla="*/ 230 h 232"/>
                  <a:gd name="T76" fmla="*/ 766 w 1130"/>
                  <a:gd name="T77" fmla="*/ 228 h 232"/>
                  <a:gd name="T78" fmla="*/ 713 w 1130"/>
                  <a:gd name="T79" fmla="*/ 228 h 232"/>
                  <a:gd name="T80" fmla="*/ 662 w 1130"/>
                  <a:gd name="T81" fmla="*/ 226 h 232"/>
                  <a:gd name="T82" fmla="*/ 611 w 1130"/>
                  <a:gd name="T83" fmla="*/ 224 h 232"/>
                  <a:gd name="T84" fmla="*/ 561 w 1130"/>
                  <a:gd name="T85" fmla="*/ 222 h 232"/>
                  <a:gd name="T86" fmla="*/ 515 w 1130"/>
                  <a:gd name="T87" fmla="*/ 218 h 232"/>
                  <a:gd name="T88" fmla="*/ 472 w 1130"/>
                  <a:gd name="T89" fmla="*/ 216 h 232"/>
                  <a:gd name="T90" fmla="*/ 430 w 1130"/>
                  <a:gd name="T91" fmla="*/ 213 h 232"/>
                  <a:gd name="T92" fmla="*/ 388 w 1130"/>
                  <a:gd name="T93" fmla="*/ 209 h 232"/>
                  <a:gd name="T94" fmla="*/ 344 w 1130"/>
                  <a:gd name="T95" fmla="*/ 207 h 232"/>
                  <a:gd name="T96" fmla="*/ 303 w 1130"/>
                  <a:gd name="T97" fmla="*/ 203 h 232"/>
                  <a:gd name="T98" fmla="*/ 261 w 1130"/>
                  <a:gd name="T99" fmla="*/ 199 h 232"/>
                  <a:gd name="T100" fmla="*/ 223 w 1130"/>
                  <a:gd name="T101" fmla="*/ 197 h 232"/>
                  <a:gd name="T102" fmla="*/ 185 w 1130"/>
                  <a:gd name="T103" fmla="*/ 194 h 232"/>
                  <a:gd name="T104" fmla="*/ 149 w 1130"/>
                  <a:gd name="T105" fmla="*/ 192 h 232"/>
                  <a:gd name="T106" fmla="*/ 116 w 1130"/>
                  <a:gd name="T107" fmla="*/ 188 h 232"/>
                  <a:gd name="T108" fmla="*/ 86 w 1130"/>
                  <a:gd name="T109" fmla="*/ 186 h 232"/>
                  <a:gd name="T110" fmla="*/ 59 w 1130"/>
                  <a:gd name="T111" fmla="*/ 184 h 232"/>
                  <a:gd name="T112" fmla="*/ 38 w 1130"/>
                  <a:gd name="T113" fmla="*/ 182 h 232"/>
                  <a:gd name="T114" fmla="*/ 17 w 1130"/>
                  <a:gd name="T115" fmla="*/ 180 h 232"/>
                  <a:gd name="T116" fmla="*/ 0 w 1130"/>
                  <a:gd name="T117"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0" h="232">
                    <a:moveTo>
                      <a:pt x="6" y="0"/>
                    </a:moveTo>
                    <a:lnTo>
                      <a:pt x="8" y="0"/>
                    </a:lnTo>
                    <a:lnTo>
                      <a:pt x="12" y="0"/>
                    </a:lnTo>
                    <a:lnTo>
                      <a:pt x="15" y="0"/>
                    </a:lnTo>
                    <a:lnTo>
                      <a:pt x="19" y="2"/>
                    </a:lnTo>
                    <a:lnTo>
                      <a:pt x="27" y="2"/>
                    </a:lnTo>
                    <a:lnTo>
                      <a:pt x="29" y="3"/>
                    </a:lnTo>
                    <a:lnTo>
                      <a:pt x="33" y="3"/>
                    </a:lnTo>
                    <a:lnTo>
                      <a:pt x="36" y="5"/>
                    </a:lnTo>
                    <a:lnTo>
                      <a:pt x="42" y="5"/>
                    </a:lnTo>
                    <a:lnTo>
                      <a:pt x="46" y="5"/>
                    </a:lnTo>
                    <a:lnTo>
                      <a:pt x="50" y="7"/>
                    </a:lnTo>
                    <a:lnTo>
                      <a:pt x="55" y="9"/>
                    </a:lnTo>
                    <a:lnTo>
                      <a:pt x="61" y="9"/>
                    </a:lnTo>
                    <a:lnTo>
                      <a:pt x="67" y="11"/>
                    </a:lnTo>
                    <a:lnTo>
                      <a:pt x="72" y="13"/>
                    </a:lnTo>
                    <a:lnTo>
                      <a:pt x="78" y="13"/>
                    </a:lnTo>
                    <a:lnTo>
                      <a:pt x="86" y="15"/>
                    </a:lnTo>
                    <a:lnTo>
                      <a:pt x="92" y="15"/>
                    </a:lnTo>
                    <a:lnTo>
                      <a:pt x="99" y="17"/>
                    </a:lnTo>
                    <a:lnTo>
                      <a:pt x="107" y="19"/>
                    </a:lnTo>
                    <a:lnTo>
                      <a:pt x="114" y="19"/>
                    </a:lnTo>
                    <a:lnTo>
                      <a:pt x="122" y="21"/>
                    </a:lnTo>
                    <a:lnTo>
                      <a:pt x="130" y="22"/>
                    </a:lnTo>
                    <a:lnTo>
                      <a:pt x="139" y="24"/>
                    </a:lnTo>
                    <a:lnTo>
                      <a:pt x="147" y="26"/>
                    </a:lnTo>
                    <a:lnTo>
                      <a:pt x="156" y="26"/>
                    </a:lnTo>
                    <a:lnTo>
                      <a:pt x="166" y="28"/>
                    </a:lnTo>
                    <a:lnTo>
                      <a:pt x="173" y="30"/>
                    </a:lnTo>
                    <a:lnTo>
                      <a:pt x="185" y="32"/>
                    </a:lnTo>
                    <a:lnTo>
                      <a:pt x="194" y="32"/>
                    </a:lnTo>
                    <a:lnTo>
                      <a:pt x="204" y="34"/>
                    </a:lnTo>
                    <a:lnTo>
                      <a:pt x="215" y="36"/>
                    </a:lnTo>
                    <a:lnTo>
                      <a:pt x="226" y="38"/>
                    </a:lnTo>
                    <a:lnTo>
                      <a:pt x="236" y="38"/>
                    </a:lnTo>
                    <a:lnTo>
                      <a:pt x="247" y="40"/>
                    </a:lnTo>
                    <a:lnTo>
                      <a:pt x="259" y="41"/>
                    </a:lnTo>
                    <a:lnTo>
                      <a:pt x="270" y="43"/>
                    </a:lnTo>
                    <a:lnTo>
                      <a:pt x="284" y="45"/>
                    </a:lnTo>
                    <a:lnTo>
                      <a:pt x="295" y="47"/>
                    </a:lnTo>
                    <a:lnTo>
                      <a:pt x="308" y="47"/>
                    </a:lnTo>
                    <a:lnTo>
                      <a:pt x="322" y="51"/>
                    </a:lnTo>
                    <a:lnTo>
                      <a:pt x="335" y="51"/>
                    </a:lnTo>
                    <a:lnTo>
                      <a:pt x="348" y="53"/>
                    </a:lnTo>
                    <a:lnTo>
                      <a:pt x="361" y="55"/>
                    </a:lnTo>
                    <a:lnTo>
                      <a:pt x="375" y="57"/>
                    </a:lnTo>
                    <a:lnTo>
                      <a:pt x="390" y="57"/>
                    </a:lnTo>
                    <a:lnTo>
                      <a:pt x="403" y="59"/>
                    </a:lnTo>
                    <a:lnTo>
                      <a:pt x="419" y="60"/>
                    </a:lnTo>
                    <a:lnTo>
                      <a:pt x="434" y="62"/>
                    </a:lnTo>
                    <a:lnTo>
                      <a:pt x="449" y="62"/>
                    </a:lnTo>
                    <a:lnTo>
                      <a:pt x="464" y="64"/>
                    </a:lnTo>
                    <a:lnTo>
                      <a:pt x="479" y="66"/>
                    </a:lnTo>
                    <a:lnTo>
                      <a:pt x="496" y="68"/>
                    </a:lnTo>
                    <a:lnTo>
                      <a:pt x="512" y="68"/>
                    </a:lnTo>
                    <a:lnTo>
                      <a:pt x="529" y="70"/>
                    </a:lnTo>
                    <a:lnTo>
                      <a:pt x="546" y="70"/>
                    </a:lnTo>
                    <a:lnTo>
                      <a:pt x="563" y="74"/>
                    </a:lnTo>
                    <a:lnTo>
                      <a:pt x="580" y="74"/>
                    </a:lnTo>
                    <a:lnTo>
                      <a:pt x="597" y="74"/>
                    </a:lnTo>
                    <a:lnTo>
                      <a:pt x="612" y="76"/>
                    </a:lnTo>
                    <a:lnTo>
                      <a:pt x="630" y="78"/>
                    </a:lnTo>
                    <a:lnTo>
                      <a:pt x="645" y="78"/>
                    </a:lnTo>
                    <a:lnTo>
                      <a:pt x="662" y="80"/>
                    </a:lnTo>
                    <a:lnTo>
                      <a:pt x="677" y="80"/>
                    </a:lnTo>
                    <a:lnTo>
                      <a:pt x="692" y="81"/>
                    </a:lnTo>
                    <a:lnTo>
                      <a:pt x="707" y="81"/>
                    </a:lnTo>
                    <a:lnTo>
                      <a:pt x="723" y="83"/>
                    </a:lnTo>
                    <a:lnTo>
                      <a:pt x="736" y="83"/>
                    </a:lnTo>
                    <a:lnTo>
                      <a:pt x="751" y="83"/>
                    </a:lnTo>
                    <a:lnTo>
                      <a:pt x="765" y="83"/>
                    </a:lnTo>
                    <a:lnTo>
                      <a:pt x="780" y="85"/>
                    </a:lnTo>
                    <a:lnTo>
                      <a:pt x="793" y="85"/>
                    </a:lnTo>
                    <a:lnTo>
                      <a:pt x="806" y="87"/>
                    </a:lnTo>
                    <a:lnTo>
                      <a:pt x="820" y="87"/>
                    </a:lnTo>
                    <a:lnTo>
                      <a:pt x="833" y="87"/>
                    </a:lnTo>
                    <a:lnTo>
                      <a:pt x="844" y="87"/>
                    </a:lnTo>
                    <a:lnTo>
                      <a:pt x="858" y="89"/>
                    </a:lnTo>
                    <a:lnTo>
                      <a:pt x="869" y="89"/>
                    </a:lnTo>
                    <a:lnTo>
                      <a:pt x="880" y="89"/>
                    </a:lnTo>
                    <a:lnTo>
                      <a:pt x="892" y="89"/>
                    </a:lnTo>
                    <a:lnTo>
                      <a:pt x="903" y="91"/>
                    </a:lnTo>
                    <a:lnTo>
                      <a:pt x="913" y="91"/>
                    </a:lnTo>
                    <a:lnTo>
                      <a:pt x="924" y="91"/>
                    </a:lnTo>
                    <a:lnTo>
                      <a:pt x="936" y="91"/>
                    </a:lnTo>
                    <a:lnTo>
                      <a:pt x="945" y="91"/>
                    </a:lnTo>
                    <a:lnTo>
                      <a:pt x="955" y="91"/>
                    </a:lnTo>
                    <a:lnTo>
                      <a:pt x="964" y="93"/>
                    </a:lnTo>
                    <a:lnTo>
                      <a:pt x="974" y="93"/>
                    </a:lnTo>
                    <a:lnTo>
                      <a:pt x="983" y="93"/>
                    </a:lnTo>
                    <a:lnTo>
                      <a:pt x="993" y="93"/>
                    </a:lnTo>
                    <a:lnTo>
                      <a:pt x="1000" y="93"/>
                    </a:lnTo>
                    <a:lnTo>
                      <a:pt x="1008" y="93"/>
                    </a:lnTo>
                    <a:lnTo>
                      <a:pt x="1017" y="93"/>
                    </a:lnTo>
                    <a:lnTo>
                      <a:pt x="1025" y="93"/>
                    </a:lnTo>
                    <a:lnTo>
                      <a:pt x="1033" y="93"/>
                    </a:lnTo>
                    <a:lnTo>
                      <a:pt x="1040" y="93"/>
                    </a:lnTo>
                    <a:lnTo>
                      <a:pt x="1048" y="93"/>
                    </a:lnTo>
                    <a:lnTo>
                      <a:pt x="1053" y="93"/>
                    </a:lnTo>
                    <a:lnTo>
                      <a:pt x="1059" y="93"/>
                    </a:lnTo>
                    <a:lnTo>
                      <a:pt x="1065" y="93"/>
                    </a:lnTo>
                    <a:lnTo>
                      <a:pt x="1071" y="93"/>
                    </a:lnTo>
                    <a:lnTo>
                      <a:pt x="1076" y="93"/>
                    </a:lnTo>
                    <a:lnTo>
                      <a:pt x="1082" y="93"/>
                    </a:lnTo>
                    <a:lnTo>
                      <a:pt x="1088" y="93"/>
                    </a:lnTo>
                    <a:lnTo>
                      <a:pt x="1092" y="93"/>
                    </a:lnTo>
                    <a:lnTo>
                      <a:pt x="1095" y="93"/>
                    </a:lnTo>
                    <a:lnTo>
                      <a:pt x="1101" y="93"/>
                    </a:lnTo>
                    <a:lnTo>
                      <a:pt x="1105" y="93"/>
                    </a:lnTo>
                    <a:lnTo>
                      <a:pt x="1109" y="93"/>
                    </a:lnTo>
                    <a:lnTo>
                      <a:pt x="1114" y="93"/>
                    </a:lnTo>
                    <a:lnTo>
                      <a:pt x="1120" y="93"/>
                    </a:lnTo>
                    <a:lnTo>
                      <a:pt x="1124" y="93"/>
                    </a:lnTo>
                    <a:lnTo>
                      <a:pt x="1128" y="93"/>
                    </a:lnTo>
                    <a:lnTo>
                      <a:pt x="1128" y="93"/>
                    </a:lnTo>
                    <a:lnTo>
                      <a:pt x="1130" y="93"/>
                    </a:lnTo>
                    <a:lnTo>
                      <a:pt x="1114" y="232"/>
                    </a:lnTo>
                    <a:lnTo>
                      <a:pt x="1112" y="232"/>
                    </a:lnTo>
                    <a:lnTo>
                      <a:pt x="1109" y="232"/>
                    </a:lnTo>
                    <a:lnTo>
                      <a:pt x="1105" y="232"/>
                    </a:lnTo>
                    <a:lnTo>
                      <a:pt x="1103" y="232"/>
                    </a:lnTo>
                    <a:lnTo>
                      <a:pt x="1099" y="232"/>
                    </a:lnTo>
                    <a:lnTo>
                      <a:pt x="1095" y="232"/>
                    </a:lnTo>
                    <a:lnTo>
                      <a:pt x="1090" y="232"/>
                    </a:lnTo>
                    <a:lnTo>
                      <a:pt x="1086" y="232"/>
                    </a:lnTo>
                    <a:lnTo>
                      <a:pt x="1078" y="232"/>
                    </a:lnTo>
                    <a:lnTo>
                      <a:pt x="1072" y="232"/>
                    </a:lnTo>
                    <a:lnTo>
                      <a:pt x="1067" y="232"/>
                    </a:lnTo>
                    <a:lnTo>
                      <a:pt x="1059" y="232"/>
                    </a:lnTo>
                    <a:lnTo>
                      <a:pt x="1053" y="232"/>
                    </a:lnTo>
                    <a:lnTo>
                      <a:pt x="1046" y="232"/>
                    </a:lnTo>
                    <a:lnTo>
                      <a:pt x="1036" y="232"/>
                    </a:lnTo>
                    <a:lnTo>
                      <a:pt x="1029" y="232"/>
                    </a:lnTo>
                    <a:lnTo>
                      <a:pt x="1019" y="232"/>
                    </a:lnTo>
                    <a:lnTo>
                      <a:pt x="1010" y="232"/>
                    </a:lnTo>
                    <a:lnTo>
                      <a:pt x="1000" y="232"/>
                    </a:lnTo>
                    <a:lnTo>
                      <a:pt x="991" y="232"/>
                    </a:lnTo>
                    <a:lnTo>
                      <a:pt x="981" y="232"/>
                    </a:lnTo>
                    <a:lnTo>
                      <a:pt x="972" y="232"/>
                    </a:lnTo>
                    <a:lnTo>
                      <a:pt x="960" y="232"/>
                    </a:lnTo>
                    <a:lnTo>
                      <a:pt x="949" y="232"/>
                    </a:lnTo>
                    <a:lnTo>
                      <a:pt x="938" y="232"/>
                    </a:lnTo>
                    <a:lnTo>
                      <a:pt x="928" y="232"/>
                    </a:lnTo>
                    <a:lnTo>
                      <a:pt x="917" y="232"/>
                    </a:lnTo>
                    <a:lnTo>
                      <a:pt x="905" y="232"/>
                    </a:lnTo>
                    <a:lnTo>
                      <a:pt x="892" y="232"/>
                    </a:lnTo>
                    <a:lnTo>
                      <a:pt x="880" y="232"/>
                    </a:lnTo>
                    <a:lnTo>
                      <a:pt x="867" y="232"/>
                    </a:lnTo>
                    <a:lnTo>
                      <a:pt x="856" y="232"/>
                    </a:lnTo>
                    <a:lnTo>
                      <a:pt x="842" y="230"/>
                    </a:lnTo>
                    <a:lnTo>
                      <a:pt x="831" y="230"/>
                    </a:lnTo>
                    <a:lnTo>
                      <a:pt x="818" y="230"/>
                    </a:lnTo>
                    <a:lnTo>
                      <a:pt x="804" y="230"/>
                    </a:lnTo>
                    <a:lnTo>
                      <a:pt x="791" y="230"/>
                    </a:lnTo>
                    <a:lnTo>
                      <a:pt x="780" y="230"/>
                    </a:lnTo>
                    <a:lnTo>
                      <a:pt x="766" y="228"/>
                    </a:lnTo>
                    <a:lnTo>
                      <a:pt x="753" y="228"/>
                    </a:lnTo>
                    <a:lnTo>
                      <a:pt x="740" y="228"/>
                    </a:lnTo>
                    <a:lnTo>
                      <a:pt x="726" y="228"/>
                    </a:lnTo>
                    <a:lnTo>
                      <a:pt x="713" y="228"/>
                    </a:lnTo>
                    <a:lnTo>
                      <a:pt x="700" y="228"/>
                    </a:lnTo>
                    <a:lnTo>
                      <a:pt x="688" y="228"/>
                    </a:lnTo>
                    <a:lnTo>
                      <a:pt x="675" y="228"/>
                    </a:lnTo>
                    <a:lnTo>
                      <a:pt x="662" y="226"/>
                    </a:lnTo>
                    <a:lnTo>
                      <a:pt x="649" y="226"/>
                    </a:lnTo>
                    <a:lnTo>
                      <a:pt x="635" y="226"/>
                    </a:lnTo>
                    <a:lnTo>
                      <a:pt x="624" y="226"/>
                    </a:lnTo>
                    <a:lnTo>
                      <a:pt x="611" y="224"/>
                    </a:lnTo>
                    <a:lnTo>
                      <a:pt x="597" y="224"/>
                    </a:lnTo>
                    <a:lnTo>
                      <a:pt x="586" y="222"/>
                    </a:lnTo>
                    <a:lnTo>
                      <a:pt x="574" y="222"/>
                    </a:lnTo>
                    <a:lnTo>
                      <a:pt x="561" y="222"/>
                    </a:lnTo>
                    <a:lnTo>
                      <a:pt x="550" y="222"/>
                    </a:lnTo>
                    <a:lnTo>
                      <a:pt x="536" y="220"/>
                    </a:lnTo>
                    <a:lnTo>
                      <a:pt x="527" y="220"/>
                    </a:lnTo>
                    <a:lnTo>
                      <a:pt x="515" y="218"/>
                    </a:lnTo>
                    <a:lnTo>
                      <a:pt x="504" y="218"/>
                    </a:lnTo>
                    <a:lnTo>
                      <a:pt x="493" y="218"/>
                    </a:lnTo>
                    <a:lnTo>
                      <a:pt x="483" y="218"/>
                    </a:lnTo>
                    <a:lnTo>
                      <a:pt x="472" y="216"/>
                    </a:lnTo>
                    <a:lnTo>
                      <a:pt x="462" y="216"/>
                    </a:lnTo>
                    <a:lnTo>
                      <a:pt x="451" y="214"/>
                    </a:lnTo>
                    <a:lnTo>
                      <a:pt x="441" y="214"/>
                    </a:lnTo>
                    <a:lnTo>
                      <a:pt x="430" y="213"/>
                    </a:lnTo>
                    <a:lnTo>
                      <a:pt x="420" y="213"/>
                    </a:lnTo>
                    <a:lnTo>
                      <a:pt x="409" y="211"/>
                    </a:lnTo>
                    <a:lnTo>
                      <a:pt x="399" y="211"/>
                    </a:lnTo>
                    <a:lnTo>
                      <a:pt x="388" y="209"/>
                    </a:lnTo>
                    <a:lnTo>
                      <a:pt x="377" y="209"/>
                    </a:lnTo>
                    <a:lnTo>
                      <a:pt x="365" y="209"/>
                    </a:lnTo>
                    <a:lnTo>
                      <a:pt x="356" y="207"/>
                    </a:lnTo>
                    <a:lnTo>
                      <a:pt x="344" y="207"/>
                    </a:lnTo>
                    <a:lnTo>
                      <a:pt x="335" y="207"/>
                    </a:lnTo>
                    <a:lnTo>
                      <a:pt x="323" y="205"/>
                    </a:lnTo>
                    <a:lnTo>
                      <a:pt x="314" y="205"/>
                    </a:lnTo>
                    <a:lnTo>
                      <a:pt x="303" y="203"/>
                    </a:lnTo>
                    <a:lnTo>
                      <a:pt x="293" y="203"/>
                    </a:lnTo>
                    <a:lnTo>
                      <a:pt x="282" y="201"/>
                    </a:lnTo>
                    <a:lnTo>
                      <a:pt x="272" y="201"/>
                    </a:lnTo>
                    <a:lnTo>
                      <a:pt x="261" y="199"/>
                    </a:lnTo>
                    <a:lnTo>
                      <a:pt x="251" y="199"/>
                    </a:lnTo>
                    <a:lnTo>
                      <a:pt x="242" y="197"/>
                    </a:lnTo>
                    <a:lnTo>
                      <a:pt x="232" y="197"/>
                    </a:lnTo>
                    <a:lnTo>
                      <a:pt x="223" y="197"/>
                    </a:lnTo>
                    <a:lnTo>
                      <a:pt x="213" y="197"/>
                    </a:lnTo>
                    <a:lnTo>
                      <a:pt x="202" y="195"/>
                    </a:lnTo>
                    <a:lnTo>
                      <a:pt x="194" y="195"/>
                    </a:lnTo>
                    <a:lnTo>
                      <a:pt x="185" y="194"/>
                    </a:lnTo>
                    <a:lnTo>
                      <a:pt x="175" y="194"/>
                    </a:lnTo>
                    <a:lnTo>
                      <a:pt x="166" y="194"/>
                    </a:lnTo>
                    <a:lnTo>
                      <a:pt x="158" y="194"/>
                    </a:lnTo>
                    <a:lnTo>
                      <a:pt x="149" y="192"/>
                    </a:lnTo>
                    <a:lnTo>
                      <a:pt x="141" y="190"/>
                    </a:lnTo>
                    <a:lnTo>
                      <a:pt x="131" y="190"/>
                    </a:lnTo>
                    <a:lnTo>
                      <a:pt x="124" y="190"/>
                    </a:lnTo>
                    <a:lnTo>
                      <a:pt x="116" y="188"/>
                    </a:lnTo>
                    <a:lnTo>
                      <a:pt x="109" y="188"/>
                    </a:lnTo>
                    <a:lnTo>
                      <a:pt x="101" y="186"/>
                    </a:lnTo>
                    <a:lnTo>
                      <a:pt x="93" y="186"/>
                    </a:lnTo>
                    <a:lnTo>
                      <a:pt x="86" y="186"/>
                    </a:lnTo>
                    <a:lnTo>
                      <a:pt x="78" y="186"/>
                    </a:lnTo>
                    <a:lnTo>
                      <a:pt x="72" y="184"/>
                    </a:lnTo>
                    <a:lnTo>
                      <a:pt x="67" y="184"/>
                    </a:lnTo>
                    <a:lnTo>
                      <a:pt x="59" y="184"/>
                    </a:lnTo>
                    <a:lnTo>
                      <a:pt x="53" y="184"/>
                    </a:lnTo>
                    <a:lnTo>
                      <a:pt x="48" y="184"/>
                    </a:lnTo>
                    <a:lnTo>
                      <a:pt x="44" y="184"/>
                    </a:lnTo>
                    <a:lnTo>
                      <a:pt x="38" y="182"/>
                    </a:lnTo>
                    <a:lnTo>
                      <a:pt x="33" y="182"/>
                    </a:lnTo>
                    <a:lnTo>
                      <a:pt x="29" y="180"/>
                    </a:lnTo>
                    <a:lnTo>
                      <a:pt x="25" y="180"/>
                    </a:lnTo>
                    <a:lnTo>
                      <a:pt x="17" y="180"/>
                    </a:lnTo>
                    <a:lnTo>
                      <a:pt x="12" y="180"/>
                    </a:lnTo>
                    <a:lnTo>
                      <a:pt x="6" y="180"/>
                    </a:lnTo>
                    <a:lnTo>
                      <a:pt x="2" y="180"/>
                    </a:lnTo>
                    <a:lnTo>
                      <a:pt x="0" y="18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51"/>
              <p:cNvSpPr>
                <a:spLocks/>
              </p:cNvSpPr>
              <p:nvPr/>
            </p:nvSpPr>
            <p:spPr bwMode="auto">
              <a:xfrm flipH="1">
                <a:off x="578" y="1426"/>
                <a:ext cx="159" cy="166"/>
              </a:xfrm>
              <a:custGeom>
                <a:avLst/>
                <a:gdLst>
                  <a:gd name="T0" fmla="*/ 156 w 352"/>
                  <a:gd name="T1" fmla="*/ 0 h 363"/>
                  <a:gd name="T2" fmla="*/ 129 w 352"/>
                  <a:gd name="T3" fmla="*/ 2 h 363"/>
                  <a:gd name="T4" fmla="*/ 105 w 352"/>
                  <a:gd name="T5" fmla="*/ 7 h 363"/>
                  <a:gd name="T6" fmla="*/ 82 w 352"/>
                  <a:gd name="T7" fmla="*/ 19 h 363"/>
                  <a:gd name="T8" fmla="*/ 61 w 352"/>
                  <a:gd name="T9" fmla="*/ 36 h 363"/>
                  <a:gd name="T10" fmla="*/ 46 w 352"/>
                  <a:gd name="T11" fmla="*/ 57 h 363"/>
                  <a:gd name="T12" fmla="*/ 36 w 352"/>
                  <a:gd name="T13" fmla="*/ 74 h 363"/>
                  <a:gd name="T14" fmla="*/ 27 w 352"/>
                  <a:gd name="T15" fmla="*/ 91 h 363"/>
                  <a:gd name="T16" fmla="*/ 19 w 352"/>
                  <a:gd name="T17" fmla="*/ 110 h 363"/>
                  <a:gd name="T18" fmla="*/ 12 w 352"/>
                  <a:gd name="T19" fmla="*/ 135 h 363"/>
                  <a:gd name="T20" fmla="*/ 6 w 352"/>
                  <a:gd name="T21" fmla="*/ 161 h 363"/>
                  <a:gd name="T22" fmla="*/ 0 w 352"/>
                  <a:gd name="T23" fmla="*/ 186 h 363"/>
                  <a:gd name="T24" fmla="*/ 0 w 352"/>
                  <a:gd name="T25" fmla="*/ 209 h 363"/>
                  <a:gd name="T26" fmla="*/ 0 w 352"/>
                  <a:gd name="T27" fmla="*/ 232 h 363"/>
                  <a:gd name="T28" fmla="*/ 6 w 352"/>
                  <a:gd name="T29" fmla="*/ 253 h 363"/>
                  <a:gd name="T30" fmla="*/ 12 w 352"/>
                  <a:gd name="T31" fmla="*/ 272 h 363"/>
                  <a:gd name="T32" fmla="*/ 23 w 352"/>
                  <a:gd name="T33" fmla="*/ 293 h 363"/>
                  <a:gd name="T34" fmla="*/ 48 w 352"/>
                  <a:gd name="T35" fmla="*/ 323 h 363"/>
                  <a:gd name="T36" fmla="*/ 67 w 352"/>
                  <a:gd name="T37" fmla="*/ 336 h 363"/>
                  <a:gd name="T38" fmla="*/ 82 w 352"/>
                  <a:gd name="T39" fmla="*/ 346 h 363"/>
                  <a:gd name="T40" fmla="*/ 99 w 352"/>
                  <a:gd name="T41" fmla="*/ 353 h 363"/>
                  <a:gd name="T42" fmla="*/ 118 w 352"/>
                  <a:gd name="T43" fmla="*/ 359 h 363"/>
                  <a:gd name="T44" fmla="*/ 137 w 352"/>
                  <a:gd name="T45" fmla="*/ 361 h 363"/>
                  <a:gd name="T46" fmla="*/ 156 w 352"/>
                  <a:gd name="T47" fmla="*/ 363 h 363"/>
                  <a:gd name="T48" fmla="*/ 177 w 352"/>
                  <a:gd name="T49" fmla="*/ 363 h 363"/>
                  <a:gd name="T50" fmla="*/ 194 w 352"/>
                  <a:gd name="T51" fmla="*/ 359 h 363"/>
                  <a:gd name="T52" fmla="*/ 213 w 352"/>
                  <a:gd name="T53" fmla="*/ 353 h 363"/>
                  <a:gd name="T54" fmla="*/ 232 w 352"/>
                  <a:gd name="T55" fmla="*/ 348 h 363"/>
                  <a:gd name="T56" fmla="*/ 249 w 352"/>
                  <a:gd name="T57" fmla="*/ 340 h 363"/>
                  <a:gd name="T58" fmla="*/ 276 w 352"/>
                  <a:gd name="T59" fmla="*/ 323 h 363"/>
                  <a:gd name="T60" fmla="*/ 302 w 352"/>
                  <a:gd name="T61" fmla="*/ 300 h 363"/>
                  <a:gd name="T62" fmla="*/ 321 w 352"/>
                  <a:gd name="T63" fmla="*/ 274 h 363"/>
                  <a:gd name="T64" fmla="*/ 331 w 352"/>
                  <a:gd name="T65" fmla="*/ 257 h 363"/>
                  <a:gd name="T66" fmla="*/ 339 w 352"/>
                  <a:gd name="T67" fmla="*/ 239 h 363"/>
                  <a:gd name="T68" fmla="*/ 344 w 352"/>
                  <a:gd name="T69" fmla="*/ 222 h 363"/>
                  <a:gd name="T70" fmla="*/ 348 w 352"/>
                  <a:gd name="T71" fmla="*/ 201 h 363"/>
                  <a:gd name="T72" fmla="*/ 350 w 352"/>
                  <a:gd name="T73" fmla="*/ 182 h 363"/>
                  <a:gd name="T74" fmla="*/ 350 w 352"/>
                  <a:gd name="T75" fmla="*/ 161 h 363"/>
                  <a:gd name="T76" fmla="*/ 348 w 352"/>
                  <a:gd name="T77" fmla="*/ 139 h 363"/>
                  <a:gd name="T78" fmla="*/ 344 w 352"/>
                  <a:gd name="T79" fmla="*/ 118 h 363"/>
                  <a:gd name="T80" fmla="*/ 337 w 352"/>
                  <a:gd name="T81" fmla="*/ 99 h 363"/>
                  <a:gd name="T82" fmla="*/ 327 w 352"/>
                  <a:gd name="T83" fmla="*/ 78 h 363"/>
                  <a:gd name="T84" fmla="*/ 306 w 352"/>
                  <a:gd name="T85" fmla="*/ 51 h 363"/>
                  <a:gd name="T86" fmla="*/ 282 w 352"/>
                  <a:gd name="T87" fmla="*/ 32 h 363"/>
                  <a:gd name="T88" fmla="*/ 255 w 352"/>
                  <a:gd name="T89" fmla="*/ 17 h 363"/>
                  <a:gd name="T90" fmla="*/ 228 w 352"/>
                  <a:gd name="T91" fmla="*/ 7 h 363"/>
                  <a:gd name="T92" fmla="*/ 202 w 352"/>
                  <a:gd name="T93" fmla="*/ 2 h 363"/>
                  <a:gd name="T94" fmla="*/ 181 w 352"/>
                  <a:gd name="T95"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 h="363">
                    <a:moveTo>
                      <a:pt x="177" y="0"/>
                    </a:moveTo>
                    <a:lnTo>
                      <a:pt x="169" y="0"/>
                    </a:lnTo>
                    <a:lnTo>
                      <a:pt x="162" y="0"/>
                    </a:lnTo>
                    <a:lnTo>
                      <a:pt x="156" y="0"/>
                    </a:lnTo>
                    <a:lnTo>
                      <a:pt x="148" y="0"/>
                    </a:lnTo>
                    <a:lnTo>
                      <a:pt x="143" y="0"/>
                    </a:lnTo>
                    <a:lnTo>
                      <a:pt x="135" y="2"/>
                    </a:lnTo>
                    <a:lnTo>
                      <a:pt x="129" y="2"/>
                    </a:lnTo>
                    <a:lnTo>
                      <a:pt x="124" y="4"/>
                    </a:lnTo>
                    <a:lnTo>
                      <a:pt x="116" y="4"/>
                    </a:lnTo>
                    <a:lnTo>
                      <a:pt x="110" y="6"/>
                    </a:lnTo>
                    <a:lnTo>
                      <a:pt x="105" y="7"/>
                    </a:lnTo>
                    <a:lnTo>
                      <a:pt x="99" y="9"/>
                    </a:lnTo>
                    <a:lnTo>
                      <a:pt x="93" y="13"/>
                    </a:lnTo>
                    <a:lnTo>
                      <a:pt x="88" y="15"/>
                    </a:lnTo>
                    <a:lnTo>
                      <a:pt x="82" y="19"/>
                    </a:lnTo>
                    <a:lnTo>
                      <a:pt x="78" y="23"/>
                    </a:lnTo>
                    <a:lnTo>
                      <a:pt x="72" y="26"/>
                    </a:lnTo>
                    <a:lnTo>
                      <a:pt x="67" y="32"/>
                    </a:lnTo>
                    <a:lnTo>
                      <a:pt x="61" y="36"/>
                    </a:lnTo>
                    <a:lnTo>
                      <a:pt x="57" y="42"/>
                    </a:lnTo>
                    <a:lnTo>
                      <a:pt x="52" y="47"/>
                    </a:lnTo>
                    <a:lnTo>
                      <a:pt x="48" y="55"/>
                    </a:lnTo>
                    <a:lnTo>
                      <a:pt x="46" y="57"/>
                    </a:lnTo>
                    <a:lnTo>
                      <a:pt x="42" y="61"/>
                    </a:lnTo>
                    <a:lnTo>
                      <a:pt x="40" y="64"/>
                    </a:lnTo>
                    <a:lnTo>
                      <a:pt x="38" y="70"/>
                    </a:lnTo>
                    <a:lnTo>
                      <a:pt x="36" y="74"/>
                    </a:lnTo>
                    <a:lnTo>
                      <a:pt x="34" y="78"/>
                    </a:lnTo>
                    <a:lnTo>
                      <a:pt x="33" y="82"/>
                    </a:lnTo>
                    <a:lnTo>
                      <a:pt x="29" y="87"/>
                    </a:lnTo>
                    <a:lnTo>
                      <a:pt x="27" y="91"/>
                    </a:lnTo>
                    <a:lnTo>
                      <a:pt x="25" y="95"/>
                    </a:lnTo>
                    <a:lnTo>
                      <a:pt x="23" y="101"/>
                    </a:lnTo>
                    <a:lnTo>
                      <a:pt x="21" y="106"/>
                    </a:lnTo>
                    <a:lnTo>
                      <a:pt x="19" y="110"/>
                    </a:lnTo>
                    <a:lnTo>
                      <a:pt x="17" y="116"/>
                    </a:lnTo>
                    <a:lnTo>
                      <a:pt x="15" y="122"/>
                    </a:lnTo>
                    <a:lnTo>
                      <a:pt x="13" y="129"/>
                    </a:lnTo>
                    <a:lnTo>
                      <a:pt x="12" y="135"/>
                    </a:lnTo>
                    <a:lnTo>
                      <a:pt x="10" y="141"/>
                    </a:lnTo>
                    <a:lnTo>
                      <a:pt x="10" y="148"/>
                    </a:lnTo>
                    <a:lnTo>
                      <a:pt x="8" y="154"/>
                    </a:lnTo>
                    <a:lnTo>
                      <a:pt x="6" y="161"/>
                    </a:lnTo>
                    <a:lnTo>
                      <a:pt x="4" y="167"/>
                    </a:lnTo>
                    <a:lnTo>
                      <a:pt x="2" y="173"/>
                    </a:lnTo>
                    <a:lnTo>
                      <a:pt x="2" y="180"/>
                    </a:lnTo>
                    <a:lnTo>
                      <a:pt x="0" y="186"/>
                    </a:lnTo>
                    <a:lnTo>
                      <a:pt x="0" y="192"/>
                    </a:lnTo>
                    <a:lnTo>
                      <a:pt x="0" y="198"/>
                    </a:lnTo>
                    <a:lnTo>
                      <a:pt x="0" y="205"/>
                    </a:lnTo>
                    <a:lnTo>
                      <a:pt x="0" y="209"/>
                    </a:lnTo>
                    <a:lnTo>
                      <a:pt x="0" y="217"/>
                    </a:lnTo>
                    <a:lnTo>
                      <a:pt x="0" y="220"/>
                    </a:lnTo>
                    <a:lnTo>
                      <a:pt x="0" y="226"/>
                    </a:lnTo>
                    <a:lnTo>
                      <a:pt x="0" y="232"/>
                    </a:lnTo>
                    <a:lnTo>
                      <a:pt x="2" y="237"/>
                    </a:lnTo>
                    <a:lnTo>
                      <a:pt x="2" y="243"/>
                    </a:lnTo>
                    <a:lnTo>
                      <a:pt x="4" y="249"/>
                    </a:lnTo>
                    <a:lnTo>
                      <a:pt x="6" y="253"/>
                    </a:lnTo>
                    <a:lnTo>
                      <a:pt x="8" y="258"/>
                    </a:lnTo>
                    <a:lnTo>
                      <a:pt x="8" y="262"/>
                    </a:lnTo>
                    <a:lnTo>
                      <a:pt x="10" y="268"/>
                    </a:lnTo>
                    <a:lnTo>
                      <a:pt x="12" y="272"/>
                    </a:lnTo>
                    <a:lnTo>
                      <a:pt x="13" y="277"/>
                    </a:lnTo>
                    <a:lnTo>
                      <a:pt x="15" y="281"/>
                    </a:lnTo>
                    <a:lnTo>
                      <a:pt x="19" y="287"/>
                    </a:lnTo>
                    <a:lnTo>
                      <a:pt x="23" y="293"/>
                    </a:lnTo>
                    <a:lnTo>
                      <a:pt x="29" y="302"/>
                    </a:lnTo>
                    <a:lnTo>
                      <a:pt x="34" y="310"/>
                    </a:lnTo>
                    <a:lnTo>
                      <a:pt x="42" y="317"/>
                    </a:lnTo>
                    <a:lnTo>
                      <a:pt x="48" y="323"/>
                    </a:lnTo>
                    <a:lnTo>
                      <a:pt x="55" y="329"/>
                    </a:lnTo>
                    <a:lnTo>
                      <a:pt x="57" y="331"/>
                    </a:lnTo>
                    <a:lnTo>
                      <a:pt x="61" y="334"/>
                    </a:lnTo>
                    <a:lnTo>
                      <a:pt x="67" y="336"/>
                    </a:lnTo>
                    <a:lnTo>
                      <a:pt x="71" y="340"/>
                    </a:lnTo>
                    <a:lnTo>
                      <a:pt x="74" y="342"/>
                    </a:lnTo>
                    <a:lnTo>
                      <a:pt x="78" y="344"/>
                    </a:lnTo>
                    <a:lnTo>
                      <a:pt x="82" y="346"/>
                    </a:lnTo>
                    <a:lnTo>
                      <a:pt x="86" y="348"/>
                    </a:lnTo>
                    <a:lnTo>
                      <a:pt x="91" y="350"/>
                    </a:lnTo>
                    <a:lnTo>
                      <a:pt x="95" y="352"/>
                    </a:lnTo>
                    <a:lnTo>
                      <a:pt x="99" y="353"/>
                    </a:lnTo>
                    <a:lnTo>
                      <a:pt x="105" y="355"/>
                    </a:lnTo>
                    <a:lnTo>
                      <a:pt x="109" y="357"/>
                    </a:lnTo>
                    <a:lnTo>
                      <a:pt x="112" y="357"/>
                    </a:lnTo>
                    <a:lnTo>
                      <a:pt x="118" y="359"/>
                    </a:lnTo>
                    <a:lnTo>
                      <a:pt x="122" y="361"/>
                    </a:lnTo>
                    <a:lnTo>
                      <a:pt x="126" y="361"/>
                    </a:lnTo>
                    <a:lnTo>
                      <a:pt x="131" y="361"/>
                    </a:lnTo>
                    <a:lnTo>
                      <a:pt x="137" y="361"/>
                    </a:lnTo>
                    <a:lnTo>
                      <a:pt x="141" y="363"/>
                    </a:lnTo>
                    <a:lnTo>
                      <a:pt x="147" y="363"/>
                    </a:lnTo>
                    <a:lnTo>
                      <a:pt x="150" y="363"/>
                    </a:lnTo>
                    <a:lnTo>
                      <a:pt x="156" y="363"/>
                    </a:lnTo>
                    <a:lnTo>
                      <a:pt x="162" y="363"/>
                    </a:lnTo>
                    <a:lnTo>
                      <a:pt x="166" y="363"/>
                    </a:lnTo>
                    <a:lnTo>
                      <a:pt x="171" y="363"/>
                    </a:lnTo>
                    <a:lnTo>
                      <a:pt x="177" y="363"/>
                    </a:lnTo>
                    <a:lnTo>
                      <a:pt x="181" y="363"/>
                    </a:lnTo>
                    <a:lnTo>
                      <a:pt x="186" y="361"/>
                    </a:lnTo>
                    <a:lnTo>
                      <a:pt x="190" y="361"/>
                    </a:lnTo>
                    <a:lnTo>
                      <a:pt x="194" y="359"/>
                    </a:lnTo>
                    <a:lnTo>
                      <a:pt x="200" y="357"/>
                    </a:lnTo>
                    <a:lnTo>
                      <a:pt x="204" y="357"/>
                    </a:lnTo>
                    <a:lnTo>
                      <a:pt x="209" y="355"/>
                    </a:lnTo>
                    <a:lnTo>
                      <a:pt x="213" y="353"/>
                    </a:lnTo>
                    <a:lnTo>
                      <a:pt x="219" y="353"/>
                    </a:lnTo>
                    <a:lnTo>
                      <a:pt x="223" y="352"/>
                    </a:lnTo>
                    <a:lnTo>
                      <a:pt x="226" y="350"/>
                    </a:lnTo>
                    <a:lnTo>
                      <a:pt x="232" y="348"/>
                    </a:lnTo>
                    <a:lnTo>
                      <a:pt x="236" y="346"/>
                    </a:lnTo>
                    <a:lnTo>
                      <a:pt x="240" y="344"/>
                    </a:lnTo>
                    <a:lnTo>
                      <a:pt x="244" y="342"/>
                    </a:lnTo>
                    <a:lnTo>
                      <a:pt x="249" y="340"/>
                    </a:lnTo>
                    <a:lnTo>
                      <a:pt x="253" y="338"/>
                    </a:lnTo>
                    <a:lnTo>
                      <a:pt x="261" y="334"/>
                    </a:lnTo>
                    <a:lnTo>
                      <a:pt x="268" y="329"/>
                    </a:lnTo>
                    <a:lnTo>
                      <a:pt x="276" y="323"/>
                    </a:lnTo>
                    <a:lnTo>
                      <a:pt x="283" y="319"/>
                    </a:lnTo>
                    <a:lnTo>
                      <a:pt x="289" y="312"/>
                    </a:lnTo>
                    <a:lnTo>
                      <a:pt x="297" y="306"/>
                    </a:lnTo>
                    <a:lnTo>
                      <a:pt x="302" y="300"/>
                    </a:lnTo>
                    <a:lnTo>
                      <a:pt x="310" y="293"/>
                    </a:lnTo>
                    <a:lnTo>
                      <a:pt x="314" y="285"/>
                    </a:lnTo>
                    <a:lnTo>
                      <a:pt x="320" y="277"/>
                    </a:lnTo>
                    <a:lnTo>
                      <a:pt x="321" y="274"/>
                    </a:lnTo>
                    <a:lnTo>
                      <a:pt x="325" y="270"/>
                    </a:lnTo>
                    <a:lnTo>
                      <a:pt x="327" y="266"/>
                    </a:lnTo>
                    <a:lnTo>
                      <a:pt x="331" y="262"/>
                    </a:lnTo>
                    <a:lnTo>
                      <a:pt x="331" y="257"/>
                    </a:lnTo>
                    <a:lnTo>
                      <a:pt x="335" y="253"/>
                    </a:lnTo>
                    <a:lnTo>
                      <a:pt x="335" y="249"/>
                    </a:lnTo>
                    <a:lnTo>
                      <a:pt x="337" y="245"/>
                    </a:lnTo>
                    <a:lnTo>
                      <a:pt x="339" y="239"/>
                    </a:lnTo>
                    <a:lnTo>
                      <a:pt x="340" y="236"/>
                    </a:lnTo>
                    <a:lnTo>
                      <a:pt x="342" y="232"/>
                    </a:lnTo>
                    <a:lnTo>
                      <a:pt x="344" y="226"/>
                    </a:lnTo>
                    <a:lnTo>
                      <a:pt x="344" y="222"/>
                    </a:lnTo>
                    <a:lnTo>
                      <a:pt x="346" y="217"/>
                    </a:lnTo>
                    <a:lnTo>
                      <a:pt x="346" y="211"/>
                    </a:lnTo>
                    <a:lnTo>
                      <a:pt x="348" y="207"/>
                    </a:lnTo>
                    <a:lnTo>
                      <a:pt x="348" y="201"/>
                    </a:lnTo>
                    <a:lnTo>
                      <a:pt x="350" y="198"/>
                    </a:lnTo>
                    <a:lnTo>
                      <a:pt x="350" y="192"/>
                    </a:lnTo>
                    <a:lnTo>
                      <a:pt x="350" y="188"/>
                    </a:lnTo>
                    <a:lnTo>
                      <a:pt x="350" y="182"/>
                    </a:lnTo>
                    <a:lnTo>
                      <a:pt x="350" y="177"/>
                    </a:lnTo>
                    <a:lnTo>
                      <a:pt x="350" y="171"/>
                    </a:lnTo>
                    <a:lnTo>
                      <a:pt x="352" y="167"/>
                    </a:lnTo>
                    <a:lnTo>
                      <a:pt x="350" y="161"/>
                    </a:lnTo>
                    <a:lnTo>
                      <a:pt x="350" y="156"/>
                    </a:lnTo>
                    <a:lnTo>
                      <a:pt x="350" y="150"/>
                    </a:lnTo>
                    <a:lnTo>
                      <a:pt x="350" y="144"/>
                    </a:lnTo>
                    <a:lnTo>
                      <a:pt x="348" y="139"/>
                    </a:lnTo>
                    <a:lnTo>
                      <a:pt x="348" y="133"/>
                    </a:lnTo>
                    <a:lnTo>
                      <a:pt x="346" y="127"/>
                    </a:lnTo>
                    <a:lnTo>
                      <a:pt x="346" y="123"/>
                    </a:lnTo>
                    <a:lnTo>
                      <a:pt x="344" y="118"/>
                    </a:lnTo>
                    <a:lnTo>
                      <a:pt x="342" y="112"/>
                    </a:lnTo>
                    <a:lnTo>
                      <a:pt x="340" y="108"/>
                    </a:lnTo>
                    <a:lnTo>
                      <a:pt x="340" y="104"/>
                    </a:lnTo>
                    <a:lnTo>
                      <a:pt x="337" y="99"/>
                    </a:lnTo>
                    <a:lnTo>
                      <a:pt x="335" y="95"/>
                    </a:lnTo>
                    <a:lnTo>
                      <a:pt x="333" y="89"/>
                    </a:lnTo>
                    <a:lnTo>
                      <a:pt x="331" y="87"/>
                    </a:lnTo>
                    <a:lnTo>
                      <a:pt x="327" y="78"/>
                    </a:lnTo>
                    <a:lnTo>
                      <a:pt x="323" y="72"/>
                    </a:lnTo>
                    <a:lnTo>
                      <a:pt x="318" y="64"/>
                    </a:lnTo>
                    <a:lnTo>
                      <a:pt x="312" y="59"/>
                    </a:lnTo>
                    <a:lnTo>
                      <a:pt x="306" y="51"/>
                    </a:lnTo>
                    <a:lnTo>
                      <a:pt x="301" y="45"/>
                    </a:lnTo>
                    <a:lnTo>
                      <a:pt x="295" y="40"/>
                    </a:lnTo>
                    <a:lnTo>
                      <a:pt x="289" y="36"/>
                    </a:lnTo>
                    <a:lnTo>
                      <a:pt x="282" y="32"/>
                    </a:lnTo>
                    <a:lnTo>
                      <a:pt x="276" y="28"/>
                    </a:lnTo>
                    <a:lnTo>
                      <a:pt x="268" y="23"/>
                    </a:lnTo>
                    <a:lnTo>
                      <a:pt x="263" y="21"/>
                    </a:lnTo>
                    <a:lnTo>
                      <a:pt x="255" y="17"/>
                    </a:lnTo>
                    <a:lnTo>
                      <a:pt x="249" y="15"/>
                    </a:lnTo>
                    <a:lnTo>
                      <a:pt x="242" y="11"/>
                    </a:lnTo>
                    <a:lnTo>
                      <a:pt x="234" y="9"/>
                    </a:lnTo>
                    <a:lnTo>
                      <a:pt x="228" y="7"/>
                    </a:lnTo>
                    <a:lnTo>
                      <a:pt x="223" y="6"/>
                    </a:lnTo>
                    <a:lnTo>
                      <a:pt x="215" y="4"/>
                    </a:lnTo>
                    <a:lnTo>
                      <a:pt x="209" y="4"/>
                    </a:lnTo>
                    <a:lnTo>
                      <a:pt x="202" y="2"/>
                    </a:lnTo>
                    <a:lnTo>
                      <a:pt x="196" y="2"/>
                    </a:lnTo>
                    <a:lnTo>
                      <a:pt x="190" y="0"/>
                    </a:lnTo>
                    <a:lnTo>
                      <a:pt x="186" y="0"/>
                    </a:lnTo>
                    <a:lnTo>
                      <a:pt x="181" y="0"/>
                    </a:lnTo>
                    <a:lnTo>
                      <a:pt x="177" y="0"/>
                    </a:lnTo>
                    <a:lnTo>
                      <a:pt x="177" y="0"/>
                    </a:lnTo>
                    <a:close/>
                  </a:path>
                </a:pathLst>
              </a:custGeom>
              <a:solidFill>
                <a:srgbClr val="9ED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152"/>
              <p:cNvSpPr>
                <a:spLocks/>
              </p:cNvSpPr>
              <p:nvPr/>
            </p:nvSpPr>
            <p:spPr bwMode="auto">
              <a:xfrm flipH="1">
                <a:off x="535" y="1250"/>
                <a:ext cx="171" cy="56"/>
              </a:xfrm>
              <a:custGeom>
                <a:avLst/>
                <a:gdLst>
                  <a:gd name="T0" fmla="*/ 3 w 376"/>
                  <a:gd name="T1" fmla="*/ 2 h 124"/>
                  <a:gd name="T2" fmla="*/ 13 w 376"/>
                  <a:gd name="T3" fmla="*/ 0 h 124"/>
                  <a:gd name="T4" fmla="*/ 28 w 376"/>
                  <a:gd name="T5" fmla="*/ 0 h 124"/>
                  <a:gd name="T6" fmla="*/ 45 w 376"/>
                  <a:gd name="T7" fmla="*/ 0 h 124"/>
                  <a:gd name="T8" fmla="*/ 68 w 376"/>
                  <a:gd name="T9" fmla="*/ 0 h 124"/>
                  <a:gd name="T10" fmla="*/ 85 w 376"/>
                  <a:gd name="T11" fmla="*/ 0 h 124"/>
                  <a:gd name="T12" fmla="*/ 98 w 376"/>
                  <a:gd name="T13" fmla="*/ 0 h 124"/>
                  <a:gd name="T14" fmla="*/ 110 w 376"/>
                  <a:gd name="T15" fmla="*/ 0 h 124"/>
                  <a:gd name="T16" fmla="*/ 123 w 376"/>
                  <a:gd name="T17" fmla="*/ 0 h 124"/>
                  <a:gd name="T18" fmla="*/ 135 w 376"/>
                  <a:gd name="T19" fmla="*/ 0 h 124"/>
                  <a:gd name="T20" fmla="*/ 148 w 376"/>
                  <a:gd name="T21" fmla="*/ 0 h 124"/>
                  <a:gd name="T22" fmla="*/ 161 w 376"/>
                  <a:gd name="T23" fmla="*/ 0 h 124"/>
                  <a:gd name="T24" fmla="*/ 173 w 376"/>
                  <a:gd name="T25" fmla="*/ 0 h 124"/>
                  <a:gd name="T26" fmla="*/ 186 w 376"/>
                  <a:gd name="T27" fmla="*/ 2 h 124"/>
                  <a:gd name="T28" fmla="*/ 199 w 376"/>
                  <a:gd name="T29" fmla="*/ 4 h 124"/>
                  <a:gd name="T30" fmla="*/ 220 w 376"/>
                  <a:gd name="T31" fmla="*/ 6 h 124"/>
                  <a:gd name="T32" fmla="*/ 245 w 376"/>
                  <a:gd name="T33" fmla="*/ 9 h 124"/>
                  <a:gd name="T34" fmla="*/ 256 w 376"/>
                  <a:gd name="T35" fmla="*/ 11 h 124"/>
                  <a:gd name="T36" fmla="*/ 275 w 376"/>
                  <a:gd name="T37" fmla="*/ 15 h 124"/>
                  <a:gd name="T38" fmla="*/ 296 w 376"/>
                  <a:gd name="T39" fmla="*/ 21 h 124"/>
                  <a:gd name="T40" fmla="*/ 317 w 376"/>
                  <a:gd name="T41" fmla="*/ 25 h 124"/>
                  <a:gd name="T42" fmla="*/ 334 w 376"/>
                  <a:gd name="T43" fmla="*/ 28 h 124"/>
                  <a:gd name="T44" fmla="*/ 349 w 376"/>
                  <a:gd name="T45" fmla="*/ 32 h 124"/>
                  <a:gd name="T46" fmla="*/ 366 w 376"/>
                  <a:gd name="T47" fmla="*/ 38 h 124"/>
                  <a:gd name="T48" fmla="*/ 376 w 376"/>
                  <a:gd name="T49" fmla="*/ 42 h 124"/>
                  <a:gd name="T50" fmla="*/ 368 w 376"/>
                  <a:gd name="T51" fmla="*/ 49 h 124"/>
                  <a:gd name="T52" fmla="*/ 353 w 376"/>
                  <a:gd name="T53" fmla="*/ 68 h 124"/>
                  <a:gd name="T54" fmla="*/ 340 w 376"/>
                  <a:gd name="T55" fmla="*/ 80 h 124"/>
                  <a:gd name="T56" fmla="*/ 325 w 376"/>
                  <a:gd name="T57" fmla="*/ 91 h 124"/>
                  <a:gd name="T58" fmla="*/ 304 w 376"/>
                  <a:gd name="T59" fmla="*/ 103 h 124"/>
                  <a:gd name="T60" fmla="*/ 283 w 376"/>
                  <a:gd name="T61" fmla="*/ 112 h 124"/>
                  <a:gd name="T62" fmla="*/ 268 w 376"/>
                  <a:gd name="T63" fmla="*/ 116 h 124"/>
                  <a:gd name="T64" fmla="*/ 254 w 376"/>
                  <a:gd name="T65" fmla="*/ 118 h 124"/>
                  <a:gd name="T66" fmla="*/ 237 w 376"/>
                  <a:gd name="T67" fmla="*/ 120 h 124"/>
                  <a:gd name="T68" fmla="*/ 222 w 376"/>
                  <a:gd name="T69" fmla="*/ 124 h 124"/>
                  <a:gd name="T70" fmla="*/ 203 w 376"/>
                  <a:gd name="T71" fmla="*/ 124 h 124"/>
                  <a:gd name="T72" fmla="*/ 186 w 376"/>
                  <a:gd name="T73" fmla="*/ 120 h 124"/>
                  <a:gd name="T74" fmla="*/ 167 w 376"/>
                  <a:gd name="T75" fmla="*/ 118 h 124"/>
                  <a:gd name="T76" fmla="*/ 152 w 376"/>
                  <a:gd name="T77" fmla="*/ 114 h 124"/>
                  <a:gd name="T78" fmla="*/ 135 w 376"/>
                  <a:gd name="T79" fmla="*/ 108 h 124"/>
                  <a:gd name="T80" fmla="*/ 117 w 376"/>
                  <a:gd name="T81" fmla="*/ 103 h 124"/>
                  <a:gd name="T82" fmla="*/ 104 w 376"/>
                  <a:gd name="T83" fmla="*/ 97 h 124"/>
                  <a:gd name="T84" fmla="*/ 91 w 376"/>
                  <a:gd name="T85" fmla="*/ 89 h 124"/>
                  <a:gd name="T86" fmla="*/ 79 w 376"/>
                  <a:gd name="T87" fmla="*/ 82 h 124"/>
                  <a:gd name="T88" fmla="*/ 60 w 376"/>
                  <a:gd name="T89" fmla="*/ 68 h 124"/>
                  <a:gd name="T90" fmla="*/ 41 w 376"/>
                  <a:gd name="T91" fmla="*/ 53 h 124"/>
                  <a:gd name="T92" fmla="*/ 26 w 376"/>
                  <a:gd name="T93" fmla="*/ 36 h 124"/>
                  <a:gd name="T94" fmla="*/ 13 w 376"/>
                  <a:gd name="T95" fmla="*/ 23 h 124"/>
                  <a:gd name="T96" fmla="*/ 1 w 376"/>
                  <a:gd name="T97" fmla="*/ 8 h 124"/>
                  <a:gd name="T98" fmla="*/ 0 w 376"/>
                  <a:gd name="T99"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6" h="124">
                    <a:moveTo>
                      <a:pt x="0" y="2"/>
                    </a:moveTo>
                    <a:lnTo>
                      <a:pt x="0" y="2"/>
                    </a:lnTo>
                    <a:lnTo>
                      <a:pt x="3" y="2"/>
                    </a:lnTo>
                    <a:lnTo>
                      <a:pt x="5" y="0"/>
                    </a:lnTo>
                    <a:lnTo>
                      <a:pt x="9" y="0"/>
                    </a:lnTo>
                    <a:lnTo>
                      <a:pt x="13" y="0"/>
                    </a:lnTo>
                    <a:lnTo>
                      <a:pt x="19" y="0"/>
                    </a:lnTo>
                    <a:lnTo>
                      <a:pt x="22" y="0"/>
                    </a:lnTo>
                    <a:lnTo>
                      <a:pt x="28" y="0"/>
                    </a:lnTo>
                    <a:lnTo>
                      <a:pt x="32" y="0"/>
                    </a:lnTo>
                    <a:lnTo>
                      <a:pt x="39" y="0"/>
                    </a:lnTo>
                    <a:lnTo>
                      <a:pt x="45" y="0"/>
                    </a:lnTo>
                    <a:lnTo>
                      <a:pt x="51" y="0"/>
                    </a:lnTo>
                    <a:lnTo>
                      <a:pt x="58" y="0"/>
                    </a:lnTo>
                    <a:lnTo>
                      <a:pt x="68" y="0"/>
                    </a:lnTo>
                    <a:lnTo>
                      <a:pt x="74" y="0"/>
                    </a:lnTo>
                    <a:lnTo>
                      <a:pt x="81" y="0"/>
                    </a:lnTo>
                    <a:lnTo>
                      <a:pt x="85" y="0"/>
                    </a:lnTo>
                    <a:lnTo>
                      <a:pt x="89" y="0"/>
                    </a:lnTo>
                    <a:lnTo>
                      <a:pt x="93" y="0"/>
                    </a:lnTo>
                    <a:lnTo>
                      <a:pt x="98" y="0"/>
                    </a:lnTo>
                    <a:lnTo>
                      <a:pt x="102" y="0"/>
                    </a:lnTo>
                    <a:lnTo>
                      <a:pt x="106" y="0"/>
                    </a:lnTo>
                    <a:lnTo>
                      <a:pt x="110" y="0"/>
                    </a:lnTo>
                    <a:lnTo>
                      <a:pt x="114" y="0"/>
                    </a:lnTo>
                    <a:lnTo>
                      <a:pt x="117" y="0"/>
                    </a:lnTo>
                    <a:lnTo>
                      <a:pt x="123" y="0"/>
                    </a:lnTo>
                    <a:lnTo>
                      <a:pt x="127" y="0"/>
                    </a:lnTo>
                    <a:lnTo>
                      <a:pt x="131" y="0"/>
                    </a:lnTo>
                    <a:lnTo>
                      <a:pt x="135" y="0"/>
                    </a:lnTo>
                    <a:lnTo>
                      <a:pt x="140" y="0"/>
                    </a:lnTo>
                    <a:lnTo>
                      <a:pt x="144" y="0"/>
                    </a:lnTo>
                    <a:lnTo>
                      <a:pt x="148" y="0"/>
                    </a:lnTo>
                    <a:lnTo>
                      <a:pt x="152" y="0"/>
                    </a:lnTo>
                    <a:lnTo>
                      <a:pt x="157" y="0"/>
                    </a:lnTo>
                    <a:lnTo>
                      <a:pt x="161" y="0"/>
                    </a:lnTo>
                    <a:lnTo>
                      <a:pt x="165" y="0"/>
                    </a:lnTo>
                    <a:lnTo>
                      <a:pt x="169" y="0"/>
                    </a:lnTo>
                    <a:lnTo>
                      <a:pt x="173" y="0"/>
                    </a:lnTo>
                    <a:lnTo>
                      <a:pt x="176" y="0"/>
                    </a:lnTo>
                    <a:lnTo>
                      <a:pt x="182" y="2"/>
                    </a:lnTo>
                    <a:lnTo>
                      <a:pt x="186" y="2"/>
                    </a:lnTo>
                    <a:lnTo>
                      <a:pt x="190" y="2"/>
                    </a:lnTo>
                    <a:lnTo>
                      <a:pt x="193" y="4"/>
                    </a:lnTo>
                    <a:lnTo>
                      <a:pt x="199" y="4"/>
                    </a:lnTo>
                    <a:lnTo>
                      <a:pt x="205" y="4"/>
                    </a:lnTo>
                    <a:lnTo>
                      <a:pt x="214" y="4"/>
                    </a:lnTo>
                    <a:lnTo>
                      <a:pt x="220" y="6"/>
                    </a:lnTo>
                    <a:lnTo>
                      <a:pt x="230" y="8"/>
                    </a:lnTo>
                    <a:lnTo>
                      <a:pt x="237" y="8"/>
                    </a:lnTo>
                    <a:lnTo>
                      <a:pt x="245" y="9"/>
                    </a:lnTo>
                    <a:lnTo>
                      <a:pt x="249" y="9"/>
                    </a:lnTo>
                    <a:lnTo>
                      <a:pt x="252" y="9"/>
                    </a:lnTo>
                    <a:lnTo>
                      <a:pt x="256" y="11"/>
                    </a:lnTo>
                    <a:lnTo>
                      <a:pt x="260" y="13"/>
                    </a:lnTo>
                    <a:lnTo>
                      <a:pt x="268" y="13"/>
                    </a:lnTo>
                    <a:lnTo>
                      <a:pt x="275" y="15"/>
                    </a:lnTo>
                    <a:lnTo>
                      <a:pt x="283" y="17"/>
                    </a:lnTo>
                    <a:lnTo>
                      <a:pt x="290" y="19"/>
                    </a:lnTo>
                    <a:lnTo>
                      <a:pt x="296" y="21"/>
                    </a:lnTo>
                    <a:lnTo>
                      <a:pt x="304" y="21"/>
                    </a:lnTo>
                    <a:lnTo>
                      <a:pt x="311" y="23"/>
                    </a:lnTo>
                    <a:lnTo>
                      <a:pt x="317" y="25"/>
                    </a:lnTo>
                    <a:lnTo>
                      <a:pt x="323" y="27"/>
                    </a:lnTo>
                    <a:lnTo>
                      <a:pt x="330" y="28"/>
                    </a:lnTo>
                    <a:lnTo>
                      <a:pt x="334" y="28"/>
                    </a:lnTo>
                    <a:lnTo>
                      <a:pt x="340" y="30"/>
                    </a:lnTo>
                    <a:lnTo>
                      <a:pt x="346" y="32"/>
                    </a:lnTo>
                    <a:lnTo>
                      <a:pt x="349" y="32"/>
                    </a:lnTo>
                    <a:lnTo>
                      <a:pt x="355" y="34"/>
                    </a:lnTo>
                    <a:lnTo>
                      <a:pt x="359" y="36"/>
                    </a:lnTo>
                    <a:lnTo>
                      <a:pt x="366" y="38"/>
                    </a:lnTo>
                    <a:lnTo>
                      <a:pt x="370" y="40"/>
                    </a:lnTo>
                    <a:lnTo>
                      <a:pt x="374" y="40"/>
                    </a:lnTo>
                    <a:lnTo>
                      <a:pt x="376" y="42"/>
                    </a:lnTo>
                    <a:lnTo>
                      <a:pt x="374" y="42"/>
                    </a:lnTo>
                    <a:lnTo>
                      <a:pt x="372" y="44"/>
                    </a:lnTo>
                    <a:lnTo>
                      <a:pt x="368" y="49"/>
                    </a:lnTo>
                    <a:lnTo>
                      <a:pt x="366" y="55"/>
                    </a:lnTo>
                    <a:lnTo>
                      <a:pt x="359" y="61"/>
                    </a:lnTo>
                    <a:lnTo>
                      <a:pt x="353" y="68"/>
                    </a:lnTo>
                    <a:lnTo>
                      <a:pt x="349" y="72"/>
                    </a:lnTo>
                    <a:lnTo>
                      <a:pt x="346" y="76"/>
                    </a:lnTo>
                    <a:lnTo>
                      <a:pt x="340" y="80"/>
                    </a:lnTo>
                    <a:lnTo>
                      <a:pt x="336" y="84"/>
                    </a:lnTo>
                    <a:lnTo>
                      <a:pt x="330" y="87"/>
                    </a:lnTo>
                    <a:lnTo>
                      <a:pt x="325" y="91"/>
                    </a:lnTo>
                    <a:lnTo>
                      <a:pt x="317" y="95"/>
                    </a:lnTo>
                    <a:lnTo>
                      <a:pt x="311" y="99"/>
                    </a:lnTo>
                    <a:lnTo>
                      <a:pt x="304" y="103"/>
                    </a:lnTo>
                    <a:lnTo>
                      <a:pt x="298" y="106"/>
                    </a:lnTo>
                    <a:lnTo>
                      <a:pt x="288" y="108"/>
                    </a:lnTo>
                    <a:lnTo>
                      <a:pt x="283" y="112"/>
                    </a:lnTo>
                    <a:lnTo>
                      <a:pt x="277" y="114"/>
                    </a:lnTo>
                    <a:lnTo>
                      <a:pt x="273" y="114"/>
                    </a:lnTo>
                    <a:lnTo>
                      <a:pt x="268" y="116"/>
                    </a:lnTo>
                    <a:lnTo>
                      <a:pt x="264" y="116"/>
                    </a:lnTo>
                    <a:lnTo>
                      <a:pt x="258" y="118"/>
                    </a:lnTo>
                    <a:lnTo>
                      <a:pt x="254" y="118"/>
                    </a:lnTo>
                    <a:lnTo>
                      <a:pt x="249" y="120"/>
                    </a:lnTo>
                    <a:lnTo>
                      <a:pt x="243" y="120"/>
                    </a:lnTo>
                    <a:lnTo>
                      <a:pt x="237" y="120"/>
                    </a:lnTo>
                    <a:lnTo>
                      <a:pt x="233" y="122"/>
                    </a:lnTo>
                    <a:lnTo>
                      <a:pt x="228" y="122"/>
                    </a:lnTo>
                    <a:lnTo>
                      <a:pt x="222" y="124"/>
                    </a:lnTo>
                    <a:lnTo>
                      <a:pt x="214" y="124"/>
                    </a:lnTo>
                    <a:lnTo>
                      <a:pt x="211" y="124"/>
                    </a:lnTo>
                    <a:lnTo>
                      <a:pt x="203" y="124"/>
                    </a:lnTo>
                    <a:lnTo>
                      <a:pt x="199" y="124"/>
                    </a:lnTo>
                    <a:lnTo>
                      <a:pt x="192" y="122"/>
                    </a:lnTo>
                    <a:lnTo>
                      <a:pt x="186" y="120"/>
                    </a:lnTo>
                    <a:lnTo>
                      <a:pt x="180" y="120"/>
                    </a:lnTo>
                    <a:lnTo>
                      <a:pt x="173" y="120"/>
                    </a:lnTo>
                    <a:lnTo>
                      <a:pt x="167" y="118"/>
                    </a:lnTo>
                    <a:lnTo>
                      <a:pt x="161" y="116"/>
                    </a:lnTo>
                    <a:lnTo>
                      <a:pt x="155" y="114"/>
                    </a:lnTo>
                    <a:lnTo>
                      <a:pt x="152" y="114"/>
                    </a:lnTo>
                    <a:lnTo>
                      <a:pt x="144" y="112"/>
                    </a:lnTo>
                    <a:lnTo>
                      <a:pt x="140" y="110"/>
                    </a:lnTo>
                    <a:lnTo>
                      <a:pt x="135" y="108"/>
                    </a:lnTo>
                    <a:lnTo>
                      <a:pt x="129" y="106"/>
                    </a:lnTo>
                    <a:lnTo>
                      <a:pt x="123" y="105"/>
                    </a:lnTo>
                    <a:lnTo>
                      <a:pt x="117" y="103"/>
                    </a:lnTo>
                    <a:lnTo>
                      <a:pt x="114" y="101"/>
                    </a:lnTo>
                    <a:lnTo>
                      <a:pt x="110" y="99"/>
                    </a:lnTo>
                    <a:lnTo>
                      <a:pt x="104" y="97"/>
                    </a:lnTo>
                    <a:lnTo>
                      <a:pt x="100" y="93"/>
                    </a:lnTo>
                    <a:lnTo>
                      <a:pt x="96" y="91"/>
                    </a:lnTo>
                    <a:lnTo>
                      <a:pt x="91" y="89"/>
                    </a:lnTo>
                    <a:lnTo>
                      <a:pt x="87" y="87"/>
                    </a:lnTo>
                    <a:lnTo>
                      <a:pt x="83" y="84"/>
                    </a:lnTo>
                    <a:lnTo>
                      <a:pt x="79" y="82"/>
                    </a:lnTo>
                    <a:lnTo>
                      <a:pt x="76" y="80"/>
                    </a:lnTo>
                    <a:lnTo>
                      <a:pt x="68" y="74"/>
                    </a:lnTo>
                    <a:lnTo>
                      <a:pt x="60" y="68"/>
                    </a:lnTo>
                    <a:lnTo>
                      <a:pt x="55" y="63"/>
                    </a:lnTo>
                    <a:lnTo>
                      <a:pt x="49" y="59"/>
                    </a:lnTo>
                    <a:lnTo>
                      <a:pt x="41" y="53"/>
                    </a:lnTo>
                    <a:lnTo>
                      <a:pt x="36" y="47"/>
                    </a:lnTo>
                    <a:lnTo>
                      <a:pt x="30" y="42"/>
                    </a:lnTo>
                    <a:lnTo>
                      <a:pt x="26" y="36"/>
                    </a:lnTo>
                    <a:lnTo>
                      <a:pt x="20" y="32"/>
                    </a:lnTo>
                    <a:lnTo>
                      <a:pt x="17" y="27"/>
                    </a:lnTo>
                    <a:lnTo>
                      <a:pt x="13" y="23"/>
                    </a:lnTo>
                    <a:lnTo>
                      <a:pt x="11" y="19"/>
                    </a:lnTo>
                    <a:lnTo>
                      <a:pt x="5" y="11"/>
                    </a:lnTo>
                    <a:lnTo>
                      <a:pt x="1" y="8"/>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153"/>
              <p:cNvSpPr>
                <a:spLocks/>
              </p:cNvSpPr>
              <p:nvPr/>
            </p:nvSpPr>
            <p:spPr bwMode="auto">
              <a:xfrm flipH="1">
                <a:off x="593" y="1087"/>
                <a:ext cx="54" cy="163"/>
              </a:xfrm>
              <a:custGeom>
                <a:avLst/>
                <a:gdLst>
                  <a:gd name="T0" fmla="*/ 28 w 118"/>
                  <a:gd name="T1" fmla="*/ 0 h 361"/>
                  <a:gd name="T2" fmla="*/ 0 w 118"/>
                  <a:gd name="T3" fmla="*/ 361 h 361"/>
                  <a:gd name="T4" fmla="*/ 102 w 118"/>
                  <a:gd name="T5" fmla="*/ 361 h 361"/>
                  <a:gd name="T6" fmla="*/ 118 w 118"/>
                  <a:gd name="T7" fmla="*/ 17 h 361"/>
                  <a:gd name="T8" fmla="*/ 28 w 118"/>
                  <a:gd name="T9" fmla="*/ 0 h 361"/>
                  <a:gd name="T10" fmla="*/ 28 w 118"/>
                  <a:gd name="T11" fmla="*/ 0 h 361"/>
                </a:gdLst>
                <a:ahLst/>
                <a:cxnLst>
                  <a:cxn ang="0">
                    <a:pos x="T0" y="T1"/>
                  </a:cxn>
                  <a:cxn ang="0">
                    <a:pos x="T2" y="T3"/>
                  </a:cxn>
                  <a:cxn ang="0">
                    <a:pos x="T4" y="T5"/>
                  </a:cxn>
                  <a:cxn ang="0">
                    <a:pos x="T6" y="T7"/>
                  </a:cxn>
                  <a:cxn ang="0">
                    <a:pos x="T8" y="T9"/>
                  </a:cxn>
                  <a:cxn ang="0">
                    <a:pos x="T10" y="T11"/>
                  </a:cxn>
                </a:cxnLst>
                <a:rect l="0" t="0" r="r" b="b"/>
                <a:pathLst>
                  <a:path w="118" h="361">
                    <a:moveTo>
                      <a:pt x="28" y="0"/>
                    </a:moveTo>
                    <a:lnTo>
                      <a:pt x="0" y="361"/>
                    </a:lnTo>
                    <a:lnTo>
                      <a:pt x="102" y="361"/>
                    </a:lnTo>
                    <a:lnTo>
                      <a:pt x="118" y="17"/>
                    </a:lnTo>
                    <a:lnTo>
                      <a:pt x="28" y="0"/>
                    </a:lnTo>
                    <a:lnTo>
                      <a:pt x="28"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154"/>
              <p:cNvSpPr>
                <a:spLocks/>
              </p:cNvSpPr>
              <p:nvPr/>
            </p:nvSpPr>
            <p:spPr bwMode="auto">
              <a:xfrm flipH="1">
                <a:off x="574" y="1038"/>
                <a:ext cx="83" cy="56"/>
              </a:xfrm>
              <a:custGeom>
                <a:avLst/>
                <a:gdLst>
                  <a:gd name="T0" fmla="*/ 7 w 180"/>
                  <a:gd name="T1" fmla="*/ 0 h 124"/>
                  <a:gd name="T2" fmla="*/ 6 w 180"/>
                  <a:gd name="T3" fmla="*/ 8 h 124"/>
                  <a:gd name="T4" fmla="*/ 4 w 180"/>
                  <a:gd name="T5" fmla="*/ 21 h 124"/>
                  <a:gd name="T6" fmla="*/ 4 w 180"/>
                  <a:gd name="T7" fmla="*/ 33 h 124"/>
                  <a:gd name="T8" fmla="*/ 2 w 180"/>
                  <a:gd name="T9" fmla="*/ 42 h 124"/>
                  <a:gd name="T10" fmla="*/ 2 w 180"/>
                  <a:gd name="T11" fmla="*/ 52 h 124"/>
                  <a:gd name="T12" fmla="*/ 0 w 180"/>
                  <a:gd name="T13" fmla="*/ 61 h 124"/>
                  <a:gd name="T14" fmla="*/ 0 w 180"/>
                  <a:gd name="T15" fmla="*/ 71 h 124"/>
                  <a:gd name="T16" fmla="*/ 0 w 180"/>
                  <a:gd name="T17" fmla="*/ 78 h 124"/>
                  <a:gd name="T18" fmla="*/ 2 w 180"/>
                  <a:gd name="T19" fmla="*/ 92 h 124"/>
                  <a:gd name="T20" fmla="*/ 6 w 180"/>
                  <a:gd name="T21" fmla="*/ 105 h 124"/>
                  <a:gd name="T22" fmla="*/ 9 w 180"/>
                  <a:gd name="T23" fmla="*/ 111 h 124"/>
                  <a:gd name="T24" fmla="*/ 15 w 180"/>
                  <a:gd name="T25" fmla="*/ 114 h 124"/>
                  <a:gd name="T26" fmla="*/ 23 w 180"/>
                  <a:gd name="T27" fmla="*/ 116 h 124"/>
                  <a:gd name="T28" fmla="*/ 32 w 180"/>
                  <a:gd name="T29" fmla="*/ 118 h 124"/>
                  <a:gd name="T30" fmla="*/ 46 w 180"/>
                  <a:gd name="T31" fmla="*/ 120 h 124"/>
                  <a:gd name="T32" fmla="*/ 59 w 180"/>
                  <a:gd name="T33" fmla="*/ 122 h 124"/>
                  <a:gd name="T34" fmla="*/ 72 w 180"/>
                  <a:gd name="T35" fmla="*/ 122 h 124"/>
                  <a:gd name="T36" fmla="*/ 85 w 180"/>
                  <a:gd name="T37" fmla="*/ 122 h 124"/>
                  <a:gd name="T38" fmla="*/ 101 w 180"/>
                  <a:gd name="T39" fmla="*/ 122 h 124"/>
                  <a:gd name="T40" fmla="*/ 114 w 180"/>
                  <a:gd name="T41" fmla="*/ 120 h 124"/>
                  <a:gd name="T42" fmla="*/ 127 w 180"/>
                  <a:gd name="T43" fmla="*/ 120 h 124"/>
                  <a:gd name="T44" fmla="*/ 141 w 180"/>
                  <a:gd name="T45" fmla="*/ 118 h 124"/>
                  <a:gd name="T46" fmla="*/ 152 w 180"/>
                  <a:gd name="T47" fmla="*/ 114 h 124"/>
                  <a:gd name="T48" fmla="*/ 161 w 180"/>
                  <a:gd name="T49" fmla="*/ 111 h 124"/>
                  <a:gd name="T50" fmla="*/ 171 w 180"/>
                  <a:gd name="T51" fmla="*/ 105 h 124"/>
                  <a:gd name="T52" fmla="*/ 177 w 180"/>
                  <a:gd name="T53" fmla="*/ 93 h 124"/>
                  <a:gd name="T54" fmla="*/ 179 w 180"/>
                  <a:gd name="T55" fmla="*/ 82 h 124"/>
                  <a:gd name="T56" fmla="*/ 179 w 180"/>
                  <a:gd name="T57" fmla="*/ 67 h 124"/>
                  <a:gd name="T58" fmla="*/ 180 w 180"/>
                  <a:gd name="T59" fmla="*/ 53 h 124"/>
                  <a:gd name="T60" fmla="*/ 180 w 180"/>
                  <a:gd name="T61" fmla="*/ 40 h 124"/>
                  <a:gd name="T62" fmla="*/ 180 w 180"/>
                  <a:gd name="T63" fmla="*/ 29 h 124"/>
                  <a:gd name="T64" fmla="*/ 179 w 180"/>
                  <a:gd name="T65" fmla="*/ 21 h 124"/>
                  <a:gd name="T66" fmla="*/ 179 w 180"/>
                  <a:gd name="T67" fmla="*/ 17 h 124"/>
                  <a:gd name="T68" fmla="*/ 7 w 180"/>
                  <a:gd name="T6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24">
                    <a:moveTo>
                      <a:pt x="7" y="0"/>
                    </a:moveTo>
                    <a:lnTo>
                      <a:pt x="7" y="0"/>
                    </a:lnTo>
                    <a:lnTo>
                      <a:pt x="7" y="4"/>
                    </a:lnTo>
                    <a:lnTo>
                      <a:pt x="6" y="8"/>
                    </a:lnTo>
                    <a:lnTo>
                      <a:pt x="6" y="14"/>
                    </a:lnTo>
                    <a:lnTo>
                      <a:pt x="4" y="21"/>
                    </a:lnTo>
                    <a:lnTo>
                      <a:pt x="4" y="29"/>
                    </a:lnTo>
                    <a:lnTo>
                      <a:pt x="4" y="33"/>
                    </a:lnTo>
                    <a:lnTo>
                      <a:pt x="2" y="38"/>
                    </a:lnTo>
                    <a:lnTo>
                      <a:pt x="2" y="42"/>
                    </a:lnTo>
                    <a:lnTo>
                      <a:pt x="2" y="48"/>
                    </a:lnTo>
                    <a:lnTo>
                      <a:pt x="2" y="52"/>
                    </a:lnTo>
                    <a:lnTo>
                      <a:pt x="2" y="55"/>
                    </a:lnTo>
                    <a:lnTo>
                      <a:pt x="0" y="61"/>
                    </a:lnTo>
                    <a:lnTo>
                      <a:pt x="0" y="65"/>
                    </a:lnTo>
                    <a:lnTo>
                      <a:pt x="0" y="71"/>
                    </a:lnTo>
                    <a:lnTo>
                      <a:pt x="0" y="74"/>
                    </a:lnTo>
                    <a:lnTo>
                      <a:pt x="0" y="78"/>
                    </a:lnTo>
                    <a:lnTo>
                      <a:pt x="2" y="84"/>
                    </a:lnTo>
                    <a:lnTo>
                      <a:pt x="2" y="92"/>
                    </a:lnTo>
                    <a:lnTo>
                      <a:pt x="4" y="99"/>
                    </a:lnTo>
                    <a:lnTo>
                      <a:pt x="6" y="105"/>
                    </a:lnTo>
                    <a:lnTo>
                      <a:pt x="7" y="111"/>
                    </a:lnTo>
                    <a:lnTo>
                      <a:pt x="9" y="111"/>
                    </a:lnTo>
                    <a:lnTo>
                      <a:pt x="11" y="112"/>
                    </a:lnTo>
                    <a:lnTo>
                      <a:pt x="15" y="114"/>
                    </a:lnTo>
                    <a:lnTo>
                      <a:pt x="19" y="114"/>
                    </a:lnTo>
                    <a:lnTo>
                      <a:pt x="23" y="116"/>
                    </a:lnTo>
                    <a:lnTo>
                      <a:pt x="28" y="118"/>
                    </a:lnTo>
                    <a:lnTo>
                      <a:pt x="32" y="118"/>
                    </a:lnTo>
                    <a:lnTo>
                      <a:pt x="40" y="120"/>
                    </a:lnTo>
                    <a:lnTo>
                      <a:pt x="46" y="120"/>
                    </a:lnTo>
                    <a:lnTo>
                      <a:pt x="51" y="120"/>
                    </a:lnTo>
                    <a:lnTo>
                      <a:pt x="59" y="122"/>
                    </a:lnTo>
                    <a:lnTo>
                      <a:pt x="65" y="122"/>
                    </a:lnTo>
                    <a:lnTo>
                      <a:pt x="72" y="122"/>
                    </a:lnTo>
                    <a:lnTo>
                      <a:pt x="78" y="122"/>
                    </a:lnTo>
                    <a:lnTo>
                      <a:pt x="85" y="122"/>
                    </a:lnTo>
                    <a:lnTo>
                      <a:pt x="93" y="124"/>
                    </a:lnTo>
                    <a:lnTo>
                      <a:pt x="101" y="122"/>
                    </a:lnTo>
                    <a:lnTo>
                      <a:pt x="108" y="122"/>
                    </a:lnTo>
                    <a:lnTo>
                      <a:pt x="114" y="120"/>
                    </a:lnTo>
                    <a:lnTo>
                      <a:pt x="122" y="120"/>
                    </a:lnTo>
                    <a:lnTo>
                      <a:pt x="127" y="120"/>
                    </a:lnTo>
                    <a:lnTo>
                      <a:pt x="135" y="118"/>
                    </a:lnTo>
                    <a:lnTo>
                      <a:pt x="141" y="118"/>
                    </a:lnTo>
                    <a:lnTo>
                      <a:pt x="146" y="118"/>
                    </a:lnTo>
                    <a:lnTo>
                      <a:pt x="152" y="114"/>
                    </a:lnTo>
                    <a:lnTo>
                      <a:pt x="158" y="114"/>
                    </a:lnTo>
                    <a:lnTo>
                      <a:pt x="161" y="111"/>
                    </a:lnTo>
                    <a:lnTo>
                      <a:pt x="165" y="111"/>
                    </a:lnTo>
                    <a:lnTo>
                      <a:pt x="171" y="105"/>
                    </a:lnTo>
                    <a:lnTo>
                      <a:pt x="175" y="101"/>
                    </a:lnTo>
                    <a:lnTo>
                      <a:pt x="177" y="93"/>
                    </a:lnTo>
                    <a:lnTo>
                      <a:pt x="177" y="88"/>
                    </a:lnTo>
                    <a:lnTo>
                      <a:pt x="179" y="82"/>
                    </a:lnTo>
                    <a:lnTo>
                      <a:pt x="179" y="74"/>
                    </a:lnTo>
                    <a:lnTo>
                      <a:pt x="179" y="67"/>
                    </a:lnTo>
                    <a:lnTo>
                      <a:pt x="180" y="59"/>
                    </a:lnTo>
                    <a:lnTo>
                      <a:pt x="180" y="53"/>
                    </a:lnTo>
                    <a:lnTo>
                      <a:pt x="180" y="48"/>
                    </a:lnTo>
                    <a:lnTo>
                      <a:pt x="180" y="40"/>
                    </a:lnTo>
                    <a:lnTo>
                      <a:pt x="180" y="34"/>
                    </a:lnTo>
                    <a:lnTo>
                      <a:pt x="180" y="29"/>
                    </a:lnTo>
                    <a:lnTo>
                      <a:pt x="180" y="25"/>
                    </a:lnTo>
                    <a:lnTo>
                      <a:pt x="179" y="21"/>
                    </a:lnTo>
                    <a:lnTo>
                      <a:pt x="179" y="19"/>
                    </a:lnTo>
                    <a:lnTo>
                      <a:pt x="179" y="17"/>
                    </a:lnTo>
                    <a:lnTo>
                      <a:pt x="7" y="0"/>
                    </a:lnTo>
                    <a:lnTo>
                      <a:pt x="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155"/>
              <p:cNvSpPr>
                <a:spLocks/>
              </p:cNvSpPr>
              <p:nvPr/>
            </p:nvSpPr>
            <p:spPr bwMode="auto">
              <a:xfrm flipH="1">
                <a:off x="535" y="917"/>
                <a:ext cx="179" cy="130"/>
              </a:xfrm>
              <a:custGeom>
                <a:avLst/>
                <a:gdLst>
                  <a:gd name="T0" fmla="*/ 393 w 395"/>
                  <a:gd name="T1" fmla="*/ 285 h 287"/>
                  <a:gd name="T2" fmla="*/ 393 w 395"/>
                  <a:gd name="T3" fmla="*/ 272 h 287"/>
                  <a:gd name="T4" fmla="*/ 393 w 395"/>
                  <a:gd name="T5" fmla="*/ 255 h 287"/>
                  <a:gd name="T6" fmla="*/ 393 w 395"/>
                  <a:gd name="T7" fmla="*/ 234 h 287"/>
                  <a:gd name="T8" fmla="*/ 391 w 395"/>
                  <a:gd name="T9" fmla="*/ 223 h 287"/>
                  <a:gd name="T10" fmla="*/ 391 w 395"/>
                  <a:gd name="T11" fmla="*/ 202 h 287"/>
                  <a:gd name="T12" fmla="*/ 389 w 395"/>
                  <a:gd name="T13" fmla="*/ 190 h 287"/>
                  <a:gd name="T14" fmla="*/ 387 w 395"/>
                  <a:gd name="T15" fmla="*/ 177 h 287"/>
                  <a:gd name="T16" fmla="*/ 385 w 395"/>
                  <a:gd name="T17" fmla="*/ 164 h 287"/>
                  <a:gd name="T18" fmla="*/ 384 w 395"/>
                  <a:gd name="T19" fmla="*/ 150 h 287"/>
                  <a:gd name="T20" fmla="*/ 378 w 395"/>
                  <a:gd name="T21" fmla="*/ 127 h 287"/>
                  <a:gd name="T22" fmla="*/ 372 w 395"/>
                  <a:gd name="T23" fmla="*/ 107 h 287"/>
                  <a:gd name="T24" fmla="*/ 363 w 395"/>
                  <a:gd name="T25" fmla="*/ 91 h 287"/>
                  <a:gd name="T26" fmla="*/ 351 w 395"/>
                  <a:gd name="T27" fmla="*/ 80 h 287"/>
                  <a:gd name="T28" fmla="*/ 332 w 395"/>
                  <a:gd name="T29" fmla="*/ 69 h 287"/>
                  <a:gd name="T30" fmla="*/ 319 w 395"/>
                  <a:gd name="T31" fmla="*/ 61 h 287"/>
                  <a:gd name="T32" fmla="*/ 304 w 395"/>
                  <a:gd name="T33" fmla="*/ 55 h 287"/>
                  <a:gd name="T34" fmla="*/ 285 w 395"/>
                  <a:gd name="T35" fmla="*/ 48 h 287"/>
                  <a:gd name="T36" fmla="*/ 268 w 395"/>
                  <a:gd name="T37" fmla="*/ 42 h 287"/>
                  <a:gd name="T38" fmla="*/ 249 w 395"/>
                  <a:gd name="T39" fmla="*/ 34 h 287"/>
                  <a:gd name="T40" fmla="*/ 228 w 395"/>
                  <a:gd name="T41" fmla="*/ 29 h 287"/>
                  <a:gd name="T42" fmla="*/ 207 w 395"/>
                  <a:gd name="T43" fmla="*/ 23 h 287"/>
                  <a:gd name="T44" fmla="*/ 186 w 395"/>
                  <a:gd name="T45" fmla="*/ 17 h 287"/>
                  <a:gd name="T46" fmla="*/ 165 w 395"/>
                  <a:gd name="T47" fmla="*/ 11 h 287"/>
                  <a:gd name="T48" fmla="*/ 144 w 395"/>
                  <a:gd name="T49" fmla="*/ 8 h 287"/>
                  <a:gd name="T50" fmla="*/ 125 w 395"/>
                  <a:gd name="T51" fmla="*/ 4 h 287"/>
                  <a:gd name="T52" fmla="*/ 106 w 395"/>
                  <a:gd name="T53" fmla="*/ 2 h 287"/>
                  <a:gd name="T54" fmla="*/ 89 w 395"/>
                  <a:gd name="T55" fmla="*/ 0 h 287"/>
                  <a:gd name="T56" fmla="*/ 70 w 395"/>
                  <a:gd name="T57" fmla="*/ 0 h 287"/>
                  <a:gd name="T58" fmla="*/ 57 w 395"/>
                  <a:gd name="T59" fmla="*/ 0 h 287"/>
                  <a:gd name="T60" fmla="*/ 41 w 395"/>
                  <a:gd name="T61" fmla="*/ 2 h 287"/>
                  <a:gd name="T62" fmla="*/ 26 w 395"/>
                  <a:gd name="T63" fmla="*/ 11 h 287"/>
                  <a:gd name="T64" fmla="*/ 15 w 395"/>
                  <a:gd name="T65" fmla="*/ 27 h 287"/>
                  <a:gd name="T66" fmla="*/ 11 w 395"/>
                  <a:gd name="T67" fmla="*/ 40 h 287"/>
                  <a:gd name="T68" fmla="*/ 7 w 395"/>
                  <a:gd name="T69" fmla="*/ 53 h 287"/>
                  <a:gd name="T70" fmla="*/ 5 w 395"/>
                  <a:gd name="T71" fmla="*/ 67 h 287"/>
                  <a:gd name="T72" fmla="*/ 3 w 395"/>
                  <a:gd name="T73" fmla="*/ 80 h 287"/>
                  <a:gd name="T74" fmla="*/ 1 w 395"/>
                  <a:gd name="T75" fmla="*/ 95 h 287"/>
                  <a:gd name="T76" fmla="*/ 1 w 395"/>
                  <a:gd name="T77" fmla="*/ 110 h 287"/>
                  <a:gd name="T78" fmla="*/ 0 w 395"/>
                  <a:gd name="T79" fmla="*/ 126 h 287"/>
                  <a:gd name="T80" fmla="*/ 0 w 395"/>
                  <a:gd name="T81" fmla="*/ 141 h 287"/>
                  <a:gd name="T82" fmla="*/ 0 w 395"/>
                  <a:gd name="T83" fmla="*/ 156 h 287"/>
                  <a:gd name="T84" fmla="*/ 0 w 395"/>
                  <a:gd name="T85" fmla="*/ 169 h 287"/>
                  <a:gd name="T86" fmla="*/ 0 w 395"/>
                  <a:gd name="T87" fmla="*/ 186 h 287"/>
                  <a:gd name="T88" fmla="*/ 0 w 395"/>
                  <a:gd name="T89" fmla="*/ 198 h 287"/>
                  <a:gd name="T90" fmla="*/ 0 w 395"/>
                  <a:gd name="T91" fmla="*/ 211 h 287"/>
                  <a:gd name="T92" fmla="*/ 0 w 395"/>
                  <a:gd name="T93" fmla="*/ 224 h 287"/>
                  <a:gd name="T94" fmla="*/ 1 w 395"/>
                  <a:gd name="T95" fmla="*/ 242 h 287"/>
                  <a:gd name="T96" fmla="*/ 3 w 395"/>
                  <a:gd name="T97" fmla="*/ 25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5" h="287">
                    <a:moveTo>
                      <a:pt x="3" y="251"/>
                    </a:moveTo>
                    <a:lnTo>
                      <a:pt x="395" y="287"/>
                    </a:lnTo>
                    <a:lnTo>
                      <a:pt x="393" y="285"/>
                    </a:lnTo>
                    <a:lnTo>
                      <a:pt x="393" y="280"/>
                    </a:lnTo>
                    <a:lnTo>
                      <a:pt x="393" y="276"/>
                    </a:lnTo>
                    <a:lnTo>
                      <a:pt x="393" y="272"/>
                    </a:lnTo>
                    <a:lnTo>
                      <a:pt x="393" y="266"/>
                    </a:lnTo>
                    <a:lnTo>
                      <a:pt x="393" y="261"/>
                    </a:lnTo>
                    <a:lnTo>
                      <a:pt x="393" y="255"/>
                    </a:lnTo>
                    <a:lnTo>
                      <a:pt x="393" y="247"/>
                    </a:lnTo>
                    <a:lnTo>
                      <a:pt x="393" y="242"/>
                    </a:lnTo>
                    <a:lnTo>
                      <a:pt x="393" y="234"/>
                    </a:lnTo>
                    <a:lnTo>
                      <a:pt x="391" y="230"/>
                    </a:lnTo>
                    <a:lnTo>
                      <a:pt x="391" y="226"/>
                    </a:lnTo>
                    <a:lnTo>
                      <a:pt x="391" y="223"/>
                    </a:lnTo>
                    <a:lnTo>
                      <a:pt x="391" y="219"/>
                    </a:lnTo>
                    <a:lnTo>
                      <a:pt x="391" y="209"/>
                    </a:lnTo>
                    <a:lnTo>
                      <a:pt x="391" y="202"/>
                    </a:lnTo>
                    <a:lnTo>
                      <a:pt x="391" y="198"/>
                    </a:lnTo>
                    <a:lnTo>
                      <a:pt x="389" y="194"/>
                    </a:lnTo>
                    <a:lnTo>
                      <a:pt x="389" y="190"/>
                    </a:lnTo>
                    <a:lnTo>
                      <a:pt x="389" y="184"/>
                    </a:lnTo>
                    <a:lnTo>
                      <a:pt x="387" y="181"/>
                    </a:lnTo>
                    <a:lnTo>
                      <a:pt x="387" y="177"/>
                    </a:lnTo>
                    <a:lnTo>
                      <a:pt x="387" y="171"/>
                    </a:lnTo>
                    <a:lnTo>
                      <a:pt x="387" y="167"/>
                    </a:lnTo>
                    <a:lnTo>
                      <a:pt x="385" y="164"/>
                    </a:lnTo>
                    <a:lnTo>
                      <a:pt x="385" y="160"/>
                    </a:lnTo>
                    <a:lnTo>
                      <a:pt x="384" y="154"/>
                    </a:lnTo>
                    <a:lnTo>
                      <a:pt x="384" y="150"/>
                    </a:lnTo>
                    <a:lnTo>
                      <a:pt x="382" y="143"/>
                    </a:lnTo>
                    <a:lnTo>
                      <a:pt x="382" y="135"/>
                    </a:lnTo>
                    <a:lnTo>
                      <a:pt x="378" y="127"/>
                    </a:lnTo>
                    <a:lnTo>
                      <a:pt x="376" y="120"/>
                    </a:lnTo>
                    <a:lnTo>
                      <a:pt x="374" y="114"/>
                    </a:lnTo>
                    <a:lnTo>
                      <a:pt x="372" y="107"/>
                    </a:lnTo>
                    <a:lnTo>
                      <a:pt x="368" y="101"/>
                    </a:lnTo>
                    <a:lnTo>
                      <a:pt x="366" y="97"/>
                    </a:lnTo>
                    <a:lnTo>
                      <a:pt x="363" y="91"/>
                    </a:lnTo>
                    <a:lnTo>
                      <a:pt x="361" y="88"/>
                    </a:lnTo>
                    <a:lnTo>
                      <a:pt x="355" y="84"/>
                    </a:lnTo>
                    <a:lnTo>
                      <a:pt x="351" y="80"/>
                    </a:lnTo>
                    <a:lnTo>
                      <a:pt x="344" y="74"/>
                    </a:lnTo>
                    <a:lnTo>
                      <a:pt x="336" y="70"/>
                    </a:lnTo>
                    <a:lnTo>
                      <a:pt x="332" y="69"/>
                    </a:lnTo>
                    <a:lnTo>
                      <a:pt x="327" y="67"/>
                    </a:lnTo>
                    <a:lnTo>
                      <a:pt x="323" y="63"/>
                    </a:lnTo>
                    <a:lnTo>
                      <a:pt x="319" y="61"/>
                    </a:lnTo>
                    <a:lnTo>
                      <a:pt x="313" y="59"/>
                    </a:lnTo>
                    <a:lnTo>
                      <a:pt x="307" y="57"/>
                    </a:lnTo>
                    <a:lnTo>
                      <a:pt x="304" y="55"/>
                    </a:lnTo>
                    <a:lnTo>
                      <a:pt x="298" y="53"/>
                    </a:lnTo>
                    <a:lnTo>
                      <a:pt x="292" y="51"/>
                    </a:lnTo>
                    <a:lnTo>
                      <a:pt x="285" y="48"/>
                    </a:lnTo>
                    <a:lnTo>
                      <a:pt x="279" y="46"/>
                    </a:lnTo>
                    <a:lnTo>
                      <a:pt x="273" y="44"/>
                    </a:lnTo>
                    <a:lnTo>
                      <a:pt x="268" y="42"/>
                    </a:lnTo>
                    <a:lnTo>
                      <a:pt x="260" y="40"/>
                    </a:lnTo>
                    <a:lnTo>
                      <a:pt x="254" y="38"/>
                    </a:lnTo>
                    <a:lnTo>
                      <a:pt x="249" y="34"/>
                    </a:lnTo>
                    <a:lnTo>
                      <a:pt x="241" y="32"/>
                    </a:lnTo>
                    <a:lnTo>
                      <a:pt x="233" y="30"/>
                    </a:lnTo>
                    <a:lnTo>
                      <a:pt x="228" y="29"/>
                    </a:lnTo>
                    <a:lnTo>
                      <a:pt x="220" y="27"/>
                    </a:lnTo>
                    <a:lnTo>
                      <a:pt x="214" y="25"/>
                    </a:lnTo>
                    <a:lnTo>
                      <a:pt x="207" y="23"/>
                    </a:lnTo>
                    <a:lnTo>
                      <a:pt x="201" y="21"/>
                    </a:lnTo>
                    <a:lnTo>
                      <a:pt x="193" y="19"/>
                    </a:lnTo>
                    <a:lnTo>
                      <a:pt x="186" y="17"/>
                    </a:lnTo>
                    <a:lnTo>
                      <a:pt x="180" y="15"/>
                    </a:lnTo>
                    <a:lnTo>
                      <a:pt x="173" y="13"/>
                    </a:lnTo>
                    <a:lnTo>
                      <a:pt x="165" y="11"/>
                    </a:lnTo>
                    <a:lnTo>
                      <a:pt x="157" y="10"/>
                    </a:lnTo>
                    <a:lnTo>
                      <a:pt x="152" y="10"/>
                    </a:lnTo>
                    <a:lnTo>
                      <a:pt x="144" y="8"/>
                    </a:lnTo>
                    <a:lnTo>
                      <a:pt x="138" y="8"/>
                    </a:lnTo>
                    <a:lnTo>
                      <a:pt x="131" y="6"/>
                    </a:lnTo>
                    <a:lnTo>
                      <a:pt x="125" y="4"/>
                    </a:lnTo>
                    <a:lnTo>
                      <a:pt x="117" y="2"/>
                    </a:lnTo>
                    <a:lnTo>
                      <a:pt x="112" y="2"/>
                    </a:lnTo>
                    <a:lnTo>
                      <a:pt x="106" y="2"/>
                    </a:lnTo>
                    <a:lnTo>
                      <a:pt x="98" y="0"/>
                    </a:lnTo>
                    <a:lnTo>
                      <a:pt x="93" y="0"/>
                    </a:lnTo>
                    <a:lnTo>
                      <a:pt x="89" y="0"/>
                    </a:lnTo>
                    <a:lnTo>
                      <a:pt x="81" y="0"/>
                    </a:lnTo>
                    <a:lnTo>
                      <a:pt x="77" y="0"/>
                    </a:lnTo>
                    <a:lnTo>
                      <a:pt x="70" y="0"/>
                    </a:lnTo>
                    <a:lnTo>
                      <a:pt x="66" y="0"/>
                    </a:lnTo>
                    <a:lnTo>
                      <a:pt x="60" y="0"/>
                    </a:lnTo>
                    <a:lnTo>
                      <a:pt x="57" y="0"/>
                    </a:lnTo>
                    <a:lnTo>
                      <a:pt x="53" y="0"/>
                    </a:lnTo>
                    <a:lnTo>
                      <a:pt x="49" y="2"/>
                    </a:lnTo>
                    <a:lnTo>
                      <a:pt x="41" y="2"/>
                    </a:lnTo>
                    <a:lnTo>
                      <a:pt x="34" y="6"/>
                    </a:lnTo>
                    <a:lnTo>
                      <a:pt x="30" y="8"/>
                    </a:lnTo>
                    <a:lnTo>
                      <a:pt x="26" y="11"/>
                    </a:lnTo>
                    <a:lnTo>
                      <a:pt x="22" y="15"/>
                    </a:lnTo>
                    <a:lnTo>
                      <a:pt x="19" y="21"/>
                    </a:lnTo>
                    <a:lnTo>
                      <a:pt x="15" y="27"/>
                    </a:lnTo>
                    <a:lnTo>
                      <a:pt x="13" y="34"/>
                    </a:lnTo>
                    <a:lnTo>
                      <a:pt x="13" y="36"/>
                    </a:lnTo>
                    <a:lnTo>
                      <a:pt x="11" y="40"/>
                    </a:lnTo>
                    <a:lnTo>
                      <a:pt x="9" y="44"/>
                    </a:lnTo>
                    <a:lnTo>
                      <a:pt x="9" y="50"/>
                    </a:lnTo>
                    <a:lnTo>
                      <a:pt x="7" y="53"/>
                    </a:lnTo>
                    <a:lnTo>
                      <a:pt x="7" y="57"/>
                    </a:lnTo>
                    <a:lnTo>
                      <a:pt x="5" y="61"/>
                    </a:lnTo>
                    <a:lnTo>
                      <a:pt x="5" y="67"/>
                    </a:lnTo>
                    <a:lnTo>
                      <a:pt x="5" y="70"/>
                    </a:lnTo>
                    <a:lnTo>
                      <a:pt x="3" y="76"/>
                    </a:lnTo>
                    <a:lnTo>
                      <a:pt x="3" y="80"/>
                    </a:lnTo>
                    <a:lnTo>
                      <a:pt x="3" y="86"/>
                    </a:lnTo>
                    <a:lnTo>
                      <a:pt x="3" y="89"/>
                    </a:lnTo>
                    <a:lnTo>
                      <a:pt x="1" y="95"/>
                    </a:lnTo>
                    <a:lnTo>
                      <a:pt x="1" y="99"/>
                    </a:lnTo>
                    <a:lnTo>
                      <a:pt x="1" y="107"/>
                    </a:lnTo>
                    <a:lnTo>
                      <a:pt x="1" y="110"/>
                    </a:lnTo>
                    <a:lnTo>
                      <a:pt x="1" y="116"/>
                    </a:lnTo>
                    <a:lnTo>
                      <a:pt x="0" y="120"/>
                    </a:lnTo>
                    <a:lnTo>
                      <a:pt x="0" y="126"/>
                    </a:lnTo>
                    <a:lnTo>
                      <a:pt x="0" y="131"/>
                    </a:lnTo>
                    <a:lnTo>
                      <a:pt x="0" y="135"/>
                    </a:lnTo>
                    <a:lnTo>
                      <a:pt x="0" y="141"/>
                    </a:lnTo>
                    <a:lnTo>
                      <a:pt x="0" y="146"/>
                    </a:lnTo>
                    <a:lnTo>
                      <a:pt x="0" y="150"/>
                    </a:lnTo>
                    <a:lnTo>
                      <a:pt x="0" y="156"/>
                    </a:lnTo>
                    <a:lnTo>
                      <a:pt x="0" y="160"/>
                    </a:lnTo>
                    <a:lnTo>
                      <a:pt x="0" y="165"/>
                    </a:lnTo>
                    <a:lnTo>
                      <a:pt x="0" y="169"/>
                    </a:lnTo>
                    <a:lnTo>
                      <a:pt x="0" y="175"/>
                    </a:lnTo>
                    <a:lnTo>
                      <a:pt x="0" y="181"/>
                    </a:lnTo>
                    <a:lnTo>
                      <a:pt x="0" y="186"/>
                    </a:lnTo>
                    <a:lnTo>
                      <a:pt x="0" y="190"/>
                    </a:lnTo>
                    <a:lnTo>
                      <a:pt x="0" y="194"/>
                    </a:lnTo>
                    <a:lnTo>
                      <a:pt x="0" y="198"/>
                    </a:lnTo>
                    <a:lnTo>
                      <a:pt x="0" y="202"/>
                    </a:lnTo>
                    <a:lnTo>
                      <a:pt x="0" y="205"/>
                    </a:lnTo>
                    <a:lnTo>
                      <a:pt x="0" y="211"/>
                    </a:lnTo>
                    <a:lnTo>
                      <a:pt x="0" y="215"/>
                    </a:lnTo>
                    <a:lnTo>
                      <a:pt x="0" y="219"/>
                    </a:lnTo>
                    <a:lnTo>
                      <a:pt x="0" y="224"/>
                    </a:lnTo>
                    <a:lnTo>
                      <a:pt x="0" y="232"/>
                    </a:lnTo>
                    <a:lnTo>
                      <a:pt x="0" y="236"/>
                    </a:lnTo>
                    <a:lnTo>
                      <a:pt x="1" y="242"/>
                    </a:lnTo>
                    <a:lnTo>
                      <a:pt x="1" y="247"/>
                    </a:lnTo>
                    <a:lnTo>
                      <a:pt x="3" y="251"/>
                    </a:lnTo>
                    <a:lnTo>
                      <a:pt x="3" y="2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156"/>
              <p:cNvSpPr>
                <a:spLocks/>
              </p:cNvSpPr>
              <p:nvPr/>
            </p:nvSpPr>
            <p:spPr bwMode="auto">
              <a:xfrm flipH="1">
                <a:off x="711" y="944"/>
                <a:ext cx="431" cy="237"/>
              </a:xfrm>
              <a:custGeom>
                <a:avLst/>
                <a:gdLst>
                  <a:gd name="T0" fmla="*/ 22 w 948"/>
                  <a:gd name="T1" fmla="*/ 504 h 523"/>
                  <a:gd name="T2" fmla="*/ 49 w 948"/>
                  <a:gd name="T3" fmla="*/ 513 h 523"/>
                  <a:gd name="T4" fmla="*/ 79 w 948"/>
                  <a:gd name="T5" fmla="*/ 521 h 523"/>
                  <a:gd name="T6" fmla="*/ 106 w 948"/>
                  <a:gd name="T7" fmla="*/ 521 h 523"/>
                  <a:gd name="T8" fmla="*/ 123 w 948"/>
                  <a:gd name="T9" fmla="*/ 502 h 523"/>
                  <a:gd name="T10" fmla="*/ 127 w 948"/>
                  <a:gd name="T11" fmla="*/ 473 h 523"/>
                  <a:gd name="T12" fmla="*/ 131 w 948"/>
                  <a:gd name="T13" fmla="*/ 441 h 523"/>
                  <a:gd name="T14" fmla="*/ 133 w 948"/>
                  <a:gd name="T15" fmla="*/ 401 h 523"/>
                  <a:gd name="T16" fmla="*/ 136 w 948"/>
                  <a:gd name="T17" fmla="*/ 357 h 523"/>
                  <a:gd name="T18" fmla="*/ 142 w 948"/>
                  <a:gd name="T19" fmla="*/ 314 h 523"/>
                  <a:gd name="T20" fmla="*/ 150 w 948"/>
                  <a:gd name="T21" fmla="*/ 272 h 523"/>
                  <a:gd name="T22" fmla="*/ 157 w 948"/>
                  <a:gd name="T23" fmla="*/ 234 h 523"/>
                  <a:gd name="T24" fmla="*/ 167 w 948"/>
                  <a:gd name="T25" fmla="*/ 202 h 523"/>
                  <a:gd name="T26" fmla="*/ 182 w 948"/>
                  <a:gd name="T27" fmla="*/ 177 h 523"/>
                  <a:gd name="T28" fmla="*/ 211 w 948"/>
                  <a:gd name="T29" fmla="*/ 164 h 523"/>
                  <a:gd name="T30" fmla="*/ 266 w 948"/>
                  <a:gd name="T31" fmla="*/ 156 h 523"/>
                  <a:gd name="T32" fmla="*/ 342 w 948"/>
                  <a:gd name="T33" fmla="*/ 150 h 523"/>
                  <a:gd name="T34" fmla="*/ 435 w 948"/>
                  <a:gd name="T35" fmla="*/ 146 h 523"/>
                  <a:gd name="T36" fmla="*/ 536 w 948"/>
                  <a:gd name="T37" fmla="*/ 145 h 523"/>
                  <a:gd name="T38" fmla="*/ 638 w 948"/>
                  <a:gd name="T39" fmla="*/ 143 h 523"/>
                  <a:gd name="T40" fmla="*/ 737 w 948"/>
                  <a:gd name="T41" fmla="*/ 143 h 523"/>
                  <a:gd name="T42" fmla="*/ 825 w 948"/>
                  <a:gd name="T43" fmla="*/ 143 h 523"/>
                  <a:gd name="T44" fmla="*/ 891 w 948"/>
                  <a:gd name="T45" fmla="*/ 143 h 523"/>
                  <a:gd name="T46" fmla="*/ 935 w 948"/>
                  <a:gd name="T47" fmla="*/ 145 h 523"/>
                  <a:gd name="T48" fmla="*/ 943 w 948"/>
                  <a:gd name="T49" fmla="*/ 70 h 523"/>
                  <a:gd name="T50" fmla="*/ 924 w 948"/>
                  <a:gd name="T51" fmla="*/ 68 h 523"/>
                  <a:gd name="T52" fmla="*/ 887 w 948"/>
                  <a:gd name="T53" fmla="*/ 63 h 523"/>
                  <a:gd name="T54" fmla="*/ 838 w 948"/>
                  <a:gd name="T55" fmla="*/ 55 h 523"/>
                  <a:gd name="T56" fmla="*/ 777 w 948"/>
                  <a:gd name="T57" fmla="*/ 48 h 523"/>
                  <a:gd name="T58" fmla="*/ 711 w 948"/>
                  <a:gd name="T59" fmla="*/ 40 h 523"/>
                  <a:gd name="T60" fmla="*/ 638 w 948"/>
                  <a:gd name="T61" fmla="*/ 30 h 523"/>
                  <a:gd name="T62" fmla="*/ 566 w 948"/>
                  <a:gd name="T63" fmla="*/ 21 h 523"/>
                  <a:gd name="T64" fmla="*/ 498 w 948"/>
                  <a:gd name="T65" fmla="*/ 13 h 523"/>
                  <a:gd name="T66" fmla="*/ 435 w 948"/>
                  <a:gd name="T67" fmla="*/ 8 h 523"/>
                  <a:gd name="T68" fmla="*/ 382 w 948"/>
                  <a:gd name="T69" fmla="*/ 4 h 523"/>
                  <a:gd name="T70" fmla="*/ 338 w 948"/>
                  <a:gd name="T71" fmla="*/ 2 h 523"/>
                  <a:gd name="T72" fmla="*/ 300 w 948"/>
                  <a:gd name="T73" fmla="*/ 0 h 523"/>
                  <a:gd name="T74" fmla="*/ 268 w 948"/>
                  <a:gd name="T75" fmla="*/ 0 h 523"/>
                  <a:gd name="T76" fmla="*/ 237 w 948"/>
                  <a:gd name="T77" fmla="*/ 0 h 523"/>
                  <a:gd name="T78" fmla="*/ 211 w 948"/>
                  <a:gd name="T79" fmla="*/ 2 h 523"/>
                  <a:gd name="T80" fmla="*/ 169 w 948"/>
                  <a:gd name="T81" fmla="*/ 13 h 523"/>
                  <a:gd name="T82" fmla="*/ 135 w 948"/>
                  <a:gd name="T83" fmla="*/ 32 h 523"/>
                  <a:gd name="T84" fmla="*/ 106 w 948"/>
                  <a:gd name="T85" fmla="*/ 65 h 523"/>
                  <a:gd name="T86" fmla="*/ 89 w 948"/>
                  <a:gd name="T87" fmla="*/ 95 h 523"/>
                  <a:gd name="T88" fmla="*/ 76 w 948"/>
                  <a:gd name="T89" fmla="*/ 122 h 523"/>
                  <a:gd name="T90" fmla="*/ 62 w 948"/>
                  <a:gd name="T91" fmla="*/ 152 h 523"/>
                  <a:gd name="T92" fmla="*/ 51 w 948"/>
                  <a:gd name="T93" fmla="*/ 184 h 523"/>
                  <a:gd name="T94" fmla="*/ 41 w 948"/>
                  <a:gd name="T95" fmla="*/ 219 h 523"/>
                  <a:gd name="T96" fmla="*/ 32 w 948"/>
                  <a:gd name="T97" fmla="*/ 249 h 523"/>
                  <a:gd name="T98" fmla="*/ 22 w 948"/>
                  <a:gd name="T99" fmla="*/ 281 h 523"/>
                  <a:gd name="T100" fmla="*/ 15 w 948"/>
                  <a:gd name="T101" fmla="*/ 312 h 523"/>
                  <a:gd name="T102" fmla="*/ 9 w 948"/>
                  <a:gd name="T103" fmla="*/ 338 h 523"/>
                  <a:gd name="T104" fmla="*/ 3 w 948"/>
                  <a:gd name="T105" fmla="*/ 378 h 523"/>
                  <a:gd name="T106" fmla="*/ 0 w 948"/>
                  <a:gd name="T107" fmla="*/ 414 h 523"/>
                  <a:gd name="T108" fmla="*/ 0 w 948"/>
                  <a:gd name="T109" fmla="*/ 447 h 523"/>
                  <a:gd name="T110" fmla="*/ 0 w 948"/>
                  <a:gd name="T111" fmla="*/ 473 h 523"/>
                  <a:gd name="T112" fmla="*/ 3 w 948"/>
                  <a:gd name="T113" fmla="*/ 498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8" h="523">
                    <a:moveTo>
                      <a:pt x="3" y="498"/>
                    </a:moveTo>
                    <a:lnTo>
                      <a:pt x="3" y="498"/>
                    </a:lnTo>
                    <a:lnTo>
                      <a:pt x="7" y="500"/>
                    </a:lnTo>
                    <a:lnTo>
                      <a:pt x="11" y="502"/>
                    </a:lnTo>
                    <a:lnTo>
                      <a:pt x="19" y="504"/>
                    </a:lnTo>
                    <a:lnTo>
                      <a:pt x="22" y="504"/>
                    </a:lnTo>
                    <a:lnTo>
                      <a:pt x="26" y="506"/>
                    </a:lnTo>
                    <a:lnTo>
                      <a:pt x="30" y="508"/>
                    </a:lnTo>
                    <a:lnTo>
                      <a:pt x="34" y="510"/>
                    </a:lnTo>
                    <a:lnTo>
                      <a:pt x="39" y="511"/>
                    </a:lnTo>
                    <a:lnTo>
                      <a:pt x="45" y="511"/>
                    </a:lnTo>
                    <a:lnTo>
                      <a:pt x="49" y="513"/>
                    </a:lnTo>
                    <a:lnTo>
                      <a:pt x="55" y="515"/>
                    </a:lnTo>
                    <a:lnTo>
                      <a:pt x="60" y="517"/>
                    </a:lnTo>
                    <a:lnTo>
                      <a:pt x="66" y="517"/>
                    </a:lnTo>
                    <a:lnTo>
                      <a:pt x="70" y="519"/>
                    </a:lnTo>
                    <a:lnTo>
                      <a:pt x="76" y="521"/>
                    </a:lnTo>
                    <a:lnTo>
                      <a:pt x="79" y="521"/>
                    </a:lnTo>
                    <a:lnTo>
                      <a:pt x="85" y="521"/>
                    </a:lnTo>
                    <a:lnTo>
                      <a:pt x="89" y="521"/>
                    </a:lnTo>
                    <a:lnTo>
                      <a:pt x="95" y="523"/>
                    </a:lnTo>
                    <a:lnTo>
                      <a:pt x="98" y="521"/>
                    </a:lnTo>
                    <a:lnTo>
                      <a:pt x="102" y="521"/>
                    </a:lnTo>
                    <a:lnTo>
                      <a:pt x="106" y="521"/>
                    </a:lnTo>
                    <a:lnTo>
                      <a:pt x="110" y="521"/>
                    </a:lnTo>
                    <a:lnTo>
                      <a:pt x="116" y="519"/>
                    </a:lnTo>
                    <a:lnTo>
                      <a:pt x="121" y="517"/>
                    </a:lnTo>
                    <a:lnTo>
                      <a:pt x="121" y="513"/>
                    </a:lnTo>
                    <a:lnTo>
                      <a:pt x="123" y="508"/>
                    </a:lnTo>
                    <a:lnTo>
                      <a:pt x="123" y="502"/>
                    </a:lnTo>
                    <a:lnTo>
                      <a:pt x="125" y="496"/>
                    </a:lnTo>
                    <a:lnTo>
                      <a:pt x="125" y="492"/>
                    </a:lnTo>
                    <a:lnTo>
                      <a:pt x="125" y="487"/>
                    </a:lnTo>
                    <a:lnTo>
                      <a:pt x="127" y="483"/>
                    </a:lnTo>
                    <a:lnTo>
                      <a:pt x="127" y="479"/>
                    </a:lnTo>
                    <a:lnTo>
                      <a:pt x="127" y="473"/>
                    </a:lnTo>
                    <a:lnTo>
                      <a:pt x="127" y="470"/>
                    </a:lnTo>
                    <a:lnTo>
                      <a:pt x="129" y="464"/>
                    </a:lnTo>
                    <a:lnTo>
                      <a:pt x="129" y="458"/>
                    </a:lnTo>
                    <a:lnTo>
                      <a:pt x="129" y="453"/>
                    </a:lnTo>
                    <a:lnTo>
                      <a:pt x="129" y="447"/>
                    </a:lnTo>
                    <a:lnTo>
                      <a:pt x="131" y="441"/>
                    </a:lnTo>
                    <a:lnTo>
                      <a:pt x="131" y="434"/>
                    </a:lnTo>
                    <a:lnTo>
                      <a:pt x="131" y="428"/>
                    </a:lnTo>
                    <a:lnTo>
                      <a:pt x="131" y="420"/>
                    </a:lnTo>
                    <a:lnTo>
                      <a:pt x="133" y="414"/>
                    </a:lnTo>
                    <a:lnTo>
                      <a:pt x="133" y="407"/>
                    </a:lnTo>
                    <a:lnTo>
                      <a:pt x="133" y="401"/>
                    </a:lnTo>
                    <a:lnTo>
                      <a:pt x="135" y="394"/>
                    </a:lnTo>
                    <a:lnTo>
                      <a:pt x="135" y="386"/>
                    </a:lnTo>
                    <a:lnTo>
                      <a:pt x="135" y="378"/>
                    </a:lnTo>
                    <a:lnTo>
                      <a:pt x="136" y="373"/>
                    </a:lnTo>
                    <a:lnTo>
                      <a:pt x="136" y="365"/>
                    </a:lnTo>
                    <a:lnTo>
                      <a:pt x="136" y="357"/>
                    </a:lnTo>
                    <a:lnTo>
                      <a:pt x="138" y="350"/>
                    </a:lnTo>
                    <a:lnTo>
                      <a:pt x="138" y="342"/>
                    </a:lnTo>
                    <a:lnTo>
                      <a:pt x="140" y="335"/>
                    </a:lnTo>
                    <a:lnTo>
                      <a:pt x="140" y="327"/>
                    </a:lnTo>
                    <a:lnTo>
                      <a:pt x="142" y="321"/>
                    </a:lnTo>
                    <a:lnTo>
                      <a:pt x="142" y="314"/>
                    </a:lnTo>
                    <a:lnTo>
                      <a:pt x="144" y="306"/>
                    </a:lnTo>
                    <a:lnTo>
                      <a:pt x="144" y="299"/>
                    </a:lnTo>
                    <a:lnTo>
                      <a:pt x="146" y="293"/>
                    </a:lnTo>
                    <a:lnTo>
                      <a:pt x="148" y="285"/>
                    </a:lnTo>
                    <a:lnTo>
                      <a:pt x="148" y="278"/>
                    </a:lnTo>
                    <a:lnTo>
                      <a:pt x="150" y="272"/>
                    </a:lnTo>
                    <a:lnTo>
                      <a:pt x="150" y="264"/>
                    </a:lnTo>
                    <a:lnTo>
                      <a:pt x="152" y="259"/>
                    </a:lnTo>
                    <a:lnTo>
                      <a:pt x="154" y="251"/>
                    </a:lnTo>
                    <a:lnTo>
                      <a:pt x="154" y="245"/>
                    </a:lnTo>
                    <a:lnTo>
                      <a:pt x="157" y="240"/>
                    </a:lnTo>
                    <a:lnTo>
                      <a:pt x="157" y="234"/>
                    </a:lnTo>
                    <a:lnTo>
                      <a:pt x="159" y="228"/>
                    </a:lnTo>
                    <a:lnTo>
                      <a:pt x="161" y="221"/>
                    </a:lnTo>
                    <a:lnTo>
                      <a:pt x="163" y="217"/>
                    </a:lnTo>
                    <a:lnTo>
                      <a:pt x="163" y="211"/>
                    </a:lnTo>
                    <a:lnTo>
                      <a:pt x="165" y="205"/>
                    </a:lnTo>
                    <a:lnTo>
                      <a:pt x="167" y="202"/>
                    </a:lnTo>
                    <a:lnTo>
                      <a:pt x="171" y="198"/>
                    </a:lnTo>
                    <a:lnTo>
                      <a:pt x="171" y="194"/>
                    </a:lnTo>
                    <a:lnTo>
                      <a:pt x="173" y="188"/>
                    </a:lnTo>
                    <a:lnTo>
                      <a:pt x="176" y="186"/>
                    </a:lnTo>
                    <a:lnTo>
                      <a:pt x="178" y="183"/>
                    </a:lnTo>
                    <a:lnTo>
                      <a:pt x="182" y="177"/>
                    </a:lnTo>
                    <a:lnTo>
                      <a:pt x="188" y="173"/>
                    </a:lnTo>
                    <a:lnTo>
                      <a:pt x="190" y="171"/>
                    </a:lnTo>
                    <a:lnTo>
                      <a:pt x="193" y="169"/>
                    </a:lnTo>
                    <a:lnTo>
                      <a:pt x="199" y="167"/>
                    </a:lnTo>
                    <a:lnTo>
                      <a:pt x="205" y="165"/>
                    </a:lnTo>
                    <a:lnTo>
                      <a:pt x="211" y="164"/>
                    </a:lnTo>
                    <a:lnTo>
                      <a:pt x="218" y="164"/>
                    </a:lnTo>
                    <a:lnTo>
                      <a:pt x="226" y="162"/>
                    </a:lnTo>
                    <a:lnTo>
                      <a:pt x="235" y="160"/>
                    </a:lnTo>
                    <a:lnTo>
                      <a:pt x="245" y="158"/>
                    </a:lnTo>
                    <a:lnTo>
                      <a:pt x="254" y="158"/>
                    </a:lnTo>
                    <a:lnTo>
                      <a:pt x="266" y="156"/>
                    </a:lnTo>
                    <a:lnTo>
                      <a:pt x="277" y="156"/>
                    </a:lnTo>
                    <a:lnTo>
                      <a:pt x="289" y="154"/>
                    </a:lnTo>
                    <a:lnTo>
                      <a:pt x="302" y="154"/>
                    </a:lnTo>
                    <a:lnTo>
                      <a:pt x="315" y="152"/>
                    </a:lnTo>
                    <a:lnTo>
                      <a:pt x="330" y="152"/>
                    </a:lnTo>
                    <a:lnTo>
                      <a:pt x="342" y="150"/>
                    </a:lnTo>
                    <a:lnTo>
                      <a:pt x="357" y="150"/>
                    </a:lnTo>
                    <a:lnTo>
                      <a:pt x="372" y="148"/>
                    </a:lnTo>
                    <a:lnTo>
                      <a:pt x="387" y="148"/>
                    </a:lnTo>
                    <a:lnTo>
                      <a:pt x="403" y="148"/>
                    </a:lnTo>
                    <a:lnTo>
                      <a:pt x="420" y="146"/>
                    </a:lnTo>
                    <a:lnTo>
                      <a:pt x="435" y="146"/>
                    </a:lnTo>
                    <a:lnTo>
                      <a:pt x="452" y="146"/>
                    </a:lnTo>
                    <a:lnTo>
                      <a:pt x="467" y="146"/>
                    </a:lnTo>
                    <a:lnTo>
                      <a:pt x="484" y="145"/>
                    </a:lnTo>
                    <a:lnTo>
                      <a:pt x="501" y="145"/>
                    </a:lnTo>
                    <a:lnTo>
                      <a:pt x="519" y="145"/>
                    </a:lnTo>
                    <a:lnTo>
                      <a:pt x="536" y="145"/>
                    </a:lnTo>
                    <a:lnTo>
                      <a:pt x="553" y="145"/>
                    </a:lnTo>
                    <a:lnTo>
                      <a:pt x="570" y="145"/>
                    </a:lnTo>
                    <a:lnTo>
                      <a:pt x="589" y="145"/>
                    </a:lnTo>
                    <a:lnTo>
                      <a:pt x="606" y="143"/>
                    </a:lnTo>
                    <a:lnTo>
                      <a:pt x="621" y="143"/>
                    </a:lnTo>
                    <a:lnTo>
                      <a:pt x="638" y="143"/>
                    </a:lnTo>
                    <a:lnTo>
                      <a:pt x="655" y="143"/>
                    </a:lnTo>
                    <a:lnTo>
                      <a:pt x="673" y="143"/>
                    </a:lnTo>
                    <a:lnTo>
                      <a:pt x="688" y="143"/>
                    </a:lnTo>
                    <a:lnTo>
                      <a:pt x="705" y="143"/>
                    </a:lnTo>
                    <a:lnTo>
                      <a:pt x="722" y="143"/>
                    </a:lnTo>
                    <a:lnTo>
                      <a:pt x="737" y="143"/>
                    </a:lnTo>
                    <a:lnTo>
                      <a:pt x="752" y="143"/>
                    </a:lnTo>
                    <a:lnTo>
                      <a:pt x="766" y="143"/>
                    </a:lnTo>
                    <a:lnTo>
                      <a:pt x="783" y="143"/>
                    </a:lnTo>
                    <a:lnTo>
                      <a:pt x="796" y="143"/>
                    </a:lnTo>
                    <a:lnTo>
                      <a:pt x="811" y="143"/>
                    </a:lnTo>
                    <a:lnTo>
                      <a:pt x="825" y="143"/>
                    </a:lnTo>
                    <a:lnTo>
                      <a:pt x="836" y="143"/>
                    </a:lnTo>
                    <a:lnTo>
                      <a:pt x="849" y="143"/>
                    </a:lnTo>
                    <a:lnTo>
                      <a:pt x="861" y="143"/>
                    </a:lnTo>
                    <a:lnTo>
                      <a:pt x="870" y="143"/>
                    </a:lnTo>
                    <a:lnTo>
                      <a:pt x="882" y="143"/>
                    </a:lnTo>
                    <a:lnTo>
                      <a:pt x="891" y="143"/>
                    </a:lnTo>
                    <a:lnTo>
                      <a:pt x="901" y="143"/>
                    </a:lnTo>
                    <a:lnTo>
                      <a:pt x="908" y="143"/>
                    </a:lnTo>
                    <a:lnTo>
                      <a:pt x="918" y="145"/>
                    </a:lnTo>
                    <a:lnTo>
                      <a:pt x="924" y="145"/>
                    </a:lnTo>
                    <a:lnTo>
                      <a:pt x="929" y="145"/>
                    </a:lnTo>
                    <a:lnTo>
                      <a:pt x="935" y="145"/>
                    </a:lnTo>
                    <a:lnTo>
                      <a:pt x="939" y="145"/>
                    </a:lnTo>
                    <a:lnTo>
                      <a:pt x="943" y="145"/>
                    </a:lnTo>
                    <a:lnTo>
                      <a:pt x="946" y="145"/>
                    </a:lnTo>
                    <a:lnTo>
                      <a:pt x="948" y="145"/>
                    </a:lnTo>
                    <a:lnTo>
                      <a:pt x="948" y="145"/>
                    </a:lnTo>
                    <a:lnTo>
                      <a:pt x="943" y="70"/>
                    </a:lnTo>
                    <a:lnTo>
                      <a:pt x="941" y="70"/>
                    </a:lnTo>
                    <a:lnTo>
                      <a:pt x="937" y="70"/>
                    </a:lnTo>
                    <a:lnTo>
                      <a:pt x="933" y="68"/>
                    </a:lnTo>
                    <a:lnTo>
                      <a:pt x="929" y="68"/>
                    </a:lnTo>
                    <a:lnTo>
                      <a:pt x="927" y="68"/>
                    </a:lnTo>
                    <a:lnTo>
                      <a:pt x="924" y="68"/>
                    </a:lnTo>
                    <a:lnTo>
                      <a:pt x="918" y="67"/>
                    </a:lnTo>
                    <a:lnTo>
                      <a:pt x="912" y="67"/>
                    </a:lnTo>
                    <a:lnTo>
                      <a:pt x="906" y="65"/>
                    </a:lnTo>
                    <a:lnTo>
                      <a:pt x="901" y="65"/>
                    </a:lnTo>
                    <a:lnTo>
                      <a:pt x="895" y="63"/>
                    </a:lnTo>
                    <a:lnTo>
                      <a:pt x="887" y="63"/>
                    </a:lnTo>
                    <a:lnTo>
                      <a:pt x="880" y="61"/>
                    </a:lnTo>
                    <a:lnTo>
                      <a:pt x="872" y="61"/>
                    </a:lnTo>
                    <a:lnTo>
                      <a:pt x="865" y="59"/>
                    </a:lnTo>
                    <a:lnTo>
                      <a:pt x="855" y="57"/>
                    </a:lnTo>
                    <a:lnTo>
                      <a:pt x="846" y="57"/>
                    </a:lnTo>
                    <a:lnTo>
                      <a:pt x="838" y="55"/>
                    </a:lnTo>
                    <a:lnTo>
                      <a:pt x="828" y="53"/>
                    </a:lnTo>
                    <a:lnTo>
                      <a:pt x="819" y="53"/>
                    </a:lnTo>
                    <a:lnTo>
                      <a:pt x="808" y="51"/>
                    </a:lnTo>
                    <a:lnTo>
                      <a:pt x="798" y="51"/>
                    </a:lnTo>
                    <a:lnTo>
                      <a:pt x="789" y="49"/>
                    </a:lnTo>
                    <a:lnTo>
                      <a:pt x="777" y="48"/>
                    </a:lnTo>
                    <a:lnTo>
                      <a:pt x="766" y="46"/>
                    </a:lnTo>
                    <a:lnTo>
                      <a:pt x="756" y="46"/>
                    </a:lnTo>
                    <a:lnTo>
                      <a:pt x="743" y="44"/>
                    </a:lnTo>
                    <a:lnTo>
                      <a:pt x="733" y="42"/>
                    </a:lnTo>
                    <a:lnTo>
                      <a:pt x="722" y="40"/>
                    </a:lnTo>
                    <a:lnTo>
                      <a:pt x="711" y="40"/>
                    </a:lnTo>
                    <a:lnTo>
                      <a:pt x="699" y="38"/>
                    </a:lnTo>
                    <a:lnTo>
                      <a:pt x="686" y="36"/>
                    </a:lnTo>
                    <a:lnTo>
                      <a:pt x="674" y="34"/>
                    </a:lnTo>
                    <a:lnTo>
                      <a:pt x="663" y="34"/>
                    </a:lnTo>
                    <a:lnTo>
                      <a:pt x="650" y="30"/>
                    </a:lnTo>
                    <a:lnTo>
                      <a:pt x="638" y="30"/>
                    </a:lnTo>
                    <a:lnTo>
                      <a:pt x="627" y="29"/>
                    </a:lnTo>
                    <a:lnTo>
                      <a:pt x="616" y="27"/>
                    </a:lnTo>
                    <a:lnTo>
                      <a:pt x="602" y="25"/>
                    </a:lnTo>
                    <a:lnTo>
                      <a:pt x="591" y="25"/>
                    </a:lnTo>
                    <a:lnTo>
                      <a:pt x="577" y="23"/>
                    </a:lnTo>
                    <a:lnTo>
                      <a:pt x="566" y="21"/>
                    </a:lnTo>
                    <a:lnTo>
                      <a:pt x="555" y="21"/>
                    </a:lnTo>
                    <a:lnTo>
                      <a:pt x="541" y="19"/>
                    </a:lnTo>
                    <a:lnTo>
                      <a:pt x="532" y="17"/>
                    </a:lnTo>
                    <a:lnTo>
                      <a:pt x="520" y="17"/>
                    </a:lnTo>
                    <a:lnTo>
                      <a:pt x="509" y="15"/>
                    </a:lnTo>
                    <a:lnTo>
                      <a:pt x="498" y="13"/>
                    </a:lnTo>
                    <a:lnTo>
                      <a:pt x="486" y="13"/>
                    </a:lnTo>
                    <a:lnTo>
                      <a:pt x="475" y="11"/>
                    </a:lnTo>
                    <a:lnTo>
                      <a:pt x="465" y="11"/>
                    </a:lnTo>
                    <a:lnTo>
                      <a:pt x="454" y="10"/>
                    </a:lnTo>
                    <a:lnTo>
                      <a:pt x="444" y="8"/>
                    </a:lnTo>
                    <a:lnTo>
                      <a:pt x="435" y="8"/>
                    </a:lnTo>
                    <a:lnTo>
                      <a:pt x="424" y="8"/>
                    </a:lnTo>
                    <a:lnTo>
                      <a:pt x="414" y="8"/>
                    </a:lnTo>
                    <a:lnTo>
                      <a:pt x="406" y="6"/>
                    </a:lnTo>
                    <a:lnTo>
                      <a:pt x="397" y="6"/>
                    </a:lnTo>
                    <a:lnTo>
                      <a:pt x="389" y="6"/>
                    </a:lnTo>
                    <a:lnTo>
                      <a:pt x="382" y="4"/>
                    </a:lnTo>
                    <a:lnTo>
                      <a:pt x="374" y="4"/>
                    </a:lnTo>
                    <a:lnTo>
                      <a:pt x="366" y="4"/>
                    </a:lnTo>
                    <a:lnTo>
                      <a:pt x="359" y="4"/>
                    </a:lnTo>
                    <a:lnTo>
                      <a:pt x="351" y="4"/>
                    </a:lnTo>
                    <a:lnTo>
                      <a:pt x="346" y="2"/>
                    </a:lnTo>
                    <a:lnTo>
                      <a:pt x="338" y="2"/>
                    </a:lnTo>
                    <a:lnTo>
                      <a:pt x="332" y="2"/>
                    </a:lnTo>
                    <a:lnTo>
                      <a:pt x="325" y="2"/>
                    </a:lnTo>
                    <a:lnTo>
                      <a:pt x="319" y="2"/>
                    </a:lnTo>
                    <a:lnTo>
                      <a:pt x="313" y="2"/>
                    </a:lnTo>
                    <a:lnTo>
                      <a:pt x="306" y="0"/>
                    </a:lnTo>
                    <a:lnTo>
                      <a:pt x="300" y="0"/>
                    </a:lnTo>
                    <a:lnTo>
                      <a:pt x="294" y="0"/>
                    </a:lnTo>
                    <a:lnTo>
                      <a:pt x="289" y="0"/>
                    </a:lnTo>
                    <a:lnTo>
                      <a:pt x="283" y="0"/>
                    </a:lnTo>
                    <a:lnTo>
                      <a:pt x="279" y="0"/>
                    </a:lnTo>
                    <a:lnTo>
                      <a:pt x="273" y="0"/>
                    </a:lnTo>
                    <a:lnTo>
                      <a:pt x="268" y="0"/>
                    </a:lnTo>
                    <a:lnTo>
                      <a:pt x="262" y="0"/>
                    </a:lnTo>
                    <a:lnTo>
                      <a:pt x="256" y="0"/>
                    </a:lnTo>
                    <a:lnTo>
                      <a:pt x="252" y="0"/>
                    </a:lnTo>
                    <a:lnTo>
                      <a:pt x="247" y="0"/>
                    </a:lnTo>
                    <a:lnTo>
                      <a:pt x="243" y="0"/>
                    </a:lnTo>
                    <a:lnTo>
                      <a:pt x="237" y="0"/>
                    </a:lnTo>
                    <a:lnTo>
                      <a:pt x="233" y="0"/>
                    </a:lnTo>
                    <a:lnTo>
                      <a:pt x="230" y="2"/>
                    </a:lnTo>
                    <a:lnTo>
                      <a:pt x="224" y="2"/>
                    </a:lnTo>
                    <a:lnTo>
                      <a:pt x="220" y="2"/>
                    </a:lnTo>
                    <a:lnTo>
                      <a:pt x="216" y="2"/>
                    </a:lnTo>
                    <a:lnTo>
                      <a:pt x="211" y="2"/>
                    </a:lnTo>
                    <a:lnTo>
                      <a:pt x="203" y="4"/>
                    </a:lnTo>
                    <a:lnTo>
                      <a:pt x="197" y="6"/>
                    </a:lnTo>
                    <a:lnTo>
                      <a:pt x="190" y="6"/>
                    </a:lnTo>
                    <a:lnTo>
                      <a:pt x="182" y="8"/>
                    </a:lnTo>
                    <a:lnTo>
                      <a:pt x="176" y="10"/>
                    </a:lnTo>
                    <a:lnTo>
                      <a:pt x="169" y="13"/>
                    </a:lnTo>
                    <a:lnTo>
                      <a:pt x="163" y="15"/>
                    </a:lnTo>
                    <a:lnTo>
                      <a:pt x="157" y="17"/>
                    </a:lnTo>
                    <a:lnTo>
                      <a:pt x="150" y="21"/>
                    </a:lnTo>
                    <a:lnTo>
                      <a:pt x="146" y="25"/>
                    </a:lnTo>
                    <a:lnTo>
                      <a:pt x="140" y="27"/>
                    </a:lnTo>
                    <a:lnTo>
                      <a:pt x="135" y="32"/>
                    </a:lnTo>
                    <a:lnTo>
                      <a:pt x="129" y="36"/>
                    </a:lnTo>
                    <a:lnTo>
                      <a:pt x="125" y="40"/>
                    </a:lnTo>
                    <a:lnTo>
                      <a:pt x="119" y="46"/>
                    </a:lnTo>
                    <a:lnTo>
                      <a:pt x="116" y="51"/>
                    </a:lnTo>
                    <a:lnTo>
                      <a:pt x="112" y="57"/>
                    </a:lnTo>
                    <a:lnTo>
                      <a:pt x="106" y="65"/>
                    </a:lnTo>
                    <a:lnTo>
                      <a:pt x="102" y="70"/>
                    </a:lnTo>
                    <a:lnTo>
                      <a:pt x="98" y="78"/>
                    </a:lnTo>
                    <a:lnTo>
                      <a:pt x="97" y="82"/>
                    </a:lnTo>
                    <a:lnTo>
                      <a:pt x="93" y="86"/>
                    </a:lnTo>
                    <a:lnTo>
                      <a:pt x="91" y="89"/>
                    </a:lnTo>
                    <a:lnTo>
                      <a:pt x="89" y="95"/>
                    </a:lnTo>
                    <a:lnTo>
                      <a:pt x="87" y="99"/>
                    </a:lnTo>
                    <a:lnTo>
                      <a:pt x="85" y="103"/>
                    </a:lnTo>
                    <a:lnTo>
                      <a:pt x="83" y="108"/>
                    </a:lnTo>
                    <a:lnTo>
                      <a:pt x="79" y="112"/>
                    </a:lnTo>
                    <a:lnTo>
                      <a:pt x="77" y="116"/>
                    </a:lnTo>
                    <a:lnTo>
                      <a:pt x="76" y="122"/>
                    </a:lnTo>
                    <a:lnTo>
                      <a:pt x="74" y="127"/>
                    </a:lnTo>
                    <a:lnTo>
                      <a:pt x="72" y="131"/>
                    </a:lnTo>
                    <a:lnTo>
                      <a:pt x="70" y="137"/>
                    </a:lnTo>
                    <a:lnTo>
                      <a:pt x="68" y="141"/>
                    </a:lnTo>
                    <a:lnTo>
                      <a:pt x="64" y="146"/>
                    </a:lnTo>
                    <a:lnTo>
                      <a:pt x="62" y="152"/>
                    </a:lnTo>
                    <a:lnTo>
                      <a:pt x="60" y="156"/>
                    </a:lnTo>
                    <a:lnTo>
                      <a:pt x="58" y="164"/>
                    </a:lnTo>
                    <a:lnTo>
                      <a:pt x="57" y="167"/>
                    </a:lnTo>
                    <a:lnTo>
                      <a:pt x="55" y="173"/>
                    </a:lnTo>
                    <a:lnTo>
                      <a:pt x="53" y="179"/>
                    </a:lnTo>
                    <a:lnTo>
                      <a:pt x="51" y="184"/>
                    </a:lnTo>
                    <a:lnTo>
                      <a:pt x="49" y="190"/>
                    </a:lnTo>
                    <a:lnTo>
                      <a:pt x="47" y="196"/>
                    </a:lnTo>
                    <a:lnTo>
                      <a:pt x="45" y="202"/>
                    </a:lnTo>
                    <a:lnTo>
                      <a:pt x="45" y="207"/>
                    </a:lnTo>
                    <a:lnTo>
                      <a:pt x="43" y="211"/>
                    </a:lnTo>
                    <a:lnTo>
                      <a:pt x="41" y="219"/>
                    </a:lnTo>
                    <a:lnTo>
                      <a:pt x="39" y="224"/>
                    </a:lnTo>
                    <a:lnTo>
                      <a:pt x="38" y="228"/>
                    </a:lnTo>
                    <a:lnTo>
                      <a:pt x="36" y="234"/>
                    </a:lnTo>
                    <a:lnTo>
                      <a:pt x="34" y="240"/>
                    </a:lnTo>
                    <a:lnTo>
                      <a:pt x="32" y="245"/>
                    </a:lnTo>
                    <a:lnTo>
                      <a:pt x="32" y="249"/>
                    </a:lnTo>
                    <a:lnTo>
                      <a:pt x="30" y="255"/>
                    </a:lnTo>
                    <a:lnTo>
                      <a:pt x="28" y="260"/>
                    </a:lnTo>
                    <a:lnTo>
                      <a:pt x="26" y="266"/>
                    </a:lnTo>
                    <a:lnTo>
                      <a:pt x="24" y="272"/>
                    </a:lnTo>
                    <a:lnTo>
                      <a:pt x="22" y="276"/>
                    </a:lnTo>
                    <a:lnTo>
                      <a:pt x="22" y="281"/>
                    </a:lnTo>
                    <a:lnTo>
                      <a:pt x="20" y="287"/>
                    </a:lnTo>
                    <a:lnTo>
                      <a:pt x="20" y="291"/>
                    </a:lnTo>
                    <a:lnTo>
                      <a:pt x="19" y="297"/>
                    </a:lnTo>
                    <a:lnTo>
                      <a:pt x="19" y="302"/>
                    </a:lnTo>
                    <a:lnTo>
                      <a:pt x="17" y="306"/>
                    </a:lnTo>
                    <a:lnTo>
                      <a:pt x="15" y="312"/>
                    </a:lnTo>
                    <a:lnTo>
                      <a:pt x="15" y="316"/>
                    </a:lnTo>
                    <a:lnTo>
                      <a:pt x="13" y="321"/>
                    </a:lnTo>
                    <a:lnTo>
                      <a:pt x="13" y="325"/>
                    </a:lnTo>
                    <a:lnTo>
                      <a:pt x="11" y="329"/>
                    </a:lnTo>
                    <a:lnTo>
                      <a:pt x="9" y="335"/>
                    </a:lnTo>
                    <a:lnTo>
                      <a:pt x="9" y="338"/>
                    </a:lnTo>
                    <a:lnTo>
                      <a:pt x="7" y="346"/>
                    </a:lnTo>
                    <a:lnTo>
                      <a:pt x="7" y="354"/>
                    </a:lnTo>
                    <a:lnTo>
                      <a:pt x="5" y="359"/>
                    </a:lnTo>
                    <a:lnTo>
                      <a:pt x="5" y="367"/>
                    </a:lnTo>
                    <a:lnTo>
                      <a:pt x="3" y="373"/>
                    </a:lnTo>
                    <a:lnTo>
                      <a:pt x="3" y="378"/>
                    </a:lnTo>
                    <a:lnTo>
                      <a:pt x="1" y="384"/>
                    </a:lnTo>
                    <a:lnTo>
                      <a:pt x="1" y="390"/>
                    </a:lnTo>
                    <a:lnTo>
                      <a:pt x="1" y="395"/>
                    </a:lnTo>
                    <a:lnTo>
                      <a:pt x="0" y="401"/>
                    </a:lnTo>
                    <a:lnTo>
                      <a:pt x="0" y="407"/>
                    </a:lnTo>
                    <a:lnTo>
                      <a:pt x="0" y="414"/>
                    </a:lnTo>
                    <a:lnTo>
                      <a:pt x="0" y="420"/>
                    </a:lnTo>
                    <a:lnTo>
                      <a:pt x="0" y="426"/>
                    </a:lnTo>
                    <a:lnTo>
                      <a:pt x="0" y="430"/>
                    </a:lnTo>
                    <a:lnTo>
                      <a:pt x="0" y="437"/>
                    </a:lnTo>
                    <a:lnTo>
                      <a:pt x="0" y="441"/>
                    </a:lnTo>
                    <a:lnTo>
                      <a:pt x="0" y="447"/>
                    </a:lnTo>
                    <a:lnTo>
                      <a:pt x="0" y="453"/>
                    </a:lnTo>
                    <a:lnTo>
                      <a:pt x="0" y="456"/>
                    </a:lnTo>
                    <a:lnTo>
                      <a:pt x="0" y="460"/>
                    </a:lnTo>
                    <a:lnTo>
                      <a:pt x="0" y="466"/>
                    </a:lnTo>
                    <a:lnTo>
                      <a:pt x="0" y="470"/>
                    </a:lnTo>
                    <a:lnTo>
                      <a:pt x="0" y="473"/>
                    </a:lnTo>
                    <a:lnTo>
                      <a:pt x="1" y="481"/>
                    </a:lnTo>
                    <a:lnTo>
                      <a:pt x="1" y="487"/>
                    </a:lnTo>
                    <a:lnTo>
                      <a:pt x="1" y="492"/>
                    </a:lnTo>
                    <a:lnTo>
                      <a:pt x="3" y="494"/>
                    </a:lnTo>
                    <a:lnTo>
                      <a:pt x="3" y="498"/>
                    </a:lnTo>
                    <a:lnTo>
                      <a:pt x="3" y="498"/>
                    </a:lnTo>
                    <a:lnTo>
                      <a:pt x="3" y="498"/>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157"/>
              <p:cNvSpPr>
                <a:spLocks/>
              </p:cNvSpPr>
              <p:nvPr/>
            </p:nvSpPr>
            <p:spPr bwMode="auto">
              <a:xfrm flipH="1">
                <a:off x="1072" y="1182"/>
                <a:ext cx="38" cy="85"/>
              </a:xfrm>
              <a:custGeom>
                <a:avLst/>
                <a:gdLst>
                  <a:gd name="T0" fmla="*/ 28 w 84"/>
                  <a:gd name="T1" fmla="*/ 2 h 186"/>
                  <a:gd name="T2" fmla="*/ 27 w 84"/>
                  <a:gd name="T3" fmla="*/ 9 h 186"/>
                  <a:gd name="T4" fmla="*/ 23 w 84"/>
                  <a:gd name="T5" fmla="*/ 19 h 186"/>
                  <a:gd name="T6" fmla="*/ 19 w 84"/>
                  <a:gd name="T7" fmla="*/ 32 h 186"/>
                  <a:gd name="T8" fmla="*/ 15 w 84"/>
                  <a:gd name="T9" fmla="*/ 45 h 186"/>
                  <a:gd name="T10" fmla="*/ 11 w 84"/>
                  <a:gd name="T11" fmla="*/ 61 h 186"/>
                  <a:gd name="T12" fmla="*/ 7 w 84"/>
                  <a:gd name="T13" fmla="*/ 72 h 186"/>
                  <a:gd name="T14" fmla="*/ 7 w 84"/>
                  <a:gd name="T15" fmla="*/ 82 h 186"/>
                  <a:gd name="T16" fmla="*/ 6 w 84"/>
                  <a:gd name="T17" fmla="*/ 89 h 186"/>
                  <a:gd name="T18" fmla="*/ 4 w 84"/>
                  <a:gd name="T19" fmla="*/ 97 h 186"/>
                  <a:gd name="T20" fmla="*/ 2 w 84"/>
                  <a:gd name="T21" fmla="*/ 106 h 186"/>
                  <a:gd name="T22" fmla="*/ 2 w 84"/>
                  <a:gd name="T23" fmla="*/ 114 h 186"/>
                  <a:gd name="T24" fmla="*/ 0 w 84"/>
                  <a:gd name="T25" fmla="*/ 125 h 186"/>
                  <a:gd name="T26" fmla="*/ 0 w 84"/>
                  <a:gd name="T27" fmla="*/ 140 h 186"/>
                  <a:gd name="T28" fmla="*/ 2 w 84"/>
                  <a:gd name="T29" fmla="*/ 154 h 186"/>
                  <a:gd name="T30" fmla="*/ 6 w 84"/>
                  <a:gd name="T31" fmla="*/ 167 h 186"/>
                  <a:gd name="T32" fmla="*/ 11 w 84"/>
                  <a:gd name="T33" fmla="*/ 177 h 186"/>
                  <a:gd name="T34" fmla="*/ 19 w 84"/>
                  <a:gd name="T35" fmla="*/ 182 h 186"/>
                  <a:gd name="T36" fmla="*/ 28 w 84"/>
                  <a:gd name="T37" fmla="*/ 186 h 186"/>
                  <a:gd name="T38" fmla="*/ 38 w 84"/>
                  <a:gd name="T39" fmla="*/ 186 h 186"/>
                  <a:gd name="T40" fmla="*/ 47 w 84"/>
                  <a:gd name="T41" fmla="*/ 182 h 186"/>
                  <a:gd name="T42" fmla="*/ 55 w 84"/>
                  <a:gd name="T43" fmla="*/ 177 h 186"/>
                  <a:gd name="T44" fmla="*/ 61 w 84"/>
                  <a:gd name="T45" fmla="*/ 169 h 186"/>
                  <a:gd name="T46" fmla="*/ 66 w 84"/>
                  <a:gd name="T47" fmla="*/ 159 h 186"/>
                  <a:gd name="T48" fmla="*/ 70 w 84"/>
                  <a:gd name="T49" fmla="*/ 148 h 186"/>
                  <a:gd name="T50" fmla="*/ 76 w 84"/>
                  <a:gd name="T51" fmla="*/ 137 h 186"/>
                  <a:gd name="T52" fmla="*/ 78 w 84"/>
                  <a:gd name="T53" fmla="*/ 125 h 186"/>
                  <a:gd name="T54" fmla="*/ 80 w 84"/>
                  <a:gd name="T55" fmla="*/ 112 h 186"/>
                  <a:gd name="T56" fmla="*/ 82 w 84"/>
                  <a:gd name="T57" fmla="*/ 99 h 186"/>
                  <a:gd name="T58" fmla="*/ 84 w 84"/>
                  <a:gd name="T59" fmla="*/ 85 h 186"/>
                  <a:gd name="T60" fmla="*/ 84 w 84"/>
                  <a:gd name="T61" fmla="*/ 76 h 186"/>
                  <a:gd name="T62" fmla="*/ 84 w 84"/>
                  <a:gd name="T63" fmla="*/ 66 h 186"/>
                  <a:gd name="T64" fmla="*/ 82 w 84"/>
                  <a:gd name="T65" fmla="*/ 57 h 186"/>
                  <a:gd name="T66" fmla="*/ 80 w 84"/>
                  <a:gd name="T67" fmla="*/ 49 h 186"/>
                  <a:gd name="T68" fmla="*/ 76 w 84"/>
                  <a:gd name="T69" fmla="*/ 42 h 186"/>
                  <a:gd name="T70" fmla="*/ 72 w 84"/>
                  <a:gd name="T71" fmla="*/ 34 h 186"/>
                  <a:gd name="T72" fmla="*/ 68 w 84"/>
                  <a:gd name="T73" fmla="*/ 24 h 186"/>
                  <a:gd name="T74" fmla="*/ 65 w 84"/>
                  <a:gd name="T75" fmla="*/ 15 h 186"/>
                  <a:gd name="T76" fmla="*/ 61 w 84"/>
                  <a:gd name="T77" fmla="*/ 7 h 186"/>
                  <a:gd name="T78" fmla="*/ 59 w 84"/>
                  <a:gd name="T79" fmla="*/ 2 h 186"/>
                  <a:gd name="T80" fmla="*/ 30 w 84"/>
                  <a:gd name="T8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86">
                    <a:moveTo>
                      <a:pt x="30" y="0"/>
                    </a:moveTo>
                    <a:lnTo>
                      <a:pt x="28" y="2"/>
                    </a:lnTo>
                    <a:lnTo>
                      <a:pt x="27" y="5"/>
                    </a:lnTo>
                    <a:lnTo>
                      <a:pt x="27" y="9"/>
                    </a:lnTo>
                    <a:lnTo>
                      <a:pt x="25" y="15"/>
                    </a:lnTo>
                    <a:lnTo>
                      <a:pt x="23" y="19"/>
                    </a:lnTo>
                    <a:lnTo>
                      <a:pt x="21" y="26"/>
                    </a:lnTo>
                    <a:lnTo>
                      <a:pt x="19" y="32"/>
                    </a:lnTo>
                    <a:lnTo>
                      <a:pt x="17" y="38"/>
                    </a:lnTo>
                    <a:lnTo>
                      <a:pt x="15" y="45"/>
                    </a:lnTo>
                    <a:lnTo>
                      <a:pt x="13" y="53"/>
                    </a:lnTo>
                    <a:lnTo>
                      <a:pt x="11" y="61"/>
                    </a:lnTo>
                    <a:lnTo>
                      <a:pt x="9" y="68"/>
                    </a:lnTo>
                    <a:lnTo>
                      <a:pt x="7" y="72"/>
                    </a:lnTo>
                    <a:lnTo>
                      <a:pt x="7" y="76"/>
                    </a:lnTo>
                    <a:lnTo>
                      <a:pt x="7" y="82"/>
                    </a:lnTo>
                    <a:lnTo>
                      <a:pt x="7" y="85"/>
                    </a:lnTo>
                    <a:lnTo>
                      <a:pt x="6" y="89"/>
                    </a:lnTo>
                    <a:lnTo>
                      <a:pt x="4" y="93"/>
                    </a:lnTo>
                    <a:lnTo>
                      <a:pt x="4" y="97"/>
                    </a:lnTo>
                    <a:lnTo>
                      <a:pt x="4" y="102"/>
                    </a:lnTo>
                    <a:lnTo>
                      <a:pt x="2" y="106"/>
                    </a:lnTo>
                    <a:lnTo>
                      <a:pt x="2" y="110"/>
                    </a:lnTo>
                    <a:lnTo>
                      <a:pt x="2" y="114"/>
                    </a:lnTo>
                    <a:lnTo>
                      <a:pt x="2" y="118"/>
                    </a:lnTo>
                    <a:lnTo>
                      <a:pt x="0" y="125"/>
                    </a:lnTo>
                    <a:lnTo>
                      <a:pt x="0" y="133"/>
                    </a:lnTo>
                    <a:lnTo>
                      <a:pt x="0" y="140"/>
                    </a:lnTo>
                    <a:lnTo>
                      <a:pt x="2" y="148"/>
                    </a:lnTo>
                    <a:lnTo>
                      <a:pt x="2" y="154"/>
                    </a:lnTo>
                    <a:lnTo>
                      <a:pt x="4" y="161"/>
                    </a:lnTo>
                    <a:lnTo>
                      <a:pt x="6" y="167"/>
                    </a:lnTo>
                    <a:lnTo>
                      <a:pt x="9" y="173"/>
                    </a:lnTo>
                    <a:lnTo>
                      <a:pt x="11" y="177"/>
                    </a:lnTo>
                    <a:lnTo>
                      <a:pt x="15" y="180"/>
                    </a:lnTo>
                    <a:lnTo>
                      <a:pt x="19" y="182"/>
                    </a:lnTo>
                    <a:lnTo>
                      <a:pt x="25" y="186"/>
                    </a:lnTo>
                    <a:lnTo>
                      <a:pt x="28" y="186"/>
                    </a:lnTo>
                    <a:lnTo>
                      <a:pt x="34" y="186"/>
                    </a:lnTo>
                    <a:lnTo>
                      <a:pt x="38" y="186"/>
                    </a:lnTo>
                    <a:lnTo>
                      <a:pt x="44" y="186"/>
                    </a:lnTo>
                    <a:lnTo>
                      <a:pt x="47" y="182"/>
                    </a:lnTo>
                    <a:lnTo>
                      <a:pt x="51" y="180"/>
                    </a:lnTo>
                    <a:lnTo>
                      <a:pt x="55" y="177"/>
                    </a:lnTo>
                    <a:lnTo>
                      <a:pt x="59" y="175"/>
                    </a:lnTo>
                    <a:lnTo>
                      <a:pt x="61" y="169"/>
                    </a:lnTo>
                    <a:lnTo>
                      <a:pt x="65" y="165"/>
                    </a:lnTo>
                    <a:lnTo>
                      <a:pt x="66" y="159"/>
                    </a:lnTo>
                    <a:lnTo>
                      <a:pt x="70" y="154"/>
                    </a:lnTo>
                    <a:lnTo>
                      <a:pt x="70" y="148"/>
                    </a:lnTo>
                    <a:lnTo>
                      <a:pt x="74" y="142"/>
                    </a:lnTo>
                    <a:lnTo>
                      <a:pt x="76" y="137"/>
                    </a:lnTo>
                    <a:lnTo>
                      <a:pt x="78" y="131"/>
                    </a:lnTo>
                    <a:lnTo>
                      <a:pt x="78" y="125"/>
                    </a:lnTo>
                    <a:lnTo>
                      <a:pt x="80" y="118"/>
                    </a:lnTo>
                    <a:lnTo>
                      <a:pt x="80" y="112"/>
                    </a:lnTo>
                    <a:lnTo>
                      <a:pt x="82" y="106"/>
                    </a:lnTo>
                    <a:lnTo>
                      <a:pt x="82" y="99"/>
                    </a:lnTo>
                    <a:lnTo>
                      <a:pt x="84" y="93"/>
                    </a:lnTo>
                    <a:lnTo>
                      <a:pt x="84" y="85"/>
                    </a:lnTo>
                    <a:lnTo>
                      <a:pt x="84" y="82"/>
                    </a:lnTo>
                    <a:lnTo>
                      <a:pt x="84" y="76"/>
                    </a:lnTo>
                    <a:lnTo>
                      <a:pt x="84" y="70"/>
                    </a:lnTo>
                    <a:lnTo>
                      <a:pt x="84" y="66"/>
                    </a:lnTo>
                    <a:lnTo>
                      <a:pt x="84" y="63"/>
                    </a:lnTo>
                    <a:lnTo>
                      <a:pt x="82" y="57"/>
                    </a:lnTo>
                    <a:lnTo>
                      <a:pt x="82" y="53"/>
                    </a:lnTo>
                    <a:lnTo>
                      <a:pt x="80" y="49"/>
                    </a:lnTo>
                    <a:lnTo>
                      <a:pt x="78" y="45"/>
                    </a:lnTo>
                    <a:lnTo>
                      <a:pt x="76" y="42"/>
                    </a:lnTo>
                    <a:lnTo>
                      <a:pt x="74" y="38"/>
                    </a:lnTo>
                    <a:lnTo>
                      <a:pt x="72" y="34"/>
                    </a:lnTo>
                    <a:lnTo>
                      <a:pt x="70" y="28"/>
                    </a:lnTo>
                    <a:lnTo>
                      <a:pt x="68" y="24"/>
                    </a:lnTo>
                    <a:lnTo>
                      <a:pt x="66" y="21"/>
                    </a:lnTo>
                    <a:lnTo>
                      <a:pt x="65" y="15"/>
                    </a:lnTo>
                    <a:lnTo>
                      <a:pt x="63" y="11"/>
                    </a:lnTo>
                    <a:lnTo>
                      <a:pt x="61" y="7"/>
                    </a:lnTo>
                    <a:lnTo>
                      <a:pt x="61" y="5"/>
                    </a:lnTo>
                    <a:lnTo>
                      <a:pt x="59" y="2"/>
                    </a:lnTo>
                    <a:lnTo>
                      <a:pt x="59" y="0"/>
                    </a:lnTo>
                    <a:lnTo>
                      <a:pt x="30" y="0"/>
                    </a:lnTo>
                    <a:lnTo>
                      <a:pt x="30"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158"/>
              <p:cNvSpPr>
                <a:spLocks/>
              </p:cNvSpPr>
              <p:nvPr/>
            </p:nvSpPr>
            <p:spPr bwMode="auto">
              <a:xfrm flipH="1">
                <a:off x="531" y="1024"/>
                <a:ext cx="187" cy="29"/>
              </a:xfrm>
              <a:custGeom>
                <a:avLst/>
                <a:gdLst>
                  <a:gd name="T0" fmla="*/ 8 w 414"/>
                  <a:gd name="T1" fmla="*/ 25 h 63"/>
                  <a:gd name="T2" fmla="*/ 15 w 414"/>
                  <a:gd name="T3" fmla="*/ 26 h 63"/>
                  <a:gd name="T4" fmla="*/ 27 w 414"/>
                  <a:gd name="T5" fmla="*/ 26 h 63"/>
                  <a:gd name="T6" fmla="*/ 36 w 414"/>
                  <a:gd name="T7" fmla="*/ 28 h 63"/>
                  <a:gd name="T8" fmla="*/ 48 w 414"/>
                  <a:gd name="T9" fmla="*/ 30 h 63"/>
                  <a:gd name="T10" fmla="*/ 61 w 414"/>
                  <a:gd name="T11" fmla="*/ 30 h 63"/>
                  <a:gd name="T12" fmla="*/ 74 w 414"/>
                  <a:gd name="T13" fmla="*/ 32 h 63"/>
                  <a:gd name="T14" fmla="*/ 89 w 414"/>
                  <a:gd name="T15" fmla="*/ 34 h 63"/>
                  <a:gd name="T16" fmla="*/ 105 w 414"/>
                  <a:gd name="T17" fmla="*/ 36 h 63"/>
                  <a:gd name="T18" fmla="*/ 122 w 414"/>
                  <a:gd name="T19" fmla="*/ 38 h 63"/>
                  <a:gd name="T20" fmla="*/ 139 w 414"/>
                  <a:gd name="T21" fmla="*/ 42 h 63"/>
                  <a:gd name="T22" fmla="*/ 158 w 414"/>
                  <a:gd name="T23" fmla="*/ 44 h 63"/>
                  <a:gd name="T24" fmla="*/ 175 w 414"/>
                  <a:gd name="T25" fmla="*/ 45 h 63"/>
                  <a:gd name="T26" fmla="*/ 194 w 414"/>
                  <a:gd name="T27" fmla="*/ 47 h 63"/>
                  <a:gd name="T28" fmla="*/ 213 w 414"/>
                  <a:gd name="T29" fmla="*/ 49 h 63"/>
                  <a:gd name="T30" fmla="*/ 230 w 414"/>
                  <a:gd name="T31" fmla="*/ 51 h 63"/>
                  <a:gd name="T32" fmla="*/ 249 w 414"/>
                  <a:gd name="T33" fmla="*/ 53 h 63"/>
                  <a:gd name="T34" fmla="*/ 266 w 414"/>
                  <a:gd name="T35" fmla="*/ 55 h 63"/>
                  <a:gd name="T36" fmla="*/ 285 w 414"/>
                  <a:gd name="T37" fmla="*/ 57 h 63"/>
                  <a:gd name="T38" fmla="*/ 302 w 414"/>
                  <a:gd name="T39" fmla="*/ 57 h 63"/>
                  <a:gd name="T40" fmla="*/ 317 w 414"/>
                  <a:gd name="T41" fmla="*/ 59 h 63"/>
                  <a:gd name="T42" fmla="*/ 333 w 414"/>
                  <a:gd name="T43" fmla="*/ 61 h 63"/>
                  <a:gd name="T44" fmla="*/ 348 w 414"/>
                  <a:gd name="T45" fmla="*/ 61 h 63"/>
                  <a:gd name="T46" fmla="*/ 359 w 414"/>
                  <a:gd name="T47" fmla="*/ 63 h 63"/>
                  <a:gd name="T48" fmla="*/ 373 w 414"/>
                  <a:gd name="T49" fmla="*/ 63 h 63"/>
                  <a:gd name="T50" fmla="*/ 382 w 414"/>
                  <a:gd name="T51" fmla="*/ 63 h 63"/>
                  <a:gd name="T52" fmla="*/ 392 w 414"/>
                  <a:gd name="T53" fmla="*/ 63 h 63"/>
                  <a:gd name="T54" fmla="*/ 397 w 414"/>
                  <a:gd name="T55" fmla="*/ 63 h 63"/>
                  <a:gd name="T56" fmla="*/ 407 w 414"/>
                  <a:gd name="T57" fmla="*/ 61 h 63"/>
                  <a:gd name="T58" fmla="*/ 411 w 414"/>
                  <a:gd name="T59" fmla="*/ 53 h 63"/>
                  <a:gd name="T60" fmla="*/ 414 w 414"/>
                  <a:gd name="T61" fmla="*/ 44 h 63"/>
                  <a:gd name="T62" fmla="*/ 414 w 414"/>
                  <a:gd name="T63" fmla="*/ 38 h 63"/>
                  <a:gd name="T64" fmla="*/ 0 w 414"/>
                  <a:gd name="T65" fmla="*/ 0 h 63"/>
                  <a:gd name="T66" fmla="*/ 8 w 414"/>
                  <a:gd name="T6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4" h="63">
                    <a:moveTo>
                      <a:pt x="8" y="25"/>
                    </a:moveTo>
                    <a:lnTo>
                      <a:pt x="8" y="25"/>
                    </a:lnTo>
                    <a:lnTo>
                      <a:pt x="11" y="25"/>
                    </a:lnTo>
                    <a:lnTo>
                      <a:pt x="15" y="26"/>
                    </a:lnTo>
                    <a:lnTo>
                      <a:pt x="23" y="26"/>
                    </a:lnTo>
                    <a:lnTo>
                      <a:pt x="27" y="26"/>
                    </a:lnTo>
                    <a:lnTo>
                      <a:pt x="32" y="28"/>
                    </a:lnTo>
                    <a:lnTo>
                      <a:pt x="36" y="28"/>
                    </a:lnTo>
                    <a:lnTo>
                      <a:pt x="42" y="28"/>
                    </a:lnTo>
                    <a:lnTo>
                      <a:pt x="48" y="30"/>
                    </a:lnTo>
                    <a:lnTo>
                      <a:pt x="55" y="30"/>
                    </a:lnTo>
                    <a:lnTo>
                      <a:pt x="61" y="30"/>
                    </a:lnTo>
                    <a:lnTo>
                      <a:pt x="68" y="32"/>
                    </a:lnTo>
                    <a:lnTo>
                      <a:pt x="74" y="32"/>
                    </a:lnTo>
                    <a:lnTo>
                      <a:pt x="82" y="34"/>
                    </a:lnTo>
                    <a:lnTo>
                      <a:pt x="89" y="34"/>
                    </a:lnTo>
                    <a:lnTo>
                      <a:pt x="97" y="36"/>
                    </a:lnTo>
                    <a:lnTo>
                      <a:pt x="105" y="36"/>
                    </a:lnTo>
                    <a:lnTo>
                      <a:pt x="112" y="38"/>
                    </a:lnTo>
                    <a:lnTo>
                      <a:pt x="122" y="38"/>
                    </a:lnTo>
                    <a:lnTo>
                      <a:pt x="131" y="40"/>
                    </a:lnTo>
                    <a:lnTo>
                      <a:pt x="139" y="42"/>
                    </a:lnTo>
                    <a:lnTo>
                      <a:pt x="148" y="42"/>
                    </a:lnTo>
                    <a:lnTo>
                      <a:pt x="158" y="44"/>
                    </a:lnTo>
                    <a:lnTo>
                      <a:pt x="167" y="44"/>
                    </a:lnTo>
                    <a:lnTo>
                      <a:pt x="175" y="45"/>
                    </a:lnTo>
                    <a:lnTo>
                      <a:pt x="184" y="47"/>
                    </a:lnTo>
                    <a:lnTo>
                      <a:pt x="194" y="47"/>
                    </a:lnTo>
                    <a:lnTo>
                      <a:pt x="203" y="49"/>
                    </a:lnTo>
                    <a:lnTo>
                      <a:pt x="213" y="49"/>
                    </a:lnTo>
                    <a:lnTo>
                      <a:pt x="221" y="51"/>
                    </a:lnTo>
                    <a:lnTo>
                      <a:pt x="230" y="51"/>
                    </a:lnTo>
                    <a:lnTo>
                      <a:pt x="240" y="53"/>
                    </a:lnTo>
                    <a:lnTo>
                      <a:pt x="249" y="53"/>
                    </a:lnTo>
                    <a:lnTo>
                      <a:pt x="259" y="53"/>
                    </a:lnTo>
                    <a:lnTo>
                      <a:pt x="266" y="55"/>
                    </a:lnTo>
                    <a:lnTo>
                      <a:pt x="276" y="57"/>
                    </a:lnTo>
                    <a:lnTo>
                      <a:pt x="285" y="57"/>
                    </a:lnTo>
                    <a:lnTo>
                      <a:pt x="293" y="57"/>
                    </a:lnTo>
                    <a:lnTo>
                      <a:pt x="302" y="57"/>
                    </a:lnTo>
                    <a:lnTo>
                      <a:pt x="310" y="59"/>
                    </a:lnTo>
                    <a:lnTo>
                      <a:pt x="317" y="59"/>
                    </a:lnTo>
                    <a:lnTo>
                      <a:pt x="325" y="61"/>
                    </a:lnTo>
                    <a:lnTo>
                      <a:pt x="333" y="61"/>
                    </a:lnTo>
                    <a:lnTo>
                      <a:pt x="340" y="61"/>
                    </a:lnTo>
                    <a:lnTo>
                      <a:pt x="348" y="61"/>
                    </a:lnTo>
                    <a:lnTo>
                      <a:pt x="354" y="63"/>
                    </a:lnTo>
                    <a:lnTo>
                      <a:pt x="359" y="63"/>
                    </a:lnTo>
                    <a:lnTo>
                      <a:pt x="367" y="63"/>
                    </a:lnTo>
                    <a:lnTo>
                      <a:pt x="373" y="63"/>
                    </a:lnTo>
                    <a:lnTo>
                      <a:pt x="378" y="63"/>
                    </a:lnTo>
                    <a:lnTo>
                      <a:pt x="382" y="63"/>
                    </a:lnTo>
                    <a:lnTo>
                      <a:pt x="388" y="63"/>
                    </a:lnTo>
                    <a:lnTo>
                      <a:pt x="392" y="63"/>
                    </a:lnTo>
                    <a:lnTo>
                      <a:pt x="395" y="63"/>
                    </a:lnTo>
                    <a:lnTo>
                      <a:pt x="397" y="63"/>
                    </a:lnTo>
                    <a:lnTo>
                      <a:pt x="401" y="63"/>
                    </a:lnTo>
                    <a:lnTo>
                      <a:pt x="407" y="61"/>
                    </a:lnTo>
                    <a:lnTo>
                      <a:pt x="409" y="61"/>
                    </a:lnTo>
                    <a:lnTo>
                      <a:pt x="411" y="53"/>
                    </a:lnTo>
                    <a:lnTo>
                      <a:pt x="414" y="47"/>
                    </a:lnTo>
                    <a:lnTo>
                      <a:pt x="414" y="44"/>
                    </a:lnTo>
                    <a:lnTo>
                      <a:pt x="414" y="42"/>
                    </a:lnTo>
                    <a:lnTo>
                      <a:pt x="414" y="38"/>
                    </a:lnTo>
                    <a:lnTo>
                      <a:pt x="414" y="38"/>
                    </a:lnTo>
                    <a:lnTo>
                      <a:pt x="0" y="0"/>
                    </a:lnTo>
                    <a:lnTo>
                      <a:pt x="8" y="25"/>
                    </a:lnTo>
                    <a:lnTo>
                      <a:pt x="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59"/>
              <p:cNvSpPr>
                <a:spLocks/>
              </p:cNvSpPr>
              <p:nvPr/>
            </p:nvSpPr>
            <p:spPr bwMode="auto">
              <a:xfrm flipH="1">
                <a:off x="530" y="912"/>
                <a:ext cx="188" cy="138"/>
              </a:xfrm>
              <a:custGeom>
                <a:avLst/>
                <a:gdLst>
                  <a:gd name="T0" fmla="*/ 0 w 416"/>
                  <a:gd name="T1" fmla="*/ 256 h 304"/>
                  <a:gd name="T2" fmla="*/ 0 w 416"/>
                  <a:gd name="T3" fmla="*/ 228 h 304"/>
                  <a:gd name="T4" fmla="*/ 0 w 416"/>
                  <a:gd name="T5" fmla="*/ 207 h 304"/>
                  <a:gd name="T6" fmla="*/ 0 w 416"/>
                  <a:gd name="T7" fmla="*/ 180 h 304"/>
                  <a:gd name="T8" fmla="*/ 2 w 416"/>
                  <a:gd name="T9" fmla="*/ 156 h 304"/>
                  <a:gd name="T10" fmla="*/ 2 w 416"/>
                  <a:gd name="T11" fmla="*/ 129 h 304"/>
                  <a:gd name="T12" fmla="*/ 4 w 416"/>
                  <a:gd name="T13" fmla="*/ 102 h 304"/>
                  <a:gd name="T14" fmla="*/ 6 w 416"/>
                  <a:gd name="T15" fmla="*/ 76 h 304"/>
                  <a:gd name="T16" fmla="*/ 6 w 416"/>
                  <a:gd name="T17" fmla="*/ 53 h 304"/>
                  <a:gd name="T18" fmla="*/ 10 w 416"/>
                  <a:gd name="T19" fmla="*/ 30 h 304"/>
                  <a:gd name="T20" fmla="*/ 15 w 416"/>
                  <a:gd name="T21" fmla="*/ 9 h 304"/>
                  <a:gd name="T22" fmla="*/ 46 w 416"/>
                  <a:gd name="T23" fmla="*/ 2 h 304"/>
                  <a:gd name="T24" fmla="*/ 70 w 416"/>
                  <a:gd name="T25" fmla="*/ 0 h 304"/>
                  <a:gd name="T26" fmla="*/ 103 w 416"/>
                  <a:gd name="T27" fmla="*/ 2 h 304"/>
                  <a:gd name="T28" fmla="*/ 135 w 416"/>
                  <a:gd name="T29" fmla="*/ 5 h 304"/>
                  <a:gd name="T30" fmla="*/ 173 w 416"/>
                  <a:gd name="T31" fmla="*/ 11 h 304"/>
                  <a:gd name="T32" fmla="*/ 209 w 416"/>
                  <a:gd name="T33" fmla="*/ 19 h 304"/>
                  <a:gd name="T34" fmla="*/ 245 w 416"/>
                  <a:gd name="T35" fmla="*/ 28 h 304"/>
                  <a:gd name="T36" fmla="*/ 281 w 416"/>
                  <a:gd name="T37" fmla="*/ 40 h 304"/>
                  <a:gd name="T38" fmla="*/ 314 w 416"/>
                  <a:gd name="T39" fmla="*/ 49 h 304"/>
                  <a:gd name="T40" fmla="*/ 340 w 416"/>
                  <a:gd name="T41" fmla="*/ 64 h 304"/>
                  <a:gd name="T42" fmla="*/ 363 w 416"/>
                  <a:gd name="T43" fmla="*/ 78 h 304"/>
                  <a:gd name="T44" fmla="*/ 390 w 416"/>
                  <a:gd name="T45" fmla="*/ 108 h 304"/>
                  <a:gd name="T46" fmla="*/ 403 w 416"/>
                  <a:gd name="T47" fmla="*/ 137 h 304"/>
                  <a:gd name="T48" fmla="*/ 409 w 416"/>
                  <a:gd name="T49" fmla="*/ 159 h 304"/>
                  <a:gd name="T50" fmla="*/ 413 w 416"/>
                  <a:gd name="T51" fmla="*/ 182 h 304"/>
                  <a:gd name="T52" fmla="*/ 416 w 416"/>
                  <a:gd name="T53" fmla="*/ 205 h 304"/>
                  <a:gd name="T54" fmla="*/ 416 w 416"/>
                  <a:gd name="T55" fmla="*/ 228 h 304"/>
                  <a:gd name="T56" fmla="*/ 416 w 416"/>
                  <a:gd name="T57" fmla="*/ 249 h 304"/>
                  <a:gd name="T58" fmla="*/ 414 w 416"/>
                  <a:gd name="T59" fmla="*/ 281 h 304"/>
                  <a:gd name="T60" fmla="*/ 413 w 416"/>
                  <a:gd name="T61" fmla="*/ 304 h 304"/>
                  <a:gd name="T62" fmla="*/ 384 w 416"/>
                  <a:gd name="T63" fmla="*/ 289 h 304"/>
                  <a:gd name="T64" fmla="*/ 386 w 416"/>
                  <a:gd name="T65" fmla="*/ 258 h 304"/>
                  <a:gd name="T66" fmla="*/ 388 w 416"/>
                  <a:gd name="T67" fmla="*/ 222 h 304"/>
                  <a:gd name="T68" fmla="*/ 386 w 416"/>
                  <a:gd name="T69" fmla="*/ 199 h 304"/>
                  <a:gd name="T70" fmla="*/ 382 w 416"/>
                  <a:gd name="T71" fmla="*/ 178 h 304"/>
                  <a:gd name="T72" fmla="*/ 378 w 416"/>
                  <a:gd name="T73" fmla="*/ 157 h 304"/>
                  <a:gd name="T74" fmla="*/ 371 w 416"/>
                  <a:gd name="T75" fmla="*/ 138 h 304"/>
                  <a:gd name="T76" fmla="*/ 350 w 416"/>
                  <a:gd name="T77" fmla="*/ 104 h 304"/>
                  <a:gd name="T78" fmla="*/ 331 w 416"/>
                  <a:gd name="T79" fmla="*/ 91 h 304"/>
                  <a:gd name="T80" fmla="*/ 308 w 416"/>
                  <a:gd name="T81" fmla="*/ 78 h 304"/>
                  <a:gd name="T82" fmla="*/ 283 w 416"/>
                  <a:gd name="T83" fmla="*/ 68 h 304"/>
                  <a:gd name="T84" fmla="*/ 253 w 416"/>
                  <a:gd name="T85" fmla="*/ 57 h 304"/>
                  <a:gd name="T86" fmla="*/ 222 w 416"/>
                  <a:gd name="T87" fmla="*/ 49 h 304"/>
                  <a:gd name="T88" fmla="*/ 190 w 416"/>
                  <a:gd name="T89" fmla="*/ 41 h 304"/>
                  <a:gd name="T90" fmla="*/ 158 w 416"/>
                  <a:gd name="T91" fmla="*/ 36 h 304"/>
                  <a:gd name="T92" fmla="*/ 127 w 416"/>
                  <a:gd name="T93" fmla="*/ 30 h 304"/>
                  <a:gd name="T94" fmla="*/ 101 w 416"/>
                  <a:gd name="T95" fmla="*/ 28 h 304"/>
                  <a:gd name="T96" fmla="*/ 76 w 416"/>
                  <a:gd name="T97" fmla="*/ 28 h 304"/>
                  <a:gd name="T98" fmla="*/ 51 w 416"/>
                  <a:gd name="T99" fmla="*/ 30 h 304"/>
                  <a:gd name="T100" fmla="*/ 36 w 416"/>
                  <a:gd name="T101" fmla="*/ 40 h 304"/>
                  <a:gd name="T102" fmla="*/ 32 w 416"/>
                  <a:gd name="T103" fmla="*/ 68 h 304"/>
                  <a:gd name="T104" fmla="*/ 30 w 416"/>
                  <a:gd name="T105" fmla="*/ 89 h 304"/>
                  <a:gd name="T106" fmla="*/ 30 w 416"/>
                  <a:gd name="T107" fmla="*/ 112 h 304"/>
                  <a:gd name="T108" fmla="*/ 30 w 416"/>
                  <a:gd name="T109" fmla="*/ 137 h 304"/>
                  <a:gd name="T110" fmla="*/ 30 w 416"/>
                  <a:gd name="T111" fmla="*/ 163 h 304"/>
                  <a:gd name="T112" fmla="*/ 30 w 416"/>
                  <a:gd name="T113" fmla="*/ 186 h 304"/>
                  <a:gd name="T114" fmla="*/ 30 w 416"/>
                  <a:gd name="T115" fmla="*/ 209 h 304"/>
                  <a:gd name="T116" fmla="*/ 30 w 416"/>
                  <a:gd name="T117" fmla="*/ 230 h 304"/>
                  <a:gd name="T118" fmla="*/ 30 w 416"/>
                  <a:gd name="T119" fmla="*/ 25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6" h="304">
                    <a:moveTo>
                      <a:pt x="0" y="266"/>
                    </a:moveTo>
                    <a:lnTo>
                      <a:pt x="0" y="266"/>
                    </a:lnTo>
                    <a:lnTo>
                      <a:pt x="0" y="264"/>
                    </a:lnTo>
                    <a:lnTo>
                      <a:pt x="0" y="260"/>
                    </a:lnTo>
                    <a:lnTo>
                      <a:pt x="0" y="256"/>
                    </a:lnTo>
                    <a:lnTo>
                      <a:pt x="0" y="253"/>
                    </a:lnTo>
                    <a:lnTo>
                      <a:pt x="0" y="247"/>
                    </a:lnTo>
                    <a:lnTo>
                      <a:pt x="0" y="239"/>
                    </a:lnTo>
                    <a:lnTo>
                      <a:pt x="0" y="234"/>
                    </a:lnTo>
                    <a:lnTo>
                      <a:pt x="0" y="228"/>
                    </a:lnTo>
                    <a:lnTo>
                      <a:pt x="0" y="224"/>
                    </a:lnTo>
                    <a:lnTo>
                      <a:pt x="0" y="220"/>
                    </a:lnTo>
                    <a:lnTo>
                      <a:pt x="0" y="216"/>
                    </a:lnTo>
                    <a:lnTo>
                      <a:pt x="0" y="211"/>
                    </a:lnTo>
                    <a:lnTo>
                      <a:pt x="0" y="207"/>
                    </a:lnTo>
                    <a:lnTo>
                      <a:pt x="0" y="201"/>
                    </a:lnTo>
                    <a:lnTo>
                      <a:pt x="0" y="197"/>
                    </a:lnTo>
                    <a:lnTo>
                      <a:pt x="0" y="192"/>
                    </a:lnTo>
                    <a:lnTo>
                      <a:pt x="0" y="188"/>
                    </a:lnTo>
                    <a:lnTo>
                      <a:pt x="0" y="180"/>
                    </a:lnTo>
                    <a:lnTo>
                      <a:pt x="0" y="176"/>
                    </a:lnTo>
                    <a:lnTo>
                      <a:pt x="0" y="171"/>
                    </a:lnTo>
                    <a:lnTo>
                      <a:pt x="0" y="167"/>
                    </a:lnTo>
                    <a:lnTo>
                      <a:pt x="0" y="161"/>
                    </a:lnTo>
                    <a:lnTo>
                      <a:pt x="2" y="156"/>
                    </a:lnTo>
                    <a:lnTo>
                      <a:pt x="2" y="150"/>
                    </a:lnTo>
                    <a:lnTo>
                      <a:pt x="2" y="146"/>
                    </a:lnTo>
                    <a:lnTo>
                      <a:pt x="2" y="140"/>
                    </a:lnTo>
                    <a:lnTo>
                      <a:pt x="2" y="135"/>
                    </a:lnTo>
                    <a:lnTo>
                      <a:pt x="2" y="129"/>
                    </a:lnTo>
                    <a:lnTo>
                      <a:pt x="2" y="123"/>
                    </a:lnTo>
                    <a:lnTo>
                      <a:pt x="2" y="118"/>
                    </a:lnTo>
                    <a:lnTo>
                      <a:pt x="4" y="114"/>
                    </a:lnTo>
                    <a:lnTo>
                      <a:pt x="4" y="108"/>
                    </a:lnTo>
                    <a:lnTo>
                      <a:pt x="4" y="102"/>
                    </a:lnTo>
                    <a:lnTo>
                      <a:pt x="4" y="97"/>
                    </a:lnTo>
                    <a:lnTo>
                      <a:pt x="4" y="91"/>
                    </a:lnTo>
                    <a:lnTo>
                      <a:pt x="4" y="85"/>
                    </a:lnTo>
                    <a:lnTo>
                      <a:pt x="4" y="81"/>
                    </a:lnTo>
                    <a:lnTo>
                      <a:pt x="6" y="76"/>
                    </a:lnTo>
                    <a:lnTo>
                      <a:pt x="6" y="72"/>
                    </a:lnTo>
                    <a:lnTo>
                      <a:pt x="6" y="66"/>
                    </a:lnTo>
                    <a:lnTo>
                      <a:pt x="6" y="62"/>
                    </a:lnTo>
                    <a:lnTo>
                      <a:pt x="6" y="59"/>
                    </a:lnTo>
                    <a:lnTo>
                      <a:pt x="6" y="53"/>
                    </a:lnTo>
                    <a:lnTo>
                      <a:pt x="6" y="49"/>
                    </a:lnTo>
                    <a:lnTo>
                      <a:pt x="8" y="45"/>
                    </a:lnTo>
                    <a:lnTo>
                      <a:pt x="8" y="41"/>
                    </a:lnTo>
                    <a:lnTo>
                      <a:pt x="8" y="38"/>
                    </a:lnTo>
                    <a:lnTo>
                      <a:pt x="10" y="30"/>
                    </a:lnTo>
                    <a:lnTo>
                      <a:pt x="10" y="24"/>
                    </a:lnTo>
                    <a:lnTo>
                      <a:pt x="11" y="21"/>
                    </a:lnTo>
                    <a:lnTo>
                      <a:pt x="13" y="17"/>
                    </a:lnTo>
                    <a:lnTo>
                      <a:pt x="13" y="13"/>
                    </a:lnTo>
                    <a:lnTo>
                      <a:pt x="15" y="9"/>
                    </a:lnTo>
                    <a:lnTo>
                      <a:pt x="21" y="7"/>
                    </a:lnTo>
                    <a:lnTo>
                      <a:pt x="27" y="5"/>
                    </a:lnTo>
                    <a:lnTo>
                      <a:pt x="32" y="3"/>
                    </a:lnTo>
                    <a:lnTo>
                      <a:pt x="42" y="2"/>
                    </a:lnTo>
                    <a:lnTo>
                      <a:pt x="46" y="2"/>
                    </a:lnTo>
                    <a:lnTo>
                      <a:pt x="49" y="2"/>
                    </a:lnTo>
                    <a:lnTo>
                      <a:pt x="55" y="2"/>
                    </a:lnTo>
                    <a:lnTo>
                      <a:pt x="61" y="2"/>
                    </a:lnTo>
                    <a:lnTo>
                      <a:pt x="65" y="0"/>
                    </a:lnTo>
                    <a:lnTo>
                      <a:pt x="70" y="0"/>
                    </a:lnTo>
                    <a:lnTo>
                      <a:pt x="76" y="0"/>
                    </a:lnTo>
                    <a:lnTo>
                      <a:pt x="84" y="0"/>
                    </a:lnTo>
                    <a:lnTo>
                      <a:pt x="89" y="0"/>
                    </a:lnTo>
                    <a:lnTo>
                      <a:pt x="95" y="2"/>
                    </a:lnTo>
                    <a:lnTo>
                      <a:pt x="103" y="2"/>
                    </a:lnTo>
                    <a:lnTo>
                      <a:pt x="108" y="2"/>
                    </a:lnTo>
                    <a:lnTo>
                      <a:pt x="116" y="2"/>
                    </a:lnTo>
                    <a:lnTo>
                      <a:pt x="122" y="3"/>
                    </a:lnTo>
                    <a:lnTo>
                      <a:pt x="127" y="3"/>
                    </a:lnTo>
                    <a:lnTo>
                      <a:pt x="135" y="5"/>
                    </a:lnTo>
                    <a:lnTo>
                      <a:pt x="143" y="5"/>
                    </a:lnTo>
                    <a:lnTo>
                      <a:pt x="150" y="7"/>
                    </a:lnTo>
                    <a:lnTo>
                      <a:pt x="158" y="7"/>
                    </a:lnTo>
                    <a:lnTo>
                      <a:pt x="165" y="11"/>
                    </a:lnTo>
                    <a:lnTo>
                      <a:pt x="173" y="11"/>
                    </a:lnTo>
                    <a:lnTo>
                      <a:pt x="181" y="13"/>
                    </a:lnTo>
                    <a:lnTo>
                      <a:pt x="186" y="13"/>
                    </a:lnTo>
                    <a:lnTo>
                      <a:pt x="194" y="15"/>
                    </a:lnTo>
                    <a:lnTo>
                      <a:pt x="202" y="17"/>
                    </a:lnTo>
                    <a:lnTo>
                      <a:pt x="209" y="19"/>
                    </a:lnTo>
                    <a:lnTo>
                      <a:pt x="217" y="21"/>
                    </a:lnTo>
                    <a:lnTo>
                      <a:pt x="224" y="22"/>
                    </a:lnTo>
                    <a:lnTo>
                      <a:pt x="230" y="22"/>
                    </a:lnTo>
                    <a:lnTo>
                      <a:pt x="238" y="26"/>
                    </a:lnTo>
                    <a:lnTo>
                      <a:pt x="245" y="28"/>
                    </a:lnTo>
                    <a:lnTo>
                      <a:pt x="253" y="30"/>
                    </a:lnTo>
                    <a:lnTo>
                      <a:pt x="260" y="32"/>
                    </a:lnTo>
                    <a:lnTo>
                      <a:pt x="266" y="34"/>
                    </a:lnTo>
                    <a:lnTo>
                      <a:pt x="274" y="36"/>
                    </a:lnTo>
                    <a:lnTo>
                      <a:pt x="281" y="40"/>
                    </a:lnTo>
                    <a:lnTo>
                      <a:pt x="287" y="41"/>
                    </a:lnTo>
                    <a:lnTo>
                      <a:pt x="295" y="43"/>
                    </a:lnTo>
                    <a:lnTo>
                      <a:pt x="300" y="45"/>
                    </a:lnTo>
                    <a:lnTo>
                      <a:pt x="308" y="47"/>
                    </a:lnTo>
                    <a:lnTo>
                      <a:pt x="314" y="49"/>
                    </a:lnTo>
                    <a:lnTo>
                      <a:pt x="319" y="53"/>
                    </a:lnTo>
                    <a:lnTo>
                      <a:pt x="325" y="55"/>
                    </a:lnTo>
                    <a:lnTo>
                      <a:pt x="331" y="59"/>
                    </a:lnTo>
                    <a:lnTo>
                      <a:pt x="337" y="61"/>
                    </a:lnTo>
                    <a:lnTo>
                      <a:pt x="340" y="64"/>
                    </a:lnTo>
                    <a:lnTo>
                      <a:pt x="346" y="66"/>
                    </a:lnTo>
                    <a:lnTo>
                      <a:pt x="350" y="70"/>
                    </a:lnTo>
                    <a:lnTo>
                      <a:pt x="356" y="72"/>
                    </a:lnTo>
                    <a:lnTo>
                      <a:pt x="359" y="74"/>
                    </a:lnTo>
                    <a:lnTo>
                      <a:pt x="363" y="78"/>
                    </a:lnTo>
                    <a:lnTo>
                      <a:pt x="367" y="81"/>
                    </a:lnTo>
                    <a:lnTo>
                      <a:pt x="373" y="87"/>
                    </a:lnTo>
                    <a:lnTo>
                      <a:pt x="378" y="93"/>
                    </a:lnTo>
                    <a:lnTo>
                      <a:pt x="384" y="100"/>
                    </a:lnTo>
                    <a:lnTo>
                      <a:pt x="390" y="108"/>
                    </a:lnTo>
                    <a:lnTo>
                      <a:pt x="394" y="116"/>
                    </a:lnTo>
                    <a:lnTo>
                      <a:pt x="397" y="123"/>
                    </a:lnTo>
                    <a:lnTo>
                      <a:pt x="399" y="127"/>
                    </a:lnTo>
                    <a:lnTo>
                      <a:pt x="401" y="133"/>
                    </a:lnTo>
                    <a:lnTo>
                      <a:pt x="403" y="137"/>
                    </a:lnTo>
                    <a:lnTo>
                      <a:pt x="405" y="142"/>
                    </a:lnTo>
                    <a:lnTo>
                      <a:pt x="405" y="146"/>
                    </a:lnTo>
                    <a:lnTo>
                      <a:pt x="407" y="150"/>
                    </a:lnTo>
                    <a:lnTo>
                      <a:pt x="407" y="156"/>
                    </a:lnTo>
                    <a:lnTo>
                      <a:pt x="409" y="159"/>
                    </a:lnTo>
                    <a:lnTo>
                      <a:pt x="411" y="163"/>
                    </a:lnTo>
                    <a:lnTo>
                      <a:pt x="411" y="169"/>
                    </a:lnTo>
                    <a:lnTo>
                      <a:pt x="411" y="173"/>
                    </a:lnTo>
                    <a:lnTo>
                      <a:pt x="413" y="178"/>
                    </a:lnTo>
                    <a:lnTo>
                      <a:pt x="413" y="182"/>
                    </a:lnTo>
                    <a:lnTo>
                      <a:pt x="414" y="186"/>
                    </a:lnTo>
                    <a:lnTo>
                      <a:pt x="414" y="192"/>
                    </a:lnTo>
                    <a:lnTo>
                      <a:pt x="414" y="195"/>
                    </a:lnTo>
                    <a:lnTo>
                      <a:pt x="414" y="201"/>
                    </a:lnTo>
                    <a:lnTo>
                      <a:pt x="416" y="205"/>
                    </a:lnTo>
                    <a:lnTo>
                      <a:pt x="416" y="211"/>
                    </a:lnTo>
                    <a:lnTo>
                      <a:pt x="416" y="215"/>
                    </a:lnTo>
                    <a:lnTo>
                      <a:pt x="416" y="218"/>
                    </a:lnTo>
                    <a:lnTo>
                      <a:pt x="416" y="222"/>
                    </a:lnTo>
                    <a:lnTo>
                      <a:pt x="416" y="228"/>
                    </a:lnTo>
                    <a:lnTo>
                      <a:pt x="416" y="232"/>
                    </a:lnTo>
                    <a:lnTo>
                      <a:pt x="416" y="235"/>
                    </a:lnTo>
                    <a:lnTo>
                      <a:pt x="416" y="239"/>
                    </a:lnTo>
                    <a:lnTo>
                      <a:pt x="416" y="243"/>
                    </a:lnTo>
                    <a:lnTo>
                      <a:pt x="416" y="249"/>
                    </a:lnTo>
                    <a:lnTo>
                      <a:pt x="416" y="256"/>
                    </a:lnTo>
                    <a:lnTo>
                      <a:pt x="416" y="264"/>
                    </a:lnTo>
                    <a:lnTo>
                      <a:pt x="414" y="270"/>
                    </a:lnTo>
                    <a:lnTo>
                      <a:pt x="414" y="277"/>
                    </a:lnTo>
                    <a:lnTo>
                      <a:pt x="414" y="281"/>
                    </a:lnTo>
                    <a:lnTo>
                      <a:pt x="414" y="287"/>
                    </a:lnTo>
                    <a:lnTo>
                      <a:pt x="413" y="291"/>
                    </a:lnTo>
                    <a:lnTo>
                      <a:pt x="413" y="296"/>
                    </a:lnTo>
                    <a:lnTo>
                      <a:pt x="413" y="300"/>
                    </a:lnTo>
                    <a:lnTo>
                      <a:pt x="413" y="304"/>
                    </a:lnTo>
                    <a:lnTo>
                      <a:pt x="384" y="304"/>
                    </a:lnTo>
                    <a:lnTo>
                      <a:pt x="384" y="300"/>
                    </a:lnTo>
                    <a:lnTo>
                      <a:pt x="384" y="296"/>
                    </a:lnTo>
                    <a:lnTo>
                      <a:pt x="384" y="292"/>
                    </a:lnTo>
                    <a:lnTo>
                      <a:pt x="384" y="289"/>
                    </a:lnTo>
                    <a:lnTo>
                      <a:pt x="386" y="283"/>
                    </a:lnTo>
                    <a:lnTo>
                      <a:pt x="386" y="279"/>
                    </a:lnTo>
                    <a:lnTo>
                      <a:pt x="386" y="272"/>
                    </a:lnTo>
                    <a:lnTo>
                      <a:pt x="386" y="266"/>
                    </a:lnTo>
                    <a:lnTo>
                      <a:pt x="386" y="258"/>
                    </a:lnTo>
                    <a:lnTo>
                      <a:pt x="388" y="253"/>
                    </a:lnTo>
                    <a:lnTo>
                      <a:pt x="388" y="245"/>
                    </a:lnTo>
                    <a:lnTo>
                      <a:pt x="388" y="237"/>
                    </a:lnTo>
                    <a:lnTo>
                      <a:pt x="388" y="230"/>
                    </a:lnTo>
                    <a:lnTo>
                      <a:pt x="388" y="222"/>
                    </a:lnTo>
                    <a:lnTo>
                      <a:pt x="386" y="216"/>
                    </a:lnTo>
                    <a:lnTo>
                      <a:pt x="386" y="213"/>
                    </a:lnTo>
                    <a:lnTo>
                      <a:pt x="386" y="209"/>
                    </a:lnTo>
                    <a:lnTo>
                      <a:pt x="386" y="203"/>
                    </a:lnTo>
                    <a:lnTo>
                      <a:pt x="386" y="199"/>
                    </a:lnTo>
                    <a:lnTo>
                      <a:pt x="386" y="195"/>
                    </a:lnTo>
                    <a:lnTo>
                      <a:pt x="384" y="192"/>
                    </a:lnTo>
                    <a:lnTo>
                      <a:pt x="384" y="188"/>
                    </a:lnTo>
                    <a:lnTo>
                      <a:pt x="382" y="182"/>
                    </a:lnTo>
                    <a:lnTo>
                      <a:pt x="382" y="178"/>
                    </a:lnTo>
                    <a:lnTo>
                      <a:pt x="382" y="175"/>
                    </a:lnTo>
                    <a:lnTo>
                      <a:pt x="380" y="171"/>
                    </a:lnTo>
                    <a:lnTo>
                      <a:pt x="378" y="165"/>
                    </a:lnTo>
                    <a:lnTo>
                      <a:pt x="378" y="161"/>
                    </a:lnTo>
                    <a:lnTo>
                      <a:pt x="378" y="157"/>
                    </a:lnTo>
                    <a:lnTo>
                      <a:pt x="376" y="154"/>
                    </a:lnTo>
                    <a:lnTo>
                      <a:pt x="375" y="150"/>
                    </a:lnTo>
                    <a:lnTo>
                      <a:pt x="373" y="146"/>
                    </a:lnTo>
                    <a:lnTo>
                      <a:pt x="373" y="142"/>
                    </a:lnTo>
                    <a:lnTo>
                      <a:pt x="371" y="138"/>
                    </a:lnTo>
                    <a:lnTo>
                      <a:pt x="367" y="131"/>
                    </a:lnTo>
                    <a:lnTo>
                      <a:pt x="363" y="123"/>
                    </a:lnTo>
                    <a:lnTo>
                      <a:pt x="359" y="118"/>
                    </a:lnTo>
                    <a:lnTo>
                      <a:pt x="356" y="110"/>
                    </a:lnTo>
                    <a:lnTo>
                      <a:pt x="350" y="104"/>
                    </a:lnTo>
                    <a:lnTo>
                      <a:pt x="344" y="100"/>
                    </a:lnTo>
                    <a:lnTo>
                      <a:pt x="340" y="97"/>
                    </a:lnTo>
                    <a:lnTo>
                      <a:pt x="337" y="95"/>
                    </a:lnTo>
                    <a:lnTo>
                      <a:pt x="333" y="93"/>
                    </a:lnTo>
                    <a:lnTo>
                      <a:pt x="331" y="91"/>
                    </a:lnTo>
                    <a:lnTo>
                      <a:pt x="325" y="87"/>
                    </a:lnTo>
                    <a:lnTo>
                      <a:pt x="321" y="85"/>
                    </a:lnTo>
                    <a:lnTo>
                      <a:pt x="317" y="83"/>
                    </a:lnTo>
                    <a:lnTo>
                      <a:pt x="314" y="81"/>
                    </a:lnTo>
                    <a:lnTo>
                      <a:pt x="308" y="78"/>
                    </a:lnTo>
                    <a:lnTo>
                      <a:pt x="302" y="76"/>
                    </a:lnTo>
                    <a:lnTo>
                      <a:pt x="298" y="74"/>
                    </a:lnTo>
                    <a:lnTo>
                      <a:pt x="293" y="72"/>
                    </a:lnTo>
                    <a:lnTo>
                      <a:pt x="287" y="70"/>
                    </a:lnTo>
                    <a:lnTo>
                      <a:pt x="283" y="68"/>
                    </a:lnTo>
                    <a:lnTo>
                      <a:pt x="276" y="64"/>
                    </a:lnTo>
                    <a:lnTo>
                      <a:pt x="272" y="64"/>
                    </a:lnTo>
                    <a:lnTo>
                      <a:pt x="264" y="62"/>
                    </a:lnTo>
                    <a:lnTo>
                      <a:pt x="259" y="59"/>
                    </a:lnTo>
                    <a:lnTo>
                      <a:pt x="253" y="57"/>
                    </a:lnTo>
                    <a:lnTo>
                      <a:pt x="247" y="55"/>
                    </a:lnTo>
                    <a:lnTo>
                      <a:pt x="240" y="53"/>
                    </a:lnTo>
                    <a:lnTo>
                      <a:pt x="234" y="53"/>
                    </a:lnTo>
                    <a:lnTo>
                      <a:pt x="228" y="51"/>
                    </a:lnTo>
                    <a:lnTo>
                      <a:pt x="222" y="49"/>
                    </a:lnTo>
                    <a:lnTo>
                      <a:pt x="215" y="47"/>
                    </a:lnTo>
                    <a:lnTo>
                      <a:pt x="209" y="45"/>
                    </a:lnTo>
                    <a:lnTo>
                      <a:pt x="202" y="43"/>
                    </a:lnTo>
                    <a:lnTo>
                      <a:pt x="196" y="43"/>
                    </a:lnTo>
                    <a:lnTo>
                      <a:pt x="190" y="41"/>
                    </a:lnTo>
                    <a:lnTo>
                      <a:pt x="184" y="41"/>
                    </a:lnTo>
                    <a:lnTo>
                      <a:pt x="177" y="40"/>
                    </a:lnTo>
                    <a:lnTo>
                      <a:pt x="171" y="40"/>
                    </a:lnTo>
                    <a:lnTo>
                      <a:pt x="165" y="36"/>
                    </a:lnTo>
                    <a:lnTo>
                      <a:pt x="158" y="36"/>
                    </a:lnTo>
                    <a:lnTo>
                      <a:pt x="152" y="34"/>
                    </a:lnTo>
                    <a:lnTo>
                      <a:pt x="146" y="34"/>
                    </a:lnTo>
                    <a:lnTo>
                      <a:pt x="139" y="32"/>
                    </a:lnTo>
                    <a:lnTo>
                      <a:pt x="133" y="32"/>
                    </a:lnTo>
                    <a:lnTo>
                      <a:pt x="127" y="30"/>
                    </a:lnTo>
                    <a:lnTo>
                      <a:pt x="122" y="30"/>
                    </a:lnTo>
                    <a:lnTo>
                      <a:pt x="116" y="30"/>
                    </a:lnTo>
                    <a:lnTo>
                      <a:pt x="110" y="30"/>
                    </a:lnTo>
                    <a:lnTo>
                      <a:pt x="105" y="28"/>
                    </a:lnTo>
                    <a:lnTo>
                      <a:pt x="101" y="28"/>
                    </a:lnTo>
                    <a:lnTo>
                      <a:pt x="95" y="28"/>
                    </a:lnTo>
                    <a:lnTo>
                      <a:pt x="89" y="28"/>
                    </a:lnTo>
                    <a:lnTo>
                      <a:pt x="86" y="28"/>
                    </a:lnTo>
                    <a:lnTo>
                      <a:pt x="82" y="28"/>
                    </a:lnTo>
                    <a:lnTo>
                      <a:pt x="76" y="28"/>
                    </a:lnTo>
                    <a:lnTo>
                      <a:pt x="72" y="28"/>
                    </a:lnTo>
                    <a:lnTo>
                      <a:pt x="68" y="28"/>
                    </a:lnTo>
                    <a:lnTo>
                      <a:pt x="65" y="28"/>
                    </a:lnTo>
                    <a:lnTo>
                      <a:pt x="57" y="28"/>
                    </a:lnTo>
                    <a:lnTo>
                      <a:pt x="51" y="30"/>
                    </a:lnTo>
                    <a:lnTo>
                      <a:pt x="46" y="30"/>
                    </a:lnTo>
                    <a:lnTo>
                      <a:pt x="42" y="34"/>
                    </a:lnTo>
                    <a:lnTo>
                      <a:pt x="38" y="36"/>
                    </a:lnTo>
                    <a:lnTo>
                      <a:pt x="38" y="38"/>
                    </a:lnTo>
                    <a:lnTo>
                      <a:pt x="36" y="40"/>
                    </a:lnTo>
                    <a:lnTo>
                      <a:pt x="36" y="43"/>
                    </a:lnTo>
                    <a:lnTo>
                      <a:pt x="34" y="49"/>
                    </a:lnTo>
                    <a:lnTo>
                      <a:pt x="34" y="55"/>
                    </a:lnTo>
                    <a:lnTo>
                      <a:pt x="32" y="61"/>
                    </a:lnTo>
                    <a:lnTo>
                      <a:pt x="32" y="68"/>
                    </a:lnTo>
                    <a:lnTo>
                      <a:pt x="32" y="72"/>
                    </a:lnTo>
                    <a:lnTo>
                      <a:pt x="32" y="76"/>
                    </a:lnTo>
                    <a:lnTo>
                      <a:pt x="32" y="81"/>
                    </a:lnTo>
                    <a:lnTo>
                      <a:pt x="32" y="85"/>
                    </a:lnTo>
                    <a:lnTo>
                      <a:pt x="30" y="89"/>
                    </a:lnTo>
                    <a:lnTo>
                      <a:pt x="30" y="93"/>
                    </a:lnTo>
                    <a:lnTo>
                      <a:pt x="30" y="97"/>
                    </a:lnTo>
                    <a:lnTo>
                      <a:pt x="30" y="102"/>
                    </a:lnTo>
                    <a:lnTo>
                      <a:pt x="30" y="106"/>
                    </a:lnTo>
                    <a:lnTo>
                      <a:pt x="30" y="112"/>
                    </a:lnTo>
                    <a:lnTo>
                      <a:pt x="30" y="118"/>
                    </a:lnTo>
                    <a:lnTo>
                      <a:pt x="30" y="121"/>
                    </a:lnTo>
                    <a:lnTo>
                      <a:pt x="30" y="127"/>
                    </a:lnTo>
                    <a:lnTo>
                      <a:pt x="30" y="131"/>
                    </a:lnTo>
                    <a:lnTo>
                      <a:pt x="30" y="137"/>
                    </a:lnTo>
                    <a:lnTo>
                      <a:pt x="30" y="142"/>
                    </a:lnTo>
                    <a:lnTo>
                      <a:pt x="30" y="146"/>
                    </a:lnTo>
                    <a:lnTo>
                      <a:pt x="30" y="152"/>
                    </a:lnTo>
                    <a:lnTo>
                      <a:pt x="30" y="157"/>
                    </a:lnTo>
                    <a:lnTo>
                      <a:pt x="30" y="163"/>
                    </a:lnTo>
                    <a:lnTo>
                      <a:pt x="30" y="167"/>
                    </a:lnTo>
                    <a:lnTo>
                      <a:pt x="30" y="173"/>
                    </a:lnTo>
                    <a:lnTo>
                      <a:pt x="30" y="176"/>
                    </a:lnTo>
                    <a:lnTo>
                      <a:pt x="30" y="182"/>
                    </a:lnTo>
                    <a:lnTo>
                      <a:pt x="30" y="186"/>
                    </a:lnTo>
                    <a:lnTo>
                      <a:pt x="30" y="192"/>
                    </a:lnTo>
                    <a:lnTo>
                      <a:pt x="30" y="195"/>
                    </a:lnTo>
                    <a:lnTo>
                      <a:pt x="30" y="201"/>
                    </a:lnTo>
                    <a:lnTo>
                      <a:pt x="30" y="205"/>
                    </a:lnTo>
                    <a:lnTo>
                      <a:pt x="30" y="209"/>
                    </a:lnTo>
                    <a:lnTo>
                      <a:pt x="30" y="213"/>
                    </a:lnTo>
                    <a:lnTo>
                      <a:pt x="30" y="218"/>
                    </a:lnTo>
                    <a:lnTo>
                      <a:pt x="30" y="222"/>
                    </a:lnTo>
                    <a:lnTo>
                      <a:pt x="30" y="226"/>
                    </a:lnTo>
                    <a:lnTo>
                      <a:pt x="30" y="230"/>
                    </a:lnTo>
                    <a:lnTo>
                      <a:pt x="30" y="234"/>
                    </a:lnTo>
                    <a:lnTo>
                      <a:pt x="30" y="239"/>
                    </a:lnTo>
                    <a:lnTo>
                      <a:pt x="30" y="247"/>
                    </a:lnTo>
                    <a:lnTo>
                      <a:pt x="30" y="253"/>
                    </a:lnTo>
                    <a:lnTo>
                      <a:pt x="30" y="258"/>
                    </a:lnTo>
                    <a:lnTo>
                      <a:pt x="30" y="264"/>
                    </a:lnTo>
                    <a:lnTo>
                      <a:pt x="32" y="266"/>
                    </a:lnTo>
                    <a:lnTo>
                      <a:pt x="0" y="266"/>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160"/>
              <p:cNvSpPr>
                <a:spLocks/>
              </p:cNvSpPr>
              <p:nvPr/>
            </p:nvSpPr>
            <p:spPr bwMode="auto">
              <a:xfrm flipH="1">
                <a:off x="708" y="940"/>
                <a:ext cx="440" cy="246"/>
              </a:xfrm>
              <a:custGeom>
                <a:avLst/>
                <a:gdLst>
                  <a:gd name="T0" fmla="*/ 934 w 974"/>
                  <a:gd name="T1" fmla="*/ 61 h 542"/>
                  <a:gd name="T2" fmla="*/ 835 w 974"/>
                  <a:gd name="T3" fmla="*/ 46 h 542"/>
                  <a:gd name="T4" fmla="*/ 692 w 974"/>
                  <a:gd name="T5" fmla="*/ 27 h 542"/>
                  <a:gd name="T6" fmla="*/ 531 w 974"/>
                  <a:gd name="T7" fmla="*/ 10 h 542"/>
                  <a:gd name="T8" fmla="*/ 371 w 974"/>
                  <a:gd name="T9" fmla="*/ 0 h 542"/>
                  <a:gd name="T10" fmla="*/ 234 w 974"/>
                  <a:gd name="T11" fmla="*/ 2 h 542"/>
                  <a:gd name="T12" fmla="*/ 145 w 974"/>
                  <a:gd name="T13" fmla="*/ 21 h 542"/>
                  <a:gd name="T14" fmla="*/ 103 w 974"/>
                  <a:gd name="T15" fmla="*/ 63 h 542"/>
                  <a:gd name="T16" fmla="*/ 71 w 974"/>
                  <a:gd name="T17" fmla="*/ 132 h 542"/>
                  <a:gd name="T18" fmla="*/ 42 w 974"/>
                  <a:gd name="T19" fmla="*/ 215 h 542"/>
                  <a:gd name="T20" fmla="*/ 21 w 974"/>
                  <a:gd name="T21" fmla="*/ 305 h 542"/>
                  <a:gd name="T22" fmla="*/ 8 w 974"/>
                  <a:gd name="T23" fmla="*/ 390 h 542"/>
                  <a:gd name="T24" fmla="*/ 0 w 974"/>
                  <a:gd name="T25" fmla="*/ 459 h 542"/>
                  <a:gd name="T26" fmla="*/ 0 w 974"/>
                  <a:gd name="T27" fmla="*/ 506 h 542"/>
                  <a:gd name="T28" fmla="*/ 40 w 974"/>
                  <a:gd name="T29" fmla="*/ 531 h 542"/>
                  <a:gd name="T30" fmla="*/ 101 w 974"/>
                  <a:gd name="T31" fmla="*/ 542 h 542"/>
                  <a:gd name="T32" fmla="*/ 149 w 974"/>
                  <a:gd name="T33" fmla="*/ 540 h 542"/>
                  <a:gd name="T34" fmla="*/ 160 w 974"/>
                  <a:gd name="T35" fmla="*/ 500 h 542"/>
                  <a:gd name="T36" fmla="*/ 164 w 974"/>
                  <a:gd name="T37" fmla="*/ 451 h 542"/>
                  <a:gd name="T38" fmla="*/ 168 w 974"/>
                  <a:gd name="T39" fmla="*/ 390 h 542"/>
                  <a:gd name="T40" fmla="*/ 173 w 974"/>
                  <a:gd name="T41" fmla="*/ 326 h 542"/>
                  <a:gd name="T42" fmla="*/ 183 w 974"/>
                  <a:gd name="T43" fmla="*/ 265 h 542"/>
                  <a:gd name="T44" fmla="*/ 196 w 974"/>
                  <a:gd name="T45" fmla="*/ 217 h 542"/>
                  <a:gd name="T46" fmla="*/ 228 w 974"/>
                  <a:gd name="T47" fmla="*/ 183 h 542"/>
                  <a:gd name="T48" fmla="*/ 318 w 974"/>
                  <a:gd name="T49" fmla="*/ 168 h 542"/>
                  <a:gd name="T50" fmla="*/ 449 w 974"/>
                  <a:gd name="T51" fmla="*/ 162 h 542"/>
                  <a:gd name="T52" fmla="*/ 603 w 974"/>
                  <a:gd name="T53" fmla="*/ 160 h 542"/>
                  <a:gd name="T54" fmla="*/ 753 w 974"/>
                  <a:gd name="T55" fmla="*/ 162 h 542"/>
                  <a:gd name="T56" fmla="*/ 881 w 974"/>
                  <a:gd name="T57" fmla="*/ 166 h 542"/>
                  <a:gd name="T58" fmla="*/ 955 w 974"/>
                  <a:gd name="T59" fmla="*/ 170 h 542"/>
                  <a:gd name="T60" fmla="*/ 960 w 974"/>
                  <a:gd name="T61" fmla="*/ 137 h 542"/>
                  <a:gd name="T62" fmla="*/ 900 w 974"/>
                  <a:gd name="T63" fmla="*/ 135 h 542"/>
                  <a:gd name="T64" fmla="*/ 784 w 974"/>
                  <a:gd name="T65" fmla="*/ 133 h 542"/>
                  <a:gd name="T66" fmla="*/ 639 w 974"/>
                  <a:gd name="T67" fmla="*/ 133 h 542"/>
                  <a:gd name="T68" fmla="*/ 483 w 974"/>
                  <a:gd name="T69" fmla="*/ 135 h 542"/>
                  <a:gd name="T70" fmla="*/ 344 w 974"/>
                  <a:gd name="T71" fmla="*/ 141 h 542"/>
                  <a:gd name="T72" fmla="*/ 240 w 974"/>
                  <a:gd name="T73" fmla="*/ 151 h 542"/>
                  <a:gd name="T74" fmla="*/ 189 w 974"/>
                  <a:gd name="T75" fmla="*/ 173 h 542"/>
                  <a:gd name="T76" fmla="*/ 168 w 974"/>
                  <a:gd name="T77" fmla="*/ 217 h 542"/>
                  <a:gd name="T78" fmla="*/ 152 w 974"/>
                  <a:gd name="T79" fmla="*/ 280 h 542"/>
                  <a:gd name="T80" fmla="*/ 143 w 974"/>
                  <a:gd name="T81" fmla="*/ 348 h 542"/>
                  <a:gd name="T82" fmla="*/ 139 w 974"/>
                  <a:gd name="T83" fmla="*/ 417 h 542"/>
                  <a:gd name="T84" fmla="*/ 137 w 974"/>
                  <a:gd name="T85" fmla="*/ 474 h 542"/>
                  <a:gd name="T86" fmla="*/ 137 w 974"/>
                  <a:gd name="T87" fmla="*/ 514 h 542"/>
                  <a:gd name="T88" fmla="*/ 107 w 974"/>
                  <a:gd name="T89" fmla="*/ 516 h 542"/>
                  <a:gd name="T90" fmla="*/ 63 w 974"/>
                  <a:gd name="T91" fmla="*/ 510 h 542"/>
                  <a:gd name="T92" fmla="*/ 29 w 974"/>
                  <a:gd name="T93" fmla="*/ 487 h 542"/>
                  <a:gd name="T94" fmla="*/ 31 w 974"/>
                  <a:gd name="T95" fmla="*/ 445 h 542"/>
                  <a:gd name="T96" fmla="*/ 40 w 974"/>
                  <a:gd name="T97" fmla="*/ 379 h 542"/>
                  <a:gd name="T98" fmla="*/ 55 w 974"/>
                  <a:gd name="T99" fmla="*/ 297 h 542"/>
                  <a:gd name="T100" fmla="*/ 74 w 974"/>
                  <a:gd name="T101" fmla="*/ 211 h 542"/>
                  <a:gd name="T102" fmla="*/ 103 w 974"/>
                  <a:gd name="T103" fmla="*/ 132 h 542"/>
                  <a:gd name="T104" fmla="*/ 133 w 974"/>
                  <a:gd name="T105" fmla="*/ 71 h 542"/>
                  <a:gd name="T106" fmla="*/ 175 w 974"/>
                  <a:gd name="T107" fmla="*/ 38 h 542"/>
                  <a:gd name="T108" fmla="*/ 261 w 974"/>
                  <a:gd name="T109" fmla="*/ 27 h 542"/>
                  <a:gd name="T110" fmla="*/ 394 w 974"/>
                  <a:gd name="T111" fmla="*/ 31 h 542"/>
                  <a:gd name="T112" fmla="*/ 552 w 974"/>
                  <a:gd name="T113" fmla="*/ 42 h 542"/>
                  <a:gd name="T114" fmla="*/ 709 w 974"/>
                  <a:gd name="T115" fmla="*/ 59 h 542"/>
                  <a:gd name="T116" fmla="*/ 846 w 974"/>
                  <a:gd name="T117" fmla="*/ 76 h 542"/>
                  <a:gd name="T118" fmla="*/ 943 w 974"/>
                  <a:gd name="T119" fmla="*/ 90 h 542"/>
                  <a:gd name="T120" fmla="*/ 966 w 974"/>
                  <a:gd name="T121" fmla="*/ 65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4" h="542">
                    <a:moveTo>
                      <a:pt x="966" y="65"/>
                    </a:moveTo>
                    <a:lnTo>
                      <a:pt x="964" y="65"/>
                    </a:lnTo>
                    <a:lnTo>
                      <a:pt x="964" y="65"/>
                    </a:lnTo>
                    <a:lnTo>
                      <a:pt x="960" y="65"/>
                    </a:lnTo>
                    <a:lnTo>
                      <a:pt x="957" y="65"/>
                    </a:lnTo>
                    <a:lnTo>
                      <a:pt x="953" y="63"/>
                    </a:lnTo>
                    <a:lnTo>
                      <a:pt x="947" y="61"/>
                    </a:lnTo>
                    <a:lnTo>
                      <a:pt x="940" y="61"/>
                    </a:lnTo>
                    <a:lnTo>
                      <a:pt x="934" y="61"/>
                    </a:lnTo>
                    <a:lnTo>
                      <a:pt x="924" y="59"/>
                    </a:lnTo>
                    <a:lnTo>
                      <a:pt x="917" y="57"/>
                    </a:lnTo>
                    <a:lnTo>
                      <a:pt x="907" y="56"/>
                    </a:lnTo>
                    <a:lnTo>
                      <a:pt x="898" y="56"/>
                    </a:lnTo>
                    <a:lnTo>
                      <a:pt x="884" y="52"/>
                    </a:lnTo>
                    <a:lnTo>
                      <a:pt x="875" y="52"/>
                    </a:lnTo>
                    <a:lnTo>
                      <a:pt x="862" y="50"/>
                    </a:lnTo>
                    <a:lnTo>
                      <a:pt x="850" y="48"/>
                    </a:lnTo>
                    <a:lnTo>
                      <a:pt x="835" y="46"/>
                    </a:lnTo>
                    <a:lnTo>
                      <a:pt x="822" y="44"/>
                    </a:lnTo>
                    <a:lnTo>
                      <a:pt x="806" y="42"/>
                    </a:lnTo>
                    <a:lnTo>
                      <a:pt x="791" y="40"/>
                    </a:lnTo>
                    <a:lnTo>
                      <a:pt x="776" y="38"/>
                    </a:lnTo>
                    <a:lnTo>
                      <a:pt x="759" y="35"/>
                    </a:lnTo>
                    <a:lnTo>
                      <a:pt x="744" y="33"/>
                    </a:lnTo>
                    <a:lnTo>
                      <a:pt x="728" y="33"/>
                    </a:lnTo>
                    <a:lnTo>
                      <a:pt x="709" y="29"/>
                    </a:lnTo>
                    <a:lnTo>
                      <a:pt x="692" y="27"/>
                    </a:lnTo>
                    <a:lnTo>
                      <a:pt x="675" y="25"/>
                    </a:lnTo>
                    <a:lnTo>
                      <a:pt x="658" y="23"/>
                    </a:lnTo>
                    <a:lnTo>
                      <a:pt x="641" y="21"/>
                    </a:lnTo>
                    <a:lnTo>
                      <a:pt x="622" y="19"/>
                    </a:lnTo>
                    <a:lnTo>
                      <a:pt x="605" y="18"/>
                    </a:lnTo>
                    <a:lnTo>
                      <a:pt x="586" y="16"/>
                    </a:lnTo>
                    <a:lnTo>
                      <a:pt x="567" y="14"/>
                    </a:lnTo>
                    <a:lnTo>
                      <a:pt x="550" y="12"/>
                    </a:lnTo>
                    <a:lnTo>
                      <a:pt x="531" y="10"/>
                    </a:lnTo>
                    <a:lnTo>
                      <a:pt x="514" y="10"/>
                    </a:lnTo>
                    <a:lnTo>
                      <a:pt x="495" y="6"/>
                    </a:lnTo>
                    <a:lnTo>
                      <a:pt x="476" y="6"/>
                    </a:lnTo>
                    <a:lnTo>
                      <a:pt x="459" y="4"/>
                    </a:lnTo>
                    <a:lnTo>
                      <a:pt x="440" y="4"/>
                    </a:lnTo>
                    <a:lnTo>
                      <a:pt x="422" y="2"/>
                    </a:lnTo>
                    <a:lnTo>
                      <a:pt x="403" y="2"/>
                    </a:lnTo>
                    <a:lnTo>
                      <a:pt x="386" y="0"/>
                    </a:lnTo>
                    <a:lnTo>
                      <a:pt x="371" y="0"/>
                    </a:lnTo>
                    <a:lnTo>
                      <a:pt x="352" y="0"/>
                    </a:lnTo>
                    <a:lnTo>
                      <a:pt x="337" y="0"/>
                    </a:lnTo>
                    <a:lnTo>
                      <a:pt x="322" y="0"/>
                    </a:lnTo>
                    <a:lnTo>
                      <a:pt x="306" y="0"/>
                    </a:lnTo>
                    <a:lnTo>
                      <a:pt x="291" y="0"/>
                    </a:lnTo>
                    <a:lnTo>
                      <a:pt x="276" y="0"/>
                    </a:lnTo>
                    <a:lnTo>
                      <a:pt x="261" y="0"/>
                    </a:lnTo>
                    <a:lnTo>
                      <a:pt x="247" y="0"/>
                    </a:lnTo>
                    <a:lnTo>
                      <a:pt x="234" y="2"/>
                    </a:lnTo>
                    <a:lnTo>
                      <a:pt x="221" y="2"/>
                    </a:lnTo>
                    <a:lnTo>
                      <a:pt x="209" y="4"/>
                    </a:lnTo>
                    <a:lnTo>
                      <a:pt x="198" y="6"/>
                    </a:lnTo>
                    <a:lnTo>
                      <a:pt x="187" y="8"/>
                    </a:lnTo>
                    <a:lnTo>
                      <a:pt x="177" y="10"/>
                    </a:lnTo>
                    <a:lnTo>
                      <a:pt x="168" y="12"/>
                    </a:lnTo>
                    <a:lnTo>
                      <a:pt x="160" y="16"/>
                    </a:lnTo>
                    <a:lnTo>
                      <a:pt x="152" y="18"/>
                    </a:lnTo>
                    <a:lnTo>
                      <a:pt x="145" y="21"/>
                    </a:lnTo>
                    <a:lnTo>
                      <a:pt x="139" y="25"/>
                    </a:lnTo>
                    <a:lnTo>
                      <a:pt x="135" y="29"/>
                    </a:lnTo>
                    <a:lnTo>
                      <a:pt x="130" y="33"/>
                    </a:lnTo>
                    <a:lnTo>
                      <a:pt x="126" y="37"/>
                    </a:lnTo>
                    <a:lnTo>
                      <a:pt x="122" y="40"/>
                    </a:lnTo>
                    <a:lnTo>
                      <a:pt x="116" y="46"/>
                    </a:lnTo>
                    <a:lnTo>
                      <a:pt x="113" y="52"/>
                    </a:lnTo>
                    <a:lnTo>
                      <a:pt x="109" y="57"/>
                    </a:lnTo>
                    <a:lnTo>
                      <a:pt x="103" y="63"/>
                    </a:lnTo>
                    <a:lnTo>
                      <a:pt x="99" y="71"/>
                    </a:lnTo>
                    <a:lnTo>
                      <a:pt x="95" y="76"/>
                    </a:lnTo>
                    <a:lnTo>
                      <a:pt x="92" y="84"/>
                    </a:lnTo>
                    <a:lnTo>
                      <a:pt x="88" y="90"/>
                    </a:lnTo>
                    <a:lnTo>
                      <a:pt x="84" y="99"/>
                    </a:lnTo>
                    <a:lnTo>
                      <a:pt x="80" y="107"/>
                    </a:lnTo>
                    <a:lnTo>
                      <a:pt x="76" y="114"/>
                    </a:lnTo>
                    <a:lnTo>
                      <a:pt x="73" y="122"/>
                    </a:lnTo>
                    <a:lnTo>
                      <a:pt x="71" y="132"/>
                    </a:lnTo>
                    <a:lnTo>
                      <a:pt x="67" y="139"/>
                    </a:lnTo>
                    <a:lnTo>
                      <a:pt x="63" y="149"/>
                    </a:lnTo>
                    <a:lnTo>
                      <a:pt x="59" y="158"/>
                    </a:lnTo>
                    <a:lnTo>
                      <a:pt x="57" y="168"/>
                    </a:lnTo>
                    <a:lnTo>
                      <a:pt x="54" y="175"/>
                    </a:lnTo>
                    <a:lnTo>
                      <a:pt x="50" y="187"/>
                    </a:lnTo>
                    <a:lnTo>
                      <a:pt x="48" y="196"/>
                    </a:lnTo>
                    <a:lnTo>
                      <a:pt x="46" y="206"/>
                    </a:lnTo>
                    <a:lnTo>
                      <a:pt x="42" y="215"/>
                    </a:lnTo>
                    <a:lnTo>
                      <a:pt x="40" y="225"/>
                    </a:lnTo>
                    <a:lnTo>
                      <a:pt x="36" y="234"/>
                    </a:lnTo>
                    <a:lnTo>
                      <a:pt x="35" y="246"/>
                    </a:lnTo>
                    <a:lnTo>
                      <a:pt x="33" y="255"/>
                    </a:lnTo>
                    <a:lnTo>
                      <a:pt x="31" y="265"/>
                    </a:lnTo>
                    <a:lnTo>
                      <a:pt x="29" y="274"/>
                    </a:lnTo>
                    <a:lnTo>
                      <a:pt x="27" y="286"/>
                    </a:lnTo>
                    <a:lnTo>
                      <a:pt x="25" y="295"/>
                    </a:lnTo>
                    <a:lnTo>
                      <a:pt x="21" y="305"/>
                    </a:lnTo>
                    <a:lnTo>
                      <a:pt x="19" y="314"/>
                    </a:lnTo>
                    <a:lnTo>
                      <a:pt x="19" y="326"/>
                    </a:lnTo>
                    <a:lnTo>
                      <a:pt x="16" y="333"/>
                    </a:lnTo>
                    <a:lnTo>
                      <a:pt x="16" y="345"/>
                    </a:lnTo>
                    <a:lnTo>
                      <a:pt x="14" y="352"/>
                    </a:lnTo>
                    <a:lnTo>
                      <a:pt x="12" y="364"/>
                    </a:lnTo>
                    <a:lnTo>
                      <a:pt x="10" y="371"/>
                    </a:lnTo>
                    <a:lnTo>
                      <a:pt x="10" y="381"/>
                    </a:lnTo>
                    <a:lnTo>
                      <a:pt x="8" y="390"/>
                    </a:lnTo>
                    <a:lnTo>
                      <a:pt x="6" y="398"/>
                    </a:lnTo>
                    <a:lnTo>
                      <a:pt x="6" y="405"/>
                    </a:lnTo>
                    <a:lnTo>
                      <a:pt x="4" y="415"/>
                    </a:lnTo>
                    <a:lnTo>
                      <a:pt x="2" y="422"/>
                    </a:lnTo>
                    <a:lnTo>
                      <a:pt x="2" y="432"/>
                    </a:lnTo>
                    <a:lnTo>
                      <a:pt x="2" y="438"/>
                    </a:lnTo>
                    <a:lnTo>
                      <a:pt x="0" y="445"/>
                    </a:lnTo>
                    <a:lnTo>
                      <a:pt x="0" y="451"/>
                    </a:lnTo>
                    <a:lnTo>
                      <a:pt x="0" y="459"/>
                    </a:lnTo>
                    <a:lnTo>
                      <a:pt x="0" y="464"/>
                    </a:lnTo>
                    <a:lnTo>
                      <a:pt x="0" y="472"/>
                    </a:lnTo>
                    <a:lnTo>
                      <a:pt x="0" y="476"/>
                    </a:lnTo>
                    <a:lnTo>
                      <a:pt x="0" y="481"/>
                    </a:lnTo>
                    <a:lnTo>
                      <a:pt x="0" y="487"/>
                    </a:lnTo>
                    <a:lnTo>
                      <a:pt x="0" y="491"/>
                    </a:lnTo>
                    <a:lnTo>
                      <a:pt x="0" y="495"/>
                    </a:lnTo>
                    <a:lnTo>
                      <a:pt x="0" y="499"/>
                    </a:lnTo>
                    <a:lnTo>
                      <a:pt x="0" y="506"/>
                    </a:lnTo>
                    <a:lnTo>
                      <a:pt x="2" y="510"/>
                    </a:lnTo>
                    <a:lnTo>
                      <a:pt x="4" y="516"/>
                    </a:lnTo>
                    <a:lnTo>
                      <a:pt x="12" y="519"/>
                    </a:lnTo>
                    <a:lnTo>
                      <a:pt x="16" y="521"/>
                    </a:lnTo>
                    <a:lnTo>
                      <a:pt x="19" y="525"/>
                    </a:lnTo>
                    <a:lnTo>
                      <a:pt x="25" y="527"/>
                    </a:lnTo>
                    <a:lnTo>
                      <a:pt x="31" y="529"/>
                    </a:lnTo>
                    <a:lnTo>
                      <a:pt x="35" y="531"/>
                    </a:lnTo>
                    <a:lnTo>
                      <a:pt x="40" y="531"/>
                    </a:lnTo>
                    <a:lnTo>
                      <a:pt x="48" y="533"/>
                    </a:lnTo>
                    <a:lnTo>
                      <a:pt x="54" y="535"/>
                    </a:lnTo>
                    <a:lnTo>
                      <a:pt x="61" y="537"/>
                    </a:lnTo>
                    <a:lnTo>
                      <a:pt x="67" y="538"/>
                    </a:lnTo>
                    <a:lnTo>
                      <a:pt x="74" y="538"/>
                    </a:lnTo>
                    <a:lnTo>
                      <a:pt x="82" y="540"/>
                    </a:lnTo>
                    <a:lnTo>
                      <a:pt x="88" y="540"/>
                    </a:lnTo>
                    <a:lnTo>
                      <a:pt x="93" y="540"/>
                    </a:lnTo>
                    <a:lnTo>
                      <a:pt x="101" y="542"/>
                    </a:lnTo>
                    <a:lnTo>
                      <a:pt x="107" y="542"/>
                    </a:lnTo>
                    <a:lnTo>
                      <a:pt x="113" y="542"/>
                    </a:lnTo>
                    <a:lnTo>
                      <a:pt x="120" y="542"/>
                    </a:lnTo>
                    <a:lnTo>
                      <a:pt x="126" y="542"/>
                    </a:lnTo>
                    <a:lnTo>
                      <a:pt x="132" y="542"/>
                    </a:lnTo>
                    <a:lnTo>
                      <a:pt x="135" y="542"/>
                    </a:lnTo>
                    <a:lnTo>
                      <a:pt x="141" y="542"/>
                    </a:lnTo>
                    <a:lnTo>
                      <a:pt x="145" y="540"/>
                    </a:lnTo>
                    <a:lnTo>
                      <a:pt x="149" y="540"/>
                    </a:lnTo>
                    <a:lnTo>
                      <a:pt x="154" y="538"/>
                    </a:lnTo>
                    <a:lnTo>
                      <a:pt x="158" y="537"/>
                    </a:lnTo>
                    <a:lnTo>
                      <a:pt x="158" y="535"/>
                    </a:lnTo>
                    <a:lnTo>
                      <a:pt x="158" y="531"/>
                    </a:lnTo>
                    <a:lnTo>
                      <a:pt x="158" y="527"/>
                    </a:lnTo>
                    <a:lnTo>
                      <a:pt x="160" y="521"/>
                    </a:lnTo>
                    <a:lnTo>
                      <a:pt x="160" y="514"/>
                    </a:lnTo>
                    <a:lnTo>
                      <a:pt x="160" y="506"/>
                    </a:lnTo>
                    <a:lnTo>
                      <a:pt x="160" y="500"/>
                    </a:lnTo>
                    <a:lnTo>
                      <a:pt x="160" y="497"/>
                    </a:lnTo>
                    <a:lnTo>
                      <a:pt x="160" y="491"/>
                    </a:lnTo>
                    <a:lnTo>
                      <a:pt x="162" y="487"/>
                    </a:lnTo>
                    <a:lnTo>
                      <a:pt x="162" y="481"/>
                    </a:lnTo>
                    <a:lnTo>
                      <a:pt x="162" y="476"/>
                    </a:lnTo>
                    <a:lnTo>
                      <a:pt x="162" y="470"/>
                    </a:lnTo>
                    <a:lnTo>
                      <a:pt x="162" y="464"/>
                    </a:lnTo>
                    <a:lnTo>
                      <a:pt x="162" y="459"/>
                    </a:lnTo>
                    <a:lnTo>
                      <a:pt x="164" y="451"/>
                    </a:lnTo>
                    <a:lnTo>
                      <a:pt x="164" y="445"/>
                    </a:lnTo>
                    <a:lnTo>
                      <a:pt x="164" y="440"/>
                    </a:lnTo>
                    <a:lnTo>
                      <a:pt x="164" y="432"/>
                    </a:lnTo>
                    <a:lnTo>
                      <a:pt x="164" y="426"/>
                    </a:lnTo>
                    <a:lnTo>
                      <a:pt x="166" y="419"/>
                    </a:lnTo>
                    <a:lnTo>
                      <a:pt x="166" y="413"/>
                    </a:lnTo>
                    <a:lnTo>
                      <a:pt x="166" y="405"/>
                    </a:lnTo>
                    <a:lnTo>
                      <a:pt x="166" y="398"/>
                    </a:lnTo>
                    <a:lnTo>
                      <a:pt x="168" y="390"/>
                    </a:lnTo>
                    <a:lnTo>
                      <a:pt x="170" y="384"/>
                    </a:lnTo>
                    <a:lnTo>
                      <a:pt x="170" y="377"/>
                    </a:lnTo>
                    <a:lnTo>
                      <a:pt x="170" y="369"/>
                    </a:lnTo>
                    <a:lnTo>
                      <a:pt x="170" y="362"/>
                    </a:lnTo>
                    <a:lnTo>
                      <a:pt x="171" y="354"/>
                    </a:lnTo>
                    <a:lnTo>
                      <a:pt x="171" y="346"/>
                    </a:lnTo>
                    <a:lnTo>
                      <a:pt x="171" y="339"/>
                    </a:lnTo>
                    <a:lnTo>
                      <a:pt x="173" y="333"/>
                    </a:lnTo>
                    <a:lnTo>
                      <a:pt x="173" y="326"/>
                    </a:lnTo>
                    <a:lnTo>
                      <a:pt x="173" y="318"/>
                    </a:lnTo>
                    <a:lnTo>
                      <a:pt x="175" y="312"/>
                    </a:lnTo>
                    <a:lnTo>
                      <a:pt x="175" y="305"/>
                    </a:lnTo>
                    <a:lnTo>
                      <a:pt x="177" y="297"/>
                    </a:lnTo>
                    <a:lnTo>
                      <a:pt x="177" y="291"/>
                    </a:lnTo>
                    <a:lnTo>
                      <a:pt x="179" y="284"/>
                    </a:lnTo>
                    <a:lnTo>
                      <a:pt x="179" y="278"/>
                    </a:lnTo>
                    <a:lnTo>
                      <a:pt x="183" y="272"/>
                    </a:lnTo>
                    <a:lnTo>
                      <a:pt x="183" y="265"/>
                    </a:lnTo>
                    <a:lnTo>
                      <a:pt x="185" y="259"/>
                    </a:lnTo>
                    <a:lnTo>
                      <a:pt x="185" y="253"/>
                    </a:lnTo>
                    <a:lnTo>
                      <a:pt x="187" y="248"/>
                    </a:lnTo>
                    <a:lnTo>
                      <a:pt x="187" y="242"/>
                    </a:lnTo>
                    <a:lnTo>
                      <a:pt x="189" y="236"/>
                    </a:lnTo>
                    <a:lnTo>
                      <a:pt x="190" y="230"/>
                    </a:lnTo>
                    <a:lnTo>
                      <a:pt x="192" y="227"/>
                    </a:lnTo>
                    <a:lnTo>
                      <a:pt x="194" y="221"/>
                    </a:lnTo>
                    <a:lnTo>
                      <a:pt x="196" y="217"/>
                    </a:lnTo>
                    <a:lnTo>
                      <a:pt x="196" y="213"/>
                    </a:lnTo>
                    <a:lnTo>
                      <a:pt x="198" y="210"/>
                    </a:lnTo>
                    <a:lnTo>
                      <a:pt x="204" y="202"/>
                    </a:lnTo>
                    <a:lnTo>
                      <a:pt x="208" y="196"/>
                    </a:lnTo>
                    <a:lnTo>
                      <a:pt x="209" y="194"/>
                    </a:lnTo>
                    <a:lnTo>
                      <a:pt x="213" y="191"/>
                    </a:lnTo>
                    <a:lnTo>
                      <a:pt x="217" y="189"/>
                    </a:lnTo>
                    <a:lnTo>
                      <a:pt x="223" y="187"/>
                    </a:lnTo>
                    <a:lnTo>
                      <a:pt x="228" y="183"/>
                    </a:lnTo>
                    <a:lnTo>
                      <a:pt x="234" y="181"/>
                    </a:lnTo>
                    <a:lnTo>
                      <a:pt x="244" y="179"/>
                    </a:lnTo>
                    <a:lnTo>
                      <a:pt x="251" y="177"/>
                    </a:lnTo>
                    <a:lnTo>
                      <a:pt x="261" y="175"/>
                    </a:lnTo>
                    <a:lnTo>
                      <a:pt x="270" y="173"/>
                    </a:lnTo>
                    <a:lnTo>
                      <a:pt x="282" y="172"/>
                    </a:lnTo>
                    <a:lnTo>
                      <a:pt x="293" y="172"/>
                    </a:lnTo>
                    <a:lnTo>
                      <a:pt x="305" y="170"/>
                    </a:lnTo>
                    <a:lnTo>
                      <a:pt x="318" y="168"/>
                    </a:lnTo>
                    <a:lnTo>
                      <a:pt x="329" y="168"/>
                    </a:lnTo>
                    <a:lnTo>
                      <a:pt x="344" y="168"/>
                    </a:lnTo>
                    <a:lnTo>
                      <a:pt x="358" y="166"/>
                    </a:lnTo>
                    <a:lnTo>
                      <a:pt x="371" y="164"/>
                    </a:lnTo>
                    <a:lnTo>
                      <a:pt x="386" y="164"/>
                    </a:lnTo>
                    <a:lnTo>
                      <a:pt x="401" y="164"/>
                    </a:lnTo>
                    <a:lnTo>
                      <a:pt x="417" y="162"/>
                    </a:lnTo>
                    <a:lnTo>
                      <a:pt x="434" y="162"/>
                    </a:lnTo>
                    <a:lnTo>
                      <a:pt x="449" y="162"/>
                    </a:lnTo>
                    <a:lnTo>
                      <a:pt x="466" y="162"/>
                    </a:lnTo>
                    <a:lnTo>
                      <a:pt x="483" y="160"/>
                    </a:lnTo>
                    <a:lnTo>
                      <a:pt x="500" y="160"/>
                    </a:lnTo>
                    <a:lnTo>
                      <a:pt x="516" y="160"/>
                    </a:lnTo>
                    <a:lnTo>
                      <a:pt x="535" y="160"/>
                    </a:lnTo>
                    <a:lnTo>
                      <a:pt x="552" y="160"/>
                    </a:lnTo>
                    <a:lnTo>
                      <a:pt x="569" y="160"/>
                    </a:lnTo>
                    <a:lnTo>
                      <a:pt x="586" y="160"/>
                    </a:lnTo>
                    <a:lnTo>
                      <a:pt x="603" y="160"/>
                    </a:lnTo>
                    <a:lnTo>
                      <a:pt x="620" y="160"/>
                    </a:lnTo>
                    <a:lnTo>
                      <a:pt x="637" y="160"/>
                    </a:lnTo>
                    <a:lnTo>
                      <a:pt x="654" y="160"/>
                    </a:lnTo>
                    <a:lnTo>
                      <a:pt x="671" y="160"/>
                    </a:lnTo>
                    <a:lnTo>
                      <a:pt x="689" y="160"/>
                    </a:lnTo>
                    <a:lnTo>
                      <a:pt x="706" y="162"/>
                    </a:lnTo>
                    <a:lnTo>
                      <a:pt x="721" y="162"/>
                    </a:lnTo>
                    <a:lnTo>
                      <a:pt x="738" y="162"/>
                    </a:lnTo>
                    <a:lnTo>
                      <a:pt x="753" y="162"/>
                    </a:lnTo>
                    <a:lnTo>
                      <a:pt x="768" y="164"/>
                    </a:lnTo>
                    <a:lnTo>
                      <a:pt x="786" y="164"/>
                    </a:lnTo>
                    <a:lnTo>
                      <a:pt x="801" y="164"/>
                    </a:lnTo>
                    <a:lnTo>
                      <a:pt x="814" y="164"/>
                    </a:lnTo>
                    <a:lnTo>
                      <a:pt x="829" y="164"/>
                    </a:lnTo>
                    <a:lnTo>
                      <a:pt x="843" y="166"/>
                    </a:lnTo>
                    <a:lnTo>
                      <a:pt x="856" y="166"/>
                    </a:lnTo>
                    <a:lnTo>
                      <a:pt x="867" y="166"/>
                    </a:lnTo>
                    <a:lnTo>
                      <a:pt x="881" y="166"/>
                    </a:lnTo>
                    <a:lnTo>
                      <a:pt x="890" y="168"/>
                    </a:lnTo>
                    <a:lnTo>
                      <a:pt x="901" y="168"/>
                    </a:lnTo>
                    <a:lnTo>
                      <a:pt x="911" y="168"/>
                    </a:lnTo>
                    <a:lnTo>
                      <a:pt x="920" y="168"/>
                    </a:lnTo>
                    <a:lnTo>
                      <a:pt x="930" y="168"/>
                    </a:lnTo>
                    <a:lnTo>
                      <a:pt x="938" y="170"/>
                    </a:lnTo>
                    <a:lnTo>
                      <a:pt x="943" y="170"/>
                    </a:lnTo>
                    <a:lnTo>
                      <a:pt x="951" y="170"/>
                    </a:lnTo>
                    <a:lnTo>
                      <a:pt x="955" y="170"/>
                    </a:lnTo>
                    <a:lnTo>
                      <a:pt x="960" y="170"/>
                    </a:lnTo>
                    <a:lnTo>
                      <a:pt x="964" y="170"/>
                    </a:lnTo>
                    <a:lnTo>
                      <a:pt x="968" y="170"/>
                    </a:lnTo>
                    <a:lnTo>
                      <a:pt x="968" y="170"/>
                    </a:lnTo>
                    <a:lnTo>
                      <a:pt x="970" y="172"/>
                    </a:lnTo>
                    <a:lnTo>
                      <a:pt x="966" y="139"/>
                    </a:lnTo>
                    <a:lnTo>
                      <a:pt x="964" y="137"/>
                    </a:lnTo>
                    <a:lnTo>
                      <a:pt x="964" y="137"/>
                    </a:lnTo>
                    <a:lnTo>
                      <a:pt x="960" y="137"/>
                    </a:lnTo>
                    <a:lnTo>
                      <a:pt x="957" y="137"/>
                    </a:lnTo>
                    <a:lnTo>
                      <a:pt x="953" y="137"/>
                    </a:lnTo>
                    <a:lnTo>
                      <a:pt x="947" y="137"/>
                    </a:lnTo>
                    <a:lnTo>
                      <a:pt x="941" y="137"/>
                    </a:lnTo>
                    <a:lnTo>
                      <a:pt x="936" y="137"/>
                    </a:lnTo>
                    <a:lnTo>
                      <a:pt x="926" y="135"/>
                    </a:lnTo>
                    <a:lnTo>
                      <a:pt x="919" y="135"/>
                    </a:lnTo>
                    <a:lnTo>
                      <a:pt x="909" y="135"/>
                    </a:lnTo>
                    <a:lnTo>
                      <a:pt x="900" y="135"/>
                    </a:lnTo>
                    <a:lnTo>
                      <a:pt x="888" y="135"/>
                    </a:lnTo>
                    <a:lnTo>
                      <a:pt x="879" y="135"/>
                    </a:lnTo>
                    <a:lnTo>
                      <a:pt x="865" y="135"/>
                    </a:lnTo>
                    <a:lnTo>
                      <a:pt x="854" y="135"/>
                    </a:lnTo>
                    <a:lnTo>
                      <a:pt x="841" y="135"/>
                    </a:lnTo>
                    <a:lnTo>
                      <a:pt x="827" y="135"/>
                    </a:lnTo>
                    <a:lnTo>
                      <a:pt x="814" y="133"/>
                    </a:lnTo>
                    <a:lnTo>
                      <a:pt x="799" y="133"/>
                    </a:lnTo>
                    <a:lnTo>
                      <a:pt x="784" y="133"/>
                    </a:lnTo>
                    <a:lnTo>
                      <a:pt x="768" y="133"/>
                    </a:lnTo>
                    <a:lnTo>
                      <a:pt x="753" y="133"/>
                    </a:lnTo>
                    <a:lnTo>
                      <a:pt x="738" y="133"/>
                    </a:lnTo>
                    <a:lnTo>
                      <a:pt x="721" y="133"/>
                    </a:lnTo>
                    <a:lnTo>
                      <a:pt x="706" y="133"/>
                    </a:lnTo>
                    <a:lnTo>
                      <a:pt x="689" y="133"/>
                    </a:lnTo>
                    <a:lnTo>
                      <a:pt x="673" y="133"/>
                    </a:lnTo>
                    <a:lnTo>
                      <a:pt x="656" y="133"/>
                    </a:lnTo>
                    <a:lnTo>
                      <a:pt x="639" y="133"/>
                    </a:lnTo>
                    <a:lnTo>
                      <a:pt x="622" y="133"/>
                    </a:lnTo>
                    <a:lnTo>
                      <a:pt x="605" y="133"/>
                    </a:lnTo>
                    <a:lnTo>
                      <a:pt x="588" y="133"/>
                    </a:lnTo>
                    <a:lnTo>
                      <a:pt x="571" y="133"/>
                    </a:lnTo>
                    <a:lnTo>
                      <a:pt x="552" y="133"/>
                    </a:lnTo>
                    <a:lnTo>
                      <a:pt x="535" y="133"/>
                    </a:lnTo>
                    <a:lnTo>
                      <a:pt x="517" y="133"/>
                    </a:lnTo>
                    <a:lnTo>
                      <a:pt x="500" y="133"/>
                    </a:lnTo>
                    <a:lnTo>
                      <a:pt x="483" y="135"/>
                    </a:lnTo>
                    <a:lnTo>
                      <a:pt x="468" y="135"/>
                    </a:lnTo>
                    <a:lnTo>
                      <a:pt x="451" y="135"/>
                    </a:lnTo>
                    <a:lnTo>
                      <a:pt x="434" y="135"/>
                    </a:lnTo>
                    <a:lnTo>
                      <a:pt x="419" y="135"/>
                    </a:lnTo>
                    <a:lnTo>
                      <a:pt x="403" y="137"/>
                    </a:lnTo>
                    <a:lnTo>
                      <a:pt x="388" y="137"/>
                    </a:lnTo>
                    <a:lnTo>
                      <a:pt x="371" y="139"/>
                    </a:lnTo>
                    <a:lnTo>
                      <a:pt x="358" y="139"/>
                    </a:lnTo>
                    <a:lnTo>
                      <a:pt x="344" y="141"/>
                    </a:lnTo>
                    <a:lnTo>
                      <a:pt x="329" y="141"/>
                    </a:lnTo>
                    <a:lnTo>
                      <a:pt x="316" y="141"/>
                    </a:lnTo>
                    <a:lnTo>
                      <a:pt x="303" y="143"/>
                    </a:lnTo>
                    <a:lnTo>
                      <a:pt x="291" y="145"/>
                    </a:lnTo>
                    <a:lnTo>
                      <a:pt x="280" y="145"/>
                    </a:lnTo>
                    <a:lnTo>
                      <a:pt x="268" y="147"/>
                    </a:lnTo>
                    <a:lnTo>
                      <a:pt x="259" y="147"/>
                    </a:lnTo>
                    <a:lnTo>
                      <a:pt x="249" y="149"/>
                    </a:lnTo>
                    <a:lnTo>
                      <a:pt x="240" y="151"/>
                    </a:lnTo>
                    <a:lnTo>
                      <a:pt x="232" y="151"/>
                    </a:lnTo>
                    <a:lnTo>
                      <a:pt x="225" y="153"/>
                    </a:lnTo>
                    <a:lnTo>
                      <a:pt x="217" y="154"/>
                    </a:lnTo>
                    <a:lnTo>
                      <a:pt x="211" y="158"/>
                    </a:lnTo>
                    <a:lnTo>
                      <a:pt x="206" y="160"/>
                    </a:lnTo>
                    <a:lnTo>
                      <a:pt x="202" y="162"/>
                    </a:lnTo>
                    <a:lnTo>
                      <a:pt x="200" y="164"/>
                    </a:lnTo>
                    <a:lnTo>
                      <a:pt x="192" y="168"/>
                    </a:lnTo>
                    <a:lnTo>
                      <a:pt x="189" y="173"/>
                    </a:lnTo>
                    <a:lnTo>
                      <a:pt x="185" y="177"/>
                    </a:lnTo>
                    <a:lnTo>
                      <a:pt x="183" y="181"/>
                    </a:lnTo>
                    <a:lnTo>
                      <a:pt x="181" y="187"/>
                    </a:lnTo>
                    <a:lnTo>
                      <a:pt x="179" y="191"/>
                    </a:lnTo>
                    <a:lnTo>
                      <a:pt x="177" y="196"/>
                    </a:lnTo>
                    <a:lnTo>
                      <a:pt x="173" y="200"/>
                    </a:lnTo>
                    <a:lnTo>
                      <a:pt x="171" y="206"/>
                    </a:lnTo>
                    <a:lnTo>
                      <a:pt x="170" y="211"/>
                    </a:lnTo>
                    <a:lnTo>
                      <a:pt x="168" y="217"/>
                    </a:lnTo>
                    <a:lnTo>
                      <a:pt x="166" y="225"/>
                    </a:lnTo>
                    <a:lnTo>
                      <a:pt x="164" y="230"/>
                    </a:lnTo>
                    <a:lnTo>
                      <a:pt x="164" y="238"/>
                    </a:lnTo>
                    <a:lnTo>
                      <a:pt x="160" y="244"/>
                    </a:lnTo>
                    <a:lnTo>
                      <a:pt x="158" y="251"/>
                    </a:lnTo>
                    <a:lnTo>
                      <a:pt x="156" y="257"/>
                    </a:lnTo>
                    <a:lnTo>
                      <a:pt x="156" y="265"/>
                    </a:lnTo>
                    <a:lnTo>
                      <a:pt x="154" y="270"/>
                    </a:lnTo>
                    <a:lnTo>
                      <a:pt x="152" y="280"/>
                    </a:lnTo>
                    <a:lnTo>
                      <a:pt x="152" y="286"/>
                    </a:lnTo>
                    <a:lnTo>
                      <a:pt x="151" y="295"/>
                    </a:lnTo>
                    <a:lnTo>
                      <a:pt x="149" y="303"/>
                    </a:lnTo>
                    <a:lnTo>
                      <a:pt x="149" y="310"/>
                    </a:lnTo>
                    <a:lnTo>
                      <a:pt x="147" y="318"/>
                    </a:lnTo>
                    <a:lnTo>
                      <a:pt x="147" y="326"/>
                    </a:lnTo>
                    <a:lnTo>
                      <a:pt x="145" y="333"/>
                    </a:lnTo>
                    <a:lnTo>
                      <a:pt x="145" y="341"/>
                    </a:lnTo>
                    <a:lnTo>
                      <a:pt x="143" y="348"/>
                    </a:lnTo>
                    <a:lnTo>
                      <a:pt x="143" y="358"/>
                    </a:lnTo>
                    <a:lnTo>
                      <a:pt x="143" y="364"/>
                    </a:lnTo>
                    <a:lnTo>
                      <a:pt x="141" y="371"/>
                    </a:lnTo>
                    <a:lnTo>
                      <a:pt x="141" y="379"/>
                    </a:lnTo>
                    <a:lnTo>
                      <a:pt x="141" y="386"/>
                    </a:lnTo>
                    <a:lnTo>
                      <a:pt x="141" y="394"/>
                    </a:lnTo>
                    <a:lnTo>
                      <a:pt x="139" y="402"/>
                    </a:lnTo>
                    <a:lnTo>
                      <a:pt x="139" y="409"/>
                    </a:lnTo>
                    <a:lnTo>
                      <a:pt x="139" y="417"/>
                    </a:lnTo>
                    <a:lnTo>
                      <a:pt x="139" y="422"/>
                    </a:lnTo>
                    <a:lnTo>
                      <a:pt x="137" y="430"/>
                    </a:lnTo>
                    <a:lnTo>
                      <a:pt x="137" y="436"/>
                    </a:lnTo>
                    <a:lnTo>
                      <a:pt x="137" y="443"/>
                    </a:lnTo>
                    <a:lnTo>
                      <a:pt x="137" y="449"/>
                    </a:lnTo>
                    <a:lnTo>
                      <a:pt x="137" y="457"/>
                    </a:lnTo>
                    <a:lnTo>
                      <a:pt x="137" y="462"/>
                    </a:lnTo>
                    <a:lnTo>
                      <a:pt x="137" y="468"/>
                    </a:lnTo>
                    <a:lnTo>
                      <a:pt x="137" y="474"/>
                    </a:lnTo>
                    <a:lnTo>
                      <a:pt x="137" y="478"/>
                    </a:lnTo>
                    <a:lnTo>
                      <a:pt x="137" y="483"/>
                    </a:lnTo>
                    <a:lnTo>
                      <a:pt x="137" y="487"/>
                    </a:lnTo>
                    <a:lnTo>
                      <a:pt x="137" y="491"/>
                    </a:lnTo>
                    <a:lnTo>
                      <a:pt x="137" y="497"/>
                    </a:lnTo>
                    <a:lnTo>
                      <a:pt x="137" y="500"/>
                    </a:lnTo>
                    <a:lnTo>
                      <a:pt x="137" y="504"/>
                    </a:lnTo>
                    <a:lnTo>
                      <a:pt x="137" y="510"/>
                    </a:lnTo>
                    <a:lnTo>
                      <a:pt x="137" y="514"/>
                    </a:lnTo>
                    <a:lnTo>
                      <a:pt x="137" y="516"/>
                    </a:lnTo>
                    <a:lnTo>
                      <a:pt x="137" y="518"/>
                    </a:lnTo>
                    <a:lnTo>
                      <a:pt x="135" y="518"/>
                    </a:lnTo>
                    <a:lnTo>
                      <a:pt x="132" y="518"/>
                    </a:lnTo>
                    <a:lnTo>
                      <a:pt x="126" y="518"/>
                    </a:lnTo>
                    <a:lnTo>
                      <a:pt x="120" y="518"/>
                    </a:lnTo>
                    <a:lnTo>
                      <a:pt x="114" y="516"/>
                    </a:lnTo>
                    <a:lnTo>
                      <a:pt x="111" y="516"/>
                    </a:lnTo>
                    <a:lnTo>
                      <a:pt x="107" y="516"/>
                    </a:lnTo>
                    <a:lnTo>
                      <a:pt x="103" y="516"/>
                    </a:lnTo>
                    <a:lnTo>
                      <a:pt x="97" y="516"/>
                    </a:lnTo>
                    <a:lnTo>
                      <a:pt x="93" y="516"/>
                    </a:lnTo>
                    <a:lnTo>
                      <a:pt x="88" y="514"/>
                    </a:lnTo>
                    <a:lnTo>
                      <a:pt x="84" y="514"/>
                    </a:lnTo>
                    <a:lnTo>
                      <a:pt x="76" y="512"/>
                    </a:lnTo>
                    <a:lnTo>
                      <a:pt x="73" y="512"/>
                    </a:lnTo>
                    <a:lnTo>
                      <a:pt x="67" y="512"/>
                    </a:lnTo>
                    <a:lnTo>
                      <a:pt x="63" y="510"/>
                    </a:lnTo>
                    <a:lnTo>
                      <a:pt x="57" y="510"/>
                    </a:lnTo>
                    <a:lnTo>
                      <a:pt x="54" y="508"/>
                    </a:lnTo>
                    <a:lnTo>
                      <a:pt x="50" y="506"/>
                    </a:lnTo>
                    <a:lnTo>
                      <a:pt x="46" y="506"/>
                    </a:lnTo>
                    <a:lnTo>
                      <a:pt x="38" y="502"/>
                    </a:lnTo>
                    <a:lnTo>
                      <a:pt x="35" y="500"/>
                    </a:lnTo>
                    <a:lnTo>
                      <a:pt x="31" y="497"/>
                    </a:lnTo>
                    <a:lnTo>
                      <a:pt x="29" y="493"/>
                    </a:lnTo>
                    <a:lnTo>
                      <a:pt x="29" y="487"/>
                    </a:lnTo>
                    <a:lnTo>
                      <a:pt x="29" y="483"/>
                    </a:lnTo>
                    <a:lnTo>
                      <a:pt x="29" y="480"/>
                    </a:lnTo>
                    <a:lnTo>
                      <a:pt x="29" y="476"/>
                    </a:lnTo>
                    <a:lnTo>
                      <a:pt x="29" y="472"/>
                    </a:lnTo>
                    <a:lnTo>
                      <a:pt x="31" y="468"/>
                    </a:lnTo>
                    <a:lnTo>
                      <a:pt x="31" y="461"/>
                    </a:lnTo>
                    <a:lnTo>
                      <a:pt x="31" y="457"/>
                    </a:lnTo>
                    <a:lnTo>
                      <a:pt x="31" y="451"/>
                    </a:lnTo>
                    <a:lnTo>
                      <a:pt x="31" y="445"/>
                    </a:lnTo>
                    <a:lnTo>
                      <a:pt x="31" y="438"/>
                    </a:lnTo>
                    <a:lnTo>
                      <a:pt x="33" y="432"/>
                    </a:lnTo>
                    <a:lnTo>
                      <a:pt x="35" y="426"/>
                    </a:lnTo>
                    <a:lnTo>
                      <a:pt x="35" y="419"/>
                    </a:lnTo>
                    <a:lnTo>
                      <a:pt x="35" y="411"/>
                    </a:lnTo>
                    <a:lnTo>
                      <a:pt x="36" y="403"/>
                    </a:lnTo>
                    <a:lnTo>
                      <a:pt x="38" y="394"/>
                    </a:lnTo>
                    <a:lnTo>
                      <a:pt x="38" y="386"/>
                    </a:lnTo>
                    <a:lnTo>
                      <a:pt x="40" y="379"/>
                    </a:lnTo>
                    <a:lnTo>
                      <a:pt x="42" y="369"/>
                    </a:lnTo>
                    <a:lnTo>
                      <a:pt x="42" y="362"/>
                    </a:lnTo>
                    <a:lnTo>
                      <a:pt x="44" y="352"/>
                    </a:lnTo>
                    <a:lnTo>
                      <a:pt x="46" y="343"/>
                    </a:lnTo>
                    <a:lnTo>
                      <a:pt x="48" y="335"/>
                    </a:lnTo>
                    <a:lnTo>
                      <a:pt x="50" y="326"/>
                    </a:lnTo>
                    <a:lnTo>
                      <a:pt x="52" y="316"/>
                    </a:lnTo>
                    <a:lnTo>
                      <a:pt x="54" y="307"/>
                    </a:lnTo>
                    <a:lnTo>
                      <a:pt x="55" y="297"/>
                    </a:lnTo>
                    <a:lnTo>
                      <a:pt x="57" y="287"/>
                    </a:lnTo>
                    <a:lnTo>
                      <a:pt x="59" y="278"/>
                    </a:lnTo>
                    <a:lnTo>
                      <a:pt x="61" y="268"/>
                    </a:lnTo>
                    <a:lnTo>
                      <a:pt x="63" y="259"/>
                    </a:lnTo>
                    <a:lnTo>
                      <a:pt x="65" y="248"/>
                    </a:lnTo>
                    <a:lnTo>
                      <a:pt x="67" y="240"/>
                    </a:lnTo>
                    <a:lnTo>
                      <a:pt x="71" y="229"/>
                    </a:lnTo>
                    <a:lnTo>
                      <a:pt x="73" y="219"/>
                    </a:lnTo>
                    <a:lnTo>
                      <a:pt x="74" y="211"/>
                    </a:lnTo>
                    <a:lnTo>
                      <a:pt x="78" y="202"/>
                    </a:lnTo>
                    <a:lnTo>
                      <a:pt x="80" y="192"/>
                    </a:lnTo>
                    <a:lnTo>
                      <a:pt x="84" y="183"/>
                    </a:lnTo>
                    <a:lnTo>
                      <a:pt x="86" y="173"/>
                    </a:lnTo>
                    <a:lnTo>
                      <a:pt x="90" y="166"/>
                    </a:lnTo>
                    <a:lnTo>
                      <a:pt x="92" y="156"/>
                    </a:lnTo>
                    <a:lnTo>
                      <a:pt x="95" y="149"/>
                    </a:lnTo>
                    <a:lnTo>
                      <a:pt x="99" y="139"/>
                    </a:lnTo>
                    <a:lnTo>
                      <a:pt x="103" y="132"/>
                    </a:lnTo>
                    <a:lnTo>
                      <a:pt x="105" y="124"/>
                    </a:lnTo>
                    <a:lnTo>
                      <a:pt x="109" y="116"/>
                    </a:lnTo>
                    <a:lnTo>
                      <a:pt x="111" y="109"/>
                    </a:lnTo>
                    <a:lnTo>
                      <a:pt x="114" y="103"/>
                    </a:lnTo>
                    <a:lnTo>
                      <a:pt x="118" y="95"/>
                    </a:lnTo>
                    <a:lnTo>
                      <a:pt x="122" y="88"/>
                    </a:lnTo>
                    <a:lnTo>
                      <a:pt x="126" y="82"/>
                    </a:lnTo>
                    <a:lnTo>
                      <a:pt x="130" y="76"/>
                    </a:lnTo>
                    <a:lnTo>
                      <a:pt x="133" y="71"/>
                    </a:lnTo>
                    <a:lnTo>
                      <a:pt x="137" y="65"/>
                    </a:lnTo>
                    <a:lnTo>
                      <a:pt x="141" y="61"/>
                    </a:lnTo>
                    <a:lnTo>
                      <a:pt x="147" y="57"/>
                    </a:lnTo>
                    <a:lnTo>
                      <a:pt x="151" y="52"/>
                    </a:lnTo>
                    <a:lnTo>
                      <a:pt x="154" y="48"/>
                    </a:lnTo>
                    <a:lnTo>
                      <a:pt x="160" y="46"/>
                    </a:lnTo>
                    <a:lnTo>
                      <a:pt x="164" y="44"/>
                    </a:lnTo>
                    <a:lnTo>
                      <a:pt x="170" y="40"/>
                    </a:lnTo>
                    <a:lnTo>
                      <a:pt x="175" y="38"/>
                    </a:lnTo>
                    <a:lnTo>
                      <a:pt x="181" y="37"/>
                    </a:lnTo>
                    <a:lnTo>
                      <a:pt x="189" y="35"/>
                    </a:lnTo>
                    <a:lnTo>
                      <a:pt x="196" y="33"/>
                    </a:lnTo>
                    <a:lnTo>
                      <a:pt x="206" y="31"/>
                    </a:lnTo>
                    <a:lnTo>
                      <a:pt x="215" y="29"/>
                    </a:lnTo>
                    <a:lnTo>
                      <a:pt x="227" y="29"/>
                    </a:lnTo>
                    <a:lnTo>
                      <a:pt x="236" y="29"/>
                    </a:lnTo>
                    <a:lnTo>
                      <a:pt x="247" y="27"/>
                    </a:lnTo>
                    <a:lnTo>
                      <a:pt x="261" y="27"/>
                    </a:lnTo>
                    <a:lnTo>
                      <a:pt x="274" y="27"/>
                    </a:lnTo>
                    <a:lnTo>
                      <a:pt x="287" y="27"/>
                    </a:lnTo>
                    <a:lnTo>
                      <a:pt x="301" y="27"/>
                    </a:lnTo>
                    <a:lnTo>
                      <a:pt x="316" y="27"/>
                    </a:lnTo>
                    <a:lnTo>
                      <a:pt x="331" y="29"/>
                    </a:lnTo>
                    <a:lnTo>
                      <a:pt x="346" y="29"/>
                    </a:lnTo>
                    <a:lnTo>
                      <a:pt x="362" y="29"/>
                    </a:lnTo>
                    <a:lnTo>
                      <a:pt x="377" y="29"/>
                    </a:lnTo>
                    <a:lnTo>
                      <a:pt x="394" y="31"/>
                    </a:lnTo>
                    <a:lnTo>
                      <a:pt x="411" y="31"/>
                    </a:lnTo>
                    <a:lnTo>
                      <a:pt x="426" y="33"/>
                    </a:lnTo>
                    <a:lnTo>
                      <a:pt x="445" y="33"/>
                    </a:lnTo>
                    <a:lnTo>
                      <a:pt x="462" y="35"/>
                    </a:lnTo>
                    <a:lnTo>
                      <a:pt x="479" y="35"/>
                    </a:lnTo>
                    <a:lnTo>
                      <a:pt x="497" y="37"/>
                    </a:lnTo>
                    <a:lnTo>
                      <a:pt x="516" y="38"/>
                    </a:lnTo>
                    <a:lnTo>
                      <a:pt x="533" y="40"/>
                    </a:lnTo>
                    <a:lnTo>
                      <a:pt x="552" y="42"/>
                    </a:lnTo>
                    <a:lnTo>
                      <a:pt x="569" y="44"/>
                    </a:lnTo>
                    <a:lnTo>
                      <a:pt x="586" y="46"/>
                    </a:lnTo>
                    <a:lnTo>
                      <a:pt x="605" y="48"/>
                    </a:lnTo>
                    <a:lnTo>
                      <a:pt x="622" y="50"/>
                    </a:lnTo>
                    <a:lnTo>
                      <a:pt x="639" y="52"/>
                    </a:lnTo>
                    <a:lnTo>
                      <a:pt x="656" y="52"/>
                    </a:lnTo>
                    <a:lnTo>
                      <a:pt x="675" y="56"/>
                    </a:lnTo>
                    <a:lnTo>
                      <a:pt x="692" y="57"/>
                    </a:lnTo>
                    <a:lnTo>
                      <a:pt x="709" y="59"/>
                    </a:lnTo>
                    <a:lnTo>
                      <a:pt x="725" y="61"/>
                    </a:lnTo>
                    <a:lnTo>
                      <a:pt x="742" y="63"/>
                    </a:lnTo>
                    <a:lnTo>
                      <a:pt x="757" y="65"/>
                    </a:lnTo>
                    <a:lnTo>
                      <a:pt x="774" y="67"/>
                    </a:lnTo>
                    <a:lnTo>
                      <a:pt x="789" y="69"/>
                    </a:lnTo>
                    <a:lnTo>
                      <a:pt x="805" y="71"/>
                    </a:lnTo>
                    <a:lnTo>
                      <a:pt x="818" y="73"/>
                    </a:lnTo>
                    <a:lnTo>
                      <a:pt x="833" y="75"/>
                    </a:lnTo>
                    <a:lnTo>
                      <a:pt x="846" y="76"/>
                    </a:lnTo>
                    <a:lnTo>
                      <a:pt x="860" y="78"/>
                    </a:lnTo>
                    <a:lnTo>
                      <a:pt x="871" y="80"/>
                    </a:lnTo>
                    <a:lnTo>
                      <a:pt x="884" y="82"/>
                    </a:lnTo>
                    <a:lnTo>
                      <a:pt x="896" y="82"/>
                    </a:lnTo>
                    <a:lnTo>
                      <a:pt x="907" y="84"/>
                    </a:lnTo>
                    <a:lnTo>
                      <a:pt x="917" y="86"/>
                    </a:lnTo>
                    <a:lnTo>
                      <a:pt x="926" y="88"/>
                    </a:lnTo>
                    <a:lnTo>
                      <a:pt x="934" y="88"/>
                    </a:lnTo>
                    <a:lnTo>
                      <a:pt x="943" y="90"/>
                    </a:lnTo>
                    <a:lnTo>
                      <a:pt x="949" y="90"/>
                    </a:lnTo>
                    <a:lnTo>
                      <a:pt x="955" y="92"/>
                    </a:lnTo>
                    <a:lnTo>
                      <a:pt x="960" y="92"/>
                    </a:lnTo>
                    <a:lnTo>
                      <a:pt x="964" y="94"/>
                    </a:lnTo>
                    <a:lnTo>
                      <a:pt x="968" y="94"/>
                    </a:lnTo>
                    <a:lnTo>
                      <a:pt x="972" y="94"/>
                    </a:lnTo>
                    <a:lnTo>
                      <a:pt x="974" y="94"/>
                    </a:lnTo>
                    <a:lnTo>
                      <a:pt x="974" y="95"/>
                    </a:lnTo>
                    <a:lnTo>
                      <a:pt x="966" y="65"/>
                    </a:lnTo>
                    <a:lnTo>
                      <a:pt x="96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161"/>
              <p:cNvSpPr>
                <a:spLocks/>
              </p:cNvSpPr>
              <p:nvPr/>
            </p:nvSpPr>
            <p:spPr bwMode="auto">
              <a:xfrm flipH="1">
                <a:off x="569" y="1037"/>
                <a:ext cx="95" cy="61"/>
              </a:xfrm>
              <a:custGeom>
                <a:avLst/>
                <a:gdLst>
                  <a:gd name="T0" fmla="*/ 11 w 211"/>
                  <a:gd name="T1" fmla="*/ 2 h 135"/>
                  <a:gd name="T2" fmla="*/ 7 w 211"/>
                  <a:gd name="T3" fmla="*/ 19 h 135"/>
                  <a:gd name="T4" fmla="*/ 4 w 211"/>
                  <a:gd name="T5" fmla="*/ 36 h 135"/>
                  <a:gd name="T6" fmla="*/ 2 w 211"/>
                  <a:gd name="T7" fmla="*/ 52 h 135"/>
                  <a:gd name="T8" fmla="*/ 2 w 211"/>
                  <a:gd name="T9" fmla="*/ 65 h 135"/>
                  <a:gd name="T10" fmla="*/ 0 w 211"/>
                  <a:gd name="T11" fmla="*/ 80 h 135"/>
                  <a:gd name="T12" fmla="*/ 2 w 211"/>
                  <a:gd name="T13" fmla="*/ 94 h 135"/>
                  <a:gd name="T14" fmla="*/ 5 w 211"/>
                  <a:gd name="T15" fmla="*/ 107 h 135"/>
                  <a:gd name="T16" fmla="*/ 15 w 211"/>
                  <a:gd name="T17" fmla="*/ 116 h 135"/>
                  <a:gd name="T18" fmla="*/ 26 w 211"/>
                  <a:gd name="T19" fmla="*/ 122 h 135"/>
                  <a:gd name="T20" fmla="*/ 44 w 211"/>
                  <a:gd name="T21" fmla="*/ 128 h 135"/>
                  <a:gd name="T22" fmla="*/ 64 w 211"/>
                  <a:gd name="T23" fmla="*/ 132 h 135"/>
                  <a:gd name="T24" fmla="*/ 89 w 211"/>
                  <a:gd name="T25" fmla="*/ 133 h 135"/>
                  <a:gd name="T26" fmla="*/ 101 w 211"/>
                  <a:gd name="T27" fmla="*/ 135 h 135"/>
                  <a:gd name="T28" fmla="*/ 120 w 211"/>
                  <a:gd name="T29" fmla="*/ 135 h 135"/>
                  <a:gd name="T30" fmla="*/ 133 w 211"/>
                  <a:gd name="T31" fmla="*/ 135 h 135"/>
                  <a:gd name="T32" fmla="*/ 152 w 211"/>
                  <a:gd name="T33" fmla="*/ 135 h 135"/>
                  <a:gd name="T34" fmla="*/ 171 w 211"/>
                  <a:gd name="T35" fmla="*/ 133 h 135"/>
                  <a:gd name="T36" fmla="*/ 188 w 211"/>
                  <a:gd name="T37" fmla="*/ 132 h 135"/>
                  <a:gd name="T38" fmla="*/ 197 w 211"/>
                  <a:gd name="T39" fmla="*/ 126 h 135"/>
                  <a:gd name="T40" fmla="*/ 205 w 211"/>
                  <a:gd name="T41" fmla="*/ 113 h 135"/>
                  <a:gd name="T42" fmla="*/ 209 w 211"/>
                  <a:gd name="T43" fmla="*/ 94 h 135"/>
                  <a:gd name="T44" fmla="*/ 211 w 211"/>
                  <a:gd name="T45" fmla="*/ 82 h 135"/>
                  <a:gd name="T46" fmla="*/ 211 w 211"/>
                  <a:gd name="T47" fmla="*/ 69 h 135"/>
                  <a:gd name="T48" fmla="*/ 211 w 211"/>
                  <a:gd name="T49" fmla="*/ 55 h 135"/>
                  <a:gd name="T50" fmla="*/ 211 w 211"/>
                  <a:gd name="T51" fmla="*/ 38 h 135"/>
                  <a:gd name="T52" fmla="*/ 211 w 211"/>
                  <a:gd name="T53" fmla="*/ 23 h 135"/>
                  <a:gd name="T54" fmla="*/ 182 w 211"/>
                  <a:gd name="T55" fmla="*/ 21 h 135"/>
                  <a:gd name="T56" fmla="*/ 182 w 211"/>
                  <a:gd name="T57" fmla="*/ 33 h 135"/>
                  <a:gd name="T58" fmla="*/ 180 w 211"/>
                  <a:gd name="T59" fmla="*/ 52 h 135"/>
                  <a:gd name="T60" fmla="*/ 177 w 211"/>
                  <a:gd name="T61" fmla="*/ 73 h 135"/>
                  <a:gd name="T62" fmla="*/ 173 w 211"/>
                  <a:gd name="T63" fmla="*/ 90 h 135"/>
                  <a:gd name="T64" fmla="*/ 165 w 211"/>
                  <a:gd name="T65" fmla="*/ 103 h 135"/>
                  <a:gd name="T66" fmla="*/ 150 w 211"/>
                  <a:gd name="T67" fmla="*/ 103 h 135"/>
                  <a:gd name="T68" fmla="*/ 139 w 211"/>
                  <a:gd name="T69" fmla="*/ 105 h 135"/>
                  <a:gd name="T70" fmla="*/ 121 w 211"/>
                  <a:gd name="T71" fmla="*/ 103 h 135"/>
                  <a:gd name="T72" fmla="*/ 106 w 211"/>
                  <a:gd name="T73" fmla="*/ 103 h 135"/>
                  <a:gd name="T74" fmla="*/ 89 w 211"/>
                  <a:gd name="T75" fmla="*/ 101 h 135"/>
                  <a:gd name="T76" fmla="*/ 72 w 211"/>
                  <a:gd name="T77" fmla="*/ 99 h 135"/>
                  <a:gd name="T78" fmla="*/ 57 w 211"/>
                  <a:gd name="T79" fmla="*/ 95 h 135"/>
                  <a:gd name="T80" fmla="*/ 45 w 211"/>
                  <a:gd name="T81" fmla="*/ 92 h 135"/>
                  <a:gd name="T82" fmla="*/ 36 w 211"/>
                  <a:gd name="T83" fmla="*/ 86 h 135"/>
                  <a:gd name="T84" fmla="*/ 34 w 211"/>
                  <a:gd name="T85" fmla="*/ 76 h 135"/>
                  <a:gd name="T86" fmla="*/ 34 w 211"/>
                  <a:gd name="T87" fmla="*/ 57 h 135"/>
                  <a:gd name="T88" fmla="*/ 36 w 211"/>
                  <a:gd name="T89" fmla="*/ 38 h 135"/>
                  <a:gd name="T90" fmla="*/ 38 w 211"/>
                  <a:gd name="T91" fmla="*/ 19 h 135"/>
                  <a:gd name="T92" fmla="*/ 40 w 211"/>
                  <a:gd name="T93" fmla="*/ 8 h 135"/>
                  <a:gd name="T94" fmla="*/ 13 w 211"/>
                  <a:gd name="T9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1" h="135">
                    <a:moveTo>
                      <a:pt x="13" y="0"/>
                    </a:moveTo>
                    <a:lnTo>
                      <a:pt x="11" y="0"/>
                    </a:lnTo>
                    <a:lnTo>
                      <a:pt x="11" y="2"/>
                    </a:lnTo>
                    <a:lnTo>
                      <a:pt x="9" y="6"/>
                    </a:lnTo>
                    <a:lnTo>
                      <a:pt x="9" y="14"/>
                    </a:lnTo>
                    <a:lnTo>
                      <a:pt x="7" y="19"/>
                    </a:lnTo>
                    <a:lnTo>
                      <a:pt x="5" y="29"/>
                    </a:lnTo>
                    <a:lnTo>
                      <a:pt x="5" y="33"/>
                    </a:lnTo>
                    <a:lnTo>
                      <a:pt x="4" y="36"/>
                    </a:lnTo>
                    <a:lnTo>
                      <a:pt x="4" y="42"/>
                    </a:lnTo>
                    <a:lnTo>
                      <a:pt x="4" y="48"/>
                    </a:lnTo>
                    <a:lnTo>
                      <a:pt x="2" y="52"/>
                    </a:lnTo>
                    <a:lnTo>
                      <a:pt x="2" y="55"/>
                    </a:lnTo>
                    <a:lnTo>
                      <a:pt x="2" y="61"/>
                    </a:lnTo>
                    <a:lnTo>
                      <a:pt x="2" y="65"/>
                    </a:lnTo>
                    <a:lnTo>
                      <a:pt x="0" y="71"/>
                    </a:lnTo>
                    <a:lnTo>
                      <a:pt x="0" y="74"/>
                    </a:lnTo>
                    <a:lnTo>
                      <a:pt x="0" y="80"/>
                    </a:lnTo>
                    <a:lnTo>
                      <a:pt x="2" y="84"/>
                    </a:lnTo>
                    <a:lnTo>
                      <a:pt x="2" y="88"/>
                    </a:lnTo>
                    <a:lnTo>
                      <a:pt x="2" y="94"/>
                    </a:lnTo>
                    <a:lnTo>
                      <a:pt x="2" y="97"/>
                    </a:lnTo>
                    <a:lnTo>
                      <a:pt x="4" y="101"/>
                    </a:lnTo>
                    <a:lnTo>
                      <a:pt x="5" y="107"/>
                    </a:lnTo>
                    <a:lnTo>
                      <a:pt x="9" y="113"/>
                    </a:lnTo>
                    <a:lnTo>
                      <a:pt x="11" y="114"/>
                    </a:lnTo>
                    <a:lnTo>
                      <a:pt x="15" y="116"/>
                    </a:lnTo>
                    <a:lnTo>
                      <a:pt x="17" y="118"/>
                    </a:lnTo>
                    <a:lnTo>
                      <a:pt x="21" y="120"/>
                    </a:lnTo>
                    <a:lnTo>
                      <a:pt x="26" y="122"/>
                    </a:lnTo>
                    <a:lnTo>
                      <a:pt x="32" y="124"/>
                    </a:lnTo>
                    <a:lnTo>
                      <a:pt x="38" y="126"/>
                    </a:lnTo>
                    <a:lnTo>
                      <a:pt x="44" y="128"/>
                    </a:lnTo>
                    <a:lnTo>
                      <a:pt x="51" y="128"/>
                    </a:lnTo>
                    <a:lnTo>
                      <a:pt x="57" y="130"/>
                    </a:lnTo>
                    <a:lnTo>
                      <a:pt x="64" y="132"/>
                    </a:lnTo>
                    <a:lnTo>
                      <a:pt x="72" y="132"/>
                    </a:lnTo>
                    <a:lnTo>
                      <a:pt x="80" y="132"/>
                    </a:lnTo>
                    <a:lnTo>
                      <a:pt x="89" y="133"/>
                    </a:lnTo>
                    <a:lnTo>
                      <a:pt x="91" y="133"/>
                    </a:lnTo>
                    <a:lnTo>
                      <a:pt x="97" y="133"/>
                    </a:lnTo>
                    <a:lnTo>
                      <a:pt x="101" y="135"/>
                    </a:lnTo>
                    <a:lnTo>
                      <a:pt x="104" y="135"/>
                    </a:lnTo>
                    <a:lnTo>
                      <a:pt x="112" y="135"/>
                    </a:lnTo>
                    <a:lnTo>
                      <a:pt x="120" y="135"/>
                    </a:lnTo>
                    <a:lnTo>
                      <a:pt x="123" y="135"/>
                    </a:lnTo>
                    <a:lnTo>
                      <a:pt x="129" y="135"/>
                    </a:lnTo>
                    <a:lnTo>
                      <a:pt x="133" y="135"/>
                    </a:lnTo>
                    <a:lnTo>
                      <a:pt x="137" y="135"/>
                    </a:lnTo>
                    <a:lnTo>
                      <a:pt x="144" y="135"/>
                    </a:lnTo>
                    <a:lnTo>
                      <a:pt x="152" y="135"/>
                    </a:lnTo>
                    <a:lnTo>
                      <a:pt x="158" y="135"/>
                    </a:lnTo>
                    <a:lnTo>
                      <a:pt x="165" y="135"/>
                    </a:lnTo>
                    <a:lnTo>
                      <a:pt x="171" y="133"/>
                    </a:lnTo>
                    <a:lnTo>
                      <a:pt x="177" y="132"/>
                    </a:lnTo>
                    <a:lnTo>
                      <a:pt x="182" y="132"/>
                    </a:lnTo>
                    <a:lnTo>
                      <a:pt x="188" y="132"/>
                    </a:lnTo>
                    <a:lnTo>
                      <a:pt x="192" y="130"/>
                    </a:lnTo>
                    <a:lnTo>
                      <a:pt x="196" y="128"/>
                    </a:lnTo>
                    <a:lnTo>
                      <a:pt x="197" y="126"/>
                    </a:lnTo>
                    <a:lnTo>
                      <a:pt x="201" y="126"/>
                    </a:lnTo>
                    <a:lnTo>
                      <a:pt x="203" y="120"/>
                    </a:lnTo>
                    <a:lnTo>
                      <a:pt x="205" y="113"/>
                    </a:lnTo>
                    <a:lnTo>
                      <a:pt x="207" y="107"/>
                    </a:lnTo>
                    <a:lnTo>
                      <a:pt x="209" y="99"/>
                    </a:lnTo>
                    <a:lnTo>
                      <a:pt x="209" y="94"/>
                    </a:lnTo>
                    <a:lnTo>
                      <a:pt x="211" y="90"/>
                    </a:lnTo>
                    <a:lnTo>
                      <a:pt x="211" y="86"/>
                    </a:lnTo>
                    <a:lnTo>
                      <a:pt x="211" y="82"/>
                    </a:lnTo>
                    <a:lnTo>
                      <a:pt x="211" y="76"/>
                    </a:lnTo>
                    <a:lnTo>
                      <a:pt x="211" y="73"/>
                    </a:lnTo>
                    <a:lnTo>
                      <a:pt x="211" y="69"/>
                    </a:lnTo>
                    <a:lnTo>
                      <a:pt x="211" y="63"/>
                    </a:lnTo>
                    <a:lnTo>
                      <a:pt x="211" y="59"/>
                    </a:lnTo>
                    <a:lnTo>
                      <a:pt x="211" y="55"/>
                    </a:lnTo>
                    <a:lnTo>
                      <a:pt x="211" y="52"/>
                    </a:lnTo>
                    <a:lnTo>
                      <a:pt x="211" y="48"/>
                    </a:lnTo>
                    <a:lnTo>
                      <a:pt x="211" y="38"/>
                    </a:lnTo>
                    <a:lnTo>
                      <a:pt x="211" y="33"/>
                    </a:lnTo>
                    <a:lnTo>
                      <a:pt x="211" y="27"/>
                    </a:lnTo>
                    <a:lnTo>
                      <a:pt x="211" y="23"/>
                    </a:lnTo>
                    <a:lnTo>
                      <a:pt x="211" y="19"/>
                    </a:lnTo>
                    <a:lnTo>
                      <a:pt x="182" y="21"/>
                    </a:lnTo>
                    <a:lnTo>
                      <a:pt x="182" y="21"/>
                    </a:lnTo>
                    <a:lnTo>
                      <a:pt x="182" y="25"/>
                    </a:lnTo>
                    <a:lnTo>
                      <a:pt x="182" y="27"/>
                    </a:lnTo>
                    <a:lnTo>
                      <a:pt x="182" y="33"/>
                    </a:lnTo>
                    <a:lnTo>
                      <a:pt x="182" y="38"/>
                    </a:lnTo>
                    <a:lnTo>
                      <a:pt x="180" y="44"/>
                    </a:lnTo>
                    <a:lnTo>
                      <a:pt x="180" y="52"/>
                    </a:lnTo>
                    <a:lnTo>
                      <a:pt x="180" y="57"/>
                    </a:lnTo>
                    <a:lnTo>
                      <a:pt x="178" y="65"/>
                    </a:lnTo>
                    <a:lnTo>
                      <a:pt x="177" y="73"/>
                    </a:lnTo>
                    <a:lnTo>
                      <a:pt x="175" y="78"/>
                    </a:lnTo>
                    <a:lnTo>
                      <a:pt x="175" y="86"/>
                    </a:lnTo>
                    <a:lnTo>
                      <a:pt x="173" y="90"/>
                    </a:lnTo>
                    <a:lnTo>
                      <a:pt x="169" y="95"/>
                    </a:lnTo>
                    <a:lnTo>
                      <a:pt x="167" y="99"/>
                    </a:lnTo>
                    <a:lnTo>
                      <a:pt x="165" y="103"/>
                    </a:lnTo>
                    <a:lnTo>
                      <a:pt x="161" y="103"/>
                    </a:lnTo>
                    <a:lnTo>
                      <a:pt x="154" y="103"/>
                    </a:lnTo>
                    <a:lnTo>
                      <a:pt x="150" y="103"/>
                    </a:lnTo>
                    <a:lnTo>
                      <a:pt x="146" y="103"/>
                    </a:lnTo>
                    <a:lnTo>
                      <a:pt x="142" y="103"/>
                    </a:lnTo>
                    <a:lnTo>
                      <a:pt x="139" y="105"/>
                    </a:lnTo>
                    <a:lnTo>
                      <a:pt x="133" y="103"/>
                    </a:lnTo>
                    <a:lnTo>
                      <a:pt x="127" y="103"/>
                    </a:lnTo>
                    <a:lnTo>
                      <a:pt x="121" y="103"/>
                    </a:lnTo>
                    <a:lnTo>
                      <a:pt x="118" y="103"/>
                    </a:lnTo>
                    <a:lnTo>
                      <a:pt x="110" y="103"/>
                    </a:lnTo>
                    <a:lnTo>
                      <a:pt x="106" y="103"/>
                    </a:lnTo>
                    <a:lnTo>
                      <a:pt x="101" y="103"/>
                    </a:lnTo>
                    <a:lnTo>
                      <a:pt x="95" y="103"/>
                    </a:lnTo>
                    <a:lnTo>
                      <a:pt x="89" y="101"/>
                    </a:lnTo>
                    <a:lnTo>
                      <a:pt x="83" y="99"/>
                    </a:lnTo>
                    <a:lnTo>
                      <a:pt x="78" y="99"/>
                    </a:lnTo>
                    <a:lnTo>
                      <a:pt x="72" y="99"/>
                    </a:lnTo>
                    <a:lnTo>
                      <a:pt x="66" y="97"/>
                    </a:lnTo>
                    <a:lnTo>
                      <a:pt x="63" y="97"/>
                    </a:lnTo>
                    <a:lnTo>
                      <a:pt x="57" y="95"/>
                    </a:lnTo>
                    <a:lnTo>
                      <a:pt x="53" y="95"/>
                    </a:lnTo>
                    <a:lnTo>
                      <a:pt x="49" y="94"/>
                    </a:lnTo>
                    <a:lnTo>
                      <a:pt x="45" y="92"/>
                    </a:lnTo>
                    <a:lnTo>
                      <a:pt x="42" y="90"/>
                    </a:lnTo>
                    <a:lnTo>
                      <a:pt x="40" y="90"/>
                    </a:lnTo>
                    <a:lnTo>
                      <a:pt x="36" y="86"/>
                    </a:lnTo>
                    <a:lnTo>
                      <a:pt x="36" y="84"/>
                    </a:lnTo>
                    <a:lnTo>
                      <a:pt x="34" y="80"/>
                    </a:lnTo>
                    <a:lnTo>
                      <a:pt x="34" y="76"/>
                    </a:lnTo>
                    <a:lnTo>
                      <a:pt x="34" y="71"/>
                    </a:lnTo>
                    <a:lnTo>
                      <a:pt x="34" y="65"/>
                    </a:lnTo>
                    <a:lnTo>
                      <a:pt x="34" y="57"/>
                    </a:lnTo>
                    <a:lnTo>
                      <a:pt x="34" y="52"/>
                    </a:lnTo>
                    <a:lnTo>
                      <a:pt x="36" y="44"/>
                    </a:lnTo>
                    <a:lnTo>
                      <a:pt x="36" y="38"/>
                    </a:lnTo>
                    <a:lnTo>
                      <a:pt x="36" y="33"/>
                    </a:lnTo>
                    <a:lnTo>
                      <a:pt x="38" y="25"/>
                    </a:lnTo>
                    <a:lnTo>
                      <a:pt x="38" y="19"/>
                    </a:lnTo>
                    <a:lnTo>
                      <a:pt x="38" y="16"/>
                    </a:lnTo>
                    <a:lnTo>
                      <a:pt x="38" y="10"/>
                    </a:lnTo>
                    <a:lnTo>
                      <a:pt x="40" y="8"/>
                    </a:lnTo>
                    <a:lnTo>
                      <a:pt x="40" y="6"/>
                    </a:lnTo>
                    <a:lnTo>
                      <a:pt x="40" y="6"/>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162"/>
              <p:cNvSpPr>
                <a:spLocks/>
              </p:cNvSpPr>
              <p:nvPr/>
            </p:nvSpPr>
            <p:spPr bwMode="auto">
              <a:xfrm flipH="1">
                <a:off x="587" y="1089"/>
                <a:ext cx="66" cy="172"/>
              </a:xfrm>
              <a:custGeom>
                <a:avLst/>
                <a:gdLst>
                  <a:gd name="T0" fmla="*/ 0 w 147"/>
                  <a:gd name="T1" fmla="*/ 367 h 379"/>
                  <a:gd name="T2" fmla="*/ 10 w 147"/>
                  <a:gd name="T3" fmla="*/ 369 h 379"/>
                  <a:gd name="T4" fmla="*/ 21 w 147"/>
                  <a:gd name="T5" fmla="*/ 371 h 379"/>
                  <a:gd name="T6" fmla="*/ 37 w 147"/>
                  <a:gd name="T7" fmla="*/ 373 h 379"/>
                  <a:gd name="T8" fmla="*/ 52 w 147"/>
                  <a:gd name="T9" fmla="*/ 377 h 379"/>
                  <a:gd name="T10" fmla="*/ 71 w 147"/>
                  <a:gd name="T11" fmla="*/ 379 h 379"/>
                  <a:gd name="T12" fmla="*/ 86 w 147"/>
                  <a:gd name="T13" fmla="*/ 379 h 379"/>
                  <a:gd name="T14" fmla="*/ 101 w 147"/>
                  <a:gd name="T15" fmla="*/ 379 h 379"/>
                  <a:gd name="T16" fmla="*/ 113 w 147"/>
                  <a:gd name="T17" fmla="*/ 377 h 379"/>
                  <a:gd name="T18" fmla="*/ 124 w 147"/>
                  <a:gd name="T19" fmla="*/ 369 h 379"/>
                  <a:gd name="T20" fmla="*/ 124 w 147"/>
                  <a:gd name="T21" fmla="*/ 356 h 379"/>
                  <a:gd name="T22" fmla="*/ 126 w 147"/>
                  <a:gd name="T23" fmla="*/ 346 h 379"/>
                  <a:gd name="T24" fmla="*/ 126 w 147"/>
                  <a:gd name="T25" fmla="*/ 331 h 379"/>
                  <a:gd name="T26" fmla="*/ 128 w 147"/>
                  <a:gd name="T27" fmla="*/ 314 h 379"/>
                  <a:gd name="T28" fmla="*/ 128 w 147"/>
                  <a:gd name="T29" fmla="*/ 293 h 379"/>
                  <a:gd name="T30" fmla="*/ 130 w 147"/>
                  <a:gd name="T31" fmla="*/ 272 h 379"/>
                  <a:gd name="T32" fmla="*/ 132 w 147"/>
                  <a:gd name="T33" fmla="*/ 249 h 379"/>
                  <a:gd name="T34" fmla="*/ 134 w 147"/>
                  <a:gd name="T35" fmla="*/ 225 h 379"/>
                  <a:gd name="T36" fmla="*/ 135 w 147"/>
                  <a:gd name="T37" fmla="*/ 202 h 379"/>
                  <a:gd name="T38" fmla="*/ 137 w 147"/>
                  <a:gd name="T39" fmla="*/ 177 h 379"/>
                  <a:gd name="T40" fmla="*/ 137 w 147"/>
                  <a:gd name="T41" fmla="*/ 153 h 379"/>
                  <a:gd name="T42" fmla="*/ 139 w 147"/>
                  <a:gd name="T43" fmla="*/ 128 h 379"/>
                  <a:gd name="T44" fmla="*/ 139 w 147"/>
                  <a:gd name="T45" fmla="*/ 105 h 379"/>
                  <a:gd name="T46" fmla="*/ 141 w 147"/>
                  <a:gd name="T47" fmla="*/ 82 h 379"/>
                  <a:gd name="T48" fmla="*/ 143 w 147"/>
                  <a:gd name="T49" fmla="*/ 63 h 379"/>
                  <a:gd name="T50" fmla="*/ 143 w 147"/>
                  <a:gd name="T51" fmla="*/ 46 h 379"/>
                  <a:gd name="T52" fmla="*/ 145 w 147"/>
                  <a:gd name="T53" fmla="*/ 31 h 379"/>
                  <a:gd name="T54" fmla="*/ 145 w 147"/>
                  <a:gd name="T55" fmla="*/ 18 h 379"/>
                  <a:gd name="T56" fmla="*/ 145 w 147"/>
                  <a:gd name="T57" fmla="*/ 6 h 379"/>
                  <a:gd name="T58" fmla="*/ 96 w 147"/>
                  <a:gd name="T59" fmla="*/ 346 h 379"/>
                  <a:gd name="T60" fmla="*/ 90 w 147"/>
                  <a:gd name="T61" fmla="*/ 346 h 379"/>
                  <a:gd name="T62" fmla="*/ 75 w 147"/>
                  <a:gd name="T63" fmla="*/ 346 h 379"/>
                  <a:gd name="T64" fmla="*/ 56 w 147"/>
                  <a:gd name="T65" fmla="*/ 346 h 379"/>
                  <a:gd name="T66" fmla="*/ 40 w 147"/>
                  <a:gd name="T67" fmla="*/ 345 h 379"/>
                  <a:gd name="T68" fmla="*/ 29 w 147"/>
                  <a:gd name="T69" fmla="*/ 339 h 379"/>
                  <a:gd name="T70" fmla="*/ 29 w 147"/>
                  <a:gd name="T71" fmla="*/ 329 h 379"/>
                  <a:gd name="T72" fmla="*/ 29 w 147"/>
                  <a:gd name="T73" fmla="*/ 312 h 379"/>
                  <a:gd name="T74" fmla="*/ 31 w 147"/>
                  <a:gd name="T75" fmla="*/ 299 h 379"/>
                  <a:gd name="T76" fmla="*/ 33 w 147"/>
                  <a:gd name="T77" fmla="*/ 284 h 379"/>
                  <a:gd name="T78" fmla="*/ 35 w 147"/>
                  <a:gd name="T79" fmla="*/ 265 h 379"/>
                  <a:gd name="T80" fmla="*/ 37 w 147"/>
                  <a:gd name="T81" fmla="*/ 246 h 379"/>
                  <a:gd name="T82" fmla="*/ 39 w 147"/>
                  <a:gd name="T83" fmla="*/ 225 h 379"/>
                  <a:gd name="T84" fmla="*/ 40 w 147"/>
                  <a:gd name="T85" fmla="*/ 202 h 379"/>
                  <a:gd name="T86" fmla="*/ 42 w 147"/>
                  <a:gd name="T87" fmla="*/ 181 h 379"/>
                  <a:gd name="T88" fmla="*/ 46 w 147"/>
                  <a:gd name="T89" fmla="*/ 158 h 379"/>
                  <a:gd name="T90" fmla="*/ 48 w 147"/>
                  <a:gd name="T91" fmla="*/ 135 h 379"/>
                  <a:gd name="T92" fmla="*/ 50 w 147"/>
                  <a:gd name="T93" fmla="*/ 115 h 379"/>
                  <a:gd name="T94" fmla="*/ 52 w 147"/>
                  <a:gd name="T95" fmla="*/ 94 h 379"/>
                  <a:gd name="T96" fmla="*/ 54 w 147"/>
                  <a:gd name="T97" fmla="*/ 75 h 379"/>
                  <a:gd name="T98" fmla="*/ 58 w 147"/>
                  <a:gd name="T99" fmla="*/ 57 h 379"/>
                  <a:gd name="T100" fmla="*/ 58 w 147"/>
                  <a:gd name="T101" fmla="*/ 40 h 379"/>
                  <a:gd name="T102" fmla="*/ 59 w 147"/>
                  <a:gd name="T103" fmla="*/ 27 h 379"/>
                  <a:gd name="T104" fmla="*/ 61 w 147"/>
                  <a:gd name="T105" fmla="*/ 16 h 379"/>
                  <a:gd name="T106" fmla="*/ 63 w 147"/>
                  <a:gd name="T107"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379">
                    <a:moveTo>
                      <a:pt x="33" y="0"/>
                    </a:moveTo>
                    <a:lnTo>
                      <a:pt x="0" y="367"/>
                    </a:lnTo>
                    <a:lnTo>
                      <a:pt x="0" y="367"/>
                    </a:lnTo>
                    <a:lnTo>
                      <a:pt x="4" y="369"/>
                    </a:lnTo>
                    <a:lnTo>
                      <a:pt x="6" y="369"/>
                    </a:lnTo>
                    <a:lnTo>
                      <a:pt x="10" y="369"/>
                    </a:lnTo>
                    <a:lnTo>
                      <a:pt x="14" y="369"/>
                    </a:lnTo>
                    <a:lnTo>
                      <a:pt x="18" y="371"/>
                    </a:lnTo>
                    <a:lnTo>
                      <a:pt x="21" y="371"/>
                    </a:lnTo>
                    <a:lnTo>
                      <a:pt x="25" y="373"/>
                    </a:lnTo>
                    <a:lnTo>
                      <a:pt x="31" y="373"/>
                    </a:lnTo>
                    <a:lnTo>
                      <a:pt x="37" y="373"/>
                    </a:lnTo>
                    <a:lnTo>
                      <a:pt x="42" y="375"/>
                    </a:lnTo>
                    <a:lnTo>
                      <a:pt x="48" y="375"/>
                    </a:lnTo>
                    <a:lnTo>
                      <a:pt x="52" y="377"/>
                    </a:lnTo>
                    <a:lnTo>
                      <a:pt x="59" y="377"/>
                    </a:lnTo>
                    <a:lnTo>
                      <a:pt x="65" y="377"/>
                    </a:lnTo>
                    <a:lnTo>
                      <a:pt x="71" y="379"/>
                    </a:lnTo>
                    <a:lnTo>
                      <a:pt x="75" y="379"/>
                    </a:lnTo>
                    <a:lnTo>
                      <a:pt x="80" y="379"/>
                    </a:lnTo>
                    <a:lnTo>
                      <a:pt x="86" y="379"/>
                    </a:lnTo>
                    <a:lnTo>
                      <a:pt x="92" y="379"/>
                    </a:lnTo>
                    <a:lnTo>
                      <a:pt x="96" y="379"/>
                    </a:lnTo>
                    <a:lnTo>
                      <a:pt x="101" y="379"/>
                    </a:lnTo>
                    <a:lnTo>
                      <a:pt x="105" y="379"/>
                    </a:lnTo>
                    <a:lnTo>
                      <a:pt x="109" y="377"/>
                    </a:lnTo>
                    <a:lnTo>
                      <a:pt x="113" y="377"/>
                    </a:lnTo>
                    <a:lnTo>
                      <a:pt x="116" y="377"/>
                    </a:lnTo>
                    <a:lnTo>
                      <a:pt x="120" y="373"/>
                    </a:lnTo>
                    <a:lnTo>
                      <a:pt x="124" y="369"/>
                    </a:lnTo>
                    <a:lnTo>
                      <a:pt x="124" y="365"/>
                    </a:lnTo>
                    <a:lnTo>
                      <a:pt x="124" y="360"/>
                    </a:lnTo>
                    <a:lnTo>
                      <a:pt x="124" y="356"/>
                    </a:lnTo>
                    <a:lnTo>
                      <a:pt x="124" y="352"/>
                    </a:lnTo>
                    <a:lnTo>
                      <a:pt x="124" y="350"/>
                    </a:lnTo>
                    <a:lnTo>
                      <a:pt x="126" y="346"/>
                    </a:lnTo>
                    <a:lnTo>
                      <a:pt x="126" y="341"/>
                    </a:lnTo>
                    <a:lnTo>
                      <a:pt x="126" y="335"/>
                    </a:lnTo>
                    <a:lnTo>
                      <a:pt x="126" y="331"/>
                    </a:lnTo>
                    <a:lnTo>
                      <a:pt x="126" y="326"/>
                    </a:lnTo>
                    <a:lnTo>
                      <a:pt x="126" y="320"/>
                    </a:lnTo>
                    <a:lnTo>
                      <a:pt x="128" y="314"/>
                    </a:lnTo>
                    <a:lnTo>
                      <a:pt x="128" y="307"/>
                    </a:lnTo>
                    <a:lnTo>
                      <a:pt x="128" y="301"/>
                    </a:lnTo>
                    <a:lnTo>
                      <a:pt x="128" y="293"/>
                    </a:lnTo>
                    <a:lnTo>
                      <a:pt x="128" y="288"/>
                    </a:lnTo>
                    <a:lnTo>
                      <a:pt x="130" y="280"/>
                    </a:lnTo>
                    <a:lnTo>
                      <a:pt x="130" y="272"/>
                    </a:lnTo>
                    <a:lnTo>
                      <a:pt x="130" y="265"/>
                    </a:lnTo>
                    <a:lnTo>
                      <a:pt x="132" y="257"/>
                    </a:lnTo>
                    <a:lnTo>
                      <a:pt x="132" y="249"/>
                    </a:lnTo>
                    <a:lnTo>
                      <a:pt x="132" y="242"/>
                    </a:lnTo>
                    <a:lnTo>
                      <a:pt x="132" y="234"/>
                    </a:lnTo>
                    <a:lnTo>
                      <a:pt x="134" y="225"/>
                    </a:lnTo>
                    <a:lnTo>
                      <a:pt x="134" y="217"/>
                    </a:lnTo>
                    <a:lnTo>
                      <a:pt x="135" y="210"/>
                    </a:lnTo>
                    <a:lnTo>
                      <a:pt x="135" y="202"/>
                    </a:lnTo>
                    <a:lnTo>
                      <a:pt x="135" y="192"/>
                    </a:lnTo>
                    <a:lnTo>
                      <a:pt x="135" y="185"/>
                    </a:lnTo>
                    <a:lnTo>
                      <a:pt x="137" y="177"/>
                    </a:lnTo>
                    <a:lnTo>
                      <a:pt x="137" y="168"/>
                    </a:lnTo>
                    <a:lnTo>
                      <a:pt x="137" y="160"/>
                    </a:lnTo>
                    <a:lnTo>
                      <a:pt x="137" y="153"/>
                    </a:lnTo>
                    <a:lnTo>
                      <a:pt x="139" y="145"/>
                    </a:lnTo>
                    <a:lnTo>
                      <a:pt x="139" y="135"/>
                    </a:lnTo>
                    <a:lnTo>
                      <a:pt x="139" y="128"/>
                    </a:lnTo>
                    <a:lnTo>
                      <a:pt x="139" y="120"/>
                    </a:lnTo>
                    <a:lnTo>
                      <a:pt x="139" y="113"/>
                    </a:lnTo>
                    <a:lnTo>
                      <a:pt x="139" y="105"/>
                    </a:lnTo>
                    <a:lnTo>
                      <a:pt x="141" y="97"/>
                    </a:lnTo>
                    <a:lnTo>
                      <a:pt x="141" y="90"/>
                    </a:lnTo>
                    <a:lnTo>
                      <a:pt x="141" y="82"/>
                    </a:lnTo>
                    <a:lnTo>
                      <a:pt x="141" y="76"/>
                    </a:lnTo>
                    <a:lnTo>
                      <a:pt x="141" y="69"/>
                    </a:lnTo>
                    <a:lnTo>
                      <a:pt x="143" y="63"/>
                    </a:lnTo>
                    <a:lnTo>
                      <a:pt x="143" y="57"/>
                    </a:lnTo>
                    <a:lnTo>
                      <a:pt x="143" y="50"/>
                    </a:lnTo>
                    <a:lnTo>
                      <a:pt x="143" y="46"/>
                    </a:lnTo>
                    <a:lnTo>
                      <a:pt x="143" y="40"/>
                    </a:lnTo>
                    <a:lnTo>
                      <a:pt x="145" y="35"/>
                    </a:lnTo>
                    <a:lnTo>
                      <a:pt x="145" y="31"/>
                    </a:lnTo>
                    <a:lnTo>
                      <a:pt x="145" y="25"/>
                    </a:lnTo>
                    <a:lnTo>
                      <a:pt x="145" y="21"/>
                    </a:lnTo>
                    <a:lnTo>
                      <a:pt x="145" y="18"/>
                    </a:lnTo>
                    <a:lnTo>
                      <a:pt x="145" y="12"/>
                    </a:lnTo>
                    <a:lnTo>
                      <a:pt x="145" y="8"/>
                    </a:lnTo>
                    <a:lnTo>
                      <a:pt x="145" y="6"/>
                    </a:lnTo>
                    <a:lnTo>
                      <a:pt x="147" y="4"/>
                    </a:lnTo>
                    <a:lnTo>
                      <a:pt x="113" y="8"/>
                    </a:lnTo>
                    <a:lnTo>
                      <a:pt x="96" y="346"/>
                    </a:lnTo>
                    <a:lnTo>
                      <a:pt x="96" y="346"/>
                    </a:lnTo>
                    <a:lnTo>
                      <a:pt x="94" y="346"/>
                    </a:lnTo>
                    <a:lnTo>
                      <a:pt x="90" y="346"/>
                    </a:lnTo>
                    <a:lnTo>
                      <a:pt x="86" y="346"/>
                    </a:lnTo>
                    <a:lnTo>
                      <a:pt x="80" y="346"/>
                    </a:lnTo>
                    <a:lnTo>
                      <a:pt x="75" y="346"/>
                    </a:lnTo>
                    <a:lnTo>
                      <a:pt x="69" y="346"/>
                    </a:lnTo>
                    <a:lnTo>
                      <a:pt x="63" y="346"/>
                    </a:lnTo>
                    <a:lnTo>
                      <a:pt x="56" y="346"/>
                    </a:lnTo>
                    <a:lnTo>
                      <a:pt x="50" y="346"/>
                    </a:lnTo>
                    <a:lnTo>
                      <a:pt x="44" y="345"/>
                    </a:lnTo>
                    <a:lnTo>
                      <a:pt x="40" y="345"/>
                    </a:lnTo>
                    <a:lnTo>
                      <a:pt x="35" y="343"/>
                    </a:lnTo>
                    <a:lnTo>
                      <a:pt x="33" y="341"/>
                    </a:lnTo>
                    <a:lnTo>
                      <a:pt x="29" y="339"/>
                    </a:lnTo>
                    <a:lnTo>
                      <a:pt x="29" y="337"/>
                    </a:lnTo>
                    <a:lnTo>
                      <a:pt x="29" y="333"/>
                    </a:lnTo>
                    <a:lnTo>
                      <a:pt x="29" y="329"/>
                    </a:lnTo>
                    <a:lnTo>
                      <a:pt x="29" y="324"/>
                    </a:lnTo>
                    <a:lnTo>
                      <a:pt x="29" y="318"/>
                    </a:lnTo>
                    <a:lnTo>
                      <a:pt x="29" y="312"/>
                    </a:lnTo>
                    <a:lnTo>
                      <a:pt x="29" y="308"/>
                    </a:lnTo>
                    <a:lnTo>
                      <a:pt x="31" y="305"/>
                    </a:lnTo>
                    <a:lnTo>
                      <a:pt x="31" y="299"/>
                    </a:lnTo>
                    <a:lnTo>
                      <a:pt x="31" y="293"/>
                    </a:lnTo>
                    <a:lnTo>
                      <a:pt x="33" y="289"/>
                    </a:lnTo>
                    <a:lnTo>
                      <a:pt x="33" y="284"/>
                    </a:lnTo>
                    <a:lnTo>
                      <a:pt x="33" y="278"/>
                    </a:lnTo>
                    <a:lnTo>
                      <a:pt x="33" y="272"/>
                    </a:lnTo>
                    <a:lnTo>
                      <a:pt x="35" y="265"/>
                    </a:lnTo>
                    <a:lnTo>
                      <a:pt x="35" y="259"/>
                    </a:lnTo>
                    <a:lnTo>
                      <a:pt x="37" y="253"/>
                    </a:lnTo>
                    <a:lnTo>
                      <a:pt x="37" y="246"/>
                    </a:lnTo>
                    <a:lnTo>
                      <a:pt x="37" y="238"/>
                    </a:lnTo>
                    <a:lnTo>
                      <a:pt x="37" y="232"/>
                    </a:lnTo>
                    <a:lnTo>
                      <a:pt x="39" y="225"/>
                    </a:lnTo>
                    <a:lnTo>
                      <a:pt x="39" y="217"/>
                    </a:lnTo>
                    <a:lnTo>
                      <a:pt x="40" y="211"/>
                    </a:lnTo>
                    <a:lnTo>
                      <a:pt x="40" y="202"/>
                    </a:lnTo>
                    <a:lnTo>
                      <a:pt x="42" y="196"/>
                    </a:lnTo>
                    <a:lnTo>
                      <a:pt x="42" y="189"/>
                    </a:lnTo>
                    <a:lnTo>
                      <a:pt x="42" y="181"/>
                    </a:lnTo>
                    <a:lnTo>
                      <a:pt x="44" y="173"/>
                    </a:lnTo>
                    <a:lnTo>
                      <a:pt x="46" y="166"/>
                    </a:lnTo>
                    <a:lnTo>
                      <a:pt x="46" y="158"/>
                    </a:lnTo>
                    <a:lnTo>
                      <a:pt x="46" y="151"/>
                    </a:lnTo>
                    <a:lnTo>
                      <a:pt x="46" y="143"/>
                    </a:lnTo>
                    <a:lnTo>
                      <a:pt x="48" y="135"/>
                    </a:lnTo>
                    <a:lnTo>
                      <a:pt x="48" y="128"/>
                    </a:lnTo>
                    <a:lnTo>
                      <a:pt x="50" y="122"/>
                    </a:lnTo>
                    <a:lnTo>
                      <a:pt x="50" y="115"/>
                    </a:lnTo>
                    <a:lnTo>
                      <a:pt x="52" y="107"/>
                    </a:lnTo>
                    <a:lnTo>
                      <a:pt x="52" y="99"/>
                    </a:lnTo>
                    <a:lnTo>
                      <a:pt x="52" y="94"/>
                    </a:lnTo>
                    <a:lnTo>
                      <a:pt x="52" y="86"/>
                    </a:lnTo>
                    <a:lnTo>
                      <a:pt x="54" y="80"/>
                    </a:lnTo>
                    <a:lnTo>
                      <a:pt x="54" y="75"/>
                    </a:lnTo>
                    <a:lnTo>
                      <a:pt x="56" y="69"/>
                    </a:lnTo>
                    <a:lnTo>
                      <a:pt x="56" y="63"/>
                    </a:lnTo>
                    <a:lnTo>
                      <a:pt x="58" y="57"/>
                    </a:lnTo>
                    <a:lnTo>
                      <a:pt x="58" y="52"/>
                    </a:lnTo>
                    <a:lnTo>
                      <a:pt x="58" y="46"/>
                    </a:lnTo>
                    <a:lnTo>
                      <a:pt x="58" y="40"/>
                    </a:lnTo>
                    <a:lnTo>
                      <a:pt x="58" y="37"/>
                    </a:lnTo>
                    <a:lnTo>
                      <a:pt x="58" y="33"/>
                    </a:lnTo>
                    <a:lnTo>
                      <a:pt x="59" y="27"/>
                    </a:lnTo>
                    <a:lnTo>
                      <a:pt x="59" y="25"/>
                    </a:lnTo>
                    <a:lnTo>
                      <a:pt x="61" y="21"/>
                    </a:lnTo>
                    <a:lnTo>
                      <a:pt x="61" y="16"/>
                    </a:lnTo>
                    <a:lnTo>
                      <a:pt x="61" y="12"/>
                    </a:lnTo>
                    <a:lnTo>
                      <a:pt x="61" y="8"/>
                    </a:lnTo>
                    <a:lnTo>
                      <a:pt x="63" y="8"/>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163"/>
              <p:cNvSpPr>
                <a:spLocks/>
              </p:cNvSpPr>
              <p:nvPr/>
            </p:nvSpPr>
            <p:spPr bwMode="auto">
              <a:xfrm flipH="1">
                <a:off x="384" y="1240"/>
                <a:ext cx="535" cy="650"/>
              </a:xfrm>
              <a:custGeom>
                <a:avLst/>
                <a:gdLst>
                  <a:gd name="T0" fmla="*/ 536 w 1179"/>
                  <a:gd name="T1" fmla="*/ 0 h 1430"/>
                  <a:gd name="T2" fmla="*/ 441 w 1179"/>
                  <a:gd name="T3" fmla="*/ 10 h 1430"/>
                  <a:gd name="T4" fmla="*/ 325 w 1179"/>
                  <a:gd name="T5" fmla="*/ 50 h 1430"/>
                  <a:gd name="T6" fmla="*/ 213 w 1179"/>
                  <a:gd name="T7" fmla="*/ 131 h 1430"/>
                  <a:gd name="T8" fmla="*/ 127 w 1179"/>
                  <a:gd name="T9" fmla="*/ 274 h 1430"/>
                  <a:gd name="T10" fmla="*/ 72 w 1179"/>
                  <a:gd name="T11" fmla="*/ 470 h 1430"/>
                  <a:gd name="T12" fmla="*/ 40 w 1179"/>
                  <a:gd name="T13" fmla="*/ 677 h 1430"/>
                  <a:gd name="T14" fmla="*/ 23 w 1179"/>
                  <a:gd name="T15" fmla="*/ 852 h 1430"/>
                  <a:gd name="T16" fmla="*/ 13 w 1179"/>
                  <a:gd name="T17" fmla="*/ 962 h 1430"/>
                  <a:gd name="T18" fmla="*/ 6 w 1179"/>
                  <a:gd name="T19" fmla="*/ 1071 h 1430"/>
                  <a:gd name="T20" fmla="*/ 2 w 1179"/>
                  <a:gd name="T21" fmla="*/ 1194 h 1430"/>
                  <a:gd name="T22" fmla="*/ 0 w 1179"/>
                  <a:gd name="T23" fmla="*/ 1303 h 1430"/>
                  <a:gd name="T24" fmla="*/ 6 w 1179"/>
                  <a:gd name="T25" fmla="*/ 1377 h 1430"/>
                  <a:gd name="T26" fmla="*/ 129 w 1179"/>
                  <a:gd name="T27" fmla="*/ 1388 h 1430"/>
                  <a:gd name="T28" fmla="*/ 437 w 1179"/>
                  <a:gd name="T29" fmla="*/ 1409 h 1430"/>
                  <a:gd name="T30" fmla="*/ 795 w 1179"/>
                  <a:gd name="T31" fmla="*/ 1424 h 1430"/>
                  <a:gd name="T32" fmla="*/ 1068 w 1179"/>
                  <a:gd name="T33" fmla="*/ 1428 h 1430"/>
                  <a:gd name="T34" fmla="*/ 1143 w 1179"/>
                  <a:gd name="T35" fmla="*/ 1394 h 1430"/>
                  <a:gd name="T36" fmla="*/ 1165 w 1179"/>
                  <a:gd name="T37" fmla="*/ 1183 h 1430"/>
                  <a:gd name="T38" fmla="*/ 1179 w 1179"/>
                  <a:gd name="T39" fmla="*/ 846 h 1430"/>
                  <a:gd name="T40" fmla="*/ 1169 w 1179"/>
                  <a:gd name="T41" fmla="*/ 496 h 1430"/>
                  <a:gd name="T42" fmla="*/ 1116 w 1179"/>
                  <a:gd name="T43" fmla="*/ 240 h 1430"/>
                  <a:gd name="T44" fmla="*/ 1017 w 1179"/>
                  <a:gd name="T45" fmla="*/ 126 h 1430"/>
                  <a:gd name="T46" fmla="*/ 901 w 1179"/>
                  <a:gd name="T47" fmla="*/ 63 h 1430"/>
                  <a:gd name="T48" fmla="*/ 793 w 1179"/>
                  <a:gd name="T49" fmla="*/ 34 h 1430"/>
                  <a:gd name="T50" fmla="*/ 713 w 1179"/>
                  <a:gd name="T51" fmla="*/ 27 h 1430"/>
                  <a:gd name="T52" fmla="*/ 703 w 1179"/>
                  <a:gd name="T53" fmla="*/ 48 h 1430"/>
                  <a:gd name="T54" fmla="*/ 791 w 1179"/>
                  <a:gd name="T55" fmla="*/ 63 h 1430"/>
                  <a:gd name="T56" fmla="*/ 899 w 1179"/>
                  <a:gd name="T57" fmla="*/ 97 h 1430"/>
                  <a:gd name="T58" fmla="*/ 1004 w 1179"/>
                  <a:gd name="T59" fmla="*/ 148 h 1430"/>
                  <a:gd name="T60" fmla="*/ 1074 w 1179"/>
                  <a:gd name="T61" fmla="*/ 230 h 1430"/>
                  <a:gd name="T62" fmla="*/ 1116 w 1179"/>
                  <a:gd name="T63" fmla="*/ 361 h 1430"/>
                  <a:gd name="T64" fmla="*/ 1141 w 1179"/>
                  <a:gd name="T65" fmla="*/ 531 h 1430"/>
                  <a:gd name="T66" fmla="*/ 1150 w 1179"/>
                  <a:gd name="T67" fmla="*/ 707 h 1430"/>
                  <a:gd name="T68" fmla="*/ 1150 w 1179"/>
                  <a:gd name="T69" fmla="*/ 867 h 1430"/>
                  <a:gd name="T70" fmla="*/ 1144 w 1179"/>
                  <a:gd name="T71" fmla="*/ 1006 h 1430"/>
                  <a:gd name="T72" fmla="*/ 1133 w 1179"/>
                  <a:gd name="T73" fmla="*/ 1152 h 1430"/>
                  <a:gd name="T74" fmla="*/ 1124 w 1179"/>
                  <a:gd name="T75" fmla="*/ 1284 h 1430"/>
                  <a:gd name="T76" fmla="*/ 1116 w 1179"/>
                  <a:gd name="T77" fmla="*/ 1373 h 1430"/>
                  <a:gd name="T78" fmla="*/ 1091 w 1179"/>
                  <a:gd name="T79" fmla="*/ 1399 h 1430"/>
                  <a:gd name="T80" fmla="*/ 1006 w 1179"/>
                  <a:gd name="T81" fmla="*/ 1403 h 1430"/>
                  <a:gd name="T82" fmla="*/ 859 w 1179"/>
                  <a:gd name="T83" fmla="*/ 1403 h 1430"/>
                  <a:gd name="T84" fmla="*/ 663 w 1179"/>
                  <a:gd name="T85" fmla="*/ 1396 h 1430"/>
                  <a:gd name="T86" fmla="*/ 428 w 1179"/>
                  <a:gd name="T87" fmla="*/ 1380 h 1430"/>
                  <a:gd name="T88" fmla="*/ 238 w 1179"/>
                  <a:gd name="T89" fmla="*/ 1365 h 1430"/>
                  <a:gd name="T90" fmla="*/ 118 w 1179"/>
                  <a:gd name="T91" fmla="*/ 1358 h 1430"/>
                  <a:gd name="T92" fmla="*/ 53 w 1179"/>
                  <a:gd name="T93" fmla="*/ 1354 h 1430"/>
                  <a:gd name="T94" fmla="*/ 34 w 1179"/>
                  <a:gd name="T95" fmla="*/ 1316 h 1430"/>
                  <a:gd name="T96" fmla="*/ 40 w 1179"/>
                  <a:gd name="T97" fmla="*/ 1149 h 1430"/>
                  <a:gd name="T98" fmla="*/ 51 w 1179"/>
                  <a:gd name="T99" fmla="*/ 901 h 1430"/>
                  <a:gd name="T100" fmla="*/ 74 w 1179"/>
                  <a:gd name="T101" fmla="*/ 639 h 1430"/>
                  <a:gd name="T102" fmla="*/ 108 w 1179"/>
                  <a:gd name="T103" fmla="*/ 434 h 1430"/>
                  <a:gd name="T104" fmla="*/ 152 w 1179"/>
                  <a:gd name="T105" fmla="*/ 295 h 1430"/>
                  <a:gd name="T106" fmla="*/ 207 w 1179"/>
                  <a:gd name="T107" fmla="*/ 196 h 1430"/>
                  <a:gd name="T108" fmla="*/ 266 w 1179"/>
                  <a:gd name="T109" fmla="*/ 129 h 1430"/>
                  <a:gd name="T110" fmla="*/ 325 w 1179"/>
                  <a:gd name="T111" fmla="*/ 86 h 1430"/>
                  <a:gd name="T112" fmla="*/ 386 w 1179"/>
                  <a:gd name="T113" fmla="*/ 55 h 1430"/>
                  <a:gd name="T114" fmla="*/ 454 w 1179"/>
                  <a:gd name="T115" fmla="*/ 40 h 1430"/>
                  <a:gd name="T116" fmla="*/ 521 w 1179"/>
                  <a:gd name="T117" fmla="*/ 36 h 1430"/>
                  <a:gd name="T118" fmla="*/ 595 w 1179"/>
                  <a:gd name="T119" fmla="*/ 4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9" h="1430">
                    <a:moveTo>
                      <a:pt x="597" y="4"/>
                    </a:moveTo>
                    <a:lnTo>
                      <a:pt x="595" y="4"/>
                    </a:lnTo>
                    <a:lnTo>
                      <a:pt x="593" y="4"/>
                    </a:lnTo>
                    <a:lnTo>
                      <a:pt x="589" y="2"/>
                    </a:lnTo>
                    <a:lnTo>
                      <a:pt x="585" y="2"/>
                    </a:lnTo>
                    <a:lnTo>
                      <a:pt x="578" y="2"/>
                    </a:lnTo>
                    <a:lnTo>
                      <a:pt x="570" y="0"/>
                    </a:lnTo>
                    <a:lnTo>
                      <a:pt x="566" y="0"/>
                    </a:lnTo>
                    <a:lnTo>
                      <a:pt x="563" y="0"/>
                    </a:lnTo>
                    <a:lnTo>
                      <a:pt x="557" y="0"/>
                    </a:lnTo>
                    <a:lnTo>
                      <a:pt x="553" y="0"/>
                    </a:lnTo>
                    <a:lnTo>
                      <a:pt x="547" y="0"/>
                    </a:lnTo>
                    <a:lnTo>
                      <a:pt x="542" y="0"/>
                    </a:lnTo>
                    <a:lnTo>
                      <a:pt x="536" y="0"/>
                    </a:lnTo>
                    <a:lnTo>
                      <a:pt x="530" y="0"/>
                    </a:lnTo>
                    <a:lnTo>
                      <a:pt x="525" y="0"/>
                    </a:lnTo>
                    <a:lnTo>
                      <a:pt x="519" y="0"/>
                    </a:lnTo>
                    <a:lnTo>
                      <a:pt x="511" y="2"/>
                    </a:lnTo>
                    <a:lnTo>
                      <a:pt x="506" y="2"/>
                    </a:lnTo>
                    <a:lnTo>
                      <a:pt x="498" y="2"/>
                    </a:lnTo>
                    <a:lnTo>
                      <a:pt x="492" y="4"/>
                    </a:lnTo>
                    <a:lnTo>
                      <a:pt x="485" y="4"/>
                    </a:lnTo>
                    <a:lnTo>
                      <a:pt x="479" y="4"/>
                    </a:lnTo>
                    <a:lnTo>
                      <a:pt x="471" y="6"/>
                    </a:lnTo>
                    <a:lnTo>
                      <a:pt x="464" y="8"/>
                    </a:lnTo>
                    <a:lnTo>
                      <a:pt x="456" y="8"/>
                    </a:lnTo>
                    <a:lnTo>
                      <a:pt x="449" y="10"/>
                    </a:lnTo>
                    <a:lnTo>
                      <a:pt x="441" y="10"/>
                    </a:lnTo>
                    <a:lnTo>
                      <a:pt x="433" y="12"/>
                    </a:lnTo>
                    <a:lnTo>
                      <a:pt x="426" y="13"/>
                    </a:lnTo>
                    <a:lnTo>
                      <a:pt x="416" y="17"/>
                    </a:lnTo>
                    <a:lnTo>
                      <a:pt x="409" y="17"/>
                    </a:lnTo>
                    <a:lnTo>
                      <a:pt x="399" y="19"/>
                    </a:lnTo>
                    <a:lnTo>
                      <a:pt x="392" y="23"/>
                    </a:lnTo>
                    <a:lnTo>
                      <a:pt x="384" y="25"/>
                    </a:lnTo>
                    <a:lnTo>
                      <a:pt x="374" y="27"/>
                    </a:lnTo>
                    <a:lnTo>
                      <a:pt x="367" y="31"/>
                    </a:lnTo>
                    <a:lnTo>
                      <a:pt x="357" y="32"/>
                    </a:lnTo>
                    <a:lnTo>
                      <a:pt x="350" y="38"/>
                    </a:lnTo>
                    <a:lnTo>
                      <a:pt x="342" y="40"/>
                    </a:lnTo>
                    <a:lnTo>
                      <a:pt x="333" y="46"/>
                    </a:lnTo>
                    <a:lnTo>
                      <a:pt x="325" y="50"/>
                    </a:lnTo>
                    <a:lnTo>
                      <a:pt x="317" y="53"/>
                    </a:lnTo>
                    <a:lnTo>
                      <a:pt x="308" y="59"/>
                    </a:lnTo>
                    <a:lnTo>
                      <a:pt x="300" y="63"/>
                    </a:lnTo>
                    <a:lnTo>
                      <a:pt x="291" y="67"/>
                    </a:lnTo>
                    <a:lnTo>
                      <a:pt x="283" y="72"/>
                    </a:lnTo>
                    <a:lnTo>
                      <a:pt x="274" y="78"/>
                    </a:lnTo>
                    <a:lnTo>
                      <a:pt x="268" y="84"/>
                    </a:lnTo>
                    <a:lnTo>
                      <a:pt x="258" y="90"/>
                    </a:lnTo>
                    <a:lnTo>
                      <a:pt x="251" y="97"/>
                    </a:lnTo>
                    <a:lnTo>
                      <a:pt x="243" y="103"/>
                    </a:lnTo>
                    <a:lnTo>
                      <a:pt x="236" y="109"/>
                    </a:lnTo>
                    <a:lnTo>
                      <a:pt x="228" y="116"/>
                    </a:lnTo>
                    <a:lnTo>
                      <a:pt x="220" y="124"/>
                    </a:lnTo>
                    <a:lnTo>
                      <a:pt x="213" y="131"/>
                    </a:lnTo>
                    <a:lnTo>
                      <a:pt x="207" y="139"/>
                    </a:lnTo>
                    <a:lnTo>
                      <a:pt x="200" y="148"/>
                    </a:lnTo>
                    <a:lnTo>
                      <a:pt x="194" y="158"/>
                    </a:lnTo>
                    <a:lnTo>
                      <a:pt x="186" y="166"/>
                    </a:lnTo>
                    <a:lnTo>
                      <a:pt x="179" y="175"/>
                    </a:lnTo>
                    <a:lnTo>
                      <a:pt x="173" y="185"/>
                    </a:lnTo>
                    <a:lnTo>
                      <a:pt x="167" y="194"/>
                    </a:lnTo>
                    <a:lnTo>
                      <a:pt x="160" y="205"/>
                    </a:lnTo>
                    <a:lnTo>
                      <a:pt x="154" y="217"/>
                    </a:lnTo>
                    <a:lnTo>
                      <a:pt x="148" y="226"/>
                    </a:lnTo>
                    <a:lnTo>
                      <a:pt x="144" y="240"/>
                    </a:lnTo>
                    <a:lnTo>
                      <a:pt x="139" y="249"/>
                    </a:lnTo>
                    <a:lnTo>
                      <a:pt x="133" y="263"/>
                    </a:lnTo>
                    <a:lnTo>
                      <a:pt x="127" y="274"/>
                    </a:lnTo>
                    <a:lnTo>
                      <a:pt x="124" y="287"/>
                    </a:lnTo>
                    <a:lnTo>
                      <a:pt x="118" y="301"/>
                    </a:lnTo>
                    <a:lnTo>
                      <a:pt x="114" y="314"/>
                    </a:lnTo>
                    <a:lnTo>
                      <a:pt x="110" y="327"/>
                    </a:lnTo>
                    <a:lnTo>
                      <a:pt x="106" y="340"/>
                    </a:lnTo>
                    <a:lnTo>
                      <a:pt x="101" y="354"/>
                    </a:lnTo>
                    <a:lnTo>
                      <a:pt x="97" y="369"/>
                    </a:lnTo>
                    <a:lnTo>
                      <a:pt x="93" y="382"/>
                    </a:lnTo>
                    <a:lnTo>
                      <a:pt x="89" y="398"/>
                    </a:lnTo>
                    <a:lnTo>
                      <a:pt x="85" y="411"/>
                    </a:lnTo>
                    <a:lnTo>
                      <a:pt x="82" y="426"/>
                    </a:lnTo>
                    <a:lnTo>
                      <a:pt x="78" y="439"/>
                    </a:lnTo>
                    <a:lnTo>
                      <a:pt x="76" y="456"/>
                    </a:lnTo>
                    <a:lnTo>
                      <a:pt x="72" y="470"/>
                    </a:lnTo>
                    <a:lnTo>
                      <a:pt x="68" y="485"/>
                    </a:lnTo>
                    <a:lnTo>
                      <a:pt x="66" y="500"/>
                    </a:lnTo>
                    <a:lnTo>
                      <a:pt x="65" y="515"/>
                    </a:lnTo>
                    <a:lnTo>
                      <a:pt x="63" y="529"/>
                    </a:lnTo>
                    <a:lnTo>
                      <a:pt x="59" y="546"/>
                    </a:lnTo>
                    <a:lnTo>
                      <a:pt x="57" y="559"/>
                    </a:lnTo>
                    <a:lnTo>
                      <a:pt x="55" y="574"/>
                    </a:lnTo>
                    <a:lnTo>
                      <a:pt x="53" y="590"/>
                    </a:lnTo>
                    <a:lnTo>
                      <a:pt x="49" y="605"/>
                    </a:lnTo>
                    <a:lnTo>
                      <a:pt x="47" y="618"/>
                    </a:lnTo>
                    <a:lnTo>
                      <a:pt x="46" y="633"/>
                    </a:lnTo>
                    <a:lnTo>
                      <a:pt x="44" y="648"/>
                    </a:lnTo>
                    <a:lnTo>
                      <a:pt x="42" y="662"/>
                    </a:lnTo>
                    <a:lnTo>
                      <a:pt x="40" y="677"/>
                    </a:lnTo>
                    <a:lnTo>
                      <a:pt x="40" y="690"/>
                    </a:lnTo>
                    <a:lnTo>
                      <a:pt x="36" y="704"/>
                    </a:lnTo>
                    <a:lnTo>
                      <a:pt x="36" y="719"/>
                    </a:lnTo>
                    <a:lnTo>
                      <a:pt x="34" y="732"/>
                    </a:lnTo>
                    <a:lnTo>
                      <a:pt x="34" y="745"/>
                    </a:lnTo>
                    <a:lnTo>
                      <a:pt x="32" y="759"/>
                    </a:lnTo>
                    <a:lnTo>
                      <a:pt x="30" y="772"/>
                    </a:lnTo>
                    <a:lnTo>
                      <a:pt x="30" y="783"/>
                    </a:lnTo>
                    <a:lnTo>
                      <a:pt x="28" y="797"/>
                    </a:lnTo>
                    <a:lnTo>
                      <a:pt x="27" y="808"/>
                    </a:lnTo>
                    <a:lnTo>
                      <a:pt x="27" y="820"/>
                    </a:lnTo>
                    <a:lnTo>
                      <a:pt x="25" y="831"/>
                    </a:lnTo>
                    <a:lnTo>
                      <a:pt x="25" y="842"/>
                    </a:lnTo>
                    <a:lnTo>
                      <a:pt x="23" y="852"/>
                    </a:lnTo>
                    <a:lnTo>
                      <a:pt x="23" y="863"/>
                    </a:lnTo>
                    <a:lnTo>
                      <a:pt x="21" y="875"/>
                    </a:lnTo>
                    <a:lnTo>
                      <a:pt x="21" y="884"/>
                    </a:lnTo>
                    <a:lnTo>
                      <a:pt x="19" y="894"/>
                    </a:lnTo>
                    <a:lnTo>
                      <a:pt x="19" y="901"/>
                    </a:lnTo>
                    <a:lnTo>
                      <a:pt x="17" y="911"/>
                    </a:lnTo>
                    <a:lnTo>
                      <a:pt x="17" y="918"/>
                    </a:lnTo>
                    <a:lnTo>
                      <a:pt x="17" y="924"/>
                    </a:lnTo>
                    <a:lnTo>
                      <a:pt x="17" y="932"/>
                    </a:lnTo>
                    <a:lnTo>
                      <a:pt x="15" y="939"/>
                    </a:lnTo>
                    <a:lnTo>
                      <a:pt x="15" y="945"/>
                    </a:lnTo>
                    <a:lnTo>
                      <a:pt x="15" y="951"/>
                    </a:lnTo>
                    <a:lnTo>
                      <a:pt x="13" y="956"/>
                    </a:lnTo>
                    <a:lnTo>
                      <a:pt x="13" y="962"/>
                    </a:lnTo>
                    <a:lnTo>
                      <a:pt x="13" y="968"/>
                    </a:lnTo>
                    <a:lnTo>
                      <a:pt x="11" y="976"/>
                    </a:lnTo>
                    <a:lnTo>
                      <a:pt x="11" y="981"/>
                    </a:lnTo>
                    <a:lnTo>
                      <a:pt x="9" y="989"/>
                    </a:lnTo>
                    <a:lnTo>
                      <a:pt x="9" y="998"/>
                    </a:lnTo>
                    <a:lnTo>
                      <a:pt x="9" y="1004"/>
                    </a:lnTo>
                    <a:lnTo>
                      <a:pt x="8" y="1012"/>
                    </a:lnTo>
                    <a:lnTo>
                      <a:pt x="8" y="1019"/>
                    </a:lnTo>
                    <a:lnTo>
                      <a:pt x="8" y="1029"/>
                    </a:lnTo>
                    <a:lnTo>
                      <a:pt x="8" y="1036"/>
                    </a:lnTo>
                    <a:lnTo>
                      <a:pt x="6" y="1044"/>
                    </a:lnTo>
                    <a:lnTo>
                      <a:pt x="6" y="1053"/>
                    </a:lnTo>
                    <a:lnTo>
                      <a:pt x="6" y="1061"/>
                    </a:lnTo>
                    <a:lnTo>
                      <a:pt x="6" y="1071"/>
                    </a:lnTo>
                    <a:lnTo>
                      <a:pt x="6" y="1078"/>
                    </a:lnTo>
                    <a:lnTo>
                      <a:pt x="4" y="1088"/>
                    </a:lnTo>
                    <a:lnTo>
                      <a:pt x="4" y="1097"/>
                    </a:lnTo>
                    <a:lnTo>
                      <a:pt x="4" y="1105"/>
                    </a:lnTo>
                    <a:lnTo>
                      <a:pt x="4" y="1114"/>
                    </a:lnTo>
                    <a:lnTo>
                      <a:pt x="2" y="1124"/>
                    </a:lnTo>
                    <a:lnTo>
                      <a:pt x="2" y="1131"/>
                    </a:lnTo>
                    <a:lnTo>
                      <a:pt x="2" y="1141"/>
                    </a:lnTo>
                    <a:lnTo>
                      <a:pt x="2" y="1149"/>
                    </a:lnTo>
                    <a:lnTo>
                      <a:pt x="2" y="1158"/>
                    </a:lnTo>
                    <a:lnTo>
                      <a:pt x="2" y="1168"/>
                    </a:lnTo>
                    <a:lnTo>
                      <a:pt x="2" y="1175"/>
                    </a:lnTo>
                    <a:lnTo>
                      <a:pt x="2" y="1185"/>
                    </a:lnTo>
                    <a:lnTo>
                      <a:pt x="2" y="1194"/>
                    </a:lnTo>
                    <a:lnTo>
                      <a:pt x="2" y="1204"/>
                    </a:lnTo>
                    <a:lnTo>
                      <a:pt x="0" y="1211"/>
                    </a:lnTo>
                    <a:lnTo>
                      <a:pt x="0" y="1219"/>
                    </a:lnTo>
                    <a:lnTo>
                      <a:pt x="0" y="1226"/>
                    </a:lnTo>
                    <a:lnTo>
                      <a:pt x="0" y="1236"/>
                    </a:lnTo>
                    <a:lnTo>
                      <a:pt x="0" y="1244"/>
                    </a:lnTo>
                    <a:lnTo>
                      <a:pt x="0" y="1251"/>
                    </a:lnTo>
                    <a:lnTo>
                      <a:pt x="0" y="1259"/>
                    </a:lnTo>
                    <a:lnTo>
                      <a:pt x="0" y="1268"/>
                    </a:lnTo>
                    <a:lnTo>
                      <a:pt x="0" y="1274"/>
                    </a:lnTo>
                    <a:lnTo>
                      <a:pt x="0" y="1282"/>
                    </a:lnTo>
                    <a:lnTo>
                      <a:pt x="0" y="1289"/>
                    </a:lnTo>
                    <a:lnTo>
                      <a:pt x="0" y="1297"/>
                    </a:lnTo>
                    <a:lnTo>
                      <a:pt x="0" y="1303"/>
                    </a:lnTo>
                    <a:lnTo>
                      <a:pt x="0" y="1310"/>
                    </a:lnTo>
                    <a:lnTo>
                      <a:pt x="0" y="1316"/>
                    </a:lnTo>
                    <a:lnTo>
                      <a:pt x="2" y="1323"/>
                    </a:lnTo>
                    <a:lnTo>
                      <a:pt x="2" y="1327"/>
                    </a:lnTo>
                    <a:lnTo>
                      <a:pt x="2" y="1333"/>
                    </a:lnTo>
                    <a:lnTo>
                      <a:pt x="2" y="1339"/>
                    </a:lnTo>
                    <a:lnTo>
                      <a:pt x="2" y="1344"/>
                    </a:lnTo>
                    <a:lnTo>
                      <a:pt x="2" y="1348"/>
                    </a:lnTo>
                    <a:lnTo>
                      <a:pt x="2" y="1352"/>
                    </a:lnTo>
                    <a:lnTo>
                      <a:pt x="2" y="1356"/>
                    </a:lnTo>
                    <a:lnTo>
                      <a:pt x="4" y="1361"/>
                    </a:lnTo>
                    <a:lnTo>
                      <a:pt x="4" y="1367"/>
                    </a:lnTo>
                    <a:lnTo>
                      <a:pt x="6" y="1373"/>
                    </a:lnTo>
                    <a:lnTo>
                      <a:pt x="6" y="1377"/>
                    </a:lnTo>
                    <a:lnTo>
                      <a:pt x="8" y="1379"/>
                    </a:lnTo>
                    <a:lnTo>
                      <a:pt x="9" y="1379"/>
                    </a:lnTo>
                    <a:lnTo>
                      <a:pt x="11" y="1379"/>
                    </a:lnTo>
                    <a:lnTo>
                      <a:pt x="15" y="1379"/>
                    </a:lnTo>
                    <a:lnTo>
                      <a:pt x="23" y="1380"/>
                    </a:lnTo>
                    <a:lnTo>
                      <a:pt x="28" y="1380"/>
                    </a:lnTo>
                    <a:lnTo>
                      <a:pt x="38" y="1382"/>
                    </a:lnTo>
                    <a:lnTo>
                      <a:pt x="47" y="1382"/>
                    </a:lnTo>
                    <a:lnTo>
                      <a:pt x="59" y="1384"/>
                    </a:lnTo>
                    <a:lnTo>
                      <a:pt x="70" y="1384"/>
                    </a:lnTo>
                    <a:lnTo>
                      <a:pt x="84" y="1386"/>
                    </a:lnTo>
                    <a:lnTo>
                      <a:pt x="99" y="1386"/>
                    </a:lnTo>
                    <a:lnTo>
                      <a:pt x="114" y="1388"/>
                    </a:lnTo>
                    <a:lnTo>
                      <a:pt x="129" y="1388"/>
                    </a:lnTo>
                    <a:lnTo>
                      <a:pt x="148" y="1392"/>
                    </a:lnTo>
                    <a:lnTo>
                      <a:pt x="167" y="1392"/>
                    </a:lnTo>
                    <a:lnTo>
                      <a:pt x="186" y="1394"/>
                    </a:lnTo>
                    <a:lnTo>
                      <a:pt x="205" y="1394"/>
                    </a:lnTo>
                    <a:lnTo>
                      <a:pt x="226" y="1396"/>
                    </a:lnTo>
                    <a:lnTo>
                      <a:pt x="247" y="1398"/>
                    </a:lnTo>
                    <a:lnTo>
                      <a:pt x="270" y="1399"/>
                    </a:lnTo>
                    <a:lnTo>
                      <a:pt x="293" y="1399"/>
                    </a:lnTo>
                    <a:lnTo>
                      <a:pt x="316" y="1401"/>
                    </a:lnTo>
                    <a:lnTo>
                      <a:pt x="338" y="1403"/>
                    </a:lnTo>
                    <a:lnTo>
                      <a:pt x="363" y="1405"/>
                    </a:lnTo>
                    <a:lnTo>
                      <a:pt x="388" y="1405"/>
                    </a:lnTo>
                    <a:lnTo>
                      <a:pt x="412" y="1407"/>
                    </a:lnTo>
                    <a:lnTo>
                      <a:pt x="437" y="1409"/>
                    </a:lnTo>
                    <a:lnTo>
                      <a:pt x="464" y="1411"/>
                    </a:lnTo>
                    <a:lnTo>
                      <a:pt x="489" y="1411"/>
                    </a:lnTo>
                    <a:lnTo>
                      <a:pt x="515" y="1413"/>
                    </a:lnTo>
                    <a:lnTo>
                      <a:pt x="542" y="1415"/>
                    </a:lnTo>
                    <a:lnTo>
                      <a:pt x="568" y="1417"/>
                    </a:lnTo>
                    <a:lnTo>
                      <a:pt x="593" y="1417"/>
                    </a:lnTo>
                    <a:lnTo>
                      <a:pt x="620" y="1419"/>
                    </a:lnTo>
                    <a:lnTo>
                      <a:pt x="644" y="1419"/>
                    </a:lnTo>
                    <a:lnTo>
                      <a:pt x="671" y="1420"/>
                    </a:lnTo>
                    <a:lnTo>
                      <a:pt x="696" y="1420"/>
                    </a:lnTo>
                    <a:lnTo>
                      <a:pt x="720" y="1422"/>
                    </a:lnTo>
                    <a:lnTo>
                      <a:pt x="745" y="1422"/>
                    </a:lnTo>
                    <a:lnTo>
                      <a:pt x="772" y="1424"/>
                    </a:lnTo>
                    <a:lnTo>
                      <a:pt x="795" y="1424"/>
                    </a:lnTo>
                    <a:lnTo>
                      <a:pt x="819" y="1426"/>
                    </a:lnTo>
                    <a:lnTo>
                      <a:pt x="842" y="1426"/>
                    </a:lnTo>
                    <a:lnTo>
                      <a:pt x="865" y="1428"/>
                    </a:lnTo>
                    <a:lnTo>
                      <a:pt x="888" y="1428"/>
                    </a:lnTo>
                    <a:lnTo>
                      <a:pt x="909" y="1428"/>
                    </a:lnTo>
                    <a:lnTo>
                      <a:pt x="930" y="1430"/>
                    </a:lnTo>
                    <a:lnTo>
                      <a:pt x="951" y="1430"/>
                    </a:lnTo>
                    <a:lnTo>
                      <a:pt x="970" y="1430"/>
                    </a:lnTo>
                    <a:lnTo>
                      <a:pt x="989" y="1430"/>
                    </a:lnTo>
                    <a:lnTo>
                      <a:pt x="1006" y="1430"/>
                    </a:lnTo>
                    <a:lnTo>
                      <a:pt x="1025" y="1430"/>
                    </a:lnTo>
                    <a:lnTo>
                      <a:pt x="1038" y="1430"/>
                    </a:lnTo>
                    <a:lnTo>
                      <a:pt x="1053" y="1430"/>
                    </a:lnTo>
                    <a:lnTo>
                      <a:pt x="1068" y="1428"/>
                    </a:lnTo>
                    <a:lnTo>
                      <a:pt x="1082" y="1428"/>
                    </a:lnTo>
                    <a:lnTo>
                      <a:pt x="1091" y="1426"/>
                    </a:lnTo>
                    <a:lnTo>
                      <a:pt x="1103" y="1426"/>
                    </a:lnTo>
                    <a:lnTo>
                      <a:pt x="1110" y="1426"/>
                    </a:lnTo>
                    <a:lnTo>
                      <a:pt x="1120" y="1426"/>
                    </a:lnTo>
                    <a:lnTo>
                      <a:pt x="1125" y="1424"/>
                    </a:lnTo>
                    <a:lnTo>
                      <a:pt x="1131" y="1422"/>
                    </a:lnTo>
                    <a:lnTo>
                      <a:pt x="1135" y="1420"/>
                    </a:lnTo>
                    <a:lnTo>
                      <a:pt x="1137" y="1420"/>
                    </a:lnTo>
                    <a:lnTo>
                      <a:pt x="1139" y="1417"/>
                    </a:lnTo>
                    <a:lnTo>
                      <a:pt x="1141" y="1413"/>
                    </a:lnTo>
                    <a:lnTo>
                      <a:pt x="1141" y="1409"/>
                    </a:lnTo>
                    <a:lnTo>
                      <a:pt x="1143" y="1403"/>
                    </a:lnTo>
                    <a:lnTo>
                      <a:pt x="1143" y="1394"/>
                    </a:lnTo>
                    <a:lnTo>
                      <a:pt x="1144" y="1386"/>
                    </a:lnTo>
                    <a:lnTo>
                      <a:pt x="1146" y="1377"/>
                    </a:lnTo>
                    <a:lnTo>
                      <a:pt x="1148" y="1365"/>
                    </a:lnTo>
                    <a:lnTo>
                      <a:pt x="1150" y="1354"/>
                    </a:lnTo>
                    <a:lnTo>
                      <a:pt x="1150" y="1341"/>
                    </a:lnTo>
                    <a:lnTo>
                      <a:pt x="1152" y="1325"/>
                    </a:lnTo>
                    <a:lnTo>
                      <a:pt x="1154" y="1312"/>
                    </a:lnTo>
                    <a:lnTo>
                      <a:pt x="1156" y="1295"/>
                    </a:lnTo>
                    <a:lnTo>
                      <a:pt x="1158" y="1278"/>
                    </a:lnTo>
                    <a:lnTo>
                      <a:pt x="1160" y="1261"/>
                    </a:lnTo>
                    <a:lnTo>
                      <a:pt x="1162" y="1244"/>
                    </a:lnTo>
                    <a:lnTo>
                      <a:pt x="1162" y="1223"/>
                    </a:lnTo>
                    <a:lnTo>
                      <a:pt x="1163" y="1204"/>
                    </a:lnTo>
                    <a:lnTo>
                      <a:pt x="1165" y="1183"/>
                    </a:lnTo>
                    <a:lnTo>
                      <a:pt x="1167" y="1162"/>
                    </a:lnTo>
                    <a:lnTo>
                      <a:pt x="1167" y="1139"/>
                    </a:lnTo>
                    <a:lnTo>
                      <a:pt x="1169" y="1118"/>
                    </a:lnTo>
                    <a:lnTo>
                      <a:pt x="1171" y="1093"/>
                    </a:lnTo>
                    <a:lnTo>
                      <a:pt x="1173" y="1071"/>
                    </a:lnTo>
                    <a:lnTo>
                      <a:pt x="1173" y="1048"/>
                    </a:lnTo>
                    <a:lnTo>
                      <a:pt x="1175" y="1023"/>
                    </a:lnTo>
                    <a:lnTo>
                      <a:pt x="1175" y="998"/>
                    </a:lnTo>
                    <a:lnTo>
                      <a:pt x="1177" y="976"/>
                    </a:lnTo>
                    <a:lnTo>
                      <a:pt x="1177" y="949"/>
                    </a:lnTo>
                    <a:lnTo>
                      <a:pt x="1179" y="924"/>
                    </a:lnTo>
                    <a:lnTo>
                      <a:pt x="1179" y="898"/>
                    </a:lnTo>
                    <a:lnTo>
                      <a:pt x="1179" y="873"/>
                    </a:lnTo>
                    <a:lnTo>
                      <a:pt x="1179" y="846"/>
                    </a:lnTo>
                    <a:lnTo>
                      <a:pt x="1179" y="822"/>
                    </a:lnTo>
                    <a:lnTo>
                      <a:pt x="1179" y="795"/>
                    </a:lnTo>
                    <a:lnTo>
                      <a:pt x="1179" y="768"/>
                    </a:lnTo>
                    <a:lnTo>
                      <a:pt x="1179" y="744"/>
                    </a:lnTo>
                    <a:lnTo>
                      <a:pt x="1179" y="717"/>
                    </a:lnTo>
                    <a:lnTo>
                      <a:pt x="1179" y="692"/>
                    </a:lnTo>
                    <a:lnTo>
                      <a:pt x="1179" y="668"/>
                    </a:lnTo>
                    <a:lnTo>
                      <a:pt x="1177" y="641"/>
                    </a:lnTo>
                    <a:lnTo>
                      <a:pt x="1175" y="616"/>
                    </a:lnTo>
                    <a:lnTo>
                      <a:pt x="1175" y="591"/>
                    </a:lnTo>
                    <a:lnTo>
                      <a:pt x="1173" y="567"/>
                    </a:lnTo>
                    <a:lnTo>
                      <a:pt x="1173" y="542"/>
                    </a:lnTo>
                    <a:lnTo>
                      <a:pt x="1171" y="519"/>
                    </a:lnTo>
                    <a:lnTo>
                      <a:pt x="1169" y="496"/>
                    </a:lnTo>
                    <a:lnTo>
                      <a:pt x="1167" y="474"/>
                    </a:lnTo>
                    <a:lnTo>
                      <a:pt x="1163" y="451"/>
                    </a:lnTo>
                    <a:lnTo>
                      <a:pt x="1162" y="430"/>
                    </a:lnTo>
                    <a:lnTo>
                      <a:pt x="1158" y="407"/>
                    </a:lnTo>
                    <a:lnTo>
                      <a:pt x="1156" y="388"/>
                    </a:lnTo>
                    <a:lnTo>
                      <a:pt x="1152" y="369"/>
                    </a:lnTo>
                    <a:lnTo>
                      <a:pt x="1148" y="350"/>
                    </a:lnTo>
                    <a:lnTo>
                      <a:pt x="1144" y="331"/>
                    </a:lnTo>
                    <a:lnTo>
                      <a:pt x="1141" y="314"/>
                    </a:lnTo>
                    <a:lnTo>
                      <a:pt x="1137" y="297"/>
                    </a:lnTo>
                    <a:lnTo>
                      <a:pt x="1131" y="282"/>
                    </a:lnTo>
                    <a:lnTo>
                      <a:pt x="1127" y="266"/>
                    </a:lnTo>
                    <a:lnTo>
                      <a:pt x="1122" y="253"/>
                    </a:lnTo>
                    <a:lnTo>
                      <a:pt x="1116" y="240"/>
                    </a:lnTo>
                    <a:lnTo>
                      <a:pt x="1110" y="228"/>
                    </a:lnTo>
                    <a:lnTo>
                      <a:pt x="1105" y="217"/>
                    </a:lnTo>
                    <a:lnTo>
                      <a:pt x="1099" y="209"/>
                    </a:lnTo>
                    <a:lnTo>
                      <a:pt x="1091" y="200"/>
                    </a:lnTo>
                    <a:lnTo>
                      <a:pt x="1085" y="190"/>
                    </a:lnTo>
                    <a:lnTo>
                      <a:pt x="1078" y="183"/>
                    </a:lnTo>
                    <a:lnTo>
                      <a:pt x="1072" y="175"/>
                    </a:lnTo>
                    <a:lnTo>
                      <a:pt x="1063" y="166"/>
                    </a:lnTo>
                    <a:lnTo>
                      <a:pt x="1057" y="158"/>
                    </a:lnTo>
                    <a:lnTo>
                      <a:pt x="1049" y="152"/>
                    </a:lnTo>
                    <a:lnTo>
                      <a:pt x="1042" y="145"/>
                    </a:lnTo>
                    <a:lnTo>
                      <a:pt x="1034" y="139"/>
                    </a:lnTo>
                    <a:lnTo>
                      <a:pt x="1025" y="131"/>
                    </a:lnTo>
                    <a:lnTo>
                      <a:pt x="1017" y="126"/>
                    </a:lnTo>
                    <a:lnTo>
                      <a:pt x="1009" y="120"/>
                    </a:lnTo>
                    <a:lnTo>
                      <a:pt x="1002" y="114"/>
                    </a:lnTo>
                    <a:lnTo>
                      <a:pt x="992" y="109"/>
                    </a:lnTo>
                    <a:lnTo>
                      <a:pt x="985" y="103"/>
                    </a:lnTo>
                    <a:lnTo>
                      <a:pt x="977" y="99"/>
                    </a:lnTo>
                    <a:lnTo>
                      <a:pt x="968" y="93"/>
                    </a:lnTo>
                    <a:lnTo>
                      <a:pt x="960" y="90"/>
                    </a:lnTo>
                    <a:lnTo>
                      <a:pt x="951" y="86"/>
                    </a:lnTo>
                    <a:lnTo>
                      <a:pt x="943" y="80"/>
                    </a:lnTo>
                    <a:lnTo>
                      <a:pt x="935" y="76"/>
                    </a:lnTo>
                    <a:lnTo>
                      <a:pt x="926" y="72"/>
                    </a:lnTo>
                    <a:lnTo>
                      <a:pt x="918" y="69"/>
                    </a:lnTo>
                    <a:lnTo>
                      <a:pt x="909" y="67"/>
                    </a:lnTo>
                    <a:lnTo>
                      <a:pt x="901" y="63"/>
                    </a:lnTo>
                    <a:lnTo>
                      <a:pt x="893" y="59"/>
                    </a:lnTo>
                    <a:lnTo>
                      <a:pt x="884" y="57"/>
                    </a:lnTo>
                    <a:lnTo>
                      <a:pt x="876" y="55"/>
                    </a:lnTo>
                    <a:lnTo>
                      <a:pt x="867" y="51"/>
                    </a:lnTo>
                    <a:lnTo>
                      <a:pt x="861" y="50"/>
                    </a:lnTo>
                    <a:lnTo>
                      <a:pt x="852" y="48"/>
                    </a:lnTo>
                    <a:lnTo>
                      <a:pt x="846" y="46"/>
                    </a:lnTo>
                    <a:lnTo>
                      <a:pt x="836" y="44"/>
                    </a:lnTo>
                    <a:lnTo>
                      <a:pt x="829" y="42"/>
                    </a:lnTo>
                    <a:lnTo>
                      <a:pt x="821" y="40"/>
                    </a:lnTo>
                    <a:lnTo>
                      <a:pt x="814" y="38"/>
                    </a:lnTo>
                    <a:lnTo>
                      <a:pt x="806" y="36"/>
                    </a:lnTo>
                    <a:lnTo>
                      <a:pt x="800" y="36"/>
                    </a:lnTo>
                    <a:lnTo>
                      <a:pt x="793" y="34"/>
                    </a:lnTo>
                    <a:lnTo>
                      <a:pt x="787" y="32"/>
                    </a:lnTo>
                    <a:lnTo>
                      <a:pt x="779" y="32"/>
                    </a:lnTo>
                    <a:lnTo>
                      <a:pt x="772" y="31"/>
                    </a:lnTo>
                    <a:lnTo>
                      <a:pt x="766" y="31"/>
                    </a:lnTo>
                    <a:lnTo>
                      <a:pt x="760" y="29"/>
                    </a:lnTo>
                    <a:lnTo>
                      <a:pt x="755" y="29"/>
                    </a:lnTo>
                    <a:lnTo>
                      <a:pt x="749" y="27"/>
                    </a:lnTo>
                    <a:lnTo>
                      <a:pt x="743" y="27"/>
                    </a:lnTo>
                    <a:lnTo>
                      <a:pt x="739" y="27"/>
                    </a:lnTo>
                    <a:lnTo>
                      <a:pt x="734" y="27"/>
                    </a:lnTo>
                    <a:lnTo>
                      <a:pt x="728" y="27"/>
                    </a:lnTo>
                    <a:lnTo>
                      <a:pt x="724" y="27"/>
                    </a:lnTo>
                    <a:lnTo>
                      <a:pt x="720" y="27"/>
                    </a:lnTo>
                    <a:lnTo>
                      <a:pt x="713" y="27"/>
                    </a:lnTo>
                    <a:lnTo>
                      <a:pt x="707" y="27"/>
                    </a:lnTo>
                    <a:lnTo>
                      <a:pt x="701" y="27"/>
                    </a:lnTo>
                    <a:lnTo>
                      <a:pt x="698" y="27"/>
                    </a:lnTo>
                    <a:lnTo>
                      <a:pt x="696" y="27"/>
                    </a:lnTo>
                    <a:lnTo>
                      <a:pt x="696" y="27"/>
                    </a:lnTo>
                    <a:lnTo>
                      <a:pt x="673" y="44"/>
                    </a:lnTo>
                    <a:lnTo>
                      <a:pt x="677" y="44"/>
                    </a:lnTo>
                    <a:lnTo>
                      <a:pt x="681" y="44"/>
                    </a:lnTo>
                    <a:lnTo>
                      <a:pt x="684" y="46"/>
                    </a:lnTo>
                    <a:lnTo>
                      <a:pt x="688" y="46"/>
                    </a:lnTo>
                    <a:lnTo>
                      <a:pt x="690" y="46"/>
                    </a:lnTo>
                    <a:lnTo>
                      <a:pt x="696" y="46"/>
                    </a:lnTo>
                    <a:lnTo>
                      <a:pt x="700" y="48"/>
                    </a:lnTo>
                    <a:lnTo>
                      <a:pt x="703" y="48"/>
                    </a:lnTo>
                    <a:lnTo>
                      <a:pt x="709" y="48"/>
                    </a:lnTo>
                    <a:lnTo>
                      <a:pt x="713" y="50"/>
                    </a:lnTo>
                    <a:lnTo>
                      <a:pt x="720" y="50"/>
                    </a:lnTo>
                    <a:lnTo>
                      <a:pt x="724" y="50"/>
                    </a:lnTo>
                    <a:lnTo>
                      <a:pt x="730" y="51"/>
                    </a:lnTo>
                    <a:lnTo>
                      <a:pt x="736" y="53"/>
                    </a:lnTo>
                    <a:lnTo>
                      <a:pt x="743" y="53"/>
                    </a:lnTo>
                    <a:lnTo>
                      <a:pt x="749" y="55"/>
                    </a:lnTo>
                    <a:lnTo>
                      <a:pt x="755" y="55"/>
                    </a:lnTo>
                    <a:lnTo>
                      <a:pt x="762" y="57"/>
                    </a:lnTo>
                    <a:lnTo>
                      <a:pt x="768" y="59"/>
                    </a:lnTo>
                    <a:lnTo>
                      <a:pt x="776" y="61"/>
                    </a:lnTo>
                    <a:lnTo>
                      <a:pt x="783" y="63"/>
                    </a:lnTo>
                    <a:lnTo>
                      <a:pt x="791" y="63"/>
                    </a:lnTo>
                    <a:lnTo>
                      <a:pt x="797" y="67"/>
                    </a:lnTo>
                    <a:lnTo>
                      <a:pt x="804" y="69"/>
                    </a:lnTo>
                    <a:lnTo>
                      <a:pt x="814" y="70"/>
                    </a:lnTo>
                    <a:lnTo>
                      <a:pt x="819" y="72"/>
                    </a:lnTo>
                    <a:lnTo>
                      <a:pt x="829" y="74"/>
                    </a:lnTo>
                    <a:lnTo>
                      <a:pt x="836" y="76"/>
                    </a:lnTo>
                    <a:lnTo>
                      <a:pt x="844" y="78"/>
                    </a:lnTo>
                    <a:lnTo>
                      <a:pt x="852" y="80"/>
                    </a:lnTo>
                    <a:lnTo>
                      <a:pt x="861" y="84"/>
                    </a:lnTo>
                    <a:lnTo>
                      <a:pt x="867" y="86"/>
                    </a:lnTo>
                    <a:lnTo>
                      <a:pt x="876" y="88"/>
                    </a:lnTo>
                    <a:lnTo>
                      <a:pt x="884" y="91"/>
                    </a:lnTo>
                    <a:lnTo>
                      <a:pt x="893" y="95"/>
                    </a:lnTo>
                    <a:lnTo>
                      <a:pt x="899" y="97"/>
                    </a:lnTo>
                    <a:lnTo>
                      <a:pt x="909" y="99"/>
                    </a:lnTo>
                    <a:lnTo>
                      <a:pt x="916" y="103"/>
                    </a:lnTo>
                    <a:lnTo>
                      <a:pt x="924" y="107"/>
                    </a:lnTo>
                    <a:lnTo>
                      <a:pt x="931" y="109"/>
                    </a:lnTo>
                    <a:lnTo>
                      <a:pt x="939" y="112"/>
                    </a:lnTo>
                    <a:lnTo>
                      <a:pt x="949" y="116"/>
                    </a:lnTo>
                    <a:lnTo>
                      <a:pt x="956" y="120"/>
                    </a:lnTo>
                    <a:lnTo>
                      <a:pt x="962" y="124"/>
                    </a:lnTo>
                    <a:lnTo>
                      <a:pt x="970" y="128"/>
                    </a:lnTo>
                    <a:lnTo>
                      <a:pt x="977" y="131"/>
                    </a:lnTo>
                    <a:lnTo>
                      <a:pt x="985" y="137"/>
                    </a:lnTo>
                    <a:lnTo>
                      <a:pt x="990" y="141"/>
                    </a:lnTo>
                    <a:lnTo>
                      <a:pt x="998" y="145"/>
                    </a:lnTo>
                    <a:lnTo>
                      <a:pt x="1004" y="148"/>
                    </a:lnTo>
                    <a:lnTo>
                      <a:pt x="1011" y="154"/>
                    </a:lnTo>
                    <a:lnTo>
                      <a:pt x="1017" y="158"/>
                    </a:lnTo>
                    <a:lnTo>
                      <a:pt x="1023" y="164"/>
                    </a:lnTo>
                    <a:lnTo>
                      <a:pt x="1028" y="169"/>
                    </a:lnTo>
                    <a:lnTo>
                      <a:pt x="1034" y="175"/>
                    </a:lnTo>
                    <a:lnTo>
                      <a:pt x="1040" y="179"/>
                    </a:lnTo>
                    <a:lnTo>
                      <a:pt x="1046" y="185"/>
                    </a:lnTo>
                    <a:lnTo>
                      <a:pt x="1051" y="190"/>
                    </a:lnTo>
                    <a:lnTo>
                      <a:pt x="1055" y="198"/>
                    </a:lnTo>
                    <a:lnTo>
                      <a:pt x="1059" y="202"/>
                    </a:lnTo>
                    <a:lnTo>
                      <a:pt x="1063" y="209"/>
                    </a:lnTo>
                    <a:lnTo>
                      <a:pt x="1066" y="215"/>
                    </a:lnTo>
                    <a:lnTo>
                      <a:pt x="1070" y="223"/>
                    </a:lnTo>
                    <a:lnTo>
                      <a:pt x="1074" y="230"/>
                    </a:lnTo>
                    <a:lnTo>
                      <a:pt x="1078" y="238"/>
                    </a:lnTo>
                    <a:lnTo>
                      <a:pt x="1082" y="245"/>
                    </a:lnTo>
                    <a:lnTo>
                      <a:pt x="1085" y="253"/>
                    </a:lnTo>
                    <a:lnTo>
                      <a:pt x="1089" y="263"/>
                    </a:lnTo>
                    <a:lnTo>
                      <a:pt x="1091" y="270"/>
                    </a:lnTo>
                    <a:lnTo>
                      <a:pt x="1095" y="280"/>
                    </a:lnTo>
                    <a:lnTo>
                      <a:pt x="1099" y="289"/>
                    </a:lnTo>
                    <a:lnTo>
                      <a:pt x="1101" y="299"/>
                    </a:lnTo>
                    <a:lnTo>
                      <a:pt x="1105" y="308"/>
                    </a:lnTo>
                    <a:lnTo>
                      <a:pt x="1106" y="320"/>
                    </a:lnTo>
                    <a:lnTo>
                      <a:pt x="1110" y="331"/>
                    </a:lnTo>
                    <a:lnTo>
                      <a:pt x="1112" y="340"/>
                    </a:lnTo>
                    <a:lnTo>
                      <a:pt x="1114" y="350"/>
                    </a:lnTo>
                    <a:lnTo>
                      <a:pt x="1116" y="361"/>
                    </a:lnTo>
                    <a:lnTo>
                      <a:pt x="1118" y="373"/>
                    </a:lnTo>
                    <a:lnTo>
                      <a:pt x="1122" y="384"/>
                    </a:lnTo>
                    <a:lnTo>
                      <a:pt x="1124" y="396"/>
                    </a:lnTo>
                    <a:lnTo>
                      <a:pt x="1125" y="407"/>
                    </a:lnTo>
                    <a:lnTo>
                      <a:pt x="1127" y="420"/>
                    </a:lnTo>
                    <a:lnTo>
                      <a:pt x="1129" y="432"/>
                    </a:lnTo>
                    <a:lnTo>
                      <a:pt x="1131" y="443"/>
                    </a:lnTo>
                    <a:lnTo>
                      <a:pt x="1131" y="456"/>
                    </a:lnTo>
                    <a:lnTo>
                      <a:pt x="1133" y="468"/>
                    </a:lnTo>
                    <a:lnTo>
                      <a:pt x="1135" y="481"/>
                    </a:lnTo>
                    <a:lnTo>
                      <a:pt x="1137" y="493"/>
                    </a:lnTo>
                    <a:lnTo>
                      <a:pt x="1139" y="506"/>
                    </a:lnTo>
                    <a:lnTo>
                      <a:pt x="1141" y="519"/>
                    </a:lnTo>
                    <a:lnTo>
                      <a:pt x="1141" y="531"/>
                    </a:lnTo>
                    <a:lnTo>
                      <a:pt x="1143" y="542"/>
                    </a:lnTo>
                    <a:lnTo>
                      <a:pt x="1143" y="555"/>
                    </a:lnTo>
                    <a:lnTo>
                      <a:pt x="1144" y="569"/>
                    </a:lnTo>
                    <a:lnTo>
                      <a:pt x="1144" y="582"/>
                    </a:lnTo>
                    <a:lnTo>
                      <a:pt x="1146" y="595"/>
                    </a:lnTo>
                    <a:lnTo>
                      <a:pt x="1146" y="607"/>
                    </a:lnTo>
                    <a:lnTo>
                      <a:pt x="1148" y="620"/>
                    </a:lnTo>
                    <a:lnTo>
                      <a:pt x="1148" y="633"/>
                    </a:lnTo>
                    <a:lnTo>
                      <a:pt x="1148" y="645"/>
                    </a:lnTo>
                    <a:lnTo>
                      <a:pt x="1148" y="658"/>
                    </a:lnTo>
                    <a:lnTo>
                      <a:pt x="1150" y="669"/>
                    </a:lnTo>
                    <a:lnTo>
                      <a:pt x="1150" y="683"/>
                    </a:lnTo>
                    <a:lnTo>
                      <a:pt x="1150" y="694"/>
                    </a:lnTo>
                    <a:lnTo>
                      <a:pt x="1150" y="707"/>
                    </a:lnTo>
                    <a:lnTo>
                      <a:pt x="1152" y="721"/>
                    </a:lnTo>
                    <a:lnTo>
                      <a:pt x="1152" y="732"/>
                    </a:lnTo>
                    <a:lnTo>
                      <a:pt x="1152" y="744"/>
                    </a:lnTo>
                    <a:lnTo>
                      <a:pt x="1152" y="755"/>
                    </a:lnTo>
                    <a:lnTo>
                      <a:pt x="1152" y="768"/>
                    </a:lnTo>
                    <a:lnTo>
                      <a:pt x="1152" y="780"/>
                    </a:lnTo>
                    <a:lnTo>
                      <a:pt x="1152" y="791"/>
                    </a:lnTo>
                    <a:lnTo>
                      <a:pt x="1152" y="802"/>
                    </a:lnTo>
                    <a:lnTo>
                      <a:pt x="1152" y="814"/>
                    </a:lnTo>
                    <a:lnTo>
                      <a:pt x="1152" y="825"/>
                    </a:lnTo>
                    <a:lnTo>
                      <a:pt x="1152" y="837"/>
                    </a:lnTo>
                    <a:lnTo>
                      <a:pt x="1152" y="846"/>
                    </a:lnTo>
                    <a:lnTo>
                      <a:pt x="1152" y="858"/>
                    </a:lnTo>
                    <a:lnTo>
                      <a:pt x="1150" y="867"/>
                    </a:lnTo>
                    <a:lnTo>
                      <a:pt x="1150" y="879"/>
                    </a:lnTo>
                    <a:lnTo>
                      <a:pt x="1150" y="888"/>
                    </a:lnTo>
                    <a:lnTo>
                      <a:pt x="1150" y="898"/>
                    </a:lnTo>
                    <a:lnTo>
                      <a:pt x="1150" y="907"/>
                    </a:lnTo>
                    <a:lnTo>
                      <a:pt x="1150" y="915"/>
                    </a:lnTo>
                    <a:lnTo>
                      <a:pt x="1148" y="924"/>
                    </a:lnTo>
                    <a:lnTo>
                      <a:pt x="1148" y="936"/>
                    </a:lnTo>
                    <a:lnTo>
                      <a:pt x="1148" y="945"/>
                    </a:lnTo>
                    <a:lnTo>
                      <a:pt x="1146" y="955"/>
                    </a:lnTo>
                    <a:lnTo>
                      <a:pt x="1146" y="964"/>
                    </a:lnTo>
                    <a:lnTo>
                      <a:pt x="1146" y="976"/>
                    </a:lnTo>
                    <a:lnTo>
                      <a:pt x="1144" y="985"/>
                    </a:lnTo>
                    <a:lnTo>
                      <a:pt x="1144" y="995"/>
                    </a:lnTo>
                    <a:lnTo>
                      <a:pt x="1144" y="1006"/>
                    </a:lnTo>
                    <a:lnTo>
                      <a:pt x="1144" y="1017"/>
                    </a:lnTo>
                    <a:lnTo>
                      <a:pt x="1143" y="1027"/>
                    </a:lnTo>
                    <a:lnTo>
                      <a:pt x="1143" y="1038"/>
                    </a:lnTo>
                    <a:lnTo>
                      <a:pt x="1141" y="1048"/>
                    </a:lnTo>
                    <a:lnTo>
                      <a:pt x="1141" y="1059"/>
                    </a:lnTo>
                    <a:lnTo>
                      <a:pt x="1141" y="1069"/>
                    </a:lnTo>
                    <a:lnTo>
                      <a:pt x="1139" y="1080"/>
                    </a:lnTo>
                    <a:lnTo>
                      <a:pt x="1139" y="1090"/>
                    </a:lnTo>
                    <a:lnTo>
                      <a:pt x="1137" y="1101"/>
                    </a:lnTo>
                    <a:lnTo>
                      <a:pt x="1137" y="1111"/>
                    </a:lnTo>
                    <a:lnTo>
                      <a:pt x="1137" y="1122"/>
                    </a:lnTo>
                    <a:lnTo>
                      <a:pt x="1135" y="1131"/>
                    </a:lnTo>
                    <a:lnTo>
                      <a:pt x="1135" y="1143"/>
                    </a:lnTo>
                    <a:lnTo>
                      <a:pt x="1133" y="1152"/>
                    </a:lnTo>
                    <a:lnTo>
                      <a:pt x="1133" y="1162"/>
                    </a:lnTo>
                    <a:lnTo>
                      <a:pt x="1133" y="1173"/>
                    </a:lnTo>
                    <a:lnTo>
                      <a:pt x="1131" y="1183"/>
                    </a:lnTo>
                    <a:lnTo>
                      <a:pt x="1131" y="1192"/>
                    </a:lnTo>
                    <a:lnTo>
                      <a:pt x="1131" y="1204"/>
                    </a:lnTo>
                    <a:lnTo>
                      <a:pt x="1129" y="1213"/>
                    </a:lnTo>
                    <a:lnTo>
                      <a:pt x="1129" y="1223"/>
                    </a:lnTo>
                    <a:lnTo>
                      <a:pt x="1127" y="1232"/>
                    </a:lnTo>
                    <a:lnTo>
                      <a:pt x="1127" y="1240"/>
                    </a:lnTo>
                    <a:lnTo>
                      <a:pt x="1127" y="1249"/>
                    </a:lnTo>
                    <a:lnTo>
                      <a:pt x="1125" y="1259"/>
                    </a:lnTo>
                    <a:lnTo>
                      <a:pt x="1124" y="1266"/>
                    </a:lnTo>
                    <a:lnTo>
                      <a:pt x="1124" y="1276"/>
                    </a:lnTo>
                    <a:lnTo>
                      <a:pt x="1124" y="1284"/>
                    </a:lnTo>
                    <a:lnTo>
                      <a:pt x="1124" y="1291"/>
                    </a:lnTo>
                    <a:lnTo>
                      <a:pt x="1122" y="1299"/>
                    </a:lnTo>
                    <a:lnTo>
                      <a:pt x="1122" y="1306"/>
                    </a:lnTo>
                    <a:lnTo>
                      <a:pt x="1122" y="1314"/>
                    </a:lnTo>
                    <a:lnTo>
                      <a:pt x="1122" y="1322"/>
                    </a:lnTo>
                    <a:lnTo>
                      <a:pt x="1120" y="1329"/>
                    </a:lnTo>
                    <a:lnTo>
                      <a:pt x="1120" y="1335"/>
                    </a:lnTo>
                    <a:lnTo>
                      <a:pt x="1118" y="1342"/>
                    </a:lnTo>
                    <a:lnTo>
                      <a:pt x="1118" y="1348"/>
                    </a:lnTo>
                    <a:lnTo>
                      <a:pt x="1118" y="1354"/>
                    </a:lnTo>
                    <a:lnTo>
                      <a:pt x="1118" y="1360"/>
                    </a:lnTo>
                    <a:lnTo>
                      <a:pt x="1116" y="1363"/>
                    </a:lnTo>
                    <a:lnTo>
                      <a:pt x="1116" y="1369"/>
                    </a:lnTo>
                    <a:lnTo>
                      <a:pt x="1116" y="1373"/>
                    </a:lnTo>
                    <a:lnTo>
                      <a:pt x="1116" y="1377"/>
                    </a:lnTo>
                    <a:lnTo>
                      <a:pt x="1116" y="1380"/>
                    </a:lnTo>
                    <a:lnTo>
                      <a:pt x="1116" y="1384"/>
                    </a:lnTo>
                    <a:lnTo>
                      <a:pt x="1114" y="1390"/>
                    </a:lnTo>
                    <a:lnTo>
                      <a:pt x="1114" y="1396"/>
                    </a:lnTo>
                    <a:lnTo>
                      <a:pt x="1114" y="1398"/>
                    </a:lnTo>
                    <a:lnTo>
                      <a:pt x="1114" y="1399"/>
                    </a:lnTo>
                    <a:lnTo>
                      <a:pt x="1114" y="1399"/>
                    </a:lnTo>
                    <a:lnTo>
                      <a:pt x="1110" y="1399"/>
                    </a:lnTo>
                    <a:lnTo>
                      <a:pt x="1108" y="1399"/>
                    </a:lnTo>
                    <a:lnTo>
                      <a:pt x="1103" y="1399"/>
                    </a:lnTo>
                    <a:lnTo>
                      <a:pt x="1099" y="1399"/>
                    </a:lnTo>
                    <a:lnTo>
                      <a:pt x="1095" y="1399"/>
                    </a:lnTo>
                    <a:lnTo>
                      <a:pt x="1091" y="1399"/>
                    </a:lnTo>
                    <a:lnTo>
                      <a:pt x="1089" y="1399"/>
                    </a:lnTo>
                    <a:lnTo>
                      <a:pt x="1084" y="1399"/>
                    </a:lnTo>
                    <a:lnTo>
                      <a:pt x="1080" y="1401"/>
                    </a:lnTo>
                    <a:lnTo>
                      <a:pt x="1074" y="1401"/>
                    </a:lnTo>
                    <a:lnTo>
                      <a:pt x="1070" y="1401"/>
                    </a:lnTo>
                    <a:lnTo>
                      <a:pt x="1063" y="1401"/>
                    </a:lnTo>
                    <a:lnTo>
                      <a:pt x="1057" y="1401"/>
                    </a:lnTo>
                    <a:lnTo>
                      <a:pt x="1051" y="1401"/>
                    </a:lnTo>
                    <a:lnTo>
                      <a:pt x="1044" y="1401"/>
                    </a:lnTo>
                    <a:lnTo>
                      <a:pt x="1036" y="1401"/>
                    </a:lnTo>
                    <a:lnTo>
                      <a:pt x="1028" y="1401"/>
                    </a:lnTo>
                    <a:lnTo>
                      <a:pt x="1021" y="1401"/>
                    </a:lnTo>
                    <a:lnTo>
                      <a:pt x="1015" y="1403"/>
                    </a:lnTo>
                    <a:lnTo>
                      <a:pt x="1006" y="1403"/>
                    </a:lnTo>
                    <a:lnTo>
                      <a:pt x="996" y="1403"/>
                    </a:lnTo>
                    <a:lnTo>
                      <a:pt x="989" y="1403"/>
                    </a:lnTo>
                    <a:lnTo>
                      <a:pt x="979" y="1403"/>
                    </a:lnTo>
                    <a:lnTo>
                      <a:pt x="970" y="1403"/>
                    </a:lnTo>
                    <a:lnTo>
                      <a:pt x="960" y="1403"/>
                    </a:lnTo>
                    <a:lnTo>
                      <a:pt x="951" y="1403"/>
                    </a:lnTo>
                    <a:lnTo>
                      <a:pt x="941" y="1403"/>
                    </a:lnTo>
                    <a:lnTo>
                      <a:pt x="930" y="1403"/>
                    </a:lnTo>
                    <a:lnTo>
                      <a:pt x="918" y="1403"/>
                    </a:lnTo>
                    <a:lnTo>
                      <a:pt x="907" y="1403"/>
                    </a:lnTo>
                    <a:lnTo>
                      <a:pt x="895" y="1403"/>
                    </a:lnTo>
                    <a:lnTo>
                      <a:pt x="884" y="1403"/>
                    </a:lnTo>
                    <a:lnTo>
                      <a:pt x="873" y="1403"/>
                    </a:lnTo>
                    <a:lnTo>
                      <a:pt x="859" y="1403"/>
                    </a:lnTo>
                    <a:lnTo>
                      <a:pt x="848" y="1403"/>
                    </a:lnTo>
                    <a:lnTo>
                      <a:pt x="835" y="1403"/>
                    </a:lnTo>
                    <a:lnTo>
                      <a:pt x="821" y="1403"/>
                    </a:lnTo>
                    <a:lnTo>
                      <a:pt x="808" y="1401"/>
                    </a:lnTo>
                    <a:lnTo>
                      <a:pt x="795" y="1401"/>
                    </a:lnTo>
                    <a:lnTo>
                      <a:pt x="781" y="1401"/>
                    </a:lnTo>
                    <a:lnTo>
                      <a:pt x="768" y="1401"/>
                    </a:lnTo>
                    <a:lnTo>
                      <a:pt x="755" y="1401"/>
                    </a:lnTo>
                    <a:lnTo>
                      <a:pt x="739" y="1401"/>
                    </a:lnTo>
                    <a:lnTo>
                      <a:pt x="724" y="1399"/>
                    </a:lnTo>
                    <a:lnTo>
                      <a:pt x="711" y="1399"/>
                    </a:lnTo>
                    <a:lnTo>
                      <a:pt x="694" y="1398"/>
                    </a:lnTo>
                    <a:lnTo>
                      <a:pt x="681" y="1398"/>
                    </a:lnTo>
                    <a:lnTo>
                      <a:pt x="663" y="1396"/>
                    </a:lnTo>
                    <a:lnTo>
                      <a:pt x="648" y="1396"/>
                    </a:lnTo>
                    <a:lnTo>
                      <a:pt x="633" y="1394"/>
                    </a:lnTo>
                    <a:lnTo>
                      <a:pt x="618" y="1394"/>
                    </a:lnTo>
                    <a:lnTo>
                      <a:pt x="601" y="1394"/>
                    </a:lnTo>
                    <a:lnTo>
                      <a:pt x="584" y="1392"/>
                    </a:lnTo>
                    <a:lnTo>
                      <a:pt x="566" y="1390"/>
                    </a:lnTo>
                    <a:lnTo>
                      <a:pt x="549" y="1390"/>
                    </a:lnTo>
                    <a:lnTo>
                      <a:pt x="532" y="1388"/>
                    </a:lnTo>
                    <a:lnTo>
                      <a:pt x="515" y="1388"/>
                    </a:lnTo>
                    <a:lnTo>
                      <a:pt x="498" y="1386"/>
                    </a:lnTo>
                    <a:lnTo>
                      <a:pt x="481" y="1384"/>
                    </a:lnTo>
                    <a:lnTo>
                      <a:pt x="462" y="1382"/>
                    </a:lnTo>
                    <a:lnTo>
                      <a:pt x="445" y="1382"/>
                    </a:lnTo>
                    <a:lnTo>
                      <a:pt x="428" y="1380"/>
                    </a:lnTo>
                    <a:lnTo>
                      <a:pt x="412" y="1379"/>
                    </a:lnTo>
                    <a:lnTo>
                      <a:pt x="395" y="1377"/>
                    </a:lnTo>
                    <a:lnTo>
                      <a:pt x="380" y="1377"/>
                    </a:lnTo>
                    <a:lnTo>
                      <a:pt x="365" y="1375"/>
                    </a:lnTo>
                    <a:lnTo>
                      <a:pt x="352" y="1375"/>
                    </a:lnTo>
                    <a:lnTo>
                      <a:pt x="336" y="1371"/>
                    </a:lnTo>
                    <a:lnTo>
                      <a:pt x="323" y="1371"/>
                    </a:lnTo>
                    <a:lnTo>
                      <a:pt x="310" y="1369"/>
                    </a:lnTo>
                    <a:lnTo>
                      <a:pt x="297" y="1369"/>
                    </a:lnTo>
                    <a:lnTo>
                      <a:pt x="283" y="1367"/>
                    </a:lnTo>
                    <a:lnTo>
                      <a:pt x="272" y="1367"/>
                    </a:lnTo>
                    <a:lnTo>
                      <a:pt x="260" y="1365"/>
                    </a:lnTo>
                    <a:lnTo>
                      <a:pt x="249" y="1365"/>
                    </a:lnTo>
                    <a:lnTo>
                      <a:pt x="238" y="1365"/>
                    </a:lnTo>
                    <a:lnTo>
                      <a:pt x="226" y="1363"/>
                    </a:lnTo>
                    <a:lnTo>
                      <a:pt x="217" y="1363"/>
                    </a:lnTo>
                    <a:lnTo>
                      <a:pt x="207" y="1361"/>
                    </a:lnTo>
                    <a:lnTo>
                      <a:pt x="196" y="1361"/>
                    </a:lnTo>
                    <a:lnTo>
                      <a:pt x="186" y="1361"/>
                    </a:lnTo>
                    <a:lnTo>
                      <a:pt x="179" y="1360"/>
                    </a:lnTo>
                    <a:lnTo>
                      <a:pt x="169" y="1360"/>
                    </a:lnTo>
                    <a:lnTo>
                      <a:pt x="162" y="1360"/>
                    </a:lnTo>
                    <a:lnTo>
                      <a:pt x="154" y="1360"/>
                    </a:lnTo>
                    <a:lnTo>
                      <a:pt x="146" y="1358"/>
                    </a:lnTo>
                    <a:lnTo>
                      <a:pt x="139" y="1358"/>
                    </a:lnTo>
                    <a:lnTo>
                      <a:pt x="131" y="1358"/>
                    </a:lnTo>
                    <a:lnTo>
                      <a:pt x="125" y="1358"/>
                    </a:lnTo>
                    <a:lnTo>
                      <a:pt x="118" y="1358"/>
                    </a:lnTo>
                    <a:lnTo>
                      <a:pt x="114" y="1358"/>
                    </a:lnTo>
                    <a:lnTo>
                      <a:pt x="106" y="1356"/>
                    </a:lnTo>
                    <a:lnTo>
                      <a:pt x="101" y="1356"/>
                    </a:lnTo>
                    <a:lnTo>
                      <a:pt x="95" y="1356"/>
                    </a:lnTo>
                    <a:lnTo>
                      <a:pt x="91" y="1356"/>
                    </a:lnTo>
                    <a:lnTo>
                      <a:pt x="85" y="1354"/>
                    </a:lnTo>
                    <a:lnTo>
                      <a:pt x="82" y="1354"/>
                    </a:lnTo>
                    <a:lnTo>
                      <a:pt x="78" y="1354"/>
                    </a:lnTo>
                    <a:lnTo>
                      <a:pt x="74" y="1354"/>
                    </a:lnTo>
                    <a:lnTo>
                      <a:pt x="68" y="1354"/>
                    </a:lnTo>
                    <a:lnTo>
                      <a:pt x="65" y="1354"/>
                    </a:lnTo>
                    <a:lnTo>
                      <a:pt x="63" y="1354"/>
                    </a:lnTo>
                    <a:lnTo>
                      <a:pt x="59" y="1354"/>
                    </a:lnTo>
                    <a:lnTo>
                      <a:pt x="53" y="1354"/>
                    </a:lnTo>
                    <a:lnTo>
                      <a:pt x="49" y="1354"/>
                    </a:lnTo>
                    <a:lnTo>
                      <a:pt x="46" y="1354"/>
                    </a:lnTo>
                    <a:lnTo>
                      <a:pt x="42" y="1354"/>
                    </a:lnTo>
                    <a:lnTo>
                      <a:pt x="38" y="1354"/>
                    </a:lnTo>
                    <a:lnTo>
                      <a:pt x="36" y="1354"/>
                    </a:lnTo>
                    <a:lnTo>
                      <a:pt x="34" y="1354"/>
                    </a:lnTo>
                    <a:lnTo>
                      <a:pt x="34" y="1354"/>
                    </a:lnTo>
                    <a:lnTo>
                      <a:pt x="34" y="1352"/>
                    </a:lnTo>
                    <a:lnTo>
                      <a:pt x="34" y="1346"/>
                    </a:lnTo>
                    <a:lnTo>
                      <a:pt x="34" y="1342"/>
                    </a:lnTo>
                    <a:lnTo>
                      <a:pt x="34" y="1337"/>
                    </a:lnTo>
                    <a:lnTo>
                      <a:pt x="34" y="1331"/>
                    </a:lnTo>
                    <a:lnTo>
                      <a:pt x="34" y="1325"/>
                    </a:lnTo>
                    <a:lnTo>
                      <a:pt x="34" y="1316"/>
                    </a:lnTo>
                    <a:lnTo>
                      <a:pt x="34" y="1308"/>
                    </a:lnTo>
                    <a:lnTo>
                      <a:pt x="34" y="1301"/>
                    </a:lnTo>
                    <a:lnTo>
                      <a:pt x="34" y="1291"/>
                    </a:lnTo>
                    <a:lnTo>
                      <a:pt x="34" y="1280"/>
                    </a:lnTo>
                    <a:lnTo>
                      <a:pt x="36" y="1270"/>
                    </a:lnTo>
                    <a:lnTo>
                      <a:pt x="36" y="1259"/>
                    </a:lnTo>
                    <a:lnTo>
                      <a:pt x="36" y="1247"/>
                    </a:lnTo>
                    <a:lnTo>
                      <a:pt x="36" y="1234"/>
                    </a:lnTo>
                    <a:lnTo>
                      <a:pt x="36" y="1221"/>
                    </a:lnTo>
                    <a:lnTo>
                      <a:pt x="36" y="1207"/>
                    </a:lnTo>
                    <a:lnTo>
                      <a:pt x="38" y="1192"/>
                    </a:lnTo>
                    <a:lnTo>
                      <a:pt x="38" y="1177"/>
                    </a:lnTo>
                    <a:lnTo>
                      <a:pt x="38" y="1164"/>
                    </a:lnTo>
                    <a:lnTo>
                      <a:pt x="40" y="1149"/>
                    </a:lnTo>
                    <a:lnTo>
                      <a:pt x="40" y="1133"/>
                    </a:lnTo>
                    <a:lnTo>
                      <a:pt x="40" y="1116"/>
                    </a:lnTo>
                    <a:lnTo>
                      <a:pt x="42" y="1099"/>
                    </a:lnTo>
                    <a:lnTo>
                      <a:pt x="42" y="1082"/>
                    </a:lnTo>
                    <a:lnTo>
                      <a:pt x="44" y="1065"/>
                    </a:lnTo>
                    <a:lnTo>
                      <a:pt x="44" y="1048"/>
                    </a:lnTo>
                    <a:lnTo>
                      <a:pt x="46" y="1029"/>
                    </a:lnTo>
                    <a:lnTo>
                      <a:pt x="46" y="1012"/>
                    </a:lnTo>
                    <a:lnTo>
                      <a:pt x="47" y="995"/>
                    </a:lnTo>
                    <a:lnTo>
                      <a:pt x="47" y="976"/>
                    </a:lnTo>
                    <a:lnTo>
                      <a:pt x="49" y="956"/>
                    </a:lnTo>
                    <a:lnTo>
                      <a:pt x="49" y="937"/>
                    </a:lnTo>
                    <a:lnTo>
                      <a:pt x="51" y="920"/>
                    </a:lnTo>
                    <a:lnTo>
                      <a:pt x="51" y="901"/>
                    </a:lnTo>
                    <a:lnTo>
                      <a:pt x="53" y="882"/>
                    </a:lnTo>
                    <a:lnTo>
                      <a:pt x="53" y="861"/>
                    </a:lnTo>
                    <a:lnTo>
                      <a:pt x="55" y="844"/>
                    </a:lnTo>
                    <a:lnTo>
                      <a:pt x="57" y="823"/>
                    </a:lnTo>
                    <a:lnTo>
                      <a:pt x="59" y="806"/>
                    </a:lnTo>
                    <a:lnTo>
                      <a:pt x="59" y="785"/>
                    </a:lnTo>
                    <a:lnTo>
                      <a:pt x="63" y="768"/>
                    </a:lnTo>
                    <a:lnTo>
                      <a:pt x="63" y="749"/>
                    </a:lnTo>
                    <a:lnTo>
                      <a:pt x="65" y="730"/>
                    </a:lnTo>
                    <a:lnTo>
                      <a:pt x="66" y="711"/>
                    </a:lnTo>
                    <a:lnTo>
                      <a:pt x="68" y="694"/>
                    </a:lnTo>
                    <a:lnTo>
                      <a:pt x="70" y="675"/>
                    </a:lnTo>
                    <a:lnTo>
                      <a:pt x="72" y="658"/>
                    </a:lnTo>
                    <a:lnTo>
                      <a:pt x="74" y="639"/>
                    </a:lnTo>
                    <a:lnTo>
                      <a:pt x="76" y="624"/>
                    </a:lnTo>
                    <a:lnTo>
                      <a:pt x="78" y="605"/>
                    </a:lnTo>
                    <a:lnTo>
                      <a:pt x="80" y="590"/>
                    </a:lnTo>
                    <a:lnTo>
                      <a:pt x="82" y="572"/>
                    </a:lnTo>
                    <a:lnTo>
                      <a:pt x="85" y="557"/>
                    </a:lnTo>
                    <a:lnTo>
                      <a:pt x="87" y="540"/>
                    </a:lnTo>
                    <a:lnTo>
                      <a:pt x="89" y="527"/>
                    </a:lnTo>
                    <a:lnTo>
                      <a:pt x="91" y="510"/>
                    </a:lnTo>
                    <a:lnTo>
                      <a:pt x="95" y="498"/>
                    </a:lnTo>
                    <a:lnTo>
                      <a:pt x="97" y="483"/>
                    </a:lnTo>
                    <a:lnTo>
                      <a:pt x="99" y="472"/>
                    </a:lnTo>
                    <a:lnTo>
                      <a:pt x="103" y="458"/>
                    </a:lnTo>
                    <a:lnTo>
                      <a:pt x="106" y="447"/>
                    </a:lnTo>
                    <a:lnTo>
                      <a:pt x="108" y="434"/>
                    </a:lnTo>
                    <a:lnTo>
                      <a:pt x="110" y="422"/>
                    </a:lnTo>
                    <a:lnTo>
                      <a:pt x="114" y="411"/>
                    </a:lnTo>
                    <a:lnTo>
                      <a:pt x="118" y="401"/>
                    </a:lnTo>
                    <a:lnTo>
                      <a:pt x="120" y="390"/>
                    </a:lnTo>
                    <a:lnTo>
                      <a:pt x="124" y="379"/>
                    </a:lnTo>
                    <a:lnTo>
                      <a:pt x="125" y="369"/>
                    </a:lnTo>
                    <a:lnTo>
                      <a:pt x="129" y="359"/>
                    </a:lnTo>
                    <a:lnTo>
                      <a:pt x="133" y="350"/>
                    </a:lnTo>
                    <a:lnTo>
                      <a:pt x="137" y="340"/>
                    </a:lnTo>
                    <a:lnTo>
                      <a:pt x="139" y="331"/>
                    </a:lnTo>
                    <a:lnTo>
                      <a:pt x="143" y="321"/>
                    </a:lnTo>
                    <a:lnTo>
                      <a:pt x="146" y="312"/>
                    </a:lnTo>
                    <a:lnTo>
                      <a:pt x="150" y="304"/>
                    </a:lnTo>
                    <a:lnTo>
                      <a:pt x="152" y="295"/>
                    </a:lnTo>
                    <a:lnTo>
                      <a:pt x="158" y="287"/>
                    </a:lnTo>
                    <a:lnTo>
                      <a:pt x="160" y="278"/>
                    </a:lnTo>
                    <a:lnTo>
                      <a:pt x="163" y="270"/>
                    </a:lnTo>
                    <a:lnTo>
                      <a:pt x="167" y="263"/>
                    </a:lnTo>
                    <a:lnTo>
                      <a:pt x="171" y="255"/>
                    </a:lnTo>
                    <a:lnTo>
                      <a:pt x="175" y="247"/>
                    </a:lnTo>
                    <a:lnTo>
                      <a:pt x="179" y="242"/>
                    </a:lnTo>
                    <a:lnTo>
                      <a:pt x="182" y="234"/>
                    </a:lnTo>
                    <a:lnTo>
                      <a:pt x="188" y="228"/>
                    </a:lnTo>
                    <a:lnTo>
                      <a:pt x="190" y="221"/>
                    </a:lnTo>
                    <a:lnTo>
                      <a:pt x="196" y="215"/>
                    </a:lnTo>
                    <a:lnTo>
                      <a:pt x="200" y="207"/>
                    </a:lnTo>
                    <a:lnTo>
                      <a:pt x="203" y="202"/>
                    </a:lnTo>
                    <a:lnTo>
                      <a:pt x="207" y="196"/>
                    </a:lnTo>
                    <a:lnTo>
                      <a:pt x="211" y="190"/>
                    </a:lnTo>
                    <a:lnTo>
                      <a:pt x="217" y="185"/>
                    </a:lnTo>
                    <a:lnTo>
                      <a:pt x="220" y="181"/>
                    </a:lnTo>
                    <a:lnTo>
                      <a:pt x="224" y="175"/>
                    </a:lnTo>
                    <a:lnTo>
                      <a:pt x="228" y="169"/>
                    </a:lnTo>
                    <a:lnTo>
                      <a:pt x="232" y="164"/>
                    </a:lnTo>
                    <a:lnTo>
                      <a:pt x="236" y="160"/>
                    </a:lnTo>
                    <a:lnTo>
                      <a:pt x="239" y="154"/>
                    </a:lnTo>
                    <a:lnTo>
                      <a:pt x="245" y="150"/>
                    </a:lnTo>
                    <a:lnTo>
                      <a:pt x="249" y="147"/>
                    </a:lnTo>
                    <a:lnTo>
                      <a:pt x="253" y="141"/>
                    </a:lnTo>
                    <a:lnTo>
                      <a:pt x="258" y="137"/>
                    </a:lnTo>
                    <a:lnTo>
                      <a:pt x="262" y="133"/>
                    </a:lnTo>
                    <a:lnTo>
                      <a:pt x="266" y="129"/>
                    </a:lnTo>
                    <a:lnTo>
                      <a:pt x="270" y="126"/>
                    </a:lnTo>
                    <a:lnTo>
                      <a:pt x="276" y="122"/>
                    </a:lnTo>
                    <a:lnTo>
                      <a:pt x="279" y="118"/>
                    </a:lnTo>
                    <a:lnTo>
                      <a:pt x="283" y="114"/>
                    </a:lnTo>
                    <a:lnTo>
                      <a:pt x="289" y="112"/>
                    </a:lnTo>
                    <a:lnTo>
                      <a:pt x="293" y="109"/>
                    </a:lnTo>
                    <a:lnTo>
                      <a:pt x="297" y="105"/>
                    </a:lnTo>
                    <a:lnTo>
                      <a:pt x="300" y="101"/>
                    </a:lnTo>
                    <a:lnTo>
                      <a:pt x="306" y="99"/>
                    </a:lnTo>
                    <a:lnTo>
                      <a:pt x="310" y="95"/>
                    </a:lnTo>
                    <a:lnTo>
                      <a:pt x="314" y="93"/>
                    </a:lnTo>
                    <a:lnTo>
                      <a:pt x="317" y="91"/>
                    </a:lnTo>
                    <a:lnTo>
                      <a:pt x="323" y="88"/>
                    </a:lnTo>
                    <a:lnTo>
                      <a:pt x="325" y="86"/>
                    </a:lnTo>
                    <a:lnTo>
                      <a:pt x="331" y="82"/>
                    </a:lnTo>
                    <a:lnTo>
                      <a:pt x="335" y="80"/>
                    </a:lnTo>
                    <a:lnTo>
                      <a:pt x="338" y="78"/>
                    </a:lnTo>
                    <a:lnTo>
                      <a:pt x="344" y="76"/>
                    </a:lnTo>
                    <a:lnTo>
                      <a:pt x="348" y="74"/>
                    </a:lnTo>
                    <a:lnTo>
                      <a:pt x="352" y="72"/>
                    </a:lnTo>
                    <a:lnTo>
                      <a:pt x="357" y="70"/>
                    </a:lnTo>
                    <a:lnTo>
                      <a:pt x="361" y="69"/>
                    </a:lnTo>
                    <a:lnTo>
                      <a:pt x="365" y="67"/>
                    </a:lnTo>
                    <a:lnTo>
                      <a:pt x="369" y="63"/>
                    </a:lnTo>
                    <a:lnTo>
                      <a:pt x="373" y="61"/>
                    </a:lnTo>
                    <a:lnTo>
                      <a:pt x="378" y="59"/>
                    </a:lnTo>
                    <a:lnTo>
                      <a:pt x="382" y="57"/>
                    </a:lnTo>
                    <a:lnTo>
                      <a:pt x="386" y="55"/>
                    </a:lnTo>
                    <a:lnTo>
                      <a:pt x="392" y="55"/>
                    </a:lnTo>
                    <a:lnTo>
                      <a:pt x="395" y="53"/>
                    </a:lnTo>
                    <a:lnTo>
                      <a:pt x="401" y="51"/>
                    </a:lnTo>
                    <a:lnTo>
                      <a:pt x="407" y="50"/>
                    </a:lnTo>
                    <a:lnTo>
                      <a:pt x="411" y="50"/>
                    </a:lnTo>
                    <a:lnTo>
                      <a:pt x="416" y="48"/>
                    </a:lnTo>
                    <a:lnTo>
                      <a:pt x="420" y="46"/>
                    </a:lnTo>
                    <a:lnTo>
                      <a:pt x="426" y="46"/>
                    </a:lnTo>
                    <a:lnTo>
                      <a:pt x="432" y="46"/>
                    </a:lnTo>
                    <a:lnTo>
                      <a:pt x="435" y="44"/>
                    </a:lnTo>
                    <a:lnTo>
                      <a:pt x="441" y="44"/>
                    </a:lnTo>
                    <a:lnTo>
                      <a:pt x="445" y="42"/>
                    </a:lnTo>
                    <a:lnTo>
                      <a:pt x="451" y="42"/>
                    </a:lnTo>
                    <a:lnTo>
                      <a:pt x="454" y="40"/>
                    </a:lnTo>
                    <a:lnTo>
                      <a:pt x="460" y="40"/>
                    </a:lnTo>
                    <a:lnTo>
                      <a:pt x="466" y="40"/>
                    </a:lnTo>
                    <a:lnTo>
                      <a:pt x="471" y="40"/>
                    </a:lnTo>
                    <a:lnTo>
                      <a:pt x="475" y="40"/>
                    </a:lnTo>
                    <a:lnTo>
                      <a:pt x="481" y="38"/>
                    </a:lnTo>
                    <a:lnTo>
                      <a:pt x="485" y="38"/>
                    </a:lnTo>
                    <a:lnTo>
                      <a:pt x="490" y="38"/>
                    </a:lnTo>
                    <a:lnTo>
                      <a:pt x="494" y="38"/>
                    </a:lnTo>
                    <a:lnTo>
                      <a:pt x="500" y="38"/>
                    </a:lnTo>
                    <a:lnTo>
                      <a:pt x="504" y="38"/>
                    </a:lnTo>
                    <a:lnTo>
                      <a:pt x="509" y="38"/>
                    </a:lnTo>
                    <a:lnTo>
                      <a:pt x="513" y="36"/>
                    </a:lnTo>
                    <a:lnTo>
                      <a:pt x="517" y="36"/>
                    </a:lnTo>
                    <a:lnTo>
                      <a:pt x="521" y="36"/>
                    </a:lnTo>
                    <a:lnTo>
                      <a:pt x="527" y="36"/>
                    </a:lnTo>
                    <a:lnTo>
                      <a:pt x="530" y="36"/>
                    </a:lnTo>
                    <a:lnTo>
                      <a:pt x="534" y="36"/>
                    </a:lnTo>
                    <a:lnTo>
                      <a:pt x="538" y="36"/>
                    </a:lnTo>
                    <a:lnTo>
                      <a:pt x="544" y="36"/>
                    </a:lnTo>
                    <a:lnTo>
                      <a:pt x="549" y="36"/>
                    </a:lnTo>
                    <a:lnTo>
                      <a:pt x="557" y="38"/>
                    </a:lnTo>
                    <a:lnTo>
                      <a:pt x="565" y="38"/>
                    </a:lnTo>
                    <a:lnTo>
                      <a:pt x="570" y="40"/>
                    </a:lnTo>
                    <a:lnTo>
                      <a:pt x="576" y="40"/>
                    </a:lnTo>
                    <a:lnTo>
                      <a:pt x="582" y="40"/>
                    </a:lnTo>
                    <a:lnTo>
                      <a:pt x="585" y="40"/>
                    </a:lnTo>
                    <a:lnTo>
                      <a:pt x="589" y="40"/>
                    </a:lnTo>
                    <a:lnTo>
                      <a:pt x="595" y="40"/>
                    </a:lnTo>
                    <a:lnTo>
                      <a:pt x="597" y="42"/>
                    </a:lnTo>
                    <a:lnTo>
                      <a:pt x="597" y="4"/>
                    </a:lnTo>
                    <a:lnTo>
                      <a:pt x="59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164"/>
              <p:cNvSpPr>
                <a:spLocks/>
              </p:cNvSpPr>
              <p:nvPr/>
            </p:nvSpPr>
            <p:spPr bwMode="auto">
              <a:xfrm flipH="1">
                <a:off x="527" y="1245"/>
                <a:ext cx="183" cy="69"/>
              </a:xfrm>
              <a:custGeom>
                <a:avLst/>
                <a:gdLst>
                  <a:gd name="T0" fmla="*/ 27 w 405"/>
                  <a:gd name="T1" fmla="*/ 3 h 152"/>
                  <a:gd name="T2" fmla="*/ 32 w 405"/>
                  <a:gd name="T3" fmla="*/ 19 h 152"/>
                  <a:gd name="T4" fmla="*/ 40 w 405"/>
                  <a:gd name="T5" fmla="*/ 32 h 152"/>
                  <a:gd name="T6" fmla="*/ 51 w 405"/>
                  <a:gd name="T7" fmla="*/ 45 h 152"/>
                  <a:gd name="T8" fmla="*/ 65 w 405"/>
                  <a:gd name="T9" fmla="*/ 62 h 152"/>
                  <a:gd name="T10" fmla="*/ 80 w 405"/>
                  <a:gd name="T11" fmla="*/ 78 h 152"/>
                  <a:gd name="T12" fmla="*/ 103 w 405"/>
                  <a:gd name="T13" fmla="*/ 93 h 152"/>
                  <a:gd name="T14" fmla="*/ 114 w 405"/>
                  <a:gd name="T15" fmla="*/ 99 h 152"/>
                  <a:gd name="T16" fmla="*/ 127 w 405"/>
                  <a:gd name="T17" fmla="*/ 106 h 152"/>
                  <a:gd name="T18" fmla="*/ 141 w 405"/>
                  <a:gd name="T19" fmla="*/ 112 h 152"/>
                  <a:gd name="T20" fmla="*/ 158 w 405"/>
                  <a:gd name="T21" fmla="*/ 118 h 152"/>
                  <a:gd name="T22" fmla="*/ 173 w 405"/>
                  <a:gd name="T23" fmla="*/ 121 h 152"/>
                  <a:gd name="T24" fmla="*/ 192 w 405"/>
                  <a:gd name="T25" fmla="*/ 125 h 152"/>
                  <a:gd name="T26" fmla="*/ 207 w 405"/>
                  <a:gd name="T27" fmla="*/ 125 h 152"/>
                  <a:gd name="T28" fmla="*/ 224 w 405"/>
                  <a:gd name="T29" fmla="*/ 127 h 152"/>
                  <a:gd name="T30" fmla="*/ 240 w 405"/>
                  <a:gd name="T31" fmla="*/ 123 h 152"/>
                  <a:gd name="T32" fmla="*/ 253 w 405"/>
                  <a:gd name="T33" fmla="*/ 123 h 152"/>
                  <a:gd name="T34" fmla="*/ 268 w 405"/>
                  <a:gd name="T35" fmla="*/ 119 h 152"/>
                  <a:gd name="T36" fmla="*/ 281 w 405"/>
                  <a:gd name="T37" fmla="*/ 116 h 152"/>
                  <a:gd name="T38" fmla="*/ 293 w 405"/>
                  <a:gd name="T39" fmla="*/ 110 h 152"/>
                  <a:gd name="T40" fmla="*/ 312 w 405"/>
                  <a:gd name="T41" fmla="*/ 102 h 152"/>
                  <a:gd name="T42" fmla="*/ 331 w 405"/>
                  <a:gd name="T43" fmla="*/ 91 h 152"/>
                  <a:gd name="T44" fmla="*/ 346 w 405"/>
                  <a:gd name="T45" fmla="*/ 78 h 152"/>
                  <a:gd name="T46" fmla="*/ 358 w 405"/>
                  <a:gd name="T47" fmla="*/ 66 h 152"/>
                  <a:gd name="T48" fmla="*/ 373 w 405"/>
                  <a:gd name="T49" fmla="*/ 53 h 152"/>
                  <a:gd name="T50" fmla="*/ 405 w 405"/>
                  <a:gd name="T51" fmla="*/ 72 h 152"/>
                  <a:gd name="T52" fmla="*/ 396 w 405"/>
                  <a:gd name="T53" fmla="*/ 80 h 152"/>
                  <a:gd name="T54" fmla="*/ 382 w 405"/>
                  <a:gd name="T55" fmla="*/ 93 h 152"/>
                  <a:gd name="T56" fmla="*/ 369 w 405"/>
                  <a:gd name="T57" fmla="*/ 104 h 152"/>
                  <a:gd name="T58" fmla="*/ 350 w 405"/>
                  <a:gd name="T59" fmla="*/ 118 h 152"/>
                  <a:gd name="T60" fmla="*/ 327 w 405"/>
                  <a:gd name="T61" fmla="*/ 129 h 152"/>
                  <a:gd name="T62" fmla="*/ 310 w 405"/>
                  <a:gd name="T63" fmla="*/ 137 h 152"/>
                  <a:gd name="T64" fmla="*/ 297 w 405"/>
                  <a:gd name="T65" fmla="*/ 140 h 152"/>
                  <a:gd name="T66" fmla="*/ 281 w 405"/>
                  <a:gd name="T67" fmla="*/ 146 h 152"/>
                  <a:gd name="T68" fmla="*/ 266 w 405"/>
                  <a:gd name="T69" fmla="*/ 148 h 152"/>
                  <a:gd name="T70" fmla="*/ 249 w 405"/>
                  <a:gd name="T71" fmla="*/ 150 h 152"/>
                  <a:gd name="T72" fmla="*/ 232 w 405"/>
                  <a:gd name="T73" fmla="*/ 152 h 152"/>
                  <a:gd name="T74" fmla="*/ 213 w 405"/>
                  <a:gd name="T75" fmla="*/ 152 h 152"/>
                  <a:gd name="T76" fmla="*/ 194 w 405"/>
                  <a:gd name="T77" fmla="*/ 150 h 152"/>
                  <a:gd name="T78" fmla="*/ 175 w 405"/>
                  <a:gd name="T79" fmla="*/ 148 h 152"/>
                  <a:gd name="T80" fmla="*/ 156 w 405"/>
                  <a:gd name="T81" fmla="*/ 142 h 152"/>
                  <a:gd name="T82" fmla="*/ 139 w 405"/>
                  <a:gd name="T83" fmla="*/ 138 h 152"/>
                  <a:gd name="T84" fmla="*/ 120 w 405"/>
                  <a:gd name="T85" fmla="*/ 133 h 152"/>
                  <a:gd name="T86" fmla="*/ 107 w 405"/>
                  <a:gd name="T87" fmla="*/ 125 h 152"/>
                  <a:gd name="T88" fmla="*/ 91 w 405"/>
                  <a:gd name="T89" fmla="*/ 118 h 152"/>
                  <a:gd name="T90" fmla="*/ 80 w 405"/>
                  <a:gd name="T91" fmla="*/ 110 h 152"/>
                  <a:gd name="T92" fmla="*/ 67 w 405"/>
                  <a:gd name="T93" fmla="*/ 102 h 152"/>
                  <a:gd name="T94" fmla="*/ 51 w 405"/>
                  <a:gd name="T95" fmla="*/ 87 h 152"/>
                  <a:gd name="T96" fmla="*/ 34 w 405"/>
                  <a:gd name="T97" fmla="*/ 70 h 152"/>
                  <a:gd name="T98" fmla="*/ 21 w 405"/>
                  <a:gd name="T99" fmla="*/ 55 h 152"/>
                  <a:gd name="T100" fmla="*/ 12 w 405"/>
                  <a:gd name="T101" fmla="*/ 40 h 152"/>
                  <a:gd name="T102" fmla="*/ 4 w 405"/>
                  <a:gd name="T103" fmla="*/ 28 h 152"/>
                  <a:gd name="T104" fmla="*/ 0 w 405"/>
                  <a:gd name="T105" fmla="*/ 19 h 152"/>
                  <a:gd name="T106" fmla="*/ 25 w 405"/>
                  <a:gd name="T10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5" h="152">
                    <a:moveTo>
                      <a:pt x="25" y="0"/>
                    </a:moveTo>
                    <a:lnTo>
                      <a:pt x="25" y="2"/>
                    </a:lnTo>
                    <a:lnTo>
                      <a:pt x="27" y="3"/>
                    </a:lnTo>
                    <a:lnTo>
                      <a:pt x="29" y="9"/>
                    </a:lnTo>
                    <a:lnTo>
                      <a:pt x="31" y="17"/>
                    </a:lnTo>
                    <a:lnTo>
                      <a:pt x="32" y="19"/>
                    </a:lnTo>
                    <a:lnTo>
                      <a:pt x="34" y="22"/>
                    </a:lnTo>
                    <a:lnTo>
                      <a:pt x="38" y="28"/>
                    </a:lnTo>
                    <a:lnTo>
                      <a:pt x="40" y="32"/>
                    </a:lnTo>
                    <a:lnTo>
                      <a:pt x="44" y="36"/>
                    </a:lnTo>
                    <a:lnTo>
                      <a:pt x="48" y="41"/>
                    </a:lnTo>
                    <a:lnTo>
                      <a:pt x="51" y="45"/>
                    </a:lnTo>
                    <a:lnTo>
                      <a:pt x="55" y="53"/>
                    </a:lnTo>
                    <a:lnTo>
                      <a:pt x="59" y="57"/>
                    </a:lnTo>
                    <a:lnTo>
                      <a:pt x="65" y="62"/>
                    </a:lnTo>
                    <a:lnTo>
                      <a:pt x="69" y="66"/>
                    </a:lnTo>
                    <a:lnTo>
                      <a:pt x="76" y="72"/>
                    </a:lnTo>
                    <a:lnTo>
                      <a:pt x="80" y="78"/>
                    </a:lnTo>
                    <a:lnTo>
                      <a:pt x="88" y="81"/>
                    </a:lnTo>
                    <a:lnTo>
                      <a:pt x="95" y="87"/>
                    </a:lnTo>
                    <a:lnTo>
                      <a:pt x="103" y="93"/>
                    </a:lnTo>
                    <a:lnTo>
                      <a:pt x="107" y="95"/>
                    </a:lnTo>
                    <a:lnTo>
                      <a:pt x="110" y="97"/>
                    </a:lnTo>
                    <a:lnTo>
                      <a:pt x="114" y="99"/>
                    </a:lnTo>
                    <a:lnTo>
                      <a:pt x="118" y="100"/>
                    </a:lnTo>
                    <a:lnTo>
                      <a:pt x="122" y="104"/>
                    </a:lnTo>
                    <a:lnTo>
                      <a:pt x="127" y="106"/>
                    </a:lnTo>
                    <a:lnTo>
                      <a:pt x="131" y="108"/>
                    </a:lnTo>
                    <a:lnTo>
                      <a:pt x="137" y="110"/>
                    </a:lnTo>
                    <a:lnTo>
                      <a:pt x="141" y="112"/>
                    </a:lnTo>
                    <a:lnTo>
                      <a:pt x="147" y="114"/>
                    </a:lnTo>
                    <a:lnTo>
                      <a:pt x="152" y="114"/>
                    </a:lnTo>
                    <a:lnTo>
                      <a:pt x="158" y="118"/>
                    </a:lnTo>
                    <a:lnTo>
                      <a:pt x="162" y="118"/>
                    </a:lnTo>
                    <a:lnTo>
                      <a:pt x="167" y="119"/>
                    </a:lnTo>
                    <a:lnTo>
                      <a:pt x="173" y="121"/>
                    </a:lnTo>
                    <a:lnTo>
                      <a:pt x="181" y="123"/>
                    </a:lnTo>
                    <a:lnTo>
                      <a:pt x="185" y="123"/>
                    </a:lnTo>
                    <a:lnTo>
                      <a:pt x="192" y="125"/>
                    </a:lnTo>
                    <a:lnTo>
                      <a:pt x="196" y="125"/>
                    </a:lnTo>
                    <a:lnTo>
                      <a:pt x="202" y="125"/>
                    </a:lnTo>
                    <a:lnTo>
                      <a:pt x="207" y="125"/>
                    </a:lnTo>
                    <a:lnTo>
                      <a:pt x="213" y="125"/>
                    </a:lnTo>
                    <a:lnTo>
                      <a:pt x="219" y="125"/>
                    </a:lnTo>
                    <a:lnTo>
                      <a:pt x="224" y="127"/>
                    </a:lnTo>
                    <a:lnTo>
                      <a:pt x="228" y="125"/>
                    </a:lnTo>
                    <a:lnTo>
                      <a:pt x="234" y="125"/>
                    </a:lnTo>
                    <a:lnTo>
                      <a:pt x="240" y="123"/>
                    </a:lnTo>
                    <a:lnTo>
                      <a:pt x="243" y="123"/>
                    </a:lnTo>
                    <a:lnTo>
                      <a:pt x="249" y="123"/>
                    </a:lnTo>
                    <a:lnTo>
                      <a:pt x="253" y="123"/>
                    </a:lnTo>
                    <a:lnTo>
                      <a:pt x="259" y="121"/>
                    </a:lnTo>
                    <a:lnTo>
                      <a:pt x="264" y="121"/>
                    </a:lnTo>
                    <a:lnTo>
                      <a:pt x="268" y="119"/>
                    </a:lnTo>
                    <a:lnTo>
                      <a:pt x="272" y="118"/>
                    </a:lnTo>
                    <a:lnTo>
                      <a:pt x="276" y="118"/>
                    </a:lnTo>
                    <a:lnTo>
                      <a:pt x="281" y="116"/>
                    </a:lnTo>
                    <a:lnTo>
                      <a:pt x="285" y="114"/>
                    </a:lnTo>
                    <a:lnTo>
                      <a:pt x="289" y="112"/>
                    </a:lnTo>
                    <a:lnTo>
                      <a:pt x="293" y="110"/>
                    </a:lnTo>
                    <a:lnTo>
                      <a:pt x="297" y="110"/>
                    </a:lnTo>
                    <a:lnTo>
                      <a:pt x="304" y="106"/>
                    </a:lnTo>
                    <a:lnTo>
                      <a:pt x="312" y="102"/>
                    </a:lnTo>
                    <a:lnTo>
                      <a:pt x="318" y="99"/>
                    </a:lnTo>
                    <a:lnTo>
                      <a:pt x="325" y="95"/>
                    </a:lnTo>
                    <a:lnTo>
                      <a:pt x="331" y="91"/>
                    </a:lnTo>
                    <a:lnTo>
                      <a:pt x="337" y="85"/>
                    </a:lnTo>
                    <a:lnTo>
                      <a:pt x="342" y="81"/>
                    </a:lnTo>
                    <a:lnTo>
                      <a:pt x="346" y="78"/>
                    </a:lnTo>
                    <a:lnTo>
                      <a:pt x="350" y="74"/>
                    </a:lnTo>
                    <a:lnTo>
                      <a:pt x="356" y="70"/>
                    </a:lnTo>
                    <a:lnTo>
                      <a:pt x="358" y="66"/>
                    </a:lnTo>
                    <a:lnTo>
                      <a:pt x="363" y="64"/>
                    </a:lnTo>
                    <a:lnTo>
                      <a:pt x="369" y="57"/>
                    </a:lnTo>
                    <a:lnTo>
                      <a:pt x="373" y="53"/>
                    </a:lnTo>
                    <a:lnTo>
                      <a:pt x="375" y="49"/>
                    </a:lnTo>
                    <a:lnTo>
                      <a:pt x="377" y="49"/>
                    </a:lnTo>
                    <a:lnTo>
                      <a:pt x="405" y="72"/>
                    </a:lnTo>
                    <a:lnTo>
                      <a:pt x="403" y="72"/>
                    </a:lnTo>
                    <a:lnTo>
                      <a:pt x="401" y="76"/>
                    </a:lnTo>
                    <a:lnTo>
                      <a:pt x="396" y="80"/>
                    </a:lnTo>
                    <a:lnTo>
                      <a:pt x="390" y="87"/>
                    </a:lnTo>
                    <a:lnTo>
                      <a:pt x="386" y="89"/>
                    </a:lnTo>
                    <a:lnTo>
                      <a:pt x="382" y="93"/>
                    </a:lnTo>
                    <a:lnTo>
                      <a:pt x="378" y="97"/>
                    </a:lnTo>
                    <a:lnTo>
                      <a:pt x="375" y="100"/>
                    </a:lnTo>
                    <a:lnTo>
                      <a:pt x="369" y="104"/>
                    </a:lnTo>
                    <a:lnTo>
                      <a:pt x="361" y="110"/>
                    </a:lnTo>
                    <a:lnTo>
                      <a:pt x="356" y="114"/>
                    </a:lnTo>
                    <a:lnTo>
                      <a:pt x="350" y="118"/>
                    </a:lnTo>
                    <a:lnTo>
                      <a:pt x="342" y="121"/>
                    </a:lnTo>
                    <a:lnTo>
                      <a:pt x="335" y="125"/>
                    </a:lnTo>
                    <a:lnTo>
                      <a:pt x="327" y="129"/>
                    </a:lnTo>
                    <a:lnTo>
                      <a:pt x="320" y="133"/>
                    </a:lnTo>
                    <a:lnTo>
                      <a:pt x="314" y="135"/>
                    </a:lnTo>
                    <a:lnTo>
                      <a:pt x="310" y="137"/>
                    </a:lnTo>
                    <a:lnTo>
                      <a:pt x="306" y="138"/>
                    </a:lnTo>
                    <a:lnTo>
                      <a:pt x="300" y="138"/>
                    </a:lnTo>
                    <a:lnTo>
                      <a:pt x="297" y="140"/>
                    </a:lnTo>
                    <a:lnTo>
                      <a:pt x="291" y="142"/>
                    </a:lnTo>
                    <a:lnTo>
                      <a:pt x="287" y="144"/>
                    </a:lnTo>
                    <a:lnTo>
                      <a:pt x="281" y="146"/>
                    </a:lnTo>
                    <a:lnTo>
                      <a:pt x="276" y="146"/>
                    </a:lnTo>
                    <a:lnTo>
                      <a:pt x="272" y="148"/>
                    </a:lnTo>
                    <a:lnTo>
                      <a:pt x="266" y="148"/>
                    </a:lnTo>
                    <a:lnTo>
                      <a:pt x="261" y="150"/>
                    </a:lnTo>
                    <a:lnTo>
                      <a:pt x="255" y="150"/>
                    </a:lnTo>
                    <a:lnTo>
                      <a:pt x="249" y="150"/>
                    </a:lnTo>
                    <a:lnTo>
                      <a:pt x="243" y="152"/>
                    </a:lnTo>
                    <a:lnTo>
                      <a:pt x="238" y="152"/>
                    </a:lnTo>
                    <a:lnTo>
                      <a:pt x="232" y="152"/>
                    </a:lnTo>
                    <a:lnTo>
                      <a:pt x="226" y="152"/>
                    </a:lnTo>
                    <a:lnTo>
                      <a:pt x="221" y="152"/>
                    </a:lnTo>
                    <a:lnTo>
                      <a:pt x="213" y="152"/>
                    </a:lnTo>
                    <a:lnTo>
                      <a:pt x="207" y="152"/>
                    </a:lnTo>
                    <a:lnTo>
                      <a:pt x="202" y="152"/>
                    </a:lnTo>
                    <a:lnTo>
                      <a:pt x="194" y="150"/>
                    </a:lnTo>
                    <a:lnTo>
                      <a:pt x="188" y="150"/>
                    </a:lnTo>
                    <a:lnTo>
                      <a:pt x="181" y="148"/>
                    </a:lnTo>
                    <a:lnTo>
                      <a:pt x="175" y="148"/>
                    </a:lnTo>
                    <a:lnTo>
                      <a:pt x="167" y="146"/>
                    </a:lnTo>
                    <a:lnTo>
                      <a:pt x="162" y="146"/>
                    </a:lnTo>
                    <a:lnTo>
                      <a:pt x="156" y="142"/>
                    </a:lnTo>
                    <a:lnTo>
                      <a:pt x="150" y="142"/>
                    </a:lnTo>
                    <a:lnTo>
                      <a:pt x="143" y="140"/>
                    </a:lnTo>
                    <a:lnTo>
                      <a:pt x="139" y="138"/>
                    </a:lnTo>
                    <a:lnTo>
                      <a:pt x="131" y="137"/>
                    </a:lnTo>
                    <a:lnTo>
                      <a:pt x="127" y="135"/>
                    </a:lnTo>
                    <a:lnTo>
                      <a:pt x="120" y="133"/>
                    </a:lnTo>
                    <a:lnTo>
                      <a:pt x="116" y="129"/>
                    </a:lnTo>
                    <a:lnTo>
                      <a:pt x="110" y="127"/>
                    </a:lnTo>
                    <a:lnTo>
                      <a:pt x="107" y="125"/>
                    </a:lnTo>
                    <a:lnTo>
                      <a:pt x="101" y="123"/>
                    </a:lnTo>
                    <a:lnTo>
                      <a:pt x="97" y="121"/>
                    </a:lnTo>
                    <a:lnTo>
                      <a:pt x="91" y="118"/>
                    </a:lnTo>
                    <a:lnTo>
                      <a:pt x="88" y="116"/>
                    </a:lnTo>
                    <a:lnTo>
                      <a:pt x="84" y="112"/>
                    </a:lnTo>
                    <a:lnTo>
                      <a:pt x="80" y="110"/>
                    </a:lnTo>
                    <a:lnTo>
                      <a:pt x="76" y="106"/>
                    </a:lnTo>
                    <a:lnTo>
                      <a:pt x="70" y="104"/>
                    </a:lnTo>
                    <a:lnTo>
                      <a:pt x="67" y="102"/>
                    </a:lnTo>
                    <a:lnTo>
                      <a:pt x="65" y="100"/>
                    </a:lnTo>
                    <a:lnTo>
                      <a:pt x="57" y="95"/>
                    </a:lnTo>
                    <a:lnTo>
                      <a:pt x="51" y="87"/>
                    </a:lnTo>
                    <a:lnTo>
                      <a:pt x="44" y="81"/>
                    </a:lnTo>
                    <a:lnTo>
                      <a:pt x="40" y="78"/>
                    </a:lnTo>
                    <a:lnTo>
                      <a:pt x="34" y="70"/>
                    </a:lnTo>
                    <a:lnTo>
                      <a:pt x="29" y="66"/>
                    </a:lnTo>
                    <a:lnTo>
                      <a:pt x="25" y="59"/>
                    </a:lnTo>
                    <a:lnTo>
                      <a:pt x="21" y="55"/>
                    </a:lnTo>
                    <a:lnTo>
                      <a:pt x="17" y="49"/>
                    </a:lnTo>
                    <a:lnTo>
                      <a:pt x="13" y="43"/>
                    </a:lnTo>
                    <a:lnTo>
                      <a:pt x="12" y="40"/>
                    </a:lnTo>
                    <a:lnTo>
                      <a:pt x="8" y="36"/>
                    </a:lnTo>
                    <a:lnTo>
                      <a:pt x="6" y="32"/>
                    </a:lnTo>
                    <a:lnTo>
                      <a:pt x="4" y="28"/>
                    </a:lnTo>
                    <a:lnTo>
                      <a:pt x="2" y="24"/>
                    </a:lnTo>
                    <a:lnTo>
                      <a:pt x="2" y="22"/>
                    </a:lnTo>
                    <a:lnTo>
                      <a:pt x="0" y="19"/>
                    </a:lnTo>
                    <a:lnTo>
                      <a:pt x="0" y="19"/>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165"/>
              <p:cNvSpPr>
                <a:spLocks/>
              </p:cNvSpPr>
              <p:nvPr/>
            </p:nvSpPr>
            <p:spPr bwMode="auto">
              <a:xfrm flipH="1">
                <a:off x="585" y="1417"/>
                <a:ext cx="161" cy="182"/>
              </a:xfrm>
              <a:custGeom>
                <a:avLst/>
                <a:gdLst>
                  <a:gd name="T0" fmla="*/ 257 w 356"/>
                  <a:gd name="T1" fmla="*/ 2 h 399"/>
                  <a:gd name="T2" fmla="*/ 219 w 356"/>
                  <a:gd name="T3" fmla="*/ 0 h 399"/>
                  <a:gd name="T4" fmla="*/ 173 w 356"/>
                  <a:gd name="T5" fmla="*/ 4 h 399"/>
                  <a:gd name="T6" fmla="*/ 124 w 356"/>
                  <a:gd name="T7" fmla="*/ 15 h 399"/>
                  <a:gd name="T8" fmla="*/ 74 w 356"/>
                  <a:gd name="T9" fmla="*/ 38 h 399"/>
                  <a:gd name="T10" fmla="*/ 36 w 356"/>
                  <a:gd name="T11" fmla="*/ 76 h 399"/>
                  <a:gd name="T12" fmla="*/ 10 w 356"/>
                  <a:gd name="T13" fmla="*/ 133 h 399"/>
                  <a:gd name="T14" fmla="*/ 0 w 356"/>
                  <a:gd name="T15" fmla="*/ 203 h 399"/>
                  <a:gd name="T16" fmla="*/ 15 w 356"/>
                  <a:gd name="T17" fmla="*/ 268 h 399"/>
                  <a:gd name="T18" fmla="*/ 46 w 356"/>
                  <a:gd name="T19" fmla="*/ 323 h 399"/>
                  <a:gd name="T20" fmla="*/ 90 w 356"/>
                  <a:gd name="T21" fmla="*/ 365 h 399"/>
                  <a:gd name="T22" fmla="*/ 143 w 356"/>
                  <a:gd name="T23" fmla="*/ 392 h 399"/>
                  <a:gd name="T24" fmla="*/ 198 w 356"/>
                  <a:gd name="T25" fmla="*/ 399 h 399"/>
                  <a:gd name="T26" fmla="*/ 255 w 356"/>
                  <a:gd name="T27" fmla="*/ 386 h 399"/>
                  <a:gd name="T28" fmla="*/ 306 w 356"/>
                  <a:gd name="T29" fmla="*/ 352 h 399"/>
                  <a:gd name="T30" fmla="*/ 344 w 356"/>
                  <a:gd name="T31" fmla="*/ 295 h 399"/>
                  <a:gd name="T32" fmla="*/ 356 w 356"/>
                  <a:gd name="T33" fmla="*/ 243 h 399"/>
                  <a:gd name="T34" fmla="*/ 344 w 356"/>
                  <a:gd name="T35" fmla="*/ 200 h 399"/>
                  <a:gd name="T36" fmla="*/ 318 w 356"/>
                  <a:gd name="T37" fmla="*/ 163 h 399"/>
                  <a:gd name="T38" fmla="*/ 282 w 356"/>
                  <a:gd name="T39" fmla="*/ 137 h 399"/>
                  <a:gd name="T40" fmla="*/ 242 w 356"/>
                  <a:gd name="T41" fmla="*/ 123 h 399"/>
                  <a:gd name="T42" fmla="*/ 202 w 356"/>
                  <a:gd name="T43" fmla="*/ 120 h 399"/>
                  <a:gd name="T44" fmla="*/ 167 w 356"/>
                  <a:gd name="T45" fmla="*/ 133 h 399"/>
                  <a:gd name="T46" fmla="*/ 131 w 356"/>
                  <a:gd name="T47" fmla="*/ 179 h 399"/>
                  <a:gd name="T48" fmla="*/ 118 w 356"/>
                  <a:gd name="T49" fmla="*/ 217 h 399"/>
                  <a:gd name="T50" fmla="*/ 129 w 356"/>
                  <a:gd name="T51" fmla="*/ 257 h 399"/>
                  <a:gd name="T52" fmla="*/ 167 w 356"/>
                  <a:gd name="T53" fmla="*/ 281 h 399"/>
                  <a:gd name="T54" fmla="*/ 211 w 356"/>
                  <a:gd name="T55" fmla="*/ 283 h 399"/>
                  <a:gd name="T56" fmla="*/ 249 w 356"/>
                  <a:gd name="T57" fmla="*/ 268 h 399"/>
                  <a:gd name="T58" fmla="*/ 261 w 356"/>
                  <a:gd name="T59" fmla="*/ 220 h 399"/>
                  <a:gd name="T60" fmla="*/ 223 w 356"/>
                  <a:gd name="T61" fmla="*/ 243 h 399"/>
                  <a:gd name="T62" fmla="*/ 175 w 356"/>
                  <a:gd name="T63" fmla="*/ 251 h 399"/>
                  <a:gd name="T64" fmla="*/ 154 w 356"/>
                  <a:gd name="T65" fmla="*/ 209 h 399"/>
                  <a:gd name="T66" fmla="*/ 175 w 356"/>
                  <a:gd name="T67" fmla="*/ 177 h 399"/>
                  <a:gd name="T68" fmla="*/ 219 w 356"/>
                  <a:gd name="T69" fmla="*/ 156 h 399"/>
                  <a:gd name="T70" fmla="*/ 276 w 356"/>
                  <a:gd name="T71" fmla="*/ 163 h 399"/>
                  <a:gd name="T72" fmla="*/ 310 w 356"/>
                  <a:gd name="T73" fmla="*/ 211 h 399"/>
                  <a:gd name="T74" fmla="*/ 314 w 356"/>
                  <a:gd name="T75" fmla="*/ 243 h 399"/>
                  <a:gd name="T76" fmla="*/ 310 w 356"/>
                  <a:gd name="T77" fmla="*/ 276 h 399"/>
                  <a:gd name="T78" fmla="*/ 295 w 356"/>
                  <a:gd name="T79" fmla="*/ 310 h 399"/>
                  <a:gd name="T80" fmla="*/ 255 w 356"/>
                  <a:gd name="T81" fmla="*/ 350 h 399"/>
                  <a:gd name="T82" fmla="*/ 217 w 356"/>
                  <a:gd name="T83" fmla="*/ 365 h 399"/>
                  <a:gd name="T84" fmla="*/ 173 w 356"/>
                  <a:gd name="T85" fmla="*/ 367 h 399"/>
                  <a:gd name="T86" fmla="*/ 133 w 356"/>
                  <a:gd name="T87" fmla="*/ 355 h 399"/>
                  <a:gd name="T88" fmla="*/ 99 w 356"/>
                  <a:gd name="T89" fmla="*/ 331 h 399"/>
                  <a:gd name="T90" fmla="*/ 71 w 356"/>
                  <a:gd name="T91" fmla="*/ 298 h 399"/>
                  <a:gd name="T92" fmla="*/ 48 w 356"/>
                  <a:gd name="T93" fmla="*/ 258 h 399"/>
                  <a:gd name="T94" fmla="*/ 36 w 356"/>
                  <a:gd name="T95" fmla="*/ 217 h 399"/>
                  <a:gd name="T96" fmla="*/ 36 w 356"/>
                  <a:gd name="T97" fmla="*/ 171 h 399"/>
                  <a:gd name="T98" fmla="*/ 48 w 356"/>
                  <a:gd name="T99" fmla="*/ 129 h 399"/>
                  <a:gd name="T100" fmla="*/ 71 w 356"/>
                  <a:gd name="T101" fmla="*/ 93 h 399"/>
                  <a:gd name="T102" fmla="*/ 112 w 356"/>
                  <a:gd name="T103" fmla="*/ 63 h 399"/>
                  <a:gd name="T104" fmla="*/ 150 w 356"/>
                  <a:gd name="T105" fmla="*/ 46 h 399"/>
                  <a:gd name="T106" fmla="*/ 188 w 356"/>
                  <a:gd name="T107" fmla="*/ 38 h 399"/>
                  <a:gd name="T108" fmla="*/ 225 w 356"/>
                  <a:gd name="T109" fmla="*/ 32 h 399"/>
                  <a:gd name="T110" fmla="*/ 270 w 356"/>
                  <a:gd name="T111" fmla="*/ 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399">
                    <a:moveTo>
                      <a:pt x="285" y="6"/>
                    </a:moveTo>
                    <a:lnTo>
                      <a:pt x="283" y="4"/>
                    </a:lnTo>
                    <a:lnTo>
                      <a:pt x="282" y="4"/>
                    </a:lnTo>
                    <a:lnTo>
                      <a:pt x="278" y="4"/>
                    </a:lnTo>
                    <a:lnTo>
                      <a:pt x="274" y="4"/>
                    </a:lnTo>
                    <a:lnTo>
                      <a:pt x="266" y="2"/>
                    </a:lnTo>
                    <a:lnTo>
                      <a:pt x="261" y="2"/>
                    </a:lnTo>
                    <a:lnTo>
                      <a:pt x="257" y="2"/>
                    </a:lnTo>
                    <a:lnTo>
                      <a:pt x="253" y="2"/>
                    </a:lnTo>
                    <a:lnTo>
                      <a:pt x="249" y="2"/>
                    </a:lnTo>
                    <a:lnTo>
                      <a:pt x="245" y="2"/>
                    </a:lnTo>
                    <a:lnTo>
                      <a:pt x="240" y="0"/>
                    </a:lnTo>
                    <a:lnTo>
                      <a:pt x="234" y="0"/>
                    </a:lnTo>
                    <a:lnTo>
                      <a:pt x="230" y="0"/>
                    </a:lnTo>
                    <a:lnTo>
                      <a:pt x="225" y="0"/>
                    </a:lnTo>
                    <a:lnTo>
                      <a:pt x="219" y="0"/>
                    </a:lnTo>
                    <a:lnTo>
                      <a:pt x="215" y="0"/>
                    </a:lnTo>
                    <a:lnTo>
                      <a:pt x="207" y="0"/>
                    </a:lnTo>
                    <a:lnTo>
                      <a:pt x="204" y="2"/>
                    </a:lnTo>
                    <a:lnTo>
                      <a:pt x="196" y="2"/>
                    </a:lnTo>
                    <a:lnTo>
                      <a:pt x="190" y="2"/>
                    </a:lnTo>
                    <a:lnTo>
                      <a:pt x="185" y="2"/>
                    </a:lnTo>
                    <a:lnTo>
                      <a:pt x="179" y="4"/>
                    </a:lnTo>
                    <a:lnTo>
                      <a:pt x="173" y="4"/>
                    </a:lnTo>
                    <a:lnTo>
                      <a:pt x="167" y="6"/>
                    </a:lnTo>
                    <a:lnTo>
                      <a:pt x="162" y="6"/>
                    </a:lnTo>
                    <a:lnTo>
                      <a:pt x="156" y="8"/>
                    </a:lnTo>
                    <a:lnTo>
                      <a:pt x="148" y="9"/>
                    </a:lnTo>
                    <a:lnTo>
                      <a:pt x="143" y="11"/>
                    </a:lnTo>
                    <a:lnTo>
                      <a:pt x="135" y="11"/>
                    </a:lnTo>
                    <a:lnTo>
                      <a:pt x="129" y="13"/>
                    </a:lnTo>
                    <a:lnTo>
                      <a:pt x="124" y="15"/>
                    </a:lnTo>
                    <a:lnTo>
                      <a:pt x="116" y="17"/>
                    </a:lnTo>
                    <a:lnTo>
                      <a:pt x="110" y="21"/>
                    </a:lnTo>
                    <a:lnTo>
                      <a:pt x="105" y="23"/>
                    </a:lnTo>
                    <a:lnTo>
                      <a:pt x="99" y="25"/>
                    </a:lnTo>
                    <a:lnTo>
                      <a:pt x="93" y="28"/>
                    </a:lnTo>
                    <a:lnTo>
                      <a:pt x="86" y="30"/>
                    </a:lnTo>
                    <a:lnTo>
                      <a:pt x="80" y="36"/>
                    </a:lnTo>
                    <a:lnTo>
                      <a:pt x="74" y="38"/>
                    </a:lnTo>
                    <a:lnTo>
                      <a:pt x="71" y="44"/>
                    </a:lnTo>
                    <a:lnTo>
                      <a:pt x="65" y="47"/>
                    </a:lnTo>
                    <a:lnTo>
                      <a:pt x="59" y="51"/>
                    </a:lnTo>
                    <a:lnTo>
                      <a:pt x="53" y="57"/>
                    </a:lnTo>
                    <a:lnTo>
                      <a:pt x="48" y="61"/>
                    </a:lnTo>
                    <a:lnTo>
                      <a:pt x="44" y="65"/>
                    </a:lnTo>
                    <a:lnTo>
                      <a:pt x="40" y="70"/>
                    </a:lnTo>
                    <a:lnTo>
                      <a:pt x="36" y="76"/>
                    </a:lnTo>
                    <a:lnTo>
                      <a:pt x="31" y="82"/>
                    </a:lnTo>
                    <a:lnTo>
                      <a:pt x="27" y="89"/>
                    </a:lnTo>
                    <a:lnTo>
                      <a:pt x="23" y="95"/>
                    </a:lnTo>
                    <a:lnTo>
                      <a:pt x="19" y="103"/>
                    </a:lnTo>
                    <a:lnTo>
                      <a:pt x="15" y="108"/>
                    </a:lnTo>
                    <a:lnTo>
                      <a:pt x="13" y="116"/>
                    </a:lnTo>
                    <a:lnTo>
                      <a:pt x="12" y="123"/>
                    </a:lnTo>
                    <a:lnTo>
                      <a:pt x="10" y="133"/>
                    </a:lnTo>
                    <a:lnTo>
                      <a:pt x="6" y="141"/>
                    </a:lnTo>
                    <a:lnTo>
                      <a:pt x="4" y="150"/>
                    </a:lnTo>
                    <a:lnTo>
                      <a:pt x="4" y="160"/>
                    </a:lnTo>
                    <a:lnTo>
                      <a:pt x="2" y="169"/>
                    </a:lnTo>
                    <a:lnTo>
                      <a:pt x="0" y="177"/>
                    </a:lnTo>
                    <a:lnTo>
                      <a:pt x="0" y="186"/>
                    </a:lnTo>
                    <a:lnTo>
                      <a:pt x="0" y="196"/>
                    </a:lnTo>
                    <a:lnTo>
                      <a:pt x="0" y="203"/>
                    </a:lnTo>
                    <a:lnTo>
                      <a:pt x="2" y="213"/>
                    </a:lnTo>
                    <a:lnTo>
                      <a:pt x="2" y="220"/>
                    </a:lnTo>
                    <a:lnTo>
                      <a:pt x="4" y="230"/>
                    </a:lnTo>
                    <a:lnTo>
                      <a:pt x="6" y="238"/>
                    </a:lnTo>
                    <a:lnTo>
                      <a:pt x="8" y="245"/>
                    </a:lnTo>
                    <a:lnTo>
                      <a:pt x="10" y="253"/>
                    </a:lnTo>
                    <a:lnTo>
                      <a:pt x="13" y="262"/>
                    </a:lnTo>
                    <a:lnTo>
                      <a:pt x="15" y="268"/>
                    </a:lnTo>
                    <a:lnTo>
                      <a:pt x="19" y="276"/>
                    </a:lnTo>
                    <a:lnTo>
                      <a:pt x="21" y="283"/>
                    </a:lnTo>
                    <a:lnTo>
                      <a:pt x="27" y="291"/>
                    </a:lnTo>
                    <a:lnTo>
                      <a:pt x="29" y="298"/>
                    </a:lnTo>
                    <a:lnTo>
                      <a:pt x="32" y="304"/>
                    </a:lnTo>
                    <a:lnTo>
                      <a:pt x="38" y="312"/>
                    </a:lnTo>
                    <a:lnTo>
                      <a:pt x="42" y="317"/>
                    </a:lnTo>
                    <a:lnTo>
                      <a:pt x="46" y="323"/>
                    </a:lnTo>
                    <a:lnTo>
                      <a:pt x="52" y="329"/>
                    </a:lnTo>
                    <a:lnTo>
                      <a:pt x="57" y="335"/>
                    </a:lnTo>
                    <a:lnTo>
                      <a:pt x="63" y="340"/>
                    </a:lnTo>
                    <a:lnTo>
                      <a:pt x="67" y="346"/>
                    </a:lnTo>
                    <a:lnTo>
                      <a:pt x="72" y="352"/>
                    </a:lnTo>
                    <a:lnTo>
                      <a:pt x="78" y="355"/>
                    </a:lnTo>
                    <a:lnTo>
                      <a:pt x="84" y="361"/>
                    </a:lnTo>
                    <a:lnTo>
                      <a:pt x="90" y="365"/>
                    </a:lnTo>
                    <a:lnTo>
                      <a:pt x="97" y="369"/>
                    </a:lnTo>
                    <a:lnTo>
                      <a:pt x="103" y="373"/>
                    </a:lnTo>
                    <a:lnTo>
                      <a:pt x="110" y="378"/>
                    </a:lnTo>
                    <a:lnTo>
                      <a:pt x="116" y="380"/>
                    </a:lnTo>
                    <a:lnTo>
                      <a:pt x="122" y="384"/>
                    </a:lnTo>
                    <a:lnTo>
                      <a:pt x="129" y="386"/>
                    </a:lnTo>
                    <a:lnTo>
                      <a:pt x="135" y="388"/>
                    </a:lnTo>
                    <a:lnTo>
                      <a:pt x="143" y="392"/>
                    </a:lnTo>
                    <a:lnTo>
                      <a:pt x="150" y="393"/>
                    </a:lnTo>
                    <a:lnTo>
                      <a:pt x="158" y="395"/>
                    </a:lnTo>
                    <a:lnTo>
                      <a:pt x="164" y="397"/>
                    </a:lnTo>
                    <a:lnTo>
                      <a:pt x="171" y="397"/>
                    </a:lnTo>
                    <a:lnTo>
                      <a:pt x="177" y="397"/>
                    </a:lnTo>
                    <a:lnTo>
                      <a:pt x="185" y="397"/>
                    </a:lnTo>
                    <a:lnTo>
                      <a:pt x="192" y="399"/>
                    </a:lnTo>
                    <a:lnTo>
                      <a:pt x="198" y="399"/>
                    </a:lnTo>
                    <a:lnTo>
                      <a:pt x="205" y="399"/>
                    </a:lnTo>
                    <a:lnTo>
                      <a:pt x="213" y="397"/>
                    </a:lnTo>
                    <a:lnTo>
                      <a:pt x="221" y="397"/>
                    </a:lnTo>
                    <a:lnTo>
                      <a:pt x="228" y="395"/>
                    </a:lnTo>
                    <a:lnTo>
                      <a:pt x="234" y="393"/>
                    </a:lnTo>
                    <a:lnTo>
                      <a:pt x="242" y="392"/>
                    </a:lnTo>
                    <a:lnTo>
                      <a:pt x="247" y="390"/>
                    </a:lnTo>
                    <a:lnTo>
                      <a:pt x="255" y="386"/>
                    </a:lnTo>
                    <a:lnTo>
                      <a:pt x="261" y="382"/>
                    </a:lnTo>
                    <a:lnTo>
                      <a:pt x="268" y="378"/>
                    </a:lnTo>
                    <a:lnTo>
                      <a:pt x="276" y="376"/>
                    </a:lnTo>
                    <a:lnTo>
                      <a:pt x="282" y="373"/>
                    </a:lnTo>
                    <a:lnTo>
                      <a:pt x="287" y="367"/>
                    </a:lnTo>
                    <a:lnTo>
                      <a:pt x="293" y="363"/>
                    </a:lnTo>
                    <a:lnTo>
                      <a:pt x="301" y="357"/>
                    </a:lnTo>
                    <a:lnTo>
                      <a:pt x="306" y="352"/>
                    </a:lnTo>
                    <a:lnTo>
                      <a:pt x="312" y="346"/>
                    </a:lnTo>
                    <a:lnTo>
                      <a:pt x="318" y="338"/>
                    </a:lnTo>
                    <a:lnTo>
                      <a:pt x="323" y="333"/>
                    </a:lnTo>
                    <a:lnTo>
                      <a:pt x="327" y="323"/>
                    </a:lnTo>
                    <a:lnTo>
                      <a:pt x="333" y="317"/>
                    </a:lnTo>
                    <a:lnTo>
                      <a:pt x="337" y="310"/>
                    </a:lnTo>
                    <a:lnTo>
                      <a:pt x="340" y="302"/>
                    </a:lnTo>
                    <a:lnTo>
                      <a:pt x="344" y="295"/>
                    </a:lnTo>
                    <a:lnTo>
                      <a:pt x="346" y="289"/>
                    </a:lnTo>
                    <a:lnTo>
                      <a:pt x="350" y="281"/>
                    </a:lnTo>
                    <a:lnTo>
                      <a:pt x="352" y="276"/>
                    </a:lnTo>
                    <a:lnTo>
                      <a:pt x="352" y="268"/>
                    </a:lnTo>
                    <a:lnTo>
                      <a:pt x="354" y="262"/>
                    </a:lnTo>
                    <a:lnTo>
                      <a:pt x="354" y="257"/>
                    </a:lnTo>
                    <a:lnTo>
                      <a:pt x="356" y="249"/>
                    </a:lnTo>
                    <a:lnTo>
                      <a:pt x="356" y="243"/>
                    </a:lnTo>
                    <a:lnTo>
                      <a:pt x="356" y="238"/>
                    </a:lnTo>
                    <a:lnTo>
                      <a:pt x="354" y="232"/>
                    </a:lnTo>
                    <a:lnTo>
                      <a:pt x="354" y="226"/>
                    </a:lnTo>
                    <a:lnTo>
                      <a:pt x="354" y="220"/>
                    </a:lnTo>
                    <a:lnTo>
                      <a:pt x="352" y="215"/>
                    </a:lnTo>
                    <a:lnTo>
                      <a:pt x="350" y="209"/>
                    </a:lnTo>
                    <a:lnTo>
                      <a:pt x="348" y="205"/>
                    </a:lnTo>
                    <a:lnTo>
                      <a:pt x="344" y="200"/>
                    </a:lnTo>
                    <a:lnTo>
                      <a:pt x="342" y="196"/>
                    </a:lnTo>
                    <a:lnTo>
                      <a:pt x="340" y="190"/>
                    </a:lnTo>
                    <a:lnTo>
                      <a:pt x="337" y="186"/>
                    </a:lnTo>
                    <a:lnTo>
                      <a:pt x="333" y="181"/>
                    </a:lnTo>
                    <a:lnTo>
                      <a:pt x="331" y="177"/>
                    </a:lnTo>
                    <a:lnTo>
                      <a:pt x="327" y="173"/>
                    </a:lnTo>
                    <a:lnTo>
                      <a:pt x="323" y="169"/>
                    </a:lnTo>
                    <a:lnTo>
                      <a:pt x="318" y="163"/>
                    </a:lnTo>
                    <a:lnTo>
                      <a:pt x="314" y="160"/>
                    </a:lnTo>
                    <a:lnTo>
                      <a:pt x="310" y="156"/>
                    </a:lnTo>
                    <a:lnTo>
                      <a:pt x="306" y="154"/>
                    </a:lnTo>
                    <a:lnTo>
                      <a:pt x="301" y="150"/>
                    </a:lnTo>
                    <a:lnTo>
                      <a:pt x="297" y="146"/>
                    </a:lnTo>
                    <a:lnTo>
                      <a:pt x="291" y="143"/>
                    </a:lnTo>
                    <a:lnTo>
                      <a:pt x="287" y="141"/>
                    </a:lnTo>
                    <a:lnTo>
                      <a:pt x="282" y="137"/>
                    </a:lnTo>
                    <a:lnTo>
                      <a:pt x="276" y="135"/>
                    </a:lnTo>
                    <a:lnTo>
                      <a:pt x="272" y="133"/>
                    </a:lnTo>
                    <a:lnTo>
                      <a:pt x="266" y="131"/>
                    </a:lnTo>
                    <a:lnTo>
                      <a:pt x="261" y="129"/>
                    </a:lnTo>
                    <a:lnTo>
                      <a:pt x="257" y="127"/>
                    </a:lnTo>
                    <a:lnTo>
                      <a:pt x="251" y="125"/>
                    </a:lnTo>
                    <a:lnTo>
                      <a:pt x="245" y="123"/>
                    </a:lnTo>
                    <a:lnTo>
                      <a:pt x="242" y="123"/>
                    </a:lnTo>
                    <a:lnTo>
                      <a:pt x="236" y="122"/>
                    </a:lnTo>
                    <a:lnTo>
                      <a:pt x="230" y="122"/>
                    </a:lnTo>
                    <a:lnTo>
                      <a:pt x="226" y="122"/>
                    </a:lnTo>
                    <a:lnTo>
                      <a:pt x="221" y="120"/>
                    </a:lnTo>
                    <a:lnTo>
                      <a:pt x="215" y="120"/>
                    </a:lnTo>
                    <a:lnTo>
                      <a:pt x="211" y="120"/>
                    </a:lnTo>
                    <a:lnTo>
                      <a:pt x="205" y="120"/>
                    </a:lnTo>
                    <a:lnTo>
                      <a:pt x="202" y="120"/>
                    </a:lnTo>
                    <a:lnTo>
                      <a:pt x="196" y="122"/>
                    </a:lnTo>
                    <a:lnTo>
                      <a:pt x="192" y="122"/>
                    </a:lnTo>
                    <a:lnTo>
                      <a:pt x="188" y="123"/>
                    </a:lnTo>
                    <a:lnTo>
                      <a:pt x="185" y="123"/>
                    </a:lnTo>
                    <a:lnTo>
                      <a:pt x="179" y="125"/>
                    </a:lnTo>
                    <a:lnTo>
                      <a:pt x="177" y="127"/>
                    </a:lnTo>
                    <a:lnTo>
                      <a:pt x="173" y="129"/>
                    </a:lnTo>
                    <a:lnTo>
                      <a:pt x="167" y="133"/>
                    </a:lnTo>
                    <a:lnTo>
                      <a:pt x="162" y="141"/>
                    </a:lnTo>
                    <a:lnTo>
                      <a:pt x="156" y="146"/>
                    </a:lnTo>
                    <a:lnTo>
                      <a:pt x="150" y="152"/>
                    </a:lnTo>
                    <a:lnTo>
                      <a:pt x="147" y="156"/>
                    </a:lnTo>
                    <a:lnTo>
                      <a:pt x="141" y="162"/>
                    </a:lnTo>
                    <a:lnTo>
                      <a:pt x="137" y="167"/>
                    </a:lnTo>
                    <a:lnTo>
                      <a:pt x="135" y="173"/>
                    </a:lnTo>
                    <a:lnTo>
                      <a:pt x="131" y="179"/>
                    </a:lnTo>
                    <a:lnTo>
                      <a:pt x="129" y="184"/>
                    </a:lnTo>
                    <a:lnTo>
                      <a:pt x="126" y="188"/>
                    </a:lnTo>
                    <a:lnTo>
                      <a:pt x="124" y="194"/>
                    </a:lnTo>
                    <a:lnTo>
                      <a:pt x="122" y="198"/>
                    </a:lnTo>
                    <a:lnTo>
                      <a:pt x="120" y="203"/>
                    </a:lnTo>
                    <a:lnTo>
                      <a:pt x="118" y="207"/>
                    </a:lnTo>
                    <a:lnTo>
                      <a:pt x="118" y="213"/>
                    </a:lnTo>
                    <a:lnTo>
                      <a:pt x="118" y="217"/>
                    </a:lnTo>
                    <a:lnTo>
                      <a:pt x="118" y="222"/>
                    </a:lnTo>
                    <a:lnTo>
                      <a:pt x="116" y="226"/>
                    </a:lnTo>
                    <a:lnTo>
                      <a:pt x="116" y="230"/>
                    </a:lnTo>
                    <a:lnTo>
                      <a:pt x="118" y="234"/>
                    </a:lnTo>
                    <a:lnTo>
                      <a:pt x="118" y="238"/>
                    </a:lnTo>
                    <a:lnTo>
                      <a:pt x="122" y="245"/>
                    </a:lnTo>
                    <a:lnTo>
                      <a:pt x="128" y="253"/>
                    </a:lnTo>
                    <a:lnTo>
                      <a:pt x="129" y="257"/>
                    </a:lnTo>
                    <a:lnTo>
                      <a:pt x="133" y="260"/>
                    </a:lnTo>
                    <a:lnTo>
                      <a:pt x="137" y="262"/>
                    </a:lnTo>
                    <a:lnTo>
                      <a:pt x="141" y="266"/>
                    </a:lnTo>
                    <a:lnTo>
                      <a:pt x="147" y="270"/>
                    </a:lnTo>
                    <a:lnTo>
                      <a:pt x="150" y="272"/>
                    </a:lnTo>
                    <a:lnTo>
                      <a:pt x="156" y="276"/>
                    </a:lnTo>
                    <a:lnTo>
                      <a:pt x="164" y="279"/>
                    </a:lnTo>
                    <a:lnTo>
                      <a:pt x="167" y="281"/>
                    </a:lnTo>
                    <a:lnTo>
                      <a:pt x="173" y="283"/>
                    </a:lnTo>
                    <a:lnTo>
                      <a:pt x="179" y="283"/>
                    </a:lnTo>
                    <a:lnTo>
                      <a:pt x="185" y="285"/>
                    </a:lnTo>
                    <a:lnTo>
                      <a:pt x="190" y="285"/>
                    </a:lnTo>
                    <a:lnTo>
                      <a:pt x="196" y="285"/>
                    </a:lnTo>
                    <a:lnTo>
                      <a:pt x="200" y="285"/>
                    </a:lnTo>
                    <a:lnTo>
                      <a:pt x="205" y="285"/>
                    </a:lnTo>
                    <a:lnTo>
                      <a:pt x="211" y="283"/>
                    </a:lnTo>
                    <a:lnTo>
                      <a:pt x="215" y="283"/>
                    </a:lnTo>
                    <a:lnTo>
                      <a:pt x="221" y="281"/>
                    </a:lnTo>
                    <a:lnTo>
                      <a:pt x="225" y="279"/>
                    </a:lnTo>
                    <a:lnTo>
                      <a:pt x="230" y="278"/>
                    </a:lnTo>
                    <a:lnTo>
                      <a:pt x="234" y="276"/>
                    </a:lnTo>
                    <a:lnTo>
                      <a:pt x="238" y="274"/>
                    </a:lnTo>
                    <a:lnTo>
                      <a:pt x="244" y="272"/>
                    </a:lnTo>
                    <a:lnTo>
                      <a:pt x="249" y="268"/>
                    </a:lnTo>
                    <a:lnTo>
                      <a:pt x="257" y="262"/>
                    </a:lnTo>
                    <a:lnTo>
                      <a:pt x="263" y="258"/>
                    </a:lnTo>
                    <a:lnTo>
                      <a:pt x="268" y="253"/>
                    </a:lnTo>
                    <a:lnTo>
                      <a:pt x="272" y="249"/>
                    </a:lnTo>
                    <a:lnTo>
                      <a:pt x="274" y="247"/>
                    </a:lnTo>
                    <a:lnTo>
                      <a:pt x="276" y="245"/>
                    </a:lnTo>
                    <a:lnTo>
                      <a:pt x="278" y="245"/>
                    </a:lnTo>
                    <a:lnTo>
                      <a:pt x="261" y="220"/>
                    </a:lnTo>
                    <a:lnTo>
                      <a:pt x="259" y="220"/>
                    </a:lnTo>
                    <a:lnTo>
                      <a:pt x="257" y="222"/>
                    </a:lnTo>
                    <a:lnTo>
                      <a:pt x="253" y="224"/>
                    </a:lnTo>
                    <a:lnTo>
                      <a:pt x="249" y="228"/>
                    </a:lnTo>
                    <a:lnTo>
                      <a:pt x="242" y="232"/>
                    </a:lnTo>
                    <a:lnTo>
                      <a:pt x="236" y="236"/>
                    </a:lnTo>
                    <a:lnTo>
                      <a:pt x="228" y="239"/>
                    </a:lnTo>
                    <a:lnTo>
                      <a:pt x="223" y="243"/>
                    </a:lnTo>
                    <a:lnTo>
                      <a:pt x="219" y="243"/>
                    </a:lnTo>
                    <a:lnTo>
                      <a:pt x="215" y="247"/>
                    </a:lnTo>
                    <a:lnTo>
                      <a:pt x="209" y="247"/>
                    </a:lnTo>
                    <a:lnTo>
                      <a:pt x="205" y="249"/>
                    </a:lnTo>
                    <a:lnTo>
                      <a:pt x="198" y="251"/>
                    </a:lnTo>
                    <a:lnTo>
                      <a:pt x="190" y="253"/>
                    </a:lnTo>
                    <a:lnTo>
                      <a:pt x="183" y="253"/>
                    </a:lnTo>
                    <a:lnTo>
                      <a:pt x="175" y="251"/>
                    </a:lnTo>
                    <a:lnTo>
                      <a:pt x="169" y="249"/>
                    </a:lnTo>
                    <a:lnTo>
                      <a:pt x="164" y="245"/>
                    </a:lnTo>
                    <a:lnTo>
                      <a:pt x="158" y="238"/>
                    </a:lnTo>
                    <a:lnTo>
                      <a:pt x="154" y="232"/>
                    </a:lnTo>
                    <a:lnTo>
                      <a:pt x="152" y="224"/>
                    </a:lnTo>
                    <a:lnTo>
                      <a:pt x="152" y="217"/>
                    </a:lnTo>
                    <a:lnTo>
                      <a:pt x="152" y="213"/>
                    </a:lnTo>
                    <a:lnTo>
                      <a:pt x="154" y="209"/>
                    </a:lnTo>
                    <a:lnTo>
                      <a:pt x="154" y="205"/>
                    </a:lnTo>
                    <a:lnTo>
                      <a:pt x="158" y="201"/>
                    </a:lnTo>
                    <a:lnTo>
                      <a:pt x="160" y="196"/>
                    </a:lnTo>
                    <a:lnTo>
                      <a:pt x="162" y="192"/>
                    </a:lnTo>
                    <a:lnTo>
                      <a:pt x="164" y="188"/>
                    </a:lnTo>
                    <a:lnTo>
                      <a:pt x="169" y="184"/>
                    </a:lnTo>
                    <a:lnTo>
                      <a:pt x="171" y="181"/>
                    </a:lnTo>
                    <a:lnTo>
                      <a:pt x="175" y="177"/>
                    </a:lnTo>
                    <a:lnTo>
                      <a:pt x="179" y="173"/>
                    </a:lnTo>
                    <a:lnTo>
                      <a:pt x="185" y="169"/>
                    </a:lnTo>
                    <a:lnTo>
                      <a:pt x="188" y="167"/>
                    </a:lnTo>
                    <a:lnTo>
                      <a:pt x="194" y="163"/>
                    </a:lnTo>
                    <a:lnTo>
                      <a:pt x="200" y="162"/>
                    </a:lnTo>
                    <a:lnTo>
                      <a:pt x="205" y="160"/>
                    </a:lnTo>
                    <a:lnTo>
                      <a:pt x="211" y="158"/>
                    </a:lnTo>
                    <a:lnTo>
                      <a:pt x="219" y="156"/>
                    </a:lnTo>
                    <a:lnTo>
                      <a:pt x="225" y="156"/>
                    </a:lnTo>
                    <a:lnTo>
                      <a:pt x="230" y="156"/>
                    </a:lnTo>
                    <a:lnTo>
                      <a:pt x="238" y="156"/>
                    </a:lnTo>
                    <a:lnTo>
                      <a:pt x="245" y="156"/>
                    </a:lnTo>
                    <a:lnTo>
                      <a:pt x="253" y="158"/>
                    </a:lnTo>
                    <a:lnTo>
                      <a:pt x="261" y="160"/>
                    </a:lnTo>
                    <a:lnTo>
                      <a:pt x="268" y="162"/>
                    </a:lnTo>
                    <a:lnTo>
                      <a:pt x="276" y="163"/>
                    </a:lnTo>
                    <a:lnTo>
                      <a:pt x="282" y="167"/>
                    </a:lnTo>
                    <a:lnTo>
                      <a:pt x="287" y="173"/>
                    </a:lnTo>
                    <a:lnTo>
                      <a:pt x="291" y="177"/>
                    </a:lnTo>
                    <a:lnTo>
                      <a:pt x="297" y="182"/>
                    </a:lnTo>
                    <a:lnTo>
                      <a:pt x="301" y="188"/>
                    </a:lnTo>
                    <a:lnTo>
                      <a:pt x="304" y="196"/>
                    </a:lnTo>
                    <a:lnTo>
                      <a:pt x="308" y="203"/>
                    </a:lnTo>
                    <a:lnTo>
                      <a:pt x="310" y="211"/>
                    </a:lnTo>
                    <a:lnTo>
                      <a:pt x="310" y="215"/>
                    </a:lnTo>
                    <a:lnTo>
                      <a:pt x="312" y="217"/>
                    </a:lnTo>
                    <a:lnTo>
                      <a:pt x="312" y="222"/>
                    </a:lnTo>
                    <a:lnTo>
                      <a:pt x="314" y="226"/>
                    </a:lnTo>
                    <a:lnTo>
                      <a:pt x="314" y="230"/>
                    </a:lnTo>
                    <a:lnTo>
                      <a:pt x="314" y="234"/>
                    </a:lnTo>
                    <a:lnTo>
                      <a:pt x="314" y="238"/>
                    </a:lnTo>
                    <a:lnTo>
                      <a:pt x="314" y="243"/>
                    </a:lnTo>
                    <a:lnTo>
                      <a:pt x="314" y="247"/>
                    </a:lnTo>
                    <a:lnTo>
                      <a:pt x="314" y="251"/>
                    </a:lnTo>
                    <a:lnTo>
                      <a:pt x="314" y="257"/>
                    </a:lnTo>
                    <a:lnTo>
                      <a:pt x="314" y="260"/>
                    </a:lnTo>
                    <a:lnTo>
                      <a:pt x="312" y="264"/>
                    </a:lnTo>
                    <a:lnTo>
                      <a:pt x="312" y="268"/>
                    </a:lnTo>
                    <a:lnTo>
                      <a:pt x="310" y="272"/>
                    </a:lnTo>
                    <a:lnTo>
                      <a:pt x="310" y="276"/>
                    </a:lnTo>
                    <a:lnTo>
                      <a:pt x="308" y="279"/>
                    </a:lnTo>
                    <a:lnTo>
                      <a:pt x="306" y="285"/>
                    </a:lnTo>
                    <a:lnTo>
                      <a:pt x="304" y="289"/>
                    </a:lnTo>
                    <a:lnTo>
                      <a:pt x="302" y="293"/>
                    </a:lnTo>
                    <a:lnTo>
                      <a:pt x="301" y="297"/>
                    </a:lnTo>
                    <a:lnTo>
                      <a:pt x="299" y="300"/>
                    </a:lnTo>
                    <a:lnTo>
                      <a:pt x="297" y="304"/>
                    </a:lnTo>
                    <a:lnTo>
                      <a:pt x="295" y="310"/>
                    </a:lnTo>
                    <a:lnTo>
                      <a:pt x="289" y="317"/>
                    </a:lnTo>
                    <a:lnTo>
                      <a:pt x="283" y="325"/>
                    </a:lnTo>
                    <a:lnTo>
                      <a:pt x="276" y="331"/>
                    </a:lnTo>
                    <a:lnTo>
                      <a:pt x="270" y="338"/>
                    </a:lnTo>
                    <a:lnTo>
                      <a:pt x="266" y="340"/>
                    </a:lnTo>
                    <a:lnTo>
                      <a:pt x="263" y="344"/>
                    </a:lnTo>
                    <a:lnTo>
                      <a:pt x="259" y="346"/>
                    </a:lnTo>
                    <a:lnTo>
                      <a:pt x="255" y="350"/>
                    </a:lnTo>
                    <a:lnTo>
                      <a:pt x="249" y="352"/>
                    </a:lnTo>
                    <a:lnTo>
                      <a:pt x="245" y="354"/>
                    </a:lnTo>
                    <a:lnTo>
                      <a:pt x="242" y="355"/>
                    </a:lnTo>
                    <a:lnTo>
                      <a:pt x="236" y="359"/>
                    </a:lnTo>
                    <a:lnTo>
                      <a:pt x="230" y="359"/>
                    </a:lnTo>
                    <a:lnTo>
                      <a:pt x="226" y="363"/>
                    </a:lnTo>
                    <a:lnTo>
                      <a:pt x="221" y="363"/>
                    </a:lnTo>
                    <a:lnTo>
                      <a:pt x="217" y="365"/>
                    </a:lnTo>
                    <a:lnTo>
                      <a:pt x="211" y="367"/>
                    </a:lnTo>
                    <a:lnTo>
                      <a:pt x="205" y="367"/>
                    </a:lnTo>
                    <a:lnTo>
                      <a:pt x="200" y="367"/>
                    </a:lnTo>
                    <a:lnTo>
                      <a:pt x="194" y="369"/>
                    </a:lnTo>
                    <a:lnTo>
                      <a:pt x="188" y="367"/>
                    </a:lnTo>
                    <a:lnTo>
                      <a:pt x="183" y="367"/>
                    </a:lnTo>
                    <a:lnTo>
                      <a:pt x="177" y="367"/>
                    </a:lnTo>
                    <a:lnTo>
                      <a:pt x="173" y="367"/>
                    </a:lnTo>
                    <a:lnTo>
                      <a:pt x="167" y="365"/>
                    </a:lnTo>
                    <a:lnTo>
                      <a:pt x="162" y="365"/>
                    </a:lnTo>
                    <a:lnTo>
                      <a:pt x="158" y="363"/>
                    </a:lnTo>
                    <a:lnTo>
                      <a:pt x="152" y="363"/>
                    </a:lnTo>
                    <a:lnTo>
                      <a:pt x="148" y="359"/>
                    </a:lnTo>
                    <a:lnTo>
                      <a:pt x="143" y="359"/>
                    </a:lnTo>
                    <a:lnTo>
                      <a:pt x="139" y="355"/>
                    </a:lnTo>
                    <a:lnTo>
                      <a:pt x="133" y="355"/>
                    </a:lnTo>
                    <a:lnTo>
                      <a:pt x="129" y="352"/>
                    </a:lnTo>
                    <a:lnTo>
                      <a:pt x="124" y="350"/>
                    </a:lnTo>
                    <a:lnTo>
                      <a:pt x="120" y="346"/>
                    </a:lnTo>
                    <a:lnTo>
                      <a:pt x="116" y="344"/>
                    </a:lnTo>
                    <a:lnTo>
                      <a:pt x="110" y="340"/>
                    </a:lnTo>
                    <a:lnTo>
                      <a:pt x="107" y="336"/>
                    </a:lnTo>
                    <a:lnTo>
                      <a:pt x="103" y="335"/>
                    </a:lnTo>
                    <a:lnTo>
                      <a:pt x="99" y="331"/>
                    </a:lnTo>
                    <a:lnTo>
                      <a:pt x="93" y="327"/>
                    </a:lnTo>
                    <a:lnTo>
                      <a:pt x="90" y="323"/>
                    </a:lnTo>
                    <a:lnTo>
                      <a:pt x="86" y="319"/>
                    </a:lnTo>
                    <a:lnTo>
                      <a:pt x="84" y="316"/>
                    </a:lnTo>
                    <a:lnTo>
                      <a:pt x="78" y="312"/>
                    </a:lnTo>
                    <a:lnTo>
                      <a:pt x="76" y="306"/>
                    </a:lnTo>
                    <a:lnTo>
                      <a:pt x="72" y="302"/>
                    </a:lnTo>
                    <a:lnTo>
                      <a:pt x="71" y="298"/>
                    </a:lnTo>
                    <a:lnTo>
                      <a:pt x="67" y="293"/>
                    </a:lnTo>
                    <a:lnTo>
                      <a:pt x="63" y="287"/>
                    </a:lnTo>
                    <a:lnTo>
                      <a:pt x="59" y="283"/>
                    </a:lnTo>
                    <a:lnTo>
                      <a:pt x="57" y="278"/>
                    </a:lnTo>
                    <a:lnTo>
                      <a:pt x="55" y="274"/>
                    </a:lnTo>
                    <a:lnTo>
                      <a:pt x="52" y="268"/>
                    </a:lnTo>
                    <a:lnTo>
                      <a:pt x="50" y="262"/>
                    </a:lnTo>
                    <a:lnTo>
                      <a:pt x="48" y="258"/>
                    </a:lnTo>
                    <a:lnTo>
                      <a:pt x="46" y="253"/>
                    </a:lnTo>
                    <a:lnTo>
                      <a:pt x="44" y="247"/>
                    </a:lnTo>
                    <a:lnTo>
                      <a:pt x="42" y="243"/>
                    </a:lnTo>
                    <a:lnTo>
                      <a:pt x="42" y="238"/>
                    </a:lnTo>
                    <a:lnTo>
                      <a:pt x="38" y="232"/>
                    </a:lnTo>
                    <a:lnTo>
                      <a:pt x="38" y="226"/>
                    </a:lnTo>
                    <a:lnTo>
                      <a:pt x="36" y="220"/>
                    </a:lnTo>
                    <a:lnTo>
                      <a:pt x="36" y="217"/>
                    </a:lnTo>
                    <a:lnTo>
                      <a:pt x="36" y="211"/>
                    </a:lnTo>
                    <a:lnTo>
                      <a:pt x="34" y="205"/>
                    </a:lnTo>
                    <a:lnTo>
                      <a:pt x="34" y="198"/>
                    </a:lnTo>
                    <a:lnTo>
                      <a:pt x="34" y="194"/>
                    </a:lnTo>
                    <a:lnTo>
                      <a:pt x="34" y="188"/>
                    </a:lnTo>
                    <a:lnTo>
                      <a:pt x="34" y="182"/>
                    </a:lnTo>
                    <a:lnTo>
                      <a:pt x="34" y="177"/>
                    </a:lnTo>
                    <a:lnTo>
                      <a:pt x="36" y="171"/>
                    </a:lnTo>
                    <a:lnTo>
                      <a:pt x="36" y="165"/>
                    </a:lnTo>
                    <a:lnTo>
                      <a:pt x="36" y="160"/>
                    </a:lnTo>
                    <a:lnTo>
                      <a:pt x="38" y="154"/>
                    </a:lnTo>
                    <a:lnTo>
                      <a:pt x="40" y="150"/>
                    </a:lnTo>
                    <a:lnTo>
                      <a:pt x="40" y="144"/>
                    </a:lnTo>
                    <a:lnTo>
                      <a:pt x="42" y="139"/>
                    </a:lnTo>
                    <a:lnTo>
                      <a:pt x="46" y="133"/>
                    </a:lnTo>
                    <a:lnTo>
                      <a:pt x="48" y="129"/>
                    </a:lnTo>
                    <a:lnTo>
                      <a:pt x="50" y="123"/>
                    </a:lnTo>
                    <a:lnTo>
                      <a:pt x="52" y="118"/>
                    </a:lnTo>
                    <a:lnTo>
                      <a:pt x="53" y="114"/>
                    </a:lnTo>
                    <a:lnTo>
                      <a:pt x="57" y="110"/>
                    </a:lnTo>
                    <a:lnTo>
                      <a:pt x="59" y="104"/>
                    </a:lnTo>
                    <a:lnTo>
                      <a:pt x="63" y="101"/>
                    </a:lnTo>
                    <a:lnTo>
                      <a:pt x="67" y="97"/>
                    </a:lnTo>
                    <a:lnTo>
                      <a:pt x="71" y="93"/>
                    </a:lnTo>
                    <a:lnTo>
                      <a:pt x="76" y="85"/>
                    </a:lnTo>
                    <a:lnTo>
                      <a:pt x="86" y="80"/>
                    </a:lnTo>
                    <a:lnTo>
                      <a:pt x="90" y="76"/>
                    </a:lnTo>
                    <a:lnTo>
                      <a:pt x="93" y="72"/>
                    </a:lnTo>
                    <a:lnTo>
                      <a:pt x="99" y="70"/>
                    </a:lnTo>
                    <a:lnTo>
                      <a:pt x="103" y="68"/>
                    </a:lnTo>
                    <a:lnTo>
                      <a:pt x="107" y="65"/>
                    </a:lnTo>
                    <a:lnTo>
                      <a:pt x="112" y="63"/>
                    </a:lnTo>
                    <a:lnTo>
                      <a:pt x="116" y="59"/>
                    </a:lnTo>
                    <a:lnTo>
                      <a:pt x="122" y="57"/>
                    </a:lnTo>
                    <a:lnTo>
                      <a:pt x="126" y="55"/>
                    </a:lnTo>
                    <a:lnTo>
                      <a:pt x="129" y="53"/>
                    </a:lnTo>
                    <a:lnTo>
                      <a:pt x="135" y="51"/>
                    </a:lnTo>
                    <a:lnTo>
                      <a:pt x="141" y="49"/>
                    </a:lnTo>
                    <a:lnTo>
                      <a:pt x="145" y="47"/>
                    </a:lnTo>
                    <a:lnTo>
                      <a:pt x="150" y="46"/>
                    </a:lnTo>
                    <a:lnTo>
                      <a:pt x="154" y="46"/>
                    </a:lnTo>
                    <a:lnTo>
                      <a:pt x="160" y="44"/>
                    </a:lnTo>
                    <a:lnTo>
                      <a:pt x="164" y="42"/>
                    </a:lnTo>
                    <a:lnTo>
                      <a:pt x="169" y="42"/>
                    </a:lnTo>
                    <a:lnTo>
                      <a:pt x="175" y="40"/>
                    </a:lnTo>
                    <a:lnTo>
                      <a:pt x="179" y="40"/>
                    </a:lnTo>
                    <a:lnTo>
                      <a:pt x="185" y="38"/>
                    </a:lnTo>
                    <a:lnTo>
                      <a:pt x="188" y="38"/>
                    </a:lnTo>
                    <a:lnTo>
                      <a:pt x="192" y="36"/>
                    </a:lnTo>
                    <a:lnTo>
                      <a:pt x="198" y="36"/>
                    </a:lnTo>
                    <a:lnTo>
                      <a:pt x="202" y="34"/>
                    </a:lnTo>
                    <a:lnTo>
                      <a:pt x="207" y="34"/>
                    </a:lnTo>
                    <a:lnTo>
                      <a:pt x="211" y="34"/>
                    </a:lnTo>
                    <a:lnTo>
                      <a:pt x="217" y="34"/>
                    </a:lnTo>
                    <a:lnTo>
                      <a:pt x="221" y="32"/>
                    </a:lnTo>
                    <a:lnTo>
                      <a:pt x="225" y="32"/>
                    </a:lnTo>
                    <a:lnTo>
                      <a:pt x="228" y="32"/>
                    </a:lnTo>
                    <a:lnTo>
                      <a:pt x="232" y="32"/>
                    </a:lnTo>
                    <a:lnTo>
                      <a:pt x="240" y="32"/>
                    </a:lnTo>
                    <a:lnTo>
                      <a:pt x="247" y="32"/>
                    </a:lnTo>
                    <a:lnTo>
                      <a:pt x="253" y="30"/>
                    </a:lnTo>
                    <a:lnTo>
                      <a:pt x="261" y="30"/>
                    </a:lnTo>
                    <a:lnTo>
                      <a:pt x="264" y="30"/>
                    </a:lnTo>
                    <a:lnTo>
                      <a:pt x="270" y="32"/>
                    </a:lnTo>
                    <a:lnTo>
                      <a:pt x="276" y="32"/>
                    </a:lnTo>
                    <a:lnTo>
                      <a:pt x="278" y="32"/>
                    </a:lnTo>
                    <a:lnTo>
                      <a:pt x="285" y="6"/>
                    </a:lnTo>
                    <a:lnTo>
                      <a:pt x="28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166"/>
              <p:cNvSpPr>
                <a:spLocks/>
              </p:cNvSpPr>
              <p:nvPr/>
            </p:nvSpPr>
            <p:spPr bwMode="auto">
              <a:xfrm flipH="1">
                <a:off x="447" y="1402"/>
                <a:ext cx="86" cy="118"/>
              </a:xfrm>
              <a:custGeom>
                <a:avLst/>
                <a:gdLst>
                  <a:gd name="T0" fmla="*/ 165 w 188"/>
                  <a:gd name="T1" fmla="*/ 0 h 260"/>
                  <a:gd name="T2" fmla="*/ 159 w 188"/>
                  <a:gd name="T3" fmla="*/ 5 h 260"/>
                  <a:gd name="T4" fmla="*/ 154 w 188"/>
                  <a:gd name="T5" fmla="*/ 15 h 260"/>
                  <a:gd name="T6" fmla="*/ 146 w 188"/>
                  <a:gd name="T7" fmla="*/ 24 h 260"/>
                  <a:gd name="T8" fmla="*/ 140 w 188"/>
                  <a:gd name="T9" fmla="*/ 32 h 260"/>
                  <a:gd name="T10" fmla="*/ 135 w 188"/>
                  <a:gd name="T11" fmla="*/ 40 h 260"/>
                  <a:gd name="T12" fmla="*/ 127 w 188"/>
                  <a:gd name="T13" fmla="*/ 49 h 260"/>
                  <a:gd name="T14" fmla="*/ 119 w 188"/>
                  <a:gd name="T15" fmla="*/ 59 h 260"/>
                  <a:gd name="T16" fmla="*/ 112 w 188"/>
                  <a:gd name="T17" fmla="*/ 68 h 260"/>
                  <a:gd name="T18" fmla="*/ 106 w 188"/>
                  <a:gd name="T19" fmla="*/ 78 h 260"/>
                  <a:gd name="T20" fmla="*/ 99 w 188"/>
                  <a:gd name="T21" fmla="*/ 89 h 260"/>
                  <a:gd name="T22" fmla="*/ 89 w 188"/>
                  <a:gd name="T23" fmla="*/ 100 h 260"/>
                  <a:gd name="T24" fmla="*/ 83 w 188"/>
                  <a:gd name="T25" fmla="*/ 112 h 260"/>
                  <a:gd name="T26" fmla="*/ 74 w 188"/>
                  <a:gd name="T27" fmla="*/ 123 h 260"/>
                  <a:gd name="T28" fmla="*/ 66 w 188"/>
                  <a:gd name="T29" fmla="*/ 135 h 260"/>
                  <a:gd name="T30" fmla="*/ 59 w 188"/>
                  <a:gd name="T31" fmla="*/ 144 h 260"/>
                  <a:gd name="T32" fmla="*/ 51 w 188"/>
                  <a:gd name="T33" fmla="*/ 157 h 260"/>
                  <a:gd name="T34" fmla="*/ 43 w 188"/>
                  <a:gd name="T35" fmla="*/ 167 h 260"/>
                  <a:gd name="T36" fmla="*/ 36 w 188"/>
                  <a:gd name="T37" fmla="*/ 177 h 260"/>
                  <a:gd name="T38" fmla="*/ 30 w 188"/>
                  <a:gd name="T39" fmla="*/ 188 h 260"/>
                  <a:gd name="T40" fmla="*/ 24 w 188"/>
                  <a:gd name="T41" fmla="*/ 197 h 260"/>
                  <a:gd name="T42" fmla="*/ 19 w 188"/>
                  <a:gd name="T43" fmla="*/ 207 h 260"/>
                  <a:gd name="T44" fmla="*/ 13 w 188"/>
                  <a:gd name="T45" fmla="*/ 216 h 260"/>
                  <a:gd name="T46" fmla="*/ 9 w 188"/>
                  <a:gd name="T47" fmla="*/ 224 h 260"/>
                  <a:gd name="T48" fmla="*/ 5 w 188"/>
                  <a:gd name="T49" fmla="*/ 232 h 260"/>
                  <a:gd name="T50" fmla="*/ 2 w 188"/>
                  <a:gd name="T51" fmla="*/ 241 h 260"/>
                  <a:gd name="T52" fmla="*/ 0 w 188"/>
                  <a:gd name="T53" fmla="*/ 249 h 260"/>
                  <a:gd name="T54" fmla="*/ 3 w 188"/>
                  <a:gd name="T55" fmla="*/ 256 h 260"/>
                  <a:gd name="T56" fmla="*/ 7 w 188"/>
                  <a:gd name="T57" fmla="*/ 260 h 260"/>
                  <a:gd name="T58" fmla="*/ 15 w 188"/>
                  <a:gd name="T59" fmla="*/ 258 h 260"/>
                  <a:gd name="T60" fmla="*/ 22 w 188"/>
                  <a:gd name="T61" fmla="*/ 251 h 260"/>
                  <a:gd name="T62" fmla="*/ 26 w 188"/>
                  <a:gd name="T63" fmla="*/ 241 h 260"/>
                  <a:gd name="T64" fmla="*/ 32 w 188"/>
                  <a:gd name="T65" fmla="*/ 234 h 260"/>
                  <a:gd name="T66" fmla="*/ 38 w 188"/>
                  <a:gd name="T67" fmla="*/ 226 h 260"/>
                  <a:gd name="T68" fmla="*/ 41 w 188"/>
                  <a:gd name="T69" fmla="*/ 220 h 260"/>
                  <a:gd name="T70" fmla="*/ 45 w 188"/>
                  <a:gd name="T71" fmla="*/ 213 h 260"/>
                  <a:gd name="T72" fmla="*/ 53 w 188"/>
                  <a:gd name="T73" fmla="*/ 203 h 260"/>
                  <a:gd name="T74" fmla="*/ 62 w 188"/>
                  <a:gd name="T75" fmla="*/ 192 h 260"/>
                  <a:gd name="T76" fmla="*/ 74 w 188"/>
                  <a:gd name="T77" fmla="*/ 177 h 260"/>
                  <a:gd name="T78" fmla="*/ 85 w 188"/>
                  <a:gd name="T79" fmla="*/ 161 h 260"/>
                  <a:gd name="T80" fmla="*/ 95 w 188"/>
                  <a:gd name="T81" fmla="*/ 150 h 260"/>
                  <a:gd name="T82" fmla="*/ 100 w 188"/>
                  <a:gd name="T83" fmla="*/ 142 h 260"/>
                  <a:gd name="T84" fmla="*/ 108 w 188"/>
                  <a:gd name="T85" fmla="*/ 133 h 260"/>
                  <a:gd name="T86" fmla="*/ 114 w 188"/>
                  <a:gd name="T87" fmla="*/ 123 h 260"/>
                  <a:gd name="T88" fmla="*/ 119 w 188"/>
                  <a:gd name="T89" fmla="*/ 116 h 260"/>
                  <a:gd name="T90" fmla="*/ 125 w 188"/>
                  <a:gd name="T91" fmla="*/ 106 h 260"/>
                  <a:gd name="T92" fmla="*/ 133 w 188"/>
                  <a:gd name="T93" fmla="*/ 99 h 260"/>
                  <a:gd name="T94" fmla="*/ 138 w 188"/>
                  <a:gd name="T95" fmla="*/ 89 h 260"/>
                  <a:gd name="T96" fmla="*/ 144 w 188"/>
                  <a:gd name="T97" fmla="*/ 80 h 260"/>
                  <a:gd name="T98" fmla="*/ 150 w 188"/>
                  <a:gd name="T99" fmla="*/ 72 h 260"/>
                  <a:gd name="T100" fmla="*/ 159 w 188"/>
                  <a:gd name="T101" fmla="*/ 61 h 260"/>
                  <a:gd name="T102" fmla="*/ 169 w 188"/>
                  <a:gd name="T103" fmla="*/ 47 h 260"/>
                  <a:gd name="T104" fmla="*/ 176 w 188"/>
                  <a:gd name="T105" fmla="*/ 34 h 260"/>
                  <a:gd name="T106" fmla="*/ 182 w 188"/>
                  <a:gd name="T107" fmla="*/ 24 h 260"/>
                  <a:gd name="T108" fmla="*/ 186 w 188"/>
                  <a:gd name="T109" fmla="*/ 19 h 260"/>
                  <a:gd name="T110" fmla="*/ 188 w 188"/>
                  <a:gd name="T111" fmla="*/ 9 h 260"/>
                  <a:gd name="T112" fmla="*/ 182 w 188"/>
                  <a:gd name="T113" fmla="*/ 3 h 260"/>
                  <a:gd name="T114" fmla="*/ 173 w 188"/>
                  <a:gd name="T115" fmla="*/ 0 h 260"/>
                  <a:gd name="T116" fmla="*/ 167 w 188"/>
                  <a:gd name="T117" fmla="*/ 0 h 260"/>
                  <a:gd name="T118" fmla="*/ 165 w 188"/>
                  <a:gd name="T11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 h="260">
                    <a:moveTo>
                      <a:pt x="165" y="0"/>
                    </a:moveTo>
                    <a:lnTo>
                      <a:pt x="165" y="0"/>
                    </a:lnTo>
                    <a:lnTo>
                      <a:pt x="163" y="3"/>
                    </a:lnTo>
                    <a:lnTo>
                      <a:pt x="159" y="5"/>
                    </a:lnTo>
                    <a:lnTo>
                      <a:pt x="157" y="9"/>
                    </a:lnTo>
                    <a:lnTo>
                      <a:pt x="154" y="15"/>
                    </a:lnTo>
                    <a:lnTo>
                      <a:pt x="148" y="21"/>
                    </a:lnTo>
                    <a:lnTo>
                      <a:pt x="146" y="24"/>
                    </a:lnTo>
                    <a:lnTo>
                      <a:pt x="142" y="28"/>
                    </a:lnTo>
                    <a:lnTo>
                      <a:pt x="140" y="32"/>
                    </a:lnTo>
                    <a:lnTo>
                      <a:pt x="137" y="36"/>
                    </a:lnTo>
                    <a:lnTo>
                      <a:pt x="135" y="40"/>
                    </a:lnTo>
                    <a:lnTo>
                      <a:pt x="131" y="45"/>
                    </a:lnTo>
                    <a:lnTo>
                      <a:pt x="127" y="49"/>
                    </a:lnTo>
                    <a:lnTo>
                      <a:pt x="125" y="55"/>
                    </a:lnTo>
                    <a:lnTo>
                      <a:pt x="119" y="59"/>
                    </a:lnTo>
                    <a:lnTo>
                      <a:pt x="118" y="62"/>
                    </a:lnTo>
                    <a:lnTo>
                      <a:pt x="112" y="68"/>
                    </a:lnTo>
                    <a:lnTo>
                      <a:pt x="110" y="74"/>
                    </a:lnTo>
                    <a:lnTo>
                      <a:pt x="106" y="78"/>
                    </a:lnTo>
                    <a:lnTo>
                      <a:pt x="102" y="83"/>
                    </a:lnTo>
                    <a:lnTo>
                      <a:pt x="99" y="89"/>
                    </a:lnTo>
                    <a:lnTo>
                      <a:pt x="95" y="95"/>
                    </a:lnTo>
                    <a:lnTo>
                      <a:pt x="89" y="100"/>
                    </a:lnTo>
                    <a:lnTo>
                      <a:pt x="87" y="106"/>
                    </a:lnTo>
                    <a:lnTo>
                      <a:pt x="83" y="112"/>
                    </a:lnTo>
                    <a:lnTo>
                      <a:pt x="79" y="118"/>
                    </a:lnTo>
                    <a:lnTo>
                      <a:pt x="74" y="123"/>
                    </a:lnTo>
                    <a:lnTo>
                      <a:pt x="70" y="129"/>
                    </a:lnTo>
                    <a:lnTo>
                      <a:pt x="66" y="135"/>
                    </a:lnTo>
                    <a:lnTo>
                      <a:pt x="62" y="140"/>
                    </a:lnTo>
                    <a:lnTo>
                      <a:pt x="59" y="144"/>
                    </a:lnTo>
                    <a:lnTo>
                      <a:pt x="55" y="152"/>
                    </a:lnTo>
                    <a:lnTo>
                      <a:pt x="51" y="157"/>
                    </a:lnTo>
                    <a:lnTo>
                      <a:pt x="47" y="163"/>
                    </a:lnTo>
                    <a:lnTo>
                      <a:pt x="43" y="167"/>
                    </a:lnTo>
                    <a:lnTo>
                      <a:pt x="40" y="173"/>
                    </a:lnTo>
                    <a:lnTo>
                      <a:pt x="36" y="177"/>
                    </a:lnTo>
                    <a:lnTo>
                      <a:pt x="34" y="184"/>
                    </a:lnTo>
                    <a:lnTo>
                      <a:pt x="30" y="188"/>
                    </a:lnTo>
                    <a:lnTo>
                      <a:pt x="26" y="194"/>
                    </a:lnTo>
                    <a:lnTo>
                      <a:pt x="24" y="197"/>
                    </a:lnTo>
                    <a:lnTo>
                      <a:pt x="22" y="203"/>
                    </a:lnTo>
                    <a:lnTo>
                      <a:pt x="19" y="207"/>
                    </a:lnTo>
                    <a:lnTo>
                      <a:pt x="15" y="211"/>
                    </a:lnTo>
                    <a:lnTo>
                      <a:pt x="13" y="216"/>
                    </a:lnTo>
                    <a:lnTo>
                      <a:pt x="11" y="220"/>
                    </a:lnTo>
                    <a:lnTo>
                      <a:pt x="9" y="224"/>
                    </a:lnTo>
                    <a:lnTo>
                      <a:pt x="7" y="228"/>
                    </a:lnTo>
                    <a:lnTo>
                      <a:pt x="5" y="232"/>
                    </a:lnTo>
                    <a:lnTo>
                      <a:pt x="5" y="235"/>
                    </a:lnTo>
                    <a:lnTo>
                      <a:pt x="2" y="241"/>
                    </a:lnTo>
                    <a:lnTo>
                      <a:pt x="0" y="245"/>
                    </a:lnTo>
                    <a:lnTo>
                      <a:pt x="0" y="249"/>
                    </a:lnTo>
                    <a:lnTo>
                      <a:pt x="2" y="253"/>
                    </a:lnTo>
                    <a:lnTo>
                      <a:pt x="3" y="256"/>
                    </a:lnTo>
                    <a:lnTo>
                      <a:pt x="5" y="258"/>
                    </a:lnTo>
                    <a:lnTo>
                      <a:pt x="7" y="260"/>
                    </a:lnTo>
                    <a:lnTo>
                      <a:pt x="9" y="260"/>
                    </a:lnTo>
                    <a:lnTo>
                      <a:pt x="15" y="258"/>
                    </a:lnTo>
                    <a:lnTo>
                      <a:pt x="19" y="254"/>
                    </a:lnTo>
                    <a:lnTo>
                      <a:pt x="22" y="251"/>
                    </a:lnTo>
                    <a:lnTo>
                      <a:pt x="24" y="247"/>
                    </a:lnTo>
                    <a:lnTo>
                      <a:pt x="26" y="241"/>
                    </a:lnTo>
                    <a:lnTo>
                      <a:pt x="28" y="239"/>
                    </a:lnTo>
                    <a:lnTo>
                      <a:pt x="32" y="234"/>
                    </a:lnTo>
                    <a:lnTo>
                      <a:pt x="34" y="230"/>
                    </a:lnTo>
                    <a:lnTo>
                      <a:pt x="38" y="226"/>
                    </a:lnTo>
                    <a:lnTo>
                      <a:pt x="40" y="222"/>
                    </a:lnTo>
                    <a:lnTo>
                      <a:pt x="41" y="220"/>
                    </a:lnTo>
                    <a:lnTo>
                      <a:pt x="43" y="216"/>
                    </a:lnTo>
                    <a:lnTo>
                      <a:pt x="45" y="213"/>
                    </a:lnTo>
                    <a:lnTo>
                      <a:pt x="51" y="209"/>
                    </a:lnTo>
                    <a:lnTo>
                      <a:pt x="53" y="203"/>
                    </a:lnTo>
                    <a:lnTo>
                      <a:pt x="59" y="199"/>
                    </a:lnTo>
                    <a:lnTo>
                      <a:pt x="62" y="192"/>
                    </a:lnTo>
                    <a:lnTo>
                      <a:pt x="68" y="186"/>
                    </a:lnTo>
                    <a:lnTo>
                      <a:pt x="74" y="177"/>
                    </a:lnTo>
                    <a:lnTo>
                      <a:pt x="79" y="171"/>
                    </a:lnTo>
                    <a:lnTo>
                      <a:pt x="85" y="161"/>
                    </a:lnTo>
                    <a:lnTo>
                      <a:pt x="91" y="154"/>
                    </a:lnTo>
                    <a:lnTo>
                      <a:pt x="95" y="150"/>
                    </a:lnTo>
                    <a:lnTo>
                      <a:pt x="99" y="146"/>
                    </a:lnTo>
                    <a:lnTo>
                      <a:pt x="100" y="142"/>
                    </a:lnTo>
                    <a:lnTo>
                      <a:pt x="104" y="137"/>
                    </a:lnTo>
                    <a:lnTo>
                      <a:pt x="108" y="133"/>
                    </a:lnTo>
                    <a:lnTo>
                      <a:pt x="112" y="129"/>
                    </a:lnTo>
                    <a:lnTo>
                      <a:pt x="114" y="123"/>
                    </a:lnTo>
                    <a:lnTo>
                      <a:pt x="118" y="119"/>
                    </a:lnTo>
                    <a:lnTo>
                      <a:pt x="119" y="116"/>
                    </a:lnTo>
                    <a:lnTo>
                      <a:pt x="123" y="112"/>
                    </a:lnTo>
                    <a:lnTo>
                      <a:pt x="125" y="106"/>
                    </a:lnTo>
                    <a:lnTo>
                      <a:pt x="129" y="102"/>
                    </a:lnTo>
                    <a:lnTo>
                      <a:pt x="133" y="99"/>
                    </a:lnTo>
                    <a:lnTo>
                      <a:pt x="135" y="93"/>
                    </a:lnTo>
                    <a:lnTo>
                      <a:pt x="138" y="89"/>
                    </a:lnTo>
                    <a:lnTo>
                      <a:pt x="142" y="85"/>
                    </a:lnTo>
                    <a:lnTo>
                      <a:pt x="144" y="80"/>
                    </a:lnTo>
                    <a:lnTo>
                      <a:pt x="148" y="76"/>
                    </a:lnTo>
                    <a:lnTo>
                      <a:pt x="150" y="72"/>
                    </a:lnTo>
                    <a:lnTo>
                      <a:pt x="154" y="68"/>
                    </a:lnTo>
                    <a:lnTo>
                      <a:pt x="159" y="61"/>
                    </a:lnTo>
                    <a:lnTo>
                      <a:pt x="165" y="55"/>
                    </a:lnTo>
                    <a:lnTo>
                      <a:pt x="169" y="47"/>
                    </a:lnTo>
                    <a:lnTo>
                      <a:pt x="173" y="40"/>
                    </a:lnTo>
                    <a:lnTo>
                      <a:pt x="176" y="34"/>
                    </a:lnTo>
                    <a:lnTo>
                      <a:pt x="180" y="30"/>
                    </a:lnTo>
                    <a:lnTo>
                      <a:pt x="182" y="24"/>
                    </a:lnTo>
                    <a:lnTo>
                      <a:pt x="184" y="21"/>
                    </a:lnTo>
                    <a:lnTo>
                      <a:pt x="186" y="19"/>
                    </a:lnTo>
                    <a:lnTo>
                      <a:pt x="188" y="17"/>
                    </a:lnTo>
                    <a:lnTo>
                      <a:pt x="188" y="9"/>
                    </a:lnTo>
                    <a:lnTo>
                      <a:pt x="186" y="5"/>
                    </a:lnTo>
                    <a:lnTo>
                      <a:pt x="182" y="3"/>
                    </a:lnTo>
                    <a:lnTo>
                      <a:pt x="178" y="2"/>
                    </a:lnTo>
                    <a:lnTo>
                      <a:pt x="173" y="0"/>
                    </a:lnTo>
                    <a:lnTo>
                      <a:pt x="169" y="0"/>
                    </a:lnTo>
                    <a:lnTo>
                      <a:pt x="167" y="0"/>
                    </a:lnTo>
                    <a:lnTo>
                      <a:pt x="165" y="0"/>
                    </a:lnTo>
                    <a:lnTo>
                      <a:pt x="1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167"/>
              <p:cNvSpPr>
                <a:spLocks/>
              </p:cNvSpPr>
              <p:nvPr/>
            </p:nvSpPr>
            <p:spPr bwMode="auto">
              <a:xfrm flipH="1">
                <a:off x="454" y="1512"/>
                <a:ext cx="61" cy="74"/>
              </a:xfrm>
              <a:custGeom>
                <a:avLst/>
                <a:gdLst>
                  <a:gd name="T0" fmla="*/ 118 w 135"/>
                  <a:gd name="T1" fmla="*/ 0 h 164"/>
                  <a:gd name="T2" fmla="*/ 110 w 135"/>
                  <a:gd name="T3" fmla="*/ 8 h 164"/>
                  <a:gd name="T4" fmla="*/ 102 w 135"/>
                  <a:gd name="T5" fmla="*/ 15 h 164"/>
                  <a:gd name="T6" fmla="*/ 93 w 135"/>
                  <a:gd name="T7" fmla="*/ 25 h 164"/>
                  <a:gd name="T8" fmla="*/ 83 w 135"/>
                  <a:gd name="T9" fmla="*/ 34 h 164"/>
                  <a:gd name="T10" fmla="*/ 72 w 135"/>
                  <a:gd name="T11" fmla="*/ 48 h 164"/>
                  <a:gd name="T12" fmla="*/ 61 w 135"/>
                  <a:gd name="T13" fmla="*/ 61 h 164"/>
                  <a:gd name="T14" fmla="*/ 49 w 135"/>
                  <a:gd name="T15" fmla="*/ 74 h 164"/>
                  <a:gd name="T16" fmla="*/ 40 w 135"/>
                  <a:gd name="T17" fmla="*/ 88 h 164"/>
                  <a:gd name="T18" fmla="*/ 28 w 135"/>
                  <a:gd name="T19" fmla="*/ 99 h 164"/>
                  <a:gd name="T20" fmla="*/ 19 w 135"/>
                  <a:gd name="T21" fmla="*/ 112 h 164"/>
                  <a:gd name="T22" fmla="*/ 11 w 135"/>
                  <a:gd name="T23" fmla="*/ 124 h 164"/>
                  <a:gd name="T24" fmla="*/ 3 w 135"/>
                  <a:gd name="T25" fmla="*/ 135 h 164"/>
                  <a:gd name="T26" fmla="*/ 0 w 135"/>
                  <a:gd name="T27" fmla="*/ 145 h 164"/>
                  <a:gd name="T28" fmla="*/ 0 w 135"/>
                  <a:gd name="T29" fmla="*/ 152 h 164"/>
                  <a:gd name="T30" fmla="*/ 2 w 135"/>
                  <a:gd name="T31" fmla="*/ 158 h 164"/>
                  <a:gd name="T32" fmla="*/ 5 w 135"/>
                  <a:gd name="T33" fmla="*/ 162 h 164"/>
                  <a:gd name="T34" fmla="*/ 13 w 135"/>
                  <a:gd name="T35" fmla="*/ 162 h 164"/>
                  <a:gd name="T36" fmla="*/ 24 w 135"/>
                  <a:gd name="T37" fmla="*/ 154 h 164"/>
                  <a:gd name="T38" fmla="*/ 36 w 135"/>
                  <a:gd name="T39" fmla="*/ 141 h 164"/>
                  <a:gd name="T40" fmla="*/ 45 w 135"/>
                  <a:gd name="T41" fmla="*/ 129 h 164"/>
                  <a:gd name="T42" fmla="*/ 57 w 135"/>
                  <a:gd name="T43" fmla="*/ 118 h 164"/>
                  <a:gd name="T44" fmla="*/ 66 w 135"/>
                  <a:gd name="T45" fmla="*/ 107 h 164"/>
                  <a:gd name="T46" fmla="*/ 74 w 135"/>
                  <a:gd name="T47" fmla="*/ 97 h 164"/>
                  <a:gd name="T48" fmla="*/ 81 w 135"/>
                  <a:gd name="T49" fmla="*/ 90 h 164"/>
                  <a:gd name="T50" fmla="*/ 89 w 135"/>
                  <a:gd name="T51" fmla="*/ 80 h 164"/>
                  <a:gd name="T52" fmla="*/ 97 w 135"/>
                  <a:gd name="T53" fmla="*/ 71 h 164"/>
                  <a:gd name="T54" fmla="*/ 104 w 135"/>
                  <a:gd name="T55" fmla="*/ 61 h 164"/>
                  <a:gd name="T56" fmla="*/ 112 w 135"/>
                  <a:gd name="T57" fmla="*/ 53 h 164"/>
                  <a:gd name="T58" fmla="*/ 118 w 135"/>
                  <a:gd name="T59" fmla="*/ 46 h 164"/>
                  <a:gd name="T60" fmla="*/ 125 w 135"/>
                  <a:gd name="T61" fmla="*/ 36 h 164"/>
                  <a:gd name="T62" fmla="*/ 133 w 135"/>
                  <a:gd name="T63" fmla="*/ 29 h 164"/>
                  <a:gd name="T64" fmla="*/ 119 w 135"/>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64">
                    <a:moveTo>
                      <a:pt x="119" y="0"/>
                    </a:moveTo>
                    <a:lnTo>
                      <a:pt x="118" y="0"/>
                    </a:lnTo>
                    <a:lnTo>
                      <a:pt x="114" y="4"/>
                    </a:lnTo>
                    <a:lnTo>
                      <a:pt x="110" y="8"/>
                    </a:lnTo>
                    <a:lnTo>
                      <a:pt x="106" y="12"/>
                    </a:lnTo>
                    <a:lnTo>
                      <a:pt x="102" y="15"/>
                    </a:lnTo>
                    <a:lnTo>
                      <a:pt x="99" y="19"/>
                    </a:lnTo>
                    <a:lnTo>
                      <a:pt x="93" y="25"/>
                    </a:lnTo>
                    <a:lnTo>
                      <a:pt x="89" y="31"/>
                    </a:lnTo>
                    <a:lnTo>
                      <a:pt x="83" y="34"/>
                    </a:lnTo>
                    <a:lnTo>
                      <a:pt x="78" y="42"/>
                    </a:lnTo>
                    <a:lnTo>
                      <a:pt x="72" y="48"/>
                    </a:lnTo>
                    <a:lnTo>
                      <a:pt x="68" y="53"/>
                    </a:lnTo>
                    <a:lnTo>
                      <a:pt x="61" y="61"/>
                    </a:lnTo>
                    <a:lnTo>
                      <a:pt x="57" y="67"/>
                    </a:lnTo>
                    <a:lnTo>
                      <a:pt x="49" y="74"/>
                    </a:lnTo>
                    <a:lnTo>
                      <a:pt x="45" y="80"/>
                    </a:lnTo>
                    <a:lnTo>
                      <a:pt x="40" y="88"/>
                    </a:lnTo>
                    <a:lnTo>
                      <a:pt x="34" y="93"/>
                    </a:lnTo>
                    <a:lnTo>
                      <a:pt x="28" y="99"/>
                    </a:lnTo>
                    <a:lnTo>
                      <a:pt x="22" y="107"/>
                    </a:lnTo>
                    <a:lnTo>
                      <a:pt x="19" y="112"/>
                    </a:lnTo>
                    <a:lnTo>
                      <a:pt x="15" y="120"/>
                    </a:lnTo>
                    <a:lnTo>
                      <a:pt x="11" y="124"/>
                    </a:lnTo>
                    <a:lnTo>
                      <a:pt x="7" y="129"/>
                    </a:lnTo>
                    <a:lnTo>
                      <a:pt x="3" y="135"/>
                    </a:lnTo>
                    <a:lnTo>
                      <a:pt x="3" y="141"/>
                    </a:lnTo>
                    <a:lnTo>
                      <a:pt x="0" y="145"/>
                    </a:lnTo>
                    <a:lnTo>
                      <a:pt x="0" y="148"/>
                    </a:lnTo>
                    <a:lnTo>
                      <a:pt x="0" y="152"/>
                    </a:lnTo>
                    <a:lnTo>
                      <a:pt x="0" y="156"/>
                    </a:lnTo>
                    <a:lnTo>
                      <a:pt x="2" y="158"/>
                    </a:lnTo>
                    <a:lnTo>
                      <a:pt x="3" y="162"/>
                    </a:lnTo>
                    <a:lnTo>
                      <a:pt x="5" y="162"/>
                    </a:lnTo>
                    <a:lnTo>
                      <a:pt x="7" y="164"/>
                    </a:lnTo>
                    <a:lnTo>
                      <a:pt x="13" y="162"/>
                    </a:lnTo>
                    <a:lnTo>
                      <a:pt x="19" y="160"/>
                    </a:lnTo>
                    <a:lnTo>
                      <a:pt x="24" y="154"/>
                    </a:lnTo>
                    <a:lnTo>
                      <a:pt x="30" y="148"/>
                    </a:lnTo>
                    <a:lnTo>
                      <a:pt x="36" y="141"/>
                    </a:lnTo>
                    <a:lnTo>
                      <a:pt x="41" y="135"/>
                    </a:lnTo>
                    <a:lnTo>
                      <a:pt x="45" y="129"/>
                    </a:lnTo>
                    <a:lnTo>
                      <a:pt x="51" y="126"/>
                    </a:lnTo>
                    <a:lnTo>
                      <a:pt x="57" y="118"/>
                    </a:lnTo>
                    <a:lnTo>
                      <a:pt x="62" y="110"/>
                    </a:lnTo>
                    <a:lnTo>
                      <a:pt x="66" y="107"/>
                    </a:lnTo>
                    <a:lnTo>
                      <a:pt x="70" y="103"/>
                    </a:lnTo>
                    <a:lnTo>
                      <a:pt x="74" y="97"/>
                    </a:lnTo>
                    <a:lnTo>
                      <a:pt x="78" y="93"/>
                    </a:lnTo>
                    <a:lnTo>
                      <a:pt x="81" y="90"/>
                    </a:lnTo>
                    <a:lnTo>
                      <a:pt x="85" y="84"/>
                    </a:lnTo>
                    <a:lnTo>
                      <a:pt x="89" y="80"/>
                    </a:lnTo>
                    <a:lnTo>
                      <a:pt x="93" y="76"/>
                    </a:lnTo>
                    <a:lnTo>
                      <a:pt x="97" y="71"/>
                    </a:lnTo>
                    <a:lnTo>
                      <a:pt x="100" y="67"/>
                    </a:lnTo>
                    <a:lnTo>
                      <a:pt x="104" y="61"/>
                    </a:lnTo>
                    <a:lnTo>
                      <a:pt x="108" y="57"/>
                    </a:lnTo>
                    <a:lnTo>
                      <a:pt x="112" y="53"/>
                    </a:lnTo>
                    <a:lnTo>
                      <a:pt x="116" y="50"/>
                    </a:lnTo>
                    <a:lnTo>
                      <a:pt x="118" y="46"/>
                    </a:lnTo>
                    <a:lnTo>
                      <a:pt x="121" y="42"/>
                    </a:lnTo>
                    <a:lnTo>
                      <a:pt x="125" y="36"/>
                    </a:lnTo>
                    <a:lnTo>
                      <a:pt x="131" y="32"/>
                    </a:lnTo>
                    <a:lnTo>
                      <a:pt x="133" y="29"/>
                    </a:lnTo>
                    <a:lnTo>
                      <a:pt x="135" y="29"/>
                    </a:lnTo>
                    <a:lnTo>
                      <a:pt x="119" y="0"/>
                    </a:lnTo>
                    <a:lnTo>
                      <a:pt x="1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168"/>
              <p:cNvSpPr>
                <a:spLocks/>
              </p:cNvSpPr>
              <p:nvPr/>
            </p:nvSpPr>
            <p:spPr bwMode="auto">
              <a:xfrm flipH="1">
                <a:off x="454" y="1619"/>
                <a:ext cx="57" cy="83"/>
              </a:xfrm>
              <a:custGeom>
                <a:avLst/>
                <a:gdLst>
                  <a:gd name="T0" fmla="*/ 109 w 126"/>
                  <a:gd name="T1" fmla="*/ 2 h 180"/>
                  <a:gd name="T2" fmla="*/ 103 w 126"/>
                  <a:gd name="T3" fmla="*/ 9 h 180"/>
                  <a:gd name="T4" fmla="*/ 97 w 126"/>
                  <a:gd name="T5" fmla="*/ 17 h 180"/>
                  <a:gd name="T6" fmla="*/ 88 w 126"/>
                  <a:gd name="T7" fmla="*/ 28 h 180"/>
                  <a:gd name="T8" fmla="*/ 78 w 126"/>
                  <a:gd name="T9" fmla="*/ 42 h 180"/>
                  <a:gd name="T10" fmla="*/ 67 w 126"/>
                  <a:gd name="T11" fmla="*/ 57 h 180"/>
                  <a:gd name="T12" fmla="*/ 59 w 126"/>
                  <a:gd name="T13" fmla="*/ 68 h 180"/>
                  <a:gd name="T14" fmla="*/ 53 w 126"/>
                  <a:gd name="T15" fmla="*/ 76 h 180"/>
                  <a:gd name="T16" fmla="*/ 46 w 126"/>
                  <a:gd name="T17" fmla="*/ 87 h 180"/>
                  <a:gd name="T18" fmla="*/ 34 w 126"/>
                  <a:gd name="T19" fmla="*/ 102 h 180"/>
                  <a:gd name="T20" fmla="*/ 25 w 126"/>
                  <a:gd name="T21" fmla="*/ 118 h 180"/>
                  <a:gd name="T22" fmla="*/ 15 w 126"/>
                  <a:gd name="T23" fmla="*/ 133 h 180"/>
                  <a:gd name="T24" fmla="*/ 8 w 126"/>
                  <a:gd name="T25" fmla="*/ 146 h 180"/>
                  <a:gd name="T26" fmla="*/ 4 w 126"/>
                  <a:gd name="T27" fmla="*/ 156 h 180"/>
                  <a:gd name="T28" fmla="*/ 0 w 126"/>
                  <a:gd name="T29" fmla="*/ 165 h 180"/>
                  <a:gd name="T30" fmla="*/ 0 w 126"/>
                  <a:gd name="T31" fmla="*/ 173 h 180"/>
                  <a:gd name="T32" fmla="*/ 6 w 126"/>
                  <a:gd name="T33" fmla="*/ 179 h 180"/>
                  <a:gd name="T34" fmla="*/ 13 w 126"/>
                  <a:gd name="T35" fmla="*/ 179 h 180"/>
                  <a:gd name="T36" fmla="*/ 23 w 126"/>
                  <a:gd name="T37" fmla="*/ 169 h 180"/>
                  <a:gd name="T38" fmla="*/ 34 w 126"/>
                  <a:gd name="T39" fmla="*/ 154 h 180"/>
                  <a:gd name="T40" fmla="*/ 46 w 126"/>
                  <a:gd name="T41" fmla="*/ 144 h 180"/>
                  <a:gd name="T42" fmla="*/ 52 w 126"/>
                  <a:gd name="T43" fmla="*/ 133 h 180"/>
                  <a:gd name="T44" fmla="*/ 59 w 126"/>
                  <a:gd name="T45" fmla="*/ 125 h 180"/>
                  <a:gd name="T46" fmla="*/ 65 w 126"/>
                  <a:gd name="T47" fmla="*/ 118 h 180"/>
                  <a:gd name="T48" fmla="*/ 71 w 126"/>
                  <a:gd name="T49" fmla="*/ 106 h 180"/>
                  <a:gd name="T50" fmla="*/ 78 w 126"/>
                  <a:gd name="T51" fmla="*/ 97 h 180"/>
                  <a:gd name="T52" fmla="*/ 86 w 126"/>
                  <a:gd name="T53" fmla="*/ 87 h 180"/>
                  <a:gd name="T54" fmla="*/ 93 w 126"/>
                  <a:gd name="T55" fmla="*/ 78 h 180"/>
                  <a:gd name="T56" fmla="*/ 99 w 126"/>
                  <a:gd name="T57" fmla="*/ 68 h 180"/>
                  <a:gd name="T58" fmla="*/ 107 w 126"/>
                  <a:gd name="T59" fmla="*/ 59 h 180"/>
                  <a:gd name="T60" fmla="*/ 110 w 126"/>
                  <a:gd name="T61" fmla="*/ 49 h 180"/>
                  <a:gd name="T62" fmla="*/ 118 w 126"/>
                  <a:gd name="T63" fmla="*/ 40 h 180"/>
                  <a:gd name="T64" fmla="*/ 124 w 126"/>
                  <a:gd name="T65" fmla="*/ 32 h 180"/>
                  <a:gd name="T66" fmla="*/ 112 w 126"/>
                  <a:gd name="T6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80">
                    <a:moveTo>
                      <a:pt x="112" y="0"/>
                    </a:moveTo>
                    <a:lnTo>
                      <a:pt x="109" y="2"/>
                    </a:lnTo>
                    <a:lnTo>
                      <a:pt x="107" y="6"/>
                    </a:lnTo>
                    <a:lnTo>
                      <a:pt x="103" y="9"/>
                    </a:lnTo>
                    <a:lnTo>
                      <a:pt x="99" y="13"/>
                    </a:lnTo>
                    <a:lnTo>
                      <a:pt x="97" y="17"/>
                    </a:lnTo>
                    <a:lnTo>
                      <a:pt x="93" y="25"/>
                    </a:lnTo>
                    <a:lnTo>
                      <a:pt x="88" y="28"/>
                    </a:lnTo>
                    <a:lnTo>
                      <a:pt x="84" y="36"/>
                    </a:lnTo>
                    <a:lnTo>
                      <a:pt x="78" y="42"/>
                    </a:lnTo>
                    <a:lnTo>
                      <a:pt x="72" y="49"/>
                    </a:lnTo>
                    <a:lnTo>
                      <a:pt x="67" y="57"/>
                    </a:lnTo>
                    <a:lnTo>
                      <a:pt x="61" y="64"/>
                    </a:lnTo>
                    <a:lnTo>
                      <a:pt x="59" y="68"/>
                    </a:lnTo>
                    <a:lnTo>
                      <a:pt x="57" y="72"/>
                    </a:lnTo>
                    <a:lnTo>
                      <a:pt x="53" y="76"/>
                    </a:lnTo>
                    <a:lnTo>
                      <a:pt x="52" y="80"/>
                    </a:lnTo>
                    <a:lnTo>
                      <a:pt x="46" y="87"/>
                    </a:lnTo>
                    <a:lnTo>
                      <a:pt x="40" y="95"/>
                    </a:lnTo>
                    <a:lnTo>
                      <a:pt x="34" y="102"/>
                    </a:lnTo>
                    <a:lnTo>
                      <a:pt x="31" y="110"/>
                    </a:lnTo>
                    <a:lnTo>
                      <a:pt x="25" y="118"/>
                    </a:lnTo>
                    <a:lnTo>
                      <a:pt x="19" y="125"/>
                    </a:lnTo>
                    <a:lnTo>
                      <a:pt x="15" y="133"/>
                    </a:lnTo>
                    <a:lnTo>
                      <a:pt x="13" y="141"/>
                    </a:lnTo>
                    <a:lnTo>
                      <a:pt x="8" y="146"/>
                    </a:lnTo>
                    <a:lnTo>
                      <a:pt x="6" y="152"/>
                    </a:lnTo>
                    <a:lnTo>
                      <a:pt x="4" y="156"/>
                    </a:lnTo>
                    <a:lnTo>
                      <a:pt x="2" y="161"/>
                    </a:lnTo>
                    <a:lnTo>
                      <a:pt x="0" y="165"/>
                    </a:lnTo>
                    <a:lnTo>
                      <a:pt x="0" y="169"/>
                    </a:lnTo>
                    <a:lnTo>
                      <a:pt x="0" y="173"/>
                    </a:lnTo>
                    <a:lnTo>
                      <a:pt x="0" y="175"/>
                    </a:lnTo>
                    <a:lnTo>
                      <a:pt x="6" y="179"/>
                    </a:lnTo>
                    <a:lnTo>
                      <a:pt x="10" y="180"/>
                    </a:lnTo>
                    <a:lnTo>
                      <a:pt x="13" y="179"/>
                    </a:lnTo>
                    <a:lnTo>
                      <a:pt x="19" y="175"/>
                    </a:lnTo>
                    <a:lnTo>
                      <a:pt x="23" y="169"/>
                    </a:lnTo>
                    <a:lnTo>
                      <a:pt x="29" y="163"/>
                    </a:lnTo>
                    <a:lnTo>
                      <a:pt x="34" y="154"/>
                    </a:lnTo>
                    <a:lnTo>
                      <a:pt x="42" y="148"/>
                    </a:lnTo>
                    <a:lnTo>
                      <a:pt x="46" y="144"/>
                    </a:lnTo>
                    <a:lnTo>
                      <a:pt x="50" y="137"/>
                    </a:lnTo>
                    <a:lnTo>
                      <a:pt x="52" y="133"/>
                    </a:lnTo>
                    <a:lnTo>
                      <a:pt x="55" y="131"/>
                    </a:lnTo>
                    <a:lnTo>
                      <a:pt x="59" y="125"/>
                    </a:lnTo>
                    <a:lnTo>
                      <a:pt x="61" y="121"/>
                    </a:lnTo>
                    <a:lnTo>
                      <a:pt x="65" y="118"/>
                    </a:lnTo>
                    <a:lnTo>
                      <a:pt x="69" y="112"/>
                    </a:lnTo>
                    <a:lnTo>
                      <a:pt x="71" y="106"/>
                    </a:lnTo>
                    <a:lnTo>
                      <a:pt x="74" y="102"/>
                    </a:lnTo>
                    <a:lnTo>
                      <a:pt x="78" y="97"/>
                    </a:lnTo>
                    <a:lnTo>
                      <a:pt x="82" y="93"/>
                    </a:lnTo>
                    <a:lnTo>
                      <a:pt x="86" y="87"/>
                    </a:lnTo>
                    <a:lnTo>
                      <a:pt x="90" y="83"/>
                    </a:lnTo>
                    <a:lnTo>
                      <a:pt x="93" y="78"/>
                    </a:lnTo>
                    <a:lnTo>
                      <a:pt x="97" y="72"/>
                    </a:lnTo>
                    <a:lnTo>
                      <a:pt x="99" y="68"/>
                    </a:lnTo>
                    <a:lnTo>
                      <a:pt x="103" y="63"/>
                    </a:lnTo>
                    <a:lnTo>
                      <a:pt x="107" y="59"/>
                    </a:lnTo>
                    <a:lnTo>
                      <a:pt x="109" y="55"/>
                    </a:lnTo>
                    <a:lnTo>
                      <a:pt x="110" y="49"/>
                    </a:lnTo>
                    <a:lnTo>
                      <a:pt x="114" y="47"/>
                    </a:lnTo>
                    <a:lnTo>
                      <a:pt x="118" y="40"/>
                    </a:lnTo>
                    <a:lnTo>
                      <a:pt x="122" y="36"/>
                    </a:lnTo>
                    <a:lnTo>
                      <a:pt x="124" y="32"/>
                    </a:lnTo>
                    <a:lnTo>
                      <a:pt x="126" y="32"/>
                    </a:lnTo>
                    <a:lnTo>
                      <a:pt x="112" y="0"/>
                    </a:lnTo>
                    <a:lnTo>
                      <a:pt x="1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169"/>
              <p:cNvSpPr>
                <a:spLocks/>
              </p:cNvSpPr>
              <p:nvPr/>
            </p:nvSpPr>
            <p:spPr bwMode="auto">
              <a:xfrm flipH="1">
                <a:off x="1068" y="1178"/>
                <a:ext cx="46" cy="95"/>
              </a:xfrm>
              <a:custGeom>
                <a:avLst/>
                <a:gdLst>
                  <a:gd name="T0" fmla="*/ 39 w 103"/>
                  <a:gd name="T1" fmla="*/ 4 h 209"/>
                  <a:gd name="T2" fmla="*/ 33 w 103"/>
                  <a:gd name="T3" fmla="*/ 14 h 209"/>
                  <a:gd name="T4" fmla="*/ 27 w 103"/>
                  <a:gd name="T5" fmla="*/ 27 h 209"/>
                  <a:gd name="T6" fmla="*/ 19 w 103"/>
                  <a:gd name="T7" fmla="*/ 44 h 209"/>
                  <a:gd name="T8" fmla="*/ 14 w 103"/>
                  <a:gd name="T9" fmla="*/ 65 h 209"/>
                  <a:gd name="T10" fmla="*/ 8 w 103"/>
                  <a:gd name="T11" fmla="*/ 84 h 209"/>
                  <a:gd name="T12" fmla="*/ 2 w 103"/>
                  <a:gd name="T13" fmla="*/ 107 h 209"/>
                  <a:gd name="T14" fmla="*/ 0 w 103"/>
                  <a:gd name="T15" fmla="*/ 128 h 209"/>
                  <a:gd name="T16" fmla="*/ 2 w 103"/>
                  <a:gd name="T17" fmla="*/ 149 h 209"/>
                  <a:gd name="T18" fmla="*/ 6 w 103"/>
                  <a:gd name="T19" fmla="*/ 168 h 209"/>
                  <a:gd name="T20" fmla="*/ 14 w 103"/>
                  <a:gd name="T21" fmla="*/ 185 h 209"/>
                  <a:gd name="T22" fmla="*/ 27 w 103"/>
                  <a:gd name="T23" fmla="*/ 200 h 209"/>
                  <a:gd name="T24" fmla="*/ 48 w 103"/>
                  <a:gd name="T25" fmla="*/ 209 h 209"/>
                  <a:gd name="T26" fmla="*/ 69 w 103"/>
                  <a:gd name="T27" fmla="*/ 204 h 209"/>
                  <a:gd name="T28" fmla="*/ 82 w 103"/>
                  <a:gd name="T29" fmla="*/ 192 h 209"/>
                  <a:gd name="T30" fmla="*/ 90 w 103"/>
                  <a:gd name="T31" fmla="*/ 181 h 209"/>
                  <a:gd name="T32" fmla="*/ 97 w 103"/>
                  <a:gd name="T33" fmla="*/ 166 h 209"/>
                  <a:gd name="T34" fmla="*/ 101 w 103"/>
                  <a:gd name="T35" fmla="*/ 147 h 209"/>
                  <a:gd name="T36" fmla="*/ 103 w 103"/>
                  <a:gd name="T37" fmla="*/ 128 h 209"/>
                  <a:gd name="T38" fmla="*/ 103 w 103"/>
                  <a:gd name="T39" fmla="*/ 107 h 209"/>
                  <a:gd name="T40" fmla="*/ 103 w 103"/>
                  <a:gd name="T41" fmla="*/ 90 h 209"/>
                  <a:gd name="T42" fmla="*/ 99 w 103"/>
                  <a:gd name="T43" fmla="*/ 71 h 209"/>
                  <a:gd name="T44" fmla="*/ 96 w 103"/>
                  <a:gd name="T45" fmla="*/ 53 h 209"/>
                  <a:gd name="T46" fmla="*/ 90 w 103"/>
                  <a:gd name="T47" fmla="*/ 40 h 209"/>
                  <a:gd name="T48" fmla="*/ 86 w 103"/>
                  <a:gd name="T49" fmla="*/ 29 h 209"/>
                  <a:gd name="T50" fmla="*/ 78 w 103"/>
                  <a:gd name="T51" fmla="*/ 12 h 209"/>
                  <a:gd name="T52" fmla="*/ 58 w 103"/>
                  <a:gd name="T53" fmla="*/ 8 h 209"/>
                  <a:gd name="T54" fmla="*/ 59 w 103"/>
                  <a:gd name="T55" fmla="*/ 17 h 209"/>
                  <a:gd name="T56" fmla="*/ 63 w 103"/>
                  <a:gd name="T57" fmla="*/ 33 h 209"/>
                  <a:gd name="T58" fmla="*/ 67 w 103"/>
                  <a:gd name="T59" fmla="*/ 48 h 209"/>
                  <a:gd name="T60" fmla="*/ 73 w 103"/>
                  <a:gd name="T61" fmla="*/ 67 h 209"/>
                  <a:gd name="T62" fmla="*/ 75 w 103"/>
                  <a:gd name="T63" fmla="*/ 84 h 209"/>
                  <a:gd name="T64" fmla="*/ 77 w 103"/>
                  <a:gd name="T65" fmla="*/ 101 h 209"/>
                  <a:gd name="T66" fmla="*/ 78 w 103"/>
                  <a:gd name="T67" fmla="*/ 118 h 209"/>
                  <a:gd name="T68" fmla="*/ 80 w 103"/>
                  <a:gd name="T69" fmla="*/ 135 h 209"/>
                  <a:gd name="T70" fmla="*/ 78 w 103"/>
                  <a:gd name="T71" fmla="*/ 147 h 209"/>
                  <a:gd name="T72" fmla="*/ 73 w 103"/>
                  <a:gd name="T73" fmla="*/ 162 h 209"/>
                  <a:gd name="T74" fmla="*/ 63 w 103"/>
                  <a:gd name="T75" fmla="*/ 177 h 209"/>
                  <a:gd name="T76" fmla="*/ 52 w 103"/>
                  <a:gd name="T77" fmla="*/ 185 h 209"/>
                  <a:gd name="T78" fmla="*/ 35 w 103"/>
                  <a:gd name="T79" fmla="*/ 179 h 209"/>
                  <a:gd name="T80" fmla="*/ 27 w 103"/>
                  <a:gd name="T81" fmla="*/ 166 h 209"/>
                  <a:gd name="T82" fmla="*/ 25 w 103"/>
                  <a:gd name="T83" fmla="*/ 152 h 209"/>
                  <a:gd name="T84" fmla="*/ 25 w 103"/>
                  <a:gd name="T85" fmla="*/ 137 h 209"/>
                  <a:gd name="T86" fmla="*/ 25 w 103"/>
                  <a:gd name="T87" fmla="*/ 120 h 209"/>
                  <a:gd name="T88" fmla="*/ 29 w 103"/>
                  <a:gd name="T89" fmla="*/ 101 h 209"/>
                  <a:gd name="T90" fmla="*/ 35 w 103"/>
                  <a:gd name="T91" fmla="*/ 80 h 209"/>
                  <a:gd name="T92" fmla="*/ 39 w 103"/>
                  <a:gd name="T93" fmla="*/ 61 h 209"/>
                  <a:gd name="T94" fmla="*/ 44 w 103"/>
                  <a:gd name="T95" fmla="*/ 44 h 209"/>
                  <a:gd name="T96" fmla="*/ 48 w 103"/>
                  <a:gd name="T97" fmla="*/ 31 h 209"/>
                  <a:gd name="T98" fmla="*/ 50 w 103"/>
                  <a:gd name="T99" fmla="*/ 19 h 209"/>
                  <a:gd name="T100" fmla="*/ 54 w 103"/>
                  <a:gd name="T101"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209">
                    <a:moveTo>
                      <a:pt x="40" y="0"/>
                    </a:moveTo>
                    <a:lnTo>
                      <a:pt x="39" y="0"/>
                    </a:lnTo>
                    <a:lnTo>
                      <a:pt x="39" y="4"/>
                    </a:lnTo>
                    <a:lnTo>
                      <a:pt x="35" y="6"/>
                    </a:lnTo>
                    <a:lnTo>
                      <a:pt x="35" y="10"/>
                    </a:lnTo>
                    <a:lnTo>
                      <a:pt x="33" y="14"/>
                    </a:lnTo>
                    <a:lnTo>
                      <a:pt x="31" y="19"/>
                    </a:lnTo>
                    <a:lnTo>
                      <a:pt x="29" y="21"/>
                    </a:lnTo>
                    <a:lnTo>
                      <a:pt x="27" y="27"/>
                    </a:lnTo>
                    <a:lnTo>
                      <a:pt x="25" y="31"/>
                    </a:lnTo>
                    <a:lnTo>
                      <a:pt x="21" y="38"/>
                    </a:lnTo>
                    <a:lnTo>
                      <a:pt x="19" y="44"/>
                    </a:lnTo>
                    <a:lnTo>
                      <a:pt x="18" y="50"/>
                    </a:lnTo>
                    <a:lnTo>
                      <a:pt x="16" y="57"/>
                    </a:lnTo>
                    <a:lnTo>
                      <a:pt x="14" y="65"/>
                    </a:lnTo>
                    <a:lnTo>
                      <a:pt x="12" y="71"/>
                    </a:lnTo>
                    <a:lnTo>
                      <a:pt x="10" y="76"/>
                    </a:lnTo>
                    <a:lnTo>
                      <a:pt x="8" y="84"/>
                    </a:lnTo>
                    <a:lnTo>
                      <a:pt x="6" y="92"/>
                    </a:lnTo>
                    <a:lnTo>
                      <a:pt x="4" y="97"/>
                    </a:lnTo>
                    <a:lnTo>
                      <a:pt x="2" y="107"/>
                    </a:lnTo>
                    <a:lnTo>
                      <a:pt x="2" y="112"/>
                    </a:lnTo>
                    <a:lnTo>
                      <a:pt x="2" y="120"/>
                    </a:lnTo>
                    <a:lnTo>
                      <a:pt x="0" y="128"/>
                    </a:lnTo>
                    <a:lnTo>
                      <a:pt x="0" y="135"/>
                    </a:lnTo>
                    <a:lnTo>
                      <a:pt x="0" y="141"/>
                    </a:lnTo>
                    <a:lnTo>
                      <a:pt x="2" y="149"/>
                    </a:lnTo>
                    <a:lnTo>
                      <a:pt x="2" y="154"/>
                    </a:lnTo>
                    <a:lnTo>
                      <a:pt x="4" y="162"/>
                    </a:lnTo>
                    <a:lnTo>
                      <a:pt x="6" y="168"/>
                    </a:lnTo>
                    <a:lnTo>
                      <a:pt x="10" y="175"/>
                    </a:lnTo>
                    <a:lnTo>
                      <a:pt x="12" y="181"/>
                    </a:lnTo>
                    <a:lnTo>
                      <a:pt x="14" y="185"/>
                    </a:lnTo>
                    <a:lnTo>
                      <a:pt x="18" y="188"/>
                    </a:lnTo>
                    <a:lnTo>
                      <a:pt x="21" y="192"/>
                    </a:lnTo>
                    <a:lnTo>
                      <a:pt x="27" y="200"/>
                    </a:lnTo>
                    <a:lnTo>
                      <a:pt x="35" y="206"/>
                    </a:lnTo>
                    <a:lnTo>
                      <a:pt x="40" y="207"/>
                    </a:lnTo>
                    <a:lnTo>
                      <a:pt x="48" y="209"/>
                    </a:lnTo>
                    <a:lnTo>
                      <a:pt x="56" y="209"/>
                    </a:lnTo>
                    <a:lnTo>
                      <a:pt x="63" y="207"/>
                    </a:lnTo>
                    <a:lnTo>
                      <a:pt x="69" y="204"/>
                    </a:lnTo>
                    <a:lnTo>
                      <a:pt x="77" y="200"/>
                    </a:lnTo>
                    <a:lnTo>
                      <a:pt x="78" y="196"/>
                    </a:lnTo>
                    <a:lnTo>
                      <a:pt x="82" y="192"/>
                    </a:lnTo>
                    <a:lnTo>
                      <a:pt x="86" y="188"/>
                    </a:lnTo>
                    <a:lnTo>
                      <a:pt x="88" y="185"/>
                    </a:lnTo>
                    <a:lnTo>
                      <a:pt x="90" y="181"/>
                    </a:lnTo>
                    <a:lnTo>
                      <a:pt x="92" y="175"/>
                    </a:lnTo>
                    <a:lnTo>
                      <a:pt x="96" y="169"/>
                    </a:lnTo>
                    <a:lnTo>
                      <a:pt x="97" y="166"/>
                    </a:lnTo>
                    <a:lnTo>
                      <a:pt x="99" y="160"/>
                    </a:lnTo>
                    <a:lnTo>
                      <a:pt x="99" y="154"/>
                    </a:lnTo>
                    <a:lnTo>
                      <a:pt x="101" y="147"/>
                    </a:lnTo>
                    <a:lnTo>
                      <a:pt x="103" y="141"/>
                    </a:lnTo>
                    <a:lnTo>
                      <a:pt x="103" y="133"/>
                    </a:lnTo>
                    <a:lnTo>
                      <a:pt x="103" y="128"/>
                    </a:lnTo>
                    <a:lnTo>
                      <a:pt x="103" y="120"/>
                    </a:lnTo>
                    <a:lnTo>
                      <a:pt x="103" y="114"/>
                    </a:lnTo>
                    <a:lnTo>
                      <a:pt x="103" y="107"/>
                    </a:lnTo>
                    <a:lnTo>
                      <a:pt x="103" y="101"/>
                    </a:lnTo>
                    <a:lnTo>
                      <a:pt x="103" y="95"/>
                    </a:lnTo>
                    <a:lnTo>
                      <a:pt x="103" y="90"/>
                    </a:lnTo>
                    <a:lnTo>
                      <a:pt x="101" y="82"/>
                    </a:lnTo>
                    <a:lnTo>
                      <a:pt x="99" y="76"/>
                    </a:lnTo>
                    <a:lnTo>
                      <a:pt x="99" y="71"/>
                    </a:lnTo>
                    <a:lnTo>
                      <a:pt x="97" y="65"/>
                    </a:lnTo>
                    <a:lnTo>
                      <a:pt x="96" y="59"/>
                    </a:lnTo>
                    <a:lnTo>
                      <a:pt x="96" y="53"/>
                    </a:lnTo>
                    <a:lnTo>
                      <a:pt x="94" y="50"/>
                    </a:lnTo>
                    <a:lnTo>
                      <a:pt x="92" y="46"/>
                    </a:lnTo>
                    <a:lnTo>
                      <a:pt x="90" y="40"/>
                    </a:lnTo>
                    <a:lnTo>
                      <a:pt x="90" y="36"/>
                    </a:lnTo>
                    <a:lnTo>
                      <a:pt x="88" y="33"/>
                    </a:lnTo>
                    <a:lnTo>
                      <a:pt x="86" y="29"/>
                    </a:lnTo>
                    <a:lnTo>
                      <a:pt x="82" y="21"/>
                    </a:lnTo>
                    <a:lnTo>
                      <a:pt x="80" y="15"/>
                    </a:lnTo>
                    <a:lnTo>
                      <a:pt x="78" y="12"/>
                    </a:lnTo>
                    <a:lnTo>
                      <a:pt x="77" y="8"/>
                    </a:lnTo>
                    <a:lnTo>
                      <a:pt x="77" y="6"/>
                    </a:lnTo>
                    <a:lnTo>
                      <a:pt x="58" y="8"/>
                    </a:lnTo>
                    <a:lnTo>
                      <a:pt x="58" y="8"/>
                    </a:lnTo>
                    <a:lnTo>
                      <a:pt x="58" y="12"/>
                    </a:lnTo>
                    <a:lnTo>
                      <a:pt x="59" y="17"/>
                    </a:lnTo>
                    <a:lnTo>
                      <a:pt x="61" y="25"/>
                    </a:lnTo>
                    <a:lnTo>
                      <a:pt x="61" y="29"/>
                    </a:lnTo>
                    <a:lnTo>
                      <a:pt x="63" y="33"/>
                    </a:lnTo>
                    <a:lnTo>
                      <a:pt x="63" y="38"/>
                    </a:lnTo>
                    <a:lnTo>
                      <a:pt x="67" y="44"/>
                    </a:lnTo>
                    <a:lnTo>
                      <a:pt x="67" y="48"/>
                    </a:lnTo>
                    <a:lnTo>
                      <a:pt x="69" y="53"/>
                    </a:lnTo>
                    <a:lnTo>
                      <a:pt x="69" y="59"/>
                    </a:lnTo>
                    <a:lnTo>
                      <a:pt x="73" y="67"/>
                    </a:lnTo>
                    <a:lnTo>
                      <a:pt x="73" y="71"/>
                    </a:lnTo>
                    <a:lnTo>
                      <a:pt x="73" y="76"/>
                    </a:lnTo>
                    <a:lnTo>
                      <a:pt x="75" y="84"/>
                    </a:lnTo>
                    <a:lnTo>
                      <a:pt x="77" y="90"/>
                    </a:lnTo>
                    <a:lnTo>
                      <a:pt x="77" y="95"/>
                    </a:lnTo>
                    <a:lnTo>
                      <a:pt x="77" y="101"/>
                    </a:lnTo>
                    <a:lnTo>
                      <a:pt x="78" y="107"/>
                    </a:lnTo>
                    <a:lnTo>
                      <a:pt x="78" y="112"/>
                    </a:lnTo>
                    <a:lnTo>
                      <a:pt x="78" y="118"/>
                    </a:lnTo>
                    <a:lnTo>
                      <a:pt x="80" y="124"/>
                    </a:lnTo>
                    <a:lnTo>
                      <a:pt x="80" y="128"/>
                    </a:lnTo>
                    <a:lnTo>
                      <a:pt x="80" y="135"/>
                    </a:lnTo>
                    <a:lnTo>
                      <a:pt x="80" y="137"/>
                    </a:lnTo>
                    <a:lnTo>
                      <a:pt x="80" y="143"/>
                    </a:lnTo>
                    <a:lnTo>
                      <a:pt x="78" y="147"/>
                    </a:lnTo>
                    <a:lnTo>
                      <a:pt x="78" y="150"/>
                    </a:lnTo>
                    <a:lnTo>
                      <a:pt x="77" y="156"/>
                    </a:lnTo>
                    <a:lnTo>
                      <a:pt x="73" y="162"/>
                    </a:lnTo>
                    <a:lnTo>
                      <a:pt x="69" y="168"/>
                    </a:lnTo>
                    <a:lnTo>
                      <a:pt x="67" y="173"/>
                    </a:lnTo>
                    <a:lnTo>
                      <a:pt x="63" y="177"/>
                    </a:lnTo>
                    <a:lnTo>
                      <a:pt x="59" y="179"/>
                    </a:lnTo>
                    <a:lnTo>
                      <a:pt x="56" y="181"/>
                    </a:lnTo>
                    <a:lnTo>
                      <a:pt x="52" y="185"/>
                    </a:lnTo>
                    <a:lnTo>
                      <a:pt x="44" y="185"/>
                    </a:lnTo>
                    <a:lnTo>
                      <a:pt x="39" y="183"/>
                    </a:lnTo>
                    <a:lnTo>
                      <a:pt x="35" y="179"/>
                    </a:lnTo>
                    <a:lnTo>
                      <a:pt x="31" y="175"/>
                    </a:lnTo>
                    <a:lnTo>
                      <a:pt x="29" y="169"/>
                    </a:lnTo>
                    <a:lnTo>
                      <a:pt x="27" y="166"/>
                    </a:lnTo>
                    <a:lnTo>
                      <a:pt x="25" y="160"/>
                    </a:lnTo>
                    <a:lnTo>
                      <a:pt x="25" y="156"/>
                    </a:lnTo>
                    <a:lnTo>
                      <a:pt x="25" y="152"/>
                    </a:lnTo>
                    <a:lnTo>
                      <a:pt x="25" y="149"/>
                    </a:lnTo>
                    <a:lnTo>
                      <a:pt x="25" y="143"/>
                    </a:lnTo>
                    <a:lnTo>
                      <a:pt x="25" y="137"/>
                    </a:lnTo>
                    <a:lnTo>
                      <a:pt x="25" y="131"/>
                    </a:lnTo>
                    <a:lnTo>
                      <a:pt x="25" y="126"/>
                    </a:lnTo>
                    <a:lnTo>
                      <a:pt x="25" y="120"/>
                    </a:lnTo>
                    <a:lnTo>
                      <a:pt x="27" y="112"/>
                    </a:lnTo>
                    <a:lnTo>
                      <a:pt x="29" y="107"/>
                    </a:lnTo>
                    <a:lnTo>
                      <a:pt x="29" y="101"/>
                    </a:lnTo>
                    <a:lnTo>
                      <a:pt x="31" y="93"/>
                    </a:lnTo>
                    <a:lnTo>
                      <a:pt x="33" y="88"/>
                    </a:lnTo>
                    <a:lnTo>
                      <a:pt x="35" y="80"/>
                    </a:lnTo>
                    <a:lnTo>
                      <a:pt x="37" y="74"/>
                    </a:lnTo>
                    <a:lnTo>
                      <a:pt x="39" y="69"/>
                    </a:lnTo>
                    <a:lnTo>
                      <a:pt x="39" y="61"/>
                    </a:lnTo>
                    <a:lnTo>
                      <a:pt x="40" y="55"/>
                    </a:lnTo>
                    <a:lnTo>
                      <a:pt x="42" y="50"/>
                    </a:lnTo>
                    <a:lnTo>
                      <a:pt x="44" y="44"/>
                    </a:lnTo>
                    <a:lnTo>
                      <a:pt x="44" y="38"/>
                    </a:lnTo>
                    <a:lnTo>
                      <a:pt x="46" y="34"/>
                    </a:lnTo>
                    <a:lnTo>
                      <a:pt x="48" y="31"/>
                    </a:lnTo>
                    <a:lnTo>
                      <a:pt x="50" y="25"/>
                    </a:lnTo>
                    <a:lnTo>
                      <a:pt x="50" y="21"/>
                    </a:lnTo>
                    <a:lnTo>
                      <a:pt x="50" y="19"/>
                    </a:lnTo>
                    <a:lnTo>
                      <a:pt x="52" y="15"/>
                    </a:lnTo>
                    <a:lnTo>
                      <a:pt x="54" y="12"/>
                    </a:lnTo>
                    <a:lnTo>
                      <a:pt x="54" y="12"/>
                    </a:lnTo>
                    <a:lnTo>
                      <a:pt x="40" y="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170"/>
              <p:cNvSpPr>
                <a:spLocks/>
              </p:cNvSpPr>
              <p:nvPr/>
            </p:nvSpPr>
            <p:spPr bwMode="auto">
              <a:xfrm flipH="1">
                <a:off x="561" y="961"/>
                <a:ext cx="37" cy="62"/>
              </a:xfrm>
              <a:custGeom>
                <a:avLst/>
                <a:gdLst>
                  <a:gd name="T0" fmla="*/ 13 w 82"/>
                  <a:gd name="T1" fmla="*/ 0 h 137"/>
                  <a:gd name="T2" fmla="*/ 13 w 82"/>
                  <a:gd name="T3" fmla="*/ 0 h 137"/>
                  <a:gd name="T4" fmla="*/ 19 w 82"/>
                  <a:gd name="T5" fmla="*/ 2 h 137"/>
                  <a:gd name="T6" fmla="*/ 21 w 82"/>
                  <a:gd name="T7" fmla="*/ 4 h 137"/>
                  <a:gd name="T8" fmla="*/ 25 w 82"/>
                  <a:gd name="T9" fmla="*/ 6 h 137"/>
                  <a:gd name="T10" fmla="*/ 29 w 82"/>
                  <a:gd name="T11" fmla="*/ 10 h 137"/>
                  <a:gd name="T12" fmla="*/ 32 w 82"/>
                  <a:gd name="T13" fmla="*/ 13 h 137"/>
                  <a:gd name="T14" fmla="*/ 38 w 82"/>
                  <a:gd name="T15" fmla="*/ 17 h 137"/>
                  <a:gd name="T16" fmla="*/ 42 w 82"/>
                  <a:gd name="T17" fmla="*/ 21 h 137"/>
                  <a:gd name="T18" fmla="*/ 46 w 82"/>
                  <a:gd name="T19" fmla="*/ 25 h 137"/>
                  <a:gd name="T20" fmla="*/ 51 w 82"/>
                  <a:gd name="T21" fmla="*/ 32 h 137"/>
                  <a:gd name="T22" fmla="*/ 55 w 82"/>
                  <a:gd name="T23" fmla="*/ 38 h 137"/>
                  <a:gd name="T24" fmla="*/ 61 w 82"/>
                  <a:gd name="T25" fmla="*/ 46 h 137"/>
                  <a:gd name="T26" fmla="*/ 63 w 82"/>
                  <a:gd name="T27" fmla="*/ 48 h 137"/>
                  <a:gd name="T28" fmla="*/ 65 w 82"/>
                  <a:gd name="T29" fmla="*/ 53 h 137"/>
                  <a:gd name="T30" fmla="*/ 67 w 82"/>
                  <a:gd name="T31" fmla="*/ 57 h 137"/>
                  <a:gd name="T32" fmla="*/ 69 w 82"/>
                  <a:gd name="T33" fmla="*/ 61 h 137"/>
                  <a:gd name="T34" fmla="*/ 71 w 82"/>
                  <a:gd name="T35" fmla="*/ 68 h 137"/>
                  <a:gd name="T36" fmla="*/ 74 w 82"/>
                  <a:gd name="T37" fmla="*/ 76 h 137"/>
                  <a:gd name="T38" fmla="*/ 76 w 82"/>
                  <a:gd name="T39" fmla="*/ 84 h 137"/>
                  <a:gd name="T40" fmla="*/ 78 w 82"/>
                  <a:gd name="T41" fmla="*/ 91 h 137"/>
                  <a:gd name="T42" fmla="*/ 78 w 82"/>
                  <a:gd name="T43" fmla="*/ 99 h 137"/>
                  <a:gd name="T44" fmla="*/ 80 w 82"/>
                  <a:gd name="T45" fmla="*/ 105 h 137"/>
                  <a:gd name="T46" fmla="*/ 80 w 82"/>
                  <a:gd name="T47" fmla="*/ 110 h 137"/>
                  <a:gd name="T48" fmla="*/ 82 w 82"/>
                  <a:gd name="T49" fmla="*/ 116 h 137"/>
                  <a:gd name="T50" fmla="*/ 82 w 82"/>
                  <a:gd name="T51" fmla="*/ 120 h 137"/>
                  <a:gd name="T52" fmla="*/ 82 w 82"/>
                  <a:gd name="T53" fmla="*/ 126 h 137"/>
                  <a:gd name="T54" fmla="*/ 82 w 82"/>
                  <a:gd name="T55" fmla="*/ 127 h 137"/>
                  <a:gd name="T56" fmla="*/ 82 w 82"/>
                  <a:gd name="T57" fmla="*/ 131 h 137"/>
                  <a:gd name="T58" fmla="*/ 82 w 82"/>
                  <a:gd name="T59" fmla="*/ 135 h 137"/>
                  <a:gd name="T60" fmla="*/ 82 w 82"/>
                  <a:gd name="T61" fmla="*/ 137 h 137"/>
                  <a:gd name="T62" fmla="*/ 55 w 82"/>
                  <a:gd name="T63" fmla="*/ 129 h 137"/>
                  <a:gd name="T64" fmla="*/ 53 w 82"/>
                  <a:gd name="T65" fmla="*/ 127 h 137"/>
                  <a:gd name="T66" fmla="*/ 53 w 82"/>
                  <a:gd name="T67" fmla="*/ 122 h 137"/>
                  <a:gd name="T68" fmla="*/ 53 w 82"/>
                  <a:gd name="T69" fmla="*/ 116 h 137"/>
                  <a:gd name="T70" fmla="*/ 51 w 82"/>
                  <a:gd name="T71" fmla="*/ 112 h 137"/>
                  <a:gd name="T72" fmla="*/ 51 w 82"/>
                  <a:gd name="T73" fmla="*/ 108 h 137"/>
                  <a:gd name="T74" fmla="*/ 51 w 82"/>
                  <a:gd name="T75" fmla="*/ 103 h 137"/>
                  <a:gd name="T76" fmla="*/ 50 w 82"/>
                  <a:gd name="T77" fmla="*/ 97 h 137"/>
                  <a:gd name="T78" fmla="*/ 48 w 82"/>
                  <a:gd name="T79" fmla="*/ 91 h 137"/>
                  <a:gd name="T80" fmla="*/ 48 w 82"/>
                  <a:gd name="T81" fmla="*/ 86 h 137"/>
                  <a:gd name="T82" fmla="*/ 46 w 82"/>
                  <a:gd name="T83" fmla="*/ 80 h 137"/>
                  <a:gd name="T84" fmla="*/ 44 w 82"/>
                  <a:gd name="T85" fmla="*/ 72 h 137"/>
                  <a:gd name="T86" fmla="*/ 42 w 82"/>
                  <a:gd name="T87" fmla="*/ 67 h 137"/>
                  <a:gd name="T88" fmla="*/ 40 w 82"/>
                  <a:gd name="T89" fmla="*/ 61 h 137"/>
                  <a:gd name="T90" fmla="*/ 38 w 82"/>
                  <a:gd name="T91" fmla="*/ 57 h 137"/>
                  <a:gd name="T92" fmla="*/ 34 w 82"/>
                  <a:gd name="T93" fmla="*/ 51 h 137"/>
                  <a:gd name="T94" fmla="*/ 32 w 82"/>
                  <a:gd name="T95" fmla="*/ 48 h 137"/>
                  <a:gd name="T96" fmla="*/ 29 w 82"/>
                  <a:gd name="T97" fmla="*/ 44 h 137"/>
                  <a:gd name="T98" fmla="*/ 27 w 82"/>
                  <a:gd name="T99" fmla="*/ 40 h 137"/>
                  <a:gd name="T100" fmla="*/ 19 w 82"/>
                  <a:gd name="T101" fmla="*/ 34 h 137"/>
                  <a:gd name="T102" fmla="*/ 13 w 82"/>
                  <a:gd name="T103" fmla="*/ 29 h 137"/>
                  <a:gd name="T104" fmla="*/ 8 w 82"/>
                  <a:gd name="T105" fmla="*/ 25 h 137"/>
                  <a:gd name="T106" fmla="*/ 4 w 82"/>
                  <a:gd name="T107" fmla="*/ 23 h 137"/>
                  <a:gd name="T108" fmla="*/ 0 w 82"/>
                  <a:gd name="T109" fmla="*/ 21 h 137"/>
                  <a:gd name="T110" fmla="*/ 0 w 82"/>
                  <a:gd name="T111" fmla="*/ 21 h 137"/>
                  <a:gd name="T112" fmla="*/ 13 w 82"/>
                  <a:gd name="T113" fmla="*/ 0 h 137"/>
                  <a:gd name="T114" fmla="*/ 13 w 82"/>
                  <a:gd name="T11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137">
                    <a:moveTo>
                      <a:pt x="13" y="0"/>
                    </a:moveTo>
                    <a:lnTo>
                      <a:pt x="13" y="0"/>
                    </a:lnTo>
                    <a:lnTo>
                      <a:pt x="19" y="2"/>
                    </a:lnTo>
                    <a:lnTo>
                      <a:pt x="21" y="4"/>
                    </a:lnTo>
                    <a:lnTo>
                      <a:pt x="25" y="6"/>
                    </a:lnTo>
                    <a:lnTo>
                      <a:pt x="29" y="10"/>
                    </a:lnTo>
                    <a:lnTo>
                      <a:pt x="32" y="13"/>
                    </a:lnTo>
                    <a:lnTo>
                      <a:pt x="38" y="17"/>
                    </a:lnTo>
                    <a:lnTo>
                      <a:pt x="42" y="21"/>
                    </a:lnTo>
                    <a:lnTo>
                      <a:pt x="46" y="25"/>
                    </a:lnTo>
                    <a:lnTo>
                      <a:pt x="51" y="32"/>
                    </a:lnTo>
                    <a:lnTo>
                      <a:pt x="55" y="38"/>
                    </a:lnTo>
                    <a:lnTo>
                      <a:pt x="61" y="46"/>
                    </a:lnTo>
                    <a:lnTo>
                      <a:pt x="63" y="48"/>
                    </a:lnTo>
                    <a:lnTo>
                      <a:pt x="65" y="53"/>
                    </a:lnTo>
                    <a:lnTo>
                      <a:pt x="67" y="57"/>
                    </a:lnTo>
                    <a:lnTo>
                      <a:pt x="69" y="61"/>
                    </a:lnTo>
                    <a:lnTo>
                      <a:pt x="71" y="68"/>
                    </a:lnTo>
                    <a:lnTo>
                      <a:pt x="74" y="76"/>
                    </a:lnTo>
                    <a:lnTo>
                      <a:pt x="76" y="84"/>
                    </a:lnTo>
                    <a:lnTo>
                      <a:pt x="78" y="91"/>
                    </a:lnTo>
                    <a:lnTo>
                      <a:pt x="78" y="99"/>
                    </a:lnTo>
                    <a:lnTo>
                      <a:pt x="80" y="105"/>
                    </a:lnTo>
                    <a:lnTo>
                      <a:pt x="80" y="110"/>
                    </a:lnTo>
                    <a:lnTo>
                      <a:pt x="82" y="116"/>
                    </a:lnTo>
                    <a:lnTo>
                      <a:pt x="82" y="120"/>
                    </a:lnTo>
                    <a:lnTo>
                      <a:pt x="82" y="126"/>
                    </a:lnTo>
                    <a:lnTo>
                      <a:pt x="82" y="127"/>
                    </a:lnTo>
                    <a:lnTo>
                      <a:pt x="82" y="131"/>
                    </a:lnTo>
                    <a:lnTo>
                      <a:pt x="82" y="135"/>
                    </a:lnTo>
                    <a:lnTo>
                      <a:pt x="82" y="137"/>
                    </a:lnTo>
                    <a:lnTo>
                      <a:pt x="55" y="129"/>
                    </a:lnTo>
                    <a:lnTo>
                      <a:pt x="53" y="127"/>
                    </a:lnTo>
                    <a:lnTo>
                      <a:pt x="53" y="122"/>
                    </a:lnTo>
                    <a:lnTo>
                      <a:pt x="53" y="116"/>
                    </a:lnTo>
                    <a:lnTo>
                      <a:pt x="51" y="112"/>
                    </a:lnTo>
                    <a:lnTo>
                      <a:pt x="51" y="108"/>
                    </a:lnTo>
                    <a:lnTo>
                      <a:pt x="51" y="103"/>
                    </a:lnTo>
                    <a:lnTo>
                      <a:pt x="50" y="97"/>
                    </a:lnTo>
                    <a:lnTo>
                      <a:pt x="48" y="91"/>
                    </a:lnTo>
                    <a:lnTo>
                      <a:pt x="48" y="86"/>
                    </a:lnTo>
                    <a:lnTo>
                      <a:pt x="46" y="80"/>
                    </a:lnTo>
                    <a:lnTo>
                      <a:pt x="44" y="72"/>
                    </a:lnTo>
                    <a:lnTo>
                      <a:pt x="42" y="67"/>
                    </a:lnTo>
                    <a:lnTo>
                      <a:pt x="40" y="61"/>
                    </a:lnTo>
                    <a:lnTo>
                      <a:pt x="38" y="57"/>
                    </a:lnTo>
                    <a:lnTo>
                      <a:pt x="34" y="51"/>
                    </a:lnTo>
                    <a:lnTo>
                      <a:pt x="32" y="48"/>
                    </a:lnTo>
                    <a:lnTo>
                      <a:pt x="29" y="44"/>
                    </a:lnTo>
                    <a:lnTo>
                      <a:pt x="27" y="40"/>
                    </a:lnTo>
                    <a:lnTo>
                      <a:pt x="19" y="34"/>
                    </a:lnTo>
                    <a:lnTo>
                      <a:pt x="13" y="29"/>
                    </a:lnTo>
                    <a:lnTo>
                      <a:pt x="8" y="25"/>
                    </a:lnTo>
                    <a:lnTo>
                      <a:pt x="4" y="23"/>
                    </a:lnTo>
                    <a:lnTo>
                      <a:pt x="0" y="21"/>
                    </a:lnTo>
                    <a:lnTo>
                      <a:pt x="0" y="21"/>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171"/>
              <p:cNvSpPr>
                <a:spLocks/>
              </p:cNvSpPr>
              <p:nvPr/>
            </p:nvSpPr>
            <p:spPr bwMode="auto">
              <a:xfrm flipH="1">
                <a:off x="814" y="978"/>
                <a:ext cx="70" cy="16"/>
              </a:xfrm>
              <a:custGeom>
                <a:avLst/>
                <a:gdLst>
                  <a:gd name="T0" fmla="*/ 158 w 158"/>
                  <a:gd name="T1" fmla="*/ 11 h 34"/>
                  <a:gd name="T2" fmla="*/ 156 w 158"/>
                  <a:gd name="T3" fmla="*/ 10 h 34"/>
                  <a:gd name="T4" fmla="*/ 152 w 158"/>
                  <a:gd name="T5" fmla="*/ 10 h 34"/>
                  <a:gd name="T6" fmla="*/ 148 w 158"/>
                  <a:gd name="T7" fmla="*/ 10 h 34"/>
                  <a:gd name="T8" fmla="*/ 145 w 158"/>
                  <a:gd name="T9" fmla="*/ 10 h 34"/>
                  <a:gd name="T10" fmla="*/ 139 w 158"/>
                  <a:gd name="T11" fmla="*/ 8 h 34"/>
                  <a:gd name="T12" fmla="*/ 135 w 158"/>
                  <a:gd name="T13" fmla="*/ 8 h 34"/>
                  <a:gd name="T14" fmla="*/ 127 w 158"/>
                  <a:gd name="T15" fmla="*/ 6 h 34"/>
                  <a:gd name="T16" fmla="*/ 122 w 158"/>
                  <a:gd name="T17" fmla="*/ 6 h 34"/>
                  <a:gd name="T18" fmla="*/ 116 w 158"/>
                  <a:gd name="T19" fmla="*/ 6 h 34"/>
                  <a:gd name="T20" fmla="*/ 110 w 158"/>
                  <a:gd name="T21" fmla="*/ 6 h 34"/>
                  <a:gd name="T22" fmla="*/ 103 w 158"/>
                  <a:gd name="T23" fmla="*/ 4 h 34"/>
                  <a:gd name="T24" fmla="*/ 95 w 158"/>
                  <a:gd name="T25" fmla="*/ 4 h 34"/>
                  <a:gd name="T26" fmla="*/ 88 w 158"/>
                  <a:gd name="T27" fmla="*/ 4 h 34"/>
                  <a:gd name="T28" fmla="*/ 82 w 158"/>
                  <a:gd name="T29" fmla="*/ 4 h 34"/>
                  <a:gd name="T30" fmla="*/ 74 w 158"/>
                  <a:gd name="T31" fmla="*/ 2 h 34"/>
                  <a:gd name="T32" fmla="*/ 67 w 158"/>
                  <a:gd name="T33" fmla="*/ 2 h 34"/>
                  <a:gd name="T34" fmla="*/ 59 w 158"/>
                  <a:gd name="T35" fmla="*/ 0 h 34"/>
                  <a:gd name="T36" fmla="*/ 53 w 158"/>
                  <a:gd name="T37" fmla="*/ 0 h 34"/>
                  <a:gd name="T38" fmla="*/ 46 w 158"/>
                  <a:gd name="T39" fmla="*/ 0 h 34"/>
                  <a:gd name="T40" fmla="*/ 40 w 158"/>
                  <a:gd name="T41" fmla="*/ 0 h 34"/>
                  <a:gd name="T42" fmla="*/ 32 w 158"/>
                  <a:gd name="T43" fmla="*/ 0 h 34"/>
                  <a:gd name="T44" fmla="*/ 27 w 158"/>
                  <a:gd name="T45" fmla="*/ 0 h 34"/>
                  <a:gd name="T46" fmla="*/ 21 w 158"/>
                  <a:gd name="T47" fmla="*/ 0 h 34"/>
                  <a:gd name="T48" fmla="*/ 17 w 158"/>
                  <a:gd name="T49" fmla="*/ 0 h 34"/>
                  <a:gd name="T50" fmla="*/ 11 w 158"/>
                  <a:gd name="T51" fmla="*/ 2 h 34"/>
                  <a:gd name="T52" fmla="*/ 10 w 158"/>
                  <a:gd name="T53" fmla="*/ 2 h 34"/>
                  <a:gd name="T54" fmla="*/ 4 w 158"/>
                  <a:gd name="T55" fmla="*/ 4 h 34"/>
                  <a:gd name="T56" fmla="*/ 2 w 158"/>
                  <a:gd name="T57" fmla="*/ 8 h 34"/>
                  <a:gd name="T58" fmla="*/ 0 w 158"/>
                  <a:gd name="T59" fmla="*/ 11 h 34"/>
                  <a:gd name="T60" fmla="*/ 2 w 158"/>
                  <a:gd name="T61" fmla="*/ 17 h 34"/>
                  <a:gd name="T62" fmla="*/ 4 w 158"/>
                  <a:gd name="T63" fmla="*/ 19 h 34"/>
                  <a:gd name="T64" fmla="*/ 8 w 158"/>
                  <a:gd name="T65" fmla="*/ 23 h 34"/>
                  <a:gd name="T66" fmla="*/ 13 w 158"/>
                  <a:gd name="T67" fmla="*/ 25 h 34"/>
                  <a:gd name="T68" fmla="*/ 17 w 158"/>
                  <a:gd name="T69" fmla="*/ 25 h 34"/>
                  <a:gd name="T70" fmla="*/ 158 w 158"/>
                  <a:gd name="T71" fmla="*/ 34 h 34"/>
                  <a:gd name="T72" fmla="*/ 158 w 158"/>
                  <a:gd name="T73" fmla="*/ 11 h 34"/>
                  <a:gd name="T74" fmla="*/ 158 w 158"/>
                  <a:gd name="T7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34">
                    <a:moveTo>
                      <a:pt x="158" y="11"/>
                    </a:moveTo>
                    <a:lnTo>
                      <a:pt x="156" y="10"/>
                    </a:lnTo>
                    <a:lnTo>
                      <a:pt x="152" y="10"/>
                    </a:lnTo>
                    <a:lnTo>
                      <a:pt x="148" y="10"/>
                    </a:lnTo>
                    <a:lnTo>
                      <a:pt x="145" y="10"/>
                    </a:lnTo>
                    <a:lnTo>
                      <a:pt x="139" y="8"/>
                    </a:lnTo>
                    <a:lnTo>
                      <a:pt x="135" y="8"/>
                    </a:lnTo>
                    <a:lnTo>
                      <a:pt x="127" y="6"/>
                    </a:lnTo>
                    <a:lnTo>
                      <a:pt x="122" y="6"/>
                    </a:lnTo>
                    <a:lnTo>
                      <a:pt x="116" y="6"/>
                    </a:lnTo>
                    <a:lnTo>
                      <a:pt x="110" y="6"/>
                    </a:lnTo>
                    <a:lnTo>
                      <a:pt x="103" y="4"/>
                    </a:lnTo>
                    <a:lnTo>
                      <a:pt x="95" y="4"/>
                    </a:lnTo>
                    <a:lnTo>
                      <a:pt x="88" y="4"/>
                    </a:lnTo>
                    <a:lnTo>
                      <a:pt x="82" y="4"/>
                    </a:lnTo>
                    <a:lnTo>
                      <a:pt x="74" y="2"/>
                    </a:lnTo>
                    <a:lnTo>
                      <a:pt x="67" y="2"/>
                    </a:lnTo>
                    <a:lnTo>
                      <a:pt x="59" y="0"/>
                    </a:lnTo>
                    <a:lnTo>
                      <a:pt x="53" y="0"/>
                    </a:lnTo>
                    <a:lnTo>
                      <a:pt x="46" y="0"/>
                    </a:lnTo>
                    <a:lnTo>
                      <a:pt x="40" y="0"/>
                    </a:lnTo>
                    <a:lnTo>
                      <a:pt x="32" y="0"/>
                    </a:lnTo>
                    <a:lnTo>
                      <a:pt x="27" y="0"/>
                    </a:lnTo>
                    <a:lnTo>
                      <a:pt x="21" y="0"/>
                    </a:lnTo>
                    <a:lnTo>
                      <a:pt x="17" y="0"/>
                    </a:lnTo>
                    <a:lnTo>
                      <a:pt x="11" y="2"/>
                    </a:lnTo>
                    <a:lnTo>
                      <a:pt x="10" y="2"/>
                    </a:lnTo>
                    <a:lnTo>
                      <a:pt x="4" y="4"/>
                    </a:lnTo>
                    <a:lnTo>
                      <a:pt x="2" y="8"/>
                    </a:lnTo>
                    <a:lnTo>
                      <a:pt x="0" y="11"/>
                    </a:lnTo>
                    <a:lnTo>
                      <a:pt x="2" y="17"/>
                    </a:lnTo>
                    <a:lnTo>
                      <a:pt x="4" y="19"/>
                    </a:lnTo>
                    <a:lnTo>
                      <a:pt x="8" y="23"/>
                    </a:lnTo>
                    <a:lnTo>
                      <a:pt x="13" y="25"/>
                    </a:lnTo>
                    <a:lnTo>
                      <a:pt x="17" y="25"/>
                    </a:lnTo>
                    <a:lnTo>
                      <a:pt x="158" y="34"/>
                    </a:lnTo>
                    <a:lnTo>
                      <a:pt x="158" y="11"/>
                    </a:lnTo>
                    <a:lnTo>
                      <a:pt x="15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172"/>
              <p:cNvSpPr>
                <a:spLocks/>
              </p:cNvSpPr>
              <p:nvPr/>
            </p:nvSpPr>
            <p:spPr bwMode="auto">
              <a:xfrm flipH="1">
                <a:off x="945" y="978"/>
                <a:ext cx="51" cy="13"/>
              </a:xfrm>
              <a:custGeom>
                <a:avLst/>
                <a:gdLst>
                  <a:gd name="T0" fmla="*/ 104 w 112"/>
                  <a:gd name="T1" fmla="*/ 4 h 29"/>
                  <a:gd name="T2" fmla="*/ 103 w 112"/>
                  <a:gd name="T3" fmla="*/ 2 h 29"/>
                  <a:gd name="T4" fmla="*/ 99 w 112"/>
                  <a:gd name="T5" fmla="*/ 2 h 29"/>
                  <a:gd name="T6" fmla="*/ 95 w 112"/>
                  <a:gd name="T7" fmla="*/ 2 h 29"/>
                  <a:gd name="T8" fmla="*/ 89 w 112"/>
                  <a:gd name="T9" fmla="*/ 2 h 29"/>
                  <a:gd name="T10" fmla="*/ 82 w 112"/>
                  <a:gd name="T11" fmla="*/ 0 h 29"/>
                  <a:gd name="T12" fmla="*/ 74 w 112"/>
                  <a:gd name="T13" fmla="*/ 0 h 29"/>
                  <a:gd name="T14" fmla="*/ 70 w 112"/>
                  <a:gd name="T15" fmla="*/ 0 h 29"/>
                  <a:gd name="T16" fmla="*/ 66 w 112"/>
                  <a:gd name="T17" fmla="*/ 0 h 29"/>
                  <a:gd name="T18" fmla="*/ 61 w 112"/>
                  <a:gd name="T19" fmla="*/ 0 h 29"/>
                  <a:gd name="T20" fmla="*/ 57 w 112"/>
                  <a:gd name="T21" fmla="*/ 0 h 29"/>
                  <a:gd name="T22" fmla="*/ 53 w 112"/>
                  <a:gd name="T23" fmla="*/ 0 h 29"/>
                  <a:gd name="T24" fmla="*/ 47 w 112"/>
                  <a:gd name="T25" fmla="*/ 0 h 29"/>
                  <a:gd name="T26" fmla="*/ 44 w 112"/>
                  <a:gd name="T27" fmla="*/ 0 h 29"/>
                  <a:gd name="T28" fmla="*/ 40 w 112"/>
                  <a:gd name="T29" fmla="*/ 0 h 29"/>
                  <a:gd name="T30" fmla="*/ 36 w 112"/>
                  <a:gd name="T31" fmla="*/ 0 h 29"/>
                  <a:gd name="T32" fmla="*/ 30 w 112"/>
                  <a:gd name="T33" fmla="*/ 0 h 29"/>
                  <a:gd name="T34" fmla="*/ 28 w 112"/>
                  <a:gd name="T35" fmla="*/ 0 h 29"/>
                  <a:gd name="T36" fmla="*/ 25 w 112"/>
                  <a:gd name="T37" fmla="*/ 0 h 29"/>
                  <a:gd name="T38" fmla="*/ 17 w 112"/>
                  <a:gd name="T39" fmla="*/ 0 h 29"/>
                  <a:gd name="T40" fmla="*/ 11 w 112"/>
                  <a:gd name="T41" fmla="*/ 0 h 29"/>
                  <a:gd name="T42" fmla="*/ 9 w 112"/>
                  <a:gd name="T43" fmla="*/ 2 h 29"/>
                  <a:gd name="T44" fmla="*/ 7 w 112"/>
                  <a:gd name="T45" fmla="*/ 4 h 29"/>
                  <a:gd name="T46" fmla="*/ 2 w 112"/>
                  <a:gd name="T47" fmla="*/ 6 h 29"/>
                  <a:gd name="T48" fmla="*/ 0 w 112"/>
                  <a:gd name="T49" fmla="*/ 13 h 29"/>
                  <a:gd name="T50" fmla="*/ 2 w 112"/>
                  <a:gd name="T51" fmla="*/ 21 h 29"/>
                  <a:gd name="T52" fmla="*/ 7 w 112"/>
                  <a:gd name="T53" fmla="*/ 27 h 29"/>
                  <a:gd name="T54" fmla="*/ 9 w 112"/>
                  <a:gd name="T55" fmla="*/ 27 h 29"/>
                  <a:gd name="T56" fmla="*/ 11 w 112"/>
                  <a:gd name="T57" fmla="*/ 27 h 29"/>
                  <a:gd name="T58" fmla="*/ 17 w 112"/>
                  <a:gd name="T59" fmla="*/ 27 h 29"/>
                  <a:gd name="T60" fmla="*/ 25 w 112"/>
                  <a:gd name="T61" fmla="*/ 29 h 29"/>
                  <a:gd name="T62" fmla="*/ 30 w 112"/>
                  <a:gd name="T63" fmla="*/ 29 h 29"/>
                  <a:gd name="T64" fmla="*/ 38 w 112"/>
                  <a:gd name="T65" fmla="*/ 29 h 29"/>
                  <a:gd name="T66" fmla="*/ 42 w 112"/>
                  <a:gd name="T67" fmla="*/ 29 h 29"/>
                  <a:gd name="T68" fmla="*/ 45 w 112"/>
                  <a:gd name="T69" fmla="*/ 29 h 29"/>
                  <a:gd name="T70" fmla="*/ 51 w 112"/>
                  <a:gd name="T71" fmla="*/ 29 h 29"/>
                  <a:gd name="T72" fmla="*/ 55 w 112"/>
                  <a:gd name="T73" fmla="*/ 29 h 29"/>
                  <a:gd name="T74" fmla="*/ 59 w 112"/>
                  <a:gd name="T75" fmla="*/ 27 h 29"/>
                  <a:gd name="T76" fmla="*/ 63 w 112"/>
                  <a:gd name="T77" fmla="*/ 27 h 29"/>
                  <a:gd name="T78" fmla="*/ 66 w 112"/>
                  <a:gd name="T79" fmla="*/ 27 h 29"/>
                  <a:gd name="T80" fmla="*/ 70 w 112"/>
                  <a:gd name="T81" fmla="*/ 27 h 29"/>
                  <a:gd name="T82" fmla="*/ 78 w 112"/>
                  <a:gd name="T83" fmla="*/ 25 h 29"/>
                  <a:gd name="T84" fmla="*/ 85 w 112"/>
                  <a:gd name="T85" fmla="*/ 25 h 29"/>
                  <a:gd name="T86" fmla="*/ 93 w 112"/>
                  <a:gd name="T87" fmla="*/ 23 h 29"/>
                  <a:gd name="T88" fmla="*/ 99 w 112"/>
                  <a:gd name="T89" fmla="*/ 23 h 29"/>
                  <a:gd name="T90" fmla="*/ 103 w 112"/>
                  <a:gd name="T91" fmla="*/ 21 h 29"/>
                  <a:gd name="T92" fmla="*/ 106 w 112"/>
                  <a:gd name="T93" fmla="*/ 21 h 29"/>
                  <a:gd name="T94" fmla="*/ 110 w 112"/>
                  <a:gd name="T95" fmla="*/ 15 h 29"/>
                  <a:gd name="T96" fmla="*/ 112 w 112"/>
                  <a:gd name="T97" fmla="*/ 13 h 29"/>
                  <a:gd name="T98" fmla="*/ 110 w 112"/>
                  <a:gd name="T99" fmla="*/ 10 h 29"/>
                  <a:gd name="T100" fmla="*/ 110 w 112"/>
                  <a:gd name="T101" fmla="*/ 8 h 29"/>
                  <a:gd name="T102" fmla="*/ 104 w 112"/>
                  <a:gd name="T103" fmla="*/ 4 h 29"/>
                  <a:gd name="T104" fmla="*/ 104 w 112"/>
                  <a:gd name="T105" fmla="*/ 4 h 29"/>
                  <a:gd name="T106" fmla="*/ 104 w 112"/>
                  <a:gd name="T10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29">
                    <a:moveTo>
                      <a:pt x="104" y="4"/>
                    </a:moveTo>
                    <a:lnTo>
                      <a:pt x="103" y="2"/>
                    </a:lnTo>
                    <a:lnTo>
                      <a:pt x="99" y="2"/>
                    </a:lnTo>
                    <a:lnTo>
                      <a:pt x="95" y="2"/>
                    </a:lnTo>
                    <a:lnTo>
                      <a:pt x="89" y="2"/>
                    </a:lnTo>
                    <a:lnTo>
                      <a:pt x="82" y="0"/>
                    </a:lnTo>
                    <a:lnTo>
                      <a:pt x="74" y="0"/>
                    </a:lnTo>
                    <a:lnTo>
                      <a:pt x="70" y="0"/>
                    </a:lnTo>
                    <a:lnTo>
                      <a:pt x="66" y="0"/>
                    </a:lnTo>
                    <a:lnTo>
                      <a:pt x="61" y="0"/>
                    </a:lnTo>
                    <a:lnTo>
                      <a:pt x="57" y="0"/>
                    </a:lnTo>
                    <a:lnTo>
                      <a:pt x="53" y="0"/>
                    </a:lnTo>
                    <a:lnTo>
                      <a:pt x="47" y="0"/>
                    </a:lnTo>
                    <a:lnTo>
                      <a:pt x="44" y="0"/>
                    </a:lnTo>
                    <a:lnTo>
                      <a:pt x="40" y="0"/>
                    </a:lnTo>
                    <a:lnTo>
                      <a:pt x="36" y="0"/>
                    </a:lnTo>
                    <a:lnTo>
                      <a:pt x="30" y="0"/>
                    </a:lnTo>
                    <a:lnTo>
                      <a:pt x="28" y="0"/>
                    </a:lnTo>
                    <a:lnTo>
                      <a:pt x="25" y="0"/>
                    </a:lnTo>
                    <a:lnTo>
                      <a:pt x="17" y="0"/>
                    </a:lnTo>
                    <a:lnTo>
                      <a:pt x="11" y="0"/>
                    </a:lnTo>
                    <a:lnTo>
                      <a:pt x="9" y="2"/>
                    </a:lnTo>
                    <a:lnTo>
                      <a:pt x="7" y="4"/>
                    </a:lnTo>
                    <a:lnTo>
                      <a:pt x="2" y="6"/>
                    </a:lnTo>
                    <a:lnTo>
                      <a:pt x="0" y="13"/>
                    </a:lnTo>
                    <a:lnTo>
                      <a:pt x="2" y="21"/>
                    </a:lnTo>
                    <a:lnTo>
                      <a:pt x="7" y="27"/>
                    </a:lnTo>
                    <a:lnTo>
                      <a:pt x="9" y="27"/>
                    </a:lnTo>
                    <a:lnTo>
                      <a:pt x="11" y="27"/>
                    </a:lnTo>
                    <a:lnTo>
                      <a:pt x="17" y="27"/>
                    </a:lnTo>
                    <a:lnTo>
                      <a:pt x="25" y="29"/>
                    </a:lnTo>
                    <a:lnTo>
                      <a:pt x="30" y="29"/>
                    </a:lnTo>
                    <a:lnTo>
                      <a:pt x="38" y="29"/>
                    </a:lnTo>
                    <a:lnTo>
                      <a:pt x="42" y="29"/>
                    </a:lnTo>
                    <a:lnTo>
                      <a:pt x="45" y="29"/>
                    </a:lnTo>
                    <a:lnTo>
                      <a:pt x="51" y="29"/>
                    </a:lnTo>
                    <a:lnTo>
                      <a:pt x="55" y="29"/>
                    </a:lnTo>
                    <a:lnTo>
                      <a:pt x="59" y="27"/>
                    </a:lnTo>
                    <a:lnTo>
                      <a:pt x="63" y="27"/>
                    </a:lnTo>
                    <a:lnTo>
                      <a:pt x="66" y="27"/>
                    </a:lnTo>
                    <a:lnTo>
                      <a:pt x="70" y="27"/>
                    </a:lnTo>
                    <a:lnTo>
                      <a:pt x="78" y="25"/>
                    </a:lnTo>
                    <a:lnTo>
                      <a:pt x="85" y="25"/>
                    </a:lnTo>
                    <a:lnTo>
                      <a:pt x="93" y="23"/>
                    </a:lnTo>
                    <a:lnTo>
                      <a:pt x="99" y="23"/>
                    </a:lnTo>
                    <a:lnTo>
                      <a:pt x="103" y="21"/>
                    </a:lnTo>
                    <a:lnTo>
                      <a:pt x="106" y="21"/>
                    </a:lnTo>
                    <a:lnTo>
                      <a:pt x="110" y="15"/>
                    </a:lnTo>
                    <a:lnTo>
                      <a:pt x="112" y="13"/>
                    </a:lnTo>
                    <a:lnTo>
                      <a:pt x="110" y="10"/>
                    </a:lnTo>
                    <a:lnTo>
                      <a:pt x="110" y="8"/>
                    </a:lnTo>
                    <a:lnTo>
                      <a:pt x="104" y="4"/>
                    </a:lnTo>
                    <a:lnTo>
                      <a:pt x="104" y="4"/>
                    </a:lnTo>
                    <a:lnTo>
                      <a:pt x="10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173"/>
              <p:cNvSpPr>
                <a:spLocks/>
              </p:cNvSpPr>
              <p:nvPr/>
            </p:nvSpPr>
            <p:spPr bwMode="auto">
              <a:xfrm flipH="1">
                <a:off x="1051" y="989"/>
                <a:ext cx="34" cy="38"/>
              </a:xfrm>
              <a:custGeom>
                <a:avLst/>
                <a:gdLst>
                  <a:gd name="T0" fmla="*/ 55 w 76"/>
                  <a:gd name="T1" fmla="*/ 0 h 83"/>
                  <a:gd name="T2" fmla="*/ 53 w 76"/>
                  <a:gd name="T3" fmla="*/ 0 h 83"/>
                  <a:gd name="T4" fmla="*/ 50 w 76"/>
                  <a:gd name="T5" fmla="*/ 2 h 83"/>
                  <a:gd name="T6" fmla="*/ 44 w 76"/>
                  <a:gd name="T7" fmla="*/ 4 h 83"/>
                  <a:gd name="T8" fmla="*/ 38 w 76"/>
                  <a:gd name="T9" fmla="*/ 7 h 83"/>
                  <a:gd name="T10" fmla="*/ 29 w 76"/>
                  <a:gd name="T11" fmla="*/ 11 h 83"/>
                  <a:gd name="T12" fmla="*/ 23 w 76"/>
                  <a:gd name="T13" fmla="*/ 17 h 83"/>
                  <a:gd name="T14" fmla="*/ 19 w 76"/>
                  <a:gd name="T15" fmla="*/ 21 h 83"/>
                  <a:gd name="T16" fmla="*/ 15 w 76"/>
                  <a:gd name="T17" fmla="*/ 24 h 83"/>
                  <a:gd name="T18" fmla="*/ 13 w 76"/>
                  <a:gd name="T19" fmla="*/ 28 h 83"/>
                  <a:gd name="T20" fmla="*/ 12 w 76"/>
                  <a:gd name="T21" fmla="*/ 32 h 83"/>
                  <a:gd name="T22" fmla="*/ 10 w 76"/>
                  <a:gd name="T23" fmla="*/ 36 h 83"/>
                  <a:gd name="T24" fmla="*/ 8 w 76"/>
                  <a:gd name="T25" fmla="*/ 40 h 83"/>
                  <a:gd name="T26" fmla="*/ 6 w 76"/>
                  <a:gd name="T27" fmla="*/ 45 h 83"/>
                  <a:gd name="T28" fmla="*/ 4 w 76"/>
                  <a:gd name="T29" fmla="*/ 49 h 83"/>
                  <a:gd name="T30" fmla="*/ 2 w 76"/>
                  <a:gd name="T31" fmla="*/ 55 h 83"/>
                  <a:gd name="T32" fmla="*/ 2 w 76"/>
                  <a:gd name="T33" fmla="*/ 59 h 83"/>
                  <a:gd name="T34" fmla="*/ 2 w 76"/>
                  <a:gd name="T35" fmla="*/ 63 h 83"/>
                  <a:gd name="T36" fmla="*/ 2 w 76"/>
                  <a:gd name="T37" fmla="*/ 68 h 83"/>
                  <a:gd name="T38" fmla="*/ 0 w 76"/>
                  <a:gd name="T39" fmla="*/ 74 h 83"/>
                  <a:gd name="T40" fmla="*/ 2 w 76"/>
                  <a:gd name="T41" fmla="*/ 80 h 83"/>
                  <a:gd name="T42" fmla="*/ 4 w 76"/>
                  <a:gd name="T43" fmla="*/ 83 h 83"/>
                  <a:gd name="T44" fmla="*/ 8 w 76"/>
                  <a:gd name="T45" fmla="*/ 83 h 83"/>
                  <a:gd name="T46" fmla="*/ 12 w 76"/>
                  <a:gd name="T47" fmla="*/ 82 h 83"/>
                  <a:gd name="T48" fmla="*/ 15 w 76"/>
                  <a:gd name="T49" fmla="*/ 78 h 83"/>
                  <a:gd name="T50" fmla="*/ 19 w 76"/>
                  <a:gd name="T51" fmla="*/ 72 h 83"/>
                  <a:gd name="T52" fmla="*/ 25 w 76"/>
                  <a:gd name="T53" fmla="*/ 66 h 83"/>
                  <a:gd name="T54" fmla="*/ 27 w 76"/>
                  <a:gd name="T55" fmla="*/ 59 h 83"/>
                  <a:gd name="T56" fmla="*/ 31 w 76"/>
                  <a:gd name="T57" fmla="*/ 51 h 83"/>
                  <a:gd name="T58" fmla="*/ 34 w 76"/>
                  <a:gd name="T59" fmla="*/ 45 h 83"/>
                  <a:gd name="T60" fmla="*/ 38 w 76"/>
                  <a:gd name="T61" fmla="*/ 42 h 83"/>
                  <a:gd name="T62" fmla="*/ 40 w 76"/>
                  <a:gd name="T63" fmla="*/ 38 h 83"/>
                  <a:gd name="T64" fmla="*/ 44 w 76"/>
                  <a:gd name="T65" fmla="*/ 36 h 83"/>
                  <a:gd name="T66" fmla="*/ 50 w 76"/>
                  <a:gd name="T67" fmla="*/ 32 h 83"/>
                  <a:gd name="T68" fmla="*/ 55 w 76"/>
                  <a:gd name="T69" fmla="*/ 32 h 83"/>
                  <a:gd name="T70" fmla="*/ 59 w 76"/>
                  <a:gd name="T71" fmla="*/ 28 h 83"/>
                  <a:gd name="T72" fmla="*/ 67 w 76"/>
                  <a:gd name="T73" fmla="*/ 26 h 83"/>
                  <a:gd name="T74" fmla="*/ 70 w 76"/>
                  <a:gd name="T75" fmla="*/ 23 h 83"/>
                  <a:gd name="T76" fmla="*/ 76 w 76"/>
                  <a:gd name="T77" fmla="*/ 19 h 83"/>
                  <a:gd name="T78" fmla="*/ 76 w 76"/>
                  <a:gd name="T79" fmla="*/ 13 h 83"/>
                  <a:gd name="T80" fmla="*/ 76 w 76"/>
                  <a:gd name="T81" fmla="*/ 9 h 83"/>
                  <a:gd name="T82" fmla="*/ 72 w 76"/>
                  <a:gd name="T83" fmla="*/ 5 h 83"/>
                  <a:gd name="T84" fmla="*/ 69 w 76"/>
                  <a:gd name="T85" fmla="*/ 4 h 83"/>
                  <a:gd name="T86" fmla="*/ 63 w 76"/>
                  <a:gd name="T87" fmla="*/ 2 h 83"/>
                  <a:gd name="T88" fmla="*/ 59 w 76"/>
                  <a:gd name="T89" fmla="*/ 0 h 83"/>
                  <a:gd name="T90" fmla="*/ 57 w 76"/>
                  <a:gd name="T91" fmla="*/ 0 h 83"/>
                  <a:gd name="T92" fmla="*/ 55 w 76"/>
                  <a:gd name="T93" fmla="*/ 0 h 83"/>
                  <a:gd name="T94" fmla="*/ 55 w 76"/>
                  <a:gd name="T9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83">
                    <a:moveTo>
                      <a:pt x="55" y="0"/>
                    </a:moveTo>
                    <a:lnTo>
                      <a:pt x="53" y="0"/>
                    </a:lnTo>
                    <a:lnTo>
                      <a:pt x="50" y="2"/>
                    </a:lnTo>
                    <a:lnTo>
                      <a:pt x="44" y="4"/>
                    </a:lnTo>
                    <a:lnTo>
                      <a:pt x="38" y="7"/>
                    </a:lnTo>
                    <a:lnTo>
                      <a:pt x="29" y="11"/>
                    </a:lnTo>
                    <a:lnTo>
                      <a:pt x="23" y="17"/>
                    </a:lnTo>
                    <a:lnTo>
                      <a:pt x="19" y="21"/>
                    </a:lnTo>
                    <a:lnTo>
                      <a:pt x="15" y="24"/>
                    </a:lnTo>
                    <a:lnTo>
                      <a:pt x="13" y="28"/>
                    </a:lnTo>
                    <a:lnTo>
                      <a:pt x="12" y="32"/>
                    </a:lnTo>
                    <a:lnTo>
                      <a:pt x="10" y="36"/>
                    </a:lnTo>
                    <a:lnTo>
                      <a:pt x="8" y="40"/>
                    </a:lnTo>
                    <a:lnTo>
                      <a:pt x="6" y="45"/>
                    </a:lnTo>
                    <a:lnTo>
                      <a:pt x="4" y="49"/>
                    </a:lnTo>
                    <a:lnTo>
                      <a:pt x="2" y="55"/>
                    </a:lnTo>
                    <a:lnTo>
                      <a:pt x="2" y="59"/>
                    </a:lnTo>
                    <a:lnTo>
                      <a:pt x="2" y="63"/>
                    </a:lnTo>
                    <a:lnTo>
                      <a:pt x="2" y="68"/>
                    </a:lnTo>
                    <a:lnTo>
                      <a:pt x="0" y="74"/>
                    </a:lnTo>
                    <a:lnTo>
                      <a:pt x="2" y="80"/>
                    </a:lnTo>
                    <a:lnTo>
                      <a:pt x="4" y="83"/>
                    </a:lnTo>
                    <a:lnTo>
                      <a:pt x="8" y="83"/>
                    </a:lnTo>
                    <a:lnTo>
                      <a:pt x="12" y="82"/>
                    </a:lnTo>
                    <a:lnTo>
                      <a:pt x="15" y="78"/>
                    </a:lnTo>
                    <a:lnTo>
                      <a:pt x="19" y="72"/>
                    </a:lnTo>
                    <a:lnTo>
                      <a:pt x="25" y="66"/>
                    </a:lnTo>
                    <a:lnTo>
                      <a:pt x="27" y="59"/>
                    </a:lnTo>
                    <a:lnTo>
                      <a:pt x="31" y="51"/>
                    </a:lnTo>
                    <a:lnTo>
                      <a:pt x="34" y="45"/>
                    </a:lnTo>
                    <a:lnTo>
                      <a:pt x="38" y="42"/>
                    </a:lnTo>
                    <a:lnTo>
                      <a:pt x="40" y="38"/>
                    </a:lnTo>
                    <a:lnTo>
                      <a:pt x="44" y="36"/>
                    </a:lnTo>
                    <a:lnTo>
                      <a:pt x="50" y="32"/>
                    </a:lnTo>
                    <a:lnTo>
                      <a:pt x="55" y="32"/>
                    </a:lnTo>
                    <a:lnTo>
                      <a:pt x="59" y="28"/>
                    </a:lnTo>
                    <a:lnTo>
                      <a:pt x="67" y="26"/>
                    </a:lnTo>
                    <a:lnTo>
                      <a:pt x="70" y="23"/>
                    </a:lnTo>
                    <a:lnTo>
                      <a:pt x="76" y="19"/>
                    </a:lnTo>
                    <a:lnTo>
                      <a:pt x="76" y="13"/>
                    </a:lnTo>
                    <a:lnTo>
                      <a:pt x="76" y="9"/>
                    </a:lnTo>
                    <a:lnTo>
                      <a:pt x="72" y="5"/>
                    </a:lnTo>
                    <a:lnTo>
                      <a:pt x="69" y="4"/>
                    </a:lnTo>
                    <a:lnTo>
                      <a:pt x="63" y="2"/>
                    </a:lnTo>
                    <a:lnTo>
                      <a:pt x="59" y="0"/>
                    </a:lnTo>
                    <a:lnTo>
                      <a:pt x="57" y="0"/>
                    </a:lnTo>
                    <a:lnTo>
                      <a:pt x="55"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174"/>
              <p:cNvSpPr>
                <a:spLocks/>
              </p:cNvSpPr>
              <p:nvPr/>
            </p:nvSpPr>
            <p:spPr bwMode="auto">
              <a:xfrm flipH="1">
                <a:off x="1093" y="1107"/>
                <a:ext cx="13" cy="50"/>
              </a:xfrm>
              <a:custGeom>
                <a:avLst/>
                <a:gdLst>
                  <a:gd name="T0" fmla="*/ 14 w 29"/>
                  <a:gd name="T1" fmla="*/ 0 h 111"/>
                  <a:gd name="T2" fmla="*/ 12 w 29"/>
                  <a:gd name="T3" fmla="*/ 0 h 111"/>
                  <a:gd name="T4" fmla="*/ 12 w 29"/>
                  <a:gd name="T5" fmla="*/ 4 h 111"/>
                  <a:gd name="T6" fmla="*/ 10 w 29"/>
                  <a:gd name="T7" fmla="*/ 8 h 111"/>
                  <a:gd name="T8" fmla="*/ 10 w 29"/>
                  <a:gd name="T9" fmla="*/ 16 h 111"/>
                  <a:gd name="T10" fmla="*/ 8 w 29"/>
                  <a:gd name="T11" fmla="*/ 17 h 111"/>
                  <a:gd name="T12" fmla="*/ 8 w 29"/>
                  <a:gd name="T13" fmla="*/ 23 h 111"/>
                  <a:gd name="T14" fmla="*/ 6 w 29"/>
                  <a:gd name="T15" fmla="*/ 27 h 111"/>
                  <a:gd name="T16" fmla="*/ 6 w 29"/>
                  <a:gd name="T17" fmla="*/ 31 h 111"/>
                  <a:gd name="T18" fmla="*/ 4 w 29"/>
                  <a:gd name="T19" fmla="*/ 36 h 111"/>
                  <a:gd name="T20" fmla="*/ 4 w 29"/>
                  <a:gd name="T21" fmla="*/ 40 h 111"/>
                  <a:gd name="T22" fmla="*/ 2 w 29"/>
                  <a:gd name="T23" fmla="*/ 46 h 111"/>
                  <a:gd name="T24" fmla="*/ 2 w 29"/>
                  <a:gd name="T25" fmla="*/ 52 h 111"/>
                  <a:gd name="T26" fmla="*/ 2 w 29"/>
                  <a:gd name="T27" fmla="*/ 55 h 111"/>
                  <a:gd name="T28" fmla="*/ 0 w 29"/>
                  <a:gd name="T29" fmla="*/ 61 h 111"/>
                  <a:gd name="T30" fmla="*/ 0 w 29"/>
                  <a:gd name="T31" fmla="*/ 65 h 111"/>
                  <a:gd name="T32" fmla="*/ 0 w 29"/>
                  <a:gd name="T33" fmla="*/ 71 h 111"/>
                  <a:gd name="T34" fmla="*/ 0 w 29"/>
                  <a:gd name="T35" fmla="*/ 75 h 111"/>
                  <a:gd name="T36" fmla="*/ 0 w 29"/>
                  <a:gd name="T37" fmla="*/ 78 h 111"/>
                  <a:gd name="T38" fmla="*/ 0 w 29"/>
                  <a:gd name="T39" fmla="*/ 84 h 111"/>
                  <a:gd name="T40" fmla="*/ 0 w 29"/>
                  <a:gd name="T41" fmla="*/ 88 h 111"/>
                  <a:gd name="T42" fmla="*/ 0 w 29"/>
                  <a:gd name="T43" fmla="*/ 95 h 111"/>
                  <a:gd name="T44" fmla="*/ 2 w 29"/>
                  <a:gd name="T45" fmla="*/ 103 h 111"/>
                  <a:gd name="T46" fmla="*/ 4 w 29"/>
                  <a:gd name="T47" fmla="*/ 107 h 111"/>
                  <a:gd name="T48" fmla="*/ 8 w 29"/>
                  <a:gd name="T49" fmla="*/ 111 h 111"/>
                  <a:gd name="T50" fmla="*/ 14 w 29"/>
                  <a:gd name="T51" fmla="*/ 111 h 111"/>
                  <a:gd name="T52" fmla="*/ 20 w 29"/>
                  <a:gd name="T53" fmla="*/ 111 h 111"/>
                  <a:gd name="T54" fmla="*/ 21 w 29"/>
                  <a:gd name="T55" fmla="*/ 109 h 111"/>
                  <a:gd name="T56" fmla="*/ 23 w 29"/>
                  <a:gd name="T57" fmla="*/ 105 h 111"/>
                  <a:gd name="T58" fmla="*/ 23 w 29"/>
                  <a:gd name="T59" fmla="*/ 99 h 111"/>
                  <a:gd name="T60" fmla="*/ 23 w 29"/>
                  <a:gd name="T61" fmla="*/ 95 h 111"/>
                  <a:gd name="T62" fmla="*/ 23 w 29"/>
                  <a:gd name="T63" fmla="*/ 92 h 111"/>
                  <a:gd name="T64" fmla="*/ 25 w 29"/>
                  <a:gd name="T65" fmla="*/ 88 h 111"/>
                  <a:gd name="T66" fmla="*/ 25 w 29"/>
                  <a:gd name="T67" fmla="*/ 86 h 111"/>
                  <a:gd name="T68" fmla="*/ 25 w 29"/>
                  <a:gd name="T69" fmla="*/ 82 h 111"/>
                  <a:gd name="T70" fmla="*/ 25 w 29"/>
                  <a:gd name="T71" fmla="*/ 78 h 111"/>
                  <a:gd name="T72" fmla="*/ 25 w 29"/>
                  <a:gd name="T73" fmla="*/ 73 h 111"/>
                  <a:gd name="T74" fmla="*/ 25 w 29"/>
                  <a:gd name="T75" fmla="*/ 65 h 111"/>
                  <a:gd name="T76" fmla="*/ 25 w 29"/>
                  <a:gd name="T77" fmla="*/ 59 h 111"/>
                  <a:gd name="T78" fmla="*/ 27 w 29"/>
                  <a:gd name="T79" fmla="*/ 52 h 111"/>
                  <a:gd name="T80" fmla="*/ 27 w 29"/>
                  <a:gd name="T81" fmla="*/ 44 h 111"/>
                  <a:gd name="T82" fmla="*/ 27 w 29"/>
                  <a:gd name="T83" fmla="*/ 36 h 111"/>
                  <a:gd name="T84" fmla="*/ 27 w 29"/>
                  <a:gd name="T85" fmla="*/ 29 h 111"/>
                  <a:gd name="T86" fmla="*/ 27 w 29"/>
                  <a:gd name="T87" fmla="*/ 21 h 111"/>
                  <a:gd name="T88" fmla="*/ 29 w 29"/>
                  <a:gd name="T89" fmla="*/ 17 h 111"/>
                  <a:gd name="T90" fmla="*/ 29 w 29"/>
                  <a:gd name="T91" fmla="*/ 12 h 111"/>
                  <a:gd name="T92" fmla="*/ 29 w 29"/>
                  <a:gd name="T93" fmla="*/ 8 h 111"/>
                  <a:gd name="T94" fmla="*/ 29 w 29"/>
                  <a:gd name="T95" fmla="*/ 4 h 111"/>
                  <a:gd name="T96" fmla="*/ 29 w 29"/>
                  <a:gd name="T97" fmla="*/ 4 h 111"/>
                  <a:gd name="T98" fmla="*/ 14 w 29"/>
                  <a:gd name="T99" fmla="*/ 0 h 111"/>
                  <a:gd name="T100" fmla="*/ 14 w 29"/>
                  <a:gd name="T10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11">
                    <a:moveTo>
                      <a:pt x="14" y="0"/>
                    </a:moveTo>
                    <a:lnTo>
                      <a:pt x="12" y="0"/>
                    </a:lnTo>
                    <a:lnTo>
                      <a:pt x="12" y="4"/>
                    </a:lnTo>
                    <a:lnTo>
                      <a:pt x="10" y="8"/>
                    </a:lnTo>
                    <a:lnTo>
                      <a:pt x="10" y="16"/>
                    </a:lnTo>
                    <a:lnTo>
                      <a:pt x="8" y="17"/>
                    </a:lnTo>
                    <a:lnTo>
                      <a:pt x="8" y="23"/>
                    </a:lnTo>
                    <a:lnTo>
                      <a:pt x="6" y="27"/>
                    </a:lnTo>
                    <a:lnTo>
                      <a:pt x="6" y="31"/>
                    </a:lnTo>
                    <a:lnTo>
                      <a:pt x="4" y="36"/>
                    </a:lnTo>
                    <a:lnTo>
                      <a:pt x="4" y="40"/>
                    </a:lnTo>
                    <a:lnTo>
                      <a:pt x="2" y="46"/>
                    </a:lnTo>
                    <a:lnTo>
                      <a:pt x="2" y="52"/>
                    </a:lnTo>
                    <a:lnTo>
                      <a:pt x="2" y="55"/>
                    </a:lnTo>
                    <a:lnTo>
                      <a:pt x="0" y="61"/>
                    </a:lnTo>
                    <a:lnTo>
                      <a:pt x="0" y="65"/>
                    </a:lnTo>
                    <a:lnTo>
                      <a:pt x="0" y="71"/>
                    </a:lnTo>
                    <a:lnTo>
                      <a:pt x="0" y="75"/>
                    </a:lnTo>
                    <a:lnTo>
                      <a:pt x="0" y="78"/>
                    </a:lnTo>
                    <a:lnTo>
                      <a:pt x="0" y="84"/>
                    </a:lnTo>
                    <a:lnTo>
                      <a:pt x="0" y="88"/>
                    </a:lnTo>
                    <a:lnTo>
                      <a:pt x="0" y="95"/>
                    </a:lnTo>
                    <a:lnTo>
                      <a:pt x="2" y="103"/>
                    </a:lnTo>
                    <a:lnTo>
                      <a:pt x="4" y="107"/>
                    </a:lnTo>
                    <a:lnTo>
                      <a:pt x="8" y="111"/>
                    </a:lnTo>
                    <a:lnTo>
                      <a:pt x="14" y="111"/>
                    </a:lnTo>
                    <a:lnTo>
                      <a:pt x="20" y="111"/>
                    </a:lnTo>
                    <a:lnTo>
                      <a:pt x="21" y="109"/>
                    </a:lnTo>
                    <a:lnTo>
                      <a:pt x="23" y="105"/>
                    </a:lnTo>
                    <a:lnTo>
                      <a:pt x="23" y="99"/>
                    </a:lnTo>
                    <a:lnTo>
                      <a:pt x="23" y="95"/>
                    </a:lnTo>
                    <a:lnTo>
                      <a:pt x="23" y="92"/>
                    </a:lnTo>
                    <a:lnTo>
                      <a:pt x="25" y="88"/>
                    </a:lnTo>
                    <a:lnTo>
                      <a:pt x="25" y="86"/>
                    </a:lnTo>
                    <a:lnTo>
                      <a:pt x="25" y="82"/>
                    </a:lnTo>
                    <a:lnTo>
                      <a:pt x="25" y="78"/>
                    </a:lnTo>
                    <a:lnTo>
                      <a:pt x="25" y="73"/>
                    </a:lnTo>
                    <a:lnTo>
                      <a:pt x="25" y="65"/>
                    </a:lnTo>
                    <a:lnTo>
                      <a:pt x="25" y="59"/>
                    </a:lnTo>
                    <a:lnTo>
                      <a:pt x="27" y="52"/>
                    </a:lnTo>
                    <a:lnTo>
                      <a:pt x="27" y="44"/>
                    </a:lnTo>
                    <a:lnTo>
                      <a:pt x="27" y="36"/>
                    </a:lnTo>
                    <a:lnTo>
                      <a:pt x="27" y="29"/>
                    </a:lnTo>
                    <a:lnTo>
                      <a:pt x="27" y="21"/>
                    </a:lnTo>
                    <a:lnTo>
                      <a:pt x="29" y="17"/>
                    </a:lnTo>
                    <a:lnTo>
                      <a:pt x="29" y="12"/>
                    </a:lnTo>
                    <a:lnTo>
                      <a:pt x="29" y="8"/>
                    </a:lnTo>
                    <a:lnTo>
                      <a:pt x="29" y="4"/>
                    </a:lnTo>
                    <a:lnTo>
                      <a:pt x="29" y="4"/>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175"/>
              <p:cNvSpPr>
                <a:spLocks/>
              </p:cNvSpPr>
              <p:nvPr/>
            </p:nvSpPr>
            <p:spPr bwMode="auto">
              <a:xfrm flipH="1">
                <a:off x="401" y="1775"/>
                <a:ext cx="509" cy="56"/>
              </a:xfrm>
              <a:custGeom>
                <a:avLst/>
                <a:gdLst>
                  <a:gd name="T0" fmla="*/ 13 w 1122"/>
                  <a:gd name="T1" fmla="*/ 2 h 124"/>
                  <a:gd name="T2" fmla="*/ 30 w 1122"/>
                  <a:gd name="T3" fmla="*/ 4 h 124"/>
                  <a:gd name="T4" fmla="*/ 51 w 1122"/>
                  <a:gd name="T5" fmla="*/ 8 h 124"/>
                  <a:gd name="T6" fmla="*/ 78 w 1122"/>
                  <a:gd name="T7" fmla="*/ 10 h 124"/>
                  <a:gd name="T8" fmla="*/ 110 w 1122"/>
                  <a:gd name="T9" fmla="*/ 15 h 124"/>
                  <a:gd name="T10" fmla="*/ 144 w 1122"/>
                  <a:gd name="T11" fmla="*/ 19 h 124"/>
                  <a:gd name="T12" fmla="*/ 184 w 1122"/>
                  <a:gd name="T13" fmla="*/ 25 h 124"/>
                  <a:gd name="T14" fmla="*/ 226 w 1122"/>
                  <a:gd name="T15" fmla="*/ 30 h 124"/>
                  <a:gd name="T16" fmla="*/ 270 w 1122"/>
                  <a:gd name="T17" fmla="*/ 36 h 124"/>
                  <a:gd name="T18" fmla="*/ 316 w 1122"/>
                  <a:gd name="T19" fmla="*/ 42 h 124"/>
                  <a:gd name="T20" fmla="*/ 363 w 1122"/>
                  <a:gd name="T21" fmla="*/ 48 h 124"/>
                  <a:gd name="T22" fmla="*/ 411 w 1122"/>
                  <a:gd name="T23" fmla="*/ 53 h 124"/>
                  <a:gd name="T24" fmla="*/ 458 w 1122"/>
                  <a:gd name="T25" fmla="*/ 57 h 124"/>
                  <a:gd name="T26" fmla="*/ 506 w 1122"/>
                  <a:gd name="T27" fmla="*/ 63 h 124"/>
                  <a:gd name="T28" fmla="*/ 553 w 1122"/>
                  <a:gd name="T29" fmla="*/ 68 h 124"/>
                  <a:gd name="T30" fmla="*/ 599 w 1122"/>
                  <a:gd name="T31" fmla="*/ 70 h 124"/>
                  <a:gd name="T32" fmla="*/ 646 w 1122"/>
                  <a:gd name="T33" fmla="*/ 74 h 124"/>
                  <a:gd name="T34" fmla="*/ 696 w 1122"/>
                  <a:gd name="T35" fmla="*/ 76 h 124"/>
                  <a:gd name="T36" fmla="*/ 745 w 1122"/>
                  <a:gd name="T37" fmla="*/ 78 h 124"/>
                  <a:gd name="T38" fmla="*/ 793 w 1122"/>
                  <a:gd name="T39" fmla="*/ 80 h 124"/>
                  <a:gd name="T40" fmla="*/ 840 w 1122"/>
                  <a:gd name="T41" fmla="*/ 82 h 124"/>
                  <a:gd name="T42" fmla="*/ 886 w 1122"/>
                  <a:gd name="T43" fmla="*/ 82 h 124"/>
                  <a:gd name="T44" fmla="*/ 930 w 1122"/>
                  <a:gd name="T45" fmla="*/ 84 h 124"/>
                  <a:gd name="T46" fmla="*/ 968 w 1122"/>
                  <a:gd name="T47" fmla="*/ 84 h 124"/>
                  <a:gd name="T48" fmla="*/ 1006 w 1122"/>
                  <a:gd name="T49" fmla="*/ 86 h 124"/>
                  <a:gd name="T50" fmla="*/ 1038 w 1122"/>
                  <a:gd name="T51" fmla="*/ 86 h 124"/>
                  <a:gd name="T52" fmla="*/ 1066 w 1122"/>
                  <a:gd name="T53" fmla="*/ 86 h 124"/>
                  <a:gd name="T54" fmla="*/ 1089 w 1122"/>
                  <a:gd name="T55" fmla="*/ 86 h 124"/>
                  <a:gd name="T56" fmla="*/ 1106 w 1122"/>
                  <a:gd name="T57" fmla="*/ 86 h 124"/>
                  <a:gd name="T58" fmla="*/ 1122 w 1122"/>
                  <a:gd name="T59" fmla="*/ 86 h 124"/>
                  <a:gd name="T60" fmla="*/ 1114 w 1122"/>
                  <a:gd name="T61" fmla="*/ 122 h 124"/>
                  <a:gd name="T62" fmla="*/ 1099 w 1122"/>
                  <a:gd name="T63" fmla="*/ 122 h 124"/>
                  <a:gd name="T64" fmla="*/ 1080 w 1122"/>
                  <a:gd name="T65" fmla="*/ 122 h 124"/>
                  <a:gd name="T66" fmla="*/ 1057 w 1122"/>
                  <a:gd name="T67" fmla="*/ 120 h 124"/>
                  <a:gd name="T68" fmla="*/ 1028 w 1122"/>
                  <a:gd name="T69" fmla="*/ 120 h 124"/>
                  <a:gd name="T70" fmla="*/ 994 w 1122"/>
                  <a:gd name="T71" fmla="*/ 118 h 124"/>
                  <a:gd name="T72" fmla="*/ 958 w 1122"/>
                  <a:gd name="T73" fmla="*/ 118 h 124"/>
                  <a:gd name="T74" fmla="*/ 916 w 1122"/>
                  <a:gd name="T75" fmla="*/ 116 h 124"/>
                  <a:gd name="T76" fmla="*/ 871 w 1122"/>
                  <a:gd name="T77" fmla="*/ 114 h 124"/>
                  <a:gd name="T78" fmla="*/ 823 w 1122"/>
                  <a:gd name="T79" fmla="*/ 110 h 124"/>
                  <a:gd name="T80" fmla="*/ 772 w 1122"/>
                  <a:gd name="T81" fmla="*/ 108 h 124"/>
                  <a:gd name="T82" fmla="*/ 717 w 1122"/>
                  <a:gd name="T83" fmla="*/ 107 h 124"/>
                  <a:gd name="T84" fmla="*/ 660 w 1122"/>
                  <a:gd name="T85" fmla="*/ 103 h 124"/>
                  <a:gd name="T86" fmla="*/ 599 w 1122"/>
                  <a:gd name="T87" fmla="*/ 99 h 124"/>
                  <a:gd name="T88" fmla="*/ 538 w 1122"/>
                  <a:gd name="T89" fmla="*/ 95 h 124"/>
                  <a:gd name="T90" fmla="*/ 475 w 1122"/>
                  <a:gd name="T91" fmla="*/ 89 h 124"/>
                  <a:gd name="T92" fmla="*/ 416 w 1122"/>
                  <a:gd name="T93" fmla="*/ 86 h 124"/>
                  <a:gd name="T94" fmla="*/ 361 w 1122"/>
                  <a:gd name="T95" fmla="*/ 80 h 124"/>
                  <a:gd name="T96" fmla="*/ 310 w 1122"/>
                  <a:gd name="T97" fmla="*/ 76 h 124"/>
                  <a:gd name="T98" fmla="*/ 262 w 1122"/>
                  <a:gd name="T99" fmla="*/ 68 h 124"/>
                  <a:gd name="T100" fmla="*/ 219 w 1122"/>
                  <a:gd name="T101" fmla="*/ 65 h 124"/>
                  <a:gd name="T102" fmla="*/ 179 w 1122"/>
                  <a:gd name="T103" fmla="*/ 59 h 124"/>
                  <a:gd name="T104" fmla="*/ 143 w 1122"/>
                  <a:gd name="T105" fmla="*/ 55 h 124"/>
                  <a:gd name="T106" fmla="*/ 112 w 1122"/>
                  <a:gd name="T107" fmla="*/ 49 h 124"/>
                  <a:gd name="T108" fmla="*/ 86 w 1122"/>
                  <a:gd name="T109" fmla="*/ 46 h 124"/>
                  <a:gd name="T110" fmla="*/ 61 w 1122"/>
                  <a:gd name="T111" fmla="*/ 40 h 124"/>
                  <a:gd name="T112" fmla="*/ 42 w 1122"/>
                  <a:gd name="T113" fmla="*/ 36 h 124"/>
                  <a:gd name="T114" fmla="*/ 25 w 1122"/>
                  <a:gd name="T115" fmla="*/ 34 h 124"/>
                  <a:gd name="T116" fmla="*/ 8 w 1122"/>
                  <a:gd name="T117" fmla="*/ 30 h 124"/>
                  <a:gd name="T118" fmla="*/ 0 w 1122"/>
                  <a:gd name="T1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2" h="124">
                    <a:moveTo>
                      <a:pt x="0" y="0"/>
                    </a:moveTo>
                    <a:lnTo>
                      <a:pt x="4" y="0"/>
                    </a:lnTo>
                    <a:lnTo>
                      <a:pt x="8" y="0"/>
                    </a:lnTo>
                    <a:lnTo>
                      <a:pt x="13" y="2"/>
                    </a:lnTo>
                    <a:lnTo>
                      <a:pt x="17" y="2"/>
                    </a:lnTo>
                    <a:lnTo>
                      <a:pt x="21" y="2"/>
                    </a:lnTo>
                    <a:lnTo>
                      <a:pt x="25" y="2"/>
                    </a:lnTo>
                    <a:lnTo>
                      <a:pt x="30" y="4"/>
                    </a:lnTo>
                    <a:lnTo>
                      <a:pt x="34" y="4"/>
                    </a:lnTo>
                    <a:lnTo>
                      <a:pt x="40" y="4"/>
                    </a:lnTo>
                    <a:lnTo>
                      <a:pt x="46" y="6"/>
                    </a:lnTo>
                    <a:lnTo>
                      <a:pt x="51" y="8"/>
                    </a:lnTo>
                    <a:lnTo>
                      <a:pt x="57" y="8"/>
                    </a:lnTo>
                    <a:lnTo>
                      <a:pt x="65" y="8"/>
                    </a:lnTo>
                    <a:lnTo>
                      <a:pt x="70" y="10"/>
                    </a:lnTo>
                    <a:lnTo>
                      <a:pt x="78" y="10"/>
                    </a:lnTo>
                    <a:lnTo>
                      <a:pt x="86" y="11"/>
                    </a:lnTo>
                    <a:lnTo>
                      <a:pt x="93" y="13"/>
                    </a:lnTo>
                    <a:lnTo>
                      <a:pt x="101" y="13"/>
                    </a:lnTo>
                    <a:lnTo>
                      <a:pt x="110" y="15"/>
                    </a:lnTo>
                    <a:lnTo>
                      <a:pt x="118" y="15"/>
                    </a:lnTo>
                    <a:lnTo>
                      <a:pt x="127" y="17"/>
                    </a:lnTo>
                    <a:lnTo>
                      <a:pt x="135" y="17"/>
                    </a:lnTo>
                    <a:lnTo>
                      <a:pt x="144" y="19"/>
                    </a:lnTo>
                    <a:lnTo>
                      <a:pt x="154" y="21"/>
                    </a:lnTo>
                    <a:lnTo>
                      <a:pt x="163" y="23"/>
                    </a:lnTo>
                    <a:lnTo>
                      <a:pt x="173" y="23"/>
                    </a:lnTo>
                    <a:lnTo>
                      <a:pt x="184" y="25"/>
                    </a:lnTo>
                    <a:lnTo>
                      <a:pt x="194" y="27"/>
                    </a:lnTo>
                    <a:lnTo>
                      <a:pt x="203" y="27"/>
                    </a:lnTo>
                    <a:lnTo>
                      <a:pt x="215" y="29"/>
                    </a:lnTo>
                    <a:lnTo>
                      <a:pt x="226" y="30"/>
                    </a:lnTo>
                    <a:lnTo>
                      <a:pt x="236" y="30"/>
                    </a:lnTo>
                    <a:lnTo>
                      <a:pt x="247" y="32"/>
                    </a:lnTo>
                    <a:lnTo>
                      <a:pt x="259" y="32"/>
                    </a:lnTo>
                    <a:lnTo>
                      <a:pt x="270" y="36"/>
                    </a:lnTo>
                    <a:lnTo>
                      <a:pt x="281" y="36"/>
                    </a:lnTo>
                    <a:lnTo>
                      <a:pt x="291" y="38"/>
                    </a:lnTo>
                    <a:lnTo>
                      <a:pt x="304" y="40"/>
                    </a:lnTo>
                    <a:lnTo>
                      <a:pt x="316" y="42"/>
                    </a:lnTo>
                    <a:lnTo>
                      <a:pt x="325" y="42"/>
                    </a:lnTo>
                    <a:lnTo>
                      <a:pt x="338" y="44"/>
                    </a:lnTo>
                    <a:lnTo>
                      <a:pt x="350" y="46"/>
                    </a:lnTo>
                    <a:lnTo>
                      <a:pt x="363" y="48"/>
                    </a:lnTo>
                    <a:lnTo>
                      <a:pt x="374" y="48"/>
                    </a:lnTo>
                    <a:lnTo>
                      <a:pt x="386" y="49"/>
                    </a:lnTo>
                    <a:lnTo>
                      <a:pt x="397" y="51"/>
                    </a:lnTo>
                    <a:lnTo>
                      <a:pt x="411" y="53"/>
                    </a:lnTo>
                    <a:lnTo>
                      <a:pt x="422" y="53"/>
                    </a:lnTo>
                    <a:lnTo>
                      <a:pt x="433" y="55"/>
                    </a:lnTo>
                    <a:lnTo>
                      <a:pt x="445" y="55"/>
                    </a:lnTo>
                    <a:lnTo>
                      <a:pt x="458" y="57"/>
                    </a:lnTo>
                    <a:lnTo>
                      <a:pt x="470" y="59"/>
                    </a:lnTo>
                    <a:lnTo>
                      <a:pt x="481" y="59"/>
                    </a:lnTo>
                    <a:lnTo>
                      <a:pt x="492" y="61"/>
                    </a:lnTo>
                    <a:lnTo>
                      <a:pt x="506" y="63"/>
                    </a:lnTo>
                    <a:lnTo>
                      <a:pt x="517" y="63"/>
                    </a:lnTo>
                    <a:lnTo>
                      <a:pt x="528" y="65"/>
                    </a:lnTo>
                    <a:lnTo>
                      <a:pt x="540" y="67"/>
                    </a:lnTo>
                    <a:lnTo>
                      <a:pt x="553" y="68"/>
                    </a:lnTo>
                    <a:lnTo>
                      <a:pt x="565" y="68"/>
                    </a:lnTo>
                    <a:lnTo>
                      <a:pt x="576" y="68"/>
                    </a:lnTo>
                    <a:lnTo>
                      <a:pt x="587" y="68"/>
                    </a:lnTo>
                    <a:lnTo>
                      <a:pt x="599" y="70"/>
                    </a:lnTo>
                    <a:lnTo>
                      <a:pt x="610" y="72"/>
                    </a:lnTo>
                    <a:lnTo>
                      <a:pt x="624" y="72"/>
                    </a:lnTo>
                    <a:lnTo>
                      <a:pt x="635" y="72"/>
                    </a:lnTo>
                    <a:lnTo>
                      <a:pt x="646" y="74"/>
                    </a:lnTo>
                    <a:lnTo>
                      <a:pt x="660" y="74"/>
                    </a:lnTo>
                    <a:lnTo>
                      <a:pt x="671" y="76"/>
                    </a:lnTo>
                    <a:lnTo>
                      <a:pt x="682" y="76"/>
                    </a:lnTo>
                    <a:lnTo>
                      <a:pt x="696" y="76"/>
                    </a:lnTo>
                    <a:lnTo>
                      <a:pt x="707" y="76"/>
                    </a:lnTo>
                    <a:lnTo>
                      <a:pt x="720" y="78"/>
                    </a:lnTo>
                    <a:lnTo>
                      <a:pt x="732" y="78"/>
                    </a:lnTo>
                    <a:lnTo>
                      <a:pt x="745" y="78"/>
                    </a:lnTo>
                    <a:lnTo>
                      <a:pt x="757" y="78"/>
                    </a:lnTo>
                    <a:lnTo>
                      <a:pt x="768" y="80"/>
                    </a:lnTo>
                    <a:lnTo>
                      <a:pt x="779" y="80"/>
                    </a:lnTo>
                    <a:lnTo>
                      <a:pt x="793" y="80"/>
                    </a:lnTo>
                    <a:lnTo>
                      <a:pt x="804" y="80"/>
                    </a:lnTo>
                    <a:lnTo>
                      <a:pt x="816" y="82"/>
                    </a:lnTo>
                    <a:lnTo>
                      <a:pt x="827" y="82"/>
                    </a:lnTo>
                    <a:lnTo>
                      <a:pt x="840" y="82"/>
                    </a:lnTo>
                    <a:lnTo>
                      <a:pt x="852" y="82"/>
                    </a:lnTo>
                    <a:lnTo>
                      <a:pt x="863" y="82"/>
                    </a:lnTo>
                    <a:lnTo>
                      <a:pt x="874" y="82"/>
                    </a:lnTo>
                    <a:lnTo>
                      <a:pt x="886" y="82"/>
                    </a:lnTo>
                    <a:lnTo>
                      <a:pt x="895" y="82"/>
                    </a:lnTo>
                    <a:lnTo>
                      <a:pt x="907" y="84"/>
                    </a:lnTo>
                    <a:lnTo>
                      <a:pt x="918" y="84"/>
                    </a:lnTo>
                    <a:lnTo>
                      <a:pt x="930" y="84"/>
                    </a:lnTo>
                    <a:lnTo>
                      <a:pt x="939" y="84"/>
                    </a:lnTo>
                    <a:lnTo>
                      <a:pt x="949" y="84"/>
                    </a:lnTo>
                    <a:lnTo>
                      <a:pt x="958" y="84"/>
                    </a:lnTo>
                    <a:lnTo>
                      <a:pt x="968" y="84"/>
                    </a:lnTo>
                    <a:lnTo>
                      <a:pt x="977" y="84"/>
                    </a:lnTo>
                    <a:lnTo>
                      <a:pt x="987" y="84"/>
                    </a:lnTo>
                    <a:lnTo>
                      <a:pt x="996" y="84"/>
                    </a:lnTo>
                    <a:lnTo>
                      <a:pt x="1006" y="86"/>
                    </a:lnTo>
                    <a:lnTo>
                      <a:pt x="1013" y="86"/>
                    </a:lnTo>
                    <a:lnTo>
                      <a:pt x="1023" y="86"/>
                    </a:lnTo>
                    <a:lnTo>
                      <a:pt x="1030" y="86"/>
                    </a:lnTo>
                    <a:lnTo>
                      <a:pt x="1038" y="86"/>
                    </a:lnTo>
                    <a:lnTo>
                      <a:pt x="1046" y="86"/>
                    </a:lnTo>
                    <a:lnTo>
                      <a:pt x="1053" y="86"/>
                    </a:lnTo>
                    <a:lnTo>
                      <a:pt x="1059" y="86"/>
                    </a:lnTo>
                    <a:lnTo>
                      <a:pt x="1066" y="86"/>
                    </a:lnTo>
                    <a:lnTo>
                      <a:pt x="1072" y="86"/>
                    </a:lnTo>
                    <a:lnTo>
                      <a:pt x="1078" y="86"/>
                    </a:lnTo>
                    <a:lnTo>
                      <a:pt x="1084" y="86"/>
                    </a:lnTo>
                    <a:lnTo>
                      <a:pt x="1089" y="86"/>
                    </a:lnTo>
                    <a:lnTo>
                      <a:pt x="1093" y="86"/>
                    </a:lnTo>
                    <a:lnTo>
                      <a:pt x="1099" y="86"/>
                    </a:lnTo>
                    <a:lnTo>
                      <a:pt x="1103" y="86"/>
                    </a:lnTo>
                    <a:lnTo>
                      <a:pt x="1106" y="86"/>
                    </a:lnTo>
                    <a:lnTo>
                      <a:pt x="1112" y="86"/>
                    </a:lnTo>
                    <a:lnTo>
                      <a:pt x="1118" y="86"/>
                    </a:lnTo>
                    <a:lnTo>
                      <a:pt x="1120" y="86"/>
                    </a:lnTo>
                    <a:lnTo>
                      <a:pt x="1122" y="86"/>
                    </a:lnTo>
                    <a:lnTo>
                      <a:pt x="1122" y="124"/>
                    </a:lnTo>
                    <a:lnTo>
                      <a:pt x="1120" y="122"/>
                    </a:lnTo>
                    <a:lnTo>
                      <a:pt x="1118" y="122"/>
                    </a:lnTo>
                    <a:lnTo>
                      <a:pt x="1114" y="122"/>
                    </a:lnTo>
                    <a:lnTo>
                      <a:pt x="1108" y="122"/>
                    </a:lnTo>
                    <a:lnTo>
                      <a:pt x="1105" y="122"/>
                    </a:lnTo>
                    <a:lnTo>
                      <a:pt x="1103" y="122"/>
                    </a:lnTo>
                    <a:lnTo>
                      <a:pt x="1099" y="122"/>
                    </a:lnTo>
                    <a:lnTo>
                      <a:pt x="1095" y="122"/>
                    </a:lnTo>
                    <a:lnTo>
                      <a:pt x="1089" y="122"/>
                    </a:lnTo>
                    <a:lnTo>
                      <a:pt x="1086" y="122"/>
                    </a:lnTo>
                    <a:lnTo>
                      <a:pt x="1080" y="122"/>
                    </a:lnTo>
                    <a:lnTo>
                      <a:pt x="1076" y="122"/>
                    </a:lnTo>
                    <a:lnTo>
                      <a:pt x="1068" y="120"/>
                    </a:lnTo>
                    <a:lnTo>
                      <a:pt x="1063" y="120"/>
                    </a:lnTo>
                    <a:lnTo>
                      <a:pt x="1057" y="120"/>
                    </a:lnTo>
                    <a:lnTo>
                      <a:pt x="1049" y="120"/>
                    </a:lnTo>
                    <a:lnTo>
                      <a:pt x="1042" y="120"/>
                    </a:lnTo>
                    <a:lnTo>
                      <a:pt x="1034" y="120"/>
                    </a:lnTo>
                    <a:lnTo>
                      <a:pt x="1028" y="120"/>
                    </a:lnTo>
                    <a:lnTo>
                      <a:pt x="1021" y="120"/>
                    </a:lnTo>
                    <a:lnTo>
                      <a:pt x="1011" y="118"/>
                    </a:lnTo>
                    <a:lnTo>
                      <a:pt x="1004" y="118"/>
                    </a:lnTo>
                    <a:lnTo>
                      <a:pt x="994" y="118"/>
                    </a:lnTo>
                    <a:lnTo>
                      <a:pt x="987" y="118"/>
                    </a:lnTo>
                    <a:lnTo>
                      <a:pt x="977" y="118"/>
                    </a:lnTo>
                    <a:lnTo>
                      <a:pt x="968" y="118"/>
                    </a:lnTo>
                    <a:lnTo>
                      <a:pt x="958" y="118"/>
                    </a:lnTo>
                    <a:lnTo>
                      <a:pt x="949" y="118"/>
                    </a:lnTo>
                    <a:lnTo>
                      <a:pt x="937" y="118"/>
                    </a:lnTo>
                    <a:lnTo>
                      <a:pt x="928" y="116"/>
                    </a:lnTo>
                    <a:lnTo>
                      <a:pt x="916" y="116"/>
                    </a:lnTo>
                    <a:lnTo>
                      <a:pt x="907" y="116"/>
                    </a:lnTo>
                    <a:lnTo>
                      <a:pt x="893" y="114"/>
                    </a:lnTo>
                    <a:lnTo>
                      <a:pt x="884" y="114"/>
                    </a:lnTo>
                    <a:lnTo>
                      <a:pt x="871" y="114"/>
                    </a:lnTo>
                    <a:lnTo>
                      <a:pt x="859" y="114"/>
                    </a:lnTo>
                    <a:lnTo>
                      <a:pt x="848" y="112"/>
                    </a:lnTo>
                    <a:lnTo>
                      <a:pt x="835" y="112"/>
                    </a:lnTo>
                    <a:lnTo>
                      <a:pt x="823" y="110"/>
                    </a:lnTo>
                    <a:lnTo>
                      <a:pt x="810" y="110"/>
                    </a:lnTo>
                    <a:lnTo>
                      <a:pt x="797" y="110"/>
                    </a:lnTo>
                    <a:lnTo>
                      <a:pt x="783" y="110"/>
                    </a:lnTo>
                    <a:lnTo>
                      <a:pt x="772" y="108"/>
                    </a:lnTo>
                    <a:lnTo>
                      <a:pt x="759" y="108"/>
                    </a:lnTo>
                    <a:lnTo>
                      <a:pt x="745" y="108"/>
                    </a:lnTo>
                    <a:lnTo>
                      <a:pt x="730" y="107"/>
                    </a:lnTo>
                    <a:lnTo>
                      <a:pt x="717" y="107"/>
                    </a:lnTo>
                    <a:lnTo>
                      <a:pt x="703" y="105"/>
                    </a:lnTo>
                    <a:lnTo>
                      <a:pt x="688" y="105"/>
                    </a:lnTo>
                    <a:lnTo>
                      <a:pt x="673" y="105"/>
                    </a:lnTo>
                    <a:lnTo>
                      <a:pt x="660" y="103"/>
                    </a:lnTo>
                    <a:lnTo>
                      <a:pt x="644" y="103"/>
                    </a:lnTo>
                    <a:lnTo>
                      <a:pt x="629" y="101"/>
                    </a:lnTo>
                    <a:lnTo>
                      <a:pt x="614" y="101"/>
                    </a:lnTo>
                    <a:lnTo>
                      <a:pt x="599" y="99"/>
                    </a:lnTo>
                    <a:lnTo>
                      <a:pt x="584" y="99"/>
                    </a:lnTo>
                    <a:lnTo>
                      <a:pt x="568" y="97"/>
                    </a:lnTo>
                    <a:lnTo>
                      <a:pt x="553" y="97"/>
                    </a:lnTo>
                    <a:lnTo>
                      <a:pt x="538" y="95"/>
                    </a:lnTo>
                    <a:lnTo>
                      <a:pt x="523" y="95"/>
                    </a:lnTo>
                    <a:lnTo>
                      <a:pt x="506" y="93"/>
                    </a:lnTo>
                    <a:lnTo>
                      <a:pt x="490" y="91"/>
                    </a:lnTo>
                    <a:lnTo>
                      <a:pt x="475" y="89"/>
                    </a:lnTo>
                    <a:lnTo>
                      <a:pt x="460" y="89"/>
                    </a:lnTo>
                    <a:lnTo>
                      <a:pt x="445" y="88"/>
                    </a:lnTo>
                    <a:lnTo>
                      <a:pt x="430" y="88"/>
                    </a:lnTo>
                    <a:lnTo>
                      <a:pt x="416" y="86"/>
                    </a:lnTo>
                    <a:lnTo>
                      <a:pt x="403" y="86"/>
                    </a:lnTo>
                    <a:lnTo>
                      <a:pt x="388" y="82"/>
                    </a:lnTo>
                    <a:lnTo>
                      <a:pt x="374" y="82"/>
                    </a:lnTo>
                    <a:lnTo>
                      <a:pt x="361" y="80"/>
                    </a:lnTo>
                    <a:lnTo>
                      <a:pt x="348" y="78"/>
                    </a:lnTo>
                    <a:lnTo>
                      <a:pt x="335" y="78"/>
                    </a:lnTo>
                    <a:lnTo>
                      <a:pt x="323" y="76"/>
                    </a:lnTo>
                    <a:lnTo>
                      <a:pt x="310" y="76"/>
                    </a:lnTo>
                    <a:lnTo>
                      <a:pt x="298" y="74"/>
                    </a:lnTo>
                    <a:lnTo>
                      <a:pt x="285" y="72"/>
                    </a:lnTo>
                    <a:lnTo>
                      <a:pt x="274" y="72"/>
                    </a:lnTo>
                    <a:lnTo>
                      <a:pt x="262" y="68"/>
                    </a:lnTo>
                    <a:lnTo>
                      <a:pt x="251" y="68"/>
                    </a:lnTo>
                    <a:lnTo>
                      <a:pt x="239" y="67"/>
                    </a:lnTo>
                    <a:lnTo>
                      <a:pt x="230" y="67"/>
                    </a:lnTo>
                    <a:lnTo>
                      <a:pt x="219" y="65"/>
                    </a:lnTo>
                    <a:lnTo>
                      <a:pt x="209" y="63"/>
                    </a:lnTo>
                    <a:lnTo>
                      <a:pt x="198" y="61"/>
                    </a:lnTo>
                    <a:lnTo>
                      <a:pt x="188" y="61"/>
                    </a:lnTo>
                    <a:lnTo>
                      <a:pt x="179" y="59"/>
                    </a:lnTo>
                    <a:lnTo>
                      <a:pt x="169" y="59"/>
                    </a:lnTo>
                    <a:lnTo>
                      <a:pt x="162" y="57"/>
                    </a:lnTo>
                    <a:lnTo>
                      <a:pt x="152" y="55"/>
                    </a:lnTo>
                    <a:lnTo>
                      <a:pt x="143" y="55"/>
                    </a:lnTo>
                    <a:lnTo>
                      <a:pt x="137" y="53"/>
                    </a:lnTo>
                    <a:lnTo>
                      <a:pt x="127" y="51"/>
                    </a:lnTo>
                    <a:lnTo>
                      <a:pt x="120" y="51"/>
                    </a:lnTo>
                    <a:lnTo>
                      <a:pt x="112" y="49"/>
                    </a:lnTo>
                    <a:lnTo>
                      <a:pt x="105" y="49"/>
                    </a:lnTo>
                    <a:lnTo>
                      <a:pt x="99" y="48"/>
                    </a:lnTo>
                    <a:lnTo>
                      <a:pt x="91" y="46"/>
                    </a:lnTo>
                    <a:lnTo>
                      <a:pt x="86" y="46"/>
                    </a:lnTo>
                    <a:lnTo>
                      <a:pt x="80" y="44"/>
                    </a:lnTo>
                    <a:lnTo>
                      <a:pt x="72" y="44"/>
                    </a:lnTo>
                    <a:lnTo>
                      <a:pt x="66" y="42"/>
                    </a:lnTo>
                    <a:lnTo>
                      <a:pt x="61" y="40"/>
                    </a:lnTo>
                    <a:lnTo>
                      <a:pt x="57" y="40"/>
                    </a:lnTo>
                    <a:lnTo>
                      <a:pt x="49" y="38"/>
                    </a:lnTo>
                    <a:lnTo>
                      <a:pt x="46" y="38"/>
                    </a:lnTo>
                    <a:lnTo>
                      <a:pt x="42" y="36"/>
                    </a:lnTo>
                    <a:lnTo>
                      <a:pt x="38" y="36"/>
                    </a:lnTo>
                    <a:lnTo>
                      <a:pt x="34" y="36"/>
                    </a:lnTo>
                    <a:lnTo>
                      <a:pt x="28" y="34"/>
                    </a:lnTo>
                    <a:lnTo>
                      <a:pt x="25" y="34"/>
                    </a:lnTo>
                    <a:lnTo>
                      <a:pt x="23" y="34"/>
                    </a:lnTo>
                    <a:lnTo>
                      <a:pt x="17" y="32"/>
                    </a:lnTo>
                    <a:lnTo>
                      <a:pt x="13" y="32"/>
                    </a:lnTo>
                    <a:lnTo>
                      <a:pt x="8" y="30"/>
                    </a:lnTo>
                    <a:lnTo>
                      <a:pt x="6" y="30"/>
                    </a:lnTo>
                    <a:lnTo>
                      <a:pt x="6" y="3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46</a:t>
            </a:fld>
            <a:endParaRPr lang="en-US">
              <a:solidFill>
                <a:srgbClr val="FFFFFF"/>
              </a:solidFill>
            </a:endParaRPr>
          </a:p>
        </p:txBody>
      </p:sp>
      <p:sp>
        <p:nvSpPr>
          <p:cNvPr id="157" name="Date Placeholder 15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822160265"/>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508529" y="152400"/>
            <a:ext cx="8229600" cy="1509584"/>
          </a:xfrm>
        </p:spPr>
        <p:txBody>
          <a:bodyPr>
            <a:normAutofit/>
          </a:bodyPr>
          <a:lstStyle/>
          <a:p>
            <a:r>
              <a:rPr lang="en-US" sz="6000" b="1" u="sng" dirty="0" smtClean="0">
                <a:effectLst>
                  <a:outerShdw blurRad="38100" dist="38100" dir="2700000" algn="tl">
                    <a:srgbClr val="000000">
                      <a:alpha val="43137"/>
                    </a:srgbClr>
                  </a:outerShdw>
                </a:effectLst>
              </a:rPr>
              <a:t>When to Wash Hands</a:t>
            </a:r>
            <a:endParaRPr lang="en-US" sz="6000" b="1" u="sng" dirty="0">
              <a:effectLst>
                <a:outerShdw blurRad="38100" dist="38100" dir="2700000" algn="tl">
                  <a:srgbClr val="000000">
                    <a:alpha val="43137"/>
                  </a:srgbClr>
                </a:outerShdw>
              </a:effectLst>
            </a:endParaRPr>
          </a:p>
        </p:txBody>
      </p:sp>
      <p:sp>
        <p:nvSpPr>
          <p:cNvPr id="268291" name="Rectangle 3"/>
          <p:cNvSpPr>
            <a:spLocks noGrp="1" noChangeArrowheads="1"/>
          </p:cNvSpPr>
          <p:nvPr>
            <p:ph type="body" sz="half" idx="1"/>
          </p:nvPr>
        </p:nvSpPr>
        <p:spPr>
          <a:xfrm>
            <a:off x="533400" y="4191000"/>
            <a:ext cx="8305800" cy="1752600"/>
          </a:xfrm>
        </p:spPr>
        <p:txBody>
          <a:bodyPr>
            <a:noAutofit/>
          </a:bodyPr>
          <a:lstStyle/>
          <a:p>
            <a:pPr marL="0" indent="0">
              <a:spcBef>
                <a:spcPts val="0"/>
              </a:spcBef>
              <a:spcAft>
                <a:spcPts val="1200"/>
              </a:spcAft>
              <a:buNone/>
            </a:pPr>
            <a:r>
              <a:rPr lang="en-US" sz="5400" b="1" dirty="0" smtClean="0">
                <a:solidFill>
                  <a:srgbClr val="CC0000"/>
                </a:solidFill>
                <a:effectLst>
                  <a:outerShdw blurRad="38100" dist="38100" dir="2700000" algn="tl">
                    <a:srgbClr val="000000">
                      <a:alpha val="43137"/>
                    </a:srgbClr>
                  </a:outerShdw>
                </a:effectLst>
              </a:rPr>
              <a:t>Anytime when the hands are visibly soiled!</a:t>
            </a:r>
            <a:endParaRPr lang="en-US" sz="7200" b="1" dirty="0">
              <a:solidFill>
                <a:srgbClr val="663300"/>
              </a:solidFill>
              <a:effectLst>
                <a:outerShdw blurRad="38100" dist="38100" dir="2700000" algn="tl">
                  <a:srgbClr val="000000">
                    <a:alpha val="43137"/>
                  </a:srgbClr>
                </a:outerShdw>
              </a:effectLst>
            </a:endParaRPr>
          </a:p>
        </p:txBody>
      </p:sp>
      <p:grpSp>
        <p:nvGrpSpPr>
          <p:cNvPr id="4" name="Group 3"/>
          <p:cNvGrpSpPr/>
          <p:nvPr/>
        </p:nvGrpSpPr>
        <p:grpSpPr>
          <a:xfrm rot="19505486">
            <a:off x="5150621" y="2097760"/>
            <a:ext cx="2263573" cy="1668684"/>
            <a:chOff x="2909449" y="2183034"/>
            <a:chExt cx="3124200" cy="238125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418257">
              <a:off x="3280924" y="1811559"/>
              <a:ext cx="2381250" cy="3124200"/>
            </a:xfrm>
            <a:prstGeom prst="rect">
              <a:avLst/>
            </a:prstGeom>
          </p:spPr>
        </p:pic>
        <p:sp>
          <p:nvSpPr>
            <p:cNvPr id="7" name="Cloud 2"/>
            <p:cNvSpPr/>
            <p:nvPr/>
          </p:nvSpPr>
          <p:spPr>
            <a:xfrm rot="2071175">
              <a:off x="4157102" y="2752024"/>
              <a:ext cx="777949" cy="6891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17433 w 43256"/>
                <a:gd name="connsiteY17" fmla="*/ 10785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27791 w 43256"/>
                <a:gd name="connsiteY11" fmla="*/ 16824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17433 w 43256"/>
                <a:gd name="connsiteY17" fmla="*/ 10785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21621 w 43256"/>
                <a:gd name="connsiteY8" fmla="*/ 25901 h 43219"/>
                <a:gd name="connsiteX9" fmla="*/ 37416 w 43256"/>
                <a:gd name="connsiteY9" fmla="*/ 29949 h 43219"/>
                <a:gd name="connsiteX10" fmla="*/ 41834 w 43256"/>
                <a:gd name="connsiteY10" fmla="*/ 15213 h 43219"/>
                <a:gd name="connsiteX11" fmla="*/ 27791 w 43256"/>
                <a:gd name="connsiteY11" fmla="*/ 16824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17433 w 43256"/>
                <a:gd name="connsiteY17" fmla="*/ 10785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2286"/>
                <a:gd name="connsiteY0" fmla="*/ 14229 h 43219"/>
                <a:gd name="connsiteX1" fmla="*/ 5659 w 42286"/>
                <a:gd name="connsiteY1" fmla="*/ 6766 h 43219"/>
                <a:gd name="connsiteX2" fmla="*/ 14041 w 42286"/>
                <a:gd name="connsiteY2" fmla="*/ 5061 h 43219"/>
                <a:gd name="connsiteX3" fmla="*/ 22492 w 42286"/>
                <a:gd name="connsiteY3" fmla="*/ 3291 h 43219"/>
                <a:gd name="connsiteX4" fmla="*/ 25785 w 42286"/>
                <a:gd name="connsiteY4" fmla="*/ 59 h 43219"/>
                <a:gd name="connsiteX5" fmla="*/ 29869 w 42286"/>
                <a:gd name="connsiteY5" fmla="*/ 2340 h 43219"/>
                <a:gd name="connsiteX6" fmla="*/ 35499 w 42286"/>
                <a:gd name="connsiteY6" fmla="*/ 549 h 43219"/>
                <a:gd name="connsiteX7" fmla="*/ 38354 w 42286"/>
                <a:gd name="connsiteY7" fmla="*/ 5435 h 43219"/>
                <a:gd name="connsiteX8" fmla="*/ 42018 w 42286"/>
                <a:gd name="connsiteY8" fmla="*/ 10177 h 43219"/>
                <a:gd name="connsiteX9" fmla="*/ 41854 w 42286"/>
                <a:gd name="connsiteY9" fmla="*/ 15319 h 43219"/>
                <a:gd name="connsiteX10" fmla="*/ 30736 w 42286"/>
                <a:gd name="connsiteY10" fmla="*/ 22590 h 43219"/>
                <a:gd name="connsiteX11" fmla="*/ 37440 w 42286"/>
                <a:gd name="connsiteY11" fmla="*/ 30063 h 43219"/>
                <a:gd name="connsiteX12" fmla="*/ 35431 w 42286"/>
                <a:gd name="connsiteY12" fmla="*/ 35960 h 43219"/>
                <a:gd name="connsiteX13" fmla="*/ 28591 w 42286"/>
                <a:gd name="connsiteY13" fmla="*/ 36674 h 43219"/>
                <a:gd name="connsiteX14" fmla="*/ 23703 w 42286"/>
                <a:gd name="connsiteY14" fmla="*/ 42965 h 43219"/>
                <a:gd name="connsiteX15" fmla="*/ 16516 w 42286"/>
                <a:gd name="connsiteY15" fmla="*/ 39125 h 43219"/>
                <a:gd name="connsiteX16" fmla="*/ 5840 w 42286"/>
                <a:gd name="connsiteY16" fmla="*/ 35331 h 43219"/>
                <a:gd name="connsiteX17" fmla="*/ 1146 w 42286"/>
                <a:gd name="connsiteY17" fmla="*/ 31109 h 43219"/>
                <a:gd name="connsiteX18" fmla="*/ 2149 w 42286"/>
                <a:gd name="connsiteY18" fmla="*/ 25410 h 43219"/>
                <a:gd name="connsiteX19" fmla="*/ 31 w 42286"/>
                <a:gd name="connsiteY19" fmla="*/ 19563 h 43219"/>
                <a:gd name="connsiteX20" fmla="*/ 3899 w 42286"/>
                <a:gd name="connsiteY20" fmla="*/ 14366 h 43219"/>
                <a:gd name="connsiteX21" fmla="*/ 3936 w 42286"/>
                <a:gd name="connsiteY21" fmla="*/ 14229 h 43219"/>
                <a:gd name="connsiteX0" fmla="*/ 4729 w 42286"/>
                <a:gd name="connsiteY0" fmla="*/ 26036 h 43219"/>
                <a:gd name="connsiteX1" fmla="*/ 2196 w 42286"/>
                <a:gd name="connsiteY1" fmla="*/ 25239 h 43219"/>
                <a:gd name="connsiteX2" fmla="*/ 6964 w 42286"/>
                <a:gd name="connsiteY2" fmla="*/ 34758 h 43219"/>
                <a:gd name="connsiteX3" fmla="*/ 5856 w 42286"/>
                <a:gd name="connsiteY3" fmla="*/ 35139 h 43219"/>
                <a:gd name="connsiteX4" fmla="*/ 16514 w 42286"/>
                <a:gd name="connsiteY4" fmla="*/ 38949 h 43219"/>
                <a:gd name="connsiteX5" fmla="*/ 15846 w 42286"/>
                <a:gd name="connsiteY5" fmla="*/ 37209 h 43219"/>
                <a:gd name="connsiteX6" fmla="*/ 28863 w 42286"/>
                <a:gd name="connsiteY6" fmla="*/ 34610 h 43219"/>
                <a:gd name="connsiteX7" fmla="*/ 28596 w 42286"/>
                <a:gd name="connsiteY7" fmla="*/ 36519 h 43219"/>
                <a:gd name="connsiteX8" fmla="*/ 21621 w 42286"/>
                <a:gd name="connsiteY8" fmla="*/ 25901 h 43219"/>
                <a:gd name="connsiteX9" fmla="*/ 37416 w 42286"/>
                <a:gd name="connsiteY9" fmla="*/ 29949 h 43219"/>
                <a:gd name="connsiteX10" fmla="*/ 41834 w 42286"/>
                <a:gd name="connsiteY10" fmla="*/ 15213 h 43219"/>
                <a:gd name="connsiteX11" fmla="*/ 27791 w 42286"/>
                <a:gd name="connsiteY11" fmla="*/ 16824 h 43219"/>
                <a:gd name="connsiteX12" fmla="*/ 38360 w 42286"/>
                <a:gd name="connsiteY12" fmla="*/ 5285 h 43219"/>
                <a:gd name="connsiteX13" fmla="*/ 38436 w 42286"/>
                <a:gd name="connsiteY13" fmla="*/ 6549 h 43219"/>
                <a:gd name="connsiteX14" fmla="*/ 29114 w 42286"/>
                <a:gd name="connsiteY14" fmla="*/ 3811 h 43219"/>
                <a:gd name="connsiteX15" fmla="*/ 29856 w 42286"/>
                <a:gd name="connsiteY15" fmla="*/ 2199 h 43219"/>
                <a:gd name="connsiteX16" fmla="*/ 22177 w 42286"/>
                <a:gd name="connsiteY16" fmla="*/ 4579 h 43219"/>
                <a:gd name="connsiteX17" fmla="*/ 17433 w 42286"/>
                <a:gd name="connsiteY17" fmla="*/ 10785 h 43219"/>
                <a:gd name="connsiteX18" fmla="*/ 14036 w 42286"/>
                <a:gd name="connsiteY18" fmla="*/ 5051 h 43219"/>
                <a:gd name="connsiteX19" fmla="*/ 15336 w 42286"/>
                <a:gd name="connsiteY19" fmla="*/ 6399 h 43219"/>
                <a:gd name="connsiteX20" fmla="*/ 4163 w 42286"/>
                <a:gd name="connsiteY20" fmla="*/ 15648 h 43219"/>
                <a:gd name="connsiteX21" fmla="*/ 3936 w 42286"/>
                <a:gd name="connsiteY21" fmla="*/ 14229 h 43219"/>
                <a:gd name="connsiteX0" fmla="*/ 3936 w 42286"/>
                <a:gd name="connsiteY0" fmla="*/ 14229 h 43219"/>
                <a:gd name="connsiteX1" fmla="*/ 5659 w 42286"/>
                <a:gd name="connsiteY1" fmla="*/ 6766 h 43219"/>
                <a:gd name="connsiteX2" fmla="*/ 14041 w 42286"/>
                <a:gd name="connsiteY2" fmla="*/ 5061 h 43219"/>
                <a:gd name="connsiteX3" fmla="*/ 22492 w 42286"/>
                <a:gd name="connsiteY3" fmla="*/ 3291 h 43219"/>
                <a:gd name="connsiteX4" fmla="*/ 25785 w 42286"/>
                <a:gd name="connsiteY4" fmla="*/ 59 h 43219"/>
                <a:gd name="connsiteX5" fmla="*/ 29869 w 42286"/>
                <a:gd name="connsiteY5" fmla="*/ 2340 h 43219"/>
                <a:gd name="connsiteX6" fmla="*/ 35499 w 42286"/>
                <a:gd name="connsiteY6" fmla="*/ 549 h 43219"/>
                <a:gd name="connsiteX7" fmla="*/ 38354 w 42286"/>
                <a:gd name="connsiteY7" fmla="*/ 5435 h 43219"/>
                <a:gd name="connsiteX8" fmla="*/ 42018 w 42286"/>
                <a:gd name="connsiteY8" fmla="*/ 10177 h 43219"/>
                <a:gd name="connsiteX9" fmla="*/ 41854 w 42286"/>
                <a:gd name="connsiteY9" fmla="*/ 15319 h 43219"/>
                <a:gd name="connsiteX10" fmla="*/ 30736 w 42286"/>
                <a:gd name="connsiteY10" fmla="*/ 22590 h 43219"/>
                <a:gd name="connsiteX11" fmla="*/ 37440 w 42286"/>
                <a:gd name="connsiteY11" fmla="*/ 30063 h 43219"/>
                <a:gd name="connsiteX12" fmla="*/ 35431 w 42286"/>
                <a:gd name="connsiteY12" fmla="*/ 35960 h 43219"/>
                <a:gd name="connsiteX13" fmla="*/ 28591 w 42286"/>
                <a:gd name="connsiteY13" fmla="*/ 36674 h 43219"/>
                <a:gd name="connsiteX14" fmla="*/ 23703 w 42286"/>
                <a:gd name="connsiteY14" fmla="*/ 42965 h 43219"/>
                <a:gd name="connsiteX15" fmla="*/ 16516 w 42286"/>
                <a:gd name="connsiteY15" fmla="*/ 39125 h 43219"/>
                <a:gd name="connsiteX16" fmla="*/ 5840 w 42286"/>
                <a:gd name="connsiteY16" fmla="*/ 35331 h 43219"/>
                <a:gd name="connsiteX17" fmla="*/ 1146 w 42286"/>
                <a:gd name="connsiteY17" fmla="*/ 31109 h 43219"/>
                <a:gd name="connsiteX18" fmla="*/ 2149 w 42286"/>
                <a:gd name="connsiteY18" fmla="*/ 25410 h 43219"/>
                <a:gd name="connsiteX19" fmla="*/ 31 w 42286"/>
                <a:gd name="connsiteY19" fmla="*/ 19563 h 43219"/>
                <a:gd name="connsiteX20" fmla="*/ 3899 w 42286"/>
                <a:gd name="connsiteY20" fmla="*/ 14366 h 43219"/>
                <a:gd name="connsiteX21" fmla="*/ 3936 w 42286"/>
                <a:gd name="connsiteY21" fmla="*/ 14229 h 43219"/>
                <a:gd name="connsiteX0" fmla="*/ 4729 w 42286"/>
                <a:gd name="connsiteY0" fmla="*/ 26036 h 43219"/>
                <a:gd name="connsiteX1" fmla="*/ 2196 w 42286"/>
                <a:gd name="connsiteY1" fmla="*/ 25239 h 43219"/>
                <a:gd name="connsiteX2" fmla="*/ 6964 w 42286"/>
                <a:gd name="connsiteY2" fmla="*/ 34758 h 43219"/>
                <a:gd name="connsiteX3" fmla="*/ 17484 w 42286"/>
                <a:gd name="connsiteY3" fmla="*/ 24398 h 43219"/>
                <a:gd name="connsiteX4" fmla="*/ 16514 w 42286"/>
                <a:gd name="connsiteY4" fmla="*/ 38949 h 43219"/>
                <a:gd name="connsiteX5" fmla="*/ 15846 w 42286"/>
                <a:gd name="connsiteY5" fmla="*/ 37209 h 43219"/>
                <a:gd name="connsiteX6" fmla="*/ 28863 w 42286"/>
                <a:gd name="connsiteY6" fmla="*/ 34610 h 43219"/>
                <a:gd name="connsiteX7" fmla="*/ 28596 w 42286"/>
                <a:gd name="connsiteY7" fmla="*/ 36519 h 43219"/>
                <a:gd name="connsiteX8" fmla="*/ 21621 w 42286"/>
                <a:gd name="connsiteY8" fmla="*/ 25901 h 43219"/>
                <a:gd name="connsiteX9" fmla="*/ 37416 w 42286"/>
                <a:gd name="connsiteY9" fmla="*/ 29949 h 43219"/>
                <a:gd name="connsiteX10" fmla="*/ 41834 w 42286"/>
                <a:gd name="connsiteY10" fmla="*/ 15213 h 43219"/>
                <a:gd name="connsiteX11" fmla="*/ 27791 w 42286"/>
                <a:gd name="connsiteY11" fmla="*/ 16824 h 43219"/>
                <a:gd name="connsiteX12" fmla="*/ 38360 w 42286"/>
                <a:gd name="connsiteY12" fmla="*/ 5285 h 43219"/>
                <a:gd name="connsiteX13" fmla="*/ 38436 w 42286"/>
                <a:gd name="connsiteY13" fmla="*/ 6549 h 43219"/>
                <a:gd name="connsiteX14" fmla="*/ 29114 w 42286"/>
                <a:gd name="connsiteY14" fmla="*/ 3811 h 43219"/>
                <a:gd name="connsiteX15" fmla="*/ 29856 w 42286"/>
                <a:gd name="connsiteY15" fmla="*/ 2199 h 43219"/>
                <a:gd name="connsiteX16" fmla="*/ 22177 w 42286"/>
                <a:gd name="connsiteY16" fmla="*/ 4579 h 43219"/>
                <a:gd name="connsiteX17" fmla="*/ 17433 w 42286"/>
                <a:gd name="connsiteY17" fmla="*/ 10785 h 43219"/>
                <a:gd name="connsiteX18" fmla="*/ 14036 w 42286"/>
                <a:gd name="connsiteY18" fmla="*/ 5051 h 43219"/>
                <a:gd name="connsiteX19" fmla="*/ 15336 w 42286"/>
                <a:gd name="connsiteY19" fmla="*/ 6399 h 43219"/>
                <a:gd name="connsiteX20" fmla="*/ 4163 w 42286"/>
                <a:gd name="connsiteY20" fmla="*/ 15648 h 43219"/>
                <a:gd name="connsiteX21" fmla="*/ 3936 w 42286"/>
                <a:gd name="connsiteY21" fmla="*/ 14229 h 43219"/>
                <a:gd name="connsiteX0" fmla="*/ 3936 w 42286"/>
                <a:gd name="connsiteY0" fmla="*/ 14229 h 43219"/>
                <a:gd name="connsiteX1" fmla="*/ 5659 w 42286"/>
                <a:gd name="connsiteY1" fmla="*/ 6766 h 43219"/>
                <a:gd name="connsiteX2" fmla="*/ 14041 w 42286"/>
                <a:gd name="connsiteY2" fmla="*/ 5061 h 43219"/>
                <a:gd name="connsiteX3" fmla="*/ 22492 w 42286"/>
                <a:gd name="connsiteY3" fmla="*/ 3291 h 43219"/>
                <a:gd name="connsiteX4" fmla="*/ 25785 w 42286"/>
                <a:gd name="connsiteY4" fmla="*/ 59 h 43219"/>
                <a:gd name="connsiteX5" fmla="*/ 29869 w 42286"/>
                <a:gd name="connsiteY5" fmla="*/ 2340 h 43219"/>
                <a:gd name="connsiteX6" fmla="*/ 35499 w 42286"/>
                <a:gd name="connsiteY6" fmla="*/ 549 h 43219"/>
                <a:gd name="connsiteX7" fmla="*/ 38354 w 42286"/>
                <a:gd name="connsiteY7" fmla="*/ 5435 h 43219"/>
                <a:gd name="connsiteX8" fmla="*/ 42018 w 42286"/>
                <a:gd name="connsiteY8" fmla="*/ 10177 h 43219"/>
                <a:gd name="connsiteX9" fmla="*/ 41854 w 42286"/>
                <a:gd name="connsiteY9" fmla="*/ 15319 h 43219"/>
                <a:gd name="connsiteX10" fmla="*/ 30736 w 42286"/>
                <a:gd name="connsiteY10" fmla="*/ 22590 h 43219"/>
                <a:gd name="connsiteX11" fmla="*/ 37440 w 42286"/>
                <a:gd name="connsiteY11" fmla="*/ 30063 h 43219"/>
                <a:gd name="connsiteX12" fmla="*/ 35431 w 42286"/>
                <a:gd name="connsiteY12" fmla="*/ 35960 h 43219"/>
                <a:gd name="connsiteX13" fmla="*/ 28591 w 42286"/>
                <a:gd name="connsiteY13" fmla="*/ 36674 h 43219"/>
                <a:gd name="connsiteX14" fmla="*/ 23703 w 42286"/>
                <a:gd name="connsiteY14" fmla="*/ 42965 h 43219"/>
                <a:gd name="connsiteX15" fmla="*/ 16516 w 42286"/>
                <a:gd name="connsiteY15" fmla="*/ 39125 h 43219"/>
                <a:gd name="connsiteX16" fmla="*/ 5840 w 42286"/>
                <a:gd name="connsiteY16" fmla="*/ 35331 h 43219"/>
                <a:gd name="connsiteX17" fmla="*/ 1146 w 42286"/>
                <a:gd name="connsiteY17" fmla="*/ 31109 h 43219"/>
                <a:gd name="connsiteX18" fmla="*/ 2149 w 42286"/>
                <a:gd name="connsiteY18" fmla="*/ 25410 h 43219"/>
                <a:gd name="connsiteX19" fmla="*/ 31 w 42286"/>
                <a:gd name="connsiteY19" fmla="*/ 19563 h 43219"/>
                <a:gd name="connsiteX20" fmla="*/ 3899 w 42286"/>
                <a:gd name="connsiteY20" fmla="*/ 14366 h 43219"/>
                <a:gd name="connsiteX21" fmla="*/ 3936 w 42286"/>
                <a:gd name="connsiteY21" fmla="*/ 14229 h 43219"/>
                <a:gd name="connsiteX0" fmla="*/ 4729 w 42286"/>
                <a:gd name="connsiteY0" fmla="*/ 26036 h 43219"/>
                <a:gd name="connsiteX1" fmla="*/ 2196 w 42286"/>
                <a:gd name="connsiteY1" fmla="*/ 25239 h 43219"/>
                <a:gd name="connsiteX2" fmla="*/ 6964 w 42286"/>
                <a:gd name="connsiteY2" fmla="*/ 34758 h 43219"/>
                <a:gd name="connsiteX3" fmla="*/ 17484 w 42286"/>
                <a:gd name="connsiteY3" fmla="*/ 24398 h 43219"/>
                <a:gd name="connsiteX4" fmla="*/ 18290 w 42286"/>
                <a:gd name="connsiteY4" fmla="*/ 27735 h 43219"/>
                <a:gd name="connsiteX5" fmla="*/ 15846 w 42286"/>
                <a:gd name="connsiteY5" fmla="*/ 37209 h 43219"/>
                <a:gd name="connsiteX6" fmla="*/ 28863 w 42286"/>
                <a:gd name="connsiteY6" fmla="*/ 34610 h 43219"/>
                <a:gd name="connsiteX7" fmla="*/ 28596 w 42286"/>
                <a:gd name="connsiteY7" fmla="*/ 36519 h 43219"/>
                <a:gd name="connsiteX8" fmla="*/ 21621 w 42286"/>
                <a:gd name="connsiteY8" fmla="*/ 25901 h 43219"/>
                <a:gd name="connsiteX9" fmla="*/ 37416 w 42286"/>
                <a:gd name="connsiteY9" fmla="*/ 29949 h 43219"/>
                <a:gd name="connsiteX10" fmla="*/ 41834 w 42286"/>
                <a:gd name="connsiteY10" fmla="*/ 15213 h 43219"/>
                <a:gd name="connsiteX11" fmla="*/ 27791 w 42286"/>
                <a:gd name="connsiteY11" fmla="*/ 16824 h 43219"/>
                <a:gd name="connsiteX12" fmla="*/ 38360 w 42286"/>
                <a:gd name="connsiteY12" fmla="*/ 5285 h 43219"/>
                <a:gd name="connsiteX13" fmla="*/ 38436 w 42286"/>
                <a:gd name="connsiteY13" fmla="*/ 6549 h 43219"/>
                <a:gd name="connsiteX14" fmla="*/ 29114 w 42286"/>
                <a:gd name="connsiteY14" fmla="*/ 3811 h 43219"/>
                <a:gd name="connsiteX15" fmla="*/ 29856 w 42286"/>
                <a:gd name="connsiteY15" fmla="*/ 2199 h 43219"/>
                <a:gd name="connsiteX16" fmla="*/ 22177 w 42286"/>
                <a:gd name="connsiteY16" fmla="*/ 4579 h 43219"/>
                <a:gd name="connsiteX17" fmla="*/ 17433 w 42286"/>
                <a:gd name="connsiteY17" fmla="*/ 10785 h 43219"/>
                <a:gd name="connsiteX18" fmla="*/ 14036 w 42286"/>
                <a:gd name="connsiteY18" fmla="*/ 5051 h 43219"/>
                <a:gd name="connsiteX19" fmla="*/ 15336 w 42286"/>
                <a:gd name="connsiteY19" fmla="*/ 6399 h 43219"/>
                <a:gd name="connsiteX20" fmla="*/ 4163 w 42286"/>
                <a:gd name="connsiteY20" fmla="*/ 15648 h 43219"/>
                <a:gd name="connsiteX21" fmla="*/ 3936 w 42286"/>
                <a:gd name="connsiteY21" fmla="*/ 14229 h 43219"/>
                <a:gd name="connsiteX0" fmla="*/ 3936 w 42286"/>
                <a:gd name="connsiteY0" fmla="*/ 14229 h 43219"/>
                <a:gd name="connsiteX1" fmla="*/ 12618 w 42286"/>
                <a:gd name="connsiteY1" fmla="*/ 16554 h 43219"/>
                <a:gd name="connsiteX2" fmla="*/ 14041 w 42286"/>
                <a:gd name="connsiteY2" fmla="*/ 5061 h 43219"/>
                <a:gd name="connsiteX3" fmla="*/ 22492 w 42286"/>
                <a:gd name="connsiteY3" fmla="*/ 3291 h 43219"/>
                <a:gd name="connsiteX4" fmla="*/ 25785 w 42286"/>
                <a:gd name="connsiteY4" fmla="*/ 59 h 43219"/>
                <a:gd name="connsiteX5" fmla="*/ 29869 w 42286"/>
                <a:gd name="connsiteY5" fmla="*/ 2340 h 43219"/>
                <a:gd name="connsiteX6" fmla="*/ 35499 w 42286"/>
                <a:gd name="connsiteY6" fmla="*/ 549 h 43219"/>
                <a:gd name="connsiteX7" fmla="*/ 38354 w 42286"/>
                <a:gd name="connsiteY7" fmla="*/ 5435 h 43219"/>
                <a:gd name="connsiteX8" fmla="*/ 42018 w 42286"/>
                <a:gd name="connsiteY8" fmla="*/ 10177 h 43219"/>
                <a:gd name="connsiteX9" fmla="*/ 41854 w 42286"/>
                <a:gd name="connsiteY9" fmla="*/ 15319 h 43219"/>
                <a:gd name="connsiteX10" fmla="*/ 30736 w 42286"/>
                <a:gd name="connsiteY10" fmla="*/ 22590 h 43219"/>
                <a:gd name="connsiteX11" fmla="*/ 37440 w 42286"/>
                <a:gd name="connsiteY11" fmla="*/ 30063 h 43219"/>
                <a:gd name="connsiteX12" fmla="*/ 35431 w 42286"/>
                <a:gd name="connsiteY12" fmla="*/ 35960 h 43219"/>
                <a:gd name="connsiteX13" fmla="*/ 28591 w 42286"/>
                <a:gd name="connsiteY13" fmla="*/ 36674 h 43219"/>
                <a:gd name="connsiteX14" fmla="*/ 23703 w 42286"/>
                <a:gd name="connsiteY14" fmla="*/ 42965 h 43219"/>
                <a:gd name="connsiteX15" fmla="*/ 16516 w 42286"/>
                <a:gd name="connsiteY15" fmla="*/ 39125 h 43219"/>
                <a:gd name="connsiteX16" fmla="*/ 5840 w 42286"/>
                <a:gd name="connsiteY16" fmla="*/ 35331 h 43219"/>
                <a:gd name="connsiteX17" fmla="*/ 1146 w 42286"/>
                <a:gd name="connsiteY17" fmla="*/ 31109 h 43219"/>
                <a:gd name="connsiteX18" fmla="*/ 2149 w 42286"/>
                <a:gd name="connsiteY18" fmla="*/ 25410 h 43219"/>
                <a:gd name="connsiteX19" fmla="*/ 31 w 42286"/>
                <a:gd name="connsiteY19" fmla="*/ 19563 h 43219"/>
                <a:gd name="connsiteX20" fmla="*/ 3899 w 42286"/>
                <a:gd name="connsiteY20" fmla="*/ 14366 h 43219"/>
                <a:gd name="connsiteX21" fmla="*/ 3936 w 42286"/>
                <a:gd name="connsiteY21" fmla="*/ 14229 h 43219"/>
                <a:gd name="connsiteX0" fmla="*/ 4729 w 42286"/>
                <a:gd name="connsiteY0" fmla="*/ 26036 h 43219"/>
                <a:gd name="connsiteX1" fmla="*/ 2196 w 42286"/>
                <a:gd name="connsiteY1" fmla="*/ 25239 h 43219"/>
                <a:gd name="connsiteX2" fmla="*/ 6964 w 42286"/>
                <a:gd name="connsiteY2" fmla="*/ 34758 h 43219"/>
                <a:gd name="connsiteX3" fmla="*/ 17484 w 42286"/>
                <a:gd name="connsiteY3" fmla="*/ 24398 h 43219"/>
                <a:gd name="connsiteX4" fmla="*/ 18290 w 42286"/>
                <a:gd name="connsiteY4" fmla="*/ 27735 h 43219"/>
                <a:gd name="connsiteX5" fmla="*/ 15846 w 42286"/>
                <a:gd name="connsiteY5" fmla="*/ 37209 h 43219"/>
                <a:gd name="connsiteX6" fmla="*/ 28863 w 42286"/>
                <a:gd name="connsiteY6" fmla="*/ 34610 h 43219"/>
                <a:gd name="connsiteX7" fmla="*/ 28596 w 42286"/>
                <a:gd name="connsiteY7" fmla="*/ 36519 h 43219"/>
                <a:gd name="connsiteX8" fmla="*/ 21621 w 42286"/>
                <a:gd name="connsiteY8" fmla="*/ 25901 h 43219"/>
                <a:gd name="connsiteX9" fmla="*/ 37416 w 42286"/>
                <a:gd name="connsiteY9" fmla="*/ 29949 h 43219"/>
                <a:gd name="connsiteX10" fmla="*/ 41834 w 42286"/>
                <a:gd name="connsiteY10" fmla="*/ 15213 h 43219"/>
                <a:gd name="connsiteX11" fmla="*/ 27791 w 42286"/>
                <a:gd name="connsiteY11" fmla="*/ 16824 h 43219"/>
                <a:gd name="connsiteX12" fmla="*/ 38360 w 42286"/>
                <a:gd name="connsiteY12" fmla="*/ 5285 h 43219"/>
                <a:gd name="connsiteX13" fmla="*/ 38436 w 42286"/>
                <a:gd name="connsiteY13" fmla="*/ 6549 h 43219"/>
                <a:gd name="connsiteX14" fmla="*/ 29114 w 42286"/>
                <a:gd name="connsiteY14" fmla="*/ 3811 h 43219"/>
                <a:gd name="connsiteX15" fmla="*/ 29856 w 42286"/>
                <a:gd name="connsiteY15" fmla="*/ 2199 h 43219"/>
                <a:gd name="connsiteX16" fmla="*/ 22177 w 42286"/>
                <a:gd name="connsiteY16" fmla="*/ 4579 h 43219"/>
                <a:gd name="connsiteX17" fmla="*/ 17433 w 42286"/>
                <a:gd name="connsiteY17" fmla="*/ 10785 h 43219"/>
                <a:gd name="connsiteX18" fmla="*/ 14036 w 42286"/>
                <a:gd name="connsiteY18" fmla="*/ 5051 h 43219"/>
                <a:gd name="connsiteX19" fmla="*/ 15336 w 42286"/>
                <a:gd name="connsiteY19" fmla="*/ 6399 h 43219"/>
                <a:gd name="connsiteX20" fmla="*/ 4163 w 42286"/>
                <a:gd name="connsiteY20" fmla="*/ 15648 h 43219"/>
                <a:gd name="connsiteX21" fmla="*/ 3936 w 42286"/>
                <a:gd name="connsiteY21" fmla="*/ 14229 h 43219"/>
                <a:gd name="connsiteX0" fmla="*/ 3936 w 42286"/>
                <a:gd name="connsiteY0" fmla="*/ 14229 h 43219"/>
                <a:gd name="connsiteX1" fmla="*/ 12618 w 42286"/>
                <a:gd name="connsiteY1" fmla="*/ 16554 h 43219"/>
                <a:gd name="connsiteX2" fmla="*/ 14041 w 42286"/>
                <a:gd name="connsiteY2" fmla="*/ 5061 h 43219"/>
                <a:gd name="connsiteX3" fmla="*/ 22492 w 42286"/>
                <a:gd name="connsiteY3" fmla="*/ 3291 h 43219"/>
                <a:gd name="connsiteX4" fmla="*/ 25785 w 42286"/>
                <a:gd name="connsiteY4" fmla="*/ 59 h 43219"/>
                <a:gd name="connsiteX5" fmla="*/ 29869 w 42286"/>
                <a:gd name="connsiteY5" fmla="*/ 2340 h 43219"/>
                <a:gd name="connsiteX6" fmla="*/ 21687 w 42286"/>
                <a:gd name="connsiteY6" fmla="*/ 11647 h 43219"/>
                <a:gd name="connsiteX7" fmla="*/ 38354 w 42286"/>
                <a:gd name="connsiteY7" fmla="*/ 5435 h 43219"/>
                <a:gd name="connsiteX8" fmla="*/ 42018 w 42286"/>
                <a:gd name="connsiteY8" fmla="*/ 10177 h 43219"/>
                <a:gd name="connsiteX9" fmla="*/ 41854 w 42286"/>
                <a:gd name="connsiteY9" fmla="*/ 15319 h 43219"/>
                <a:gd name="connsiteX10" fmla="*/ 30736 w 42286"/>
                <a:gd name="connsiteY10" fmla="*/ 22590 h 43219"/>
                <a:gd name="connsiteX11" fmla="*/ 37440 w 42286"/>
                <a:gd name="connsiteY11" fmla="*/ 30063 h 43219"/>
                <a:gd name="connsiteX12" fmla="*/ 35431 w 42286"/>
                <a:gd name="connsiteY12" fmla="*/ 35960 h 43219"/>
                <a:gd name="connsiteX13" fmla="*/ 28591 w 42286"/>
                <a:gd name="connsiteY13" fmla="*/ 36674 h 43219"/>
                <a:gd name="connsiteX14" fmla="*/ 23703 w 42286"/>
                <a:gd name="connsiteY14" fmla="*/ 42965 h 43219"/>
                <a:gd name="connsiteX15" fmla="*/ 16516 w 42286"/>
                <a:gd name="connsiteY15" fmla="*/ 39125 h 43219"/>
                <a:gd name="connsiteX16" fmla="*/ 5840 w 42286"/>
                <a:gd name="connsiteY16" fmla="*/ 35331 h 43219"/>
                <a:gd name="connsiteX17" fmla="*/ 1146 w 42286"/>
                <a:gd name="connsiteY17" fmla="*/ 31109 h 43219"/>
                <a:gd name="connsiteX18" fmla="*/ 2149 w 42286"/>
                <a:gd name="connsiteY18" fmla="*/ 25410 h 43219"/>
                <a:gd name="connsiteX19" fmla="*/ 31 w 42286"/>
                <a:gd name="connsiteY19" fmla="*/ 19563 h 43219"/>
                <a:gd name="connsiteX20" fmla="*/ 3899 w 42286"/>
                <a:gd name="connsiteY20" fmla="*/ 14366 h 43219"/>
                <a:gd name="connsiteX21" fmla="*/ 3936 w 42286"/>
                <a:gd name="connsiteY21" fmla="*/ 14229 h 43219"/>
                <a:gd name="connsiteX0" fmla="*/ 4729 w 42286"/>
                <a:gd name="connsiteY0" fmla="*/ 26036 h 43219"/>
                <a:gd name="connsiteX1" fmla="*/ 2196 w 42286"/>
                <a:gd name="connsiteY1" fmla="*/ 25239 h 43219"/>
                <a:gd name="connsiteX2" fmla="*/ 6964 w 42286"/>
                <a:gd name="connsiteY2" fmla="*/ 34758 h 43219"/>
                <a:gd name="connsiteX3" fmla="*/ 17484 w 42286"/>
                <a:gd name="connsiteY3" fmla="*/ 24398 h 43219"/>
                <a:gd name="connsiteX4" fmla="*/ 18290 w 42286"/>
                <a:gd name="connsiteY4" fmla="*/ 27735 h 43219"/>
                <a:gd name="connsiteX5" fmla="*/ 15846 w 42286"/>
                <a:gd name="connsiteY5" fmla="*/ 37209 h 43219"/>
                <a:gd name="connsiteX6" fmla="*/ 28863 w 42286"/>
                <a:gd name="connsiteY6" fmla="*/ 34610 h 43219"/>
                <a:gd name="connsiteX7" fmla="*/ 28596 w 42286"/>
                <a:gd name="connsiteY7" fmla="*/ 36519 h 43219"/>
                <a:gd name="connsiteX8" fmla="*/ 21621 w 42286"/>
                <a:gd name="connsiteY8" fmla="*/ 25901 h 43219"/>
                <a:gd name="connsiteX9" fmla="*/ 37416 w 42286"/>
                <a:gd name="connsiteY9" fmla="*/ 29949 h 43219"/>
                <a:gd name="connsiteX10" fmla="*/ 41834 w 42286"/>
                <a:gd name="connsiteY10" fmla="*/ 15213 h 43219"/>
                <a:gd name="connsiteX11" fmla="*/ 27791 w 42286"/>
                <a:gd name="connsiteY11" fmla="*/ 16824 h 43219"/>
                <a:gd name="connsiteX12" fmla="*/ 38360 w 42286"/>
                <a:gd name="connsiteY12" fmla="*/ 5285 h 43219"/>
                <a:gd name="connsiteX13" fmla="*/ 38436 w 42286"/>
                <a:gd name="connsiteY13" fmla="*/ 6549 h 43219"/>
                <a:gd name="connsiteX14" fmla="*/ 29114 w 42286"/>
                <a:gd name="connsiteY14" fmla="*/ 3811 h 43219"/>
                <a:gd name="connsiteX15" fmla="*/ 29856 w 42286"/>
                <a:gd name="connsiteY15" fmla="*/ 2199 h 43219"/>
                <a:gd name="connsiteX16" fmla="*/ 22177 w 42286"/>
                <a:gd name="connsiteY16" fmla="*/ 4579 h 43219"/>
                <a:gd name="connsiteX17" fmla="*/ 17433 w 42286"/>
                <a:gd name="connsiteY17" fmla="*/ 10785 h 43219"/>
                <a:gd name="connsiteX18" fmla="*/ 14036 w 42286"/>
                <a:gd name="connsiteY18" fmla="*/ 5051 h 43219"/>
                <a:gd name="connsiteX19" fmla="*/ 15336 w 42286"/>
                <a:gd name="connsiteY19" fmla="*/ 6399 h 43219"/>
                <a:gd name="connsiteX20" fmla="*/ 4163 w 42286"/>
                <a:gd name="connsiteY20" fmla="*/ 15648 h 43219"/>
                <a:gd name="connsiteX21" fmla="*/ 3936 w 42286"/>
                <a:gd name="connsiteY21" fmla="*/ 14229 h 43219"/>
                <a:gd name="connsiteX0" fmla="*/ 3936 w 41947"/>
                <a:gd name="connsiteY0" fmla="*/ 14229 h 43219"/>
                <a:gd name="connsiteX1" fmla="*/ 12618 w 41947"/>
                <a:gd name="connsiteY1" fmla="*/ 16554 h 43219"/>
                <a:gd name="connsiteX2" fmla="*/ 14041 w 41947"/>
                <a:gd name="connsiteY2" fmla="*/ 5061 h 43219"/>
                <a:gd name="connsiteX3" fmla="*/ 22492 w 41947"/>
                <a:gd name="connsiteY3" fmla="*/ 3291 h 43219"/>
                <a:gd name="connsiteX4" fmla="*/ 25785 w 41947"/>
                <a:gd name="connsiteY4" fmla="*/ 59 h 43219"/>
                <a:gd name="connsiteX5" fmla="*/ 29869 w 41947"/>
                <a:gd name="connsiteY5" fmla="*/ 2340 h 43219"/>
                <a:gd name="connsiteX6" fmla="*/ 21687 w 41947"/>
                <a:gd name="connsiteY6" fmla="*/ 11647 h 43219"/>
                <a:gd name="connsiteX7" fmla="*/ 38354 w 41947"/>
                <a:gd name="connsiteY7" fmla="*/ 5435 h 43219"/>
                <a:gd name="connsiteX8" fmla="*/ 25259 w 41947"/>
                <a:gd name="connsiteY8" fmla="*/ 15254 h 43219"/>
                <a:gd name="connsiteX9" fmla="*/ 41854 w 41947"/>
                <a:gd name="connsiteY9" fmla="*/ 15319 h 43219"/>
                <a:gd name="connsiteX10" fmla="*/ 30736 w 41947"/>
                <a:gd name="connsiteY10" fmla="*/ 22590 h 43219"/>
                <a:gd name="connsiteX11" fmla="*/ 37440 w 41947"/>
                <a:gd name="connsiteY11" fmla="*/ 30063 h 43219"/>
                <a:gd name="connsiteX12" fmla="*/ 35431 w 41947"/>
                <a:gd name="connsiteY12" fmla="*/ 35960 h 43219"/>
                <a:gd name="connsiteX13" fmla="*/ 28591 w 41947"/>
                <a:gd name="connsiteY13" fmla="*/ 36674 h 43219"/>
                <a:gd name="connsiteX14" fmla="*/ 23703 w 41947"/>
                <a:gd name="connsiteY14" fmla="*/ 42965 h 43219"/>
                <a:gd name="connsiteX15" fmla="*/ 16516 w 41947"/>
                <a:gd name="connsiteY15" fmla="*/ 39125 h 43219"/>
                <a:gd name="connsiteX16" fmla="*/ 5840 w 41947"/>
                <a:gd name="connsiteY16" fmla="*/ 35331 h 43219"/>
                <a:gd name="connsiteX17" fmla="*/ 1146 w 41947"/>
                <a:gd name="connsiteY17" fmla="*/ 31109 h 43219"/>
                <a:gd name="connsiteX18" fmla="*/ 2149 w 41947"/>
                <a:gd name="connsiteY18" fmla="*/ 25410 h 43219"/>
                <a:gd name="connsiteX19" fmla="*/ 31 w 41947"/>
                <a:gd name="connsiteY19" fmla="*/ 19563 h 43219"/>
                <a:gd name="connsiteX20" fmla="*/ 3899 w 41947"/>
                <a:gd name="connsiteY20" fmla="*/ 14366 h 43219"/>
                <a:gd name="connsiteX21" fmla="*/ 3936 w 41947"/>
                <a:gd name="connsiteY21" fmla="*/ 14229 h 43219"/>
                <a:gd name="connsiteX0" fmla="*/ 4729 w 41947"/>
                <a:gd name="connsiteY0" fmla="*/ 26036 h 43219"/>
                <a:gd name="connsiteX1" fmla="*/ 2196 w 41947"/>
                <a:gd name="connsiteY1" fmla="*/ 25239 h 43219"/>
                <a:gd name="connsiteX2" fmla="*/ 6964 w 41947"/>
                <a:gd name="connsiteY2" fmla="*/ 34758 h 43219"/>
                <a:gd name="connsiteX3" fmla="*/ 17484 w 41947"/>
                <a:gd name="connsiteY3" fmla="*/ 24398 h 43219"/>
                <a:gd name="connsiteX4" fmla="*/ 18290 w 41947"/>
                <a:gd name="connsiteY4" fmla="*/ 27735 h 43219"/>
                <a:gd name="connsiteX5" fmla="*/ 15846 w 41947"/>
                <a:gd name="connsiteY5" fmla="*/ 37209 h 43219"/>
                <a:gd name="connsiteX6" fmla="*/ 28863 w 41947"/>
                <a:gd name="connsiteY6" fmla="*/ 34610 h 43219"/>
                <a:gd name="connsiteX7" fmla="*/ 28596 w 41947"/>
                <a:gd name="connsiteY7" fmla="*/ 36519 h 43219"/>
                <a:gd name="connsiteX8" fmla="*/ 21621 w 41947"/>
                <a:gd name="connsiteY8" fmla="*/ 25901 h 43219"/>
                <a:gd name="connsiteX9" fmla="*/ 37416 w 41947"/>
                <a:gd name="connsiteY9" fmla="*/ 29949 h 43219"/>
                <a:gd name="connsiteX10" fmla="*/ 41834 w 41947"/>
                <a:gd name="connsiteY10" fmla="*/ 15213 h 43219"/>
                <a:gd name="connsiteX11" fmla="*/ 27791 w 41947"/>
                <a:gd name="connsiteY11" fmla="*/ 16824 h 43219"/>
                <a:gd name="connsiteX12" fmla="*/ 38360 w 41947"/>
                <a:gd name="connsiteY12" fmla="*/ 5285 h 43219"/>
                <a:gd name="connsiteX13" fmla="*/ 38436 w 41947"/>
                <a:gd name="connsiteY13" fmla="*/ 6549 h 43219"/>
                <a:gd name="connsiteX14" fmla="*/ 29114 w 41947"/>
                <a:gd name="connsiteY14" fmla="*/ 3811 h 43219"/>
                <a:gd name="connsiteX15" fmla="*/ 29856 w 41947"/>
                <a:gd name="connsiteY15" fmla="*/ 2199 h 43219"/>
                <a:gd name="connsiteX16" fmla="*/ 22177 w 41947"/>
                <a:gd name="connsiteY16" fmla="*/ 4579 h 43219"/>
                <a:gd name="connsiteX17" fmla="*/ 17433 w 41947"/>
                <a:gd name="connsiteY17" fmla="*/ 10785 h 43219"/>
                <a:gd name="connsiteX18" fmla="*/ 14036 w 41947"/>
                <a:gd name="connsiteY18" fmla="*/ 5051 h 43219"/>
                <a:gd name="connsiteX19" fmla="*/ 15336 w 41947"/>
                <a:gd name="connsiteY19" fmla="*/ 6399 h 43219"/>
                <a:gd name="connsiteX20" fmla="*/ 4163 w 41947"/>
                <a:gd name="connsiteY20" fmla="*/ 15648 h 43219"/>
                <a:gd name="connsiteX21" fmla="*/ 3936 w 41947"/>
                <a:gd name="connsiteY21" fmla="*/ 14229 h 43219"/>
                <a:gd name="connsiteX0" fmla="*/ 3936 w 41947"/>
                <a:gd name="connsiteY0" fmla="*/ 14229 h 43219"/>
                <a:gd name="connsiteX1" fmla="*/ 12618 w 41947"/>
                <a:gd name="connsiteY1" fmla="*/ 16554 h 43219"/>
                <a:gd name="connsiteX2" fmla="*/ 14041 w 41947"/>
                <a:gd name="connsiteY2" fmla="*/ 5061 h 43219"/>
                <a:gd name="connsiteX3" fmla="*/ 22492 w 41947"/>
                <a:gd name="connsiteY3" fmla="*/ 3291 h 43219"/>
                <a:gd name="connsiteX4" fmla="*/ 25785 w 41947"/>
                <a:gd name="connsiteY4" fmla="*/ 59 h 43219"/>
                <a:gd name="connsiteX5" fmla="*/ 29869 w 41947"/>
                <a:gd name="connsiteY5" fmla="*/ 2340 h 43219"/>
                <a:gd name="connsiteX6" fmla="*/ 21687 w 41947"/>
                <a:gd name="connsiteY6" fmla="*/ 11647 h 43219"/>
                <a:gd name="connsiteX7" fmla="*/ 38354 w 41947"/>
                <a:gd name="connsiteY7" fmla="*/ 5435 h 43219"/>
                <a:gd name="connsiteX8" fmla="*/ 25259 w 41947"/>
                <a:gd name="connsiteY8" fmla="*/ 15254 h 43219"/>
                <a:gd name="connsiteX9" fmla="*/ 41854 w 41947"/>
                <a:gd name="connsiteY9" fmla="*/ 15319 h 43219"/>
                <a:gd name="connsiteX10" fmla="*/ 30736 w 41947"/>
                <a:gd name="connsiteY10" fmla="*/ 22590 h 43219"/>
                <a:gd name="connsiteX11" fmla="*/ 37440 w 41947"/>
                <a:gd name="connsiteY11" fmla="*/ 30063 h 43219"/>
                <a:gd name="connsiteX12" fmla="*/ 35431 w 41947"/>
                <a:gd name="connsiteY12" fmla="*/ 35960 h 43219"/>
                <a:gd name="connsiteX13" fmla="*/ 28591 w 41947"/>
                <a:gd name="connsiteY13" fmla="*/ 36674 h 43219"/>
                <a:gd name="connsiteX14" fmla="*/ 23703 w 41947"/>
                <a:gd name="connsiteY14" fmla="*/ 42965 h 43219"/>
                <a:gd name="connsiteX15" fmla="*/ 16516 w 41947"/>
                <a:gd name="connsiteY15" fmla="*/ 39125 h 43219"/>
                <a:gd name="connsiteX16" fmla="*/ 5840 w 41947"/>
                <a:gd name="connsiteY16" fmla="*/ 35331 h 43219"/>
                <a:gd name="connsiteX17" fmla="*/ 1146 w 41947"/>
                <a:gd name="connsiteY17" fmla="*/ 31109 h 43219"/>
                <a:gd name="connsiteX18" fmla="*/ 2149 w 41947"/>
                <a:gd name="connsiteY18" fmla="*/ 25410 h 43219"/>
                <a:gd name="connsiteX19" fmla="*/ 31 w 41947"/>
                <a:gd name="connsiteY19" fmla="*/ 19563 h 43219"/>
                <a:gd name="connsiteX20" fmla="*/ 3899 w 41947"/>
                <a:gd name="connsiteY20" fmla="*/ 14366 h 43219"/>
                <a:gd name="connsiteX21" fmla="*/ 3936 w 41947"/>
                <a:gd name="connsiteY21" fmla="*/ 14229 h 43219"/>
                <a:gd name="connsiteX0" fmla="*/ 4729 w 41947"/>
                <a:gd name="connsiteY0" fmla="*/ 26036 h 43219"/>
                <a:gd name="connsiteX1" fmla="*/ 2196 w 41947"/>
                <a:gd name="connsiteY1" fmla="*/ 25239 h 43219"/>
                <a:gd name="connsiteX2" fmla="*/ 16129 w 41947"/>
                <a:gd name="connsiteY2" fmla="*/ 23898 h 43219"/>
                <a:gd name="connsiteX3" fmla="*/ 17484 w 41947"/>
                <a:gd name="connsiteY3" fmla="*/ 24398 h 43219"/>
                <a:gd name="connsiteX4" fmla="*/ 18290 w 41947"/>
                <a:gd name="connsiteY4" fmla="*/ 27735 h 43219"/>
                <a:gd name="connsiteX5" fmla="*/ 15846 w 41947"/>
                <a:gd name="connsiteY5" fmla="*/ 37209 h 43219"/>
                <a:gd name="connsiteX6" fmla="*/ 28863 w 41947"/>
                <a:gd name="connsiteY6" fmla="*/ 34610 h 43219"/>
                <a:gd name="connsiteX7" fmla="*/ 28596 w 41947"/>
                <a:gd name="connsiteY7" fmla="*/ 36519 h 43219"/>
                <a:gd name="connsiteX8" fmla="*/ 21621 w 41947"/>
                <a:gd name="connsiteY8" fmla="*/ 25901 h 43219"/>
                <a:gd name="connsiteX9" fmla="*/ 37416 w 41947"/>
                <a:gd name="connsiteY9" fmla="*/ 29949 h 43219"/>
                <a:gd name="connsiteX10" fmla="*/ 41834 w 41947"/>
                <a:gd name="connsiteY10" fmla="*/ 15213 h 43219"/>
                <a:gd name="connsiteX11" fmla="*/ 27791 w 41947"/>
                <a:gd name="connsiteY11" fmla="*/ 16824 h 43219"/>
                <a:gd name="connsiteX12" fmla="*/ 38360 w 41947"/>
                <a:gd name="connsiteY12" fmla="*/ 5285 h 43219"/>
                <a:gd name="connsiteX13" fmla="*/ 38436 w 41947"/>
                <a:gd name="connsiteY13" fmla="*/ 6549 h 43219"/>
                <a:gd name="connsiteX14" fmla="*/ 29114 w 41947"/>
                <a:gd name="connsiteY14" fmla="*/ 3811 h 43219"/>
                <a:gd name="connsiteX15" fmla="*/ 29856 w 41947"/>
                <a:gd name="connsiteY15" fmla="*/ 2199 h 43219"/>
                <a:gd name="connsiteX16" fmla="*/ 22177 w 41947"/>
                <a:gd name="connsiteY16" fmla="*/ 4579 h 43219"/>
                <a:gd name="connsiteX17" fmla="*/ 17433 w 41947"/>
                <a:gd name="connsiteY17" fmla="*/ 10785 h 43219"/>
                <a:gd name="connsiteX18" fmla="*/ 14036 w 41947"/>
                <a:gd name="connsiteY18" fmla="*/ 5051 h 43219"/>
                <a:gd name="connsiteX19" fmla="*/ 15336 w 41947"/>
                <a:gd name="connsiteY19" fmla="*/ 6399 h 43219"/>
                <a:gd name="connsiteX20" fmla="*/ 4163 w 41947"/>
                <a:gd name="connsiteY20" fmla="*/ 15648 h 43219"/>
                <a:gd name="connsiteX21" fmla="*/ 3936 w 41947"/>
                <a:gd name="connsiteY21" fmla="*/ 14229 h 43219"/>
                <a:gd name="connsiteX0" fmla="*/ 3936 w 41947"/>
                <a:gd name="connsiteY0" fmla="*/ 14229 h 43219"/>
                <a:gd name="connsiteX1" fmla="*/ 12618 w 41947"/>
                <a:gd name="connsiteY1" fmla="*/ 16554 h 43219"/>
                <a:gd name="connsiteX2" fmla="*/ 14041 w 41947"/>
                <a:gd name="connsiteY2" fmla="*/ 5061 h 43219"/>
                <a:gd name="connsiteX3" fmla="*/ 22492 w 41947"/>
                <a:gd name="connsiteY3" fmla="*/ 3291 h 43219"/>
                <a:gd name="connsiteX4" fmla="*/ 25785 w 41947"/>
                <a:gd name="connsiteY4" fmla="*/ 59 h 43219"/>
                <a:gd name="connsiteX5" fmla="*/ 29869 w 41947"/>
                <a:gd name="connsiteY5" fmla="*/ 2340 h 43219"/>
                <a:gd name="connsiteX6" fmla="*/ 21687 w 41947"/>
                <a:gd name="connsiteY6" fmla="*/ 11647 h 43219"/>
                <a:gd name="connsiteX7" fmla="*/ 38354 w 41947"/>
                <a:gd name="connsiteY7" fmla="*/ 5435 h 43219"/>
                <a:gd name="connsiteX8" fmla="*/ 25259 w 41947"/>
                <a:gd name="connsiteY8" fmla="*/ 15254 h 43219"/>
                <a:gd name="connsiteX9" fmla="*/ 41854 w 41947"/>
                <a:gd name="connsiteY9" fmla="*/ 15319 h 43219"/>
                <a:gd name="connsiteX10" fmla="*/ 30736 w 41947"/>
                <a:gd name="connsiteY10" fmla="*/ 22590 h 43219"/>
                <a:gd name="connsiteX11" fmla="*/ 37440 w 41947"/>
                <a:gd name="connsiteY11" fmla="*/ 30063 h 43219"/>
                <a:gd name="connsiteX12" fmla="*/ 35431 w 41947"/>
                <a:gd name="connsiteY12" fmla="*/ 35960 h 43219"/>
                <a:gd name="connsiteX13" fmla="*/ 28591 w 41947"/>
                <a:gd name="connsiteY13" fmla="*/ 36674 h 43219"/>
                <a:gd name="connsiteX14" fmla="*/ 23703 w 41947"/>
                <a:gd name="connsiteY14" fmla="*/ 42965 h 43219"/>
                <a:gd name="connsiteX15" fmla="*/ 16516 w 41947"/>
                <a:gd name="connsiteY15" fmla="*/ 39125 h 43219"/>
                <a:gd name="connsiteX16" fmla="*/ 5840 w 41947"/>
                <a:gd name="connsiteY16" fmla="*/ 35331 h 43219"/>
                <a:gd name="connsiteX17" fmla="*/ 17726 w 41947"/>
                <a:gd name="connsiteY17" fmla="*/ 22680 h 43219"/>
                <a:gd name="connsiteX18" fmla="*/ 2149 w 41947"/>
                <a:gd name="connsiteY18" fmla="*/ 25410 h 43219"/>
                <a:gd name="connsiteX19" fmla="*/ 31 w 41947"/>
                <a:gd name="connsiteY19" fmla="*/ 19563 h 43219"/>
                <a:gd name="connsiteX20" fmla="*/ 3899 w 41947"/>
                <a:gd name="connsiteY20" fmla="*/ 14366 h 43219"/>
                <a:gd name="connsiteX21" fmla="*/ 3936 w 41947"/>
                <a:gd name="connsiteY21" fmla="*/ 14229 h 43219"/>
                <a:gd name="connsiteX0" fmla="*/ 4729 w 41947"/>
                <a:gd name="connsiteY0" fmla="*/ 26036 h 43219"/>
                <a:gd name="connsiteX1" fmla="*/ 2196 w 41947"/>
                <a:gd name="connsiteY1" fmla="*/ 25239 h 43219"/>
                <a:gd name="connsiteX2" fmla="*/ 16129 w 41947"/>
                <a:gd name="connsiteY2" fmla="*/ 23898 h 43219"/>
                <a:gd name="connsiteX3" fmla="*/ 17484 w 41947"/>
                <a:gd name="connsiteY3" fmla="*/ 24398 h 43219"/>
                <a:gd name="connsiteX4" fmla="*/ 18290 w 41947"/>
                <a:gd name="connsiteY4" fmla="*/ 27735 h 43219"/>
                <a:gd name="connsiteX5" fmla="*/ 15846 w 41947"/>
                <a:gd name="connsiteY5" fmla="*/ 37209 h 43219"/>
                <a:gd name="connsiteX6" fmla="*/ 28863 w 41947"/>
                <a:gd name="connsiteY6" fmla="*/ 34610 h 43219"/>
                <a:gd name="connsiteX7" fmla="*/ 28596 w 41947"/>
                <a:gd name="connsiteY7" fmla="*/ 36519 h 43219"/>
                <a:gd name="connsiteX8" fmla="*/ 21621 w 41947"/>
                <a:gd name="connsiteY8" fmla="*/ 25901 h 43219"/>
                <a:gd name="connsiteX9" fmla="*/ 37416 w 41947"/>
                <a:gd name="connsiteY9" fmla="*/ 29949 h 43219"/>
                <a:gd name="connsiteX10" fmla="*/ 41834 w 41947"/>
                <a:gd name="connsiteY10" fmla="*/ 15213 h 43219"/>
                <a:gd name="connsiteX11" fmla="*/ 27791 w 41947"/>
                <a:gd name="connsiteY11" fmla="*/ 16824 h 43219"/>
                <a:gd name="connsiteX12" fmla="*/ 38360 w 41947"/>
                <a:gd name="connsiteY12" fmla="*/ 5285 h 43219"/>
                <a:gd name="connsiteX13" fmla="*/ 38436 w 41947"/>
                <a:gd name="connsiteY13" fmla="*/ 6549 h 43219"/>
                <a:gd name="connsiteX14" fmla="*/ 29114 w 41947"/>
                <a:gd name="connsiteY14" fmla="*/ 3811 h 43219"/>
                <a:gd name="connsiteX15" fmla="*/ 29856 w 41947"/>
                <a:gd name="connsiteY15" fmla="*/ 2199 h 43219"/>
                <a:gd name="connsiteX16" fmla="*/ 22177 w 41947"/>
                <a:gd name="connsiteY16" fmla="*/ 4579 h 43219"/>
                <a:gd name="connsiteX17" fmla="*/ 17433 w 41947"/>
                <a:gd name="connsiteY17" fmla="*/ 10785 h 43219"/>
                <a:gd name="connsiteX18" fmla="*/ 14036 w 41947"/>
                <a:gd name="connsiteY18" fmla="*/ 5051 h 43219"/>
                <a:gd name="connsiteX19" fmla="*/ 15336 w 41947"/>
                <a:gd name="connsiteY19" fmla="*/ 6399 h 43219"/>
                <a:gd name="connsiteX20" fmla="*/ 4163 w 41947"/>
                <a:gd name="connsiteY20" fmla="*/ 15648 h 43219"/>
                <a:gd name="connsiteX21" fmla="*/ 3936 w 41947"/>
                <a:gd name="connsiteY21" fmla="*/ 14229 h 43219"/>
                <a:gd name="connsiteX0" fmla="*/ 3936 w 41947"/>
                <a:gd name="connsiteY0" fmla="*/ 14229 h 43413"/>
                <a:gd name="connsiteX1" fmla="*/ 12618 w 41947"/>
                <a:gd name="connsiteY1" fmla="*/ 16554 h 43413"/>
                <a:gd name="connsiteX2" fmla="*/ 14041 w 41947"/>
                <a:gd name="connsiteY2" fmla="*/ 5061 h 43413"/>
                <a:gd name="connsiteX3" fmla="*/ 22492 w 41947"/>
                <a:gd name="connsiteY3" fmla="*/ 3291 h 43413"/>
                <a:gd name="connsiteX4" fmla="*/ 25785 w 41947"/>
                <a:gd name="connsiteY4" fmla="*/ 59 h 43413"/>
                <a:gd name="connsiteX5" fmla="*/ 29869 w 41947"/>
                <a:gd name="connsiteY5" fmla="*/ 2340 h 43413"/>
                <a:gd name="connsiteX6" fmla="*/ 21687 w 41947"/>
                <a:gd name="connsiteY6" fmla="*/ 11647 h 43413"/>
                <a:gd name="connsiteX7" fmla="*/ 38354 w 41947"/>
                <a:gd name="connsiteY7" fmla="*/ 5435 h 43413"/>
                <a:gd name="connsiteX8" fmla="*/ 25259 w 41947"/>
                <a:gd name="connsiteY8" fmla="*/ 15254 h 43413"/>
                <a:gd name="connsiteX9" fmla="*/ 41854 w 41947"/>
                <a:gd name="connsiteY9" fmla="*/ 15319 h 43413"/>
                <a:gd name="connsiteX10" fmla="*/ 30736 w 41947"/>
                <a:gd name="connsiteY10" fmla="*/ 22590 h 43413"/>
                <a:gd name="connsiteX11" fmla="*/ 37440 w 41947"/>
                <a:gd name="connsiteY11" fmla="*/ 30063 h 43413"/>
                <a:gd name="connsiteX12" fmla="*/ 35431 w 41947"/>
                <a:gd name="connsiteY12" fmla="*/ 35960 h 43413"/>
                <a:gd name="connsiteX13" fmla="*/ 28591 w 41947"/>
                <a:gd name="connsiteY13" fmla="*/ 36674 h 43413"/>
                <a:gd name="connsiteX14" fmla="*/ 23703 w 41947"/>
                <a:gd name="connsiteY14" fmla="*/ 42965 h 43413"/>
                <a:gd name="connsiteX15" fmla="*/ 20577 w 41947"/>
                <a:gd name="connsiteY15" fmla="*/ 24677 h 43413"/>
                <a:gd name="connsiteX16" fmla="*/ 5840 w 41947"/>
                <a:gd name="connsiteY16" fmla="*/ 35331 h 43413"/>
                <a:gd name="connsiteX17" fmla="*/ 17726 w 41947"/>
                <a:gd name="connsiteY17" fmla="*/ 22680 h 43413"/>
                <a:gd name="connsiteX18" fmla="*/ 2149 w 41947"/>
                <a:gd name="connsiteY18" fmla="*/ 25410 h 43413"/>
                <a:gd name="connsiteX19" fmla="*/ 31 w 41947"/>
                <a:gd name="connsiteY19" fmla="*/ 19563 h 43413"/>
                <a:gd name="connsiteX20" fmla="*/ 3899 w 41947"/>
                <a:gd name="connsiteY20" fmla="*/ 14366 h 43413"/>
                <a:gd name="connsiteX21" fmla="*/ 3936 w 41947"/>
                <a:gd name="connsiteY21" fmla="*/ 14229 h 43413"/>
                <a:gd name="connsiteX0" fmla="*/ 4729 w 41947"/>
                <a:gd name="connsiteY0" fmla="*/ 26036 h 43413"/>
                <a:gd name="connsiteX1" fmla="*/ 2196 w 41947"/>
                <a:gd name="connsiteY1" fmla="*/ 25239 h 43413"/>
                <a:gd name="connsiteX2" fmla="*/ 16129 w 41947"/>
                <a:gd name="connsiteY2" fmla="*/ 23898 h 43413"/>
                <a:gd name="connsiteX3" fmla="*/ 17484 w 41947"/>
                <a:gd name="connsiteY3" fmla="*/ 24398 h 43413"/>
                <a:gd name="connsiteX4" fmla="*/ 18290 w 41947"/>
                <a:gd name="connsiteY4" fmla="*/ 27735 h 43413"/>
                <a:gd name="connsiteX5" fmla="*/ 15846 w 41947"/>
                <a:gd name="connsiteY5" fmla="*/ 37209 h 43413"/>
                <a:gd name="connsiteX6" fmla="*/ 28863 w 41947"/>
                <a:gd name="connsiteY6" fmla="*/ 34610 h 43413"/>
                <a:gd name="connsiteX7" fmla="*/ 28596 w 41947"/>
                <a:gd name="connsiteY7" fmla="*/ 36519 h 43413"/>
                <a:gd name="connsiteX8" fmla="*/ 21621 w 41947"/>
                <a:gd name="connsiteY8" fmla="*/ 25901 h 43413"/>
                <a:gd name="connsiteX9" fmla="*/ 37416 w 41947"/>
                <a:gd name="connsiteY9" fmla="*/ 29949 h 43413"/>
                <a:gd name="connsiteX10" fmla="*/ 41834 w 41947"/>
                <a:gd name="connsiteY10" fmla="*/ 15213 h 43413"/>
                <a:gd name="connsiteX11" fmla="*/ 27791 w 41947"/>
                <a:gd name="connsiteY11" fmla="*/ 16824 h 43413"/>
                <a:gd name="connsiteX12" fmla="*/ 38360 w 41947"/>
                <a:gd name="connsiteY12" fmla="*/ 5285 h 43413"/>
                <a:gd name="connsiteX13" fmla="*/ 38436 w 41947"/>
                <a:gd name="connsiteY13" fmla="*/ 6549 h 43413"/>
                <a:gd name="connsiteX14" fmla="*/ 29114 w 41947"/>
                <a:gd name="connsiteY14" fmla="*/ 3811 h 43413"/>
                <a:gd name="connsiteX15" fmla="*/ 29856 w 41947"/>
                <a:gd name="connsiteY15" fmla="*/ 2199 h 43413"/>
                <a:gd name="connsiteX16" fmla="*/ 22177 w 41947"/>
                <a:gd name="connsiteY16" fmla="*/ 4579 h 43413"/>
                <a:gd name="connsiteX17" fmla="*/ 17433 w 41947"/>
                <a:gd name="connsiteY17" fmla="*/ 10785 h 43413"/>
                <a:gd name="connsiteX18" fmla="*/ 14036 w 41947"/>
                <a:gd name="connsiteY18" fmla="*/ 5051 h 43413"/>
                <a:gd name="connsiteX19" fmla="*/ 15336 w 41947"/>
                <a:gd name="connsiteY19" fmla="*/ 6399 h 43413"/>
                <a:gd name="connsiteX20" fmla="*/ 4163 w 41947"/>
                <a:gd name="connsiteY20" fmla="*/ 15648 h 43413"/>
                <a:gd name="connsiteX21" fmla="*/ 3936 w 41947"/>
                <a:gd name="connsiteY21" fmla="*/ 14229 h 43413"/>
                <a:gd name="connsiteX0" fmla="*/ 3936 w 41947"/>
                <a:gd name="connsiteY0" fmla="*/ 14229 h 43413"/>
                <a:gd name="connsiteX1" fmla="*/ 12618 w 41947"/>
                <a:gd name="connsiteY1" fmla="*/ 16554 h 43413"/>
                <a:gd name="connsiteX2" fmla="*/ 14041 w 41947"/>
                <a:gd name="connsiteY2" fmla="*/ 5061 h 43413"/>
                <a:gd name="connsiteX3" fmla="*/ 22492 w 41947"/>
                <a:gd name="connsiteY3" fmla="*/ 3291 h 43413"/>
                <a:gd name="connsiteX4" fmla="*/ 25785 w 41947"/>
                <a:gd name="connsiteY4" fmla="*/ 59 h 43413"/>
                <a:gd name="connsiteX5" fmla="*/ 29869 w 41947"/>
                <a:gd name="connsiteY5" fmla="*/ 2340 h 43413"/>
                <a:gd name="connsiteX6" fmla="*/ 21687 w 41947"/>
                <a:gd name="connsiteY6" fmla="*/ 11647 h 43413"/>
                <a:gd name="connsiteX7" fmla="*/ 38354 w 41947"/>
                <a:gd name="connsiteY7" fmla="*/ 5435 h 43413"/>
                <a:gd name="connsiteX8" fmla="*/ 25259 w 41947"/>
                <a:gd name="connsiteY8" fmla="*/ 15254 h 43413"/>
                <a:gd name="connsiteX9" fmla="*/ 41854 w 41947"/>
                <a:gd name="connsiteY9" fmla="*/ 15319 h 43413"/>
                <a:gd name="connsiteX10" fmla="*/ 30736 w 41947"/>
                <a:gd name="connsiteY10" fmla="*/ 22590 h 43413"/>
                <a:gd name="connsiteX11" fmla="*/ 37440 w 41947"/>
                <a:gd name="connsiteY11" fmla="*/ 30063 h 43413"/>
                <a:gd name="connsiteX12" fmla="*/ 35431 w 41947"/>
                <a:gd name="connsiteY12" fmla="*/ 35960 h 43413"/>
                <a:gd name="connsiteX13" fmla="*/ 28591 w 41947"/>
                <a:gd name="connsiteY13" fmla="*/ 36674 h 43413"/>
                <a:gd name="connsiteX14" fmla="*/ 23703 w 41947"/>
                <a:gd name="connsiteY14" fmla="*/ 42965 h 43413"/>
                <a:gd name="connsiteX15" fmla="*/ 20577 w 41947"/>
                <a:gd name="connsiteY15" fmla="*/ 24677 h 43413"/>
                <a:gd name="connsiteX16" fmla="*/ 5840 w 41947"/>
                <a:gd name="connsiteY16" fmla="*/ 35331 h 43413"/>
                <a:gd name="connsiteX17" fmla="*/ 17726 w 41947"/>
                <a:gd name="connsiteY17" fmla="*/ 22680 h 43413"/>
                <a:gd name="connsiteX18" fmla="*/ 2149 w 41947"/>
                <a:gd name="connsiteY18" fmla="*/ 25410 h 43413"/>
                <a:gd name="connsiteX19" fmla="*/ 31 w 41947"/>
                <a:gd name="connsiteY19" fmla="*/ 19563 h 43413"/>
                <a:gd name="connsiteX20" fmla="*/ 3899 w 41947"/>
                <a:gd name="connsiteY20" fmla="*/ 14366 h 43413"/>
                <a:gd name="connsiteX21" fmla="*/ 3936 w 41947"/>
                <a:gd name="connsiteY21" fmla="*/ 14229 h 43413"/>
                <a:gd name="connsiteX0" fmla="*/ 4729 w 41947"/>
                <a:gd name="connsiteY0" fmla="*/ 26036 h 43413"/>
                <a:gd name="connsiteX1" fmla="*/ 2196 w 41947"/>
                <a:gd name="connsiteY1" fmla="*/ 25239 h 43413"/>
                <a:gd name="connsiteX2" fmla="*/ 16129 w 41947"/>
                <a:gd name="connsiteY2" fmla="*/ 23898 h 43413"/>
                <a:gd name="connsiteX3" fmla="*/ 17484 w 41947"/>
                <a:gd name="connsiteY3" fmla="*/ 24398 h 43413"/>
                <a:gd name="connsiteX4" fmla="*/ 18290 w 41947"/>
                <a:gd name="connsiteY4" fmla="*/ 27735 h 43413"/>
                <a:gd name="connsiteX5" fmla="*/ 15846 w 41947"/>
                <a:gd name="connsiteY5" fmla="*/ 37209 h 43413"/>
                <a:gd name="connsiteX6" fmla="*/ 28863 w 41947"/>
                <a:gd name="connsiteY6" fmla="*/ 34610 h 43413"/>
                <a:gd name="connsiteX7" fmla="*/ 18310 w 41947"/>
                <a:gd name="connsiteY7" fmla="*/ 23113 h 43413"/>
                <a:gd name="connsiteX8" fmla="*/ 21621 w 41947"/>
                <a:gd name="connsiteY8" fmla="*/ 25901 h 43413"/>
                <a:gd name="connsiteX9" fmla="*/ 37416 w 41947"/>
                <a:gd name="connsiteY9" fmla="*/ 29949 h 43413"/>
                <a:gd name="connsiteX10" fmla="*/ 41834 w 41947"/>
                <a:gd name="connsiteY10" fmla="*/ 15213 h 43413"/>
                <a:gd name="connsiteX11" fmla="*/ 27791 w 41947"/>
                <a:gd name="connsiteY11" fmla="*/ 16824 h 43413"/>
                <a:gd name="connsiteX12" fmla="*/ 38360 w 41947"/>
                <a:gd name="connsiteY12" fmla="*/ 5285 h 43413"/>
                <a:gd name="connsiteX13" fmla="*/ 38436 w 41947"/>
                <a:gd name="connsiteY13" fmla="*/ 6549 h 43413"/>
                <a:gd name="connsiteX14" fmla="*/ 29114 w 41947"/>
                <a:gd name="connsiteY14" fmla="*/ 3811 h 43413"/>
                <a:gd name="connsiteX15" fmla="*/ 29856 w 41947"/>
                <a:gd name="connsiteY15" fmla="*/ 2199 h 43413"/>
                <a:gd name="connsiteX16" fmla="*/ 22177 w 41947"/>
                <a:gd name="connsiteY16" fmla="*/ 4579 h 43413"/>
                <a:gd name="connsiteX17" fmla="*/ 17433 w 41947"/>
                <a:gd name="connsiteY17" fmla="*/ 10785 h 43413"/>
                <a:gd name="connsiteX18" fmla="*/ 14036 w 41947"/>
                <a:gd name="connsiteY18" fmla="*/ 5051 h 43413"/>
                <a:gd name="connsiteX19" fmla="*/ 15336 w 41947"/>
                <a:gd name="connsiteY19" fmla="*/ 6399 h 43413"/>
                <a:gd name="connsiteX20" fmla="*/ 4163 w 41947"/>
                <a:gd name="connsiteY20" fmla="*/ 15648 h 43413"/>
                <a:gd name="connsiteX21" fmla="*/ 3936 w 41947"/>
                <a:gd name="connsiteY21" fmla="*/ 14229 h 43413"/>
                <a:gd name="connsiteX0" fmla="*/ 3936 w 41947"/>
                <a:gd name="connsiteY0" fmla="*/ 14229 h 43413"/>
                <a:gd name="connsiteX1" fmla="*/ 12618 w 41947"/>
                <a:gd name="connsiteY1" fmla="*/ 16554 h 43413"/>
                <a:gd name="connsiteX2" fmla="*/ 14041 w 41947"/>
                <a:gd name="connsiteY2" fmla="*/ 5061 h 43413"/>
                <a:gd name="connsiteX3" fmla="*/ 22492 w 41947"/>
                <a:gd name="connsiteY3" fmla="*/ 3291 h 43413"/>
                <a:gd name="connsiteX4" fmla="*/ 25785 w 41947"/>
                <a:gd name="connsiteY4" fmla="*/ 59 h 43413"/>
                <a:gd name="connsiteX5" fmla="*/ 29869 w 41947"/>
                <a:gd name="connsiteY5" fmla="*/ 2340 h 43413"/>
                <a:gd name="connsiteX6" fmla="*/ 21687 w 41947"/>
                <a:gd name="connsiteY6" fmla="*/ 11647 h 43413"/>
                <a:gd name="connsiteX7" fmla="*/ 38354 w 41947"/>
                <a:gd name="connsiteY7" fmla="*/ 5435 h 43413"/>
                <a:gd name="connsiteX8" fmla="*/ 25259 w 41947"/>
                <a:gd name="connsiteY8" fmla="*/ 15254 h 43413"/>
                <a:gd name="connsiteX9" fmla="*/ 41854 w 41947"/>
                <a:gd name="connsiteY9" fmla="*/ 15319 h 43413"/>
                <a:gd name="connsiteX10" fmla="*/ 30736 w 41947"/>
                <a:gd name="connsiteY10" fmla="*/ 22590 h 43413"/>
                <a:gd name="connsiteX11" fmla="*/ 37440 w 41947"/>
                <a:gd name="connsiteY11" fmla="*/ 30063 h 43413"/>
                <a:gd name="connsiteX12" fmla="*/ 21641 w 41947"/>
                <a:gd name="connsiteY12" fmla="*/ 26767 h 43413"/>
                <a:gd name="connsiteX13" fmla="*/ 28591 w 41947"/>
                <a:gd name="connsiteY13" fmla="*/ 36674 h 43413"/>
                <a:gd name="connsiteX14" fmla="*/ 23703 w 41947"/>
                <a:gd name="connsiteY14" fmla="*/ 42965 h 43413"/>
                <a:gd name="connsiteX15" fmla="*/ 20577 w 41947"/>
                <a:gd name="connsiteY15" fmla="*/ 24677 h 43413"/>
                <a:gd name="connsiteX16" fmla="*/ 5840 w 41947"/>
                <a:gd name="connsiteY16" fmla="*/ 35331 h 43413"/>
                <a:gd name="connsiteX17" fmla="*/ 17726 w 41947"/>
                <a:gd name="connsiteY17" fmla="*/ 22680 h 43413"/>
                <a:gd name="connsiteX18" fmla="*/ 2149 w 41947"/>
                <a:gd name="connsiteY18" fmla="*/ 25410 h 43413"/>
                <a:gd name="connsiteX19" fmla="*/ 31 w 41947"/>
                <a:gd name="connsiteY19" fmla="*/ 19563 h 43413"/>
                <a:gd name="connsiteX20" fmla="*/ 3899 w 41947"/>
                <a:gd name="connsiteY20" fmla="*/ 14366 h 43413"/>
                <a:gd name="connsiteX21" fmla="*/ 3936 w 41947"/>
                <a:gd name="connsiteY21" fmla="*/ 14229 h 43413"/>
                <a:gd name="connsiteX0" fmla="*/ 4729 w 41947"/>
                <a:gd name="connsiteY0" fmla="*/ 26036 h 43413"/>
                <a:gd name="connsiteX1" fmla="*/ 2196 w 41947"/>
                <a:gd name="connsiteY1" fmla="*/ 25239 h 43413"/>
                <a:gd name="connsiteX2" fmla="*/ 16129 w 41947"/>
                <a:gd name="connsiteY2" fmla="*/ 23898 h 43413"/>
                <a:gd name="connsiteX3" fmla="*/ 17484 w 41947"/>
                <a:gd name="connsiteY3" fmla="*/ 24398 h 43413"/>
                <a:gd name="connsiteX4" fmla="*/ 18290 w 41947"/>
                <a:gd name="connsiteY4" fmla="*/ 27735 h 43413"/>
                <a:gd name="connsiteX5" fmla="*/ 15846 w 41947"/>
                <a:gd name="connsiteY5" fmla="*/ 37209 h 43413"/>
                <a:gd name="connsiteX6" fmla="*/ 28863 w 41947"/>
                <a:gd name="connsiteY6" fmla="*/ 34610 h 43413"/>
                <a:gd name="connsiteX7" fmla="*/ 18310 w 41947"/>
                <a:gd name="connsiteY7" fmla="*/ 23113 h 43413"/>
                <a:gd name="connsiteX8" fmla="*/ 21621 w 41947"/>
                <a:gd name="connsiteY8" fmla="*/ 25901 h 43413"/>
                <a:gd name="connsiteX9" fmla="*/ 37416 w 41947"/>
                <a:gd name="connsiteY9" fmla="*/ 29949 h 43413"/>
                <a:gd name="connsiteX10" fmla="*/ 41834 w 41947"/>
                <a:gd name="connsiteY10" fmla="*/ 15213 h 43413"/>
                <a:gd name="connsiteX11" fmla="*/ 27791 w 41947"/>
                <a:gd name="connsiteY11" fmla="*/ 16824 h 43413"/>
                <a:gd name="connsiteX12" fmla="*/ 38360 w 41947"/>
                <a:gd name="connsiteY12" fmla="*/ 5285 h 43413"/>
                <a:gd name="connsiteX13" fmla="*/ 38436 w 41947"/>
                <a:gd name="connsiteY13" fmla="*/ 6549 h 43413"/>
                <a:gd name="connsiteX14" fmla="*/ 29114 w 41947"/>
                <a:gd name="connsiteY14" fmla="*/ 3811 h 43413"/>
                <a:gd name="connsiteX15" fmla="*/ 29856 w 41947"/>
                <a:gd name="connsiteY15" fmla="*/ 2199 h 43413"/>
                <a:gd name="connsiteX16" fmla="*/ 22177 w 41947"/>
                <a:gd name="connsiteY16" fmla="*/ 4579 h 43413"/>
                <a:gd name="connsiteX17" fmla="*/ 17433 w 41947"/>
                <a:gd name="connsiteY17" fmla="*/ 10785 h 43413"/>
                <a:gd name="connsiteX18" fmla="*/ 14036 w 41947"/>
                <a:gd name="connsiteY18" fmla="*/ 5051 h 43413"/>
                <a:gd name="connsiteX19" fmla="*/ 15336 w 41947"/>
                <a:gd name="connsiteY19" fmla="*/ 6399 h 43413"/>
                <a:gd name="connsiteX20" fmla="*/ 4163 w 41947"/>
                <a:gd name="connsiteY20" fmla="*/ 15648 h 43413"/>
                <a:gd name="connsiteX21" fmla="*/ 3936 w 41947"/>
                <a:gd name="connsiteY21" fmla="*/ 14229 h 4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47" h="43413">
                  <a:moveTo>
                    <a:pt x="3936" y="14229"/>
                  </a:moveTo>
                  <a:cubicBezTo>
                    <a:pt x="3665" y="11516"/>
                    <a:pt x="11256" y="18568"/>
                    <a:pt x="12618" y="16554"/>
                  </a:cubicBezTo>
                  <a:cubicBezTo>
                    <a:pt x="14770" y="13373"/>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19725" y="10497"/>
                    <a:pt x="21687" y="11647"/>
                  </a:cubicBezTo>
                  <a:cubicBezTo>
                    <a:pt x="23182" y="12523"/>
                    <a:pt x="38066" y="3259"/>
                    <a:pt x="38354" y="5435"/>
                  </a:cubicBezTo>
                  <a:cubicBezTo>
                    <a:pt x="40082" y="6077"/>
                    <a:pt x="24699" y="12934"/>
                    <a:pt x="25259" y="15254"/>
                  </a:cubicBezTo>
                  <a:cubicBezTo>
                    <a:pt x="25666" y="16938"/>
                    <a:pt x="42367" y="13690"/>
                    <a:pt x="41854" y="15319"/>
                  </a:cubicBezTo>
                  <a:cubicBezTo>
                    <a:pt x="43115" y="17553"/>
                    <a:pt x="31240" y="19858"/>
                    <a:pt x="30736" y="22590"/>
                  </a:cubicBezTo>
                  <a:cubicBezTo>
                    <a:pt x="30066" y="26222"/>
                    <a:pt x="40164" y="29533"/>
                    <a:pt x="37440" y="30063"/>
                  </a:cubicBezTo>
                  <a:cubicBezTo>
                    <a:pt x="37427" y="32330"/>
                    <a:pt x="22904" y="25287"/>
                    <a:pt x="21641" y="26767"/>
                  </a:cubicBezTo>
                  <a:cubicBezTo>
                    <a:pt x="19722" y="29016"/>
                    <a:pt x="30740" y="38498"/>
                    <a:pt x="28591" y="36674"/>
                  </a:cubicBezTo>
                  <a:cubicBezTo>
                    <a:pt x="27896" y="39807"/>
                    <a:pt x="25039" y="44965"/>
                    <a:pt x="23703" y="42965"/>
                  </a:cubicBezTo>
                  <a:cubicBezTo>
                    <a:pt x="22367" y="40966"/>
                    <a:pt x="22148" y="27884"/>
                    <a:pt x="20577" y="24677"/>
                  </a:cubicBezTo>
                  <a:cubicBezTo>
                    <a:pt x="16869" y="27721"/>
                    <a:pt x="7992" y="40458"/>
                    <a:pt x="5840" y="35331"/>
                  </a:cubicBezTo>
                  <a:cubicBezTo>
                    <a:pt x="3726" y="35668"/>
                    <a:pt x="18321" y="25454"/>
                    <a:pt x="17726" y="22680"/>
                  </a:cubicBezTo>
                  <a:cubicBezTo>
                    <a:pt x="17295" y="20673"/>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1947" h="43413" fill="none" extrusionOk="0">
                  <a:moveTo>
                    <a:pt x="4729" y="26036"/>
                  </a:moveTo>
                  <a:cubicBezTo>
                    <a:pt x="3845" y="26130"/>
                    <a:pt x="2961" y="25852"/>
                    <a:pt x="2196" y="25239"/>
                  </a:cubicBezTo>
                  <a:moveTo>
                    <a:pt x="16129" y="23898"/>
                  </a:moveTo>
                  <a:cubicBezTo>
                    <a:pt x="15774" y="24091"/>
                    <a:pt x="17864" y="24338"/>
                    <a:pt x="17484" y="24398"/>
                  </a:cubicBezTo>
                  <a:moveTo>
                    <a:pt x="18290" y="27735"/>
                  </a:moveTo>
                  <a:cubicBezTo>
                    <a:pt x="18023" y="27189"/>
                    <a:pt x="16023" y="37820"/>
                    <a:pt x="15846" y="37209"/>
                  </a:cubicBezTo>
                  <a:moveTo>
                    <a:pt x="28863" y="34610"/>
                  </a:moveTo>
                  <a:cubicBezTo>
                    <a:pt x="28824" y="35257"/>
                    <a:pt x="18448" y="22491"/>
                    <a:pt x="18310" y="23113"/>
                  </a:cubicBezTo>
                  <a:moveTo>
                    <a:pt x="21621" y="25901"/>
                  </a:moveTo>
                  <a:cubicBezTo>
                    <a:pt x="23625" y="27229"/>
                    <a:pt x="37434" y="26917"/>
                    <a:pt x="37416" y="29949"/>
                  </a:cubicBezTo>
                  <a:moveTo>
                    <a:pt x="41834" y="15213"/>
                  </a:moveTo>
                  <a:cubicBezTo>
                    <a:pt x="41509" y="16245"/>
                    <a:pt x="28419" y="16096"/>
                    <a:pt x="27791" y="16824"/>
                  </a:cubicBezTo>
                  <a:moveTo>
                    <a:pt x="38360" y="5285"/>
                  </a:moveTo>
                  <a:cubicBezTo>
                    <a:pt x="38415" y="5702"/>
                    <a:pt x="38441" y="6125"/>
                    <a:pt x="38436" y="6549"/>
                  </a:cubicBezTo>
                  <a:moveTo>
                    <a:pt x="29114" y="3811"/>
                  </a:moveTo>
                  <a:cubicBezTo>
                    <a:pt x="29303" y="3228"/>
                    <a:pt x="29552" y="2685"/>
                    <a:pt x="29856" y="2199"/>
                  </a:cubicBezTo>
                  <a:moveTo>
                    <a:pt x="22177" y="4579"/>
                  </a:moveTo>
                  <a:cubicBezTo>
                    <a:pt x="22254" y="4097"/>
                    <a:pt x="17272" y="11226"/>
                    <a:pt x="17433" y="10785"/>
                  </a:cubicBezTo>
                  <a:moveTo>
                    <a:pt x="14036" y="5051"/>
                  </a:moveTo>
                  <a:cubicBezTo>
                    <a:pt x="14508" y="5427"/>
                    <a:pt x="14944" y="5880"/>
                    <a:pt x="15336" y="6399"/>
                  </a:cubicBezTo>
                  <a:moveTo>
                    <a:pt x="4163" y="15648"/>
                  </a:moveTo>
                  <a:cubicBezTo>
                    <a:pt x="4060" y="15184"/>
                    <a:pt x="3984" y="14710"/>
                    <a:pt x="3936" y="14229"/>
                  </a:cubicBezTo>
                </a:path>
              </a:pathLst>
            </a:custGeom>
            <a:solidFill>
              <a:srgbClr val="663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027" name="Picture 3" descr="C:\Documents and Settings\amoore\Local Settings\Temporary Internet Files\Content.IE5\P7ZPRTNG\MC90004813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075347" y="1600200"/>
            <a:ext cx="2705426" cy="233553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47</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878785921"/>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508529" y="152400"/>
            <a:ext cx="8229600" cy="1509584"/>
          </a:xfrm>
        </p:spPr>
        <p:txBody>
          <a:bodyPr>
            <a:normAutofit/>
          </a:bodyPr>
          <a:lstStyle/>
          <a:p>
            <a:r>
              <a:rPr lang="en-US" sz="6000" b="1" u="sng" dirty="0" smtClean="0">
                <a:effectLst>
                  <a:outerShdw blurRad="38100" dist="38100" dir="2700000" algn="tl">
                    <a:srgbClr val="000000">
                      <a:alpha val="43137"/>
                    </a:srgbClr>
                  </a:outerShdw>
                </a:effectLst>
              </a:rPr>
              <a:t>When to Wash Hands</a:t>
            </a:r>
            <a:endParaRPr lang="en-US" sz="6000" b="1" u="sng" dirty="0">
              <a:effectLst>
                <a:outerShdw blurRad="38100" dist="38100" dir="2700000" algn="tl">
                  <a:srgbClr val="000000">
                    <a:alpha val="43137"/>
                  </a:srgbClr>
                </a:outerShdw>
              </a:effectLst>
            </a:endParaRPr>
          </a:p>
        </p:txBody>
      </p:sp>
      <p:sp>
        <p:nvSpPr>
          <p:cNvPr id="268291" name="Rectangle 3"/>
          <p:cNvSpPr>
            <a:spLocks noGrp="1" noChangeArrowheads="1"/>
          </p:cNvSpPr>
          <p:nvPr>
            <p:ph type="body" sz="half" idx="1"/>
          </p:nvPr>
        </p:nvSpPr>
        <p:spPr>
          <a:xfrm>
            <a:off x="381000" y="1524000"/>
            <a:ext cx="8305800" cy="5029200"/>
          </a:xfrm>
        </p:spPr>
        <p:txBody>
          <a:bodyPr>
            <a:noAutofit/>
          </a:bodyPr>
          <a:lstStyle/>
          <a:p>
            <a:pPr>
              <a:spcBef>
                <a:spcPts val="0"/>
              </a:spcBef>
              <a:spcAft>
                <a:spcPts val="1200"/>
              </a:spcAft>
            </a:pPr>
            <a:r>
              <a:rPr lang="en-US" sz="2400" b="1" dirty="0" smtClean="0">
                <a:solidFill>
                  <a:srgbClr val="CC0000"/>
                </a:solidFill>
                <a:effectLst>
                  <a:outerShdw blurRad="38100" dist="38100" dir="2700000" algn="tl">
                    <a:srgbClr val="000000">
                      <a:alpha val="43137"/>
                    </a:srgbClr>
                  </a:outerShdw>
                </a:effectLst>
              </a:rPr>
              <a:t>Before and after contact with a resident and/or resident’s belongings</a:t>
            </a:r>
          </a:p>
          <a:p>
            <a:pPr>
              <a:spcBef>
                <a:spcPts val="0"/>
              </a:spcBef>
              <a:spcAft>
                <a:spcPts val="1200"/>
              </a:spcAft>
            </a:pPr>
            <a:r>
              <a:rPr lang="en-US" sz="2400" b="1" dirty="0" smtClean="0">
                <a:solidFill>
                  <a:srgbClr val="0070C0"/>
                </a:solidFill>
                <a:effectLst>
                  <a:outerShdw blurRad="38100" dist="38100" dir="2700000" algn="tl">
                    <a:srgbClr val="000000">
                      <a:alpha val="43137"/>
                    </a:srgbClr>
                  </a:outerShdw>
                </a:effectLst>
              </a:rPr>
              <a:t>Before and after eating</a:t>
            </a:r>
          </a:p>
          <a:p>
            <a:pPr>
              <a:spcBef>
                <a:spcPts val="0"/>
              </a:spcBef>
              <a:spcAft>
                <a:spcPts val="1200"/>
              </a:spcAft>
            </a:pPr>
            <a:r>
              <a:rPr lang="en-US" sz="2400" b="1" dirty="0" smtClean="0">
                <a:effectLst>
                  <a:outerShdw blurRad="38100" dist="38100" dir="2700000" algn="tl">
                    <a:srgbClr val="000000">
                      <a:alpha val="43137"/>
                    </a:srgbClr>
                  </a:outerShdw>
                </a:effectLst>
              </a:rPr>
              <a:t>After using the bathroom</a:t>
            </a:r>
            <a:endParaRPr lang="en-US" sz="2400" b="1" dirty="0">
              <a:effectLst>
                <a:outerShdw blurRad="38100" dist="38100" dir="2700000" algn="tl">
                  <a:srgbClr val="000000">
                    <a:alpha val="43137"/>
                  </a:srgbClr>
                </a:outerShdw>
              </a:effectLst>
            </a:endParaRPr>
          </a:p>
          <a:p>
            <a:pPr>
              <a:spcBef>
                <a:spcPts val="0"/>
              </a:spcBef>
              <a:spcAft>
                <a:spcPts val="1200"/>
              </a:spcAft>
            </a:pPr>
            <a:r>
              <a:rPr lang="en-US" sz="2400" b="1" dirty="0" smtClean="0">
                <a:solidFill>
                  <a:srgbClr val="FFFF00"/>
                </a:solidFill>
                <a:effectLst>
                  <a:outerShdw blurRad="38100" dist="38100" dir="2700000" algn="tl">
                    <a:srgbClr val="000000">
                      <a:alpha val="43137"/>
                    </a:srgbClr>
                  </a:outerShdw>
                </a:effectLst>
              </a:rPr>
              <a:t>After handling any contaminated fluid or object</a:t>
            </a:r>
          </a:p>
          <a:p>
            <a:pPr>
              <a:spcBef>
                <a:spcPts val="0"/>
              </a:spcBef>
              <a:spcAft>
                <a:spcPts val="1200"/>
              </a:spcAft>
            </a:pPr>
            <a:r>
              <a:rPr lang="en-US" sz="2400" b="1" dirty="0" smtClean="0">
                <a:effectLst>
                  <a:outerShdw blurRad="38100" dist="38100" dir="2700000" algn="tl">
                    <a:srgbClr val="000000">
                      <a:alpha val="43137"/>
                    </a:srgbClr>
                  </a:outerShdw>
                </a:effectLst>
              </a:rPr>
              <a:t>After touching body fluids, even if wearing gloves</a:t>
            </a:r>
          </a:p>
          <a:p>
            <a:pPr>
              <a:spcBef>
                <a:spcPts val="0"/>
              </a:spcBef>
              <a:spcAft>
                <a:spcPts val="1200"/>
              </a:spcAft>
            </a:pPr>
            <a:r>
              <a:rPr lang="en-US" sz="2400" b="1" dirty="0" smtClean="0">
                <a:solidFill>
                  <a:srgbClr val="663300"/>
                </a:solidFill>
                <a:effectLst>
                  <a:outerShdw blurRad="38100" dist="38100" dir="2700000" algn="tl">
                    <a:srgbClr val="000000">
                      <a:alpha val="43137"/>
                    </a:srgbClr>
                  </a:outerShdw>
                </a:effectLst>
              </a:rPr>
              <a:t>Before and after wearing gloves</a:t>
            </a:r>
          </a:p>
          <a:p>
            <a:pPr marL="342900" lvl="1" indent="-342900">
              <a:spcBef>
                <a:spcPts val="0"/>
              </a:spcBef>
              <a:spcAft>
                <a:spcPts val="1200"/>
              </a:spcAft>
              <a:buFontTx/>
              <a:buChar char="•"/>
            </a:pPr>
            <a:r>
              <a:rPr lang="en-US" sz="2400" b="1" dirty="0">
                <a:solidFill>
                  <a:srgbClr val="008000"/>
                </a:solidFill>
                <a:effectLst>
                  <a:outerShdw blurRad="38100" dist="38100" dir="2700000" algn="tl">
                    <a:srgbClr val="000000">
                      <a:alpha val="43137"/>
                    </a:srgbClr>
                  </a:outerShdw>
                </a:effectLst>
              </a:rPr>
              <a:t>Between tasks and procedures on the same resident to prevent cross-contamination of different </a:t>
            </a:r>
            <a:r>
              <a:rPr lang="en-US" sz="2400" b="1" dirty="0" smtClean="0">
                <a:solidFill>
                  <a:srgbClr val="008000"/>
                </a:solidFill>
                <a:effectLst>
                  <a:outerShdw blurRad="38100" dist="38100" dir="2700000" algn="tl">
                    <a:srgbClr val="000000">
                      <a:alpha val="43137"/>
                    </a:srgbClr>
                  </a:outerShdw>
                </a:effectLst>
              </a:rPr>
              <a:t>body sites</a:t>
            </a:r>
            <a:endParaRPr lang="en-US" sz="3600" b="1" dirty="0">
              <a:solidFill>
                <a:srgbClr val="6633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48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174617601"/>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685800" y="1828800"/>
            <a:ext cx="5257800" cy="3416320"/>
          </a:xfrm>
          <a:prstGeom prst="rect">
            <a:avLst/>
          </a:prstGeom>
          <a:noFill/>
        </p:spPr>
        <p:txBody>
          <a:bodyPr wrap="square" rtlCol="0">
            <a:spAutoFit/>
          </a:bodyPr>
          <a:lstStyle/>
          <a:p>
            <a:pPr lvl="0">
              <a:lnSpc>
                <a:spcPct val="90000"/>
              </a:lnSpc>
            </a:pPr>
            <a:r>
              <a:rPr lang="en-US" sz="6000" b="1" dirty="0">
                <a:solidFill>
                  <a:srgbClr val="FFFFFF"/>
                </a:solidFill>
                <a:effectLst>
                  <a:outerShdw blurRad="38100" dist="38100" dir="2700000" algn="tl">
                    <a:srgbClr val="000000">
                      <a:alpha val="43137"/>
                    </a:srgbClr>
                  </a:outerShdw>
                </a:effectLst>
              </a:rPr>
              <a:t>Wash the </a:t>
            </a:r>
            <a:r>
              <a:rPr lang="en-US" sz="6000" b="1" dirty="0">
                <a:solidFill>
                  <a:srgbClr val="0070C0"/>
                </a:solidFill>
                <a:effectLst>
                  <a:outerShdw blurRad="38100" dist="38100" dir="2700000" algn="tl">
                    <a:srgbClr val="000000">
                      <a:alpha val="43137"/>
                    </a:srgbClr>
                  </a:outerShdw>
                </a:effectLst>
              </a:rPr>
              <a:t>resident’s </a:t>
            </a:r>
            <a:r>
              <a:rPr lang="en-US" sz="6000" b="1" dirty="0">
                <a:solidFill>
                  <a:srgbClr val="FFFFFF"/>
                </a:solidFill>
                <a:effectLst>
                  <a:outerShdw blurRad="38100" dist="38100" dir="2700000" algn="tl">
                    <a:srgbClr val="000000">
                      <a:alpha val="43137"/>
                    </a:srgbClr>
                  </a:outerShdw>
                </a:effectLst>
              </a:rPr>
              <a:t>hands before meals</a:t>
            </a:r>
          </a:p>
        </p:txBody>
      </p:sp>
      <p:pic>
        <p:nvPicPr>
          <p:cNvPr id="9" name="Picture 2" descr="C:\Documents and Settings\amoore\Local Settings\Temporary Internet Files\Content.IE5\UBIB692R\MP900314378[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91200" y="2602089"/>
            <a:ext cx="3050313" cy="2679192"/>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49</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390424076"/>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28600"/>
            <a:ext cx="2743200" cy="1524000"/>
          </a:xfrm>
        </p:spPr>
        <p:txBody>
          <a:bodyPr>
            <a:normAutofit fontScale="90000"/>
          </a:bodyPr>
          <a:lstStyle/>
          <a:p>
            <a:pPr algn="l"/>
            <a:r>
              <a:rPr lang="en-US" dirty="0" smtClean="0">
                <a:solidFill>
                  <a:srgbClr val="FFC000"/>
                </a:solidFill>
                <a:latin typeface="Showcard Gothic" pitchFamily="82" charset="0"/>
              </a:rPr>
              <a:t>The  </a:t>
            </a:r>
            <a:br>
              <a:rPr lang="en-US" dirty="0" smtClean="0">
                <a:solidFill>
                  <a:srgbClr val="FFC000"/>
                </a:solidFill>
                <a:latin typeface="Showcard Gothic" pitchFamily="82" charset="0"/>
              </a:rPr>
            </a:br>
            <a:r>
              <a:rPr lang="en-US" dirty="0" smtClean="0">
                <a:solidFill>
                  <a:srgbClr val="FFC000"/>
                </a:solidFill>
                <a:latin typeface="Showcard Gothic" pitchFamily="82" charset="0"/>
              </a:rPr>
              <a:t>Bottom  </a:t>
            </a:r>
            <a:br>
              <a:rPr lang="en-US" dirty="0" smtClean="0">
                <a:solidFill>
                  <a:srgbClr val="FFC000"/>
                </a:solidFill>
                <a:latin typeface="Showcard Gothic" pitchFamily="82" charset="0"/>
              </a:rPr>
            </a:br>
            <a:r>
              <a:rPr lang="en-US" dirty="0" smtClean="0">
                <a:solidFill>
                  <a:srgbClr val="FFC000"/>
                </a:solidFill>
                <a:latin typeface="Showcard Gothic" pitchFamily="82" charset="0"/>
              </a:rPr>
              <a:t>Line</a:t>
            </a:r>
            <a:endParaRPr lang="en-US" dirty="0">
              <a:solidFill>
                <a:srgbClr val="FFC000"/>
              </a:solidFill>
              <a:latin typeface="Showcard Gothic" pitchFamily="82" charset="0"/>
            </a:endParaRPr>
          </a:p>
        </p:txBody>
      </p:sp>
      <p:cxnSp>
        <p:nvCxnSpPr>
          <p:cNvPr id="8" name="Straight Connector 7"/>
          <p:cNvCxnSpPr/>
          <p:nvPr/>
        </p:nvCxnSpPr>
        <p:spPr>
          <a:xfrm>
            <a:off x="7010400" y="1143000"/>
            <a:ext cx="1371600" cy="4876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81000" y="1981200"/>
            <a:ext cx="1143000" cy="0"/>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81000" y="1981200"/>
            <a:ext cx="0" cy="3733800"/>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6200000" flipH="1">
            <a:off x="895350" y="5772150"/>
            <a:ext cx="304800" cy="190500"/>
          </a:xfrm>
          <a:prstGeom prst="bentConnector3">
            <a:avLst>
              <a:gd name="adj1" fmla="val 9375"/>
            </a:avLst>
          </a:prstGeom>
          <a:ln>
            <a:tailEnd type="arrow"/>
          </a:ln>
        </p:spPr>
        <p:style>
          <a:lnRef idx="1">
            <a:schemeClr val="accent1"/>
          </a:lnRef>
          <a:fillRef idx="0">
            <a:schemeClr val="accent1"/>
          </a:fillRef>
          <a:effectRef idx="0">
            <a:schemeClr val="accent1"/>
          </a:effectRef>
          <a:fontRef idx="minor">
            <a:schemeClr val="tx1"/>
          </a:fontRef>
        </p:style>
      </p:cxnSp>
      <p:sp>
        <p:nvSpPr>
          <p:cNvPr id="54" name="Right Arrow 53"/>
          <p:cNvSpPr/>
          <p:nvPr/>
        </p:nvSpPr>
        <p:spPr>
          <a:xfrm>
            <a:off x="381000" y="3276600"/>
            <a:ext cx="1676400" cy="3276600"/>
          </a:xfrm>
          <a:prstGeom prst="rightArrow">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2713919" y="1905000"/>
            <a:ext cx="5410200" cy="3139321"/>
          </a:xfrm>
          <a:prstGeom prst="rect">
            <a:avLst/>
          </a:prstGeom>
          <a:noFill/>
        </p:spPr>
        <p:txBody>
          <a:bodyPr wrap="square" rtlCol="0">
            <a:spAutoFit/>
          </a:bodyPr>
          <a:lstStyle/>
          <a:p>
            <a:r>
              <a:rPr lang="en-US" sz="3200" b="1" dirty="0" smtClean="0"/>
              <a:t>BAD</a:t>
            </a:r>
            <a:r>
              <a:rPr lang="en-US" sz="6600" b="1" dirty="0" smtClean="0"/>
              <a:t> GERMS make people sick!</a:t>
            </a:r>
            <a:endParaRPr lang="en-US" sz="6600" b="1" dirty="0"/>
          </a:p>
        </p:txBody>
      </p:sp>
      <p:pic>
        <p:nvPicPr>
          <p:cNvPr id="3074" name="Picture 2" descr="C:\Documents and Settings\amoore\Local Settings\Temporary Internet Files\Content.IE5\8X456V05\MC900433824[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6400800" y="4315063"/>
            <a:ext cx="1475191" cy="1828572"/>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943896021"/>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6435" name="Date Placeholder 1"/>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002060"/>
                </a:solidFill>
              </a:rPr>
              <a:t>3.01</a:t>
            </a:r>
            <a:endParaRPr lang="en-US" dirty="0">
              <a:solidFill>
                <a:srgbClr val="002060"/>
              </a:solidFill>
            </a:endParaRPr>
          </a:p>
        </p:txBody>
      </p:sp>
      <p:sp>
        <p:nvSpPr>
          <p:cNvPr id="14643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srgbClr val="002060"/>
                </a:solidFill>
              </a:rPr>
              <a:t>Nursing Fundamentals 7243</a:t>
            </a:r>
          </a:p>
        </p:txBody>
      </p:sp>
      <p:sp>
        <p:nvSpPr>
          <p:cNvPr id="14643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C182817D-730C-4303-A574-6EC8B2423EA6}" type="slidenum">
              <a:rPr lang="en-US">
                <a:solidFill>
                  <a:srgbClr val="002060"/>
                </a:solidFill>
              </a:rPr>
              <a:pPr eaLnBrk="1" hangingPunct="1"/>
              <a:t>50</a:t>
            </a:fld>
            <a:endParaRPr lang="en-US">
              <a:solidFill>
                <a:srgbClr val="002060"/>
              </a:solidFill>
            </a:endParaRPr>
          </a:p>
        </p:txBody>
      </p:sp>
      <p:sp>
        <p:nvSpPr>
          <p:cNvPr id="5" name="Rectangle 4"/>
          <p:cNvSpPr/>
          <p:nvPr/>
        </p:nvSpPr>
        <p:spPr>
          <a:xfrm>
            <a:off x="-1905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8800" b="1" dirty="0">
                <a:solidFill>
                  <a:srgbClr val="FFC000"/>
                </a:solidFill>
                <a:effectLst>
                  <a:outerShdw blurRad="38100" dist="38100" dir="2700000" algn="tl">
                    <a:srgbClr val="000000">
                      <a:alpha val="43137"/>
                    </a:srgbClr>
                  </a:outerShdw>
                </a:effectLst>
              </a:rPr>
              <a:t>   </a:t>
            </a:r>
            <a:r>
              <a:rPr lang="en-US" sz="8800" b="1" dirty="0">
                <a:solidFill>
                  <a:srgbClr val="FF0000"/>
                </a:solidFill>
                <a:effectLst>
                  <a:outerShdw blurRad="38100" dist="38100" dir="2700000" algn="tl">
                    <a:srgbClr val="000000">
                      <a:alpha val="43137"/>
                    </a:srgbClr>
                  </a:outerShdw>
                </a:effectLst>
              </a:rPr>
              <a:t>SKILL</a:t>
            </a:r>
            <a:r>
              <a:rPr lang="en-US" sz="8800" b="1" dirty="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3.01A</a:t>
            </a:r>
            <a:endParaRPr lang="en-US" sz="6000" b="1" dirty="0">
              <a:solidFill>
                <a:prstClr val="white"/>
              </a:solidFill>
              <a:effectLst>
                <a:outerShdw blurRad="38100" dist="38100" dir="2700000" algn="tl">
                  <a:srgbClr val="000000">
                    <a:alpha val="43137"/>
                  </a:srgbClr>
                </a:outerShdw>
              </a:effectLst>
            </a:endParaRPr>
          </a:p>
          <a:p>
            <a:pPr algn="ctr" fontAlgn="auto">
              <a:spcBef>
                <a:spcPts val="0"/>
              </a:spcBef>
              <a:spcAft>
                <a:spcPts val="0"/>
              </a:spcAft>
              <a:defRPr/>
            </a:pPr>
            <a:r>
              <a:rPr lang="en-US" sz="6000" b="1" dirty="0" smtClean="0">
                <a:solidFill>
                  <a:prstClr val="white"/>
                </a:solidFill>
                <a:effectLst>
                  <a:outerShdw blurRad="38100" dist="38100" dir="2700000" algn="tl">
                    <a:srgbClr val="000000">
                      <a:alpha val="43137"/>
                    </a:srgbClr>
                  </a:outerShdw>
                </a:effectLst>
              </a:rPr>
              <a:t>Wash Hands</a:t>
            </a:r>
            <a:endParaRPr lang="en-US" sz="6600" b="1" dirty="0">
              <a:solidFill>
                <a:srgbClr val="FFC000"/>
              </a:solidFill>
              <a:effectLst>
                <a:outerShdw blurRad="38100" dist="38100" dir="2700000" algn="tl">
                  <a:srgbClr val="000000">
                    <a:alpha val="43137"/>
                  </a:srgbClr>
                </a:outerShdw>
              </a:effectLst>
            </a:endParaRPr>
          </a:p>
        </p:txBody>
      </p:sp>
      <p:pic>
        <p:nvPicPr>
          <p:cNvPr id="14643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2600325"/>
            <a:ext cx="935038"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100"/>
          </a:xfrm>
          <a:prstGeom prst="rect">
            <a:avLst/>
          </a:prstGeom>
        </p:spPr>
        <p:txBody>
          <a:bodyPr>
            <a:spAutoFit/>
          </a:bodyPr>
          <a:lstStyle/>
          <a:p>
            <a:pPr fontAlgn="auto">
              <a:spcBef>
                <a:spcPts val="0"/>
              </a:spcBef>
              <a:spcAft>
                <a:spcPts val="0"/>
              </a:spcAft>
              <a:defRPr/>
            </a:pPr>
            <a:r>
              <a:rPr lang="en-US" sz="2800" b="1" dirty="0">
                <a:solidFill>
                  <a:srgbClr val="FFCC00"/>
                </a:solidFill>
                <a:effectLst>
                  <a:outerShdw blurRad="38100" dist="38100" dir="2700000" algn="tl">
                    <a:srgbClr val="000000">
                      <a:alpha val="43137"/>
                    </a:srgbClr>
                  </a:outerShdw>
                </a:effectLst>
                <a:latin typeface="Calibri"/>
              </a:rPr>
              <a:t>Training Lab Assignment</a:t>
            </a:r>
          </a:p>
          <a:p>
            <a:pPr fontAlgn="auto">
              <a:spcBef>
                <a:spcPts val="0"/>
              </a:spcBef>
              <a:spcAft>
                <a:spcPts val="0"/>
              </a:spcAft>
              <a:defRPr/>
            </a:pPr>
            <a:r>
              <a:rPr lang="en-US" b="1" dirty="0">
                <a:solidFill>
                  <a:srgbClr val="FFCC00"/>
                </a:solidFill>
                <a:effectLst>
                  <a:outerShdw blurRad="38100" dist="38100" dir="2700000" algn="tl">
                    <a:srgbClr val="000000">
                      <a:alpha val="43137"/>
                    </a:srgbClr>
                  </a:outerShdw>
                </a:effectLst>
                <a:latin typeface="Calibri"/>
              </a:rPr>
              <a:t>Engage in the Skill Acquisition Process for:</a:t>
            </a:r>
          </a:p>
        </p:txBody>
      </p:sp>
    </p:spTree>
    <p:extLst>
      <p:ext uri="{BB962C8B-B14F-4D97-AF65-F5344CB8AC3E}">
        <p14:creationId xmlns:p14="http://schemas.microsoft.com/office/powerpoint/2010/main" val="2415828069"/>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Isosceles Triangle 3"/>
          <p:cNvSpPr/>
          <p:nvPr/>
        </p:nvSpPr>
        <p:spPr>
          <a:xfrm>
            <a:off x="2171700" y="1447800"/>
            <a:ext cx="4495800" cy="4495800"/>
          </a:xfrm>
          <a:prstGeom prst="triangle">
            <a:avLst/>
          </a:pr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sz="6000" b="1" dirty="0" err="1" smtClean="0">
                <a:solidFill>
                  <a:srgbClr val="0070C0"/>
                </a:solidFill>
                <a:effectLst>
                  <a:outerShdw blurRad="38100" dist="38100" dir="2700000" algn="tl">
                    <a:srgbClr val="000000">
                      <a:alpha val="43137"/>
                    </a:srgbClr>
                  </a:outerShdw>
                </a:effectLst>
              </a:rPr>
              <a:t>HandRUB</a:t>
            </a:r>
            <a:endParaRPr lang="en-US" sz="6000" b="1" dirty="0">
              <a:solidFill>
                <a:srgbClr val="0070C0"/>
              </a:solidFill>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7200" y="1828800"/>
            <a:ext cx="8229600" cy="4525963"/>
          </a:xfrm>
        </p:spPr>
        <p:txBody>
          <a:bodyPr/>
          <a:lstStyle/>
          <a:p>
            <a:pPr marL="0" indent="0" algn="ctr">
              <a:buNone/>
            </a:pPr>
            <a:r>
              <a:rPr lang="en-US" sz="5400" dirty="0" smtClean="0">
                <a:effectLst>
                  <a:outerShdw blurRad="38100" dist="38100" dir="2700000" algn="tl">
                    <a:srgbClr val="000000">
                      <a:alpha val="43137"/>
                    </a:srgbClr>
                  </a:outerShdw>
                </a:effectLst>
              </a:rPr>
              <a:t>The following slides outline the steps </a:t>
            </a:r>
            <a:r>
              <a:rPr lang="en-US" dirty="0" smtClean="0">
                <a:effectLst>
                  <a:outerShdw blurRad="38100" dist="38100" dir="2700000" algn="tl">
                    <a:srgbClr val="000000">
                      <a:alpha val="43137"/>
                    </a:srgbClr>
                  </a:outerShdw>
                </a:effectLst>
              </a:rPr>
              <a:t>(learning targets)</a:t>
            </a:r>
            <a:r>
              <a:rPr lang="en-US" sz="5400" dirty="0" smtClean="0">
                <a:effectLst>
                  <a:outerShdw blurRad="38100" dist="38100" dir="2700000" algn="tl">
                    <a:srgbClr val="000000">
                      <a:alpha val="43137"/>
                    </a:srgbClr>
                  </a:outerShdw>
                </a:effectLst>
              </a:rPr>
              <a:t> for </a:t>
            </a:r>
            <a:r>
              <a:rPr lang="en-US" sz="5400" dirty="0" smtClean="0">
                <a:solidFill>
                  <a:srgbClr val="00B050"/>
                </a:solidFill>
                <a:effectLst>
                  <a:outerShdw blurRad="38100" dist="38100" dir="2700000" algn="tl">
                    <a:srgbClr val="000000">
                      <a:alpha val="43137"/>
                    </a:srgbClr>
                  </a:outerShdw>
                </a:effectLst>
              </a:rPr>
              <a:t>hand hygiene </a:t>
            </a:r>
            <a:r>
              <a:rPr lang="en-US" sz="5400" dirty="0" smtClean="0">
                <a:effectLst>
                  <a:outerShdw blurRad="38100" dist="38100" dir="2700000" algn="tl">
                    <a:srgbClr val="000000">
                      <a:alpha val="43137"/>
                    </a:srgbClr>
                  </a:outerShdw>
                </a:effectLst>
              </a:rPr>
              <a:t>using </a:t>
            </a:r>
            <a:r>
              <a:rPr lang="en-US" sz="5400" dirty="0" err="1" smtClean="0">
                <a:solidFill>
                  <a:srgbClr val="002060"/>
                </a:solidFill>
                <a:effectLst>
                  <a:outerShdw blurRad="38100" dist="38100" dir="2700000" algn="tl">
                    <a:srgbClr val="000000">
                      <a:alpha val="43137"/>
                    </a:srgbClr>
                  </a:outerShdw>
                </a:effectLst>
              </a:rPr>
              <a:t>handrub</a:t>
            </a:r>
            <a:r>
              <a:rPr lang="en-US" sz="5400" dirty="0" smtClean="0">
                <a:solidFill>
                  <a:srgbClr val="002060"/>
                </a:solidFill>
                <a:effectLst>
                  <a:outerShdw blurRad="38100" dist="38100" dir="2700000" algn="tl">
                    <a:srgbClr val="000000">
                      <a:alpha val="43137"/>
                    </a:srgbClr>
                  </a:outerShdw>
                </a:effectLst>
              </a:rPr>
              <a:t> products</a:t>
            </a:r>
            <a:r>
              <a:rPr lang="en-US" sz="5400" dirty="0" smtClean="0">
                <a:effectLst>
                  <a:outerShdw blurRad="38100" dist="38100" dir="2700000" algn="tl">
                    <a:srgbClr val="000000">
                      <a:alpha val="43137"/>
                    </a:srgbClr>
                  </a:outerShdw>
                </a:effectLst>
              </a:rPr>
              <a:t>. </a:t>
            </a:r>
            <a:endParaRPr lang="en-US" sz="5400" dirty="0">
              <a:effectLst>
                <a:outerShdw blurRad="38100" dist="38100" dir="2700000" algn="tl">
                  <a:srgbClr val="000000">
                    <a:alpha val="43137"/>
                  </a:srgbClr>
                </a:outerShdw>
              </a:effectLst>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51</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5774439"/>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28600" y="1524000"/>
            <a:ext cx="8382000" cy="4278094"/>
          </a:xfrm>
          <a:prstGeom prst="rect">
            <a:avLst/>
          </a:prstGeom>
          <a:noFill/>
        </p:spPr>
        <p:txBody>
          <a:bodyPr wrap="square" rtlCol="0">
            <a:spAutoFit/>
          </a:bodyPr>
          <a:lstStyle/>
          <a:p>
            <a:endParaRPr lang="en-US" sz="1600" b="1" dirty="0"/>
          </a:p>
          <a:p>
            <a:pPr marL="342900" indent="-342900">
              <a:buFont typeface="+mj-lt"/>
              <a:buAutoNum type="arabicPeriod"/>
            </a:pPr>
            <a:r>
              <a:rPr lang="en-US" sz="2400" b="1" dirty="0" smtClean="0"/>
              <a:t>Apply a </a:t>
            </a:r>
            <a:r>
              <a:rPr lang="en-US" sz="2400" b="1" dirty="0" err="1" smtClean="0"/>
              <a:t>palmful</a:t>
            </a:r>
            <a:r>
              <a:rPr lang="en-US" sz="2400" b="1" dirty="0" smtClean="0"/>
              <a:t> of the product in a cupped hand</a:t>
            </a:r>
          </a:p>
          <a:p>
            <a:pPr marL="342900" indent="-342900">
              <a:buFont typeface="+mj-lt"/>
              <a:buAutoNum type="arabicPeriod"/>
            </a:pPr>
            <a:endParaRPr lang="en-US" sz="2400" b="1" dirty="0"/>
          </a:p>
          <a:p>
            <a:pPr marL="342900" indent="-342900">
              <a:buFont typeface="+mj-lt"/>
              <a:buAutoNum type="arabicPeriod"/>
            </a:pPr>
            <a:endParaRPr lang="en-US" sz="2400" b="1" dirty="0" smtClean="0"/>
          </a:p>
          <a:p>
            <a:endParaRPr lang="en-US" sz="2400" b="1" dirty="0"/>
          </a:p>
          <a:p>
            <a:endParaRPr lang="en-US" sz="2400" b="1" dirty="0" smtClean="0"/>
          </a:p>
          <a:p>
            <a:pPr marL="342900" indent="-342900">
              <a:buFont typeface="+mj-lt"/>
              <a:buAutoNum type="arabicPeriod"/>
            </a:pPr>
            <a:endParaRPr lang="en-US" sz="2400" b="1" dirty="0"/>
          </a:p>
          <a:p>
            <a:endParaRPr lang="en-US" sz="2400" b="1" dirty="0" smtClean="0"/>
          </a:p>
          <a:p>
            <a:pPr marL="457200" indent="-457200">
              <a:buFont typeface="+mj-lt"/>
              <a:buAutoNum type="arabicPeriod" startAt="2"/>
            </a:pPr>
            <a:r>
              <a:rPr lang="en-US" sz="2400" b="1" dirty="0" smtClean="0"/>
              <a:t>Rub hands palm to palm</a:t>
            </a:r>
          </a:p>
          <a:p>
            <a:pPr marL="342900" indent="-342900">
              <a:buFont typeface="+mj-lt"/>
              <a:buAutoNum type="arabicPeriod" startAt="2"/>
            </a:pPr>
            <a:endParaRPr lang="en-US" sz="1600" b="1" dirty="0"/>
          </a:p>
          <a:p>
            <a:pPr marL="342900" indent="-342900">
              <a:buFont typeface="+mj-lt"/>
              <a:buAutoNum type="arabicPeriod" startAt="2"/>
            </a:pPr>
            <a:endParaRPr lang="en-US" sz="1600" b="1" dirty="0" smtClean="0"/>
          </a:p>
          <a:p>
            <a:r>
              <a:rPr lang="en-US" sz="1600" b="1" dirty="0" smtClean="0"/>
              <a:t/>
            </a:r>
            <a:br>
              <a:rPr lang="en-US" sz="1600" b="1" dirty="0" smtClean="0"/>
            </a:br>
            <a:endParaRPr lang="en-US" sz="1600" b="1" dirty="0"/>
          </a:p>
        </p:txBody>
      </p:sp>
      <p:pic>
        <p:nvPicPr>
          <p:cNvPr id="2" name="Picture 1"/>
          <p:cNvPicPr>
            <a:picLocks noChangeAspect="1"/>
          </p:cNvPicPr>
          <p:nvPr/>
        </p:nvPicPr>
        <p:blipFill rotWithShape="1">
          <a:blip r:embed="rId2" cstate="print">
            <a:extLst>
              <a:ext uri="{28A0092B-C50C-407E-A947-70E740481C1C}">
                <a14:useLocalDpi xmlns:a14="http://schemas.microsoft.com/office/drawing/2010/main" val="0"/>
              </a:ext>
            </a:extLst>
          </a:blip>
          <a:srcRect l="5043" t="9043" r="5739" b="7478"/>
          <a:stretch/>
        </p:blipFill>
        <p:spPr>
          <a:xfrm>
            <a:off x="1752600" y="2571817"/>
            <a:ext cx="2133600" cy="1497263"/>
          </a:xfrm>
          <a:prstGeom prst="rect">
            <a:avLst/>
          </a:prstGeom>
          <a:ln w="76200">
            <a:solidFill>
              <a:srgbClr val="0070C0"/>
            </a:solidFill>
          </a:ln>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5542263" y="4631961"/>
            <a:ext cx="1339607" cy="2060934"/>
          </a:xfrm>
          <a:prstGeom prst="rect">
            <a:avLst/>
          </a:prstGeom>
          <a:ln w="76200">
            <a:solidFill>
              <a:srgbClr val="0070C0"/>
            </a:solidFill>
          </a:ln>
        </p:spPr>
      </p:pic>
      <p:sp>
        <p:nvSpPr>
          <p:cNvPr id="4" name="TextBox 3"/>
          <p:cNvSpPr txBox="1"/>
          <p:nvPr/>
        </p:nvSpPr>
        <p:spPr>
          <a:xfrm>
            <a:off x="925752" y="533400"/>
            <a:ext cx="7140096" cy="584775"/>
          </a:xfrm>
          <a:prstGeom prst="rect">
            <a:avLst/>
          </a:prstGeom>
          <a:noFill/>
        </p:spPr>
        <p:txBody>
          <a:bodyPr wrap="none" rtlCol="0">
            <a:spAutoFit/>
          </a:bodyPr>
          <a:lstStyle/>
          <a:p>
            <a:pPr algn="ctr"/>
            <a:r>
              <a:rPr lang="en-US" sz="3200" b="1" dirty="0">
                <a:solidFill>
                  <a:srgbClr val="0070C0"/>
                </a:solidFill>
                <a:effectLst>
                  <a:outerShdw blurRad="38100" dist="38100" dir="2700000" algn="tl">
                    <a:srgbClr val="000000">
                      <a:alpha val="43137"/>
                    </a:srgbClr>
                  </a:outerShdw>
                </a:effectLst>
              </a:rPr>
              <a:t>RUB HANDS FOR HAND HYGIENE! </a:t>
            </a:r>
          </a:p>
        </p:txBody>
      </p:sp>
      <p:sp>
        <p:nvSpPr>
          <p:cNvPr id="6" name="Footer Placeholder 5"/>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7" name="Slide Number Placeholder 6"/>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52</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485886028"/>
      </p:ext>
    </p:extLst>
  </p:cSld>
  <p:clrMapOvr>
    <a:masterClrMapping/>
  </p:clrMapOvr>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62712" y="1118175"/>
            <a:ext cx="8382000" cy="4031873"/>
          </a:xfrm>
          <a:prstGeom prst="rect">
            <a:avLst/>
          </a:prstGeom>
          <a:noFill/>
        </p:spPr>
        <p:txBody>
          <a:bodyPr wrap="square" rtlCol="0">
            <a:spAutoFit/>
          </a:bodyPr>
          <a:lstStyle/>
          <a:p>
            <a:endParaRPr lang="en-US" sz="1600" b="1" dirty="0"/>
          </a:p>
          <a:p>
            <a:pPr marL="457200" indent="-457200">
              <a:buFont typeface="+mj-lt"/>
              <a:buAutoNum type="arabicPeriod" startAt="3"/>
            </a:pPr>
            <a:r>
              <a:rPr lang="en-US" sz="2200" b="1" dirty="0" smtClean="0"/>
              <a:t>Right palm over left dorsum (back of hand) with interlaced fingers and vice versa</a:t>
            </a:r>
          </a:p>
          <a:p>
            <a:pPr marL="457200" indent="-457200">
              <a:buFont typeface="+mj-lt"/>
              <a:buAutoNum type="arabicPeriod" startAt="3"/>
            </a:pPr>
            <a:endParaRPr lang="en-US" sz="2200" b="1" dirty="0"/>
          </a:p>
          <a:p>
            <a:pPr marL="457200" indent="-457200">
              <a:buFont typeface="+mj-lt"/>
              <a:buAutoNum type="arabicPeriod" startAt="3"/>
            </a:pPr>
            <a:endParaRPr lang="en-US" sz="2200" b="1" dirty="0" smtClean="0"/>
          </a:p>
          <a:p>
            <a:pPr marL="457200" indent="-457200">
              <a:buFont typeface="+mj-lt"/>
              <a:buAutoNum type="arabicPeriod" startAt="3"/>
            </a:pPr>
            <a:endParaRPr lang="en-US" sz="2200" b="1" dirty="0"/>
          </a:p>
          <a:p>
            <a:endParaRPr lang="en-US" sz="2200" b="1" dirty="0" smtClean="0"/>
          </a:p>
          <a:p>
            <a:pPr marL="457200" indent="-457200">
              <a:buFont typeface="+mj-lt"/>
              <a:buAutoNum type="arabicPeriod" startAt="3"/>
            </a:pPr>
            <a:endParaRPr lang="en-US" sz="2200" b="1" dirty="0" smtClean="0"/>
          </a:p>
          <a:p>
            <a:pPr marL="457200" indent="-457200">
              <a:buFont typeface="+mj-lt"/>
              <a:buAutoNum type="arabicPeriod" startAt="4"/>
            </a:pPr>
            <a:r>
              <a:rPr lang="en-US" sz="2200" b="1" dirty="0" smtClean="0"/>
              <a:t>Palm to palm with fingers interlaced</a:t>
            </a:r>
          </a:p>
          <a:p>
            <a:pPr marL="342900" indent="-342900">
              <a:buFont typeface="+mj-lt"/>
              <a:buAutoNum type="arabicPeriod" startAt="4"/>
            </a:pPr>
            <a:endParaRPr lang="en-US" sz="1600" b="1" dirty="0"/>
          </a:p>
          <a:p>
            <a:pPr marL="342900" indent="-342900">
              <a:buFont typeface="+mj-lt"/>
              <a:buAutoNum type="arabicPeriod" startAt="4"/>
            </a:pPr>
            <a:endParaRPr lang="en-US" sz="1600" b="1" dirty="0" smtClean="0"/>
          </a:p>
          <a:p>
            <a:r>
              <a:rPr lang="en-US" sz="1600" b="1" dirty="0" smtClean="0"/>
              <a:t/>
            </a:r>
            <a:br>
              <a:rPr lang="en-US" sz="1600" b="1" dirty="0" smtClean="0"/>
            </a:br>
            <a:endParaRPr lang="en-US" sz="1600" b="1" dirty="0"/>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14232" r="12895"/>
          <a:stretch/>
        </p:blipFill>
        <p:spPr>
          <a:xfrm>
            <a:off x="5854201" y="4191000"/>
            <a:ext cx="1526013" cy="1570542"/>
          </a:xfrm>
          <a:prstGeom prst="rect">
            <a:avLst/>
          </a:prstGeom>
          <a:ln w="76200">
            <a:solidFill>
              <a:schemeClr val="tx1"/>
            </a:solidFill>
          </a:ln>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38800" y="1981200"/>
            <a:ext cx="1956816" cy="1467612"/>
          </a:xfrm>
          <a:prstGeom prst="rect">
            <a:avLst/>
          </a:prstGeom>
          <a:ln w="76200">
            <a:solidFill>
              <a:schemeClr val="tx1"/>
            </a:solidFill>
          </a:ln>
        </p:spPr>
      </p:pic>
      <p:sp>
        <p:nvSpPr>
          <p:cNvPr id="2" name="TextBox 1"/>
          <p:cNvSpPr txBox="1"/>
          <p:nvPr/>
        </p:nvSpPr>
        <p:spPr>
          <a:xfrm>
            <a:off x="1066800" y="533400"/>
            <a:ext cx="7140096" cy="584775"/>
          </a:xfrm>
          <a:prstGeom prst="rect">
            <a:avLst/>
          </a:prstGeom>
          <a:noFill/>
        </p:spPr>
        <p:txBody>
          <a:bodyPr wrap="none" rtlCol="0">
            <a:spAutoFit/>
          </a:bodyPr>
          <a:lstStyle/>
          <a:p>
            <a:pPr algn="ctr"/>
            <a:r>
              <a:rPr lang="en-US" sz="3200" b="1" dirty="0">
                <a:solidFill>
                  <a:srgbClr val="0070C0"/>
                </a:solidFill>
                <a:effectLst>
                  <a:outerShdw blurRad="38100" dist="38100" dir="2700000" algn="tl">
                    <a:srgbClr val="000000">
                      <a:alpha val="43137"/>
                    </a:srgbClr>
                  </a:outerShdw>
                </a:effectLst>
              </a:rPr>
              <a:t>RUB HANDS FOR HAND HYGIENE! </a:t>
            </a:r>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7" name="Slide Number Placeholder 6"/>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53</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630789573"/>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28600" y="1371600"/>
            <a:ext cx="8382000" cy="4124206"/>
          </a:xfrm>
          <a:prstGeom prst="rect">
            <a:avLst/>
          </a:prstGeom>
          <a:noFill/>
        </p:spPr>
        <p:txBody>
          <a:bodyPr wrap="square" rtlCol="0">
            <a:spAutoFit/>
          </a:bodyPr>
          <a:lstStyle/>
          <a:p>
            <a:pPr marL="457200" indent="-457200">
              <a:buFont typeface="+mj-lt"/>
              <a:buAutoNum type="arabicPeriod" startAt="5"/>
            </a:pPr>
            <a:r>
              <a:rPr lang="en-US" sz="2200" b="1" dirty="0" smtClean="0"/>
              <a:t>Backs of fingers to opposing palms with fingers interlocked</a:t>
            </a:r>
          </a:p>
          <a:p>
            <a:pPr marL="457200" indent="-457200">
              <a:buFont typeface="+mj-lt"/>
              <a:buAutoNum type="arabicPeriod" startAt="5"/>
            </a:pPr>
            <a:endParaRPr lang="en-US" sz="2200" b="1" dirty="0"/>
          </a:p>
          <a:p>
            <a:endParaRPr lang="en-US" sz="2200" b="1" dirty="0" smtClean="0"/>
          </a:p>
          <a:p>
            <a:pPr marL="457200" indent="-457200">
              <a:buFont typeface="+mj-lt"/>
              <a:buAutoNum type="arabicPeriod" startAt="5"/>
            </a:pPr>
            <a:endParaRPr lang="en-US" sz="2200" b="1" dirty="0"/>
          </a:p>
          <a:p>
            <a:pPr marL="457200" indent="-457200">
              <a:buFont typeface="+mj-lt"/>
              <a:buAutoNum type="arabicPeriod" startAt="5"/>
            </a:pPr>
            <a:endParaRPr lang="en-US" sz="2200" b="1" dirty="0" smtClean="0"/>
          </a:p>
          <a:p>
            <a:pPr marL="457200" indent="-457200">
              <a:buFont typeface="+mj-lt"/>
              <a:buAutoNum type="arabicPeriod" startAt="5"/>
            </a:pPr>
            <a:endParaRPr lang="en-US" sz="2200" b="1" dirty="0" smtClean="0"/>
          </a:p>
          <a:p>
            <a:pPr marL="457200" indent="-457200">
              <a:buFont typeface="+mj-lt"/>
              <a:buAutoNum type="arabicPeriod" startAt="5"/>
            </a:pPr>
            <a:r>
              <a:rPr lang="en-US" sz="2200" b="1" dirty="0" smtClean="0"/>
              <a:t>Rotational rubbing of left thumb clasped in right palm and vice versa</a:t>
            </a:r>
          </a:p>
          <a:p>
            <a:endParaRPr lang="en-US" sz="1600" b="1" dirty="0"/>
          </a:p>
          <a:p>
            <a:pPr marL="342900" indent="-342900">
              <a:buFont typeface="+mj-lt"/>
              <a:buAutoNum type="arabicPeriod" startAt="5"/>
            </a:pPr>
            <a:endParaRPr lang="en-US" sz="1600" b="1" dirty="0" smtClean="0"/>
          </a:p>
          <a:p>
            <a:r>
              <a:rPr lang="en-US" sz="1600" b="1" dirty="0" smtClean="0"/>
              <a:t/>
            </a:r>
            <a:br>
              <a:rPr lang="en-US" sz="1600" b="1" dirty="0" smtClean="0"/>
            </a:br>
            <a:endParaRPr lang="en-US" sz="1600" b="1" dirty="0"/>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81400" y="1981200"/>
            <a:ext cx="2057400" cy="1543050"/>
          </a:xfrm>
          <a:prstGeom prst="rect">
            <a:avLst/>
          </a:prstGeom>
          <a:ln w="76200">
            <a:solidFill>
              <a:srgbClr val="0070C0"/>
            </a:solidFill>
          </a:ln>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570732" y="4724281"/>
            <a:ext cx="2057400" cy="1543050"/>
          </a:xfrm>
          <a:prstGeom prst="rect">
            <a:avLst/>
          </a:prstGeom>
          <a:ln w="76200">
            <a:solidFill>
              <a:srgbClr val="0070C0"/>
            </a:solidFill>
          </a:ln>
        </p:spPr>
      </p:pic>
      <p:sp>
        <p:nvSpPr>
          <p:cNvPr id="2" name="TextBox 1"/>
          <p:cNvSpPr txBox="1"/>
          <p:nvPr/>
        </p:nvSpPr>
        <p:spPr>
          <a:xfrm>
            <a:off x="914400" y="380999"/>
            <a:ext cx="7140096" cy="584775"/>
          </a:xfrm>
          <a:prstGeom prst="rect">
            <a:avLst/>
          </a:prstGeom>
          <a:noFill/>
        </p:spPr>
        <p:txBody>
          <a:bodyPr wrap="none" rtlCol="0">
            <a:spAutoFit/>
          </a:bodyPr>
          <a:lstStyle/>
          <a:p>
            <a:pPr lvl="0" algn="ctr"/>
            <a:r>
              <a:rPr lang="en-US" sz="3200" b="1" dirty="0">
                <a:solidFill>
                  <a:srgbClr val="0070C0"/>
                </a:solidFill>
                <a:effectLst>
                  <a:outerShdw blurRad="38100" dist="38100" dir="2700000" algn="tl">
                    <a:srgbClr val="000000">
                      <a:alpha val="43137"/>
                    </a:srgbClr>
                  </a:outerShdw>
                </a:effectLst>
              </a:rPr>
              <a:t>RUB HANDS FOR HAND HYGIENE! </a:t>
            </a: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7" name="Slide Number Placeholder 6"/>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54</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545989920"/>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81000" y="1752600"/>
            <a:ext cx="8382000" cy="3693319"/>
          </a:xfrm>
          <a:prstGeom prst="rect">
            <a:avLst/>
          </a:prstGeom>
          <a:noFill/>
        </p:spPr>
        <p:txBody>
          <a:bodyPr wrap="square" rtlCol="0">
            <a:spAutoFit/>
          </a:bodyPr>
          <a:lstStyle/>
          <a:p>
            <a:endParaRPr lang="en-US" sz="1600" b="1" dirty="0"/>
          </a:p>
          <a:p>
            <a:pPr marL="457200" indent="-457200">
              <a:buFont typeface="+mj-lt"/>
              <a:buAutoNum type="arabicPeriod" startAt="7"/>
            </a:pPr>
            <a:r>
              <a:rPr lang="en-US" sz="2200" b="1" dirty="0" smtClean="0"/>
              <a:t>Rotational rubbing, backwards and forwards with clasped finger of right hand if left palm and vice versa</a:t>
            </a:r>
          </a:p>
          <a:p>
            <a:pPr marL="457200" indent="-457200">
              <a:buFont typeface="+mj-lt"/>
              <a:buAutoNum type="arabicPeriod" startAt="7"/>
            </a:pPr>
            <a:endParaRPr lang="en-US" sz="2200" b="1" dirty="0"/>
          </a:p>
          <a:p>
            <a:pPr marL="457200" indent="-457200">
              <a:buFont typeface="+mj-lt"/>
              <a:buAutoNum type="arabicPeriod" startAt="7"/>
            </a:pPr>
            <a:endParaRPr lang="en-US" sz="2200" b="1" dirty="0" smtClean="0"/>
          </a:p>
          <a:p>
            <a:pPr marL="457200" indent="-457200">
              <a:buFont typeface="+mj-lt"/>
              <a:buAutoNum type="arabicPeriod" startAt="7"/>
            </a:pPr>
            <a:endParaRPr lang="en-US" sz="2200" b="1" dirty="0"/>
          </a:p>
          <a:p>
            <a:endParaRPr lang="en-US" sz="2200" b="1" dirty="0" smtClean="0"/>
          </a:p>
          <a:p>
            <a:pPr marL="457200" indent="-457200">
              <a:buFont typeface="+mj-lt"/>
              <a:buAutoNum type="arabicPeriod" startAt="8"/>
            </a:pPr>
            <a:r>
              <a:rPr lang="en-US" sz="2200" b="1" dirty="0" smtClean="0"/>
              <a:t>Once dry, your hands are safe</a:t>
            </a:r>
          </a:p>
          <a:p>
            <a:pPr marL="342900" indent="-342900">
              <a:buFont typeface="+mj-lt"/>
              <a:buAutoNum type="arabicPeriod" startAt="8"/>
            </a:pPr>
            <a:endParaRPr lang="en-US" sz="1600" b="1" dirty="0"/>
          </a:p>
          <a:p>
            <a:pPr marL="342900" indent="-342900">
              <a:buFont typeface="+mj-lt"/>
              <a:buAutoNum type="arabicPeriod" startAt="8"/>
            </a:pPr>
            <a:endParaRPr lang="en-US" sz="1600" b="1" dirty="0" smtClean="0"/>
          </a:p>
          <a:p>
            <a:r>
              <a:rPr lang="en-US" sz="1600" b="1" dirty="0" smtClean="0"/>
              <a:t/>
            </a:r>
            <a:br>
              <a:rPr lang="en-US" sz="1600" b="1" dirty="0" smtClean="0"/>
            </a:br>
            <a:endParaRPr lang="en-US" sz="1600" b="1" dirty="0"/>
          </a:p>
        </p:txBody>
      </p:sp>
      <p:sp>
        <p:nvSpPr>
          <p:cNvPr id="2" name="TextBox 1"/>
          <p:cNvSpPr txBox="1"/>
          <p:nvPr/>
        </p:nvSpPr>
        <p:spPr>
          <a:xfrm>
            <a:off x="1001952" y="527304"/>
            <a:ext cx="7140096" cy="584775"/>
          </a:xfrm>
          <a:prstGeom prst="rect">
            <a:avLst/>
          </a:prstGeom>
          <a:noFill/>
        </p:spPr>
        <p:txBody>
          <a:bodyPr wrap="none" rtlCol="0">
            <a:spAutoFit/>
          </a:bodyPr>
          <a:lstStyle/>
          <a:p>
            <a:pPr lvl="0" algn="ctr"/>
            <a:r>
              <a:rPr lang="en-US" sz="3200" b="1" dirty="0">
                <a:solidFill>
                  <a:srgbClr val="0070C0"/>
                </a:solidFill>
                <a:effectLst>
                  <a:outerShdw blurRad="38100" dist="38100" dir="2700000" algn="tl">
                    <a:srgbClr val="000000">
                      <a:alpha val="43137"/>
                    </a:srgbClr>
                  </a:outerShdw>
                </a:effectLst>
              </a:rPr>
              <a:t>RUB HANDS FOR HAND HYGIENE! </a:t>
            </a: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55</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747835451"/>
      </p:ext>
    </p:extLst>
  </p:cSld>
  <p:clrMapOvr>
    <a:masterClrMapping/>
  </p:clrMapOvr>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6435" name="Date Placeholder 1"/>
          <p:cNvSpPr>
            <a:spLocks noGrp="1"/>
          </p:cNvSpPr>
          <p:nvPr>
            <p:ph type="dt"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dirty="0" smtClean="0">
                <a:solidFill>
                  <a:srgbClr val="002060"/>
                </a:solidFill>
              </a:rPr>
              <a:t>3.01</a:t>
            </a:r>
            <a:endParaRPr lang="en-US" dirty="0">
              <a:solidFill>
                <a:srgbClr val="002060"/>
              </a:solidFill>
            </a:endParaRPr>
          </a:p>
        </p:txBody>
      </p:sp>
      <p:sp>
        <p:nvSpPr>
          <p:cNvPr id="14643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srgbClr val="002060"/>
                </a:solidFill>
              </a:rPr>
              <a:t>Nursing Fundamentals 7243</a:t>
            </a:r>
          </a:p>
        </p:txBody>
      </p:sp>
      <p:sp>
        <p:nvSpPr>
          <p:cNvPr id="14643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C182817D-730C-4303-A574-6EC8B2423EA6}" type="slidenum">
              <a:rPr lang="en-US">
                <a:solidFill>
                  <a:srgbClr val="002060"/>
                </a:solidFill>
              </a:rPr>
              <a:pPr eaLnBrk="1" hangingPunct="1"/>
              <a:t>56</a:t>
            </a:fld>
            <a:endParaRPr lang="en-US">
              <a:solidFill>
                <a:srgbClr val="002060"/>
              </a:solidFill>
            </a:endParaRPr>
          </a:p>
        </p:txBody>
      </p:sp>
      <p:sp>
        <p:nvSpPr>
          <p:cNvPr id="5" name="Rectangle 4"/>
          <p:cNvSpPr/>
          <p:nvPr/>
        </p:nvSpPr>
        <p:spPr>
          <a:xfrm>
            <a:off x="-20955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4400" b="1" dirty="0" smtClean="0">
                <a:solidFill>
                  <a:srgbClr val="FFC000"/>
                </a:solidFill>
                <a:effectLst>
                  <a:outerShdw blurRad="38100" dist="38100" dir="2700000" algn="tl">
                    <a:srgbClr val="000000">
                      <a:alpha val="43137"/>
                    </a:srgbClr>
                  </a:outerShdw>
                </a:effectLst>
              </a:rPr>
              <a:t>  </a:t>
            </a:r>
          </a:p>
          <a:p>
            <a:pPr algn="ctr" fontAlgn="auto">
              <a:spcBef>
                <a:spcPts val="0"/>
              </a:spcBef>
              <a:spcAft>
                <a:spcPts val="0"/>
              </a:spcAft>
              <a:defRPr/>
            </a:pP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3.01B</a:t>
            </a:r>
            <a:endParaRPr lang="en-US" sz="6000" b="1" dirty="0">
              <a:solidFill>
                <a:prstClr val="white"/>
              </a:solidFill>
              <a:effectLst>
                <a:outerShdw blurRad="38100" dist="38100" dir="2700000" algn="tl">
                  <a:srgbClr val="000000">
                    <a:alpha val="43137"/>
                  </a:srgbClr>
                </a:outerShdw>
              </a:effectLst>
            </a:endParaRPr>
          </a:p>
          <a:p>
            <a:pPr algn="ctr" fontAlgn="auto">
              <a:spcBef>
                <a:spcPts val="0"/>
              </a:spcBef>
              <a:spcAft>
                <a:spcPts val="0"/>
              </a:spcAft>
              <a:defRPr/>
            </a:pPr>
            <a:r>
              <a:rPr lang="en-US" sz="8800" b="1" dirty="0" err="1" smtClean="0">
                <a:solidFill>
                  <a:schemeClr val="tx1"/>
                </a:solidFill>
                <a:effectLst>
                  <a:outerShdw blurRad="38100" dist="38100" dir="2700000" algn="tl">
                    <a:srgbClr val="000000">
                      <a:alpha val="43137"/>
                    </a:srgbClr>
                  </a:outerShdw>
                </a:effectLst>
              </a:rPr>
              <a:t>Handrub</a:t>
            </a:r>
            <a:endParaRPr lang="en-US" sz="8800" b="1" dirty="0" smtClean="0">
              <a:solidFill>
                <a:schemeClr val="tx1"/>
              </a:solidFill>
              <a:effectLst>
                <a:outerShdw blurRad="38100" dist="38100" dir="2700000" algn="tl">
                  <a:srgbClr val="000000">
                    <a:alpha val="43137"/>
                  </a:srgbClr>
                </a:outerShdw>
              </a:effectLst>
            </a:endParaRPr>
          </a:p>
          <a:p>
            <a:pPr lvl="0" algn="ctr"/>
            <a:r>
              <a:rPr lang="en-US" b="1" dirty="0">
                <a:solidFill>
                  <a:schemeClr val="tx1"/>
                </a:solidFill>
              </a:rPr>
              <a:t>http://www.who.int/gpsc/5may/How_To_HandRub_Poster.pdf</a:t>
            </a:r>
          </a:p>
          <a:p>
            <a:pPr algn="ctr" fontAlgn="auto">
              <a:spcBef>
                <a:spcPts val="0"/>
              </a:spcBef>
              <a:spcAft>
                <a:spcPts val="0"/>
              </a:spcAft>
              <a:defRPr/>
            </a:pPr>
            <a:r>
              <a:rPr lang="en-US" sz="6000" b="1" dirty="0" smtClean="0">
                <a:solidFill>
                  <a:prstClr val="white"/>
                </a:solidFill>
                <a:effectLst>
                  <a:outerShdw blurRad="38100" dist="38100" dir="2700000" algn="tl">
                    <a:srgbClr val="000000">
                      <a:alpha val="43137"/>
                    </a:srgbClr>
                  </a:outerShdw>
                </a:effectLst>
              </a:rPr>
              <a:t> </a:t>
            </a:r>
            <a:endParaRPr lang="en-US" sz="6600" b="1" dirty="0">
              <a:solidFill>
                <a:srgbClr val="FFC000"/>
              </a:solidFill>
              <a:effectLst>
                <a:outerShdw blurRad="38100" dist="38100" dir="2700000" algn="tl">
                  <a:srgbClr val="000000">
                    <a:alpha val="43137"/>
                  </a:srgbClr>
                </a:outerShdw>
              </a:effectLst>
            </a:endParaRPr>
          </a:p>
        </p:txBody>
      </p:sp>
      <p:pic>
        <p:nvPicPr>
          <p:cNvPr id="14643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0600" y="3429000"/>
            <a:ext cx="935038"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100"/>
          </a:xfrm>
          <a:prstGeom prst="rect">
            <a:avLst/>
          </a:prstGeom>
        </p:spPr>
        <p:txBody>
          <a:bodyPr>
            <a:spAutoFit/>
          </a:bodyPr>
          <a:lstStyle/>
          <a:p>
            <a:pPr fontAlgn="auto">
              <a:spcBef>
                <a:spcPts val="0"/>
              </a:spcBef>
              <a:spcAft>
                <a:spcPts val="0"/>
              </a:spcAft>
              <a:defRPr/>
            </a:pPr>
            <a:r>
              <a:rPr lang="en-US" sz="2800" b="1" dirty="0">
                <a:solidFill>
                  <a:srgbClr val="FFCC00"/>
                </a:solidFill>
                <a:effectLst>
                  <a:outerShdw blurRad="38100" dist="38100" dir="2700000" algn="tl">
                    <a:srgbClr val="000000">
                      <a:alpha val="43137"/>
                    </a:srgbClr>
                  </a:outerShdw>
                </a:effectLst>
                <a:latin typeface="Calibri"/>
              </a:rPr>
              <a:t>Training Lab Assignment</a:t>
            </a:r>
          </a:p>
          <a:p>
            <a:pPr fontAlgn="auto">
              <a:spcBef>
                <a:spcPts val="0"/>
              </a:spcBef>
              <a:spcAft>
                <a:spcPts val="0"/>
              </a:spcAft>
              <a:defRPr/>
            </a:pPr>
            <a:r>
              <a:rPr lang="en-US" b="1" dirty="0">
                <a:solidFill>
                  <a:srgbClr val="FFCC00"/>
                </a:solidFill>
                <a:effectLst>
                  <a:outerShdw blurRad="38100" dist="38100" dir="2700000" algn="tl">
                    <a:srgbClr val="000000">
                      <a:alpha val="43137"/>
                    </a:srgbClr>
                  </a:outerShdw>
                </a:effectLst>
                <a:latin typeface="Calibri"/>
              </a:rPr>
              <a:t>Engage in the Skill Acquisition Process for:</a:t>
            </a:r>
          </a:p>
        </p:txBody>
      </p:sp>
    </p:spTree>
    <p:extLst>
      <p:ext uri="{BB962C8B-B14F-4D97-AF65-F5344CB8AC3E}">
        <p14:creationId xmlns:p14="http://schemas.microsoft.com/office/powerpoint/2010/main" val="868021102"/>
      </p:ext>
    </p:extLst>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311679" y="289687"/>
            <a:ext cx="3543854" cy="2072007"/>
          </a:xfrm>
        </p:spPr>
        <p:txBody>
          <a:bodyPr>
            <a:normAutofit/>
          </a:bodyPr>
          <a:lstStyle/>
          <a:p>
            <a:pPr algn="l"/>
            <a:r>
              <a:rPr lang="en-US" sz="4000" b="1" u="sng" dirty="0" smtClean="0">
                <a:solidFill>
                  <a:srgbClr val="0070C0"/>
                </a:solidFill>
              </a:rPr>
              <a:t>Aseptic Technique </a:t>
            </a:r>
            <a:r>
              <a:rPr lang="en-US" sz="4000" b="1" dirty="0" smtClean="0">
                <a:solidFill>
                  <a:srgbClr val="0070C0"/>
                </a:solidFill>
              </a:rPr>
              <a:t>#2</a:t>
            </a:r>
            <a:r>
              <a:rPr lang="en-US" sz="2800" b="1" u="sng" dirty="0"/>
              <a:t/>
            </a:r>
            <a:br>
              <a:rPr lang="en-US" sz="2800" b="1" u="sng" dirty="0"/>
            </a:br>
            <a:endParaRPr lang="en-US" sz="2800" b="1" u="sng"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02218" y="533400"/>
            <a:ext cx="1371631" cy="1441486"/>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5157173" y="381000"/>
            <a:ext cx="3505200" cy="3785652"/>
          </a:xfrm>
          <a:prstGeom prst="rect">
            <a:avLst/>
          </a:prstGeom>
          <a:noFill/>
        </p:spPr>
        <p:txBody>
          <a:bodyPr wrap="square" rtlCol="0">
            <a:spAutoFit/>
          </a:bodyPr>
          <a:lstStyle/>
          <a:p>
            <a:r>
              <a:rPr lang="en-US" sz="4800" b="1" dirty="0" smtClean="0">
                <a:solidFill>
                  <a:schemeClr val="tx2"/>
                </a:solidFill>
                <a:effectLst>
                  <a:outerShdw blurRad="38100" dist="38100" dir="2700000" algn="tl">
                    <a:srgbClr val="000000">
                      <a:alpha val="43137"/>
                    </a:srgbClr>
                  </a:outerShdw>
                </a:effectLst>
              </a:rPr>
              <a:t>Come to work clean, neat, and well.</a:t>
            </a:r>
            <a:endParaRPr lang="en-US" sz="4800" b="1" dirty="0">
              <a:solidFill>
                <a:schemeClr val="tx2"/>
              </a:solidFill>
              <a:effectLst>
                <a:outerShdw blurRad="38100" dist="38100" dir="2700000" algn="tl">
                  <a:srgbClr val="000000">
                    <a:alpha val="43137"/>
                  </a:srgbClr>
                </a:outerShdw>
              </a:effectLst>
            </a:endParaRPr>
          </a:p>
        </p:txBody>
      </p:sp>
      <p:sp>
        <p:nvSpPr>
          <p:cNvPr id="3" name="TextBox 2"/>
          <p:cNvSpPr txBox="1"/>
          <p:nvPr/>
        </p:nvSpPr>
        <p:spPr>
          <a:xfrm>
            <a:off x="381000" y="1937590"/>
            <a:ext cx="3429000" cy="3539430"/>
          </a:xfrm>
          <a:prstGeom prst="rect">
            <a:avLst/>
          </a:prstGeom>
          <a:noFill/>
        </p:spPr>
        <p:txBody>
          <a:bodyPr wrap="square" rtlCol="0">
            <a:spAutoFit/>
          </a:bodyPr>
          <a:lstStyle/>
          <a:p>
            <a:pPr marL="285750" indent="-285750">
              <a:buFont typeface="Arial" pitchFamily="34" charset="0"/>
              <a:buChar char="•"/>
            </a:pPr>
            <a:r>
              <a:rPr lang="en-US" sz="3200" b="1" dirty="0" smtClean="0">
                <a:solidFill>
                  <a:srgbClr val="C00000"/>
                </a:solidFill>
                <a:effectLst>
                  <a:outerShdw blurRad="38100" dist="38100" dir="2700000" algn="tl">
                    <a:srgbClr val="000000">
                      <a:alpha val="43137"/>
                    </a:srgbClr>
                  </a:outerShdw>
                </a:effectLst>
              </a:rPr>
              <a:t>Bathe</a:t>
            </a:r>
            <a:r>
              <a:rPr lang="en-US" sz="3200" b="1" dirty="0" smtClean="0">
                <a:effectLst>
                  <a:outerShdw blurRad="38100" dist="38100" dir="2700000" algn="tl">
                    <a:srgbClr val="000000">
                      <a:alpha val="43137"/>
                    </a:srgbClr>
                  </a:outerShdw>
                </a:effectLst>
              </a:rPr>
              <a:t>, </a:t>
            </a:r>
            <a:r>
              <a:rPr lang="en-US" sz="3200" b="1" dirty="0" smtClean="0">
                <a:solidFill>
                  <a:srgbClr val="008000"/>
                </a:solidFill>
                <a:effectLst>
                  <a:outerShdw blurRad="38100" dist="38100" dir="2700000" algn="tl">
                    <a:srgbClr val="000000">
                      <a:alpha val="43137"/>
                    </a:srgbClr>
                  </a:outerShdw>
                </a:effectLst>
              </a:rPr>
              <a:t>wash </a:t>
            </a:r>
            <a:r>
              <a:rPr lang="en-US" sz="3200" b="1" dirty="0">
                <a:solidFill>
                  <a:srgbClr val="008000"/>
                </a:solidFill>
                <a:effectLst>
                  <a:outerShdw blurRad="38100" dist="38100" dir="2700000" algn="tl">
                    <a:srgbClr val="000000">
                      <a:alpha val="43137"/>
                    </a:srgbClr>
                  </a:outerShdw>
                </a:effectLst>
              </a:rPr>
              <a:t>hair </a:t>
            </a:r>
            <a:r>
              <a:rPr lang="en-US" sz="3200" b="1" dirty="0">
                <a:effectLst>
                  <a:outerShdw blurRad="38100" dist="38100" dir="2700000" algn="tl">
                    <a:srgbClr val="000000">
                      <a:alpha val="43137"/>
                    </a:srgbClr>
                  </a:outerShdw>
                </a:effectLst>
              </a:rPr>
              <a:t>and </a:t>
            </a:r>
            <a:r>
              <a:rPr lang="en-US" sz="3200" b="1" dirty="0" smtClean="0">
                <a:solidFill>
                  <a:srgbClr val="FFC000"/>
                </a:solidFill>
                <a:effectLst>
                  <a:outerShdw blurRad="38100" dist="38100" dir="2700000" algn="tl">
                    <a:srgbClr val="000000">
                      <a:alpha val="43137"/>
                    </a:srgbClr>
                  </a:outerShdw>
                </a:effectLst>
              </a:rPr>
              <a:t>brush your teeth</a:t>
            </a:r>
            <a:r>
              <a:rPr lang="en-US" sz="3200" b="1" dirty="0" smtClean="0">
                <a:effectLst>
                  <a:outerShdw blurRad="38100" dist="38100" dir="2700000" algn="tl">
                    <a:srgbClr val="000000">
                      <a:alpha val="43137"/>
                    </a:srgbClr>
                  </a:outerShdw>
                </a:effectLst>
              </a:rPr>
              <a:t> </a:t>
            </a:r>
            <a:r>
              <a:rPr lang="en-US" sz="3200" b="1" dirty="0">
                <a:effectLst>
                  <a:outerShdw blurRad="38100" dist="38100" dir="2700000" algn="tl">
                    <a:srgbClr val="000000">
                      <a:alpha val="43137"/>
                    </a:srgbClr>
                  </a:outerShdw>
                </a:effectLst>
              </a:rPr>
              <a:t>on a regular </a:t>
            </a:r>
            <a:r>
              <a:rPr lang="en-US" sz="3200" b="1" dirty="0" smtClean="0">
                <a:effectLst>
                  <a:outerShdw blurRad="38100" dist="38100" dir="2700000" algn="tl">
                    <a:srgbClr val="000000">
                      <a:alpha val="43137"/>
                    </a:srgbClr>
                  </a:outerShdw>
                </a:effectLst>
              </a:rPr>
              <a:t>basis</a:t>
            </a:r>
          </a:p>
          <a:p>
            <a:pPr marL="285750" indent="-285750">
              <a:buFont typeface="Arial" pitchFamily="34" charset="0"/>
              <a:buChar char="•"/>
            </a:pPr>
            <a:r>
              <a:rPr lang="en-US" sz="3200" b="1" dirty="0" smtClean="0">
                <a:solidFill>
                  <a:srgbClr val="7030A0"/>
                </a:solidFill>
                <a:effectLst>
                  <a:outerShdw blurRad="38100" dist="38100" dir="2700000" algn="tl">
                    <a:srgbClr val="000000">
                      <a:alpha val="43137"/>
                    </a:srgbClr>
                  </a:outerShdw>
                </a:effectLst>
              </a:rPr>
              <a:t>Wear clean uniform</a:t>
            </a:r>
          </a:p>
          <a:p>
            <a:pPr marL="285750" indent="-285750">
              <a:buFont typeface="Arial" pitchFamily="34" charset="0"/>
              <a:buChar char="•"/>
            </a:pPr>
            <a:r>
              <a:rPr lang="en-US" sz="3200" b="1" dirty="0" smtClean="0">
                <a:effectLst>
                  <a:outerShdw blurRad="38100" dist="38100" dir="2700000" algn="tl">
                    <a:srgbClr val="000000">
                      <a:alpha val="43137"/>
                    </a:srgbClr>
                  </a:outerShdw>
                </a:effectLst>
              </a:rPr>
              <a:t>Stay well!</a:t>
            </a:r>
            <a:endParaRPr lang="en-US" sz="3200" b="1" dirty="0">
              <a:effectLst>
                <a:outerShdw blurRad="38100" dist="38100" dir="2700000" algn="tl">
                  <a:srgbClr val="000000">
                    <a:alpha val="43137"/>
                  </a:srgbClr>
                </a:outerShdw>
              </a:effectLst>
            </a:endParaRPr>
          </a:p>
        </p:txBody>
      </p:sp>
      <p:grpSp>
        <p:nvGrpSpPr>
          <p:cNvPr id="9" name="Group 66"/>
          <p:cNvGrpSpPr>
            <a:grpSpLocks/>
          </p:cNvGrpSpPr>
          <p:nvPr/>
        </p:nvGrpSpPr>
        <p:grpSpPr bwMode="auto">
          <a:xfrm rot="-21600000">
            <a:off x="6052757" y="4242242"/>
            <a:ext cx="1674152" cy="1620226"/>
            <a:chOff x="4171" y="1381"/>
            <a:chExt cx="1141" cy="905"/>
          </a:xfrm>
        </p:grpSpPr>
        <p:sp>
          <p:nvSpPr>
            <p:cNvPr id="10" name="AutoShape 41"/>
            <p:cNvSpPr>
              <a:spLocks noChangeAspect="1" noChangeArrowheads="1" noTextEdit="1"/>
            </p:cNvSpPr>
            <p:nvPr/>
          </p:nvSpPr>
          <p:spPr bwMode="auto">
            <a:xfrm>
              <a:off x="4171" y="1381"/>
              <a:ext cx="1141" cy="905"/>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 name="Rectangle 43"/>
            <p:cNvSpPr>
              <a:spLocks noChangeArrowheads="1"/>
            </p:cNvSpPr>
            <p:nvPr/>
          </p:nvSpPr>
          <p:spPr bwMode="auto">
            <a:xfrm>
              <a:off x="4171" y="1381"/>
              <a:ext cx="1141" cy="874"/>
            </a:xfrm>
            <a:prstGeom prst="rect">
              <a:avLst/>
            </a:prstGeom>
            <a:solidFill>
              <a:srgbClr val="004F8E"/>
            </a:solidFill>
            <a:ln w="38100">
              <a:solidFill>
                <a:srgbClr val="000000"/>
              </a:solidFill>
              <a:miter lim="800000"/>
              <a:headEnd/>
              <a:tailEnd/>
            </a:ln>
            <a:extLst/>
          </p:spPr>
          <p:txBody>
            <a:bodyPr/>
            <a:lstStyle/>
            <a:p>
              <a:endParaRPr lang="en-US"/>
            </a:p>
          </p:txBody>
        </p:sp>
        <p:sp>
          <p:nvSpPr>
            <p:cNvPr id="12" name="Rectangle 44"/>
            <p:cNvSpPr>
              <a:spLocks noChangeArrowheads="1"/>
            </p:cNvSpPr>
            <p:nvPr/>
          </p:nvSpPr>
          <p:spPr bwMode="auto">
            <a:xfrm>
              <a:off x="4171" y="2209"/>
              <a:ext cx="1141" cy="77"/>
            </a:xfrm>
            <a:prstGeom prst="rect">
              <a:avLst/>
            </a:prstGeom>
            <a:solidFill>
              <a:srgbClr val="CC7C4F"/>
            </a:solidFill>
            <a:ln w="38100">
              <a:solidFill>
                <a:srgbClr val="000000"/>
              </a:solidFill>
              <a:miter lim="800000"/>
              <a:headEnd/>
              <a:tailEnd/>
            </a:ln>
            <a:extLst/>
          </p:spPr>
          <p:txBody>
            <a:bodyPr/>
            <a:lstStyle/>
            <a:p>
              <a:endParaRPr lang="en-US"/>
            </a:p>
          </p:txBody>
        </p:sp>
        <p:sp>
          <p:nvSpPr>
            <p:cNvPr id="13" name="Freeform 45"/>
            <p:cNvSpPr>
              <a:spLocks/>
            </p:cNvSpPr>
            <p:nvPr/>
          </p:nvSpPr>
          <p:spPr bwMode="auto">
            <a:xfrm>
              <a:off x="4829" y="1617"/>
              <a:ext cx="65" cy="39"/>
            </a:xfrm>
            <a:custGeom>
              <a:avLst/>
              <a:gdLst>
                <a:gd name="T0" fmla="*/ 1 w 131"/>
                <a:gd name="T1" fmla="*/ 64 h 79"/>
                <a:gd name="T2" fmla="*/ 0 w 131"/>
                <a:gd name="T3" fmla="*/ 59 h 79"/>
                <a:gd name="T4" fmla="*/ 0 w 131"/>
                <a:gd name="T5" fmla="*/ 49 h 79"/>
                <a:gd name="T6" fmla="*/ 5 w 131"/>
                <a:gd name="T7" fmla="*/ 40 h 79"/>
                <a:gd name="T8" fmla="*/ 23 w 131"/>
                <a:gd name="T9" fmla="*/ 35 h 79"/>
                <a:gd name="T10" fmla="*/ 23 w 131"/>
                <a:gd name="T11" fmla="*/ 29 h 79"/>
                <a:gd name="T12" fmla="*/ 27 w 131"/>
                <a:gd name="T13" fmla="*/ 18 h 79"/>
                <a:gd name="T14" fmla="*/ 36 w 131"/>
                <a:gd name="T15" fmla="*/ 6 h 79"/>
                <a:gd name="T16" fmla="*/ 55 w 131"/>
                <a:gd name="T17" fmla="*/ 0 h 79"/>
                <a:gd name="T18" fmla="*/ 57 w 131"/>
                <a:gd name="T19" fmla="*/ 3 h 79"/>
                <a:gd name="T20" fmla="*/ 63 w 131"/>
                <a:gd name="T21" fmla="*/ 7 h 79"/>
                <a:gd name="T22" fmla="*/ 69 w 131"/>
                <a:gd name="T23" fmla="*/ 17 h 79"/>
                <a:gd name="T24" fmla="*/ 73 w 131"/>
                <a:gd name="T25" fmla="*/ 30 h 79"/>
                <a:gd name="T26" fmla="*/ 78 w 131"/>
                <a:gd name="T27" fmla="*/ 27 h 79"/>
                <a:gd name="T28" fmla="*/ 87 w 131"/>
                <a:gd name="T29" fmla="*/ 21 h 79"/>
                <a:gd name="T30" fmla="*/ 97 w 131"/>
                <a:gd name="T31" fmla="*/ 20 h 79"/>
                <a:gd name="T32" fmla="*/ 105 w 131"/>
                <a:gd name="T33" fmla="*/ 30 h 79"/>
                <a:gd name="T34" fmla="*/ 109 w 131"/>
                <a:gd name="T35" fmla="*/ 31 h 79"/>
                <a:gd name="T36" fmla="*/ 118 w 131"/>
                <a:gd name="T37" fmla="*/ 35 h 79"/>
                <a:gd name="T38" fmla="*/ 127 w 131"/>
                <a:gd name="T39" fmla="*/ 43 h 79"/>
                <a:gd name="T40" fmla="*/ 131 w 131"/>
                <a:gd name="T41" fmla="*/ 56 h 79"/>
                <a:gd name="T42" fmla="*/ 129 w 131"/>
                <a:gd name="T43" fmla="*/ 66 h 79"/>
                <a:gd name="T44" fmla="*/ 125 w 131"/>
                <a:gd name="T45" fmla="*/ 71 h 79"/>
                <a:gd name="T46" fmla="*/ 122 w 131"/>
                <a:gd name="T47" fmla="*/ 71 h 79"/>
                <a:gd name="T48" fmla="*/ 119 w 131"/>
                <a:gd name="T49" fmla="*/ 71 h 79"/>
                <a:gd name="T50" fmla="*/ 115 w 131"/>
                <a:gd name="T51" fmla="*/ 72 h 79"/>
                <a:gd name="T52" fmla="*/ 103 w 131"/>
                <a:gd name="T53" fmla="*/ 74 h 79"/>
                <a:gd name="T54" fmla="*/ 87 w 131"/>
                <a:gd name="T55" fmla="*/ 76 h 79"/>
                <a:gd name="T56" fmla="*/ 67 w 131"/>
                <a:gd name="T57" fmla="*/ 79 h 79"/>
                <a:gd name="T58" fmla="*/ 47 w 131"/>
                <a:gd name="T59" fmla="*/ 79 h 79"/>
                <a:gd name="T60" fmla="*/ 27 w 131"/>
                <a:gd name="T61" fmla="*/ 78 h 79"/>
                <a:gd name="T62" fmla="*/ 11 w 131"/>
                <a:gd name="T63" fmla="*/ 73 h 79"/>
                <a:gd name="T64" fmla="*/ 1 w 131"/>
                <a:gd name="T65"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79">
                  <a:moveTo>
                    <a:pt x="1" y="64"/>
                  </a:moveTo>
                  <a:lnTo>
                    <a:pt x="0" y="59"/>
                  </a:lnTo>
                  <a:lnTo>
                    <a:pt x="0" y="49"/>
                  </a:lnTo>
                  <a:lnTo>
                    <a:pt x="5" y="40"/>
                  </a:lnTo>
                  <a:lnTo>
                    <a:pt x="23" y="35"/>
                  </a:lnTo>
                  <a:lnTo>
                    <a:pt x="23" y="29"/>
                  </a:lnTo>
                  <a:lnTo>
                    <a:pt x="27" y="18"/>
                  </a:lnTo>
                  <a:lnTo>
                    <a:pt x="36" y="6"/>
                  </a:lnTo>
                  <a:lnTo>
                    <a:pt x="55" y="0"/>
                  </a:lnTo>
                  <a:lnTo>
                    <a:pt x="57" y="3"/>
                  </a:lnTo>
                  <a:lnTo>
                    <a:pt x="63" y="7"/>
                  </a:lnTo>
                  <a:lnTo>
                    <a:pt x="69" y="17"/>
                  </a:lnTo>
                  <a:lnTo>
                    <a:pt x="73" y="30"/>
                  </a:lnTo>
                  <a:lnTo>
                    <a:pt x="78" y="27"/>
                  </a:lnTo>
                  <a:lnTo>
                    <a:pt x="87" y="21"/>
                  </a:lnTo>
                  <a:lnTo>
                    <a:pt x="97" y="20"/>
                  </a:lnTo>
                  <a:lnTo>
                    <a:pt x="105" y="30"/>
                  </a:lnTo>
                  <a:lnTo>
                    <a:pt x="109" y="31"/>
                  </a:lnTo>
                  <a:lnTo>
                    <a:pt x="118" y="35"/>
                  </a:lnTo>
                  <a:lnTo>
                    <a:pt x="127" y="43"/>
                  </a:lnTo>
                  <a:lnTo>
                    <a:pt x="131" y="56"/>
                  </a:lnTo>
                  <a:lnTo>
                    <a:pt x="129" y="66"/>
                  </a:lnTo>
                  <a:lnTo>
                    <a:pt x="125" y="71"/>
                  </a:lnTo>
                  <a:lnTo>
                    <a:pt x="122" y="71"/>
                  </a:lnTo>
                  <a:lnTo>
                    <a:pt x="119" y="71"/>
                  </a:lnTo>
                  <a:lnTo>
                    <a:pt x="115" y="72"/>
                  </a:lnTo>
                  <a:lnTo>
                    <a:pt x="103" y="74"/>
                  </a:lnTo>
                  <a:lnTo>
                    <a:pt x="87" y="76"/>
                  </a:lnTo>
                  <a:lnTo>
                    <a:pt x="67" y="79"/>
                  </a:lnTo>
                  <a:lnTo>
                    <a:pt x="47" y="79"/>
                  </a:lnTo>
                  <a:lnTo>
                    <a:pt x="27" y="78"/>
                  </a:lnTo>
                  <a:lnTo>
                    <a:pt x="11" y="73"/>
                  </a:lnTo>
                  <a:lnTo>
                    <a:pt x="1" y="64"/>
                  </a:lnTo>
                  <a:close/>
                </a:path>
              </a:pathLst>
            </a:custGeom>
            <a:solidFill>
              <a:srgbClr val="FFFFFF"/>
            </a:solidFill>
            <a:ln w="38100">
              <a:solidFill>
                <a:srgbClr val="000000"/>
              </a:solidFill>
              <a:round/>
              <a:headEnd/>
              <a:tailEnd/>
            </a:ln>
            <a:extLst/>
          </p:spPr>
          <p:txBody>
            <a:bodyPr/>
            <a:lstStyle/>
            <a:p>
              <a:endParaRPr lang="en-US"/>
            </a:p>
          </p:txBody>
        </p:sp>
        <p:sp>
          <p:nvSpPr>
            <p:cNvPr id="14" name="Freeform 46"/>
            <p:cNvSpPr>
              <a:spLocks/>
            </p:cNvSpPr>
            <p:nvPr/>
          </p:nvSpPr>
          <p:spPr bwMode="auto">
            <a:xfrm>
              <a:off x="4379" y="1637"/>
              <a:ext cx="829" cy="110"/>
            </a:xfrm>
            <a:custGeom>
              <a:avLst/>
              <a:gdLst>
                <a:gd name="T0" fmla="*/ 2 w 1657"/>
                <a:gd name="T1" fmla="*/ 168 h 219"/>
                <a:gd name="T2" fmla="*/ 31 w 1657"/>
                <a:gd name="T3" fmla="*/ 125 h 219"/>
                <a:gd name="T4" fmla="*/ 49 w 1657"/>
                <a:gd name="T5" fmla="*/ 108 h 219"/>
                <a:gd name="T6" fmla="*/ 87 w 1657"/>
                <a:gd name="T7" fmla="*/ 78 h 219"/>
                <a:gd name="T8" fmla="*/ 124 w 1657"/>
                <a:gd name="T9" fmla="*/ 99 h 219"/>
                <a:gd name="T10" fmla="*/ 133 w 1657"/>
                <a:gd name="T11" fmla="*/ 103 h 219"/>
                <a:gd name="T12" fmla="*/ 169 w 1657"/>
                <a:gd name="T13" fmla="*/ 88 h 219"/>
                <a:gd name="T14" fmla="*/ 184 w 1657"/>
                <a:gd name="T15" fmla="*/ 73 h 219"/>
                <a:gd name="T16" fmla="*/ 211 w 1657"/>
                <a:gd name="T17" fmla="*/ 40 h 219"/>
                <a:gd name="T18" fmla="*/ 245 w 1657"/>
                <a:gd name="T19" fmla="*/ 42 h 219"/>
                <a:gd name="T20" fmla="*/ 279 w 1657"/>
                <a:gd name="T21" fmla="*/ 80 h 219"/>
                <a:gd name="T22" fmla="*/ 288 w 1657"/>
                <a:gd name="T23" fmla="*/ 91 h 219"/>
                <a:gd name="T24" fmla="*/ 335 w 1657"/>
                <a:gd name="T25" fmla="*/ 87 h 219"/>
                <a:gd name="T26" fmla="*/ 353 w 1657"/>
                <a:gd name="T27" fmla="*/ 65 h 219"/>
                <a:gd name="T28" fmla="*/ 367 w 1657"/>
                <a:gd name="T29" fmla="*/ 38 h 219"/>
                <a:gd name="T30" fmla="*/ 417 w 1657"/>
                <a:gd name="T31" fmla="*/ 2 h 219"/>
                <a:gd name="T32" fmla="*/ 461 w 1657"/>
                <a:gd name="T33" fmla="*/ 8 h 219"/>
                <a:gd name="T34" fmla="*/ 486 w 1657"/>
                <a:gd name="T35" fmla="*/ 34 h 219"/>
                <a:gd name="T36" fmla="*/ 504 w 1657"/>
                <a:gd name="T37" fmla="*/ 35 h 219"/>
                <a:gd name="T38" fmla="*/ 552 w 1657"/>
                <a:gd name="T39" fmla="*/ 46 h 219"/>
                <a:gd name="T40" fmla="*/ 577 w 1657"/>
                <a:gd name="T41" fmla="*/ 55 h 219"/>
                <a:gd name="T42" fmla="*/ 624 w 1657"/>
                <a:gd name="T43" fmla="*/ 72 h 219"/>
                <a:gd name="T44" fmla="*/ 646 w 1657"/>
                <a:gd name="T45" fmla="*/ 69 h 219"/>
                <a:gd name="T46" fmla="*/ 692 w 1657"/>
                <a:gd name="T47" fmla="*/ 38 h 219"/>
                <a:gd name="T48" fmla="*/ 719 w 1657"/>
                <a:gd name="T49" fmla="*/ 58 h 219"/>
                <a:gd name="T50" fmla="*/ 742 w 1657"/>
                <a:gd name="T51" fmla="*/ 62 h 219"/>
                <a:gd name="T52" fmla="*/ 792 w 1657"/>
                <a:gd name="T53" fmla="*/ 72 h 219"/>
                <a:gd name="T54" fmla="*/ 843 w 1657"/>
                <a:gd name="T55" fmla="*/ 110 h 219"/>
                <a:gd name="T56" fmla="*/ 893 w 1657"/>
                <a:gd name="T57" fmla="*/ 98 h 219"/>
                <a:gd name="T58" fmla="*/ 935 w 1657"/>
                <a:gd name="T59" fmla="*/ 128 h 219"/>
                <a:gd name="T60" fmla="*/ 973 w 1657"/>
                <a:gd name="T61" fmla="*/ 108 h 219"/>
                <a:gd name="T62" fmla="*/ 1055 w 1657"/>
                <a:gd name="T63" fmla="*/ 98 h 219"/>
                <a:gd name="T64" fmla="*/ 1068 w 1657"/>
                <a:gd name="T65" fmla="*/ 82 h 219"/>
                <a:gd name="T66" fmla="*/ 1101 w 1657"/>
                <a:gd name="T67" fmla="*/ 73 h 219"/>
                <a:gd name="T68" fmla="*/ 1138 w 1657"/>
                <a:gd name="T69" fmla="*/ 94 h 219"/>
                <a:gd name="T70" fmla="*/ 1153 w 1657"/>
                <a:gd name="T71" fmla="*/ 107 h 219"/>
                <a:gd name="T72" fmla="*/ 1164 w 1657"/>
                <a:gd name="T73" fmla="*/ 85 h 219"/>
                <a:gd name="T74" fmla="*/ 1199 w 1657"/>
                <a:gd name="T75" fmla="*/ 60 h 219"/>
                <a:gd name="T76" fmla="*/ 1226 w 1657"/>
                <a:gd name="T77" fmla="*/ 67 h 219"/>
                <a:gd name="T78" fmla="*/ 1251 w 1657"/>
                <a:gd name="T79" fmla="*/ 88 h 219"/>
                <a:gd name="T80" fmla="*/ 1280 w 1657"/>
                <a:gd name="T81" fmla="*/ 80 h 219"/>
                <a:gd name="T82" fmla="*/ 1321 w 1657"/>
                <a:gd name="T83" fmla="*/ 111 h 219"/>
                <a:gd name="T84" fmla="*/ 1352 w 1657"/>
                <a:gd name="T85" fmla="*/ 109 h 219"/>
                <a:gd name="T86" fmla="*/ 1387 w 1657"/>
                <a:gd name="T87" fmla="*/ 139 h 219"/>
                <a:gd name="T88" fmla="*/ 1412 w 1657"/>
                <a:gd name="T89" fmla="*/ 125 h 219"/>
                <a:gd name="T90" fmla="*/ 1451 w 1657"/>
                <a:gd name="T91" fmla="*/ 139 h 219"/>
                <a:gd name="T92" fmla="*/ 1481 w 1657"/>
                <a:gd name="T93" fmla="*/ 170 h 219"/>
                <a:gd name="T94" fmla="*/ 1497 w 1657"/>
                <a:gd name="T95" fmla="*/ 174 h 219"/>
                <a:gd name="T96" fmla="*/ 1518 w 1657"/>
                <a:gd name="T97" fmla="*/ 154 h 219"/>
                <a:gd name="T98" fmla="*/ 1560 w 1657"/>
                <a:gd name="T99" fmla="*/ 153 h 219"/>
                <a:gd name="T100" fmla="*/ 1603 w 1657"/>
                <a:gd name="T101" fmla="*/ 169 h 219"/>
                <a:gd name="T102" fmla="*/ 1625 w 1657"/>
                <a:gd name="T103" fmla="*/ 168 h 219"/>
                <a:gd name="T104" fmla="*/ 0 w 1657"/>
                <a:gd name="T105" fmla="*/ 19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7" h="219">
                  <a:moveTo>
                    <a:pt x="0" y="191"/>
                  </a:moveTo>
                  <a:lnTo>
                    <a:pt x="0" y="187"/>
                  </a:lnTo>
                  <a:lnTo>
                    <a:pt x="1" y="179"/>
                  </a:lnTo>
                  <a:lnTo>
                    <a:pt x="2" y="168"/>
                  </a:lnTo>
                  <a:lnTo>
                    <a:pt x="6" y="154"/>
                  </a:lnTo>
                  <a:lnTo>
                    <a:pt x="11" y="143"/>
                  </a:lnTo>
                  <a:lnTo>
                    <a:pt x="19" y="132"/>
                  </a:lnTo>
                  <a:lnTo>
                    <a:pt x="31" y="125"/>
                  </a:lnTo>
                  <a:lnTo>
                    <a:pt x="46" y="125"/>
                  </a:lnTo>
                  <a:lnTo>
                    <a:pt x="46" y="123"/>
                  </a:lnTo>
                  <a:lnTo>
                    <a:pt x="47" y="116"/>
                  </a:lnTo>
                  <a:lnTo>
                    <a:pt x="49" y="108"/>
                  </a:lnTo>
                  <a:lnTo>
                    <a:pt x="54" y="99"/>
                  </a:lnTo>
                  <a:lnTo>
                    <a:pt x="61" y="90"/>
                  </a:lnTo>
                  <a:lnTo>
                    <a:pt x="71" y="82"/>
                  </a:lnTo>
                  <a:lnTo>
                    <a:pt x="87" y="78"/>
                  </a:lnTo>
                  <a:lnTo>
                    <a:pt x="107" y="79"/>
                  </a:lnTo>
                  <a:lnTo>
                    <a:pt x="110" y="82"/>
                  </a:lnTo>
                  <a:lnTo>
                    <a:pt x="119" y="88"/>
                  </a:lnTo>
                  <a:lnTo>
                    <a:pt x="124" y="99"/>
                  </a:lnTo>
                  <a:lnTo>
                    <a:pt x="125" y="111"/>
                  </a:lnTo>
                  <a:lnTo>
                    <a:pt x="127" y="110"/>
                  </a:lnTo>
                  <a:lnTo>
                    <a:pt x="129" y="107"/>
                  </a:lnTo>
                  <a:lnTo>
                    <a:pt x="133" y="103"/>
                  </a:lnTo>
                  <a:lnTo>
                    <a:pt x="140" y="98"/>
                  </a:lnTo>
                  <a:lnTo>
                    <a:pt x="147" y="94"/>
                  </a:lnTo>
                  <a:lnTo>
                    <a:pt x="158" y="90"/>
                  </a:lnTo>
                  <a:lnTo>
                    <a:pt x="169" y="88"/>
                  </a:lnTo>
                  <a:lnTo>
                    <a:pt x="182" y="88"/>
                  </a:lnTo>
                  <a:lnTo>
                    <a:pt x="182" y="86"/>
                  </a:lnTo>
                  <a:lnTo>
                    <a:pt x="183" y="82"/>
                  </a:lnTo>
                  <a:lnTo>
                    <a:pt x="184" y="73"/>
                  </a:lnTo>
                  <a:lnTo>
                    <a:pt x="188" y="64"/>
                  </a:lnTo>
                  <a:lnTo>
                    <a:pt x="192" y="55"/>
                  </a:lnTo>
                  <a:lnTo>
                    <a:pt x="200" y="47"/>
                  </a:lnTo>
                  <a:lnTo>
                    <a:pt x="211" y="40"/>
                  </a:lnTo>
                  <a:lnTo>
                    <a:pt x="224" y="37"/>
                  </a:lnTo>
                  <a:lnTo>
                    <a:pt x="228" y="37"/>
                  </a:lnTo>
                  <a:lnTo>
                    <a:pt x="235" y="39"/>
                  </a:lnTo>
                  <a:lnTo>
                    <a:pt x="245" y="42"/>
                  </a:lnTo>
                  <a:lnTo>
                    <a:pt x="257" y="48"/>
                  </a:lnTo>
                  <a:lnTo>
                    <a:pt x="267" y="55"/>
                  </a:lnTo>
                  <a:lnTo>
                    <a:pt x="275" y="67"/>
                  </a:lnTo>
                  <a:lnTo>
                    <a:pt x="279" y="80"/>
                  </a:lnTo>
                  <a:lnTo>
                    <a:pt x="275" y="98"/>
                  </a:lnTo>
                  <a:lnTo>
                    <a:pt x="276" y="96"/>
                  </a:lnTo>
                  <a:lnTo>
                    <a:pt x="281" y="94"/>
                  </a:lnTo>
                  <a:lnTo>
                    <a:pt x="288" y="91"/>
                  </a:lnTo>
                  <a:lnTo>
                    <a:pt x="297" y="88"/>
                  </a:lnTo>
                  <a:lnTo>
                    <a:pt x="309" y="86"/>
                  </a:lnTo>
                  <a:lnTo>
                    <a:pt x="321" y="85"/>
                  </a:lnTo>
                  <a:lnTo>
                    <a:pt x="335" y="87"/>
                  </a:lnTo>
                  <a:lnTo>
                    <a:pt x="350" y="93"/>
                  </a:lnTo>
                  <a:lnTo>
                    <a:pt x="349" y="88"/>
                  </a:lnTo>
                  <a:lnTo>
                    <a:pt x="349" y="77"/>
                  </a:lnTo>
                  <a:lnTo>
                    <a:pt x="353" y="65"/>
                  </a:lnTo>
                  <a:lnTo>
                    <a:pt x="368" y="55"/>
                  </a:lnTo>
                  <a:lnTo>
                    <a:pt x="367" y="53"/>
                  </a:lnTo>
                  <a:lnTo>
                    <a:pt x="367" y="46"/>
                  </a:lnTo>
                  <a:lnTo>
                    <a:pt x="367" y="38"/>
                  </a:lnTo>
                  <a:lnTo>
                    <a:pt x="372" y="27"/>
                  </a:lnTo>
                  <a:lnTo>
                    <a:pt x="380" y="17"/>
                  </a:lnTo>
                  <a:lnTo>
                    <a:pt x="394" y="8"/>
                  </a:lnTo>
                  <a:lnTo>
                    <a:pt x="417" y="2"/>
                  </a:lnTo>
                  <a:lnTo>
                    <a:pt x="448" y="0"/>
                  </a:lnTo>
                  <a:lnTo>
                    <a:pt x="450" y="1"/>
                  </a:lnTo>
                  <a:lnTo>
                    <a:pt x="455" y="3"/>
                  </a:lnTo>
                  <a:lnTo>
                    <a:pt x="461" y="8"/>
                  </a:lnTo>
                  <a:lnTo>
                    <a:pt x="469" y="14"/>
                  </a:lnTo>
                  <a:lnTo>
                    <a:pt x="476" y="20"/>
                  </a:lnTo>
                  <a:lnTo>
                    <a:pt x="483" y="27"/>
                  </a:lnTo>
                  <a:lnTo>
                    <a:pt x="486" y="34"/>
                  </a:lnTo>
                  <a:lnTo>
                    <a:pt x="486" y="41"/>
                  </a:lnTo>
                  <a:lnTo>
                    <a:pt x="488" y="40"/>
                  </a:lnTo>
                  <a:lnTo>
                    <a:pt x="495" y="38"/>
                  </a:lnTo>
                  <a:lnTo>
                    <a:pt x="504" y="35"/>
                  </a:lnTo>
                  <a:lnTo>
                    <a:pt x="516" y="33"/>
                  </a:lnTo>
                  <a:lnTo>
                    <a:pt x="529" y="33"/>
                  </a:lnTo>
                  <a:lnTo>
                    <a:pt x="541" y="38"/>
                  </a:lnTo>
                  <a:lnTo>
                    <a:pt x="552" y="46"/>
                  </a:lnTo>
                  <a:lnTo>
                    <a:pt x="561" y="60"/>
                  </a:lnTo>
                  <a:lnTo>
                    <a:pt x="563" y="58"/>
                  </a:lnTo>
                  <a:lnTo>
                    <a:pt x="569" y="57"/>
                  </a:lnTo>
                  <a:lnTo>
                    <a:pt x="577" y="55"/>
                  </a:lnTo>
                  <a:lnTo>
                    <a:pt x="587" y="55"/>
                  </a:lnTo>
                  <a:lnTo>
                    <a:pt x="599" y="56"/>
                  </a:lnTo>
                  <a:lnTo>
                    <a:pt x="612" y="62"/>
                  </a:lnTo>
                  <a:lnTo>
                    <a:pt x="624" y="72"/>
                  </a:lnTo>
                  <a:lnTo>
                    <a:pt x="636" y="88"/>
                  </a:lnTo>
                  <a:lnTo>
                    <a:pt x="637" y="86"/>
                  </a:lnTo>
                  <a:lnTo>
                    <a:pt x="640" y="78"/>
                  </a:lnTo>
                  <a:lnTo>
                    <a:pt x="646" y="69"/>
                  </a:lnTo>
                  <a:lnTo>
                    <a:pt x="655" y="57"/>
                  </a:lnTo>
                  <a:lnTo>
                    <a:pt x="665" y="48"/>
                  </a:lnTo>
                  <a:lnTo>
                    <a:pt x="677" y="41"/>
                  </a:lnTo>
                  <a:lnTo>
                    <a:pt x="692" y="38"/>
                  </a:lnTo>
                  <a:lnTo>
                    <a:pt x="708" y="41"/>
                  </a:lnTo>
                  <a:lnTo>
                    <a:pt x="709" y="43"/>
                  </a:lnTo>
                  <a:lnTo>
                    <a:pt x="714" y="49"/>
                  </a:lnTo>
                  <a:lnTo>
                    <a:pt x="719" y="58"/>
                  </a:lnTo>
                  <a:lnTo>
                    <a:pt x="723" y="69"/>
                  </a:lnTo>
                  <a:lnTo>
                    <a:pt x="726" y="68"/>
                  </a:lnTo>
                  <a:lnTo>
                    <a:pt x="732" y="64"/>
                  </a:lnTo>
                  <a:lnTo>
                    <a:pt x="742" y="62"/>
                  </a:lnTo>
                  <a:lnTo>
                    <a:pt x="754" y="60"/>
                  </a:lnTo>
                  <a:lnTo>
                    <a:pt x="767" y="60"/>
                  </a:lnTo>
                  <a:lnTo>
                    <a:pt x="780" y="63"/>
                  </a:lnTo>
                  <a:lnTo>
                    <a:pt x="792" y="72"/>
                  </a:lnTo>
                  <a:lnTo>
                    <a:pt x="803" y="88"/>
                  </a:lnTo>
                  <a:lnTo>
                    <a:pt x="835" y="116"/>
                  </a:lnTo>
                  <a:lnTo>
                    <a:pt x="837" y="114"/>
                  </a:lnTo>
                  <a:lnTo>
                    <a:pt x="843" y="110"/>
                  </a:lnTo>
                  <a:lnTo>
                    <a:pt x="853" y="105"/>
                  </a:lnTo>
                  <a:lnTo>
                    <a:pt x="865" y="100"/>
                  </a:lnTo>
                  <a:lnTo>
                    <a:pt x="879" y="98"/>
                  </a:lnTo>
                  <a:lnTo>
                    <a:pt x="893" y="98"/>
                  </a:lnTo>
                  <a:lnTo>
                    <a:pt x="906" y="103"/>
                  </a:lnTo>
                  <a:lnTo>
                    <a:pt x="919" y="116"/>
                  </a:lnTo>
                  <a:lnTo>
                    <a:pt x="933" y="130"/>
                  </a:lnTo>
                  <a:lnTo>
                    <a:pt x="935" y="128"/>
                  </a:lnTo>
                  <a:lnTo>
                    <a:pt x="941" y="124"/>
                  </a:lnTo>
                  <a:lnTo>
                    <a:pt x="949" y="118"/>
                  </a:lnTo>
                  <a:lnTo>
                    <a:pt x="961" y="113"/>
                  </a:lnTo>
                  <a:lnTo>
                    <a:pt x="973" y="108"/>
                  </a:lnTo>
                  <a:lnTo>
                    <a:pt x="986" y="107"/>
                  </a:lnTo>
                  <a:lnTo>
                    <a:pt x="1000" y="109"/>
                  </a:lnTo>
                  <a:lnTo>
                    <a:pt x="1012" y="116"/>
                  </a:lnTo>
                  <a:lnTo>
                    <a:pt x="1055" y="98"/>
                  </a:lnTo>
                  <a:lnTo>
                    <a:pt x="1056" y="96"/>
                  </a:lnTo>
                  <a:lnTo>
                    <a:pt x="1058" y="93"/>
                  </a:lnTo>
                  <a:lnTo>
                    <a:pt x="1062" y="87"/>
                  </a:lnTo>
                  <a:lnTo>
                    <a:pt x="1068" y="82"/>
                  </a:lnTo>
                  <a:lnTo>
                    <a:pt x="1075" y="77"/>
                  </a:lnTo>
                  <a:lnTo>
                    <a:pt x="1083" y="73"/>
                  </a:lnTo>
                  <a:lnTo>
                    <a:pt x="1091" y="72"/>
                  </a:lnTo>
                  <a:lnTo>
                    <a:pt x="1101" y="73"/>
                  </a:lnTo>
                  <a:lnTo>
                    <a:pt x="1111" y="78"/>
                  </a:lnTo>
                  <a:lnTo>
                    <a:pt x="1122" y="83"/>
                  </a:lnTo>
                  <a:lnTo>
                    <a:pt x="1130" y="88"/>
                  </a:lnTo>
                  <a:lnTo>
                    <a:pt x="1138" y="94"/>
                  </a:lnTo>
                  <a:lnTo>
                    <a:pt x="1144" y="99"/>
                  </a:lnTo>
                  <a:lnTo>
                    <a:pt x="1148" y="103"/>
                  </a:lnTo>
                  <a:lnTo>
                    <a:pt x="1152" y="106"/>
                  </a:lnTo>
                  <a:lnTo>
                    <a:pt x="1153" y="107"/>
                  </a:lnTo>
                  <a:lnTo>
                    <a:pt x="1154" y="105"/>
                  </a:lnTo>
                  <a:lnTo>
                    <a:pt x="1155" y="100"/>
                  </a:lnTo>
                  <a:lnTo>
                    <a:pt x="1159" y="93"/>
                  </a:lnTo>
                  <a:lnTo>
                    <a:pt x="1164" y="85"/>
                  </a:lnTo>
                  <a:lnTo>
                    <a:pt x="1170" y="77"/>
                  </a:lnTo>
                  <a:lnTo>
                    <a:pt x="1178" y="69"/>
                  </a:lnTo>
                  <a:lnTo>
                    <a:pt x="1188" y="63"/>
                  </a:lnTo>
                  <a:lnTo>
                    <a:pt x="1199" y="60"/>
                  </a:lnTo>
                  <a:lnTo>
                    <a:pt x="1201" y="60"/>
                  </a:lnTo>
                  <a:lnTo>
                    <a:pt x="1207" y="62"/>
                  </a:lnTo>
                  <a:lnTo>
                    <a:pt x="1215" y="63"/>
                  </a:lnTo>
                  <a:lnTo>
                    <a:pt x="1226" y="67"/>
                  </a:lnTo>
                  <a:lnTo>
                    <a:pt x="1235" y="71"/>
                  </a:lnTo>
                  <a:lnTo>
                    <a:pt x="1243" y="76"/>
                  </a:lnTo>
                  <a:lnTo>
                    <a:pt x="1249" y="82"/>
                  </a:lnTo>
                  <a:lnTo>
                    <a:pt x="1251" y="88"/>
                  </a:lnTo>
                  <a:lnTo>
                    <a:pt x="1253" y="87"/>
                  </a:lnTo>
                  <a:lnTo>
                    <a:pt x="1259" y="85"/>
                  </a:lnTo>
                  <a:lnTo>
                    <a:pt x="1268" y="82"/>
                  </a:lnTo>
                  <a:lnTo>
                    <a:pt x="1280" y="80"/>
                  </a:lnTo>
                  <a:lnTo>
                    <a:pt x="1291" y="82"/>
                  </a:lnTo>
                  <a:lnTo>
                    <a:pt x="1303" y="86"/>
                  </a:lnTo>
                  <a:lnTo>
                    <a:pt x="1313" y="95"/>
                  </a:lnTo>
                  <a:lnTo>
                    <a:pt x="1321" y="111"/>
                  </a:lnTo>
                  <a:lnTo>
                    <a:pt x="1323" y="111"/>
                  </a:lnTo>
                  <a:lnTo>
                    <a:pt x="1330" y="110"/>
                  </a:lnTo>
                  <a:lnTo>
                    <a:pt x="1341" y="109"/>
                  </a:lnTo>
                  <a:lnTo>
                    <a:pt x="1352" y="109"/>
                  </a:lnTo>
                  <a:lnTo>
                    <a:pt x="1364" y="113"/>
                  </a:lnTo>
                  <a:lnTo>
                    <a:pt x="1374" y="117"/>
                  </a:lnTo>
                  <a:lnTo>
                    <a:pt x="1382" y="126"/>
                  </a:lnTo>
                  <a:lnTo>
                    <a:pt x="1387" y="139"/>
                  </a:lnTo>
                  <a:lnTo>
                    <a:pt x="1389" y="138"/>
                  </a:lnTo>
                  <a:lnTo>
                    <a:pt x="1395" y="133"/>
                  </a:lnTo>
                  <a:lnTo>
                    <a:pt x="1403" y="130"/>
                  </a:lnTo>
                  <a:lnTo>
                    <a:pt x="1412" y="125"/>
                  </a:lnTo>
                  <a:lnTo>
                    <a:pt x="1423" y="123"/>
                  </a:lnTo>
                  <a:lnTo>
                    <a:pt x="1434" y="123"/>
                  </a:lnTo>
                  <a:lnTo>
                    <a:pt x="1443" y="129"/>
                  </a:lnTo>
                  <a:lnTo>
                    <a:pt x="1451" y="139"/>
                  </a:lnTo>
                  <a:lnTo>
                    <a:pt x="1459" y="152"/>
                  </a:lnTo>
                  <a:lnTo>
                    <a:pt x="1466" y="161"/>
                  </a:lnTo>
                  <a:lnTo>
                    <a:pt x="1474" y="167"/>
                  </a:lnTo>
                  <a:lnTo>
                    <a:pt x="1481" y="170"/>
                  </a:lnTo>
                  <a:lnTo>
                    <a:pt x="1488" y="173"/>
                  </a:lnTo>
                  <a:lnTo>
                    <a:pt x="1493" y="174"/>
                  </a:lnTo>
                  <a:lnTo>
                    <a:pt x="1496" y="174"/>
                  </a:lnTo>
                  <a:lnTo>
                    <a:pt x="1497" y="174"/>
                  </a:lnTo>
                  <a:lnTo>
                    <a:pt x="1499" y="171"/>
                  </a:lnTo>
                  <a:lnTo>
                    <a:pt x="1503" y="167"/>
                  </a:lnTo>
                  <a:lnTo>
                    <a:pt x="1509" y="161"/>
                  </a:lnTo>
                  <a:lnTo>
                    <a:pt x="1518" y="154"/>
                  </a:lnTo>
                  <a:lnTo>
                    <a:pt x="1527" y="149"/>
                  </a:lnTo>
                  <a:lnTo>
                    <a:pt x="1538" y="146"/>
                  </a:lnTo>
                  <a:lnTo>
                    <a:pt x="1549" y="147"/>
                  </a:lnTo>
                  <a:lnTo>
                    <a:pt x="1560" y="153"/>
                  </a:lnTo>
                  <a:lnTo>
                    <a:pt x="1570" y="161"/>
                  </a:lnTo>
                  <a:lnTo>
                    <a:pt x="1581" y="166"/>
                  </a:lnTo>
                  <a:lnTo>
                    <a:pt x="1593" y="168"/>
                  </a:lnTo>
                  <a:lnTo>
                    <a:pt x="1603" y="169"/>
                  </a:lnTo>
                  <a:lnTo>
                    <a:pt x="1611" y="169"/>
                  </a:lnTo>
                  <a:lnTo>
                    <a:pt x="1618" y="169"/>
                  </a:lnTo>
                  <a:lnTo>
                    <a:pt x="1624" y="168"/>
                  </a:lnTo>
                  <a:lnTo>
                    <a:pt x="1625" y="168"/>
                  </a:lnTo>
                  <a:lnTo>
                    <a:pt x="1634" y="186"/>
                  </a:lnTo>
                  <a:lnTo>
                    <a:pt x="1657" y="205"/>
                  </a:lnTo>
                  <a:lnTo>
                    <a:pt x="4" y="219"/>
                  </a:lnTo>
                  <a:lnTo>
                    <a:pt x="0" y="191"/>
                  </a:lnTo>
                  <a:close/>
                </a:path>
              </a:pathLst>
            </a:custGeom>
            <a:solidFill>
              <a:srgbClr val="FFFFFF"/>
            </a:solidFill>
            <a:ln w="38100">
              <a:solidFill>
                <a:srgbClr val="000000"/>
              </a:solidFill>
              <a:round/>
              <a:headEnd/>
              <a:tailEnd/>
            </a:ln>
            <a:extLst/>
          </p:spPr>
          <p:txBody>
            <a:bodyPr/>
            <a:lstStyle/>
            <a:p>
              <a:endParaRPr lang="en-US"/>
            </a:p>
          </p:txBody>
        </p:sp>
        <p:sp>
          <p:nvSpPr>
            <p:cNvPr id="15" name="Freeform 47"/>
            <p:cNvSpPr>
              <a:spLocks/>
            </p:cNvSpPr>
            <p:nvPr/>
          </p:nvSpPr>
          <p:spPr bwMode="auto">
            <a:xfrm>
              <a:off x="4252" y="1660"/>
              <a:ext cx="442" cy="155"/>
            </a:xfrm>
            <a:custGeom>
              <a:avLst/>
              <a:gdLst>
                <a:gd name="T0" fmla="*/ 884 w 884"/>
                <a:gd name="T1" fmla="*/ 181 h 310"/>
                <a:gd name="T2" fmla="*/ 762 w 884"/>
                <a:gd name="T3" fmla="*/ 304 h 310"/>
                <a:gd name="T4" fmla="*/ 754 w 884"/>
                <a:gd name="T5" fmla="*/ 269 h 310"/>
                <a:gd name="T6" fmla="*/ 747 w 884"/>
                <a:gd name="T7" fmla="*/ 239 h 310"/>
                <a:gd name="T8" fmla="*/ 731 w 884"/>
                <a:gd name="T9" fmla="*/ 230 h 310"/>
                <a:gd name="T10" fmla="*/ 712 w 884"/>
                <a:gd name="T11" fmla="*/ 227 h 310"/>
                <a:gd name="T12" fmla="*/ 699 w 884"/>
                <a:gd name="T13" fmla="*/ 228 h 310"/>
                <a:gd name="T14" fmla="*/ 695 w 884"/>
                <a:gd name="T15" fmla="*/ 228 h 310"/>
                <a:gd name="T16" fmla="*/ 686 w 884"/>
                <a:gd name="T17" fmla="*/ 230 h 310"/>
                <a:gd name="T18" fmla="*/ 669 w 884"/>
                <a:gd name="T19" fmla="*/ 233 h 310"/>
                <a:gd name="T20" fmla="*/ 644 w 884"/>
                <a:gd name="T21" fmla="*/ 233 h 310"/>
                <a:gd name="T22" fmla="*/ 614 w 884"/>
                <a:gd name="T23" fmla="*/ 230 h 310"/>
                <a:gd name="T24" fmla="*/ 580 w 884"/>
                <a:gd name="T25" fmla="*/ 224 h 310"/>
                <a:gd name="T26" fmla="*/ 543 w 884"/>
                <a:gd name="T27" fmla="*/ 212 h 310"/>
                <a:gd name="T28" fmla="*/ 505 w 884"/>
                <a:gd name="T29" fmla="*/ 192 h 310"/>
                <a:gd name="T30" fmla="*/ 468 w 884"/>
                <a:gd name="T31" fmla="*/ 167 h 310"/>
                <a:gd name="T32" fmla="*/ 428 w 884"/>
                <a:gd name="T33" fmla="*/ 150 h 310"/>
                <a:gd name="T34" fmla="*/ 386 w 884"/>
                <a:gd name="T35" fmla="*/ 137 h 310"/>
                <a:gd name="T36" fmla="*/ 344 w 884"/>
                <a:gd name="T37" fmla="*/ 130 h 310"/>
                <a:gd name="T38" fmla="*/ 305 w 884"/>
                <a:gd name="T39" fmla="*/ 127 h 310"/>
                <a:gd name="T40" fmla="*/ 270 w 884"/>
                <a:gd name="T41" fmla="*/ 125 h 310"/>
                <a:gd name="T42" fmla="*/ 245 w 884"/>
                <a:gd name="T43" fmla="*/ 125 h 310"/>
                <a:gd name="T44" fmla="*/ 231 w 884"/>
                <a:gd name="T45" fmla="*/ 127 h 310"/>
                <a:gd name="T46" fmla="*/ 187 w 884"/>
                <a:gd name="T47" fmla="*/ 171 h 310"/>
                <a:gd name="T48" fmla="*/ 159 w 884"/>
                <a:gd name="T49" fmla="*/ 162 h 310"/>
                <a:gd name="T50" fmla="*/ 125 w 884"/>
                <a:gd name="T51" fmla="*/ 139 h 310"/>
                <a:gd name="T52" fmla="*/ 75 w 884"/>
                <a:gd name="T53" fmla="*/ 103 h 310"/>
                <a:gd name="T54" fmla="*/ 30 w 884"/>
                <a:gd name="T55" fmla="*/ 68 h 310"/>
                <a:gd name="T56" fmla="*/ 0 w 884"/>
                <a:gd name="T57" fmla="*/ 33 h 310"/>
                <a:gd name="T58" fmla="*/ 6 w 884"/>
                <a:gd name="T59" fmla="*/ 24 h 310"/>
                <a:gd name="T60" fmla="*/ 15 w 884"/>
                <a:gd name="T61" fmla="*/ 7 h 310"/>
                <a:gd name="T62" fmla="*/ 42 w 884"/>
                <a:gd name="T63" fmla="*/ 14 h 310"/>
                <a:gd name="T64" fmla="*/ 70 w 884"/>
                <a:gd name="T65" fmla="*/ 31 h 310"/>
                <a:gd name="T66" fmla="*/ 91 w 884"/>
                <a:gd name="T67" fmla="*/ 36 h 310"/>
                <a:gd name="T68" fmla="*/ 125 w 884"/>
                <a:gd name="T69" fmla="*/ 44 h 310"/>
                <a:gd name="T70" fmla="*/ 159 w 884"/>
                <a:gd name="T71" fmla="*/ 55 h 310"/>
                <a:gd name="T72" fmla="*/ 182 w 884"/>
                <a:gd name="T73" fmla="*/ 65 h 310"/>
                <a:gd name="T74" fmla="*/ 201 w 884"/>
                <a:gd name="T75" fmla="*/ 71 h 310"/>
                <a:gd name="T76" fmla="*/ 214 w 884"/>
                <a:gd name="T77" fmla="*/ 74 h 310"/>
                <a:gd name="T78" fmla="*/ 220 w 884"/>
                <a:gd name="T79" fmla="*/ 74 h 310"/>
                <a:gd name="T80" fmla="*/ 226 w 884"/>
                <a:gd name="T81" fmla="*/ 74 h 310"/>
                <a:gd name="T82" fmla="*/ 261 w 884"/>
                <a:gd name="T83" fmla="*/ 77 h 310"/>
                <a:gd name="T84" fmla="*/ 320 w 884"/>
                <a:gd name="T85" fmla="*/ 83 h 310"/>
                <a:gd name="T86" fmla="*/ 394 w 884"/>
                <a:gd name="T87" fmla="*/ 90 h 310"/>
                <a:gd name="T88" fmla="*/ 475 w 884"/>
                <a:gd name="T89" fmla="*/ 97 h 310"/>
                <a:gd name="T90" fmla="*/ 555 w 884"/>
                <a:gd name="T91" fmla="*/ 102 h 310"/>
                <a:gd name="T92" fmla="*/ 620 w 884"/>
                <a:gd name="T93" fmla="*/ 107 h 310"/>
                <a:gd name="T94" fmla="*/ 666 w 884"/>
                <a:gd name="T95" fmla="*/ 109 h 310"/>
                <a:gd name="T96" fmla="*/ 686 w 884"/>
                <a:gd name="T97" fmla="*/ 109 h 310"/>
                <a:gd name="T98" fmla="*/ 709 w 884"/>
                <a:gd name="T99" fmla="*/ 109 h 310"/>
                <a:gd name="T100" fmla="*/ 735 w 884"/>
                <a:gd name="T101" fmla="*/ 113 h 310"/>
                <a:gd name="T102" fmla="*/ 765 w 884"/>
                <a:gd name="T103" fmla="*/ 117 h 310"/>
                <a:gd name="T104" fmla="*/ 795 w 884"/>
                <a:gd name="T105" fmla="*/ 123 h 310"/>
                <a:gd name="T106" fmla="*/ 824 w 884"/>
                <a:gd name="T107" fmla="*/ 130 h 310"/>
                <a:gd name="T108" fmla="*/ 848 w 884"/>
                <a:gd name="T109" fmla="*/ 138 h 310"/>
                <a:gd name="T110" fmla="*/ 866 w 884"/>
                <a:gd name="T111" fmla="*/ 14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4" h="310">
                  <a:moveTo>
                    <a:pt x="871" y="152"/>
                  </a:moveTo>
                  <a:lnTo>
                    <a:pt x="884" y="181"/>
                  </a:lnTo>
                  <a:lnTo>
                    <a:pt x="763" y="310"/>
                  </a:lnTo>
                  <a:lnTo>
                    <a:pt x="762" y="304"/>
                  </a:lnTo>
                  <a:lnTo>
                    <a:pt x="758" y="289"/>
                  </a:lnTo>
                  <a:lnTo>
                    <a:pt x="754" y="269"/>
                  </a:lnTo>
                  <a:lnTo>
                    <a:pt x="750" y="249"/>
                  </a:lnTo>
                  <a:lnTo>
                    <a:pt x="747" y="239"/>
                  </a:lnTo>
                  <a:lnTo>
                    <a:pt x="740" y="234"/>
                  </a:lnTo>
                  <a:lnTo>
                    <a:pt x="731" y="230"/>
                  </a:lnTo>
                  <a:lnTo>
                    <a:pt x="722" y="228"/>
                  </a:lnTo>
                  <a:lnTo>
                    <a:pt x="712" y="227"/>
                  </a:lnTo>
                  <a:lnTo>
                    <a:pt x="704" y="227"/>
                  </a:lnTo>
                  <a:lnTo>
                    <a:pt x="699" y="228"/>
                  </a:lnTo>
                  <a:lnTo>
                    <a:pt x="696" y="228"/>
                  </a:lnTo>
                  <a:lnTo>
                    <a:pt x="695" y="228"/>
                  </a:lnTo>
                  <a:lnTo>
                    <a:pt x="692" y="229"/>
                  </a:lnTo>
                  <a:lnTo>
                    <a:pt x="686" y="230"/>
                  </a:lnTo>
                  <a:lnTo>
                    <a:pt x="678" y="231"/>
                  </a:lnTo>
                  <a:lnTo>
                    <a:pt x="669" y="233"/>
                  </a:lnTo>
                  <a:lnTo>
                    <a:pt x="657" y="233"/>
                  </a:lnTo>
                  <a:lnTo>
                    <a:pt x="644" y="233"/>
                  </a:lnTo>
                  <a:lnTo>
                    <a:pt x="629" y="233"/>
                  </a:lnTo>
                  <a:lnTo>
                    <a:pt x="614" y="230"/>
                  </a:lnTo>
                  <a:lnTo>
                    <a:pt x="597" y="228"/>
                  </a:lnTo>
                  <a:lnTo>
                    <a:pt x="580" y="224"/>
                  </a:lnTo>
                  <a:lnTo>
                    <a:pt x="563" y="219"/>
                  </a:lnTo>
                  <a:lnTo>
                    <a:pt x="543" y="212"/>
                  </a:lnTo>
                  <a:lnTo>
                    <a:pt x="525" y="203"/>
                  </a:lnTo>
                  <a:lnTo>
                    <a:pt x="505" y="192"/>
                  </a:lnTo>
                  <a:lnTo>
                    <a:pt x="485" y="178"/>
                  </a:lnTo>
                  <a:lnTo>
                    <a:pt x="468" y="167"/>
                  </a:lnTo>
                  <a:lnTo>
                    <a:pt x="449" y="158"/>
                  </a:lnTo>
                  <a:lnTo>
                    <a:pt x="428" y="150"/>
                  </a:lnTo>
                  <a:lnTo>
                    <a:pt x="407" y="143"/>
                  </a:lnTo>
                  <a:lnTo>
                    <a:pt x="386" y="137"/>
                  </a:lnTo>
                  <a:lnTo>
                    <a:pt x="364" y="133"/>
                  </a:lnTo>
                  <a:lnTo>
                    <a:pt x="344" y="130"/>
                  </a:lnTo>
                  <a:lnTo>
                    <a:pt x="323" y="128"/>
                  </a:lnTo>
                  <a:lnTo>
                    <a:pt x="305" y="127"/>
                  </a:lnTo>
                  <a:lnTo>
                    <a:pt x="286" y="125"/>
                  </a:lnTo>
                  <a:lnTo>
                    <a:pt x="270" y="125"/>
                  </a:lnTo>
                  <a:lnTo>
                    <a:pt x="256" y="125"/>
                  </a:lnTo>
                  <a:lnTo>
                    <a:pt x="245" y="125"/>
                  </a:lnTo>
                  <a:lnTo>
                    <a:pt x="235" y="127"/>
                  </a:lnTo>
                  <a:lnTo>
                    <a:pt x="231" y="127"/>
                  </a:lnTo>
                  <a:lnTo>
                    <a:pt x="229" y="127"/>
                  </a:lnTo>
                  <a:lnTo>
                    <a:pt x="187" y="171"/>
                  </a:lnTo>
                  <a:lnTo>
                    <a:pt x="164" y="166"/>
                  </a:lnTo>
                  <a:lnTo>
                    <a:pt x="159" y="162"/>
                  </a:lnTo>
                  <a:lnTo>
                    <a:pt x="146" y="153"/>
                  </a:lnTo>
                  <a:lnTo>
                    <a:pt x="125" y="139"/>
                  </a:lnTo>
                  <a:lnTo>
                    <a:pt x="102" y="122"/>
                  </a:lnTo>
                  <a:lnTo>
                    <a:pt x="75" y="103"/>
                  </a:lnTo>
                  <a:lnTo>
                    <a:pt x="51" y="85"/>
                  </a:lnTo>
                  <a:lnTo>
                    <a:pt x="30" y="68"/>
                  </a:lnTo>
                  <a:lnTo>
                    <a:pt x="14" y="53"/>
                  </a:lnTo>
                  <a:lnTo>
                    <a:pt x="0" y="33"/>
                  </a:lnTo>
                  <a:lnTo>
                    <a:pt x="0" y="25"/>
                  </a:lnTo>
                  <a:lnTo>
                    <a:pt x="6" y="24"/>
                  </a:lnTo>
                  <a:lnTo>
                    <a:pt x="10" y="25"/>
                  </a:lnTo>
                  <a:lnTo>
                    <a:pt x="15" y="7"/>
                  </a:lnTo>
                  <a:lnTo>
                    <a:pt x="25" y="0"/>
                  </a:lnTo>
                  <a:lnTo>
                    <a:pt x="42" y="14"/>
                  </a:lnTo>
                  <a:lnTo>
                    <a:pt x="66" y="30"/>
                  </a:lnTo>
                  <a:lnTo>
                    <a:pt x="70" y="31"/>
                  </a:lnTo>
                  <a:lnTo>
                    <a:pt x="79" y="32"/>
                  </a:lnTo>
                  <a:lnTo>
                    <a:pt x="91" y="36"/>
                  </a:lnTo>
                  <a:lnTo>
                    <a:pt x="108" y="39"/>
                  </a:lnTo>
                  <a:lnTo>
                    <a:pt x="125" y="44"/>
                  </a:lnTo>
                  <a:lnTo>
                    <a:pt x="143" y="49"/>
                  </a:lnTo>
                  <a:lnTo>
                    <a:pt x="159" y="55"/>
                  </a:lnTo>
                  <a:lnTo>
                    <a:pt x="172" y="61"/>
                  </a:lnTo>
                  <a:lnTo>
                    <a:pt x="182" y="65"/>
                  </a:lnTo>
                  <a:lnTo>
                    <a:pt x="192" y="69"/>
                  </a:lnTo>
                  <a:lnTo>
                    <a:pt x="201" y="71"/>
                  </a:lnTo>
                  <a:lnTo>
                    <a:pt x="208" y="72"/>
                  </a:lnTo>
                  <a:lnTo>
                    <a:pt x="214" y="74"/>
                  </a:lnTo>
                  <a:lnTo>
                    <a:pt x="218" y="74"/>
                  </a:lnTo>
                  <a:lnTo>
                    <a:pt x="220" y="74"/>
                  </a:lnTo>
                  <a:lnTo>
                    <a:pt x="222" y="74"/>
                  </a:lnTo>
                  <a:lnTo>
                    <a:pt x="226" y="74"/>
                  </a:lnTo>
                  <a:lnTo>
                    <a:pt x="240" y="75"/>
                  </a:lnTo>
                  <a:lnTo>
                    <a:pt x="261" y="77"/>
                  </a:lnTo>
                  <a:lnTo>
                    <a:pt x="287" y="79"/>
                  </a:lnTo>
                  <a:lnTo>
                    <a:pt x="320" y="83"/>
                  </a:lnTo>
                  <a:lnTo>
                    <a:pt x="355" y="86"/>
                  </a:lnTo>
                  <a:lnTo>
                    <a:pt x="394" y="90"/>
                  </a:lnTo>
                  <a:lnTo>
                    <a:pt x="435" y="93"/>
                  </a:lnTo>
                  <a:lnTo>
                    <a:pt x="475" y="97"/>
                  </a:lnTo>
                  <a:lnTo>
                    <a:pt x="515" y="100"/>
                  </a:lnTo>
                  <a:lnTo>
                    <a:pt x="555" y="102"/>
                  </a:lnTo>
                  <a:lnTo>
                    <a:pt x="589" y="105"/>
                  </a:lnTo>
                  <a:lnTo>
                    <a:pt x="620" y="107"/>
                  </a:lnTo>
                  <a:lnTo>
                    <a:pt x="647" y="109"/>
                  </a:lnTo>
                  <a:lnTo>
                    <a:pt x="666" y="109"/>
                  </a:lnTo>
                  <a:lnTo>
                    <a:pt x="678" y="109"/>
                  </a:lnTo>
                  <a:lnTo>
                    <a:pt x="686" y="109"/>
                  </a:lnTo>
                  <a:lnTo>
                    <a:pt x="696" y="109"/>
                  </a:lnTo>
                  <a:lnTo>
                    <a:pt x="709" y="109"/>
                  </a:lnTo>
                  <a:lnTo>
                    <a:pt x="722" y="110"/>
                  </a:lnTo>
                  <a:lnTo>
                    <a:pt x="735" y="113"/>
                  </a:lnTo>
                  <a:lnTo>
                    <a:pt x="750" y="115"/>
                  </a:lnTo>
                  <a:lnTo>
                    <a:pt x="765" y="117"/>
                  </a:lnTo>
                  <a:lnTo>
                    <a:pt x="780" y="120"/>
                  </a:lnTo>
                  <a:lnTo>
                    <a:pt x="795" y="123"/>
                  </a:lnTo>
                  <a:lnTo>
                    <a:pt x="810" y="127"/>
                  </a:lnTo>
                  <a:lnTo>
                    <a:pt x="824" y="130"/>
                  </a:lnTo>
                  <a:lnTo>
                    <a:pt x="837" y="135"/>
                  </a:lnTo>
                  <a:lnTo>
                    <a:pt x="848" y="138"/>
                  </a:lnTo>
                  <a:lnTo>
                    <a:pt x="857" y="143"/>
                  </a:lnTo>
                  <a:lnTo>
                    <a:pt x="866" y="147"/>
                  </a:lnTo>
                  <a:lnTo>
                    <a:pt x="871" y="152"/>
                  </a:lnTo>
                  <a:close/>
                </a:path>
              </a:pathLst>
            </a:custGeom>
            <a:solidFill>
              <a:srgbClr val="000000"/>
            </a:solidFill>
            <a:ln w="38100">
              <a:solidFill>
                <a:srgbClr val="000000"/>
              </a:solidFill>
              <a:round/>
              <a:headEnd/>
              <a:tailEnd/>
            </a:ln>
            <a:extLst/>
          </p:spPr>
          <p:txBody>
            <a:bodyPr/>
            <a:lstStyle/>
            <a:p>
              <a:endParaRPr lang="en-US"/>
            </a:p>
          </p:txBody>
        </p:sp>
        <p:sp>
          <p:nvSpPr>
            <p:cNvPr id="16" name="Freeform 48"/>
            <p:cNvSpPr>
              <a:spLocks/>
            </p:cNvSpPr>
            <p:nvPr/>
          </p:nvSpPr>
          <p:spPr bwMode="auto">
            <a:xfrm>
              <a:off x="4906" y="1718"/>
              <a:ext cx="241" cy="301"/>
            </a:xfrm>
            <a:custGeom>
              <a:avLst/>
              <a:gdLst>
                <a:gd name="T0" fmla="*/ 478 w 483"/>
                <a:gd name="T1" fmla="*/ 61 h 601"/>
                <a:gd name="T2" fmla="*/ 483 w 483"/>
                <a:gd name="T3" fmla="*/ 124 h 601"/>
                <a:gd name="T4" fmla="*/ 473 w 483"/>
                <a:gd name="T5" fmla="*/ 157 h 601"/>
                <a:gd name="T6" fmla="*/ 463 w 483"/>
                <a:gd name="T7" fmla="*/ 174 h 601"/>
                <a:gd name="T8" fmla="*/ 448 w 483"/>
                <a:gd name="T9" fmla="*/ 194 h 601"/>
                <a:gd name="T10" fmla="*/ 418 w 483"/>
                <a:gd name="T11" fmla="*/ 226 h 601"/>
                <a:gd name="T12" fmla="*/ 379 w 483"/>
                <a:gd name="T13" fmla="*/ 266 h 601"/>
                <a:gd name="T14" fmla="*/ 345 w 483"/>
                <a:gd name="T15" fmla="*/ 302 h 601"/>
                <a:gd name="T16" fmla="*/ 312 w 483"/>
                <a:gd name="T17" fmla="*/ 338 h 601"/>
                <a:gd name="T18" fmla="*/ 286 w 483"/>
                <a:gd name="T19" fmla="*/ 370 h 601"/>
                <a:gd name="T20" fmla="*/ 254 w 483"/>
                <a:gd name="T21" fmla="*/ 415 h 601"/>
                <a:gd name="T22" fmla="*/ 210 w 483"/>
                <a:gd name="T23" fmla="*/ 485 h 601"/>
                <a:gd name="T24" fmla="*/ 168 w 483"/>
                <a:gd name="T25" fmla="*/ 552 h 601"/>
                <a:gd name="T26" fmla="*/ 140 w 483"/>
                <a:gd name="T27" fmla="*/ 596 h 601"/>
                <a:gd name="T28" fmla="*/ 134 w 483"/>
                <a:gd name="T29" fmla="*/ 601 h 601"/>
                <a:gd name="T30" fmla="*/ 110 w 483"/>
                <a:gd name="T31" fmla="*/ 598 h 601"/>
                <a:gd name="T32" fmla="*/ 70 w 483"/>
                <a:gd name="T33" fmla="*/ 576 h 601"/>
                <a:gd name="T34" fmla="*/ 24 w 483"/>
                <a:gd name="T35" fmla="*/ 521 h 601"/>
                <a:gd name="T36" fmla="*/ 4 w 483"/>
                <a:gd name="T37" fmla="*/ 475 h 601"/>
                <a:gd name="T38" fmla="*/ 36 w 483"/>
                <a:gd name="T39" fmla="*/ 456 h 601"/>
                <a:gd name="T40" fmla="*/ 82 w 483"/>
                <a:gd name="T41" fmla="*/ 422 h 601"/>
                <a:gd name="T42" fmla="*/ 125 w 483"/>
                <a:gd name="T43" fmla="*/ 373 h 601"/>
                <a:gd name="T44" fmla="*/ 148 w 483"/>
                <a:gd name="T45" fmla="*/ 323 h 601"/>
                <a:gd name="T46" fmla="*/ 161 w 483"/>
                <a:gd name="T47" fmla="*/ 271 h 601"/>
                <a:gd name="T48" fmla="*/ 172 w 483"/>
                <a:gd name="T49" fmla="*/ 217 h 601"/>
                <a:gd name="T50" fmla="*/ 177 w 483"/>
                <a:gd name="T51" fmla="*/ 182 h 601"/>
                <a:gd name="T52" fmla="*/ 178 w 483"/>
                <a:gd name="T53" fmla="*/ 174 h 601"/>
                <a:gd name="T54" fmla="*/ 178 w 483"/>
                <a:gd name="T55" fmla="*/ 159 h 601"/>
                <a:gd name="T56" fmla="*/ 184 w 483"/>
                <a:gd name="T57" fmla="*/ 137 h 601"/>
                <a:gd name="T58" fmla="*/ 204 w 483"/>
                <a:gd name="T59" fmla="*/ 112 h 601"/>
                <a:gd name="T60" fmla="*/ 242 w 483"/>
                <a:gd name="T61" fmla="*/ 90 h 601"/>
                <a:gd name="T62" fmla="*/ 284 w 483"/>
                <a:gd name="T63" fmla="*/ 65 h 601"/>
                <a:gd name="T64" fmla="*/ 321 w 483"/>
                <a:gd name="T65" fmla="*/ 39 h 601"/>
                <a:gd name="T66" fmla="*/ 344 w 483"/>
                <a:gd name="T67" fmla="*/ 23 h 601"/>
                <a:gd name="T68" fmla="*/ 352 w 483"/>
                <a:gd name="T69" fmla="*/ 18 h 601"/>
                <a:gd name="T70" fmla="*/ 380 w 483"/>
                <a:gd name="T71" fmla="*/ 6 h 601"/>
                <a:gd name="T72" fmla="*/ 421 w 483"/>
                <a:gd name="T73" fmla="*/ 0 h 601"/>
                <a:gd name="T74" fmla="*/ 462 w 483"/>
                <a:gd name="T75" fmla="*/ 2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3" h="601">
                  <a:moveTo>
                    <a:pt x="476" y="47"/>
                  </a:moveTo>
                  <a:lnTo>
                    <a:pt x="478" y="61"/>
                  </a:lnTo>
                  <a:lnTo>
                    <a:pt x="481" y="91"/>
                  </a:lnTo>
                  <a:lnTo>
                    <a:pt x="483" y="124"/>
                  </a:lnTo>
                  <a:lnTo>
                    <a:pt x="479" y="147"/>
                  </a:lnTo>
                  <a:lnTo>
                    <a:pt x="473" y="157"/>
                  </a:lnTo>
                  <a:lnTo>
                    <a:pt x="468" y="166"/>
                  </a:lnTo>
                  <a:lnTo>
                    <a:pt x="463" y="174"/>
                  </a:lnTo>
                  <a:lnTo>
                    <a:pt x="456" y="183"/>
                  </a:lnTo>
                  <a:lnTo>
                    <a:pt x="448" y="194"/>
                  </a:lnTo>
                  <a:lnTo>
                    <a:pt x="435" y="207"/>
                  </a:lnTo>
                  <a:lnTo>
                    <a:pt x="418" y="226"/>
                  </a:lnTo>
                  <a:lnTo>
                    <a:pt x="395" y="250"/>
                  </a:lnTo>
                  <a:lnTo>
                    <a:pt x="379" y="266"/>
                  </a:lnTo>
                  <a:lnTo>
                    <a:pt x="362" y="285"/>
                  </a:lnTo>
                  <a:lnTo>
                    <a:pt x="345" y="302"/>
                  </a:lnTo>
                  <a:lnTo>
                    <a:pt x="328" y="320"/>
                  </a:lnTo>
                  <a:lnTo>
                    <a:pt x="312" y="338"/>
                  </a:lnTo>
                  <a:lnTo>
                    <a:pt x="298" y="355"/>
                  </a:lnTo>
                  <a:lnTo>
                    <a:pt x="286" y="370"/>
                  </a:lnTo>
                  <a:lnTo>
                    <a:pt x="275" y="384"/>
                  </a:lnTo>
                  <a:lnTo>
                    <a:pt x="254" y="415"/>
                  </a:lnTo>
                  <a:lnTo>
                    <a:pt x="233" y="449"/>
                  </a:lnTo>
                  <a:lnTo>
                    <a:pt x="210" y="485"/>
                  </a:lnTo>
                  <a:lnTo>
                    <a:pt x="188" y="521"/>
                  </a:lnTo>
                  <a:lnTo>
                    <a:pt x="168" y="552"/>
                  </a:lnTo>
                  <a:lnTo>
                    <a:pt x="152" y="578"/>
                  </a:lnTo>
                  <a:lnTo>
                    <a:pt x="140" y="596"/>
                  </a:lnTo>
                  <a:lnTo>
                    <a:pt x="137" y="601"/>
                  </a:lnTo>
                  <a:lnTo>
                    <a:pt x="134" y="601"/>
                  </a:lnTo>
                  <a:lnTo>
                    <a:pt x="124" y="601"/>
                  </a:lnTo>
                  <a:lnTo>
                    <a:pt x="110" y="598"/>
                  </a:lnTo>
                  <a:lnTo>
                    <a:pt x="92" y="590"/>
                  </a:lnTo>
                  <a:lnTo>
                    <a:pt x="70" y="576"/>
                  </a:lnTo>
                  <a:lnTo>
                    <a:pt x="47" y="553"/>
                  </a:lnTo>
                  <a:lnTo>
                    <a:pt x="24" y="521"/>
                  </a:lnTo>
                  <a:lnTo>
                    <a:pt x="0" y="477"/>
                  </a:lnTo>
                  <a:lnTo>
                    <a:pt x="4" y="475"/>
                  </a:lnTo>
                  <a:lnTo>
                    <a:pt x="17" y="468"/>
                  </a:lnTo>
                  <a:lnTo>
                    <a:pt x="36" y="456"/>
                  </a:lnTo>
                  <a:lnTo>
                    <a:pt x="59" y="441"/>
                  </a:lnTo>
                  <a:lnTo>
                    <a:pt x="82" y="422"/>
                  </a:lnTo>
                  <a:lnTo>
                    <a:pt x="106" y="399"/>
                  </a:lnTo>
                  <a:lnTo>
                    <a:pt x="125" y="373"/>
                  </a:lnTo>
                  <a:lnTo>
                    <a:pt x="142" y="343"/>
                  </a:lnTo>
                  <a:lnTo>
                    <a:pt x="148" y="323"/>
                  </a:lnTo>
                  <a:lnTo>
                    <a:pt x="155" y="297"/>
                  </a:lnTo>
                  <a:lnTo>
                    <a:pt x="161" y="271"/>
                  </a:lnTo>
                  <a:lnTo>
                    <a:pt x="167" y="242"/>
                  </a:lnTo>
                  <a:lnTo>
                    <a:pt x="172" y="217"/>
                  </a:lnTo>
                  <a:lnTo>
                    <a:pt x="175" y="196"/>
                  </a:lnTo>
                  <a:lnTo>
                    <a:pt x="177" y="182"/>
                  </a:lnTo>
                  <a:lnTo>
                    <a:pt x="178" y="176"/>
                  </a:lnTo>
                  <a:lnTo>
                    <a:pt x="178" y="174"/>
                  </a:lnTo>
                  <a:lnTo>
                    <a:pt x="177" y="168"/>
                  </a:lnTo>
                  <a:lnTo>
                    <a:pt x="178" y="159"/>
                  </a:lnTo>
                  <a:lnTo>
                    <a:pt x="180" y="149"/>
                  </a:lnTo>
                  <a:lnTo>
                    <a:pt x="184" y="137"/>
                  </a:lnTo>
                  <a:lnTo>
                    <a:pt x="192" y="124"/>
                  </a:lnTo>
                  <a:lnTo>
                    <a:pt x="204" y="112"/>
                  </a:lnTo>
                  <a:lnTo>
                    <a:pt x="221" y="101"/>
                  </a:lnTo>
                  <a:lnTo>
                    <a:pt x="242" y="90"/>
                  </a:lnTo>
                  <a:lnTo>
                    <a:pt x="263" y="77"/>
                  </a:lnTo>
                  <a:lnTo>
                    <a:pt x="284" y="65"/>
                  </a:lnTo>
                  <a:lnTo>
                    <a:pt x="304" y="51"/>
                  </a:lnTo>
                  <a:lnTo>
                    <a:pt x="321" y="39"/>
                  </a:lnTo>
                  <a:lnTo>
                    <a:pt x="335" y="30"/>
                  </a:lnTo>
                  <a:lnTo>
                    <a:pt x="344" y="23"/>
                  </a:lnTo>
                  <a:lnTo>
                    <a:pt x="348" y="21"/>
                  </a:lnTo>
                  <a:lnTo>
                    <a:pt x="352" y="18"/>
                  </a:lnTo>
                  <a:lnTo>
                    <a:pt x="364" y="13"/>
                  </a:lnTo>
                  <a:lnTo>
                    <a:pt x="380" y="6"/>
                  </a:lnTo>
                  <a:lnTo>
                    <a:pt x="401" y="1"/>
                  </a:lnTo>
                  <a:lnTo>
                    <a:pt x="421" y="0"/>
                  </a:lnTo>
                  <a:lnTo>
                    <a:pt x="443" y="6"/>
                  </a:lnTo>
                  <a:lnTo>
                    <a:pt x="462" y="21"/>
                  </a:lnTo>
                  <a:lnTo>
                    <a:pt x="476" y="47"/>
                  </a:lnTo>
                  <a:close/>
                </a:path>
              </a:pathLst>
            </a:custGeom>
            <a:solidFill>
              <a:srgbClr val="000000"/>
            </a:solidFill>
            <a:ln w="38100">
              <a:solidFill>
                <a:srgbClr val="000000"/>
              </a:solidFill>
              <a:round/>
              <a:headEnd/>
              <a:tailEnd/>
            </a:ln>
            <a:extLst/>
          </p:spPr>
          <p:txBody>
            <a:bodyPr/>
            <a:lstStyle/>
            <a:p>
              <a:endParaRPr lang="en-US"/>
            </a:p>
          </p:txBody>
        </p:sp>
        <p:sp>
          <p:nvSpPr>
            <p:cNvPr id="17" name="Freeform 49"/>
            <p:cNvSpPr>
              <a:spLocks/>
            </p:cNvSpPr>
            <p:nvPr/>
          </p:nvSpPr>
          <p:spPr bwMode="auto">
            <a:xfrm>
              <a:off x="4883" y="1664"/>
              <a:ext cx="233" cy="206"/>
            </a:xfrm>
            <a:custGeom>
              <a:avLst/>
              <a:gdLst>
                <a:gd name="T0" fmla="*/ 455 w 465"/>
                <a:gd name="T1" fmla="*/ 237 h 412"/>
                <a:gd name="T2" fmla="*/ 420 w 465"/>
                <a:gd name="T3" fmla="*/ 257 h 412"/>
                <a:gd name="T4" fmla="*/ 369 w 465"/>
                <a:gd name="T5" fmla="*/ 285 h 412"/>
                <a:gd name="T6" fmla="*/ 324 w 465"/>
                <a:gd name="T7" fmla="*/ 310 h 412"/>
                <a:gd name="T8" fmla="*/ 294 w 465"/>
                <a:gd name="T9" fmla="*/ 322 h 412"/>
                <a:gd name="T10" fmla="*/ 248 w 465"/>
                <a:gd name="T11" fmla="*/ 343 h 412"/>
                <a:gd name="T12" fmla="*/ 196 w 465"/>
                <a:gd name="T13" fmla="*/ 366 h 412"/>
                <a:gd name="T14" fmla="*/ 160 w 465"/>
                <a:gd name="T15" fmla="*/ 382 h 412"/>
                <a:gd name="T16" fmla="*/ 108 w 465"/>
                <a:gd name="T17" fmla="*/ 412 h 412"/>
                <a:gd name="T18" fmla="*/ 97 w 465"/>
                <a:gd name="T19" fmla="*/ 390 h 412"/>
                <a:gd name="T20" fmla="*/ 82 w 465"/>
                <a:gd name="T21" fmla="*/ 356 h 412"/>
                <a:gd name="T22" fmla="*/ 75 w 465"/>
                <a:gd name="T23" fmla="*/ 328 h 412"/>
                <a:gd name="T24" fmla="*/ 64 w 465"/>
                <a:gd name="T25" fmla="*/ 281 h 412"/>
                <a:gd name="T26" fmla="*/ 54 w 465"/>
                <a:gd name="T27" fmla="*/ 231 h 412"/>
                <a:gd name="T28" fmla="*/ 47 w 465"/>
                <a:gd name="T29" fmla="*/ 193 h 412"/>
                <a:gd name="T30" fmla="*/ 38 w 465"/>
                <a:gd name="T31" fmla="*/ 149 h 412"/>
                <a:gd name="T32" fmla="*/ 22 w 465"/>
                <a:gd name="T33" fmla="*/ 88 h 412"/>
                <a:gd name="T34" fmla="*/ 7 w 465"/>
                <a:gd name="T35" fmla="*/ 34 h 412"/>
                <a:gd name="T36" fmla="*/ 0 w 465"/>
                <a:gd name="T37" fmla="*/ 11 h 412"/>
                <a:gd name="T38" fmla="*/ 38 w 465"/>
                <a:gd name="T39" fmla="*/ 0 h 412"/>
                <a:gd name="T40" fmla="*/ 44 w 465"/>
                <a:gd name="T41" fmla="*/ 22 h 412"/>
                <a:gd name="T42" fmla="*/ 56 w 465"/>
                <a:gd name="T43" fmla="*/ 73 h 412"/>
                <a:gd name="T44" fmla="*/ 73 w 465"/>
                <a:gd name="T45" fmla="*/ 137 h 412"/>
                <a:gd name="T46" fmla="*/ 89 w 465"/>
                <a:gd name="T47" fmla="*/ 192 h 412"/>
                <a:gd name="T48" fmla="*/ 104 w 465"/>
                <a:gd name="T49" fmla="*/ 230 h 412"/>
                <a:gd name="T50" fmla="*/ 116 w 465"/>
                <a:gd name="T51" fmla="*/ 259 h 412"/>
                <a:gd name="T52" fmla="*/ 126 w 465"/>
                <a:gd name="T53" fmla="*/ 292 h 412"/>
                <a:gd name="T54" fmla="*/ 131 w 465"/>
                <a:gd name="T55" fmla="*/ 341 h 412"/>
                <a:gd name="T56" fmla="*/ 140 w 465"/>
                <a:gd name="T57" fmla="*/ 333 h 412"/>
                <a:gd name="T58" fmla="*/ 161 w 465"/>
                <a:gd name="T59" fmla="*/ 313 h 412"/>
                <a:gd name="T60" fmla="*/ 175 w 465"/>
                <a:gd name="T61" fmla="*/ 304 h 412"/>
                <a:gd name="T62" fmla="*/ 202 w 465"/>
                <a:gd name="T63" fmla="*/ 288 h 412"/>
                <a:gd name="T64" fmla="*/ 237 w 465"/>
                <a:gd name="T65" fmla="*/ 267 h 412"/>
                <a:gd name="T66" fmla="*/ 278 w 465"/>
                <a:gd name="T67" fmla="*/ 245 h 412"/>
                <a:gd name="T68" fmla="*/ 319 w 465"/>
                <a:gd name="T69" fmla="*/ 222 h 412"/>
                <a:gd name="T70" fmla="*/ 357 w 465"/>
                <a:gd name="T71" fmla="*/ 202 h 412"/>
                <a:gd name="T72" fmla="*/ 387 w 465"/>
                <a:gd name="T73" fmla="*/ 187 h 412"/>
                <a:gd name="T74" fmla="*/ 405 w 465"/>
                <a:gd name="T75" fmla="*/ 181 h 412"/>
                <a:gd name="T76" fmla="*/ 430 w 465"/>
                <a:gd name="T77" fmla="*/ 187 h 412"/>
                <a:gd name="T78" fmla="*/ 452 w 465"/>
                <a:gd name="T79" fmla="*/ 209 h 412"/>
                <a:gd name="T80" fmla="*/ 464 w 465"/>
                <a:gd name="T81" fmla="*/ 230 h 412"/>
                <a:gd name="T82" fmla="*/ 461 w 465"/>
                <a:gd name="T83" fmla="*/ 23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5" h="412">
                  <a:moveTo>
                    <a:pt x="461" y="234"/>
                  </a:moveTo>
                  <a:lnTo>
                    <a:pt x="455" y="237"/>
                  </a:lnTo>
                  <a:lnTo>
                    <a:pt x="441" y="245"/>
                  </a:lnTo>
                  <a:lnTo>
                    <a:pt x="420" y="257"/>
                  </a:lnTo>
                  <a:lnTo>
                    <a:pt x="395" y="270"/>
                  </a:lnTo>
                  <a:lnTo>
                    <a:pt x="369" y="285"/>
                  </a:lnTo>
                  <a:lnTo>
                    <a:pt x="344" y="299"/>
                  </a:lnTo>
                  <a:lnTo>
                    <a:pt x="324" y="310"/>
                  </a:lnTo>
                  <a:lnTo>
                    <a:pt x="309" y="317"/>
                  </a:lnTo>
                  <a:lnTo>
                    <a:pt x="294" y="322"/>
                  </a:lnTo>
                  <a:lnTo>
                    <a:pt x="273" y="332"/>
                  </a:lnTo>
                  <a:lnTo>
                    <a:pt x="248" y="343"/>
                  </a:lnTo>
                  <a:lnTo>
                    <a:pt x="221" y="355"/>
                  </a:lnTo>
                  <a:lnTo>
                    <a:pt x="196" y="366"/>
                  </a:lnTo>
                  <a:lnTo>
                    <a:pt x="175" y="375"/>
                  </a:lnTo>
                  <a:lnTo>
                    <a:pt x="160" y="382"/>
                  </a:lnTo>
                  <a:lnTo>
                    <a:pt x="154" y="385"/>
                  </a:lnTo>
                  <a:lnTo>
                    <a:pt x="108" y="412"/>
                  </a:lnTo>
                  <a:lnTo>
                    <a:pt x="105" y="405"/>
                  </a:lnTo>
                  <a:lnTo>
                    <a:pt x="97" y="390"/>
                  </a:lnTo>
                  <a:lnTo>
                    <a:pt x="88" y="372"/>
                  </a:lnTo>
                  <a:lnTo>
                    <a:pt x="82" y="356"/>
                  </a:lnTo>
                  <a:lnTo>
                    <a:pt x="79" y="345"/>
                  </a:lnTo>
                  <a:lnTo>
                    <a:pt x="75" y="328"/>
                  </a:lnTo>
                  <a:lnTo>
                    <a:pt x="70" y="306"/>
                  </a:lnTo>
                  <a:lnTo>
                    <a:pt x="64" y="281"/>
                  </a:lnTo>
                  <a:lnTo>
                    <a:pt x="59" y="255"/>
                  </a:lnTo>
                  <a:lnTo>
                    <a:pt x="54" y="231"/>
                  </a:lnTo>
                  <a:lnTo>
                    <a:pt x="49" y="211"/>
                  </a:lnTo>
                  <a:lnTo>
                    <a:pt x="47" y="193"/>
                  </a:lnTo>
                  <a:lnTo>
                    <a:pt x="44" y="175"/>
                  </a:lnTo>
                  <a:lnTo>
                    <a:pt x="38" y="149"/>
                  </a:lnTo>
                  <a:lnTo>
                    <a:pt x="30" y="120"/>
                  </a:lnTo>
                  <a:lnTo>
                    <a:pt x="22" y="88"/>
                  </a:lnTo>
                  <a:lnTo>
                    <a:pt x="14" y="60"/>
                  </a:lnTo>
                  <a:lnTo>
                    <a:pt x="7" y="34"/>
                  </a:lnTo>
                  <a:lnTo>
                    <a:pt x="2" y="17"/>
                  </a:lnTo>
                  <a:lnTo>
                    <a:pt x="0" y="11"/>
                  </a:lnTo>
                  <a:lnTo>
                    <a:pt x="31" y="0"/>
                  </a:lnTo>
                  <a:lnTo>
                    <a:pt x="38" y="0"/>
                  </a:lnTo>
                  <a:lnTo>
                    <a:pt x="39" y="5"/>
                  </a:lnTo>
                  <a:lnTo>
                    <a:pt x="44" y="22"/>
                  </a:lnTo>
                  <a:lnTo>
                    <a:pt x="49" y="45"/>
                  </a:lnTo>
                  <a:lnTo>
                    <a:pt x="56" y="73"/>
                  </a:lnTo>
                  <a:lnTo>
                    <a:pt x="64" y="105"/>
                  </a:lnTo>
                  <a:lnTo>
                    <a:pt x="73" y="137"/>
                  </a:lnTo>
                  <a:lnTo>
                    <a:pt x="82" y="167"/>
                  </a:lnTo>
                  <a:lnTo>
                    <a:pt x="89" y="192"/>
                  </a:lnTo>
                  <a:lnTo>
                    <a:pt x="96" y="213"/>
                  </a:lnTo>
                  <a:lnTo>
                    <a:pt x="104" y="230"/>
                  </a:lnTo>
                  <a:lnTo>
                    <a:pt x="109" y="245"/>
                  </a:lnTo>
                  <a:lnTo>
                    <a:pt x="116" y="259"/>
                  </a:lnTo>
                  <a:lnTo>
                    <a:pt x="121" y="275"/>
                  </a:lnTo>
                  <a:lnTo>
                    <a:pt x="126" y="292"/>
                  </a:lnTo>
                  <a:lnTo>
                    <a:pt x="129" y="314"/>
                  </a:lnTo>
                  <a:lnTo>
                    <a:pt x="131" y="341"/>
                  </a:lnTo>
                  <a:lnTo>
                    <a:pt x="134" y="338"/>
                  </a:lnTo>
                  <a:lnTo>
                    <a:pt x="140" y="333"/>
                  </a:lnTo>
                  <a:lnTo>
                    <a:pt x="150" y="323"/>
                  </a:lnTo>
                  <a:lnTo>
                    <a:pt x="161" y="313"/>
                  </a:lnTo>
                  <a:lnTo>
                    <a:pt x="166" y="310"/>
                  </a:lnTo>
                  <a:lnTo>
                    <a:pt x="175" y="304"/>
                  </a:lnTo>
                  <a:lnTo>
                    <a:pt x="187" y="297"/>
                  </a:lnTo>
                  <a:lnTo>
                    <a:pt x="202" y="288"/>
                  </a:lnTo>
                  <a:lnTo>
                    <a:pt x="219" y="277"/>
                  </a:lnTo>
                  <a:lnTo>
                    <a:pt x="237" y="267"/>
                  </a:lnTo>
                  <a:lnTo>
                    <a:pt x="257" y="257"/>
                  </a:lnTo>
                  <a:lnTo>
                    <a:pt x="278" y="245"/>
                  </a:lnTo>
                  <a:lnTo>
                    <a:pt x="298" y="234"/>
                  </a:lnTo>
                  <a:lnTo>
                    <a:pt x="319" y="222"/>
                  </a:lnTo>
                  <a:lnTo>
                    <a:pt x="339" y="212"/>
                  </a:lnTo>
                  <a:lnTo>
                    <a:pt x="357" y="202"/>
                  </a:lnTo>
                  <a:lnTo>
                    <a:pt x="373" y="194"/>
                  </a:lnTo>
                  <a:lnTo>
                    <a:pt x="387" y="187"/>
                  </a:lnTo>
                  <a:lnTo>
                    <a:pt x="397" y="183"/>
                  </a:lnTo>
                  <a:lnTo>
                    <a:pt x="405" y="181"/>
                  </a:lnTo>
                  <a:lnTo>
                    <a:pt x="417" y="182"/>
                  </a:lnTo>
                  <a:lnTo>
                    <a:pt x="430" y="187"/>
                  </a:lnTo>
                  <a:lnTo>
                    <a:pt x="441" y="198"/>
                  </a:lnTo>
                  <a:lnTo>
                    <a:pt x="452" y="209"/>
                  </a:lnTo>
                  <a:lnTo>
                    <a:pt x="460" y="221"/>
                  </a:lnTo>
                  <a:lnTo>
                    <a:pt x="464" y="230"/>
                  </a:lnTo>
                  <a:lnTo>
                    <a:pt x="465" y="235"/>
                  </a:lnTo>
                  <a:lnTo>
                    <a:pt x="461" y="234"/>
                  </a:lnTo>
                  <a:close/>
                </a:path>
              </a:pathLst>
            </a:custGeom>
            <a:solidFill>
              <a:srgbClr val="000000"/>
            </a:solidFill>
            <a:ln w="38100">
              <a:solidFill>
                <a:srgbClr val="000000"/>
              </a:solidFill>
              <a:round/>
              <a:headEnd/>
              <a:tailEnd/>
            </a:ln>
            <a:extLst/>
          </p:spPr>
          <p:txBody>
            <a:bodyPr/>
            <a:lstStyle/>
            <a:p>
              <a:endParaRPr lang="en-US"/>
            </a:p>
          </p:txBody>
        </p:sp>
        <p:sp>
          <p:nvSpPr>
            <p:cNvPr id="18" name="Freeform 50"/>
            <p:cNvSpPr>
              <a:spLocks/>
            </p:cNvSpPr>
            <p:nvPr/>
          </p:nvSpPr>
          <p:spPr bwMode="auto">
            <a:xfrm>
              <a:off x="5051" y="1551"/>
              <a:ext cx="157" cy="181"/>
            </a:xfrm>
            <a:custGeom>
              <a:avLst/>
              <a:gdLst>
                <a:gd name="T0" fmla="*/ 283 w 314"/>
                <a:gd name="T1" fmla="*/ 32 h 363"/>
                <a:gd name="T2" fmla="*/ 256 w 314"/>
                <a:gd name="T3" fmla="*/ 16 h 363"/>
                <a:gd name="T4" fmla="*/ 209 w 314"/>
                <a:gd name="T5" fmla="*/ 0 h 363"/>
                <a:gd name="T6" fmla="*/ 150 w 314"/>
                <a:gd name="T7" fmla="*/ 7 h 363"/>
                <a:gd name="T8" fmla="*/ 99 w 314"/>
                <a:gd name="T9" fmla="*/ 39 h 363"/>
                <a:gd name="T10" fmla="*/ 70 w 314"/>
                <a:gd name="T11" fmla="*/ 63 h 363"/>
                <a:gd name="T12" fmla="*/ 52 w 314"/>
                <a:gd name="T13" fmla="*/ 85 h 363"/>
                <a:gd name="T14" fmla="*/ 45 w 314"/>
                <a:gd name="T15" fmla="*/ 102 h 363"/>
                <a:gd name="T16" fmla="*/ 43 w 314"/>
                <a:gd name="T17" fmla="*/ 119 h 363"/>
                <a:gd name="T18" fmla="*/ 33 w 314"/>
                <a:gd name="T19" fmla="*/ 135 h 363"/>
                <a:gd name="T20" fmla="*/ 20 w 314"/>
                <a:gd name="T21" fmla="*/ 147 h 363"/>
                <a:gd name="T22" fmla="*/ 6 w 314"/>
                <a:gd name="T23" fmla="*/ 157 h 363"/>
                <a:gd name="T24" fmla="*/ 3 w 314"/>
                <a:gd name="T25" fmla="*/ 167 h 363"/>
                <a:gd name="T26" fmla="*/ 22 w 314"/>
                <a:gd name="T27" fmla="*/ 189 h 363"/>
                <a:gd name="T28" fmla="*/ 14 w 314"/>
                <a:gd name="T29" fmla="*/ 230 h 363"/>
                <a:gd name="T30" fmla="*/ 7 w 314"/>
                <a:gd name="T31" fmla="*/ 252 h 363"/>
                <a:gd name="T32" fmla="*/ 25 w 314"/>
                <a:gd name="T33" fmla="*/ 255 h 363"/>
                <a:gd name="T34" fmla="*/ 54 w 314"/>
                <a:gd name="T35" fmla="*/ 257 h 363"/>
                <a:gd name="T36" fmla="*/ 84 w 314"/>
                <a:gd name="T37" fmla="*/ 257 h 363"/>
                <a:gd name="T38" fmla="*/ 99 w 314"/>
                <a:gd name="T39" fmla="*/ 266 h 363"/>
                <a:gd name="T40" fmla="*/ 100 w 314"/>
                <a:gd name="T41" fmla="*/ 328 h 363"/>
                <a:gd name="T42" fmla="*/ 97 w 314"/>
                <a:gd name="T43" fmla="*/ 355 h 363"/>
                <a:gd name="T44" fmla="*/ 108 w 314"/>
                <a:gd name="T45" fmla="*/ 359 h 363"/>
                <a:gd name="T46" fmla="*/ 128 w 314"/>
                <a:gd name="T47" fmla="*/ 363 h 363"/>
                <a:gd name="T48" fmla="*/ 146 w 314"/>
                <a:gd name="T49" fmla="*/ 356 h 363"/>
                <a:gd name="T50" fmla="*/ 151 w 314"/>
                <a:gd name="T51" fmla="*/ 336 h 363"/>
                <a:gd name="T52" fmla="*/ 143 w 314"/>
                <a:gd name="T53" fmla="*/ 280 h 363"/>
                <a:gd name="T54" fmla="*/ 150 w 314"/>
                <a:gd name="T55" fmla="*/ 245 h 363"/>
                <a:gd name="T56" fmla="*/ 169 w 314"/>
                <a:gd name="T57" fmla="*/ 236 h 363"/>
                <a:gd name="T58" fmla="*/ 202 w 314"/>
                <a:gd name="T59" fmla="*/ 220 h 363"/>
                <a:gd name="T60" fmla="*/ 240 w 314"/>
                <a:gd name="T61" fmla="*/ 197 h 363"/>
                <a:gd name="T62" fmla="*/ 275 w 314"/>
                <a:gd name="T63" fmla="*/ 168 h 363"/>
                <a:gd name="T64" fmla="*/ 303 w 314"/>
                <a:gd name="T65" fmla="*/ 134 h 363"/>
                <a:gd name="T66" fmla="*/ 314 w 314"/>
                <a:gd name="T67" fmla="*/ 97 h 363"/>
                <a:gd name="T68" fmla="*/ 303 w 314"/>
                <a:gd name="T69" fmla="*/ 56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363">
                  <a:moveTo>
                    <a:pt x="287" y="36"/>
                  </a:moveTo>
                  <a:lnTo>
                    <a:pt x="283" y="32"/>
                  </a:lnTo>
                  <a:lnTo>
                    <a:pt x="272" y="25"/>
                  </a:lnTo>
                  <a:lnTo>
                    <a:pt x="256" y="16"/>
                  </a:lnTo>
                  <a:lnTo>
                    <a:pt x="234" y="7"/>
                  </a:lnTo>
                  <a:lnTo>
                    <a:pt x="209" y="0"/>
                  </a:lnTo>
                  <a:lnTo>
                    <a:pt x="181" y="0"/>
                  </a:lnTo>
                  <a:lnTo>
                    <a:pt x="150" y="7"/>
                  </a:lnTo>
                  <a:lnTo>
                    <a:pt x="119" y="24"/>
                  </a:lnTo>
                  <a:lnTo>
                    <a:pt x="99" y="39"/>
                  </a:lnTo>
                  <a:lnTo>
                    <a:pt x="83" y="52"/>
                  </a:lnTo>
                  <a:lnTo>
                    <a:pt x="70" y="63"/>
                  </a:lnTo>
                  <a:lnTo>
                    <a:pt x="60" y="75"/>
                  </a:lnTo>
                  <a:lnTo>
                    <a:pt x="52" y="85"/>
                  </a:lnTo>
                  <a:lnTo>
                    <a:pt x="47" y="94"/>
                  </a:lnTo>
                  <a:lnTo>
                    <a:pt x="45" y="102"/>
                  </a:lnTo>
                  <a:lnTo>
                    <a:pt x="44" y="110"/>
                  </a:lnTo>
                  <a:lnTo>
                    <a:pt x="43" y="119"/>
                  </a:lnTo>
                  <a:lnTo>
                    <a:pt x="39" y="127"/>
                  </a:lnTo>
                  <a:lnTo>
                    <a:pt x="33" y="135"/>
                  </a:lnTo>
                  <a:lnTo>
                    <a:pt x="28" y="142"/>
                  </a:lnTo>
                  <a:lnTo>
                    <a:pt x="20" y="147"/>
                  </a:lnTo>
                  <a:lnTo>
                    <a:pt x="13" y="153"/>
                  </a:lnTo>
                  <a:lnTo>
                    <a:pt x="6" y="157"/>
                  </a:lnTo>
                  <a:lnTo>
                    <a:pt x="0" y="160"/>
                  </a:lnTo>
                  <a:lnTo>
                    <a:pt x="3" y="167"/>
                  </a:lnTo>
                  <a:lnTo>
                    <a:pt x="23" y="181"/>
                  </a:lnTo>
                  <a:lnTo>
                    <a:pt x="22" y="189"/>
                  </a:lnTo>
                  <a:lnTo>
                    <a:pt x="20" y="207"/>
                  </a:lnTo>
                  <a:lnTo>
                    <a:pt x="14" y="230"/>
                  </a:lnTo>
                  <a:lnTo>
                    <a:pt x="5" y="252"/>
                  </a:lnTo>
                  <a:lnTo>
                    <a:pt x="7" y="252"/>
                  </a:lnTo>
                  <a:lnTo>
                    <a:pt x="15" y="253"/>
                  </a:lnTo>
                  <a:lnTo>
                    <a:pt x="25" y="255"/>
                  </a:lnTo>
                  <a:lnTo>
                    <a:pt x="39" y="256"/>
                  </a:lnTo>
                  <a:lnTo>
                    <a:pt x="54" y="257"/>
                  </a:lnTo>
                  <a:lnTo>
                    <a:pt x="69" y="257"/>
                  </a:lnTo>
                  <a:lnTo>
                    <a:pt x="84" y="257"/>
                  </a:lnTo>
                  <a:lnTo>
                    <a:pt x="98" y="255"/>
                  </a:lnTo>
                  <a:lnTo>
                    <a:pt x="99" y="266"/>
                  </a:lnTo>
                  <a:lnTo>
                    <a:pt x="101" y="295"/>
                  </a:lnTo>
                  <a:lnTo>
                    <a:pt x="100" y="328"/>
                  </a:lnTo>
                  <a:lnTo>
                    <a:pt x="94" y="354"/>
                  </a:lnTo>
                  <a:lnTo>
                    <a:pt x="97" y="355"/>
                  </a:lnTo>
                  <a:lnTo>
                    <a:pt x="101" y="357"/>
                  </a:lnTo>
                  <a:lnTo>
                    <a:pt x="108" y="359"/>
                  </a:lnTo>
                  <a:lnTo>
                    <a:pt x="118" y="362"/>
                  </a:lnTo>
                  <a:lnTo>
                    <a:pt x="128" y="363"/>
                  </a:lnTo>
                  <a:lnTo>
                    <a:pt x="137" y="362"/>
                  </a:lnTo>
                  <a:lnTo>
                    <a:pt x="146" y="356"/>
                  </a:lnTo>
                  <a:lnTo>
                    <a:pt x="154" y="347"/>
                  </a:lnTo>
                  <a:lnTo>
                    <a:pt x="151" y="336"/>
                  </a:lnTo>
                  <a:lnTo>
                    <a:pt x="146" y="312"/>
                  </a:lnTo>
                  <a:lnTo>
                    <a:pt x="143" y="280"/>
                  </a:lnTo>
                  <a:lnTo>
                    <a:pt x="147" y="246"/>
                  </a:lnTo>
                  <a:lnTo>
                    <a:pt x="150" y="245"/>
                  </a:lnTo>
                  <a:lnTo>
                    <a:pt x="158" y="242"/>
                  </a:lnTo>
                  <a:lnTo>
                    <a:pt x="169" y="236"/>
                  </a:lnTo>
                  <a:lnTo>
                    <a:pt x="184" y="229"/>
                  </a:lnTo>
                  <a:lnTo>
                    <a:pt x="202" y="220"/>
                  </a:lnTo>
                  <a:lnTo>
                    <a:pt x="220" y="210"/>
                  </a:lnTo>
                  <a:lnTo>
                    <a:pt x="240" y="197"/>
                  </a:lnTo>
                  <a:lnTo>
                    <a:pt x="258" y="183"/>
                  </a:lnTo>
                  <a:lnTo>
                    <a:pt x="275" y="168"/>
                  </a:lnTo>
                  <a:lnTo>
                    <a:pt x="290" y="152"/>
                  </a:lnTo>
                  <a:lnTo>
                    <a:pt x="303" y="134"/>
                  </a:lnTo>
                  <a:lnTo>
                    <a:pt x="311" y="116"/>
                  </a:lnTo>
                  <a:lnTo>
                    <a:pt x="314" y="97"/>
                  </a:lnTo>
                  <a:lnTo>
                    <a:pt x="312" y="77"/>
                  </a:lnTo>
                  <a:lnTo>
                    <a:pt x="303" y="56"/>
                  </a:lnTo>
                  <a:lnTo>
                    <a:pt x="287" y="36"/>
                  </a:lnTo>
                  <a:close/>
                </a:path>
              </a:pathLst>
            </a:custGeom>
            <a:solidFill>
              <a:srgbClr val="000000"/>
            </a:solidFill>
            <a:ln w="38100">
              <a:solidFill>
                <a:srgbClr val="000000"/>
              </a:solidFill>
              <a:round/>
              <a:headEnd/>
              <a:tailEnd/>
            </a:ln>
            <a:extLst/>
          </p:spPr>
          <p:txBody>
            <a:bodyPr/>
            <a:lstStyle/>
            <a:p>
              <a:endParaRPr lang="en-US"/>
            </a:p>
          </p:txBody>
        </p:sp>
        <p:sp>
          <p:nvSpPr>
            <p:cNvPr id="19" name="Freeform 51"/>
            <p:cNvSpPr>
              <a:spLocks/>
            </p:cNvSpPr>
            <p:nvPr/>
          </p:nvSpPr>
          <p:spPr bwMode="auto">
            <a:xfrm>
              <a:off x="5181" y="1610"/>
              <a:ext cx="80" cy="125"/>
            </a:xfrm>
            <a:custGeom>
              <a:avLst/>
              <a:gdLst>
                <a:gd name="T0" fmla="*/ 18 w 162"/>
                <a:gd name="T1" fmla="*/ 4 h 250"/>
                <a:gd name="T2" fmla="*/ 20 w 162"/>
                <a:gd name="T3" fmla="*/ 3 h 250"/>
                <a:gd name="T4" fmla="*/ 28 w 162"/>
                <a:gd name="T5" fmla="*/ 2 h 250"/>
                <a:gd name="T6" fmla="*/ 37 w 162"/>
                <a:gd name="T7" fmla="*/ 0 h 250"/>
                <a:gd name="T8" fmla="*/ 50 w 162"/>
                <a:gd name="T9" fmla="*/ 0 h 250"/>
                <a:gd name="T10" fmla="*/ 61 w 162"/>
                <a:gd name="T11" fmla="*/ 3 h 250"/>
                <a:gd name="T12" fmla="*/ 73 w 162"/>
                <a:gd name="T13" fmla="*/ 10 h 250"/>
                <a:gd name="T14" fmla="*/ 81 w 162"/>
                <a:gd name="T15" fmla="*/ 21 h 250"/>
                <a:gd name="T16" fmla="*/ 86 w 162"/>
                <a:gd name="T17" fmla="*/ 38 h 250"/>
                <a:gd name="T18" fmla="*/ 89 w 162"/>
                <a:gd name="T19" fmla="*/ 72 h 250"/>
                <a:gd name="T20" fmla="*/ 93 w 162"/>
                <a:gd name="T21" fmla="*/ 88 h 250"/>
                <a:gd name="T22" fmla="*/ 98 w 162"/>
                <a:gd name="T23" fmla="*/ 97 h 250"/>
                <a:gd name="T24" fmla="*/ 110 w 162"/>
                <a:gd name="T25" fmla="*/ 104 h 250"/>
                <a:gd name="T26" fmla="*/ 119 w 162"/>
                <a:gd name="T27" fmla="*/ 109 h 250"/>
                <a:gd name="T28" fmla="*/ 128 w 162"/>
                <a:gd name="T29" fmla="*/ 117 h 250"/>
                <a:gd name="T30" fmla="*/ 139 w 162"/>
                <a:gd name="T31" fmla="*/ 125 h 250"/>
                <a:gd name="T32" fmla="*/ 148 w 162"/>
                <a:gd name="T33" fmla="*/ 135 h 250"/>
                <a:gd name="T34" fmla="*/ 156 w 162"/>
                <a:gd name="T35" fmla="*/ 147 h 250"/>
                <a:gd name="T36" fmla="*/ 160 w 162"/>
                <a:gd name="T37" fmla="*/ 157 h 250"/>
                <a:gd name="T38" fmla="*/ 162 w 162"/>
                <a:gd name="T39" fmla="*/ 169 h 250"/>
                <a:gd name="T40" fmla="*/ 157 w 162"/>
                <a:gd name="T41" fmla="*/ 179 h 250"/>
                <a:gd name="T42" fmla="*/ 150 w 162"/>
                <a:gd name="T43" fmla="*/ 188 h 250"/>
                <a:gd name="T44" fmla="*/ 143 w 162"/>
                <a:gd name="T45" fmla="*/ 199 h 250"/>
                <a:gd name="T46" fmla="*/ 136 w 162"/>
                <a:gd name="T47" fmla="*/ 209 h 250"/>
                <a:gd name="T48" fmla="*/ 131 w 162"/>
                <a:gd name="T49" fmla="*/ 218 h 250"/>
                <a:gd name="T50" fmla="*/ 127 w 162"/>
                <a:gd name="T51" fmla="*/ 227 h 250"/>
                <a:gd name="T52" fmla="*/ 126 w 162"/>
                <a:gd name="T53" fmla="*/ 235 h 250"/>
                <a:gd name="T54" fmla="*/ 127 w 162"/>
                <a:gd name="T55" fmla="*/ 243 h 250"/>
                <a:gd name="T56" fmla="*/ 133 w 162"/>
                <a:gd name="T57" fmla="*/ 250 h 250"/>
                <a:gd name="T58" fmla="*/ 128 w 162"/>
                <a:gd name="T59" fmla="*/ 249 h 250"/>
                <a:gd name="T60" fmla="*/ 118 w 162"/>
                <a:gd name="T61" fmla="*/ 245 h 250"/>
                <a:gd name="T62" fmla="*/ 103 w 162"/>
                <a:gd name="T63" fmla="*/ 239 h 250"/>
                <a:gd name="T64" fmla="*/ 87 w 162"/>
                <a:gd name="T65" fmla="*/ 230 h 250"/>
                <a:gd name="T66" fmla="*/ 72 w 162"/>
                <a:gd name="T67" fmla="*/ 218 h 250"/>
                <a:gd name="T68" fmla="*/ 61 w 162"/>
                <a:gd name="T69" fmla="*/ 205 h 250"/>
                <a:gd name="T70" fmla="*/ 58 w 162"/>
                <a:gd name="T71" fmla="*/ 190 h 250"/>
                <a:gd name="T72" fmla="*/ 65 w 162"/>
                <a:gd name="T73" fmla="*/ 173 h 250"/>
                <a:gd name="T74" fmla="*/ 74 w 162"/>
                <a:gd name="T75" fmla="*/ 157 h 250"/>
                <a:gd name="T76" fmla="*/ 78 w 162"/>
                <a:gd name="T77" fmla="*/ 144 h 250"/>
                <a:gd name="T78" fmla="*/ 75 w 162"/>
                <a:gd name="T79" fmla="*/ 134 h 250"/>
                <a:gd name="T80" fmla="*/ 69 w 162"/>
                <a:gd name="T81" fmla="*/ 127 h 250"/>
                <a:gd name="T82" fmla="*/ 61 w 162"/>
                <a:gd name="T83" fmla="*/ 123 h 250"/>
                <a:gd name="T84" fmla="*/ 53 w 162"/>
                <a:gd name="T85" fmla="*/ 119 h 250"/>
                <a:gd name="T86" fmla="*/ 45 w 162"/>
                <a:gd name="T87" fmla="*/ 116 h 250"/>
                <a:gd name="T88" fmla="*/ 41 w 162"/>
                <a:gd name="T89" fmla="*/ 113 h 250"/>
                <a:gd name="T90" fmla="*/ 34 w 162"/>
                <a:gd name="T91" fmla="*/ 108 h 250"/>
                <a:gd name="T92" fmla="*/ 28 w 162"/>
                <a:gd name="T93" fmla="*/ 99 h 250"/>
                <a:gd name="T94" fmla="*/ 27 w 162"/>
                <a:gd name="T95" fmla="*/ 85 h 250"/>
                <a:gd name="T96" fmla="*/ 37 w 162"/>
                <a:gd name="T97" fmla="*/ 63 h 250"/>
                <a:gd name="T98" fmla="*/ 42 w 162"/>
                <a:gd name="T99" fmla="*/ 49 h 250"/>
                <a:gd name="T100" fmla="*/ 41 w 162"/>
                <a:gd name="T101" fmla="*/ 33 h 250"/>
                <a:gd name="T102" fmla="*/ 31 w 162"/>
                <a:gd name="T103" fmla="*/ 20 h 250"/>
                <a:gd name="T104" fmla="*/ 15 w 162"/>
                <a:gd name="T105" fmla="*/ 14 h 250"/>
                <a:gd name="T106" fmla="*/ 14 w 162"/>
                <a:gd name="T107" fmla="*/ 14 h 250"/>
                <a:gd name="T108" fmla="*/ 11 w 162"/>
                <a:gd name="T109" fmla="*/ 13 h 250"/>
                <a:gd name="T110" fmla="*/ 6 w 162"/>
                <a:gd name="T111" fmla="*/ 12 h 250"/>
                <a:gd name="T112" fmla="*/ 3 w 162"/>
                <a:gd name="T113" fmla="*/ 11 h 250"/>
                <a:gd name="T114" fmla="*/ 0 w 162"/>
                <a:gd name="T115" fmla="*/ 8 h 250"/>
                <a:gd name="T116" fmla="*/ 2 w 162"/>
                <a:gd name="T117" fmla="*/ 7 h 250"/>
                <a:gd name="T118" fmla="*/ 6 w 162"/>
                <a:gd name="T119" fmla="*/ 5 h 250"/>
                <a:gd name="T120" fmla="*/ 18 w 162"/>
                <a:gd name="T1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50">
                  <a:moveTo>
                    <a:pt x="18" y="4"/>
                  </a:moveTo>
                  <a:lnTo>
                    <a:pt x="20" y="3"/>
                  </a:lnTo>
                  <a:lnTo>
                    <a:pt x="28" y="2"/>
                  </a:lnTo>
                  <a:lnTo>
                    <a:pt x="37" y="0"/>
                  </a:lnTo>
                  <a:lnTo>
                    <a:pt x="50" y="0"/>
                  </a:lnTo>
                  <a:lnTo>
                    <a:pt x="61" y="3"/>
                  </a:lnTo>
                  <a:lnTo>
                    <a:pt x="73" y="10"/>
                  </a:lnTo>
                  <a:lnTo>
                    <a:pt x="81" y="21"/>
                  </a:lnTo>
                  <a:lnTo>
                    <a:pt x="86" y="38"/>
                  </a:lnTo>
                  <a:lnTo>
                    <a:pt x="89" y="72"/>
                  </a:lnTo>
                  <a:lnTo>
                    <a:pt x="93" y="88"/>
                  </a:lnTo>
                  <a:lnTo>
                    <a:pt x="98" y="97"/>
                  </a:lnTo>
                  <a:lnTo>
                    <a:pt x="110" y="104"/>
                  </a:lnTo>
                  <a:lnTo>
                    <a:pt x="119" y="109"/>
                  </a:lnTo>
                  <a:lnTo>
                    <a:pt x="128" y="117"/>
                  </a:lnTo>
                  <a:lnTo>
                    <a:pt x="139" y="125"/>
                  </a:lnTo>
                  <a:lnTo>
                    <a:pt x="148" y="135"/>
                  </a:lnTo>
                  <a:lnTo>
                    <a:pt x="156" y="147"/>
                  </a:lnTo>
                  <a:lnTo>
                    <a:pt x="160" y="157"/>
                  </a:lnTo>
                  <a:lnTo>
                    <a:pt x="162" y="169"/>
                  </a:lnTo>
                  <a:lnTo>
                    <a:pt x="157" y="179"/>
                  </a:lnTo>
                  <a:lnTo>
                    <a:pt x="150" y="188"/>
                  </a:lnTo>
                  <a:lnTo>
                    <a:pt x="143" y="199"/>
                  </a:lnTo>
                  <a:lnTo>
                    <a:pt x="136" y="209"/>
                  </a:lnTo>
                  <a:lnTo>
                    <a:pt x="131" y="218"/>
                  </a:lnTo>
                  <a:lnTo>
                    <a:pt x="127" y="227"/>
                  </a:lnTo>
                  <a:lnTo>
                    <a:pt x="126" y="235"/>
                  </a:lnTo>
                  <a:lnTo>
                    <a:pt x="127" y="243"/>
                  </a:lnTo>
                  <a:lnTo>
                    <a:pt x="133" y="250"/>
                  </a:lnTo>
                  <a:lnTo>
                    <a:pt x="128" y="249"/>
                  </a:lnTo>
                  <a:lnTo>
                    <a:pt x="118" y="245"/>
                  </a:lnTo>
                  <a:lnTo>
                    <a:pt x="103" y="239"/>
                  </a:lnTo>
                  <a:lnTo>
                    <a:pt x="87" y="230"/>
                  </a:lnTo>
                  <a:lnTo>
                    <a:pt x="72" y="218"/>
                  </a:lnTo>
                  <a:lnTo>
                    <a:pt x="61" y="205"/>
                  </a:lnTo>
                  <a:lnTo>
                    <a:pt x="58" y="190"/>
                  </a:lnTo>
                  <a:lnTo>
                    <a:pt x="65" y="173"/>
                  </a:lnTo>
                  <a:lnTo>
                    <a:pt x="74" y="157"/>
                  </a:lnTo>
                  <a:lnTo>
                    <a:pt x="78" y="144"/>
                  </a:lnTo>
                  <a:lnTo>
                    <a:pt x="75" y="134"/>
                  </a:lnTo>
                  <a:lnTo>
                    <a:pt x="69" y="127"/>
                  </a:lnTo>
                  <a:lnTo>
                    <a:pt x="61" y="123"/>
                  </a:lnTo>
                  <a:lnTo>
                    <a:pt x="53" y="119"/>
                  </a:lnTo>
                  <a:lnTo>
                    <a:pt x="45" y="116"/>
                  </a:lnTo>
                  <a:lnTo>
                    <a:pt x="41" y="113"/>
                  </a:lnTo>
                  <a:lnTo>
                    <a:pt x="34" y="108"/>
                  </a:lnTo>
                  <a:lnTo>
                    <a:pt x="28" y="99"/>
                  </a:lnTo>
                  <a:lnTo>
                    <a:pt x="27" y="85"/>
                  </a:lnTo>
                  <a:lnTo>
                    <a:pt x="37" y="63"/>
                  </a:lnTo>
                  <a:lnTo>
                    <a:pt x="42" y="49"/>
                  </a:lnTo>
                  <a:lnTo>
                    <a:pt x="41" y="33"/>
                  </a:lnTo>
                  <a:lnTo>
                    <a:pt x="31" y="20"/>
                  </a:lnTo>
                  <a:lnTo>
                    <a:pt x="15" y="14"/>
                  </a:lnTo>
                  <a:lnTo>
                    <a:pt x="14" y="14"/>
                  </a:lnTo>
                  <a:lnTo>
                    <a:pt x="11" y="13"/>
                  </a:lnTo>
                  <a:lnTo>
                    <a:pt x="6" y="12"/>
                  </a:lnTo>
                  <a:lnTo>
                    <a:pt x="3" y="11"/>
                  </a:lnTo>
                  <a:lnTo>
                    <a:pt x="0" y="8"/>
                  </a:lnTo>
                  <a:lnTo>
                    <a:pt x="2" y="7"/>
                  </a:lnTo>
                  <a:lnTo>
                    <a:pt x="6" y="5"/>
                  </a:lnTo>
                  <a:lnTo>
                    <a:pt x="18" y="4"/>
                  </a:lnTo>
                  <a:close/>
                </a:path>
              </a:pathLst>
            </a:custGeom>
            <a:solidFill>
              <a:srgbClr val="000000"/>
            </a:solidFill>
            <a:ln w="38100">
              <a:solidFill>
                <a:srgbClr val="000000"/>
              </a:solidFill>
              <a:round/>
              <a:headEnd/>
              <a:tailEnd/>
            </a:ln>
            <a:extLst/>
          </p:spPr>
          <p:txBody>
            <a:bodyPr/>
            <a:lstStyle/>
            <a:p>
              <a:endParaRPr lang="en-US"/>
            </a:p>
          </p:txBody>
        </p:sp>
        <p:sp>
          <p:nvSpPr>
            <p:cNvPr id="20" name="Freeform 52"/>
            <p:cNvSpPr>
              <a:spLocks/>
            </p:cNvSpPr>
            <p:nvPr/>
          </p:nvSpPr>
          <p:spPr bwMode="auto">
            <a:xfrm>
              <a:off x="5061" y="1721"/>
              <a:ext cx="62" cy="38"/>
            </a:xfrm>
            <a:custGeom>
              <a:avLst/>
              <a:gdLst>
                <a:gd name="T0" fmla="*/ 122 w 123"/>
                <a:gd name="T1" fmla="*/ 0 h 75"/>
                <a:gd name="T2" fmla="*/ 123 w 123"/>
                <a:gd name="T3" fmla="*/ 1 h 75"/>
                <a:gd name="T4" fmla="*/ 123 w 123"/>
                <a:gd name="T5" fmla="*/ 5 h 75"/>
                <a:gd name="T6" fmla="*/ 121 w 123"/>
                <a:gd name="T7" fmla="*/ 11 h 75"/>
                <a:gd name="T8" fmla="*/ 115 w 123"/>
                <a:gd name="T9" fmla="*/ 19 h 75"/>
                <a:gd name="T10" fmla="*/ 101 w 123"/>
                <a:gd name="T11" fmla="*/ 30 h 75"/>
                <a:gd name="T12" fmla="*/ 79 w 123"/>
                <a:gd name="T13" fmla="*/ 44 h 75"/>
                <a:gd name="T14" fmla="*/ 46 w 123"/>
                <a:gd name="T15" fmla="*/ 58 h 75"/>
                <a:gd name="T16" fmla="*/ 0 w 123"/>
                <a:gd name="T17" fmla="*/ 75 h 75"/>
                <a:gd name="T18" fmla="*/ 0 w 123"/>
                <a:gd name="T19" fmla="*/ 74 h 75"/>
                <a:gd name="T20" fmla="*/ 1 w 123"/>
                <a:gd name="T21" fmla="*/ 71 h 75"/>
                <a:gd name="T22" fmla="*/ 3 w 123"/>
                <a:gd name="T23" fmla="*/ 67 h 75"/>
                <a:gd name="T24" fmla="*/ 11 w 123"/>
                <a:gd name="T25" fmla="*/ 60 h 75"/>
                <a:gd name="T26" fmla="*/ 25 w 123"/>
                <a:gd name="T27" fmla="*/ 51 h 75"/>
                <a:gd name="T28" fmla="*/ 47 w 123"/>
                <a:gd name="T29" fmla="*/ 38 h 75"/>
                <a:gd name="T30" fmla="*/ 79 w 123"/>
                <a:gd name="T31" fmla="*/ 21 h 75"/>
                <a:gd name="T32" fmla="*/ 122 w 123"/>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75">
                  <a:moveTo>
                    <a:pt x="122" y="0"/>
                  </a:moveTo>
                  <a:lnTo>
                    <a:pt x="123" y="1"/>
                  </a:lnTo>
                  <a:lnTo>
                    <a:pt x="123" y="5"/>
                  </a:lnTo>
                  <a:lnTo>
                    <a:pt x="121" y="11"/>
                  </a:lnTo>
                  <a:lnTo>
                    <a:pt x="115" y="19"/>
                  </a:lnTo>
                  <a:lnTo>
                    <a:pt x="101" y="30"/>
                  </a:lnTo>
                  <a:lnTo>
                    <a:pt x="79" y="44"/>
                  </a:lnTo>
                  <a:lnTo>
                    <a:pt x="46" y="58"/>
                  </a:lnTo>
                  <a:lnTo>
                    <a:pt x="0" y="75"/>
                  </a:lnTo>
                  <a:lnTo>
                    <a:pt x="0" y="74"/>
                  </a:lnTo>
                  <a:lnTo>
                    <a:pt x="1" y="71"/>
                  </a:lnTo>
                  <a:lnTo>
                    <a:pt x="3" y="67"/>
                  </a:lnTo>
                  <a:lnTo>
                    <a:pt x="11" y="60"/>
                  </a:lnTo>
                  <a:lnTo>
                    <a:pt x="25" y="51"/>
                  </a:lnTo>
                  <a:lnTo>
                    <a:pt x="47" y="38"/>
                  </a:lnTo>
                  <a:lnTo>
                    <a:pt x="79" y="21"/>
                  </a:lnTo>
                  <a:lnTo>
                    <a:pt x="122" y="0"/>
                  </a:lnTo>
                  <a:close/>
                </a:path>
              </a:pathLst>
            </a:custGeom>
            <a:solidFill>
              <a:srgbClr val="000000"/>
            </a:solidFill>
            <a:ln w="38100">
              <a:solidFill>
                <a:srgbClr val="000000"/>
              </a:solidFill>
              <a:round/>
              <a:headEnd/>
              <a:tailEnd/>
            </a:ln>
            <a:extLst/>
          </p:spPr>
          <p:txBody>
            <a:bodyPr/>
            <a:lstStyle/>
            <a:p>
              <a:endParaRPr lang="en-US"/>
            </a:p>
          </p:txBody>
        </p:sp>
        <p:sp>
          <p:nvSpPr>
            <p:cNvPr id="21" name="Freeform 53"/>
            <p:cNvSpPr>
              <a:spLocks/>
            </p:cNvSpPr>
            <p:nvPr/>
          </p:nvSpPr>
          <p:spPr bwMode="auto">
            <a:xfrm>
              <a:off x="4297" y="1739"/>
              <a:ext cx="954" cy="428"/>
            </a:xfrm>
            <a:custGeom>
              <a:avLst/>
              <a:gdLst>
                <a:gd name="T0" fmla="*/ 2 w 1909"/>
                <a:gd name="T1" fmla="*/ 127 h 858"/>
                <a:gd name="T2" fmla="*/ 19 w 1909"/>
                <a:gd name="T3" fmla="*/ 93 h 858"/>
                <a:gd name="T4" fmla="*/ 55 w 1909"/>
                <a:gd name="T5" fmla="*/ 45 h 858"/>
                <a:gd name="T6" fmla="*/ 116 w 1909"/>
                <a:gd name="T7" fmla="*/ 9 h 858"/>
                <a:gd name="T8" fmla="*/ 1861 w 1909"/>
                <a:gd name="T9" fmla="*/ 0 h 858"/>
                <a:gd name="T10" fmla="*/ 1872 w 1909"/>
                <a:gd name="T11" fmla="*/ 6 h 858"/>
                <a:gd name="T12" fmla="*/ 1894 w 1909"/>
                <a:gd name="T13" fmla="*/ 27 h 858"/>
                <a:gd name="T14" fmla="*/ 1909 w 1909"/>
                <a:gd name="T15" fmla="*/ 68 h 858"/>
                <a:gd name="T16" fmla="*/ 1896 w 1909"/>
                <a:gd name="T17" fmla="*/ 139 h 858"/>
                <a:gd name="T18" fmla="*/ 1522 w 1909"/>
                <a:gd name="T19" fmla="*/ 634 h 858"/>
                <a:gd name="T20" fmla="*/ 1544 w 1909"/>
                <a:gd name="T21" fmla="*/ 737 h 858"/>
                <a:gd name="T22" fmla="*/ 1571 w 1909"/>
                <a:gd name="T23" fmla="*/ 741 h 858"/>
                <a:gd name="T24" fmla="*/ 1602 w 1909"/>
                <a:gd name="T25" fmla="*/ 761 h 858"/>
                <a:gd name="T26" fmla="*/ 1612 w 1909"/>
                <a:gd name="T27" fmla="*/ 801 h 858"/>
                <a:gd name="T28" fmla="*/ 1594 w 1909"/>
                <a:gd name="T29" fmla="*/ 836 h 858"/>
                <a:gd name="T30" fmla="*/ 1560 w 1909"/>
                <a:gd name="T31" fmla="*/ 848 h 858"/>
                <a:gd name="T32" fmla="*/ 1510 w 1909"/>
                <a:gd name="T33" fmla="*/ 855 h 858"/>
                <a:gd name="T34" fmla="*/ 1464 w 1909"/>
                <a:gd name="T35" fmla="*/ 838 h 858"/>
                <a:gd name="T36" fmla="*/ 1450 w 1909"/>
                <a:gd name="T37" fmla="*/ 814 h 858"/>
                <a:gd name="T38" fmla="*/ 1453 w 1909"/>
                <a:gd name="T39" fmla="*/ 807 h 858"/>
                <a:gd name="T40" fmla="*/ 1455 w 1909"/>
                <a:gd name="T41" fmla="*/ 793 h 858"/>
                <a:gd name="T42" fmla="*/ 1450 w 1909"/>
                <a:gd name="T43" fmla="*/ 776 h 858"/>
                <a:gd name="T44" fmla="*/ 1435 w 1909"/>
                <a:gd name="T45" fmla="*/ 754 h 858"/>
                <a:gd name="T46" fmla="*/ 1405 w 1909"/>
                <a:gd name="T47" fmla="*/ 731 h 858"/>
                <a:gd name="T48" fmla="*/ 1355 w 1909"/>
                <a:gd name="T49" fmla="*/ 707 h 858"/>
                <a:gd name="T50" fmla="*/ 1280 w 1909"/>
                <a:gd name="T51" fmla="*/ 683 h 858"/>
                <a:gd name="T52" fmla="*/ 544 w 1909"/>
                <a:gd name="T53" fmla="*/ 671 h 858"/>
                <a:gd name="T54" fmla="*/ 521 w 1909"/>
                <a:gd name="T55" fmla="*/ 678 h 858"/>
                <a:gd name="T56" fmla="*/ 469 w 1909"/>
                <a:gd name="T57" fmla="*/ 702 h 858"/>
                <a:gd name="T58" fmla="*/ 419 w 1909"/>
                <a:gd name="T59" fmla="*/ 749 h 858"/>
                <a:gd name="T60" fmla="*/ 399 w 1909"/>
                <a:gd name="T61" fmla="*/ 828 h 858"/>
                <a:gd name="T62" fmla="*/ 373 w 1909"/>
                <a:gd name="T63" fmla="*/ 840 h 858"/>
                <a:gd name="T64" fmla="*/ 317 w 1909"/>
                <a:gd name="T65" fmla="*/ 857 h 858"/>
                <a:gd name="T66" fmla="*/ 256 w 1909"/>
                <a:gd name="T67" fmla="*/ 848 h 858"/>
                <a:gd name="T68" fmla="*/ 218 w 1909"/>
                <a:gd name="T69" fmla="*/ 785 h 858"/>
                <a:gd name="T70" fmla="*/ 217 w 1909"/>
                <a:gd name="T71" fmla="*/ 776 h 858"/>
                <a:gd name="T72" fmla="*/ 220 w 1909"/>
                <a:gd name="T73" fmla="*/ 755 h 858"/>
                <a:gd name="T74" fmla="*/ 237 w 1909"/>
                <a:gd name="T75" fmla="*/ 734 h 858"/>
                <a:gd name="T76" fmla="*/ 278 w 1909"/>
                <a:gd name="T77" fmla="*/ 725 h 858"/>
                <a:gd name="T78" fmla="*/ 279 w 1909"/>
                <a:gd name="T79" fmla="*/ 715 h 858"/>
                <a:gd name="T80" fmla="*/ 282 w 1909"/>
                <a:gd name="T81" fmla="*/ 692 h 858"/>
                <a:gd name="T82" fmla="*/ 294 w 1909"/>
                <a:gd name="T83" fmla="*/ 663 h 858"/>
                <a:gd name="T84" fmla="*/ 315 w 1909"/>
                <a:gd name="T85" fmla="*/ 640 h 858"/>
                <a:gd name="T86" fmla="*/ 0 w 1909"/>
                <a:gd name="T87" fmla="*/ 133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09" h="858">
                  <a:moveTo>
                    <a:pt x="0" y="133"/>
                  </a:moveTo>
                  <a:lnTo>
                    <a:pt x="2" y="127"/>
                  </a:lnTo>
                  <a:lnTo>
                    <a:pt x="8" y="113"/>
                  </a:lnTo>
                  <a:lnTo>
                    <a:pt x="19" y="93"/>
                  </a:lnTo>
                  <a:lnTo>
                    <a:pt x="34" y="70"/>
                  </a:lnTo>
                  <a:lnTo>
                    <a:pt x="55" y="45"/>
                  </a:lnTo>
                  <a:lnTo>
                    <a:pt x="82" y="24"/>
                  </a:lnTo>
                  <a:lnTo>
                    <a:pt x="116" y="9"/>
                  </a:lnTo>
                  <a:lnTo>
                    <a:pt x="158" y="0"/>
                  </a:lnTo>
                  <a:lnTo>
                    <a:pt x="1861" y="0"/>
                  </a:lnTo>
                  <a:lnTo>
                    <a:pt x="1864" y="2"/>
                  </a:lnTo>
                  <a:lnTo>
                    <a:pt x="1872" y="6"/>
                  </a:lnTo>
                  <a:lnTo>
                    <a:pt x="1884" y="14"/>
                  </a:lnTo>
                  <a:lnTo>
                    <a:pt x="1894" y="27"/>
                  </a:lnTo>
                  <a:lnTo>
                    <a:pt x="1903" y="45"/>
                  </a:lnTo>
                  <a:lnTo>
                    <a:pt x="1909" y="68"/>
                  </a:lnTo>
                  <a:lnTo>
                    <a:pt x="1907" y="100"/>
                  </a:lnTo>
                  <a:lnTo>
                    <a:pt x="1896" y="139"/>
                  </a:lnTo>
                  <a:lnTo>
                    <a:pt x="1848" y="139"/>
                  </a:lnTo>
                  <a:lnTo>
                    <a:pt x="1522" y="634"/>
                  </a:lnTo>
                  <a:lnTo>
                    <a:pt x="1539" y="737"/>
                  </a:lnTo>
                  <a:lnTo>
                    <a:pt x="1544" y="737"/>
                  </a:lnTo>
                  <a:lnTo>
                    <a:pt x="1555" y="738"/>
                  </a:lnTo>
                  <a:lnTo>
                    <a:pt x="1571" y="741"/>
                  </a:lnTo>
                  <a:lnTo>
                    <a:pt x="1588" y="748"/>
                  </a:lnTo>
                  <a:lnTo>
                    <a:pt x="1602" y="761"/>
                  </a:lnTo>
                  <a:lnTo>
                    <a:pt x="1611" y="777"/>
                  </a:lnTo>
                  <a:lnTo>
                    <a:pt x="1612" y="801"/>
                  </a:lnTo>
                  <a:lnTo>
                    <a:pt x="1600" y="833"/>
                  </a:lnTo>
                  <a:lnTo>
                    <a:pt x="1594" y="836"/>
                  </a:lnTo>
                  <a:lnTo>
                    <a:pt x="1581" y="842"/>
                  </a:lnTo>
                  <a:lnTo>
                    <a:pt x="1560" y="848"/>
                  </a:lnTo>
                  <a:lnTo>
                    <a:pt x="1536" y="854"/>
                  </a:lnTo>
                  <a:lnTo>
                    <a:pt x="1510" y="855"/>
                  </a:lnTo>
                  <a:lnTo>
                    <a:pt x="1485" y="852"/>
                  </a:lnTo>
                  <a:lnTo>
                    <a:pt x="1464" y="838"/>
                  </a:lnTo>
                  <a:lnTo>
                    <a:pt x="1449" y="815"/>
                  </a:lnTo>
                  <a:lnTo>
                    <a:pt x="1450" y="814"/>
                  </a:lnTo>
                  <a:lnTo>
                    <a:pt x="1452" y="812"/>
                  </a:lnTo>
                  <a:lnTo>
                    <a:pt x="1453" y="807"/>
                  </a:lnTo>
                  <a:lnTo>
                    <a:pt x="1454" y="801"/>
                  </a:lnTo>
                  <a:lnTo>
                    <a:pt x="1455" y="793"/>
                  </a:lnTo>
                  <a:lnTo>
                    <a:pt x="1454" y="785"/>
                  </a:lnTo>
                  <a:lnTo>
                    <a:pt x="1450" y="776"/>
                  </a:lnTo>
                  <a:lnTo>
                    <a:pt x="1445" y="765"/>
                  </a:lnTo>
                  <a:lnTo>
                    <a:pt x="1435" y="754"/>
                  </a:lnTo>
                  <a:lnTo>
                    <a:pt x="1423" y="742"/>
                  </a:lnTo>
                  <a:lnTo>
                    <a:pt x="1405" y="731"/>
                  </a:lnTo>
                  <a:lnTo>
                    <a:pt x="1382" y="718"/>
                  </a:lnTo>
                  <a:lnTo>
                    <a:pt x="1355" y="707"/>
                  </a:lnTo>
                  <a:lnTo>
                    <a:pt x="1320" y="694"/>
                  </a:lnTo>
                  <a:lnTo>
                    <a:pt x="1280" y="683"/>
                  </a:lnTo>
                  <a:lnTo>
                    <a:pt x="1232" y="671"/>
                  </a:lnTo>
                  <a:lnTo>
                    <a:pt x="544" y="671"/>
                  </a:lnTo>
                  <a:lnTo>
                    <a:pt x="537" y="672"/>
                  </a:lnTo>
                  <a:lnTo>
                    <a:pt x="521" y="678"/>
                  </a:lnTo>
                  <a:lnTo>
                    <a:pt x="497" y="687"/>
                  </a:lnTo>
                  <a:lnTo>
                    <a:pt x="469" y="702"/>
                  </a:lnTo>
                  <a:lnTo>
                    <a:pt x="442" y="723"/>
                  </a:lnTo>
                  <a:lnTo>
                    <a:pt x="419" y="749"/>
                  </a:lnTo>
                  <a:lnTo>
                    <a:pt x="403" y="785"/>
                  </a:lnTo>
                  <a:lnTo>
                    <a:pt x="399" y="828"/>
                  </a:lnTo>
                  <a:lnTo>
                    <a:pt x="392" y="831"/>
                  </a:lnTo>
                  <a:lnTo>
                    <a:pt x="373" y="840"/>
                  </a:lnTo>
                  <a:lnTo>
                    <a:pt x="348" y="850"/>
                  </a:lnTo>
                  <a:lnTo>
                    <a:pt x="317" y="857"/>
                  </a:lnTo>
                  <a:lnTo>
                    <a:pt x="286" y="858"/>
                  </a:lnTo>
                  <a:lnTo>
                    <a:pt x="256" y="848"/>
                  </a:lnTo>
                  <a:lnTo>
                    <a:pt x="233" y="825"/>
                  </a:lnTo>
                  <a:lnTo>
                    <a:pt x="218" y="785"/>
                  </a:lnTo>
                  <a:lnTo>
                    <a:pt x="218" y="783"/>
                  </a:lnTo>
                  <a:lnTo>
                    <a:pt x="217" y="776"/>
                  </a:lnTo>
                  <a:lnTo>
                    <a:pt x="218" y="767"/>
                  </a:lnTo>
                  <a:lnTo>
                    <a:pt x="220" y="755"/>
                  </a:lnTo>
                  <a:lnTo>
                    <a:pt x="227" y="744"/>
                  </a:lnTo>
                  <a:lnTo>
                    <a:pt x="237" y="734"/>
                  </a:lnTo>
                  <a:lnTo>
                    <a:pt x="255" y="727"/>
                  </a:lnTo>
                  <a:lnTo>
                    <a:pt x="278" y="725"/>
                  </a:lnTo>
                  <a:lnTo>
                    <a:pt x="278" y="723"/>
                  </a:lnTo>
                  <a:lnTo>
                    <a:pt x="279" y="715"/>
                  </a:lnTo>
                  <a:lnTo>
                    <a:pt x="280" y="704"/>
                  </a:lnTo>
                  <a:lnTo>
                    <a:pt x="282" y="692"/>
                  </a:lnTo>
                  <a:lnTo>
                    <a:pt x="287" y="678"/>
                  </a:lnTo>
                  <a:lnTo>
                    <a:pt x="294" y="663"/>
                  </a:lnTo>
                  <a:lnTo>
                    <a:pt x="302" y="650"/>
                  </a:lnTo>
                  <a:lnTo>
                    <a:pt x="315" y="640"/>
                  </a:lnTo>
                  <a:lnTo>
                    <a:pt x="54" y="139"/>
                  </a:lnTo>
                  <a:lnTo>
                    <a:pt x="0" y="133"/>
                  </a:lnTo>
                  <a:close/>
                </a:path>
              </a:pathLst>
            </a:custGeom>
            <a:solidFill>
              <a:srgbClr val="D3D8CC"/>
            </a:solidFill>
            <a:ln w="38100">
              <a:solidFill>
                <a:srgbClr val="000000"/>
              </a:solidFill>
              <a:round/>
              <a:headEnd/>
              <a:tailEnd/>
            </a:ln>
            <a:extLst/>
          </p:spPr>
          <p:txBody>
            <a:bodyPr/>
            <a:lstStyle/>
            <a:p>
              <a:endParaRPr lang="en-US"/>
            </a:p>
          </p:txBody>
        </p:sp>
        <p:sp>
          <p:nvSpPr>
            <p:cNvPr id="22" name="Freeform 54"/>
            <p:cNvSpPr>
              <a:spLocks/>
            </p:cNvSpPr>
            <p:nvPr/>
          </p:nvSpPr>
          <p:spPr bwMode="auto">
            <a:xfrm>
              <a:off x="4817" y="1644"/>
              <a:ext cx="87" cy="30"/>
            </a:xfrm>
            <a:custGeom>
              <a:avLst/>
              <a:gdLst>
                <a:gd name="T0" fmla="*/ 173 w 173"/>
                <a:gd name="T1" fmla="*/ 36 h 58"/>
                <a:gd name="T2" fmla="*/ 172 w 173"/>
                <a:gd name="T3" fmla="*/ 34 h 58"/>
                <a:gd name="T4" fmla="*/ 169 w 173"/>
                <a:gd name="T5" fmla="*/ 27 h 58"/>
                <a:gd name="T6" fmla="*/ 162 w 173"/>
                <a:gd name="T7" fmla="*/ 20 h 58"/>
                <a:gd name="T8" fmla="*/ 150 w 173"/>
                <a:gd name="T9" fmla="*/ 15 h 58"/>
                <a:gd name="T10" fmla="*/ 143 w 173"/>
                <a:gd name="T11" fmla="*/ 13 h 58"/>
                <a:gd name="T12" fmla="*/ 138 w 173"/>
                <a:gd name="T13" fmla="*/ 13 h 58"/>
                <a:gd name="T14" fmla="*/ 132 w 173"/>
                <a:gd name="T15" fmla="*/ 15 h 58"/>
                <a:gd name="T16" fmla="*/ 126 w 173"/>
                <a:gd name="T17" fmla="*/ 15 h 58"/>
                <a:gd name="T18" fmla="*/ 121 w 173"/>
                <a:gd name="T19" fmla="*/ 17 h 58"/>
                <a:gd name="T20" fmla="*/ 118 w 173"/>
                <a:gd name="T21" fmla="*/ 18 h 58"/>
                <a:gd name="T22" fmla="*/ 116 w 173"/>
                <a:gd name="T23" fmla="*/ 19 h 58"/>
                <a:gd name="T24" fmla="*/ 115 w 173"/>
                <a:gd name="T25" fmla="*/ 19 h 58"/>
                <a:gd name="T26" fmla="*/ 90 w 173"/>
                <a:gd name="T27" fmla="*/ 9 h 58"/>
                <a:gd name="T28" fmla="*/ 89 w 173"/>
                <a:gd name="T29" fmla="*/ 8 h 58"/>
                <a:gd name="T30" fmla="*/ 85 w 173"/>
                <a:gd name="T31" fmla="*/ 5 h 58"/>
                <a:gd name="T32" fmla="*/ 75 w 173"/>
                <a:gd name="T33" fmla="*/ 5 h 58"/>
                <a:gd name="T34" fmla="*/ 64 w 173"/>
                <a:gd name="T35" fmla="*/ 9 h 58"/>
                <a:gd name="T36" fmla="*/ 63 w 173"/>
                <a:gd name="T37" fmla="*/ 10 h 58"/>
                <a:gd name="T38" fmla="*/ 63 w 173"/>
                <a:gd name="T39" fmla="*/ 12 h 58"/>
                <a:gd name="T40" fmla="*/ 63 w 173"/>
                <a:gd name="T41" fmla="*/ 15 h 58"/>
                <a:gd name="T42" fmla="*/ 66 w 173"/>
                <a:gd name="T43" fmla="*/ 17 h 58"/>
                <a:gd name="T44" fmla="*/ 47 w 173"/>
                <a:gd name="T45" fmla="*/ 19 h 58"/>
                <a:gd name="T46" fmla="*/ 25 w 173"/>
                <a:gd name="T47" fmla="*/ 8 h 58"/>
                <a:gd name="T48" fmla="*/ 24 w 173"/>
                <a:gd name="T49" fmla="*/ 5 h 58"/>
                <a:gd name="T50" fmla="*/ 21 w 173"/>
                <a:gd name="T51" fmla="*/ 2 h 58"/>
                <a:gd name="T52" fmla="*/ 17 w 173"/>
                <a:gd name="T53" fmla="*/ 0 h 58"/>
                <a:gd name="T54" fmla="*/ 10 w 173"/>
                <a:gd name="T55" fmla="*/ 1 h 58"/>
                <a:gd name="T56" fmla="*/ 4 w 173"/>
                <a:gd name="T57" fmla="*/ 4 h 58"/>
                <a:gd name="T58" fmla="*/ 2 w 173"/>
                <a:gd name="T59" fmla="*/ 5 h 58"/>
                <a:gd name="T60" fmla="*/ 0 w 173"/>
                <a:gd name="T61" fmla="*/ 6 h 58"/>
                <a:gd name="T62" fmla="*/ 0 w 173"/>
                <a:gd name="T63" fmla="*/ 6 h 58"/>
                <a:gd name="T64" fmla="*/ 26 w 173"/>
                <a:gd name="T65" fmla="*/ 28 h 58"/>
                <a:gd name="T66" fmla="*/ 29 w 173"/>
                <a:gd name="T67" fmla="*/ 31 h 58"/>
                <a:gd name="T68" fmla="*/ 38 w 173"/>
                <a:gd name="T69" fmla="*/ 35 h 58"/>
                <a:gd name="T70" fmla="*/ 48 w 173"/>
                <a:gd name="T71" fmla="*/ 41 h 58"/>
                <a:gd name="T72" fmla="*/ 55 w 173"/>
                <a:gd name="T73" fmla="*/ 44 h 58"/>
                <a:gd name="T74" fmla="*/ 58 w 173"/>
                <a:gd name="T75" fmla="*/ 46 h 58"/>
                <a:gd name="T76" fmla="*/ 64 w 173"/>
                <a:gd name="T77" fmla="*/ 48 h 58"/>
                <a:gd name="T78" fmla="*/ 72 w 173"/>
                <a:gd name="T79" fmla="*/ 50 h 58"/>
                <a:gd name="T80" fmla="*/ 80 w 173"/>
                <a:gd name="T81" fmla="*/ 51 h 58"/>
                <a:gd name="T82" fmla="*/ 90 w 173"/>
                <a:gd name="T83" fmla="*/ 54 h 58"/>
                <a:gd name="T84" fmla="*/ 100 w 173"/>
                <a:gd name="T85" fmla="*/ 56 h 58"/>
                <a:gd name="T86" fmla="*/ 110 w 173"/>
                <a:gd name="T87" fmla="*/ 57 h 58"/>
                <a:gd name="T88" fmla="*/ 119 w 173"/>
                <a:gd name="T89" fmla="*/ 58 h 58"/>
                <a:gd name="T90" fmla="*/ 128 w 173"/>
                <a:gd name="T91" fmla="*/ 58 h 58"/>
                <a:gd name="T92" fmla="*/ 138 w 173"/>
                <a:gd name="T93" fmla="*/ 58 h 58"/>
                <a:gd name="T94" fmla="*/ 147 w 173"/>
                <a:gd name="T95" fmla="*/ 56 h 58"/>
                <a:gd name="T96" fmla="*/ 155 w 173"/>
                <a:gd name="T97" fmla="*/ 53 h 58"/>
                <a:gd name="T98" fmla="*/ 163 w 173"/>
                <a:gd name="T99" fmla="*/ 49 h 58"/>
                <a:gd name="T100" fmla="*/ 169 w 173"/>
                <a:gd name="T101" fmla="*/ 44 h 58"/>
                <a:gd name="T102" fmla="*/ 172 w 173"/>
                <a:gd name="T103" fmla="*/ 41 h 58"/>
                <a:gd name="T104" fmla="*/ 173 w 173"/>
                <a:gd name="T105"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58">
                  <a:moveTo>
                    <a:pt x="173" y="36"/>
                  </a:moveTo>
                  <a:lnTo>
                    <a:pt x="172" y="34"/>
                  </a:lnTo>
                  <a:lnTo>
                    <a:pt x="169" y="27"/>
                  </a:lnTo>
                  <a:lnTo>
                    <a:pt x="162" y="20"/>
                  </a:lnTo>
                  <a:lnTo>
                    <a:pt x="150" y="15"/>
                  </a:lnTo>
                  <a:lnTo>
                    <a:pt x="143" y="13"/>
                  </a:lnTo>
                  <a:lnTo>
                    <a:pt x="138" y="13"/>
                  </a:lnTo>
                  <a:lnTo>
                    <a:pt x="132" y="15"/>
                  </a:lnTo>
                  <a:lnTo>
                    <a:pt x="126" y="15"/>
                  </a:lnTo>
                  <a:lnTo>
                    <a:pt x="121" y="17"/>
                  </a:lnTo>
                  <a:lnTo>
                    <a:pt x="118" y="18"/>
                  </a:lnTo>
                  <a:lnTo>
                    <a:pt x="116" y="19"/>
                  </a:lnTo>
                  <a:lnTo>
                    <a:pt x="115" y="19"/>
                  </a:lnTo>
                  <a:lnTo>
                    <a:pt x="90" y="9"/>
                  </a:lnTo>
                  <a:lnTo>
                    <a:pt x="89" y="8"/>
                  </a:lnTo>
                  <a:lnTo>
                    <a:pt x="85" y="5"/>
                  </a:lnTo>
                  <a:lnTo>
                    <a:pt x="75" y="5"/>
                  </a:lnTo>
                  <a:lnTo>
                    <a:pt x="64" y="9"/>
                  </a:lnTo>
                  <a:lnTo>
                    <a:pt x="63" y="10"/>
                  </a:lnTo>
                  <a:lnTo>
                    <a:pt x="63" y="12"/>
                  </a:lnTo>
                  <a:lnTo>
                    <a:pt x="63" y="15"/>
                  </a:lnTo>
                  <a:lnTo>
                    <a:pt x="66" y="17"/>
                  </a:lnTo>
                  <a:lnTo>
                    <a:pt x="47" y="19"/>
                  </a:lnTo>
                  <a:lnTo>
                    <a:pt x="25" y="8"/>
                  </a:lnTo>
                  <a:lnTo>
                    <a:pt x="24" y="5"/>
                  </a:lnTo>
                  <a:lnTo>
                    <a:pt x="21" y="2"/>
                  </a:lnTo>
                  <a:lnTo>
                    <a:pt x="17" y="0"/>
                  </a:lnTo>
                  <a:lnTo>
                    <a:pt x="10" y="1"/>
                  </a:lnTo>
                  <a:lnTo>
                    <a:pt x="4" y="4"/>
                  </a:lnTo>
                  <a:lnTo>
                    <a:pt x="2" y="5"/>
                  </a:lnTo>
                  <a:lnTo>
                    <a:pt x="0" y="6"/>
                  </a:lnTo>
                  <a:lnTo>
                    <a:pt x="0" y="6"/>
                  </a:lnTo>
                  <a:lnTo>
                    <a:pt x="26" y="28"/>
                  </a:lnTo>
                  <a:lnTo>
                    <a:pt x="29" y="31"/>
                  </a:lnTo>
                  <a:lnTo>
                    <a:pt x="38" y="35"/>
                  </a:lnTo>
                  <a:lnTo>
                    <a:pt x="48" y="41"/>
                  </a:lnTo>
                  <a:lnTo>
                    <a:pt x="55" y="44"/>
                  </a:lnTo>
                  <a:lnTo>
                    <a:pt x="58" y="46"/>
                  </a:lnTo>
                  <a:lnTo>
                    <a:pt x="64" y="48"/>
                  </a:lnTo>
                  <a:lnTo>
                    <a:pt x="72" y="50"/>
                  </a:lnTo>
                  <a:lnTo>
                    <a:pt x="80" y="51"/>
                  </a:lnTo>
                  <a:lnTo>
                    <a:pt x="90" y="54"/>
                  </a:lnTo>
                  <a:lnTo>
                    <a:pt x="100" y="56"/>
                  </a:lnTo>
                  <a:lnTo>
                    <a:pt x="110" y="57"/>
                  </a:lnTo>
                  <a:lnTo>
                    <a:pt x="119" y="58"/>
                  </a:lnTo>
                  <a:lnTo>
                    <a:pt x="128" y="58"/>
                  </a:lnTo>
                  <a:lnTo>
                    <a:pt x="138" y="58"/>
                  </a:lnTo>
                  <a:lnTo>
                    <a:pt x="147" y="56"/>
                  </a:lnTo>
                  <a:lnTo>
                    <a:pt x="155" y="53"/>
                  </a:lnTo>
                  <a:lnTo>
                    <a:pt x="163" y="49"/>
                  </a:lnTo>
                  <a:lnTo>
                    <a:pt x="169" y="44"/>
                  </a:lnTo>
                  <a:lnTo>
                    <a:pt x="172" y="41"/>
                  </a:lnTo>
                  <a:lnTo>
                    <a:pt x="173" y="36"/>
                  </a:lnTo>
                  <a:close/>
                </a:path>
              </a:pathLst>
            </a:custGeom>
            <a:solidFill>
              <a:srgbClr val="000000"/>
            </a:solidFill>
            <a:ln w="38100">
              <a:solidFill>
                <a:srgbClr val="000000"/>
              </a:solidFill>
              <a:round/>
              <a:headEnd/>
              <a:tailEnd/>
            </a:ln>
            <a:extLst/>
          </p:spPr>
          <p:txBody>
            <a:bodyPr/>
            <a:lstStyle/>
            <a:p>
              <a:endParaRPr lang="en-US"/>
            </a:p>
          </p:txBody>
        </p:sp>
        <p:sp>
          <p:nvSpPr>
            <p:cNvPr id="23" name="Freeform 55"/>
            <p:cNvSpPr>
              <a:spLocks/>
            </p:cNvSpPr>
            <p:nvPr/>
          </p:nvSpPr>
          <p:spPr bwMode="auto">
            <a:xfrm>
              <a:off x="4318" y="1741"/>
              <a:ext cx="932" cy="58"/>
            </a:xfrm>
            <a:custGeom>
              <a:avLst/>
              <a:gdLst>
                <a:gd name="T0" fmla="*/ 90 w 1864"/>
                <a:gd name="T1" fmla="*/ 5 h 115"/>
                <a:gd name="T2" fmla="*/ 77 w 1864"/>
                <a:gd name="T3" fmla="*/ 9 h 115"/>
                <a:gd name="T4" fmla="*/ 50 w 1864"/>
                <a:gd name="T5" fmla="*/ 24 h 115"/>
                <a:gd name="T6" fmla="*/ 20 w 1864"/>
                <a:gd name="T7" fmla="*/ 52 h 115"/>
                <a:gd name="T8" fmla="*/ 0 w 1864"/>
                <a:gd name="T9" fmla="*/ 95 h 115"/>
                <a:gd name="T10" fmla="*/ 12 w 1864"/>
                <a:gd name="T11" fmla="*/ 73 h 115"/>
                <a:gd name="T12" fmla="*/ 38 w 1864"/>
                <a:gd name="T13" fmla="*/ 39 h 115"/>
                <a:gd name="T14" fmla="*/ 67 w 1864"/>
                <a:gd name="T15" fmla="*/ 20 h 115"/>
                <a:gd name="T16" fmla="*/ 87 w 1864"/>
                <a:gd name="T17" fmla="*/ 10 h 115"/>
                <a:gd name="T18" fmla="*/ 95 w 1864"/>
                <a:gd name="T19" fmla="*/ 9 h 115"/>
                <a:gd name="T20" fmla="*/ 132 w 1864"/>
                <a:gd name="T21" fmla="*/ 9 h 115"/>
                <a:gd name="T22" fmla="*/ 201 w 1864"/>
                <a:gd name="T23" fmla="*/ 9 h 115"/>
                <a:gd name="T24" fmla="*/ 298 w 1864"/>
                <a:gd name="T25" fmla="*/ 9 h 115"/>
                <a:gd name="T26" fmla="*/ 417 w 1864"/>
                <a:gd name="T27" fmla="*/ 8 h 115"/>
                <a:gd name="T28" fmla="*/ 554 w 1864"/>
                <a:gd name="T29" fmla="*/ 8 h 115"/>
                <a:gd name="T30" fmla="*/ 702 w 1864"/>
                <a:gd name="T31" fmla="*/ 8 h 115"/>
                <a:gd name="T32" fmla="*/ 859 w 1864"/>
                <a:gd name="T33" fmla="*/ 7 h 115"/>
                <a:gd name="T34" fmla="*/ 1018 w 1864"/>
                <a:gd name="T35" fmla="*/ 7 h 115"/>
                <a:gd name="T36" fmla="*/ 1176 w 1864"/>
                <a:gd name="T37" fmla="*/ 6 h 115"/>
                <a:gd name="T38" fmla="*/ 1326 w 1864"/>
                <a:gd name="T39" fmla="*/ 6 h 115"/>
                <a:gd name="T40" fmla="*/ 1464 w 1864"/>
                <a:gd name="T41" fmla="*/ 6 h 115"/>
                <a:gd name="T42" fmla="*/ 1585 w 1864"/>
                <a:gd name="T43" fmla="*/ 5 h 115"/>
                <a:gd name="T44" fmla="*/ 1683 w 1864"/>
                <a:gd name="T45" fmla="*/ 5 h 115"/>
                <a:gd name="T46" fmla="*/ 1755 w 1864"/>
                <a:gd name="T47" fmla="*/ 5 h 115"/>
                <a:gd name="T48" fmla="*/ 1796 w 1864"/>
                <a:gd name="T49" fmla="*/ 5 h 115"/>
                <a:gd name="T50" fmla="*/ 1806 w 1864"/>
                <a:gd name="T51" fmla="*/ 8 h 115"/>
                <a:gd name="T52" fmla="*/ 1822 w 1864"/>
                <a:gd name="T53" fmla="*/ 28 h 115"/>
                <a:gd name="T54" fmla="*/ 1843 w 1864"/>
                <a:gd name="T55" fmla="*/ 58 h 115"/>
                <a:gd name="T56" fmla="*/ 1857 w 1864"/>
                <a:gd name="T57" fmla="*/ 96 h 115"/>
                <a:gd name="T58" fmla="*/ 1864 w 1864"/>
                <a:gd name="T59" fmla="*/ 115 h 115"/>
                <a:gd name="T60" fmla="*/ 1854 w 1864"/>
                <a:gd name="T61" fmla="*/ 74 h 115"/>
                <a:gd name="T62" fmla="*/ 1836 w 1864"/>
                <a:gd name="T63" fmla="*/ 37 h 115"/>
                <a:gd name="T64" fmla="*/ 1816 w 1864"/>
                <a:gd name="T65" fmla="*/ 12 h 115"/>
                <a:gd name="T66" fmla="*/ 1806 w 1864"/>
                <a:gd name="T67" fmla="*/ 0 h 115"/>
                <a:gd name="T68" fmla="*/ 1804 w 1864"/>
                <a:gd name="T6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4" h="115">
                  <a:moveTo>
                    <a:pt x="1804" y="0"/>
                  </a:moveTo>
                  <a:lnTo>
                    <a:pt x="90" y="5"/>
                  </a:lnTo>
                  <a:lnTo>
                    <a:pt x="86" y="6"/>
                  </a:lnTo>
                  <a:lnTo>
                    <a:pt x="77" y="9"/>
                  </a:lnTo>
                  <a:lnTo>
                    <a:pt x="64" y="15"/>
                  </a:lnTo>
                  <a:lnTo>
                    <a:pt x="50" y="24"/>
                  </a:lnTo>
                  <a:lnTo>
                    <a:pt x="34" y="36"/>
                  </a:lnTo>
                  <a:lnTo>
                    <a:pt x="20" y="52"/>
                  </a:lnTo>
                  <a:lnTo>
                    <a:pt x="8" y="72"/>
                  </a:lnTo>
                  <a:lnTo>
                    <a:pt x="0" y="95"/>
                  </a:lnTo>
                  <a:lnTo>
                    <a:pt x="4" y="96"/>
                  </a:lnTo>
                  <a:lnTo>
                    <a:pt x="12" y="73"/>
                  </a:lnTo>
                  <a:lnTo>
                    <a:pt x="24" y="54"/>
                  </a:lnTo>
                  <a:lnTo>
                    <a:pt x="38" y="39"/>
                  </a:lnTo>
                  <a:lnTo>
                    <a:pt x="53" y="28"/>
                  </a:lnTo>
                  <a:lnTo>
                    <a:pt x="67" y="20"/>
                  </a:lnTo>
                  <a:lnTo>
                    <a:pt x="79" y="14"/>
                  </a:lnTo>
                  <a:lnTo>
                    <a:pt x="87" y="10"/>
                  </a:lnTo>
                  <a:lnTo>
                    <a:pt x="91" y="9"/>
                  </a:lnTo>
                  <a:lnTo>
                    <a:pt x="95" y="9"/>
                  </a:lnTo>
                  <a:lnTo>
                    <a:pt x="109" y="9"/>
                  </a:lnTo>
                  <a:lnTo>
                    <a:pt x="132" y="9"/>
                  </a:lnTo>
                  <a:lnTo>
                    <a:pt x="163" y="9"/>
                  </a:lnTo>
                  <a:lnTo>
                    <a:pt x="201" y="9"/>
                  </a:lnTo>
                  <a:lnTo>
                    <a:pt x="247" y="9"/>
                  </a:lnTo>
                  <a:lnTo>
                    <a:pt x="298" y="9"/>
                  </a:lnTo>
                  <a:lnTo>
                    <a:pt x="356" y="8"/>
                  </a:lnTo>
                  <a:lnTo>
                    <a:pt x="417" y="8"/>
                  </a:lnTo>
                  <a:lnTo>
                    <a:pt x="484" y="8"/>
                  </a:lnTo>
                  <a:lnTo>
                    <a:pt x="554" y="8"/>
                  </a:lnTo>
                  <a:lnTo>
                    <a:pt x="626" y="8"/>
                  </a:lnTo>
                  <a:lnTo>
                    <a:pt x="702" y="8"/>
                  </a:lnTo>
                  <a:lnTo>
                    <a:pt x="781" y="7"/>
                  </a:lnTo>
                  <a:lnTo>
                    <a:pt x="859" y="7"/>
                  </a:lnTo>
                  <a:lnTo>
                    <a:pt x="939" y="7"/>
                  </a:lnTo>
                  <a:lnTo>
                    <a:pt x="1018" y="7"/>
                  </a:lnTo>
                  <a:lnTo>
                    <a:pt x="1098" y="7"/>
                  </a:lnTo>
                  <a:lnTo>
                    <a:pt x="1176" y="6"/>
                  </a:lnTo>
                  <a:lnTo>
                    <a:pt x="1252" y="6"/>
                  </a:lnTo>
                  <a:lnTo>
                    <a:pt x="1326" y="6"/>
                  </a:lnTo>
                  <a:lnTo>
                    <a:pt x="1396" y="6"/>
                  </a:lnTo>
                  <a:lnTo>
                    <a:pt x="1464" y="6"/>
                  </a:lnTo>
                  <a:lnTo>
                    <a:pt x="1526" y="6"/>
                  </a:lnTo>
                  <a:lnTo>
                    <a:pt x="1585" y="5"/>
                  </a:lnTo>
                  <a:lnTo>
                    <a:pt x="1637" y="5"/>
                  </a:lnTo>
                  <a:lnTo>
                    <a:pt x="1683" y="5"/>
                  </a:lnTo>
                  <a:lnTo>
                    <a:pt x="1723" y="5"/>
                  </a:lnTo>
                  <a:lnTo>
                    <a:pt x="1755" y="5"/>
                  </a:lnTo>
                  <a:lnTo>
                    <a:pt x="1779" y="5"/>
                  </a:lnTo>
                  <a:lnTo>
                    <a:pt x="1796" y="5"/>
                  </a:lnTo>
                  <a:lnTo>
                    <a:pt x="1803" y="5"/>
                  </a:lnTo>
                  <a:lnTo>
                    <a:pt x="1806" y="8"/>
                  </a:lnTo>
                  <a:lnTo>
                    <a:pt x="1813" y="16"/>
                  </a:lnTo>
                  <a:lnTo>
                    <a:pt x="1822" y="28"/>
                  </a:lnTo>
                  <a:lnTo>
                    <a:pt x="1832" y="42"/>
                  </a:lnTo>
                  <a:lnTo>
                    <a:pt x="1843" y="58"/>
                  </a:lnTo>
                  <a:lnTo>
                    <a:pt x="1851" y="76"/>
                  </a:lnTo>
                  <a:lnTo>
                    <a:pt x="1857" y="96"/>
                  </a:lnTo>
                  <a:lnTo>
                    <a:pt x="1859" y="115"/>
                  </a:lnTo>
                  <a:lnTo>
                    <a:pt x="1864" y="115"/>
                  </a:lnTo>
                  <a:lnTo>
                    <a:pt x="1861" y="95"/>
                  </a:lnTo>
                  <a:lnTo>
                    <a:pt x="1854" y="74"/>
                  </a:lnTo>
                  <a:lnTo>
                    <a:pt x="1846" y="54"/>
                  </a:lnTo>
                  <a:lnTo>
                    <a:pt x="1836" y="37"/>
                  </a:lnTo>
                  <a:lnTo>
                    <a:pt x="1826" y="23"/>
                  </a:lnTo>
                  <a:lnTo>
                    <a:pt x="1816" y="12"/>
                  </a:lnTo>
                  <a:lnTo>
                    <a:pt x="1809" y="4"/>
                  </a:lnTo>
                  <a:lnTo>
                    <a:pt x="1806" y="0"/>
                  </a:lnTo>
                  <a:lnTo>
                    <a:pt x="1805" y="0"/>
                  </a:lnTo>
                  <a:lnTo>
                    <a:pt x="1804" y="0"/>
                  </a:lnTo>
                  <a:close/>
                </a:path>
              </a:pathLst>
            </a:custGeom>
            <a:solidFill>
              <a:srgbClr val="000000"/>
            </a:solidFill>
            <a:ln w="38100">
              <a:solidFill>
                <a:srgbClr val="000000"/>
              </a:solidFill>
              <a:round/>
              <a:headEnd/>
              <a:tailEnd/>
            </a:ln>
            <a:extLst/>
          </p:spPr>
          <p:txBody>
            <a:bodyPr/>
            <a:lstStyle/>
            <a:p>
              <a:endParaRPr lang="en-US"/>
            </a:p>
          </p:txBody>
        </p:sp>
        <p:sp>
          <p:nvSpPr>
            <p:cNvPr id="24" name="Rectangle 56"/>
            <p:cNvSpPr>
              <a:spLocks noChangeArrowheads="1"/>
            </p:cNvSpPr>
            <p:nvPr/>
          </p:nvSpPr>
          <p:spPr bwMode="auto">
            <a:xfrm>
              <a:off x="4342" y="1780"/>
              <a:ext cx="886" cy="2"/>
            </a:xfrm>
            <a:prstGeom prst="rect">
              <a:avLst/>
            </a:prstGeom>
            <a:solidFill>
              <a:srgbClr val="000000"/>
            </a:solidFill>
            <a:ln w="38100">
              <a:solidFill>
                <a:srgbClr val="000000"/>
              </a:solidFill>
              <a:miter lim="800000"/>
              <a:headEnd/>
              <a:tailEnd/>
            </a:ln>
            <a:extLst/>
          </p:spPr>
          <p:txBody>
            <a:bodyPr/>
            <a:lstStyle/>
            <a:p>
              <a:endParaRPr lang="en-US"/>
            </a:p>
          </p:txBody>
        </p:sp>
        <p:sp>
          <p:nvSpPr>
            <p:cNvPr id="25" name="Freeform 57"/>
            <p:cNvSpPr>
              <a:spLocks/>
            </p:cNvSpPr>
            <p:nvPr/>
          </p:nvSpPr>
          <p:spPr bwMode="auto">
            <a:xfrm>
              <a:off x="4341" y="1808"/>
              <a:ext cx="864" cy="248"/>
            </a:xfrm>
            <a:custGeom>
              <a:avLst/>
              <a:gdLst>
                <a:gd name="T0" fmla="*/ 1467 w 1729"/>
                <a:gd name="T1" fmla="*/ 418 h 495"/>
                <a:gd name="T2" fmla="*/ 1447 w 1729"/>
                <a:gd name="T3" fmla="*/ 439 h 495"/>
                <a:gd name="T4" fmla="*/ 1412 w 1729"/>
                <a:gd name="T5" fmla="*/ 466 h 495"/>
                <a:gd name="T6" fmla="*/ 1369 w 1729"/>
                <a:gd name="T7" fmla="*/ 487 h 495"/>
                <a:gd name="T8" fmla="*/ 310 w 1729"/>
                <a:gd name="T9" fmla="*/ 491 h 495"/>
                <a:gd name="T10" fmla="*/ 297 w 1729"/>
                <a:gd name="T11" fmla="*/ 490 h 495"/>
                <a:gd name="T12" fmla="*/ 269 w 1729"/>
                <a:gd name="T13" fmla="*/ 481 h 495"/>
                <a:gd name="T14" fmla="*/ 237 w 1729"/>
                <a:gd name="T15" fmla="*/ 463 h 495"/>
                <a:gd name="T16" fmla="*/ 214 w 1729"/>
                <a:gd name="T17" fmla="*/ 425 h 495"/>
                <a:gd name="T18" fmla="*/ 205 w 1729"/>
                <a:gd name="T19" fmla="*/ 408 h 495"/>
                <a:gd name="T20" fmla="*/ 182 w 1729"/>
                <a:gd name="T21" fmla="*/ 360 h 495"/>
                <a:gd name="T22" fmla="*/ 147 w 1729"/>
                <a:gd name="T23" fmla="*/ 295 h 495"/>
                <a:gd name="T24" fmla="*/ 109 w 1729"/>
                <a:gd name="T25" fmla="*/ 220 h 495"/>
                <a:gd name="T26" fmla="*/ 71 w 1729"/>
                <a:gd name="T27" fmla="*/ 145 h 495"/>
                <a:gd name="T28" fmla="*/ 37 w 1729"/>
                <a:gd name="T29" fmla="*/ 79 h 495"/>
                <a:gd name="T30" fmla="*/ 14 w 1729"/>
                <a:gd name="T31" fmla="*/ 32 h 495"/>
                <a:gd name="T32" fmla="*/ 4 w 1729"/>
                <a:gd name="T33" fmla="*/ 15 h 495"/>
                <a:gd name="T34" fmla="*/ 209 w 1729"/>
                <a:gd name="T35" fmla="*/ 427 h 495"/>
                <a:gd name="T36" fmla="*/ 234 w 1729"/>
                <a:gd name="T37" fmla="*/ 466 h 495"/>
                <a:gd name="T38" fmla="*/ 267 w 1729"/>
                <a:gd name="T39" fmla="*/ 486 h 495"/>
                <a:gd name="T40" fmla="*/ 297 w 1729"/>
                <a:gd name="T41" fmla="*/ 494 h 495"/>
                <a:gd name="T42" fmla="*/ 310 w 1729"/>
                <a:gd name="T43" fmla="*/ 495 h 495"/>
                <a:gd name="T44" fmla="*/ 1371 w 1729"/>
                <a:gd name="T45" fmla="*/ 492 h 495"/>
                <a:gd name="T46" fmla="*/ 1414 w 1729"/>
                <a:gd name="T47" fmla="*/ 471 h 495"/>
                <a:gd name="T48" fmla="*/ 1449 w 1729"/>
                <a:gd name="T49" fmla="*/ 443 h 495"/>
                <a:gd name="T50" fmla="*/ 1470 w 1729"/>
                <a:gd name="T51" fmla="*/ 422 h 495"/>
                <a:gd name="T52" fmla="*/ 1477 w 1729"/>
                <a:gd name="T53" fmla="*/ 412 h 495"/>
                <a:gd name="T54" fmla="*/ 1497 w 1729"/>
                <a:gd name="T55" fmla="*/ 379 h 495"/>
                <a:gd name="T56" fmla="*/ 1533 w 1729"/>
                <a:gd name="T57" fmla="*/ 321 h 495"/>
                <a:gd name="T58" fmla="*/ 1578 w 1729"/>
                <a:gd name="T59" fmla="*/ 249 h 495"/>
                <a:gd name="T60" fmla="*/ 1625 w 1729"/>
                <a:gd name="T61" fmla="*/ 170 h 495"/>
                <a:gd name="T62" fmla="*/ 1670 w 1729"/>
                <a:gd name="T63" fmla="*/ 98 h 495"/>
                <a:gd name="T64" fmla="*/ 1706 w 1729"/>
                <a:gd name="T65" fmla="*/ 40 h 495"/>
                <a:gd name="T66" fmla="*/ 1727 w 1729"/>
                <a:gd name="T67" fmla="*/ 7 h 495"/>
                <a:gd name="T68" fmla="*/ 1724 w 1729"/>
                <a:gd name="T6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29" h="495">
                  <a:moveTo>
                    <a:pt x="1470" y="415"/>
                  </a:moveTo>
                  <a:lnTo>
                    <a:pt x="1467" y="418"/>
                  </a:lnTo>
                  <a:lnTo>
                    <a:pt x="1459" y="426"/>
                  </a:lnTo>
                  <a:lnTo>
                    <a:pt x="1447" y="439"/>
                  </a:lnTo>
                  <a:lnTo>
                    <a:pt x="1432" y="453"/>
                  </a:lnTo>
                  <a:lnTo>
                    <a:pt x="1412" y="466"/>
                  </a:lnTo>
                  <a:lnTo>
                    <a:pt x="1393" y="479"/>
                  </a:lnTo>
                  <a:lnTo>
                    <a:pt x="1369" y="487"/>
                  </a:lnTo>
                  <a:lnTo>
                    <a:pt x="1348" y="491"/>
                  </a:lnTo>
                  <a:lnTo>
                    <a:pt x="310" y="491"/>
                  </a:lnTo>
                  <a:lnTo>
                    <a:pt x="306" y="491"/>
                  </a:lnTo>
                  <a:lnTo>
                    <a:pt x="297" y="490"/>
                  </a:lnTo>
                  <a:lnTo>
                    <a:pt x="284" y="487"/>
                  </a:lnTo>
                  <a:lnTo>
                    <a:pt x="269" y="481"/>
                  </a:lnTo>
                  <a:lnTo>
                    <a:pt x="253" y="475"/>
                  </a:lnTo>
                  <a:lnTo>
                    <a:pt x="237" y="463"/>
                  </a:lnTo>
                  <a:lnTo>
                    <a:pt x="223" y="447"/>
                  </a:lnTo>
                  <a:lnTo>
                    <a:pt x="214" y="425"/>
                  </a:lnTo>
                  <a:lnTo>
                    <a:pt x="212" y="420"/>
                  </a:lnTo>
                  <a:lnTo>
                    <a:pt x="205" y="408"/>
                  </a:lnTo>
                  <a:lnTo>
                    <a:pt x="195" y="387"/>
                  </a:lnTo>
                  <a:lnTo>
                    <a:pt x="182" y="360"/>
                  </a:lnTo>
                  <a:lnTo>
                    <a:pt x="166" y="329"/>
                  </a:lnTo>
                  <a:lnTo>
                    <a:pt x="147" y="295"/>
                  </a:lnTo>
                  <a:lnTo>
                    <a:pt x="129" y="258"/>
                  </a:lnTo>
                  <a:lnTo>
                    <a:pt x="109" y="220"/>
                  </a:lnTo>
                  <a:lnTo>
                    <a:pt x="90" y="182"/>
                  </a:lnTo>
                  <a:lnTo>
                    <a:pt x="71" y="145"/>
                  </a:lnTo>
                  <a:lnTo>
                    <a:pt x="53" y="110"/>
                  </a:lnTo>
                  <a:lnTo>
                    <a:pt x="37" y="79"/>
                  </a:lnTo>
                  <a:lnTo>
                    <a:pt x="24" y="53"/>
                  </a:lnTo>
                  <a:lnTo>
                    <a:pt x="14" y="32"/>
                  </a:lnTo>
                  <a:lnTo>
                    <a:pt x="7" y="19"/>
                  </a:lnTo>
                  <a:lnTo>
                    <a:pt x="4" y="15"/>
                  </a:lnTo>
                  <a:lnTo>
                    <a:pt x="0" y="17"/>
                  </a:lnTo>
                  <a:lnTo>
                    <a:pt x="209" y="427"/>
                  </a:lnTo>
                  <a:lnTo>
                    <a:pt x="220" y="449"/>
                  </a:lnTo>
                  <a:lnTo>
                    <a:pt x="234" y="466"/>
                  </a:lnTo>
                  <a:lnTo>
                    <a:pt x="250" y="478"/>
                  </a:lnTo>
                  <a:lnTo>
                    <a:pt x="267" y="486"/>
                  </a:lnTo>
                  <a:lnTo>
                    <a:pt x="283" y="492"/>
                  </a:lnTo>
                  <a:lnTo>
                    <a:pt x="297" y="494"/>
                  </a:lnTo>
                  <a:lnTo>
                    <a:pt x="306" y="495"/>
                  </a:lnTo>
                  <a:lnTo>
                    <a:pt x="310" y="495"/>
                  </a:lnTo>
                  <a:lnTo>
                    <a:pt x="1348" y="495"/>
                  </a:lnTo>
                  <a:lnTo>
                    <a:pt x="1371" y="492"/>
                  </a:lnTo>
                  <a:lnTo>
                    <a:pt x="1394" y="484"/>
                  </a:lnTo>
                  <a:lnTo>
                    <a:pt x="1414" y="471"/>
                  </a:lnTo>
                  <a:lnTo>
                    <a:pt x="1433" y="457"/>
                  </a:lnTo>
                  <a:lnTo>
                    <a:pt x="1449" y="443"/>
                  </a:lnTo>
                  <a:lnTo>
                    <a:pt x="1462" y="431"/>
                  </a:lnTo>
                  <a:lnTo>
                    <a:pt x="1470" y="422"/>
                  </a:lnTo>
                  <a:lnTo>
                    <a:pt x="1473" y="417"/>
                  </a:lnTo>
                  <a:lnTo>
                    <a:pt x="1477" y="412"/>
                  </a:lnTo>
                  <a:lnTo>
                    <a:pt x="1485" y="400"/>
                  </a:lnTo>
                  <a:lnTo>
                    <a:pt x="1497" y="379"/>
                  </a:lnTo>
                  <a:lnTo>
                    <a:pt x="1513" y="352"/>
                  </a:lnTo>
                  <a:lnTo>
                    <a:pt x="1533" y="321"/>
                  </a:lnTo>
                  <a:lnTo>
                    <a:pt x="1555" y="286"/>
                  </a:lnTo>
                  <a:lnTo>
                    <a:pt x="1578" y="249"/>
                  </a:lnTo>
                  <a:lnTo>
                    <a:pt x="1601" y="210"/>
                  </a:lnTo>
                  <a:lnTo>
                    <a:pt x="1625" y="170"/>
                  </a:lnTo>
                  <a:lnTo>
                    <a:pt x="1648" y="134"/>
                  </a:lnTo>
                  <a:lnTo>
                    <a:pt x="1670" y="98"/>
                  </a:lnTo>
                  <a:lnTo>
                    <a:pt x="1689" y="67"/>
                  </a:lnTo>
                  <a:lnTo>
                    <a:pt x="1706" y="40"/>
                  </a:lnTo>
                  <a:lnTo>
                    <a:pt x="1719" y="19"/>
                  </a:lnTo>
                  <a:lnTo>
                    <a:pt x="1727" y="7"/>
                  </a:lnTo>
                  <a:lnTo>
                    <a:pt x="1729" y="2"/>
                  </a:lnTo>
                  <a:lnTo>
                    <a:pt x="1724" y="0"/>
                  </a:lnTo>
                  <a:lnTo>
                    <a:pt x="1470" y="415"/>
                  </a:lnTo>
                  <a:close/>
                </a:path>
              </a:pathLst>
            </a:custGeom>
            <a:solidFill>
              <a:srgbClr val="000000"/>
            </a:solidFill>
            <a:ln w="38100">
              <a:solidFill>
                <a:srgbClr val="000000"/>
              </a:solidFill>
              <a:round/>
              <a:headEnd/>
              <a:tailEnd/>
            </a:ln>
            <a:extLst/>
          </p:spPr>
          <p:txBody>
            <a:bodyPr/>
            <a:lstStyle/>
            <a:p>
              <a:endParaRPr lang="en-US"/>
            </a:p>
          </p:txBody>
        </p:sp>
        <p:sp>
          <p:nvSpPr>
            <p:cNvPr id="26" name="Freeform 58"/>
            <p:cNvSpPr>
              <a:spLocks/>
            </p:cNvSpPr>
            <p:nvPr/>
          </p:nvSpPr>
          <p:spPr bwMode="auto">
            <a:xfrm>
              <a:off x="4426" y="2054"/>
              <a:ext cx="70" cy="100"/>
            </a:xfrm>
            <a:custGeom>
              <a:avLst/>
              <a:gdLst>
                <a:gd name="T0" fmla="*/ 79 w 141"/>
                <a:gd name="T1" fmla="*/ 136 h 199"/>
                <a:gd name="T2" fmla="*/ 69 w 141"/>
                <a:gd name="T3" fmla="*/ 181 h 199"/>
                <a:gd name="T4" fmla="*/ 45 w 141"/>
                <a:gd name="T5" fmla="*/ 193 h 199"/>
                <a:gd name="T6" fmla="*/ 31 w 141"/>
                <a:gd name="T7" fmla="*/ 194 h 199"/>
                <a:gd name="T8" fmla="*/ 20 w 141"/>
                <a:gd name="T9" fmla="*/ 190 h 199"/>
                <a:gd name="T10" fmla="*/ 12 w 141"/>
                <a:gd name="T11" fmla="*/ 183 h 199"/>
                <a:gd name="T12" fmla="*/ 5 w 141"/>
                <a:gd name="T13" fmla="*/ 170 h 199"/>
                <a:gd name="T14" fmla="*/ 6 w 141"/>
                <a:gd name="T15" fmla="*/ 153 h 199"/>
                <a:gd name="T16" fmla="*/ 19 w 141"/>
                <a:gd name="T17" fmla="*/ 143 h 199"/>
                <a:gd name="T18" fmla="*/ 28 w 141"/>
                <a:gd name="T19" fmla="*/ 140 h 199"/>
                <a:gd name="T20" fmla="*/ 38 w 141"/>
                <a:gd name="T21" fmla="*/ 145 h 199"/>
                <a:gd name="T22" fmla="*/ 44 w 141"/>
                <a:gd name="T23" fmla="*/ 156 h 199"/>
                <a:gd name="T24" fmla="*/ 49 w 141"/>
                <a:gd name="T25" fmla="*/ 159 h 199"/>
                <a:gd name="T26" fmla="*/ 45 w 141"/>
                <a:gd name="T27" fmla="*/ 149 h 199"/>
                <a:gd name="T28" fmla="*/ 34 w 141"/>
                <a:gd name="T29" fmla="*/ 137 h 199"/>
                <a:gd name="T30" fmla="*/ 23 w 141"/>
                <a:gd name="T31" fmla="*/ 136 h 199"/>
                <a:gd name="T32" fmla="*/ 11 w 141"/>
                <a:gd name="T33" fmla="*/ 141 h 199"/>
                <a:gd name="T34" fmla="*/ 0 w 141"/>
                <a:gd name="T35" fmla="*/ 159 h 199"/>
                <a:gd name="T36" fmla="*/ 4 w 141"/>
                <a:gd name="T37" fmla="*/ 181 h 199"/>
                <a:gd name="T38" fmla="*/ 12 w 141"/>
                <a:gd name="T39" fmla="*/ 191 h 199"/>
                <a:gd name="T40" fmla="*/ 23 w 141"/>
                <a:gd name="T41" fmla="*/ 197 h 199"/>
                <a:gd name="T42" fmla="*/ 38 w 141"/>
                <a:gd name="T43" fmla="*/ 199 h 199"/>
                <a:gd name="T44" fmla="*/ 54 w 141"/>
                <a:gd name="T45" fmla="*/ 196 h 199"/>
                <a:gd name="T46" fmla="*/ 81 w 141"/>
                <a:gd name="T47" fmla="*/ 164 h 199"/>
                <a:gd name="T48" fmla="*/ 79 w 141"/>
                <a:gd name="T49" fmla="*/ 94 h 199"/>
                <a:gd name="T50" fmla="*/ 84 w 141"/>
                <a:gd name="T51" fmla="*/ 49 h 199"/>
                <a:gd name="T52" fmla="*/ 105 w 141"/>
                <a:gd name="T53" fmla="*/ 22 h 199"/>
                <a:gd name="T54" fmla="*/ 128 w 141"/>
                <a:gd name="T55" fmla="*/ 9 h 199"/>
                <a:gd name="T56" fmla="*/ 141 w 141"/>
                <a:gd name="T57" fmla="*/ 4 h 199"/>
                <a:gd name="T58" fmla="*/ 136 w 141"/>
                <a:gd name="T59" fmla="*/ 1 h 199"/>
                <a:gd name="T60" fmla="*/ 117 w 141"/>
                <a:gd name="T61" fmla="*/ 9 h 199"/>
                <a:gd name="T62" fmla="*/ 91 w 141"/>
                <a:gd name="T63" fmla="*/ 31 h 199"/>
                <a:gd name="T64" fmla="*/ 74 w 141"/>
                <a:gd name="T65" fmla="*/ 6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99">
                  <a:moveTo>
                    <a:pt x="74" y="94"/>
                  </a:moveTo>
                  <a:lnTo>
                    <a:pt x="79" y="136"/>
                  </a:lnTo>
                  <a:lnTo>
                    <a:pt x="77" y="163"/>
                  </a:lnTo>
                  <a:lnTo>
                    <a:pt x="69" y="181"/>
                  </a:lnTo>
                  <a:lnTo>
                    <a:pt x="53" y="191"/>
                  </a:lnTo>
                  <a:lnTo>
                    <a:pt x="45" y="193"/>
                  </a:lnTo>
                  <a:lnTo>
                    <a:pt x="38" y="194"/>
                  </a:lnTo>
                  <a:lnTo>
                    <a:pt x="31" y="194"/>
                  </a:lnTo>
                  <a:lnTo>
                    <a:pt x="26" y="193"/>
                  </a:lnTo>
                  <a:lnTo>
                    <a:pt x="20" y="190"/>
                  </a:lnTo>
                  <a:lnTo>
                    <a:pt x="15" y="186"/>
                  </a:lnTo>
                  <a:lnTo>
                    <a:pt x="12" y="183"/>
                  </a:lnTo>
                  <a:lnTo>
                    <a:pt x="8" y="178"/>
                  </a:lnTo>
                  <a:lnTo>
                    <a:pt x="5" y="170"/>
                  </a:lnTo>
                  <a:lnTo>
                    <a:pt x="4" y="161"/>
                  </a:lnTo>
                  <a:lnTo>
                    <a:pt x="6" y="153"/>
                  </a:lnTo>
                  <a:lnTo>
                    <a:pt x="13" y="146"/>
                  </a:lnTo>
                  <a:lnTo>
                    <a:pt x="19" y="143"/>
                  </a:lnTo>
                  <a:lnTo>
                    <a:pt x="23" y="140"/>
                  </a:lnTo>
                  <a:lnTo>
                    <a:pt x="28" y="140"/>
                  </a:lnTo>
                  <a:lnTo>
                    <a:pt x="33" y="140"/>
                  </a:lnTo>
                  <a:lnTo>
                    <a:pt x="38" y="145"/>
                  </a:lnTo>
                  <a:lnTo>
                    <a:pt x="42" y="152"/>
                  </a:lnTo>
                  <a:lnTo>
                    <a:pt x="44" y="156"/>
                  </a:lnTo>
                  <a:lnTo>
                    <a:pt x="44" y="160"/>
                  </a:lnTo>
                  <a:lnTo>
                    <a:pt x="49" y="159"/>
                  </a:lnTo>
                  <a:lnTo>
                    <a:pt x="48" y="155"/>
                  </a:lnTo>
                  <a:lnTo>
                    <a:pt x="45" y="149"/>
                  </a:lnTo>
                  <a:lnTo>
                    <a:pt x="41" y="143"/>
                  </a:lnTo>
                  <a:lnTo>
                    <a:pt x="34" y="137"/>
                  </a:lnTo>
                  <a:lnTo>
                    <a:pt x="29" y="136"/>
                  </a:lnTo>
                  <a:lnTo>
                    <a:pt x="23" y="136"/>
                  </a:lnTo>
                  <a:lnTo>
                    <a:pt x="18" y="138"/>
                  </a:lnTo>
                  <a:lnTo>
                    <a:pt x="11" y="141"/>
                  </a:lnTo>
                  <a:lnTo>
                    <a:pt x="4" y="149"/>
                  </a:lnTo>
                  <a:lnTo>
                    <a:pt x="0" y="159"/>
                  </a:lnTo>
                  <a:lnTo>
                    <a:pt x="0" y="170"/>
                  </a:lnTo>
                  <a:lnTo>
                    <a:pt x="4" y="181"/>
                  </a:lnTo>
                  <a:lnTo>
                    <a:pt x="7" y="186"/>
                  </a:lnTo>
                  <a:lnTo>
                    <a:pt x="12" y="191"/>
                  </a:lnTo>
                  <a:lnTo>
                    <a:pt x="18" y="194"/>
                  </a:lnTo>
                  <a:lnTo>
                    <a:pt x="23" y="197"/>
                  </a:lnTo>
                  <a:lnTo>
                    <a:pt x="30" y="199"/>
                  </a:lnTo>
                  <a:lnTo>
                    <a:pt x="38" y="199"/>
                  </a:lnTo>
                  <a:lnTo>
                    <a:pt x="46" y="198"/>
                  </a:lnTo>
                  <a:lnTo>
                    <a:pt x="54" y="196"/>
                  </a:lnTo>
                  <a:lnTo>
                    <a:pt x="73" y="184"/>
                  </a:lnTo>
                  <a:lnTo>
                    <a:pt x="81" y="164"/>
                  </a:lnTo>
                  <a:lnTo>
                    <a:pt x="82" y="136"/>
                  </a:lnTo>
                  <a:lnTo>
                    <a:pt x="79" y="94"/>
                  </a:lnTo>
                  <a:lnTo>
                    <a:pt x="79" y="69"/>
                  </a:lnTo>
                  <a:lnTo>
                    <a:pt x="84" y="49"/>
                  </a:lnTo>
                  <a:lnTo>
                    <a:pt x="94" y="33"/>
                  </a:lnTo>
                  <a:lnTo>
                    <a:pt x="105" y="22"/>
                  </a:lnTo>
                  <a:lnTo>
                    <a:pt x="118" y="14"/>
                  </a:lnTo>
                  <a:lnTo>
                    <a:pt x="128" y="9"/>
                  </a:lnTo>
                  <a:lnTo>
                    <a:pt x="137" y="5"/>
                  </a:lnTo>
                  <a:lnTo>
                    <a:pt x="141" y="4"/>
                  </a:lnTo>
                  <a:lnTo>
                    <a:pt x="140" y="0"/>
                  </a:lnTo>
                  <a:lnTo>
                    <a:pt x="136" y="1"/>
                  </a:lnTo>
                  <a:lnTo>
                    <a:pt x="128" y="3"/>
                  </a:lnTo>
                  <a:lnTo>
                    <a:pt x="117" y="9"/>
                  </a:lnTo>
                  <a:lnTo>
                    <a:pt x="104" y="18"/>
                  </a:lnTo>
                  <a:lnTo>
                    <a:pt x="91" y="31"/>
                  </a:lnTo>
                  <a:lnTo>
                    <a:pt x="81" y="47"/>
                  </a:lnTo>
                  <a:lnTo>
                    <a:pt x="74" y="68"/>
                  </a:lnTo>
                  <a:lnTo>
                    <a:pt x="74" y="94"/>
                  </a:lnTo>
                  <a:close/>
                </a:path>
              </a:pathLst>
            </a:custGeom>
            <a:solidFill>
              <a:srgbClr val="000000"/>
            </a:solidFill>
            <a:ln w="38100">
              <a:solidFill>
                <a:srgbClr val="000000"/>
              </a:solidFill>
              <a:round/>
              <a:headEnd/>
              <a:tailEnd/>
            </a:ln>
            <a:extLst/>
          </p:spPr>
          <p:txBody>
            <a:bodyPr/>
            <a:lstStyle/>
            <a:p>
              <a:endParaRPr lang="en-US"/>
            </a:p>
          </p:txBody>
        </p:sp>
        <p:sp>
          <p:nvSpPr>
            <p:cNvPr id="27" name="Freeform 59"/>
            <p:cNvSpPr>
              <a:spLocks/>
            </p:cNvSpPr>
            <p:nvPr/>
          </p:nvSpPr>
          <p:spPr bwMode="auto">
            <a:xfrm>
              <a:off x="4477" y="2083"/>
              <a:ext cx="61" cy="50"/>
            </a:xfrm>
            <a:custGeom>
              <a:avLst/>
              <a:gdLst>
                <a:gd name="T0" fmla="*/ 0 w 123"/>
                <a:gd name="T1" fmla="*/ 102 h 102"/>
                <a:gd name="T2" fmla="*/ 3 w 123"/>
                <a:gd name="T3" fmla="*/ 102 h 102"/>
                <a:gd name="T4" fmla="*/ 12 w 123"/>
                <a:gd name="T5" fmla="*/ 71 h 102"/>
                <a:gd name="T6" fmla="*/ 28 w 123"/>
                <a:gd name="T7" fmla="*/ 46 h 102"/>
                <a:gd name="T8" fmla="*/ 47 w 123"/>
                <a:gd name="T9" fmla="*/ 29 h 102"/>
                <a:gd name="T10" fmla="*/ 69 w 123"/>
                <a:gd name="T11" fmla="*/ 18 h 102"/>
                <a:gd name="T12" fmla="*/ 88 w 123"/>
                <a:gd name="T13" fmla="*/ 11 h 102"/>
                <a:gd name="T14" fmla="*/ 106 w 123"/>
                <a:gd name="T15" fmla="*/ 6 h 102"/>
                <a:gd name="T16" fmla="*/ 118 w 123"/>
                <a:gd name="T17" fmla="*/ 5 h 102"/>
                <a:gd name="T18" fmla="*/ 123 w 123"/>
                <a:gd name="T19" fmla="*/ 5 h 102"/>
                <a:gd name="T20" fmla="*/ 123 w 123"/>
                <a:gd name="T21" fmla="*/ 0 h 102"/>
                <a:gd name="T22" fmla="*/ 118 w 123"/>
                <a:gd name="T23" fmla="*/ 0 h 102"/>
                <a:gd name="T24" fmla="*/ 106 w 123"/>
                <a:gd name="T25" fmla="*/ 3 h 102"/>
                <a:gd name="T26" fmla="*/ 87 w 123"/>
                <a:gd name="T27" fmla="*/ 6 h 102"/>
                <a:gd name="T28" fmla="*/ 66 w 123"/>
                <a:gd name="T29" fmla="*/ 13 h 102"/>
                <a:gd name="T30" fmla="*/ 45 w 123"/>
                <a:gd name="T31" fmla="*/ 26 h 102"/>
                <a:gd name="T32" fmla="*/ 25 w 123"/>
                <a:gd name="T33" fmla="*/ 44 h 102"/>
                <a:gd name="T34" fmla="*/ 9 w 123"/>
                <a:gd name="T35" fmla="*/ 68 h 102"/>
                <a:gd name="T36" fmla="*/ 0 w 123"/>
                <a:gd name="T3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02">
                  <a:moveTo>
                    <a:pt x="0" y="102"/>
                  </a:moveTo>
                  <a:lnTo>
                    <a:pt x="3" y="102"/>
                  </a:lnTo>
                  <a:lnTo>
                    <a:pt x="12" y="71"/>
                  </a:lnTo>
                  <a:lnTo>
                    <a:pt x="28" y="46"/>
                  </a:lnTo>
                  <a:lnTo>
                    <a:pt x="47" y="29"/>
                  </a:lnTo>
                  <a:lnTo>
                    <a:pt x="69" y="18"/>
                  </a:lnTo>
                  <a:lnTo>
                    <a:pt x="88" y="11"/>
                  </a:lnTo>
                  <a:lnTo>
                    <a:pt x="106" y="6"/>
                  </a:lnTo>
                  <a:lnTo>
                    <a:pt x="118" y="5"/>
                  </a:lnTo>
                  <a:lnTo>
                    <a:pt x="123" y="5"/>
                  </a:lnTo>
                  <a:lnTo>
                    <a:pt x="123" y="0"/>
                  </a:lnTo>
                  <a:lnTo>
                    <a:pt x="118" y="0"/>
                  </a:lnTo>
                  <a:lnTo>
                    <a:pt x="106" y="3"/>
                  </a:lnTo>
                  <a:lnTo>
                    <a:pt x="87" y="6"/>
                  </a:lnTo>
                  <a:lnTo>
                    <a:pt x="66" y="13"/>
                  </a:lnTo>
                  <a:lnTo>
                    <a:pt x="45" y="26"/>
                  </a:lnTo>
                  <a:lnTo>
                    <a:pt x="25" y="44"/>
                  </a:lnTo>
                  <a:lnTo>
                    <a:pt x="9" y="68"/>
                  </a:lnTo>
                  <a:lnTo>
                    <a:pt x="0" y="102"/>
                  </a:lnTo>
                  <a:close/>
                </a:path>
              </a:pathLst>
            </a:custGeom>
            <a:solidFill>
              <a:srgbClr val="000000"/>
            </a:solidFill>
            <a:ln w="38100">
              <a:solidFill>
                <a:srgbClr val="000000"/>
              </a:solidFill>
              <a:round/>
              <a:headEnd/>
              <a:tailEnd/>
            </a:ln>
            <a:extLst/>
          </p:spPr>
          <p:txBody>
            <a:bodyPr/>
            <a:lstStyle/>
            <a:p>
              <a:endParaRPr lang="en-US"/>
            </a:p>
          </p:txBody>
        </p:sp>
        <p:sp>
          <p:nvSpPr>
            <p:cNvPr id="28" name="Freeform 60"/>
            <p:cNvSpPr>
              <a:spLocks/>
            </p:cNvSpPr>
            <p:nvPr/>
          </p:nvSpPr>
          <p:spPr bwMode="auto">
            <a:xfrm>
              <a:off x="4475" y="2069"/>
              <a:ext cx="51" cy="46"/>
            </a:xfrm>
            <a:custGeom>
              <a:avLst/>
              <a:gdLst>
                <a:gd name="T0" fmla="*/ 54 w 103"/>
                <a:gd name="T1" fmla="*/ 9 h 93"/>
                <a:gd name="T2" fmla="*/ 45 w 103"/>
                <a:gd name="T3" fmla="*/ 15 h 93"/>
                <a:gd name="T4" fmla="*/ 37 w 103"/>
                <a:gd name="T5" fmla="*/ 22 h 93"/>
                <a:gd name="T6" fmla="*/ 30 w 103"/>
                <a:gd name="T7" fmla="*/ 31 h 93"/>
                <a:gd name="T8" fmla="*/ 22 w 103"/>
                <a:gd name="T9" fmla="*/ 40 h 93"/>
                <a:gd name="T10" fmla="*/ 16 w 103"/>
                <a:gd name="T11" fmla="*/ 51 h 93"/>
                <a:gd name="T12" fmla="*/ 10 w 103"/>
                <a:gd name="T13" fmla="*/ 63 h 93"/>
                <a:gd name="T14" fmla="*/ 5 w 103"/>
                <a:gd name="T15" fmla="*/ 77 h 93"/>
                <a:gd name="T16" fmla="*/ 0 w 103"/>
                <a:gd name="T17" fmla="*/ 92 h 93"/>
                <a:gd name="T18" fmla="*/ 5 w 103"/>
                <a:gd name="T19" fmla="*/ 93 h 93"/>
                <a:gd name="T20" fmla="*/ 9 w 103"/>
                <a:gd name="T21" fmla="*/ 78 h 93"/>
                <a:gd name="T22" fmla="*/ 14 w 103"/>
                <a:gd name="T23" fmla="*/ 65 h 93"/>
                <a:gd name="T24" fmla="*/ 20 w 103"/>
                <a:gd name="T25" fmla="*/ 54 h 93"/>
                <a:gd name="T26" fmla="*/ 27 w 103"/>
                <a:gd name="T27" fmla="*/ 42 h 93"/>
                <a:gd name="T28" fmla="*/ 33 w 103"/>
                <a:gd name="T29" fmla="*/ 33 h 93"/>
                <a:gd name="T30" fmla="*/ 40 w 103"/>
                <a:gd name="T31" fmla="*/ 25 h 93"/>
                <a:gd name="T32" fmla="*/ 48 w 103"/>
                <a:gd name="T33" fmla="*/ 18 h 93"/>
                <a:gd name="T34" fmla="*/ 57 w 103"/>
                <a:gd name="T35" fmla="*/ 12 h 93"/>
                <a:gd name="T36" fmla="*/ 65 w 103"/>
                <a:gd name="T37" fmla="*/ 9 h 93"/>
                <a:gd name="T38" fmla="*/ 73 w 103"/>
                <a:gd name="T39" fmla="*/ 5 h 93"/>
                <a:gd name="T40" fmla="*/ 81 w 103"/>
                <a:gd name="T41" fmla="*/ 4 h 93"/>
                <a:gd name="T42" fmla="*/ 88 w 103"/>
                <a:gd name="T43" fmla="*/ 4 h 93"/>
                <a:gd name="T44" fmla="*/ 92 w 103"/>
                <a:gd name="T45" fmla="*/ 4 h 93"/>
                <a:gd name="T46" fmla="*/ 97 w 103"/>
                <a:gd name="T47" fmla="*/ 4 h 93"/>
                <a:gd name="T48" fmla="*/ 100 w 103"/>
                <a:gd name="T49" fmla="*/ 5 h 93"/>
                <a:gd name="T50" fmla="*/ 101 w 103"/>
                <a:gd name="T51" fmla="*/ 5 h 93"/>
                <a:gd name="T52" fmla="*/ 103 w 103"/>
                <a:gd name="T53" fmla="*/ 1 h 93"/>
                <a:gd name="T54" fmla="*/ 101 w 103"/>
                <a:gd name="T55" fmla="*/ 1 h 93"/>
                <a:gd name="T56" fmla="*/ 98 w 103"/>
                <a:gd name="T57" fmla="*/ 0 h 93"/>
                <a:gd name="T58" fmla="*/ 93 w 103"/>
                <a:gd name="T59" fmla="*/ 0 h 93"/>
                <a:gd name="T60" fmla="*/ 88 w 103"/>
                <a:gd name="T61" fmla="*/ 0 h 93"/>
                <a:gd name="T62" fmla="*/ 81 w 103"/>
                <a:gd name="T63" fmla="*/ 1 h 93"/>
                <a:gd name="T64" fmla="*/ 73 w 103"/>
                <a:gd name="T65" fmla="*/ 2 h 93"/>
                <a:gd name="T66" fmla="*/ 63 w 103"/>
                <a:gd name="T67" fmla="*/ 4 h 93"/>
                <a:gd name="T68" fmla="*/ 54 w 103"/>
                <a:gd name="T69"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93">
                  <a:moveTo>
                    <a:pt x="54" y="9"/>
                  </a:moveTo>
                  <a:lnTo>
                    <a:pt x="45" y="15"/>
                  </a:lnTo>
                  <a:lnTo>
                    <a:pt x="37" y="22"/>
                  </a:lnTo>
                  <a:lnTo>
                    <a:pt x="30" y="31"/>
                  </a:lnTo>
                  <a:lnTo>
                    <a:pt x="22" y="40"/>
                  </a:lnTo>
                  <a:lnTo>
                    <a:pt x="16" y="51"/>
                  </a:lnTo>
                  <a:lnTo>
                    <a:pt x="10" y="63"/>
                  </a:lnTo>
                  <a:lnTo>
                    <a:pt x="5" y="77"/>
                  </a:lnTo>
                  <a:lnTo>
                    <a:pt x="0" y="92"/>
                  </a:lnTo>
                  <a:lnTo>
                    <a:pt x="5" y="93"/>
                  </a:lnTo>
                  <a:lnTo>
                    <a:pt x="9" y="78"/>
                  </a:lnTo>
                  <a:lnTo>
                    <a:pt x="14" y="65"/>
                  </a:lnTo>
                  <a:lnTo>
                    <a:pt x="20" y="54"/>
                  </a:lnTo>
                  <a:lnTo>
                    <a:pt x="27" y="42"/>
                  </a:lnTo>
                  <a:lnTo>
                    <a:pt x="33" y="33"/>
                  </a:lnTo>
                  <a:lnTo>
                    <a:pt x="40" y="25"/>
                  </a:lnTo>
                  <a:lnTo>
                    <a:pt x="48" y="18"/>
                  </a:lnTo>
                  <a:lnTo>
                    <a:pt x="57" y="12"/>
                  </a:lnTo>
                  <a:lnTo>
                    <a:pt x="65" y="9"/>
                  </a:lnTo>
                  <a:lnTo>
                    <a:pt x="73" y="5"/>
                  </a:lnTo>
                  <a:lnTo>
                    <a:pt x="81" y="4"/>
                  </a:lnTo>
                  <a:lnTo>
                    <a:pt x="88" y="4"/>
                  </a:lnTo>
                  <a:lnTo>
                    <a:pt x="92" y="4"/>
                  </a:lnTo>
                  <a:lnTo>
                    <a:pt x="97" y="4"/>
                  </a:lnTo>
                  <a:lnTo>
                    <a:pt x="100" y="5"/>
                  </a:lnTo>
                  <a:lnTo>
                    <a:pt x="101" y="5"/>
                  </a:lnTo>
                  <a:lnTo>
                    <a:pt x="103" y="1"/>
                  </a:lnTo>
                  <a:lnTo>
                    <a:pt x="101" y="1"/>
                  </a:lnTo>
                  <a:lnTo>
                    <a:pt x="98" y="0"/>
                  </a:lnTo>
                  <a:lnTo>
                    <a:pt x="93" y="0"/>
                  </a:lnTo>
                  <a:lnTo>
                    <a:pt x="88" y="0"/>
                  </a:lnTo>
                  <a:lnTo>
                    <a:pt x="81" y="1"/>
                  </a:lnTo>
                  <a:lnTo>
                    <a:pt x="73" y="2"/>
                  </a:lnTo>
                  <a:lnTo>
                    <a:pt x="63" y="4"/>
                  </a:lnTo>
                  <a:lnTo>
                    <a:pt x="54" y="9"/>
                  </a:lnTo>
                  <a:close/>
                </a:path>
              </a:pathLst>
            </a:custGeom>
            <a:solidFill>
              <a:srgbClr val="000000"/>
            </a:solidFill>
            <a:ln w="38100">
              <a:solidFill>
                <a:srgbClr val="000000"/>
              </a:solidFill>
              <a:round/>
              <a:headEnd/>
              <a:tailEnd/>
            </a:ln>
            <a:extLst/>
          </p:spPr>
          <p:txBody>
            <a:bodyPr/>
            <a:lstStyle/>
            <a:p>
              <a:endParaRPr lang="en-US"/>
            </a:p>
          </p:txBody>
        </p:sp>
        <p:sp>
          <p:nvSpPr>
            <p:cNvPr id="29" name="Freeform 61"/>
            <p:cNvSpPr>
              <a:spLocks/>
            </p:cNvSpPr>
            <p:nvPr/>
          </p:nvSpPr>
          <p:spPr bwMode="auto">
            <a:xfrm>
              <a:off x="5018" y="2059"/>
              <a:ext cx="70" cy="100"/>
            </a:xfrm>
            <a:custGeom>
              <a:avLst/>
              <a:gdLst>
                <a:gd name="T0" fmla="*/ 4 w 141"/>
                <a:gd name="T1" fmla="*/ 6 h 199"/>
                <a:gd name="T2" fmla="*/ 22 w 141"/>
                <a:gd name="T3" fmla="*/ 14 h 199"/>
                <a:gd name="T4" fmla="*/ 46 w 141"/>
                <a:gd name="T5" fmla="*/ 33 h 199"/>
                <a:gd name="T6" fmla="*/ 61 w 141"/>
                <a:gd name="T7" fmla="*/ 69 h 199"/>
                <a:gd name="T8" fmla="*/ 58 w 141"/>
                <a:gd name="T9" fmla="*/ 136 h 199"/>
                <a:gd name="T10" fmla="*/ 67 w 141"/>
                <a:gd name="T11" fmla="*/ 183 h 199"/>
                <a:gd name="T12" fmla="*/ 95 w 141"/>
                <a:gd name="T13" fmla="*/ 198 h 199"/>
                <a:gd name="T14" fmla="*/ 110 w 141"/>
                <a:gd name="T15" fmla="*/ 198 h 199"/>
                <a:gd name="T16" fmla="*/ 124 w 141"/>
                <a:gd name="T17" fmla="*/ 194 h 199"/>
                <a:gd name="T18" fmla="*/ 133 w 141"/>
                <a:gd name="T19" fmla="*/ 186 h 199"/>
                <a:gd name="T20" fmla="*/ 141 w 141"/>
                <a:gd name="T21" fmla="*/ 169 h 199"/>
                <a:gd name="T22" fmla="*/ 137 w 141"/>
                <a:gd name="T23" fmla="*/ 149 h 199"/>
                <a:gd name="T24" fmla="*/ 122 w 141"/>
                <a:gd name="T25" fmla="*/ 137 h 199"/>
                <a:gd name="T26" fmla="*/ 112 w 141"/>
                <a:gd name="T27" fmla="*/ 135 h 199"/>
                <a:gd name="T28" fmla="*/ 99 w 141"/>
                <a:gd name="T29" fmla="*/ 142 h 199"/>
                <a:gd name="T30" fmla="*/ 93 w 141"/>
                <a:gd name="T31" fmla="*/ 156 h 199"/>
                <a:gd name="T32" fmla="*/ 96 w 141"/>
                <a:gd name="T33" fmla="*/ 159 h 199"/>
                <a:gd name="T34" fmla="*/ 98 w 141"/>
                <a:gd name="T35" fmla="*/ 151 h 199"/>
                <a:gd name="T36" fmla="*/ 107 w 141"/>
                <a:gd name="T37" fmla="*/ 141 h 199"/>
                <a:gd name="T38" fmla="*/ 117 w 141"/>
                <a:gd name="T39" fmla="*/ 141 h 199"/>
                <a:gd name="T40" fmla="*/ 127 w 141"/>
                <a:gd name="T41" fmla="*/ 145 h 199"/>
                <a:gd name="T42" fmla="*/ 136 w 141"/>
                <a:gd name="T43" fmla="*/ 161 h 199"/>
                <a:gd name="T44" fmla="*/ 133 w 141"/>
                <a:gd name="T45" fmla="*/ 177 h 199"/>
                <a:gd name="T46" fmla="*/ 125 w 141"/>
                <a:gd name="T47" fmla="*/ 187 h 199"/>
                <a:gd name="T48" fmla="*/ 116 w 141"/>
                <a:gd name="T49" fmla="*/ 192 h 199"/>
                <a:gd name="T50" fmla="*/ 102 w 141"/>
                <a:gd name="T51" fmla="*/ 195 h 199"/>
                <a:gd name="T52" fmla="*/ 87 w 141"/>
                <a:gd name="T53" fmla="*/ 191 h 199"/>
                <a:gd name="T54" fmla="*/ 63 w 141"/>
                <a:gd name="T55" fmla="*/ 164 h 199"/>
                <a:gd name="T56" fmla="*/ 66 w 141"/>
                <a:gd name="T57" fmla="*/ 95 h 199"/>
                <a:gd name="T58" fmla="*/ 59 w 141"/>
                <a:gd name="T59" fmla="*/ 47 h 199"/>
                <a:gd name="T60" fmla="*/ 37 w 141"/>
                <a:gd name="T61" fmla="*/ 18 h 199"/>
                <a:gd name="T62" fmla="*/ 12 w 141"/>
                <a:gd name="T63" fmla="*/ 4 h 199"/>
                <a:gd name="T64" fmla="*/ 0 w 141"/>
                <a:gd name="T6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99">
                  <a:moveTo>
                    <a:pt x="0" y="5"/>
                  </a:moveTo>
                  <a:lnTo>
                    <a:pt x="4" y="6"/>
                  </a:lnTo>
                  <a:lnTo>
                    <a:pt x="12" y="8"/>
                  </a:lnTo>
                  <a:lnTo>
                    <a:pt x="22" y="14"/>
                  </a:lnTo>
                  <a:lnTo>
                    <a:pt x="35" y="22"/>
                  </a:lnTo>
                  <a:lnTo>
                    <a:pt x="46" y="33"/>
                  </a:lnTo>
                  <a:lnTo>
                    <a:pt x="56" y="48"/>
                  </a:lnTo>
                  <a:lnTo>
                    <a:pt x="61" y="69"/>
                  </a:lnTo>
                  <a:lnTo>
                    <a:pt x="61" y="93"/>
                  </a:lnTo>
                  <a:lnTo>
                    <a:pt x="58" y="136"/>
                  </a:lnTo>
                  <a:lnTo>
                    <a:pt x="59" y="165"/>
                  </a:lnTo>
                  <a:lnTo>
                    <a:pt x="67" y="183"/>
                  </a:lnTo>
                  <a:lnTo>
                    <a:pt x="86" y="195"/>
                  </a:lnTo>
                  <a:lnTo>
                    <a:pt x="95" y="198"/>
                  </a:lnTo>
                  <a:lnTo>
                    <a:pt x="103" y="199"/>
                  </a:lnTo>
                  <a:lnTo>
                    <a:pt x="110" y="198"/>
                  </a:lnTo>
                  <a:lnTo>
                    <a:pt x="117" y="197"/>
                  </a:lnTo>
                  <a:lnTo>
                    <a:pt x="124" y="194"/>
                  </a:lnTo>
                  <a:lnTo>
                    <a:pt x="128" y="190"/>
                  </a:lnTo>
                  <a:lnTo>
                    <a:pt x="133" y="186"/>
                  </a:lnTo>
                  <a:lnTo>
                    <a:pt x="136" y="180"/>
                  </a:lnTo>
                  <a:lnTo>
                    <a:pt x="141" y="169"/>
                  </a:lnTo>
                  <a:lnTo>
                    <a:pt x="141" y="159"/>
                  </a:lnTo>
                  <a:lnTo>
                    <a:pt x="137" y="149"/>
                  </a:lnTo>
                  <a:lnTo>
                    <a:pt x="129" y="142"/>
                  </a:lnTo>
                  <a:lnTo>
                    <a:pt x="122" y="137"/>
                  </a:lnTo>
                  <a:lnTo>
                    <a:pt x="117" y="135"/>
                  </a:lnTo>
                  <a:lnTo>
                    <a:pt x="112" y="135"/>
                  </a:lnTo>
                  <a:lnTo>
                    <a:pt x="106" y="136"/>
                  </a:lnTo>
                  <a:lnTo>
                    <a:pt x="99" y="142"/>
                  </a:lnTo>
                  <a:lnTo>
                    <a:pt x="95" y="149"/>
                  </a:lnTo>
                  <a:lnTo>
                    <a:pt x="93" y="156"/>
                  </a:lnTo>
                  <a:lnTo>
                    <a:pt x="91" y="159"/>
                  </a:lnTo>
                  <a:lnTo>
                    <a:pt x="96" y="159"/>
                  </a:lnTo>
                  <a:lnTo>
                    <a:pt x="96" y="157"/>
                  </a:lnTo>
                  <a:lnTo>
                    <a:pt x="98" y="151"/>
                  </a:lnTo>
                  <a:lnTo>
                    <a:pt x="102" y="145"/>
                  </a:lnTo>
                  <a:lnTo>
                    <a:pt x="107" y="141"/>
                  </a:lnTo>
                  <a:lnTo>
                    <a:pt x="112" y="139"/>
                  </a:lnTo>
                  <a:lnTo>
                    <a:pt x="117" y="141"/>
                  </a:lnTo>
                  <a:lnTo>
                    <a:pt x="121" y="142"/>
                  </a:lnTo>
                  <a:lnTo>
                    <a:pt x="127" y="145"/>
                  </a:lnTo>
                  <a:lnTo>
                    <a:pt x="134" y="152"/>
                  </a:lnTo>
                  <a:lnTo>
                    <a:pt x="136" y="161"/>
                  </a:lnTo>
                  <a:lnTo>
                    <a:pt x="135" y="169"/>
                  </a:lnTo>
                  <a:lnTo>
                    <a:pt x="133" y="177"/>
                  </a:lnTo>
                  <a:lnTo>
                    <a:pt x="129" y="182"/>
                  </a:lnTo>
                  <a:lnTo>
                    <a:pt x="125" y="187"/>
                  </a:lnTo>
                  <a:lnTo>
                    <a:pt x="120" y="190"/>
                  </a:lnTo>
                  <a:lnTo>
                    <a:pt x="116" y="192"/>
                  </a:lnTo>
                  <a:lnTo>
                    <a:pt x="109" y="194"/>
                  </a:lnTo>
                  <a:lnTo>
                    <a:pt x="102" y="195"/>
                  </a:lnTo>
                  <a:lnTo>
                    <a:pt x="95" y="194"/>
                  </a:lnTo>
                  <a:lnTo>
                    <a:pt x="87" y="191"/>
                  </a:lnTo>
                  <a:lnTo>
                    <a:pt x="71" y="181"/>
                  </a:lnTo>
                  <a:lnTo>
                    <a:pt x="63" y="164"/>
                  </a:lnTo>
                  <a:lnTo>
                    <a:pt x="61" y="136"/>
                  </a:lnTo>
                  <a:lnTo>
                    <a:pt x="66" y="95"/>
                  </a:lnTo>
                  <a:lnTo>
                    <a:pt x="66" y="68"/>
                  </a:lnTo>
                  <a:lnTo>
                    <a:pt x="59" y="47"/>
                  </a:lnTo>
                  <a:lnTo>
                    <a:pt x="49" y="31"/>
                  </a:lnTo>
                  <a:lnTo>
                    <a:pt x="37" y="18"/>
                  </a:lnTo>
                  <a:lnTo>
                    <a:pt x="23" y="9"/>
                  </a:lnTo>
                  <a:lnTo>
                    <a:pt x="12" y="4"/>
                  </a:lnTo>
                  <a:lnTo>
                    <a:pt x="4" y="1"/>
                  </a:lnTo>
                  <a:lnTo>
                    <a:pt x="0" y="0"/>
                  </a:lnTo>
                  <a:lnTo>
                    <a:pt x="0" y="5"/>
                  </a:lnTo>
                  <a:close/>
                </a:path>
              </a:pathLst>
            </a:custGeom>
            <a:solidFill>
              <a:srgbClr val="000000"/>
            </a:solidFill>
            <a:ln w="38100">
              <a:solidFill>
                <a:srgbClr val="000000"/>
              </a:solidFill>
              <a:round/>
              <a:headEnd/>
              <a:tailEnd/>
            </a:ln>
            <a:extLst/>
          </p:spPr>
          <p:txBody>
            <a:bodyPr/>
            <a:lstStyle/>
            <a:p>
              <a:endParaRPr lang="en-US"/>
            </a:p>
          </p:txBody>
        </p:sp>
        <p:sp>
          <p:nvSpPr>
            <p:cNvPr id="30" name="Freeform 62"/>
            <p:cNvSpPr>
              <a:spLocks/>
            </p:cNvSpPr>
            <p:nvPr/>
          </p:nvSpPr>
          <p:spPr bwMode="auto">
            <a:xfrm>
              <a:off x="4975" y="2088"/>
              <a:ext cx="62" cy="51"/>
            </a:xfrm>
            <a:custGeom>
              <a:avLst/>
              <a:gdLst>
                <a:gd name="T0" fmla="*/ 0 w 125"/>
                <a:gd name="T1" fmla="*/ 4 h 101"/>
                <a:gd name="T2" fmla="*/ 5 w 125"/>
                <a:gd name="T3" fmla="*/ 4 h 101"/>
                <a:gd name="T4" fmla="*/ 17 w 125"/>
                <a:gd name="T5" fmla="*/ 5 h 101"/>
                <a:gd name="T6" fmla="*/ 35 w 125"/>
                <a:gd name="T7" fmla="*/ 10 h 101"/>
                <a:gd name="T8" fmla="*/ 55 w 125"/>
                <a:gd name="T9" fmla="*/ 17 h 101"/>
                <a:gd name="T10" fmla="*/ 76 w 125"/>
                <a:gd name="T11" fmla="*/ 28 h 101"/>
                <a:gd name="T12" fmla="*/ 95 w 125"/>
                <a:gd name="T13" fmla="*/ 46 h 101"/>
                <a:gd name="T14" fmla="*/ 111 w 125"/>
                <a:gd name="T15" fmla="*/ 70 h 101"/>
                <a:gd name="T16" fmla="*/ 120 w 125"/>
                <a:gd name="T17" fmla="*/ 101 h 101"/>
                <a:gd name="T18" fmla="*/ 125 w 125"/>
                <a:gd name="T19" fmla="*/ 101 h 101"/>
                <a:gd name="T20" fmla="*/ 114 w 125"/>
                <a:gd name="T21" fmla="*/ 68 h 101"/>
                <a:gd name="T22" fmla="*/ 98 w 125"/>
                <a:gd name="T23" fmla="*/ 43 h 101"/>
                <a:gd name="T24" fmla="*/ 78 w 125"/>
                <a:gd name="T25" fmla="*/ 25 h 101"/>
                <a:gd name="T26" fmla="*/ 57 w 125"/>
                <a:gd name="T27" fmla="*/ 12 h 101"/>
                <a:gd name="T28" fmla="*/ 36 w 125"/>
                <a:gd name="T29" fmla="*/ 5 h 101"/>
                <a:gd name="T30" fmla="*/ 17 w 125"/>
                <a:gd name="T31" fmla="*/ 2 h 101"/>
                <a:gd name="T32" fmla="*/ 5 w 125"/>
                <a:gd name="T33" fmla="*/ 0 h 101"/>
                <a:gd name="T34" fmla="*/ 0 w 125"/>
                <a:gd name="T35" fmla="*/ 0 h 101"/>
                <a:gd name="T36" fmla="*/ 0 w 125"/>
                <a:gd name="T37"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01">
                  <a:moveTo>
                    <a:pt x="0" y="4"/>
                  </a:moveTo>
                  <a:lnTo>
                    <a:pt x="5" y="4"/>
                  </a:lnTo>
                  <a:lnTo>
                    <a:pt x="17" y="5"/>
                  </a:lnTo>
                  <a:lnTo>
                    <a:pt x="35" y="10"/>
                  </a:lnTo>
                  <a:lnTo>
                    <a:pt x="55" y="17"/>
                  </a:lnTo>
                  <a:lnTo>
                    <a:pt x="76" y="28"/>
                  </a:lnTo>
                  <a:lnTo>
                    <a:pt x="95" y="46"/>
                  </a:lnTo>
                  <a:lnTo>
                    <a:pt x="111" y="70"/>
                  </a:lnTo>
                  <a:lnTo>
                    <a:pt x="120" y="101"/>
                  </a:lnTo>
                  <a:lnTo>
                    <a:pt x="125" y="101"/>
                  </a:lnTo>
                  <a:lnTo>
                    <a:pt x="114" y="68"/>
                  </a:lnTo>
                  <a:lnTo>
                    <a:pt x="98" y="43"/>
                  </a:lnTo>
                  <a:lnTo>
                    <a:pt x="78" y="25"/>
                  </a:lnTo>
                  <a:lnTo>
                    <a:pt x="57" y="12"/>
                  </a:lnTo>
                  <a:lnTo>
                    <a:pt x="36" y="5"/>
                  </a:lnTo>
                  <a:lnTo>
                    <a:pt x="17" y="2"/>
                  </a:lnTo>
                  <a:lnTo>
                    <a:pt x="5" y="0"/>
                  </a:lnTo>
                  <a:lnTo>
                    <a:pt x="0" y="0"/>
                  </a:lnTo>
                  <a:lnTo>
                    <a:pt x="0" y="4"/>
                  </a:lnTo>
                  <a:close/>
                </a:path>
              </a:pathLst>
            </a:custGeom>
            <a:solidFill>
              <a:srgbClr val="000000"/>
            </a:solidFill>
            <a:ln w="38100">
              <a:solidFill>
                <a:srgbClr val="000000"/>
              </a:solidFill>
              <a:round/>
              <a:headEnd/>
              <a:tailEnd/>
            </a:ln>
            <a:extLst/>
          </p:spPr>
          <p:txBody>
            <a:bodyPr/>
            <a:lstStyle/>
            <a:p>
              <a:endParaRPr lang="en-US"/>
            </a:p>
          </p:txBody>
        </p:sp>
        <p:sp>
          <p:nvSpPr>
            <p:cNvPr id="31" name="Freeform 63"/>
            <p:cNvSpPr>
              <a:spLocks/>
            </p:cNvSpPr>
            <p:nvPr/>
          </p:nvSpPr>
          <p:spPr bwMode="auto">
            <a:xfrm>
              <a:off x="4988" y="2073"/>
              <a:ext cx="51" cy="47"/>
            </a:xfrm>
            <a:custGeom>
              <a:avLst/>
              <a:gdLst>
                <a:gd name="T0" fmla="*/ 0 w 101"/>
                <a:gd name="T1" fmla="*/ 2 h 93"/>
                <a:gd name="T2" fmla="*/ 1 w 101"/>
                <a:gd name="T3" fmla="*/ 7 h 93"/>
                <a:gd name="T4" fmla="*/ 2 w 101"/>
                <a:gd name="T5" fmla="*/ 7 h 93"/>
                <a:gd name="T6" fmla="*/ 4 w 101"/>
                <a:gd name="T7" fmla="*/ 6 h 93"/>
                <a:gd name="T8" fmla="*/ 9 w 101"/>
                <a:gd name="T9" fmla="*/ 6 h 93"/>
                <a:gd name="T10" fmla="*/ 15 w 101"/>
                <a:gd name="T11" fmla="*/ 4 h 93"/>
                <a:gd name="T12" fmla="*/ 20 w 101"/>
                <a:gd name="T13" fmla="*/ 6 h 93"/>
                <a:gd name="T14" fmla="*/ 28 w 101"/>
                <a:gd name="T15" fmla="*/ 7 h 93"/>
                <a:gd name="T16" fmla="*/ 36 w 101"/>
                <a:gd name="T17" fmla="*/ 10 h 93"/>
                <a:gd name="T18" fmla="*/ 45 w 101"/>
                <a:gd name="T19" fmla="*/ 14 h 93"/>
                <a:gd name="T20" fmla="*/ 53 w 101"/>
                <a:gd name="T21" fmla="*/ 19 h 93"/>
                <a:gd name="T22" fmla="*/ 61 w 101"/>
                <a:gd name="T23" fmla="*/ 26 h 93"/>
                <a:gd name="T24" fmla="*/ 69 w 101"/>
                <a:gd name="T25" fmla="*/ 34 h 93"/>
                <a:gd name="T26" fmla="*/ 76 w 101"/>
                <a:gd name="T27" fmla="*/ 44 h 93"/>
                <a:gd name="T28" fmla="*/ 81 w 101"/>
                <a:gd name="T29" fmla="*/ 54 h 93"/>
                <a:gd name="T30" fmla="*/ 87 w 101"/>
                <a:gd name="T31" fmla="*/ 66 h 93"/>
                <a:gd name="T32" fmla="*/ 92 w 101"/>
                <a:gd name="T33" fmla="*/ 79 h 93"/>
                <a:gd name="T34" fmla="*/ 96 w 101"/>
                <a:gd name="T35" fmla="*/ 93 h 93"/>
                <a:gd name="T36" fmla="*/ 101 w 101"/>
                <a:gd name="T37" fmla="*/ 92 h 93"/>
                <a:gd name="T38" fmla="*/ 96 w 101"/>
                <a:gd name="T39" fmla="*/ 77 h 93"/>
                <a:gd name="T40" fmla="*/ 91 w 101"/>
                <a:gd name="T41" fmla="*/ 64 h 93"/>
                <a:gd name="T42" fmla="*/ 85 w 101"/>
                <a:gd name="T43" fmla="*/ 52 h 93"/>
                <a:gd name="T44" fmla="*/ 79 w 101"/>
                <a:gd name="T45" fmla="*/ 40 h 93"/>
                <a:gd name="T46" fmla="*/ 71 w 101"/>
                <a:gd name="T47" fmla="*/ 31 h 93"/>
                <a:gd name="T48" fmla="*/ 64 w 101"/>
                <a:gd name="T49" fmla="*/ 22 h 93"/>
                <a:gd name="T50" fmla="*/ 56 w 101"/>
                <a:gd name="T51" fmla="*/ 15 h 93"/>
                <a:gd name="T52" fmla="*/ 47 w 101"/>
                <a:gd name="T53" fmla="*/ 9 h 93"/>
                <a:gd name="T54" fmla="*/ 38 w 101"/>
                <a:gd name="T55" fmla="*/ 4 h 93"/>
                <a:gd name="T56" fmla="*/ 30 w 101"/>
                <a:gd name="T57" fmla="*/ 2 h 93"/>
                <a:gd name="T58" fmla="*/ 21 w 101"/>
                <a:gd name="T59" fmla="*/ 1 h 93"/>
                <a:gd name="T60" fmla="*/ 15 w 101"/>
                <a:gd name="T61" fmla="*/ 0 h 93"/>
                <a:gd name="T62" fmla="*/ 8 w 101"/>
                <a:gd name="T63" fmla="*/ 1 h 93"/>
                <a:gd name="T64" fmla="*/ 3 w 101"/>
                <a:gd name="T65" fmla="*/ 1 h 93"/>
                <a:gd name="T66" fmla="*/ 1 w 101"/>
                <a:gd name="T67" fmla="*/ 2 h 93"/>
                <a:gd name="T68" fmla="*/ 0 w 101"/>
                <a:gd name="T69"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93">
                  <a:moveTo>
                    <a:pt x="0" y="2"/>
                  </a:moveTo>
                  <a:lnTo>
                    <a:pt x="1" y="7"/>
                  </a:lnTo>
                  <a:lnTo>
                    <a:pt x="2" y="7"/>
                  </a:lnTo>
                  <a:lnTo>
                    <a:pt x="4" y="6"/>
                  </a:lnTo>
                  <a:lnTo>
                    <a:pt x="9" y="6"/>
                  </a:lnTo>
                  <a:lnTo>
                    <a:pt x="15" y="4"/>
                  </a:lnTo>
                  <a:lnTo>
                    <a:pt x="20" y="6"/>
                  </a:lnTo>
                  <a:lnTo>
                    <a:pt x="28" y="7"/>
                  </a:lnTo>
                  <a:lnTo>
                    <a:pt x="36" y="10"/>
                  </a:lnTo>
                  <a:lnTo>
                    <a:pt x="45" y="14"/>
                  </a:lnTo>
                  <a:lnTo>
                    <a:pt x="53" y="19"/>
                  </a:lnTo>
                  <a:lnTo>
                    <a:pt x="61" y="26"/>
                  </a:lnTo>
                  <a:lnTo>
                    <a:pt x="69" y="34"/>
                  </a:lnTo>
                  <a:lnTo>
                    <a:pt x="76" y="44"/>
                  </a:lnTo>
                  <a:lnTo>
                    <a:pt x="81" y="54"/>
                  </a:lnTo>
                  <a:lnTo>
                    <a:pt x="87" y="66"/>
                  </a:lnTo>
                  <a:lnTo>
                    <a:pt x="92" y="79"/>
                  </a:lnTo>
                  <a:lnTo>
                    <a:pt x="96" y="93"/>
                  </a:lnTo>
                  <a:lnTo>
                    <a:pt x="101" y="92"/>
                  </a:lnTo>
                  <a:lnTo>
                    <a:pt x="96" y="77"/>
                  </a:lnTo>
                  <a:lnTo>
                    <a:pt x="91" y="64"/>
                  </a:lnTo>
                  <a:lnTo>
                    <a:pt x="85" y="52"/>
                  </a:lnTo>
                  <a:lnTo>
                    <a:pt x="79" y="40"/>
                  </a:lnTo>
                  <a:lnTo>
                    <a:pt x="71" y="31"/>
                  </a:lnTo>
                  <a:lnTo>
                    <a:pt x="64" y="22"/>
                  </a:lnTo>
                  <a:lnTo>
                    <a:pt x="56" y="15"/>
                  </a:lnTo>
                  <a:lnTo>
                    <a:pt x="47" y="9"/>
                  </a:lnTo>
                  <a:lnTo>
                    <a:pt x="38" y="4"/>
                  </a:lnTo>
                  <a:lnTo>
                    <a:pt x="30" y="2"/>
                  </a:lnTo>
                  <a:lnTo>
                    <a:pt x="21" y="1"/>
                  </a:lnTo>
                  <a:lnTo>
                    <a:pt x="15" y="0"/>
                  </a:lnTo>
                  <a:lnTo>
                    <a:pt x="8" y="1"/>
                  </a:lnTo>
                  <a:lnTo>
                    <a:pt x="3" y="1"/>
                  </a:lnTo>
                  <a:lnTo>
                    <a:pt x="1" y="2"/>
                  </a:lnTo>
                  <a:lnTo>
                    <a:pt x="0" y="2"/>
                  </a:lnTo>
                  <a:close/>
                </a:path>
              </a:pathLst>
            </a:custGeom>
            <a:solidFill>
              <a:srgbClr val="000000"/>
            </a:solidFill>
            <a:ln w="38100">
              <a:solidFill>
                <a:srgbClr val="000000"/>
              </a:solidFill>
              <a:round/>
              <a:headEnd/>
              <a:tailEnd/>
            </a:ln>
            <a:extLst/>
          </p:spPr>
          <p:txBody>
            <a:bodyPr/>
            <a:lstStyle/>
            <a:p>
              <a:endParaRPr lang="en-US"/>
            </a:p>
          </p:txBody>
        </p:sp>
        <p:sp>
          <p:nvSpPr>
            <p:cNvPr id="32" name="Rectangle 64"/>
            <p:cNvSpPr>
              <a:spLocks noChangeArrowheads="1"/>
            </p:cNvSpPr>
            <p:nvPr/>
          </p:nvSpPr>
          <p:spPr bwMode="auto">
            <a:xfrm>
              <a:off x="4171" y="1381"/>
              <a:ext cx="522" cy="120"/>
            </a:xfrm>
            <a:prstGeom prst="rect">
              <a:avLst/>
            </a:prstGeom>
            <a:solidFill>
              <a:srgbClr val="930000"/>
            </a:solidFill>
            <a:ln w="38100">
              <a:solidFill>
                <a:srgbClr val="000000"/>
              </a:solidFill>
              <a:miter lim="800000"/>
              <a:headEnd/>
              <a:tailEnd/>
            </a:ln>
            <a:extLst/>
          </p:spPr>
          <p:txBody>
            <a:bodyPr/>
            <a:lstStyle/>
            <a:p>
              <a:endParaRPr lang="en-US"/>
            </a:p>
          </p:txBody>
        </p:sp>
      </p:gr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57</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517109526"/>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838200" y="2057400"/>
            <a:ext cx="7239000" cy="3046988"/>
          </a:xfrm>
          <a:prstGeom prst="rect">
            <a:avLst/>
          </a:prstGeom>
          <a:noFill/>
        </p:spPr>
        <p:txBody>
          <a:bodyPr wrap="square" rtlCol="0">
            <a:spAutoFit/>
          </a:bodyPr>
          <a:lstStyle/>
          <a:p>
            <a:r>
              <a:rPr lang="en-US" sz="4800" b="1" dirty="0" smtClean="0">
                <a:solidFill>
                  <a:srgbClr val="C00000"/>
                </a:solidFill>
                <a:effectLst>
                  <a:outerShdw blurRad="38100" dist="38100" dir="2700000" algn="tl">
                    <a:srgbClr val="000000">
                      <a:alpha val="43137"/>
                    </a:srgbClr>
                  </a:outerShdw>
                </a:effectLst>
              </a:rPr>
              <a:t>Adhere to facility policy regarding staying home when sick.  If you are contagious, stay home.</a:t>
            </a:r>
            <a:endParaRPr lang="en-US" sz="48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58</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27254222"/>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762000" y="381000"/>
            <a:ext cx="3331951" cy="2133600"/>
          </a:xfrm>
        </p:spPr>
        <p:txBody>
          <a:bodyPr>
            <a:normAutofit fontScale="90000"/>
          </a:bodyPr>
          <a:lstStyle/>
          <a:p>
            <a:pPr algn="l"/>
            <a:r>
              <a:rPr lang="en-US" sz="4000" b="1" u="sng" dirty="0" smtClean="0">
                <a:solidFill>
                  <a:srgbClr val="0070C0"/>
                </a:solidFill>
              </a:rPr>
              <a:t>Aseptic Technique </a:t>
            </a:r>
            <a:r>
              <a:rPr lang="en-US" sz="4000" b="1" dirty="0" smtClean="0">
                <a:solidFill>
                  <a:srgbClr val="0070C0"/>
                </a:solidFill>
              </a:rPr>
              <a:t>#3</a:t>
            </a:r>
            <a:r>
              <a:rPr lang="en-US" sz="2800" b="1" u="sng" dirty="0"/>
              <a:t/>
            </a:r>
            <a:br>
              <a:rPr lang="en-US" sz="2800" b="1" u="sng" dirty="0"/>
            </a:br>
            <a:endParaRPr lang="en-US" sz="2800" b="1" u="sng"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685800" y="2133600"/>
            <a:ext cx="1219200" cy="13716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609600" y="3578423"/>
            <a:ext cx="3657600" cy="2554545"/>
          </a:xfrm>
          <a:prstGeom prst="rect">
            <a:avLst/>
          </a:prstGeom>
          <a:noFill/>
        </p:spPr>
        <p:txBody>
          <a:bodyPr wrap="square" rtlCol="0">
            <a:spAutoFit/>
          </a:bodyPr>
          <a:lstStyle/>
          <a:p>
            <a:r>
              <a:rPr lang="en-US" sz="4000" b="1" dirty="0" smtClean="0">
                <a:solidFill>
                  <a:schemeClr val="tx2"/>
                </a:solidFill>
                <a:effectLst>
                  <a:outerShdw blurRad="38100" dist="38100" dir="2700000" algn="tl">
                    <a:srgbClr val="000000">
                      <a:alpha val="43137"/>
                    </a:srgbClr>
                  </a:outerShdw>
                </a:effectLst>
              </a:rPr>
              <a:t>Proper handling of all equipment and supplies</a:t>
            </a:r>
            <a:endParaRPr lang="en-US" sz="4000" b="1" dirty="0">
              <a:solidFill>
                <a:schemeClr val="tx2"/>
              </a:solidFill>
              <a:effectLst>
                <a:outerShdw blurRad="38100" dist="38100" dir="2700000" algn="tl">
                  <a:srgbClr val="000000">
                    <a:alpha val="43137"/>
                  </a:srgbClr>
                </a:outerShdw>
              </a:effectLst>
            </a:endParaRPr>
          </a:p>
        </p:txBody>
      </p:sp>
      <p:pic>
        <p:nvPicPr>
          <p:cNvPr id="6146" name="Picture 2" descr="C:\Documents and Settings\amoore\Local Settings\Temporary Internet Files\Content.IE5\KDYJ8H2B\MC900437092[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24400" y="1066800"/>
            <a:ext cx="2362200" cy="2362200"/>
          </a:xfrm>
          <a:prstGeom prst="rect">
            <a:avLst/>
          </a:prstGeom>
          <a:noFill/>
          <a:extLst>
            <a:ext uri="{909E8E84-426E-40dd-AFC4-6F175D3DCCD1}">
              <a14:hiddenFill xmlns:a14="http://schemas.microsoft.com/office/drawing/2010/main">
                <a:solidFill>
                  <a:srgbClr val="FFFFFF"/>
                </a:solidFill>
              </a14:hiddenFill>
            </a:ext>
          </a:extLst>
        </p:spPr>
      </p:pic>
      <p:pic>
        <p:nvPicPr>
          <p:cNvPr id="6147" name="Picture 3" descr="C:\Documents and Settings\amoore\Local Settings\Temporary Internet Files\Content.IE5\8X456V05\MP900174915[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8000" y="3429000"/>
            <a:ext cx="1638488" cy="1092325"/>
          </a:xfrm>
          <a:prstGeom prst="rect">
            <a:avLst/>
          </a:prstGeom>
          <a:noFill/>
          <a:extLst>
            <a:ext uri="{909E8E84-426E-40dd-AFC4-6F175D3DCCD1}">
              <a14:hiddenFill xmlns:a14="http://schemas.microsoft.com/office/drawing/2010/main">
                <a:solidFill>
                  <a:srgbClr val="FFFFFF"/>
                </a:solidFill>
              </a14:hiddenFill>
            </a:ext>
          </a:extLst>
        </p:spPr>
      </p:pic>
      <p:pic>
        <p:nvPicPr>
          <p:cNvPr id="6149" name="Picture 5" descr="C:\Documents and Settings\amoore\Local Settings\Temporary Internet Files\Content.IE5\MLCNIDM5\MC90033489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57406" y="4303889"/>
            <a:ext cx="1155527" cy="1309511"/>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59</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163174288"/>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3644" y="1143000"/>
            <a:ext cx="3810000" cy="1219200"/>
          </a:xfrm>
        </p:spPr>
        <p:txBody>
          <a:bodyPr/>
          <a:lstStyle/>
          <a:p>
            <a:pPr marL="0" indent="0">
              <a:buNone/>
            </a:pPr>
            <a:r>
              <a:rPr lang="en-US" sz="4800" b="1" dirty="0" smtClean="0"/>
              <a:t>SOOOOO…</a:t>
            </a:r>
          </a:p>
          <a:p>
            <a:endParaRPr lang="en-US" dirty="0"/>
          </a:p>
        </p:txBody>
      </p:sp>
      <p:pic>
        <p:nvPicPr>
          <p:cNvPr id="1026" name="Picture 2" descr="C:\Documents and Settings\amoore\Local Settings\Temporary Internet Files\Content.IE5\W1IZ4X6V\MC900432560[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14800" y="533400"/>
            <a:ext cx="4532758" cy="4532758"/>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457200" y="4953000"/>
            <a:ext cx="7924800" cy="1569660"/>
          </a:xfrm>
          <a:prstGeom prst="rect">
            <a:avLst/>
          </a:prstGeom>
          <a:noFill/>
        </p:spPr>
        <p:txBody>
          <a:bodyPr wrap="square" rtlCol="0">
            <a:spAutoFit/>
          </a:bodyPr>
          <a:lstStyle/>
          <a:p>
            <a:r>
              <a:rPr lang="en-US" sz="9600" b="1" dirty="0" smtClean="0">
                <a:solidFill>
                  <a:srgbClr val="00CC00"/>
                </a:solidFill>
                <a:effectLst>
                  <a:outerShdw blurRad="38100" dist="38100" dir="2700000" algn="tl">
                    <a:srgbClr val="000000">
                      <a:alpha val="43137"/>
                    </a:srgbClr>
                  </a:outerShdw>
                </a:effectLst>
              </a:rPr>
              <a:t>GERM</a:t>
            </a:r>
            <a:r>
              <a:rPr lang="en-US" sz="6000" b="1" dirty="0" smtClean="0"/>
              <a:t>   SPREAD!</a:t>
            </a:r>
            <a:endParaRPr lang="en-US" sz="60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88732088"/>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9524" y="0"/>
            <a:ext cx="9134475" cy="1508058"/>
          </a:xfrm>
          <a:solidFill>
            <a:schemeClr val="tx1"/>
          </a:solidFill>
        </p:spPr>
        <p:txBody>
          <a:bodyPr>
            <a:normAutofit/>
          </a:bodyPr>
          <a:lstStyle/>
          <a:p>
            <a:r>
              <a:rPr lang="en-US" sz="3600" b="1" dirty="0" smtClean="0">
                <a:solidFill>
                  <a:srgbClr val="002060"/>
                </a:solidFill>
                <a:effectLst>
                  <a:outerShdw blurRad="38100" dist="38100" dir="2700000" algn="tl">
                    <a:srgbClr val="000000">
                      <a:alpha val="43137"/>
                    </a:srgbClr>
                  </a:outerShdw>
                </a:effectLst>
              </a:rPr>
              <a:t>MULTIPLE-USE </a:t>
            </a:r>
            <a:r>
              <a:rPr lang="en-US" sz="3600" b="1" dirty="0">
                <a:solidFill>
                  <a:srgbClr val="002060"/>
                </a:solidFill>
                <a:effectLst>
                  <a:outerShdw blurRad="38100" dist="38100" dir="2700000" algn="tl">
                    <a:srgbClr val="000000">
                      <a:alpha val="43137"/>
                    </a:srgbClr>
                  </a:outerShdw>
                </a:effectLst>
              </a:rPr>
              <a:t>RESIDENT CARE EQUIPMENT</a:t>
            </a:r>
          </a:p>
        </p:txBody>
      </p:sp>
      <p:sp>
        <p:nvSpPr>
          <p:cNvPr id="112643" name="Rectangle 3"/>
          <p:cNvSpPr>
            <a:spLocks noGrp="1" noChangeArrowheads="1"/>
          </p:cNvSpPr>
          <p:nvPr>
            <p:ph type="body" sz="half" idx="1"/>
          </p:nvPr>
        </p:nvSpPr>
        <p:spPr>
          <a:xfrm>
            <a:off x="613327" y="1732134"/>
            <a:ext cx="6283325" cy="4278428"/>
          </a:xfrm>
        </p:spPr>
        <p:txBody>
          <a:bodyPr/>
          <a:lstStyle/>
          <a:p>
            <a:pPr>
              <a:lnSpc>
                <a:spcPct val="90000"/>
              </a:lnSpc>
            </a:pPr>
            <a:r>
              <a:rPr lang="en-US" b="1" dirty="0">
                <a:solidFill>
                  <a:srgbClr val="002060"/>
                </a:solidFill>
                <a:effectLst>
                  <a:outerShdw blurRad="38100" dist="38100" dir="2700000" algn="tl">
                    <a:srgbClr val="000000">
                      <a:alpha val="43137"/>
                    </a:srgbClr>
                  </a:outerShdw>
                </a:effectLst>
              </a:rPr>
              <a:t>Commonly used equipment or supplies (stethoscope, etc.) must be cleaned and disinfected after use or when soiled </a:t>
            </a:r>
          </a:p>
          <a:p>
            <a:pPr>
              <a:lnSpc>
                <a:spcPct val="90000"/>
              </a:lnSpc>
            </a:pPr>
            <a:r>
              <a:rPr lang="en-US" b="1" dirty="0">
                <a:solidFill>
                  <a:srgbClr val="CC0000"/>
                </a:solidFill>
                <a:effectLst>
                  <a:outerShdw blurRad="38100" dist="38100" dir="2700000" algn="tl">
                    <a:srgbClr val="000000">
                      <a:alpha val="43137"/>
                    </a:srgbClr>
                  </a:outerShdw>
                </a:effectLst>
              </a:rPr>
              <a:t>Single-use equipment is preferred and must be discarded properly </a:t>
            </a:r>
          </a:p>
        </p:txBody>
      </p:sp>
      <p:grpSp>
        <p:nvGrpSpPr>
          <p:cNvPr id="112698" name="Group 58"/>
          <p:cNvGrpSpPr>
            <a:grpSpLocks/>
          </p:cNvGrpSpPr>
          <p:nvPr/>
        </p:nvGrpSpPr>
        <p:grpSpPr bwMode="auto">
          <a:xfrm rot="718157">
            <a:off x="6523039" y="2414724"/>
            <a:ext cx="1925637" cy="3748775"/>
            <a:chOff x="4030" y="1375"/>
            <a:chExt cx="1213" cy="2361"/>
          </a:xfrm>
        </p:grpSpPr>
        <p:sp>
          <p:nvSpPr>
            <p:cNvPr id="112654" name="AutoShape 14"/>
            <p:cNvSpPr>
              <a:spLocks noChangeAspect="1" noChangeArrowheads="1" noTextEdit="1"/>
            </p:cNvSpPr>
            <p:nvPr/>
          </p:nvSpPr>
          <p:spPr bwMode="auto">
            <a:xfrm flipH="1">
              <a:off x="4030" y="1375"/>
              <a:ext cx="1213" cy="2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2656" name="Freeform 16"/>
            <p:cNvSpPr>
              <a:spLocks/>
            </p:cNvSpPr>
            <p:nvPr/>
          </p:nvSpPr>
          <p:spPr bwMode="auto">
            <a:xfrm flipH="1">
              <a:off x="4059" y="1413"/>
              <a:ext cx="1091" cy="2297"/>
            </a:xfrm>
            <a:custGeom>
              <a:avLst/>
              <a:gdLst>
                <a:gd name="T0" fmla="*/ 812 w 1091"/>
                <a:gd name="T1" fmla="*/ 104 h 2297"/>
                <a:gd name="T2" fmla="*/ 894 w 1091"/>
                <a:gd name="T3" fmla="*/ 96 h 2297"/>
                <a:gd name="T4" fmla="*/ 1028 w 1091"/>
                <a:gd name="T5" fmla="*/ 54 h 2297"/>
                <a:gd name="T6" fmla="*/ 1068 w 1091"/>
                <a:gd name="T7" fmla="*/ 242 h 2297"/>
                <a:gd name="T8" fmla="*/ 1043 w 1091"/>
                <a:gd name="T9" fmla="*/ 536 h 2297"/>
                <a:gd name="T10" fmla="*/ 986 w 1091"/>
                <a:gd name="T11" fmla="*/ 645 h 2297"/>
                <a:gd name="T12" fmla="*/ 923 w 1091"/>
                <a:gd name="T13" fmla="*/ 716 h 2297"/>
                <a:gd name="T14" fmla="*/ 807 w 1091"/>
                <a:gd name="T15" fmla="*/ 746 h 2297"/>
                <a:gd name="T16" fmla="*/ 687 w 1091"/>
                <a:gd name="T17" fmla="*/ 705 h 2297"/>
                <a:gd name="T18" fmla="*/ 625 w 1091"/>
                <a:gd name="T19" fmla="*/ 630 h 2297"/>
                <a:gd name="T20" fmla="*/ 546 w 1091"/>
                <a:gd name="T21" fmla="*/ 464 h 2297"/>
                <a:gd name="T22" fmla="*/ 490 w 1091"/>
                <a:gd name="T23" fmla="*/ 188 h 2297"/>
                <a:gd name="T24" fmla="*/ 530 w 1091"/>
                <a:gd name="T25" fmla="*/ 56 h 2297"/>
                <a:gd name="T26" fmla="*/ 649 w 1091"/>
                <a:gd name="T27" fmla="*/ 125 h 2297"/>
                <a:gd name="T28" fmla="*/ 696 w 1091"/>
                <a:gd name="T29" fmla="*/ 96 h 2297"/>
                <a:gd name="T30" fmla="*/ 545 w 1091"/>
                <a:gd name="T31" fmla="*/ 27 h 2297"/>
                <a:gd name="T32" fmla="*/ 477 w 1091"/>
                <a:gd name="T33" fmla="*/ 98 h 2297"/>
                <a:gd name="T34" fmla="*/ 495 w 1091"/>
                <a:gd name="T35" fmla="*/ 383 h 2297"/>
                <a:gd name="T36" fmla="*/ 559 w 1091"/>
                <a:gd name="T37" fmla="*/ 620 h 2297"/>
                <a:gd name="T38" fmla="*/ 623 w 1091"/>
                <a:gd name="T39" fmla="*/ 731 h 2297"/>
                <a:gd name="T40" fmla="*/ 731 w 1091"/>
                <a:gd name="T41" fmla="*/ 793 h 2297"/>
                <a:gd name="T42" fmla="*/ 775 w 1091"/>
                <a:gd name="T43" fmla="*/ 932 h 2297"/>
                <a:gd name="T44" fmla="*/ 716 w 1091"/>
                <a:gd name="T45" fmla="*/ 1045 h 2297"/>
                <a:gd name="T46" fmla="*/ 585 w 1091"/>
                <a:gd name="T47" fmla="*/ 1154 h 2297"/>
                <a:gd name="T48" fmla="*/ 312 w 1091"/>
                <a:gd name="T49" fmla="*/ 1335 h 2297"/>
                <a:gd name="T50" fmla="*/ 92 w 1091"/>
                <a:gd name="T51" fmla="*/ 1554 h 2297"/>
                <a:gd name="T52" fmla="*/ 3 w 1091"/>
                <a:gd name="T53" fmla="*/ 1874 h 2297"/>
                <a:gd name="T54" fmla="*/ 126 w 1091"/>
                <a:gd name="T55" fmla="*/ 2111 h 2297"/>
                <a:gd name="T56" fmla="*/ 394 w 1091"/>
                <a:gd name="T57" fmla="*/ 2209 h 2297"/>
                <a:gd name="T58" fmla="*/ 737 w 1091"/>
                <a:gd name="T59" fmla="*/ 2217 h 2297"/>
                <a:gd name="T60" fmla="*/ 815 w 1091"/>
                <a:gd name="T61" fmla="*/ 2238 h 2297"/>
                <a:gd name="T62" fmla="*/ 872 w 1091"/>
                <a:gd name="T63" fmla="*/ 2285 h 2297"/>
                <a:gd name="T64" fmla="*/ 941 w 1091"/>
                <a:gd name="T65" fmla="*/ 2297 h 2297"/>
                <a:gd name="T66" fmla="*/ 1005 w 1091"/>
                <a:gd name="T67" fmla="*/ 2274 h 2297"/>
                <a:gd name="T68" fmla="*/ 1054 w 1091"/>
                <a:gd name="T69" fmla="*/ 2098 h 2297"/>
                <a:gd name="T70" fmla="*/ 972 w 1091"/>
                <a:gd name="T71" fmla="*/ 2022 h 2297"/>
                <a:gd name="T72" fmla="*/ 883 w 1091"/>
                <a:gd name="T73" fmla="*/ 2023 h 2297"/>
                <a:gd name="T74" fmla="*/ 790 w 1091"/>
                <a:gd name="T75" fmla="*/ 2167 h 2297"/>
                <a:gd name="T76" fmla="*/ 550 w 1091"/>
                <a:gd name="T77" fmla="*/ 2150 h 2297"/>
                <a:gd name="T78" fmla="*/ 285 w 1091"/>
                <a:gd name="T79" fmla="*/ 2108 h 2297"/>
                <a:gd name="T80" fmla="*/ 103 w 1091"/>
                <a:gd name="T81" fmla="*/ 1968 h 2297"/>
                <a:gd name="T82" fmla="*/ 71 w 1091"/>
                <a:gd name="T83" fmla="*/ 1814 h 2297"/>
                <a:gd name="T84" fmla="*/ 193 w 1091"/>
                <a:gd name="T85" fmla="*/ 1548 h 2297"/>
                <a:gd name="T86" fmla="*/ 406 w 1091"/>
                <a:gd name="T87" fmla="*/ 1346 h 2297"/>
                <a:gd name="T88" fmla="*/ 675 w 1091"/>
                <a:gd name="T89" fmla="*/ 1169 h 2297"/>
                <a:gd name="T90" fmla="*/ 784 w 1091"/>
                <a:gd name="T91" fmla="*/ 1065 h 2297"/>
                <a:gd name="T92" fmla="*/ 840 w 1091"/>
                <a:gd name="T93" fmla="*/ 934 h 2297"/>
                <a:gd name="T94" fmla="*/ 901 w 1091"/>
                <a:gd name="T95" fmla="*/ 791 h 2297"/>
                <a:gd name="T96" fmla="*/ 1002 w 1091"/>
                <a:gd name="T97" fmla="*/ 724 h 2297"/>
                <a:gd name="T98" fmla="*/ 1063 w 1091"/>
                <a:gd name="T99" fmla="*/ 617 h 2297"/>
                <a:gd name="T100" fmla="*/ 1088 w 1091"/>
                <a:gd name="T101" fmla="*/ 387 h 2297"/>
                <a:gd name="T102" fmla="*/ 1070 w 1091"/>
                <a:gd name="T103" fmla="*/ 99 h 2297"/>
                <a:gd name="T104" fmla="*/ 994 w 1091"/>
                <a:gd name="T105" fmla="*/ 4 h 2297"/>
                <a:gd name="T106" fmla="*/ 879 w 1091"/>
                <a:gd name="T107" fmla="*/ 47 h 2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1" h="2297">
                  <a:moveTo>
                    <a:pt x="879" y="47"/>
                  </a:moveTo>
                  <a:lnTo>
                    <a:pt x="850" y="47"/>
                  </a:lnTo>
                  <a:lnTo>
                    <a:pt x="823" y="65"/>
                  </a:lnTo>
                  <a:lnTo>
                    <a:pt x="813" y="79"/>
                  </a:lnTo>
                  <a:lnTo>
                    <a:pt x="809" y="92"/>
                  </a:lnTo>
                  <a:lnTo>
                    <a:pt x="812" y="104"/>
                  </a:lnTo>
                  <a:lnTo>
                    <a:pt x="818" y="113"/>
                  </a:lnTo>
                  <a:lnTo>
                    <a:pt x="828" y="120"/>
                  </a:lnTo>
                  <a:lnTo>
                    <a:pt x="839" y="123"/>
                  </a:lnTo>
                  <a:lnTo>
                    <a:pt x="853" y="119"/>
                  </a:lnTo>
                  <a:lnTo>
                    <a:pt x="864" y="110"/>
                  </a:lnTo>
                  <a:lnTo>
                    <a:pt x="894" y="96"/>
                  </a:lnTo>
                  <a:lnTo>
                    <a:pt x="901" y="72"/>
                  </a:lnTo>
                  <a:lnTo>
                    <a:pt x="969" y="22"/>
                  </a:lnTo>
                  <a:lnTo>
                    <a:pt x="987" y="25"/>
                  </a:lnTo>
                  <a:lnTo>
                    <a:pt x="1003" y="31"/>
                  </a:lnTo>
                  <a:lnTo>
                    <a:pt x="1016" y="41"/>
                  </a:lnTo>
                  <a:lnTo>
                    <a:pt x="1028" y="54"/>
                  </a:lnTo>
                  <a:lnTo>
                    <a:pt x="1037" y="71"/>
                  </a:lnTo>
                  <a:lnTo>
                    <a:pt x="1045" y="91"/>
                  </a:lnTo>
                  <a:lnTo>
                    <a:pt x="1052" y="115"/>
                  </a:lnTo>
                  <a:lnTo>
                    <a:pt x="1060" y="139"/>
                  </a:lnTo>
                  <a:lnTo>
                    <a:pt x="1065" y="193"/>
                  </a:lnTo>
                  <a:lnTo>
                    <a:pt x="1068" y="242"/>
                  </a:lnTo>
                  <a:lnTo>
                    <a:pt x="1068" y="291"/>
                  </a:lnTo>
                  <a:lnTo>
                    <a:pt x="1067" y="338"/>
                  </a:lnTo>
                  <a:lnTo>
                    <a:pt x="1063" y="384"/>
                  </a:lnTo>
                  <a:lnTo>
                    <a:pt x="1058" y="432"/>
                  </a:lnTo>
                  <a:lnTo>
                    <a:pt x="1051" y="483"/>
                  </a:lnTo>
                  <a:lnTo>
                    <a:pt x="1043" y="536"/>
                  </a:lnTo>
                  <a:lnTo>
                    <a:pt x="1026" y="543"/>
                  </a:lnTo>
                  <a:lnTo>
                    <a:pt x="1011" y="575"/>
                  </a:lnTo>
                  <a:lnTo>
                    <a:pt x="1005" y="594"/>
                  </a:lnTo>
                  <a:lnTo>
                    <a:pt x="1000" y="613"/>
                  </a:lnTo>
                  <a:lnTo>
                    <a:pt x="994" y="630"/>
                  </a:lnTo>
                  <a:lnTo>
                    <a:pt x="986" y="645"/>
                  </a:lnTo>
                  <a:lnTo>
                    <a:pt x="979" y="660"/>
                  </a:lnTo>
                  <a:lnTo>
                    <a:pt x="970" y="673"/>
                  </a:lnTo>
                  <a:lnTo>
                    <a:pt x="960" y="685"/>
                  </a:lnTo>
                  <a:lnTo>
                    <a:pt x="949" y="697"/>
                  </a:lnTo>
                  <a:lnTo>
                    <a:pt x="936" y="706"/>
                  </a:lnTo>
                  <a:lnTo>
                    <a:pt x="923" y="716"/>
                  </a:lnTo>
                  <a:lnTo>
                    <a:pt x="907" y="724"/>
                  </a:lnTo>
                  <a:lnTo>
                    <a:pt x="891" y="730"/>
                  </a:lnTo>
                  <a:lnTo>
                    <a:pt x="873" y="736"/>
                  </a:lnTo>
                  <a:lnTo>
                    <a:pt x="853" y="741"/>
                  </a:lnTo>
                  <a:lnTo>
                    <a:pt x="830" y="744"/>
                  </a:lnTo>
                  <a:lnTo>
                    <a:pt x="807" y="746"/>
                  </a:lnTo>
                  <a:lnTo>
                    <a:pt x="781" y="739"/>
                  </a:lnTo>
                  <a:lnTo>
                    <a:pt x="758" y="733"/>
                  </a:lnTo>
                  <a:lnTo>
                    <a:pt x="738" y="726"/>
                  </a:lnTo>
                  <a:lnTo>
                    <a:pt x="719" y="719"/>
                  </a:lnTo>
                  <a:lnTo>
                    <a:pt x="702" y="712"/>
                  </a:lnTo>
                  <a:lnTo>
                    <a:pt x="687" y="705"/>
                  </a:lnTo>
                  <a:lnTo>
                    <a:pt x="673" y="696"/>
                  </a:lnTo>
                  <a:lnTo>
                    <a:pt x="662" y="686"/>
                  </a:lnTo>
                  <a:lnTo>
                    <a:pt x="651" y="674"/>
                  </a:lnTo>
                  <a:lnTo>
                    <a:pt x="642" y="661"/>
                  </a:lnTo>
                  <a:lnTo>
                    <a:pt x="633" y="647"/>
                  </a:lnTo>
                  <a:lnTo>
                    <a:pt x="625" y="630"/>
                  </a:lnTo>
                  <a:lnTo>
                    <a:pt x="618" y="611"/>
                  </a:lnTo>
                  <a:lnTo>
                    <a:pt x="611" y="589"/>
                  </a:lnTo>
                  <a:lnTo>
                    <a:pt x="605" y="565"/>
                  </a:lnTo>
                  <a:lnTo>
                    <a:pt x="599" y="536"/>
                  </a:lnTo>
                  <a:lnTo>
                    <a:pt x="569" y="526"/>
                  </a:lnTo>
                  <a:lnTo>
                    <a:pt x="546" y="464"/>
                  </a:lnTo>
                  <a:lnTo>
                    <a:pt x="529" y="413"/>
                  </a:lnTo>
                  <a:lnTo>
                    <a:pt x="514" y="370"/>
                  </a:lnTo>
                  <a:lnTo>
                    <a:pt x="504" y="327"/>
                  </a:lnTo>
                  <a:lnTo>
                    <a:pt x="496" y="286"/>
                  </a:lnTo>
                  <a:lnTo>
                    <a:pt x="492" y="241"/>
                  </a:lnTo>
                  <a:lnTo>
                    <a:pt x="490" y="188"/>
                  </a:lnTo>
                  <a:lnTo>
                    <a:pt x="490" y="125"/>
                  </a:lnTo>
                  <a:lnTo>
                    <a:pt x="496" y="104"/>
                  </a:lnTo>
                  <a:lnTo>
                    <a:pt x="504" y="86"/>
                  </a:lnTo>
                  <a:lnTo>
                    <a:pt x="511" y="72"/>
                  </a:lnTo>
                  <a:lnTo>
                    <a:pt x="520" y="63"/>
                  </a:lnTo>
                  <a:lnTo>
                    <a:pt x="530" y="56"/>
                  </a:lnTo>
                  <a:lnTo>
                    <a:pt x="542" y="53"/>
                  </a:lnTo>
                  <a:lnTo>
                    <a:pt x="556" y="52"/>
                  </a:lnTo>
                  <a:lnTo>
                    <a:pt x="575" y="56"/>
                  </a:lnTo>
                  <a:lnTo>
                    <a:pt x="615" y="79"/>
                  </a:lnTo>
                  <a:lnTo>
                    <a:pt x="612" y="100"/>
                  </a:lnTo>
                  <a:lnTo>
                    <a:pt x="649" y="125"/>
                  </a:lnTo>
                  <a:lnTo>
                    <a:pt x="660" y="128"/>
                  </a:lnTo>
                  <a:lnTo>
                    <a:pt x="671" y="126"/>
                  </a:lnTo>
                  <a:lnTo>
                    <a:pt x="681" y="123"/>
                  </a:lnTo>
                  <a:lnTo>
                    <a:pt x="690" y="116"/>
                  </a:lnTo>
                  <a:lnTo>
                    <a:pt x="695" y="106"/>
                  </a:lnTo>
                  <a:lnTo>
                    <a:pt x="696" y="96"/>
                  </a:lnTo>
                  <a:lnTo>
                    <a:pt x="691" y="84"/>
                  </a:lnTo>
                  <a:lnTo>
                    <a:pt x="680" y="72"/>
                  </a:lnTo>
                  <a:lnTo>
                    <a:pt x="642" y="47"/>
                  </a:lnTo>
                  <a:lnTo>
                    <a:pt x="625" y="58"/>
                  </a:lnTo>
                  <a:lnTo>
                    <a:pt x="569" y="26"/>
                  </a:lnTo>
                  <a:lnTo>
                    <a:pt x="545" y="27"/>
                  </a:lnTo>
                  <a:lnTo>
                    <a:pt x="526" y="32"/>
                  </a:lnTo>
                  <a:lnTo>
                    <a:pt x="513" y="39"/>
                  </a:lnTo>
                  <a:lnTo>
                    <a:pt x="502" y="48"/>
                  </a:lnTo>
                  <a:lnTo>
                    <a:pt x="493" y="63"/>
                  </a:lnTo>
                  <a:lnTo>
                    <a:pt x="485" y="79"/>
                  </a:lnTo>
                  <a:lnTo>
                    <a:pt x="477" y="98"/>
                  </a:lnTo>
                  <a:lnTo>
                    <a:pt x="470" y="122"/>
                  </a:lnTo>
                  <a:lnTo>
                    <a:pt x="467" y="181"/>
                  </a:lnTo>
                  <a:lnTo>
                    <a:pt x="470" y="235"/>
                  </a:lnTo>
                  <a:lnTo>
                    <a:pt x="474" y="286"/>
                  </a:lnTo>
                  <a:lnTo>
                    <a:pt x="483" y="334"/>
                  </a:lnTo>
                  <a:lnTo>
                    <a:pt x="495" y="383"/>
                  </a:lnTo>
                  <a:lnTo>
                    <a:pt x="511" y="432"/>
                  </a:lnTo>
                  <a:lnTo>
                    <a:pt x="529" y="484"/>
                  </a:lnTo>
                  <a:lnTo>
                    <a:pt x="549" y="542"/>
                  </a:lnTo>
                  <a:lnTo>
                    <a:pt x="540" y="565"/>
                  </a:lnTo>
                  <a:lnTo>
                    <a:pt x="550" y="594"/>
                  </a:lnTo>
                  <a:lnTo>
                    <a:pt x="559" y="620"/>
                  </a:lnTo>
                  <a:lnTo>
                    <a:pt x="569" y="645"/>
                  </a:lnTo>
                  <a:lnTo>
                    <a:pt x="579" y="666"/>
                  </a:lnTo>
                  <a:lnTo>
                    <a:pt x="589" y="685"/>
                  </a:lnTo>
                  <a:lnTo>
                    <a:pt x="600" y="702"/>
                  </a:lnTo>
                  <a:lnTo>
                    <a:pt x="611" y="717"/>
                  </a:lnTo>
                  <a:lnTo>
                    <a:pt x="623" y="731"/>
                  </a:lnTo>
                  <a:lnTo>
                    <a:pt x="638" y="743"/>
                  </a:lnTo>
                  <a:lnTo>
                    <a:pt x="652" y="755"/>
                  </a:lnTo>
                  <a:lnTo>
                    <a:pt x="669" y="765"/>
                  </a:lnTo>
                  <a:lnTo>
                    <a:pt x="688" y="775"/>
                  </a:lnTo>
                  <a:lnTo>
                    <a:pt x="708" y="784"/>
                  </a:lnTo>
                  <a:lnTo>
                    <a:pt x="731" y="793"/>
                  </a:lnTo>
                  <a:lnTo>
                    <a:pt x="756" y="802"/>
                  </a:lnTo>
                  <a:lnTo>
                    <a:pt x="784" y="811"/>
                  </a:lnTo>
                  <a:lnTo>
                    <a:pt x="784" y="847"/>
                  </a:lnTo>
                  <a:lnTo>
                    <a:pt x="781" y="878"/>
                  </a:lnTo>
                  <a:lnTo>
                    <a:pt x="778" y="906"/>
                  </a:lnTo>
                  <a:lnTo>
                    <a:pt x="775" y="932"/>
                  </a:lnTo>
                  <a:lnTo>
                    <a:pt x="769" y="954"/>
                  </a:lnTo>
                  <a:lnTo>
                    <a:pt x="761" y="976"/>
                  </a:lnTo>
                  <a:lnTo>
                    <a:pt x="752" y="994"/>
                  </a:lnTo>
                  <a:lnTo>
                    <a:pt x="742" y="1012"/>
                  </a:lnTo>
                  <a:lnTo>
                    <a:pt x="730" y="1029"/>
                  </a:lnTo>
                  <a:lnTo>
                    <a:pt x="716" y="1045"/>
                  </a:lnTo>
                  <a:lnTo>
                    <a:pt x="700" y="1062"/>
                  </a:lnTo>
                  <a:lnTo>
                    <a:pt x="681" y="1078"/>
                  </a:lnTo>
                  <a:lnTo>
                    <a:pt x="661" y="1095"/>
                  </a:lnTo>
                  <a:lnTo>
                    <a:pt x="639" y="1114"/>
                  </a:lnTo>
                  <a:lnTo>
                    <a:pt x="613" y="1133"/>
                  </a:lnTo>
                  <a:lnTo>
                    <a:pt x="585" y="1154"/>
                  </a:lnTo>
                  <a:lnTo>
                    <a:pt x="539" y="1185"/>
                  </a:lnTo>
                  <a:lnTo>
                    <a:pt x="492" y="1214"/>
                  </a:lnTo>
                  <a:lnTo>
                    <a:pt x="446" y="1244"/>
                  </a:lnTo>
                  <a:lnTo>
                    <a:pt x="400" y="1273"/>
                  </a:lnTo>
                  <a:lnTo>
                    <a:pt x="356" y="1304"/>
                  </a:lnTo>
                  <a:lnTo>
                    <a:pt x="312" y="1335"/>
                  </a:lnTo>
                  <a:lnTo>
                    <a:pt x="271" y="1367"/>
                  </a:lnTo>
                  <a:lnTo>
                    <a:pt x="231" y="1400"/>
                  </a:lnTo>
                  <a:lnTo>
                    <a:pt x="192" y="1434"/>
                  </a:lnTo>
                  <a:lnTo>
                    <a:pt x="157" y="1472"/>
                  </a:lnTo>
                  <a:lnTo>
                    <a:pt x="123" y="1512"/>
                  </a:lnTo>
                  <a:lnTo>
                    <a:pt x="92" y="1554"/>
                  </a:lnTo>
                  <a:lnTo>
                    <a:pt x="65" y="1600"/>
                  </a:lnTo>
                  <a:lnTo>
                    <a:pt x="41" y="1650"/>
                  </a:lnTo>
                  <a:lnTo>
                    <a:pt x="20" y="1704"/>
                  </a:lnTo>
                  <a:lnTo>
                    <a:pt x="3" y="1762"/>
                  </a:lnTo>
                  <a:lnTo>
                    <a:pt x="0" y="1821"/>
                  </a:lnTo>
                  <a:lnTo>
                    <a:pt x="3" y="1874"/>
                  </a:lnTo>
                  <a:lnTo>
                    <a:pt x="11" y="1923"/>
                  </a:lnTo>
                  <a:lnTo>
                    <a:pt x="23" y="1967"/>
                  </a:lnTo>
                  <a:lnTo>
                    <a:pt x="42" y="2009"/>
                  </a:lnTo>
                  <a:lnTo>
                    <a:pt x="65" y="2048"/>
                  </a:lnTo>
                  <a:lnTo>
                    <a:pt x="93" y="2081"/>
                  </a:lnTo>
                  <a:lnTo>
                    <a:pt x="126" y="2111"/>
                  </a:lnTo>
                  <a:lnTo>
                    <a:pt x="162" y="2135"/>
                  </a:lnTo>
                  <a:lnTo>
                    <a:pt x="203" y="2157"/>
                  </a:lnTo>
                  <a:lnTo>
                    <a:pt x="247" y="2174"/>
                  </a:lnTo>
                  <a:lnTo>
                    <a:pt x="294" y="2189"/>
                  </a:lnTo>
                  <a:lnTo>
                    <a:pt x="343" y="2200"/>
                  </a:lnTo>
                  <a:lnTo>
                    <a:pt x="394" y="2209"/>
                  </a:lnTo>
                  <a:lnTo>
                    <a:pt x="448" y="2216"/>
                  </a:lnTo>
                  <a:lnTo>
                    <a:pt x="503" y="2219"/>
                  </a:lnTo>
                  <a:lnTo>
                    <a:pt x="561" y="2220"/>
                  </a:lnTo>
                  <a:lnTo>
                    <a:pt x="619" y="2220"/>
                  </a:lnTo>
                  <a:lnTo>
                    <a:pt x="678" y="2219"/>
                  </a:lnTo>
                  <a:lnTo>
                    <a:pt x="737" y="2217"/>
                  </a:lnTo>
                  <a:lnTo>
                    <a:pt x="736" y="2196"/>
                  </a:lnTo>
                  <a:lnTo>
                    <a:pt x="798" y="2196"/>
                  </a:lnTo>
                  <a:lnTo>
                    <a:pt x="801" y="2209"/>
                  </a:lnTo>
                  <a:lnTo>
                    <a:pt x="806" y="2220"/>
                  </a:lnTo>
                  <a:lnTo>
                    <a:pt x="810" y="2230"/>
                  </a:lnTo>
                  <a:lnTo>
                    <a:pt x="815" y="2238"/>
                  </a:lnTo>
                  <a:lnTo>
                    <a:pt x="820" y="2246"/>
                  </a:lnTo>
                  <a:lnTo>
                    <a:pt x="827" y="2255"/>
                  </a:lnTo>
                  <a:lnTo>
                    <a:pt x="835" y="2264"/>
                  </a:lnTo>
                  <a:lnTo>
                    <a:pt x="844" y="2275"/>
                  </a:lnTo>
                  <a:lnTo>
                    <a:pt x="858" y="2281"/>
                  </a:lnTo>
                  <a:lnTo>
                    <a:pt x="872" y="2285"/>
                  </a:lnTo>
                  <a:lnTo>
                    <a:pt x="884" y="2289"/>
                  </a:lnTo>
                  <a:lnTo>
                    <a:pt x="896" y="2292"/>
                  </a:lnTo>
                  <a:lnTo>
                    <a:pt x="907" y="2295"/>
                  </a:lnTo>
                  <a:lnTo>
                    <a:pt x="920" y="2296"/>
                  </a:lnTo>
                  <a:lnTo>
                    <a:pt x="930" y="2297"/>
                  </a:lnTo>
                  <a:lnTo>
                    <a:pt x="941" y="2297"/>
                  </a:lnTo>
                  <a:lnTo>
                    <a:pt x="951" y="2296"/>
                  </a:lnTo>
                  <a:lnTo>
                    <a:pt x="962" y="2294"/>
                  </a:lnTo>
                  <a:lnTo>
                    <a:pt x="972" y="2290"/>
                  </a:lnTo>
                  <a:lnTo>
                    <a:pt x="983" y="2285"/>
                  </a:lnTo>
                  <a:lnTo>
                    <a:pt x="994" y="2281"/>
                  </a:lnTo>
                  <a:lnTo>
                    <a:pt x="1005" y="2274"/>
                  </a:lnTo>
                  <a:lnTo>
                    <a:pt x="1018" y="2267"/>
                  </a:lnTo>
                  <a:lnTo>
                    <a:pt x="1030" y="2257"/>
                  </a:lnTo>
                  <a:lnTo>
                    <a:pt x="1047" y="2218"/>
                  </a:lnTo>
                  <a:lnTo>
                    <a:pt x="1055" y="2179"/>
                  </a:lnTo>
                  <a:lnTo>
                    <a:pt x="1058" y="2140"/>
                  </a:lnTo>
                  <a:lnTo>
                    <a:pt x="1054" y="2098"/>
                  </a:lnTo>
                  <a:lnTo>
                    <a:pt x="1041" y="2080"/>
                  </a:lnTo>
                  <a:lnTo>
                    <a:pt x="1026" y="2065"/>
                  </a:lnTo>
                  <a:lnTo>
                    <a:pt x="1013" y="2050"/>
                  </a:lnTo>
                  <a:lnTo>
                    <a:pt x="1000" y="2039"/>
                  </a:lnTo>
                  <a:lnTo>
                    <a:pt x="985" y="2029"/>
                  </a:lnTo>
                  <a:lnTo>
                    <a:pt x="972" y="2022"/>
                  </a:lnTo>
                  <a:lnTo>
                    <a:pt x="957" y="2016"/>
                  </a:lnTo>
                  <a:lnTo>
                    <a:pt x="943" y="2014"/>
                  </a:lnTo>
                  <a:lnTo>
                    <a:pt x="928" y="2013"/>
                  </a:lnTo>
                  <a:lnTo>
                    <a:pt x="914" y="2014"/>
                  </a:lnTo>
                  <a:lnTo>
                    <a:pt x="898" y="2017"/>
                  </a:lnTo>
                  <a:lnTo>
                    <a:pt x="883" y="2023"/>
                  </a:lnTo>
                  <a:lnTo>
                    <a:pt x="866" y="2031"/>
                  </a:lnTo>
                  <a:lnTo>
                    <a:pt x="849" y="2042"/>
                  </a:lnTo>
                  <a:lnTo>
                    <a:pt x="832" y="2054"/>
                  </a:lnTo>
                  <a:lnTo>
                    <a:pt x="814" y="2069"/>
                  </a:lnTo>
                  <a:lnTo>
                    <a:pt x="800" y="2102"/>
                  </a:lnTo>
                  <a:lnTo>
                    <a:pt x="790" y="2167"/>
                  </a:lnTo>
                  <a:lnTo>
                    <a:pt x="731" y="2165"/>
                  </a:lnTo>
                  <a:lnTo>
                    <a:pt x="730" y="2146"/>
                  </a:lnTo>
                  <a:lnTo>
                    <a:pt x="687" y="2148"/>
                  </a:lnTo>
                  <a:lnTo>
                    <a:pt x="642" y="2150"/>
                  </a:lnTo>
                  <a:lnTo>
                    <a:pt x="597" y="2151"/>
                  </a:lnTo>
                  <a:lnTo>
                    <a:pt x="550" y="2150"/>
                  </a:lnTo>
                  <a:lnTo>
                    <a:pt x="504" y="2147"/>
                  </a:lnTo>
                  <a:lnTo>
                    <a:pt x="458" y="2144"/>
                  </a:lnTo>
                  <a:lnTo>
                    <a:pt x="413" y="2138"/>
                  </a:lnTo>
                  <a:lnTo>
                    <a:pt x="368" y="2131"/>
                  </a:lnTo>
                  <a:lnTo>
                    <a:pt x="326" y="2120"/>
                  </a:lnTo>
                  <a:lnTo>
                    <a:pt x="285" y="2108"/>
                  </a:lnTo>
                  <a:lnTo>
                    <a:pt x="247" y="2093"/>
                  </a:lnTo>
                  <a:lnTo>
                    <a:pt x="211" y="2074"/>
                  </a:lnTo>
                  <a:lnTo>
                    <a:pt x="179" y="2053"/>
                  </a:lnTo>
                  <a:lnTo>
                    <a:pt x="149" y="2028"/>
                  </a:lnTo>
                  <a:lnTo>
                    <a:pt x="124" y="2000"/>
                  </a:lnTo>
                  <a:lnTo>
                    <a:pt x="103" y="1968"/>
                  </a:lnTo>
                  <a:lnTo>
                    <a:pt x="93" y="1946"/>
                  </a:lnTo>
                  <a:lnTo>
                    <a:pt x="84" y="1923"/>
                  </a:lnTo>
                  <a:lnTo>
                    <a:pt x="77" y="1898"/>
                  </a:lnTo>
                  <a:lnTo>
                    <a:pt x="73" y="1872"/>
                  </a:lnTo>
                  <a:lnTo>
                    <a:pt x="71" y="1844"/>
                  </a:lnTo>
                  <a:lnTo>
                    <a:pt x="71" y="1814"/>
                  </a:lnTo>
                  <a:lnTo>
                    <a:pt x="73" y="1782"/>
                  </a:lnTo>
                  <a:lnTo>
                    <a:pt x="77" y="1749"/>
                  </a:lnTo>
                  <a:lnTo>
                    <a:pt x="104" y="1693"/>
                  </a:lnTo>
                  <a:lnTo>
                    <a:pt x="133" y="1641"/>
                  </a:lnTo>
                  <a:lnTo>
                    <a:pt x="162" y="1592"/>
                  </a:lnTo>
                  <a:lnTo>
                    <a:pt x="193" y="1548"/>
                  </a:lnTo>
                  <a:lnTo>
                    <a:pt x="226" y="1509"/>
                  </a:lnTo>
                  <a:lnTo>
                    <a:pt x="259" y="1473"/>
                  </a:lnTo>
                  <a:lnTo>
                    <a:pt x="294" y="1439"/>
                  </a:lnTo>
                  <a:lnTo>
                    <a:pt x="329" y="1405"/>
                  </a:lnTo>
                  <a:lnTo>
                    <a:pt x="367" y="1376"/>
                  </a:lnTo>
                  <a:lnTo>
                    <a:pt x="406" y="1346"/>
                  </a:lnTo>
                  <a:lnTo>
                    <a:pt x="447" y="1318"/>
                  </a:lnTo>
                  <a:lnTo>
                    <a:pt x="490" y="1290"/>
                  </a:lnTo>
                  <a:lnTo>
                    <a:pt x="533" y="1261"/>
                  </a:lnTo>
                  <a:lnTo>
                    <a:pt x="579" y="1232"/>
                  </a:lnTo>
                  <a:lnTo>
                    <a:pt x="625" y="1201"/>
                  </a:lnTo>
                  <a:lnTo>
                    <a:pt x="675" y="1169"/>
                  </a:lnTo>
                  <a:lnTo>
                    <a:pt x="697" y="1152"/>
                  </a:lnTo>
                  <a:lnTo>
                    <a:pt x="718" y="1135"/>
                  </a:lnTo>
                  <a:lnTo>
                    <a:pt x="736" y="1117"/>
                  </a:lnTo>
                  <a:lnTo>
                    <a:pt x="754" y="1101"/>
                  </a:lnTo>
                  <a:lnTo>
                    <a:pt x="769" y="1083"/>
                  </a:lnTo>
                  <a:lnTo>
                    <a:pt x="784" y="1065"/>
                  </a:lnTo>
                  <a:lnTo>
                    <a:pt x="796" y="1046"/>
                  </a:lnTo>
                  <a:lnTo>
                    <a:pt x="808" y="1026"/>
                  </a:lnTo>
                  <a:lnTo>
                    <a:pt x="818" y="1006"/>
                  </a:lnTo>
                  <a:lnTo>
                    <a:pt x="826" y="984"/>
                  </a:lnTo>
                  <a:lnTo>
                    <a:pt x="834" y="960"/>
                  </a:lnTo>
                  <a:lnTo>
                    <a:pt x="840" y="934"/>
                  </a:lnTo>
                  <a:lnTo>
                    <a:pt x="846" y="907"/>
                  </a:lnTo>
                  <a:lnTo>
                    <a:pt x="849" y="878"/>
                  </a:lnTo>
                  <a:lnTo>
                    <a:pt x="853" y="846"/>
                  </a:lnTo>
                  <a:lnTo>
                    <a:pt x="855" y="810"/>
                  </a:lnTo>
                  <a:lnTo>
                    <a:pt x="878" y="801"/>
                  </a:lnTo>
                  <a:lnTo>
                    <a:pt x="901" y="791"/>
                  </a:lnTo>
                  <a:lnTo>
                    <a:pt x="921" y="781"/>
                  </a:lnTo>
                  <a:lnTo>
                    <a:pt x="940" y="771"/>
                  </a:lnTo>
                  <a:lnTo>
                    <a:pt x="957" y="761"/>
                  </a:lnTo>
                  <a:lnTo>
                    <a:pt x="974" y="750"/>
                  </a:lnTo>
                  <a:lnTo>
                    <a:pt x="989" y="737"/>
                  </a:lnTo>
                  <a:lnTo>
                    <a:pt x="1002" y="724"/>
                  </a:lnTo>
                  <a:lnTo>
                    <a:pt x="1015" y="711"/>
                  </a:lnTo>
                  <a:lnTo>
                    <a:pt x="1026" y="694"/>
                  </a:lnTo>
                  <a:lnTo>
                    <a:pt x="1037" y="678"/>
                  </a:lnTo>
                  <a:lnTo>
                    <a:pt x="1047" y="659"/>
                  </a:lnTo>
                  <a:lnTo>
                    <a:pt x="1055" y="639"/>
                  </a:lnTo>
                  <a:lnTo>
                    <a:pt x="1063" y="617"/>
                  </a:lnTo>
                  <a:lnTo>
                    <a:pt x="1071" y="592"/>
                  </a:lnTo>
                  <a:lnTo>
                    <a:pt x="1078" y="565"/>
                  </a:lnTo>
                  <a:lnTo>
                    <a:pt x="1065" y="546"/>
                  </a:lnTo>
                  <a:lnTo>
                    <a:pt x="1075" y="490"/>
                  </a:lnTo>
                  <a:lnTo>
                    <a:pt x="1083" y="438"/>
                  </a:lnTo>
                  <a:lnTo>
                    <a:pt x="1088" y="387"/>
                  </a:lnTo>
                  <a:lnTo>
                    <a:pt x="1091" y="338"/>
                  </a:lnTo>
                  <a:lnTo>
                    <a:pt x="1091" y="288"/>
                  </a:lnTo>
                  <a:lnTo>
                    <a:pt x="1089" y="237"/>
                  </a:lnTo>
                  <a:lnTo>
                    <a:pt x="1084" y="184"/>
                  </a:lnTo>
                  <a:lnTo>
                    <a:pt x="1078" y="128"/>
                  </a:lnTo>
                  <a:lnTo>
                    <a:pt x="1070" y="99"/>
                  </a:lnTo>
                  <a:lnTo>
                    <a:pt x="1062" y="74"/>
                  </a:lnTo>
                  <a:lnTo>
                    <a:pt x="1053" y="53"/>
                  </a:lnTo>
                  <a:lnTo>
                    <a:pt x="1043" y="35"/>
                  </a:lnTo>
                  <a:lnTo>
                    <a:pt x="1030" y="21"/>
                  </a:lnTo>
                  <a:lnTo>
                    <a:pt x="1013" y="11"/>
                  </a:lnTo>
                  <a:lnTo>
                    <a:pt x="994" y="4"/>
                  </a:lnTo>
                  <a:lnTo>
                    <a:pt x="971" y="0"/>
                  </a:lnTo>
                  <a:lnTo>
                    <a:pt x="888" y="48"/>
                  </a:lnTo>
                  <a:lnTo>
                    <a:pt x="887" y="48"/>
                  </a:lnTo>
                  <a:lnTo>
                    <a:pt x="885" y="47"/>
                  </a:lnTo>
                  <a:lnTo>
                    <a:pt x="883" y="47"/>
                  </a:lnTo>
                  <a:lnTo>
                    <a:pt x="879" y="4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7" name="Freeform 17"/>
            <p:cNvSpPr>
              <a:spLocks/>
            </p:cNvSpPr>
            <p:nvPr/>
          </p:nvSpPr>
          <p:spPr bwMode="auto">
            <a:xfrm flipH="1">
              <a:off x="4146" y="1428"/>
              <a:ext cx="1093" cy="2297"/>
            </a:xfrm>
            <a:custGeom>
              <a:avLst/>
              <a:gdLst>
                <a:gd name="T0" fmla="*/ 811 w 1093"/>
                <a:gd name="T1" fmla="*/ 105 h 2297"/>
                <a:gd name="T2" fmla="*/ 894 w 1093"/>
                <a:gd name="T3" fmla="*/ 96 h 2297"/>
                <a:gd name="T4" fmla="*/ 1030 w 1093"/>
                <a:gd name="T5" fmla="*/ 56 h 2297"/>
                <a:gd name="T6" fmla="*/ 1070 w 1093"/>
                <a:gd name="T7" fmla="*/ 242 h 2297"/>
                <a:gd name="T8" fmla="*/ 1045 w 1093"/>
                <a:gd name="T9" fmla="*/ 536 h 2297"/>
                <a:gd name="T10" fmla="*/ 987 w 1093"/>
                <a:gd name="T11" fmla="*/ 645 h 2297"/>
                <a:gd name="T12" fmla="*/ 923 w 1093"/>
                <a:gd name="T13" fmla="*/ 716 h 2297"/>
                <a:gd name="T14" fmla="*/ 807 w 1093"/>
                <a:gd name="T15" fmla="*/ 749 h 2297"/>
                <a:gd name="T16" fmla="*/ 687 w 1093"/>
                <a:gd name="T17" fmla="*/ 705 h 2297"/>
                <a:gd name="T18" fmla="*/ 625 w 1093"/>
                <a:gd name="T19" fmla="*/ 630 h 2297"/>
                <a:gd name="T20" fmla="*/ 547 w 1093"/>
                <a:gd name="T21" fmla="*/ 465 h 2297"/>
                <a:gd name="T22" fmla="*/ 489 w 1093"/>
                <a:gd name="T23" fmla="*/ 188 h 2297"/>
                <a:gd name="T24" fmla="*/ 530 w 1093"/>
                <a:gd name="T25" fmla="*/ 56 h 2297"/>
                <a:gd name="T26" fmla="*/ 649 w 1093"/>
                <a:gd name="T27" fmla="*/ 125 h 2297"/>
                <a:gd name="T28" fmla="*/ 697 w 1093"/>
                <a:gd name="T29" fmla="*/ 96 h 2297"/>
                <a:gd name="T30" fmla="*/ 546 w 1093"/>
                <a:gd name="T31" fmla="*/ 28 h 2297"/>
                <a:gd name="T32" fmla="*/ 478 w 1093"/>
                <a:gd name="T33" fmla="*/ 98 h 2297"/>
                <a:gd name="T34" fmla="*/ 495 w 1093"/>
                <a:gd name="T35" fmla="*/ 383 h 2297"/>
                <a:gd name="T36" fmla="*/ 559 w 1093"/>
                <a:gd name="T37" fmla="*/ 620 h 2297"/>
                <a:gd name="T38" fmla="*/ 623 w 1093"/>
                <a:gd name="T39" fmla="*/ 731 h 2297"/>
                <a:gd name="T40" fmla="*/ 731 w 1093"/>
                <a:gd name="T41" fmla="*/ 794 h 2297"/>
                <a:gd name="T42" fmla="*/ 775 w 1093"/>
                <a:gd name="T43" fmla="*/ 932 h 2297"/>
                <a:gd name="T44" fmla="*/ 717 w 1093"/>
                <a:gd name="T45" fmla="*/ 1045 h 2297"/>
                <a:gd name="T46" fmla="*/ 586 w 1093"/>
                <a:gd name="T47" fmla="*/ 1154 h 2297"/>
                <a:gd name="T48" fmla="*/ 312 w 1093"/>
                <a:gd name="T49" fmla="*/ 1335 h 2297"/>
                <a:gd name="T50" fmla="*/ 92 w 1093"/>
                <a:gd name="T51" fmla="*/ 1554 h 2297"/>
                <a:gd name="T52" fmla="*/ 3 w 1093"/>
                <a:gd name="T53" fmla="*/ 1875 h 2297"/>
                <a:gd name="T54" fmla="*/ 126 w 1093"/>
                <a:gd name="T55" fmla="*/ 2111 h 2297"/>
                <a:gd name="T56" fmla="*/ 395 w 1093"/>
                <a:gd name="T57" fmla="*/ 2209 h 2297"/>
                <a:gd name="T58" fmla="*/ 737 w 1093"/>
                <a:gd name="T59" fmla="*/ 2217 h 2297"/>
                <a:gd name="T60" fmla="*/ 816 w 1093"/>
                <a:gd name="T61" fmla="*/ 2239 h 2297"/>
                <a:gd name="T62" fmla="*/ 871 w 1093"/>
                <a:gd name="T63" fmla="*/ 2287 h 2297"/>
                <a:gd name="T64" fmla="*/ 941 w 1093"/>
                <a:gd name="T65" fmla="*/ 2297 h 2297"/>
                <a:gd name="T66" fmla="*/ 1007 w 1093"/>
                <a:gd name="T67" fmla="*/ 2274 h 2297"/>
                <a:gd name="T68" fmla="*/ 1058 w 1093"/>
                <a:gd name="T69" fmla="*/ 2180 h 2297"/>
                <a:gd name="T70" fmla="*/ 1029 w 1093"/>
                <a:gd name="T71" fmla="*/ 2065 h 2297"/>
                <a:gd name="T72" fmla="*/ 944 w 1093"/>
                <a:gd name="T73" fmla="*/ 2014 h 2297"/>
                <a:gd name="T74" fmla="*/ 849 w 1093"/>
                <a:gd name="T75" fmla="*/ 2042 h 2297"/>
                <a:gd name="T76" fmla="*/ 730 w 1093"/>
                <a:gd name="T77" fmla="*/ 2146 h 2297"/>
                <a:gd name="T78" fmla="*/ 457 w 1093"/>
                <a:gd name="T79" fmla="*/ 2145 h 2297"/>
                <a:gd name="T80" fmla="*/ 211 w 1093"/>
                <a:gd name="T81" fmla="*/ 2074 h 2297"/>
                <a:gd name="T82" fmla="*/ 84 w 1093"/>
                <a:gd name="T83" fmla="*/ 1923 h 2297"/>
                <a:gd name="T84" fmla="*/ 77 w 1093"/>
                <a:gd name="T85" fmla="*/ 1749 h 2297"/>
                <a:gd name="T86" fmla="*/ 259 w 1093"/>
                <a:gd name="T87" fmla="*/ 1473 h 2297"/>
                <a:gd name="T88" fmla="*/ 489 w 1093"/>
                <a:gd name="T89" fmla="*/ 1290 h 2297"/>
                <a:gd name="T90" fmla="*/ 718 w 1093"/>
                <a:gd name="T91" fmla="*/ 1135 h 2297"/>
                <a:gd name="T92" fmla="*/ 808 w 1093"/>
                <a:gd name="T93" fmla="*/ 1028 h 2297"/>
                <a:gd name="T94" fmla="*/ 849 w 1093"/>
                <a:gd name="T95" fmla="*/ 879 h 2297"/>
                <a:gd name="T96" fmla="*/ 941 w 1093"/>
                <a:gd name="T97" fmla="*/ 773 h 2297"/>
                <a:gd name="T98" fmla="*/ 1027 w 1093"/>
                <a:gd name="T99" fmla="*/ 696 h 2297"/>
                <a:gd name="T100" fmla="*/ 1080 w 1093"/>
                <a:gd name="T101" fmla="*/ 565 h 2297"/>
                <a:gd name="T102" fmla="*/ 1093 w 1093"/>
                <a:gd name="T103" fmla="*/ 290 h 2297"/>
                <a:gd name="T104" fmla="*/ 1055 w 1093"/>
                <a:gd name="T105" fmla="*/ 53 h 2297"/>
                <a:gd name="T106" fmla="*/ 888 w 1093"/>
                <a:gd name="T107" fmla="*/ 50 h 2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3" h="2297">
                  <a:moveTo>
                    <a:pt x="880" y="49"/>
                  </a:moveTo>
                  <a:lnTo>
                    <a:pt x="850" y="49"/>
                  </a:lnTo>
                  <a:lnTo>
                    <a:pt x="822" y="65"/>
                  </a:lnTo>
                  <a:lnTo>
                    <a:pt x="812" y="79"/>
                  </a:lnTo>
                  <a:lnTo>
                    <a:pt x="809" y="93"/>
                  </a:lnTo>
                  <a:lnTo>
                    <a:pt x="811" y="105"/>
                  </a:lnTo>
                  <a:lnTo>
                    <a:pt x="818" y="115"/>
                  </a:lnTo>
                  <a:lnTo>
                    <a:pt x="828" y="121"/>
                  </a:lnTo>
                  <a:lnTo>
                    <a:pt x="840" y="123"/>
                  </a:lnTo>
                  <a:lnTo>
                    <a:pt x="853" y="121"/>
                  </a:lnTo>
                  <a:lnTo>
                    <a:pt x="864" y="111"/>
                  </a:lnTo>
                  <a:lnTo>
                    <a:pt x="894" y="96"/>
                  </a:lnTo>
                  <a:lnTo>
                    <a:pt x="900" y="72"/>
                  </a:lnTo>
                  <a:lnTo>
                    <a:pt x="970" y="24"/>
                  </a:lnTo>
                  <a:lnTo>
                    <a:pt x="990" y="26"/>
                  </a:lnTo>
                  <a:lnTo>
                    <a:pt x="1005" y="32"/>
                  </a:lnTo>
                  <a:lnTo>
                    <a:pt x="1019" y="41"/>
                  </a:lnTo>
                  <a:lnTo>
                    <a:pt x="1030" y="56"/>
                  </a:lnTo>
                  <a:lnTo>
                    <a:pt x="1040" y="72"/>
                  </a:lnTo>
                  <a:lnTo>
                    <a:pt x="1047" y="92"/>
                  </a:lnTo>
                  <a:lnTo>
                    <a:pt x="1054" y="115"/>
                  </a:lnTo>
                  <a:lnTo>
                    <a:pt x="1062" y="140"/>
                  </a:lnTo>
                  <a:lnTo>
                    <a:pt x="1068" y="193"/>
                  </a:lnTo>
                  <a:lnTo>
                    <a:pt x="1070" y="242"/>
                  </a:lnTo>
                  <a:lnTo>
                    <a:pt x="1071" y="291"/>
                  </a:lnTo>
                  <a:lnTo>
                    <a:pt x="1069" y="338"/>
                  </a:lnTo>
                  <a:lnTo>
                    <a:pt x="1065" y="384"/>
                  </a:lnTo>
                  <a:lnTo>
                    <a:pt x="1061" y="432"/>
                  </a:lnTo>
                  <a:lnTo>
                    <a:pt x="1054" y="483"/>
                  </a:lnTo>
                  <a:lnTo>
                    <a:pt x="1045" y="536"/>
                  </a:lnTo>
                  <a:lnTo>
                    <a:pt x="1030" y="543"/>
                  </a:lnTo>
                  <a:lnTo>
                    <a:pt x="1012" y="575"/>
                  </a:lnTo>
                  <a:lnTo>
                    <a:pt x="1006" y="594"/>
                  </a:lnTo>
                  <a:lnTo>
                    <a:pt x="1001" y="613"/>
                  </a:lnTo>
                  <a:lnTo>
                    <a:pt x="995" y="630"/>
                  </a:lnTo>
                  <a:lnTo>
                    <a:pt x="987" y="645"/>
                  </a:lnTo>
                  <a:lnTo>
                    <a:pt x="980" y="660"/>
                  </a:lnTo>
                  <a:lnTo>
                    <a:pt x="971" y="673"/>
                  </a:lnTo>
                  <a:lnTo>
                    <a:pt x="961" y="686"/>
                  </a:lnTo>
                  <a:lnTo>
                    <a:pt x="949" y="697"/>
                  </a:lnTo>
                  <a:lnTo>
                    <a:pt x="936" y="708"/>
                  </a:lnTo>
                  <a:lnTo>
                    <a:pt x="923" y="716"/>
                  </a:lnTo>
                  <a:lnTo>
                    <a:pt x="907" y="724"/>
                  </a:lnTo>
                  <a:lnTo>
                    <a:pt x="890" y="731"/>
                  </a:lnTo>
                  <a:lnTo>
                    <a:pt x="873" y="737"/>
                  </a:lnTo>
                  <a:lnTo>
                    <a:pt x="853" y="742"/>
                  </a:lnTo>
                  <a:lnTo>
                    <a:pt x="830" y="747"/>
                  </a:lnTo>
                  <a:lnTo>
                    <a:pt x="807" y="749"/>
                  </a:lnTo>
                  <a:lnTo>
                    <a:pt x="781" y="742"/>
                  </a:lnTo>
                  <a:lnTo>
                    <a:pt x="758" y="735"/>
                  </a:lnTo>
                  <a:lnTo>
                    <a:pt x="737" y="728"/>
                  </a:lnTo>
                  <a:lnTo>
                    <a:pt x="719" y="721"/>
                  </a:lnTo>
                  <a:lnTo>
                    <a:pt x="702" y="714"/>
                  </a:lnTo>
                  <a:lnTo>
                    <a:pt x="687" y="705"/>
                  </a:lnTo>
                  <a:lnTo>
                    <a:pt x="673" y="697"/>
                  </a:lnTo>
                  <a:lnTo>
                    <a:pt x="661" y="686"/>
                  </a:lnTo>
                  <a:lnTo>
                    <a:pt x="651" y="675"/>
                  </a:lnTo>
                  <a:lnTo>
                    <a:pt x="641" y="662"/>
                  </a:lnTo>
                  <a:lnTo>
                    <a:pt x="633" y="647"/>
                  </a:lnTo>
                  <a:lnTo>
                    <a:pt x="625" y="630"/>
                  </a:lnTo>
                  <a:lnTo>
                    <a:pt x="618" y="611"/>
                  </a:lnTo>
                  <a:lnTo>
                    <a:pt x="611" y="590"/>
                  </a:lnTo>
                  <a:lnTo>
                    <a:pt x="605" y="565"/>
                  </a:lnTo>
                  <a:lnTo>
                    <a:pt x="599" y="536"/>
                  </a:lnTo>
                  <a:lnTo>
                    <a:pt x="570" y="526"/>
                  </a:lnTo>
                  <a:lnTo>
                    <a:pt x="547" y="465"/>
                  </a:lnTo>
                  <a:lnTo>
                    <a:pt x="528" y="414"/>
                  </a:lnTo>
                  <a:lnTo>
                    <a:pt x="515" y="370"/>
                  </a:lnTo>
                  <a:lnTo>
                    <a:pt x="504" y="328"/>
                  </a:lnTo>
                  <a:lnTo>
                    <a:pt x="496" y="286"/>
                  </a:lnTo>
                  <a:lnTo>
                    <a:pt x="492" y="241"/>
                  </a:lnTo>
                  <a:lnTo>
                    <a:pt x="489" y="188"/>
                  </a:lnTo>
                  <a:lnTo>
                    <a:pt x="489" y="125"/>
                  </a:lnTo>
                  <a:lnTo>
                    <a:pt x="496" y="104"/>
                  </a:lnTo>
                  <a:lnTo>
                    <a:pt x="504" y="86"/>
                  </a:lnTo>
                  <a:lnTo>
                    <a:pt x="511" y="72"/>
                  </a:lnTo>
                  <a:lnTo>
                    <a:pt x="520" y="63"/>
                  </a:lnTo>
                  <a:lnTo>
                    <a:pt x="530" y="56"/>
                  </a:lnTo>
                  <a:lnTo>
                    <a:pt x="542" y="53"/>
                  </a:lnTo>
                  <a:lnTo>
                    <a:pt x="557" y="52"/>
                  </a:lnTo>
                  <a:lnTo>
                    <a:pt x="576" y="56"/>
                  </a:lnTo>
                  <a:lnTo>
                    <a:pt x="615" y="80"/>
                  </a:lnTo>
                  <a:lnTo>
                    <a:pt x="612" y="102"/>
                  </a:lnTo>
                  <a:lnTo>
                    <a:pt x="649" y="125"/>
                  </a:lnTo>
                  <a:lnTo>
                    <a:pt x="660" y="128"/>
                  </a:lnTo>
                  <a:lnTo>
                    <a:pt x="671" y="128"/>
                  </a:lnTo>
                  <a:lnTo>
                    <a:pt x="681" y="123"/>
                  </a:lnTo>
                  <a:lnTo>
                    <a:pt x="690" y="116"/>
                  </a:lnTo>
                  <a:lnTo>
                    <a:pt x="696" y="106"/>
                  </a:lnTo>
                  <a:lnTo>
                    <a:pt x="697" y="96"/>
                  </a:lnTo>
                  <a:lnTo>
                    <a:pt x="691" y="84"/>
                  </a:lnTo>
                  <a:lnTo>
                    <a:pt x="680" y="72"/>
                  </a:lnTo>
                  <a:lnTo>
                    <a:pt x="642" y="49"/>
                  </a:lnTo>
                  <a:lnTo>
                    <a:pt x="625" y="59"/>
                  </a:lnTo>
                  <a:lnTo>
                    <a:pt x="570" y="27"/>
                  </a:lnTo>
                  <a:lnTo>
                    <a:pt x="546" y="28"/>
                  </a:lnTo>
                  <a:lnTo>
                    <a:pt x="527" y="33"/>
                  </a:lnTo>
                  <a:lnTo>
                    <a:pt x="513" y="40"/>
                  </a:lnTo>
                  <a:lnTo>
                    <a:pt x="502" y="50"/>
                  </a:lnTo>
                  <a:lnTo>
                    <a:pt x="493" y="63"/>
                  </a:lnTo>
                  <a:lnTo>
                    <a:pt x="485" y="79"/>
                  </a:lnTo>
                  <a:lnTo>
                    <a:pt x="478" y="98"/>
                  </a:lnTo>
                  <a:lnTo>
                    <a:pt x="471" y="122"/>
                  </a:lnTo>
                  <a:lnTo>
                    <a:pt x="468" y="181"/>
                  </a:lnTo>
                  <a:lnTo>
                    <a:pt x="469" y="235"/>
                  </a:lnTo>
                  <a:lnTo>
                    <a:pt x="475" y="286"/>
                  </a:lnTo>
                  <a:lnTo>
                    <a:pt x="483" y="334"/>
                  </a:lnTo>
                  <a:lnTo>
                    <a:pt x="495" y="383"/>
                  </a:lnTo>
                  <a:lnTo>
                    <a:pt x="511" y="432"/>
                  </a:lnTo>
                  <a:lnTo>
                    <a:pt x="528" y="484"/>
                  </a:lnTo>
                  <a:lnTo>
                    <a:pt x="548" y="542"/>
                  </a:lnTo>
                  <a:lnTo>
                    <a:pt x="540" y="565"/>
                  </a:lnTo>
                  <a:lnTo>
                    <a:pt x="550" y="594"/>
                  </a:lnTo>
                  <a:lnTo>
                    <a:pt x="559" y="620"/>
                  </a:lnTo>
                  <a:lnTo>
                    <a:pt x="569" y="645"/>
                  </a:lnTo>
                  <a:lnTo>
                    <a:pt x="579" y="666"/>
                  </a:lnTo>
                  <a:lnTo>
                    <a:pt x="589" y="685"/>
                  </a:lnTo>
                  <a:lnTo>
                    <a:pt x="600" y="703"/>
                  </a:lnTo>
                  <a:lnTo>
                    <a:pt x="611" y="718"/>
                  </a:lnTo>
                  <a:lnTo>
                    <a:pt x="623" y="731"/>
                  </a:lnTo>
                  <a:lnTo>
                    <a:pt x="638" y="744"/>
                  </a:lnTo>
                  <a:lnTo>
                    <a:pt x="652" y="756"/>
                  </a:lnTo>
                  <a:lnTo>
                    <a:pt x="669" y="765"/>
                  </a:lnTo>
                  <a:lnTo>
                    <a:pt x="688" y="776"/>
                  </a:lnTo>
                  <a:lnTo>
                    <a:pt x="708" y="786"/>
                  </a:lnTo>
                  <a:lnTo>
                    <a:pt x="731" y="794"/>
                  </a:lnTo>
                  <a:lnTo>
                    <a:pt x="756" y="803"/>
                  </a:lnTo>
                  <a:lnTo>
                    <a:pt x="784" y="813"/>
                  </a:lnTo>
                  <a:lnTo>
                    <a:pt x="784" y="848"/>
                  </a:lnTo>
                  <a:lnTo>
                    <a:pt x="781" y="879"/>
                  </a:lnTo>
                  <a:lnTo>
                    <a:pt x="778" y="907"/>
                  </a:lnTo>
                  <a:lnTo>
                    <a:pt x="775" y="932"/>
                  </a:lnTo>
                  <a:lnTo>
                    <a:pt x="769" y="954"/>
                  </a:lnTo>
                  <a:lnTo>
                    <a:pt x="761" y="976"/>
                  </a:lnTo>
                  <a:lnTo>
                    <a:pt x="753" y="995"/>
                  </a:lnTo>
                  <a:lnTo>
                    <a:pt x="742" y="1012"/>
                  </a:lnTo>
                  <a:lnTo>
                    <a:pt x="730" y="1030"/>
                  </a:lnTo>
                  <a:lnTo>
                    <a:pt x="717" y="1045"/>
                  </a:lnTo>
                  <a:lnTo>
                    <a:pt x="700" y="1062"/>
                  </a:lnTo>
                  <a:lnTo>
                    <a:pt x="682" y="1078"/>
                  </a:lnTo>
                  <a:lnTo>
                    <a:pt x="662" y="1095"/>
                  </a:lnTo>
                  <a:lnTo>
                    <a:pt x="639" y="1114"/>
                  </a:lnTo>
                  <a:lnTo>
                    <a:pt x="614" y="1133"/>
                  </a:lnTo>
                  <a:lnTo>
                    <a:pt x="586" y="1154"/>
                  </a:lnTo>
                  <a:lnTo>
                    <a:pt x="540" y="1185"/>
                  </a:lnTo>
                  <a:lnTo>
                    <a:pt x="493" y="1214"/>
                  </a:lnTo>
                  <a:lnTo>
                    <a:pt x="447" y="1244"/>
                  </a:lnTo>
                  <a:lnTo>
                    <a:pt x="401" y="1273"/>
                  </a:lnTo>
                  <a:lnTo>
                    <a:pt x="357" y="1304"/>
                  </a:lnTo>
                  <a:lnTo>
                    <a:pt x="312" y="1335"/>
                  </a:lnTo>
                  <a:lnTo>
                    <a:pt x="271" y="1367"/>
                  </a:lnTo>
                  <a:lnTo>
                    <a:pt x="231" y="1400"/>
                  </a:lnTo>
                  <a:lnTo>
                    <a:pt x="192" y="1434"/>
                  </a:lnTo>
                  <a:lnTo>
                    <a:pt x="156" y="1472"/>
                  </a:lnTo>
                  <a:lnTo>
                    <a:pt x="123" y="1512"/>
                  </a:lnTo>
                  <a:lnTo>
                    <a:pt x="92" y="1554"/>
                  </a:lnTo>
                  <a:lnTo>
                    <a:pt x="65" y="1601"/>
                  </a:lnTo>
                  <a:lnTo>
                    <a:pt x="41" y="1650"/>
                  </a:lnTo>
                  <a:lnTo>
                    <a:pt x="19" y="1704"/>
                  </a:lnTo>
                  <a:lnTo>
                    <a:pt x="3" y="1762"/>
                  </a:lnTo>
                  <a:lnTo>
                    <a:pt x="0" y="1821"/>
                  </a:lnTo>
                  <a:lnTo>
                    <a:pt x="3" y="1875"/>
                  </a:lnTo>
                  <a:lnTo>
                    <a:pt x="10" y="1923"/>
                  </a:lnTo>
                  <a:lnTo>
                    <a:pt x="23" y="1968"/>
                  </a:lnTo>
                  <a:lnTo>
                    <a:pt x="42" y="2010"/>
                  </a:lnTo>
                  <a:lnTo>
                    <a:pt x="65" y="2048"/>
                  </a:lnTo>
                  <a:lnTo>
                    <a:pt x="93" y="2082"/>
                  </a:lnTo>
                  <a:lnTo>
                    <a:pt x="126" y="2111"/>
                  </a:lnTo>
                  <a:lnTo>
                    <a:pt x="163" y="2137"/>
                  </a:lnTo>
                  <a:lnTo>
                    <a:pt x="203" y="2158"/>
                  </a:lnTo>
                  <a:lnTo>
                    <a:pt x="247" y="2175"/>
                  </a:lnTo>
                  <a:lnTo>
                    <a:pt x="293" y="2190"/>
                  </a:lnTo>
                  <a:lnTo>
                    <a:pt x="342" y="2201"/>
                  </a:lnTo>
                  <a:lnTo>
                    <a:pt x="395" y="2209"/>
                  </a:lnTo>
                  <a:lnTo>
                    <a:pt x="448" y="2216"/>
                  </a:lnTo>
                  <a:lnTo>
                    <a:pt x="504" y="2219"/>
                  </a:lnTo>
                  <a:lnTo>
                    <a:pt x="561" y="2221"/>
                  </a:lnTo>
                  <a:lnTo>
                    <a:pt x="619" y="2221"/>
                  </a:lnTo>
                  <a:lnTo>
                    <a:pt x="678" y="2219"/>
                  </a:lnTo>
                  <a:lnTo>
                    <a:pt x="737" y="2217"/>
                  </a:lnTo>
                  <a:lnTo>
                    <a:pt x="736" y="2196"/>
                  </a:lnTo>
                  <a:lnTo>
                    <a:pt x="799" y="2196"/>
                  </a:lnTo>
                  <a:lnTo>
                    <a:pt x="802" y="2209"/>
                  </a:lnTo>
                  <a:lnTo>
                    <a:pt x="806" y="2221"/>
                  </a:lnTo>
                  <a:lnTo>
                    <a:pt x="810" y="2230"/>
                  </a:lnTo>
                  <a:lnTo>
                    <a:pt x="816" y="2239"/>
                  </a:lnTo>
                  <a:lnTo>
                    <a:pt x="821" y="2248"/>
                  </a:lnTo>
                  <a:lnTo>
                    <a:pt x="828" y="2256"/>
                  </a:lnTo>
                  <a:lnTo>
                    <a:pt x="836" y="2265"/>
                  </a:lnTo>
                  <a:lnTo>
                    <a:pt x="845" y="2276"/>
                  </a:lnTo>
                  <a:lnTo>
                    <a:pt x="859" y="2282"/>
                  </a:lnTo>
                  <a:lnTo>
                    <a:pt x="871" y="2287"/>
                  </a:lnTo>
                  <a:lnTo>
                    <a:pt x="885" y="2290"/>
                  </a:lnTo>
                  <a:lnTo>
                    <a:pt x="897" y="2294"/>
                  </a:lnTo>
                  <a:lnTo>
                    <a:pt x="908" y="2295"/>
                  </a:lnTo>
                  <a:lnTo>
                    <a:pt x="919" y="2297"/>
                  </a:lnTo>
                  <a:lnTo>
                    <a:pt x="931" y="2297"/>
                  </a:lnTo>
                  <a:lnTo>
                    <a:pt x="941" y="2297"/>
                  </a:lnTo>
                  <a:lnTo>
                    <a:pt x="952" y="2296"/>
                  </a:lnTo>
                  <a:lnTo>
                    <a:pt x="962" y="2294"/>
                  </a:lnTo>
                  <a:lnTo>
                    <a:pt x="973" y="2290"/>
                  </a:lnTo>
                  <a:lnTo>
                    <a:pt x="984" y="2286"/>
                  </a:lnTo>
                  <a:lnTo>
                    <a:pt x="995" y="2281"/>
                  </a:lnTo>
                  <a:lnTo>
                    <a:pt x="1007" y="2274"/>
                  </a:lnTo>
                  <a:lnTo>
                    <a:pt x="1019" y="2267"/>
                  </a:lnTo>
                  <a:lnTo>
                    <a:pt x="1032" y="2257"/>
                  </a:lnTo>
                  <a:lnTo>
                    <a:pt x="1041" y="2238"/>
                  </a:lnTo>
                  <a:lnTo>
                    <a:pt x="1049" y="2218"/>
                  </a:lnTo>
                  <a:lnTo>
                    <a:pt x="1054" y="2199"/>
                  </a:lnTo>
                  <a:lnTo>
                    <a:pt x="1058" y="2180"/>
                  </a:lnTo>
                  <a:lnTo>
                    <a:pt x="1060" y="2160"/>
                  </a:lnTo>
                  <a:lnTo>
                    <a:pt x="1061" y="2140"/>
                  </a:lnTo>
                  <a:lnTo>
                    <a:pt x="1060" y="2120"/>
                  </a:lnTo>
                  <a:lnTo>
                    <a:pt x="1058" y="2099"/>
                  </a:lnTo>
                  <a:lnTo>
                    <a:pt x="1043" y="2081"/>
                  </a:lnTo>
                  <a:lnTo>
                    <a:pt x="1029" y="2065"/>
                  </a:lnTo>
                  <a:lnTo>
                    <a:pt x="1015" y="2052"/>
                  </a:lnTo>
                  <a:lnTo>
                    <a:pt x="1001" y="2040"/>
                  </a:lnTo>
                  <a:lnTo>
                    <a:pt x="986" y="2029"/>
                  </a:lnTo>
                  <a:lnTo>
                    <a:pt x="973" y="2022"/>
                  </a:lnTo>
                  <a:lnTo>
                    <a:pt x="958" y="2017"/>
                  </a:lnTo>
                  <a:lnTo>
                    <a:pt x="944" y="2014"/>
                  </a:lnTo>
                  <a:lnTo>
                    <a:pt x="929" y="2013"/>
                  </a:lnTo>
                  <a:lnTo>
                    <a:pt x="914" y="2014"/>
                  </a:lnTo>
                  <a:lnTo>
                    <a:pt x="899" y="2017"/>
                  </a:lnTo>
                  <a:lnTo>
                    <a:pt x="883" y="2023"/>
                  </a:lnTo>
                  <a:lnTo>
                    <a:pt x="867" y="2032"/>
                  </a:lnTo>
                  <a:lnTo>
                    <a:pt x="849" y="2042"/>
                  </a:lnTo>
                  <a:lnTo>
                    <a:pt x="833" y="2055"/>
                  </a:lnTo>
                  <a:lnTo>
                    <a:pt x="814" y="2071"/>
                  </a:lnTo>
                  <a:lnTo>
                    <a:pt x="800" y="2102"/>
                  </a:lnTo>
                  <a:lnTo>
                    <a:pt x="790" y="2167"/>
                  </a:lnTo>
                  <a:lnTo>
                    <a:pt x="731" y="2166"/>
                  </a:lnTo>
                  <a:lnTo>
                    <a:pt x="730" y="2146"/>
                  </a:lnTo>
                  <a:lnTo>
                    <a:pt x="687" y="2149"/>
                  </a:lnTo>
                  <a:lnTo>
                    <a:pt x="642" y="2151"/>
                  </a:lnTo>
                  <a:lnTo>
                    <a:pt x="596" y="2151"/>
                  </a:lnTo>
                  <a:lnTo>
                    <a:pt x="550" y="2151"/>
                  </a:lnTo>
                  <a:lnTo>
                    <a:pt x="504" y="2149"/>
                  </a:lnTo>
                  <a:lnTo>
                    <a:pt x="457" y="2145"/>
                  </a:lnTo>
                  <a:lnTo>
                    <a:pt x="413" y="2139"/>
                  </a:lnTo>
                  <a:lnTo>
                    <a:pt x="368" y="2131"/>
                  </a:lnTo>
                  <a:lnTo>
                    <a:pt x="326" y="2121"/>
                  </a:lnTo>
                  <a:lnTo>
                    <a:pt x="284" y="2108"/>
                  </a:lnTo>
                  <a:lnTo>
                    <a:pt x="247" y="2093"/>
                  </a:lnTo>
                  <a:lnTo>
                    <a:pt x="211" y="2074"/>
                  </a:lnTo>
                  <a:lnTo>
                    <a:pt x="178" y="2053"/>
                  </a:lnTo>
                  <a:lnTo>
                    <a:pt x="149" y="2028"/>
                  </a:lnTo>
                  <a:lnTo>
                    <a:pt x="124" y="2000"/>
                  </a:lnTo>
                  <a:lnTo>
                    <a:pt x="103" y="1968"/>
                  </a:lnTo>
                  <a:lnTo>
                    <a:pt x="93" y="1947"/>
                  </a:lnTo>
                  <a:lnTo>
                    <a:pt x="84" y="1923"/>
                  </a:lnTo>
                  <a:lnTo>
                    <a:pt x="77" y="1898"/>
                  </a:lnTo>
                  <a:lnTo>
                    <a:pt x="73" y="1872"/>
                  </a:lnTo>
                  <a:lnTo>
                    <a:pt x="71" y="1844"/>
                  </a:lnTo>
                  <a:lnTo>
                    <a:pt x="71" y="1814"/>
                  </a:lnTo>
                  <a:lnTo>
                    <a:pt x="73" y="1782"/>
                  </a:lnTo>
                  <a:lnTo>
                    <a:pt x="77" y="1749"/>
                  </a:lnTo>
                  <a:lnTo>
                    <a:pt x="104" y="1693"/>
                  </a:lnTo>
                  <a:lnTo>
                    <a:pt x="133" y="1641"/>
                  </a:lnTo>
                  <a:lnTo>
                    <a:pt x="162" y="1592"/>
                  </a:lnTo>
                  <a:lnTo>
                    <a:pt x="193" y="1549"/>
                  </a:lnTo>
                  <a:lnTo>
                    <a:pt x="225" y="1510"/>
                  </a:lnTo>
                  <a:lnTo>
                    <a:pt x="259" y="1473"/>
                  </a:lnTo>
                  <a:lnTo>
                    <a:pt x="293" y="1439"/>
                  </a:lnTo>
                  <a:lnTo>
                    <a:pt x="330" y="1406"/>
                  </a:lnTo>
                  <a:lnTo>
                    <a:pt x="367" y="1376"/>
                  </a:lnTo>
                  <a:lnTo>
                    <a:pt x="407" y="1347"/>
                  </a:lnTo>
                  <a:lnTo>
                    <a:pt x="447" y="1318"/>
                  </a:lnTo>
                  <a:lnTo>
                    <a:pt x="489" y="1290"/>
                  </a:lnTo>
                  <a:lnTo>
                    <a:pt x="534" y="1262"/>
                  </a:lnTo>
                  <a:lnTo>
                    <a:pt x="580" y="1232"/>
                  </a:lnTo>
                  <a:lnTo>
                    <a:pt x="626" y="1201"/>
                  </a:lnTo>
                  <a:lnTo>
                    <a:pt x="675" y="1169"/>
                  </a:lnTo>
                  <a:lnTo>
                    <a:pt x="698" y="1152"/>
                  </a:lnTo>
                  <a:lnTo>
                    <a:pt x="718" y="1135"/>
                  </a:lnTo>
                  <a:lnTo>
                    <a:pt x="737" y="1119"/>
                  </a:lnTo>
                  <a:lnTo>
                    <a:pt x="753" y="1101"/>
                  </a:lnTo>
                  <a:lnTo>
                    <a:pt x="769" y="1084"/>
                  </a:lnTo>
                  <a:lnTo>
                    <a:pt x="784" y="1065"/>
                  </a:lnTo>
                  <a:lnTo>
                    <a:pt x="797" y="1048"/>
                  </a:lnTo>
                  <a:lnTo>
                    <a:pt x="808" y="1028"/>
                  </a:lnTo>
                  <a:lnTo>
                    <a:pt x="818" y="1006"/>
                  </a:lnTo>
                  <a:lnTo>
                    <a:pt x="827" y="985"/>
                  </a:lnTo>
                  <a:lnTo>
                    <a:pt x="834" y="962"/>
                  </a:lnTo>
                  <a:lnTo>
                    <a:pt x="840" y="936"/>
                  </a:lnTo>
                  <a:lnTo>
                    <a:pt x="846" y="908"/>
                  </a:lnTo>
                  <a:lnTo>
                    <a:pt x="849" y="879"/>
                  </a:lnTo>
                  <a:lnTo>
                    <a:pt x="853" y="846"/>
                  </a:lnTo>
                  <a:lnTo>
                    <a:pt x="855" y="812"/>
                  </a:lnTo>
                  <a:lnTo>
                    <a:pt x="878" y="802"/>
                  </a:lnTo>
                  <a:lnTo>
                    <a:pt x="900" y="793"/>
                  </a:lnTo>
                  <a:lnTo>
                    <a:pt x="921" y="782"/>
                  </a:lnTo>
                  <a:lnTo>
                    <a:pt x="941" y="773"/>
                  </a:lnTo>
                  <a:lnTo>
                    <a:pt x="957" y="762"/>
                  </a:lnTo>
                  <a:lnTo>
                    <a:pt x="974" y="750"/>
                  </a:lnTo>
                  <a:lnTo>
                    <a:pt x="990" y="738"/>
                  </a:lnTo>
                  <a:lnTo>
                    <a:pt x="1003" y="725"/>
                  </a:lnTo>
                  <a:lnTo>
                    <a:pt x="1016" y="711"/>
                  </a:lnTo>
                  <a:lnTo>
                    <a:pt x="1027" y="696"/>
                  </a:lnTo>
                  <a:lnTo>
                    <a:pt x="1039" y="678"/>
                  </a:lnTo>
                  <a:lnTo>
                    <a:pt x="1049" y="659"/>
                  </a:lnTo>
                  <a:lnTo>
                    <a:pt x="1058" y="639"/>
                  </a:lnTo>
                  <a:lnTo>
                    <a:pt x="1065" y="617"/>
                  </a:lnTo>
                  <a:lnTo>
                    <a:pt x="1073" y="592"/>
                  </a:lnTo>
                  <a:lnTo>
                    <a:pt x="1080" y="565"/>
                  </a:lnTo>
                  <a:lnTo>
                    <a:pt x="1068" y="546"/>
                  </a:lnTo>
                  <a:lnTo>
                    <a:pt x="1078" y="490"/>
                  </a:lnTo>
                  <a:lnTo>
                    <a:pt x="1085" y="438"/>
                  </a:lnTo>
                  <a:lnTo>
                    <a:pt x="1090" y="388"/>
                  </a:lnTo>
                  <a:lnTo>
                    <a:pt x="1093" y="339"/>
                  </a:lnTo>
                  <a:lnTo>
                    <a:pt x="1093" y="290"/>
                  </a:lnTo>
                  <a:lnTo>
                    <a:pt x="1091" y="239"/>
                  </a:lnTo>
                  <a:lnTo>
                    <a:pt x="1086" y="186"/>
                  </a:lnTo>
                  <a:lnTo>
                    <a:pt x="1080" y="129"/>
                  </a:lnTo>
                  <a:lnTo>
                    <a:pt x="1072" y="99"/>
                  </a:lnTo>
                  <a:lnTo>
                    <a:pt x="1064" y="75"/>
                  </a:lnTo>
                  <a:lnTo>
                    <a:pt x="1055" y="53"/>
                  </a:lnTo>
                  <a:lnTo>
                    <a:pt x="1044" y="36"/>
                  </a:lnTo>
                  <a:lnTo>
                    <a:pt x="1031" y="21"/>
                  </a:lnTo>
                  <a:lnTo>
                    <a:pt x="1015" y="11"/>
                  </a:lnTo>
                  <a:lnTo>
                    <a:pt x="995" y="4"/>
                  </a:lnTo>
                  <a:lnTo>
                    <a:pt x="971" y="0"/>
                  </a:lnTo>
                  <a:lnTo>
                    <a:pt x="888" y="50"/>
                  </a:lnTo>
                  <a:lnTo>
                    <a:pt x="887" y="50"/>
                  </a:lnTo>
                  <a:lnTo>
                    <a:pt x="885" y="49"/>
                  </a:lnTo>
                  <a:lnTo>
                    <a:pt x="883" y="49"/>
                  </a:lnTo>
                  <a:lnTo>
                    <a:pt x="880" y="49"/>
                  </a:lnTo>
                  <a:close/>
                </a:path>
              </a:pathLst>
            </a:custGeom>
            <a:solidFill>
              <a:srgbClr val="0035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8" name="Freeform 18"/>
            <p:cNvSpPr>
              <a:spLocks/>
            </p:cNvSpPr>
            <p:nvPr/>
          </p:nvSpPr>
          <p:spPr bwMode="auto">
            <a:xfrm flipH="1">
              <a:off x="4174" y="3438"/>
              <a:ext cx="268" cy="267"/>
            </a:xfrm>
            <a:custGeom>
              <a:avLst/>
              <a:gdLst>
                <a:gd name="T0" fmla="*/ 135 w 268"/>
                <a:gd name="T1" fmla="*/ 0 h 267"/>
                <a:gd name="T2" fmla="*/ 161 w 268"/>
                <a:gd name="T3" fmla="*/ 3 h 267"/>
                <a:gd name="T4" fmla="*/ 187 w 268"/>
                <a:gd name="T5" fmla="*/ 11 h 267"/>
                <a:gd name="T6" fmla="*/ 209 w 268"/>
                <a:gd name="T7" fmla="*/ 23 h 267"/>
                <a:gd name="T8" fmla="*/ 229 w 268"/>
                <a:gd name="T9" fmla="*/ 39 h 267"/>
                <a:gd name="T10" fmla="*/ 246 w 268"/>
                <a:gd name="T11" fmla="*/ 59 h 267"/>
                <a:gd name="T12" fmla="*/ 258 w 268"/>
                <a:gd name="T13" fmla="*/ 82 h 267"/>
                <a:gd name="T14" fmla="*/ 266 w 268"/>
                <a:gd name="T15" fmla="*/ 107 h 267"/>
                <a:gd name="T16" fmla="*/ 268 w 268"/>
                <a:gd name="T17" fmla="*/ 134 h 267"/>
                <a:gd name="T18" fmla="*/ 266 w 268"/>
                <a:gd name="T19" fmla="*/ 161 h 267"/>
                <a:gd name="T20" fmla="*/ 258 w 268"/>
                <a:gd name="T21" fmla="*/ 186 h 267"/>
                <a:gd name="T22" fmla="*/ 246 w 268"/>
                <a:gd name="T23" fmla="*/ 208 h 267"/>
                <a:gd name="T24" fmla="*/ 229 w 268"/>
                <a:gd name="T25" fmla="*/ 228 h 267"/>
                <a:gd name="T26" fmla="*/ 209 w 268"/>
                <a:gd name="T27" fmla="*/ 245 h 267"/>
                <a:gd name="T28" fmla="*/ 187 w 268"/>
                <a:gd name="T29" fmla="*/ 257 h 267"/>
                <a:gd name="T30" fmla="*/ 161 w 268"/>
                <a:gd name="T31" fmla="*/ 265 h 267"/>
                <a:gd name="T32" fmla="*/ 135 w 268"/>
                <a:gd name="T33" fmla="*/ 267 h 267"/>
                <a:gd name="T34" fmla="*/ 108 w 268"/>
                <a:gd name="T35" fmla="*/ 265 h 267"/>
                <a:gd name="T36" fmla="*/ 82 w 268"/>
                <a:gd name="T37" fmla="*/ 257 h 267"/>
                <a:gd name="T38" fmla="*/ 59 w 268"/>
                <a:gd name="T39" fmla="*/ 245 h 267"/>
                <a:gd name="T40" fmla="*/ 39 w 268"/>
                <a:gd name="T41" fmla="*/ 228 h 267"/>
                <a:gd name="T42" fmla="*/ 23 w 268"/>
                <a:gd name="T43" fmla="*/ 208 h 267"/>
                <a:gd name="T44" fmla="*/ 10 w 268"/>
                <a:gd name="T45" fmla="*/ 186 h 267"/>
                <a:gd name="T46" fmla="*/ 2 w 268"/>
                <a:gd name="T47" fmla="*/ 161 h 267"/>
                <a:gd name="T48" fmla="*/ 0 w 268"/>
                <a:gd name="T49" fmla="*/ 134 h 267"/>
                <a:gd name="T50" fmla="*/ 2 w 268"/>
                <a:gd name="T51" fmla="*/ 107 h 267"/>
                <a:gd name="T52" fmla="*/ 10 w 268"/>
                <a:gd name="T53" fmla="*/ 82 h 267"/>
                <a:gd name="T54" fmla="*/ 23 w 268"/>
                <a:gd name="T55" fmla="*/ 59 h 267"/>
                <a:gd name="T56" fmla="*/ 39 w 268"/>
                <a:gd name="T57" fmla="*/ 39 h 267"/>
                <a:gd name="T58" fmla="*/ 59 w 268"/>
                <a:gd name="T59" fmla="*/ 23 h 267"/>
                <a:gd name="T60" fmla="*/ 82 w 268"/>
                <a:gd name="T61" fmla="*/ 11 h 267"/>
                <a:gd name="T62" fmla="*/ 108 w 268"/>
                <a:gd name="T63" fmla="*/ 3 h 267"/>
                <a:gd name="T64" fmla="*/ 135 w 268"/>
                <a:gd name="T6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267">
                  <a:moveTo>
                    <a:pt x="135" y="0"/>
                  </a:moveTo>
                  <a:lnTo>
                    <a:pt x="161" y="3"/>
                  </a:lnTo>
                  <a:lnTo>
                    <a:pt x="187" y="11"/>
                  </a:lnTo>
                  <a:lnTo>
                    <a:pt x="209" y="23"/>
                  </a:lnTo>
                  <a:lnTo>
                    <a:pt x="229" y="39"/>
                  </a:lnTo>
                  <a:lnTo>
                    <a:pt x="246" y="59"/>
                  </a:lnTo>
                  <a:lnTo>
                    <a:pt x="258" y="82"/>
                  </a:lnTo>
                  <a:lnTo>
                    <a:pt x="266" y="107"/>
                  </a:lnTo>
                  <a:lnTo>
                    <a:pt x="268" y="134"/>
                  </a:lnTo>
                  <a:lnTo>
                    <a:pt x="266" y="161"/>
                  </a:lnTo>
                  <a:lnTo>
                    <a:pt x="258" y="186"/>
                  </a:lnTo>
                  <a:lnTo>
                    <a:pt x="246" y="208"/>
                  </a:lnTo>
                  <a:lnTo>
                    <a:pt x="229" y="228"/>
                  </a:lnTo>
                  <a:lnTo>
                    <a:pt x="209" y="245"/>
                  </a:lnTo>
                  <a:lnTo>
                    <a:pt x="187" y="257"/>
                  </a:lnTo>
                  <a:lnTo>
                    <a:pt x="161" y="265"/>
                  </a:lnTo>
                  <a:lnTo>
                    <a:pt x="135" y="267"/>
                  </a:lnTo>
                  <a:lnTo>
                    <a:pt x="108" y="265"/>
                  </a:lnTo>
                  <a:lnTo>
                    <a:pt x="82" y="257"/>
                  </a:lnTo>
                  <a:lnTo>
                    <a:pt x="59" y="245"/>
                  </a:lnTo>
                  <a:lnTo>
                    <a:pt x="39" y="228"/>
                  </a:lnTo>
                  <a:lnTo>
                    <a:pt x="23" y="208"/>
                  </a:lnTo>
                  <a:lnTo>
                    <a:pt x="10" y="186"/>
                  </a:lnTo>
                  <a:lnTo>
                    <a:pt x="2" y="161"/>
                  </a:lnTo>
                  <a:lnTo>
                    <a:pt x="0" y="134"/>
                  </a:lnTo>
                  <a:lnTo>
                    <a:pt x="2" y="107"/>
                  </a:lnTo>
                  <a:lnTo>
                    <a:pt x="10" y="82"/>
                  </a:lnTo>
                  <a:lnTo>
                    <a:pt x="23" y="59"/>
                  </a:lnTo>
                  <a:lnTo>
                    <a:pt x="39" y="39"/>
                  </a:lnTo>
                  <a:lnTo>
                    <a:pt x="59" y="23"/>
                  </a:lnTo>
                  <a:lnTo>
                    <a:pt x="82" y="11"/>
                  </a:lnTo>
                  <a:lnTo>
                    <a:pt x="108" y="3"/>
                  </a:lnTo>
                  <a:lnTo>
                    <a:pt x="135"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9" name="Freeform 19"/>
            <p:cNvSpPr>
              <a:spLocks/>
            </p:cNvSpPr>
            <p:nvPr/>
          </p:nvSpPr>
          <p:spPr bwMode="auto">
            <a:xfrm flipH="1">
              <a:off x="4186" y="3453"/>
              <a:ext cx="243" cy="238"/>
            </a:xfrm>
            <a:custGeom>
              <a:avLst/>
              <a:gdLst>
                <a:gd name="T0" fmla="*/ 122 w 243"/>
                <a:gd name="T1" fmla="*/ 0 h 238"/>
                <a:gd name="T2" fmla="*/ 146 w 243"/>
                <a:gd name="T3" fmla="*/ 2 h 238"/>
                <a:gd name="T4" fmla="*/ 168 w 243"/>
                <a:gd name="T5" fmla="*/ 9 h 238"/>
                <a:gd name="T6" fmla="*/ 190 w 243"/>
                <a:gd name="T7" fmla="*/ 20 h 238"/>
                <a:gd name="T8" fmla="*/ 207 w 243"/>
                <a:gd name="T9" fmla="*/ 35 h 238"/>
                <a:gd name="T10" fmla="*/ 222 w 243"/>
                <a:gd name="T11" fmla="*/ 53 h 238"/>
                <a:gd name="T12" fmla="*/ 233 w 243"/>
                <a:gd name="T13" fmla="*/ 73 h 238"/>
                <a:gd name="T14" fmla="*/ 241 w 243"/>
                <a:gd name="T15" fmla="*/ 95 h 238"/>
                <a:gd name="T16" fmla="*/ 243 w 243"/>
                <a:gd name="T17" fmla="*/ 119 h 238"/>
                <a:gd name="T18" fmla="*/ 241 w 243"/>
                <a:gd name="T19" fmla="*/ 142 h 238"/>
                <a:gd name="T20" fmla="*/ 233 w 243"/>
                <a:gd name="T21" fmla="*/ 165 h 238"/>
                <a:gd name="T22" fmla="*/ 222 w 243"/>
                <a:gd name="T23" fmla="*/ 186 h 238"/>
                <a:gd name="T24" fmla="*/ 207 w 243"/>
                <a:gd name="T25" fmla="*/ 203 h 238"/>
                <a:gd name="T26" fmla="*/ 190 w 243"/>
                <a:gd name="T27" fmla="*/ 218 h 238"/>
                <a:gd name="T28" fmla="*/ 168 w 243"/>
                <a:gd name="T29" fmla="*/ 229 h 238"/>
                <a:gd name="T30" fmla="*/ 146 w 243"/>
                <a:gd name="T31" fmla="*/ 236 h 238"/>
                <a:gd name="T32" fmla="*/ 122 w 243"/>
                <a:gd name="T33" fmla="*/ 238 h 238"/>
                <a:gd name="T34" fmla="*/ 97 w 243"/>
                <a:gd name="T35" fmla="*/ 236 h 238"/>
                <a:gd name="T36" fmla="*/ 75 w 243"/>
                <a:gd name="T37" fmla="*/ 229 h 238"/>
                <a:gd name="T38" fmla="*/ 54 w 243"/>
                <a:gd name="T39" fmla="*/ 218 h 238"/>
                <a:gd name="T40" fmla="*/ 36 w 243"/>
                <a:gd name="T41" fmla="*/ 203 h 238"/>
                <a:gd name="T42" fmla="*/ 21 w 243"/>
                <a:gd name="T43" fmla="*/ 186 h 238"/>
                <a:gd name="T44" fmla="*/ 10 w 243"/>
                <a:gd name="T45" fmla="*/ 165 h 238"/>
                <a:gd name="T46" fmla="*/ 2 w 243"/>
                <a:gd name="T47" fmla="*/ 142 h 238"/>
                <a:gd name="T48" fmla="*/ 0 w 243"/>
                <a:gd name="T49" fmla="*/ 119 h 238"/>
                <a:gd name="T50" fmla="*/ 2 w 243"/>
                <a:gd name="T51" fmla="*/ 95 h 238"/>
                <a:gd name="T52" fmla="*/ 10 w 243"/>
                <a:gd name="T53" fmla="*/ 73 h 238"/>
                <a:gd name="T54" fmla="*/ 21 w 243"/>
                <a:gd name="T55" fmla="*/ 53 h 238"/>
                <a:gd name="T56" fmla="*/ 36 w 243"/>
                <a:gd name="T57" fmla="*/ 35 h 238"/>
                <a:gd name="T58" fmla="*/ 54 w 243"/>
                <a:gd name="T59" fmla="*/ 20 h 238"/>
                <a:gd name="T60" fmla="*/ 75 w 243"/>
                <a:gd name="T61" fmla="*/ 9 h 238"/>
                <a:gd name="T62" fmla="*/ 97 w 243"/>
                <a:gd name="T63" fmla="*/ 2 h 238"/>
                <a:gd name="T64" fmla="*/ 122 w 243"/>
                <a:gd name="T6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238">
                  <a:moveTo>
                    <a:pt x="122" y="0"/>
                  </a:moveTo>
                  <a:lnTo>
                    <a:pt x="146" y="2"/>
                  </a:lnTo>
                  <a:lnTo>
                    <a:pt x="168" y="9"/>
                  </a:lnTo>
                  <a:lnTo>
                    <a:pt x="190" y="20"/>
                  </a:lnTo>
                  <a:lnTo>
                    <a:pt x="207" y="35"/>
                  </a:lnTo>
                  <a:lnTo>
                    <a:pt x="222" y="53"/>
                  </a:lnTo>
                  <a:lnTo>
                    <a:pt x="233" y="73"/>
                  </a:lnTo>
                  <a:lnTo>
                    <a:pt x="241" y="95"/>
                  </a:lnTo>
                  <a:lnTo>
                    <a:pt x="243" y="119"/>
                  </a:lnTo>
                  <a:lnTo>
                    <a:pt x="241" y="142"/>
                  </a:lnTo>
                  <a:lnTo>
                    <a:pt x="233" y="165"/>
                  </a:lnTo>
                  <a:lnTo>
                    <a:pt x="222" y="186"/>
                  </a:lnTo>
                  <a:lnTo>
                    <a:pt x="207" y="203"/>
                  </a:lnTo>
                  <a:lnTo>
                    <a:pt x="190" y="218"/>
                  </a:lnTo>
                  <a:lnTo>
                    <a:pt x="168" y="229"/>
                  </a:lnTo>
                  <a:lnTo>
                    <a:pt x="146" y="236"/>
                  </a:lnTo>
                  <a:lnTo>
                    <a:pt x="122" y="238"/>
                  </a:lnTo>
                  <a:lnTo>
                    <a:pt x="97" y="236"/>
                  </a:lnTo>
                  <a:lnTo>
                    <a:pt x="75" y="229"/>
                  </a:lnTo>
                  <a:lnTo>
                    <a:pt x="54" y="218"/>
                  </a:lnTo>
                  <a:lnTo>
                    <a:pt x="36" y="203"/>
                  </a:lnTo>
                  <a:lnTo>
                    <a:pt x="21" y="186"/>
                  </a:lnTo>
                  <a:lnTo>
                    <a:pt x="10" y="165"/>
                  </a:lnTo>
                  <a:lnTo>
                    <a:pt x="2" y="142"/>
                  </a:lnTo>
                  <a:lnTo>
                    <a:pt x="0" y="119"/>
                  </a:lnTo>
                  <a:lnTo>
                    <a:pt x="2" y="95"/>
                  </a:lnTo>
                  <a:lnTo>
                    <a:pt x="10" y="73"/>
                  </a:lnTo>
                  <a:lnTo>
                    <a:pt x="21" y="53"/>
                  </a:lnTo>
                  <a:lnTo>
                    <a:pt x="36" y="35"/>
                  </a:lnTo>
                  <a:lnTo>
                    <a:pt x="54" y="20"/>
                  </a:lnTo>
                  <a:lnTo>
                    <a:pt x="75" y="9"/>
                  </a:lnTo>
                  <a:lnTo>
                    <a:pt x="97" y="2"/>
                  </a:lnTo>
                  <a:lnTo>
                    <a:pt x="122" y="0"/>
                  </a:lnTo>
                  <a:close/>
                </a:path>
              </a:pathLst>
            </a:custGeom>
            <a:solidFill>
              <a:srgbClr val="0035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0" name="Freeform 20"/>
            <p:cNvSpPr>
              <a:spLocks/>
            </p:cNvSpPr>
            <p:nvPr/>
          </p:nvSpPr>
          <p:spPr bwMode="auto">
            <a:xfrm flipH="1">
              <a:off x="4198" y="3458"/>
              <a:ext cx="220" cy="226"/>
            </a:xfrm>
            <a:custGeom>
              <a:avLst/>
              <a:gdLst>
                <a:gd name="T0" fmla="*/ 111 w 220"/>
                <a:gd name="T1" fmla="*/ 0 h 226"/>
                <a:gd name="T2" fmla="*/ 133 w 220"/>
                <a:gd name="T3" fmla="*/ 3 h 226"/>
                <a:gd name="T4" fmla="*/ 153 w 220"/>
                <a:gd name="T5" fmla="*/ 10 h 226"/>
                <a:gd name="T6" fmla="*/ 172 w 220"/>
                <a:gd name="T7" fmla="*/ 19 h 226"/>
                <a:gd name="T8" fmla="*/ 188 w 220"/>
                <a:gd name="T9" fmla="*/ 34 h 226"/>
                <a:gd name="T10" fmla="*/ 201 w 220"/>
                <a:gd name="T11" fmla="*/ 50 h 226"/>
                <a:gd name="T12" fmla="*/ 211 w 220"/>
                <a:gd name="T13" fmla="*/ 69 h 226"/>
                <a:gd name="T14" fmla="*/ 218 w 220"/>
                <a:gd name="T15" fmla="*/ 90 h 226"/>
                <a:gd name="T16" fmla="*/ 220 w 220"/>
                <a:gd name="T17" fmla="*/ 113 h 226"/>
                <a:gd name="T18" fmla="*/ 218 w 220"/>
                <a:gd name="T19" fmla="*/ 135 h 226"/>
                <a:gd name="T20" fmla="*/ 211 w 220"/>
                <a:gd name="T21" fmla="*/ 156 h 226"/>
                <a:gd name="T22" fmla="*/ 201 w 220"/>
                <a:gd name="T23" fmla="*/ 176 h 226"/>
                <a:gd name="T24" fmla="*/ 188 w 220"/>
                <a:gd name="T25" fmla="*/ 193 h 226"/>
                <a:gd name="T26" fmla="*/ 172 w 220"/>
                <a:gd name="T27" fmla="*/ 207 h 226"/>
                <a:gd name="T28" fmla="*/ 153 w 220"/>
                <a:gd name="T29" fmla="*/ 217 h 226"/>
                <a:gd name="T30" fmla="*/ 133 w 220"/>
                <a:gd name="T31" fmla="*/ 224 h 226"/>
                <a:gd name="T32" fmla="*/ 111 w 220"/>
                <a:gd name="T33" fmla="*/ 226 h 226"/>
                <a:gd name="T34" fmla="*/ 88 w 220"/>
                <a:gd name="T35" fmla="*/ 224 h 226"/>
                <a:gd name="T36" fmla="*/ 67 w 220"/>
                <a:gd name="T37" fmla="*/ 217 h 226"/>
                <a:gd name="T38" fmla="*/ 49 w 220"/>
                <a:gd name="T39" fmla="*/ 207 h 226"/>
                <a:gd name="T40" fmla="*/ 33 w 220"/>
                <a:gd name="T41" fmla="*/ 193 h 226"/>
                <a:gd name="T42" fmla="*/ 19 w 220"/>
                <a:gd name="T43" fmla="*/ 176 h 226"/>
                <a:gd name="T44" fmla="*/ 9 w 220"/>
                <a:gd name="T45" fmla="*/ 156 h 226"/>
                <a:gd name="T46" fmla="*/ 3 w 220"/>
                <a:gd name="T47" fmla="*/ 135 h 226"/>
                <a:gd name="T48" fmla="*/ 0 w 220"/>
                <a:gd name="T49" fmla="*/ 113 h 226"/>
                <a:gd name="T50" fmla="*/ 3 w 220"/>
                <a:gd name="T51" fmla="*/ 90 h 226"/>
                <a:gd name="T52" fmla="*/ 9 w 220"/>
                <a:gd name="T53" fmla="*/ 69 h 226"/>
                <a:gd name="T54" fmla="*/ 19 w 220"/>
                <a:gd name="T55" fmla="*/ 50 h 226"/>
                <a:gd name="T56" fmla="*/ 33 w 220"/>
                <a:gd name="T57" fmla="*/ 34 h 226"/>
                <a:gd name="T58" fmla="*/ 49 w 220"/>
                <a:gd name="T59" fmla="*/ 19 h 226"/>
                <a:gd name="T60" fmla="*/ 67 w 220"/>
                <a:gd name="T61" fmla="*/ 10 h 226"/>
                <a:gd name="T62" fmla="*/ 88 w 220"/>
                <a:gd name="T63" fmla="*/ 3 h 226"/>
                <a:gd name="T64" fmla="*/ 111 w 220"/>
                <a:gd name="T6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226">
                  <a:moveTo>
                    <a:pt x="111" y="0"/>
                  </a:moveTo>
                  <a:lnTo>
                    <a:pt x="133" y="3"/>
                  </a:lnTo>
                  <a:lnTo>
                    <a:pt x="153" y="10"/>
                  </a:lnTo>
                  <a:lnTo>
                    <a:pt x="172" y="19"/>
                  </a:lnTo>
                  <a:lnTo>
                    <a:pt x="188" y="34"/>
                  </a:lnTo>
                  <a:lnTo>
                    <a:pt x="201" y="50"/>
                  </a:lnTo>
                  <a:lnTo>
                    <a:pt x="211" y="69"/>
                  </a:lnTo>
                  <a:lnTo>
                    <a:pt x="218" y="90"/>
                  </a:lnTo>
                  <a:lnTo>
                    <a:pt x="220" y="113"/>
                  </a:lnTo>
                  <a:lnTo>
                    <a:pt x="218" y="135"/>
                  </a:lnTo>
                  <a:lnTo>
                    <a:pt x="211" y="156"/>
                  </a:lnTo>
                  <a:lnTo>
                    <a:pt x="201" y="176"/>
                  </a:lnTo>
                  <a:lnTo>
                    <a:pt x="188" y="193"/>
                  </a:lnTo>
                  <a:lnTo>
                    <a:pt x="172" y="207"/>
                  </a:lnTo>
                  <a:lnTo>
                    <a:pt x="153" y="217"/>
                  </a:lnTo>
                  <a:lnTo>
                    <a:pt x="133" y="224"/>
                  </a:lnTo>
                  <a:lnTo>
                    <a:pt x="111" y="226"/>
                  </a:lnTo>
                  <a:lnTo>
                    <a:pt x="88" y="224"/>
                  </a:lnTo>
                  <a:lnTo>
                    <a:pt x="67" y="217"/>
                  </a:lnTo>
                  <a:lnTo>
                    <a:pt x="49" y="207"/>
                  </a:lnTo>
                  <a:lnTo>
                    <a:pt x="33" y="193"/>
                  </a:lnTo>
                  <a:lnTo>
                    <a:pt x="19" y="176"/>
                  </a:lnTo>
                  <a:lnTo>
                    <a:pt x="9" y="156"/>
                  </a:lnTo>
                  <a:lnTo>
                    <a:pt x="3" y="135"/>
                  </a:lnTo>
                  <a:lnTo>
                    <a:pt x="0" y="113"/>
                  </a:lnTo>
                  <a:lnTo>
                    <a:pt x="3" y="90"/>
                  </a:lnTo>
                  <a:lnTo>
                    <a:pt x="9" y="69"/>
                  </a:lnTo>
                  <a:lnTo>
                    <a:pt x="19" y="50"/>
                  </a:lnTo>
                  <a:lnTo>
                    <a:pt x="33" y="34"/>
                  </a:lnTo>
                  <a:lnTo>
                    <a:pt x="49" y="19"/>
                  </a:lnTo>
                  <a:lnTo>
                    <a:pt x="67" y="10"/>
                  </a:lnTo>
                  <a:lnTo>
                    <a:pt x="88" y="3"/>
                  </a:lnTo>
                  <a:lnTo>
                    <a:pt x="111" y="0"/>
                  </a:lnTo>
                  <a:close/>
                </a:path>
              </a:pathLst>
            </a:custGeom>
            <a:solidFill>
              <a:srgbClr val="B76B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1" name="Freeform 21"/>
            <p:cNvSpPr>
              <a:spLocks/>
            </p:cNvSpPr>
            <p:nvPr/>
          </p:nvSpPr>
          <p:spPr bwMode="auto">
            <a:xfrm flipH="1">
              <a:off x="4206" y="3466"/>
              <a:ext cx="204" cy="210"/>
            </a:xfrm>
            <a:custGeom>
              <a:avLst/>
              <a:gdLst>
                <a:gd name="T0" fmla="*/ 103 w 204"/>
                <a:gd name="T1" fmla="*/ 0 h 210"/>
                <a:gd name="T2" fmla="*/ 123 w 204"/>
                <a:gd name="T3" fmla="*/ 2 h 210"/>
                <a:gd name="T4" fmla="*/ 142 w 204"/>
                <a:gd name="T5" fmla="*/ 8 h 210"/>
                <a:gd name="T6" fmla="*/ 159 w 204"/>
                <a:gd name="T7" fmla="*/ 17 h 210"/>
                <a:gd name="T8" fmla="*/ 174 w 204"/>
                <a:gd name="T9" fmla="*/ 30 h 210"/>
                <a:gd name="T10" fmla="*/ 186 w 204"/>
                <a:gd name="T11" fmla="*/ 46 h 210"/>
                <a:gd name="T12" fmla="*/ 196 w 204"/>
                <a:gd name="T13" fmla="*/ 63 h 210"/>
                <a:gd name="T14" fmla="*/ 202 w 204"/>
                <a:gd name="T15" fmla="*/ 83 h 210"/>
                <a:gd name="T16" fmla="*/ 204 w 204"/>
                <a:gd name="T17" fmla="*/ 105 h 210"/>
                <a:gd name="T18" fmla="*/ 202 w 204"/>
                <a:gd name="T19" fmla="*/ 126 h 210"/>
                <a:gd name="T20" fmla="*/ 196 w 204"/>
                <a:gd name="T21" fmla="*/ 146 h 210"/>
                <a:gd name="T22" fmla="*/ 186 w 204"/>
                <a:gd name="T23" fmla="*/ 164 h 210"/>
                <a:gd name="T24" fmla="*/ 174 w 204"/>
                <a:gd name="T25" fmla="*/ 179 h 210"/>
                <a:gd name="T26" fmla="*/ 159 w 204"/>
                <a:gd name="T27" fmla="*/ 192 h 210"/>
                <a:gd name="T28" fmla="*/ 142 w 204"/>
                <a:gd name="T29" fmla="*/ 201 h 210"/>
                <a:gd name="T30" fmla="*/ 123 w 204"/>
                <a:gd name="T31" fmla="*/ 207 h 210"/>
                <a:gd name="T32" fmla="*/ 103 w 204"/>
                <a:gd name="T33" fmla="*/ 210 h 210"/>
                <a:gd name="T34" fmla="*/ 81 w 204"/>
                <a:gd name="T35" fmla="*/ 207 h 210"/>
                <a:gd name="T36" fmla="*/ 63 w 204"/>
                <a:gd name="T37" fmla="*/ 201 h 210"/>
                <a:gd name="T38" fmla="*/ 45 w 204"/>
                <a:gd name="T39" fmla="*/ 192 h 210"/>
                <a:gd name="T40" fmla="*/ 30 w 204"/>
                <a:gd name="T41" fmla="*/ 179 h 210"/>
                <a:gd name="T42" fmla="*/ 18 w 204"/>
                <a:gd name="T43" fmla="*/ 164 h 210"/>
                <a:gd name="T44" fmla="*/ 8 w 204"/>
                <a:gd name="T45" fmla="*/ 146 h 210"/>
                <a:gd name="T46" fmla="*/ 2 w 204"/>
                <a:gd name="T47" fmla="*/ 126 h 210"/>
                <a:gd name="T48" fmla="*/ 0 w 204"/>
                <a:gd name="T49" fmla="*/ 105 h 210"/>
                <a:gd name="T50" fmla="*/ 2 w 204"/>
                <a:gd name="T51" fmla="*/ 83 h 210"/>
                <a:gd name="T52" fmla="*/ 8 w 204"/>
                <a:gd name="T53" fmla="*/ 63 h 210"/>
                <a:gd name="T54" fmla="*/ 18 w 204"/>
                <a:gd name="T55" fmla="*/ 46 h 210"/>
                <a:gd name="T56" fmla="*/ 30 w 204"/>
                <a:gd name="T57" fmla="*/ 30 h 210"/>
                <a:gd name="T58" fmla="*/ 45 w 204"/>
                <a:gd name="T59" fmla="*/ 17 h 210"/>
                <a:gd name="T60" fmla="*/ 63 w 204"/>
                <a:gd name="T61" fmla="*/ 8 h 210"/>
                <a:gd name="T62" fmla="*/ 81 w 204"/>
                <a:gd name="T63" fmla="*/ 2 h 210"/>
                <a:gd name="T64" fmla="*/ 103 w 204"/>
                <a:gd name="T6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0">
                  <a:moveTo>
                    <a:pt x="103" y="0"/>
                  </a:moveTo>
                  <a:lnTo>
                    <a:pt x="123" y="2"/>
                  </a:lnTo>
                  <a:lnTo>
                    <a:pt x="142" y="8"/>
                  </a:lnTo>
                  <a:lnTo>
                    <a:pt x="159" y="17"/>
                  </a:lnTo>
                  <a:lnTo>
                    <a:pt x="174" y="30"/>
                  </a:lnTo>
                  <a:lnTo>
                    <a:pt x="186" y="46"/>
                  </a:lnTo>
                  <a:lnTo>
                    <a:pt x="196" y="63"/>
                  </a:lnTo>
                  <a:lnTo>
                    <a:pt x="202" y="83"/>
                  </a:lnTo>
                  <a:lnTo>
                    <a:pt x="204" y="105"/>
                  </a:lnTo>
                  <a:lnTo>
                    <a:pt x="202" y="126"/>
                  </a:lnTo>
                  <a:lnTo>
                    <a:pt x="196" y="146"/>
                  </a:lnTo>
                  <a:lnTo>
                    <a:pt x="186" y="164"/>
                  </a:lnTo>
                  <a:lnTo>
                    <a:pt x="174" y="179"/>
                  </a:lnTo>
                  <a:lnTo>
                    <a:pt x="159" y="192"/>
                  </a:lnTo>
                  <a:lnTo>
                    <a:pt x="142" y="201"/>
                  </a:lnTo>
                  <a:lnTo>
                    <a:pt x="123" y="207"/>
                  </a:lnTo>
                  <a:lnTo>
                    <a:pt x="103" y="210"/>
                  </a:lnTo>
                  <a:lnTo>
                    <a:pt x="81" y="207"/>
                  </a:lnTo>
                  <a:lnTo>
                    <a:pt x="63" y="201"/>
                  </a:lnTo>
                  <a:lnTo>
                    <a:pt x="45" y="192"/>
                  </a:lnTo>
                  <a:lnTo>
                    <a:pt x="30" y="179"/>
                  </a:lnTo>
                  <a:lnTo>
                    <a:pt x="18" y="164"/>
                  </a:lnTo>
                  <a:lnTo>
                    <a:pt x="8" y="146"/>
                  </a:lnTo>
                  <a:lnTo>
                    <a:pt x="2" y="126"/>
                  </a:lnTo>
                  <a:lnTo>
                    <a:pt x="0" y="105"/>
                  </a:lnTo>
                  <a:lnTo>
                    <a:pt x="2" y="83"/>
                  </a:lnTo>
                  <a:lnTo>
                    <a:pt x="8" y="63"/>
                  </a:lnTo>
                  <a:lnTo>
                    <a:pt x="18" y="46"/>
                  </a:lnTo>
                  <a:lnTo>
                    <a:pt x="30" y="30"/>
                  </a:lnTo>
                  <a:lnTo>
                    <a:pt x="45" y="17"/>
                  </a:lnTo>
                  <a:lnTo>
                    <a:pt x="63" y="8"/>
                  </a:lnTo>
                  <a:lnTo>
                    <a:pt x="81" y="2"/>
                  </a:lnTo>
                  <a:lnTo>
                    <a:pt x="103" y="0"/>
                  </a:lnTo>
                  <a:close/>
                </a:path>
              </a:pathLst>
            </a:custGeom>
            <a:solidFill>
              <a:srgbClr val="BF75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2" name="Freeform 22"/>
            <p:cNvSpPr>
              <a:spLocks/>
            </p:cNvSpPr>
            <p:nvPr/>
          </p:nvSpPr>
          <p:spPr bwMode="auto">
            <a:xfrm flipH="1">
              <a:off x="4214" y="3474"/>
              <a:ext cx="188" cy="193"/>
            </a:xfrm>
            <a:custGeom>
              <a:avLst/>
              <a:gdLst>
                <a:gd name="T0" fmla="*/ 95 w 188"/>
                <a:gd name="T1" fmla="*/ 0 h 193"/>
                <a:gd name="T2" fmla="*/ 114 w 188"/>
                <a:gd name="T3" fmla="*/ 2 h 193"/>
                <a:gd name="T4" fmla="*/ 131 w 188"/>
                <a:gd name="T5" fmla="*/ 7 h 193"/>
                <a:gd name="T6" fmla="*/ 147 w 188"/>
                <a:gd name="T7" fmla="*/ 16 h 193"/>
                <a:gd name="T8" fmla="*/ 161 w 188"/>
                <a:gd name="T9" fmla="*/ 28 h 193"/>
                <a:gd name="T10" fmla="*/ 173 w 188"/>
                <a:gd name="T11" fmla="*/ 42 h 193"/>
                <a:gd name="T12" fmla="*/ 180 w 188"/>
                <a:gd name="T13" fmla="*/ 59 h 193"/>
                <a:gd name="T14" fmla="*/ 186 w 188"/>
                <a:gd name="T15" fmla="*/ 78 h 193"/>
                <a:gd name="T16" fmla="*/ 188 w 188"/>
                <a:gd name="T17" fmla="*/ 97 h 193"/>
                <a:gd name="T18" fmla="*/ 186 w 188"/>
                <a:gd name="T19" fmla="*/ 116 h 193"/>
                <a:gd name="T20" fmla="*/ 180 w 188"/>
                <a:gd name="T21" fmla="*/ 134 h 193"/>
                <a:gd name="T22" fmla="*/ 173 w 188"/>
                <a:gd name="T23" fmla="*/ 151 h 193"/>
                <a:gd name="T24" fmla="*/ 161 w 188"/>
                <a:gd name="T25" fmla="*/ 165 h 193"/>
                <a:gd name="T26" fmla="*/ 147 w 188"/>
                <a:gd name="T27" fmla="*/ 177 h 193"/>
                <a:gd name="T28" fmla="*/ 131 w 188"/>
                <a:gd name="T29" fmla="*/ 186 h 193"/>
                <a:gd name="T30" fmla="*/ 114 w 188"/>
                <a:gd name="T31" fmla="*/ 191 h 193"/>
                <a:gd name="T32" fmla="*/ 95 w 188"/>
                <a:gd name="T33" fmla="*/ 193 h 193"/>
                <a:gd name="T34" fmla="*/ 76 w 188"/>
                <a:gd name="T35" fmla="*/ 191 h 193"/>
                <a:gd name="T36" fmla="*/ 58 w 188"/>
                <a:gd name="T37" fmla="*/ 186 h 193"/>
                <a:gd name="T38" fmla="*/ 41 w 188"/>
                <a:gd name="T39" fmla="*/ 177 h 193"/>
                <a:gd name="T40" fmla="*/ 28 w 188"/>
                <a:gd name="T41" fmla="*/ 165 h 193"/>
                <a:gd name="T42" fmla="*/ 17 w 188"/>
                <a:gd name="T43" fmla="*/ 151 h 193"/>
                <a:gd name="T44" fmla="*/ 8 w 188"/>
                <a:gd name="T45" fmla="*/ 134 h 193"/>
                <a:gd name="T46" fmla="*/ 2 w 188"/>
                <a:gd name="T47" fmla="*/ 116 h 193"/>
                <a:gd name="T48" fmla="*/ 0 w 188"/>
                <a:gd name="T49" fmla="*/ 97 h 193"/>
                <a:gd name="T50" fmla="*/ 2 w 188"/>
                <a:gd name="T51" fmla="*/ 78 h 193"/>
                <a:gd name="T52" fmla="*/ 8 w 188"/>
                <a:gd name="T53" fmla="*/ 59 h 193"/>
                <a:gd name="T54" fmla="*/ 17 w 188"/>
                <a:gd name="T55" fmla="*/ 42 h 193"/>
                <a:gd name="T56" fmla="*/ 28 w 188"/>
                <a:gd name="T57" fmla="*/ 28 h 193"/>
                <a:gd name="T58" fmla="*/ 41 w 188"/>
                <a:gd name="T59" fmla="*/ 16 h 193"/>
                <a:gd name="T60" fmla="*/ 58 w 188"/>
                <a:gd name="T61" fmla="*/ 7 h 193"/>
                <a:gd name="T62" fmla="*/ 76 w 188"/>
                <a:gd name="T63" fmla="*/ 2 h 193"/>
                <a:gd name="T64" fmla="*/ 95 w 188"/>
                <a:gd name="T6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193">
                  <a:moveTo>
                    <a:pt x="95" y="0"/>
                  </a:moveTo>
                  <a:lnTo>
                    <a:pt x="114" y="2"/>
                  </a:lnTo>
                  <a:lnTo>
                    <a:pt x="131" y="7"/>
                  </a:lnTo>
                  <a:lnTo>
                    <a:pt x="147" y="16"/>
                  </a:lnTo>
                  <a:lnTo>
                    <a:pt x="161" y="28"/>
                  </a:lnTo>
                  <a:lnTo>
                    <a:pt x="173" y="42"/>
                  </a:lnTo>
                  <a:lnTo>
                    <a:pt x="180" y="59"/>
                  </a:lnTo>
                  <a:lnTo>
                    <a:pt x="186" y="78"/>
                  </a:lnTo>
                  <a:lnTo>
                    <a:pt x="188" y="97"/>
                  </a:lnTo>
                  <a:lnTo>
                    <a:pt x="186" y="116"/>
                  </a:lnTo>
                  <a:lnTo>
                    <a:pt x="180" y="134"/>
                  </a:lnTo>
                  <a:lnTo>
                    <a:pt x="173" y="151"/>
                  </a:lnTo>
                  <a:lnTo>
                    <a:pt x="161" y="165"/>
                  </a:lnTo>
                  <a:lnTo>
                    <a:pt x="147" y="177"/>
                  </a:lnTo>
                  <a:lnTo>
                    <a:pt x="131" y="186"/>
                  </a:lnTo>
                  <a:lnTo>
                    <a:pt x="114" y="191"/>
                  </a:lnTo>
                  <a:lnTo>
                    <a:pt x="95" y="193"/>
                  </a:lnTo>
                  <a:lnTo>
                    <a:pt x="76" y="191"/>
                  </a:lnTo>
                  <a:lnTo>
                    <a:pt x="58" y="186"/>
                  </a:lnTo>
                  <a:lnTo>
                    <a:pt x="41" y="177"/>
                  </a:lnTo>
                  <a:lnTo>
                    <a:pt x="28" y="165"/>
                  </a:lnTo>
                  <a:lnTo>
                    <a:pt x="17" y="151"/>
                  </a:lnTo>
                  <a:lnTo>
                    <a:pt x="8" y="134"/>
                  </a:lnTo>
                  <a:lnTo>
                    <a:pt x="2" y="116"/>
                  </a:lnTo>
                  <a:lnTo>
                    <a:pt x="0" y="97"/>
                  </a:lnTo>
                  <a:lnTo>
                    <a:pt x="2" y="78"/>
                  </a:lnTo>
                  <a:lnTo>
                    <a:pt x="8" y="59"/>
                  </a:lnTo>
                  <a:lnTo>
                    <a:pt x="17" y="42"/>
                  </a:lnTo>
                  <a:lnTo>
                    <a:pt x="28" y="28"/>
                  </a:lnTo>
                  <a:lnTo>
                    <a:pt x="41" y="16"/>
                  </a:lnTo>
                  <a:lnTo>
                    <a:pt x="58" y="7"/>
                  </a:lnTo>
                  <a:lnTo>
                    <a:pt x="76" y="2"/>
                  </a:lnTo>
                  <a:lnTo>
                    <a:pt x="95" y="0"/>
                  </a:lnTo>
                  <a:close/>
                </a:path>
              </a:pathLst>
            </a:custGeom>
            <a:solidFill>
              <a:srgbClr val="C47C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3" name="Freeform 23"/>
            <p:cNvSpPr>
              <a:spLocks/>
            </p:cNvSpPr>
            <p:nvPr/>
          </p:nvSpPr>
          <p:spPr bwMode="auto">
            <a:xfrm flipH="1">
              <a:off x="4222" y="3481"/>
              <a:ext cx="172" cy="178"/>
            </a:xfrm>
            <a:custGeom>
              <a:avLst/>
              <a:gdLst>
                <a:gd name="T0" fmla="*/ 87 w 172"/>
                <a:gd name="T1" fmla="*/ 0 h 178"/>
                <a:gd name="T2" fmla="*/ 103 w 172"/>
                <a:gd name="T3" fmla="*/ 2 h 178"/>
                <a:gd name="T4" fmla="*/ 120 w 172"/>
                <a:gd name="T5" fmla="*/ 7 h 178"/>
                <a:gd name="T6" fmla="*/ 135 w 172"/>
                <a:gd name="T7" fmla="*/ 15 h 178"/>
                <a:gd name="T8" fmla="*/ 147 w 172"/>
                <a:gd name="T9" fmla="*/ 26 h 178"/>
                <a:gd name="T10" fmla="*/ 158 w 172"/>
                <a:gd name="T11" fmla="*/ 39 h 178"/>
                <a:gd name="T12" fmla="*/ 166 w 172"/>
                <a:gd name="T13" fmla="*/ 54 h 178"/>
                <a:gd name="T14" fmla="*/ 170 w 172"/>
                <a:gd name="T15" fmla="*/ 71 h 178"/>
                <a:gd name="T16" fmla="*/ 172 w 172"/>
                <a:gd name="T17" fmla="*/ 88 h 178"/>
                <a:gd name="T18" fmla="*/ 170 w 172"/>
                <a:gd name="T19" fmla="*/ 106 h 178"/>
                <a:gd name="T20" fmla="*/ 166 w 172"/>
                <a:gd name="T21" fmla="*/ 124 h 178"/>
                <a:gd name="T22" fmla="*/ 158 w 172"/>
                <a:gd name="T23" fmla="*/ 139 h 178"/>
                <a:gd name="T24" fmla="*/ 147 w 172"/>
                <a:gd name="T25" fmla="*/ 152 h 178"/>
                <a:gd name="T26" fmla="*/ 135 w 172"/>
                <a:gd name="T27" fmla="*/ 163 h 178"/>
                <a:gd name="T28" fmla="*/ 120 w 172"/>
                <a:gd name="T29" fmla="*/ 171 h 178"/>
                <a:gd name="T30" fmla="*/ 103 w 172"/>
                <a:gd name="T31" fmla="*/ 176 h 178"/>
                <a:gd name="T32" fmla="*/ 87 w 172"/>
                <a:gd name="T33" fmla="*/ 178 h 178"/>
                <a:gd name="T34" fmla="*/ 69 w 172"/>
                <a:gd name="T35" fmla="*/ 176 h 178"/>
                <a:gd name="T36" fmla="*/ 53 w 172"/>
                <a:gd name="T37" fmla="*/ 171 h 178"/>
                <a:gd name="T38" fmla="*/ 38 w 172"/>
                <a:gd name="T39" fmla="*/ 163 h 178"/>
                <a:gd name="T40" fmla="*/ 25 w 172"/>
                <a:gd name="T41" fmla="*/ 152 h 178"/>
                <a:gd name="T42" fmla="*/ 14 w 172"/>
                <a:gd name="T43" fmla="*/ 139 h 178"/>
                <a:gd name="T44" fmla="*/ 6 w 172"/>
                <a:gd name="T45" fmla="*/ 124 h 178"/>
                <a:gd name="T46" fmla="*/ 2 w 172"/>
                <a:gd name="T47" fmla="*/ 106 h 178"/>
                <a:gd name="T48" fmla="*/ 0 w 172"/>
                <a:gd name="T49" fmla="*/ 88 h 178"/>
                <a:gd name="T50" fmla="*/ 2 w 172"/>
                <a:gd name="T51" fmla="*/ 71 h 178"/>
                <a:gd name="T52" fmla="*/ 6 w 172"/>
                <a:gd name="T53" fmla="*/ 54 h 178"/>
                <a:gd name="T54" fmla="*/ 14 w 172"/>
                <a:gd name="T55" fmla="*/ 39 h 178"/>
                <a:gd name="T56" fmla="*/ 25 w 172"/>
                <a:gd name="T57" fmla="*/ 26 h 178"/>
                <a:gd name="T58" fmla="*/ 38 w 172"/>
                <a:gd name="T59" fmla="*/ 15 h 178"/>
                <a:gd name="T60" fmla="*/ 53 w 172"/>
                <a:gd name="T61" fmla="*/ 7 h 178"/>
                <a:gd name="T62" fmla="*/ 69 w 172"/>
                <a:gd name="T63" fmla="*/ 2 h 178"/>
                <a:gd name="T64" fmla="*/ 87 w 172"/>
                <a:gd name="T6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2" h="178">
                  <a:moveTo>
                    <a:pt x="87" y="0"/>
                  </a:moveTo>
                  <a:lnTo>
                    <a:pt x="103" y="2"/>
                  </a:lnTo>
                  <a:lnTo>
                    <a:pt x="120" y="7"/>
                  </a:lnTo>
                  <a:lnTo>
                    <a:pt x="135" y="15"/>
                  </a:lnTo>
                  <a:lnTo>
                    <a:pt x="147" y="26"/>
                  </a:lnTo>
                  <a:lnTo>
                    <a:pt x="158" y="39"/>
                  </a:lnTo>
                  <a:lnTo>
                    <a:pt x="166" y="54"/>
                  </a:lnTo>
                  <a:lnTo>
                    <a:pt x="170" y="71"/>
                  </a:lnTo>
                  <a:lnTo>
                    <a:pt x="172" y="88"/>
                  </a:lnTo>
                  <a:lnTo>
                    <a:pt x="170" y="106"/>
                  </a:lnTo>
                  <a:lnTo>
                    <a:pt x="166" y="124"/>
                  </a:lnTo>
                  <a:lnTo>
                    <a:pt x="158" y="139"/>
                  </a:lnTo>
                  <a:lnTo>
                    <a:pt x="147" y="152"/>
                  </a:lnTo>
                  <a:lnTo>
                    <a:pt x="135" y="163"/>
                  </a:lnTo>
                  <a:lnTo>
                    <a:pt x="120" y="171"/>
                  </a:lnTo>
                  <a:lnTo>
                    <a:pt x="103" y="176"/>
                  </a:lnTo>
                  <a:lnTo>
                    <a:pt x="87" y="178"/>
                  </a:lnTo>
                  <a:lnTo>
                    <a:pt x="69" y="176"/>
                  </a:lnTo>
                  <a:lnTo>
                    <a:pt x="53" y="171"/>
                  </a:lnTo>
                  <a:lnTo>
                    <a:pt x="38" y="163"/>
                  </a:lnTo>
                  <a:lnTo>
                    <a:pt x="25" y="152"/>
                  </a:lnTo>
                  <a:lnTo>
                    <a:pt x="14" y="139"/>
                  </a:lnTo>
                  <a:lnTo>
                    <a:pt x="6" y="124"/>
                  </a:lnTo>
                  <a:lnTo>
                    <a:pt x="2" y="106"/>
                  </a:lnTo>
                  <a:lnTo>
                    <a:pt x="0" y="88"/>
                  </a:lnTo>
                  <a:lnTo>
                    <a:pt x="2" y="71"/>
                  </a:lnTo>
                  <a:lnTo>
                    <a:pt x="6" y="54"/>
                  </a:lnTo>
                  <a:lnTo>
                    <a:pt x="14" y="39"/>
                  </a:lnTo>
                  <a:lnTo>
                    <a:pt x="25" y="26"/>
                  </a:lnTo>
                  <a:lnTo>
                    <a:pt x="38" y="15"/>
                  </a:lnTo>
                  <a:lnTo>
                    <a:pt x="53" y="7"/>
                  </a:lnTo>
                  <a:lnTo>
                    <a:pt x="69" y="2"/>
                  </a:lnTo>
                  <a:lnTo>
                    <a:pt x="87" y="0"/>
                  </a:lnTo>
                  <a:close/>
                </a:path>
              </a:pathLst>
            </a:custGeom>
            <a:solidFill>
              <a:srgbClr val="CC84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4" name="Freeform 24"/>
            <p:cNvSpPr>
              <a:spLocks/>
            </p:cNvSpPr>
            <p:nvPr/>
          </p:nvSpPr>
          <p:spPr bwMode="auto">
            <a:xfrm flipH="1">
              <a:off x="4229" y="3489"/>
              <a:ext cx="157" cy="162"/>
            </a:xfrm>
            <a:custGeom>
              <a:avLst/>
              <a:gdLst>
                <a:gd name="T0" fmla="*/ 79 w 157"/>
                <a:gd name="T1" fmla="*/ 0 h 162"/>
                <a:gd name="T2" fmla="*/ 94 w 157"/>
                <a:gd name="T3" fmla="*/ 1 h 162"/>
                <a:gd name="T4" fmla="*/ 109 w 157"/>
                <a:gd name="T5" fmla="*/ 6 h 162"/>
                <a:gd name="T6" fmla="*/ 122 w 157"/>
                <a:gd name="T7" fmla="*/ 14 h 162"/>
                <a:gd name="T8" fmla="*/ 133 w 157"/>
                <a:gd name="T9" fmla="*/ 24 h 162"/>
                <a:gd name="T10" fmla="*/ 143 w 157"/>
                <a:gd name="T11" fmla="*/ 36 h 162"/>
                <a:gd name="T12" fmla="*/ 150 w 157"/>
                <a:gd name="T13" fmla="*/ 50 h 162"/>
                <a:gd name="T14" fmla="*/ 156 w 157"/>
                <a:gd name="T15" fmla="*/ 64 h 162"/>
                <a:gd name="T16" fmla="*/ 157 w 157"/>
                <a:gd name="T17" fmla="*/ 80 h 162"/>
                <a:gd name="T18" fmla="*/ 156 w 157"/>
                <a:gd name="T19" fmla="*/ 97 h 162"/>
                <a:gd name="T20" fmla="*/ 150 w 157"/>
                <a:gd name="T21" fmla="*/ 112 h 162"/>
                <a:gd name="T22" fmla="*/ 143 w 157"/>
                <a:gd name="T23" fmla="*/ 127 h 162"/>
                <a:gd name="T24" fmla="*/ 133 w 157"/>
                <a:gd name="T25" fmla="*/ 138 h 162"/>
                <a:gd name="T26" fmla="*/ 122 w 157"/>
                <a:gd name="T27" fmla="*/ 148 h 162"/>
                <a:gd name="T28" fmla="*/ 109 w 157"/>
                <a:gd name="T29" fmla="*/ 156 h 162"/>
                <a:gd name="T30" fmla="*/ 94 w 157"/>
                <a:gd name="T31" fmla="*/ 161 h 162"/>
                <a:gd name="T32" fmla="*/ 79 w 157"/>
                <a:gd name="T33" fmla="*/ 162 h 162"/>
                <a:gd name="T34" fmla="*/ 63 w 157"/>
                <a:gd name="T35" fmla="*/ 161 h 162"/>
                <a:gd name="T36" fmla="*/ 47 w 157"/>
                <a:gd name="T37" fmla="*/ 156 h 162"/>
                <a:gd name="T38" fmla="*/ 34 w 157"/>
                <a:gd name="T39" fmla="*/ 148 h 162"/>
                <a:gd name="T40" fmla="*/ 23 w 157"/>
                <a:gd name="T41" fmla="*/ 138 h 162"/>
                <a:gd name="T42" fmla="*/ 13 w 157"/>
                <a:gd name="T43" fmla="*/ 127 h 162"/>
                <a:gd name="T44" fmla="*/ 6 w 157"/>
                <a:gd name="T45" fmla="*/ 112 h 162"/>
                <a:gd name="T46" fmla="*/ 1 w 157"/>
                <a:gd name="T47" fmla="*/ 97 h 162"/>
                <a:gd name="T48" fmla="*/ 0 w 157"/>
                <a:gd name="T49" fmla="*/ 80 h 162"/>
                <a:gd name="T50" fmla="*/ 1 w 157"/>
                <a:gd name="T51" fmla="*/ 64 h 162"/>
                <a:gd name="T52" fmla="*/ 6 w 157"/>
                <a:gd name="T53" fmla="*/ 50 h 162"/>
                <a:gd name="T54" fmla="*/ 13 w 157"/>
                <a:gd name="T55" fmla="*/ 36 h 162"/>
                <a:gd name="T56" fmla="*/ 23 w 157"/>
                <a:gd name="T57" fmla="*/ 24 h 162"/>
                <a:gd name="T58" fmla="*/ 34 w 157"/>
                <a:gd name="T59" fmla="*/ 14 h 162"/>
                <a:gd name="T60" fmla="*/ 47 w 157"/>
                <a:gd name="T61" fmla="*/ 6 h 162"/>
                <a:gd name="T62" fmla="*/ 63 w 157"/>
                <a:gd name="T63" fmla="*/ 1 h 162"/>
                <a:gd name="T64" fmla="*/ 79 w 157"/>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62">
                  <a:moveTo>
                    <a:pt x="79" y="0"/>
                  </a:moveTo>
                  <a:lnTo>
                    <a:pt x="94" y="1"/>
                  </a:lnTo>
                  <a:lnTo>
                    <a:pt x="109" y="6"/>
                  </a:lnTo>
                  <a:lnTo>
                    <a:pt x="122" y="14"/>
                  </a:lnTo>
                  <a:lnTo>
                    <a:pt x="133" y="24"/>
                  </a:lnTo>
                  <a:lnTo>
                    <a:pt x="143" y="36"/>
                  </a:lnTo>
                  <a:lnTo>
                    <a:pt x="150" y="50"/>
                  </a:lnTo>
                  <a:lnTo>
                    <a:pt x="156" y="64"/>
                  </a:lnTo>
                  <a:lnTo>
                    <a:pt x="157" y="80"/>
                  </a:lnTo>
                  <a:lnTo>
                    <a:pt x="156" y="97"/>
                  </a:lnTo>
                  <a:lnTo>
                    <a:pt x="150" y="112"/>
                  </a:lnTo>
                  <a:lnTo>
                    <a:pt x="143" y="127"/>
                  </a:lnTo>
                  <a:lnTo>
                    <a:pt x="133" y="138"/>
                  </a:lnTo>
                  <a:lnTo>
                    <a:pt x="122" y="148"/>
                  </a:lnTo>
                  <a:lnTo>
                    <a:pt x="109" y="156"/>
                  </a:lnTo>
                  <a:lnTo>
                    <a:pt x="94" y="161"/>
                  </a:lnTo>
                  <a:lnTo>
                    <a:pt x="79" y="162"/>
                  </a:lnTo>
                  <a:lnTo>
                    <a:pt x="63" y="161"/>
                  </a:lnTo>
                  <a:lnTo>
                    <a:pt x="47" y="156"/>
                  </a:lnTo>
                  <a:lnTo>
                    <a:pt x="34" y="148"/>
                  </a:lnTo>
                  <a:lnTo>
                    <a:pt x="23" y="138"/>
                  </a:lnTo>
                  <a:lnTo>
                    <a:pt x="13" y="127"/>
                  </a:lnTo>
                  <a:lnTo>
                    <a:pt x="6" y="112"/>
                  </a:lnTo>
                  <a:lnTo>
                    <a:pt x="1" y="97"/>
                  </a:lnTo>
                  <a:lnTo>
                    <a:pt x="0" y="80"/>
                  </a:lnTo>
                  <a:lnTo>
                    <a:pt x="1" y="64"/>
                  </a:lnTo>
                  <a:lnTo>
                    <a:pt x="6" y="50"/>
                  </a:lnTo>
                  <a:lnTo>
                    <a:pt x="13" y="36"/>
                  </a:lnTo>
                  <a:lnTo>
                    <a:pt x="23" y="24"/>
                  </a:lnTo>
                  <a:lnTo>
                    <a:pt x="34" y="14"/>
                  </a:lnTo>
                  <a:lnTo>
                    <a:pt x="47" y="6"/>
                  </a:lnTo>
                  <a:lnTo>
                    <a:pt x="63" y="1"/>
                  </a:lnTo>
                  <a:lnTo>
                    <a:pt x="79" y="0"/>
                  </a:lnTo>
                  <a:close/>
                </a:path>
              </a:pathLst>
            </a:custGeom>
            <a:solidFill>
              <a:srgbClr val="D18C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5" name="Freeform 25"/>
            <p:cNvSpPr>
              <a:spLocks/>
            </p:cNvSpPr>
            <p:nvPr/>
          </p:nvSpPr>
          <p:spPr bwMode="auto">
            <a:xfrm flipH="1">
              <a:off x="4237" y="3496"/>
              <a:ext cx="142" cy="146"/>
            </a:xfrm>
            <a:custGeom>
              <a:avLst/>
              <a:gdLst>
                <a:gd name="T0" fmla="*/ 72 w 142"/>
                <a:gd name="T1" fmla="*/ 0 h 146"/>
                <a:gd name="T2" fmla="*/ 86 w 142"/>
                <a:gd name="T3" fmla="*/ 1 h 146"/>
                <a:gd name="T4" fmla="*/ 99 w 142"/>
                <a:gd name="T5" fmla="*/ 6 h 146"/>
                <a:gd name="T6" fmla="*/ 111 w 142"/>
                <a:gd name="T7" fmla="*/ 13 h 146"/>
                <a:gd name="T8" fmla="*/ 122 w 142"/>
                <a:gd name="T9" fmla="*/ 21 h 146"/>
                <a:gd name="T10" fmla="*/ 130 w 142"/>
                <a:gd name="T11" fmla="*/ 32 h 146"/>
                <a:gd name="T12" fmla="*/ 136 w 142"/>
                <a:gd name="T13" fmla="*/ 45 h 146"/>
                <a:gd name="T14" fmla="*/ 141 w 142"/>
                <a:gd name="T15" fmla="*/ 59 h 146"/>
                <a:gd name="T16" fmla="*/ 142 w 142"/>
                <a:gd name="T17" fmla="*/ 73 h 146"/>
                <a:gd name="T18" fmla="*/ 141 w 142"/>
                <a:gd name="T19" fmla="*/ 88 h 146"/>
                <a:gd name="T20" fmla="*/ 136 w 142"/>
                <a:gd name="T21" fmla="*/ 102 h 146"/>
                <a:gd name="T22" fmla="*/ 130 w 142"/>
                <a:gd name="T23" fmla="*/ 114 h 146"/>
                <a:gd name="T24" fmla="*/ 122 w 142"/>
                <a:gd name="T25" fmla="*/ 124 h 146"/>
                <a:gd name="T26" fmla="*/ 111 w 142"/>
                <a:gd name="T27" fmla="*/ 134 h 146"/>
                <a:gd name="T28" fmla="*/ 99 w 142"/>
                <a:gd name="T29" fmla="*/ 140 h 146"/>
                <a:gd name="T30" fmla="*/ 86 w 142"/>
                <a:gd name="T31" fmla="*/ 144 h 146"/>
                <a:gd name="T32" fmla="*/ 72 w 142"/>
                <a:gd name="T33" fmla="*/ 146 h 146"/>
                <a:gd name="T34" fmla="*/ 57 w 142"/>
                <a:gd name="T35" fmla="*/ 144 h 146"/>
                <a:gd name="T36" fmla="*/ 44 w 142"/>
                <a:gd name="T37" fmla="*/ 140 h 146"/>
                <a:gd name="T38" fmla="*/ 32 w 142"/>
                <a:gd name="T39" fmla="*/ 134 h 146"/>
                <a:gd name="T40" fmla="*/ 22 w 142"/>
                <a:gd name="T41" fmla="*/ 124 h 146"/>
                <a:gd name="T42" fmla="*/ 13 w 142"/>
                <a:gd name="T43" fmla="*/ 114 h 146"/>
                <a:gd name="T44" fmla="*/ 6 w 142"/>
                <a:gd name="T45" fmla="*/ 102 h 146"/>
                <a:gd name="T46" fmla="*/ 1 w 142"/>
                <a:gd name="T47" fmla="*/ 88 h 146"/>
                <a:gd name="T48" fmla="*/ 0 w 142"/>
                <a:gd name="T49" fmla="*/ 73 h 146"/>
                <a:gd name="T50" fmla="*/ 1 w 142"/>
                <a:gd name="T51" fmla="*/ 59 h 146"/>
                <a:gd name="T52" fmla="*/ 6 w 142"/>
                <a:gd name="T53" fmla="*/ 45 h 146"/>
                <a:gd name="T54" fmla="*/ 13 w 142"/>
                <a:gd name="T55" fmla="*/ 32 h 146"/>
                <a:gd name="T56" fmla="*/ 22 w 142"/>
                <a:gd name="T57" fmla="*/ 21 h 146"/>
                <a:gd name="T58" fmla="*/ 32 w 142"/>
                <a:gd name="T59" fmla="*/ 13 h 146"/>
                <a:gd name="T60" fmla="*/ 44 w 142"/>
                <a:gd name="T61" fmla="*/ 6 h 146"/>
                <a:gd name="T62" fmla="*/ 57 w 142"/>
                <a:gd name="T63" fmla="*/ 1 h 146"/>
                <a:gd name="T64" fmla="*/ 72 w 142"/>
                <a:gd name="T6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6">
                  <a:moveTo>
                    <a:pt x="72" y="0"/>
                  </a:moveTo>
                  <a:lnTo>
                    <a:pt x="86" y="1"/>
                  </a:lnTo>
                  <a:lnTo>
                    <a:pt x="99" y="6"/>
                  </a:lnTo>
                  <a:lnTo>
                    <a:pt x="111" y="13"/>
                  </a:lnTo>
                  <a:lnTo>
                    <a:pt x="122" y="21"/>
                  </a:lnTo>
                  <a:lnTo>
                    <a:pt x="130" y="32"/>
                  </a:lnTo>
                  <a:lnTo>
                    <a:pt x="136" y="45"/>
                  </a:lnTo>
                  <a:lnTo>
                    <a:pt x="141" y="59"/>
                  </a:lnTo>
                  <a:lnTo>
                    <a:pt x="142" y="73"/>
                  </a:lnTo>
                  <a:lnTo>
                    <a:pt x="141" y="88"/>
                  </a:lnTo>
                  <a:lnTo>
                    <a:pt x="136" y="102"/>
                  </a:lnTo>
                  <a:lnTo>
                    <a:pt x="130" y="114"/>
                  </a:lnTo>
                  <a:lnTo>
                    <a:pt x="122" y="124"/>
                  </a:lnTo>
                  <a:lnTo>
                    <a:pt x="111" y="134"/>
                  </a:lnTo>
                  <a:lnTo>
                    <a:pt x="99" y="140"/>
                  </a:lnTo>
                  <a:lnTo>
                    <a:pt x="86" y="144"/>
                  </a:lnTo>
                  <a:lnTo>
                    <a:pt x="72" y="146"/>
                  </a:lnTo>
                  <a:lnTo>
                    <a:pt x="57" y="144"/>
                  </a:lnTo>
                  <a:lnTo>
                    <a:pt x="44" y="140"/>
                  </a:lnTo>
                  <a:lnTo>
                    <a:pt x="32" y="134"/>
                  </a:lnTo>
                  <a:lnTo>
                    <a:pt x="22" y="124"/>
                  </a:lnTo>
                  <a:lnTo>
                    <a:pt x="13" y="114"/>
                  </a:lnTo>
                  <a:lnTo>
                    <a:pt x="6" y="102"/>
                  </a:lnTo>
                  <a:lnTo>
                    <a:pt x="1" y="88"/>
                  </a:lnTo>
                  <a:lnTo>
                    <a:pt x="0" y="73"/>
                  </a:lnTo>
                  <a:lnTo>
                    <a:pt x="1" y="59"/>
                  </a:lnTo>
                  <a:lnTo>
                    <a:pt x="6" y="45"/>
                  </a:lnTo>
                  <a:lnTo>
                    <a:pt x="13" y="32"/>
                  </a:lnTo>
                  <a:lnTo>
                    <a:pt x="22" y="21"/>
                  </a:lnTo>
                  <a:lnTo>
                    <a:pt x="32" y="13"/>
                  </a:lnTo>
                  <a:lnTo>
                    <a:pt x="44" y="6"/>
                  </a:lnTo>
                  <a:lnTo>
                    <a:pt x="57" y="1"/>
                  </a:lnTo>
                  <a:lnTo>
                    <a:pt x="72" y="0"/>
                  </a:lnTo>
                  <a:close/>
                </a:path>
              </a:pathLst>
            </a:custGeom>
            <a:solidFill>
              <a:srgbClr val="D896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6" name="Freeform 26"/>
            <p:cNvSpPr>
              <a:spLocks/>
            </p:cNvSpPr>
            <p:nvPr/>
          </p:nvSpPr>
          <p:spPr bwMode="auto">
            <a:xfrm flipH="1">
              <a:off x="4245" y="3505"/>
              <a:ext cx="126" cy="128"/>
            </a:xfrm>
            <a:custGeom>
              <a:avLst/>
              <a:gdLst>
                <a:gd name="T0" fmla="*/ 64 w 126"/>
                <a:gd name="T1" fmla="*/ 0 h 128"/>
                <a:gd name="T2" fmla="*/ 76 w 126"/>
                <a:gd name="T3" fmla="*/ 1 h 128"/>
                <a:gd name="T4" fmla="*/ 88 w 126"/>
                <a:gd name="T5" fmla="*/ 4 h 128"/>
                <a:gd name="T6" fmla="*/ 98 w 126"/>
                <a:gd name="T7" fmla="*/ 10 h 128"/>
                <a:gd name="T8" fmla="*/ 108 w 126"/>
                <a:gd name="T9" fmla="*/ 18 h 128"/>
                <a:gd name="T10" fmla="*/ 115 w 126"/>
                <a:gd name="T11" fmla="*/ 28 h 128"/>
                <a:gd name="T12" fmla="*/ 122 w 126"/>
                <a:gd name="T13" fmla="*/ 38 h 128"/>
                <a:gd name="T14" fmla="*/ 125 w 126"/>
                <a:gd name="T15" fmla="*/ 51 h 128"/>
                <a:gd name="T16" fmla="*/ 126 w 126"/>
                <a:gd name="T17" fmla="*/ 64 h 128"/>
                <a:gd name="T18" fmla="*/ 125 w 126"/>
                <a:gd name="T19" fmla="*/ 77 h 128"/>
                <a:gd name="T20" fmla="*/ 122 w 126"/>
                <a:gd name="T21" fmla="*/ 89 h 128"/>
                <a:gd name="T22" fmla="*/ 115 w 126"/>
                <a:gd name="T23" fmla="*/ 100 h 128"/>
                <a:gd name="T24" fmla="*/ 108 w 126"/>
                <a:gd name="T25" fmla="*/ 109 h 128"/>
                <a:gd name="T26" fmla="*/ 98 w 126"/>
                <a:gd name="T27" fmla="*/ 118 h 128"/>
                <a:gd name="T28" fmla="*/ 88 w 126"/>
                <a:gd name="T29" fmla="*/ 124 h 128"/>
                <a:gd name="T30" fmla="*/ 76 w 126"/>
                <a:gd name="T31" fmla="*/ 127 h 128"/>
                <a:gd name="T32" fmla="*/ 64 w 126"/>
                <a:gd name="T33" fmla="*/ 128 h 128"/>
                <a:gd name="T34" fmla="*/ 50 w 126"/>
                <a:gd name="T35" fmla="*/ 127 h 128"/>
                <a:gd name="T36" fmla="*/ 39 w 126"/>
                <a:gd name="T37" fmla="*/ 124 h 128"/>
                <a:gd name="T38" fmla="*/ 28 w 126"/>
                <a:gd name="T39" fmla="*/ 118 h 128"/>
                <a:gd name="T40" fmla="*/ 19 w 126"/>
                <a:gd name="T41" fmla="*/ 109 h 128"/>
                <a:gd name="T42" fmla="*/ 11 w 126"/>
                <a:gd name="T43" fmla="*/ 100 h 128"/>
                <a:gd name="T44" fmla="*/ 5 w 126"/>
                <a:gd name="T45" fmla="*/ 89 h 128"/>
                <a:gd name="T46" fmla="*/ 1 w 126"/>
                <a:gd name="T47" fmla="*/ 77 h 128"/>
                <a:gd name="T48" fmla="*/ 0 w 126"/>
                <a:gd name="T49" fmla="*/ 64 h 128"/>
                <a:gd name="T50" fmla="*/ 1 w 126"/>
                <a:gd name="T51" fmla="*/ 51 h 128"/>
                <a:gd name="T52" fmla="*/ 5 w 126"/>
                <a:gd name="T53" fmla="*/ 38 h 128"/>
                <a:gd name="T54" fmla="*/ 11 w 126"/>
                <a:gd name="T55" fmla="*/ 28 h 128"/>
                <a:gd name="T56" fmla="*/ 19 w 126"/>
                <a:gd name="T57" fmla="*/ 18 h 128"/>
                <a:gd name="T58" fmla="*/ 28 w 126"/>
                <a:gd name="T59" fmla="*/ 10 h 128"/>
                <a:gd name="T60" fmla="*/ 39 w 126"/>
                <a:gd name="T61" fmla="*/ 4 h 128"/>
                <a:gd name="T62" fmla="*/ 50 w 126"/>
                <a:gd name="T63" fmla="*/ 1 h 128"/>
                <a:gd name="T64" fmla="*/ 64 w 126"/>
                <a:gd name="T6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8">
                  <a:moveTo>
                    <a:pt x="64" y="0"/>
                  </a:moveTo>
                  <a:lnTo>
                    <a:pt x="76" y="1"/>
                  </a:lnTo>
                  <a:lnTo>
                    <a:pt x="88" y="4"/>
                  </a:lnTo>
                  <a:lnTo>
                    <a:pt x="98" y="10"/>
                  </a:lnTo>
                  <a:lnTo>
                    <a:pt x="108" y="18"/>
                  </a:lnTo>
                  <a:lnTo>
                    <a:pt x="115" y="28"/>
                  </a:lnTo>
                  <a:lnTo>
                    <a:pt x="122" y="38"/>
                  </a:lnTo>
                  <a:lnTo>
                    <a:pt x="125" y="51"/>
                  </a:lnTo>
                  <a:lnTo>
                    <a:pt x="126" y="64"/>
                  </a:lnTo>
                  <a:lnTo>
                    <a:pt x="125" y="77"/>
                  </a:lnTo>
                  <a:lnTo>
                    <a:pt x="122" y="89"/>
                  </a:lnTo>
                  <a:lnTo>
                    <a:pt x="115" y="100"/>
                  </a:lnTo>
                  <a:lnTo>
                    <a:pt x="108" y="109"/>
                  </a:lnTo>
                  <a:lnTo>
                    <a:pt x="98" y="118"/>
                  </a:lnTo>
                  <a:lnTo>
                    <a:pt x="88" y="124"/>
                  </a:lnTo>
                  <a:lnTo>
                    <a:pt x="76" y="127"/>
                  </a:lnTo>
                  <a:lnTo>
                    <a:pt x="64" y="128"/>
                  </a:lnTo>
                  <a:lnTo>
                    <a:pt x="50" y="127"/>
                  </a:lnTo>
                  <a:lnTo>
                    <a:pt x="39" y="124"/>
                  </a:lnTo>
                  <a:lnTo>
                    <a:pt x="28" y="118"/>
                  </a:lnTo>
                  <a:lnTo>
                    <a:pt x="19" y="109"/>
                  </a:lnTo>
                  <a:lnTo>
                    <a:pt x="11" y="100"/>
                  </a:lnTo>
                  <a:lnTo>
                    <a:pt x="5" y="89"/>
                  </a:lnTo>
                  <a:lnTo>
                    <a:pt x="1" y="77"/>
                  </a:lnTo>
                  <a:lnTo>
                    <a:pt x="0" y="64"/>
                  </a:lnTo>
                  <a:lnTo>
                    <a:pt x="1" y="51"/>
                  </a:lnTo>
                  <a:lnTo>
                    <a:pt x="5" y="38"/>
                  </a:lnTo>
                  <a:lnTo>
                    <a:pt x="11" y="28"/>
                  </a:lnTo>
                  <a:lnTo>
                    <a:pt x="19" y="18"/>
                  </a:lnTo>
                  <a:lnTo>
                    <a:pt x="28" y="10"/>
                  </a:lnTo>
                  <a:lnTo>
                    <a:pt x="39" y="4"/>
                  </a:lnTo>
                  <a:lnTo>
                    <a:pt x="50" y="1"/>
                  </a:lnTo>
                  <a:lnTo>
                    <a:pt x="64" y="0"/>
                  </a:lnTo>
                  <a:close/>
                </a:path>
              </a:pathLst>
            </a:custGeom>
            <a:solidFill>
              <a:srgbClr val="DD9E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7" name="Freeform 27"/>
            <p:cNvSpPr>
              <a:spLocks/>
            </p:cNvSpPr>
            <p:nvPr/>
          </p:nvSpPr>
          <p:spPr bwMode="auto">
            <a:xfrm flipH="1">
              <a:off x="4253" y="3512"/>
              <a:ext cx="110" cy="113"/>
            </a:xfrm>
            <a:custGeom>
              <a:avLst/>
              <a:gdLst>
                <a:gd name="T0" fmla="*/ 56 w 110"/>
                <a:gd name="T1" fmla="*/ 0 h 113"/>
                <a:gd name="T2" fmla="*/ 67 w 110"/>
                <a:gd name="T3" fmla="*/ 1 h 113"/>
                <a:gd name="T4" fmla="*/ 77 w 110"/>
                <a:gd name="T5" fmla="*/ 4 h 113"/>
                <a:gd name="T6" fmla="*/ 86 w 110"/>
                <a:gd name="T7" fmla="*/ 9 h 113"/>
                <a:gd name="T8" fmla="*/ 95 w 110"/>
                <a:gd name="T9" fmla="*/ 16 h 113"/>
                <a:gd name="T10" fmla="*/ 101 w 110"/>
                <a:gd name="T11" fmla="*/ 24 h 113"/>
                <a:gd name="T12" fmla="*/ 106 w 110"/>
                <a:gd name="T13" fmla="*/ 35 h 113"/>
                <a:gd name="T14" fmla="*/ 109 w 110"/>
                <a:gd name="T15" fmla="*/ 44 h 113"/>
                <a:gd name="T16" fmla="*/ 110 w 110"/>
                <a:gd name="T17" fmla="*/ 56 h 113"/>
                <a:gd name="T18" fmla="*/ 109 w 110"/>
                <a:gd name="T19" fmla="*/ 68 h 113"/>
                <a:gd name="T20" fmla="*/ 106 w 110"/>
                <a:gd name="T21" fmla="*/ 79 h 113"/>
                <a:gd name="T22" fmla="*/ 101 w 110"/>
                <a:gd name="T23" fmla="*/ 88 h 113"/>
                <a:gd name="T24" fmla="*/ 95 w 110"/>
                <a:gd name="T25" fmla="*/ 96 h 113"/>
                <a:gd name="T26" fmla="*/ 86 w 110"/>
                <a:gd name="T27" fmla="*/ 104 h 113"/>
                <a:gd name="T28" fmla="*/ 77 w 110"/>
                <a:gd name="T29" fmla="*/ 108 h 113"/>
                <a:gd name="T30" fmla="*/ 67 w 110"/>
                <a:gd name="T31" fmla="*/ 112 h 113"/>
                <a:gd name="T32" fmla="*/ 56 w 110"/>
                <a:gd name="T33" fmla="*/ 113 h 113"/>
                <a:gd name="T34" fmla="*/ 45 w 110"/>
                <a:gd name="T35" fmla="*/ 112 h 113"/>
                <a:gd name="T36" fmla="*/ 33 w 110"/>
                <a:gd name="T37" fmla="*/ 108 h 113"/>
                <a:gd name="T38" fmla="*/ 24 w 110"/>
                <a:gd name="T39" fmla="*/ 104 h 113"/>
                <a:gd name="T40" fmla="*/ 17 w 110"/>
                <a:gd name="T41" fmla="*/ 96 h 113"/>
                <a:gd name="T42" fmla="*/ 9 w 110"/>
                <a:gd name="T43" fmla="*/ 88 h 113"/>
                <a:gd name="T44" fmla="*/ 4 w 110"/>
                <a:gd name="T45" fmla="*/ 79 h 113"/>
                <a:gd name="T46" fmla="*/ 1 w 110"/>
                <a:gd name="T47" fmla="*/ 68 h 113"/>
                <a:gd name="T48" fmla="*/ 0 w 110"/>
                <a:gd name="T49" fmla="*/ 56 h 113"/>
                <a:gd name="T50" fmla="*/ 1 w 110"/>
                <a:gd name="T51" fmla="*/ 44 h 113"/>
                <a:gd name="T52" fmla="*/ 4 w 110"/>
                <a:gd name="T53" fmla="*/ 35 h 113"/>
                <a:gd name="T54" fmla="*/ 9 w 110"/>
                <a:gd name="T55" fmla="*/ 24 h 113"/>
                <a:gd name="T56" fmla="*/ 17 w 110"/>
                <a:gd name="T57" fmla="*/ 16 h 113"/>
                <a:gd name="T58" fmla="*/ 24 w 110"/>
                <a:gd name="T59" fmla="*/ 9 h 113"/>
                <a:gd name="T60" fmla="*/ 33 w 110"/>
                <a:gd name="T61" fmla="*/ 4 h 113"/>
                <a:gd name="T62" fmla="*/ 45 w 110"/>
                <a:gd name="T63" fmla="*/ 1 h 113"/>
                <a:gd name="T64" fmla="*/ 56 w 110"/>
                <a:gd name="T6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13">
                  <a:moveTo>
                    <a:pt x="56" y="0"/>
                  </a:moveTo>
                  <a:lnTo>
                    <a:pt x="67" y="1"/>
                  </a:lnTo>
                  <a:lnTo>
                    <a:pt x="77" y="4"/>
                  </a:lnTo>
                  <a:lnTo>
                    <a:pt x="86" y="9"/>
                  </a:lnTo>
                  <a:lnTo>
                    <a:pt x="95" y="16"/>
                  </a:lnTo>
                  <a:lnTo>
                    <a:pt x="101" y="24"/>
                  </a:lnTo>
                  <a:lnTo>
                    <a:pt x="106" y="35"/>
                  </a:lnTo>
                  <a:lnTo>
                    <a:pt x="109" y="44"/>
                  </a:lnTo>
                  <a:lnTo>
                    <a:pt x="110" y="56"/>
                  </a:lnTo>
                  <a:lnTo>
                    <a:pt x="109" y="68"/>
                  </a:lnTo>
                  <a:lnTo>
                    <a:pt x="106" y="79"/>
                  </a:lnTo>
                  <a:lnTo>
                    <a:pt x="101" y="88"/>
                  </a:lnTo>
                  <a:lnTo>
                    <a:pt x="95" y="96"/>
                  </a:lnTo>
                  <a:lnTo>
                    <a:pt x="86" y="104"/>
                  </a:lnTo>
                  <a:lnTo>
                    <a:pt x="77" y="108"/>
                  </a:lnTo>
                  <a:lnTo>
                    <a:pt x="67" y="112"/>
                  </a:lnTo>
                  <a:lnTo>
                    <a:pt x="56" y="113"/>
                  </a:lnTo>
                  <a:lnTo>
                    <a:pt x="45" y="112"/>
                  </a:lnTo>
                  <a:lnTo>
                    <a:pt x="33" y="108"/>
                  </a:lnTo>
                  <a:lnTo>
                    <a:pt x="24" y="104"/>
                  </a:lnTo>
                  <a:lnTo>
                    <a:pt x="17" y="96"/>
                  </a:lnTo>
                  <a:lnTo>
                    <a:pt x="9" y="88"/>
                  </a:lnTo>
                  <a:lnTo>
                    <a:pt x="4" y="79"/>
                  </a:lnTo>
                  <a:lnTo>
                    <a:pt x="1" y="68"/>
                  </a:lnTo>
                  <a:lnTo>
                    <a:pt x="0" y="56"/>
                  </a:lnTo>
                  <a:lnTo>
                    <a:pt x="1" y="44"/>
                  </a:lnTo>
                  <a:lnTo>
                    <a:pt x="4" y="35"/>
                  </a:lnTo>
                  <a:lnTo>
                    <a:pt x="9" y="24"/>
                  </a:lnTo>
                  <a:lnTo>
                    <a:pt x="17" y="16"/>
                  </a:lnTo>
                  <a:lnTo>
                    <a:pt x="24" y="9"/>
                  </a:lnTo>
                  <a:lnTo>
                    <a:pt x="33" y="4"/>
                  </a:lnTo>
                  <a:lnTo>
                    <a:pt x="45" y="1"/>
                  </a:lnTo>
                  <a:lnTo>
                    <a:pt x="56" y="0"/>
                  </a:lnTo>
                  <a:close/>
                </a:path>
              </a:pathLst>
            </a:custGeom>
            <a:solidFill>
              <a:srgbClr val="E5A80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8" name="Freeform 28"/>
            <p:cNvSpPr>
              <a:spLocks/>
            </p:cNvSpPr>
            <p:nvPr/>
          </p:nvSpPr>
          <p:spPr bwMode="auto">
            <a:xfrm flipH="1">
              <a:off x="4261" y="3520"/>
              <a:ext cx="94" cy="97"/>
            </a:xfrm>
            <a:custGeom>
              <a:avLst/>
              <a:gdLst>
                <a:gd name="T0" fmla="*/ 48 w 94"/>
                <a:gd name="T1" fmla="*/ 0 h 97"/>
                <a:gd name="T2" fmla="*/ 57 w 94"/>
                <a:gd name="T3" fmla="*/ 1 h 97"/>
                <a:gd name="T4" fmla="*/ 65 w 94"/>
                <a:gd name="T5" fmla="*/ 3 h 97"/>
                <a:gd name="T6" fmla="*/ 73 w 94"/>
                <a:gd name="T7" fmla="*/ 8 h 97"/>
                <a:gd name="T8" fmla="*/ 81 w 94"/>
                <a:gd name="T9" fmla="*/ 14 h 97"/>
                <a:gd name="T10" fmla="*/ 87 w 94"/>
                <a:gd name="T11" fmla="*/ 21 h 97"/>
                <a:gd name="T12" fmla="*/ 91 w 94"/>
                <a:gd name="T13" fmla="*/ 29 h 97"/>
                <a:gd name="T14" fmla="*/ 93 w 94"/>
                <a:gd name="T15" fmla="*/ 39 h 97"/>
                <a:gd name="T16" fmla="*/ 94 w 94"/>
                <a:gd name="T17" fmla="*/ 48 h 97"/>
                <a:gd name="T18" fmla="*/ 93 w 94"/>
                <a:gd name="T19" fmla="*/ 58 h 97"/>
                <a:gd name="T20" fmla="*/ 91 w 94"/>
                <a:gd name="T21" fmla="*/ 67 h 97"/>
                <a:gd name="T22" fmla="*/ 87 w 94"/>
                <a:gd name="T23" fmla="*/ 75 h 97"/>
                <a:gd name="T24" fmla="*/ 81 w 94"/>
                <a:gd name="T25" fmla="*/ 83 h 97"/>
                <a:gd name="T26" fmla="*/ 73 w 94"/>
                <a:gd name="T27" fmla="*/ 88 h 97"/>
                <a:gd name="T28" fmla="*/ 65 w 94"/>
                <a:gd name="T29" fmla="*/ 93 h 97"/>
                <a:gd name="T30" fmla="*/ 57 w 94"/>
                <a:gd name="T31" fmla="*/ 96 h 97"/>
                <a:gd name="T32" fmla="*/ 48 w 94"/>
                <a:gd name="T33" fmla="*/ 97 h 97"/>
                <a:gd name="T34" fmla="*/ 38 w 94"/>
                <a:gd name="T35" fmla="*/ 96 h 97"/>
                <a:gd name="T36" fmla="*/ 29 w 94"/>
                <a:gd name="T37" fmla="*/ 93 h 97"/>
                <a:gd name="T38" fmla="*/ 21 w 94"/>
                <a:gd name="T39" fmla="*/ 88 h 97"/>
                <a:gd name="T40" fmla="*/ 14 w 94"/>
                <a:gd name="T41" fmla="*/ 83 h 97"/>
                <a:gd name="T42" fmla="*/ 8 w 94"/>
                <a:gd name="T43" fmla="*/ 75 h 97"/>
                <a:gd name="T44" fmla="*/ 3 w 94"/>
                <a:gd name="T45" fmla="*/ 67 h 97"/>
                <a:gd name="T46" fmla="*/ 1 w 94"/>
                <a:gd name="T47" fmla="*/ 58 h 97"/>
                <a:gd name="T48" fmla="*/ 0 w 94"/>
                <a:gd name="T49" fmla="*/ 48 h 97"/>
                <a:gd name="T50" fmla="*/ 1 w 94"/>
                <a:gd name="T51" fmla="*/ 39 h 97"/>
                <a:gd name="T52" fmla="*/ 3 w 94"/>
                <a:gd name="T53" fmla="*/ 29 h 97"/>
                <a:gd name="T54" fmla="*/ 8 w 94"/>
                <a:gd name="T55" fmla="*/ 21 h 97"/>
                <a:gd name="T56" fmla="*/ 14 w 94"/>
                <a:gd name="T57" fmla="*/ 14 h 97"/>
                <a:gd name="T58" fmla="*/ 21 w 94"/>
                <a:gd name="T59" fmla="*/ 8 h 97"/>
                <a:gd name="T60" fmla="*/ 29 w 94"/>
                <a:gd name="T61" fmla="*/ 3 h 97"/>
                <a:gd name="T62" fmla="*/ 38 w 94"/>
                <a:gd name="T63" fmla="*/ 1 h 97"/>
                <a:gd name="T64" fmla="*/ 48 w 94"/>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97">
                  <a:moveTo>
                    <a:pt x="48" y="0"/>
                  </a:moveTo>
                  <a:lnTo>
                    <a:pt x="57" y="1"/>
                  </a:lnTo>
                  <a:lnTo>
                    <a:pt x="65" y="3"/>
                  </a:lnTo>
                  <a:lnTo>
                    <a:pt x="73" y="8"/>
                  </a:lnTo>
                  <a:lnTo>
                    <a:pt x="81" y="14"/>
                  </a:lnTo>
                  <a:lnTo>
                    <a:pt x="87" y="21"/>
                  </a:lnTo>
                  <a:lnTo>
                    <a:pt x="91" y="29"/>
                  </a:lnTo>
                  <a:lnTo>
                    <a:pt x="93" y="39"/>
                  </a:lnTo>
                  <a:lnTo>
                    <a:pt x="94" y="48"/>
                  </a:lnTo>
                  <a:lnTo>
                    <a:pt x="93" y="58"/>
                  </a:lnTo>
                  <a:lnTo>
                    <a:pt x="91" y="67"/>
                  </a:lnTo>
                  <a:lnTo>
                    <a:pt x="87" y="75"/>
                  </a:lnTo>
                  <a:lnTo>
                    <a:pt x="81" y="83"/>
                  </a:lnTo>
                  <a:lnTo>
                    <a:pt x="73" y="88"/>
                  </a:lnTo>
                  <a:lnTo>
                    <a:pt x="65" y="93"/>
                  </a:lnTo>
                  <a:lnTo>
                    <a:pt x="57" y="96"/>
                  </a:lnTo>
                  <a:lnTo>
                    <a:pt x="48" y="97"/>
                  </a:lnTo>
                  <a:lnTo>
                    <a:pt x="38" y="96"/>
                  </a:lnTo>
                  <a:lnTo>
                    <a:pt x="29" y="93"/>
                  </a:lnTo>
                  <a:lnTo>
                    <a:pt x="21" y="88"/>
                  </a:lnTo>
                  <a:lnTo>
                    <a:pt x="14" y="83"/>
                  </a:lnTo>
                  <a:lnTo>
                    <a:pt x="8" y="75"/>
                  </a:lnTo>
                  <a:lnTo>
                    <a:pt x="3" y="67"/>
                  </a:lnTo>
                  <a:lnTo>
                    <a:pt x="1" y="58"/>
                  </a:lnTo>
                  <a:lnTo>
                    <a:pt x="0" y="48"/>
                  </a:lnTo>
                  <a:lnTo>
                    <a:pt x="1" y="39"/>
                  </a:lnTo>
                  <a:lnTo>
                    <a:pt x="3" y="29"/>
                  </a:lnTo>
                  <a:lnTo>
                    <a:pt x="8" y="21"/>
                  </a:lnTo>
                  <a:lnTo>
                    <a:pt x="14" y="14"/>
                  </a:lnTo>
                  <a:lnTo>
                    <a:pt x="21" y="8"/>
                  </a:lnTo>
                  <a:lnTo>
                    <a:pt x="29" y="3"/>
                  </a:lnTo>
                  <a:lnTo>
                    <a:pt x="38" y="1"/>
                  </a:lnTo>
                  <a:lnTo>
                    <a:pt x="48" y="0"/>
                  </a:lnTo>
                  <a:close/>
                </a:path>
              </a:pathLst>
            </a:custGeom>
            <a:solidFill>
              <a:srgbClr val="EA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69" name="Freeform 29"/>
            <p:cNvSpPr>
              <a:spLocks/>
            </p:cNvSpPr>
            <p:nvPr/>
          </p:nvSpPr>
          <p:spPr bwMode="auto">
            <a:xfrm flipH="1">
              <a:off x="4268" y="3528"/>
              <a:ext cx="79" cy="80"/>
            </a:xfrm>
            <a:custGeom>
              <a:avLst/>
              <a:gdLst>
                <a:gd name="T0" fmla="*/ 40 w 79"/>
                <a:gd name="T1" fmla="*/ 0 h 80"/>
                <a:gd name="T2" fmla="*/ 47 w 79"/>
                <a:gd name="T3" fmla="*/ 1 h 80"/>
                <a:gd name="T4" fmla="*/ 54 w 79"/>
                <a:gd name="T5" fmla="*/ 4 h 80"/>
                <a:gd name="T6" fmla="*/ 61 w 79"/>
                <a:gd name="T7" fmla="*/ 7 h 80"/>
                <a:gd name="T8" fmla="*/ 67 w 79"/>
                <a:gd name="T9" fmla="*/ 12 h 80"/>
                <a:gd name="T10" fmla="*/ 72 w 79"/>
                <a:gd name="T11" fmla="*/ 18 h 80"/>
                <a:gd name="T12" fmla="*/ 75 w 79"/>
                <a:gd name="T13" fmla="*/ 25 h 80"/>
                <a:gd name="T14" fmla="*/ 78 w 79"/>
                <a:gd name="T15" fmla="*/ 32 h 80"/>
                <a:gd name="T16" fmla="*/ 79 w 79"/>
                <a:gd name="T17" fmla="*/ 40 h 80"/>
                <a:gd name="T18" fmla="*/ 78 w 79"/>
                <a:gd name="T19" fmla="*/ 49 h 80"/>
                <a:gd name="T20" fmla="*/ 75 w 79"/>
                <a:gd name="T21" fmla="*/ 56 h 80"/>
                <a:gd name="T22" fmla="*/ 72 w 79"/>
                <a:gd name="T23" fmla="*/ 63 h 80"/>
                <a:gd name="T24" fmla="*/ 67 w 79"/>
                <a:gd name="T25" fmla="*/ 69 h 80"/>
                <a:gd name="T26" fmla="*/ 61 w 79"/>
                <a:gd name="T27" fmla="*/ 73 h 80"/>
                <a:gd name="T28" fmla="*/ 54 w 79"/>
                <a:gd name="T29" fmla="*/ 77 h 80"/>
                <a:gd name="T30" fmla="*/ 47 w 79"/>
                <a:gd name="T31" fmla="*/ 79 h 80"/>
                <a:gd name="T32" fmla="*/ 40 w 79"/>
                <a:gd name="T33" fmla="*/ 80 h 80"/>
                <a:gd name="T34" fmla="*/ 32 w 79"/>
                <a:gd name="T35" fmla="*/ 79 h 80"/>
                <a:gd name="T36" fmla="*/ 24 w 79"/>
                <a:gd name="T37" fmla="*/ 77 h 80"/>
                <a:gd name="T38" fmla="*/ 17 w 79"/>
                <a:gd name="T39" fmla="*/ 73 h 80"/>
                <a:gd name="T40" fmla="*/ 12 w 79"/>
                <a:gd name="T41" fmla="*/ 69 h 80"/>
                <a:gd name="T42" fmla="*/ 6 w 79"/>
                <a:gd name="T43" fmla="*/ 63 h 80"/>
                <a:gd name="T44" fmla="*/ 3 w 79"/>
                <a:gd name="T45" fmla="*/ 56 h 80"/>
                <a:gd name="T46" fmla="*/ 1 w 79"/>
                <a:gd name="T47" fmla="*/ 49 h 80"/>
                <a:gd name="T48" fmla="*/ 0 w 79"/>
                <a:gd name="T49" fmla="*/ 40 h 80"/>
                <a:gd name="T50" fmla="*/ 1 w 79"/>
                <a:gd name="T51" fmla="*/ 32 h 80"/>
                <a:gd name="T52" fmla="*/ 3 w 79"/>
                <a:gd name="T53" fmla="*/ 25 h 80"/>
                <a:gd name="T54" fmla="*/ 6 w 79"/>
                <a:gd name="T55" fmla="*/ 18 h 80"/>
                <a:gd name="T56" fmla="*/ 12 w 79"/>
                <a:gd name="T57" fmla="*/ 12 h 80"/>
                <a:gd name="T58" fmla="*/ 17 w 79"/>
                <a:gd name="T59" fmla="*/ 7 h 80"/>
                <a:gd name="T60" fmla="*/ 24 w 79"/>
                <a:gd name="T61" fmla="*/ 4 h 80"/>
                <a:gd name="T62" fmla="*/ 32 w 79"/>
                <a:gd name="T63" fmla="*/ 1 h 80"/>
                <a:gd name="T64" fmla="*/ 40 w 79"/>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0">
                  <a:moveTo>
                    <a:pt x="40" y="0"/>
                  </a:moveTo>
                  <a:lnTo>
                    <a:pt x="47" y="1"/>
                  </a:lnTo>
                  <a:lnTo>
                    <a:pt x="54" y="4"/>
                  </a:lnTo>
                  <a:lnTo>
                    <a:pt x="61" y="7"/>
                  </a:lnTo>
                  <a:lnTo>
                    <a:pt x="67" y="12"/>
                  </a:lnTo>
                  <a:lnTo>
                    <a:pt x="72" y="18"/>
                  </a:lnTo>
                  <a:lnTo>
                    <a:pt x="75" y="25"/>
                  </a:lnTo>
                  <a:lnTo>
                    <a:pt x="78" y="32"/>
                  </a:lnTo>
                  <a:lnTo>
                    <a:pt x="79" y="40"/>
                  </a:lnTo>
                  <a:lnTo>
                    <a:pt x="78" y="49"/>
                  </a:lnTo>
                  <a:lnTo>
                    <a:pt x="75" y="56"/>
                  </a:lnTo>
                  <a:lnTo>
                    <a:pt x="72" y="63"/>
                  </a:lnTo>
                  <a:lnTo>
                    <a:pt x="67" y="69"/>
                  </a:lnTo>
                  <a:lnTo>
                    <a:pt x="61" y="73"/>
                  </a:lnTo>
                  <a:lnTo>
                    <a:pt x="54" y="77"/>
                  </a:lnTo>
                  <a:lnTo>
                    <a:pt x="47" y="79"/>
                  </a:lnTo>
                  <a:lnTo>
                    <a:pt x="40" y="80"/>
                  </a:lnTo>
                  <a:lnTo>
                    <a:pt x="32" y="79"/>
                  </a:lnTo>
                  <a:lnTo>
                    <a:pt x="24" y="77"/>
                  </a:lnTo>
                  <a:lnTo>
                    <a:pt x="17" y="73"/>
                  </a:lnTo>
                  <a:lnTo>
                    <a:pt x="12" y="69"/>
                  </a:lnTo>
                  <a:lnTo>
                    <a:pt x="6" y="63"/>
                  </a:lnTo>
                  <a:lnTo>
                    <a:pt x="3" y="56"/>
                  </a:lnTo>
                  <a:lnTo>
                    <a:pt x="1" y="49"/>
                  </a:lnTo>
                  <a:lnTo>
                    <a:pt x="0" y="40"/>
                  </a:lnTo>
                  <a:lnTo>
                    <a:pt x="1" y="32"/>
                  </a:lnTo>
                  <a:lnTo>
                    <a:pt x="3" y="25"/>
                  </a:lnTo>
                  <a:lnTo>
                    <a:pt x="6" y="18"/>
                  </a:lnTo>
                  <a:lnTo>
                    <a:pt x="12" y="12"/>
                  </a:lnTo>
                  <a:lnTo>
                    <a:pt x="17" y="7"/>
                  </a:lnTo>
                  <a:lnTo>
                    <a:pt x="24" y="4"/>
                  </a:lnTo>
                  <a:lnTo>
                    <a:pt x="32" y="1"/>
                  </a:lnTo>
                  <a:lnTo>
                    <a:pt x="40" y="0"/>
                  </a:lnTo>
                  <a:close/>
                </a:path>
              </a:pathLst>
            </a:custGeom>
            <a:solidFill>
              <a:srgbClr val="F2B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0" name="Freeform 30"/>
            <p:cNvSpPr>
              <a:spLocks/>
            </p:cNvSpPr>
            <p:nvPr/>
          </p:nvSpPr>
          <p:spPr bwMode="auto">
            <a:xfrm flipH="1">
              <a:off x="4276" y="3535"/>
              <a:ext cx="64" cy="65"/>
            </a:xfrm>
            <a:custGeom>
              <a:avLst/>
              <a:gdLst>
                <a:gd name="T0" fmla="*/ 33 w 64"/>
                <a:gd name="T1" fmla="*/ 0 h 65"/>
                <a:gd name="T2" fmla="*/ 45 w 64"/>
                <a:gd name="T3" fmla="*/ 3 h 65"/>
                <a:gd name="T4" fmla="*/ 55 w 64"/>
                <a:gd name="T5" fmla="*/ 10 h 65"/>
                <a:gd name="T6" fmla="*/ 62 w 64"/>
                <a:gd name="T7" fmla="*/ 19 h 65"/>
                <a:gd name="T8" fmla="*/ 64 w 64"/>
                <a:gd name="T9" fmla="*/ 32 h 65"/>
                <a:gd name="T10" fmla="*/ 62 w 64"/>
                <a:gd name="T11" fmla="*/ 45 h 65"/>
                <a:gd name="T12" fmla="*/ 55 w 64"/>
                <a:gd name="T13" fmla="*/ 56 h 65"/>
                <a:gd name="T14" fmla="*/ 45 w 64"/>
                <a:gd name="T15" fmla="*/ 63 h 65"/>
                <a:gd name="T16" fmla="*/ 33 w 64"/>
                <a:gd name="T17" fmla="*/ 65 h 65"/>
                <a:gd name="T18" fmla="*/ 20 w 64"/>
                <a:gd name="T19" fmla="*/ 63 h 65"/>
                <a:gd name="T20" fmla="*/ 10 w 64"/>
                <a:gd name="T21" fmla="*/ 56 h 65"/>
                <a:gd name="T22" fmla="*/ 3 w 64"/>
                <a:gd name="T23" fmla="*/ 45 h 65"/>
                <a:gd name="T24" fmla="*/ 0 w 64"/>
                <a:gd name="T25" fmla="*/ 32 h 65"/>
                <a:gd name="T26" fmla="*/ 3 w 64"/>
                <a:gd name="T27" fmla="*/ 19 h 65"/>
                <a:gd name="T28" fmla="*/ 10 w 64"/>
                <a:gd name="T29" fmla="*/ 10 h 65"/>
                <a:gd name="T30" fmla="*/ 20 w 64"/>
                <a:gd name="T31" fmla="*/ 3 h 65"/>
                <a:gd name="T32" fmla="*/ 33 w 64"/>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5">
                  <a:moveTo>
                    <a:pt x="33" y="0"/>
                  </a:moveTo>
                  <a:lnTo>
                    <a:pt x="45" y="3"/>
                  </a:lnTo>
                  <a:lnTo>
                    <a:pt x="55" y="10"/>
                  </a:lnTo>
                  <a:lnTo>
                    <a:pt x="62" y="19"/>
                  </a:lnTo>
                  <a:lnTo>
                    <a:pt x="64" y="32"/>
                  </a:lnTo>
                  <a:lnTo>
                    <a:pt x="62" y="45"/>
                  </a:lnTo>
                  <a:lnTo>
                    <a:pt x="55" y="56"/>
                  </a:lnTo>
                  <a:lnTo>
                    <a:pt x="45" y="63"/>
                  </a:lnTo>
                  <a:lnTo>
                    <a:pt x="33" y="65"/>
                  </a:lnTo>
                  <a:lnTo>
                    <a:pt x="20" y="63"/>
                  </a:lnTo>
                  <a:lnTo>
                    <a:pt x="10" y="56"/>
                  </a:lnTo>
                  <a:lnTo>
                    <a:pt x="3" y="45"/>
                  </a:lnTo>
                  <a:lnTo>
                    <a:pt x="0" y="32"/>
                  </a:lnTo>
                  <a:lnTo>
                    <a:pt x="3" y="19"/>
                  </a:lnTo>
                  <a:lnTo>
                    <a:pt x="10" y="10"/>
                  </a:lnTo>
                  <a:lnTo>
                    <a:pt x="20" y="3"/>
                  </a:lnTo>
                  <a:lnTo>
                    <a:pt x="33" y="0"/>
                  </a:lnTo>
                  <a:close/>
                </a:path>
              </a:pathLst>
            </a:custGeom>
            <a:solidFill>
              <a:srgbClr val="F7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1" name="Freeform 31"/>
            <p:cNvSpPr>
              <a:spLocks/>
            </p:cNvSpPr>
            <p:nvPr/>
          </p:nvSpPr>
          <p:spPr bwMode="auto">
            <a:xfrm flipH="1">
              <a:off x="4284" y="3543"/>
              <a:ext cx="47" cy="48"/>
            </a:xfrm>
            <a:custGeom>
              <a:avLst/>
              <a:gdLst>
                <a:gd name="T0" fmla="*/ 24 w 47"/>
                <a:gd name="T1" fmla="*/ 0 h 48"/>
                <a:gd name="T2" fmla="*/ 33 w 47"/>
                <a:gd name="T3" fmla="*/ 3 h 48"/>
                <a:gd name="T4" fmla="*/ 40 w 47"/>
                <a:gd name="T5" fmla="*/ 8 h 48"/>
                <a:gd name="T6" fmla="*/ 45 w 47"/>
                <a:gd name="T7" fmla="*/ 15 h 48"/>
                <a:gd name="T8" fmla="*/ 47 w 47"/>
                <a:gd name="T9" fmla="*/ 24 h 48"/>
                <a:gd name="T10" fmla="*/ 45 w 47"/>
                <a:gd name="T11" fmla="*/ 34 h 48"/>
                <a:gd name="T12" fmla="*/ 40 w 47"/>
                <a:gd name="T13" fmla="*/ 41 h 48"/>
                <a:gd name="T14" fmla="*/ 33 w 47"/>
                <a:gd name="T15" fmla="*/ 45 h 48"/>
                <a:gd name="T16" fmla="*/ 24 w 47"/>
                <a:gd name="T17" fmla="*/ 48 h 48"/>
                <a:gd name="T18" fmla="*/ 15 w 47"/>
                <a:gd name="T19" fmla="*/ 45 h 48"/>
                <a:gd name="T20" fmla="*/ 7 w 47"/>
                <a:gd name="T21" fmla="*/ 41 h 48"/>
                <a:gd name="T22" fmla="*/ 2 w 47"/>
                <a:gd name="T23" fmla="*/ 34 h 48"/>
                <a:gd name="T24" fmla="*/ 0 w 47"/>
                <a:gd name="T25" fmla="*/ 24 h 48"/>
                <a:gd name="T26" fmla="*/ 2 w 47"/>
                <a:gd name="T27" fmla="*/ 15 h 48"/>
                <a:gd name="T28" fmla="*/ 7 w 47"/>
                <a:gd name="T29" fmla="*/ 8 h 48"/>
                <a:gd name="T30" fmla="*/ 15 w 47"/>
                <a:gd name="T31" fmla="*/ 3 h 48"/>
                <a:gd name="T32" fmla="*/ 24 w 4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8">
                  <a:moveTo>
                    <a:pt x="24" y="0"/>
                  </a:moveTo>
                  <a:lnTo>
                    <a:pt x="33" y="3"/>
                  </a:lnTo>
                  <a:lnTo>
                    <a:pt x="40" y="8"/>
                  </a:lnTo>
                  <a:lnTo>
                    <a:pt x="45" y="15"/>
                  </a:lnTo>
                  <a:lnTo>
                    <a:pt x="47" y="24"/>
                  </a:lnTo>
                  <a:lnTo>
                    <a:pt x="45" y="34"/>
                  </a:lnTo>
                  <a:lnTo>
                    <a:pt x="40" y="41"/>
                  </a:lnTo>
                  <a:lnTo>
                    <a:pt x="33" y="45"/>
                  </a:lnTo>
                  <a:lnTo>
                    <a:pt x="24" y="48"/>
                  </a:lnTo>
                  <a:lnTo>
                    <a:pt x="15" y="45"/>
                  </a:lnTo>
                  <a:lnTo>
                    <a:pt x="7" y="41"/>
                  </a:lnTo>
                  <a:lnTo>
                    <a:pt x="2" y="34"/>
                  </a:lnTo>
                  <a:lnTo>
                    <a:pt x="0" y="24"/>
                  </a:lnTo>
                  <a:lnTo>
                    <a:pt x="2" y="15"/>
                  </a:lnTo>
                  <a:lnTo>
                    <a:pt x="7" y="8"/>
                  </a:lnTo>
                  <a:lnTo>
                    <a:pt x="15" y="3"/>
                  </a:lnTo>
                  <a:lnTo>
                    <a:pt x="24"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2" name="Freeform 32"/>
            <p:cNvSpPr>
              <a:spLocks/>
            </p:cNvSpPr>
            <p:nvPr/>
          </p:nvSpPr>
          <p:spPr bwMode="auto">
            <a:xfrm flipH="1">
              <a:off x="4149" y="1432"/>
              <a:ext cx="126" cy="541"/>
            </a:xfrm>
            <a:custGeom>
              <a:avLst/>
              <a:gdLst>
                <a:gd name="T0" fmla="*/ 0 w 126"/>
                <a:gd name="T1" fmla="*/ 1 h 541"/>
                <a:gd name="T2" fmla="*/ 3 w 126"/>
                <a:gd name="T3" fmla="*/ 13 h 541"/>
                <a:gd name="T4" fmla="*/ 19 w 126"/>
                <a:gd name="T5" fmla="*/ 16 h 541"/>
                <a:gd name="T6" fmla="*/ 32 w 126"/>
                <a:gd name="T7" fmla="*/ 20 h 541"/>
                <a:gd name="T8" fmla="*/ 43 w 126"/>
                <a:gd name="T9" fmla="*/ 26 h 541"/>
                <a:gd name="T10" fmla="*/ 52 w 126"/>
                <a:gd name="T11" fmla="*/ 32 h 541"/>
                <a:gd name="T12" fmla="*/ 60 w 126"/>
                <a:gd name="T13" fmla="*/ 39 h 541"/>
                <a:gd name="T14" fmla="*/ 68 w 126"/>
                <a:gd name="T15" fmla="*/ 48 h 541"/>
                <a:gd name="T16" fmla="*/ 76 w 126"/>
                <a:gd name="T17" fmla="*/ 60 h 541"/>
                <a:gd name="T18" fmla="*/ 85 w 126"/>
                <a:gd name="T19" fmla="*/ 75 h 541"/>
                <a:gd name="T20" fmla="*/ 96 w 126"/>
                <a:gd name="T21" fmla="*/ 108 h 541"/>
                <a:gd name="T22" fmla="*/ 102 w 126"/>
                <a:gd name="T23" fmla="*/ 145 h 541"/>
                <a:gd name="T24" fmla="*/ 107 w 126"/>
                <a:gd name="T25" fmla="*/ 183 h 541"/>
                <a:gd name="T26" fmla="*/ 108 w 126"/>
                <a:gd name="T27" fmla="*/ 217 h 541"/>
                <a:gd name="T28" fmla="*/ 108 w 126"/>
                <a:gd name="T29" fmla="*/ 299 h 541"/>
                <a:gd name="T30" fmla="*/ 105 w 126"/>
                <a:gd name="T31" fmla="*/ 376 h 541"/>
                <a:gd name="T32" fmla="*/ 98 w 126"/>
                <a:gd name="T33" fmla="*/ 456 h 541"/>
                <a:gd name="T34" fmla="*/ 88 w 126"/>
                <a:gd name="T35" fmla="*/ 534 h 541"/>
                <a:gd name="T36" fmla="*/ 100 w 126"/>
                <a:gd name="T37" fmla="*/ 541 h 541"/>
                <a:gd name="T38" fmla="*/ 116 w 126"/>
                <a:gd name="T39" fmla="*/ 436 h 541"/>
                <a:gd name="T40" fmla="*/ 120 w 126"/>
                <a:gd name="T41" fmla="*/ 376 h 541"/>
                <a:gd name="T42" fmla="*/ 124 w 126"/>
                <a:gd name="T43" fmla="*/ 317 h 541"/>
                <a:gd name="T44" fmla="*/ 126 w 126"/>
                <a:gd name="T45" fmla="*/ 262 h 541"/>
                <a:gd name="T46" fmla="*/ 125 w 126"/>
                <a:gd name="T47" fmla="*/ 208 h 541"/>
                <a:gd name="T48" fmla="*/ 120 w 126"/>
                <a:gd name="T49" fmla="*/ 158 h 541"/>
                <a:gd name="T50" fmla="*/ 111 w 126"/>
                <a:gd name="T51" fmla="*/ 113 h 541"/>
                <a:gd name="T52" fmla="*/ 98 w 126"/>
                <a:gd name="T53" fmla="*/ 73 h 541"/>
                <a:gd name="T54" fmla="*/ 78 w 126"/>
                <a:gd name="T55" fmla="*/ 40 h 541"/>
                <a:gd name="T56" fmla="*/ 70 w 126"/>
                <a:gd name="T57" fmla="*/ 30 h 541"/>
                <a:gd name="T58" fmla="*/ 62 w 126"/>
                <a:gd name="T59" fmla="*/ 22 h 541"/>
                <a:gd name="T60" fmla="*/ 56 w 126"/>
                <a:gd name="T61" fmla="*/ 15 h 541"/>
                <a:gd name="T62" fmla="*/ 47 w 126"/>
                <a:gd name="T63" fmla="*/ 9 h 541"/>
                <a:gd name="T64" fmla="*/ 38 w 126"/>
                <a:gd name="T65" fmla="*/ 4 h 541"/>
                <a:gd name="T66" fmla="*/ 27 w 126"/>
                <a:gd name="T67" fmla="*/ 2 h 541"/>
                <a:gd name="T68" fmla="*/ 14 w 126"/>
                <a:gd name="T69" fmla="*/ 0 h 541"/>
                <a:gd name="T70" fmla="*/ 0 w 126"/>
                <a:gd name="T71" fmla="*/ 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541">
                  <a:moveTo>
                    <a:pt x="0" y="1"/>
                  </a:moveTo>
                  <a:lnTo>
                    <a:pt x="3" y="13"/>
                  </a:lnTo>
                  <a:lnTo>
                    <a:pt x="19" y="16"/>
                  </a:lnTo>
                  <a:lnTo>
                    <a:pt x="32" y="20"/>
                  </a:lnTo>
                  <a:lnTo>
                    <a:pt x="43" y="26"/>
                  </a:lnTo>
                  <a:lnTo>
                    <a:pt x="52" y="32"/>
                  </a:lnTo>
                  <a:lnTo>
                    <a:pt x="60" y="39"/>
                  </a:lnTo>
                  <a:lnTo>
                    <a:pt x="68" y="48"/>
                  </a:lnTo>
                  <a:lnTo>
                    <a:pt x="76" y="60"/>
                  </a:lnTo>
                  <a:lnTo>
                    <a:pt x="85" y="75"/>
                  </a:lnTo>
                  <a:lnTo>
                    <a:pt x="96" y="108"/>
                  </a:lnTo>
                  <a:lnTo>
                    <a:pt x="102" y="145"/>
                  </a:lnTo>
                  <a:lnTo>
                    <a:pt x="107" y="183"/>
                  </a:lnTo>
                  <a:lnTo>
                    <a:pt x="108" y="217"/>
                  </a:lnTo>
                  <a:lnTo>
                    <a:pt x="108" y="299"/>
                  </a:lnTo>
                  <a:lnTo>
                    <a:pt x="105" y="376"/>
                  </a:lnTo>
                  <a:lnTo>
                    <a:pt x="98" y="456"/>
                  </a:lnTo>
                  <a:lnTo>
                    <a:pt x="88" y="534"/>
                  </a:lnTo>
                  <a:lnTo>
                    <a:pt x="100" y="541"/>
                  </a:lnTo>
                  <a:lnTo>
                    <a:pt x="116" y="436"/>
                  </a:lnTo>
                  <a:lnTo>
                    <a:pt x="120" y="376"/>
                  </a:lnTo>
                  <a:lnTo>
                    <a:pt x="124" y="317"/>
                  </a:lnTo>
                  <a:lnTo>
                    <a:pt x="126" y="262"/>
                  </a:lnTo>
                  <a:lnTo>
                    <a:pt x="125" y="208"/>
                  </a:lnTo>
                  <a:lnTo>
                    <a:pt x="120" y="158"/>
                  </a:lnTo>
                  <a:lnTo>
                    <a:pt x="111" y="113"/>
                  </a:lnTo>
                  <a:lnTo>
                    <a:pt x="98" y="73"/>
                  </a:lnTo>
                  <a:lnTo>
                    <a:pt x="78" y="40"/>
                  </a:lnTo>
                  <a:lnTo>
                    <a:pt x="70" y="30"/>
                  </a:lnTo>
                  <a:lnTo>
                    <a:pt x="62" y="22"/>
                  </a:lnTo>
                  <a:lnTo>
                    <a:pt x="56" y="15"/>
                  </a:lnTo>
                  <a:lnTo>
                    <a:pt x="47" y="9"/>
                  </a:lnTo>
                  <a:lnTo>
                    <a:pt x="38" y="4"/>
                  </a:lnTo>
                  <a:lnTo>
                    <a:pt x="27" y="2"/>
                  </a:lnTo>
                  <a:lnTo>
                    <a:pt x="14" y="0"/>
                  </a:lnTo>
                  <a:lnTo>
                    <a:pt x="0" y="1"/>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3" name="Freeform 33"/>
            <p:cNvSpPr>
              <a:spLocks/>
            </p:cNvSpPr>
            <p:nvPr/>
          </p:nvSpPr>
          <p:spPr bwMode="auto">
            <a:xfrm flipH="1">
              <a:off x="4149" y="1433"/>
              <a:ext cx="126" cy="540"/>
            </a:xfrm>
            <a:custGeom>
              <a:avLst/>
              <a:gdLst>
                <a:gd name="T0" fmla="*/ 0 w 126"/>
                <a:gd name="T1" fmla="*/ 1 h 540"/>
                <a:gd name="T2" fmla="*/ 1 w 126"/>
                <a:gd name="T3" fmla="*/ 5 h 540"/>
                <a:gd name="T4" fmla="*/ 2 w 126"/>
                <a:gd name="T5" fmla="*/ 7 h 540"/>
                <a:gd name="T6" fmla="*/ 2 w 126"/>
                <a:gd name="T7" fmla="*/ 9 h 540"/>
                <a:gd name="T8" fmla="*/ 3 w 126"/>
                <a:gd name="T9" fmla="*/ 12 h 540"/>
                <a:gd name="T10" fmla="*/ 20 w 126"/>
                <a:gd name="T11" fmla="*/ 15 h 540"/>
                <a:gd name="T12" fmla="*/ 32 w 126"/>
                <a:gd name="T13" fmla="*/ 19 h 540"/>
                <a:gd name="T14" fmla="*/ 43 w 126"/>
                <a:gd name="T15" fmla="*/ 23 h 540"/>
                <a:gd name="T16" fmla="*/ 52 w 126"/>
                <a:gd name="T17" fmla="*/ 29 h 540"/>
                <a:gd name="T18" fmla="*/ 60 w 126"/>
                <a:gd name="T19" fmla="*/ 38 h 540"/>
                <a:gd name="T20" fmla="*/ 68 w 126"/>
                <a:gd name="T21" fmla="*/ 47 h 540"/>
                <a:gd name="T22" fmla="*/ 77 w 126"/>
                <a:gd name="T23" fmla="*/ 59 h 540"/>
                <a:gd name="T24" fmla="*/ 86 w 126"/>
                <a:gd name="T25" fmla="*/ 74 h 540"/>
                <a:gd name="T26" fmla="*/ 96 w 126"/>
                <a:gd name="T27" fmla="*/ 107 h 540"/>
                <a:gd name="T28" fmla="*/ 102 w 126"/>
                <a:gd name="T29" fmla="*/ 144 h 540"/>
                <a:gd name="T30" fmla="*/ 107 w 126"/>
                <a:gd name="T31" fmla="*/ 181 h 540"/>
                <a:gd name="T32" fmla="*/ 109 w 126"/>
                <a:gd name="T33" fmla="*/ 216 h 540"/>
                <a:gd name="T34" fmla="*/ 109 w 126"/>
                <a:gd name="T35" fmla="*/ 296 h 540"/>
                <a:gd name="T36" fmla="*/ 106 w 126"/>
                <a:gd name="T37" fmla="*/ 375 h 540"/>
                <a:gd name="T38" fmla="*/ 98 w 126"/>
                <a:gd name="T39" fmla="*/ 455 h 540"/>
                <a:gd name="T40" fmla="*/ 88 w 126"/>
                <a:gd name="T41" fmla="*/ 533 h 540"/>
                <a:gd name="T42" fmla="*/ 90 w 126"/>
                <a:gd name="T43" fmla="*/ 534 h 540"/>
                <a:gd name="T44" fmla="*/ 94 w 126"/>
                <a:gd name="T45" fmla="*/ 536 h 540"/>
                <a:gd name="T46" fmla="*/ 96 w 126"/>
                <a:gd name="T47" fmla="*/ 537 h 540"/>
                <a:gd name="T48" fmla="*/ 99 w 126"/>
                <a:gd name="T49" fmla="*/ 540 h 540"/>
                <a:gd name="T50" fmla="*/ 104 w 126"/>
                <a:gd name="T51" fmla="*/ 514 h 540"/>
                <a:gd name="T52" fmla="*/ 108 w 126"/>
                <a:gd name="T53" fmla="*/ 488 h 540"/>
                <a:gd name="T54" fmla="*/ 111 w 126"/>
                <a:gd name="T55" fmla="*/ 460 h 540"/>
                <a:gd name="T56" fmla="*/ 115 w 126"/>
                <a:gd name="T57" fmla="*/ 435 h 540"/>
                <a:gd name="T58" fmla="*/ 119 w 126"/>
                <a:gd name="T59" fmla="*/ 375 h 540"/>
                <a:gd name="T60" fmla="*/ 124 w 126"/>
                <a:gd name="T61" fmla="*/ 318 h 540"/>
                <a:gd name="T62" fmla="*/ 126 w 126"/>
                <a:gd name="T63" fmla="*/ 261 h 540"/>
                <a:gd name="T64" fmla="*/ 125 w 126"/>
                <a:gd name="T65" fmla="*/ 208 h 540"/>
                <a:gd name="T66" fmla="*/ 122 w 126"/>
                <a:gd name="T67" fmla="*/ 183 h 540"/>
                <a:gd name="T68" fmla="*/ 120 w 126"/>
                <a:gd name="T69" fmla="*/ 159 h 540"/>
                <a:gd name="T70" fmla="*/ 117 w 126"/>
                <a:gd name="T71" fmla="*/ 136 h 540"/>
                <a:gd name="T72" fmla="*/ 111 w 126"/>
                <a:gd name="T73" fmla="*/ 114 h 540"/>
                <a:gd name="T74" fmla="*/ 105 w 126"/>
                <a:gd name="T75" fmla="*/ 93 h 540"/>
                <a:gd name="T76" fmla="*/ 98 w 126"/>
                <a:gd name="T77" fmla="*/ 74 h 540"/>
                <a:gd name="T78" fmla="*/ 88 w 126"/>
                <a:gd name="T79" fmla="*/ 55 h 540"/>
                <a:gd name="T80" fmla="*/ 78 w 126"/>
                <a:gd name="T81" fmla="*/ 39 h 540"/>
                <a:gd name="T82" fmla="*/ 70 w 126"/>
                <a:gd name="T83" fmla="*/ 29 h 540"/>
                <a:gd name="T84" fmla="*/ 62 w 126"/>
                <a:gd name="T85" fmla="*/ 22 h 540"/>
                <a:gd name="T86" fmla="*/ 56 w 126"/>
                <a:gd name="T87" fmla="*/ 15 h 540"/>
                <a:gd name="T88" fmla="*/ 47 w 126"/>
                <a:gd name="T89" fmla="*/ 9 h 540"/>
                <a:gd name="T90" fmla="*/ 38 w 126"/>
                <a:gd name="T91" fmla="*/ 5 h 540"/>
                <a:gd name="T92" fmla="*/ 27 w 126"/>
                <a:gd name="T93" fmla="*/ 1 h 540"/>
                <a:gd name="T94" fmla="*/ 14 w 126"/>
                <a:gd name="T95" fmla="*/ 0 h 540"/>
                <a:gd name="T96" fmla="*/ 0 w 126"/>
                <a:gd name="T97" fmla="*/ 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540">
                  <a:moveTo>
                    <a:pt x="0" y="1"/>
                  </a:moveTo>
                  <a:lnTo>
                    <a:pt x="1" y="5"/>
                  </a:lnTo>
                  <a:lnTo>
                    <a:pt x="2" y="7"/>
                  </a:lnTo>
                  <a:lnTo>
                    <a:pt x="2" y="9"/>
                  </a:lnTo>
                  <a:lnTo>
                    <a:pt x="3" y="12"/>
                  </a:lnTo>
                  <a:lnTo>
                    <a:pt x="20" y="15"/>
                  </a:lnTo>
                  <a:lnTo>
                    <a:pt x="32" y="19"/>
                  </a:lnTo>
                  <a:lnTo>
                    <a:pt x="43" y="23"/>
                  </a:lnTo>
                  <a:lnTo>
                    <a:pt x="52" y="29"/>
                  </a:lnTo>
                  <a:lnTo>
                    <a:pt x="60" y="38"/>
                  </a:lnTo>
                  <a:lnTo>
                    <a:pt x="68" y="47"/>
                  </a:lnTo>
                  <a:lnTo>
                    <a:pt x="77" y="59"/>
                  </a:lnTo>
                  <a:lnTo>
                    <a:pt x="86" y="74"/>
                  </a:lnTo>
                  <a:lnTo>
                    <a:pt x="96" y="107"/>
                  </a:lnTo>
                  <a:lnTo>
                    <a:pt x="102" y="144"/>
                  </a:lnTo>
                  <a:lnTo>
                    <a:pt x="107" y="181"/>
                  </a:lnTo>
                  <a:lnTo>
                    <a:pt x="109" y="216"/>
                  </a:lnTo>
                  <a:lnTo>
                    <a:pt x="109" y="296"/>
                  </a:lnTo>
                  <a:lnTo>
                    <a:pt x="106" y="375"/>
                  </a:lnTo>
                  <a:lnTo>
                    <a:pt x="98" y="455"/>
                  </a:lnTo>
                  <a:lnTo>
                    <a:pt x="88" y="533"/>
                  </a:lnTo>
                  <a:lnTo>
                    <a:pt x="90" y="534"/>
                  </a:lnTo>
                  <a:lnTo>
                    <a:pt x="94" y="536"/>
                  </a:lnTo>
                  <a:lnTo>
                    <a:pt x="96" y="537"/>
                  </a:lnTo>
                  <a:lnTo>
                    <a:pt x="99" y="540"/>
                  </a:lnTo>
                  <a:lnTo>
                    <a:pt x="104" y="514"/>
                  </a:lnTo>
                  <a:lnTo>
                    <a:pt x="108" y="488"/>
                  </a:lnTo>
                  <a:lnTo>
                    <a:pt x="111" y="460"/>
                  </a:lnTo>
                  <a:lnTo>
                    <a:pt x="115" y="435"/>
                  </a:lnTo>
                  <a:lnTo>
                    <a:pt x="119" y="375"/>
                  </a:lnTo>
                  <a:lnTo>
                    <a:pt x="124" y="318"/>
                  </a:lnTo>
                  <a:lnTo>
                    <a:pt x="126" y="261"/>
                  </a:lnTo>
                  <a:lnTo>
                    <a:pt x="125" y="208"/>
                  </a:lnTo>
                  <a:lnTo>
                    <a:pt x="122" y="183"/>
                  </a:lnTo>
                  <a:lnTo>
                    <a:pt x="120" y="159"/>
                  </a:lnTo>
                  <a:lnTo>
                    <a:pt x="117" y="136"/>
                  </a:lnTo>
                  <a:lnTo>
                    <a:pt x="111" y="114"/>
                  </a:lnTo>
                  <a:lnTo>
                    <a:pt x="105" y="93"/>
                  </a:lnTo>
                  <a:lnTo>
                    <a:pt x="98" y="74"/>
                  </a:lnTo>
                  <a:lnTo>
                    <a:pt x="88" y="55"/>
                  </a:lnTo>
                  <a:lnTo>
                    <a:pt x="78" y="39"/>
                  </a:lnTo>
                  <a:lnTo>
                    <a:pt x="70" y="29"/>
                  </a:lnTo>
                  <a:lnTo>
                    <a:pt x="62" y="22"/>
                  </a:lnTo>
                  <a:lnTo>
                    <a:pt x="56" y="15"/>
                  </a:lnTo>
                  <a:lnTo>
                    <a:pt x="47" y="9"/>
                  </a:lnTo>
                  <a:lnTo>
                    <a:pt x="38" y="5"/>
                  </a:lnTo>
                  <a:lnTo>
                    <a:pt x="27" y="1"/>
                  </a:lnTo>
                  <a:lnTo>
                    <a:pt x="14" y="0"/>
                  </a:lnTo>
                  <a:lnTo>
                    <a:pt x="0" y="1"/>
                  </a:lnTo>
                  <a:close/>
                </a:path>
              </a:pathLst>
            </a:custGeom>
            <a:solidFill>
              <a:srgbClr val="96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4" name="Freeform 34"/>
            <p:cNvSpPr>
              <a:spLocks/>
            </p:cNvSpPr>
            <p:nvPr/>
          </p:nvSpPr>
          <p:spPr bwMode="auto">
            <a:xfrm flipH="1">
              <a:off x="4150" y="1434"/>
              <a:ext cx="125" cy="539"/>
            </a:xfrm>
            <a:custGeom>
              <a:avLst/>
              <a:gdLst>
                <a:gd name="T0" fmla="*/ 0 w 125"/>
                <a:gd name="T1" fmla="*/ 0 h 539"/>
                <a:gd name="T2" fmla="*/ 1 w 125"/>
                <a:gd name="T3" fmla="*/ 4 h 539"/>
                <a:gd name="T4" fmla="*/ 2 w 125"/>
                <a:gd name="T5" fmla="*/ 6 h 539"/>
                <a:gd name="T6" fmla="*/ 2 w 125"/>
                <a:gd name="T7" fmla="*/ 8 h 539"/>
                <a:gd name="T8" fmla="*/ 3 w 125"/>
                <a:gd name="T9" fmla="*/ 11 h 539"/>
                <a:gd name="T10" fmla="*/ 20 w 125"/>
                <a:gd name="T11" fmla="*/ 14 h 539"/>
                <a:gd name="T12" fmla="*/ 32 w 125"/>
                <a:gd name="T13" fmla="*/ 18 h 539"/>
                <a:gd name="T14" fmla="*/ 43 w 125"/>
                <a:gd name="T15" fmla="*/ 22 h 539"/>
                <a:gd name="T16" fmla="*/ 52 w 125"/>
                <a:gd name="T17" fmla="*/ 28 h 539"/>
                <a:gd name="T18" fmla="*/ 60 w 125"/>
                <a:gd name="T19" fmla="*/ 37 h 539"/>
                <a:gd name="T20" fmla="*/ 68 w 125"/>
                <a:gd name="T21" fmla="*/ 46 h 539"/>
                <a:gd name="T22" fmla="*/ 77 w 125"/>
                <a:gd name="T23" fmla="*/ 58 h 539"/>
                <a:gd name="T24" fmla="*/ 86 w 125"/>
                <a:gd name="T25" fmla="*/ 73 h 539"/>
                <a:gd name="T26" fmla="*/ 96 w 125"/>
                <a:gd name="T27" fmla="*/ 106 h 539"/>
                <a:gd name="T28" fmla="*/ 104 w 125"/>
                <a:gd name="T29" fmla="*/ 143 h 539"/>
                <a:gd name="T30" fmla="*/ 109 w 125"/>
                <a:gd name="T31" fmla="*/ 180 h 539"/>
                <a:gd name="T32" fmla="*/ 111 w 125"/>
                <a:gd name="T33" fmla="*/ 214 h 539"/>
                <a:gd name="T34" fmla="*/ 110 w 125"/>
                <a:gd name="T35" fmla="*/ 295 h 539"/>
                <a:gd name="T36" fmla="*/ 106 w 125"/>
                <a:gd name="T37" fmla="*/ 374 h 539"/>
                <a:gd name="T38" fmla="*/ 98 w 125"/>
                <a:gd name="T39" fmla="*/ 452 h 539"/>
                <a:gd name="T40" fmla="*/ 88 w 125"/>
                <a:gd name="T41" fmla="*/ 532 h 539"/>
                <a:gd name="T42" fmla="*/ 90 w 125"/>
                <a:gd name="T43" fmla="*/ 533 h 539"/>
                <a:gd name="T44" fmla="*/ 94 w 125"/>
                <a:gd name="T45" fmla="*/ 535 h 539"/>
                <a:gd name="T46" fmla="*/ 96 w 125"/>
                <a:gd name="T47" fmla="*/ 536 h 539"/>
                <a:gd name="T48" fmla="*/ 98 w 125"/>
                <a:gd name="T49" fmla="*/ 539 h 539"/>
                <a:gd name="T50" fmla="*/ 102 w 125"/>
                <a:gd name="T51" fmla="*/ 513 h 539"/>
                <a:gd name="T52" fmla="*/ 107 w 125"/>
                <a:gd name="T53" fmla="*/ 485 h 539"/>
                <a:gd name="T54" fmla="*/ 110 w 125"/>
                <a:gd name="T55" fmla="*/ 459 h 539"/>
                <a:gd name="T56" fmla="*/ 115 w 125"/>
                <a:gd name="T57" fmla="*/ 434 h 539"/>
                <a:gd name="T58" fmla="*/ 119 w 125"/>
                <a:gd name="T59" fmla="*/ 374 h 539"/>
                <a:gd name="T60" fmla="*/ 122 w 125"/>
                <a:gd name="T61" fmla="*/ 317 h 539"/>
                <a:gd name="T62" fmla="*/ 125 w 125"/>
                <a:gd name="T63" fmla="*/ 261 h 539"/>
                <a:gd name="T64" fmla="*/ 124 w 125"/>
                <a:gd name="T65" fmla="*/ 208 h 539"/>
                <a:gd name="T66" fmla="*/ 121 w 125"/>
                <a:gd name="T67" fmla="*/ 183 h 539"/>
                <a:gd name="T68" fmla="*/ 119 w 125"/>
                <a:gd name="T69" fmla="*/ 160 h 539"/>
                <a:gd name="T70" fmla="*/ 116 w 125"/>
                <a:gd name="T71" fmla="*/ 136 h 539"/>
                <a:gd name="T72" fmla="*/ 111 w 125"/>
                <a:gd name="T73" fmla="*/ 115 h 539"/>
                <a:gd name="T74" fmla="*/ 105 w 125"/>
                <a:gd name="T75" fmla="*/ 93 h 539"/>
                <a:gd name="T76" fmla="*/ 97 w 125"/>
                <a:gd name="T77" fmla="*/ 74 h 539"/>
                <a:gd name="T78" fmla="*/ 88 w 125"/>
                <a:gd name="T79" fmla="*/ 56 h 539"/>
                <a:gd name="T80" fmla="*/ 78 w 125"/>
                <a:gd name="T81" fmla="*/ 39 h 539"/>
                <a:gd name="T82" fmla="*/ 70 w 125"/>
                <a:gd name="T83" fmla="*/ 30 h 539"/>
                <a:gd name="T84" fmla="*/ 62 w 125"/>
                <a:gd name="T85" fmla="*/ 22 h 539"/>
                <a:gd name="T86" fmla="*/ 56 w 125"/>
                <a:gd name="T87" fmla="*/ 15 h 539"/>
                <a:gd name="T88" fmla="*/ 47 w 125"/>
                <a:gd name="T89" fmla="*/ 8 h 539"/>
                <a:gd name="T90" fmla="*/ 38 w 125"/>
                <a:gd name="T91" fmla="*/ 5 h 539"/>
                <a:gd name="T92" fmla="*/ 27 w 125"/>
                <a:gd name="T93" fmla="*/ 1 h 539"/>
                <a:gd name="T94" fmla="*/ 14 w 125"/>
                <a:gd name="T95" fmla="*/ 0 h 539"/>
                <a:gd name="T96" fmla="*/ 0 w 125"/>
                <a:gd name="T97"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539">
                  <a:moveTo>
                    <a:pt x="0" y="0"/>
                  </a:moveTo>
                  <a:lnTo>
                    <a:pt x="1" y="4"/>
                  </a:lnTo>
                  <a:lnTo>
                    <a:pt x="2" y="6"/>
                  </a:lnTo>
                  <a:lnTo>
                    <a:pt x="2" y="8"/>
                  </a:lnTo>
                  <a:lnTo>
                    <a:pt x="3" y="11"/>
                  </a:lnTo>
                  <a:lnTo>
                    <a:pt x="20" y="14"/>
                  </a:lnTo>
                  <a:lnTo>
                    <a:pt x="32" y="18"/>
                  </a:lnTo>
                  <a:lnTo>
                    <a:pt x="43" y="22"/>
                  </a:lnTo>
                  <a:lnTo>
                    <a:pt x="52" y="28"/>
                  </a:lnTo>
                  <a:lnTo>
                    <a:pt x="60" y="37"/>
                  </a:lnTo>
                  <a:lnTo>
                    <a:pt x="68" y="46"/>
                  </a:lnTo>
                  <a:lnTo>
                    <a:pt x="77" y="58"/>
                  </a:lnTo>
                  <a:lnTo>
                    <a:pt x="86" y="73"/>
                  </a:lnTo>
                  <a:lnTo>
                    <a:pt x="96" y="106"/>
                  </a:lnTo>
                  <a:lnTo>
                    <a:pt x="104" y="143"/>
                  </a:lnTo>
                  <a:lnTo>
                    <a:pt x="109" y="180"/>
                  </a:lnTo>
                  <a:lnTo>
                    <a:pt x="111" y="214"/>
                  </a:lnTo>
                  <a:lnTo>
                    <a:pt x="110" y="295"/>
                  </a:lnTo>
                  <a:lnTo>
                    <a:pt x="106" y="374"/>
                  </a:lnTo>
                  <a:lnTo>
                    <a:pt x="98" y="452"/>
                  </a:lnTo>
                  <a:lnTo>
                    <a:pt x="88" y="532"/>
                  </a:lnTo>
                  <a:lnTo>
                    <a:pt x="90" y="533"/>
                  </a:lnTo>
                  <a:lnTo>
                    <a:pt x="94" y="535"/>
                  </a:lnTo>
                  <a:lnTo>
                    <a:pt x="96" y="536"/>
                  </a:lnTo>
                  <a:lnTo>
                    <a:pt x="98" y="539"/>
                  </a:lnTo>
                  <a:lnTo>
                    <a:pt x="102" y="513"/>
                  </a:lnTo>
                  <a:lnTo>
                    <a:pt x="107" y="485"/>
                  </a:lnTo>
                  <a:lnTo>
                    <a:pt x="110" y="459"/>
                  </a:lnTo>
                  <a:lnTo>
                    <a:pt x="115" y="434"/>
                  </a:lnTo>
                  <a:lnTo>
                    <a:pt x="119" y="374"/>
                  </a:lnTo>
                  <a:lnTo>
                    <a:pt x="122" y="317"/>
                  </a:lnTo>
                  <a:lnTo>
                    <a:pt x="125" y="261"/>
                  </a:lnTo>
                  <a:lnTo>
                    <a:pt x="124" y="208"/>
                  </a:lnTo>
                  <a:lnTo>
                    <a:pt x="121" y="183"/>
                  </a:lnTo>
                  <a:lnTo>
                    <a:pt x="119" y="160"/>
                  </a:lnTo>
                  <a:lnTo>
                    <a:pt x="116" y="136"/>
                  </a:lnTo>
                  <a:lnTo>
                    <a:pt x="111" y="115"/>
                  </a:lnTo>
                  <a:lnTo>
                    <a:pt x="105" y="93"/>
                  </a:lnTo>
                  <a:lnTo>
                    <a:pt x="97" y="74"/>
                  </a:lnTo>
                  <a:lnTo>
                    <a:pt x="88" y="56"/>
                  </a:lnTo>
                  <a:lnTo>
                    <a:pt x="78" y="39"/>
                  </a:lnTo>
                  <a:lnTo>
                    <a:pt x="70" y="30"/>
                  </a:lnTo>
                  <a:lnTo>
                    <a:pt x="62" y="22"/>
                  </a:lnTo>
                  <a:lnTo>
                    <a:pt x="56" y="15"/>
                  </a:lnTo>
                  <a:lnTo>
                    <a:pt x="47" y="8"/>
                  </a:lnTo>
                  <a:lnTo>
                    <a:pt x="38" y="5"/>
                  </a:lnTo>
                  <a:lnTo>
                    <a:pt x="27" y="1"/>
                  </a:lnTo>
                  <a:lnTo>
                    <a:pt x="14" y="0"/>
                  </a:lnTo>
                  <a:lnTo>
                    <a:pt x="0" y="0"/>
                  </a:lnTo>
                  <a:close/>
                </a:path>
              </a:pathLst>
            </a:custGeom>
            <a:solidFill>
              <a:srgbClr val="A05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5" name="Freeform 35"/>
            <p:cNvSpPr>
              <a:spLocks/>
            </p:cNvSpPr>
            <p:nvPr/>
          </p:nvSpPr>
          <p:spPr bwMode="auto">
            <a:xfrm flipH="1">
              <a:off x="4151" y="1435"/>
              <a:ext cx="123" cy="538"/>
            </a:xfrm>
            <a:custGeom>
              <a:avLst/>
              <a:gdLst>
                <a:gd name="T0" fmla="*/ 0 w 123"/>
                <a:gd name="T1" fmla="*/ 1 h 538"/>
                <a:gd name="T2" fmla="*/ 0 w 123"/>
                <a:gd name="T3" fmla="*/ 3 h 538"/>
                <a:gd name="T4" fmla="*/ 1 w 123"/>
                <a:gd name="T5" fmla="*/ 5 h 538"/>
                <a:gd name="T6" fmla="*/ 1 w 123"/>
                <a:gd name="T7" fmla="*/ 6 h 538"/>
                <a:gd name="T8" fmla="*/ 2 w 123"/>
                <a:gd name="T9" fmla="*/ 9 h 538"/>
                <a:gd name="T10" fmla="*/ 19 w 123"/>
                <a:gd name="T11" fmla="*/ 12 h 538"/>
                <a:gd name="T12" fmla="*/ 31 w 123"/>
                <a:gd name="T13" fmla="*/ 16 h 538"/>
                <a:gd name="T14" fmla="*/ 42 w 123"/>
                <a:gd name="T15" fmla="*/ 20 h 538"/>
                <a:gd name="T16" fmla="*/ 52 w 123"/>
                <a:gd name="T17" fmla="*/ 26 h 538"/>
                <a:gd name="T18" fmla="*/ 60 w 123"/>
                <a:gd name="T19" fmla="*/ 34 h 538"/>
                <a:gd name="T20" fmla="*/ 68 w 123"/>
                <a:gd name="T21" fmla="*/ 44 h 538"/>
                <a:gd name="T22" fmla="*/ 76 w 123"/>
                <a:gd name="T23" fmla="*/ 57 h 538"/>
                <a:gd name="T24" fmla="*/ 85 w 123"/>
                <a:gd name="T25" fmla="*/ 72 h 538"/>
                <a:gd name="T26" fmla="*/ 96 w 123"/>
                <a:gd name="T27" fmla="*/ 105 h 538"/>
                <a:gd name="T28" fmla="*/ 103 w 123"/>
                <a:gd name="T29" fmla="*/ 142 h 538"/>
                <a:gd name="T30" fmla="*/ 108 w 123"/>
                <a:gd name="T31" fmla="*/ 179 h 538"/>
                <a:gd name="T32" fmla="*/ 110 w 123"/>
                <a:gd name="T33" fmla="*/ 213 h 538"/>
                <a:gd name="T34" fmla="*/ 110 w 123"/>
                <a:gd name="T35" fmla="*/ 294 h 538"/>
                <a:gd name="T36" fmla="*/ 106 w 123"/>
                <a:gd name="T37" fmla="*/ 373 h 538"/>
                <a:gd name="T38" fmla="*/ 98 w 123"/>
                <a:gd name="T39" fmla="*/ 451 h 538"/>
                <a:gd name="T40" fmla="*/ 87 w 123"/>
                <a:gd name="T41" fmla="*/ 531 h 538"/>
                <a:gd name="T42" fmla="*/ 89 w 123"/>
                <a:gd name="T43" fmla="*/ 532 h 538"/>
                <a:gd name="T44" fmla="*/ 93 w 123"/>
                <a:gd name="T45" fmla="*/ 534 h 538"/>
                <a:gd name="T46" fmla="*/ 95 w 123"/>
                <a:gd name="T47" fmla="*/ 535 h 538"/>
                <a:gd name="T48" fmla="*/ 97 w 123"/>
                <a:gd name="T49" fmla="*/ 538 h 538"/>
                <a:gd name="T50" fmla="*/ 101 w 123"/>
                <a:gd name="T51" fmla="*/ 512 h 538"/>
                <a:gd name="T52" fmla="*/ 105 w 123"/>
                <a:gd name="T53" fmla="*/ 484 h 538"/>
                <a:gd name="T54" fmla="*/ 109 w 123"/>
                <a:gd name="T55" fmla="*/ 458 h 538"/>
                <a:gd name="T56" fmla="*/ 113 w 123"/>
                <a:gd name="T57" fmla="*/ 433 h 538"/>
                <a:gd name="T58" fmla="*/ 117 w 123"/>
                <a:gd name="T59" fmla="*/ 373 h 538"/>
                <a:gd name="T60" fmla="*/ 121 w 123"/>
                <a:gd name="T61" fmla="*/ 316 h 538"/>
                <a:gd name="T62" fmla="*/ 123 w 123"/>
                <a:gd name="T63" fmla="*/ 261 h 538"/>
                <a:gd name="T64" fmla="*/ 123 w 123"/>
                <a:gd name="T65" fmla="*/ 208 h 538"/>
                <a:gd name="T66" fmla="*/ 120 w 123"/>
                <a:gd name="T67" fmla="*/ 183 h 538"/>
                <a:gd name="T68" fmla="*/ 118 w 123"/>
                <a:gd name="T69" fmla="*/ 160 h 538"/>
                <a:gd name="T70" fmla="*/ 115 w 123"/>
                <a:gd name="T71" fmla="*/ 137 h 538"/>
                <a:gd name="T72" fmla="*/ 110 w 123"/>
                <a:gd name="T73" fmla="*/ 116 h 538"/>
                <a:gd name="T74" fmla="*/ 104 w 123"/>
                <a:gd name="T75" fmla="*/ 95 h 538"/>
                <a:gd name="T76" fmla="*/ 96 w 123"/>
                <a:gd name="T77" fmla="*/ 75 h 538"/>
                <a:gd name="T78" fmla="*/ 87 w 123"/>
                <a:gd name="T79" fmla="*/ 56 h 538"/>
                <a:gd name="T80" fmla="*/ 77 w 123"/>
                <a:gd name="T81" fmla="*/ 38 h 538"/>
                <a:gd name="T82" fmla="*/ 69 w 123"/>
                <a:gd name="T83" fmla="*/ 29 h 538"/>
                <a:gd name="T84" fmla="*/ 61 w 123"/>
                <a:gd name="T85" fmla="*/ 21 h 538"/>
                <a:gd name="T86" fmla="*/ 55 w 123"/>
                <a:gd name="T87" fmla="*/ 14 h 538"/>
                <a:gd name="T88" fmla="*/ 46 w 123"/>
                <a:gd name="T89" fmla="*/ 9 h 538"/>
                <a:gd name="T90" fmla="*/ 37 w 123"/>
                <a:gd name="T91" fmla="*/ 4 h 538"/>
                <a:gd name="T92" fmla="*/ 27 w 123"/>
                <a:gd name="T93" fmla="*/ 1 h 538"/>
                <a:gd name="T94" fmla="*/ 15 w 123"/>
                <a:gd name="T95" fmla="*/ 0 h 538"/>
                <a:gd name="T96" fmla="*/ 0 w 123"/>
                <a:gd name="T97" fmla="*/ 1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538">
                  <a:moveTo>
                    <a:pt x="0" y="1"/>
                  </a:moveTo>
                  <a:lnTo>
                    <a:pt x="0" y="3"/>
                  </a:lnTo>
                  <a:lnTo>
                    <a:pt x="1" y="5"/>
                  </a:lnTo>
                  <a:lnTo>
                    <a:pt x="1" y="6"/>
                  </a:lnTo>
                  <a:lnTo>
                    <a:pt x="2" y="9"/>
                  </a:lnTo>
                  <a:lnTo>
                    <a:pt x="19" y="12"/>
                  </a:lnTo>
                  <a:lnTo>
                    <a:pt x="31" y="16"/>
                  </a:lnTo>
                  <a:lnTo>
                    <a:pt x="42" y="20"/>
                  </a:lnTo>
                  <a:lnTo>
                    <a:pt x="52" y="26"/>
                  </a:lnTo>
                  <a:lnTo>
                    <a:pt x="60" y="34"/>
                  </a:lnTo>
                  <a:lnTo>
                    <a:pt x="68" y="44"/>
                  </a:lnTo>
                  <a:lnTo>
                    <a:pt x="76" y="57"/>
                  </a:lnTo>
                  <a:lnTo>
                    <a:pt x="85" y="72"/>
                  </a:lnTo>
                  <a:lnTo>
                    <a:pt x="96" y="105"/>
                  </a:lnTo>
                  <a:lnTo>
                    <a:pt x="103" y="142"/>
                  </a:lnTo>
                  <a:lnTo>
                    <a:pt x="108" y="179"/>
                  </a:lnTo>
                  <a:lnTo>
                    <a:pt x="110" y="213"/>
                  </a:lnTo>
                  <a:lnTo>
                    <a:pt x="110" y="294"/>
                  </a:lnTo>
                  <a:lnTo>
                    <a:pt x="106" y="373"/>
                  </a:lnTo>
                  <a:lnTo>
                    <a:pt x="98" y="451"/>
                  </a:lnTo>
                  <a:lnTo>
                    <a:pt x="87" y="531"/>
                  </a:lnTo>
                  <a:lnTo>
                    <a:pt x="89" y="532"/>
                  </a:lnTo>
                  <a:lnTo>
                    <a:pt x="93" y="534"/>
                  </a:lnTo>
                  <a:lnTo>
                    <a:pt x="95" y="535"/>
                  </a:lnTo>
                  <a:lnTo>
                    <a:pt x="97" y="538"/>
                  </a:lnTo>
                  <a:lnTo>
                    <a:pt x="101" y="512"/>
                  </a:lnTo>
                  <a:lnTo>
                    <a:pt x="105" y="484"/>
                  </a:lnTo>
                  <a:lnTo>
                    <a:pt x="109" y="458"/>
                  </a:lnTo>
                  <a:lnTo>
                    <a:pt x="113" y="433"/>
                  </a:lnTo>
                  <a:lnTo>
                    <a:pt x="117" y="373"/>
                  </a:lnTo>
                  <a:lnTo>
                    <a:pt x="121" y="316"/>
                  </a:lnTo>
                  <a:lnTo>
                    <a:pt x="123" y="261"/>
                  </a:lnTo>
                  <a:lnTo>
                    <a:pt x="123" y="208"/>
                  </a:lnTo>
                  <a:lnTo>
                    <a:pt x="120" y="183"/>
                  </a:lnTo>
                  <a:lnTo>
                    <a:pt x="118" y="160"/>
                  </a:lnTo>
                  <a:lnTo>
                    <a:pt x="115" y="137"/>
                  </a:lnTo>
                  <a:lnTo>
                    <a:pt x="110" y="116"/>
                  </a:lnTo>
                  <a:lnTo>
                    <a:pt x="104" y="95"/>
                  </a:lnTo>
                  <a:lnTo>
                    <a:pt x="96" y="75"/>
                  </a:lnTo>
                  <a:lnTo>
                    <a:pt x="87" y="56"/>
                  </a:lnTo>
                  <a:lnTo>
                    <a:pt x="77" y="38"/>
                  </a:lnTo>
                  <a:lnTo>
                    <a:pt x="69" y="29"/>
                  </a:lnTo>
                  <a:lnTo>
                    <a:pt x="61" y="21"/>
                  </a:lnTo>
                  <a:lnTo>
                    <a:pt x="55" y="14"/>
                  </a:lnTo>
                  <a:lnTo>
                    <a:pt x="46" y="9"/>
                  </a:lnTo>
                  <a:lnTo>
                    <a:pt x="37" y="4"/>
                  </a:lnTo>
                  <a:lnTo>
                    <a:pt x="27" y="1"/>
                  </a:lnTo>
                  <a:lnTo>
                    <a:pt x="15" y="0"/>
                  </a:lnTo>
                  <a:lnTo>
                    <a:pt x="0" y="1"/>
                  </a:lnTo>
                  <a:close/>
                </a:path>
              </a:pathLst>
            </a:custGeom>
            <a:solidFill>
              <a:srgbClr val="AA6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6" name="Freeform 36"/>
            <p:cNvSpPr>
              <a:spLocks/>
            </p:cNvSpPr>
            <p:nvPr/>
          </p:nvSpPr>
          <p:spPr bwMode="auto">
            <a:xfrm flipH="1">
              <a:off x="4151" y="1436"/>
              <a:ext cx="123" cy="537"/>
            </a:xfrm>
            <a:custGeom>
              <a:avLst/>
              <a:gdLst>
                <a:gd name="T0" fmla="*/ 0 w 123"/>
                <a:gd name="T1" fmla="*/ 0 h 537"/>
                <a:gd name="T2" fmla="*/ 0 w 123"/>
                <a:gd name="T3" fmla="*/ 2 h 537"/>
                <a:gd name="T4" fmla="*/ 1 w 123"/>
                <a:gd name="T5" fmla="*/ 4 h 537"/>
                <a:gd name="T6" fmla="*/ 1 w 123"/>
                <a:gd name="T7" fmla="*/ 5 h 537"/>
                <a:gd name="T8" fmla="*/ 2 w 123"/>
                <a:gd name="T9" fmla="*/ 8 h 537"/>
                <a:gd name="T10" fmla="*/ 19 w 123"/>
                <a:gd name="T11" fmla="*/ 11 h 537"/>
                <a:gd name="T12" fmla="*/ 32 w 123"/>
                <a:gd name="T13" fmla="*/ 15 h 537"/>
                <a:gd name="T14" fmla="*/ 44 w 123"/>
                <a:gd name="T15" fmla="*/ 19 h 537"/>
                <a:gd name="T16" fmla="*/ 52 w 123"/>
                <a:gd name="T17" fmla="*/ 25 h 537"/>
                <a:gd name="T18" fmla="*/ 61 w 123"/>
                <a:gd name="T19" fmla="*/ 33 h 537"/>
                <a:gd name="T20" fmla="*/ 69 w 123"/>
                <a:gd name="T21" fmla="*/ 43 h 537"/>
                <a:gd name="T22" fmla="*/ 78 w 123"/>
                <a:gd name="T23" fmla="*/ 56 h 537"/>
                <a:gd name="T24" fmla="*/ 87 w 123"/>
                <a:gd name="T25" fmla="*/ 71 h 537"/>
                <a:gd name="T26" fmla="*/ 97 w 123"/>
                <a:gd name="T27" fmla="*/ 104 h 537"/>
                <a:gd name="T28" fmla="*/ 104 w 123"/>
                <a:gd name="T29" fmla="*/ 141 h 537"/>
                <a:gd name="T30" fmla="*/ 109 w 123"/>
                <a:gd name="T31" fmla="*/ 178 h 537"/>
                <a:gd name="T32" fmla="*/ 110 w 123"/>
                <a:gd name="T33" fmla="*/ 212 h 537"/>
                <a:gd name="T34" fmla="*/ 110 w 123"/>
                <a:gd name="T35" fmla="*/ 293 h 537"/>
                <a:gd name="T36" fmla="*/ 106 w 123"/>
                <a:gd name="T37" fmla="*/ 372 h 537"/>
                <a:gd name="T38" fmla="*/ 98 w 123"/>
                <a:gd name="T39" fmla="*/ 450 h 537"/>
                <a:gd name="T40" fmla="*/ 88 w 123"/>
                <a:gd name="T41" fmla="*/ 530 h 537"/>
                <a:gd name="T42" fmla="*/ 90 w 123"/>
                <a:gd name="T43" fmla="*/ 531 h 537"/>
                <a:gd name="T44" fmla="*/ 91 w 123"/>
                <a:gd name="T45" fmla="*/ 533 h 537"/>
                <a:gd name="T46" fmla="*/ 94 w 123"/>
                <a:gd name="T47" fmla="*/ 534 h 537"/>
                <a:gd name="T48" fmla="*/ 96 w 123"/>
                <a:gd name="T49" fmla="*/ 537 h 537"/>
                <a:gd name="T50" fmla="*/ 100 w 123"/>
                <a:gd name="T51" fmla="*/ 511 h 537"/>
                <a:gd name="T52" fmla="*/ 105 w 123"/>
                <a:gd name="T53" fmla="*/ 483 h 537"/>
                <a:gd name="T54" fmla="*/ 108 w 123"/>
                <a:gd name="T55" fmla="*/ 457 h 537"/>
                <a:gd name="T56" fmla="*/ 113 w 123"/>
                <a:gd name="T57" fmla="*/ 432 h 537"/>
                <a:gd name="T58" fmla="*/ 117 w 123"/>
                <a:gd name="T59" fmla="*/ 372 h 537"/>
                <a:gd name="T60" fmla="*/ 120 w 123"/>
                <a:gd name="T61" fmla="*/ 315 h 537"/>
                <a:gd name="T62" fmla="*/ 123 w 123"/>
                <a:gd name="T63" fmla="*/ 260 h 537"/>
                <a:gd name="T64" fmla="*/ 121 w 123"/>
                <a:gd name="T65" fmla="*/ 207 h 537"/>
                <a:gd name="T66" fmla="*/ 120 w 123"/>
                <a:gd name="T67" fmla="*/ 183 h 537"/>
                <a:gd name="T68" fmla="*/ 117 w 123"/>
                <a:gd name="T69" fmla="*/ 160 h 537"/>
                <a:gd name="T70" fmla="*/ 114 w 123"/>
                <a:gd name="T71" fmla="*/ 137 h 537"/>
                <a:gd name="T72" fmla="*/ 109 w 123"/>
                <a:gd name="T73" fmla="*/ 116 h 537"/>
                <a:gd name="T74" fmla="*/ 104 w 123"/>
                <a:gd name="T75" fmla="*/ 95 h 537"/>
                <a:gd name="T76" fmla="*/ 96 w 123"/>
                <a:gd name="T77" fmla="*/ 75 h 537"/>
                <a:gd name="T78" fmla="*/ 87 w 123"/>
                <a:gd name="T79" fmla="*/ 56 h 537"/>
                <a:gd name="T80" fmla="*/ 77 w 123"/>
                <a:gd name="T81" fmla="*/ 38 h 537"/>
                <a:gd name="T82" fmla="*/ 69 w 123"/>
                <a:gd name="T83" fmla="*/ 29 h 537"/>
                <a:gd name="T84" fmla="*/ 61 w 123"/>
                <a:gd name="T85" fmla="*/ 20 h 537"/>
                <a:gd name="T86" fmla="*/ 54 w 123"/>
                <a:gd name="T87" fmla="*/ 13 h 537"/>
                <a:gd name="T88" fmla="*/ 46 w 123"/>
                <a:gd name="T89" fmla="*/ 9 h 537"/>
                <a:gd name="T90" fmla="*/ 36 w 123"/>
                <a:gd name="T91" fmla="*/ 4 h 537"/>
                <a:gd name="T92" fmla="*/ 26 w 123"/>
                <a:gd name="T93" fmla="*/ 2 h 537"/>
                <a:gd name="T94" fmla="*/ 13 w 123"/>
                <a:gd name="T95" fmla="*/ 0 h 537"/>
                <a:gd name="T96" fmla="*/ 0 w 123"/>
                <a:gd name="T97"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537">
                  <a:moveTo>
                    <a:pt x="0" y="0"/>
                  </a:moveTo>
                  <a:lnTo>
                    <a:pt x="0" y="2"/>
                  </a:lnTo>
                  <a:lnTo>
                    <a:pt x="1" y="4"/>
                  </a:lnTo>
                  <a:lnTo>
                    <a:pt x="1" y="5"/>
                  </a:lnTo>
                  <a:lnTo>
                    <a:pt x="2" y="8"/>
                  </a:lnTo>
                  <a:lnTo>
                    <a:pt x="19" y="11"/>
                  </a:lnTo>
                  <a:lnTo>
                    <a:pt x="32" y="15"/>
                  </a:lnTo>
                  <a:lnTo>
                    <a:pt x="44" y="19"/>
                  </a:lnTo>
                  <a:lnTo>
                    <a:pt x="52" y="25"/>
                  </a:lnTo>
                  <a:lnTo>
                    <a:pt x="61" y="33"/>
                  </a:lnTo>
                  <a:lnTo>
                    <a:pt x="69" y="43"/>
                  </a:lnTo>
                  <a:lnTo>
                    <a:pt x="78" y="56"/>
                  </a:lnTo>
                  <a:lnTo>
                    <a:pt x="87" y="71"/>
                  </a:lnTo>
                  <a:lnTo>
                    <a:pt x="97" y="104"/>
                  </a:lnTo>
                  <a:lnTo>
                    <a:pt x="104" y="141"/>
                  </a:lnTo>
                  <a:lnTo>
                    <a:pt x="109" y="178"/>
                  </a:lnTo>
                  <a:lnTo>
                    <a:pt x="110" y="212"/>
                  </a:lnTo>
                  <a:lnTo>
                    <a:pt x="110" y="293"/>
                  </a:lnTo>
                  <a:lnTo>
                    <a:pt x="106" y="372"/>
                  </a:lnTo>
                  <a:lnTo>
                    <a:pt x="98" y="450"/>
                  </a:lnTo>
                  <a:lnTo>
                    <a:pt x="88" y="530"/>
                  </a:lnTo>
                  <a:lnTo>
                    <a:pt x="90" y="531"/>
                  </a:lnTo>
                  <a:lnTo>
                    <a:pt x="91" y="533"/>
                  </a:lnTo>
                  <a:lnTo>
                    <a:pt x="94" y="534"/>
                  </a:lnTo>
                  <a:lnTo>
                    <a:pt x="96" y="537"/>
                  </a:lnTo>
                  <a:lnTo>
                    <a:pt x="100" y="511"/>
                  </a:lnTo>
                  <a:lnTo>
                    <a:pt x="105" y="483"/>
                  </a:lnTo>
                  <a:lnTo>
                    <a:pt x="108" y="457"/>
                  </a:lnTo>
                  <a:lnTo>
                    <a:pt x="113" y="432"/>
                  </a:lnTo>
                  <a:lnTo>
                    <a:pt x="117" y="372"/>
                  </a:lnTo>
                  <a:lnTo>
                    <a:pt x="120" y="315"/>
                  </a:lnTo>
                  <a:lnTo>
                    <a:pt x="123" y="260"/>
                  </a:lnTo>
                  <a:lnTo>
                    <a:pt x="121" y="207"/>
                  </a:lnTo>
                  <a:lnTo>
                    <a:pt x="120" y="183"/>
                  </a:lnTo>
                  <a:lnTo>
                    <a:pt x="117" y="160"/>
                  </a:lnTo>
                  <a:lnTo>
                    <a:pt x="114" y="137"/>
                  </a:lnTo>
                  <a:lnTo>
                    <a:pt x="109" y="116"/>
                  </a:lnTo>
                  <a:lnTo>
                    <a:pt x="104" y="95"/>
                  </a:lnTo>
                  <a:lnTo>
                    <a:pt x="96" y="75"/>
                  </a:lnTo>
                  <a:lnTo>
                    <a:pt x="87" y="56"/>
                  </a:lnTo>
                  <a:lnTo>
                    <a:pt x="77" y="38"/>
                  </a:lnTo>
                  <a:lnTo>
                    <a:pt x="69" y="29"/>
                  </a:lnTo>
                  <a:lnTo>
                    <a:pt x="61" y="20"/>
                  </a:lnTo>
                  <a:lnTo>
                    <a:pt x="54" y="13"/>
                  </a:lnTo>
                  <a:lnTo>
                    <a:pt x="46" y="9"/>
                  </a:lnTo>
                  <a:lnTo>
                    <a:pt x="36" y="4"/>
                  </a:lnTo>
                  <a:lnTo>
                    <a:pt x="26" y="2"/>
                  </a:lnTo>
                  <a:lnTo>
                    <a:pt x="13" y="0"/>
                  </a:lnTo>
                  <a:lnTo>
                    <a:pt x="0" y="0"/>
                  </a:lnTo>
                  <a:close/>
                </a:path>
              </a:pathLst>
            </a:custGeom>
            <a:solidFill>
              <a:srgbClr val="B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7" name="Freeform 37"/>
            <p:cNvSpPr>
              <a:spLocks/>
            </p:cNvSpPr>
            <p:nvPr/>
          </p:nvSpPr>
          <p:spPr bwMode="auto">
            <a:xfrm flipH="1">
              <a:off x="4153" y="1436"/>
              <a:ext cx="121" cy="537"/>
            </a:xfrm>
            <a:custGeom>
              <a:avLst/>
              <a:gdLst>
                <a:gd name="T0" fmla="*/ 0 w 121"/>
                <a:gd name="T1" fmla="*/ 2 h 537"/>
                <a:gd name="T2" fmla="*/ 1 w 121"/>
                <a:gd name="T3" fmla="*/ 3 h 537"/>
                <a:gd name="T4" fmla="*/ 1 w 121"/>
                <a:gd name="T5" fmla="*/ 4 h 537"/>
                <a:gd name="T6" fmla="*/ 1 w 121"/>
                <a:gd name="T7" fmla="*/ 6 h 537"/>
                <a:gd name="T8" fmla="*/ 2 w 121"/>
                <a:gd name="T9" fmla="*/ 8 h 537"/>
                <a:gd name="T10" fmla="*/ 19 w 121"/>
                <a:gd name="T11" fmla="*/ 11 h 537"/>
                <a:gd name="T12" fmla="*/ 32 w 121"/>
                <a:gd name="T13" fmla="*/ 15 h 537"/>
                <a:gd name="T14" fmla="*/ 44 w 121"/>
                <a:gd name="T15" fmla="*/ 19 h 537"/>
                <a:gd name="T16" fmla="*/ 52 w 121"/>
                <a:gd name="T17" fmla="*/ 25 h 537"/>
                <a:gd name="T18" fmla="*/ 61 w 121"/>
                <a:gd name="T19" fmla="*/ 33 h 537"/>
                <a:gd name="T20" fmla="*/ 69 w 121"/>
                <a:gd name="T21" fmla="*/ 43 h 537"/>
                <a:gd name="T22" fmla="*/ 78 w 121"/>
                <a:gd name="T23" fmla="*/ 56 h 537"/>
                <a:gd name="T24" fmla="*/ 87 w 121"/>
                <a:gd name="T25" fmla="*/ 71 h 537"/>
                <a:gd name="T26" fmla="*/ 97 w 121"/>
                <a:gd name="T27" fmla="*/ 104 h 537"/>
                <a:gd name="T28" fmla="*/ 104 w 121"/>
                <a:gd name="T29" fmla="*/ 140 h 537"/>
                <a:gd name="T30" fmla="*/ 109 w 121"/>
                <a:gd name="T31" fmla="*/ 178 h 537"/>
                <a:gd name="T32" fmla="*/ 110 w 121"/>
                <a:gd name="T33" fmla="*/ 212 h 537"/>
                <a:gd name="T34" fmla="*/ 110 w 121"/>
                <a:gd name="T35" fmla="*/ 292 h 537"/>
                <a:gd name="T36" fmla="*/ 107 w 121"/>
                <a:gd name="T37" fmla="*/ 372 h 537"/>
                <a:gd name="T38" fmla="*/ 99 w 121"/>
                <a:gd name="T39" fmla="*/ 450 h 537"/>
                <a:gd name="T40" fmla="*/ 88 w 121"/>
                <a:gd name="T41" fmla="*/ 530 h 537"/>
                <a:gd name="T42" fmla="*/ 89 w 121"/>
                <a:gd name="T43" fmla="*/ 531 h 537"/>
                <a:gd name="T44" fmla="*/ 91 w 121"/>
                <a:gd name="T45" fmla="*/ 533 h 537"/>
                <a:gd name="T46" fmla="*/ 94 w 121"/>
                <a:gd name="T47" fmla="*/ 534 h 537"/>
                <a:gd name="T48" fmla="*/ 96 w 121"/>
                <a:gd name="T49" fmla="*/ 537 h 537"/>
                <a:gd name="T50" fmla="*/ 100 w 121"/>
                <a:gd name="T51" fmla="*/ 511 h 537"/>
                <a:gd name="T52" fmla="*/ 105 w 121"/>
                <a:gd name="T53" fmla="*/ 483 h 537"/>
                <a:gd name="T54" fmla="*/ 108 w 121"/>
                <a:gd name="T55" fmla="*/ 457 h 537"/>
                <a:gd name="T56" fmla="*/ 113 w 121"/>
                <a:gd name="T57" fmla="*/ 432 h 537"/>
                <a:gd name="T58" fmla="*/ 116 w 121"/>
                <a:gd name="T59" fmla="*/ 372 h 537"/>
                <a:gd name="T60" fmla="*/ 119 w 121"/>
                <a:gd name="T61" fmla="*/ 316 h 537"/>
                <a:gd name="T62" fmla="*/ 121 w 121"/>
                <a:gd name="T63" fmla="*/ 260 h 537"/>
                <a:gd name="T64" fmla="*/ 121 w 121"/>
                <a:gd name="T65" fmla="*/ 208 h 537"/>
                <a:gd name="T66" fmla="*/ 120 w 121"/>
                <a:gd name="T67" fmla="*/ 185 h 537"/>
                <a:gd name="T68" fmla="*/ 117 w 121"/>
                <a:gd name="T69" fmla="*/ 162 h 537"/>
                <a:gd name="T70" fmla="*/ 114 w 121"/>
                <a:gd name="T71" fmla="*/ 140 h 537"/>
                <a:gd name="T72" fmla="*/ 109 w 121"/>
                <a:gd name="T73" fmla="*/ 117 h 537"/>
                <a:gd name="T74" fmla="*/ 104 w 121"/>
                <a:gd name="T75" fmla="*/ 97 h 537"/>
                <a:gd name="T76" fmla="*/ 96 w 121"/>
                <a:gd name="T77" fmla="*/ 77 h 537"/>
                <a:gd name="T78" fmla="*/ 87 w 121"/>
                <a:gd name="T79" fmla="*/ 57 h 537"/>
                <a:gd name="T80" fmla="*/ 77 w 121"/>
                <a:gd name="T81" fmla="*/ 38 h 537"/>
                <a:gd name="T82" fmla="*/ 69 w 121"/>
                <a:gd name="T83" fmla="*/ 29 h 537"/>
                <a:gd name="T84" fmla="*/ 61 w 121"/>
                <a:gd name="T85" fmla="*/ 22 h 537"/>
                <a:gd name="T86" fmla="*/ 54 w 121"/>
                <a:gd name="T87" fmla="*/ 15 h 537"/>
                <a:gd name="T88" fmla="*/ 46 w 121"/>
                <a:gd name="T89" fmla="*/ 9 h 537"/>
                <a:gd name="T90" fmla="*/ 36 w 121"/>
                <a:gd name="T91" fmla="*/ 5 h 537"/>
                <a:gd name="T92" fmla="*/ 26 w 121"/>
                <a:gd name="T93" fmla="*/ 2 h 537"/>
                <a:gd name="T94" fmla="*/ 13 w 121"/>
                <a:gd name="T95" fmla="*/ 0 h 537"/>
                <a:gd name="T96" fmla="*/ 0 w 121"/>
                <a:gd name="T97" fmla="*/ 2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537">
                  <a:moveTo>
                    <a:pt x="0" y="2"/>
                  </a:moveTo>
                  <a:lnTo>
                    <a:pt x="1" y="3"/>
                  </a:lnTo>
                  <a:lnTo>
                    <a:pt x="1" y="4"/>
                  </a:lnTo>
                  <a:lnTo>
                    <a:pt x="1" y="6"/>
                  </a:lnTo>
                  <a:lnTo>
                    <a:pt x="2" y="8"/>
                  </a:lnTo>
                  <a:lnTo>
                    <a:pt x="19" y="11"/>
                  </a:lnTo>
                  <a:lnTo>
                    <a:pt x="32" y="15"/>
                  </a:lnTo>
                  <a:lnTo>
                    <a:pt x="44" y="19"/>
                  </a:lnTo>
                  <a:lnTo>
                    <a:pt x="52" y="25"/>
                  </a:lnTo>
                  <a:lnTo>
                    <a:pt x="61" y="33"/>
                  </a:lnTo>
                  <a:lnTo>
                    <a:pt x="69" y="43"/>
                  </a:lnTo>
                  <a:lnTo>
                    <a:pt x="78" y="56"/>
                  </a:lnTo>
                  <a:lnTo>
                    <a:pt x="87" y="71"/>
                  </a:lnTo>
                  <a:lnTo>
                    <a:pt x="97" y="104"/>
                  </a:lnTo>
                  <a:lnTo>
                    <a:pt x="104" y="140"/>
                  </a:lnTo>
                  <a:lnTo>
                    <a:pt x="109" y="178"/>
                  </a:lnTo>
                  <a:lnTo>
                    <a:pt x="110" y="212"/>
                  </a:lnTo>
                  <a:lnTo>
                    <a:pt x="110" y="292"/>
                  </a:lnTo>
                  <a:lnTo>
                    <a:pt x="107" y="372"/>
                  </a:lnTo>
                  <a:lnTo>
                    <a:pt x="99" y="450"/>
                  </a:lnTo>
                  <a:lnTo>
                    <a:pt x="88" y="530"/>
                  </a:lnTo>
                  <a:lnTo>
                    <a:pt x="89" y="531"/>
                  </a:lnTo>
                  <a:lnTo>
                    <a:pt x="91" y="533"/>
                  </a:lnTo>
                  <a:lnTo>
                    <a:pt x="94" y="534"/>
                  </a:lnTo>
                  <a:lnTo>
                    <a:pt x="96" y="537"/>
                  </a:lnTo>
                  <a:lnTo>
                    <a:pt x="100" y="511"/>
                  </a:lnTo>
                  <a:lnTo>
                    <a:pt x="105" y="483"/>
                  </a:lnTo>
                  <a:lnTo>
                    <a:pt x="108" y="457"/>
                  </a:lnTo>
                  <a:lnTo>
                    <a:pt x="113" y="432"/>
                  </a:lnTo>
                  <a:lnTo>
                    <a:pt x="116" y="372"/>
                  </a:lnTo>
                  <a:lnTo>
                    <a:pt x="119" y="316"/>
                  </a:lnTo>
                  <a:lnTo>
                    <a:pt x="121" y="260"/>
                  </a:lnTo>
                  <a:lnTo>
                    <a:pt x="121" y="208"/>
                  </a:lnTo>
                  <a:lnTo>
                    <a:pt x="120" y="185"/>
                  </a:lnTo>
                  <a:lnTo>
                    <a:pt x="117" y="162"/>
                  </a:lnTo>
                  <a:lnTo>
                    <a:pt x="114" y="140"/>
                  </a:lnTo>
                  <a:lnTo>
                    <a:pt x="109" y="117"/>
                  </a:lnTo>
                  <a:lnTo>
                    <a:pt x="104" y="97"/>
                  </a:lnTo>
                  <a:lnTo>
                    <a:pt x="96" y="77"/>
                  </a:lnTo>
                  <a:lnTo>
                    <a:pt x="87" y="57"/>
                  </a:lnTo>
                  <a:lnTo>
                    <a:pt x="77" y="38"/>
                  </a:lnTo>
                  <a:lnTo>
                    <a:pt x="69" y="29"/>
                  </a:lnTo>
                  <a:lnTo>
                    <a:pt x="61" y="22"/>
                  </a:lnTo>
                  <a:lnTo>
                    <a:pt x="54" y="15"/>
                  </a:lnTo>
                  <a:lnTo>
                    <a:pt x="46" y="9"/>
                  </a:lnTo>
                  <a:lnTo>
                    <a:pt x="36" y="5"/>
                  </a:lnTo>
                  <a:lnTo>
                    <a:pt x="26" y="2"/>
                  </a:lnTo>
                  <a:lnTo>
                    <a:pt x="13" y="0"/>
                  </a:lnTo>
                  <a:lnTo>
                    <a:pt x="0" y="2"/>
                  </a:lnTo>
                  <a:close/>
                </a:path>
              </a:pathLst>
            </a:custGeom>
            <a:solidFill>
              <a:srgbClr val="B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8" name="Freeform 38"/>
            <p:cNvSpPr>
              <a:spLocks/>
            </p:cNvSpPr>
            <p:nvPr/>
          </p:nvSpPr>
          <p:spPr bwMode="auto">
            <a:xfrm flipH="1">
              <a:off x="4153" y="1438"/>
              <a:ext cx="121" cy="535"/>
            </a:xfrm>
            <a:custGeom>
              <a:avLst/>
              <a:gdLst>
                <a:gd name="T0" fmla="*/ 0 w 121"/>
                <a:gd name="T1" fmla="*/ 0 h 535"/>
                <a:gd name="T2" fmla="*/ 1 w 121"/>
                <a:gd name="T3" fmla="*/ 1 h 535"/>
                <a:gd name="T4" fmla="*/ 1 w 121"/>
                <a:gd name="T5" fmla="*/ 2 h 535"/>
                <a:gd name="T6" fmla="*/ 1 w 121"/>
                <a:gd name="T7" fmla="*/ 3 h 535"/>
                <a:gd name="T8" fmla="*/ 2 w 121"/>
                <a:gd name="T9" fmla="*/ 4 h 535"/>
                <a:gd name="T10" fmla="*/ 19 w 121"/>
                <a:gd name="T11" fmla="*/ 8 h 535"/>
                <a:gd name="T12" fmla="*/ 32 w 121"/>
                <a:gd name="T13" fmla="*/ 11 h 535"/>
                <a:gd name="T14" fmla="*/ 44 w 121"/>
                <a:gd name="T15" fmla="*/ 16 h 535"/>
                <a:gd name="T16" fmla="*/ 54 w 121"/>
                <a:gd name="T17" fmla="*/ 22 h 535"/>
                <a:gd name="T18" fmla="*/ 61 w 121"/>
                <a:gd name="T19" fmla="*/ 30 h 535"/>
                <a:gd name="T20" fmla="*/ 69 w 121"/>
                <a:gd name="T21" fmla="*/ 41 h 535"/>
                <a:gd name="T22" fmla="*/ 78 w 121"/>
                <a:gd name="T23" fmla="*/ 53 h 535"/>
                <a:gd name="T24" fmla="*/ 87 w 121"/>
                <a:gd name="T25" fmla="*/ 69 h 535"/>
                <a:gd name="T26" fmla="*/ 97 w 121"/>
                <a:gd name="T27" fmla="*/ 102 h 535"/>
                <a:gd name="T28" fmla="*/ 105 w 121"/>
                <a:gd name="T29" fmla="*/ 138 h 535"/>
                <a:gd name="T30" fmla="*/ 109 w 121"/>
                <a:gd name="T31" fmla="*/ 176 h 535"/>
                <a:gd name="T32" fmla="*/ 111 w 121"/>
                <a:gd name="T33" fmla="*/ 210 h 535"/>
                <a:gd name="T34" fmla="*/ 111 w 121"/>
                <a:gd name="T35" fmla="*/ 290 h 535"/>
                <a:gd name="T36" fmla="*/ 108 w 121"/>
                <a:gd name="T37" fmla="*/ 370 h 535"/>
                <a:gd name="T38" fmla="*/ 99 w 121"/>
                <a:gd name="T39" fmla="*/ 448 h 535"/>
                <a:gd name="T40" fmla="*/ 88 w 121"/>
                <a:gd name="T41" fmla="*/ 528 h 535"/>
                <a:gd name="T42" fmla="*/ 89 w 121"/>
                <a:gd name="T43" fmla="*/ 529 h 535"/>
                <a:gd name="T44" fmla="*/ 91 w 121"/>
                <a:gd name="T45" fmla="*/ 531 h 535"/>
                <a:gd name="T46" fmla="*/ 93 w 121"/>
                <a:gd name="T47" fmla="*/ 532 h 535"/>
                <a:gd name="T48" fmla="*/ 95 w 121"/>
                <a:gd name="T49" fmla="*/ 535 h 535"/>
                <a:gd name="T50" fmla="*/ 99 w 121"/>
                <a:gd name="T51" fmla="*/ 509 h 535"/>
                <a:gd name="T52" fmla="*/ 104 w 121"/>
                <a:gd name="T53" fmla="*/ 481 h 535"/>
                <a:gd name="T54" fmla="*/ 107 w 121"/>
                <a:gd name="T55" fmla="*/ 455 h 535"/>
                <a:gd name="T56" fmla="*/ 111 w 121"/>
                <a:gd name="T57" fmla="*/ 430 h 535"/>
                <a:gd name="T58" fmla="*/ 116 w 121"/>
                <a:gd name="T59" fmla="*/ 370 h 535"/>
                <a:gd name="T60" fmla="*/ 119 w 121"/>
                <a:gd name="T61" fmla="*/ 314 h 535"/>
                <a:gd name="T62" fmla="*/ 121 w 121"/>
                <a:gd name="T63" fmla="*/ 259 h 535"/>
                <a:gd name="T64" fmla="*/ 120 w 121"/>
                <a:gd name="T65" fmla="*/ 207 h 535"/>
                <a:gd name="T66" fmla="*/ 119 w 121"/>
                <a:gd name="T67" fmla="*/ 185 h 535"/>
                <a:gd name="T68" fmla="*/ 117 w 121"/>
                <a:gd name="T69" fmla="*/ 163 h 535"/>
                <a:gd name="T70" fmla="*/ 114 w 121"/>
                <a:gd name="T71" fmla="*/ 140 h 535"/>
                <a:gd name="T72" fmla="*/ 109 w 121"/>
                <a:gd name="T73" fmla="*/ 118 h 535"/>
                <a:gd name="T74" fmla="*/ 104 w 121"/>
                <a:gd name="T75" fmla="*/ 98 h 535"/>
                <a:gd name="T76" fmla="*/ 96 w 121"/>
                <a:gd name="T77" fmla="*/ 76 h 535"/>
                <a:gd name="T78" fmla="*/ 87 w 121"/>
                <a:gd name="T79" fmla="*/ 56 h 535"/>
                <a:gd name="T80" fmla="*/ 77 w 121"/>
                <a:gd name="T81" fmla="*/ 36 h 535"/>
                <a:gd name="T82" fmla="*/ 69 w 121"/>
                <a:gd name="T83" fmla="*/ 28 h 535"/>
                <a:gd name="T84" fmla="*/ 61 w 121"/>
                <a:gd name="T85" fmla="*/ 20 h 535"/>
                <a:gd name="T86" fmla="*/ 54 w 121"/>
                <a:gd name="T87" fmla="*/ 13 h 535"/>
                <a:gd name="T88" fmla="*/ 46 w 121"/>
                <a:gd name="T89" fmla="*/ 7 h 535"/>
                <a:gd name="T90" fmla="*/ 36 w 121"/>
                <a:gd name="T91" fmla="*/ 3 h 535"/>
                <a:gd name="T92" fmla="*/ 26 w 121"/>
                <a:gd name="T93" fmla="*/ 1 h 535"/>
                <a:gd name="T94" fmla="*/ 13 w 121"/>
                <a:gd name="T95" fmla="*/ 0 h 535"/>
                <a:gd name="T96" fmla="*/ 0 w 121"/>
                <a:gd name="T97"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535">
                  <a:moveTo>
                    <a:pt x="0" y="0"/>
                  </a:moveTo>
                  <a:lnTo>
                    <a:pt x="1" y="1"/>
                  </a:lnTo>
                  <a:lnTo>
                    <a:pt x="1" y="2"/>
                  </a:lnTo>
                  <a:lnTo>
                    <a:pt x="1" y="3"/>
                  </a:lnTo>
                  <a:lnTo>
                    <a:pt x="2" y="4"/>
                  </a:lnTo>
                  <a:lnTo>
                    <a:pt x="19" y="8"/>
                  </a:lnTo>
                  <a:lnTo>
                    <a:pt x="32" y="11"/>
                  </a:lnTo>
                  <a:lnTo>
                    <a:pt x="44" y="16"/>
                  </a:lnTo>
                  <a:lnTo>
                    <a:pt x="54" y="22"/>
                  </a:lnTo>
                  <a:lnTo>
                    <a:pt x="61" y="30"/>
                  </a:lnTo>
                  <a:lnTo>
                    <a:pt x="69" y="41"/>
                  </a:lnTo>
                  <a:lnTo>
                    <a:pt x="78" y="53"/>
                  </a:lnTo>
                  <a:lnTo>
                    <a:pt x="87" y="69"/>
                  </a:lnTo>
                  <a:lnTo>
                    <a:pt x="97" y="102"/>
                  </a:lnTo>
                  <a:lnTo>
                    <a:pt x="105" y="138"/>
                  </a:lnTo>
                  <a:lnTo>
                    <a:pt x="109" y="176"/>
                  </a:lnTo>
                  <a:lnTo>
                    <a:pt x="111" y="210"/>
                  </a:lnTo>
                  <a:lnTo>
                    <a:pt x="111" y="290"/>
                  </a:lnTo>
                  <a:lnTo>
                    <a:pt x="108" y="370"/>
                  </a:lnTo>
                  <a:lnTo>
                    <a:pt x="99" y="448"/>
                  </a:lnTo>
                  <a:lnTo>
                    <a:pt x="88" y="528"/>
                  </a:lnTo>
                  <a:lnTo>
                    <a:pt x="89" y="529"/>
                  </a:lnTo>
                  <a:lnTo>
                    <a:pt x="91" y="531"/>
                  </a:lnTo>
                  <a:lnTo>
                    <a:pt x="93" y="532"/>
                  </a:lnTo>
                  <a:lnTo>
                    <a:pt x="95" y="535"/>
                  </a:lnTo>
                  <a:lnTo>
                    <a:pt x="99" y="509"/>
                  </a:lnTo>
                  <a:lnTo>
                    <a:pt x="104" y="481"/>
                  </a:lnTo>
                  <a:lnTo>
                    <a:pt x="107" y="455"/>
                  </a:lnTo>
                  <a:lnTo>
                    <a:pt x="111" y="430"/>
                  </a:lnTo>
                  <a:lnTo>
                    <a:pt x="116" y="370"/>
                  </a:lnTo>
                  <a:lnTo>
                    <a:pt x="119" y="314"/>
                  </a:lnTo>
                  <a:lnTo>
                    <a:pt x="121" y="259"/>
                  </a:lnTo>
                  <a:lnTo>
                    <a:pt x="120" y="207"/>
                  </a:lnTo>
                  <a:lnTo>
                    <a:pt x="119" y="185"/>
                  </a:lnTo>
                  <a:lnTo>
                    <a:pt x="117" y="163"/>
                  </a:lnTo>
                  <a:lnTo>
                    <a:pt x="114" y="140"/>
                  </a:lnTo>
                  <a:lnTo>
                    <a:pt x="109" y="118"/>
                  </a:lnTo>
                  <a:lnTo>
                    <a:pt x="104" y="98"/>
                  </a:lnTo>
                  <a:lnTo>
                    <a:pt x="96" y="76"/>
                  </a:lnTo>
                  <a:lnTo>
                    <a:pt x="87" y="56"/>
                  </a:lnTo>
                  <a:lnTo>
                    <a:pt x="77" y="36"/>
                  </a:lnTo>
                  <a:lnTo>
                    <a:pt x="69" y="28"/>
                  </a:lnTo>
                  <a:lnTo>
                    <a:pt x="61" y="20"/>
                  </a:lnTo>
                  <a:lnTo>
                    <a:pt x="54" y="13"/>
                  </a:lnTo>
                  <a:lnTo>
                    <a:pt x="46" y="7"/>
                  </a:lnTo>
                  <a:lnTo>
                    <a:pt x="36" y="3"/>
                  </a:lnTo>
                  <a:lnTo>
                    <a:pt x="26" y="1"/>
                  </a:lnTo>
                  <a:lnTo>
                    <a:pt x="13" y="0"/>
                  </a:lnTo>
                  <a:lnTo>
                    <a:pt x="0" y="0"/>
                  </a:lnTo>
                  <a:close/>
                </a:path>
              </a:pathLst>
            </a:custGeom>
            <a:solidFill>
              <a:srgbClr val="CC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9" name="Freeform 39"/>
            <p:cNvSpPr>
              <a:spLocks/>
            </p:cNvSpPr>
            <p:nvPr/>
          </p:nvSpPr>
          <p:spPr bwMode="auto">
            <a:xfrm flipH="1">
              <a:off x="4154" y="1438"/>
              <a:ext cx="120" cy="535"/>
            </a:xfrm>
            <a:custGeom>
              <a:avLst/>
              <a:gdLst>
                <a:gd name="T0" fmla="*/ 0 w 120"/>
                <a:gd name="T1" fmla="*/ 0 h 535"/>
                <a:gd name="T2" fmla="*/ 1 w 120"/>
                <a:gd name="T3" fmla="*/ 1 h 535"/>
                <a:gd name="T4" fmla="*/ 1 w 120"/>
                <a:gd name="T5" fmla="*/ 2 h 535"/>
                <a:gd name="T6" fmla="*/ 1 w 120"/>
                <a:gd name="T7" fmla="*/ 3 h 535"/>
                <a:gd name="T8" fmla="*/ 2 w 120"/>
                <a:gd name="T9" fmla="*/ 4 h 535"/>
                <a:gd name="T10" fmla="*/ 19 w 120"/>
                <a:gd name="T11" fmla="*/ 8 h 535"/>
                <a:gd name="T12" fmla="*/ 32 w 120"/>
                <a:gd name="T13" fmla="*/ 11 h 535"/>
                <a:gd name="T14" fmla="*/ 44 w 120"/>
                <a:gd name="T15" fmla="*/ 16 h 535"/>
                <a:gd name="T16" fmla="*/ 54 w 120"/>
                <a:gd name="T17" fmla="*/ 22 h 535"/>
                <a:gd name="T18" fmla="*/ 62 w 120"/>
                <a:gd name="T19" fmla="*/ 30 h 535"/>
                <a:gd name="T20" fmla="*/ 70 w 120"/>
                <a:gd name="T21" fmla="*/ 41 h 535"/>
                <a:gd name="T22" fmla="*/ 78 w 120"/>
                <a:gd name="T23" fmla="*/ 53 h 535"/>
                <a:gd name="T24" fmla="*/ 87 w 120"/>
                <a:gd name="T25" fmla="*/ 69 h 535"/>
                <a:gd name="T26" fmla="*/ 97 w 120"/>
                <a:gd name="T27" fmla="*/ 102 h 535"/>
                <a:gd name="T28" fmla="*/ 105 w 120"/>
                <a:gd name="T29" fmla="*/ 138 h 535"/>
                <a:gd name="T30" fmla="*/ 109 w 120"/>
                <a:gd name="T31" fmla="*/ 174 h 535"/>
                <a:gd name="T32" fmla="*/ 111 w 120"/>
                <a:gd name="T33" fmla="*/ 209 h 535"/>
                <a:gd name="T34" fmla="*/ 113 w 120"/>
                <a:gd name="T35" fmla="*/ 290 h 535"/>
                <a:gd name="T36" fmla="*/ 108 w 120"/>
                <a:gd name="T37" fmla="*/ 369 h 535"/>
                <a:gd name="T38" fmla="*/ 100 w 120"/>
                <a:gd name="T39" fmla="*/ 448 h 535"/>
                <a:gd name="T40" fmla="*/ 88 w 120"/>
                <a:gd name="T41" fmla="*/ 528 h 535"/>
                <a:gd name="T42" fmla="*/ 89 w 120"/>
                <a:gd name="T43" fmla="*/ 529 h 535"/>
                <a:gd name="T44" fmla="*/ 90 w 120"/>
                <a:gd name="T45" fmla="*/ 531 h 535"/>
                <a:gd name="T46" fmla="*/ 93 w 120"/>
                <a:gd name="T47" fmla="*/ 532 h 535"/>
                <a:gd name="T48" fmla="*/ 94 w 120"/>
                <a:gd name="T49" fmla="*/ 535 h 535"/>
                <a:gd name="T50" fmla="*/ 98 w 120"/>
                <a:gd name="T51" fmla="*/ 509 h 535"/>
                <a:gd name="T52" fmla="*/ 103 w 120"/>
                <a:gd name="T53" fmla="*/ 481 h 535"/>
                <a:gd name="T54" fmla="*/ 107 w 120"/>
                <a:gd name="T55" fmla="*/ 455 h 535"/>
                <a:gd name="T56" fmla="*/ 111 w 120"/>
                <a:gd name="T57" fmla="*/ 430 h 535"/>
                <a:gd name="T58" fmla="*/ 115 w 120"/>
                <a:gd name="T59" fmla="*/ 370 h 535"/>
                <a:gd name="T60" fmla="*/ 118 w 120"/>
                <a:gd name="T61" fmla="*/ 314 h 535"/>
                <a:gd name="T62" fmla="*/ 120 w 120"/>
                <a:gd name="T63" fmla="*/ 261 h 535"/>
                <a:gd name="T64" fmla="*/ 120 w 120"/>
                <a:gd name="T65" fmla="*/ 209 h 535"/>
                <a:gd name="T66" fmla="*/ 119 w 120"/>
                <a:gd name="T67" fmla="*/ 186 h 535"/>
                <a:gd name="T68" fmla="*/ 116 w 120"/>
                <a:gd name="T69" fmla="*/ 164 h 535"/>
                <a:gd name="T70" fmla="*/ 113 w 120"/>
                <a:gd name="T71" fmla="*/ 141 h 535"/>
                <a:gd name="T72" fmla="*/ 109 w 120"/>
                <a:gd name="T73" fmla="*/ 120 h 535"/>
                <a:gd name="T74" fmla="*/ 103 w 120"/>
                <a:gd name="T75" fmla="*/ 99 h 535"/>
                <a:gd name="T76" fmla="*/ 96 w 120"/>
                <a:gd name="T77" fmla="*/ 78 h 535"/>
                <a:gd name="T78" fmla="*/ 87 w 120"/>
                <a:gd name="T79" fmla="*/ 57 h 535"/>
                <a:gd name="T80" fmla="*/ 77 w 120"/>
                <a:gd name="T81" fmla="*/ 37 h 535"/>
                <a:gd name="T82" fmla="*/ 69 w 120"/>
                <a:gd name="T83" fmla="*/ 29 h 535"/>
                <a:gd name="T84" fmla="*/ 61 w 120"/>
                <a:gd name="T85" fmla="*/ 21 h 535"/>
                <a:gd name="T86" fmla="*/ 54 w 120"/>
                <a:gd name="T87" fmla="*/ 14 h 535"/>
                <a:gd name="T88" fmla="*/ 46 w 120"/>
                <a:gd name="T89" fmla="*/ 9 h 535"/>
                <a:gd name="T90" fmla="*/ 36 w 120"/>
                <a:gd name="T91" fmla="*/ 4 h 535"/>
                <a:gd name="T92" fmla="*/ 26 w 120"/>
                <a:gd name="T93" fmla="*/ 2 h 535"/>
                <a:gd name="T94" fmla="*/ 13 w 120"/>
                <a:gd name="T95" fmla="*/ 0 h 535"/>
                <a:gd name="T96" fmla="*/ 0 w 120"/>
                <a:gd name="T97"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535">
                  <a:moveTo>
                    <a:pt x="0" y="0"/>
                  </a:moveTo>
                  <a:lnTo>
                    <a:pt x="1" y="1"/>
                  </a:lnTo>
                  <a:lnTo>
                    <a:pt x="1" y="2"/>
                  </a:lnTo>
                  <a:lnTo>
                    <a:pt x="1" y="3"/>
                  </a:lnTo>
                  <a:lnTo>
                    <a:pt x="2" y="4"/>
                  </a:lnTo>
                  <a:lnTo>
                    <a:pt x="19" y="8"/>
                  </a:lnTo>
                  <a:lnTo>
                    <a:pt x="32" y="11"/>
                  </a:lnTo>
                  <a:lnTo>
                    <a:pt x="44" y="16"/>
                  </a:lnTo>
                  <a:lnTo>
                    <a:pt x="54" y="22"/>
                  </a:lnTo>
                  <a:lnTo>
                    <a:pt x="62" y="30"/>
                  </a:lnTo>
                  <a:lnTo>
                    <a:pt x="70" y="41"/>
                  </a:lnTo>
                  <a:lnTo>
                    <a:pt x="78" y="53"/>
                  </a:lnTo>
                  <a:lnTo>
                    <a:pt x="87" y="69"/>
                  </a:lnTo>
                  <a:lnTo>
                    <a:pt x="97" y="102"/>
                  </a:lnTo>
                  <a:lnTo>
                    <a:pt x="105" y="138"/>
                  </a:lnTo>
                  <a:lnTo>
                    <a:pt x="109" y="174"/>
                  </a:lnTo>
                  <a:lnTo>
                    <a:pt x="111" y="209"/>
                  </a:lnTo>
                  <a:lnTo>
                    <a:pt x="113" y="290"/>
                  </a:lnTo>
                  <a:lnTo>
                    <a:pt x="108" y="369"/>
                  </a:lnTo>
                  <a:lnTo>
                    <a:pt x="100" y="448"/>
                  </a:lnTo>
                  <a:lnTo>
                    <a:pt x="88" y="528"/>
                  </a:lnTo>
                  <a:lnTo>
                    <a:pt x="89" y="529"/>
                  </a:lnTo>
                  <a:lnTo>
                    <a:pt x="90" y="531"/>
                  </a:lnTo>
                  <a:lnTo>
                    <a:pt x="93" y="532"/>
                  </a:lnTo>
                  <a:lnTo>
                    <a:pt x="94" y="535"/>
                  </a:lnTo>
                  <a:lnTo>
                    <a:pt x="98" y="509"/>
                  </a:lnTo>
                  <a:lnTo>
                    <a:pt x="103" y="481"/>
                  </a:lnTo>
                  <a:lnTo>
                    <a:pt x="107" y="455"/>
                  </a:lnTo>
                  <a:lnTo>
                    <a:pt x="111" y="430"/>
                  </a:lnTo>
                  <a:lnTo>
                    <a:pt x="115" y="370"/>
                  </a:lnTo>
                  <a:lnTo>
                    <a:pt x="118" y="314"/>
                  </a:lnTo>
                  <a:lnTo>
                    <a:pt x="120" y="261"/>
                  </a:lnTo>
                  <a:lnTo>
                    <a:pt x="120" y="209"/>
                  </a:lnTo>
                  <a:lnTo>
                    <a:pt x="119" y="186"/>
                  </a:lnTo>
                  <a:lnTo>
                    <a:pt x="116" y="164"/>
                  </a:lnTo>
                  <a:lnTo>
                    <a:pt x="113" y="141"/>
                  </a:lnTo>
                  <a:lnTo>
                    <a:pt x="109" y="120"/>
                  </a:lnTo>
                  <a:lnTo>
                    <a:pt x="103" y="99"/>
                  </a:lnTo>
                  <a:lnTo>
                    <a:pt x="96" y="78"/>
                  </a:lnTo>
                  <a:lnTo>
                    <a:pt x="87" y="57"/>
                  </a:lnTo>
                  <a:lnTo>
                    <a:pt x="77" y="37"/>
                  </a:lnTo>
                  <a:lnTo>
                    <a:pt x="69" y="29"/>
                  </a:lnTo>
                  <a:lnTo>
                    <a:pt x="61" y="21"/>
                  </a:lnTo>
                  <a:lnTo>
                    <a:pt x="54" y="14"/>
                  </a:lnTo>
                  <a:lnTo>
                    <a:pt x="46" y="9"/>
                  </a:lnTo>
                  <a:lnTo>
                    <a:pt x="36" y="4"/>
                  </a:lnTo>
                  <a:lnTo>
                    <a:pt x="26" y="2"/>
                  </a:lnTo>
                  <a:lnTo>
                    <a:pt x="13" y="0"/>
                  </a:lnTo>
                  <a:lnTo>
                    <a:pt x="0" y="0"/>
                  </a:lnTo>
                  <a:close/>
                </a:path>
              </a:pathLst>
            </a:custGeom>
            <a:solidFill>
              <a:srgbClr val="D6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0" name="Freeform 40"/>
            <p:cNvSpPr>
              <a:spLocks/>
            </p:cNvSpPr>
            <p:nvPr/>
          </p:nvSpPr>
          <p:spPr bwMode="auto">
            <a:xfrm flipH="1">
              <a:off x="4154" y="1439"/>
              <a:ext cx="119" cy="534"/>
            </a:xfrm>
            <a:custGeom>
              <a:avLst/>
              <a:gdLst>
                <a:gd name="T0" fmla="*/ 0 w 119"/>
                <a:gd name="T1" fmla="*/ 0 h 534"/>
                <a:gd name="T2" fmla="*/ 0 w 119"/>
                <a:gd name="T3" fmla="*/ 1 h 534"/>
                <a:gd name="T4" fmla="*/ 0 w 119"/>
                <a:gd name="T5" fmla="*/ 1 h 534"/>
                <a:gd name="T6" fmla="*/ 0 w 119"/>
                <a:gd name="T7" fmla="*/ 2 h 534"/>
                <a:gd name="T8" fmla="*/ 1 w 119"/>
                <a:gd name="T9" fmla="*/ 3 h 534"/>
                <a:gd name="T10" fmla="*/ 18 w 119"/>
                <a:gd name="T11" fmla="*/ 7 h 534"/>
                <a:gd name="T12" fmla="*/ 31 w 119"/>
                <a:gd name="T13" fmla="*/ 10 h 534"/>
                <a:gd name="T14" fmla="*/ 43 w 119"/>
                <a:gd name="T15" fmla="*/ 15 h 534"/>
                <a:gd name="T16" fmla="*/ 53 w 119"/>
                <a:gd name="T17" fmla="*/ 21 h 534"/>
                <a:gd name="T18" fmla="*/ 61 w 119"/>
                <a:gd name="T19" fmla="*/ 29 h 534"/>
                <a:gd name="T20" fmla="*/ 69 w 119"/>
                <a:gd name="T21" fmla="*/ 39 h 534"/>
                <a:gd name="T22" fmla="*/ 78 w 119"/>
                <a:gd name="T23" fmla="*/ 52 h 534"/>
                <a:gd name="T24" fmla="*/ 87 w 119"/>
                <a:gd name="T25" fmla="*/ 68 h 534"/>
                <a:gd name="T26" fmla="*/ 97 w 119"/>
                <a:gd name="T27" fmla="*/ 101 h 534"/>
                <a:gd name="T28" fmla="*/ 105 w 119"/>
                <a:gd name="T29" fmla="*/ 137 h 534"/>
                <a:gd name="T30" fmla="*/ 109 w 119"/>
                <a:gd name="T31" fmla="*/ 173 h 534"/>
                <a:gd name="T32" fmla="*/ 112 w 119"/>
                <a:gd name="T33" fmla="*/ 208 h 534"/>
                <a:gd name="T34" fmla="*/ 112 w 119"/>
                <a:gd name="T35" fmla="*/ 289 h 534"/>
                <a:gd name="T36" fmla="*/ 108 w 119"/>
                <a:gd name="T37" fmla="*/ 368 h 534"/>
                <a:gd name="T38" fmla="*/ 99 w 119"/>
                <a:gd name="T39" fmla="*/ 447 h 534"/>
                <a:gd name="T40" fmla="*/ 87 w 119"/>
                <a:gd name="T41" fmla="*/ 527 h 534"/>
                <a:gd name="T42" fmla="*/ 88 w 119"/>
                <a:gd name="T43" fmla="*/ 528 h 534"/>
                <a:gd name="T44" fmla="*/ 89 w 119"/>
                <a:gd name="T45" fmla="*/ 530 h 534"/>
                <a:gd name="T46" fmla="*/ 92 w 119"/>
                <a:gd name="T47" fmla="*/ 531 h 534"/>
                <a:gd name="T48" fmla="*/ 93 w 119"/>
                <a:gd name="T49" fmla="*/ 534 h 534"/>
                <a:gd name="T50" fmla="*/ 97 w 119"/>
                <a:gd name="T51" fmla="*/ 508 h 534"/>
                <a:gd name="T52" fmla="*/ 102 w 119"/>
                <a:gd name="T53" fmla="*/ 480 h 534"/>
                <a:gd name="T54" fmla="*/ 105 w 119"/>
                <a:gd name="T55" fmla="*/ 454 h 534"/>
                <a:gd name="T56" fmla="*/ 109 w 119"/>
                <a:gd name="T57" fmla="*/ 429 h 534"/>
                <a:gd name="T58" fmla="*/ 113 w 119"/>
                <a:gd name="T59" fmla="*/ 369 h 534"/>
                <a:gd name="T60" fmla="*/ 117 w 119"/>
                <a:gd name="T61" fmla="*/ 313 h 534"/>
                <a:gd name="T62" fmla="*/ 119 w 119"/>
                <a:gd name="T63" fmla="*/ 260 h 534"/>
                <a:gd name="T64" fmla="*/ 118 w 119"/>
                <a:gd name="T65" fmla="*/ 208 h 534"/>
                <a:gd name="T66" fmla="*/ 117 w 119"/>
                <a:gd name="T67" fmla="*/ 185 h 534"/>
                <a:gd name="T68" fmla="*/ 115 w 119"/>
                <a:gd name="T69" fmla="*/ 164 h 534"/>
                <a:gd name="T70" fmla="*/ 112 w 119"/>
                <a:gd name="T71" fmla="*/ 143 h 534"/>
                <a:gd name="T72" fmla="*/ 107 w 119"/>
                <a:gd name="T73" fmla="*/ 120 h 534"/>
                <a:gd name="T74" fmla="*/ 102 w 119"/>
                <a:gd name="T75" fmla="*/ 99 h 534"/>
                <a:gd name="T76" fmla="*/ 95 w 119"/>
                <a:gd name="T77" fmla="*/ 78 h 534"/>
                <a:gd name="T78" fmla="*/ 86 w 119"/>
                <a:gd name="T79" fmla="*/ 58 h 534"/>
                <a:gd name="T80" fmla="*/ 76 w 119"/>
                <a:gd name="T81" fmla="*/ 36 h 534"/>
                <a:gd name="T82" fmla="*/ 68 w 119"/>
                <a:gd name="T83" fmla="*/ 28 h 534"/>
                <a:gd name="T84" fmla="*/ 60 w 119"/>
                <a:gd name="T85" fmla="*/ 20 h 534"/>
                <a:gd name="T86" fmla="*/ 53 w 119"/>
                <a:gd name="T87" fmla="*/ 13 h 534"/>
                <a:gd name="T88" fmla="*/ 45 w 119"/>
                <a:gd name="T89" fmla="*/ 8 h 534"/>
                <a:gd name="T90" fmla="*/ 35 w 119"/>
                <a:gd name="T91" fmla="*/ 3 h 534"/>
                <a:gd name="T92" fmla="*/ 25 w 119"/>
                <a:gd name="T93" fmla="*/ 1 h 534"/>
                <a:gd name="T94" fmla="*/ 14 w 119"/>
                <a:gd name="T95" fmla="*/ 0 h 534"/>
                <a:gd name="T96" fmla="*/ 0 w 119"/>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534">
                  <a:moveTo>
                    <a:pt x="0" y="0"/>
                  </a:moveTo>
                  <a:lnTo>
                    <a:pt x="0" y="1"/>
                  </a:lnTo>
                  <a:lnTo>
                    <a:pt x="0" y="1"/>
                  </a:lnTo>
                  <a:lnTo>
                    <a:pt x="0" y="2"/>
                  </a:lnTo>
                  <a:lnTo>
                    <a:pt x="1" y="3"/>
                  </a:lnTo>
                  <a:lnTo>
                    <a:pt x="18" y="7"/>
                  </a:lnTo>
                  <a:lnTo>
                    <a:pt x="31" y="10"/>
                  </a:lnTo>
                  <a:lnTo>
                    <a:pt x="43" y="15"/>
                  </a:lnTo>
                  <a:lnTo>
                    <a:pt x="53" y="21"/>
                  </a:lnTo>
                  <a:lnTo>
                    <a:pt x="61" y="29"/>
                  </a:lnTo>
                  <a:lnTo>
                    <a:pt x="69" y="39"/>
                  </a:lnTo>
                  <a:lnTo>
                    <a:pt x="78" y="52"/>
                  </a:lnTo>
                  <a:lnTo>
                    <a:pt x="87" y="68"/>
                  </a:lnTo>
                  <a:lnTo>
                    <a:pt x="97" y="101"/>
                  </a:lnTo>
                  <a:lnTo>
                    <a:pt x="105" y="137"/>
                  </a:lnTo>
                  <a:lnTo>
                    <a:pt x="109" y="173"/>
                  </a:lnTo>
                  <a:lnTo>
                    <a:pt x="112" y="208"/>
                  </a:lnTo>
                  <a:lnTo>
                    <a:pt x="112" y="289"/>
                  </a:lnTo>
                  <a:lnTo>
                    <a:pt x="108" y="368"/>
                  </a:lnTo>
                  <a:lnTo>
                    <a:pt x="99" y="447"/>
                  </a:lnTo>
                  <a:lnTo>
                    <a:pt x="87" y="527"/>
                  </a:lnTo>
                  <a:lnTo>
                    <a:pt x="88" y="528"/>
                  </a:lnTo>
                  <a:lnTo>
                    <a:pt x="89" y="530"/>
                  </a:lnTo>
                  <a:lnTo>
                    <a:pt x="92" y="531"/>
                  </a:lnTo>
                  <a:lnTo>
                    <a:pt x="93" y="534"/>
                  </a:lnTo>
                  <a:lnTo>
                    <a:pt x="97" y="508"/>
                  </a:lnTo>
                  <a:lnTo>
                    <a:pt x="102" y="480"/>
                  </a:lnTo>
                  <a:lnTo>
                    <a:pt x="105" y="454"/>
                  </a:lnTo>
                  <a:lnTo>
                    <a:pt x="109" y="429"/>
                  </a:lnTo>
                  <a:lnTo>
                    <a:pt x="113" y="369"/>
                  </a:lnTo>
                  <a:lnTo>
                    <a:pt x="117" y="313"/>
                  </a:lnTo>
                  <a:lnTo>
                    <a:pt x="119" y="260"/>
                  </a:lnTo>
                  <a:lnTo>
                    <a:pt x="118" y="208"/>
                  </a:lnTo>
                  <a:lnTo>
                    <a:pt x="117" y="185"/>
                  </a:lnTo>
                  <a:lnTo>
                    <a:pt x="115" y="164"/>
                  </a:lnTo>
                  <a:lnTo>
                    <a:pt x="112" y="143"/>
                  </a:lnTo>
                  <a:lnTo>
                    <a:pt x="107" y="120"/>
                  </a:lnTo>
                  <a:lnTo>
                    <a:pt x="102" y="99"/>
                  </a:lnTo>
                  <a:lnTo>
                    <a:pt x="95" y="78"/>
                  </a:lnTo>
                  <a:lnTo>
                    <a:pt x="86" y="58"/>
                  </a:lnTo>
                  <a:lnTo>
                    <a:pt x="76" y="36"/>
                  </a:lnTo>
                  <a:lnTo>
                    <a:pt x="68" y="28"/>
                  </a:lnTo>
                  <a:lnTo>
                    <a:pt x="60" y="20"/>
                  </a:lnTo>
                  <a:lnTo>
                    <a:pt x="53" y="13"/>
                  </a:lnTo>
                  <a:lnTo>
                    <a:pt x="45" y="8"/>
                  </a:lnTo>
                  <a:lnTo>
                    <a:pt x="35" y="3"/>
                  </a:lnTo>
                  <a:lnTo>
                    <a:pt x="25" y="1"/>
                  </a:lnTo>
                  <a:lnTo>
                    <a:pt x="14" y="0"/>
                  </a:lnTo>
                  <a:lnTo>
                    <a:pt x="0" y="0"/>
                  </a:lnTo>
                  <a:close/>
                </a:path>
              </a:pathLst>
            </a:custGeom>
            <a:solidFill>
              <a:srgbClr val="E0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1" name="Freeform 41"/>
            <p:cNvSpPr>
              <a:spLocks/>
            </p:cNvSpPr>
            <p:nvPr/>
          </p:nvSpPr>
          <p:spPr bwMode="auto">
            <a:xfrm flipH="1">
              <a:off x="4155" y="1439"/>
              <a:ext cx="118" cy="534"/>
            </a:xfrm>
            <a:custGeom>
              <a:avLst/>
              <a:gdLst>
                <a:gd name="T0" fmla="*/ 0 w 118"/>
                <a:gd name="T1" fmla="*/ 0 h 534"/>
                <a:gd name="T2" fmla="*/ 0 w 118"/>
                <a:gd name="T3" fmla="*/ 1 h 534"/>
                <a:gd name="T4" fmla="*/ 0 w 118"/>
                <a:gd name="T5" fmla="*/ 1 h 534"/>
                <a:gd name="T6" fmla="*/ 0 w 118"/>
                <a:gd name="T7" fmla="*/ 2 h 534"/>
                <a:gd name="T8" fmla="*/ 1 w 118"/>
                <a:gd name="T9" fmla="*/ 2 h 534"/>
                <a:gd name="T10" fmla="*/ 18 w 118"/>
                <a:gd name="T11" fmla="*/ 6 h 534"/>
                <a:gd name="T12" fmla="*/ 31 w 118"/>
                <a:gd name="T13" fmla="*/ 9 h 534"/>
                <a:gd name="T14" fmla="*/ 44 w 118"/>
                <a:gd name="T15" fmla="*/ 14 h 534"/>
                <a:gd name="T16" fmla="*/ 54 w 118"/>
                <a:gd name="T17" fmla="*/ 21 h 534"/>
                <a:gd name="T18" fmla="*/ 63 w 118"/>
                <a:gd name="T19" fmla="*/ 28 h 534"/>
                <a:gd name="T20" fmla="*/ 70 w 118"/>
                <a:gd name="T21" fmla="*/ 39 h 534"/>
                <a:gd name="T22" fmla="*/ 78 w 118"/>
                <a:gd name="T23" fmla="*/ 52 h 534"/>
                <a:gd name="T24" fmla="*/ 87 w 118"/>
                <a:gd name="T25" fmla="*/ 68 h 534"/>
                <a:gd name="T26" fmla="*/ 97 w 118"/>
                <a:gd name="T27" fmla="*/ 101 h 534"/>
                <a:gd name="T28" fmla="*/ 105 w 118"/>
                <a:gd name="T29" fmla="*/ 137 h 534"/>
                <a:gd name="T30" fmla="*/ 109 w 118"/>
                <a:gd name="T31" fmla="*/ 173 h 534"/>
                <a:gd name="T32" fmla="*/ 112 w 118"/>
                <a:gd name="T33" fmla="*/ 208 h 534"/>
                <a:gd name="T34" fmla="*/ 113 w 118"/>
                <a:gd name="T35" fmla="*/ 289 h 534"/>
                <a:gd name="T36" fmla="*/ 108 w 118"/>
                <a:gd name="T37" fmla="*/ 368 h 534"/>
                <a:gd name="T38" fmla="*/ 99 w 118"/>
                <a:gd name="T39" fmla="*/ 447 h 534"/>
                <a:gd name="T40" fmla="*/ 87 w 118"/>
                <a:gd name="T41" fmla="*/ 527 h 534"/>
                <a:gd name="T42" fmla="*/ 88 w 118"/>
                <a:gd name="T43" fmla="*/ 528 h 534"/>
                <a:gd name="T44" fmla="*/ 89 w 118"/>
                <a:gd name="T45" fmla="*/ 530 h 534"/>
                <a:gd name="T46" fmla="*/ 90 w 118"/>
                <a:gd name="T47" fmla="*/ 531 h 534"/>
                <a:gd name="T48" fmla="*/ 92 w 118"/>
                <a:gd name="T49" fmla="*/ 534 h 534"/>
                <a:gd name="T50" fmla="*/ 96 w 118"/>
                <a:gd name="T51" fmla="*/ 508 h 534"/>
                <a:gd name="T52" fmla="*/ 100 w 118"/>
                <a:gd name="T53" fmla="*/ 480 h 534"/>
                <a:gd name="T54" fmla="*/ 105 w 118"/>
                <a:gd name="T55" fmla="*/ 454 h 534"/>
                <a:gd name="T56" fmla="*/ 109 w 118"/>
                <a:gd name="T57" fmla="*/ 429 h 534"/>
                <a:gd name="T58" fmla="*/ 113 w 118"/>
                <a:gd name="T59" fmla="*/ 369 h 534"/>
                <a:gd name="T60" fmla="*/ 116 w 118"/>
                <a:gd name="T61" fmla="*/ 313 h 534"/>
                <a:gd name="T62" fmla="*/ 118 w 118"/>
                <a:gd name="T63" fmla="*/ 260 h 534"/>
                <a:gd name="T64" fmla="*/ 118 w 118"/>
                <a:gd name="T65" fmla="*/ 209 h 534"/>
                <a:gd name="T66" fmla="*/ 117 w 118"/>
                <a:gd name="T67" fmla="*/ 188 h 534"/>
                <a:gd name="T68" fmla="*/ 115 w 118"/>
                <a:gd name="T69" fmla="*/ 166 h 534"/>
                <a:gd name="T70" fmla="*/ 112 w 118"/>
                <a:gd name="T71" fmla="*/ 145 h 534"/>
                <a:gd name="T72" fmla="*/ 107 w 118"/>
                <a:gd name="T73" fmla="*/ 123 h 534"/>
                <a:gd name="T74" fmla="*/ 102 w 118"/>
                <a:gd name="T75" fmla="*/ 101 h 534"/>
                <a:gd name="T76" fmla="*/ 95 w 118"/>
                <a:gd name="T77" fmla="*/ 80 h 534"/>
                <a:gd name="T78" fmla="*/ 86 w 118"/>
                <a:gd name="T79" fmla="*/ 59 h 534"/>
                <a:gd name="T80" fmla="*/ 76 w 118"/>
                <a:gd name="T81" fmla="*/ 38 h 534"/>
                <a:gd name="T82" fmla="*/ 68 w 118"/>
                <a:gd name="T83" fmla="*/ 28 h 534"/>
                <a:gd name="T84" fmla="*/ 60 w 118"/>
                <a:gd name="T85" fmla="*/ 21 h 534"/>
                <a:gd name="T86" fmla="*/ 53 w 118"/>
                <a:gd name="T87" fmla="*/ 14 h 534"/>
                <a:gd name="T88" fmla="*/ 45 w 118"/>
                <a:gd name="T89" fmla="*/ 8 h 534"/>
                <a:gd name="T90" fmla="*/ 35 w 118"/>
                <a:gd name="T91" fmla="*/ 5 h 534"/>
                <a:gd name="T92" fmla="*/ 25 w 118"/>
                <a:gd name="T93" fmla="*/ 1 h 534"/>
                <a:gd name="T94" fmla="*/ 14 w 118"/>
                <a:gd name="T95" fmla="*/ 0 h 534"/>
                <a:gd name="T96" fmla="*/ 0 w 118"/>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534">
                  <a:moveTo>
                    <a:pt x="0" y="0"/>
                  </a:moveTo>
                  <a:lnTo>
                    <a:pt x="0" y="1"/>
                  </a:lnTo>
                  <a:lnTo>
                    <a:pt x="0" y="1"/>
                  </a:lnTo>
                  <a:lnTo>
                    <a:pt x="0" y="2"/>
                  </a:lnTo>
                  <a:lnTo>
                    <a:pt x="1" y="2"/>
                  </a:lnTo>
                  <a:lnTo>
                    <a:pt x="18" y="6"/>
                  </a:lnTo>
                  <a:lnTo>
                    <a:pt x="31" y="9"/>
                  </a:lnTo>
                  <a:lnTo>
                    <a:pt x="44" y="14"/>
                  </a:lnTo>
                  <a:lnTo>
                    <a:pt x="54" y="21"/>
                  </a:lnTo>
                  <a:lnTo>
                    <a:pt x="63" y="28"/>
                  </a:lnTo>
                  <a:lnTo>
                    <a:pt x="70" y="39"/>
                  </a:lnTo>
                  <a:lnTo>
                    <a:pt x="78" y="52"/>
                  </a:lnTo>
                  <a:lnTo>
                    <a:pt x="87" y="68"/>
                  </a:lnTo>
                  <a:lnTo>
                    <a:pt x="97" y="101"/>
                  </a:lnTo>
                  <a:lnTo>
                    <a:pt x="105" y="137"/>
                  </a:lnTo>
                  <a:lnTo>
                    <a:pt x="109" y="173"/>
                  </a:lnTo>
                  <a:lnTo>
                    <a:pt x="112" y="208"/>
                  </a:lnTo>
                  <a:lnTo>
                    <a:pt x="113" y="289"/>
                  </a:lnTo>
                  <a:lnTo>
                    <a:pt x="108" y="368"/>
                  </a:lnTo>
                  <a:lnTo>
                    <a:pt x="99" y="447"/>
                  </a:lnTo>
                  <a:lnTo>
                    <a:pt x="87" y="527"/>
                  </a:lnTo>
                  <a:lnTo>
                    <a:pt x="88" y="528"/>
                  </a:lnTo>
                  <a:lnTo>
                    <a:pt x="89" y="530"/>
                  </a:lnTo>
                  <a:lnTo>
                    <a:pt x="90" y="531"/>
                  </a:lnTo>
                  <a:lnTo>
                    <a:pt x="92" y="534"/>
                  </a:lnTo>
                  <a:lnTo>
                    <a:pt x="96" y="508"/>
                  </a:lnTo>
                  <a:lnTo>
                    <a:pt x="100" y="480"/>
                  </a:lnTo>
                  <a:lnTo>
                    <a:pt x="105" y="454"/>
                  </a:lnTo>
                  <a:lnTo>
                    <a:pt x="109" y="429"/>
                  </a:lnTo>
                  <a:lnTo>
                    <a:pt x="113" y="369"/>
                  </a:lnTo>
                  <a:lnTo>
                    <a:pt x="116" y="313"/>
                  </a:lnTo>
                  <a:lnTo>
                    <a:pt x="118" y="260"/>
                  </a:lnTo>
                  <a:lnTo>
                    <a:pt x="118" y="209"/>
                  </a:lnTo>
                  <a:lnTo>
                    <a:pt x="117" y="188"/>
                  </a:lnTo>
                  <a:lnTo>
                    <a:pt x="115" y="166"/>
                  </a:lnTo>
                  <a:lnTo>
                    <a:pt x="112" y="145"/>
                  </a:lnTo>
                  <a:lnTo>
                    <a:pt x="107" y="123"/>
                  </a:lnTo>
                  <a:lnTo>
                    <a:pt x="102" y="101"/>
                  </a:lnTo>
                  <a:lnTo>
                    <a:pt x="95" y="80"/>
                  </a:lnTo>
                  <a:lnTo>
                    <a:pt x="86" y="59"/>
                  </a:lnTo>
                  <a:lnTo>
                    <a:pt x="76" y="38"/>
                  </a:lnTo>
                  <a:lnTo>
                    <a:pt x="68" y="28"/>
                  </a:lnTo>
                  <a:lnTo>
                    <a:pt x="60" y="21"/>
                  </a:lnTo>
                  <a:lnTo>
                    <a:pt x="53" y="14"/>
                  </a:lnTo>
                  <a:lnTo>
                    <a:pt x="45" y="8"/>
                  </a:lnTo>
                  <a:lnTo>
                    <a:pt x="35" y="5"/>
                  </a:lnTo>
                  <a:lnTo>
                    <a:pt x="25" y="1"/>
                  </a:lnTo>
                  <a:lnTo>
                    <a:pt x="14" y="0"/>
                  </a:lnTo>
                  <a:lnTo>
                    <a:pt x="0" y="0"/>
                  </a:lnTo>
                  <a:close/>
                </a:path>
              </a:pathLst>
            </a:custGeom>
            <a:solidFill>
              <a:srgbClr val="EA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2" name="Freeform 42"/>
            <p:cNvSpPr>
              <a:spLocks/>
            </p:cNvSpPr>
            <p:nvPr/>
          </p:nvSpPr>
          <p:spPr bwMode="auto">
            <a:xfrm flipH="1">
              <a:off x="4155" y="1440"/>
              <a:ext cx="118" cy="531"/>
            </a:xfrm>
            <a:custGeom>
              <a:avLst/>
              <a:gdLst>
                <a:gd name="T0" fmla="*/ 0 w 118"/>
                <a:gd name="T1" fmla="*/ 0 h 531"/>
                <a:gd name="T2" fmla="*/ 1 w 118"/>
                <a:gd name="T3" fmla="*/ 1 h 531"/>
                <a:gd name="T4" fmla="*/ 18 w 118"/>
                <a:gd name="T5" fmla="*/ 5 h 531"/>
                <a:gd name="T6" fmla="*/ 31 w 118"/>
                <a:gd name="T7" fmla="*/ 8 h 531"/>
                <a:gd name="T8" fmla="*/ 44 w 118"/>
                <a:gd name="T9" fmla="*/ 13 h 531"/>
                <a:gd name="T10" fmla="*/ 54 w 118"/>
                <a:gd name="T11" fmla="*/ 19 h 531"/>
                <a:gd name="T12" fmla="*/ 63 w 118"/>
                <a:gd name="T13" fmla="*/ 27 h 531"/>
                <a:gd name="T14" fmla="*/ 70 w 118"/>
                <a:gd name="T15" fmla="*/ 38 h 531"/>
                <a:gd name="T16" fmla="*/ 78 w 118"/>
                <a:gd name="T17" fmla="*/ 51 h 531"/>
                <a:gd name="T18" fmla="*/ 87 w 118"/>
                <a:gd name="T19" fmla="*/ 67 h 531"/>
                <a:gd name="T20" fmla="*/ 97 w 118"/>
                <a:gd name="T21" fmla="*/ 100 h 531"/>
                <a:gd name="T22" fmla="*/ 105 w 118"/>
                <a:gd name="T23" fmla="*/ 136 h 531"/>
                <a:gd name="T24" fmla="*/ 110 w 118"/>
                <a:gd name="T25" fmla="*/ 172 h 531"/>
                <a:gd name="T26" fmla="*/ 113 w 118"/>
                <a:gd name="T27" fmla="*/ 207 h 531"/>
                <a:gd name="T28" fmla="*/ 114 w 118"/>
                <a:gd name="T29" fmla="*/ 287 h 531"/>
                <a:gd name="T30" fmla="*/ 109 w 118"/>
                <a:gd name="T31" fmla="*/ 367 h 531"/>
                <a:gd name="T32" fmla="*/ 100 w 118"/>
                <a:gd name="T33" fmla="*/ 446 h 531"/>
                <a:gd name="T34" fmla="*/ 87 w 118"/>
                <a:gd name="T35" fmla="*/ 526 h 531"/>
                <a:gd name="T36" fmla="*/ 88 w 118"/>
                <a:gd name="T37" fmla="*/ 527 h 531"/>
                <a:gd name="T38" fmla="*/ 89 w 118"/>
                <a:gd name="T39" fmla="*/ 529 h 531"/>
                <a:gd name="T40" fmla="*/ 89 w 118"/>
                <a:gd name="T41" fmla="*/ 530 h 531"/>
                <a:gd name="T42" fmla="*/ 90 w 118"/>
                <a:gd name="T43" fmla="*/ 531 h 531"/>
                <a:gd name="T44" fmla="*/ 95 w 118"/>
                <a:gd name="T45" fmla="*/ 505 h 531"/>
                <a:gd name="T46" fmla="*/ 100 w 118"/>
                <a:gd name="T47" fmla="*/ 479 h 531"/>
                <a:gd name="T48" fmla="*/ 105 w 118"/>
                <a:gd name="T49" fmla="*/ 453 h 531"/>
                <a:gd name="T50" fmla="*/ 109 w 118"/>
                <a:gd name="T51" fmla="*/ 428 h 531"/>
                <a:gd name="T52" fmla="*/ 113 w 118"/>
                <a:gd name="T53" fmla="*/ 368 h 531"/>
                <a:gd name="T54" fmla="*/ 116 w 118"/>
                <a:gd name="T55" fmla="*/ 313 h 531"/>
                <a:gd name="T56" fmla="*/ 118 w 118"/>
                <a:gd name="T57" fmla="*/ 260 h 531"/>
                <a:gd name="T58" fmla="*/ 117 w 118"/>
                <a:gd name="T59" fmla="*/ 209 h 531"/>
                <a:gd name="T60" fmla="*/ 116 w 118"/>
                <a:gd name="T61" fmla="*/ 188 h 531"/>
                <a:gd name="T62" fmla="*/ 114 w 118"/>
                <a:gd name="T63" fmla="*/ 166 h 531"/>
                <a:gd name="T64" fmla="*/ 112 w 118"/>
                <a:gd name="T65" fmla="*/ 145 h 531"/>
                <a:gd name="T66" fmla="*/ 107 w 118"/>
                <a:gd name="T67" fmla="*/ 124 h 531"/>
                <a:gd name="T68" fmla="*/ 102 w 118"/>
                <a:gd name="T69" fmla="*/ 103 h 531"/>
                <a:gd name="T70" fmla="*/ 95 w 118"/>
                <a:gd name="T71" fmla="*/ 81 h 531"/>
                <a:gd name="T72" fmla="*/ 86 w 118"/>
                <a:gd name="T73" fmla="*/ 59 h 531"/>
                <a:gd name="T74" fmla="*/ 76 w 118"/>
                <a:gd name="T75" fmla="*/ 37 h 531"/>
                <a:gd name="T76" fmla="*/ 68 w 118"/>
                <a:gd name="T77" fmla="*/ 28 h 531"/>
                <a:gd name="T78" fmla="*/ 60 w 118"/>
                <a:gd name="T79" fmla="*/ 20 h 531"/>
                <a:gd name="T80" fmla="*/ 53 w 118"/>
                <a:gd name="T81" fmla="*/ 14 h 531"/>
                <a:gd name="T82" fmla="*/ 44 w 118"/>
                <a:gd name="T83" fmla="*/ 8 h 531"/>
                <a:gd name="T84" fmla="*/ 35 w 118"/>
                <a:gd name="T85" fmla="*/ 5 h 531"/>
                <a:gd name="T86" fmla="*/ 25 w 118"/>
                <a:gd name="T87" fmla="*/ 1 h 531"/>
                <a:gd name="T88" fmla="*/ 14 w 118"/>
                <a:gd name="T89" fmla="*/ 0 h 531"/>
                <a:gd name="T90" fmla="*/ 0 w 118"/>
                <a:gd name="T9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531">
                  <a:moveTo>
                    <a:pt x="0" y="0"/>
                  </a:moveTo>
                  <a:lnTo>
                    <a:pt x="1" y="1"/>
                  </a:lnTo>
                  <a:lnTo>
                    <a:pt x="18" y="5"/>
                  </a:lnTo>
                  <a:lnTo>
                    <a:pt x="31" y="8"/>
                  </a:lnTo>
                  <a:lnTo>
                    <a:pt x="44" y="13"/>
                  </a:lnTo>
                  <a:lnTo>
                    <a:pt x="54" y="19"/>
                  </a:lnTo>
                  <a:lnTo>
                    <a:pt x="63" y="27"/>
                  </a:lnTo>
                  <a:lnTo>
                    <a:pt x="70" y="38"/>
                  </a:lnTo>
                  <a:lnTo>
                    <a:pt x="78" y="51"/>
                  </a:lnTo>
                  <a:lnTo>
                    <a:pt x="87" y="67"/>
                  </a:lnTo>
                  <a:lnTo>
                    <a:pt x="97" y="100"/>
                  </a:lnTo>
                  <a:lnTo>
                    <a:pt x="105" y="136"/>
                  </a:lnTo>
                  <a:lnTo>
                    <a:pt x="110" y="172"/>
                  </a:lnTo>
                  <a:lnTo>
                    <a:pt x="113" y="207"/>
                  </a:lnTo>
                  <a:lnTo>
                    <a:pt x="114" y="287"/>
                  </a:lnTo>
                  <a:lnTo>
                    <a:pt x="109" y="367"/>
                  </a:lnTo>
                  <a:lnTo>
                    <a:pt x="100" y="446"/>
                  </a:lnTo>
                  <a:lnTo>
                    <a:pt x="87" y="526"/>
                  </a:lnTo>
                  <a:lnTo>
                    <a:pt x="88" y="527"/>
                  </a:lnTo>
                  <a:lnTo>
                    <a:pt x="89" y="529"/>
                  </a:lnTo>
                  <a:lnTo>
                    <a:pt x="89" y="530"/>
                  </a:lnTo>
                  <a:lnTo>
                    <a:pt x="90" y="531"/>
                  </a:lnTo>
                  <a:lnTo>
                    <a:pt x="95" y="505"/>
                  </a:lnTo>
                  <a:lnTo>
                    <a:pt x="100" y="479"/>
                  </a:lnTo>
                  <a:lnTo>
                    <a:pt x="105" y="453"/>
                  </a:lnTo>
                  <a:lnTo>
                    <a:pt x="109" y="428"/>
                  </a:lnTo>
                  <a:lnTo>
                    <a:pt x="113" y="368"/>
                  </a:lnTo>
                  <a:lnTo>
                    <a:pt x="116" y="313"/>
                  </a:lnTo>
                  <a:lnTo>
                    <a:pt x="118" y="260"/>
                  </a:lnTo>
                  <a:lnTo>
                    <a:pt x="117" y="209"/>
                  </a:lnTo>
                  <a:lnTo>
                    <a:pt x="116" y="188"/>
                  </a:lnTo>
                  <a:lnTo>
                    <a:pt x="114" y="166"/>
                  </a:lnTo>
                  <a:lnTo>
                    <a:pt x="112" y="145"/>
                  </a:lnTo>
                  <a:lnTo>
                    <a:pt x="107" y="124"/>
                  </a:lnTo>
                  <a:lnTo>
                    <a:pt x="102" y="103"/>
                  </a:lnTo>
                  <a:lnTo>
                    <a:pt x="95" y="81"/>
                  </a:lnTo>
                  <a:lnTo>
                    <a:pt x="86" y="59"/>
                  </a:lnTo>
                  <a:lnTo>
                    <a:pt x="76" y="37"/>
                  </a:lnTo>
                  <a:lnTo>
                    <a:pt x="68" y="28"/>
                  </a:lnTo>
                  <a:lnTo>
                    <a:pt x="60" y="20"/>
                  </a:lnTo>
                  <a:lnTo>
                    <a:pt x="53" y="14"/>
                  </a:lnTo>
                  <a:lnTo>
                    <a:pt x="44" y="8"/>
                  </a:lnTo>
                  <a:lnTo>
                    <a:pt x="35" y="5"/>
                  </a:lnTo>
                  <a:lnTo>
                    <a:pt x="25" y="1"/>
                  </a:lnTo>
                  <a:lnTo>
                    <a:pt x="14" y="0"/>
                  </a:lnTo>
                  <a:lnTo>
                    <a:pt x="0" y="0"/>
                  </a:lnTo>
                  <a:close/>
                </a:path>
              </a:pathLst>
            </a:custGeom>
            <a:solidFill>
              <a:srgbClr val="F4B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3" name="Freeform 43"/>
            <p:cNvSpPr>
              <a:spLocks/>
            </p:cNvSpPr>
            <p:nvPr/>
          </p:nvSpPr>
          <p:spPr bwMode="auto">
            <a:xfrm flipH="1">
              <a:off x="4156" y="1440"/>
              <a:ext cx="117" cy="531"/>
            </a:xfrm>
            <a:custGeom>
              <a:avLst/>
              <a:gdLst>
                <a:gd name="T0" fmla="*/ 0 w 117"/>
                <a:gd name="T1" fmla="*/ 0 h 531"/>
                <a:gd name="T2" fmla="*/ 1 w 117"/>
                <a:gd name="T3" fmla="*/ 1 h 531"/>
                <a:gd name="T4" fmla="*/ 18 w 117"/>
                <a:gd name="T5" fmla="*/ 5 h 531"/>
                <a:gd name="T6" fmla="*/ 31 w 117"/>
                <a:gd name="T7" fmla="*/ 8 h 531"/>
                <a:gd name="T8" fmla="*/ 44 w 117"/>
                <a:gd name="T9" fmla="*/ 13 h 531"/>
                <a:gd name="T10" fmla="*/ 54 w 117"/>
                <a:gd name="T11" fmla="*/ 19 h 531"/>
                <a:gd name="T12" fmla="*/ 63 w 117"/>
                <a:gd name="T13" fmla="*/ 27 h 531"/>
                <a:gd name="T14" fmla="*/ 70 w 117"/>
                <a:gd name="T15" fmla="*/ 38 h 531"/>
                <a:gd name="T16" fmla="*/ 78 w 117"/>
                <a:gd name="T17" fmla="*/ 51 h 531"/>
                <a:gd name="T18" fmla="*/ 87 w 117"/>
                <a:gd name="T19" fmla="*/ 67 h 531"/>
                <a:gd name="T20" fmla="*/ 97 w 117"/>
                <a:gd name="T21" fmla="*/ 100 h 531"/>
                <a:gd name="T22" fmla="*/ 106 w 117"/>
                <a:gd name="T23" fmla="*/ 136 h 531"/>
                <a:gd name="T24" fmla="*/ 110 w 117"/>
                <a:gd name="T25" fmla="*/ 171 h 531"/>
                <a:gd name="T26" fmla="*/ 114 w 117"/>
                <a:gd name="T27" fmla="*/ 205 h 531"/>
                <a:gd name="T28" fmla="*/ 114 w 117"/>
                <a:gd name="T29" fmla="*/ 287 h 531"/>
                <a:gd name="T30" fmla="*/ 109 w 117"/>
                <a:gd name="T31" fmla="*/ 367 h 531"/>
                <a:gd name="T32" fmla="*/ 100 w 117"/>
                <a:gd name="T33" fmla="*/ 446 h 531"/>
                <a:gd name="T34" fmla="*/ 87 w 117"/>
                <a:gd name="T35" fmla="*/ 526 h 531"/>
                <a:gd name="T36" fmla="*/ 90 w 117"/>
                <a:gd name="T37" fmla="*/ 531 h 531"/>
                <a:gd name="T38" fmla="*/ 109 w 117"/>
                <a:gd name="T39" fmla="*/ 428 h 531"/>
                <a:gd name="T40" fmla="*/ 112 w 117"/>
                <a:gd name="T41" fmla="*/ 368 h 531"/>
                <a:gd name="T42" fmla="*/ 115 w 117"/>
                <a:gd name="T43" fmla="*/ 313 h 531"/>
                <a:gd name="T44" fmla="*/ 117 w 117"/>
                <a:gd name="T45" fmla="*/ 261 h 531"/>
                <a:gd name="T46" fmla="*/ 117 w 117"/>
                <a:gd name="T47" fmla="*/ 210 h 531"/>
                <a:gd name="T48" fmla="*/ 116 w 117"/>
                <a:gd name="T49" fmla="*/ 189 h 531"/>
                <a:gd name="T50" fmla="*/ 114 w 117"/>
                <a:gd name="T51" fmla="*/ 169 h 531"/>
                <a:gd name="T52" fmla="*/ 110 w 117"/>
                <a:gd name="T53" fmla="*/ 148 h 531"/>
                <a:gd name="T54" fmla="*/ 106 w 117"/>
                <a:gd name="T55" fmla="*/ 126 h 531"/>
                <a:gd name="T56" fmla="*/ 100 w 117"/>
                <a:gd name="T57" fmla="*/ 104 h 531"/>
                <a:gd name="T58" fmla="*/ 94 w 117"/>
                <a:gd name="T59" fmla="*/ 83 h 531"/>
                <a:gd name="T60" fmla="*/ 86 w 117"/>
                <a:gd name="T61" fmla="*/ 60 h 531"/>
                <a:gd name="T62" fmla="*/ 76 w 117"/>
                <a:gd name="T63" fmla="*/ 37 h 531"/>
                <a:gd name="T64" fmla="*/ 68 w 117"/>
                <a:gd name="T65" fmla="*/ 28 h 531"/>
                <a:gd name="T66" fmla="*/ 60 w 117"/>
                <a:gd name="T67" fmla="*/ 20 h 531"/>
                <a:gd name="T68" fmla="*/ 53 w 117"/>
                <a:gd name="T69" fmla="*/ 14 h 531"/>
                <a:gd name="T70" fmla="*/ 44 w 117"/>
                <a:gd name="T71" fmla="*/ 9 h 531"/>
                <a:gd name="T72" fmla="*/ 35 w 117"/>
                <a:gd name="T73" fmla="*/ 5 h 531"/>
                <a:gd name="T74" fmla="*/ 25 w 117"/>
                <a:gd name="T75" fmla="*/ 2 h 531"/>
                <a:gd name="T76" fmla="*/ 14 w 117"/>
                <a:gd name="T77" fmla="*/ 0 h 531"/>
                <a:gd name="T78" fmla="*/ 0 w 117"/>
                <a:gd name="T7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531">
                  <a:moveTo>
                    <a:pt x="0" y="0"/>
                  </a:moveTo>
                  <a:lnTo>
                    <a:pt x="1" y="1"/>
                  </a:lnTo>
                  <a:lnTo>
                    <a:pt x="18" y="5"/>
                  </a:lnTo>
                  <a:lnTo>
                    <a:pt x="31" y="8"/>
                  </a:lnTo>
                  <a:lnTo>
                    <a:pt x="44" y="13"/>
                  </a:lnTo>
                  <a:lnTo>
                    <a:pt x="54" y="19"/>
                  </a:lnTo>
                  <a:lnTo>
                    <a:pt x="63" y="27"/>
                  </a:lnTo>
                  <a:lnTo>
                    <a:pt x="70" y="38"/>
                  </a:lnTo>
                  <a:lnTo>
                    <a:pt x="78" y="51"/>
                  </a:lnTo>
                  <a:lnTo>
                    <a:pt x="87" y="67"/>
                  </a:lnTo>
                  <a:lnTo>
                    <a:pt x="97" y="100"/>
                  </a:lnTo>
                  <a:lnTo>
                    <a:pt x="106" y="136"/>
                  </a:lnTo>
                  <a:lnTo>
                    <a:pt x="110" y="171"/>
                  </a:lnTo>
                  <a:lnTo>
                    <a:pt x="114" y="205"/>
                  </a:lnTo>
                  <a:lnTo>
                    <a:pt x="114" y="287"/>
                  </a:lnTo>
                  <a:lnTo>
                    <a:pt x="109" y="367"/>
                  </a:lnTo>
                  <a:lnTo>
                    <a:pt x="100" y="446"/>
                  </a:lnTo>
                  <a:lnTo>
                    <a:pt x="87" y="526"/>
                  </a:lnTo>
                  <a:lnTo>
                    <a:pt x="90" y="531"/>
                  </a:lnTo>
                  <a:lnTo>
                    <a:pt x="109" y="428"/>
                  </a:lnTo>
                  <a:lnTo>
                    <a:pt x="112" y="368"/>
                  </a:lnTo>
                  <a:lnTo>
                    <a:pt x="115" y="313"/>
                  </a:lnTo>
                  <a:lnTo>
                    <a:pt x="117" y="261"/>
                  </a:lnTo>
                  <a:lnTo>
                    <a:pt x="117" y="210"/>
                  </a:lnTo>
                  <a:lnTo>
                    <a:pt x="116" y="189"/>
                  </a:lnTo>
                  <a:lnTo>
                    <a:pt x="114" y="169"/>
                  </a:lnTo>
                  <a:lnTo>
                    <a:pt x="110" y="148"/>
                  </a:lnTo>
                  <a:lnTo>
                    <a:pt x="106" y="126"/>
                  </a:lnTo>
                  <a:lnTo>
                    <a:pt x="100" y="104"/>
                  </a:lnTo>
                  <a:lnTo>
                    <a:pt x="94" y="83"/>
                  </a:lnTo>
                  <a:lnTo>
                    <a:pt x="86" y="60"/>
                  </a:lnTo>
                  <a:lnTo>
                    <a:pt x="76" y="37"/>
                  </a:lnTo>
                  <a:lnTo>
                    <a:pt x="68" y="28"/>
                  </a:lnTo>
                  <a:lnTo>
                    <a:pt x="60" y="20"/>
                  </a:lnTo>
                  <a:lnTo>
                    <a:pt x="53" y="14"/>
                  </a:lnTo>
                  <a:lnTo>
                    <a:pt x="44" y="9"/>
                  </a:lnTo>
                  <a:lnTo>
                    <a:pt x="35" y="5"/>
                  </a:lnTo>
                  <a:lnTo>
                    <a:pt x="25" y="2"/>
                  </a:lnTo>
                  <a:lnTo>
                    <a:pt x="14" y="0"/>
                  </a:lnTo>
                  <a:lnTo>
                    <a:pt x="0"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4" name="Freeform 44"/>
            <p:cNvSpPr>
              <a:spLocks/>
            </p:cNvSpPr>
            <p:nvPr/>
          </p:nvSpPr>
          <p:spPr bwMode="auto">
            <a:xfrm flipH="1">
              <a:off x="4672" y="1459"/>
              <a:ext cx="96" cy="505"/>
            </a:xfrm>
            <a:custGeom>
              <a:avLst/>
              <a:gdLst>
                <a:gd name="T0" fmla="*/ 96 w 96"/>
                <a:gd name="T1" fmla="*/ 0 h 505"/>
                <a:gd name="T2" fmla="*/ 95 w 96"/>
                <a:gd name="T3" fmla="*/ 18 h 505"/>
                <a:gd name="T4" fmla="*/ 84 w 96"/>
                <a:gd name="T5" fmla="*/ 18 h 505"/>
                <a:gd name="T6" fmla="*/ 75 w 96"/>
                <a:gd name="T7" fmla="*/ 18 h 505"/>
                <a:gd name="T8" fmla="*/ 67 w 96"/>
                <a:gd name="T9" fmla="*/ 19 h 505"/>
                <a:gd name="T10" fmla="*/ 62 w 96"/>
                <a:gd name="T11" fmla="*/ 21 h 505"/>
                <a:gd name="T12" fmla="*/ 55 w 96"/>
                <a:gd name="T13" fmla="*/ 25 h 505"/>
                <a:gd name="T14" fmla="*/ 50 w 96"/>
                <a:gd name="T15" fmla="*/ 29 h 505"/>
                <a:gd name="T16" fmla="*/ 43 w 96"/>
                <a:gd name="T17" fmla="*/ 35 h 505"/>
                <a:gd name="T18" fmla="*/ 34 w 96"/>
                <a:gd name="T19" fmla="*/ 45 h 505"/>
                <a:gd name="T20" fmla="*/ 18 w 96"/>
                <a:gd name="T21" fmla="*/ 84 h 505"/>
                <a:gd name="T22" fmla="*/ 13 w 96"/>
                <a:gd name="T23" fmla="*/ 118 h 505"/>
                <a:gd name="T24" fmla="*/ 13 w 96"/>
                <a:gd name="T25" fmla="*/ 155 h 505"/>
                <a:gd name="T26" fmla="*/ 15 w 96"/>
                <a:gd name="T27" fmla="*/ 196 h 505"/>
                <a:gd name="T28" fmla="*/ 21 w 96"/>
                <a:gd name="T29" fmla="*/ 242 h 505"/>
                <a:gd name="T30" fmla="*/ 27 w 96"/>
                <a:gd name="T31" fmla="*/ 283 h 505"/>
                <a:gd name="T32" fmla="*/ 35 w 96"/>
                <a:gd name="T33" fmla="*/ 322 h 505"/>
                <a:gd name="T34" fmla="*/ 45 w 96"/>
                <a:gd name="T35" fmla="*/ 359 h 505"/>
                <a:gd name="T36" fmla="*/ 56 w 96"/>
                <a:gd name="T37" fmla="*/ 393 h 505"/>
                <a:gd name="T38" fmla="*/ 69 w 96"/>
                <a:gd name="T39" fmla="*/ 429 h 505"/>
                <a:gd name="T40" fmla="*/ 82 w 96"/>
                <a:gd name="T41" fmla="*/ 464 h 505"/>
                <a:gd name="T42" fmla="*/ 95 w 96"/>
                <a:gd name="T43" fmla="*/ 501 h 505"/>
                <a:gd name="T44" fmla="*/ 81 w 96"/>
                <a:gd name="T45" fmla="*/ 505 h 505"/>
                <a:gd name="T46" fmla="*/ 66 w 96"/>
                <a:gd name="T47" fmla="*/ 465 h 505"/>
                <a:gd name="T48" fmla="*/ 53 w 96"/>
                <a:gd name="T49" fmla="*/ 427 h 505"/>
                <a:gd name="T50" fmla="*/ 41 w 96"/>
                <a:gd name="T51" fmla="*/ 391 h 505"/>
                <a:gd name="T52" fmla="*/ 30 w 96"/>
                <a:gd name="T53" fmla="*/ 353 h 505"/>
                <a:gd name="T54" fmla="*/ 21 w 96"/>
                <a:gd name="T55" fmla="*/ 316 h 505"/>
                <a:gd name="T56" fmla="*/ 13 w 96"/>
                <a:gd name="T57" fmla="*/ 277 h 505"/>
                <a:gd name="T58" fmla="*/ 6 w 96"/>
                <a:gd name="T59" fmla="*/ 238 h 505"/>
                <a:gd name="T60" fmla="*/ 2 w 96"/>
                <a:gd name="T61" fmla="*/ 196 h 505"/>
                <a:gd name="T62" fmla="*/ 0 w 96"/>
                <a:gd name="T63" fmla="*/ 152 h 505"/>
                <a:gd name="T64" fmla="*/ 1 w 96"/>
                <a:gd name="T65" fmla="*/ 113 h 505"/>
                <a:gd name="T66" fmla="*/ 7 w 96"/>
                <a:gd name="T67" fmla="*/ 74 h 505"/>
                <a:gd name="T68" fmla="*/ 22 w 96"/>
                <a:gd name="T69" fmla="*/ 34 h 505"/>
                <a:gd name="T70" fmla="*/ 32 w 96"/>
                <a:gd name="T71" fmla="*/ 23 h 505"/>
                <a:gd name="T72" fmla="*/ 41 w 96"/>
                <a:gd name="T73" fmla="*/ 15 h 505"/>
                <a:gd name="T74" fmla="*/ 47 w 96"/>
                <a:gd name="T75" fmla="*/ 10 h 505"/>
                <a:gd name="T76" fmla="*/ 54 w 96"/>
                <a:gd name="T77" fmla="*/ 6 h 505"/>
                <a:gd name="T78" fmla="*/ 62 w 96"/>
                <a:gd name="T79" fmla="*/ 3 h 505"/>
                <a:gd name="T80" fmla="*/ 71 w 96"/>
                <a:gd name="T81" fmla="*/ 2 h 505"/>
                <a:gd name="T82" fmla="*/ 82 w 96"/>
                <a:gd name="T83" fmla="*/ 1 h 505"/>
                <a:gd name="T84" fmla="*/ 96 w 96"/>
                <a:gd name="T8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505">
                  <a:moveTo>
                    <a:pt x="96" y="0"/>
                  </a:moveTo>
                  <a:lnTo>
                    <a:pt x="95" y="18"/>
                  </a:lnTo>
                  <a:lnTo>
                    <a:pt x="84" y="18"/>
                  </a:lnTo>
                  <a:lnTo>
                    <a:pt x="75" y="18"/>
                  </a:lnTo>
                  <a:lnTo>
                    <a:pt x="67" y="19"/>
                  </a:lnTo>
                  <a:lnTo>
                    <a:pt x="62" y="21"/>
                  </a:lnTo>
                  <a:lnTo>
                    <a:pt x="55" y="25"/>
                  </a:lnTo>
                  <a:lnTo>
                    <a:pt x="50" y="29"/>
                  </a:lnTo>
                  <a:lnTo>
                    <a:pt x="43" y="35"/>
                  </a:lnTo>
                  <a:lnTo>
                    <a:pt x="34" y="45"/>
                  </a:lnTo>
                  <a:lnTo>
                    <a:pt x="18" y="84"/>
                  </a:lnTo>
                  <a:lnTo>
                    <a:pt x="13" y="118"/>
                  </a:lnTo>
                  <a:lnTo>
                    <a:pt x="13" y="155"/>
                  </a:lnTo>
                  <a:lnTo>
                    <a:pt x="15" y="196"/>
                  </a:lnTo>
                  <a:lnTo>
                    <a:pt x="21" y="242"/>
                  </a:lnTo>
                  <a:lnTo>
                    <a:pt x="27" y="283"/>
                  </a:lnTo>
                  <a:lnTo>
                    <a:pt x="35" y="322"/>
                  </a:lnTo>
                  <a:lnTo>
                    <a:pt x="45" y="359"/>
                  </a:lnTo>
                  <a:lnTo>
                    <a:pt x="56" y="393"/>
                  </a:lnTo>
                  <a:lnTo>
                    <a:pt x="69" y="429"/>
                  </a:lnTo>
                  <a:lnTo>
                    <a:pt x="82" y="464"/>
                  </a:lnTo>
                  <a:lnTo>
                    <a:pt x="95" y="501"/>
                  </a:lnTo>
                  <a:lnTo>
                    <a:pt x="81" y="505"/>
                  </a:lnTo>
                  <a:lnTo>
                    <a:pt x="66" y="465"/>
                  </a:lnTo>
                  <a:lnTo>
                    <a:pt x="53" y="427"/>
                  </a:lnTo>
                  <a:lnTo>
                    <a:pt x="41" y="391"/>
                  </a:lnTo>
                  <a:lnTo>
                    <a:pt x="30" y="353"/>
                  </a:lnTo>
                  <a:lnTo>
                    <a:pt x="21" y="316"/>
                  </a:lnTo>
                  <a:lnTo>
                    <a:pt x="13" y="277"/>
                  </a:lnTo>
                  <a:lnTo>
                    <a:pt x="6" y="238"/>
                  </a:lnTo>
                  <a:lnTo>
                    <a:pt x="2" y="196"/>
                  </a:lnTo>
                  <a:lnTo>
                    <a:pt x="0" y="152"/>
                  </a:lnTo>
                  <a:lnTo>
                    <a:pt x="1" y="113"/>
                  </a:lnTo>
                  <a:lnTo>
                    <a:pt x="7" y="74"/>
                  </a:lnTo>
                  <a:lnTo>
                    <a:pt x="22" y="34"/>
                  </a:lnTo>
                  <a:lnTo>
                    <a:pt x="32" y="23"/>
                  </a:lnTo>
                  <a:lnTo>
                    <a:pt x="41" y="15"/>
                  </a:lnTo>
                  <a:lnTo>
                    <a:pt x="47" y="10"/>
                  </a:lnTo>
                  <a:lnTo>
                    <a:pt x="54" y="6"/>
                  </a:lnTo>
                  <a:lnTo>
                    <a:pt x="62" y="3"/>
                  </a:lnTo>
                  <a:lnTo>
                    <a:pt x="71" y="2"/>
                  </a:lnTo>
                  <a:lnTo>
                    <a:pt x="82" y="1"/>
                  </a:lnTo>
                  <a:lnTo>
                    <a:pt x="96" y="0"/>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5" name="Freeform 45"/>
            <p:cNvSpPr>
              <a:spLocks/>
            </p:cNvSpPr>
            <p:nvPr/>
          </p:nvSpPr>
          <p:spPr bwMode="auto">
            <a:xfrm flipH="1">
              <a:off x="4672" y="1460"/>
              <a:ext cx="96" cy="504"/>
            </a:xfrm>
            <a:custGeom>
              <a:avLst/>
              <a:gdLst>
                <a:gd name="T0" fmla="*/ 96 w 96"/>
                <a:gd name="T1" fmla="*/ 0 h 504"/>
                <a:gd name="T2" fmla="*/ 96 w 96"/>
                <a:gd name="T3" fmla="*/ 5 h 504"/>
                <a:gd name="T4" fmla="*/ 96 w 96"/>
                <a:gd name="T5" fmla="*/ 8 h 504"/>
                <a:gd name="T6" fmla="*/ 96 w 96"/>
                <a:gd name="T7" fmla="*/ 12 h 504"/>
                <a:gd name="T8" fmla="*/ 95 w 96"/>
                <a:gd name="T9" fmla="*/ 17 h 504"/>
                <a:gd name="T10" fmla="*/ 84 w 96"/>
                <a:gd name="T11" fmla="*/ 17 h 504"/>
                <a:gd name="T12" fmla="*/ 75 w 96"/>
                <a:gd name="T13" fmla="*/ 17 h 504"/>
                <a:gd name="T14" fmla="*/ 67 w 96"/>
                <a:gd name="T15" fmla="*/ 18 h 504"/>
                <a:gd name="T16" fmla="*/ 62 w 96"/>
                <a:gd name="T17" fmla="*/ 19 h 504"/>
                <a:gd name="T18" fmla="*/ 55 w 96"/>
                <a:gd name="T19" fmla="*/ 22 h 504"/>
                <a:gd name="T20" fmla="*/ 50 w 96"/>
                <a:gd name="T21" fmla="*/ 27 h 504"/>
                <a:gd name="T22" fmla="*/ 43 w 96"/>
                <a:gd name="T23" fmla="*/ 33 h 504"/>
                <a:gd name="T24" fmla="*/ 34 w 96"/>
                <a:gd name="T25" fmla="*/ 43 h 504"/>
                <a:gd name="T26" fmla="*/ 18 w 96"/>
                <a:gd name="T27" fmla="*/ 82 h 504"/>
                <a:gd name="T28" fmla="*/ 12 w 96"/>
                <a:gd name="T29" fmla="*/ 117 h 504"/>
                <a:gd name="T30" fmla="*/ 12 w 96"/>
                <a:gd name="T31" fmla="*/ 154 h 504"/>
                <a:gd name="T32" fmla="*/ 14 w 96"/>
                <a:gd name="T33" fmla="*/ 195 h 504"/>
                <a:gd name="T34" fmla="*/ 20 w 96"/>
                <a:gd name="T35" fmla="*/ 241 h 504"/>
                <a:gd name="T36" fmla="*/ 26 w 96"/>
                <a:gd name="T37" fmla="*/ 282 h 504"/>
                <a:gd name="T38" fmla="*/ 35 w 96"/>
                <a:gd name="T39" fmla="*/ 321 h 504"/>
                <a:gd name="T40" fmla="*/ 45 w 96"/>
                <a:gd name="T41" fmla="*/ 358 h 504"/>
                <a:gd name="T42" fmla="*/ 56 w 96"/>
                <a:gd name="T43" fmla="*/ 392 h 504"/>
                <a:gd name="T44" fmla="*/ 69 w 96"/>
                <a:gd name="T45" fmla="*/ 428 h 504"/>
                <a:gd name="T46" fmla="*/ 82 w 96"/>
                <a:gd name="T47" fmla="*/ 463 h 504"/>
                <a:gd name="T48" fmla="*/ 95 w 96"/>
                <a:gd name="T49" fmla="*/ 500 h 504"/>
                <a:gd name="T50" fmla="*/ 92 w 96"/>
                <a:gd name="T51" fmla="*/ 501 h 504"/>
                <a:gd name="T52" fmla="*/ 89 w 96"/>
                <a:gd name="T53" fmla="*/ 502 h 504"/>
                <a:gd name="T54" fmla="*/ 85 w 96"/>
                <a:gd name="T55" fmla="*/ 503 h 504"/>
                <a:gd name="T56" fmla="*/ 81 w 96"/>
                <a:gd name="T57" fmla="*/ 504 h 504"/>
                <a:gd name="T58" fmla="*/ 67 w 96"/>
                <a:gd name="T59" fmla="*/ 464 h 504"/>
                <a:gd name="T60" fmla="*/ 54 w 96"/>
                <a:gd name="T61" fmla="*/ 426 h 504"/>
                <a:gd name="T62" fmla="*/ 42 w 96"/>
                <a:gd name="T63" fmla="*/ 390 h 504"/>
                <a:gd name="T64" fmla="*/ 31 w 96"/>
                <a:gd name="T65" fmla="*/ 352 h 504"/>
                <a:gd name="T66" fmla="*/ 21 w 96"/>
                <a:gd name="T67" fmla="*/ 315 h 504"/>
                <a:gd name="T68" fmla="*/ 13 w 96"/>
                <a:gd name="T69" fmla="*/ 276 h 504"/>
                <a:gd name="T70" fmla="*/ 6 w 96"/>
                <a:gd name="T71" fmla="*/ 237 h 504"/>
                <a:gd name="T72" fmla="*/ 2 w 96"/>
                <a:gd name="T73" fmla="*/ 195 h 504"/>
                <a:gd name="T74" fmla="*/ 0 w 96"/>
                <a:gd name="T75" fmla="*/ 151 h 504"/>
                <a:gd name="T76" fmla="*/ 2 w 96"/>
                <a:gd name="T77" fmla="*/ 112 h 504"/>
                <a:gd name="T78" fmla="*/ 8 w 96"/>
                <a:gd name="T79" fmla="*/ 73 h 504"/>
                <a:gd name="T80" fmla="*/ 24 w 96"/>
                <a:gd name="T81" fmla="*/ 33 h 504"/>
                <a:gd name="T82" fmla="*/ 34 w 96"/>
                <a:gd name="T83" fmla="*/ 22 h 504"/>
                <a:gd name="T84" fmla="*/ 42 w 96"/>
                <a:gd name="T85" fmla="*/ 15 h 504"/>
                <a:gd name="T86" fmla="*/ 49 w 96"/>
                <a:gd name="T87" fmla="*/ 9 h 504"/>
                <a:gd name="T88" fmla="*/ 55 w 96"/>
                <a:gd name="T89" fmla="*/ 6 h 504"/>
                <a:gd name="T90" fmla="*/ 62 w 96"/>
                <a:gd name="T91" fmla="*/ 4 h 504"/>
                <a:gd name="T92" fmla="*/ 71 w 96"/>
                <a:gd name="T93" fmla="*/ 2 h 504"/>
                <a:gd name="T94" fmla="*/ 82 w 96"/>
                <a:gd name="T95" fmla="*/ 1 h 504"/>
                <a:gd name="T96" fmla="*/ 96 w 96"/>
                <a:gd name="T9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504">
                  <a:moveTo>
                    <a:pt x="96" y="0"/>
                  </a:moveTo>
                  <a:lnTo>
                    <a:pt x="96" y="5"/>
                  </a:lnTo>
                  <a:lnTo>
                    <a:pt x="96" y="8"/>
                  </a:lnTo>
                  <a:lnTo>
                    <a:pt x="96" y="12"/>
                  </a:lnTo>
                  <a:lnTo>
                    <a:pt x="95" y="17"/>
                  </a:lnTo>
                  <a:lnTo>
                    <a:pt x="84" y="17"/>
                  </a:lnTo>
                  <a:lnTo>
                    <a:pt x="75" y="17"/>
                  </a:lnTo>
                  <a:lnTo>
                    <a:pt x="67" y="18"/>
                  </a:lnTo>
                  <a:lnTo>
                    <a:pt x="62" y="19"/>
                  </a:lnTo>
                  <a:lnTo>
                    <a:pt x="55" y="22"/>
                  </a:lnTo>
                  <a:lnTo>
                    <a:pt x="50" y="27"/>
                  </a:lnTo>
                  <a:lnTo>
                    <a:pt x="43" y="33"/>
                  </a:lnTo>
                  <a:lnTo>
                    <a:pt x="34" y="43"/>
                  </a:lnTo>
                  <a:lnTo>
                    <a:pt x="18" y="82"/>
                  </a:lnTo>
                  <a:lnTo>
                    <a:pt x="12" y="117"/>
                  </a:lnTo>
                  <a:lnTo>
                    <a:pt x="12" y="154"/>
                  </a:lnTo>
                  <a:lnTo>
                    <a:pt x="14" y="195"/>
                  </a:lnTo>
                  <a:lnTo>
                    <a:pt x="20" y="241"/>
                  </a:lnTo>
                  <a:lnTo>
                    <a:pt x="26" y="282"/>
                  </a:lnTo>
                  <a:lnTo>
                    <a:pt x="35" y="321"/>
                  </a:lnTo>
                  <a:lnTo>
                    <a:pt x="45" y="358"/>
                  </a:lnTo>
                  <a:lnTo>
                    <a:pt x="56" y="392"/>
                  </a:lnTo>
                  <a:lnTo>
                    <a:pt x="69" y="428"/>
                  </a:lnTo>
                  <a:lnTo>
                    <a:pt x="82" y="463"/>
                  </a:lnTo>
                  <a:lnTo>
                    <a:pt x="95" y="500"/>
                  </a:lnTo>
                  <a:lnTo>
                    <a:pt x="92" y="501"/>
                  </a:lnTo>
                  <a:lnTo>
                    <a:pt x="89" y="502"/>
                  </a:lnTo>
                  <a:lnTo>
                    <a:pt x="85" y="503"/>
                  </a:lnTo>
                  <a:lnTo>
                    <a:pt x="81" y="504"/>
                  </a:lnTo>
                  <a:lnTo>
                    <a:pt x="67" y="464"/>
                  </a:lnTo>
                  <a:lnTo>
                    <a:pt x="54" y="426"/>
                  </a:lnTo>
                  <a:lnTo>
                    <a:pt x="42" y="390"/>
                  </a:lnTo>
                  <a:lnTo>
                    <a:pt x="31" y="352"/>
                  </a:lnTo>
                  <a:lnTo>
                    <a:pt x="21" y="315"/>
                  </a:lnTo>
                  <a:lnTo>
                    <a:pt x="13" y="276"/>
                  </a:lnTo>
                  <a:lnTo>
                    <a:pt x="6" y="237"/>
                  </a:lnTo>
                  <a:lnTo>
                    <a:pt x="2" y="195"/>
                  </a:lnTo>
                  <a:lnTo>
                    <a:pt x="0" y="151"/>
                  </a:lnTo>
                  <a:lnTo>
                    <a:pt x="2" y="112"/>
                  </a:lnTo>
                  <a:lnTo>
                    <a:pt x="8" y="73"/>
                  </a:lnTo>
                  <a:lnTo>
                    <a:pt x="24" y="33"/>
                  </a:lnTo>
                  <a:lnTo>
                    <a:pt x="34" y="22"/>
                  </a:lnTo>
                  <a:lnTo>
                    <a:pt x="42" y="15"/>
                  </a:lnTo>
                  <a:lnTo>
                    <a:pt x="49" y="9"/>
                  </a:lnTo>
                  <a:lnTo>
                    <a:pt x="55" y="6"/>
                  </a:lnTo>
                  <a:lnTo>
                    <a:pt x="62" y="4"/>
                  </a:lnTo>
                  <a:lnTo>
                    <a:pt x="71" y="2"/>
                  </a:lnTo>
                  <a:lnTo>
                    <a:pt x="82" y="1"/>
                  </a:lnTo>
                  <a:lnTo>
                    <a:pt x="96" y="0"/>
                  </a:lnTo>
                  <a:close/>
                </a:path>
              </a:pathLst>
            </a:custGeom>
            <a:solidFill>
              <a:srgbClr val="96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6" name="Freeform 46"/>
            <p:cNvSpPr>
              <a:spLocks/>
            </p:cNvSpPr>
            <p:nvPr/>
          </p:nvSpPr>
          <p:spPr bwMode="auto">
            <a:xfrm flipH="1">
              <a:off x="4672" y="1460"/>
              <a:ext cx="95" cy="504"/>
            </a:xfrm>
            <a:custGeom>
              <a:avLst/>
              <a:gdLst>
                <a:gd name="T0" fmla="*/ 95 w 95"/>
                <a:gd name="T1" fmla="*/ 0 h 504"/>
                <a:gd name="T2" fmla="*/ 95 w 95"/>
                <a:gd name="T3" fmla="*/ 5 h 504"/>
                <a:gd name="T4" fmla="*/ 95 w 95"/>
                <a:gd name="T5" fmla="*/ 8 h 504"/>
                <a:gd name="T6" fmla="*/ 95 w 95"/>
                <a:gd name="T7" fmla="*/ 12 h 504"/>
                <a:gd name="T8" fmla="*/ 94 w 95"/>
                <a:gd name="T9" fmla="*/ 17 h 504"/>
                <a:gd name="T10" fmla="*/ 83 w 95"/>
                <a:gd name="T11" fmla="*/ 17 h 504"/>
                <a:gd name="T12" fmla="*/ 74 w 95"/>
                <a:gd name="T13" fmla="*/ 17 h 504"/>
                <a:gd name="T14" fmla="*/ 66 w 95"/>
                <a:gd name="T15" fmla="*/ 18 h 504"/>
                <a:gd name="T16" fmla="*/ 61 w 95"/>
                <a:gd name="T17" fmla="*/ 19 h 504"/>
                <a:gd name="T18" fmla="*/ 54 w 95"/>
                <a:gd name="T19" fmla="*/ 21 h 504"/>
                <a:gd name="T20" fmla="*/ 49 w 95"/>
                <a:gd name="T21" fmla="*/ 26 h 504"/>
                <a:gd name="T22" fmla="*/ 42 w 95"/>
                <a:gd name="T23" fmla="*/ 32 h 504"/>
                <a:gd name="T24" fmla="*/ 33 w 95"/>
                <a:gd name="T25" fmla="*/ 41 h 504"/>
                <a:gd name="T26" fmla="*/ 17 w 95"/>
                <a:gd name="T27" fmla="*/ 80 h 504"/>
                <a:gd name="T28" fmla="*/ 11 w 95"/>
                <a:gd name="T29" fmla="*/ 116 h 504"/>
                <a:gd name="T30" fmla="*/ 11 w 95"/>
                <a:gd name="T31" fmla="*/ 154 h 504"/>
                <a:gd name="T32" fmla="*/ 13 w 95"/>
                <a:gd name="T33" fmla="*/ 195 h 504"/>
                <a:gd name="T34" fmla="*/ 19 w 95"/>
                <a:gd name="T35" fmla="*/ 241 h 504"/>
                <a:gd name="T36" fmla="*/ 25 w 95"/>
                <a:gd name="T37" fmla="*/ 282 h 504"/>
                <a:gd name="T38" fmla="*/ 34 w 95"/>
                <a:gd name="T39" fmla="*/ 321 h 504"/>
                <a:gd name="T40" fmla="*/ 44 w 95"/>
                <a:gd name="T41" fmla="*/ 358 h 504"/>
                <a:gd name="T42" fmla="*/ 55 w 95"/>
                <a:gd name="T43" fmla="*/ 392 h 504"/>
                <a:gd name="T44" fmla="*/ 68 w 95"/>
                <a:gd name="T45" fmla="*/ 428 h 504"/>
                <a:gd name="T46" fmla="*/ 81 w 95"/>
                <a:gd name="T47" fmla="*/ 463 h 504"/>
                <a:gd name="T48" fmla="*/ 94 w 95"/>
                <a:gd name="T49" fmla="*/ 500 h 504"/>
                <a:gd name="T50" fmla="*/ 91 w 95"/>
                <a:gd name="T51" fmla="*/ 501 h 504"/>
                <a:gd name="T52" fmla="*/ 88 w 95"/>
                <a:gd name="T53" fmla="*/ 502 h 504"/>
                <a:gd name="T54" fmla="*/ 84 w 95"/>
                <a:gd name="T55" fmla="*/ 503 h 504"/>
                <a:gd name="T56" fmla="*/ 81 w 95"/>
                <a:gd name="T57" fmla="*/ 504 h 504"/>
                <a:gd name="T58" fmla="*/ 66 w 95"/>
                <a:gd name="T59" fmla="*/ 464 h 504"/>
                <a:gd name="T60" fmla="*/ 53 w 95"/>
                <a:gd name="T61" fmla="*/ 426 h 504"/>
                <a:gd name="T62" fmla="*/ 41 w 95"/>
                <a:gd name="T63" fmla="*/ 390 h 504"/>
                <a:gd name="T64" fmla="*/ 30 w 95"/>
                <a:gd name="T65" fmla="*/ 352 h 504"/>
                <a:gd name="T66" fmla="*/ 21 w 95"/>
                <a:gd name="T67" fmla="*/ 315 h 504"/>
                <a:gd name="T68" fmla="*/ 12 w 95"/>
                <a:gd name="T69" fmla="*/ 276 h 504"/>
                <a:gd name="T70" fmla="*/ 5 w 95"/>
                <a:gd name="T71" fmla="*/ 237 h 504"/>
                <a:gd name="T72" fmla="*/ 1 w 95"/>
                <a:gd name="T73" fmla="*/ 195 h 504"/>
                <a:gd name="T74" fmla="*/ 0 w 95"/>
                <a:gd name="T75" fmla="*/ 151 h 504"/>
                <a:gd name="T76" fmla="*/ 1 w 95"/>
                <a:gd name="T77" fmla="*/ 112 h 504"/>
                <a:gd name="T78" fmla="*/ 9 w 95"/>
                <a:gd name="T79" fmla="*/ 73 h 504"/>
                <a:gd name="T80" fmla="*/ 24 w 95"/>
                <a:gd name="T81" fmla="*/ 33 h 504"/>
                <a:gd name="T82" fmla="*/ 34 w 95"/>
                <a:gd name="T83" fmla="*/ 22 h 504"/>
                <a:gd name="T84" fmla="*/ 41 w 95"/>
                <a:gd name="T85" fmla="*/ 15 h 504"/>
                <a:gd name="T86" fmla="*/ 48 w 95"/>
                <a:gd name="T87" fmla="*/ 9 h 504"/>
                <a:gd name="T88" fmla="*/ 54 w 95"/>
                <a:gd name="T89" fmla="*/ 6 h 504"/>
                <a:gd name="T90" fmla="*/ 61 w 95"/>
                <a:gd name="T91" fmla="*/ 4 h 504"/>
                <a:gd name="T92" fmla="*/ 70 w 95"/>
                <a:gd name="T93" fmla="*/ 2 h 504"/>
                <a:gd name="T94" fmla="*/ 81 w 95"/>
                <a:gd name="T95" fmla="*/ 1 h 504"/>
                <a:gd name="T96" fmla="*/ 95 w 95"/>
                <a:gd name="T9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504">
                  <a:moveTo>
                    <a:pt x="95" y="0"/>
                  </a:moveTo>
                  <a:lnTo>
                    <a:pt x="95" y="5"/>
                  </a:lnTo>
                  <a:lnTo>
                    <a:pt x="95" y="8"/>
                  </a:lnTo>
                  <a:lnTo>
                    <a:pt x="95" y="12"/>
                  </a:lnTo>
                  <a:lnTo>
                    <a:pt x="94" y="17"/>
                  </a:lnTo>
                  <a:lnTo>
                    <a:pt x="83" y="17"/>
                  </a:lnTo>
                  <a:lnTo>
                    <a:pt x="74" y="17"/>
                  </a:lnTo>
                  <a:lnTo>
                    <a:pt x="66" y="18"/>
                  </a:lnTo>
                  <a:lnTo>
                    <a:pt x="61" y="19"/>
                  </a:lnTo>
                  <a:lnTo>
                    <a:pt x="54" y="21"/>
                  </a:lnTo>
                  <a:lnTo>
                    <a:pt x="49" y="26"/>
                  </a:lnTo>
                  <a:lnTo>
                    <a:pt x="42" y="32"/>
                  </a:lnTo>
                  <a:lnTo>
                    <a:pt x="33" y="41"/>
                  </a:lnTo>
                  <a:lnTo>
                    <a:pt x="17" y="80"/>
                  </a:lnTo>
                  <a:lnTo>
                    <a:pt x="11" y="116"/>
                  </a:lnTo>
                  <a:lnTo>
                    <a:pt x="11" y="154"/>
                  </a:lnTo>
                  <a:lnTo>
                    <a:pt x="13" y="195"/>
                  </a:lnTo>
                  <a:lnTo>
                    <a:pt x="19" y="241"/>
                  </a:lnTo>
                  <a:lnTo>
                    <a:pt x="25" y="282"/>
                  </a:lnTo>
                  <a:lnTo>
                    <a:pt x="34" y="321"/>
                  </a:lnTo>
                  <a:lnTo>
                    <a:pt x="44" y="358"/>
                  </a:lnTo>
                  <a:lnTo>
                    <a:pt x="55" y="392"/>
                  </a:lnTo>
                  <a:lnTo>
                    <a:pt x="68" y="428"/>
                  </a:lnTo>
                  <a:lnTo>
                    <a:pt x="81" y="463"/>
                  </a:lnTo>
                  <a:lnTo>
                    <a:pt x="94" y="500"/>
                  </a:lnTo>
                  <a:lnTo>
                    <a:pt x="91" y="501"/>
                  </a:lnTo>
                  <a:lnTo>
                    <a:pt x="88" y="502"/>
                  </a:lnTo>
                  <a:lnTo>
                    <a:pt x="84" y="503"/>
                  </a:lnTo>
                  <a:lnTo>
                    <a:pt x="81" y="504"/>
                  </a:lnTo>
                  <a:lnTo>
                    <a:pt x="66" y="464"/>
                  </a:lnTo>
                  <a:lnTo>
                    <a:pt x="53" y="426"/>
                  </a:lnTo>
                  <a:lnTo>
                    <a:pt x="41" y="390"/>
                  </a:lnTo>
                  <a:lnTo>
                    <a:pt x="30" y="352"/>
                  </a:lnTo>
                  <a:lnTo>
                    <a:pt x="21" y="315"/>
                  </a:lnTo>
                  <a:lnTo>
                    <a:pt x="12" y="276"/>
                  </a:lnTo>
                  <a:lnTo>
                    <a:pt x="5" y="237"/>
                  </a:lnTo>
                  <a:lnTo>
                    <a:pt x="1" y="195"/>
                  </a:lnTo>
                  <a:lnTo>
                    <a:pt x="0" y="151"/>
                  </a:lnTo>
                  <a:lnTo>
                    <a:pt x="1" y="112"/>
                  </a:lnTo>
                  <a:lnTo>
                    <a:pt x="9" y="73"/>
                  </a:lnTo>
                  <a:lnTo>
                    <a:pt x="24" y="33"/>
                  </a:lnTo>
                  <a:lnTo>
                    <a:pt x="34" y="22"/>
                  </a:lnTo>
                  <a:lnTo>
                    <a:pt x="41" y="15"/>
                  </a:lnTo>
                  <a:lnTo>
                    <a:pt x="48" y="9"/>
                  </a:lnTo>
                  <a:lnTo>
                    <a:pt x="54" y="6"/>
                  </a:lnTo>
                  <a:lnTo>
                    <a:pt x="61" y="4"/>
                  </a:lnTo>
                  <a:lnTo>
                    <a:pt x="70" y="2"/>
                  </a:lnTo>
                  <a:lnTo>
                    <a:pt x="81" y="1"/>
                  </a:lnTo>
                  <a:lnTo>
                    <a:pt x="95" y="0"/>
                  </a:lnTo>
                  <a:close/>
                </a:path>
              </a:pathLst>
            </a:custGeom>
            <a:solidFill>
              <a:srgbClr val="A05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7" name="Freeform 47"/>
            <p:cNvSpPr>
              <a:spLocks/>
            </p:cNvSpPr>
            <p:nvPr/>
          </p:nvSpPr>
          <p:spPr bwMode="auto">
            <a:xfrm flipH="1">
              <a:off x="4672" y="1461"/>
              <a:ext cx="95" cy="503"/>
            </a:xfrm>
            <a:custGeom>
              <a:avLst/>
              <a:gdLst>
                <a:gd name="T0" fmla="*/ 95 w 95"/>
                <a:gd name="T1" fmla="*/ 0 h 503"/>
                <a:gd name="T2" fmla="*/ 95 w 95"/>
                <a:gd name="T3" fmla="*/ 4 h 503"/>
                <a:gd name="T4" fmla="*/ 95 w 95"/>
                <a:gd name="T5" fmla="*/ 7 h 503"/>
                <a:gd name="T6" fmla="*/ 95 w 95"/>
                <a:gd name="T7" fmla="*/ 11 h 503"/>
                <a:gd name="T8" fmla="*/ 94 w 95"/>
                <a:gd name="T9" fmla="*/ 14 h 503"/>
                <a:gd name="T10" fmla="*/ 83 w 95"/>
                <a:gd name="T11" fmla="*/ 14 h 503"/>
                <a:gd name="T12" fmla="*/ 74 w 95"/>
                <a:gd name="T13" fmla="*/ 14 h 503"/>
                <a:gd name="T14" fmla="*/ 66 w 95"/>
                <a:gd name="T15" fmla="*/ 16 h 503"/>
                <a:gd name="T16" fmla="*/ 61 w 95"/>
                <a:gd name="T17" fmla="*/ 17 h 503"/>
                <a:gd name="T18" fmla="*/ 54 w 95"/>
                <a:gd name="T19" fmla="*/ 19 h 503"/>
                <a:gd name="T20" fmla="*/ 49 w 95"/>
                <a:gd name="T21" fmla="*/ 24 h 503"/>
                <a:gd name="T22" fmla="*/ 42 w 95"/>
                <a:gd name="T23" fmla="*/ 30 h 503"/>
                <a:gd name="T24" fmla="*/ 33 w 95"/>
                <a:gd name="T25" fmla="*/ 39 h 503"/>
                <a:gd name="T26" fmla="*/ 17 w 95"/>
                <a:gd name="T27" fmla="*/ 78 h 503"/>
                <a:gd name="T28" fmla="*/ 11 w 95"/>
                <a:gd name="T29" fmla="*/ 115 h 503"/>
                <a:gd name="T30" fmla="*/ 11 w 95"/>
                <a:gd name="T31" fmla="*/ 153 h 503"/>
                <a:gd name="T32" fmla="*/ 13 w 95"/>
                <a:gd name="T33" fmla="*/ 194 h 503"/>
                <a:gd name="T34" fmla="*/ 19 w 95"/>
                <a:gd name="T35" fmla="*/ 240 h 503"/>
                <a:gd name="T36" fmla="*/ 25 w 95"/>
                <a:gd name="T37" fmla="*/ 281 h 503"/>
                <a:gd name="T38" fmla="*/ 34 w 95"/>
                <a:gd name="T39" fmla="*/ 320 h 503"/>
                <a:gd name="T40" fmla="*/ 44 w 95"/>
                <a:gd name="T41" fmla="*/ 357 h 503"/>
                <a:gd name="T42" fmla="*/ 55 w 95"/>
                <a:gd name="T43" fmla="*/ 391 h 503"/>
                <a:gd name="T44" fmla="*/ 68 w 95"/>
                <a:gd name="T45" fmla="*/ 427 h 503"/>
                <a:gd name="T46" fmla="*/ 81 w 95"/>
                <a:gd name="T47" fmla="*/ 462 h 503"/>
                <a:gd name="T48" fmla="*/ 94 w 95"/>
                <a:gd name="T49" fmla="*/ 499 h 503"/>
                <a:gd name="T50" fmla="*/ 91 w 95"/>
                <a:gd name="T51" fmla="*/ 500 h 503"/>
                <a:gd name="T52" fmla="*/ 88 w 95"/>
                <a:gd name="T53" fmla="*/ 501 h 503"/>
                <a:gd name="T54" fmla="*/ 84 w 95"/>
                <a:gd name="T55" fmla="*/ 502 h 503"/>
                <a:gd name="T56" fmla="*/ 81 w 95"/>
                <a:gd name="T57" fmla="*/ 503 h 503"/>
                <a:gd name="T58" fmla="*/ 68 w 95"/>
                <a:gd name="T59" fmla="*/ 463 h 503"/>
                <a:gd name="T60" fmla="*/ 54 w 95"/>
                <a:gd name="T61" fmla="*/ 425 h 503"/>
                <a:gd name="T62" fmla="*/ 42 w 95"/>
                <a:gd name="T63" fmla="*/ 389 h 503"/>
                <a:gd name="T64" fmla="*/ 31 w 95"/>
                <a:gd name="T65" fmla="*/ 351 h 503"/>
                <a:gd name="T66" fmla="*/ 21 w 95"/>
                <a:gd name="T67" fmla="*/ 314 h 503"/>
                <a:gd name="T68" fmla="*/ 13 w 95"/>
                <a:gd name="T69" fmla="*/ 275 h 503"/>
                <a:gd name="T70" fmla="*/ 6 w 95"/>
                <a:gd name="T71" fmla="*/ 236 h 503"/>
                <a:gd name="T72" fmla="*/ 1 w 95"/>
                <a:gd name="T73" fmla="*/ 194 h 503"/>
                <a:gd name="T74" fmla="*/ 0 w 95"/>
                <a:gd name="T75" fmla="*/ 150 h 503"/>
                <a:gd name="T76" fmla="*/ 1 w 95"/>
                <a:gd name="T77" fmla="*/ 111 h 503"/>
                <a:gd name="T78" fmla="*/ 9 w 95"/>
                <a:gd name="T79" fmla="*/ 72 h 503"/>
                <a:gd name="T80" fmla="*/ 24 w 95"/>
                <a:gd name="T81" fmla="*/ 32 h 503"/>
                <a:gd name="T82" fmla="*/ 34 w 95"/>
                <a:gd name="T83" fmla="*/ 21 h 503"/>
                <a:gd name="T84" fmla="*/ 42 w 95"/>
                <a:gd name="T85" fmla="*/ 14 h 503"/>
                <a:gd name="T86" fmla="*/ 49 w 95"/>
                <a:gd name="T87" fmla="*/ 8 h 503"/>
                <a:gd name="T88" fmla="*/ 54 w 95"/>
                <a:gd name="T89" fmla="*/ 5 h 503"/>
                <a:gd name="T90" fmla="*/ 61 w 95"/>
                <a:gd name="T91" fmla="*/ 4 h 503"/>
                <a:gd name="T92" fmla="*/ 70 w 95"/>
                <a:gd name="T93" fmla="*/ 3 h 503"/>
                <a:gd name="T94" fmla="*/ 81 w 95"/>
                <a:gd name="T95" fmla="*/ 1 h 503"/>
                <a:gd name="T96" fmla="*/ 95 w 95"/>
                <a:gd name="T9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503">
                  <a:moveTo>
                    <a:pt x="95" y="0"/>
                  </a:moveTo>
                  <a:lnTo>
                    <a:pt x="95" y="4"/>
                  </a:lnTo>
                  <a:lnTo>
                    <a:pt x="95" y="7"/>
                  </a:lnTo>
                  <a:lnTo>
                    <a:pt x="95" y="11"/>
                  </a:lnTo>
                  <a:lnTo>
                    <a:pt x="94" y="14"/>
                  </a:lnTo>
                  <a:lnTo>
                    <a:pt x="83" y="14"/>
                  </a:lnTo>
                  <a:lnTo>
                    <a:pt x="74" y="14"/>
                  </a:lnTo>
                  <a:lnTo>
                    <a:pt x="66" y="16"/>
                  </a:lnTo>
                  <a:lnTo>
                    <a:pt x="61" y="17"/>
                  </a:lnTo>
                  <a:lnTo>
                    <a:pt x="54" y="19"/>
                  </a:lnTo>
                  <a:lnTo>
                    <a:pt x="49" y="24"/>
                  </a:lnTo>
                  <a:lnTo>
                    <a:pt x="42" y="30"/>
                  </a:lnTo>
                  <a:lnTo>
                    <a:pt x="33" y="39"/>
                  </a:lnTo>
                  <a:lnTo>
                    <a:pt x="17" y="78"/>
                  </a:lnTo>
                  <a:lnTo>
                    <a:pt x="11" y="115"/>
                  </a:lnTo>
                  <a:lnTo>
                    <a:pt x="11" y="153"/>
                  </a:lnTo>
                  <a:lnTo>
                    <a:pt x="13" y="194"/>
                  </a:lnTo>
                  <a:lnTo>
                    <a:pt x="19" y="240"/>
                  </a:lnTo>
                  <a:lnTo>
                    <a:pt x="25" y="281"/>
                  </a:lnTo>
                  <a:lnTo>
                    <a:pt x="34" y="320"/>
                  </a:lnTo>
                  <a:lnTo>
                    <a:pt x="44" y="357"/>
                  </a:lnTo>
                  <a:lnTo>
                    <a:pt x="55" y="391"/>
                  </a:lnTo>
                  <a:lnTo>
                    <a:pt x="68" y="427"/>
                  </a:lnTo>
                  <a:lnTo>
                    <a:pt x="81" y="462"/>
                  </a:lnTo>
                  <a:lnTo>
                    <a:pt x="94" y="499"/>
                  </a:lnTo>
                  <a:lnTo>
                    <a:pt x="91" y="500"/>
                  </a:lnTo>
                  <a:lnTo>
                    <a:pt x="88" y="501"/>
                  </a:lnTo>
                  <a:lnTo>
                    <a:pt x="84" y="502"/>
                  </a:lnTo>
                  <a:lnTo>
                    <a:pt x="81" y="503"/>
                  </a:lnTo>
                  <a:lnTo>
                    <a:pt x="68" y="463"/>
                  </a:lnTo>
                  <a:lnTo>
                    <a:pt x="54" y="425"/>
                  </a:lnTo>
                  <a:lnTo>
                    <a:pt x="42" y="389"/>
                  </a:lnTo>
                  <a:lnTo>
                    <a:pt x="31" y="351"/>
                  </a:lnTo>
                  <a:lnTo>
                    <a:pt x="21" y="314"/>
                  </a:lnTo>
                  <a:lnTo>
                    <a:pt x="13" y="275"/>
                  </a:lnTo>
                  <a:lnTo>
                    <a:pt x="6" y="236"/>
                  </a:lnTo>
                  <a:lnTo>
                    <a:pt x="1" y="194"/>
                  </a:lnTo>
                  <a:lnTo>
                    <a:pt x="0" y="150"/>
                  </a:lnTo>
                  <a:lnTo>
                    <a:pt x="1" y="111"/>
                  </a:lnTo>
                  <a:lnTo>
                    <a:pt x="9" y="72"/>
                  </a:lnTo>
                  <a:lnTo>
                    <a:pt x="24" y="32"/>
                  </a:lnTo>
                  <a:lnTo>
                    <a:pt x="34" y="21"/>
                  </a:lnTo>
                  <a:lnTo>
                    <a:pt x="42" y="14"/>
                  </a:lnTo>
                  <a:lnTo>
                    <a:pt x="49" y="8"/>
                  </a:lnTo>
                  <a:lnTo>
                    <a:pt x="54" y="5"/>
                  </a:lnTo>
                  <a:lnTo>
                    <a:pt x="61" y="4"/>
                  </a:lnTo>
                  <a:lnTo>
                    <a:pt x="70" y="3"/>
                  </a:lnTo>
                  <a:lnTo>
                    <a:pt x="81" y="1"/>
                  </a:lnTo>
                  <a:lnTo>
                    <a:pt x="95" y="0"/>
                  </a:lnTo>
                  <a:close/>
                </a:path>
              </a:pathLst>
            </a:custGeom>
            <a:solidFill>
              <a:srgbClr val="AA6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8" name="Freeform 48"/>
            <p:cNvSpPr>
              <a:spLocks/>
            </p:cNvSpPr>
            <p:nvPr/>
          </p:nvSpPr>
          <p:spPr bwMode="auto">
            <a:xfrm flipH="1">
              <a:off x="4672" y="1462"/>
              <a:ext cx="94" cy="502"/>
            </a:xfrm>
            <a:custGeom>
              <a:avLst/>
              <a:gdLst>
                <a:gd name="T0" fmla="*/ 94 w 94"/>
                <a:gd name="T1" fmla="*/ 0 h 502"/>
                <a:gd name="T2" fmla="*/ 94 w 94"/>
                <a:gd name="T3" fmla="*/ 3 h 502"/>
                <a:gd name="T4" fmla="*/ 94 w 94"/>
                <a:gd name="T5" fmla="*/ 6 h 502"/>
                <a:gd name="T6" fmla="*/ 94 w 94"/>
                <a:gd name="T7" fmla="*/ 10 h 502"/>
                <a:gd name="T8" fmla="*/ 93 w 94"/>
                <a:gd name="T9" fmla="*/ 13 h 502"/>
                <a:gd name="T10" fmla="*/ 82 w 94"/>
                <a:gd name="T11" fmla="*/ 13 h 502"/>
                <a:gd name="T12" fmla="*/ 73 w 94"/>
                <a:gd name="T13" fmla="*/ 13 h 502"/>
                <a:gd name="T14" fmla="*/ 65 w 94"/>
                <a:gd name="T15" fmla="*/ 13 h 502"/>
                <a:gd name="T16" fmla="*/ 60 w 94"/>
                <a:gd name="T17" fmla="*/ 15 h 502"/>
                <a:gd name="T18" fmla="*/ 53 w 94"/>
                <a:gd name="T19" fmla="*/ 18 h 502"/>
                <a:gd name="T20" fmla="*/ 48 w 94"/>
                <a:gd name="T21" fmla="*/ 23 h 502"/>
                <a:gd name="T22" fmla="*/ 41 w 94"/>
                <a:gd name="T23" fmla="*/ 29 h 502"/>
                <a:gd name="T24" fmla="*/ 32 w 94"/>
                <a:gd name="T25" fmla="*/ 38 h 502"/>
                <a:gd name="T26" fmla="*/ 16 w 94"/>
                <a:gd name="T27" fmla="*/ 77 h 502"/>
                <a:gd name="T28" fmla="*/ 10 w 94"/>
                <a:gd name="T29" fmla="*/ 114 h 502"/>
                <a:gd name="T30" fmla="*/ 9 w 94"/>
                <a:gd name="T31" fmla="*/ 150 h 502"/>
                <a:gd name="T32" fmla="*/ 11 w 94"/>
                <a:gd name="T33" fmla="*/ 193 h 502"/>
                <a:gd name="T34" fmla="*/ 16 w 94"/>
                <a:gd name="T35" fmla="*/ 239 h 502"/>
                <a:gd name="T36" fmla="*/ 23 w 94"/>
                <a:gd name="T37" fmla="*/ 280 h 502"/>
                <a:gd name="T38" fmla="*/ 32 w 94"/>
                <a:gd name="T39" fmla="*/ 319 h 502"/>
                <a:gd name="T40" fmla="*/ 42 w 94"/>
                <a:gd name="T41" fmla="*/ 356 h 502"/>
                <a:gd name="T42" fmla="*/ 53 w 94"/>
                <a:gd name="T43" fmla="*/ 390 h 502"/>
                <a:gd name="T44" fmla="*/ 65 w 94"/>
                <a:gd name="T45" fmla="*/ 426 h 502"/>
                <a:gd name="T46" fmla="*/ 79 w 94"/>
                <a:gd name="T47" fmla="*/ 461 h 502"/>
                <a:gd name="T48" fmla="*/ 93 w 94"/>
                <a:gd name="T49" fmla="*/ 498 h 502"/>
                <a:gd name="T50" fmla="*/ 90 w 94"/>
                <a:gd name="T51" fmla="*/ 499 h 502"/>
                <a:gd name="T52" fmla="*/ 87 w 94"/>
                <a:gd name="T53" fmla="*/ 500 h 502"/>
                <a:gd name="T54" fmla="*/ 83 w 94"/>
                <a:gd name="T55" fmla="*/ 501 h 502"/>
                <a:gd name="T56" fmla="*/ 80 w 94"/>
                <a:gd name="T57" fmla="*/ 502 h 502"/>
                <a:gd name="T58" fmla="*/ 67 w 94"/>
                <a:gd name="T59" fmla="*/ 462 h 502"/>
                <a:gd name="T60" fmla="*/ 53 w 94"/>
                <a:gd name="T61" fmla="*/ 424 h 502"/>
                <a:gd name="T62" fmla="*/ 41 w 94"/>
                <a:gd name="T63" fmla="*/ 388 h 502"/>
                <a:gd name="T64" fmla="*/ 30 w 94"/>
                <a:gd name="T65" fmla="*/ 350 h 502"/>
                <a:gd name="T66" fmla="*/ 20 w 94"/>
                <a:gd name="T67" fmla="*/ 313 h 502"/>
                <a:gd name="T68" fmla="*/ 12 w 94"/>
                <a:gd name="T69" fmla="*/ 274 h 502"/>
                <a:gd name="T70" fmla="*/ 5 w 94"/>
                <a:gd name="T71" fmla="*/ 235 h 502"/>
                <a:gd name="T72" fmla="*/ 1 w 94"/>
                <a:gd name="T73" fmla="*/ 193 h 502"/>
                <a:gd name="T74" fmla="*/ 0 w 94"/>
                <a:gd name="T75" fmla="*/ 149 h 502"/>
                <a:gd name="T76" fmla="*/ 2 w 94"/>
                <a:gd name="T77" fmla="*/ 110 h 502"/>
                <a:gd name="T78" fmla="*/ 9 w 94"/>
                <a:gd name="T79" fmla="*/ 71 h 502"/>
                <a:gd name="T80" fmla="*/ 23 w 94"/>
                <a:gd name="T81" fmla="*/ 31 h 502"/>
                <a:gd name="T82" fmla="*/ 33 w 94"/>
                <a:gd name="T83" fmla="*/ 20 h 502"/>
                <a:gd name="T84" fmla="*/ 41 w 94"/>
                <a:gd name="T85" fmla="*/ 13 h 502"/>
                <a:gd name="T86" fmla="*/ 48 w 94"/>
                <a:gd name="T87" fmla="*/ 9 h 502"/>
                <a:gd name="T88" fmla="*/ 53 w 94"/>
                <a:gd name="T89" fmla="*/ 5 h 502"/>
                <a:gd name="T90" fmla="*/ 60 w 94"/>
                <a:gd name="T91" fmla="*/ 3 h 502"/>
                <a:gd name="T92" fmla="*/ 69 w 94"/>
                <a:gd name="T93" fmla="*/ 3 h 502"/>
                <a:gd name="T94" fmla="*/ 80 w 94"/>
                <a:gd name="T95" fmla="*/ 2 h 502"/>
                <a:gd name="T96" fmla="*/ 94 w 94"/>
                <a:gd name="T97"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 h="502">
                  <a:moveTo>
                    <a:pt x="94" y="0"/>
                  </a:moveTo>
                  <a:lnTo>
                    <a:pt x="94" y="3"/>
                  </a:lnTo>
                  <a:lnTo>
                    <a:pt x="94" y="6"/>
                  </a:lnTo>
                  <a:lnTo>
                    <a:pt x="94" y="10"/>
                  </a:lnTo>
                  <a:lnTo>
                    <a:pt x="93" y="13"/>
                  </a:lnTo>
                  <a:lnTo>
                    <a:pt x="82" y="13"/>
                  </a:lnTo>
                  <a:lnTo>
                    <a:pt x="73" y="13"/>
                  </a:lnTo>
                  <a:lnTo>
                    <a:pt x="65" y="13"/>
                  </a:lnTo>
                  <a:lnTo>
                    <a:pt x="60" y="15"/>
                  </a:lnTo>
                  <a:lnTo>
                    <a:pt x="53" y="18"/>
                  </a:lnTo>
                  <a:lnTo>
                    <a:pt x="48" y="23"/>
                  </a:lnTo>
                  <a:lnTo>
                    <a:pt x="41" y="29"/>
                  </a:lnTo>
                  <a:lnTo>
                    <a:pt x="32" y="38"/>
                  </a:lnTo>
                  <a:lnTo>
                    <a:pt x="16" y="77"/>
                  </a:lnTo>
                  <a:lnTo>
                    <a:pt x="10" y="114"/>
                  </a:lnTo>
                  <a:lnTo>
                    <a:pt x="9" y="150"/>
                  </a:lnTo>
                  <a:lnTo>
                    <a:pt x="11" y="193"/>
                  </a:lnTo>
                  <a:lnTo>
                    <a:pt x="16" y="239"/>
                  </a:lnTo>
                  <a:lnTo>
                    <a:pt x="23" y="280"/>
                  </a:lnTo>
                  <a:lnTo>
                    <a:pt x="32" y="319"/>
                  </a:lnTo>
                  <a:lnTo>
                    <a:pt x="42" y="356"/>
                  </a:lnTo>
                  <a:lnTo>
                    <a:pt x="53" y="390"/>
                  </a:lnTo>
                  <a:lnTo>
                    <a:pt x="65" y="426"/>
                  </a:lnTo>
                  <a:lnTo>
                    <a:pt x="79" y="461"/>
                  </a:lnTo>
                  <a:lnTo>
                    <a:pt x="93" y="498"/>
                  </a:lnTo>
                  <a:lnTo>
                    <a:pt x="90" y="499"/>
                  </a:lnTo>
                  <a:lnTo>
                    <a:pt x="87" y="500"/>
                  </a:lnTo>
                  <a:lnTo>
                    <a:pt x="83" y="501"/>
                  </a:lnTo>
                  <a:lnTo>
                    <a:pt x="80" y="502"/>
                  </a:lnTo>
                  <a:lnTo>
                    <a:pt x="67" y="462"/>
                  </a:lnTo>
                  <a:lnTo>
                    <a:pt x="53" y="424"/>
                  </a:lnTo>
                  <a:lnTo>
                    <a:pt x="41" y="388"/>
                  </a:lnTo>
                  <a:lnTo>
                    <a:pt x="30" y="350"/>
                  </a:lnTo>
                  <a:lnTo>
                    <a:pt x="20" y="313"/>
                  </a:lnTo>
                  <a:lnTo>
                    <a:pt x="12" y="274"/>
                  </a:lnTo>
                  <a:lnTo>
                    <a:pt x="5" y="235"/>
                  </a:lnTo>
                  <a:lnTo>
                    <a:pt x="1" y="193"/>
                  </a:lnTo>
                  <a:lnTo>
                    <a:pt x="0" y="149"/>
                  </a:lnTo>
                  <a:lnTo>
                    <a:pt x="2" y="110"/>
                  </a:lnTo>
                  <a:lnTo>
                    <a:pt x="9" y="71"/>
                  </a:lnTo>
                  <a:lnTo>
                    <a:pt x="23" y="31"/>
                  </a:lnTo>
                  <a:lnTo>
                    <a:pt x="33" y="20"/>
                  </a:lnTo>
                  <a:lnTo>
                    <a:pt x="41" y="13"/>
                  </a:lnTo>
                  <a:lnTo>
                    <a:pt x="48" y="9"/>
                  </a:lnTo>
                  <a:lnTo>
                    <a:pt x="53" y="5"/>
                  </a:lnTo>
                  <a:lnTo>
                    <a:pt x="60" y="3"/>
                  </a:lnTo>
                  <a:lnTo>
                    <a:pt x="69" y="3"/>
                  </a:lnTo>
                  <a:lnTo>
                    <a:pt x="80" y="2"/>
                  </a:lnTo>
                  <a:lnTo>
                    <a:pt x="94" y="0"/>
                  </a:lnTo>
                  <a:close/>
                </a:path>
              </a:pathLst>
            </a:custGeom>
            <a:solidFill>
              <a:srgbClr val="B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9" name="Freeform 49"/>
            <p:cNvSpPr>
              <a:spLocks/>
            </p:cNvSpPr>
            <p:nvPr/>
          </p:nvSpPr>
          <p:spPr bwMode="auto">
            <a:xfrm flipH="1">
              <a:off x="4672" y="1462"/>
              <a:ext cx="94" cy="502"/>
            </a:xfrm>
            <a:custGeom>
              <a:avLst/>
              <a:gdLst>
                <a:gd name="T0" fmla="*/ 94 w 94"/>
                <a:gd name="T1" fmla="*/ 0 h 502"/>
                <a:gd name="T2" fmla="*/ 94 w 94"/>
                <a:gd name="T3" fmla="*/ 3 h 502"/>
                <a:gd name="T4" fmla="*/ 94 w 94"/>
                <a:gd name="T5" fmla="*/ 6 h 502"/>
                <a:gd name="T6" fmla="*/ 94 w 94"/>
                <a:gd name="T7" fmla="*/ 10 h 502"/>
                <a:gd name="T8" fmla="*/ 93 w 94"/>
                <a:gd name="T9" fmla="*/ 12 h 502"/>
                <a:gd name="T10" fmla="*/ 82 w 94"/>
                <a:gd name="T11" fmla="*/ 12 h 502"/>
                <a:gd name="T12" fmla="*/ 73 w 94"/>
                <a:gd name="T13" fmla="*/ 12 h 502"/>
                <a:gd name="T14" fmla="*/ 65 w 94"/>
                <a:gd name="T15" fmla="*/ 13 h 502"/>
                <a:gd name="T16" fmla="*/ 60 w 94"/>
                <a:gd name="T17" fmla="*/ 15 h 502"/>
                <a:gd name="T18" fmla="*/ 53 w 94"/>
                <a:gd name="T19" fmla="*/ 17 h 502"/>
                <a:gd name="T20" fmla="*/ 48 w 94"/>
                <a:gd name="T21" fmla="*/ 22 h 502"/>
                <a:gd name="T22" fmla="*/ 41 w 94"/>
                <a:gd name="T23" fmla="*/ 28 h 502"/>
                <a:gd name="T24" fmla="*/ 32 w 94"/>
                <a:gd name="T25" fmla="*/ 37 h 502"/>
                <a:gd name="T26" fmla="*/ 16 w 94"/>
                <a:gd name="T27" fmla="*/ 76 h 502"/>
                <a:gd name="T28" fmla="*/ 10 w 94"/>
                <a:gd name="T29" fmla="*/ 113 h 502"/>
                <a:gd name="T30" fmla="*/ 9 w 94"/>
                <a:gd name="T31" fmla="*/ 150 h 502"/>
                <a:gd name="T32" fmla="*/ 11 w 94"/>
                <a:gd name="T33" fmla="*/ 193 h 502"/>
                <a:gd name="T34" fmla="*/ 16 w 94"/>
                <a:gd name="T35" fmla="*/ 239 h 502"/>
                <a:gd name="T36" fmla="*/ 23 w 94"/>
                <a:gd name="T37" fmla="*/ 280 h 502"/>
                <a:gd name="T38" fmla="*/ 32 w 94"/>
                <a:gd name="T39" fmla="*/ 319 h 502"/>
                <a:gd name="T40" fmla="*/ 42 w 94"/>
                <a:gd name="T41" fmla="*/ 356 h 502"/>
                <a:gd name="T42" fmla="*/ 53 w 94"/>
                <a:gd name="T43" fmla="*/ 390 h 502"/>
                <a:gd name="T44" fmla="*/ 65 w 94"/>
                <a:gd name="T45" fmla="*/ 426 h 502"/>
                <a:gd name="T46" fmla="*/ 79 w 94"/>
                <a:gd name="T47" fmla="*/ 461 h 502"/>
                <a:gd name="T48" fmla="*/ 93 w 94"/>
                <a:gd name="T49" fmla="*/ 498 h 502"/>
                <a:gd name="T50" fmla="*/ 90 w 94"/>
                <a:gd name="T51" fmla="*/ 499 h 502"/>
                <a:gd name="T52" fmla="*/ 87 w 94"/>
                <a:gd name="T53" fmla="*/ 500 h 502"/>
                <a:gd name="T54" fmla="*/ 83 w 94"/>
                <a:gd name="T55" fmla="*/ 501 h 502"/>
                <a:gd name="T56" fmla="*/ 81 w 94"/>
                <a:gd name="T57" fmla="*/ 502 h 502"/>
                <a:gd name="T58" fmla="*/ 67 w 94"/>
                <a:gd name="T59" fmla="*/ 462 h 502"/>
                <a:gd name="T60" fmla="*/ 53 w 94"/>
                <a:gd name="T61" fmla="*/ 424 h 502"/>
                <a:gd name="T62" fmla="*/ 41 w 94"/>
                <a:gd name="T63" fmla="*/ 388 h 502"/>
                <a:gd name="T64" fmla="*/ 31 w 94"/>
                <a:gd name="T65" fmla="*/ 350 h 502"/>
                <a:gd name="T66" fmla="*/ 21 w 94"/>
                <a:gd name="T67" fmla="*/ 313 h 502"/>
                <a:gd name="T68" fmla="*/ 13 w 94"/>
                <a:gd name="T69" fmla="*/ 274 h 502"/>
                <a:gd name="T70" fmla="*/ 6 w 94"/>
                <a:gd name="T71" fmla="*/ 235 h 502"/>
                <a:gd name="T72" fmla="*/ 1 w 94"/>
                <a:gd name="T73" fmla="*/ 193 h 502"/>
                <a:gd name="T74" fmla="*/ 0 w 94"/>
                <a:gd name="T75" fmla="*/ 149 h 502"/>
                <a:gd name="T76" fmla="*/ 2 w 94"/>
                <a:gd name="T77" fmla="*/ 110 h 502"/>
                <a:gd name="T78" fmla="*/ 9 w 94"/>
                <a:gd name="T79" fmla="*/ 71 h 502"/>
                <a:gd name="T80" fmla="*/ 23 w 94"/>
                <a:gd name="T81" fmla="*/ 31 h 502"/>
                <a:gd name="T82" fmla="*/ 33 w 94"/>
                <a:gd name="T83" fmla="*/ 20 h 502"/>
                <a:gd name="T84" fmla="*/ 41 w 94"/>
                <a:gd name="T85" fmla="*/ 13 h 502"/>
                <a:gd name="T86" fmla="*/ 48 w 94"/>
                <a:gd name="T87" fmla="*/ 9 h 502"/>
                <a:gd name="T88" fmla="*/ 54 w 94"/>
                <a:gd name="T89" fmla="*/ 5 h 502"/>
                <a:gd name="T90" fmla="*/ 61 w 94"/>
                <a:gd name="T91" fmla="*/ 3 h 502"/>
                <a:gd name="T92" fmla="*/ 69 w 94"/>
                <a:gd name="T93" fmla="*/ 3 h 502"/>
                <a:gd name="T94" fmla="*/ 80 w 94"/>
                <a:gd name="T95" fmla="*/ 2 h 502"/>
                <a:gd name="T96" fmla="*/ 94 w 94"/>
                <a:gd name="T97"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 h="502">
                  <a:moveTo>
                    <a:pt x="94" y="0"/>
                  </a:moveTo>
                  <a:lnTo>
                    <a:pt x="94" y="3"/>
                  </a:lnTo>
                  <a:lnTo>
                    <a:pt x="94" y="6"/>
                  </a:lnTo>
                  <a:lnTo>
                    <a:pt x="94" y="10"/>
                  </a:lnTo>
                  <a:lnTo>
                    <a:pt x="93" y="12"/>
                  </a:lnTo>
                  <a:lnTo>
                    <a:pt x="82" y="12"/>
                  </a:lnTo>
                  <a:lnTo>
                    <a:pt x="73" y="12"/>
                  </a:lnTo>
                  <a:lnTo>
                    <a:pt x="65" y="13"/>
                  </a:lnTo>
                  <a:lnTo>
                    <a:pt x="60" y="15"/>
                  </a:lnTo>
                  <a:lnTo>
                    <a:pt x="53" y="17"/>
                  </a:lnTo>
                  <a:lnTo>
                    <a:pt x="48" y="22"/>
                  </a:lnTo>
                  <a:lnTo>
                    <a:pt x="41" y="28"/>
                  </a:lnTo>
                  <a:lnTo>
                    <a:pt x="32" y="37"/>
                  </a:lnTo>
                  <a:lnTo>
                    <a:pt x="16" y="76"/>
                  </a:lnTo>
                  <a:lnTo>
                    <a:pt x="10" y="113"/>
                  </a:lnTo>
                  <a:lnTo>
                    <a:pt x="9" y="150"/>
                  </a:lnTo>
                  <a:lnTo>
                    <a:pt x="11" y="193"/>
                  </a:lnTo>
                  <a:lnTo>
                    <a:pt x="16" y="239"/>
                  </a:lnTo>
                  <a:lnTo>
                    <a:pt x="23" y="280"/>
                  </a:lnTo>
                  <a:lnTo>
                    <a:pt x="32" y="319"/>
                  </a:lnTo>
                  <a:lnTo>
                    <a:pt x="42" y="356"/>
                  </a:lnTo>
                  <a:lnTo>
                    <a:pt x="53" y="390"/>
                  </a:lnTo>
                  <a:lnTo>
                    <a:pt x="65" y="426"/>
                  </a:lnTo>
                  <a:lnTo>
                    <a:pt x="79" y="461"/>
                  </a:lnTo>
                  <a:lnTo>
                    <a:pt x="93" y="498"/>
                  </a:lnTo>
                  <a:lnTo>
                    <a:pt x="90" y="499"/>
                  </a:lnTo>
                  <a:lnTo>
                    <a:pt x="87" y="500"/>
                  </a:lnTo>
                  <a:lnTo>
                    <a:pt x="83" y="501"/>
                  </a:lnTo>
                  <a:lnTo>
                    <a:pt x="81" y="502"/>
                  </a:lnTo>
                  <a:lnTo>
                    <a:pt x="67" y="462"/>
                  </a:lnTo>
                  <a:lnTo>
                    <a:pt x="53" y="424"/>
                  </a:lnTo>
                  <a:lnTo>
                    <a:pt x="41" y="388"/>
                  </a:lnTo>
                  <a:lnTo>
                    <a:pt x="31" y="350"/>
                  </a:lnTo>
                  <a:lnTo>
                    <a:pt x="21" y="313"/>
                  </a:lnTo>
                  <a:lnTo>
                    <a:pt x="13" y="274"/>
                  </a:lnTo>
                  <a:lnTo>
                    <a:pt x="6" y="235"/>
                  </a:lnTo>
                  <a:lnTo>
                    <a:pt x="1" y="193"/>
                  </a:lnTo>
                  <a:lnTo>
                    <a:pt x="0" y="149"/>
                  </a:lnTo>
                  <a:lnTo>
                    <a:pt x="2" y="110"/>
                  </a:lnTo>
                  <a:lnTo>
                    <a:pt x="9" y="71"/>
                  </a:lnTo>
                  <a:lnTo>
                    <a:pt x="23" y="31"/>
                  </a:lnTo>
                  <a:lnTo>
                    <a:pt x="33" y="20"/>
                  </a:lnTo>
                  <a:lnTo>
                    <a:pt x="41" y="13"/>
                  </a:lnTo>
                  <a:lnTo>
                    <a:pt x="48" y="9"/>
                  </a:lnTo>
                  <a:lnTo>
                    <a:pt x="54" y="5"/>
                  </a:lnTo>
                  <a:lnTo>
                    <a:pt x="61" y="3"/>
                  </a:lnTo>
                  <a:lnTo>
                    <a:pt x="69" y="3"/>
                  </a:lnTo>
                  <a:lnTo>
                    <a:pt x="80" y="2"/>
                  </a:lnTo>
                  <a:lnTo>
                    <a:pt x="94" y="0"/>
                  </a:lnTo>
                  <a:close/>
                </a:path>
              </a:pathLst>
            </a:custGeom>
            <a:solidFill>
              <a:srgbClr val="B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0" name="Freeform 50"/>
            <p:cNvSpPr>
              <a:spLocks/>
            </p:cNvSpPr>
            <p:nvPr/>
          </p:nvSpPr>
          <p:spPr bwMode="auto">
            <a:xfrm flipH="1">
              <a:off x="4672" y="1464"/>
              <a:ext cx="93" cy="500"/>
            </a:xfrm>
            <a:custGeom>
              <a:avLst/>
              <a:gdLst>
                <a:gd name="T0" fmla="*/ 93 w 93"/>
                <a:gd name="T1" fmla="*/ 0 h 500"/>
                <a:gd name="T2" fmla="*/ 93 w 93"/>
                <a:gd name="T3" fmla="*/ 2 h 500"/>
                <a:gd name="T4" fmla="*/ 93 w 93"/>
                <a:gd name="T5" fmla="*/ 4 h 500"/>
                <a:gd name="T6" fmla="*/ 93 w 93"/>
                <a:gd name="T7" fmla="*/ 8 h 500"/>
                <a:gd name="T8" fmla="*/ 92 w 93"/>
                <a:gd name="T9" fmla="*/ 10 h 500"/>
                <a:gd name="T10" fmla="*/ 81 w 93"/>
                <a:gd name="T11" fmla="*/ 10 h 500"/>
                <a:gd name="T12" fmla="*/ 72 w 93"/>
                <a:gd name="T13" fmla="*/ 10 h 500"/>
                <a:gd name="T14" fmla="*/ 64 w 93"/>
                <a:gd name="T15" fmla="*/ 10 h 500"/>
                <a:gd name="T16" fmla="*/ 59 w 93"/>
                <a:gd name="T17" fmla="*/ 11 h 500"/>
                <a:gd name="T18" fmla="*/ 52 w 93"/>
                <a:gd name="T19" fmla="*/ 15 h 500"/>
                <a:gd name="T20" fmla="*/ 47 w 93"/>
                <a:gd name="T21" fmla="*/ 18 h 500"/>
                <a:gd name="T22" fmla="*/ 40 w 93"/>
                <a:gd name="T23" fmla="*/ 26 h 500"/>
                <a:gd name="T24" fmla="*/ 31 w 93"/>
                <a:gd name="T25" fmla="*/ 34 h 500"/>
                <a:gd name="T26" fmla="*/ 15 w 93"/>
                <a:gd name="T27" fmla="*/ 73 h 500"/>
                <a:gd name="T28" fmla="*/ 8 w 93"/>
                <a:gd name="T29" fmla="*/ 111 h 500"/>
                <a:gd name="T30" fmla="*/ 8 w 93"/>
                <a:gd name="T31" fmla="*/ 148 h 500"/>
                <a:gd name="T32" fmla="*/ 10 w 93"/>
                <a:gd name="T33" fmla="*/ 191 h 500"/>
                <a:gd name="T34" fmla="*/ 15 w 93"/>
                <a:gd name="T35" fmla="*/ 237 h 500"/>
                <a:gd name="T36" fmla="*/ 22 w 93"/>
                <a:gd name="T37" fmla="*/ 278 h 500"/>
                <a:gd name="T38" fmla="*/ 31 w 93"/>
                <a:gd name="T39" fmla="*/ 317 h 500"/>
                <a:gd name="T40" fmla="*/ 41 w 93"/>
                <a:gd name="T41" fmla="*/ 354 h 500"/>
                <a:gd name="T42" fmla="*/ 52 w 93"/>
                <a:gd name="T43" fmla="*/ 388 h 500"/>
                <a:gd name="T44" fmla="*/ 63 w 93"/>
                <a:gd name="T45" fmla="*/ 424 h 500"/>
                <a:gd name="T46" fmla="*/ 77 w 93"/>
                <a:gd name="T47" fmla="*/ 459 h 500"/>
                <a:gd name="T48" fmla="*/ 90 w 93"/>
                <a:gd name="T49" fmla="*/ 496 h 500"/>
                <a:gd name="T50" fmla="*/ 88 w 93"/>
                <a:gd name="T51" fmla="*/ 497 h 500"/>
                <a:gd name="T52" fmla="*/ 86 w 93"/>
                <a:gd name="T53" fmla="*/ 498 h 500"/>
                <a:gd name="T54" fmla="*/ 82 w 93"/>
                <a:gd name="T55" fmla="*/ 499 h 500"/>
                <a:gd name="T56" fmla="*/ 80 w 93"/>
                <a:gd name="T57" fmla="*/ 500 h 500"/>
                <a:gd name="T58" fmla="*/ 67 w 93"/>
                <a:gd name="T59" fmla="*/ 460 h 500"/>
                <a:gd name="T60" fmla="*/ 53 w 93"/>
                <a:gd name="T61" fmla="*/ 422 h 500"/>
                <a:gd name="T62" fmla="*/ 41 w 93"/>
                <a:gd name="T63" fmla="*/ 386 h 500"/>
                <a:gd name="T64" fmla="*/ 30 w 93"/>
                <a:gd name="T65" fmla="*/ 348 h 500"/>
                <a:gd name="T66" fmla="*/ 20 w 93"/>
                <a:gd name="T67" fmla="*/ 311 h 500"/>
                <a:gd name="T68" fmla="*/ 12 w 93"/>
                <a:gd name="T69" fmla="*/ 272 h 500"/>
                <a:gd name="T70" fmla="*/ 5 w 93"/>
                <a:gd name="T71" fmla="*/ 233 h 500"/>
                <a:gd name="T72" fmla="*/ 1 w 93"/>
                <a:gd name="T73" fmla="*/ 191 h 500"/>
                <a:gd name="T74" fmla="*/ 0 w 93"/>
                <a:gd name="T75" fmla="*/ 147 h 500"/>
                <a:gd name="T76" fmla="*/ 1 w 93"/>
                <a:gd name="T77" fmla="*/ 108 h 500"/>
                <a:gd name="T78" fmla="*/ 8 w 93"/>
                <a:gd name="T79" fmla="*/ 69 h 500"/>
                <a:gd name="T80" fmla="*/ 23 w 93"/>
                <a:gd name="T81" fmla="*/ 29 h 500"/>
                <a:gd name="T82" fmla="*/ 33 w 93"/>
                <a:gd name="T83" fmla="*/ 18 h 500"/>
                <a:gd name="T84" fmla="*/ 41 w 93"/>
                <a:gd name="T85" fmla="*/ 11 h 500"/>
                <a:gd name="T86" fmla="*/ 47 w 93"/>
                <a:gd name="T87" fmla="*/ 7 h 500"/>
                <a:gd name="T88" fmla="*/ 53 w 93"/>
                <a:gd name="T89" fmla="*/ 3 h 500"/>
                <a:gd name="T90" fmla="*/ 60 w 93"/>
                <a:gd name="T91" fmla="*/ 2 h 500"/>
                <a:gd name="T92" fmla="*/ 68 w 93"/>
                <a:gd name="T93" fmla="*/ 1 h 500"/>
                <a:gd name="T94" fmla="*/ 79 w 93"/>
                <a:gd name="T95" fmla="*/ 1 h 500"/>
                <a:gd name="T96" fmla="*/ 93 w 93"/>
                <a:gd name="T97"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500">
                  <a:moveTo>
                    <a:pt x="93" y="0"/>
                  </a:moveTo>
                  <a:lnTo>
                    <a:pt x="93" y="2"/>
                  </a:lnTo>
                  <a:lnTo>
                    <a:pt x="93" y="4"/>
                  </a:lnTo>
                  <a:lnTo>
                    <a:pt x="93" y="8"/>
                  </a:lnTo>
                  <a:lnTo>
                    <a:pt x="92" y="10"/>
                  </a:lnTo>
                  <a:lnTo>
                    <a:pt x="81" y="10"/>
                  </a:lnTo>
                  <a:lnTo>
                    <a:pt x="72" y="10"/>
                  </a:lnTo>
                  <a:lnTo>
                    <a:pt x="64" y="10"/>
                  </a:lnTo>
                  <a:lnTo>
                    <a:pt x="59" y="11"/>
                  </a:lnTo>
                  <a:lnTo>
                    <a:pt x="52" y="15"/>
                  </a:lnTo>
                  <a:lnTo>
                    <a:pt x="47" y="18"/>
                  </a:lnTo>
                  <a:lnTo>
                    <a:pt x="40" y="26"/>
                  </a:lnTo>
                  <a:lnTo>
                    <a:pt x="31" y="34"/>
                  </a:lnTo>
                  <a:lnTo>
                    <a:pt x="15" y="73"/>
                  </a:lnTo>
                  <a:lnTo>
                    <a:pt x="8" y="111"/>
                  </a:lnTo>
                  <a:lnTo>
                    <a:pt x="8" y="148"/>
                  </a:lnTo>
                  <a:lnTo>
                    <a:pt x="10" y="191"/>
                  </a:lnTo>
                  <a:lnTo>
                    <a:pt x="15" y="237"/>
                  </a:lnTo>
                  <a:lnTo>
                    <a:pt x="22" y="278"/>
                  </a:lnTo>
                  <a:lnTo>
                    <a:pt x="31" y="317"/>
                  </a:lnTo>
                  <a:lnTo>
                    <a:pt x="41" y="354"/>
                  </a:lnTo>
                  <a:lnTo>
                    <a:pt x="52" y="388"/>
                  </a:lnTo>
                  <a:lnTo>
                    <a:pt x="63" y="424"/>
                  </a:lnTo>
                  <a:lnTo>
                    <a:pt x="77" y="459"/>
                  </a:lnTo>
                  <a:lnTo>
                    <a:pt x="90" y="496"/>
                  </a:lnTo>
                  <a:lnTo>
                    <a:pt x="88" y="497"/>
                  </a:lnTo>
                  <a:lnTo>
                    <a:pt x="86" y="498"/>
                  </a:lnTo>
                  <a:lnTo>
                    <a:pt x="82" y="499"/>
                  </a:lnTo>
                  <a:lnTo>
                    <a:pt x="80" y="500"/>
                  </a:lnTo>
                  <a:lnTo>
                    <a:pt x="67" y="460"/>
                  </a:lnTo>
                  <a:lnTo>
                    <a:pt x="53" y="422"/>
                  </a:lnTo>
                  <a:lnTo>
                    <a:pt x="41" y="386"/>
                  </a:lnTo>
                  <a:lnTo>
                    <a:pt x="30" y="348"/>
                  </a:lnTo>
                  <a:lnTo>
                    <a:pt x="20" y="311"/>
                  </a:lnTo>
                  <a:lnTo>
                    <a:pt x="12" y="272"/>
                  </a:lnTo>
                  <a:lnTo>
                    <a:pt x="5" y="233"/>
                  </a:lnTo>
                  <a:lnTo>
                    <a:pt x="1" y="191"/>
                  </a:lnTo>
                  <a:lnTo>
                    <a:pt x="0" y="147"/>
                  </a:lnTo>
                  <a:lnTo>
                    <a:pt x="1" y="108"/>
                  </a:lnTo>
                  <a:lnTo>
                    <a:pt x="8" y="69"/>
                  </a:lnTo>
                  <a:lnTo>
                    <a:pt x="23" y="29"/>
                  </a:lnTo>
                  <a:lnTo>
                    <a:pt x="33" y="18"/>
                  </a:lnTo>
                  <a:lnTo>
                    <a:pt x="41" y="11"/>
                  </a:lnTo>
                  <a:lnTo>
                    <a:pt x="47" y="7"/>
                  </a:lnTo>
                  <a:lnTo>
                    <a:pt x="53" y="3"/>
                  </a:lnTo>
                  <a:lnTo>
                    <a:pt x="60" y="2"/>
                  </a:lnTo>
                  <a:lnTo>
                    <a:pt x="68" y="1"/>
                  </a:lnTo>
                  <a:lnTo>
                    <a:pt x="79" y="1"/>
                  </a:lnTo>
                  <a:lnTo>
                    <a:pt x="93" y="0"/>
                  </a:lnTo>
                  <a:close/>
                </a:path>
              </a:pathLst>
            </a:custGeom>
            <a:solidFill>
              <a:srgbClr val="CC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1" name="Freeform 51"/>
            <p:cNvSpPr>
              <a:spLocks/>
            </p:cNvSpPr>
            <p:nvPr/>
          </p:nvSpPr>
          <p:spPr bwMode="auto">
            <a:xfrm flipH="1">
              <a:off x="4672" y="1464"/>
              <a:ext cx="93" cy="500"/>
            </a:xfrm>
            <a:custGeom>
              <a:avLst/>
              <a:gdLst>
                <a:gd name="T0" fmla="*/ 93 w 93"/>
                <a:gd name="T1" fmla="*/ 0 h 500"/>
                <a:gd name="T2" fmla="*/ 93 w 93"/>
                <a:gd name="T3" fmla="*/ 2 h 500"/>
                <a:gd name="T4" fmla="*/ 93 w 93"/>
                <a:gd name="T5" fmla="*/ 4 h 500"/>
                <a:gd name="T6" fmla="*/ 93 w 93"/>
                <a:gd name="T7" fmla="*/ 8 h 500"/>
                <a:gd name="T8" fmla="*/ 92 w 93"/>
                <a:gd name="T9" fmla="*/ 10 h 500"/>
                <a:gd name="T10" fmla="*/ 81 w 93"/>
                <a:gd name="T11" fmla="*/ 10 h 500"/>
                <a:gd name="T12" fmla="*/ 72 w 93"/>
                <a:gd name="T13" fmla="*/ 10 h 500"/>
                <a:gd name="T14" fmla="*/ 64 w 93"/>
                <a:gd name="T15" fmla="*/ 10 h 500"/>
                <a:gd name="T16" fmla="*/ 59 w 93"/>
                <a:gd name="T17" fmla="*/ 11 h 500"/>
                <a:gd name="T18" fmla="*/ 52 w 93"/>
                <a:gd name="T19" fmla="*/ 14 h 500"/>
                <a:gd name="T20" fmla="*/ 47 w 93"/>
                <a:gd name="T21" fmla="*/ 17 h 500"/>
                <a:gd name="T22" fmla="*/ 40 w 93"/>
                <a:gd name="T23" fmla="*/ 24 h 500"/>
                <a:gd name="T24" fmla="*/ 31 w 93"/>
                <a:gd name="T25" fmla="*/ 33 h 500"/>
                <a:gd name="T26" fmla="*/ 14 w 93"/>
                <a:gd name="T27" fmla="*/ 72 h 500"/>
                <a:gd name="T28" fmla="*/ 8 w 93"/>
                <a:gd name="T29" fmla="*/ 109 h 500"/>
                <a:gd name="T30" fmla="*/ 7 w 93"/>
                <a:gd name="T31" fmla="*/ 148 h 500"/>
                <a:gd name="T32" fmla="*/ 9 w 93"/>
                <a:gd name="T33" fmla="*/ 191 h 500"/>
                <a:gd name="T34" fmla="*/ 14 w 93"/>
                <a:gd name="T35" fmla="*/ 237 h 500"/>
                <a:gd name="T36" fmla="*/ 22 w 93"/>
                <a:gd name="T37" fmla="*/ 278 h 500"/>
                <a:gd name="T38" fmla="*/ 30 w 93"/>
                <a:gd name="T39" fmla="*/ 317 h 500"/>
                <a:gd name="T40" fmla="*/ 40 w 93"/>
                <a:gd name="T41" fmla="*/ 354 h 500"/>
                <a:gd name="T42" fmla="*/ 51 w 93"/>
                <a:gd name="T43" fmla="*/ 388 h 500"/>
                <a:gd name="T44" fmla="*/ 63 w 93"/>
                <a:gd name="T45" fmla="*/ 424 h 500"/>
                <a:gd name="T46" fmla="*/ 77 w 93"/>
                <a:gd name="T47" fmla="*/ 459 h 500"/>
                <a:gd name="T48" fmla="*/ 90 w 93"/>
                <a:gd name="T49" fmla="*/ 496 h 500"/>
                <a:gd name="T50" fmla="*/ 88 w 93"/>
                <a:gd name="T51" fmla="*/ 497 h 500"/>
                <a:gd name="T52" fmla="*/ 86 w 93"/>
                <a:gd name="T53" fmla="*/ 498 h 500"/>
                <a:gd name="T54" fmla="*/ 82 w 93"/>
                <a:gd name="T55" fmla="*/ 499 h 500"/>
                <a:gd name="T56" fmla="*/ 80 w 93"/>
                <a:gd name="T57" fmla="*/ 500 h 500"/>
                <a:gd name="T58" fmla="*/ 67 w 93"/>
                <a:gd name="T59" fmla="*/ 460 h 500"/>
                <a:gd name="T60" fmla="*/ 53 w 93"/>
                <a:gd name="T61" fmla="*/ 422 h 500"/>
                <a:gd name="T62" fmla="*/ 41 w 93"/>
                <a:gd name="T63" fmla="*/ 386 h 500"/>
                <a:gd name="T64" fmla="*/ 31 w 93"/>
                <a:gd name="T65" fmla="*/ 348 h 500"/>
                <a:gd name="T66" fmla="*/ 21 w 93"/>
                <a:gd name="T67" fmla="*/ 311 h 500"/>
                <a:gd name="T68" fmla="*/ 13 w 93"/>
                <a:gd name="T69" fmla="*/ 272 h 500"/>
                <a:gd name="T70" fmla="*/ 7 w 93"/>
                <a:gd name="T71" fmla="*/ 233 h 500"/>
                <a:gd name="T72" fmla="*/ 1 w 93"/>
                <a:gd name="T73" fmla="*/ 191 h 500"/>
                <a:gd name="T74" fmla="*/ 0 w 93"/>
                <a:gd name="T75" fmla="*/ 147 h 500"/>
                <a:gd name="T76" fmla="*/ 2 w 93"/>
                <a:gd name="T77" fmla="*/ 108 h 500"/>
                <a:gd name="T78" fmla="*/ 9 w 93"/>
                <a:gd name="T79" fmla="*/ 69 h 500"/>
                <a:gd name="T80" fmla="*/ 23 w 93"/>
                <a:gd name="T81" fmla="*/ 29 h 500"/>
                <a:gd name="T82" fmla="*/ 33 w 93"/>
                <a:gd name="T83" fmla="*/ 18 h 500"/>
                <a:gd name="T84" fmla="*/ 41 w 93"/>
                <a:gd name="T85" fmla="*/ 11 h 500"/>
                <a:gd name="T86" fmla="*/ 48 w 93"/>
                <a:gd name="T87" fmla="*/ 7 h 500"/>
                <a:gd name="T88" fmla="*/ 53 w 93"/>
                <a:gd name="T89" fmla="*/ 3 h 500"/>
                <a:gd name="T90" fmla="*/ 60 w 93"/>
                <a:gd name="T91" fmla="*/ 2 h 500"/>
                <a:gd name="T92" fmla="*/ 68 w 93"/>
                <a:gd name="T93" fmla="*/ 1 h 500"/>
                <a:gd name="T94" fmla="*/ 79 w 93"/>
                <a:gd name="T95" fmla="*/ 1 h 500"/>
                <a:gd name="T96" fmla="*/ 93 w 93"/>
                <a:gd name="T97"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500">
                  <a:moveTo>
                    <a:pt x="93" y="0"/>
                  </a:moveTo>
                  <a:lnTo>
                    <a:pt x="93" y="2"/>
                  </a:lnTo>
                  <a:lnTo>
                    <a:pt x="93" y="4"/>
                  </a:lnTo>
                  <a:lnTo>
                    <a:pt x="93" y="8"/>
                  </a:lnTo>
                  <a:lnTo>
                    <a:pt x="92" y="10"/>
                  </a:lnTo>
                  <a:lnTo>
                    <a:pt x="81" y="10"/>
                  </a:lnTo>
                  <a:lnTo>
                    <a:pt x="72" y="10"/>
                  </a:lnTo>
                  <a:lnTo>
                    <a:pt x="64" y="10"/>
                  </a:lnTo>
                  <a:lnTo>
                    <a:pt x="59" y="11"/>
                  </a:lnTo>
                  <a:lnTo>
                    <a:pt x="52" y="14"/>
                  </a:lnTo>
                  <a:lnTo>
                    <a:pt x="47" y="17"/>
                  </a:lnTo>
                  <a:lnTo>
                    <a:pt x="40" y="24"/>
                  </a:lnTo>
                  <a:lnTo>
                    <a:pt x="31" y="33"/>
                  </a:lnTo>
                  <a:lnTo>
                    <a:pt x="14" y="72"/>
                  </a:lnTo>
                  <a:lnTo>
                    <a:pt x="8" y="109"/>
                  </a:lnTo>
                  <a:lnTo>
                    <a:pt x="7" y="148"/>
                  </a:lnTo>
                  <a:lnTo>
                    <a:pt x="9" y="191"/>
                  </a:lnTo>
                  <a:lnTo>
                    <a:pt x="14" y="237"/>
                  </a:lnTo>
                  <a:lnTo>
                    <a:pt x="22" y="278"/>
                  </a:lnTo>
                  <a:lnTo>
                    <a:pt x="30" y="317"/>
                  </a:lnTo>
                  <a:lnTo>
                    <a:pt x="40" y="354"/>
                  </a:lnTo>
                  <a:lnTo>
                    <a:pt x="51" y="388"/>
                  </a:lnTo>
                  <a:lnTo>
                    <a:pt x="63" y="424"/>
                  </a:lnTo>
                  <a:lnTo>
                    <a:pt x="77" y="459"/>
                  </a:lnTo>
                  <a:lnTo>
                    <a:pt x="90" y="496"/>
                  </a:lnTo>
                  <a:lnTo>
                    <a:pt x="88" y="497"/>
                  </a:lnTo>
                  <a:lnTo>
                    <a:pt x="86" y="498"/>
                  </a:lnTo>
                  <a:lnTo>
                    <a:pt x="82" y="499"/>
                  </a:lnTo>
                  <a:lnTo>
                    <a:pt x="80" y="500"/>
                  </a:lnTo>
                  <a:lnTo>
                    <a:pt x="67" y="460"/>
                  </a:lnTo>
                  <a:lnTo>
                    <a:pt x="53" y="422"/>
                  </a:lnTo>
                  <a:lnTo>
                    <a:pt x="41" y="386"/>
                  </a:lnTo>
                  <a:lnTo>
                    <a:pt x="31" y="348"/>
                  </a:lnTo>
                  <a:lnTo>
                    <a:pt x="21" y="311"/>
                  </a:lnTo>
                  <a:lnTo>
                    <a:pt x="13" y="272"/>
                  </a:lnTo>
                  <a:lnTo>
                    <a:pt x="7" y="233"/>
                  </a:lnTo>
                  <a:lnTo>
                    <a:pt x="1" y="191"/>
                  </a:lnTo>
                  <a:lnTo>
                    <a:pt x="0" y="147"/>
                  </a:lnTo>
                  <a:lnTo>
                    <a:pt x="2" y="108"/>
                  </a:lnTo>
                  <a:lnTo>
                    <a:pt x="9" y="69"/>
                  </a:lnTo>
                  <a:lnTo>
                    <a:pt x="23" y="29"/>
                  </a:lnTo>
                  <a:lnTo>
                    <a:pt x="33" y="18"/>
                  </a:lnTo>
                  <a:lnTo>
                    <a:pt x="41" y="11"/>
                  </a:lnTo>
                  <a:lnTo>
                    <a:pt x="48" y="7"/>
                  </a:lnTo>
                  <a:lnTo>
                    <a:pt x="53" y="3"/>
                  </a:lnTo>
                  <a:lnTo>
                    <a:pt x="60" y="2"/>
                  </a:lnTo>
                  <a:lnTo>
                    <a:pt x="68" y="1"/>
                  </a:lnTo>
                  <a:lnTo>
                    <a:pt x="79" y="1"/>
                  </a:lnTo>
                  <a:lnTo>
                    <a:pt x="93" y="0"/>
                  </a:lnTo>
                  <a:close/>
                </a:path>
              </a:pathLst>
            </a:custGeom>
            <a:solidFill>
              <a:srgbClr val="D6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2" name="Freeform 52"/>
            <p:cNvSpPr>
              <a:spLocks/>
            </p:cNvSpPr>
            <p:nvPr/>
          </p:nvSpPr>
          <p:spPr bwMode="auto">
            <a:xfrm flipH="1">
              <a:off x="4672" y="1465"/>
              <a:ext cx="92" cy="499"/>
            </a:xfrm>
            <a:custGeom>
              <a:avLst/>
              <a:gdLst>
                <a:gd name="T0" fmla="*/ 92 w 92"/>
                <a:gd name="T1" fmla="*/ 0 h 499"/>
                <a:gd name="T2" fmla="*/ 92 w 92"/>
                <a:gd name="T3" fmla="*/ 2 h 499"/>
                <a:gd name="T4" fmla="*/ 92 w 92"/>
                <a:gd name="T5" fmla="*/ 3 h 499"/>
                <a:gd name="T6" fmla="*/ 92 w 92"/>
                <a:gd name="T7" fmla="*/ 6 h 499"/>
                <a:gd name="T8" fmla="*/ 91 w 92"/>
                <a:gd name="T9" fmla="*/ 8 h 499"/>
                <a:gd name="T10" fmla="*/ 80 w 92"/>
                <a:gd name="T11" fmla="*/ 8 h 499"/>
                <a:gd name="T12" fmla="*/ 71 w 92"/>
                <a:gd name="T13" fmla="*/ 8 h 499"/>
                <a:gd name="T14" fmla="*/ 63 w 92"/>
                <a:gd name="T15" fmla="*/ 8 h 499"/>
                <a:gd name="T16" fmla="*/ 58 w 92"/>
                <a:gd name="T17" fmla="*/ 9 h 499"/>
                <a:gd name="T18" fmla="*/ 51 w 92"/>
                <a:gd name="T19" fmla="*/ 12 h 499"/>
                <a:gd name="T20" fmla="*/ 46 w 92"/>
                <a:gd name="T21" fmla="*/ 15 h 499"/>
                <a:gd name="T22" fmla="*/ 39 w 92"/>
                <a:gd name="T23" fmla="*/ 22 h 499"/>
                <a:gd name="T24" fmla="*/ 30 w 92"/>
                <a:gd name="T25" fmla="*/ 30 h 499"/>
                <a:gd name="T26" fmla="*/ 13 w 92"/>
                <a:gd name="T27" fmla="*/ 69 h 499"/>
                <a:gd name="T28" fmla="*/ 7 w 92"/>
                <a:gd name="T29" fmla="*/ 108 h 499"/>
                <a:gd name="T30" fmla="*/ 6 w 92"/>
                <a:gd name="T31" fmla="*/ 147 h 499"/>
                <a:gd name="T32" fmla="*/ 8 w 92"/>
                <a:gd name="T33" fmla="*/ 190 h 499"/>
                <a:gd name="T34" fmla="*/ 13 w 92"/>
                <a:gd name="T35" fmla="*/ 236 h 499"/>
                <a:gd name="T36" fmla="*/ 20 w 92"/>
                <a:gd name="T37" fmla="*/ 277 h 499"/>
                <a:gd name="T38" fmla="*/ 29 w 92"/>
                <a:gd name="T39" fmla="*/ 316 h 499"/>
                <a:gd name="T40" fmla="*/ 39 w 92"/>
                <a:gd name="T41" fmla="*/ 353 h 499"/>
                <a:gd name="T42" fmla="*/ 50 w 92"/>
                <a:gd name="T43" fmla="*/ 387 h 499"/>
                <a:gd name="T44" fmla="*/ 62 w 92"/>
                <a:gd name="T45" fmla="*/ 423 h 499"/>
                <a:gd name="T46" fmla="*/ 76 w 92"/>
                <a:gd name="T47" fmla="*/ 458 h 499"/>
                <a:gd name="T48" fmla="*/ 89 w 92"/>
                <a:gd name="T49" fmla="*/ 495 h 499"/>
                <a:gd name="T50" fmla="*/ 87 w 92"/>
                <a:gd name="T51" fmla="*/ 496 h 499"/>
                <a:gd name="T52" fmla="*/ 85 w 92"/>
                <a:gd name="T53" fmla="*/ 497 h 499"/>
                <a:gd name="T54" fmla="*/ 82 w 92"/>
                <a:gd name="T55" fmla="*/ 498 h 499"/>
                <a:gd name="T56" fmla="*/ 80 w 92"/>
                <a:gd name="T57" fmla="*/ 499 h 499"/>
                <a:gd name="T58" fmla="*/ 66 w 92"/>
                <a:gd name="T59" fmla="*/ 459 h 499"/>
                <a:gd name="T60" fmla="*/ 52 w 92"/>
                <a:gd name="T61" fmla="*/ 421 h 499"/>
                <a:gd name="T62" fmla="*/ 41 w 92"/>
                <a:gd name="T63" fmla="*/ 385 h 499"/>
                <a:gd name="T64" fmla="*/ 30 w 92"/>
                <a:gd name="T65" fmla="*/ 347 h 499"/>
                <a:gd name="T66" fmla="*/ 20 w 92"/>
                <a:gd name="T67" fmla="*/ 310 h 499"/>
                <a:gd name="T68" fmla="*/ 12 w 92"/>
                <a:gd name="T69" fmla="*/ 271 h 499"/>
                <a:gd name="T70" fmla="*/ 6 w 92"/>
                <a:gd name="T71" fmla="*/ 232 h 499"/>
                <a:gd name="T72" fmla="*/ 1 w 92"/>
                <a:gd name="T73" fmla="*/ 190 h 499"/>
                <a:gd name="T74" fmla="*/ 0 w 92"/>
                <a:gd name="T75" fmla="*/ 146 h 499"/>
                <a:gd name="T76" fmla="*/ 2 w 92"/>
                <a:gd name="T77" fmla="*/ 107 h 499"/>
                <a:gd name="T78" fmla="*/ 9 w 92"/>
                <a:gd name="T79" fmla="*/ 68 h 499"/>
                <a:gd name="T80" fmla="*/ 23 w 92"/>
                <a:gd name="T81" fmla="*/ 28 h 499"/>
                <a:gd name="T82" fmla="*/ 33 w 92"/>
                <a:gd name="T83" fmla="*/ 17 h 499"/>
                <a:gd name="T84" fmla="*/ 41 w 92"/>
                <a:gd name="T85" fmla="*/ 10 h 499"/>
                <a:gd name="T86" fmla="*/ 47 w 92"/>
                <a:gd name="T87" fmla="*/ 6 h 499"/>
                <a:gd name="T88" fmla="*/ 53 w 92"/>
                <a:gd name="T89" fmla="*/ 3 h 499"/>
                <a:gd name="T90" fmla="*/ 59 w 92"/>
                <a:gd name="T91" fmla="*/ 2 h 499"/>
                <a:gd name="T92" fmla="*/ 67 w 92"/>
                <a:gd name="T93" fmla="*/ 1 h 499"/>
                <a:gd name="T94" fmla="*/ 78 w 92"/>
                <a:gd name="T95" fmla="*/ 1 h 499"/>
                <a:gd name="T96" fmla="*/ 92 w 92"/>
                <a:gd name="T97"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499">
                  <a:moveTo>
                    <a:pt x="92" y="0"/>
                  </a:moveTo>
                  <a:lnTo>
                    <a:pt x="92" y="2"/>
                  </a:lnTo>
                  <a:lnTo>
                    <a:pt x="92" y="3"/>
                  </a:lnTo>
                  <a:lnTo>
                    <a:pt x="92" y="6"/>
                  </a:lnTo>
                  <a:lnTo>
                    <a:pt x="91" y="8"/>
                  </a:lnTo>
                  <a:lnTo>
                    <a:pt x="80" y="8"/>
                  </a:lnTo>
                  <a:lnTo>
                    <a:pt x="71" y="8"/>
                  </a:lnTo>
                  <a:lnTo>
                    <a:pt x="63" y="8"/>
                  </a:lnTo>
                  <a:lnTo>
                    <a:pt x="58" y="9"/>
                  </a:lnTo>
                  <a:lnTo>
                    <a:pt x="51" y="12"/>
                  </a:lnTo>
                  <a:lnTo>
                    <a:pt x="46" y="15"/>
                  </a:lnTo>
                  <a:lnTo>
                    <a:pt x="39" y="22"/>
                  </a:lnTo>
                  <a:lnTo>
                    <a:pt x="30" y="30"/>
                  </a:lnTo>
                  <a:lnTo>
                    <a:pt x="13" y="69"/>
                  </a:lnTo>
                  <a:lnTo>
                    <a:pt x="7" y="108"/>
                  </a:lnTo>
                  <a:lnTo>
                    <a:pt x="6" y="147"/>
                  </a:lnTo>
                  <a:lnTo>
                    <a:pt x="8" y="190"/>
                  </a:lnTo>
                  <a:lnTo>
                    <a:pt x="13" y="236"/>
                  </a:lnTo>
                  <a:lnTo>
                    <a:pt x="20" y="277"/>
                  </a:lnTo>
                  <a:lnTo>
                    <a:pt x="29" y="316"/>
                  </a:lnTo>
                  <a:lnTo>
                    <a:pt x="39" y="353"/>
                  </a:lnTo>
                  <a:lnTo>
                    <a:pt x="50" y="387"/>
                  </a:lnTo>
                  <a:lnTo>
                    <a:pt x="62" y="423"/>
                  </a:lnTo>
                  <a:lnTo>
                    <a:pt x="76" y="458"/>
                  </a:lnTo>
                  <a:lnTo>
                    <a:pt x="89" y="495"/>
                  </a:lnTo>
                  <a:lnTo>
                    <a:pt x="87" y="496"/>
                  </a:lnTo>
                  <a:lnTo>
                    <a:pt x="85" y="497"/>
                  </a:lnTo>
                  <a:lnTo>
                    <a:pt x="82" y="498"/>
                  </a:lnTo>
                  <a:lnTo>
                    <a:pt x="80" y="499"/>
                  </a:lnTo>
                  <a:lnTo>
                    <a:pt x="66" y="459"/>
                  </a:lnTo>
                  <a:lnTo>
                    <a:pt x="52" y="421"/>
                  </a:lnTo>
                  <a:lnTo>
                    <a:pt x="41" y="385"/>
                  </a:lnTo>
                  <a:lnTo>
                    <a:pt x="30" y="347"/>
                  </a:lnTo>
                  <a:lnTo>
                    <a:pt x="20" y="310"/>
                  </a:lnTo>
                  <a:lnTo>
                    <a:pt x="12" y="271"/>
                  </a:lnTo>
                  <a:lnTo>
                    <a:pt x="6" y="232"/>
                  </a:lnTo>
                  <a:lnTo>
                    <a:pt x="1" y="190"/>
                  </a:lnTo>
                  <a:lnTo>
                    <a:pt x="0" y="146"/>
                  </a:lnTo>
                  <a:lnTo>
                    <a:pt x="2" y="107"/>
                  </a:lnTo>
                  <a:lnTo>
                    <a:pt x="9" y="68"/>
                  </a:lnTo>
                  <a:lnTo>
                    <a:pt x="23" y="28"/>
                  </a:lnTo>
                  <a:lnTo>
                    <a:pt x="33" y="17"/>
                  </a:lnTo>
                  <a:lnTo>
                    <a:pt x="41" y="10"/>
                  </a:lnTo>
                  <a:lnTo>
                    <a:pt x="47" y="6"/>
                  </a:lnTo>
                  <a:lnTo>
                    <a:pt x="53" y="3"/>
                  </a:lnTo>
                  <a:lnTo>
                    <a:pt x="59" y="2"/>
                  </a:lnTo>
                  <a:lnTo>
                    <a:pt x="67" y="1"/>
                  </a:lnTo>
                  <a:lnTo>
                    <a:pt x="78" y="1"/>
                  </a:lnTo>
                  <a:lnTo>
                    <a:pt x="92" y="0"/>
                  </a:lnTo>
                  <a:close/>
                </a:path>
              </a:pathLst>
            </a:custGeom>
            <a:solidFill>
              <a:srgbClr val="E0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3" name="Freeform 53"/>
            <p:cNvSpPr>
              <a:spLocks/>
            </p:cNvSpPr>
            <p:nvPr/>
          </p:nvSpPr>
          <p:spPr bwMode="auto">
            <a:xfrm flipH="1">
              <a:off x="4672" y="1465"/>
              <a:ext cx="92" cy="499"/>
            </a:xfrm>
            <a:custGeom>
              <a:avLst/>
              <a:gdLst>
                <a:gd name="T0" fmla="*/ 92 w 92"/>
                <a:gd name="T1" fmla="*/ 0 h 499"/>
                <a:gd name="T2" fmla="*/ 92 w 92"/>
                <a:gd name="T3" fmla="*/ 2 h 499"/>
                <a:gd name="T4" fmla="*/ 92 w 92"/>
                <a:gd name="T5" fmla="*/ 3 h 499"/>
                <a:gd name="T6" fmla="*/ 92 w 92"/>
                <a:gd name="T7" fmla="*/ 6 h 499"/>
                <a:gd name="T8" fmla="*/ 91 w 92"/>
                <a:gd name="T9" fmla="*/ 8 h 499"/>
                <a:gd name="T10" fmla="*/ 80 w 92"/>
                <a:gd name="T11" fmla="*/ 8 h 499"/>
                <a:gd name="T12" fmla="*/ 71 w 92"/>
                <a:gd name="T13" fmla="*/ 8 h 499"/>
                <a:gd name="T14" fmla="*/ 63 w 92"/>
                <a:gd name="T15" fmla="*/ 8 h 499"/>
                <a:gd name="T16" fmla="*/ 58 w 92"/>
                <a:gd name="T17" fmla="*/ 8 h 499"/>
                <a:gd name="T18" fmla="*/ 51 w 92"/>
                <a:gd name="T19" fmla="*/ 10 h 499"/>
                <a:gd name="T20" fmla="*/ 46 w 92"/>
                <a:gd name="T21" fmla="*/ 14 h 499"/>
                <a:gd name="T22" fmla="*/ 39 w 92"/>
                <a:gd name="T23" fmla="*/ 21 h 499"/>
                <a:gd name="T24" fmla="*/ 30 w 92"/>
                <a:gd name="T25" fmla="*/ 29 h 499"/>
                <a:gd name="T26" fmla="*/ 13 w 92"/>
                <a:gd name="T27" fmla="*/ 68 h 499"/>
                <a:gd name="T28" fmla="*/ 7 w 92"/>
                <a:gd name="T29" fmla="*/ 107 h 499"/>
                <a:gd name="T30" fmla="*/ 6 w 92"/>
                <a:gd name="T31" fmla="*/ 147 h 499"/>
                <a:gd name="T32" fmla="*/ 8 w 92"/>
                <a:gd name="T33" fmla="*/ 190 h 499"/>
                <a:gd name="T34" fmla="*/ 13 w 92"/>
                <a:gd name="T35" fmla="*/ 236 h 499"/>
                <a:gd name="T36" fmla="*/ 20 w 92"/>
                <a:gd name="T37" fmla="*/ 277 h 499"/>
                <a:gd name="T38" fmla="*/ 29 w 92"/>
                <a:gd name="T39" fmla="*/ 316 h 499"/>
                <a:gd name="T40" fmla="*/ 38 w 92"/>
                <a:gd name="T41" fmla="*/ 353 h 499"/>
                <a:gd name="T42" fmla="*/ 49 w 92"/>
                <a:gd name="T43" fmla="*/ 387 h 499"/>
                <a:gd name="T44" fmla="*/ 61 w 92"/>
                <a:gd name="T45" fmla="*/ 423 h 499"/>
                <a:gd name="T46" fmla="*/ 75 w 92"/>
                <a:gd name="T47" fmla="*/ 458 h 499"/>
                <a:gd name="T48" fmla="*/ 88 w 92"/>
                <a:gd name="T49" fmla="*/ 495 h 499"/>
                <a:gd name="T50" fmla="*/ 86 w 92"/>
                <a:gd name="T51" fmla="*/ 496 h 499"/>
                <a:gd name="T52" fmla="*/ 85 w 92"/>
                <a:gd name="T53" fmla="*/ 497 h 499"/>
                <a:gd name="T54" fmla="*/ 82 w 92"/>
                <a:gd name="T55" fmla="*/ 498 h 499"/>
                <a:gd name="T56" fmla="*/ 80 w 92"/>
                <a:gd name="T57" fmla="*/ 499 h 499"/>
                <a:gd name="T58" fmla="*/ 67 w 92"/>
                <a:gd name="T59" fmla="*/ 459 h 499"/>
                <a:gd name="T60" fmla="*/ 53 w 92"/>
                <a:gd name="T61" fmla="*/ 421 h 499"/>
                <a:gd name="T62" fmla="*/ 42 w 92"/>
                <a:gd name="T63" fmla="*/ 385 h 499"/>
                <a:gd name="T64" fmla="*/ 31 w 92"/>
                <a:gd name="T65" fmla="*/ 347 h 499"/>
                <a:gd name="T66" fmla="*/ 21 w 92"/>
                <a:gd name="T67" fmla="*/ 310 h 499"/>
                <a:gd name="T68" fmla="*/ 13 w 92"/>
                <a:gd name="T69" fmla="*/ 271 h 499"/>
                <a:gd name="T70" fmla="*/ 7 w 92"/>
                <a:gd name="T71" fmla="*/ 232 h 499"/>
                <a:gd name="T72" fmla="*/ 1 w 92"/>
                <a:gd name="T73" fmla="*/ 190 h 499"/>
                <a:gd name="T74" fmla="*/ 0 w 92"/>
                <a:gd name="T75" fmla="*/ 146 h 499"/>
                <a:gd name="T76" fmla="*/ 2 w 92"/>
                <a:gd name="T77" fmla="*/ 107 h 499"/>
                <a:gd name="T78" fmla="*/ 9 w 92"/>
                <a:gd name="T79" fmla="*/ 68 h 499"/>
                <a:gd name="T80" fmla="*/ 23 w 92"/>
                <a:gd name="T81" fmla="*/ 28 h 499"/>
                <a:gd name="T82" fmla="*/ 33 w 92"/>
                <a:gd name="T83" fmla="*/ 17 h 499"/>
                <a:gd name="T84" fmla="*/ 41 w 92"/>
                <a:gd name="T85" fmla="*/ 10 h 499"/>
                <a:gd name="T86" fmla="*/ 47 w 92"/>
                <a:gd name="T87" fmla="*/ 6 h 499"/>
                <a:gd name="T88" fmla="*/ 53 w 92"/>
                <a:gd name="T89" fmla="*/ 3 h 499"/>
                <a:gd name="T90" fmla="*/ 59 w 92"/>
                <a:gd name="T91" fmla="*/ 2 h 499"/>
                <a:gd name="T92" fmla="*/ 67 w 92"/>
                <a:gd name="T93" fmla="*/ 1 h 499"/>
                <a:gd name="T94" fmla="*/ 78 w 92"/>
                <a:gd name="T95" fmla="*/ 1 h 499"/>
                <a:gd name="T96" fmla="*/ 92 w 92"/>
                <a:gd name="T97"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499">
                  <a:moveTo>
                    <a:pt x="92" y="0"/>
                  </a:moveTo>
                  <a:lnTo>
                    <a:pt x="92" y="2"/>
                  </a:lnTo>
                  <a:lnTo>
                    <a:pt x="92" y="3"/>
                  </a:lnTo>
                  <a:lnTo>
                    <a:pt x="92" y="6"/>
                  </a:lnTo>
                  <a:lnTo>
                    <a:pt x="91" y="8"/>
                  </a:lnTo>
                  <a:lnTo>
                    <a:pt x="80" y="8"/>
                  </a:lnTo>
                  <a:lnTo>
                    <a:pt x="71" y="8"/>
                  </a:lnTo>
                  <a:lnTo>
                    <a:pt x="63" y="8"/>
                  </a:lnTo>
                  <a:lnTo>
                    <a:pt x="58" y="8"/>
                  </a:lnTo>
                  <a:lnTo>
                    <a:pt x="51" y="10"/>
                  </a:lnTo>
                  <a:lnTo>
                    <a:pt x="46" y="14"/>
                  </a:lnTo>
                  <a:lnTo>
                    <a:pt x="39" y="21"/>
                  </a:lnTo>
                  <a:lnTo>
                    <a:pt x="30" y="29"/>
                  </a:lnTo>
                  <a:lnTo>
                    <a:pt x="13" y="68"/>
                  </a:lnTo>
                  <a:lnTo>
                    <a:pt x="7" y="107"/>
                  </a:lnTo>
                  <a:lnTo>
                    <a:pt x="6" y="147"/>
                  </a:lnTo>
                  <a:lnTo>
                    <a:pt x="8" y="190"/>
                  </a:lnTo>
                  <a:lnTo>
                    <a:pt x="13" y="236"/>
                  </a:lnTo>
                  <a:lnTo>
                    <a:pt x="20" y="277"/>
                  </a:lnTo>
                  <a:lnTo>
                    <a:pt x="29" y="316"/>
                  </a:lnTo>
                  <a:lnTo>
                    <a:pt x="38" y="353"/>
                  </a:lnTo>
                  <a:lnTo>
                    <a:pt x="49" y="387"/>
                  </a:lnTo>
                  <a:lnTo>
                    <a:pt x="61" y="423"/>
                  </a:lnTo>
                  <a:lnTo>
                    <a:pt x="75" y="458"/>
                  </a:lnTo>
                  <a:lnTo>
                    <a:pt x="88" y="495"/>
                  </a:lnTo>
                  <a:lnTo>
                    <a:pt x="86" y="496"/>
                  </a:lnTo>
                  <a:lnTo>
                    <a:pt x="85" y="497"/>
                  </a:lnTo>
                  <a:lnTo>
                    <a:pt x="82" y="498"/>
                  </a:lnTo>
                  <a:lnTo>
                    <a:pt x="80" y="499"/>
                  </a:lnTo>
                  <a:lnTo>
                    <a:pt x="67" y="459"/>
                  </a:lnTo>
                  <a:lnTo>
                    <a:pt x="53" y="421"/>
                  </a:lnTo>
                  <a:lnTo>
                    <a:pt x="42" y="385"/>
                  </a:lnTo>
                  <a:lnTo>
                    <a:pt x="31" y="347"/>
                  </a:lnTo>
                  <a:lnTo>
                    <a:pt x="21" y="310"/>
                  </a:lnTo>
                  <a:lnTo>
                    <a:pt x="13" y="271"/>
                  </a:lnTo>
                  <a:lnTo>
                    <a:pt x="7" y="232"/>
                  </a:lnTo>
                  <a:lnTo>
                    <a:pt x="1" y="190"/>
                  </a:lnTo>
                  <a:lnTo>
                    <a:pt x="0" y="146"/>
                  </a:lnTo>
                  <a:lnTo>
                    <a:pt x="2" y="107"/>
                  </a:lnTo>
                  <a:lnTo>
                    <a:pt x="9" y="68"/>
                  </a:lnTo>
                  <a:lnTo>
                    <a:pt x="23" y="28"/>
                  </a:lnTo>
                  <a:lnTo>
                    <a:pt x="33" y="17"/>
                  </a:lnTo>
                  <a:lnTo>
                    <a:pt x="41" y="10"/>
                  </a:lnTo>
                  <a:lnTo>
                    <a:pt x="47" y="6"/>
                  </a:lnTo>
                  <a:lnTo>
                    <a:pt x="53" y="3"/>
                  </a:lnTo>
                  <a:lnTo>
                    <a:pt x="59" y="2"/>
                  </a:lnTo>
                  <a:lnTo>
                    <a:pt x="67" y="1"/>
                  </a:lnTo>
                  <a:lnTo>
                    <a:pt x="78" y="1"/>
                  </a:lnTo>
                  <a:lnTo>
                    <a:pt x="92" y="0"/>
                  </a:lnTo>
                  <a:close/>
                </a:path>
              </a:pathLst>
            </a:custGeom>
            <a:solidFill>
              <a:srgbClr val="EA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4" name="Freeform 54"/>
            <p:cNvSpPr>
              <a:spLocks/>
            </p:cNvSpPr>
            <p:nvPr/>
          </p:nvSpPr>
          <p:spPr bwMode="auto">
            <a:xfrm flipH="1">
              <a:off x="4672" y="1466"/>
              <a:ext cx="91" cy="498"/>
            </a:xfrm>
            <a:custGeom>
              <a:avLst/>
              <a:gdLst>
                <a:gd name="T0" fmla="*/ 91 w 91"/>
                <a:gd name="T1" fmla="*/ 0 h 498"/>
                <a:gd name="T2" fmla="*/ 91 w 91"/>
                <a:gd name="T3" fmla="*/ 1 h 498"/>
                <a:gd name="T4" fmla="*/ 91 w 91"/>
                <a:gd name="T5" fmla="*/ 2 h 498"/>
                <a:gd name="T6" fmla="*/ 91 w 91"/>
                <a:gd name="T7" fmla="*/ 5 h 498"/>
                <a:gd name="T8" fmla="*/ 90 w 91"/>
                <a:gd name="T9" fmla="*/ 6 h 498"/>
                <a:gd name="T10" fmla="*/ 79 w 91"/>
                <a:gd name="T11" fmla="*/ 6 h 498"/>
                <a:gd name="T12" fmla="*/ 70 w 91"/>
                <a:gd name="T13" fmla="*/ 6 h 498"/>
                <a:gd name="T14" fmla="*/ 62 w 91"/>
                <a:gd name="T15" fmla="*/ 6 h 498"/>
                <a:gd name="T16" fmla="*/ 57 w 91"/>
                <a:gd name="T17" fmla="*/ 6 h 498"/>
                <a:gd name="T18" fmla="*/ 50 w 91"/>
                <a:gd name="T19" fmla="*/ 8 h 498"/>
                <a:gd name="T20" fmla="*/ 45 w 91"/>
                <a:gd name="T21" fmla="*/ 12 h 498"/>
                <a:gd name="T22" fmla="*/ 38 w 91"/>
                <a:gd name="T23" fmla="*/ 19 h 498"/>
                <a:gd name="T24" fmla="*/ 29 w 91"/>
                <a:gd name="T25" fmla="*/ 27 h 498"/>
                <a:gd name="T26" fmla="*/ 12 w 91"/>
                <a:gd name="T27" fmla="*/ 67 h 498"/>
                <a:gd name="T28" fmla="*/ 6 w 91"/>
                <a:gd name="T29" fmla="*/ 106 h 498"/>
                <a:gd name="T30" fmla="*/ 3 w 91"/>
                <a:gd name="T31" fmla="*/ 146 h 498"/>
                <a:gd name="T32" fmla="*/ 6 w 91"/>
                <a:gd name="T33" fmla="*/ 189 h 498"/>
                <a:gd name="T34" fmla="*/ 11 w 91"/>
                <a:gd name="T35" fmla="*/ 235 h 498"/>
                <a:gd name="T36" fmla="*/ 18 w 91"/>
                <a:gd name="T37" fmla="*/ 276 h 498"/>
                <a:gd name="T38" fmla="*/ 27 w 91"/>
                <a:gd name="T39" fmla="*/ 315 h 498"/>
                <a:gd name="T40" fmla="*/ 37 w 91"/>
                <a:gd name="T41" fmla="*/ 352 h 498"/>
                <a:gd name="T42" fmla="*/ 48 w 91"/>
                <a:gd name="T43" fmla="*/ 386 h 498"/>
                <a:gd name="T44" fmla="*/ 60 w 91"/>
                <a:gd name="T45" fmla="*/ 422 h 498"/>
                <a:gd name="T46" fmla="*/ 74 w 91"/>
                <a:gd name="T47" fmla="*/ 457 h 498"/>
                <a:gd name="T48" fmla="*/ 87 w 91"/>
                <a:gd name="T49" fmla="*/ 494 h 498"/>
                <a:gd name="T50" fmla="*/ 86 w 91"/>
                <a:gd name="T51" fmla="*/ 495 h 498"/>
                <a:gd name="T52" fmla="*/ 84 w 91"/>
                <a:gd name="T53" fmla="*/ 496 h 498"/>
                <a:gd name="T54" fmla="*/ 83 w 91"/>
                <a:gd name="T55" fmla="*/ 497 h 498"/>
                <a:gd name="T56" fmla="*/ 80 w 91"/>
                <a:gd name="T57" fmla="*/ 498 h 498"/>
                <a:gd name="T58" fmla="*/ 67 w 91"/>
                <a:gd name="T59" fmla="*/ 458 h 498"/>
                <a:gd name="T60" fmla="*/ 54 w 91"/>
                <a:gd name="T61" fmla="*/ 420 h 498"/>
                <a:gd name="T62" fmla="*/ 41 w 91"/>
                <a:gd name="T63" fmla="*/ 384 h 498"/>
                <a:gd name="T64" fmla="*/ 30 w 91"/>
                <a:gd name="T65" fmla="*/ 346 h 498"/>
                <a:gd name="T66" fmla="*/ 20 w 91"/>
                <a:gd name="T67" fmla="*/ 309 h 498"/>
                <a:gd name="T68" fmla="*/ 12 w 91"/>
                <a:gd name="T69" fmla="*/ 270 h 498"/>
                <a:gd name="T70" fmla="*/ 6 w 91"/>
                <a:gd name="T71" fmla="*/ 231 h 498"/>
                <a:gd name="T72" fmla="*/ 1 w 91"/>
                <a:gd name="T73" fmla="*/ 189 h 498"/>
                <a:gd name="T74" fmla="*/ 0 w 91"/>
                <a:gd name="T75" fmla="*/ 145 h 498"/>
                <a:gd name="T76" fmla="*/ 1 w 91"/>
                <a:gd name="T77" fmla="*/ 106 h 498"/>
                <a:gd name="T78" fmla="*/ 8 w 91"/>
                <a:gd name="T79" fmla="*/ 67 h 498"/>
                <a:gd name="T80" fmla="*/ 23 w 91"/>
                <a:gd name="T81" fmla="*/ 27 h 498"/>
                <a:gd name="T82" fmla="*/ 33 w 91"/>
                <a:gd name="T83" fmla="*/ 16 h 498"/>
                <a:gd name="T84" fmla="*/ 41 w 91"/>
                <a:gd name="T85" fmla="*/ 9 h 498"/>
                <a:gd name="T86" fmla="*/ 47 w 91"/>
                <a:gd name="T87" fmla="*/ 6 h 498"/>
                <a:gd name="T88" fmla="*/ 52 w 91"/>
                <a:gd name="T89" fmla="*/ 2 h 498"/>
                <a:gd name="T90" fmla="*/ 59 w 91"/>
                <a:gd name="T91" fmla="*/ 1 h 498"/>
                <a:gd name="T92" fmla="*/ 67 w 91"/>
                <a:gd name="T93" fmla="*/ 1 h 498"/>
                <a:gd name="T94" fmla="*/ 77 w 91"/>
                <a:gd name="T95" fmla="*/ 1 h 498"/>
                <a:gd name="T96" fmla="*/ 91 w 91"/>
                <a:gd name="T97"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498">
                  <a:moveTo>
                    <a:pt x="91" y="0"/>
                  </a:moveTo>
                  <a:lnTo>
                    <a:pt x="91" y="1"/>
                  </a:lnTo>
                  <a:lnTo>
                    <a:pt x="91" y="2"/>
                  </a:lnTo>
                  <a:lnTo>
                    <a:pt x="91" y="5"/>
                  </a:lnTo>
                  <a:lnTo>
                    <a:pt x="90" y="6"/>
                  </a:lnTo>
                  <a:lnTo>
                    <a:pt x="79" y="6"/>
                  </a:lnTo>
                  <a:lnTo>
                    <a:pt x="70" y="6"/>
                  </a:lnTo>
                  <a:lnTo>
                    <a:pt x="62" y="6"/>
                  </a:lnTo>
                  <a:lnTo>
                    <a:pt x="57" y="6"/>
                  </a:lnTo>
                  <a:lnTo>
                    <a:pt x="50" y="8"/>
                  </a:lnTo>
                  <a:lnTo>
                    <a:pt x="45" y="12"/>
                  </a:lnTo>
                  <a:lnTo>
                    <a:pt x="38" y="19"/>
                  </a:lnTo>
                  <a:lnTo>
                    <a:pt x="29" y="27"/>
                  </a:lnTo>
                  <a:lnTo>
                    <a:pt x="12" y="67"/>
                  </a:lnTo>
                  <a:lnTo>
                    <a:pt x="6" y="106"/>
                  </a:lnTo>
                  <a:lnTo>
                    <a:pt x="3" y="146"/>
                  </a:lnTo>
                  <a:lnTo>
                    <a:pt x="6" y="189"/>
                  </a:lnTo>
                  <a:lnTo>
                    <a:pt x="11" y="235"/>
                  </a:lnTo>
                  <a:lnTo>
                    <a:pt x="18" y="276"/>
                  </a:lnTo>
                  <a:lnTo>
                    <a:pt x="27" y="315"/>
                  </a:lnTo>
                  <a:lnTo>
                    <a:pt x="37" y="352"/>
                  </a:lnTo>
                  <a:lnTo>
                    <a:pt x="48" y="386"/>
                  </a:lnTo>
                  <a:lnTo>
                    <a:pt x="60" y="422"/>
                  </a:lnTo>
                  <a:lnTo>
                    <a:pt x="74" y="457"/>
                  </a:lnTo>
                  <a:lnTo>
                    <a:pt x="87" y="494"/>
                  </a:lnTo>
                  <a:lnTo>
                    <a:pt x="86" y="495"/>
                  </a:lnTo>
                  <a:lnTo>
                    <a:pt x="84" y="496"/>
                  </a:lnTo>
                  <a:lnTo>
                    <a:pt x="83" y="497"/>
                  </a:lnTo>
                  <a:lnTo>
                    <a:pt x="80" y="498"/>
                  </a:lnTo>
                  <a:lnTo>
                    <a:pt x="67" y="458"/>
                  </a:lnTo>
                  <a:lnTo>
                    <a:pt x="54" y="420"/>
                  </a:lnTo>
                  <a:lnTo>
                    <a:pt x="41" y="384"/>
                  </a:lnTo>
                  <a:lnTo>
                    <a:pt x="30" y="346"/>
                  </a:lnTo>
                  <a:lnTo>
                    <a:pt x="20" y="309"/>
                  </a:lnTo>
                  <a:lnTo>
                    <a:pt x="12" y="270"/>
                  </a:lnTo>
                  <a:lnTo>
                    <a:pt x="6" y="231"/>
                  </a:lnTo>
                  <a:lnTo>
                    <a:pt x="1" y="189"/>
                  </a:lnTo>
                  <a:lnTo>
                    <a:pt x="0" y="145"/>
                  </a:lnTo>
                  <a:lnTo>
                    <a:pt x="1" y="106"/>
                  </a:lnTo>
                  <a:lnTo>
                    <a:pt x="8" y="67"/>
                  </a:lnTo>
                  <a:lnTo>
                    <a:pt x="23" y="27"/>
                  </a:lnTo>
                  <a:lnTo>
                    <a:pt x="33" y="16"/>
                  </a:lnTo>
                  <a:lnTo>
                    <a:pt x="41" y="9"/>
                  </a:lnTo>
                  <a:lnTo>
                    <a:pt x="47" y="6"/>
                  </a:lnTo>
                  <a:lnTo>
                    <a:pt x="52" y="2"/>
                  </a:lnTo>
                  <a:lnTo>
                    <a:pt x="59" y="1"/>
                  </a:lnTo>
                  <a:lnTo>
                    <a:pt x="67" y="1"/>
                  </a:lnTo>
                  <a:lnTo>
                    <a:pt x="77" y="1"/>
                  </a:lnTo>
                  <a:lnTo>
                    <a:pt x="91" y="0"/>
                  </a:lnTo>
                  <a:close/>
                </a:path>
              </a:pathLst>
            </a:custGeom>
            <a:solidFill>
              <a:srgbClr val="F4B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5" name="Freeform 55"/>
            <p:cNvSpPr>
              <a:spLocks/>
            </p:cNvSpPr>
            <p:nvPr/>
          </p:nvSpPr>
          <p:spPr bwMode="auto">
            <a:xfrm flipH="1">
              <a:off x="4672" y="1466"/>
              <a:ext cx="91" cy="498"/>
            </a:xfrm>
            <a:custGeom>
              <a:avLst/>
              <a:gdLst>
                <a:gd name="T0" fmla="*/ 91 w 91"/>
                <a:gd name="T1" fmla="*/ 0 h 498"/>
                <a:gd name="T2" fmla="*/ 90 w 91"/>
                <a:gd name="T3" fmla="*/ 6 h 498"/>
                <a:gd name="T4" fmla="*/ 79 w 91"/>
                <a:gd name="T5" fmla="*/ 6 h 498"/>
                <a:gd name="T6" fmla="*/ 70 w 91"/>
                <a:gd name="T7" fmla="*/ 5 h 498"/>
                <a:gd name="T8" fmla="*/ 62 w 91"/>
                <a:gd name="T9" fmla="*/ 5 h 498"/>
                <a:gd name="T10" fmla="*/ 57 w 91"/>
                <a:gd name="T11" fmla="*/ 6 h 498"/>
                <a:gd name="T12" fmla="*/ 50 w 91"/>
                <a:gd name="T13" fmla="*/ 8 h 498"/>
                <a:gd name="T14" fmla="*/ 45 w 91"/>
                <a:gd name="T15" fmla="*/ 12 h 498"/>
                <a:gd name="T16" fmla="*/ 38 w 91"/>
                <a:gd name="T17" fmla="*/ 18 h 498"/>
                <a:gd name="T18" fmla="*/ 29 w 91"/>
                <a:gd name="T19" fmla="*/ 26 h 498"/>
                <a:gd name="T20" fmla="*/ 12 w 91"/>
                <a:gd name="T21" fmla="*/ 66 h 498"/>
                <a:gd name="T22" fmla="*/ 6 w 91"/>
                <a:gd name="T23" fmla="*/ 105 h 498"/>
                <a:gd name="T24" fmla="*/ 3 w 91"/>
                <a:gd name="T25" fmla="*/ 146 h 498"/>
                <a:gd name="T26" fmla="*/ 6 w 91"/>
                <a:gd name="T27" fmla="*/ 189 h 498"/>
                <a:gd name="T28" fmla="*/ 11 w 91"/>
                <a:gd name="T29" fmla="*/ 235 h 498"/>
                <a:gd name="T30" fmla="*/ 18 w 91"/>
                <a:gd name="T31" fmla="*/ 276 h 498"/>
                <a:gd name="T32" fmla="*/ 26 w 91"/>
                <a:gd name="T33" fmla="*/ 315 h 498"/>
                <a:gd name="T34" fmla="*/ 36 w 91"/>
                <a:gd name="T35" fmla="*/ 352 h 498"/>
                <a:gd name="T36" fmla="*/ 47 w 91"/>
                <a:gd name="T37" fmla="*/ 386 h 498"/>
                <a:gd name="T38" fmla="*/ 59 w 91"/>
                <a:gd name="T39" fmla="*/ 422 h 498"/>
                <a:gd name="T40" fmla="*/ 72 w 91"/>
                <a:gd name="T41" fmla="*/ 457 h 498"/>
                <a:gd name="T42" fmla="*/ 86 w 91"/>
                <a:gd name="T43" fmla="*/ 494 h 498"/>
                <a:gd name="T44" fmla="*/ 80 w 91"/>
                <a:gd name="T45" fmla="*/ 498 h 498"/>
                <a:gd name="T46" fmla="*/ 67 w 91"/>
                <a:gd name="T47" fmla="*/ 458 h 498"/>
                <a:gd name="T48" fmla="*/ 54 w 91"/>
                <a:gd name="T49" fmla="*/ 420 h 498"/>
                <a:gd name="T50" fmla="*/ 41 w 91"/>
                <a:gd name="T51" fmla="*/ 384 h 498"/>
                <a:gd name="T52" fmla="*/ 31 w 91"/>
                <a:gd name="T53" fmla="*/ 346 h 498"/>
                <a:gd name="T54" fmla="*/ 21 w 91"/>
                <a:gd name="T55" fmla="*/ 309 h 498"/>
                <a:gd name="T56" fmla="*/ 13 w 91"/>
                <a:gd name="T57" fmla="*/ 270 h 498"/>
                <a:gd name="T58" fmla="*/ 7 w 91"/>
                <a:gd name="T59" fmla="*/ 231 h 498"/>
                <a:gd name="T60" fmla="*/ 1 w 91"/>
                <a:gd name="T61" fmla="*/ 189 h 498"/>
                <a:gd name="T62" fmla="*/ 0 w 91"/>
                <a:gd name="T63" fmla="*/ 145 h 498"/>
                <a:gd name="T64" fmla="*/ 2 w 91"/>
                <a:gd name="T65" fmla="*/ 106 h 498"/>
                <a:gd name="T66" fmla="*/ 9 w 91"/>
                <a:gd name="T67" fmla="*/ 67 h 498"/>
                <a:gd name="T68" fmla="*/ 25 w 91"/>
                <a:gd name="T69" fmla="*/ 27 h 498"/>
                <a:gd name="T70" fmla="*/ 35 w 91"/>
                <a:gd name="T71" fmla="*/ 16 h 498"/>
                <a:gd name="T72" fmla="*/ 41 w 91"/>
                <a:gd name="T73" fmla="*/ 11 h 498"/>
                <a:gd name="T74" fmla="*/ 47 w 91"/>
                <a:gd name="T75" fmla="*/ 6 h 498"/>
                <a:gd name="T76" fmla="*/ 52 w 91"/>
                <a:gd name="T77" fmla="*/ 3 h 498"/>
                <a:gd name="T78" fmla="*/ 59 w 91"/>
                <a:gd name="T79" fmla="*/ 2 h 498"/>
                <a:gd name="T80" fmla="*/ 67 w 91"/>
                <a:gd name="T81" fmla="*/ 1 h 498"/>
                <a:gd name="T82" fmla="*/ 77 w 91"/>
                <a:gd name="T83" fmla="*/ 1 h 498"/>
                <a:gd name="T84" fmla="*/ 91 w 91"/>
                <a:gd name="T85"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498">
                  <a:moveTo>
                    <a:pt x="91" y="0"/>
                  </a:moveTo>
                  <a:lnTo>
                    <a:pt x="90" y="6"/>
                  </a:lnTo>
                  <a:lnTo>
                    <a:pt x="79" y="6"/>
                  </a:lnTo>
                  <a:lnTo>
                    <a:pt x="70" y="5"/>
                  </a:lnTo>
                  <a:lnTo>
                    <a:pt x="62" y="5"/>
                  </a:lnTo>
                  <a:lnTo>
                    <a:pt x="57" y="6"/>
                  </a:lnTo>
                  <a:lnTo>
                    <a:pt x="50" y="8"/>
                  </a:lnTo>
                  <a:lnTo>
                    <a:pt x="45" y="12"/>
                  </a:lnTo>
                  <a:lnTo>
                    <a:pt x="38" y="18"/>
                  </a:lnTo>
                  <a:lnTo>
                    <a:pt x="29" y="26"/>
                  </a:lnTo>
                  <a:lnTo>
                    <a:pt x="12" y="66"/>
                  </a:lnTo>
                  <a:lnTo>
                    <a:pt x="6" y="105"/>
                  </a:lnTo>
                  <a:lnTo>
                    <a:pt x="3" y="146"/>
                  </a:lnTo>
                  <a:lnTo>
                    <a:pt x="6" y="189"/>
                  </a:lnTo>
                  <a:lnTo>
                    <a:pt x="11" y="235"/>
                  </a:lnTo>
                  <a:lnTo>
                    <a:pt x="18" y="276"/>
                  </a:lnTo>
                  <a:lnTo>
                    <a:pt x="26" y="315"/>
                  </a:lnTo>
                  <a:lnTo>
                    <a:pt x="36" y="352"/>
                  </a:lnTo>
                  <a:lnTo>
                    <a:pt x="47" y="386"/>
                  </a:lnTo>
                  <a:lnTo>
                    <a:pt x="59" y="422"/>
                  </a:lnTo>
                  <a:lnTo>
                    <a:pt x="72" y="457"/>
                  </a:lnTo>
                  <a:lnTo>
                    <a:pt x="86" y="494"/>
                  </a:lnTo>
                  <a:lnTo>
                    <a:pt x="80" y="498"/>
                  </a:lnTo>
                  <a:lnTo>
                    <a:pt x="67" y="458"/>
                  </a:lnTo>
                  <a:lnTo>
                    <a:pt x="54" y="420"/>
                  </a:lnTo>
                  <a:lnTo>
                    <a:pt x="41" y="384"/>
                  </a:lnTo>
                  <a:lnTo>
                    <a:pt x="31" y="346"/>
                  </a:lnTo>
                  <a:lnTo>
                    <a:pt x="21" y="309"/>
                  </a:lnTo>
                  <a:lnTo>
                    <a:pt x="13" y="270"/>
                  </a:lnTo>
                  <a:lnTo>
                    <a:pt x="7" y="231"/>
                  </a:lnTo>
                  <a:lnTo>
                    <a:pt x="1" y="189"/>
                  </a:lnTo>
                  <a:lnTo>
                    <a:pt x="0" y="145"/>
                  </a:lnTo>
                  <a:lnTo>
                    <a:pt x="2" y="106"/>
                  </a:lnTo>
                  <a:lnTo>
                    <a:pt x="9" y="67"/>
                  </a:lnTo>
                  <a:lnTo>
                    <a:pt x="25" y="27"/>
                  </a:lnTo>
                  <a:lnTo>
                    <a:pt x="35" y="16"/>
                  </a:lnTo>
                  <a:lnTo>
                    <a:pt x="41" y="11"/>
                  </a:lnTo>
                  <a:lnTo>
                    <a:pt x="47" y="6"/>
                  </a:lnTo>
                  <a:lnTo>
                    <a:pt x="52" y="3"/>
                  </a:lnTo>
                  <a:lnTo>
                    <a:pt x="59" y="2"/>
                  </a:lnTo>
                  <a:lnTo>
                    <a:pt x="67" y="1"/>
                  </a:lnTo>
                  <a:lnTo>
                    <a:pt x="77" y="1"/>
                  </a:lnTo>
                  <a:lnTo>
                    <a:pt x="91"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6" name="Freeform 56"/>
            <p:cNvSpPr>
              <a:spLocks/>
            </p:cNvSpPr>
            <p:nvPr/>
          </p:nvSpPr>
          <p:spPr bwMode="auto">
            <a:xfrm flipH="1">
              <a:off x="4173" y="1974"/>
              <a:ext cx="1050" cy="1659"/>
            </a:xfrm>
            <a:custGeom>
              <a:avLst/>
              <a:gdLst>
                <a:gd name="T0" fmla="*/ 573 w 1050"/>
                <a:gd name="T1" fmla="*/ 0 h 1659"/>
                <a:gd name="T2" fmla="*/ 594 w 1050"/>
                <a:gd name="T3" fmla="*/ 69 h 1659"/>
                <a:gd name="T4" fmla="*/ 617 w 1050"/>
                <a:gd name="T5" fmla="*/ 121 h 1659"/>
                <a:gd name="T6" fmla="*/ 647 w 1050"/>
                <a:gd name="T7" fmla="*/ 160 h 1659"/>
                <a:gd name="T8" fmla="*/ 688 w 1050"/>
                <a:gd name="T9" fmla="*/ 188 h 1659"/>
                <a:gd name="T10" fmla="*/ 749 w 1050"/>
                <a:gd name="T11" fmla="*/ 207 h 1659"/>
                <a:gd name="T12" fmla="*/ 859 w 1050"/>
                <a:gd name="T13" fmla="*/ 204 h 1659"/>
                <a:gd name="T14" fmla="*/ 908 w 1050"/>
                <a:gd name="T15" fmla="*/ 179 h 1659"/>
                <a:gd name="T16" fmla="*/ 943 w 1050"/>
                <a:gd name="T17" fmla="*/ 150 h 1659"/>
                <a:gd name="T18" fmla="*/ 971 w 1050"/>
                <a:gd name="T19" fmla="*/ 114 h 1659"/>
                <a:gd name="T20" fmla="*/ 994 w 1050"/>
                <a:gd name="T21" fmla="*/ 71 h 1659"/>
                <a:gd name="T22" fmla="*/ 1017 w 1050"/>
                <a:gd name="T23" fmla="*/ 15 h 1659"/>
                <a:gd name="T24" fmla="*/ 1040 w 1050"/>
                <a:gd name="T25" fmla="*/ 49 h 1659"/>
                <a:gd name="T26" fmla="*/ 1010 w 1050"/>
                <a:gd name="T27" fmla="*/ 111 h 1659"/>
                <a:gd name="T28" fmla="*/ 979 w 1050"/>
                <a:gd name="T29" fmla="*/ 158 h 1659"/>
                <a:gd name="T30" fmla="*/ 941 w 1050"/>
                <a:gd name="T31" fmla="*/ 194 h 1659"/>
                <a:gd name="T32" fmla="*/ 893 w 1050"/>
                <a:gd name="T33" fmla="*/ 223 h 1659"/>
                <a:gd name="T34" fmla="*/ 829 w 1050"/>
                <a:gd name="T35" fmla="*/ 251 h 1659"/>
                <a:gd name="T36" fmla="*/ 813 w 1050"/>
                <a:gd name="T37" fmla="*/ 386 h 1659"/>
                <a:gd name="T38" fmla="*/ 763 w 1050"/>
                <a:gd name="T39" fmla="*/ 491 h 1659"/>
                <a:gd name="T40" fmla="*/ 664 w 1050"/>
                <a:gd name="T41" fmla="*/ 601 h 1659"/>
                <a:gd name="T42" fmla="*/ 560 w 1050"/>
                <a:gd name="T43" fmla="*/ 671 h 1659"/>
                <a:gd name="T44" fmla="*/ 455 w 1050"/>
                <a:gd name="T45" fmla="*/ 739 h 1659"/>
                <a:gd name="T46" fmla="*/ 351 w 1050"/>
                <a:gd name="T47" fmla="*/ 814 h 1659"/>
                <a:gd name="T48" fmla="*/ 250 w 1050"/>
                <a:gd name="T49" fmla="*/ 899 h 1659"/>
                <a:gd name="T50" fmla="*/ 154 w 1050"/>
                <a:gd name="T51" fmla="*/ 999 h 1659"/>
                <a:gd name="T52" fmla="*/ 76 w 1050"/>
                <a:gd name="T53" fmla="*/ 1134 h 1659"/>
                <a:gd name="T54" fmla="*/ 41 w 1050"/>
                <a:gd name="T55" fmla="*/ 1259 h 1659"/>
                <a:gd name="T56" fmla="*/ 72 w 1050"/>
                <a:gd name="T57" fmla="*/ 1419 h 1659"/>
                <a:gd name="T58" fmla="*/ 167 w 1050"/>
                <a:gd name="T59" fmla="*/ 1525 h 1659"/>
                <a:gd name="T60" fmla="*/ 283 w 1050"/>
                <a:gd name="T61" fmla="*/ 1585 h 1659"/>
                <a:gd name="T62" fmla="*/ 416 w 1050"/>
                <a:gd name="T63" fmla="*/ 1614 h 1659"/>
                <a:gd name="T64" fmla="*/ 555 w 1050"/>
                <a:gd name="T65" fmla="*/ 1623 h 1659"/>
                <a:gd name="T66" fmla="*/ 696 w 1050"/>
                <a:gd name="T67" fmla="*/ 1623 h 1659"/>
                <a:gd name="T68" fmla="*/ 588 w 1050"/>
                <a:gd name="T69" fmla="*/ 1658 h 1659"/>
                <a:gd name="T70" fmla="*/ 433 w 1050"/>
                <a:gd name="T71" fmla="*/ 1656 h 1659"/>
                <a:gd name="T72" fmla="*/ 291 w 1050"/>
                <a:gd name="T73" fmla="*/ 1630 h 1659"/>
                <a:gd name="T74" fmla="*/ 164 w 1050"/>
                <a:gd name="T75" fmla="*/ 1571 h 1659"/>
                <a:gd name="T76" fmla="*/ 58 w 1050"/>
                <a:gd name="T77" fmla="*/ 1466 h 1659"/>
                <a:gd name="T78" fmla="*/ 0 w 1050"/>
                <a:gd name="T79" fmla="*/ 1324 h 1659"/>
                <a:gd name="T80" fmla="*/ 7 w 1050"/>
                <a:gd name="T81" fmla="*/ 1221 h 1659"/>
                <a:gd name="T82" fmla="*/ 29 w 1050"/>
                <a:gd name="T83" fmla="*/ 1136 h 1659"/>
                <a:gd name="T84" fmla="*/ 67 w 1050"/>
                <a:gd name="T85" fmla="*/ 1059 h 1659"/>
                <a:gd name="T86" fmla="*/ 119 w 1050"/>
                <a:gd name="T87" fmla="*/ 982 h 1659"/>
                <a:gd name="T88" fmla="*/ 189 w 1050"/>
                <a:gd name="T89" fmla="*/ 897 h 1659"/>
                <a:gd name="T90" fmla="*/ 272 w 1050"/>
                <a:gd name="T91" fmla="*/ 829 h 1659"/>
                <a:gd name="T92" fmla="*/ 356 w 1050"/>
                <a:gd name="T93" fmla="*/ 764 h 1659"/>
                <a:gd name="T94" fmla="*/ 443 w 1050"/>
                <a:gd name="T95" fmla="*/ 703 h 1659"/>
                <a:gd name="T96" fmla="*/ 530 w 1050"/>
                <a:gd name="T97" fmla="*/ 642 h 1659"/>
                <a:gd name="T98" fmla="*/ 619 w 1050"/>
                <a:gd name="T99" fmla="*/ 583 h 1659"/>
                <a:gd name="T100" fmla="*/ 715 w 1050"/>
                <a:gd name="T101" fmla="*/ 488 h 1659"/>
                <a:gd name="T102" fmla="*/ 770 w 1050"/>
                <a:gd name="T103" fmla="*/ 388 h 1659"/>
                <a:gd name="T104" fmla="*/ 784 w 1050"/>
                <a:gd name="T105" fmla="*/ 249 h 1659"/>
                <a:gd name="T106" fmla="*/ 712 w 1050"/>
                <a:gd name="T107" fmla="*/ 222 h 1659"/>
                <a:gd name="T108" fmla="*/ 659 w 1050"/>
                <a:gd name="T109" fmla="*/ 197 h 1659"/>
                <a:gd name="T110" fmla="*/ 618 w 1050"/>
                <a:gd name="T111" fmla="*/ 168 h 1659"/>
                <a:gd name="T112" fmla="*/ 584 w 1050"/>
                <a:gd name="T113" fmla="*/ 125 h 1659"/>
                <a:gd name="T114" fmla="*/ 548 w 1050"/>
                <a:gd name="T115" fmla="*/ 64 h 1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0" h="1659">
                  <a:moveTo>
                    <a:pt x="537" y="18"/>
                  </a:moveTo>
                  <a:lnTo>
                    <a:pt x="547" y="0"/>
                  </a:lnTo>
                  <a:lnTo>
                    <a:pt x="573" y="0"/>
                  </a:lnTo>
                  <a:lnTo>
                    <a:pt x="580" y="25"/>
                  </a:lnTo>
                  <a:lnTo>
                    <a:pt x="587" y="48"/>
                  </a:lnTo>
                  <a:lnTo>
                    <a:pt x="594" y="69"/>
                  </a:lnTo>
                  <a:lnTo>
                    <a:pt x="602" y="88"/>
                  </a:lnTo>
                  <a:lnTo>
                    <a:pt x="609" y="106"/>
                  </a:lnTo>
                  <a:lnTo>
                    <a:pt x="617" y="121"/>
                  </a:lnTo>
                  <a:lnTo>
                    <a:pt x="626" y="136"/>
                  </a:lnTo>
                  <a:lnTo>
                    <a:pt x="636" y="149"/>
                  </a:lnTo>
                  <a:lnTo>
                    <a:pt x="647" y="160"/>
                  </a:lnTo>
                  <a:lnTo>
                    <a:pt x="659" y="170"/>
                  </a:lnTo>
                  <a:lnTo>
                    <a:pt x="673" y="179"/>
                  </a:lnTo>
                  <a:lnTo>
                    <a:pt x="688" y="188"/>
                  </a:lnTo>
                  <a:lnTo>
                    <a:pt x="706" y="195"/>
                  </a:lnTo>
                  <a:lnTo>
                    <a:pt x="726" y="201"/>
                  </a:lnTo>
                  <a:lnTo>
                    <a:pt x="749" y="207"/>
                  </a:lnTo>
                  <a:lnTo>
                    <a:pt x="773" y="211"/>
                  </a:lnTo>
                  <a:lnTo>
                    <a:pt x="839" y="211"/>
                  </a:lnTo>
                  <a:lnTo>
                    <a:pt x="859" y="204"/>
                  </a:lnTo>
                  <a:lnTo>
                    <a:pt x="877" y="196"/>
                  </a:lnTo>
                  <a:lnTo>
                    <a:pt x="893" y="188"/>
                  </a:lnTo>
                  <a:lnTo>
                    <a:pt x="908" y="179"/>
                  </a:lnTo>
                  <a:lnTo>
                    <a:pt x="921" y="170"/>
                  </a:lnTo>
                  <a:lnTo>
                    <a:pt x="932" y="160"/>
                  </a:lnTo>
                  <a:lnTo>
                    <a:pt x="943" y="150"/>
                  </a:lnTo>
                  <a:lnTo>
                    <a:pt x="954" y="139"/>
                  </a:lnTo>
                  <a:lnTo>
                    <a:pt x="962" y="127"/>
                  </a:lnTo>
                  <a:lnTo>
                    <a:pt x="971" y="114"/>
                  </a:lnTo>
                  <a:lnTo>
                    <a:pt x="979" y="100"/>
                  </a:lnTo>
                  <a:lnTo>
                    <a:pt x="987" y="86"/>
                  </a:lnTo>
                  <a:lnTo>
                    <a:pt x="994" y="71"/>
                  </a:lnTo>
                  <a:lnTo>
                    <a:pt x="1001" y="53"/>
                  </a:lnTo>
                  <a:lnTo>
                    <a:pt x="1009" y="35"/>
                  </a:lnTo>
                  <a:lnTo>
                    <a:pt x="1017" y="15"/>
                  </a:lnTo>
                  <a:lnTo>
                    <a:pt x="1036" y="8"/>
                  </a:lnTo>
                  <a:lnTo>
                    <a:pt x="1050" y="25"/>
                  </a:lnTo>
                  <a:lnTo>
                    <a:pt x="1040" y="49"/>
                  </a:lnTo>
                  <a:lnTo>
                    <a:pt x="1030" y="72"/>
                  </a:lnTo>
                  <a:lnTo>
                    <a:pt x="1020" y="92"/>
                  </a:lnTo>
                  <a:lnTo>
                    <a:pt x="1010" y="111"/>
                  </a:lnTo>
                  <a:lnTo>
                    <a:pt x="1000" y="129"/>
                  </a:lnTo>
                  <a:lnTo>
                    <a:pt x="990" y="144"/>
                  </a:lnTo>
                  <a:lnTo>
                    <a:pt x="979" y="158"/>
                  </a:lnTo>
                  <a:lnTo>
                    <a:pt x="968" y="171"/>
                  </a:lnTo>
                  <a:lnTo>
                    <a:pt x="955" y="183"/>
                  </a:lnTo>
                  <a:lnTo>
                    <a:pt x="941" y="194"/>
                  </a:lnTo>
                  <a:lnTo>
                    <a:pt x="927" y="204"/>
                  </a:lnTo>
                  <a:lnTo>
                    <a:pt x="910" y="214"/>
                  </a:lnTo>
                  <a:lnTo>
                    <a:pt x="893" y="223"/>
                  </a:lnTo>
                  <a:lnTo>
                    <a:pt x="873" y="232"/>
                  </a:lnTo>
                  <a:lnTo>
                    <a:pt x="852" y="242"/>
                  </a:lnTo>
                  <a:lnTo>
                    <a:pt x="829" y="251"/>
                  </a:lnTo>
                  <a:lnTo>
                    <a:pt x="825" y="303"/>
                  </a:lnTo>
                  <a:lnTo>
                    <a:pt x="821" y="347"/>
                  </a:lnTo>
                  <a:lnTo>
                    <a:pt x="813" y="386"/>
                  </a:lnTo>
                  <a:lnTo>
                    <a:pt x="801" y="420"/>
                  </a:lnTo>
                  <a:lnTo>
                    <a:pt x="785" y="455"/>
                  </a:lnTo>
                  <a:lnTo>
                    <a:pt x="763" y="491"/>
                  </a:lnTo>
                  <a:lnTo>
                    <a:pt x="734" y="531"/>
                  </a:lnTo>
                  <a:lnTo>
                    <a:pt x="698" y="577"/>
                  </a:lnTo>
                  <a:lnTo>
                    <a:pt x="664" y="601"/>
                  </a:lnTo>
                  <a:lnTo>
                    <a:pt x="630" y="625"/>
                  </a:lnTo>
                  <a:lnTo>
                    <a:pt x="595" y="648"/>
                  </a:lnTo>
                  <a:lnTo>
                    <a:pt x="560" y="671"/>
                  </a:lnTo>
                  <a:lnTo>
                    <a:pt x="525" y="693"/>
                  </a:lnTo>
                  <a:lnTo>
                    <a:pt x="490" y="717"/>
                  </a:lnTo>
                  <a:lnTo>
                    <a:pt x="455" y="739"/>
                  </a:lnTo>
                  <a:lnTo>
                    <a:pt x="420" y="763"/>
                  </a:lnTo>
                  <a:lnTo>
                    <a:pt x="385" y="788"/>
                  </a:lnTo>
                  <a:lnTo>
                    <a:pt x="351" y="814"/>
                  </a:lnTo>
                  <a:lnTo>
                    <a:pt x="316" y="841"/>
                  </a:lnTo>
                  <a:lnTo>
                    <a:pt x="283" y="869"/>
                  </a:lnTo>
                  <a:lnTo>
                    <a:pt x="250" y="899"/>
                  </a:lnTo>
                  <a:lnTo>
                    <a:pt x="217" y="931"/>
                  </a:lnTo>
                  <a:lnTo>
                    <a:pt x="185" y="964"/>
                  </a:lnTo>
                  <a:lnTo>
                    <a:pt x="154" y="999"/>
                  </a:lnTo>
                  <a:lnTo>
                    <a:pt x="124" y="1049"/>
                  </a:lnTo>
                  <a:lnTo>
                    <a:pt x="97" y="1094"/>
                  </a:lnTo>
                  <a:lnTo>
                    <a:pt x="76" y="1134"/>
                  </a:lnTo>
                  <a:lnTo>
                    <a:pt x="59" y="1173"/>
                  </a:lnTo>
                  <a:lnTo>
                    <a:pt x="47" y="1214"/>
                  </a:lnTo>
                  <a:lnTo>
                    <a:pt x="41" y="1259"/>
                  </a:lnTo>
                  <a:lnTo>
                    <a:pt x="41" y="1311"/>
                  </a:lnTo>
                  <a:lnTo>
                    <a:pt x="47" y="1372"/>
                  </a:lnTo>
                  <a:lnTo>
                    <a:pt x="72" y="1419"/>
                  </a:lnTo>
                  <a:lnTo>
                    <a:pt x="100" y="1460"/>
                  </a:lnTo>
                  <a:lnTo>
                    <a:pt x="133" y="1495"/>
                  </a:lnTo>
                  <a:lnTo>
                    <a:pt x="167" y="1525"/>
                  </a:lnTo>
                  <a:lnTo>
                    <a:pt x="204" y="1549"/>
                  </a:lnTo>
                  <a:lnTo>
                    <a:pt x="243" y="1569"/>
                  </a:lnTo>
                  <a:lnTo>
                    <a:pt x="283" y="1585"/>
                  </a:lnTo>
                  <a:lnTo>
                    <a:pt x="326" y="1598"/>
                  </a:lnTo>
                  <a:lnTo>
                    <a:pt x="370" y="1607"/>
                  </a:lnTo>
                  <a:lnTo>
                    <a:pt x="416" y="1614"/>
                  </a:lnTo>
                  <a:lnTo>
                    <a:pt x="461" y="1619"/>
                  </a:lnTo>
                  <a:lnTo>
                    <a:pt x="508" y="1621"/>
                  </a:lnTo>
                  <a:lnTo>
                    <a:pt x="555" y="1623"/>
                  </a:lnTo>
                  <a:lnTo>
                    <a:pt x="603" y="1623"/>
                  </a:lnTo>
                  <a:lnTo>
                    <a:pt x="649" y="1623"/>
                  </a:lnTo>
                  <a:lnTo>
                    <a:pt x="696" y="1623"/>
                  </a:lnTo>
                  <a:lnTo>
                    <a:pt x="696" y="1652"/>
                  </a:lnTo>
                  <a:lnTo>
                    <a:pt x="642" y="1656"/>
                  </a:lnTo>
                  <a:lnTo>
                    <a:pt x="588" y="1658"/>
                  </a:lnTo>
                  <a:lnTo>
                    <a:pt x="536" y="1659"/>
                  </a:lnTo>
                  <a:lnTo>
                    <a:pt x="485" y="1658"/>
                  </a:lnTo>
                  <a:lnTo>
                    <a:pt x="433" y="1656"/>
                  </a:lnTo>
                  <a:lnTo>
                    <a:pt x="384" y="1651"/>
                  </a:lnTo>
                  <a:lnTo>
                    <a:pt x="336" y="1642"/>
                  </a:lnTo>
                  <a:lnTo>
                    <a:pt x="291" y="1630"/>
                  </a:lnTo>
                  <a:lnTo>
                    <a:pt x="246" y="1614"/>
                  </a:lnTo>
                  <a:lnTo>
                    <a:pt x="204" y="1595"/>
                  </a:lnTo>
                  <a:lnTo>
                    <a:pt x="164" y="1571"/>
                  </a:lnTo>
                  <a:lnTo>
                    <a:pt x="126" y="1541"/>
                  </a:lnTo>
                  <a:lnTo>
                    <a:pt x="90" y="1506"/>
                  </a:lnTo>
                  <a:lnTo>
                    <a:pt x="58" y="1466"/>
                  </a:lnTo>
                  <a:lnTo>
                    <a:pt x="28" y="1418"/>
                  </a:lnTo>
                  <a:lnTo>
                    <a:pt x="0" y="1364"/>
                  </a:lnTo>
                  <a:lnTo>
                    <a:pt x="0" y="1324"/>
                  </a:lnTo>
                  <a:lnTo>
                    <a:pt x="0" y="1287"/>
                  </a:lnTo>
                  <a:lnTo>
                    <a:pt x="3" y="1253"/>
                  </a:lnTo>
                  <a:lnTo>
                    <a:pt x="7" y="1221"/>
                  </a:lnTo>
                  <a:lnTo>
                    <a:pt x="13" y="1192"/>
                  </a:lnTo>
                  <a:lnTo>
                    <a:pt x="20" y="1163"/>
                  </a:lnTo>
                  <a:lnTo>
                    <a:pt x="29" y="1136"/>
                  </a:lnTo>
                  <a:lnTo>
                    <a:pt x="40" y="1109"/>
                  </a:lnTo>
                  <a:lnTo>
                    <a:pt x="52" y="1084"/>
                  </a:lnTo>
                  <a:lnTo>
                    <a:pt x="67" y="1059"/>
                  </a:lnTo>
                  <a:lnTo>
                    <a:pt x="82" y="1033"/>
                  </a:lnTo>
                  <a:lnTo>
                    <a:pt x="100" y="1008"/>
                  </a:lnTo>
                  <a:lnTo>
                    <a:pt x="119" y="982"/>
                  </a:lnTo>
                  <a:lnTo>
                    <a:pt x="142" y="955"/>
                  </a:lnTo>
                  <a:lnTo>
                    <a:pt x="164" y="927"/>
                  </a:lnTo>
                  <a:lnTo>
                    <a:pt x="189" y="897"/>
                  </a:lnTo>
                  <a:lnTo>
                    <a:pt x="216" y="874"/>
                  </a:lnTo>
                  <a:lnTo>
                    <a:pt x="244" y="851"/>
                  </a:lnTo>
                  <a:lnTo>
                    <a:pt x="272" y="829"/>
                  </a:lnTo>
                  <a:lnTo>
                    <a:pt x="300" y="806"/>
                  </a:lnTo>
                  <a:lnTo>
                    <a:pt x="329" y="785"/>
                  </a:lnTo>
                  <a:lnTo>
                    <a:pt x="356" y="764"/>
                  </a:lnTo>
                  <a:lnTo>
                    <a:pt x="385" y="743"/>
                  </a:lnTo>
                  <a:lnTo>
                    <a:pt x="414" y="723"/>
                  </a:lnTo>
                  <a:lnTo>
                    <a:pt x="443" y="703"/>
                  </a:lnTo>
                  <a:lnTo>
                    <a:pt x="472" y="681"/>
                  </a:lnTo>
                  <a:lnTo>
                    <a:pt x="501" y="662"/>
                  </a:lnTo>
                  <a:lnTo>
                    <a:pt x="530" y="642"/>
                  </a:lnTo>
                  <a:lnTo>
                    <a:pt x="560" y="622"/>
                  </a:lnTo>
                  <a:lnTo>
                    <a:pt x="590" y="602"/>
                  </a:lnTo>
                  <a:lnTo>
                    <a:pt x="619" y="583"/>
                  </a:lnTo>
                  <a:lnTo>
                    <a:pt x="649" y="563"/>
                  </a:lnTo>
                  <a:lnTo>
                    <a:pt x="685" y="523"/>
                  </a:lnTo>
                  <a:lnTo>
                    <a:pt x="715" y="488"/>
                  </a:lnTo>
                  <a:lnTo>
                    <a:pt x="739" y="455"/>
                  </a:lnTo>
                  <a:lnTo>
                    <a:pt x="756" y="423"/>
                  </a:lnTo>
                  <a:lnTo>
                    <a:pt x="770" y="388"/>
                  </a:lnTo>
                  <a:lnTo>
                    <a:pt x="778" y="351"/>
                  </a:lnTo>
                  <a:lnTo>
                    <a:pt x="783" y="305"/>
                  </a:lnTo>
                  <a:lnTo>
                    <a:pt x="784" y="249"/>
                  </a:lnTo>
                  <a:lnTo>
                    <a:pt x="757" y="240"/>
                  </a:lnTo>
                  <a:lnTo>
                    <a:pt x="734" y="230"/>
                  </a:lnTo>
                  <a:lnTo>
                    <a:pt x="712" y="222"/>
                  </a:lnTo>
                  <a:lnTo>
                    <a:pt x="693" y="214"/>
                  </a:lnTo>
                  <a:lnTo>
                    <a:pt x="675" y="205"/>
                  </a:lnTo>
                  <a:lnTo>
                    <a:pt x="659" y="197"/>
                  </a:lnTo>
                  <a:lnTo>
                    <a:pt x="645" y="188"/>
                  </a:lnTo>
                  <a:lnTo>
                    <a:pt x="632" y="178"/>
                  </a:lnTo>
                  <a:lnTo>
                    <a:pt x="618" y="168"/>
                  </a:lnTo>
                  <a:lnTo>
                    <a:pt x="607" y="155"/>
                  </a:lnTo>
                  <a:lnTo>
                    <a:pt x="595" y="140"/>
                  </a:lnTo>
                  <a:lnTo>
                    <a:pt x="584" y="125"/>
                  </a:lnTo>
                  <a:lnTo>
                    <a:pt x="573" y="107"/>
                  </a:lnTo>
                  <a:lnTo>
                    <a:pt x="560" y="87"/>
                  </a:lnTo>
                  <a:lnTo>
                    <a:pt x="548" y="64"/>
                  </a:lnTo>
                  <a:lnTo>
                    <a:pt x="535" y="38"/>
                  </a:lnTo>
                  <a:lnTo>
                    <a:pt x="537" y="18"/>
                  </a:lnTo>
                  <a:close/>
                </a:path>
              </a:pathLst>
            </a:custGeom>
            <a:solidFill>
              <a:srgbClr val="8C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60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397740931"/>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a:xfrm>
            <a:off x="381000" y="381000"/>
            <a:ext cx="8248650" cy="1020652"/>
          </a:xfrm>
        </p:spPr>
        <p:txBody>
          <a:bodyPr>
            <a:normAutofit/>
          </a:bodyPr>
          <a:lstStyle/>
          <a:p>
            <a:pPr>
              <a:lnSpc>
                <a:spcPct val="95000"/>
              </a:lnSpc>
            </a:pPr>
            <a:r>
              <a:rPr lang="en-US" sz="3600" b="1" dirty="0" smtClean="0">
                <a:effectLst>
                  <a:outerShdw blurRad="38100" dist="38100" dir="2700000" algn="tl">
                    <a:srgbClr val="000000">
                      <a:alpha val="43137"/>
                    </a:srgbClr>
                  </a:outerShdw>
                </a:effectLst>
              </a:rPr>
              <a:t>Care </a:t>
            </a:r>
            <a:r>
              <a:rPr lang="en-US" sz="3600" b="1" dirty="0">
                <a:effectLst>
                  <a:outerShdw blurRad="38100" dist="38100" dir="2700000" algn="tl">
                    <a:srgbClr val="000000">
                      <a:alpha val="43137"/>
                    </a:srgbClr>
                  </a:outerShdw>
                </a:effectLst>
              </a:rPr>
              <a:t>of supplies and equipment</a:t>
            </a:r>
            <a:endParaRPr lang="en-US" sz="3600" dirty="0">
              <a:effectLst>
                <a:outerShdw blurRad="38100" dist="38100" dir="2700000" algn="tl">
                  <a:srgbClr val="000000">
                    <a:alpha val="43137"/>
                  </a:srgbClr>
                </a:outerShdw>
              </a:effectLst>
            </a:endParaRPr>
          </a:p>
        </p:txBody>
      </p:sp>
      <p:sp>
        <p:nvSpPr>
          <p:cNvPr id="236547" name="Rectangle 3"/>
          <p:cNvSpPr>
            <a:spLocks noGrp="1" noChangeArrowheads="1"/>
          </p:cNvSpPr>
          <p:nvPr>
            <p:ph type="body" sz="half" idx="1"/>
          </p:nvPr>
        </p:nvSpPr>
        <p:spPr>
          <a:xfrm>
            <a:off x="512765" y="1737042"/>
            <a:ext cx="6116636" cy="4587557"/>
          </a:xfrm>
        </p:spPr>
        <p:txBody>
          <a:bodyPr>
            <a:normAutofit fontScale="62500" lnSpcReduction="20000"/>
          </a:bodyPr>
          <a:lstStyle/>
          <a:p>
            <a:pPr marL="0" indent="0">
              <a:lnSpc>
                <a:spcPct val="90000"/>
              </a:lnSpc>
              <a:spcBef>
                <a:spcPct val="15000"/>
              </a:spcBef>
              <a:buNone/>
            </a:pPr>
            <a:r>
              <a:rPr lang="en-US" sz="3600" dirty="0"/>
              <a:t>Cleaning </a:t>
            </a:r>
            <a:r>
              <a:rPr lang="en-US" sz="5200" b="1" u="sng" dirty="0">
                <a:solidFill>
                  <a:srgbClr val="008000"/>
                </a:solidFill>
                <a:effectLst>
                  <a:outerShdw blurRad="38100" dist="38100" dir="2700000" algn="tl">
                    <a:srgbClr val="000000">
                      <a:alpha val="43137"/>
                    </a:srgbClr>
                  </a:outerShdw>
                </a:effectLst>
              </a:rPr>
              <a:t>non-disposable </a:t>
            </a:r>
            <a:r>
              <a:rPr lang="en-US" sz="5200" b="1" u="sng" dirty="0" smtClean="0">
                <a:solidFill>
                  <a:srgbClr val="008000"/>
                </a:solidFill>
                <a:effectLst>
                  <a:outerShdw blurRad="38100" dist="38100" dir="2700000" algn="tl">
                    <a:srgbClr val="000000">
                      <a:alpha val="43137"/>
                    </a:srgbClr>
                  </a:outerShdw>
                </a:effectLst>
              </a:rPr>
              <a:t>equipment</a:t>
            </a:r>
          </a:p>
          <a:p>
            <a:pPr marL="0" indent="0">
              <a:lnSpc>
                <a:spcPct val="90000"/>
              </a:lnSpc>
              <a:spcBef>
                <a:spcPct val="15000"/>
              </a:spcBef>
              <a:buNone/>
            </a:pPr>
            <a:endParaRPr lang="en-US" sz="5200" b="1" dirty="0">
              <a:solidFill>
                <a:srgbClr val="008000"/>
              </a:solidFill>
              <a:effectLst>
                <a:outerShdw blurRad="38100" dist="38100" dir="2700000" algn="tl">
                  <a:srgbClr val="000000">
                    <a:alpha val="43137"/>
                  </a:srgbClr>
                </a:outerShdw>
              </a:effectLst>
            </a:endParaRPr>
          </a:p>
          <a:p>
            <a:pPr marL="1200150" lvl="1" indent="-742950">
              <a:lnSpc>
                <a:spcPct val="90000"/>
              </a:lnSpc>
              <a:spcBef>
                <a:spcPct val="15000"/>
              </a:spcBef>
              <a:buFont typeface="+mj-lt"/>
              <a:buAutoNum type="arabicPeriod"/>
            </a:pPr>
            <a:r>
              <a:rPr lang="en-US" sz="4400" b="1" dirty="0">
                <a:solidFill>
                  <a:srgbClr val="002060"/>
                </a:solidFill>
                <a:effectLst>
                  <a:outerShdw blurRad="38100" dist="38100" dir="2700000" algn="tl">
                    <a:srgbClr val="000000">
                      <a:alpha val="43137"/>
                    </a:srgbClr>
                  </a:outerShdw>
                </a:effectLst>
              </a:rPr>
              <a:t>Rinse in cold water to remove organic material</a:t>
            </a:r>
          </a:p>
          <a:p>
            <a:pPr marL="1200150" lvl="1" indent="-742950">
              <a:lnSpc>
                <a:spcPct val="90000"/>
              </a:lnSpc>
              <a:spcBef>
                <a:spcPct val="15000"/>
              </a:spcBef>
              <a:buFont typeface="+mj-lt"/>
              <a:buAutoNum type="arabicPeriod"/>
            </a:pPr>
            <a:r>
              <a:rPr lang="en-US" sz="4400" b="1" dirty="0">
                <a:solidFill>
                  <a:srgbClr val="C00000"/>
                </a:solidFill>
                <a:effectLst>
                  <a:outerShdw blurRad="38100" dist="38100" dir="2700000" algn="tl">
                    <a:srgbClr val="000000">
                      <a:alpha val="43137"/>
                    </a:srgbClr>
                  </a:outerShdw>
                </a:effectLst>
              </a:rPr>
              <a:t>Wash with soap and hot water</a:t>
            </a:r>
          </a:p>
          <a:p>
            <a:pPr marL="1200150" lvl="1" indent="-742950">
              <a:lnSpc>
                <a:spcPct val="90000"/>
              </a:lnSpc>
              <a:spcBef>
                <a:spcPct val="15000"/>
              </a:spcBef>
              <a:buFont typeface="+mj-lt"/>
              <a:buAutoNum type="arabicPeriod"/>
            </a:pPr>
            <a:r>
              <a:rPr lang="en-US" sz="4400" b="1" dirty="0">
                <a:solidFill>
                  <a:srgbClr val="FFC000"/>
                </a:solidFill>
                <a:effectLst>
                  <a:outerShdw blurRad="38100" dist="38100" dir="2700000" algn="tl">
                    <a:srgbClr val="000000">
                      <a:alpha val="43137"/>
                    </a:srgbClr>
                  </a:outerShdw>
                </a:effectLst>
              </a:rPr>
              <a:t>Scrub with a brush if necessary</a:t>
            </a:r>
          </a:p>
          <a:p>
            <a:pPr marL="1200150" lvl="1" indent="-742950">
              <a:lnSpc>
                <a:spcPct val="90000"/>
              </a:lnSpc>
              <a:spcBef>
                <a:spcPct val="15000"/>
              </a:spcBef>
              <a:buFont typeface="+mj-lt"/>
              <a:buAutoNum type="arabicPeriod"/>
            </a:pPr>
            <a:r>
              <a:rPr lang="en-US" sz="4400" b="1" dirty="0">
                <a:solidFill>
                  <a:srgbClr val="7030A0"/>
                </a:solidFill>
                <a:effectLst>
                  <a:outerShdw blurRad="38100" dist="38100" dir="2700000" algn="tl">
                    <a:srgbClr val="000000">
                      <a:alpha val="43137"/>
                    </a:srgbClr>
                  </a:outerShdw>
                </a:effectLst>
              </a:rPr>
              <a:t>Rinse and dry equipment</a:t>
            </a:r>
          </a:p>
          <a:p>
            <a:pPr marL="1200150" lvl="1" indent="-742950">
              <a:lnSpc>
                <a:spcPct val="90000"/>
              </a:lnSpc>
              <a:spcBef>
                <a:spcPct val="15000"/>
              </a:spcBef>
              <a:buFont typeface="+mj-lt"/>
              <a:buAutoNum type="arabicPeriod"/>
            </a:pPr>
            <a:r>
              <a:rPr lang="en-US" sz="4400" b="1" dirty="0">
                <a:effectLst>
                  <a:outerShdw blurRad="38100" dist="38100" dir="2700000" algn="tl">
                    <a:srgbClr val="000000">
                      <a:alpha val="43137"/>
                    </a:srgbClr>
                  </a:outerShdw>
                </a:effectLst>
              </a:rPr>
              <a:t>Sterilize or disinfect equipment</a:t>
            </a:r>
          </a:p>
        </p:txBody>
      </p:sp>
      <p:pic>
        <p:nvPicPr>
          <p:cNvPr id="8194" name="Picture 2" descr="C:\Documents and Settings\amoore\Local Settings\Temporary Internet Files\Content.IE5\M54SJNEB\MC90019936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06530" y="4038600"/>
            <a:ext cx="2263467" cy="2170917"/>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68"/>
          <p:cNvGrpSpPr>
            <a:grpSpLocks/>
          </p:cNvGrpSpPr>
          <p:nvPr/>
        </p:nvGrpSpPr>
        <p:grpSpPr bwMode="auto">
          <a:xfrm rot="2988556" flipH="1">
            <a:off x="6190407" y="4032890"/>
            <a:ext cx="766762" cy="924983"/>
            <a:chOff x="4965" y="2041"/>
            <a:chExt cx="618" cy="712"/>
          </a:xfrm>
        </p:grpSpPr>
        <p:sp>
          <p:nvSpPr>
            <p:cNvPr id="61" name="AutoShape 50"/>
            <p:cNvSpPr>
              <a:spLocks noChangeAspect="1" noChangeArrowheads="1" noTextEdit="1"/>
            </p:cNvSpPr>
            <p:nvPr/>
          </p:nvSpPr>
          <p:spPr bwMode="auto">
            <a:xfrm>
              <a:off x="4965" y="2041"/>
              <a:ext cx="618" cy="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2" name="Freeform 53"/>
            <p:cNvSpPr>
              <a:spLocks/>
            </p:cNvSpPr>
            <p:nvPr/>
          </p:nvSpPr>
          <p:spPr bwMode="auto">
            <a:xfrm>
              <a:off x="5145" y="2471"/>
              <a:ext cx="223" cy="249"/>
            </a:xfrm>
            <a:custGeom>
              <a:avLst/>
              <a:gdLst>
                <a:gd name="T0" fmla="*/ 145 w 710"/>
                <a:gd name="T1" fmla="*/ 53 h 795"/>
                <a:gd name="T2" fmla="*/ 0 w 710"/>
                <a:gd name="T3" fmla="*/ 619 h 795"/>
                <a:gd name="T4" fmla="*/ 3 w 710"/>
                <a:gd name="T5" fmla="*/ 621 h 795"/>
                <a:gd name="T6" fmla="*/ 14 w 710"/>
                <a:gd name="T7" fmla="*/ 629 h 795"/>
                <a:gd name="T8" fmla="*/ 30 w 710"/>
                <a:gd name="T9" fmla="*/ 641 h 795"/>
                <a:gd name="T10" fmla="*/ 52 w 710"/>
                <a:gd name="T11" fmla="*/ 656 h 795"/>
                <a:gd name="T12" fmla="*/ 78 w 710"/>
                <a:gd name="T13" fmla="*/ 672 h 795"/>
                <a:gd name="T14" fmla="*/ 109 w 710"/>
                <a:gd name="T15" fmla="*/ 688 h 795"/>
                <a:gd name="T16" fmla="*/ 144 w 710"/>
                <a:gd name="T17" fmla="*/ 704 h 795"/>
                <a:gd name="T18" fmla="*/ 182 w 710"/>
                <a:gd name="T19" fmla="*/ 718 h 795"/>
                <a:gd name="T20" fmla="*/ 201 w 710"/>
                <a:gd name="T21" fmla="*/ 725 h 795"/>
                <a:gd name="T22" fmla="*/ 221 w 710"/>
                <a:gd name="T23" fmla="*/ 731 h 795"/>
                <a:gd name="T24" fmla="*/ 240 w 710"/>
                <a:gd name="T25" fmla="*/ 736 h 795"/>
                <a:gd name="T26" fmla="*/ 260 w 710"/>
                <a:gd name="T27" fmla="*/ 742 h 795"/>
                <a:gd name="T28" fmla="*/ 280 w 710"/>
                <a:gd name="T29" fmla="*/ 747 h 795"/>
                <a:gd name="T30" fmla="*/ 299 w 710"/>
                <a:gd name="T31" fmla="*/ 751 h 795"/>
                <a:gd name="T32" fmla="*/ 318 w 710"/>
                <a:gd name="T33" fmla="*/ 757 h 795"/>
                <a:gd name="T34" fmla="*/ 336 w 710"/>
                <a:gd name="T35" fmla="*/ 761 h 795"/>
                <a:gd name="T36" fmla="*/ 353 w 710"/>
                <a:gd name="T37" fmla="*/ 765 h 795"/>
                <a:gd name="T38" fmla="*/ 372 w 710"/>
                <a:gd name="T39" fmla="*/ 769 h 795"/>
                <a:gd name="T40" fmla="*/ 389 w 710"/>
                <a:gd name="T41" fmla="*/ 772 h 795"/>
                <a:gd name="T42" fmla="*/ 405 w 710"/>
                <a:gd name="T43" fmla="*/ 776 h 795"/>
                <a:gd name="T44" fmla="*/ 421 w 710"/>
                <a:gd name="T45" fmla="*/ 779 h 795"/>
                <a:gd name="T46" fmla="*/ 436 w 710"/>
                <a:gd name="T47" fmla="*/ 781 h 795"/>
                <a:gd name="T48" fmla="*/ 451 w 710"/>
                <a:gd name="T49" fmla="*/ 784 h 795"/>
                <a:gd name="T50" fmla="*/ 465 w 710"/>
                <a:gd name="T51" fmla="*/ 786 h 795"/>
                <a:gd name="T52" fmla="*/ 495 w 710"/>
                <a:gd name="T53" fmla="*/ 791 h 795"/>
                <a:gd name="T54" fmla="*/ 524 w 710"/>
                <a:gd name="T55" fmla="*/ 793 h 795"/>
                <a:gd name="T56" fmla="*/ 550 w 710"/>
                <a:gd name="T57" fmla="*/ 794 h 795"/>
                <a:gd name="T58" fmla="*/ 573 w 710"/>
                <a:gd name="T59" fmla="*/ 795 h 795"/>
                <a:gd name="T60" fmla="*/ 596 w 710"/>
                <a:gd name="T61" fmla="*/ 795 h 795"/>
                <a:gd name="T62" fmla="*/ 616 w 710"/>
                <a:gd name="T63" fmla="*/ 794 h 795"/>
                <a:gd name="T64" fmla="*/ 634 w 710"/>
                <a:gd name="T65" fmla="*/ 793 h 795"/>
                <a:gd name="T66" fmla="*/ 650 w 710"/>
                <a:gd name="T67" fmla="*/ 791 h 795"/>
                <a:gd name="T68" fmla="*/ 664 w 710"/>
                <a:gd name="T69" fmla="*/ 788 h 795"/>
                <a:gd name="T70" fmla="*/ 677 w 710"/>
                <a:gd name="T71" fmla="*/ 786 h 795"/>
                <a:gd name="T72" fmla="*/ 687 w 710"/>
                <a:gd name="T73" fmla="*/ 784 h 795"/>
                <a:gd name="T74" fmla="*/ 695 w 710"/>
                <a:gd name="T75" fmla="*/ 781 h 795"/>
                <a:gd name="T76" fmla="*/ 702 w 710"/>
                <a:gd name="T77" fmla="*/ 780 h 795"/>
                <a:gd name="T78" fmla="*/ 707 w 710"/>
                <a:gd name="T79" fmla="*/ 778 h 795"/>
                <a:gd name="T80" fmla="*/ 709 w 710"/>
                <a:gd name="T81" fmla="*/ 777 h 795"/>
                <a:gd name="T82" fmla="*/ 710 w 710"/>
                <a:gd name="T83" fmla="*/ 777 h 795"/>
                <a:gd name="T84" fmla="*/ 706 w 710"/>
                <a:gd name="T85" fmla="*/ 196 h 795"/>
                <a:gd name="T86" fmla="*/ 549 w 710"/>
                <a:gd name="T87" fmla="*/ 0 h 795"/>
                <a:gd name="T88" fmla="*/ 145 w 710"/>
                <a:gd name="T89" fmla="*/ 53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0" h="795">
                  <a:moveTo>
                    <a:pt x="145" y="53"/>
                  </a:moveTo>
                  <a:lnTo>
                    <a:pt x="0" y="619"/>
                  </a:lnTo>
                  <a:lnTo>
                    <a:pt x="3" y="621"/>
                  </a:lnTo>
                  <a:lnTo>
                    <a:pt x="14" y="629"/>
                  </a:lnTo>
                  <a:lnTo>
                    <a:pt x="30" y="641"/>
                  </a:lnTo>
                  <a:lnTo>
                    <a:pt x="52" y="656"/>
                  </a:lnTo>
                  <a:lnTo>
                    <a:pt x="78" y="672"/>
                  </a:lnTo>
                  <a:lnTo>
                    <a:pt x="109" y="688"/>
                  </a:lnTo>
                  <a:lnTo>
                    <a:pt x="144" y="704"/>
                  </a:lnTo>
                  <a:lnTo>
                    <a:pt x="182" y="718"/>
                  </a:lnTo>
                  <a:lnTo>
                    <a:pt x="201" y="725"/>
                  </a:lnTo>
                  <a:lnTo>
                    <a:pt x="221" y="731"/>
                  </a:lnTo>
                  <a:lnTo>
                    <a:pt x="240" y="736"/>
                  </a:lnTo>
                  <a:lnTo>
                    <a:pt x="260" y="742"/>
                  </a:lnTo>
                  <a:lnTo>
                    <a:pt x="280" y="747"/>
                  </a:lnTo>
                  <a:lnTo>
                    <a:pt x="299" y="751"/>
                  </a:lnTo>
                  <a:lnTo>
                    <a:pt x="318" y="757"/>
                  </a:lnTo>
                  <a:lnTo>
                    <a:pt x="336" y="761"/>
                  </a:lnTo>
                  <a:lnTo>
                    <a:pt x="353" y="765"/>
                  </a:lnTo>
                  <a:lnTo>
                    <a:pt x="372" y="769"/>
                  </a:lnTo>
                  <a:lnTo>
                    <a:pt x="389" y="772"/>
                  </a:lnTo>
                  <a:lnTo>
                    <a:pt x="405" y="776"/>
                  </a:lnTo>
                  <a:lnTo>
                    <a:pt x="421" y="779"/>
                  </a:lnTo>
                  <a:lnTo>
                    <a:pt x="436" y="781"/>
                  </a:lnTo>
                  <a:lnTo>
                    <a:pt x="451" y="784"/>
                  </a:lnTo>
                  <a:lnTo>
                    <a:pt x="465" y="786"/>
                  </a:lnTo>
                  <a:lnTo>
                    <a:pt x="495" y="791"/>
                  </a:lnTo>
                  <a:lnTo>
                    <a:pt x="524" y="793"/>
                  </a:lnTo>
                  <a:lnTo>
                    <a:pt x="550" y="794"/>
                  </a:lnTo>
                  <a:lnTo>
                    <a:pt x="573" y="795"/>
                  </a:lnTo>
                  <a:lnTo>
                    <a:pt x="596" y="795"/>
                  </a:lnTo>
                  <a:lnTo>
                    <a:pt x="616" y="794"/>
                  </a:lnTo>
                  <a:lnTo>
                    <a:pt x="634" y="793"/>
                  </a:lnTo>
                  <a:lnTo>
                    <a:pt x="650" y="791"/>
                  </a:lnTo>
                  <a:lnTo>
                    <a:pt x="664" y="788"/>
                  </a:lnTo>
                  <a:lnTo>
                    <a:pt x="677" y="786"/>
                  </a:lnTo>
                  <a:lnTo>
                    <a:pt x="687" y="784"/>
                  </a:lnTo>
                  <a:lnTo>
                    <a:pt x="695" y="781"/>
                  </a:lnTo>
                  <a:lnTo>
                    <a:pt x="702" y="780"/>
                  </a:lnTo>
                  <a:lnTo>
                    <a:pt x="707" y="778"/>
                  </a:lnTo>
                  <a:lnTo>
                    <a:pt x="709" y="777"/>
                  </a:lnTo>
                  <a:lnTo>
                    <a:pt x="710" y="777"/>
                  </a:lnTo>
                  <a:lnTo>
                    <a:pt x="706" y="196"/>
                  </a:lnTo>
                  <a:lnTo>
                    <a:pt x="549" y="0"/>
                  </a:lnTo>
                  <a:lnTo>
                    <a:pt x="145" y="53"/>
                  </a:lnTo>
                  <a:close/>
                </a:path>
              </a:pathLst>
            </a:custGeom>
            <a:solidFill>
              <a:srgbClr val="CC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54"/>
            <p:cNvSpPr>
              <a:spLocks/>
            </p:cNvSpPr>
            <p:nvPr/>
          </p:nvSpPr>
          <p:spPr bwMode="auto">
            <a:xfrm>
              <a:off x="5190" y="2319"/>
              <a:ext cx="181" cy="213"/>
            </a:xfrm>
            <a:custGeom>
              <a:avLst/>
              <a:gdLst>
                <a:gd name="T0" fmla="*/ 360 w 576"/>
                <a:gd name="T1" fmla="*/ 11 h 681"/>
                <a:gd name="T2" fmla="*/ 349 w 576"/>
                <a:gd name="T3" fmla="*/ 57 h 681"/>
                <a:gd name="T4" fmla="*/ 327 w 576"/>
                <a:gd name="T5" fmla="*/ 118 h 681"/>
                <a:gd name="T6" fmla="*/ 307 w 576"/>
                <a:gd name="T7" fmla="*/ 170 h 681"/>
                <a:gd name="T8" fmla="*/ 291 w 576"/>
                <a:gd name="T9" fmla="*/ 205 h 681"/>
                <a:gd name="T10" fmla="*/ 262 w 576"/>
                <a:gd name="T11" fmla="*/ 235 h 681"/>
                <a:gd name="T12" fmla="*/ 230 w 576"/>
                <a:gd name="T13" fmla="*/ 258 h 681"/>
                <a:gd name="T14" fmla="*/ 203 w 576"/>
                <a:gd name="T15" fmla="*/ 274 h 681"/>
                <a:gd name="T16" fmla="*/ 183 w 576"/>
                <a:gd name="T17" fmla="*/ 284 h 681"/>
                <a:gd name="T18" fmla="*/ 150 w 576"/>
                <a:gd name="T19" fmla="*/ 295 h 681"/>
                <a:gd name="T20" fmla="*/ 110 w 576"/>
                <a:gd name="T21" fmla="*/ 314 h 681"/>
                <a:gd name="T22" fmla="*/ 77 w 576"/>
                <a:gd name="T23" fmla="*/ 338 h 681"/>
                <a:gd name="T24" fmla="*/ 59 w 576"/>
                <a:gd name="T25" fmla="*/ 371 h 681"/>
                <a:gd name="T26" fmla="*/ 37 w 576"/>
                <a:gd name="T27" fmla="*/ 428 h 681"/>
                <a:gd name="T28" fmla="*/ 16 w 576"/>
                <a:gd name="T29" fmla="*/ 490 h 681"/>
                <a:gd name="T30" fmla="*/ 2 w 576"/>
                <a:gd name="T31" fmla="*/ 531 h 681"/>
                <a:gd name="T32" fmla="*/ 0 w 576"/>
                <a:gd name="T33" fmla="*/ 538 h 681"/>
                <a:gd name="T34" fmla="*/ 6 w 576"/>
                <a:gd name="T35" fmla="*/ 535 h 681"/>
                <a:gd name="T36" fmla="*/ 24 w 576"/>
                <a:gd name="T37" fmla="*/ 530 h 681"/>
                <a:gd name="T38" fmla="*/ 64 w 576"/>
                <a:gd name="T39" fmla="*/ 528 h 681"/>
                <a:gd name="T40" fmla="*/ 123 w 576"/>
                <a:gd name="T41" fmla="*/ 530 h 681"/>
                <a:gd name="T42" fmla="*/ 179 w 576"/>
                <a:gd name="T43" fmla="*/ 536 h 681"/>
                <a:gd name="T44" fmla="*/ 236 w 576"/>
                <a:gd name="T45" fmla="*/ 544 h 681"/>
                <a:gd name="T46" fmla="*/ 290 w 576"/>
                <a:gd name="T47" fmla="*/ 555 h 681"/>
                <a:gd name="T48" fmla="*/ 341 w 576"/>
                <a:gd name="T49" fmla="*/ 568 h 681"/>
                <a:gd name="T50" fmla="*/ 388 w 576"/>
                <a:gd name="T51" fmla="*/ 581 h 681"/>
                <a:gd name="T52" fmla="*/ 429 w 576"/>
                <a:gd name="T53" fmla="*/ 595 h 681"/>
                <a:gd name="T54" fmla="*/ 464 w 576"/>
                <a:gd name="T55" fmla="*/ 607 h 681"/>
                <a:gd name="T56" fmla="*/ 501 w 576"/>
                <a:gd name="T57" fmla="*/ 625 h 681"/>
                <a:gd name="T58" fmla="*/ 534 w 576"/>
                <a:gd name="T59" fmla="*/ 648 h 681"/>
                <a:gd name="T60" fmla="*/ 553 w 576"/>
                <a:gd name="T61" fmla="*/ 667 h 681"/>
                <a:gd name="T62" fmla="*/ 560 w 576"/>
                <a:gd name="T63" fmla="*/ 679 h 681"/>
                <a:gd name="T64" fmla="*/ 576 w 576"/>
                <a:gd name="T65" fmla="*/ 20 h 681"/>
                <a:gd name="T66" fmla="*/ 565 w 576"/>
                <a:gd name="T67" fmla="*/ 21 h 681"/>
                <a:gd name="T68" fmla="*/ 540 w 576"/>
                <a:gd name="T69" fmla="*/ 21 h 681"/>
                <a:gd name="T70" fmla="*/ 511 w 576"/>
                <a:gd name="T71" fmla="*/ 22 h 681"/>
                <a:gd name="T72" fmla="*/ 487 w 576"/>
                <a:gd name="T73" fmla="*/ 20 h 681"/>
                <a:gd name="T74" fmla="*/ 457 w 576"/>
                <a:gd name="T75" fmla="*/ 14 h 681"/>
                <a:gd name="T76" fmla="*/ 414 w 576"/>
                <a:gd name="T77" fmla="*/ 8 h 681"/>
                <a:gd name="T78" fmla="*/ 375 w 576"/>
                <a:gd name="T79" fmla="*/ 2 h 681"/>
                <a:gd name="T80" fmla="*/ 359 w 576"/>
                <a:gd name="T8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6" h="681">
                  <a:moveTo>
                    <a:pt x="359" y="0"/>
                  </a:moveTo>
                  <a:lnTo>
                    <a:pt x="360" y="11"/>
                  </a:lnTo>
                  <a:lnTo>
                    <a:pt x="356" y="30"/>
                  </a:lnTo>
                  <a:lnTo>
                    <a:pt x="349" y="57"/>
                  </a:lnTo>
                  <a:lnTo>
                    <a:pt x="338" y="87"/>
                  </a:lnTo>
                  <a:lnTo>
                    <a:pt x="327" y="118"/>
                  </a:lnTo>
                  <a:lnTo>
                    <a:pt x="317" y="146"/>
                  </a:lnTo>
                  <a:lnTo>
                    <a:pt x="307" y="170"/>
                  </a:lnTo>
                  <a:lnTo>
                    <a:pt x="300" y="187"/>
                  </a:lnTo>
                  <a:lnTo>
                    <a:pt x="291" y="205"/>
                  </a:lnTo>
                  <a:lnTo>
                    <a:pt x="277" y="221"/>
                  </a:lnTo>
                  <a:lnTo>
                    <a:pt x="262" y="235"/>
                  </a:lnTo>
                  <a:lnTo>
                    <a:pt x="246" y="248"/>
                  </a:lnTo>
                  <a:lnTo>
                    <a:pt x="230" y="258"/>
                  </a:lnTo>
                  <a:lnTo>
                    <a:pt x="215" y="267"/>
                  </a:lnTo>
                  <a:lnTo>
                    <a:pt x="203" y="274"/>
                  </a:lnTo>
                  <a:lnTo>
                    <a:pt x="193" y="279"/>
                  </a:lnTo>
                  <a:lnTo>
                    <a:pt x="183" y="284"/>
                  </a:lnTo>
                  <a:lnTo>
                    <a:pt x="168" y="288"/>
                  </a:lnTo>
                  <a:lnTo>
                    <a:pt x="150" y="295"/>
                  </a:lnTo>
                  <a:lnTo>
                    <a:pt x="130" y="303"/>
                  </a:lnTo>
                  <a:lnTo>
                    <a:pt x="110" y="314"/>
                  </a:lnTo>
                  <a:lnTo>
                    <a:pt x="92" y="325"/>
                  </a:lnTo>
                  <a:lnTo>
                    <a:pt x="77" y="338"/>
                  </a:lnTo>
                  <a:lnTo>
                    <a:pt x="67" y="352"/>
                  </a:lnTo>
                  <a:lnTo>
                    <a:pt x="59" y="371"/>
                  </a:lnTo>
                  <a:lnTo>
                    <a:pt x="48" y="398"/>
                  </a:lnTo>
                  <a:lnTo>
                    <a:pt x="37" y="428"/>
                  </a:lnTo>
                  <a:lnTo>
                    <a:pt x="26" y="460"/>
                  </a:lnTo>
                  <a:lnTo>
                    <a:pt x="16" y="490"/>
                  </a:lnTo>
                  <a:lnTo>
                    <a:pt x="8" y="514"/>
                  </a:lnTo>
                  <a:lnTo>
                    <a:pt x="2" y="531"/>
                  </a:lnTo>
                  <a:lnTo>
                    <a:pt x="0" y="538"/>
                  </a:lnTo>
                  <a:lnTo>
                    <a:pt x="0" y="538"/>
                  </a:lnTo>
                  <a:lnTo>
                    <a:pt x="1" y="536"/>
                  </a:lnTo>
                  <a:lnTo>
                    <a:pt x="6" y="535"/>
                  </a:lnTo>
                  <a:lnTo>
                    <a:pt x="12" y="532"/>
                  </a:lnTo>
                  <a:lnTo>
                    <a:pt x="24" y="530"/>
                  </a:lnTo>
                  <a:lnTo>
                    <a:pt x="40" y="529"/>
                  </a:lnTo>
                  <a:lnTo>
                    <a:pt x="64" y="528"/>
                  </a:lnTo>
                  <a:lnTo>
                    <a:pt x="95" y="529"/>
                  </a:lnTo>
                  <a:lnTo>
                    <a:pt x="123" y="530"/>
                  </a:lnTo>
                  <a:lnTo>
                    <a:pt x="152" y="532"/>
                  </a:lnTo>
                  <a:lnTo>
                    <a:pt x="179" y="536"/>
                  </a:lnTo>
                  <a:lnTo>
                    <a:pt x="207" y="539"/>
                  </a:lnTo>
                  <a:lnTo>
                    <a:pt x="236" y="544"/>
                  </a:lnTo>
                  <a:lnTo>
                    <a:pt x="262" y="550"/>
                  </a:lnTo>
                  <a:lnTo>
                    <a:pt x="290" y="555"/>
                  </a:lnTo>
                  <a:lnTo>
                    <a:pt x="317" y="561"/>
                  </a:lnTo>
                  <a:lnTo>
                    <a:pt x="341" y="568"/>
                  </a:lnTo>
                  <a:lnTo>
                    <a:pt x="365" y="575"/>
                  </a:lnTo>
                  <a:lnTo>
                    <a:pt x="388" y="581"/>
                  </a:lnTo>
                  <a:lnTo>
                    <a:pt x="410" y="588"/>
                  </a:lnTo>
                  <a:lnTo>
                    <a:pt x="429" y="595"/>
                  </a:lnTo>
                  <a:lnTo>
                    <a:pt x="448" y="602"/>
                  </a:lnTo>
                  <a:lnTo>
                    <a:pt x="464" y="607"/>
                  </a:lnTo>
                  <a:lnTo>
                    <a:pt x="478" y="613"/>
                  </a:lnTo>
                  <a:lnTo>
                    <a:pt x="501" y="625"/>
                  </a:lnTo>
                  <a:lnTo>
                    <a:pt x="519" y="636"/>
                  </a:lnTo>
                  <a:lnTo>
                    <a:pt x="534" y="648"/>
                  </a:lnTo>
                  <a:lnTo>
                    <a:pt x="545" y="658"/>
                  </a:lnTo>
                  <a:lnTo>
                    <a:pt x="553" y="667"/>
                  </a:lnTo>
                  <a:lnTo>
                    <a:pt x="557" y="674"/>
                  </a:lnTo>
                  <a:lnTo>
                    <a:pt x="560" y="679"/>
                  </a:lnTo>
                  <a:lnTo>
                    <a:pt x="561" y="681"/>
                  </a:lnTo>
                  <a:lnTo>
                    <a:pt x="576" y="20"/>
                  </a:lnTo>
                  <a:lnTo>
                    <a:pt x="573" y="20"/>
                  </a:lnTo>
                  <a:lnTo>
                    <a:pt x="565" y="21"/>
                  </a:lnTo>
                  <a:lnTo>
                    <a:pt x="554" y="21"/>
                  </a:lnTo>
                  <a:lnTo>
                    <a:pt x="540" y="21"/>
                  </a:lnTo>
                  <a:lnTo>
                    <a:pt x="526" y="22"/>
                  </a:lnTo>
                  <a:lnTo>
                    <a:pt x="511" y="22"/>
                  </a:lnTo>
                  <a:lnTo>
                    <a:pt x="497" y="21"/>
                  </a:lnTo>
                  <a:lnTo>
                    <a:pt x="487" y="20"/>
                  </a:lnTo>
                  <a:lnTo>
                    <a:pt x="474" y="17"/>
                  </a:lnTo>
                  <a:lnTo>
                    <a:pt x="457" y="14"/>
                  </a:lnTo>
                  <a:lnTo>
                    <a:pt x="436" y="11"/>
                  </a:lnTo>
                  <a:lnTo>
                    <a:pt x="414" y="8"/>
                  </a:lnTo>
                  <a:lnTo>
                    <a:pt x="394" y="5"/>
                  </a:lnTo>
                  <a:lnTo>
                    <a:pt x="375" y="2"/>
                  </a:lnTo>
                  <a:lnTo>
                    <a:pt x="364" y="1"/>
                  </a:lnTo>
                  <a:lnTo>
                    <a:pt x="3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55"/>
            <p:cNvSpPr>
              <a:spLocks/>
            </p:cNvSpPr>
            <p:nvPr/>
          </p:nvSpPr>
          <p:spPr bwMode="auto">
            <a:xfrm>
              <a:off x="5169" y="2103"/>
              <a:ext cx="289" cy="190"/>
            </a:xfrm>
            <a:custGeom>
              <a:avLst/>
              <a:gdLst>
                <a:gd name="T0" fmla="*/ 98 w 924"/>
                <a:gd name="T1" fmla="*/ 80 h 606"/>
                <a:gd name="T2" fmla="*/ 201 w 924"/>
                <a:gd name="T3" fmla="*/ 179 h 606"/>
                <a:gd name="T4" fmla="*/ 242 w 924"/>
                <a:gd name="T5" fmla="*/ 267 h 606"/>
                <a:gd name="T6" fmla="*/ 66 w 924"/>
                <a:gd name="T7" fmla="*/ 534 h 606"/>
                <a:gd name="T8" fmla="*/ 44 w 924"/>
                <a:gd name="T9" fmla="*/ 545 h 606"/>
                <a:gd name="T10" fmla="*/ 16 w 924"/>
                <a:gd name="T11" fmla="*/ 560 h 606"/>
                <a:gd name="T12" fmla="*/ 0 w 924"/>
                <a:gd name="T13" fmla="*/ 572 h 606"/>
                <a:gd name="T14" fmla="*/ 9 w 924"/>
                <a:gd name="T15" fmla="*/ 579 h 606"/>
                <a:gd name="T16" fmla="*/ 32 w 924"/>
                <a:gd name="T17" fmla="*/ 588 h 606"/>
                <a:gd name="T18" fmla="*/ 59 w 924"/>
                <a:gd name="T19" fmla="*/ 598 h 606"/>
                <a:gd name="T20" fmla="*/ 77 w 924"/>
                <a:gd name="T21" fmla="*/ 605 h 606"/>
                <a:gd name="T22" fmla="*/ 173 w 924"/>
                <a:gd name="T23" fmla="*/ 448 h 606"/>
                <a:gd name="T24" fmla="*/ 185 w 924"/>
                <a:gd name="T25" fmla="*/ 433 h 606"/>
                <a:gd name="T26" fmla="*/ 214 w 924"/>
                <a:gd name="T27" fmla="*/ 400 h 606"/>
                <a:gd name="T28" fmla="*/ 249 w 924"/>
                <a:gd name="T29" fmla="*/ 365 h 606"/>
                <a:gd name="T30" fmla="*/ 276 w 924"/>
                <a:gd name="T31" fmla="*/ 349 h 606"/>
                <a:gd name="T32" fmla="*/ 334 w 924"/>
                <a:gd name="T33" fmla="*/ 364 h 606"/>
                <a:gd name="T34" fmla="*/ 386 w 924"/>
                <a:gd name="T35" fmla="*/ 401 h 606"/>
                <a:gd name="T36" fmla="*/ 424 w 924"/>
                <a:gd name="T37" fmla="*/ 440 h 606"/>
                <a:gd name="T38" fmla="*/ 438 w 924"/>
                <a:gd name="T39" fmla="*/ 458 h 606"/>
                <a:gd name="T40" fmla="*/ 428 w 924"/>
                <a:gd name="T41" fmla="*/ 471 h 606"/>
                <a:gd name="T42" fmla="*/ 412 w 924"/>
                <a:gd name="T43" fmla="*/ 502 h 606"/>
                <a:gd name="T44" fmla="*/ 402 w 924"/>
                <a:gd name="T45" fmla="*/ 538 h 606"/>
                <a:gd name="T46" fmla="*/ 412 w 924"/>
                <a:gd name="T47" fmla="*/ 566 h 606"/>
                <a:gd name="T48" fmla="*/ 429 w 924"/>
                <a:gd name="T49" fmla="*/ 574 h 606"/>
                <a:gd name="T50" fmla="*/ 452 w 924"/>
                <a:gd name="T51" fmla="*/ 582 h 606"/>
                <a:gd name="T52" fmla="*/ 480 w 924"/>
                <a:gd name="T53" fmla="*/ 589 h 606"/>
                <a:gd name="T54" fmla="*/ 511 w 924"/>
                <a:gd name="T55" fmla="*/ 595 h 606"/>
                <a:gd name="T56" fmla="*/ 542 w 924"/>
                <a:gd name="T57" fmla="*/ 599 h 606"/>
                <a:gd name="T58" fmla="*/ 573 w 924"/>
                <a:gd name="T59" fmla="*/ 603 h 606"/>
                <a:gd name="T60" fmla="*/ 601 w 924"/>
                <a:gd name="T61" fmla="*/ 604 h 606"/>
                <a:gd name="T62" fmla="*/ 624 w 924"/>
                <a:gd name="T63" fmla="*/ 605 h 606"/>
                <a:gd name="T64" fmla="*/ 681 w 924"/>
                <a:gd name="T65" fmla="*/ 597 h 606"/>
                <a:gd name="T66" fmla="*/ 705 w 924"/>
                <a:gd name="T67" fmla="*/ 579 h 606"/>
                <a:gd name="T68" fmla="*/ 709 w 924"/>
                <a:gd name="T69" fmla="*/ 561 h 606"/>
                <a:gd name="T70" fmla="*/ 708 w 924"/>
                <a:gd name="T71" fmla="*/ 553 h 606"/>
                <a:gd name="T72" fmla="*/ 679 w 924"/>
                <a:gd name="T73" fmla="*/ 400 h 606"/>
                <a:gd name="T74" fmla="*/ 679 w 924"/>
                <a:gd name="T75" fmla="*/ 390 h 606"/>
                <a:gd name="T76" fmla="*/ 681 w 924"/>
                <a:gd name="T77" fmla="*/ 363 h 606"/>
                <a:gd name="T78" fmla="*/ 692 w 924"/>
                <a:gd name="T79" fmla="*/ 331 h 606"/>
                <a:gd name="T80" fmla="*/ 716 w 924"/>
                <a:gd name="T81" fmla="*/ 301 h 606"/>
                <a:gd name="T82" fmla="*/ 743 w 924"/>
                <a:gd name="T83" fmla="*/ 286 h 606"/>
                <a:gd name="T84" fmla="*/ 767 w 924"/>
                <a:gd name="T85" fmla="*/ 278 h 606"/>
                <a:gd name="T86" fmla="*/ 786 w 924"/>
                <a:gd name="T87" fmla="*/ 274 h 606"/>
                <a:gd name="T88" fmla="*/ 793 w 924"/>
                <a:gd name="T89" fmla="*/ 274 h 606"/>
                <a:gd name="T90" fmla="*/ 922 w 924"/>
                <a:gd name="T91" fmla="*/ 274 h 606"/>
                <a:gd name="T92" fmla="*/ 915 w 924"/>
                <a:gd name="T93" fmla="*/ 266 h 606"/>
                <a:gd name="T94" fmla="*/ 902 w 924"/>
                <a:gd name="T95" fmla="*/ 251 h 606"/>
                <a:gd name="T96" fmla="*/ 879 w 924"/>
                <a:gd name="T97" fmla="*/ 233 h 606"/>
                <a:gd name="T98" fmla="*/ 849 w 924"/>
                <a:gd name="T99" fmla="*/ 210 h 606"/>
                <a:gd name="T100" fmla="*/ 808 w 924"/>
                <a:gd name="T101" fmla="*/ 187 h 606"/>
                <a:gd name="T102" fmla="*/ 760 w 924"/>
                <a:gd name="T103" fmla="*/ 164 h 606"/>
                <a:gd name="T104" fmla="*/ 701 w 924"/>
                <a:gd name="T105" fmla="*/ 143 h 606"/>
                <a:gd name="T106" fmla="*/ 651 w 924"/>
                <a:gd name="T107" fmla="*/ 130 h 606"/>
                <a:gd name="T108" fmla="*/ 609 w 924"/>
                <a:gd name="T109" fmla="*/ 121 h 606"/>
                <a:gd name="T110" fmla="*/ 562 w 924"/>
                <a:gd name="T111" fmla="*/ 113 h 606"/>
                <a:gd name="T112" fmla="*/ 511 w 924"/>
                <a:gd name="T113" fmla="*/ 105 h 606"/>
                <a:gd name="T114" fmla="*/ 463 w 924"/>
                <a:gd name="T115" fmla="*/ 98 h 606"/>
                <a:gd name="T116" fmla="*/ 421 w 924"/>
                <a:gd name="T117" fmla="*/ 91 h 606"/>
                <a:gd name="T118" fmla="*/ 389 w 924"/>
                <a:gd name="T119" fmla="*/ 87 h 606"/>
                <a:gd name="T120" fmla="*/ 371 w 924"/>
                <a:gd name="T121" fmla="*/ 84 h 606"/>
                <a:gd name="T122" fmla="*/ 259 w 924"/>
                <a:gd name="T123" fmla="*/ 54 h 606"/>
                <a:gd name="T124" fmla="*/ 124 w 924"/>
                <a:gd name="T125" fmla="*/ 2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4" h="606">
                  <a:moveTo>
                    <a:pt x="124" y="26"/>
                  </a:moveTo>
                  <a:lnTo>
                    <a:pt x="98" y="80"/>
                  </a:lnTo>
                  <a:lnTo>
                    <a:pt x="94" y="160"/>
                  </a:lnTo>
                  <a:lnTo>
                    <a:pt x="201" y="179"/>
                  </a:lnTo>
                  <a:lnTo>
                    <a:pt x="232" y="212"/>
                  </a:lnTo>
                  <a:lnTo>
                    <a:pt x="242" y="267"/>
                  </a:lnTo>
                  <a:lnTo>
                    <a:pt x="69" y="532"/>
                  </a:lnTo>
                  <a:lnTo>
                    <a:pt x="66" y="534"/>
                  </a:lnTo>
                  <a:lnTo>
                    <a:pt x="56" y="538"/>
                  </a:lnTo>
                  <a:lnTo>
                    <a:pt x="44" y="545"/>
                  </a:lnTo>
                  <a:lnTo>
                    <a:pt x="30" y="552"/>
                  </a:lnTo>
                  <a:lnTo>
                    <a:pt x="16" y="560"/>
                  </a:lnTo>
                  <a:lnTo>
                    <a:pt x="6" y="567"/>
                  </a:lnTo>
                  <a:lnTo>
                    <a:pt x="0" y="572"/>
                  </a:lnTo>
                  <a:lnTo>
                    <a:pt x="1" y="575"/>
                  </a:lnTo>
                  <a:lnTo>
                    <a:pt x="9" y="579"/>
                  </a:lnTo>
                  <a:lnTo>
                    <a:pt x="19" y="582"/>
                  </a:lnTo>
                  <a:lnTo>
                    <a:pt x="32" y="588"/>
                  </a:lnTo>
                  <a:lnTo>
                    <a:pt x="46" y="592"/>
                  </a:lnTo>
                  <a:lnTo>
                    <a:pt x="59" y="598"/>
                  </a:lnTo>
                  <a:lnTo>
                    <a:pt x="69" y="602"/>
                  </a:lnTo>
                  <a:lnTo>
                    <a:pt x="77" y="605"/>
                  </a:lnTo>
                  <a:lnTo>
                    <a:pt x="79" y="606"/>
                  </a:lnTo>
                  <a:lnTo>
                    <a:pt x="173" y="448"/>
                  </a:lnTo>
                  <a:lnTo>
                    <a:pt x="176" y="444"/>
                  </a:lnTo>
                  <a:lnTo>
                    <a:pt x="185" y="433"/>
                  </a:lnTo>
                  <a:lnTo>
                    <a:pt x="198" y="417"/>
                  </a:lnTo>
                  <a:lnTo>
                    <a:pt x="214" y="400"/>
                  </a:lnTo>
                  <a:lnTo>
                    <a:pt x="231" y="382"/>
                  </a:lnTo>
                  <a:lnTo>
                    <a:pt x="249" y="365"/>
                  </a:lnTo>
                  <a:lnTo>
                    <a:pt x="265" y="354"/>
                  </a:lnTo>
                  <a:lnTo>
                    <a:pt x="276" y="349"/>
                  </a:lnTo>
                  <a:lnTo>
                    <a:pt x="305" y="353"/>
                  </a:lnTo>
                  <a:lnTo>
                    <a:pt x="334" y="364"/>
                  </a:lnTo>
                  <a:lnTo>
                    <a:pt x="361" y="382"/>
                  </a:lnTo>
                  <a:lnTo>
                    <a:pt x="386" y="401"/>
                  </a:lnTo>
                  <a:lnTo>
                    <a:pt x="406" y="422"/>
                  </a:lnTo>
                  <a:lnTo>
                    <a:pt x="424" y="440"/>
                  </a:lnTo>
                  <a:lnTo>
                    <a:pt x="434" y="453"/>
                  </a:lnTo>
                  <a:lnTo>
                    <a:pt x="438" y="458"/>
                  </a:lnTo>
                  <a:lnTo>
                    <a:pt x="435" y="461"/>
                  </a:lnTo>
                  <a:lnTo>
                    <a:pt x="428" y="471"/>
                  </a:lnTo>
                  <a:lnTo>
                    <a:pt x="420" y="485"/>
                  </a:lnTo>
                  <a:lnTo>
                    <a:pt x="412" y="502"/>
                  </a:lnTo>
                  <a:lnTo>
                    <a:pt x="405" y="521"/>
                  </a:lnTo>
                  <a:lnTo>
                    <a:pt x="402" y="538"/>
                  </a:lnTo>
                  <a:lnTo>
                    <a:pt x="404" y="554"/>
                  </a:lnTo>
                  <a:lnTo>
                    <a:pt x="412" y="566"/>
                  </a:lnTo>
                  <a:lnTo>
                    <a:pt x="419" y="570"/>
                  </a:lnTo>
                  <a:lnTo>
                    <a:pt x="429" y="574"/>
                  </a:lnTo>
                  <a:lnTo>
                    <a:pt x="440" y="579"/>
                  </a:lnTo>
                  <a:lnTo>
                    <a:pt x="452" y="582"/>
                  </a:lnTo>
                  <a:lnTo>
                    <a:pt x="466" y="585"/>
                  </a:lnTo>
                  <a:lnTo>
                    <a:pt x="480" y="589"/>
                  </a:lnTo>
                  <a:lnTo>
                    <a:pt x="495" y="592"/>
                  </a:lnTo>
                  <a:lnTo>
                    <a:pt x="511" y="595"/>
                  </a:lnTo>
                  <a:lnTo>
                    <a:pt x="526" y="597"/>
                  </a:lnTo>
                  <a:lnTo>
                    <a:pt x="542" y="599"/>
                  </a:lnTo>
                  <a:lnTo>
                    <a:pt x="558" y="600"/>
                  </a:lnTo>
                  <a:lnTo>
                    <a:pt x="573" y="603"/>
                  </a:lnTo>
                  <a:lnTo>
                    <a:pt x="587" y="604"/>
                  </a:lnTo>
                  <a:lnTo>
                    <a:pt x="601" y="604"/>
                  </a:lnTo>
                  <a:lnTo>
                    <a:pt x="614" y="605"/>
                  </a:lnTo>
                  <a:lnTo>
                    <a:pt x="624" y="605"/>
                  </a:lnTo>
                  <a:lnTo>
                    <a:pt x="657" y="603"/>
                  </a:lnTo>
                  <a:lnTo>
                    <a:pt x="681" y="597"/>
                  </a:lnTo>
                  <a:lnTo>
                    <a:pt x="695" y="589"/>
                  </a:lnTo>
                  <a:lnTo>
                    <a:pt x="705" y="579"/>
                  </a:lnTo>
                  <a:lnTo>
                    <a:pt x="708" y="569"/>
                  </a:lnTo>
                  <a:lnTo>
                    <a:pt x="709" y="561"/>
                  </a:lnTo>
                  <a:lnTo>
                    <a:pt x="709" y="555"/>
                  </a:lnTo>
                  <a:lnTo>
                    <a:pt x="708" y="553"/>
                  </a:lnTo>
                  <a:lnTo>
                    <a:pt x="693" y="477"/>
                  </a:lnTo>
                  <a:lnTo>
                    <a:pt x="679" y="400"/>
                  </a:lnTo>
                  <a:lnTo>
                    <a:pt x="679" y="398"/>
                  </a:lnTo>
                  <a:lnTo>
                    <a:pt x="679" y="390"/>
                  </a:lnTo>
                  <a:lnTo>
                    <a:pt x="679" y="378"/>
                  </a:lnTo>
                  <a:lnTo>
                    <a:pt x="681" y="363"/>
                  </a:lnTo>
                  <a:lnTo>
                    <a:pt x="685" y="347"/>
                  </a:lnTo>
                  <a:lnTo>
                    <a:pt x="692" y="331"/>
                  </a:lnTo>
                  <a:lnTo>
                    <a:pt x="701" y="315"/>
                  </a:lnTo>
                  <a:lnTo>
                    <a:pt x="716" y="301"/>
                  </a:lnTo>
                  <a:lnTo>
                    <a:pt x="729" y="292"/>
                  </a:lnTo>
                  <a:lnTo>
                    <a:pt x="743" y="286"/>
                  </a:lnTo>
                  <a:lnTo>
                    <a:pt x="755" y="281"/>
                  </a:lnTo>
                  <a:lnTo>
                    <a:pt x="767" y="278"/>
                  </a:lnTo>
                  <a:lnTo>
                    <a:pt x="777" y="276"/>
                  </a:lnTo>
                  <a:lnTo>
                    <a:pt x="786" y="274"/>
                  </a:lnTo>
                  <a:lnTo>
                    <a:pt x="791" y="274"/>
                  </a:lnTo>
                  <a:lnTo>
                    <a:pt x="793" y="274"/>
                  </a:lnTo>
                  <a:lnTo>
                    <a:pt x="924" y="276"/>
                  </a:lnTo>
                  <a:lnTo>
                    <a:pt x="922" y="274"/>
                  </a:lnTo>
                  <a:lnTo>
                    <a:pt x="920" y="271"/>
                  </a:lnTo>
                  <a:lnTo>
                    <a:pt x="915" y="266"/>
                  </a:lnTo>
                  <a:lnTo>
                    <a:pt x="910" y="259"/>
                  </a:lnTo>
                  <a:lnTo>
                    <a:pt x="902" y="251"/>
                  </a:lnTo>
                  <a:lnTo>
                    <a:pt x="891" y="242"/>
                  </a:lnTo>
                  <a:lnTo>
                    <a:pt x="879" y="233"/>
                  </a:lnTo>
                  <a:lnTo>
                    <a:pt x="865" y="221"/>
                  </a:lnTo>
                  <a:lnTo>
                    <a:pt x="849" y="210"/>
                  </a:lnTo>
                  <a:lnTo>
                    <a:pt x="830" y="198"/>
                  </a:lnTo>
                  <a:lnTo>
                    <a:pt x="808" y="187"/>
                  </a:lnTo>
                  <a:lnTo>
                    <a:pt x="785" y="175"/>
                  </a:lnTo>
                  <a:lnTo>
                    <a:pt x="760" y="164"/>
                  </a:lnTo>
                  <a:lnTo>
                    <a:pt x="731" y="152"/>
                  </a:lnTo>
                  <a:lnTo>
                    <a:pt x="701" y="143"/>
                  </a:lnTo>
                  <a:lnTo>
                    <a:pt x="668" y="134"/>
                  </a:lnTo>
                  <a:lnTo>
                    <a:pt x="651" y="130"/>
                  </a:lnTo>
                  <a:lnTo>
                    <a:pt x="631" y="126"/>
                  </a:lnTo>
                  <a:lnTo>
                    <a:pt x="609" y="121"/>
                  </a:lnTo>
                  <a:lnTo>
                    <a:pt x="586" y="118"/>
                  </a:lnTo>
                  <a:lnTo>
                    <a:pt x="562" y="113"/>
                  </a:lnTo>
                  <a:lnTo>
                    <a:pt x="537" y="108"/>
                  </a:lnTo>
                  <a:lnTo>
                    <a:pt x="511" y="105"/>
                  </a:lnTo>
                  <a:lnTo>
                    <a:pt x="487" y="102"/>
                  </a:lnTo>
                  <a:lnTo>
                    <a:pt x="463" y="98"/>
                  </a:lnTo>
                  <a:lnTo>
                    <a:pt x="441" y="95"/>
                  </a:lnTo>
                  <a:lnTo>
                    <a:pt x="421" y="91"/>
                  </a:lnTo>
                  <a:lnTo>
                    <a:pt x="404" y="89"/>
                  </a:lnTo>
                  <a:lnTo>
                    <a:pt x="389" y="87"/>
                  </a:lnTo>
                  <a:lnTo>
                    <a:pt x="378" y="85"/>
                  </a:lnTo>
                  <a:lnTo>
                    <a:pt x="371" y="84"/>
                  </a:lnTo>
                  <a:lnTo>
                    <a:pt x="368" y="84"/>
                  </a:lnTo>
                  <a:lnTo>
                    <a:pt x="259" y="54"/>
                  </a:lnTo>
                  <a:lnTo>
                    <a:pt x="207" y="0"/>
                  </a:lnTo>
                  <a:lnTo>
                    <a:pt x="124"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56"/>
            <p:cNvSpPr>
              <a:spLocks/>
            </p:cNvSpPr>
            <p:nvPr/>
          </p:nvSpPr>
          <p:spPr bwMode="auto">
            <a:xfrm>
              <a:off x="5143" y="2101"/>
              <a:ext cx="162" cy="198"/>
            </a:xfrm>
            <a:custGeom>
              <a:avLst/>
              <a:gdLst>
                <a:gd name="T0" fmla="*/ 288 w 516"/>
                <a:gd name="T1" fmla="*/ 23 h 635"/>
                <a:gd name="T2" fmla="*/ 236 w 516"/>
                <a:gd name="T3" fmla="*/ 28 h 635"/>
                <a:gd name="T4" fmla="*/ 237 w 516"/>
                <a:gd name="T5" fmla="*/ 84 h 635"/>
                <a:gd name="T6" fmla="*/ 218 w 516"/>
                <a:gd name="T7" fmla="*/ 144 h 635"/>
                <a:gd name="T8" fmla="*/ 228 w 516"/>
                <a:gd name="T9" fmla="*/ 165 h 635"/>
                <a:gd name="T10" fmla="*/ 252 w 516"/>
                <a:gd name="T11" fmla="*/ 169 h 635"/>
                <a:gd name="T12" fmla="*/ 295 w 516"/>
                <a:gd name="T13" fmla="*/ 138 h 635"/>
                <a:gd name="T14" fmla="*/ 320 w 516"/>
                <a:gd name="T15" fmla="*/ 76 h 635"/>
                <a:gd name="T16" fmla="*/ 336 w 516"/>
                <a:gd name="T17" fmla="*/ 60 h 635"/>
                <a:gd name="T18" fmla="*/ 324 w 516"/>
                <a:gd name="T19" fmla="*/ 148 h 635"/>
                <a:gd name="T20" fmla="*/ 273 w 516"/>
                <a:gd name="T21" fmla="*/ 204 h 635"/>
                <a:gd name="T22" fmla="*/ 285 w 516"/>
                <a:gd name="T23" fmla="*/ 235 h 635"/>
                <a:gd name="T24" fmla="*/ 350 w 516"/>
                <a:gd name="T25" fmla="*/ 256 h 635"/>
                <a:gd name="T26" fmla="*/ 433 w 516"/>
                <a:gd name="T27" fmla="*/ 281 h 635"/>
                <a:gd name="T28" fmla="*/ 496 w 516"/>
                <a:gd name="T29" fmla="*/ 334 h 635"/>
                <a:gd name="T30" fmla="*/ 516 w 516"/>
                <a:gd name="T31" fmla="*/ 414 h 635"/>
                <a:gd name="T32" fmla="*/ 502 w 516"/>
                <a:gd name="T33" fmla="*/ 403 h 635"/>
                <a:gd name="T34" fmla="*/ 426 w 516"/>
                <a:gd name="T35" fmla="*/ 318 h 635"/>
                <a:gd name="T36" fmla="*/ 333 w 516"/>
                <a:gd name="T37" fmla="*/ 288 h 635"/>
                <a:gd name="T38" fmla="*/ 265 w 516"/>
                <a:gd name="T39" fmla="*/ 275 h 635"/>
                <a:gd name="T40" fmla="*/ 236 w 516"/>
                <a:gd name="T41" fmla="*/ 378 h 635"/>
                <a:gd name="T42" fmla="*/ 164 w 516"/>
                <a:gd name="T43" fmla="*/ 489 h 635"/>
                <a:gd name="T44" fmla="*/ 106 w 516"/>
                <a:gd name="T45" fmla="*/ 527 h 635"/>
                <a:gd name="T46" fmla="*/ 60 w 516"/>
                <a:gd name="T47" fmla="*/ 549 h 635"/>
                <a:gd name="T48" fmla="*/ 80 w 516"/>
                <a:gd name="T49" fmla="*/ 577 h 635"/>
                <a:gd name="T50" fmla="*/ 134 w 516"/>
                <a:gd name="T51" fmla="*/ 593 h 635"/>
                <a:gd name="T52" fmla="*/ 180 w 516"/>
                <a:gd name="T53" fmla="*/ 568 h 635"/>
                <a:gd name="T54" fmla="*/ 221 w 516"/>
                <a:gd name="T55" fmla="*/ 507 h 635"/>
                <a:gd name="T56" fmla="*/ 267 w 516"/>
                <a:gd name="T57" fmla="*/ 436 h 635"/>
                <a:gd name="T58" fmla="*/ 325 w 516"/>
                <a:gd name="T59" fmla="*/ 378 h 635"/>
                <a:gd name="T60" fmla="*/ 388 w 516"/>
                <a:gd name="T61" fmla="*/ 388 h 635"/>
                <a:gd name="T62" fmla="*/ 456 w 516"/>
                <a:gd name="T63" fmla="*/ 433 h 635"/>
                <a:gd name="T64" fmla="*/ 432 w 516"/>
                <a:gd name="T65" fmla="*/ 443 h 635"/>
                <a:gd name="T66" fmla="*/ 365 w 516"/>
                <a:gd name="T67" fmla="*/ 406 h 635"/>
                <a:gd name="T68" fmla="*/ 294 w 516"/>
                <a:gd name="T69" fmla="*/ 445 h 635"/>
                <a:gd name="T70" fmla="*/ 233 w 516"/>
                <a:gd name="T71" fmla="*/ 561 h 635"/>
                <a:gd name="T72" fmla="*/ 198 w 516"/>
                <a:gd name="T73" fmla="*/ 614 h 635"/>
                <a:gd name="T74" fmla="*/ 160 w 516"/>
                <a:gd name="T75" fmla="*/ 633 h 635"/>
                <a:gd name="T76" fmla="*/ 85 w 516"/>
                <a:gd name="T77" fmla="*/ 621 h 635"/>
                <a:gd name="T78" fmla="*/ 16 w 516"/>
                <a:gd name="T79" fmla="*/ 565 h 635"/>
                <a:gd name="T80" fmla="*/ 15 w 516"/>
                <a:gd name="T81" fmla="*/ 542 h 635"/>
                <a:gd name="T82" fmla="*/ 68 w 516"/>
                <a:gd name="T83" fmla="*/ 515 h 635"/>
                <a:gd name="T84" fmla="*/ 138 w 516"/>
                <a:gd name="T85" fmla="*/ 461 h 635"/>
                <a:gd name="T86" fmla="*/ 198 w 516"/>
                <a:gd name="T87" fmla="*/ 376 h 635"/>
                <a:gd name="T88" fmla="*/ 221 w 516"/>
                <a:gd name="T89" fmla="*/ 274 h 635"/>
                <a:gd name="T90" fmla="*/ 214 w 516"/>
                <a:gd name="T91" fmla="*/ 209 h 635"/>
                <a:gd name="T92" fmla="*/ 187 w 516"/>
                <a:gd name="T93" fmla="*/ 190 h 635"/>
                <a:gd name="T94" fmla="*/ 148 w 516"/>
                <a:gd name="T95" fmla="*/ 167 h 635"/>
                <a:gd name="T96" fmla="*/ 148 w 516"/>
                <a:gd name="T97" fmla="*/ 96 h 635"/>
                <a:gd name="T98" fmla="*/ 161 w 516"/>
                <a:gd name="T99" fmla="*/ 128 h 635"/>
                <a:gd name="T100" fmla="*/ 194 w 516"/>
                <a:gd name="T101" fmla="*/ 136 h 635"/>
                <a:gd name="T102" fmla="*/ 197 w 516"/>
                <a:gd name="T103" fmla="*/ 17 h 635"/>
                <a:gd name="T104" fmla="*/ 237 w 516"/>
                <a:gd name="T105" fmla="*/ 0 h 635"/>
                <a:gd name="T106" fmla="*/ 290 w 516"/>
                <a:gd name="T107" fmla="*/ 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5">
                  <a:moveTo>
                    <a:pt x="303" y="6"/>
                  </a:moveTo>
                  <a:lnTo>
                    <a:pt x="303" y="15"/>
                  </a:lnTo>
                  <a:lnTo>
                    <a:pt x="297" y="20"/>
                  </a:lnTo>
                  <a:lnTo>
                    <a:pt x="288" y="23"/>
                  </a:lnTo>
                  <a:lnTo>
                    <a:pt x="275" y="25"/>
                  </a:lnTo>
                  <a:lnTo>
                    <a:pt x="260" y="27"/>
                  </a:lnTo>
                  <a:lnTo>
                    <a:pt x="248" y="27"/>
                  </a:lnTo>
                  <a:lnTo>
                    <a:pt x="236" y="28"/>
                  </a:lnTo>
                  <a:lnTo>
                    <a:pt x="229" y="30"/>
                  </a:lnTo>
                  <a:lnTo>
                    <a:pt x="236" y="48"/>
                  </a:lnTo>
                  <a:lnTo>
                    <a:pt x="238" y="67"/>
                  </a:lnTo>
                  <a:lnTo>
                    <a:pt x="237" y="84"/>
                  </a:lnTo>
                  <a:lnTo>
                    <a:pt x="234" y="100"/>
                  </a:lnTo>
                  <a:lnTo>
                    <a:pt x="229" y="116"/>
                  </a:lnTo>
                  <a:lnTo>
                    <a:pt x="224" y="130"/>
                  </a:lnTo>
                  <a:lnTo>
                    <a:pt x="218" y="144"/>
                  </a:lnTo>
                  <a:lnTo>
                    <a:pt x="212" y="156"/>
                  </a:lnTo>
                  <a:lnTo>
                    <a:pt x="217" y="159"/>
                  </a:lnTo>
                  <a:lnTo>
                    <a:pt x="222" y="163"/>
                  </a:lnTo>
                  <a:lnTo>
                    <a:pt x="228" y="165"/>
                  </a:lnTo>
                  <a:lnTo>
                    <a:pt x="234" y="166"/>
                  </a:lnTo>
                  <a:lnTo>
                    <a:pt x="240" y="167"/>
                  </a:lnTo>
                  <a:lnTo>
                    <a:pt x="245" y="168"/>
                  </a:lnTo>
                  <a:lnTo>
                    <a:pt x="252" y="169"/>
                  </a:lnTo>
                  <a:lnTo>
                    <a:pt x="258" y="171"/>
                  </a:lnTo>
                  <a:lnTo>
                    <a:pt x="272" y="163"/>
                  </a:lnTo>
                  <a:lnTo>
                    <a:pt x="283" y="151"/>
                  </a:lnTo>
                  <a:lnTo>
                    <a:pt x="295" y="138"/>
                  </a:lnTo>
                  <a:lnTo>
                    <a:pt x="304" y="123"/>
                  </a:lnTo>
                  <a:lnTo>
                    <a:pt x="312" y="108"/>
                  </a:lnTo>
                  <a:lnTo>
                    <a:pt x="317" y="92"/>
                  </a:lnTo>
                  <a:lnTo>
                    <a:pt x="320" y="76"/>
                  </a:lnTo>
                  <a:lnTo>
                    <a:pt x="320" y="60"/>
                  </a:lnTo>
                  <a:lnTo>
                    <a:pt x="326" y="57"/>
                  </a:lnTo>
                  <a:lnTo>
                    <a:pt x="331" y="58"/>
                  </a:lnTo>
                  <a:lnTo>
                    <a:pt x="336" y="60"/>
                  </a:lnTo>
                  <a:lnTo>
                    <a:pt x="341" y="62"/>
                  </a:lnTo>
                  <a:lnTo>
                    <a:pt x="341" y="95"/>
                  </a:lnTo>
                  <a:lnTo>
                    <a:pt x="335" y="123"/>
                  </a:lnTo>
                  <a:lnTo>
                    <a:pt x="324" y="148"/>
                  </a:lnTo>
                  <a:lnTo>
                    <a:pt x="310" y="167"/>
                  </a:lnTo>
                  <a:lnTo>
                    <a:pt x="296" y="184"/>
                  </a:lnTo>
                  <a:lnTo>
                    <a:pt x="283" y="196"/>
                  </a:lnTo>
                  <a:lnTo>
                    <a:pt x="273" y="204"/>
                  </a:lnTo>
                  <a:lnTo>
                    <a:pt x="268" y="207"/>
                  </a:lnTo>
                  <a:lnTo>
                    <a:pt x="270" y="219"/>
                  </a:lnTo>
                  <a:lnTo>
                    <a:pt x="275" y="227"/>
                  </a:lnTo>
                  <a:lnTo>
                    <a:pt x="285" y="235"/>
                  </a:lnTo>
                  <a:lnTo>
                    <a:pt x="297" y="241"/>
                  </a:lnTo>
                  <a:lnTo>
                    <a:pt x="313" y="247"/>
                  </a:lnTo>
                  <a:lnTo>
                    <a:pt x="331" y="251"/>
                  </a:lnTo>
                  <a:lnTo>
                    <a:pt x="350" y="256"/>
                  </a:lnTo>
                  <a:lnTo>
                    <a:pt x="371" y="262"/>
                  </a:lnTo>
                  <a:lnTo>
                    <a:pt x="392" y="266"/>
                  </a:lnTo>
                  <a:lnTo>
                    <a:pt x="412" y="273"/>
                  </a:lnTo>
                  <a:lnTo>
                    <a:pt x="433" y="281"/>
                  </a:lnTo>
                  <a:lnTo>
                    <a:pt x="452" y="290"/>
                  </a:lnTo>
                  <a:lnTo>
                    <a:pt x="470" y="303"/>
                  </a:lnTo>
                  <a:lnTo>
                    <a:pt x="485" y="317"/>
                  </a:lnTo>
                  <a:lnTo>
                    <a:pt x="496" y="334"/>
                  </a:lnTo>
                  <a:lnTo>
                    <a:pt x="506" y="354"/>
                  </a:lnTo>
                  <a:lnTo>
                    <a:pt x="510" y="373"/>
                  </a:lnTo>
                  <a:lnTo>
                    <a:pt x="514" y="394"/>
                  </a:lnTo>
                  <a:lnTo>
                    <a:pt x="516" y="414"/>
                  </a:lnTo>
                  <a:lnTo>
                    <a:pt x="515" y="434"/>
                  </a:lnTo>
                  <a:lnTo>
                    <a:pt x="513" y="432"/>
                  </a:lnTo>
                  <a:lnTo>
                    <a:pt x="509" y="422"/>
                  </a:lnTo>
                  <a:lnTo>
                    <a:pt x="502" y="403"/>
                  </a:lnTo>
                  <a:lnTo>
                    <a:pt x="492" y="381"/>
                  </a:lnTo>
                  <a:lnTo>
                    <a:pt x="476" y="358"/>
                  </a:lnTo>
                  <a:lnTo>
                    <a:pt x="454" y="337"/>
                  </a:lnTo>
                  <a:lnTo>
                    <a:pt x="426" y="318"/>
                  </a:lnTo>
                  <a:lnTo>
                    <a:pt x="389" y="305"/>
                  </a:lnTo>
                  <a:lnTo>
                    <a:pt x="373" y="300"/>
                  </a:lnTo>
                  <a:lnTo>
                    <a:pt x="354" y="294"/>
                  </a:lnTo>
                  <a:lnTo>
                    <a:pt x="333" y="288"/>
                  </a:lnTo>
                  <a:lnTo>
                    <a:pt x="311" y="284"/>
                  </a:lnTo>
                  <a:lnTo>
                    <a:pt x="291" y="280"/>
                  </a:lnTo>
                  <a:lnTo>
                    <a:pt x="275" y="277"/>
                  </a:lnTo>
                  <a:lnTo>
                    <a:pt x="265" y="275"/>
                  </a:lnTo>
                  <a:lnTo>
                    <a:pt x="260" y="274"/>
                  </a:lnTo>
                  <a:lnTo>
                    <a:pt x="256" y="309"/>
                  </a:lnTo>
                  <a:lnTo>
                    <a:pt x="248" y="345"/>
                  </a:lnTo>
                  <a:lnTo>
                    <a:pt x="236" y="378"/>
                  </a:lnTo>
                  <a:lnTo>
                    <a:pt x="222" y="409"/>
                  </a:lnTo>
                  <a:lnTo>
                    <a:pt x="205" y="439"/>
                  </a:lnTo>
                  <a:lnTo>
                    <a:pt x="186" y="466"/>
                  </a:lnTo>
                  <a:lnTo>
                    <a:pt x="164" y="489"/>
                  </a:lnTo>
                  <a:lnTo>
                    <a:pt x="139" y="507"/>
                  </a:lnTo>
                  <a:lnTo>
                    <a:pt x="128" y="514"/>
                  </a:lnTo>
                  <a:lnTo>
                    <a:pt x="118" y="521"/>
                  </a:lnTo>
                  <a:lnTo>
                    <a:pt x="106" y="527"/>
                  </a:lnTo>
                  <a:lnTo>
                    <a:pt x="95" y="532"/>
                  </a:lnTo>
                  <a:lnTo>
                    <a:pt x="83" y="538"/>
                  </a:lnTo>
                  <a:lnTo>
                    <a:pt x="71" y="543"/>
                  </a:lnTo>
                  <a:lnTo>
                    <a:pt x="60" y="549"/>
                  </a:lnTo>
                  <a:lnTo>
                    <a:pt x="48" y="553"/>
                  </a:lnTo>
                  <a:lnTo>
                    <a:pt x="57" y="561"/>
                  </a:lnTo>
                  <a:lnTo>
                    <a:pt x="67" y="570"/>
                  </a:lnTo>
                  <a:lnTo>
                    <a:pt x="80" y="577"/>
                  </a:lnTo>
                  <a:lnTo>
                    <a:pt x="92" y="584"/>
                  </a:lnTo>
                  <a:lnTo>
                    <a:pt x="106" y="590"/>
                  </a:lnTo>
                  <a:lnTo>
                    <a:pt x="120" y="592"/>
                  </a:lnTo>
                  <a:lnTo>
                    <a:pt x="134" y="593"/>
                  </a:lnTo>
                  <a:lnTo>
                    <a:pt x="148" y="592"/>
                  </a:lnTo>
                  <a:lnTo>
                    <a:pt x="159" y="587"/>
                  </a:lnTo>
                  <a:lnTo>
                    <a:pt x="169" y="578"/>
                  </a:lnTo>
                  <a:lnTo>
                    <a:pt x="180" y="568"/>
                  </a:lnTo>
                  <a:lnTo>
                    <a:pt x="190" y="554"/>
                  </a:lnTo>
                  <a:lnTo>
                    <a:pt x="200" y="539"/>
                  </a:lnTo>
                  <a:lnTo>
                    <a:pt x="211" y="523"/>
                  </a:lnTo>
                  <a:lnTo>
                    <a:pt x="221" y="507"/>
                  </a:lnTo>
                  <a:lnTo>
                    <a:pt x="232" y="489"/>
                  </a:lnTo>
                  <a:lnTo>
                    <a:pt x="243" y="470"/>
                  </a:lnTo>
                  <a:lnTo>
                    <a:pt x="255" y="453"/>
                  </a:lnTo>
                  <a:lnTo>
                    <a:pt x="267" y="436"/>
                  </a:lnTo>
                  <a:lnTo>
                    <a:pt x="280" y="418"/>
                  </a:lnTo>
                  <a:lnTo>
                    <a:pt x="294" y="403"/>
                  </a:lnTo>
                  <a:lnTo>
                    <a:pt x="309" y="390"/>
                  </a:lnTo>
                  <a:lnTo>
                    <a:pt x="325" y="378"/>
                  </a:lnTo>
                  <a:lnTo>
                    <a:pt x="342" y="369"/>
                  </a:lnTo>
                  <a:lnTo>
                    <a:pt x="354" y="372"/>
                  </a:lnTo>
                  <a:lnTo>
                    <a:pt x="370" y="379"/>
                  </a:lnTo>
                  <a:lnTo>
                    <a:pt x="388" y="388"/>
                  </a:lnTo>
                  <a:lnTo>
                    <a:pt x="408" y="400"/>
                  </a:lnTo>
                  <a:lnTo>
                    <a:pt x="427" y="411"/>
                  </a:lnTo>
                  <a:lnTo>
                    <a:pt x="443" y="423"/>
                  </a:lnTo>
                  <a:lnTo>
                    <a:pt x="456" y="433"/>
                  </a:lnTo>
                  <a:lnTo>
                    <a:pt x="463" y="441"/>
                  </a:lnTo>
                  <a:lnTo>
                    <a:pt x="457" y="448"/>
                  </a:lnTo>
                  <a:lnTo>
                    <a:pt x="447" y="448"/>
                  </a:lnTo>
                  <a:lnTo>
                    <a:pt x="432" y="443"/>
                  </a:lnTo>
                  <a:lnTo>
                    <a:pt x="415" y="433"/>
                  </a:lnTo>
                  <a:lnTo>
                    <a:pt x="397" y="423"/>
                  </a:lnTo>
                  <a:lnTo>
                    <a:pt x="380" y="414"/>
                  </a:lnTo>
                  <a:lnTo>
                    <a:pt x="365" y="406"/>
                  </a:lnTo>
                  <a:lnTo>
                    <a:pt x="355" y="403"/>
                  </a:lnTo>
                  <a:lnTo>
                    <a:pt x="333" y="409"/>
                  </a:lnTo>
                  <a:lnTo>
                    <a:pt x="313" y="424"/>
                  </a:lnTo>
                  <a:lnTo>
                    <a:pt x="294" y="445"/>
                  </a:lnTo>
                  <a:lnTo>
                    <a:pt x="276" y="471"/>
                  </a:lnTo>
                  <a:lnTo>
                    <a:pt x="260" y="501"/>
                  </a:lnTo>
                  <a:lnTo>
                    <a:pt x="247" y="531"/>
                  </a:lnTo>
                  <a:lnTo>
                    <a:pt x="233" y="561"/>
                  </a:lnTo>
                  <a:lnTo>
                    <a:pt x="221" y="589"/>
                  </a:lnTo>
                  <a:lnTo>
                    <a:pt x="214" y="598"/>
                  </a:lnTo>
                  <a:lnTo>
                    <a:pt x="206" y="607"/>
                  </a:lnTo>
                  <a:lnTo>
                    <a:pt x="198" y="614"/>
                  </a:lnTo>
                  <a:lnTo>
                    <a:pt x="190" y="621"/>
                  </a:lnTo>
                  <a:lnTo>
                    <a:pt x="180" y="626"/>
                  </a:lnTo>
                  <a:lnTo>
                    <a:pt x="171" y="630"/>
                  </a:lnTo>
                  <a:lnTo>
                    <a:pt x="160" y="633"/>
                  </a:lnTo>
                  <a:lnTo>
                    <a:pt x="149" y="635"/>
                  </a:lnTo>
                  <a:lnTo>
                    <a:pt x="126" y="634"/>
                  </a:lnTo>
                  <a:lnTo>
                    <a:pt x="105" y="629"/>
                  </a:lnTo>
                  <a:lnTo>
                    <a:pt x="85" y="621"/>
                  </a:lnTo>
                  <a:lnTo>
                    <a:pt x="67" y="610"/>
                  </a:lnTo>
                  <a:lnTo>
                    <a:pt x="50" y="597"/>
                  </a:lnTo>
                  <a:lnTo>
                    <a:pt x="32" y="582"/>
                  </a:lnTo>
                  <a:lnTo>
                    <a:pt x="16" y="565"/>
                  </a:lnTo>
                  <a:lnTo>
                    <a:pt x="0" y="547"/>
                  </a:lnTo>
                  <a:lnTo>
                    <a:pt x="2" y="546"/>
                  </a:lnTo>
                  <a:lnTo>
                    <a:pt x="7" y="545"/>
                  </a:lnTo>
                  <a:lnTo>
                    <a:pt x="15" y="542"/>
                  </a:lnTo>
                  <a:lnTo>
                    <a:pt x="25" y="537"/>
                  </a:lnTo>
                  <a:lnTo>
                    <a:pt x="38" y="531"/>
                  </a:lnTo>
                  <a:lnTo>
                    <a:pt x="53" y="524"/>
                  </a:lnTo>
                  <a:lnTo>
                    <a:pt x="68" y="515"/>
                  </a:lnTo>
                  <a:lnTo>
                    <a:pt x="85" y="505"/>
                  </a:lnTo>
                  <a:lnTo>
                    <a:pt x="103" y="492"/>
                  </a:lnTo>
                  <a:lnTo>
                    <a:pt x="120" y="478"/>
                  </a:lnTo>
                  <a:lnTo>
                    <a:pt x="138" y="461"/>
                  </a:lnTo>
                  <a:lnTo>
                    <a:pt x="154" y="444"/>
                  </a:lnTo>
                  <a:lnTo>
                    <a:pt x="171" y="423"/>
                  </a:lnTo>
                  <a:lnTo>
                    <a:pt x="186" y="401"/>
                  </a:lnTo>
                  <a:lnTo>
                    <a:pt x="198" y="376"/>
                  </a:lnTo>
                  <a:lnTo>
                    <a:pt x="209" y="349"/>
                  </a:lnTo>
                  <a:lnTo>
                    <a:pt x="217" y="326"/>
                  </a:lnTo>
                  <a:lnTo>
                    <a:pt x="222" y="301"/>
                  </a:lnTo>
                  <a:lnTo>
                    <a:pt x="221" y="274"/>
                  </a:lnTo>
                  <a:lnTo>
                    <a:pt x="207" y="246"/>
                  </a:lnTo>
                  <a:lnTo>
                    <a:pt x="209" y="232"/>
                  </a:lnTo>
                  <a:lnTo>
                    <a:pt x="211" y="220"/>
                  </a:lnTo>
                  <a:lnTo>
                    <a:pt x="214" y="209"/>
                  </a:lnTo>
                  <a:lnTo>
                    <a:pt x="221" y="198"/>
                  </a:lnTo>
                  <a:lnTo>
                    <a:pt x="211" y="195"/>
                  </a:lnTo>
                  <a:lnTo>
                    <a:pt x="198" y="193"/>
                  </a:lnTo>
                  <a:lnTo>
                    <a:pt x="187" y="190"/>
                  </a:lnTo>
                  <a:lnTo>
                    <a:pt x="175" y="188"/>
                  </a:lnTo>
                  <a:lnTo>
                    <a:pt x="164" y="184"/>
                  </a:lnTo>
                  <a:lnTo>
                    <a:pt x="154" y="178"/>
                  </a:lnTo>
                  <a:lnTo>
                    <a:pt x="148" y="167"/>
                  </a:lnTo>
                  <a:lnTo>
                    <a:pt x="142" y="151"/>
                  </a:lnTo>
                  <a:lnTo>
                    <a:pt x="141" y="133"/>
                  </a:lnTo>
                  <a:lnTo>
                    <a:pt x="143" y="114"/>
                  </a:lnTo>
                  <a:lnTo>
                    <a:pt x="148" y="96"/>
                  </a:lnTo>
                  <a:lnTo>
                    <a:pt x="153" y="78"/>
                  </a:lnTo>
                  <a:lnTo>
                    <a:pt x="159" y="83"/>
                  </a:lnTo>
                  <a:lnTo>
                    <a:pt x="160" y="103"/>
                  </a:lnTo>
                  <a:lnTo>
                    <a:pt x="161" y="128"/>
                  </a:lnTo>
                  <a:lnTo>
                    <a:pt x="167" y="149"/>
                  </a:lnTo>
                  <a:lnTo>
                    <a:pt x="180" y="149"/>
                  </a:lnTo>
                  <a:lnTo>
                    <a:pt x="188" y="145"/>
                  </a:lnTo>
                  <a:lnTo>
                    <a:pt x="194" y="136"/>
                  </a:lnTo>
                  <a:lnTo>
                    <a:pt x="199" y="121"/>
                  </a:lnTo>
                  <a:lnTo>
                    <a:pt x="203" y="92"/>
                  </a:lnTo>
                  <a:lnTo>
                    <a:pt x="200" y="53"/>
                  </a:lnTo>
                  <a:lnTo>
                    <a:pt x="197" y="17"/>
                  </a:lnTo>
                  <a:lnTo>
                    <a:pt x="197" y="1"/>
                  </a:lnTo>
                  <a:lnTo>
                    <a:pt x="210" y="0"/>
                  </a:lnTo>
                  <a:lnTo>
                    <a:pt x="224" y="0"/>
                  </a:lnTo>
                  <a:lnTo>
                    <a:pt x="237" y="0"/>
                  </a:lnTo>
                  <a:lnTo>
                    <a:pt x="250" y="1"/>
                  </a:lnTo>
                  <a:lnTo>
                    <a:pt x="264" y="1"/>
                  </a:lnTo>
                  <a:lnTo>
                    <a:pt x="278" y="2"/>
                  </a:lnTo>
                  <a:lnTo>
                    <a:pt x="290" y="5"/>
                  </a:lnTo>
                  <a:lnTo>
                    <a:pt x="303"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57"/>
            <p:cNvSpPr>
              <a:spLocks/>
            </p:cNvSpPr>
            <p:nvPr/>
          </p:nvSpPr>
          <p:spPr bwMode="auto">
            <a:xfrm>
              <a:off x="5256" y="2116"/>
              <a:ext cx="231" cy="112"/>
            </a:xfrm>
            <a:custGeom>
              <a:avLst/>
              <a:gdLst>
                <a:gd name="T0" fmla="*/ 515 w 739"/>
                <a:gd name="T1" fmla="*/ 88 h 361"/>
                <a:gd name="T2" fmla="*/ 577 w 739"/>
                <a:gd name="T3" fmla="*/ 125 h 361"/>
                <a:gd name="T4" fmla="*/ 629 w 739"/>
                <a:gd name="T5" fmla="*/ 166 h 361"/>
                <a:gd name="T6" fmla="*/ 670 w 739"/>
                <a:gd name="T7" fmla="*/ 210 h 361"/>
                <a:gd name="T8" fmla="*/ 701 w 739"/>
                <a:gd name="T9" fmla="*/ 254 h 361"/>
                <a:gd name="T10" fmla="*/ 723 w 739"/>
                <a:gd name="T11" fmla="*/ 294 h 361"/>
                <a:gd name="T12" fmla="*/ 736 w 739"/>
                <a:gd name="T13" fmla="*/ 328 h 361"/>
                <a:gd name="T14" fmla="*/ 739 w 739"/>
                <a:gd name="T15" fmla="*/ 353 h 361"/>
                <a:gd name="T16" fmla="*/ 726 w 739"/>
                <a:gd name="T17" fmla="*/ 351 h 361"/>
                <a:gd name="T18" fmla="*/ 705 w 739"/>
                <a:gd name="T19" fmla="*/ 328 h 361"/>
                <a:gd name="T20" fmla="*/ 684 w 739"/>
                <a:gd name="T21" fmla="*/ 301 h 361"/>
                <a:gd name="T22" fmla="*/ 663 w 739"/>
                <a:gd name="T23" fmla="*/ 275 h 361"/>
                <a:gd name="T24" fmla="*/ 640 w 739"/>
                <a:gd name="T25" fmla="*/ 249 h 361"/>
                <a:gd name="T26" fmla="*/ 616 w 739"/>
                <a:gd name="T27" fmla="*/ 227 h 361"/>
                <a:gd name="T28" fmla="*/ 589 w 739"/>
                <a:gd name="T29" fmla="*/ 211 h 361"/>
                <a:gd name="T30" fmla="*/ 556 w 739"/>
                <a:gd name="T31" fmla="*/ 202 h 361"/>
                <a:gd name="T32" fmla="*/ 532 w 739"/>
                <a:gd name="T33" fmla="*/ 202 h 361"/>
                <a:gd name="T34" fmla="*/ 494 w 739"/>
                <a:gd name="T35" fmla="*/ 197 h 361"/>
                <a:gd name="T36" fmla="*/ 426 w 739"/>
                <a:gd name="T37" fmla="*/ 190 h 361"/>
                <a:gd name="T38" fmla="*/ 340 w 739"/>
                <a:gd name="T39" fmla="*/ 180 h 361"/>
                <a:gd name="T40" fmla="*/ 247 w 739"/>
                <a:gd name="T41" fmla="*/ 165 h 361"/>
                <a:gd name="T42" fmla="*/ 154 w 739"/>
                <a:gd name="T43" fmla="*/ 148 h 361"/>
                <a:gd name="T44" fmla="*/ 74 w 739"/>
                <a:gd name="T45" fmla="*/ 128 h 361"/>
                <a:gd name="T46" fmla="*/ 17 w 739"/>
                <a:gd name="T47" fmla="*/ 104 h 361"/>
                <a:gd name="T48" fmla="*/ 6 w 739"/>
                <a:gd name="T49" fmla="*/ 91 h 361"/>
                <a:gd name="T50" fmla="*/ 50 w 739"/>
                <a:gd name="T51" fmla="*/ 96 h 361"/>
                <a:gd name="T52" fmla="*/ 127 w 739"/>
                <a:gd name="T53" fmla="*/ 104 h 361"/>
                <a:gd name="T54" fmla="*/ 224 w 739"/>
                <a:gd name="T55" fmla="*/ 117 h 361"/>
                <a:gd name="T56" fmla="*/ 327 w 739"/>
                <a:gd name="T57" fmla="*/ 129 h 361"/>
                <a:gd name="T58" fmla="*/ 425 w 739"/>
                <a:gd name="T59" fmla="*/ 141 h 361"/>
                <a:gd name="T60" fmla="*/ 502 w 739"/>
                <a:gd name="T61" fmla="*/ 150 h 361"/>
                <a:gd name="T62" fmla="*/ 548 w 739"/>
                <a:gd name="T63" fmla="*/ 156 h 361"/>
                <a:gd name="T64" fmla="*/ 538 w 739"/>
                <a:gd name="T65" fmla="*/ 140 h 361"/>
                <a:gd name="T66" fmla="*/ 490 w 739"/>
                <a:gd name="T67" fmla="*/ 110 h 361"/>
                <a:gd name="T68" fmla="*/ 422 w 739"/>
                <a:gd name="T69" fmla="*/ 84 h 361"/>
                <a:gd name="T70" fmla="*/ 343 w 739"/>
                <a:gd name="T71" fmla="*/ 64 h 361"/>
                <a:gd name="T72" fmla="*/ 258 w 739"/>
                <a:gd name="T73" fmla="*/ 46 h 361"/>
                <a:gd name="T74" fmla="*/ 175 w 739"/>
                <a:gd name="T75" fmla="*/ 34 h 361"/>
                <a:gd name="T76" fmla="*/ 98 w 739"/>
                <a:gd name="T77" fmla="*/ 23 h 361"/>
                <a:gd name="T78" fmla="*/ 35 w 739"/>
                <a:gd name="T79" fmla="*/ 15 h 361"/>
                <a:gd name="T80" fmla="*/ 20 w 739"/>
                <a:gd name="T81" fmla="*/ 6 h 361"/>
                <a:gd name="T82" fmla="*/ 54 w 739"/>
                <a:gd name="T83" fmla="*/ 0 h 361"/>
                <a:gd name="T84" fmla="*/ 107 w 739"/>
                <a:gd name="T85" fmla="*/ 1 h 361"/>
                <a:gd name="T86" fmla="*/ 172 w 739"/>
                <a:gd name="T87" fmla="*/ 8 h 361"/>
                <a:gd name="T88" fmla="*/ 243 w 739"/>
                <a:gd name="T89" fmla="*/ 20 h 361"/>
                <a:gd name="T90" fmla="*/ 317 w 739"/>
                <a:gd name="T91" fmla="*/ 34 h 361"/>
                <a:gd name="T92" fmla="*/ 388 w 739"/>
                <a:gd name="T93" fmla="*/ 50 h 361"/>
                <a:gd name="T94" fmla="*/ 453 w 739"/>
                <a:gd name="T95" fmla="*/ 6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9" h="361">
                  <a:moveTo>
                    <a:pt x="480" y="73"/>
                  </a:moveTo>
                  <a:lnTo>
                    <a:pt x="515" y="88"/>
                  </a:lnTo>
                  <a:lnTo>
                    <a:pt x="547" y="105"/>
                  </a:lnTo>
                  <a:lnTo>
                    <a:pt x="577" y="125"/>
                  </a:lnTo>
                  <a:lnTo>
                    <a:pt x="604" y="146"/>
                  </a:lnTo>
                  <a:lnTo>
                    <a:pt x="629" y="166"/>
                  </a:lnTo>
                  <a:lnTo>
                    <a:pt x="651" y="188"/>
                  </a:lnTo>
                  <a:lnTo>
                    <a:pt x="670" y="210"/>
                  </a:lnTo>
                  <a:lnTo>
                    <a:pt x="687" y="232"/>
                  </a:lnTo>
                  <a:lnTo>
                    <a:pt x="701" y="254"/>
                  </a:lnTo>
                  <a:lnTo>
                    <a:pt x="714" y="275"/>
                  </a:lnTo>
                  <a:lnTo>
                    <a:pt x="723" y="294"/>
                  </a:lnTo>
                  <a:lnTo>
                    <a:pt x="731" y="313"/>
                  </a:lnTo>
                  <a:lnTo>
                    <a:pt x="736" y="328"/>
                  </a:lnTo>
                  <a:lnTo>
                    <a:pt x="738" y="341"/>
                  </a:lnTo>
                  <a:lnTo>
                    <a:pt x="739" y="353"/>
                  </a:lnTo>
                  <a:lnTo>
                    <a:pt x="737" y="361"/>
                  </a:lnTo>
                  <a:lnTo>
                    <a:pt x="726" y="351"/>
                  </a:lnTo>
                  <a:lnTo>
                    <a:pt x="715" y="340"/>
                  </a:lnTo>
                  <a:lnTo>
                    <a:pt x="705" y="328"/>
                  </a:lnTo>
                  <a:lnTo>
                    <a:pt x="695" y="315"/>
                  </a:lnTo>
                  <a:lnTo>
                    <a:pt x="684" y="301"/>
                  </a:lnTo>
                  <a:lnTo>
                    <a:pt x="674" y="287"/>
                  </a:lnTo>
                  <a:lnTo>
                    <a:pt x="663" y="275"/>
                  </a:lnTo>
                  <a:lnTo>
                    <a:pt x="652" y="261"/>
                  </a:lnTo>
                  <a:lnTo>
                    <a:pt x="640" y="249"/>
                  </a:lnTo>
                  <a:lnTo>
                    <a:pt x="629" y="238"/>
                  </a:lnTo>
                  <a:lnTo>
                    <a:pt x="616" y="227"/>
                  </a:lnTo>
                  <a:lnTo>
                    <a:pt x="604" y="218"/>
                  </a:lnTo>
                  <a:lnTo>
                    <a:pt x="589" y="211"/>
                  </a:lnTo>
                  <a:lnTo>
                    <a:pt x="573" y="205"/>
                  </a:lnTo>
                  <a:lnTo>
                    <a:pt x="556" y="202"/>
                  </a:lnTo>
                  <a:lnTo>
                    <a:pt x="538" y="202"/>
                  </a:lnTo>
                  <a:lnTo>
                    <a:pt x="532" y="202"/>
                  </a:lnTo>
                  <a:lnTo>
                    <a:pt x="517" y="200"/>
                  </a:lnTo>
                  <a:lnTo>
                    <a:pt x="494" y="197"/>
                  </a:lnTo>
                  <a:lnTo>
                    <a:pt x="463" y="195"/>
                  </a:lnTo>
                  <a:lnTo>
                    <a:pt x="426" y="190"/>
                  </a:lnTo>
                  <a:lnTo>
                    <a:pt x="385" y="186"/>
                  </a:lnTo>
                  <a:lnTo>
                    <a:pt x="340" y="180"/>
                  </a:lnTo>
                  <a:lnTo>
                    <a:pt x="294" y="173"/>
                  </a:lnTo>
                  <a:lnTo>
                    <a:pt x="247" y="165"/>
                  </a:lnTo>
                  <a:lnTo>
                    <a:pt x="199" y="157"/>
                  </a:lnTo>
                  <a:lnTo>
                    <a:pt x="154" y="148"/>
                  </a:lnTo>
                  <a:lnTo>
                    <a:pt x="112" y="139"/>
                  </a:lnTo>
                  <a:lnTo>
                    <a:pt x="74" y="128"/>
                  </a:lnTo>
                  <a:lnTo>
                    <a:pt x="42" y="117"/>
                  </a:lnTo>
                  <a:lnTo>
                    <a:pt x="17" y="104"/>
                  </a:lnTo>
                  <a:lnTo>
                    <a:pt x="0" y="91"/>
                  </a:lnTo>
                  <a:lnTo>
                    <a:pt x="6" y="91"/>
                  </a:lnTo>
                  <a:lnTo>
                    <a:pt x="23" y="93"/>
                  </a:lnTo>
                  <a:lnTo>
                    <a:pt x="50" y="96"/>
                  </a:lnTo>
                  <a:lnTo>
                    <a:pt x="84" y="99"/>
                  </a:lnTo>
                  <a:lnTo>
                    <a:pt x="127" y="104"/>
                  </a:lnTo>
                  <a:lnTo>
                    <a:pt x="173" y="110"/>
                  </a:lnTo>
                  <a:lnTo>
                    <a:pt x="224" y="117"/>
                  </a:lnTo>
                  <a:lnTo>
                    <a:pt x="275" y="122"/>
                  </a:lnTo>
                  <a:lnTo>
                    <a:pt x="327" y="129"/>
                  </a:lnTo>
                  <a:lnTo>
                    <a:pt x="378" y="135"/>
                  </a:lnTo>
                  <a:lnTo>
                    <a:pt x="425" y="141"/>
                  </a:lnTo>
                  <a:lnTo>
                    <a:pt x="467" y="147"/>
                  </a:lnTo>
                  <a:lnTo>
                    <a:pt x="502" y="150"/>
                  </a:lnTo>
                  <a:lnTo>
                    <a:pt x="530" y="154"/>
                  </a:lnTo>
                  <a:lnTo>
                    <a:pt x="548" y="156"/>
                  </a:lnTo>
                  <a:lnTo>
                    <a:pt x="554" y="157"/>
                  </a:lnTo>
                  <a:lnTo>
                    <a:pt x="538" y="140"/>
                  </a:lnTo>
                  <a:lnTo>
                    <a:pt x="516" y="124"/>
                  </a:lnTo>
                  <a:lnTo>
                    <a:pt x="490" y="110"/>
                  </a:lnTo>
                  <a:lnTo>
                    <a:pt x="457" y="96"/>
                  </a:lnTo>
                  <a:lnTo>
                    <a:pt x="422" y="84"/>
                  </a:lnTo>
                  <a:lnTo>
                    <a:pt x="384" y="73"/>
                  </a:lnTo>
                  <a:lnTo>
                    <a:pt x="343" y="64"/>
                  </a:lnTo>
                  <a:lnTo>
                    <a:pt x="301" y="54"/>
                  </a:lnTo>
                  <a:lnTo>
                    <a:pt x="258" y="46"/>
                  </a:lnTo>
                  <a:lnTo>
                    <a:pt x="217" y="40"/>
                  </a:lnTo>
                  <a:lnTo>
                    <a:pt x="175" y="34"/>
                  </a:lnTo>
                  <a:lnTo>
                    <a:pt x="135" y="28"/>
                  </a:lnTo>
                  <a:lnTo>
                    <a:pt x="98" y="23"/>
                  </a:lnTo>
                  <a:lnTo>
                    <a:pt x="65" y="19"/>
                  </a:lnTo>
                  <a:lnTo>
                    <a:pt x="35" y="15"/>
                  </a:lnTo>
                  <a:lnTo>
                    <a:pt x="9" y="12"/>
                  </a:lnTo>
                  <a:lnTo>
                    <a:pt x="20" y="6"/>
                  </a:lnTo>
                  <a:lnTo>
                    <a:pt x="35" y="1"/>
                  </a:lnTo>
                  <a:lnTo>
                    <a:pt x="54" y="0"/>
                  </a:lnTo>
                  <a:lnTo>
                    <a:pt x="78" y="0"/>
                  </a:lnTo>
                  <a:lnTo>
                    <a:pt x="107" y="1"/>
                  </a:lnTo>
                  <a:lnTo>
                    <a:pt x="138" y="4"/>
                  </a:lnTo>
                  <a:lnTo>
                    <a:pt x="172" y="8"/>
                  </a:lnTo>
                  <a:lnTo>
                    <a:pt x="206" y="13"/>
                  </a:lnTo>
                  <a:lnTo>
                    <a:pt x="243" y="20"/>
                  </a:lnTo>
                  <a:lnTo>
                    <a:pt x="280" y="27"/>
                  </a:lnTo>
                  <a:lnTo>
                    <a:pt x="317" y="34"/>
                  </a:lnTo>
                  <a:lnTo>
                    <a:pt x="354" y="42"/>
                  </a:lnTo>
                  <a:lnTo>
                    <a:pt x="388" y="50"/>
                  </a:lnTo>
                  <a:lnTo>
                    <a:pt x="422" y="58"/>
                  </a:lnTo>
                  <a:lnTo>
                    <a:pt x="453" y="65"/>
                  </a:lnTo>
                  <a:lnTo>
                    <a:pt x="480" y="7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58"/>
            <p:cNvSpPr>
              <a:spLocks/>
            </p:cNvSpPr>
            <p:nvPr/>
          </p:nvSpPr>
          <p:spPr bwMode="auto">
            <a:xfrm>
              <a:off x="5301" y="2196"/>
              <a:ext cx="164" cy="68"/>
            </a:xfrm>
            <a:custGeom>
              <a:avLst/>
              <a:gdLst>
                <a:gd name="T0" fmla="*/ 485 w 524"/>
                <a:gd name="T1" fmla="*/ 28 h 218"/>
                <a:gd name="T2" fmla="*/ 503 w 524"/>
                <a:gd name="T3" fmla="*/ 46 h 218"/>
                <a:gd name="T4" fmla="*/ 516 w 524"/>
                <a:gd name="T5" fmla="*/ 62 h 218"/>
                <a:gd name="T6" fmla="*/ 523 w 524"/>
                <a:gd name="T7" fmla="*/ 73 h 218"/>
                <a:gd name="T8" fmla="*/ 516 w 524"/>
                <a:gd name="T9" fmla="*/ 74 h 218"/>
                <a:gd name="T10" fmla="*/ 481 w 524"/>
                <a:gd name="T11" fmla="*/ 60 h 218"/>
                <a:gd name="T12" fmla="*/ 433 w 524"/>
                <a:gd name="T13" fmla="*/ 42 h 218"/>
                <a:gd name="T14" fmla="*/ 381 w 524"/>
                <a:gd name="T15" fmla="*/ 38 h 218"/>
                <a:gd name="T16" fmla="*/ 341 w 524"/>
                <a:gd name="T17" fmla="*/ 63 h 218"/>
                <a:gd name="T18" fmla="*/ 328 w 524"/>
                <a:gd name="T19" fmla="*/ 108 h 218"/>
                <a:gd name="T20" fmla="*/ 325 w 524"/>
                <a:gd name="T21" fmla="*/ 158 h 218"/>
                <a:gd name="T22" fmla="*/ 308 w 524"/>
                <a:gd name="T23" fmla="*/ 198 h 218"/>
                <a:gd name="T24" fmla="*/ 279 w 524"/>
                <a:gd name="T25" fmla="*/ 214 h 218"/>
                <a:gd name="T26" fmla="*/ 257 w 524"/>
                <a:gd name="T27" fmla="*/ 218 h 218"/>
                <a:gd name="T28" fmla="*/ 224 w 524"/>
                <a:gd name="T29" fmla="*/ 218 h 218"/>
                <a:gd name="T30" fmla="*/ 183 w 524"/>
                <a:gd name="T31" fmla="*/ 216 h 218"/>
                <a:gd name="T32" fmla="*/ 138 w 524"/>
                <a:gd name="T33" fmla="*/ 212 h 218"/>
                <a:gd name="T34" fmla="*/ 93 w 524"/>
                <a:gd name="T35" fmla="*/ 204 h 218"/>
                <a:gd name="T36" fmla="*/ 53 w 524"/>
                <a:gd name="T37" fmla="*/ 195 h 218"/>
                <a:gd name="T38" fmla="*/ 21 w 524"/>
                <a:gd name="T39" fmla="*/ 183 h 218"/>
                <a:gd name="T40" fmla="*/ 0 w 524"/>
                <a:gd name="T41" fmla="*/ 158 h 218"/>
                <a:gd name="T42" fmla="*/ 12 w 524"/>
                <a:gd name="T43" fmla="*/ 159 h 218"/>
                <a:gd name="T44" fmla="*/ 40 w 524"/>
                <a:gd name="T45" fmla="*/ 164 h 218"/>
                <a:gd name="T46" fmla="*/ 82 w 524"/>
                <a:gd name="T47" fmla="*/ 168 h 218"/>
                <a:gd name="T48" fmla="*/ 130 w 524"/>
                <a:gd name="T49" fmla="*/ 174 h 218"/>
                <a:gd name="T50" fmla="*/ 180 w 524"/>
                <a:gd name="T51" fmla="*/ 180 h 218"/>
                <a:gd name="T52" fmla="*/ 224 w 524"/>
                <a:gd name="T53" fmla="*/ 183 h 218"/>
                <a:gd name="T54" fmla="*/ 257 w 524"/>
                <a:gd name="T55" fmla="*/ 184 h 218"/>
                <a:gd name="T56" fmla="*/ 274 w 524"/>
                <a:gd name="T57" fmla="*/ 182 h 218"/>
                <a:gd name="T58" fmla="*/ 282 w 524"/>
                <a:gd name="T59" fmla="*/ 145 h 218"/>
                <a:gd name="T60" fmla="*/ 283 w 524"/>
                <a:gd name="T61" fmla="*/ 107 h 218"/>
                <a:gd name="T62" fmla="*/ 287 w 524"/>
                <a:gd name="T63" fmla="*/ 70 h 218"/>
                <a:gd name="T64" fmla="*/ 306 w 524"/>
                <a:gd name="T65" fmla="*/ 38 h 218"/>
                <a:gd name="T66" fmla="*/ 334 w 524"/>
                <a:gd name="T67" fmla="*/ 16 h 218"/>
                <a:gd name="T68" fmla="*/ 378 w 524"/>
                <a:gd name="T69" fmla="*/ 2 h 218"/>
                <a:gd name="T70" fmla="*/ 427 w 524"/>
                <a:gd name="T71" fmla="*/ 1 h 218"/>
                <a:gd name="T72" fmla="*/ 473 w 524"/>
                <a:gd name="T73"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4" h="218">
                  <a:moveTo>
                    <a:pt x="473" y="19"/>
                  </a:moveTo>
                  <a:lnTo>
                    <a:pt x="485" y="28"/>
                  </a:lnTo>
                  <a:lnTo>
                    <a:pt x="495" y="37"/>
                  </a:lnTo>
                  <a:lnTo>
                    <a:pt x="503" y="46"/>
                  </a:lnTo>
                  <a:lnTo>
                    <a:pt x="511" y="54"/>
                  </a:lnTo>
                  <a:lnTo>
                    <a:pt x="516" y="62"/>
                  </a:lnTo>
                  <a:lnTo>
                    <a:pt x="521" y="68"/>
                  </a:lnTo>
                  <a:lnTo>
                    <a:pt x="523" y="73"/>
                  </a:lnTo>
                  <a:lnTo>
                    <a:pt x="524" y="74"/>
                  </a:lnTo>
                  <a:lnTo>
                    <a:pt x="516" y="74"/>
                  </a:lnTo>
                  <a:lnTo>
                    <a:pt x="501" y="68"/>
                  </a:lnTo>
                  <a:lnTo>
                    <a:pt x="481" y="60"/>
                  </a:lnTo>
                  <a:lnTo>
                    <a:pt x="458" y="50"/>
                  </a:lnTo>
                  <a:lnTo>
                    <a:pt x="433" y="42"/>
                  </a:lnTo>
                  <a:lnTo>
                    <a:pt x="407" y="37"/>
                  </a:lnTo>
                  <a:lnTo>
                    <a:pt x="381" y="38"/>
                  </a:lnTo>
                  <a:lnTo>
                    <a:pt x="358" y="47"/>
                  </a:lnTo>
                  <a:lnTo>
                    <a:pt x="341" y="63"/>
                  </a:lnTo>
                  <a:lnTo>
                    <a:pt x="332" y="84"/>
                  </a:lnTo>
                  <a:lnTo>
                    <a:pt x="328" y="108"/>
                  </a:lnTo>
                  <a:lnTo>
                    <a:pt x="327" y="133"/>
                  </a:lnTo>
                  <a:lnTo>
                    <a:pt x="325" y="158"/>
                  </a:lnTo>
                  <a:lnTo>
                    <a:pt x="319" y="180"/>
                  </a:lnTo>
                  <a:lnTo>
                    <a:pt x="308" y="198"/>
                  </a:lnTo>
                  <a:lnTo>
                    <a:pt x="285" y="212"/>
                  </a:lnTo>
                  <a:lnTo>
                    <a:pt x="279" y="214"/>
                  </a:lnTo>
                  <a:lnTo>
                    <a:pt x="270" y="217"/>
                  </a:lnTo>
                  <a:lnTo>
                    <a:pt x="257" y="218"/>
                  </a:lnTo>
                  <a:lnTo>
                    <a:pt x="242" y="218"/>
                  </a:lnTo>
                  <a:lnTo>
                    <a:pt x="224" y="218"/>
                  </a:lnTo>
                  <a:lnTo>
                    <a:pt x="204" y="218"/>
                  </a:lnTo>
                  <a:lnTo>
                    <a:pt x="183" y="216"/>
                  </a:lnTo>
                  <a:lnTo>
                    <a:pt x="161" y="214"/>
                  </a:lnTo>
                  <a:lnTo>
                    <a:pt x="138" y="212"/>
                  </a:lnTo>
                  <a:lnTo>
                    <a:pt x="115" y="209"/>
                  </a:lnTo>
                  <a:lnTo>
                    <a:pt x="93" y="204"/>
                  </a:lnTo>
                  <a:lnTo>
                    <a:pt x="73" y="201"/>
                  </a:lnTo>
                  <a:lnTo>
                    <a:pt x="53" y="195"/>
                  </a:lnTo>
                  <a:lnTo>
                    <a:pt x="36" y="189"/>
                  </a:lnTo>
                  <a:lnTo>
                    <a:pt x="21" y="183"/>
                  </a:lnTo>
                  <a:lnTo>
                    <a:pt x="9" y="176"/>
                  </a:lnTo>
                  <a:lnTo>
                    <a:pt x="0" y="158"/>
                  </a:lnTo>
                  <a:lnTo>
                    <a:pt x="4" y="158"/>
                  </a:lnTo>
                  <a:lnTo>
                    <a:pt x="12" y="159"/>
                  </a:lnTo>
                  <a:lnTo>
                    <a:pt x="24" y="161"/>
                  </a:lnTo>
                  <a:lnTo>
                    <a:pt x="40" y="164"/>
                  </a:lnTo>
                  <a:lnTo>
                    <a:pt x="60" y="166"/>
                  </a:lnTo>
                  <a:lnTo>
                    <a:pt x="82" y="168"/>
                  </a:lnTo>
                  <a:lnTo>
                    <a:pt x="106" y="172"/>
                  </a:lnTo>
                  <a:lnTo>
                    <a:pt x="130" y="174"/>
                  </a:lnTo>
                  <a:lnTo>
                    <a:pt x="156" y="178"/>
                  </a:lnTo>
                  <a:lnTo>
                    <a:pt x="180" y="180"/>
                  </a:lnTo>
                  <a:lnTo>
                    <a:pt x="203" y="182"/>
                  </a:lnTo>
                  <a:lnTo>
                    <a:pt x="224" y="183"/>
                  </a:lnTo>
                  <a:lnTo>
                    <a:pt x="242" y="184"/>
                  </a:lnTo>
                  <a:lnTo>
                    <a:pt x="257" y="184"/>
                  </a:lnTo>
                  <a:lnTo>
                    <a:pt x="268" y="183"/>
                  </a:lnTo>
                  <a:lnTo>
                    <a:pt x="274" y="182"/>
                  </a:lnTo>
                  <a:lnTo>
                    <a:pt x="280" y="165"/>
                  </a:lnTo>
                  <a:lnTo>
                    <a:pt x="282" y="145"/>
                  </a:lnTo>
                  <a:lnTo>
                    <a:pt x="283" y="127"/>
                  </a:lnTo>
                  <a:lnTo>
                    <a:pt x="283" y="107"/>
                  </a:lnTo>
                  <a:lnTo>
                    <a:pt x="285" y="89"/>
                  </a:lnTo>
                  <a:lnTo>
                    <a:pt x="287" y="70"/>
                  </a:lnTo>
                  <a:lnTo>
                    <a:pt x="294" y="53"/>
                  </a:lnTo>
                  <a:lnTo>
                    <a:pt x="306" y="38"/>
                  </a:lnTo>
                  <a:lnTo>
                    <a:pt x="317" y="27"/>
                  </a:lnTo>
                  <a:lnTo>
                    <a:pt x="334" y="16"/>
                  </a:lnTo>
                  <a:lnTo>
                    <a:pt x="354" y="7"/>
                  </a:lnTo>
                  <a:lnTo>
                    <a:pt x="378" y="2"/>
                  </a:lnTo>
                  <a:lnTo>
                    <a:pt x="402" y="0"/>
                  </a:lnTo>
                  <a:lnTo>
                    <a:pt x="427" y="1"/>
                  </a:lnTo>
                  <a:lnTo>
                    <a:pt x="452" y="7"/>
                  </a:lnTo>
                  <a:lnTo>
                    <a:pt x="473"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59"/>
            <p:cNvSpPr>
              <a:spLocks/>
            </p:cNvSpPr>
            <p:nvPr/>
          </p:nvSpPr>
          <p:spPr bwMode="auto">
            <a:xfrm>
              <a:off x="5113" y="2255"/>
              <a:ext cx="287" cy="498"/>
            </a:xfrm>
            <a:custGeom>
              <a:avLst/>
              <a:gdLst>
                <a:gd name="T0" fmla="*/ 558 w 915"/>
                <a:gd name="T1" fmla="*/ 35 h 1590"/>
                <a:gd name="T2" fmla="*/ 559 w 915"/>
                <a:gd name="T3" fmla="*/ 101 h 1590"/>
                <a:gd name="T4" fmla="*/ 599 w 915"/>
                <a:gd name="T5" fmla="*/ 126 h 1590"/>
                <a:gd name="T6" fmla="*/ 696 w 915"/>
                <a:gd name="T7" fmla="*/ 146 h 1590"/>
                <a:gd name="T8" fmla="*/ 808 w 915"/>
                <a:gd name="T9" fmla="*/ 157 h 1590"/>
                <a:gd name="T10" fmla="*/ 883 w 915"/>
                <a:gd name="T11" fmla="*/ 133 h 1590"/>
                <a:gd name="T12" fmla="*/ 884 w 915"/>
                <a:gd name="T13" fmla="*/ 82 h 1590"/>
                <a:gd name="T14" fmla="*/ 914 w 915"/>
                <a:gd name="T15" fmla="*/ 95 h 1590"/>
                <a:gd name="T16" fmla="*/ 891 w 915"/>
                <a:gd name="T17" fmla="*/ 176 h 1590"/>
                <a:gd name="T18" fmla="*/ 831 w 915"/>
                <a:gd name="T19" fmla="*/ 194 h 1590"/>
                <a:gd name="T20" fmla="*/ 759 w 915"/>
                <a:gd name="T21" fmla="*/ 195 h 1590"/>
                <a:gd name="T22" fmla="*/ 680 w 915"/>
                <a:gd name="T23" fmla="*/ 187 h 1590"/>
                <a:gd name="T24" fmla="*/ 605 w 915"/>
                <a:gd name="T25" fmla="*/ 168 h 1590"/>
                <a:gd name="T26" fmla="*/ 556 w 915"/>
                <a:gd name="T27" fmla="*/ 290 h 1590"/>
                <a:gd name="T28" fmla="*/ 459 w 915"/>
                <a:gd name="T29" fmla="*/ 429 h 1590"/>
                <a:gd name="T30" fmla="*/ 345 w 915"/>
                <a:gd name="T31" fmla="*/ 489 h 1590"/>
                <a:gd name="T32" fmla="*/ 270 w 915"/>
                <a:gd name="T33" fmla="*/ 566 h 1590"/>
                <a:gd name="T34" fmla="*/ 240 w 915"/>
                <a:gd name="T35" fmla="*/ 652 h 1590"/>
                <a:gd name="T36" fmla="*/ 176 w 915"/>
                <a:gd name="T37" fmla="*/ 866 h 1590"/>
                <a:gd name="T38" fmla="*/ 102 w 915"/>
                <a:gd name="T39" fmla="*/ 1121 h 1590"/>
                <a:gd name="T40" fmla="*/ 58 w 915"/>
                <a:gd name="T41" fmla="*/ 1300 h 1590"/>
                <a:gd name="T42" fmla="*/ 90 w 915"/>
                <a:gd name="T43" fmla="*/ 1355 h 1590"/>
                <a:gd name="T44" fmla="*/ 142 w 915"/>
                <a:gd name="T45" fmla="*/ 1391 h 1590"/>
                <a:gd name="T46" fmla="*/ 200 w 915"/>
                <a:gd name="T47" fmla="*/ 1418 h 1590"/>
                <a:gd name="T48" fmla="*/ 257 w 915"/>
                <a:gd name="T49" fmla="*/ 1445 h 1590"/>
                <a:gd name="T50" fmla="*/ 293 w 915"/>
                <a:gd name="T51" fmla="*/ 1459 h 1590"/>
                <a:gd name="T52" fmla="*/ 377 w 915"/>
                <a:gd name="T53" fmla="*/ 1483 h 1590"/>
                <a:gd name="T54" fmla="*/ 505 w 915"/>
                <a:gd name="T55" fmla="*/ 1512 h 1590"/>
                <a:gd name="T56" fmla="*/ 652 w 915"/>
                <a:gd name="T57" fmla="*/ 1529 h 1590"/>
                <a:gd name="T58" fmla="*/ 762 w 915"/>
                <a:gd name="T59" fmla="*/ 1528 h 1590"/>
                <a:gd name="T60" fmla="*/ 852 w 915"/>
                <a:gd name="T61" fmla="*/ 1509 h 1590"/>
                <a:gd name="T62" fmla="*/ 860 w 915"/>
                <a:gd name="T63" fmla="*/ 1531 h 1590"/>
                <a:gd name="T64" fmla="*/ 835 w 915"/>
                <a:gd name="T65" fmla="*/ 1561 h 1590"/>
                <a:gd name="T66" fmla="*/ 809 w 915"/>
                <a:gd name="T67" fmla="*/ 1570 h 1590"/>
                <a:gd name="T68" fmla="*/ 747 w 915"/>
                <a:gd name="T69" fmla="*/ 1583 h 1590"/>
                <a:gd name="T70" fmla="*/ 703 w 915"/>
                <a:gd name="T71" fmla="*/ 1588 h 1590"/>
                <a:gd name="T72" fmla="*/ 670 w 915"/>
                <a:gd name="T73" fmla="*/ 1589 h 1590"/>
                <a:gd name="T74" fmla="*/ 636 w 915"/>
                <a:gd name="T75" fmla="*/ 1590 h 1590"/>
                <a:gd name="T76" fmla="*/ 602 w 915"/>
                <a:gd name="T77" fmla="*/ 1589 h 1590"/>
                <a:gd name="T78" fmla="*/ 544 w 915"/>
                <a:gd name="T79" fmla="*/ 1583 h 1590"/>
                <a:gd name="T80" fmla="*/ 469 w 915"/>
                <a:gd name="T81" fmla="*/ 1570 h 1590"/>
                <a:gd name="T82" fmla="*/ 393 w 915"/>
                <a:gd name="T83" fmla="*/ 1552 h 1590"/>
                <a:gd name="T84" fmla="*/ 322 w 915"/>
                <a:gd name="T85" fmla="*/ 1532 h 1590"/>
                <a:gd name="T86" fmla="*/ 257 w 915"/>
                <a:gd name="T87" fmla="*/ 1511 h 1590"/>
                <a:gd name="T88" fmla="*/ 205 w 915"/>
                <a:gd name="T89" fmla="*/ 1490 h 1590"/>
                <a:gd name="T90" fmla="*/ 159 w 915"/>
                <a:gd name="T91" fmla="*/ 1464 h 1590"/>
                <a:gd name="T92" fmla="*/ 104 w 915"/>
                <a:gd name="T93" fmla="*/ 1432 h 1590"/>
                <a:gd name="T94" fmla="*/ 50 w 915"/>
                <a:gd name="T95" fmla="*/ 1388 h 1590"/>
                <a:gd name="T96" fmla="*/ 9 w 915"/>
                <a:gd name="T97" fmla="*/ 1333 h 1590"/>
                <a:gd name="T98" fmla="*/ 15 w 915"/>
                <a:gd name="T99" fmla="*/ 1234 h 1590"/>
                <a:gd name="T100" fmla="*/ 78 w 915"/>
                <a:gd name="T101" fmla="*/ 1008 h 1590"/>
                <a:gd name="T102" fmla="*/ 153 w 915"/>
                <a:gd name="T103" fmla="*/ 763 h 1590"/>
                <a:gd name="T104" fmla="*/ 199 w 915"/>
                <a:gd name="T105" fmla="*/ 614 h 1590"/>
                <a:gd name="T106" fmla="*/ 220 w 915"/>
                <a:gd name="T107" fmla="*/ 551 h 1590"/>
                <a:gd name="T108" fmla="*/ 277 w 915"/>
                <a:gd name="T109" fmla="*/ 490 h 1590"/>
                <a:gd name="T110" fmla="*/ 352 w 915"/>
                <a:gd name="T111" fmla="*/ 439 h 1590"/>
                <a:gd name="T112" fmla="*/ 427 w 915"/>
                <a:gd name="T113" fmla="*/ 398 h 1590"/>
                <a:gd name="T114" fmla="*/ 513 w 915"/>
                <a:gd name="T115" fmla="*/ 303 h 1590"/>
                <a:gd name="T116" fmla="*/ 538 w 915"/>
                <a:gd name="T117" fmla="*/ 171 h 1590"/>
                <a:gd name="T118" fmla="*/ 516 w 915"/>
                <a:gd name="T119" fmla="*/ 61 h 1590"/>
                <a:gd name="T120" fmla="*/ 569 w 915"/>
                <a:gd name="T121" fmla="*/ 1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5" h="1590">
                  <a:moveTo>
                    <a:pt x="581" y="0"/>
                  </a:moveTo>
                  <a:lnTo>
                    <a:pt x="573" y="8"/>
                  </a:lnTo>
                  <a:lnTo>
                    <a:pt x="565" y="20"/>
                  </a:lnTo>
                  <a:lnTo>
                    <a:pt x="558" y="35"/>
                  </a:lnTo>
                  <a:lnTo>
                    <a:pt x="552" y="50"/>
                  </a:lnTo>
                  <a:lnTo>
                    <a:pt x="551" y="67"/>
                  </a:lnTo>
                  <a:lnTo>
                    <a:pt x="552" y="84"/>
                  </a:lnTo>
                  <a:lnTo>
                    <a:pt x="559" y="101"/>
                  </a:lnTo>
                  <a:lnTo>
                    <a:pt x="572" y="118"/>
                  </a:lnTo>
                  <a:lnTo>
                    <a:pt x="575" y="119"/>
                  </a:lnTo>
                  <a:lnTo>
                    <a:pt x="584" y="121"/>
                  </a:lnTo>
                  <a:lnTo>
                    <a:pt x="599" y="126"/>
                  </a:lnTo>
                  <a:lnTo>
                    <a:pt x="619" y="130"/>
                  </a:lnTo>
                  <a:lnTo>
                    <a:pt x="642" y="135"/>
                  </a:lnTo>
                  <a:lnTo>
                    <a:pt x="668" y="141"/>
                  </a:lnTo>
                  <a:lnTo>
                    <a:pt x="696" y="146"/>
                  </a:lnTo>
                  <a:lnTo>
                    <a:pt x="725" y="150"/>
                  </a:lnTo>
                  <a:lnTo>
                    <a:pt x="754" y="154"/>
                  </a:lnTo>
                  <a:lnTo>
                    <a:pt x="781" y="156"/>
                  </a:lnTo>
                  <a:lnTo>
                    <a:pt x="808" y="157"/>
                  </a:lnTo>
                  <a:lnTo>
                    <a:pt x="833" y="154"/>
                  </a:lnTo>
                  <a:lnTo>
                    <a:pt x="854" y="150"/>
                  </a:lnTo>
                  <a:lnTo>
                    <a:pt x="870" y="143"/>
                  </a:lnTo>
                  <a:lnTo>
                    <a:pt x="883" y="133"/>
                  </a:lnTo>
                  <a:lnTo>
                    <a:pt x="888" y="118"/>
                  </a:lnTo>
                  <a:lnTo>
                    <a:pt x="890" y="105"/>
                  </a:lnTo>
                  <a:lnTo>
                    <a:pt x="886" y="93"/>
                  </a:lnTo>
                  <a:lnTo>
                    <a:pt x="884" y="82"/>
                  </a:lnTo>
                  <a:lnTo>
                    <a:pt x="886" y="69"/>
                  </a:lnTo>
                  <a:lnTo>
                    <a:pt x="899" y="69"/>
                  </a:lnTo>
                  <a:lnTo>
                    <a:pt x="908" y="78"/>
                  </a:lnTo>
                  <a:lnTo>
                    <a:pt x="914" y="95"/>
                  </a:lnTo>
                  <a:lnTo>
                    <a:pt x="915" y="115"/>
                  </a:lnTo>
                  <a:lnTo>
                    <a:pt x="913" y="137"/>
                  </a:lnTo>
                  <a:lnTo>
                    <a:pt x="905" y="159"/>
                  </a:lnTo>
                  <a:lnTo>
                    <a:pt x="891" y="176"/>
                  </a:lnTo>
                  <a:lnTo>
                    <a:pt x="871" y="187"/>
                  </a:lnTo>
                  <a:lnTo>
                    <a:pt x="860" y="190"/>
                  </a:lnTo>
                  <a:lnTo>
                    <a:pt x="846" y="192"/>
                  </a:lnTo>
                  <a:lnTo>
                    <a:pt x="831" y="194"/>
                  </a:lnTo>
                  <a:lnTo>
                    <a:pt x="815" y="195"/>
                  </a:lnTo>
                  <a:lnTo>
                    <a:pt x="797" y="196"/>
                  </a:lnTo>
                  <a:lnTo>
                    <a:pt x="779" y="196"/>
                  </a:lnTo>
                  <a:lnTo>
                    <a:pt x="759" y="195"/>
                  </a:lnTo>
                  <a:lnTo>
                    <a:pt x="740" y="194"/>
                  </a:lnTo>
                  <a:lnTo>
                    <a:pt x="720" y="191"/>
                  </a:lnTo>
                  <a:lnTo>
                    <a:pt x="700" y="189"/>
                  </a:lnTo>
                  <a:lnTo>
                    <a:pt x="680" y="187"/>
                  </a:lnTo>
                  <a:lnTo>
                    <a:pt x="660" y="183"/>
                  </a:lnTo>
                  <a:lnTo>
                    <a:pt x="641" y="179"/>
                  </a:lnTo>
                  <a:lnTo>
                    <a:pt x="622" y="174"/>
                  </a:lnTo>
                  <a:lnTo>
                    <a:pt x="605" y="168"/>
                  </a:lnTo>
                  <a:lnTo>
                    <a:pt x="589" y="163"/>
                  </a:lnTo>
                  <a:lnTo>
                    <a:pt x="580" y="206"/>
                  </a:lnTo>
                  <a:lnTo>
                    <a:pt x="568" y="249"/>
                  </a:lnTo>
                  <a:lnTo>
                    <a:pt x="556" y="290"/>
                  </a:lnTo>
                  <a:lnTo>
                    <a:pt x="539" y="331"/>
                  </a:lnTo>
                  <a:lnTo>
                    <a:pt x="519" y="368"/>
                  </a:lnTo>
                  <a:lnTo>
                    <a:pt x="492" y="400"/>
                  </a:lnTo>
                  <a:lnTo>
                    <a:pt x="459" y="429"/>
                  </a:lnTo>
                  <a:lnTo>
                    <a:pt x="417" y="452"/>
                  </a:lnTo>
                  <a:lnTo>
                    <a:pt x="393" y="462"/>
                  </a:lnTo>
                  <a:lnTo>
                    <a:pt x="368" y="475"/>
                  </a:lnTo>
                  <a:lnTo>
                    <a:pt x="345" y="489"/>
                  </a:lnTo>
                  <a:lnTo>
                    <a:pt x="323" y="505"/>
                  </a:lnTo>
                  <a:lnTo>
                    <a:pt x="302" y="523"/>
                  </a:lnTo>
                  <a:lnTo>
                    <a:pt x="285" y="543"/>
                  </a:lnTo>
                  <a:lnTo>
                    <a:pt x="270" y="566"/>
                  </a:lnTo>
                  <a:lnTo>
                    <a:pt x="260" y="590"/>
                  </a:lnTo>
                  <a:lnTo>
                    <a:pt x="257" y="598"/>
                  </a:lnTo>
                  <a:lnTo>
                    <a:pt x="250" y="619"/>
                  </a:lnTo>
                  <a:lnTo>
                    <a:pt x="240" y="652"/>
                  </a:lnTo>
                  <a:lnTo>
                    <a:pt x="227" y="695"/>
                  </a:lnTo>
                  <a:lnTo>
                    <a:pt x="211" y="747"/>
                  </a:lnTo>
                  <a:lnTo>
                    <a:pt x="194" y="804"/>
                  </a:lnTo>
                  <a:lnTo>
                    <a:pt x="176" y="866"/>
                  </a:lnTo>
                  <a:lnTo>
                    <a:pt x="156" y="931"/>
                  </a:lnTo>
                  <a:lnTo>
                    <a:pt x="138" y="997"/>
                  </a:lnTo>
                  <a:lnTo>
                    <a:pt x="118" y="1060"/>
                  </a:lnTo>
                  <a:lnTo>
                    <a:pt x="102" y="1121"/>
                  </a:lnTo>
                  <a:lnTo>
                    <a:pt x="86" y="1178"/>
                  </a:lnTo>
                  <a:lnTo>
                    <a:pt x="73" y="1228"/>
                  </a:lnTo>
                  <a:lnTo>
                    <a:pt x="64" y="1269"/>
                  </a:lnTo>
                  <a:lnTo>
                    <a:pt x="58" y="1300"/>
                  </a:lnTo>
                  <a:lnTo>
                    <a:pt x="57" y="1318"/>
                  </a:lnTo>
                  <a:lnTo>
                    <a:pt x="67" y="1332"/>
                  </a:lnTo>
                  <a:lnTo>
                    <a:pt x="79" y="1343"/>
                  </a:lnTo>
                  <a:lnTo>
                    <a:pt x="90" y="1355"/>
                  </a:lnTo>
                  <a:lnTo>
                    <a:pt x="103" y="1365"/>
                  </a:lnTo>
                  <a:lnTo>
                    <a:pt x="116" y="1375"/>
                  </a:lnTo>
                  <a:lnTo>
                    <a:pt x="129" y="1383"/>
                  </a:lnTo>
                  <a:lnTo>
                    <a:pt x="142" y="1391"/>
                  </a:lnTo>
                  <a:lnTo>
                    <a:pt x="157" y="1399"/>
                  </a:lnTo>
                  <a:lnTo>
                    <a:pt x="171" y="1406"/>
                  </a:lnTo>
                  <a:lnTo>
                    <a:pt x="185" y="1411"/>
                  </a:lnTo>
                  <a:lnTo>
                    <a:pt x="200" y="1418"/>
                  </a:lnTo>
                  <a:lnTo>
                    <a:pt x="215" y="1424"/>
                  </a:lnTo>
                  <a:lnTo>
                    <a:pt x="229" y="1431"/>
                  </a:lnTo>
                  <a:lnTo>
                    <a:pt x="244" y="1438"/>
                  </a:lnTo>
                  <a:lnTo>
                    <a:pt x="257" y="1445"/>
                  </a:lnTo>
                  <a:lnTo>
                    <a:pt x="271" y="1452"/>
                  </a:lnTo>
                  <a:lnTo>
                    <a:pt x="273" y="1453"/>
                  </a:lnTo>
                  <a:lnTo>
                    <a:pt x="282" y="1455"/>
                  </a:lnTo>
                  <a:lnTo>
                    <a:pt x="293" y="1459"/>
                  </a:lnTo>
                  <a:lnTo>
                    <a:pt x="309" y="1463"/>
                  </a:lnTo>
                  <a:lnTo>
                    <a:pt x="329" y="1470"/>
                  </a:lnTo>
                  <a:lnTo>
                    <a:pt x="352" y="1476"/>
                  </a:lnTo>
                  <a:lnTo>
                    <a:pt x="377" y="1483"/>
                  </a:lnTo>
                  <a:lnTo>
                    <a:pt x="406" y="1491"/>
                  </a:lnTo>
                  <a:lnTo>
                    <a:pt x="437" y="1498"/>
                  </a:lnTo>
                  <a:lnTo>
                    <a:pt x="470" y="1505"/>
                  </a:lnTo>
                  <a:lnTo>
                    <a:pt x="505" y="1512"/>
                  </a:lnTo>
                  <a:lnTo>
                    <a:pt x="541" y="1517"/>
                  </a:lnTo>
                  <a:lnTo>
                    <a:pt x="577" y="1522"/>
                  </a:lnTo>
                  <a:lnTo>
                    <a:pt x="614" y="1527"/>
                  </a:lnTo>
                  <a:lnTo>
                    <a:pt x="652" y="1529"/>
                  </a:lnTo>
                  <a:lnTo>
                    <a:pt x="689" y="1530"/>
                  </a:lnTo>
                  <a:lnTo>
                    <a:pt x="713" y="1530"/>
                  </a:lnTo>
                  <a:lnTo>
                    <a:pt x="738" y="1529"/>
                  </a:lnTo>
                  <a:lnTo>
                    <a:pt x="762" y="1528"/>
                  </a:lnTo>
                  <a:lnTo>
                    <a:pt x="786" y="1524"/>
                  </a:lnTo>
                  <a:lnTo>
                    <a:pt x="808" y="1521"/>
                  </a:lnTo>
                  <a:lnTo>
                    <a:pt x="830" y="1515"/>
                  </a:lnTo>
                  <a:lnTo>
                    <a:pt x="852" y="1509"/>
                  </a:lnTo>
                  <a:lnTo>
                    <a:pt x="871" y="1501"/>
                  </a:lnTo>
                  <a:lnTo>
                    <a:pt x="867" y="1512"/>
                  </a:lnTo>
                  <a:lnTo>
                    <a:pt x="863" y="1522"/>
                  </a:lnTo>
                  <a:lnTo>
                    <a:pt x="860" y="1531"/>
                  </a:lnTo>
                  <a:lnTo>
                    <a:pt x="856" y="1540"/>
                  </a:lnTo>
                  <a:lnTo>
                    <a:pt x="850" y="1547"/>
                  </a:lnTo>
                  <a:lnTo>
                    <a:pt x="845" y="1555"/>
                  </a:lnTo>
                  <a:lnTo>
                    <a:pt x="835" y="1561"/>
                  </a:lnTo>
                  <a:lnTo>
                    <a:pt x="824" y="1566"/>
                  </a:lnTo>
                  <a:lnTo>
                    <a:pt x="823" y="1566"/>
                  </a:lnTo>
                  <a:lnTo>
                    <a:pt x="817" y="1568"/>
                  </a:lnTo>
                  <a:lnTo>
                    <a:pt x="809" y="1570"/>
                  </a:lnTo>
                  <a:lnTo>
                    <a:pt x="799" y="1573"/>
                  </a:lnTo>
                  <a:lnTo>
                    <a:pt x="784" y="1576"/>
                  </a:lnTo>
                  <a:lnTo>
                    <a:pt x="768" y="1580"/>
                  </a:lnTo>
                  <a:lnTo>
                    <a:pt x="747" y="1583"/>
                  </a:lnTo>
                  <a:lnTo>
                    <a:pt x="725" y="1585"/>
                  </a:lnTo>
                  <a:lnTo>
                    <a:pt x="718" y="1587"/>
                  </a:lnTo>
                  <a:lnTo>
                    <a:pt x="710" y="1587"/>
                  </a:lnTo>
                  <a:lnTo>
                    <a:pt x="703" y="1588"/>
                  </a:lnTo>
                  <a:lnTo>
                    <a:pt x="695" y="1588"/>
                  </a:lnTo>
                  <a:lnTo>
                    <a:pt x="687" y="1589"/>
                  </a:lnTo>
                  <a:lnTo>
                    <a:pt x="678" y="1589"/>
                  </a:lnTo>
                  <a:lnTo>
                    <a:pt x="670" y="1589"/>
                  </a:lnTo>
                  <a:lnTo>
                    <a:pt x="660" y="1589"/>
                  </a:lnTo>
                  <a:lnTo>
                    <a:pt x="652" y="1589"/>
                  </a:lnTo>
                  <a:lnTo>
                    <a:pt x="644" y="1590"/>
                  </a:lnTo>
                  <a:lnTo>
                    <a:pt x="636" y="1590"/>
                  </a:lnTo>
                  <a:lnTo>
                    <a:pt x="628" y="1590"/>
                  </a:lnTo>
                  <a:lnTo>
                    <a:pt x="619" y="1589"/>
                  </a:lnTo>
                  <a:lnTo>
                    <a:pt x="611" y="1589"/>
                  </a:lnTo>
                  <a:lnTo>
                    <a:pt x="602" y="1589"/>
                  </a:lnTo>
                  <a:lnTo>
                    <a:pt x="592" y="1588"/>
                  </a:lnTo>
                  <a:lnTo>
                    <a:pt x="577" y="1587"/>
                  </a:lnTo>
                  <a:lnTo>
                    <a:pt x="561" y="1585"/>
                  </a:lnTo>
                  <a:lnTo>
                    <a:pt x="544" y="1583"/>
                  </a:lnTo>
                  <a:lnTo>
                    <a:pt x="527" y="1581"/>
                  </a:lnTo>
                  <a:lnTo>
                    <a:pt x="508" y="1577"/>
                  </a:lnTo>
                  <a:lnTo>
                    <a:pt x="489" y="1574"/>
                  </a:lnTo>
                  <a:lnTo>
                    <a:pt x="469" y="1570"/>
                  </a:lnTo>
                  <a:lnTo>
                    <a:pt x="449" y="1566"/>
                  </a:lnTo>
                  <a:lnTo>
                    <a:pt x="430" y="1561"/>
                  </a:lnTo>
                  <a:lnTo>
                    <a:pt x="412" y="1557"/>
                  </a:lnTo>
                  <a:lnTo>
                    <a:pt x="393" y="1552"/>
                  </a:lnTo>
                  <a:lnTo>
                    <a:pt x="376" y="1547"/>
                  </a:lnTo>
                  <a:lnTo>
                    <a:pt x="358" y="1543"/>
                  </a:lnTo>
                  <a:lnTo>
                    <a:pt x="340" y="1538"/>
                  </a:lnTo>
                  <a:lnTo>
                    <a:pt x="322" y="1532"/>
                  </a:lnTo>
                  <a:lnTo>
                    <a:pt x="306" y="1527"/>
                  </a:lnTo>
                  <a:lnTo>
                    <a:pt x="288" y="1522"/>
                  </a:lnTo>
                  <a:lnTo>
                    <a:pt x="273" y="1516"/>
                  </a:lnTo>
                  <a:lnTo>
                    <a:pt x="257" y="1511"/>
                  </a:lnTo>
                  <a:lnTo>
                    <a:pt x="244" y="1506"/>
                  </a:lnTo>
                  <a:lnTo>
                    <a:pt x="230" y="1500"/>
                  </a:lnTo>
                  <a:lnTo>
                    <a:pt x="217" y="1494"/>
                  </a:lnTo>
                  <a:lnTo>
                    <a:pt x="205" y="1490"/>
                  </a:lnTo>
                  <a:lnTo>
                    <a:pt x="195" y="1484"/>
                  </a:lnTo>
                  <a:lnTo>
                    <a:pt x="184" y="1478"/>
                  </a:lnTo>
                  <a:lnTo>
                    <a:pt x="172" y="1471"/>
                  </a:lnTo>
                  <a:lnTo>
                    <a:pt x="159" y="1464"/>
                  </a:lnTo>
                  <a:lnTo>
                    <a:pt x="146" y="1458"/>
                  </a:lnTo>
                  <a:lnTo>
                    <a:pt x="132" y="1449"/>
                  </a:lnTo>
                  <a:lnTo>
                    <a:pt x="118" y="1441"/>
                  </a:lnTo>
                  <a:lnTo>
                    <a:pt x="104" y="1432"/>
                  </a:lnTo>
                  <a:lnTo>
                    <a:pt x="90" y="1422"/>
                  </a:lnTo>
                  <a:lnTo>
                    <a:pt x="77" y="1411"/>
                  </a:lnTo>
                  <a:lnTo>
                    <a:pt x="63" y="1400"/>
                  </a:lnTo>
                  <a:lnTo>
                    <a:pt x="50" y="1388"/>
                  </a:lnTo>
                  <a:lnTo>
                    <a:pt x="39" y="1376"/>
                  </a:lnTo>
                  <a:lnTo>
                    <a:pt x="27" y="1362"/>
                  </a:lnTo>
                  <a:lnTo>
                    <a:pt x="17" y="1348"/>
                  </a:lnTo>
                  <a:lnTo>
                    <a:pt x="9" y="1333"/>
                  </a:lnTo>
                  <a:lnTo>
                    <a:pt x="0" y="1317"/>
                  </a:lnTo>
                  <a:lnTo>
                    <a:pt x="0" y="1301"/>
                  </a:lnTo>
                  <a:lnTo>
                    <a:pt x="6" y="1273"/>
                  </a:lnTo>
                  <a:lnTo>
                    <a:pt x="15" y="1234"/>
                  </a:lnTo>
                  <a:lnTo>
                    <a:pt x="27" y="1186"/>
                  </a:lnTo>
                  <a:lnTo>
                    <a:pt x="42" y="1131"/>
                  </a:lnTo>
                  <a:lnTo>
                    <a:pt x="59" y="1072"/>
                  </a:lnTo>
                  <a:lnTo>
                    <a:pt x="78" y="1008"/>
                  </a:lnTo>
                  <a:lnTo>
                    <a:pt x="97" y="945"/>
                  </a:lnTo>
                  <a:lnTo>
                    <a:pt x="116" y="880"/>
                  </a:lnTo>
                  <a:lnTo>
                    <a:pt x="135" y="819"/>
                  </a:lnTo>
                  <a:lnTo>
                    <a:pt x="153" y="763"/>
                  </a:lnTo>
                  <a:lnTo>
                    <a:pt x="169" y="711"/>
                  </a:lnTo>
                  <a:lnTo>
                    <a:pt x="181" y="668"/>
                  </a:lnTo>
                  <a:lnTo>
                    <a:pt x="192" y="636"/>
                  </a:lnTo>
                  <a:lnTo>
                    <a:pt x="199" y="614"/>
                  </a:lnTo>
                  <a:lnTo>
                    <a:pt x="201" y="607"/>
                  </a:lnTo>
                  <a:lnTo>
                    <a:pt x="204" y="588"/>
                  </a:lnTo>
                  <a:lnTo>
                    <a:pt x="211" y="569"/>
                  </a:lnTo>
                  <a:lnTo>
                    <a:pt x="220" y="551"/>
                  </a:lnTo>
                  <a:lnTo>
                    <a:pt x="232" y="535"/>
                  </a:lnTo>
                  <a:lnTo>
                    <a:pt x="246" y="519"/>
                  </a:lnTo>
                  <a:lnTo>
                    <a:pt x="261" y="504"/>
                  </a:lnTo>
                  <a:lnTo>
                    <a:pt x="277" y="490"/>
                  </a:lnTo>
                  <a:lnTo>
                    <a:pt x="295" y="476"/>
                  </a:lnTo>
                  <a:lnTo>
                    <a:pt x="314" y="463"/>
                  </a:lnTo>
                  <a:lnTo>
                    <a:pt x="332" y="451"/>
                  </a:lnTo>
                  <a:lnTo>
                    <a:pt x="352" y="439"/>
                  </a:lnTo>
                  <a:lnTo>
                    <a:pt x="371" y="429"/>
                  </a:lnTo>
                  <a:lnTo>
                    <a:pt x="391" y="417"/>
                  </a:lnTo>
                  <a:lnTo>
                    <a:pt x="409" y="408"/>
                  </a:lnTo>
                  <a:lnTo>
                    <a:pt x="427" y="398"/>
                  </a:lnTo>
                  <a:lnTo>
                    <a:pt x="444" y="388"/>
                  </a:lnTo>
                  <a:lnTo>
                    <a:pt x="474" y="361"/>
                  </a:lnTo>
                  <a:lnTo>
                    <a:pt x="497" y="332"/>
                  </a:lnTo>
                  <a:lnTo>
                    <a:pt x="513" y="303"/>
                  </a:lnTo>
                  <a:lnTo>
                    <a:pt x="523" y="272"/>
                  </a:lnTo>
                  <a:lnTo>
                    <a:pt x="530" y="241"/>
                  </a:lnTo>
                  <a:lnTo>
                    <a:pt x="534" y="206"/>
                  </a:lnTo>
                  <a:lnTo>
                    <a:pt x="538" y="171"/>
                  </a:lnTo>
                  <a:lnTo>
                    <a:pt x="542" y="131"/>
                  </a:lnTo>
                  <a:lnTo>
                    <a:pt x="522" y="108"/>
                  </a:lnTo>
                  <a:lnTo>
                    <a:pt x="515" y="84"/>
                  </a:lnTo>
                  <a:lnTo>
                    <a:pt x="516" y="61"/>
                  </a:lnTo>
                  <a:lnTo>
                    <a:pt x="526" y="39"/>
                  </a:lnTo>
                  <a:lnTo>
                    <a:pt x="539" y="22"/>
                  </a:lnTo>
                  <a:lnTo>
                    <a:pt x="554" y="8"/>
                  </a:lnTo>
                  <a:lnTo>
                    <a:pt x="569" y="1"/>
                  </a:lnTo>
                  <a:lnTo>
                    <a:pt x="58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60"/>
            <p:cNvSpPr>
              <a:spLocks/>
            </p:cNvSpPr>
            <p:nvPr/>
          </p:nvSpPr>
          <p:spPr bwMode="auto">
            <a:xfrm>
              <a:off x="5302" y="2265"/>
              <a:ext cx="8" cy="22"/>
            </a:xfrm>
            <a:custGeom>
              <a:avLst/>
              <a:gdLst>
                <a:gd name="T0" fmla="*/ 6 w 25"/>
                <a:gd name="T1" fmla="*/ 72 h 72"/>
                <a:gd name="T2" fmla="*/ 0 w 25"/>
                <a:gd name="T3" fmla="*/ 54 h 72"/>
                <a:gd name="T4" fmla="*/ 1 w 25"/>
                <a:gd name="T5" fmla="*/ 36 h 72"/>
                <a:gd name="T6" fmla="*/ 7 w 25"/>
                <a:gd name="T7" fmla="*/ 17 h 72"/>
                <a:gd name="T8" fmla="*/ 16 w 25"/>
                <a:gd name="T9" fmla="*/ 0 h 72"/>
                <a:gd name="T10" fmla="*/ 22 w 25"/>
                <a:gd name="T11" fmla="*/ 7 h 72"/>
                <a:gd name="T12" fmla="*/ 25 w 25"/>
                <a:gd name="T13" fmla="*/ 31 h 72"/>
                <a:gd name="T14" fmla="*/ 22 w 25"/>
                <a:gd name="T15" fmla="*/ 58 h 72"/>
                <a:gd name="T16" fmla="*/ 6 w 25"/>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2">
                  <a:moveTo>
                    <a:pt x="6" y="72"/>
                  </a:moveTo>
                  <a:lnTo>
                    <a:pt x="0" y="54"/>
                  </a:lnTo>
                  <a:lnTo>
                    <a:pt x="1" y="36"/>
                  </a:lnTo>
                  <a:lnTo>
                    <a:pt x="7" y="17"/>
                  </a:lnTo>
                  <a:lnTo>
                    <a:pt x="16" y="0"/>
                  </a:lnTo>
                  <a:lnTo>
                    <a:pt x="22" y="7"/>
                  </a:lnTo>
                  <a:lnTo>
                    <a:pt x="25" y="31"/>
                  </a:lnTo>
                  <a:lnTo>
                    <a:pt x="22" y="58"/>
                  </a:lnTo>
                  <a:lnTo>
                    <a:pt x="6"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61"/>
            <p:cNvSpPr>
              <a:spLocks/>
            </p:cNvSpPr>
            <p:nvPr/>
          </p:nvSpPr>
          <p:spPr bwMode="auto">
            <a:xfrm>
              <a:off x="5329" y="2270"/>
              <a:ext cx="8" cy="24"/>
            </a:xfrm>
            <a:custGeom>
              <a:avLst/>
              <a:gdLst>
                <a:gd name="T0" fmla="*/ 23 w 24"/>
                <a:gd name="T1" fmla="*/ 73 h 75"/>
                <a:gd name="T2" fmla="*/ 16 w 24"/>
                <a:gd name="T3" fmla="*/ 75 h 75"/>
                <a:gd name="T4" fmla="*/ 11 w 24"/>
                <a:gd name="T5" fmla="*/ 73 h 75"/>
                <a:gd name="T6" fmla="*/ 5 w 24"/>
                <a:gd name="T7" fmla="*/ 67 h 75"/>
                <a:gd name="T8" fmla="*/ 0 w 24"/>
                <a:gd name="T9" fmla="*/ 62 h 75"/>
                <a:gd name="T10" fmla="*/ 0 w 24"/>
                <a:gd name="T11" fmla="*/ 47 h 75"/>
                <a:gd name="T12" fmla="*/ 5 w 24"/>
                <a:gd name="T13" fmla="*/ 29 h 75"/>
                <a:gd name="T14" fmla="*/ 11 w 24"/>
                <a:gd name="T15" fmla="*/ 13 h 75"/>
                <a:gd name="T16" fmla="*/ 16 w 24"/>
                <a:gd name="T17" fmla="*/ 0 h 75"/>
                <a:gd name="T18" fmla="*/ 24 w 24"/>
                <a:gd name="T19" fmla="*/ 19 h 75"/>
                <a:gd name="T20" fmla="*/ 22 w 24"/>
                <a:gd name="T21" fmla="*/ 38 h 75"/>
                <a:gd name="T22" fmla="*/ 20 w 24"/>
                <a:gd name="T23" fmla="*/ 57 h 75"/>
                <a:gd name="T24" fmla="*/ 23 w 24"/>
                <a:gd name="T25"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75">
                  <a:moveTo>
                    <a:pt x="23" y="73"/>
                  </a:moveTo>
                  <a:lnTo>
                    <a:pt x="16" y="75"/>
                  </a:lnTo>
                  <a:lnTo>
                    <a:pt x="11" y="73"/>
                  </a:lnTo>
                  <a:lnTo>
                    <a:pt x="5" y="67"/>
                  </a:lnTo>
                  <a:lnTo>
                    <a:pt x="0" y="62"/>
                  </a:lnTo>
                  <a:lnTo>
                    <a:pt x="0" y="47"/>
                  </a:lnTo>
                  <a:lnTo>
                    <a:pt x="5" y="29"/>
                  </a:lnTo>
                  <a:lnTo>
                    <a:pt x="11" y="13"/>
                  </a:lnTo>
                  <a:lnTo>
                    <a:pt x="16" y="0"/>
                  </a:lnTo>
                  <a:lnTo>
                    <a:pt x="24" y="19"/>
                  </a:lnTo>
                  <a:lnTo>
                    <a:pt x="22" y="38"/>
                  </a:lnTo>
                  <a:lnTo>
                    <a:pt x="20" y="57"/>
                  </a:lnTo>
                  <a:lnTo>
                    <a:pt x="23" y="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62"/>
            <p:cNvSpPr>
              <a:spLocks/>
            </p:cNvSpPr>
            <p:nvPr/>
          </p:nvSpPr>
          <p:spPr bwMode="auto">
            <a:xfrm>
              <a:off x="5378" y="2326"/>
              <a:ext cx="16" cy="379"/>
            </a:xfrm>
            <a:custGeom>
              <a:avLst/>
              <a:gdLst>
                <a:gd name="T0" fmla="*/ 35 w 50"/>
                <a:gd name="T1" fmla="*/ 26 h 1208"/>
                <a:gd name="T2" fmla="*/ 40 w 50"/>
                <a:gd name="T3" fmla="*/ 219 h 1208"/>
                <a:gd name="T4" fmla="*/ 47 w 50"/>
                <a:gd name="T5" fmla="*/ 599 h 1208"/>
                <a:gd name="T6" fmla="*/ 50 w 50"/>
                <a:gd name="T7" fmla="*/ 983 h 1208"/>
                <a:gd name="T8" fmla="*/ 43 w 50"/>
                <a:gd name="T9" fmla="*/ 1186 h 1208"/>
                <a:gd name="T10" fmla="*/ 40 w 50"/>
                <a:gd name="T11" fmla="*/ 1194 h 1208"/>
                <a:gd name="T12" fmla="*/ 37 w 50"/>
                <a:gd name="T13" fmla="*/ 1201 h 1208"/>
                <a:gd name="T14" fmla="*/ 31 w 50"/>
                <a:gd name="T15" fmla="*/ 1204 h 1208"/>
                <a:gd name="T16" fmla="*/ 25 w 50"/>
                <a:gd name="T17" fmla="*/ 1206 h 1208"/>
                <a:gd name="T18" fmla="*/ 18 w 50"/>
                <a:gd name="T19" fmla="*/ 1208 h 1208"/>
                <a:gd name="T20" fmla="*/ 11 w 50"/>
                <a:gd name="T21" fmla="*/ 1206 h 1208"/>
                <a:gd name="T22" fmla="*/ 5 w 50"/>
                <a:gd name="T23" fmla="*/ 1206 h 1208"/>
                <a:gd name="T24" fmla="*/ 0 w 50"/>
                <a:gd name="T25" fmla="*/ 1205 h 1208"/>
                <a:gd name="T26" fmla="*/ 1 w 50"/>
                <a:gd name="T27" fmla="*/ 1021 h 1208"/>
                <a:gd name="T28" fmla="*/ 4 w 50"/>
                <a:gd name="T29" fmla="*/ 612 h 1208"/>
                <a:gd name="T30" fmla="*/ 8 w 50"/>
                <a:gd name="T31" fmla="*/ 200 h 1208"/>
                <a:gd name="T32" fmla="*/ 10 w 50"/>
                <a:gd name="T33" fmla="*/ 0 h 1208"/>
                <a:gd name="T34" fmla="*/ 20 w 50"/>
                <a:gd name="T35" fmla="*/ 2 h 1208"/>
                <a:gd name="T36" fmla="*/ 27 w 50"/>
                <a:gd name="T37" fmla="*/ 8 h 1208"/>
                <a:gd name="T38" fmla="*/ 32 w 50"/>
                <a:gd name="T39" fmla="*/ 16 h 1208"/>
                <a:gd name="T40" fmla="*/ 35 w 50"/>
                <a:gd name="T41" fmla="*/ 26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208">
                  <a:moveTo>
                    <a:pt x="35" y="26"/>
                  </a:moveTo>
                  <a:lnTo>
                    <a:pt x="40" y="219"/>
                  </a:lnTo>
                  <a:lnTo>
                    <a:pt x="47" y="599"/>
                  </a:lnTo>
                  <a:lnTo>
                    <a:pt x="50" y="983"/>
                  </a:lnTo>
                  <a:lnTo>
                    <a:pt x="43" y="1186"/>
                  </a:lnTo>
                  <a:lnTo>
                    <a:pt x="40" y="1194"/>
                  </a:lnTo>
                  <a:lnTo>
                    <a:pt x="37" y="1201"/>
                  </a:lnTo>
                  <a:lnTo>
                    <a:pt x="31" y="1204"/>
                  </a:lnTo>
                  <a:lnTo>
                    <a:pt x="25" y="1206"/>
                  </a:lnTo>
                  <a:lnTo>
                    <a:pt x="18" y="1208"/>
                  </a:lnTo>
                  <a:lnTo>
                    <a:pt x="11" y="1206"/>
                  </a:lnTo>
                  <a:lnTo>
                    <a:pt x="5" y="1206"/>
                  </a:lnTo>
                  <a:lnTo>
                    <a:pt x="0" y="1205"/>
                  </a:lnTo>
                  <a:lnTo>
                    <a:pt x="1" y="1021"/>
                  </a:lnTo>
                  <a:lnTo>
                    <a:pt x="4" y="612"/>
                  </a:lnTo>
                  <a:lnTo>
                    <a:pt x="8" y="200"/>
                  </a:lnTo>
                  <a:lnTo>
                    <a:pt x="10" y="0"/>
                  </a:lnTo>
                  <a:lnTo>
                    <a:pt x="20" y="2"/>
                  </a:lnTo>
                  <a:lnTo>
                    <a:pt x="27" y="8"/>
                  </a:lnTo>
                  <a:lnTo>
                    <a:pt x="32" y="16"/>
                  </a:lnTo>
                  <a:lnTo>
                    <a:pt x="35" y="26"/>
                  </a:lnTo>
                  <a:close/>
                </a:path>
              </a:pathLst>
            </a:custGeom>
            <a:solidFill>
              <a:srgbClr val="4C4C4C"/>
            </a:solidFill>
            <a:ln w="9525">
              <a:solidFill>
                <a:schemeClr val="tx1"/>
              </a:solidFill>
              <a:round/>
              <a:headEnd/>
              <a:tailEnd/>
            </a:ln>
          </p:spPr>
          <p:txBody>
            <a:bodyPr/>
            <a:lstStyle/>
            <a:p>
              <a:endParaRPr lang="en-US"/>
            </a:p>
          </p:txBody>
        </p:sp>
        <p:sp>
          <p:nvSpPr>
            <p:cNvPr id="72" name="Freeform 63"/>
            <p:cNvSpPr>
              <a:spLocks/>
            </p:cNvSpPr>
            <p:nvPr/>
          </p:nvSpPr>
          <p:spPr bwMode="auto">
            <a:xfrm>
              <a:off x="5190" y="2488"/>
              <a:ext cx="178" cy="54"/>
            </a:xfrm>
            <a:custGeom>
              <a:avLst/>
              <a:gdLst>
                <a:gd name="T0" fmla="*/ 527 w 568"/>
                <a:gd name="T1" fmla="*/ 133 h 173"/>
                <a:gd name="T2" fmla="*/ 519 w 568"/>
                <a:gd name="T3" fmla="*/ 125 h 173"/>
                <a:gd name="T4" fmla="*/ 510 w 568"/>
                <a:gd name="T5" fmla="*/ 112 h 173"/>
                <a:gd name="T6" fmla="*/ 502 w 568"/>
                <a:gd name="T7" fmla="*/ 100 h 173"/>
                <a:gd name="T8" fmla="*/ 501 w 568"/>
                <a:gd name="T9" fmla="*/ 90 h 173"/>
                <a:gd name="T10" fmla="*/ 527 w 568"/>
                <a:gd name="T11" fmla="*/ 96 h 173"/>
                <a:gd name="T12" fmla="*/ 547 w 568"/>
                <a:gd name="T13" fmla="*/ 106 h 173"/>
                <a:gd name="T14" fmla="*/ 560 w 568"/>
                <a:gd name="T15" fmla="*/ 120 h 173"/>
                <a:gd name="T16" fmla="*/ 565 w 568"/>
                <a:gd name="T17" fmla="*/ 134 h 173"/>
                <a:gd name="T18" fmla="*/ 568 w 568"/>
                <a:gd name="T19" fmla="*/ 148 h 173"/>
                <a:gd name="T20" fmla="*/ 565 w 568"/>
                <a:gd name="T21" fmla="*/ 160 h 173"/>
                <a:gd name="T22" fmla="*/ 561 w 568"/>
                <a:gd name="T23" fmla="*/ 168 h 173"/>
                <a:gd name="T24" fmla="*/ 554 w 568"/>
                <a:gd name="T25" fmla="*/ 173 h 173"/>
                <a:gd name="T26" fmla="*/ 548 w 568"/>
                <a:gd name="T27" fmla="*/ 173 h 173"/>
                <a:gd name="T28" fmla="*/ 533 w 568"/>
                <a:gd name="T29" fmla="*/ 172 h 173"/>
                <a:gd name="T30" fmla="*/ 510 w 568"/>
                <a:gd name="T31" fmla="*/ 171 h 173"/>
                <a:gd name="T32" fmla="*/ 479 w 568"/>
                <a:gd name="T33" fmla="*/ 168 h 173"/>
                <a:gd name="T34" fmla="*/ 442 w 568"/>
                <a:gd name="T35" fmla="*/ 165 h 173"/>
                <a:gd name="T36" fmla="*/ 401 w 568"/>
                <a:gd name="T37" fmla="*/ 160 h 173"/>
                <a:gd name="T38" fmla="*/ 356 w 568"/>
                <a:gd name="T39" fmla="*/ 155 h 173"/>
                <a:gd name="T40" fmla="*/ 308 w 568"/>
                <a:gd name="T41" fmla="*/ 147 h 173"/>
                <a:gd name="T42" fmla="*/ 260 w 568"/>
                <a:gd name="T43" fmla="*/ 137 h 173"/>
                <a:gd name="T44" fmla="*/ 212 w 568"/>
                <a:gd name="T45" fmla="*/ 126 h 173"/>
                <a:gd name="T46" fmla="*/ 166 w 568"/>
                <a:gd name="T47" fmla="*/ 112 h 173"/>
                <a:gd name="T48" fmla="*/ 122 w 568"/>
                <a:gd name="T49" fmla="*/ 95 h 173"/>
                <a:gd name="T50" fmla="*/ 82 w 568"/>
                <a:gd name="T51" fmla="*/ 76 h 173"/>
                <a:gd name="T52" fmla="*/ 48 w 568"/>
                <a:gd name="T53" fmla="*/ 54 h 173"/>
                <a:gd name="T54" fmla="*/ 19 w 568"/>
                <a:gd name="T55" fmla="*/ 29 h 173"/>
                <a:gd name="T56" fmla="*/ 0 w 568"/>
                <a:gd name="T57" fmla="*/ 0 h 173"/>
                <a:gd name="T58" fmla="*/ 2 w 568"/>
                <a:gd name="T59" fmla="*/ 0 h 173"/>
                <a:gd name="T60" fmla="*/ 7 w 568"/>
                <a:gd name="T61" fmla="*/ 2 h 173"/>
                <a:gd name="T62" fmla="*/ 16 w 568"/>
                <a:gd name="T63" fmla="*/ 8 h 173"/>
                <a:gd name="T64" fmla="*/ 29 w 568"/>
                <a:gd name="T65" fmla="*/ 15 h 173"/>
                <a:gd name="T66" fmla="*/ 46 w 568"/>
                <a:gd name="T67" fmla="*/ 23 h 173"/>
                <a:gd name="T68" fmla="*/ 67 w 568"/>
                <a:gd name="T69" fmla="*/ 34 h 173"/>
                <a:gd name="T70" fmla="*/ 92 w 568"/>
                <a:gd name="T71" fmla="*/ 44 h 173"/>
                <a:gd name="T72" fmla="*/ 121 w 568"/>
                <a:gd name="T73" fmla="*/ 55 h 173"/>
                <a:gd name="T74" fmla="*/ 155 w 568"/>
                <a:gd name="T75" fmla="*/ 68 h 173"/>
                <a:gd name="T76" fmla="*/ 193 w 568"/>
                <a:gd name="T77" fmla="*/ 80 h 173"/>
                <a:gd name="T78" fmla="*/ 237 w 568"/>
                <a:gd name="T79" fmla="*/ 91 h 173"/>
                <a:gd name="T80" fmla="*/ 284 w 568"/>
                <a:gd name="T81" fmla="*/ 103 h 173"/>
                <a:gd name="T82" fmla="*/ 337 w 568"/>
                <a:gd name="T83" fmla="*/ 112 h 173"/>
                <a:gd name="T84" fmla="*/ 396 w 568"/>
                <a:gd name="T85" fmla="*/ 121 h 173"/>
                <a:gd name="T86" fmla="*/ 458 w 568"/>
                <a:gd name="T87" fmla="*/ 128 h 173"/>
                <a:gd name="T88" fmla="*/ 527 w 568"/>
                <a:gd name="T89" fmla="*/ 1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173">
                  <a:moveTo>
                    <a:pt x="527" y="133"/>
                  </a:moveTo>
                  <a:lnTo>
                    <a:pt x="519" y="125"/>
                  </a:lnTo>
                  <a:lnTo>
                    <a:pt x="510" y="112"/>
                  </a:lnTo>
                  <a:lnTo>
                    <a:pt x="502" y="100"/>
                  </a:lnTo>
                  <a:lnTo>
                    <a:pt x="501" y="90"/>
                  </a:lnTo>
                  <a:lnTo>
                    <a:pt x="527" y="96"/>
                  </a:lnTo>
                  <a:lnTo>
                    <a:pt x="547" y="106"/>
                  </a:lnTo>
                  <a:lnTo>
                    <a:pt x="560" y="120"/>
                  </a:lnTo>
                  <a:lnTo>
                    <a:pt x="565" y="134"/>
                  </a:lnTo>
                  <a:lnTo>
                    <a:pt x="568" y="148"/>
                  </a:lnTo>
                  <a:lnTo>
                    <a:pt x="565" y="160"/>
                  </a:lnTo>
                  <a:lnTo>
                    <a:pt x="561" y="168"/>
                  </a:lnTo>
                  <a:lnTo>
                    <a:pt x="554" y="173"/>
                  </a:lnTo>
                  <a:lnTo>
                    <a:pt x="548" y="173"/>
                  </a:lnTo>
                  <a:lnTo>
                    <a:pt x="533" y="172"/>
                  </a:lnTo>
                  <a:lnTo>
                    <a:pt x="510" y="171"/>
                  </a:lnTo>
                  <a:lnTo>
                    <a:pt x="479" y="168"/>
                  </a:lnTo>
                  <a:lnTo>
                    <a:pt x="442" y="165"/>
                  </a:lnTo>
                  <a:lnTo>
                    <a:pt x="401" y="160"/>
                  </a:lnTo>
                  <a:lnTo>
                    <a:pt x="356" y="155"/>
                  </a:lnTo>
                  <a:lnTo>
                    <a:pt x="308" y="147"/>
                  </a:lnTo>
                  <a:lnTo>
                    <a:pt x="260" y="137"/>
                  </a:lnTo>
                  <a:lnTo>
                    <a:pt x="212" y="126"/>
                  </a:lnTo>
                  <a:lnTo>
                    <a:pt x="166" y="112"/>
                  </a:lnTo>
                  <a:lnTo>
                    <a:pt x="122" y="95"/>
                  </a:lnTo>
                  <a:lnTo>
                    <a:pt x="82" y="76"/>
                  </a:lnTo>
                  <a:lnTo>
                    <a:pt x="48" y="54"/>
                  </a:lnTo>
                  <a:lnTo>
                    <a:pt x="19" y="29"/>
                  </a:lnTo>
                  <a:lnTo>
                    <a:pt x="0" y="0"/>
                  </a:lnTo>
                  <a:lnTo>
                    <a:pt x="2" y="0"/>
                  </a:lnTo>
                  <a:lnTo>
                    <a:pt x="7" y="2"/>
                  </a:lnTo>
                  <a:lnTo>
                    <a:pt x="16" y="8"/>
                  </a:lnTo>
                  <a:lnTo>
                    <a:pt x="29" y="15"/>
                  </a:lnTo>
                  <a:lnTo>
                    <a:pt x="46" y="23"/>
                  </a:lnTo>
                  <a:lnTo>
                    <a:pt x="67" y="34"/>
                  </a:lnTo>
                  <a:lnTo>
                    <a:pt x="92" y="44"/>
                  </a:lnTo>
                  <a:lnTo>
                    <a:pt x="121" y="55"/>
                  </a:lnTo>
                  <a:lnTo>
                    <a:pt x="155" y="68"/>
                  </a:lnTo>
                  <a:lnTo>
                    <a:pt x="193" y="80"/>
                  </a:lnTo>
                  <a:lnTo>
                    <a:pt x="237" y="91"/>
                  </a:lnTo>
                  <a:lnTo>
                    <a:pt x="284" y="103"/>
                  </a:lnTo>
                  <a:lnTo>
                    <a:pt x="337" y="112"/>
                  </a:lnTo>
                  <a:lnTo>
                    <a:pt x="396" y="121"/>
                  </a:lnTo>
                  <a:lnTo>
                    <a:pt x="458" y="128"/>
                  </a:lnTo>
                  <a:lnTo>
                    <a:pt x="527" y="13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64"/>
            <p:cNvSpPr>
              <a:spLocks/>
            </p:cNvSpPr>
            <p:nvPr/>
          </p:nvSpPr>
          <p:spPr bwMode="auto">
            <a:xfrm>
              <a:off x="4984" y="2064"/>
              <a:ext cx="196" cy="57"/>
            </a:xfrm>
            <a:custGeom>
              <a:avLst/>
              <a:gdLst>
                <a:gd name="T0" fmla="*/ 625 w 625"/>
                <a:gd name="T1" fmla="*/ 167 h 181"/>
                <a:gd name="T2" fmla="*/ 607 w 625"/>
                <a:gd name="T3" fmla="*/ 154 h 181"/>
                <a:gd name="T4" fmla="*/ 580 w 625"/>
                <a:gd name="T5" fmla="*/ 142 h 181"/>
                <a:gd name="T6" fmla="*/ 546 w 625"/>
                <a:gd name="T7" fmla="*/ 128 h 181"/>
                <a:gd name="T8" fmla="*/ 505 w 625"/>
                <a:gd name="T9" fmla="*/ 113 h 181"/>
                <a:gd name="T10" fmla="*/ 461 w 625"/>
                <a:gd name="T11" fmla="*/ 99 h 181"/>
                <a:gd name="T12" fmla="*/ 412 w 625"/>
                <a:gd name="T13" fmla="*/ 85 h 181"/>
                <a:gd name="T14" fmla="*/ 362 w 625"/>
                <a:gd name="T15" fmla="*/ 71 h 181"/>
                <a:gd name="T16" fmla="*/ 310 w 625"/>
                <a:gd name="T17" fmla="*/ 59 h 181"/>
                <a:gd name="T18" fmla="*/ 258 w 625"/>
                <a:gd name="T19" fmla="*/ 46 h 181"/>
                <a:gd name="T20" fmla="*/ 207 w 625"/>
                <a:gd name="T21" fmla="*/ 34 h 181"/>
                <a:gd name="T22" fmla="*/ 160 w 625"/>
                <a:gd name="T23" fmla="*/ 24 h 181"/>
                <a:gd name="T24" fmla="*/ 116 w 625"/>
                <a:gd name="T25" fmla="*/ 16 h 181"/>
                <a:gd name="T26" fmla="*/ 77 w 625"/>
                <a:gd name="T27" fmla="*/ 9 h 181"/>
                <a:gd name="T28" fmla="*/ 45 w 625"/>
                <a:gd name="T29" fmla="*/ 3 h 181"/>
                <a:gd name="T30" fmla="*/ 21 w 625"/>
                <a:gd name="T31" fmla="*/ 1 h 181"/>
                <a:gd name="T32" fmla="*/ 4 w 625"/>
                <a:gd name="T33" fmla="*/ 0 h 181"/>
                <a:gd name="T34" fmla="*/ 1 w 625"/>
                <a:gd name="T35" fmla="*/ 2 h 181"/>
                <a:gd name="T36" fmla="*/ 0 w 625"/>
                <a:gd name="T37" fmla="*/ 8 h 181"/>
                <a:gd name="T38" fmla="*/ 0 w 625"/>
                <a:gd name="T39" fmla="*/ 15 h 181"/>
                <a:gd name="T40" fmla="*/ 2 w 625"/>
                <a:gd name="T41" fmla="*/ 17 h 181"/>
                <a:gd name="T42" fmla="*/ 17 w 625"/>
                <a:gd name="T43" fmla="*/ 19 h 181"/>
                <a:gd name="T44" fmla="*/ 40 w 625"/>
                <a:gd name="T45" fmla="*/ 23 h 181"/>
                <a:gd name="T46" fmla="*/ 69 w 625"/>
                <a:gd name="T47" fmla="*/ 29 h 181"/>
                <a:gd name="T48" fmla="*/ 105 w 625"/>
                <a:gd name="T49" fmla="*/ 36 h 181"/>
                <a:gd name="T50" fmla="*/ 145 w 625"/>
                <a:gd name="T51" fmla="*/ 44 h 181"/>
                <a:gd name="T52" fmla="*/ 189 w 625"/>
                <a:gd name="T53" fmla="*/ 53 h 181"/>
                <a:gd name="T54" fmla="*/ 236 w 625"/>
                <a:gd name="T55" fmla="*/ 64 h 181"/>
                <a:gd name="T56" fmla="*/ 284 w 625"/>
                <a:gd name="T57" fmla="*/ 75 h 181"/>
                <a:gd name="T58" fmla="*/ 333 w 625"/>
                <a:gd name="T59" fmla="*/ 87 h 181"/>
                <a:gd name="T60" fmla="*/ 382 w 625"/>
                <a:gd name="T61" fmla="*/ 100 h 181"/>
                <a:gd name="T62" fmla="*/ 429 w 625"/>
                <a:gd name="T63" fmla="*/ 113 h 181"/>
                <a:gd name="T64" fmla="*/ 474 w 625"/>
                <a:gd name="T65" fmla="*/ 127 h 181"/>
                <a:gd name="T66" fmla="*/ 517 w 625"/>
                <a:gd name="T67" fmla="*/ 140 h 181"/>
                <a:gd name="T68" fmla="*/ 555 w 625"/>
                <a:gd name="T69" fmla="*/ 154 h 181"/>
                <a:gd name="T70" fmla="*/ 587 w 625"/>
                <a:gd name="T71" fmla="*/ 167 h 181"/>
                <a:gd name="T72" fmla="*/ 614 w 625"/>
                <a:gd name="T73" fmla="*/ 181 h 181"/>
                <a:gd name="T74" fmla="*/ 617 w 625"/>
                <a:gd name="T75" fmla="*/ 180 h 181"/>
                <a:gd name="T76" fmla="*/ 622 w 625"/>
                <a:gd name="T77" fmla="*/ 176 h 181"/>
                <a:gd name="T78" fmla="*/ 625 w 625"/>
                <a:gd name="T79" fmla="*/ 170 h 181"/>
                <a:gd name="T80" fmla="*/ 625 w 625"/>
                <a:gd name="T81" fmla="*/ 167 h 181"/>
                <a:gd name="T82" fmla="*/ 625 w 625"/>
                <a:gd name="T83" fmla="*/ 16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5" h="181">
                  <a:moveTo>
                    <a:pt x="625" y="167"/>
                  </a:moveTo>
                  <a:lnTo>
                    <a:pt x="607" y="154"/>
                  </a:lnTo>
                  <a:lnTo>
                    <a:pt x="580" y="142"/>
                  </a:lnTo>
                  <a:lnTo>
                    <a:pt x="546" y="128"/>
                  </a:lnTo>
                  <a:lnTo>
                    <a:pt x="505" y="113"/>
                  </a:lnTo>
                  <a:lnTo>
                    <a:pt x="461" y="99"/>
                  </a:lnTo>
                  <a:lnTo>
                    <a:pt x="412" y="85"/>
                  </a:lnTo>
                  <a:lnTo>
                    <a:pt x="362" y="71"/>
                  </a:lnTo>
                  <a:lnTo>
                    <a:pt x="310" y="59"/>
                  </a:lnTo>
                  <a:lnTo>
                    <a:pt x="258" y="46"/>
                  </a:lnTo>
                  <a:lnTo>
                    <a:pt x="207" y="34"/>
                  </a:lnTo>
                  <a:lnTo>
                    <a:pt x="160" y="24"/>
                  </a:lnTo>
                  <a:lnTo>
                    <a:pt x="116" y="16"/>
                  </a:lnTo>
                  <a:lnTo>
                    <a:pt x="77" y="9"/>
                  </a:lnTo>
                  <a:lnTo>
                    <a:pt x="45" y="3"/>
                  </a:lnTo>
                  <a:lnTo>
                    <a:pt x="21" y="1"/>
                  </a:lnTo>
                  <a:lnTo>
                    <a:pt x="4" y="0"/>
                  </a:lnTo>
                  <a:lnTo>
                    <a:pt x="1" y="2"/>
                  </a:lnTo>
                  <a:lnTo>
                    <a:pt x="0" y="8"/>
                  </a:lnTo>
                  <a:lnTo>
                    <a:pt x="0" y="15"/>
                  </a:lnTo>
                  <a:lnTo>
                    <a:pt x="2" y="17"/>
                  </a:lnTo>
                  <a:lnTo>
                    <a:pt x="17" y="19"/>
                  </a:lnTo>
                  <a:lnTo>
                    <a:pt x="40" y="23"/>
                  </a:lnTo>
                  <a:lnTo>
                    <a:pt x="69" y="29"/>
                  </a:lnTo>
                  <a:lnTo>
                    <a:pt x="105" y="36"/>
                  </a:lnTo>
                  <a:lnTo>
                    <a:pt x="145" y="44"/>
                  </a:lnTo>
                  <a:lnTo>
                    <a:pt x="189" y="53"/>
                  </a:lnTo>
                  <a:lnTo>
                    <a:pt x="236" y="64"/>
                  </a:lnTo>
                  <a:lnTo>
                    <a:pt x="284" y="75"/>
                  </a:lnTo>
                  <a:lnTo>
                    <a:pt x="333" y="87"/>
                  </a:lnTo>
                  <a:lnTo>
                    <a:pt x="382" y="100"/>
                  </a:lnTo>
                  <a:lnTo>
                    <a:pt x="429" y="113"/>
                  </a:lnTo>
                  <a:lnTo>
                    <a:pt x="474" y="127"/>
                  </a:lnTo>
                  <a:lnTo>
                    <a:pt x="517" y="140"/>
                  </a:lnTo>
                  <a:lnTo>
                    <a:pt x="555" y="154"/>
                  </a:lnTo>
                  <a:lnTo>
                    <a:pt x="587" y="167"/>
                  </a:lnTo>
                  <a:lnTo>
                    <a:pt x="614" y="181"/>
                  </a:lnTo>
                  <a:lnTo>
                    <a:pt x="617" y="180"/>
                  </a:lnTo>
                  <a:lnTo>
                    <a:pt x="622" y="176"/>
                  </a:lnTo>
                  <a:lnTo>
                    <a:pt x="625" y="170"/>
                  </a:lnTo>
                  <a:lnTo>
                    <a:pt x="625" y="167"/>
                  </a:lnTo>
                  <a:lnTo>
                    <a:pt x="625" y="16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65"/>
            <p:cNvSpPr>
              <a:spLocks/>
            </p:cNvSpPr>
            <p:nvPr/>
          </p:nvSpPr>
          <p:spPr bwMode="auto">
            <a:xfrm>
              <a:off x="5011" y="2113"/>
              <a:ext cx="161" cy="27"/>
            </a:xfrm>
            <a:custGeom>
              <a:avLst/>
              <a:gdLst>
                <a:gd name="T0" fmla="*/ 512 w 513"/>
                <a:gd name="T1" fmla="*/ 76 h 88"/>
                <a:gd name="T2" fmla="*/ 496 w 513"/>
                <a:gd name="T3" fmla="*/ 68 h 88"/>
                <a:gd name="T4" fmla="*/ 474 w 513"/>
                <a:gd name="T5" fmla="*/ 60 h 88"/>
                <a:gd name="T6" fmla="*/ 445 w 513"/>
                <a:gd name="T7" fmla="*/ 52 h 88"/>
                <a:gd name="T8" fmla="*/ 412 w 513"/>
                <a:gd name="T9" fmla="*/ 44 h 88"/>
                <a:gd name="T10" fmla="*/ 375 w 513"/>
                <a:gd name="T11" fmla="*/ 37 h 88"/>
                <a:gd name="T12" fmla="*/ 336 w 513"/>
                <a:gd name="T13" fmla="*/ 30 h 88"/>
                <a:gd name="T14" fmla="*/ 293 w 513"/>
                <a:gd name="T15" fmla="*/ 24 h 88"/>
                <a:gd name="T16" fmla="*/ 251 w 513"/>
                <a:gd name="T17" fmla="*/ 19 h 88"/>
                <a:gd name="T18" fmla="*/ 209 w 513"/>
                <a:gd name="T19" fmla="*/ 14 h 88"/>
                <a:gd name="T20" fmla="*/ 167 w 513"/>
                <a:gd name="T21" fmla="*/ 9 h 88"/>
                <a:gd name="T22" fmla="*/ 128 w 513"/>
                <a:gd name="T23" fmla="*/ 6 h 88"/>
                <a:gd name="T24" fmla="*/ 94 w 513"/>
                <a:gd name="T25" fmla="*/ 4 h 88"/>
                <a:gd name="T26" fmla="*/ 61 w 513"/>
                <a:gd name="T27" fmla="*/ 1 h 88"/>
                <a:gd name="T28" fmla="*/ 36 w 513"/>
                <a:gd name="T29" fmla="*/ 0 h 88"/>
                <a:gd name="T30" fmla="*/ 17 w 513"/>
                <a:gd name="T31" fmla="*/ 0 h 88"/>
                <a:gd name="T32" fmla="*/ 4 w 513"/>
                <a:gd name="T33" fmla="*/ 1 h 88"/>
                <a:gd name="T34" fmla="*/ 2 w 513"/>
                <a:gd name="T35" fmla="*/ 4 h 88"/>
                <a:gd name="T36" fmla="*/ 0 w 513"/>
                <a:gd name="T37" fmla="*/ 8 h 88"/>
                <a:gd name="T38" fmla="*/ 2 w 513"/>
                <a:gd name="T39" fmla="*/ 13 h 88"/>
                <a:gd name="T40" fmla="*/ 4 w 513"/>
                <a:gd name="T41" fmla="*/ 15 h 88"/>
                <a:gd name="T42" fmla="*/ 15 w 513"/>
                <a:gd name="T43" fmla="*/ 15 h 88"/>
                <a:gd name="T44" fmla="*/ 34 w 513"/>
                <a:gd name="T45" fmla="*/ 16 h 88"/>
                <a:gd name="T46" fmla="*/ 58 w 513"/>
                <a:gd name="T47" fmla="*/ 18 h 88"/>
                <a:gd name="T48" fmla="*/ 87 w 513"/>
                <a:gd name="T49" fmla="*/ 20 h 88"/>
                <a:gd name="T50" fmla="*/ 119 w 513"/>
                <a:gd name="T51" fmla="*/ 23 h 88"/>
                <a:gd name="T52" fmla="*/ 155 w 513"/>
                <a:gd name="T53" fmla="*/ 26 h 88"/>
                <a:gd name="T54" fmla="*/ 193 w 513"/>
                <a:gd name="T55" fmla="*/ 30 h 88"/>
                <a:gd name="T56" fmla="*/ 233 w 513"/>
                <a:gd name="T57" fmla="*/ 35 h 88"/>
                <a:gd name="T58" fmla="*/ 272 w 513"/>
                <a:gd name="T59" fmla="*/ 39 h 88"/>
                <a:gd name="T60" fmla="*/ 313 w 513"/>
                <a:gd name="T61" fmla="*/ 45 h 88"/>
                <a:gd name="T62" fmla="*/ 352 w 513"/>
                <a:gd name="T63" fmla="*/ 51 h 88"/>
                <a:gd name="T64" fmla="*/ 389 w 513"/>
                <a:gd name="T65" fmla="*/ 58 h 88"/>
                <a:gd name="T66" fmla="*/ 423 w 513"/>
                <a:gd name="T67" fmla="*/ 65 h 88"/>
                <a:gd name="T68" fmla="*/ 454 w 513"/>
                <a:gd name="T69" fmla="*/ 72 h 88"/>
                <a:gd name="T70" fmla="*/ 482 w 513"/>
                <a:gd name="T71" fmla="*/ 80 h 88"/>
                <a:gd name="T72" fmla="*/ 504 w 513"/>
                <a:gd name="T73" fmla="*/ 88 h 88"/>
                <a:gd name="T74" fmla="*/ 507 w 513"/>
                <a:gd name="T75" fmla="*/ 87 h 88"/>
                <a:gd name="T76" fmla="*/ 511 w 513"/>
                <a:gd name="T77" fmla="*/ 83 h 88"/>
                <a:gd name="T78" fmla="*/ 513 w 513"/>
                <a:gd name="T79" fmla="*/ 80 h 88"/>
                <a:gd name="T80" fmla="*/ 512 w 513"/>
                <a:gd name="T81" fmla="*/ 76 h 88"/>
                <a:gd name="T82" fmla="*/ 512 w 513"/>
                <a:gd name="T83"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3" h="88">
                  <a:moveTo>
                    <a:pt x="512" y="76"/>
                  </a:moveTo>
                  <a:lnTo>
                    <a:pt x="496" y="68"/>
                  </a:lnTo>
                  <a:lnTo>
                    <a:pt x="474" y="60"/>
                  </a:lnTo>
                  <a:lnTo>
                    <a:pt x="445" y="52"/>
                  </a:lnTo>
                  <a:lnTo>
                    <a:pt x="412" y="44"/>
                  </a:lnTo>
                  <a:lnTo>
                    <a:pt x="375" y="37"/>
                  </a:lnTo>
                  <a:lnTo>
                    <a:pt x="336" y="30"/>
                  </a:lnTo>
                  <a:lnTo>
                    <a:pt x="293" y="24"/>
                  </a:lnTo>
                  <a:lnTo>
                    <a:pt x="251" y="19"/>
                  </a:lnTo>
                  <a:lnTo>
                    <a:pt x="209" y="14"/>
                  </a:lnTo>
                  <a:lnTo>
                    <a:pt x="167" y="9"/>
                  </a:lnTo>
                  <a:lnTo>
                    <a:pt x="128" y="6"/>
                  </a:lnTo>
                  <a:lnTo>
                    <a:pt x="94" y="4"/>
                  </a:lnTo>
                  <a:lnTo>
                    <a:pt x="61" y="1"/>
                  </a:lnTo>
                  <a:lnTo>
                    <a:pt x="36" y="0"/>
                  </a:lnTo>
                  <a:lnTo>
                    <a:pt x="17" y="0"/>
                  </a:lnTo>
                  <a:lnTo>
                    <a:pt x="4" y="1"/>
                  </a:lnTo>
                  <a:lnTo>
                    <a:pt x="2" y="4"/>
                  </a:lnTo>
                  <a:lnTo>
                    <a:pt x="0" y="8"/>
                  </a:lnTo>
                  <a:lnTo>
                    <a:pt x="2" y="13"/>
                  </a:lnTo>
                  <a:lnTo>
                    <a:pt x="4" y="15"/>
                  </a:lnTo>
                  <a:lnTo>
                    <a:pt x="15" y="15"/>
                  </a:lnTo>
                  <a:lnTo>
                    <a:pt x="34" y="16"/>
                  </a:lnTo>
                  <a:lnTo>
                    <a:pt x="58" y="18"/>
                  </a:lnTo>
                  <a:lnTo>
                    <a:pt x="87" y="20"/>
                  </a:lnTo>
                  <a:lnTo>
                    <a:pt x="119" y="23"/>
                  </a:lnTo>
                  <a:lnTo>
                    <a:pt x="155" y="26"/>
                  </a:lnTo>
                  <a:lnTo>
                    <a:pt x="193" y="30"/>
                  </a:lnTo>
                  <a:lnTo>
                    <a:pt x="233" y="35"/>
                  </a:lnTo>
                  <a:lnTo>
                    <a:pt x="272" y="39"/>
                  </a:lnTo>
                  <a:lnTo>
                    <a:pt x="313" y="45"/>
                  </a:lnTo>
                  <a:lnTo>
                    <a:pt x="352" y="51"/>
                  </a:lnTo>
                  <a:lnTo>
                    <a:pt x="389" y="58"/>
                  </a:lnTo>
                  <a:lnTo>
                    <a:pt x="423" y="65"/>
                  </a:lnTo>
                  <a:lnTo>
                    <a:pt x="454" y="72"/>
                  </a:lnTo>
                  <a:lnTo>
                    <a:pt x="482" y="80"/>
                  </a:lnTo>
                  <a:lnTo>
                    <a:pt x="504" y="88"/>
                  </a:lnTo>
                  <a:lnTo>
                    <a:pt x="507" y="87"/>
                  </a:lnTo>
                  <a:lnTo>
                    <a:pt x="511" y="83"/>
                  </a:lnTo>
                  <a:lnTo>
                    <a:pt x="513" y="80"/>
                  </a:lnTo>
                  <a:lnTo>
                    <a:pt x="512" y="76"/>
                  </a:lnTo>
                  <a:lnTo>
                    <a:pt x="512" y="7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66"/>
            <p:cNvSpPr>
              <a:spLocks/>
            </p:cNvSpPr>
            <p:nvPr/>
          </p:nvSpPr>
          <p:spPr bwMode="auto">
            <a:xfrm>
              <a:off x="5007" y="2041"/>
              <a:ext cx="59" cy="19"/>
            </a:xfrm>
            <a:custGeom>
              <a:avLst/>
              <a:gdLst>
                <a:gd name="T0" fmla="*/ 190 w 190"/>
                <a:gd name="T1" fmla="*/ 44 h 62"/>
                <a:gd name="T2" fmla="*/ 174 w 190"/>
                <a:gd name="T3" fmla="*/ 39 h 62"/>
                <a:gd name="T4" fmla="*/ 156 w 190"/>
                <a:gd name="T5" fmla="*/ 35 h 62"/>
                <a:gd name="T6" fmla="*/ 141 w 190"/>
                <a:gd name="T7" fmla="*/ 30 h 62"/>
                <a:gd name="T8" fmla="*/ 125 w 190"/>
                <a:gd name="T9" fmla="*/ 26 h 62"/>
                <a:gd name="T10" fmla="*/ 111 w 190"/>
                <a:gd name="T11" fmla="*/ 22 h 62"/>
                <a:gd name="T12" fmla="*/ 96 w 190"/>
                <a:gd name="T13" fmla="*/ 18 h 62"/>
                <a:gd name="T14" fmla="*/ 84 w 190"/>
                <a:gd name="T15" fmla="*/ 15 h 62"/>
                <a:gd name="T16" fmla="*/ 71 w 190"/>
                <a:gd name="T17" fmla="*/ 13 h 62"/>
                <a:gd name="T18" fmla="*/ 58 w 190"/>
                <a:gd name="T19" fmla="*/ 9 h 62"/>
                <a:gd name="T20" fmla="*/ 48 w 190"/>
                <a:gd name="T21" fmla="*/ 7 h 62"/>
                <a:gd name="T22" fmla="*/ 38 w 190"/>
                <a:gd name="T23" fmla="*/ 5 h 62"/>
                <a:gd name="T24" fmla="*/ 29 w 190"/>
                <a:gd name="T25" fmla="*/ 3 h 62"/>
                <a:gd name="T26" fmla="*/ 20 w 190"/>
                <a:gd name="T27" fmla="*/ 2 h 62"/>
                <a:gd name="T28" fmla="*/ 15 w 190"/>
                <a:gd name="T29" fmla="*/ 1 h 62"/>
                <a:gd name="T30" fmla="*/ 9 w 190"/>
                <a:gd name="T31" fmla="*/ 0 h 62"/>
                <a:gd name="T32" fmla="*/ 4 w 190"/>
                <a:gd name="T33" fmla="*/ 0 h 62"/>
                <a:gd name="T34" fmla="*/ 1 w 190"/>
                <a:gd name="T35" fmla="*/ 2 h 62"/>
                <a:gd name="T36" fmla="*/ 0 w 190"/>
                <a:gd name="T37" fmla="*/ 7 h 62"/>
                <a:gd name="T38" fmla="*/ 0 w 190"/>
                <a:gd name="T39" fmla="*/ 13 h 62"/>
                <a:gd name="T40" fmla="*/ 1 w 190"/>
                <a:gd name="T41" fmla="*/ 15 h 62"/>
                <a:gd name="T42" fmla="*/ 11 w 190"/>
                <a:gd name="T43" fmla="*/ 17 h 62"/>
                <a:gd name="T44" fmla="*/ 26 w 190"/>
                <a:gd name="T45" fmla="*/ 21 h 62"/>
                <a:gd name="T46" fmla="*/ 45 w 190"/>
                <a:gd name="T47" fmla="*/ 24 h 62"/>
                <a:gd name="T48" fmla="*/ 67 w 190"/>
                <a:gd name="T49" fmla="*/ 30 h 62"/>
                <a:gd name="T50" fmla="*/ 92 w 190"/>
                <a:gd name="T51" fmla="*/ 37 h 62"/>
                <a:gd name="T52" fmla="*/ 121 w 190"/>
                <a:gd name="T53" fmla="*/ 45 h 62"/>
                <a:gd name="T54" fmla="*/ 151 w 190"/>
                <a:gd name="T55" fmla="*/ 53 h 62"/>
                <a:gd name="T56" fmla="*/ 183 w 190"/>
                <a:gd name="T57" fmla="*/ 62 h 62"/>
                <a:gd name="T58" fmla="*/ 190 w 190"/>
                <a:gd name="T5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0" h="62">
                  <a:moveTo>
                    <a:pt x="190" y="44"/>
                  </a:moveTo>
                  <a:lnTo>
                    <a:pt x="174" y="39"/>
                  </a:lnTo>
                  <a:lnTo>
                    <a:pt x="156" y="35"/>
                  </a:lnTo>
                  <a:lnTo>
                    <a:pt x="141" y="30"/>
                  </a:lnTo>
                  <a:lnTo>
                    <a:pt x="125" y="26"/>
                  </a:lnTo>
                  <a:lnTo>
                    <a:pt x="111" y="22"/>
                  </a:lnTo>
                  <a:lnTo>
                    <a:pt x="96" y="18"/>
                  </a:lnTo>
                  <a:lnTo>
                    <a:pt x="84" y="15"/>
                  </a:lnTo>
                  <a:lnTo>
                    <a:pt x="71" y="13"/>
                  </a:lnTo>
                  <a:lnTo>
                    <a:pt x="58" y="9"/>
                  </a:lnTo>
                  <a:lnTo>
                    <a:pt x="48" y="7"/>
                  </a:lnTo>
                  <a:lnTo>
                    <a:pt x="38" y="5"/>
                  </a:lnTo>
                  <a:lnTo>
                    <a:pt x="29" y="3"/>
                  </a:lnTo>
                  <a:lnTo>
                    <a:pt x="20" y="2"/>
                  </a:lnTo>
                  <a:lnTo>
                    <a:pt x="15" y="1"/>
                  </a:lnTo>
                  <a:lnTo>
                    <a:pt x="9" y="0"/>
                  </a:lnTo>
                  <a:lnTo>
                    <a:pt x="4" y="0"/>
                  </a:lnTo>
                  <a:lnTo>
                    <a:pt x="1" y="2"/>
                  </a:lnTo>
                  <a:lnTo>
                    <a:pt x="0" y="7"/>
                  </a:lnTo>
                  <a:lnTo>
                    <a:pt x="0" y="13"/>
                  </a:lnTo>
                  <a:lnTo>
                    <a:pt x="1" y="15"/>
                  </a:lnTo>
                  <a:lnTo>
                    <a:pt x="11" y="17"/>
                  </a:lnTo>
                  <a:lnTo>
                    <a:pt x="26" y="21"/>
                  </a:lnTo>
                  <a:lnTo>
                    <a:pt x="45" y="24"/>
                  </a:lnTo>
                  <a:lnTo>
                    <a:pt x="67" y="30"/>
                  </a:lnTo>
                  <a:lnTo>
                    <a:pt x="92" y="37"/>
                  </a:lnTo>
                  <a:lnTo>
                    <a:pt x="121" y="45"/>
                  </a:lnTo>
                  <a:lnTo>
                    <a:pt x="151" y="53"/>
                  </a:lnTo>
                  <a:lnTo>
                    <a:pt x="183" y="62"/>
                  </a:lnTo>
                  <a:lnTo>
                    <a:pt x="190" y="4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67"/>
            <p:cNvSpPr>
              <a:spLocks/>
            </p:cNvSpPr>
            <p:nvPr/>
          </p:nvSpPr>
          <p:spPr bwMode="auto">
            <a:xfrm>
              <a:off x="5083" y="2062"/>
              <a:ext cx="103" cy="42"/>
            </a:xfrm>
            <a:custGeom>
              <a:avLst/>
              <a:gdLst>
                <a:gd name="T0" fmla="*/ 327 w 327"/>
                <a:gd name="T1" fmla="*/ 126 h 137"/>
                <a:gd name="T2" fmla="*/ 319 w 327"/>
                <a:gd name="T3" fmla="*/ 119 h 137"/>
                <a:gd name="T4" fmla="*/ 309 w 327"/>
                <a:gd name="T5" fmla="*/ 113 h 137"/>
                <a:gd name="T6" fmla="*/ 296 w 327"/>
                <a:gd name="T7" fmla="*/ 106 h 137"/>
                <a:gd name="T8" fmla="*/ 281 w 327"/>
                <a:gd name="T9" fmla="*/ 98 h 137"/>
                <a:gd name="T10" fmla="*/ 265 w 327"/>
                <a:gd name="T11" fmla="*/ 90 h 137"/>
                <a:gd name="T12" fmla="*/ 245 w 327"/>
                <a:gd name="T13" fmla="*/ 81 h 137"/>
                <a:gd name="T14" fmla="*/ 226 w 327"/>
                <a:gd name="T15" fmla="*/ 73 h 137"/>
                <a:gd name="T16" fmla="*/ 204 w 327"/>
                <a:gd name="T17" fmla="*/ 64 h 137"/>
                <a:gd name="T18" fmla="*/ 182 w 327"/>
                <a:gd name="T19" fmla="*/ 56 h 137"/>
                <a:gd name="T20" fmla="*/ 158 w 327"/>
                <a:gd name="T21" fmla="*/ 48 h 137"/>
                <a:gd name="T22" fmla="*/ 134 w 327"/>
                <a:gd name="T23" fmla="*/ 40 h 137"/>
                <a:gd name="T24" fmla="*/ 108 w 327"/>
                <a:gd name="T25" fmla="*/ 31 h 137"/>
                <a:gd name="T26" fmla="*/ 83 w 327"/>
                <a:gd name="T27" fmla="*/ 23 h 137"/>
                <a:gd name="T28" fmla="*/ 57 w 327"/>
                <a:gd name="T29" fmla="*/ 15 h 137"/>
                <a:gd name="T30" fmla="*/ 32 w 327"/>
                <a:gd name="T31" fmla="*/ 8 h 137"/>
                <a:gd name="T32" fmla="*/ 7 w 327"/>
                <a:gd name="T33" fmla="*/ 0 h 137"/>
                <a:gd name="T34" fmla="*/ 0 w 327"/>
                <a:gd name="T35" fmla="*/ 18 h 137"/>
                <a:gd name="T36" fmla="*/ 23 w 327"/>
                <a:gd name="T37" fmla="*/ 25 h 137"/>
                <a:gd name="T38" fmla="*/ 46 w 327"/>
                <a:gd name="T39" fmla="*/ 32 h 137"/>
                <a:gd name="T40" fmla="*/ 69 w 327"/>
                <a:gd name="T41" fmla="*/ 39 h 137"/>
                <a:gd name="T42" fmla="*/ 92 w 327"/>
                <a:gd name="T43" fmla="*/ 47 h 137"/>
                <a:gd name="T44" fmla="*/ 115 w 327"/>
                <a:gd name="T45" fmla="*/ 54 h 137"/>
                <a:gd name="T46" fmla="*/ 138 w 327"/>
                <a:gd name="T47" fmla="*/ 62 h 137"/>
                <a:gd name="T48" fmla="*/ 160 w 327"/>
                <a:gd name="T49" fmla="*/ 69 h 137"/>
                <a:gd name="T50" fmla="*/ 182 w 327"/>
                <a:gd name="T51" fmla="*/ 77 h 137"/>
                <a:gd name="T52" fmla="*/ 203 w 327"/>
                <a:gd name="T53" fmla="*/ 85 h 137"/>
                <a:gd name="T54" fmla="*/ 222 w 327"/>
                <a:gd name="T55" fmla="*/ 93 h 137"/>
                <a:gd name="T56" fmla="*/ 242 w 327"/>
                <a:gd name="T57" fmla="*/ 100 h 137"/>
                <a:gd name="T58" fmla="*/ 259 w 327"/>
                <a:gd name="T59" fmla="*/ 108 h 137"/>
                <a:gd name="T60" fmla="*/ 276 w 327"/>
                <a:gd name="T61" fmla="*/ 115 h 137"/>
                <a:gd name="T62" fmla="*/ 290 w 327"/>
                <a:gd name="T63" fmla="*/ 123 h 137"/>
                <a:gd name="T64" fmla="*/ 304 w 327"/>
                <a:gd name="T65" fmla="*/ 130 h 137"/>
                <a:gd name="T66" fmla="*/ 315 w 327"/>
                <a:gd name="T67" fmla="*/ 137 h 137"/>
                <a:gd name="T68" fmla="*/ 319 w 327"/>
                <a:gd name="T69" fmla="*/ 137 h 137"/>
                <a:gd name="T70" fmla="*/ 324 w 327"/>
                <a:gd name="T71" fmla="*/ 133 h 137"/>
                <a:gd name="T72" fmla="*/ 327 w 327"/>
                <a:gd name="T73" fmla="*/ 130 h 137"/>
                <a:gd name="T74" fmla="*/ 327 w 327"/>
                <a:gd name="T75" fmla="*/ 12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7" h="137">
                  <a:moveTo>
                    <a:pt x="327" y="126"/>
                  </a:moveTo>
                  <a:lnTo>
                    <a:pt x="319" y="119"/>
                  </a:lnTo>
                  <a:lnTo>
                    <a:pt x="309" y="113"/>
                  </a:lnTo>
                  <a:lnTo>
                    <a:pt x="296" y="106"/>
                  </a:lnTo>
                  <a:lnTo>
                    <a:pt x="281" y="98"/>
                  </a:lnTo>
                  <a:lnTo>
                    <a:pt x="265" y="90"/>
                  </a:lnTo>
                  <a:lnTo>
                    <a:pt x="245" y="81"/>
                  </a:lnTo>
                  <a:lnTo>
                    <a:pt x="226" y="73"/>
                  </a:lnTo>
                  <a:lnTo>
                    <a:pt x="204" y="64"/>
                  </a:lnTo>
                  <a:lnTo>
                    <a:pt x="182" y="56"/>
                  </a:lnTo>
                  <a:lnTo>
                    <a:pt x="158" y="48"/>
                  </a:lnTo>
                  <a:lnTo>
                    <a:pt x="134" y="40"/>
                  </a:lnTo>
                  <a:lnTo>
                    <a:pt x="108" y="31"/>
                  </a:lnTo>
                  <a:lnTo>
                    <a:pt x="83" y="23"/>
                  </a:lnTo>
                  <a:lnTo>
                    <a:pt x="57" y="15"/>
                  </a:lnTo>
                  <a:lnTo>
                    <a:pt x="32" y="8"/>
                  </a:lnTo>
                  <a:lnTo>
                    <a:pt x="7" y="0"/>
                  </a:lnTo>
                  <a:lnTo>
                    <a:pt x="0" y="18"/>
                  </a:lnTo>
                  <a:lnTo>
                    <a:pt x="23" y="25"/>
                  </a:lnTo>
                  <a:lnTo>
                    <a:pt x="46" y="32"/>
                  </a:lnTo>
                  <a:lnTo>
                    <a:pt x="69" y="39"/>
                  </a:lnTo>
                  <a:lnTo>
                    <a:pt x="92" y="47"/>
                  </a:lnTo>
                  <a:lnTo>
                    <a:pt x="115" y="54"/>
                  </a:lnTo>
                  <a:lnTo>
                    <a:pt x="138" y="62"/>
                  </a:lnTo>
                  <a:lnTo>
                    <a:pt x="160" y="69"/>
                  </a:lnTo>
                  <a:lnTo>
                    <a:pt x="182" y="77"/>
                  </a:lnTo>
                  <a:lnTo>
                    <a:pt x="203" y="85"/>
                  </a:lnTo>
                  <a:lnTo>
                    <a:pt x="222" y="93"/>
                  </a:lnTo>
                  <a:lnTo>
                    <a:pt x="242" y="100"/>
                  </a:lnTo>
                  <a:lnTo>
                    <a:pt x="259" y="108"/>
                  </a:lnTo>
                  <a:lnTo>
                    <a:pt x="276" y="115"/>
                  </a:lnTo>
                  <a:lnTo>
                    <a:pt x="290" y="123"/>
                  </a:lnTo>
                  <a:lnTo>
                    <a:pt x="304" y="130"/>
                  </a:lnTo>
                  <a:lnTo>
                    <a:pt x="315" y="137"/>
                  </a:lnTo>
                  <a:lnTo>
                    <a:pt x="319" y="137"/>
                  </a:lnTo>
                  <a:lnTo>
                    <a:pt x="324" y="133"/>
                  </a:lnTo>
                  <a:lnTo>
                    <a:pt x="327" y="130"/>
                  </a:lnTo>
                  <a:lnTo>
                    <a:pt x="327" y="12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14934977"/>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41915" y="2362200"/>
            <a:ext cx="7391400" cy="2548390"/>
          </a:xfrm>
          <a:prstGeom prst="rect">
            <a:avLst/>
          </a:prstGeom>
          <a:noFill/>
        </p:spPr>
        <p:txBody>
          <a:bodyPr wrap="square" rtlCol="0">
            <a:spAutoFit/>
          </a:bodyPr>
          <a:lstStyle/>
          <a:p>
            <a:pPr>
              <a:lnSpc>
                <a:spcPct val="90000"/>
              </a:lnSpc>
            </a:pPr>
            <a:r>
              <a:rPr lang="en-US" sz="4000" dirty="0" smtClean="0">
                <a:effectLst>
                  <a:outerShdw blurRad="38100" dist="38100" dir="2700000" algn="tl">
                    <a:srgbClr val="000000">
                      <a:alpha val="43137"/>
                    </a:srgbClr>
                  </a:outerShdw>
                </a:effectLst>
              </a:rPr>
              <a:t>Direct </a:t>
            </a:r>
            <a:r>
              <a:rPr lang="en-US" sz="4000" dirty="0">
                <a:effectLst>
                  <a:outerShdw blurRad="38100" dist="38100" dir="2700000" algn="tl">
                    <a:srgbClr val="000000">
                      <a:alpha val="43137"/>
                    </a:srgbClr>
                  </a:outerShdw>
                </a:effectLst>
              </a:rPr>
              <a:t>cleaning away from your body and uniform </a:t>
            </a:r>
          </a:p>
          <a:p>
            <a:pPr marL="342900" indent="-342900">
              <a:lnSpc>
                <a:spcPct val="90000"/>
              </a:lnSpc>
              <a:buFont typeface="Arial" pitchFamily="34" charset="0"/>
              <a:buChar char="•"/>
            </a:pPr>
            <a:endParaRPr lang="en-US" sz="2400" dirty="0"/>
          </a:p>
          <a:p>
            <a:pPr marL="342900" indent="-342900">
              <a:buFont typeface="Arial" pitchFamily="34" charset="0"/>
              <a:buChar char="•"/>
            </a:pPr>
            <a:endParaRPr lang="en-US" sz="2400" dirty="0"/>
          </a:p>
          <a:p>
            <a:pPr lvl="2"/>
            <a:endParaRPr lang="en-US" sz="2400" dirty="0"/>
          </a:p>
          <a:p>
            <a:endParaRPr lang="en-US" dirty="0"/>
          </a:p>
        </p:txBody>
      </p:sp>
      <p:pic>
        <p:nvPicPr>
          <p:cNvPr id="2050" name="Picture 2" descr="C:\Documents and Settings\amoore\Local Settings\Temporary Internet Files\Content.IE5\C10F4JS3\MM900283019[1].gif"/>
          <p:cNvPicPr>
            <a:picLocks noChangeAspect="1" noChangeArrowheads="1" noCrop="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5334000" y="3048000"/>
            <a:ext cx="3200483" cy="32766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922159" y="667434"/>
            <a:ext cx="7186583" cy="646331"/>
          </a:xfrm>
          <a:prstGeom prst="rect">
            <a:avLst/>
          </a:prstGeom>
          <a:noFill/>
        </p:spPr>
        <p:txBody>
          <a:bodyPr wrap="none" rtlCol="0">
            <a:spAutoFit/>
          </a:bodyPr>
          <a:lstStyle/>
          <a:p>
            <a:r>
              <a:rPr lang="en-US" sz="3600" b="1" kern="0" dirty="0">
                <a:solidFill>
                  <a:srgbClr val="292929"/>
                </a:solidFill>
                <a:effectLst>
                  <a:outerShdw blurRad="38100" dist="38100" dir="2700000" algn="tl">
                    <a:srgbClr val="000000">
                      <a:alpha val="43137"/>
                    </a:srgbClr>
                  </a:outerShdw>
                </a:effectLst>
                <a:ea typeface="+mj-ea"/>
                <a:cs typeface="+mj-cs"/>
              </a:rPr>
              <a:t>Care of supplies and equipment</a:t>
            </a:r>
            <a:endParaRPr lang="en-US"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61544217"/>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066800" y="2458402"/>
            <a:ext cx="3695700" cy="2862322"/>
          </a:xfrm>
          <a:prstGeom prst="rect">
            <a:avLst/>
          </a:prstGeom>
          <a:noFill/>
        </p:spPr>
        <p:txBody>
          <a:bodyPr wrap="square" rtlCol="0">
            <a:spAutoFit/>
          </a:bodyPr>
          <a:lstStyle/>
          <a:p>
            <a:r>
              <a:rPr lang="en-US" sz="3600" b="1" dirty="0" smtClean="0">
                <a:effectLst>
                  <a:outerShdw blurRad="38100" dist="38100" dir="2700000" algn="tl">
                    <a:srgbClr val="000000">
                      <a:alpha val="43137"/>
                    </a:srgbClr>
                  </a:outerShdw>
                </a:effectLst>
              </a:rPr>
              <a:t>Wash </a:t>
            </a:r>
            <a:r>
              <a:rPr lang="en-US" sz="3600" b="1" dirty="0">
                <a:effectLst>
                  <a:outerShdw blurRad="38100" dist="38100" dir="2700000" algn="tl">
                    <a:srgbClr val="000000">
                      <a:alpha val="43137"/>
                    </a:srgbClr>
                  </a:outerShdw>
                </a:effectLst>
              </a:rPr>
              <a:t>cooking and eating utensils with soap and water after each </a:t>
            </a:r>
            <a:r>
              <a:rPr lang="en-US" sz="3600" b="1" dirty="0" smtClean="0">
                <a:effectLst>
                  <a:outerShdw blurRad="38100" dist="38100" dir="2700000" algn="tl">
                    <a:srgbClr val="000000">
                      <a:alpha val="43137"/>
                    </a:srgbClr>
                  </a:outerShdw>
                </a:effectLst>
              </a:rPr>
              <a:t>use.</a:t>
            </a:r>
            <a:endParaRPr lang="en-US" b="1" dirty="0">
              <a:effectLst>
                <a:outerShdw blurRad="38100" dist="38100" dir="2700000" algn="tl">
                  <a:srgbClr val="000000">
                    <a:alpha val="43137"/>
                  </a:srgbClr>
                </a:outerShdw>
              </a:effectLst>
            </a:endParaRPr>
          </a:p>
        </p:txBody>
      </p:sp>
      <p:pic>
        <p:nvPicPr>
          <p:cNvPr id="1026" name="Picture 2" descr="C:\Documents and Settings\amoore\Local Settings\Temporary Internet Files\Content.IE5\W1IZ4X6V\MP900409261[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57800" y="2667000"/>
            <a:ext cx="2461841" cy="2445126"/>
          </a:xfrm>
          <a:prstGeom prst="rect">
            <a:avLst/>
          </a:prstGeom>
          <a:noFill/>
          <a:ln w="76200">
            <a:solidFill>
              <a:srgbClr val="663300"/>
            </a:solidFill>
          </a:ln>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990683" y="762000"/>
            <a:ext cx="7186583" cy="646331"/>
          </a:xfrm>
          <a:prstGeom prst="rect">
            <a:avLst/>
          </a:prstGeom>
          <a:noFill/>
        </p:spPr>
        <p:txBody>
          <a:bodyPr wrap="none" rtlCol="0">
            <a:spAutoFit/>
          </a:bodyPr>
          <a:lstStyle/>
          <a:p>
            <a:r>
              <a:rPr lang="en-US" sz="3600" b="1" kern="0" dirty="0">
                <a:solidFill>
                  <a:srgbClr val="292929"/>
                </a:solidFill>
                <a:effectLst>
                  <a:outerShdw blurRad="38100" dist="38100" dir="2700000" algn="tl">
                    <a:srgbClr val="000000">
                      <a:alpha val="43137"/>
                    </a:srgbClr>
                  </a:outerShdw>
                </a:effectLst>
                <a:ea typeface="+mj-ea"/>
                <a:cs typeface="+mj-cs"/>
              </a:rPr>
              <a:t>Care of supplies and equipment</a:t>
            </a:r>
            <a:endParaRPr lang="en-US"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63</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72010692"/>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304800" y="3964229"/>
            <a:ext cx="8534400" cy="2207971"/>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966299" y="1524000"/>
            <a:ext cx="7391400" cy="1938992"/>
          </a:xfrm>
          <a:prstGeom prst="rect">
            <a:avLst/>
          </a:prstGeom>
          <a:noFill/>
        </p:spPr>
        <p:txBody>
          <a:bodyPr wrap="square" rtlCol="0">
            <a:spAutoFit/>
          </a:bodyPr>
          <a:lstStyle/>
          <a:p>
            <a:r>
              <a:rPr lang="en-US" sz="4000" dirty="0" smtClean="0"/>
              <a:t>Do </a:t>
            </a:r>
            <a:r>
              <a:rPr lang="en-US" sz="4000" dirty="0"/>
              <a:t>not transport equipment from one resident’s room to another without </a:t>
            </a:r>
            <a:r>
              <a:rPr lang="en-US" sz="4000" dirty="0" smtClean="0"/>
              <a:t>cleaning.</a:t>
            </a:r>
            <a:endParaRPr lang="en-US" dirty="0"/>
          </a:p>
        </p:txBody>
      </p:sp>
      <p:pic>
        <p:nvPicPr>
          <p:cNvPr id="3074" name="Picture 2" descr="C:\Documents and Settings\amoore\Local Settings\Temporary Internet Files\Content.IE5\BY60WOFV\MC90018863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67200" y="3964229"/>
            <a:ext cx="1776679" cy="1825142"/>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C:\Documents and Settings\amoore\Local Settings\Temporary Internet Files\Content.IE5\UBIB692R\MC900295798[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9600" y="4038600"/>
            <a:ext cx="1591147" cy="172134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C:\Documents and Settings\amoore\Local Settings\Temporary Internet Files\Content.IE5\U15QBYD4\MC900065084[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2590800" y="4343400"/>
            <a:ext cx="917841" cy="1247185"/>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p:nvCxnSpPr>
        <p:spPr>
          <a:xfrm flipV="1">
            <a:off x="3508641" y="4572000"/>
            <a:ext cx="377559" cy="76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508641" y="4724400"/>
            <a:ext cx="52995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508641" y="4724400"/>
            <a:ext cx="682359" cy="152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077" name="Picture 5" descr="C:\Documents and Settings\amoore\Local Settings\Temporary Internet Files\Content.IE5\X3FJPXKE\MC900295322[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01156" y="4216400"/>
            <a:ext cx="1680927" cy="1524000"/>
          </a:xfrm>
          <a:prstGeom prst="rect">
            <a:avLst/>
          </a:prstGeom>
          <a:noFill/>
          <a:extLst>
            <a:ext uri="{909E8E84-426E-40dd-AFC4-6F175D3DCCD1}">
              <a14:hiddenFill xmlns:a14="http://schemas.microsoft.com/office/drawing/2010/main">
                <a:solidFill>
                  <a:srgbClr val="FFFFFF"/>
                </a:solidFill>
              </a14:hiddenFill>
            </a:ext>
          </a:extLst>
        </p:spPr>
      </p:pic>
      <p:cxnSp>
        <p:nvCxnSpPr>
          <p:cNvPr id="11" name="Straight Arrow Connector 10"/>
          <p:cNvCxnSpPr/>
          <p:nvPr/>
        </p:nvCxnSpPr>
        <p:spPr>
          <a:xfrm>
            <a:off x="1981200" y="5105400"/>
            <a:ext cx="609600" cy="0"/>
          </a:xfrm>
          <a:prstGeom prst="straightConnector1">
            <a:avLst/>
          </a:prstGeom>
          <a:ln>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3697420" y="4978400"/>
            <a:ext cx="798380" cy="127000"/>
          </a:xfrm>
          <a:prstGeom prst="straightConnector1">
            <a:avLst/>
          </a:prstGeom>
          <a:ln>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3074" idx="3"/>
            <a:endCxn id="3077" idx="1"/>
          </p:cNvCxnSpPr>
          <p:nvPr/>
        </p:nvCxnSpPr>
        <p:spPr>
          <a:xfrm>
            <a:off x="6043879" y="4876800"/>
            <a:ext cx="657277" cy="101600"/>
          </a:xfrm>
          <a:prstGeom prst="straightConnector1">
            <a:avLst/>
          </a:prstGeom>
          <a:ln>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0" name="Arc 19"/>
          <p:cNvSpPr/>
          <p:nvPr/>
        </p:nvSpPr>
        <p:spPr>
          <a:xfrm>
            <a:off x="1676400" y="5740400"/>
            <a:ext cx="2781300" cy="58420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p:cNvSpPr txBox="1"/>
          <p:nvPr/>
        </p:nvSpPr>
        <p:spPr>
          <a:xfrm>
            <a:off x="966299" y="457200"/>
            <a:ext cx="7186583" cy="646331"/>
          </a:xfrm>
          <a:prstGeom prst="rect">
            <a:avLst/>
          </a:prstGeom>
          <a:noFill/>
        </p:spPr>
        <p:txBody>
          <a:bodyPr wrap="none" rtlCol="0">
            <a:spAutoFit/>
          </a:bodyPr>
          <a:lstStyle/>
          <a:p>
            <a:pPr lvl="0"/>
            <a:r>
              <a:rPr lang="en-US" sz="3600" b="1" kern="0" dirty="0">
                <a:solidFill>
                  <a:srgbClr val="292929"/>
                </a:solidFill>
                <a:effectLst>
                  <a:outerShdw blurRad="38100" dist="38100" dir="2700000" algn="tl">
                    <a:srgbClr val="000000">
                      <a:alpha val="43137"/>
                    </a:srgbClr>
                  </a:outerShdw>
                </a:effectLst>
              </a:rPr>
              <a:t>Care of supplies and equipment</a:t>
            </a:r>
            <a:endParaRPr lang="en-US" dirty="0">
              <a:solidFill>
                <a:srgbClr val="FFFFFF"/>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64</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967081059"/>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876331" y="1219200"/>
            <a:ext cx="7391400" cy="2991588"/>
          </a:xfrm>
          <a:prstGeom prst="rect">
            <a:avLst/>
          </a:prstGeom>
          <a:noFill/>
        </p:spPr>
        <p:txBody>
          <a:bodyPr wrap="square" rtlCol="0">
            <a:spAutoFit/>
          </a:bodyPr>
          <a:lstStyle/>
          <a:p>
            <a:pPr marL="342900" indent="-342900">
              <a:lnSpc>
                <a:spcPct val="90000"/>
              </a:lnSpc>
              <a:buFont typeface="Arial" pitchFamily="34" charset="0"/>
              <a:buChar char="•"/>
            </a:pPr>
            <a:r>
              <a:rPr lang="en-US" sz="4800" b="1" dirty="0" smtClean="0">
                <a:effectLst>
                  <a:outerShdw blurRad="38100" dist="38100" dir="2700000" algn="tl">
                    <a:srgbClr val="000000">
                      <a:alpha val="43137"/>
                    </a:srgbClr>
                  </a:outerShdw>
                </a:effectLst>
              </a:rPr>
              <a:t>Avoid </a:t>
            </a:r>
            <a:r>
              <a:rPr lang="en-US" sz="4800" b="1" dirty="0">
                <a:effectLst>
                  <a:outerShdw blurRad="38100" dist="38100" dir="2700000" algn="tl">
                    <a:srgbClr val="000000">
                      <a:alpha val="43137"/>
                    </a:srgbClr>
                  </a:outerShdw>
                </a:effectLst>
              </a:rPr>
              <a:t>shaking linen</a:t>
            </a:r>
          </a:p>
          <a:p>
            <a:pPr marL="342900" indent="-342900">
              <a:lnSpc>
                <a:spcPct val="90000"/>
              </a:lnSpc>
              <a:buFont typeface="Arial" pitchFamily="34" charset="0"/>
              <a:buChar char="•"/>
            </a:pPr>
            <a:r>
              <a:rPr lang="en-US" sz="4800" b="1" dirty="0">
                <a:effectLst>
                  <a:outerShdw blurRad="38100" dist="38100" dir="2700000" algn="tl">
                    <a:srgbClr val="000000">
                      <a:alpha val="43137"/>
                    </a:srgbClr>
                  </a:outerShdw>
                </a:effectLst>
              </a:rPr>
              <a:t>Damp dust furniture</a:t>
            </a:r>
          </a:p>
          <a:p>
            <a:pPr marL="342900" indent="-342900">
              <a:lnSpc>
                <a:spcPct val="90000"/>
              </a:lnSpc>
              <a:buFont typeface="Arial" pitchFamily="34" charset="0"/>
              <a:buChar char="•"/>
            </a:pPr>
            <a:endParaRPr lang="en-US" sz="4000" dirty="0"/>
          </a:p>
          <a:p>
            <a:pPr marL="342900" indent="-342900">
              <a:buFont typeface="Arial" pitchFamily="34" charset="0"/>
              <a:buChar char="•"/>
            </a:pPr>
            <a:endParaRPr lang="en-US" sz="2400" dirty="0"/>
          </a:p>
          <a:p>
            <a:pPr lvl="2"/>
            <a:endParaRPr lang="en-US" sz="2400" dirty="0"/>
          </a:p>
          <a:p>
            <a:endParaRPr lang="en-US" dirty="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876800" y="3048000"/>
            <a:ext cx="2565400" cy="2653862"/>
          </a:xfrm>
          <a:prstGeom prst="rect">
            <a:avLst/>
          </a:prstGeom>
          <a:ln w="38100">
            <a:solidFill>
              <a:srgbClr val="002060"/>
            </a:solidFill>
          </a:ln>
        </p:spPr>
      </p:pic>
      <p:pic>
        <p:nvPicPr>
          <p:cNvPr id="1026" name="Picture 2" descr="C:\Documents and Settings\amoore\Local Settings\Temporary Internet Files\Content.IE5\FIR9LXRB\MP900314373[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57400" y="2890059"/>
            <a:ext cx="1316586" cy="2969743"/>
          </a:xfrm>
          <a:prstGeom prst="rect">
            <a:avLst/>
          </a:prstGeom>
          <a:noFill/>
          <a:ln w="38100">
            <a:solidFill>
              <a:srgbClr val="002060"/>
            </a:solidFill>
          </a:ln>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978739" y="381000"/>
            <a:ext cx="7186583" cy="646331"/>
          </a:xfrm>
          <a:prstGeom prst="rect">
            <a:avLst/>
          </a:prstGeom>
          <a:noFill/>
        </p:spPr>
        <p:txBody>
          <a:bodyPr wrap="none" rtlCol="0">
            <a:spAutoFit/>
          </a:bodyPr>
          <a:lstStyle/>
          <a:p>
            <a:pPr lvl="0"/>
            <a:r>
              <a:rPr lang="en-US" sz="3600" b="1" kern="0" dirty="0">
                <a:solidFill>
                  <a:srgbClr val="292929"/>
                </a:solidFill>
                <a:effectLst>
                  <a:outerShdw blurRad="38100" dist="38100" dir="2700000" algn="tl">
                    <a:srgbClr val="000000">
                      <a:alpha val="43137"/>
                    </a:srgbClr>
                  </a:outerShdw>
                </a:effectLst>
              </a:rPr>
              <a:t>Care of supplies and equipment</a:t>
            </a:r>
            <a:endParaRPr lang="en-US" dirty="0">
              <a:solidFill>
                <a:srgbClr val="FFFFFF"/>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65</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926210821"/>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38911" y="609600"/>
            <a:ext cx="8113775" cy="707886"/>
          </a:xfrm>
          <a:prstGeom prst="rect">
            <a:avLst/>
          </a:prstGeom>
          <a:noFill/>
        </p:spPr>
        <p:txBody>
          <a:bodyPr wrap="square" rtlCol="0">
            <a:spAutoFit/>
          </a:bodyPr>
          <a:lstStyle/>
          <a:p>
            <a:r>
              <a:rPr lang="en-US" sz="4000" b="1" dirty="0" smtClean="0">
                <a:solidFill>
                  <a:schemeClr val="tx2"/>
                </a:solidFill>
                <a:effectLst>
                  <a:outerShdw blurRad="38100" dist="38100" dir="2700000" algn="tl">
                    <a:srgbClr val="000000">
                      <a:alpha val="43137"/>
                    </a:srgbClr>
                  </a:outerShdw>
                </a:effectLst>
              </a:rPr>
              <a:t>Proper handling of all equipment</a:t>
            </a:r>
            <a:endParaRPr lang="en-US" sz="4000" b="1" dirty="0">
              <a:solidFill>
                <a:schemeClr val="tx2"/>
              </a:solidFill>
              <a:effectLst>
                <a:outerShdw blurRad="38100" dist="38100" dir="2700000" algn="tl">
                  <a:srgbClr val="000000">
                    <a:alpha val="43137"/>
                  </a:srgbClr>
                </a:outerShdw>
              </a:effectLst>
            </a:endParaRPr>
          </a:p>
        </p:txBody>
      </p:sp>
      <p:sp>
        <p:nvSpPr>
          <p:cNvPr id="4" name="TextBox 3"/>
          <p:cNvSpPr txBox="1"/>
          <p:nvPr/>
        </p:nvSpPr>
        <p:spPr>
          <a:xfrm>
            <a:off x="850392" y="1752600"/>
            <a:ext cx="7315200" cy="1569660"/>
          </a:xfrm>
          <a:prstGeom prst="rect">
            <a:avLst/>
          </a:prstGeom>
          <a:noFill/>
        </p:spPr>
        <p:txBody>
          <a:bodyPr wrap="square" rtlCol="0">
            <a:spAutoFit/>
          </a:bodyPr>
          <a:lstStyle/>
          <a:p>
            <a:pPr algn="ctr"/>
            <a:r>
              <a:rPr lang="en-US" sz="4800" b="1" dirty="0" smtClean="0">
                <a:solidFill>
                  <a:srgbClr val="FFC000"/>
                </a:solidFill>
              </a:rPr>
              <a:t>DO NOT REUSE DISPOSIBLE ITEMS!</a:t>
            </a:r>
            <a:endParaRPr lang="en-US" sz="4800" b="1" dirty="0">
              <a:solidFill>
                <a:srgbClr val="FFC000"/>
              </a:solidFill>
            </a:endParaRPr>
          </a:p>
        </p:txBody>
      </p:sp>
      <p:grpSp>
        <p:nvGrpSpPr>
          <p:cNvPr id="9" name="Group 63"/>
          <p:cNvGrpSpPr>
            <a:grpSpLocks noChangeAspect="1"/>
          </p:cNvGrpSpPr>
          <p:nvPr/>
        </p:nvGrpSpPr>
        <p:grpSpPr bwMode="auto">
          <a:xfrm>
            <a:off x="6086167" y="3418043"/>
            <a:ext cx="1487118" cy="2493406"/>
            <a:chOff x="3901" y="1181"/>
            <a:chExt cx="1374" cy="2304"/>
          </a:xfrm>
        </p:grpSpPr>
        <p:sp>
          <p:nvSpPr>
            <p:cNvPr id="10" name="AutoShape 62"/>
            <p:cNvSpPr>
              <a:spLocks noChangeAspect="1" noChangeArrowheads="1" noTextEdit="1"/>
            </p:cNvSpPr>
            <p:nvPr/>
          </p:nvSpPr>
          <p:spPr bwMode="auto">
            <a:xfrm>
              <a:off x="3901" y="1181"/>
              <a:ext cx="1374" cy="2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Freeform 64"/>
            <p:cNvSpPr>
              <a:spLocks/>
            </p:cNvSpPr>
            <p:nvPr/>
          </p:nvSpPr>
          <p:spPr bwMode="auto">
            <a:xfrm>
              <a:off x="3901" y="1181"/>
              <a:ext cx="1374" cy="2304"/>
            </a:xfrm>
            <a:custGeom>
              <a:avLst/>
              <a:gdLst>
                <a:gd name="T0" fmla="*/ 8173 w 8245"/>
                <a:gd name="T1" fmla="*/ 4016 h 13823"/>
                <a:gd name="T2" fmla="*/ 7924 w 8245"/>
                <a:gd name="T3" fmla="*/ 4620 h 13823"/>
                <a:gd name="T4" fmla="*/ 7747 w 8245"/>
                <a:gd name="T5" fmla="*/ 4904 h 13823"/>
                <a:gd name="T6" fmla="*/ 7534 w 8245"/>
                <a:gd name="T7" fmla="*/ 6361 h 13823"/>
                <a:gd name="T8" fmla="*/ 7641 w 8245"/>
                <a:gd name="T9" fmla="*/ 6929 h 13823"/>
                <a:gd name="T10" fmla="*/ 7534 w 8245"/>
                <a:gd name="T11" fmla="*/ 7569 h 13823"/>
                <a:gd name="T12" fmla="*/ 7356 w 8245"/>
                <a:gd name="T13" fmla="*/ 8208 h 13823"/>
                <a:gd name="T14" fmla="*/ 7249 w 8245"/>
                <a:gd name="T15" fmla="*/ 9595 h 13823"/>
                <a:gd name="T16" fmla="*/ 7107 w 8245"/>
                <a:gd name="T17" fmla="*/ 11620 h 13823"/>
                <a:gd name="T18" fmla="*/ 6148 w 8245"/>
                <a:gd name="T19" fmla="*/ 13042 h 13823"/>
                <a:gd name="T20" fmla="*/ 5579 w 8245"/>
                <a:gd name="T21" fmla="*/ 13255 h 13823"/>
                <a:gd name="T22" fmla="*/ 4939 w 8245"/>
                <a:gd name="T23" fmla="*/ 13503 h 13823"/>
                <a:gd name="T24" fmla="*/ 4726 w 8245"/>
                <a:gd name="T25" fmla="*/ 13610 h 13823"/>
                <a:gd name="T26" fmla="*/ 4512 w 8245"/>
                <a:gd name="T27" fmla="*/ 13610 h 13823"/>
                <a:gd name="T28" fmla="*/ 3909 w 8245"/>
                <a:gd name="T29" fmla="*/ 13788 h 13823"/>
                <a:gd name="T30" fmla="*/ 2807 w 8245"/>
                <a:gd name="T31" fmla="*/ 13006 h 13823"/>
                <a:gd name="T32" fmla="*/ 2309 w 8245"/>
                <a:gd name="T33" fmla="*/ 12721 h 13823"/>
                <a:gd name="T34" fmla="*/ 1883 w 8245"/>
                <a:gd name="T35" fmla="*/ 12473 h 13823"/>
                <a:gd name="T36" fmla="*/ 1563 w 8245"/>
                <a:gd name="T37" fmla="*/ 12117 h 13823"/>
                <a:gd name="T38" fmla="*/ 1456 w 8245"/>
                <a:gd name="T39" fmla="*/ 11300 h 13823"/>
                <a:gd name="T40" fmla="*/ 1243 w 8245"/>
                <a:gd name="T41" fmla="*/ 10128 h 13823"/>
                <a:gd name="T42" fmla="*/ 852 w 8245"/>
                <a:gd name="T43" fmla="*/ 8564 h 13823"/>
                <a:gd name="T44" fmla="*/ 675 w 8245"/>
                <a:gd name="T45" fmla="*/ 7747 h 13823"/>
                <a:gd name="T46" fmla="*/ 568 w 8245"/>
                <a:gd name="T47" fmla="*/ 6965 h 13823"/>
                <a:gd name="T48" fmla="*/ 568 w 8245"/>
                <a:gd name="T49" fmla="*/ 6361 h 13823"/>
                <a:gd name="T50" fmla="*/ 532 w 8245"/>
                <a:gd name="T51" fmla="*/ 5722 h 13823"/>
                <a:gd name="T52" fmla="*/ 461 w 8245"/>
                <a:gd name="T53" fmla="*/ 5011 h 13823"/>
                <a:gd name="T54" fmla="*/ 35 w 8245"/>
                <a:gd name="T55" fmla="*/ 4513 h 13823"/>
                <a:gd name="T56" fmla="*/ 0 w 8245"/>
                <a:gd name="T57" fmla="*/ 3731 h 13823"/>
                <a:gd name="T58" fmla="*/ 213 w 8245"/>
                <a:gd name="T59" fmla="*/ 3020 h 13823"/>
                <a:gd name="T60" fmla="*/ 532 w 8245"/>
                <a:gd name="T61" fmla="*/ 2807 h 13823"/>
                <a:gd name="T62" fmla="*/ 603 w 8245"/>
                <a:gd name="T63" fmla="*/ 2666 h 13823"/>
                <a:gd name="T64" fmla="*/ 1812 w 8245"/>
                <a:gd name="T65" fmla="*/ 427 h 13823"/>
                <a:gd name="T66" fmla="*/ 2203 w 8245"/>
                <a:gd name="T67" fmla="*/ 178 h 13823"/>
                <a:gd name="T68" fmla="*/ 2558 w 8245"/>
                <a:gd name="T69" fmla="*/ 36 h 13823"/>
                <a:gd name="T70" fmla="*/ 2807 w 8245"/>
                <a:gd name="T71" fmla="*/ 0 h 13823"/>
                <a:gd name="T72" fmla="*/ 3020 w 8245"/>
                <a:gd name="T73" fmla="*/ 0 h 13823"/>
                <a:gd name="T74" fmla="*/ 3233 w 8245"/>
                <a:gd name="T75" fmla="*/ 36 h 13823"/>
                <a:gd name="T76" fmla="*/ 3447 w 8245"/>
                <a:gd name="T77" fmla="*/ 36 h 13823"/>
                <a:gd name="T78" fmla="*/ 5579 w 8245"/>
                <a:gd name="T79" fmla="*/ 1243 h 13823"/>
                <a:gd name="T80" fmla="*/ 6681 w 8245"/>
                <a:gd name="T81" fmla="*/ 2025 h 13823"/>
                <a:gd name="T82" fmla="*/ 6966 w 8245"/>
                <a:gd name="T83" fmla="*/ 2381 h 13823"/>
                <a:gd name="T84" fmla="*/ 7214 w 8245"/>
                <a:gd name="T85" fmla="*/ 2737 h 13823"/>
                <a:gd name="T86" fmla="*/ 7427 w 8245"/>
                <a:gd name="T87" fmla="*/ 2807 h 13823"/>
                <a:gd name="T88" fmla="*/ 7605 w 8245"/>
                <a:gd name="T89" fmla="*/ 2878 h 13823"/>
                <a:gd name="T90" fmla="*/ 7783 w 8245"/>
                <a:gd name="T91" fmla="*/ 2949 h 13823"/>
                <a:gd name="T92" fmla="*/ 7960 w 8245"/>
                <a:gd name="T93" fmla="*/ 3020 h 13823"/>
                <a:gd name="T94" fmla="*/ 8245 w 8245"/>
                <a:gd name="T95" fmla="*/ 3412 h 13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45" h="13823">
                  <a:moveTo>
                    <a:pt x="8245" y="3412"/>
                  </a:moveTo>
                  <a:lnTo>
                    <a:pt x="8138" y="3447"/>
                  </a:lnTo>
                  <a:lnTo>
                    <a:pt x="8173" y="3731"/>
                  </a:lnTo>
                  <a:lnTo>
                    <a:pt x="8173" y="4016"/>
                  </a:lnTo>
                  <a:lnTo>
                    <a:pt x="8138" y="4371"/>
                  </a:lnTo>
                  <a:lnTo>
                    <a:pt x="8031" y="4477"/>
                  </a:lnTo>
                  <a:lnTo>
                    <a:pt x="7960" y="4513"/>
                  </a:lnTo>
                  <a:lnTo>
                    <a:pt x="7924" y="4620"/>
                  </a:lnTo>
                  <a:lnTo>
                    <a:pt x="7819" y="4726"/>
                  </a:lnTo>
                  <a:lnTo>
                    <a:pt x="7712" y="4798"/>
                  </a:lnTo>
                  <a:lnTo>
                    <a:pt x="7712" y="4798"/>
                  </a:lnTo>
                  <a:lnTo>
                    <a:pt x="7747" y="4904"/>
                  </a:lnTo>
                  <a:lnTo>
                    <a:pt x="7605" y="5757"/>
                  </a:lnTo>
                  <a:lnTo>
                    <a:pt x="7569" y="5970"/>
                  </a:lnTo>
                  <a:lnTo>
                    <a:pt x="7534" y="6148"/>
                  </a:lnTo>
                  <a:lnTo>
                    <a:pt x="7534" y="6361"/>
                  </a:lnTo>
                  <a:lnTo>
                    <a:pt x="7534" y="6575"/>
                  </a:lnTo>
                  <a:lnTo>
                    <a:pt x="7534" y="6680"/>
                  </a:lnTo>
                  <a:lnTo>
                    <a:pt x="7605" y="6787"/>
                  </a:lnTo>
                  <a:lnTo>
                    <a:pt x="7641" y="6929"/>
                  </a:lnTo>
                  <a:lnTo>
                    <a:pt x="7641" y="7107"/>
                  </a:lnTo>
                  <a:lnTo>
                    <a:pt x="7641" y="7250"/>
                  </a:lnTo>
                  <a:lnTo>
                    <a:pt x="7569" y="7391"/>
                  </a:lnTo>
                  <a:lnTo>
                    <a:pt x="7534" y="7569"/>
                  </a:lnTo>
                  <a:lnTo>
                    <a:pt x="7463" y="7711"/>
                  </a:lnTo>
                  <a:lnTo>
                    <a:pt x="7427" y="7889"/>
                  </a:lnTo>
                  <a:lnTo>
                    <a:pt x="7392" y="8032"/>
                  </a:lnTo>
                  <a:lnTo>
                    <a:pt x="7356" y="8208"/>
                  </a:lnTo>
                  <a:lnTo>
                    <a:pt x="7356" y="8351"/>
                  </a:lnTo>
                  <a:lnTo>
                    <a:pt x="7320" y="8493"/>
                  </a:lnTo>
                  <a:lnTo>
                    <a:pt x="7285" y="8671"/>
                  </a:lnTo>
                  <a:lnTo>
                    <a:pt x="7249" y="9595"/>
                  </a:lnTo>
                  <a:lnTo>
                    <a:pt x="7178" y="10661"/>
                  </a:lnTo>
                  <a:lnTo>
                    <a:pt x="7178" y="10910"/>
                  </a:lnTo>
                  <a:lnTo>
                    <a:pt x="7107" y="11549"/>
                  </a:lnTo>
                  <a:lnTo>
                    <a:pt x="7107" y="11620"/>
                  </a:lnTo>
                  <a:lnTo>
                    <a:pt x="7071" y="12509"/>
                  </a:lnTo>
                  <a:lnTo>
                    <a:pt x="7001" y="12616"/>
                  </a:lnTo>
                  <a:lnTo>
                    <a:pt x="6894" y="12757"/>
                  </a:lnTo>
                  <a:lnTo>
                    <a:pt x="6148" y="13042"/>
                  </a:lnTo>
                  <a:lnTo>
                    <a:pt x="6077" y="13077"/>
                  </a:lnTo>
                  <a:lnTo>
                    <a:pt x="6006" y="13113"/>
                  </a:lnTo>
                  <a:lnTo>
                    <a:pt x="5828" y="13184"/>
                  </a:lnTo>
                  <a:lnTo>
                    <a:pt x="5579" y="13255"/>
                  </a:lnTo>
                  <a:lnTo>
                    <a:pt x="5295" y="13362"/>
                  </a:lnTo>
                  <a:lnTo>
                    <a:pt x="5224" y="13362"/>
                  </a:lnTo>
                  <a:lnTo>
                    <a:pt x="5153" y="13397"/>
                  </a:lnTo>
                  <a:lnTo>
                    <a:pt x="4939" y="13503"/>
                  </a:lnTo>
                  <a:lnTo>
                    <a:pt x="4868" y="13539"/>
                  </a:lnTo>
                  <a:lnTo>
                    <a:pt x="4833" y="13574"/>
                  </a:lnTo>
                  <a:lnTo>
                    <a:pt x="4761" y="13574"/>
                  </a:lnTo>
                  <a:lnTo>
                    <a:pt x="4726" y="13610"/>
                  </a:lnTo>
                  <a:lnTo>
                    <a:pt x="4690" y="13610"/>
                  </a:lnTo>
                  <a:lnTo>
                    <a:pt x="4619" y="13610"/>
                  </a:lnTo>
                  <a:lnTo>
                    <a:pt x="4585" y="13610"/>
                  </a:lnTo>
                  <a:lnTo>
                    <a:pt x="4512" y="13610"/>
                  </a:lnTo>
                  <a:lnTo>
                    <a:pt x="4512" y="13717"/>
                  </a:lnTo>
                  <a:lnTo>
                    <a:pt x="4442" y="13752"/>
                  </a:lnTo>
                  <a:lnTo>
                    <a:pt x="4300" y="13823"/>
                  </a:lnTo>
                  <a:lnTo>
                    <a:pt x="3909" y="13788"/>
                  </a:lnTo>
                  <a:lnTo>
                    <a:pt x="3127" y="13255"/>
                  </a:lnTo>
                  <a:lnTo>
                    <a:pt x="3020" y="13148"/>
                  </a:lnTo>
                  <a:lnTo>
                    <a:pt x="2913" y="13077"/>
                  </a:lnTo>
                  <a:lnTo>
                    <a:pt x="2807" y="13006"/>
                  </a:lnTo>
                  <a:lnTo>
                    <a:pt x="2665" y="12935"/>
                  </a:lnTo>
                  <a:lnTo>
                    <a:pt x="2558" y="12864"/>
                  </a:lnTo>
                  <a:lnTo>
                    <a:pt x="2452" y="12793"/>
                  </a:lnTo>
                  <a:lnTo>
                    <a:pt x="2309" y="12721"/>
                  </a:lnTo>
                  <a:lnTo>
                    <a:pt x="2203" y="12687"/>
                  </a:lnTo>
                  <a:lnTo>
                    <a:pt x="2096" y="12616"/>
                  </a:lnTo>
                  <a:lnTo>
                    <a:pt x="1990" y="12544"/>
                  </a:lnTo>
                  <a:lnTo>
                    <a:pt x="1883" y="12473"/>
                  </a:lnTo>
                  <a:lnTo>
                    <a:pt x="1777" y="12402"/>
                  </a:lnTo>
                  <a:lnTo>
                    <a:pt x="1705" y="12295"/>
                  </a:lnTo>
                  <a:lnTo>
                    <a:pt x="1634" y="12224"/>
                  </a:lnTo>
                  <a:lnTo>
                    <a:pt x="1563" y="12117"/>
                  </a:lnTo>
                  <a:lnTo>
                    <a:pt x="1528" y="11975"/>
                  </a:lnTo>
                  <a:lnTo>
                    <a:pt x="1528" y="11905"/>
                  </a:lnTo>
                  <a:lnTo>
                    <a:pt x="1492" y="11585"/>
                  </a:lnTo>
                  <a:lnTo>
                    <a:pt x="1456" y="11300"/>
                  </a:lnTo>
                  <a:lnTo>
                    <a:pt x="1421" y="11016"/>
                  </a:lnTo>
                  <a:lnTo>
                    <a:pt x="1350" y="10696"/>
                  </a:lnTo>
                  <a:lnTo>
                    <a:pt x="1314" y="10413"/>
                  </a:lnTo>
                  <a:lnTo>
                    <a:pt x="1243" y="10128"/>
                  </a:lnTo>
                  <a:lnTo>
                    <a:pt x="1173" y="9808"/>
                  </a:lnTo>
                  <a:lnTo>
                    <a:pt x="1102" y="9524"/>
                  </a:lnTo>
                  <a:lnTo>
                    <a:pt x="888" y="8671"/>
                  </a:lnTo>
                  <a:lnTo>
                    <a:pt x="852" y="8564"/>
                  </a:lnTo>
                  <a:lnTo>
                    <a:pt x="781" y="8137"/>
                  </a:lnTo>
                  <a:lnTo>
                    <a:pt x="710" y="7925"/>
                  </a:lnTo>
                  <a:lnTo>
                    <a:pt x="710" y="7818"/>
                  </a:lnTo>
                  <a:lnTo>
                    <a:pt x="675" y="7747"/>
                  </a:lnTo>
                  <a:lnTo>
                    <a:pt x="675" y="7676"/>
                  </a:lnTo>
                  <a:lnTo>
                    <a:pt x="603" y="7072"/>
                  </a:lnTo>
                  <a:lnTo>
                    <a:pt x="603" y="7001"/>
                  </a:lnTo>
                  <a:lnTo>
                    <a:pt x="568" y="6965"/>
                  </a:lnTo>
                  <a:lnTo>
                    <a:pt x="568" y="6645"/>
                  </a:lnTo>
                  <a:lnTo>
                    <a:pt x="568" y="6504"/>
                  </a:lnTo>
                  <a:lnTo>
                    <a:pt x="568" y="6468"/>
                  </a:lnTo>
                  <a:lnTo>
                    <a:pt x="568" y="6361"/>
                  </a:lnTo>
                  <a:lnTo>
                    <a:pt x="568" y="6077"/>
                  </a:lnTo>
                  <a:lnTo>
                    <a:pt x="568" y="5934"/>
                  </a:lnTo>
                  <a:lnTo>
                    <a:pt x="532" y="5793"/>
                  </a:lnTo>
                  <a:lnTo>
                    <a:pt x="532" y="5722"/>
                  </a:lnTo>
                  <a:lnTo>
                    <a:pt x="532" y="5224"/>
                  </a:lnTo>
                  <a:lnTo>
                    <a:pt x="497" y="5188"/>
                  </a:lnTo>
                  <a:lnTo>
                    <a:pt x="461" y="5011"/>
                  </a:lnTo>
                  <a:lnTo>
                    <a:pt x="461" y="5011"/>
                  </a:lnTo>
                  <a:lnTo>
                    <a:pt x="284" y="4904"/>
                  </a:lnTo>
                  <a:lnTo>
                    <a:pt x="106" y="4691"/>
                  </a:lnTo>
                  <a:lnTo>
                    <a:pt x="71" y="4584"/>
                  </a:lnTo>
                  <a:lnTo>
                    <a:pt x="35" y="4513"/>
                  </a:lnTo>
                  <a:lnTo>
                    <a:pt x="0" y="4406"/>
                  </a:lnTo>
                  <a:lnTo>
                    <a:pt x="0" y="4299"/>
                  </a:lnTo>
                  <a:lnTo>
                    <a:pt x="0" y="4016"/>
                  </a:lnTo>
                  <a:lnTo>
                    <a:pt x="0" y="3731"/>
                  </a:lnTo>
                  <a:lnTo>
                    <a:pt x="0" y="3483"/>
                  </a:lnTo>
                  <a:lnTo>
                    <a:pt x="71" y="3234"/>
                  </a:lnTo>
                  <a:lnTo>
                    <a:pt x="106" y="3163"/>
                  </a:lnTo>
                  <a:lnTo>
                    <a:pt x="213" y="3020"/>
                  </a:lnTo>
                  <a:lnTo>
                    <a:pt x="425" y="2914"/>
                  </a:lnTo>
                  <a:lnTo>
                    <a:pt x="461" y="2878"/>
                  </a:lnTo>
                  <a:lnTo>
                    <a:pt x="497" y="2843"/>
                  </a:lnTo>
                  <a:lnTo>
                    <a:pt x="532" y="2807"/>
                  </a:lnTo>
                  <a:lnTo>
                    <a:pt x="568" y="2771"/>
                  </a:lnTo>
                  <a:lnTo>
                    <a:pt x="568" y="2737"/>
                  </a:lnTo>
                  <a:lnTo>
                    <a:pt x="603" y="2701"/>
                  </a:lnTo>
                  <a:lnTo>
                    <a:pt x="603" y="2666"/>
                  </a:lnTo>
                  <a:lnTo>
                    <a:pt x="639" y="2630"/>
                  </a:lnTo>
                  <a:lnTo>
                    <a:pt x="1741" y="675"/>
                  </a:lnTo>
                  <a:lnTo>
                    <a:pt x="1670" y="639"/>
                  </a:lnTo>
                  <a:lnTo>
                    <a:pt x="1812" y="427"/>
                  </a:lnTo>
                  <a:lnTo>
                    <a:pt x="2060" y="285"/>
                  </a:lnTo>
                  <a:lnTo>
                    <a:pt x="2096" y="249"/>
                  </a:lnTo>
                  <a:lnTo>
                    <a:pt x="2167" y="249"/>
                  </a:lnTo>
                  <a:lnTo>
                    <a:pt x="2203" y="178"/>
                  </a:lnTo>
                  <a:lnTo>
                    <a:pt x="2274" y="142"/>
                  </a:lnTo>
                  <a:lnTo>
                    <a:pt x="2345" y="71"/>
                  </a:lnTo>
                  <a:lnTo>
                    <a:pt x="2523" y="36"/>
                  </a:lnTo>
                  <a:lnTo>
                    <a:pt x="2558" y="36"/>
                  </a:lnTo>
                  <a:lnTo>
                    <a:pt x="2630" y="0"/>
                  </a:lnTo>
                  <a:lnTo>
                    <a:pt x="2701" y="0"/>
                  </a:lnTo>
                  <a:lnTo>
                    <a:pt x="2736" y="0"/>
                  </a:lnTo>
                  <a:lnTo>
                    <a:pt x="2807" y="0"/>
                  </a:lnTo>
                  <a:lnTo>
                    <a:pt x="2843" y="0"/>
                  </a:lnTo>
                  <a:lnTo>
                    <a:pt x="2913" y="0"/>
                  </a:lnTo>
                  <a:lnTo>
                    <a:pt x="2949" y="0"/>
                  </a:lnTo>
                  <a:lnTo>
                    <a:pt x="3020" y="0"/>
                  </a:lnTo>
                  <a:lnTo>
                    <a:pt x="3091" y="36"/>
                  </a:lnTo>
                  <a:lnTo>
                    <a:pt x="3127" y="36"/>
                  </a:lnTo>
                  <a:lnTo>
                    <a:pt x="3198" y="36"/>
                  </a:lnTo>
                  <a:lnTo>
                    <a:pt x="3233" y="36"/>
                  </a:lnTo>
                  <a:lnTo>
                    <a:pt x="3305" y="71"/>
                  </a:lnTo>
                  <a:lnTo>
                    <a:pt x="3376" y="71"/>
                  </a:lnTo>
                  <a:lnTo>
                    <a:pt x="3411" y="71"/>
                  </a:lnTo>
                  <a:lnTo>
                    <a:pt x="3447" y="36"/>
                  </a:lnTo>
                  <a:lnTo>
                    <a:pt x="5046" y="960"/>
                  </a:lnTo>
                  <a:lnTo>
                    <a:pt x="5295" y="1138"/>
                  </a:lnTo>
                  <a:lnTo>
                    <a:pt x="5295" y="1138"/>
                  </a:lnTo>
                  <a:lnTo>
                    <a:pt x="5579" y="1243"/>
                  </a:lnTo>
                  <a:lnTo>
                    <a:pt x="6432" y="1777"/>
                  </a:lnTo>
                  <a:lnTo>
                    <a:pt x="6503" y="1848"/>
                  </a:lnTo>
                  <a:lnTo>
                    <a:pt x="6574" y="1955"/>
                  </a:lnTo>
                  <a:lnTo>
                    <a:pt x="6681" y="2025"/>
                  </a:lnTo>
                  <a:lnTo>
                    <a:pt x="6752" y="2132"/>
                  </a:lnTo>
                  <a:lnTo>
                    <a:pt x="6823" y="2203"/>
                  </a:lnTo>
                  <a:lnTo>
                    <a:pt x="6894" y="2310"/>
                  </a:lnTo>
                  <a:lnTo>
                    <a:pt x="6966" y="2381"/>
                  </a:lnTo>
                  <a:lnTo>
                    <a:pt x="7001" y="2488"/>
                  </a:lnTo>
                  <a:lnTo>
                    <a:pt x="7071" y="2559"/>
                  </a:lnTo>
                  <a:lnTo>
                    <a:pt x="7142" y="2666"/>
                  </a:lnTo>
                  <a:lnTo>
                    <a:pt x="7214" y="2737"/>
                  </a:lnTo>
                  <a:lnTo>
                    <a:pt x="7285" y="2737"/>
                  </a:lnTo>
                  <a:lnTo>
                    <a:pt x="7356" y="2771"/>
                  </a:lnTo>
                  <a:lnTo>
                    <a:pt x="7392" y="2807"/>
                  </a:lnTo>
                  <a:lnTo>
                    <a:pt x="7427" y="2807"/>
                  </a:lnTo>
                  <a:lnTo>
                    <a:pt x="7463" y="2843"/>
                  </a:lnTo>
                  <a:lnTo>
                    <a:pt x="7534" y="2843"/>
                  </a:lnTo>
                  <a:lnTo>
                    <a:pt x="7569" y="2878"/>
                  </a:lnTo>
                  <a:lnTo>
                    <a:pt x="7605" y="2878"/>
                  </a:lnTo>
                  <a:lnTo>
                    <a:pt x="7676" y="2878"/>
                  </a:lnTo>
                  <a:lnTo>
                    <a:pt x="7712" y="2914"/>
                  </a:lnTo>
                  <a:lnTo>
                    <a:pt x="7747" y="2914"/>
                  </a:lnTo>
                  <a:lnTo>
                    <a:pt x="7783" y="2949"/>
                  </a:lnTo>
                  <a:lnTo>
                    <a:pt x="7854" y="2949"/>
                  </a:lnTo>
                  <a:lnTo>
                    <a:pt x="7890" y="2985"/>
                  </a:lnTo>
                  <a:lnTo>
                    <a:pt x="7924" y="2985"/>
                  </a:lnTo>
                  <a:lnTo>
                    <a:pt x="7960" y="3020"/>
                  </a:lnTo>
                  <a:lnTo>
                    <a:pt x="8031" y="3056"/>
                  </a:lnTo>
                  <a:lnTo>
                    <a:pt x="8102" y="3127"/>
                  </a:lnTo>
                  <a:lnTo>
                    <a:pt x="8209" y="3270"/>
                  </a:lnTo>
                  <a:lnTo>
                    <a:pt x="8245" y="3412"/>
                  </a:lnTo>
                  <a:lnTo>
                    <a:pt x="8245" y="3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65"/>
            <p:cNvSpPr>
              <a:spLocks/>
            </p:cNvSpPr>
            <p:nvPr/>
          </p:nvSpPr>
          <p:spPr bwMode="auto">
            <a:xfrm>
              <a:off x="3936" y="1720"/>
              <a:ext cx="1280" cy="515"/>
            </a:xfrm>
            <a:custGeom>
              <a:avLst/>
              <a:gdLst>
                <a:gd name="T0" fmla="*/ 7534 w 7677"/>
                <a:gd name="T1" fmla="*/ 889 h 3092"/>
                <a:gd name="T2" fmla="*/ 7179 w 7677"/>
                <a:gd name="T3" fmla="*/ 1243 h 3092"/>
                <a:gd name="T4" fmla="*/ 5864 w 7677"/>
                <a:gd name="T5" fmla="*/ 1954 h 3092"/>
                <a:gd name="T6" fmla="*/ 5259 w 7677"/>
                <a:gd name="T7" fmla="*/ 2345 h 3092"/>
                <a:gd name="T8" fmla="*/ 4691 w 7677"/>
                <a:gd name="T9" fmla="*/ 2629 h 3092"/>
                <a:gd name="T10" fmla="*/ 4372 w 7677"/>
                <a:gd name="T11" fmla="*/ 2807 h 3092"/>
                <a:gd name="T12" fmla="*/ 4051 w 7677"/>
                <a:gd name="T13" fmla="*/ 2985 h 3092"/>
                <a:gd name="T14" fmla="*/ 3802 w 7677"/>
                <a:gd name="T15" fmla="*/ 3056 h 3092"/>
                <a:gd name="T16" fmla="*/ 3553 w 7677"/>
                <a:gd name="T17" fmla="*/ 3092 h 3092"/>
                <a:gd name="T18" fmla="*/ 3270 w 7677"/>
                <a:gd name="T19" fmla="*/ 3056 h 3092"/>
                <a:gd name="T20" fmla="*/ 3020 w 7677"/>
                <a:gd name="T21" fmla="*/ 2985 h 3092"/>
                <a:gd name="T22" fmla="*/ 2736 w 7677"/>
                <a:gd name="T23" fmla="*/ 2843 h 3092"/>
                <a:gd name="T24" fmla="*/ 2488 w 7677"/>
                <a:gd name="T25" fmla="*/ 2736 h 3092"/>
                <a:gd name="T26" fmla="*/ 2203 w 7677"/>
                <a:gd name="T27" fmla="*/ 2559 h 3092"/>
                <a:gd name="T28" fmla="*/ 1954 w 7677"/>
                <a:gd name="T29" fmla="*/ 2417 h 3092"/>
                <a:gd name="T30" fmla="*/ 1670 w 7677"/>
                <a:gd name="T31" fmla="*/ 2239 h 3092"/>
                <a:gd name="T32" fmla="*/ 1421 w 7677"/>
                <a:gd name="T33" fmla="*/ 2096 h 3092"/>
                <a:gd name="T34" fmla="*/ 1137 w 7677"/>
                <a:gd name="T35" fmla="*/ 1954 h 3092"/>
                <a:gd name="T36" fmla="*/ 36 w 7677"/>
                <a:gd name="T37" fmla="*/ 1350 h 3092"/>
                <a:gd name="T38" fmla="*/ 36 w 7677"/>
                <a:gd name="T39" fmla="*/ 817 h 3092"/>
                <a:gd name="T40" fmla="*/ 0 w 7677"/>
                <a:gd name="T41" fmla="*/ 497 h 3092"/>
                <a:gd name="T42" fmla="*/ 36 w 7677"/>
                <a:gd name="T43" fmla="*/ 213 h 3092"/>
                <a:gd name="T44" fmla="*/ 248 w 7677"/>
                <a:gd name="T45" fmla="*/ 497 h 3092"/>
                <a:gd name="T46" fmla="*/ 355 w 7677"/>
                <a:gd name="T47" fmla="*/ 639 h 3092"/>
                <a:gd name="T48" fmla="*/ 497 w 7677"/>
                <a:gd name="T49" fmla="*/ 746 h 3092"/>
                <a:gd name="T50" fmla="*/ 639 w 7677"/>
                <a:gd name="T51" fmla="*/ 853 h 3092"/>
                <a:gd name="T52" fmla="*/ 782 w 7677"/>
                <a:gd name="T53" fmla="*/ 960 h 3092"/>
                <a:gd name="T54" fmla="*/ 960 w 7677"/>
                <a:gd name="T55" fmla="*/ 1031 h 3092"/>
                <a:gd name="T56" fmla="*/ 2630 w 7677"/>
                <a:gd name="T57" fmla="*/ 1777 h 3092"/>
                <a:gd name="T58" fmla="*/ 2914 w 7677"/>
                <a:gd name="T59" fmla="*/ 1883 h 3092"/>
                <a:gd name="T60" fmla="*/ 3163 w 7677"/>
                <a:gd name="T61" fmla="*/ 1990 h 3092"/>
                <a:gd name="T62" fmla="*/ 3446 w 7677"/>
                <a:gd name="T63" fmla="*/ 2096 h 3092"/>
                <a:gd name="T64" fmla="*/ 3731 w 7677"/>
                <a:gd name="T65" fmla="*/ 2167 h 3092"/>
                <a:gd name="T66" fmla="*/ 3980 w 7677"/>
                <a:gd name="T67" fmla="*/ 2239 h 3092"/>
                <a:gd name="T68" fmla="*/ 4406 w 7677"/>
                <a:gd name="T69" fmla="*/ 2096 h 3092"/>
                <a:gd name="T70" fmla="*/ 5366 w 7677"/>
                <a:gd name="T71" fmla="*/ 1706 h 3092"/>
                <a:gd name="T72" fmla="*/ 5971 w 7677"/>
                <a:gd name="T73" fmla="*/ 1243 h 3092"/>
                <a:gd name="T74" fmla="*/ 6610 w 7677"/>
                <a:gd name="T75" fmla="*/ 924 h 3092"/>
                <a:gd name="T76" fmla="*/ 6788 w 7677"/>
                <a:gd name="T77" fmla="*/ 817 h 3092"/>
                <a:gd name="T78" fmla="*/ 7285 w 7677"/>
                <a:gd name="T79" fmla="*/ 390 h 3092"/>
                <a:gd name="T80" fmla="*/ 7250 w 7677"/>
                <a:gd name="T81" fmla="*/ 0 h 3092"/>
                <a:gd name="T82" fmla="*/ 7570 w 7677"/>
                <a:gd name="T83" fmla="*/ 107 h 3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77" h="3092">
                  <a:moveTo>
                    <a:pt x="7677" y="213"/>
                  </a:moveTo>
                  <a:lnTo>
                    <a:pt x="7606" y="568"/>
                  </a:lnTo>
                  <a:lnTo>
                    <a:pt x="7534" y="889"/>
                  </a:lnTo>
                  <a:lnTo>
                    <a:pt x="7428" y="1065"/>
                  </a:lnTo>
                  <a:lnTo>
                    <a:pt x="7356" y="1137"/>
                  </a:lnTo>
                  <a:lnTo>
                    <a:pt x="7179" y="1243"/>
                  </a:lnTo>
                  <a:lnTo>
                    <a:pt x="6824" y="1421"/>
                  </a:lnTo>
                  <a:lnTo>
                    <a:pt x="6717" y="1492"/>
                  </a:lnTo>
                  <a:lnTo>
                    <a:pt x="5864" y="1954"/>
                  </a:lnTo>
                  <a:lnTo>
                    <a:pt x="5544" y="2167"/>
                  </a:lnTo>
                  <a:lnTo>
                    <a:pt x="5330" y="2310"/>
                  </a:lnTo>
                  <a:lnTo>
                    <a:pt x="5259" y="2345"/>
                  </a:lnTo>
                  <a:lnTo>
                    <a:pt x="5152" y="2381"/>
                  </a:lnTo>
                  <a:lnTo>
                    <a:pt x="5082" y="2452"/>
                  </a:lnTo>
                  <a:lnTo>
                    <a:pt x="4691" y="2629"/>
                  </a:lnTo>
                  <a:lnTo>
                    <a:pt x="4620" y="2665"/>
                  </a:lnTo>
                  <a:lnTo>
                    <a:pt x="4442" y="2736"/>
                  </a:lnTo>
                  <a:lnTo>
                    <a:pt x="4372" y="2807"/>
                  </a:lnTo>
                  <a:lnTo>
                    <a:pt x="4194" y="2914"/>
                  </a:lnTo>
                  <a:lnTo>
                    <a:pt x="4123" y="2949"/>
                  </a:lnTo>
                  <a:lnTo>
                    <a:pt x="4051" y="2985"/>
                  </a:lnTo>
                  <a:lnTo>
                    <a:pt x="3980" y="3020"/>
                  </a:lnTo>
                  <a:lnTo>
                    <a:pt x="3909" y="3056"/>
                  </a:lnTo>
                  <a:lnTo>
                    <a:pt x="3802" y="3056"/>
                  </a:lnTo>
                  <a:lnTo>
                    <a:pt x="3696" y="3092"/>
                  </a:lnTo>
                  <a:lnTo>
                    <a:pt x="3624" y="3092"/>
                  </a:lnTo>
                  <a:lnTo>
                    <a:pt x="3553" y="3092"/>
                  </a:lnTo>
                  <a:lnTo>
                    <a:pt x="3446" y="3092"/>
                  </a:lnTo>
                  <a:lnTo>
                    <a:pt x="3341" y="3056"/>
                  </a:lnTo>
                  <a:lnTo>
                    <a:pt x="3270" y="3056"/>
                  </a:lnTo>
                  <a:lnTo>
                    <a:pt x="3198" y="3020"/>
                  </a:lnTo>
                  <a:lnTo>
                    <a:pt x="3092" y="3020"/>
                  </a:lnTo>
                  <a:lnTo>
                    <a:pt x="3020" y="2985"/>
                  </a:lnTo>
                  <a:lnTo>
                    <a:pt x="2914" y="2949"/>
                  </a:lnTo>
                  <a:lnTo>
                    <a:pt x="2843" y="2914"/>
                  </a:lnTo>
                  <a:lnTo>
                    <a:pt x="2736" y="2843"/>
                  </a:lnTo>
                  <a:lnTo>
                    <a:pt x="2666" y="2807"/>
                  </a:lnTo>
                  <a:lnTo>
                    <a:pt x="2559" y="2771"/>
                  </a:lnTo>
                  <a:lnTo>
                    <a:pt x="2488" y="2736"/>
                  </a:lnTo>
                  <a:lnTo>
                    <a:pt x="2381" y="2665"/>
                  </a:lnTo>
                  <a:lnTo>
                    <a:pt x="2310" y="2629"/>
                  </a:lnTo>
                  <a:lnTo>
                    <a:pt x="2203" y="2559"/>
                  </a:lnTo>
                  <a:lnTo>
                    <a:pt x="2132" y="2523"/>
                  </a:lnTo>
                  <a:lnTo>
                    <a:pt x="2025" y="2452"/>
                  </a:lnTo>
                  <a:lnTo>
                    <a:pt x="1954" y="2417"/>
                  </a:lnTo>
                  <a:lnTo>
                    <a:pt x="1847" y="2345"/>
                  </a:lnTo>
                  <a:lnTo>
                    <a:pt x="1777" y="2274"/>
                  </a:lnTo>
                  <a:lnTo>
                    <a:pt x="1670" y="2239"/>
                  </a:lnTo>
                  <a:lnTo>
                    <a:pt x="1599" y="2167"/>
                  </a:lnTo>
                  <a:lnTo>
                    <a:pt x="1492" y="2132"/>
                  </a:lnTo>
                  <a:lnTo>
                    <a:pt x="1421" y="2096"/>
                  </a:lnTo>
                  <a:lnTo>
                    <a:pt x="1315" y="2025"/>
                  </a:lnTo>
                  <a:lnTo>
                    <a:pt x="1243" y="1990"/>
                  </a:lnTo>
                  <a:lnTo>
                    <a:pt x="1137" y="1954"/>
                  </a:lnTo>
                  <a:lnTo>
                    <a:pt x="1065" y="1918"/>
                  </a:lnTo>
                  <a:lnTo>
                    <a:pt x="319" y="1492"/>
                  </a:lnTo>
                  <a:lnTo>
                    <a:pt x="36" y="1350"/>
                  </a:lnTo>
                  <a:lnTo>
                    <a:pt x="36" y="995"/>
                  </a:lnTo>
                  <a:lnTo>
                    <a:pt x="36" y="924"/>
                  </a:lnTo>
                  <a:lnTo>
                    <a:pt x="36" y="817"/>
                  </a:lnTo>
                  <a:lnTo>
                    <a:pt x="36" y="711"/>
                  </a:lnTo>
                  <a:lnTo>
                    <a:pt x="0" y="604"/>
                  </a:lnTo>
                  <a:lnTo>
                    <a:pt x="0" y="497"/>
                  </a:lnTo>
                  <a:lnTo>
                    <a:pt x="0" y="426"/>
                  </a:lnTo>
                  <a:lnTo>
                    <a:pt x="0" y="319"/>
                  </a:lnTo>
                  <a:lnTo>
                    <a:pt x="36" y="213"/>
                  </a:lnTo>
                  <a:lnTo>
                    <a:pt x="71" y="107"/>
                  </a:lnTo>
                  <a:lnTo>
                    <a:pt x="141" y="71"/>
                  </a:lnTo>
                  <a:lnTo>
                    <a:pt x="248" y="497"/>
                  </a:lnTo>
                  <a:lnTo>
                    <a:pt x="284" y="533"/>
                  </a:lnTo>
                  <a:lnTo>
                    <a:pt x="319" y="568"/>
                  </a:lnTo>
                  <a:lnTo>
                    <a:pt x="355" y="639"/>
                  </a:lnTo>
                  <a:lnTo>
                    <a:pt x="390" y="675"/>
                  </a:lnTo>
                  <a:lnTo>
                    <a:pt x="462" y="711"/>
                  </a:lnTo>
                  <a:lnTo>
                    <a:pt x="497" y="746"/>
                  </a:lnTo>
                  <a:lnTo>
                    <a:pt x="533" y="782"/>
                  </a:lnTo>
                  <a:lnTo>
                    <a:pt x="604" y="817"/>
                  </a:lnTo>
                  <a:lnTo>
                    <a:pt x="639" y="853"/>
                  </a:lnTo>
                  <a:lnTo>
                    <a:pt x="711" y="889"/>
                  </a:lnTo>
                  <a:lnTo>
                    <a:pt x="746" y="924"/>
                  </a:lnTo>
                  <a:lnTo>
                    <a:pt x="782" y="960"/>
                  </a:lnTo>
                  <a:lnTo>
                    <a:pt x="853" y="995"/>
                  </a:lnTo>
                  <a:lnTo>
                    <a:pt x="889" y="995"/>
                  </a:lnTo>
                  <a:lnTo>
                    <a:pt x="960" y="1031"/>
                  </a:lnTo>
                  <a:lnTo>
                    <a:pt x="994" y="1031"/>
                  </a:lnTo>
                  <a:lnTo>
                    <a:pt x="2559" y="1741"/>
                  </a:lnTo>
                  <a:lnTo>
                    <a:pt x="2630" y="1777"/>
                  </a:lnTo>
                  <a:lnTo>
                    <a:pt x="2736" y="1813"/>
                  </a:lnTo>
                  <a:lnTo>
                    <a:pt x="2807" y="1847"/>
                  </a:lnTo>
                  <a:lnTo>
                    <a:pt x="2914" y="1883"/>
                  </a:lnTo>
                  <a:lnTo>
                    <a:pt x="2985" y="1918"/>
                  </a:lnTo>
                  <a:lnTo>
                    <a:pt x="3092" y="1954"/>
                  </a:lnTo>
                  <a:lnTo>
                    <a:pt x="3163" y="1990"/>
                  </a:lnTo>
                  <a:lnTo>
                    <a:pt x="3270" y="2025"/>
                  </a:lnTo>
                  <a:lnTo>
                    <a:pt x="3341" y="2061"/>
                  </a:lnTo>
                  <a:lnTo>
                    <a:pt x="3446" y="2096"/>
                  </a:lnTo>
                  <a:lnTo>
                    <a:pt x="3553" y="2132"/>
                  </a:lnTo>
                  <a:lnTo>
                    <a:pt x="3624" y="2132"/>
                  </a:lnTo>
                  <a:lnTo>
                    <a:pt x="3731" y="2167"/>
                  </a:lnTo>
                  <a:lnTo>
                    <a:pt x="3802" y="2203"/>
                  </a:lnTo>
                  <a:lnTo>
                    <a:pt x="3909" y="2203"/>
                  </a:lnTo>
                  <a:lnTo>
                    <a:pt x="3980" y="2239"/>
                  </a:lnTo>
                  <a:lnTo>
                    <a:pt x="4265" y="2203"/>
                  </a:lnTo>
                  <a:lnTo>
                    <a:pt x="4372" y="2167"/>
                  </a:lnTo>
                  <a:lnTo>
                    <a:pt x="4406" y="2096"/>
                  </a:lnTo>
                  <a:lnTo>
                    <a:pt x="4833" y="1918"/>
                  </a:lnTo>
                  <a:lnTo>
                    <a:pt x="4975" y="1883"/>
                  </a:lnTo>
                  <a:lnTo>
                    <a:pt x="5366" y="1706"/>
                  </a:lnTo>
                  <a:lnTo>
                    <a:pt x="5544" y="1599"/>
                  </a:lnTo>
                  <a:lnTo>
                    <a:pt x="5722" y="1528"/>
                  </a:lnTo>
                  <a:lnTo>
                    <a:pt x="5971" y="1243"/>
                  </a:lnTo>
                  <a:lnTo>
                    <a:pt x="6148" y="1172"/>
                  </a:lnTo>
                  <a:lnTo>
                    <a:pt x="6290" y="1065"/>
                  </a:lnTo>
                  <a:lnTo>
                    <a:pt x="6610" y="924"/>
                  </a:lnTo>
                  <a:lnTo>
                    <a:pt x="6681" y="853"/>
                  </a:lnTo>
                  <a:lnTo>
                    <a:pt x="6717" y="853"/>
                  </a:lnTo>
                  <a:lnTo>
                    <a:pt x="6788" y="817"/>
                  </a:lnTo>
                  <a:lnTo>
                    <a:pt x="6929" y="675"/>
                  </a:lnTo>
                  <a:lnTo>
                    <a:pt x="7143" y="568"/>
                  </a:lnTo>
                  <a:lnTo>
                    <a:pt x="7285" y="390"/>
                  </a:lnTo>
                  <a:lnTo>
                    <a:pt x="7392" y="249"/>
                  </a:lnTo>
                  <a:lnTo>
                    <a:pt x="7356" y="71"/>
                  </a:lnTo>
                  <a:lnTo>
                    <a:pt x="7250" y="0"/>
                  </a:lnTo>
                  <a:lnTo>
                    <a:pt x="7392" y="71"/>
                  </a:lnTo>
                  <a:lnTo>
                    <a:pt x="7499" y="71"/>
                  </a:lnTo>
                  <a:lnTo>
                    <a:pt x="7570" y="107"/>
                  </a:lnTo>
                  <a:lnTo>
                    <a:pt x="7677" y="178"/>
                  </a:lnTo>
                  <a:lnTo>
                    <a:pt x="7677" y="213"/>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66"/>
            <p:cNvSpPr>
              <a:spLocks/>
            </p:cNvSpPr>
            <p:nvPr/>
          </p:nvSpPr>
          <p:spPr bwMode="auto">
            <a:xfrm>
              <a:off x="4031" y="2028"/>
              <a:ext cx="1078" cy="1398"/>
            </a:xfrm>
            <a:custGeom>
              <a:avLst/>
              <a:gdLst>
                <a:gd name="T0" fmla="*/ 6397 w 6468"/>
                <a:gd name="T1" fmla="*/ 463 h 8388"/>
                <a:gd name="T2" fmla="*/ 6397 w 6468"/>
                <a:gd name="T3" fmla="*/ 1423 h 8388"/>
                <a:gd name="T4" fmla="*/ 6326 w 6468"/>
                <a:gd name="T5" fmla="*/ 2098 h 8388"/>
                <a:gd name="T6" fmla="*/ 6185 w 6468"/>
                <a:gd name="T7" fmla="*/ 2737 h 8388"/>
                <a:gd name="T8" fmla="*/ 6113 w 6468"/>
                <a:gd name="T9" fmla="*/ 3412 h 8388"/>
                <a:gd name="T10" fmla="*/ 6113 w 6468"/>
                <a:gd name="T11" fmla="*/ 3909 h 8388"/>
                <a:gd name="T12" fmla="*/ 5900 w 6468"/>
                <a:gd name="T13" fmla="*/ 6290 h 8388"/>
                <a:gd name="T14" fmla="*/ 5864 w 6468"/>
                <a:gd name="T15" fmla="*/ 7072 h 8388"/>
                <a:gd name="T16" fmla="*/ 5686 w 6468"/>
                <a:gd name="T17" fmla="*/ 7392 h 8388"/>
                <a:gd name="T18" fmla="*/ 5403 w 6468"/>
                <a:gd name="T19" fmla="*/ 7570 h 8388"/>
                <a:gd name="T20" fmla="*/ 5011 w 6468"/>
                <a:gd name="T21" fmla="*/ 7712 h 8388"/>
                <a:gd name="T22" fmla="*/ 4443 w 6468"/>
                <a:gd name="T23" fmla="*/ 7925 h 8388"/>
                <a:gd name="T24" fmla="*/ 4301 w 6468"/>
                <a:gd name="T25" fmla="*/ 7996 h 8388"/>
                <a:gd name="T26" fmla="*/ 3874 w 6468"/>
                <a:gd name="T27" fmla="*/ 8210 h 8388"/>
                <a:gd name="T28" fmla="*/ 3731 w 6468"/>
                <a:gd name="T29" fmla="*/ 8281 h 8388"/>
                <a:gd name="T30" fmla="*/ 3626 w 6468"/>
                <a:gd name="T31" fmla="*/ 8316 h 8388"/>
                <a:gd name="T32" fmla="*/ 3519 w 6468"/>
                <a:gd name="T33" fmla="*/ 8352 h 8388"/>
                <a:gd name="T34" fmla="*/ 3412 w 6468"/>
                <a:gd name="T35" fmla="*/ 8388 h 8388"/>
                <a:gd name="T36" fmla="*/ 3341 w 6468"/>
                <a:gd name="T37" fmla="*/ 8388 h 8388"/>
                <a:gd name="T38" fmla="*/ 3234 w 6468"/>
                <a:gd name="T39" fmla="*/ 8388 h 8388"/>
                <a:gd name="T40" fmla="*/ 3128 w 6468"/>
                <a:gd name="T41" fmla="*/ 8352 h 8388"/>
                <a:gd name="T42" fmla="*/ 3021 w 6468"/>
                <a:gd name="T43" fmla="*/ 8316 h 8388"/>
                <a:gd name="T44" fmla="*/ 2630 w 6468"/>
                <a:gd name="T45" fmla="*/ 8067 h 8388"/>
                <a:gd name="T46" fmla="*/ 2452 w 6468"/>
                <a:gd name="T47" fmla="*/ 7925 h 8388"/>
                <a:gd name="T48" fmla="*/ 2239 w 6468"/>
                <a:gd name="T49" fmla="*/ 7783 h 8388"/>
                <a:gd name="T50" fmla="*/ 2062 w 6468"/>
                <a:gd name="T51" fmla="*/ 7640 h 8388"/>
                <a:gd name="T52" fmla="*/ 1884 w 6468"/>
                <a:gd name="T53" fmla="*/ 7535 h 8388"/>
                <a:gd name="T54" fmla="*/ 1671 w 6468"/>
                <a:gd name="T55" fmla="*/ 7428 h 8388"/>
                <a:gd name="T56" fmla="*/ 1493 w 6468"/>
                <a:gd name="T57" fmla="*/ 7321 h 8388"/>
                <a:gd name="T58" fmla="*/ 1315 w 6468"/>
                <a:gd name="T59" fmla="*/ 7214 h 8388"/>
                <a:gd name="T60" fmla="*/ 1102 w 6468"/>
                <a:gd name="T61" fmla="*/ 7108 h 8388"/>
                <a:gd name="T62" fmla="*/ 924 w 6468"/>
                <a:gd name="T63" fmla="*/ 5758 h 8388"/>
                <a:gd name="T64" fmla="*/ 569 w 6468"/>
                <a:gd name="T65" fmla="*/ 4301 h 8388"/>
                <a:gd name="T66" fmla="*/ 497 w 6468"/>
                <a:gd name="T67" fmla="*/ 3874 h 8388"/>
                <a:gd name="T68" fmla="*/ 392 w 6468"/>
                <a:gd name="T69" fmla="*/ 3412 h 8388"/>
                <a:gd name="T70" fmla="*/ 249 w 6468"/>
                <a:gd name="T71" fmla="*/ 2701 h 8388"/>
                <a:gd name="T72" fmla="*/ 143 w 6468"/>
                <a:gd name="T73" fmla="*/ 2026 h 8388"/>
                <a:gd name="T74" fmla="*/ 107 w 6468"/>
                <a:gd name="T75" fmla="*/ 1316 h 8388"/>
                <a:gd name="T76" fmla="*/ 71 w 6468"/>
                <a:gd name="T77" fmla="*/ 746 h 8388"/>
                <a:gd name="T78" fmla="*/ 36 w 6468"/>
                <a:gd name="T79" fmla="*/ 249 h 8388"/>
                <a:gd name="T80" fmla="*/ 392 w 6468"/>
                <a:gd name="T81" fmla="*/ 285 h 8388"/>
                <a:gd name="T82" fmla="*/ 675 w 6468"/>
                <a:gd name="T83" fmla="*/ 463 h 8388"/>
                <a:gd name="T84" fmla="*/ 996 w 6468"/>
                <a:gd name="T85" fmla="*/ 605 h 8388"/>
                <a:gd name="T86" fmla="*/ 1279 w 6468"/>
                <a:gd name="T87" fmla="*/ 782 h 8388"/>
                <a:gd name="T88" fmla="*/ 1564 w 6468"/>
                <a:gd name="T89" fmla="*/ 924 h 8388"/>
                <a:gd name="T90" fmla="*/ 1849 w 6468"/>
                <a:gd name="T91" fmla="*/ 1102 h 8388"/>
                <a:gd name="T92" fmla="*/ 2168 w 6468"/>
                <a:gd name="T93" fmla="*/ 1245 h 8388"/>
                <a:gd name="T94" fmla="*/ 2452 w 6468"/>
                <a:gd name="T95" fmla="*/ 1387 h 8388"/>
                <a:gd name="T96" fmla="*/ 2737 w 6468"/>
                <a:gd name="T97" fmla="*/ 1528 h 8388"/>
                <a:gd name="T98" fmla="*/ 3555 w 6468"/>
                <a:gd name="T99" fmla="*/ 1564 h 8388"/>
                <a:gd name="T100" fmla="*/ 3980 w 6468"/>
                <a:gd name="T101" fmla="*/ 1351 h 8388"/>
                <a:gd name="T102" fmla="*/ 4052 w 6468"/>
                <a:gd name="T103" fmla="*/ 1316 h 8388"/>
                <a:gd name="T104" fmla="*/ 4514 w 6468"/>
                <a:gd name="T105" fmla="*/ 1067 h 8388"/>
                <a:gd name="T106" fmla="*/ 4833 w 6468"/>
                <a:gd name="T107" fmla="*/ 853 h 8388"/>
                <a:gd name="T108" fmla="*/ 5225 w 6468"/>
                <a:gd name="T109" fmla="*/ 676 h 8388"/>
                <a:gd name="T110" fmla="*/ 5544 w 6468"/>
                <a:gd name="T111" fmla="*/ 463 h 8388"/>
                <a:gd name="T112" fmla="*/ 6042 w 6468"/>
                <a:gd name="T113" fmla="*/ 178 h 8388"/>
                <a:gd name="T114" fmla="*/ 6361 w 6468"/>
                <a:gd name="T115" fmla="*/ 0 h 8388"/>
                <a:gd name="T116" fmla="*/ 6468 w 6468"/>
                <a:gd name="T117" fmla="*/ 36 h 8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68" h="8388">
                  <a:moveTo>
                    <a:pt x="6468" y="36"/>
                  </a:moveTo>
                  <a:lnTo>
                    <a:pt x="6397" y="463"/>
                  </a:lnTo>
                  <a:lnTo>
                    <a:pt x="6397" y="1102"/>
                  </a:lnTo>
                  <a:lnTo>
                    <a:pt x="6397" y="1423"/>
                  </a:lnTo>
                  <a:lnTo>
                    <a:pt x="6361" y="1742"/>
                  </a:lnTo>
                  <a:lnTo>
                    <a:pt x="6326" y="2098"/>
                  </a:lnTo>
                  <a:lnTo>
                    <a:pt x="6256" y="2417"/>
                  </a:lnTo>
                  <a:lnTo>
                    <a:pt x="6185" y="2737"/>
                  </a:lnTo>
                  <a:lnTo>
                    <a:pt x="6149" y="3056"/>
                  </a:lnTo>
                  <a:lnTo>
                    <a:pt x="6113" y="3412"/>
                  </a:lnTo>
                  <a:lnTo>
                    <a:pt x="6078" y="3732"/>
                  </a:lnTo>
                  <a:lnTo>
                    <a:pt x="6113" y="3909"/>
                  </a:lnTo>
                  <a:lnTo>
                    <a:pt x="5900" y="6184"/>
                  </a:lnTo>
                  <a:lnTo>
                    <a:pt x="5900" y="6290"/>
                  </a:lnTo>
                  <a:lnTo>
                    <a:pt x="5900" y="6682"/>
                  </a:lnTo>
                  <a:lnTo>
                    <a:pt x="5864" y="7072"/>
                  </a:lnTo>
                  <a:lnTo>
                    <a:pt x="5864" y="7143"/>
                  </a:lnTo>
                  <a:lnTo>
                    <a:pt x="5686" y="7392"/>
                  </a:lnTo>
                  <a:lnTo>
                    <a:pt x="5473" y="7499"/>
                  </a:lnTo>
                  <a:lnTo>
                    <a:pt x="5403" y="7570"/>
                  </a:lnTo>
                  <a:lnTo>
                    <a:pt x="5332" y="7570"/>
                  </a:lnTo>
                  <a:lnTo>
                    <a:pt x="5011" y="7712"/>
                  </a:lnTo>
                  <a:lnTo>
                    <a:pt x="4905" y="7747"/>
                  </a:lnTo>
                  <a:lnTo>
                    <a:pt x="4443" y="7925"/>
                  </a:lnTo>
                  <a:lnTo>
                    <a:pt x="4372" y="7996"/>
                  </a:lnTo>
                  <a:lnTo>
                    <a:pt x="4301" y="7996"/>
                  </a:lnTo>
                  <a:lnTo>
                    <a:pt x="4194" y="8032"/>
                  </a:lnTo>
                  <a:lnTo>
                    <a:pt x="3874" y="8210"/>
                  </a:lnTo>
                  <a:lnTo>
                    <a:pt x="3767" y="8245"/>
                  </a:lnTo>
                  <a:lnTo>
                    <a:pt x="3731" y="8281"/>
                  </a:lnTo>
                  <a:lnTo>
                    <a:pt x="3661" y="8316"/>
                  </a:lnTo>
                  <a:lnTo>
                    <a:pt x="3626" y="8316"/>
                  </a:lnTo>
                  <a:lnTo>
                    <a:pt x="3590" y="8352"/>
                  </a:lnTo>
                  <a:lnTo>
                    <a:pt x="3519" y="8352"/>
                  </a:lnTo>
                  <a:lnTo>
                    <a:pt x="3483" y="8388"/>
                  </a:lnTo>
                  <a:lnTo>
                    <a:pt x="3412" y="8388"/>
                  </a:lnTo>
                  <a:lnTo>
                    <a:pt x="3377" y="8388"/>
                  </a:lnTo>
                  <a:lnTo>
                    <a:pt x="3341" y="8388"/>
                  </a:lnTo>
                  <a:lnTo>
                    <a:pt x="3270" y="8388"/>
                  </a:lnTo>
                  <a:lnTo>
                    <a:pt x="3234" y="8388"/>
                  </a:lnTo>
                  <a:lnTo>
                    <a:pt x="3163" y="8388"/>
                  </a:lnTo>
                  <a:lnTo>
                    <a:pt x="3128" y="8352"/>
                  </a:lnTo>
                  <a:lnTo>
                    <a:pt x="3056" y="8352"/>
                  </a:lnTo>
                  <a:lnTo>
                    <a:pt x="3021" y="8316"/>
                  </a:lnTo>
                  <a:lnTo>
                    <a:pt x="2985" y="8281"/>
                  </a:lnTo>
                  <a:lnTo>
                    <a:pt x="2630" y="8067"/>
                  </a:lnTo>
                  <a:lnTo>
                    <a:pt x="2524" y="7996"/>
                  </a:lnTo>
                  <a:lnTo>
                    <a:pt x="2452" y="7925"/>
                  </a:lnTo>
                  <a:lnTo>
                    <a:pt x="2346" y="7854"/>
                  </a:lnTo>
                  <a:lnTo>
                    <a:pt x="2239" y="7783"/>
                  </a:lnTo>
                  <a:lnTo>
                    <a:pt x="2168" y="7712"/>
                  </a:lnTo>
                  <a:lnTo>
                    <a:pt x="2062" y="7640"/>
                  </a:lnTo>
                  <a:lnTo>
                    <a:pt x="1955" y="7606"/>
                  </a:lnTo>
                  <a:lnTo>
                    <a:pt x="1884" y="7535"/>
                  </a:lnTo>
                  <a:lnTo>
                    <a:pt x="1777" y="7463"/>
                  </a:lnTo>
                  <a:lnTo>
                    <a:pt x="1671" y="7428"/>
                  </a:lnTo>
                  <a:lnTo>
                    <a:pt x="1599" y="7357"/>
                  </a:lnTo>
                  <a:lnTo>
                    <a:pt x="1493" y="7321"/>
                  </a:lnTo>
                  <a:lnTo>
                    <a:pt x="1386" y="7250"/>
                  </a:lnTo>
                  <a:lnTo>
                    <a:pt x="1315" y="7214"/>
                  </a:lnTo>
                  <a:lnTo>
                    <a:pt x="1209" y="7143"/>
                  </a:lnTo>
                  <a:lnTo>
                    <a:pt x="1102" y="7108"/>
                  </a:lnTo>
                  <a:lnTo>
                    <a:pt x="924" y="5864"/>
                  </a:lnTo>
                  <a:lnTo>
                    <a:pt x="924" y="5758"/>
                  </a:lnTo>
                  <a:lnTo>
                    <a:pt x="604" y="4372"/>
                  </a:lnTo>
                  <a:lnTo>
                    <a:pt x="569" y="4301"/>
                  </a:lnTo>
                  <a:lnTo>
                    <a:pt x="569" y="4229"/>
                  </a:lnTo>
                  <a:lnTo>
                    <a:pt x="497" y="3874"/>
                  </a:lnTo>
                  <a:lnTo>
                    <a:pt x="462" y="3732"/>
                  </a:lnTo>
                  <a:lnTo>
                    <a:pt x="392" y="3412"/>
                  </a:lnTo>
                  <a:lnTo>
                    <a:pt x="321" y="3056"/>
                  </a:lnTo>
                  <a:lnTo>
                    <a:pt x="249" y="2701"/>
                  </a:lnTo>
                  <a:lnTo>
                    <a:pt x="214" y="2381"/>
                  </a:lnTo>
                  <a:lnTo>
                    <a:pt x="143" y="2026"/>
                  </a:lnTo>
                  <a:lnTo>
                    <a:pt x="143" y="1671"/>
                  </a:lnTo>
                  <a:lnTo>
                    <a:pt x="107" y="1316"/>
                  </a:lnTo>
                  <a:lnTo>
                    <a:pt x="71" y="996"/>
                  </a:lnTo>
                  <a:lnTo>
                    <a:pt x="71" y="746"/>
                  </a:lnTo>
                  <a:lnTo>
                    <a:pt x="71" y="676"/>
                  </a:lnTo>
                  <a:lnTo>
                    <a:pt x="36" y="249"/>
                  </a:lnTo>
                  <a:lnTo>
                    <a:pt x="0" y="71"/>
                  </a:lnTo>
                  <a:lnTo>
                    <a:pt x="392" y="285"/>
                  </a:lnTo>
                  <a:lnTo>
                    <a:pt x="533" y="356"/>
                  </a:lnTo>
                  <a:lnTo>
                    <a:pt x="675" y="463"/>
                  </a:lnTo>
                  <a:lnTo>
                    <a:pt x="818" y="534"/>
                  </a:lnTo>
                  <a:lnTo>
                    <a:pt x="996" y="605"/>
                  </a:lnTo>
                  <a:lnTo>
                    <a:pt x="1138" y="676"/>
                  </a:lnTo>
                  <a:lnTo>
                    <a:pt x="1279" y="782"/>
                  </a:lnTo>
                  <a:lnTo>
                    <a:pt x="1422" y="853"/>
                  </a:lnTo>
                  <a:lnTo>
                    <a:pt x="1564" y="924"/>
                  </a:lnTo>
                  <a:lnTo>
                    <a:pt x="1706" y="1031"/>
                  </a:lnTo>
                  <a:lnTo>
                    <a:pt x="1849" y="1102"/>
                  </a:lnTo>
                  <a:lnTo>
                    <a:pt x="1991" y="1173"/>
                  </a:lnTo>
                  <a:lnTo>
                    <a:pt x="2168" y="1245"/>
                  </a:lnTo>
                  <a:lnTo>
                    <a:pt x="2310" y="1316"/>
                  </a:lnTo>
                  <a:lnTo>
                    <a:pt x="2452" y="1387"/>
                  </a:lnTo>
                  <a:lnTo>
                    <a:pt x="2595" y="1458"/>
                  </a:lnTo>
                  <a:lnTo>
                    <a:pt x="2737" y="1528"/>
                  </a:lnTo>
                  <a:lnTo>
                    <a:pt x="3021" y="1599"/>
                  </a:lnTo>
                  <a:lnTo>
                    <a:pt x="3555" y="1564"/>
                  </a:lnTo>
                  <a:lnTo>
                    <a:pt x="3661" y="1528"/>
                  </a:lnTo>
                  <a:lnTo>
                    <a:pt x="3980" y="1351"/>
                  </a:lnTo>
                  <a:lnTo>
                    <a:pt x="4052" y="1351"/>
                  </a:lnTo>
                  <a:lnTo>
                    <a:pt x="4052" y="1316"/>
                  </a:lnTo>
                  <a:lnTo>
                    <a:pt x="4407" y="1102"/>
                  </a:lnTo>
                  <a:lnTo>
                    <a:pt x="4514" y="1067"/>
                  </a:lnTo>
                  <a:lnTo>
                    <a:pt x="4691" y="960"/>
                  </a:lnTo>
                  <a:lnTo>
                    <a:pt x="4833" y="853"/>
                  </a:lnTo>
                  <a:lnTo>
                    <a:pt x="5154" y="712"/>
                  </a:lnTo>
                  <a:lnTo>
                    <a:pt x="5225" y="676"/>
                  </a:lnTo>
                  <a:lnTo>
                    <a:pt x="5367" y="570"/>
                  </a:lnTo>
                  <a:lnTo>
                    <a:pt x="5544" y="463"/>
                  </a:lnTo>
                  <a:lnTo>
                    <a:pt x="5651" y="356"/>
                  </a:lnTo>
                  <a:lnTo>
                    <a:pt x="6042" y="178"/>
                  </a:lnTo>
                  <a:lnTo>
                    <a:pt x="6149" y="143"/>
                  </a:lnTo>
                  <a:lnTo>
                    <a:pt x="6361" y="0"/>
                  </a:lnTo>
                  <a:lnTo>
                    <a:pt x="6397" y="0"/>
                  </a:lnTo>
                  <a:lnTo>
                    <a:pt x="6468" y="36"/>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67"/>
            <p:cNvSpPr>
              <a:spLocks/>
            </p:cNvSpPr>
            <p:nvPr/>
          </p:nvSpPr>
          <p:spPr bwMode="auto">
            <a:xfrm>
              <a:off x="4008" y="1223"/>
              <a:ext cx="1095" cy="805"/>
            </a:xfrm>
            <a:custGeom>
              <a:avLst/>
              <a:gdLst>
                <a:gd name="T0" fmla="*/ 6220 w 6575"/>
                <a:gd name="T1" fmla="*/ 3375 h 4832"/>
                <a:gd name="T2" fmla="*/ 4051 w 6575"/>
                <a:gd name="T3" fmla="*/ 4691 h 4832"/>
                <a:gd name="T4" fmla="*/ 3732 w 6575"/>
                <a:gd name="T5" fmla="*/ 4762 h 4832"/>
                <a:gd name="T6" fmla="*/ 3341 w 6575"/>
                <a:gd name="T7" fmla="*/ 4832 h 4832"/>
                <a:gd name="T8" fmla="*/ 2986 w 6575"/>
                <a:gd name="T9" fmla="*/ 4798 h 4832"/>
                <a:gd name="T10" fmla="*/ 2630 w 6575"/>
                <a:gd name="T11" fmla="*/ 4691 h 4832"/>
                <a:gd name="T12" fmla="*/ 2240 w 6575"/>
                <a:gd name="T13" fmla="*/ 4549 h 4832"/>
                <a:gd name="T14" fmla="*/ 1884 w 6575"/>
                <a:gd name="T15" fmla="*/ 4406 h 4832"/>
                <a:gd name="T16" fmla="*/ 1528 w 6575"/>
                <a:gd name="T17" fmla="*/ 4193 h 4832"/>
                <a:gd name="T18" fmla="*/ 1138 w 6575"/>
                <a:gd name="T19" fmla="*/ 3980 h 4832"/>
                <a:gd name="T20" fmla="*/ 782 w 6575"/>
                <a:gd name="T21" fmla="*/ 3802 h 4832"/>
                <a:gd name="T22" fmla="*/ 427 w 6575"/>
                <a:gd name="T23" fmla="*/ 3624 h 4832"/>
                <a:gd name="T24" fmla="*/ 36 w 6575"/>
                <a:gd name="T25" fmla="*/ 3482 h 4832"/>
                <a:gd name="T26" fmla="*/ 0 w 6575"/>
                <a:gd name="T27" fmla="*/ 3270 h 4832"/>
                <a:gd name="T28" fmla="*/ 71 w 6575"/>
                <a:gd name="T29" fmla="*/ 3056 h 4832"/>
                <a:gd name="T30" fmla="*/ 213 w 6575"/>
                <a:gd name="T31" fmla="*/ 2843 h 4832"/>
                <a:gd name="T32" fmla="*/ 604 w 6575"/>
                <a:gd name="T33" fmla="*/ 2203 h 4832"/>
                <a:gd name="T34" fmla="*/ 711 w 6575"/>
                <a:gd name="T35" fmla="*/ 1883 h 4832"/>
                <a:gd name="T36" fmla="*/ 924 w 6575"/>
                <a:gd name="T37" fmla="*/ 1421 h 4832"/>
                <a:gd name="T38" fmla="*/ 1102 w 6575"/>
                <a:gd name="T39" fmla="*/ 960 h 4832"/>
                <a:gd name="T40" fmla="*/ 1528 w 6575"/>
                <a:gd name="T41" fmla="*/ 426 h 4832"/>
                <a:gd name="T42" fmla="*/ 1741 w 6575"/>
                <a:gd name="T43" fmla="*/ 319 h 4832"/>
                <a:gd name="T44" fmla="*/ 2133 w 6575"/>
                <a:gd name="T45" fmla="*/ 36 h 4832"/>
                <a:gd name="T46" fmla="*/ 2986 w 6575"/>
                <a:gd name="T47" fmla="*/ 36 h 4832"/>
                <a:gd name="T48" fmla="*/ 2452 w 6575"/>
                <a:gd name="T49" fmla="*/ 214 h 4832"/>
                <a:gd name="T50" fmla="*/ 2097 w 6575"/>
                <a:gd name="T51" fmla="*/ 390 h 4832"/>
                <a:gd name="T52" fmla="*/ 1813 w 6575"/>
                <a:gd name="T53" fmla="*/ 675 h 4832"/>
                <a:gd name="T54" fmla="*/ 1564 w 6575"/>
                <a:gd name="T55" fmla="*/ 1030 h 4832"/>
                <a:gd name="T56" fmla="*/ 782 w 6575"/>
                <a:gd name="T57" fmla="*/ 2736 h 4832"/>
                <a:gd name="T58" fmla="*/ 782 w 6575"/>
                <a:gd name="T59" fmla="*/ 3127 h 4832"/>
                <a:gd name="T60" fmla="*/ 1173 w 6575"/>
                <a:gd name="T61" fmla="*/ 3340 h 4832"/>
                <a:gd name="T62" fmla="*/ 1528 w 6575"/>
                <a:gd name="T63" fmla="*/ 3518 h 4832"/>
                <a:gd name="T64" fmla="*/ 1884 w 6575"/>
                <a:gd name="T65" fmla="*/ 3696 h 4832"/>
                <a:gd name="T66" fmla="*/ 2274 w 6575"/>
                <a:gd name="T67" fmla="*/ 3909 h 4832"/>
                <a:gd name="T68" fmla="*/ 2630 w 6575"/>
                <a:gd name="T69" fmla="*/ 4122 h 4832"/>
                <a:gd name="T70" fmla="*/ 3127 w 6575"/>
                <a:gd name="T71" fmla="*/ 4299 h 4832"/>
                <a:gd name="T72" fmla="*/ 3305 w 6575"/>
                <a:gd name="T73" fmla="*/ 4193 h 4832"/>
                <a:gd name="T74" fmla="*/ 3519 w 6575"/>
                <a:gd name="T75" fmla="*/ 3874 h 4832"/>
                <a:gd name="T76" fmla="*/ 3590 w 6575"/>
                <a:gd name="T77" fmla="*/ 3696 h 4832"/>
                <a:gd name="T78" fmla="*/ 3661 w 6575"/>
                <a:gd name="T79" fmla="*/ 3553 h 4832"/>
                <a:gd name="T80" fmla="*/ 4336 w 6575"/>
                <a:gd name="T81" fmla="*/ 2203 h 4832"/>
                <a:gd name="T82" fmla="*/ 4514 w 6575"/>
                <a:gd name="T83" fmla="*/ 1919 h 4832"/>
                <a:gd name="T84" fmla="*/ 4692 w 6575"/>
                <a:gd name="T85" fmla="*/ 1635 h 4832"/>
                <a:gd name="T86" fmla="*/ 5047 w 6575"/>
                <a:gd name="T87" fmla="*/ 1493 h 4832"/>
                <a:gd name="T88" fmla="*/ 5757 w 6575"/>
                <a:gd name="T89" fmla="*/ 1954 h 4832"/>
                <a:gd name="T90" fmla="*/ 6113 w 6575"/>
                <a:gd name="T91" fmla="*/ 2345 h 4832"/>
                <a:gd name="T92" fmla="*/ 6291 w 6575"/>
                <a:gd name="T93" fmla="*/ 2594 h 4832"/>
                <a:gd name="T94" fmla="*/ 6468 w 6575"/>
                <a:gd name="T95" fmla="*/ 2843 h 4832"/>
                <a:gd name="T96" fmla="*/ 6575 w 6575"/>
                <a:gd name="T97" fmla="*/ 3056 h 4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75" h="4832">
                  <a:moveTo>
                    <a:pt x="6539" y="3092"/>
                  </a:moveTo>
                  <a:lnTo>
                    <a:pt x="6468" y="3234"/>
                  </a:lnTo>
                  <a:lnTo>
                    <a:pt x="6220" y="3375"/>
                  </a:lnTo>
                  <a:lnTo>
                    <a:pt x="5118" y="4050"/>
                  </a:lnTo>
                  <a:lnTo>
                    <a:pt x="4478" y="4477"/>
                  </a:lnTo>
                  <a:lnTo>
                    <a:pt x="4051" y="4691"/>
                  </a:lnTo>
                  <a:lnTo>
                    <a:pt x="3980" y="4691"/>
                  </a:lnTo>
                  <a:lnTo>
                    <a:pt x="3839" y="4762"/>
                  </a:lnTo>
                  <a:lnTo>
                    <a:pt x="3732" y="4762"/>
                  </a:lnTo>
                  <a:lnTo>
                    <a:pt x="3590" y="4798"/>
                  </a:lnTo>
                  <a:lnTo>
                    <a:pt x="3483" y="4832"/>
                  </a:lnTo>
                  <a:lnTo>
                    <a:pt x="3341" y="4832"/>
                  </a:lnTo>
                  <a:lnTo>
                    <a:pt x="3234" y="4832"/>
                  </a:lnTo>
                  <a:lnTo>
                    <a:pt x="3093" y="4798"/>
                  </a:lnTo>
                  <a:lnTo>
                    <a:pt x="2986" y="4798"/>
                  </a:lnTo>
                  <a:lnTo>
                    <a:pt x="2879" y="4762"/>
                  </a:lnTo>
                  <a:lnTo>
                    <a:pt x="2737" y="4726"/>
                  </a:lnTo>
                  <a:lnTo>
                    <a:pt x="2630" y="4691"/>
                  </a:lnTo>
                  <a:lnTo>
                    <a:pt x="2488" y="4655"/>
                  </a:lnTo>
                  <a:lnTo>
                    <a:pt x="2381" y="4620"/>
                  </a:lnTo>
                  <a:lnTo>
                    <a:pt x="2240" y="4549"/>
                  </a:lnTo>
                  <a:lnTo>
                    <a:pt x="2133" y="4513"/>
                  </a:lnTo>
                  <a:lnTo>
                    <a:pt x="1991" y="4442"/>
                  </a:lnTo>
                  <a:lnTo>
                    <a:pt x="1884" y="4406"/>
                  </a:lnTo>
                  <a:lnTo>
                    <a:pt x="1777" y="4335"/>
                  </a:lnTo>
                  <a:lnTo>
                    <a:pt x="1635" y="4264"/>
                  </a:lnTo>
                  <a:lnTo>
                    <a:pt x="1528" y="4193"/>
                  </a:lnTo>
                  <a:lnTo>
                    <a:pt x="1387" y="4122"/>
                  </a:lnTo>
                  <a:lnTo>
                    <a:pt x="1280" y="4050"/>
                  </a:lnTo>
                  <a:lnTo>
                    <a:pt x="1138" y="3980"/>
                  </a:lnTo>
                  <a:lnTo>
                    <a:pt x="1031" y="3909"/>
                  </a:lnTo>
                  <a:lnTo>
                    <a:pt x="889" y="3874"/>
                  </a:lnTo>
                  <a:lnTo>
                    <a:pt x="782" y="3802"/>
                  </a:lnTo>
                  <a:lnTo>
                    <a:pt x="639" y="3731"/>
                  </a:lnTo>
                  <a:lnTo>
                    <a:pt x="534" y="3696"/>
                  </a:lnTo>
                  <a:lnTo>
                    <a:pt x="427" y="3624"/>
                  </a:lnTo>
                  <a:lnTo>
                    <a:pt x="285" y="3589"/>
                  </a:lnTo>
                  <a:lnTo>
                    <a:pt x="178" y="3518"/>
                  </a:lnTo>
                  <a:lnTo>
                    <a:pt x="36" y="3482"/>
                  </a:lnTo>
                  <a:lnTo>
                    <a:pt x="0" y="3447"/>
                  </a:lnTo>
                  <a:lnTo>
                    <a:pt x="0" y="3375"/>
                  </a:lnTo>
                  <a:lnTo>
                    <a:pt x="0" y="3270"/>
                  </a:lnTo>
                  <a:lnTo>
                    <a:pt x="0" y="3198"/>
                  </a:lnTo>
                  <a:lnTo>
                    <a:pt x="36" y="3163"/>
                  </a:lnTo>
                  <a:lnTo>
                    <a:pt x="71" y="3056"/>
                  </a:lnTo>
                  <a:lnTo>
                    <a:pt x="107" y="2985"/>
                  </a:lnTo>
                  <a:lnTo>
                    <a:pt x="142" y="2914"/>
                  </a:lnTo>
                  <a:lnTo>
                    <a:pt x="213" y="2843"/>
                  </a:lnTo>
                  <a:lnTo>
                    <a:pt x="285" y="2700"/>
                  </a:lnTo>
                  <a:lnTo>
                    <a:pt x="391" y="2558"/>
                  </a:lnTo>
                  <a:lnTo>
                    <a:pt x="604" y="2203"/>
                  </a:lnTo>
                  <a:lnTo>
                    <a:pt x="604" y="2132"/>
                  </a:lnTo>
                  <a:lnTo>
                    <a:pt x="639" y="2025"/>
                  </a:lnTo>
                  <a:lnTo>
                    <a:pt x="711" y="1883"/>
                  </a:lnTo>
                  <a:lnTo>
                    <a:pt x="782" y="1706"/>
                  </a:lnTo>
                  <a:lnTo>
                    <a:pt x="853" y="1564"/>
                  </a:lnTo>
                  <a:lnTo>
                    <a:pt x="924" y="1421"/>
                  </a:lnTo>
                  <a:lnTo>
                    <a:pt x="995" y="1243"/>
                  </a:lnTo>
                  <a:lnTo>
                    <a:pt x="1066" y="1101"/>
                  </a:lnTo>
                  <a:lnTo>
                    <a:pt x="1102" y="960"/>
                  </a:lnTo>
                  <a:lnTo>
                    <a:pt x="1138" y="817"/>
                  </a:lnTo>
                  <a:lnTo>
                    <a:pt x="1244" y="462"/>
                  </a:lnTo>
                  <a:lnTo>
                    <a:pt x="1528" y="426"/>
                  </a:lnTo>
                  <a:lnTo>
                    <a:pt x="1599" y="355"/>
                  </a:lnTo>
                  <a:lnTo>
                    <a:pt x="1670" y="355"/>
                  </a:lnTo>
                  <a:lnTo>
                    <a:pt x="1741" y="319"/>
                  </a:lnTo>
                  <a:lnTo>
                    <a:pt x="1813" y="214"/>
                  </a:lnTo>
                  <a:lnTo>
                    <a:pt x="1919" y="178"/>
                  </a:lnTo>
                  <a:lnTo>
                    <a:pt x="2133" y="36"/>
                  </a:lnTo>
                  <a:lnTo>
                    <a:pt x="2381" y="0"/>
                  </a:lnTo>
                  <a:lnTo>
                    <a:pt x="2950" y="71"/>
                  </a:lnTo>
                  <a:lnTo>
                    <a:pt x="2986" y="36"/>
                  </a:lnTo>
                  <a:lnTo>
                    <a:pt x="3127" y="107"/>
                  </a:lnTo>
                  <a:lnTo>
                    <a:pt x="2630" y="178"/>
                  </a:lnTo>
                  <a:lnTo>
                    <a:pt x="2452" y="214"/>
                  </a:lnTo>
                  <a:lnTo>
                    <a:pt x="2345" y="248"/>
                  </a:lnTo>
                  <a:lnTo>
                    <a:pt x="2310" y="319"/>
                  </a:lnTo>
                  <a:lnTo>
                    <a:pt x="2097" y="390"/>
                  </a:lnTo>
                  <a:lnTo>
                    <a:pt x="1991" y="462"/>
                  </a:lnTo>
                  <a:lnTo>
                    <a:pt x="1884" y="568"/>
                  </a:lnTo>
                  <a:lnTo>
                    <a:pt x="1813" y="675"/>
                  </a:lnTo>
                  <a:lnTo>
                    <a:pt x="1706" y="782"/>
                  </a:lnTo>
                  <a:lnTo>
                    <a:pt x="1635" y="889"/>
                  </a:lnTo>
                  <a:lnTo>
                    <a:pt x="1564" y="1030"/>
                  </a:lnTo>
                  <a:lnTo>
                    <a:pt x="1528" y="1137"/>
                  </a:lnTo>
                  <a:lnTo>
                    <a:pt x="1492" y="1243"/>
                  </a:lnTo>
                  <a:lnTo>
                    <a:pt x="782" y="2736"/>
                  </a:lnTo>
                  <a:lnTo>
                    <a:pt x="746" y="2914"/>
                  </a:lnTo>
                  <a:lnTo>
                    <a:pt x="746" y="3021"/>
                  </a:lnTo>
                  <a:lnTo>
                    <a:pt x="782" y="3127"/>
                  </a:lnTo>
                  <a:lnTo>
                    <a:pt x="924" y="3270"/>
                  </a:lnTo>
                  <a:lnTo>
                    <a:pt x="1031" y="3304"/>
                  </a:lnTo>
                  <a:lnTo>
                    <a:pt x="1173" y="3340"/>
                  </a:lnTo>
                  <a:lnTo>
                    <a:pt x="1280" y="3411"/>
                  </a:lnTo>
                  <a:lnTo>
                    <a:pt x="1421" y="3447"/>
                  </a:lnTo>
                  <a:lnTo>
                    <a:pt x="1528" y="3518"/>
                  </a:lnTo>
                  <a:lnTo>
                    <a:pt x="1635" y="3589"/>
                  </a:lnTo>
                  <a:lnTo>
                    <a:pt x="1777" y="3660"/>
                  </a:lnTo>
                  <a:lnTo>
                    <a:pt x="1884" y="3696"/>
                  </a:lnTo>
                  <a:lnTo>
                    <a:pt x="2026" y="3802"/>
                  </a:lnTo>
                  <a:lnTo>
                    <a:pt x="2133" y="3838"/>
                  </a:lnTo>
                  <a:lnTo>
                    <a:pt x="2274" y="3909"/>
                  </a:lnTo>
                  <a:lnTo>
                    <a:pt x="2381" y="4016"/>
                  </a:lnTo>
                  <a:lnTo>
                    <a:pt x="2523" y="4086"/>
                  </a:lnTo>
                  <a:lnTo>
                    <a:pt x="2630" y="4122"/>
                  </a:lnTo>
                  <a:lnTo>
                    <a:pt x="2772" y="4193"/>
                  </a:lnTo>
                  <a:lnTo>
                    <a:pt x="2879" y="4264"/>
                  </a:lnTo>
                  <a:lnTo>
                    <a:pt x="3127" y="4299"/>
                  </a:lnTo>
                  <a:lnTo>
                    <a:pt x="3163" y="4228"/>
                  </a:lnTo>
                  <a:lnTo>
                    <a:pt x="3270" y="4228"/>
                  </a:lnTo>
                  <a:lnTo>
                    <a:pt x="3305" y="4193"/>
                  </a:lnTo>
                  <a:lnTo>
                    <a:pt x="3412" y="3945"/>
                  </a:lnTo>
                  <a:lnTo>
                    <a:pt x="3447" y="3909"/>
                  </a:lnTo>
                  <a:lnTo>
                    <a:pt x="3519" y="3874"/>
                  </a:lnTo>
                  <a:lnTo>
                    <a:pt x="3554" y="3802"/>
                  </a:lnTo>
                  <a:lnTo>
                    <a:pt x="3554" y="3767"/>
                  </a:lnTo>
                  <a:lnTo>
                    <a:pt x="3590" y="3696"/>
                  </a:lnTo>
                  <a:lnTo>
                    <a:pt x="3625" y="3660"/>
                  </a:lnTo>
                  <a:lnTo>
                    <a:pt x="3661" y="3589"/>
                  </a:lnTo>
                  <a:lnTo>
                    <a:pt x="3661" y="3553"/>
                  </a:lnTo>
                  <a:lnTo>
                    <a:pt x="3980" y="3021"/>
                  </a:lnTo>
                  <a:lnTo>
                    <a:pt x="4229" y="2452"/>
                  </a:lnTo>
                  <a:lnTo>
                    <a:pt x="4336" y="2203"/>
                  </a:lnTo>
                  <a:lnTo>
                    <a:pt x="4407" y="2132"/>
                  </a:lnTo>
                  <a:lnTo>
                    <a:pt x="4478" y="2025"/>
                  </a:lnTo>
                  <a:lnTo>
                    <a:pt x="4514" y="1919"/>
                  </a:lnTo>
                  <a:lnTo>
                    <a:pt x="4585" y="1812"/>
                  </a:lnTo>
                  <a:lnTo>
                    <a:pt x="4621" y="1742"/>
                  </a:lnTo>
                  <a:lnTo>
                    <a:pt x="4692" y="1635"/>
                  </a:lnTo>
                  <a:lnTo>
                    <a:pt x="4762" y="1564"/>
                  </a:lnTo>
                  <a:lnTo>
                    <a:pt x="4869" y="1528"/>
                  </a:lnTo>
                  <a:lnTo>
                    <a:pt x="5047" y="1493"/>
                  </a:lnTo>
                  <a:lnTo>
                    <a:pt x="5296" y="1635"/>
                  </a:lnTo>
                  <a:lnTo>
                    <a:pt x="5579" y="1776"/>
                  </a:lnTo>
                  <a:lnTo>
                    <a:pt x="5757" y="1954"/>
                  </a:lnTo>
                  <a:lnTo>
                    <a:pt x="6006" y="2203"/>
                  </a:lnTo>
                  <a:lnTo>
                    <a:pt x="6042" y="2239"/>
                  </a:lnTo>
                  <a:lnTo>
                    <a:pt x="6113" y="2345"/>
                  </a:lnTo>
                  <a:lnTo>
                    <a:pt x="6184" y="2452"/>
                  </a:lnTo>
                  <a:lnTo>
                    <a:pt x="6255" y="2522"/>
                  </a:lnTo>
                  <a:lnTo>
                    <a:pt x="6291" y="2594"/>
                  </a:lnTo>
                  <a:lnTo>
                    <a:pt x="6362" y="2665"/>
                  </a:lnTo>
                  <a:lnTo>
                    <a:pt x="6398" y="2736"/>
                  </a:lnTo>
                  <a:lnTo>
                    <a:pt x="6468" y="2843"/>
                  </a:lnTo>
                  <a:lnTo>
                    <a:pt x="6503" y="2914"/>
                  </a:lnTo>
                  <a:lnTo>
                    <a:pt x="6539" y="2985"/>
                  </a:lnTo>
                  <a:lnTo>
                    <a:pt x="6575" y="3056"/>
                  </a:lnTo>
                  <a:lnTo>
                    <a:pt x="6539" y="3092"/>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68"/>
            <p:cNvSpPr>
              <a:spLocks/>
            </p:cNvSpPr>
            <p:nvPr/>
          </p:nvSpPr>
          <p:spPr bwMode="auto">
            <a:xfrm>
              <a:off x="4843" y="1566"/>
              <a:ext cx="89" cy="113"/>
            </a:xfrm>
            <a:custGeom>
              <a:avLst/>
              <a:gdLst>
                <a:gd name="T0" fmla="*/ 534 w 534"/>
                <a:gd name="T1" fmla="*/ 533 h 675"/>
                <a:gd name="T2" fmla="*/ 463 w 534"/>
                <a:gd name="T3" fmla="*/ 639 h 675"/>
                <a:gd name="T4" fmla="*/ 356 w 534"/>
                <a:gd name="T5" fmla="*/ 675 h 675"/>
                <a:gd name="T6" fmla="*/ 285 w 534"/>
                <a:gd name="T7" fmla="*/ 639 h 675"/>
                <a:gd name="T8" fmla="*/ 107 w 534"/>
                <a:gd name="T9" fmla="*/ 533 h 675"/>
                <a:gd name="T10" fmla="*/ 71 w 534"/>
                <a:gd name="T11" fmla="*/ 497 h 675"/>
                <a:gd name="T12" fmla="*/ 36 w 534"/>
                <a:gd name="T13" fmla="*/ 391 h 675"/>
                <a:gd name="T14" fmla="*/ 0 w 534"/>
                <a:gd name="T15" fmla="*/ 284 h 675"/>
                <a:gd name="T16" fmla="*/ 36 w 534"/>
                <a:gd name="T17" fmla="*/ 142 h 675"/>
                <a:gd name="T18" fmla="*/ 107 w 534"/>
                <a:gd name="T19" fmla="*/ 0 h 675"/>
                <a:gd name="T20" fmla="*/ 178 w 534"/>
                <a:gd name="T21" fmla="*/ 0 h 675"/>
                <a:gd name="T22" fmla="*/ 249 w 534"/>
                <a:gd name="T23" fmla="*/ 0 h 675"/>
                <a:gd name="T24" fmla="*/ 356 w 534"/>
                <a:gd name="T25" fmla="*/ 71 h 675"/>
                <a:gd name="T26" fmla="*/ 356 w 534"/>
                <a:gd name="T27" fmla="*/ 107 h 675"/>
                <a:gd name="T28" fmla="*/ 427 w 534"/>
                <a:gd name="T29" fmla="*/ 142 h 675"/>
                <a:gd name="T30" fmla="*/ 534 w 534"/>
                <a:gd name="T31" fmla="*/ 320 h 675"/>
                <a:gd name="T32" fmla="*/ 534 w 534"/>
                <a:gd name="T33" fmla="*/ 533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4" h="675">
                  <a:moveTo>
                    <a:pt x="534" y="533"/>
                  </a:moveTo>
                  <a:lnTo>
                    <a:pt x="463" y="639"/>
                  </a:lnTo>
                  <a:lnTo>
                    <a:pt x="356" y="675"/>
                  </a:lnTo>
                  <a:lnTo>
                    <a:pt x="285" y="639"/>
                  </a:lnTo>
                  <a:lnTo>
                    <a:pt x="107" y="533"/>
                  </a:lnTo>
                  <a:lnTo>
                    <a:pt x="71" y="497"/>
                  </a:lnTo>
                  <a:lnTo>
                    <a:pt x="36" y="391"/>
                  </a:lnTo>
                  <a:lnTo>
                    <a:pt x="0" y="284"/>
                  </a:lnTo>
                  <a:lnTo>
                    <a:pt x="36" y="142"/>
                  </a:lnTo>
                  <a:lnTo>
                    <a:pt x="107" y="0"/>
                  </a:lnTo>
                  <a:lnTo>
                    <a:pt x="178" y="0"/>
                  </a:lnTo>
                  <a:lnTo>
                    <a:pt x="249" y="0"/>
                  </a:lnTo>
                  <a:lnTo>
                    <a:pt x="356" y="71"/>
                  </a:lnTo>
                  <a:lnTo>
                    <a:pt x="356" y="107"/>
                  </a:lnTo>
                  <a:lnTo>
                    <a:pt x="427" y="142"/>
                  </a:lnTo>
                  <a:lnTo>
                    <a:pt x="534" y="320"/>
                  </a:lnTo>
                  <a:lnTo>
                    <a:pt x="534" y="5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9"/>
            <p:cNvSpPr>
              <a:spLocks/>
            </p:cNvSpPr>
            <p:nvPr/>
          </p:nvSpPr>
          <p:spPr bwMode="auto">
            <a:xfrm>
              <a:off x="4866" y="1596"/>
              <a:ext cx="36" cy="29"/>
            </a:xfrm>
            <a:custGeom>
              <a:avLst/>
              <a:gdLst>
                <a:gd name="T0" fmla="*/ 214 w 214"/>
                <a:gd name="T1" fmla="*/ 142 h 178"/>
                <a:gd name="T2" fmla="*/ 143 w 214"/>
                <a:gd name="T3" fmla="*/ 178 h 178"/>
                <a:gd name="T4" fmla="*/ 107 w 214"/>
                <a:gd name="T5" fmla="*/ 178 h 178"/>
                <a:gd name="T6" fmla="*/ 36 w 214"/>
                <a:gd name="T7" fmla="*/ 178 h 178"/>
                <a:gd name="T8" fmla="*/ 0 w 214"/>
                <a:gd name="T9" fmla="*/ 178 h 178"/>
                <a:gd name="T10" fmla="*/ 36 w 214"/>
                <a:gd name="T11" fmla="*/ 35 h 178"/>
                <a:gd name="T12" fmla="*/ 72 w 214"/>
                <a:gd name="T13" fmla="*/ 0 h 178"/>
                <a:gd name="T14" fmla="*/ 214 w 214"/>
                <a:gd name="T15" fmla="*/ 142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78">
                  <a:moveTo>
                    <a:pt x="214" y="142"/>
                  </a:moveTo>
                  <a:lnTo>
                    <a:pt x="143" y="178"/>
                  </a:lnTo>
                  <a:lnTo>
                    <a:pt x="107" y="178"/>
                  </a:lnTo>
                  <a:lnTo>
                    <a:pt x="36" y="178"/>
                  </a:lnTo>
                  <a:lnTo>
                    <a:pt x="0" y="178"/>
                  </a:lnTo>
                  <a:lnTo>
                    <a:pt x="36" y="35"/>
                  </a:lnTo>
                  <a:lnTo>
                    <a:pt x="72" y="0"/>
                  </a:lnTo>
                  <a:lnTo>
                    <a:pt x="214"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70"/>
            <p:cNvSpPr>
              <a:spLocks/>
            </p:cNvSpPr>
            <p:nvPr/>
          </p:nvSpPr>
          <p:spPr bwMode="auto">
            <a:xfrm>
              <a:off x="4635" y="1513"/>
              <a:ext cx="208" cy="432"/>
            </a:xfrm>
            <a:custGeom>
              <a:avLst/>
              <a:gdLst>
                <a:gd name="T0" fmla="*/ 1243 w 1243"/>
                <a:gd name="T1" fmla="*/ 141 h 2593"/>
                <a:gd name="T2" fmla="*/ 1243 w 1243"/>
                <a:gd name="T3" fmla="*/ 177 h 2593"/>
                <a:gd name="T4" fmla="*/ 1207 w 1243"/>
                <a:gd name="T5" fmla="*/ 212 h 2593"/>
                <a:gd name="T6" fmla="*/ 1030 w 1243"/>
                <a:gd name="T7" fmla="*/ 568 h 2593"/>
                <a:gd name="T8" fmla="*/ 958 w 1243"/>
                <a:gd name="T9" fmla="*/ 780 h 2593"/>
                <a:gd name="T10" fmla="*/ 924 w 1243"/>
                <a:gd name="T11" fmla="*/ 1029 h 2593"/>
                <a:gd name="T12" fmla="*/ 888 w 1243"/>
                <a:gd name="T13" fmla="*/ 1243 h 2593"/>
                <a:gd name="T14" fmla="*/ 817 w 1243"/>
                <a:gd name="T15" fmla="*/ 1492 h 2593"/>
                <a:gd name="T16" fmla="*/ 746 w 1243"/>
                <a:gd name="T17" fmla="*/ 1705 h 2593"/>
                <a:gd name="T18" fmla="*/ 675 w 1243"/>
                <a:gd name="T19" fmla="*/ 1954 h 2593"/>
                <a:gd name="T20" fmla="*/ 532 w 1243"/>
                <a:gd name="T21" fmla="*/ 2167 h 2593"/>
                <a:gd name="T22" fmla="*/ 390 w 1243"/>
                <a:gd name="T23" fmla="*/ 2380 h 2593"/>
                <a:gd name="T24" fmla="*/ 141 w 1243"/>
                <a:gd name="T25" fmla="*/ 2557 h 2593"/>
                <a:gd name="T26" fmla="*/ 35 w 1243"/>
                <a:gd name="T27" fmla="*/ 2593 h 2593"/>
                <a:gd name="T28" fmla="*/ 0 w 1243"/>
                <a:gd name="T29" fmla="*/ 2557 h 2593"/>
                <a:gd name="T30" fmla="*/ 212 w 1243"/>
                <a:gd name="T31" fmla="*/ 2096 h 2593"/>
                <a:gd name="T32" fmla="*/ 532 w 1243"/>
                <a:gd name="T33" fmla="*/ 1207 h 2593"/>
                <a:gd name="T34" fmla="*/ 568 w 1243"/>
                <a:gd name="T35" fmla="*/ 1065 h 2593"/>
                <a:gd name="T36" fmla="*/ 604 w 1243"/>
                <a:gd name="T37" fmla="*/ 923 h 2593"/>
                <a:gd name="T38" fmla="*/ 639 w 1243"/>
                <a:gd name="T39" fmla="*/ 780 h 2593"/>
                <a:gd name="T40" fmla="*/ 710 w 1243"/>
                <a:gd name="T41" fmla="*/ 639 h 2593"/>
                <a:gd name="T42" fmla="*/ 746 w 1243"/>
                <a:gd name="T43" fmla="*/ 497 h 2593"/>
                <a:gd name="T44" fmla="*/ 853 w 1243"/>
                <a:gd name="T45" fmla="*/ 354 h 2593"/>
                <a:gd name="T46" fmla="*/ 924 w 1243"/>
                <a:gd name="T47" fmla="*/ 177 h 2593"/>
                <a:gd name="T48" fmla="*/ 1030 w 1243"/>
                <a:gd name="T49" fmla="*/ 34 h 2593"/>
                <a:gd name="T50" fmla="*/ 1101 w 1243"/>
                <a:gd name="T51" fmla="*/ 0 h 2593"/>
                <a:gd name="T52" fmla="*/ 1136 w 1243"/>
                <a:gd name="T53" fmla="*/ 0 h 2593"/>
                <a:gd name="T54" fmla="*/ 1243 w 1243"/>
                <a:gd name="T55" fmla="*/ 0 h 2593"/>
                <a:gd name="T56" fmla="*/ 1243 w 1243"/>
                <a:gd name="T57" fmla="*/ 141 h 2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3" h="2593">
                  <a:moveTo>
                    <a:pt x="1243" y="141"/>
                  </a:moveTo>
                  <a:lnTo>
                    <a:pt x="1243" y="177"/>
                  </a:lnTo>
                  <a:lnTo>
                    <a:pt x="1207" y="212"/>
                  </a:lnTo>
                  <a:lnTo>
                    <a:pt x="1030" y="568"/>
                  </a:lnTo>
                  <a:lnTo>
                    <a:pt x="958" y="780"/>
                  </a:lnTo>
                  <a:lnTo>
                    <a:pt x="924" y="1029"/>
                  </a:lnTo>
                  <a:lnTo>
                    <a:pt x="888" y="1243"/>
                  </a:lnTo>
                  <a:lnTo>
                    <a:pt x="817" y="1492"/>
                  </a:lnTo>
                  <a:lnTo>
                    <a:pt x="746" y="1705"/>
                  </a:lnTo>
                  <a:lnTo>
                    <a:pt x="675" y="1954"/>
                  </a:lnTo>
                  <a:lnTo>
                    <a:pt x="532" y="2167"/>
                  </a:lnTo>
                  <a:lnTo>
                    <a:pt x="390" y="2380"/>
                  </a:lnTo>
                  <a:lnTo>
                    <a:pt x="141" y="2557"/>
                  </a:lnTo>
                  <a:lnTo>
                    <a:pt x="35" y="2593"/>
                  </a:lnTo>
                  <a:lnTo>
                    <a:pt x="0" y="2557"/>
                  </a:lnTo>
                  <a:lnTo>
                    <a:pt x="212" y="2096"/>
                  </a:lnTo>
                  <a:lnTo>
                    <a:pt x="532" y="1207"/>
                  </a:lnTo>
                  <a:lnTo>
                    <a:pt x="568" y="1065"/>
                  </a:lnTo>
                  <a:lnTo>
                    <a:pt x="604" y="923"/>
                  </a:lnTo>
                  <a:lnTo>
                    <a:pt x="639" y="780"/>
                  </a:lnTo>
                  <a:lnTo>
                    <a:pt x="710" y="639"/>
                  </a:lnTo>
                  <a:lnTo>
                    <a:pt x="746" y="497"/>
                  </a:lnTo>
                  <a:lnTo>
                    <a:pt x="853" y="354"/>
                  </a:lnTo>
                  <a:lnTo>
                    <a:pt x="924" y="177"/>
                  </a:lnTo>
                  <a:lnTo>
                    <a:pt x="1030" y="34"/>
                  </a:lnTo>
                  <a:lnTo>
                    <a:pt x="1101" y="0"/>
                  </a:lnTo>
                  <a:lnTo>
                    <a:pt x="1136" y="0"/>
                  </a:lnTo>
                  <a:lnTo>
                    <a:pt x="1243" y="0"/>
                  </a:lnTo>
                  <a:lnTo>
                    <a:pt x="124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71"/>
            <p:cNvSpPr>
              <a:spLocks/>
            </p:cNvSpPr>
            <p:nvPr/>
          </p:nvSpPr>
          <p:spPr bwMode="auto">
            <a:xfrm>
              <a:off x="4179" y="1258"/>
              <a:ext cx="604" cy="634"/>
            </a:xfrm>
            <a:custGeom>
              <a:avLst/>
              <a:gdLst>
                <a:gd name="T0" fmla="*/ 3590 w 3625"/>
                <a:gd name="T1" fmla="*/ 1136 h 3802"/>
                <a:gd name="T2" fmla="*/ 3305 w 3625"/>
                <a:gd name="T3" fmla="*/ 1279 h 3802"/>
                <a:gd name="T4" fmla="*/ 3198 w 3625"/>
                <a:gd name="T5" fmla="*/ 1421 h 3802"/>
                <a:gd name="T6" fmla="*/ 3091 w 3625"/>
                <a:gd name="T7" fmla="*/ 1598 h 3802"/>
                <a:gd name="T8" fmla="*/ 2985 w 3625"/>
                <a:gd name="T9" fmla="*/ 1776 h 3802"/>
                <a:gd name="T10" fmla="*/ 2915 w 3625"/>
                <a:gd name="T11" fmla="*/ 1989 h 3802"/>
                <a:gd name="T12" fmla="*/ 2381 w 3625"/>
                <a:gd name="T13" fmla="*/ 2949 h 3802"/>
                <a:gd name="T14" fmla="*/ 1989 w 3625"/>
                <a:gd name="T15" fmla="*/ 3802 h 3802"/>
                <a:gd name="T16" fmla="*/ 1884 w 3625"/>
                <a:gd name="T17" fmla="*/ 3802 h 3802"/>
                <a:gd name="T18" fmla="*/ 1635 w 3625"/>
                <a:gd name="T19" fmla="*/ 3660 h 3802"/>
                <a:gd name="T20" fmla="*/ 1421 w 3625"/>
                <a:gd name="T21" fmla="*/ 3517 h 3802"/>
                <a:gd name="T22" fmla="*/ 1173 w 3625"/>
                <a:gd name="T23" fmla="*/ 3375 h 3802"/>
                <a:gd name="T24" fmla="*/ 924 w 3625"/>
                <a:gd name="T25" fmla="*/ 3268 h 3802"/>
                <a:gd name="T26" fmla="*/ 710 w 3625"/>
                <a:gd name="T27" fmla="*/ 3126 h 3802"/>
                <a:gd name="T28" fmla="*/ 461 w 3625"/>
                <a:gd name="T29" fmla="*/ 2984 h 3802"/>
                <a:gd name="T30" fmla="*/ 249 w 3625"/>
                <a:gd name="T31" fmla="*/ 2878 h 3802"/>
                <a:gd name="T32" fmla="*/ 0 w 3625"/>
                <a:gd name="T33" fmla="*/ 2771 h 3802"/>
                <a:gd name="T34" fmla="*/ 320 w 3625"/>
                <a:gd name="T35" fmla="*/ 2060 h 3802"/>
                <a:gd name="T36" fmla="*/ 426 w 3625"/>
                <a:gd name="T37" fmla="*/ 1847 h 3802"/>
                <a:gd name="T38" fmla="*/ 497 w 3625"/>
                <a:gd name="T39" fmla="*/ 1669 h 3802"/>
                <a:gd name="T40" fmla="*/ 568 w 3625"/>
                <a:gd name="T41" fmla="*/ 1456 h 3802"/>
                <a:gd name="T42" fmla="*/ 639 w 3625"/>
                <a:gd name="T43" fmla="*/ 1243 h 3802"/>
                <a:gd name="T44" fmla="*/ 710 w 3625"/>
                <a:gd name="T45" fmla="*/ 1029 h 3802"/>
                <a:gd name="T46" fmla="*/ 817 w 3625"/>
                <a:gd name="T47" fmla="*/ 852 h 3802"/>
                <a:gd name="T48" fmla="*/ 995 w 3625"/>
                <a:gd name="T49" fmla="*/ 639 h 3802"/>
                <a:gd name="T50" fmla="*/ 1137 w 3625"/>
                <a:gd name="T51" fmla="*/ 532 h 3802"/>
                <a:gd name="T52" fmla="*/ 1279 w 3625"/>
                <a:gd name="T53" fmla="*/ 426 h 3802"/>
                <a:gd name="T54" fmla="*/ 1777 w 3625"/>
                <a:gd name="T55" fmla="*/ 176 h 3802"/>
                <a:gd name="T56" fmla="*/ 2132 w 3625"/>
                <a:gd name="T57" fmla="*/ 70 h 3802"/>
                <a:gd name="T58" fmla="*/ 2416 w 3625"/>
                <a:gd name="T59" fmla="*/ 212 h 3802"/>
                <a:gd name="T60" fmla="*/ 2701 w 3625"/>
                <a:gd name="T61" fmla="*/ 390 h 3802"/>
                <a:gd name="T62" fmla="*/ 3625 w 3625"/>
                <a:gd name="T63" fmla="*/ 1101 h 3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25" h="3802">
                  <a:moveTo>
                    <a:pt x="3625" y="1101"/>
                  </a:moveTo>
                  <a:lnTo>
                    <a:pt x="3590" y="1136"/>
                  </a:lnTo>
                  <a:lnTo>
                    <a:pt x="3412" y="1207"/>
                  </a:lnTo>
                  <a:lnTo>
                    <a:pt x="3305" y="1279"/>
                  </a:lnTo>
                  <a:lnTo>
                    <a:pt x="3234" y="1350"/>
                  </a:lnTo>
                  <a:lnTo>
                    <a:pt x="3198" y="1421"/>
                  </a:lnTo>
                  <a:lnTo>
                    <a:pt x="3127" y="1528"/>
                  </a:lnTo>
                  <a:lnTo>
                    <a:pt x="3091" y="1598"/>
                  </a:lnTo>
                  <a:lnTo>
                    <a:pt x="3020" y="1669"/>
                  </a:lnTo>
                  <a:lnTo>
                    <a:pt x="2985" y="1776"/>
                  </a:lnTo>
                  <a:lnTo>
                    <a:pt x="2949" y="1847"/>
                  </a:lnTo>
                  <a:lnTo>
                    <a:pt x="2915" y="1989"/>
                  </a:lnTo>
                  <a:lnTo>
                    <a:pt x="2452" y="2842"/>
                  </a:lnTo>
                  <a:lnTo>
                    <a:pt x="2381" y="2949"/>
                  </a:lnTo>
                  <a:lnTo>
                    <a:pt x="2203" y="3339"/>
                  </a:lnTo>
                  <a:lnTo>
                    <a:pt x="1989" y="3802"/>
                  </a:lnTo>
                  <a:lnTo>
                    <a:pt x="1955" y="3802"/>
                  </a:lnTo>
                  <a:lnTo>
                    <a:pt x="1884" y="3802"/>
                  </a:lnTo>
                  <a:lnTo>
                    <a:pt x="1777" y="3731"/>
                  </a:lnTo>
                  <a:lnTo>
                    <a:pt x="1635" y="3660"/>
                  </a:lnTo>
                  <a:lnTo>
                    <a:pt x="1528" y="3588"/>
                  </a:lnTo>
                  <a:lnTo>
                    <a:pt x="1421" y="3517"/>
                  </a:lnTo>
                  <a:lnTo>
                    <a:pt x="1279" y="3446"/>
                  </a:lnTo>
                  <a:lnTo>
                    <a:pt x="1173" y="3375"/>
                  </a:lnTo>
                  <a:lnTo>
                    <a:pt x="1066" y="3304"/>
                  </a:lnTo>
                  <a:lnTo>
                    <a:pt x="924" y="3268"/>
                  </a:lnTo>
                  <a:lnTo>
                    <a:pt x="817" y="3197"/>
                  </a:lnTo>
                  <a:lnTo>
                    <a:pt x="710" y="3126"/>
                  </a:lnTo>
                  <a:lnTo>
                    <a:pt x="568" y="3056"/>
                  </a:lnTo>
                  <a:lnTo>
                    <a:pt x="461" y="2984"/>
                  </a:lnTo>
                  <a:lnTo>
                    <a:pt x="356" y="2949"/>
                  </a:lnTo>
                  <a:lnTo>
                    <a:pt x="249" y="2878"/>
                  </a:lnTo>
                  <a:lnTo>
                    <a:pt x="107" y="2842"/>
                  </a:lnTo>
                  <a:lnTo>
                    <a:pt x="0" y="2771"/>
                  </a:lnTo>
                  <a:lnTo>
                    <a:pt x="249" y="2167"/>
                  </a:lnTo>
                  <a:lnTo>
                    <a:pt x="320" y="2060"/>
                  </a:lnTo>
                  <a:lnTo>
                    <a:pt x="390" y="1954"/>
                  </a:lnTo>
                  <a:lnTo>
                    <a:pt x="426" y="1847"/>
                  </a:lnTo>
                  <a:lnTo>
                    <a:pt x="461" y="1740"/>
                  </a:lnTo>
                  <a:lnTo>
                    <a:pt x="497" y="1669"/>
                  </a:lnTo>
                  <a:lnTo>
                    <a:pt x="533" y="1562"/>
                  </a:lnTo>
                  <a:lnTo>
                    <a:pt x="568" y="1456"/>
                  </a:lnTo>
                  <a:lnTo>
                    <a:pt x="604" y="1350"/>
                  </a:lnTo>
                  <a:lnTo>
                    <a:pt x="639" y="1243"/>
                  </a:lnTo>
                  <a:lnTo>
                    <a:pt x="675" y="1136"/>
                  </a:lnTo>
                  <a:lnTo>
                    <a:pt x="710" y="1029"/>
                  </a:lnTo>
                  <a:lnTo>
                    <a:pt x="782" y="923"/>
                  </a:lnTo>
                  <a:lnTo>
                    <a:pt x="817" y="852"/>
                  </a:lnTo>
                  <a:lnTo>
                    <a:pt x="888" y="746"/>
                  </a:lnTo>
                  <a:lnTo>
                    <a:pt x="995" y="639"/>
                  </a:lnTo>
                  <a:lnTo>
                    <a:pt x="1066" y="532"/>
                  </a:lnTo>
                  <a:lnTo>
                    <a:pt x="1137" y="532"/>
                  </a:lnTo>
                  <a:lnTo>
                    <a:pt x="1209" y="461"/>
                  </a:lnTo>
                  <a:lnTo>
                    <a:pt x="1279" y="426"/>
                  </a:lnTo>
                  <a:lnTo>
                    <a:pt x="1457" y="319"/>
                  </a:lnTo>
                  <a:lnTo>
                    <a:pt x="1777" y="176"/>
                  </a:lnTo>
                  <a:lnTo>
                    <a:pt x="1884" y="141"/>
                  </a:lnTo>
                  <a:lnTo>
                    <a:pt x="2132" y="70"/>
                  </a:lnTo>
                  <a:lnTo>
                    <a:pt x="2167" y="0"/>
                  </a:lnTo>
                  <a:lnTo>
                    <a:pt x="2416" y="212"/>
                  </a:lnTo>
                  <a:lnTo>
                    <a:pt x="2488" y="248"/>
                  </a:lnTo>
                  <a:lnTo>
                    <a:pt x="2701" y="390"/>
                  </a:lnTo>
                  <a:lnTo>
                    <a:pt x="3341" y="852"/>
                  </a:lnTo>
                  <a:lnTo>
                    <a:pt x="3625" y="1101"/>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72"/>
            <p:cNvSpPr>
              <a:spLocks/>
            </p:cNvSpPr>
            <p:nvPr/>
          </p:nvSpPr>
          <p:spPr bwMode="auto">
            <a:xfrm>
              <a:off x="4558" y="2342"/>
              <a:ext cx="83" cy="1054"/>
            </a:xfrm>
            <a:custGeom>
              <a:avLst/>
              <a:gdLst>
                <a:gd name="T0" fmla="*/ 498 w 498"/>
                <a:gd name="T1" fmla="*/ 1990 h 6326"/>
                <a:gd name="T2" fmla="*/ 498 w 498"/>
                <a:gd name="T3" fmla="*/ 2239 h 6326"/>
                <a:gd name="T4" fmla="*/ 463 w 498"/>
                <a:gd name="T5" fmla="*/ 2666 h 6326"/>
                <a:gd name="T6" fmla="*/ 392 w 498"/>
                <a:gd name="T7" fmla="*/ 2807 h 6326"/>
                <a:gd name="T8" fmla="*/ 392 w 498"/>
                <a:gd name="T9" fmla="*/ 3198 h 6326"/>
                <a:gd name="T10" fmla="*/ 392 w 498"/>
                <a:gd name="T11" fmla="*/ 3341 h 6326"/>
                <a:gd name="T12" fmla="*/ 392 w 498"/>
                <a:gd name="T13" fmla="*/ 3448 h 6326"/>
                <a:gd name="T14" fmla="*/ 392 w 498"/>
                <a:gd name="T15" fmla="*/ 3874 h 6326"/>
                <a:gd name="T16" fmla="*/ 392 w 498"/>
                <a:gd name="T17" fmla="*/ 4335 h 6326"/>
                <a:gd name="T18" fmla="*/ 285 w 498"/>
                <a:gd name="T19" fmla="*/ 5792 h 6326"/>
                <a:gd name="T20" fmla="*/ 214 w 498"/>
                <a:gd name="T21" fmla="*/ 5934 h 6326"/>
                <a:gd name="T22" fmla="*/ 249 w 498"/>
                <a:gd name="T23" fmla="*/ 6077 h 6326"/>
                <a:gd name="T24" fmla="*/ 214 w 498"/>
                <a:gd name="T25" fmla="*/ 6077 h 6326"/>
                <a:gd name="T26" fmla="*/ 178 w 498"/>
                <a:gd name="T27" fmla="*/ 6290 h 6326"/>
                <a:gd name="T28" fmla="*/ 142 w 498"/>
                <a:gd name="T29" fmla="*/ 6326 h 6326"/>
                <a:gd name="T30" fmla="*/ 71 w 498"/>
                <a:gd name="T31" fmla="*/ 6255 h 6326"/>
                <a:gd name="T32" fmla="*/ 36 w 498"/>
                <a:gd name="T33" fmla="*/ 6183 h 6326"/>
                <a:gd name="T34" fmla="*/ 36 w 498"/>
                <a:gd name="T35" fmla="*/ 5792 h 6326"/>
                <a:gd name="T36" fmla="*/ 36 w 498"/>
                <a:gd name="T37" fmla="*/ 5437 h 6326"/>
                <a:gd name="T38" fmla="*/ 0 w 498"/>
                <a:gd name="T39" fmla="*/ 5046 h 6326"/>
                <a:gd name="T40" fmla="*/ 36 w 498"/>
                <a:gd name="T41" fmla="*/ 4691 h 6326"/>
                <a:gd name="T42" fmla="*/ 71 w 498"/>
                <a:gd name="T43" fmla="*/ 4477 h 6326"/>
                <a:gd name="T44" fmla="*/ 71 w 498"/>
                <a:gd name="T45" fmla="*/ 4406 h 6326"/>
                <a:gd name="T46" fmla="*/ 71 w 498"/>
                <a:gd name="T47" fmla="*/ 4228 h 6326"/>
                <a:gd name="T48" fmla="*/ 71 w 498"/>
                <a:gd name="T49" fmla="*/ 4087 h 6326"/>
                <a:gd name="T50" fmla="*/ 71 w 498"/>
                <a:gd name="T51" fmla="*/ 3518 h 6326"/>
                <a:gd name="T52" fmla="*/ 71 w 498"/>
                <a:gd name="T53" fmla="*/ 3376 h 6326"/>
                <a:gd name="T54" fmla="*/ 71 w 498"/>
                <a:gd name="T55" fmla="*/ 3305 h 6326"/>
                <a:gd name="T56" fmla="*/ 71 w 498"/>
                <a:gd name="T57" fmla="*/ 3198 h 6326"/>
                <a:gd name="T58" fmla="*/ 71 w 498"/>
                <a:gd name="T59" fmla="*/ 2595 h 6326"/>
                <a:gd name="T60" fmla="*/ 107 w 498"/>
                <a:gd name="T61" fmla="*/ 1421 h 6326"/>
                <a:gd name="T62" fmla="*/ 71 w 498"/>
                <a:gd name="T63" fmla="*/ 1243 h 6326"/>
                <a:gd name="T64" fmla="*/ 71 w 498"/>
                <a:gd name="T65" fmla="*/ 497 h 6326"/>
                <a:gd name="T66" fmla="*/ 71 w 498"/>
                <a:gd name="T67" fmla="*/ 142 h 6326"/>
                <a:gd name="T68" fmla="*/ 0 w 498"/>
                <a:gd name="T69" fmla="*/ 0 h 6326"/>
                <a:gd name="T70" fmla="*/ 36 w 498"/>
                <a:gd name="T71" fmla="*/ 0 h 6326"/>
                <a:gd name="T72" fmla="*/ 107 w 498"/>
                <a:gd name="T73" fmla="*/ 0 h 6326"/>
                <a:gd name="T74" fmla="*/ 142 w 498"/>
                <a:gd name="T75" fmla="*/ 0 h 6326"/>
                <a:gd name="T76" fmla="*/ 214 w 498"/>
                <a:gd name="T77" fmla="*/ 0 h 6326"/>
                <a:gd name="T78" fmla="*/ 249 w 498"/>
                <a:gd name="T79" fmla="*/ 36 h 6326"/>
                <a:gd name="T80" fmla="*/ 285 w 498"/>
                <a:gd name="T81" fmla="*/ 36 h 6326"/>
                <a:gd name="T82" fmla="*/ 356 w 498"/>
                <a:gd name="T83" fmla="*/ 71 h 6326"/>
                <a:gd name="T84" fmla="*/ 392 w 498"/>
                <a:gd name="T85" fmla="*/ 107 h 6326"/>
                <a:gd name="T86" fmla="*/ 463 w 498"/>
                <a:gd name="T87" fmla="*/ 178 h 6326"/>
                <a:gd name="T88" fmla="*/ 498 w 498"/>
                <a:gd name="T89" fmla="*/ 782 h 6326"/>
                <a:gd name="T90" fmla="*/ 498 w 498"/>
                <a:gd name="T91" fmla="*/ 889 h 6326"/>
                <a:gd name="T92" fmla="*/ 498 w 498"/>
                <a:gd name="T93" fmla="*/ 1493 h 6326"/>
                <a:gd name="T94" fmla="*/ 498 w 498"/>
                <a:gd name="T95" fmla="*/ 1990 h 6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6326">
                  <a:moveTo>
                    <a:pt x="498" y="1990"/>
                  </a:moveTo>
                  <a:lnTo>
                    <a:pt x="498" y="2239"/>
                  </a:lnTo>
                  <a:lnTo>
                    <a:pt x="463" y="2666"/>
                  </a:lnTo>
                  <a:lnTo>
                    <a:pt x="392" y="2807"/>
                  </a:lnTo>
                  <a:lnTo>
                    <a:pt x="392" y="3198"/>
                  </a:lnTo>
                  <a:lnTo>
                    <a:pt x="392" y="3341"/>
                  </a:lnTo>
                  <a:lnTo>
                    <a:pt x="392" y="3448"/>
                  </a:lnTo>
                  <a:lnTo>
                    <a:pt x="392" y="3874"/>
                  </a:lnTo>
                  <a:lnTo>
                    <a:pt x="392" y="4335"/>
                  </a:lnTo>
                  <a:lnTo>
                    <a:pt x="285" y="5792"/>
                  </a:lnTo>
                  <a:lnTo>
                    <a:pt x="214" y="5934"/>
                  </a:lnTo>
                  <a:lnTo>
                    <a:pt x="249" y="6077"/>
                  </a:lnTo>
                  <a:lnTo>
                    <a:pt x="214" y="6077"/>
                  </a:lnTo>
                  <a:lnTo>
                    <a:pt x="178" y="6290"/>
                  </a:lnTo>
                  <a:lnTo>
                    <a:pt x="142" y="6326"/>
                  </a:lnTo>
                  <a:lnTo>
                    <a:pt x="71" y="6255"/>
                  </a:lnTo>
                  <a:lnTo>
                    <a:pt x="36" y="6183"/>
                  </a:lnTo>
                  <a:lnTo>
                    <a:pt x="36" y="5792"/>
                  </a:lnTo>
                  <a:lnTo>
                    <a:pt x="36" y="5437"/>
                  </a:lnTo>
                  <a:lnTo>
                    <a:pt x="0" y="5046"/>
                  </a:lnTo>
                  <a:lnTo>
                    <a:pt x="36" y="4691"/>
                  </a:lnTo>
                  <a:lnTo>
                    <a:pt x="71" y="4477"/>
                  </a:lnTo>
                  <a:lnTo>
                    <a:pt x="71" y="4406"/>
                  </a:lnTo>
                  <a:lnTo>
                    <a:pt x="71" y="4228"/>
                  </a:lnTo>
                  <a:lnTo>
                    <a:pt x="71" y="4087"/>
                  </a:lnTo>
                  <a:lnTo>
                    <a:pt x="71" y="3518"/>
                  </a:lnTo>
                  <a:lnTo>
                    <a:pt x="71" y="3376"/>
                  </a:lnTo>
                  <a:lnTo>
                    <a:pt x="71" y="3305"/>
                  </a:lnTo>
                  <a:lnTo>
                    <a:pt x="71" y="3198"/>
                  </a:lnTo>
                  <a:lnTo>
                    <a:pt x="71" y="2595"/>
                  </a:lnTo>
                  <a:lnTo>
                    <a:pt x="107" y="1421"/>
                  </a:lnTo>
                  <a:lnTo>
                    <a:pt x="71" y="1243"/>
                  </a:lnTo>
                  <a:lnTo>
                    <a:pt x="71" y="497"/>
                  </a:lnTo>
                  <a:lnTo>
                    <a:pt x="71" y="142"/>
                  </a:lnTo>
                  <a:lnTo>
                    <a:pt x="0" y="0"/>
                  </a:lnTo>
                  <a:lnTo>
                    <a:pt x="36" y="0"/>
                  </a:lnTo>
                  <a:lnTo>
                    <a:pt x="107" y="0"/>
                  </a:lnTo>
                  <a:lnTo>
                    <a:pt x="142" y="0"/>
                  </a:lnTo>
                  <a:lnTo>
                    <a:pt x="214" y="0"/>
                  </a:lnTo>
                  <a:lnTo>
                    <a:pt x="249" y="36"/>
                  </a:lnTo>
                  <a:lnTo>
                    <a:pt x="285" y="36"/>
                  </a:lnTo>
                  <a:lnTo>
                    <a:pt x="356" y="71"/>
                  </a:lnTo>
                  <a:lnTo>
                    <a:pt x="392" y="107"/>
                  </a:lnTo>
                  <a:lnTo>
                    <a:pt x="463" y="178"/>
                  </a:lnTo>
                  <a:lnTo>
                    <a:pt x="498" y="782"/>
                  </a:lnTo>
                  <a:lnTo>
                    <a:pt x="498" y="889"/>
                  </a:lnTo>
                  <a:lnTo>
                    <a:pt x="498" y="1493"/>
                  </a:lnTo>
                  <a:lnTo>
                    <a:pt x="498" y="19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73"/>
            <p:cNvSpPr>
              <a:spLocks/>
            </p:cNvSpPr>
            <p:nvPr/>
          </p:nvSpPr>
          <p:spPr bwMode="auto">
            <a:xfrm>
              <a:off x="4493" y="3450"/>
              <a:ext cx="12" cy="11"/>
            </a:xfrm>
            <a:custGeom>
              <a:avLst/>
              <a:gdLst>
                <a:gd name="T0" fmla="*/ 71 w 71"/>
                <a:gd name="T1" fmla="*/ 71 h 71"/>
                <a:gd name="T2" fmla="*/ 0 w 71"/>
                <a:gd name="T3" fmla="*/ 0 h 71"/>
                <a:gd name="T4" fmla="*/ 71 w 71"/>
                <a:gd name="T5" fmla="*/ 71 h 71"/>
              </a:gdLst>
              <a:ahLst/>
              <a:cxnLst>
                <a:cxn ang="0">
                  <a:pos x="T0" y="T1"/>
                </a:cxn>
                <a:cxn ang="0">
                  <a:pos x="T2" y="T3"/>
                </a:cxn>
                <a:cxn ang="0">
                  <a:pos x="T4" y="T5"/>
                </a:cxn>
              </a:cxnLst>
              <a:rect l="0" t="0" r="r" b="b"/>
              <a:pathLst>
                <a:path w="71" h="71">
                  <a:moveTo>
                    <a:pt x="71" y="71"/>
                  </a:moveTo>
                  <a:lnTo>
                    <a:pt x="0" y="0"/>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7170" name="Picture 2" descr="C:\Documents and Settings\amoore\Local Settings\Temporary Internet Files\Content.IE5\KX2ZS5IN\MP900406841[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7800" y="3775502"/>
            <a:ext cx="2590800" cy="1962099"/>
          </a:xfrm>
          <a:prstGeom prst="rect">
            <a:avLst/>
          </a:prstGeom>
          <a:noFill/>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66</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066427056"/>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78049" y="228600"/>
            <a:ext cx="3103351" cy="3429000"/>
          </a:xfrm>
        </p:spPr>
        <p:txBody>
          <a:bodyPr>
            <a:normAutofit/>
          </a:bodyPr>
          <a:lstStyle/>
          <a:p>
            <a:pPr algn="l"/>
            <a:r>
              <a:rPr lang="en-US" sz="4000" b="1" u="sng" dirty="0" smtClean="0">
                <a:solidFill>
                  <a:srgbClr val="0070C0"/>
                </a:solidFill>
              </a:rPr>
              <a:t>Aseptic Technique </a:t>
            </a:r>
            <a:r>
              <a:rPr lang="en-US" sz="4000" b="1" dirty="0" smtClean="0">
                <a:solidFill>
                  <a:srgbClr val="0070C0"/>
                </a:solidFill>
              </a:rPr>
              <a:t>#4</a:t>
            </a:r>
            <a:r>
              <a:rPr lang="en-US" sz="2800" b="1" u="sng" dirty="0"/>
              <a:t/>
            </a:r>
            <a:br>
              <a:rPr lang="en-US" sz="2800" b="1" u="sng" dirty="0"/>
            </a:br>
            <a:endParaRPr lang="en-US" sz="2800" b="1" u="sng"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36088" y="1136244"/>
            <a:ext cx="1371631" cy="13716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4735814" y="762000"/>
            <a:ext cx="3505200" cy="2308324"/>
          </a:xfrm>
          <a:prstGeom prst="rect">
            <a:avLst/>
          </a:prstGeom>
          <a:noFill/>
        </p:spPr>
        <p:txBody>
          <a:bodyPr wrap="square" rtlCol="0">
            <a:spAutoFit/>
          </a:bodyPr>
          <a:lstStyle/>
          <a:p>
            <a:r>
              <a:rPr lang="en-US" sz="4800" b="1" dirty="0" smtClean="0">
                <a:solidFill>
                  <a:schemeClr val="tx2"/>
                </a:solidFill>
                <a:effectLst>
                  <a:outerShdw blurRad="38100" dist="38100" dir="2700000" algn="tl">
                    <a:srgbClr val="000000">
                      <a:alpha val="43137"/>
                    </a:srgbClr>
                  </a:outerShdw>
                </a:effectLst>
              </a:rPr>
              <a:t>Use proper cleaning solutions</a:t>
            </a:r>
            <a:endParaRPr lang="en-US" sz="4800" b="1" dirty="0">
              <a:solidFill>
                <a:schemeClr val="tx2"/>
              </a:solidFill>
              <a:effectLst>
                <a:outerShdw blurRad="38100" dist="38100" dir="2700000" algn="tl">
                  <a:srgbClr val="000000">
                    <a:alpha val="43137"/>
                  </a:srgbClr>
                </a:outerShdw>
              </a:effectLst>
            </a:endParaRPr>
          </a:p>
        </p:txBody>
      </p:sp>
      <p:sp>
        <p:nvSpPr>
          <p:cNvPr id="4" name="TextBox 3"/>
          <p:cNvSpPr txBox="1"/>
          <p:nvPr/>
        </p:nvSpPr>
        <p:spPr>
          <a:xfrm>
            <a:off x="457465" y="4876800"/>
            <a:ext cx="8229335" cy="1200329"/>
          </a:xfrm>
          <a:prstGeom prst="rect">
            <a:avLst/>
          </a:prstGeom>
          <a:noFill/>
        </p:spPr>
        <p:txBody>
          <a:bodyPr wrap="square" rtlCol="0">
            <a:spAutoFit/>
          </a:bodyPr>
          <a:lstStyle/>
          <a:p>
            <a:r>
              <a:rPr lang="en-US" sz="3600" dirty="0" smtClean="0"/>
              <a:t>When cleaning </a:t>
            </a:r>
            <a:r>
              <a:rPr lang="en-US" sz="3600" dirty="0"/>
              <a:t>resident’s </a:t>
            </a:r>
            <a:r>
              <a:rPr lang="en-US" sz="3600" dirty="0" smtClean="0"/>
              <a:t>unit or </a:t>
            </a:r>
            <a:endParaRPr lang="en-US" sz="3600" dirty="0"/>
          </a:p>
          <a:p>
            <a:r>
              <a:rPr lang="en-US" sz="3600" dirty="0" smtClean="0"/>
              <a:t>cleaning reusable </a:t>
            </a:r>
            <a:r>
              <a:rPr lang="en-US" sz="3600" dirty="0"/>
              <a:t>equipment after use</a:t>
            </a:r>
          </a:p>
        </p:txBody>
      </p:sp>
      <p:grpSp>
        <p:nvGrpSpPr>
          <p:cNvPr id="9" name="Group 82"/>
          <p:cNvGrpSpPr>
            <a:grpSpLocks noChangeAspect="1"/>
          </p:cNvGrpSpPr>
          <p:nvPr/>
        </p:nvGrpSpPr>
        <p:grpSpPr bwMode="auto">
          <a:xfrm flipH="1">
            <a:off x="2321984" y="2649902"/>
            <a:ext cx="1952733" cy="1979684"/>
            <a:chOff x="3718" y="1949"/>
            <a:chExt cx="964" cy="1164"/>
          </a:xfrm>
        </p:grpSpPr>
        <p:sp>
          <p:nvSpPr>
            <p:cNvPr id="10" name="AutoShape 81"/>
            <p:cNvSpPr>
              <a:spLocks noChangeAspect="1" noChangeArrowheads="1" noTextEdit="1"/>
            </p:cNvSpPr>
            <p:nvPr/>
          </p:nvSpPr>
          <p:spPr bwMode="auto">
            <a:xfrm>
              <a:off x="3718" y="1949"/>
              <a:ext cx="964" cy="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Freeform 83"/>
            <p:cNvSpPr>
              <a:spLocks/>
            </p:cNvSpPr>
            <p:nvPr/>
          </p:nvSpPr>
          <p:spPr bwMode="auto">
            <a:xfrm>
              <a:off x="3932" y="2135"/>
              <a:ext cx="147" cy="77"/>
            </a:xfrm>
            <a:custGeom>
              <a:avLst/>
              <a:gdLst>
                <a:gd name="T0" fmla="*/ 27 w 295"/>
                <a:gd name="T1" fmla="*/ 0 h 153"/>
                <a:gd name="T2" fmla="*/ 24 w 295"/>
                <a:gd name="T3" fmla="*/ 1 h 153"/>
                <a:gd name="T4" fmla="*/ 16 w 295"/>
                <a:gd name="T5" fmla="*/ 10 h 153"/>
                <a:gd name="T6" fmla="*/ 6 w 295"/>
                <a:gd name="T7" fmla="*/ 31 h 153"/>
                <a:gd name="T8" fmla="*/ 3 w 295"/>
                <a:gd name="T9" fmla="*/ 68 h 153"/>
                <a:gd name="T10" fmla="*/ 2 w 295"/>
                <a:gd name="T11" fmla="*/ 89 h 153"/>
                <a:gd name="T12" fmla="*/ 1 w 295"/>
                <a:gd name="T13" fmla="*/ 105 h 153"/>
                <a:gd name="T14" fmla="*/ 0 w 295"/>
                <a:gd name="T15" fmla="*/ 118 h 153"/>
                <a:gd name="T16" fmla="*/ 0 w 295"/>
                <a:gd name="T17" fmla="*/ 126 h 153"/>
                <a:gd name="T18" fmla="*/ 3 w 295"/>
                <a:gd name="T19" fmla="*/ 130 h 153"/>
                <a:gd name="T20" fmla="*/ 12 w 295"/>
                <a:gd name="T21" fmla="*/ 134 h 153"/>
                <a:gd name="T22" fmla="*/ 26 w 295"/>
                <a:gd name="T23" fmla="*/ 135 h 153"/>
                <a:gd name="T24" fmla="*/ 47 w 295"/>
                <a:gd name="T25" fmla="*/ 135 h 153"/>
                <a:gd name="T26" fmla="*/ 61 w 295"/>
                <a:gd name="T27" fmla="*/ 135 h 153"/>
                <a:gd name="T28" fmla="*/ 76 w 295"/>
                <a:gd name="T29" fmla="*/ 136 h 153"/>
                <a:gd name="T30" fmla="*/ 92 w 295"/>
                <a:gd name="T31" fmla="*/ 138 h 153"/>
                <a:gd name="T32" fmla="*/ 109 w 295"/>
                <a:gd name="T33" fmla="*/ 139 h 153"/>
                <a:gd name="T34" fmla="*/ 126 w 295"/>
                <a:gd name="T35" fmla="*/ 142 h 153"/>
                <a:gd name="T36" fmla="*/ 145 w 295"/>
                <a:gd name="T37" fmla="*/ 145 h 153"/>
                <a:gd name="T38" fmla="*/ 163 w 295"/>
                <a:gd name="T39" fmla="*/ 148 h 153"/>
                <a:gd name="T40" fmla="*/ 180 w 295"/>
                <a:gd name="T41" fmla="*/ 149 h 153"/>
                <a:gd name="T42" fmla="*/ 198 w 295"/>
                <a:gd name="T43" fmla="*/ 151 h 153"/>
                <a:gd name="T44" fmla="*/ 215 w 295"/>
                <a:gd name="T45" fmla="*/ 152 h 153"/>
                <a:gd name="T46" fmla="*/ 230 w 295"/>
                <a:gd name="T47" fmla="*/ 153 h 153"/>
                <a:gd name="T48" fmla="*/ 245 w 295"/>
                <a:gd name="T49" fmla="*/ 153 h 153"/>
                <a:gd name="T50" fmla="*/ 257 w 295"/>
                <a:gd name="T51" fmla="*/ 152 h 153"/>
                <a:gd name="T52" fmla="*/ 268 w 295"/>
                <a:gd name="T53" fmla="*/ 151 h 153"/>
                <a:gd name="T54" fmla="*/ 276 w 295"/>
                <a:gd name="T55" fmla="*/ 148 h 153"/>
                <a:gd name="T56" fmla="*/ 282 w 295"/>
                <a:gd name="T57" fmla="*/ 143 h 153"/>
                <a:gd name="T58" fmla="*/ 289 w 295"/>
                <a:gd name="T59" fmla="*/ 133 h 153"/>
                <a:gd name="T60" fmla="*/ 293 w 295"/>
                <a:gd name="T61" fmla="*/ 121 h 153"/>
                <a:gd name="T62" fmla="*/ 295 w 295"/>
                <a:gd name="T63" fmla="*/ 111 h 153"/>
                <a:gd name="T64" fmla="*/ 292 w 295"/>
                <a:gd name="T65" fmla="*/ 100 h 153"/>
                <a:gd name="T66" fmla="*/ 288 w 295"/>
                <a:gd name="T67" fmla="*/ 91 h 153"/>
                <a:gd name="T68" fmla="*/ 280 w 295"/>
                <a:gd name="T69" fmla="*/ 84 h 153"/>
                <a:gd name="T70" fmla="*/ 268 w 295"/>
                <a:gd name="T71" fmla="*/ 78 h 153"/>
                <a:gd name="T72" fmla="*/ 253 w 295"/>
                <a:gd name="T73" fmla="*/ 76 h 153"/>
                <a:gd name="T74" fmla="*/ 238 w 295"/>
                <a:gd name="T75" fmla="*/ 74 h 153"/>
                <a:gd name="T76" fmla="*/ 225 w 295"/>
                <a:gd name="T77" fmla="*/ 71 h 153"/>
                <a:gd name="T78" fmla="*/ 215 w 295"/>
                <a:gd name="T79" fmla="*/ 67 h 153"/>
                <a:gd name="T80" fmla="*/ 207 w 295"/>
                <a:gd name="T81" fmla="*/ 62 h 153"/>
                <a:gd name="T82" fmla="*/ 200 w 295"/>
                <a:gd name="T83" fmla="*/ 57 h 153"/>
                <a:gd name="T84" fmla="*/ 195 w 295"/>
                <a:gd name="T85" fmla="*/ 48 h 153"/>
                <a:gd name="T86" fmla="*/ 192 w 295"/>
                <a:gd name="T87" fmla="*/ 39 h 153"/>
                <a:gd name="T88" fmla="*/ 190 w 295"/>
                <a:gd name="T89" fmla="*/ 28 h 153"/>
                <a:gd name="T90" fmla="*/ 184 w 295"/>
                <a:gd name="T91" fmla="*/ 17 h 153"/>
                <a:gd name="T92" fmla="*/ 169 w 295"/>
                <a:gd name="T93" fmla="*/ 10 h 153"/>
                <a:gd name="T94" fmla="*/ 147 w 295"/>
                <a:gd name="T95" fmla="*/ 6 h 153"/>
                <a:gd name="T96" fmla="*/ 123 w 295"/>
                <a:gd name="T97" fmla="*/ 2 h 153"/>
                <a:gd name="T98" fmla="*/ 95 w 295"/>
                <a:gd name="T99" fmla="*/ 0 h 153"/>
                <a:gd name="T100" fmla="*/ 69 w 295"/>
                <a:gd name="T101" fmla="*/ 0 h 153"/>
                <a:gd name="T102" fmla="*/ 46 w 295"/>
                <a:gd name="T103" fmla="*/ 0 h 153"/>
                <a:gd name="T104" fmla="*/ 27 w 295"/>
                <a:gd name="T10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5" h="153">
                  <a:moveTo>
                    <a:pt x="27" y="0"/>
                  </a:moveTo>
                  <a:lnTo>
                    <a:pt x="24" y="1"/>
                  </a:lnTo>
                  <a:lnTo>
                    <a:pt x="16" y="10"/>
                  </a:lnTo>
                  <a:lnTo>
                    <a:pt x="6" y="31"/>
                  </a:lnTo>
                  <a:lnTo>
                    <a:pt x="3" y="68"/>
                  </a:lnTo>
                  <a:lnTo>
                    <a:pt x="2" y="89"/>
                  </a:lnTo>
                  <a:lnTo>
                    <a:pt x="1" y="105"/>
                  </a:lnTo>
                  <a:lnTo>
                    <a:pt x="0" y="118"/>
                  </a:lnTo>
                  <a:lnTo>
                    <a:pt x="0" y="126"/>
                  </a:lnTo>
                  <a:lnTo>
                    <a:pt x="3" y="130"/>
                  </a:lnTo>
                  <a:lnTo>
                    <a:pt x="12" y="134"/>
                  </a:lnTo>
                  <a:lnTo>
                    <a:pt x="26" y="135"/>
                  </a:lnTo>
                  <a:lnTo>
                    <a:pt x="47" y="135"/>
                  </a:lnTo>
                  <a:lnTo>
                    <a:pt x="61" y="135"/>
                  </a:lnTo>
                  <a:lnTo>
                    <a:pt x="76" y="136"/>
                  </a:lnTo>
                  <a:lnTo>
                    <a:pt x="92" y="138"/>
                  </a:lnTo>
                  <a:lnTo>
                    <a:pt x="109" y="139"/>
                  </a:lnTo>
                  <a:lnTo>
                    <a:pt x="126" y="142"/>
                  </a:lnTo>
                  <a:lnTo>
                    <a:pt x="145" y="145"/>
                  </a:lnTo>
                  <a:lnTo>
                    <a:pt x="163" y="148"/>
                  </a:lnTo>
                  <a:lnTo>
                    <a:pt x="180" y="149"/>
                  </a:lnTo>
                  <a:lnTo>
                    <a:pt x="198" y="151"/>
                  </a:lnTo>
                  <a:lnTo>
                    <a:pt x="215" y="152"/>
                  </a:lnTo>
                  <a:lnTo>
                    <a:pt x="230" y="153"/>
                  </a:lnTo>
                  <a:lnTo>
                    <a:pt x="245" y="153"/>
                  </a:lnTo>
                  <a:lnTo>
                    <a:pt x="257" y="152"/>
                  </a:lnTo>
                  <a:lnTo>
                    <a:pt x="268" y="151"/>
                  </a:lnTo>
                  <a:lnTo>
                    <a:pt x="276" y="148"/>
                  </a:lnTo>
                  <a:lnTo>
                    <a:pt x="282" y="143"/>
                  </a:lnTo>
                  <a:lnTo>
                    <a:pt x="289" y="133"/>
                  </a:lnTo>
                  <a:lnTo>
                    <a:pt x="293" y="121"/>
                  </a:lnTo>
                  <a:lnTo>
                    <a:pt x="295" y="111"/>
                  </a:lnTo>
                  <a:lnTo>
                    <a:pt x="292" y="100"/>
                  </a:lnTo>
                  <a:lnTo>
                    <a:pt x="288" y="91"/>
                  </a:lnTo>
                  <a:lnTo>
                    <a:pt x="280" y="84"/>
                  </a:lnTo>
                  <a:lnTo>
                    <a:pt x="268" y="78"/>
                  </a:lnTo>
                  <a:lnTo>
                    <a:pt x="253" y="76"/>
                  </a:lnTo>
                  <a:lnTo>
                    <a:pt x="238" y="74"/>
                  </a:lnTo>
                  <a:lnTo>
                    <a:pt x="225" y="71"/>
                  </a:lnTo>
                  <a:lnTo>
                    <a:pt x="215" y="67"/>
                  </a:lnTo>
                  <a:lnTo>
                    <a:pt x="207" y="62"/>
                  </a:lnTo>
                  <a:lnTo>
                    <a:pt x="200" y="57"/>
                  </a:lnTo>
                  <a:lnTo>
                    <a:pt x="195" y="48"/>
                  </a:lnTo>
                  <a:lnTo>
                    <a:pt x="192" y="39"/>
                  </a:lnTo>
                  <a:lnTo>
                    <a:pt x="190" y="28"/>
                  </a:lnTo>
                  <a:lnTo>
                    <a:pt x="184" y="17"/>
                  </a:lnTo>
                  <a:lnTo>
                    <a:pt x="169" y="10"/>
                  </a:lnTo>
                  <a:lnTo>
                    <a:pt x="147" y="6"/>
                  </a:lnTo>
                  <a:lnTo>
                    <a:pt x="123" y="2"/>
                  </a:lnTo>
                  <a:lnTo>
                    <a:pt x="95" y="0"/>
                  </a:lnTo>
                  <a:lnTo>
                    <a:pt x="69" y="0"/>
                  </a:lnTo>
                  <a:lnTo>
                    <a:pt x="46" y="0"/>
                  </a:lnTo>
                  <a:lnTo>
                    <a:pt x="27" y="0"/>
                  </a:lnTo>
                  <a:close/>
                </a:path>
              </a:pathLst>
            </a:custGeom>
            <a:solidFill>
              <a:srgbClr val="E8A3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4"/>
            <p:cNvSpPr>
              <a:spLocks/>
            </p:cNvSpPr>
            <p:nvPr/>
          </p:nvSpPr>
          <p:spPr bwMode="auto">
            <a:xfrm>
              <a:off x="3799" y="1974"/>
              <a:ext cx="400" cy="179"/>
            </a:xfrm>
            <a:custGeom>
              <a:avLst/>
              <a:gdLst>
                <a:gd name="T0" fmla="*/ 5 w 800"/>
                <a:gd name="T1" fmla="*/ 12 h 358"/>
                <a:gd name="T2" fmla="*/ 34 w 800"/>
                <a:gd name="T3" fmla="*/ 11 h 358"/>
                <a:gd name="T4" fmla="*/ 86 w 800"/>
                <a:gd name="T5" fmla="*/ 10 h 358"/>
                <a:gd name="T6" fmla="*/ 152 w 800"/>
                <a:gd name="T7" fmla="*/ 8 h 358"/>
                <a:gd name="T8" fmla="*/ 225 w 800"/>
                <a:gd name="T9" fmla="*/ 5 h 358"/>
                <a:gd name="T10" fmla="*/ 298 w 800"/>
                <a:gd name="T11" fmla="*/ 3 h 358"/>
                <a:gd name="T12" fmla="*/ 360 w 800"/>
                <a:gd name="T13" fmla="*/ 2 h 358"/>
                <a:gd name="T14" fmla="*/ 406 w 800"/>
                <a:gd name="T15" fmla="*/ 1 h 358"/>
                <a:gd name="T16" fmla="*/ 443 w 800"/>
                <a:gd name="T17" fmla="*/ 1 h 358"/>
                <a:gd name="T18" fmla="*/ 487 w 800"/>
                <a:gd name="T19" fmla="*/ 0 h 358"/>
                <a:gd name="T20" fmla="*/ 524 w 800"/>
                <a:gd name="T21" fmla="*/ 5 h 358"/>
                <a:gd name="T22" fmla="*/ 551 w 800"/>
                <a:gd name="T23" fmla="*/ 25 h 358"/>
                <a:gd name="T24" fmla="*/ 566 w 800"/>
                <a:gd name="T25" fmla="*/ 51 h 358"/>
                <a:gd name="T26" fmla="*/ 585 w 800"/>
                <a:gd name="T27" fmla="*/ 74 h 358"/>
                <a:gd name="T28" fmla="*/ 611 w 800"/>
                <a:gd name="T29" fmla="*/ 101 h 358"/>
                <a:gd name="T30" fmla="*/ 645 w 800"/>
                <a:gd name="T31" fmla="*/ 129 h 358"/>
                <a:gd name="T32" fmla="*/ 679 w 800"/>
                <a:gd name="T33" fmla="*/ 154 h 358"/>
                <a:gd name="T34" fmla="*/ 713 w 800"/>
                <a:gd name="T35" fmla="*/ 177 h 358"/>
                <a:gd name="T36" fmla="*/ 742 w 800"/>
                <a:gd name="T37" fmla="*/ 194 h 358"/>
                <a:gd name="T38" fmla="*/ 766 w 800"/>
                <a:gd name="T39" fmla="*/ 205 h 358"/>
                <a:gd name="T40" fmla="*/ 785 w 800"/>
                <a:gd name="T41" fmla="*/ 210 h 358"/>
                <a:gd name="T42" fmla="*/ 798 w 800"/>
                <a:gd name="T43" fmla="*/ 225 h 358"/>
                <a:gd name="T44" fmla="*/ 798 w 800"/>
                <a:gd name="T45" fmla="*/ 244 h 358"/>
                <a:gd name="T46" fmla="*/ 786 w 800"/>
                <a:gd name="T47" fmla="*/ 256 h 358"/>
                <a:gd name="T48" fmla="*/ 769 w 800"/>
                <a:gd name="T49" fmla="*/ 259 h 358"/>
                <a:gd name="T50" fmla="*/ 742 w 800"/>
                <a:gd name="T51" fmla="*/ 259 h 358"/>
                <a:gd name="T52" fmla="*/ 703 w 800"/>
                <a:gd name="T53" fmla="*/ 260 h 358"/>
                <a:gd name="T54" fmla="*/ 658 w 800"/>
                <a:gd name="T55" fmla="*/ 262 h 358"/>
                <a:gd name="T56" fmla="*/ 611 w 800"/>
                <a:gd name="T57" fmla="*/ 264 h 358"/>
                <a:gd name="T58" fmla="*/ 567 w 800"/>
                <a:gd name="T59" fmla="*/ 267 h 358"/>
                <a:gd name="T60" fmla="*/ 533 w 800"/>
                <a:gd name="T61" fmla="*/ 271 h 358"/>
                <a:gd name="T62" fmla="*/ 512 w 800"/>
                <a:gd name="T63" fmla="*/ 276 h 358"/>
                <a:gd name="T64" fmla="*/ 506 w 800"/>
                <a:gd name="T65" fmla="*/ 302 h 358"/>
                <a:gd name="T66" fmla="*/ 496 w 800"/>
                <a:gd name="T67" fmla="*/ 358 h 358"/>
                <a:gd name="T68" fmla="*/ 472 w 800"/>
                <a:gd name="T69" fmla="*/ 330 h 358"/>
                <a:gd name="T70" fmla="*/ 424 w 800"/>
                <a:gd name="T71" fmla="*/ 305 h 358"/>
                <a:gd name="T72" fmla="*/ 367 w 800"/>
                <a:gd name="T73" fmla="*/ 290 h 358"/>
                <a:gd name="T74" fmla="*/ 322 w 800"/>
                <a:gd name="T75" fmla="*/ 285 h 358"/>
                <a:gd name="T76" fmla="*/ 303 w 800"/>
                <a:gd name="T77" fmla="*/ 286 h 358"/>
                <a:gd name="T78" fmla="*/ 286 w 800"/>
                <a:gd name="T79" fmla="*/ 276 h 358"/>
                <a:gd name="T80" fmla="*/ 268 w 800"/>
                <a:gd name="T81" fmla="*/ 259 h 358"/>
                <a:gd name="T82" fmla="*/ 256 w 800"/>
                <a:gd name="T83" fmla="*/ 245 h 358"/>
                <a:gd name="T84" fmla="*/ 253 w 800"/>
                <a:gd name="T85" fmla="*/ 241 h 358"/>
                <a:gd name="T86" fmla="*/ 233 w 800"/>
                <a:gd name="T87" fmla="*/ 230 h 358"/>
                <a:gd name="T88" fmla="*/ 201 w 800"/>
                <a:gd name="T89" fmla="*/ 209 h 358"/>
                <a:gd name="T90" fmla="*/ 161 w 800"/>
                <a:gd name="T91" fmla="*/ 185 h 358"/>
                <a:gd name="T92" fmla="*/ 116 w 800"/>
                <a:gd name="T93" fmla="*/ 160 h 358"/>
                <a:gd name="T94" fmla="*/ 74 w 800"/>
                <a:gd name="T95" fmla="*/ 135 h 358"/>
                <a:gd name="T96" fmla="*/ 40 w 800"/>
                <a:gd name="T97" fmla="*/ 117 h 358"/>
                <a:gd name="T98" fmla="*/ 16 w 800"/>
                <a:gd name="T99" fmla="*/ 108 h 358"/>
                <a:gd name="T100" fmla="*/ 5 w 800"/>
                <a:gd name="T101" fmla="*/ 96 h 358"/>
                <a:gd name="T102" fmla="*/ 0 w 800"/>
                <a:gd name="T103" fmla="*/ 2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0" h="358">
                  <a:moveTo>
                    <a:pt x="0" y="12"/>
                  </a:moveTo>
                  <a:lnTo>
                    <a:pt x="5" y="12"/>
                  </a:lnTo>
                  <a:lnTo>
                    <a:pt x="16" y="12"/>
                  </a:lnTo>
                  <a:lnTo>
                    <a:pt x="34" y="11"/>
                  </a:lnTo>
                  <a:lnTo>
                    <a:pt x="58" y="10"/>
                  </a:lnTo>
                  <a:lnTo>
                    <a:pt x="86" y="10"/>
                  </a:lnTo>
                  <a:lnTo>
                    <a:pt x="118" y="9"/>
                  </a:lnTo>
                  <a:lnTo>
                    <a:pt x="152" y="8"/>
                  </a:lnTo>
                  <a:lnTo>
                    <a:pt x="188" y="6"/>
                  </a:lnTo>
                  <a:lnTo>
                    <a:pt x="225" y="5"/>
                  </a:lnTo>
                  <a:lnTo>
                    <a:pt x="262" y="4"/>
                  </a:lnTo>
                  <a:lnTo>
                    <a:pt x="298" y="3"/>
                  </a:lnTo>
                  <a:lnTo>
                    <a:pt x="330" y="3"/>
                  </a:lnTo>
                  <a:lnTo>
                    <a:pt x="360" y="2"/>
                  </a:lnTo>
                  <a:lnTo>
                    <a:pt x="386" y="1"/>
                  </a:lnTo>
                  <a:lnTo>
                    <a:pt x="406" y="1"/>
                  </a:lnTo>
                  <a:lnTo>
                    <a:pt x="421" y="1"/>
                  </a:lnTo>
                  <a:lnTo>
                    <a:pt x="443" y="1"/>
                  </a:lnTo>
                  <a:lnTo>
                    <a:pt x="465" y="0"/>
                  </a:lnTo>
                  <a:lnTo>
                    <a:pt x="487" y="0"/>
                  </a:lnTo>
                  <a:lnTo>
                    <a:pt x="506" y="2"/>
                  </a:lnTo>
                  <a:lnTo>
                    <a:pt x="524" y="5"/>
                  </a:lnTo>
                  <a:lnTo>
                    <a:pt x="539" y="13"/>
                  </a:lnTo>
                  <a:lnTo>
                    <a:pt x="551" y="25"/>
                  </a:lnTo>
                  <a:lnTo>
                    <a:pt x="560" y="41"/>
                  </a:lnTo>
                  <a:lnTo>
                    <a:pt x="566" y="51"/>
                  </a:lnTo>
                  <a:lnTo>
                    <a:pt x="574" y="63"/>
                  </a:lnTo>
                  <a:lnTo>
                    <a:pt x="585" y="74"/>
                  </a:lnTo>
                  <a:lnTo>
                    <a:pt x="597" y="88"/>
                  </a:lnTo>
                  <a:lnTo>
                    <a:pt x="611" y="101"/>
                  </a:lnTo>
                  <a:lnTo>
                    <a:pt x="627" y="115"/>
                  </a:lnTo>
                  <a:lnTo>
                    <a:pt x="645" y="129"/>
                  </a:lnTo>
                  <a:lnTo>
                    <a:pt x="662" y="141"/>
                  </a:lnTo>
                  <a:lnTo>
                    <a:pt x="679" y="154"/>
                  </a:lnTo>
                  <a:lnTo>
                    <a:pt x="696" y="167"/>
                  </a:lnTo>
                  <a:lnTo>
                    <a:pt x="713" y="177"/>
                  </a:lnTo>
                  <a:lnTo>
                    <a:pt x="729" y="186"/>
                  </a:lnTo>
                  <a:lnTo>
                    <a:pt x="742" y="194"/>
                  </a:lnTo>
                  <a:lnTo>
                    <a:pt x="755" y="201"/>
                  </a:lnTo>
                  <a:lnTo>
                    <a:pt x="766" y="205"/>
                  </a:lnTo>
                  <a:lnTo>
                    <a:pt x="774" y="207"/>
                  </a:lnTo>
                  <a:lnTo>
                    <a:pt x="785" y="210"/>
                  </a:lnTo>
                  <a:lnTo>
                    <a:pt x="793" y="217"/>
                  </a:lnTo>
                  <a:lnTo>
                    <a:pt x="798" y="225"/>
                  </a:lnTo>
                  <a:lnTo>
                    <a:pt x="800" y="235"/>
                  </a:lnTo>
                  <a:lnTo>
                    <a:pt x="798" y="244"/>
                  </a:lnTo>
                  <a:lnTo>
                    <a:pt x="793" y="252"/>
                  </a:lnTo>
                  <a:lnTo>
                    <a:pt x="786" y="256"/>
                  </a:lnTo>
                  <a:lnTo>
                    <a:pt x="777" y="259"/>
                  </a:lnTo>
                  <a:lnTo>
                    <a:pt x="769" y="259"/>
                  </a:lnTo>
                  <a:lnTo>
                    <a:pt x="757" y="259"/>
                  </a:lnTo>
                  <a:lnTo>
                    <a:pt x="742" y="259"/>
                  </a:lnTo>
                  <a:lnTo>
                    <a:pt x="724" y="260"/>
                  </a:lnTo>
                  <a:lnTo>
                    <a:pt x="703" y="260"/>
                  </a:lnTo>
                  <a:lnTo>
                    <a:pt x="681" y="261"/>
                  </a:lnTo>
                  <a:lnTo>
                    <a:pt x="658" y="262"/>
                  </a:lnTo>
                  <a:lnTo>
                    <a:pt x="634" y="263"/>
                  </a:lnTo>
                  <a:lnTo>
                    <a:pt x="611" y="264"/>
                  </a:lnTo>
                  <a:lnTo>
                    <a:pt x="588" y="266"/>
                  </a:lnTo>
                  <a:lnTo>
                    <a:pt x="567" y="267"/>
                  </a:lnTo>
                  <a:lnTo>
                    <a:pt x="549" y="269"/>
                  </a:lnTo>
                  <a:lnTo>
                    <a:pt x="533" y="271"/>
                  </a:lnTo>
                  <a:lnTo>
                    <a:pt x="520" y="274"/>
                  </a:lnTo>
                  <a:lnTo>
                    <a:pt x="512" y="276"/>
                  </a:lnTo>
                  <a:lnTo>
                    <a:pt x="509" y="278"/>
                  </a:lnTo>
                  <a:lnTo>
                    <a:pt x="506" y="302"/>
                  </a:lnTo>
                  <a:lnTo>
                    <a:pt x="503" y="336"/>
                  </a:lnTo>
                  <a:lnTo>
                    <a:pt x="496" y="358"/>
                  </a:lnTo>
                  <a:lnTo>
                    <a:pt x="484" y="346"/>
                  </a:lnTo>
                  <a:lnTo>
                    <a:pt x="472" y="330"/>
                  </a:lnTo>
                  <a:lnTo>
                    <a:pt x="451" y="316"/>
                  </a:lnTo>
                  <a:lnTo>
                    <a:pt x="424" y="305"/>
                  </a:lnTo>
                  <a:lnTo>
                    <a:pt x="396" y="296"/>
                  </a:lnTo>
                  <a:lnTo>
                    <a:pt x="367" y="290"/>
                  </a:lnTo>
                  <a:lnTo>
                    <a:pt x="341" y="285"/>
                  </a:lnTo>
                  <a:lnTo>
                    <a:pt x="322" y="285"/>
                  </a:lnTo>
                  <a:lnTo>
                    <a:pt x="310" y="286"/>
                  </a:lnTo>
                  <a:lnTo>
                    <a:pt x="303" y="286"/>
                  </a:lnTo>
                  <a:lnTo>
                    <a:pt x="295" y="283"/>
                  </a:lnTo>
                  <a:lnTo>
                    <a:pt x="286" y="276"/>
                  </a:lnTo>
                  <a:lnTo>
                    <a:pt x="277" y="268"/>
                  </a:lnTo>
                  <a:lnTo>
                    <a:pt x="268" y="259"/>
                  </a:lnTo>
                  <a:lnTo>
                    <a:pt x="262" y="251"/>
                  </a:lnTo>
                  <a:lnTo>
                    <a:pt x="256" y="245"/>
                  </a:lnTo>
                  <a:lnTo>
                    <a:pt x="255" y="243"/>
                  </a:lnTo>
                  <a:lnTo>
                    <a:pt x="253" y="241"/>
                  </a:lnTo>
                  <a:lnTo>
                    <a:pt x="245" y="237"/>
                  </a:lnTo>
                  <a:lnTo>
                    <a:pt x="233" y="230"/>
                  </a:lnTo>
                  <a:lnTo>
                    <a:pt x="219" y="221"/>
                  </a:lnTo>
                  <a:lnTo>
                    <a:pt x="201" y="209"/>
                  </a:lnTo>
                  <a:lnTo>
                    <a:pt x="181" y="198"/>
                  </a:lnTo>
                  <a:lnTo>
                    <a:pt x="161" y="185"/>
                  </a:lnTo>
                  <a:lnTo>
                    <a:pt x="139" y="172"/>
                  </a:lnTo>
                  <a:lnTo>
                    <a:pt x="116" y="160"/>
                  </a:lnTo>
                  <a:lnTo>
                    <a:pt x="95" y="147"/>
                  </a:lnTo>
                  <a:lnTo>
                    <a:pt x="74" y="135"/>
                  </a:lnTo>
                  <a:lnTo>
                    <a:pt x="56" y="125"/>
                  </a:lnTo>
                  <a:lnTo>
                    <a:pt x="40" y="117"/>
                  </a:lnTo>
                  <a:lnTo>
                    <a:pt x="26" y="111"/>
                  </a:lnTo>
                  <a:lnTo>
                    <a:pt x="16" y="108"/>
                  </a:lnTo>
                  <a:lnTo>
                    <a:pt x="12" y="108"/>
                  </a:lnTo>
                  <a:lnTo>
                    <a:pt x="5" y="96"/>
                  </a:lnTo>
                  <a:lnTo>
                    <a:pt x="1" y="63"/>
                  </a:lnTo>
                  <a:lnTo>
                    <a:pt x="0" y="28"/>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85"/>
            <p:cNvSpPr>
              <a:spLocks/>
            </p:cNvSpPr>
            <p:nvPr/>
          </p:nvSpPr>
          <p:spPr bwMode="auto">
            <a:xfrm>
              <a:off x="3755" y="1968"/>
              <a:ext cx="136" cy="227"/>
            </a:xfrm>
            <a:custGeom>
              <a:avLst/>
              <a:gdLst>
                <a:gd name="T0" fmla="*/ 72 w 272"/>
                <a:gd name="T1" fmla="*/ 18 h 454"/>
                <a:gd name="T2" fmla="*/ 54 w 272"/>
                <a:gd name="T3" fmla="*/ 8 h 454"/>
                <a:gd name="T4" fmla="*/ 29 w 272"/>
                <a:gd name="T5" fmla="*/ 0 h 454"/>
                <a:gd name="T6" fmla="*/ 9 w 272"/>
                <a:gd name="T7" fmla="*/ 7 h 454"/>
                <a:gd name="T8" fmla="*/ 2 w 272"/>
                <a:gd name="T9" fmla="*/ 62 h 454"/>
                <a:gd name="T10" fmla="*/ 0 w 272"/>
                <a:gd name="T11" fmla="*/ 141 h 454"/>
                <a:gd name="T12" fmla="*/ 3 w 272"/>
                <a:gd name="T13" fmla="*/ 156 h 454"/>
                <a:gd name="T14" fmla="*/ 23 w 272"/>
                <a:gd name="T15" fmla="*/ 156 h 454"/>
                <a:gd name="T16" fmla="*/ 50 w 272"/>
                <a:gd name="T17" fmla="*/ 156 h 454"/>
                <a:gd name="T18" fmla="*/ 78 w 272"/>
                <a:gd name="T19" fmla="*/ 156 h 454"/>
                <a:gd name="T20" fmla="*/ 95 w 272"/>
                <a:gd name="T21" fmla="*/ 165 h 454"/>
                <a:gd name="T22" fmla="*/ 109 w 272"/>
                <a:gd name="T23" fmla="*/ 227 h 454"/>
                <a:gd name="T24" fmla="*/ 115 w 272"/>
                <a:gd name="T25" fmla="*/ 321 h 454"/>
                <a:gd name="T26" fmla="*/ 107 w 272"/>
                <a:gd name="T27" fmla="*/ 416 h 454"/>
                <a:gd name="T28" fmla="*/ 99 w 272"/>
                <a:gd name="T29" fmla="*/ 452 h 454"/>
                <a:gd name="T30" fmla="*/ 118 w 272"/>
                <a:gd name="T31" fmla="*/ 431 h 454"/>
                <a:gd name="T32" fmla="*/ 144 w 272"/>
                <a:gd name="T33" fmla="*/ 396 h 454"/>
                <a:gd name="T34" fmla="*/ 163 w 272"/>
                <a:gd name="T35" fmla="*/ 351 h 454"/>
                <a:gd name="T36" fmla="*/ 170 w 272"/>
                <a:gd name="T37" fmla="*/ 301 h 454"/>
                <a:gd name="T38" fmla="*/ 192 w 272"/>
                <a:gd name="T39" fmla="*/ 251 h 454"/>
                <a:gd name="T40" fmla="*/ 224 w 272"/>
                <a:gd name="T41" fmla="*/ 214 h 454"/>
                <a:gd name="T42" fmla="*/ 254 w 272"/>
                <a:gd name="T43" fmla="*/ 198 h 454"/>
                <a:gd name="T44" fmla="*/ 272 w 272"/>
                <a:gd name="T45" fmla="*/ 207 h 454"/>
                <a:gd name="T46" fmla="*/ 266 w 272"/>
                <a:gd name="T47" fmla="*/ 198 h 454"/>
                <a:gd name="T48" fmla="*/ 234 w 272"/>
                <a:gd name="T49" fmla="*/ 173 h 454"/>
                <a:gd name="T50" fmla="*/ 174 w 272"/>
                <a:gd name="T51" fmla="*/ 147 h 454"/>
                <a:gd name="T52" fmla="*/ 100 w 272"/>
                <a:gd name="T53" fmla="*/ 134 h 454"/>
                <a:gd name="T54" fmla="*/ 72 w 272"/>
                <a:gd name="T55" fmla="*/ 120 h 454"/>
                <a:gd name="T56" fmla="*/ 78 w 272"/>
                <a:gd name="T57" fmla="*/ 105 h 454"/>
                <a:gd name="T58" fmla="*/ 92 w 272"/>
                <a:gd name="T59" fmla="*/ 86 h 454"/>
                <a:gd name="T60" fmla="*/ 92 w 272"/>
                <a:gd name="T61" fmla="*/ 55 h 454"/>
                <a:gd name="T62" fmla="*/ 79 w 272"/>
                <a:gd name="T63" fmla="*/ 2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454">
                  <a:moveTo>
                    <a:pt x="76" y="21"/>
                  </a:moveTo>
                  <a:lnTo>
                    <a:pt x="72" y="18"/>
                  </a:lnTo>
                  <a:lnTo>
                    <a:pt x="65" y="14"/>
                  </a:lnTo>
                  <a:lnTo>
                    <a:pt x="54" y="8"/>
                  </a:lnTo>
                  <a:lnTo>
                    <a:pt x="41" y="3"/>
                  </a:lnTo>
                  <a:lnTo>
                    <a:pt x="29" y="0"/>
                  </a:lnTo>
                  <a:lnTo>
                    <a:pt x="17" y="1"/>
                  </a:lnTo>
                  <a:lnTo>
                    <a:pt x="9" y="7"/>
                  </a:lnTo>
                  <a:lnTo>
                    <a:pt x="4" y="21"/>
                  </a:lnTo>
                  <a:lnTo>
                    <a:pt x="2" y="62"/>
                  </a:lnTo>
                  <a:lnTo>
                    <a:pt x="1" y="106"/>
                  </a:lnTo>
                  <a:lnTo>
                    <a:pt x="0" y="141"/>
                  </a:lnTo>
                  <a:lnTo>
                    <a:pt x="0" y="156"/>
                  </a:lnTo>
                  <a:lnTo>
                    <a:pt x="3" y="156"/>
                  </a:lnTo>
                  <a:lnTo>
                    <a:pt x="10" y="156"/>
                  </a:lnTo>
                  <a:lnTo>
                    <a:pt x="23" y="156"/>
                  </a:lnTo>
                  <a:lnTo>
                    <a:pt x="37" y="156"/>
                  </a:lnTo>
                  <a:lnTo>
                    <a:pt x="50" y="156"/>
                  </a:lnTo>
                  <a:lnTo>
                    <a:pt x="65" y="156"/>
                  </a:lnTo>
                  <a:lnTo>
                    <a:pt x="78" y="156"/>
                  </a:lnTo>
                  <a:lnTo>
                    <a:pt x="87" y="156"/>
                  </a:lnTo>
                  <a:lnTo>
                    <a:pt x="95" y="165"/>
                  </a:lnTo>
                  <a:lnTo>
                    <a:pt x="102" y="190"/>
                  </a:lnTo>
                  <a:lnTo>
                    <a:pt x="109" y="227"/>
                  </a:lnTo>
                  <a:lnTo>
                    <a:pt x="114" y="272"/>
                  </a:lnTo>
                  <a:lnTo>
                    <a:pt x="115" y="321"/>
                  </a:lnTo>
                  <a:lnTo>
                    <a:pt x="114" y="370"/>
                  </a:lnTo>
                  <a:lnTo>
                    <a:pt x="107" y="416"/>
                  </a:lnTo>
                  <a:lnTo>
                    <a:pt x="95" y="454"/>
                  </a:lnTo>
                  <a:lnTo>
                    <a:pt x="99" y="452"/>
                  </a:lnTo>
                  <a:lnTo>
                    <a:pt x="107" y="443"/>
                  </a:lnTo>
                  <a:lnTo>
                    <a:pt x="118" y="431"/>
                  </a:lnTo>
                  <a:lnTo>
                    <a:pt x="131" y="416"/>
                  </a:lnTo>
                  <a:lnTo>
                    <a:pt x="144" y="396"/>
                  </a:lnTo>
                  <a:lnTo>
                    <a:pt x="155" y="374"/>
                  </a:lnTo>
                  <a:lnTo>
                    <a:pt x="163" y="351"/>
                  </a:lnTo>
                  <a:lnTo>
                    <a:pt x="167" y="326"/>
                  </a:lnTo>
                  <a:lnTo>
                    <a:pt x="170" y="301"/>
                  </a:lnTo>
                  <a:lnTo>
                    <a:pt x="178" y="275"/>
                  </a:lnTo>
                  <a:lnTo>
                    <a:pt x="192" y="251"/>
                  </a:lnTo>
                  <a:lnTo>
                    <a:pt x="207" y="230"/>
                  </a:lnTo>
                  <a:lnTo>
                    <a:pt x="224" y="214"/>
                  </a:lnTo>
                  <a:lnTo>
                    <a:pt x="241" y="203"/>
                  </a:lnTo>
                  <a:lnTo>
                    <a:pt x="254" y="198"/>
                  </a:lnTo>
                  <a:lnTo>
                    <a:pt x="266" y="203"/>
                  </a:lnTo>
                  <a:lnTo>
                    <a:pt x="272" y="207"/>
                  </a:lnTo>
                  <a:lnTo>
                    <a:pt x="272" y="205"/>
                  </a:lnTo>
                  <a:lnTo>
                    <a:pt x="266" y="198"/>
                  </a:lnTo>
                  <a:lnTo>
                    <a:pt x="252" y="187"/>
                  </a:lnTo>
                  <a:lnTo>
                    <a:pt x="234" y="173"/>
                  </a:lnTo>
                  <a:lnTo>
                    <a:pt x="207" y="159"/>
                  </a:lnTo>
                  <a:lnTo>
                    <a:pt x="174" y="147"/>
                  </a:lnTo>
                  <a:lnTo>
                    <a:pt x="135" y="139"/>
                  </a:lnTo>
                  <a:lnTo>
                    <a:pt x="100" y="134"/>
                  </a:lnTo>
                  <a:lnTo>
                    <a:pt x="80" y="127"/>
                  </a:lnTo>
                  <a:lnTo>
                    <a:pt x="72" y="120"/>
                  </a:lnTo>
                  <a:lnTo>
                    <a:pt x="72" y="113"/>
                  </a:lnTo>
                  <a:lnTo>
                    <a:pt x="78" y="105"/>
                  </a:lnTo>
                  <a:lnTo>
                    <a:pt x="85" y="96"/>
                  </a:lnTo>
                  <a:lnTo>
                    <a:pt x="92" y="86"/>
                  </a:lnTo>
                  <a:lnTo>
                    <a:pt x="95" y="76"/>
                  </a:lnTo>
                  <a:lnTo>
                    <a:pt x="92" y="55"/>
                  </a:lnTo>
                  <a:lnTo>
                    <a:pt x="86" y="38"/>
                  </a:lnTo>
                  <a:lnTo>
                    <a:pt x="79" y="25"/>
                  </a:lnTo>
                  <a:lnTo>
                    <a:pt x="76" y="21"/>
                  </a:lnTo>
                  <a:close/>
                </a:path>
              </a:pathLst>
            </a:custGeom>
            <a:solidFill>
              <a:srgbClr val="E8A3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86"/>
            <p:cNvSpPr>
              <a:spLocks/>
            </p:cNvSpPr>
            <p:nvPr/>
          </p:nvSpPr>
          <p:spPr bwMode="auto">
            <a:xfrm>
              <a:off x="3825" y="2237"/>
              <a:ext cx="405" cy="549"/>
            </a:xfrm>
            <a:custGeom>
              <a:avLst/>
              <a:gdLst>
                <a:gd name="T0" fmla="*/ 307 w 812"/>
                <a:gd name="T1" fmla="*/ 2 h 1099"/>
                <a:gd name="T2" fmla="*/ 264 w 812"/>
                <a:gd name="T3" fmla="*/ 8 h 1099"/>
                <a:gd name="T4" fmla="*/ 218 w 812"/>
                <a:gd name="T5" fmla="*/ 21 h 1099"/>
                <a:gd name="T6" fmla="*/ 209 w 812"/>
                <a:gd name="T7" fmla="*/ 45 h 1099"/>
                <a:gd name="T8" fmla="*/ 256 w 812"/>
                <a:gd name="T9" fmla="*/ 82 h 1099"/>
                <a:gd name="T10" fmla="*/ 273 w 812"/>
                <a:gd name="T11" fmla="*/ 122 h 1099"/>
                <a:gd name="T12" fmla="*/ 261 w 812"/>
                <a:gd name="T13" fmla="*/ 161 h 1099"/>
                <a:gd name="T14" fmla="*/ 239 w 812"/>
                <a:gd name="T15" fmla="*/ 195 h 1099"/>
                <a:gd name="T16" fmla="*/ 224 w 812"/>
                <a:gd name="T17" fmla="*/ 236 h 1099"/>
                <a:gd name="T18" fmla="*/ 233 w 812"/>
                <a:gd name="T19" fmla="*/ 282 h 1099"/>
                <a:gd name="T20" fmla="*/ 246 w 812"/>
                <a:gd name="T21" fmla="*/ 302 h 1099"/>
                <a:gd name="T22" fmla="*/ 248 w 812"/>
                <a:gd name="T23" fmla="*/ 325 h 1099"/>
                <a:gd name="T24" fmla="*/ 242 w 812"/>
                <a:gd name="T25" fmla="*/ 356 h 1099"/>
                <a:gd name="T26" fmla="*/ 226 w 812"/>
                <a:gd name="T27" fmla="*/ 389 h 1099"/>
                <a:gd name="T28" fmla="*/ 206 w 812"/>
                <a:gd name="T29" fmla="*/ 416 h 1099"/>
                <a:gd name="T30" fmla="*/ 181 w 812"/>
                <a:gd name="T31" fmla="*/ 439 h 1099"/>
                <a:gd name="T32" fmla="*/ 149 w 812"/>
                <a:gd name="T33" fmla="*/ 466 h 1099"/>
                <a:gd name="T34" fmla="*/ 112 w 812"/>
                <a:gd name="T35" fmla="*/ 499 h 1099"/>
                <a:gd name="T36" fmla="*/ 76 w 812"/>
                <a:gd name="T37" fmla="*/ 532 h 1099"/>
                <a:gd name="T38" fmla="*/ 43 w 812"/>
                <a:gd name="T39" fmla="*/ 567 h 1099"/>
                <a:gd name="T40" fmla="*/ 17 w 812"/>
                <a:gd name="T41" fmla="*/ 600 h 1099"/>
                <a:gd name="T42" fmla="*/ 3 w 812"/>
                <a:gd name="T43" fmla="*/ 631 h 1099"/>
                <a:gd name="T44" fmla="*/ 5 w 812"/>
                <a:gd name="T45" fmla="*/ 684 h 1099"/>
                <a:gd name="T46" fmla="*/ 31 w 812"/>
                <a:gd name="T47" fmla="*/ 813 h 1099"/>
                <a:gd name="T48" fmla="*/ 70 w 812"/>
                <a:gd name="T49" fmla="*/ 962 h 1099"/>
                <a:gd name="T50" fmla="*/ 105 w 812"/>
                <a:gd name="T51" fmla="*/ 1071 h 1099"/>
                <a:gd name="T52" fmla="*/ 126 w 812"/>
                <a:gd name="T53" fmla="*/ 1097 h 1099"/>
                <a:gd name="T54" fmla="*/ 183 w 812"/>
                <a:gd name="T55" fmla="*/ 1099 h 1099"/>
                <a:gd name="T56" fmla="*/ 276 w 812"/>
                <a:gd name="T57" fmla="*/ 1097 h 1099"/>
                <a:gd name="T58" fmla="*/ 391 w 812"/>
                <a:gd name="T59" fmla="*/ 1086 h 1099"/>
                <a:gd name="T60" fmla="*/ 513 w 812"/>
                <a:gd name="T61" fmla="*/ 1069 h 1099"/>
                <a:gd name="T62" fmla="*/ 628 w 812"/>
                <a:gd name="T63" fmla="*/ 1044 h 1099"/>
                <a:gd name="T64" fmla="*/ 724 w 812"/>
                <a:gd name="T65" fmla="*/ 1008 h 1099"/>
                <a:gd name="T66" fmla="*/ 784 w 812"/>
                <a:gd name="T67" fmla="*/ 962 h 1099"/>
                <a:gd name="T68" fmla="*/ 802 w 812"/>
                <a:gd name="T69" fmla="*/ 902 h 1099"/>
                <a:gd name="T70" fmla="*/ 809 w 812"/>
                <a:gd name="T71" fmla="*/ 816 h 1099"/>
                <a:gd name="T72" fmla="*/ 810 w 812"/>
                <a:gd name="T73" fmla="*/ 708 h 1099"/>
                <a:gd name="T74" fmla="*/ 802 w 812"/>
                <a:gd name="T75" fmla="*/ 587 h 1099"/>
                <a:gd name="T76" fmla="*/ 784 w 812"/>
                <a:gd name="T77" fmla="*/ 461 h 1099"/>
                <a:gd name="T78" fmla="*/ 752 w 812"/>
                <a:gd name="T79" fmla="*/ 333 h 1099"/>
                <a:gd name="T80" fmla="*/ 704 w 812"/>
                <a:gd name="T81" fmla="*/ 213 h 1099"/>
                <a:gd name="T82" fmla="*/ 640 w 812"/>
                <a:gd name="T83" fmla="*/ 107 h 1099"/>
                <a:gd name="T84" fmla="*/ 599 w 812"/>
                <a:gd name="T85" fmla="*/ 61 h 1099"/>
                <a:gd name="T86" fmla="*/ 598 w 812"/>
                <a:gd name="T87" fmla="*/ 55 h 1099"/>
                <a:gd name="T88" fmla="*/ 591 w 812"/>
                <a:gd name="T89" fmla="*/ 45 h 1099"/>
                <a:gd name="T90" fmla="*/ 578 w 812"/>
                <a:gd name="T91" fmla="*/ 33 h 1099"/>
                <a:gd name="T92" fmla="*/ 551 w 812"/>
                <a:gd name="T93" fmla="*/ 21 h 1099"/>
                <a:gd name="T94" fmla="*/ 508 w 812"/>
                <a:gd name="T95" fmla="*/ 9 h 1099"/>
                <a:gd name="T96" fmla="*/ 447 w 812"/>
                <a:gd name="T97" fmla="*/ 2 h 1099"/>
                <a:gd name="T98" fmla="*/ 364 w 812"/>
                <a:gd name="T99" fmla="*/ 0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2" h="1099">
                  <a:moveTo>
                    <a:pt x="314" y="2"/>
                  </a:moveTo>
                  <a:lnTo>
                    <a:pt x="307" y="2"/>
                  </a:lnTo>
                  <a:lnTo>
                    <a:pt x="288" y="5"/>
                  </a:lnTo>
                  <a:lnTo>
                    <a:pt x="264" y="8"/>
                  </a:lnTo>
                  <a:lnTo>
                    <a:pt x="240" y="13"/>
                  </a:lnTo>
                  <a:lnTo>
                    <a:pt x="218" y="21"/>
                  </a:lnTo>
                  <a:lnTo>
                    <a:pt x="206" y="31"/>
                  </a:lnTo>
                  <a:lnTo>
                    <a:pt x="209" y="45"/>
                  </a:lnTo>
                  <a:lnTo>
                    <a:pt x="231" y="62"/>
                  </a:lnTo>
                  <a:lnTo>
                    <a:pt x="256" y="82"/>
                  </a:lnTo>
                  <a:lnTo>
                    <a:pt x="270" y="102"/>
                  </a:lnTo>
                  <a:lnTo>
                    <a:pt x="273" y="122"/>
                  </a:lnTo>
                  <a:lnTo>
                    <a:pt x="269" y="142"/>
                  </a:lnTo>
                  <a:lnTo>
                    <a:pt x="261" y="161"/>
                  </a:lnTo>
                  <a:lnTo>
                    <a:pt x="249" y="178"/>
                  </a:lnTo>
                  <a:lnTo>
                    <a:pt x="239" y="195"/>
                  </a:lnTo>
                  <a:lnTo>
                    <a:pt x="231" y="210"/>
                  </a:lnTo>
                  <a:lnTo>
                    <a:pt x="224" y="236"/>
                  </a:lnTo>
                  <a:lnTo>
                    <a:pt x="226" y="261"/>
                  </a:lnTo>
                  <a:lnTo>
                    <a:pt x="233" y="282"/>
                  </a:lnTo>
                  <a:lnTo>
                    <a:pt x="242" y="295"/>
                  </a:lnTo>
                  <a:lnTo>
                    <a:pt x="246" y="302"/>
                  </a:lnTo>
                  <a:lnTo>
                    <a:pt x="248" y="311"/>
                  </a:lnTo>
                  <a:lnTo>
                    <a:pt x="248" y="325"/>
                  </a:lnTo>
                  <a:lnTo>
                    <a:pt x="246" y="339"/>
                  </a:lnTo>
                  <a:lnTo>
                    <a:pt x="242" y="356"/>
                  </a:lnTo>
                  <a:lnTo>
                    <a:pt x="235" y="372"/>
                  </a:lnTo>
                  <a:lnTo>
                    <a:pt x="226" y="389"/>
                  </a:lnTo>
                  <a:lnTo>
                    <a:pt x="215" y="407"/>
                  </a:lnTo>
                  <a:lnTo>
                    <a:pt x="206" y="416"/>
                  </a:lnTo>
                  <a:lnTo>
                    <a:pt x="195" y="426"/>
                  </a:lnTo>
                  <a:lnTo>
                    <a:pt x="181" y="439"/>
                  </a:lnTo>
                  <a:lnTo>
                    <a:pt x="166" y="453"/>
                  </a:lnTo>
                  <a:lnTo>
                    <a:pt x="149" y="466"/>
                  </a:lnTo>
                  <a:lnTo>
                    <a:pt x="132" y="483"/>
                  </a:lnTo>
                  <a:lnTo>
                    <a:pt x="112" y="499"/>
                  </a:lnTo>
                  <a:lnTo>
                    <a:pt x="94" y="515"/>
                  </a:lnTo>
                  <a:lnTo>
                    <a:pt x="76" y="532"/>
                  </a:lnTo>
                  <a:lnTo>
                    <a:pt x="59" y="549"/>
                  </a:lnTo>
                  <a:lnTo>
                    <a:pt x="43" y="567"/>
                  </a:lnTo>
                  <a:lnTo>
                    <a:pt x="29" y="584"/>
                  </a:lnTo>
                  <a:lnTo>
                    <a:pt x="17" y="600"/>
                  </a:lnTo>
                  <a:lnTo>
                    <a:pt x="8" y="616"/>
                  </a:lnTo>
                  <a:lnTo>
                    <a:pt x="3" y="631"/>
                  </a:lnTo>
                  <a:lnTo>
                    <a:pt x="0" y="645"/>
                  </a:lnTo>
                  <a:lnTo>
                    <a:pt x="5" y="684"/>
                  </a:lnTo>
                  <a:lnTo>
                    <a:pt x="15" y="743"/>
                  </a:lnTo>
                  <a:lnTo>
                    <a:pt x="31" y="813"/>
                  </a:lnTo>
                  <a:lnTo>
                    <a:pt x="51" y="888"/>
                  </a:lnTo>
                  <a:lnTo>
                    <a:pt x="70" y="962"/>
                  </a:lnTo>
                  <a:lnTo>
                    <a:pt x="89" y="1025"/>
                  </a:lnTo>
                  <a:lnTo>
                    <a:pt x="105" y="1071"/>
                  </a:lnTo>
                  <a:lnTo>
                    <a:pt x="115" y="1093"/>
                  </a:lnTo>
                  <a:lnTo>
                    <a:pt x="126" y="1097"/>
                  </a:lnTo>
                  <a:lnTo>
                    <a:pt x="149" y="1098"/>
                  </a:lnTo>
                  <a:lnTo>
                    <a:pt x="183" y="1099"/>
                  </a:lnTo>
                  <a:lnTo>
                    <a:pt x="226" y="1098"/>
                  </a:lnTo>
                  <a:lnTo>
                    <a:pt x="276" y="1097"/>
                  </a:lnTo>
                  <a:lnTo>
                    <a:pt x="331" y="1092"/>
                  </a:lnTo>
                  <a:lnTo>
                    <a:pt x="391" y="1086"/>
                  </a:lnTo>
                  <a:lnTo>
                    <a:pt x="452" y="1079"/>
                  </a:lnTo>
                  <a:lnTo>
                    <a:pt x="513" y="1069"/>
                  </a:lnTo>
                  <a:lnTo>
                    <a:pt x="573" y="1057"/>
                  </a:lnTo>
                  <a:lnTo>
                    <a:pt x="628" y="1044"/>
                  </a:lnTo>
                  <a:lnTo>
                    <a:pt x="680" y="1026"/>
                  </a:lnTo>
                  <a:lnTo>
                    <a:pt x="724" y="1008"/>
                  </a:lnTo>
                  <a:lnTo>
                    <a:pt x="760" y="986"/>
                  </a:lnTo>
                  <a:lnTo>
                    <a:pt x="784" y="962"/>
                  </a:lnTo>
                  <a:lnTo>
                    <a:pt x="797" y="934"/>
                  </a:lnTo>
                  <a:lnTo>
                    <a:pt x="802" y="902"/>
                  </a:lnTo>
                  <a:lnTo>
                    <a:pt x="807" y="862"/>
                  </a:lnTo>
                  <a:lnTo>
                    <a:pt x="809" y="816"/>
                  </a:lnTo>
                  <a:lnTo>
                    <a:pt x="812" y="765"/>
                  </a:lnTo>
                  <a:lnTo>
                    <a:pt x="810" y="708"/>
                  </a:lnTo>
                  <a:lnTo>
                    <a:pt x="808" y="650"/>
                  </a:lnTo>
                  <a:lnTo>
                    <a:pt x="802" y="587"/>
                  </a:lnTo>
                  <a:lnTo>
                    <a:pt x="795" y="524"/>
                  </a:lnTo>
                  <a:lnTo>
                    <a:pt x="784" y="461"/>
                  </a:lnTo>
                  <a:lnTo>
                    <a:pt x="770" y="396"/>
                  </a:lnTo>
                  <a:lnTo>
                    <a:pt x="752" y="333"/>
                  </a:lnTo>
                  <a:lnTo>
                    <a:pt x="730" y="272"/>
                  </a:lnTo>
                  <a:lnTo>
                    <a:pt x="704" y="213"/>
                  </a:lnTo>
                  <a:lnTo>
                    <a:pt x="674" y="158"/>
                  </a:lnTo>
                  <a:lnTo>
                    <a:pt x="640" y="107"/>
                  </a:lnTo>
                  <a:lnTo>
                    <a:pt x="599" y="62"/>
                  </a:lnTo>
                  <a:lnTo>
                    <a:pt x="599" y="61"/>
                  </a:lnTo>
                  <a:lnTo>
                    <a:pt x="599" y="59"/>
                  </a:lnTo>
                  <a:lnTo>
                    <a:pt x="598" y="55"/>
                  </a:lnTo>
                  <a:lnTo>
                    <a:pt x="596" y="51"/>
                  </a:lnTo>
                  <a:lnTo>
                    <a:pt x="591" y="45"/>
                  </a:lnTo>
                  <a:lnTo>
                    <a:pt x="586" y="39"/>
                  </a:lnTo>
                  <a:lnTo>
                    <a:pt x="578" y="33"/>
                  </a:lnTo>
                  <a:lnTo>
                    <a:pt x="566" y="26"/>
                  </a:lnTo>
                  <a:lnTo>
                    <a:pt x="551" y="21"/>
                  </a:lnTo>
                  <a:lnTo>
                    <a:pt x="531" y="15"/>
                  </a:lnTo>
                  <a:lnTo>
                    <a:pt x="508" y="9"/>
                  </a:lnTo>
                  <a:lnTo>
                    <a:pt x="481" y="6"/>
                  </a:lnTo>
                  <a:lnTo>
                    <a:pt x="447" y="2"/>
                  </a:lnTo>
                  <a:lnTo>
                    <a:pt x="409" y="1"/>
                  </a:lnTo>
                  <a:lnTo>
                    <a:pt x="364" y="0"/>
                  </a:lnTo>
                  <a:lnTo>
                    <a:pt x="314" y="2"/>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87"/>
            <p:cNvSpPr>
              <a:spLocks/>
            </p:cNvSpPr>
            <p:nvPr/>
          </p:nvSpPr>
          <p:spPr bwMode="auto">
            <a:xfrm>
              <a:off x="4051" y="2062"/>
              <a:ext cx="173" cy="83"/>
            </a:xfrm>
            <a:custGeom>
              <a:avLst/>
              <a:gdLst>
                <a:gd name="T0" fmla="*/ 308 w 346"/>
                <a:gd name="T1" fmla="*/ 0 h 166"/>
                <a:gd name="T2" fmla="*/ 309 w 346"/>
                <a:gd name="T3" fmla="*/ 3 h 166"/>
                <a:gd name="T4" fmla="*/ 309 w 346"/>
                <a:gd name="T5" fmla="*/ 11 h 166"/>
                <a:gd name="T6" fmla="*/ 310 w 346"/>
                <a:gd name="T7" fmla="*/ 24 h 166"/>
                <a:gd name="T8" fmla="*/ 309 w 346"/>
                <a:gd name="T9" fmla="*/ 37 h 166"/>
                <a:gd name="T10" fmla="*/ 304 w 346"/>
                <a:gd name="T11" fmla="*/ 50 h 166"/>
                <a:gd name="T12" fmla="*/ 296 w 346"/>
                <a:gd name="T13" fmla="*/ 63 h 166"/>
                <a:gd name="T14" fmla="*/ 284 w 346"/>
                <a:gd name="T15" fmla="*/ 71 h 166"/>
                <a:gd name="T16" fmla="*/ 265 w 346"/>
                <a:gd name="T17" fmla="*/ 75 h 166"/>
                <a:gd name="T18" fmla="*/ 252 w 346"/>
                <a:gd name="T19" fmla="*/ 75 h 166"/>
                <a:gd name="T20" fmla="*/ 236 w 346"/>
                <a:gd name="T21" fmla="*/ 73 h 166"/>
                <a:gd name="T22" fmla="*/ 219 w 346"/>
                <a:gd name="T23" fmla="*/ 72 h 166"/>
                <a:gd name="T24" fmla="*/ 199 w 346"/>
                <a:gd name="T25" fmla="*/ 72 h 166"/>
                <a:gd name="T26" fmla="*/ 178 w 346"/>
                <a:gd name="T27" fmla="*/ 71 h 166"/>
                <a:gd name="T28" fmla="*/ 156 w 346"/>
                <a:gd name="T29" fmla="*/ 70 h 166"/>
                <a:gd name="T30" fmla="*/ 133 w 346"/>
                <a:gd name="T31" fmla="*/ 70 h 166"/>
                <a:gd name="T32" fmla="*/ 111 w 346"/>
                <a:gd name="T33" fmla="*/ 71 h 166"/>
                <a:gd name="T34" fmla="*/ 89 w 346"/>
                <a:gd name="T35" fmla="*/ 72 h 166"/>
                <a:gd name="T36" fmla="*/ 68 w 346"/>
                <a:gd name="T37" fmla="*/ 75 h 166"/>
                <a:gd name="T38" fmla="*/ 50 w 346"/>
                <a:gd name="T39" fmla="*/ 78 h 166"/>
                <a:gd name="T40" fmla="*/ 34 w 346"/>
                <a:gd name="T41" fmla="*/ 83 h 166"/>
                <a:gd name="T42" fmla="*/ 20 w 346"/>
                <a:gd name="T43" fmla="*/ 90 h 166"/>
                <a:gd name="T44" fmla="*/ 9 w 346"/>
                <a:gd name="T45" fmla="*/ 97 h 166"/>
                <a:gd name="T46" fmla="*/ 2 w 346"/>
                <a:gd name="T47" fmla="*/ 107 h 166"/>
                <a:gd name="T48" fmla="*/ 0 w 346"/>
                <a:gd name="T49" fmla="*/ 118 h 166"/>
                <a:gd name="T50" fmla="*/ 2 w 346"/>
                <a:gd name="T51" fmla="*/ 140 h 166"/>
                <a:gd name="T52" fmla="*/ 10 w 346"/>
                <a:gd name="T53" fmla="*/ 154 h 166"/>
                <a:gd name="T54" fmla="*/ 20 w 346"/>
                <a:gd name="T55" fmla="*/ 162 h 166"/>
                <a:gd name="T56" fmla="*/ 32 w 346"/>
                <a:gd name="T57" fmla="*/ 166 h 166"/>
                <a:gd name="T58" fmla="*/ 44 w 346"/>
                <a:gd name="T59" fmla="*/ 166 h 166"/>
                <a:gd name="T60" fmla="*/ 53 w 346"/>
                <a:gd name="T61" fmla="*/ 163 h 166"/>
                <a:gd name="T62" fmla="*/ 61 w 346"/>
                <a:gd name="T63" fmla="*/ 159 h 166"/>
                <a:gd name="T64" fmla="*/ 63 w 346"/>
                <a:gd name="T65" fmla="*/ 154 h 166"/>
                <a:gd name="T66" fmla="*/ 62 w 346"/>
                <a:gd name="T67" fmla="*/ 148 h 166"/>
                <a:gd name="T68" fmla="*/ 59 w 346"/>
                <a:gd name="T69" fmla="*/ 143 h 166"/>
                <a:gd name="T70" fmla="*/ 54 w 346"/>
                <a:gd name="T71" fmla="*/ 136 h 166"/>
                <a:gd name="T72" fmla="*/ 53 w 346"/>
                <a:gd name="T73" fmla="*/ 128 h 166"/>
                <a:gd name="T74" fmla="*/ 54 w 346"/>
                <a:gd name="T75" fmla="*/ 121 h 166"/>
                <a:gd name="T76" fmla="*/ 61 w 346"/>
                <a:gd name="T77" fmla="*/ 116 h 166"/>
                <a:gd name="T78" fmla="*/ 76 w 346"/>
                <a:gd name="T79" fmla="*/ 112 h 166"/>
                <a:gd name="T80" fmla="*/ 99 w 346"/>
                <a:gd name="T81" fmla="*/ 110 h 166"/>
                <a:gd name="T82" fmla="*/ 115 w 346"/>
                <a:gd name="T83" fmla="*/ 110 h 166"/>
                <a:gd name="T84" fmla="*/ 135 w 346"/>
                <a:gd name="T85" fmla="*/ 112 h 166"/>
                <a:gd name="T86" fmla="*/ 158 w 346"/>
                <a:gd name="T87" fmla="*/ 113 h 166"/>
                <a:gd name="T88" fmla="*/ 182 w 346"/>
                <a:gd name="T89" fmla="*/ 114 h 166"/>
                <a:gd name="T90" fmla="*/ 209 w 346"/>
                <a:gd name="T91" fmla="*/ 114 h 166"/>
                <a:gd name="T92" fmla="*/ 234 w 346"/>
                <a:gd name="T93" fmla="*/ 114 h 166"/>
                <a:gd name="T94" fmla="*/ 259 w 346"/>
                <a:gd name="T95" fmla="*/ 113 h 166"/>
                <a:gd name="T96" fmla="*/ 282 w 346"/>
                <a:gd name="T97" fmla="*/ 110 h 166"/>
                <a:gd name="T98" fmla="*/ 303 w 346"/>
                <a:gd name="T99" fmla="*/ 106 h 166"/>
                <a:gd name="T100" fmla="*/ 322 w 346"/>
                <a:gd name="T101" fmla="*/ 99 h 166"/>
                <a:gd name="T102" fmla="*/ 334 w 346"/>
                <a:gd name="T103" fmla="*/ 91 h 166"/>
                <a:gd name="T104" fmla="*/ 344 w 346"/>
                <a:gd name="T105" fmla="*/ 79 h 166"/>
                <a:gd name="T106" fmla="*/ 346 w 346"/>
                <a:gd name="T107" fmla="*/ 64 h 166"/>
                <a:gd name="T108" fmla="*/ 341 w 346"/>
                <a:gd name="T109" fmla="*/ 47 h 166"/>
                <a:gd name="T110" fmla="*/ 329 w 346"/>
                <a:gd name="T111" fmla="*/ 25 h 166"/>
                <a:gd name="T112" fmla="*/ 308 w 346"/>
                <a:gd name="T11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166">
                  <a:moveTo>
                    <a:pt x="308" y="0"/>
                  </a:moveTo>
                  <a:lnTo>
                    <a:pt x="309" y="3"/>
                  </a:lnTo>
                  <a:lnTo>
                    <a:pt x="309" y="11"/>
                  </a:lnTo>
                  <a:lnTo>
                    <a:pt x="310" y="24"/>
                  </a:lnTo>
                  <a:lnTo>
                    <a:pt x="309" y="37"/>
                  </a:lnTo>
                  <a:lnTo>
                    <a:pt x="304" y="50"/>
                  </a:lnTo>
                  <a:lnTo>
                    <a:pt x="296" y="63"/>
                  </a:lnTo>
                  <a:lnTo>
                    <a:pt x="284" y="71"/>
                  </a:lnTo>
                  <a:lnTo>
                    <a:pt x="265" y="75"/>
                  </a:lnTo>
                  <a:lnTo>
                    <a:pt x="252" y="75"/>
                  </a:lnTo>
                  <a:lnTo>
                    <a:pt x="236" y="73"/>
                  </a:lnTo>
                  <a:lnTo>
                    <a:pt x="219" y="72"/>
                  </a:lnTo>
                  <a:lnTo>
                    <a:pt x="199" y="72"/>
                  </a:lnTo>
                  <a:lnTo>
                    <a:pt x="178" y="71"/>
                  </a:lnTo>
                  <a:lnTo>
                    <a:pt x="156" y="70"/>
                  </a:lnTo>
                  <a:lnTo>
                    <a:pt x="133" y="70"/>
                  </a:lnTo>
                  <a:lnTo>
                    <a:pt x="111" y="71"/>
                  </a:lnTo>
                  <a:lnTo>
                    <a:pt x="89" y="72"/>
                  </a:lnTo>
                  <a:lnTo>
                    <a:pt x="68" y="75"/>
                  </a:lnTo>
                  <a:lnTo>
                    <a:pt x="50" y="78"/>
                  </a:lnTo>
                  <a:lnTo>
                    <a:pt x="34" y="83"/>
                  </a:lnTo>
                  <a:lnTo>
                    <a:pt x="20" y="90"/>
                  </a:lnTo>
                  <a:lnTo>
                    <a:pt x="9" y="97"/>
                  </a:lnTo>
                  <a:lnTo>
                    <a:pt x="2" y="107"/>
                  </a:lnTo>
                  <a:lnTo>
                    <a:pt x="0" y="118"/>
                  </a:lnTo>
                  <a:lnTo>
                    <a:pt x="2" y="140"/>
                  </a:lnTo>
                  <a:lnTo>
                    <a:pt x="10" y="154"/>
                  </a:lnTo>
                  <a:lnTo>
                    <a:pt x="20" y="162"/>
                  </a:lnTo>
                  <a:lnTo>
                    <a:pt x="32" y="166"/>
                  </a:lnTo>
                  <a:lnTo>
                    <a:pt x="44" y="166"/>
                  </a:lnTo>
                  <a:lnTo>
                    <a:pt x="53" y="163"/>
                  </a:lnTo>
                  <a:lnTo>
                    <a:pt x="61" y="159"/>
                  </a:lnTo>
                  <a:lnTo>
                    <a:pt x="63" y="154"/>
                  </a:lnTo>
                  <a:lnTo>
                    <a:pt x="62" y="148"/>
                  </a:lnTo>
                  <a:lnTo>
                    <a:pt x="59" y="143"/>
                  </a:lnTo>
                  <a:lnTo>
                    <a:pt x="54" y="136"/>
                  </a:lnTo>
                  <a:lnTo>
                    <a:pt x="53" y="128"/>
                  </a:lnTo>
                  <a:lnTo>
                    <a:pt x="54" y="121"/>
                  </a:lnTo>
                  <a:lnTo>
                    <a:pt x="61" y="116"/>
                  </a:lnTo>
                  <a:lnTo>
                    <a:pt x="76" y="112"/>
                  </a:lnTo>
                  <a:lnTo>
                    <a:pt x="99" y="110"/>
                  </a:lnTo>
                  <a:lnTo>
                    <a:pt x="115" y="110"/>
                  </a:lnTo>
                  <a:lnTo>
                    <a:pt x="135" y="112"/>
                  </a:lnTo>
                  <a:lnTo>
                    <a:pt x="158" y="113"/>
                  </a:lnTo>
                  <a:lnTo>
                    <a:pt x="182" y="114"/>
                  </a:lnTo>
                  <a:lnTo>
                    <a:pt x="209" y="114"/>
                  </a:lnTo>
                  <a:lnTo>
                    <a:pt x="234" y="114"/>
                  </a:lnTo>
                  <a:lnTo>
                    <a:pt x="259" y="113"/>
                  </a:lnTo>
                  <a:lnTo>
                    <a:pt x="282" y="110"/>
                  </a:lnTo>
                  <a:lnTo>
                    <a:pt x="303" y="106"/>
                  </a:lnTo>
                  <a:lnTo>
                    <a:pt x="322" y="99"/>
                  </a:lnTo>
                  <a:lnTo>
                    <a:pt x="334" y="91"/>
                  </a:lnTo>
                  <a:lnTo>
                    <a:pt x="344" y="79"/>
                  </a:lnTo>
                  <a:lnTo>
                    <a:pt x="346" y="64"/>
                  </a:lnTo>
                  <a:lnTo>
                    <a:pt x="341" y="47"/>
                  </a:lnTo>
                  <a:lnTo>
                    <a:pt x="329" y="25"/>
                  </a:lnTo>
                  <a:lnTo>
                    <a:pt x="3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88"/>
            <p:cNvSpPr>
              <a:spLocks/>
            </p:cNvSpPr>
            <p:nvPr/>
          </p:nvSpPr>
          <p:spPr bwMode="auto">
            <a:xfrm>
              <a:off x="3935" y="2122"/>
              <a:ext cx="124" cy="51"/>
            </a:xfrm>
            <a:custGeom>
              <a:avLst/>
              <a:gdLst>
                <a:gd name="T0" fmla="*/ 247 w 247"/>
                <a:gd name="T1" fmla="*/ 101 h 101"/>
                <a:gd name="T2" fmla="*/ 246 w 247"/>
                <a:gd name="T3" fmla="*/ 101 h 101"/>
                <a:gd name="T4" fmla="*/ 241 w 247"/>
                <a:gd name="T5" fmla="*/ 99 h 101"/>
                <a:gd name="T6" fmla="*/ 236 w 247"/>
                <a:gd name="T7" fmla="*/ 96 h 101"/>
                <a:gd name="T8" fmla="*/ 230 w 247"/>
                <a:gd name="T9" fmla="*/ 92 h 101"/>
                <a:gd name="T10" fmla="*/ 223 w 247"/>
                <a:gd name="T11" fmla="*/ 85 h 101"/>
                <a:gd name="T12" fmla="*/ 217 w 247"/>
                <a:gd name="T13" fmla="*/ 76 h 101"/>
                <a:gd name="T14" fmla="*/ 213 w 247"/>
                <a:gd name="T15" fmla="*/ 64 h 101"/>
                <a:gd name="T16" fmla="*/ 211 w 247"/>
                <a:gd name="T17" fmla="*/ 49 h 101"/>
                <a:gd name="T18" fmla="*/ 210 w 247"/>
                <a:gd name="T19" fmla="*/ 41 h 101"/>
                <a:gd name="T20" fmla="*/ 208 w 247"/>
                <a:gd name="T21" fmla="*/ 34 h 101"/>
                <a:gd name="T22" fmla="*/ 203 w 247"/>
                <a:gd name="T23" fmla="*/ 29 h 101"/>
                <a:gd name="T24" fmla="*/ 198 w 247"/>
                <a:gd name="T25" fmla="*/ 23 h 101"/>
                <a:gd name="T26" fmla="*/ 189 w 247"/>
                <a:gd name="T27" fmla="*/ 17 h 101"/>
                <a:gd name="T28" fmla="*/ 180 w 247"/>
                <a:gd name="T29" fmla="*/ 12 h 101"/>
                <a:gd name="T30" fmla="*/ 169 w 247"/>
                <a:gd name="T31" fmla="*/ 9 h 101"/>
                <a:gd name="T32" fmla="*/ 157 w 247"/>
                <a:gd name="T33" fmla="*/ 7 h 101"/>
                <a:gd name="T34" fmla="*/ 143 w 247"/>
                <a:gd name="T35" fmla="*/ 3 h 101"/>
                <a:gd name="T36" fmla="*/ 127 w 247"/>
                <a:gd name="T37" fmla="*/ 2 h 101"/>
                <a:gd name="T38" fmla="*/ 111 w 247"/>
                <a:gd name="T39" fmla="*/ 1 h 101"/>
                <a:gd name="T40" fmla="*/ 93 w 247"/>
                <a:gd name="T41" fmla="*/ 0 h 101"/>
                <a:gd name="T42" fmla="*/ 74 w 247"/>
                <a:gd name="T43" fmla="*/ 0 h 101"/>
                <a:gd name="T44" fmla="*/ 53 w 247"/>
                <a:gd name="T45" fmla="*/ 0 h 101"/>
                <a:gd name="T46" fmla="*/ 33 w 247"/>
                <a:gd name="T47" fmla="*/ 1 h 101"/>
                <a:gd name="T48" fmla="*/ 10 w 247"/>
                <a:gd name="T49" fmla="*/ 2 h 101"/>
                <a:gd name="T50" fmla="*/ 9 w 247"/>
                <a:gd name="T51" fmla="*/ 3 h 101"/>
                <a:gd name="T52" fmla="*/ 6 w 247"/>
                <a:gd name="T53" fmla="*/ 5 h 101"/>
                <a:gd name="T54" fmla="*/ 3 w 247"/>
                <a:gd name="T55" fmla="*/ 9 h 101"/>
                <a:gd name="T56" fmla="*/ 0 w 247"/>
                <a:gd name="T57" fmla="*/ 14 h 101"/>
                <a:gd name="T58" fmla="*/ 0 w 247"/>
                <a:gd name="T59" fmla="*/ 18 h 101"/>
                <a:gd name="T60" fmla="*/ 3 w 247"/>
                <a:gd name="T61" fmla="*/ 22 h 101"/>
                <a:gd name="T62" fmla="*/ 10 w 247"/>
                <a:gd name="T63" fmla="*/ 24 h 101"/>
                <a:gd name="T64" fmla="*/ 21 w 247"/>
                <a:gd name="T65" fmla="*/ 25 h 101"/>
                <a:gd name="T66" fmla="*/ 40 w 247"/>
                <a:gd name="T67" fmla="*/ 25 h 101"/>
                <a:gd name="T68" fmla="*/ 64 w 247"/>
                <a:gd name="T69" fmla="*/ 24 h 101"/>
                <a:gd name="T70" fmla="*/ 90 w 247"/>
                <a:gd name="T71" fmla="*/ 23 h 101"/>
                <a:gd name="T72" fmla="*/ 118 w 247"/>
                <a:gd name="T73" fmla="*/ 23 h 101"/>
                <a:gd name="T74" fmla="*/ 143 w 247"/>
                <a:gd name="T75" fmla="*/ 23 h 101"/>
                <a:gd name="T76" fmla="*/ 164 w 247"/>
                <a:gd name="T77" fmla="*/ 25 h 101"/>
                <a:gd name="T78" fmla="*/ 178 w 247"/>
                <a:gd name="T79" fmla="*/ 30 h 101"/>
                <a:gd name="T80" fmla="*/ 184 w 247"/>
                <a:gd name="T81" fmla="*/ 38 h 101"/>
                <a:gd name="T82" fmla="*/ 185 w 247"/>
                <a:gd name="T83" fmla="*/ 47 h 101"/>
                <a:gd name="T84" fmla="*/ 189 w 247"/>
                <a:gd name="T85" fmla="*/ 57 h 101"/>
                <a:gd name="T86" fmla="*/ 195 w 247"/>
                <a:gd name="T87" fmla="*/ 69 h 101"/>
                <a:gd name="T88" fmla="*/ 203 w 247"/>
                <a:gd name="T89" fmla="*/ 79 h 101"/>
                <a:gd name="T90" fmla="*/ 214 w 247"/>
                <a:gd name="T91" fmla="*/ 88 h 101"/>
                <a:gd name="T92" fmla="*/ 224 w 247"/>
                <a:gd name="T93" fmla="*/ 95 h 101"/>
                <a:gd name="T94" fmla="*/ 236 w 247"/>
                <a:gd name="T95" fmla="*/ 100 h 101"/>
                <a:gd name="T96" fmla="*/ 247 w 247"/>
                <a:gd name="T9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 h="101">
                  <a:moveTo>
                    <a:pt x="247" y="101"/>
                  </a:moveTo>
                  <a:lnTo>
                    <a:pt x="246" y="101"/>
                  </a:lnTo>
                  <a:lnTo>
                    <a:pt x="241" y="99"/>
                  </a:lnTo>
                  <a:lnTo>
                    <a:pt x="236" y="96"/>
                  </a:lnTo>
                  <a:lnTo>
                    <a:pt x="230" y="92"/>
                  </a:lnTo>
                  <a:lnTo>
                    <a:pt x="223" y="85"/>
                  </a:lnTo>
                  <a:lnTo>
                    <a:pt x="217" y="76"/>
                  </a:lnTo>
                  <a:lnTo>
                    <a:pt x="213" y="64"/>
                  </a:lnTo>
                  <a:lnTo>
                    <a:pt x="211" y="49"/>
                  </a:lnTo>
                  <a:lnTo>
                    <a:pt x="210" y="41"/>
                  </a:lnTo>
                  <a:lnTo>
                    <a:pt x="208" y="34"/>
                  </a:lnTo>
                  <a:lnTo>
                    <a:pt x="203" y="29"/>
                  </a:lnTo>
                  <a:lnTo>
                    <a:pt x="198" y="23"/>
                  </a:lnTo>
                  <a:lnTo>
                    <a:pt x="189" y="17"/>
                  </a:lnTo>
                  <a:lnTo>
                    <a:pt x="180" y="12"/>
                  </a:lnTo>
                  <a:lnTo>
                    <a:pt x="169" y="9"/>
                  </a:lnTo>
                  <a:lnTo>
                    <a:pt x="157" y="7"/>
                  </a:lnTo>
                  <a:lnTo>
                    <a:pt x="143" y="3"/>
                  </a:lnTo>
                  <a:lnTo>
                    <a:pt x="127" y="2"/>
                  </a:lnTo>
                  <a:lnTo>
                    <a:pt x="111" y="1"/>
                  </a:lnTo>
                  <a:lnTo>
                    <a:pt x="93" y="0"/>
                  </a:lnTo>
                  <a:lnTo>
                    <a:pt x="74" y="0"/>
                  </a:lnTo>
                  <a:lnTo>
                    <a:pt x="53" y="0"/>
                  </a:lnTo>
                  <a:lnTo>
                    <a:pt x="33" y="1"/>
                  </a:lnTo>
                  <a:lnTo>
                    <a:pt x="10" y="2"/>
                  </a:lnTo>
                  <a:lnTo>
                    <a:pt x="9" y="3"/>
                  </a:lnTo>
                  <a:lnTo>
                    <a:pt x="6" y="5"/>
                  </a:lnTo>
                  <a:lnTo>
                    <a:pt x="3" y="9"/>
                  </a:lnTo>
                  <a:lnTo>
                    <a:pt x="0" y="14"/>
                  </a:lnTo>
                  <a:lnTo>
                    <a:pt x="0" y="18"/>
                  </a:lnTo>
                  <a:lnTo>
                    <a:pt x="3" y="22"/>
                  </a:lnTo>
                  <a:lnTo>
                    <a:pt x="10" y="24"/>
                  </a:lnTo>
                  <a:lnTo>
                    <a:pt x="21" y="25"/>
                  </a:lnTo>
                  <a:lnTo>
                    <a:pt x="40" y="25"/>
                  </a:lnTo>
                  <a:lnTo>
                    <a:pt x="64" y="24"/>
                  </a:lnTo>
                  <a:lnTo>
                    <a:pt x="90" y="23"/>
                  </a:lnTo>
                  <a:lnTo>
                    <a:pt x="118" y="23"/>
                  </a:lnTo>
                  <a:lnTo>
                    <a:pt x="143" y="23"/>
                  </a:lnTo>
                  <a:lnTo>
                    <a:pt x="164" y="25"/>
                  </a:lnTo>
                  <a:lnTo>
                    <a:pt x="178" y="30"/>
                  </a:lnTo>
                  <a:lnTo>
                    <a:pt x="184" y="38"/>
                  </a:lnTo>
                  <a:lnTo>
                    <a:pt x="185" y="47"/>
                  </a:lnTo>
                  <a:lnTo>
                    <a:pt x="189" y="57"/>
                  </a:lnTo>
                  <a:lnTo>
                    <a:pt x="195" y="69"/>
                  </a:lnTo>
                  <a:lnTo>
                    <a:pt x="203" y="79"/>
                  </a:lnTo>
                  <a:lnTo>
                    <a:pt x="214" y="88"/>
                  </a:lnTo>
                  <a:lnTo>
                    <a:pt x="224" y="95"/>
                  </a:lnTo>
                  <a:lnTo>
                    <a:pt x="236" y="100"/>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89"/>
            <p:cNvSpPr>
              <a:spLocks/>
            </p:cNvSpPr>
            <p:nvPr/>
          </p:nvSpPr>
          <p:spPr bwMode="auto">
            <a:xfrm>
              <a:off x="3918" y="2135"/>
              <a:ext cx="22" cy="66"/>
            </a:xfrm>
            <a:custGeom>
              <a:avLst/>
              <a:gdLst>
                <a:gd name="T0" fmla="*/ 16 w 44"/>
                <a:gd name="T1" fmla="*/ 0 h 131"/>
                <a:gd name="T2" fmla="*/ 14 w 44"/>
                <a:gd name="T3" fmla="*/ 5 h 131"/>
                <a:gd name="T4" fmla="*/ 10 w 44"/>
                <a:gd name="T5" fmla="*/ 17 h 131"/>
                <a:gd name="T6" fmla="*/ 6 w 44"/>
                <a:gd name="T7" fmla="*/ 36 h 131"/>
                <a:gd name="T8" fmla="*/ 1 w 44"/>
                <a:gd name="T9" fmla="*/ 57 h 131"/>
                <a:gd name="T10" fmla="*/ 0 w 44"/>
                <a:gd name="T11" fmla="*/ 80 h 131"/>
                <a:gd name="T12" fmla="*/ 3 w 44"/>
                <a:gd name="T13" fmla="*/ 100 h 131"/>
                <a:gd name="T14" fmla="*/ 14 w 44"/>
                <a:gd name="T15" fmla="*/ 119 h 131"/>
                <a:gd name="T16" fmla="*/ 31 w 44"/>
                <a:gd name="T17" fmla="*/ 131 h 131"/>
                <a:gd name="T18" fmla="*/ 33 w 44"/>
                <a:gd name="T19" fmla="*/ 130 h 131"/>
                <a:gd name="T20" fmla="*/ 39 w 44"/>
                <a:gd name="T21" fmla="*/ 126 h 131"/>
                <a:gd name="T22" fmla="*/ 44 w 44"/>
                <a:gd name="T23" fmla="*/ 118 h 131"/>
                <a:gd name="T24" fmla="*/ 44 w 44"/>
                <a:gd name="T25" fmla="*/ 104 h 131"/>
                <a:gd name="T26" fmla="*/ 38 w 44"/>
                <a:gd name="T27" fmla="*/ 89 h 131"/>
                <a:gd name="T28" fmla="*/ 29 w 44"/>
                <a:gd name="T29" fmla="*/ 73 h 131"/>
                <a:gd name="T30" fmla="*/ 19 w 44"/>
                <a:gd name="T31" fmla="*/ 46 h 131"/>
                <a:gd name="T32" fmla="*/ 16 w 44"/>
                <a:gd name="T3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131">
                  <a:moveTo>
                    <a:pt x="16" y="0"/>
                  </a:moveTo>
                  <a:lnTo>
                    <a:pt x="14" y="5"/>
                  </a:lnTo>
                  <a:lnTo>
                    <a:pt x="10" y="17"/>
                  </a:lnTo>
                  <a:lnTo>
                    <a:pt x="6" y="36"/>
                  </a:lnTo>
                  <a:lnTo>
                    <a:pt x="1" y="57"/>
                  </a:lnTo>
                  <a:lnTo>
                    <a:pt x="0" y="80"/>
                  </a:lnTo>
                  <a:lnTo>
                    <a:pt x="3" y="100"/>
                  </a:lnTo>
                  <a:lnTo>
                    <a:pt x="14" y="119"/>
                  </a:lnTo>
                  <a:lnTo>
                    <a:pt x="31" y="131"/>
                  </a:lnTo>
                  <a:lnTo>
                    <a:pt x="33" y="130"/>
                  </a:lnTo>
                  <a:lnTo>
                    <a:pt x="39" y="126"/>
                  </a:lnTo>
                  <a:lnTo>
                    <a:pt x="44" y="118"/>
                  </a:lnTo>
                  <a:lnTo>
                    <a:pt x="44" y="104"/>
                  </a:lnTo>
                  <a:lnTo>
                    <a:pt x="38" y="89"/>
                  </a:lnTo>
                  <a:lnTo>
                    <a:pt x="29" y="73"/>
                  </a:lnTo>
                  <a:lnTo>
                    <a:pt x="19" y="46"/>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90"/>
            <p:cNvSpPr>
              <a:spLocks/>
            </p:cNvSpPr>
            <p:nvPr/>
          </p:nvSpPr>
          <p:spPr bwMode="auto">
            <a:xfrm>
              <a:off x="3944" y="2197"/>
              <a:ext cx="136" cy="24"/>
            </a:xfrm>
            <a:custGeom>
              <a:avLst/>
              <a:gdLst>
                <a:gd name="T0" fmla="*/ 0 w 272"/>
                <a:gd name="T1" fmla="*/ 7 h 48"/>
                <a:gd name="T2" fmla="*/ 1 w 272"/>
                <a:gd name="T3" fmla="*/ 7 h 48"/>
                <a:gd name="T4" fmla="*/ 6 w 272"/>
                <a:gd name="T5" fmla="*/ 9 h 48"/>
                <a:gd name="T6" fmla="*/ 12 w 272"/>
                <a:gd name="T7" fmla="*/ 10 h 48"/>
                <a:gd name="T8" fmla="*/ 22 w 272"/>
                <a:gd name="T9" fmla="*/ 11 h 48"/>
                <a:gd name="T10" fmla="*/ 33 w 272"/>
                <a:gd name="T11" fmla="*/ 12 h 48"/>
                <a:gd name="T12" fmla="*/ 46 w 272"/>
                <a:gd name="T13" fmla="*/ 14 h 48"/>
                <a:gd name="T14" fmla="*/ 61 w 272"/>
                <a:gd name="T15" fmla="*/ 15 h 48"/>
                <a:gd name="T16" fmla="*/ 77 w 272"/>
                <a:gd name="T17" fmla="*/ 17 h 48"/>
                <a:gd name="T18" fmla="*/ 93 w 272"/>
                <a:gd name="T19" fmla="*/ 18 h 48"/>
                <a:gd name="T20" fmla="*/ 110 w 272"/>
                <a:gd name="T21" fmla="*/ 18 h 48"/>
                <a:gd name="T22" fmla="*/ 128 w 272"/>
                <a:gd name="T23" fmla="*/ 18 h 48"/>
                <a:gd name="T24" fmla="*/ 145 w 272"/>
                <a:gd name="T25" fmla="*/ 18 h 48"/>
                <a:gd name="T26" fmla="*/ 162 w 272"/>
                <a:gd name="T27" fmla="*/ 17 h 48"/>
                <a:gd name="T28" fmla="*/ 180 w 272"/>
                <a:gd name="T29" fmla="*/ 14 h 48"/>
                <a:gd name="T30" fmla="*/ 195 w 272"/>
                <a:gd name="T31" fmla="*/ 11 h 48"/>
                <a:gd name="T32" fmla="*/ 209 w 272"/>
                <a:gd name="T33" fmla="*/ 7 h 48"/>
                <a:gd name="T34" fmla="*/ 235 w 272"/>
                <a:gd name="T35" fmla="*/ 2 h 48"/>
                <a:gd name="T36" fmla="*/ 252 w 272"/>
                <a:gd name="T37" fmla="*/ 0 h 48"/>
                <a:gd name="T38" fmla="*/ 265 w 272"/>
                <a:gd name="T39" fmla="*/ 3 h 48"/>
                <a:gd name="T40" fmla="*/ 271 w 272"/>
                <a:gd name="T41" fmla="*/ 9 h 48"/>
                <a:gd name="T42" fmla="*/ 272 w 272"/>
                <a:gd name="T43" fmla="*/ 15 h 48"/>
                <a:gd name="T44" fmla="*/ 267 w 272"/>
                <a:gd name="T45" fmla="*/ 22 h 48"/>
                <a:gd name="T46" fmla="*/ 258 w 272"/>
                <a:gd name="T47" fmla="*/ 30 h 48"/>
                <a:gd name="T48" fmla="*/ 245 w 272"/>
                <a:gd name="T49" fmla="*/ 35 h 48"/>
                <a:gd name="T50" fmla="*/ 235 w 272"/>
                <a:gd name="T51" fmla="*/ 37 h 48"/>
                <a:gd name="T52" fmla="*/ 223 w 272"/>
                <a:gd name="T53" fmla="*/ 40 h 48"/>
                <a:gd name="T54" fmla="*/ 209 w 272"/>
                <a:gd name="T55" fmla="*/ 42 h 48"/>
                <a:gd name="T56" fmla="*/ 195 w 272"/>
                <a:gd name="T57" fmla="*/ 44 h 48"/>
                <a:gd name="T58" fmla="*/ 178 w 272"/>
                <a:gd name="T59" fmla="*/ 45 h 48"/>
                <a:gd name="T60" fmla="*/ 161 w 272"/>
                <a:gd name="T61" fmla="*/ 48 h 48"/>
                <a:gd name="T62" fmla="*/ 144 w 272"/>
                <a:gd name="T63" fmla="*/ 48 h 48"/>
                <a:gd name="T64" fmla="*/ 125 w 272"/>
                <a:gd name="T65" fmla="*/ 48 h 48"/>
                <a:gd name="T66" fmla="*/ 107 w 272"/>
                <a:gd name="T67" fmla="*/ 48 h 48"/>
                <a:gd name="T68" fmla="*/ 90 w 272"/>
                <a:gd name="T69" fmla="*/ 45 h 48"/>
                <a:gd name="T70" fmla="*/ 71 w 272"/>
                <a:gd name="T71" fmla="*/ 43 h 48"/>
                <a:gd name="T72" fmla="*/ 55 w 272"/>
                <a:gd name="T73" fmla="*/ 38 h 48"/>
                <a:gd name="T74" fmla="*/ 39 w 272"/>
                <a:gd name="T75" fmla="*/ 33 h 48"/>
                <a:gd name="T76" fmla="*/ 24 w 272"/>
                <a:gd name="T77" fmla="*/ 26 h 48"/>
                <a:gd name="T78" fmla="*/ 11 w 272"/>
                <a:gd name="T79" fmla="*/ 18 h 48"/>
                <a:gd name="T80" fmla="*/ 0 w 272"/>
                <a:gd name="T8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2" h="48">
                  <a:moveTo>
                    <a:pt x="0" y="7"/>
                  </a:moveTo>
                  <a:lnTo>
                    <a:pt x="1" y="7"/>
                  </a:lnTo>
                  <a:lnTo>
                    <a:pt x="6" y="9"/>
                  </a:lnTo>
                  <a:lnTo>
                    <a:pt x="12" y="10"/>
                  </a:lnTo>
                  <a:lnTo>
                    <a:pt x="22" y="11"/>
                  </a:lnTo>
                  <a:lnTo>
                    <a:pt x="33" y="12"/>
                  </a:lnTo>
                  <a:lnTo>
                    <a:pt x="46" y="14"/>
                  </a:lnTo>
                  <a:lnTo>
                    <a:pt x="61" y="15"/>
                  </a:lnTo>
                  <a:lnTo>
                    <a:pt x="77" y="17"/>
                  </a:lnTo>
                  <a:lnTo>
                    <a:pt x="93" y="18"/>
                  </a:lnTo>
                  <a:lnTo>
                    <a:pt x="110" y="18"/>
                  </a:lnTo>
                  <a:lnTo>
                    <a:pt x="128" y="18"/>
                  </a:lnTo>
                  <a:lnTo>
                    <a:pt x="145" y="18"/>
                  </a:lnTo>
                  <a:lnTo>
                    <a:pt x="162" y="17"/>
                  </a:lnTo>
                  <a:lnTo>
                    <a:pt x="180" y="14"/>
                  </a:lnTo>
                  <a:lnTo>
                    <a:pt x="195" y="11"/>
                  </a:lnTo>
                  <a:lnTo>
                    <a:pt x="209" y="7"/>
                  </a:lnTo>
                  <a:lnTo>
                    <a:pt x="235" y="2"/>
                  </a:lnTo>
                  <a:lnTo>
                    <a:pt x="252" y="0"/>
                  </a:lnTo>
                  <a:lnTo>
                    <a:pt x="265" y="3"/>
                  </a:lnTo>
                  <a:lnTo>
                    <a:pt x="271" y="9"/>
                  </a:lnTo>
                  <a:lnTo>
                    <a:pt x="272" y="15"/>
                  </a:lnTo>
                  <a:lnTo>
                    <a:pt x="267" y="22"/>
                  </a:lnTo>
                  <a:lnTo>
                    <a:pt x="258" y="30"/>
                  </a:lnTo>
                  <a:lnTo>
                    <a:pt x="245" y="35"/>
                  </a:lnTo>
                  <a:lnTo>
                    <a:pt x="235" y="37"/>
                  </a:lnTo>
                  <a:lnTo>
                    <a:pt x="223" y="40"/>
                  </a:lnTo>
                  <a:lnTo>
                    <a:pt x="209" y="42"/>
                  </a:lnTo>
                  <a:lnTo>
                    <a:pt x="195" y="44"/>
                  </a:lnTo>
                  <a:lnTo>
                    <a:pt x="178" y="45"/>
                  </a:lnTo>
                  <a:lnTo>
                    <a:pt x="161" y="48"/>
                  </a:lnTo>
                  <a:lnTo>
                    <a:pt x="144" y="48"/>
                  </a:lnTo>
                  <a:lnTo>
                    <a:pt x="125" y="48"/>
                  </a:lnTo>
                  <a:lnTo>
                    <a:pt x="107" y="48"/>
                  </a:lnTo>
                  <a:lnTo>
                    <a:pt x="90" y="45"/>
                  </a:lnTo>
                  <a:lnTo>
                    <a:pt x="71" y="43"/>
                  </a:lnTo>
                  <a:lnTo>
                    <a:pt x="55" y="38"/>
                  </a:lnTo>
                  <a:lnTo>
                    <a:pt x="39" y="33"/>
                  </a:lnTo>
                  <a:lnTo>
                    <a:pt x="24" y="26"/>
                  </a:lnTo>
                  <a:lnTo>
                    <a:pt x="11" y="18"/>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91"/>
            <p:cNvSpPr>
              <a:spLocks/>
            </p:cNvSpPr>
            <p:nvPr/>
          </p:nvSpPr>
          <p:spPr bwMode="auto">
            <a:xfrm>
              <a:off x="3785" y="2032"/>
              <a:ext cx="165" cy="95"/>
            </a:xfrm>
            <a:custGeom>
              <a:avLst/>
              <a:gdLst>
                <a:gd name="T0" fmla="*/ 328 w 328"/>
                <a:gd name="T1" fmla="*/ 190 h 190"/>
                <a:gd name="T2" fmla="*/ 326 w 328"/>
                <a:gd name="T3" fmla="*/ 188 h 190"/>
                <a:gd name="T4" fmla="*/ 318 w 328"/>
                <a:gd name="T5" fmla="*/ 183 h 190"/>
                <a:gd name="T6" fmla="*/ 306 w 328"/>
                <a:gd name="T7" fmla="*/ 175 h 190"/>
                <a:gd name="T8" fmla="*/ 294 w 328"/>
                <a:gd name="T9" fmla="*/ 165 h 190"/>
                <a:gd name="T10" fmla="*/ 279 w 328"/>
                <a:gd name="T11" fmla="*/ 154 h 190"/>
                <a:gd name="T12" fmla="*/ 265 w 328"/>
                <a:gd name="T13" fmla="*/ 142 h 190"/>
                <a:gd name="T14" fmla="*/ 251 w 328"/>
                <a:gd name="T15" fmla="*/ 130 h 190"/>
                <a:gd name="T16" fmla="*/ 241 w 328"/>
                <a:gd name="T17" fmla="*/ 119 h 190"/>
                <a:gd name="T18" fmla="*/ 235 w 328"/>
                <a:gd name="T19" fmla="*/ 113 h 190"/>
                <a:gd name="T20" fmla="*/ 229 w 328"/>
                <a:gd name="T21" fmla="*/ 107 h 190"/>
                <a:gd name="T22" fmla="*/ 220 w 328"/>
                <a:gd name="T23" fmla="*/ 100 h 190"/>
                <a:gd name="T24" fmla="*/ 211 w 328"/>
                <a:gd name="T25" fmla="*/ 93 h 190"/>
                <a:gd name="T26" fmla="*/ 200 w 328"/>
                <a:gd name="T27" fmla="*/ 85 h 190"/>
                <a:gd name="T28" fmla="*/ 189 w 328"/>
                <a:gd name="T29" fmla="*/ 77 h 190"/>
                <a:gd name="T30" fmla="*/ 175 w 328"/>
                <a:gd name="T31" fmla="*/ 70 h 190"/>
                <a:gd name="T32" fmla="*/ 161 w 328"/>
                <a:gd name="T33" fmla="*/ 62 h 190"/>
                <a:gd name="T34" fmla="*/ 147 w 328"/>
                <a:gd name="T35" fmla="*/ 55 h 190"/>
                <a:gd name="T36" fmla="*/ 131 w 328"/>
                <a:gd name="T37" fmla="*/ 49 h 190"/>
                <a:gd name="T38" fmla="*/ 115 w 328"/>
                <a:gd name="T39" fmla="*/ 42 h 190"/>
                <a:gd name="T40" fmla="*/ 98 w 328"/>
                <a:gd name="T41" fmla="*/ 38 h 190"/>
                <a:gd name="T42" fmla="*/ 81 w 328"/>
                <a:gd name="T43" fmla="*/ 33 h 190"/>
                <a:gd name="T44" fmla="*/ 63 w 328"/>
                <a:gd name="T45" fmla="*/ 30 h 190"/>
                <a:gd name="T46" fmla="*/ 45 w 328"/>
                <a:gd name="T47" fmla="*/ 29 h 190"/>
                <a:gd name="T48" fmla="*/ 26 w 328"/>
                <a:gd name="T49" fmla="*/ 28 h 190"/>
                <a:gd name="T50" fmla="*/ 24 w 328"/>
                <a:gd name="T51" fmla="*/ 26 h 190"/>
                <a:gd name="T52" fmla="*/ 18 w 328"/>
                <a:gd name="T53" fmla="*/ 23 h 190"/>
                <a:gd name="T54" fmla="*/ 10 w 328"/>
                <a:gd name="T55" fmla="*/ 18 h 190"/>
                <a:gd name="T56" fmla="*/ 4 w 328"/>
                <a:gd name="T57" fmla="*/ 14 h 190"/>
                <a:gd name="T58" fmla="*/ 0 w 328"/>
                <a:gd name="T59" fmla="*/ 9 h 190"/>
                <a:gd name="T60" fmla="*/ 1 w 328"/>
                <a:gd name="T61" fmla="*/ 4 h 190"/>
                <a:gd name="T62" fmla="*/ 9 w 328"/>
                <a:gd name="T63" fmla="*/ 1 h 190"/>
                <a:gd name="T64" fmla="*/ 26 w 328"/>
                <a:gd name="T65" fmla="*/ 0 h 190"/>
                <a:gd name="T66" fmla="*/ 39 w 328"/>
                <a:gd name="T67" fmla="*/ 0 h 190"/>
                <a:gd name="T68" fmla="*/ 52 w 328"/>
                <a:gd name="T69" fmla="*/ 1 h 190"/>
                <a:gd name="T70" fmla="*/ 67 w 328"/>
                <a:gd name="T71" fmla="*/ 3 h 190"/>
                <a:gd name="T72" fmla="*/ 83 w 328"/>
                <a:gd name="T73" fmla="*/ 6 h 190"/>
                <a:gd name="T74" fmla="*/ 100 w 328"/>
                <a:gd name="T75" fmla="*/ 8 h 190"/>
                <a:gd name="T76" fmla="*/ 117 w 328"/>
                <a:gd name="T77" fmla="*/ 11 h 190"/>
                <a:gd name="T78" fmla="*/ 135 w 328"/>
                <a:gd name="T79" fmla="*/ 16 h 190"/>
                <a:gd name="T80" fmla="*/ 152 w 328"/>
                <a:gd name="T81" fmla="*/ 22 h 190"/>
                <a:gd name="T82" fmla="*/ 169 w 328"/>
                <a:gd name="T83" fmla="*/ 28 h 190"/>
                <a:gd name="T84" fmla="*/ 185 w 328"/>
                <a:gd name="T85" fmla="*/ 34 h 190"/>
                <a:gd name="T86" fmla="*/ 202 w 328"/>
                <a:gd name="T87" fmla="*/ 41 h 190"/>
                <a:gd name="T88" fmla="*/ 215 w 328"/>
                <a:gd name="T89" fmla="*/ 49 h 190"/>
                <a:gd name="T90" fmla="*/ 229 w 328"/>
                <a:gd name="T91" fmla="*/ 59 h 190"/>
                <a:gd name="T92" fmla="*/ 241 w 328"/>
                <a:gd name="T93" fmla="*/ 69 h 190"/>
                <a:gd name="T94" fmla="*/ 250 w 328"/>
                <a:gd name="T95" fmla="*/ 79 h 190"/>
                <a:gd name="T96" fmla="*/ 257 w 328"/>
                <a:gd name="T97" fmla="*/ 91 h 190"/>
                <a:gd name="T98" fmla="*/ 268 w 328"/>
                <a:gd name="T99" fmla="*/ 113 h 190"/>
                <a:gd name="T100" fmla="*/ 281 w 328"/>
                <a:gd name="T101" fmla="*/ 133 h 190"/>
                <a:gd name="T102" fmla="*/ 293 w 328"/>
                <a:gd name="T103" fmla="*/ 150 h 190"/>
                <a:gd name="T104" fmla="*/ 304 w 328"/>
                <a:gd name="T105" fmla="*/ 165 h 190"/>
                <a:gd name="T106" fmla="*/ 314 w 328"/>
                <a:gd name="T107" fmla="*/ 175 h 190"/>
                <a:gd name="T108" fmla="*/ 321 w 328"/>
                <a:gd name="T109" fmla="*/ 183 h 190"/>
                <a:gd name="T110" fmla="*/ 326 w 328"/>
                <a:gd name="T111" fmla="*/ 189 h 190"/>
                <a:gd name="T112" fmla="*/ 328 w 328"/>
                <a:gd name="T113"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190">
                  <a:moveTo>
                    <a:pt x="328" y="190"/>
                  </a:moveTo>
                  <a:lnTo>
                    <a:pt x="326" y="188"/>
                  </a:lnTo>
                  <a:lnTo>
                    <a:pt x="318" y="183"/>
                  </a:lnTo>
                  <a:lnTo>
                    <a:pt x="306" y="175"/>
                  </a:lnTo>
                  <a:lnTo>
                    <a:pt x="294" y="165"/>
                  </a:lnTo>
                  <a:lnTo>
                    <a:pt x="279" y="154"/>
                  </a:lnTo>
                  <a:lnTo>
                    <a:pt x="265" y="142"/>
                  </a:lnTo>
                  <a:lnTo>
                    <a:pt x="251" y="130"/>
                  </a:lnTo>
                  <a:lnTo>
                    <a:pt x="241" y="119"/>
                  </a:lnTo>
                  <a:lnTo>
                    <a:pt x="235" y="113"/>
                  </a:lnTo>
                  <a:lnTo>
                    <a:pt x="229" y="107"/>
                  </a:lnTo>
                  <a:lnTo>
                    <a:pt x="220" y="100"/>
                  </a:lnTo>
                  <a:lnTo>
                    <a:pt x="211" y="93"/>
                  </a:lnTo>
                  <a:lnTo>
                    <a:pt x="200" y="85"/>
                  </a:lnTo>
                  <a:lnTo>
                    <a:pt x="189" y="77"/>
                  </a:lnTo>
                  <a:lnTo>
                    <a:pt x="175" y="70"/>
                  </a:lnTo>
                  <a:lnTo>
                    <a:pt x="161" y="62"/>
                  </a:lnTo>
                  <a:lnTo>
                    <a:pt x="147" y="55"/>
                  </a:lnTo>
                  <a:lnTo>
                    <a:pt x="131" y="49"/>
                  </a:lnTo>
                  <a:lnTo>
                    <a:pt x="115" y="42"/>
                  </a:lnTo>
                  <a:lnTo>
                    <a:pt x="98" y="38"/>
                  </a:lnTo>
                  <a:lnTo>
                    <a:pt x="81" y="33"/>
                  </a:lnTo>
                  <a:lnTo>
                    <a:pt x="63" y="30"/>
                  </a:lnTo>
                  <a:lnTo>
                    <a:pt x="45" y="29"/>
                  </a:lnTo>
                  <a:lnTo>
                    <a:pt x="26" y="28"/>
                  </a:lnTo>
                  <a:lnTo>
                    <a:pt x="24" y="26"/>
                  </a:lnTo>
                  <a:lnTo>
                    <a:pt x="18" y="23"/>
                  </a:lnTo>
                  <a:lnTo>
                    <a:pt x="10" y="18"/>
                  </a:lnTo>
                  <a:lnTo>
                    <a:pt x="4" y="14"/>
                  </a:lnTo>
                  <a:lnTo>
                    <a:pt x="0" y="9"/>
                  </a:lnTo>
                  <a:lnTo>
                    <a:pt x="1" y="4"/>
                  </a:lnTo>
                  <a:lnTo>
                    <a:pt x="9" y="1"/>
                  </a:lnTo>
                  <a:lnTo>
                    <a:pt x="26" y="0"/>
                  </a:lnTo>
                  <a:lnTo>
                    <a:pt x="39" y="0"/>
                  </a:lnTo>
                  <a:lnTo>
                    <a:pt x="52" y="1"/>
                  </a:lnTo>
                  <a:lnTo>
                    <a:pt x="67" y="3"/>
                  </a:lnTo>
                  <a:lnTo>
                    <a:pt x="83" y="6"/>
                  </a:lnTo>
                  <a:lnTo>
                    <a:pt x="100" y="8"/>
                  </a:lnTo>
                  <a:lnTo>
                    <a:pt x="117" y="11"/>
                  </a:lnTo>
                  <a:lnTo>
                    <a:pt x="135" y="16"/>
                  </a:lnTo>
                  <a:lnTo>
                    <a:pt x="152" y="22"/>
                  </a:lnTo>
                  <a:lnTo>
                    <a:pt x="169" y="28"/>
                  </a:lnTo>
                  <a:lnTo>
                    <a:pt x="185" y="34"/>
                  </a:lnTo>
                  <a:lnTo>
                    <a:pt x="202" y="41"/>
                  </a:lnTo>
                  <a:lnTo>
                    <a:pt x="215" y="49"/>
                  </a:lnTo>
                  <a:lnTo>
                    <a:pt x="229" y="59"/>
                  </a:lnTo>
                  <a:lnTo>
                    <a:pt x="241" y="69"/>
                  </a:lnTo>
                  <a:lnTo>
                    <a:pt x="250" y="79"/>
                  </a:lnTo>
                  <a:lnTo>
                    <a:pt x="257" y="91"/>
                  </a:lnTo>
                  <a:lnTo>
                    <a:pt x="268" y="113"/>
                  </a:lnTo>
                  <a:lnTo>
                    <a:pt x="281" y="133"/>
                  </a:lnTo>
                  <a:lnTo>
                    <a:pt x="293" y="150"/>
                  </a:lnTo>
                  <a:lnTo>
                    <a:pt x="304" y="165"/>
                  </a:lnTo>
                  <a:lnTo>
                    <a:pt x="314" y="175"/>
                  </a:lnTo>
                  <a:lnTo>
                    <a:pt x="321" y="183"/>
                  </a:lnTo>
                  <a:lnTo>
                    <a:pt x="326" y="189"/>
                  </a:lnTo>
                  <a:lnTo>
                    <a:pt x="328"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92"/>
            <p:cNvSpPr>
              <a:spLocks/>
            </p:cNvSpPr>
            <p:nvPr/>
          </p:nvSpPr>
          <p:spPr bwMode="auto">
            <a:xfrm>
              <a:off x="3769" y="2070"/>
              <a:ext cx="115" cy="140"/>
            </a:xfrm>
            <a:custGeom>
              <a:avLst/>
              <a:gdLst>
                <a:gd name="T0" fmla="*/ 231 w 231"/>
                <a:gd name="T1" fmla="*/ 23 h 280"/>
                <a:gd name="T2" fmla="*/ 229 w 231"/>
                <a:gd name="T3" fmla="*/ 23 h 280"/>
                <a:gd name="T4" fmla="*/ 222 w 231"/>
                <a:gd name="T5" fmla="*/ 25 h 280"/>
                <a:gd name="T6" fmla="*/ 212 w 231"/>
                <a:gd name="T7" fmla="*/ 28 h 280"/>
                <a:gd name="T8" fmla="*/ 201 w 231"/>
                <a:gd name="T9" fmla="*/ 31 h 280"/>
                <a:gd name="T10" fmla="*/ 189 w 231"/>
                <a:gd name="T11" fmla="*/ 37 h 280"/>
                <a:gd name="T12" fmla="*/ 179 w 231"/>
                <a:gd name="T13" fmla="*/ 45 h 280"/>
                <a:gd name="T14" fmla="*/ 172 w 231"/>
                <a:gd name="T15" fmla="*/ 54 h 280"/>
                <a:gd name="T16" fmla="*/ 168 w 231"/>
                <a:gd name="T17" fmla="*/ 67 h 280"/>
                <a:gd name="T18" fmla="*/ 165 w 231"/>
                <a:gd name="T19" fmla="*/ 85 h 280"/>
                <a:gd name="T20" fmla="*/ 161 w 231"/>
                <a:gd name="T21" fmla="*/ 110 h 280"/>
                <a:gd name="T22" fmla="*/ 154 w 231"/>
                <a:gd name="T23" fmla="*/ 142 h 280"/>
                <a:gd name="T24" fmla="*/ 142 w 231"/>
                <a:gd name="T25" fmla="*/ 175 h 280"/>
                <a:gd name="T26" fmla="*/ 126 w 231"/>
                <a:gd name="T27" fmla="*/ 207 h 280"/>
                <a:gd name="T28" fmla="*/ 105 w 231"/>
                <a:gd name="T29" fmla="*/ 236 h 280"/>
                <a:gd name="T30" fmla="*/ 78 w 231"/>
                <a:gd name="T31" fmla="*/ 259 h 280"/>
                <a:gd name="T32" fmla="*/ 44 w 231"/>
                <a:gd name="T33" fmla="*/ 273 h 280"/>
                <a:gd name="T34" fmla="*/ 15 w 231"/>
                <a:gd name="T35" fmla="*/ 279 h 280"/>
                <a:gd name="T36" fmla="*/ 3 w 231"/>
                <a:gd name="T37" fmla="*/ 280 h 280"/>
                <a:gd name="T38" fmla="*/ 0 w 231"/>
                <a:gd name="T39" fmla="*/ 278 h 280"/>
                <a:gd name="T40" fmla="*/ 7 w 231"/>
                <a:gd name="T41" fmla="*/ 272 h 280"/>
                <a:gd name="T42" fmla="*/ 18 w 231"/>
                <a:gd name="T43" fmla="*/ 266 h 280"/>
                <a:gd name="T44" fmla="*/ 30 w 231"/>
                <a:gd name="T45" fmla="*/ 260 h 280"/>
                <a:gd name="T46" fmla="*/ 40 w 231"/>
                <a:gd name="T47" fmla="*/ 256 h 280"/>
                <a:gd name="T48" fmla="*/ 44 w 231"/>
                <a:gd name="T49" fmla="*/ 253 h 280"/>
                <a:gd name="T50" fmla="*/ 48 w 231"/>
                <a:gd name="T51" fmla="*/ 251 h 280"/>
                <a:gd name="T52" fmla="*/ 58 w 231"/>
                <a:gd name="T53" fmla="*/ 244 h 280"/>
                <a:gd name="T54" fmla="*/ 72 w 231"/>
                <a:gd name="T55" fmla="*/ 233 h 280"/>
                <a:gd name="T56" fmla="*/ 88 w 231"/>
                <a:gd name="T57" fmla="*/ 216 h 280"/>
                <a:gd name="T58" fmla="*/ 102 w 231"/>
                <a:gd name="T59" fmla="*/ 195 h 280"/>
                <a:gd name="T60" fmla="*/ 113 w 231"/>
                <a:gd name="T61" fmla="*/ 168 h 280"/>
                <a:gd name="T62" fmla="*/ 119 w 231"/>
                <a:gd name="T63" fmla="*/ 136 h 280"/>
                <a:gd name="T64" fmla="*/ 116 w 231"/>
                <a:gd name="T65" fmla="*/ 99 h 280"/>
                <a:gd name="T66" fmla="*/ 112 w 231"/>
                <a:gd name="T67" fmla="*/ 63 h 280"/>
                <a:gd name="T68" fmla="*/ 115 w 231"/>
                <a:gd name="T69" fmla="*/ 36 h 280"/>
                <a:gd name="T70" fmla="*/ 124 w 231"/>
                <a:gd name="T71" fmla="*/ 16 h 280"/>
                <a:gd name="T72" fmla="*/ 138 w 231"/>
                <a:gd name="T73" fmla="*/ 5 h 280"/>
                <a:gd name="T74" fmla="*/ 156 w 231"/>
                <a:gd name="T75" fmla="*/ 0 h 280"/>
                <a:gd name="T76" fmla="*/ 179 w 231"/>
                <a:gd name="T77" fmla="*/ 1 h 280"/>
                <a:gd name="T78" fmla="*/ 203 w 231"/>
                <a:gd name="T79" fmla="*/ 9 h 280"/>
                <a:gd name="T80" fmla="*/ 231 w 231"/>
                <a:gd name="T81"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1" h="280">
                  <a:moveTo>
                    <a:pt x="231" y="23"/>
                  </a:moveTo>
                  <a:lnTo>
                    <a:pt x="229" y="23"/>
                  </a:lnTo>
                  <a:lnTo>
                    <a:pt x="222" y="25"/>
                  </a:lnTo>
                  <a:lnTo>
                    <a:pt x="212" y="28"/>
                  </a:lnTo>
                  <a:lnTo>
                    <a:pt x="201" y="31"/>
                  </a:lnTo>
                  <a:lnTo>
                    <a:pt x="189" y="37"/>
                  </a:lnTo>
                  <a:lnTo>
                    <a:pt x="179" y="45"/>
                  </a:lnTo>
                  <a:lnTo>
                    <a:pt x="172" y="54"/>
                  </a:lnTo>
                  <a:lnTo>
                    <a:pt x="168" y="67"/>
                  </a:lnTo>
                  <a:lnTo>
                    <a:pt x="165" y="85"/>
                  </a:lnTo>
                  <a:lnTo>
                    <a:pt x="161" y="110"/>
                  </a:lnTo>
                  <a:lnTo>
                    <a:pt x="154" y="142"/>
                  </a:lnTo>
                  <a:lnTo>
                    <a:pt x="142" y="175"/>
                  </a:lnTo>
                  <a:lnTo>
                    <a:pt x="126" y="207"/>
                  </a:lnTo>
                  <a:lnTo>
                    <a:pt x="105" y="236"/>
                  </a:lnTo>
                  <a:lnTo>
                    <a:pt x="78" y="259"/>
                  </a:lnTo>
                  <a:lnTo>
                    <a:pt x="44" y="273"/>
                  </a:lnTo>
                  <a:lnTo>
                    <a:pt x="15" y="279"/>
                  </a:lnTo>
                  <a:lnTo>
                    <a:pt x="3" y="280"/>
                  </a:lnTo>
                  <a:lnTo>
                    <a:pt x="0" y="278"/>
                  </a:lnTo>
                  <a:lnTo>
                    <a:pt x="7" y="272"/>
                  </a:lnTo>
                  <a:lnTo>
                    <a:pt x="18" y="266"/>
                  </a:lnTo>
                  <a:lnTo>
                    <a:pt x="30" y="260"/>
                  </a:lnTo>
                  <a:lnTo>
                    <a:pt x="40" y="256"/>
                  </a:lnTo>
                  <a:lnTo>
                    <a:pt x="44" y="253"/>
                  </a:lnTo>
                  <a:lnTo>
                    <a:pt x="48" y="251"/>
                  </a:lnTo>
                  <a:lnTo>
                    <a:pt x="58" y="244"/>
                  </a:lnTo>
                  <a:lnTo>
                    <a:pt x="72" y="233"/>
                  </a:lnTo>
                  <a:lnTo>
                    <a:pt x="88" y="216"/>
                  </a:lnTo>
                  <a:lnTo>
                    <a:pt x="102" y="195"/>
                  </a:lnTo>
                  <a:lnTo>
                    <a:pt x="113" y="168"/>
                  </a:lnTo>
                  <a:lnTo>
                    <a:pt x="119" y="136"/>
                  </a:lnTo>
                  <a:lnTo>
                    <a:pt x="116" y="99"/>
                  </a:lnTo>
                  <a:lnTo>
                    <a:pt x="112" y="63"/>
                  </a:lnTo>
                  <a:lnTo>
                    <a:pt x="115" y="36"/>
                  </a:lnTo>
                  <a:lnTo>
                    <a:pt x="124" y="16"/>
                  </a:lnTo>
                  <a:lnTo>
                    <a:pt x="138" y="5"/>
                  </a:lnTo>
                  <a:lnTo>
                    <a:pt x="156" y="0"/>
                  </a:lnTo>
                  <a:lnTo>
                    <a:pt x="179" y="1"/>
                  </a:lnTo>
                  <a:lnTo>
                    <a:pt x="203" y="9"/>
                  </a:lnTo>
                  <a:lnTo>
                    <a:pt x="23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93"/>
            <p:cNvSpPr>
              <a:spLocks/>
            </p:cNvSpPr>
            <p:nvPr/>
          </p:nvSpPr>
          <p:spPr bwMode="auto">
            <a:xfrm>
              <a:off x="3771" y="2061"/>
              <a:ext cx="33" cy="159"/>
            </a:xfrm>
            <a:custGeom>
              <a:avLst/>
              <a:gdLst>
                <a:gd name="T0" fmla="*/ 0 w 67"/>
                <a:gd name="T1" fmla="*/ 318 h 318"/>
                <a:gd name="T2" fmla="*/ 5 w 67"/>
                <a:gd name="T3" fmla="*/ 314 h 318"/>
                <a:gd name="T4" fmla="*/ 14 w 67"/>
                <a:gd name="T5" fmla="*/ 303 h 318"/>
                <a:gd name="T6" fmla="*/ 27 w 67"/>
                <a:gd name="T7" fmla="*/ 283 h 318"/>
                <a:gd name="T8" fmla="*/ 39 w 67"/>
                <a:gd name="T9" fmla="*/ 254 h 318"/>
                <a:gd name="T10" fmla="*/ 46 w 67"/>
                <a:gd name="T11" fmla="*/ 214 h 318"/>
                <a:gd name="T12" fmla="*/ 47 w 67"/>
                <a:gd name="T13" fmla="*/ 163 h 318"/>
                <a:gd name="T14" fmla="*/ 36 w 67"/>
                <a:gd name="T15" fmla="*/ 100 h 318"/>
                <a:gd name="T16" fmla="*/ 12 w 67"/>
                <a:gd name="T17" fmla="*/ 24 h 318"/>
                <a:gd name="T18" fmla="*/ 13 w 67"/>
                <a:gd name="T19" fmla="*/ 22 h 318"/>
                <a:gd name="T20" fmla="*/ 17 w 67"/>
                <a:gd name="T21" fmla="*/ 16 h 318"/>
                <a:gd name="T22" fmla="*/ 22 w 67"/>
                <a:gd name="T23" fmla="*/ 9 h 318"/>
                <a:gd name="T24" fmla="*/ 29 w 67"/>
                <a:gd name="T25" fmla="*/ 3 h 318"/>
                <a:gd name="T26" fmla="*/ 37 w 67"/>
                <a:gd name="T27" fmla="*/ 0 h 318"/>
                <a:gd name="T28" fmla="*/ 44 w 67"/>
                <a:gd name="T29" fmla="*/ 1 h 318"/>
                <a:gd name="T30" fmla="*/ 50 w 67"/>
                <a:gd name="T31" fmla="*/ 8 h 318"/>
                <a:gd name="T32" fmla="*/ 55 w 67"/>
                <a:gd name="T33" fmla="*/ 24 h 318"/>
                <a:gd name="T34" fmla="*/ 60 w 67"/>
                <a:gd name="T35" fmla="*/ 50 h 318"/>
                <a:gd name="T36" fmla="*/ 65 w 67"/>
                <a:gd name="T37" fmla="*/ 85 h 318"/>
                <a:gd name="T38" fmla="*/ 67 w 67"/>
                <a:gd name="T39" fmla="*/ 125 h 318"/>
                <a:gd name="T40" fmla="*/ 66 w 67"/>
                <a:gd name="T41" fmla="*/ 168 h 318"/>
                <a:gd name="T42" fmla="*/ 61 w 67"/>
                <a:gd name="T43" fmla="*/ 212 h 318"/>
                <a:gd name="T44" fmla="*/ 48 w 67"/>
                <a:gd name="T45" fmla="*/ 253 h 318"/>
                <a:gd name="T46" fmla="*/ 29 w 67"/>
                <a:gd name="T47" fmla="*/ 289 h 318"/>
                <a:gd name="T48" fmla="*/ 0 w 67"/>
                <a:gd name="T4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318">
                  <a:moveTo>
                    <a:pt x="0" y="318"/>
                  </a:moveTo>
                  <a:lnTo>
                    <a:pt x="5" y="314"/>
                  </a:lnTo>
                  <a:lnTo>
                    <a:pt x="14" y="303"/>
                  </a:lnTo>
                  <a:lnTo>
                    <a:pt x="27" y="283"/>
                  </a:lnTo>
                  <a:lnTo>
                    <a:pt x="39" y="254"/>
                  </a:lnTo>
                  <a:lnTo>
                    <a:pt x="46" y="214"/>
                  </a:lnTo>
                  <a:lnTo>
                    <a:pt x="47" y="163"/>
                  </a:lnTo>
                  <a:lnTo>
                    <a:pt x="36" y="100"/>
                  </a:lnTo>
                  <a:lnTo>
                    <a:pt x="12" y="24"/>
                  </a:lnTo>
                  <a:lnTo>
                    <a:pt x="13" y="22"/>
                  </a:lnTo>
                  <a:lnTo>
                    <a:pt x="17" y="16"/>
                  </a:lnTo>
                  <a:lnTo>
                    <a:pt x="22" y="9"/>
                  </a:lnTo>
                  <a:lnTo>
                    <a:pt x="29" y="3"/>
                  </a:lnTo>
                  <a:lnTo>
                    <a:pt x="37" y="0"/>
                  </a:lnTo>
                  <a:lnTo>
                    <a:pt x="44" y="1"/>
                  </a:lnTo>
                  <a:lnTo>
                    <a:pt x="50" y="8"/>
                  </a:lnTo>
                  <a:lnTo>
                    <a:pt x="55" y="24"/>
                  </a:lnTo>
                  <a:lnTo>
                    <a:pt x="60" y="50"/>
                  </a:lnTo>
                  <a:lnTo>
                    <a:pt x="65" y="85"/>
                  </a:lnTo>
                  <a:lnTo>
                    <a:pt x="67" y="125"/>
                  </a:lnTo>
                  <a:lnTo>
                    <a:pt x="66" y="168"/>
                  </a:lnTo>
                  <a:lnTo>
                    <a:pt x="61" y="212"/>
                  </a:lnTo>
                  <a:lnTo>
                    <a:pt x="48" y="253"/>
                  </a:lnTo>
                  <a:lnTo>
                    <a:pt x="29" y="289"/>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94"/>
            <p:cNvSpPr>
              <a:spLocks/>
            </p:cNvSpPr>
            <p:nvPr/>
          </p:nvSpPr>
          <p:spPr bwMode="auto">
            <a:xfrm>
              <a:off x="3787" y="1951"/>
              <a:ext cx="20" cy="103"/>
            </a:xfrm>
            <a:custGeom>
              <a:avLst/>
              <a:gdLst>
                <a:gd name="T0" fmla="*/ 0 w 42"/>
                <a:gd name="T1" fmla="*/ 207 h 207"/>
                <a:gd name="T2" fmla="*/ 4 w 42"/>
                <a:gd name="T3" fmla="*/ 182 h 207"/>
                <a:gd name="T4" fmla="*/ 9 w 42"/>
                <a:gd name="T5" fmla="*/ 127 h 207"/>
                <a:gd name="T6" fmla="*/ 13 w 42"/>
                <a:gd name="T7" fmla="*/ 63 h 207"/>
                <a:gd name="T8" fmla="*/ 8 w 42"/>
                <a:gd name="T9" fmla="*/ 12 h 207"/>
                <a:gd name="T10" fmla="*/ 8 w 42"/>
                <a:gd name="T11" fmla="*/ 10 h 207"/>
                <a:gd name="T12" fmla="*/ 12 w 42"/>
                <a:gd name="T13" fmla="*/ 6 h 207"/>
                <a:gd name="T14" fmla="*/ 19 w 42"/>
                <a:gd name="T15" fmla="*/ 3 h 207"/>
                <a:gd name="T16" fmla="*/ 32 w 42"/>
                <a:gd name="T17" fmla="*/ 0 h 207"/>
                <a:gd name="T18" fmla="*/ 39 w 42"/>
                <a:gd name="T19" fmla="*/ 9 h 207"/>
                <a:gd name="T20" fmla="*/ 42 w 42"/>
                <a:gd name="T21" fmla="*/ 33 h 207"/>
                <a:gd name="T22" fmla="*/ 40 w 42"/>
                <a:gd name="T23" fmla="*/ 65 h 207"/>
                <a:gd name="T24" fmla="*/ 37 w 42"/>
                <a:gd name="T25" fmla="*/ 103 h 207"/>
                <a:gd name="T26" fmla="*/ 30 w 42"/>
                <a:gd name="T27" fmla="*/ 141 h 207"/>
                <a:gd name="T28" fmla="*/ 21 w 42"/>
                <a:gd name="T29" fmla="*/ 174 h 207"/>
                <a:gd name="T30" fmla="*/ 11 w 42"/>
                <a:gd name="T31" fmla="*/ 197 h 207"/>
                <a:gd name="T32" fmla="*/ 0 w 42"/>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07">
                  <a:moveTo>
                    <a:pt x="0" y="207"/>
                  </a:moveTo>
                  <a:lnTo>
                    <a:pt x="4" y="182"/>
                  </a:lnTo>
                  <a:lnTo>
                    <a:pt x="9" y="127"/>
                  </a:lnTo>
                  <a:lnTo>
                    <a:pt x="13" y="63"/>
                  </a:lnTo>
                  <a:lnTo>
                    <a:pt x="8" y="12"/>
                  </a:lnTo>
                  <a:lnTo>
                    <a:pt x="8" y="10"/>
                  </a:lnTo>
                  <a:lnTo>
                    <a:pt x="12" y="6"/>
                  </a:lnTo>
                  <a:lnTo>
                    <a:pt x="19" y="3"/>
                  </a:lnTo>
                  <a:lnTo>
                    <a:pt x="32" y="0"/>
                  </a:lnTo>
                  <a:lnTo>
                    <a:pt x="39" y="9"/>
                  </a:lnTo>
                  <a:lnTo>
                    <a:pt x="42" y="33"/>
                  </a:lnTo>
                  <a:lnTo>
                    <a:pt x="40" y="65"/>
                  </a:lnTo>
                  <a:lnTo>
                    <a:pt x="37" y="103"/>
                  </a:lnTo>
                  <a:lnTo>
                    <a:pt x="30" y="141"/>
                  </a:lnTo>
                  <a:lnTo>
                    <a:pt x="21" y="174"/>
                  </a:lnTo>
                  <a:lnTo>
                    <a:pt x="11" y="19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95"/>
            <p:cNvSpPr>
              <a:spLocks/>
            </p:cNvSpPr>
            <p:nvPr/>
          </p:nvSpPr>
          <p:spPr bwMode="auto">
            <a:xfrm>
              <a:off x="3754" y="1950"/>
              <a:ext cx="138" cy="17"/>
            </a:xfrm>
            <a:custGeom>
              <a:avLst/>
              <a:gdLst>
                <a:gd name="T0" fmla="*/ 7 w 277"/>
                <a:gd name="T1" fmla="*/ 25 h 36"/>
                <a:gd name="T2" fmla="*/ 10 w 277"/>
                <a:gd name="T3" fmla="*/ 25 h 36"/>
                <a:gd name="T4" fmla="*/ 15 w 277"/>
                <a:gd name="T5" fmla="*/ 24 h 36"/>
                <a:gd name="T6" fmla="*/ 25 w 277"/>
                <a:gd name="T7" fmla="*/ 23 h 36"/>
                <a:gd name="T8" fmla="*/ 37 w 277"/>
                <a:gd name="T9" fmla="*/ 22 h 36"/>
                <a:gd name="T10" fmla="*/ 52 w 277"/>
                <a:gd name="T11" fmla="*/ 20 h 36"/>
                <a:gd name="T12" fmla="*/ 70 w 277"/>
                <a:gd name="T13" fmla="*/ 17 h 36"/>
                <a:gd name="T14" fmla="*/ 88 w 277"/>
                <a:gd name="T15" fmla="*/ 15 h 36"/>
                <a:gd name="T16" fmla="*/ 108 w 277"/>
                <a:gd name="T17" fmla="*/ 13 h 36"/>
                <a:gd name="T18" fmla="*/ 128 w 277"/>
                <a:gd name="T19" fmla="*/ 11 h 36"/>
                <a:gd name="T20" fmla="*/ 148 w 277"/>
                <a:gd name="T21" fmla="*/ 8 h 36"/>
                <a:gd name="T22" fmla="*/ 169 w 277"/>
                <a:gd name="T23" fmla="*/ 6 h 36"/>
                <a:gd name="T24" fmla="*/ 188 w 277"/>
                <a:gd name="T25" fmla="*/ 4 h 36"/>
                <a:gd name="T26" fmla="*/ 207 w 277"/>
                <a:gd name="T27" fmla="*/ 2 h 36"/>
                <a:gd name="T28" fmla="*/ 223 w 277"/>
                <a:gd name="T29" fmla="*/ 1 h 36"/>
                <a:gd name="T30" fmla="*/ 238 w 277"/>
                <a:gd name="T31" fmla="*/ 0 h 36"/>
                <a:gd name="T32" fmla="*/ 249 w 277"/>
                <a:gd name="T33" fmla="*/ 0 h 36"/>
                <a:gd name="T34" fmla="*/ 266 w 277"/>
                <a:gd name="T35" fmla="*/ 1 h 36"/>
                <a:gd name="T36" fmla="*/ 275 w 277"/>
                <a:gd name="T37" fmla="*/ 5 h 36"/>
                <a:gd name="T38" fmla="*/ 277 w 277"/>
                <a:gd name="T39" fmla="*/ 9 h 36"/>
                <a:gd name="T40" fmla="*/ 274 w 277"/>
                <a:gd name="T41" fmla="*/ 15 h 36"/>
                <a:gd name="T42" fmla="*/ 267 w 277"/>
                <a:gd name="T43" fmla="*/ 21 h 36"/>
                <a:gd name="T44" fmla="*/ 255 w 277"/>
                <a:gd name="T45" fmla="*/ 25 h 36"/>
                <a:gd name="T46" fmla="*/ 244 w 277"/>
                <a:gd name="T47" fmla="*/ 29 h 36"/>
                <a:gd name="T48" fmla="*/ 230 w 277"/>
                <a:gd name="T49" fmla="*/ 30 h 36"/>
                <a:gd name="T50" fmla="*/ 221 w 277"/>
                <a:gd name="T51" fmla="*/ 30 h 36"/>
                <a:gd name="T52" fmla="*/ 208 w 277"/>
                <a:gd name="T53" fmla="*/ 31 h 36"/>
                <a:gd name="T54" fmla="*/ 192 w 277"/>
                <a:gd name="T55" fmla="*/ 31 h 36"/>
                <a:gd name="T56" fmla="*/ 172 w 277"/>
                <a:gd name="T57" fmla="*/ 32 h 36"/>
                <a:gd name="T58" fmla="*/ 151 w 277"/>
                <a:gd name="T59" fmla="*/ 34 h 36"/>
                <a:gd name="T60" fmla="*/ 130 w 277"/>
                <a:gd name="T61" fmla="*/ 34 h 36"/>
                <a:gd name="T62" fmla="*/ 108 w 277"/>
                <a:gd name="T63" fmla="*/ 35 h 36"/>
                <a:gd name="T64" fmla="*/ 86 w 277"/>
                <a:gd name="T65" fmla="*/ 36 h 36"/>
                <a:gd name="T66" fmla="*/ 65 w 277"/>
                <a:gd name="T67" fmla="*/ 36 h 36"/>
                <a:gd name="T68" fmla="*/ 45 w 277"/>
                <a:gd name="T69" fmla="*/ 36 h 36"/>
                <a:gd name="T70" fmla="*/ 29 w 277"/>
                <a:gd name="T71" fmla="*/ 36 h 36"/>
                <a:gd name="T72" fmla="*/ 15 w 277"/>
                <a:gd name="T73" fmla="*/ 35 h 36"/>
                <a:gd name="T74" fmla="*/ 5 w 277"/>
                <a:gd name="T75" fmla="*/ 34 h 36"/>
                <a:gd name="T76" fmla="*/ 0 w 277"/>
                <a:gd name="T77" fmla="*/ 31 h 36"/>
                <a:gd name="T78" fmla="*/ 0 w 277"/>
                <a:gd name="T79" fmla="*/ 29 h 36"/>
                <a:gd name="T80" fmla="*/ 7 w 277"/>
                <a:gd name="T81"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7" h="36">
                  <a:moveTo>
                    <a:pt x="7" y="25"/>
                  </a:moveTo>
                  <a:lnTo>
                    <a:pt x="10" y="25"/>
                  </a:lnTo>
                  <a:lnTo>
                    <a:pt x="15" y="24"/>
                  </a:lnTo>
                  <a:lnTo>
                    <a:pt x="25" y="23"/>
                  </a:lnTo>
                  <a:lnTo>
                    <a:pt x="37" y="22"/>
                  </a:lnTo>
                  <a:lnTo>
                    <a:pt x="52" y="20"/>
                  </a:lnTo>
                  <a:lnTo>
                    <a:pt x="70" y="17"/>
                  </a:lnTo>
                  <a:lnTo>
                    <a:pt x="88" y="15"/>
                  </a:lnTo>
                  <a:lnTo>
                    <a:pt x="108" y="13"/>
                  </a:lnTo>
                  <a:lnTo>
                    <a:pt x="128" y="11"/>
                  </a:lnTo>
                  <a:lnTo>
                    <a:pt x="148" y="8"/>
                  </a:lnTo>
                  <a:lnTo>
                    <a:pt x="169" y="6"/>
                  </a:lnTo>
                  <a:lnTo>
                    <a:pt x="188" y="4"/>
                  </a:lnTo>
                  <a:lnTo>
                    <a:pt x="207" y="2"/>
                  </a:lnTo>
                  <a:lnTo>
                    <a:pt x="223" y="1"/>
                  </a:lnTo>
                  <a:lnTo>
                    <a:pt x="238" y="0"/>
                  </a:lnTo>
                  <a:lnTo>
                    <a:pt x="249" y="0"/>
                  </a:lnTo>
                  <a:lnTo>
                    <a:pt x="266" y="1"/>
                  </a:lnTo>
                  <a:lnTo>
                    <a:pt x="275" y="5"/>
                  </a:lnTo>
                  <a:lnTo>
                    <a:pt x="277" y="9"/>
                  </a:lnTo>
                  <a:lnTo>
                    <a:pt x="274" y="15"/>
                  </a:lnTo>
                  <a:lnTo>
                    <a:pt x="267" y="21"/>
                  </a:lnTo>
                  <a:lnTo>
                    <a:pt x="255" y="25"/>
                  </a:lnTo>
                  <a:lnTo>
                    <a:pt x="244" y="29"/>
                  </a:lnTo>
                  <a:lnTo>
                    <a:pt x="230" y="30"/>
                  </a:lnTo>
                  <a:lnTo>
                    <a:pt x="221" y="30"/>
                  </a:lnTo>
                  <a:lnTo>
                    <a:pt x="208" y="31"/>
                  </a:lnTo>
                  <a:lnTo>
                    <a:pt x="192" y="31"/>
                  </a:lnTo>
                  <a:lnTo>
                    <a:pt x="172" y="32"/>
                  </a:lnTo>
                  <a:lnTo>
                    <a:pt x="151" y="34"/>
                  </a:lnTo>
                  <a:lnTo>
                    <a:pt x="130" y="34"/>
                  </a:lnTo>
                  <a:lnTo>
                    <a:pt x="108" y="35"/>
                  </a:lnTo>
                  <a:lnTo>
                    <a:pt x="86" y="36"/>
                  </a:lnTo>
                  <a:lnTo>
                    <a:pt x="65" y="36"/>
                  </a:lnTo>
                  <a:lnTo>
                    <a:pt x="45" y="36"/>
                  </a:lnTo>
                  <a:lnTo>
                    <a:pt x="29" y="36"/>
                  </a:lnTo>
                  <a:lnTo>
                    <a:pt x="15" y="35"/>
                  </a:lnTo>
                  <a:lnTo>
                    <a:pt x="5" y="34"/>
                  </a:lnTo>
                  <a:lnTo>
                    <a:pt x="0" y="31"/>
                  </a:lnTo>
                  <a:lnTo>
                    <a:pt x="0" y="29"/>
                  </a:lnTo>
                  <a:lnTo>
                    <a:pt x="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96"/>
            <p:cNvSpPr>
              <a:spLocks/>
            </p:cNvSpPr>
            <p:nvPr/>
          </p:nvSpPr>
          <p:spPr bwMode="auto">
            <a:xfrm>
              <a:off x="3826" y="1960"/>
              <a:ext cx="372" cy="116"/>
            </a:xfrm>
            <a:custGeom>
              <a:avLst/>
              <a:gdLst>
                <a:gd name="T0" fmla="*/ 4 w 743"/>
                <a:gd name="T1" fmla="*/ 29 h 231"/>
                <a:gd name="T2" fmla="*/ 38 w 743"/>
                <a:gd name="T3" fmla="*/ 26 h 231"/>
                <a:gd name="T4" fmla="*/ 96 w 743"/>
                <a:gd name="T5" fmla="*/ 22 h 231"/>
                <a:gd name="T6" fmla="*/ 171 w 743"/>
                <a:gd name="T7" fmla="*/ 17 h 231"/>
                <a:gd name="T8" fmla="*/ 254 w 743"/>
                <a:gd name="T9" fmla="*/ 13 h 231"/>
                <a:gd name="T10" fmla="*/ 336 w 743"/>
                <a:gd name="T11" fmla="*/ 8 h 231"/>
                <a:gd name="T12" fmla="*/ 408 w 743"/>
                <a:gd name="T13" fmla="*/ 3 h 231"/>
                <a:gd name="T14" fmla="*/ 461 w 743"/>
                <a:gd name="T15" fmla="*/ 1 h 231"/>
                <a:gd name="T16" fmla="*/ 479 w 743"/>
                <a:gd name="T17" fmla="*/ 1 h 231"/>
                <a:gd name="T18" fmla="*/ 493 w 743"/>
                <a:gd name="T19" fmla="*/ 1 h 231"/>
                <a:gd name="T20" fmla="*/ 514 w 743"/>
                <a:gd name="T21" fmla="*/ 8 h 231"/>
                <a:gd name="T22" fmla="*/ 536 w 743"/>
                <a:gd name="T23" fmla="*/ 30 h 231"/>
                <a:gd name="T24" fmla="*/ 555 w 743"/>
                <a:gd name="T25" fmla="*/ 72 h 231"/>
                <a:gd name="T26" fmla="*/ 598 w 743"/>
                <a:gd name="T27" fmla="*/ 124 h 231"/>
                <a:gd name="T28" fmla="*/ 651 w 743"/>
                <a:gd name="T29" fmla="*/ 170 h 231"/>
                <a:gd name="T30" fmla="*/ 699 w 743"/>
                <a:gd name="T31" fmla="*/ 199 h 231"/>
                <a:gd name="T32" fmla="*/ 720 w 743"/>
                <a:gd name="T33" fmla="*/ 205 h 231"/>
                <a:gd name="T34" fmla="*/ 734 w 743"/>
                <a:gd name="T35" fmla="*/ 212 h 231"/>
                <a:gd name="T36" fmla="*/ 743 w 743"/>
                <a:gd name="T37" fmla="*/ 221 h 231"/>
                <a:gd name="T38" fmla="*/ 730 w 743"/>
                <a:gd name="T39" fmla="*/ 229 h 231"/>
                <a:gd name="T40" fmla="*/ 697 w 743"/>
                <a:gd name="T41" fmla="*/ 231 h 231"/>
                <a:gd name="T42" fmla="*/ 670 w 743"/>
                <a:gd name="T43" fmla="*/ 225 h 231"/>
                <a:gd name="T44" fmla="*/ 645 w 743"/>
                <a:gd name="T45" fmla="*/ 213 h 231"/>
                <a:gd name="T46" fmla="*/ 621 w 743"/>
                <a:gd name="T47" fmla="*/ 196 h 231"/>
                <a:gd name="T48" fmla="*/ 597 w 743"/>
                <a:gd name="T49" fmla="*/ 175 h 231"/>
                <a:gd name="T50" fmla="*/ 574 w 743"/>
                <a:gd name="T51" fmla="*/ 152 h 231"/>
                <a:gd name="T52" fmla="*/ 551 w 743"/>
                <a:gd name="T53" fmla="*/ 128 h 231"/>
                <a:gd name="T54" fmla="*/ 527 w 743"/>
                <a:gd name="T55" fmla="*/ 104 h 231"/>
                <a:gd name="T56" fmla="*/ 494 w 743"/>
                <a:gd name="T57" fmla="*/ 72 h 231"/>
                <a:gd name="T58" fmla="*/ 455 w 743"/>
                <a:gd name="T59" fmla="*/ 46 h 231"/>
                <a:gd name="T60" fmla="*/ 423 w 743"/>
                <a:gd name="T61" fmla="*/ 33 h 231"/>
                <a:gd name="T62" fmla="*/ 398 w 743"/>
                <a:gd name="T63" fmla="*/ 29 h 231"/>
                <a:gd name="T64" fmla="*/ 381 w 743"/>
                <a:gd name="T65" fmla="*/ 29 h 231"/>
                <a:gd name="T66" fmla="*/ 345 w 743"/>
                <a:gd name="T67" fmla="*/ 31 h 231"/>
                <a:gd name="T68" fmla="*/ 288 w 743"/>
                <a:gd name="T69" fmla="*/ 36 h 231"/>
                <a:gd name="T70" fmla="*/ 219 w 743"/>
                <a:gd name="T71" fmla="*/ 39 h 231"/>
                <a:gd name="T72" fmla="*/ 147 w 743"/>
                <a:gd name="T73" fmla="*/ 43 h 231"/>
                <a:gd name="T74" fmla="*/ 81 w 743"/>
                <a:gd name="T75" fmla="*/ 43 h 231"/>
                <a:gd name="T76" fmla="*/ 30 w 743"/>
                <a:gd name="T77" fmla="*/ 40 h 231"/>
                <a:gd name="T78" fmla="*/ 2 w 743"/>
                <a:gd name="T79" fmla="*/ 3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3" h="231">
                  <a:moveTo>
                    <a:pt x="0" y="29"/>
                  </a:moveTo>
                  <a:lnTo>
                    <a:pt x="4" y="29"/>
                  </a:lnTo>
                  <a:lnTo>
                    <a:pt x="17" y="28"/>
                  </a:lnTo>
                  <a:lnTo>
                    <a:pt x="38" y="26"/>
                  </a:lnTo>
                  <a:lnTo>
                    <a:pt x="64" y="24"/>
                  </a:lnTo>
                  <a:lnTo>
                    <a:pt x="96" y="22"/>
                  </a:lnTo>
                  <a:lnTo>
                    <a:pt x="132" y="19"/>
                  </a:lnTo>
                  <a:lnTo>
                    <a:pt x="171" y="17"/>
                  </a:lnTo>
                  <a:lnTo>
                    <a:pt x="213" y="15"/>
                  </a:lnTo>
                  <a:lnTo>
                    <a:pt x="254" y="13"/>
                  </a:lnTo>
                  <a:lnTo>
                    <a:pt x="296" y="10"/>
                  </a:lnTo>
                  <a:lnTo>
                    <a:pt x="336" y="8"/>
                  </a:lnTo>
                  <a:lnTo>
                    <a:pt x="373" y="6"/>
                  </a:lnTo>
                  <a:lnTo>
                    <a:pt x="408" y="3"/>
                  </a:lnTo>
                  <a:lnTo>
                    <a:pt x="436" y="2"/>
                  </a:lnTo>
                  <a:lnTo>
                    <a:pt x="461" y="1"/>
                  </a:lnTo>
                  <a:lnTo>
                    <a:pt x="477" y="1"/>
                  </a:lnTo>
                  <a:lnTo>
                    <a:pt x="479" y="1"/>
                  </a:lnTo>
                  <a:lnTo>
                    <a:pt x="485" y="0"/>
                  </a:lnTo>
                  <a:lnTo>
                    <a:pt x="493" y="1"/>
                  </a:lnTo>
                  <a:lnTo>
                    <a:pt x="503" y="2"/>
                  </a:lnTo>
                  <a:lnTo>
                    <a:pt x="514" y="8"/>
                  </a:lnTo>
                  <a:lnTo>
                    <a:pt x="525" y="16"/>
                  </a:lnTo>
                  <a:lnTo>
                    <a:pt x="536" y="30"/>
                  </a:lnTo>
                  <a:lnTo>
                    <a:pt x="544" y="48"/>
                  </a:lnTo>
                  <a:lnTo>
                    <a:pt x="555" y="72"/>
                  </a:lnTo>
                  <a:lnTo>
                    <a:pt x="574" y="98"/>
                  </a:lnTo>
                  <a:lnTo>
                    <a:pt x="598" y="124"/>
                  </a:lnTo>
                  <a:lnTo>
                    <a:pt x="624" y="148"/>
                  </a:lnTo>
                  <a:lnTo>
                    <a:pt x="651" y="170"/>
                  </a:lnTo>
                  <a:lnTo>
                    <a:pt x="677" y="188"/>
                  </a:lnTo>
                  <a:lnTo>
                    <a:pt x="699" y="199"/>
                  </a:lnTo>
                  <a:lnTo>
                    <a:pt x="718" y="204"/>
                  </a:lnTo>
                  <a:lnTo>
                    <a:pt x="720" y="205"/>
                  </a:lnTo>
                  <a:lnTo>
                    <a:pt x="727" y="207"/>
                  </a:lnTo>
                  <a:lnTo>
                    <a:pt x="734" y="212"/>
                  </a:lnTo>
                  <a:lnTo>
                    <a:pt x="741" y="215"/>
                  </a:lnTo>
                  <a:lnTo>
                    <a:pt x="743" y="221"/>
                  </a:lnTo>
                  <a:lnTo>
                    <a:pt x="741" y="226"/>
                  </a:lnTo>
                  <a:lnTo>
                    <a:pt x="730" y="229"/>
                  </a:lnTo>
                  <a:lnTo>
                    <a:pt x="710" y="231"/>
                  </a:lnTo>
                  <a:lnTo>
                    <a:pt x="697" y="231"/>
                  </a:lnTo>
                  <a:lnTo>
                    <a:pt x="683" y="229"/>
                  </a:lnTo>
                  <a:lnTo>
                    <a:pt x="670" y="225"/>
                  </a:lnTo>
                  <a:lnTo>
                    <a:pt x="658" y="220"/>
                  </a:lnTo>
                  <a:lnTo>
                    <a:pt x="645" y="213"/>
                  </a:lnTo>
                  <a:lnTo>
                    <a:pt x="633" y="205"/>
                  </a:lnTo>
                  <a:lnTo>
                    <a:pt x="621" y="196"/>
                  </a:lnTo>
                  <a:lnTo>
                    <a:pt x="609" y="185"/>
                  </a:lnTo>
                  <a:lnTo>
                    <a:pt x="597" y="175"/>
                  </a:lnTo>
                  <a:lnTo>
                    <a:pt x="585" y="163"/>
                  </a:lnTo>
                  <a:lnTo>
                    <a:pt x="574" y="152"/>
                  </a:lnTo>
                  <a:lnTo>
                    <a:pt x="562" y="139"/>
                  </a:lnTo>
                  <a:lnTo>
                    <a:pt x="551" y="128"/>
                  </a:lnTo>
                  <a:lnTo>
                    <a:pt x="539" y="115"/>
                  </a:lnTo>
                  <a:lnTo>
                    <a:pt x="527" y="104"/>
                  </a:lnTo>
                  <a:lnTo>
                    <a:pt x="516" y="92"/>
                  </a:lnTo>
                  <a:lnTo>
                    <a:pt x="494" y="72"/>
                  </a:lnTo>
                  <a:lnTo>
                    <a:pt x="474" y="57"/>
                  </a:lnTo>
                  <a:lnTo>
                    <a:pt x="455" y="46"/>
                  </a:lnTo>
                  <a:lnTo>
                    <a:pt x="438" y="38"/>
                  </a:lnTo>
                  <a:lnTo>
                    <a:pt x="423" y="33"/>
                  </a:lnTo>
                  <a:lnTo>
                    <a:pt x="409" y="30"/>
                  </a:lnTo>
                  <a:lnTo>
                    <a:pt x="398" y="29"/>
                  </a:lnTo>
                  <a:lnTo>
                    <a:pt x="389" y="29"/>
                  </a:lnTo>
                  <a:lnTo>
                    <a:pt x="381" y="29"/>
                  </a:lnTo>
                  <a:lnTo>
                    <a:pt x="366" y="30"/>
                  </a:lnTo>
                  <a:lnTo>
                    <a:pt x="345" y="31"/>
                  </a:lnTo>
                  <a:lnTo>
                    <a:pt x="319" y="33"/>
                  </a:lnTo>
                  <a:lnTo>
                    <a:pt x="288" y="36"/>
                  </a:lnTo>
                  <a:lnTo>
                    <a:pt x="254" y="37"/>
                  </a:lnTo>
                  <a:lnTo>
                    <a:pt x="219" y="39"/>
                  </a:lnTo>
                  <a:lnTo>
                    <a:pt x="183" y="40"/>
                  </a:lnTo>
                  <a:lnTo>
                    <a:pt x="147" y="43"/>
                  </a:lnTo>
                  <a:lnTo>
                    <a:pt x="113" y="43"/>
                  </a:lnTo>
                  <a:lnTo>
                    <a:pt x="81" y="43"/>
                  </a:lnTo>
                  <a:lnTo>
                    <a:pt x="53" y="43"/>
                  </a:lnTo>
                  <a:lnTo>
                    <a:pt x="30" y="40"/>
                  </a:lnTo>
                  <a:lnTo>
                    <a:pt x="12" y="38"/>
                  </a:lnTo>
                  <a:lnTo>
                    <a:pt x="2" y="34"/>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97"/>
            <p:cNvSpPr>
              <a:spLocks/>
            </p:cNvSpPr>
            <p:nvPr/>
          </p:nvSpPr>
          <p:spPr bwMode="auto">
            <a:xfrm>
              <a:off x="3897" y="2189"/>
              <a:ext cx="83" cy="189"/>
            </a:xfrm>
            <a:custGeom>
              <a:avLst/>
              <a:gdLst>
                <a:gd name="T0" fmla="*/ 125 w 166"/>
                <a:gd name="T1" fmla="*/ 4 h 379"/>
                <a:gd name="T2" fmla="*/ 139 w 166"/>
                <a:gd name="T3" fmla="*/ 22 h 379"/>
                <a:gd name="T4" fmla="*/ 149 w 166"/>
                <a:gd name="T5" fmla="*/ 47 h 379"/>
                <a:gd name="T6" fmla="*/ 142 w 166"/>
                <a:gd name="T7" fmla="*/ 67 h 379"/>
                <a:gd name="T8" fmla="*/ 103 w 166"/>
                <a:gd name="T9" fmla="*/ 75 h 379"/>
                <a:gd name="T10" fmla="*/ 53 w 166"/>
                <a:gd name="T11" fmla="*/ 92 h 379"/>
                <a:gd name="T12" fmla="*/ 13 w 166"/>
                <a:gd name="T13" fmla="*/ 115 h 379"/>
                <a:gd name="T14" fmla="*/ 0 w 166"/>
                <a:gd name="T15" fmla="*/ 138 h 379"/>
                <a:gd name="T16" fmla="*/ 27 w 166"/>
                <a:gd name="T17" fmla="*/ 157 h 379"/>
                <a:gd name="T18" fmla="*/ 56 w 166"/>
                <a:gd name="T19" fmla="*/ 182 h 379"/>
                <a:gd name="T20" fmla="*/ 71 w 166"/>
                <a:gd name="T21" fmla="*/ 212 h 379"/>
                <a:gd name="T22" fmla="*/ 65 w 166"/>
                <a:gd name="T23" fmla="*/ 242 h 379"/>
                <a:gd name="T24" fmla="*/ 35 w 166"/>
                <a:gd name="T25" fmla="*/ 267 h 379"/>
                <a:gd name="T26" fmla="*/ 18 w 166"/>
                <a:gd name="T27" fmla="*/ 297 h 379"/>
                <a:gd name="T28" fmla="*/ 18 w 166"/>
                <a:gd name="T29" fmla="*/ 330 h 379"/>
                <a:gd name="T30" fmla="*/ 37 w 166"/>
                <a:gd name="T31" fmla="*/ 357 h 379"/>
                <a:gd name="T32" fmla="*/ 72 w 166"/>
                <a:gd name="T33" fmla="*/ 377 h 379"/>
                <a:gd name="T34" fmla="*/ 98 w 166"/>
                <a:gd name="T35" fmla="*/ 378 h 379"/>
                <a:gd name="T36" fmla="*/ 111 w 166"/>
                <a:gd name="T37" fmla="*/ 368 h 379"/>
                <a:gd name="T38" fmla="*/ 111 w 166"/>
                <a:gd name="T39" fmla="*/ 354 h 379"/>
                <a:gd name="T40" fmla="*/ 99 w 166"/>
                <a:gd name="T41" fmla="*/ 345 h 379"/>
                <a:gd name="T42" fmla="*/ 84 w 166"/>
                <a:gd name="T43" fmla="*/ 335 h 379"/>
                <a:gd name="T44" fmla="*/ 74 w 166"/>
                <a:gd name="T45" fmla="*/ 323 h 379"/>
                <a:gd name="T46" fmla="*/ 77 w 166"/>
                <a:gd name="T47" fmla="*/ 305 h 379"/>
                <a:gd name="T48" fmla="*/ 98 w 166"/>
                <a:gd name="T49" fmla="*/ 281 h 379"/>
                <a:gd name="T50" fmla="*/ 117 w 166"/>
                <a:gd name="T51" fmla="*/ 248 h 379"/>
                <a:gd name="T52" fmla="*/ 122 w 166"/>
                <a:gd name="T53" fmla="*/ 212 h 379"/>
                <a:gd name="T54" fmla="*/ 110 w 166"/>
                <a:gd name="T55" fmla="*/ 182 h 379"/>
                <a:gd name="T56" fmla="*/ 77 w 166"/>
                <a:gd name="T57" fmla="*/ 161 h 379"/>
                <a:gd name="T58" fmla="*/ 52 w 166"/>
                <a:gd name="T59" fmla="*/ 145 h 379"/>
                <a:gd name="T60" fmla="*/ 45 w 166"/>
                <a:gd name="T61" fmla="*/ 130 h 379"/>
                <a:gd name="T62" fmla="*/ 61 w 166"/>
                <a:gd name="T63" fmla="*/ 119 h 379"/>
                <a:gd name="T64" fmla="*/ 101 w 166"/>
                <a:gd name="T65" fmla="*/ 111 h 379"/>
                <a:gd name="T66" fmla="*/ 143 w 166"/>
                <a:gd name="T67" fmla="*/ 90 h 379"/>
                <a:gd name="T68" fmla="*/ 166 w 166"/>
                <a:gd name="T69" fmla="*/ 59 h 379"/>
                <a:gd name="T70" fmla="*/ 151 w 166"/>
                <a:gd name="T71" fmla="*/ 2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379">
                  <a:moveTo>
                    <a:pt x="122" y="0"/>
                  </a:moveTo>
                  <a:lnTo>
                    <a:pt x="125" y="4"/>
                  </a:lnTo>
                  <a:lnTo>
                    <a:pt x="130" y="11"/>
                  </a:lnTo>
                  <a:lnTo>
                    <a:pt x="139" y="22"/>
                  </a:lnTo>
                  <a:lnTo>
                    <a:pt x="145" y="35"/>
                  </a:lnTo>
                  <a:lnTo>
                    <a:pt x="149" y="47"/>
                  </a:lnTo>
                  <a:lnTo>
                    <a:pt x="149" y="59"/>
                  </a:lnTo>
                  <a:lnTo>
                    <a:pt x="142" y="67"/>
                  </a:lnTo>
                  <a:lnTo>
                    <a:pt x="126" y="72"/>
                  </a:lnTo>
                  <a:lnTo>
                    <a:pt x="103" y="75"/>
                  </a:lnTo>
                  <a:lnTo>
                    <a:pt x="79" y="82"/>
                  </a:lnTo>
                  <a:lnTo>
                    <a:pt x="53" y="92"/>
                  </a:lnTo>
                  <a:lnTo>
                    <a:pt x="31" y="104"/>
                  </a:lnTo>
                  <a:lnTo>
                    <a:pt x="13" y="115"/>
                  </a:lnTo>
                  <a:lnTo>
                    <a:pt x="3" y="128"/>
                  </a:lnTo>
                  <a:lnTo>
                    <a:pt x="0" y="138"/>
                  </a:lnTo>
                  <a:lnTo>
                    <a:pt x="11" y="148"/>
                  </a:lnTo>
                  <a:lnTo>
                    <a:pt x="27" y="157"/>
                  </a:lnTo>
                  <a:lnTo>
                    <a:pt x="42" y="168"/>
                  </a:lnTo>
                  <a:lnTo>
                    <a:pt x="56" y="182"/>
                  </a:lnTo>
                  <a:lnTo>
                    <a:pt x="65" y="196"/>
                  </a:lnTo>
                  <a:lnTo>
                    <a:pt x="71" y="212"/>
                  </a:lnTo>
                  <a:lnTo>
                    <a:pt x="71" y="227"/>
                  </a:lnTo>
                  <a:lnTo>
                    <a:pt x="65" y="242"/>
                  </a:lnTo>
                  <a:lnTo>
                    <a:pt x="51" y="255"/>
                  </a:lnTo>
                  <a:lnTo>
                    <a:pt x="35" y="267"/>
                  </a:lnTo>
                  <a:lnTo>
                    <a:pt x="23" y="282"/>
                  </a:lnTo>
                  <a:lnTo>
                    <a:pt x="18" y="297"/>
                  </a:lnTo>
                  <a:lnTo>
                    <a:pt x="15" y="314"/>
                  </a:lnTo>
                  <a:lnTo>
                    <a:pt x="18" y="330"/>
                  </a:lnTo>
                  <a:lnTo>
                    <a:pt x="26" y="345"/>
                  </a:lnTo>
                  <a:lnTo>
                    <a:pt x="37" y="357"/>
                  </a:lnTo>
                  <a:lnTo>
                    <a:pt x="54" y="369"/>
                  </a:lnTo>
                  <a:lnTo>
                    <a:pt x="72" y="377"/>
                  </a:lnTo>
                  <a:lnTo>
                    <a:pt x="87" y="379"/>
                  </a:lnTo>
                  <a:lnTo>
                    <a:pt x="98" y="378"/>
                  </a:lnTo>
                  <a:lnTo>
                    <a:pt x="106" y="373"/>
                  </a:lnTo>
                  <a:lnTo>
                    <a:pt x="111" y="368"/>
                  </a:lnTo>
                  <a:lnTo>
                    <a:pt x="112" y="361"/>
                  </a:lnTo>
                  <a:lnTo>
                    <a:pt x="111" y="354"/>
                  </a:lnTo>
                  <a:lnTo>
                    <a:pt x="106" y="348"/>
                  </a:lnTo>
                  <a:lnTo>
                    <a:pt x="99" y="345"/>
                  </a:lnTo>
                  <a:lnTo>
                    <a:pt x="92" y="340"/>
                  </a:lnTo>
                  <a:lnTo>
                    <a:pt x="84" y="335"/>
                  </a:lnTo>
                  <a:lnTo>
                    <a:pt x="79" y="330"/>
                  </a:lnTo>
                  <a:lnTo>
                    <a:pt x="74" y="323"/>
                  </a:lnTo>
                  <a:lnTo>
                    <a:pt x="74" y="315"/>
                  </a:lnTo>
                  <a:lnTo>
                    <a:pt x="77" y="305"/>
                  </a:lnTo>
                  <a:lnTo>
                    <a:pt x="87" y="294"/>
                  </a:lnTo>
                  <a:lnTo>
                    <a:pt x="98" y="281"/>
                  </a:lnTo>
                  <a:lnTo>
                    <a:pt x="109" y="265"/>
                  </a:lnTo>
                  <a:lnTo>
                    <a:pt x="117" y="248"/>
                  </a:lnTo>
                  <a:lnTo>
                    <a:pt x="121" y="229"/>
                  </a:lnTo>
                  <a:lnTo>
                    <a:pt x="122" y="212"/>
                  </a:lnTo>
                  <a:lnTo>
                    <a:pt x="119" y="196"/>
                  </a:lnTo>
                  <a:lnTo>
                    <a:pt x="110" y="182"/>
                  </a:lnTo>
                  <a:lnTo>
                    <a:pt x="95" y="171"/>
                  </a:lnTo>
                  <a:lnTo>
                    <a:pt x="77" y="161"/>
                  </a:lnTo>
                  <a:lnTo>
                    <a:pt x="62" y="153"/>
                  </a:lnTo>
                  <a:lnTo>
                    <a:pt x="52" y="145"/>
                  </a:lnTo>
                  <a:lnTo>
                    <a:pt x="46" y="137"/>
                  </a:lnTo>
                  <a:lnTo>
                    <a:pt x="45" y="130"/>
                  </a:lnTo>
                  <a:lnTo>
                    <a:pt x="51" y="125"/>
                  </a:lnTo>
                  <a:lnTo>
                    <a:pt x="61" y="119"/>
                  </a:lnTo>
                  <a:lnTo>
                    <a:pt x="79" y="115"/>
                  </a:lnTo>
                  <a:lnTo>
                    <a:pt x="101" y="111"/>
                  </a:lnTo>
                  <a:lnTo>
                    <a:pt x="122" y="102"/>
                  </a:lnTo>
                  <a:lnTo>
                    <a:pt x="143" y="90"/>
                  </a:lnTo>
                  <a:lnTo>
                    <a:pt x="158" y="75"/>
                  </a:lnTo>
                  <a:lnTo>
                    <a:pt x="166" y="59"/>
                  </a:lnTo>
                  <a:lnTo>
                    <a:pt x="165" y="41"/>
                  </a:lnTo>
                  <a:lnTo>
                    <a:pt x="151" y="21"/>
                  </a:lnTo>
                  <a:lnTo>
                    <a:pt x="1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98"/>
            <p:cNvSpPr>
              <a:spLocks/>
            </p:cNvSpPr>
            <p:nvPr/>
          </p:nvSpPr>
          <p:spPr bwMode="auto">
            <a:xfrm>
              <a:off x="3783" y="2389"/>
              <a:ext cx="141" cy="410"/>
            </a:xfrm>
            <a:custGeom>
              <a:avLst/>
              <a:gdLst>
                <a:gd name="T0" fmla="*/ 282 w 282"/>
                <a:gd name="T1" fmla="*/ 9 h 820"/>
                <a:gd name="T2" fmla="*/ 274 w 282"/>
                <a:gd name="T3" fmla="*/ 63 h 820"/>
                <a:gd name="T4" fmla="*/ 257 w 282"/>
                <a:gd name="T5" fmla="*/ 105 h 820"/>
                <a:gd name="T6" fmla="*/ 236 w 282"/>
                <a:gd name="T7" fmla="*/ 126 h 820"/>
                <a:gd name="T8" fmla="*/ 205 w 282"/>
                <a:gd name="T9" fmla="*/ 149 h 820"/>
                <a:gd name="T10" fmla="*/ 168 w 282"/>
                <a:gd name="T11" fmla="*/ 175 h 820"/>
                <a:gd name="T12" fmla="*/ 129 w 282"/>
                <a:gd name="T13" fmla="*/ 204 h 820"/>
                <a:gd name="T14" fmla="*/ 93 w 282"/>
                <a:gd name="T15" fmla="*/ 234 h 820"/>
                <a:gd name="T16" fmla="*/ 65 w 282"/>
                <a:gd name="T17" fmla="*/ 265 h 820"/>
                <a:gd name="T18" fmla="*/ 45 w 282"/>
                <a:gd name="T19" fmla="*/ 297 h 820"/>
                <a:gd name="T20" fmla="*/ 43 w 282"/>
                <a:gd name="T21" fmla="*/ 363 h 820"/>
                <a:gd name="T22" fmla="*/ 77 w 282"/>
                <a:gd name="T23" fmla="*/ 493 h 820"/>
                <a:gd name="T24" fmla="*/ 134 w 282"/>
                <a:gd name="T25" fmla="*/ 628 h 820"/>
                <a:gd name="T26" fmla="*/ 189 w 282"/>
                <a:gd name="T27" fmla="*/ 723 h 820"/>
                <a:gd name="T28" fmla="*/ 222 w 282"/>
                <a:gd name="T29" fmla="*/ 758 h 820"/>
                <a:gd name="T30" fmla="*/ 239 w 282"/>
                <a:gd name="T31" fmla="*/ 790 h 820"/>
                <a:gd name="T32" fmla="*/ 236 w 282"/>
                <a:gd name="T33" fmla="*/ 816 h 820"/>
                <a:gd name="T34" fmla="*/ 210 w 282"/>
                <a:gd name="T35" fmla="*/ 816 h 820"/>
                <a:gd name="T36" fmla="*/ 159 w 282"/>
                <a:gd name="T37" fmla="*/ 770 h 820"/>
                <a:gd name="T38" fmla="*/ 101 w 282"/>
                <a:gd name="T39" fmla="*/ 676 h 820"/>
                <a:gd name="T40" fmla="*/ 50 w 282"/>
                <a:gd name="T41" fmla="*/ 564 h 820"/>
                <a:gd name="T42" fmla="*/ 15 w 282"/>
                <a:gd name="T43" fmla="*/ 465 h 820"/>
                <a:gd name="T44" fmla="*/ 2 w 282"/>
                <a:gd name="T45" fmla="*/ 402 h 820"/>
                <a:gd name="T46" fmla="*/ 2 w 282"/>
                <a:gd name="T47" fmla="*/ 339 h 820"/>
                <a:gd name="T48" fmla="*/ 16 w 282"/>
                <a:gd name="T49" fmla="*/ 274 h 820"/>
                <a:gd name="T50" fmla="*/ 45 w 282"/>
                <a:gd name="T51" fmla="*/ 217 h 820"/>
                <a:gd name="T52" fmla="*/ 80 w 282"/>
                <a:gd name="T53" fmla="*/ 181 h 820"/>
                <a:gd name="T54" fmla="*/ 111 w 282"/>
                <a:gd name="T55" fmla="*/ 158 h 820"/>
                <a:gd name="T56" fmla="*/ 144 w 282"/>
                <a:gd name="T57" fmla="*/ 135 h 820"/>
                <a:gd name="T58" fmla="*/ 180 w 282"/>
                <a:gd name="T59" fmla="*/ 111 h 820"/>
                <a:gd name="T60" fmla="*/ 213 w 282"/>
                <a:gd name="T61" fmla="*/ 86 h 820"/>
                <a:gd name="T62" fmla="*/ 243 w 282"/>
                <a:gd name="T63" fmla="*/ 62 h 820"/>
                <a:gd name="T64" fmla="*/ 266 w 282"/>
                <a:gd name="T65" fmla="*/ 37 h 820"/>
                <a:gd name="T66" fmla="*/ 280 w 282"/>
                <a:gd name="T67" fmla="*/ 1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820">
                  <a:moveTo>
                    <a:pt x="282" y="0"/>
                  </a:moveTo>
                  <a:lnTo>
                    <a:pt x="282" y="9"/>
                  </a:lnTo>
                  <a:lnTo>
                    <a:pt x="280" y="32"/>
                  </a:lnTo>
                  <a:lnTo>
                    <a:pt x="274" y="63"/>
                  </a:lnTo>
                  <a:lnTo>
                    <a:pt x="263" y="97"/>
                  </a:lnTo>
                  <a:lnTo>
                    <a:pt x="257" y="105"/>
                  </a:lnTo>
                  <a:lnTo>
                    <a:pt x="248" y="114"/>
                  </a:lnTo>
                  <a:lnTo>
                    <a:pt x="236" y="126"/>
                  </a:lnTo>
                  <a:lnTo>
                    <a:pt x="221" y="136"/>
                  </a:lnTo>
                  <a:lnTo>
                    <a:pt x="205" y="149"/>
                  </a:lnTo>
                  <a:lnTo>
                    <a:pt x="187" y="161"/>
                  </a:lnTo>
                  <a:lnTo>
                    <a:pt x="168" y="175"/>
                  </a:lnTo>
                  <a:lnTo>
                    <a:pt x="149" y="189"/>
                  </a:lnTo>
                  <a:lnTo>
                    <a:pt x="129" y="204"/>
                  </a:lnTo>
                  <a:lnTo>
                    <a:pt x="111" y="219"/>
                  </a:lnTo>
                  <a:lnTo>
                    <a:pt x="93" y="234"/>
                  </a:lnTo>
                  <a:lnTo>
                    <a:pt x="77" y="250"/>
                  </a:lnTo>
                  <a:lnTo>
                    <a:pt x="65" y="265"/>
                  </a:lnTo>
                  <a:lnTo>
                    <a:pt x="53" y="281"/>
                  </a:lnTo>
                  <a:lnTo>
                    <a:pt x="45" y="297"/>
                  </a:lnTo>
                  <a:lnTo>
                    <a:pt x="42" y="312"/>
                  </a:lnTo>
                  <a:lnTo>
                    <a:pt x="43" y="363"/>
                  </a:lnTo>
                  <a:lnTo>
                    <a:pt x="55" y="425"/>
                  </a:lnTo>
                  <a:lnTo>
                    <a:pt x="77" y="493"/>
                  </a:lnTo>
                  <a:lnTo>
                    <a:pt x="105" y="562"/>
                  </a:lnTo>
                  <a:lnTo>
                    <a:pt x="134" y="628"/>
                  </a:lnTo>
                  <a:lnTo>
                    <a:pt x="164" y="683"/>
                  </a:lnTo>
                  <a:lnTo>
                    <a:pt x="189" y="723"/>
                  </a:lnTo>
                  <a:lnTo>
                    <a:pt x="209" y="745"/>
                  </a:lnTo>
                  <a:lnTo>
                    <a:pt x="222" y="758"/>
                  </a:lnTo>
                  <a:lnTo>
                    <a:pt x="232" y="774"/>
                  </a:lnTo>
                  <a:lnTo>
                    <a:pt x="239" y="790"/>
                  </a:lnTo>
                  <a:lnTo>
                    <a:pt x="240" y="805"/>
                  </a:lnTo>
                  <a:lnTo>
                    <a:pt x="236" y="816"/>
                  </a:lnTo>
                  <a:lnTo>
                    <a:pt x="226" y="820"/>
                  </a:lnTo>
                  <a:lnTo>
                    <a:pt x="210" y="816"/>
                  </a:lnTo>
                  <a:lnTo>
                    <a:pt x="187" y="799"/>
                  </a:lnTo>
                  <a:lnTo>
                    <a:pt x="159" y="770"/>
                  </a:lnTo>
                  <a:lnTo>
                    <a:pt x="130" y="727"/>
                  </a:lnTo>
                  <a:lnTo>
                    <a:pt x="101" y="676"/>
                  </a:lnTo>
                  <a:lnTo>
                    <a:pt x="74" y="621"/>
                  </a:lnTo>
                  <a:lnTo>
                    <a:pt x="50" y="564"/>
                  </a:lnTo>
                  <a:lnTo>
                    <a:pt x="30" y="512"/>
                  </a:lnTo>
                  <a:lnTo>
                    <a:pt x="15" y="465"/>
                  </a:lnTo>
                  <a:lnTo>
                    <a:pt x="6" y="431"/>
                  </a:lnTo>
                  <a:lnTo>
                    <a:pt x="2" y="402"/>
                  </a:lnTo>
                  <a:lnTo>
                    <a:pt x="0" y="371"/>
                  </a:lnTo>
                  <a:lnTo>
                    <a:pt x="2" y="339"/>
                  </a:lnTo>
                  <a:lnTo>
                    <a:pt x="7" y="306"/>
                  </a:lnTo>
                  <a:lnTo>
                    <a:pt x="16" y="274"/>
                  </a:lnTo>
                  <a:lnTo>
                    <a:pt x="29" y="244"/>
                  </a:lnTo>
                  <a:lnTo>
                    <a:pt x="45" y="217"/>
                  </a:lnTo>
                  <a:lnTo>
                    <a:pt x="67" y="192"/>
                  </a:lnTo>
                  <a:lnTo>
                    <a:pt x="80" y="181"/>
                  </a:lnTo>
                  <a:lnTo>
                    <a:pt x="95" y="169"/>
                  </a:lnTo>
                  <a:lnTo>
                    <a:pt x="111" y="158"/>
                  </a:lnTo>
                  <a:lnTo>
                    <a:pt x="127" y="146"/>
                  </a:lnTo>
                  <a:lnTo>
                    <a:pt x="144" y="135"/>
                  </a:lnTo>
                  <a:lnTo>
                    <a:pt x="161" y="122"/>
                  </a:lnTo>
                  <a:lnTo>
                    <a:pt x="180" y="111"/>
                  </a:lnTo>
                  <a:lnTo>
                    <a:pt x="197" y="98"/>
                  </a:lnTo>
                  <a:lnTo>
                    <a:pt x="213" y="86"/>
                  </a:lnTo>
                  <a:lnTo>
                    <a:pt x="228" y="74"/>
                  </a:lnTo>
                  <a:lnTo>
                    <a:pt x="243" y="62"/>
                  </a:lnTo>
                  <a:lnTo>
                    <a:pt x="256" y="50"/>
                  </a:lnTo>
                  <a:lnTo>
                    <a:pt x="266" y="37"/>
                  </a:lnTo>
                  <a:lnTo>
                    <a:pt x="274" y="24"/>
                  </a:lnTo>
                  <a:lnTo>
                    <a:pt x="280" y="13"/>
                  </a:lnTo>
                  <a:lnTo>
                    <a:pt x="2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99"/>
            <p:cNvSpPr>
              <a:spLocks/>
            </p:cNvSpPr>
            <p:nvPr/>
          </p:nvSpPr>
          <p:spPr bwMode="auto">
            <a:xfrm>
              <a:off x="3982" y="2222"/>
              <a:ext cx="279" cy="448"/>
            </a:xfrm>
            <a:custGeom>
              <a:avLst/>
              <a:gdLst>
                <a:gd name="T0" fmla="*/ 9 w 558"/>
                <a:gd name="T1" fmla="*/ 51 h 896"/>
                <a:gd name="T2" fmla="*/ 22 w 558"/>
                <a:gd name="T3" fmla="*/ 47 h 896"/>
                <a:gd name="T4" fmla="*/ 46 w 558"/>
                <a:gd name="T5" fmla="*/ 39 h 896"/>
                <a:gd name="T6" fmla="*/ 78 w 558"/>
                <a:gd name="T7" fmla="*/ 31 h 896"/>
                <a:gd name="T8" fmla="*/ 116 w 558"/>
                <a:gd name="T9" fmla="*/ 23 h 896"/>
                <a:gd name="T10" fmla="*/ 158 w 558"/>
                <a:gd name="T11" fmla="*/ 16 h 896"/>
                <a:gd name="T12" fmla="*/ 198 w 558"/>
                <a:gd name="T13" fmla="*/ 13 h 896"/>
                <a:gd name="T14" fmla="*/ 237 w 558"/>
                <a:gd name="T15" fmla="*/ 14 h 896"/>
                <a:gd name="T16" fmla="*/ 273 w 558"/>
                <a:gd name="T17" fmla="*/ 25 h 896"/>
                <a:gd name="T18" fmla="*/ 316 w 558"/>
                <a:gd name="T19" fmla="*/ 68 h 896"/>
                <a:gd name="T20" fmla="*/ 362 w 558"/>
                <a:gd name="T21" fmla="*/ 142 h 896"/>
                <a:gd name="T22" fmla="*/ 407 w 558"/>
                <a:gd name="T23" fmla="*/ 240 h 896"/>
                <a:gd name="T24" fmla="*/ 448 w 558"/>
                <a:gd name="T25" fmla="*/ 359 h 896"/>
                <a:gd name="T26" fmla="*/ 481 w 558"/>
                <a:gd name="T27" fmla="*/ 495 h 896"/>
                <a:gd name="T28" fmla="*/ 498 w 558"/>
                <a:gd name="T29" fmla="*/ 643 h 896"/>
                <a:gd name="T30" fmla="*/ 499 w 558"/>
                <a:gd name="T31" fmla="*/ 797 h 896"/>
                <a:gd name="T32" fmla="*/ 492 w 558"/>
                <a:gd name="T33" fmla="*/ 878 h 896"/>
                <a:gd name="T34" fmla="*/ 498 w 558"/>
                <a:gd name="T35" fmla="*/ 888 h 896"/>
                <a:gd name="T36" fmla="*/ 509 w 558"/>
                <a:gd name="T37" fmla="*/ 896 h 896"/>
                <a:gd name="T38" fmla="*/ 525 w 558"/>
                <a:gd name="T39" fmla="*/ 884 h 896"/>
                <a:gd name="T40" fmla="*/ 540 w 558"/>
                <a:gd name="T41" fmla="*/ 851 h 896"/>
                <a:gd name="T42" fmla="*/ 550 w 558"/>
                <a:gd name="T43" fmla="*/ 810 h 896"/>
                <a:gd name="T44" fmla="*/ 557 w 558"/>
                <a:gd name="T45" fmla="*/ 752 h 896"/>
                <a:gd name="T46" fmla="*/ 557 w 558"/>
                <a:gd name="T47" fmla="*/ 678 h 896"/>
                <a:gd name="T48" fmla="*/ 547 w 558"/>
                <a:gd name="T49" fmla="*/ 590 h 896"/>
                <a:gd name="T50" fmla="*/ 528 w 558"/>
                <a:gd name="T51" fmla="*/ 488 h 896"/>
                <a:gd name="T52" fmla="*/ 493 w 558"/>
                <a:gd name="T53" fmla="*/ 374 h 896"/>
                <a:gd name="T54" fmla="*/ 441 w 558"/>
                <a:gd name="T55" fmla="*/ 250 h 896"/>
                <a:gd name="T56" fmla="*/ 407 w 558"/>
                <a:gd name="T57" fmla="*/ 182 h 896"/>
                <a:gd name="T58" fmla="*/ 400 w 558"/>
                <a:gd name="T59" fmla="*/ 167 h 896"/>
                <a:gd name="T60" fmla="*/ 386 w 558"/>
                <a:gd name="T61" fmla="*/ 141 h 896"/>
                <a:gd name="T62" fmla="*/ 366 w 558"/>
                <a:gd name="T63" fmla="*/ 108 h 896"/>
                <a:gd name="T64" fmla="*/ 341 w 558"/>
                <a:gd name="T65" fmla="*/ 74 h 896"/>
                <a:gd name="T66" fmla="*/ 312 w 558"/>
                <a:gd name="T67" fmla="*/ 41 h 896"/>
                <a:gd name="T68" fmla="*/ 279 w 558"/>
                <a:gd name="T69" fmla="*/ 16 h 896"/>
                <a:gd name="T70" fmla="*/ 243 w 558"/>
                <a:gd name="T71" fmla="*/ 1 h 896"/>
                <a:gd name="T72" fmla="*/ 204 w 558"/>
                <a:gd name="T73" fmla="*/ 1 h 896"/>
                <a:gd name="T74" fmla="*/ 161 w 558"/>
                <a:gd name="T75" fmla="*/ 5 h 896"/>
                <a:gd name="T76" fmla="*/ 119 w 558"/>
                <a:gd name="T77" fmla="*/ 9 h 896"/>
                <a:gd name="T78" fmla="*/ 78 w 558"/>
                <a:gd name="T79" fmla="*/ 16 h 896"/>
                <a:gd name="T80" fmla="*/ 44 w 558"/>
                <a:gd name="T81" fmla="*/ 24 h 896"/>
                <a:gd name="T82" fmla="*/ 17 w 558"/>
                <a:gd name="T83" fmla="*/ 32 h 896"/>
                <a:gd name="T84" fmla="*/ 2 w 558"/>
                <a:gd name="T85" fmla="*/ 40 h 896"/>
                <a:gd name="T86" fmla="*/ 1 w 558"/>
                <a:gd name="T87" fmla="*/ 4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896">
                  <a:moveTo>
                    <a:pt x="7" y="52"/>
                  </a:moveTo>
                  <a:lnTo>
                    <a:pt x="9" y="51"/>
                  </a:lnTo>
                  <a:lnTo>
                    <a:pt x="14" y="50"/>
                  </a:lnTo>
                  <a:lnTo>
                    <a:pt x="22" y="47"/>
                  </a:lnTo>
                  <a:lnTo>
                    <a:pt x="33" y="44"/>
                  </a:lnTo>
                  <a:lnTo>
                    <a:pt x="46" y="39"/>
                  </a:lnTo>
                  <a:lnTo>
                    <a:pt x="61" y="36"/>
                  </a:lnTo>
                  <a:lnTo>
                    <a:pt x="78" y="31"/>
                  </a:lnTo>
                  <a:lnTo>
                    <a:pt x="97" y="26"/>
                  </a:lnTo>
                  <a:lnTo>
                    <a:pt x="116" y="23"/>
                  </a:lnTo>
                  <a:lnTo>
                    <a:pt x="137" y="20"/>
                  </a:lnTo>
                  <a:lnTo>
                    <a:pt x="158" y="16"/>
                  </a:lnTo>
                  <a:lnTo>
                    <a:pt x="179" y="14"/>
                  </a:lnTo>
                  <a:lnTo>
                    <a:pt x="198" y="13"/>
                  </a:lnTo>
                  <a:lnTo>
                    <a:pt x="218" y="13"/>
                  </a:lnTo>
                  <a:lnTo>
                    <a:pt x="237" y="14"/>
                  </a:lnTo>
                  <a:lnTo>
                    <a:pt x="255" y="17"/>
                  </a:lnTo>
                  <a:lnTo>
                    <a:pt x="273" y="25"/>
                  </a:lnTo>
                  <a:lnTo>
                    <a:pt x="294" y="43"/>
                  </a:lnTo>
                  <a:lnTo>
                    <a:pt x="316" y="68"/>
                  </a:lnTo>
                  <a:lnTo>
                    <a:pt x="338" y="101"/>
                  </a:lnTo>
                  <a:lnTo>
                    <a:pt x="362" y="142"/>
                  </a:lnTo>
                  <a:lnTo>
                    <a:pt x="385" y="188"/>
                  </a:lnTo>
                  <a:lnTo>
                    <a:pt x="407" y="240"/>
                  </a:lnTo>
                  <a:lnTo>
                    <a:pt x="429" y="297"/>
                  </a:lnTo>
                  <a:lnTo>
                    <a:pt x="448" y="359"/>
                  </a:lnTo>
                  <a:lnTo>
                    <a:pt x="466" y="426"/>
                  </a:lnTo>
                  <a:lnTo>
                    <a:pt x="481" y="495"/>
                  </a:lnTo>
                  <a:lnTo>
                    <a:pt x="491" y="568"/>
                  </a:lnTo>
                  <a:lnTo>
                    <a:pt x="498" y="643"/>
                  </a:lnTo>
                  <a:lnTo>
                    <a:pt x="501" y="720"/>
                  </a:lnTo>
                  <a:lnTo>
                    <a:pt x="499" y="797"/>
                  </a:lnTo>
                  <a:lnTo>
                    <a:pt x="491" y="875"/>
                  </a:lnTo>
                  <a:lnTo>
                    <a:pt x="492" y="878"/>
                  </a:lnTo>
                  <a:lnTo>
                    <a:pt x="494" y="882"/>
                  </a:lnTo>
                  <a:lnTo>
                    <a:pt x="498" y="888"/>
                  </a:lnTo>
                  <a:lnTo>
                    <a:pt x="502" y="894"/>
                  </a:lnTo>
                  <a:lnTo>
                    <a:pt x="509" y="896"/>
                  </a:lnTo>
                  <a:lnTo>
                    <a:pt x="516" y="893"/>
                  </a:lnTo>
                  <a:lnTo>
                    <a:pt x="525" y="884"/>
                  </a:lnTo>
                  <a:lnTo>
                    <a:pt x="535" y="865"/>
                  </a:lnTo>
                  <a:lnTo>
                    <a:pt x="540" y="851"/>
                  </a:lnTo>
                  <a:lnTo>
                    <a:pt x="545" y="833"/>
                  </a:lnTo>
                  <a:lnTo>
                    <a:pt x="550" y="810"/>
                  </a:lnTo>
                  <a:lnTo>
                    <a:pt x="553" y="783"/>
                  </a:lnTo>
                  <a:lnTo>
                    <a:pt x="557" y="752"/>
                  </a:lnTo>
                  <a:lnTo>
                    <a:pt x="558" y="716"/>
                  </a:lnTo>
                  <a:lnTo>
                    <a:pt x="557" y="678"/>
                  </a:lnTo>
                  <a:lnTo>
                    <a:pt x="553" y="636"/>
                  </a:lnTo>
                  <a:lnTo>
                    <a:pt x="547" y="590"/>
                  </a:lnTo>
                  <a:lnTo>
                    <a:pt x="539" y="540"/>
                  </a:lnTo>
                  <a:lnTo>
                    <a:pt x="528" y="488"/>
                  </a:lnTo>
                  <a:lnTo>
                    <a:pt x="513" y="433"/>
                  </a:lnTo>
                  <a:lnTo>
                    <a:pt x="493" y="374"/>
                  </a:lnTo>
                  <a:lnTo>
                    <a:pt x="469" y="313"/>
                  </a:lnTo>
                  <a:lnTo>
                    <a:pt x="441" y="250"/>
                  </a:lnTo>
                  <a:lnTo>
                    <a:pt x="408" y="184"/>
                  </a:lnTo>
                  <a:lnTo>
                    <a:pt x="407" y="182"/>
                  </a:lnTo>
                  <a:lnTo>
                    <a:pt x="404" y="176"/>
                  </a:lnTo>
                  <a:lnTo>
                    <a:pt x="400" y="167"/>
                  </a:lnTo>
                  <a:lnTo>
                    <a:pt x="394" y="156"/>
                  </a:lnTo>
                  <a:lnTo>
                    <a:pt x="386" y="141"/>
                  </a:lnTo>
                  <a:lnTo>
                    <a:pt x="377" y="126"/>
                  </a:lnTo>
                  <a:lnTo>
                    <a:pt x="366" y="108"/>
                  </a:lnTo>
                  <a:lnTo>
                    <a:pt x="355" y="91"/>
                  </a:lnTo>
                  <a:lnTo>
                    <a:pt x="341" y="74"/>
                  </a:lnTo>
                  <a:lnTo>
                    <a:pt x="327" y="58"/>
                  </a:lnTo>
                  <a:lnTo>
                    <a:pt x="312" y="41"/>
                  </a:lnTo>
                  <a:lnTo>
                    <a:pt x="296" y="28"/>
                  </a:lnTo>
                  <a:lnTo>
                    <a:pt x="279" y="16"/>
                  </a:lnTo>
                  <a:lnTo>
                    <a:pt x="262" y="7"/>
                  </a:lnTo>
                  <a:lnTo>
                    <a:pt x="243" y="1"/>
                  </a:lnTo>
                  <a:lnTo>
                    <a:pt x="224" y="0"/>
                  </a:lnTo>
                  <a:lnTo>
                    <a:pt x="204" y="1"/>
                  </a:lnTo>
                  <a:lnTo>
                    <a:pt x="183" y="2"/>
                  </a:lnTo>
                  <a:lnTo>
                    <a:pt x="161" y="5"/>
                  </a:lnTo>
                  <a:lnTo>
                    <a:pt x="139" y="7"/>
                  </a:lnTo>
                  <a:lnTo>
                    <a:pt x="119" y="9"/>
                  </a:lnTo>
                  <a:lnTo>
                    <a:pt x="98" y="13"/>
                  </a:lnTo>
                  <a:lnTo>
                    <a:pt x="78" y="16"/>
                  </a:lnTo>
                  <a:lnTo>
                    <a:pt x="60" y="20"/>
                  </a:lnTo>
                  <a:lnTo>
                    <a:pt x="44" y="24"/>
                  </a:lnTo>
                  <a:lnTo>
                    <a:pt x="29" y="28"/>
                  </a:lnTo>
                  <a:lnTo>
                    <a:pt x="17" y="32"/>
                  </a:lnTo>
                  <a:lnTo>
                    <a:pt x="8" y="36"/>
                  </a:lnTo>
                  <a:lnTo>
                    <a:pt x="2" y="40"/>
                  </a:lnTo>
                  <a:lnTo>
                    <a:pt x="0" y="45"/>
                  </a:lnTo>
                  <a:lnTo>
                    <a:pt x="1" y="48"/>
                  </a:lnTo>
                  <a:lnTo>
                    <a:pt x="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100"/>
            <p:cNvSpPr>
              <a:spLocks/>
            </p:cNvSpPr>
            <p:nvPr/>
          </p:nvSpPr>
          <p:spPr bwMode="auto">
            <a:xfrm>
              <a:off x="4067" y="2349"/>
              <a:ext cx="135" cy="306"/>
            </a:xfrm>
            <a:custGeom>
              <a:avLst/>
              <a:gdLst>
                <a:gd name="T0" fmla="*/ 8 w 271"/>
                <a:gd name="T1" fmla="*/ 570 h 611"/>
                <a:gd name="T2" fmla="*/ 13 w 271"/>
                <a:gd name="T3" fmla="*/ 567 h 611"/>
                <a:gd name="T4" fmla="*/ 27 w 271"/>
                <a:gd name="T5" fmla="*/ 561 h 611"/>
                <a:gd name="T6" fmla="*/ 46 w 271"/>
                <a:gd name="T7" fmla="*/ 547 h 611"/>
                <a:gd name="T8" fmla="*/ 68 w 271"/>
                <a:gd name="T9" fmla="*/ 526 h 611"/>
                <a:gd name="T10" fmla="*/ 89 w 271"/>
                <a:gd name="T11" fmla="*/ 495 h 611"/>
                <a:gd name="T12" fmla="*/ 109 w 271"/>
                <a:gd name="T13" fmla="*/ 455 h 611"/>
                <a:gd name="T14" fmla="*/ 122 w 271"/>
                <a:gd name="T15" fmla="*/ 402 h 611"/>
                <a:gd name="T16" fmla="*/ 127 w 271"/>
                <a:gd name="T17" fmla="*/ 336 h 611"/>
                <a:gd name="T18" fmla="*/ 127 w 271"/>
                <a:gd name="T19" fmla="*/ 262 h 611"/>
                <a:gd name="T20" fmla="*/ 127 w 271"/>
                <a:gd name="T21" fmla="*/ 188 h 611"/>
                <a:gd name="T22" fmla="*/ 127 w 271"/>
                <a:gd name="T23" fmla="*/ 122 h 611"/>
                <a:gd name="T24" fmla="*/ 130 w 271"/>
                <a:gd name="T25" fmla="*/ 64 h 611"/>
                <a:gd name="T26" fmla="*/ 135 w 271"/>
                <a:gd name="T27" fmla="*/ 23 h 611"/>
                <a:gd name="T28" fmla="*/ 143 w 271"/>
                <a:gd name="T29" fmla="*/ 0 h 611"/>
                <a:gd name="T30" fmla="*/ 155 w 271"/>
                <a:gd name="T31" fmla="*/ 1 h 611"/>
                <a:gd name="T32" fmla="*/ 171 w 271"/>
                <a:gd name="T33" fmla="*/ 31 h 611"/>
                <a:gd name="T34" fmla="*/ 190 w 271"/>
                <a:gd name="T35" fmla="*/ 81 h 611"/>
                <a:gd name="T36" fmla="*/ 209 w 271"/>
                <a:gd name="T37" fmla="*/ 141 h 611"/>
                <a:gd name="T38" fmla="*/ 227 w 271"/>
                <a:gd name="T39" fmla="*/ 206 h 611"/>
                <a:gd name="T40" fmla="*/ 243 w 271"/>
                <a:gd name="T41" fmla="*/ 273 h 611"/>
                <a:gd name="T42" fmla="*/ 257 w 271"/>
                <a:gd name="T43" fmla="*/ 339 h 611"/>
                <a:gd name="T44" fmla="*/ 266 w 271"/>
                <a:gd name="T45" fmla="*/ 403 h 611"/>
                <a:gd name="T46" fmla="*/ 271 w 271"/>
                <a:gd name="T47" fmla="*/ 461 h 611"/>
                <a:gd name="T48" fmla="*/ 270 w 271"/>
                <a:gd name="T49" fmla="*/ 511 h 611"/>
                <a:gd name="T50" fmla="*/ 260 w 271"/>
                <a:gd name="T51" fmla="*/ 549 h 611"/>
                <a:gd name="T52" fmla="*/ 241 w 271"/>
                <a:gd name="T53" fmla="*/ 577 h 611"/>
                <a:gd name="T54" fmla="*/ 216 w 271"/>
                <a:gd name="T55" fmla="*/ 594 h 611"/>
                <a:gd name="T56" fmla="*/ 187 w 271"/>
                <a:gd name="T57" fmla="*/ 605 h 611"/>
                <a:gd name="T58" fmla="*/ 158 w 271"/>
                <a:gd name="T59" fmla="*/ 610 h 611"/>
                <a:gd name="T60" fmla="*/ 132 w 271"/>
                <a:gd name="T61" fmla="*/ 611 h 611"/>
                <a:gd name="T62" fmla="*/ 110 w 271"/>
                <a:gd name="T63" fmla="*/ 611 h 611"/>
                <a:gd name="T64" fmla="*/ 96 w 271"/>
                <a:gd name="T65" fmla="*/ 610 h 611"/>
                <a:gd name="T66" fmla="*/ 83 w 271"/>
                <a:gd name="T67" fmla="*/ 610 h 611"/>
                <a:gd name="T68" fmla="*/ 66 w 271"/>
                <a:gd name="T69" fmla="*/ 610 h 611"/>
                <a:gd name="T70" fmla="*/ 47 w 271"/>
                <a:gd name="T71" fmla="*/ 609 h 611"/>
                <a:gd name="T72" fmla="*/ 28 w 271"/>
                <a:gd name="T73" fmla="*/ 607 h 611"/>
                <a:gd name="T74" fmla="*/ 13 w 271"/>
                <a:gd name="T75" fmla="*/ 602 h 611"/>
                <a:gd name="T76" fmla="*/ 3 w 271"/>
                <a:gd name="T77" fmla="*/ 594 h 611"/>
                <a:gd name="T78" fmla="*/ 0 w 271"/>
                <a:gd name="T79" fmla="*/ 584 h 611"/>
                <a:gd name="T80" fmla="*/ 8 w 271"/>
                <a:gd name="T81" fmla="*/ 57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1" h="611">
                  <a:moveTo>
                    <a:pt x="8" y="570"/>
                  </a:moveTo>
                  <a:lnTo>
                    <a:pt x="13" y="567"/>
                  </a:lnTo>
                  <a:lnTo>
                    <a:pt x="27" y="561"/>
                  </a:lnTo>
                  <a:lnTo>
                    <a:pt x="46" y="547"/>
                  </a:lnTo>
                  <a:lnTo>
                    <a:pt x="68" y="526"/>
                  </a:lnTo>
                  <a:lnTo>
                    <a:pt x="89" y="495"/>
                  </a:lnTo>
                  <a:lnTo>
                    <a:pt x="109" y="455"/>
                  </a:lnTo>
                  <a:lnTo>
                    <a:pt x="122" y="402"/>
                  </a:lnTo>
                  <a:lnTo>
                    <a:pt x="127" y="336"/>
                  </a:lnTo>
                  <a:lnTo>
                    <a:pt x="127" y="262"/>
                  </a:lnTo>
                  <a:lnTo>
                    <a:pt x="127" y="188"/>
                  </a:lnTo>
                  <a:lnTo>
                    <a:pt x="127" y="122"/>
                  </a:lnTo>
                  <a:lnTo>
                    <a:pt x="130" y="64"/>
                  </a:lnTo>
                  <a:lnTo>
                    <a:pt x="135" y="23"/>
                  </a:lnTo>
                  <a:lnTo>
                    <a:pt x="143" y="0"/>
                  </a:lnTo>
                  <a:lnTo>
                    <a:pt x="155" y="1"/>
                  </a:lnTo>
                  <a:lnTo>
                    <a:pt x="171" y="31"/>
                  </a:lnTo>
                  <a:lnTo>
                    <a:pt x="190" y="81"/>
                  </a:lnTo>
                  <a:lnTo>
                    <a:pt x="209" y="141"/>
                  </a:lnTo>
                  <a:lnTo>
                    <a:pt x="227" y="206"/>
                  </a:lnTo>
                  <a:lnTo>
                    <a:pt x="243" y="273"/>
                  </a:lnTo>
                  <a:lnTo>
                    <a:pt x="257" y="339"/>
                  </a:lnTo>
                  <a:lnTo>
                    <a:pt x="266" y="403"/>
                  </a:lnTo>
                  <a:lnTo>
                    <a:pt x="271" y="461"/>
                  </a:lnTo>
                  <a:lnTo>
                    <a:pt x="270" y="511"/>
                  </a:lnTo>
                  <a:lnTo>
                    <a:pt x="260" y="549"/>
                  </a:lnTo>
                  <a:lnTo>
                    <a:pt x="241" y="577"/>
                  </a:lnTo>
                  <a:lnTo>
                    <a:pt x="216" y="594"/>
                  </a:lnTo>
                  <a:lnTo>
                    <a:pt x="187" y="605"/>
                  </a:lnTo>
                  <a:lnTo>
                    <a:pt x="158" y="610"/>
                  </a:lnTo>
                  <a:lnTo>
                    <a:pt x="132" y="611"/>
                  </a:lnTo>
                  <a:lnTo>
                    <a:pt x="110" y="611"/>
                  </a:lnTo>
                  <a:lnTo>
                    <a:pt x="96" y="610"/>
                  </a:lnTo>
                  <a:lnTo>
                    <a:pt x="83" y="610"/>
                  </a:lnTo>
                  <a:lnTo>
                    <a:pt x="66" y="610"/>
                  </a:lnTo>
                  <a:lnTo>
                    <a:pt x="47" y="609"/>
                  </a:lnTo>
                  <a:lnTo>
                    <a:pt x="28" y="607"/>
                  </a:lnTo>
                  <a:lnTo>
                    <a:pt x="13" y="602"/>
                  </a:lnTo>
                  <a:lnTo>
                    <a:pt x="3" y="594"/>
                  </a:lnTo>
                  <a:lnTo>
                    <a:pt x="0" y="584"/>
                  </a:lnTo>
                  <a:lnTo>
                    <a:pt x="8" y="570"/>
                  </a:lnTo>
                  <a:close/>
                </a:path>
              </a:pathLst>
            </a:custGeom>
            <a:solidFill>
              <a:srgbClr val="54C9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101"/>
            <p:cNvSpPr>
              <a:spLocks/>
            </p:cNvSpPr>
            <p:nvPr/>
          </p:nvSpPr>
          <p:spPr bwMode="auto">
            <a:xfrm>
              <a:off x="3840" y="2549"/>
              <a:ext cx="50" cy="149"/>
            </a:xfrm>
            <a:custGeom>
              <a:avLst/>
              <a:gdLst>
                <a:gd name="T0" fmla="*/ 88 w 99"/>
                <a:gd name="T1" fmla="*/ 292 h 300"/>
                <a:gd name="T2" fmla="*/ 84 w 99"/>
                <a:gd name="T3" fmla="*/ 285 h 300"/>
                <a:gd name="T4" fmla="*/ 74 w 99"/>
                <a:gd name="T5" fmla="*/ 264 h 300"/>
                <a:gd name="T6" fmla="*/ 60 w 99"/>
                <a:gd name="T7" fmla="*/ 235 h 300"/>
                <a:gd name="T8" fmla="*/ 44 w 99"/>
                <a:gd name="T9" fmla="*/ 198 h 300"/>
                <a:gd name="T10" fmla="*/ 28 w 99"/>
                <a:gd name="T11" fmla="*/ 159 h 300"/>
                <a:gd name="T12" fmla="*/ 14 w 99"/>
                <a:gd name="T13" fmla="*/ 119 h 300"/>
                <a:gd name="T14" fmla="*/ 4 w 99"/>
                <a:gd name="T15" fmla="*/ 82 h 300"/>
                <a:gd name="T16" fmla="*/ 0 w 99"/>
                <a:gd name="T17" fmla="*/ 50 h 300"/>
                <a:gd name="T18" fmla="*/ 4 w 99"/>
                <a:gd name="T19" fmla="*/ 25 h 300"/>
                <a:gd name="T20" fmla="*/ 13 w 99"/>
                <a:gd name="T21" fmla="*/ 11 h 300"/>
                <a:gd name="T22" fmla="*/ 27 w 99"/>
                <a:gd name="T23" fmla="*/ 2 h 300"/>
                <a:gd name="T24" fmla="*/ 43 w 99"/>
                <a:gd name="T25" fmla="*/ 0 h 300"/>
                <a:gd name="T26" fmla="*/ 58 w 99"/>
                <a:gd name="T27" fmla="*/ 4 h 300"/>
                <a:gd name="T28" fmla="*/ 72 w 99"/>
                <a:gd name="T29" fmla="*/ 12 h 300"/>
                <a:gd name="T30" fmla="*/ 81 w 99"/>
                <a:gd name="T31" fmla="*/ 23 h 300"/>
                <a:gd name="T32" fmla="*/ 84 w 99"/>
                <a:gd name="T33" fmla="*/ 37 h 300"/>
                <a:gd name="T34" fmla="*/ 83 w 99"/>
                <a:gd name="T35" fmla="*/ 76 h 300"/>
                <a:gd name="T36" fmla="*/ 82 w 99"/>
                <a:gd name="T37" fmla="*/ 126 h 300"/>
                <a:gd name="T38" fmla="*/ 84 w 99"/>
                <a:gd name="T39" fmla="*/ 176 h 300"/>
                <a:gd name="T40" fmla="*/ 93 w 99"/>
                <a:gd name="T41" fmla="*/ 220 h 300"/>
                <a:gd name="T42" fmla="*/ 99 w 99"/>
                <a:gd name="T43" fmla="*/ 256 h 300"/>
                <a:gd name="T44" fmla="*/ 99 w 99"/>
                <a:gd name="T45" fmla="*/ 285 h 300"/>
                <a:gd name="T46" fmla="*/ 94 w 99"/>
                <a:gd name="T47" fmla="*/ 300 h 300"/>
                <a:gd name="T48" fmla="*/ 88 w 99"/>
                <a:gd name="T49" fmla="*/ 29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300">
                  <a:moveTo>
                    <a:pt x="88" y="292"/>
                  </a:moveTo>
                  <a:lnTo>
                    <a:pt x="84" y="285"/>
                  </a:lnTo>
                  <a:lnTo>
                    <a:pt x="74" y="264"/>
                  </a:lnTo>
                  <a:lnTo>
                    <a:pt x="60" y="235"/>
                  </a:lnTo>
                  <a:lnTo>
                    <a:pt x="44" y="198"/>
                  </a:lnTo>
                  <a:lnTo>
                    <a:pt x="28" y="159"/>
                  </a:lnTo>
                  <a:lnTo>
                    <a:pt x="14" y="119"/>
                  </a:lnTo>
                  <a:lnTo>
                    <a:pt x="4" y="82"/>
                  </a:lnTo>
                  <a:lnTo>
                    <a:pt x="0" y="50"/>
                  </a:lnTo>
                  <a:lnTo>
                    <a:pt x="4" y="25"/>
                  </a:lnTo>
                  <a:lnTo>
                    <a:pt x="13" y="11"/>
                  </a:lnTo>
                  <a:lnTo>
                    <a:pt x="27" y="2"/>
                  </a:lnTo>
                  <a:lnTo>
                    <a:pt x="43" y="0"/>
                  </a:lnTo>
                  <a:lnTo>
                    <a:pt x="58" y="4"/>
                  </a:lnTo>
                  <a:lnTo>
                    <a:pt x="72" y="12"/>
                  </a:lnTo>
                  <a:lnTo>
                    <a:pt x="81" y="23"/>
                  </a:lnTo>
                  <a:lnTo>
                    <a:pt x="84" y="37"/>
                  </a:lnTo>
                  <a:lnTo>
                    <a:pt x="83" y="76"/>
                  </a:lnTo>
                  <a:lnTo>
                    <a:pt x="82" y="126"/>
                  </a:lnTo>
                  <a:lnTo>
                    <a:pt x="84" y="176"/>
                  </a:lnTo>
                  <a:lnTo>
                    <a:pt x="93" y="220"/>
                  </a:lnTo>
                  <a:lnTo>
                    <a:pt x="99" y="256"/>
                  </a:lnTo>
                  <a:lnTo>
                    <a:pt x="99" y="285"/>
                  </a:lnTo>
                  <a:lnTo>
                    <a:pt x="94" y="300"/>
                  </a:lnTo>
                  <a:lnTo>
                    <a:pt x="88" y="292"/>
                  </a:lnTo>
                  <a:close/>
                </a:path>
              </a:pathLst>
            </a:custGeom>
            <a:solidFill>
              <a:srgbClr val="9EF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102"/>
            <p:cNvSpPr>
              <a:spLocks/>
            </p:cNvSpPr>
            <p:nvPr/>
          </p:nvSpPr>
          <p:spPr bwMode="auto">
            <a:xfrm>
              <a:off x="3912" y="2274"/>
              <a:ext cx="131" cy="235"/>
            </a:xfrm>
            <a:custGeom>
              <a:avLst/>
              <a:gdLst>
                <a:gd name="T0" fmla="*/ 5 w 263"/>
                <a:gd name="T1" fmla="*/ 464 h 470"/>
                <a:gd name="T2" fmla="*/ 35 w 263"/>
                <a:gd name="T3" fmla="*/ 428 h 470"/>
                <a:gd name="T4" fmla="*/ 77 w 263"/>
                <a:gd name="T5" fmla="*/ 381 h 470"/>
                <a:gd name="T6" fmla="*/ 115 w 263"/>
                <a:gd name="T7" fmla="*/ 345 h 470"/>
                <a:gd name="T8" fmla="*/ 137 w 263"/>
                <a:gd name="T9" fmla="*/ 337 h 470"/>
                <a:gd name="T10" fmla="*/ 155 w 263"/>
                <a:gd name="T11" fmla="*/ 322 h 470"/>
                <a:gd name="T12" fmla="*/ 165 w 263"/>
                <a:gd name="T13" fmla="*/ 299 h 470"/>
                <a:gd name="T14" fmla="*/ 164 w 263"/>
                <a:gd name="T15" fmla="*/ 273 h 470"/>
                <a:gd name="T16" fmla="*/ 147 w 263"/>
                <a:gd name="T17" fmla="*/ 247 h 470"/>
                <a:gd name="T18" fmla="*/ 134 w 263"/>
                <a:gd name="T19" fmla="*/ 218 h 470"/>
                <a:gd name="T20" fmla="*/ 129 w 263"/>
                <a:gd name="T21" fmla="*/ 189 h 470"/>
                <a:gd name="T22" fmla="*/ 134 w 263"/>
                <a:gd name="T23" fmla="*/ 168 h 470"/>
                <a:gd name="T24" fmla="*/ 152 w 263"/>
                <a:gd name="T25" fmla="*/ 154 h 470"/>
                <a:gd name="T26" fmla="*/ 166 w 263"/>
                <a:gd name="T27" fmla="*/ 128 h 470"/>
                <a:gd name="T28" fmla="*/ 158 w 263"/>
                <a:gd name="T29" fmla="*/ 99 h 470"/>
                <a:gd name="T30" fmla="*/ 141 w 263"/>
                <a:gd name="T31" fmla="*/ 69 h 470"/>
                <a:gd name="T32" fmla="*/ 128 w 263"/>
                <a:gd name="T33" fmla="*/ 36 h 470"/>
                <a:gd name="T34" fmla="*/ 137 w 263"/>
                <a:gd name="T35" fmla="*/ 10 h 470"/>
                <a:gd name="T36" fmla="*/ 180 w 263"/>
                <a:gd name="T37" fmla="*/ 0 h 470"/>
                <a:gd name="T38" fmla="*/ 225 w 263"/>
                <a:gd name="T39" fmla="*/ 2 h 470"/>
                <a:gd name="T40" fmla="*/ 256 w 263"/>
                <a:gd name="T41" fmla="*/ 12 h 470"/>
                <a:gd name="T42" fmla="*/ 263 w 263"/>
                <a:gd name="T43" fmla="*/ 27 h 470"/>
                <a:gd name="T44" fmla="*/ 241 w 263"/>
                <a:gd name="T45" fmla="*/ 41 h 470"/>
                <a:gd name="T46" fmla="*/ 217 w 263"/>
                <a:gd name="T47" fmla="*/ 55 h 470"/>
                <a:gd name="T48" fmla="*/ 201 w 263"/>
                <a:gd name="T49" fmla="*/ 68 h 470"/>
                <a:gd name="T50" fmla="*/ 196 w 263"/>
                <a:gd name="T51" fmla="*/ 83 h 470"/>
                <a:gd name="T52" fmla="*/ 204 w 263"/>
                <a:gd name="T53" fmla="*/ 101 h 470"/>
                <a:gd name="T54" fmla="*/ 204 w 263"/>
                <a:gd name="T55" fmla="*/ 127 h 470"/>
                <a:gd name="T56" fmla="*/ 196 w 263"/>
                <a:gd name="T57" fmla="*/ 154 h 470"/>
                <a:gd name="T58" fmla="*/ 182 w 263"/>
                <a:gd name="T59" fmla="*/ 173 h 470"/>
                <a:gd name="T60" fmla="*/ 165 w 263"/>
                <a:gd name="T61" fmla="*/ 184 h 470"/>
                <a:gd name="T62" fmla="*/ 167 w 263"/>
                <a:gd name="T63" fmla="*/ 218 h 470"/>
                <a:gd name="T64" fmla="*/ 189 w 263"/>
                <a:gd name="T65" fmla="*/ 242 h 470"/>
                <a:gd name="T66" fmla="*/ 211 w 263"/>
                <a:gd name="T67" fmla="*/ 279 h 470"/>
                <a:gd name="T68" fmla="*/ 223 w 263"/>
                <a:gd name="T69" fmla="*/ 324 h 470"/>
                <a:gd name="T70" fmla="*/ 205 w 263"/>
                <a:gd name="T71" fmla="*/ 360 h 470"/>
                <a:gd name="T72" fmla="*/ 150 w 263"/>
                <a:gd name="T73" fmla="*/ 379 h 470"/>
                <a:gd name="T74" fmla="*/ 102 w 263"/>
                <a:gd name="T75" fmla="*/ 401 h 470"/>
                <a:gd name="T76" fmla="*/ 62 w 263"/>
                <a:gd name="T77" fmla="*/ 429 h 470"/>
                <a:gd name="T78" fmla="*/ 23 w 263"/>
                <a:gd name="T79" fmla="*/ 45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470">
                  <a:moveTo>
                    <a:pt x="0" y="470"/>
                  </a:moveTo>
                  <a:lnTo>
                    <a:pt x="5" y="464"/>
                  </a:lnTo>
                  <a:lnTo>
                    <a:pt x="16" y="449"/>
                  </a:lnTo>
                  <a:lnTo>
                    <a:pt x="35" y="428"/>
                  </a:lnTo>
                  <a:lnTo>
                    <a:pt x="56" y="404"/>
                  </a:lnTo>
                  <a:lnTo>
                    <a:pt x="77" y="381"/>
                  </a:lnTo>
                  <a:lnTo>
                    <a:pt x="98" y="360"/>
                  </a:lnTo>
                  <a:lnTo>
                    <a:pt x="115" y="345"/>
                  </a:lnTo>
                  <a:lnTo>
                    <a:pt x="128" y="340"/>
                  </a:lnTo>
                  <a:lnTo>
                    <a:pt x="137" y="337"/>
                  </a:lnTo>
                  <a:lnTo>
                    <a:pt x="147" y="332"/>
                  </a:lnTo>
                  <a:lnTo>
                    <a:pt x="155" y="322"/>
                  </a:lnTo>
                  <a:lnTo>
                    <a:pt x="162" y="312"/>
                  </a:lnTo>
                  <a:lnTo>
                    <a:pt x="165" y="299"/>
                  </a:lnTo>
                  <a:lnTo>
                    <a:pt x="166" y="285"/>
                  </a:lnTo>
                  <a:lnTo>
                    <a:pt x="164" y="273"/>
                  </a:lnTo>
                  <a:lnTo>
                    <a:pt x="156" y="260"/>
                  </a:lnTo>
                  <a:lnTo>
                    <a:pt x="147" y="247"/>
                  </a:lnTo>
                  <a:lnTo>
                    <a:pt x="139" y="233"/>
                  </a:lnTo>
                  <a:lnTo>
                    <a:pt x="134" y="218"/>
                  </a:lnTo>
                  <a:lnTo>
                    <a:pt x="130" y="203"/>
                  </a:lnTo>
                  <a:lnTo>
                    <a:pt x="129" y="189"/>
                  </a:lnTo>
                  <a:lnTo>
                    <a:pt x="130" y="176"/>
                  </a:lnTo>
                  <a:lnTo>
                    <a:pt x="134" y="168"/>
                  </a:lnTo>
                  <a:lnTo>
                    <a:pt x="140" y="162"/>
                  </a:lnTo>
                  <a:lnTo>
                    <a:pt x="152" y="154"/>
                  </a:lnTo>
                  <a:lnTo>
                    <a:pt x="163" y="143"/>
                  </a:lnTo>
                  <a:lnTo>
                    <a:pt x="166" y="128"/>
                  </a:lnTo>
                  <a:lnTo>
                    <a:pt x="164" y="110"/>
                  </a:lnTo>
                  <a:lnTo>
                    <a:pt x="158" y="99"/>
                  </a:lnTo>
                  <a:lnTo>
                    <a:pt x="150" y="85"/>
                  </a:lnTo>
                  <a:lnTo>
                    <a:pt x="141" y="69"/>
                  </a:lnTo>
                  <a:lnTo>
                    <a:pt x="133" y="52"/>
                  </a:lnTo>
                  <a:lnTo>
                    <a:pt x="128" y="36"/>
                  </a:lnTo>
                  <a:lnTo>
                    <a:pt x="129" y="22"/>
                  </a:lnTo>
                  <a:lnTo>
                    <a:pt x="137" y="10"/>
                  </a:lnTo>
                  <a:lnTo>
                    <a:pt x="156" y="3"/>
                  </a:lnTo>
                  <a:lnTo>
                    <a:pt x="180" y="0"/>
                  </a:lnTo>
                  <a:lnTo>
                    <a:pt x="203" y="0"/>
                  </a:lnTo>
                  <a:lnTo>
                    <a:pt x="225" y="2"/>
                  </a:lnTo>
                  <a:lnTo>
                    <a:pt x="242" y="7"/>
                  </a:lnTo>
                  <a:lnTo>
                    <a:pt x="256" y="12"/>
                  </a:lnTo>
                  <a:lnTo>
                    <a:pt x="263" y="19"/>
                  </a:lnTo>
                  <a:lnTo>
                    <a:pt x="263" y="27"/>
                  </a:lnTo>
                  <a:lnTo>
                    <a:pt x="255" y="34"/>
                  </a:lnTo>
                  <a:lnTo>
                    <a:pt x="241" y="41"/>
                  </a:lnTo>
                  <a:lnTo>
                    <a:pt x="228" y="48"/>
                  </a:lnTo>
                  <a:lnTo>
                    <a:pt x="217" y="55"/>
                  </a:lnTo>
                  <a:lnTo>
                    <a:pt x="208" y="61"/>
                  </a:lnTo>
                  <a:lnTo>
                    <a:pt x="201" y="68"/>
                  </a:lnTo>
                  <a:lnTo>
                    <a:pt x="196" y="75"/>
                  </a:lnTo>
                  <a:lnTo>
                    <a:pt x="196" y="83"/>
                  </a:lnTo>
                  <a:lnTo>
                    <a:pt x="200" y="91"/>
                  </a:lnTo>
                  <a:lnTo>
                    <a:pt x="204" y="101"/>
                  </a:lnTo>
                  <a:lnTo>
                    <a:pt x="205" y="114"/>
                  </a:lnTo>
                  <a:lnTo>
                    <a:pt x="204" y="127"/>
                  </a:lnTo>
                  <a:lnTo>
                    <a:pt x="201" y="140"/>
                  </a:lnTo>
                  <a:lnTo>
                    <a:pt x="196" y="154"/>
                  </a:lnTo>
                  <a:lnTo>
                    <a:pt x="189" y="165"/>
                  </a:lnTo>
                  <a:lnTo>
                    <a:pt x="182" y="173"/>
                  </a:lnTo>
                  <a:lnTo>
                    <a:pt x="175" y="176"/>
                  </a:lnTo>
                  <a:lnTo>
                    <a:pt x="165" y="184"/>
                  </a:lnTo>
                  <a:lnTo>
                    <a:pt x="163" y="200"/>
                  </a:lnTo>
                  <a:lnTo>
                    <a:pt x="167" y="218"/>
                  </a:lnTo>
                  <a:lnTo>
                    <a:pt x="180" y="233"/>
                  </a:lnTo>
                  <a:lnTo>
                    <a:pt x="189" y="242"/>
                  </a:lnTo>
                  <a:lnTo>
                    <a:pt x="201" y="258"/>
                  </a:lnTo>
                  <a:lnTo>
                    <a:pt x="211" y="279"/>
                  </a:lnTo>
                  <a:lnTo>
                    <a:pt x="220" y="302"/>
                  </a:lnTo>
                  <a:lnTo>
                    <a:pt x="223" y="324"/>
                  </a:lnTo>
                  <a:lnTo>
                    <a:pt x="219" y="344"/>
                  </a:lnTo>
                  <a:lnTo>
                    <a:pt x="205" y="360"/>
                  </a:lnTo>
                  <a:lnTo>
                    <a:pt x="180" y="371"/>
                  </a:lnTo>
                  <a:lnTo>
                    <a:pt x="150" y="379"/>
                  </a:lnTo>
                  <a:lnTo>
                    <a:pt x="124" y="389"/>
                  </a:lnTo>
                  <a:lnTo>
                    <a:pt x="102" y="401"/>
                  </a:lnTo>
                  <a:lnTo>
                    <a:pt x="82" y="415"/>
                  </a:lnTo>
                  <a:lnTo>
                    <a:pt x="62" y="429"/>
                  </a:lnTo>
                  <a:lnTo>
                    <a:pt x="43" y="443"/>
                  </a:lnTo>
                  <a:lnTo>
                    <a:pt x="23" y="457"/>
                  </a:lnTo>
                  <a:lnTo>
                    <a:pt x="0" y="470"/>
                  </a:lnTo>
                  <a:close/>
                </a:path>
              </a:pathLst>
            </a:custGeom>
            <a:solidFill>
              <a:srgbClr val="9EF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103"/>
            <p:cNvSpPr>
              <a:spLocks/>
            </p:cNvSpPr>
            <p:nvPr/>
          </p:nvSpPr>
          <p:spPr bwMode="auto">
            <a:xfrm>
              <a:off x="3861" y="2000"/>
              <a:ext cx="219" cy="43"/>
            </a:xfrm>
            <a:custGeom>
              <a:avLst/>
              <a:gdLst>
                <a:gd name="T0" fmla="*/ 363 w 437"/>
                <a:gd name="T1" fmla="*/ 10 h 87"/>
                <a:gd name="T2" fmla="*/ 368 w 437"/>
                <a:gd name="T3" fmla="*/ 12 h 87"/>
                <a:gd name="T4" fmla="*/ 381 w 437"/>
                <a:gd name="T5" fmla="*/ 20 h 87"/>
                <a:gd name="T6" fmla="*/ 399 w 437"/>
                <a:gd name="T7" fmla="*/ 30 h 87"/>
                <a:gd name="T8" fmla="*/ 416 w 437"/>
                <a:gd name="T9" fmla="*/ 43 h 87"/>
                <a:gd name="T10" fmla="*/ 430 w 437"/>
                <a:gd name="T11" fmla="*/ 56 h 87"/>
                <a:gd name="T12" fmla="*/ 437 w 437"/>
                <a:gd name="T13" fmla="*/ 68 h 87"/>
                <a:gd name="T14" fmla="*/ 433 w 437"/>
                <a:gd name="T15" fmla="*/ 78 h 87"/>
                <a:gd name="T16" fmla="*/ 415 w 437"/>
                <a:gd name="T17" fmla="*/ 84 h 87"/>
                <a:gd name="T18" fmla="*/ 400 w 437"/>
                <a:gd name="T19" fmla="*/ 86 h 87"/>
                <a:gd name="T20" fmla="*/ 380 w 437"/>
                <a:gd name="T21" fmla="*/ 87 h 87"/>
                <a:gd name="T22" fmla="*/ 358 w 437"/>
                <a:gd name="T23" fmla="*/ 86 h 87"/>
                <a:gd name="T24" fmla="*/ 334 w 437"/>
                <a:gd name="T25" fmla="*/ 83 h 87"/>
                <a:gd name="T26" fmla="*/ 308 w 437"/>
                <a:gd name="T27" fmla="*/ 81 h 87"/>
                <a:gd name="T28" fmla="*/ 280 w 437"/>
                <a:gd name="T29" fmla="*/ 76 h 87"/>
                <a:gd name="T30" fmla="*/ 250 w 437"/>
                <a:gd name="T31" fmla="*/ 73 h 87"/>
                <a:gd name="T32" fmla="*/ 221 w 437"/>
                <a:gd name="T33" fmla="*/ 68 h 87"/>
                <a:gd name="T34" fmla="*/ 191 w 437"/>
                <a:gd name="T35" fmla="*/ 63 h 87"/>
                <a:gd name="T36" fmla="*/ 164 w 437"/>
                <a:gd name="T37" fmla="*/ 58 h 87"/>
                <a:gd name="T38" fmla="*/ 136 w 437"/>
                <a:gd name="T39" fmla="*/ 53 h 87"/>
                <a:gd name="T40" fmla="*/ 109 w 437"/>
                <a:gd name="T41" fmla="*/ 48 h 87"/>
                <a:gd name="T42" fmla="*/ 86 w 437"/>
                <a:gd name="T43" fmla="*/ 43 h 87"/>
                <a:gd name="T44" fmla="*/ 64 w 437"/>
                <a:gd name="T45" fmla="*/ 40 h 87"/>
                <a:gd name="T46" fmla="*/ 47 w 437"/>
                <a:gd name="T47" fmla="*/ 35 h 87"/>
                <a:gd name="T48" fmla="*/ 33 w 437"/>
                <a:gd name="T49" fmla="*/ 33 h 87"/>
                <a:gd name="T50" fmla="*/ 14 w 437"/>
                <a:gd name="T51" fmla="*/ 28 h 87"/>
                <a:gd name="T52" fmla="*/ 3 w 437"/>
                <a:gd name="T53" fmla="*/ 23 h 87"/>
                <a:gd name="T54" fmla="*/ 0 w 437"/>
                <a:gd name="T55" fmla="*/ 19 h 87"/>
                <a:gd name="T56" fmla="*/ 3 w 437"/>
                <a:gd name="T57" fmla="*/ 14 h 87"/>
                <a:gd name="T58" fmla="*/ 11 w 437"/>
                <a:gd name="T59" fmla="*/ 10 h 87"/>
                <a:gd name="T60" fmla="*/ 24 w 437"/>
                <a:gd name="T61" fmla="*/ 6 h 87"/>
                <a:gd name="T62" fmla="*/ 40 w 437"/>
                <a:gd name="T63" fmla="*/ 4 h 87"/>
                <a:gd name="T64" fmla="*/ 58 w 437"/>
                <a:gd name="T65" fmla="*/ 2 h 87"/>
                <a:gd name="T66" fmla="*/ 69 w 437"/>
                <a:gd name="T67" fmla="*/ 0 h 87"/>
                <a:gd name="T68" fmla="*/ 84 w 437"/>
                <a:gd name="T69" fmla="*/ 0 h 87"/>
                <a:gd name="T70" fmla="*/ 104 w 437"/>
                <a:gd name="T71" fmla="*/ 0 h 87"/>
                <a:gd name="T72" fmla="*/ 126 w 437"/>
                <a:gd name="T73" fmla="*/ 0 h 87"/>
                <a:gd name="T74" fmla="*/ 150 w 437"/>
                <a:gd name="T75" fmla="*/ 2 h 87"/>
                <a:gd name="T76" fmla="*/ 175 w 437"/>
                <a:gd name="T77" fmla="*/ 2 h 87"/>
                <a:gd name="T78" fmla="*/ 202 w 437"/>
                <a:gd name="T79" fmla="*/ 3 h 87"/>
                <a:gd name="T80" fmla="*/ 228 w 437"/>
                <a:gd name="T81" fmla="*/ 4 h 87"/>
                <a:gd name="T82" fmla="*/ 253 w 437"/>
                <a:gd name="T83" fmla="*/ 5 h 87"/>
                <a:gd name="T84" fmla="*/ 279 w 437"/>
                <a:gd name="T85" fmla="*/ 6 h 87"/>
                <a:gd name="T86" fmla="*/ 302 w 437"/>
                <a:gd name="T87" fmla="*/ 7 h 87"/>
                <a:gd name="T88" fmla="*/ 321 w 437"/>
                <a:gd name="T89" fmla="*/ 7 h 87"/>
                <a:gd name="T90" fmla="*/ 339 w 437"/>
                <a:gd name="T91" fmla="*/ 8 h 87"/>
                <a:gd name="T92" fmla="*/ 351 w 437"/>
                <a:gd name="T93" fmla="*/ 10 h 87"/>
                <a:gd name="T94" fmla="*/ 360 w 437"/>
                <a:gd name="T95" fmla="*/ 10 h 87"/>
                <a:gd name="T96" fmla="*/ 363 w 437"/>
                <a:gd name="T97" fmla="*/ 1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7" h="87">
                  <a:moveTo>
                    <a:pt x="363" y="10"/>
                  </a:moveTo>
                  <a:lnTo>
                    <a:pt x="368" y="12"/>
                  </a:lnTo>
                  <a:lnTo>
                    <a:pt x="381" y="20"/>
                  </a:lnTo>
                  <a:lnTo>
                    <a:pt x="399" y="30"/>
                  </a:lnTo>
                  <a:lnTo>
                    <a:pt x="416" y="43"/>
                  </a:lnTo>
                  <a:lnTo>
                    <a:pt x="430" y="56"/>
                  </a:lnTo>
                  <a:lnTo>
                    <a:pt x="437" y="68"/>
                  </a:lnTo>
                  <a:lnTo>
                    <a:pt x="433" y="78"/>
                  </a:lnTo>
                  <a:lnTo>
                    <a:pt x="415" y="84"/>
                  </a:lnTo>
                  <a:lnTo>
                    <a:pt x="400" y="86"/>
                  </a:lnTo>
                  <a:lnTo>
                    <a:pt x="380" y="87"/>
                  </a:lnTo>
                  <a:lnTo>
                    <a:pt x="358" y="86"/>
                  </a:lnTo>
                  <a:lnTo>
                    <a:pt x="334" y="83"/>
                  </a:lnTo>
                  <a:lnTo>
                    <a:pt x="308" y="81"/>
                  </a:lnTo>
                  <a:lnTo>
                    <a:pt x="280" y="76"/>
                  </a:lnTo>
                  <a:lnTo>
                    <a:pt x="250" y="73"/>
                  </a:lnTo>
                  <a:lnTo>
                    <a:pt x="221" y="68"/>
                  </a:lnTo>
                  <a:lnTo>
                    <a:pt x="191" y="63"/>
                  </a:lnTo>
                  <a:lnTo>
                    <a:pt x="164" y="58"/>
                  </a:lnTo>
                  <a:lnTo>
                    <a:pt x="136" y="53"/>
                  </a:lnTo>
                  <a:lnTo>
                    <a:pt x="109" y="48"/>
                  </a:lnTo>
                  <a:lnTo>
                    <a:pt x="86" y="43"/>
                  </a:lnTo>
                  <a:lnTo>
                    <a:pt x="64" y="40"/>
                  </a:lnTo>
                  <a:lnTo>
                    <a:pt x="47" y="35"/>
                  </a:lnTo>
                  <a:lnTo>
                    <a:pt x="33" y="33"/>
                  </a:lnTo>
                  <a:lnTo>
                    <a:pt x="14" y="28"/>
                  </a:lnTo>
                  <a:lnTo>
                    <a:pt x="3" y="23"/>
                  </a:lnTo>
                  <a:lnTo>
                    <a:pt x="0" y="19"/>
                  </a:lnTo>
                  <a:lnTo>
                    <a:pt x="3" y="14"/>
                  </a:lnTo>
                  <a:lnTo>
                    <a:pt x="11" y="10"/>
                  </a:lnTo>
                  <a:lnTo>
                    <a:pt x="24" y="6"/>
                  </a:lnTo>
                  <a:lnTo>
                    <a:pt x="40" y="4"/>
                  </a:lnTo>
                  <a:lnTo>
                    <a:pt x="58" y="2"/>
                  </a:lnTo>
                  <a:lnTo>
                    <a:pt x="69" y="0"/>
                  </a:lnTo>
                  <a:lnTo>
                    <a:pt x="84" y="0"/>
                  </a:lnTo>
                  <a:lnTo>
                    <a:pt x="104" y="0"/>
                  </a:lnTo>
                  <a:lnTo>
                    <a:pt x="126" y="0"/>
                  </a:lnTo>
                  <a:lnTo>
                    <a:pt x="150" y="2"/>
                  </a:lnTo>
                  <a:lnTo>
                    <a:pt x="175" y="2"/>
                  </a:lnTo>
                  <a:lnTo>
                    <a:pt x="202" y="3"/>
                  </a:lnTo>
                  <a:lnTo>
                    <a:pt x="228" y="4"/>
                  </a:lnTo>
                  <a:lnTo>
                    <a:pt x="253" y="5"/>
                  </a:lnTo>
                  <a:lnTo>
                    <a:pt x="279" y="6"/>
                  </a:lnTo>
                  <a:lnTo>
                    <a:pt x="302" y="7"/>
                  </a:lnTo>
                  <a:lnTo>
                    <a:pt x="321" y="7"/>
                  </a:lnTo>
                  <a:lnTo>
                    <a:pt x="339" y="8"/>
                  </a:lnTo>
                  <a:lnTo>
                    <a:pt x="351" y="10"/>
                  </a:lnTo>
                  <a:lnTo>
                    <a:pt x="360" y="10"/>
                  </a:lnTo>
                  <a:lnTo>
                    <a:pt x="363" y="10"/>
                  </a:lnTo>
                  <a:close/>
                </a:path>
              </a:pathLst>
            </a:custGeom>
            <a:solidFill>
              <a:srgbClr val="D3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104"/>
            <p:cNvSpPr>
              <a:spLocks/>
            </p:cNvSpPr>
            <p:nvPr/>
          </p:nvSpPr>
          <p:spPr bwMode="auto">
            <a:xfrm>
              <a:off x="3934" y="2572"/>
              <a:ext cx="730" cy="509"/>
            </a:xfrm>
            <a:custGeom>
              <a:avLst/>
              <a:gdLst>
                <a:gd name="T0" fmla="*/ 1428 w 1459"/>
                <a:gd name="T1" fmla="*/ 410 h 1018"/>
                <a:gd name="T2" fmla="*/ 1347 w 1459"/>
                <a:gd name="T3" fmla="*/ 470 h 1018"/>
                <a:gd name="T4" fmla="*/ 1248 w 1459"/>
                <a:gd name="T5" fmla="*/ 540 h 1018"/>
                <a:gd name="T6" fmla="*/ 1176 w 1459"/>
                <a:gd name="T7" fmla="*/ 583 h 1018"/>
                <a:gd name="T8" fmla="*/ 1133 w 1459"/>
                <a:gd name="T9" fmla="*/ 599 h 1018"/>
                <a:gd name="T10" fmla="*/ 1059 w 1459"/>
                <a:gd name="T11" fmla="*/ 645 h 1018"/>
                <a:gd name="T12" fmla="*/ 979 w 1459"/>
                <a:gd name="T13" fmla="*/ 703 h 1018"/>
                <a:gd name="T14" fmla="*/ 919 w 1459"/>
                <a:gd name="T15" fmla="*/ 749 h 1018"/>
                <a:gd name="T16" fmla="*/ 883 w 1459"/>
                <a:gd name="T17" fmla="*/ 784 h 1018"/>
                <a:gd name="T18" fmla="*/ 829 w 1459"/>
                <a:gd name="T19" fmla="*/ 840 h 1018"/>
                <a:gd name="T20" fmla="*/ 752 w 1459"/>
                <a:gd name="T21" fmla="*/ 898 h 1018"/>
                <a:gd name="T22" fmla="*/ 651 w 1459"/>
                <a:gd name="T23" fmla="*/ 929 h 1018"/>
                <a:gd name="T24" fmla="*/ 543 w 1459"/>
                <a:gd name="T25" fmla="*/ 930 h 1018"/>
                <a:gd name="T26" fmla="*/ 462 w 1459"/>
                <a:gd name="T27" fmla="*/ 936 h 1018"/>
                <a:gd name="T28" fmla="*/ 409 w 1459"/>
                <a:gd name="T29" fmla="*/ 944 h 1018"/>
                <a:gd name="T30" fmla="*/ 379 w 1459"/>
                <a:gd name="T31" fmla="*/ 949 h 1018"/>
                <a:gd name="T32" fmla="*/ 338 w 1459"/>
                <a:gd name="T33" fmla="*/ 949 h 1018"/>
                <a:gd name="T34" fmla="*/ 280 w 1459"/>
                <a:gd name="T35" fmla="*/ 954 h 1018"/>
                <a:gd name="T36" fmla="*/ 244 w 1459"/>
                <a:gd name="T37" fmla="*/ 969 h 1018"/>
                <a:gd name="T38" fmla="*/ 193 w 1459"/>
                <a:gd name="T39" fmla="*/ 993 h 1018"/>
                <a:gd name="T40" fmla="*/ 135 w 1459"/>
                <a:gd name="T41" fmla="*/ 1014 h 1018"/>
                <a:gd name="T42" fmla="*/ 90 w 1459"/>
                <a:gd name="T43" fmla="*/ 1016 h 1018"/>
                <a:gd name="T44" fmla="*/ 72 w 1459"/>
                <a:gd name="T45" fmla="*/ 967 h 1018"/>
                <a:gd name="T46" fmla="*/ 95 w 1459"/>
                <a:gd name="T47" fmla="*/ 940 h 1018"/>
                <a:gd name="T48" fmla="*/ 126 w 1459"/>
                <a:gd name="T49" fmla="*/ 901 h 1018"/>
                <a:gd name="T50" fmla="*/ 123 w 1459"/>
                <a:gd name="T51" fmla="*/ 878 h 1018"/>
                <a:gd name="T52" fmla="*/ 77 w 1459"/>
                <a:gd name="T53" fmla="*/ 872 h 1018"/>
                <a:gd name="T54" fmla="*/ 37 w 1459"/>
                <a:gd name="T55" fmla="*/ 865 h 1018"/>
                <a:gd name="T56" fmla="*/ 0 w 1459"/>
                <a:gd name="T57" fmla="*/ 840 h 1018"/>
                <a:gd name="T58" fmla="*/ 13 w 1459"/>
                <a:gd name="T59" fmla="*/ 803 h 1018"/>
                <a:gd name="T60" fmla="*/ 24 w 1459"/>
                <a:gd name="T61" fmla="*/ 770 h 1018"/>
                <a:gd name="T62" fmla="*/ 44 w 1459"/>
                <a:gd name="T63" fmla="*/ 717 h 1018"/>
                <a:gd name="T64" fmla="*/ 19 w 1459"/>
                <a:gd name="T65" fmla="*/ 678 h 1018"/>
                <a:gd name="T66" fmla="*/ 60 w 1459"/>
                <a:gd name="T67" fmla="*/ 628 h 1018"/>
                <a:gd name="T68" fmla="*/ 127 w 1459"/>
                <a:gd name="T69" fmla="*/ 572 h 1018"/>
                <a:gd name="T70" fmla="*/ 153 w 1459"/>
                <a:gd name="T71" fmla="*/ 538 h 1018"/>
                <a:gd name="T72" fmla="*/ 134 w 1459"/>
                <a:gd name="T73" fmla="*/ 504 h 1018"/>
                <a:gd name="T74" fmla="*/ 170 w 1459"/>
                <a:gd name="T75" fmla="*/ 461 h 1018"/>
                <a:gd name="T76" fmla="*/ 246 w 1459"/>
                <a:gd name="T77" fmla="*/ 425 h 1018"/>
                <a:gd name="T78" fmla="*/ 337 w 1459"/>
                <a:gd name="T79" fmla="*/ 406 h 1018"/>
                <a:gd name="T80" fmla="*/ 424 w 1459"/>
                <a:gd name="T81" fmla="*/ 379 h 1018"/>
                <a:gd name="T82" fmla="*/ 512 w 1459"/>
                <a:gd name="T83" fmla="*/ 354 h 1018"/>
                <a:gd name="T84" fmla="*/ 590 w 1459"/>
                <a:gd name="T85" fmla="*/ 346 h 1018"/>
                <a:gd name="T86" fmla="*/ 679 w 1459"/>
                <a:gd name="T87" fmla="*/ 367 h 1018"/>
                <a:gd name="T88" fmla="*/ 750 w 1459"/>
                <a:gd name="T89" fmla="*/ 367 h 1018"/>
                <a:gd name="T90" fmla="*/ 814 w 1459"/>
                <a:gd name="T91" fmla="*/ 333 h 1018"/>
                <a:gd name="T92" fmla="*/ 884 w 1459"/>
                <a:gd name="T93" fmla="*/ 280 h 1018"/>
                <a:gd name="T94" fmla="*/ 953 w 1459"/>
                <a:gd name="T95" fmla="*/ 223 h 1018"/>
                <a:gd name="T96" fmla="*/ 1005 w 1459"/>
                <a:gd name="T97" fmla="*/ 179 h 1018"/>
                <a:gd name="T98" fmla="*/ 1044 w 1459"/>
                <a:gd name="T99" fmla="*/ 148 h 1018"/>
                <a:gd name="T100" fmla="*/ 1101 w 1459"/>
                <a:gd name="T101" fmla="*/ 94 h 1018"/>
                <a:gd name="T102" fmla="*/ 1158 w 1459"/>
                <a:gd name="T103" fmla="*/ 38 h 1018"/>
                <a:gd name="T104" fmla="*/ 1201 w 1459"/>
                <a:gd name="T105" fmla="*/ 4 h 1018"/>
                <a:gd name="T106" fmla="*/ 1246 w 1459"/>
                <a:gd name="T107" fmla="*/ 5 h 1018"/>
                <a:gd name="T108" fmla="*/ 1305 w 1459"/>
                <a:gd name="T109" fmla="*/ 51 h 1018"/>
                <a:gd name="T110" fmla="*/ 1332 w 1459"/>
                <a:gd name="T111" fmla="*/ 129 h 1018"/>
                <a:gd name="T112" fmla="*/ 1353 w 1459"/>
                <a:gd name="T113" fmla="*/ 187 h 1018"/>
                <a:gd name="T114" fmla="*/ 1418 w 1459"/>
                <a:gd name="T115" fmla="*/ 235 h 1018"/>
                <a:gd name="T116" fmla="*/ 1459 w 1459"/>
                <a:gd name="T117" fmla="*/ 34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9" h="1018">
                  <a:moveTo>
                    <a:pt x="1451" y="392"/>
                  </a:moveTo>
                  <a:lnTo>
                    <a:pt x="1449" y="394"/>
                  </a:lnTo>
                  <a:lnTo>
                    <a:pt x="1441" y="400"/>
                  </a:lnTo>
                  <a:lnTo>
                    <a:pt x="1428" y="410"/>
                  </a:lnTo>
                  <a:lnTo>
                    <a:pt x="1412" y="422"/>
                  </a:lnTo>
                  <a:lnTo>
                    <a:pt x="1392" y="437"/>
                  </a:lnTo>
                  <a:lnTo>
                    <a:pt x="1370" y="453"/>
                  </a:lnTo>
                  <a:lnTo>
                    <a:pt x="1347" y="470"/>
                  </a:lnTo>
                  <a:lnTo>
                    <a:pt x="1323" y="489"/>
                  </a:lnTo>
                  <a:lnTo>
                    <a:pt x="1298" y="507"/>
                  </a:lnTo>
                  <a:lnTo>
                    <a:pt x="1272" y="524"/>
                  </a:lnTo>
                  <a:lnTo>
                    <a:pt x="1248" y="540"/>
                  </a:lnTo>
                  <a:lnTo>
                    <a:pt x="1226" y="555"/>
                  </a:lnTo>
                  <a:lnTo>
                    <a:pt x="1207" y="567"/>
                  </a:lnTo>
                  <a:lnTo>
                    <a:pt x="1189" y="577"/>
                  </a:lnTo>
                  <a:lnTo>
                    <a:pt x="1176" y="583"/>
                  </a:lnTo>
                  <a:lnTo>
                    <a:pt x="1166" y="585"/>
                  </a:lnTo>
                  <a:lnTo>
                    <a:pt x="1158" y="588"/>
                  </a:lnTo>
                  <a:lnTo>
                    <a:pt x="1147" y="592"/>
                  </a:lnTo>
                  <a:lnTo>
                    <a:pt x="1133" y="599"/>
                  </a:lnTo>
                  <a:lnTo>
                    <a:pt x="1117" y="608"/>
                  </a:lnTo>
                  <a:lnTo>
                    <a:pt x="1098" y="620"/>
                  </a:lnTo>
                  <a:lnTo>
                    <a:pt x="1080" y="631"/>
                  </a:lnTo>
                  <a:lnTo>
                    <a:pt x="1059" y="645"/>
                  </a:lnTo>
                  <a:lnTo>
                    <a:pt x="1038" y="660"/>
                  </a:lnTo>
                  <a:lnTo>
                    <a:pt x="1018" y="674"/>
                  </a:lnTo>
                  <a:lnTo>
                    <a:pt x="998" y="689"/>
                  </a:lnTo>
                  <a:lnTo>
                    <a:pt x="979" y="703"/>
                  </a:lnTo>
                  <a:lnTo>
                    <a:pt x="960" y="717"/>
                  </a:lnTo>
                  <a:lnTo>
                    <a:pt x="944" y="729"/>
                  </a:lnTo>
                  <a:lnTo>
                    <a:pt x="930" y="740"/>
                  </a:lnTo>
                  <a:lnTo>
                    <a:pt x="919" y="749"/>
                  </a:lnTo>
                  <a:lnTo>
                    <a:pt x="909" y="756"/>
                  </a:lnTo>
                  <a:lnTo>
                    <a:pt x="901" y="763"/>
                  </a:lnTo>
                  <a:lnTo>
                    <a:pt x="892" y="772"/>
                  </a:lnTo>
                  <a:lnTo>
                    <a:pt x="883" y="784"/>
                  </a:lnTo>
                  <a:lnTo>
                    <a:pt x="871" y="796"/>
                  </a:lnTo>
                  <a:lnTo>
                    <a:pt x="858" y="810"/>
                  </a:lnTo>
                  <a:lnTo>
                    <a:pt x="844" y="825"/>
                  </a:lnTo>
                  <a:lnTo>
                    <a:pt x="829" y="840"/>
                  </a:lnTo>
                  <a:lnTo>
                    <a:pt x="811" y="855"/>
                  </a:lnTo>
                  <a:lnTo>
                    <a:pt x="793" y="870"/>
                  </a:lnTo>
                  <a:lnTo>
                    <a:pt x="773" y="884"/>
                  </a:lnTo>
                  <a:lnTo>
                    <a:pt x="752" y="898"/>
                  </a:lnTo>
                  <a:lnTo>
                    <a:pt x="728" y="908"/>
                  </a:lnTo>
                  <a:lnTo>
                    <a:pt x="704" y="917"/>
                  </a:lnTo>
                  <a:lnTo>
                    <a:pt x="679" y="924"/>
                  </a:lnTo>
                  <a:lnTo>
                    <a:pt x="651" y="929"/>
                  </a:lnTo>
                  <a:lnTo>
                    <a:pt x="622" y="930"/>
                  </a:lnTo>
                  <a:lnTo>
                    <a:pt x="594" y="930"/>
                  </a:lnTo>
                  <a:lnTo>
                    <a:pt x="567" y="930"/>
                  </a:lnTo>
                  <a:lnTo>
                    <a:pt x="543" y="930"/>
                  </a:lnTo>
                  <a:lnTo>
                    <a:pt x="520" y="931"/>
                  </a:lnTo>
                  <a:lnTo>
                    <a:pt x="499" y="932"/>
                  </a:lnTo>
                  <a:lnTo>
                    <a:pt x="480" y="934"/>
                  </a:lnTo>
                  <a:lnTo>
                    <a:pt x="462" y="936"/>
                  </a:lnTo>
                  <a:lnTo>
                    <a:pt x="447" y="938"/>
                  </a:lnTo>
                  <a:lnTo>
                    <a:pt x="433" y="940"/>
                  </a:lnTo>
                  <a:lnTo>
                    <a:pt x="421" y="942"/>
                  </a:lnTo>
                  <a:lnTo>
                    <a:pt x="409" y="944"/>
                  </a:lnTo>
                  <a:lnTo>
                    <a:pt x="400" y="946"/>
                  </a:lnTo>
                  <a:lnTo>
                    <a:pt x="392" y="947"/>
                  </a:lnTo>
                  <a:lnTo>
                    <a:pt x="385" y="948"/>
                  </a:lnTo>
                  <a:lnTo>
                    <a:pt x="379" y="949"/>
                  </a:lnTo>
                  <a:lnTo>
                    <a:pt x="375" y="949"/>
                  </a:lnTo>
                  <a:lnTo>
                    <a:pt x="364" y="949"/>
                  </a:lnTo>
                  <a:lnTo>
                    <a:pt x="353" y="949"/>
                  </a:lnTo>
                  <a:lnTo>
                    <a:pt x="338" y="949"/>
                  </a:lnTo>
                  <a:lnTo>
                    <a:pt x="324" y="949"/>
                  </a:lnTo>
                  <a:lnTo>
                    <a:pt x="308" y="951"/>
                  </a:lnTo>
                  <a:lnTo>
                    <a:pt x="294" y="953"/>
                  </a:lnTo>
                  <a:lnTo>
                    <a:pt x="280" y="954"/>
                  </a:lnTo>
                  <a:lnTo>
                    <a:pt x="269" y="957"/>
                  </a:lnTo>
                  <a:lnTo>
                    <a:pt x="263" y="960"/>
                  </a:lnTo>
                  <a:lnTo>
                    <a:pt x="255" y="964"/>
                  </a:lnTo>
                  <a:lnTo>
                    <a:pt x="244" y="969"/>
                  </a:lnTo>
                  <a:lnTo>
                    <a:pt x="233" y="975"/>
                  </a:lnTo>
                  <a:lnTo>
                    <a:pt x="220" y="980"/>
                  </a:lnTo>
                  <a:lnTo>
                    <a:pt x="206" y="986"/>
                  </a:lnTo>
                  <a:lnTo>
                    <a:pt x="193" y="993"/>
                  </a:lnTo>
                  <a:lnTo>
                    <a:pt x="178" y="999"/>
                  </a:lnTo>
                  <a:lnTo>
                    <a:pt x="164" y="1005"/>
                  </a:lnTo>
                  <a:lnTo>
                    <a:pt x="149" y="1009"/>
                  </a:lnTo>
                  <a:lnTo>
                    <a:pt x="135" y="1014"/>
                  </a:lnTo>
                  <a:lnTo>
                    <a:pt x="122" y="1016"/>
                  </a:lnTo>
                  <a:lnTo>
                    <a:pt x="110" y="1018"/>
                  </a:lnTo>
                  <a:lnTo>
                    <a:pt x="99" y="1018"/>
                  </a:lnTo>
                  <a:lnTo>
                    <a:pt x="90" y="1016"/>
                  </a:lnTo>
                  <a:lnTo>
                    <a:pt x="83" y="1013"/>
                  </a:lnTo>
                  <a:lnTo>
                    <a:pt x="68" y="994"/>
                  </a:lnTo>
                  <a:lnTo>
                    <a:pt x="67" y="978"/>
                  </a:lnTo>
                  <a:lnTo>
                    <a:pt x="72" y="967"/>
                  </a:lnTo>
                  <a:lnTo>
                    <a:pt x="79" y="959"/>
                  </a:lnTo>
                  <a:lnTo>
                    <a:pt x="82" y="955"/>
                  </a:lnTo>
                  <a:lnTo>
                    <a:pt x="88" y="948"/>
                  </a:lnTo>
                  <a:lnTo>
                    <a:pt x="95" y="940"/>
                  </a:lnTo>
                  <a:lnTo>
                    <a:pt x="103" y="931"/>
                  </a:lnTo>
                  <a:lnTo>
                    <a:pt x="111" y="921"/>
                  </a:lnTo>
                  <a:lnTo>
                    <a:pt x="119" y="911"/>
                  </a:lnTo>
                  <a:lnTo>
                    <a:pt x="126" y="901"/>
                  </a:lnTo>
                  <a:lnTo>
                    <a:pt x="133" y="893"/>
                  </a:lnTo>
                  <a:lnTo>
                    <a:pt x="135" y="886"/>
                  </a:lnTo>
                  <a:lnTo>
                    <a:pt x="132" y="881"/>
                  </a:lnTo>
                  <a:lnTo>
                    <a:pt x="123" y="878"/>
                  </a:lnTo>
                  <a:lnTo>
                    <a:pt x="112" y="876"/>
                  </a:lnTo>
                  <a:lnTo>
                    <a:pt x="100" y="875"/>
                  </a:lnTo>
                  <a:lnTo>
                    <a:pt x="88" y="873"/>
                  </a:lnTo>
                  <a:lnTo>
                    <a:pt x="77" y="872"/>
                  </a:lnTo>
                  <a:lnTo>
                    <a:pt x="70" y="871"/>
                  </a:lnTo>
                  <a:lnTo>
                    <a:pt x="62" y="870"/>
                  </a:lnTo>
                  <a:lnTo>
                    <a:pt x="51" y="868"/>
                  </a:lnTo>
                  <a:lnTo>
                    <a:pt x="37" y="865"/>
                  </a:lnTo>
                  <a:lnTo>
                    <a:pt x="23" y="861"/>
                  </a:lnTo>
                  <a:lnTo>
                    <a:pt x="12" y="856"/>
                  </a:lnTo>
                  <a:lnTo>
                    <a:pt x="2" y="849"/>
                  </a:lnTo>
                  <a:lnTo>
                    <a:pt x="0" y="840"/>
                  </a:lnTo>
                  <a:lnTo>
                    <a:pt x="4" y="830"/>
                  </a:lnTo>
                  <a:lnTo>
                    <a:pt x="9" y="819"/>
                  </a:lnTo>
                  <a:lnTo>
                    <a:pt x="13" y="811"/>
                  </a:lnTo>
                  <a:lnTo>
                    <a:pt x="13" y="803"/>
                  </a:lnTo>
                  <a:lnTo>
                    <a:pt x="14" y="796"/>
                  </a:lnTo>
                  <a:lnTo>
                    <a:pt x="14" y="789"/>
                  </a:lnTo>
                  <a:lnTo>
                    <a:pt x="17" y="780"/>
                  </a:lnTo>
                  <a:lnTo>
                    <a:pt x="24" y="770"/>
                  </a:lnTo>
                  <a:lnTo>
                    <a:pt x="37" y="756"/>
                  </a:lnTo>
                  <a:lnTo>
                    <a:pt x="46" y="741"/>
                  </a:lnTo>
                  <a:lnTo>
                    <a:pt x="49" y="728"/>
                  </a:lnTo>
                  <a:lnTo>
                    <a:pt x="44" y="717"/>
                  </a:lnTo>
                  <a:lnTo>
                    <a:pt x="37" y="706"/>
                  </a:lnTo>
                  <a:lnTo>
                    <a:pt x="28" y="697"/>
                  </a:lnTo>
                  <a:lnTo>
                    <a:pt x="22" y="688"/>
                  </a:lnTo>
                  <a:lnTo>
                    <a:pt x="19" y="678"/>
                  </a:lnTo>
                  <a:lnTo>
                    <a:pt x="23" y="668"/>
                  </a:lnTo>
                  <a:lnTo>
                    <a:pt x="34" y="657"/>
                  </a:lnTo>
                  <a:lnTo>
                    <a:pt x="45" y="643"/>
                  </a:lnTo>
                  <a:lnTo>
                    <a:pt x="60" y="628"/>
                  </a:lnTo>
                  <a:lnTo>
                    <a:pt x="76" y="613"/>
                  </a:lnTo>
                  <a:lnTo>
                    <a:pt x="92" y="598"/>
                  </a:lnTo>
                  <a:lnTo>
                    <a:pt x="110" y="584"/>
                  </a:lnTo>
                  <a:lnTo>
                    <a:pt x="127" y="572"/>
                  </a:lnTo>
                  <a:lnTo>
                    <a:pt x="143" y="562"/>
                  </a:lnTo>
                  <a:lnTo>
                    <a:pt x="155" y="554"/>
                  </a:lnTo>
                  <a:lnTo>
                    <a:pt x="157" y="546"/>
                  </a:lnTo>
                  <a:lnTo>
                    <a:pt x="153" y="538"/>
                  </a:lnTo>
                  <a:lnTo>
                    <a:pt x="148" y="530"/>
                  </a:lnTo>
                  <a:lnTo>
                    <a:pt x="141" y="522"/>
                  </a:lnTo>
                  <a:lnTo>
                    <a:pt x="135" y="513"/>
                  </a:lnTo>
                  <a:lnTo>
                    <a:pt x="134" y="504"/>
                  </a:lnTo>
                  <a:lnTo>
                    <a:pt x="140" y="493"/>
                  </a:lnTo>
                  <a:lnTo>
                    <a:pt x="149" y="483"/>
                  </a:lnTo>
                  <a:lnTo>
                    <a:pt x="159" y="471"/>
                  </a:lnTo>
                  <a:lnTo>
                    <a:pt x="170" y="461"/>
                  </a:lnTo>
                  <a:lnTo>
                    <a:pt x="182" y="451"/>
                  </a:lnTo>
                  <a:lnTo>
                    <a:pt x="198" y="441"/>
                  </a:lnTo>
                  <a:lnTo>
                    <a:pt x="219" y="432"/>
                  </a:lnTo>
                  <a:lnTo>
                    <a:pt x="246" y="425"/>
                  </a:lnTo>
                  <a:lnTo>
                    <a:pt x="278" y="420"/>
                  </a:lnTo>
                  <a:lnTo>
                    <a:pt x="296" y="416"/>
                  </a:lnTo>
                  <a:lnTo>
                    <a:pt x="316" y="411"/>
                  </a:lnTo>
                  <a:lnTo>
                    <a:pt x="337" y="406"/>
                  </a:lnTo>
                  <a:lnTo>
                    <a:pt x="359" y="400"/>
                  </a:lnTo>
                  <a:lnTo>
                    <a:pt x="380" y="393"/>
                  </a:lnTo>
                  <a:lnTo>
                    <a:pt x="402" y="386"/>
                  </a:lnTo>
                  <a:lnTo>
                    <a:pt x="424" y="379"/>
                  </a:lnTo>
                  <a:lnTo>
                    <a:pt x="447" y="371"/>
                  </a:lnTo>
                  <a:lnTo>
                    <a:pt x="469" y="365"/>
                  </a:lnTo>
                  <a:lnTo>
                    <a:pt x="491" y="358"/>
                  </a:lnTo>
                  <a:lnTo>
                    <a:pt x="512" y="354"/>
                  </a:lnTo>
                  <a:lnTo>
                    <a:pt x="533" y="349"/>
                  </a:lnTo>
                  <a:lnTo>
                    <a:pt x="553" y="347"/>
                  </a:lnTo>
                  <a:lnTo>
                    <a:pt x="572" y="346"/>
                  </a:lnTo>
                  <a:lnTo>
                    <a:pt x="590" y="346"/>
                  </a:lnTo>
                  <a:lnTo>
                    <a:pt x="606" y="348"/>
                  </a:lnTo>
                  <a:lnTo>
                    <a:pt x="635" y="355"/>
                  </a:lnTo>
                  <a:lnTo>
                    <a:pt x="658" y="362"/>
                  </a:lnTo>
                  <a:lnTo>
                    <a:pt x="679" y="367"/>
                  </a:lnTo>
                  <a:lnTo>
                    <a:pt x="697" y="371"/>
                  </a:lnTo>
                  <a:lnTo>
                    <a:pt x="715" y="372"/>
                  </a:lnTo>
                  <a:lnTo>
                    <a:pt x="732" y="371"/>
                  </a:lnTo>
                  <a:lnTo>
                    <a:pt x="750" y="367"/>
                  </a:lnTo>
                  <a:lnTo>
                    <a:pt x="772" y="358"/>
                  </a:lnTo>
                  <a:lnTo>
                    <a:pt x="785" y="353"/>
                  </a:lnTo>
                  <a:lnTo>
                    <a:pt x="799" y="343"/>
                  </a:lnTo>
                  <a:lnTo>
                    <a:pt x="814" y="333"/>
                  </a:lnTo>
                  <a:lnTo>
                    <a:pt x="831" y="322"/>
                  </a:lnTo>
                  <a:lnTo>
                    <a:pt x="848" y="309"/>
                  </a:lnTo>
                  <a:lnTo>
                    <a:pt x="866" y="295"/>
                  </a:lnTo>
                  <a:lnTo>
                    <a:pt x="884" y="280"/>
                  </a:lnTo>
                  <a:lnTo>
                    <a:pt x="901" y="265"/>
                  </a:lnTo>
                  <a:lnTo>
                    <a:pt x="919" y="251"/>
                  </a:lnTo>
                  <a:lnTo>
                    <a:pt x="936" y="236"/>
                  </a:lnTo>
                  <a:lnTo>
                    <a:pt x="953" y="223"/>
                  </a:lnTo>
                  <a:lnTo>
                    <a:pt x="968" y="210"/>
                  </a:lnTo>
                  <a:lnTo>
                    <a:pt x="982" y="198"/>
                  </a:lnTo>
                  <a:lnTo>
                    <a:pt x="995" y="188"/>
                  </a:lnTo>
                  <a:lnTo>
                    <a:pt x="1005" y="179"/>
                  </a:lnTo>
                  <a:lnTo>
                    <a:pt x="1014" y="173"/>
                  </a:lnTo>
                  <a:lnTo>
                    <a:pt x="1022" y="166"/>
                  </a:lnTo>
                  <a:lnTo>
                    <a:pt x="1033" y="158"/>
                  </a:lnTo>
                  <a:lnTo>
                    <a:pt x="1044" y="148"/>
                  </a:lnTo>
                  <a:lnTo>
                    <a:pt x="1057" y="135"/>
                  </a:lnTo>
                  <a:lnTo>
                    <a:pt x="1071" y="122"/>
                  </a:lnTo>
                  <a:lnTo>
                    <a:pt x="1086" y="108"/>
                  </a:lnTo>
                  <a:lnTo>
                    <a:pt x="1101" y="94"/>
                  </a:lnTo>
                  <a:lnTo>
                    <a:pt x="1116" y="80"/>
                  </a:lnTo>
                  <a:lnTo>
                    <a:pt x="1131" y="65"/>
                  </a:lnTo>
                  <a:lnTo>
                    <a:pt x="1145" y="51"/>
                  </a:lnTo>
                  <a:lnTo>
                    <a:pt x="1158" y="38"/>
                  </a:lnTo>
                  <a:lnTo>
                    <a:pt x="1171" y="27"/>
                  </a:lnTo>
                  <a:lnTo>
                    <a:pt x="1183" y="17"/>
                  </a:lnTo>
                  <a:lnTo>
                    <a:pt x="1193" y="9"/>
                  </a:lnTo>
                  <a:lnTo>
                    <a:pt x="1201" y="4"/>
                  </a:lnTo>
                  <a:lnTo>
                    <a:pt x="1207" y="1"/>
                  </a:lnTo>
                  <a:lnTo>
                    <a:pt x="1217" y="0"/>
                  </a:lnTo>
                  <a:lnTo>
                    <a:pt x="1231" y="1"/>
                  </a:lnTo>
                  <a:lnTo>
                    <a:pt x="1246" y="5"/>
                  </a:lnTo>
                  <a:lnTo>
                    <a:pt x="1261" y="12"/>
                  </a:lnTo>
                  <a:lnTo>
                    <a:pt x="1277" y="22"/>
                  </a:lnTo>
                  <a:lnTo>
                    <a:pt x="1292" y="35"/>
                  </a:lnTo>
                  <a:lnTo>
                    <a:pt x="1305" y="51"/>
                  </a:lnTo>
                  <a:lnTo>
                    <a:pt x="1315" y="72"/>
                  </a:lnTo>
                  <a:lnTo>
                    <a:pt x="1323" y="92"/>
                  </a:lnTo>
                  <a:lnTo>
                    <a:pt x="1328" y="111"/>
                  </a:lnTo>
                  <a:lnTo>
                    <a:pt x="1332" y="129"/>
                  </a:lnTo>
                  <a:lnTo>
                    <a:pt x="1336" y="145"/>
                  </a:lnTo>
                  <a:lnTo>
                    <a:pt x="1339" y="160"/>
                  </a:lnTo>
                  <a:lnTo>
                    <a:pt x="1345" y="173"/>
                  </a:lnTo>
                  <a:lnTo>
                    <a:pt x="1353" y="187"/>
                  </a:lnTo>
                  <a:lnTo>
                    <a:pt x="1365" y="198"/>
                  </a:lnTo>
                  <a:lnTo>
                    <a:pt x="1381" y="210"/>
                  </a:lnTo>
                  <a:lnTo>
                    <a:pt x="1398" y="221"/>
                  </a:lnTo>
                  <a:lnTo>
                    <a:pt x="1418" y="235"/>
                  </a:lnTo>
                  <a:lnTo>
                    <a:pt x="1435" y="252"/>
                  </a:lnTo>
                  <a:lnTo>
                    <a:pt x="1449" y="276"/>
                  </a:lnTo>
                  <a:lnTo>
                    <a:pt x="1457" y="305"/>
                  </a:lnTo>
                  <a:lnTo>
                    <a:pt x="1459" y="343"/>
                  </a:lnTo>
                  <a:lnTo>
                    <a:pt x="1451" y="392"/>
                  </a:lnTo>
                  <a:close/>
                </a:path>
              </a:pathLst>
            </a:custGeom>
            <a:solidFill>
              <a:srgbClr val="EDA8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105"/>
            <p:cNvSpPr>
              <a:spLocks/>
            </p:cNvSpPr>
            <p:nvPr/>
          </p:nvSpPr>
          <p:spPr bwMode="auto">
            <a:xfrm>
              <a:off x="4354" y="2773"/>
              <a:ext cx="314" cy="226"/>
            </a:xfrm>
            <a:custGeom>
              <a:avLst/>
              <a:gdLst>
                <a:gd name="T0" fmla="*/ 627 w 627"/>
                <a:gd name="T1" fmla="*/ 0 h 453"/>
                <a:gd name="T2" fmla="*/ 623 w 627"/>
                <a:gd name="T3" fmla="*/ 4 h 453"/>
                <a:gd name="T4" fmla="*/ 611 w 627"/>
                <a:gd name="T5" fmla="*/ 14 h 453"/>
                <a:gd name="T6" fmla="*/ 591 w 627"/>
                <a:gd name="T7" fmla="*/ 30 h 453"/>
                <a:gd name="T8" fmla="*/ 566 w 627"/>
                <a:gd name="T9" fmla="*/ 51 h 453"/>
                <a:gd name="T10" fmla="*/ 536 w 627"/>
                <a:gd name="T11" fmla="*/ 75 h 453"/>
                <a:gd name="T12" fmla="*/ 503 w 627"/>
                <a:gd name="T13" fmla="*/ 103 h 453"/>
                <a:gd name="T14" fmla="*/ 466 w 627"/>
                <a:gd name="T15" fmla="*/ 132 h 453"/>
                <a:gd name="T16" fmla="*/ 428 w 627"/>
                <a:gd name="T17" fmla="*/ 163 h 453"/>
                <a:gd name="T18" fmla="*/ 389 w 627"/>
                <a:gd name="T19" fmla="*/ 194 h 453"/>
                <a:gd name="T20" fmla="*/ 349 w 627"/>
                <a:gd name="T21" fmla="*/ 224 h 453"/>
                <a:gd name="T22" fmla="*/ 313 w 627"/>
                <a:gd name="T23" fmla="*/ 252 h 453"/>
                <a:gd name="T24" fmla="*/ 277 w 627"/>
                <a:gd name="T25" fmla="*/ 279 h 453"/>
                <a:gd name="T26" fmla="*/ 245 w 627"/>
                <a:gd name="T27" fmla="*/ 302 h 453"/>
                <a:gd name="T28" fmla="*/ 217 w 627"/>
                <a:gd name="T29" fmla="*/ 320 h 453"/>
                <a:gd name="T30" fmla="*/ 194 w 627"/>
                <a:gd name="T31" fmla="*/ 334 h 453"/>
                <a:gd name="T32" fmla="*/ 178 w 627"/>
                <a:gd name="T33" fmla="*/ 341 h 453"/>
                <a:gd name="T34" fmla="*/ 154 w 627"/>
                <a:gd name="T35" fmla="*/ 350 h 453"/>
                <a:gd name="T36" fmla="*/ 132 w 627"/>
                <a:gd name="T37" fmla="*/ 361 h 453"/>
                <a:gd name="T38" fmla="*/ 113 w 627"/>
                <a:gd name="T39" fmla="*/ 372 h 453"/>
                <a:gd name="T40" fmla="*/ 97 w 627"/>
                <a:gd name="T41" fmla="*/ 386 h 453"/>
                <a:gd name="T42" fmla="*/ 82 w 627"/>
                <a:gd name="T43" fmla="*/ 399 h 453"/>
                <a:gd name="T44" fmla="*/ 71 w 627"/>
                <a:gd name="T45" fmla="*/ 411 h 453"/>
                <a:gd name="T46" fmla="*/ 60 w 627"/>
                <a:gd name="T47" fmla="*/ 424 h 453"/>
                <a:gd name="T48" fmla="*/ 51 w 627"/>
                <a:gd name="T49" fmla="*/ 434 h 453"/>
                <a:gd name="T50" fmla="*/ 42 w 627"/>
                <a:gd name="T51" fmla="*/ 443 h 453"/>
                <a:gd name="T52" fmla="*/ 31 w 627"/>
                <a:gd name="T53" fmla="*/ 449 h 453"/>
                <a:gd name="T54" fmla="*/ 21 w 627"/>
                <a:gd name="T55" fmla="*/ 453 h 453"/>
                <a:gd name="T56" fmla="*/ 12 w 627"/>
                <a:gd name="T57" fmla="*/ 453 h 453"/>
                <a:gd name="T58" fmla="*/ 5 w 627"/>
                <a:gd name="T59" fmla="*/ 451 h 453"/>
                <a:gd name="T60" fmla="*/ 0 w 627"/>
                <a:gd name="T61" fmla="*/ 445 h 453"/>
                <a:gd name="T62" fmla="*/ 0 w 627"/>
                <a:gd name="T63" fmla="*/ 436 h 453"/>
                <a:gd name="T64" fmla="*/ 5 w 627"/>
                <a:gd name="T65" fmla="*/ 422 h 453"/>
                <a:gd name="T66" fmla="*/ 16 w 627"/>
                <a:gd name="T67" fmla="*/ 406 h 453"/>
                <a:gd name="T68" fmla="*/ 34 w 627"/>
                <a:gd name="T69" fmla="*/ 390 h 453"/>
                <a:gd name="T70" fmla="*/ 56 w 627"/>
                <a:gd name="T71" fmla="*/ 375 h 453"/>
                <a:gd name="T72" fmla="*/ 79 w 627"/>
                <a:gd name="T73" fmla="*/ 360 h 453"/>
                <a:gd name="T74" fmla="*/ 103 w 627"/>
                <a:gd name="T75" fmla="*/ 346 h 453"/>
                <a:gd name="T76" fmla="*/ 125 w 627"/>
                <a:gd name="T77" fmla="*/ 334 h 453"/>
                <a:gd name="T78" fmla="*/ 143 w 627"/>
                <a:gd name="T79" fmla="*/ 325 h 453"/>
                <a:gd name="T80" fmla="*/ 157 w 627"/>
                <a:gd name="T81" fmla="*/ 318 h 453"/>
                <a:gd name="T82" fmla="*/ 166 w 627"/>
                <a:gd name="T83" fmla="*/ 312 h 453"/>
                <a:gd name="T84" fmla="*/ 184 w 627"/>
                <a:gd name="T85" fmla="*/ 302 h 453"/>
                <a:gd name="T86" fmla="*/ 208 w 627"/>
                <a:gd name="T87" fmla="*/ 286 h 453"/>
                <a:gd name="T88" fmla="*/ 237 w 627"/>
                <a:gd name="T89" fmla="*/ 267 h 453"/>
                <a:gd name="T90" fmla="*/ 270 w 627"/>
                <a:gd name="T91" fmla="*/ 246 h 453"/>
                <a:gd name="T92" fmla="*/ 308 w 627"/>
                <a:gd name="T93" fmla="*/ 220 h 453"/>
                <a:gd name="T94" fmla="*/ 347 w 627"/>
                <a:gd name="T95" fmla="*/ 195 h 453"/>
                <a:gd name="T96" fmla="*/ 387 w 627"/>
                <a:gd name="T97" fmla="*/ 167 h 453"/>
                <a:gd name="T98" fmla="*/ 429 w 627"/>
                <a:gd name="T99" fmla="*/ 140 h 453"/>
                <a:gd name="T100" fmla="*/ 468 w 627"/>
                <a:gd name="T101" fmla="*/ 113 h 453"/>
                <a:gd name="T102" fmla="*/ 506 w 627"/>
                <a:gd name="T103" fmla="*/ 88 h 453"/>
                <a:gd name="T104" fmla="*/ 541 w 627"/>
                <a:gd name="T105" fmla="*/ 64 h 453"/>
                <a:gd name="T106" fmla="*/ 572 w 627"/>
                <a:gd name="T107" fmla="*/ 42 h 453"/>
                <a:gd name="T108" fmla="*/ 597 w 627"/>
                <a:gd name="T109" fmla="*/ 24 h 453"/>
                <a:gd name="T110" fmla="*/ 616 w 627"/>
                <a:gd name="T111" fmla="*/ 9 h 453"/>
                <a:gd name="T112" fmla="*/ 627 w 627"/>
                <a:gd name="T113"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7" h="453">
                  <a:moveTo>
                    <a:pt x="627" y="0"/>
                  </a:moveTo>
                  <a:lnTo>
                    <a:pt x="623" y="4"/>
                  </a:lnTo>
                  <a:lnTo>
                    <a:pt x="611" y="14"/>
                  </a:lnTo>
                  <a:lnTo>
                    <a:pt x="591" y="30"/>
                  </a:lnTo>
                  <a:lnTo>
                    <a:pt x="566" y="51"/>
                  </a:lnTo>
                  <a:lnTo>
                    <a:pt x="536" y="75"/>
                  </a:lnTo>
                  <a:lnTo>
                    <a:pt x="503" y="103"/>
                  </a:lnTo>
                  <a:lnTo>
                    <a:pt x="466" y="132"/>
                  </a:lnTo>
                  <a:lnTo>
                    <a:pt x="428" y="163"/>
                  </a:lnTo>
                  <a:lnTo>
                    <a:pt x="389" y="194"/>
                  </a:lnTo>
                  <a:lnTo>
                    <a:pt x="349" y="224"/>
                  </a:lnTo>
                  <a:lnTo>
                    <a:pt x="313" y="252"/>
                  </a:lnTo>
                  <a:lnTo>
                    <a:pt x="277" y="279"/>
                  </a:lnTo>
                  <a:lnTo>
                    <a:pt x="245" y="302"/>
                  </a:lnTo>
                  <a:lnTo>
                    <a:pt x="217" y="320"/>
                  </a:lnTo>
                  <a:lnTo>
                    <a:pt x="194" y="334"/>
                  </a:lnTo>
                  <a:lnTo>
                    <a:pt x="178" y="341"/>
                  </a:lnTo>
                  <a:lnTo>
                    <a:pt x="154" y="350"/>
                  </a:lnTo>
                  <a:lnTo>
                    <a:pt x="132" y="361"/>
                  </a:lnTo>
                  <a:lnTo>
                    <a:pt x="113" y="372"/>
                  </a:lnTo>
                  <a:lnTo>
                    <a:pt x="97" y="386"/>
                  </a:lnTo>
                  <a:lnTo>
                    <a:pt x="82" y="399"/>
                  </a:lnTo>
                  <a:lnTo>
                    <a:pt x="71" y="411"/>
                  </a:lnTo>
                  <a:lnTo>
                    <a:pt x="60" y="424"/>
                  </a:lnTo>
                  <a:lnTo>
                    <a:pt x="51" y="434"/>
                  </a:lnTo>
                  <a:lnTo>
                    <a:pt x="42" y="443"/>
                  </a:lnTo>
                  <a:lnTo>
                    <a:pt x="31" y="449"/>
                  </a:lnTo>
                  <a:lnTo>
                    <a:pt x="21" y="453"/>
                  </a:lnTo>
                  <a:lnTo>
                    <a:pt x="12" y="453"/>
                  </a:lnTo>
                  <a:lnTo>
                    <a:pt x="5" y="451"/>
                  </a:lnTo>
                  <a:lnTo>
                    <a:pt x="0" y="445"/>
                  </a:lnTo>
                  <a:lnTo>
                    <a:pt x="0" y="436"/>
                  </a:lnTo>
                  <a:lnTo>
                    <a:pt x="5" y="422"/>
                  </a:lnTo>
                  <a:lnTo>
                    <a:pt x="16" y="406"/>
                  </a:lnTo>
                  <a:lnTo>
                    <a:pt x="34" y="390"/>
                  </a:lnTo>
                  <a:lnTo>
                    <a:pt x="56" y="375"/>
                  </a:lnTo>
                  <a:lnTo>
                    <a:pt x="79" y="360"/>
                  </a:lnTo>
                  <a:lnTo>
                    <a:pt x="103" y="346"/>
                  </a:lnTo>
                  <a:lnTo>
                    <a:pt x="125" y="334"/>
                  </a:lnTo>
                  <a:lnTo>
                    <a:pt x="143" y="325"/>
                  </a:lnTo>
                  <a:lnTo>
                    <a:pt x="157" y="318"/>
                  </a:lnTo>
                  <a:lnTo>
                    <a:pt x="166" y="312"/>
                  </a:lnTo>
                  <a:lnTo>
                    <a:pt x="184" y="302"/>
                  </a:lnTo>
                  <a:lnTo>
                    <a:pt x="208" y="286"/>
                  </a:lnTo>
                  <a:lnTo>
                    <a:pt x="237" y="267"/>
                  </a:lnTo>
                  <a:lnTo>
                    <a:pt x="270" y="246"/>
                  </a:lnTo>
                  <a:lnTo>
                    <a:pt x="308" y="220"/>
                  </a:lnTo>
                  <a:lnTo>
                    <a:pt x="347" y="195"/>
                  </a:lnTo>
                  <a:lnTo>
                    <a:pt x="387" y="167"/>
                  </a:lnTo>
                  <a:lnTo>
                    <a:pt x="429" y="140"/>
                  </a:lnTo>
                  <a:lnTo>
                    <a:pt x="468" y="113"/>
                  </a:lnTo>
                  <a:lnTo>
                    <a:pt x="506" y="88"/>
                  </a:lnTo>
                  <a:lnTo>
                    <a:pt x="541" y="64"/>
                  </a:lnTo>
                  <a:lnTo>
                    <a:pt x="572" y="42"/>
                  </a:lnTo>
                  <a:lnTo>
                    <a:pt x="597" y="24"/>
                  </a:lnTo>
                  <a:lnTo>
                    <a:pt x="616" y="9"/>
                  </a:lnTo>
                  <a:lnTo>
                    <a:pt x="6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106"/>
            <p:cNvSpPr>
              <a:spLocks/>
            </p:cNvSpPr>
            <p:nvPr/>
          </p:nvSpPr>
          <p:spPr bwMode="auto">
            <a:xfrm>
              <a:off x="3947" y="3015"/>
              <a:ext cx="119" cy="84"/>
            </a:xfrm>
            <a:custGeom>
              <a:avLst/>
              <a:gdLst>
                <a:gd name="T0" fmla="*/ 238 w 238"/>
                <a:gd name="T1" fmla="*/ 93 h 168"/>
                <a:gd name="T2" fmla="*/ 237 w 238"/>
                <a:gd name="T3" fmla="*/ 95 h 168"/>
                <a:gd name="T4" fmla="*/ 232 w 238"/>
                <a:gd name="T5" fmla="*/ 97 h 168"/>
                <a:gd name="T6" fmla="*/ 225 w 238"/>
                <a:gd name="T7" fmla="*/ 100 h 168"/>
                <a:gd name="T8" fmla="*/ 216 w 238"/>
                <a:gd name="T9" fmla="*/ 105 h 168"/>
                <a:gd name="T10" fmla="*/ 206 w 238"/>
                <a:gd name="T11" fmla="*/ 110 h 168"/>
                <a:gd name="T12" fmla="*/ 193 w 238"/>
                <a:gd name="T13" fmla="*/ 115 h 168"/>
                <a:gd name="T14" fmla="*/ 180 w 238"/>
                <a:gd name="T15" fmla="*/ 121 h 168"/>
                <a:gd name="T16" fmla="*/ 165 w 238"/>
                <a:gd name="T17" fmla="*/ 127 h 168"/>
                <a:gd name="T18" fmla="*/ 150 w 238"/>
                <a:gd name="T19" fmla="*/ 133 h 168"/>
                <a:gd name="T20" fmla="*/ 134 w 238"/>
                <a:gd name="T21" fmla="*/ 137 h 168"/>
                <a:gd name="T22" fmla="*/ 119 w 238"/>
                <a:gd name="T23" fmla="*/ 141 h 168"/>
                <a:gd name="T24" fmla="*/ 104 w 238"/>
                <a:gd name="T25" fmla="*/ 143 h 168"/>
                <a:gd name="T26" fmla="*/ 89 w 238"/>
                <a:gd name="T27" fmla="*/ 145 h 168"/>
                <a:gd name="T28" fmla="*/ 76 w 238"/>
                <a:gd name="T29" fmla="*/ 145 h 168"/>
                <a:gd name="T30" fmla="*/ 63 w 238"/>
                <a:gd name="T31" fmla="*/ 143 h 168"/>
                <a:gd name="T32" fmla="*/ 51 w 238"/>
                <a:gd name="T33" fmla="*/ 138 h 168"/>
                <a:gd name="T34" fmla="*/ 35 w 238"/>
                <a:gd name="T35" fmla="*/ 129 h 168"/>
                <a:gd name="T36" fmla="*/ 26 w 238"/>
                <a:gd name="T37" fmla="*/ 120 h 168"/>
                <a:gd name="T38" fmla="*/ 23 w 238"/>
                <a:gd name="T39" fmla="*/ 112 h 168"/>
                <a:gd name="T40" fmla="*/ 26 w 238"/>
                <a:gd name="T41" fmla="*/ 102 h 168"/>
                <a:gd name="T42" fmla="*/ 33 w 238"/>
                <a:gd name="T43" fmla="*/ 91 h 168"/>
                <a:gd name="T44" fmla="*/ 44 w 238"/>
                <a:gd name="T45" fmla="*/ 76 h 168"/>
                <a:gd name="T46" fmla="*/ 59 w 238"/>
                <a:gd name="T47" fmla="*/ 59 h 168"/>
                <a:gd name="T48" fmla="*/ 76 w 238"/>
                <a:gd name="T49" fmla="*/ 37 h 168"/>
                <a:gd name="T50" fmla="*/ 88 w 238"/>
                <a:gd name="T51" fmla="*/ 17 h 168"/>
                <a:gd name="T52" fmla="*/ 93 w 238"/>
                <a:gd name="T53" fmla="*/ 6 h 168"/>
                <a:gd name="T54" fmla="*/ 89 w 238"/>
                <a:gd name="T55" fmla="*/ 0 h 168"/>
                <a:gd name="T56" fmla="*/ 82 w 238"/>
                <a:gd name="T57" fmla="*/ 0 h 168"/>
                <a:gd name="T58" fmla="*/ 73 w 238"/>
                <a:gd name="T59" fmla="*/ 5 h 168"/>
                <a:gd name="T60" fmla="*/ 62 w 238"/>
                <a:gd name="T61" fmla="*/ 11 h 168"/>
                <a:gd name="T62" fmla="*/ 53 w 238"/>
                <a:gd name="T63" fmla="*/ 16 h 168"/>
                <a:gd name="T64" fmla="*/ 47 w 238"/>
                <a:gd name="T65" fmla="*/ 22 h 168"/>
                <a:gd name="T66" fmla="*/ 41 w 238"/>
                <a:gd name="T67" fmla="*/ 29 h 168"/>
                <a:gd name="T68" fmla="*/ 33 w 238"/>
                <a:gd name="T69" fmla="*/ 42 h 168"/>
                <a:gd name="T70" fmla="*/ 23 w 238"/>
                <a:gd name="T71" fmla="*/ 58 h 168"/>
                <a:gd name="T72" fmla="*/ 12 w 238"/>
                <a:gd name="T73" fmla="*/ 76 h 168"/>
                <a:gd name="T74" fmla="*/ 4 w 238"/>
                <a:gd name="T75" fmla="*/ 96 h 168"/>
                <a:gd name="T76" fmla="*/ 0 w 238"/>
                <a:gd name="T77" fmla="*/ 114 h 168"/>
                <a:gd name="T78" fmla="*/ 0 w 238"/>
                <a:gd name="T79" fmla="*/ 130 h 168"/>
                <a:gd name="T80" fmla="*/ 5 w 238"/>
                <a:gd name="T81" fmla="*/ 142 h 168"/>
                <a:gd name="T82" fmla="*/ 12 w 238"/>
                <a:gd name="T83" fmla="*/ 148 h 168"/>
                <a:gd name="T84" fmla="*/ 19 w 238"/>
                <a:gd name="T85" fmla="*/ 153 h 168"/>
                <a:gd name="T86" fmla="*/ 27 w 238"/>
                <a:gd name="T87" fmla="*/ 158 h 168"/>
                <a:gd name="T88" fmla="*/ 36 w 238"/>
                <a:gd name="T89" fmla="*/ 163 h 168"/>
                <a:gd name="T90" fmla="*/ 47 w 238"/>
                <a:gd name="T91" fmla="*/ 166 h 168"/>
                <a:gd name="T92" fmla="*/ 57 w 238"/>
                <a:gd name="T93" fmla="*/ 167 h 168"/>
                <a:gd name="T94" fmla="*/ 69 w 238"/>
                <a:gd name="T95" fmla="*/ 168 h 168"/>
                <a:gd name="T96" fmla="*/ 82 w 238"/>
                <a:gd name="T97" fmla="*/ 168 h 168"/>
                <a:gd name="T98" fmla="*/ 96 w 238"/>
                <a:gd name="T99" fmla="*/ 166 h 168"/>
                <a:gd name="T100" fmla="*/ 112 w 238"/>
                <a:gd name="T101" fmla="*/ 163 h 168"/>
                <a:gd name="T102" fmla="*/ 130 w 238"/>
                <a:gd name="T103" fmla="*/ 157 h 168"/>
                <a:gd name="T104" fmla="*/ 148 w 238"/>
                <a:gd name="T105" fmla="*/ 149 h 168"/>
                <a:gd name="T106" fmla="*/ 168 w 238"/>
                <a:gd name="T107" fmla="*/ 138 h 168"/>
                <a:gd name="T108" fmla="*/ 190 w 238"/>
                <a:gd name="T109" fmla="*/ 127 h 168"/>
                <a:gd name="T110" fmla="*/ 213 w 238"/>
                <a:gd name="T111" fmla="*/ 111 h 168"/>
                <a:gd name="T112" fmla="*/ 238 w 238"/>
                <a:gd name="T113"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8" h="168">
                  <a:moveTo>
                    <a:pt x="238" y="93"/>
                  </a:moveTo>
                  <a:lnTo>
                    <a:pt x="237" y="95"/>
                  </a:lnTo>
                  <a:lnTo>
                    <a:pt x="232" y="97"/>
                  </a:lnTo>
                  <a:lnTo>
                    <a:pt x="225" y="100"/>
                  </a:lnTo>
                  <a:lnTo>
                    <a:pt x="216" y="105"/>
                  </a:lnTo>
                  <a:lnTo>
                    <a:pt x="206" y="110"/>
                  </a:lnTo>
                  <a:lnTo>
                    <a:pt x="193" y="115"/>
                  </a:lnTo>
                  <a:lnTo>
                    <a:pt x="180" y="121"/>
                  </a:lnTo>
                  <a:lnTo>
                    <a:pt x="165" y="127"/>
                  </a:lnTo>
                  <a:lnTo>
                    <a:pt x="150" y="133"/>
                  </a:lnTo>
                  <a:lnTo>
                    <a:pt x="134" y="137"/>
                  </a:lnTo>
                  <a:lnTo>
                    <a:pt x="119" y="141"/>
                  </a:lnTo>
                  <a:lnTo>
                    <a:pt x="104" y="143"/>
                  </a:lnTo>
                  <a:lnTo>
                    <a:pt x="89" y="145"/>
                  </a:lnTo>
                  <a:lnTo>
                    <a:pt x="76" y="145"/>
                  </a:lnTo>
                  <a:lnTo>
                    <a:pt x="63" y="143"/>
                  </a:lnTo>
                  <a:lnTo>
                    <a:pt x="51" y="138"/>
                  </a:lnTo>
                  <a:lnTo>
                    <a:pt x="35" y="129"/>
                  </a:lnTo>
                  <a:lnTo>
                    <a:pt x="26" y="120"/>
                  </a:lnTo>
                  <a:lnTo>
                    <a:pt x="23" y="112"/>
                  </a:lnTo>
                  <a:lnTo>
                    <a:pt x="26" y="102"/>
                  </a:lnTo>
                  <a:lnTo>
                    <a:pt x="33" y="91"/>
                  </a:lnTo>
                  <a:lnTo>
                    <a:pt x="44" y="76"/>
                  </a:lnTo>
                  <a:lnTo>
                    <a:pt x="59" y="59"/>
                  </a:lnTo>
                  <a:lnTo>
                    <a:pt x="76" y="37"/>
                  </a:lnTo>
                  <a:lnTo>
                    <a:pt x="88" y="17"/>
                  </a:lnTo>
                  <a:lnTo>
                    <a:pt x="93" y="6"/>
                  </a:lnTo>
                  <a:lnTo>
                    <a:pt x="89" y="0"/>
                  </a:lnTo>
                  <a:lnTo>
                    <a:pt x="82" y="0"/>
                  </a:lnTo>
                  <a:lnTo>
                    <a:pt x="73" y="5"/>
                  </a:lnTo>
                  <a:lnTo>
                    <a:pt x="62" y="11"/>
                  </a:lnTo>
                  <a:lnTo>
                    <a:pt x="53" y="16"/>
                  </a:lnTo>
                  <a:lnTo>
                    <a:pt x="47" y="22"/>
                  </a:lnTo>
                  <a:lnTo>
                    <a:pt x="41" y="29"/>
                  </a:lnTo>
                  <a:lnTo>
                    <a:pt x="33" y="42"/>
                  </a:lnTo>
                  <a:lnTo>
                    <a:pt x="23" y="58"/>
                  </a:lnTo>
                  <a:lnTo>
                    <a:pt x="12" y="76"/>
                  </a:lnTo>
                  <a:lnTo>
                    <a:pt x="4" y="96"/>
                  </a:lnTo>
                  <a:lnTo>
                    <a:pt x="0" y="114"/>
                  </a:lnTo>
                  <a:lnTo>
                    <a:pt x="0" y="130"/>
                  </a:lnTo>
                  <a:lnTo>
                    <a:pt x="5" y="142"/>
                  </a:lnTo>
                  <a:lnTo>
                    <a:pt x="12" y="148"/>
                  </a:lnTo>
                  <a:lnTo>
                    <a:pt x="19" y="153"/>
                  </a:lnTo>
                  <a:lnTo>
                    <a:pt x="27" y="158"/>
                  </a:lnTo>
                  <a:lnTo>
                    <a:pt x="36" y="163"/>
                  </a:lnTo>
                  <a:lnTo>
                    <a:pt x="47" y="166"/>
                  </a:lnTo>
                  <a:lnTo>
                    <a:pt x="57" y="167"/>
                  </a:lnTo>
                  <a:lnTo>
                    <a:pt x="69" y="168"/>
                  </a:lnTo>
                  <a:lnTo>
                    <a:pt x="82" y="168"/>
                  </a:lnTo>
                  <a:lnTo>
                    <a:pt x="96" y="166"/>
                  </a:lnTo>
                  <a:lnTo>
                    <a:pt x="112" y="163"/>
                  </a:lnTo>
                  <a:lnTo>
                    <a:pt x="130" y="157"/>
                  </a:lnTo>
                  <a:lnTo>
                    <a:pt x="148" y="149"/>
                  </a:lnTo>
                  <a:lnTo>
                    <a:pt x="168" y="138"/>
                  </a:lnTo>
                  <a:lnTo>
                    <a:pt x="190" y="127"/>
                  </a:lnTo>
                  <a:lnTo>
                    <a:pt x="213" y="111"/>
                  </a:lnTo>
                  <a:lnTo>
                    <a:pt x="238"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107"/>
            <p:cNvSpPr>
              <a:spLocks/>
            </p:cNvSpPr>
            <p:nvPr/>
          </p:nvSpPr>
          <p:spPr bwMode="auto">
            <a:xfrm>
              <a:off x="3916" y="2975"/>
              <a:ext cx="162" cy="54"/>
            </a:xfrm>
            <a:custGeom>
              <a:avLst/>
              <a:gdLst>
                <a:gd name="T0" fmla="*/ 212 w 323"/>
                <a:gd name="T1" fmla="*/ 87 h 107"/>
                <a:gd name="T2" fmla="*/ 218 w 323"/>
                <a:gd name="T3" fmla="*/ 84 h 107"/>
                <a:gd name="T4" fmla="*/ 232 w 323"/>
                <a:gd name="T5" fmla="*/ 76 h 107"/>
                <a:gd name="T6" fmla="*/ 252 w 323"/>
                <a:gd name="T7" fmla="*/ 63 h 107"/>
                <a:gd name="T8" fmla="*/ 275 w 323"/>
                <a:gd name="T9" fmla="*/ 48 h 107"/>
                <a:gd name="T10" fmla="*/ 295 w 323"/>
                <a:gd name="T11" fmla="*/ 33 h 107"/>
                <a:gd name="T12" fmla="*/ 313 w 323"/>
                <a:gd name="T13" fmla="*/ 19 h 107"/>
                <a:gd name="T14" fmla="*/ 323 w 323"/>
                <a:gd name="T15" fmla="*/ 8 h 107"/>
                <a:gd name="T16" fmla="*/ 322 w 323"/>
                <a:gd name="T17" fmla="*/ 2 h 107"/>
                <a:gd name="T18" fmla="*/ 312 w 323"/>
                <a:gd name="T19" fmla="*/ 0 h 107"/>
                <a:gd name="T20" fmla="*/ 295 w 323"/>
                <a:gd name="T21" fmla="*/ 1 h 107"/>
                <a:gd name="T22" fmla="*/ 275 w 323"/>
                <a:gd name="T23" fmla="*/ 4 h 107"/>
                <a:gd name="T24" fmla="*/ 251 w 323"/>
                <a:gd name="T25" fmla="*/ 10 h 107"/>
                <a:gd name="T26" fmla="*/ 226 w 323"/>
                <a:gd name="T27" fmla="*/ 17 h 107"/>
                <a:gd name="T28" fmla="*/ 201 w 323"/>
                <a:gd name="T29" fmla="*/ 25 h 107"/>
                <a:gd name="T30" fmla="*/ 178 w 323"/>
                <a:gd name="T31" fmla="*/ 33 h 107"/>
                <a:gd name="T32" fmla="*/ 157 w 323"/>
                <a:gd name="T33" fmla="*/ 42 h 107"/>
                <a:gd name="T34" fmla="*/ 138 w 323"/>
                <a:gd name="T35" fmla="*/ 50 h 107"/>
                <a:gd name="T36" fmla="*/ 117 w 323"/>
                <a:gd name="T37" fmla="*/ 55 h 107"/>
                <a:gd name="T38" fmla="*/ 95 w 323"/>
                <a:gd name="T39" fmla="*/ 58 h 107"/>
                <a:gd name="T40" fmla="*/ 74 w 323"/>
                <a:gd name="T41" fmla="*/ 60 h 107"/>
                <a:gd name="T42" fmla="*/ 56 w 323"/>
                <a:gd name="T43" fmla="*/ 60 h 107"/>
                <a:gd name="T44" fmla="*/ 40 w 323"/>
                <a:gd name="T45" fmla="*/ 57 h 107"/>
                <a:gd name="T46" fmla="*/ 29 w 323"/>
                <a:gd name="T47" fmla="*/ 54 h 107"/>
                <a:gd name="T48" fmla="*/ 23 w 323"/>
                <a:gd name="T49" fmla="*/ 50 h 107"/>
                <a:gd name="T50" fmla="*/ 20 w 323"/>
                <a:gd name="T51" fmla="*/ 47 h 107"/>
                <a:gd name="T52" fmla="*/ 14 w 323"/>
                <a:gd name="T53" fmla="*/ 45 h 107"/>
                <a:gd name="T54" fmla="*/ 8 w 323"/>
                <a:gd name="T55" fmla="*/ 46 h 107"/>
                <a:gd name="T56" fmla="*/ 4 w 323"/>
                <a:gd name="T57" fmla="*/ 47 h 107"/>
                <a:gd name="T58" fmla="*/ 0 w 323"/>
                <a:gd name="T59" fmla="*/ 52 h 107"/>
                <a:gd name="T60" fmla="*/ 0 w 323"/>
                <a:gd name="T61" fmla="*/ 58 h 107"/>
                <a:gd name="T62" fmla="*/ 4 w 323"/>
                <a:gd name="T63" fmla="*/ 67 h 107"/>
                <a:gd name="T64" fmla="*/ 13 w 323"/>
                <a:gd name="T65" fmla="*/ 78 h 107"/>
                <a:gd name="T66" fmla="*/ 26 w 323"/>
                <a:gd name="T67" fmla="*/ 88 h 107"/>
                <a:gd name="T68" fmla="*/ 38 w 323"/>
                <a:gd name="T69" fmla="*/ 98 h 107"/>
                <a:gd name="T70" fmla="*/ 53 w 323"/>
                <a:gd name="T71" fmla="*/ 103 h 107"/>
                <a:gd name="T72" fmla="*/ 67 w 323"/>
                <a:gd name="T73" fmla="*/ 107 h 107"/>
                <a:gd name="T74" fmla="*/ 82 w 323"/>
                <a:gd name="T75" fmla="*/ 107 h 107"/>
                <a:gd name="T76" fmla="*/ 98 w 323"/>
                <a:gd name="T77" fmla="*/ 106 h 107"/>
                <a:gd name="T78" fmla="*/ 115 w 323"/>
                <a:gd name="T79" fmla="*/ 101 h 107"/>
                <a:gd name="T80" fmla="*/ 131 w 323"/>
                <a:gd name="T81" fmla="*/ 94 h 107"/>
                <a:gd name="T82" fmla="*/ 149 w 323"/>
                <a:gd name="T83" fmla="*/ 86 h 107"/>
                <a:gd name="T84" fmla="*/ 170 w 323"/>
                <a:gd name="T85" fmla="*/ 77 h 107"/>
                <a:gd name="T86" fmla="*/ 191 w 323"/>
                <a:gd name="T87" fmla="*/ 69 h 107"/>
                <a:gd name="T88" fmla="*/ 209 w 323"/>
                <a:gd name="T89" fmla="*/ 64 h 107"/>
                <a:gd name="T90" fmla="*/ 222 w 323"/>
                <a:gd name="T91" fmla="*/ 62 h 107"/>
                <a:gd name="T92" fmla="*/ 229 w 323"/>
                <a:gd name="T93" fmla="*/ 64 h 107"/>
                <a:gd name="T94" fmla="*/ 226 w 323"/>
                <a:gd name="T95" fmla="*/ 72 h 107"/>
                <a:gd name="T96" fmla="*/ 212 w 323"/>
                <a:gd name="T97" fmla="*/ 8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3" h="107">
                  <a:moveTo>
                    <a:pt x="212" y="87"/>
                  </a:moveTo>
                  <a:lnTo>
                    <a:pt x="218" y="84"/>
                  </a:lnTo>
                  <a:lnTo>
                    <a:pt x="232" y="76"/>
                  </a:lnTo>
                  <a:lnTo>
                    <a:pt x="252" y="63"/>
                  </a:lnTo>
                  <a:lnTo>
                    <a:pt x="275" y="48"/>
                  </a:lnTo>
                  <a:lnTo>
                    <a:pt x="295" y="33"/>
                  </a:lnTo>
                  <a:lnTo>
                    <a:pt x="313" y="19"/>
                  </a:lnTo>
                  <a:lnTo>
                    <a:pt x="323" y="8"/>
                  </a:lnTo>
                  <a:lnTo>
                    <a:pt x="322" y="2"/>
                  </a:lnTo>
                  <a:lnTo>
                    <a:pt x="312" y="0"/>
                  </a:lnTo>
                  <a:lnTo>
                    <a:pt x="295" y="1"/>
                  </a:lnTo>
                  <a:lnTo>
                    <a:pt x="275" y="4"/>
                  </a:lnTo>
                  <a:lnTo>
                    <a:pt x="251" y="10"/>
                  </a:lnTo>
                  <a:lnTo>
                    <a:pt x="226" y="17"/>
                  </a:lnTo>
                  <a:lnTo>
                    <a:pt x="201" y="25"/>
                  </a:lnTo>
                  <a:lnTo>
                    <a:pt x="178" y="33"/>
                  </a:lnTo>
                  <a:lnTo>
                    <a:pt x="157" y="42"/>
                  </a:lnTo>
                  <a:lnTo>
                    <a:pt x="138" y="50"/>
                  </a:lnTo>
                  <a:lnTo>
                    <a:pt x="117" y="55"/>
                  </a:lnTo>
                  <a:lnTo>
                    <a:pt x="95" y="58"/>
                  </a:lnTo>
                  <a:lnTo>
                    <a:pt x="74" y="60"/>
                  </a:lnTo>
                  <a:lnTo>
                    <a:pt x="56" y="60"/>
                  </a:lnTo>
                  <a:lnTo>
                    <a:pt x="40" y="57"/>
                  </a:lnTo>
                  <a:lnTo>
                    <a:pt x="29" y="54"/>
                  </a:lnTo>
                  <a:lnTo>
                    <a:pt x="23" y="50"/>
                  </a:lnTo>
                  <a:lnTo>
                    <a:pt x="20" y="47"/>
                  </a:lnTo>
                  <a:lnTo>
                    <a:pt x="14" y="45"/>
                  </a:lnTo>
                  <a:lnTo>
                    <a:pt x="8" y="46"/>
                  </a:lnTo>
                  <a:lnTo>
                    <a:pt x="4" y="47"/>
                  </a:lnTo>
                  <a:lnTo>
                    <a:pt x="0" y="52"/>
                  </a:lnTo>
                  <a:lnTo>
                    <a:pt x="0" y="58"/>
                  </a:lnTo>
                  <a:lnTo>
                    <a:pt x="4" y="67"/>
                  </a:lnTo>
                  <a:lnTo>
                    <a:pt x="13" y="78"/>
                  </a:lnTo>
                  <a:lnTo>
                    <a:pt x="26" y="88"/>
                  </a:lnTo>
                  <a:lnTo>
                    <a:pt x="38" y="98"/>
                  </a:lnTo>
                  <a:lnTo>
                    <a:pt x="53" y="103"/>
                  </a:lnTo>
                  <a:lnTo>
                    <a:pt x="67" y="107"/>
                  </a:lnTo>
                  <a:lnTo>
                    <a:pt x="82" y="107"/>
                  </a:lnTo>
                  <a:lnTo>
                    <a:pt x="98" y="106"/>
                  </a:lnTo>
                  <a:lnTo>
                    <a:pt x="115" y="101"/>
                  </a:lnTo>
                  <a:lnTo>
                    <a:pt x="131" y="94"/>
                  </a:lnTo>
                  <a:lnTo>
                    <a:pt x="149" y="86"/>
                  </a:lnTo>
                  <a:lnTo>
                    <a:pt x="170" y="77"/>
                  </a:lnTo>
                  <a:lnTo>
                    <a:pt x="191" y="69"/>
                  </a:lnTo>
                  <a:lnTo>
                    <a:pt x="209" y="64"/>
                  </a:lnTo>
                  <a:lnTo>
                    <a:pt x="222" y="62"/>
                  </a:lnTo>
                  <a:lnTo>
                    <a:pt x="229" y="64"/>
                  </a:lnTo>
                  <a:lnTo>
                    <a:pt x="226" y="72"/>
                  </a:lnTo>
                  <a:lnTo>
                    <a:pt x="21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108"/>
            <p:cNvSpPr>
              <a:spLocks/>
            </p:cNvSpPr>
            <p:nvPr/>
          </p:nvSpPr>
          <p:spPr bwMode="auto">
            <a:xfrm>
              <a:off x="4298" y="2577"/>
              <a:ext cx="221" cy="165"/>
            </a:xfrm>
            <a:custGeom>
              <a:avLst/>
              <a:gdLst>
                <a:gd name="T0" fmla="*/ 443 w 443"/>
                <a:gd name="T1" fmla="*/ 0 h 328"/>
                <a:gd name="T2" fmla="*/ 439 w 443"/>
                <a:gd name="T3" fmla="*/ 2 h 328"/>
                <a:gd name="T4" fmla="*/ 431 w 443"/>
                <a:gd name="T5" fmla="*/ 8 h 328"/>
                <a:gd name="T6" fmla="*/ 419 w 443"/>
                <a:gd name="T7" fmla="*/ 17 h 328"/>
                <a:gd name="T8" fmla="*/ 401 w 443"/>
                <a:gd name="T9" fmla="*/ 30 h 328"/>
                <a:gd name="T10" fmla="*/ 381 w 443"/>
                <a:gd name="T11" fmla="*/ 44 h 328"/>
                <a:gd name="T12" fmla="*/ 358 w 443"/>
                <a:gd name="T13" fmla="*/ 61 h 328"/>
                <a:gd name="T14" fmla="*/ 332 w 443"/>
                <a:gd name="T15" fmla="*/ 78 h 328"/>
                <a:gd name="T16" fmla="*/ 306 w 443"/>
                <a:gd name="T17" fmla="*/ 98 h 328"/>
                <a:gd name="T18" fmla="*/ 279 w 443"/>
                <a:gd name="T19" fmla="*/ 117 h 328"/>
                <a:gd name="T20" fmla="*/ 253 w 443"/>
                <a:gd name="T21" fmla="*/ 137 h 328"/>
                <a:gd name="T22" fmla="*/ 227 w 443"/>
                <a:gd name="T23" fmla="*/ 156 h 328"/>
                <a:gd name="T24" fmla="*/ 203 w 443"/>
                <a:gd name="T25" fmla="*/ 174 h 328"/>
                <a:gd name="T26" fmla="*/ 182 w 443"/>
                <a:gd name="T27" fmla="*/ 191 h 328"/>
                <a:gd name="T28" fmla="*/ 164 w 443"/>
                <a:gd name="T29" fmla="*/ 206 h 328"/>
                <a:gd name="T30" fmla="*/ 150 w 443"/>
                <a:gd name="T31" fmla="*/ 219 h 328"/>
                <a:gd name="T32" fmla="*/ 140 w 443"/>
                <a:gd name="T33" fmla="*/ 229 h 328"/>
                <a:gd name="T34" fmla="*/ 125 w 443"/>
                <a:gd name="T35" fmla="*/ 245 h 328"/>
                <a:gd name="T36" fmla="*/ 110 w 443"/>
                <a:gd name="T37" fmla="*/ 259 h 328"/>
                <a:gd name="T38" fmla="*/ 95 w 443"/>
                <a:gd name="T39" fmla="*/ 270 h 328"/>
                <a:gd name="T40" fmla="*/ 81 w 443"/>
                <a:gd name="T41" fmla="*/ 280 h 328"/>
                <a:gd name="T42" fmla="*/ 66 w 443"/>
                <a:gd name="T43" fmla="*/ 285 h 328"/>
                <a:gd name="T44" fmla="*/ 53 w 443"/>
                <a:gd name="T45" fmla="*/ 289 h 328"/>
                <a:gd name="T46" fmla="*/ 41 w 443"/>
                <a:gd name="T47" fmla="*/ 289 h 328"/>
                <a:gd name="T48" fmla="*/ 29 w 443"/>
                <a:gd name="T49" fmla="*/ 285 h 328"/>
                <a:gd name="T50" fmla="*/ 19 w 443"/>
                <a:gd name="T51" fmla="*/ 281 h 328"/>
                <a:gd name="T52" fmla="*/ 10 w 443"/>
                <a:gd name="T53" fmla="*/ 280 h 328"/>
                <a:gd name="T54" fmla="*/ 4 w 443"/>
                <a:gd name="T55" fmla="*/ 281 h 328"/>
                <a:gd name="T56" fmla="*/ 0 w 443"/>
                <a:gd name="T57" fmla="*/ 284 h 328"/>
                <a:gd name="T58" fmla="*/ 0 w 443"/>
                <a:gd name="T59" fmla="*/ 290 h 328"/>
                <a:gd name="T60" fmla="*/ 6 w 443"/>
                <a:gd name="T61" fmla="*/ 297 h 328"/>
                <a:gd name="T62" fmla="*/ 16 w 443"/>
                <a:gd name="T63" fmla="*/ 306 h 328"/>
                <a:gd name="T64" fmla="*/ 34 w 443"/>
                <a:gd name="T65" fmla="*/ 317 h 328"/>
                <a:gd name="T66" fmla="*/ 52 w 443"/>
                <a:gd name="T67" fmla="*/ 325 h 328"/>
                <a:gd name="T68" fmla="*/ 69 w 443"/>
                <a:gd name="T69" fmla="*/ 328 h 328"/>
                <a:gd name="T70" fmla="*/ 84 w 443"/>
                <a:gd name="T71" fmla="*/ 327 h 328"/>
                <a:gd name="T72" fmla="*/ 98 w 443"/>
                <a:gd name="T73" fmla="*/ 322 h 328"/>
                <a:gd name="T74" fmla="*/ 112 w 443"/>
                <a:gd name="T75" fmla="*/ 313 h 328"/>
                <a:gd name="T76" fmla="*/ 125 w 443"/>
                <a:gd name="T77" fmla="*/ 300 h 328"/>
                <a:gd name="T78" fmla="*/ 139 w 443"/>
                <a:gd name="T79" fmla="*/ 284 h 328"/>
                <a:gd name="T80" fmla="*/ 154 w 443"/>
                <a:gd name="T81" fmla="*/ 265 h 328"/>
                <a:gd name="T82" fmla="*/ 164 w 443"/>
                <a:gd name="T83" fmla="*/ 253 h 328"/>
                <a:gd name="T84" fmla="*/ 178 w 443"/>
                <a:gd name="T85" fmla="*/ 238 h 328"/>
                <a:gd name="T86" fmla="*/ 195 w 443"/>
                <a:gd name="T87" fmla="*/ 220 h 328"/>
                <a:gd name="T88" fmla="*/ 215 w 443"/>
                <a:gd name="T89" fmla="*/ 201 h 328"/>
                <a:gd name="T90" fmla="*/ 237 w 443"/>
                <a:gd name="T91" fmla="*/ 179 h 328"/>
                <a:gd name="T92" fmla="*/ 261 w 443"/>
                <a:gd name="T93" fmla="*/ 158 h 328"/>
                <a:gd name="T94" fmla="*/ 285 w 443"/>
                <a:gd name="T95" fmla="*/ 136 h 328"/>
                <a:gd name="T96" fmla="*/ 309 w 443"/>
                <a:gd name="T97" fmla="*/ 114 h 328"/>
                <a:gd name="T98" fmla="*/ 333 w 443"/>
                <a:gd name="T99" fmla="*/ 92 h 328"/>
                <a:gd name="T100" fmla="*/ 358 w 443"/>
                <a:gd name="T101" fmla="*/ 71 h 328"/>
                <a:gd name="T102" fmla="*/ 379 w 443"/>
                <a:gd name="T103" fmla="*/ 53 h 328"/>
                <a:gd name="T104" fmla="*/ 399 w 443"/>
                <a:gd name="T105" fmla="*/ 35 h 328"/>
                <a:gd name="T106" fmla="*/ 415 w 443"/>
                <a:gd name="T107" fmla="*/ 22 h 328"/>
                <a:gd name="T108" fmla="*/ 429 w 443"/>
                <a:gd name="T109" fmla="*/ 10 h 328"/>
                <a:gd name="T110" fmla="*/ 438 w 443"/>
                <a:gd name="T111" fmla="*/ 3 h 328"/>
                <a:gd name="T112" fmla="*/ 443 w 443"/>
                <a:gd name="T113"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328">
                  <a:moveTo>
                    <a:pt x="443" y="0"/>
                  </a:moveTo>
                  <a:lnTo>
                    <a:pt x="439" y="2"/>
                  </a:lnTo>
                  <a:lnTo>
                    <a:pt x="431" y="8"/>
                  </a:lnTo>
                  <a:lnTo>
                    <a:pt x="419" y="17"/>
                  </a:lnTo>
                  <a:lnTo>
                    <a:pt x="401" y="30"/>
                  </a:lnTo>
                  <a:lnTo>
                    <a:pt x="381" y="44"/>
                  </a:lnTo>
                  <a:lnTo>
                    <a:pt x="358" y="61"/>
                  </a:lnTo>
                  <a:lnTo>
                    <a:pt x="332" y="78"/>
                  </a:lnTo>
                  <a:lnTo>
                    <a:pt x="306" y="98"/>
                  </a:lnTo>
                  <a:lnTo>
                    <a:pt x="279" y="117"/>
                  </a:lnTo>
                  <a:lnTo>
                    <a:pt x="253" y="137"/>
                  </a:lnTo>
                  <a:lnTo>
                    <a:pt x="227" y="156"/>
                  </a:lnTo>
                  <a:lnTo>
                    <a:pt x="203" y="174"/>
                  </a:lnTo>
                  <a:lnTo>
                    <a:pt x="182" y="191"/>
                  </a:lnTo>
                  <a:lnTo>
                    <a:pt x="164" y="206"/>
                  </a:lnTo>
                  <a:lnTo>
                    <a:pt x="150" y="219"/>
                  </a:lnTo>
                  <a:lnTo>
                    <a:pt x="140" y="229"/>
                  </a:lnTo>
                  <a:lnTo>
                    <a:pt x="125" y="245"/>
                  </a:lnTo>
                  <a:lnTo>
                    <a:pt x="110" y="259"/>
                  </a:lnTo>
                  <a:lnTo>
                    <a:pt x="95" y="270"/>
                  </a:lnTo>
                  <a:lnTo>
                    <a:pt x="81" y="280"/>
                  </a:lnTo>
                  <a:lnTo>
                    <a:pt x="66" y="285"/>
                  </a:lnTo>
                  <a:lnTo>
                    <a:pt x="53" y="289"/>
                  </a:lnTo>
                  <a:lnTo>
                    <a:pt x="41" y="289"/>
                  </a:lnTo>
                  <a:lnTo>
                    <a:pt x="29" y="285"/>
                  </a:lnTo>
                  <a:lnTo>
                    <a:pt x="19" y="281"/>
                  </a:lnTo>
                  <a:lnTo>
                    <a:pt x="10" y="280"/>
                  </a:lnTo>
                  <a:lnTo>
                    <a:pt x="4" y="281"/>
                  </a:lnTo>
                  <a:lnTo>
                    <a:pt x="0" y="284"/>
                  </a:lnTo>
                  <a:lnTo>
                    <a:pt x="0" y="290"/>
                  </a:lnTo>
                  <a:lnTo>
                    <a:pt x="6" y="297"/>
                  </a:lnTo>
                  <a:lnTo>
                    <a:pt x="16" y="306"/>
                  </a:lnTo>
                  <a:lnTo>
                    <a:pt x="34" y="317"/>
                  </a:lnTo>
                  <a:lnTo>
                    <a:pt x="52" y="325"/>
                  </a:lnTo>
                  <a:lnTo>
                    <a:pt x="69" y="328"/>
                  </a:lnTo>
                  <a:lnTo>
                    <a:pt x="84" y="327"/>
                  </a:lnTo>
                  <a:lnTo>
                    <a:pt x="98" y="322"/>
                  </a:lnTo>
                  <a:lnTo>
                    <a:pt x="112" y="313"/>
                  </a:lnTo>
                  <a:lnTo>
                    <a:pt x="125" y="300"/>
                  </a:lnTo>
                  <a:lnTo>
                    <a:pt x="139" y="284"/>
                  </a:lnTo>
                  <a:lnTo>
                    <a:pt x="154" y="265"/>
                  </a:lnTo>
                  <a:lnTo>
                    <a:pt x="164" y="253"/>
                  </a:lnTo>
                  <a:lnTo>
                    <a:pt x="178" y="238"/>
                  </a:lnTo>
                  <a:lnTo>
                    <a:pt x="195" y="220"/>
                  </a:lnTo>
                  <a:lnTo>
                    <a:pt x="215" y="201"/>
                  </a:lnTo>
                  <a:lnTo>
                    <a:pt x="237" y="179"/>
                  </a:lnTo>
                  <a:lnTo>
                    <a:pt x="261" y="158"/>
                  </a:lnTo>
                  <a:lnTo>
                    <a:pt x="285" y="136"/>
                  </a:lnTo>
                  <a:lnTo>
                    <a:pt x="309" y="114"/>
                  </a:lnTo>
                  <a:lnTo>
                    <a:pt x="333" y="92"/>
                  </a:lnTo>
                  <a:lnTo>
                    <a:pt x="358" y="71"/>
                  </a:lnTo>
                  <a:lnTo>
                    <a:pt x="379" y="53"/>
                  </a:lnTo>
                  <a:lnTo>
                    <a:pt x="399" y="35"/>
                  </a:lnTo>
                  <a:lnTo>
                    <a:pt x="415" y="22"/>
                  </a:lnTo>
                  <a:lnTo>
                    <a:pt x="429" y="10"/>
                  </a:lnTo>
                  <a:lnTo>
                    <a:pt x="438" y="3"/>
                  </a:lnTo>
                  <a:lnTo>
                    <a:pt x="4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109"/>
            <p:cNvSpPr>
              <a:spLocks/>
            </p:cNvSpPr>
            <p:nvPr/>
          </p:nvSpPr>
          <p:spPr bwMode="auto">
            <a:xfrm>
              <a:off x="4559" y="2579"/>
              <a:ext cx="120" cy="179"/>
            </a:xfrm>
            <a:custGeom>
              <a:avLst/>
              <a:gdLst>
                <a:gd name="T0" fmla="*/ 239 w 239"/>
                <a:gd name="T1" fmla="*/ 358 h 358"/>
                <a:gd name="T2" fmla="*/ 239 w 239"/>
                <a:gd name="T3" fmla="*/ 353 h 358"/>
                <a:gd name="T4" fmla="*/ 238 w 239"/>
                <a:gd name="T5" fmla="*/ 339 h 358"/>
                <a:gd name="T6" fmla="*/ 236 w 239"/>
                <a:gd name="T7" fmla="*/ 318 h 358"/>
                <a:gd name="T8" fmla="*/ 231 w 239"/>
                <a:gd name="T9" fmla="*/ 293 h 358"/>
                <a:gd name="T10" fmla="*/ 223 w 239"/>
                <a:gd name="T11" fmla="*/ 267 h 358"/>
                <a:gd name="T12" fmla="*/ 212 w 239"/>
                <a:gd name="T13" fmla="*/ 243 h 358"/>
                <a:gd name="T14" fmla="*/ 197 w 239"/>
                <a:gd name="T15" fmla="*/ 223 h 358"/>
                <a:gd name="T16" fmla="*/ 176 w 239"/>
                <a:gd name="T17" fmla="*/ 208 h 358"/>
                <a:gd name="T18" fmla="*/ 155 w 239"/>
                <a:gd name="T19" fmla="*/ 197 h 358"/>
                <a:gd name="T20" fmla="*/ 138 w 239"/>
                <a:gd name="T21" fmla="*/ 186 h 358"/>
                <a:gd name="T22" fmla="*/ 124 w 239"/>
                <a:gd name="T23" fmla="*/ 175 h 358"/>
                <a:gd name="T24" fmla="*/ 115 w 239"/>
                <a:gd name="T25" fmla="*/ 164 h 358"/>
                <a:gd name="T26" fmla="*/ 108 w 239"/>
                <a:gd name="T27" fmla="*/ 152 h 358"/>
                <a:gd name="T28" fmla="*/ 104 w 239"/>
                <a:gd name="T29" fmla="*/ 141 h 358"/>
                <a:gd name="T30" fmla="*/ 104 w 239"/>
                <a:gd name="T31" fmla="*/ 130 h 358"/>
                <a:gd name="T32" fmla="*/ 108 w 239"/>
                <a:gd name="T33" fmla="*/ 119 h 358"/>
                <a:gd name="T34" fmla="*/ 110 w 239"/>
                <a:gd name="T35" fmla="*/ 106 h 358"/>
                <a:gd name="T36" fmla="*/ 108 w 239"/>
                <a:gd name="T37" fmla="*/ 93 h 358"/>
                <a:gd name="T38" fmla="*/ 101 w 239"/>
                <a:gd name="T39" fmla="*/ 81 h 358"/>
                <a:gd name="T40" fmla="*/ 92 w 239"/>
                <a:gd name="T41" fmla="*/ 68 h 358"/>
                <a:gd name="T42" fmla="*/ 78 w 239"/>
                <a:gd name="T43" fmla="*/ 57 h 358"/>
                <a:gd name="T44" fmla="*/ 62 w 239"/>
                <a:gd name="T45" fmla="*/ 47 h 358"/>
                <a:gd name="T46" fmla="*/ 43 w 239"/>
                <a:gd name="T47" fmla="*/ 39 h 358"/>
                <a:gd name="T48" fmla="*/ 21 w 239"/>
                <a:gd name="T49" fmla="*/ 34 h 358"/>
                <a:gd name="T50" fmla="*/ 5 w 239"/>
                <a:gd name="T51" fmla="*/ 29 h 358"/>
                <a:gd name="T52" fmla="*/ 0 w 239"/>
                <a:gd name="T53" fmla="*/ 23 h 358"/>
                <a:gd name="T54" fmla="*/ 2 w 239"/>
                <a:gd name="T55" fmla="*/ 17 h 358"/>
                <a:gd name="T56" fmla="*/ 11 w 239"/>
                <a:gd name="T57" fmla="*/ 12 h 358"/>
                <a:gd name="T58" fmla="*/ 23 w 239"/>
                <a:gd name="T59" fmla="*/ 7 h 358"/>
                <a:gd name="T60" fmla="*/ 36 w 239"/>
                <a:gd name="T61" fmla="*/ 2 h 358"/>
                <a:gd name="T62" fmla="*/ 50 w 239"/>
                <a:gd name="T63" fmla="*/ 0 h 358"/>
                <a:gd name="T64" fmla="*/ 59 w 239"/>
                <a:gd name="T65" fmla="*/ 0 h 358"/>
                <a:gd name="T66" fmla="*/ 69 w 239"/>
                <a:gd name="T67" fmla="*/ 1 h 358"/>
                <a:gd name="T68" fmla="*/ 81 w 239"/>
                <a:gd name="T69" fmla="*/ 5 h 358"/>
                <a:gd name="T70" fmla="*/ 95 w 239"/>
                <a:gd name="T71" fmla="*/ 11 h 358"/>
                <a:gd name="T72" fmla="*/ 109 w 239"/>
                <a:gd name="T73" fmla="*/ 19 h 358"/>
                <a:gd name="T74" fmla="*/ 121 w 239"/>
                <a:gd name="T75" fmla="*/ 29 h 358"/>
                <a:gd name="T76" fmla="*/ 130 w 239"/>
                <a:gd name="T77" fmla="*/ 41 h 358"/>
                <a:gd name="T78" fmla="*/ 133 w 239"/>
                <a:gd name="T79" fmla="*/ 54 h 358"/>
                <a:gd name="T80" fmla="*/ 130 w 239"/>
                <a:gd name="T81" fmla="*/ 69 h 358"/>
                <a:gd name="T82" fmla="*/ 125 w 239"/>
                <a:gd name="T83" fmla="*/ 84 h 358"/>
                <a:gd name="T84" fmla="*/ 125 w 239"/>
                <a:gd name="T85" fmla="*/ 97 h 358"/>
                <a:gd name="T86" fmla="*/ 130 w 239"/>
                <a:gd name="T87" fmla="*/ 110 h 358"/>
                <a:gd name="T88" fmla="*/ 137 w 239"/>
                <a:gd name="T89" fmla="*/ 120 h 358"/>
                <a:gd name="T90" fmla="*/ 146 w 239"/>
                <a:gd name="T91" fmla="*/ 129 h 358"/>
                <a:gd name="T92" fmla="*/ 157 w 239"/>
                <a:gd name="T93" fmla="*/ 137 h 358"/>
                <a:gd name="T94" fmla="*/ 170 w 239"/>
                <a:gd name="T95" fmla="*/ 145 h 358"/>
                <a:gd name="T96" fmla="*/ 183 w 239"/>
                <a:gd name="T97" fmla="*/ 153 h 358"/>
                <a:gd name="T98" fmla="*/ 193 w 239"/>
                <a:gd name="T99" fmla="*/ 160 h 358"/>
                <a:gd name="T100" fmla="*/ 204 w 239"/>
                <a:gd name="T101" fmla="*/ 167 h 358"/>
                <a:gd name="T102" fmla="*/ 214 w 239"/>
                <a:gd name="T103" fmla="*/ 179 h 358"/>
                <a:gd name="T104" fmla="*/ 223 w 239"/>
                <a:gd name="T105" fmla="*/ 195 h 358"/>
                <a:gd name="T106" fmla="*/ 231 w 239"/>
                <a:gd name="T107" fmla="*/ 219 h 358"/>
                <a:gd name="T108" fmla="*/ 237 w 239"/>
                <a:gd name="T109" fmla="*/ 252 h 358"/>
                <a:gd name="T110" fmla="*/ 239 w 239"/>
                <a:gd name="T111" fmla="*/ 299 h 358"/>
                <a:gd name="T112" fmla="*/ 239 w 239"/>
                <a:gd name="T113"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9" h="358">
                  <a:moveTo>
                    <a:pt x="239" y="358"/>
                  </a:moveTo>
                  <a:lnTo>
                    <a:pt x="239" y="353"/>
                  </a:lnTo>
                  <a:lnTo>
                    <a:pt x="238" y="339"/>
                  </a:lnTo>
                  <a:lnTo>
                    <a:pt x="236" y="318"/>
                  </a:lnTo>
                  <a:lnTo>
                    <a:pt x="231" y="293"/>
                  </a:lnTo>
                  <a:lnTo>
                    <a:pt x="223" y="267"/>
                  </a:lnTo>
                  <a:lnTo>
                    <a:pt x="212" y="243"/>
                  </a:lnTo>
                  <a:lnTo>
                    <a:pt x="197" y="223"/>
                  </a:lnTo>
                  <a:lnTo>
                    <a:pt x="176" y="208"/>
                  </a:lnTo>
                  <a:lnTo>
                    <a:pt x="155" y="197"/>
                  </a:lnTo>
                  <a:lnTo>
                    <a:pt x="138" y="186"/>
                  </a:lnTo>
                  <a:lnTo>
                    <a:pt x="124" y="175"/>
                  </a:lnTo>
                  <a:lnTo>
                    <a:pt x="115" y="164"/>
                  </a:lnTo>
                  <a:lnTo>
                    <a:pt x="108" y="152"/>
                  </a:lnTo>
                  <a:lnTo>
                    <a:pt x="104" y="141"/>
                  </a:lnTo>
                  <a:lnTo>
                    <a:pt x="104" y="130"/>
                  </a:lnTo>
                  <a:lnTo>
                    <a:pt x="108" y="119"/>
                  </a:lnTo>
                  <a:lnTo>
                    <a:pt x="110" y="106"/>
                  </a:lnTo>
                  <a:lnTo>
                    <a:pt x="108" y="93"/>
                  </a:lnTo>
                  <a:lnTo>
                    <a:pt x="101" y="81"/>
                  </a:lnTo>
                  <a:lnTo>
                    <a:pt x="92" y="68"/>
                  </a:lnTo>
                  <a:lnTo>
                    <a:pt x="78" y="57"/>
                  </a:lnTo>
                  <a:lnTo>
                    <a:pt x="62" y="47"/>
                  </a:lnTo>
                  <a:lnTo>
                    <a:pt x="43" y="39"/>
                  </a:lnTo>
                  <a:lnTo>
                    <a:pt x="21" y="34"/>
                  </a:lnTo>
                  <a:lnTo>
                    <a:pt x="5" y="29"/>
                  </a:lnTo>
                  <a:lnTo>
                    <a:pt x="0" y="23"/>
                  </a:lnTo>
                  <a:lnTo>
                    <a:pt x="2" y="17"/>
                  </a:lnTo>
                  <a:lnTo>
                    <a:pt x="11" y="12"/>
                  </a:lnTo>
                  <a:lnTo>
                    <a:pt x="23" y="7"/>
                  </a:lnTo>
                  <a:lnTo>
                    <a:pt x="36" y="2"/>
                  </a:lnTo>
                  <a:lnTo>
                    <a:pt x="50" y="0"/>
                  </a:lnTo>
                  <a:lnTo>
                    <a:pt x="59" y="0"/>
                  </a:lnTo>
                  <a:lnTo>
                    <a:pt x="69" y="1"/>
                  </a:lnTo>
                  <a:lnTo>
                    <a:pt x="81" y="5"/>
                  </a:lnTo>
                  <a:lnTo>
                    <a:pt x="95" y="11"/>
                  </a:lnTo>
                  <a:lnTo>
                    <a:pt x="109" y="19"/>
                  </a:lnTo>
                  <a:lnTo>
                    <a:pt x="121" y="29"/>
                  </a:lnTo>
                  <a:lnTo>
                    <a:pt x="130" y="41"/>
                  </a:lnTo>
                  <a:lnTo>
                    <a:pt x="133" y="54"/>
                  </a:lnTo>
                  <a:lnTo>
                    <a:pt x="130" y="69"/>
                  </a:lnTo>
                  <a:lnTo>
                    <a:pt x="125" y="84"/>
                  </a:lnTo>
                  <a:lnTo>
                    <a:pt x="125" y="97"/>
                  </a:lnTo>
                  <a:lnTo>
                    <a:pt x="130" y="110"/>
                  </a:lnTo>
                  <a:lnTo>
                    <a:pt x="137" y="120"/>
                  </a:lnTo>
                  <a:lnTo>
                    <a:pt x="146" y="129"/>
                  </a:lnTo>
                  <a:lnTo>
                    <a:pt x="157" y="137"/>
                  </a:lnTo>
                  <a:lnTo>
                    <a:pt x="170" y="145"/>
                  </a:lnTo>
                  <a:lnTo>
                    <a:pt x="183" y="153"/>
                  </a:lnTo>
                  <a:lnTo>
                    <a:pt x="193" y="160"/>
                  </a:lnTo>
                  <a:lnTo>
                    <a:pt x="204" y="167"/>
                  </a:lnTo>
                  <a:lnTo>
                    <a:pt x="214" y="179"/>
                  </a:lnTo>
                  <a:lnTo>
                    <a:pt x="223" y="195"/>
                  </a:lnTo>
                  <a:lnTo>
                    <a:pt x="231" y="219"/>
                  </a:lnTo>
                  <a:lnTo>
                    <a:pt x="237" y="252"/>
                  </a:lnTo>
                  <a:lnTo>
                    <a:pt x="239" y="299"/>
                  </a:lnTo>
                  <a:lnTo>
                    <a:pt x="239" y="3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110"/>
            <p:cNvSpPr>
              <a:spLocks/>
            </p:cNvSpPr>
            <p:nvPr/>
          </p:nvSpPr>
          <p:spPr bwMode="auto">
            <a:xfrm>
              <a:off x="3997" y="2733"/>
              <a:ext cx="266" cy="72"/>
            </a:xfrm>
            <a:custGeom>
              <a:avLst/>
              <a:gdLst>
                <a:gd name="T0" fmla="*/ 104 w 530"/>
                <a:gd name="T1" fmla="*/ 68 h 143"/>
                <a:gd name="T2" fmla="*/ 139 w 530"/>
                <a:gd name="T3" fmla="*/ 54 h 143"/>
                <a:gd name="T4" fmla="*/ 183 w 530"/>
                <a:gd name="T5" fmla="*/ 36 h 143"/>
                <a:gd name="T6" fmla="*/ 229 w 530"/>
                <a:gd name="T7" fmla="*/ 18 h 143"/>
                <a:gd name="T8" fmla="*/ 282 w 530"/>
                <a:gd name="T9" fmla="*/ 6 h 143"/>
                <a:gd name="T10" fmla="*/ 340 w 530"/>
                <a:gd name="T11" fmla="*/ 0 h 143"/>
                <a:gd name="T12" fmla="*/ 392 w 530"/>
                <a:gd name="T13" fmla="*/ 1 h 143"/>
                <a:gd name="T14" fmla="*/ 436 w 530"/>
                <a:gd name="T15" fmla="*/ 7 h 143"/>
                <a:gd name="T16" fmla="*/ 471 w 530"/>
                <a:gd name="T17" fmla="*/ 16 h 143"/>
                <a:gd name="T18" fmla="*/ 500 w 530"/>
                <a:gd name="T19" fmla="*/ 25 h 143"/>
                <a:gd name="T20" fmla="*/ 519 w 530"/>
                <a:gd name="T21" fmla="*/ 34 h 143"/>
                <a:gd name="T22" fmla="*/ 529 w 530"/>
                <a:gd name="T23" fmla="*/ 39 h 143"/>
                <a:gd name="T24" fmla="*/ 508 w 530"/>
                <a:gd name="T25" fmla="*/ 37 h 143"/>
                <a:gd name="T26" fmla="*/ 460 w 530"/>
                <a:gd name="T27" fmla="*/ 34 h 143"/>
                <a:gd name="T28" fmla="*/ 409 w 530"/>
                <a:gd name="T29" fmla="*/ 34 h 143"/>
                <a:gd name="T30" fmla="*/ 357 w 530"/>
                <a:gd name="T31" fmla="*/ 37 h 143"/>
                <a:gd name="T32" fmla="*/ 308 w 530"/>
                <a:gd name="T33" fmla="*/ 41 h 143"/>
                <a:gd name="T34" fmla="*/ 260 w 530"/>
                <a:gd name="T35" fmla="*/ 47 h 143"/>
                <a:gd name="T36" fmla="*/ 220 w 530"/>
                <a:gd name="T37" fmla="*/ 54 h 143"/>
                <a:gd name="T38" fmla="*/ 188 w 530"/>
                <a:gd name="T39" fmla="*/ 60 h 143"/>
                <a:gd name="T40" fmla="*/ 157 w 530"/>
                <a:gd name="T41" fmla="*/ 70 h 143"/>
                <a:gd name="T42" fmla="*/ 122 w 530"/>
                <a:gd name="T43" fmla="*/ 85 h 143"/>
                <a:gd name="T44" fmla="*/ 96 w 530"/>
                <a:gd name="T45" fmla="*/ 99 h 143"/>
                <a:gd name="T46" fmla="*/ 76 w 530"/>
                <a:gd name="T47" fmla="*/ 106 h 143"/>
                <a:gd name="T48" fmla="*/ 61 w 530"/>
                <a:gd name="T49" fmla="*/ 104 h 143"/>
                <a:gd name="T50" fmla="*/ 40 w 530"/>
                <a:gd name="T51" fmla="*/ 113 h 143"/>
                <a:gd name="T52" fmla="*/ 17 w 530"/>
                <a:gd name="T53" fmla="*/ 129 h 143"/>
                <a:gd name="T54" fmla="*/ 2 w 530"/>
                <a:gd name="T55" fmla="*/ 140 h 143"/>
                <a:gd name="T56" fmla="*/ 0 w 530"/>
                <a:gd name="T57" fmla="*/ 139 h 143"/>
                <a:gd name="T58" fmla="*/ 8 w 530"/>
                <a:gd name="T59" fmla="*/ 121 h 143"/>
                <a:gd name="T60" fmla="*/ 25 w 530"/>
                <a:gd name="T61" fmla="*/ 100 h 143"/>
                <a:gd name="T62" fmla="*/ 45 w 530"/>
                <a:gd name="T63" fmla="*/ 89 h 143"/>
                <a:gd name="T64" fmla="*/ 66 w 530"/>
                <a:gd name="T65" fmla="*/ 79 h 143"/>
                <a:gd name="T66" fmla="*/ 84 w 530"/>
                <a:gd name="T67"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0" h="143">
                  <a:moveTo>
                    <a:pt x="91" y="71"/>
                  </a:moveTo>
                  <a:lnTo>
                    <a:pt x="104" y="68"/>
                  </a:lnTo>
                  <a:lnTo>
                    <a:pt x="121" y="62"/>
                  </a:lnTo>
                  <a:lnTo>
                    <a:pt x="139" y="54"/>
                  </a:lnTo>
                  <a:lnTo>
                    <a:pt x="161" y="45"/>
                  </a:lnTo>
                  <a:lnTo>
                    <a:pt x="183" y="36"/>
                  </a:lnTo>
                  <a:lnTo>
                    <a:pt x="206" y="26"/>
                  </a:lnTo>
                  <a:lnTo>
                    <a:pt x="229" y="18"/>
                  </a:lnTo>
                  <a:lnTo>
                    <a:pt x="251" y="13"/>
                  </a:lnTo>
                  <a:lnTo>
                    <a:pt x="282" y="6"/>
                  </a:lnTo>
                  <a:lnTo>
                    <a:pt x="312" y="2"/>
                  </a:lnTo>
                  <a:lnTo>
                    <a:pt x="340" y="0"/>
                  </a:lnTo>
                  <a:lnTo>
                    <a:pt x="366" y="0"/>
                  </a:lnTo>
                  <a:lnTo>
                    <a:pt x="392" y="1"/>
                  </a:lnTo>
                  <a:lnTo>
                    <a:pt x="415" y="3"/>
                  </a:lnTo>
                  <a:lnTo>
                    <a:pt x="436" y="7"/>
                  </a:lnTo>
                  <a:lnTo>
                    <a:pt x="455" y="10"/>
                  </a:lnTo>
                  <a:lnTo>
                    <a:pt x="471" y="16"/>
                  </a:lnTo>
                  <a:lnTo>
                    <a:pt x="486" y="21"/>
                  </a:lnTo>
                  <a:lnTo>
                    <a:pt x="500" y="25"/>
                  </a:lnTo>
                  <a:lnTo>
                    <a:pt x="510" y="30"/>
                  </a:lnTo>
                  <a:lnTo>
                    <a:pt x="519" y="34"/>
                  </a:lnTo>
                  <a:lnTo>
                    <a:pt x="525" y="37"/>
                  </a:lnTo>
                  <a:lnTo>
                    <a:pt x="529" y="39"/>
                  </a:lnTo>
                  <a:lnTo>
                    <a:pt x="530" y="40"/>
                  </a:lnTo>
                  <a:lnTo>
                    <a:pt x="508" y="37"/>
                  </a:lnTo>
                  <a:lnTo>
                    <a:pt x="485" y="36"/>
                  </a:lnTo>
                  <a:lnTo>
                    <a:pt x="460" y="34"/>
                  </a:lnTo>
                  <a:lnTo>
                    <a:pt x="436" y="34"/>
                  </a:lnTo>
                  <a:lnTo>
                    <a:pt x="409" y="34"/>
                  </a:lnTo>
                  <a:lnTo>
                    <a:pt x="384" y="36"/>
                  </a:lnTo>
                  <a:lnTo>
                    <a:pt x="357" y="37"/>
                  </a:lnTo>
                  <a:lnTo>
                    <a:pt x="332" y="39"/>
                  </a:lnTo>
                  <a:lnTo>
                    <a:pt x="308" y="41"/>
                  </a:lnTo>
                  <a:lnTo>
                    <a:pt x="283" y="45"/>
                  </a:lnTo>
                  <a:lnTo>
                    <a:pt x="260" y="47"/>
                  </a:lnTo>
                  <a:lnTo>
                    <a:pt x="240" y="51"/>
                  </a:lnTo>
                  <a:lnTo>
                    <a:pt x="220" y="54"/>
                  </a:lnTo>
                  <a:lnTo>
                    <a:pt x="203" y="57"/>
                  </a:lnTo>
                  <a:lnTo>
                    <a:pt x="188" y="60"/>
                  </a:lnTo>
                  <a:lnTo>
                    <a:pt x="176" y="63"/>
                  </a:lnTo>
                  <a:lnTo>
                    <a:pt x="157" y="70"/>
                  </a:lnTo>
                  <a:lnTo>
                    <a:pt x="138" y="77"/>
                  </a:lnTo>
                  <a:lnTo>
                    <a:pt x="122" y="85"/>
                  </a:lnTo>
                  <a:lnTo>
                    <a:pt x="107" y="92"/>
                  </a:lnTo>
                  <a:lnTo>
                    <a:pt x="96" y="99"/>
                  </a:lnTo>
                  <a:lnTo>
                    <a:pt x="85" y="104"/>
                  </a:lnTo>
                  <a:lnTo>
                    <a:pt x="76" y="106"/>
                  </a:lnTo>
                  <a:lnTo>
                    <a:pt x="69" y="105"/>
                  </a:lnTo>
                  <a:lnTo>
                    <a:pt x="61" y="104"/>
                  </a:lnTo>
                  <a:lnTo>
                    <a:pt x="52" y="107"/>
                  </a:lnTo>
                  <a:lnTo>
                    <a:pt x="40" y="113"/>
                  </a:lnTo>
                  <a:lnTo>
                    <a:pt x="29" y="121"/>
                  </a:lnTo>
                  <a:lnTo>
                    <a:pt x="17" y="129"/>
                  </a:lnTo>
                  <a:lnTo>
                    <a:pt x="8" y="136"/>
                  </a:lnTo>
                  <a:lnTo>
                    <a:pt x="2" y="140"/>
                  </a:lnTo>
                  <a:lnTo>
                    <a:pt x="0" y="143"/>
                  </a:lnTo>
                  <a:lnTo>
                    <a:pt x="0" y="139"/>
                  </a:lnTo>
                  <a:lnTo>
                    <a:pt x="2" y="131"/>
                  </a:lnTo>
                  <a:lnTo>
                    <a:pt x="8" y="121"/>
                  </a:lnTo>
                  <a:lnTo>
                    <a:pt x="18" y="107"/>
                  </a:lnTo>
                  <a:lnTo>
                    <a:pt x="25" y="100"/>
                  </a:lnTo>
                  <a:lnTo>
                    <a:pt x="34" y="94"/>
                  </a:lnTo>
                  <a:lnTo>
                    <a:pt x="45" y="89"/>
                  </a:lnTo>
                  <a:lnTo>
                    <a:pt x="55" y="84"/>
                  </a:lnTo>
                  <a:lnTo>
                    <a:pt x="66" y="79"/>
                  </a:lnTo>
                  <a:lnTo>
                    <a:pt x="76" y="76"/>
                  </a:lnTo>
                  <a:lnTo>
                    <a:pt x="84" y="72"/>
                  </a:lnTo>
                  <a:lnTo>
                    <a:pt x="9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111"/>
            <p:cNvSpPr>
              <a:spLocks/>
            </p:cNvSpPr>
            <p:nvPr/>
          </p:nvSpPr>
          <p:spPr bwMode="auto">
            <a:xfrm>
              <a:off x="3989" y="2821"/>
              <a:ext cx="177" cy="31"/>
            </a:xfrm>
            <a:custGeom>
              <a:avLst/>
              <a:gdLst>
                <a:gd name="T0" fmla="*/ 0 w 354"/>
                <a:gd name="T1" fmla="*/ 8 h 62"/>
                <a:gd name="T2" fmla="*/ 1 w 354"/>
                <a:gd name="T3" fmla="*/ 10 h 62"/>
                <a:gd name="T4" fmla="*/ 3 w 354"/>
                <a:gd name="T5" fmla="*/ 17 h 62"/>
                <a:gd name="T6" fmla="*/ 8 w 354"/>
                <a:gd name="T7" fmla="*/ 26 h 62"/>
                <a:gd name="T8" fmla="*/ 15 w 354"/>
                <a:gd name="T9" fmla="*/ 36 h 62"/>
                <a:gd name="T10" fmla="*/ 25 w 354"/>
                <a:gd name="T11" fmla="*/ 44 h 62"/>
                <a:gd name="T12" fmla="*/ 38 w 354"/>
                <a:gd name="T13" fmla="*/ 48 h 62"/>
                <a:gd name="T14" fmla="*/ 55 w 354"/>
                <a:gd name="T15" fmla="*/ 48 h 62"/>
                <a:gd name="T16" fmla="*/ 75 w 354"/>
                <a:gd name="T17" fmla="*/ 43 h 62"/>
                <a:gd name="T18" fmla="*/ 86 w 354"/>
                <a:gd name="T19" fmla="*/ 38 h 62"/>
                <a:gd name="T20" fmla="*/ 101 w 354"/>
                <a:gd name="T21" fmla="*/ 32 h 62"/>
                <a:gd name="T22" fmla="*/ 116 w 354"/>
                <a:gd name="T23" fmla="*/ 28 h 62"/>
                <a:gd name="T24" fmla="*/ 133 w 354"/>
                <a:gd name="T25" fmla="*/ 23 h 62"/>
                <a:gd name="T26" fmla="*/ 151 w 354"/>
                <a:gd name="T27" fmla="*/ 20 h 62"/>
                <a:gd name="T28" fmla="*/ 169 w 354"/>
                <a:gd name="T29" fmla="*/ 15 h 62"/>
                <a:gd name="T30" fmla="*/ 189 w 354"/>
                <a:gd name="T31" fmla="*/ 12 h 62"/>
                <a:gd name="T32" fmla="*/ 208 w 354"/>
                <a:gd name="T33" fmla="*/ 8 h 62"/>
                <a:gd name="T34" fmla="*/ 227 w 354"/>
                <a:gd name="T35" fmla="*/ 6 h 62"/>
                <a:gd name="T36" fmla="*/ 245 w 354"/>
                <a:gd name="T37" fmla="*/ 3 h 62"/>
                <a:gd name="T38" fmla="*/ 264 w 354"/>
                <a:gd name="T39" fmla="*/ 1 h 62"/>
                <a:gd name="T40" fmla="*/ 280 w 354"/>
                <a:gd name="T41" fmla="*/ 0 h 62"/>
                <a:gd name="T42" fmla="*/ 295 w 354"/>
                <a:gd name="T43" fmla="*/ 0 h 62"/>
                <a:gd name="T44" fmla="*/ 309 w 354"/>
                <a:gd name="T45" fmla="*/ 1 h 62"/>
                <a:gd name="T46" fmla="*/ 321 w 354"/>
                <a:gd name="T47" fmla="*/ 2 h 62"/>
                <a:gd name="T48" fmla="*/ 331 w 354"/>
                <a:gd name="T49" fmla="*/ 5 h 62"/>
                <a:gd name="T50" fmla="*/ 343 w 354"/>
                <a:gd name="T51" fmla="*/ 12 h 62"/>
                <a:gd name="T52" fmla="*/ 351 w 354"/>
                <a:gd name="T53" fmla="*/ 21 h 62"/>
                <a:gd name="T54" fmla="*/ 354 w 354"/>
                <a:gd name="T55" fmla="*/ 30 h 62"/>
                <a:gd name="T56" fmla="*/ 354 w 354"/>
                <a:gd name="T57" fmla="*/ 38 h 62"/>
                <a:gd name="T58" fmla="*/ 349 w 354"/>
                <a:gd name="T59" fmla="*/ 46 h 62"/>
                <a:gd name="T60" fmla="*/ 343 w 354"/>
                <a:gd name="T61" fmla="*/ 52 h 62"/>
                <a:gd name="T62" fmla="*/ 337 w 354"/>
                <a:gd name="T63" fmla="*/ 54 h 62"/>
                <a:gd name="T64" fmla="*/ 331 w 354"/>
                <a:gd name="T65" fmla="*/ 53 h 62"/>
                <a:gd name="T66" fmla="*/ 322 w 354"/>
                <a:gd name="T67" fmla="*/ 51 h 62"/>
                <a:gd name="T68" fmla="*/ 310 w 354"/>
                <a:gd name="T69" fmla="*/ 48 h 62"/>
                <a:gd name="T70" fmla="*/ 295 w 354"/>
                <a:gd name="T71" fmla="*/ 46 h 62"/>
                <a:gd name="T72" fmla="*/ 276 w 354"/>
                <a:gd name="T73" fmla="*/ 45 h 62"/>
                <a:gd name="T74" fmla="*/ 254 w 354"/>
                <a:gd name="T75" fmla="*/ 44 h 62"/>
                <a:gd name="T76" fmla="*/ 231 w 354"/>
                <a:gd name="T77" fmla="*/ 44 h 62"/>
                <a:gd name="T78" fmla="*/ 206 w 354"/>
                <a:gd name="T79" fmla="*/ 44 h 62"/>
                <a:gd name="T80" fmla="*/ 180 w 354"/>
                <a:gd name="T81" fmla="*/ 45 h 62"/>
                <a:gd name="T82" fmla="*/ 152 w 354"/>
                <a:gd name="T83" fmla="*/ 48 h 62"/>
                <a:gd name="T84" fmla="*/ 121 w 354"/>
                <a:gd name="T85" fmla="*/ 54 h 62"/>
                <a:gd name="T86" fmla="*/ 91 w 354"/>
                <a:gd name="T87" fmla="*/ 59 h 62"/>
                <a:gd name="T88" fmla="*/ 62 w 354"/>
                <a:gd name="T89" fmla="*/ 62 h 62"/>
                <a:gd name="T90" fmla="*/ 37 w 354"/>
                <a:gd name="T91" fmla="*/ 61 h 62"/>
                <a:gd name="T92" fmla="*/ 17 w 354"/>
                <a:gd name="T93" fmla="*/ 53 h 62"/>
                <a:gd name="T94" fmla="*/ 3 w 354"/>
                <a:gd name="T95" fmla="*/ 36 h 62"/>
                <a:gd name="T96" fmla="*/ 0 w 354"/>
                <a:gd name="T9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4" h="62">
                  <a:moveTo>
                    <a:pt x="0" y="8"/>
                  </a:moveTo>
                  <a:lnTo>
                    <a:pt x="1" y="10"/>
                  </a:lnTo>
                  <a:lnTo>
                    <a:pt x="3" y="17"/>
                  </a:lnTo>
                  <a:lnTo>
                    <a:pt x="8" y="26"/>
                  </a:lnTo>
                  <a:lnTo>
                    <a:pt x="15" y="36"/>
                  </a:lnTo>
                  <a:lnTo>
                    <a:pt x="25" y="44"/>
                  </a:lnTo>
                  <a:lnTo>
                    <a:pt x="38" y="48"/>
                  </a:lnTo>
                  <a:lnTo>
                    <a:pt x="55" y="48"/>
                  </a:lnTo>
                  <a:lnTo>
                    <a:pt x="75" y="43"/>
                  </a:lnTo>
                  <a:lnTo>
                    <a:pt x="86" y="38"/>
                  </a:lnTo>
                  <a:lnTo>
                    <a:pt x="101" y="32"/>
                  </a:lnTo>
                  <a:lnTo>
                    <a:pt x="116" y="28"/>
                  </a:lnTo>
                  <a:lnTo>
                    <a:pt x="133" y="23"/>
                  </a:lnTo>
                  <a:lnTo>
                    <a:pt x="151" y="20"/>
                  </a:lnTo>
                  <a:lnTo>
                    <a:pt x="169" y="15"/>
                  </a:lnTo>
                  <a:lnTo>
                    <a:pt x="189" y="12"/>
                  </a:lnTo>
                  <a:lnTo>
                    <a:pt x="208" y="8"/>
                  </a:lnTo>
                  <a:lnTo>
                    <a:pt x="227" y="6"/>
                  </a:lnTo>
                  <a:lnTo>
                    <a:pt x="245" y="3"/>
                  </a:lnTo>
                  <a:lnTo>
                    <a:pt x="264" y="1"/>
                  </a:lnTo>
                  <a:lnTo>
                    <a:pt x="280" y="0"/>
                  </a:lnTo>
                  <a:lnTo>
                    <a:pt x="295" y="0"/>
                  </a:lnTo>
                  <a:lnTo>
                    <a:pt x="309" y="1"/>
                  </a:lnTo>
                  <a:lnTo>
                    <a:pt x="321" y="2"/>
                  </a:lnTo>
                  <a:lnTo>
                    <a:pt x="331" y="5"/>
                  </a:lnTo>
                  <a:lnTo>
                    <a:pt x="343" y="12"/>
                  </a:lnTo>
                  <a:lnTo>
                    <a:pt x="351" y="21"/>
                  </a:lnTo>
                  <a:lnTo>
                    <a:pt x="354" y="30"/>
                  </a:lnTo>
                  <a:lnTo>
                    <a:pt x="354" y="38"/>
                  </a:lnTo>
                  <a:lnTo>
                    <a:pt x="349" y="46"/>
                  </a:lnTo>
                  <a:lnTo>
                    <a:pt x="343" y="52"/>
                  </a:lnTo>
                  <a:lnTo>
                    <a:pt x="337" y="54"/>
                  </a:lnTo>
                  <a:lnTo>
                    <a:pt x="331" y="53"/>
                  </a:lnTo>
                  <a:lnTo>
                    <a:pt x="322" y="51"/>
                  </a:lnTo>
                  <a:lnTo>
                    <a:pt x="310" y="48"/>
                  </a:lnTo>
                  <a:lnTo>
                    <a:pt x="295" y="46"/>
                  </a:lnTo>
                  <a:lnTo>
                    <a:pt x="276" y="45"/>
                  </a:lnTo>
                  <a:lnTo>
                    <a:pt x="254" y="44"/>
                  </a:lnTo>
                  <a:lnTo>
                    <a:pt x="231" y="44"/>
                  </a:lnTo>
                  <a:lnTo>
                    <a:pt x="206" y="44"/>
                  </a:lnTo>
                  <a:lnTo>
                    <a:pt x="180" y="45"/>
                  </a:lnTo>
                  <a:lnTo>
                    <a:pt x="152" y="48"/>
                  </a:lnTo>
                  <a:lnTo>
                    <a:pt x="121" y="54"/>
                  </a:lnTo>
                  <a:lnTo>
                    <a:pt x="91" y="59"/>
                  </a:lnTo>
                  <a:lnTo>
                    <a:pt x="62" y="62"/>
                  </a:lnTo>
                  <a:lnTo>
                    <a:pt x="37" y="61"/>
                  </a:lnTo>
                  <a:lnTo>
                    <a:pt x="17" y="53"/>
                  </a:lnTo>
                  <a:lnTo>
                    <a:pt x="3" y="3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112"/>
            <p:cNvSpPr>
              <a:spLocks/>
            </p:cNvSpPr>
            <p:nvPr/>
          </p:nvSpPr>
          <p:spPr bwMode="auto">
            <a:xfrm>
              <a:off x="3921" y="2866"/>
              <a:ext cx="203" cy="85"/>
            </a:xfrm>
            <a:custGeom>
              <a:avLst/>
              <a:gdLst>
                <a:gd name="T0" fmla="*/ 93 w 406"/>
                <a:gd name="T1" fmla="*/ 3 h 170"/>
                <a:gd name="T2" fmla="*/ 65 w 406"/>
                <a:gd name="T3" fmla="*/ 24 h 170"/>
                <a:gd name="T4" fmla="*/ 30 w 406"/>
                <a:gd name="T5" fmla="*/ 55 h 170"/>
                <a:gd name="T6" fmla="*/ 3 w 406"/>
                <a:gd name="T7" fmla="*/ 90 h 170"/>
                <a:gd name="T8" fmla="*/ 2 w 406"/>
                <a:gd name="T9" fmla="*/ 117 h 170"/>
                <a:gd name="T10" fmla="*/ 16 w 406"/>
                <a:gd name="T11" fmla="*/ 147 h 170"/>
                <a:gd name="T12" fmla="*/ 46 w 406"/>
                <a:gd name="T13" fmla="*/ 168 h 170"/>
                <a:gd name="T14" fmla="*/ 95 w 406"/>
                <a:gd name="T15" fmla="*/ 167 h 170"/>
                <a:gd name="T16" fmla="*/ 145 w 406"/>
                <a:gd name="T17" fmla="*/ 144 h 170"/>
                <a:gd name="T18" fmla="*/ 182 w 406"/>
                <a:gd name="T19" fmla="*/ 128 h 170"/>
                <a:gd name="T20" fmla="*/ 217 w 406"/>
                <a:gd name="T21" fmla="*/ 114 h 170"/>
                <a:gd name="T22" fmla="*/ 253 w 406"/>
                <a:gd name="T23" fmla="*/ 101 h 170"/>
                <a:gd name="T24" fmla="*/ 288 w 406"/>
                <a:gd name="T25" fmla="*/ 92 h 170"/>
                <a:gd name="T26" fmla="*/ 319 w 406"/>
                <a:gd name="T27" fmla="*/ 85 h 170"/>
                <a:gd name="T28" fmla="*/ 349 w 406"/>
                <a:gd name="T29" fmla="*/ 80 h 170"/>
                <a:gd name="T30" fmla="*/ 374 w 406"/>
                <a:gd name="T31" fmla="*/ 79 h 170"/>
                <a:gd name="T32" fmla="*/ 402 w 406"/>
                <a:gd name="T33" fmla="*/ 82 h 170"/>
                <a:gd name="T34" fmla="*/ 403 w 406"/>
                <a:gd name="T35" fmla="*/ 77 h 170"/>
                <a:gd name="T36" fmla="*/ 379 w 406"/>
                <a:gd name="T37" fmla="*/ 69 h 170"/>
                <a:gd name="T38" fmla="*/ 347 w 406"/>
                <a:gd name="T39" fmla="*/ 64 h 170"/>
                <a:gd name="T40" fmla="*/ 317 w 406"/>
                <a:gd name="T41" fmla="*/ 68 h 170"/>
                <a:gd name="T42" fmla="*/ 265 w 406"/>
                <a:gd name="T43" fmla="*/ 78 h 170"/>
                <a:gd name="T44" fmla="*/ 209 w 406"/>
                <a:gd name="T45" fmla="*/ 90 h 170"/>
                <a:gd name="T46" fmla="*/ 178 w 406"/>
                <a:gd name="T47" fmla="*/ 94 h 170"/>
                <a:gd name="T48" fmla="*/ 154 w 406"/>
                <a:gd name="T49" fmla="*/ 104 h 170"/>
                <a:gd name="T50" fmla="*/ 96 w 406"/>
                <a:gd name="T51" fmla="*/ 121 h 170"/>
                <a:gd name="T52" fmla="*/ 49 w 406"/>
                <a:gd name="T53" fmla="*/ 122 h 170"/>
                <a:gd name="T54" fmla="*/ 31 w 406"/>
                <a:gd name="T55" fmla="*/ 99 h 170"/>
                <a:gd name="T56" fmla="*/ 45 w 406"/>
                <a:gd name="T57" fmla="*/ 65 h 170"/>
                <a:gd name="T58" fmla="*/ 62 w 406"/>
                <a:gd name="T59" fmla="*/ 42 h 170"/>
                <a:gd name="T60" fmla="*/ 81 w 406"/>
                <a:gd name="T61" fmla="*/ 18 h 170"/>
                <a:gd name="T62" fmla="*/ 95 w 406"/>
                <a:gd name="T63"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6" h="170">
                  <a:moveTo>
                    <a:pt x="98" y="0"/>
                  </a:moveTo>
                  <a:lnTo>
                    <a:pt x="93" y="3"/>
                  </a:lnTo>
                  <a:lnTo>
                    <a:pt x="81" y="11"/>
                  </a:lnTo>
                  <a:lnTo>
                    <a:pt x="65" y="24"/>
                  </a:lnTo>
                  <a:lnTo>
                    <a:pt x="47" y="39"/>
                  </a:lnTo>
                  <a:lnTo>
                    <a:pt x="30" y="55"/>
                  </a:lnTo>
                  <a:lnTo>
                    <a:pt x="13" y="72"/>
                  </a:lnTo>
                  <a:lnTo>
                    <a:pt x="3" y="90"/>
                  </a:lnTo>
                  <a:lnTo>
                    <a:pt x="0" y="104"/>
                  </a:lnTo>
                  <a:lnTo>
                    <a:pt x="2" y="117"/>
                  </a:lnTo>
                  <a:lnTo>
                    <a:pt x="8" y="132"/>
                  </a:lnTo>
                  <a:lnTo>
                    <a:pt x="16" y="147"/>
                  </a:lnTo>
                  <a:lnTo>
                    <a:pt x="30" y="159"/>
                  </a:lnTo>
                  <a:lnTo>
                    <a:pt x="46" y="168"/>
                  </a:lnTo>
                  <a:lnTo>
                    <a:pt x="68" y="170"/>
                  </a:lnTo>
                  <a:lnTo>
                    <a:pt x="95" y="167"/>
                  </a:lnTo>
                  <a:lnTo>
                    <a:pt x="128" y="153"/>
                  </a:lnTo>
                  <a:lnTo>
                    <a:pt x="145" y="144"/>
                  </a:lnTo>
                  <a:lnTo>
                    <a:pt x="163" y="136"/>
                  </a:lnTo>
                  <a:lnTo>
                    <a:pt x="182" y="128"/>
                  </a:lnTo>
                  <a:lnTo>
                    <a:pt x="200" y="121"/>
                  </a:lnTo>
                  <a:lnTo>
                    <a:pt x="217" y="114"/>
                  </a:lnTo>
                  <a:lnTo>
                    <a:pt x="236" y="107"/>
                  </a:lnTo>
                  <a:lnTo>
                    <a:pt x="253" y="101"/>
                  </a:lnTo>
                  <a:lnTo>
                    <a:pt x="270" y="97"/>
                  </a:lnTo>
                  <a:lnTo>
                    <a:pt x="288" y="92"/>
                  </a:lnTo>
                  <a:lnTo>
                    <a:pt x="304" y="89"/>
                  </a:lnTo>
                  <a:lnTo>
                    <a:pt x="319" y="85"/>
                  </a:lnTo>
                  <a:lnTo>
                    <a:pt x="334" y="83"/>
                  </a:lnTo>
                  <a:lnTo>
                    <a:pt x="349" y="80"/>
                  </a:lnTo>
                  <a:lnTo>
                    <a:pt x="362" y="80"/>
                  </a:lnTo>
                  <a:lnTo>
                    <a:pt x="374" y="79"/>
                  </a:lnTo>
                  <a:lnTo>
                    <a:pt x="386" y="80"/>
                  </a:lnTo>
                  <a:lnTo>
                    <a:pt x="402" y="82"/>
                  </a:lnTo>
                  <a:lnTo>
                    <a:pt x="406" y="79"/>
                  </a:lnTo>
                  <a:lnTo>
                    <a:pt x="403" y="77"/>
                  </a:lnTo>
                  <a:lnTo>
                    <a:pt x="393" y="74"/>
                  </a:lnTo>
                  <a:lnTo>
                    <a:pt x="379" y="69"/>
                  </a:lnTo>
                  <a:lnTo>
                    <a:pt x="363" y="67"/>
                  </a:lnTo>
                  <a:lnTo>
                    <a:pt x="347" y="64"/>
                  </a:lnTo>
                  <a:lnTo>
                    <a:pt x="333" y="64"/>
                  </a:lnTo>
                  <a:lnTo>
                    <a:pt x="317" y="68"/>
                  </a:lnTo>
                  <a:lnTo>
                    <a:pt x="292" y="72"/>
                  </a:lnTo>
                  <a:lnTo>
                    <a:pt x="265" y="78"/>
                  </a:lnTo>
                  <a:lnTo>
                    <a:pt x="236" y="84"/>
                  </a:lnTo>
                  <a:lnTo>
                    <a:pt x="209" y="90"/>
                  </a:lnTo>
                  <a:lnTo>
                    <a:pt x="189" y="93"/>
                  </a:lnTo>
                  <a:lnTo>
                    <a:pt x="178" y="94"/>
                  </a:lnTo>
                  <a:lnTo>
                    <a:pt x="181" y="92"/>
                  </a:lnTo>
                  <a:lnTo>
                    <a:pt x="154" y="104"/>
                  </a:lnTo>
                  <a:lnTo>
                    <a:pt x="125" y="113"/>
                  </a:lnTo>
                  <a:lnTo>
                    <a:pt x="96" y="121"/>
                  </a:lnTo>
                  <a:lnTo>
                    <a:pt x="70" y="124"/>
                  </a:lnTo>
                  <a:lnTo>
                    <a:pt x="49" y="122"/>
                  </a:lnTo>
                  <a:lnTo>
                    <a:pt x="35" y="114"/>
                  </a:lnTo>
                  <a:lnTo>
                    <a:pt x="31" y="99"/>
                  </a:lnTo>
                  <a:lnTo>
                    <a:pt x="39" y="75"/>
                  </a:lnTo>
                  <a:lnTo>
                    <a:pt x="45" y="65"/>
                  </a:lnTo>
                  <a:lnTo>
                    <a:pt x="53" y="55"/>
                  </a:lnTo>
                  <a:lnTo>
                    <a:pt x="62" y="42"/>
                  </a:lnTo>
                  <a:lnTo>
                    <a:pt x="72" y="30"/>
                  </a:lnTo>
                  <a:lnTo>
                    <a:pt x="81" y="18"/>
                  </a:lnTo>
                  <a:lnTo>
                    <a:pt x="90" y="9"/>
                  </a:lnTo>
                  <a:lnTo>
                    <a:pt x="95" y="2"/>
                  </a:lnTo>
                  <a:lnTo>
                    <a:pt x="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113"/>
            <p:cNvSpPr>
              <a:spLocks/>
            </p:cNvSpPr>
            <p:nvPr/>
          </p:nvSpPr>
          <p:spPr bwMode="auto">
            <a:xfrm>
              <a:off x="3920" y="2932"/>
              <a:ext cx="46" cy="48"/>
            </a:xfrm>
            <a:custGeom>
              <a:avLst/>
              <a:gdLst>
                <a:gd name="T0" fmla="*/ 93 w 93"/>
                <a:gd name="T1" fmla="*/ 13 h 97"/>
                <a:gd name="T2" fmla="*/ 91 w 93"/>
                <a:gd name="T3" fmla="*/ 13 h 97"/>
                <a:gd name="T4" fmla="*/ 88 w 93"/>
                <a:gd name="T5" fmla="*/ 14 h 97"/>
                <a:gd name="T6" fmla="*/ 82 w 93"/>
                <a:gd name="T7" fmla="*/ 15 h 97"/>
                <a:gd name="T8" fmla="*/ 76 w 93"/>
                <a:gd name="T9" fmla="*/ 17 h 97"/>
                <a:gd name="T10" fmla="*/ 69 w 93"/>
                <a:gd name="T11" fmla="*/ 22 h 97"/>
                <a:gd name="T12" fmla="*/ 63 w 93"/>
                <a:gd name="T13" fmla="*/ 28 h 97"/>
                <a:gd name="T14" fmla="*/ 56 w 93"/>
                <a:gd name="T15" fmla="*/ 37 h 97"/>
                <a:gd name="T16" fmla="*/ 50 w 93"/>
                <a:gd name="T17" fmla="*/ 49 h 97"/>
                <a:gd name="T18" fmla="*/ 42 w 93"/>
                <a:gd name="T19" fmla="*/ 62 h 97"/>
                <a:gd name="T20" fmla="*/ 30 w 93"/>
                <a:gd name="T21" fmla="*/ 76 h 97"/>
                <a:gd name="T22" fmla="*/ 18 w 93"/>
                <a:gd name="T23" fmla="*/ 88 h 97"/>
                <a:gd name="T24" fmla="*/ 7 w 93"/>
                <a:gd name="T25" fmla="*/ 96 h 97"/>
                <a:gd name="T26" fmla="*/ 0 w 93"/>
                <a:gd name="T27" fmla="*/ 97 h 97"/>
                <a:gd name="T28" fmla="*/ 0 w 93"/>
                <a:gd name="T29" fmla="*/ 89 h 97"/>
                <a:gd name="T30" fmla="*/ 10 w 93"/>
                <a:gd name="T31" fmla="*/ 70 h 97"/>
                <a:gd name="T32" fmla="*/ 30 w 93"/>
                <a:gd name="T33" fmla="*/ 38 h 97"/>
                <a:gd name="T34" fmla="*/ 41 w 93"/>
                <a:gd name="T35" fmla="*/ 23 h 97"/>
                <a:gd name="T36" fmla="*/ 49 w 93"/>
                <a:gd name="T37" fmla="*/ 13 h 97"/>
                <a:gd name="T38" fmla="*/ 56 w 93"/>
                <a:gd name="T39" fmla="*/ 5 h 97"/>
                <a:gd name="T40" fmla="*/ 61 w 93"/>
                <a:gd name="T41" fmla="*/ 1 h 97"/>
                <a:gd name="T42" fmla="*/ 67 w 93"/>
                <a:gd name="T43" fmla="*/ 0 h 97"/>
                <a:gd name="T44" fmla="*/ 74 w 93"/>
                <a:gd name="T45" fmla="*/ 2 h 97"/>
                <a:gd name="T46" fmla="*/ 82 w 93"/>
                <a:gd name="T47" fmla="*/ 6 h 97"/>
                <a:gd name="T48" fmla="*/ 93 w 93"/>
                <a:gd name="T49"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97">
                  <a:moveTo>
                    <a:pt x="93" y="13"/>
                  </a:moveTo>
                  <a:lnTo>
                    <a:pt x="91" y="13"/>
                  </a:lnTo>
                  <a:lnTo>
                    <a:pt x="88" y="14"/>
                  </a:lnTo>
                  <a:lnTo>
                    <a:pt x="82" y="15"/>
                  </a:lnTo>
                  <a:lnTo>
                    <a:pt x="76" y="17"/>
                  </a:lnTo>
                  <a:lnTo>
                    <a:pt x="69" y="22"/>
                  </a:lnTo>
                  <a:lnTo>
                    <a:pt x="63" y="28"/>
                  </a:lnTo>
                  <a:lnTo>
                    <a:pt x="56" y="37"/>
                  </a:lnTo>
                  <a:lnTo>
                    <a:pt x="50" y="49"/>
                  </a:lnTo>
                  <a:lnTo>
                    <a:pt x="42" y="62"/>
                  </a:lnTo>
                  <a:lnTo>
                    <a:pt x="30" y="76"/>
                  </a:lnTo>
                  <a:lnTo>
                    <a:pt x="18" y="88"/>
                  </a:lnTo>
                  <a:lnTo>
                    <a:pt x="7" y="96"/>
                  </a:lnTo>
                  <a:lnTo>
                    <a:pt x="0" y="97"/>
                  </a:lnTo>
                  <a:lnTo>
                    <a:pt x="0" y="89"/>
                  </a:lnTo>
                  <a:lnTo>
                    <a:pt x="10" y="70"/>
                  </a:lnTo>
                  <a:lnTo>
                    <a:pt x="30" y="38"/>
                  </a:lnTo>
                  <a:lnTo>
                    <a:pt x="41" y="23"/>
                  </a:lnTo>
                  <a:lnTo>
                    <a:pt x="49" y="13"/>
                  </a:lnTo>
                  <a:lnTo>
                    <a:pt x="56" y="5"/>
                  </a:lnTo>
                  <a:lnTo>
                    <a:pt x="61" y="1"/>
                  </a:lnTo>
                  <a:lnTo>
                    <a:pt x="67" y="0"/>
                  </a:lnTo>
                  <a:lnTo>
                    <a:pt x="74" y="2"/>
                  </a:lnTo>
                  <a:lnTo>
                    <a:pt x="82" y="6"/>
                  </a:lnTo>
                  <a:lnTo>
                    <a:pt x="9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114"/>
            <p:cNvSpPr>
              <a:spLocks/>
            </p:cNvSpPr>
            <p:nvPr/>
          </p:nvSpPr>
          <p:spPr bwMode="auto">
            <a:xfrm>
              <a:off x="4097" y="3017"/>
              <a:ext cx="238" cy="46"/>
            </a:xfrm>
            <a:custGeom>
              <a:avLst/>
              <a:gdLst>
                <a:gd name="T0" fmla="*/ 475 w 475"/>
                <a:gd name="T1" fmla="*/ 1 h 93"/>
                <a:gd name="T2" fmla="*/ 470 w 475"/>
                <a:gd name="T3" fmla="*/ 8 h 93"/>
                <a:gd name="T4" fmla="*/ 461 w 475"/>
                <a:gd name="T5" fmla="*/ 19 h 93"/>
                <a:gd name="T6" fmla="*/ 446 w 475"/>
                <a:gd name="T7" fmla="*/ 33 h 93"/>
                <a:gd name="T8" fmla="*/ 423 w 475"/>
                <a:gd name="T9" fmla="*/ 49 h 93"/>
                <a:gd name="T10" fmla="*/ 393 w 475"/>
                <a:gd name="T11" fmla="*/ 64 h 93"/>
                <a:gd name="T12" fmla="*/ 353 w 475"/>
                <a:gd name="T13" fmla="*/ 77 h 93"/>
                <a:gd name="T14" fmla="*/ 302 w 475"/>
                <a:gd name="T15" fmla="*/ 84 h 93"/>
                <a:gd name="T16" fmla="*/ 255 w 475"/>
                <a:gd name="T17" fmla="*/ 86 h 93"/>
                <a:gd name="T18" fmla="*/ 220 w 475"/>
                <a:gd name="T19" fmla="*/ 86 h 93"/>
                <a:gd name="T20" fmla="*/ 187 w 475"/>
                <a:gd name="T21" fmla="*/ 86 h 93"/>
                <a:gd name="T22" fmla="*/ 156 w 475"/>
                <a:gd name="T23" fmla="*/ 85 h 93"/>
                <a:gd name="T24" fmla="*/ 126 w 475"/>
                <a:gd name="T25" fmla="*/ 85 h 93"/>
                <a:gd name="T26" fmla="*/ 99 w 475"/>
                <a:gd name="T27" fmla="*/ 85 h 93"/>
                <a:gd name="T28" fmla="*/ 76 w 475"/>
                <a:gd name="T29" fmla="*/ 85 h 93"/>
                <a:gd name="T30" fmla="*/ 58 w 475"/>
                <a:gd name="T31" fmla="*/ 87 h 93"/>
                <a:gd name="T32" fmla="*/ 35 w 475"/>
                <a:gd name="T33" fmla="*/ 91 h 93"/>
                <a:gd name="T34" fmla="*/ 6 w 475"/>
                <a:gd name="T35" fmla="*/ 93 h 93"/>
                <a:gd name="T36" fmla="*/ 4 w 475"/>
                <a:gd name="T37" fmla="*/ 86 h 93"/>
                <a:gd name="T38" fmla="*/ 53 w 475"/>
                <a:gd name="T39" fmla="*/ 71 h 93"/>
                <a:gd name="T40" fmla="*/ 124 w 475"/>
                <a:gd name="T41" fmla="*/ 55 h 93"/>
                <a:gd name="T42" fmla="*/ 158 w 475"/>
                <a:gd name="T43" fmla="*/ 53 h 93"/>
                <a:gd name="T44" fmla="*/ 187 w 475"/>
                <a:gd name="T45" fmla="*/ 55 h 93"/>
                <a:gd name="T46" fmla="*/ 211 w 475"/>
                <a:gd name="T47" fmla="*/ 60 h 93"/>
                <a:gd name="T48" fmla="*/ 234 w 475"/>
                <a:gd name="T49" fmla="*/ 63 h 93"/>
                <a:gd name="T50" fmla="*/ 255 w 475"/>
                <a:gd name="T51" fmla="*/ 65 h 93"/>
                <a:gd name="T52" fmla="*/ 278 w 475"/>
                <a:gd name="T53" fmla="*/ 63 h 93"/>
                <a:gd name="T54" fmla="*/ 303 w 475"/>
                <a:gd name="T55" fmla="*/ 53 h 93"/>
                <a:gd name="T56" fmla="*/ 347 w 475"/>
                <a:gd name="T57" fmla="*/ 28 h 93"/>
                <a:gd name="T58" fmla="*/ 400 w 475"/>
                <a:gd name="T59" fmla="*/ 13 h 93"/>
                <a:gd name="T60" fmla="*/ 442 w 475"/>
                <a:gd name="T61" fmla="*/ 10 h 93"/>
                <a:gd name="T62" fmla="*/ 468 w 475"/>
                <a:gd name="T63"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5" h="93">
                  <a:moveTo>
                    <a:pt x="475" y="0"/>
                  </a:moveTo>
                  <a:lnTo>
                    <a:pt x="475" y="1"/>
                  </a:lnTo>
                  <a:lnTo>
                    <a:pt x="473" y="3"/>
                  </a:lnTo>
                  <a:lnTo>
                    <a:pt x="470" y="8"/>
                  </a:lnTo>
                  <a:lnTo>
                    <a:pt x="467" y="12"/>
                  </a:lnTo>
                  <a:lnTo>
                    <a:pt x="461" y="19"/>
                  </a:lnTo>
                  <a:lnTo>
                    <a:pt x="454" y="26"/>
                  </a:lnTo>
                  <a:lnTo>
                    <a:pt x="446" y="33"/>
                  </a:lnTo>
                  <a:lnTo>
                    <a:pt x="436" y="41"/>
                  </a:lnTo>
                  <a:lnTo>
                    <a:pt x="423" y="49"/>
                  </a:lnTo>
                  <a:lnTo>
                    <a:pt x="409" y="57"/>
                  </a:lnTo>
                  <a:lnTo>
                    <a:pt x="393" y="64"/>
                  </a:lnTo>
                  <a:lnTo>
                    <a:pt x="374" y="71"/>
                  </a:lnTo>
                  <a:lnTo>
                    <a:pt x="353" y="77"/>
                  </a:lnTo>
                  <a:lnTo>
                    <a:pt x="329" y="81"/>
                  </a:lnTo>
                  <a:lnTo>
                    <a:pt x="302" y="84"/>
                  </a:lnTo>
                  <a:lnTo>
                    <a:pt x="272" y="86"/>
                  </a:lnTo>
                  <a:lnTo>
                    <a:pt x="255" y="86"/>
                  </a:lnTo>
                  <a:lnTo>
                    <a:pt x="238" y="86"/>
                  </a:lnTo>
                  <a:lnTo>
                    <a:pt x="220" y="86"/>
                  </a:lnTo>
                  <a:lnTo>
                    <a:pt x="204" y="86"/>
                  </a:lnTo>
                  <a:lnTo>
                    <a:pt x="187" y="86"/>
                  </a:lnTo>
                  <a:lnTo>
                    <a:pt x="171" y="86"/>
                  </a:lnTo>
                  <a:lnTo>
                    <a:pt x="156" y="85"/>
                  </a:lnTo>
                  <a:lnTo>
                    <a:pt x="141" y="85"/>
                  </a:lnTo>
                  <a:lnTo>
                    <a:pt x="126" y="85"/>
                  </a:lnTo>
                  <a:lnTo>
                    <a:pt x="112" y="85"/>
                  </a:lnTo>
                  <a:lnTo>
                    <a:pt x="99" y="85"/>
                  </a:lnTo>
                  <a:lnTo>
                    <a:pt x="88" y="85"/>
                  </a:lnTo>
                  <a:lnTo>
                    <a:pt x="76" y="85"/>
                  </a:lnTo>
                  <a:lnTo>
                    <a:pt x="67" y="86"/>
                  </a:lnTo>
                  <a:lnTo>
                    <a:pt x="58" y="87"/>
                  </a:lnTo>
                  <a:lnTo>
                    <a:pt x="51" y="88"/>
                  </a:lnTo>
                  <a:lnTo>
                    <a:pt x="35" y="91"/>
                  </a:lnTo>
                  <a:lnTo>
                    <a:pt x="19" y="93"/>
                  </a:lnTo>
                  <a:lnTo>
                    <a:pt x="6" y="93"/>
                  </a:lnTo>
                  <a:lnTo>
                    <a:pt x="0" y="91"/>
                  </a:lnTo>
                  <a:lnTo>
                    <a:pt x="4" y="86"/>
                  </a:lnTo>
                  <a:lnTo>
                    <a:pt x="21" y="80"/>
                  </a:lnTo>
                  <a:lnTo>
                    <a:pt x="53" y="71"/>
                  </a:lnTo>
                  <a:lnTo>
                    <a:pt x="104" y="58"/>
                  </a:lnTo>
                  <a:lnTo>
                    <a:pt x="124" y="55"/>
                  </a:lnTo>
                  <a:lnTo>
                    <a:pt x="142" y="53"/>
                  </a:lnTo>
                  <a:lnTo>
                    <a:pt x="158" y="53"/>
                  </a:lnTo>
                  <a:lnTo>
                    <a:pt x="173" y="53"/>
                  </a:lnTo>
                  <a:lnTo>
                    <a:pt x="187" y="55"/>
                  </a:lnTo>
                  <a:lnTo>
                    <a:pt x="200" y="56"/>
                  </a:lnTo>
                  <a:lnTo>
                    <a:pt x="211" y="60"/>
                  </a:lnTo>
                  <a:lnTo>
                    <a:pt x="223" y="62"/>
                  </a:lnTo>
                  <a:lnTo>
                    <a:pt x="234" y="63"/>
                  </a:lnTo>
                  <a:lnTo>
                    <a:pt x="245" y="65"/>
                  </a:lnTo>
                  <a:lnTo>
                    <a:pt x="255" y="65"/>
                  </a:lnTo>
                  <a:lnTo>
                    <a:pt x="267" y="65"/>
                  </a:lnTo>
                  <a:lnTo>
                    <a:pt x="278" y="63"/>
                  </a:lnTo>
                  <a:lnTo>
                    <a:pt x="291" y="60"/>
                  </a:lnTo>
                  <a:lnTo>
                    <a:pt x="303" y="53"/>
                  </a:lnTo>
                  <a:lnTo>
                    <a:pt x="318" y="45"/>
                  </a:lnTo>
                  <a:lnTo>
                    <a:pt x="347" y="28"/>
                  </a:lnTo>
                  <a:lnTo>
                    <a:pt x="375" y="19"/>
                  </a:lnTo>
                  <a:lnTo>
                    <a:pt x="400" y="13"/>
                  </a:lnTo>
                  <a:lnTo>
                    <a:pt x="422" y="11"/>
                  </a:lnTo>
                  <a:lnTo>
                    <a:pt x="442" y="10"/>
                  </a:lnTo>
                  <a:lnTo>
                    <a:pt x="457" y="9"/>
                  </a:lnTo>
                  <a:lnTo>
                    <a:pt x="468" y="7"/>
                  </a:lnTo>
                  <a:lnTo>
                    <a:pt x="4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115"/>
            <p:cNvSpPr>
              <a:spLocks/>
            </p:cNvSpPr>
            <p:nvPr/>
          </p:nvSpPr>
          <p:spPr bwMode="auto">
            <a:xfrm>
              <a:off x="4178" y="2796"/>
              <a:ext cx="158" cy="123"/>
            </a:xfrm>
            <a:custGeom>
              <a:avLst/>
              <a:gdLst>
                <a:gd name="T0" fmla="*/ 0 w 315"/>
                <a:gd name="T1" fmla="*/ 248 h 248"/>
                <a:gd name="T2" fmla="*/ 2 w 315"/>
                <a:gd name="T3" fmla="*/ 243 h 248"/>
                <a:gd name="T4" fmla="*/ 9 w 315"/>
                <a:gd name="T5" fmla="*/ 233 h 248"/>
                <a:gd name="T6" fmla="*/ 22 w 315"/>
                <a:gd name="T7" fmla="*/ 216 h 248"/>
                <a:gd name="T8" fmla="*/ 39 w 315"/>
                <a:gd name="T9" fmla="*/ 195 h 248"/>
                <a:gd name="T10" fmla="*/ 61 w 315"/>
                <a:gd name="T11" fmla="*/ 172 h 248"/>
                <a:gd name="T12" fmla="*/ 88 w 315"/>
                <a:gd name="T13" fmla="*/ 148 h 248"/>
                <a:gd name="T14" fmla="*/ 121 w 315"/>
                <a:gd name="T15" fmla="*/ 124 h 248"/>
                <a:gd name="T16" fmla="*/ 158 w 315"/>
                <a:gd name="T17" fmla="*/ 102 h 248"/>
                <a:gd name="T18" fmla="*/ 194 w 315"/>
                <a:gd name="T19" fmla="*/ 80 h 248"/>
                <a:gd name="T20" fmla="*/ 226 w 315"/>
                <a:gd name="T21" fmla="*/ 58 h 248"/>
                <a:gd name="T22" fmla="*/ 251 w 315"/>
                <a:gd name="T23" fmla="*/ 37 h 248"/>
                <a:gd name="T24" fmla="*/ 273 w 315"/>
                <a:gd name="T25" fmla="*/ 19 h 248"/>
                <a:gd name="T26" fmla="*/ 289 w 315"/>
                <a:gd name="T27" fmla="*/ 6 h 248"/>
                <a:gd name="T28" fmla="*/ 302 w 315"/>
                <a:gd name="T29" fmla="*/ 0 h 248"/>
                <a:gd name="T30" fmla="*/ 310 w 315"/>
                <a:gd name="T31" fmla="*/ 4 h 248"/>
                <a:gd name="T32" fmla="*/ 315 w 315"/>
                <a:gd name="T33" fmla="*/ 16 h 248"/>
                <a:gd name="T34" fmla="*/ 312 w 315"/>
                <a:gd name="T35" fmla="*/ 35 h 248"/>
                <a:gd name="T36" fmla="*/ 298 w 315"/>
                <a:gd name="T37" fmla="*/ 53 h 248"/>
                <a:gd name="T38" fmla="*/ 275 w 315"/>
                <a:gd name="T39" fmla="*/ 69 h 248"/>
                <a:gd name="T40" fmla="*/ 247 w 315"/>
                <a:gd name="T41" fmla="*/ 84 h 248"/>
                <a:gd name="T42" fmla="*/ 219 w 315"/>
                <a:gd name="T43" fmla="*/ 98 h 248"/>
                <a:gd name="T44" fmla="*/ 192 w 315"/>
                <a:gd name="T45" fmla="*/ 109 h 248"/>
                <a:gd name="T46" fmla="*/ 171 w 315"/>
                <a:gd name="T47" fmla="*/ 117 h 248"/>
                <a:gd name="T48" fmla="*/ 160 w 315"/>
                <a:gd name="T49" fmla="*/ 121 h 248"/>
                <a:gd name="T50" fmla="*/ 148 w 315"/>
                <a:gd name="T51" fmla="*/ 128 h 248"/>
                <a:gd name="T52" fmla="*/ 129 w 315"/>
                <a:gd name="T53" fmla="*/ 142 h 248"/>
                <a:gd name="T54" fmla="*/ 103 w 315"/>
                <a:gd name="T55" fmla="*/ 160 h 248"/>
                <a:gd name="T56" fmla="*/ 75 w 315"/>
                <a:gd name="T57" fmla="*/ 182 h 248"/>
                <a:gd name="T58" fmla="*/ 48 w 315"/>
                <a:gd name="T59" fmla="*/ 203 h 248"/>
                <a:gd name="T60" fmla="*/ 24 w 315"/>
                <a:gd name="T61" fmla="*/ 223 h 248"/>
                <a:gd name="T62" fmla="*/ 7 w 315"/>
                <a:gd name="T63" fmla="*/ 239 h 248"/>
                <a:gd name="T64" fmla="*/ 0 w 315"/>
                <a:gd name="T6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5" h="248">
                  <a:moveTo>
                    <a:pt x="0" y="248"/>
                  </a:moveTo>
                  <a:lnTo>
                    <a:pt x="2" y="243"/>
                  </a:lnTo>
                  <a:lnTo>
                    <a:pt x="9" y="233"/>
                  </a:lnTo>
                  <a:lnTo>
                    <a:pt x="22" y="216"/>
                  </a:lnTo>
                  <a:lnTo>
                    <a:pt x="39" y="195"/>
                  </a:lnTo>
                  <a:lnTo>
                    <a:pt x="61" y="172"/>
                  </a:lnTo>
                  <a:lnTo>
                    <a:pt x="88" y="148"/>
                  </a:lnTo>
                  <a:lnTo>
                    <a:pt x="121" y="124"/>
                  </a:lnTo>
                  <a:lnTo>
                    <a:pt x="158" y="102"/>
                  </a:lnTo>
                  <a:lnTo>
                    <a:pt x="194" y="80"/>
                  </a:lnTo>
                  <a:lnTo>
                    <a:pt x="226" y="58"/>
                  </a:lnTo>
                  <a:lnTo>
                    <a:pt x="251" y="37"/>
                  </a:lnTo>
                  <a:lnTo>
                    <a:pt x="273" y="19"/>
                  </a:lnTo>
                  <a:lnTo>
                    <a:pt x="289" y="6"/>
                  </a:lnTo>
                  <a:lnTo>
                    <a:pt x="302" y="0"/>
                  </a:lnTo>
                  <a:lnTo>
                    <a:pt x="310" y="4"/>
                  </a:lnTo>
                  <a:lnTo>
                    <a:pt x="315" y="16"/>
                  </a:lnTo>
                  <a:lnTo>
                    <a:pt x="312" y="35"/>
                  </a:lnTo>
                  <a:lnTo>
                    <a:pt x="298" y="53"/>
                  </a:lnTo>
                  <a:lnTo>
                    <a:pt x="275" y="69"/>
                  </a:lnTo>
                  <a:lnTo>
                    <a:pt x="247" y="84"/>
                  </a:lnTo>
                  <a:lnTo>
                    <a:pt x="219" y="98"/>
                  </a:lnTo>
                  <a:lnTo>
                    <a:pt x="192" y="109"/>
                  </a:lnTo>
                  <a:lnTo>
                    <a:pt x="171" y="117"/>
                  </a:lnTo>
                  <a:lnTo>
                    <a:pt x="160" y="121"/>
                  </a:lnTo>
                  <a:lnTo>
                    <a:pt x="148" y="128"/>
                  </a:lnTo>
                  <a:lnTo>
                    <a:pt x="129" y="142"/>
                  </a:lnTo>
                  <a:lnTo>
                    <a:pt x="103" y="160"/>
                  </a:lnTo>
                  <a:lnTo>
                    <a:pt x="75" y="182"/>
                  </a:lnTo>
                  <a:lnTo>
                    <a:pt x="48" y="203"/>
                  </a:lnTo>
                  <a:lnTo>
                    <a:pt x="24" y="223"/>
                  </a:lnTo>
                  <a:lnTo>
                    <a:pt x="7" y="239"/>
                  </a:lnTo>
                  <a:lnTo>
                    <a:pt x="0"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116"/>
            <p:cNvSpPr>
              <a:spLocks/>
            </p:cNvSpPr>
            <p:nvPr/>
          </p:nvSpPr>
          <p:spPr bwMode="auto">
            <a:xfrm>
              <a:off x="4102" y="2910"/>
              <a:ext cx="185" cy="113"/>
            </a:xfrm>
            <a:custGeom>
              <a:avLst/>
              <a:gdLst>
                <a:gd name="T0" fmla="*/ 15 w 368"/>
                <a:gd name="T1" fmla="*/ 221 h 224"/>
                <a:gd name="T2" fmla="*/ 11 w 368"/>
                <a:gd name="T3" fmla="*/ 200 h 224"/>
                <a:gd name="T4" fmla="*/ 11 w 368"/>
                <a:gd name="T5" fmla="*/ 165 h 224"/>
                <a:gd name="T6" fmla="*/ 26 w 368"/>
                <a:gd name="T7" fmla="*/ 129 h 224"/>
                <a:gd name="T8" fmla="*/ 53 w 368"/>
                <a:gd name="T9" fmla="*/ 103 h 224"/>
                <a:gd name="T10" fmla="*/ 76 w 368"/>
                <a:gd name="T11" fmla="*/ 87 h 224"/>
                <a:gd name="T12" fmla="*/ 103 w 368"/>
                <a:gd name="T13" fmla="*/ 72 h 224"/>
                <a:gd name="T14" fmla="*/ 132 w 368"/>
                <a:gd name="T15" fmla="*/ 58 h 224"/>
                <a:gd name="T16" fmla="*/ 163 w 368"/>
                <a:gd name="T17" fmla="*/ 48 h 224"/>
                <a:gd name="T18" fmla="*/ 194 w 368"/>
                <a:gd name="T19" fmla="*/ 40 h 224"/>
                <a:gd name="T20" fmla="*/ 226 w 368"/>
                <a:gd name="T21" fmla="*/ 38 h 224"/>
                <a:gd name="T22" fmla="*/ 254 w 368"/>
                <a:gd name="T23" fmla="*/ 39 h 224"/>
                <a:gd name="T24" fmla="*/ 292 w 368"/>
                <a:gd name="T25" fmla="*/ 48 h 224"/>
                <a:gd name="T26" fmla="*/ 328 w 368"/>
                <a:gd name="T27" fmla="*/ 48 h 224"/>
                <a:gd name="T28" fmla="*/ 350 w 368"/>
                <a:gd name="T29" fmla="*/ 39 h 224"/>
                <a:gd name="T30" fmla="*/ 363 w 368"/>
                <a:gd name="T31" fmla="*/ 26 h 224"/>
                <a:gd name="T32" fmla="*/ 368 w 368"/>
                <a:gd name="T33" fmla="*/ 13 h 224"/>
                <a:gd name="T34" fmla="*/ 366 w 368"/>
                <a:gd name="T35" fmla="*/ 5 h 224"/>
                <a:gd name="T36" fmla="*/ 357 w 368"/>
                <a:gd name="T37" fmla="*/ 1 h 224"/>
                <a:gd name="T38" fmla="*/ 343 w 368"/>
                <a:gd name="T39" fmla="*/ 1 h 224"/>
                <a:gd name="T40" fmla="*/ 325 w 368"/>
                <a:gd name="T41" fmla="*/ 5 h 224"/>
                <a:gd name="T42" fmla="*/ 304 w 368"/>
                <a:gd name="T43" fmla="*/ 9 h 224"/>
                <a:gd name="T44" fmla="*/ 285 w 368"/>
                <a:gd name="T45" fmla="*/ 12 h 224"/>
                <a:gd name="T46" fmla="*/ 272 w 368"/>
                <a:gd name="T47" fmla="*/ 13 h 224"/>
                <a:gd name="T48" fmla="*/ 265 w 368"/>
                <a:gd name="T49" fmla="*/ 13 h 224"/>
                <a:gd name="T50" fmla="*/ 253 w 368"/>
                <a:gd name="T51" fmla="*/ 15 h 224"/>
                <a:gd name="T52" fmla="*/ 236 w 368"/>
                <a:gd name="T53" fmla="*/ 17 h 224"/>
                <a:gd name="T54" fmla="*/ 213 w 368"/>
                <a:gd name="T55" fmla="*/ 21 h 224"/>
                <a:gd name="T56" fmla="*/ 186 w 368"/>
                <a:gd name="T57" fmla="*/ 27 h 224"/>
                <a:gd name="T58" fmla="*/ 156 w 368"/>
                <a:gd name="T59" fmla="*/ 34 h 224"/>
                <a:gd name="T60" fmla="*/ 125 w 368"/>
                <a:gd name="T61" fmla="*/ 42 h 224"/>
                <a:gd name="T62" fmla="*/ 94 w 368"/>
                <a:gd name="T63" fmla="*/ 51 h 224"/>
                <a:gd name="T64" fmla="*/ 52 w 368"/>
                <a:gd name="T65" fmla="*/ 70 h 224"/>
                <a:gd name="T66" fmla="*/ 15 w 368"/>
                <a:gd name="T67" fmla="*/ 107 h 224"/>
                <a:gd name="T68" fmla="*/ 0 w 368"/>
                <a:gd name="T69" fmla="*/ 153 h 224"/>
                <a:gd name="T70" fmla="*/ 5 w 368"/>
                <a:gd name="T71"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8" h="224">
                  <a:moveTo>
                    <a:pt x="16" y="224"/>
                  </a:moveTo>
                  <a:lnTo>
                    <a:pt x="15" y="221"/>
                  </a:lnTo>
                  <a:lnTo>
                    <a:pt x="12" y="213"/>
                  </a:lnTo>
                  <a:lnTo>
                    <a:pt x="11" y="200"/>
                  </a:lnTo>
                  <a:lnTo>
                    <a:pt x="10" y="184"/>
                  </a:lnTo>
                  <a:lnTo>
                    <a:pt x="11" y="165"/>
                  </a:lnTo>
                  <a:lnTo>
                    <a:pt x="17" y="147"/>
                  </a:lnTo>
                  <a:lnTo>
                    <a:pt x="26" y="129"/>
                  </a:lnTo>
                  <a:lnTo>
                    <a:pt x="42" y="111"/>
                  </a:lnTo>
                  <a:lnTo>
                    <a:pt x="53" y="103"/>
                  </a:lnTo>
                  <a:lnTo>
                    <a:pt x="64" y="95"/>
                  </a:lnTo>
                  <a:lnTo>
                    <a:pt x="76" y="87"/>
                  </a:lnTo>
                  <a:lnTo>
                    <a:pt x="90" y="79"/>
                  </a:lnTo>
                  <a:lnTo>
                    <a:pt x="103" y="72"/>
                  </a:lnTo>
                  <a:lnTo>
                    <a:pt x="117" y="65"/>
                  </a:lnTo>
                  <a:lnTo>
                    <a:pt x="132" y="58"/>
                  </a:lnTo>
                  <a:lnTo>
                    <a:pt x="148" y="53"/>
                  </a:lnTo>
                  <a:lnTo>
                    <a:pt x="163" y="48"/>
                  </a:lnTo>
                  <a:lnTo>
                    <a:pt x="179" y="43"/>
                  </a:lnTo>
                  <a:lnTo>
                    <a:pt x="194" y="40"/>
                  </a:lnTo>
                  <a:lnTo>
                    <a:pt x="211" y="39"/>
                  </a:lnTo>
                  <a:lnTo>
                    <a:pt x="226" y="38"/>
                  </a:lnTo>
                  <a:lnTo>
                    <a:pt x="241" y="38"/>
                  </a:lnTo>
                  <a:lnTo>
                    <a:pt x="254" y="39"/>
                  </a:lnTo>
                  <a:lnTo>
                    <a:pt x="268" y="42"/>
                  </a:lnTo>
                  <a:lnTo>
                    <a:pt x="292" y="48"/>
                  </a:lnTo>
                  <a:lnTo>
                    <a:pt x="312" y="49"/>
                  </a:lnTo>
                  <a:lnTo>
                    <a:pt x="328" y="48"/>
                  </a:lnTo>
                  <a:lnTo>
                    <a:pt x="341" y="44"/>
                  </a:lnTo>
                  <a:lnTo>
                    <a:pt x="350" y="39"/>
                  </a:lnTo>
                  <a:lnTo>
                    <a:pt x="357" y="33"/>
                  </a:lnTo>
                  <a:lnTo>
                    <a:pt x="363" y="26"/>
                  </a:lnTo>
                  <a:lnTo>
                    <a:pt x="366" y="19"/>
                  </a:lnTo>
                  <a:lnTo>
                    <a:pt x="368" y="13"/>
                  </a:lnTo>
                  <a:lnTo>
                    <a:pt x="368" y="9"/>
                  </a:lnTo>
                  <a:lnTo>
                    <a:pt x="366" y="5"/>
                  </a:lnTo>
                  <a:lnTo>
                    <a:pt x="363" y="2"/>
                  </a:lnTo>
                  <a:lnTo>
                    <a:pt x="357" y="1"/>
                  </a:lnTo>
                  <a:lnTo>
                    <a:pt x="350" y="0"/>
                  </a:lnTo>
                  <a:lnTo>
                    <a:pt x="343" y="1"/>
                  </a:lnTo>
                  <a:lnTo>
                    <a:pt x="334" y="3"/>
                  </a:lnTo>
                  <a:lnTo>
                    <a:pt x="325" y="5"/>
                  </a:lnTo>
                  <a:lnTo>
                    <a:pt x="314" y="8"/>
                  </a:lnTo>
                  <a:lnTo>
                    <a:pt x="304" y="9"/>
                  </a:lnTo>
                  <a:lnTo>
                    <a:pt x="295" y="11"/>
                  </a:lnTo>
                  <a:lnTo>
                    <a:pt x="285" y="12"/>
                  </a:lnTo>
                  <a:lnTo>
                    <a:pt x="277" y="12"/>
                  </a:lnTo>
                  <a:lnTo>
                    <a:pt x="272" y="13"/>
                  </a:lnTo>
                  <a:lnTo>
                    <a:pt x="267" y="13"/>
                  </a:lnTo>
                  <a:lnTo>
                    <a:pt x="265" y="13"/>
                  </a:lnTo>
                  <a:lnTo>
                    <a:pt x="260" y="13"/>
                  </a:lnTo>
                  <a:lnTo>
                    <a:pt x="253" y="15"/>
                  </a:lnTo>
                  <a:lnTo>
                    <a:pt x="245" y="16"/>
                  </a:lnTo>
                  <a:lnTo>
                    <a:pt x="236" y="17"/>
                  </a:lnTo>
                  <a:lnTo>
                    <a:pt x="226" y="19"/>
                  </a:lnTo>
                  <a:lnTo>
                    <a:pt x="213" y="21"/>
                  </a:lnTo>
                  <a:lnTo>
                    <a:pt x="200" y="24"/>
                  </a:lnTo>
                  <a:lnTo>
                    <a:pt x="186" y="27"/>
                  </a:lnTo>
                  <a:lnTo>
                    <a:pt x="171" y="31"/>
                  </a:lnTo>
                  <a:lnTo>
                    <a:pt x="156" y="34"/>
                  </a:lnTo>
                  <a:lnTo>
                    <a:pt x="141" y="38"/>
                  </a:lnTo>
                  <a:lnTo>
                    <a:pt x="125" y="42"/>
                  </a:lnTo>
                  <a:lnTo>
                    <a:pt x="110" y="47"/>
                  </a:lnTo>
                  <a:lnTo>
                    <a:pt x="94" y="51"/>
                  </a:lnTo>
                  <a:lnTo>
                    <a:pt x="79" y="57"/>
                  </a:lnTo>
                  <a:lnTo>
                    <a:pt x="52" y="70"/>
                  </a:lnTo>
                  <a:lnTo>
                    <a:pt x="31" y="87"/>
                  </a:lnTo>
                  <a:lnTo>
                    <a:pt x="15" y="107"/>
                  </a:lnTo>
                  <a:lnTo>
                    <a:pt x="4" y="129"/>
                  </a:lnTo>
                  <a:lnTo>
                    <a:pt x="0" y="153"/>
                  </a:lnTo>
                  <a:lnTo>
                    <a:pt x="0" y="177"/>
                  </a:lnTo>
                  <a:lnTo>
                    <a:pt x="5" y="201"/>
                  </a:lnTo>
                  <a:lnTo>
                    <a:pt x="16"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117"/>
            <p:cNvSpPr>
              <a:spLocks/>
            </p:cNvSpPr>
            <p:nvPr/>
          </p:nvSpPr>
          <p:spPr bwMode="auto">
            <a:xfrm>
              <a:off x="4130" y="3002"/>
              <a:ext cx="114" cy="25"/>
            </a:xfrm>
            <a:custGeom>
              <a:avLst/>
              <a:gdLst>
                <a:gd name="T0" fmla="*/ 0 w 228"/>
                <a:gd name="T1" fmla="*/ 28 h 49"/>
                <a:gd name="T2" fmla="*/ 2 w 228"/>
                <a:gd name="T3" fmla="*/ 30 h 49"/>
                <a:gd name="T4" fmla="*/ 8 w 228"/>
                <a:gd name="T5" fmla="*/ 32 h 49"/>
                <a:gd name="T6" fmla="*/ 17 w 228"/>
                <a:gd name="T7" fmla="*/ 35 h 49"/>
                <a:gd name="T8" fmla="*/ 29 w 228"/>
                <a:gd name="T9" fmla="*/ 39 h 49"/>
                <a:gd name="T10" fmla="*/ 41 w 228"/>
                <a:gd name="T11" fmla="*/ 41 h 49"/>
                <a:gd name="T12" fmla="*/ 53 w 228"/>
                <a:gd name="T13" fmla="*/ 42 h 49"/>
                <a:gd name="T14" fmla="*/ 65 w 228"/>
                <a:gd name="T15" fmla="*/ 40 h 49"/>
                <a:gd name="T16" fmla="*/ 75 w 228"/>
                <a:gd name="T17" fmla="*/ 34 h 49"/>
                <a:gd name="T18" fmla="*/ 84 w 228"/>
                <a:gd name="T19" fmla="*/ 26 h 49"/>
                <a:gd name="T20" fmla="*/ 94 w 228"/>
                <a:gd name="T21" fmla="*/ 18 h 49"/>
                <a:gd name="T22" fmla="*/ 107 w 228"/>
                <a:gd name="T23" fmla="*/ 11 h 49"/>
                <a:gd name="T24" fmla="*/ 122 w 228"/>
                <a:gd name="T25" fmla="*/ 5 h 49"/>
                <a:gd name="T26" fmla="*/ 138 w 228"/>
                <a:gd name="T27" fmla="*/ 1 h 49"/>
                <a:gd name="T28" fmla="*/ 157 w 228"/>
                <a:gd name="T29" fmla="*/ 0 h 49"/>
                <a:gd name="T30" fmla="*/ 179 w 228"/>
                <a:gd name="T31" fmla="*/ 2 h 49"/>
                <a:gd name="T32" fmla="*/ 202 w 228"/>
                <a:gd name="T33" fmla="*/ 8 h 49"/>
                <a:gd name="T34" fmla="*/ 220 w 228"/>
                <a:gd name="T35" fmla="*/ 16 h 49"/>
                <a:gd name="T36" fmla="*/ 228 w 228"/>
                <a:gd name="T37" fmla="*/ 24 h 49"/>
                <a:gd name="T38" fmla="*/ 227 w 228"/>
                <a:gd name="T39" fmla="*/ 31 h 49"/>
                <a:gd name="T40" fmla="*/ 220 w 228"/>
                <a:gd name="T41" fmla="*/ 38 h 49"/>
                <a:gd name="T42" fmla="*/ 210 w 228"/>
                <a:gd name="T43" fmla="*/ 42 h 49"/>
                <a:gd name="T44" fmla="*/ 197 w 228"/>
                <a:gd name="T45" fmla="*/ 46 h 49"/>
                <a:gd name="T46" fmla="*/ 186 w 228"/>
                <a:gd name="T47" fmla="*/ 48 h 49"/>
                <a:gd name="T48" fmla="*/ 176 w 228"/>
                <a:gd name="T49" fmla="*/ 47 h 49"/>
                <a:gd name="T50" fmla="*/ 168 w 228"/>
                <a:gd name="T51" fmla="*/ 45 h 49"/>
                <a:gd name="T52" fmla="*/ 159 w 228"/>
                <a:gd name="T53" fmla="*/ 41 h 49"/>
                <a:gd name="T54" fmla="*/ 149 w 228"/>
                <a:gd name="T55" fmla="*/ 38 h 49"/>
                <a:gd name="T56" fmla="*/ 138 w 228"/>
                <a:gd name="T57" fmla="*/ 34 h 49"/>
                <a:gd name="T58" fmla="*/ 129 w 228"/>
                <a:gd name="T59" fmla="*/ 32 h 49"/>
                <a:gd name="T60" fmla="*/ 120 w 228"/>
                <a:gd name="T61" fmla="*/ 31 h 49"/>
                <a:gd name="T62" fmla="*/ 114 w 228"/>
                <a:gd name="T63" fmla="*/ 31 h 49"/>
                <a:gd name="T64" fmla="*/ 111 w 228"/>
                <a:gd name="T65" fmla="*/ 33 h 49"/>
                <a:gd name="T66" fmla="*/ 105 w 228"/>
                <a:gd name="T67" fmla="*/ 38 h 49"/>
                <a:gd name="T68" fmla="*/ 93 w 228"/>
                <a:gd name="T69" fmla="*/ 42 h 49"/>
                <a:gd name="T70" fmla="*/ 78 w 228"/>
                <a:gd name="T71" fmla="*/ 46 h 49"/>
                <a:gd name="T72" fmla="*/ 60 w 228"/>
                <a:gd name="T73" fmla="*/ 48 h 49"/>
                <a:gd name="T74" fmla="*/ 41 w 228"/>
                <a:gd name="T75" fmla="*/ 49 h 49"/>
                <a:gd name="T76" fmla="*/ 24 w 228"/>
                <a:gd name="T77" fmla="*/ 46 h 49"/>
                <a:gd name="T78" fmla="*/ 9 w 228"/>
                <a:gd name="T79" fmla="*/ 40 h 49"/>
                <a:gd name="T80" fmla="*/ 0 w 228"/>
                <a:gd name="T81"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49">
                  <a:moveTo>
                    <a:pt x="0" y="28"/>
                  </a:moveTo>
                  <a:lnTo>
                    <a:pt x="2" y="30"/>
                  </a:lnTo>
                  <a:lnTo>
                    <a:pt x="8" y="32"/>
                  </a:lnTo>
                  <a:lnTo>
                    <a:pt x="17" y="35"/>
                  </a:lnTo>
                  <a:lnTo>
                    <a:pt x="29" y="39"/>
                  </a:lnTo>
                  <a:lnTo>
                    <a:pt x="41" y="41"/>
                  </a:lnTo>
                  <a:lnTo>
                    <a:pt x="53" y="42"/>
                  </a:lnTo>
                  <a:lnTo>
                    <a:pt x="65" y="40"/>
                  </a:lnTo>
                  <a:lnTo>
                    <a:pt x="75" y="34"/>
                  </a:lnTo>
                  <a:lnTo>
                    <a:pt x="84" y="26"/>
                  </a:lnTo>
                  <a:lnTo>
                    <a:pt x="94" y="18"/>
                  </a:lnTo>
                  <a:lnTo>
                    <a:pt x="107" y="11"/>
                  </a:lnTo>
                  <a:lnTo>
                    <a:pt x="122" y="5"/>
                  </a:lnTo>
                  <a:lnTo>
                    <a:pt x="138" y="1"/>
                  </a:lnTo>
                  <a:lnTo>
                    <a:pt x="157" y="0"/>
                  </a:lnTo>
                  <a:lnTo>
                    <a:pt x="179" y="2"/>
                  </a:lnTo>
                  <a:lnTo>
                    <a:pt x="202" y="8"/>
                  </a:lnTo>
                  <a:lnTo>
                    <a:pt x="220" y="16"/>
                  </a:lnTo>
                  <a:lnTo>
                    <a:pt x="228" y="24"/>
                  </a:lnTo>
                  <a:lnTo>
                    <a:pt x="227" y="31"/>
                  </a:lnTo>
                  <a:lnTo>
                    <a:pt x="220" y="38"/>
                  </a:lnTo>
                  <a:lnTo>
                    <a:pt x="210" y="42"/>
                  </a:lnTo>
                  <a:lnTo>
                    <a:pt x="197" y="46"/>
                  </a:lnTo>
                  <a:lnTo>
                    <a:pt x="186" y="48"/>
                  </a:lnTo>
                  <a:lnTo>
                    <a:pt x="176" y="47"/>
                  </a:lnTo>
                  <a:lnTo>
                    <a:pt x="168" y="45"/>
                  </a:lnTo>
                  <a:lnTo>
                    <a:pt x="159" y="41"/>
                  </a:lnTo>
                  <a:lnTo>
                    <a:pt x="149" y="38"/>
                  </a:lnTo>
                  <a:lnTo>
                    <a:pt x="138" y="34"/>
                  </a:lnTo>
                  <a:lnTo>
                    <a:pt x="129" y="32"/>
                  </a:lnTo>
                  <a:lnTo>
                    <a:pt x="120" y="31"/>
                  </a:lnTo>
                  <a:lnTo>
                    <a:pt x="114" y="31"/>
                  </a:lnTo>
                  <a:lnTo>
                    <a:pt x="111" y="33"/>
                  </a:lnTo>
                  <a:lnTo>
                    <a:pt x="105" y="38"/>
                  </a:lnTo>
                  <a:lnTo>
                    <a:pt x="93" y="42"/>
                  </a:lnTo>
                  <a:lnTo>
                    <a:pt x="78" y="46"/>
                  </a:lnTo>
                  <a:lnTo>
                    <a:pt x="60" y="48"/>
                  </a:lnTo>
                  <a:lnTo>
                    <a:pt x="41" y="49"/>
                  </a:lnTo>
                  <a:lnTo>
                    <a:pt x="24" y="46"/>
                  </a:lnTo>
                  <a:lnTo>
                    <a:pt x="9" y="4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118"/>
            <p:cNvSpPr>
              <a:spLocks/>
            </p:cNvSpPr>
            <p:nvPr/>
          </p:nvSpPr>
          <p:spPr bwMode="auto">
            <a:xfrm>
              <a:off x="4369" y="2542"/>
              <a:ext cx="174" cy="236"/>
            </a:xfrm>
            <a:custGeom>
              <a:avLst/>
              <a:gdLst>
                <a:gd name="T0" fmla="*/ 0 w 348"/>
                <a:gd name="T1" fmla="*/ 474 h 474"/>
                <a:gd name="T2" fmla="*/ 3 w 348"/>
                <a:gd name="T3" fmla="*/ 474 h 474"/>
                <a:gd name="T4" fmla="*/ 7 w 348"/>
                <a:gd name="T5" fmla="*/ 474 h 474"/>
                <a:gd name="T6" fmla="*/ 15 w 348"/>
                <a:gd name="T7" fmla="*/ 470 h 474"/>
                <a:gd name="T8" fmla="*/ 26 w 348"/>
                <a:gd name="T9" fmla="*/ 465 h 474"/>
                <a:gd name="T10" fmla="*/ 39 w 348"/>
                <a:gd name="T11" fmla="*/ 453 h 474"/>
                <a:gd name="T12" fmla="*/ 54 w 348"/>
                <a:gd name="T13" fmla="*/ 437 h 474"/>
                <a:gd name="T14" fmla="*/ 72 w 348"/>
                <a:gd name="T15" fmla="*/ 412 h 474"/>
                <a:gd name="T16" fmla="*/ 91 w 348"/>
                <a:gd name="T17" fmla="*/ 378 h 474"/>
                <a:gd name="T18" fmla="*/ 102 w 348"/>
                <a:gd name="T19" fmla="*/ 359 h 474"/>
                <a:gd name="T20" fmla="*/ 113 w 348"/>
                <a:gd name="T21" fmla="*/ 337 h 474"/>
                <a:gd name="T22" fmla="*/ 126 w 348"/>
                <a:gd name="T23" fmla="*/ 314 h 474"/>
                <a:gd name="T24" fmla="*/ 140 w 348"/>
                <a:gd name="T25" fmla="*/ 289 h 474"/>
                <a:gd name="T26" fmla="*/ 155 w 348"/>
                <a:gd name="T27" fmla="*/ 265 h 474"/>
                <a:gd name="T28" fmla="*/ 170 w 348"/>
                <a:gd name="T29" fmla="*/ 240 h 474"/>
                <a:gd name="T30" fmla="*/ 186 w 348"/>
                <a:gd name="T31" fmla="*/ 215 h 474"/>
                <a:gd name="T32" fmla="*/ 203 w 348"/>
                <a:gd name="T33" fmla="*/ 190 h 474"/>
                <a:gd name="T34" fmla="*/ 220 w 348"/>
                <a:gd name="T35" fmla="*/ 166 h 474"/>
                <a:gd name="T36" fmla="*/ 238 w 348"/>
                <a:gd name="T37" fmla="*/ 142 h 474"/>
                <a:gd name="T38" fmla="*/ 256 w 348"/>
                <a:gd name="T39" fmla="*/ 120 h 474"/>
                <a:gd name="T40" fmla="*/ 275 w 348"/>
                <a:gd name="T41" fmla="*/ 98 h 474"/>
                <a:gd name="T42" fmla="*/ 293 w 348"/>
                <a:gd name="T43" fmla="*/ 79 h 474"/>
                <a:gd name="T44" fmla="*/ 311 w 348"/>
                <a:gd name="T45" fmla="*/ 61 h 474"/>
                <a:gd name="T46" fmla="*/ 330 w 348"/>
                <a:gd name="T47" fmla="*/ 45 h 474"/>
                <a:gd name="T48" fmla="*/ 348 w 348"/>
                <a:gd name="T49" fmla="*/ 33 h 474"/>
                <a:gd name="T50" fmla="*/ 348 w 348"/>
                <a:gd name="T51" fmla="*/ 30 h 474"/>
                <a:gd name="T52" fmla="*/ 346 w 348"/>
                <a:gd name="T53" fmla="*/ 26 h 474"/>
                <a:gd name="T54" fmla="*/ 344 w 348"/>
                <a:gd name="T55" fmla="*/ 19 h 474"/>
                <a:gd name="T56" fmla="*/ 340 w 348"/>
                <a:gd name="T57" fmla="*/ 12 h 474"/>
                <a:gd name="T58" fmla="*/ 334 w 348"/>
                <a:gd name="T59" fmla="*/ 6 h 474"/>
                <a:gd name="T60" fmla="*/ 326 w 348"/>
                <a:gd name="T61" fmla="*/ 1 h 474"/>
                <a:gd name="T62" fmla="*/ 317 w 348"/>
                <a:gd name="T63" fmla="*/ 0 h 474"/>
                <a:gd name="T64" fmla="*/ 306 w 348"/>
                <a:gd name="T65" fmla="*/ 5 h 474"/>
                <a:gd name="T66" fmla="*/ 289 w 348"/>
                <a:gd name="T67" fmla="*/ 19 h 474"/>
                <a:gd name="T68" fmla="*/ 270 w 348"/>
                <a:gd name="T69" fmla="*/ 42 h 474"/>
                <a:gd name="T70" fmla="*/ 247 w 348"/>
                <a:gd name="T71" fmla="*/ 73 h 474"/>
                <a:gd name="T72" fmla="*/ 223 w 348"/>
                <a:gd name="T73" fmla="*/ 109 h 474"/>
                <a:gd name="T74" fmla="*/ 198 w 348"/>
                <a:gd name="T75" fmla="*/ 144 h 474"/>
                <a:gd name="T76" fmla="*/ 178 w 348"/>
                <a:gd name="T77" fmla="*/ 178 h 474"/>
                <a:gd name="T78" fmla="*/ 160 w 348"/>
                <a:gd name="T79" fmla="*/ 207 h 474"/>
                <a:gd name="T80" fmla="*/ 150 w 348"/>
                <a:gd name="T81" fmla="*/ 226 h 474"/>
                <a:gd name="T82" fmla="*/ 141 w 348"/>
                <a:gd name="T83" fmla="*/ 247 h 474"/>
                <a:gd name="T84" fmla="*/ 127 w 348"/>
                <a:gd name="T85" fmla="*/ 277 h 474"/>
                <a:gd name="T86" fmla="*/ 110 w 348"/>
                <a:gd name="T87" fmla="*/ 312 h 474"/>
                <a:gd name="T88" fmla="*/ 89 w 348"/>
                <a:gd name="T89" fmla="*/ 353 h 474"/>
                <a:gd name="T90" fmla="*/ 68 w 348"/>
                <a:gd name="T91" fmla="*/ 392 h 474"/>
                <a:gd name="T92" fmla="*/ 45 w 348"/>
                <a:gd name="T93" fmla="*/ 428 h 474"/>
                <a:gd name="T94" fmla="*/ 22 w 348"/>
                <a:gd name="T95" fmla="*/ 455 h 474"/>
                <a:gd name="T96" fmla="*/ 0 w 348"/>
                <a:gd name="T97"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8" h="474">
                  <a:moveTo>
                    <a:pt x="0" y="474"/>
                  </a:moveTo>
                  <a:lnTo>
                    <a:pt x="3" y="474"/>
                  </a:lnTo>
                  <a:lnTo>
                    <a:pt x="7" y="474"/>
                  </a:lnTo>
                  <a:lnTo>
                    <a:pt x="15" y="470"/>
                  </a:lnTo>
                  <a:lnTo>
                    <a:pt x="26" y="465"/>
                  </a:lnTo>
                  <a:lnTo>
                    <a:pt x="39" y="453"/>
                  </a:lnTo>
                  <a:lnTo>
                    <a:pt x="54" y="437"/>
                  </a:lnTo>
                  <a:lnTo>
                    <a:pt x="72" y="412"/>
                  </a:lnTo>
                  <a:lnTo>
                    <a:pt x="91" y="378"/>
                  </a:lnTo>
                  <a:lnTo>
                    <a:pt x="102" y="359"/>
                  </a:lnTo>
                  <a:lnTo>
                    <a:pt x="113" y="337"/>
                  </a:lnTo>
                  <a:lnTo>
                    <a:pt x="126" y="314"/>
                  </a:lnTo>
                  <a:lnTo>
                    <a:pt x="140" y="289"/>
                  </a:lnTo>
                  <a:lnTo>
                    <a:pt x="155" y="265"/>
                  </a:lnTo>
                  <a:lnTo>
                    <a:pt x="170" y="240"/>
                  </a:lnTo>
                  <a:lnTo>
                    <a:pt x="186" y="215"/>
                  </a:lnTo>
                  <a:lnTo>
                    <a:pt x="203" y="190"/>
                  </a:lnTo>
                  <a:lnTo>
                    <a:pt x="220" y="166"/>
                  </a:lnTo>
                  <a:lnTo>
                    <a:pt x="238" y="142"/>
                  </a:lnTo>
                  <a:lnTo>
                    <a:pt x="256" y="120"/>
                  </a:lnTo>
                  <a:lnTo>
                    <a:pt x="275" y="98"/>
                  </a:lnTo>
                  <a:lnTo>
                    <a:pt x="293" y="79"/>
                  </a:lnTo>
                  <a:lnTo>
                    <a:pt x="311" y="61"/>
                  </a:lnTo>
                  <a:lnTo>
                    <a:pt x="330" y="45"/>
                  </a:lnTo>
                  <a:lnTo>
                    <a:pt x="348" y="33"/>
                  </a:lnTo>
                  <a:lnTo>
                    <a:pt x="348" y="30"/>
                  </a:lnTo>
                  <a:lnTo>
                    <a:pt x="346" y="26"/>
                  </a:lnTo>
                  <a:lnTo>
                    <a:pt x="344" y="19"/>
                  </a:lnTo>
                  <a:lnTo>
                    <a:pt x="340" y="12"/>
                  </a:lnTo>
                  <a:lnTo>
                    <a:pt x="334" y="6"/>
                  </a:lnTo>
                  <a:lnTo>
                    <a:pt x="326" y="1"/>
                  </a:lnTo>
                  <a:lnTo>
                    <a:pt x="317" y="0"/>
                  </a:lnTo>
                  <a:lnTo>
                    <a:pt x="306" y="5"/>
                  </a:lnTo>
                  <a:lnTo>
                    <a:pt x="289" y="19"/>
                  </a:lnTo>
                  <a:lnTo>
                    <a:pt x="270" y="42"/>
                  </a:lnTo>
                  <a:lnTo>
                    <a:pt x="247" y="73"/>
                  </a:lnTo>
                  <a:lnTo>
                    <a:pt x="223" y="109"/>
                  </a:lnTo>
                  <a:lnTo>
                    <a:pt x="198" y="144"/>
                  </a:lnTo>
                  <a:lnTo>
                    <a:pt x="178" y="178"/>
                  </a:lnTo>
                  <a:lnTo>
                    <a:pt x="160" y="207"/>
                  </a:lnTo>
                  <a:lnTo>
                    <a:pt x="150" y="226"/>
                  </a:lnTo>
                  <a:lnTo>
                    <a:pt x="141" y="247"/>
                  </a:lnTo>
                  <a:lnTo>
                    <a:pt x="127" y="277"/>
                  </a:lnTo>
                  <a:lnTo>
                    <a:pt x="110" y="312"/>
                  </a:lnTo>
                  <a:lnTo>
                    <a:pt x="89" y="353"/>
                  </a:lnTo>
                  <a:lnTo>
                    <a:pt x="68" y="392"/>
                  </a:lnTo>
                  <a:lnTo>
                    <a:pt x="45" y="428"/>
                  </a:lnTo>
                  <a:lnTo>
                    <a:pt x="22" y="455"/>
                  </a:lnTo>
                  <a:lnTo>
                    <a:pt x="0" y="4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119"/>
            <p:cNvSpPr>
              <a:spLocks/>
            </p:cNvSpPr>
            <p:nvPr/>
          </p:nvSpPr>
          <p:spPr bwMode="auto">
            <a:xfrm>
              <a:off x="4127" y="2964"/>
              <a:ext cx="32" cy="42"/>
            </a:xfrm>
            <a:custGeom>
              <a:avLst/>
              <a:gdLst>
                <a:gd name="T0" fmla="*/ 65 w 66"/>
                <a:gd name="T1" fmla="*/ 83 h 84"/>
                <a:gd name="T2" fmla="*/ 61 w 66"/>
                <a:gd name="T3" fmla="*/ 78 h 84"/>
                <a:gd name="T4" fmla="*/ 53 w 66"/>
                <a:gd name="T5" fmla="*/ 66 h 84"/>
                <a:gd name="T6" fmla="*/ 51 w 66"/>
                <a:gd name="T7" fmla="*/ 53 h 84"/>
                <a:gd name="T8" fmla="*/ 59 w 66"/>
                <a:gd name="T9" fmla="*/ 38 h 84"/>
                <a:gd name="T10" fmla="*/ 65 w 66"/>
                <a:gd name="T11" fmla="*/ 30 h 84"/>
                <a:gd name="T12" fmla="*/ 66 w 66"/>
                <a:gd name="T13" fmla="*/ 22 h 84"/>
                <a:gd name="T14" fmla="*/ 63 w 66"/>
                <a:gd name="T15" fmla="*/ 13 h 84"/>
                <a:gd name="T16" fmla="*/ 58 w 66"/>
                <a:gd name="T17" fmla="*/ 7 h 84"/>
                <a:gd name="T18" fmla="*/ 50 w 66"/>
                <a:gd name="T19" fmla="*/ 2 h 84"/>
                <a:gd name="T20" fmla="*/ 42 w 66"/>
                <a:gd name="T21" fmla="*/ 0 h 84"/>
                <a:gd name="T22" fmla="*/ 32 w 66"/>
                <a:gd name="T23" fmla="*/ 1 h 84"/>
                <a:gd name="T24" fmla="*/ 23 w 66"/>
                <a:gd name="T25" fmla="*/ 7 h 84"/>
                <a:gd name="T26" fmla="*/ 15 w 66"/>
                <a:gd name="T27" fmla="*/ 17 h 84"/>
                <a:gd name="T28" fmla="*/ 7 w 66"/>
                <a:gd name="T29" fmla="*/ 30 h 84"/>
                <a:gd name="T30" fmla="*/ 1 w 66"/>
                <a:gd name="T31" fmla="*/ 43 h 84"/>
                <a:gd name="T32" fmla="*/ 0 w 66"/>
                <a:gd name="T33" fmla="*/ 57 h 84"/>
                <a:gd name="T34" fmla="*/ 5 w 66"/>
                <a:gd name="T35" fmla="*/ 69 h 84"/>
                <a:gd name="T36" fmla="*/ 15 w 66"/>
                <a:gd name="T37" fmla="*/ 78 h 84"/>
                <a:gd name="T38" fmla="*/ 35 w 66"/>
                <a:gd name="T39" fmla="*/ 84 h 84"/>
                <a:gd name="T40" fmla="*/ 65 w 66"/>
                <a:gd name="T41"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84">
                  <a:moveTo>
                    <a:pt x="65" y="83"/>
                  </a:moveTo>
                  <a:lnTo>
                    <a:pt x="61" y="78"/>
                  </a:lnTo>
                  <a:lnTo>
                    <a:pt x="53" y="66"/>
                  </a:lnTo>
                  <a:lnTo>
                    <a:pt x="51" y="53"/>
                  </a:lnTo>
                  <a:lnTo>
                    <a:pt x="59" y="38"/>
                  </a:lnTo>
                  <a:lnTo>
                    <a:pt x="65" y="30"/>
                  </a:lnTo>
                  <a:lnTo>
                    <a:pt x="66" y="22"/>
                  </a:lnTo>
                  <a:lnTo>
                    <a:pt x="63" y="13"/>
                  </a:lnTo>
                  <a:lnTo>
                    <a:pt x="58" y="7"/>
                  </a:lnTo>
                  <a:lnTo>
                    <a:pt x="50" y="2"/>
                  </a:lnTo>
                  <a:lnTo>
                    <a:pt x="42" y="0"/>
                  </a:lnTo>
                  <a:lnTo>
                    <a:pt x="32" y="1"/>
                  </a:lnTo>
                  <a:lnTo>
                    <a:pt x="23" y="7"/>
                  </a:lnTo>
                  <a:lnTo>
                    <a:pt x="15" y="17"/>
                  </a:lnTo>
                  <a:lnTo>
                    <a:pt x="7" y="30"/>
                  </a:lnTo>
                  <a:lnTo>
                    <a:pt x="1" y="43"/>
                  </a:lnTo>
                  <a:lnTo>
                    <a:pt x="0" y="57"/>
                  </a:lnTo>
                  <a:lnTo>
                    <a:pt x="5" y="69"/>
                  </a:lnTo>
                  <a:lnTo>
                    <a:pt x="15" y="78"/>
                  </a:lnTo>
                  <a:lnTo>
                    <a:pt x="35" y="84"/>
                  </a:lnTo>
                  <a:lnTo>
                    <a:pt x="65" y="83"/>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120"/>
            <p:cNvSpPr>
              <a:spLocks/>
            </p:cNvSpPr>
            <p:nvPr/>
          </p:nvSpPr>
          <p:spPr bwMode="auto">
            <a:xfrm>
              <a:off x="4189" y="2675"/>
              <a:ext cx="472" cy="328"/>
            </a:xfrm>
            <a:custGeom>
              <a:avLst/>
              <a:gdLst>
                <a:gd name="T0" fmla="*/ 18 w 944"/>
                <a:gd name="T1" fmla="*/ 531 h 655"/>
                <a:gd name="T2" fmla="*/ 54 w 944"/>
                <a:gd name="T3" fmla="*/ 520 h 655"/>
                <a:gd name="T4" fmla="*/ 126 w 944"/>
                <a:gd name="T5" fmla="*/ 537 h 655"/>
                <a:gd name="T6" fmla="*/ 170 w 944"/>
                <a:gd name="T7" fmla="*/ 544 h 655"/>
                <a:gd name="T8" fmla="*/ 206 w 944"/>
                <a:gd name="T9" fmla="*/ 526 h 655"/>
                <a:gd name="T10" fmla="*/ 243 w 944"/>
                <a:gd name="T11" fmla="*/ 488 h 655"/>
                <a:gd name="T12" fmla="*/ 307 w 944"/>
                <a:gd name="T13" fmla="*/ 412 h 655"/>
                <a:gd name="T14" fmla="*/ 385 w 944"/>
                <a:gd name="T15" fmla="*/ 337 h 655"/>
                <a:gd name="T16" fmla="*/ 439 w 944"/>
                <a:gd name="T17" fmla="*/ 314 h 655"/>
                <a:gd name="T18" fmla="*/ 443 w 944"/>
                <a:gd name="T19" fmla="*/ 330 h 655"/>
                <a:gd name="T20" fmla="*/ 409 w 944"/>
                <a:gd name="T21" fmla="*/ 373 h 655"/>
                <a:gd name="T22" fmla="*/ 356 w 944"/>
                <a:gd name="T23" fmla="*/ 437 h 655"/>
                <a:gd name="T24" fmla="*/ 341 w 944"/>
                <a:gd name="T25" fmla="*/ 486 h 655"/>
                <a:gd name="T26" fmla="*/ 402 w 944"/>
                <a:gd name="T27" fmla="*/ 467 h 655"/>
                <a:gd name="T28" fmla="*/ 455 w 944"/>
                <a:gd name="T29" fmla="*/ 434 h 655"/>
                <a:gd name="T30" fmla="*/ 504 w 944"/>
                <a:gd name="T31" fmla="*/ 396 h 655"/>
                <a:gd name="T32" fmla="*/ 548 w 944"/>
                <a:gd name="T33" fmla="*/ 360 h 655"/>
                <a:gd name="T34" fmla="*/ 583 w 944"/>
                <a:gd name="T35" fmla="*/ 336 h 655"/>
                <a:gd name="T36" fmla="*/ 606 w 944"/>
                <a:gd name="T37" fmla="*/ 329 h 655"/>
                <a:gd name="T38" fmla="*/ 635 w 944"/>
                <a:gd name="T39" fmla="*/ 301 h 655"/>
                <a:gd name="T40" fmla="*/ 652 w 944"/>
                <a:gd name="T41" fmla="*/ 228 h 655"/>
                <a:gd name="T42" fmla="*/ 645 w 944"/>
                <a:gd name="T43" fmla="*/ 153 h 655"/>
                <a:gd name="T44" fmla="*/ 654 w 944"/>
                <a:gd name="T45" fmla="*/ 92 h 655"/>
                <a:gd name="T46" fmla="*/ 698 w 944"/>
                <a:gd name="T47" fmla="*/ 41 h 655"/>
                <a:gd name="T48" fmla="*/ 769 w 944"/>
                <a:gd name="T49" fmla="*/ 5 h 655"/>
                <a:gd name="T50" fmla="*/ 824 w 944"/>
                <a:gd name="T51" fmla="*/ 2 h 655"/>
                <a:gd name="T52" fmla="*/ 863 w 944"/>
                <a:gd name="T53" fmla="*/ 21 h 655"/>
                <a:gd name="T54" fmla="*/ 908 w 944"/>
                <a:gd name="T55" fmla="*/ 62 h 655"/>
                <a:gd name="T56" fmla="*/ 942 w 944"/>
                <a:gd name="T57" fmla="*/ 112 h 655"/>
                <a:gd name="T58" fmla="*/ 927 w 944"/>
                <a:gd name="T59" fmla="*/ 152 h 655"/>
                <a:gd name="T60" fmla="*/ 887 w 944"/>
                <a:gd name="T61" fmla="*/ 192 h 655"/>
                <a:gd name="T62" fmla="*/ 832 w 944"/>
                <a:gd name="T63" fmla="*/ 245 h 655"/>
                <a:gd name="T64" fmla="*/ 768 w 944"/>
                <a:gd name="T65" fmla="*/ 301 h 655"/>
                <a:gd name="T66" fmla="*/ 706 w 944"/>
                <a:gd name="T67" fmla="*/ 349 h 655"/>
                <a:gd name="T68" fmla="*/ 655 w 944"/>
                <a:gd name="T69" fmla="*/ 377 h 655"/>
                <a:gd name="T70" fmla="*/ 606 w 944"/>
                <a:gd name="T71" fmla="*/ 398 h 655"/>
                <a:gd name="T72" fmla="*/ 547 w 944"/>
                <a:gd name="T73" fmla="*/ 425 h 655"/>
                <a:gd name="T74" fmla="*/ 487 w 944"/>
                <a:gd name="T75" fmla="*/ 455 h 655"/>
                <a:gd name="T76" fmla="*/ 434 w 944"/>
                <a:gd name="T77" fmla="*/ 485 h 655"/>
                <a:gd name="T78" fmla="*/ 396 w 944"/>
                <a:gd name="T79" fmla="*/ 510 h 655"/>
                <a:gd name="T80" fmla="*/ 362 w 944"/>
                <a:gd name="T81" fmla="*/ 549 h 655"/>
                <a:gd name="T82" fmla="*/ 312 w 944"/>
                <a:gd name="T83" fmla="*/ 607 h 655"/>
                <a:gd name="T84" fmla="*/ 254 w 944"/>
                <a:gd name="T85" fmla="*/ 647 h 655"/>
                <a:gd name="T86" fmla="*/ 199 w 944"/>
                <a:gd name="T87" fmla="*/ 655 h 655"/>
                <a:gd name="T88" fmla="*/ 159 w 944"/>
                <a:gd name="T89" fmla="*/ 646 h 655"/>
                <a:gd name="T90" fmla="*/ 139 w 944"/>
                <a:gd name="T91" fmla="*/ 637 h 655"/>
                <a:gd name="T92" fmla="*/ 107 w 944"/>
                <a:gd name="T93" fmla="*/ 635 h 655"/>
                <a:gd name="T94" fmla="*/ 62 w 944"/>
                <a:gd name="T95" fmla="*/ 634 h 655"/>
                <a:gd name="T96" fmla="*/ 20 w 944"/>
                <a:gd name="T97" fmla="*/ 627 h 655"/>
                <a:gd name="T98" fmla="*/ 0 w 944"/>
                <a:gd name="T99" fmla="*/ 612 h 655"/>
                <a:gd name="T100" fmla="*/ 17 w 944"/>
                <a:gd name="T101" fmla="*/ 581 h 655"/>
                <a:gd name="T102" fmla="*/ 49 w 944"/>
                <a:gd name="T103" fmla="*/ 536 h 655"/>
                <a:gd name="T104" fmla="*/ 23 w 944"/>
                <a:gd name="T105" fmla="*/ 534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4" h="655">
                  <a:moveTo>
                    <a:pt x="11" y="536"/>
                  </a:moveTo>
                  <a:lnTo>
                    <a:pt x="12" y="535"/>
                  </a:lnTo>
                  <a:lnTo>
                    <a:pt x="18" y="531"/>
                  </a:lnTo>
                  <a:lnTo>
                    <a:pt x="26" y="526"/>
                  </a:lnTo>
                  <a:lnTo>
                    <a:pt x="38" y="523"/>
                  </a:lnTo>
                  <a:lnTo>
                    <a:pt x="54" y="520"/>
                  </a:lnTo>
                  <a:lnTo>
                    <a:pt x="73" y="520"/>
                  </a:lnTo>
                  <a:lnTo>
                    <a:pt x="98" y="526"/>
                  </a:lnTo>
                  <a:lnTo>
                    <a:pt x="126" y="537"/>
                  </a:lnTo>
                  <a:lnTo>
                    <a:pt x="143" y="543"/>
                  </a:lnTo>
                  <a:lnTo>
                    <a:pt x="156" y="546"/>
                  </a:lnTo>
                  <a:lnTo>
                    <a:pt x="170" y="544"/>
                  </a:lnTo>
                  <a:lnTo>
                    <a:pt x="183" y="541"/>
                  </a:lnTo>
                  <a:lnTo>
                    <a:pt x="194" y="534"/>
                  </a:lnTo>
                  <a:lnTo>
                    <a:pt x="206" y="526"/>
                  </a:lnTo>
                  <a:lnTo>
                    <a:pt x="217" y="516"/>
                  </a:lnTo>
                  <a:lnTo>
                    <a:pt x="229" y="504"/>
                  </a:lnTo>
                  <a:lnTo>
                    <a:pt x="243" y="488"/>
                  </a:lnTo>
                  <a:lnTo>
                    <a:pt x="261" y="466"/>
                  </a:lnTo>
                  <a:lnTo>
                    <a:pt x="283" y="440"/>
                  </a:lnTo>
                  <a:lnTo>
                    <a:pt x="307" y="412"/>
                  </a:lnTo>
                  <a:lnTo>
                    <a:pt x="333" y="383"/>
                  </a:lnTo>
                  <a:lnTo>
                    <a:pt x="359" y="358"/>
                  </a:lnTo>
                  <a:lnTo>
                    <a:pt x="385" y="337"/>
                  </a:lnTo>
                  <a:lnTo>
                    <a:pt x="408" y="323"/>
                  </a:lnTo>
                  <a:lnTo>
                    <a:pt x="427" y="316"/>
                  </a:lnTo>
                  <a:lnTo>
                    <a:pt x="439" y="314"/>
                  </a:lnTo>
                  <a:lnTo>
                    <a:pt x="446" y="316"/>
                  </a:lnTo>
                  <a:lnTo>
                    <a:pt x="447" y="322"/>
                  </a:lnTo>
                  <a:lnTo>
                    <a:pt x="443" y="330"/>
                  </a:lnTo>
                  <a:lnTo>
                    <a:pt x="435" y="343"/>
                  </a:lnTo>
                  <a:lnTo>
                    <a:pt x="424" y="357"/>
                  </a:lnTo>
                  <a:lnTo>
                    <a:pt x="409" y="373"/>
                  </a:lnTo>
                  <a:lnTo>
                    <a:pt x="392" y="392"/>
                  </a:lnTo>
                  <a:lnTo>
                    <a:pt x="373" y="414"/>
                  </a:lnTo>
                  <a:lnTo>
                    <a:pt x="356" y="437"/>
                  </a:lnTo>
                  <a:lnTo>
                    <a:pt x="344" y="459"/>
                  </a:lnTo>
                  <a:lnTo>
                    <a:pt x="337" y="475"/>
                  </a:lnTo>
                  <a:lnTo>
                    <a:pt x="341" y="486"/>
                  </a:lnTo>
                  <a:lnTo>
                    <a:pt x="356" y="487"/>
                  </a:lnTo>
                  <a:lnTo>
                    <a:pt x="383" y="476"/>
                  </a:lnTo>
                  <a:lnTo>
                    <a:pt x="402" y="467"/>
                  </a:lnTo>
                  <a:lnTo>
                    <a:pt x="419" y="457"/>
                  </a:lnTo>
                  <a:lnTo>
                    <a:pt x="438" y="445"/>
                  </a:lnTo>
                  <a:lnTo>
                    <a:pt x="455" y="434"/>
                  </a:lnTo>
                  <a:lnTo>
                    <a:pt x="472" y="421"/>
                  </a:lnTo>
                  <a:lnTo>
                    <a:pt x="488" y="408"/>
                  </a:lnTo>
                  <a:lnTo>
                    <a:pt x="504" y="396"/>
                  </a:lnTo>
                  <a:lnTo>
                    <a:pt x="521" y="383"/>
                  </a:lnTo>
                  <a:lnTo>
                    <a:pt x="534" y="372"/>
                  </a:lnTo>
                  <a:lnTo>
                    <a:pt x="548" y="360"/>
                  </a:lnTo>
                  <a:lnTo>
                    <a:pt x="561" y="351"/>
                  </a:lnTo>
                  <a:lnTo>
                    <a:pt x="572" y="343"/>
                  </a:lnTo>
                  <a:lnTo>
                    <a:pt x="583" y="336"/>
                  </a:lnTo>
                  <a:lnTo>
                    <a:pt x="592" y="331"/>
                  </a:lnTo>
                  <a:lnTo>
                    <a:pt x="600" y="329"/>
                  </a:lnTo>
                  <a:lnTo>
                    <a:pt x="606" y="329"/>
                  </a:lnTo>
                  <a:lnTo>
                    <a:pt x="616" y="328"/>
                  </a:lnTo>
                  <a:lnTo>
                    <a:pt x="625" y="317"/>
                  </a:lnTo>
                  <a:lnTo>
                    <a:pt x="635" y="301"/>
                  </a:lnTo>
                  <a:lnTo>
                    <a:pt x="643" y="279"/>
                  </a:lnTo>
                  <a:lnTo>
                    <a:pt x="648" y="254"/>
                  </a:lnTo>
                  <a:lnTo>
                    <a:pt x="652" y="228"/>
                  </a:lnTo>
                  <a:lnTo>
                    <a:pt x="652" y="201"/>
                  </a:lnTo>
                  <a:lnTo>
                    <a:pt x="648" y="176"/>
                  </a:lnTo>
                  <a:lnTo>
                    <a:pt x="645" y="153"/>
                  </a:lnTo>
                  <a:lnTo>
                    <a:pt x="644" y="132"/>
                  </a:lnTo>
                  <a:lnTo>
                    <a:pt x="647" y="111"/>
                  </a:lnTo>
                  <a:lnTo>
                    <a:pt x="654" y="92"/>
                  </a:lnTo>
                  <a:lnTo>
                    <a:pt x="665" y="74"/>
                  </a:lnTo>
                  <a:lnTo>
                    <a:pt x="680" y="57"/>
                  </a:lnTo>
                  <a:lnTo>
                    <a:pt x="698" y="41"/>
                  </a:lnTo>
                  <a:lnTo>
                    <a:pt x="722" y="26"/>
                  </a:lnTo>
                  <a:lnTo>
                    <a:pt x="746" y="13"/>
                  </a:lnTo>
                  <a:lnTo>
                    <a:pt x="769" y="5"/>
                  </a:lnTo>
                  <a:lnTo>
                    <a:pt x="789" y="1"/>
                  </a:lnTo>
                  <a:lnTo>
                    <a:pt x="808" y="0"/>
                  </a:lnTo>
                  <a:lnTo>
                    <a:pt x="824" y="2"/>
                  </a:lnTo>
                  <a:lnTo>
                    <a:pt x="839" y="6"/>
                  </a:lnTo>
                  <a:lnTo>
                    <a:pt x="851" y="13"/>
                  </a:lnTo>
                  <a:lnTo>
                    <a:pt x="863" y="21"/>
                  </a:lnTo>
                  <a:lnTo>
                    <a:pt x="876" y="32"/>
                  </a:lnTo>
                  <a:lnTo>
                    <a:pt x="892" y="46"/>
                  </a:lnTo>
                  <a:lnTo>
                    <a:pt x="908" y="62"/>
                  </a:lnTo>
                  <a:lnTo>
                    <a:pt x="924" y="78"/>
                  </a:lnTo>
                  <a:lnTo>
                    <a:pt x="935" y="95"/>
                  </a:lnTo>
                  <a:lnTo>
                    <a:pt x="942" y="112"/>
                  </a:lnTo>
                  <a:lnTo>
                    <a:pt x="944" y="129"/>
                  </a:lnTo>
                  <a:lnTo>
                    <a:pt x="935" y="144"/>
                  </a:lnTo>
                  <a:lnTo>
                    <a:pt x="927" y="152"/>
                  </a:lnTo>
                  <a:lnTo>
                    <a:pt x="916" y="163"/>
                  </a:lnTo>
                  <a:lnTo>
                    <a:pt x="903" y="177"/>
                  </a:lnTo>
                  <a:lnTo>
                    <a:pt x="887" y="192"/>
                  </a:lnTo>
                  <a:lnTo>
                    <a:pt x="870" y="208"/>
                  </a:lnTo>
                  <a:lnTo>
                    <a:pt x="851" y="226"/>
                  </a:lnTo>
                  <a:lnTo>
                    <a:pt x="832" y="245"/>
                  </a:lnTo>
                  <a:lnTo>
                    <a:pt x="811" y="263"/>
                  </a:lnTo>
                  <a:lnTo>
                    <a:pt x="789" y="283"/>
                  </a:lnTo>
                  <a:lnTo>
                    <a:pt x="768" y="301"/>
                  </a:lnTo>
                  <a:lnTo>
                    <a:pt x="746" y="319"/>
                  </a:lnTo>
                  <a:lnTo>
                    <a:pt x="726" y="335"/>
                  </a:lnTo>
                  <a:lnTo>
                    <a:pt x="706" y="349"/>
                  </a:lnTo>
                  <a:lnTo>
                    <a:pt x="688" y="361"/>
                  </a:lnTo>
                  <a:lnTo>
                    <a:pt x="670" y="370"/>
                  </a:lnTo>
                  <a:lnTo>
                    <a:pt x="655" y="377"/>
                  </a:lnTo>
                  <a:lnTo>
                    <a:pt x="640" y="383"/>
                  </a:lnTo>
                  <a:lnTo>
                    <a:pt x="624" y="390"/>
                  </a:lnTo>
                  <a:lnTo>
                    <a:pt x="606" y="398"/>
                  </a:lnTo>
                  <a:lnTo>
                    <a:pt x="586" y="406"/>
                  </a:lnTo>
                  <a:lnTo>
                    <a:pt x="567" y="415"/>
                  </a:lnTo>
                  <a:lnTo>
                    <a:pt x="547" y="425"/>
                  </a:lnTo>
                  <a:lnTo>
                    <a:pt x="526" y="435"/>
                  </a:lnTo>
                  <a:lnTo>
                    <a:pt x="507" y="445"/>
                  </a:lnTo>
                  <a:lnTo>
                    <a:pt x="487" y="455"/>
                  </a:lnTo>
                  <a:lnTo>
                    <a:pt x="468" y="465"/>
                  </a:lnTo>
                  <a:lnTo>
                    <a:pt x="450" y="475"/>
                  </a:lnTo>
                  <a:lnTo>
                    <a:pt x="434" y="485"/>
                  </a:lnTo>
                  <a:lnTo>
                    <a:pt x="419" y="494"/>
                  </a:lnTo>
                  <a:lnTo>
                    <a:pt x="406" y="502"/>
                  </a:lnTo>
                  <a:lnTo>
                    <a:pt x="396" y="510"/>
                  </a:lnTo>
                  <a:lnTo>
                    <a:pt x="389" y="517"/>
                  </a:lnTo>
                  <a:lnTo>
                    <a:pt x="377" y="532"/>
                  </a:lnTo>
                  <a:lnTo>
                    <a:pt x="362" y="549"/>
                  </a:lnTo>
                  <a:lnTo>
                    <a:pt x="345" y="569"/>
                  </a:lnTo>
                  <a:lnTo>
                    <a:pt x="329" y="588"/>
                  </a:lnTo>
                  <a:lnTo>
                    <a:pt x="312" y="607"/>
                  </a:lnTo>
                  <a:lnTo>
                    <a:pt x="294" y="624"/>
                  </a:lnTo>
                  <a:lnTo>
                    <a:pt x="274" y="638"/>
                  </a:lnTo>
                  <a:lnTo>
                    <a:pt x="254" y="647"/>
                  </a:lnTo>
                  <a:lnTo>
                    <a:pt x="235" y="653"/>
                  </a:lnTo>
                  <a:lnTo>
                    <a:pt x="216" y="655"/>
                  </a:lnTo>
                  <a:lnTo>
                    <a:pt x="199" y="655"/>
                  </a:lnTo>
                  <a:lnTo>
                    <a:pt x="184" y="653"/>
                  </a:lnTo>
                  <a:lnTo>
                    <a:pt x="170" y="650"/>
                  </a:lnTo>
                  <a:lnTo>
                    <a:pt x="159" y="646"/>
                  </a:lnTo>
                  <a:lnTo>
                    <a:pt x="151" y="641"/>
                  </a:lnTo>
                  <a:lnTo>
                    <a:pt x="144" y="638"/>
                  </a:lnTo>
                  <a:lnTo>
                    <a:pt x="139" y="637"/>
                  </a:lnTo>
                  <a:lnTo>
                    <a:pt x="131" y="635"/>
                  </a:lnTo>
                  <a:lnTo>
                    <a:pt x="121" y="635"/>
                  </a:lnTo>
                  <a:lnTo>
                    <a:pt x="107" y="635"/>
                  </a:lnTo>
                  <a:lnTo>
                    <a:pt x="93" y="635"/>
                  </a:lnTo>
                  <a:lnTo>
                    <a:pt x="78" y="635"/>
                  </a:lnTo>
                  <a:lnTo>
                    <a:pt x="62" y="634"/>
                  </a:lnTo>
                  <a:lnTo>
                    <a:pt x="47" y="633"/>
                  </a:lnTo>
                  <a:lnTo>
                    <a:pt x="32" y="631"/>
                  </a:lnTo>
                  <a:lnTo>
                    <a:pt x="20" y="627"/>
                  </a:lnTo>
                  <a:lnTo>
                    <a:pt x="10" y="624"/>
                  </a:lnTo>
                  <a:lnTo>
                    <a:pt x="3" y="618"/>
                  </a:lnTo>
                  <a:lnTo>
                    <a:pt x="0" y="612"/>
                  </a:lnTo>
                  <a:lnTo>
                    <a:pt x="0" y="603"/>
                  </a:lnTo>
                  <a:lnTo>
                    <a:pt x="5" y="594"/>
                  </a:lnTo>
                  <a:lnTo>
                    <a:pt x="17" y="581"/>
                  </a:lnTo>
                  <a:lnTo>
                    <a:pt x="39" y="559"/>
                  </a:lnTo>
                  <a:lnTo>
                    <a:pt x="48" y="546"/>
                  </a:lnTo>
                  <a:lnTo>
                    <a:pt x="49" y="536"/>
                  </a:lnTo>
                  <a:lnTo>
                    <a:pt x="43" y="533"/>
                  </a:lnTo>
                  <a:lnTo>
                    <a:pt x="33" y="533"/>
                  </a:lnTo>
                  <a:lnTo>
                    <a:pt x="23" y="534"/>
                  </a:lnTo>
                  <a:lnTo>
                    <a:pt x="15" y="535"/>
                  </a:lnTo>
                  <a:lnTo>
                    <a:pt x="11" y="536"/>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121"/>
            <p:cNvSpPr>
              <a:spLocks/>
            </p:cNvSpPr>
            <p:nvPr/>
          </p:nvSpPr>
          <p:spPr bwMode="auto">
            <a:xfrm>
              <a:off x="4433" y="2594"/>
              <a:ext cx="123" cy="145"/>
            </a:xfrm>
            <a:custGeom>
              <a:avLst/>
              <a:gdLst>
                <a:gd name="T0" fmla="*/ 0 w 246"/>
                <a:gd name="T1" fmla="*/ 290 h 290"/>
                <a:gd name="T2" fmla="*/ 4 w 246"/>
                <a:gd name="T3" fmla="*/ 286 h 290"/>
                <a:gd name="T4" fmla="*/ 13 w 246"/>
                <a:gd name="T5" fmla="*/ 272 h 290"/>
                <a:gd name="T6" fmla="*/ 28 w 246"/>
                <a:gd name="T7" fmla="*/ 252 h 290"/>
                <a:gd name="T8" fmla="*/ 46 w 246"/>
                <a:gd name="T9" fmla="*/ 227 h 290"/>
                <a:gd name="T10" fmla="*/ 69 w 246"/>
                <a:gd name="T11" fmla="*/ 199 h 290"/>
                <a:gd name="T12" fmla="*/ 95 w 246"/>
                <a:gd name="T13" fmla="*/ 171 h 290"/>
                <a:gd name="T14" fmla="*/ 123 w 246"/>
                <a:gd name="T15" fmla="*/ 143 h 290"/>
                <a:gd name="T16" fmla="*/ 152 w 246"/>
                <a:gd name="T17" fmla="*/ 119 h 290"/>
                <a:gd name="T18" fmla="*/ 180 w 246"/>
                <a:gd name="T19" fmla="*/ 97 h 290"/>
                <a:gd name="T20" fmla="*/ 204 w 246"/>
                <a:gd name="T21" fmla="*/ 77 h 290"/>
                <a:gd name="T22" fmla="*/ 224 w 246"/>
                <a:gd name="T23" fmla="*/ 60 h 290"/>
                <a:gd name="T24" fmla="*/ 236 w 246"/>
                <a:gd name="T25" fmla="*/ 44 h 290"/>
                <a:gd name="T26" fmla="*/ 244 w 246"/>
                <a:gd name="T27" fmla="*/ 30 h 290"/>
                <a:gd name="T28" fmla="*/ 246 w 246"/>
                <a:gd name="T29" fmla="*/ 19 h 290"/>
                <a:gd name="T30" fmla="*/ 240 w 246"/>
                <a:gd name="T31" fmla="*/ 9 h 290"/>
                <a:gd name="T32" fmla="*/ 227 w 246"/>
                <a:gd name="T33" fmla="*/ 1 h 290"/>
                <a:gd name="T34" fmla="*/ 218 w 246"/>
                <a:gd name="T35" fmla="*/ 0 h 290"/>
                <a:gd name="T36" fmla="*/ 206 w 246"/>
                <a:gd name="T37" fmla="*/ 4 h 290"/>
                <a:gd name="T38" fmla="*/ 194 w 246"/>
                <a:gd name="T39" fmla="*/ 11 h 290"/>
                <a:gd name="T40" fmla="*/ 179 w 246"/>
                <a:gd name="T41" fmla="*/ 22 h 290"/>
                <a:gd name="T42" fmla="*/ 164 w 246"/>
                <a:gd name="T43" fmla="*/ 36 h 290"/>
                <a:gd name="T44" fmla="*/ 148 w 246"/>
                <a:gd name="T45" fmla="*/ 52 h 290"/>
                <a:gd name="T46" fmla="*/ 132 w 246"/>
                <a:gd name="T47" fmla="*/ 72 h 290"/>
                <a:gd name="T48" fmla="*/ 114 w 246"/>
                <a:gd name="T49" fmla="*/ 92 h 290"/>
                <a:gd name="T50" fmla="*/ 97 w 246"/>
                <a:gd name="T51" fmla="*/ 115 h 290"/>
                <a:gd name="T52" fmla="*/ 81 w 246"/>
                <a:gd name="T53" fmla="*/ 140 h 290"/>
                <a:gd name="T54" fmla="*/ 65 w 246"/>
                <a:gd name="T55" fmla="*/ 165 h 290"/>
                <a:gd name="T56" fmla="*/ 49 w 246"/>
                <a:gd name="T57" fmla="*/ 190 h 290"/>
                <a:gd name="T58" fmla="*/ 35 w 246"/>
                <a:gd name="T59" fmla="*/ 216 h 290"/>
                <a:gd name="T60" fmla="*/ 21 w 246"/>
                <a:gd name="T61" fmla="*/ 242 h 290"/>
                <a:gd name="T62" fmla="*/ 9 w 246"/>
                <a:gd name="T63" fmla="*/ 266 h 290"/>
                <a:gd name="T64" fmla="*/ 0 w 246"/>
                <a:gd name="T65"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290">
                  <a:moveTo>
                    <a:pt x="0" y="290"/>
                  </a:moveTo>
                  <a:lnTo>
                    <a:pt x="4" y="286"/>
                  </a:lnTo>
                  <a:lnTo>
                    <a:pt x="13" y="272"/>
                  </a:lnTo>
                  <a:lnTo>
                    <a:pt x="28" y="252"/>
                  </a:lnTo>
                  <a:lnTo>
                    <a:pt x="46" y="227"/>
                  </a:lnTo>
                  <a:lnTo>
                    <a:pt x="69" y="199"/>
                  </a:lnTo>
                  <a:lnTo>
                    <a:pt x="95" y="171"/>
                  </a:lnTo>
                  <a:lnTo>
                    <a:pt x="123" y="143"/>
                  </a:lnTo>
                  <a:lnTo>
                    <a:pt x="152" y="119"/>
                  </a:lnTo>
                  <a:lnTo>
                    <a:pt x="180" y="97"/>
                  </a:lnTo>
                  <a:lnTo>
                    <a:pt x="204" y="77"/>
                  </a:lnTo>
                  <a:lnTo>
                    <a:pt x="224" y="60"/>
                  </a:lnTo>
                  <a:lnTo>
                    <a:pt x="236" y="44"/>
                  </a:lnTo>
                  <a:lnTo>
                    <a:pt x="244" y="30"/>
                  </a:lnTo>
                  <a:lnTo>
                    <a:pt x="246" y="19"/>
                  </a:lnTo>
                  <a:lnTo>
                    <a:pt x="240" y="9"/>
                  </a:lnTo>
                  <a:lnTo>
                    <a:pt x="227" y="1"/>
                  </a:lnTo>
                  <a:lnTo>
                    <a:pt x="218" y="0"/>
                  </a:lnTo>
                  <a:lnTo>
                    <a:pt x="206" y="4"/>
                  </a:lnTo>
                  <a:lnTo>
                    <a:pt x="194" y="11"/>
                  </a:lnTo>
                  <a:lnTo>
                    <a:pt x="179" y="22"/>
                  </a:lnTo>
                  <a:lnTo>
                    <a:pt x="164" y="36"/>
                  </a:lnTo>
                  <a:lnTo>
                    <a:pt x="148" y="52"/>
                  </a:lnTo>
                  <a:lnTo>
                    <a:pt x="132" y="72"/>
                  </a:lnTo>
                  <a:lnTo>
                    <a:pt x="114" y="92"/>
                  </a:lnTo>
                  <a:lnTo>
                    <a:pt x="97" y="115"/>
                  </a:lnTo>
                  <a:lnTo>
                    <a:pt x="81" y="140"/>
                  </a:lnTo>
                  <a:lnTo>
                    <a:pt x="65" y="165"/>
                  </a:lnTo>
                  <a:lnTo>
                    <a:pt x="49" y="190"/>
                  </a:lnTo>
                  <a:lnTo>
                    <a:pt x="35" y="216"/>
                  </a:lnTo>
                  <a:lnTo>
                    <a:pt x="21" y="242"/>
                  </a:lnTo>
                  <a:lnTo>
                    <a:pt x="9" y="266"/>
                  </a:lnTo>
                  <a:lnTo>
                    <a:pt x="0" y="29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122"/>
            <p:cNvSpPr>
              <a:spLocks/>
            </p:cNvSpPr>
            <p:nvPr/>
          </p:nvSpPr>
          <p:spPr bwMode="auto">
            <a:xfrm>
              <a:off x="4021" y="2785"/>
              <a:ext cx="198" cy="70"/>
            </a:xfrm>
            <a:custGeom>
              <a:avLst/>
              <a:gdLst>
                <a:gd name="T0" fmla="*/ 363 w 395"/>
                <a:gd name="T1" fmla="*/ 141 h 141"/>
                <a:gd name="T2" fmla="*/ 349 w 395"/>
                <a:gd name="T3" fmla="*/ 141 h 141"/>
                <a:gd name="T4" fmla="*/ 334 w 395"/>
                <a:gd name="T5" fmla="*/ 137 h 141"/>
                <a:gd name="T6" fmla="*/ 330 w 395"/>
                <a:gd name="T7" fmla="*/ 125 h 141"/>
                <a:gd name="T8" fmla="*/ 341 w 395"/>
                <a:gd name="T9" fmla="*/ 103 h 141"/>
                <a:gd name="T10" fmla="*/ 345 w 395"/>
                <a:gd name="T11" fmla="*/ 81 h 141"/>
                <a:gd name="T12" fmla="*/ 336 w 395"/>
                <a:gd name="T13" fmla="*/ 63 h 141"/>
                <a:gd name="T14" fmla="*/ 309 w 395"/>
                <a:gd name="T15" fmla="*/ 49 h 141"/>
                <a:gd name="T16" fmla="*/ 277 w 395"/>
                <a:gd name="T17" fmla="*/ 42 h 141"/>
                <a:gd name="T18" fmla="*/ 249 w 395"/>
                <a:gd name="T19" fmla="*/ 40 h 141"/>
                <a:gd name="T20" fmla="*/ 217 w 395"/>
                <a:gd name="T21" fmla="*/ 38 h 141"/>
                <a:gd name="T22" fmla="*/ 183 w 395"/>
                <a:gd name="T23" fmla="*/ 38 h 141"/>
                <a:gd name="T24" fmla="*/ 151 w 395"/>
                <a:gd name="T25" fmla="*/ 40 h 141"/>
                <a:gd name="T26" fmla="*/ 122 w 395"/>
                <a:gd name="T27" fmla="*/ 42 h 141"/>
                <a:gd name="T28" fmla="*/ 98 w 395"/>
                <a:gd name="T29" fmla="*/ 45 h 141"/>
                <a:gd name="T30" fmla="*/ 82 w 395"/>
                <a:gd name="T31" fmla="*/ 50 h 141"/>
                <a:gd name="T32" fmla="*/ 68 w 395"/>
                <a:gd name="T33" fmla="*/ 58 h 141"/>
                <a:gd name="T34" fmla="*/ 39 w 395"/>
                <a:gd name="T35" fmla="*/ 72 h 141"/>
                <a:gd name="T36" fmla="*/ 12 w 395"/>
                <a:gd name="T37" fmla="*/ 81 h 141"/>
                <a:gd name="T38" fmla="*/ 0 w 395"/>
                <a:gd name="T39" fmla="*/ 76 h 141"/>
                <a:gd name="T40" fmla="*/ 12 w 395"/>
                <a:gd name="T41" fmla="*/ 60 h 141"/>
                <a:gd name="T42" fmla="*/ 28 w 395"/>
                <a:gd name="T43" fmla="*/ 46 h 141"/>
                <a:gd name="T44" fmla="*/ 50 w 395"/>
                <a:gd name="T45" fmla="*/ 35 h 141"/>
                <a:gd name="T46" fmla="*/ 75 w 395"/>
                <a:gd name="T47" fmla="*/ 23 h 141"/>
                <a:gd name="T48" fmla="*/ 104 w 395"/>
                <a:gd name="T49" fmla="*/ 13 h 141"/>
                <a:gd name="T50" fmla="*/ 135 w 395"/>
                <a:gd name="T51" fmla="*/ 6 h 141"/>
                <a:gd name="T52" fmla="*/ 170 w 395"/>
                <a:gd name="T53" fmla="*/ 2 h 141"/>
                <a:gd name="T54" fmla="*/ 204 w 395"/>
                <a:gd name="T55" fmla="*/ 0 h 141"/>
                <a:gd name="T56" fmla="*/ 241 w 395"/>
                <a:gd name="T57" fmla="*/ 4 h 141"/>
                <a:gd name="T58" fmla="*/ 279 w 395"/>
                <a:gd name="T59" fmla="*/ 8 h 141"/>
                <a:gd name="T60" fmla="*/ 317 w 395"/>
                <a:gd name="T61" fmla="*/ 17 h 141"/>
                <a:gd name="T62" fmla="*/ 351 w 395"/>
                <a:gd name="T63" fmla="*/ 27 h 141"/>
                <a:gd name="T64" fmla="*/ 377 w 395"/>
                <a:gd name="T65" fmla="*/ 42 h 141"/>
                <a:gd name="T66" fmla="*/ 393 w 395"/>
                <a:gd name="T67" fmla="*/ 63 h 141"/>
                <a:gd name="T68" fmla="*/ 395 w 395"/>
                <a:gd name="T69" fmla="*/ 88 h 141"/>
                <a:gd name="T70" fmla="*/ 380 w 395"/>
                <a:gd name="T71" fmla="*/ 1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5" h="141">
                  <a:moveTo>
                    <a:pt x="365" y="141"/>
                  </a:moveTo>
                  <a:lnTo>
                    <a:pt x="363" y="141"/>
                  </a:lnTo>
                  <a:lnTo>
                    <a:pt x="357" y="141"/>
                  </a:lnTo>
                  <a:lnTo>
                    <a:pt x="349" y="141"/>
                  </a:lnTo>
                  <a:lnTo>
                    <a:pt x="341" y="140"/>
                  </a:lnTo>
                  <a:lnTo>
                    <a:pt x="334" y="137"/>
                  </a:lnTo>
                  <a:lnTo>
                    <a:pt x="330" y="132"/>
                  </a:lnTo>
                  <a:lnTo>
                    <a:pt x="330" y="125"/>
                  </a:lnTo>
                  <a:lnTo>
                    <a:pt x="334" y="114"/>
                  </a:lnTo>
                  <a:lnTo>
                    <a:pt x="341" y="103"/>
                  </a:lnTo>
                  <a:lnTo>
                    <a:pt x="345" y="91"/>
                  </a:lnTo>
                  <a:lnTo>
                    <a:pt x="345" y="81"/>
                  </a:lnTo>
                  <a:lnTo>
                    <a:pt x="342" y="71"/>
                  </a:lnTo>
                  <a:lnTo>
                    <a:pt x="336" y="63"/>
                  </a:lnTo>
                  <a:lnTo>
                    <a:pt x="324" y="55"/>
                  </a:lnTo>
                  <a:lnTo>
                    <a:pt x="309" y="49"/>
                  </a:lnTo>
                  <a:lnTo>
                    <a:pt x="289" y="44"/>
                  </a:lnTo>
                  <a:lnTo>
                    <a:pt x="277" y="42"/>
                  </a:lnTo>
                  <a:lnTo>
                    <a:pt x="264" y="41"/>
                  </a:lnTo>
                  <a:lnTo>
                    <a:pt x="249" y="40"/>
                  </a:lnTo>
                  <a:lnTo>
                    <a:pt x="233" y="40"/>
                  </a:lnTo>
                  <a:lnTo>
                    <a:pt x="217" y="38"/>
                  </a:lnTo>
                  <a:lnTo>
                    <a:pt x="201" y="38"/>
                  </a:lnTo>
                  <a:lnTo>
                    <a:pt x="183" y="38"/>
                  </a:lnTo>
                  <a:lnTo>
                    <a:pt x="167" y="40"/>
                  </a:lnTo>
                  <a:lnTo>
                    <a:pt x="151" y="40"/>
                  </a:lnTo>
                  <a:lnTo>
                    <a:pt x="136" y="41"/>
                  </a:lnTo>
                  <a:lnTo>
                    <a:pt x="122" y="42"/>
                  </a:lnTo>
                  <a:lnTo>
                    <a:pt x="110" y="44"/>
                  </a:lnTo>
                  <a:lnTo>
                    <a:pt x="98" y="45"/>
                  </a:lnTo>
                  <a:lnTo>
                    <a:pt x="89" y="48"/>
                  </a:lnTo>
                  <a:lnTo>
                    <a:pt x="82" y="50"/>
                  </a:lnTo>
                  <a:lnTo>
                    <a:pt x="77" y="52"/>
                  </a:lnTo>
                  <a:lnTo>
                    <a:pt x="68" y="58"/>
                  </a:lnTo>
                  <a:lnTo>
                    <a:pt x="54" y="65"/>
                  </a:lnTo>
                  <a:lnTo>
                    <a:pt x="39" y="72"/>
                  </a:lnTo>
                  <a:lnTo>
                    <a:pt x="24" y="78"/>
                  </a:lnTo>
                  <a:lnTo>
                    <a:pt x="12" y="81"/>
                  </a:lnTo>
                  <a:lnTo>
                    <a:pt x="2" y="80"/>
                  </a:lnTo>
                  <a:lnTo>
                    <a:pt x="0" y="76"/>
                  </a:lnTo>
                  <a:lnTo>
                    <a:pt x="6" y="66"/>
                  </a:lnTo>
                  <a:lnTo>
                    <a:pt x="12" y="60"/>
                  </a:lnTo>
                  <a:lnTo>
                    <a:pt x="20" y="53"/>
                  </a:lnTo>
                  <a:lnTo>
                    <a:pt x="28" y="46"/>
                  </a:lnTo>
                  <a:lnTo>
                    <a:pt x="38" y="41"/>
                  </a:lnTo>
                  <a:lnTo>
                    <a:pt x="50" y="35"/>
                  </a:lnTo>
                  <a:lnTo>
                    <a:pt x="61" y="28"/>
                  </a:lnTo>
                  <a:lnTo>
                    <a:pt x="75" y="23"/>
                  </a:lnTo>
                  <a:lnTo>
                    <a:pt x="89" y="18"/>
                  </a:lnTo>
                  <a:lnTo>
                    <a:pt x="104" y="13"/>
                  </a:lnTo>
                  <a:lnTo>
                    <a:pt x="119" y="10"/>
                  </a:lnTo>
                  <a:lnTo>
                    <a:pt x="135" y="6"/>
                  </a:lnTo>
                  <a:lnTo>
                    <a:pt x="152" y="3"/>
                  </a:lnTo>
                  <a:lnTo>
                    <a:pt x="170" y="2"/>
                  </a:lnTo>
                  <a:lnTo>
                    <a:pt x="187" y="0"/>
                  </a:lnTo>
                  <a:lnTo>
                    <a:pt x="204" y="0"/>
                  </a:lnTo>
                  <a:lnTo>
                    <a:pt x="223" y="2"/>
                  </a:lnTo>
                  <a:lnTo>
                    <a:pt x="241" y="4"/>
                  </a:lnTo>
                  <a:lnTo>
                    <a:pt x="259" y="6"/>
                  </a:lnTo>
                  <a:lnTo>
                    <a:pt x="279" y="8"/>
                  </a:lnTo>
                  <a:lnTo>
                    <a:pt x="299" y="12"/>
                  </a:lnTo>
                  <a:lnTo>
                    <a:pt x="317" y="17"/>
                  </a:lnTo>
                  <a:lnTo>
                    <a:pt x="334" y="21"/>
                  </a:lnTo>
                  <a:lnTo>
                    <a:pt x="351" y="27"/>
                  </a:lnTo>
                  <a:lnTo>
                    <a:pt x="365" y="34"/>
                  </a:lnTo>
                  <a:lnTo>
                    <a:pt x="377" y="42"/>
                  </a:lnTo>
                  <a:lnTo>
                    <a:pt x="386" y="51"/>
                  </a:lnTo>
                  <a:lnTo>
                    <a:pt x="393" y="63"/>
                  </a:lnTo>
                  <a:lnTo>
                    <a:pt x="395" y="74"/>
                  </a:lnTo>
                  <a:lnTo>
                    <a:pt x="395" y="88"/>
                  </a:lnTo>
                  <a:lnTo>
                    <a:pt x="390" y="104"/>
                  </a:lnTo>
                  <a:lnTo>
                    <a:pt x="380" y="121"/>
                  </a:lnTo>
                  <a:lnTo>
                    <a:pt x="365" y="141"/>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123"/>
            <p:cNvSpPr>
              <a:spLocks/>
            </p:cNvSpPr>
            <p:nvPr/>
          </p:nvSpPr>
          <p:spPr bwMode="auto">
            <a:xfrm>
              <a:off x="3951" y="2857"/>
              <a:ext cx="195" cy="57"/>
            </a:xfrm>
            <a:custGeom>
              <a:avLst/>
              <a:gdLst>
                <a:gd name="T0" fmla="*/ 381 w 390"/>
                <a:gd name="T1" fmla="*/ 100 h 112"/>
                <a:gd name="T2" fmla="*/ 376 w 390"/>
                <a:gd name="T3" fmla="*/ 82 h 112"/>
                <a:gd name="T4" fmla="*/ 361 w 390"/>
                <a:gd name="T5" fmla="*/ 61 h 112"/>
                <a:gd name="T6" fmla="*/ 330 w 390"/>
                <a:gd name="T7" fmla="*/ 53 h 112"/>
                <a:gd name="T8" fmla="*/ 291 w 390"/>
                <a:gd name="T9" fmla="*/ 62 h 112"/>
                <a:gd name="T10" fmla="*/ 250 w 390"/>
                <a:gd name="T11" fmla="*/ 72 h 112"/>
                <a:gd name="T12" fmla="*/ 199 w 390"/>
                <a:gd name="T13" fmla="*/ 84 h 112"/>
                <a:gd name="T14" fmla="*/ 145 w 390"/>
                <a:gd name="T15" fmla="*/ 94 h 112"/>
                <a:gd name="T16" fmla="*/ 93 w 390"/>
                <a:gd name="T17" fmla="*/ 103 h 112"/>
                <a:gd name="T18" fmla="*/ 48 w 390"/>
                <a:gd name="T19" fmla="*/ 110 h 112"/>
                <a:gd name="T20" fmla="*/ 15 w 390"/>
                <a:gd name="T21" fmla="*/ 112 h 112"/>
                <a:gd name="T22" fmla="*/ 0 w 390"/>
                <a:gd name="T23" fmla="*/ 110 h 112"/>
                <a:gd name="T24" fmla="*/ 10 w 390"/>
                <a:gd name="T25" fmla="*/ 97 h 112"/>
                <a:gd name="T26" fmla="*/ 35 w 390"/>
                <a:gd name="T27" fmla="*/ 74 h 112"/>
                <a:gd name="T28" fmla="*/ 68 w 390"/>
                <a:gd name="T29" fmla="*/ 49 h 112"/>
                <a:gd name="T30" fmla="*/ 106 w 390"/>
                <a:gd name="T31" fmla="*/ 26 h 112"/>
                <a:gd name="T32" fmla="*/ 148 w 390"/>
                <a:gd name="T33" fmla="*/ 10 h 112"/>
                <a:gd name="T34" fmla="*/ 175 w 390"/>
                <a:gd name="T35" fmla="*/ 1 h 112"/>
                <a:gd name="T36" fmla="*/ 184 w 390"/>
                <a:gd name="T37" fmla="*/ 2 h 112"/>
                <a:gd name="T38" fmla="*/ 175 w 390"/>
                <a:gd name="T39" fmla="*/ 15 h 112"/>
                <a:gd name="T40" fmla="*/ 152 w 390"/>
                <a:gd name="T41" fmla="*/ 39 h 112"/>
                <a:gd name="T42" fmla="*/ 141 w 390"/>
                <a:gd name="T43" fmla="*/ 56 h 112"/>
                <a:gd name="T44" fmla="*/ 147 w 390"/>
                <a:gd name="T45" fmla="*/ 62 h 112"/>
                <a:gd name="T46" fmla="*/ 168 w 390"/>
                <a:gd name="T47" fmla="*/ 57 h 112"/>
                <a:gd name="T48" fmla="*/ 195 w 390"/>
                <a:gd name="T49" fmla="*/ 46 h 112"/>
                <a:gd name="T50" fmla="*/ 225 w 390"/>
                <a:gd name="T51" fmla="*/ 38 h 112"/>
                <a:gd name="T52" fmla="*/ 262 w 390"/>
                <a:gd name="T53" fmla="*/ 31 h 112"/>
                <a:gd name="T54" fmla="*/ 303 w 390"/>
                <a:gd name="T55" fmla="*/ 27 h 112"/>
                <a:gd name="T56" fmla="*/ 340 w 390"/>
                <a:gd name="T57" fmla="*/ 30 h 112"/>
                <a:gd name="T58" fmla="*/ 370 w 390"/>
                <a:gd name="T59" fmla="*/ 39 h 112"/>
                <a:gd name="T60" fmla="*/ 387 w 390"/>
                <a:gd name="T61" fmla="*/ 57 h 112"/>
                <a:gd name="T62" fmla="*/ 388 w 390"/>
                <a:gd name="T63"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112">
                  <a:moveTo>
                    <a:pt x="381" y="103"/>
                  </a:moveTo>
                  <a:lnTo>
                    <a:pt x="381" y="100"/>
                  </a:lnTo>
                  <a:lnTo>
                    <a:pt x="380" y="93"/>
                  </a:lnTo>
                  <a:lnTo>
                    <a:pt x="376" y="82"/>
                  </a:lnTo>
                  <a:lnTo>
                    <a:pt x="371" y="71"/>
                  </a:lnTo>
                  <a:lnTo>
                    <a:pt x="361" y="61"/>
                  </a:lnTo>
                  <a:lnTo>
                    <a:pt x="348" y="54"/>
                  </a:lnTo>
                  <a:lnTo>
                    <a:pt x="330" y="53"/>
                  </a:lnTo>
                  <a:lnTo>
                    <a:pt x="306" y="57"/>
                  </a:lnTo>
                  <a:lnTo>
                    <a:pt x="291" y="62"/>
                  </a:lnTo>
                  <a:lnTo>
                    <a:pt x="272" y="66"/>
                  </a:lnTo>
                  <a:lnTo>
                    <a:pt x="250" y="72"/>
                  </a:lnTo>
                  <a:lnTo>
                    <a:pt x="225" y="78"/>
                  </a:lnTo>
                  <a:lnTo>
                    <a:pt x="199" y="84"/>
                  </a:lnTo>
                  <a:lnTo>
                    <a:pt x="172" y="89"/>
                  </a:lnTo>
                  <a:lnTo>
                    <a:pt x="145" y="94"/>
                  </a:lnTo>
                  <a:lnTo>
                    <a:pt x="118" y="99"/>
                  </a:lnTo>
                  <a:lnTo>
                    <a:pt x="93" y="103"/>
                  </a:lnTo>
                  <a:lnTo>
                    <a:pt x="69" y="107"/>
                  </a:lnTo>
                  <a:lnTo>
                    <a:pt x="48" y="110"/>
                  </a:lnTo>
                  <a:lnTo>
                    <a:pt x="30" y="112"/>
                  </a:lnTo>
                  <a:lnTo>
                    <a:pt x="15" y="112"/>
                  </a:lnTo>
                  <a:lnTo>
                    <a:pt x="4" y="112"/>
                  </a:lnTo>
                  <a:lnTo>
                    <a:pt x="0" y="110"/>
                  </a:lnTo>
                  <a:lnTo>
                    <a:pt x="1" y="107"/>
                  </a:lnTo>
                  <a:lnTo>
                    <a:pt x="10" y="97"/>
                  </a:lnTo>
                  <a:lnTo>
                    <a:pt x="21" y="86"/>
                  </a:lnTo>
                  <a:lnTo>
                    <a:pt x="35" y="74"/>
                  </a:lnTo>
                  <a:lnTo>
                    <a:pt x="50" y="62"/>
                  </a:lnTo>
                  <a:lnTo>
                    <a:pt x="68" y="49"/>
                  </a:lnTo>
                  <a:lnTo>
                    <a:pt x="86" y="36"/>
                  </a:lnTo>
                  <a:lnTo>
                    <a:pt x="106" y="26"/>
                  </a:lnTo>
                  <a:lnTo>
                    <a:pt x="127" y="17"/>
                  </a:lnTo>
                  <a:lnTo>
                    <a:pt x="148" y="10"/>
                  </a:lnTo>
                  <a:lnTo>
                    <a:pt x="163" y="4"/>
                  </a:lnTo>
                  <a:lnTo>
                    <a:pt x="175" y="1"/>
                  </a:lnTo>
                  <a:lnTo>
                    <a:pt x="182" y="0"/>
                  </a:lnTo>
                  <a:lnTo>
                    <a:pt x="184" y="2"/>
                  </a:lnTo>
                  <a:lnTo>
                    <a:pt x="182" y="6"/>
                  </a:lnTo>
                  <a:lnTo>
                    <a:pt x="175" y="15"/>
                  </a:lnTo>
                  <a:lnTo>
                    <a:pt x="163" y="26"/>
                  </a:lnTo>
                  <a:lnTo>
                    <a:pt x="152" y="39"/>
                  </a:lnTo>
                  <a:lnTo>
                    <a:pt x="145" y="48"/>
                  </a:lnTo>
                  <a:lnTo>
                    <a:pt x="141" y="56"/>
                  </a:lnTo>
                  <a:lnTo>
                    <a:pt x="142" y="61"/>
                  </a:lnTo>
                  <a:lnTo>
                    <a:pt x="147" y="62"/>
                  </a:lnTo>
                  <a:lnTo>
                    <a:pt x="155" y="62"/>
                  </a:lnTo>
                  <a:lnTo>
                    <a:pt x="168" y="57"/>
                  </a:lnTo>
                  <a:lnTo>
                    <a:pt x="184" y="50"/>
                  </a:lnTo>
                  <a:lnTo>
                    <a:pt x="195" y="46"/>
                  </a:lnTo>
                  <a:lnTo>
                    <a:pt x="209" y="41"/>
                  </a:lnTo>
                  <a:lnTo>
                    <a:pt x="225" y="38"/>
                  </a:lnTo>
                  <a:lnTo>
                    <a:pt x="243" y="34"/>
                  </a:lnTo>
                  <a:lnTo>
                    <a:pt x="262" y="31"/>
                  </a:lnTo>
                  <a:lnTo>
                    <a:pt x="282" y="28"/>
                  </a:lnTo>
                  <a:lnTo>
                    <a:pt x="303" y="27"/>
                  </a:lnTo>
                  <a:lnTo>
                    <a:pt x="321" y="28"/>
                  </a:lnTo>
                  <a:lnTo>
                    <a:pt x="340" y="30"/>
                  </a:lnTo>
                  <a:lnTo>
                    <a:pt x="356" y="33"/>
                  </a:lnTo>
                  <a:lnTo>
                    <a:pt x="370" y="39"/>
                  </a:lnTo>
                  <a:lnTo>
                    <a:pt x="380" y="47"/>
                  </a:lnTo>
                  <a:lnTo>
                    <a:pt x="387" y="57"/>
                  </a:lnTo>
                  <a:lnTo>
                    <a:pt x="390" y="70"/>
                  </a:lnTo>
                  <a:lnTo>
                    <a:pt x="388" y="85"/>
                  </a:lnTo>
                  <a:lnTo>
                    <a:pt x="381" y="103"/>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124"/>
            <p:cNvSpPr>
              <a:spLocks/>
            </p:cNvSpPr>
            <p:nvPr/>
          </p:nvSpPr>
          <p:spPr bwMode="auto">
            <a:xfrm>
              <a:off x="3956" y="2920"/>
              <a:ext cx="137" cy="75"/>
            </a:xfrm>
            <a:custGeom>
              <a:avLst/>
              <a:gdLst>
                <a:gd name="T0" fmla="*/ 0 w 273"/>
                <a:gd name="T1" fmla="*/ 105 h 150"/>
                <a:gd name="T2" fmla="*/ 1 w 273"/>
                <a:gd name="T3" fmla="*/ 107 h 150"/>
                <a:gd name="T4" fmla="*/ 3 w 273"/>
                <a:gd name="T5" fmla="*/ 114 h 150"/>
                <a:gd name="T6" fmla="*/ 8 w 273"/>
                <a:gd name="T7" fmla="*/ 123 h 150"/>
                <a:gd name="T8" fmla="*/ 14 w 273"/>
                <a:gd name="T9" fmla="*/ 134 h 150"/>
                <a:gd name="T10" fmla="*/ 22 w 273"/>
                <a:gd name="T11" fmla="*/ 143 h 150"/>
                <a:gd name="T12" fmla="*/ 31 w 273"/>
                <a:gd name="T13" fmla="*/ 149 h 150"/>
                <a:gd name="T14" fmla="*/ 41 w 273"/>
                <a:gd name="T15" fmla="*/ 150 h 150"/>
                <a:gd name="T16" fmla="*/ 54 w 273"/>
                <a:gd name="T17" fmla="*/ 145 h 150"/>
                <a:gd name="T18" fmla="*/ 62 w 273"/>
                <a:gd name="T19" fmla="*/ 141 h 150"/>
                <a:gd name="T20" fmla="*/ 71 w 273"/>
                <a:gd name="T21" fmla="*/ 134 h 150"/>
                <a:gd name="T22" fmla="*/ 82 w 273"/>
                <a:gd name="T23" fmla="*/ 127 h 150"/>
                <a:gd name="T24" fmla="*/ 93 w 273"/>
                <a:gd name="T25" fmla="*/ 120 h 150"/>
                <a:gd name="T26" fmla="*/ 106 w 273"/>
                <a:gd name="T27" fmla="*/ 111 h 150"/>
                <a:gd name="T28" fmla="*/ 120 w 273"/>
                <a:gd name="T29" fmla="*/ 103 h 150"/>
                <a:gd name="T30" fmla="*/ 134 w 273"/>
                <a:gd name="T31" fmla="*/ 93 h 150"/>
                <a:gd name="T32" fmla="*/ 149 w 273"/>
                <a:gd name="T33" fmla="*/ 84 h 150"/>
                <a:gd name="T34" fmla="*/ 162 w 273"/>
                <a:gd name="T35" fmla="*/ 76 h 150"/>
                <a:gd name="T36" fmla="*/ 176 w 273"/>
                <a:gd name="T37" fmla="*/ 67 h 150"/>
                <a:gd name="T38" fmla="*/ 190 w 273"/>
                <a:gd name="T39" fmla="*/ 59 h 150"/>
                <a:gd name="T40" fmla="*/ 204 w 273"/>
                <a:gd name="T41" fmla="*/ 52 h 150"/>
                <a:gd name="T42" fmla="*/ 215 w 273"/>
                <a:gd name="T43" fmla="*/ 46 h 150"/>
                <a:gd name="T44" fmla="*/ 227 w 273"/>
                <a:gd name="T45" fmla="*/ 40 h 150"/>
                <a:gd name="T46" fmla="*/ 237 w 273"/>
                <a:gd name="T47" fmla="*/ 36 h 150"/>
                <a:gd name="T48" fmla="*/ 245 w 273"/>
                <a:gd name="T49" fmla="*/ 34 h 150"/>
                <a:gd name="T50" fmla="*/ 258 w 273"/>
                <a:gd name="T51" fmla="*/ 29 h 150"/>
                <a:gd name="T52" fmla="*/ 267 w 273"/>
                <a:gd name="T53" fmla="*/ 24 h 150"/>
                <a:gd name="T54" fmla="*/ 272 w 273"/>
                <a:gd name="T55" fmla="*/ 19 h 150"/>
                <a:gd name="T56" fmla="*/ 273 w 273"/>
                <a:gd name="T57" fmla="*/ 13 h 150"/>
                <a:gd name="T58" fmla="*/ 268 w 273"/>
                <a:gd name="T59" fmla="*/ 7 h 150"/>
                <a:gd name="T60" fmla="*/ 262 w 273"/>
                <a:gd name="T61" fmla="*/ 4 h 150"/>
                <a:gd name="T62" fmla="*/ 250 w 273"/>
                <a:gd name="T63" fmla="*/ 0 h 150"/>
                <a:gd name="T64" fmla="*/ 234 w 273"/>
                <a:gd name="T65" fmla="*/ 0 h 150"/>
                <a:gd name="T66" fmla="*/ 214 w 273"/>
                <a:gd name="T67" fmla="*/ 4 h 150"/>
                <a:gd name="T68" fmla="*/ 194 w 273"/>
                <a:gd name="T69" fmla="*/ 12 h 150"/>
                <a:gd name="T70" fmla="*/ 171 w 273"/>
                <a:gd name="T71" fmla="*/ 22 h 150"/>
                <a:gd name="T72" fmla="*/ 147 w 273"/>
                <a:gd name="T73" fmla="*/ 35 h 150"/>
                <a:gd name="T74" fmla="*/ 126 w 273"/>
                <a:gd name="T75" fmla="*/ 48 h 150"/>
                <a:gd name="T76" fmla="*/ 105 w 273"/>
                <a:gd name="T77" fmla="*/ 62 h 150"/>
                <a:gd name="T78" fmla="*/ 89 w 273"/>
                <a:gd name="T79" fmla="*/ 75 h 150"/>
                <a:gd name="T80" fmla="*/ 76 w 273"/>
                <a:gd name="T81" fmla="*/ 87 h 150"/>
                <a:gd name="T82" fmla="*/ 66 w 273"/>
                <a:gd name="T83" fmla="*/ 96 h 150"/>
                <a:gd name="T84" fmla="*/ 55 w 273"/>
                <a:gd name="T85" fmla="*/ 104 h 150"/>
                <a:gd name="T86" fmla="*/ 44 w 273"/>
                <a:gd name="T87" fmla="*/ 110 h 150"/>
                <a:gd name="T88" fmla="*/ 33 w 273"/>
                <a:gd name="T89" fmla="*/ 114 h 150"/>
                <a:gd name="T90" fmla="*/ 23 w 273"/>
                <a:gd name="T91" fmla="*/ 116 h 150"/>
                <a:gd name="T92" fmla="*/ 14 w 273"/>
                <a:gd name="T93" fmla="*/ 115 h 150"/>
                <a:gd name="T94" fmla="*/ 6 w 273"/>
                <a:gd name="T95" fmla="*/ 112 h 150"/>
                <a:gd name="T96" fmla="*/ 0 w 273"/>
                <a:gd name="T97" fmla="*/ 10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3" h="150">
                  <a:moveTo>
                    <a:pt x="0" y="105"/>
                  </a:moveTo>
                  <a:lnTo>
                    <a:pt x="1" y="107"/>
                  </a:lnTo>
                  <a:lnTo>
                    <a:pt x="3" y="114"/>
                  </a:lnTo>
                  <a:lnTo>
                    <a:pt x="8" y="123"/>
                  </a:lnTo>
                  <a:lnTo>
                    <a:pt x="14" y="134"/>
                  </a:lnTo>
                  <a:lnTo>
                    <a:pt x="22" y="143"/>
                  </a:lnTo>
                  <a:lnTo>
                    <a:pt x="31" y="149"/>
                  </a:lnTo>
                  <a:lnTo>
                    <a:pt x="41" y="150"/>
                  </a:lnTo>
                  <a:lnTo>
                    <a:pt x="54" y="145"/>
                  </a:lnTo>
                  <a:lnTo>
                    <a:pt x="62" y="141"/>
                  </a:lnTo>
                  <a:lnTo>
                    <a:pt x="71" y="134"/>
                  </a:lnTo>
                  <a:lnTo>
                    <a:pt x="82" y="127"/>
                  </a:lnTo>
                  <a:lnTo>
                    <a:pt x="93" y="120"/>
                  </a:lnTo>
                  <a:lnTo>
                    <a:pt x="106" y="111"/>
                  </a:lnTo>
                  <a:lnTo>
                    <a:pt x="120" y="103"/>
                  </a:lnTo>
                  <a:lnTo>
                    <a:pt x="134" y="93"/>
                  </a:lnTo>
                  <a:lnTo>
                    <a:pt x="149" y="84"/>
                  </a:lnTo>
                  <a:lnTo>
                    <a:pt x="162" y="76"/>
                  </a:lnTo>
                  <a:lnTo>
                    <a:pt x="176" y="67"/>
                  </a:lnTo>
                  <a:lnTo>
                    <a:pt x="190" y="59"/>
                  </a:lnTo>
                  <a:lnTo>
                    <a:pt x="204" y="52"/>
                  </a:lnTo>
                  <a:lnTo>
                    <a:pt x="215" y="46"/>
                  </a:lnTo>
                  <a:lnTo>
                    <a:pt x="227" y="40"/>
                  </a:lnTo>
                  <a:lnTo>
                    <a:pt x="237" y="36"/>
                  </a:lnTo>
                  <a:lnTo>
                    <a:pt x="245" y="34"/>
                  </a:lnTo>
                  <a:lnTo>
                    <a:pt x="258" y="29"/>
                  </a:lnTo>
                  <a:lnTo>
                    <a:pt x="267" y="24"/>
                  </a:lnTo>
                  <a:lnTo>
                    <a:pt x="272" y="19"/>
                  </a:lnTo>
                  <a:lnTo>
                    <a:pt x="273" y="13"/>
                  </a:lnTo>
                  <a:lnTo>
                    <a:pt x="268" y="7"/>
                  </a:lnTo>
                  <a:lnTo>
                    <a:pt x="262" y="4"/>
                  </a:lnTo>
                  <a:lnTo>
                    <a:pt x="250" y="0"/>
                  </a:lnTo>
                  <a:lnTo>
                    <a:pt x="234" y="0"/>
                  </a:lnTo>
                  <a:lnTo>
                    <a:pt x="214" y="4"/>
                  </a:lnTo>
                  <a:lnTo>
                    <a:pt x="194" y="12"/>
                  </a:lnTo>
                  <a:lnTo>
                    <a:pt x="171" y="22"/>
                  </a:lnTo>
                  <a:lnTo>
                    <a:pt x="147" y="35"/>
                  </a:lnTo>
                  <a:lnTo>
                    <a:pt x="126" y="48"/>
                  </a:lnTo>
                  <a:lnTo>
                    <a:pt x="105" y="62"/>
                  </a:lnTo>
                  <a:lnTo>
                    <a:pt x="89" y="75"/>
                  </a:lnTo>
                  <a:lnTo>
                    <a:pt x="76" y="87"/>
                  </a:lnTo>
                  <a:lnTo>
                    <a:pt x="66" y="96"/>
                  </a:lnTo>
                  <a:lnTo>
                    <a:pt x="55" y="104"/>
                  </a:lnTo>
                  <a:lnTo>
                    <a:pt x="44" y="110"/>
                  </a:lnTo>
                  <a:lnTo>
                    <a:pt x="33" y="114"/>
                  </a:lnTo>
                  <a:lnTo>
                    <a:pt x="23" y="116"/>
                  </a:lnTo>
                  <a:lnTo>
                    <a:pt x="14" y="115"/>
                  </a:lnTo>
                  <a:lnTo>
                    <a:pt x="6" y="112"/>
                  </a:lnTo>
                  <a:lnTo>
                    <a:pt x="0" y="105"/>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125"/>
            <p:cNvSpPr>
              <a:spLocks/>
            </p:cNvSpPr>
            <p:nvPr/>
          </p:nvSpPr>
          <p:spPr bwMode="auto">
            <a:xfrm>
              <a:off x="3987" y="3016"/>
              <a:ext cx="112" cy="55"/>
            </a:xfrm>
            <a:custGeom>
              <a:avLst/>
              <a:gdLst>
                <a:gd name="T0" fmla="*/ 225 w 225"/>
                <a:gd name="T1" fmla="*/ 58 h 111"/>
                <a:gd name="T2" fmla="*/ 221 w 225"/>
                <a:gd name="T3" fmla="*/ 58 h 111"/>
                <a:gd name="T4" fmla="*/ 213 w 225"/>
                <a:gd name="T5" fmla="*/ 59 h 111"/>
                <a:gd name="T6" fmla="*/ 201 w 225"/>
                <a:gd name="T7" fmla="*/ 60 h 111"/>
                <a:gd name="T8" fmla="*/ 186 w 225"/>
                <a:gd name="T9" fmla="*/ 61 h 111"/>
                <a:gd name="T10" fmla="*/ 168 w 225"/>
                <a:gd name="T11" fmla="*/ 65 h 111"/>
                <a:gd name="T12" fmla="*/ 150 w 225"/>
                <a:gd name="T13" fmla="*/ 68 h 111"/>
                <a:gd name="T14" fmla="*/ 134 w 225"/>
                <a:gd name="T15" fmla="*/ 74 h 111"/>
                <a:gd name="T16" fmla="*/ 119 w 225"/>
                <a:gd name="T17" fmla="*/ 80 h 111"/>
                <a:gd name="T18" fmla="*/ 105 w 225"/>
                <a:gd name="T19" fmla="*/ 87 h 111"/>
                <a:gd name="T20" fmla="*/ 89 w 225"/>
                <a:gd name="T21" fmla="*/ 94 h 111"/>
                <a:gd name="T22" fmla="*/ 73 w 225"/>
                <a:gd name="T23" fmla="*/ 99 h 111"/>
                <a:gd name="T24" fmla="*/ 56 w 225"/>
                <a:gd name="T25" fmla="*/ 105 h 111"/>
                <a:gd name="T26" fmla="*/ 40 w 225"/>
                <a:gd name="T27" fmla="*/ 109 h 111"/>
                <a:gd name="T28" fmla="*/ 27 w 225"/>
                <a:gd name="T29" fmla="*/ 111 h 111"/>
                <a:gd name="T30" fmla="*/ 15 w 225"/>
                <a:gd name="T31" fmla="*/ 111 h 111"/>
                <a:gd name="T32" fmla="*/ 7 w 225"/>
                <a:gd name="T33" fmla="*/ 109 h 111"/>
                <a:gd name="T34" fmla="*/ 2 w 225"/>
                <a:gd name="T35" fmla="*/ 103 h 111"/>
                <a:gd name="T36" fmla="*/ 0 w 225"/>
                <a:gd name="T37" fmla="*/ 96 h 111"/>
                <a:gd name="T38" fmla="*/ 0 w 225"/>
                <a:gd name="T39" fmla="*/ 88 h 111"/>
                <a:gd name="T40" fmla="*/ 2 w 225"/>
                <a:gd name="T41" fmla="*/ 79 h 111"/>
                <a:gd name="T42" fmla="*/ 8 w 225"/>
                <a:gd name="T43" fmla="*/ 71 h 111"/>
                <a:gd name="T44" fmla="*/ 15 w 225"/>
                <a:gd name="T45" fmla="*/ 63 h 111"/>
                <a:gd name="T46" fmla="*/ 25 w 225"/>
                <a:gd name="T47" fmla="*/ 56 h 111"/>
                <a:gd name="T48" fmla="*/ 38 w 225"/>
                <a:gd name="T49" fmla="*/ 50 h 111"/>
                <a:gd name="T50" fmla="*/ 46 w 225"/>
                <a:gd name="T51" fmla="*/ 46 h 111"/>
                <a:gd name="T52" fmla="*/ 56 w 225"/>
                <a:gd name="T53" fmla="*/ 42 h 111"/>
                <a:gd name="T54" fmla="*/ 69 w 225"/>
                <a:gd name="T55" fmla="*/ 36 h 111"/>
                <a:gd name="T56" fmla="*/ 83 w 225"/>
                <a:gd name="T57" fmla="*/ 29 h 111"/>
                <a:gd name="T58" fmla="*/ 97 w 225"/>
                <a:gd name="T59" fmla="*/ 22 h 111"/>
                <a:gd name="T60" fmla="*/ 113 w 225"/>
                <a:gd name="T61" fmla="*/ 16 h 111"/>
                <a:gd name="T62" fmla="*/ 128 w 225"/>
                <a:gd name="T63" fmla="*/ 10 h 111"/>
                <a:gd name="T64" fmla="*/ 144 w 225"/>
                <a:gd name="T65" fmla="*/ 5 h 111"/>
                <a:gd name="T66" fmla="*/ 159 w 225"/>
                <a:gd name="T67" fmla="*/ 1 h 111"/>
                <a:gd name="T68" fmla="*/ 174 w 225"/>
                <a:gd name="T69" fmla="*/ 0 h 111"/>
                <a:gd name="T70" fmla="*/ 187 w 225"/>
                <a:gd name="T71" fmla="*/ 1 h 111"/>
                <a:gd name="T72" fmla="*/ 199 w 225"/>
                <a:gd name="T73" fmla="*/ 5 h 111"/>
                <a:gd name="T74" fmla="*/ 209 w 225"/>
                <a:gd name="T75" fmla="*/ 12 h 111"/>
                <a:gd name="T76" fmla="*/ 217 w 225"/>
                <a:gd name="T77" fmla="*/ 23 h 111"/>
                <a:gd name="T78" fmla="*/ 222 w 225"/>
                <a:gd name="T79" fmla="*/ 38 h 111"/>
                <a:gd name="T80" fmla="*/ 225 w 225"/>
                <a:gd name="T81" fmla="*/ 5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11">
                  <a:moveTo>
                    <a:pt x="225" y="58"/>
                  </a:moveTo>
                  <a:lnTo>
                    <a:pt x="221" y="58"/>
                  </a:lnTo>
                  <a:lnTo>
                    <a:pt x="213" y="59"/>
                  </a:lnTo>
                  <a:lnTo>
                    <a:pt x="201" y="60"/>
                  </a:lnTo>
                  <a:lnTo>
                    <a:pt x="186" y="61"/>
                  </a:lnTo>
                  <a:lnTo>
                    <a:pt x="168" y="65"/>
                  </a:lnTo>
                  <a:lnTo>
                    <a:pt x="150" y="68"/>
                  </a:lnTo>
                  <a:lnTo>
                    <a:pt x="134" y="74"/>
                  </a:lnTo>
                  <a:lnTo>
                    <a:pt x="119" y="80"/>
                  </a:lnTo>
                  <a:lnTo>
                    <a:pt x="105" y="87"/>
                  </a:lnTo>
                  <a:lnTo>
                    <a:pt x="89" y="94"/>
                  </a:lnTo>
                  <a:lnTo>
                    <a:pt x="73" y="99"/>
                  </a:lnTo>
                  <a:lnTo>
                    <a:pt x="56" y="105"/>
                  </a:lnTo>
                  <a:lnTo>
                    <a:pt x="40" y="109"/>
                  </a:lnTo>
                  <a:lnTo>
                    <a:pt x="27" y="111"/>
                  </a:lnTo>
                  <a:lnTo>
                    <a:pt x="15" y="111"/>
                  </a:lnTo>
                  <a:lnTo>
                    <a:pt x="7" y="109"/>
                  </a:lnTo>
                  <a:lnTo>
                    <a:pt x="2" y="103"/>
                  </a:lnTo>
                  <a:lnTo>
                    <a:pt x="0" y="96"/>
                  </a:lnTo>
                  <a:lnTo>
                    <a:pt x="0" y="88"/>
                  </a:lnTo>
                  <a:lnTo>
                    <a:pt x="2" y="79"/>
                  </a:lnTo>
                  <a:lnTo>
                    <a:pt x="8" y="71"/>
                  </a:lnTo>
                  <a:lnTo>
                    <a:pt x="15" y="63"/>
                  </a:lnTo>
                  <a:lnTo>
                    <a:pt x="25" y="56"/>
                  </a:lnTo>
                  <a:lnTo>
                    <a:pt x="38" y="50"/>
                  </a:lnTo>
                  <a:lnTo>
                    <a:pt x="46" y="46"/>
                  </a:lnTo>
                  <a:lnTo>
                    <a:pt x="56" y="42"/>
                  </a:lnTo>
                  <a:lnTo>
                    <a:pt x="69" y="36"/>
                  </a:lnTo>
                  <a:lnTo>
                    <a:pt x="83" y="29"/>
                  </a:lnTo>
                  <a:lnTo>
                    <a:pt x="97" y="22"/>
                  </a:lnTo>
                  <a:lnTo>
                    <a:pt x="113" y="16"/>
                  </a:lnTo>
                  <a:lnTo>
                    <a:pt x="128" y="10"/>
                  </a:lnTo>
                  <a:lnTo>
                    <a:pt x="144" y="5"/>
                  </a:lnTo>
                  <a:lnTo>
                    <a:pt x="159" y="1"/>
                  </a:lnTo>
                  <a:lnTo>
                    <a:pt x="174" y="0"/>
                  </a:lnTo>
                  <a:lnTo>
                    <a:pt x="187" y="1"/>
                  </a:lnTo>
                  <a:lnTo>
                    <a:pt x="199" y="5"/>
                  </a:lnTo>
                  <a:lnTo>
                    <a:pt x="209" y="12"/>
                  </a:lnTo>
                  <a:lnTo>
                    <a:pt x="217" y="23"/>
                  </a:lnTo>
                  <a:lnTo>
                    <a:pt x="222" y="38"/>
                  </a:lnTo>
                  <a:lnTo>
                    <a:pt x="225" y="58"/>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26"/>
            <p:cNvSpPr>
              <a:spLocks/>
            </p:cNvSpPr>
            <p:nvPr/>
          </p:nvSpPr>
          <p:spPr bwMode="auto">
            <a:xfrm>
              <a:off x="3742" y="2644"/>
              <a:ext cx="772" cy="437"/>
            </a:xfrm>
            <a:custGeom>
              <a:avLst/>
              <a:gdLst>
                <a:gd name="T0" fmla="*/ 1368 w 1543"/>
                <a:gd name="T1" fmla="*/ 5 h 875"/>
                <a:gd name="T2" fmla="*/ 1268 w 1543"/>
                <a:gd name="T3" fmla="*/ 21 h 875"/>
                <a:gd name="T4" fmla="*/ 1149 w 1543"/>
                <a:gd name="T5" fmla="*/ 43 h 875"/>
                <a:gd name="T6" fmla="*/ 1069 w 1543"/>
                <a:gd name="T7" fmla="*/ 66 h 875"/>
                <a:gd name="T8" fmla="*/ 1027 w 1543"/>
                <a:gd name="T9" fmla="*/ 86 h 875"/>
                <a:gd name="T10" fmla="*/ 943 w 1543"/>
                <a:gd name="T11" fmla="*/ 106 h 875"/>
                <a:gd name="T12" fmla="*/ 845 w 1543"/>
                <a:gd name="T13" fmla="*/ 124 h 875"/>
                <a:gd name="T14" fmla="*/ 770 w 1543"/>
                <a:gd name="T15" fmla="*/ 136 h 875"/>
                <a:gd name="T16" fmla="*/ 721 w 1543"/>
                <a:gd name="T17" fmla="*/ 137 h 875"/>
                <a:gd name="T18" fmla="*/ 642 w 1543"/>
                <a:gd name="T19" fmla="*/ 136 h 875"/>
                <a:gd name="T20" fmla="*/ 549 w 1543"/>
                <a:gd name="T21" fmla="*/ 152 h 875"/>
                <a:gd name="T22" fmla="*/ 457 w 1543"/>
                <a:gd name="T23" fmla="*/ 202 h 875"/>
                <a:gd name="T24" fmla="*/ 380 w 1543"/>
                <a:gd name="T25" fmla="*/ 280 h 875"/>
                <a:gd name="T26" fmla="*/ 320 w 1543"/>
                <a:gd name="T27" fmla="*/ 333 h 875"/>
                <a:gd name="T28" fmla="*/ 277 w 1543"/>
                <a:gd name="T29" fmla="*/ 367 h 875"/>
                <a:gd name="T30" fmla="*/ 252 w 1543"/>
                <a:gd name="T31" fmla="*/ 385 h 875"/>
                <a:gd name="T32" fmla="*/ 223 w 1543"/>
                <a:gd name="T33" fmla="*/ 414 h 875"/>
                <a:gd name="T34" fmla="*/ 179 w 1543"/>
                <a:gd name="T35" fmla="*/ 452 h 875"/>
                <a:gd name="T36" fmla="*/ 105 w 1543"/>
                <a:gd name="T37" fmla="*/ 483 h 875"/>
                <a:gd name="T38" fmla="*/ 7 w 1543"/>
                <a:gd name="T39" fmla="*/ 538 h 875"/>
                <a:gd name="T40" fmla="*/ 7 w 1543"/>
                <a:gd name="T41" fmla="*/ 584 h 875"/>
                <a:gd name="T42" fmla="*/ 30 w 1543"/>
                <a:gd name="T43" fmla="*/ 595 h 875"/>
                <a:gd name="T44" fmla="*/ 60 w 1543"/>
                <a:gd name="T45" fmla="*/ 596 h 875"/>
                <a:gd name="T46" fmla="*/ 111 w 1543"/>
                <a:gd name="T47" fmla="*/ 599 h 875"/>
                <a:gd name="T48" fmla="*/ 125 w 1543"/>
                <a:gd name="T49" fmla="*/ 618 h 875"/>
                <a:gd name="T50" fmla="*/ 96 w 1543"/>
                <a:gd name="T51" fmla="*/ 656 h 875"/>
                <a:gd name="T52" fmla="*/ 74 w 1543"/>
                <a:gd name="T53" fmla="*/ 689 h 875"/>
                <a:gd name="T54" fmla="*/ 66 w 1543"/>
                <a:gd name="T55" fmla="*/ 733 h 875"/>
                <a:gd name="T56" fmla="*/ 102 w 1543"/>
                <a:gd name="T57" fmla="*/ 749 h 875"/>
                <a:gd name="T58" fmla="*/ 134 w 1543"/>
                <a:gd name="T59" fmla="*/ 765 h 875"/>
                <a:gd name="T60" fmla="*/ 186 w 1543"/>
                <a:gd name="T61" fmla="*/ 787 h 875"/>
                <a:gd name="T62" fmla="*/ 196 w 1543"/>
                <a:gd name="T63" fmla="*/ 832 h 875"/>
                <a:gd name="T64" fmla="*/ 261 w 1543"/>
                <a:gd name="T65" fmla="*/ 838 h 875"/>
                <a:gd name="T66" fmla="*/ 347 w 1543"/>
                <a:gd name="T67" fmla="*/ 829 h 875"/>
                <a:gd name="T68" fmla="*/ 390 w 1543"/>
                <a:gd name="T69" fmla="*/ 832 h 875"/>
                <a:gd name="T70" fmla="*/ 401 w 1543"/>
                <a:gd name="T71" fmla="*/ 871 h 875"/>
                <a:gd name="T72" fmla="*/ 457 w 1543"/>
                <a:gd name="T73" fmla="*/ 875 h 875"/>
                <a:gd name="T74" fmla="*/ 536 w 1543"/>
                <a:gd name="T75" fmla="*/ 846 h 875"/>
                <a:gd name="T76" fmla="*/ 613 w 1543"/>
                <a:gd name="T77" fmla="*/ 793 h 875"/>
                <a:gd name="T78" fmla="*/ 694 w 1543"/>
                <a:gd name="T79" fmla="*/ 749 h 875"/>
                <a:gd name="T80" fmla="*/ 773 w 1543"/>
                <a:gd name="T81" fmla="*/ 703 h 875"/>
                <a:gd name="T82" fmla="*/ 832 w 1543"/>
                <a:gd name="T83" fmla="*/ 652 h 875"/>
                <a:gd name="T84" fmla="*/ 879 w 1543"/>
                <a:gd name="T85" fmla="*/ 573 h 875"/>
                <a:gd name="T86" fmla="*/ 928 w 1543"/>
                <a:gd name="T87" fmla="*/ 521 h 875"/>
                <a:gd name="T88" fmla="*/ 996 w 1543"/>
                <a:gd name="T89" fmla="*/ 499 h 875"/>
                <a:gd name="T90" fmla="*/ 1083 w 1543"/>
                <a:gd name="T91" fmla="*/ 486 h 875"/>
                <a:gd name="T92" fmla="*/ 1172 w 1543"/>
                <a:gd name="T93" fmla="*/ 477 h 875"/>
                <a:gd name="T94" fmla="*/ 1240 w 1543"/>
                <a:gd name="T95" fmla="*/ 470 h 875"/>
                <a:gd name="T96" fmla="*/ 1290 w 1543"/>
                <a:gd name="T97" fmla="*/ 463 h 875"/>
                <a:gd name="T98" fmla="*/ 1368 w 1543"/>
                <a:gd name="T99" fmla="*/ 460 h 875"/>
                <a:gd name="T100" fmla="*/ 1448 w 1543"/>
                <a:gd name="T101" fmla="*/ 457 h 875"/>
                <a:gd name="T102" fmla="*/ 1502 w 1543"/>
                <a:gd name="T103" fmla="*/ 451 h 875"/>
                <a:gd name="T104" fmla="*/ 1533 w 1543"/>
                <a:gd name="T105" fmla="*/ 417 h 875"/>
                <a:gd name="T106" fmla="*/ 1540 w 1543"/>
                <a:gd name="T107" fmla="*/ 342 h 875"/>
                <a:gd name="T108" fmla="*/ 1503 w 1543"/>
                <a:gd name="T109" fmla="*/ 270 h 875"/>
                <a:gd name="T110" fmla="*/ 1477 w 1543"/>
                <a:gd name="T111" fmla="*/ 215 h 875"/>
                <a:gd name="T112" fmla="*/ 1484 w 1543"/>
                <a:gd name="T113" fmla="*/ 116 h 875"/>
                <a:gd name="T114" fmla="*/ 1435 w 1543"/>
                <a:gd name="T115" fmla="*/ 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3" h="875">
                  <a:moveTo>
                    <a:pt x="1397" y="0"/>
                  </a:moveTo>
                  <a:lnTo>
                    <a:pt x="1394" y="0"/>
                  </a:lnTo>
                  <a:lnTo>
                    <a:pt x="1383" y="3"/>
                  </a:lnTo>
                  <a:lnTo>
                    <a:pt x="1368" y="5"/>
                  </a:lnTo>
                  <a:lnTo>
                    <a:pt x="1348" y="7"/>
                  </a:lnTo>
                  <a:lnTo>
                    <a:pt x="1325" y="12"/>
                  </a:lnTo>
                  <a:lnTo>
                    <a:pt x="1297" y="15"/>
                  </a:lnTo>
                  <a:lnTo>
                    <a:pt x="1268" y="21"/>
                  </a:lnTo>
                  <a:lnTo>
                    <a:pt x="1238" y="26"/>
                  </a:lnTo>
                  <a:lnTo>
                    <a:pt x="1208" y="31"/>
                  </a:lnTo>
                  <a:lnTo>
                    <a:pt x="1178" y="37"/>
                  </a:lnTo>
                  <a:lnTo>
                    <a:pt x="1149" y="43"/>
                  </a:lnTo>
                  <a:lnTo>
                    <a:pt x="1124" y="49"/>
                  </a:lnTo>
                  <a:lnTo>
                    <a:pt x="1101" y="54"/>
                  </a:lnTo>
                  <a:lnTo>
                    <a:pt x="1083" y="60"/>
                  </a:lnTo>
                  <a:lnTo>
                    <a:pt x="1069" y="66"/>
                  </a:lnTo>
                  <a:lnTo>
                    <a:pt x="1061" y="71"/>
                  </a:lnTo>
                  <a:lnTo>
                    <a:pt x="1054" y="75"/>
                  </a:lnTo>
                  <a:lnTo>
                    <a:pt x="1042" y="81"/>
                  </a:lnTo>
                  <a:lnTo>
                    <a:pt x="1027" y="86"/>
                  </a:lnTo>
                  <a:lnTo>
                    <a:pt x="1010" y="90"/>
                  </a:lnTo>
                  <a:lnTo>
                    <a:pt x="989" y="96"/>
                  </a:lnTo>
                  <a:lnTo>
                    <a:pt x="967" y="101"/>
                  </a:lnTo>
                  <a:lnTo>
                    <a:pt x="943" y="106"/>
                  </a:lnTo>
                  <a:lnTo>
                    <a:pt x="919" y="111"/>
                  </a:lnTo>
                  <a:lnTo>
                    <a:pt x="894" y="116"/>
                  </a:lnTo>
                  <a:lnTo>
                    <a:pt x="869" y="120"/>
                  </a:lnTo>
                  <a:lnTo>
                    <a:pt x="845" y="124"/>
                  </a:lnTo>
                  <a:lnTo>
                    <a:pt x="823" y="127"/>
                  </a:lnTo>
                  <a:lnTo>
                    <a:pt x="802" y="131"/>
                  </a:lnTo>
                  <a:lnTo>
                    <a:pt x="785" y="134"/>
                  </a:lnTo>
                  <a:lnTo>
                    <a:pt x="770" y="136"/>
                  </a:lnTo>
                  <a:lnTo>
                    <a:pt x="760" y="137"/>
                  </a:lnTo>
                  <a:lnTo>
                    <a:pt x="749" y="139"/>
                  </a:lnTo>
                  <a:lnTo>
                    <a:pt x="737" y="137"/>
                  </a:lnTo>
                  <a:lnTo>
                    <a:pt x="721" y="137"/>
                  </a:lnTo>
                  <a:lnTo>
                    <a:pt x="703" y="136"/>
                  </a:lnTo>
                  <a:lnTo>
                    <a:pt x="685" y="136"/>
                  </a:lnTo>
                  <a:lnTo>
                    <a:pt x="664" y="136"/>
                  </a:lnTo>
                  <a:lnTo>
                    <a:pt x="642" y="136"/>
                  </a:lnTo>
                  <a:lnTo>
                    <a:pt x="620" y="139"/>
                  </a:lnTo>
                  <a:lnTo>
                    <a:pt x="596" y="141"/>
                  </a:lnTo>
                  <a:lnTo>
                    <a:pt x="573" y="145"/>
                  </a:lnTo>
                  <a:lnTo>
                    <a:pt x="549" y="152"/>
                  </a:lnTo>
                  <a:lnTo>
                    <a:pt x="525" y="160"/>
                  </a:lnTo>
                  <a:lnTo>
                    <a:pt x="502" y="172"/>
                  </a:lnTo>
                  <a:lnTo>
                    <a:pt x="479" y="186"/>
                  </a:lnTo>
                  <a:lnTo>
                    <a:pt x="457" y="202"/>
                  </a:lnTo>
                  <a:lnTo>
                    <a:pt x="436" y="223"/>
                  </a:lnTo>
                  <a:lnTo>
                    <a:pt x="416" y="243"/>
                  </a:lnTo>
                  <a:lnTo>
                    <a:pt x="398" y="263"/>
                  </a:lnTo>
                  <a:lnTo>
                    <a:pt x="380" y="280"/>
                  </a:lnTo>
                  <a:lnTo>
                    <a:pt x="363" y="296"/>
                  </a:lnTo>
                  <a:lnTo>
                    <a:pt x="347" y="310"/>
                  </a:lnTo>
                  <a:lnTo>
                    <a:pt x="333" y="323"/>
                  </a:lnTo>
                  <a:lnTo>
                    <a:pt x="320" y="333"/>
                  </a:lnTo>
                  <a:lnTo>
                    <a:pt x="308" y="344"/>
                  </a:lnTo>
                  <a:lnTo>
                    <a:pt x="297" y="353"/>
                  </a:lnTo>
                  <a:lnTo>
                    <a:pt x="286" y="360"/>
                  </a:lnTo>
                  <a:lnTo>
                    <a:pt x="277" y="367"/>
                  </a:lnTo>
                  <a:lnTo>
                    <a:pt x="269" y="372"/>
                  </a:lnTo>
                  <a:lnTo>
                    <a:pt x="262" y="377"/>
                  </a:lnTo>
                  <a:lnTo>
                    <a:pt x="256" y="382"/>
                  </a:lnTo>
                  <a:lnTo>
                    <a:pt x="252" y="385"/>
                  </a:lnTo>
                  <a:lnTo>
                    <a:pt x="248" y="389"/>
                  </a:lnTo>
                  <a:lnTo>
                    <a:pt x="241" y="395"/>
                  </a:lnTo>
                  <a:lnTo>
                    <a:pt x="232" y="404"/>
                  </a:lnTo>
                  <a:lnTo>
                    <a:pt x="223" y="414"/>
                  </a:lnTo>
                  <a:lnTo>
                    <a:pt x="212" y="424"/>
                  </a:lnTo>
                  <a:lnTo>
                    <a:pt x="201" y="435"/>
                  </a:lnTo>
                  <a:lnTo>
                    <a:pt x="189" y="444"/>
                  </a:lnTo>
                  <a:lnTo>
                    <a:pt x="179" y="452"/>
                  </a:lnTo>
                  <a:lnTo>
                    <a:pt x="169" y="458"/>
                  </a:lnTo>
                  <a:lnTo>
                    <a:pt x="155" y="463"/>
                  </a:lnTo>
                  <a:lnTo>
                    <a:pt x="132" y="473"/>
                  </a:lnTo>
                  <a:lnTo>
                    <a:pt x="105" y="483"/>
                  </a:lnTo>
                  <a:lnTo>
                    <a:pt x="76" y="495"/>
                  </a:lnTo>
                  <a:lnTo>
                    <a:pt x="49" y="508"/>
                  </a:lnTo>
                  <a:lnTo>
                    <a:pt x="25" y="522"/>
                  </a:lnTo>
                  <a:lnTo>
                    <a:pt x="7" y="538"/>
                  </a:lnTo>
                  <a:lnTo>
                    <a:pt x="0" y="553"/>
                  </a:lnTo>
                  <a:lnTo>
                    <a:pt x="0" y="567"/>
                  </a:lnTo>
                  <a:lnTo>
                    <a:pt x="3" y="577"/>
                  </a:lnTo>
                  <a:lnTo>
                    <a:pt x="7" y="584"/>
                  </a:lnTo>
                  <a:lnTo>
                    <a:pt x="13" y="589"/>
                  </a:lnTo>
                  <a:lnTo>
                    <a:pt x="19" y="592"/>
                  </a:lnTo>
                  <a:lnTo>
                    <a:pt x="26" y="594"/>
                  </a:lnTo>
                  <a:lnTo>
                    <a:pt x="30" y="595"/>
                  </a:lnTo>
                  <a:lnTo>
                    <a:pt x="35" y="595"/>
                  </a:lnTo>
                  <a:lnTo>
                    <a:pt x="41" y="595"/>
                  </a:lnTo>
                  <a:lnTo>
                    <a:pt x="49" y="595"/>
                  </a:lnTo>
                  <a:lnTo>
                    <a:pt x="60" y="596"/>
                  </a:lnTo>
                  <a:lnTo>
                    <a:pt x="73" y="597"/>
                  </a:lnTo>
                  <a:lnTo>
                    <a:pt x="86" y="598"/>
                  </a:lnTo>
                  <a:lnTo>
                    <a:pt x="98" y="598"/>
                  </a:lnTo>
                  <a:lnTo>
                    <a:pt x="111" y="599"/>
                  </a:lnTo>
                  <a:lnTo>
                    <a:pt x="121" y="600"/>
                  </a:lnTo>
                  <a:lnTo>
                    <a:pt x="127" y="604"/>
                  </a:lnTo>
                  <a:lnTo>
                    <a:pt x="128" y="610"/>
                  </a:lnTo>
                  <a:lnTo>
                    <a:pt x="125" y="618"/>
                  </a:lnTo>
                  <a:lnTo>
                    <a:pt x="119" y="627"/>
                  </a:lnTo>
                  <a:lnTo>
                    <a:pt x="111" y="637"/>
                  </a:lnTo>
                  <a:lnTo>
                    <a:pt x="103" y="647"/>
                  </a:lnTo>
                  <a:lnTo>
                    <a:pt x="96" y="656"/>
                  </a:lnTo>
                  <a:lnTo>
                    <a:pt x="93" y="662"/>
                  </a:lnTo>
                  <a:lnTo>
                    <a:pt x="88" y="668"/>
                  </a:lnTo>
                  <a:lnTo>
                    <a:pt x="82" y="678"/>
                  </a:lnTo>
                  <a:lnTo>
                    <a:pt x="74" y="689"/>
                  </a:lnTo>
                  <a:lnTo>
                    <a:pt x="67" y="702"/>
                  </a:lnTo>
                  <a:lnTo>
                    <a:pt x="63" y="713"/>
                  </a:lnTo>
                  <a:lnTo>
                    <a:pt x="61" y="725"/>
                  </a:lnTo>
                  <a:lnTo>
                    <a:pt x="66" y="733"/>
                  </a:lnTo>
                  <a:lnTo>
                    <a:pt x="76" y="738"/>
                  </a:lnTo>
                  <a:lnTo>
                    <a:pt x="88" y="741"/>
                  </a:lnTo>
                  <a:lnTo>
                    <a:pt x="96" y="744"/>
                  </a:lnTo>
                  <a:lnTo>
                    <a:pt x="102" y="749"/>
                  </a:lnTo>
                  <a:lnTo>
                    <a:pt x="108" y="754"/>
                  </a:lnTo>
                  <a:lnTo>
                    <a:pt x="113" y="758"/>
                  </a:lnTo>
                  <a:lnTo>
                    <a:pt x="123" y="763"/>
                  </a:lnTo>
                  <a:lnTo>
                    <a:pt x="134" y="765"/>
                  </a:lnTo>
                  <a:lnTo>
                    <a:pt x="153" y="766"/>
                  </a:lnTo>
                  <a:lnTo>
                    <a:pt x="170" y="769"/>
                  </a:lnTo>
                  <a:lnTo>
                    <a:pt x="180" y="777"/>
                  </a:lnTo>
                  <a:lnTo>
                    <a:pt x="186" y="787"/>
                  </a:lnTo>
                  <a:lnTo>
                    <a:pt x="188" y="800"/>
                  </a:lnTo>
                  <a:lnTo>
                    <a:pt x="189" y="812"/>
                  </a:lnTo>
                  <a:lnTo>
                    <a:pt x="192" y="824"/>
                  </a:lnTo>
                  <a:lnTo>
                    <a:pt x="196" y="832"/>
                  </a:lnTo>
                  <a:lnTo>
                    <a:pt x="207" y="835"/>
                  </a:lnTo>
                  <a:lnTo>
                    <a:pt x="222" y="837"/>
                  </a:lnTo>
                  <a:lnTo>
                    <a:pt x="240" y="838"/>
                  </a:lnTo>
                  <a:lnTo>
                    <a:pt x="261" y="838"/>
                  </a:lnTo>
                  <a:lnTo>
                    <a:pt x="283" y="837"/>
                  </a:lnTo>
                  <a:lnTo>
                    <a:pt x="305" y="834"/>
                  </a:lnTo>
                  <a:lnTo>
                    <a:pt x="327" y="832"/>
                  </a:lnTo>
                  <a:lnTo>
                    <a:pt x="347" y="829"/>
                  </a:lnTo>
                  <a:lnTo>
                    <a:pt x="366" y="823"/>
                  </a:lnTo>
                  <a:lnTo>
                    <a:pt x="380" y="821"/>
                  </a:lnTo>
                  <a:lnTo>
                    <a:pt x="386" y="824"/>
                  </a:lnTo>
                  <a:lnTo>
                    <a:pt x="390" y="832"/>
                  </a:lnTo>
                  <a:lnTo>
                    <a:pt x="392" y="842"/>
                  </a:lnTo>
                  <a:lnTo>
                    <a:pt x="393" y="853"/>
                  </a:lnTo>
                  <a:lnTo>
                    <a:pt x="396" y="863"/>
                  </a:lnTo>
                  <a:lnTo>
                    <a:pt x="401" y="871"/>
                  </a:lnTo>
                  <a:lnTo>
                    <a:pt x="413" y="873"/>
                  </a:lnTo>
                  <a:lnTo>
                    <a:pt x="427" y="873"/>
                  </a:lnTo>
                  <a:lnTo>
                    <a:pt x="442" y="875"/>
                  </a:lnTo>
                  <a:lnTo>
                    <a:pt x="457" y="875"/>
                  </a:lnTo>
                  <a:lnTo>
                    <a:pt x="474" y="872"/>
                  </a:lnTo>
                  <a:lnTo>
                    <a:pt x="492" y="868"/>
                  </a:lnTo>
                  <a:lnTo>
                    <a:pt x="512" y="859"/>
                  </a:lnTo>
                  <a:lnTo>
                    <a:pt x="536" y="846"/>
                  </a:lnTo>
                  <a:lnTo>
                    <a:pt x="563" y="826"/>
                  </a:lnTo>
                  <a:lnTo>
                    <a:pt x="578" y="815"/>
                  </a:lnTo>
                  <a:lnTo>
                    <a:pt x="595" y="804"/>
                  </a:lnTo>
                  <a:lnTo>
                    <a:pt x="613" y="793"/>
                  </a:lnTo>
                  <a:lnTo>
                    <a:pt x="632" y="782"/>
                  </a:lnTo>
                  <a:lnTo>
                    <a:pt x="653" y="771"/>
                  </a:lnTo>
                  <a:lnTo>
                    <a:pt x="673" y="759"/>
                  </a:lnTo>
                  <a:lnTo>
                    <a:pt x="694" y="749"/>
                  </a:lnTo>
                  <a:lnTo>
                    <a:pt x="715" y="738"/>
                  </a:lnTo>
                  <a:lnTo>
                    <a:pt x="734" y="726"/>
                  </a:lnTo>
                  <a:lnTo>
                    <a:pt x="754" y="715"/>
                  </a:lnTo>
                  <a:lnTo>
                    <a:pt x="773" y="703"/>
                  </a:lnTo>
                  <a:lnTo>
                    <a:pt x="790" y="690"/>
                  </a:lnTo>
                  <a:lnTo>
                    <a:pt x="806" y="678"/>
                  </a:lnTo>
                  <a:lnTo>
                    <a:pt x="820" y="665"/>
                  </a:lnTo>
                  <a:lnTo>
                    <a:pt x="832" y="652"/>
                  </a:lnTo>
                  <a:lnTo>
                    <a:pt x="842" y="639"/>
                  </a:lnTo>
                  <a:lnTo>
                    <a:pt x="857" y="613"/>
                  </a:lnTo>
                  <a:lnTo>
                    <a:pt x="868" y="591"/>
                  </a:lnTo>
                  <a:lnTo>
                    <a:pt x="879" y="573"/>
                  </a:lnTo>
                  <a:lnTo>
                    <a:pt x="888" y="558"/>
                  </a:lnTo>
                  <a:lnTo>
                    <a:pt x="898" y="544"/>
                  </a:lnTo>
                  <a:lnTo>
                    <a:pt x="912" y="533"/>
                  </a:lnTo>
                  <a:lnTo>
                    <a:pt x="928" y="521"/>
                  </a:lnTo>
                  <a:lnTo>
                    <a:pt x="949" y="512"/>
                  </a:lnTo>
                  <a:lnTo>
                    <a:pt x="963" y="507"/>
                  </a:lnTo>
                  <a:lnTo>
                    <a:pt x="978" y="503"/>
                  </a:lnTo>
                  <a:lnTo>
                    <a:pt x="996" y="499"/>
                  </a:lnTo>
                  <a:lnTo>
                    <a:pt x="1016" y="496"/>
                  </a:lnTo>
                  <a:lnTo>
                    <a:pt x="1038" y="492"/>
                  </a:lnTo>
                  <a:lnTo>
                    <a:pt x="1059" y="489"/>
                  </a:lnTo>
                  <a:lnTo>
                    <a:pt x="1083" y="486"/>
                  </a:lnTo>
                  <a:lnTo>
                    <a:pt x="1106" y="484"/>
                  </a:lnTo>
                  <a:lnTo>
                    <a:pt x="1129" y="482"/>
                  </a:lnTo>
                  <a:lnTo>
                    <a:pt x="1152" y="480"/>
                  </a:lnTo>
                  <a:lnTo>
                    <a:pt x="1172" y="477"/>
                  </a:lnTo>
                  <a:lnTo>
                    <a:pt x="1193" y="475"/>
                  </a:lnTo>
                  <a:lnTo>
                    <a:pt x="1210" y="474"/>
                  </a:lnTo>
                  <a:lnTo>
                    <a:pt x="1227" y="471"/>
                  </a:lnTo>
                  <a:lnTo>
                    <a:pt x="1240" y="470"/>
                  </a:lnTo>
                  <a:lnTo>
                    <a:pt x="1251" y="468"/>
                  </a:lnTo>
                  <a:lnTo>
                    <a:pt x="1261" y="466"/>
                  </a:lnTo>
                  <a:lnTo>
                    <a:pt x="1275" y="465"/>
                  </a:lnTo>
                  <a:lnTo>
                    <a:pt x="1290" y="463"/>
                  </a:lnTo>
                  <a:lnTo>
                    <a:pt x="1307" y="462"/>
                  </a:lnTo>
                  <a:lnTo>
                    <a:pt x="1327" y="461"/>
                  </a:lnTo>
                  <a:lnTo>
                    <a:pt x="1348" y="461"/>
                  </a:lnTo>
                  <a:lnTo>
                    <a:pt x="1368" y="460"/>
                  </a:lnTo>
                  <a:lnTo>
                    <a:pt x="1389" y="459"/>
                  </a:lnTo>
                  <a:lnTo>
                    <a:pt x="1410" y="459"/>
                  </a:lnTo>
                  <a:lnTo>
                    <a:pt x="1429" y="458"/>
                  </a:lnTo>
                  <a:lnTo>
                    <a:pt x="1448" y="457"/>
                  </a:lnTo>
                  <a:lnTo>
                    <a:pt x="1465" y="455"/>
                  </a:lnTo>
                  <a:lnTo>
                    <a:pt x="1480" y="454"/>
                  </a:lnTo>
                  <a:lnTo>
                    <a:pt x="1493" y="453"/>
                  </a:lnTo>
                  <a:lnTo>
                    <a:pt x="1502" y="451"/>
                  </a:lnTo>
                  <a:lnTo>
                    <a:pt x="1508" y="448"/>
                  </a:lnTo>
                  <a:lnTo>
                    <a:pt x="1517" y="442"/>
                  </a:lnTo>
                  <a:lnTo>
                    <a:pt x="1525" y="431"/>
                  </a:lnTo>
                  <a:lnTo>
                    <a:pt x="1533" y="417"/>
                  </a:lnTo>
                  <a:lnTo>
                    <a:pt x="1539" y="401"/>
                  </a:lnTo>
                  <a:lnTo>
                    <a:pt x="1542" y="383"/>
                  </a:lnTo>
                  <a:lnTo>
                    <a:pt x="1543" y="363"/>
                  </a:lnTo>
                  <a:lnTo>
                    <a:pt x="1540" y="342"/>
                  </a:lnTo>
                  <a:lnTo>
                    <a:pt x="1533" y="322"/>
                  </a:lnTo>
                  <a:lnTo>
                    <a:pt x="1523" y="302"/>
                  </a:lnTo>
                  <a:lnTo>
                    <a:pt x="1514" y="285"/>
                  </a:lnTo>
                  <a:lnTo>
                    <a:pt x="1503" y="270"/>
                  </a:lnTo>
                  <a:lnTo>
                    <a:pt x="1494" y="256"/>
                  </a:lnTo>
                  <a:lnTo>
                    <a:pt x="1486" y="242"/>
                  </a:lnTo>
                  <a:lnTo>
                    <a:pt x="1480" y="230"/>
                  </a:lnTo>
                  <a:lnTo>
                    <a:pt x="1477" y="215"/>
                  </a:lnTo>
                  <a:lnTo>
                    <a:pt x="1477" y="197"/>
                  </a:lnTo>
                  <a:lnTo>
                    <a:pt x="1479" y="175"/>
                  </a:lnTo>
                  <a:lnTo>
                    <a:pt x="1482" y="148"/>
                  </a:lnTo>
                  <a:lnTo>
                    <a:pt x="1484" y="116"/>
                  </a:lnTo>
                  <a:lnTo>
                    <a:pt x="1482" y="83"/>
                  </a:lnTo>
                  <a:lnTo>
                    <a:pt x="1476" y="53"/>
                  </a:lnTo>
                  <a:lnTo>
                    <a:pt x="1461" y="27"/>
                  </a:lnTo>
                  <a:lnTo>
                    <a:pt x="1435" y="8"/>
                  </a:lnTo>
                  <a:lnTo>
                    <a:pt x="1397" y="0"/>
                  </a:lnTo>
                  <a:close/>
                </a:path>
              </a:pathLst>
            </a:custGeom>
            <a:solidFill>
              <a:srgbClr val="EDA8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27"/>
            <p:cNvSpPr>
              <a:spLocks/>
            </p:cNvSpPr>
            <p:nvPr/>
          </p:nvSpPr>
          <p:spPr bwMode="auto">
            <a:xfrm>
              <a:off x="4064" y="2635"/>
              <a:ext cx="378" cy="78"/>
            </a:xfrm>
            <a:custGeom>
              <a:avLst/>
              <a:gdLst>
                <a:gd name="T0" fmla="*/ 756 w 756"/>
                <a:gd name="T1" fmla="*/ 0 h 157"/>
                <a:gd name="T2" fmla="*/ 750 w 756"/>
                <a:gd name="T3" fmla="*/ 1 h 157"/>
                <a:gd name="T4" fmla="*/ 734 w 756"/>
                <a:gd name="T5" fmla="*/ 2 h 157"/>
                <a:gd name="T6" fmla="*/ 709 w 756"/>
                <a:gd name="T7" fmla="*/ 5 h 157"/>
                <a:gd name="T8" fmla="*/ 677 w 756"/>
                <a:gd name="T9" fmla="*/ 9 h 157"/>
                <a:gd name="T10" fmla="*/ 639 w 756"/>
                <a:gd name="T11" fmla="*/ 14 h 157"/>
                <a:gd name="T12" fmla="*/ 595 w 756"/>
                <a:gd name="T13" fmla="*/ 18 h 157"/>
                <a:gd name="T14" fmla="*/ 549 w 756"/>
                <a:gd name="T15" fmla="*/ 24 h 157"/>
                <a:gd name="T16" fmla="*/ 501 w 756"/>
                <a:gd name="T17" fmla="*/ 31 h 157"/>
                <a:gd name="T18" fmla="*/ 451 w 756"/>
                <a:gd name="T19" fmla="*/ 38 h 157"/>
                <a:gd name="T20" fmla="*/ 403 w 756"/>
                <a:gd name="T21" fmla="*/ 45 h 157"/>
                <a:gd name="T22" fmla="*/ 356 w 756"/>
                <a:gd name="T23" fmla="*/ 52 h 157"/>
                <a:gd name="T24" fmla="*/ 312 w 756"/>
                <a:gd name="T25" fmla="*/ 59 h 157"/>
                <a:gd name="T26" fmla="*/ 274 w 756"/>
                <a:gd name="T27" fmla="*/ 67 h 157"/>
                <a:gd name="T28" fmla="*/ 240 w 756"/>
                <a:gd name="T29" fmla="*/ 74 h 157"/>
                <a:gd name="T30" fmla="*/ 215 w 756"/>
                <a:gd name="T31" fmla="*/ 81 h 157"/>
                <a:gd name="T32" fmla="*/ 199 w 756"/>
                <a:gd name="T33" fmla="*/ 87 h 157"/>
                <a:gd name="T34" fmla="*/ 176 w 756"/>
                <a:gd name="T35" fmla="*/ 98 h 157"/>
                <a:gd name="T36" fmla="*/ 153 w 756"/>
                <a:gd name="T37" fmla="*/ 106 h 157"/>
                <a:gd name="T38" fmla="*/ 132 w 756"/>
                <a:gd name="T39" fmla="*/ 111 h 157"/>
                <a:gd name="T40" fmla="*/ 111 w 756"/>
                <a:gd name="T41" fmla="*/ 114 h 157"/>
                <a:gd name="T42" fmla="*/ 92 w 756"/>
                <a:gd name="T43" fmla="*/ 115 h 157"/>
                <a:gd name="T44" fmla="*/ 75 w 756"/>
                <a:gd name="T45" fmla="*/ 114 h 157"/>
                <a:gd name="T46" fmla="*/ 58 w 756"/>
                <a:gd name="T47" fmla="*/ 114 h 157"/>
                <a:gd name="T48" fmla="*/ 45 w 756"/>
                <a:gd name="T49" fmla="*/ 113 h 157"/>
                <a:gd name="T50" fmla="*/ 32 w 756"/>
                <a:gd name="T51" fmla="*/ 114 h 157"/>
                <a:gd name="T52" fmla="*/ 20 w 756"/>
                <a:gd name="T53" fmla="*/ 116 h 157"/>
                <a:gd name="T54" fmla="*/ 10 w 756"/>
                <a:gd name="T55" fmla="*/ 122 h 157"/>
                <a:gd name="T56" fmla="*/ 3 w 756"/>
                <a:gd name="T57" fmla="*/ 128 h 157"/>
                <a:gd name="T58" fmla="*/ 0 w 756"/>
                <a:gd name="T59" fmla="*/ 135 h 157"/>
                <a:gd name="T60" fmla="*/ 1 w 756"/>
                <a:gd name="T61" fmla="*/ 142 h 157"/>
                <a:gd name="T62" fmla="*/ 8 w 756"/>
                <a:gd name="T63" fmla="*/ 149 h 157"/>
                <a:gd name="T64" fmla="*/ 22 w 756"/>
                <a:gd name="T65" fmla="*/ 154 h 157"/>
                <a:gd name="T66" fmla="*/ 41 w 756"/>
                <a:gd name="T67" fmla="*/ 157 h 157"/>
                <a:gd name="T68" fmla="*/ 64 w 756"/>
                <a:gd name="T69" fmla="*/ 155 h 157"/>
                <a:gd name="T70" fmla="*/ 91 w 756"/>
                <a:gd name="T71" fmla="*/ 152 h 157"/>
                <a:gd name="T72" fmla="*/ 117 w 756"/>
                <a:gd name="T73" fmla="*/ 145 h 157"/>
                <a:gd name="T74" fmla="*/ 144 w 756"/>
                <a:gd name="T75" fmla="*/ 137 h 157"/>
                <a:gd name="T76" fmla="*/ 168 w 756"/>
                <a:gd name="T77" fmla="*/ 129 h 157"/>
                <a:gd name="T78" fmla="*/ 187 w 756"/>
                <a:gd name="T79" fmla="*/ 122 h 157"/>
                <a:gd name="T80" fmla="*/ 201 w 756"/>
                <a:gd name="T81" fmla="*/ 117 h 157"/>
                <a:gd name="T82" fmla="*/ 212 w 756"/>
                <a:gd name="T83" fmla="*/ 115 h 157"/>
                <a:gd name="T84" fmla="*/ 231 w 756"/>
                <a:gd name="T85" fmla="*/ 109 h 157"/>
                <a:gd name="T86" fmla="*/ 259 w 756"/>
                <a:gd name="T87" fmla="*/ 104 h 157"/>
                <a:gd name="T88" fmla="*/ 292 w 756"/>
                <a:gd name="T89" fmla="*/ 96 h 157"/>
                <a:gd name="T90" fmla="*/ 332 w 756"/>
                <a:gd name="T91" fmla="*/ 86 h 157"/>
                <a:gd name="T92" fmla="*/ 375 w 756"/>
                <a:gd name="T93" fmla="*/ 77 h 157"/>
                <a:gd name="T94" fmla="*/ 421 w 756"/>
                <a:gd name="T95" fmla="*/ 67 h 157"/>
                <a:gd name="T96" fmla="*/ 470 w 756"/>
                <a:gd name="T97" fmla="*/ 56 h 157"/>
                <a:gd name="T98" fmla="*/ 517 w 756"/>
                <a:gd name="T99" fmla="*/ 46 h 157"/>
                <a:gd name="T100" fmla="*/ 564 w 756"/>
                <a:gd name="T101" fmla="*/ 36 h 157"/>
                <a:gd name="T102" fmla="*/ 609 w 756"/>
                <a:gd name="T103" fmla="*/ 26 h 157"/>
                <a:gd name="T104" fmla="*/ 651 w 756"/>
                <a:gd name="T105" fmla="*/ 18 h 157"/>
                <a:gd name="T106" fmla="*/ 688 w 756"/>
                <a:gd name="T107" fmla="*/ 11 h 157"/>
                <a:gd name="T108" fmla="*/ 718 w 756"/>
                <a:gd name="T109" fmla="*/ 6 h 157"/>
                <a:gd name="T110" fmla="*/ 741 w 756"/>
                <a:gd name="T111" fmla="*/ 2 h 157"/>
                <a:gd name="T112" fmla="*/ 756 w 756"/>
                <a:gd name="T11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6" h="157">
                  <a:moveTo>
                    <a:pt x="756" y="0"/>
                  </a:moveTo>
                  <a:lnTo>
                    <a:pt x="750" y="1"/>
                  </a:lnTo>
                  <a:lnTo>
                    <a:pt x="734" y="2"/>
                  </a:lnTo>
                  <a:lnTo>
                    <a:pt x="709" y="5"/>
                  </a:lnTo>
                  <a:lnTo>
                    <a:pt x="677" y="9"/>
                  </a:lnTo>
                  <a:lnTo>
                    <a:pt x="639" y="14"/>
                  </a:lnTo>
                  <a:lnTo>
                    <a:pt x="595" y="18"/>
                  </a:lnTo>
                  <a:lnTo>
                    <a:pt x="549" y="24"/>
                  </a:lnTo>
                  <a:lnTo>
                    <a:pt x="501" y="31"/>
                  </a:lnTo>
                  <a:lnTo>
                    <a:pt x="451" y="38"/>
                  </a:lnTo>
                  <a:lnTo>
                    <a:pt x="403" y="45"/>
                  </a:lnTo>
                  <a:lnTo>
                    <a:pt x="356" y="52"/>
                  </a:lnTo>
                  <a:lnTo>
                    <a:pt x="312" y="59"/>
                  </a:lnTo>
                  <a:lnTo>
                    <a:pt x="274" y="67"/>
                  </a:lnTo>
                  <a:lnTo>
                    <a:pt x="240" y="74"/>
                  </a:lnTo>
                  <a:lnTo>
                    <a:pt x="215" y="81"/>
                  </a:lnTo>
                  <a:lnTo>
                    <a:pt x="199" y="87"/>
                  </a:lnTo>
                  <a:lnTo>
                    <a:pt x="176" y="98"/>
                  </a:lnTo>
                  <a:lnTo>
                    <a:pt x="153" y="106"/>
                  </a:lnTo>
                  <a:lnTo>
                    <a:pt x="132" y="111"/>
                  </a:lnTo>
                  <a:lnTo>
                    <a:pt x="111" y="114"/>
                  </a:lnTo>
                  <a:lnTo>
                    <a:pt x="92" y="115"/>
                  </a:lnTo>
                  <a:lnTo>
                    <a:pt x="75" y="114"/>
                  </a:lnTo>
                  <a:lnTo>
                    <a:pt x="58" y="114"/>
                  </a:lnTo>
                  <a:lnTo>
                    <a:pt x="45" y="113"/>
                  </a:lnTo>
                  <a:lnTo>
                    <a:pt x="32" y="114"/>
                  </a:lnTo>
                  <a:lnTo>
                    <a:pt x="20" y="116"/>
                  </a:lnTo>
                  <a:lnTo>
                    <a:pt x="10" y="122"/>
                  </a:lnTo>
                  <a:lnTo>
                    <a:pt x="3" y="128"/>
                  </a:lnTo>
                  <a:lnTo>
                    <a:pt x="0" y="135"/>
                  </a:lnTo>
                  <a:lnTo>
                    <a:pt x="1" y="142"/>
                  </a:lnTo>
                  <a:lnTo>
                    <a:pt x="8" y="149"/>
                  </a:lnTo>
                  <a:lnTo>
                    <a:pt x="22" y="154"/>
                  </a:lnTo>
                  <a:lnTo>
                    <a:pt x="41" y="157"/>
                  </a:lnTo>
                  <a:lnTo>
                    <a:pt x="64" y="155"/>
                  </a:lnTo>
                  <a:lnTo>
                    <a:pt x="91" y="152"/>
                  </a:lnTo>
                  <a:lnTo>
                    <a:pt x="117" y="145"/>
                  </a:lnTo>
                  <a:lnTo>
                    <a:pt x="144" y="137"/>
                  </a:lnTo>
                  <a:lnTo>
                    <a:pt x="168" y="129"/>
                  </a:lnTo>
                  <a:lnTo>
                    <a:pt x="187" y="122"/>
                  </a:lnTo>
                  <a:lnTo>
                    <a:pt x="201" y="117"/>
                  </a:lnTo>
                  <a:lnTo>
                    <a:pt x="212" y="115"/>
                  </a:lnTo>
                  <a:lnTo>
                    <a:pt x="231" y="109"/>
                  </a:lnTo>
                  <a:lnTo>
                    <a:pt x="259" y="104"/>
                  </a:lnTo>
                  <a:lnTo>
                    <a:pt x="292" y="96"/>
                  </a:lnTo>
                  <a:lnTo>
                    <a:pt x="332" y="86"/>
                  </a:lnTo>
                  <a:lnTo>
                    <a:pt x="375" y="77"/>
                  </a:lnTo>
                  <a:lnTo>
                    <a:pt x="421" y="67"/>
                  </a:lnTo>
                  <a:lnTo>
                    <a:pt x="470" y="56"/>
                  </a:lnTo>
                  <a:lnTo>
                    <a:pt x="517" y="46"/>
                  </a:lnTo>
                  <a:lnTo>
                    <a:pt x="564" y="36"/>
                  </a:lnTo>
                  <a:lnTo>
                    <a:pt x="609" y="26"/>
                  </a:lnTo>
                  <a:lnTo>
                    <a:pt x="651" y="18"/>
                  </a:lnTo>
                  <a:lnTo>
                    <a:pt x="688" y="11"/>
                  </a:lnTo>
                  <a:lnTo>
                    <a:pt x="718" y="6"/>
                  </a:lnTo>
                  <a:lnTo>
                    <a:pt x="741" y="2"/>
                  </a:lnTo>
                  <a:lnTo>
                    <a:pt x="7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128"/>
            <p:cNvSpPr>
              <a:spLocks/>
            </p:cNvSpPr>
            <p:nvPr/>
          </p:nvSpPr>
          <p:spPr bwMode="auto">
            <a:xfrm>
              <a:off x="3718" y="2867"/>
              <a:ext cx="99" cy="93"/>
            </a:xfrm>
            <a:custGeom>
              <a:avLst/>
              <a:gdLst>
                <a:gd name="T0" fmla="*/ 197 w 197"/>
                <a:gd name="T1" fmla="*/ 0 h 187"/>
                <a:gd name="T2" fmla="*/ 191 w 197"/>
                <a:gd name="T3" fmla="*/ 2 h 187"/>
                <a:gd name="T4" fmla="*/ 174 w 197"/>
                <a:gd name="T5" fmla="*/ 8 h 187"/>
                <a:gd name="T6" fmla="*/ 151 w 197"/>
                <a:gd name="T7" fmla="*/ 17 h 187"/>
                <a:gd name="T8" fmla="*/ 123 w 197"/>
                <a:gd name="T9" fmla="*/ 29 h 187"/>
                <a:gd name="T10" fmla="*/ 94 w 197"/>
                <a:gd name="T11" fmla="*/ 44 h 187"/>
                <a:gd name="T12" fmla="*/ 68 w 197"/>
                <a:gd name="T13" fmla="*/ 62 h 187"/>
                <a:gd name="T14" fmla="*/ 47 w 197"/>
                <a:gd name="T15" fmla="*/ 82 h 187"/>
                <a:gd name="T16" fmla="*/ 35 w 197"/>
                <a:gd name="T17" fmla="*/ 103 h 187"/>
                <a:gd name="T18" fmla="*/ 30 w 197"/>
                <a:gd name="T19" fmla="*/ 121 h 187"/>
                <a:gd name="T20" fmla="*/ 30 w 197"/>
                <a:gd name="T21" fmla="*/ 134 h 187"/>
                <a:gd name="T22" fmla="*/ 35 w 197"/>
                <a:gd name="T23" fmla="*/ 142 h 187"/>
                <a:gd name="T24" fmla="*/ 44 w 197"/>
                <a:gd name="T25" fmla="*/ 146 h 187"/>
                <a:gd name="T26" fmla="*/ 56 w 197"/>
                <a:gd name="T27" fmla="*/ 149 h 187"/>
                <a:gd name="T28" fmla="*/ 75 w 197"/>
                <a:gd name="T29" fmla="*/ 150 h 187"/>
                <a:gd name="T30" fmla="*/ 98 w 197"/>
                <a:gd name="T31" fmla="*/ 152 h 187"/>
                <a:gd name="T32" fmla="*/ 124 w 197"/>
                <a:gd name="T33" fmla="*/ 156 h 187"/>
                <a:gd name="T34" fmla="*/ 148 w 197"/>
                <a:gd name="T35" fmla="*/ 160 h 187"/>
                <a:gd name="T36" fmla="*/ 159 w 197"/>
                <a:gd name="T37" fmla="*/ 166 h 187"/>
                <a:gd name="T38" fmla="*/ 160 w 197"/>
                <a:gd name="T39" fmla="*/ 172 h 187"/>
                <a:gd name="T40" fmla="*/ 156 w 197"/>
                <a:gd name="T41" fmla="*/ 176 h 187"/>
                <a:gd name="T42" fmla="*/ 145 w 197"/>
                <a:gd name="T43" fmla="*/ 181 h 187"/>
                <a:gd name="T44" fmla="*/ 134 w 197"/>
                <a:gd name="T45" fmla="*/ 184 h 187"/>
                <a:gd name="T46" fmla="*/ 123 w 197"/>
                <a:gd name="T47" fmla="*/ 187 h 187"/>
                <a:gd name="T48" fmla="*/ 115 w 197"/>
                <a:gd name="T49" fmla="*/ 187 h 187"/>
                <a:gd name="T50" fmla="*/ 106 w 197"/>
                <a:gd name="T51" fmla="*/ 186 h 187"/>
                <a:gd name="T52" fmla="*/ 91 w 197"/>
                <a:gd name="T53" fmla="*/ 183 h 187"/>
                <a:gd name="T54" fmla="*/ 73 w 197"/>
                <a:gd name="T55" fmla="*/ 180 h 187"/>
                <a:gd name="T56" fmla="*/ 53 w 197"/>
                <a:gd name="T57" fmla="*/ 174 h 187"/>
                <a:gd name="T58" fmla="*/ 33 w 197"/>
                <a:gd name="T59" fmla="*/ 167 h 187"/>
                <a:gd name="T60" fmla="*/ 16 w 197"/>
                <a:gd name="T61" fmla="*/ 158 h 187"/>
                <a:gd name="T62" fmla="*/ 5 w 197"/>
                <a:gd name="T63" fmla="*/ 146 h 187"/>
                <a:gd name="T64" fmla="*/ 0 w 197"/>
                <a:gd name="T65" fmla="*/ 134 h 187"/>
                <a:gd name="T66" fmla="*/ 0 w 197"/>
                <a:gd name="T67" fmla="*/ 125 h 187"/>
                <a:gd name="T68" fmla="*/ 1 w 197"/>
                <a:gd name="T69" fmla="*/ 116 h 187"/>
                <a:gd name="T70" fmla="*/ 3 w 197"/>
                <a:gd name="T71" fmla="*/ 107 h 187"/>
                <a:gd name="T72" fmla="*/ 7 w 197"/>
                <a:gd name="T73" fmla="*/ 98 h 187"/>
                <a:gd name="T74" fmla="*/ 12 w 197"/>
                <a:gd name="T75" fmla="*/ 88 h 187"/>
                <a:gd name="T76" fmla="*/ 17 w 197"/>
                <a:gd name="T77" fmla="*/ 78 h 187"/>
                <a:gd name="T78" fmla="*/ 25 w 197"/>
                <a:gd name="T79" fmla="*/ 69 h 187"/>
                <a:gd name="T80" fmla="*/ 35 w 197"/>
                <a:gd name="T81" fmla="*/ 60 h 187"/>
                <a:gd name="T82" fmla="*/ 46 w 197"/>
                <a:gd name="T83" fmla="*/ 52 h 187"/>
                <a:gd name="T84" fmla="*/ 60 w 197"/>
                <a:gd name="T85" fmla="*/ 43 h 187"/>
                <a:gd name="T86" fmla="*/ 76 w 197"/>
                <a:gd name="T87" fmla="*/ 35 h 187"/>
                <a:gd name="T88" fmla="*/ 94 w 197"/>
                <a:gd name="T89" fmla="*/ 27 h 187"/>
                <a:gd name="T90" fmla="*/ 115 w 197"/>
                <a:gd name="T91" fmla="*/ 20 h 187"/>
                <a:gd name="T92" fmla="*/ 139 w 197"/>
                <a:gd name="T93" fmla="*/ 13 h 187"/>
                <a:gd name="T94" fmla="*/ 167 w 197"/>
                <a:gd name="T95" fmla="*/ 6 h 187"/>
                <a:gd name="T96" fmla="*/ 197 w 197"/>
                <a:gd name="T9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187">
                  <a:moveTo>
                    <a:pt x="197" y="0"/>
                  </a:moveTo>
                  <a:lnTo>
                    <a:pt x="191" y="2"/>
                  </a:lnTo>
                  <a:lnTo>
                    <a:pt x="174" y="8"/>
                  </a:lnTo>
                  <a:lnTo>
                    <a:pt x="151" y="17"/>
                  </a:lnTo>
                  <a:lnTo>
                    <a:pt x="123" y="29"/>
                  </a:lnTo>
                  <a:lnTo>
                    <a:pt x="94" y="44"/>
                  </a:lnTo>
                  <a:lnTo>
                    <a:pt x="68" y="62"/>
                  </a:lnTo>
                  <a:lnTo>
                    <a:pt x="47" y="82"/>
                  </a:lnTo>
                  <a:lnTo>
                    <a:pt x="35" y="103"/>
                  </a:lnTo>
                  <a:lnTo>
                    <a:pt x="30" y="121"/>
                  </a:lnTo>
                  <a:lnTo>
                    <a:pt x="30" y="134"/>
                  </a:lnTo>
                  <a:lnTo>
                    <a:pt x="35" y="142"/>
                  </a:lnTo>
                  <a:lnTo>
                    <a:pt x="44" y="146"/>
                  </a:lnTo>
                  <a:lnTo>
                    <a:pt x="56" y="149"/>
                  </a:lnTo>
                  <a:lnTo>
                    <a:pt x="75" y="150"/>
                  </a:lnTo>
                  <a:lnTo>
                    <a:pt x="98" y="152"/>
                  </a:lnTo>
                  <a:lnTo>
                    <a:pt x="124" y="156"/>
                  </a:lnTo>
                  <a:lnTo>
                    <a:pt x="148" y="160"/>
                  </a:lnTo>
                  <a:lnTo>
                    <a:pt x="159" y="166"/>
                  </a:lnTo>
                  <a:lnTo>
                    <a:pt x="160" y="172"/>
                  </a:lnTo>
                  <a:lnTo>
                    <a:pt x="156" y="176"/>
                  </a:lnTo>
                  <a:lnTo>
                    <a:pt x="145" y="181"/>
                  </a:lnTo>
                  <a:lnTo>
                    <a:pt x="134" y="184"/>
                  </a:lnTo>
                  <a:lnTo>
                    <a:pt x="123" y="187"/>
                  </a:lnTo>
                  <a:lnTo>
                    <a:pt x="115" y="187"/>
                  </a:lnTo>
                  <a:lnTo>
                    <a:pt x="106" y="186"/>
                  </a:lnTo>
                  <a:lnTo>
                    <a:pt x="91" y="183"/>
                  </a:lnTo>
                  <a:lnTo>
                    <a:pt x="73" y="180"/>
                  </a:lnTo>
                  <a:lnTo>
                    <a:pt x="53" y="174"/>
                  </a:lnTo>
                  <a:lnTo>
                    <a:pt x="33" y="167"/>
                  </a:lnTo>
                  <a:lnTo>
                    <a:pt x="16" y="158"/>
                  </a:lnTo>
                  <a:lnTo>
                    <a:pt x="5" y="146"/>
                  </a:lnTo>
                  <a:lnTo>
                    <a:pt x="0" y="134"/>
                  </a:lnTo>
                  <a:lnTo>
                    <a:pt x="0" y="125"/>
                  </a:lnTo>
                  <a:lnTo>
                    <a:pt x="1" y="116"/>
                  </a:lnTo>
                  <a:lnTo>
                    <a:pt x="3" y="107"/>
                  </a:lnTo>
                  <a:lnTo>
                    <a:pt x="7" y="98"/>
                  </a:lnTo>
                  <a:lnTo>
                    <a:pt x="12" y="88"/>
                  </a:lnTo>
                  <a:lnTo>
                    <a:pt x="17" y="78"/>
                  </a:lnTo>
                  <a:lnTo>
                    <a:pt x="25" y="69"/>
                  </a:lnTo>
                  <a:lnTo>
                    <a:pt x="35" y="60"/>
                  </a:lnTo>
                  <a:lnTo>
                    <a:pt x="46" y="52"/>
                  </a:lnTo>
                  <a:lnTo>
                    <a:pt x="60" y="43"/>
                  </a:lnTo>
                  <a:lnTo>
                    <a:pt x="76" y="35"/>
                  </a:lnTo>
                  <a:lnTo>
                    <a:pt x="94" y="27"/>
                  </a:lnTo>
                  <a:lnTo>
                    <a:pt x="115" y="20"/>
                  </a:lnTo>
                  <a:lnTo>
                    <a:pt x="139" y="13"/>
                  </a:lnTo>
                  <a:lnTo>
                    <a:pt x="167" y="6"/>
                  </a:lnTo>
                  <a:lnTo>
                    <a:pt x="1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129"/>
            <p:cNvSpPr>
              <a:spLocks/>
            </p:cNvSpPr>
            <p:nvPr/>
          </p:nvSpPr>
          <p:spPr bwMode="auto">
            <a:xfrm>
              <a:off x="3751" y="2915"/>
              <a:ext cx="135" cy="102"/>
            </a:xfrm>
            <a:custGeom>
              <a:avLst/>
              <a:gdLst>
                <a:gd name="T0" fmla="*/ 131 w 269"/>
                <a:gd name="T1" fmla="*/ 25 h 203"/>
                <a:gd name="T2" fmla="*/ 137 w 269"/>
                <a:gd name="T3" fmla="*/ 24 h 203"/>
                <a:gd name="T4" fmla="*/ 153 w 269"/>
                <a:gd name="T5" fmla="*/ 19 h 203"/>
                <a:gd name="T6" fmla="*/ 176 w 269"/>
                <a:gd name="T7" fmla="*/ 14 h 203"/>
                <a:gd name="T8" fmla="*/ 203 w 269"/>
                <a:gd name="T9" fmla="*/ 8 h 203"/>
                <a:gd name="T10" fmla="*/ 228 w 269"/>
                <a:gd name="T11" fmla="*/ 2 h 203"/>
                <a:gd name="T12" fmla="*/ 250 w 269"/>
                <a:gd name="T13" fmla="*/ 0 h 203"/>
                <a:gd name="T14" fmla="*/ 265 w 269"/>
                <a:gd name="T15" fmla="*/ 1 h 203"/>
                <a:gd name="T16" fmla="*/ 269 w 269"/>
                <a:gd name="T17" fmla="*/ 6 h 203"/>
                <a:gd name="T18" fmla="*/ 264 w 269"/>
                <a:gd name="T19" fmla="*/ 15 h 203"/>
                <a:gd name="T20" fmla="*/ 251 w 269"/>
                <a:gd name="T21" fmla="*/ 26 h 203"/>
                <a:gd name="T22" fmla="*/ 234 w 269"/>
                <a:gd name="T23" fmla="*/ 39 h 203"/>
                <a:gd name="T24" fmla="*/ 214 w 269"/>
                <a:gd name="T25" fmla="*/ 52 h 203"/>
                <a:gd name="T26" fmla="*/ 191 w 269"/>
                <a:gd name="T27" fmla="*/ 64 h 203"/>
                <a:gd name="T28" fmla="*/ 168 w 269"/>
                <a:gd name="T29" fmla="*/ 77 h 203"/>
                <a:gd name="T30" fmla="*/ 146 w 269"/>
                <a:gd name="T31" fmla="*/ 87 h 203"/>
                <a:gd name="T32" fmla="*/ 125 w 269"/>
                <a:gd name="T33" fmla="*/ 96 h 203"/>
                <a:gd name="T34" fmla="*/ 107 w 269"/>
                <a:gd name="T35" fmla="*/ 105 h 203"/>
                <a:gd name="T36" fmla="*/ 88 w 269"/>
                <a:gd name="T37" fmla="*/ 116 h 203"/>
                <a:gd name="T38" fmla="*/ 71 w 269"/>
                <a:gd name="T39" fmla="*/ 129 h 203"/>
                <a:gd name="T40" fmla="*/ 55 w 269"/>
                <a:gd name="T41" fmla="*/ 143 h 203"/>
                <a:gd name="T42" fmla="*/ 42 w 269"/>
                <a:gd name="T43" fmla="*/ 157 h 203"/>
                <a:gd name="T44" fmla="*/ 33 w 269"/>
                <a:gd name="T45" fmla="*/ 169 h 203"/>
                <a:gd name="T46" fmla="*/ 27 w 269"/>
                <a:gd name="T47" fmla="*/ 180 h 203"/>
                <a:gd name="T48" fmla="*/ 26 w 269"/>
                <a:gd name="T49" fmla="*/ 187 h 203"/>
                <a:gd name="T50" fmla="*/ 24 w 269"/>
                <a:gd name="T51" fmla="*/ 197 h 203"/>
                <a:gd name="T52" fmla="*/ 16 w 269"/>
                <a:gd name="T53" fmla="*/ 203 h 203"/>
                <a:gd name="T54" fmla="*/ 5 w 269"/>
                <a:gd name="T55" fmla="*/ 198 h 203"/>
                <a:gd name="T56" fmla="*/ 0 w 269"/>
                <a:gd name="T57" fmla="*/ 175 h 203"/>
                <a:gd name="T58" fmla="*/ 1 w 269"/>
                <a:gd name="T59" fmla="*/ 159 h 203"/>
                <a:gd name="T60" fmla="*/ 3 w 269"/>
                <a:gd name="T61" fmla="*/ 143 h 203"/>
                <a:gd name="T62" fmla="*/ 9 w 269"/>
                <a:gd name="T63" fmla="*/ 129 h 203"/>
                <a:gd name="T64" fmla="*/ 17 w 269"/>
                <a:gd name="T65" fmla="*/ 116 h 203"/>
                <a:gd name="T66" fmla="*/ 27 w 269"/>
                <a:gd name="T67" fmla="*/ 105 h 203"/>
                <a:gd name="T68" fmla="*/ 39 w 269"/>
                <a:gd name="T69" fmla="*/ 94 h 203"/>
                <a:gd name="T70" fmla="*/ 54 w 269"/>
                <a:gd name="T71" fmla="*/ 86 h 203"/>
                <a:gd name="T72" fmla="*/ 70 w 269"/>
                <a:gd name="T73" fmla="*/ 79 h 203"/>
                <a:gd name="T74" fmla="*/ 88 w 269"/>
                <a:gd name="T75" fmla="*/ 72 h 203"/>
                <a:gd name="T76" fmla="*/ 109 w 269"/>
                <a:gd name="T77" fmla="*/ 63 h 203"/>
                <a:gd name="T78" fmla="*/ 129 w 269"/>
                <a:gd name="T79" fmla="*/ 54 h 203"/>
                <a:gd name="T80" fmla="*/ 145 w 269"/>
                <a:gd name="T81" fmla="*/ 45 h 203"/>
                <a:gd name="T82" fmla="*/ 155 w 269"/>
                <a:gd name="T83" fmla="*/ 36 h 203"/>
                <a:gd name="T84" fmla="*/ 159 w 269"/>
                <a:gd name="T85" fmla="*/ 30 h 203"/>
                <a:gd name="T86" fmla="*/ 151 w 269"/>
                <a:gd name="T87" fmla="*/ 25 h 203"/>
                <a:gd name="T88" fmla="*/ 131 w 269"/>
                <a:gd name="T89" fmla="*/ 2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203">
                  <a:moveTo>
                    <a:pt x="131" y="25"/>
                  </a:moveTo>
                  <a:lnTo>
                    <a:pt x="137" y="24"/>
                  </a:lnTo>
                  <a:lnTo>
                    <a:pt x="153" y="19"/>
                  </a:lnTo>
                  <a:lnTo>
                    <a:pt x="176" y="14"/>
                  </a:lnTo>
                  <a:lnTo>
                    <a:pt x="203" y="8"/>
                  </a:lnTo>
                  <a:lnTo>
                    <a:pt x="228" y="2"/>
                  </a:lnTo>
                  <a:lnTo>
                    <a:pt x="250" y="0"/>
                  </a:lnTo>
                  <a:lnTo>
                    <a:pt x="265" y="1"/>
                  </a:lnTo>
                  <a:lnTo>
                    <a:pt x="269" y="6"/>
                  </a:lnTo>
                  <a:lnTo>
                    <a:pt x="264" y="15"/>
                  </a:lnTo>
                  <a:lnTo>
                    <a:pt x="251" y="26"/>
                  </a:lnTo>
                  <a:lnTo>
                    <a:pt x="234" y="39"/>
                  </a:lnTo>
                  <a:lnTo>
                    <a:pt x="214" y="52"/>
                  </a:lnTo>
                  <a:lnTo>
                    <a:pt x="191" y="64"/>
                  </a:lnTo>
                  <a:lnTo>
                    <a:pt x="168" y="77"/>
                  </a:lnTo>
                  <a:lnTo>
                    <a:pt x="146" y="87"/>
                  </a:lnTo>
                  <a:lnTo>
                    <a:pt x="125" y="96"/>
                  </a:lnTo>
                  <a:lnTo>
                    <a:pt x="107" y="105"/>
                  </a:lnTo>
                  <a:lnTo>
                    <a:pt x="88" y="116"/>
                  </a:lnTo>
                  <a:lnTo>
                    <a:pt x="71" y="129"/>
                  </a:lnTo>
                  <a:lnTo>
                    <a:pt x="55" y="143"/>
                  </a:lnTo>
                  <a:lnTo>
                    <a:pt x="42" y="157"/>
                  </a:lnTo>
                  <a:lnTo>
                    <a:pt x="33" y="169"/>
                  </a:lnTo>
                  <a:lnTo>
                    <a:pt x="27" y="180"/>
                  </a:lnTo>
                  <a:lnTo>
                    <a:pt x="26" y="187"/>
                  </a:lnTo>
                  <a:lnTo>
                    <a:pt x="24" y="197"/>
                  </a:lnTo>
                  <a:lnTo>
                    <a:pt x="16" y="203"/>
                  </a:lnTo>
                  <a:lnTo>
                    <a:pt x="5" y="198"/>
                  </a:lnTo>
                  <a:lnTo>
                    <a:pt x="0" y="175"/>
                  </a:lnTo>
                  <a:lnTo>
                    <a:pt x="1" y="159"/>
                  </a:lnTo>
                  <a:lnTo>
                    <a:pt x="3" y="143"/>
                  </a:lnTo>
                  <a:lnTo>
                    <a:pt x="9" y="129"/>
                  </a:lnTo>
                  <a:lnTo>
                    <a:pt x="17" y="116"/>
                  </a:lnTo>
                  <a:lnTo>
                    <a:pt x="27" y="105"/>
                  </a:lnTo>
                  <a:lnTo>
                    <a:pt x="39" y="94"/>
                  </a:lnTo>
                  <a:lnTo>
                    <a:pt x="54" y="86"/>
                  </a:lnTo>
                  <a:lnTo>
                    <a:pt x="70" y="79"/>
                  </a:lnTo>
                  <a:lnTo>
                    <a:pt x="88" y="72"/>
                  </a:lnTo>
                  <a:lnTo>
                    <a:pt x="109" y="63"/>
                  </a:lnTo>
                  <a:lnTo>
                    <a:pt x="129" y="54"/>
                  </a:lnTo>
                  <a:lnTo>
                    <a:pt x="145" y="45"/>
                  </a:lnTo>
                  <a:lnTo>
                    <a:pt x="155" y="36"/>
                  </a:lnTo>
                  <a:lnTo>
                    <a:pt x="159" y="30"/>
                  </a:lnTo>
                  <a:lnTo>
                    <a:pt x="151" y="25"/>
                  </a:lnTo>
                  <a:lnTo>
                    <a:pt x="13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130"/>
            <p:cNvSpPr>
              <a:spLocks/>
            </p:cNvSpPr>
            <p:nvPr/>
          </p:nvSpPr>
          <p:spPr bwMode="auto">
            <a:xfrm>
              <a:off x="4220" y="2878"/>
              <a:ext cx="260" cy="60"/>
            </a:xfrm>
            <a:custGeom>
              <a:avLst/>
              <a:gdLst>
                <a:gd name="T0" fmla="*/ 519 w 519"/>
                <a:gd name="T1" fmla="*/ 0 h 120"/>
                <a:gd name="T2" fmla="*/ 515 w 519"/>
                <a:gd name="T3" fmla="*/ 1 h 120"/>
                <a:gd name="T4" fmla="*/ 505 w 519"/>
                <a:gd name="T5" fmla="*/ 2 h 120"/>
                <a:gd name="T6" fmla="*/ 489 w 519"/>
                <a:gd name="T7" fmla="*/ 6 h 120"/>
                <a:gd name="T8" fmla="*/ 468 w 519"/>
                <a:gd name="T9" fmla="*/ 9 h 120"/>
                <a:gd name="T10" fmla="*/ 444 w 519"/>
                <a:gd name="T11" fmla="*/ 14 h 120"/>
                <a:gd name="T12" fmla="*/ 416 w 519"/>
                <a:gd name="T13" fmla="*/ 18 h 120"/>
                <a:gd name="T14" fmla="*/ 385 w 519"/>
                <a:gd name="T15" fmla="*/ 24 h 120"/>
                <a:gd name="T16" fmla="*/ 354 w 519"/>
                <a:gd name="T17" fmla="*/ 30 h 120"/>
                <a:gd name="T18" fmla="*/ 320 w 519"/>
                <a:gd name="T19" fmla="*/ 35 h 120"/>
                <a:gd name="T20" fmla="*/ 288 w 519"/>
                <a:gd name="T21" fmla="*/ 40 h 120"/>
                <a:gd name="T22" fmla="*/ 257 w 519"/>
                <a:gd name="T23" fmla="*/ 45 h 120"/>
                <a:gd name="T24" fmla="*/ 227 w 519"/>
                <a:gd name="T25" fmla="*/ 50 h 120"/>
                <a:gd name="T26" fmla="*/ 199 w 519"/>
                <a:gd name="T27" fmla="*/ 53 h 120"/>
                <a:gd name="T28" fmla="*/ 176 w 519"/>
                <a:gd name="T29" fmla="*/ 55 h 120"/>
                <a:gd name="T30" fmla="*/ 157 w 519"/>
                <a:gd name="T31" fmla="*/ 58 h 120"/>
                <a:gd name="T32" fmla="*/ 143 w 519"/>
                <a:gd name="T33" fmla="*/ 58 h 120"/>
                <a:gd name="T34" fmla="*/ 121 w 519"/>
                <a:gd name="T35" fmla="*/ 58 h 120"/>
                <a:gd name="T36" fmla="*/ 100 w 519"/>
                <a:gd name="T37" fmla="*/ 59 h 120"/>
                <a:gd name="T38" fmla="*/ 82 w 519"/>
                <a:gd name="T39" fmla="*/ 61 h 120"/>
                <a:gd name="T40" fmla="*/ 66 w 519"/>
                <a:gd name="T41" fmla="*/ 66 h 120"/>
                <a:gd name="T42" fmla="*/ 51 w 519"/>
                <a:gd name="T43" fmla="*/ 71 h 120"/>
                <a:gd name="T44" fmla="*/ 39 w 519"/>
                <a:gd name="T45" fmla="*/ 78 h 120"/>
                <a:gd name="T46" fmla="*/ 31 w 519"/>
                <a:gd name="T47" fmla="*/ 88 h 120"/>
                <a:gd name="T48" fmla="*/ 25 w 519"/>
                <a:gd name="T49" fmla="*/ 98 h 120"/>
                <a:gd name="T50" fmla="*/ 21 w 519"/>
                <a:gd name="T51" fmla="*/ 108 h 120"/>
                <a:gd name="T52" fmla="*/ 16 w 519"/>
                <a:gd name="T53" fmla="*/ 115 h 120"/>
                <a:gd name="T54" fmla="*/ 10 w 519"/>
                <a:gd name="T55" fmla="*/ 120 h 120"/>
                <a:gd name="T56" fmla="*/ 6 w 519"/>
                <a:gd name="T57" fmla="*/ 120 h 120"/>
                <a:gd name="T58" fmla="*/ 2 w 519"/>
                <a:gd name="T59" fmla="*/ 115 h 120"/>
                <a:gd name="T60" fmla="*/ 0 w 519"/>
                <a:gd name="T61" fmla="*/ 107 h 120"/>
                <a:gd name="T62" fmla="*/ 1 w 519"/>
                <a:gd name="T63" fmla="*/ 93 h 120"/>
                <a:gd name="T64" fmla="*/ 6 w 519"/>
                <a:gd name="T65" fmla="*/ 74 h 120"/>
                <a:gd name="T66" fmla="*/ 13 w 519"/>
                <a:gd name="T67" fmla="*/ 54 h 120"/>
                <a:gd name="T68" fmla="*/ 22 w 519"/>
                <a:gd name="T69" fmla="*/ 39 h 120"/>
                <a:gd name="T70" fmla="*/ 33 w 519"/>
                <a:gd name="T71" fmla="*/ 30 h 120"/>
                <a:gd name="T72" fmla="*/ 47 w 519"/>
                <a:gd name="T73" fmla="*/ 23 h 120"/>
                <a:gd name="T74" fmla="*/ 62 w 519"/>
                <a:gd name="T75" fmla="*/ 20 h 120"/>
                <a:gd name="T76" fmla="*/ 81 w 519"/>
                <a:gd name="T77" fmla="*/ 18 h 120"/>
                <a:gd name="T78" fmla="*/ 102 w 519"/>
                <a:gd name="T79" fmla="*/ 21 h 120"/>
                <a:gd name="T80" fmla="*/ 127 w 519"/>
                <a:gd name="T81" fmla="*/ 23 h 120"/>
                <a:gd name="T82" fmla="*/ 143 w 519"/>
                <a:gd name="T83" fmla="*/ 24 h 120"/>
                <a:gd name="T84" fmla="*/ 162 w 519"/>
                <a:gd name="T85" fmla="*/ 25 h 120"/>
                <a:gd name="T86" fmla="*/ 188 w 519"/>
                <a:gd name="T87" fmla="*/ 24 h 120"/>
                <a:gd name="T88" fmla="*/ 215 w 519"/>
                <a:gd name="T89" fmla="*/ 24 h 120"/>
                <a:gd name="T90" fmla="*/ 245 w 519"/>
                <a:gd name="T91" fmla="*/ 23 h 120"/>
                <a:gd name="T92" fmla="*/ 278 w 519"/>
                <a:gd name="T93" fmla="*/ 21 h 120"/>
                <a:gd name="T94" fmla="*/ 311 w 519"/>
                <a:gd name="T95" fmla="*/ 18 h 120"/>
                <a:gd name="T96" fmla="*/ 343 w 519"/>
                <a:gd name="T97" fmla="*/ 16 h 120"/>
                <a:gd name="T98" fmla="*/ 377 w 519"/>
                <a:gd name="T99" fmla="*/ 14 h 120"/>
                <a:gd name="T100" fmla="*/ 407 w 519"/>
                <a:gd name="T101" fmla="*/ 12 h 120"/>
                <a:gd name="T102" fmla="*/ 436 w 519"/>
                <a:gd name="T103" fmla="*/ 9 h 120"/>
                <a:gd name="T104" fmla="*/ 462 w 519"/>
                <a:gd name="T105" fmla="*/ 7 h 120"/>
                <a:gd name="T106" fmla="*/ 484 w 519"/>
                <a:gd name="T107" fmla="*/ 5 h 120"/>
                <a:gd name="T108" fmla="*/ 501 w 519"/>
                <a:gd name="T109" fmla="*/ 2 h 120"/>
                <a:gd name="T110" fmla="*/ 513 w 519"/>
                <a:gd name="T111" fmla="*/ 1 h 120"/>
                <a:gd name="T112" fmla="*/ 519 w 519"/>
                <a:gd name="T11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9" h="120">
                  <a:moveTo>
                    <a:pt x="519" y="0"/>
                  </a:moveTo>
                  <a:lnTo>
                    <a:pt x="515" y="1"/>
                  </a:lnTo>
                  <a:lnTo>
                    <a:pt x="505" y="2"/>
                  </a:lnTo>
                  <a:lnTo>
                    <a:pt x="489" y="6"/>
                  </a:lnTo>
                  <a:lnTo>
                    <a:pt x="468" y="9"/>
                  </a:lnTo>
                  <a:lnTo>
                    <a:pt x="444" y="14"/>
                  </a:lnTo>
                  <a:lnTo>
                    <a:pt x="416" y="18"/>
                  </a:lnTo>
                  <a:lnTo>
                    <a:pt x="385" y="24"/>
                  </a:lnTo>
                  <a:lnTo>
                    <a:pt x="354" y="30"/>
                  </a:lnTo>
                  <a:lnTo>
                    <a:pt x="320" y="35"/>
                  </a:lnTo>
                  <a:lnTo>
                    <a:pt x="288" y="40"/>
                  </a:lnTo>
                  <a:lnTo>
                    <a:pt x="257" y="45"/>
                  </a:lnTo>
                  <a:lnTo>
                    <a:pt x="227" y="50"/>
                  </a:lnTo>
                  <a:lnTo>
                    <a:pt x="199" y="53"/>
                  </a:lnTo>
                  <a:lnTo>
                    <a:pt x="176" y="55"/>
                  </a:lnTo>
                  <a:lnTo>
                    <a:pt x="157" y="58"/>
                  </a:lnTo>
                  <a:lnTo>
                    <a:pt x="143" y="58"/>
                  </a:lnTo>
                  <a:lnTo>
                    <a:pt x="121" y="58"/>
                  </a:lnTo>
                  <a:lnTo>
                    <a:pt x="100" y="59"/>
                  </a:lnTo>
                  <a:lnTo>
                    <a:pt x="82" y="61"/>
                  </a:lnTo>
                  <a:lnTo>
                    <a:pt x="66" y="66"/>
                  </a:lnTo>
                  <a:lnTo>
                    <a:pt x="51" y="71"/>
                  </a:lnTo>
                  <a:lnTo>
                    <a:pt x="39" y="78"/>
                  </a:lnTo>
                  <a:lnTo>
                    <a:pt x="31" y="88"/>
                  </a:lnTo>
                  <a:lnTo>
                    <a:pt x="25" y="98"/>
                  </a:lnTo>
                  <a:lnTo>
                    <a:pt x="21" y="108"/>
                  </a:lnTo>
                  <a:lnTo>
                    <a:pt x="16" y="115"/>
                  </a:lnTo>
                  <a:lnTo>
                    <a:pt x="10" y="120"/>
                  </a:lnTo>
                  <a:lnTo>
                    <a:pt x="6" y="120"/>
                  </a:lnTo>
                  <a:lnTo>
                    <a:pt x="2" y="115"/>
                  </a:lnTo>
                  <a:lnTo>
                    <a:pt x="0" y="107"/>
                  </a:lnTo>
                  <a:lnTo>
                    <a:pt x="1" y="93"/>
                  </a:lnTo>
                  <a:lnTo>
                    <a:pt x="6" y="74"/>
                  </a:lnTo>
                  <a:lnTo>
                    <a:pt x="13" y="54"/>
                  </a:lnTo>
                  <a:lnTo>
                    <a:pt x="22" y="39"/>
                  </a:lnTo>
                  <a:lnTo>
                    <a:pt x="33" y="30"/>
                  </a:lnTo>
                  <a:lnTo>
                    <a:pt x="47" y="23"/>
                  </a:lnTo>
                  <a:lnTo>
                    <a:pt x="62" y="20"/>
                  </a:lnTo>
                  <a:lnTo>
                    <a:pt x="81" y="18"/>
                  </a:lnTo>
                  <a:lnTo>
                    <a:pt x="102" y="21"/>
                  </a:lnTo>
                  <a:lnTo>
                    <a:pt x="127" y="23"/>
                  </a:lnTo>
                  <a:lnTo>
                    <a:pt x="143" y="24"/>
                  </a:lnTo>
                  <a:lnTo>
                    <a:pt x="162" y="25"/>
                  </a:lnTo>
                  <a:lnTo>
                    <a:pt x="188" y="24"/>
                  </a:lnTo>
                  <a:lnTo>
                    <a:pt x="215" y="24"/>
                  </a:lnTo>
                  <a:lnTo>
                    <a:pt x="245" y="23"/>
                  </a:lnTo>
                  <a:lnTo>
                    <a:pt x="278" y="21"/>
                  </a:lnTo>
                  <a:lnTo>
                    <a:pt x="311" y="18"/>
                  </a:lnTo>
                  <a:lnTo>
                    <a:pt x="343" y="16"/>
                  </a:lnTo>
                  <a:lnTo>
                    <a:pt x="377" y="14"/>
                  </a:lnTo>
                  <a:lnTo>
                    <a:pt x="407" y="12"/>
                  </a:lnTo>
                  <a:lnTo>
                    <a:pt x="436" y="9"/>
                  </a:lnTo>
                  <a:lnTo>
                    <a:pt x="462" y="7"/>
                  </a:lnTo>
                  <a:lnTo>
                    <a:pt x="484" y="5"/>
                  </a:lnTo>
                  <a:lnTo>
                    <a:pt x="501" y="2"/>
                  </a:lnTo>
                  <a:lnTo>
                    <a:pt x="513" y="1"/>
                  </a:lnTo>
                  <a:lnTo>
                    <a:pt x="5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131"/>
            <p:cNvSpPr>
              <a:spLocks/>
            </p:cNvSpPr>
            <p:nvPr/>
          </p:nvSpPr>
          <p:spPr bwMode="auto">
            <a:xfrm>
              <a:off x="4462" y="2645"/>
              <a:ext cx="78" cy="204"/>
            </a:xfrm>
            <a:custGeom>
              <a:avLst/>
              <a:gdLst>
                <a:gd name="T0" fmla="*/ 0 w 155"/>
                <a:gd name="T1" fmla="*/ 0 h 407"/>
                <a:gd name="T2" fmla="*/ 3 w 155"/>
                <a:gd name="T3" fmla="*/ 3 h 407"/>
                <a:gd name="T4" fmla="*/ 14 w 155"/>
                <a:gd name="T5" fmla="*/ 14 h 407"/>
                <a:gd name="T6" fmla="*/ 26 w 155"/>
                <a:gd name="T7" fmla="*/ 31 h 407"/>
                <a:gd name="T8" fmla="*/ 41 w 155"/>
                <a:gd name="T9" fmla="*/ 50 h 407"/>
                <a:gd name="T10" fmla="*/ 54 w 155"/>
                <a:gd name="T11" fmla="*/ 74 h 407"/>
                <a:gd name="T12" fmla="*/ 64 w 155"/>
                <a:gd name="T13" fmla="*/ 100 h 407"/>
                <a:gd name="T14" fmla="*/ 68 w 155"/>
                <a:gd name="T15" fmla="*/ 125 h 407"/>
                <a:gd name="T16" fmla="*/ 64 w 155"/>
                <a:gd name="T17" fmla="*/ 150 h 407"/>
                <a:gd name="T18" fmla="*/ 57 w 155"/>
                <a:gd name="T19" fmla="*/ 173 h 407"/>
                <a:gd name="T20" fmla="*/ 53 w 155"/>
                <a:gd name="T21" fmla="*/ 193 h 407"/>
                <a:gd name="T22" fmla="*/ 52 w 155"/>
                <a:gd name="T23" fmla="*/ 210 h 407"/>
                <a:gd name="T24" fmla="*/ 53 w 155"/>
                <a:gd name="T25" fmla="*/ 225 h 407"/>
                <a:gd name="T26" fmla="*/ 56 w 155"/>
                <a:gd name="T27" fmla="*/ 238 h 407"/>
                <a:gd name="T28" fmla="*/ 62 w 155"/>
                <a:gd name="T29" fmla="*/ 247 h 407"/>
                <a:gd name="T30" fmla="*/ 70 w 155"/>
                <a:gd name="T31" fmla="*/ 255 h 407"/>
                <a:gd name="T32" fmla="*/ 80 w 155"/>
                <a:gd name="T33" fmla="*/ 261 h 407"/>
                <a:gd name="T34" fmla="*/ 91 w 155"/>
                <a:gd name="T35" fmla="*/ 268 h 407"/>
                <a:gd name="T36" fmla="*/ 99 w 155"/>
                <a:gd name="T37" fmla="*/ 278 h 407"/>
                <a:gd name="T38" fmla="*/ 103 w 155"/>
                <a:gd name="T39" fmla="*/ 291 h 407"/>
                <a:gd name="T40" fmla="*/ 106 w 155"/>
                <a:gd name="T41" fmla="*/ 307 h 407"/>
                <a:gd name="T42" fmla="*/ 105 w 155"/>
                <a:gd name="T43" fmla="*/ 324 h 407"/>
                <a:gd name="T44" fmla="*/ 101 w 155"/>
                <a:gd name="T45" fmla="*/ 344 h 407"/>
                <a:gd name="T46" fmla="*/ 93 w 155"/>
                <a:gd name="T47" fmla="*/ 362 h 407"/>
                <a:gd name="T48" fmla="*/ 83 w 155"/>
                <a:gd name="T49" fmla="*/ 382 h 407"/>
                <a:gd name="T50" fmla="*/ 75 w 155"/>
                <a:gd name="T51" fmla="*/ 397 h 407"/>
                <a:gd name="T52" fmla="*/ 75 w 155"/>
                <a:gd name="T53" fmla="*/ 405 h 407"/>
                <a:gd name="T54" fmla="*/ 80 w 155"/>
                <a:gd name="T55" fmla="*/ 407 h 407"/>
                <a:gd name="T56" fmla="*/ 91 w 155"/>
                <a:gd name="T57" fmla="*/ 405 h 407"/>
                <a:gd name="T58" fmla="*/ 103 w 155"/>
                <a:gd name="T59" fmla="*/ 399 h 407"/>
                <a:gd name="T60" fmla="*/ 115 w 155"/>
                <a:gd name="T61" fmla="*/ 392 h 407"/>
                <a:gd name="T62" fmla="*/ 127 w 155"/>
                <a:gd name="T63" fmla="*/ 385 h 407"/>
                <a:gd name="T64" fmla="*/ 133 w 155"/>
                <a:gd name="T65" fmla="*/ 378 h 407"/>
                <a:gd name="T66" fmla="*/ 138 w 155"/>
                <a:gd name="T67" fmla="*/ 370 h 407"/>
                <a:gd name="T68" fmla="*/ 144 w 155"/>
                <a:gd name="T69" fmla="*/ 359 h 407"/>
                <a:gd name="T70" fmla="*/ 150 w 155"/>
                <a:gd name="T71" fmla="*/ 345 h 407"/>
                <a:gd name="T72" fmla="*/ 154 w 155"/>
                <a:gd name="T73" fmla="*/ 329 h 407"/>
                <a:gd name="T74" fmla="*/ 155 w 155"/>
                <a:gd name="T75" fmla="*/ 314 h 407"/>
                <a:gd name="T76" fmla="*/ 153 w 155"/>
                <a:gd name="T77" fmla="*/ 300 h 407"/>
                <a:gd name="T78" fmla="*/ 145 w 155"/>
                <a:gd name="T79" fmla="*/ 287 h 407"/>
                <a:gd name="T80" fmla="*/ 132 w 155"/>
                <a:gd name="T81" fmla="*/ 279 h 407"/>
                <a:gd name="T82" fmla="*/ 118 w 155"/>
                <a:gd name="T83" fmla="*/ 273 h 407"/>
                <a:gd name="T84" fmla="*/ 108 w 155"/>
                <a:gd name="T85" fmla="*/ 263 h 407"/>
                <a:gd name="T86" fmla="*/ 102 w 155"/>
                <a:gd name="T87" fmla="*/ 252 h 407"/>
                <a:gd name="T88" fmla="*/ 100 w 155"/>
                <a:gd name="T89" fmla="*/ 239 h 407"/>
                <a:gd name="T90" fmla="*/ 100 w 155"/>
                <a:gd name="T91" fmla="*/ 226 h 407"/>
                <a:gd name="T92" fmla="*/ 102 w 155"/>
                <a:gd name="T93" fmla="*/ 211 h 407"/>
                <a:gd name="T94" fmla="*/ 105 w 155"/>
                <a:gd name="T95" fmla="*/ 198 h 407"/>
                <a:gd name="T96" fmla="*/ 108 w 155"/>
                <a:gd name="T97" fmla="*/ 183 h 407"/>
                <a:gd name="T98" fmla="*/ 108 w 155"/>
                <a:gd name="T99" fmla="*/ 164 h 407"/>
                <a:gd name="T100" fmla="*/ 103 w 155"/>
                <a:gd name="T101" fmla="*/ 141 h 407"/>
                <a:gd name="T102" fmla="*/ 94 w 155"/>
                <a:gd name="T103" fmla="*/ 114 h 407"/>
                <a:gd name="T104" fmla="*/ 82 w 155"/>
                <a:gd name="T105" fmla="*/ 85 h 407"/>
                <a:gd name="T106" fmla="*/ 65 w 155"/>
                <a:gd name="T107" fmla="*/ 57 h 407"/>
                <a:gd name="T108" fmla="*/ 46 w 155"/>
                <a:gd name="T109" fmla="*/ 32 h 407"/>
                <a:gd name="T110" fmla="*/ 24 w 155"/>
                <a:gd name="T111" fmla="*/ 12 h 407"/>
                <a:gd name="T112" fmla="*/ 0 w 155"/>
                <a:gd name="T113"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 h="407">
                  <a:moveTo>
                    <a:pt x="0" y="0"/>
                  </a:moveTo>
                  <a:lnTo>
                    <a:pt x="3" y="3"/>
                  </a:lnTo>
                  <a:lnTo>
                    <a:pt x="14" y="14"/>
                  </a:lnTo>
                  <a:lnTo>
                    <a:pt x="26" y="31"/>
                  </a:lnTo>
                  <a:lnTo>
                    <a:pt x="41" y="50"/>
                  </a:lnTo>
                  <a:lnTo>
                    <a:pt x="54" y="74"/>
                  </a:lnTo>
                  <a:lnTo>
                    <a:pt x="64" y="100"/>
                  </a:lnTo>
                  <a:lnTo>
                    <a:pt x="68" y="125"/>
                  </a:lnTo>
                  <a:lnTo>
                    <a:pt x="64" y="150"/>
                  </a:lnTo>
                  <a:lnTo>
                    <a:pt x="57" y="173"/>
                  </a:lnTo>
                  <a:lnTo>
                    <a:pt x="53" y="193"/>
                  </a:lnTo>
                  <a:lnTo>
                    <a:pt x="52" y="210"/>
                  </a:lnTo>
                  <a:lnTo>
                    <a:pt x="53" y="225"/>
                  </a:lnTo>
                  <a:lnTo>
                    <a:pt x="56" y="238"/>
                  </a:lnTo>
                  <a:lnTo>
                    <a:pt x="62" y="247"/>
                  </a:lnTo>
                  <a:lnTo>
                    <a:pt x="70" y="255"/>
                  </a:lnTo>
                  <a:lnTo>
                    <a:pt x="80" y="261"/>
                  </a:lnTo>
                  <a:lnTo>
                    <a:pt x="91" y="268"/>
                  </a:lnTo>
                  <a:lnTo>
                    <a:pt x="99" y="278"/>
                  </a:lnTo>
                  <a:lnTo>
                    <a:pt x="103" y="291"/>
                  </a:lnTo>
                  <a:lnTo>
                    <a:pt x="106" y="307"/>
                  </a:lnTo>
                  <a:lnTo>
                    <a:pt x="105" y="324"/>
                  </a:lnTo>
                  <a:lnTo>
                    <a:pt x="101" y="344"/>
                  </a:lnTo>
                  <a:lnTo>
                    <a:pt x="93" y="362"/>
                  </a:lnTo>
                  <a:lnTo>
                    <a:pt x="83" y="382"/>
                  </a:lnTo>
                  <a:lnTo>
                    <a:pt x="75" y="397"/>
                  </a:lnTo>
                  <a:lnTo>
                    <a:pt x="75" y="405"/>
                  </a:lnTo>
                  <a:lnTo>
                    <a:pt x="80" y="407"/>
                  </a:lnTo>
                  <a:lnTo>
                    <a:pt x="91" y="405"/>
                  </a:lnTo>
                  <a:lnTo>
                    <a:pt x="103" y="399"/>
                  </a:lnTo>
                  <a:lnTo>
                    <a:pt x="115" y="392"/>
                  </a:lnTo>
                  <a:lnTo>
                    <a:pt x="127" y="385"/>
                  </a:lnTo>
                  <a:lnTo>
                    <a:pt x="133" y="378"/>
                  </a:lnTo>
                  <a:lnTo>
                    <a:pt x="138" y="370"/>
                  </a:lnTo>
                  <a:lnTo>
                    <a:pt x="144" y="359"/>
                  </a:lnTo>
                  <a:lnTo>
                    <a:pt x="150" y="345"/>
                  </a:lnTo>
                  <a:lnTo>
                    <a:pt x="154" y="329"/>
                  </a:lnTo>
                  <a:lnTo>
                    <a:pt x="155" y="314"/>
                  </a:lnTo>
                  <a:lnTo>
                    <a:pt x="153" y="300"/>
                  </a:lnTo>
                  <a:lnTo>
                    <a:pt x="145" y="287"/>
                  </a:lnTo>
                  <a:lnTo>
                    <a:pt x="132" y="279"/>
                  </a:lnTo>
                  <a:lnTo>
                    <a:pt x="118" y="273"/>
                  </a:lnTo>
                  <a:lnTo>
                    <a:pt x="108" y="263"/>
                  </a:lnTo>
                  <a:lnTo>
                    <a:pt x="102" y="252"/>
                  </a:lnTo>
                  <a:lnTo>
                    <a:pt x="100" y="239"/>
                  </a:lnTo>
                  <a:lnTo>
                    <a:pt x="100" y="226"/>
                  </a:lnTo>
                  <a:lnTo>
                    <a:pt x="102" y="211"/>
                  </a:lnTo>
                  <a:lnTo>
                    <a:pt x="105" y="198"/>
                  </a:lnTo>
                  <a:lnTo>
                    <a:pt x="108" y="183"/>
                  </a:lnTo>
                  <a:lnTo>
                    <a:pt x="108" y="164"/>
                  </a:lnTo>
                  <a:lnTo>
                    <a:pt x="103" y="141"/>
                  </a:lnTo>
                  <a:lnTo>
                    <a:pt x="94" y="114"/>
                  </a:lnTo>
                  <a:lnTo>
                    <a:pt x="82" y="85"/>
                  </a:lnTo>
                  <a:lnTo>
                    <a:pt x="65" y="57"/>
                  </a:lnTo>
                  <a:lnTo>
                    <a:pt x="46" y="32"/>
                  </a:lnTo>
                  <a:lnTo>
                    <a:pt x="24"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132"/>
            <p:cNvSpPr>
              <a:spLocks/>
            </p:cNvSpPr>
            <p:nvPr/>
          </p:nvSpPr>
          <p:spPr bwMode="auto">
            <a:xfrm>
              <a:off x="3954" y="2940"/>
              <a:ext cx="220" cy="160"/>
            </a:xfrm>
            <a:custGeom>
              <a:avLst/>
              <a:gdLst>
                <a:gd name="T0" fmla="*/ 126 w 442"/>
                <a:gd name="T1" fmla="*/ 287 h 321"/>
                <a:gd name="T2" fmla="*/ 161 w 442"/>
                <a:gd name="T3" fmla="*/ 271 h 321"/>
                <a:gd name="T4" fmla="*/ 204 w 442"/>
                <a:gd name="T5" fmla="*/ 253 h 321"/>
                <a:gd name="T6" fmla="*/ 249 w 442"/>
                <a:gd name="T7" fmla="*/ 231 h 321"/>
                <a:gd name="T8" fmla="*/ 320 w 442"/>
                <a:gd name="T9" fmla="*/ 182 h 321"/>
                <a:gd name="T10" fmla="*/ 390 w 442"/>
                <a:gd name="T11" fmla="*/ 109 h 321"/>
                <a:gd name="T12" fmla="*/ 427 w 442"/>
                <a:gd name="T13" fmla="*/ 44 h 321"/>
                <a:gd name="T14" fmla="*/ 441 w 442"/>
                <a:gd name="T15" fmla="*/ 6 h 321"/>
                <a:gd name="T16" fmla="*/ 429 w 442"/>
                <a:gd name="T17" fmla="*/ 18 h 321"/>
                <a:gd name="T18" fmla="*/ 398 w 442"/>
                <a:gd name="T19" fmla="*/ 55 h 321"/>
                <a:gd name="T20" fmla="*/ 362 w 442"/>
                <a:gd name="T21" fmla="*/ 90 h 321"/>
                <a:gd name="T22" fmla="*/ 325 w 442"/>
                <a:gd name="T23" fmla="*/ 126 h 321"/>
                <a:gd name="T24" fmla="*/ 287 w 442"/>
                <a:gd name="T25" fmla="*/ 159 h 321"/>
                <a:gd name="T26" fmla="*/ 250 w 442"/>
                <a:gd name="T27" fmla="*/ 188 h 321"/>
                <a:gd name="T28" fmla="*/ 217 w 442"/>
                <a:gd name="T29" fmla="*/ 214 h 321"/>
                <a:gd name="T30" fmla="*/ 190 w 442"/>
                <a:gd name="T31" fmla="*/ 232 h 321"/>
                <a:gd name="T32" fmla="*/ 162 w 442"/>
                <a:gd name="T33" fmla="*/ 249 h 321"/>
                <a:gd name="T34" fmla="*/ 126 w 442"/>
                <a:gd name="T35" fmla="*/ 262 h 321"/>
                <a:gd name="T36" fmla="*/ 97 w 442"/>
                <a:gd name="T37" fmla="*/ 271 h 321"/>
                <a:gd name="T38" fmla="*/ 80 w 442"/>
                <a:gd name="T39" fmla="*/ 280 h 321"/>
                <a:gd name="T40" fmla="*/ 71 w 442"/>
                <a:gd name="T41" fmla="*/ 292 h 321"/>
                <a:gd name="T42" fmla="*/ 50 w 442"/>
                <a:gd name="T43" fmla="*/ 301 h 321"/>
                <a:gd name="T44" fmla="*/ 23 w 442"/>
                <a:gd name="T45" fmla="*/ 307 h 321"/>
                <a:gd name="T46" fmla="*/ 4 w 442"/>
                <a:gd name="T47" fmla="*/ 309 h 321"/>
                <a:gd name="T48" fmla="*/ 1 w 442"/>
                <a:gd name="T49" fmla="*/ 309 h 321"/>
                <a:gd name="T50" fmla="*/ 6 w 442"/>
                <a:gd name="T51" fmla="*/ 313 h 321"/>
                <a:gd name="T52" fmla="*/ 15 w 442"/>
                <a:gd name="T53" fmla="*/ 317 h 321"/>
                <a:gd name="T54" fmla="*/ 29 w 442"/>
                <a:gd name="T55" fmla="*/ 321 h 321"/>
                <a:gd name="T56" fmla="*/ 49 w 442"/>
                <a:gd name="T57" fmla="*/ 320 h 321"/>
                <a:gd name="T58" fmla="*/ 71 w 442"/>
                <a:gd name="T59" fmla="*/ 315 h 321"/>
                <a:gd name="T60" fmla="*/ 93 w 442"/>
                <a:gd name="T61" fmla="*/ 306 h 321"/>
                <a:gd name="T62" fmla="*/ 109 w 442"/>
                <a:gd name="T63" fmla="*/ 2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2" h="321">
                  <a:moveTo>
                    <a:pt x="114" y="294"/>
                  </a:moveTo>
                  <a:lnTo>
                    <a:pt x="126" y="287"/>
                  </a:lnTo>
                  <a:lnTo>
                    <a:pt x="142" y="279"/>
                  </a:lnTo>
                  <a:lnTo>
                    <a:pt x="161" y="271"/>
                  </a:lnTo>
                  <a:lnTo>
                    <a:pt x="182" y="262"/>
                  </a:lnTo>
                  <a:lnTo>
                    <a:pt x="204" y="253"/>
                  </a:lnTo>
                  <a:lnTo>
                    <a:pt x="227" y="242"/>
                  </a:lnTo>
                  <a:lnTo>
                    <a:pt x="249" y="231"/>
                  </a:lnTo>
                  <a:lnTo>
                    <a:pt x="269" y="219"/>
                  </a:lnTo>
                  <a:lnTo>
                    <a:pt x="320" y="182"/>
                  </a:lnTo>
                  <a:lnTo>
                    <a:pt x="359" y="146"/>
                  </a:lnTo>
                  <a:lnTo>
                    <a:pt x="390" y="109"/>
                  </a:lnTo>
                  <a:lnTo>
                    <a:pt x="412" y="74"/>
                  </a:lnTo>
                  <a:lnTo>
                    <a:pt x="427" y="44"/>
                  </a:lnTo>
                  <a:lnTo>
                    <a:pt x="436" y="21"/>
                  </a:lnTo>
                  <a:lnTo>
                    <a:pt x="441" y="6"/>
                  </a:lnTo>
                  <a:lnTo>
                    <a:pt x="442" y="0"/>
                  </a:lnTo>
                  <a:lnTo>
                    <a:pt x="429" y="18"/>
                  </a:lnTo>
                  <a:lnTo>
                    <a:pt x="414" y="36"/>
                  </a:lnTo>
                  <a:lnTo>
                    <a:pt x="398" y="55"/>
                  </a:lnTo>
                  <a:lnTo>
                    <a:pt x="381" y="73"/>
                  </a:lnTo>
                  <a:lnTo>
                    <a:pt x="362" y="90"/>
                  </a:lnTo>
                  <a:lnTo>
                    <a:pt x="344" y="109"/>
                  </a:lnTo>
                  <a:lnTo>
                    <a:pt x="325" y="126"/>
                  </a:lnTo>
                  <a:lnTo>
                    <a:pt x="306" y="143"/>
                  </a:lnTo>
                  <a:lnTo>
                    <a:pt x="287" y="159"/>
                  </a:lnTo>
                  <a:lnTo>
                    <a:pt x="268" y="174"/>
                  </a:lnTo>
                  <a:lnTo>
                    <a:pt x="250" y="188"/>
                  </a:lnTo>
                  <a:lnTo>
                    <a:pt x="233" y="202"/>
                  </a:lnTo>
                  <a:lnTo>
                    <a:pt x="217" y="214"/>
                  </a:lnTo>
                  <a:lnTo>
                    <a:pt x="203" y="224"/>
                  </a:lnTo>
                  <a:lnTo>
                    <a:pt x="190" y="232"/>
                  </a:lnTo>
                  <a:lnTo>
                    <a:pt x="180" y="239"/>
                  </a:lnTo>
                  <a:lnTo>
                    <a:pt x="162" y="249"/>
                  </a:lnTo>
                  <a:lnTo>
                    <a:pt x="143" y="256"/>
                  </a:lnTo>
                  <a:lnTo>
                    <a:pt x="126" y="262"/>
                  </a:lnTo>
                  <a:lnTo>
                    <a:pt x="111" y="268"/>
                  </a:lnTo>
                  <a:lnTo>
                    <a:pt x="97" y="271"/>
                  </a:lnTo>
                  <a:lnTo>
                    <a:pt x="87" y="276"/>
                  </a:lnTo>
                  <a:lnTo>
                    <a:pt x="80" y="280"/>
                  </a:lnTo>
                  <a:lnTo>
                    <a:pt x="75" y="286"/>
                  </a:lnTo>
                  <a:lnTo>
                    <a:pt x="71" y="292"/>
                  </a:lnTo>
                  <a:lnTo>
                    <a:pt x="61" y="296"/>
                  </a:lnTo>
                  <a:lnTo>
                    <a:pt x="50" y="301"/>
                  </a:lnTo>
                  <a:lnTo>
                    <a:pt x="36" y="305"/>
                  </a:lnTo>
                  <a:lnTo>
                    <a:pt x="23" y="307"/>
                  </a:lnTo>
                  <a:lnTo>
                    <a:pt x="12" y="308"/>
                  </a:lnTo>
                  <a:lnTo>
                    <a:pt x="4" y="309"/>
                  </a:lnTo>
                  <a:lnTo>
                    <a:pt x="0" y="309"/>
                  </a:lnTo>
                  <a:lnTo>
                    <a:pt x="1" y="309"/>
                  </a:lnTo>
                  <a:lnTo>
                    <a:pt x="3" y="311"/>
                  </a:lnTo>
                  <a:lnTo>
                    <a:pt x="6" y="313"/>
                  </a:lnTo>
                  <a:lnTo>
                    <a:pt x="10" y="315"/>
                  </a:lnTo>
                  <a:lnTo>
                    <a:pt x="15" y="317"/>
                  </a:lnTo>
                  <a:lnTo>
                    <a:pt x="22" y="318"/>
                  </a:lnTo>
                  <a:lnTo>
                    <a:pt x="29" y="321"/>
                  </a:lnTo>
                  <a:lnTo>
                    <a:pt x="38" y="321"/>
                  </a:lnTo>
                  <a:lnTo>
                    <a:pt x="49" y="320"/>
                  </a:lnTo>
                  <a:lnTo>
                    <a:pt x="59" y="317"/>
                  </a:lnTo>
                  <a:lnTo>
                    <a:pt x="71" y="315"/>
                  </a:lnTo>
                  <a:lnTo>
                    <a:pt x="82" y="310"/>
                  </a:lnTo>
                  <a:lnTo>
                    <a:pt x="93" y="306"/>
                  </a:lnTo>
                  <a:lnTo>
                    <a:pt x="102" y="302"/>
                  </a:lnTo>
                  <a:lnTo>
                    <a:pt x="109" y="298"/>
                  </a:lnTo>
                  <a:lnTo>
                    <a:pt x="114" y="2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133"/>
            <p:cNvSpPr>
              <a:spLocks/>
            </p:cNvSpPr>
            <p:nvPr/>
          </p:nvSpPr>
          <p:spPr bwMode="auto">
            <a:xfrm>
              <a:off x="3923" y="2948"/>
              <a:ext cx="129" cy="139"/>
            </a:xfrm>
            <a:custGeom>
              <a:avLst/>
              <a:gdLst>
                <a:gd name="T0" fmla="*/ 21 w 258"/>
                <a:gd name="T1" fmla="*/ 276 h 276"/>
                <a:gd name="T2" fmla="*/ 20 w 258"/>
                <a:gd name="T3" fmla="*/ 274 h 276"/>
                <a:gd name="T4" fmla="*/ 16 w 258"/>
                <a:gd name="T5" fmla="*/ 267 h 276"/>
                <a:gd name="T6" fmla="*/ 14 w 258"/>
                <a:gd name="T7" fmla="*/ 258 h 276"/>
                <a:gd name="T8" fmla="*/ 13 w 258"/>
                <a:gd name="T9" fmla="*/ 246 h 276"/>
                <a:gd name="T10" fmla="*/ 14 w 258"/>
                <a:gd name="T11" fmla="*/ 233 h 276"/>
                <a:gd name="T12" fmla="*/ 19 w 258"/>
                <a:gd name="T13" fmla="*/ 220 h 276"/>
                <a:gd name="T14" fmla="*/ 30 w 258"/>
                <a:gd name="T15" fmla="*/ 208 h 276"/>
                <a:gd name="T16" fmla="*/ 49 w 258"/>
                <a:gd name="T17" fmla="*/ 198 h 276"/>
                <a:gd name="T18" fmla="*/ 60 w 258"/>
                <a:gd name="T19" fmla="*/ 193 h 276"/>
                <a:gd name="T20" fmla="*/ 74 w 258"/>
                <a:gd name="T21" fmla="*/ 186 h 276"/>
                <a:gd name="T22" fmla="*/ 88 w 258"/>
                <a:gd name="T23" fmla="*/ 178 h 276"/>
                <a:gd name="T24" fmla="*/ 103 w 258"/>
                <a:gd name="T25" fmla="*/ 169 h 276"/>
                <a:gd name="T26" fmla="*/ 119 w 258"/>
                <a:gd name="T27" fmla="*/ 160 h 276"/>
                <a:gd name="T28" fmla="*/ 134 w 258"/>
                <a:gd name="T29" fmla="*/ 149 h 276"/>
                <a:gd name="T30" fmla="*/ 150 w 258"/>
                <a:gd name="T31" fmla="*/ 138 h 276"/>
                <a:gd name="T32" fmla="*/ 166 w 258"/>
                <a:gd name="T33" fmla="*/ 126 h 276"/>
                <a:gd name="T34" fmla="*/ 181 w 258"/>
                <a:gd name="T35" fmla="*/ 115 h 276"/>
                <a:gd name="T36" fmla="*/ 195 w 258"/>
                <a:gd name="T37" fmla="*/ 103 h 276"/>
                <a:gd name="T38" fmla="*/ 209 w 258"/>
                <a:gd name="T39" fmla="*/ 92 h 276"/>
                <a:gd name="T40" fmla="*/ 222 w 258"/>
                <a:gd name="T41" fmla="*/ 80 h 276"/>
                <a:gd name="T42" fmla="*/ 232 w 258"/>
                <a:gd name="T43" fmla="*/ 69 h 276"/>
                <a:gd name="T44" fmla="*/ 241 w 258"/>
                <a:gd name="T45" fmla="*/ 58 h 276"/>
                <a:gd name="T46" fmla="*/ 249 w 258"/>
                <a:gd name="T47" fmla="*/ 49 h 276"/>
                <a:gd name="T48" fmla="*/ 254 w 258"/>
                <a:gd name="T49" fmla="*/ 40 h 276"/>
                <a:gd name="T50" fmla="*/ 258 w 258"/>
                <a:gd name="T51" fmla="*/ 26 h 276"/>
                <a:gd name="T52" fmla="*/ 257 w 258"/>
                <a:gd name="T53" fmla="*/ 15 h 276"/>
                <a:gd name="T54" fmla="*/ 253 w 258"/>
                <a:gd name="T55" fmla="*/ 6 h 276"/>
                <a:gd name="T56" fmla="*/ 245 w 258"/>
                <a:gd name="T57" fmla="*/ 1 h 276"/>
                <a:gd name="T58" fmla="*/ 237 w 258"/>
                <a:gd name="T59" fmla="*/ 0 h 276"/>
                <a:gd name="T60" fmla="*/ 228 w 258"/>
                <a:gd name="T61" fmla="*/ 0 h 276"/>
                <a:gd name="T62" fmla="*/ 222 w 258"/>
                <a:gd name="T63" fmla="*/ 2 h 276"/>
                <a:gd name="T64" fmla="*/ 218 w 258"/>
                <a:gd name="T65" fmla="*/ 8 h 276"/>
                <a:gd name="T66" fmla="*/ 215 w 258"/>
                <a:gd name="T67" fmla="*/ 16 h 276"/>
                <a:gd name="T68" fmla="*/ 208 w 258"/>
                <a:gd name="T69" fmla="*/ 26 h 276"/>
                <a:gd name="T70" fmla="*/ 198 w 258"/>
                <a:gd name="T71" fmla="*/ 39 h 276"/>
                <a:gd name="T72" fmla="*/ 187 w 258"/>
                <a:gd name="T73" fmla="*/ 53 h 276"/>
                <a:gd name="T74" fmla="*/ 172 w 258"/>
                <a:gd name="T75" fmla="*/ 69 h 276"/>
                <a:gd name="T76" fmla="*/ 157 w 258"/>
                <a:gd name="T77" fmla="*/ 85 h 276"/>
                <a:gd name="T78" fmla="*/ 139 w 258"/>
                <a:gd name="T79" fmla="*/ 103 h 276"/>
                <a:gd name="T80" fmla="*/ 120 w 258"/>
                <a:gd name="T81" fmla="*/ 122 h 276"/>
                <a:gd name="T82" fmla="*/ 98 w 258"/>
                <a:gd name="T83" fmla="*/ 140 h 276"/>
                <a:gd name="T84" fmla="*/ 73 w 258"/>
                <a:gd name="T85" fmla="*/ 157 h 276"/>
                <a:gd name="T86" fmla="*/ 48 w 258"/>
                <a:gd name="T87" fmla="*/ 176 h 276"/>
                <a:gd name="T88" fmla="*/ 26 w 258"/>
                <a:gd name="T89" fmla="*/ 194 h 276"/>
                <a:gd name="T90" fmla="*/ 8 w 258"/>
                <a:gd name="T91" fmla="*/ 213 h 276"/>
                <a:gd name="T92" fmla="*/ 0 w 258"/>
                <a:gd name="T93" fmla="*/ 233 h 276"/>
                <a:gd name="T94" fmla="*/ 4 w 258"/>
                <a:gd name="T95" fmla="*/ 254 h 276"/>
                <a:gd name="T96" fmla="*/ 21 w 258"/>
                <a:gd name="T97"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276">
                  <a:moveTo>
                    <a:pt x="21" y="276"/>
                  </a:moveTo>
                  <a:lnTo>
                    <a:pt x="20" y="274"/>
                  </a:lnTo>
                  <a:lnTo>
                    <a:pt x="16" y="267"/>
                  </a:lnTo>
                  <a:lnTo>
                    <a:pt x="14" y="258"/>
                  </a:lnTo>
                  <a:lnTo>
                    <a:pt x="13" y="246"/>
                  </a:lnTo>
                  <a:lnTo>
                    <a:pt x="14" y="233"/>
                  </a:lnTo>
                  <a:lnTo>
                    <a:pt x="19" y="220"/>
                  </a:lnTo>
                  <a:lnTo>
                    <a:pt x="30" y="208"/>
                  </a:lnTo>
                  <a:lnTo>
                    <a:pt x="49" y="198"/>
                  </a:lnTo>
                  <a:lnTo>
                    <a:pt x="60" y="193"/>
                  </a:lnTo>
                  <a:lnTo>
                    <a:pt x="74" y="186"/>
                  </a:lnTo>
                  <a:lnTo>
                    <a:pt x="88" y="178"/>
                  </a:lnTo>
                  <a:lnTo>
                    <a:pt x="103" y="169"/>
                  </a:lnTo>
                  <a:lnTo>
                    <a:pt x="119" y="160"/>
                  </a:lnTo>
                  <a:lnTo>
                    <a:pt x="134" y="149"/>
                  </a:lnTo>
                  <a:lnTo>
                    <a:pt x="150" y="138"/>
                  </a:lnTo>
                  <a:lnTo>
                    <a:pt x="166" y="126"/>
                  </a:lnTo>
                  <a:lnTo>
                    <a:pt x="181" y="115"/>
                  </a:lnTo>
                  <a:lnTo>
                    <a:pt x="195" y="103"/>
                  </a:lnTo>
                  <a:lnTo>
                    <a:pt x="209" y="92"/>
                  </a:lnTo>
                  <a:lnTo>
                    <a:pt x="222" y="80"/>
                  </a:lnTo>
                  <a:lnTo>
                    <a:pt x="232" y="69"/>
                  </a:lnTo>
                  <a:lnTo>
                    <a:pt x="241" y="58"/>
                  </a:lnTo>
                  <a:lnTo>
                    <a:pt x="249" y="49"/>
                  </a:lnTo>
                  <a:lnTo>
                    <a:pt x="254" y="40"/>
                  </a:lnTo>
                  <a:lnTo>
                    <a:pt x="258" y="26"/>
                  </a:lnTo>
                  <a:lnTo>
                    <a:pt x="257" y="15"/>
                  </a:lnTo>
                  <a:lnTo>
                    <a:pt x="253" y="6"/>
                  </a:lnTo>
                  <a:lnTo>
                    <a:pt x="245" y="1"/>
                  </a:lnTo>
                  <a:lnTo>
                    <a:pt x="237" y="0"/>
                  </a:lnTo>
                  <a:lnTo>
                    <a:pt x="228" y="0"/>
                  </a:lnTo>
                  <a:lnTo>
                    <a:pt x="222" y="2"/>
                  </a:lnTo>
                  <a:lnTo>
                    <a:pt x="218" y="8"/>
                  </a:lnTo>
                  <a:lnTo>
                    <a:pt x="215" y="16"/>
                  </a:lnTo>
                  <a:lnTo>
                    <a:pt x="208" y="26"/>
                  </a:lnTo>
                  <a:lnTo>
                    <a:pt x="198" y="39"/>
                  </a:lnTo>
                  <a:lnTo>
                    <a:pt x="187" y="53"/>
                  </a:lnTo>
                  <a:lnTo>
                    <a:pt x="172" y="69"/>
                  </a:lnTo>
                  <a:lnTo>
                    <a:pt x="157" y="85"/>
                  </a:lnTo>
                  <a:lnTo>
                    <a:pt x="139" y="103"/>
                  </a:lnTo>
                  <a:lnTo>
                    <a:pt x="120" y="122"/>
                  </a:lnTo>
                  <a:lnTo>
                    <a:pt x="98" y="140"/>
                  </a:lnTo>
                  <a:lnTo>
                    <a:pt x="73" y="157"/>
                  </a:lnTo>
                  <a:lnTo>
                    <a:pt x="48" y="176"/>
                  </a:lnTo>
                  <a:lnTo>
                    <a:pt x="26" y="194"/>
                  </a:lnTo>
                  <a:lnTo>
                    <a:pt x="8" y="213"/>
                  </a:lnTo>
                  <a:lnTo>
                    <a:pt x="0" y="233"/>
                  </a:lnTo>
                  <a:lnTo>
                    <a:pt x="4" y="254"/>
                  </a:lnTo>
                  <a:lnTo>
                    <a:pt x="21" y="2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134"/>
            <p:cNvSpPr>
              <a:spLocks/>
            </p:cNvSpPr>
            <p:nvPr/>
          </p:nvSpPr>
          <p:spPr bwMode="auto">
            <a:xfrm>
              <a:off x="3810" y="2933"/>
              <a:ext cx="159" cy="144"/>
            </a:xfrm>
            <a:custGeom>
              <a:avLst/>
              <a:gdLst>
                <a:gd name="T0" fmla="*/ 157 w 319"/>
                <a:gd name="T1" fmla="*/ 278 h 288"/>
                <a:gd name="T2" fmla="*/ 124 w 319"/>
                <a:gd name="T3" fmla="*/ 283 h 288"/>
                <a:gd name="T4" fmla="*/ 75 w 319"/>
                <a:gd name="T5" fmla="*/ 288 h 288"/>
                <a:gd name="T6" fmla="*/ 33 w 319"/>
                <a:gd name="T7" fmla="*/ 283 h 288"/>
                <a:gd name="T8" fmla="*/ 12 w 319"/>
                <a:gd name="T9" fmla="*/ 265 h 288"/>
                <a:gd name="T10" fmla="*/ 0 w 319"/>
                <a:gd name="T11" fmla="*/ 233 h 288"/>
                <a:gd name="T12" fmla="*/ 6 w 319"/>
                <a:gd name="T13" fmla="*/ 198 h 288"/>
                <a:gd name="T14" fmla="*/ 41 w 319"/>
                <a:gd name="T15" fmla="*/ 163 h 288"/>
                <a:gd name="T16" fmla="*/ 91 w 319"/>
                <a:gd name="T17" fmla="*/ 142 h 288"/>
                <a:gd name="T18" fmla="*/ 128 w 319"/>
                <a:gd name="T19" fmla="*/ 127 h 288"/>
                <a:gd name="T20" fmla="*/ 164 w 319"/>
                <a:gd name="T21" fmla="*/ 112 h 288"/>
                <a:gd name="T22" fmla="*/ 197 w 319"/>
                <a:gd name="T23" fmla="*/ 95 h 288"/>
                <a:gd name="T24" fmla="*/ 227 w 319"/>
                <a:gd name="T25" fmla="*/ 78 h 288"/>
                <a:gd name="T26" fmla="*/ 255 w 319"/>
                <a:gd name="T27" fmla="*/ 60 h 288"/>
                <a:gd name="T28" fmla="*/ 278 w 319"/>
                <a:gd name="T29" fmla="*/ 41 h 288"/>
                <a:gd name="T30" fmla="*/ 298 w 319"/>
                <a:gd name="T31" fmla="*/ 24 h 288"/>
                <a:gd name="T32" fmla="*/ 315 w 319"/>
                <a:gd name="T33" fmla="*/ 3 h 288"/>
                <a:gd name="T34" fmla="*/ 319 w 319"/>
                <a:gd name="T35" fmla="*/ 4 h 288"/>
                <a:gd name="T36" fmla="*/ 308 w 319"/>
                <a:gd name="T37" fmla="*/ 27 h 288"/>
                <a:gd name="T38" fmla="*/ 288 w 319"/>
                <a:gd name="T39" fmla="*/ 54 h 288"/>
                <a:gd name="T40" fmla="*/ 265 w 319"/>
                <a:gd name="T41" fmla="*/ 73 h 288"/>
                <a:gd name="T42" fmla="*/ 221 w 319"/>
                <a:gd name="T43" fmla="*/ 103 h 288"/>
                <a:gd name="T44" fmla="*/ 175 w 319"/>
                <a:gd name="T45" fmla="*/ 134 h 288"/>
                <a:gd name="T46" fmla="*/ 150 w 319"/>
                <a:gd name="T47" fmla="*/ 154 h 288"/>
                <a:gd name="T48" fmla="*/ 127 w 319"/>
                <a:gd name="T49" fmla="*/ 165 h 288"/>
                <a:gd name="T50" fmla="*/ 74 w 319"/>
                <a:gd name="T51" fmla="*/ 194 h 288"/>
                <a:gd name="T52" fmla="*/ 39 w 319"/>
                <a:gd name="T53" fmla="*/ 228 h 288"/>
                <a:gd name="T54" fmla="*/ 44 w 319"/>
                <a:gd name="T55" fmla="*/ 256 h 288"/>
                <a:gd name="T56" fmla="*/ 77 w 319"/>
                <a:gd name="T57" fmla="*/ 270 h 288"/>
                <a:gd name="T58" fmla="*/ 106 w 319"/>
                <a:gd name="T59" fmla="*/ 274 h 288"/>
                <a:gd name="T60" fmla="*/ 137 w 319"/>
                <a:gd name="T61" fmla="*/ 276 h 288"/>
                <a:gd name="T62" fmla="*/ 159 w 319"/>
                <a:gd name="T63" fmla="*/ 27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288">
                  <a:moveTo>
                    <a:pt x="163" y="277"/>
                  </a:moveTo>
                  <a:lnTo>
                    <a:pt x="157" y="278"/>
                  </a:lnTo>
                  <a:lnTo>
                    <a:pt x="143" y="281"/>
                  </a:lnTo>
                  <a:lnTo>
                    <a:pt x="124" y="283"/>
                  </a:lnTo>
                  <a:lnTo>
                    <a:pt x="99" y="286"/>
                  </a:lnTo>
                  <a:lnTo>
                    <a:pt x="75" y="288"/>
                  </a:lnTo>
                  <a:lnTo>
                    <a:pt x="51" y="286"/>
                  </a:lnTo>
                  <a:lnTo>
                    <a:pt x="33" y="283"/>
                  </a:lnTo>
                  <a:lnTo>
                    <a:pt x="20" y="276"/>
                  </a:lnTo>
                  <a:lnTo>
                    <a:pt x="12" y="265"/>
                  </a:lnTo>
                  <a:lnTo>
                    <a:pt x="4" y="251"/>
                  </a:lnTo>
                  <a:lnTo>
                    <a:pt x="0" y="233"/>
                  </a:lnTo>
                  <a:lnTo>
                    <a:pt x="0" y="216"/>
                  </a:lnTo>
                  <a:lnTo>
                    <a:pt x="6" y="198"/>
                  </a:lnTo>
                  <a:lnTo>
                    <a:pt x="19" y="179"/>
                  </a:lnTo>
                  <a:lnTo>
                    <a:pt x="41" y="163"/>
                  </a:lnTo>
                  <a:lnTo>
                    <a:pt x="73" y="149"/>
                  </a:lnTo>
                  <a:lnTo>
                    <a:pt x="91" y="142"/>
                  </a:lnTo>
                  <a:lnTo>
                    <a:pt x="110" y="136"/>
                  </a:lnTo>
                  <a:lnTo>
                    <a:pt x="128" y="127"/>
                  </a:lnTo>
                  <a:lnTo>
                    <a:pt x="147" y="121"/>
                  </a:lnTo>
                  <a:lnTo>
                    <a:pt x="164" y="112"/>
                  </a:lnTo>
                  <a:lnTo>
                    <a:pt x="181" y="103"/>
                  </a:lnTo>
                  <a:lnTo>
                    <a:pt x="197" y="95"/>
                  </a:lnTo>
                  <a:lnTo>
                    <a:pt x="213" y="86"/>
                  </a:lnTo>
                  <a:lnTo>
                    <a:pt x="227" y="78"/>
                  </a:lnTo>
                  <a:lnTo>
                    <a:pt x="242" y="69"/>
                  </a:lnTo>
                  <a:lnTo>
                    <a:pt x="255" y="60"/>
                  </a:lnTo>
                  <a:lnTo>
                    <a:pt x="268" y="50"/>
                  </a:lnTo>
                  <a:lnTo>
                    <a:pt x="278" y="41"/>
                  </a:lnTo>
                  <a:lnTo>
                    <a:pt x="288" y="32"/>
                  </a:lnTo>
                  <a:lnTo>
                    <a:pt x="298" y="24"/>
                  </a:lnTo>
                  <a:lnTo>
                    <a:pt x="304" y="15"/>
                  </a:lnTo>
                  <a:lnTo>
                    <a:pt x="315" y="3"/>
                  </a:lnTo>
                  <a:lnTo>
                    <a:pt x="319" y="0"/>
                  </a:lnTo>
                  <a:lnTo>
                    <a:pt x="319" y="4"/>
                  </a:lnTo>
                  <a:lnTo>
                    <a:pt x="315" y="15"/>
                  </a:lnTo>
                  <a:lnTo>
                    <a:pt x="308" y="27"/>
                  </a:lnTo>
                  <a:lnTo>
                    <a:pt x="299" y="41"/>
                  </a:lnTo>
                  <a:lnTo>
                    <a:pt x="288" y="54"/>
                  </a:lnTo>
                  <a:lnTo>
                    <a:pt x="279" y="63"/>
                  </a:lnTo>
                  <a:lnTo>
                    <a:pt x="265" y="73"/>
                  </a:lnTo>
                  <a:lnTo>
                    <a:pt x="246" y="87"/>
                  </a:lnTo>
                  <a:lnTo>
                    <a:pt x="221" y="103"/>
                  </a:lnTo>
                  <a:lnTo>
                    <a:pt x="197" y="119"/>
                  </a:lnTo>
                  <a:lnTo>
                    <a:pt x="175" y="134"/>
                  </a:lnTo>
                  <a:lnTo>
                    <a:pt x="158" y="147"/>
                  </a:lnTo>
                  <a:lnTo>
                    <a:pt x="150" y="154"/>
                  </a:lnTo>
                  <a:lnTo>
                    <a:pt x="154" y="154"/>
                  </a:lnTo>
                  <a:lnTo>
                    <a:pt x="127" y="165"/>
                  </a:lnTo>
                  <a:lnTo>
                    <a:pt x="99" y="179"/>
                  </a:lnTo>
                  <a:lnTo>
                    <a:pt x="74" y="194"/>
                  </a:lnTo>
                  <a:lnTo>
                    <a:pt x="53" y="210"/>
                  </a:lnTo>
                  <a:lnTo>
                    <a:pt x="39" y="228"/>
                  </a:lnTo>
                  <a:lnTo>
                    <a:pt x="36" y="243"/>
                  </a:lnTo>
                  <a:lnTo>
                    <a:pt x="44" y="256"/>
                  </a:lnTo>
                  <a:lnTo>
                    <a:pt x="67" y="268"/>
                  </a:lnTo>
                  <a:lnTo>
                    <a:pt x="77" y="270"/>
                  </a:lnTo>
                  <a:lnTo>
                    <a:pt x="91" y="271"/>
                  </a:lnTo>
                  <a:lnTo>
                    <a:pt x="106" y="274"/>
                  </a:lnTo>
                  <a:lnTo>
                    <a:pt x="122" y="275"/>
                  </a:lnTo>
                  <a:lnTo>
                    <a:pt x="137" y="276"/>
                  </a:lnTo>
                  <a:lnTo>
                    <a:pt x="151" y="276"/>
                  </a:lnTo>
                  <a:lnTo>
                    <a:pt x="159" y="277"/>
                  </a:lnTo>
                  <a:lnTo>
                    <a:pt x="163"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135"/>
            <p:cNvSpPr>
              <a:spLocks/>
            </p:cNvSpPr>
            <p:nvPr/>
          </p:nvSpPr>
          <p:spPr bwMode="auto">
            <a:xfrm>
              <a:off x="3773" y="3025"/>
              <a:ext cx="63" cy="16"/>
            </a:xfrm>
            <a:custGeom>
              <a:avLst/>
              <a:gdLst>
                <a:gd name="T0" fmla="*/ 124 w 124"/>
                <a:gd name="T1" fmla="*/ 0 h 32"/>
                <a:gd name="T2" fmla="*/ 123 w 124"/>
                <a:gd name="T3" fmla="*/ 1 h 32"/>
                <a:gd name="T4" fmla="*/ 121 w 124"/>
                <a:gd name="T5" fmla="*/ 3 h 32"/>
                <a:gd name="T6" fmla="*/ 116 w 124"/>
                <a:gd name="T7" fmla="*/ 6 h 32"/>
                <a:gd name="T8" fmla="*/ 109 w 124"/>
                <a:gd name="T9" fmla="*/ 8 h 32"/>
                <a:gd name="T10" fmla="*/ 102 w 124"/>
                <a:gd name="T11" fmla="*/ 10 h 32"/>
                <a:gd name="T12" fmla="*/ 93 w 124"/>
                <a:gd name="T13" fmla="*/ 11 h 32"/>
                <a:gd name="T14" fmla="*/ 81 w 124"/>
                <a:gd name="T15" fmla="*/ 10 h 32"/>
                <a:gd name="T16" fmla="*/ 70 w 124"/>
                <a:gd name="T17" fmla="*/ 7 h 32"/>
                <a:gd name="T18" fmla="*/ 55 w 124"/>
                <a:gd name="T19" fmla="*/ 3 h 32"/>
                <a:gd name="T20" fmla="*/ 37 w 124"/>
                <a:gd name="T21" fmla="*/ 1 h 32"/>
                <a:gd name="T22" fmla="*/ 19 w 124"/>
                <a:gd name="T23" fmla="*/ 2 h 32"/>
                <a:gd name="T24" fmla="*/ 7 w 124"/>
                <a:gd name="T25" fmla="*/ 4 h 32"/>
                <a:gd name="T26" fmla="*/ 0 w 124"/>
                <a:gd name="T27" fmla="*/ 9 h 32"/>
                <a:gd name="T28" fmla="*/ 5 w 124"/>
                <a:gd name="T29" fmla="*/ 14 h 32"/>
                <a:gd name="T30" fmla="*/ 25 w 124"/>
                <a:gd name="T31" fmla="*/ 20 h 32"/>
                <a:gd name="T32" fmla="*/ 63 w 124"/>
                <a:gd name="T33" fmla="*/ 27 h 32"/>
                <a:gd name="T34" fmla="*/ 81 w 124"/>
                <a:gd name="T35" fmla="*/ 30 h 32"/>
                <a:gd name="T36" fmla="*/ 94 w 124"/>
                <a:gd name="T37" fmla="*/ 32 h 32"/>
                <a:gd name="T38" fmla="*/ 105 w 124"/>
                <a:gd name="T39" fmla="*/ 32 h 32"/>
                <a:gd name="T40" fmla="*/ 111 w 124"/>
                <a:gd name="T41" fmla="*/ 30 h 32"/>
                <a:gd name="T42" fmla="*/ 116 w 124"/>
                <a:gd name="T43" fmla="*/ 26 h 32"/>
                <a:gd name="T44" fmla="*/ 119 w 124"/>
                <a:gd name="T45" fmla="*/ 20 h 32"/>
                <a:gd name="T46" fmla="*/ 122 w 124"/>
                <a:gd name="T47" fmla="*/ 11 h 32"/>
                <a:gd name="T48" fmla="*/ 124 w 124"/>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32">
                  <a:moveTo>
                    <a:pt x="124" y="0"/>
                  </a:moveTo>
                  <a:lnTo>
                    <a:pt x="123" y="1"/>
                  </a:lnTo>
                  <a:lnTo>
                    <a:pt x="121" y="3"/>
                  </a:lnTo>
                  <a:lnTo>
                    <a:pt x="116" y="6"/>
                  </a:lnTo>
                  <a:lnTo>
                    <a:pt x="109" y="8"/>
                  </a:lnTo>
                  <a:lnTo>
                    <a:pt x="102" y="10"/>
                  </a:lnTo>
                  <a:lnTo>
                    <a:pt x="93" y="11"/>
                  </a:lnTo>
                  <a:lnTo>
                    <a:pt x="81" y="10"/>
                  </a:lnTo>
                  <a:lnTo>
                    <a:pt x="70" y="7"/>
                  </a:lnTo>
                  <a:lnTo>
                    <a:pt x="55" y="3"/>
                  </a:lnTo>
                  <a:lnTo>
                    <a:pt x="37" y="1"/>
                  </a:lnTo>
                  <a:lnTo>
                    <a:pt x="19" y="2"/>
                  </a:lnTo>
                  <a:lnTo>
                    <a:pt x="7" y="4"/>
                  </a:lnTo>
                  <a:lnTo>
                    <a:pt x="0" y="9"/>
                  </a:lnTo>
                  <a:lnTo>
                    <a:pt x="5" y="14"/>
                  </a:lnTo>
                  <a:lnTo>
                    <a:pt x="25" y="20"/>
                  </a:lnTo>
                  <a:lnTo>
                    <a:pt x="63" y="27"/>
                  </a:lnTo>
                  <a:lnTo>
                    <a:pt x="81" y="30"/>
                  </a:lnTo>
                  <a:lnTo>
                    <a:pt x="94" y="32"/>
                  </a:lnTo>
                  <a:lnTo>
                    <a:pt x="105" y="32"/>
                  </a:lnTo>
                  <a:lnTo>
                    <a:pt x="111" y="30"/>
                  </a:lnTo>
                  <a:lnTo>
                    <a:pt x="116" y="26"/>
                  </a:lnTo>
                  <a:lnTo>
                    <a:pt x="119" y="20"/>
                  </a:lnTo>
                  <a:lnTo>
                    <a:pt x="122" y="11"/>
                  </a:lnTo>
                  <a:lnTo>
                    <a:pt x="1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136"/>
            <p:cNvSpPr>
              <a:spLocks/>
            </p:cNvSpPr>
            <p:nvPr/>
          </p:nvSpPr>
          <p:spPr bwMode="auto">
            <a:xfrm>
              <a:off x="3838" y="2703"/>
              <a:ext cx="198" cy="141"/>
            </a:xfrm>
            <a:custGeom>
              <a:avLst/>
              <a:gdLst>
                <a:gd name="T0" fmla="*/ 396 w 396"/>
                <a:gd name="T1" fmla="*/ 3 h 282"/>
                <a:gd name="T2" fmla="*/ 395 w 396"/>
                <a:gd name="T3" fmla="*/ 3 h 282"/>
                <a:gd name="T4" fmla="*/ 393 w 396"/>
                <a:gd name="T5" fmla="*/ 2 h 282"/>
                <a:gd name="T6" fmla="*/ 387 w 396"/>
                <a:gd name="T7" fmla="*/ 1 h 282"/>
                <a:gd name="T8" fmla="*/ 381 w 396"/>
                <a:gd name="T9" fmla="*/ 1 h 282"/>
                <a:gd name="T10" fmla="*/ 373 w 396"/>
                <a:gd name="T11" fmla="*/ 0 h 282"/>
                <a:gd name="T12" fmla="*/ 363 w 396"/>
                <a:gd name="T13" fmla="*/ 0 h 282"/>
                <a:gd name="T14" fmla="*/ 351 w 396"/>
                <a:gd name="T15" fmla="*/ 1 h 282"/>
                <a:gd name="T16" fmla="*/ 339 w 396"/>
                <a:gd name="T17" fmla="*/ 3 h 282"/>
                <a:gd name="T18" fmla="*/ 325 w 396"/>
                <a:gd name="T19" fmla="*/ 7 h 282"/>
                <a:gd name="T20" fmla="*/ 309 w 396"/>
                <a:gd name="T21" fmla="*/ 11 h 282"/>
                <a:gd name="T22" fmla="*/ 292 w 396"/>
                <a:gd name="T23" fmla="*/ 18 h 282"/>
                <a:gd name="T24" fmla="*/ 274 w 396"/>
                <a:gd name="T25" fmla="*/ 27 h 282"/>
                <a:gd name="T26" fmla="*/ 256 w 396"/>
                <a:gd name="T27" fmla="*/ 39 h 282"/>
                <a:gd name="T28" fmla="*/ 235 w 396"/>
                <a:gd name="T29" fmla="*/ 53 h 282"/>
                <a:gd name="T30" fmla="*/ 214 w 396"/>
                <a:gd name="T31" fmla="*/ 70 h 282"/>
                <a:gd name="T32" fmla="*/ 192 w 396"/>
                <a:gd name="T33" fmla="*/ 90 h 282"/>
                <a:gd name="T34" fmla="*/ 168 w 396"/>
                <a:gd name="T35" fmla="*/ 114 h 282"/>
                <a:gd name="T36" fmla="*/ 145 w 396"/>
                <a:gd name="T37" fmla="*/ 139 h 282"/>
                <a:gd name="T38" fmla="*/ 122 w 396"/>
                <a:gd name="T39" fmla="*/ 162 h 282"/>
                <a:gd name="T40" fmla="*/ 101 w 396"/>
                <a:gd name="T41" fmla="*/ 185 h 282"/>
                <a:gd name="T42" fmla="*/ 82 w 396"/>
                <a:gd name="T43" fmla="*/ 206 h 282"/>
                <a:gd name="T44" fmla="*/ 64 w 396"/>
                <a:gd name="T45" fmla="*/ 223 h 282"/>
                <a:gd name="T46" fmla="*/ 49 w 396"/>
                <a:gd name="T47" fmla="*/ 238 h 282"/>
                <a:gd name="T48" fmla="*/ 37 w 396"/>
                <a:gd name="T49" fmla="*/ 248 h 282"/>
                <a:gd name="T50" fmla="*/ 23 w 396"/>
                <a:gd name="T51" fmla="*/ 258 h 282"/>
                <a:gd name="T52" fmla="*/ 11 w 396"/>
                <a:gd name="T53" fmla="*/ 268 h 282"/>
                <a:gd name="T54" fmla="*/ 2 w 396"/>
                <a:gd name="T55" fmla="*/ 276 h 282"/>
                <a:gd name="T56" fmla="*/ 0 w 396"/>
                <a:gd name="T57" fmla="*/ 282 h 282"/>
                <a:gd name="T58" fmla="*/ 5 w 396"/>
                <a:gd name="T59" fmla="*/ 282 h 282"/>
                <a:gd name="T60" fmla="*/ 22 w 396"/>
                <a:gd name="T61" fmla="*/ 275 h 282"/>
                <a:gd name="T62" fmla="*/ 50 w 396"/>
                <a:gd name="T63" fmla="*/ 258 h 282"/>
                <a:gd name="T64" fmla="*/ 94 w 396"/>
                <a:gd name="T65" fmla="*/ 230 h 282"/>
                <a:gd name="T66" fmla="*/ 125 w 396"/>
                <a:gd name="T67" fmla="*/ 207 h 282"/>
                <a:gd name="T68" fmla="*/ 147 w 396"/>
                <a:gd name="T69" fmla="*/ 184 h 282"/>
                <a:gd name="T70" fmla="*/ 163 w 396"/>
                <a:gd name="T71" fmla="*/ 162 h 282"/>
                <a:gd name="T72" fmla="*/ 176 w 396"/>
                <a:gd name="T73" fmla="*/ 142 h 282"/>
                <a:gd name="T74" fmla="*/ 189 w 396"/>
                <a:gd name="T75" fmla="*/ 124 h 282"/>
                <a:gd name="T76" fmla="*/ 204 w 396"/>
                <a:gd name="T77" fmla="*/ 108 h 282"/>
                <a:gd name="T78" fmla="*/ 224 w 396"/>
                <a:gd name="T79" fmla="*/ 95 h 282"/>
                <a:gd name="T80" fmla="*/ 254 w 396"/>
                <a:gd name="T81" fmla="*/ 85 h 282"/>
                <a:gd name="T82" fmla="*/ 287 w 396"/>
                <a:gd name="T83" fmla="*/ 75 h 282"/>
                <a:gd name="T84" fmla="*/ 312 w 396"/>
                <a:gd name="T85" fmla="*/ 62 h 282"/>
                <a:gd name="T86" fmla="*/ 334 w 396"/>
                <a:gd name="T87" fmla="*/ 48 h 282"/>
                <a:gd name="T88" fmla="*/ 351 w 396"/>
                <a:gd name="T89" fmla="*/ 33 h 282"/>
                <a:gd name="T90" fmla="*/ 365 w 396"/>
                <a:gd name="T91" fmla="*/ 21 h 282"/>
                <a:gd name="T92" fmla="*/ 377 w 396"/>
                <a:gd name="T93" fmla="*/ 10 h 282"/>
                <a:gd name="T94" fmla="*/ 387 w 396"/>
                <a:gd name="T95" fmla="*/ 3 h 282"/>
                <a:gd name="T96" fmla="*/ 396 w 396"/>
                <a:gd name="T97" fmla="*/ 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6" h="282">
                  <a:moveTo>
                    <a:pt x="396" y="3"/>
                  </a:moveTo>
                  <a:lnTo>
                    <a:pt x="395" y="3"/>
                  </a:lnTo>
                  <a:lnTo>
                    <a:pt x="393" y="2"/>
                  </a:lnTo>
                  <a:lnTo>
                    <a:pt x="387" y="1"/>
                  </a:lnTo>
                  <a:lnTo>
                    <a:pt x="381" y="1"/>
                  </a:lnTo>
                  <a:lnTo>
                    <a:pt x="373" y="0"/>
                  </a:lnTo>
                  <a:lnTo>
                    <a:pt x="363" y="0"/>
                  </a:lnTo>
                  <a:lnTo>
                    <a:pt x="351" y="1"/>
                  </a:lnTo>
                  <a:lnTo>
                    <a:pt x="339" y="3"/>
                  </a:lnTo>
                  <a:lnTo>
                    <a:pt x="325" y="7"/>
                  </a:lnTo>
                  <a:lnTo>
                    <a:pt x="309" y="11"/>
                  </a:lnTo>
                  <a:lnTo>
                    <a:pt x="292" y="18"/>
                  </a:lnTo>
                  <a:lnTo>
                    <a:pt x="274" y="27"/>
                  </a:lnTo>
                  <a:lnTo>
                    <a:pt x="256" y="39"/>
                  </a:lnTo>
                  <a:lnTo>
                    <a:pt x="235" y="53"/>
                  </a:lnTo>
                  <a:lnTo>
                    <a:pt x="214" y="70"/>
                  </a:lnTo>
                  <a:lnTo>
                    <a:pt x="192" y="90"/>
                  </a:lnTo>
                  <a:lnTo>
                    <a:pt x="168" y="114"/>
                  </a:lnTo>
                  <a:lnTo>
                    <a:pt x="145" y="139"/>
                  </a:lnTo>
                  <a:lnTo>
                    <a:pt x="122" y="162"/>
                  </a:lnTo>
                  <a:lnTo>
                    <a:pt x="101" y="185"/>
                  </a:lnTo>
                  <a:lnTo>
                    <a:pt x="82" y="206"/>
                  </a:lnTo>
                  <a:lnTo>
                    <a:pt x="64" y="223"/>
                  </a:lnTo>
                  <a:lnTo>
                    <a:pt x="49" y="238"/>
                  </a:lnTo>
                  <a:lnTo>
                    <a:pt x="37" y="248"/>
                  </a:lnTo>
                  <a:lnTo>
                    <a:pt x="23" y="258"/>
                  </a:lnTo>
                  <a:lnTo>
                    <a:pt x="11" y="268"/>
                  </a:lnTo>
                  <a:lnTo>
                    <a:pt x="2" y="276"/>
                  </a:lnTo>
                  <a:lnTo>
                    <a:pt x="0" y="282"/>
                  </a:lnTo>
                  <a:lnTo>
                    <a:pt x="5" y="282"/>
                  </a:lnTo>
                  <a:lnTo>
                    <a:pt x="22" y="275"/>
                  </a:lnTo>
                  <a:lnTo>
                    <a:pt x="50" y="258"/>
                  </a:lnTo>
                  <a:lnTo>
                    <a:pt x="94" y="230"/>
                  </a:lnTo>
                  <a:lnTo>
                    <a:pt x="125" y="207"/>
                  </a:lnTo>
                  <a:lnTo>
                    <a:pt x="147" y="184"/>
                  </a:lnTo>
                  <a:lnTo>
                    <a:pt x="163" y="162"/>
                  </a:lnTo>
                  <a:lnTo>
                    <a:pt x="176" y="142"/>
                  </a:lnTo>
                  <a:lnTo>
                    <a:pt x="189" y="124"/>
                  </a:lnTo>
                  <a:lnTo>
                    <a:pt x="204" y="108"/>
                  </a:lnTo>
                  <a:lnTo>
                    <a:pt x="224" y="95"/>
                  </a:lnTo>
                  <a:lnTo>
                    <a:pt x="254" y="85"/>
                  </a:lnTo>
                  <a:lnTo>
                    <a:pt x="287" y="75"/>
                  </a:lnTo>
                  <a:lnTo>
                    <a:pt x="312" y="62"/>
                  </a:lnTo>
                  <a:lnTo>
                    <a:pt x="334" y="48"/>
                  </a:lnTo>
                  <a:lnTo>
                    <a:pt x="351" y="33"/>
                  </a:lnTo>
                  <a:lnTo>
                    <a:pt x="365" y="21"/>
                  </a:lnTo>
                  <a:lnTo>
                    <a:pt x="377" y="10"/>
                  </a:lnTo>
                  <a:lnTo>
                    <a:pt x="387" y="3"/>
                  </a:lnTo>
                  <a:lnTo>
                    <a:pt x="39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137"/>
            <p:cNvSpPr>
              <a:spLocks/>
            </p:cNvSpPr>
            <p:nvPr/>
          </p:nvSpPr>
          <p:spPr bwMode="auto">
            <a:xfrm>
              <a:off x="3997" y="2846"/>
              <a:ext cx="195" cy="44"/>
            </a:xfrm>
            <a:custGeom>
              <a:avLst/>
              <a:gdLst>
                <a:gd name="T0" fmla="*/ 0 w 389"/>
                <a:gd name="T1" fmla="*/ 79 h 87"/>
                <a:gd name="T2" fmla="*/ 1 w 389"/>
                <a:gd name="T3" fmla="*/ 79 h 87"/>
                <a:gd name="T4" fmla="*/ 5 w 389"/>
                <a:gd name="T5" fmla="*/ 80 h 87"/>
                <a:gd name="T6" fmla="*/ 10 w 389"/>
                <a:gd name="T7" fmla="*/ 81 h 87"/>
                <a:gd name="T8" fmla="*/ 17 w 389"/>
                <a:gd name="T9" fmla="*/ 82 h 87"/>
                <a:gd name="T10" fmla="*/ 26 w 389"/>
                <a:gd name="T11" fmla="*/ 84 h 87"/>
                <a:gd name="T12" fmla="*/ 38 w 389"/>
                <a:gd name="T13" fmla="*/ 85 h 87"/>
                <a:gd name="T14" fmla="*/ 51 w 389"/>
                <a:gd name="T15" fmla="*/ 86 h 87"/>
                <a:gd name="T16" fmla="*/ 64 w 389"/>
                <a:gd name="T17" fmla="*/ 87 h 87"/>
                <a:gd name="T18" fmla="*/ 81 w 389"/>
                <a:gd name="T19" fmla="*/ 87 h 87"/>
                <a:gd name="T20" fmla="*/ 97 w 389"/>
                <a:gd name="T21" fmla="*/ 87 h 87"/>
                <a:gd name="T22" fmla="*/ 114 w 389"/>
                <a:gd name="T23" fmla="*/ 86 h 87"/>
                <a:gd name="T24" fmla="*/ 134 w 389"/>
                <a:gd name="T25" fmla="*/ 85 h 87"/>
                <a:gd name="T26" fmla="*/ 152 w 389"/>
                <a:gd name="T27" fmla="*/ 81 h 87"/>
                <a:gd name="T28" fmla="*/ 173 w 389"/>
                <a:gd name="T29" fmla="*/ 78 h 87"/>
                <a:gd name="T30" fmla="*/ 194 w 389"/>
                <a:gd name="T31" fmla="*/ 73 h 87"/>
                <a:gd name="T32" fmla="*/ 214 w 389"/>
                <a:gd name="T33" fmla="*/ 66 h 87"/>
                <a:gd name="T34" fmla="*/ 235 w 389"/>
                <a:gd name="T35" fmla="*/ 59 h 87"/>
                <a:gd name="T36" fmla="*/ 255 w 389"/>
                <a:gd name="T37" fmla="*/ 55 h 87"/>
                <a:gd name="T38" fmla="*/ 274 w 389"/>
                <a:gd name="T39" fmla="*/ 51 h 87"/>
                <a:gd name="T40" fmla="*/ 293 w 389"/>
                <a:gd name="T41" fmla="*/ 48 h 87"/>
                <a:gd name="T42" fmla="*/ 310 w 389"/>
                <a:gd name="T43" fmla="*/ 46 h 87"/>
                <a:gd name="T44" fmla="*/ 325 w 389"/>
                <a:gd name="T45" fmla="*/ 43 h 87"/>
                <a:gd name="T46" fmla="*/ 340 w 389"/>
                <a:gd name="T47" fmla="*/ 42 h 87"/>
                <a:gd name="T48" fmla="*/ 353 w 389"/>
                <a:gd name="T49" fmla="*/ 41 h 87"/>
                <a:gd name="T50" fmla="*/ 363 w 389"/>
                <a:gd name="T51" fmla="*/ 40 h 87"/>
                <a:gd name="T52" fmla="*/ 372 w 389"/>
                <a:gd name="T53" fmla="*/ 38 h 87"/>
                <a:gd name="T54" fmla="*/ 380 w 389"/>
                <a:gd name="T55" fmla="*/ 36 h 87"/>
                <a:gd name="T56" fmla="*/ 385 w 389"/>
                <a:gd name="T57" fmla="*/ 33 h 87"/>
                <a:gd name="T58" fmla="*/ 388 w 389"/>
                <a:gd name="T59" fmla="*/ 29 h 87"/>
                <a:gd name="T60" fmla="*/ 389 w 389"/>
                <a:gd name="T61" fmla="*/ 25 h 87"/>
                <a:gd name="T62" fmla="*/ 388 w 389"/>
                <a:gd name="T63" fmla="*/ 19 h 87"/>
                <a:gd name="T64" fmla="*/ 384 w 389"/>
                <a:gd name="T65" fmla="*/ 12 h 87"/>
                <a:gd name="T66" fmla="*/ 369 w 389"/>
                <a:gd name="T67" fmla="*/ 2 h 87"/>
                <a:gd name="T68" fmla="*/ 346 w 389"/>
                <a:gd name="T69" fmla="*/ 0 h 87"/>
                <a:gd name="T70" fmla="*/ 318 w 389"/>
                <a:gd name="T71" fmla="*/ 4 h 87"/>
                <a:gd name="T72" fmla="*/ 288 w 389"/>
                <a:gd name="T73" fmla="*/ 13 h 87"/>
                <a:gd name="T74" fmla="*/ 259 w 389"/>
                <a:gd name="T75" fmla="*/ 25 h 87"/>
                <a:gd name="T76" fmla="*/ 233 w 389"/>
                <a:gd name="T77" fmla="*/ 36 h 87"/>
                <a:gd name="T78" fmla="*/ 213 w 389"/>
                <a:gd name="T79" fmla="*/ 47 h 87"/>
                <a:gd name="T80" fmla="*/ 202 w 389"/>
                <a:gd name="T81" fmla="*/ 51 h 87"/>
                <a:gd name="T82" fmla="*/ 197 w 389"/>
                <a:gd name="T83" fmla="*/ 53 h 87"/>
                <a:gd name="T84" fmla="*/ 189 w 389"/>
                <a:gd name="T85" fmla="*/ 55 h 87"/>
                <a:gd name="T86" fmla="*/ 177 w 389"/>
                <a:gd name="T87" fmla="*/ 57 h 87"/>
                <a:gd name="T88" fmla="*/ 165 w 389"/>
                <a:gd name="T89" fmla="*/ 59 h 87"/>
                <a:gd name="T90" fmla="*/ 150 w 389"/>
                <a:gd name="T91" fmla="*/ 62 h 87"/>
                <a:gd name="T92" fmla="*/ 134 w 389"/>
                <a:gd name="T93" fmla="*/ 65 h 87"/>
                <a:gd name="T94" fmla="*/ 116 w 389"/>
                <a:gd name="T95" fmla="*/ 67 h 87"/>
                <a:gd name="T96" fmla="*/ 99 w 389"/>
                <a:gd name="T97" fmla="*/ 70 h 87"/>
                <a:gd name="T98" fmla="*/ 82 w 389"/>
                <a:gd name="T99" fmla="*/ 73 h 87"/>
                <a:gd name="T100" fmla="*/ 64 w 389"/>
                <a:gd name="T101" fmla="*/ 76 h 87"/>
                <a:gd name="T102" fmla="*/ 48 w 389"/>
                <a:gd name="T103" fmla="*/ 77 h 87"/>
                <a:gd name="T104" fmla="*/ 34 w 389"/>
                <a:gd name="T105" fmla="*/ 79 h 87"/>
                <a:gd name="T106" fmla="*/ 22 w 389"/>
                <a:gd name="T107" fmla="*/ 80 h 87"/>
                <a:gd name="T108" fmla="*/ 11 w 389"/>
                <a:gd name="T109" fmla="*/ 80 h 87"/>
                <a:gd name="T110" fmla="*/ 5 w 389"/>
                <a:gd name="T111" fmla="*/ 80 h 87"/>
                <a:gd name="T112" fmla="*/ 0 w 389"/>
                <a:gd name="T113"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9" h="87">
                  <a:moveTo>
                    <a:pt x="0" y="79"/>
                  </a:moveTo>
                  <a:lnTo>
                    <a:pt x="1" y="79"/>
                  </a:lnTo>
                  <a:lnTo>
                    <a:pt x="5" y="80"/>
                  </a:lnTo>
                  <a:lnTo>
                    <a:pt x="10" y="81"/>
                  </a:lnTo>
                  <a:lnTo>
                    <a:pt x="17" y="82"/>
                  </a:lnTo>
                  <a:lnTo>
                    <a:pt x="26" y="84"/>
                  </a:lnTo>
                  <a:lnTo>
                    <a:pt x="38" y="85"/>
                  </a:lnTo>
                  <a:lnTo>
                    <a:pt x="51" y="86"/>
                  </a:lnTo>
                  <a:lnTo>
                    <a:pt x="64" y="87"/>
                  </a:lnTo>
                  <a:lnTo>
                    <a:pt x="81" y="87"/>
                  </a:lnTo>
                  <a:lnTo>
                    <a:pt x="97" y="87"/>
                  </a:lnTo>
                  <a:lnTo>
                    <a:pt x="114" y="86"/>
                  </a:lnTo>
                  <a:lnTo>
                    <a:pt x="134" y="85"/>
                  </a:lnTo>
                  <a:lnTo>
                    <a:pt x="152" y="81"/>
                  </a:lnTo>
                  <a:lnTo>
                    <a:pt x="173" y="78"/>
                  </a:lnTo>
                  <a:lnTo>
                    <a:pt x="194" y="73"/>
                  </a:lnTo>
                  <a:lnTo>
                    <a:pt x="214" y="66"/>
                  </a:lnTo>
                  <a:lnTo>
                    <a:pt x="235" y="59"/>
                  </a:lnTo>
                  <a:lnTo>
                    <a:pt x="255" y="55"/>
                  </a:lnTo>
                  <a:lnTo>
                    <a:pt x="274" y="51"/>
                  </a:lnTo>
                  <a:lnTo>
                    <a:pt x="293" y="48"/>
                  </a:lnTo>
                  <a:lnTo>
                    <a:pt x="310" y="46"/>
                  </a:lnTo>
                  <a:lnTo>
                    <a:pt x="325" y="43"/>
                  </a:lnTo>
                  <a:lnTo>
                    <a:pt x="340" y="42"/>
                  </a:lnTo>
                  <a:lnTo>
                    <a:pt x="353" y="41"/>
                  </a:lnTo>
                  <a:lnTo>
                    <a:pt x="363" y="40"/>
                  </a:lnTo>
                  <a:lnTo>
                    <a:pt x="372" y="38"/>
                  </a:lnTo>
                  <a:lnTo>
                    <a:pt x="380" y="36"/>
                  </a:lnTo>
                  <a:lnTo>
                    <a:pt x="385" y="33"/>
                  </a:lnTo>
                  <a:lnTo>
                    <a:pt x="388" y="29"/>
                  </a:lnTo>
                  <a:lnTo>
                    <a:pt x="389" y="25"/>
                  </a:lnTo>
                  <a:lnTo>
                    <a:pt x="388" y="19"/>
                  </a:lnTo>
                  <a:lnTo>
                    <a:pt x="384" y="12"/>
                  </a:lnTo>
                  <a:lnTo>
                    <a:pt x="369" y="2"/>
                  </a:lnTo>
                  <a:lnTo>
                    <a:pt x="346" y="0"/>
                  </a:lnTo>
                  <a:lnTo>
                    <a:pt x="318" y="4"/>
                  </a:lnTo>
                  <a:lnTo>
                    <a:pt x="288" y="13"/>
                  </a:lnTo>
                  <a:lnTo>
                    <a:pt x="259" y="25"/>
                  </a:lnTo>
                  <a:lnTo>
                    <a:pt x="233" y="36"/>
                  </a:lnTo>
                  <a:lnTo>
                    <a:pt x="213" y="47"/>
                  </a:lnTo>
                  <a:lnTo>
                    <a:pt x="202" y="51"/>
                  </a:lnTo>
                  <a:lnTo>
                    <a:pt x="197" y="53"/>
                  </a:lnTo>
                  <a:lnTo>
                    <a:pt x="189" y="55"/>
                  </a:lnTo>
                  <a:lnTo>
                    <a:pt x="177" y="57"/>
                  </a:lnTo>
                  <a:lnTo>
                    <a:pt x="165" y="59"/>
                  </a:lnTo>
                  <a:lnTo>
                    <a:pt x="150" y="62"/>
                  </a:lnTo>
                  <a:lnTo>
                    <a:pt x="134" y="65"/>
                  </a:lnTo>
                  <a:lnTo>
                    <a:pt x="116" y="67"/>
                  </a:lnTo>
                  <a:lnTo>
                    <a:pt x="99" y="70"/>
                  </a:lnTo>
                  <a:lnTo>
                    <a:pt x="82" y="73"/>
                  </a:lnTo>
                  <a:lnTo>
                    <a:pt x="64" y="76"/>
                  </a:lnTo>
                  <a:lnTo>
                    <a:pt x="48" y="77"/>
                  </a:lnTo>
                  <a:lnTo>
                    <a:pt x="34" y="79"/>
                  </a:lnTo>
                  <a:lnTo>
                    <a:pt x="22" y="80"/>
                  </a:lnTo>
                  <a:lnTo>
                    <a:pt x="11" y="80"/>
                  </a:lnTo>
                  <a:lnTo>
                    <a:pt x="5" y="80"/>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138"/>
            <p:cNvSpPr>
              <a:spLocks/>
            </p:cNvSpPr>
            <p:nvPr/>
          </p:nvSpPr>
          <p:spPr bwMode="auto">
            <a:xfrm>
              <a:off x="3876" y="2806"/>
              <a:ext cx="200" cy="99"/>
            </a:xfrm>
            <a:custGeom>
              <a:avLst/>
              <a:gdLst>
                <a:gd name="T0" fmla="*/ 0 w 401"/>
                <a:gd name="T1" fmla="*/ 113 h 198"/>
                <a:gd name="T2" fmla="*/ 1 w 401"/>
                <a:gd name="T3" fmla="*/ 115 h 198"/>
                <a:gd name="T4" fmla="*/ 6 w 401"/>
                <a:gd name="T5" fmla="*/ 123 h 198"/>
                <a:gd name="T6" fmla="*/ 14 w 401"/>
                <a:gd name="T7" fmla="*/ 134 h 198"/>
                <a:gd name="T8" fmla="*/ 25 w 401"/>
                <a:gd name="T9" fmla="*/ 145 h 198"/>
                <a:gd name="T10" fmla="*/ 39 w 401"/>
                <a:gd name="T11" fmla="*/ 157 h 198"/>
                <a:gd name="T12" fmla="*/ 56 w 401"/>
                <a:gd name="T13" fmla="*/ 166 h 198"/>
                <a:gd name="T14" fmla="*/ 76 w 401"/>
                <a:gd name="T15" fmla="*/ 172 h 198"/>
                <a:gd name="T16" fmla="*/ 99 w 401"/>
                <a:gd name="T17" fmla="*/ 173 h 198"/>
                <a:gd name="T18" fmla="*/ 112 w 401"/>
                <a:gd name="T19" fmla="*/ 172 h 198"/>
                <a:gd name="T20" fmla="*/ 125 w 401"/>
                <a:gd name="T21" fmla="*/ 168 h 198"/>
                <a:gd name="T22" fmla="*/ 139 w 401"/>
                <a:gd name="T23" fmla="*/ 165 h 198"/>
                <a:gd name="T24" fmla="*/ 154 w 401"/>
                <a:gd name="T25" fmla="*/ 161 h 198"/>
                <a:gd name="T26" fmla="*/ 169 w 401"/>
                <a:gd name="T27" fmla="*/ 156 h 198"/>
                <a:gd name="T28" fmla="*/ 184 w 401"/>
                <a:gd name="T29" fmla="*/ 150 h 198"/>
                <a:gd name="T30" fmla="*/ 199 w 401"/>
                <a:gd name="T31" fmla="*/ 144 h 198"/>
                <a:gd name="T32" fmla="*/ 214 w 401"/>
                <a:gd name="T33" fmla="*/ 137 h 198"/>
                <a:gd name="T34" fmla="*/ 229 w 401"/>
                <a:gd name="T35" fmla="*/ 129 h 198"/>
                <a:gd name="T36" fmla="*/ 243 w 401"/>
                <a:gd name="T37" fmla="*/ 120 h 198"/>
                <a:gd name="T38" fmla="*/ 256 w 401"/>
                <a:gd name="T39" fmla="*/ 111 h 198"/>
                <a:gd name="T40" fmla="*/ 268 w 401"/>
                <a:gd name="T41" fmla="*/ 101 h 198"/>
                <a:gd name="T42" fmla="*/ 280 w 401"/>
                <a:gd name="T43" fmla="*/ 91 h 198"/>
                <a:gd name="T44" fmla="*/ 290 w 401"/>
                <a:gd name="T45" fmla="*/ 80 h 198"/>
                <a:gd name="T46" fmla="*/ 299 w 401"/>
                <a:gd name="T47" fmla="*/ 68 h 198"/>
                <a:gd name="T48" fmla="*/ 306 w 401"/>
                <a:gd name="T49" fmla="*/ 56 h 198"/>
                <a:gd name="T50" fmla="*/ 319 w 401"/>
                <a:gd name="T51" fmla="*/ 36 h 198"/>
                <a:gd name="T52" fmla="*/ 332 w 401"/>
                <a:gd name="T53" fmla="*/ 20 h 198"/>
                <a:gd name="T54" fmla="*/ 343 w 401"/>
                <a:gd name="T55" fmla="*/ 9 h 198"/>
                <a:gd name="T56" fmla="*/ 355 w 401"/>
                <a:gd name="T57" fmla="*/ 3 h 198"/>
                <a:gd name="T58" fmla="*/ 365 w 401"/>
                <a:gd name="T59" fmla="*/ 0 h 198"/>
                <a:gd name="T60" fmla="*/ 374 w 401"/>
                <a:gd name="T61" fmla="*/ 0 h 198"/>
                <a:gd name="T62" fmla="*/ 384 w 401"/>
                <a:gd name="T63" fmla="*/ 1 h 198"/>
                <a:gd name="T64" fmla="*/ 390 w 401"/>
                <a:gd name="T65" fmla="*/ 2 h 198"/>
                <a:gd name="T66" fmla="*/ 400 w 401"/>
                <a:gd name="T67" fmla="*/ 8 h 198"/>
                <a:gd name="T68" fmla="*/ 401 w 401"/>
                <a:gd name="T69" fmla="*/ 17 h 198"/>
                <a:gd name="T70" fmla="*/ 394 w 401"/>
                <a:gd name="T71" fmla="*/ 28 h 198"/>
                <a:gd name="T72" fmla="*/ 380 w 401"/>
                <a:gd name="T73" fmla="*/ 37 h 198"/>
                <a:gd name="T74" fmla="*/ 372 w 401"/>
                <a:gd name="T75" fmla="*/ 42 h 198"/>
                <a:gd name="T76" fmla="*/ 363 w 401"/>
                <a:gd name="T77" fmla="*/ 47 h 198"/>
                <a:gd name="T78" fmla="*/ 355 w 401"/>
                <a:gd name="T79" fmla="*/ 54 h 198"/>
                <a:gd name="T80" fmla="*/ 347 w 401"/>
                <a:gd name="T81" fmla="*/ 60 h 198"/>
                <a:gd name="T82" fmla="*/ 340 w 401"/>
                <a:gd name="T83" fmla="*/ 66 h 198"/>
                <a:gd name="T84" fmla="*/ 334 w 401"/>
                <a:gd name="T85" fmla="*/ 70 h 198"/>
                <a:gd name="T86" fmla="*/ 329 w 401"/>
                <a:gd name="T87" fmla="*/ 75 h 198"/>
                <a:gd name="T88" fmla="*/ 327 w 401"/>
                <a:gd name="T89" fmla="*/ 78 h 198"/>
                <a:gd name="T90" fmla="*/ 321 w 401"/>
                <a:gd name="T91" fmla="*/ 83 h 198"/>
                <a:gd name="T92" fmla="*/ 310 w 401"/>
                <a:gd name="T93" fmla="*/ 92 h 198"/>
                <a:gd name="T94" fmla="*/ 294 w 401"/>
                <a:gd name="T95" fmla="*/ 104 h 198"/>
                <a:gd name="T96" fmla="*/ 272 w 401"/>
                <a:gd name="T97" fmla="*/ 119 h 198"/>
                <a:gd name="T98" fmla="*/ 248 w 401"/>
                <a:gd name="T99" fmla="*/ 135 h 198"/>
                <a:gd name="T100" fmla="*/ 221 w 401"/>
                <a:gd name="T101" fmla="*/ 152 h 198"/>
                <a:gd name="T102" fmla="*/ 192 w 401"/>
                <a:gd name="T103" fmla="*/ 168 h 198"/>
                <a:gd name="T104" fmla="*/ 163 w 401"/>
                <a:gd name="T105" fmla="*/ 184 h 198"/>
                <a:gd name="T106" fmla="*/ 136 w 401"/>
                <a:gd name="T107" fmla="*/ 195 h 198"/>
                <a:gd name="T108" fmla="*/ 108 w 401"/>
                <a:gd name="T109" fmla="*/ 198 h 198"/>
                <a:gd name="T110" fmla="*/ 83 w 401"/>
                <a:gd name="T111" fmla="*/ 196 h 198"/>
                <a:gd name="T112" fmla="*/ 60 w 401"/>
                <a:gd name="T113" fmla="*/ 188 h 198"/>
                <a:gd name="T114" fmla="*/ 40 w 401"/>
                <a:gd name="T115" fmla="*/ 174 h 198"/>
                <a:gd name="T116" fmla="*/ 23 w 401"/>
                <a:gd name="T117" fmla="*/ 157 h 198"/>
                <a:gd name="T118" fmla="*/ 9 w 401"/>
                <a:gd name="T119" fmla="*/ 136 h 198"/>
                <a:gd name="T120" fmla="*/ 0 w 401"/>
                <a:gd name="T121" fmla="*/ 11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198">
                  <a:moveTo>
                    <a:pt x="0" y="113"/>
                  </a:moveTo>
                  <a:lnTo>
                    <a:pt x="1" y="115"/>
                  </a:lnTo>
                  <a:lnTo>
                    <a:pt x="6" y="123"/>
                  </a:lnTo>
                  <a:lnTo>
                    <a:pt x="14" y="134"/>
                  </a:lnTo>
                  <a:lnTo>
                    <a:pt x="25" y="145"/>
                  </a:lnTo>
                  <a:lnTo>
                    <a:pt x="39" y="157"/>
                  </a:lnTo>
                  <a:lnTo>
                    <a:pt x="56" y="166"/>
                  </a:lnTo>
                  <a:lnTo>
                    <a:pt x="76" y="172"/>
                  </a:lnTo>
                  <a:lnTo>
                    <a:pt x="99" y="173"/>
                  </a:lnTo>
                  <a:lnTo>
                    <a:pt x="112" y="172"/>
                  </a:lnTo>
                  <a:lnTo>
                    <a:pt x="125" y="168"/>
                  </a:lnTo>
                  <a:lnTo>
                    <a:pt x="139" y="165"/>
                  </a:lnTo>
                  <a:lnTo>
                    <a:pt x="154" y="161"/>
                  </a:lnTo>
                  <a:lnTo>
                    <a:pt x="169" y="156"/>
                  </a:lnTo>
                  <a:lnTo>
                    <a:pt x="184" y="150"/>
                  </a:lnTo>
                  <a:lnTo>
                    <a:pt x="199" y="144"/>
                  </a:lnTo>
                  <a:lnTo>
                    <a:pt x="214" y="137"/>
                  </a:lnTo>
                  <a:lnTo>
                    <a:pt x="229" y="129"/>
                  </a:lnTo>
                  <a:lnTo>
                    <a:pt x="243" y="120"/>
                  </a:lnTo>
                  <a:lnTo>
                    <a:pt x="256" y="111"/>
                  </a:lnTo>
                  <a:lnTo>
                    <a:pt x="268" y="101"/>
                  </a:lnTo>
                  <a:lnTo>
                    <a:pt x="280" y="91"/>
                  </a:lnTo>
                  <a:lnTo>
                    <a:pt x="290" y="80"/>
                  </a:lnTo>
                  <a:lnTo>
                    <a:pt x="299" y="68"/>
                  </a:lnTo>
                  <a:lnTo>
                    <a:pt x="306" y="56"/>
                  </a:lnTo>
                  <a:lnTo>
                    <a:pt x="319" y="36"/>
                  </a:lnTo>
                  <a:lnTo>
                    <a:pt x="332" y="20"/>
                  </a:lnTo>
                  <a:lnTo>
                    <a:pt x="343" y="9"/>
                  </a:lnTo>
                  <a:lnTo>
                    <a:pt x="355" y="3"/>
                  </a:lnTo>
                  <a:lnTo>
                    <a:pt x="365" y="0"/>
                  </a:lnTo>
                  <a:lnTo>
                    <a:pt x="374" y="0"/>
                  </a:lnTo>
                  <a:lnTo>
                    <a:pt x="384" y="1"/>
                  </a:lnTo>
                  <a:lnTo>
                    <a:pt x="390" y="2"/>
                  </a:lnTo>
                  <a:lnTo>
                    <a:pt x="400" y="8"/>
                  </a:lnTo>
                  <a:lnTo>
                    <a:pt x="401" y="17"/>
                  </a:lnTo>
                  <a:lnTo>
                    <a:pt x="394" y="28"/>
                  </a:lnTo>
                  <a:lnTo>
                    <a:pt x="380" y="37"/>
                  </a:lnTo>
                  <a:lnTo>
                    <a:pt x="372" y="42"/>
                  </a:lnTo>
                  <a:lnTo>
                    <a:pt x="363" y="47"/>
                  </a:lnTo>
                  <a:lnTo>
                    <a:pt x="355" y="54"/>
                  </a:lnTo>
                  <a:lnTo>
                    <a:pt x="347" y="60"/>
                  </a:lnTo>
                  <a:lnTo>
                    <a:pt x="340" y="66"/>
                  </a:lnTo>
                  <a:lnTo>
                    <a:pt x="334" y="70"/>
                  </a:lnTo>
                  <a:lnTo>
                    <a:pt x="329" y="75"/>
                  </a:lnTo>
                  <a:lnTo>
                    <a:pt x="327" y="78"/>
                  </a:lnTo>
                  <a:lnTo>
                    <a:pt x="321" y="83"/>
                  </a:lnTo>
                  <a:lnTo>
                    <a:pt x="310" y="92"/>
                  </a:lnTo>
                  <a:lnTo>
                    <a:pt x="294" y="104"/>
                  </a:lnTo>
                  <a:lnTo>
                    <a:pt x="272" y="119"/>
                  </a:lnTo>
                  <a:lnTo>
                    <a:pt x="248" y="135"/>
                  </a:lnTo>
                  <a:lnTo>
                    <a:pt x="221" y="152"/>
                  </a:lnTo>
                  <a:lnTo>
                    <a:pt x="192" y="168"/>
                  </a:lnTo>
                  <a:lnTo>
                    <a:pt x="163" y="184"/>
                  </a:lnTo>
                  <a:lnTo>
                    <a:pt x="136" y="195"/>
                  </a:lnTo>
                  <a:lnTo>
                    <a:pt x="108" y="198"/>
                  </a:lnTo>
                  <a:lnTo>
                    <a:pt x="83" y="196"/>
                  </a:lnTo>
                  <a:lnTo>
                    <a:pt x="60" y="188"/>
                  </a:lnTo>
                  <a:lnTo>
                    <a:pt x="40" y="174"/>
                  </a:lnTo>
                  <a:lnTo>
                    <a:pt x="23" y="157"/>
                  </a:lnTo>
                  <a:lnTo>
                    <a:pt x="9" y="136"/>
                  </a:lnTo>
                  <a:lnTo>
                    <a:pt x="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139"/>
            <p:cNvSpPr>
              <a:spLocks/>
            </p:cNvSpPr>
            <p:nvPr/>
          </p:nvSpPr>
          <p:spPr bwMode="auto">
            <a:xfrm>
              <a:off x="3893" y="2770"/>
              <a:ext cx="82" cy="83"/>
            </a:xfrm>
            <a:custGeom>
              <a:avLst/>
              <a:gdLst>
                <a:gd name="T0" fmla="*/ 1 w 164"/>
                <a:gd name="T1" fmla="*/ 166 h 166"/>
                <a:gd name="T2" fmla="*/ 3 w 164"/>
                <a:gd name="T3" fmla="*/ 164 h 166"/>
                <a:gd name="T4" fmla="*/ 5 w 164"/>
                <a:gd name="T5" fmla="*/ 157 h 166"/>
                <a:gd name="T6" fmla="*/ 8 w 164"/>
                <a:gd name="T7" fmla="*/ 149 h 166"/>
                <a:gd name="T8" fmla="*/ 13 w 164"/>
                <a:gd name="T9" fmla="*/ 139 h 166"/>
                <a:gd name="T10" fmla="*/ 20 w 164"/>
                <a:gd name="T11" fmla="*/ 128 h 166"/>
                <a:gd name="T12" fmla="*/ 28 w 164"/>
                <a:gd name="T13" fmla="*/ 119 h 166"/>
                <a:gd name="T14" fmla="*/ 37 w 164"/>
                <a:gd name="T15" fmla="*/ 112 h 166"/>
                <a:gd name="T16" fmla="*/ 49 w 164"/>
                <a:gd name="T17" fmla="*/ 109 h 166"/>
                <a:gd name="T18" fmla="*/ 61 w 164"/>
                <a:gd name="T19" fmla="*/ 108 h 166"/>
                <a:gd name="T20" fmla="*/ 74 w 164"/>
                <a:gd name="T21" fmla="*/ 105 h 166"/>
                <a:gd name="T22" fmla="*/ 89 w 164"/>
                <a:gd name="T23" fmla="*/ 101 h 166"/>
                <a:gd name="T24" fmla="*/ 103 w 164"/>
                <a:gd name="T25" fmla="*/ 95 h 166"/>
                <a:gd name="T26" fmla="*/ 118 w 164"/>
                <a:gd name="T27" fmla="*/ 86 h 166"/>
                <a:gd name="T28" fmla="*/ 132 w 164"/>
                <a:gd name="T29" fmla="*/ 73 h 166"/>
                <a:gd name="T30" fmla="*/ 146 w 164"/>
                <a:gd name="T31" fmla="*/ 56 h 166"/>
                <a:gd name="T32" fmla="*/ 157 w 164"/>
                <a:gd name="T33" fmla="*/ 35 h 166"/>
                <a:gd name="T34" fmla="*/ 164 w 164"/>
                <a:gd name="T35" fmla="*/ 17 h 166"/>
                <a:gd name="T36" fmla="*/ 164 w 164"/>
                <a:gd name="T37" fmla="*/ 5 h 166"/>
                <a:gd name="T38" fmla="*/ 158 w 164"/>
                <a:gd name="T39" fmla="*/ 0 h 166"/>
                <a:gd name="T40" fmla="*/ 149 w 164"/>
                <a:gd name="T41" fmla="*/ 0 h 166"/>
                <a:gd name="T42" fmla="*/ 137 w 164"/>
                <a:gd name="T43" fmla="*/ 5 h 166"/>
                <a:gd name="T44" fmla="*/ 126 w 164"/>
                <a:gd name="T45" fmla="*/ 12 h 166"/>
                <a:gd name="T46" fmla="*/ 117 w 164"/>
                <a:gd name="T47" fmla="*/ 19 h 166"/>
                <a:gd name="T48" fmla="*/ 111 w 164"/>
                <a:gd name="T49" fmla="*/ 26 h 166"/>
                <a:gd name="T50" fmla="*/ 108 w 164"/>
                <a:gd name="T51" fmla="*/ 33 h 166"/>
                <a:gd name="T52" fmla="*/ 103 w 164"/>
                <a:gd name="T53" fmla="*/ 42 h 166"/>
                <a:gd name="T54" fmla="*/ 98 w 164"/>
                <a:gd name="T55" fmla="*/ 51 h 166"/>
                <a:gd name="T56" fmla="*/ 94 w 164"/>
                <a:gd name="T57" fmla="*/ 62 h 166"/>
                <a:gd name="T58" fmla="*/ 89 w 164"/>
                <a:gd name="T59" fmla="*/ 71 h 166"/>
                <a:gd name="T60" fmla="*/ 84 w 164"/>
                <a:gd name="T61" fmla="*/ 78 h 166"/>
                <a:gd name="T62" fmla="*/ 80 w 164"/>
                <a:gd name="T63" fmla="*/ 81 h 166"/>
                <a:gd name="T64" fmla="*/ 75 w 164"/>
                <a:gd name="T65" fmla="*/ 82 h 166"/>
                <a:gd name="T66" fmla="*/ 68 w 164"/>
                <a:gd name="T67" fmla="*/ 83 h 166"/>
                <a:gd name="T68" fmla="*/ 57 w 164"/>
                <a:gd name="T69" fmla="*/ 89 h 166"/>
                <a:gd name="T70" fmla="*/ 43 w 164"/>
                <a:gd name="T71" fmla="*/ 98 h 166"/>
                <a:gd name="T72" fmla="*/ 29 w 164"/>
                <a:gd name="T73" fmla="*/ 109 h 166"/>
                <a:gd name="T74" fmla="*/ 15 w 164"/>
                <a:gd name="T75" fmla="*/ 123 h 166"/>
                <a:gd name="T76" fmla="*/ 5 w 164"/>
                <a:gd name="T77" fmla="*/ 136 h 166"/>
                <a:gd name="T78" fmla="*/ 0 w 164"/>
                <a:gd name="T79" fmla="*/ 151 h 166"/>
                <a:gd name="T80" fmla="*/ 1 w 164"/>
                <a:gd name="T8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4" h="166">
                  <a:moveTo>
                    <a:pt x="1" y="166"/>
                  </a:moveTo>
                  <a:lnTo>
                    <a:pt x="3" y="164"/>
                  </a:lnTo>
                  <a:lnTo>
                    <a:pt x="5" y="157"/>
                  </a:lnTo>
                  <a:lnTo>
                    <a:pt x="8" y="149"/>
                  </a:lnTo>
                  <a:lnTo>
                    <a:pt x="13" y="139"/>
                  </a:lnTo>
                  <a:lnTo>
                    <a:pt x="20" y="128"/>
                  </a:lnTo>
                  <a:lnTo>
                    <a:pt x="28" y="119"/>
                  </a:lnTo>
                  <a:lnTo>
                    <a:pt x="37" y="112"/>
                  </a:lnTo>
                  <a:lnTo>
                    <a:pt x="49" y="109"/>
                  </a:lnTo>
                  <a:lnTo>
                    <a:pt x="61" y="108"/>
                  </a:lnTo>
                  <a:lnTo>
                    <a:pt x="74" y="105"/>
                  </a:lnTo>
                  <a:lnTo>
                    <a:pt x="89" y="101"/>
                  </a:lnTo>
                  <a:lnTo>
                    <a:pt x="103" y="95"/>
                  </a:lnTo>
                  <a:lnTo>
                    <a:pt x="118" y="86"/>
                  </a:lnTo>
                  <a:lnTo>
                    <a:pt x="132" y="73"/>
                  </a:lnTo>
                  <a:lnTo>
                    <a:pt x="146" y="56"/>
                  </a:lnTo>
                  <a:lnTo>
                    <a:pt x="157" y="35"/>
                  </a:lnTo>
                  <a:lnTo>
                    <a:pt x="164" y="17"/>
                  </a:lnTo>
                  <a:lnTo>
                    <a:pt x="164" y="5"/>
                  </a:lnTo>
                  <a:lnTo>
                    <a:pt x="158" y="0"/>
                  </a:lnTo>
                  <a:lnTo>
                    <a:pt x="149" y="0"/>
                  </a:lnTo>
                  <a:lnTo>
                    <a:pt x="137" y="5"/>
                  </a:lnTo>
                  <a:lnTo>
                    <a:pt x="126" y="12"/>
                  </a:lnTo>
                  <a:lnTo>
                    <a:pt x="117" y="19"/>
                  </a:lnTo>
                  <a:lnTo>
                    <a:pt x="111" y="26"/>
                  </a:lnTo>
                  <a:lnTo>
                    <a:pt x="108" y="33"/>
                  </a:lnTo>
                  <a:lnTo>
                    <a:pt x="103" y="42"/>
                  </a:lnTo>
                  <a:lnTo>
                    <a:pt x="98" y="51"/>
                  </a:lnTo>
                  <a:lnTo>
                    <a:pt x="94" y="62"/>
                  </a:lnTo>
                  <a:lnTo>
                    <a:pt x="89" y="71"/>
                  </a:lnTo>
                  <a:lnTo>
                    <a:pt x="84" y="78"/>
                  </a:lnTo>
                  <a:lnTo>
                    <a:pt x="80" y="81"/>
                  </a:lnTo>
                  <a:lnTo>
                    <a:pt x="75" y="82"/>
                  </a:lnTo>
                  <a:lnTo>
                    <a:pt x="68" y="83"/>
                  </a:lnTo>
                  <a:lnTo>
                    <a:pt x="57" y="89"/>
                  </a:lnTo>
                  <a:lnTo>
                    <a:pt x="43" y="98"/>
                  </a:lnTo>
                  <a:lnTo>
                    <a:pt x="29" y="109"/>
                  </a:lnTo>
                  <a:lnTo>
                    <a:pt x="15" y="123"/>
                  </a:lnTo>
                  <a:lnTo>
                    <a:pt x="5" y="136"/>
                  </a:lnTo>
                  <a:lnTo>
                    <a:pt x="0" y="151"/>
                  </a:lnTo>
                  <a:lnTo>
                    <a:pt x="1"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140"/>
            <p:cNvSpPr>
              <a:spLocks/>
            </p:cNvSpPr>
            <p:nvPr/>
          </p:nvSpPr>
          <p:spPr bwMode="auto">
            <a:xfrm>
              <a:off x="4231" y="2839"/>
              <a:ext cx="284" cy="61"/>
            </a:xfrm>
            <a:custGeom>
              <a:avLst/>
              <a:gdLst>
                <a:gd name="T0" fmla="*/ 1 w 569"/>
                <a:gd name="T1" fmla="*/ 12 h 122"/>
                <a:gd name="T2" fmla="*/ 12 w 569"/>
                <a:gd name="T3" fmla="*/ 5 h 122"/>
                <a:gd name="T4" fmla="*/ 41 w 569"/>
                <a:gd name="T5" fmla="*/ 0 h 122"/>
                <a:gd name="T6" fmla="*/ 94 w 569"/>
                <a:gd name="T7" fmla="*/ 5 h 122"/>
                <a:gd name="T8" fmla="*/ 153 w 569"/>
                <a:gd name="T9" fmla="*/ 20 h 122"/>
                <a:gd name="T10" fmla="*/ 202 w 569"/>
                <a:gd name="T11" fmla="*/ 34 h 122"/>
                <a:gd name="T12" fmla="*/ 257 w 569"/>
                <a:gd name="T13" fmla="*/ 47 h 122"/>
                <a:gd name="T14" fmla="*/ 315 w 569"/>
                <a:gd name="T15" fmla="*/ 60 h 122"/>
                <a:gd name="T16" fmla="*/ 374 w 569"/>
                <a:gd name="T17" fmla="*/ 70 h 122"/>
                <a:gd name="T18" fmla="*/ 432 w 569"/>
                <a:gd name="T19" fmla="*/ 76 h 122"/>
                <a:gd name="T20" fmla="*/ 487 w 569"/>
                <a:gd name="T21" fmla="*/ 78 h 122"/>
                <a:gd name="T22" fmla="*/ 537 w 569"/>
                <a:gd name="T23" fmla="*/ 76 h 122"/>
                <a:gd name="T24" fmla="*/ 560 w 569"/>
                <a:gd name="T25" fmla="*/ 72 h 122"/>
                <a:gd name="T26" fmla="*/ 565 w 569"/>
                <a:gd name="T27" fmla="*/ 84 h 122"/>
                <a:gd name="T28" fmla="*/ 569 w 569"/>
                <a:gd name="T29" fmla="*/ 99 h 122"/>
                <a:gd name="T30" fmla="*/ 561 w 569"/>
                <a:gd name="T31" fmla="*/ 114 h 122"/>
                <a:gd name="T32" fmla="*/ 540 w 569"/>
                <a:gd name="T33" fmla="*/ 121 h 122"/>
                <a:gd name="T34" fmla="*/ 514 w 569"/>
                <a:gd name="T35" fmla="*/ 121 h 122"/>
                <a:gd name="T36" fmla="*/ 479 w 569"/>
                <a:gd name="T37" fmla="*/ 117 h 122"/>
                <a:gd name="T38" fmla="*/ 439 w 569"/>
                <a:gd name="T39" fmla="*/ 111 h 122"/>
                <a:gd name="T40" fmla="*/ 396 w 569"/>
                <a:gd name="T41" fmla="*/ 103 h 122"/>
                <a:gd name="T42" fmla="*/ 355 w 569"/>
                <a:gd name="T43" fmla="*/ 95 h 122"/>
                <a:gd name="T44" fmla="*/ 319 w 569"/>
                <a:gd name="T45" fmla="*/ 87 h 122"/>
                <a:gd name="T46" fmla="*/ 291 w 569"/>
                <a:gd name="T47" fmla="*/ 80 h 122"/>
                <a:gd name="T48" fmla="*/ 273 w 569"/>
                <a:gd name="T49" fmla="*/ 75 h 122"/>
                <a:gd name="T50" fmla="*/ 246 w 569"/>
                <a:gd name="T51" fmla="*/ 65 h 122"/>
                <a:gd name="T52" fmla="*/ 211 w 569"/>
                <a:gd name="T53" fmla="*/ 54 h 122"/>
                <a:gd name="T54" fmla="*/ 170 w 569"/>
                <a:gd name="T55" fmla="*/ 40 h 122"/>
                <a:gd name="T56" fmla="*/ 126 w 569"/>
                <a:gd name="T57" fmla="*/ 27 h 122"/>
                <a:gd name="T58" fmla="*/ 85 w 569"/>
                <a:gd name="T59" fmla="*/ 17 h 122"/>
                <a:gd name="T60" fmla="*/ 46 w 569"/>
                <a:gd name="T61" fmla="*/ 11 h 122"/>
                <a:gd name="T62" fmla="*/ 12 w 569"/>
                <a:gd name="T63"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9" h="122">
                  <a:moveTo>
                    <a:pt x="0" y="14"/>
                  </a:moveTo>
                  <a:lnTo>
                    <a:pt x="1" y="12"/>
                  </a:lnTo>
                  <a:lnTo>
                    <a:pt x="4" y="9"/>
                  </a:lnTo>
                  <a:lnTo>
                    <a:pt x="12" y="5"/>
                  </a:lnTo>
                  <a:lnTo>
                    <a:pt x="24" y="2"/>
                  </a:lnTo>
                  <a:lnTo>
                    <a:pt x="41" y="0"/>
                  </a:lnTo>
                  <a:lnTo>
                    <a:pt x="64" y="1"/>
                  </a:lnTo>
                  <a:lnTo>
                    <a:pt x="94" y="5"/>
                  </a:lnTo>
                  <a:lnTo>
                    <a:pt x="131" y="15"/>
                  </a:lnTo>
                  <a:lnTo>
                    <a:pt x="153" y="20"/>
                  </a:lnTo>
                  <a:lnTo>
                    <a:pt x="177" y="27"/>
                  </a:lnTo>
                  <a:lnTo>
                    <a:pt x="202" y="34"/>
                  </a:lnTo>
                  <a:lnTo>
                    <a:pt x="229" y="41"/>
                  </a:lnTo>
                  <a:lnTo>
                    <a:pt x="257" y="47"/>
                  </a:lnTo>
                  <a:lnTo>
                    <a:pt x="285" y="54"/>
                  </a:lnTo>
                  <a:lnTo>
                    <a:pt x="315" y="60"/>
                  </a:lnTo>
                  <a:lnTo>
                    <a:pt x="344" y="65"/>
                  </a:lnTo>
                  <a:lnTo>
                    <a:pt x="374" y="70"/>
                  </a:lnTo>
                  <a:lnTo>
                    <a:pt x="403" y="73"/>
                  </a:lnTo>
                  <a:lnTo>
                    <a:pt x="432" y="76"/>
                  </a:lnTo>
                  <a:lnTo>
                    <a:pt x="459" y="78"/>
                  </a:lnTo>
                  <a:lnTo>
                    <a:pt x="487" y="78"/>
                  </a:lnTo>
                  <a:lnTo>
                    <a:pt x="512" y="78"/>
                  </a:lnTo>
                  <a:lnTo>
                    <a:pt x="537" y="76"/>
                  </a:lnTo>
                  <a:lnTo>
                    <a:pt x="559" y="71"/>
                  </a:lnTo>
                  <a:lnTo>
                    <a:pt x="560" y="72"/>
                  </a:lnTo>
                  <a:lnTo>
                    <a:pt x="562" y="77"/>
                  </a:lnTo>
                  <a:lnTo>
                    <a:pt x="565" y="84"/>
                  </a:lnTo>
                  <a:lnTo>
                    <a:pt x="568" y="91"/>
                  </a:lnTo>
                  <a:lnTo>
                    <a:pt x="569" y="99"/>
                  </a:lnTo>
                  <a:lnTo>
                    <a:pt x="567" y="107"/>
                  </a:lnTo>
                  <a:lnTo>
                    <a:pt x="561" y="114"/>
                  </a:lnTo>
                  <a:lnTo>
                    <a:pt x="549" y="119"/>
                  </a:lnTo>
                  <a:lnTo>
                    <a:pt x="540" y="121"/>
                  </a:lnTo>
                  <a:lnTo>
                    <a:pt x="529" y="122"/>
                  </a:lnTo>
                  <a:lnTo>
                    <a:pt x="514" y="121"/>
                  </a:lnTo>
                  <a:lnTo>
                    <a:pt x="498" y="119"/>
                  </a:lnTo>
                  <a:lnTo>
                    <a:pt x="479" y="117"/>
                  </a:lnTo>
                  <a:lnTo>
                    <a:pt x="459" y="115"/>
                  </a:lnTo>
                  <a:lnTo>
                    <a:pt x="439" y="111"/>
                  </a:lnTo>
                  <a:lnTo>
                    <a:pt x="417" y="108"/>
                  </a:lnTo>
                  <a:lnTo>
                    <a:pt x="396" y="103"/>
                  </a:lnTo>
                  <a:lnTo>
                    <a:pt x="375" y="100"/>
                  </a:lnTo>
                  <a:lnTo>
                    <a:pt x="355" y="95"/>
                  </a:lnTo>
                  <a:lnTo>
                    <a:pt x="336" y="92"/>
                  </a:lnTo>
                  <a:lnTo>
                    <a:pt x="319" y="87"/>
                  </a:lnTo>
                  <a:lnTo>
                    <a:pt x="304" y="84"/>
                  </a:lnTo>
                  <a:lnTo>
                    <a:pt x="291" y="80"/>
                  </a:lnTo>
                  <a:lnTo>
                    <a:pt x="282" y="78"/>
                  </a:lnTo>
                  <a:lnTo>
                    <a:pt x="273" y="75"/>
                  </a:lnTo>
                  <a:lnTo>
                    <a:pt x="260" y="71"/>
                  </a:lnTo>
                  <a:lnTo>
                    <a:pt x="246" y="65"/>
                  </a:lnTo>
                  <a:lnTo>
                    <a:pt x="229" y="60"/>
                  </a:lnTo>
                  <a:lnTo>
                    <a:pt x="211" y="54"/>
                  </a:lnTo>
                  <a:lnTo>
                    <a:pt x="191" y="47"/>
                  </a:lnTo>
                  <a:lnTo>
                    <a:pt x="170" y="40"/>
                  </a:lnTo>
                  <a:lnTo>
                    <a:pt x="148" y="33"/>
                  </a:lnTo>
                  <a:lnTo>
                    <a:pt x="126" y="27"/>
                  </a:lnTo>
                  <a:lnTo>
                    <a:pt x="106" y="22"/>
                  </a:lnTo>
                  <a:lnTo>
                    <a:pt x="85" y="17"/>
                  </a:lnTo>
                  <a:lnTo>
                    <a:pt x="64" y="14"/>
                  </a:lnTo>
                  <a:lnTo>
                    <a:pt x="46" y="11"/>
                  </a:lnTo>
                  <a:lnTo>
                    <a:pt x="28" y="10"/>
                  </a:lnTo>
                  <a:lnTo>
                    <a:pt x="12" y="11"/>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141"/>
            <p:cNvSpPr>
              <a:spLocks/>
            </p:cNvSpPr>
            <p:nvPr/>
          </p:nvSpPr>
          <p:spPr bwMode="auto">
            <a:xfrm>
              <a:off x="3905" y="2839"/>
              <a:ext cx="41" cy="42"/>
            </a:xfrm>
            <a:custGeom>
              <a:avLst/>
              <a:gdLst>
                <a:gd name="T0" fmla="*/ 32 w 81"/>
                <a:gd name="T1" fmla="*/ 0 h 83"/>
                <a:gd name="T2" fmla="*/ 32 w 81"/>
                <a:gd name="T3" fmla="*/ 6 h 83"/>
                <a:gd name="T4" fmla="*/ 35 w 81"/>
                <a:gd name="T5" fmla="*/ 19 h 83"/>
                <a:gd name="T6" fmla="*/ 44 w 81"/>
                <a:gd name="T7" fmla="*/ 31 h 83"/>
                <a:gd name="T8" fmla="*/ 61 w 81"/>
                <a:gd name="T9" fmla="*/ 36 h 83"/>
                <a:gd name="T10" fmla="*/ 77 w 81"/>
                <a:gd name="T11" fmla="*/ 41 h 83"/>
                <a:gd name="T12" fmla="*/ 81 w 81"/>
                <a:gd name="T13" fmla="*/ 57 h 83"/>
                <a:gd name="T14" fmla="*/ 76 w 81"/>
                <a:gd name="T15" fmla="*/ 75 h 83"/>
                <a:gd name="T16" fmla="*/ 57 w 81"/>
                <a:gd name="T17" fmla="*/ 83 h 83"/>
                <a:gd name="T18" fmla="*/ 44 w 81"/>
                <a:gd name="T19" fmla="*/ 82 h 83"/>
                <a:gd name="T20" fmla="*/ 29 w 81"/>
                <a:gd name="T21" fmla="*/ 78 h 83"/>
                <a:gd name="T22" fmla="*/ 17 w 81"/>
                <a:gd name="T23" fmla="*/ 72 h 83"/>
                <a:gd name="T24" fmla="*/ 5 w 81"/>
                <a:gd name="T25" fmla="*/ 64 h 83"/>
                <a:gd name="T26" fmla="*/ 0 w 81"/>
                <a:gd name="T27" fmla="*/ 53 h 83"/>
                <a:gd name="T28" fmla="*/ 1 w 81"/>
                <a:gd name="T29" fmla="*/ 39 h 83"/>
                <a:gd name="T30" fmla="*/ 11 w 81"/>
                <a:gd name="T31" fmla="*/ 21 h 83"/>
                <a:gd name="T32" fmla="*/ 32 w 81"/>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83">
                  <a:moveTo>
                    <a:pt x="32" y="0"/>
                  </a:moveTo>
                  <a:lnTo>
                    <a:pt x="32" y="6"/>
                  </a:lnTo>
                  <a:lnTo>
                    <a:pt x="35" y="19"/>
                  </a:lnTo>
                  <a:lnTo>
                    <a:pt x="44" y="31"/>
                  </a:lnTo>
                  <a:lnTo>
                    <a:pt x="61" y="36"/>
                  </a:lnTo>
                  <a:lnTo>
                    <a:pt x="77" y="41"/>
                  </a:lnTo>
                  <a:lnTo>
                    <a:pt x="81" y="57"/>
                  </a:lnTo>
                  <a:lnTo>
                    <a:pt x="76" y="75"/>
                  </a:lnTo>
                  <a:lnTo>
                    <a:pt x="57" y="83"/>
                  </a:lnTo>
                  <a:lnTo>
                    <a:pt x="44" y="82"/>
                  </a:lnTo>
                  <a:lnTo>
                    <a:pt x="29" y="78"/>
                  </a:lnTo>
                  <a:lnTo>
                    <a:pt x="17" y="72"/>
                  </a:lnTo>
                  <a:lnTo>
                    <a:pt x="5" y="64"/>
                  </a:lnTo>
                  <a:lnTo>
                    <a:pt x="0" y="53"/>
                  </a:lnTo>
                  <a:lnTo>
                    <a:pt x="1" y="39"/>
                  </a:lnTo>
                  <a:lnTo>
                    <a:pt x="11" y="21"/>
                  </a:lnTo>
                  <a:lnTo>
                    <a:pt x="32" y="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142"/>
            <p:cNvSpPr>
              <a:spLocks/>
            </p:cNvSpPr>
            <p:nvPr/>
          </p:nvSpPr>
          <p:spPr bwMode="auto">
            <a:xfrm>
              <a:off x="3959" y="2660"/>
              <a:ext cx="514" cy="196"/>
            </a:xfrm>
            <a:custGeom>
              <a:avLst/>
              <a:gdLst>
                <a:gd name="T0" fmla="*/ 73 w 1029"/>
                <a:gd name="T1" fmla="*/ 389 h 390"/>
                <a:gd name="T2" fmla="*/ 107 w 1029"/>
                <a:gd name="T3" fmla="*/ 372 h 390"/>
                <a:gd name="T4" fmla="*/ 145 w 1029"/>
                <a:gd name="T5" fmla="*/ 307 h 390"/>
                <a:gd name="T6" fmla="*/ 170 w 1029"/>
                <a:gd name="T7" fmla="*/ 271 h 390"/>
                <a:gd name="T8" fmla="*/ 208 w 1029"/>
                <a:gd name="T9" fmla="*/ 258 h 390"/>
                <a:gd name="T10" fmla="*/ 249 w 1029"/>
                <a:gd name="T11" fmla="*/ 256 h 390"/>
                <a:gd name="T12" fmla="*/ 289 w 1029"/>
                <a:gd name="T13" fmla="*/ 260 h 390"/>
                <a:gd name="T14" fmla="*/ 342 w 1029"/>
                <a:gd name="T15" fmla="*/ 263 h 390"/>
                <a:gd name="T16" fmla="*/ 397 w 1029"/>
                <a:gd name="T17" fmla="*/ 266 h 390"/>
                <a:gd name="T18" fmla="*/ 450 w 1029"/>
                <a:gd name="T19" fmla="*/ 263 h 390"/>
                <a:gd name="T20" fmla="*/ 493 w 1029"/>
                <a:gd name="T21" fmla="*/ 254 h 390"/>
                <a:gd name="T22" fmla="*/ 525 w 1029"/>
                <a:gd name="T23" fmla="*/ 231 h 390"/>
                <a:gd name="T24" fmla="*/ 499 w 1029"/>
                <a:gd name="T25" fmla="*/ 221 h 390"/>
                <a:gd name="T26" fmla="*/ 445 w 1029"/>
                <a:gd name="T27" fmla="*/ 218 h 390"/>
                <a:gd name="T28" fmla="*/ 403 w 1029"/>
                <a:gd name="T29" fmla="*/ 215 h 390"/>
                <a:gd name="T30" fmla="*/ 363 w 1029"/>
                <a:gd name="T31" fmla="*/ 209 h 390"/>
                <a:gd name="T32" fmla="*/ 336 w 1029"/>
                <a:gd name="T33" fmla="*/ 198 h 390"/>
                <a:gd name="T34" fmla="*/ 334 w 1029"/>
                <a:gd name="T35" fmla="*/ 184 h 390"/>
                <a:gd name="T36" fmla="*/ 367 w 1029"/>
                <a:gd name="T37" fmla="*/ 164 h 390"/>
                <a:gd name="T38" fmla="*/ 426 w 1029"/>
                <a:gd name="T39" fmla="*/ 147 h 390"/>
                <a:gd name="T40" fmla="*/ 488 w 1029"/>
                <a:gd name="T41" fmla="*/ 137 h 390"/>
                <a:gd name="T42" fmla="*/ 547 w 1029"/>
                <a:gd name="T43" fmla="*/ 129 h 390"/>
                <a:gd name="T44" fmla="*/ 594 w 1029"/>
                <a:gd name="T45" fmla="*/ 122 h 390"/>
                <a:gd name="T46" fmla="*/ 623 w 1029"/>
                <a:gd name="T47" fmla="*/ 112 h 390"/>
                <a:gd name="T48" fmla="*/ 649 w 1029"/>
                <a:gd name="T49" fmla="*/ 101 h 390"/>
                <a:gd name="T50" fmla="*/ 710 w 1029"/>
                <a:gd name="T51" fmla="*/ 130 h 390"/>
                <a:gd name="T52" fmla="*/ 766 w 1029"/>
                <a:gd name="T53" fmla="*/ 184 h 390"/>
                <a:gd name="T54" fmla="*/ 811 w 1029"/>
                <a:gd name="T55" fmla="*/ 230 h 390"/>
                <a:gd name="T56" fmla="*/ 873 w 1029"/>
                <a:gd name="T57" fmla="*/ 244 h 390"/>
                <a:gd name="T58" fmla="*/ 952 w 1029"/>
                <a:gd name="T59" fmla="*/ 225 h 390"/>
                <a:gd name="T60" fmla="*/ 1003 w 1029"/>
                <a:gd name="T61" fmla="*/ 192 h 390"/>
                <a:gd name="T62" fmla="*/ 1024 w 1029"/>
                <a:gd name="T63" fmla="*/ 151 h 390"/>
                <a:gd name="T64" fmla="*/ 1029 w 1029"/>
                <a:gd name="T65" fmla="*/ 99 h 390"/>
                <a:gd name="T66" fmla="*/ 1024 w 1029"/>
                <a:gd name="T67" fmla="*/ 33 h 390"/>
                <a:gd name="T68" fmla="*/ 988 w 1029"/>
                <a:gd name="T69" fmla="*/ 0 h 390"/>
                <a:gd name="T70" fmla="*/ 942 w 1029"/>
                <a:gd name="T71" fmla="*/ 0 h 390"/>
                <a:gd name="T72" fmla="*/ 871 w 1029"/>
                <a:gd name="T73" fmla="*/ 3 h 390"/>
                <a:gd name="T74" fmla="*/ 788 w 1029"/>
                <a:gd name="T75" fmla="*/ 8 h 390"/>
                <a:gd name="T76" fmla="*/ 706 w 1029"/>
                <a:gd name="T77" fmla="*/ 17 h 390"/>
                <a:gd name="T78" fmla="*/ 642 w 1029"/>
                <a:gd name="T79" fmla="*/ 32 h 390"/>
                <a:gd name="T80" fmla="*/ 596 w 1029"/>
                <a:gd name="T81" fmla="*/ 51 h 390"/>
                <a:gd name="T82" fmla="*/ 538 w 1029"/>
                <a:gd name="T83" fmla="*/ 76 h 390"/>
                <a:gd name="T84" fmla="*/ 475 w 1029"/>
                <a:gd name="T85" fmla="*/ 99 h 390"/>
                <a:gd name="T86" fmla="*/ 413 w 1029"/>
                <a:gd name="T87" fmla="*/ 118 h 390"/>
                <a:gd name="T88" fmla="*/ 364 w 1029"/>
                <a:gd name="T89" fmla="*/ 131 h 390"/>
                <a:gd name="T90" fmla="*/ 332 w 1029"/>
                <a:gd name="T91" fmla="*/ 133 h 390"/>
                <a:gd name="T92" fmla="*/ 299 w 1029"/>
                <a:gd name="T93" fmla="*/ 131 h 390"/>
                <a:gd name="T94" fmla="*/ 261 w 1029"/>
                <a:gd name="T95" fmla="*/ 127 h 390"/>
                <a:gd name="T96" fmla="*/ 223 w 1029"/>
                <a:gd name="T97" fmla="*/ 126 h 390"/>
                <a:gd name="T98" fmla="*/ 186 w 1029"/>
                <a:gd name="T99" fmla="*/ 129 h 390"/>
                <a:gd name="T100" fmla="*/ 154 w 1029"/>
                <a:gd name="T101" fmla="*/ 139 h 390"/>
                <a:gd name="T102" fmla="*/ 110 w 1029"/>
                <a:gd name="T103" fmla="*/ 174 h 390"/>
                <a:gd name="T104" fmla="*/ 90 w 1029"/>
                <a:gd name="T105" fmla="*/ 208 h 390"/>
                <a:gd name="T106" fmla="*/ 77 w 1029"/>
                <a:gd name="T107" fmla="*/ 236 h 390"/>
                <a:gd name="T108" fmla="*/ 20 w 1029"/>
                <a:gd name="T109" fmla="*/ 299 h 390"/>
                <a:gd name="T110" fmla="*/ 9 w 1029"/>
                <a:gd name="T111" fmla="*/ 352 h 390"/>
                <a:gd name="T112" fmla="*/ 85 w 1029"/>
                <a:gd name="T113" fmla="*/ 358 h 390"/>
                <a:gd name="T114" fmla="*/ 84 w 1029"/>
                <a:gd name="T115" fmla="*/ 377 h 390"/>
                <a:gd name="T116" fmla="*/ 65 w 1029"/>
                <a:gd name="T11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390">
                  <a:moveTo>
                    <a:pt x="65" y="390"/>
                  </a:moveTo>
                  <a:lnTo>
                    <a:pt x="68" y="390"/>
                  </a:lnTo>
                  <a:lnTo>
                    <a:pt x="73" y="389"/>
                  </a:lnTo>
                  <a:lnTo>
                    <a:pt x="83" y="387"/>
                  </a:lnTo>
                  <a:lnTo>
                    <a:pt x="94" y="381"/>
                  </a:lnTo>
                  <a:lnTo>
                    <a:pt x="107" y="372"/>
                  </a:lnTo>
                  <a:lnTo>
                    <a:pt x="121" y="357"/>
                  </a:lnTo>
                  <a:lnTo>
                    <a:pt x="133" y="336"/>
                  </a:lnTo>
                  <a:lnTo>
                    <a:pt x="145" y="307"/>
                  </a:lnTo>
                  <a:lnTo>
                    <a:pt x="152" y="292"/>
                  </a:lnTo>
                  <a:lnTo>
                    <a:pt x="160" y="281"/>
                  </a:lnTo>
                  <a:lnTo>
                    <a:pt x="170" y="271"/>
                  </a:lnTo>
                  <a:lnTo>
                    <a:pt x="182" y="265"/>
                  </a:lnTo>
                  <a:lnTo>
                    <a:pt x="194" y="261"/>
                  </a:lnTo>
                  <a:lnTo>
                    <a:pt x="208" y="258"/>
                  </a:lnTo>
                  <a:lnTo>
                    <a:pt x="223" y="256"/>
                  </a:lnTo>
                  <a:lnTo>
                    <a:pt x="239" y="256"/>
                  </a:lnTo>
                  <a:lnTo>
                    <a:pt x="249" y="256"/>
                  </a:lnTo>
                  <a:lnTo>
                    <a:pt x="260" y="258"/>
                  </a:lnTo>
                  <a:lnTo>
                    <a:pt x="274" y="259"/>
                  </a:lnTo>
                  <a:lnTo>
                    <a:pt x="289" y="260"/>
                  </a:lnTo>
                  <a:lnTo>
                    <a:pt x="306" y="261"/>
                  </a:lnTo>
                  <a:lnTo>
                    <a:pt x="324" y="262"/>
                  </a:lnTo>
                  <a:lnTo>
                    <a:pt x="342" y="263"/>
                  </a:lnTo>
                  <a:lnTo>
                    <a:pt x="360" y="265"/>
                  </a:lnTo>
                  <a:lnTo>
                    <a:pt x="379" y="266"/>
                  </a:lnTo>
                  <a:lnTo>
                    <a:pt x="397" y="266"/>
                  </a:lnTo>
                  <a:lnTo>
                    <a:pt x="416" y="266"/>
                  </a:lnTo>
                  <a:lnTo>
                    <a:pt x="434" y="266"/>
                  </a:lnTo>
                  <a:lnTo>
                    <a:pt x="450" y="263"/>
                  </a:lnTo>
                  <a:lnTo>
                    <a:pt x="466" y="261"/>
                  </a:lnTo>
                  <a:lnTo>
                    <a:pt x="480" y="259"/>
                  </a:lnTo>
                  <a:lnTo>
                    <a:pt x="493" y="254"/>
                  </a:lnTo>
                  <a:lnTo>
                    <a:pt x="511" y="245"/>
                  </a:lnTo>
                  <a:lnTo>
                    <a:pt x="522" y="237"/>
                  </a:lnTo>
                  <a:lnTo>
                    <a:pt x="525" y="231"/>
                  </a:lnTo>
                  <a:lnTo>
                    <a:pt x="522" y="227"/>
                  </a:lnTo>
                  <a:lnTo>
                    <a:pt x="513" y="223"/>
                  </a:lnTo>
                  <a:lnTo>
                    <a:pt x="499" y="221"/>
                  </a:lnTo>
                  <a:lnTo>
                    <a:pt x="480" y="218"/>
                  </a:lnTo>
                  <a:lnTo>
                    <a:pt x="457" y="218"/>
                  </a:lnTo>
                  <a:lnTo>
                    <a:pt x="445" y="218"/>
                  </a:lnTo>
                  <a:lnTo>
                    <a:pt x="432" y="217"/>
                  </a:lnTo>
                  <a:lnTo>
                    <a:pt x="417" y="216"/>
                  </a:lnTo>
                  <a:lnTo>
                    <a:pt x="403" y="215"/>
                  </a:lnTo>
                  <a:lnTo>
                    <a:pt x="389" y="214"/>
                  </a:lnTo>
                  <a:lnTo>
                    <a:pt x="375" y="212"/>
                  </a:lnTo>
                  <a:lnTo>
                    <a:pt x="363" y="209"/>
                  </a:lnTo>
                  <a:lnTo>
                    <a:pt x="352" y="206"/>
                  </a:lnTo>
                  <a:lnTo>
                    <a:pt x="343" y="202"/>
                  </a:lnTo>
                  <a:lnTo>
                    <a:pt x="336" y="198"/>
                  </a:lnTo>
                  <a:lnTo>
                    <a:pt x="332" y="194"/>
                  </a:lnTo>
                  <a:lnTo>
                    <a:pt x="330" y="189"/>
                  </a:lnTo>
                  <a:lnTo>
                    <a:pt x="334" y="184"/>
                  </a:lnTo>
                  <a:lnTo>
                    <a:pt x="340" y="177"/>
                  </a:lnTo>
                  <a:lnTo>
                    <a:pt x="351" y="171"/>
                  </a:lnTo>
                  <a:lnTo>
                    <a:pt x="367" y="164"/>
                  </a:lnTo>
                  <a:lnTo>
                    <a:pt x="386" y="157"/>
                  </a:lnTo>
                  <a:lnTo>
                    <a:pt x="405" y="152"/>
                  </a:lnTo>
                  <a:lnTo>
                    <a:pt x="426" y="147"/>
                  </a:lnTo>
                  <a:lnTo>
                    <a:pt x="447" y="144"/>
                  </a:lnTo>
                  <a:lnTo>
                    <a:pt x="468" y="139"/>
                  </a:lnTo>
                  <a:lnTo>
                    <a:pt x="488" y="137"/>
                  </a:lnTo>
                  <a:lnTo>
                    <a:pt x="509" y="133"/>
                  </a:lnTo>
                  <a:lnTo>
                    <a:pt x="529" y="131"/>
                  </a:lnTo>
                  <a:lnTo>
                    <a:pt x="547" y="129"/>
                  </a:lnTo>
                  <a:lnTo>
                    <a:pt x="564" y="126"/>
                  </a:lnTo>
                  <a:lnTo>
                    <a:pt x="581" y="124"/>
                  </a:lnTo>
                  <a:lnTo>
                    <a:pt x="594" y="122"/>
                  </a:lnTo>
                  <a:lnTo>
                    <a:pt x="606" y="119"/>
                  </a:lnTo>
                  <a:lnTo>
                    <a:pt x="616" y="116"/>
                  </a:lnTo>
                  <a:lnTo>
                    <a:pt x="623" y="112"/>
                  </a:lnTo>
                  <a:lnTo>
                    <a:pt x="627" y="108"/>
                  </a:lnTo>
                  <a:lnTo>
                    <a:pt x="635" y="102"/>
                  </a:lnTo>
                  <a:lnTo>
                    <a:pt x="649" y="101"/>
                  </a:lnTo>
                  <a:lnTo>
                    <a:pt x="667" y="107"/>
                  </a:lnTo>
                  <a:lnTo>
                    <a:pt x="688" y="116"/>
                  </a:lnTo>
                  <a:lnTo>
                    <a:pt x="710" y="130"/>
                  </a:lnTo>
                  <a:lnTo>
                    <a:pt x="731" y="146"/>
                  </a:lnTo>
                  <a:lnTo>
                    <a:pt x="751" y="164"/>
                  </a:lnTo>
                  <a:lnTo>
                    <a:pt x="766" y="184"/>
                  </a:lnTo>
                  <a:lnTo>
                    <a:pt x="780" y="202"/>
                  </a:lnTo>
                  <a:lnTo>
                    <a:pt x="795" y="217"/>
                  </a:lnTo>
                  <a:lnTo>
                    <a:pt x="811" y="230"/>
                  </a:lnTo>
                  <a:lnTo>
                    <a:pt x="831" y="238"/>
                  </a:lnTo>
                  <a:lnTo>
                    <a:pt x="850" y="243"/>
                  </a:lnTo>
                  <a:lnTo>
                    <a:pt x="873" y="244"/>
                  </a:lnTo>
                  <a:lnTo>
                    <a:pt x="897" y="240"/>
                  </a:lnTo>
                  <a:lnTo>
                    <a:pt x="925" y="235"/>
                  </a:lnTo>
                  <a:lnTo>
                    <a:pt x="952" y="225"/>
                  </a:lnTo>
                  <a:lnTo>
                    <a:pt x="972" y="215"/>
                  </a:lnTo>
                  <a:lnTo>
                    <a:pt x="990" y="203"/>
                  </a:lnTo>
                  <a:lnTo>
                    <a:pt x="1003" y="192"/>
                  </a:lnTo>
                  <a:lnTo>
                    <a:pt x="1013" y="178"/>
                  </a:lnTo>
                  <a:lnTo>
                    <a:pt x="1020" y="165"/>
                  </a:lnTo>
                  <a:lnTo>
                    <a:pt x="1024" y="151"/>
                  </a:lnTo>
                  <a:lnTo>
                    <a:pt x="1027" y="137"/>
                  </a:lnTo>
                  <a:lnTo>
                    <a:pt x="1028" y="119"/>
                  </a:lnTo>
                  <a:lnTo>
                    <a:pt x="1029" y="99"/>
                  </a:lnTo>
                  <a:lnTo>
                    <a:pt x="1029" y="76"/>
                  </a:lnTo>
                  <a:lnTo>
                    <a:pt x="1028" y="54"/>
                  </a:lnTo>
                  <a:lnTo>
                    <a:pt x="1024" y="33"/>
                  </a:lnTo>
                  <a:lnTo>
                    <a:pt x="1016" y="16"/>
                  </a:lnTo>
                  <a:lnTo>
                    <a:pt x="1005" y="4"/>
                  </a:lnTo>
                  <a:lnTo>
                    <a:pt x="988" y="0"/>
                  </a:lnTo>
                  <a:lnTo>
                    <a:pt x="977" y="0"/>
                  </a:lnTo>
                  <a:lnTo>
                    <a:pt x="961" y="0"/>
                  </a:lnTo>
                  <a:lnTo>
                    <a:pt x="942" y="0"/>
                  </a:lnTo>
                  <a:lnTo>
                    <a:pt x="920" y="1"/>
                  </a:lnTo>
                  <a:lnTo>
                    <a:pt x="896" y="2"/>
                  </a:lnTo>
                  <a:lnTo>
                    <a:pt x="871" y="3"/>
                  </a:lnTo>
                  <a:lnTo>
                    <a:pt x="843" y="4"/>
                  </a:lnTo>
                  <a:lnTo>
                    <a:pt x="816" y="5"/>
                  </a:lnTo>
                  <a:lnTo>
                    <a:pt x="788" y="8"/>
                  </a:lnTo>
                  <a:lnTo>
                    <a:pt x="759" y="10"/>
                  </a:lnTo>
                  <a:lnTo>
                    <a:pt x="733" y="13"/>
                  </a:lnTo>
                  <a:lnTo>
                    <a:pt x="706" y="17"/>
                  </a:lnTo>
                  <a:lnTo>
                    <a:pt x="683" y="21"/>
                  </a:lnTo>
                  <a:lnTo>
                    <a:pt x="661" y="26"/>
                  </a:lnTo>
                  <a:lnTo>
                    <a:pt x="642" y="32"/>
                  </a:lnTo>
                  <a:lnTo>
                    <a:pt x="627" y="38"/>
                  </a:lnTo>
                  <a:lnTo>
                    <a:pt x="612" y="45"/>
                  </a:lnTo>
                  <a:lnTo>
                    <a:pt x="596" y="51"/>
                  </a:lnTo>
                  <a:lnTo>
                    <a:pt x="577" y="60"/>
                  </a:lnTo>
                  <a:lnTo>
                    <a:pt x="557" y="68"/>
                  </a:lnTo>
                  <a:lnTo>
                    <a:pt x="538" y="76"/>
                  </a:lnTo>
                  <a:lnTo>
                    <a:pt x="516" y="83"/>
                  </a:lnTo>
                  <a:lnTo>
                    <a:pt x="495" y="91"/>
                  </a:lnTo>
                  <a:lnTo>
                    <a:pt x="475" y="99"/>
                  </a:lnTo>
                  <a:lnTo>
                    <a:pt x="454" y="106"/>
                  </a:lnTo>
                  <a:lnTo>
                    <a:pt x="433" y="112"/>
                  </a:lnTo>
                  <a:lnTo>
                    <a:pt x="413" y="118"/>
                  </a:lnTo>
                  <a:lnTo>
                    <a:pt x="395" y="123"/>
                  </a:lnTo>
                  <a:lnTo>
                    <a:pt x="379" y="127"/>
                  </a:lnTo>
                  <a:lnTo>
                    <a:pt x="364" y="131"/>
                  </a:lnTo>
                  <a:lnTo>
                    <a:pt x="351" y="132"/>
                  </a:lnTo>
                  <a:lnTo>
                    <a:pt x="341" y="133"/>
                  </a:lnTo>
                  <a:lnTo>
                    <a:pt x="332" y="133"/>
                  </a:lnTo>
                  <a:lnTo>
                    <a:pt x="321" y="132"/>
                  </a:lnTo>
                  <a:lnTo>
                    <a:pt x="311" y="132"/>
                  </a:lnTo>
                  <a:lnTo>
                    <a:pt x="299" y="131"/>
                  </a:lnTo>
                  <a:lnTo>
                    <a:pt x="287" y="130"/>
                  </a:lnTo>
                  <a:lnTo>
                    <a:pt x="274" y="129"/>
                  </a:lnTo>
                  <a:lnTo>
                    <a:pt x="261" y="127"/>
                  </a:lnTo>
                  <a:lnTo>
                    <a:pt x="249" y="126"/>
                  </a:lnTo>
                  <a:lnTo>
                    <a:pt x="236" y="126"/>
                  </a:lnTo>
                  <a:lnTo>
                    <a:pt x="223" y="126"/>
                  </a:lnTo>
                  <a:lnTo>
                    <a:pt x="211" y="126"/>
                  </a:lnTo>
                  <a:lnTo>
                    <a:pt x="198" y="127"/>
                  </a:lnTo>
                  <a:lnTo>
                    <a:pt x="186" y="129"/>
                  </a:lnTo>
                  <a:lnTo>
                    <a:pt x="175" y="131"/>
                  </a:lnTo>
                  <a:lnTo>
                    <a:pt x="165" y="134"/>
                  </a:lnTo>
                  <a:lnTo>
                    <a:pt x="154" y="139"/>
                  </a:lnTo>
                  <a:lnTo>
                    <a:pt x="137" y="149"/>
                  </a:lnTo>
                  <a:lnTo>
                    <a:pt x="122" y="161"/>
                  </a:lnTo>
                  <a:lnTo>
                    <a:pt x="110" y="174"/>
                  </a:lnTo>
                  <a:lnTo>
                    <a:pt x="101" y="185"/>
                  </a:lnTo>
                  <a:lnTo>
                    <a:pt x="94" y="198"/>
                  </a:lnTo>
                  <a:lnTo>
                    <a:pt x="90" y="208"/>
                  </a:lnTo>
                  <a:lnTo>
                    <a:pt x="86" y="218"/>
                  </a:lnTo>
                  <a:lnTo>
                    <a:pt x="84" y="225"/>
                  </a:lnTo>
                  <a:lnTo>
                    <a:pt x="77" y="236"/>
                  </a:lnTo>
                  <a:lnTo>
                    <a:pt x="61" y="253"/>
                  </a:lnTo>
                  <a:lnTo>
                    <a:pt x="40" y="275"/>
                  </a:lnTo>
                  <a:lnTo>
                    <a:pt x="20" y="299"/>
                  </a:lnTo>
                  <a:lnTo>
                    <a:pt x="5" y="321"/>
                  </a:lnTo>
                  <a:lnTo>
                    <a:pt x="0" y="341"/>
                  </a:lnTo>
                  <a:lnTo>
                    <a:pt x="9" y="352"/>
                  </a:lnTo>
                  <a:lnTo>
                    <a:pt x="37" y="356"/>
                  </a:lnTo>
                  <a:lnTo>
                    <a:pt x="68" y="354"/>
                  </a:lnTo>
                  <a:lnTo>
                    <a:pt x="85" y="358"/>
                  </a:lnTo>
                  <a:lnTo>
                    <a:pt x="91" y="362"/>
                  </a:lnTo>
                  <a:lnTo>
                    <a:pt x="90" y="369"/>
                  </a:lnTo>
                  <a:lnTo>
                    <a:pt x="84" y="377"/>
                  </a:lnTo>
                  <a:lnTo>
                    <a:pt x="76" y="383"/>
                  </a:lnTo>
                  <a:lnTo>
                    <a:pt x="69" y="388"/>
                  </a:lnTo>
                  <a:lnTo>
                    <a:pt x="65" y="39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143"/>
            <p:cNvSpPr>
              <a:spLocks/>
            </p:cNvSpPr>
            <p:nvPr/>
          </p:nvSpPr>
          <p:spPr bwMode="auto">
            <a:xfrm>
              <a:off x="4304" y="2827"/>
              <a:ext cx="184" cy="30"/>
            </a:xfrm>
            <a:custGeom>
              <a:avLst/>
              <a:gdLst>
                <a:gd name="T0" fmla="*/ 0 w 369"/>
                <a:gd name="T1" fmla="*/ 0 h 59"/>
                <a:gd name="T2" fmla="*/ 1 w 369"/>
                <a:gd name="T3" fmla="*/ 0 h 59"/>
                <a:gd name="T4" fmla="*/ 6 w 369"/>
                <a:gd name="T5" fmla="*/ 1 h 59"/>
                <a:gd name="T6" fmla="*/ 13 w 369"/>
                <a:gd name="T7" fmla="*/ 2 h 59"/>
                <a:gd name="T8" fmla="*/ 22 w 369"/>
                <a:gd name="T9" fmla="*/ 3 h 59"/>
                <a:gd name="T10" fmla="*/ 33 w 369"/>
                <a:gd name="T11" fmla="*/ 5 h 59"/>
                <a:gd name="T12" fmla="*/ 46 w 369"/>
                <a:gd name="T13" fmla="*/ 6 h 59"/>
                <a:gd name="T14" fmla="*/ 61 w 369"/>
                <a:gd name="T15" fmla="*/ 9 h 59"/>
                <a:gd name="T16" fmla="*/ 77 w 369"/>
                <a:gd name="T17" fmla="*/ 10 h 59"/>
                <a:gd name="T18" fmla="*/ 95 w 369"/>
                <a:gd name="T19" fmla="*/ 12 h 59"/>
                <a:gd name="T20" fmla="*/ 113 w 369"/>
                <a:gd name="T21" fmla="*/ 13 h 59"/>
                <a:gd name="T22" fmla="*/ 131 w 369"/>
                <a:gd name="T23" fmla="*/ 14 h 59"/>
                <a:gd name="T24" fmla="*/ 151 w 369"/>
                <a:gd name="T25" fmla="*/ 14 h 59"/>
                <a:gd name="T26" fmla="*/ 171 w 369"/>
                <a:gd name="T27" fmla="*/ 14 h 59"/>
                <a:gd name="T28" fmla="*/ 190 w 369"/>
                <a:gd name="T29" fmla="*/ 13 h 59"/>
                <a:gd name="T30" fmla="*/ 210 w 369"/>
                <a:gd name="T31" fmla="*/ 12 h 59"/>
                <a:gd name="T32" fmla="*/ 228 w 369"/>
                <a:gd name="T33" fmla="*/ 10 h 59"/>
                <a:gd name="T34" fmla="*/ 263 w 369"/>
                <a:gd name="T35" fmla="*/ 4 h 59"/>
                <a:gd name="T36" fmla="*/ 294 w 369"/>
                <a:gd name="T37" fmla="*/ 1 h 59"/>
                <a:gd name="T38" fmla="*/ 320 w 369"/>
                <a:gd name="T39" fmla="*/ 0 h 59"/>
                <a:gd name="T40" fmla="*/ 341 w 369"/>
                <a:gd name="T41" fmla="*/ 1 h 59"/>
                <a:gd name="T42" fmla="*/ 356 w 369"/>
                <a:gd name="T43" fmla="*/ 5 h 59"/>
                <a:gd name="T44" fmla="*/ 365 w 369"/>
                <a:gd name="T45" fmla="*/ 12 h 59"/>
                <a:gd name="T46" fmla="*/ 369 w 369"/>
                <a:gd name="T47" fmla="*/ 23 h 59"/>
                <a:gd name="T48" fmla="*/ 365 w 369"/>
                <a:gd name="T49" fmla="*/ 38 h 59"/>
                <a:gd name="T50" fmla="*/ 360 w 369"/>
                <a:gd name="T51" fmla="*/ 46 h 59"/>
                <a:gd name="T52" fmla="*/ 349 w 369"/>
                <a:gd name="T53" fmla="*/ 51 h 59"/>
                <a:gd name="T54" fmla="*/ 334 w 369"/>
                <a:gd name="T55" fmla="*/ 55 h 59"/>
                <a:gd name="T56" fmla="*/ 317 w 369"/>
                <a:gd name="T57" fmla="*/ 58 h 59"/>
                <a:gd name="T58" fmla="*/ 296 w 369"/>
                <a:gd name="T59" fmla="*/ 59 h 59"/>
                <a:gd name="T60" fmla="*/ 273 w 369"/>
                <a:gd name="T61" fmla="*/ 59 h 59"/>
                <a:gd name="T62" fmla="*/ 248 w 369"/>
                <a:gd name="T63" fmla="*/ 58 h 59"/>
                <a:gd name="T64" fmla="*/ 220 w 369"/>
                <a:gd name="T65" fmla="*/ 56 h 59"/>
                <a:gd name="T66" fmla="*/ 192 w 369"/>
                <a:gd name="T67" fmla="*/ 52 h 59"/>
                <a:gd name="T68" fmla="*/ 164 w 369"/>
                <a:gd name="T69" fmla="*/ 47 h 59"/>
                <a:gd name="T70" fmla="*/ 134 w 369"/>
                <a:gd name="T71" fmla="*/ 41 h 59"/>
                <a:gd name="T72" fmla="*/ 105 w 369"/>
                <a:gd name="T73" fmla="*/ 34 h 59"/>
                <a:gd name="T74" fmla="*/ 76 w 369"/>
                <a:gd name="T75" fmla="*/ 27 h 59"/>
                <a:gd name="T76" fmla="*/ 50 w 369"/>
                <a:gd name="T77" fmla="*/ 19 h 59"/>
                <a:gd name="T78" fmla="*/ 24 w 369"/>
                <a:gd name="T79" fmla="*/ 10 h 59"/>
                <a:gd name="T80" fmla="*/ 0 w 36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59">
                  <a:moveTo>
                    <a:pt x="0" y="0"/>
                  </a:moveTo>
                  <a:lnTo>
                    <a:pt x="1" y="0"/>
                  </a:lnTo>
                  <a:lnTo>
                    <a:pt x="6" y="1"/>
                  </a:lnTo>
                  <a:lnTo>
                    <a:pt x="13" y="2"/>
                  </a:lnTo>
                  <a:lnTo>
                    <a:pt x="22" y="3"/>
                  </a:lnTo>
                  <a:lnTo>
                    <a:pt x="33" y="5"/>
                  </a:lnTo>
                  <a:lnTo>
                    <a:pt x="46" y="6"/>
                  </a:lnTo>
                  <a:lnTo>
                    <a:pt x="61" y="9"/>
                  </a:lnTo>
                  <a:lnTo>
                    <a:pt x="77" y="10"/>
                  </a:lnTo>
                  <a:lnTo>
                    <a:pt x="95" y="12"/>
                  </a:lnTo>
                  <a:lnTo>
                    <a:pt x="113" y="13"/>
                  </a:lnTo>
                  <a:lnTo>
                    <a:pt x="131" y="14"/>
                  </a:lnTo>
                  <a:lnTo>
                    <a:pt x="151" y="14"/>
                  </a:lnTo>
                  <a:lnTo>
                    <a:pt x="171" y="14"/>
                  </a:lnTo>
                  <a:lnTo>
                    <a:pt x="190" y="13"/>
                  </a:lnTo>
                  <a:lnTo>
                    <a:pt x="210" y="12"/>
                  </a:lnTo>
                  <a:lnTo>
                    <a:pt x="228" y="10"/>
                  </a:lnTo>
                  <a:lnTo>
                    <a:pt x="263" y="4"/>
                  </a:lnTo>
                  <a:lnTo>
                    <a:pt x="294" y="1"/>
                  </a:lnTo>
                  <a:lnTo>
                    <a:pt x="320" y="0"/>
                  </a:lnTo>
                  <a:lnTo>
                    <a:pt x="341" y="1"/>
                  </a:lnTo>
                  <a:lnTo>
                    <a:pt x="356" y="5"/>
                  </a:lnTo>
                  <a:lnTo>
                    <a:pt x="365" y="12"/>
                  </a:lnTo>
                  <a:lnTo>
                    <a:pt x="369" y="23"/>
                  </a:lnTo>
                  <a:lnTo>
                    <a:pt x="365" y="38"/>
                  </a:lnTo>
                  <a:lnTo>
                    <a:pt x="360" y="46"/>
                  </a:lnTo>
                  <a:lnTo>
                    <a:pt x="349" y="51"/>
                  </a:lnTo>
                  <a:lnTo>
                    <a:pt x="334" y="55"/>
                  </a:lnTo>
                  <a:lnTo>
                    <a:pt x="317" y="58"/>
                  </a:lnTo>
                  <a:lnTo>
                    <a:pt x="296" y="59"/>
                  </a:lnTo>
                  <a:lnTo>
                    <a:pt x="273" y="59"/>
                  </a:lnTo>
                  <a:lnTo>
                    <a:pt x="248" y="58"/>
                  </a:lnTo>
                  <a:lnTo>
                    <a:pt x="220" y="56"/>
                  </a:lnTo>
                  <a:lnTo>
                    <a:pt x="192" y="52"/>
                  </a:lnTo>
                  <a:lnTo>
                    <a:pt x="164" y="47"/>
                  </a:lnTo>
                  <a:lnTo>
                    <a:pt x="134" y="41"/>
                  </a:lnTo>
                  <a:lnTo>
                    <a:pt x="105" y="34"/>
                  </a:lnTo>
                  <a:lnTo>
                    <a:pt x="76" y="27"/>
                  </a:lnTo>
                  <a:lnTo>
                    <a:pt x="50" y="19"/>
                  </a:lnTo>
                  <a:lnTo>
                    <a:pt x="24" y="10"/>
                  </a:lnTo>
                  <a:lnTo>
                    <a:pt x="0" y="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144"/>
            <p:cNvSpPr>
              <a:spLocks/>
            </p:cNvSpPr>
            <p:nvPr/>
          </p:nvSpPr>
          <p:spPr bwMode="auto">
            <a:xfrm>
              <a:off x="3957" y="2911"/>
              <a:ext cx="144" cy="156"/>
            </a:xfrm>
            <a:custGeom>
              <a:avLst/>
              <a:gdLst>
                <a:gd name="T0" fmla="*/ 210 w 288"/>
                <a:gd name="T1" fmla="*/ 0 h 311"/>
                <a:gd name="T2" fmla="*/ 209 w 288"/>
                <a:gd name="T3" fmla="*/ 1 h 311"/>
                <a:gd name="T4" fmla="*/ 204 w 288"/>
                <a:gd name="T5" fmla="*/ 6 h 311"/>
                <a:gd name="T6" fmla="*/ 198 w 288"/>
                <a:gd name="T7" fmla="*/ 11 h 311"/>
                <a:gd name="T8" fmla="*/ 194 w 288"/>
                <a:gd name="T9" fmla="*/ 18 h 311"/>
                <a:gd name="T10" fmla="*/ 190 w 288"/>
                <a:gd name="T11" fmla="*/ 25 h 311"/>
                <a:gd name="T12" fmla="*/ 191 w 288"/>
                <a:gd name="T13" fmla="*/ 31 h 311"/>
                <a:gd name="T14" fmla="*/ 196 w 288"/>
                <a:gd name="T15" fmla="*/ 37 h 311"/>
                <a:gd name="T16" fmla="*/ 206 w 288"/>
                <a:gd name="T17" fmla="*/ 40 h 311"/>
                <a:gd name="T18" fmla="*/ 219 w 288"/>
                <a:gd name="T19" fmla="*/ 44 h 311"/>
                <a:gd name="T20" fmla="*/ 231 w 288"/>
                <a:gd name="T21" fmla="*/ 49 h 311"/>
                <a:gd name="T22" fmla="*/ 239 w 288"/>
                <a:gd name="T23" fmla="*/ 56 h 311"/>
                <a:gd name="T24" fmla="*/ 243 w 288"/>
                <a:gd name="T25" fmla="*/ 65 h 311"/>
                <a:gd name="T26" fmla="*/ 246 w 288"/>
                <a:gd name="T27" fmla="*/ 76 h 311"/>
                <a:gd name="T28" fmla="*/ 243 w 288"/>
                <a:gd name="T29" fmla="*/ 90 h 311"/>
                <a:gd name="T30" fmla="*/ 236 w 288"/>
                <a:gd name="T31" fmla="*/ 106 h 311"/>
                <a:gd name="T32" fmla="*/ 226 w 288"/>
                <a:gd name="T33" fmla="*/ 123 h 311"/>
                <a:gd name="T34" fmla="*/ 210 w 288"/>
                <a:gd name="T35" fmla="*/ 144 h 311"/>
                <a:gd name="T36" fmla="*/ 190 w 288"/>
                <a:gd name="T37" fmla="*/ 167 h 311"/>
                <a:gd name="T38" fmla="*/ 168 w 288"/>
                <a:gd name="T39" fmla="*/ 191 h 311"/>
                <a:gd name="T40" fmla="*/ 144 w 288"/>
                <a:gd name="T41" fmla="*/ 214 h 311"/>
                <a:gd name="T42" fmla="*/ 122 w 288"/>
                <a:gd name="T43" fmla="*/ 235 h 311"/>
                <a:gd name="T44" fmla="*/ 102 w 288"/>
                <a:gd name="T45" fmla="*/ 252 h 311"/>
                <a:gd name="T46" fmla="*/ 84 w 288"/>
                <a:gd name="T47" fmla="*/ 264 h 311"/>
                <a:gd name="T48" fmla="*/ 73 w 288"/>
                <a:gd name="T49" fmla="*/ 269 h 311"/>
                <a:gd name="T50" fmla="*/ 62 w 288"/>
                <a:gd name="T51" fmla="*/ 272 h 311"/>
                <a:gd name="T52" fmla="*/ 47 w 288"/>
                <a:gd name="T53" fmla="*/ 276 h 311"/>
                <a:gd name="T54" fmla="*/ 32 w 288"/>
                <a:gd name="T55" fmla="*/ 283 h 311"/>
                <a:gd name="T56" fmla="*/ 17 w 288"/>
                <a:gd name="T57" fmla="*/ 290 h 311"/>
                <a:gd name="T58" fmla="*/ 6 w 288"/>
                <a:gd name="T59" fmla="*/ 297 h 311"/>
                <a:gd name="T60" fmla="*/ 0 w 288"/>
                <a:gd name="T61" fmla="*/ 304 h 311"/>
                <a:gd name="T62" fmla="*/ 1 w 288"/>
                <a:gd name="T63" fmla="*/ 309 h 311"/>
                <a:gd name="T64" fmla="*/ 13 w 288"/>
                <a:gd name="T65" fmla="*/ 311 h 311"/>
                <a:gd name="T66" fmla="*/ 22 w 288"/>
                <a:gd name="T67" fmla="*/ 311 h 311"/>
                <a:gd name="T68" fmla="*/ 31 w 288"/>
                <a:gd name="T69" fmla="*/ 310 h 311"/>
                <a:gd name="T70" fmla="*/ 43 w 288"/>
                <a:gd name="T71" fmla="*/ 307 h 311"/>
                <a:gd name="T72" fmla="*/ 54 w 288"/>
                <a:gd name="T73" fmla="*/ 305 h 311"/>
                <a:gd name="T74" fmla="*/ 66 w 288"/>
                <a:gd name="T75" fmla="*/ 302 h 311"/>
                <a:gd name="T76" fmla="*/ 80 w 288"/>
                <a:gd name="T77" fmla="*/ 297 h 311"/>
                <a:gd name="T78" fmla="*/ 92 w 288"/>
                <a:gd name="T79" fmla="*/ 291 h 311"/>
                <a:gd name="T80" fmla="*/ 106 w 288"/>
                <a:gd name="T81" fmla="*/ 284 h 311"/>
                <a:gd name="T82" fmla="*/ 119 w 288"/>
                <a:gd name="T83" fmla="*/ 277 h 311"/>
                <a:gd name="T84" fmla="*/ 133 w 288"/>
                <a:gd name="T85" fmla="*/ 268 h 311"/>
                <a:gd name="T86" fmla="*/ 146 w 288"/>
                <a:gd name="T87" fmla="*/ 259 h 311"/>
                <a:gd name="T88" fmla="*/ 160 w 288"/>
                <a:gd name="T89" fmla="*/ 249 h 311"/>
                <a:gd name="T90" fmla="*/ 173 w 288"/>
                <a:gd name="T91" fmla="*/ 238 h 311"/>
                <a:gd name="T92" fmla="*/ 186 w 288"/>
                <a:gd name="T93" fmla="*/ 226 h 311"/>
                <a:gd name="T94" fmla="*/ 198 w 288"/>
                <a:gd name="T95" fmla="*/ 213 h 311"/>
                <a:gd name="T96" fmla="*/ 210 w 288"/>
                <a:gd name="T97" fmla="*/ 199 h 311"/>
                <a:gd name="T98" fmla="*/ 233 w 288"/>
                <a:gd name="T99" fmla="*/ 169 h 311"/>
                <a:gd name="T100" fmla="*/ 255 w 288"/>
                <a:gd name="T101" fmla="*/ 137 h 311"/>
                <a:gd name="T102" fmla="*/ 274 w 288"/>
                <a:gd name="T103" fmla="*/ 105 h 311"/>
                <a:gd name="T104" fmla="*/ 286 w 288"/>
                <a:gd name="T105" fmla="*/ 75 h 311"/>
                <a:gd name="T106" fmla="*/ 288 w 288"/>
                <a:gd name="T107" fmla="*/ 47 h 311"/>
                <a:gd name="T108" fmla="*/ 279 w 288"/>
                <a:gd name="T109" fmla="*/ 24 h 311"/>
                <a:gd name="T110" fmla="*/ 254 w 288"/>
                <a:gd name="T111" fmla="*/ 8 h 311"/>
                <a:gd name="T112" fmla="*/ 210 w 288"/>
                <a:gd name="T11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8" h="311">
                  <a:moveTo>
                    <a:pt x="210" y="0"/>
                  </a:moveTo>
                  <a:lnTo>
                    <a:pt x="209" y="1"/>
                  </a:lnTo>
                  <a:lnTo>
                    <a:pt x="204" y="6"/>
                  </a:lnTo>
                  <a:lnTo>
                    <a:pt x="198" y="11"/>
                  </a:lnTo>
                  <a:lnTo>
                    <a:pt x="194" y="18"/>
                  </a:lnTo>
                  <a:lnTo>
                    <a:pt x="190" y="25"/>
                  </a:lnTo>
                  <a:lnTo>
                    <a:pt x="191" y="31"/>
                  </a:lnTo>
                  <a:lnTo>
                    <a:pt x="196" y="37"/>
                  </a:lnTo>
                  <a:lnTo>
                    <a:pt x="206" y="40"/>
                  </a:lnTo>
                  <a:lnTo>
                    <a:pt x="219" y="44"/>
                  </a:lnTo>
                  <a:lnTo>
                    <a:pt x="231" y="49"/>
                  </a:lnTo>
                  <a:lnTo>
                    <a:pt x="239" y="56"/>
                  </a:lnTo>
                  <a:lnTo>
                    <a:pt x="243" y="65"/>
                  </a:lnTo>
                  <a:lnTo>
                    <a:pt x="246" y="76"/>
                  </a:lnTo>
                  <a:lnTo>
                    <a:pt x="243" y="90"/>
                  </a:lnTo>
                  <a:lnTo>
                    <a:pt x="236" y="106"/>
                  </a:lnTo>
                  <a:lnTo>
                    <a:pt x="226" y="123"/>
                  </a:lnTo>
                  <a:lnTo>
                    <a:pt x="210" y="144"/>
                  </a:lnTo>
                  <a:lnTo>
                    <a:pt x="190" y="167"/>
                  </a:lnTo>
                  <a:lnTo>
                    <a:pt x="168" y="191"/>
                  </a:lnTo>
                  <a:lnTo>
                    <a:pt x="144" y="214"/>
                  </a:lnTo>
                  <a:lnTo>
                    <a:pt x="122" y="235"/>
                  </a:lnTo>
                  <a:lnTo>
                    <a:pt x="102" y="252"/>
                  </a:lnTo>
                  <a:lnTo>
                    <a:pt x="84" y="264"/>
                  </a:lnTo>
                  <a:lnTo>
                    <a:pt x="73" y="269"/>
                  </a:lnTo>
                  <a:lnTo>
                    <a:pt x="62" y="272"/>
                  </a:lnTo>
                  <a:lnTo>
                    <a:pt x="47" y="276"/>
                  </a:lnTo>
                  <a:lnTo>
                    <a:pt x="32" y="283"/>
                  </a:lnTo>
                  <a:lnTo>
                    <a:pt x="17" y="290"/>
                  </a:lnTo>
                  <a:lnTo>
                    <a:pt x="6" y="297"/>
                  </a:lnTo>
                  <a:lnTo>
                    <a:pt x="0" y="304"/>
                  </a:lnTo>
                  <a:lnTo>
                    <a:pt x="1" y="309"/>
                  </a:lnTo>
                  <a:lnTo>
                    <a:pt x="13" y="311"/>
                  </a:lnTo>
                  <a:lnTo>
                    <a:pt x="22" y="311"/>
                  </a:lnTo>
                  <a:lnTo>
                    <a:pt x="31" y="310"/>
                  </a:lnTo>
                  <a:lnTo>
                    <a:pt x="43" y="307"/>
                  </a:lnTo>
                  <a:lnTo>
                    <a:pt x="54" y="305"/>
                  </a:lnTo>
                  <a:lnTo>
                    <a:pt x="66" y="302"/>
                  </a:lnTo>
                  <a:lnTo>
                    <a:pt x="80" y="297"/>
                  </a:lnTo>
                  <a:lnTo>
                    <a:pt x="92" y="291"/>
                  </a:lnTo>
                  <a:lnTo>
                    <a:pt x="106" y="284"/>
                  </a:lnTo>
                  <a:lnTo>
                    <a:pt x="119" y="277"/>
                  </a:lnTo>
                  <a:lnTo>
                    <a:pt x="133" y="268"/>
                  </a:lnTo>
                  <a:lnTo>
                    <a:pt x="146" y="259"/>
                  </a:lnTo>
                  <a:lnTo>
                    <a:pt x="160" y="249"/>
                  </a:lnTo>
                  <a:lnTo>
                    <a:pt x="173" y="238"/>
                  </a:lnTo>
                  <a:lnTo>
                    <a:pt x="186" y="226"/>
                  </a:lnTo>
                  <a:lnTo>
                    <a:pt x="198" y="213"/>
                  </a:lnTo>
                  <a:lnTo>
                    <a:pt x="210" y="199"/>
                  </a:lnTo>
                  <a:lnTo>
                    <a:pt x="233" y="169"/>
                  </a:lnTo>
                  <a:lnTo>
                    <a:pt x="255" y="137"/>
                  </a:lnTo>
                  <a:lnTo>
                    <a:pt x="274" y="105"/>
                  </a:lnTo>
                  <a:lnTo>
                    <a:pt x="286" y="75"/>
                  </a:lnTo>
                  <a:lnTo>
                    <a:pt x="288" y="47"/>
                  </a:lnTo>
                  <a:lnTo>
                    <a:pt x="279" y="24"/>
                  </a:lnTo>
                  <a:lnTo>
                    <a:pt x="254" y="8"/>
                  </a:lnTo>
                  <a:lnTo>
                    <a:pt x="210" y="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145"/>
            <p:cNvSpPr>
              <a:spLocks/>
            </p:cNvSpPr>
            <p:nvPr/>
          </p:nvSpPr>
          <p:spPr bwMode="auto">
            <a:xfrm>
              <a:off x="3844" y="2919"/>
              <a:ext cx="155" cy="135"/>
            </a:xfrm>
            <a:custGeom>
              <a:avLst/>
              <a:gdLst>
                <a:gd name="T0" fmla="*/ 273 w 311"/>
                <a:gd name="T1" fmla="*/ 2 h 271"/>
                <a:gd name="T2" fmla="*/ 283 w 311"/>
                <a:gd name="T3" fmla="*/ 18 h 271"/>
                <a:gd name="T4" fmla="*/ 287 w 311"/>
                <a:gd name="T5" fmla="*/ 44 h 271"/>
                <a:gd name="T6" fmla="*/ 271 w 311"/>
                <a:gd name="T7" fmla="*/ 72 h 271"/>
                <a:gd name="T8" fmla="*/ 238 w 311"/>
                <a:gd name="T9" fmla="*/ 94 h 271"/>
                <a:gd name="T10" fmla="*/ 201 w 311"/>
                <a:gd name="T11" fmla="*/ 116 h 271"/>
                <a:gd name="T12" fmla="*/ 158 w 311"/>
                <a:gd name="T13" fmla="*/ 144 h 271"/>
                <a:gd name="T14" fmla="*/ 113 w 311"/>
                <a:gd name="T15" fmla="*/ 176 h 271"/>
                <a:gd name="T16" fmla="*/ 71 w 311"/>
                <a:gd name="T17" fmla="*/ 207 h 271"/>
                <a:gd name="T18" fmla="*/ 34 w 311"/>
                <a:gd name="T19" fmla="*/ 235 h 271"/>
                <a:gd name="T20" fmla="*/ 9 w 311"/>
                <a:gd name="T21" fmla="*/ 257 h 271"/>
                <a:gd name="T22" fmla="*/ 0 w 311"/>
                <a:gd name="T23" fmla="*/ 269 h 271"/>
                <a:gd name="T24" fmla="*/ 18 w 311"/>
                <a:gd name="T25" fmla="*/ 271 h 271"/>
                <a:gd name="T26" fmla="*/ 51 w 311"/>
                <a:gd name="T27" fmla="*/ 269 h 271"/>
                <a:gd name="T28" fmla="*/ 91 w 311"/>
                <a:gd name="T29" fmla="*/ 264 h 271"/>
                <a:gd name="T30" fmla="*/ 134 w 311"/>
                <a:gd name="T31" fmla="*/ 251 h 271"/>
                <a:gd name="T32" fmla="*/ 175 w 311"/>
                <a:gd name="T33" fmla="*/ 232 h 271"/>
                <a:gd name="T34" fmla="*/ 201 w 311"/>
                <a:gd name="T35" fmla="*/ 219 h 271"/>
                <a:gd name="T36" fmla="*/ 207 w 311"/>
                <a:gd name="T37" fmla="*/ 212 h 271"/>
                <a:gd name="T38" fmla="*/ 192 w 311"/>
                <a:gd name="T39" fmla="*/ 209 h 271"/>
                <a:gd name="T40" fmla="*/ 158 w 311"/>
                <a:gd name="T41" fmla="*/ 208 h 271"/>
                <a:gd name="T42" fmla="*/ 139 w 311"/>
                <a:gd name="T43" fmla="*/ 205 h 271"/>
                <a:gd name="T44" fmla="*/ 137 w 311"/>
                <a:gd name="T45" fmla="*/ 197 h 271"/>
                <a:gd name="T46" fmla="*/ 156 w 311"/>
                <a:gd name="T47" fmla="*/ 185 h 271"/>
                <a:gd name="T48" fmla="*/ 182 w 311"/>
                <a:gd name="T49" fmla="*/ 174 h 271"/>
                <a:gd name="T50" fmla="*/ 210 w 311"/>
                <a:gd name="T51" fmla="*/ 158 h 271"/>
                <a:gd name="T52" fmla="*/ 240 w 311"/>
                <a:gd name="T53" fmla="*/ 136 h 271"/>
                <a:gd name="T54" fmla="*/ 270 w 311"/>
                <a:gd name="T55" fmla="*/ 109 h 271"/>
                <a:gd name="T56" fmla="*/ 294 w 311"/>
                <a:gd name="T57" fmla="*/ 80 h 271"/>
                <a:gd name="T58" fmla="*/ 309 w 311"/>
                <a:gd name="T59" fmla="*/ 53 h 271"/>
                <a:gd name="T60" fmla="*/ 309 w 311"/>
                <a:gd name="T61" fmla="*/ 27 h 271"/>
                <a:gd name="T62" fmla="*/ 289 w 311"/>
                <a:gd name="T63" fmla="*/ 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271">
                  <a:moveTo>
                    <a:pt x="271" y="0"/>
                  </a:moveTo>
                  <a:lnTo>
                    <a:pt x="273" y="2"/>
                  </a:lnTo>
                  <a:lnTo>
                    <a:pt x="278" y="8"/>
                  </a:lnTo>
                  <a:lnTo>
                    <a:pt x="283" y="18"/>
                  </a:lnTo>
                  <a:lnTo>
                    <a:pt x="286" y="30"/>
                  </a:lnTo>
                  <a:lnTo>
                    <a:pt x="287" y="44"/>
                  </a:lnTo>
                  <a:lnTo>
                    <a:pt x="283" y="57"/>
                  </a:lnTo>
                  <a:lnTo>
                    <a:pt x="271" y="72"/>
                  </a:lnTo>
                  <a:lnTo>
                    <a:pt x="251" y="86"/>
                  </a:lnTo>
                  <a:lnTo>
                    <a:pt x="238" y="94"/>
                  </a:lnTo>
                  <a:lnTo>
                    <a:pt x="220" y="103"/>
                  </a:lnTo>
                  <a:lnTo>
                    <a:pt x="201" y="116"/>
                  </a:lnTo>
                  <a:lnTo>
                    <a:pt x="180" y="130"/>
                  </a:lnTo>
                  <a:lnTo>
                    <a:pt x="158" y="144"/>
                  </a:lnTo>
                  <a:lnTo>
                    <a:pt x="135" y="160"/>
                  </a:lnTo>
                  <a:lnTo>
                    <a:pt x="113" y="176"/>
                  </a:lnTo>
                  <a:lnTo>
                    <a:pt x="91" y="191"/>
                  </a:lnTo>
                  <a:lnTo>
                    <a:pt x="71" y="207"/>
                  </a:lnTo>
                  <a:lnTo>
                    <a:pt x="51" y="221"/>
                  </a:lnTo>
                  <a:lnTo>
                    <a:pt x="34" y="235"/>
                  </a:lnTo>
                  <a:lnTo>
                    <a:pt x="20" y="246"/>
                  </a:lnTo>
                  <a:lnTo>
                    <a:pt x="9" y="257"/>
                  </a:lnTo>
                  <a:lnTo>
                    <a:pt x="3" y="264"/>
                  </a:lnTo>
                  <a:lnTo>
                    <a:pt x="0" y="269"/>
                  </a:lnTo>
                  <a:lnTo>
                    <a:pt x="4" y="271"/>
                  </a:lnTo>
                  <a:lnTo>
                    <a:pt x="18" y="271"/>
                  </a:lnTo>
                  <a:lnTo>
                    <a:pt x="34" y="271"/>
                  </a:lnTo>
                  <a:lnTo>
                    <a:pt x="51" y="269"/>
                  </a:lnTo>
                  <a:lnTo>
                    <a:pt x="71" y="267"/>
                  </a:lnTo>
                  <a:lnTo>
                    <a:pt x="91" y="264"/>
                  </a:lnTo>
                  <a:lnTo>
                    <a:pt x="113" y="258"/>
                  </a:lnTo>
                  <a:lnTo>
                    <a:pt x="134" y="251"/>
                  </a:lnTo>
                  <a:lnTo>
                    <a:pt x="156" y="242"/>
                  </a:lnTo>
                  <a:lnTo>
                    <a:pt x="175" y="232"/>
                  </a:lnTo>
                  <a:lnTo>
                    <a:pt x="190" y="224"/>
                  </a:lnTo>
                  <a:lnTo>
                    <a:pt x="201" y="219"/>
                  </a:lnTo>
                  <a:lnTo>
                    <a:pt x="207" y="215"/>
                  </a:lnTo>
                  <a:lnTo>
                    <a:pt x="207" y="212"/>
                  </a:lnTo>
                  <a:lnTo>
                    <a:pt x="202" y="211"/>
                  </a:lnTo>
                  <a:lnTo>
                    <a:pt x="192" y="209"/>
                  </a:lnTo>
                  <a:lnTo>
                    <a:pt x="175" y="209"/>
                  </a:lnTo>
                  <a:lnTo>
                    <a:pt x="158" y="208"/>
                  </a:lnTo>
                  <a:lnTo>
                    <a:pt x="147" y="207"/>
                  </a:lnTo>
                  <a:lnTo>
                    <a:pt x="139" y="205"/>
                  </a:lnTo>
                  <a:lnTo>
                    <a:pt x="136" y="200"/>
                  </a:lnTo>
                  <a:lnTo>
                    <a:pt x="137" y="197"/>
                  </a:lnTo>
                  <a:lnTo>
                    <a:pt x="144" y="191"/>
                  </a:lnTo>
                  <a:lnTo>
                    <a:pt x="156" y="185"/>
                  </a:lnTo>
                  <a:lnTo>
                    <a:pt x="172" y="178"/>
                  </a:lnTo>
                  <a:lnTo>
                    <a:pt x="182" y="174"/>
                  </a:lnTo>
                  <a:lnTo>
                    <a:pt x="195" y="167"/>
                  </a:lnTo>
                  <a:lnTo>
                    <a:pt x="210" y="158"/>
                  </a:lnTo>
                  <a:lnTo>
                    <a:pt x="225" y="147"/>
                  </a:lnTo>
                  <a:lnTo>
                    <a:pt x="240" y="136"/>
                  </a:lnTo>
                  <a:lnTo>
                    <a:pt x="256" y="123"/>
                  </a:lnTo>
                  <a:lnTo>
                    <a:pt x="270" y="109"/>
                  </a:lnTo>
                  <a:lnTo>
                    <a:pt x="284" y="95"/>
                  </a:lnTo>
                  <a:lnTo>
                    <a:pt x="294" y="80"/>
                  </a:lnTo>
                  <a:lnTo>
                    <a:pt x="303" y="67"/>
                  </a:lnTo>
                  <a:lnTo>
                    <a:pt x="309" y="53"/>
                  </a:lnTo>
                  <a:lnTo>
                    <a:pt x="311" y="40"/>
                  </a:lnTo>
                  <a:lnTo>
                    <a:pt x="309" y="27"/>
                  </a:lnTo>
                  <a:lnTo>
                    <a:pt x="302" y="17"/>
                  </a:lnTo>
                  <a:lnTo>
                    <a:pt x="289" y="8"/>
                  </a:lnTo>
                  <a:lnTo>
                    <a:pt x="271" y="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146"/>
            <p:cNvSpPr>
              <a:spLocks/>
            </p:cNvSpPr>
            <p:nvPr/>
          </p:nvSpPr>
          <p:spPr bwMode="auto">
            <a:xfrm>
              <a:off x="3798" y="2940"/>
              <a:ext cx="135" cy="68"/>
            </a:xfrm>
            <a:custGeom>
              <a:avLst/>
              <a:gdLst>
                <a:gd name="T0" fmla="*/ 12 w 270"/>
                <a:gd name="T1" fmla="*/ 137 h 137"/>
                <a:gd name="T2" fmla="*/ 11 w 270"/>
                <a:gd name="T3" fmla="*/ 135 h 137"/>
                <a:gd name="T4" fmla="*/ 7 w 270"/>
                <a:gd name="T5" fmla="*/ 128 h 137"/>
                <a:gd name="T6" fmla="*/ 4 w 270"/>
                <a:gd name="T7" fmla="*/ 119 h 137"/>
                <a:gd name="T8" fmla="*/ 1 w 270"/>
                <a:gd name="T9" fmla="*/ 107 h 137"/>
                <a:gd name="T10" fmla="*/ 0 w 270"/>
                <a:gd name="T11" fmla="*/ 96 h 137"/>
                <a:gd name="T12" fmla="*/ 2 w 270"/>
                <a:gd name="T13" fmla="*/ 84 h 137"/>
                <a:gd name="T14" fmla="*/ 9 w 270"/>
                <a:gd name="T15" fmla="*/ 76 h 137"/>
                <a:gd name="T16" fmla="*/ 22 w 270"/>
                <a:gd name="T17" fmla="*/ 71 h 137"/>
                <a:gd name="T18" fmla="*/ 31 w 270"/>
                <a:gd name="T19" fmla="*/ 68 h 137"/>
                <a:gd name="T20" fmla="*/ 42 w 270"/>
                <a:gd name="T21" fmla="*/ 66 h 137"/>
                <a:gd name="T22" fmla="*/ 54 w 270"/>
                <a:gd name="T23" fmla="*/ 62 h 137"/>
                <a:gd name="T24" fmla="*/ 68 w 270"/>
                <a:gd name="T25" fmla="*/ 60 h 137"/>
                <a:gd name="T26" fmla="*/ 83 w 270"/>
                <a:gd name="T27" fmla="*/ 57 h 137"/>
                <a:gd name="T28" fmla="*/ 98 w 270"/>
                <a:gd name="T29" fmla="*/ 53 h 137"/>
                <a:gd name="T30" fmla="*/ 114 w 270"/>
                <a:gd name="T31" fmla="*/ 49 h 137"/>
                <a:gd name="T32" fmla="*/ 130 w 270"/>
                <a:gd name="T33" fmla="*/ 45 h 137"/>
                <a:gd name="T34" fmla="*/ 147 w 270"/>
                <a:gd name="T35" fmla="*/ 41 h 137"/>
                <a:gd name="T36" fmla="*/ 163 w 270"/>
                <a:gd name="T37" fmla="*/ 36 h 137"/>
                <a:gd name="T38" fmla="*/ 178 w 270"/>
                <a:gd name="T39" fmla="*/ 31 h 137"/>
                <a:gd name="T40" fmla="*/ 193 w 270"/>
                <a:gd name="T41" fmla="*/ 27 h 137"/>
                <a:gd name="T42" fmla="*/ 205 w 270"/>
                <a:gd name="T43" fmla="*/ 23 h 137"/>
                <a:gd name="T44" fmla="*/ 217 w 270"/>
                <a:gd name="T45" fmla="*/ 19 h 137"/>
                <a:gd name="T46" fmla="*/ 226 w 270"/>
                <a:gd name="T47" fmla="*/ 14 h 137"/>
                <a:gd name="T48" fmla="*/ 234 w 270"/>
                <a:gd name="T49" fmla="*/ 9 h 137"/>
                <a:gd name="T50" fmla="*/ 247 w 270"/>
                <a:gd name="T51" fmla="*/ 4 h 137"/>
                <a:gd name="T52" fmla="*/ 256 w 270"/>
                <a:gd name="T53" fmla="*/ 0 h 137"/>
                <a:gd name="T54" fmla="*/ 264 w 270"/>
                <a:gd name="T55" fmla="*/ 1 h 137"/>
                <a:gd name="T56" fmla="*/ 269 w 270"/>
                <a:gd name="T57" fmla="*/ 5 h 137"/>
                <a:gd name="T58" fmla="*/ 270 w 270"/>
                <a:gd name="T59" fmla="*/ 12 h 137"/>
                <a:gd name="T60" fmla="*/ 268 w 270"/>
                <a:gd name="T61" fmla="*/ 20 h 137"/>
                <a:gd name="T62" fmla="*/ 261 w 270"/>
                <a:gd name="T63" fmla="*/ 30 h 137"/>
                <a:gd name="T64" fmla="*/ 250 w 270"/>
                <a:gd name="T65" fmla="*/ 42 h 137"/>
                <a:gd name="T66" fmla="*/ 234 w 270"/>
                <a:gd name="T67" fmla="*/ 53 h 137"/>
                <a:gd name="T68" fmla="*/ 215 w 270"/>
                <a:gd name="T69" fmla="*/ 64 h 137"/>
                <a:gd name="T70" fmla="*/ 190 w 270"/>
                <a:gd name="T71" fmla="*/ 73 h 137"/>
                <a:gd name="T72" fmla="*/ 166 w 270"/>
                <a:gd name="T73" fmla="*/ 81 h 137"/>
                <a:gd name="T74" fmla="*/ 141 w 270"/>
                <a:gd name="T75" fmla="*/ 88 h 137"/>
                <a:gd name="T76" fmla="*/ 117 w 270"/>
                <a:gd name="T77" fmla="*/ 92 h 137"/>
                <a:gd name="T78" fmla="*/ 96 w 270"/>
                <a:gd name="T79" fmla="*/ 95 h 137"/>
                <a:gd name="T80" fmla="*/ 79 w 270"/>
                <a:gd name="T81" fmla="*/ 96 h 137"/>
                <a:gd name="T82" fmla="*/ 65 w 270"/>
                <a:gd name="T83" fmla="*/ 97 h 137"/>
                <a:gd name="T84" fmla="*/ 51 w 270"/>
                <a:gd name="T85" fmla="*/ 99 h 137"/>
                <a:gd name="T86" fmla="*/ 39 w 270"/>
                <a:gd name="T87" fmla="*/ 103 h 137"/>
                <a:gd name="T88" fmla="*/ 29 w 270"/>
                <a:gd name="T89" fmla="*/ 107 h 137"/>
                <a:gd name="T90" fmla="*/ 20 w 270"/>
                <a:gd name="T91" fmla="*/ 113 h 137"/>
                <a:gd name="T92" fmla="*/ 14 w 270"/>
                <a:gd name="T93" fmla="*/ 120 h 137"/>
                <a:gd name="T94" fmla="*/ 12 w 270"/>
                <a:gd name="T95" fmla="*/ 128 h 137"/>
                <a:gd name="T96" fmla="*/ 12 w 270"/>
                <a:gd name="T9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137">
                  <a:moveTo>
                    <a:pt x="12" y="137"/>
                  </a:moveTo>
                  <a:lnTo>
                    <a:pt x="11" y="135"/>
                  </a:lnTo>
                  <a:lnTo>
                    <a:pt x="7" y="128"/>
                  </a:lnTo>
                  <a:lnTo>
                    <a:pt x="4" y="119"/>
                  </a:lnTo>
                  <a:lnTo>
                    <a:pt x="1" y="107"/>
                  </a:lnTo>
                  <a:lnTo>
                    <a:pt x="0" y="96"/>
                  </a:lnTo>
                  <a:lnTo>
                    <a:pt x="2" y="84"/>
                  </a:lnTo>
                  <a:lnTo>
                    <a:pt x="9" y="76"/>
                  </a:lnTo>
                  <a:lnTo>
                    <a:pt x="22" y="71"/>
                  </a:lnTo>
                  <a:lnTo>
                    <a:pt x="31" y="68"/>
                  </a:lnTo>
                  <a:lnTo>
                    <a:pt x="42" y="66"/>
                  </a:lnTo>
                  <a:lnTo>
                    <a:pt x="54" y="62"/>
                  </a:lnTo>
                  <a:lnTo>
                    <a:pt x="68" y="60"/>
                  </a:lnTo>
                  <a:lnTo>
                    <a:pt x="83" y="57"/>
                  </a:lnTo>
                  <a:lnTo>
                    <a:pt x="98" y="53"/>
                  </a:lnTo>
                  <a:lnTo>
                    <a:pt x="114" y="49"/>
                  </a:lnTo>
                  <a:lnTo>
                    <a:pt x="130" y="45"/>
                  </a:lnTo>
                  <a:lnTo>
                    <a:pt x="147" y="41"/>
                  </a:lnTo>
                  <a:lnTo>
                    <a:pt x="163" y="36"/>
                  </a:lnTo>
                  <a:lnTo>
                    <a:pt x="178" y="31"/>
                  </a:lnTo>
                  <a:lnTo>
                    <a:pt x="193" y="27"/>
                  </a:lnTo>
                  <a:lnTo>
                    <a:pt x="205" y="23"/>
                  </a:lnTo>
                  <a:lnTo>
                    <a:pt x="217" y="19"/>
                  </a:lnTo>
                  <a:lnTo>
                    <a:pt x="226" y="14"/>
                  </a:lnTo>
                  <a:lnTo>
                    <a:pt x="234" y="9"/>
                  </a:lnTo>
                  <a:lnTo>
                    <a:pt x="247" y="4"/>
                  </a:lnTo>
                  <a:lnTo>
                    <a:pt x="256" y="0"/>
                  </a:lnTo>
                  <a:lnTo>
                    <a:pt x="264" y="1"/>
                  </a:lnTo>
                  <a:lnTo>
                    <a:pt x="269" y="5"/>
                  </a:lnTo>
                  <a:lnTo>
                    <a:pt x="270" y="12"/>
                  </a:lnTo>
                  <a:lnTo>
                    <a:pt x="268" y="20"/>
                  </a:lnTo>
                  <a:lnTo>
                    <a:pt x="261" y="30"/>
                  </a:lnTo>
                  <a:lnTo>
                    <a:pt x="250" y="42"/>
                  </a:lnTo>
                  <a:lnTo>
                    <a:pt x="234" y="53"/>
                  </a:lnTo>
                  <a:lnTo>
                    <a:pt x="215" y="64"/>
                  </a:lnTo>
                  <a:lnTo>
                    <a:pt x="190" y="73"/>
                  </a:lnTo>
                  <a:lnTo>
                    <a:pt x="166" y="81"/>
                  </a:lnTo>
                  <a:lnTo>
                    <a:pt x="141" y="88"/>
                  </a:lnTo>
                  <a:lnTo>
                    <a:pt x="117" y="92"/>
                  </a:lnTo>
                  <a:lnTo>
                    <a:pt x="96" y="95"/>
                  </a:lnTo>
                  <a:lnTo>
                    <a:pt x="79" y="96"/>
                  </a:lnTo>
                  <a:lnTo>
                    <a:pt x="65" y="97"/>
                  </a:lnTo>
                  <a:lnTo>
                    <a:pt x="51" y="99"/>
                  </a:lnTo>
                  <a:lnTo>
                    <a:pt x="39" y="103"/>
                  </a:lnTo>
                  <a:lnTo>
                    <a:pt x="29" y="107"/>
                  </a:lnTo>
                  <a:lnTo>
                    <a:pt x="20" y="113"/>
                  </a:lnTo>
                  <a:lnTo>
                    <a:pt x="14" y="120"/>
                  </a:lnTo>
                  <a:lnTo>
                    <a:pt x="12" y="128"/>
                  </a:lnTo>
                  <a:lnTo>
                    <a:pt x="12" y="137"/>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147"/>
            <p:cNvSpPr>
              <a:spLocks/>
            </p:cNvSpPr>
            <p:nvPr/>
          </p:nvSpPr>
          <p:spPr bwMode="auto">
            <a:xfrm>
              <a:off x="3758" y="2856"/>
              <a:ext cx="105" cy="73"/>
            </a:xfrm>
            <a:custGeom>
              <a:avLst/>
              <a:gdLst>
                <a:gd name="T0" fmla="*/ 187 w 209"/>
                <a:gd name="T1" fmla="*/ 0 h 148"/>
                <a:gd name="T2" fmla="*/ 185 w 209"/>
                <a:gd name="T3" fmla="*/ 2 h 148"/>
                <a:gd name="T4" fmla="*/ 179 w 209"/>
                <a:gd name="T5" fmla="*/ 8 h 148"/>
                <a:gd name="T6" fmla="*/ 169 w 209"/>
                <a:gd name="T7" fmla="*/ 16 h 148"/>
                <a:gd name="T8" fmla="*/ 157 w 209"/>
                <a:gd name="T9" fmla="*/ 25 h 148"/>
                <a:gd name="T10" fmla="*/ 144 w 209"/>
                <a:gd name="T11" fmla="*/ 36 h 148"/>
                <a:gd name="T12" fmla="*/ 129 w 209"/>
                <a:gd name="T13" fmla="*/ 45 h 148"/>
                <a:gd name="T14" fmla="*/ 114 w 209"/>
                <a:gd name="T15" fmla="*/ 54 h 148"/>
                <a:gd name="T16" fmla="*/ 99 w 209"/>
                <a:gd name="T17" fmla="*/ 60 h 148"/>
                <a:gd name="T18" fmla="*/ 84 w 209"/>
                <a:gd name="T19" fmla="*/ 66 h 148"/>
                <a:gd name="T20" fmla="*/ 68 w 209"/>
                <a:gd name="T21" fmla="*/ 73 h 148"/>
                <a:gd name="T22" fmla="*/ 51 w 209"/>
                <a:gd name="T23" fmla="*/ 80 h 148"/>
                <a:gd name="T24" fmla="*/ 36 w 209"/>
                <a:gd name="T25" fmla="*/ 88 h 148"/>
                <a:gd name="T26" fmla="*/ 23 w 209"/>
                <a:gd name="T27" fmla="*/ 97 h 148"/>
                <a:gd name="T28" fmla="*/ 11 w 209"/>
                <a:gd name="T29" fmla="*/ 105 h 148"/>
                <a:gd name="T30" fmla="*/ 3 w 209"/>
                <a:gd name="T31" fmla="*/ 113 h 148"/>
                <a:gd name="T32" fmla="*/ 0 w 209"/>
                <a:gd name="T33" fmla="*/ 121 h 148"/>
                <a:gd name="T34" fmla="*/ 1 w 209"/>
                <a:gd name="T35" fmla="*/ 128 h 148"/>
                <a:gd name="T36" fmla="*/ 4 w 209"/>
                <a:gd name="T37" fmla="*/ 135 h 148"/>
                <a:gd name="T38" fmla="*/ 10 w 209"/>
                <a:gd name="T39" fmla="*/ 141 h 148"/>
                <a:gd name="T40" fmla="*/ 18 w 209"/>
                <a:gd name="T41" fmla="*/ 144 h 148"/>
                <a:gd name="T42" fmla="*/ 27 w 209"/>
                <a:gd name="T43" fmla="*/ 148 h 148"/>
                <a:gd name="T44" fmla="*/ 39 w 209"/>
                <a:gd name="T45" fmla="*/ 148 h 148"/>
                <a:gd name="T46" fmla="*/ 51 w 209"/>
                <a:gd name="T47" fmla="*/ 145 h 148"/>
                <a:gd name="T48" fmla="*/ 64 w 209"/>
                <a:gd name="T49" fmla="*/ 139 h 148"/>
                <a:gd name="T50" fmla="*/ 72 w 209"/>
                <a:gd name="T51" fmla="*/ 136 h 148"/>
                <a:gd name="T52" fmla="*/ 82 w 209"/>
                <a:gd name="T53" fmla="*/ 131 h 148"/>
                <a:gd name="T54" fmla="*/ 95 w 209"/>
                <a:gd name="T55" fmla="*/ 127 h 148"/>
                <a:gd name="T56" fmla="*/ 110 w 209"/>
                <a:gd name="T57" fmla="*/ 122 h 148"/>
                <a:gd name="T58" fmla="*/ 125 w 209"/>
                <a:gd name="T59" fmla="*/ 116 h 148"/>
                <a:gd name="T60" fmla="*/ 140 w 209"/>
                <a:gd name="T61" fmla="*/ 110 h 148"/>
                <a:gd name="T62" fmla="*/ 155 w 209"/>
                <a:gd name="T63" fmla="*/ 103 h 148"/>
                <a:gd name="T64" fmla="*/ 170 w 209"/>
                <a:gd name="T65" fmla="*/ 95 h 148"/>
                <a:gd name="T66" fmla="*/ 183 w 209"/>
                <a:gd name="T67" fmla="*/ 86 h 148"/>
                <a:gd name="T68" fmla="*/ 194 w 209"/>
                <a:gd name="T69" fmla="*/ 77 h 148"/>
                <a:gd name="T70" fmla="*/ 202 w 209"/>
                <a:gd name="T71" fmla="*/ 67 h 148"/>
                <a:gd name="T72" fmla="*/ 208 w 209"/>
                <a:gd name="T73" fmla="*/ 55 h 148"/>
                <a:gd name="T74" fmla="*/ 209 w 209"/>
                <a:gd name="T75" fmla="*/ 43 h 148"/>
                <a:gd name="T76" fmla="*/ 207 w 209"/>
                <a:gd name="T77" fmla="*/ 30 h 148"/>
                <a:gd name="T78" fmla="*/ 200 w 209"/>
                <a:gd name="T79" fmla="*/ 15 h 148"/>
                <a:gd name="T80" fmla="*/ 187 w 209"/>
                <a:gd name="T8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9" h="148">
                  <a:moveTo>
                    <a:pt x="187" y="0"/>
                  </a:moveTo>
                  <a:lnTo>
                    <a:pt x="185" y="2"/>
                  </a:lnTo>
                  <a:lnTo>
                    <a:pt x="179" y="8"/>
                  </a:lnTo>
                  <a:lnTo>
                    <a:pt x="169" y="16"/>
                  </a:lnTo>
                  <a:lnTo>
                    <a:pt x="157" y="25"/>
                  </a:lnTo>
                  <a:lnTo>
                    <a:pt x="144" y="36"/>
                  </a:lnTo>
                  <a:lnTo>
                    <a:pt x="129" y="45"/>
                  </a:lnTo>
                  <a:lnTo>
                    <a:pt x="114" y="54"/>
                  </a:lnTo>
                  <a:lnTo>
                    <a:pt x="99" y="60"/>
                  </a:lnTo>
                  <a:lnTo>
                    <a:pt x="84" y="66"/>
                  </a:lnTo>
                  <a:lnTo>
                    <a:pt x="68" y="73"/>
                  </a:lnTo>
                  <a:lnTo>
                    <a:pt x="51" y="80"/>
                  </a:lnTo>
                  <a:lnTo>
                    <a:pt x="36" y="88"/>
                  </a:lnTo>
                  <a:lnTo>
                    <a:pt x="23" y="97"/>
                  </a:lnTo>
                  <a:lnTo>
                    <a:pt x="11" y="105"/>
                  </a:lnTo>
                  <a:lnTo>
                    <a:pt x="3" y="113"/>
                  </a:lnTo>
                  <a:lnTo>
                    <a:pt x="0" y="121"/>
                  </a:lnTo>
                  <a:lnTo>
                    <a:pt x="1" y="128"/>
                  </a:lnTo>
                  <a:lnTo>
                    <a:pt x="4" y="135"/>
                  </a:lnTo>
                  <a:lnTo>
                    <a:pt x="10" y="141"/>
                  </a:lnTo>
                  <a:lnTo>
                    <a:pt x="18" y="144"/>
                  </a:lnTo>
                  <a:lnTo>
                    <a:pt x="27" y="148"/>
                  </a:lnTo>
                  <a:lnTo>
                    <a:pt x="39" y="148"/>
                  </a:lnTo>
                  <a:lnTo>
                    <a:pt x="51" y="145"/>
                  </a:lnTo>
                  <a:lnTo>
                    <a:pt x="64" y="139"/>
                  </a:lnTo>
                  <a:lnTo>
                    <a:pt x="72" y="136"/>
                  </a:lnTo>
                  <a:lnTo>
                    <a:pt x="82" y="131"/>
                  </a:lnTo>
                  <a:lnTo>
                    <a:pt x="95" y="127"/>
                  </a:lnTo>
                  <a:lnTo>
                    <a:pt x="110" y="122"/>
                  </a:lnTo>
                  <a:lnTo>
                    <a:pt x="125" y="116"/>
                  </a:lnTo>
                  <a:lnTo>
                    <a:pt x="140" y="110"/>
                  </a:lnTo>
                  <a:lnTo>
                    <a:pt x="155" y="103"/>
                  </a:lnTo>
                  <a:lnTo>
                    <a:pt x="170" y="95"/>
                  </a:lnTo>
                  <a:lnTo>
                    <a:pt x="183" y="86"/>
                  </a:lnTo>
                  <a:lnTo>
                    <a:pt x="194" y="77"/>
                  </a:lnTo>
                  <a:lnTo>
                    <a:pt x="202" y="67"/>
                  </a:lnTo>
                  <a:lnTo>
                    <a:pt x="208" y="55"/>
                  </a:lnTo>
                  <a:lnTo>
                    <a:pt x="209" y="43"/>
                  </a:lnTo>
                  <a:lnTo>
                    <a:pt x="207" y="30"/>
                  </a:lnTo>
                  <a:lnTo>
                    <a:pt x="200" y="15"/>
                  </a:lnTo>
                  <a:lnTo>
                    <a:pt x="187" y="0"/>
                  </a:lnTo>
                  <a:close/>
                </a:path>
              </a:pathLst>
            </a:custGeom>
            <a:solidFill>
              <a:srgbClr val="F9D1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148"/>
            <p:cNvSpPr>
              <a:spLocks/>
            </p:cNvSpPr>
            <p:nvPr/>
          </p:nvSpPr>
          <p:spPr bwMode="auto">
            <a:xfrm>
              <a:off x="3741" y="1949"/>
              <a:ext cx="21" cy="103"/>
            </a:xfrm>
            <a:custGeom>
              <a:avLst/>
              <a:gdLst>
                <a:gd name="T0" fmla="*/ 0 w 42"/>
                <a:gd name="T1" fmla="*/ 206 h 206"/>
                <a:gd name="T2" fmla="*/ 4 w 42"/>
                <a:gd name="T3" fmla="*/ 182 h 206"/>
                <a:gd name="T4" fmla="*/ 9 w 42"/>
                <a:gd name="T5" fmla="*/ 127 h 206"/>
                <a:gd name="T6" fmla="*/ 13 w 42"/>
                <a:gd name="T7" fmla="*/ 62 h 206"/>
                <a:gd name="T8" fmla="*/ 8 w 42"/>
                <a:gd name="T9" fmla="*/ 12 h 206"/>
                <a:gd name="T10" fmla="*/ 8 w 42"/>
                <a:gd name="T11" fmla="*/ 9 h 206"/>
                <a:gd name="T12" fmla="*/ 12 w 42"/>
                <a:gd name="T13" fmla="*/ 6 h 206"/>
                <a:gd name="T14" fmla="*/ 19 w 42"/>
                <a:gd name="T15" fmla="*/ 2 h 206"/>
                <a:gd name="T16" fmla="*/ 32 w 42"/>
                <a:gd name="T17" fmla="*/ 0 h 206"/>
                <a:gd name="T18" fmla="*/ 39 w 42"/>
                <a:gd name="T19" fmla="*/ 9 h 206"/>
                <a:gd name="T20" fmla="*/ 42 w 42"/>
                <a:gd name="T21" fmla="*/ 32 h 206"/>
                <a:gd name="T22" fmla="*/ 40 w 42"/>
                <a:gd name="T23" fmla="*/ 66 h 206"/>
                <a:gd name="T24" fmla="*/ 37 w 42"/>
                <a:gd name="T25" fmla="*/ 103 h 206"/>
                <a:gd name="T26" fmla="*/ 30 w 42"/>
                <a:gd name="T27" fmla="*/ 141 h 206"/>
                <a:gd name="T28" fmla="*/ 21 w 42"/>
                <a:gd name="T29" fmla="*/ 174 h 206"/>
                <a:gd name="T30" fmla="*/ 10 w 42"/>
                <a:gd name="T31" fmla="*/ 197 h 206"/>
                <a:gd name="T32" fmla="*/ 0 w 42"/>
                <a:gd name="T33"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06">
                  <a:moveTo>
                    <a:pt x="0" y="206"/>
                  </a:moveTo>
                  <a:lnTo>
                    <a:pt x="4" y="182"/>
                  </a:lnTo>
                  <a:lnTo>
                    <a:pt x="9" y="127"/>
                  </a:lnTo>
                  <a:lnTo>
                    <a:pt x="13" y="62"/>
                  </a:lnTo>
                  <a:lnTo>
                    <a:pt x="8" y="12"/>
                  </a:lnTo>
                  <a:lnTo>
                    <a:pt x="8" y="9"/>
                  </a:lnTo>
                  <a:lnTo>
                    <a:pt x="12" y="6"/>
                  </a:lnTo>
                  <a:lnTo>
                    <a:pt x="19" y="2"/>
                  </a:lnTo>
                  <a:lnTo>
                    <a:pt x="32" y="0"/>
                  </a:lnTo>
                  <a:lnTo>
                    <a:pt x="39" y="9"/>
                  </a:lnTo>
                  <a:lnTo>
                    <a:pt x="42" y="32"/>
                  </a:lnTo>
                  <a:lnTo>
                    <a:pt x="40" y="66"/>
                  </a:lnTo>
                  <a:lnTo>
                    <a:pt x="37" y="103"/>
                  </a:lnTo>
                  <a:lnTo>
                    <a:pt x="30" y="141"/>
                  </a:lnTo>
                  <a:lnTo>
                    <a:pt x="21" y="174"/>
                  </a:lnTo>
                  <a:lnTo>
                    <a:pt x="10" y="197"/>
                  </a:lnTo>
                  <a:lnTo>
                    <a:pt x="0"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67</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022812551"/>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78049" y="228600"/>
            <a:ext cx="3103351" cy="3429000"/>
          </a:xfrm>
        </p:spPr>
        <p:txBody>
          <a:bodyPr>
            <a:normAutofit/>
          </a:bodyPr>
          <a:lstStyle/>
          <a:p>
            <a:pPr algn="l"/>
            <a:r>
              <a:rPr lang="en-US" sz="4000" b="1" u="sng" dirty="0" smtClean="0">
                <a:solidFill>
                  <a:srgbClr val="0070C0"/>
                </a:solidFill>
              </a:rPr>
              <a:t>Aseptic Technique </a:t>
            </a:r>
            <a:r>
              <a:rPr lang="en-US" sz="4000" b="1" dirty="0" smtClean="0">
                <a:solidFill>
                  <a:srgbClr val="0070C0"/>
                </a:solidFill>
              </a:rPr>
              <a:t>#5</a:t>
            </a:r>
            <a:r>
              <a:rPr lang="en-US" sz="2800" b="1" u="sng" dirty="0"/>
              <a:t/>
            </a:r>
            <a:br>
              <a:rPr lang="en-US" sz="2800" b="1" u="sng" dirty="0"/>
            </a:br>
            <a:endParaRPr lang="en-US" sz="2800" b="1" u="sng"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12759" y="1121898"/>
            <a:ext cx="1371631" cy="13716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5410200" y="1022868"/>
            <a:ext cx="3505200" cy="1569660"/>
          </a:xfrm>
          <a:prstGeom prst="rect">
            <a:avLst/>
          </a:prstGeom>
          <a:noFill/>
        </p:spPr>
        <p:txBody>
          <a:bodyPr wrap="square" rtlCol="0">
            <a:spAutoFit/>
          </a:bodyPr>
          <a:lstStyle/>
          <a:p>
            <a:r>
              <a:rPr lang="en-US" sz="4800" b="1" dirty="0" smtClean="0">
                <a:solidFill>
                  <a:schemeClr val="tx2"/>
                </a:solidFill>
                <a:effectLst>
                  <a:outerShdw blurRad="38100" dist="38100" dir="2700000" algn="tl">
                    <a:srgbClr val="000000">
                      <a:alpha val="43137"/>
                    </a:srgbClr>
                  </a:outerShdw>
                </a:effectLst>
              </a:rPr>
              <a:t>Sterile Procedure</a:t>
            </a:r>
            <a:endParaRPr lang="en-US" sz="4800" b="1" dirty="0">
              <a:solidFill>
                <a:schemeClr val="tx2"/>
              </a:solidFill>
              <a:effectLst>
                <a:outerShdw blurRad="38100" dist="38100" dir="2700000" algn="tl">
                  <a:srgbClr val="000000">
                    <a:alpha val="43137"/>
                  </a:srgbClr>
                </a:outerShdw>
              </a:effectLst>
            </a:endParaRPr>
          </a:p>
        </p:txBody>
      </p:sp>
      <p:sp>
        <p:nvSpPr>
          <p:cNvPr id="3" name="TextBox 2"/>
          <p:cNvSpPr txBox="1"/>
          <p:nvPr/>
        </p:nvSpPr>
        <p:spPr>
          <a:xfrm>
            <a:off x="838200" y="2743200"/>
            <a:ext cx="7315200" cy="3170099"/>
          </a:xfrm>
          <a:prstGeom prst="rect">
            <a:avLst/>
          </a:prstGeom>
          <a:noFill/>
        </p:spPr>
        <p:txBody>
          <a:bodyPr wrap="square" rtlCol="0">
            <a:spAutoFit/>
          </a:bodyPr>
          <a:lstStyle/>
          <a:p>
            <a:r>
              <a:rPr lang="en-US" sz="4000" b="1" i="1" dirty="0" smtClean="0">
                <a:effectLst>
                  <a:outerShdw blurRad="38100" dist="38100" dir="2700000" algn="tl">
                    <a:srgbClr val="000000">
                      <a:alpha val="43137"/>
                    </a:srgbClr>
                  </a:outerShdw>
                </a:effectLst>
              </a:rPr>
              <a:t>The Nurse Aide I </a:t>
            </a:r>
            <a:r>
              <a:rPr lang="en-US" sz="4000" b="1" i="1" dirty="0" smtClean="0">
                <a:solidFill>
                  <a:srgbClr val="C00000"/>
                </a:solidFill>
                <a:effectLst>
                  <a:outerShdw blurRad="38100" dist="38100" dir="2700000" algn="tl">
                    <a:srgbClr val="000000">
                      <a:alpha val="43137"/>
                    </a:srgbClr>
                  </a:outerShdw>
                </a:effectLst>
              </a:rPr>
              <a:t>does not perform sterile procedures</a:t>
            </a:r>
            <a:r>
              <a:rPr lang="en-US" sz="4000" b="1" i="1" dirty="0" smtClean="0">
                <a:effectLst>
                  <a:outerShdw blurRad="38100" dist="38100" dir="2700000" algn="tl">
                    <a:srgbClr val="000000">
                      <a:alpha val="43137"/>
                    </a:srgbClr>
                  </a:outerShdw>
                </a:effectLst>
              </a:rPr>
              <a:t> but should be able to avoid contamination of a sterile field or procedure.  </a:t>
            </a:r>
            <a:endParaRPr lang="en-US" sz="4000" b="1" i="1" dirty="0">
              <a:effectLst>
                <a:outerShdw blurRad="38100" dist="38100" dir="2700000" algn="tl">
                  <a:srgbClr val="000000">
                    <a:alpha val="43137"/>
                  </a:srgbClr>
                </a:outerShdw>
              </a:effectLst>
            </a:endParaRP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68</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14199271"/>
      </p:ext>
    </p:extLst>
  </p:cSld>
  <p:clrMapOvr>
    <a:masterClrMapping/>
  </p:clrMapOvr>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78049" y="228600"/>
            <a:ext cx="3103351" cy="3429000"/>
          </a:xfrm>
        </p:spPr>
        <p:txBody>
          <a:bodyPr>
            <a:normAutofit/>
          </a:bodyPr>
          <a:lstStyle/>
          <a:p>
            <a:pPr algn="l"/>
            <a:r>
              <a:rPr lang="en-US" sz="4000" b="1" u="sng" dirty="0" smtClean="0">
                <a:solidFill>
                  <a:srgbClr val="0070C0"/>
                </a:solidFill>
              </a:rPr>
              <a:t>Aseptic Technique </a:t>
            </a:r>
            <a:r>
              <a:rPr lang="en-US" sz="4000" b="1" dirty="0" smtClean="0">
                <a:solidFill>
                  <a:srgbClr val="0070C0"/>
                </a:solidFill>
              </a:rPr>
              <a:t>#6</a:t>
            </a:r>
            <a:r>
              <a:rPr lang="en-US" sz="2800" b="1" u="sng" dirty="0"/>
              <a:t/>
            </a:r>
            <a:br>
              <a:rPr lang="en-US" sz="2800" b="1" u="sng" dirty="0"/>
            </a:br>
            <a:endParaRPr lang="en-US" sz="2800" b="1" u="sng"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3631545">
            <a:off x="1661929" y="2401121"/>
            <a:ext cx="760801" cy="7607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rot="20082502">
            <a:off x="810029" y="2411339"/>
            <a:ext cx="7696200" cy="2308324"/>
          </a:xfrm>
          <a:prstGeom prst="rect">
            <a:avLst/>
          </a:prstGeom>
          <a:solidFill>
            <a:srgbClr val="0070C0"/>
          </a:solidFill>
          <a:ln w="57150">
            <a:solidFill>
              <a:schemeClr val="tx1"/>
            </a:solidFill>
          </a:ln>
        </p:spPr>
        <p:txBody>
          <a:bodyPr wrap="square" rtlCol="0">
            <a:spAutoFit/>
          </a:bodyPr>
          <a:lstStyle/>
          <a:p>
            <a:pPr algn="ctr"/>
            <a:r>
              <a:rPr lang="en-US" sz="4800" b="1" dirty="0" smtClean="0">
                <a:solidFill>
                  <a:schemeClr val="tx2"/>
                </a:solidFill>
                <a:effectLst>
                  <a:outerShdw blurRad="38100" dist="38100" dir="2700000" algn="tl">
                    <a:srgbClr val="000000">
                      <a:alpha val="43137"/>
                    </a:srgbClr>
                  </a:outerShdw>
                </a:effectLst>
              </a:rPr>
              <a:t>Follow </a:t>
            </a:r>
            <a:r>
              <a:rPr lang="en-US" sz="4800" b="1" dirty="0" smtClean="0">
                <a:effectLst>
                  <a:outerShdw blurRad="38100" dist="38100" dir="2700000" algn="tl">
                    <a:srgbClr val="000000">
                      <a:alpha val="43137"/>
                    </a:srgbClr>
                  </a:outerShdw>
                </a:effectLst>
              </a:rPr>
              <a:t>Standard</a:t>
            </a:r>
            <a:r>
              <a:rPr lang="en-US" sz="4800" b="1" dirty="0" smtClean="0">
                <a:solidFill>
                  <a:schemeClr val="tx2"/>
                </a:solidFill>
                <a:effectLst>
                  <a:outerShdw blurRad="38100" dist="38100" dir="2700000" algn="tl">
                    <a:srgbClr val="000000">
                      <a:alpha val="43137"/>
                    </a:srgbClr>
                  </a:outerShdw>
                </a:effectLst>
              </a:rPr>
              <a:t> and </a:t>
            </a:r>
            <a:r>
              <a:rPr lang="en-US" sz="4800" b="1" dirty="0" smtClean="0">
                <a:solidFill>
                  <a:srgbClr val="FFFF00"/>
                </a:solidFill>
                <a:effectLst>
                  <a:outerShdw blurRad="38100" dist="38100" dir="2700000" algn="tl">
                    <a:srgbClr val="000000">
                      <a:alpha val="43137"/>
                    </a:srgbClr>
                  </a:outerShdw>
                </a:effectLst>
              </a:rPr>
              <a:t>Transmission based </a:t>
            </a:r>
            <a:r>
              <a:rPr lang="en-US" sz="4800" b="1" dirty="0" smtClean="0">
                <a:solidFill>
                  <a:schemeClr val="tx2"/>
                </a:solidFill>
                <a:effectLst>
                  <a:outerShdw blurRad="38100" dist="38100" dir="2700000" algn="tl">
                    <a:srgbClr val="000000">
                      <a:alpha val="43137"/>
                    </a:srgbClr>
                  </a:outerShdw>
                </a:effectLst>
              </a:rPr>
              <a:t>Precautions</a:t>
            </a:r>
            <a:endParaRPr lang="en-US" sz="4800" b="1" dirty="0">
              <a:solidFill>
                <a:schemeClr val="tx2"/>
              </a:solidFill>
              <a:effectLst>
                <a:outerShdw blurRad="38100" dist="38100" dir="2700000" algn="tl">
                  <a:srgbClr val="000000">
                    <a:alpha val="43137"/>
                  </a:srgbClr>
                </a:outerShdw>
              </a:effectLst>
            </a:endParaRPr>
          </a:p>
        </p:txBody>
      </p:sp>
      <p:sp>
        <p:nvSpPr>
          <p:cNvPr id="5" name="TextBox 4"/>
          <p:cNvSpPr txBox="1"/>
          <p:nvPr/>
        </p:nvSpPr>
        <p:spPr>
          <a:xfrm>
            <a:off x="6324600" y="5181600"/>
            <a:ext cx="1752600" cy="646331"/>
          </a:xfrm>
          <a:prstGeom prst="rect">
            <a:avLst/>
          </a:prstGeom>
          <a:noFill/>
        </p:spPr>
        <p:txBody>
          <a:bodyPr wrap="square" rtlCol="0">
            <a:spAutoFit/>
          </a:bodyPr>
          <a:lstStyle/>
          <a:p>
            <a:r>
              <a:rPr lang="en-US" dirty="0" smtClean="0"/>
              <a:t>2007 CDC Guidelines</a:t>
            </a:r>
            <a:endParaRPr lang="en-US" dirty="0"/>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69</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711508780"/>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3394" y="293298"/>
            <a:ext cx="3370610" cy="1235033"/>
          </a:xfrm>
          <a:prstGeom prst="rect">
            <a:avLst/>
          </a:prstGeom>
        </p:spPr>
      </p:pic>
      <p:sp>
        <p:nvSpPr>
          <p:cNvPr id="3" name="TextBox 2"/>
          <p:cNvSpPr txBox="1"/>
          <p:nvPr/>
        </p:nvSpPr>
        <p:spPr>
          <a:xfrm>
            <a:off x="914400" y="1343665"/>
            <a:ext cx="6934200" cy="1292662"/>
          </a:xfrm>
          <a:prstGeom prst="rect">
            <a:avLst/>
          </a:prstGeom>
          <a:noFill/>
        </p:spPr>
        <p:txBody>
          <a:bodyPr wrap="square" rtlCol="0">
            <a:spAutoFit/>
          </a:bodyPr>
          <a:lstStyle/>
          <a:p>
            <a:r>
              <a:rPr lang="en-US" sz="2400" b="1" dirty="0" smtClean="0"/>
              <a:t>GERMS</a:t>
            </a:r>
            <a:r>
              <a:rPr lang="en-US" sz="2400" dirty="0" smtClean="0"/>
              <a:t> are called </a:t>
            </a:r>
            <a:r>
              <a:rPr lang="en-US" sz="5400" b="1" dirty="0" smtClean="0">
                <a:solidFill>
                  <a:schemeClr val="tx2"/>
                </a:solidFill>
                <a:effectLst>
                  <a:outerShdw blurRad="38100" dist="38100" dir="2700000" algn="tl">
                    <a:srgbClr val="000000">
                      <a:alpha val="43137"/>
                    </a:srgbClr>
                  </a:outerShdw>
                </a:effectLst>
              </a:rPr>
              <a:t>MICROORGANISMS</a:t>
            </a:r>
            <a:endParaRPr lang="en-US" sz="5400" b="1" dirty="0">
              <a:solidFill>
                <a:schemeClr val="tx2"/>
              </a:solidFill>
              <a:effectLst>
                <a:outerShdw blurRad="38100" dist="38100" dir="2700000" algn="tl">
                  <a:srgbClr val="000000">
                    <a:alpha val="43137"/>
                  </a:srgbClr>
                </a:outerShdw>
              </a:effectLst>
            </a:endParaRPr>
          </a:p>
        </p:txBody>
      </p:sp>
      <p:sp>
        <p:nvSpPr>
          <p:cNvPr id="7" name="TextBox 6"/>
          <p:cNvSpPr txBox="1"/>
          <p:nvPr/>
        </p:nvSpPr>
        <p:spPr>
          <a:xfrm>
            <a:off x="990600" y="3124200"/>
            <a:ext cx="4038600" cy="2308324"/>
          </a:xfrm>
          <a:prstGeom prst="rect">
            <a:avLst/>
          </a:prstGeom>
          <a:noFill/>
        </p:spPr>
        <p:txBody>
          <a:bodyPr wrap="square" rtlCol="0">
            <a:spAutoFit/>
          </a:bodyPr>
          <a:lstStyle/>
          <a:p>
            <a:r>
              <a:rPr lang="en-US" sz="4800" dirty="0">
                <a:solidFill>
                  <a:srgbClr val="FFC000"/>
                </a:solidFill>
              </a:rPr>
              <a:t>Can only be seen by using a </a:t>
            </a:r>
            <a:r>
              <a:rPr lang="en-US" sz="4800" dirty="0" smtClean="0">
                <a:solidFill>
                  <a:srgbClr val="FFC000"/>
                </a:solidFill>
              </a:rPr>
              <a:t>microscope</a:t>
            </a:r>
            <a:endParaRPr lang="en-US" sz="4800" dirty="0">
              <a:solidFill>
                <a:srgbClr val="FFC000"/>
              </a:solidFill>
            </a:endParaRPr>
          </a:p>
        </p:txBody>
      </p:sp>
      <p:pic>
        <p:nvPicPr>
          <p:cNvPr id="2050" name="Picture 2" descr="C:\Documents and Settings\amoore\Local Settings\Temporary Internet Files\Content.IE5\KX2ZS5IN\MC90009473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541035" y="2650438"/>
            <a:ext cx="2482880" cy="3590836"/>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7</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42403629"/>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457200" y="274747"/>
            <a:ext cx="8229600" cy="879192"/>
          </a:xfrm>
        </p:spPr>
        <p:txBody>
          <a:bodyPr/>
          <a:lstStyle/>
          <a:p>
            <a:r>
              <a:rPr lang="en-US" sz="3600" b="1" u="sng" dirty="0">
                <a:effectLst>
                  <a:outerShdw blurRad="38100" dist="38100" dir="2700000" algn="tl">
                    <a:srgbClr val="000000">
                      <a:alpha val="43137"/>
                    </a:srgbClr>
                  </a:outerShdw>
                </a:effectLst>
              </a:rPr>
              <a:t>Standard </a:t>
            </a:r>
            <a:r>
              <a:rPr lang="en-US" sz="3600" b="1" u="sng" dirty="0" smtClean="0">
                <a:effectLst>
                  <a:outerShdw blurRad="38100" dist="38100" dir="2700000" algn="tl">
                    <a:srgbClr val="000000">
                      <a:alpha val="43137"/>
                    </a:srgbClr>
                  </a:outerShdw>
                </a:effectLst>
              </a:rPr>
              <a:t>Precautions </a:t>
            </a:r>
            <a:r>
              <a:rPr lang="en-US" sz="3600" b="1" u="sng" dirty="0" smtClean="0">
                <a:solidFill>
                  <a:srgbClr val="CC0000"/>
                </a:solidFill>
                <a:effectLst>
                  <a:outerShdw blurRad="38100" dist="38100" dir="2700000" algn="tl">
                    <a:srgbClr val="000000">
                      <a:alpha val="43137"/>
                    </a:srgbClr>
                  </a:outerShdw>
                </a:effectLst>
              </a:rPr>
              <a:t>PLUS</a:t>
            </a:r>
            <a:endParaRPr lang="en-US" sz="3600" b="1" u="sng" dirty="0">
              <a:solidFill>
                <a:srgbClr val="CC0000"/>
              </a:solidFill>
              <a:effectLst>
                <a:outerShdw blurRad="38100" dist="38100" dir="2700000" algn="tl">
                  <a:srgbClr val="000000">
                    <a:alpha val="43137"/>
                  </a:srgbClr>
                </a:outerShdw>
              </a:effectLst>
            </a:endParaRPr>
          </a:p>
        </p:txBody>
      </p:sp>
      <p:sp>
        <p:nvSpPr>
          <p:cNvPr id="98307" name="Rectangle 3"/>
          <p:cNvSpPr>
            <a:spLocks noGrp="1" noChangeArrowheads="1"/>
          </p:cNvSpPr>
          <p:nvPr>
            <p:ph type="body" sz="half" idx="1"/>
          </p:nvPr>
        </p:nvSpPr>
        <p:spPr>
          <a:xfrm>
            <a:off x="471489" y="1094411"/>
            <a:ext cx="6429375" cy="4113578"/>
          </a:xfrm>
        </p:spPr>
        <p:txBody>
          <a:bodyPr/>
          <a:lstStyle/>
          <a:p>
            <a:pPr marL="0" indent="0">
              <a:lnSpc>
                <a:spcPct val="95000"/>
              </a:lnSpc>
              <a:spcBef>
                <a:spcPct val="15000"/>
              </a:spcBef>
              <a:buNone/>
            </a:pPr>
            <a:r>
              <a:rPr lang="en-US" sz="4800" b="1" dirty="0" smtClean="0">
                <a:solidFill>
                  <a:srgbClr val="008000"/>
                </a:solidFill>
                <a:effectLst>
                  <a:outerShdw blurRad="38100" dist="38100" dir="2700000" algn="tl">
                    <a:srgbClr val="000000">
                      <a:alpha val="43137"/>
                    </a:srgbClr>
                  </a:outerShdw>
                </a:effectLst>
              </a:rPr>
              <a:t>CDC</a:t>
            </a:r>
            <a:r>
              <a:rPr lang="en-US" sz="3600" dirty="0" smtClean="0"/>
              <a:t> </a:t>
            </a:r>
            <a:r>
              <a:rPr lang="en-US" sz="3600" dirty="0"/>
              <a:t>procedures to control and prevent infections. </a:t>
            </a:r>
            <a:endParaRPr lang="en-US" sz="3600" dirty="0" smtClean="0"/>
          </a:p>
          <a:p>
            <a:pPr marL="0" indent="0">
              <a:lnSpc>
                <a:spcPct val="95000"/>
              </a:lnSpc>
              <a:spcBef>
                <a:spcPct val="15000"/>
              </a:spcBef>
              <a:buNone/>
            </a:pPr>
            <a:r>
              <a:rPr lang="en-US" sz="3600" dirty="0" smtClean="0"/>
              <a:t> </a:t>
            </a:r>
            <a:endParaRPr lang="en-US" sz="3600" dirty="0"/>
          </a:p>
          <a:p>
            <a:pPr marL="0" indent="0">
              <a:lnSpc>
                <a:spcPct val="95000"/>
              </a:lnSpc>
              <a:spcBef>
                <a:spcPct val="15000"/>
              </a:spcBef>
              <a:buNone/>
            </a:pPr>
            <a:r>
              <a:rPr lang="en-US" sz="3600" dirty="0"/>
              <a:t>Contains </a:t>
            </a:r>
            <a:r>
              <a:rPr lang="en-US" sz="4400" b="1" dirty="0">
                <a:solidFill>
                  <a:srgbClr val="008000"/>
                </a:solidFill>
                <a:effectLst>
                  <a:outerShdw blurRad="38100" dist="38100" dir="2700000" algn="tl">
                    <a:srgbClr val="000000">
                      <a:alpha val="43137"/>
                    </a:srgbClr>
                  </a:outerShdw>
                </a:effectLst>
              </a:rPr>
              <a:t>two </a:t>
            </a:r>
            <a:r>
              <a:rPr lang="en-US" sz="4400" b="1" dirty="0" smtClean="0">
                <a:solidFill>
                  <a:srgbClr val="008000"/>
                </a:solidFill>
                <a:effectLst>
                  <a:outerShdw blurRad="38100" dist="38100" dir="2700000" algn="tl">
                    <a:srgbClr val="000000">
                      <a:alpha val="43137"/>
                    </a:srgbClr>
                  </a:outerShdw>
                </a:effectLst>
              </a:rPr>
              <a:t>tiers</a:t>
            </a:r>
          </a:p>
          <a:p>
            <a:pPr marL="0" indent="0">
              <a:lnSpc>
                <a:spcPct val="95000"/>
              </a:lnSpc>
              <a:spcBef>
                <a:spcPct val="15000"/>
              </a:spcBef>
              <a:buNone/>
            </a:pPr>
            <a:r>
              <a:rPr lang="en-US" sz="3600" dirty="0" smtClean="0"/>
              <a:t>   of </a:t>
            </a:r>
            <a:r>
              <a:rPr lang="en-US" sz="3600" dirty="0"/>
              <a:t>precautions</a:t>
            </a:r>
            <a:r>
              <a:rPr lang="en-US" sz="3600" dirty="0" smtClean="0"/>
              <a:t>:</a:t>
            </a:r>
            <a:endParaRPr lang="en-US" sz="3600" dirty="0"/>
          </a:p>
        </p:txBody>
      </p:sp>
      <p:graphicFrame>
        <p:nvGraphicFramePr>
          <p:cNvPr id="2" name="Diagram 1"/>
          <p:cNvGraphicFramePr/>
          <p:nvPr>
            <p:extLst>
              <p:ext uri="{D42A27DB-BD31-4B8C-83A1-F6EECF244321}">
                <p14:modId xmlns:p14="http://schemas.microsoft.com/office/powerpoint/2010/main" val="3348352100"/>
              </p:ext>
            </p:extLst>
          </p:nvPr>
        </p:nvGraphicFramePr>
        <p:xfrm>
          <a:off x="2514600" y="2692400"/>
          <a:ext cx="6629400" cy="4165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70</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701307853"/>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457200" y="274747"/>
            <a:ext cx="8229600" cy="879192"/>
          </a:xfrm>
        </p:spPr>
        <p:txBody>
          <a:bodyPr/>
          <a:lstStyle/>
          <a:p>
            <a:r>
              <a:rPr lang="en-US" sz="3600" b="1" u="sng" dirty="0" smtClean="0">
                <a:effectLst>
                  <a:outerShdw blurRad="38100" dist="38100" dir="2700000" algn="tl">
                    <a:srgbClr val="000000">
                      <a:alpha val="43137"/>
                    </a:srgbClr>
                  </a:outerShdw>
                </a:effectLst>
              </a:rPr>
              <a:t>Standard Precautions</a:t>
            </a:r>
            <a:endParaRPr lang="en-US" sz="3600" b="1" u="sng" dirty="0">
              <a:solidFill>
                <a:srgbClr val="CC0000"/>
              </a:solidFill>
              <a:effectLst>
                <a:outerShdw blurRad="38100" dist="38100" dir="2700000" algn="tl">
                  <a:srgbClr val="000000">
                    <a:alpha val="43137"/>
                  </a:srgbClr>
                </a:outerShdw>
              </a:effectLst>
            </a:endParaRPr>
          </a:p>
        </p:txBody>
      </p:sp>
      <p:sp>
        <p:nvSpPr>
          <p:cNvPr id="98307" name="Rectangle 3"/>
          <p:cNvSpPr>
            <a:spLocks noGrp="1" noChangeArrowheads="1"/>
          </p:cNvSpPr>
          <p:nvPr>
            <p:ph type="body" sz="half" idx="1"/>
          </p:nvPr>
        </p:nvSpPr>
        <p:spPr>
          <a:xfrm>
            <a:off x="471489" y="1094411"/>
            <a:ext cx="6429375" cy="4113578"/>
          </a:xfrm>
        </p:spPr>
        <p:txBody>
          <a:bodyPr/>
          <a:lstStyle/>
          <a:p>
            <a:pPr marL="0" indent="0">
              <a:lnSpc>
                <a:spcPct val="95000"/>
              </a:lnSpc>
              <a:spcBef>
                <a:spcPct val="15000"/>
              </a:spcBef>
              <a:buNone/>
            </a:pPr>
            <a:r>
              <a:rPr lang="en-US" sz="3600" dirty="0" smtClean="0"/>
              <a:t> </a:t>
            </a:r>
            <a:endParaRPr lang="en-US" sz="3600" dirty="0"/>
          </a:p>
        </p:txBody>
      </p:sp>
      <p:graphicFrame>
        <p:nvGraphicFramePr>
          <p:cNvPr id="2" name="Diagram 1"/>
          <p:cNvGraphicFramePr/>
          <p:nvPr>
            <p:extLst>
              <p:ext uri="{D42A27DB-BD31-4B8C-83A1-F6EECF244321}">
                <p14:modId xmlns:p14="http://schemas.microsoft.com/office/powerpoint/2010/main" val="4252690015"/>
              </p:ext>
            </p:extLst>
          </p:nvPr>
        </p:nvGraphicFramePr>
        <p:xfrm>
          <a:off x="2362200" y="1752600"/>
          <a:ext cx="6629400" cy="4165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ight Arrow 2"/>
          <p:cNvSpPr/>
          <p:nvPr/>
        </p:nvSpPr>
        <p:spPr>
          <a:xfrm>
            <a:off x="685800" y="4419600"/>
            <a:ext cx="3733800" cy="838200"/>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71</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211303959"/>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iamond 2"/>
          <p:cNvSpPr/>
          <p:nvPr/>
        </p:nvSpPr>
        <p:spPr>
          <a:xfrm>
            <a:off x="1676400" y="1258824"/>
            <a:ext cx="3505200" cy="1600200"/>
          </a:xfrm>
          <a:prstGeom prst="diamond">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210" name="Rectangle 2"/>
          <p:cNvSpPr>
            <a:spLocks noGrp="1" noChangeArrowheads="1"/>
          </p:cNvSpPr>
          <p:nvPr>
            <p:ph type="title"/>
          </p:nvPr>
        </p:nvSpPr>
        <p:spPr>
          <a:xfrm>
            <a:off x="457200" y="381000"/>
            <a:ext cx="8229600" cy="1143000"/>
          </a:xfrm>
        </p:spPr>
        <p:txBody>
          <a:bodyPr/>
          <a:lstStyle/>
          <a:p>
            <a:pPr eaLnBrk="1" hangingPunct="1">
              <a:defRPr/>
            </a:pPr>
            <a:r>
              <a:rPr lang="en-US" sz="4000" b="1" dirty="0" smtClean="0">
                <a:effectLst>
                  <a:outerShdw blurRad="38100" dist="38100" dir="2700000" algn="tl">
                    <a:srgbClr val="000000">
                      <a:alpha val="43137"/>
                    </a:srgbClr>
                  </a:outerShdw>
                </a:effectLst>
                <a:latin typeface="Arial" charset="0"/>
              </a:rPr>
              <a:t>Standard Precautions</a:t>
            </a:r>
          </a:p>
        </p:txBody>
      </p:sp>
      <p:sp>
        <p:nvSpPr>
          <p:cNvPr id="94211" name="Rectangle 3"/>
          <p:cNvSpPr>
            <a:spLocks noGrp="1" noChangeArrowheads="1"/>
          </p:cNvSpPr>
          <p:nvPr>
            <p:ph type="body" idx="1"/>
          </p:nvPr>
        </p:nvSpPr>
        <p:spPr>
          <a:xfrm>
            <a:off x="533400" y="2819400"/>
            <a:ext cx="8153400" cy="3276600"/>
          </a:xfrm>
        </p:spPr>
        <p:txBody>
          <a:bodyPr numCol="2"/>
          <a:lstStyle/>
          <a:p>
            <a:pPr marL="0" indent="0" eaLnBrk="1" hangingPunct="1">
              <a:buClr>
                <a:srgbClr val="FFCC66"/>
              </a:buClr>
              <a:buNone/>
              <a:defRPr/>
            </a:pPr>
            <a:r>
              <a:rPr lang="en-US" b="1" dirty="0" smtClean="0">
                <a:solidFill>
                  <a:schemeClr val="tx2"/>
                </a:solidFill>
                <a:effectLst>
                  <a:outerShdw blurRad="38100" dist="38100" dir="2700000" algn="tl">
                    <a:srgbClr val="000000">
                      <a:alpha val="43137"/>
                    </a:srgbClr>
                  </a:outerShdw>
                </a:effectLst>
                <a:latin typeface="Arial" charset="0"/>
              </a:rPr>
              <a:t>Includes</a:t>
            </a:r>
            <a:r>
              <a:rPr lang="en-US" b="1" dirty="0">
                <a:solidFill>
                  <a:schemeClr val="tx2"/>
                </a:solidFill>
                <a:effectLst>
                  <a:outerShdw blurRad="38100" dist="38100" dir="2700000" algn="tl">
                    <a:srgbClr val="000000">
                      <a:alpha val="43137"/>
                    </a:srgbClr>
                  </a:outerShdw>
                </a:effectLst>
                <a:latin typeface="Arial" charset="0"/>
              </a:rPr>
              <a:t>:</a:t>
            </a: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Hand washing</a:t>
            </a: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Personal Protective Equipment (PPE)</a:t>
            </a:r>
          </a:p>
          <a:p>
            <a:pPr lvl="2" eaLnBrk="1" hangingPunct="1">
              <a:lnSpc>
                <a:spcPct val="80000"/>
              </a:lnSpc>
              <a:buFont typeface="Arial" pitchFamily="34" charset="0"/>
              <a:buChar char="•"/>
              <a:defRPr/>
            </a:pPr>
            <a:r>
              <a:rPr lang="en-US" sz="2000" b="1" dirty="0">
                <a:effectLst>
                  <a:outerShdw blurRad="38100" dist="38100" dir="2700000" algn="tl">
                    <a:srgbClr val="000000">
                      <a:alpha val="43137"/>
                    </a:srgbClr>
                  </a:outerShdw>
                </a:effectLst>
                <a:latin typeface="Arial" charset="0"/>
              </a:rPr>
              <a:t>Gloves</a:t>
            </a:r>
          </a:p>
          <a:p>
            <a:pPr lvl="2" eaLnBrk="1" hangingPunct="1">
              <a:lnSpc>
                <a:spcPct val="80000"/>
              </a:lnSpc>
              <a:buFont typeface="Arial" pitchFamily="34" charset="0"/>
              <a:buChar char="•"/>
              <a:defRPr/>
            </a:pPr>
            <a:r>
              <a:rPr lang="en-US" sz="2000" b="1" dirty="0">
                <a:effectLst>
                  <a:outerShdw blurRad="38100" dist="38100" dir="2700000" algn="tl">
                    <a:srgbClr val="000000">
                      <a:alpha val="43137"/>
                    </a:srgbClr>
                  </a:outerShdw>
                </a:effectLst>
                <a:latin typeface="Arial" charset="0"/>
              </a:rPr>
              <a:t>Gowns</a:t>
            </a:r>
          </a:p>
          <a:p>
            <a:pPr lvl="2" eaLnBrk="1" hangingPunct="1">
              <a:lnSpc>
                <a:spcPct val="80000"/>
              </a:lnSpc>
              <a:buFont typeface="Arial" pitchFamily="34" charset="0"/>
              <a:buChar char="•"/>
              <a:defRPr/>
            </a:pPr>
            <a:r>
              <a:rPr lang="en-US" sz="2000" b="1" dirty="0">
                <a:effectLst>
                  <a:outerShdw blurRad="38100" dist="38100" dir="2700000" algn="tl">
                    <a:srgbClr val="000000">
                      <a:alpha val="43137"/>
                    </a:srgbClr>
                  </a:outerShdw>
                </a:effectLst>
                <a:latin typeface="Arial" charset="0"/>
              </a:rPr>
              <a:t>Masks and eye protection</a:t>
            </a:r>
          </a:p>
          <a:p>
            <a:pPr lvl="1" eaLnBrk="1" hangingPunct="1">
              <a:lnSpc>
                <a:spcPct val="80000"/>
              </a:lnSpc>
              <a:buFont typeface="Wingdings" pitchFamily="2" charset="2"/>
              <a:buChar char="ü"/>
              <a:defRPr/>
            </a:pPr>
            <a:endParaRPr lang="en-US" sz="2400" b="1" dirty="0" smtClean="0">
              <a:effectLst>
                <a:outerShdw blurRad="38100" dist="38100" dir="2700000" algn="tl">
                  <a:srgbClr val="000000">
                    <a:alpha val="43137"/>
                  </a:srgbClr>
                </a:outerShdw>
              </a:effectLst>
              <a:latin typeface="Arial" charset="0"/>
            </a:endParaRPr>
          </a:p>
          <a:p>
            <a:pPr lvl="1" eaLnBrk="1" hangingPunct="1">
              <a:lnSpc>
                <a:spcPct val="80000"/>
              </a:lnSpc>
              <a:buFont typeface="Wingdings" pitchFamily="2" charset="2"/>
              <a:buChar char="ü"/>
              <a:defRPr/>
            </a:pPr>
            <a:endParaRPr lang="en-US" sz="2400" b="1" dirty="0">
              <a:effectLst>
                <a:outerShdw blurRad="38100" dist="38100" dir="2700000" algn="tl">
                  <a:srgbClr val="000000">
                    <a:alpha val="43137"/>
                  </a:srgbClr>
                </a:outerShdw>
              </a:effectLst>
              <a:latin typeface="Arial" charset="0"/>
            </a:endParaRPr>
          </a:p>
          <a:p>
            <a:pPr lvl="1" eaLnBrk="1" hangingPunct="1">
              <a:lnSpc>
                <a:spcPct val="80000"/>
              </a:lnSpc>
              <a:buFont typeface="Wingdings" pitchFamily="2" charset="2"/>
              <a:buChar char="ü"/>
              <a:defRPr/>
            </a:pPr>
            <a:r>
              <a:rPr lang="en-US" sz="2400" b="1" dirty="0" smtClean="0">
                <a:effectLst>
                  <a:outerShdw blurRad="38100" dist="38100" dir="2700000" algn="tl">
                    <a:srgbClr val="000000">
                      <a:alpha val="43137"/>
                    </a:srgbClr>
                  </a:outerShdw>
                </a:effectLst>
                <a:latin typeface="Arial" charset="0"/>
              </a:rPr>
              <a:t>Needle stick safety</a:t>
            </a:r>
          </a:p>
          <a:p>
            <a:pPr lvl="1" eaLnBrk="1" hangingPunct="1">
              <a:lnSpc>
                <a:spcPct val="80000"/>
              </a:lnSpc>
              <a:buFont typeface="Wingdings" pitchFamily="2" charset="2"/>
              <a:buChar char="ü"/>
              <a:defRPr/>
            </a:pPr>
            <a:r>
              <a:rPr lang="en-US" sz="2400" b="1" dirty="0" smtClean="0">
                <a:effectLst>
                  <a:outerShdw blurRad="38100" dist="38100" dir="2700000" algn="tl">
                    <a:srgbClr val="000000">
                      <a:alpha val="43137"/>
                    </a:srgbClr>
                  </a:outerShdw>
                </a:effectLst>
                <a:latin typeface="Arial" charset="0"/>
              </a:rPr>
              <a:t>Sharps</a:t>
            </a:r>
            <a:endParaRPr lang="en-US" sz="2400" b="1" dirty="0">
              <a:effectLst>
                <a:outerShdw blurRad="38100" dist="38100" dir="2700000" algn="tl">
                  <a:srgbClr val="000000">
                    <a:alpha val="43137"/>
                  </a:srgbClr>
                </a:outerShdw>
              </a:effectLst>
              <a:latin typeface="Arial" charset="0"/>
            </a:endParaRP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Spills and splashes</a:t>
            </a: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Resuscitation devices</a:t>
            </a: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Waste and linen disposal</a:t>
            </a:r>
          </a:p>
          <a:p>
            <a:pPr lvl="1" eaLnBrk="1" hangingPunct="1">
              <a:lnSpc>
                <a:spcPct val="80000"/>
              </a:lnSpc>
              <a:buFont typeface="Wingdings" pitchFamily="2" charset="2"/>
              <a:buChar char="ü"/>
              <a:defRPr/>
            </a:pPr>
            <a:r>
              <a:rPr lang="en-US" sz="2400" b="1" dirty="0">
                <a:effectLst>
                  <a:outerShdw blurRad="38100" dist="38100" dir="2700000" algn="tl">
                    <a:srgbClr val="000000">
                      <a:alpha val="43137"/>
                    </a:srgbClr>
                  </a:outerShdw>
                </a:effectLst>
                <a:latin typeface="Arial" charset="0"/>
              </a:rPr>
              <a:t>Injuries</a:t>
            </a:r>
          </a:p>
        </p:txBody>
      </p:sp>
      <p:sp>
        <p:nvSpPr>
          <p:cNvPr id="2" name="TextBox 1"/>
          <p:cNvSpPr txBox="1"/>
          <p:nvPr/>
        </p:nvSpPr>
        <p:spPr>
          <a:xfrm>
            <a:off x="609600" y="1385099"/>
            <a:ext cx="7086600" cy="1200329"/>
          </a:xfrm>
          <a:prstGeom prst="rect">
            <a:avLst/>
          </a:prstGeom>
          <a:noFill/>
        </p:spPr>
        <p:txBody>
          <a:bodyPr wrap="square">
            <a:spAutoFit/>
          </a:bodyPr>
          <a:lstStyle/>
          <a:p>
            <a:pPr eaLnBrk="1" hangingPunct="1">
              <a:spcBef>
                <a:spcPct val="20000"/>
              </a:spcBef>
              <a:buClr>
                <a:srgbClr val="FFCC66"/>
              </a:buClr>
              <a:buSzPct val="80000"/>
              <a:defRPr/>
            </a:pPr>
            <a:r>
              <a:rPr lang="en-US" sz="3600" b="1" kern="0" dirty="0">
                <a:solidFill>
                  <a:srgbClr val="0070C0"/>
                </a:solidFill>
                <a:effectLst>
                  <a:outerShdw blurRad="38100" dist="38100" dir="2700000" algn="tl">
                    <a:srgbClr val="000000"/>
                  </a:outerShdw>
                </a:effectLst>
              </a:rPr>
              <a:t>Used on </a:t>
            </a:r>
            <a:r>
              <a:rPr lang="en-US" sz="7200" b="1" kern="0" dirty="0">
                <a:solidFill>
                  <a:srgbClr val="FF0000"/>
                </a:solidFill>
                <a:effectLst>
                  <a:outerShdw blurRad="38100" dist="38100" dir="2700000" algn="tl">
                    <a:srgbClr val="000000"/>
                  </a:outerShdw>
                </a:effectLst>
              </a:rPr>
              <a:t>ALL</a:t>
            </a:r>
            <a:r>
              <a:rPr lang="en-US" sz="3600" b="1" kern="0" dirty="0">
                <a:solidFill>
                  <a:srgbClr val="FFFFFF"/>
                </a:solidFill>
                <a:effectLst>
                  <a:outerShdw blurRad="38100" dist="38100" dir="2700000" algn="tl">
                    <a:srgbClr val="000000"/>
                  </a:outerShdw>
                </a:effectLst>
              </a:rPr>
              <a:t> </a:t>
            </a:r>
            <a:r>
              <a:rPr lang="en-US" sz="3600" b="1" kern="0" dirty="0">
                <a:solidFill>
                  <a:srgbClr val="0070C0"/>
                </a:solidFill>
                <a:effectLst>
                  <a:outerShdw blurRad="38100" dist="38100" dir="2700000" algn="tl">
                    <a:srgbClr val="000000"/>
                  </a:outerShdw>
                </a:effectLst>
              </a:rPr>
              <a:t>patients</a:t>
            </a: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72</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63268171"/>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78049" y="533400"/>
            <a:ext cx="3103351" cy="3124200"/>
          </a:xfrm>
        </p:spPr>
        <p:txBody>
          <a:bodyPr>
            <a:normAutofit/>
          </a:bodyPr>
          <a:lstStyle/>
          <a:p>
            <a:pPr algn="l"/>
            <a:r>
              <a:rPr lang="en-US" sz="4000" b="1" u="sng" dirty="0" smtClean="0">
                <a:solidFill>
                  <a:srgbClr val="0070C0"/>
                </a:solidFill>
              </a:rPr>
              <a:t>Standard Precaution </a:t>
            </a:r>
            <a:r>
              <a:rPr lang="en-US" sz="3200" i="1" dirty="0" smtClean="0"/>
              <a:t>a newer component</a:t>
            </a:r>
            <a:r>
              <a:rPr lang="en-US" sz="2000" i="1" dirty="0"/>
              <a:t/>
            </a:r>
            <a:br>
              <a:rPr lang="en-US" sz="2000" i="1" dirty="0"/>
            </a:br>
            <a:endParaRPr lang="en-US" sz="2000" i="1" dirty="0"/>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91000" y="304801"/>
            <a:ext cx="4547616" cy="5885150"/>
          </a:xfrm>
          <a:prstGeom prst="rect">
            <a:avLst/>
          </a:prstGeom>
        </p:spPr>
      </p:pic>
      <p:pic>
        <p:nvPicPr>
          <p:cNvPr id="5122" name="Picture 2" descr="C:\Documents and Settings\amoore\Local Settings\Temporary Internet Files\Content.IE5\24YHVD4S\MC900432618[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71600" y="2971800"/>
            <a:ext cx="3123972" cy="1371600"/>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73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32290574"/>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457200" y="2781300"/>
            <a:ext cx="3103351" cy="3124200"/>
          </a:xfrm>
        </p:spPr>
        <p:txBody>
          <a:bodyPr>
            <a:normAutofit/>
          </a:bodyPr>
          <a:lstStyle/>
          <a:p>
            <a:pPr algn="l"/>
            <a:r>
              <a:rPr lang="en-US" sz="4000" b="1" u="sng" dirty="0" smtClean="0">
                <a:solidFill>
                  <a:srgbClr val="0070C0"/>
                </a:solidFill>
              </a:rPr>
              <a:t>Standard Precaution </a:t>
            </a:r>
            <a:r>
              <a:rPr lang="en-US" sz="3200" i="1" dirty="0" smtClean="0"/>
              <a:t>a newer component</a:t>
            </a:r>
            <a:r>
              <a:rPr lang="en-US" sz="2000" i="1" dirty="0"/>
              <a:t/>
            </a:r>
            <a:br>
              <a:rPr lang="en-US" sz="2000" i="1" dirty="0"/>
            </a:br>
            <a:endParaRPr lang="en-US" sz="2000" i="1" dirty="0"/>
          </a:p>
        </p:txBody>
      </p:sp>
      <p:pic>
        <p:nvPicPr>
          <p:cNvPr id="5122" name="Picture 2" descr="C:\Documents and Settings\amoore\Local Settings\Temporary Internet Files\Content.IE5\24YHVD4S\MC900432618[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 y="559374"/>
            <a:ext cx="3123972" cy="13716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4267200" y="1371600"/>
            <a:ext cx="4034056" cy="5262979"/>
          </a:xfrm>
          <a:prstGeom prst="rect">
            <a:avLst/>
          </a:prstGeom>
          <a:noFill/>
        </p:spPr>
        <p:txBody>
          <a:bodyPr wrap="square" rtlCol="0">
            <a:spAutoFit/>
          </a:bodyPr>
          <a:lstStyle/>
          <a:p>
            <a:pPr>
              <a:defRPr/>
            </a:pPr>
            <a:r>
              <a:rPr lang="en-US" sz="2800" b="1" dirty="0"/>
              <a:t>OSHA Standard to reduce occupationally transmitted/acquired TB</a:t>
            </a:r>
          </a:p>
          <a:p>
            <a:pPr>
              <a:defRPr/>
            </a:pPr>
            <a:endParaRPr lang="en-US" sz="2800" b="1" dirty="0"/>
          </a:p>
          <a:p>
            <a:pPr>
              <a:defRPr/>
            </a:pPr>
            <a:r>
              <a:rPr lang="en-US" sz="2800" b="1" dirty="0"/>
              <a:t>Requires FIT tested and training in the use of specific respiratory PPE</a:t>
            </a:r>
          </a:p>
          <a:p>
            <a:pPr>
              <a:defRPr/>
            </a:pPr>
            <a:endParaRPr lang="en-US" sz="2800" b="1" dirty="0"/>
          </a:p>
          <a:p>
            <a:pPr>
              <a:defRPr/>
            </a:pPr>
            <a:r>
              <a:rPr lang="en-US" sz="2800" b="1" dirty="0" smtClean="0"/>
              <a:t>PPD aka TST </a:t>
            </a:r>
            <a:r>
              <a:rPr lang="en-US" sz="2800" b="1" dirty="0"/>
              <a:t>skin test annually</a:t>
            </a:r>
            <a:endParaRPr lang="en-US" b="1" dirty="0"/>
          </a:p>
        </p:txBody>
      </p:sp>
      <p:sp>
        <p:nvSpPr>
          <p:cNvPr id="3" name="TextBox 2"/>
          <p:cNvSpPr txBox="1"/>
          <p:nvPr/>
        </p:nvSpPr>
        <p:spPr>
          <a:xfrm>
            <a:off x="4089332" y="457200"/>
            <a:ext cx="4592924" cy="584775"/>
          </a:xfrm>
          <a:prstGeom prst="rect">
            <a:avLst/>
          </a:prstGeom>
          <a:noFill/>
        </p:spPr>
        <p:txBody>
          <a:bodyPr wrap="none" rtlCol="0">
            <a:spAutoFit/>
          </a:bodyPr>
          <a:lstStyle/>
          <a:p>
            <a:r>
              <a:rPr lang="en-US" sz="3200" b="1" u="sng" dirty="0">
                <a:solidFill>
                  <a:schemeClr val="tx2"/>
                </a:solidFill>
                <a:effectLst>
                  <a:outerShdw blurRad="38100" dist="38100" dir="2700000" algn="tl">
                    <a:srgbClr val="000000">
                      <a:alpha val="43137"/>
                    </a:srgbClr>
                  </a:outerShdw>
                </a:effectLst>
                <a:latin typeface="Arial" charset="0"/>
              </a:rPr>
              <a:t>Tuberculosis Standard</a:t>
            </a:r>
            <a:endParaRPr lang="en-US" sz="3200" dirty="0">
              <a:solidFill>
                <a:schemeClr val="tx2"/>
              </a:solidFill>
            </a:endParaRPr>
          </a:p>
        </p:txBody>
      </p:sp>
      <p:sp>
        <p:nvSpPr>
          <p:cNvPr id="4" name="Footer Placeholder 3"/>
          <p:cNvSpPr>
            <a:spLocks noGrp="1"/>
          </p:cNvSpPr>
          <p:nvPr>
            <p:ph type="ftr" sz="quarter" idx="11"/>
          </p:nvPr>
        </p:nvSpPr>
        <p:spPr/>
        <p:txBody>
          <a:bodyPr/>
          <a:lstStyle/>
          <a:p>
            <a:pPr>
              <a:defRPr/>
            </a:pPr>
            <a:r>
              <a:rPr lang="en-US" dirty="0" smtClean="0">
                <a:solidFill>
                  <a:srgbClr val="FFFFFF"/>
                </a:solidFill>
              </a:rPr>
              <a:t>Nursing Fundamentals 7243</a:t>
            </a:r>
            <a:endParaRPr lang="en-US" dirty="0">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74</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55894688"/>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2819400" y="304800"/>
            <a:ext cx="5867400" cy="5943600"/>
          </a:xfrm>
          <a:solidFill>
            <a:schemeClr val="tx2"/>
          </a:solidFill>
          <a:ln w="76200">
            <a:solidFill>
              <a:srgbClr val="00CC00"/>
            </a:solidFill>
          </a:ln>
        </p:spPr>
        <p:txBody>
          <a:bodyPr/>
          <a:lstStyle/>
          <a:p>
            <a:pPr marL="0" indent="0">
              <a:buNone/>
            </a:pPr>
            <a:r>
              <a:rPr lang="en-US" dirty="0" smtClean="0"/>
              <a:t>Two-step Tuberculin Skin Testing (TST) is useful for the initial skin testing of adults who are going to be retested periodically, such as health care workers or nursing home residents.  This two-step method can reduce the likelihood that a boosted reaction to a subsequent TST will be misinterpreted as a recent infection. </a:t>
            </a:r>
            <a:r>
              <a:rPr lang="en-US" sz="1400" i="1" dirty="0" smtClean="0"/>
              <a:t>CDC / TB / Fact Sheets</a:t>
            </a:r>
            <a:endParaRPr lang="en-US" sz="1400" i="1" dirty="0"/>
          </a:p>
        </p:txBody>
      </p:sp>
      <p:pic>
        <p:nvPicPr>
          <p:cNvPr id="1026" name="Picture 2" descr="C:\Program Files\Microsoft Office\MEDIA\CAGCAT10\j0293236.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 y="457200"/>
            <a:ext cx="2133600" cy="157402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468103" y="2286000"/>
            <a:ext cx="2122697" cy="1323439"/>
          </a:xfrm>
          <a:prstGeom prst="rect">
            <a:avLst/>
          </a:prstGeom>
          <a:noFill/>
        </p:spPr>
        <p:txBody>
          <a:bodyPr wrap="none" rtlCol="0">
            <a:spAutoFit/>
          </a:bodyPr>
          <a:lstStyle/>
          <a:p>
            <a:r>
              <a:rPr lang="en-US" sz="8000" b="1" dirty="0" smtClean="0">
                <a:solidFill>
                  <a:srgbClr val="00CC00"/>
                </a:solidFill>
                <a:effectLst>
                  <a:outerShdw blurRad="38100" dist="38100" dir="2700000" algn="tl">
                    <a:srgbClr val="000000">
                      <a:alpha val="43137"/>
                    </a:srgbClr>
                  </a:outerShdw>
                </a:effectLst>
              </a:rPr>
              <a:t>TST</a:t>
            </a:r>
            <a:endParaRPr lang="en-US" sz="8000" b="1" dirty="0">
              <a:solidFill>
                <a:srgbClr val="00CC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75</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252167851"/>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0" y="1752600"/>
            <a:ext cx="9144000" cy="502920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283743656"/>
              </p:ext>
            </p:extLst>
          </p:nvPr>
        </p:nvGraphicFramePr>
        <p:xfrm>
          <a:off x="914400" y="1600200"/>
          <a:ext cx="7467600" cy="42211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ectangle 1"/>
          <p:cNvSpPr/>
          <p:nvPr/>
        </p:nvSpPr>
        <p:spPr>
          <a:xfrm>
            <a:off x="685800" y="609600"/>
            <a:ext cx="7848599" cy="707886"/>
          </a:xfrm>
          <a:prstGeom prst="rect">
            <a:avLst/>
          </a:prstGeom>
        </p:spPr>
        <p:txBody>
          <a:bodyPr wrap="square">
            <a:spAutoFit/>
          </a:bodyPr>
          <a:lstStyle/>
          <a:p>
            <a:pPr algn="ctr"/>
            <a:r>
              <a:rPr lang="en-US" sz="4000" b="1" dirty="0">
                <a:solidFill>
                  <a:schemeClr val="tx2"/>
                </a:solidFill>
                <a:effectLst>
                  <a:outerShdw blurRad="38100" dist="38100" dir="2700000" algn="tl">
                    <a:srgbClr val="000000">
                      <a:alpha val="43137"/>
                    </a:srgbClr>
                  </a:outerShdw>
                </a:effectLst>
                <a:latin typeface="Arial" charset="0"/>
              </a:rPr>
              <a:t>Standard Precautions</a:t>
            </a:r>
            <a:endParaRPr lang="en-US" sz="4000" dirty="0">
              <a:solidFill>
                <a:schemeClr val="tx2"/>
              </a:solidFill>
              <a:effectLst>
                <a:outerShdw blurRad="38100" dist="38100" dir="2700000" algn="tl">
                  <a:srgbClr val="000000">
                    <a:alpha val="43137"/>
                  </a:srgbClr>
                </a:outerShdw>
              </a:effectLst>
            </a:endParaRPr>
          </a:p>
        </p:txBody>
      </p:sp>
      <p:sp>
        <p:nvSpPr>
          <p:cNvPr id="3" name="Footer Placeholder 2"/>
          <p:cNvSpPr>
            <a:spLocks noGrp="1"/>
          </p:cNvSpPr>
          <p:nvPr>
            <p:ph type="ftr" sz="quarter" idx="11"/>
          </p:nvPr>
        </p:nvSpPr>
        <p:spPr/>
        <p:txBody>
          <a:bodyPr/>
          <a:lstStyle/>
          <a:p>
            <a:pPr>
              <a:defRPr/>
            </a:pPr>
            <a:r>
              <a:rPr lang="en-US" dirty="0" smtClean="0">
                <a:solidFill>
                  <a:schemeClr val="tx2"/>
                </a:solidFill>
              </a:rPr>
              <a:t>Nursing Fundamentals 7243</a:t>
            </a:r>
            <a:endParaRPr lang="en-US" dirty="0">
              <a:solidFill>
                <a:schemeClr val="tx2"/>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76</a:t>
            </a:fld>
            <a:endParaRPr lang="en-US" dirty="0">
              <a:solidFill>
                <a:srgbClr val="FFFFFF"/>
              </a:solidFill>
            </a:endParaRPr>
          </a:p>
        </p:txBody>
      </p:sp>
      <p:sp>
        <p:nvSpPr>
          <p:cNvPr id="6" name="Date Placeholder 5"/>
          <p:cNvSpPr>
            <a:spLocks noGrp="1"/>
          </p:cNvSpPr>
          <p:nvPr>
            <p:ph type="dt" sz="half" idx="10"/>
          </p:nvPr>
        </p:nvSpPr>
        <p:spPr/>
        <p:txBody>
          <a:bodyPr/>
          <a:lstStyle/>
          <a:p>
            <a:pPr>
              <a:defRPr/>
            </a:pPr>
            <a:r>
              <a:rPr lang="en-US" dirty="0" smtClean="0">
                <a:solidFill>
                  <a:srgbClr val="FFFFFF"/>
                </a:solidFill>
              </a:rPr>
              <a:t>3.01</a:t>
            </a:r>
            <a:endParaRPr lang="en-US" dirty="0">
              <a:solidFill>
                <a:srgbClr val="FFFFFF"/>
              </a:solidFill>
            </a:endParaRPr>
          </a:p>
        </p:txBody>
      </p:sp>
    </p:spTree>
    <p:extLst>
      <p:ext uri="{BB962C8B-B14F-4D97-AF65-F5344CB8AC3E}">
        <p14:creationId xmlns:p14="http://schemas.microsoft.com/office/powerpoint/2010/main" val="2731467841"/>
      </p:ext>
    </p:extLst>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pPr eaLnBrk="1" hangingPunct="1">
              <a:defRPr/>
            </a:pPr>
            <a:r>
              <a:rPr lang="en-US" sz="4000" b="1" dirty="0" smtClean="0">
                <a:effectLst>
                  <a:outerShdw blurRad="38100" dist="38100" dir="2700000" algn="tl">
                    <a:srgbClr val="000000">
                      <a:alpha val="43137"/>
                    </a:srgbClr>
                  </a:outerShdw>
                </a:effectLst>
                <a:latin typeface="Arial" charset="0"/>
              </a:rPr>
              <a:t>Standard Precautions</a:t>
            </a:r>
          </a:p>
        </p:txBody>
      </p:sp>
      <p:sp>
        <p:nvSpPr>
          <p:cNvPr id="91139" name="Rectangle 3"/>
          <p:cNvSpPr>
            <a:spLocks noGrp="1" noChangeArrowheads="1"/>
          </p:cNvSpPr>
          <p:nvPr>
            <p:ph type="body" idx="1"/>
          </p:nvPr>
        </p:nvSpPr>
        <p:spPr>
          <a:xfrm>
            <a:off x="609600" y="2400300"/>
            <a:ext cx="2971800" cy="2667000"/>
          </a:xfrm>
        </p:spPr>
        <p:txBody>
          <a:bodyPr/>
          <a:lstStyle/>
          <a:p>
            <a:pPr marL="0" indent="0" eaLnBrk="1" hangingPunct="1">
              <a:buNone/>
              <a:defRPr/>
            </a:pPr>
            <a:r>
              <a:rPr lang="en-US" sz="3600" b="1" dirty="0" smtClean="0">
                <a:solidFill>
                  <a:schemeClr val="tx2"/>
                </a:solidFill>
                <a:effectLst>
                  <a:outerShdw blurRad="38100" dist="38100" dir="2700000" algn="tl">
                    <a:srgbClr val="000000">
                      <a:alpha val="43137"/>
                    </a:srgbClr>
                  </a:outerShdw>
                </a:effectLst>
                <a:latin typeface="Arial" charset="0"/>
              </a:rPr>
              <a:t>P</a:t>
            </a:r>
            <a:r>
              <a:rPr lang="en-US" sz="3600" b="1" dirty="0" smtClean="0">
                <a:effectLst>
                  <a:outerShdw blurRad="38100" dist="38100" dir="2700000" algn="tl">
                    <a:srgbClr val="000000">
                      <a:alpha val="43137"/>
                    </a:srgbClr>
                  </a:outerShdw>
                </a:effectLst>
                <a:latin typeface="Arial" charset="0"/>
              </a:rPr>
              <a:t>ersonal </a:t>
            </a:r>
            <a:r>
              <a:rPr lang="en-US" sz="3600" b="1" dirty="0" smtClean="0">
                <a:solidFill>
                  <a:schemeClr val="tx2"/>
                </a:solidFill>
                <a:effectLst>
                  <a:outerShdw blurRad="38100" dist="38100" dir="2700000" algn="tl">
                    <a:srgbClr val="000000">
                      <a:alpha val="43137"/>
                    </a:srgbClr>
                  </a:outerShdw>
                </a:effectLst>
                <a:latin typeface="Arial" charset="0"/>
              </a:rPr>
              <a:t>P</a:t>
            </a:r>
            <a:r>
              <a:rPr lang="en-US" sz="3600" b="1" dirty="0" smtClean="0">
                <a:effectLst>
                  <a:outerShdw blurRad="38100" dist="38100" dir="2700000" algn="tl">
                    <a:srgbClr val="000000">
                      <a:alpha val="43137"/>
                    </a:srgbClr>
                  </a:outerShdw>
                </a:effectLst>
                <a:latin typeface="Arial" charset="0"/>
              </a:rPr>
              <a:t>rotective </a:t>
            </a:r>
            <a:r>
              <a:rPr lang="en-US" sz="3600" b="1" dirty="0" smtClean="0">
                <a:solidFill>
                  <a:schemeClr val="tx2"/>
                </a:solidFill>
                <a:effectLst>
                  <a:outerShdw blurRad="38100" dist="38100" dir="2700000" algn="tl">
                    <a:srgbClr val="000000">
                      <a:alpha val="43137"/>
                    </a:srgbClr>
                  </a:outerShdw>
                </a:effectLst>
                <a:latin typeface="Arial" charset="0"/>
              </a:rPr>
              <a:t>E</a:t>
            </a:r>
            <a:r>
              <a:rPr lang="en-US" sz="3600" b="1" dirty="0" smtClean="0">
                <a:effectLst>
                  <a:outerShdw blurRad="38100" dist="38100" dir="2700000" algn="tl">
                    <a:srgbClr val="000000">
                      <a:alpha val="43137"/>
                    </a:srgbClr>
                  </a:outerShdw>
                </a:effectLst>
                <a:latin typeface="Arial" charset="0"/>
              </a:rPr>
              <a:t>quipment </a:t>
            </a:r>
            <a:r>
              <a:rPr lang="en-US" sz="6000" b="1" dirty="0" smtClean="0">
                <a:solidFill>
                  <a:srgbClr val="FFFF00"/>
                </a:solidFill>
                <a:effectLst>
                  <a:outerShdw blurRad="38100" dist="38100" dir="2700000" algn="tl">
                    <a:srgbClr val="000000">
                      <a:alpha val="43137"/>
                    </a:srgbClr>
                  </a:outerShdw>
                </a:effectLst>
                <a:latin typeface="Arial" charset="0"/>
              </a:rPr>
              <a:t>(PPE)</a:t>
            </a:r>
          </a:p>
          <a:p>
            <a:pPr eaLnBrk="1" hangingPunct="1">
              <a:defRPr/>
            </a:pPr>
            <a:endParaRPr lang="en-US" dirty="0" smtClean="0">
              <a:latin typeface="Arial" charset="0"/>
            </a:endParaRPr>
          </a:p>
          <a:p>
            <a:pPr eaLnBrk="1" hangingPunct="1">
              <a:buFont typeface="Wingdings" pitchFamily="2" charset="2"/>
              <a:buNone/>
              <a:defRPr/>
            </a:pPr>
            <a:endParaRPr lang="en-US" dirty="0" smtClean="0">
              <a:latin typeface="Arial" charset="0"/>
            </a:endParaRPr>
          </a:p>
        </p:txBody>
      </p:sp>
      <p:grpSp>
        <p:nvGrpSpPr>
          <p:cNvPr id="6" name="Group 5"/>
          <p:cNvGrpSpPr/>
          <p:nvPr/>
        </p:nvGrpSpPr>
        <p:grpSpPr>
          <a:xfrm>
            <a:off x="2895600" y="1905000"/>
            <a:ext cx="5526024" cy="3657600"/>
            <a:chOff x="2895600" y="1905000"/>
            <a:chExt cx="5526024" cy="3657600"/>
          </a:xfrm>
        </p:grpSpPr>
        <p:sp>
          <p:nvSpPr>
            <p:cNvPr id="4" name="Rectangle 3"/>
            <p:cNvSpPr/>
            <p:nvPr/>
          </p:nvSpPr>
          <p:spPr>
            <a:xfrm>
              <a:off x="6059424" y="1905000"/>
              <a:ext cx="2362200" cy="36576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ight Brace 1"/>
            <p:cNvSpPr/>
            <p:nvPr/>
          </p:nvSpPr>
          <p:spPr>
            <a:xfrm flipH="1">
              <a:off x="2895600" y="1905000"/>
              <a:ext cx="3200400" cy="3657600"/>
            </a:xfrm>
            <a:prstGeom prst="rightBrace">
              <a:avLst>
                <a:gd name="adj1" fmla="val 8333"/>
                <a:gd name="adj2" fmla="val 46750"/>
              </a:avLst>
            </a:prstGeom>
            <a:solidFill>
              <a:srgbClr val="FFFF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effectLst>
                  <a:outerShdw blurRad="38100" dist="38100" dir="2700000" algn="tl">
                    <a:srgbClr val="000000">
                      <a:alpha val="43137"/>
                    </a:srgbClr>
                  </a:outerShdw>
                </a:effectLst>
              </a:endParaRPr>
            </a:p>
          </p:txBody>
        </p:sp>
      </p:grpSp>
      <p:sp>
        <p:nvSpPr>
          <p:cNvPr id="3" name="TextBox 2"/>
          <p:cNvSpPr txBox="1"/>
          <p:nvPr/>
        </p:nvSpPr>
        <p:spPr>
          <a:xfrm>
            <a:off x="4800600" y="2209800"/>
            <a:ext cx="3276600" cy="3447098"/>
          </a:xfrm>
          <a:prstGeom prst="rect">
            <a:avLst/>
          </a:prstGeom>
          <a:noFill/>
        </p:spPr>
        <p:txBody>
          <a:bodyPr wrap="square" rtlCol="0">
            <a:spAutoFit/>
          </a:bodyPr>
          <a:lstStyle/>
          <a:p>
            <a:pPr marL="342900" indent="-342900">
              <a:buFont typeface="+mj-lt"/>
              <a:buAutoNum type="arabicPeriod"/>
            </a:pPr>
            <a:r>
              <a:rPr lang="en-US" sz="4000" b="1" dirty="0" smtClean="0">
                <a:solidFill>
                  <a:schemeClr val="tx2"/>
                </a:solidFill>
              </a:rPr>
              <a:t>Gloves</a:t>
            </a:r>
          </a:p>
          <a:p>
            <a:pPr marL="342900" indent="-342900">
              <a:buFont typeface="+mj-lt"/>
              <a:buAutoNum type="arabicPeriod"/>
            </a:pPr>
            <a:r>
              <a:rPr lang="en-US" sz="4000" b="1" dirty="0" smtClean="0">
                <a:solidFill>
                  <a:schemeClr val="tx2"/>
                </a:solidFill>
              </a:rPr>
              <a:t>Gown</a:t>
            </a:r>
          </a:p>
          <a:p>
            <a:pPr marL="342900" indent="-342900">
              <a:buFont typeface="+mj-lt"/>
              <a:buAutoNum type="arabicPeriod"/>
            </a:pPr>
            <a:r>
              <a:rPr lang="en-US" sz="4000" b="1" dirty="0" smtClean="0">
                <a:solidFill>
                  <a:schemeClr val="tx2"/>
                </a:solidFill>
                <a:latin typeface="Arial" charset="0"/>
              </a:rPr>
              <a:t>Masks </a:t>
            </a:r>
            <a:r>
              <a:rPr lang="en-US" sz="4000" b="1" dirty="0">
                <a:solidFill>
                  <a:schemeClr val="tx2"/>
                </a:solidFill>
                <a:latin typeface="Arial" charset="0"/>
              </a:rPr>
              <a:t>and eye protection</a:t>
            </a:r>
            <a:endParaRPr lang="en-US" b="1" dirty="0">
              <a:solidFill>
                <a:schemeClr val="tx2"/>
              </a:solidFill>
              <a:latin typeface="Arial" charset="0"/>
            </a:endParaRPr>
          </a:p>
          <a:p>
            <a:pPr marL="342900" indent="-342900">
              <a:buFont typeface="+mj-lt"/>
              <a:buAutoNum type="arabicPeriod"/>
            </a:pPr>
            <a:endParaRPr lang="en-US" dirty="0"/>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7" name="Slide Number Placeholder 6"/>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77</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3868464"/>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p:txBody>
          <a:bodyPr>
            <a:normAutofit fontScale="90000"/>
          </a:bodyPr>
          <a:lstStyle/>
          <a:p>
            <a:r>
              <a:rPr lang="en-US" sz="3600" b="1" dirty="0"/>
              <a:t>Standard Precautions</a:t>
            </a:r>
            <a:br>
              <a:rPr lang="en-US" sz="3600" b="1" dirty="0"/>
            </a:br>
            <a:r>
              <a:rPr lang="en-US" b="1" u="sng" dirty="0">
                <a:effectLst>
                  <a:outerShdw blurRad="38100" dist="38100" dir="2700000" algn="tl">
                    <a:srgbClr val="000000">
                      <a:alpha val="43137"/>
                    </a:srgbClr>
                  </a:outerShdw>
                </a:effectLst>
              </a:rPr>
              <a:t>GLOVES</a:t>
            </a:r>
          </a:p>
        </p:txBody>
      </p:sp>
      <p:sp>
        <p:nvSpPr>
          <p:cNvPr id="109571" name="Rectangle 3"/>
          <p:cNvSpPr>
            <a:spLocks noGrp="1" noChangeArrowheads="1"/>
          </p:cNvSpPr>
          <p:nvPr>
            <p:ph type="body" sz="half" idx="1"/>
          </p:nvPr>
        </p:nvSpPr>
        <p:spPr>
          <a:xfrm>
            <a:off x="444501" y="1555376"/>
            <a:ext cx="8285163" cy="4602018"/>
          </a:xfrm>
        </p:spPr>
        <p:txBody>
          <a:bodyPr/>
          <a:lstStyle/>
          <a:p>
            <a:pPr marL="0" indent="0">
              <a:buNone/>
            </a:pPr>
            <a:r>
              <a:rPr lang="en-US" sz="3600" b="1" dirty="0">
                <a:solidFill>
                  <a:srgbClr val="C00000"/>
                </a:solidFill>
                <a:effectLst>
                  <a:outerShdw blurRad="38100" dist="38100" dir="2700000" algn="tl">
                    <a:srgbClr val="000000">
                      <a:alpha val="43137"/>
                    </a:srgbClr>
                  </a:outerShdw>
                </a:effectLst>
              </a:rPr>
              <a:t>Wear gloves </a:t>
            </a:r>
            <a:r>
              <a:rPr lang="en-US" sz="3600" b="1" dirty="0">
                <a:solidFill>
                  <a:schemeClr val="tx2"/>
                </a:solidFill>
                <a:effectLst>
                  <a:outerShdw blurRad="38100" dist="38100" dir="2700000" algn="tl">
                    <a:srgbClr val="000000">
                      <a:alpha val="43137"/>
                    </a:srgbClr>
                  </a:outerShdw>
                </a:effectLst>
              </a:rPr>
              <a:t>(clean, </a:t>
            </a:r>
            <a:r>
              <a:rPr lang="en-US" sz="3600" b="1" dirty="0" err="1">
                <a:solidFill>
                  <a:schemeClr val="tx2"/>
                </a:solidFill>
                <a:effectLst>
                  <a:outerShdw blurRad="38100" dist="38100" dir="2700000" algn="tl">
                    <a:srgbClr val="000000">
                      <a:alpha val="43137"/>
                    </a:srgbClr>
                  </a:outerShdw>
                </a:effectLst>
              </a:rPr>
              <a:t>nonsterile</a:t>
            </a:r>
            <a:r>
              <a:rPr lang="en-US" sz="3600" b="1" dirty="0">
                <a:solidFill>
                  <a:schemeClr val="tx2"/>
                </a:solidFill>
                <a:effectLst>
                  <a:outerShdw blurRad="38100" dist="38100" dir="2700000" algn="tl">
                    <a:srgbClr val="000000">
                      <a:alpha val="43137"/>
                    </a:srgbClr>
                  </a:outerShdw>
                </a:effectLst>
              </a:rPr>
              <a:t> gloves)</a:t>
            </a:r>
            <a:r>
              <a:rPr lang="en-US" sz="3600" dirty="0"/>
              <a:t> when:</a:t>
            </a:r>
          </a:p>
          <a:p>
            <a:pPr lvl="1"/>
            <a:r>
              <a:rPr lang="en-US" sz="3600" dirty="0">
                <a:solidFill>
                  <a:srgbClr val="008000"/>
                </a:solidFill>
              </a:rPr>
              <a:t>touching blood, body fluids, secretions, excretions, and contaminated items </a:t>
            </a:r>
          </a:p>
          <a:p>
            <a:pPr lvl="1"/>
            <a:r>
              <a:rPr lang="en-US" sz="3600" dirty="0">
                <a:solidFill>
                  <a:srgbClr val="FFFF00"/>
                </a:solidFill>
              </a:rPr>
              <a:t>before touching mucous membranes and non-intact skin </a:t>
            </a:r>
          </a:p>
        </p:txBody>
      </p:sp>
      <p:grpSp>
        <p:nvGrpSpPr>
          <p:cNvPr id="109575" name="Group 7"/>
          <p:cNvGrpSpPr>
            <a:grpSpLocks noChangeAspect="1"/>
          </p:cNvGrpSpPr>
          <p:nvPr/>
        </p:nvGrpSpPr>
        <p:grpSpPr bwMode="auto">
          <a:xfrm rot="-2102863">
            <a:off x="6113463" y="3296969"/>
            <a:ext cx="2755900" cy="1285207"/>
            <a:chOff x="3812" y="3250"/>
            <a:chExt cx="1736" cy="809"/>
          </a:xfrm>
        </p:grpSpPr>
        <p:sp>
          <p:nvSpPr>
            <p:cNvPr id="109574" name="AutoShape 6"/>
            <p:cNvSpPr>
              <a:spLocks noChangeAspect="1" noChangeArrowheads="1" noTextEdit="1"/>
            </p:cNvSpPr>
            <p:nvPr/>
          </p:nvSpPr>
          <p:spPr bwMode="auto">
            <a:xfrm>
              <a:off x="3812" y="3250"/>
              <a:ext cx="1736" cy="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9576" name="Freeform 8"/>
            <p:cNvSpPr>
              <a:spLocks/>
            </p:cNvSpPr>
            <p:nvPr/>
          </p:nvSpPr>
          <p:spPr bwMode="auto">
            <a:xfrm>
              <a:off x="3855" y="3286"/>
              <a:ext cx="1633" cy="732"/>
            </a:xfrm>
            <a:custGeom>
              <a:avLst/>
              <a:gdLst>
                <a:gd name="T0" fmla="*/ 220 w 1633"/>
                <a:gd name="T1" fmla="*/ 64 h 732"/>
                <a:gd name="T2" fmla="*/ 347 w 1633"/>
                <a:gd name="T3" fmla="*/ 127 h 732"/>
                <a:gd name="T4" fmla="*/ 564 w 1633"/>
                <a:gd name="T5" fmla="*/ 134 h 732"/>
                <a:gd name="T6" fmla="*/ 846 w 1633"/>
                <a:gd name="T7" fmla="*/ 83 h 732"/>
                <a:gd name="T8" fmla="*/ 1098 w 1633"/>
                <a:gd name="T9" fmla="*/ 0 h 732"/>
                <a:gd name="T10" fmla="*/ 1113 w 1633"/>
                <a:gd name="T11" fmla="*/ 50 h 732"/>
                <a:gd name="T12" fmla="*/ 973 w 1633"/>
                <a:gd name="T13" fmla="*/ 129 h 732"/>
                <a:gd name="T14" fmla="*/ 1054 w 1633"/>
                <a:gd name="T15" fmla="*/ 99 h 732"/>
                <a:gd name="T16" fmla="*/ 1284 w 1633"/>
                <a:gd name="T17" fmla="*/ 89 h 732"/>
                <a:gd name="T18" fmla="*/ 1209 w 1633"/>
                <a:gd name="T19" fmla="*/ 131 h 732"/>
                <a:gd name="T20" fmla="*/ 1336 w 1633"/>
                <a:gd name="T21" fmla="*/ 191 h 732"/>
                <a:gd name="T22" fmla="*/ 1328 w 1633"/>
                <a:gd name="T23" fmla="*/ 272 h 732"/>
                <a:gd name="T24" fmla="*/ 1512 w 1633"/>
                <a:gd name="T25" fmla="*/ 291 h 732"/>
                <a:gd name="T26" fmla="*/ 1370 w 1633"/>
                <a:gd name="T27" fmla="*/ 359 h 732"/>
                <a:gd name="T28" fmla="*/ 1517 w 1633"/>
                <a:gd name="T29" fmla="*/ 399 h 732"/>
                <a:gd name="T30" fmla="*/ 1633 w 1633"/>
                <a:gd name="T31" fmla="*/ 426 h 732"/>
                <a:gd name="T32" fmla="*/ 1531 w 1633"/>
                <a:gd name="T33" fmla="*/ 459 h 732"/>
                <a:gd name="T34" fmla="*/ 1544 w 1633"/>
                <a:gd name="T35" fmla="*/ 491 h 732"/>
                <a:gd name="T36" fmla="*/ 1477 w 1633"/>
                <a:gd name="T37" fmla="*/ 551 h 732"/>
                <a:gd name="T38" fmla="*/ 1124 w 1633"/>
                <a:gd name="T39" fmla="*/ 529 h 732"/>
                <a:gd name="T40" fmla="*/ 1038 w 1633"/>
                <a:gd name="T41" fmla="*/ 560 h 732"/>
                <a:gd name="T42" fmla="*/ 1095 w 1633"/>
                <a:gd name="T43" fmla="*/ 632 h 732"/>
                <a:gd name="T44" fmla="*/ 1159 w 1633"/>
                <a:gd name="T45" fmla="*/ 678 h 732"/>
                <a:gd name="T46" fmla="*/ 1132 w 1633"/>
                <a:gd name="T47" fmla="*/ 710 h 732"/>
                <a:gd name="T48" fmla="*/ 1008 w 1633"/>
                <a:gd name="T49" fmla="*/ 676 h 732"/>
                <a:gd name="T50" fmla="*/ 889 w 1633"/>
                <a:gd name="T51" fmla="*/ 632 h 732"/>
                <a:gd name="T52" fmla="*/ 748 w 1633"/>
                <a:gd name="T53" fmla="*/ 687 h 732"/>
                <a:gd name="T54" fmla="*/ 561 w 1633"/>
                <a:gd name="T55" fmla="*/ 722 h 732"/>
                <a:gd name="T56" fmla="*/ 477 w 1633"/>
                <a:gd name="T57" fmla="*/ 654 h 732"/>
                <a:gd name="T58" fmla="*/ 407 w 1633"/>
                <a:gd name="T59" fmla="*/ 662 h 732"/>
                <a:gd name="T60" fmla="*/ 187 w 1633"/>
                <a:gd name="T61" fmla="*/ 725 h 732"/>
                <a:gd name="T62" fmla="*/ 135 w 1633"/>
                <a:gd name="T63" fmla="*/ 689 h 732"/>
                <a:gd name="T64" fmla="*/ 141 w 1633"/>
                <a:gd name="T65" fmla="*/ 473 h 732"/>
                <a:gd name="T66" fmla="*/ 41 w 1633"/>
                <a:gd name="T67" fmla="*/ 530 h 732"/>
                <a:gd name="T68" fmla="*/ 35 w 1633"/>
                <a:gd name="T69" fmla="*/ 527 h 732"/>
                <a:gd name="T70" fmla="*/ 28 w 1633"/>
                <a:gd name="T71" fmla="*/ 526 h 732"/>
                <a:gd name="T72" fmla="*/ 22 w 1633"/>
                <a:gd name="T73" fmla="*/ 522 h 732"/>
                <a:gd name="T74" fmla="*/ 14 w 1633"/>
                <a:gd name="T75" fmla="*/ 521 h 732"/>
                <a:gd name="T76" fmla="*/ 8 w 1633"/>
                <a:gd name="T77" fmla="*/ 519 h 732"/>
                <a:gd name="T78" fmla="*/ 0 w 1633"/>
                <a:gd name="T79" fmla="*/ 518 h 732"/>
                <a:gd name="T80" fmla="*/ 0 w 1633"/>
                <a:gd name="T81" fmla="*/ 514 h 732"/>
                <a:gd name="T82" fmla="*/ 0 w 1633"/>
                <a:gd name="T83" fmla="*/ 505 h 732"/>
                <a:gd name="T84" fmla="*/ 0 w 1633"/>
                <a:gd name="T85" fmla="*/ 499 h 732"/>
                <a:gd name="T86" fmla="*/ 0 w 1633"/>
                <a:gd name="T87" fmla="*/ 491 h 732"/>
                <a:gd name="T88" fmla="*/ 0 w 1633"/>
                <a:gd name="T89" fmla="*/ 484 h 732"/>
                <a:gd name="T90" fmla="*/ 1 w 1633"/>
                <a:gd name="T91" fmla="*/ 476 h 732"/>
                <a:gd name="T92" fmla="*/ 1 w 1633"/>
                <a:gd name="T93" fmla="*/ 468 h 732"/>
                <a:gd name="T94" fmla="*/ 1 w 1633"/>
                <a:gd name="T95" fmla="*/ 461 h 732"/>
                <a:gd name="T96" fmla="*/ 1 w 1633"/>
                <a:gd name="T97" fmla="*/ 454 h 732"/>
                <a:gd name="T98" fmla="*/ 1 w 1633"/>
                <a:gd name="T99" fmla="*/ 448 h 732"/>
                <a:gd name="T100" fmla="*/ 1 w 1633"/>
                <a:gd name="T101" fmla="*/ 438 h 732"/>
                <a:gd name="T102" fmla="*/ 1 w 1633"/>
                <a:gd name="T103" fmla="*/ 435 h 732"/>
                <a:gd name="T104" fmla="*/ 95 w 1633"/>
                <a:gd name="T105" fmla="*/ 256 h 732"/>
                <a:gd name="T106" fmla="*/ 111 w 1633"/>
                <a:gd name="T107" fmla="*/ 73 h 732"/>
                <a:gd name="T108" fmla="*/ 165 w 1633"/>
                <a:gd name="T109" fmla="*/ 5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3" h="732">
                  <a:moveTo>
                    <a:pt x="165" y="50"/>
                  </a:moveTo>
                  <a:lnTo>
                    <a:pt x="220" y="64"/>
                  </a:lnTo>
                  <a:lnTo>
                    <a:pt x="260" y="140"/>
                  </a:lnTo>
                  <a:lnTo>
                    <a:pt x="347" y="127"/>
                  </a:lnTo>
                  <a:lnTo>
                    <a:pt x="428" y="170"/>
                  </a:lnTo>
                  <a:lnTo>
                    <a:pt x="564" y="134"/>
                  </a:lnTo>
                  <a:lnTo>
                    <a:pt x="723" y="138"/>
                  </a:lnTo>
                  <a:lnTo>
                    <a:pt x="846" y="83"/>
                  </a:lnTo>
                  <a:lnTo>
                    <a:pt x="957" y="64"/>
                  </a:lnTo>
                  <a:lnTo>
                    <a:pt x="1098" y="0"/>
                  </a:lnTo>
                  <a:lnTo>
                    <a:pt x="1119" y="10"/>
                  </a:lnTo>
                  <a:lnTo>
                    <a:pt x="1113" y="50"/>
                  </a:lnTo>
                  <a:lnTo>
                    <a:pt x="972" y="113"/>
                  </a:lnTo>
                  <a:lnTo>
                    <a:pt x="973" y="129"/>
                  </a:lnTo>
                  <a:lnTo>
                    <a:pt x="1014" y="134"/>
                  </a:lnTo>
                  <a:lnTo>
                    <a:pt x="1054" y="99"/>
                  </a:lnTo>
                  <a:lnTo>
                    <a:pt x="1165" y="73"/>
                  </a:lnTo>
                  <a:lnTo>
                    <a:pt x="1284" y="89"/>
                  </a:lnTo>
                  <a:lnTo>
                    <a:pt x="1286" y="134"/>
                  </a:lnTo>
                  <a:lnTo>
                    <a:pt x="1209" y="131"/>
                  </a:lnTo>
                  <a:lnTo>
                    <a:pt x="1135" y="165"/>
                  </a:lnTo>
                  <a:lnTo>
                    <a:pt x="1336" y="191"/>
                  </a:lnTo>
                  <a:lnTo>
                    <a:pt x="1351" y="216"/>
                  </a:lnTo>
                  <a:lnTo>
                    <a:pt x="1328" y="272"/>
                  </a:lnTo>
                  <a:lnTo>
                    <a:pt x="1496" y="256"/>
                  </a:lnTo>
                  <a:lnTo>
                    <a:pt x="1512" y="291"/>
                  </a:lnTo>
                  <a:lnTo>
                    <a:pt x="1503" y="327"/>
                  </a:lnTo>
                  <a:lnTo>
                    <a:pt x="1370" y="359"/>
                  </a:lnTo>
                  <a:lnTo>
                    <a:pt x="1457" y="392"/>
                  </a:lnTo>
                  <a:lnTo>
                    <a:pt x="1517" y="399"/>
                  </a:lnTo>
                  <a:lnTo>
                    <a:pt x="1618" y="395"/>
                  </a:lnTo>
                  <a:lnTo>
                    <a:pt x="1633" y="426"/>
                  </a:lnTo>
                  <a:lnTo>
                    <a:pt x="1614" y="449"/>
                  </a:lnTo>
                  <a:lnTo>
                    <a:pt x="1531" y="459"/>
                  </a:lnTo>
                  <a:lnTo>
                    <a:pt x="1522" y="473"/>
                  </a:lnTo>
                  <a:lnTo>
                    <a:pt x="1544" y="491"/>
                  </a:lnTo>
                  <a:lnTo>
                    <a:pt x="1550" y="514"/>
                  </a:lnTo>
                  <a:lnTo>
                    <a:pt x="1477" y="551"/>
                  </a:lnTo>
                  <a:lnTo>
                    <a:pt x="1398" y="553"/>
                  </a:lnTo>
                  <a:lnTo>
                    <a:pt x="1124" y="529"/>
                  </a:lnTo>
                  <a:lnTo>
                    <a:pt x="1072" y="540"/>
                  </a:lnTo>
                  <a:lnTo>
                    <a:pt x="1038" y="560"/>
                  </a:lnTo>
                  <a:lnTo>
                    <a:pt x="1032" y="581"/>
                  </a:lnTo>
                  <a:lnTo>
                    <a:pt x="1095" y="632"/>
                  </a:lnTo>
                  <a:lnTo>
                    <a:pt x="1144" y="646"/>
                  </a:lnTo>
                  <a:lnTo>
                    <a:pt x="1159" y="678"/>
                  </a:lnTo>
                  <a:lnTo>
                    <a:pt x="1154" y="695"/>
                  </a:lnTo>
                  <a:lnTo>
                    <a:pt x="1132" y="710"/>
                  </a:lnTo>
                  <a:lnTo>
                    <a:pt x="1053" y="702"/>
                  </a:lnTo>
                  <a:lnTo>
                    <a:pt x="1008" y="676"/>
                  </a:lnTo>
                  <a:lnTo>
                    <a:pt x="964" y="638"/>
                  </a:lnTo>
                  <a:lnTo>
                    <a:pt x="889" y="632"/>
                  </a:lnTo>
                  <a:lnTo>
                    <a:pt x="850" y="683"/>
                  </a:lnTo>
                  <a:lnTo>
                    <a:pt x="748" y="687"/>
                  </a:lnTo>
                  <a:lnTo>
                    <a:pt x="669" y="732"/>
                  </a:lnTo>
                  <a:lnTo>
                    <a:pt x="561" y="722"/>
                  </a:lnTo>
                  <a:lnTo>
                    <a:pt x="525" y="706"/>
                  </a:lnTo>
                  <a:lnTo>
                    <a:pt x="477" y="654"/>
                  </a:lnTo>
                  <a:lnTo>
                    <a:pt x="434" y="648"/>
                  </a:lnTo>
                  <a:lnTo>
                    <a:pt x="407" y="662"/>
                  </a:lnTo>
                  <a:lnTo>
                    <a:pt x="290" y="683"/>
                  </a:lnTo>
                  <a:lnTo>
                    <a:pt x="187" y="725"/>
                  </a:lnTo>
                  <a:lnTo>
                    <a:pt x="146" y="724"/>
                  </a:lnTo>
                  <a:lnTo>
                    <a:pt x="135" y="689"/>
                  </a:lnTo>
                  <a:lnTo>
                    <a:pt x="212" y="475"/>
                  </a:lnTo>
                  <a:lnTo>
                    <a:pt x="141" y="473"/>
                  </a:lnTo>
                  <a:lnTo>
                    <a:pt x="89" y="494"/>
                  </a:lnTo>
                  <a:lnTo>
                    <a:pt x="41" y="530"/>
                  </a:lnTo>
                  <a:lnTo>
                    <a:pt x="39" y="529"/>
                  </a:lnTo>
                  <a:lnTo>
                    <a:pt x="35" y="527"/>
                  </a:lnTo>
                  <a:lnTo>
                    <a:pt x="32" y="527"/>
                  </a:lnTo>
                  <a:lnTo>
                    <a:pt x="28" y="526"/>
                  </a:lnTo>
                  <a:lnTo>
                    <a:pt x="25" y="524"/>
                  </a:lnTo>
                  <a:lnTo>
                    <a:pt x="22" y="522"/>
                  </a:lnTo>
                  <a:lnTo>
                    <a:pt x="17" y="521"/>
                  </a:lnTo>
                  <a:lnTo>
                    <a:pt x="14" y="521"/>
                  </a:lnTo>
                  <a:lnTo>
                    <a:pt x="9" y="519"/>
                  </a:lnTo>
                  <a:lnTo>
                    <a:pt x="8" y="519"/>
                  </a:lnTo>
                  <a:lnTo>
                    <a:pt x="1" y="516"/>
                  </a:lnTo>
                  <a:lnTo>
                    <a:pt x="0" y="518"/>
                  </a:lnTo>
                  <a:lnTo>
                    <a:pt x="0" y="516"/>
                  </a:lnTo>
                  <a:lnTo>
                    <a:pt x="0" y="514"/>
                  </a:lnTo>
                  <a:lnTo>
                    <a:pt x="0" y="510"/>
                  </a:lnTo>
                  <a:lnTo>
                    <a:pt x="0" y="505"/>
                  </a:lnTo>
                  <a:lnTo>
                    <a:pt x="0" y="502"/>
                  </a:lnTo>
                  <a:lnTo>
                    <a:pt x="0" y="499"/>
                  </a:lnTo>
                  <a:lnTo>
                    <a:pt x="0" y="495"/>
                  </a:lnTo>
                  <a:lnTo>
                    <a:pt x="0" y="491"/>
                  </a:lnTo>
                  <a:lnTo>
                    <a:pt x="0" y="487"/>
                  </a:lnTo>
                  <a:lnTo>
                    <a:pt x="0" y="484"/>
                  </a:lnTo>
                  <a:lnTo>
                    <a:pt x="0" y="480"/>
                  </a:lnTo>
                  <a:lnTo>
                    <a:pt x="1" y="476"/>
                  </a:lnTo>
                  <a:lnTo>
                    <a:pt x="1" y="473"/>
                  </a:lnTo>
                  <a:lnTo>
                    <a:pt x="1" y="468"/>
                  </a:lnTo>
                  <a:lnTo>
                    <a:pt x="1" y="465"/>
                  </a:lnTo>
                  <a:lnTo>
                    <a:pt x="1" y="461"/>
                  </a:lnTo>
                  <a:lnTo>
                    <a:pt x="1" y="457"/>
                  </a:lnTo>
                  <a:lnTo>
                    <a:pt x="1" y="454"/>
                  </a:lnTo>
                  <a:lnTo>
                    <a:pt x="1" y="451"/>
                  </a:lnTo>
                  <a:lnTo>
                    <a:pt x="1" y="448"/>
                  </a:lnTo>
                  <a:lnTo>
                    <a:pt x="1" y="443"/>
                  </a:lnTo>
                  <a:lnTo>
                    <a:pt x="1" y="438"/>
                  </a:lnTo>
                  <a:lnTo>
                    <a:pt x="1" y="437"/>
                  </a:lnTo>
                  <a:lnTo>
                    <a:pt x="1" y="435"/>
                  </a:lnTo>
                  <a:lnTo>
                    <a:pt x="73" y="340"/>
                  </a:lnTo>
                  <a:lnTo>
                    <a:pt x="95" y="256"/>
                  </a:lnTo>
                  <a:lnTo>
                    <a:pt x="92" y="108"/>
                  </a:lnTo>
                  <a:lnTo>
                    <a:pt x="111" y="73"/>
                  </a:lnTo>
                  <a:lnTo>
                    <a:pt x="165" y="50"/>
                  </a:lnTo>
                  <a:lnTo>
                    <a:pt x="165" y="50"/>
                  </a:lnTo>
                  <a:close/>
                </a:path>
              </a:pathLst>
            </a:custGeom>
            <a:solidFill>
              <a:srgbClr val="F7F5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77" name="Freeform 9"/>
            <p:cNvSpPr>
              <a:spLocks/>
            </p:cNvSpPr>
            <p:nvPr/>
          </p:nvSpPr>
          <p:spPr bwMode="auto">
            <a:xfrm>
              <a:off x="4032" y="3761"/>
              <a:ext cx="257" cy="193"/>
            </a:xfrm>
            <a:custGeom>
              <a:avLst/>
              <a:gdLst>
                <a:gd name="T0" fmla="*/ 24 w 257"/>
                <a:gd name="T1" fmla="*/ 117 h 193"/>
                <a:gd name="T2" fmla="*/ 27 w 257"/>
                <a:gd name="T3" fmla="*/ 122 h 193"/>
                <a:gd name="T4" fmla="*/ 34 w 257"/>
                <a:gd name="T5" fmla="*/ 131 h 193"/>
                <a:gd name="T6" fmla="*/ 45 w 257"/>
                <a:gd name="T7" fmla="*/ 141 h 193"/>
                <a:gd name="T8" fmla="*/ 50 w 257"/>
                <a:gd name="T9" fmla="*/ 143 h 193"/>
                <a:gd name="T10" fmla="*/ 57 w 257"/>
                <a:gd name="T11" fmla="*/ 141 h 193"/>
                <a:gd name="T12" fmla="*/ 64 w 257"/>
                <a:gd name="T13" fmla="*/ 135 h 193"/>
                <a:gd name="T14" fmla="*/ 70 w 257"/>
                <a:gd name="T15" fmla="*/ 128 h 193"/>
                <a:gd name="T16" fmla="*/ 78 w 257"/>
                <a:gd name="T17" fmla="*/ 122 h 193"/>
                <a:gd name="T18" fmla="*/ 86 w 257"/>
                <a:gd name="T19" fmla="*/ 114 h 193"/>
                <a:gd name="T20" fmla="*/ 92 w 257"/>
                <a:gd name="T21" fmla="*/ 108 h 193"/>
                <a:gd name="T22" fmla="*/ 97 w 257"/>
                <a:gd name="T23" fmla="*/ 103 h 193"/>
                <a:gd name="T24" fmla="*/ 102 w 257"/>
                <a:gd name="T25" fmla="*/ 98 h 193"/>
                <a:gd name="T26" fmla="*/ 103 w 257"/>
                <a:gd name="T27" fmla="*/ 97 h 193"/>
                <a:gd name="T28" fmla="*/ 110 w 257"/>
                <a:gd name="T29" fmla="*/ 92 h 193"/>
                <a:gd name="T30" fmla="*/ 118 w 257"/>
                <a:gd name="T31" fmla="*/ 87 h 193"/>
                <a:gd name="T32" fmla="*/ 127 w 257"/>
                <a:gd name="T33" fmla="*/ 82 h 193"/>
                <a:gd name="T34" fmla="*/ 135 w 257"/>
                <a:gd name="T35" fmla="*/ 81 h 193"/>
                <a:gd name="T36" fmla="*/ 141 w 257"/>
                <a:gd name="T37" fmla="*/ 81 h 193"/>
                <a:gd name="T38" fmla="*/ 145 w 257"/>
                <a:gd name="T39" fmla="*/ 87 h 193"/>
                <a:gd name="T40" fmla="*/ 145 w 257"/>
                <a:gd name="T41" fmla="*/ 92 h 193"/>
                <a:gd name="T42" fmla="*/ 143 w 257"/>
                <a:gd name="T43" fmla="*/ 98 h 193"/>
                <a:gd name="T44" fmla="*/ 143 w 257"/>
                <a:gd name="T45" fmla="*/ 139 h 193"/>
                <a:gd name="T46" fmla="*/ 184 w 257"/>
                <a:gd name="T47" fmla="*/ 157 h 193"/>
                <a:gd name="T48" fmla="*/ 189 w 257"/>
                <a:gd name="T49" fmla="*/ 160 h 193"/>
                <a:gd name="T50" fmla="*/ 199 w 257"/>
                <a:gd name="T51" fmla="*/ 168 h 193"/>
                <a:gd name="T52" fmla="*/ 208 w 257"/>
                <a:gd name="T53" fmla="*/ 181 h 193"/>
                <a:gd name="T54" fmla="*/ 210 w 257"/>
                <a:gd name="T55" fmla="*/ 187 h 193"/>
                <a:gd name="T56" fmla="*/ 208 w 257"/>
                <a:gd name="T57" fmla="*/ 193 h 193"/>
                <a:gd name="T58" fmla="*/ 257 w 257"/>
                <a:gd name="T59" fmla="*/ 176 h 193"/>
                <a:gd name="T60" fmla="*/ 160 w 257"/>
                <a:gd name="T61" fmla="*/ 43 h 193"/>
                <a:gd name="T62" fmla="*/ 91 w 257"/>
                <a:gd name="T63" fmla="*/ 0 h 193"/>
                <a:gd name="T64" fmla="*/ 0 w 257"/>
                <a:gd name="T65" fmla="*/ 11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193">
                  <a:moveTo>
                    <a:pt x="0" y="119"/>
                  </a:moveTo>
                  <a:lnTo>
                    <a:pt x="24" y="117"/>
                  </a:lnTo>
                  <a:lnTo>
                    <a:pt x="24" y="119"/>
                  </a:lnTo>
                  <a:lnTo>
                    <a:pt x="27" y="122"/>
                  </a:lnTo>
                  <a:lnTo>
                    <a:pt x="30" y="127"/>
                  </a:lnTo>
                  <a:lnTo>
                    <a:pt x="34" y="131"/>
                  </a:lnTo>
                  <a:lnTo>
                    <a:pt x="38" y="136"/>
                  </a:lnTo>
                  <a:lnTo>
                    <a:pt x="45" y="141"/>
                  </a:lnTo>
                  <a:lnTo>
                    <a:pt x="46" y="141"/>
                  </a:lnTo>
                  <a:lnTo>
                    <a:pt x="50" y="143"/>
                  </a:lnTo>
                  <a:lnTo>
                    <a:pt x="54" y="141"/>
                  </a:lnTo>
                  <a:lnTo>
                    <a:pt x="57" y="141"/>
                  </a:lnTo>
                  <a:lnTo>
                    <a:pt x="61" y="138"/>
                  </a:lnTo>
                  <a:lnTo>
                    <a:pt x="64" y="135"/>
                  </a:lnTo>
                  <a:lnTo>
                    <a:pt x="67" y="131"/>
                  </a:lnTo>
                  <a:lnTo>
                    <a:pt x="70" y="128"/>
                  </a:lnTo>
                  <a:lnTo>
                    <a:pt x="73" y="125"/>
                  </a:lnTo>
                  <a:lnTo>
                    <a:pt x="78" y="122"/>
                  </a:lnTo>
                  <a:lnTo>
                    <a:pt x="81" y="117"/>
                  </a:lnTo>
                  <a:lnTo>
                    <a:pt x="86" y="114"/>
                  </a:lnTo>
                  <a:lnTo>
                    <a:pt x="89" y="111"/>
                  </a:lnTo>
                  <a:lnTo>
                    <a:pt x="92" y="108"/>
                  </a:lnTo>
                  <a:lnTo>
                    <a:pt x="94" y="104"/>
                  </a:lnTo>
                  <a:lnTo>
                    <a:pt x="97" y="103"/>
                  </a:lnTo>
                  <a:lnTo>
                    <a:pt x="100" y="100"/>
                  </a:lnTo>
                  <a:lnTo>
                    <a:pt x="102" y="98"/>
                  </a:lnTo>
                  <a:lnTo>
                    <a:pt x="102" y="98"/>
                  </a:lnTo>
                  <a:lnTo>
                    <a:pt x="103" y="97"/>
                  </a:lnTo>
                  <a:lnTo>
                    <a:pt x="107" y="93"/>
                  </a:lnTo>
                  <a:lnTo>
                    <a:pt x="110" y="92"/>
                  </a:lnTo>
                  <a:lnTo>
                    <a:pt x="113" y="89"/>
                  </a:lnTo>
                  <a:lnTo>
                    <a:pt x="118" y="87"/>
                  </a:lnTo>
                  <a:lnTo>
                    <a:pt x="121" y="85"/>
                  </a:lnTo>
                  <a:lnTo>
                    <a:pt x="127" y="82"/>
                  </a:lnTo>
                  <a:lnTo>
                    <a:pt x="130" y="81"/>
                  </a:lnTo>
                  <a:lnTo>
                    <a:pt x="135" y="81"/>
                  </a:lnTo>
                  <a:lnTo>
                    <a:pt x="138" y="81"/>
                  </a:lnTo>
                  <a:lnTo>
                    <a:pt x="141" y="81"/>
                  </a:lnTo>
                  <a:lnTo>
                    <a:pt x="143" y="82"/>
                  </a:lnTo>
                  <a:lnTo>
                    <a:pt x="145" y="87"/>
                  </a:lnTo>
                  <a:lnTo>
                    <a:pt x="145" y="89"/>
                  </a:lnTo>
                  <a:lnTo>
                    <a:pt x="145" y="92"/>
                  </a:lnTo>
                  <a:lnTo>
                    <a:pt x="143" y="95"/>
                  </a:lnTo>
                  <a:lnTo>
                    <a:pt x="143" y="98"/>
                  </a:lnTo>
                  <a:lnTo>
                    <a:pt x="118" y="135"/>
                  </a:lnTo>
                  <a:lnTo>
                    <a:pt x="143" y="139"/>
                  </a:lnTo>
                  <a:lnTo>
                    <a:pt x="138" y="157"/>
                  </a:lnTo>
                  <a:lnTo>
                    <a:pt x="184" y="157"/>
                  </a:lnTo>
                  <a:lnTo>
                    <a:pt x="186" y="158"/>
                  </a:lnTo>
                  <a:lnTo>
                    <a:pt x="189" y="160"/>
                  </a:lnTo>
                  <a:lnTo>
                    <a:pt x="194" y="163"/>
                  </a:lnTo>
                  <a:lnTo>
                    <a:pt x="199" y="168"/>
                  </a:lnTo>
                  <a:lnTo>
                    <a:pt x="203" y="173"/>
                  </a:lnTo>
                  <a:lnTo>
                    <a:pt x="208" y="181"/>
                  </a:lnTo>
                  <a:lnTo>
                    <a:pt x="208" y="182"/>
                  </a:lnTo>
                  <a:lnTo>
                    <a:pt x="210" y="187"/>
                  </a:lnTo>
                  <a:lnTo>
                    <a:pt x="210" y="190"/>
                  </a:lnTo>
                  <a:lnTo>
                    <a:pt x="208" y="193"/>
                  </a:lnTo>
                  <a:lnTo>
                    <a:pt x="232" y="190"/>
                  </a:lnTo>
                  <a:lnTo>
                    <a:pt x="257" y="176"/>
                  </a:lnTo>
                  <a:lnTo>
                    <a:pt x="214" y="146"/>
                  </a:lnTo>
                  <a:lnTo>
                    <a:pt x="160" y="43"/>
                  </a:lnTo>
                  <a:lnTo>
                    <a:pt x="143" y="24"/>
                  </a:lnTo>
                  <a:lnTo>
                    <a:pt x="91" y="0"/>
                  </a:lnTo>
                  <a:lnTo>
                    <a:pt x="35" y="5"/>
                  </a:lnTo>
                  <a:lnTo>
                    <a:pt x="0" y="119"/>
                  </a:lnTo>
                  <a:lnTo>
                    <a:pt x="0" y="11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78" name="Freeform 10"/>
            <p:cNvSpPr>
              <a:spLocks/>
            </p:cNvSpPr>
            <p:nvPr/>
          </p:nvSpPr>
          <p:spPr bwMode="auto">
            <a:xfrm>
              <a:off x="3853" y="3390"/>
              <a:ext cx="211" cy="409"/>
            </a:xfrm>
            <a:custGeom>
              <a:avLst/>
              <a:gdLst>
                <a:gd name="T0" fmla="*/ 129 w 211"/>
                <a:gd name="T1" fmla="*/ 82 h 409"/>
                <a:gd name="T2" fmla="*/ 130 w 211"/>
                <a:gd name="T3" fmla="*/ 90 h 409"/>
                <a:gd name="T4" fmla="*/ 132 w 211"/>
                <a:gd name="T5" fmla="*/ 101 h 409"/>
                <a:gd name="T6" fmla="*/ 132 w 211"/>
                <a:gd name="T7" fmla="*/ 115 h 409"/>
                <a:gd name="T8" fmla="*/ 133 w 211"/>
                <a:gd name="T9" fmla="*/ 133 h 409"/>
                <a:gd name="T10" fmla="*/ 133 w 211"/>
                <a:gd name="T11" fmla="*/ 150 h 409"/>
                <a:gd name="T12" fmla="*/ 135 w 211"/>
                <a:gd name="T13" fmla="*/ 166 h 409"/>
                <a:gd name="T14" fmla="*/ 135 w 211"/>
                <a:gd name="T15" fmla="*/ 180 h 409"/>
                <a:gd name="T16" fmla="*/ 135 w 211"/>
                <a:gd name="T17" fmla="*/ 192 h 409"/>
                <a:gd name="T18" fmla="*/ 133 w 211"/>
                <a:gd name="T19" fmla="*/ 203 h 409"/>
                <a:gd name="T20" fmla="*/ 130 w 211"/>
                <a:gd name="T21" fmla="*/ 214 h 409"/>
                <a:gd name="T22" fmla="*/ 121 w 211"/>
                <a:gd name="T23" fmla="*/ 230 h 409"/>
                <a:gd name="T24" fmla="*/ 113 w 211"/>
                <a:gd name="T25" fmla="*/ 242 h 409"/>
                <a:gd name="T26" fmla="*/ 57 w 211"/>
                <a:gd name="T27" fmla="*/ 337 h 409"/>
                <a:gd name="T28" fmla="*/ 49 w 211"/>
                <a:gd name="T29" fmla="*/ 330 h 409"/>
                <a:gd name="T30" fmla="*/ 48 w 211"/>
                <a:gd name="T31" fmla="*/ 317 h 409"/>
                <a:gd name="T32" fmla="*/ 48 w 211"/>
                <a:gd name="T33" fmla="*/ 307 h 409"/>
                <a:gd name="T34" fmla="*/ 46 w 211"/>
                <a:gd name="T35" fmla="*/ 296 h 409"/>
                <a:gd name="T36" fmla="*/ 43 w 211"/>
                <a:gd name="T37" fmla="*/ 290 h 409"/>
                <a:gd name="T38" fmla="*/ 10 w 211"/>
                <a:gd name="T39" fmla="*/ 396 h 409"/>
                <a:gd name="T40" fmla="*/ 22 w 211"/>
                <a:gd name="T41" fmla="*/ 409 h 409"/>
                <a:gd name="T42" fmla="*/ 34 w 211"/>
                <a:gd name="T43" fmla="*/ 406 h 409"/>
                <a:gd name="T44" fmla="*/ 43 w 211"/>
                <a:gd name="T45" fmla="*/ 399 h 409"/>
                <a:gd name="T46" fmla="*/ 54 w 211"/>
                <a:gd name="T47" fmla="*/ 391 h 409"/>
                <a:gd name="T48" fmla="*/ 65 w 211"/>
                <a:gd name="T49" fmla="*/ 380 h 409"/>
                <a:gd name="T50" fmla="*/ 79 w 211"/>
                <a:gd name="T51" fmla="*/ 366 h 409"/>
                <a:gd name="T52" fmla="*/ 92 w 211"/>
                <a:gd name="T53" fmla="*/ 353 h 409"/>
                <a:gd name="T54" fmla="*/ 102 w 211"/>
                <a:gd name="T55" fmla="*/ 344 h 409"/>
                <a:gd name="T56" fmla="*/ 111 w 211"/>
                <a:gd name="T57" fmla="*/ 334 h 409"/>
                <a:gd name="T58" fmla="*/ 121 w 211"/>
                <a:gd name="T59" fmla="*/ 323 h 409"/>
                <a:gd name="T60" fmla="*/ 130 w 211"/>
                <a:gd name="T61" fmla="*/ 312 h 409"/>
                <a:gd name="T62" fmla="*/ 138 w 211"/>
                <a:gd name="T63" fmla="*/ 301 h 409"/>
                <a:gd name="T64" fmla="*/ 148 w 211"/>
                <a:gd name="T65" fmla="*/ 291 h 409"/>
                <a:gd name="T66" fmla="*/ 157 w 211"/>
                <a:gd name="T67" fmla="*/ 276 h 409"/>
                <a:gd name="T68" fmla="*/ 160 w 211"/>
                <a:gd name="T69" fmla="*/ 266 h 409"/>
                <a:gd name="T70" fmla="*/ 165 w 211"/>
                <a:gd name="T71" fmla="*/ 247 h 409"/>
                <a:gd name="T72" fmla="*/ 167 w 211"/>
                <a:gd name="T73" fmla="*/ 233 h 409"/>
                <a:gd name="T74" fmla="*/ 165 w 211"/>
                <a:gd name="T75" fmla="*/ 220 h 409"/>
                <a:gd name="T76" fmla="*/ 165 w 211"/>
                <a:gd name="T77" fmla="*/ 212 h 409"/>
                <a:gd name="T78" fmla="*/ 165 w 211"/>
                <a:gd name="T79" fmla="*/ 204 h 409"/>
                <a:gd name="T80" fmla="*/ 165 w 211"/>
                <a:gd name="T81" fmla="*/ 195 h 409"/>
                <a:gd name="T82" fmla="*/ 167 w 211"/>
                <a:gd name="T83" fmla="*/ 185 h 409"/>
                <a:gd name="T84" fmla="*/ 170 w 211"/>
                <a:gd name="T85" fmla="*/ 177 h 409"/>
                <a:gd name="T86" fmla="*/ 170 w 211"/>
                <a:gd name="T87" fmla="*/ 165 h 409"/>
                <a:gd name="T88" fmla="*/ 173 w 211"/>
                <a:gd name="T89" fmla="*/ 152 h 409"/>
                <a:gd name="T90" fmla="*/ 175 w 211"/>
                <a:gd name="T91" fmla="*/ 142 h 409"/>
                <a:gd name="T92" fmla="*/ 178 w 211"/>
                <a:gd name="T93" fmla="*/ 131 h 409"/>
                <a:gd name="T94" fmla="*/ 181 w 211"/>
                <a:gd name="T95" fmla="*/ 122 h 409"/>
                <a:gd name="T96" fmla="*/ 187 w 211"/>
                <a:gd name="T97" fmla="*/ 109 h 409"/>
                <a:gd name="T98" fmla="*/ 195 w 211"/>
                <a:gd name="T99" fmla="*/ 96 h 409"/>
                <a:gd name="T100" fmla="*/ 205 w 211"/>
                <a:gd name="T101" fmla="*/ 82 h 409"/>
                <a:gd name="T102" fmla="*/ 209 w 211"/>
                <a:gd name="T103" fmla="*/ 65 h 409"/>
                <a:gd name="T104" fmla="*/ 211 w 211"/>
                <a:gd name="T105" fmla="*/ 47 h 409"/>
                <a:gd name="T106" fmla="*/ 209 w 211"/>
                <a:gd name="T107" fmla="*/ 38 h 409"/>
                <a:gd name="T108" fmla="*/ 205 w 211"/>
                <a:gd name="T109" fmla="*/ 28 h 409"/>
                <a:gd name="T110" fmla="*/ 197 w 211"/>
                <a:gd name="T111" fmla="*/ 17 h 409"/>
                <a:gd name="T112" fmla="*/ 183 w 211"/>
                <a:gd name="T113" fmla="*/ 6 h 409"/>
                <a:gd name="T114" fmla="*/ 168 w 211"/>
                <a:gd name="T115" fmla="*/ 1 h 409"/>
                <a:gd name="T116" fmla="*/ 154 w 211"/>
                <a:gd name="T117" fmla="*/ 0 h 409"/>
                <a:gd name="T118" fmla="*/ 146 w 211"/>
                <a:gd name="T11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 h="409">
                  <a:moveTo>
                    <a:pt x="146" y="0"/>
                  </a:moveTo>
                  <a:lnTo>
                    <a:pt x="133" y="46"/>
                  </a:lnTo>
                  <a:lnTo>
                    <a:pt x="129" y="82"/>
                  </a:lnTo>
                  <a:lnTo>
                    <a:pt x="129" y="84"/>
                  </a:lnTo>
                  <a:lnTo>
                    <a:pt x="130" y="87"/>
                  </a:lnTo>
                  <a:lnTo>
                    <a:pt x="130" y="90"/>
                  </a:lnTo>
                  <a:lnTo>
                    <a:pt x="130" y="93"/>
                  </a:lnTo>
                  <a:lnTo>
                    <a:pt x="130" y="96"/>
                  </a:lnTo>
                  <a:lnTo>
                    <a:pt x="132" y="101"/>
                  </a:lnTo>
                  <a:lnTo>
                    <a:pt x="132" y="106"/>
                  </a:lnTo>
                  <a:lnTo>
                    <a:pt x="132" y="111"/>
                  </a:lnTo>
                  <a:lnTo>
                    <a:pt x="132" y="115"/>
                  </a:lnTo>
                  <a:lnTo>
                    <a:pt x="132" y="122"/>
                  </a:lnTo>
                  <a:lnTo>
                    <a:pt x="132" y="126"/>
                  </a:lnTo>
                  <a:lnTo>
                    <a:pt x="133" y="133"/>
                  </a:lnTo>
                  <a:lnTo>
                    <a:pt x="133" y="139"/>
                  </a:lnTo>
                  <a:lnTo>
                    <a:pt x="133" y="146"/>
                  </a:lnTo>
                  <a:lnTo>
                    <a:pt x="133" y="150"/>
                  </a:lnTo>
                  <a:lnTo>
                    <a:pt x="133" y="155"/>
                  </a:lnTo>
                  <a:lnTo>
                    <a:pt x="133" y="161"/>
                  </a:lnTo>
                  <a:lnTo>
                    <a:pt x="135" y="166"/>
                  </a:lnTo>
                  <a:lnTo>
                    <a:pt x="135" y="171"/>
                  </a:lnTo>
                  <a:lnTo>
                    <a:pt x="135" y="176"/>
                  </a:lnTo>
                  <a:lnTo>
                    <a:pt x="135" y="180"/>
                  </a:lnTo>
                  <a:lnTo>
                    <a:pt x="135" y="185"/>
                  </a:lnTo>
                  <a:lnTo>
                    <a:pt x="135" y="188"/>
                  </a:lnTo>
                  <a:lnTo>
                    <a:pt x="135" y="192"/>
                  </a:lnTo>
                  <a:lnTo>
                    <a:pt x="133" y="196"/>
                  </a:lnTo>
                  <a:lnTo>
                    <a:pt x="133" y="199"/>
                  </a:lnTo>
                  <a:lnTo>
                    <a:pt x="133" y="203"/>
                  </a:lnTo>
                  <a:lnTo>
                    <a:pt x="132" y="207"/>
                  </a:lnTo>
                  <a:lnTo>
                    <a:pt x="132" y="211"/>
                  </a:lnTo>
                  <a:lnTo>
                    <a:pt x="130" y="214"/>
                  </a:lnTo>
                  <a:lnTo>
                    <a:pt x="127" y="218"/>
                  </a:lnTo>
                  <a:lnTo>
                    <a:pt x="124" y="225"/>
                  </a:lnTo>
                  <a:lnTo>
                    <a:pt x="121" y="230"/>
                  </a:lnTo>
                  <a:lnTo>
                    <a:pt x="118" y="236"/>
                  </a:lnTo>
                  <a:lnTo>
                    <a:pt x="114" y="239"/>
                  </a:lnTo>
                  <a:lnTo>
                    <a:pt x="113" y="242"/>
                  </a:lnTo>
                  <a:lnTo>
                    <a:pt x="111" y="245"/>
                  </a:lnTo>
                  <a:lnTo>
                    <a:pt x="111" y="245"/>
                  </a:lnTo>
                  <a:lnTo>
                    <a:pt x="57" y="337"/>
                  </a:lnTo>
                  <a:lnTo>
                    <a:pt x="56" y="336"/>
                  </a:lnTo>
                  <a:lnTo>
                    <a:pt x="53" y="333"/>
                  </a:lnTo>
                  <a:lnTo>
                    <a:pt x="49" y="330"/>
                  </a:lnTo>
                  <a:lnTo>
                    <a:pt x="48" y="326"/>
                  </a:lnTo>
                  <a:lnTo>
                    <a:pt x="48" y="322"/>
                  </a:lnTo>
                  <a:lnTo>
                    <a:pt x="48" y="317"/>
                  </a:lnTo>
                  <a:lnTo>
                    <a:pt x="48" y="314"/>
                  </a:lnTo>
                  <a:lnTo>
                    <a:pt x="48" y="311"/>
                  </a:lnTo>
                  <a:lnTo>
                    <a:pt x="48" y="307"/>
                  </a:lnTo>
                  <a:lnTo>
                    <a:pt x="48" y="306"/>
                  </a:lnTo>
                  <a:lnTo>
                    <a:pt x="48" y="299"/>
                  </a:lnTo>
                  <a:lnTo>
                    <a:pt x="46" y="296"/>
                  </a:lnTo>
                  <a:lnTo>
                    <a:pt x="45" y="293"/>
                  </a:lnTo>
                  <a:lnTo>
                    <a:pt x="43" y="291"/>
                  </a:lnTo>
                  <a:lnTo>
                    <a:pt x="43" y="290"/>
                  </a:lnTo>
                  <a:lnTo>
                    <a:pt x="0" y="347"/>
                  </a:lnTo>
                  <a:lnTo>
                    <a:pt x="8" y="395"/>
                  </a:lnTo>
                  <a:lnTo>
                    <a:pt x="10" y="396"/>
                  </a:lnTo>
                  <a:lnTo>
                    <a:pt x="13" y="401"/>
                  </a:lnTo>
                  <a:lnTo>
                    <a:pt x="18" y="406"/>
                  </a:lnTo>
                  <a:lnTo>
                    <a:pt x="22" y="409"/>
                  </a:lnTo>
                  <a:lnTo>
                    <a:pt x="24" y="407"/>
                  </a:lnTo>
                  <a:lnTo>
                    <a:pt x="29" y="407"/>
                  </a:lnTo>
                  <a:lnTo>
                    <a:pt x="34" y="406"/>
                  </a:lnTo>
                  <a:lnTo>
                    <a:pt x="38" y="403"/>
                  </a:lnTo>
                  <a:lnTo>
                    <a:pt x="41" y="401"/>
                  </a:lnTo>
                  <a:lnTo>
                    <a:pt x="43" y="399"/>
                  </a:lnTo>
                  <a:lnTo>
                    <a:pt x="48" y="396"/>
                  </a:lnTo>
                  <a:lnTo>
                    <a:pt x="51" y="395"/>
                  </a:lnTo>
                  <a:lnTo>
                    <a:pt x="54" y="391"/>
                  </a:lnTo>
                  <a:lnTo>
                    <a:pt x="57" y="388"/>
                  </a:lnTo>
                  <a:lnTo>
                    <a:pt x="62" y="383"/>
                  </a:lnTo>
                  <a:lnTo>
                    <a:pt x="65" y="380"/>
                  </a:lnTo>
                  <a:lnTo>
                    <a:pt x="70" y="376"/>
                  </a:lnTo>
                  <a:lnTo>
                    <a:pt x="75" y="371"/>
                  </a:lnTo>
                  <a:lnTo>
                    <a:pt x="79" y="366"/>
                  </a:lnTo>
                  <a:lnTo>
                    <a:pt x="86" y="361"/>
                  </a:lnTo>
                  <a:lnTo>
                    <a:pt x="89" y="358"/>
                  </a:lnTo>
                  <a:lnTo>
                    <a:pt x="92" y="353"/>
                  </a:lnTo>
                  <a:lnTo>
                    <a:pt x="95" y="350"/>
                  </a:lnTo>
                  <a:lnTo>
                    <a:pt x="99" y="347"/>
                  </a:lnTo>
                  <a:lnTo>
                    <a:pt x="102" y="344"/>
                  </a:lnTo>
                  <a:lnTo>
                    <a:pt x="105" y="341"/>
                  </a:lnTo>
                  <a:lnTo>
                    <a:pt x="108" y="337"/>
                  </a:lnTo>
                  <a:lnTo>
                    <a:pt x="111" y="334"/>
                  </a:lnTo>
                  <a:lnTo>
                    <a:pt x="114" y="331"/>
                  </a:lnTo>
                  <a:lnTo>
                    <a:pt x="118" y="326"/>
                  </a:lnTo>
                  <a:lnTo>
                    <a:pt x="121" y="323"/>
                  </a:lnTo>
                  <a:lnTo>
                    <a:pt x="124" y="320"/>
                  </a:lnTo>
                  <a:lnTo>
                    <a:pt x="127" y="315"/>
                  </a:lnTo>
                  <a:lnTo>
                    <a:pt x="130" y="312"/>
                  </a:lnTo>
                  <a:lnTo>
                    <a:pt x="133" y="309"/>
                  </a:lnTo>
                  <a:lnTo>
                    <a:pt x="137" y="306"/>
                  </a:lnTo>
                  <a:lnTo>
                    <a:pt x="138" y="301"/>
                  </a:lnTo>
                  <a:lnTo>
                    <a:pt x="141" y="298"/>
                  </a:lnTo>
                  <a:lnTo>
                    <a:pt x="144" y="295"/>
                  </a:lnTo>
                  <a:lnTo>
                    <a:pt x="148" y="291"/>
                  </a:lnTo>
                  <a:lnTo>
                    <a:pt x="151" y="285"/>
                  </a:lnTo>
                  <a:lnTo>
                    <a:pt x="156" y="279"/>
                  </a:lnTo>
                  <a:lnTo>
                    <a:pt x="157" y="276"/>
                  </a:lnTo>
                  <a:lnTo>
                    <a:pt x="159" y="272"/>
                  </a:lnTo>
                  <a:lnTo>
                    <a:pt x="159" y="268"/>
                  </a:lnTo>
                  <a:lnTo>
                    <a:pt x="160" y="266"/>
                  </a:lnTo>
                  <a:lnTo>
                    <a:pt x="162" y="258"/>
                  </a:lnTo>
                  <a:lnTo>
                    <a:pt x="164" y="253"/>
                  </a:lnTo>
                  <a:lnTo>
                    <a:pt x="165" y="247"/>
                  </a:lnTo>
                  <a:lnTo>
                    <a:pt x="165" y="241"/>
                  </a:lnTo>
                  <a:lnTo>
                    <a:pt x="165" y="236"/>
                  </a:lnTo>
                  <a:lnTo>
                    <a:pt x="167" y="233"/>
                  </a:lnTo>
                  <a:lnTo>
                    <a:pt x="165" y="226"/>
                  </a:lnTo>
                  <a:lnTo>
                    <a:pt x="165" y="223"/>
                  </a:lnTo>
                  <a:lnTo>
                    <a:pt x="165" y="220"/>
                  </a:lnTo>
                  <a:lnTo>
                    <a:pt x="165" y="217"/>
                  </a:lnTo>
                  <a:lnTo>
                    <a:pt x="165" y="214"/>
                  </a:lnTo>
                  <a:lnTo>
                    <a:pt x="165" y="212"/>
                  </a:lnTo>
                  <a:lnTo>
                    <a:pt x="165" y="211"/>
                  </a:lnTo>
                  <a:lnTo>
                    <a:pt x="165" y="209"/>
                  </a:lnTo>
                  <a:lnTo>
                    <a:pt x="165" y="204"/>
                  </a:lnTo>
                  <a:lnTo>
                    <a:pt x="165" y="201"/>
                  </a:lnTo>
                  <a:lnTo>
                    <a:pt x="165" y="198"/>
                  </a:lnTo>
                  <a:lnTo>
                    <a:pt x="165" y="195"/>
                  </a:lnTo>
                  <a:lnTo>
                    <a:pt x="167" y="192"/>
                  </a:lnTo>
                  <a:lnTo>
                    <a:pt x="167" y="190"/>
                  </a:lnTo>
                  <a:lnTo>
                    <a:pt x="167" y="185"/>
                  </a:lnTo>
                  <a:lnTo>
                    <a:pt x="167" y="182"/>
                  </a:lnTo>
                  <a:lnTo>
                    <a:pt x="168" y="179"/>
                  </a:lnTo>
                  <a:lnTo>
                    <a:pt x="170" y="177"/>
                  </a:lnTo>
                  <a:lnTo>
                    <a:pt x="170" y="172"/>
                  </a:lnTo>
                  <a:lnTo>
                    <a:pt x="170" y="168"/>
                  </a:lnTo>
                  <a:lnTo>
                    <a:pt x="170" y="165"/>
                  </a:lnTo>
                  <a:lnTo>
                    <a:pt x="171" y="161"/>
                  </a:lnTo>
                  <a:lnTo>
                    <a:pt x="171" y="157"/>
                  </a:lnTo>
                  <a:lnTo>
                    <a:pt x="173" y="152"/>
                  </a:lnTo>
                  <a:lnTo>
                    <a:pt x="173" y="149"/>
                  </a:lnTo>
                  <a:lnTo>
                    <a:pt x="175" y="146"/>
                  </a:lnTo>
                  <a:lnTo>
                    <a:pt x="175" y="142"/>
                  </a:lnTo>
                  <a:lnTo>
                    <a:pt x="176" y="138"/>
                  </a:lnTo>
                  <a:lnTo>
                    <a:pt x="178" y="134"/>
                  </a:lnTo>
                  <a:lnTo>
                    <a:pt x="178" y="131"/>
                  </a:lnTo>
                  <a:lnTo>
                    <a:pt x="179" y="128"/>
                  </a:lnTo>
                  <a:lnTo>
                    <a:pt x="181" y="125"/>
                  </a:lnTo>
                  <a:lnTo>
                    <a:pt x="181" y="122"/>
                  </a:lnTo>
                  <a:lnTo>
                    <a:pt x="184" y="120"/>
                  </a:lnTo>
                  <a:lnTo>
                    <a:pt x="186" y="115"/>
                  </a:lnTo>
                  <a:lnTo>
                    <a:pt x="187" y="109"/>
                  </a:lnTo>
                  <a:lnTo>
                    <a:pt x="190" y="106"/>
                  </a:lnTo>
                  <a:lnTo>
                    <a:pt x="194" y="101"/>
                  </a:lnTo>
                  <a:lnTo>
                    <a:pt x="195" y="96"/>
                  </a:lnTo>
                  <a:lnTo>
                    <a:pt x="198" y="92"/>
                  </a:lnTo>
                  <a:lnTo>
                    <a:pt x="202" y="87"/>
                  </a:lnTo>
                  <a:lnTo>
                    <a:pt x="205" y="82"/>
                  </a:lnTo>
                  <a:lnTo>
                    <a:pt x="206" y="76"/>
                  </a:lnTo>
                  <a:lnTo>
                    <a:pt x="208" y="71"/>
                  </a:lnTo>
                  <a:lnTo>
                    <a:pt x="209" y="65"/>
                  </a:lnTo>
                  <a:lnTo>
                    <a:pt x="211" y="60"/>
                  </a:lnTo>
                  <a:lnTo>
                    <a:pt x="211" y="54"/>
                  </a:lnTo>
                  <a:lnTo>
                    <a:pt x="211" y="47"/>
                  </a:lnTo>
                  <a:lnTo>
                    <a:pt x="209" y="44"/>
                  </a:lnTo>
                  <a:lnTo>
                    <a:pt x="209" y="41"/>
                  </a:lnTo>
                  <a:lnTo>
                    <a:pt x="209" y="38"/>
                  </a:lnTo>
                  <a:lnTo>
                    <a:pt x="208" y="34"/>
                  </a:lnTo>
                  <a:lnTo>
                    <a:pt x="206" y="31"/>
                  </a:lnTo>
                  <a:lnTo>
                    <a:pt x="205" y="28"/>
                  </a:lnTo>
                  <a:lnTo>
                    <a:pt x="203" y="25"/>
                  </a:lnTo>
                  <a:lnTo>
                    <a:pt x="202" y="22"/>
                  </a:lnTo>
                  <a:lnTo>
                    <a:pt x="197" y="17"/>
                  </a:lnTo>
                  <a:lnTo>
                    <a:pt x="194" y="14"/>
                  </a:lnTo>
                  <a:lnTo>
                    <a:pt x="189" y="9"/>
                  </a:lnTo>
                  <a:lnTo>
                    <a:pt x="183" y="6"/>
                  </a:lnTo>
                  <a:lnTo>
                    <a:pt x="178" y="4"/>
                  </a:lnTo>
                  <a:lnTo>
                    <a:pt x="173" y="3"/>
                  </a:lnTo>
                  <a:lnTo>
                    <a:pt x="168" y="1"/>
                  </a:lnTo>
                  <a:lnTo>
                    <a:pt x="162" y="0"/>
                  </a:lnTo>
                  <a:lnTo>
                    <a:pt x="159" y="0"/>
                  </a:lnTo>
                  <a:lnTo>
                    <a:pt x="154" y="0"/>
                  </a:lnTo>
                  <a:lnTo>
                    <a:pt x="151" y="0"/>
                  </a:lnTo>
                  <a:lnTo>
                    <a:pt x="148" y="0"/>
                  </a:lnTo>
                  <a:lnTo>
                    <a:pt x="146" y="0"/>
                  </a:lnTo>
                  <a:lnTo>
                    <a:pt x="146" y="0"/>
                  </a:lnTo>
                  <a:lnTo>
                    <a:pt x="146" y="0"/>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79" name="Freeform 11"/>
            <p:cNvSpPr>
              <a:spLocks/>
            </p:cNvSpPr>
            <p:nvPr/>
          </p:nvSpPr>
          <p:spPr bwMode="auto">
            <a:xfrm>
              <a:off x="4072" y="3361"/>
              <a:ext cx="726" cy="219"/>
            </a:xfrm>
            <a:custGeom>
              <a:avLst/>
              <a:gdLst>
                <a:gd name="T0" fmla="*/ 11 w 726"/>
                <a:gd name="T1" fmla="*/ 163 h 219"/>
                <a:gd name="T2" fmla="*/ 5 w 726"/>
                <a:gd name="T3" fmla="*/ 181 h 219"/>
                <a:gd name="T4" fmla="*/ 2 w 726"/>
                <a:gd name="T5" fmla="*/ 197 h 219"/>
                <a:gd name="T6" fmla="*/ 0 w 726"/>
                <a:gd name="T7" fmla="*/ 214 h 219"/>
                <a:gd name="T8" fmla="*/ 8 w 726"/>
                <a:gd name="T9" fmla="*/ 216 h 219"/>
                <a:gd name="T10" fmla="*/ 25 w 726"/>
                <a:gd name="T11" fmla="*/ 201 h 219"/>
                <a:gd name="T12" fmla="*/ 44 w 726"/>
                <a:gd name="T13" fmla="*/ 179 h 219"/>
                <a:gd name="T14" fmla="*/ 62 w 726"/>
                <a:gd name="T15" fmla="*/ 155 h 219"/>
                <a:gd name="T16" fmla="*/ 75 w 726"/>
                <a:gd name="T17" fmla="*/ 130 h 219"/>
                <a:gd name="T18" fmla="*/ 89 w 726"/>
                <a:gd name="T19" fmla="*/ 109 h 219"/>
                <a:gd name="T20" fmla="*/ 105 w 726"/>
                <a:gd name="T21" fmla="*/ 95 h 219"/>
                <a:gd name="T22" fmla="*/ 120 w 726"/>
                <a:gd name="T23" fmla="*/ 90 h 219"/>
                <a:gd name="T24" fmla="*/ 133 w 726"/>
                <a:gd name="T25" fmla="*/ 97 h 219"/>
                <a:gd name="T26" fmla="*/ 146 w 726"/>
                <a:gd name="T27" fmla="*/ 111 h 219"/>
                <a:gd name="T28" fmla="*/ 160 w 726"/>
                <a:gd name="T29" fmla="*/ 127 h 219"/>
                <a:gd name="T30" fmla="*/ 178 w 726"/>
                <a:gd name="T31" fmla="*/ 141 h 219"/>
                <a:gd name="T32" fmla="*/ 190 w 726"/>
                <a:gd name="T33" fmla="*/ 144 h 219"/>
                <a:gd name="T34" fmla="*/ 205 w 726"/>
                <a:gd name="T35" fmla="*/ 148 h 219"/>
                <a:gd name="T36" fmla="*/ 222 w 726"/>
                <a:gd name="T37" fmla="*/ 149 h 219"/>
                <a:gd name="T38" fmla="*/ 243 w 726"/>
                <a:gd name="T39" fmla="*/ 148 h 219"/>
                <a:gd name="T40" fmla="*/ 265 w 726"/>
                <a:gd name="T41" fmla="*/ 146 h 219"/>
                <a:gd name="T42" fmla="*/ 284 w 726"/>
                <a:gd name="T43" fmla="*/ 143 h 219"/>
                <a:gd name="T44" fmla="*/ 300 w 726"/>
                <a:gd name="T45" fmla="*/ 140 h 219"/>
                <a:gd name="T46" fmla="*/ 312 w 726"/>
                <a:gd name="T47" fmla="*/ 135 h 219"/>
                <a:gd name="T48" fmla="*/ 306 w 726"/>
                <a:gd name="T49" fmla="*/ 127 h 219"/>
                <a:gd name="T50" fmla="*/ 289 w 726"/>
                <a:gd name="T51" fmla="*/ 116 h 219"/>
                <a:gd name="T52" fmla="*/ 290 w 726"/>
                <a:gd name="T53" fmla="*/ 106 h 219"/>
                <a:gd name="T54" fmla="*/ 306 w 726"/>
                <a:gd name="T55" fmla="*/ 105 h 219"/>
                <a:gd name="T56" fmla="*/ 322 w 726"/>
                <a:gd name="T57" fmla="*/ 102 h 219"/>
                <a:gd name="T58" fmla="*/ 335 w 726"/>
                <a:gd name="T59" fmla="*/ 102 h 219"/>
                <a:gd name="T60" fmla="*/ 350 w 726"/>
                <a:gd name="T61" fmla="*/ 102 h 219"/>
                <a:gd name="T62" fmla="*/ 369 w 726"/>
                <a:gd name="T63" fmla="*/ 100 h 219"/>
                <a:gd name="T64" fmla="*/ 388 w 726"/>
                <a:gd name="T65" fmla="*/ 100 h 219"/>
                <a:gd name="T66" fmla="*/ 407 w 726"/>
                <a:gd name="T67" fmla="*/ 98 h 219"/>
                <a:gd name="T68" fmla="*/ 428 w 726"/>
                <a:gd name="T69" fmla="*/ 98 h 219"/>
                <a:gd name="T70" fmla="*/ 447 w 726"/>
                <a:gd name="T71" fmla="*/ 97 h 219"/>
                <a:gd name="T72" fmla="*/ 466 w 726"/>
                <a:gd name="T73" fmla="*/ 95 h 219"/>
                <a:gd name="T74" fmla="*/ 485 w 726"/>
                <a:gd name="T75" fmla="*/ 95 h 219"/>
                <a:gd name="T76" fmla="*/ 501 w 726"/>
                <a:gd name="T77" fmla="*/ 94 h 219"/>
                <a:gd name="T78" fmla="*/ 515 w 726"/>
                <a:gd name="T79" fmla="*/ 94 h 219"/>
                <a:gd name="T80" fmla="*/ 531 w 726"/>
                <a:gd name="T81" fmla="*/ 92 h 219"/>
                <a:gd name="T82" fmla="*/ 549 w 726"/>
                <a:gd name="T83" fmla="*/ 90 h 219"/>
                <a:gd name="T84" fmla="*/ 568 w 726"/>
                <a:gd name="T85" fmla="*/ 86 h 219"/>
                <a:gd name="T86" fmla="*/ 588 w 726"/>
                <a:gd name="T87" fmla="*/ 79 h 219"/>
                <a:gd name="T88" fmla="*/ 604 w 726"/>
                <a:gd name="T89" fmla="*/ 75 h 219"/>
                <a:gd name="T90" fmla="*/ 660 w 726"/>
                <a:gd name="T91" fmla="*/ 63 h 219"/>
                <a:gd name="T92" fmla="*/ 660 w 726"/>
                <a:gd name="T93" fmla="*/ 44 h 219"/>
                <a:gd name="T94" fmla="*/ 669 w 726"/>
                <a:gd name="T95" fmla="*/ 35 h 219"/>
                <a:gd name="T96" fmla="*/ 685 w 726"/>
                <a:gd name="T97" fmla="*/ 24 h 219"/>
                <a:gd name="T98" fmla="*/ 704 w 726"/>
                <a:gd name="T99" fmla="*/ 13 h 219"/>
                <a:gd name="T100" fmla="*/ 720 w 726"/>
                <a:gd name="T101" fmla="*/ 5 h 219"/>
                <a:gd name="T102" fmla="*/ 534 w 726"/>
                <a:gd name="T103" fmla="*/ 49 h 219"/>
                <a:gd name="T104" fmla="*/ 136 w 726"/>
                <a:gd name="T105" fmla="*/ 5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6" h="219">
                  <a:moveTo>
                    <a:pt x="14" y="157"/>
                  </a:moveTo>
                  <a:lnTo>
                    <a:pt x="13" y="157"/>
                  </a:lnTo>
                  <a:lnTo>
                    <a:pt x="13" y="160"/>
                  </a:lnTo>
                  <a:lnTo>
                    <a:pt x="11" y="163"/>
                  </a:lnTo>
                  <a:lnTo>
                    <a:pt x="10" y="168"/>
                  </a:lnTo>
                  <a:lnTo>
                    <a:pt x="8" y="173"/>
                  </a:lnTo>
                  <a:lnTo>
                    <a:pt x="6" y="178"/>
                  </a:lnTo>
                  <a:lnTo>
                    <a:pt x="5" y="181"/>
                  </a:lnTo>
                  <a:lnTo>
                    <a:pt x="5" y="184"/>
                  </a:lnTo>
                  <a:lnTo>
                    <a:pt x="3" y="187"/>
                  </a:lnTo>
                  <a:lnTo>
                    <a:pt x="3" y="190"/>
                  </a:lnTo>
                  <a:lnTo>
                    <a:pt x="2" y="197"/>
                  </a:lnTo>
                  <a:lnTo>
                    <a:pt x="0" y="201"/>
                  </a:lnTo>
                  <a:lnTo>
                    <a:pt x="0" y="208"/>
                  </a:lnTo>
                  <a:lnTo>
                    <a:pt x="0" y="211"/>
                  </a:lnTo>
                  <a:lnTo>
                    <a:pt x="0" y="214"/>
                  </a:lnTo>
                  <a:lnTo>
                    <a:pt x="2" y="217"/>
                  </a:lnTo>
                  <a:lnTo>
                    <a:pt x="3" y="219"/>
                  </a:lnTo>
                  <a:lnTo>
                    <a:pt x="6" y="217"/>
                  </a:lnTo>
                  <a:lnTo>
                    <a:pt x="8" y="216"/>
                  </a:lnTo>
                  <a:lnTo>
                    <a:pt x="13" y="213"/>
                  </a:lnTo>
                  <a:lnTo>
                    <a:pt x="16" y="209"/>
                  </a:lnTo>
                  <a:lnTo>
                    <a:pt x="21" y="206"/>
                  </a:lnTo>
                  <a:lnTo>
                    <a:pt x="25" y="201"/>
                  </a:lnTo>
                  <a:lnTo>
                    <a:pt x="30" y="197"/>
                  </a:lnTo>
                  <a:lnTo>
                    <a:pt x="35" y="190"/>
                  </a:lnTo>
                  <a:lnTo>
                    <a:pt x="40" y="186"/>
                  </a:lnTo>
                  <a:lnTo>
                    <a:pt x="44" y="179"/>
                  </a:lnTo>
                  <a:lnTo>
                    <a:pt x="49" y="173"/>
                  </a:lnTo>
                  <a:lnTo>
                    <a:pt x="54" y="167"/>
                  </a:lnTo>
                  <a:lnTo>
                    <a:pt x="59" y="162"/>
                  </a:lnTo>
                  <a:lnTo>
                    <a:pt x="62" y="155"/>
                  </a:lnTo>
                  <a:lnTo>
                    <a:pt x="67" y="149"/>
                  </a:lnTo>
                  <a:lnTo>
                    <a:pt x="70" y="143"/>
                  </a:lnTo>
                  <a:lnTo>
                    <a:pt x="73" y="136"/>
                  </a:lnTo>
                  <a:lnTo>
                    <a:pt x="75" y="130"/>
                  </a:lnTo>
                  <a:lnTo>
                    <a:pt x="79" y="125"/>
                  </a:lnTo>
                  <a:lnTo>
                    <a:pt x="82" y="119"/>
                  </a:lnTo>
                  <a:lnTo>
                    <a:pt x="86" y="114"/>
                  </a:lnTo>
                  <a:lnTo>
                    <a:pt x="89" y="109"/>
                  </a:lnTo>
                  <a:lnTo>
                    <a:pt x="94" y="106"/>
                  </a:lnTo>
                  <a:lnTo>
                    <a:pt x="97" y="102"/>
                  </a:lnTo>
                  <a:lnTo>
                    <a:pt x="101" y="100"/>
                  </a:lnTo>
                  <a:lnTo>
                    <a:pt x="105" y="95"/>
                  </a:lnTo>
                  <a:lnTo>
                    <a:pt x="109" y="94"/>
                  </a:lnTo>
                  <a:lnTo>
                    <a:pt x="113" y="92"/>
                  </a:lnTo>
                  <a:lnTo>
                    <a:pt x="116" y="92"/>
                  </a:lnTo>
                  <a:lnTo>
                    <a:pt x="120" y="90"/>
                  </a:lnTo>
                  <a:lnTo>
                    <a:pt x="124" y="92"/>
                  </a:lnTo>
                  <a:lnTo>
                    <a:pt x="127" y="94"/>
                  </a:lnTo>
                  <a:lnTo>
                    <a:pt x="130" y="95"/>
                  </a:lnTo>
                  <a:lnTo>
                    <a:pt x="133" y="97"/>
                  </a:lnTo>
                  <a:lnTo>
                    <a:pt x="135" y="100"/>
                  </a:lnTo>
                  <a:lnTo>
                    <a:pt x="138" y="103"/>
                  </a:lnTo>
                  <a:lnTo>
                    <a:pt x="141" y="106"/>
                  </a:lnTo>
                  <a:lnTo>
                    <a:pt x="146" y="111"/>
                  </a:lnTo>
                  <a:lnTo>
                    <a:pt x="149" y="114"/>
                  </a:lnTo>
                  <a:lnTo>
                    <a:pt x="152" y="119"/>
                  </a:lnTo>
                  <a:lnTo>
                    <a:pt x="157" y="124"/>
                  </a:lnTo>
                  <a:lnTo>
                    <a:pt x="160" y="127"/>
                  </a:lnTo>
                  <a:lnTo>
                    <a:pt x="165" y="132"/>
                  </a:lnTo>
                  <a:lnTo>
                    <a:pt x="170" y="135"/>
                  </a:lnTo>
                  <a:lnTo>
                    <a:pt x="176" y="140"/>
                  </a:lnTo>
                  <a:lnTo>
                    <a:pt x="178" y="141"/>
                  </a:lnTo>
                  <a:lnTo>
                    <a:pt x="181" y="141"/>
                  </a:lnTo>
                  <a:lnTo>
                    <a:pt x="184" y="143"/>
                  </a:lnTo>
                  <a:lnTo>
                    <a:pt x="187" y="144"/>
                  </a:lnTo>
                  <a:lnTo>
                    <a:pt x="190" y="144"/>
                  </a:lnTo>
                  <a:lnTo>
                    <a:pt x="193" y="146"/>
                  </a:lnTo>
                  <a:lnTo>
                    <a:pt x="197" y="148"/>
                  </a:lnTo>
                  <a:lnTo>
                    <a:pt x="201" y="148"/>
                  </a:lnTo>
                  <a:lnTo>
                    <a:pt x="205" y="148"/>
                  </a:lnTo>
                  <a:lnTo>
                    <a:pt x="208" y="148"/>
                  </a:lnTo>
                  <a:lnTo>
                    <a:pt x="212" y="148"/>
                  </a:lnTo>
                  <a:lnTo>
                    <a:pt x="217" y="149"/>
                  </a:lnTo>
                  <a:lnTo>
                    <a:pt x="222" y="149"/>
                  </a:lnTo>
                  <a:lnTo>
                    <a:pt x="227" y="149"/>
                  </a:lnTo>
                  <a:lnTo>
                    <a:pt x="233" y="149"/>
                  </a:lnTo>
                  <a:lnTo>
                    <a:pt x="238" y="149"/>
                  </a:lnTo>
                  <a:lnTo>
                    <a:pt x="243" y="148"/>
                  </a:lnTo>
                  <a:lnTo>
                    <a:pt x="249" y="148"/>
                  </a:lnTo>
                  <a:lnTo>
                    <a:pt x="254" y="148"/>
                  </a:lnTo>
                  <a:lnTo>
                    <a:pt x="258" y="148"/>
                  </a:lnTo>
                  <a:lnTo>
                    <a:pt x="265" y="146"/>
                  </a:lnTo>
                  <a:lnTo>
                    <a:pt x="270" y="146"/>
                  </a:lnTo>
                  <a:lnTo>
                    <a:pt x="274" y="144"/>
                  </a:lnTo>
                  <a:lnTo>
                    <a:pt x="279" y="144"/>
                  </a:lnTo>
                  <a:lnTo>
                    <a:pt x="284" y="143"/>
                  </a:lnTo>
                  <a:lnTo>
                    <a:pt x="289" y="143"/>
                  </a:lnTo>
                  <a:lnTo>
                    <a:pt x="292" y="141"/>
                  </a:lnTo>
                  <a:lnTo>
                    <a:pt x="296" y="141"/>
                  </a:lnTo>
                  <a:lnTo>
                    <a:pt x="300" y="140"/>
                  </a:lnTo>
                  <a:lnTo>
                    <a:pt x="303" y="140"/>
                  </a:lnTo>
                  <a:lnTo>
                    <a:pt x="306" y="138"/>
                  </a:lnTo>
                  <a:lnTo>
                    <a:pt x="309" y="138"/>
                  </a:lnTo>
                  <a:lnTo>
                    <a:pt x="312" y="135"/>
                  </a:lnTo>
                  <a:lnTo>
                    <a:pt x="314" y="133"/>
                  </a:lnTo>
                  <a:lnTo>
                    <a:pt x="314" y="132"/>
                  </a:lnTo>
                  <a:lnTo>
                    <a:pt x="311" y="130"/>
                  </a:lnTo>
                  <a:lnTo>
                    <a:pt x="306" y="127"/>
                  </a:lnTo>
                  <a:lnTo>
                    <a:pt x="301" y="124"/>
                  </a:lnTo>
                  <a:lnTo>
                    <a:pt x="298" y="121"/>
                  </a:lnTo>
                  <a:lnTo>
                    <a:pt x="295" y="119"/>
                  </a:lnTo>
                  <a:lnTo>
                    <a:pt x="289" y="116"/>
                  </a:lnTo>
                  <a:lnTo>
                    <a:pt x="287" y="113"/>
                  </a:lnTo>
                  <a:lnTo>
                    <a:pt x="285" y="108"/>
                  </a:lnTo>
                  <a:lnTo>
                    <a:pt x="289" y="106"/>
                  </a:lnTo>
                  <a:lnTo>
                    <a:pt x="290" y="106"/>
                  </a:lnTo>
                  <a:lnTo>
                    <a:pt x="295" y="105"/>
                  </a:lnTo>
                  <a:lnTo>
                    <a:pt x="298" y="105"/>
                  </a:lnTo>
                  <a:lnTo>
                    <a:pt x="303" y="105"/>
                  </a:lnTo>
                  <a:lnTo>
                    <a:pt x="306" y="105"/>
                  </a:lnTo>
                  <a:lnTo>
                    <a:pt x="309" y="103"/>
                  </a:lnTo>
                  <a:lnTo>
                    <a:pt x="314" y="103"/>
                  </a:lnTo>
                  <a:lnTo>
                    <a:pt x="320" y="103"/>
                  </a:lnTo>
                  <a:lnTo>
                    <a:pt x="322" y="102"/>
                  </a:lnTo>
                  <a:lnTo>
                    <a:pt x="325" y="102"/>
                  </a:lnTo>
                  <a:lnTo>
                    <a:pt x="328" y="102"/>
                  </a:lnTo>
                  <a:lnTo>
                    <a:pt x="331" y="102"/>
                  </a:lnTo>
                  <a:lnTo>
                    <a:pt x="335" y="102"/>
                  </a:lnTo>
                  <a:lnTo>
                    <a:pt x="339" y="102"/>
                  </a:lnTo>
                  <a:lnTo>
                    <a:pt x="342" y="102"/>
                  </a:lnTo>
                  <a:lnTo>
                    <a:pt x="347" y="102"/>
                  </a:lnTo>
                  <a:lnTo>
                    <a:pt x="350" y="102"/>
                  </a:lnTo>
                  <a:lnTo>
                    <a:pt x="355" y="102"/>
                  </a:lnTo>
                  <a:lnTo>
                    <a:pt x="360" y="100"/>
                  </a:lnTo>
                  <a:lnTo>
                    <a:pt x="365" y="100"/>
                  </a:lnTo>
                  <a:lnTo>
                    <a:pt x="369" y="100"/>
                  </a:lnTo>
                  <a:lnTo>
                    <a:pt x="374" y="100"/>
                  </a:lnTo>
                  <a:lnTo>
                    <a:pt x="379" y="100"/>
                  </a:lnTo>
                  <a:lnTo>
                    <a:pt x="384" y="100"/>
                  </a:lnTo>
                  <a:lnTo>
                    <a:pt x="388" y="100"/>
                  </a:lnTo>
                  <a:lnTo>
                    <a:pt x="393" y="100"/>
                  </a:lnTo>
                  <a:lnTo>
                    <a:pt x="398" y="100"/>
                  </a:lnTo>
                  <a:lnTo>
                    <a:pt x="403" y="100"/>
                  </a:lnTo>
                  <a:lnTo>
                    <a:pt x="407" y="98"/>
                  </a:lnTo>
                  <a:lnTo>
                    <a:pt x="412" y="98"/>
                  </a:lnTo>
                  <a:lnTo>
                    <a:pt x="419" y="98"/>
                  </a:lnTo>
                  <a:lnTo>
                    <a:pt x="423" y="98"/>
                  </a:lnTo>
                  <a:lnTo>
                    <a:pt x="428" y="98"/>
                  </a:lnTo>
                  <a:lnTo>
                    <a:pt x="433" y="97"/>
                  </a:lnTo>
                  <a:lnTo>
                    <a:pt x="438" y="97"/>
                  </a:lnTo>
                  <a:lnTo>
                    <a:pt x="442" y="97"/>
                  </a:lnTo>
                  <a:lnTo>
                    <a:pt x="447" y="97"/>
                  </a:lnTo>
                  <a:lnTo>
                    <a:pt x="452" y="97"/>
                  </a:lnTo>
                  <a:lnTo>
                    <a:pt x="457" y="97"/>
                  </a:lnTo>
                  <a:lnTo>
                    <a:pt x="461" y="97"/>
                  </a:lnTo>
                  <a:lnTo>
                    <a:pt x="466" y="95"/>
                  </a:lnTo>
                  <a:lnTo>
                    <a:pt x="471" y="95"/>
                  </a:lnTo>
                  <a:lnTo>
                    <a:pt x="476" y="95"/>
                  </a:lnTo>
                  <a:lnTo>
                    <a:pt x="480" y="95"/>
                  </a:lnTo>
                  <a:lnTo>
                    <a:pt x="485" y="95"/>
                  </a:lnTo>
                  <a:lnTo>
                    <a:pt x="490" y="95"/>
                  </a:lnTo>
                  <a:lnTo>
                    <a:pt x="493" y="95"/>
                  </a:lnTo>
                  <a:lnTo>
                    <a:pt x="498" y="95"/>
                  </a:lnTo>
                  <a:lnTo>
                    <a:pt x="501" y="94"/>
                  </a:lnTo>
                  <a:lnTo>
                    <a:pt x="506" y="94"/>
                  </a:lnTo>
                  <a:lnTo>
                    <a:pt x="509" y="94"/>
                  </a:lnTo>
                  <a:lnTo>
                    <a:pt x="512" y="94"/>
                  </a:lnTo>
                  <a:lnTo>
                    <a:pt x="515" y="94"/>
                  </a:lnTo>
                  <a:lnTo>
                    <a:pt x="520" y="94"/>
                  </a:lnTo>
                  <a:lnTo>
                    <a:pt x="523" y="94"/>
                  </a:lnTo>
                  <a:lnTo>
                    <a:pt x="526" y="94"/>
                  </a:lnTo>
                  <a:lnTo>
                    <a:pt x="531" y="92"/>
                  </a:lnTo>
                  <a:lnTo>
                    <a:pt x="536" y="92"/>
                  </a:lnTo>
                  <a:lnTo>
                    <a:pt x="539" y="92"/>
                  </a:lnTo>
                  <a:lnTo>
                    <a:pt x="544" y="92"/>
                  </a:lnTo>
                  <a:lnTo>
                    <a:pt x="549" y="90"/>
                  </a:lnTo>
                  <a:lnTo>
                    <a:pt x="553" y="90"/>
                  </a:lnTo>
                  <a:lnTo>
                    <a:pt x="558" y="89"/>
                  </a:lnTo>
                  <a:lnTo>
                    <a:pt x="563" y="87"/>
                  </a:lnTo>
                  <a:lnTo>
                    <a:pt x="568" y="86"/>
                  </a:lnTo>
                  <a:lnTo>
                    <a:pt x="574" y="84"/>
                  </a:lnTo>
                  <a:lnTo>
                    <a:pt x="579" y="83"/>
                  </a:lnTo>
                  <a:lnTo>
                    <a:pt x="583" y="83"/>
                  </a:lnTo>
                  <a:lnTo>
                    <a:pt x="588" y="79"/>
                  </a:lnTo>
                  <a:lnTo>
                    <a:pt x="591" y="79"/>
                  </a:lnTo>
                  <a:lnTo>
                    <a:pt x="596" y="78"/>
                  </a:lnTo>
                  <a:lnTo>
                    <a:pt x="599" y="76"/>
                  </a:lnTo>
                  <a:lnTo>
                    <a:pt x="604" y="75"/>
                  </a:lnTo>
                  <a:lnTo>
                    <a:pt x="606" y="75"/>
                  </a:lnTo>
                  <a:lnTo>
                    <a:pt x="661" y="67"/>
                  </a:lnTo>
                  <a:lnTo>
                    <a:pt x="660" y="67"/>
                  </a:lnTo>
                  <a:lnTo>
                    <a:pt x="660" y="63"/>
                  </a:lnTo>
                  <a:lnTo>
                    <a:pt x="658" y="60"/>
                  </a:lnTo>
                  <a:lnTo>
                    <a:pt x="658" y="56"/>
                  </a:lnTo>
                  <a:lnTo>
                    <a:pt x="658" y="49"/>
                  </a:lnTo>
                  <a:lnTo>
                    <a:pt x="660" y="44"/>
                  </a:lnTo>
                  <a:lnTo>
                    <a:pt x="661" y="41"/>
                  </a:lnTo>
                  <a:lnTo>
                    <a:pt x="663" y="40"/>
                  </a:lnTo>
                  <a:lnTo>
                    <a:pt x="664" y="37"/>
                  </a:lnTo>
                  <a:lnTo>
                    <a:pt x="669" y="35"/>
                  </a:lnTo>
                  <a:lnTo>
                    <a:pt x="672" y="32"/>
                  </a:lnTo>
                  <a:lnTo>
                    <a:pt x="675" y="30"/>
                  </a:lnTo>
                  <a:lnTo>
                    <a:pt x="680" y="27"/>
                  </a:lnTo>
                  <a:lnTo>
                    <a:pt x="685" y="24"/>
                  </a:lnTo>
                  <a:lnTo>
                    <a:pt x="690" y="21"/>
                  </a:lnTo>
                  <a:lnTo>
                    <a:pt x="694" y="19"/>
                  </a:lnTo>
                  <a:lnTo>
                    <a:pt x="699" y="16"/>
                  </a:lnTo>
                  <a:lnTo>
                    <a:pt x="704" y="13"/>
                  </a:lnTo>
                  <a:lnTo>
                    <a:pt x="709" y="11"/>
                  </a:lnTo>
                  <a:lnTo>
                    <a:pt x="712" y="8"/>
                  </a:lnTo>
                  <a:lnTo>
                    <a:pt x="717" y="6"/>
                  </a:lnTo>
                  <a:lnTo>
                    <a:pt x="720" y="5"/>
                  </a:lnTo>
                  <a:lnTo>
                    <a:pt x="725" y="2"/>
                  </a:lnTo>
                  <a:lnTo>
                    <a:pt x="726" y="0"/>
                  </a:lnTo>
                  <a:lnTo>
                    <a:pt x="642" y="5"/>
                  </a:lnTo>
                  <a:lnTo>
                    <a:pt x="534" y="49"/>
                  </a:lnTo>
                  <a:lnTo>
                    <a:pt x="445" y="63"/>
                  </a:lnTo>
                  <a:lnTo>
                    <a:pt x="350" y="54"/>
                  </a:lnTo>
                  <a:lnTo>
                    <a:pt x="211" y="94"/>
                  </a:lnTo>
                  <a:lnTo>
                    <a:pt x="136" y="56"/>
                  </a:lnTo>
                  <a:lnTo>
                    <a:pt x="43" y="65"/>
                  </a:lnTo>
                  <a:lnTo>
                    <a:pt x="14" y="157"/>
                  </a:lnTo>
                  <a:lnTo>
                    <a:pt x="14" y="157"/>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0" name="Freeform 12"/>
            <p:cNvSpPr>
              <a:spLocks/>
            </p:cNvSpPr>
            <p:nvPr/>
          </p:nvSpPr>
          <p:spPr bwMode="auto">
            <a:xfrm>
              <a:off x="4686" y="3456"/>
              <a:ext cx="237" cy="70"/>
            </a:xfrm>
            <a:custGeom>
              <a:avLst/>
              <a:gdLst>
                <a:gd name="T0" fmla="*/ 12 w 237"/>
                <a:gd name="T1" fmla="*/ 48 h 70"/>
                <a:gd name="T2" fmla="*/ 6 w 237"/>
                <a:gd name="T3" fmla="*/ 45 h 70"/>
                <a:gd name="T4" fmla="*/ 1 w 237"/>
                <a:gd name="T5" fmla="*/ 38 h 70"/>
                <a:gd name="T6" fmla="*/ 0 w 237"/>
                <a:gd name="T7" fmla="*/ 30 h 70"/>
                <a:gd name="T8" fmla="*/ 6 w 237"/>
                <a:gd name="T9" fmla="*/ 24 h 70"/>
                <a:gd name="T10" fmla="*/ 12 w 237"/>
                <a:gd name="T11" fmla="*/ 19 h 70"/>
                <a:gd name="T12" fmla="*/ 19 w 237"/>
                <a:gd name="T13" fmla="*/ 16 h 70"/>
                <a:gd name="T14" fmla="*/ 27 w 237"/>
                <a:gd name="T15" fmla="*/ 13 h 70"/>
                <a:gd name="T16" fmla="*/ 33 w 237"/>
                <a:gd name="T17" fmla="*/ 11 h 70"/>
                <a:gd name="T18" fmla="*/ 42 w 237"/>
                <a:gd name="T19" fmla="*/ 8 h 70"/>
                <a:gd name="T20" fmla="*/ 50 w 237"/>
                <a:gd name="T21" fmla="*/ 7 h 70"/>
                <a:gd name="T22" fmla="*/ 60 w 237"/>
                <a:gd name="T23" fmla="*/ 5 h 70"/>
                <a:gd name="T24" fmla="*/ 69 w 237"/>
                <a:gd name="T25" fmla="*/ 2 h 70"/>
                <a:gd name="T26" fmla="*/ 77 w 237"/>
                <a:gd name="T27" fmla="*/ 0 h 70"/>
                <a:gd name="T28" fmla="*/ 87 w 237"/>
                <a:gd name="T29" fmla="*/ 0 h 70"/>
                <a:gd name="T30" fmla="*/ 95 w 237"/>
                <a:gd name="T31" fmla="*/ 0 h 70"/>
                <a:gd name="T32" fmla="*/ 103 w 237"/>
                <a:gd name="T33" fmla="*/ 0 h 70"/>
                <a:gd name="T34" fmla="*/ 111 w 237"/>
                <a:gd name="T35" fmla="*/ 0 h 70"/>
                <a:gd name="T36" fmla="*/ 117 w 237"/>
                <a:gd name="T37" fmla="*/ 2 h 70"/>
                <a:gd name="T38" fmla="*/ 122 w 237"/>
                <a:gd name="T39" fmla="*/ 3 h 70"/>
                <a:gd name="T40" fmla="*/ 128 w 237"/>
                <a:gd name="T41" fmla="*/ 5 h 70"/>
                <a:gd name="T42" fmla="*/ 136 w 237"/>
                <a:gd name="T43" fmla="*/ 8 h 70"/>
                <a:gd name="T44" fmla="*/ 144 w 237"/>
                <a:gd name="T45" fmla="*/ 11 h 70"/>
                <a:gd name="T46" fmla="*/ 153 w 237"/>
                <a:gd name="T47" fmla="*/ 14 h 70"/>
                <a:gd name="T48" fmla="*/ 163 w 237"/>
                <a:gd name="T49" fmla="*/ 18 h 70"/>
                <a:gd name="T50" fmla="*/ 174 w 237"/>
                <a:gd name="T51" fmla="*/ 19 h 70"/>
                <a:gd name="T52" fmla="*/ 183 w 237"/>
                <a:gd name="T53" fmla="*/ 24 h 70"/>
                <a:gd name="T54" fmla="*/ 193 w 237"/>
                <a:gd name="T55" fmla="*/ 26 h 70"/>
                <a:gd name="T56" fmla="*/ 202 w 237"/>
                <a:gd name="T57" fmla="*/ 29 h 70"/>
                <a:gd name="T58" fmla="*/ 210 w 237"/>
                <a:gd name="T59" fmla="*/ 30 h 70"/>
                <a:gd name="T60" fmla="*/ 218 w 237"/>
                <a:gd name="T61" fmla="*/ 34 h 70"/>
                <a:gd name="T62" fmla="*/ 225 w 237"/>
                <a:gd name="T63" fmla="*/ 35 h 70"/>
                <a:gd name="T64" fmla="*/ 231 w 237"/>
                <a:gd name="T65" fmla="*/ 37 h 70"/>
                <a:gd name="T66" fmla="*/ 236 w 237"/>
                <a:gd name="T67" fmla="*/ 38 h 70"/>
                <a:gd name="T68" fmla="*/ 174 w 237"/>
                <a:gd name="T69" fmla="*/ 59 h 70"/>
                <a:gd name="T70" fmla="*/ 12 w 237"/>
                <a:gd name="T71"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70">
                  <a:moveTo>
                    <a:pt x="12" y="49"/>
                  </a:moveTo>
                  <a:lnTo>
                    <a:pt x="12" y="48"/>
                  </a:lnTo>
                  <a:lnTo>
                    <a:pt x="9" y="48"/>
                  </a:lnTo>
                  <a:lnTo>
                    <a:pt x="6" y="45"/>
                  </a:lnTo>
                  <a:lnTo>
                    <a:pt x="3" y="41"/>
                  </a:lnTo>
                  <a:lnTo>
                    <a:pt x="1" y="38"/>
                  </a:lnTo>
                  <a:lnTo>
                    <a:pt x="0" y="34"/>
                  </a:lnTo>
                  <a:lnTo>
                    <a:pt x="0" y="30"/>
                  </a:lnTo>
                  <a:lnTo>
                    <a:pt x="3" y="26"/>
                  </a:lnTo>
                  <a:lnTo>
                    <a:pt x="6" y="24"/>
                  </a:lnTo>
                  <a:lnTo>
                    <a:pt x="11" y="21"/>
                  </a:lnTo>
                  <a:lnTo>
                    <a:pt x="12" y="19"/>
                  </a:lnTo>
                  <a:lnTo>
                    <a:pt x="15" y="18"/>
                  </a:lnTo>
                  <a:lnTo>
                    <a:pt x="19" y="16"/>
                  </a:lnTo>
                  <a:lnTo>
                    <a:pt x="23" y="16"/>
                  </a:lnTo>
                  <a:lnTo>
                    <a:pt x="27" y="13"/>
                  </a:lnTo>
                  <a:lnTo>
                    <a:pt x="30" y="13"/>
                  </a:lnTo>
                  <a:lnTo>
                    <a:pt x="33" y="11"/>
                  </a:lnTo>
                  <a:lnTo>
                    <a:pt x="38" y="10"/>
                  </a:lnTo>
                  <a:lnTo>
                    <a:pt x="42" y="8"/>
                  </a:lnTo>
                  <a:lnTo>
                    <a:pt x="47" y="8"/>
                  </a:lnTo>
                  <a:lnTo>
                    <a:pt x="50" y="7"/>
                  </a:lnTo>
                  <a:lnTo>
                    <a:pt x="55" y="7"/>
                  </a:lnTo>
                  <a:lnTo>
                    <a:pt x="60" y="5"/>
                  </a:lnTo>
                  <a:lnTo>
                    <a:pt x="65" y="3"/>
                  </a:lnTo>
                  <a:lnTo>
                    <a:pt x="69" y="2"/>
                  </a:lnTo>
                  <a:lnTo>
                    <a:pt x="74" y="2"/>
                  </a:lnTo>
                  <a:lnTo>
                    <a:pt x="77" y="0"/>
                  </a:lnTo>
                  <a:lnTo>
                    <a:pt x="82" y="0"/>
                  </a:lnTo>
                  <a:lnTo>
                    <a:pt x="87" y="0"/>
                  </a:lnTo>
                  <a:lnTo>
                    <a:pt x="92" y="0"/>
                  </a:lnTo>
                  <a:lnTo>
                    <a:pt x="95" y="0"/>
                  </a:lnTo>
                  <a:lnTo>
                    <a:pt x="99" y="0"/>
                  </a:lnTo>
                  <a:lnTo>
                    <a:pt x="103" y="0"/>
                  </a:lnTo>
                  <a:lnTo>
                    <a:pt x="107" y="0"/>
                  </a:lnTo>
                  <a:lnTo>
                    <a:pt x="111" y="0"/>
                  </a:lnTo>
                  <a:lnTo>
                    <a:pt x="114" y="0"/>
                  </a:lnTo>
                  <a:lnTo>
                    <a:pt x="117" y="2"/>
                  </a:lnTo>
                  <a:lnTo>
                    <a:pt x="120" y="3"/>
                  </a:lnTo>
                  <a:lnTo>
                    <a:pt x="122" y="3"/>
                  </a:lnTo>
                  <a:lnTo>
                    <a:pt x="125" y="5"/>
                  </a:lnTo>
                  <a:lnTo>
                    <a:pt x="128" y="5"/>
                  </a:lnTo>
                  <a:lnTo>
                    <a:pt x="133" y="7"/>
                  </a:lnTo>
                  <a:lnTo>
                    <a:pt x="136" y="8"/>
                  </a:lnTo>
                  <a:lnTo>
                    <a:pt x="141" y="10"/>
                  </a:lnTo>
                  <a:lnTo>
                    <a:pt x="144" y="11"/>
                  </a:lnTo>
                  <a:lnTo>
                    <a:pt x="150" y="13"/>
                  </a:lnTo>
                  <a:lnTo>
                    <a:pt x="153" y="14"/>
                  </a:lnTo>
                  <a:lnTo>
                    <a:pt x="158" y="16"/>
                  </a:lnTo>
                  <a:lnTo>
                    <a:pt x="163" y="18"/>
                  </a:lnTo>
                  <a:lnTo>
                    <a:pt x="169" y="19"/>
                  </a:lnTo>
                  <a:lnTo>
                    <a:pt x="174" y="19"/>
                  </a:lnTo>
                  <a:lnTo>
                    <a:pt x="179" y="21"/>
                  </a:lnTo>
                  <a:lnTo>
                    <a:pt x="183" y="24"/>
                  </a:lnTo>
                  <a:lnTo>
                    <a:pt x="188" y="26"/>
                  </a:lnTo>
                  <a:lnTo>
                    <a:pt x="193" y="26"/>
                  </a:lnTo>
                  <a:lnTo>
                    <a:pt x="198" y="27"/>
                  </a:lnTo>
                  <a:lnTo>
                    <a:pt x="202" y="29"/>
                  </a:lnTo>
                  <a:lnTo>
                    <a:pt x="207" y="30"/>
                  </a:lnTo>
                  <a:lnTo>
                    <a:pt x="210" y="30"/>
                  </a:lnTo>
                  <a:lnTo>
                    <a:pt x="215" y="32"/>
                  </a:lnTo>
                  <a:lnTo>
                    <a:pt x="218" y="34"/>
                  </a:lnTo>
                  <a:lnTo>
                    <a:pt x="223" y="35"/>
                  </a:lnTo>
                  <a:lnTo>
                    <a:pt x="225" y="35"/>
                  </a:lnTo>
                  <a:lnTo>
                    <a:pt x="228" y="35"/>
                  </a:lnTo>
                  <a:lnTo>
                    <a:pt x="231" y="37"/>
                  </a:lnTo>
                  <a:lnTo>
                    <a:pt x="234" y="37"/>
                  </a:lnTo>
                  <a:lnTo>
                    <a:pt x="236" y="38"/>
                  </a:lnTo>
                  <a:lnTo>
                    <a:pt x="237" y="40"/>
                  </a:lnTo>
                  <a:lnTo>
                    <a:pt x="174" y="59"/>
                  </a:lnTo>
                  <a:lnTo>
                    <a:pt x="84" y="70"/>
                  </a:lnTo>
                  <a:lnTo>
                    <a:pt x="12" y="49"/>
                  </a:lnTo>
                  <a:lnTo>
                    <a:pt x="12" y="4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1" name="Freeform 13"/>
            <p:cNvSpPr>
              <a:spLocks/>
            </p:cNvSpPr>
            <p:nvPr/>
          </p:nvSpPr>
          <p:spPr bwMode="auto">
            <a:xfrm>
              <a:off x="4963" y="3490"/>
              <a:ext cx="206" cy="68"/>
            </a:xfrm>
            <a:custGeom>
              <a:avLst/>
              <a:gdLst>
                <a:gd name="T0" fmla="*/ 0 w 206"/>
                <a:gd name="T1" fmla="*/ 9 h 68"/>
                <a:gd name="T2" fmla="*/ 2 w 206"/>
                <a:gd name="T3" fmla="*/ 9 h 68"/>
                <a:gd name="T4" fmla="*/ 3 w 206"/>
                <a:gd name="T5" fmla="*/ 7 h 68"/>
                <a:gd name="T6" fmla="*/ 5 w 206"/>
                <a:gd name="T7" fmla="*/ 6 h 68"/>
                <a:gd name="T8" fmla="*/ 8 w 206"/>
                <a:gd name="T9" fmla="*/ 6 h 68"/>
                <a:gd name="T10" fmla="*/ 11 w 206"/>
                <a:gd name="T11" fmla="*/ 4 h 68"/>
                <a:gd name="T12" fmla="*/ 14 w 206"/>
                <a:gd name="T13" fmla="*/ 3 h 68"/>
                <a:gd name="T14" fmla="*/ 17 w 206"/>
                <a:gd name="T15" fmla="*/ 1 h 68"/>
                <a:gd name="T16" fmla="*/ 21 w 206"/>
                <a:gd name="T17" fmla="*/ 1 h 68"/>
                <a:gd name="T18" fmla="*/ 25 w 206"/>
                <a:gd name="T19" fmla="*/ 0 h 68"/>
                <a:gd name="T20" fmla="*/ 32 w 206"/>
                <a:gd name="T21" fmla="*/ 0 h 68"/>
                <a:gd name="T22" fmla="*/ 33 w 206"/>
                <a:gd name="T23" fmla="*/ 0 h 68"/>
                <a:gd name="T24" fmla="*/ 36 w 206"/>
                <a:gd name="T25" fmla="*/ 0 h 68"/>
                <a:gd name="T26" fmla="*/ 40 w 206"/>
                <a:gd name="T27" fmla="*/ 0 h 68"/>
                <a:gd name="T28" fmla="*/ 43 w 206"/>
                <a:gd name="T29" fmla="*/ 0 h 68"/>
                <a:gd name="T30" fmla="*/ 46 w 206"/>
                <a:gd name="T31" fmla="*/ 0 h 68"/>
                <a:gd name="T32" fmla="*/ 49 w 206"/>
                <a:gd name="T33" fmla="*/ 0 h 68"/>
                <a:gd name="T34" fmla="*/ 54 w 206"/>
                <a:gd name="T35" fmla="*/ 0 h 68"/>
                <a:gd name="T36" fmla="*/ 57 w 206"/>
                <a:gd name="T37" fmla="*/ 1 h 68"/>
                <a:gd name="T38" fmla="*/ 62 w 206"/>
                <a:gd name="T39" fmla="*/ 1 h 68"/>
                <a:gd name="T40" fmla="*/ 65 w 206"/>
                <a:gd name="T41" fmla="*/ 1 h 68"/>
                <a:gd name="T42" fmla="*/ 70 w 206"/>
                <a:gd name="T43" fmla="*/ 3 h 68"/>
                <a:gd name="T44" fmla="*/ 75 w 206"/>
                <a:gd name="T45" fmla="*/ 3 h 68"/>
                <a:gd name="T46" fmla="*/ 81 w 206"/>
                <a:gd name="T47" fmla="*/ 4 h 68"/>
                <a:gd name="T48" fmla="*/ 86 w 206"/>
                <a:gd name="T49" fmla="*/ 6 h 68"/>
                <a:gd name="T50" fmla="*/ 92 w 206"/>
                <a:gd name="T51" fmla="*/ 7 h 68"/>
                <a:gd name="T52" fmla="*/ 98 w 206"/>
                <a:gd name="T53" fmla="*/ 9 h 68"/>
                <a:gd name="T54" fmla="*/ 103 w 206"/>
                <a:gd name="T55" fmla="*/ 11 h 68"/>
                <a:gd name="T56" fmla="*/ 109 w 206"/>
                <a:gd name="T57" fmla="*/ 12 h 68"/>
                <a:gd name="T58" fmla="*/ 113 w 206"/>
                <a:gd name="T59" fmla="*/ 14 h 68"/>
                <a:gd name="T60" fmla="*/ 116 w 206"/>
                <a:gd name="T61" fmla="*/ 14 h 68"/>
                <a:gd name="T62" fmla="*/ 119 w 206"/>
                <a:gd name="T63" fmla="*/ 15 h 68"/>
                <a:gd name="T64" fmla="*/ 122 w 206"/>
                <a:gd name="T65" fmla="*/ 17 h 68"/>
                <a:gd name="T66" fmla="*/ 128 w 206"/>
                <a:gd name="T67" fmla="*/ 19 h 68"/>
                <a:gd name="T68" fmla="*/ 135 w 206"/>
                <a:gd name="T69" fmla="*/ 20 h 68"/>
                <a:gd name="T70" fmla="*/ 138 w 206"/>
                <a:gd name="T71" fmla="*/ 22 h 68"/>
                <a:gd name="T72" fmla="*/ 141 w 206"/>
                <a:gd name="T73" fmla="*/ 23 h 68"/>
                <a:gd name="T74" fmla="*/ 144 w 206"/>
                <a:gd name="T75" fmla="*/ 23 h 68"/>
                <a:gd name="T76" fmla="*/ 147 w 206"/>
                <a:gd name="T77" fmla="*/ 25 h 68"/>
                <a:gd name="T78" fmla="*/ 152 w 206"/>
                <a:gd name="T79" fmla="*/ 26 h 68"/>
                <a:gd name="T80" fmla="*/ 159 w 206"/>
                <a:gd name="T81" fmla="*/ 30 h 68"/>
                <a:gd name="T82" fmla="*/ 163 w 206"/>
                <a:gd name="T83" fmla="*/ 31 h 68"/>
                <a:gd name="T84" fmla="*/ 170 w 206"/>
                <a:gd name="T85" fmla="*/ 33 h 68"/>
                <a:gd name="T86" fmla="*/ 174 w 206"/>
                <a:gd name="T87" fmla="*/ 34 h 68"/>
                <a:gd name="T88" fmla="*/ 179 w 206"/>
                <a:gd name="T89" fmla="*/ 36 h 68"/>
                <a:gd name="T90" fmla="*/ 184 w 206"/>
                <a:gd name="T91" fmla="*/ 38 h 68"/>
                <a:gd name="T92" fmla="*/ 189 w 206"/>
                <a:gd name="T93" fmla="*/ 41 h 68"/>
                <a:gd name="T94" fmla="*/ 192 w 206"/>
                <a:gd name="T95" fmla="*/ 41 h 68"/>
                <a:gd name="T96" fmla="*/ 195 w 206"/>
                <a:gd name="T97" fmla="*/ 42 h 68"/>
                <a:gd name="T98" fmla="*/ 198 w 206"/>
                <a:gd name="T99" fmla="*/ 44 h 68"/>
                <a:gd name="T100" fmla="*/ 201 w 206"/>
                <a:gd name="T101" fmla="*/ 44 h 68"/>
                <a:gd name="T102" fmla="*/ 205 w 206"/>
                <a:gd name="T103" fmla="*/ 46 h 68"/>
                <a:gd name="T104" fmla="*/ 206 w 206"/>
                <a:gd name="T105" fmla="*/ 47 h 68"/>
                <a:gd name="T106" fmla="*/ 198 w 206"/>
                <a:gd name="T107" fmla="*/ 68 h 68"/>
                <a:gd name="T108" fmla="*/ 94 w 206"/>
                <a:gd name="T109" fmla="*/ 66 h 68"/>
                <a:gd name="T110" fmla="*/ 27 w 206"/>
                <a:gd name="T111" fmla="*/ 46 h 68"/>
                <a:gd name="T112" fmla="*/ 0 w 206"/>
                <a:gd name="T113" fmla="*/ 9 h 68"/>
                <a:gd name="T114" fmla="*/ 0 w 206"/>
                <a:gd name="T115"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68">
                  <a:moveTo>
                    <a:pt x="0" y="9"/>
                  </a:moveTo>
                  <a:lnTo>
                    <a:pt x="2" y="9"/>
                  </a:lnTo>
                  <a:lnTo>
                    <a:pt x="3" y="7"/>
                  </a:lnTo>
                  <a:lnTo>
                    <a:pt x="5" y="6"/>
                  </a:lnTo>
                  <a:lnTo>
                    <a:pt x="8" y="6"/>
                  </a:lnTo>
                  <a:lnTo>
                    <a:pt x="11" y="4"/>
                  </a:lnTo>
                  <a:lnTo>
                    <a:pt x="14" y="3"/>
                  </a:lnTo>
                  <a:lnTo>
                    <a:pt x="17" y="1"/>
                  </a:lnTo>
                  <a:lnTo>
                    <a:pt x="21" y="1"/>
                  </a:lnTo>
                  <a:lnTo>
                    <a:pt x="25" y="0"/>
                  </a:lnTo>
                  <a:lnTo>
                    <a:pt x="32" y="0"/>
                  </a:lnTo>
                  <a:lnTo>
                    <a:pt x="33" y="0"/>
                  </a:lnTo>
                  <a:lnTo>
                    <a:pt x="36" y="0"/>
                  </a:lnTo>
                  <a:lnTo>
                    <a:pt x="40" y="0"/>
                  </a:lnTo>
                  <a:lnTo>
                    <a:pt x="43" y="0"/>
                  </a:lnTo>
                  <a:lnTo>
                    <a:pt x="46" y="0"/>
                  </a:lnTo>
                  <a:lnTo>
                    <a:pt x="49" y="0"/>
                  </a:lnTo>
                  <a:lnTo>
                    <a:pt x="54" y="0"/>
                  </a:lnTo>
                  <a:lnTo>
                    <a:pt x="57" y="1"/>
                  </a:lnTo>
                  <a:lnTo>
                    <a:pt x="62" y="1"/>
                  </a:lnTo>
                  <a:lnTo>
                    <a:pt x="65" y="1"/>
                  </a:lnTo>
                  <a:lnTo>
                    <a:pt x="70" y="3"/>
                  </a:lnTo>
                  <a:lnTo>
                    <a:pt x="75" y="3"/>
                  </a:lnTo>
                  <a:lnTo>
                    <a:pt x="81" y="4"/>
                  </a:lnTo>
                  <a:lnTo>
                    <a:pt x="86" y="6"/>
                  </a:lnTo>
                  <a:lnTo>
                    <a:pt x="92" y="7"/>
                  </a:lnTo>
                  <a:lnTo>
                    <a:pt x="98" y="9"/>
                  </a:lnTo>
                  <a:lnTo>
                    <a:pt x="103" y="11"/>
                  </a:lnTo>
                  <a:lnTo>
                    <a:pt x="109" y="12"/>
                  </a:lnTo>
                  <a:lnTo>
                    <a:pt x="113" y="14"/>
                  </a:lnTo>
                  <a:lnTo>
                    <a:pt x="116" y="14"/>
                  </a:lnTo>
                  <a:lnTo>
                    <a:pt x="119" y="15"/>
                  </a:lnTo>
                  <a:lnTo>
                    <a:pt x="122" y="17"/>
                  </a:lnTo>
                  <a:lnTo>
                    <a:pt x="128" y="19"/>
                  </a:lnTo>
                  <a:lnTo>
                    <a:pt x="135" y="20"/>
                  </a:lnTo>
                  <a:lnTo>
                    <a:pt x="138" y="22"/>
                  </a:lnTo>
                  <a:lnTo>
                    <a:pt x="141" y="23"/>
                  </a:lnTo>
                  <a:lnTo>
                    <a:pt x="144" y="23"/>
                  </a:lnTo>
                  <a:lnTo>
                    <a:pt x="147" y="25"/>
                  </a:lnTo>
                  <a:lnTo>
                    <a:pt x="152" y="26"/>
                  </a:lnTo>
                  <a:lnTo>
                    <a:pt x="159" y="30"/>
                  </a:lnTo>
                  <a:lnTo>
                    <a:pt x="163" y="31"/>
                  </a:lnTo>
                  <a:lnTo>
                    <a:pt x="170" y="33"/>
                  </a:lnTo>
                  <a:lnTo>
                    <a:pt x="174" y="34"/>
                  </a:lnTo>
                  <a:lnTo>
                    <a:pt x="179" y="36"/>
                  </a:lnTo>
                  <a:lnTo>
                    <a:pt x="184" y="38"/>
                  </a:lnTo>
                  <a:lnTo>
                    <a:pt x="189" y="41"/>
                  </a:lnTo>
                  <a:lnTo>
                    <a:pt x="192" y="41"/>
                  </a:lnTo>
                  <a:lnTo>
                    <a:pt x="195" y="42"/>
                  </a:lnTo>
                  <a:lnTo>
                    <a:pt x="198" y="44"/>
                  </a:lnTo>
                  <a:lnTo>
                    <a:pt x="201" y="44"/>
                  </a:lnTo>
                  <a:lnTo>
                    <a:pt x="205" y="46"/>
                  </a:lnTo>
                  <a:lnTo>
                    <a:pt x="206" y="47"/>
                  </a:lnTo>
                  <a:lnTo>
                    <a:pt x="198" y="68"/>
                  </a:lnTo>
                  <a:lnTo>
                    <a:pt x="94" y="66"/>
                  </a:lnTo>
                  <a:lnTo>
                    <a:pt x="27" y="46"/>
                  </a:lnTo>
                  <a:lnTo>
                    <a:pt x="0" y="9"/>
                  </a:lnTo>
                  <a:lnTo>
                    <a:pt x="0" y="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2" name="Freeform 14"/>
            <p:cNvSpPr>
              <a:spLocks/>
            </p:cNvSpPr>
            <p:nvPr/>
          </p:nvSpPr>
          <p:spPr bwMode="auto">
            <a:xfrm>
              <a:off x="4505" y="3735"/>
              <a:ext cx="658" cy="191"/>
            </a:xfrm>
            <a:custGeom>
              <a:avLst/>
              <a:gdLst>
                <a:gd name="T0" fmla="*/ 8 w 658"/>
                <a:gd name="T1" fmla="*/ 105 h 191"/>
                <a:gd name="T2" fmla="*/ 123 w 658"/>
                <a:gd name="T3" fmla="*/ 143 h 191"/>
                <a:gd name="T4" fmla="*/ 280 w 658"/>
                <a:gd name="T5" fmla="*/ 110 h 191"/>
                <a:gd name="T6" fmla="*/ 265 w 658"/>
                <a:gd name="T7" fmla="*/ 172 h 191"/>
                <a:gd name="T8" fmla="*/ 317 w 658"/>
                <a:gd name="T9" fmla="*/ 189 h 191"/>
                <a:gd name="T10" fmla="*/ 312 w 658"/>
                <a:gd name="T11" fmla="*/ 180 h 191"/>
                <a:gd name="T12" fmla="*/ 309 w 658"/>
                <a:gd name="T13" fmla="*/ 170 h 191"/>
                <a:gd name="T14" fmla="*/ 307 w 658"/>
                <a:gd name="T15" fmla="*/ 164 h 191"/>
                <a:gd name="T16" fmla="*/ 309 w 658"/>
                <a:gd name="T17" fmla="*/ 156 h 191"/>
                <a:gd name="T18" fmla="*/ 314 w 658"/>
                <a:gd name="T19" fmla="*/ 150 h 191"/>
                <a:gd name="T20" fmla="*/ 322 w 658"/>
                <a:gd name="T21" fmla="*/ 145 h 191"/>
                <a:gd name="T22" fmla="*/ 328 w 658"/>
                <a:gd name="T23" fmla="*/ 142 h 191"/>
                <a:gd name="T24" fmla="*/ 338 w 658"/>
                <a:gd name="T25" fmla="*/ 138 h 191"/>
                <a:gd name="T26" fmla="*/ 345 w 658"/>
                <a:gd name="T27" fmla="*/ 137 h 191"/>
                <a:gd name="T28" fmla="*/ 355 w 658"/>
                <a:gd name="T29" fmla="*/ 137 h 191"/>
                <a:gd name="T30" fmla="*/ 361 w 658"/>
                <a:gd name="T31" fmla="*/ 137 h 191"/>
                <a:gd name="T32" fmla="*/ 369 w 658"/>
                <a:gd name="T33" fmla="*/ 137 h 191"/>
                <a:gd name="T34" fmla="*/ 312 w 658"/>
                <a:gd name="T35" fmla="*/ 84 h 191"/>
                <a:gd name="T36" fmla="*/ 317 w 658"/>
                <a:gd name="T37" fmla="*/ 86 h 191"/>
                <a:gd name="T38" fmla="*/ 325 w 658"/>
                <a:gd name="T39" fmla="*/ 88 h 191"/>
                <a:gd name="T40" fmla="*/ 333 w 658"/>
                <a:gd name="T41" fmla="*/ 89 h 191"/>
                <a:gd name="T42" fmla="*/ 342 w 658"/>
                <a:gd name="T43" fmla="*/ 89 h 191"/>
                <a:gd name="T44" fmla="*/ 352 w 658"/>
                <a:gd name="T45" fmla="*/ 88 h 191"/>
                <a:gd name="T46" fmla="*/ 360 w 658"/>
                <a:gd name="T47" fmla="*/ 84 h 191"/>
                <a:gd name="T48" fmla="*/ 368 w 658"/>
                <a:gd name="T49" fmla="*/ 80 h 191"/>
                <a:gd name="T50" fmla="*/ 372 w 658"/>
                <a:gd name="T51" fmla="*/ 72 h 191"/>
                <a:gd name="T52" fmla="*/ 379 w 658"/>
                <a:gd name="T53" fmla="*/ 67 h 191"/>
                <a:gd name="T54" fmla="*/ 385 w 658"/>
                <a:gd name="T55" fmla="*/ 61 h 191"/>
                <a:gd name="T56" fmla="*/ 391 w 658"/>
                <a:gd name="T57" fmla="*/ 58 h 191"/>
                <a:gd name="T58" fmla="*/ 403 w 658"/>
                <a:gd name="T59" fmla="*/ 53 h 191"/>
                <a:gd name="T60" fmla="*/ 410 w 658"/>
                <a:gd name="T61" fmla="*/ 51 h 191"/>
                <a:gd name="T62" fmla="*/ 414 w 658"/>
                <a:gd name="T63" fmla="*/ 53 h 191"/>
                <a:gd name="T64" fmla="*/ 422 w 658"/>
                <a:gd name="T65" fmla="*/ 56 h 191"/>
                <a:gd name="T66" fmla="*/ 429 w 658"/>
                <a:gd name="T67" fmla="*/ 59 h 191"/>
                <a:gd name="T68" fmla="*/ 439 w 658"/>
                <a:gd name="T69" fmla="*/ 64 h 191"/>
                <a:gd name="T70" fmla="*/ 447 w 658"/>
                <a:gd name="T71" fmla="*/ 69 h 191"/>
                <a:gd name="T72" fmla="*/ 455 w 658"/>
                <a:gd name="T73" fmla="*/ 72 h 191"/>
                <a:gd name="T74" fmla="*/ 461 w 658"/>
                <a:gd name="T75" fmla="*/ 75 h 191"/>
                <a:gd name="T76" fmla="*/ 463 w 658"/>
                <a:gd name="T77" fmla="*/ 77 h 191"/>
                <a:gd name="T78" fmla="*/ 555 w 658"/>
                <a:gd name="T79" fmla="*/ 78 h 191"/>
                <a:gd name="T80" fmla="*/ 563 w 658"/>
                <a:gd name="T81" fmla="*/ 77 h 191"/>
                <a:gd name="T82" fmla="*/ 572 w 658"/>
                <a:gd name="T83" fmla="*/ 77 h 191"/>
                <a:gd name="T84" fmla="*/ 582 w 658"/>
                <a:gd name="T85" fmla="*/ 73 h 191"/>
                <a:gd name="T86" fmla="*/ 591 w 658"/>
                <a:gd name="T87" fmla="*/ 70 h 191"/>
                <a:gd name="T88" fmla="*/ 598 w 658"/>
                <a:gd name="T89" fmla="*/ 69 h 191"/>
                <a:gd name="T90" fmla="*/ 604 w 658"/>
                <a:gd name="T91" fmla="*/ 65 h 191"/>
                <a:gd name="T92" fmla="*/ 612 w 658"/>
                <a:gd name="T93" fmla="*/ 61 h 191"/>
                <a:gd name="T94" fmla="*/ 618 w 658"/>
                <a:gd name="T95" fmla="*/ 56 h 191"/>
                <a:gd name="T96" fmla="*/ 626 w 658"/>
                <a:gd name="T97" fmla="*/ 51 h 191"/>
                <a:gd name="T98" fmla="*/ 632 w 658"/>
                <a:gd name="T99" fmla="*/ 45 h 191"/>
                <a:gd name="T100" fmla="*/ 637 w 658"/>
                <a:gd name="T101" fmla="*/ 38 h 191"/>
                <a:gd name="T102" fmla="*/ 643 w 658"/>
                <a:gd name="T103" fmla="*/ 31 h 191"/>
                <a:gd name="T104" fmla="*/ 651 w 658"/>
                <a:gd name="T105" fmla="*/ 24 h 191"/>
                <a:gd name="T106" fmla="*/ 655 w 658"/>
                <a:gd name="T107" fmla="*/ 18 h 191"/>
                <a:gd name="T108" fmla="*/ 658 w 658"/>
                <a:gd name="T109" fmla="*/ 13 h 191"/>
                <a:gd name="T110" fmla="*/ 658 w 658"/>
                <a:gd name="T111" fmla="*/ 10 h 191"/>
                <a:gd name="T112" fmla="*/ 586 w 658"/>
                <a:gd name="T113" fmla="*/ 35 h 191"/>
                <a:gd name="T114" fmla="*/ 407 w 658"/>
                <a:gd name="T115" fmla="*/ 31 h 191"/>
                <a:gd name="T116" fmla="*/ 0 w 658"/>
                <a:gd name="T117" fmla="*/ 3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8" h="191">
                  <a:moveTo>
                    <a:pt x="0" y="38"/>
                  </a:moveTo>
                  <a:lnTo>
                    <a:pt x="8" y="105"/>
                  </a:lnTo>
                  <a:lnTo>
                    <a:pt x="44" y="145"/>
                  </a:lnTo>
                  <a:lnTo>
                    <a:pt x="123" y="143"/>
                  </a:lnTo>
                  <a:lnTo>
                    <a:pt x="225" y="100"/>
                  </a:lnTo>
                  <a:lnTo>
                    <a:pt x="280" y="110"/>
                  </a:lnTo>
                  <a:lnTo>
                    <a:pt x="285" y="132"/>
                  </a:lnTo>
                  <a:lnTo>
                    <a:pt x="265" y="172"/>
                  </a:lnTo>
                  <a:lnTo>
                    <a:pt x="317" y="191"/>
                  </a:lnTo>
                  <a:lnTo>
                    <a:pt x="317" y="189"/>
                  </a:lnTo>
                  <a:lnTo>
                    <a:pt x="314" y="186"/>
                  </a:lnTo>
                  <a:lnTo>
                    <a:pt x="312" y="180"/>
                  </a:lnTo>
                  <a:lnTo>
                    <a:pt x="309" y="175"/>
                  </a:lnTo>
                  <a:lnTo>
                    <a:pt x="309" y="170"/>
                  </a:lnTo>
                  <a:lnTo>
                    <a:pt x="307" y="167"/>
                  </a:lnTo>
                  <a:lnTo>
                    <a:pt x="307" y="164"/>
                  </a:lnTo>
                  <a:lnTo>
                    <a:pt x="309" y="161"/>
                  </a:lnTo>
                  <a:lnTo>
                    <a:pt x="309" y="156"/>
                  </a:lnTo>
                  <a:lnTo>
                    <a:pt x="312" y="153"/>
                  </a:lnTo>
                  <a:lnTo>
                    <a:pt x="314" y="150"/>
                  </a:lnTo>
                  <a:lnTo>
                    <a:pt x="317" y="148"/>
                  </a:lnTo>
                  <a:lnTo>
                    <a:pt x="322" y="145"/>
                  </a:lnTo>
                  <a:lnTo>
                    <a:pt x="325" y="143"/>
                  </a:lnTo>
                  <a:lnTo>
                    <a:pt x="328" y="142"/>
                  </a:lnTo>
                  <a:lnTo>
                    <a:pt x="333" y="140"/>
                  </a:lnTo>
                  <a:lnTo>
                    <a:pt x="338" y="138"/>
                  </a:lnTo>
                  <a:lnTo>
                    <a:pt x="342" y="138"/>
                  </a:lnTo>
                  <a:lnTo>
                    <a:pt x="345" y="137"/>
                  </a:lnTo>
                  <a:lnTo>
                    <a:pt x="350" y="137"/>
                  </a:lnTo>
                  <a:lnTo>
                    <a:pt x="355" y="137"/>
                  </a:lnTo>
                  <a:lnTo>
                    <a:pt x="358" y="137"/>
                  </a:lnTo>
                  <a:lnTo>
                    <a:pt x="361" y="137"/>
                  </a:lnTo>
                  <a:lnTo>
                    <a:pt x="364" y="137"/>
                  </a:lnTo>
                  <a:lnTo>
                    <a:pt x="369" y="137"/>
                  </a:lnTo>
                  <a:lnTo>
                    <a:pt x="371" y="137"/>
                  </a:lnTo>
                  <a:lnTo>
                    <a:pt x="312" y="84"/>
                  </a:lnTo>
                  <a:lnTo>
                    <a:pt x="312" y="84"/>
                  </a:lnTo>
                  <a:lnTo>
                    <a:pt x="317" y="86"/>
                  </a:lnTo>
                  <a:lnTo>
                    <a:pt x="320" y="86"/>
                  </a:lnTo>
                  <a:lnTo>
                    <a:pt x="325" y="88"/>
                  </a:lnTo>
                  <a:lnTo>
                    <a:pt x="328" y="88"/>
                  </a:lnTo>
                  <a:lnTo>
                    <a:pt x="333" y="89"/>
                  </a:lnTo>
                  <a:lnTo>
                    <a:pt x="338" y="89"/>
                  </a:lnTo>
                  <a:lnTo>
                    <a:pt x="342" y="89"/>
                  </a:lnTo>
                  <a:lnTo>
                    <a:pt x="347" y="89"/>
                  </a:lnTo>
                  <a:lnTo>
                    <a:pt x="352" y="88"/>
                  </a:lnTo>
                  <a:lnTo>
                    <a:pt x="357" y="86"/>
                  </a:lnTo>
                  <a:lnTo>
                    <a:pt x="360" y="84"/>
                  </a:lnTo>
                  <a:lnTo>
                    <a:pt x="363" y="83"/>
                  </a:lnTo>
                  <a:lnTo>
                    <a:pt x="368" y="80"/>
                  </a:lnTo>
                  <a:lnTo>
                    <a:pt x="369" y="77"/>
                  </a:lnTo>
                  <a:lnTo>
                    <a:pt x="372" y="72"/>
                  </a:lnTo>
                  <a:lnTo>
                    <a:pt x="376" y="69"/>
                  </a:lnTo>
                  <a:lnTo>
                    <a:pt x="379" y="67"/>
                  </a:lnTo>
                  <a:lnTo>
                    <a:pt x="382" y="64"/>
                  </a:lnTo>
                  <a:lnTo>
                    <a:pt x="385" y="61"/>
                  </a:lnTo>
                  <a:lnTo>
                    <a:pt x="388" y="59"/>
                  </a:lnTo>
                  <a:lnTo>
                    <a:pt x="391" y="58"/>
                  </a:lnTo>
                  <a:lnTo>
                    <a:pt x="398" y="54"/>
                  </a:lnTo>
                  <a:lnTo>
                    <a:pt x="403" y="53"/>
                  </a:lnTo>
                  <a:lnTo>
                    <a:pt x="407" y="51"/>
                  </a:lnTo>
                  <a:lnTo>
                    <a:pt x="410" y="51"/>
                  </a:lnTo>
                  <a:lnTo>
                    <a:pt x="412" y="51"/>
                  </a:lnTo>
                  <a:lnTo>
                    <a:pt x="414" y="53"/>
                  </a:lnTo>
                  <a:lnTo>
                    <a:pt x="417" y="54"/>
                  </a:lnTo>
                  <a:lnTo>
                    <a:pt x="422" y="56"/>
                  </a:lnTo>
                  <a:lnTo>
                    <a:pt x="425" y="58"/>
                  </a:lnTo>
                  <a:lnTo>
                    <a:pt x="429" y="59"/>
                  </a:lnTo>
                  <a:lnTo>
                    <a:pt x="434" y="61"/>
                  </a:lnTo>
                  <a:lnTo>
                    <a:pt x="439" y="64"/>
                  </a:lnTo>
                  <a:lnTo>
                    <a:pt x="442" y="65"/>
                  </a:lnTo>
                  <a:lnTo>
                    <a:pt x="447" y="69"/>
                  </a:lnTo>
                  <a:lnTo>
                    <a:pt x="452" y="70"/>
                  </a:lnTo>
                  <a:lnTo>
                    <a:pt x="455" y="72"/>
                  </a:lnTo>
                  <a:lnTo>
                    <a:pt x="458" y="73"/>
                  </a:lnTo>
                  <a:lnTo>
                    <a:pt x="461" y="75"/>
                  </a:lnTo>
                  <a:lnTo>
                    <a:pt x="461" y="77"/>
                  </a:lnTo>
                  <a:lnTo>
                    <a:pt x="463" y="77"/>
                  </a:lnTo>
                  <a:lnTo>
                    <a:pt x="553" y="78"/>
                  </a:lnTo>
                  <a:lnTo>
                    <a:pt x="555" y="78"/>
                  </a:lnTo>
                  <a:lnTo>
                    <a:pt x="559" y="78"/>
                  </a:lnTo>
                  <a:lnTo>
                    <a:pt x="563" y="77"/>
                  </a:lnTo>
                  <a:lnTo>
                    <a:pt x="567" y="77"/>
                  </a:lnTo>
                  <a:lnTo>
                    <a:pt x="572" y="77"/>
                  </a:lnTo>
                  <a:lnTo>
                    <a:pt x="577" y="75"/>
                  </a:lnTo>
                  <a:lnTo>
                    <a:pt x="582" y="73"/>
                  </a:lnTo>
                  <a:lnTo>
                    <a:pt x="588" y="72"/>
                  </a:lnTo>
                  <a:lnTo>
                    <a:pt x="591" y="70"/>
                  </a:lnTo>
                  <a:lnTo>
                    <a:pt x="594" y="70"/>
                  </a:lnTo>
                  <a:lnTo>
                    <a:pt x="598" y="69"/>
                  </a:lnTo>
                  <a:lnTo>
                    <a:pt x="602" y="67"/>
                  </a:lnTo>
                  <a:lnTo>
                    <a:pt x="604" y="65"/>
                  </a:lnTo>
                  <a:lnTo>
                    <a:pt x="609" y="62"/>
                  </a:lnTo>
                  <a:lnTo>
                    <a:pt x="612" y="61"/>
                  </a:lnTo>
                  <a:lnTo>
                    <a:pt x="615" y="59"/>
                  </a:lnTo>
                  <a:lnTo>
                    <a:pt x="618" y="56"/>
                  </a:lnTo>
                  <a:lnTo>
                    <a:pt x="621" y="54"/>
                  </a:lnTo>
                  <a:lnTo>
                    <a:pt x="626" y="51"/>
                  </a:lnTo>
                  <a:lnTo>
                    <a:pt x="629" y="48"/>
                  </a:lnTo>
                  <a:lnTo>
                    <a:pt x="632" y="45"/>
                  </a:lnTo>
                  <a:lnTo>
                    <a:pt x="634" y="42"/>
                  </a:lnTo>
                  <a:lnTo>
                    <a:pt x="637" y="38"/>
                  </a:lnTo>
                  <a:lnTo>
                    <a:pt x="640" y="37"/>
                  </a:lnTo>
                  <a:lnTo>
                    <a:pt x="643" y="31"/>
                  </a:lnTo>
                  <a:lnTo>
                    <a:pt x="648" y="27"/>
                  </a:lnTo>
                  <a:lnTo>
                    <a:pt x="651" y="24"/>
                  </a:lnTo>
                  <a:lnTo>
                    <a:pt x="653" y="21"/>
                  </a:lnTo>
                  <a:lnTo>
                    <a:pt x="655" y="18"/>
                  </a:lnTo>
                  <a:lnTo>
                    <a:pt x="656" y="16"/>
                  </a:lnTo>
                  <a:lnTo>
                    <a:pt x="658" y="13"/>
                  </a:lnTo>
                  <a:lnTo>
                    <a:pt x="658" y="12"/>
                  </a:lnTo>
                  <a:lnTo>
                    <a:pt x="658" y="10"/>
                  </a:lnTo>
                  <a:lnTo>
                    <a:pt x="624" y="0"/>
                  </a:lnTo>
                  <a:lnTo>
                    <a:pt x="586" y="35"/>
                  </a:lnTo>
                  <a:lnTo>
                    <a:pt x="513" y="50"/>
                  </a:lnTo>
                  <a:lnTo>
                    <a:pt x="407" y="31"/>
                  </a:lnTo>
                  <a:lnTo>
                    <a:pt x="255" y="50"/>
                  </a:lnTo>
                  <a:lnTo>
                    <a:pt x="0" y="38"/>
                  </a:lnTo>
                  <a:lnTo>
                    <a:pt x="0" y="38"/>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3" name="Freeform 15"/>
            <p:cNvSpPr>
              <a:spLocks/>
            </p:cNvSpPr>
            <p:nvPr/>
          </p:nvSpPr>
          <p:spPr bwMode="auto">
            <a:xfrm>
              <a:off x="4698" y="3594"/>
              <a:ext cx="379" cy="99"/>
            </a:xfrm>
            <a:custGeom>
              <a:avLst/>
              <a:gdLst>
                <a:gd name="T0" fmla="*/ 278 w 379"/>
                <a:gd name="T1" fmla="*/ 89 h 99"/>
                <a:gd name="T2" fmla="*/ 210 w 379"/>
                <a:gd name="T3" fmla="*/ 59 h 99"/>
                <a:gd name="T4" fmla="*/ 210 w 379"/>
                <a:gd name="T5" fmla="*/ 57 h 99"/>
                <a:gd name="T6" fmla="*/ 211 w 379"/>
                <a:gd name="T7" fmla="*/ 53 h 99"/>
                <a:gd name="T8" fmla="*/ 211 w 379"/>
                <a:gd name="T9" fmla="*/ 51 h 99"/>
                <a:gd name="T10" fmla="*/ 214 w 379"/>
                <a:gd name="T11" fmla="*/ 49 h 99"/>
                <a:gd name="T12" fmla="*/ 217 w 379"/>
                <a:gd name="T13" fmla="*/ 49 h 99"/>
                <a:gd name="T14" fmla="*/ 221 w 379"/>
                <a:gd name="T15" fmla="*/ 51 h 99"/>
                <a:gd name="T16" fmla="*/ 222 w 379"/>
                <a:gd name="T17" fmla="*/ 53 h 99"/>
                <a:gd name="T18" fmla="*/ 227 w 379"/>
                <a:gd name="T19" fmla="*/ 54 h 99"/>
                <a:gd name="T20" fmla="*/ 230 w 379"/>
                <a:gd name="T21" fmla="*/ 57 h 99"/>
                <a:gd name="T22" fmla="*/ 236 w 379"/>
                <a:gd name="T23" fmla="*/ 59 h 99"/>
                <a:gd name="T24" fmla="*/ 241 w 379"/>
                <a:gd name="T25" fmla="*/ 62 h 99"/>
                <a:gd name="T26" fmla="*/ 248 w 379"/>
                <a:gd name="T27" fmla="*/ 65 h 99"/>
                <a:gd name="T28" fmla="*/ 251 w 379"/>
                <a:gd name="T29" fmla="*/ 68 h 99"/>
                <a:gd name="T30" fmla="*/ 254 w 379"/>
                <a:gd name="T31" fmla="*/ 70 h 99"/>
                <a:gd name="T32" fmla="*/ 259 w 379"/>
                <a:gd name="T33" fmla="*/ 72 h 99"/>
                <a:gd name="T34" fmla="*/ 262 w 379"/>
                <a:gd name="T35" fmla="*/ 73 h 99"/>
                <a:gd name="T36" fmla="*/ 267 w 379"/>
                <a:gd name="T37" fmla="*/ 76 h 99"/>
                <a:gd name="T38" fmla="*/ 273 w 379"/>
                <a:gd name="T39" fmla="*/ 80 h 99"/>
                <a:gd name="T40" fmla="*/ 279 w 379"/>
                <a:gd name="T41" fmla="*/ 83 h 99"/>
                <a:gd name="T42" fmla="*/ 284 w 379"/>
                <a:gd name="T43" fmla="*/ 86 h 99"/>
                <a:gd name="T44" fmla="*/ 289 w 379"/>
                <a:gd name="T45" fmla="*/ 87 h 99"/>
                <a:gd name="T46" fmla="*/ 292 w 379"/>
                <a:gd name="T47" fmla="*/ 89 h 99"/>
                <a:gd name="T48" fmla="*/ 294 w 379"/>
                <a:gd name="T49" fmla="*/ 91 h 99"/>
                <a:gd name="T50" fmla="*/ 295 w 379"/>
                <a:gd name="T51" fmla="*/ 92 h 99"/>
                <a:gd name="T52" fmla="*/ 379 w 379"/>
                <a:gd name="T53" fmla="*/ 70 h 99"/>
                <a:gd name="T54" fmla="*/ 102 w 379"/>
                <a:gd name="T55" fmla="*/ 0 h 99"/>
                <a:gd name="T56" fmla="*/ 27 w 379"/>
                <a:gd name="T57" fmla="*/ 2 h 99"/>
                <a:gd name="T58" fmla="*/ 0 w 379"/>
                <a:gd name="T59" fmla="*/ 51 h 99"/>
                <a:gd name="T60" fmla="*/ 91 w 379"/>
                <a:gd name="T61" fmla="*/ 29 h 99"/>
                <a:gd name="T62" fmla="*/ 121 w 379"/>
                <a:gd name="T63" fmla="*/ 48 h 99"/>
                <a:gd name="T64" fmla="*/ 203 w 379"/>
                <a:gd name="T65" fmla="*/ 99 h 99"/>
                <a:gd name="T66" fmla="*/ 278 w 379"/>
                <a:gd name="T67" fmla="*/ 89 h 99"/>
                <a:gd name="T68" fmla="*/ 278 w 379"/>
                <a:gd name="T6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9" h="99">
                  <a:moveTo>
                    <a:pt x="278" y="89"/>
                  </a:moveTo>
                  <a:lnTo>
                    <a:pt x="210" y="59"/>
                  </a:lnTo>
                  <a:lnTo>
                    <a:pt x="210" y="57"/>
                  </a:lnTo>
                  <a:lnTo>
                    <a:pt x="211" y="53"/>
                  </a:lnTo>
                  <a:lnTo>
                    <a:pt x="211" y="51"/>
                  </a:lnTo>
                  <a:lnTo>
                    <a:pt x="214" y="49"/>
                  </a:lnTo>
                  <a:lnTo>
                    <a:pt x="217" y="49"/>
                  </a:lnTo>
                  <a:lnTo>
                    <a:pt x="221" y="51"/>
                  </a:lnTo>
                  <a:lnTo>
                    <a:pt x="222" y="53"/>
                  </a:lnTo>
                  <a:lnTo>
                    <a:pt x="227" y="54"/>
                  </a:lnTo>
                  <a:lnTo>
                    <a:pt x="230" y="57"/>
                  </a:lnTo>
                  <a:lnTo>
                    <a:pt x="236" y="59"/>
                  </a:lnTo>
                  <a:lnTo>
                    <a:pt x="241" y="62"/>
                  </a:lnTo>
                  <a:lnTo>
                    <a:pt x="248" y="65"/>
                  </a:lnTo>
                  <a:lnTo>
                    <a:pt x="251" y="68"/>
                  </a:lnTo>
                  <a:lnTo>
                    <a:pt x="254" y="70"/>
                  </a:lnTo>
                  <a:lnTo>
                    <a:pt x="259" y="72"/>
                  </a:lnTo>
                  <a:lnTo>
                    <a:pt x="262" y="73"/>
                  </a:lnTo>
                  <a:lnTo>
                    <a:pt x="267" y="76"/>
                  </a:lnTo>
                  <a:lnTo>
                    <a:pt x="273" y="80"/>
                  </a:lnTo>
                  <a:lnTo>
                    <a:pt x="279" y="83"/>
                  </a:lnTo>
                  <a:lnTo>
                    <a:pt x="284" y="86"/>
                  </a:lnTo>
                  <a:lnTo>
                    <a:pt x="289" y="87"/>
                  </a:lnTo>
                  <a:lnTo>
                    <a:pt x="292" y="89"/>
                  </a:lnTo>
                  <a:lnTo>
                    <a:pt x="294" y="91"/>
                  </a:lnTo>
                  <a:lnTo>
                    <a:pt x="295" y="92"/>
                  </a:lnTo>
                  <a:lnTo>
                    <a:pt x="379" y="70"/>
                  </a:lnTo>
                  <a:lnTo>
                    <a:pt x="102" y="0"/>
                  </a:lnTo>
                  <a:lnTo>
                    <a:pt x="27" y="2"/>
                  </a:lnTo>
                  <a:lnTo>
                    <a:pt x="0" y="51"/>
                  </a:lnTo>
                  <a:lnTo>
                    <a:pt x="91" y="29"/>
                  </a:lnTo>
                  <a:lnTo>
                    <a:pt x="121" y="48"/>
                  </a:lnTo>
                  <a:lnTo>
                    <a:pt x="203" y="99"/>
                  </a:lnTo>
                  <a:lnTo>
                    <a:pt x="278" y="89"/>
                  </a:lnTo>
                  <a:lnTo>
                    <a:pt x="278" y="89"/>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4" name="Freeform 16"/>
            <p:cNvSpPr>
              <a:spLocks/>
            </p:cNvSpPr>
            <p:nvPr/>
          </p:nvSpPr>
          <p:spPr bwMode="auto">
            <a:xfrm>
              <a:off x="5171" y="3647"/>
              <a:ext cx="155" cy="65"/>
            </a:xfrm>
            <a:custGeom>
              <a:avLst/>
              <a:gdLst>
                <a:gd name="T0" fmla="*/ 0 w 155"/>
                <a:gd name="T1" fmla="*/ 17 h 65"/>
                <a:gd name="T2" fmla="*/ 0 w 155"/>
                <a:gd name="T3" fmla="*/ 19 h 65"/>
                <a:gd name="T4" fmla="*/ 0 w 155"/>
                <a:gd name="T5" fmla="*/ 23 h 65"/>
                <a:gd name="T6" fmla="*/ 0 w 155"/>
                <a:gd name="T7" fmla="*/ 27 h 65"/>
                <a:gd name="T8" fmla="*/ 1 w 155"/>
                <a:gd name="T9" fmla="*/ 30 h 65"/>
                <a:gd name="T10" fmla="*/ 3 w 155"/>
                <a:gd name="T11" fmla="*/ 34 h 65"/>
                <a:gd name="T12" fmla="*/ 6 w 155"/>
                <a:gd name="T13" fmla="*/ 39 h 65"/>
                <a:gd name="T14" fmla="*/ 8 w 155"/>
                <a:gd name="T15" fmla="*/ 42 h 65"/>
                <a:gd name="T16" fmla="*/ 11 w 155"/>
                <a:gd name="T17" fmla="*/ 47 h 65"/>
                <a:gd name="T18" fmla="*/ 16 w 155"/>
                <a:gd name="T19" fmla="*/ 52 h 65"/>
                <a:gd name="T20" fmla="*/ 22 w 155"/>
                <a:gd name="T21" fmla="*/ 55 h 65"/>
                <a:gd name="T22" fmla="*/ 23 w 155"/>
                <a:gd name="T23" fmla="*/ 57 h 65"/>
                <a:gd name="T24" fmla="*/ 28 w 155"/>
                <a:gd name="T25" fmla="*/ 58 h 65"/>
                <a:gd name="T26" fmla="*/ 31 w 155"/>
                <a:gd name="T27" fmla="*/ 60 h 65"/>
                <a:gd name="T28" fmla="*/ 36 w 155"/>
                <a:gd name="T29" fmla="*/ 61 h 65"/>
                <a:gd name="T30" fmla="*/ 39 w 155"/>
                <a:gd name="T31" fmla="*/ 63 h 65"/>
                <a:gd name="T32" fmla="*/ 44 w 155"/>
                <a:gd name="T33" fmla="*/ 63 h 65"/>
                <a:gd name="T34" fmla="*/ 50 w 155"/>
                <a:gd name="T35" fmla="*/ 65 h 65"/>
                <a:gd name="T36" fmla="*/ 55 w 155"/>
                <a:gd name="T37" fmla="*/ 65 h 65"/>
                <a:gd name="T38" fmla="*/ 60 w 155"/>
                <a:gd name="T39" fmla="*/ 65 h 65"/>
                <a:gd name="T40" fmla="*/ 66 w 155"/>
                <a:gd name="T41" fmla="*/ 65 h 65"/>
                <a:gd name="T42" fmla="*/ 71 w 155"/>
                <a:gd name="T43" fmla="*/ 65 h 65"/>
                <a:gd name="T44" fmla="*/ 76 w 155"/>
                <a:gd name="T45" fmla="*/ 65 h 65"/>
                <a:gd name="T46" fmla="*/ 81 w 155"/>
                <a:gd name="T47" fmla="*/ 65 h 65"/>
                <a:gd name="T48" fmla="*/ 87 w 155"/>
                <a:gd name="T49" fmla="*/ 65 h 65"/>
                <a:gd name="T50" fmla="*/ 92 w 155"/>
                <a:gd name="T51" fmla="*/ 63 h 65"/>
                <a:gd name="T52" fmla="*/ 96 w 155"/>
                <a:gd name="T53" fmla="*/ 63 h 65"/>
                <a:gd name="T54" fmla="*/ 100 w 155"/>
                <a:gd name="T55" fmla="*/ 63 h 65"/>
                <a:gd name="T56" fmla="*/ 104 w 155"/>
                <a:gd name="T57" fmla="*/ 61 h 65"/>
                <a:gd name="T58" fmla="*/ 107 w 155"/>
                <a:gd name="T59" fmla="*/ 60 h 65"/>
                <a:gd name="T60" fmla="*/ 112 w 155"/>
                <a:gd name="T61" fmla="*/ 60 h 65"/>
                <a:gd name="T62" fmla="*/ 117 w 155"/>
                <a:gd name="T63" fmla="*/ 58 h 65"/>
                <a:gd name="T64" fmla="*/ 120 w 155"/>
                <a:gd name="T65" fmla="*/ 57 h 65"/>
                <a:gd name="T66" fmla="*/ 123 w 155"/>
                <a:gd name="T67" fmla="*/ 55 h 65"/>
                <a:gd name="T68" fmla="*/ 127 w 155"/>
                <a:gd name="T69" fmla="*/ 55 h 65"/>
                <a:gd name="T70" fmla="*/ 133 w 155"/>
                <a:gd name="T71" fmla="*/ 52 h 65"/>
                <a:gd name="T72" fmla="*/ 138 w 155"/>
                <a:gd name="T73" fmla="*/ 50 h 65"/>
                <a:gd name="T74" fmla="*/ 142 w 155"/>
                <a:gd name="T75" fmla="*/ 47 h 65"/>
                <a:gd name="T76" fmla="*/ 147 w 155"/>
                <a:gd name="T77" fmla="*/ 46 h 65"/>
                <a:gd name="T78" fmla="*/ 150 w 155"/>
                <a:gd name="T79" fmla="*/ 44 h 65"/>
                <a:gd name="T80" fmla="*/ 152 w 155"/>
                <a:gd name="T81" fmla="*/ 42 h 65"/>
                <a:gd name="T82" fmla="*/ 153 w 155"/>
                <a:gd name="T83" fmla="*/ 42 h 65"/>
                <a:gd name="T84" fmla="*/ 155 w 155"/>
                <a:gd name="T85" fmla="*/ 42 h 65"/>
                <a:gd name="T86" fmla="*/ 65 w 155"/>
                <a:gd name="T87" fmla="*/ 0 h 65"/>
                <a:gd name="T88" fmla="*/ 0 w 155"/>
                <a:gd name="T89" fmla="*/ 17 h 65"/>
                <a:gd name="T90" fmla="*/ 0 w 155"/>
                <a:gd name="T91"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 h="65">
                  <a:moveTo>
                    <a:pt x="0" y="17"/>
                  </a:moveTo>
                  <a:lnTo>
                    <a:pt x="0" y="19"/>
                  </a:lnTo>
                  <a:lnTo>
                    <a:pt x="0" y="23"/>
                  </a:lnTo>
                  <a:lnTo>
                    <a:pt x="0" y="27"/>
                  </a:lnTo>
                  <a:lnTo>
                    <a:pt x="1" y="30"/>
                  </a:lnTo>
                  <a:lnTo>
                    <a:pt x="3" y="34"/>
                  </a:lnTo>
                  <a:lnTo>
                    <a:pt x="6" y="39"/>
                  </a:lnTo>
                  <a:lnTo>
                    <a:pt x="8" y="42"/>
                  </a:lnTo>
                  <a:lnTo>
                    <a:pt x="11" y="47"/>
                  </a:lnTo>
                  <a:lnTo>
                    <a:pt x="16" y="52"/>
                  </a:lnTo>
                  <a:lnTo>
                    <a:pt x="22" y="55"/>
                  </a:lnTo>
                  <a:lnTo>
                    <a:pt x="23" y="57"/>
                  </a:lnTo>
                  <a:lnTo>
                    <a:pt x="28" y="58"/>
                  </a:lnTo>
                  <a:lnTo>
                    <a:pt x="31" y="60"/>
                  </a:lnTo>
                  <a:lnTo>
                    <a:pt x="36" y="61"/>
                  </a:lnTo>
                  <a:lnTo>
                    <a:pt x="39" y="63"/>
                  </a:lnTo>
                  <a:lnTo>
                    <a:pt x="44" y="63"/>
                  </a:lnTo>
                  <a:lnTo>
                    <a:pt x="50" y="65"/>
                  </a:lnTo>
                  <a:lnTo>
                    <a:pt x="55" y="65"/>
                  </a:lnTo>
                  <a:lnTo>
                    <a:pt x="60" y="65"/>
                  </a:lnTo>
                  <a:lnTo>
                    <a:pt x="66" y="65"/>
                  </a:lnTo>
                  <a:lnTo>
                    <a:pt x="71" y="65"/>
                  </a:lnTo>
                  <a:lnTo>
                    <a:pt x="76" y="65"/>
                  </a:lnTo>
                  <a:lnTo>
                    <a:pt x="81" y="65"/>
                  </a:lnTo>
                  <a:lnTo>
                    <a:pt x="87" y="65"/>
                  </a:lnTo>
                  <a:lnTo>
                    <a:pt x="92" y="63"/>
                  </a:lnTo>
                  <a:lnTo>
                    <a:pt x="96" y="63"/>
                  </a:lnTo>
                  <a:lnTo>
                    <a:pt x="100" y="63"/>
                  </a:lnTo>
                  <a:lnTo>
                    <a:pt x="104" y="61"/>
                  </a:lnTo>
                  <a:lnTo>
                    <a:pt x="107" y="60"/>
                  </a:lnTo>
                  <a:lnTo>
                    <a:pt x="112" y="60"/>
                  </a:lnTo>
                  <a:lnTo>
                    <a:pt x="117" y="58"/>
                  </a:lnTo>
                  <a:lnTo>
                    <a:pt x="120" y="57"/>
                  </a:lnTo>
                  <a:lnTo>
                    <a:pt x="123" y="55"/>
                  </a:lnTo>
                  <a:lnTo>
                    <a:pt x="127" y="55"/>
                  </a:lnTo>
                  <a:lnTo>
                    <a:pt x="133" y="52"/>
                  </a:lnTo>
                  <a:lnTo>
                    <a:pt x="138" y="50"/>
                  </a:lnTo>
                  <a:lnTo>
                    <a:pt x="142" y="47"/>
                  </a:lnTo>
                  <a:lnTo>
                    <a:pt x="147" y="46"/>
                  </a:lnTo>
                  <a:lnTo>
                    <a:pt x="150" y="44"/>
                  </a:lnTo>
                  <a:lnTo>
                    <a:pt x="152" y="42"/>
                  </a:lnTo>
                  <a:lnTo>
                    <a:pt x="153" y="42"/>
                  </a:lnTo>
                  <a:lnTo>
                    <a:pt x="155" y="42"/>
                  </a:lnTo>
                  <a:lnTo>
                    <a:pt x="65" y="0"/>
                  </a:lnTo>
                  <a:lnTo>
                    <a:pt x="0" y="17"/>
                  </a:lnTo>
                  <a:lnTo>
                    <a:pt x="0" y="17"/>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5" name="Freeform 17"/>
            <p:cNvSpPr>
              <a:spLocks/>
            </p:cNvSpPr>
            <p:nvPr/>
          </p:nvSpPr>
          <p:spPr bwMode="auto">
            <a:xfrm>
              <a:off x="4265" y="3807"/>
              <a:ext cx="272" cy="166"/>
            </a:xfrm>
            <a:custGeom>
              <a:avLst/>
              <a:gdLst>
                <a:gd name="T0" fmla="*/ 4 w 272"/>
                <a:gd name="T1" fmla="*/ 12 h 166"/>
                <a:gd name="T2" fmla="*/ 0 w 272"/>
                <a:gd name="T3" fmla="*/ 25 h 166"/>
                <a:gd name="T4" fmla="*/ 2 w 272"/>
                <a:gd name="T5" fmla="*/ 43 h 166"/>
                <a:gd name="T6" fmla="*/ 5 w 272"/>
                <a:gd name="T7" fmla="*/ 58 h 166"/>
                <a:gd name="T8" fmla="*/ 12 w 272"/>
                <a:gd name="T9" fmla="*/ 71 h 166"/>
                <a:gd name="T10" fmla="*/ 18 w 272"/>
                <a:gd name="T11" fmla="*/ 73 h 166"/>
                <a:gd name="T12" fmla="*/ 27 w 272"/>
                <a:gd name="T13" fmla="*/ 71 h 166"/>
                <a:gd name="T14" fmla="*/ 38 w 272"/>
                <a:gd name="T15" fmla="*/ 68 h 166"/>
                <a:gd name="T16" fmla="*/ 51 w 272"/>
                <a:gd name="T17" fmla="*/ 66 h 166"/>
                <a:gd name="T18" fmla="*/ 62 w 272"/>
                <a:gd name="T19" fmla="*/ 66 h 166"/>
                <a:gd name="T20" fmla="*/ 75 w 272"/>
                <a:gd name="T21" fmla="*/ 74 h 166"/>
                <a:gd name="T22" fmla="*/ 81 w 272"/>
                <a:gd name="T23" fmla="*/ 85 h 166"/>
                <a:gd name="T24" fmla="*/ 86 w 272"/>
                <a:gd name="T25" fmla="*/ 98 h 166"/>
                <a:gd name="T26" fmla="*/ 91 w 272"/>
                <a:gd name="T27" fmla="*/ 108 h 166"/>
                <a:gd name="T28" fmla="*/ 96 w 272"/>
                <a:gd name="T29" fmla="*/ 119 h 166"/>
                <a:gd name="T30" fmla="*/ 102 w 272"/>
                <a:gd name="T31" fmla="*/ 128 h 166"/>
                <a:gd name="T32" fmla="*/ 108 w 272"/>
                <a:gd name="T33" fmla="*/ 138 h 166"/>
                <a:gd name="T34" fmla="*/ 118 w 272"/>
                <a:gd name="T35" fmla="*/ 147 h 166"/>
                <a:gd name="T36" fmla="*/ 127 w 272"/>
                <a:gd name="T37" fmla="*/ 155 h 166"/>
                <a:gd name="T38" fmla="*/ 140 w 272"/>
                <a:gd name="T39" fmla="*/ 160 h 166"/>
                <a:gd name="T40" fmla="*/ 156 w 272"/>
                <a:gd name="T41" fmla="*/ 163 h 166"/>
                <a:gd name="T42" fmla="*/ 173 w 272"/>
                <a:gd name="T43" fmla="*/ 165 h 166"/>
                <a:gd name="T44" fmla="*/ 186 w 272"/>
                <a:gd name="T45" fmla="*/ 166 h 166"/>
                <a:gd name="T46" fmla="*/ 195 w 272"/>
                <a:gd name="T47" fmla="*/ 166 h 166"/>
                <a:gd name="T48" fmla="*/ 205 w 272"/>
                <a:gd name="T49" fmla="*/ 166 h 166"/>
                <a:gd name="T50" fmla="*/ 214 w 272"/>
                <a:gd name="T51" fmla="*/ 165 h 166"/>
                <a:gd name="T52" fmla="*/ 230 w 272"/>
                <a:gd name="T53" fmla="*/ 165 h 166"/>
                <a:gd name="T54" fmla="*/ 246 w 272"/>
                <a:gd name="T55" fmla="*/ 162 h 166"/>
                <a:gd name="T56" fmla="*/ 260 w 272"/>
                <a:gd name="T57" fmla="*/ 158 h 166"/>
                <a:gd name="T58" fmla="*/ 268 w 272"/>
                <a:gd name="T59" fmla="*/ 155 h 166"/>
                <a:gd name="T60" fmla="*/ 272 w 272"/>
                <a:gd name="T61" fmla="*/ 147 h 166"/>
                <a:gd name="T62" fmla="*/ 264 w 272"/>
                <a:gd name="T63" fmla="*/ 144 h 166"/>
                <a:gd name="T64" fmla="*/ 248 w 272"/>
                <a:gd name="T65" fmla="*/ 139 h 166"/>
                <a:gd name="T66" fmla="*/ 230 w 272"/>
                <a:gd name="T67" fmla="*/ 135 h 166"/>
                <a:gd name="T68" fmla="*/ 214 w 272"/>
                <a:gd name="T69" fmla="*/ 130 h 166"/>
                <a:gd name="T70" fmla="*/ 199 w 272"/>
                <a:gd name="T71" fmla="*/ 125 h 166"/>
                <a:gd name="T72" fmla="*/ 183 w 272"/>
                <a:gd name="T73" fmla="*/ 120 h 166"/>
                <a:gd name="T74" fmla="*/ 168 w 272"/>
                <a:gd name="T75" fmla="*/ 116 h 166"/>
                <a:gd name="T76" fmla="*/ 156 w 272"/>
                <a:gd name="T77" fmla="*/ 111 h 166"/>
                <a:gd name="T78" fmla="*/ 145 w 272"/>
                <a:gd name="T79" fmla="*/ 106 h 166"/>
                <a:gd name="T80" fmla="*/ 132 w 272"/>
                <a:gd name="T81" fmla="*/ 97 h 166"/>
                <a:gd name="T82" fmla="*/ 129 w 272"/>
                <a:gd name="T83" fmla="*/ 82 h 166"/>
                <a:gd name="T84" fmla="*/ 129 w 272"/>
                <a:gd name="T85" fmla="*/ 65 h 166"/>
                <a:gd name="T86" fmla="*/ 130 w 272"/>
                <a:gd name="T87" fmla="*/ 54 h 166"/>
                <a:gd name="T88" fmla="*/ 132 w 272"/>
                <a:gd name="T89" fmla="*/ 39 h 166"/>
                <a:gd name="T90" fmla="*/ 126 w 272"/>
                <a:gd name="T91" fmla="*/ 20 h 166"/>
                <a:gd name="T92" fmla="*/ 118 w 272"/>
                <a:gd name="T93" fmla="*/ 11 h 166"/>
                <a:gd name="T94" fmla="*/ 108 w 272"/>
                <a:gd name="T95" fmla="*/ 6 h 166"/>
                <a:gd name="T96" fmla="*/ 97 w 272"/>
                <a:gd name="T97" fmla="*/ 3 h 166"/>
                <a:gd name="T98" fmla="*/ 81 w 272"/>
                <a:gd name="T99" fmla="*/ 0 h 166"/>
                <a:gd name="T100" fmla="*/ 69 w 272"/>
                <a:gd name="T101" fmla="*/ 0 h 166"/>
                <a:gd name="T102" fmla="*/ 57 w 272"/>
                <a:gd name="T103" fmla="*/ 0 h 166"/>
                <a:gd name="T104" fmla="*/ 46 w 272"/>
                <a:gd name="T105" fmla="*/ 0 h 166"/>
                <a:gd name="T106" fmla="*/ 37 w 272"/>
                <a:gd name="T107" fmla="*/ 1 h 166"/>
                <a:gd name="T108" fmla="*/ 23 w 272"/>
                <a:gd name="T109" fmla="*/ 5 h 166"/>
                <a:gd name="T110" fmla="*/ 12 w 272"/>
                <a:gd name="T111" fmla="*/ 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 h="166">
                  <a:moveTo>
                    <a:pt x="10" y="11"/>
                  </a:moveTo>
                  <a:lnTo>
                    <a:pt x="7" y="11"/>
                  </a:lnTo>
                  <a:lnTo>
                    <a:pt x="4" y="12"/>
                  </a:lnTo>
                  <a:lnTo>
                    <a:pt x="2" y="16"/>
                  </a:lnTo>
                  <a:lnTo>
                    <a:pt x="2" y="20"/>
                  </a:lnTo>
                  <a:lnTo>
                    <a:pt x="0" y="25"/>
                  </a:lnTo>
                  <a:lnTo>
                    <a:pt x="0" y="30"/>
                  </a:lnTo>
                  <a:lnTo>
                    <a:pt x="0" y="36"/>
                  </a:lnTo>
                  <a:lnTo>
                    <a:pt x="2" y="43"/>
                  </a:lnTo>
                  <a:lnTo>
                    <a:pt x="2" y="47"/>
                  </a:lnTo>
                  <a:lnTo>
                    <a:pt x="4" y="54"/>
                  </a:lnTo>
                  <a:lnTo>
                    <a:pt x="5" y="58"/>
                  </a:lnTo>
                  <a:lnTo>
                    <a:pt x="7" y="63"/>
                  </a:lnTo>
                  <a:lnTo>
                    <a:pt x="8" y="68"/>
                  </a:lnTo>
                  <a:lnTo>
                    <a:pt x="12" y="71"/>
                  </a:lnTo>
                  <a:lnTo>
                    <a:pt x="13" y="73"/>
                  </a:lnTo>
                  <a:lnTo>
                    <a:pt x="16" y="74"/>
                  </a:lnTo>
                  <a:lnTo>
                    <a:pt x="18" y="73"/>
                  </a:lnTo>
                  <a:lnTo>
                    <a:pt x="21" y="73"/>
                  </a:lnTo>
                  <a:lnTo>
                    <a:pt x="24" y="73"/>
                  </a:lnTo>
                  <a:lnTo>
                    <a:pt x="27" y="71"/>
                  </a:lnTo>
                  <a:lnTo>
                    <a:pt x="31" y="70"/>
                  </a:lnTo>
                  <a:lnTo>
                    <a:pt x="34" y="70"/>
                  </a:lnTo>
                  <a:lnTo>
                    <a:pt x="38" y="68"/>
                  </a:lnTo>
                  <a:lnTo>
                    <a:pt x="43" y="68"/>
                  </a:lnTo>
                  <a:lnTo>
                    <a:pt x="46" y="66"/>
                  </a:lnTo>
                  <a:lnTo>
                    <a:pt x="51" y="66"/>
                  </a:lnTo>
                  <a:lnTo>
                    <a:pt x="54" y="66"/>
                  </a:lnTo>
                  <a:lnTo>
                    <a:pt x="59" y="66"/>
                  </a:lnTo>
                  <a:lnTo>
                    <a:pt x="62" y="66"/>
                  </a:lnTo>
                  <a:lnTo>
                    <a:pt x="67" y="70"/>
                  </a:lnTo>
                  <a:lnTo>
                    <a:pt x="70" y="71"/>
                  </a:lnTo>
                  <a:lnTo>
                    <a:pt x="75" y="74"/>
                  </a:lnTo>
                  <a:lnTo>
                    <a:pt x="77" y="78"/>
                  </a:lnTo>
                  <a:lnTo>
                    <a:pt x="80" y="82"/>
                  </a:lnTo>
                  <a:lnTo>
                    <a:pt x="81" y="85"/>
                  </a:lnTo>
                  <a:lnTo>
                    <a:pt x="84" y="93"/>
                  </a:lnTo>
                  <a:lnTo>
                    <a:pt x="86" y="95"/>
                  </a:lnTo>
                  <a:lnTo>
                    <a:pt x="86" y="98"/>
                  </a:lnTo>
                  <a:lnTo>
                    <a:pt x="88" y="101"/>
                  </a:lnTo>
                  <a:lnTo>
                    <a:pt x="89" y="104"/>
                  </a:lnTo>
                  <a:lnTo>
                    <a:pt x="91" y="108"/>
                  </a:lnTo>
                  <a:lnTo>
                    <a:pt x="92" y="112"/>
                  </a:lnTo>
                  <a:lnTo>
                    <a:pt x="94" y="116"/>
                  </a:lnTo>
                  <a:lnTo>
                    <a:pt x="96" y="119"/>
                  </a:lnTo>
                  <a:lnTo>
                    <a:pt x="97" y="122"/>
                  </a:lnTo>
                  <a:lnTo>
                    <a:pt x="99" y="125"/>
                  </a:lnTo>
                  <a:lnTo>
                    <a:pt x="102" y="128"/>
                  </a:lnTo>
                  <a:lnTo>
                    <a:pt x="103" y="131"/>
                  </a:lnTo>
                  <a:lnTo>
                    <a:pt x="105" y="135"/>
                  </a:lnTo>
                  <a:lnTo>
                    <a:pt x="108" y="138"/>
                  </a:lnTo>
                  <a:lnTo>
                    <a:pt x="111" y="141"/>
                  </a:lnTo>
                  <a:lnTo>
                    <a:pt x="115" y="144"/>
                  </a:lnTo>
                  <a:lnTo>
                    <a:pt x="118" y="147"/>
                  </a:lnTo>
                  <a:lnTo>
                    <a:pt x="121" y="149"/>
                  </a:lnTo>
                  <a:lnTo>
                    <a:pt x="124" y="152"/>
                  </a:lnTo>
                  <a:lnTo>
                    <a:pt x="127" y="155"/>
                  </a:lnTo>
                  <a:lnTo>
                    <a:pt x="132" y="157"/>
                  </a:lnTo>
                  <a:lnTo>
                    <a:pt x="135" y="158"/>
                  </a:lnTo>
                  <a:lnTo>
                    <a:pt x="140" y="160"/>
                  </a:lnTo>
                  <a:lnTo>
                    <a:pt x="146" y="162"/>
                  </a:lnTo>
                  <a:lnTo>
                    <a:pt x="151" y="163"/>
                  </a:lnTo>
                  <a:lnTo>
                    <a:pt x="156" y="163"/>
                  </a:lnTo>
                  <a:lnTo>
                    <a:pt x="161" y="165"/>
                  </a:lnTo>
                  <a:lnTo>
                    <a:pt x="167" y="165"/>
                  </a:lnTo>
                  <a:lnTo>
                    <a:pt x="173" y="165"/>
                  </a:lnTo>
                  <a:lnTo>
                    <a:pt x="180" y="166"/>
                  </a:lnTo>
                  <a:lnTo>
                    <a:pt x="183" y="166"/>
                  </a:lnTo>
                  <a:lnTo>
                    <a:pt x="186" y="166"/>
                  </a:lnTo>
                  <a:lnTo>
                    <a:pt x="189" y="166"/>
                  </a:lnTo>
                  <a:lnTo>
                    <a:pt x="192" y="166"/>
                  </a:lnTo>
                  <a:lnTo>
                    <a:pt x="195" y="166"/>
                  </a:lnTo>
                  <a:lnTo>
                    <a:pt x="199" y="166"/>
                  </a:lnTo>
                  <a:lnTo>
                    <a:pt x="202" y="166"/>
                  </a:lnTo>
                  <a:lnTo>
                    <a:pt x="205" y="166"/>
                  </a:lnTo>
                  <a:lnTo>
                    <a:pt x="208" y="165"/>
                  </a:lnTo>
                  <a:lnTo>
                    <a:pt x="211" y="165"/>
                  </a:lnTo>
                  <a:lnTo>
                    <a:pt x="214" y="165"/>
                  </a:lnTo>
                  <a:lnTo>
                    <a:pt x="218" y="165"/>
                  </a:lnTo>
                  <a:lnTo>
                    <a:pt x="224" y="165"/>
                  </a:lnTo>
                  <a:lnTo>
                    <a:pt x="230" y="165"/>
                  </a:lnTo>
                  <a:lnTo>
                    <a:pt x="235" y="163"/>
                  </a:lnTo>
                  <a:lnTo>
                    <a:pt x="241" y="163"/>
                  </a:lnTo>
                  <a:lnTo>
                    <a:pt x="246" y="162"/>
                  </a:lnTo>
                  <a:lnTo>
                    <a:pt x="251" y="160"/>
                  </a:lnTo>
                  <a:lnTo>
                    <a:pt x="256" y="160"/>
                  </a:lnTo>
                  <a:lnTo>
                    <a:pt x="260" y="158"/>
                  </a:lnTo>
                  <a:lnTo>
                    <a:pt x="264" y="157"/>
                  </a:lnTo>
                  <a:lnTo>
                    <a:pt x="267" y="155"/>
                  </a:lnTo>
                  <a:lnTo>
                    <a:pt x="268" y="155"/>
                  </a:lnTo>
                  <a:lnTo>
                    <a:pt x="272" y="154"/>
                  </a:lnTo>
                  <a:lnTo>
                    <a:pt x="272" y="150"/>
                  </a:lnTo>
                  <a:lnTo>
                    <a:pt x="272" y="147"/>
                  </a:lnTo>
                  <a:lnTo>
                    <a:pt x="268" y="146"/>
                  </a:lnTo>
                  <a:lnTo>
                    <a:pt x="267" y="144"/>
                  </a:lnTo>
                  <a:lnTo>
                    <a:pt x="264" y="144"/>
                  </a:lnTo>
                  <a:lnTo>
                    <a:pt x="259" y="143"/>
                  </a:lnTo>
                  <a:lnTo>
                    <a:pt x="252" y="141"/>
                  </a:lnTo>
                  <a:lnTo>
                    <a:pt x="248" y="139"/>
                  </a:lnTo>
                  <a:lnTo>
                    <a:pt x="241" y="138"/>
                  </a:lnTo>
                  <a:lnTo>
                    <a:pt x="237" y="136"/>
                  </a:lnTo>
                  <a:lnTo>
                    <a:pt x="230" y="135"/>
                  </a:lnTo>
                  <a:lnTo>
                    <a:pt x="226" y="133"/>
                  </a:lnTo>
                  <a:lnTo>
                    <a:pt x="221" y="131"/>
                  </a:lnTo>
                  <a:lnTo>
                    <a:pt x="214" y="130"/>
                  </a:lnTo>
                  <a:lnTo>
                    <a:pt x="210" y="128"/>
                  </a:lnTo>
                  <a:lnTo>
                    <a:pt x="203" y="127"/>
                  </a:lnTo>
                  <a:lnTo>
                    <a:pt x="199" y="125"/>
                  </a:lnTo>
                  <a:lnTo>
                    <a:pt x="194" y="125"/>
                  </a:lnTo>
                  <a:lnTo>
                    <a:pt x="187" y="124"/>
                  </a:lnTo>
                  <a:lnTo>
                    <a:pt x="183" y="120"/>
                  </a:lnTo>
                  <a:lnTo>
                    <a:pt x="178" y="120"/>
                  </a:lnTo>
                  <a:lnTo>
                    <a:pt x="173" y="119"/>
                  </a:lnTo>
                  <a:lnTo>
                    <a:pt x="168" y="116"/>
                  </a:lnTo>
                  <a:lnTo>
                    <a:pt x="164" y="114"/>
                  </a:lnTo>
                  <a:lnTo>
                    <a:pt x="159" y="112"/>
                  </a:lnTo>
                  <a:lnTo>
                    <a:pt x="156" y="111"/>
                  </a:lnTo>
                  <a:lnTo>
                    <a:pt x="151" y="109"/>
                  </a:lnTo>
                  <a:lnTo>
                    <a:pt x="148" y="108"/>
                  </a:lnTo>
                  <a:lnTo>
                    <a:pt x="145" y="106"/>
                  </a:lnTo>
                  <a:lnTo>
                    <a:pt x="142" y="104"/>
                  </a:lnTo>
                  <a:lnTo>
                    <a:pt x="137" y="100"/>
                  </a:lnTo>
                  <a:lnTo>
                    <a:pt x="132" y="97"/>
                  </a:lnTo>
                  <a:lnTo>
                    <a:pt x="129" y="92"/>
                  </a:lnTo>
                  <a:lnTo>
                    <a:pt x="129" y="89"/>
                  </a:lnTo>
                  <a:lnTo>
                    <a:pt x="129" y="82"/>
                  </a:lnTo>
                  <a:lnTo>
                    <a:pt x="129" y="76"/>
                  </a:lnTo>
                  <a:lnTo>
                    <a:pt x="129" y="71"/>
                  </a:lnTo>
                  <a:lnTo>
                    <a:pt x="129" y="65"/>
                  </a:lnTo>
                  <a:lnTo>
                    <a:pt x="129" y="62"/>
                  </a:lnTo>
                  <a:lnTo>
                    <a:pt x="130" y="58"/>
                  </a:lnTo>
                  <a:lnTo>
                    <a:pt x="130" y="54"/>
                  </a:lnTo>
                  <a:lnTo>
                    <a:pt x="130" y="52"/>
                  </a:lnTo>
                  <a:lnTo>
                    <a:pt x="130" y="46"/>
                  </a:lnTo>
                  <a:lnTo>
                    <a:pt x="132" y="39"/>
                  </a:lnTo>
                  <a:lnTo>
                    <a:pt x="130" y="33"/>
                  </a:lnTo>
                  <a:lnTo>
                    <a:pt x="129" y="27"/>
                  </a:lnTo>
                  <a:lnTo>
                    <a:pt x="126" y="20"/>
                  </a:lnTo>
                  <a:lnTo>
                    <a:pt x="122" y="17"/>
                  </a:lnTo>
                  <a:lnTo>
                    <a:pt x="121" y="14"/>
                  </a:lnTo>
                  <a:lnTo>
                    <a:pt x="118" y="11"/>
                  </a:lnTo>
                  <a:lnTo>
                    <a:pt x="115" y="9"/>
                  </a:lnTo>
                  <a:lnTo>
                    <a:pt x="111" y="8"/>
                  </a:lnTo>
                  <a:lnTo>
                    <a:pt x="108" y="6"/>
                  </a:lnTo>
                  <a:lnTo>
                    <a:pt x="105" y="5"/>
                  </a:lnTo>
                  <a:lnTo>
                    <a:pt x="100" y="3"/>
                  </a:lnTo>
                  <a:lnTo>
                    <a:pt x="97" y="3"/>
                  </a:lnTo>
                  <a:lnTo>
                    <a:pt x="91" y="1"/>
                  </a:lnTo>
                  <a:lnTo>
                    <a:pt x="86" y="1"/>
                  </a:lnTo>
                  <a:lnTo>
                    <a:pt x="81" y="0"/>
                  </a:lnTo>
                  <a:lnTo>
                    <a:pt x="78" y="0"/>
                  </a:lnTo>
                  <a:lnTo>
                    <a:pt x="73" y="0"/>
                  </a:lnTo>
                  <a:lnTo>
                    <a:pt x="69" y="0"/>
                  </a:lnTo>
                  <a:lnTo>
                    <a:pt x="65" y="0"/>
                  </a:lnTo>
                  <a:lnTo>
                    <a:pt x="61" y="0"/>
                  </a:lnTo>
                  <a:lnTo>
                    <a:pt x="57" y="0"/>
                  </a:lnTo>
                  <a:lnTo>
                    <a:pt x="53" y="0"/>
                  </a:lnTo>
                  <a:lnTo>
                    <a:pt x="50" y="0"/>
                  </a:lnTo>
                  <a:lnTo>
                    <a:pt x="46" y="0"/>
                  </a:lnTo>
                  <a:lnTo>
                    <a:pt x="43" y="0"/>
                  </a:lnTo>
                  <a:lnTo>
                    <a:pt x="38" y="1"/>
                  </a:lnTo>
                  <a:lnTo>
                    <a:pt x="37" y="1"/>
                  </a:lnTo>
                  <a:lnTo>
                    <a:pt x="34" y="3"/>
                  </a:lnTo>
                  <a:lnTo>
                    <a:pt x="27" y="3"/>
                  </a:lnTo>
                  <a:lnTo>
                    <a:pt x="23" y="5"/>
                  </a:lnTo>
                  <a:lnTo>
                    <a:pt x="19" y="6"/>
                  </a:lnTo>
                  <a:lnTo>
                    <a:pt x="15" y="8"/>
                  </a:lnTo>
                  <a:lnTo>
                    <a:pt x="12" y="9"/>
                  </a:lnTo>
                  <a:lnTo>
                    <a:pt x="10" y="11"/>
                  </a:lnTo>
                  <a:lnTo>
                    <a:pt x="10" y="11"/>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6" name="Freeform 18"/>
            <p:cNvSpPr>
              <a:spLocks/>
            </p:cNvSpPr>
            <p:nvPr/>
          </p:nvSpPr>
          <p:spPr bwMode="auto">
            <a:xfrm>
              <a:off x="3899" y="3534"/>
              <a:ext cx="122" cy="224"/>
            </a:xfrm>
            <a:custGeom>
              <a:avLst/>
              <a:gdLst>
                <a:gd name="T0" fmla="*/ 116 w 122"/>
                <a:gd name="T1" fmla="*/ 3 h 224"/>
                <a:gd name="T2" fmla="*/ 114 w 122"/>
                <a:gd name="T3" fmla="*/ 17 h 224"/>
                <a:gd name="T4" fmla="*/ 114 w 122"/>
                <a:gd name="T5" fmla="*/ 30 h 224"/>
                <a:gd name="T6" fmla="*/ 113 w 122"/>
                <a:gd name="T7" fmla="*/ 44 h 224"/>
                <a:gd name="T8" fmla="*/ 110 w 122"/>
                <a:gd name="T9" fmla="*/ 59 h 224"/>
                <a:gd name="T10" fmla="*/ 105 w 122"/>
                <a:gd name="T11" fmla="*/ 71 h 224"/>
                <a:gd name="T12" fmla="*/ 100 w 122"/>
                <a:gd name="T13" fmla="*/ 84 h 224"/>
                <a:gd name="T14" fmla="*/ 94 w 122"/>
                <a:gd name="T15" fmla="*/ 97 h 224"/>
                <a:gd name="T16" fmla="*/ 87 w 122"/>
                <a:gd name="T17" fmla="*/ 109 h 224"/>
                <a:gd name="T18" fmla="*/ 79 w 122"/>
                <a:gd name="T19" fmla="*/ 121 h 224"/>
                <a:gd name="T20" fmla="*/ 70 w 122"/>
                <a:gd name="T21" fmla="*/ 133 h 224"/>
                <a:gd name="T22" fmla="*/ 59 w 122"/>
                <a:gd name="T23" fmla="*/ 146 h 224"/>
                <a:gd name="T24" fmla="*/ 43 w 122"/>
                <a:gd name="T25" fmla="*/ 165 h 224"/>
                <a:gd name="T26" fmla="*/ 49 w 122"/>
                <a:gd name="T27" fmla="*/ 149 h 224"/>
                <a:gd name="T28" fmla="*/ 56 w 122"/>
                <a:gd name="T29" fmla="*/ 133 h 224"/>
                <a:gd name="T30" fmla="*/ 62 w 122"/>
                <a:gd name="T31" fmla="*/ 119 h 224"/>
                <a:gd name="T32" fmla="*/ 68 w 122"/>
                <a:gd name="T33" fmla="*/ 103 h 224"/>
                <a:gd name="T34" fmla="*/ 72 w 122"/>
                <a:gd name="T35" fmla="*/ 89 h 224"/>
                <a:gd name="T36" fmla="*/ 73 w 122"/>
                <a:gd name="T37" fmla="*/ 82 h 224"/>
                <a:gd name="T38" fmla="*/ 65 w 122"/>
                <a:gd name="T39" fmla="*/ 94 h 224"/>
                <a:gd name="T40" fmla="*/ 57 w 122"/>
                <a:gd name="T41" fmla="*/ 105 h 224"/>
                <a:gd name="T42" fmla="*/ 49 w 122"/>
                <a:gd name="T43" fmla="*/ 117 h 224"/>
                <a:gd name="T44" fmla="*/ 43 w 122"/>
                <a:gd name="T45" fmla="*/ 128 h 224"/>
                <a:gd name="T46" fmla="*/ 37 w 122"/>
                <a:gd name="T47" fmla="*/ 141 h 224"/>
                <a:gd name="T48" fmla="*/ 29 w 122"/>
                <a:gd name="T49" fmla="*/ 152 h 224"/>
                <a:gd name="T50" fmla="*/ 22 w 122"/>
                <a:gd name="T51" fmla="*/ 163 h 224"/>
                <a:gd name="T52" fmla="*/ 18 w 122"/>
                <a:gd name="T53" fmla="*/ 176 h 224"/>
                <a:gd name="T54" fmla="*/ 10 w 122"/>
                <a:gd name="T55" fmla="*/ 187 h 224"/>
                <a:gd name="T56" fmla="*/ 5 w 122"/>
                <a:gd name="T57" fmla="*/ 200 h 224"/>
                <a:gd name="T58" fmla="*/ 0 w 122"/>
                <a:gd name="T59" fmla="*/ 213 h 224"/>
                <a:gd name="T60" fmla="*/ 5 w 122"/>
                <a:gd name="T61" fmla="*/ 220 h 224"/>
                <a:gd name="T62" fmla="*/ 13 w 122"/>
                <a:gd name="T63" fmla="*/ 222 h 224"/>
                <a:gd name="T64" fmla="*/ 27 w 122"/>
                <a:gd name="T65" fmla="*/ 208 h 224"/>
                <a:gd name="T66" fmla="*/ 45 w 122"/>
                <a:gd name="T67" fmla="*/ 190 h 224"/>
                <a:gd name="T68" fmla="*/ 62 w 122"/>
                <a:gd name="T69" fmla="*/ 173 h 224"/>
                <a:gd name="T70" fmla="*/ 79 w 122"/>
                <a:gd name="T71" fmla="*/ 155 h 224"/>
                <a:gd name="T72" fmla="*/ 91 w 122"/>
                <a:gd name="T73" fmla="*/ 143 h 224"/>
                <a:gd name="T74" fmla="*/ 97 w 122"/>
                <a:gd name="T75" fmla="*/ 132 h 224"/>
                <a:gd name="T76" fmla="*/ 105 w 122"/>
                <a:gd name="T77" fmla="*/ 122 h 224"/>
                <a:gd name="T78" fmla="*/ 110 w 122"/>
                <a:gd name="T79" fmla="*/ 111 h 224"/>
                <a:gd name="T80" fmla="*/ 114 w 122"/>
                <a:gd name="T81" fmla="*/ 100 h 224"/>
                <a:gd name="T82" fmla="*/ 118 w 122"/>
                <a:gd name="T83" fmla="*/ 89 h 224"/>
                <a:gd name="T84" fmla="*/ 121 w 122"/>
                <a:gd name="T85" fmla="*/ 78 h 224"/>
                <a:gd name="T86" fmla="*/ 121 w 122"/>
                <a:gd name="T87" fmla="*/ 67 h 224"/>
                <a:gd name="T88" fmla="*/ 122 w 122"/>
                <a:gd name="T89" fmla="*/ 55 h 224"/>
                <a:gd name="T90" fmla="*/ 122 w 122"/>
                <a:gd name="T91" fmla="*/ 43 h 224"/>
                <a:gd name="T92" fmla="*/ 122 w 122"/>
                <a:gd name="T93" fmla="*/ 32 h 224"/>
                <a:gd name="T94" fmla="*/ 121 w 122"/>
                <a:gd name="T95" fmla="*/ 19 h 224"/>
                <a:gd name="T96" fmla="*/ 119 w 122"/>
                <a:gd name="T97" fmla="*/ 8 h 224"/>
                <a:gd name="T98" fmla="*/ 119 w 122"/>
                <a:gd name="T99" fmla="*/ 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224">
                  <a:moveTo>
                    <a:pt x="119" y="2"/>
                  </a:moveTo>
                  <a:lnTo>
                    <a:pt x="118" y="0"/>
                  </a:lnTo>
                  <a:lnTo>
                    <a:pt x="116" y="3"/>
                  </a:lnTo>
                  <a:lnTo>
                    <a:pt x="114" y="8"/>
                  </a:lnTo>
                  <a:lnTo>
                    <a:pt x="114" y="13"/>
                  </a:lnTo>
                  <a:lnTo>
                    <a:pt x="114" y="17"/>
                  </a:lnTo>
                  <a:lnTo>
                    <a:pt x="114" y="22"/>
                  </a:lnTo>
                  <a:lnTo>
                    <a:pt x="114" y="27"/>
                  </a:lnTo>
                  <a:lnTo>
                    <a:pt x="114" y="30"/>
                  </a:lnTo>
                  <a:lnTo>
                    <a:pt x="113" y="35"/>
                  </a:lnTo>
                  <a:lnTo>
                    <a:pt x="113" y="41"/>
                  </a:lnTo>
                  <a:lnTo>
                    <a:pt x="113" y="44"/>
                  </a:lnTo>
                  <a:lnTo>
                    <a:pt x="111" y="49"/>
                  </a:lnTo>
                  <a:lnTo>
                    <a:pt x="110" y="54"/>
                  </a:lnTo>
                  <a:lnTo>
                    <a:pt x="110" y="59"/>
                  </a:lnTo>
                  <a:lnTo>
                    <a:pt x="108" y="62"/>
                  </a:lnTo>
                  <a:lnTo>
                    <a:pt x="106" y="67"/>
                  </a:lnTo>
                  <a:lnTo>
                    <a:pt x="105" y="71"/>
                  </a:lnTo>
                  <a:lnTo>
                    <a:pt x="103" y="76"/>
                  </a:lnTo>
                  <a:lnTo>
                    <a:pt x="102" y="81"/>
                  </a:lnTo>
                  <a:lnTo>
                    <a:pt x="100" y="84"/>
                  </a:lnTo>
                  <a:lnTo>
                    <a:pt x="98" y="89"/>
                  </a:lnTo>
                  <a:lnTo>
                    <a:pt x="97" y="94"/>
                  </a:lnTo>
                  <a:lnTo>
                    <a:pt x="94" y="97"/>
                  </a:lnTo>
                  <a:lnTo>
                    <a:pt x="92" y="101"/>
                  </a:lnTo>
                  <a:lnTo>
                    <a:pt x="89" y="105"/>
                  </a:lnTo>
                  <a:lnTo>
                    <a:pt x="87" y="109"/>
                  </a:lnTo>
                  <a:lnTo>
                    <a:pt x="84" y="113"/>
                  </a:lnTo>
                  <a:lnTo>
                    <a:pt x="81" y="117"/>
                  </a:lnTo>
                  <a:lnTo>
                    <a:pt x="79" y="121"/>
                  </a:lnTo>
                  <a:lnTo>
                    <a:pt x="76" y="125"/>
                  </a:lnTo>
                  <a:lnTo>
                    <a:pt x="73" y="128"/>
                  </a:lnTo>
                  <a:lnTo>
                    <a:pt x="70" y="133"/>
                  </a:lnTo>
                  <a:lnTo>
                    <a:pt x="67" y="136"/>
                  </a:lnTo>
                  <a:lnTo>
                    <a:pt x="65" y="141"/>
                  </a:lnTo>
                  <a:lnTo>
                    <a:pt x="59" y="146"/>
                  </a:lnTo>
                  <a:lnTo>
                    <a:pt x="54" y="152"/>
                  </a:lnTo>
                  <a:lnTo>
                    <a:pt x="48" y="159"/>
                  </a:lnTo>
                  <a:lnTo>
                    <a:pt x="43" y="165"/>
                  </a:lnTo>
                  <a:lnTo>
                    <a:pt x="46" y="159"/>
                  </a:lnTo>
                  <a:lnTo>
                    <a:pt x="48" y="154"/>
                  </a:lnTo>
                  <a:lnTo>
                    <a:pt x="49" y="149"/>
                  </a:lnTo>
                  <a:lnTo>
                    <a:pt x="53" y="144"/>
                  </a:lnTo>
                  <a:lnTo>
                    <a:pt x="54" y="138"/>
                  </a:lnTo>
                  <a:lnTo>
                    <a:pt x="56" y="133"/>
                  </a:lnTo>
                  <a:lnTo>
                    <a:pt x="59" y="128"/>
                  </a:lnTo>
                  <a:lnTo>
                    <a:pt x="60" y="124"/>
                  </a:lnTo>
                  <a:lnTo>
                    <a:pt x="62" y="119"/>
                  </a:lnTo>
                  <a:lnTo>
                    <a:pt x="65" y="114"/>
                  </a:lnTo>
                  <a:lnTo>
                    <a:pt x="67" y="108"/>
                  </a:lnTo>
                  <a:lnTo>
                    <a:pt x="68" y="103"/>
                  </a:lnTo>
                  <a:lnTo>
                    <a:pt x="70" y="98"/>
                  </a:lnTo>
                  <a:lnTo>
                    <a:pt x="72" y="94"/>
                  </a:lnTo>
                  <a:lnTo>
                    <a:pt x="72" y="89"/>
                  </a:lnTo>
                  <a:lnTo>
                    <a:pt x="73" y="84"/>
                  </a:lnTo>
                  <a:lnTo>
                    <a:pt x="73" y="82"/>
                  </a:lnTo>
                  <a:lnTo>
                    <a:pt x="73" y="82"/>
                  </a:lnTo>
                  <a:lnTo>
                    <a:pt x="70" y="86"/>
                  </a:lnTo>
                  <a:lnTo>
                    <a:pt x="67" y="89"/>
                  </a:lnTo>
                  <a:lnTo>
                    <a:pt x="65" y="94"/>
                  </a:lnTo>
                  <a:lnTo>
                    <a:pt x="62" y="97"/>
                  </a:lnTo>
                  <a:lnTo>
                    <a:pt x="59" y="101"/>
                  </a:lnTo>
                  <a:lnTo>
                    <a:pt x="57" y="105"/>
                  </a:lnTo>
                  <a:lnTo>
                    <a:pt x="54" y="109"/>
                  </a:lnTo>
                  <a:lnTo>
                    <a:pt x="53" y="113"/>
                  </a:lnTo>
                  <a:lnTo>
                    <a:pt x="49" y="117"/>
                  </a:lnTo>
                  <a:lnTo>
                    <a:pt x="48" y="121"/>
                  </a:lnTo>
                  <a:lnTo>
                    <a:pt x="45" y="125"/>
                  </a:lnTo>
                  <a:lnTo>
                    <a:pt x="43" y="128"/>
                  </a:lnTo>
                  <a:lnTo>
                    <a:pt x="41" y="132"/>
                  </a:lnTo>
                  <a:lnTo>
                    <a:pt x="38" y="136"/>
                  </a:lnTo>
                  <a:lnTo>
                    <a:pt x="37" y="141"/>
                  </a:lnTo>
                  <a:lnTo>
                    <a:pt x="35" y="144"/>
                  </a:lnTo>
                  <a:lnTo>
                    <a:pt x="32" y="147"/>
                  </a:lnTo>
                  <a:lnTo>
                    <a:pt x="29" y="152"/>
                  </a:lnTo>
                  <a:lnTo>
                    <a:pt x="27" y="155"/>
                  </a:lnTo>
                  <a:lnTo>
                    <a:pt x="26" y="160"/>
                  </a:lnTo>
                  <a:lnTo>
                    <a:pt x="22" y="163"/>
                  </a:lnTo>
                  <a:lnTo>
                    <a:pt x="21" y="168"/>
                  </a:lnTo>
                  <a:lnTo>
                    <a:pt x="19" y="171"/>
                  </a:lnTo>
                  <a:lnTo>
                    <a:pt x="18" y="176"/>
                  </a:lnTo>
                  <a:lnTo>
                    <a:pt x="14" y="179"/>
                  </a:lnTo>
                  <a:lnTo>
                    <a:pt x="13" y="184"/>
                  </a:lnTo>
                  <a:lnTo>
                    <a:pt x="10" y="187"/>
                  </a:lnTo>
                  <a:lnTo>
                    <a:pt x="8" y="192"/>
                  </a:lnTo>
                  <a:lnTo>
                    <a:pt x="7" y="197"/>
                  </a:lnTo>
                  <a:lnTo>
                    <a:pt x="5" y="200"/>
                  </a:lnTo>
                  <a:lnTo>
                    <a:pt x="3" y="205"/>
                  </a:lnTo>
                  <a:lnTo>
                    <a:pt x="2" y="209"/>
                  </a:lnTo>
                  <a:lnTo>
                    <a:pt x="0" y="213"/>
                  </a:lnTo>
                  <a:lnTo>
                    <a:pt x="0" y="216"/>
                  </a:lnTo>
                  <a:lnTo>
                    <a:pt x="2" y="219"/>
                  </a:lnTo>
                  <a:lnTo>
                    <a:pt x="5" y="220"/>
                  </a:lnTo>
                  <a:lnTo>
                    <a:pt x="7" y="222"/>
                  </a:lnTo>
                  <a:lnTo>
                    <a:pt x="10" y="224"/>
                  </a:lnTo>
                  <a:lnTo>
                    <a:pt x="13" y="222"/>
                  </a:lnTo>
                  <a:lnTo>
                    <a:pt x="16" y="220"/>
                  </a:lnTo>
                  <a:lnTo>
                    <a:pt x="22" y="214"/>
                  </a:lnTo>
                  <a:lnTo>
                    <a:pt x="27" y="208"/>
                  </a:lnTo>
                  <a:lnTo>
                    <a:pt x="32" y="201"/>
                  </a:lnTo>
                  <a:lnTo>
                    <a:pt x="40" y="197"/>
                  </a:lnTo>
                  <a:lnTo>
                    <a:pt x="45" y="190"/>
                  </a:lnTo>
                  <a:lnTo>
                    <a:pt x="51" y="184"/>
                  </a:lnTo>
                  <a:lnTo>
                    <a:pt x="56" y="178"/>
                  </a:lnTo>
                  <a:lnTo>
                    <a:pt x="62" y="173"/>
                  </a:lnTo>
                  <a:lnTo>
                    <a:pt x="68" y="167"/>
                  </a:lnTo>
                  <a:lnTo>
                    <a:pt x="73" y="160"/>
                  </a:lnTo>
                  <a:lnTo>
                    <a:pt x="79" y="155"/>
                  </a:lnTo>
                  <a:lnTo>
                    <a:pt x="86" y="149"/>
                  </a:lnTo>
                  <a:lnTo>
                    <a:pt x="87" y="146"/>
                  </a:lnTo>
                  <a:lnTo>
                    <a:pt x="91" y="143"/>
                  </a:lnTo>
                  <a:lnTo>
                    <a:pt x="92" y="138"/>
                  </a:lnTo>
                  <a:lnTo>
                    <a:pt x="95" y="136"/>
                  </a:lnTo>
                  <a:lnTo>
                    <a:pt x="97" y="132"/>
                  </a:lnTo>
                  <a:lnTo>
                    <a:pt x="100" y="128"/>
                  </a:lnTo>
                  <a:lnTo>
                    <a:pt x="102" y="125"/>
                  </a:lnTo>
                  <a:lnTo>
                    <a:pt x="105" y="122"/>
                  </a:lnTo>
                  <a:lnTo>
                    <a:pt x="106" y="119"/>
                  </a:lnTo>
                  <a:lnTo>
                    <a:pt x="108" y="114"/>
                  </a:lnTo>
                  <a:lnTo>
                    <a:pt x="110" y="111"/>
                  </a:lnTo>
                  <a:lnTo>
                    <a:pt x="111" y="108"/>
                  </a:lnTo>
                  <a:lnTo>
                    <a:pt x="113" y="103"/>
                  </a:lnTo>
                  <a:lnTo>
                    <a:pt x="114" y="100"/>
                  </a:lnTo>
                  <a:lnTo>
                    <a:pt x="114" y="97"/>
                  </a:lnTo>
                  <a:lnTo>
                    <a:pt x="116" y="94"/>
                  </a:lnTo>
                  <a:lnTo>
                    <a:pt x="118" y="89"/>
                  </a:lnTo>
                  <a:lnTo>
                    <a:pt x="119" y="86"/>
                  </a:lnTo>
                  <a:lnTo>
                    <a:pt x="119" y="81"/>
                  </a:lnTo>
                  <a:lnTo>
                    <a:pt x="121" y="78"/>
                  </a:lnTo>
                  <a:lnTo>
                    <a:pt x="121" y="73"/>
                  </a:lnTo>
                  <a:lnTo>
                    <a:pt x="121" y="70"/>
                  </a:lnTo>
                  <a:lnTo>
                    <a:pt x="121" y="67"/>
                  </a:lnTo>
                  <a:lnTo>
                    <a:pt x="122" y="63"/>
                  </a:lnTo>
                  <a:lnTo>
                    <a:pt x="122" y="59"/>
                  </a:lnTo>
                  <a:lnTo>
                    <a:pt x="122" y="55"/>
                  </a:lnTo>
                  <a:lnTo>
                    <a:pt x="122" y="51"/>
                  </a:lnTo>
                  <a:lnTo>
                    <a:pt x="122" y="48"/>
                  </a:lnTo>
                  <a:lnTo>
                    <a:pt x="122" y="43"/>
                  </a:lnTo>
                  <a:lnTo>
                    <a:pt x="122" y="40"/>
                  </a:lnTo>
                  <a:lnTo>
                    <a:pt x="122" y="35"/>
                  </a:lnTo>
                  <a:lnTo>
                    <a:pt x="122" y="32"/>
                  </a:lnTo>
                  <a:lnTo>
                    <a:pt x="121" y="28"/>
                  </a:lnTo>
                  <a:lnTo>
                    <a:pt x="121" y="24"/>
                  </a:lnTo>
                  <a:lnTo>
                    <a:pt x="121" y="19"/>
                  </a:lnTo>
                  <a:lnTo>
                    <a:pt x="121" y="16"/>
                  </a:lnTo>
                  <a:lnTo>
                    <a:pt x="119" y="13"/>
                  </a:lnTo>
                  <a:lnTo>
                    <a:pt x="119" y="8"/>
                  </a:lnTo>
                  <a:lnTo>
                    <a:pt x="119" y="5"/>
                  </a:lnTo>
                  <a:lnTo>
                    <a:pt x="119" y="2"/>
                  </a:lnTo>
                  <a:lnTo>
                    <a:pt x="1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7" name="Freeform 19"/>
            <p:cNvSpPr>
              <a:spLocks/>
            </p:cNvSpPr>
            <p:nvPr/>
          </p:nvSpPr>
          <p:spPr bwMode="auto">
            <a:xfrm>
              <a:off x="3983" y="3374"/>
              <a:ext cx="51" cy="160"/>
            </a:xfrm>
            <a:custGeom>
              <a:avLst/>
              <a:gdLst>
                <a:gd name="T0" fmla="*/ 21 w 51"/>
                <a:gd name="T1" fmla="*/ 0 h 160"/>
                <a:gd name="T2" fmla="*/ 16 w 51"/>
                <a:gd name="T3" fmla="*/ 3 h 160"/>
                <a:gd name="T4" fmla="*/ 13 w 51"/>
                <a:gd name="T5" fmla="*/ 9 h 160"/>
                <a:gd name="T6" fmla="*/ 8 w 51"/>
                <a:gd name="T7" fmla="*/ 19 h 160"/>
                <a:gd name="T8" fmla="*/ 7 w 51"/>
                <a:gd name="T9" fmla="*/ 28 h 160"/>
                <a:gd name="T10" fmla="*/ 5 w 51"/>
                <a:gd name="T11" fmla="*/ 39 h 160"/>
                <a:gd name="T12" fmla="*/ 5 w 51"/>
                <a:gd name="T13" fmla="*/ 49 h 160"/>
                <a:gd name="T14" fmla="*/ 3 w 51"/>
                <a:gd name="T15" fmla="*/ 58 h 160"/>
                <a:gd name="T16" fmla="*/ 2 w 51"/>
                <a:gd name="T17" fmla="*/ 70 h 160"/>
                <a:gd name="T18" fmla="*/ 2 w 51"/>
                <a:gd name="T19" fmla="*/ 81 h 160"/>
                <a:gd name="T20" fmla="*/ 2 w 51"/>
                <a:gd name="T21" fmla="*/ 87 h 160"/>
                <a:gd name="T22" fmla="*/ 2 w 51"/>
                <a:gd name="T23" fmla="*/ 81 h 160"/>
                <a:gd name="T24" fmla="*/ 3 w 51"/>
                <a:gd name="T25" fmla="*/ 74 h 160"/>
                <a:gd name="T26" fmla="*/ 5 w 51"/>
                <a:gd name="T27" fmla="*/ 66 h 160"/>
                <a:gd name="T28" fmla="*/ 7 w 51"/>
                <a:gd name="T29" fmla="*/ 60 h 160"/>
                <a:gd name="T30" fmla="*/ 8 w 51"/>
                <a:gd name="T31" fmla="*/ 52 h 160"/>
                <a:gd name="T32" fmla="*/ 10 w 51"/>
                <a:gd name="T33" fmla="*/ 46 h 160"/>
                <a:gd name="T34" fmla="*/ 13 w 51"/>
                <a:gd name="T35" fmla="*/ 38 h 160"/>
                <a:gd name="T36" fmla="*/ 16 w 51"/>
                <a:gd name="T37" fmla="*/ 31 h 160"/>
                <a:gd name="T38" fmla="*/ 18 w 51"/>
                <a:gd name="T39" fmla="*/ 31 h 160"/>
                <a:gd name="T40" fmla="*/ 19 w 51"/>
                <a:gd name="T41" fmla="*/ 39 h 160"/>
                <a:gd name="T42" fmla="*/ 19 w 51"/>
                <a:gd name="T43" fmla="*/ 47 h 160"/>
                <a:gd name="T44" fmla="*/ 21 w 51"/>
                <a:gd name="T45" fmla="*/ 55 h 160"/>
                <a:gd name="T46" fmla="*/ 22 w 51"/>
                <a:gd name="T47" fmla="*/ 63 h 160"/>
                <a:gd name="T48" fmla="*/ 24 w 51"/>
                <a:gd name="T49" fmla="*/ 71 h 160"/>
                <a:gd name="T50" fmla="*/ 26 w 51"/>
                <a:gd name="T51" fmla="*/ 79 h 160"/>
                <a:gd name="T52" fmla="*/ 27 w 51"/>
                <a:gd name="T53" fmla="*/ 87 h 160"/>
                <a:gd name="T54" fmla="*/ 29 w 51"/>
                <a:gd name="T55" fmla="*/ 95 h 160"/>
                <a:gd name="T56" fmla="*/ 29 w 51"/>
                <a:gd name="T57" fmla="*/ 103 h 160"/>
                <a:gd name="T58" fmla="*/ 30 w 51"/>
                <a:gd name="T59" fmla="*/ 112 h 160"/>
                <a:gd name="T60" fmla="*/ 32 w 51"/>
                <a:gd name="T61" fmla="*/ 120 h 160"/>
                <a:gd name="T62" fmla="*/ 32 w 51"/>
                <a:gd name="T63" fmla="*/ 128 h 160"/>
                <a:gd name="T64" fmla="*/ 32 w 51"/>
                <a:gd name="T65" fmla="*/ 136 h 160"/>
                <a:gd name="T66" fmla="*/ 32 w 51"/>
                <a:gd name="T67" fmla="*/ 146 h 160"/>
                <a:gd name="T68" fmla="*/ 32 w 51"/>
                <a:gd name="T69" fmla="*/ 154 h 160"/>
                <a:gd name="T70" fmla="*/ 34 w 51"/>
                <a:gd name="T71" fmla="*/ 160 h 160"/>
                <a:gd name="T72" fmla="*/ 37 w 51"/>
                <a:gd name="T73" fmla="*/ 160 h 160"/>
                <a:gd name="T74" fmla="*/ 38 w 51"/>
                <a:gd name="T75" fmla="*/ 154 h 160"/>
                <a:gd name="T76" fmla="*/ 40 w 51"/>
                <a:gd name="T77" fmla="*/ 144 h 160"/>
                <a:gd name="T78" fmla="*/ 41 w 51"/>
                <a:gd name="T79" fmla="*/ 135 h 160"/>
                <a:gd name="T80" fmla="*/ 43 w 51"/>
                <a:gd name="T81" fmla="*/ 123 h 160"/>
                <a:gd name="T82" fmla="*/ 45 w 51"/>
                <a:gd name="T83" fmla="*/ 112 h 160"/>
                <a:gd name="T84" fmla="*/ 48 w 51"/>
                <a:gd name="T85" fmla="*/ 101 h 160"/>
                <a:gd name="T86" fmla="*/ 49 w 51"/>
                <a:gd name="T87" fmla="*/ 92 h 160"/>
                <a:gd name="T88" fmla="*/ 49 w 51"/>
                <a:gd name="T89" fmla="*/ 81 h 160"/>
                <a:gd name="T90" fmla="*/ 51 w 51"/>
                <a:gd name="T91" fmla="*/ 70 h 160"/>
                <a:gd name="T92" fmla="*/ 51 w 51"/>
                <a:gd name="T93" fmla="*/ 58 h 160"/>
                <a:gd name="T94" fmla="*/ 49 w 51"/>
                <a:gd name="T95" fmla="*/ 47 h 160"/>
                <a:gd name="T96" fmla="*/ 48 w 51"/>
                <a:gd name="T97" fmla="*/ 38 h 160"/>
                <a:gd name="T98" fmla="*/ 45 w 51"/>
                <a:gd name="T99" fmla="*/ 28 h 160"/>
                <a:gd name="T100" fmla="*/ 41 w 51"/>
                <a:gd name="T101" fmla="*/ 19 h 160"/>
                <a:gd name="T102" fmla="*/ 35 w 51"/>
                <a:gd name="T103" fmla="*/ 11 h 160"/>
                <a:gd name="T104" fmla="*/ 29 w 51"/>
                <a:gd name="T105" fmla="*/ 4 h 160"/>
                <a:gd name="T106" fmla="*/ 24 w 51"/>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160">
                  <a:moveTo>
                    <a:pt x="24" y="1"/>
                  </a:moveTo>
                  <a:lnTo>
                    <a:pt x="21" y="0"/>
                  </a:lnTo>
                  <a:lnTo>
                    <a:pt x="19" y="0"/>
                  </a:lnTo>
                  <a:lnTo>
                    <a:pt x="16" y="3"/>
                  </a:lnTo>
                  <a:lnTo>
                    <a:pt x="14" y="4"/>
                  </a:lnTo>
                  <a:lnTo>
                    <a:pt x="13" y="9"/>
                  </a:lnTo>
                  <a:lnTo>
                    <a:pt x="11" y="14"/>
                  </a:lnTo>
                  <a:lnTo>
                    <a:pt x="8" y="19"/>
                  </a:lnTo>
                  <a:lnTo>
                    <a:pt x="8" y="24"/>
                  </a:lnTo>
                  <a:lnTo>
                    <a:pt x="7" y="28"/>
                  </a:lnTo>
                  <a:lnTo>
                    <a:pt x="7" y="35"/>
                  </a:lnTo>
                  <a:lnTo>
                    <a:pt x="5" y="39"/>
                  </a:lnTo>
                  <a:lnTo>
                    <a:pt x="5" y="44"/>
                  </a:lnTo>
                  <a:lnTo>
                    <a:pt x="5" y="49"/>
                  </a:lnTo>
                  <a:lnTo>
                    <a:pt x="3" y="54"/>
                  </a:lnTo>
                  <a:lnTo>
                    <a:pt x="3" y="58"/>
                  </a:lnTo>
                  <a:lnTo>
                    <a:pt x="3" y="65"/>
                  </a:lnTo>
                  <a:lnTo>
                    <a:pt x="2" y="70"/>
                  </a:lnTo>
                  <a:lnTo>
                    <a:pt x="2" y="74"/>
                  </a:lnTo>
                  <a:lnTo>
                    <a:pt x="2" y="81"/>
                  </a:lnTo>
                  <a:lnTo>
                    <a:pt x="0" y="85"/>
                  </a:lnTo>
                  <a:lnTo>
                    <a:pt x="2" y="87"/>
                  </a:lnTo>
                  <a:lnTo>
                    <a:pt x="2" y="85"/>
                  </a:lnTo>
                  <a:lnTo>
                    <a:pt x="2" y="81"/>
                  </a:lnTo>
                  <a:lnTo>
                    <a:pt x="3" y="77"/>
                  </a:lnTo>
                  <a:lnTo>
                    <a:pt x="3" y="74"/>
                  </a:lnTo>
                  <a:lnTo>
                    <a:pt x="5" y="71"/>
                  </a:lnTo>
                  <a:lnTo>
                    <a:pt x="5" y="66"/>
                  </a:lnTo>
                  <a:lnTo>
                    <a:pt x="5" y="63"/>
                  </a:lnTo>
                  <a:lnTo>
                    <a:pt x="7" y="60"/>
                  </a:lnTo>
                  <a:lnTo>
                    <a:pt x="7" y="57"/>
                  </a:lnTo>
                  <a:lnTo>
                    <a:pt x="8" y="52"/>
                  </a:lnTo>
                  <a:lnTo>
                    <a:pt x="8" y="49"/>
                  </a:lnTo>
                  <a:lnTo>
                    <a:pt x="10" y="46"/>
                  </a:lnTo>
                  <a:lnTo>
                    <a:pt x="11" y="41"/>
                  </a:lnTo>
                  <a:lnTo>
                    <a:pt x="13" y="38"/>
                  </a:lnTo>
                  <a:lnTo>
                    <a:pt x="14" y="35"/>
                  </a:lnTo>
                  <a:lnTo>
                    <a:pt x="16" y="31"/>
                  </a:lnTo>
                  <a:lnTo>
                    <a:pt x="18" y="28"/>
                  </a:lnTo>
                  <a:lnTo>
                    <a:pt x="18" y="31"/>
                  </a:lnTo>
                  <a:lnTo>
                    <a:pt x="18" y="35"/>
                  </a:lnTo>
                  <a:lnTo>
                    <a:pt x="19" y="39"/>
                  </a:lnTo>
                  <a:lnTo>
                    <a:pt x="19" y="43"/>
                  </a:lnTo>
                  <a:lnTo>
                    <a:pt x="19" y="47"/>
                  </a:lnTo>
                  <a:lnTo>
                    <a:pt x="21" y="52"/>
                  </a:lnTo>
                  <a:lnTo>
                    <a:pt x="21" y="55"/>
                  </a:lnTo>
                  <a:lnTo>
                    <a:pt x="22" y="60"/>
                  </a:lnTo>
                  <a:lnTo>
                    <a:pt x="22" y="63"/>
                  </a:lnTo>
                  <a:lnTo>
                    <a:pt x="24" y="66"/>
                  </a:lnTo>
                  <a:lnTo>
                    <a:pt x="24" y="71"/>
                  </a:lnTo>
                  <a:lnTo>
                    <a:pt x="26" y="76"/>
                  </a:lnTo>
                  <a:lnTo>
                    <a:pt x="26" y="79"/>
                  </a:lnTo>
                  <a:lnTo>
                    <a:pt x="26" y="84"/>
                  </a:lnTo>
                  <a:lnTo>
                    <a:pt x="27" y="87"/>
                  </a:lnTo>
                  <a:lnTo>
                    <a:pt x="29" y="92"/>
                  </a:lnTo>
                  <a:lnTo>
                    <a:pt x="29" y="95"/>
                  </a:lnTo>
                  <a:lnTo>
                    <a:pt x="29" y="100"/>
                  </a:lnTo>
                  <a:lnTo>
                    <a:pt x="29" y="103"/>
                  </a:lnTo>
                  <a:lnTo>
                    <a:pt x="30" y="108"/>
                  </a:lnTo>
                  <a:lnTo>
                    <a:pt x="30" y="112"/>
                  </a:lnTo>
                  <a:lnTo>
                    <a:pt x="30" y="116"/>
                  </a:lnTo>
                  <a:lnTo>
                    <a:pt x="32" y="120"/>
                  </a:lnTo>
                  <a:lnTo>
                    <a:pt x="32" y="125"/>
                  </a:lnTo>
                  <a:lnTo>
                    <a:pt x="32" y="128"/>
                  </a:lnTo>
                  <a:lnTo>
                    <a:pt x="32" y="133"/>
                  </a:lnTo>
                  <a:lnTo>
                    <a:pt x="32" y="136"/>
                  </a:lnTo>
                  <a:lnTo>
                    <a:pt x="32" y="141"/>
                  </a:lnTo>
                  <a:lnTo>
                    <a:pt x="32" y="146"/>
                  </a:lnTo>
                  <a:lnTo>
                    <a:pt x="32" y="149"/>
                  </a:lnTo>
                  <a:lnTo>
                    <a:pt x="32" y="154"/>
                  </a:lnTo>
                  <a:lnTo>
                    <a:pt x="34" y="158"/>
                  </a:lnTo>
                  <a:lnTo>
                    <a:pt x="34" y="160"/>
                  </a:lnTo>
                  <a:lnTo>
                    <a:pt x="35" y="160"/>
                  </a:lnTo>
                  <a:lnTo>
                    <a:pt x="37" y="160"/>
                  </a:lnTo>
                  <a:lnTo>
                    <a:pt x="38" y="158"/>
                  </a:lnTo>
                  <a:lnTo>
                    <a:pt x="38" y="154"/>
                  </a:lnTo>
                  <a:lnTo>
                    <a:pt x="38" y="149"/>
                  </a:lnTo>
                  <a:lnTo>
                    <a:pt x="40" y="144"/>
                  </a:lnTo>
                  <a:lnTo>
                    <a:pt x="40" y="139"/>
                  </a:lnTo>
                  <a:lnTo>
                    <a:pt x="41" y="135"/>
                  </a:lnTo>
                  <a:lnTo>
                    <a:pt x="41" y="128"/>
                  </a:lnTo>
                  <a:lnTo>
                    <a:pt x="43" y="123"/>
                  </a:lnTo>
                  <a:lnTo>
                    <a:pt x="45" y="119"/>
                  </a:lnTo>
                  <a:lnTo>
                    <a:pt x="45" y="112"/>
                  </a:lnTo>
                  <a:lnTo>
                    <a:pt x="46" y="108"/>
                  </a:lnTo>
                  <a:lnTo>
                    <a:pt x="48" y="101"/>
                  </a:lnTo>
                  <a:lnTo>
                    <a:pt x="48" y="96"/>
                  </a:lnTo>
                  <a:lnTo>
                    <a:pt x="49" y="92"/>
                  </a:lnTo>
                  <a:lnTo>
                    <a:pt x="49" y="85"/>
                  </a:lnTo>
                  <a:lnTo>
                    <a:pt x="49" y="81"/>
                  </a:lnTo>
                  <a:lnTo>
                    <a:pt x="51" y="74"/>
                  </a:lnTo>
                  <a:lnTo>
                    <a:pt x="51" y="70"/>
                  </a:lnTo>
                  <a:lnTo>
                    <a:pt x="51" y="63"/>
                  </a:lnTo>
                  <a:lnTo>
                    <a:pt x="51" y="58"/>
                  </a:lnTo>
                  <a:lnTo>
                    <a:pt x="51" y="52"/>
                  </a:lnTo>
                  <a:lnTo>
                    <a:pt x="49" y="47"/>
                  </a:lnTo>
                  <a:lnTo>
                    <a:pt x="49" y="43"/>
                  </a:lnTo>
                  <a:lnTo>
                    <a:pt x="48" y="38"/>
                  </a:lnTo>
                  <a:lnTo>
                    <a:pt x="48" y="33"/>
                  </a:lnTo>
                  <a:lnTo>
                    <a:pt x="45" y="28"/>
                  </a:lnTo>
                  <a:lnTo>
                    <a:pt x="43" y="24"/>
                  </a:lnTo>
                  <a:lnTo>
                    <a:pt x="41" y="19"/>
                  </a:lnTo>
                  <a:lnTo>
                    <a:pt x="38" y="16"/>
                  </a:lnTo>
                  <a:lnTo>
                    <a:pt x="35" y="11"/>
                  </a:lnTo>
                  <a:lnTo>
                    <a:pt x="32" y="8"/>
                  </a:lnTo>
                  <a:lnTo>
                    <a:pt x="29" y="4"/>
                  </a:lnTo>
                  <a:lnTo>
                    <a:pt x="24" y="1"/>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8" name="Freeform 20"/>
            <p:cNvSpPr>
              <a:spLocks/>
            </p:cNvSpPr>
            <p:nvPr/>
          </p:nvSpPr>
          <p:spPr bwMode="auto">
            <a:xfrm>
              <a:off x="3833" y="3326"/>
              <a:ext cx="380" cy="500"/>
            </a:xfrm>
            <a:custGeom>
              <a:avLst/>
              <a:gdLst>
                <a:gd name="T0" fmla="*/ 263 w 380"/>
                <a:gd name="T1" fmla="*/ 187 h 500"/>
                <a:gd name="T2" fmla="*/ 272 w 380"/>
                <a:gd name="T3" fmla="*/ 151 h 500"/>
                <a:gd name="T4" fmla="*/ 282 w 380"/>
                <a:gd name="T5" fmla="*/ 116 h 500"/>
                <a:gd name="T6" fmla="*/ 287 w 380"/>
                <a:gd name="T7" fmla="*/ 81 h 500"/>
                <a:gd name="T8" fmla="*/ 283 w 380"/>
                <a:gd name="T9" fmla="*/ 51 h 500"/>
                <a:gd name="T10" fmla="*/ 249 w 380"/>
                <a:gd name="T11" fmla="*/ 11 h 500"/>
                <a:gd name="T12" fmla="*/ 215 w 380"/>
                <a:gd name="T13" fmla="*/ 0 h 500"/>
                <a:gd name="T14" fmla="*/ 177 w 380"/>
                <a:gd name="T15" fmla="*/ 5 h 500"/>
                <a:gd name="T16" fmla="*/ 141 w 380"/>
                <a:gd name="T17" fmla="*/ 18 h 500"/>
                <a:gd name="T18" fmla="*/ 114 w 380"/>
                <a:gd name="T19" fmla="*/ 48 h 500"/>
                <a:gd name="T20" fmla="*/ 103 w 380"/>
                <a:gd name="T21" fmla="*/ 95 h 500"/>
                <a:gd name="T22" fmla="*/ 103 w 380"/>
                <a:gd name="T23" fmla="*/ 146 h 500"/>
                <a:gd name="T24" fmla="*/ 106 w 380"/>
                <a:gd name="T25" fmla="*/ 195 h 500"/>
                <a:gd name="T26" fmla="*/ 103 w 380"/>
                <a:gd name="T27" fmla="*/ 236 h 500"/>
                <a:gd name="T28" fmla="*/ 96 w 380"/>
                <a:gd name="T29" fmla="*/ 268 h 500"/>
                <a:gd name="T30" fmla="*/ 77 w 380"/>
                <a:gd name="T31" fmla="*/ 306 h 500"/>
                <a:gd name="T32" fmla="*/ 42 w 380"/>
                <a:gd name="T33" fmla="*/ 359 h 500"/>
                <a:gd name="T34" fmla="*/ 12 w 380"/>
                <a:gd name="T35" fmla="*/ 409 h 500"/>
                <a:gd name="T36" fmla="*/ 0 w 380"/>
                <a:gd name="T37" fmla="*/ 452 h 500"/>
                <a:gd name="T38" fmla="*/ 23 w 380"/>
                <a:gd name="T39" fmla="*/ 492 h 500"/>
                <a:gd name="T40" fmla="*/ 65 w 380"/>
                <a:gd name="T41" fmla="*/ 495 h 500"/>
                <a:gd name="T42" fmla="*/ 107 w 380"/>
                <a:gd name="T43" fmla="*/ 471 h 500"/>
                <a:gd name="T44" fmla="*/ 142 w 380"/>
                <a:gd name="T45" fmla="*/ 449 h 500"/>
                <a:gd name="T46" fmla="*/ 174 w 380"/>
                <a:gd name="T47" fmla="*/ 441 h 500"/>
                <a:gd name="T48" fmla="*/ 207 w 380"/>
                <a:gd name="T49" fmla="*/ 441 h 500"/>
                <a:gd name="T50" fmla="*/ 242 w 380"/>
                <a:gd name="T51" fmla="*/ 444 h 500"/>
                <a:gd name="T52" fmla="*/ 280 w 380"/>
                <a:gd name="T53" fmla="*/ 441 h 500"/>
                <a:gd name="T54" fmla="*/ 318 w 380"/>
                <a:gd name="T55" fmla="*/ 440 h 500"/>
                <a:gd name="T56" fmla="*/ 356 w 380"/>
                <a:gd name="T57" fmla="*/ 438 h 500"/>
                <a:gd name="T58" fmla="*/ 372 w 380"/>
                <a:gd name="T59" fmla="*/ 427 h 500"/>
                <a:gd name="T60" fmla="*/ 340 w 380"/>
                <a:gd name="T61" fmla="*/ 422 h 500"/>
                <a:gd name="T62" fmla="*/ 310 w 380"/>
                <a:gd name="T63" fmla="*/ 422 h 500"/>
                <a:gd name="T64" fmla="*/ 279 w 380"/>
                <a:gd name="T65" fmla="*/ 425 h 500"/>
                <a:gd name="T66" fmla="*/ 249 w 380"/>
                <a:gd name="T67" fmla="*/ 425 h 500"/>
                <a:gd name="T68" fmla="*/ 217 w 380"/>
                <a:gd name="T69" fmla="*/ 424 h 500"/>
                <a:gd name="T70" fmla="*/ 185 w 380"/>
                <a:gd name="T71" fmla="*/ 422 h 500"/>
                <a:gd name="T72" fmla="*/ 147 w 380"/>
                <a:gd name="T73" fmla="*/ 430 h 500"/>
                <a:gd name="T74" fmla="*/ 115 w 380"/>
                <a:gd name="T75" fmla="*/ 447 h 500"/>
                <a:gd name="T76" fmla="*/ 84 w 380"/>
                <a:gd name="T77" fmla="*/ 470 h 500"/>
                <a:gd name="T78" fmla="*/ 44 w 380"/>
                <a:gd name="T79" fmla="*/ 467 h 500"/>
                <a:gd name="T80" fmla="*/ 33 w 380"/>
                <a:gd name="T81" fmla="*/ 430 h 500"/>
                <a:gd name="T82" fmla="*/ 47 w 380"/>
                <a:gd name="T83" fmla="*/ 379 h 500"/>
                <a:gd name="T84" fmla="*/ 82 w 380"/>
                <a:gd name="T85" fmla="*/ 332 h 500"/>
                <a:gd name="T86" fmla="*/ 106 w 380"/>
                <a:gd name="T87" fmla="*/ 278 h 500"/>
                <a:gd name="T88" fmla="*/ 114 w 380"/>
                <a:gd name="T89" fmla="*/ 246 h 500"/>
                <a:gd name="T90" fmla="*/ 122 w 380"/>
                <a:gd name="T91" fmla="*/ 203 h 500"/>
                <a:gd name="T92" fmla="*/ 122 w 380"/>
                <a:gd name="T93" fmla="*/ 149 h 500"/>
                <a:gd name="T94" fmla="*/ 120 w 380"/>
                <a:gd name="T95" fmla="*/ 100 h 500"/>
                <a:gd name="T96" fmla="*/ 128 w 380"/>
                <a:gd name="T97" fmla="*/ 67 h 500"/>
                <a:gd name="T98" fmla="*/ 153 w 380"/>
                <a:gd name="T99" fmla="*/ 33 h 500"/>
                <a:gd name="T100" fmla="*/ 195 w 380"/>
                <a:gd name="T101" fmla="*/ 30 h 500"/>
                <a:gd name="T102" fmla="*/ 236 w 380"/>
                <a:gd name="T103" fmla="*/ 52 h 500"/>
                <a:gd name="T104" fmla="*/ 263 w 380"/>
                <a:gd name="T105" fmla="*/ 81 h 500"/>
                <a:gd name="T106" fmla="*/ 260 w 380"/>
                <a:gd name="T107" fmla="*/ 121 h 500"/>
                <a:gd name="T108" fmla="*/ 245 w 380"/>
                <a:gd name="T109" fmla="*/ 162 h 500"/>
                <a:gd name="T110" fmla="*/ 229 w 380"/>
                <a:gd name="T111" fmla="*/ 203 h 500"/>
                <a:gd name="T112" fmla="*/ 250 w 380"/>
                <a:gd name="T113" fmla="*/ 21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00">
                  <a:moveTo>
                    <a:pt x="256" y="216"/>
                  </a:moveTo>
                  <a:lnTo>
                    <a:pt x="256" y="213"/>
                  </a:lnTo>
                  <a:lnTo>
                    <a:pt x="256" y="210"/>
                  </a:lnTo>
                  <a:lnTo>
                    <a:pt x="258" y="206"/>
                  </a:lnTo>
                  <a:lnTo>
                    <a:pt x="258" y="202"/>
                  </a:lnTo>
                  <a:lnTo>
                    <a:pt x="260" y="198"/>
                  </a:lnTo>
                  <a:lnTo>
                    <a:pt x="260" y="195"/>
                  </a:lnTo>
                  <a:lnTo>
                    <a:pt x="261" y="190"/>
                  </a:lnTo>
                  <a:lnTo>
                    <a:pt x="263" y="187"/>
                  </a:lnTo>
                  <a:lnTo>
                    <a:pt x="263" y="183"/>
                  </a:lnTo>
                  <a:lnTo>
                    <a:pt x="264" y="179"/>
                  </a:lnTo>
                  <a:lnTo>
                    <a:pt x="264" y="175"/>
                  </a:lnTo>
                  <a:lnTo>
                    <a:pt x="266" y="171"/>
                  </a:lnTo>
                  <a:lnTo>
                    <a:pt x="268" y="167"/>
                  </a:lnTo>
                  <a:lnTo>
                    <a:pt x="269" y="164"/>
                  </a:lnTo>
                  <a:lnTo>
                    <a:pt x="269" y="160"/>
                  </a:lnTo>
                  <a:lnTo>
                    <a:pt x="271" y="156"/>
                  </a:lnTo>
                  <a:lnTo>
                    <a:pt x="272" y="151"/>
                  </a:lnTo>
                  <a:lnTo>
                    <a:pt x="272" y="148"/>
                  </a:lnTo>
                  <a:lnTo>
                    <a:pt x="274" y="143"/>
                  </a:lnTo>
                  <a:lnTo>
                    <a:pt x="275" y="140"/>
                  </a:lnTo>
                  <a:lnTo>
                    <a:pt x="277" y="137"/>
                  </a:lnTo>
                  <a:lnTo>
                    <a:pt x="277" y="132"/>
                  </a:lnTo>
                  <a:lnTo>
                    <a:pt x="279" y="129"/>
                  </a:lnTo>
                  <a:lnTo>
                    <a:pt x="280" y="124"/>
                  </a:lnTo>
                  <a:lnTo>
                    <a:pt x="280" y="121"/>
                  </a:lnTo>
                  <a:lnTo>
                    <a:pt x="282" y="116"/>
                  </a:lnTo>
                  <a:lnTo>
                    <a:pt x="282" y="113"/>
                  </a:lnTo>
                  <a:lnTo>
                    <a:pt x="283" y="108"/>
                  </a:lnTo>
                  <a:lnTo>
                    <a:pt x="283" y="105"/>
                  </a:lnTo>
                  <a:lnTo>
                    <a:pt x="285" y="100"/>
                  </a:lnTo>
                  <a:lnTo>
                    <a:pt x="285" y="97"/>
                  </a:lnTo>
                  <a:lnTo>
                    <a:pt x="287" y="94"/>
                  </a:lnTo>
                  <a:lnTo>
                    <a:pt x="287" y="89"/>
                  </a:lnTo>
                  <a:lnTo>
                    <a:pt x="287" y="86"/>
                  </a:lnTo>
                  <a:lnTo>
                    <a:pt x="287" y="81"/>
                  </a:lnTo>
                  <a:lnTo>
                    <a:pt x="287" y="78"/>
                  </a:lnTo>
                  <a:lnTo>
                    <a:pt x="287" y="75"/>
                  </a:lnTo>
                  <a:lnTo>
                    <a:pt x="287" y="72"/>
                  </a:lnTo>
                  <a:lnTo>
                    <a:pt x="287" y="67"/>
                  </a:lnTo>
                  <a:lnTo>
                    <a:pt x="287" y="64"/>
                  </a:lnTo>
                  <a:lnTo>
                    <a:pt x="285" y="60"/>
                  </a:lnTo>
                  <a:lnTo>
                    <a:pt x="285" y="57"/>
                  </a:lnTo>
                  <a:lnTo>
                    <a:pt x="283" y="54"/>
                  </a:lnTo>
                  <a:lnTo>
                    <a:pt x="283" y="51"/>
                  </a:lnTo>
                  <a:lnTo>
                    <a:pt x="282" y="45"/>
                  </a:lnTo>
                  <a:lnTo>
                    <a:pt x="279" y="38"/>
                  </a:lnTo>
                  <a:lnTo>
                    <a:pt x="275" y="32"/>
                  </a:lnTo>
                  <a:lnTo>
                    <a:pt x="271" y="27"/>
                  </a:lnTo>
                  <a:lnTo>
                    <a:pt x="266" y="22"/>
                  </a:lnTo>
                  <a:lnTo>
                    <a:pt x="260" y="18"/>
                  </a:lnTo>
                  <a:lnTo>
                    <a:pt x="256" y="14"/>
                  </a:lnTo>
                  <a:lnTo>
                    <a:pt x="253" y="13"/>
                  </a:lnTo>
                  <a:lnTo>
                    <a:pt x="249" y="11"/>
                  </a:lnTo>
                  <a:lnTo>
                    <a:pt x="245" y="10"/>
                  </a:lnTo>
                  <a:lnTo>
                    <a:pt x="241" y="6"/>
                  </a:lnTo>
                  <a:lnTo>
                    <a:pt x="237" y="5"/>
                  </a:lnTo>
                  <a:lnTo>
                    <a:pt x="233" y="5"/>
                  </a:lnTo>
                  <a:lnTo>
                    <a:pt x="228" y="3"/>
                  </a:lnTo>
                  <a:lnTo>
                    <a:pt x="225" y="2"/>
                  </a:lnTo>
                  <a:lnTo>
                    <a:pt x="222" y="2"/>
                  </a:lnTo>
                  <a:lnTo>
                    <a:pt x="218" y="0"/>
                  </a:lnTo>
                  <a:lnTo>
                    <a:pt x="215" y="0"/>
                  </a:lnTo>
                  <a:lnTo>
                    <a:pt x="210" y="0"/>
                  </a:lnTo>
                  <a:lnTo>
                    <a:pt x="207" y="0"/>
                  </a:lnTo>
                  <a:lnTo>
                    <a:pt x="203" y="0"/>
                  </a:lnTo>
                  <a:lnTo>
                    <a:pt x="199" y="2"/>
                  </a:lnTo>
                  <a:lnTo>
                    <a:pt x="195" y="2"/>
                  </a:lnTo>
                  <a:lnTo>
                    <a:pt x="191" y="2"/>
                  </a:lnTo>
                  <a:lnTo>
                    <a:pt x="187" y="2"/>
                  </a:lnTo>
                  <a:lnTo>
                    <a:pt x="182" y="3"/>
                  </a:lnTo>
                  <a:lnTo>
                    <a:pt x="177" y="5"/>
                  </a:lnTo>
                  <a:lnTo>
                    <a:pt x="174" y="5"/>
                  </a:lnTo>
                  <a:lnTo>
                    <a:pt x="169" y="6"/>
                  </a:lnTo>
                  <a:lnTo>
                    <a:pt x="166" y="8"/>
                  </a:lnTo>
                  <a:lnTo>
                    <a:pt x="161" y="10"/>
                  </a:lnTo>
                  <a:lnTo>
                    <a:pt x="157" y="11"/>
                  </a:lnTo>
                  <a:lnTo>
                    <a:pt x="152" y="13"/>
                  </a:lnTo>
                  <a:lnTo>
                    <a:pt x="149" y="14"/>
                  </a:lnTo>
                  <a:lnTo>
                    <a:pt x="144" y="16"/>
                  </a:lnTo>
                  <a:lnTo>
                    <a:pt x="141" y="18"/>
                  </a:lnTo>
                  <a:lnTo>
                    <a:pt x="138" y="19"/>
                  </a:lnTo>
                  <a:lnTo>
                    <a:pt x="134" y="22"/>
                  </a:lnTo>
                  <a:lnTo>
                    <a:pt x="131" y="24"/>
                  </a:lnTo>
                  <a:lnTo>
                    <a:pt x="128" y="26"/>
                  </a:lnTo>
                  <a:lnTo>
                    <a:pt x="125" y="29"/>
                  </a:lnTo>
                  <a:lnTo>
                    <a:pt x="123" y="30"/>
                  </a:lnTo>
                  <a:lnTo>
                    <a:pt x="119" y="37"/>
                  </a:lnTo>
                  <a:lnTo>
                    <a:pt x="117" y="41"/>
                  </a:lnTo>
                  <a:lnTo>
                    <a:pt x="114" y="48"/>
                  </a:lnTo>
                  <a:lnTo>
                    <a:pt x="112" y="52"/>
                  </a:lnTo>
                  <a:lnTo>
                    <a:pt x="109" y="57"/>
                  </a:lnTo>
                  <a:lnTo>
                    <a:pt x="109" y="64"/>
                  </a:lnTo>
                  <a:lnTo>
                    <a:pt x="107" y="68"/>
                  </a:lnTo>
                  <a:lnTo>
                    <a:pt x="106" y="73"/>
                  </a:lnTo>
                  <a:lnTo>
                    <a:pt x="104" y="78"/>
                  </a:lnTo>
                  <a:lnTo>
                    <a:pt x="104" y="84"/>
                  </a:lnTo>
                  <a:lnTo>
                    <a:pt x="103" y="89"/>
                  </a:lnTo>
                  <a:lnTo>
                    <a:pt x="103" y="95"/>
                  </a:lnTo>
                  <a:lnTo>
                    <a:pt x="103" y="100"/>
                  </a:lnTo>
                  <a:lnTo>
                    <a:pt x="103" y="106"/>
                  </a:lnTo>
                  <a:lnTo>
                    <a:pt x="101" y="111"/>
                  </a:lnTo>
                  <a:lnTo>
                    <a:pt x="101" y="118"/>
                  </a:lnTo>
                  <a:lnTo>
                    <a:pt x="101" y="124"/>
                  </a:lnTo>
                  <a:lnTo>
                    <a:pt x="103" y="129"/>
                  </a:lnTo>
                  <a:lnTo>
                    <a:pt x="103" y="135"/>
                  </a:lnTo>
                  <a:lnTo>
                    <a:pt x="103" y="140"/>
                  </a:lnTo>
                  <a:lnTo>
                    <a:pt x="103" y="146"/>
                  </a:lnTo>
                  <a:lnTo>
                    <a:pt x="103" y="151"/>
                  </a:lnTo>
                  <a:lnTo>
                    <a:pt x="103" y="156"/>
                  </a:lnTo>
                  <a:lnTo>
                    <a:pt x="103" y="162"/>
                  </a:lnTo>
                  <a:lnTo>
                    <a:pt x="104" y="168"/>
                  </a:lnTo>
                  <a:lnTo>
                    <a:pt x="104" y="173"/>
                  </a:lnTo>
                  <a:lnTo>
                    <a:pt x="104" y="179"/>
                  </a:lnTo>
                  <a:lnTo>
                    <a:pt x="106" y="184"/>
                  </a:lnTo>
                  <a:lnTo>
                    <a:pt x="106" y="190"/>
                  </a:lnTo>
                  <a:lnTo>
                    <a:pt x="106" y="195"/>
                  </a:lnTo>
                  <a:lnTo>
                    <a:pt x="106" y="202"/>
                  </a:lnTo>
                  <a:lnTo>
                    <a:pt x="106" y="206"/>
                  </a:lnTo>
                  <a:lnTo>
                    <a:pt x="106" y="213"/>
                  </a:lnTo>
                  <a:lnTo>
                    <a:pt x="106" y="219"/>
                  </a:lnTo>
                  <a:lnTo>
                    <a:pt x="106" y="222"/>
                  </a:lnTo>
                  <a:lnTo>
                    <a:pt x="104" y="225"/>
                  </a:lnTo>
                  <a:lnTo>
                    <a:pt x="104" y="230"/>
                  </a:lnTo>
                  <a:lnTo>
                    <a:pt x="104" y="233"/>
                  </a:lnTo>
                  <a:lnTo>
                    <a:pt x="103" y="236"/>
                  </a:lnTo>
                  <a:lnTo>
                    <a:pt x="103" y="241"/>
                  </a:lnTo>
                  <a:lnTo>
                    <a:pt x="103" y="244"/>
                  </a:lnTo>
                  <a:lnTo>
                    <a:pt x="101" y="248"/>
                  </a:lnTo>
                  <a:lnTo>
                    <a:pt x="101" y="251"/>
                  </a:lnTo>
                  <a:lnTo>
                    <a:pt x="99" y="254"/>
                  </a:lnTo>
                  <a:lnTo>
                    <a:pt x="98" y="257"/>
                  </a:lnTo>
                  <a:lnTo>
                    <a:pt x="98" y="262"/>
                  </a:lnTo>
                  <a:lnTo>
                    <a:pt x="96" y="265"/>
                  </a:lnTo>
                  <a:lnTo>
                    <a:pt x="96" y="268"/>
                  </a:lnTo>
                  <a:lnTo>
                    <a:pt x="95" y="271"/>
                  </a:lnTo>
                  <a:lnTo>
                    <a:pt x="93" y="275"/>
                  </a:lnTo>
                  <a:lnTo>
                    <a:pt x="90" y="281"/>
                  </a:lnTo>
                  <a:lnTo>
                    <a:pt x="88" y="287"/>
                  </a:lnTo>
                  <a:lnTo>
                    <a:pt x="85" y="290"/>
                  </a:lnTo>
                  <a:lnTo>
                    <a:pt x="84" y="294"/>
                  </a:lnTo>
                  <a:lnTo>
                    <a:pt x="82" y="297"/>
                  </a:lnTo>
                  <a:lnTo>
                    <a:pt x="82" y="300"/>
                  </a:lnTo>
                  <a:lnTo>
                    <a:pt x="77" y="306"/>
                  </a:lnTo>
                  <a:lnTo>
                    <a:pt x="74" y="311"/>
                  </a:lnTo>
                  <a:lnTo>
                    <a:pt x="71" y="317"/>
                  </a:lnTo>
                  <a:lnTo>
                    <a:pt x="68" y="324"/>
                  </a:lnTo>
                  <a:lnTo>
                    <a:pt x="63" y="330"/>
                  </a:lnTo>
                  <a:lnTo>
                    <a:pt x="60" y="335"/>
                  </a:lnTo>
                  <a:lnTo>
                    <a:pt x="55" y="341"/>
                  </a:lnTo>
                  <a:lnTo>
                    <a:pt x="52" y="346"/>
                  </a:lnTo>
                  <a:lnTo>
                    <a:pt x="47" y="352"/>
                  </a:lnTo>
                  <a:lnTo>
                    <a:pt x="42" y="359"/>
                  </a:lnTo>
                  <a:lnTo>
                    <a:pt x="39" y="363"/>
                  </a:lnTo>
                  <a:lnTo>
                    <a:pt x="36" y="370"/>
                  </a:lnTo>
                  <a:lnTo>
                    <a:pt x="31" y="375"/>
                  </a:lnTo>
                  <a:lnTo>
                    <a:pt x="28" y="381"/>
                  </a:lnTo>
                  <a:lnTo>
                    <a:pt x="23" y="387"/>
                  </a:lnTo>
                  <a:lnTo>
                    <a:pt x="20" y="394"/>
                  </a:lnTo>
                  <a:lnTo>
                    <a:pt x="17" y="400"/>
                  </a:lnTo>
                  <a:lnTo>
                    <a:pt x="14" y="406"/>
                  </a:lnTo>
                  <a:lnTo>
                    <a:pt x="12" y="409"/>
                  </a:lnTo>
                  <a:lnTo>
                    <a:pt x="11" y="413"/>
                  </a:lnTo>
                  <a:lnTo>
                    <a:pt x="9" y="416"/>
                  </a:lnTo>
                  <a:lnTo>
                    <a:pt x="8" y="421"/>
                  </a:lnTo>
                  <a:lnTo>
                    <a:pt x="6" y="425"/>
                  </a:lnTo>
                  <a:lnTo>
                    <a:pt x="4" y="432"/>
                  </a:lnTo>
                  <a:lnTo>
                    <a:pt x="1" y="436"/>
                  </a:lnTo>
                  <a:lnTo>
                    <a:pt x="1" y="441"/>
                  </a:lnTo>
                  <a:lnTo>
                    <a:pt x="0" y="446"/>
                  </a:lnTo>
                  <a:lnTo>
                    <a:pt x="0" y="452"/>
                  </a:lnTo>
                  <a:lnTo>
                    <a:pt x="0" y="457"/>
                  </a:lnTo>
                  <a:lnTo>
                    <a:pt x="1" y="462"/>
                  </a:lnTo>
                  <a:lnTo>
                    <a:pt x="3" y="467"/>
                  </a:lnTo>
                  <a:lnTo>
                    <a:pt x="4" y="471"/>
                  </a:lnTo>
                  <a:lnTo>
                    <a:pt x="6" y="474"/>
                  </a:lnTo>
                  <a:lnTo>
                    <a:pt x="11" y="479"/>
                  </a:lnTo>
                  <a:lnTo>
                    <a:pt x="14" y="484"/>
                  </a:lnTo>
                  <a:lnTo>
                    <a:pt x="17" y="487"/>
                  </a:lnTo>
                  <a:lnTo>
                    <a:pt x="23" y="492"/>
                  </a:lnTo>
                  <a:lnTo>
                    <a:pt x="28" y="495"/>
                  </a:lnTo>
                  <a:lnTo>
                    <a:pt x="34" y="498"/>
                  </a:lnTo>
                  <a:lnTo>
                    <a:pt x="39" y="500"/>
                  </a:lnTo>
                  <a:lnTo>
                    <a:pt x="46" y="500"/>
                  </a:lnTo>
                  <a:lnTo>
                    <a:pt x="52" y="500"/>
                  </a:lnTo>
                  <a:lnTo>
                    <a:pt x="55" y="498"/>
                  </a:lnTo>
                  <a:lnTo>
                    <a:pt x="58" y="497"/>
                  </a:lnTo>
                  <a:lnTo>
                    <a:pt x="61" y="495"/>
                  </a:lnTo>
                  <a:lnTo>
                    <a:pt x="65" y="495"/>
                  </a:lnTo>
                  <a:lnTo>
                    <a:pt x="68" y="493"/>
                  </a:lnTo>
                  <a:lnTo>
                    <a:pt x="71" y="492"/>
                  </a:lnTo>
                  <a:lnTo>
                    <a:pt x="74" y="492"/>
                  </a:lnTo>
                  <a:lnTo>
                    <a:pt x="79" y="490"/>
                  </a:lnTo>
                  <a:lnTo>
                    <a:pt x="84" y="486"/>
                  </a:lnTo>
                  <a:lnTo>
                    <a:pt x="90" y="482"/>
                  </a:lnTo>
                  <a:lnTo>
                    <a:pt x="96" y="478"/>
                  </a:lnTo>
                  <a:lnTo>
                    <a:pt x="103" y="474"/>
                  </a:lnTo>
                  <a:lnTo>
                    <a:pt x="107" y="471"/>
                  </a:lnTo>
                  <a:lnTo>
                    <a:pt x="112" y="468"/>
                  </a:lnTo>
                  <a:lnTo>
                    <a:pt x="117" y="463"/>
                  </a:lnTo>
                  <a:lnTo>
                    <a:pt x="122" y="462"/>
                  </a:lnTo>
                  <a:lnTo>
                    <a:pt x="125" y="459"/>
                  </a:lnTo>
                  <a:lnTo>
                    <a:pt x="128" y="457"/>
                  </a:lnTo>
                  <a:lnTo>
                    <a:pt x="131" y="455"/>
                  </a:lnTo>
                  <a:lnTo>
                    <a:pt x="136" y="452"/>
                  </a:lnTo>
                  <a:lnTo>
                    <a:pt x="139" y="451"/>
                  </a:lnTo>
                  <a:lnTo>
                    <a:pt x="142" y="449"/>
                  </a:lnTo>
                  <a:lnTo>
                    <a:pt x="145" y="447"/>
                  </a:lnTo>
                  <a:lnTo>
                    <a:pt x="150" y="447"/>
                  </a:lnTo>
                  <a:lnTo>
                    <a:pt x="153" y="446"/>
                  </a:lnTo>
                  <a:lnTo>
                    <a:pt x="157" y="444"/>
                  </a:lnTo>
                  <a:lnTo>
                    <a:pt x="160" y="443"/>
                  </a:lnTo>
                  <a:lnTo>
                    <a:pt x="163" y="443"/>
                  </a:lnTo>
                  <a:lnTo>
                    <a:pt x="168" y="441"/>
                  </a:lnTo>
                  <a:lnTo>
                    <a:pt x="171" y="441"/>
                  </a:lnTo>
                  <a:lnTo>
                    <a:pt x="174" y="441"/>
                  </a:lnTo>
                  <a:lnTo>
                    <a:pt x="179" y="441"/>
                  </a:lnTo>
                  <a:lnTo>
                    <a:pt x="182" y="441"/>
                  </a:lnTo>
                  <a:lnTo>
                    <a:pt x="185" y="441"/>
                  </a:lnTo>
                  <a:lnTo>
                    <a:pt x="188" y="441"/>
                  </a:lnTo>
                  <a:lnTo>
                    <a:pt x="191" y="441"/>
                  </a:lnTo>
                  <a:lnTo>
                    <a:pt x="195" y="441"/>
                  </a:lnTo>
                  <a:lnTo>
                    <a:pt x="199" y="441"/>
                  </a:lnTo>
                  <a:lnTo>
                    <a:pt x="203" y="441"/>
                  </a:lnTo>
                  <a:lnTo>
                    <a:pt x="207" y="441"/>
                  </a:lnTo>
                  <a:lnTo>
                    <a:pt x="210" y="441"/>
                  </a:lnTo>
                  <a:lnTo>
                    <a:pt x="215" y="441"/>
                  </a:lnTo>
                  <a:lnTo>
                    <a:pt x="218" y="441"/>
                  </a:lnTo>
                  <a:lnTo>
                    <a:pt x="223" y="443"/>
                  </a:lnTo>
                  <a:lnTo>
                    <a:pt x="226" y="443"/>
                  </a:lnTo>
                  <a:lnTo>
                    <a:pt x="229" y="443"/>
                  </a:lnTo>
                  <a:lnTo>
                    <a:pt x="234" y="443"/>
                  </a:lnTo>
                  <a:lnTo>
                    <a:pt x="239" y="444"/>
                  </a:lnTo>
                  <a:lnTo>
                    <a:pt x="242" y="444"/>
                  </a:lnTo>
                  <a:lnTo>
                    <a:pt x="247" y="444"/>
                  </a:lnTo>
                  <a:lnTo>
                    <a:pt x="250" y="444"/>
                  </a:lnTo>
                  <a:lnTo>
                    <a:pt x="255" y="444"/>
                  </a:lnTo>
                  <a:lnTo>
                    <a:pt x="260" y="443"/>
                  </a:lnTo>
                  <a:lnTo>
                    <a:pt x="264" y="443"/>
                  </a:lnTo>
                  <a:lnTo>
                    <a:pt x="268" y="443"/>
                  </a:lnTo>
                  <a:lnTo>
                    <a:pt x="272" y="443"/>
                  </a:lnTo>
                  <a:lnTo>
                    <a:pt x="275" y="443"/>
                  </a:lnTo>
                  <a:lnTo>
                    <a:pt x="280" y="441"/>
                  </a:lnTo>
                  <a:lnTo>
                    <a:pt x="283" y="441"/>
                  </a:lnTo>
                  <a:lnTo>
                    <a:pt x="288" y="441"/>
                  </a:lnTo>
                  <a:lnTo>
                    <a:pt x="293" y="441"/>
                  </a:lnTo>
                  <a:lnTo>
                    <a:pt x="298" y="441"/>
                  </a:lnTo>
                  <a:lnTo>
                    <a:pt x="301" y="441"/>
                  </a:lnTo>
                  <a:lnTo>
                    <a:pt x="306" y="441"/>
                  </a:lnTo>
                  <a:lnTo>
                    <a:pt x="309" y="440"/>
                  </a:lnTo>
                  <a:lnTo>
                    <a:pt x="314" y="440"/>
                  </a:lnTo>
                  <a:lnTo>
                    <a:pt x="318" y="440"/>
                  </a:lnTo>
                  <a:lnTo>
                    <a:pt x="323" y="440"/>
                  </a:lnTo>
                  <a:lnTo>
                    <a:pt x="326" y="438"/>
                  </a:lnTo>
                  <a:lnTo>
                    <a:pt x="331" y="438"/>
                  </a:lnTo>
                  <a:lnTo>
                    <a:pt x="336" y="438"/>
                  </a:lnTo>
                  <a:lnTo>
                    <a:pt x="339" y="438"/>
                  </a:lnTo>
                  <a:lnTo>
                    <a:pt x="344" y="438"/>
                  </a:lnTo>
                  <a:lnTo>
                    <a:pt x="348" y="438"/>
                  </a:lnTo>
                  <a:lnTo>
                    <a:pt x="353" y="438"/>
                  </a:lnTo>
                  <a:lnTo>
                    <a:pt x="356" y="438"/>
                  </a:lnTo>
                  <a:lnTo>
                    <a:pt x="361" y="438"/>
                  </a:lnTo>
                  <a:lnTo>
                    <a:pt x="366" y="438"/>
                  </a:lnTo>
                  <a:lnTo>
                    <a:pt x="371" y="440"/>
                  </a:lnTo>
                  <a:lnTo>
                    <a:pt x="375" y="440"/>
                  </a:lnTo>
                  <a:lnTo>
                    <a:pt x="379" y="440"/>
                  </a:lnTo>
                  <a:lnTo>
                    <a:pt x="380" y="435"/>
                  </a:lnTo>
                  <a:lnTo>
                    <a:pt x="380" y="430"/>
                  </a:lnTo>
                  <a:lnTo>
                    <a:pt x="377" y="428"/>
                  </a:lnTo>
                  <a:lnTo>
                    <a:pt x="372" y="427"/>
                  </a:lnTo>
                  <a:lnTo>
                    <a:pt x="369" y="427"/>
                  </a:lnTo>
                  <a:lnTo>
                    <a:pt x="366" y="425"/>
                  </a:lnTo>
                  <a:lnTo>
                    <a:pt x="361" y="425"/>
                  </a:lnTo>
                  <a:lnTo>
                    <a:pt x="358" y="425"/>
                  </a:lnTo>
                  <a:lnTo>
                    <a:pt x="355" y="424"/>
                  </a:lnTo>
                  <a:lnTo>
                    <a:pt x="352" y="424"/>
                  </a:lnTo>
                  <a:lnTo>
                    <a:pt x="348" y="424"/>
                  </a:lnTo>
                  <a:lnTo>
                    <a:pt x="344" y="422"/>
                  </a:lnTo>
                  <a:lnTo>
                    <a:pt x="340" y="422"/>
                  </a:lnTo>
                  <a:lnTo>
                    <a:pt x="337" y="422"/>
                  </a:lnTo>
                  <a:lnTo>
                    <a:pt x="334" y="422"/>
                  </a:lnTo>
                  <a:lnTo>
                    <a:pt x="331" y="422"/>
                  </a:lnTo>
                  <a:lnTo>
                    <a:pt x="326" y="422"/>
                  </a:lnTo>
                  <a:lnTo>
                    <a:pt x="323" y="422"/>
                  </a:lnTo>
                  <a:lnTo>
                    <a:pt x="320" y="422"/>
                  </a:lnTo>
                  <a:lnTo>
                    <a:pt x="317" y="422"/>
                  </a:lnTo>
                  <a:lnTo>
                    <a:pt x="314" y="422"/>
                  </a:lnTo>
                  <a:lnTo>
                    <a:pt x="310" y="422"/>
                  </a:lnTo>
                  <a:lnTo>
                    <a:pt x="307" y="422"/>
                  </a:lnTo>
                  <a:lnTo>
                    <a:pt x="302" y="422"/>
                  </a:lnTo>
                  <a:lnTo>
                    <a:pt x="299" y="422"/>
                  </a:lnTo>
                  <a:lnTo>
                    <a:pt x="296" y="422"/>
                  </a:lnTo>
                  <a:lnTo>
                    <a:pt x="293" y="424"/>
                  </a:lnTo>
                  <a:lnTo>
                    <a:pt x="290" y="424"/>
                  </a:lnTo>
                  <a:lnTo>
                    <a:pt x="287" y="424"/>
                  </a:lnTo>
                  <a:lnTo>
                    <a:pt x="283" y="424"/>
                  </a:lnTo>
                  <a:lnTo>
                    <a:pt x="279" y="425"/>
                  </a:lnTo>
                  <a:lnTo>
                    <a:pt x="275" y="425"/>
                  </a:lnTo>
                  <a:lnTo>
                    <a:pt x="272" y="425"/>
                  </a:lnTo>
                  <a:lnTo>
                    <a:pt x="269" y="425"/>
                  </a:lnTo>
                  <a:lnTo>
                    <a:pt x="266" y="427"/>
                  </a:lnTo>
                  <a:lnTo>
                    <a:pt x="263" y="427"/>
                  </a:lnTo>
                  <a:lnTo>
                    <a:pt x="258" y="427"/>
                  </a:lnTo>
                  <a:lnTo>
                    <a:pt x="255" y="427"/>
                  </a:lnTo>
                  <a:lnTo>
                    <a:pt x="252" y="427"/>
                  </a:lnTo>
                  <a:lnTo>
                    <a:pt x="249" y="425"/>
                  </a:lnTo>
                  <a:lnTo>
                    <a:pt x="245" y="425"/>
                  </a:lnTo>
                  <a:lnTo>
                    <a:pt x="241" y="425"/>
                  </a:lnTo>
                  <a:lnTo>
                    <a:pt x="239" y="425"/>
                  </a:lnTo>
                  <a:lnTo>
                    <a:pt x="234" y="425"/>
                  </a:lnTo>
                  <a:lnTo>
                    <a:pt x="231" y="425"/>
                  </a:lnTo>
                  <a:lnTo>
                    <a:pt x="228" y="425"/>
                  </a:lnTo>
                  <a:lnTo>
                    <a:pt x="223" y="425"/>
                  </a:lnTo>
                  <a:lnTo>
                    <a:pt x="220" y="424"/>
                  </a:lnTo>
                  <a:lnTo>
                    <a:pt x="217" y="424"/>
                  </a:lnTo>
                  <a:lnTo>
                    <a:pt x="212" y="424"/>
                  </a:lnTo>
                  <a:lnTo>
                    <a:pt x="209" y="424"/>
                  </a:lnTo>
                  <a:lnTo>
                    <a:pt x="206" y="422"/>
                  </a:lnTo>
                  <a:lnTo>
                    <a:pt x="201" y="422"/>
                  </a:lnTo>
                  <a:lnTo>
                    <a:pt x="198" y="422"/>
                  </a:lnTo>
                  <a:lnTo>
                    <a:pt x="195" y="422"/>
                  </a:lnTo>
                  <a:lnTo>
                    <a:pt x="191" y="422"/>
                  </a:lnTo>
                  <a:lnTo>
                    <a:pt x="188" y="422"/>
                  </a:lnTo>
                  <a:lnTo>
                    <a:pt x="185" y="422"/>
                  </a:lnTo>
                  <a:lnTo>
                    <a:pt x="180" y="422"/>
                  </a:lnTo>
                  <a:lnTo>
                    <a:pt x="177" y="422"/>
                  </a:lnTo>
                  <a:lnTo>
                    <a:pt x="174" y="422"/>
                  </a:lnTo>
                  <a:lnTo>
                    <a:pt x="171" y="422"/>
                  </a:lnTo>
                  <a:lnTo>
                    <a:pt x="168" y="424"/>
                  </a:lnTo>
                  <a:lnTo>
                    <a:pt x="161" y="425"/>
                  </a:lnTo>
                  <a:lnTo>
                    <a:pt x="155" y="428"/>
                  </a:lnTo>
                  <a:lnTo>
                    <a:pt x="152" y="428"/>
                  </a:lnTo>
                  <a:lnTo>
                    <a:pt x="147" y="430"/>
                  </a:lnTo>
                  <a:lnTo>
                    <a:pt x="144" y="432"/>
                  </a:lnTo>
                  <a:lnTo>
                    <a:pt x="141" y="433"/>
                  </a:lnTo>
                  <a:lnTo>
                    <a:pt x="138" y="435"/>
                  </a:lnTo>
                  <a:lnTo>
                    <a:pt x="133" y="436"/>
                  </a:lnTo>
                  <a:lnTo>
                    <a:pt x="130" y="438"/>
                  </a:lnTo>
                  <a:lnTo>
                    <a:pt x="126" y="441"/>
                  </a:lnTo>
                  <a:lnTo>
                    <a:pt x="123" y="443"/>
                  </a:lnTo>
                  <a:lnTo>
                    <a:pt x="120" y="444"/>
                  </a:lnTo>
                  <a:lnTo>
                    <a:pt x="115" y="447"/>
                  </a:lnTo>
                  <a:lnTo>
                    <a:pt x="114" y="449"/>
                  </a:lnTo>
                  <a:lnTo>
                    <a:pt x="109" y="451"/>
                  </a:lnTo>
                  <a:lnTo>
                    <a:pt x="106" y="454"/>
                  </a:lnTo>
                  <a:lnTo>
                    <a:pt x="103" y="455"/>
                  </a:lnTo>
                  <a:lnTo>
                    <a:pt x="99" y="459"/>
                  </a:lnTo>
                  <a:lnTo>
                    <a:pt x="96" y="462"/>
                  </a:lnTo>
                  <a:lnTo>
                    <a:pt x="92" y="463"/>
                  </a:lnTo>
                  <a:lnTo>
                    <a:pt x="88" y="467"/>
                  </a:lnTo>
                  <a:lnTo>
                    <a:pt x="84" y="470"/>
                  </a:lnTo>
                  <a:lnTo>
                    <a:pt x="77" y="473"/>
                  </a:lnTo>
                  <a:lnTo>
                    <a:pt x="73" y="476"/>
                  </a:lnTo>
                  <a:lnTo>
                    <a:pt x="68" y="478"/>
                  </a:lnTo>
                  <a:lnTo>
                    <a:pt x="63" y="479"/>
                  </a:lnTo>
                  <a:lnTo>
                    <a:pt x="58" y="479"/>
                  </a:lnTo>
                  <a:lnTo>
                    <a:pt x="55" y="478"/>
                  </a:lnTo>
                  <a:lnTo>
                    <a:pt x="50" y="474"/>
                  </a:lnTo>
                  <a:lnTo>
                    <a:pt x="47" y="471"/>
                  </a:lnTo>
                  <a:lnTo>
                    <a:pt x="44" y="467"/>
                  </a:lnTo>
                  <a:lnTo>
                    <a:pt x="41" y="462"/>
                  </a:lnTo>
                  <a:lnTo>
                    <a:pt x="39" y="459"/>
                  </a:lnTo>
                  <a:lnTo>
                    <a:pt x="38" y="455"/>
                  </a:lnTo>
                  <a:lnTo>
                    <a:pt x="38" y="451"/>
                  </a:lnTo>
                  <a:lnTo>
                    <a:pt x="36" y="447"/>
                  </a:lnTo>
                  <a:lnTo>
                    <a:pt x="34" y="443"/>
                  </a:lnTo>
                  <a:lnTo>
                    <a:pt x="34" y="440"/>
                  </a:lnTo>
                  <a:lnTo>
                    <a:pt x="33" y="435"/>
                  </a:lnTo>
                  <a:lnTo>
                    <a:pt x="33" y="430"/>
                  </a:lnTo>
                  <a:lnTo>
                    <a:pt x="31" y="424"/>
                  </a:lnTo>
                  <a:lnTo>
                    <a:pt x="31" y="419"/>
                  </a:lnTo>
                  <a:lnTo>
                    <a:pt x="30" y="413"/>
                  </a:lnTo>
                  <a:lnTo>
                    <a:pt x="30" y="408"/>
                  </a:lnTo>
                  <a:lnTo>
                    <a:pt x="33" y="401"/>
                  </a:lnTo>
                  <a:lnTo>
                    <a:pt x="36" y="395"/>
                  </a:lnTo>
                  <a:lnTo>
                    <a:pt x="41" y="390"/>
                  </a:lnTo>
                  <a:lnTo>
                    <a:pt x="44" y="386"/>
                  </a:lnTo>
                  <a:lnTo>
                    <a:pt x="47" y="379"/>
                  </a:lnTo>
                  <a:lnTo>
                    <a:pt x="52" y="375"/>
                  </a:lnTo>
                  <a:lnTo>
                    <a:pt x="57" y="370"/>
                  </a:lnTo>
                  <a:lnTo>
                    <a:pt x="61" y="363"/>
                  </a:lnTo>
                  <a:lnTo>
                    <a:pt x="65" y="359"/>
                  </a:lnTo>
                  <a:lnTo>
                    <a:pt x="68" y="352"/>
                  </a:lnTo>
                  <a:lnTo>
                    <a:pt x="71" y="348"/>
                  </a:lnTo>
                  <a:lnTo>
                    <a:pt x="74" y="343"/>
                  </a:lnTo>
                  <a:lnTo>
                    <a:pt x="77" y="336"/>
                  </a:lnTo>
                  <a:lnTo>
                    <a:pt x="82" y="332"/>
                  </a:lnTo>
                  <a:lnTo>
                    <a:pt x="84" y="325"/>
                  </a:lnTo>
                  <a:lnTo>
                    <a:pt x="88" y="321"/>
                  </a:lnTo>
                  <a:lnTo>
                    <a:pt x="90" y="314"/>
                  </a:lnTo>
                  <a:lnTo>
                    <a:pt x="93" y="308"/>
                  </a:lnTo>
                  <a:lnTo>
                    <a:pt x="95" y="302"/>
                  </a:lnTo>
                  <a:lnTo>
                    <a:pt x="98" y="297"/>
                  </a:lnTo>
                  <a:lnTo>
                    <a:pt x="101" y="290"/>
                  </a:lnTo>
                  <a:lnTo>
                    <a:pt x="103" y="284"/>
                  </a:lnTo>
                  <a:lnTo>
                    <a:pt x="106" y="278"/>
                  </a:lnTo>
                  <a:lnTo>
                    <a:pt x="107" y="273"/>
                  </a:lnTo>
                  <a:lnTo>
                    <a:pt x="107" y="268"/>
                  </a:lnTo>
                  <a:lnTo>
                    <a:pt x="109" y="265"/>
                  </a:lnTo>
                  <a:lnTo>
                    <a:pt x="109" y="262"/>
                  </a:lnTo>
                  <a:lnTo>
                    <a:pt x="111" y="260"/>
                  </a:lnTo>
                  <a:lnTo>
                    <a:pt x="112" y="256"/>
                  </a:lnTo>
                  <a:lnTo>
                    <a:pt x="112" y="252"/>
                  </a:lnTo>
                  <a:lnTo>
                    <a:pt x="114" y="249"/>
                  </a:lnTo>
                  <a:lnTo>
                    <a:pt x="114" y="246"/>
                  </a:lnTo>
                  <a:lnTo>
                    <a:pt x="114" y="243"/>
                  </a:lnTo>
                  <a:lnTo>
                    <a:pt x="115" y="241"/>
                  </a:lnTo>
                  <a:lnTo>
                    <a:pt x="115" y="236"/>
                  </a:lnTo>
                  <a:lnTo>
                    <a:pt x="117" y="235"/>
                  </a:lnTo>
                  <a:lnTo>
                    <a:pt x="117" y="227"/>
                  </a:lnTo>
                  <a:lnTo>
                    <a:pt x="120" y="222"/>
                  </a:lnTo>
                  <a:lnTo>
                    <a:pt x="120" y="216"/>
                  </a:lnTo>
                  <a:lnTo>
                    <a:pt x="120" y="210"/>
                  </a:lnTo>
                  <a:lnTo>
                    <a:pt x="122" y="203"/>
                  </a:lnTo>
                  <a:lnTo>
                    <a:pt x="122" y="197"/>
                  </a:lnTo>
                  <a:lnTo>
                    <a:pt x="122" y="190"/>
                  </a:lnTo>
                  <a:lnTo>
                    <a:pt x="122" y="186"/>
                  </a:lnTo>
                  <a:lnTo>
                    <a:pt x="122" y="179"/>
                  </a:lnTo>
                  <a:lnTo>
                    <a:pt x="123" y="173"/>
                  </a:lnTo>
                  <a:lnTo>
                    <a:pt x="122" y="167"/>
                  </a:lnTo>
                  <a:lnTo>
                    <a:pt x="122" y="162"/>
                  </a:lnTo>
                  <a:lnTo>
                    <a:pt x="122" y="156"/>
                  </a:lnTo>
                  <a:lnTo>
                    <a:pt x="122" y="149"/>
                  </a:lnTo>
                  <a:lnTo>
                    <a:pt x="120" y="144"/>
                  </a:lnTo>
                  <a:lnTo>
                    <a:pt x="120" y="138"/>
                  </a:lnTo>
                  <a:lnTo>
                    <a:pt x="120" y="132"/>
                  </a:lnTo>
                  <a:lnTo>
                    <a:pt x="120" y="127"/>
                  </a:lnTo>
                  <a:lnTo>
                    <a:pt x="120" y="121"/>
                  </a:lnTo>
                  <a:lnTo>
                    <a:pt x="120" y="116"/>
                  </a:lnTo>
                  <a:lnTo>
                    <a:pt x="120" y="111"/>
                  </a:lnTo>
                  <a:lnTo>
                    <a:pt x="120" y="105"/>
                  </a:lnTo>
                  <a:lnTo>
                    <a:pt x="120" y="100"/>
                  </a:lnTo>
                  <a:lnTo>
                    <a:pt x="120" y="97"/>
                  </a:lnTo>
                  <a:lnTo>
                    <a:pt x="122" y="92"/>
                  </a:lnTo>
                  <a:lnTo>
                    <a:pt x="122" y="89"/>
                  </a:lnTo>
                  <a:lnTo>
                    <a:pt x="123" y="84"/>
                  </a:lnTo>
                  <a:lnTo>
                    <a:pt x="125" y="81"/>
                  </a:lnTo>
                  <a:lnTo>
                    <a:pt x="125" y="78"/>
                  </a:lnTo>
                  <a:lnTo>
                    <a:pt x="126" y="75"/>
                  </a:lnTo>
                  <a:lnTo>
                    <a:pt x="126" y="70"/>
                  </a:lnTo>
                  <a:lnTo>
                    <a:pt x="128" y="67"/>
                  </a:lnTo>
                  <a:lnTo>
                    <a:pt x="130" y="64"/>
                  </a:lnTo>
                  <a:lnTo>
                    <a:pt x="131" y="62"/>
                  </a:lnTo>
                  <a:lnTo>
                    <a:pt x="133" y="56"/>
                  </a:lnTo>
                  <a:lnTo>
                    <a:pt x="138" y="51"/>
                  </a:lnTo>
                  <a:lnTo>
                    <a:pt x="139" y="46"/>
                  </a:lnTo>
                  <a:lnTo>
                    <a:pt x="142" y="43"/>
                  </a:lnTo>
                  <a:lnTo>
                    <a:pt x="145" y="38"/>
                  </a:lnTo>
                  <a:lnTo>
                    <a:pt x="150" y="35"/>
                  </a:lnTo>
                  <a:lnTo>
                    <a:pt x="153" y="33"/>
                  </a:lnTo>
                  <a:lnTo>
                    <a:pt x="158" y="30"/>
                  </a:lnTo>
                  <a:lnTo>
                    <a:pt x="161" y="29"/>
                  </a:lnTo>
                  <a:lnTo>
                    <a:pt x="166" y="29"/>
                  </a:lnTo>
                  <a:lnTo>
                    <a:pt x="171" y="26"/>
                  </a:lnTo>
                  <a:lnTo>
                    <a:pt x="176" y="26"/>
                  </a:lnTo>
                  <a:lnTo>
                    <a:pt x="180" y="26"/>
                  </a:lnTo>
                  <a:lnTo>
                    <a:pt x="185" y="27"/>
                  </a:lnTo>
                  <a:lnTo>
                    <a:pt x="190" y="29"/>
                  </a:lnTo>
                  <a:lnTo>
                    <a:pt x="195" y="30"/>
                  </a:lnTo>
                  <a:lnTo>
                    <a:pt x="201" y="32"/>
                  </a:lnTo>
                  <a:lnTo>
                    <a:pt x="207" y="35"/>
                  </a:lnTo>
                  <a:lnTo>
                    <a:pt x="214" y="37"/>
                  </a:lnTo>
                  <a:lnTo>
                    <a:pt x="220" y="41"/>
                  </a:lnTo>
                  <a:lnTo>
                    <a:pt x="223" y="43"/>
                  </a:lnTo>
                  <a:lnTo>
                    <a:pt x="225" y="45"/>
                  </a:lnTo>
                  <a:lnTo>
                    <a:pt x="229" y="48"/>
                  </a:lnTo>
                  <a:lnTo>
                    <a:pt x="233" y="51"/>
                  </a:lnTo>
                  <a:lnTo>
                    <a:pt x="236" y="52"/>
                  </a:lnTo>
                  <a:lnTo>
                    <a:pt x="239" y="54"/>
                  </a:lnTo>
                  <a:lnTo>
                    <a:pt x="244" y="57"/>
                  </a:lnTo>
                  <a:lnTo>
                    <a:pt x="247" y="60"/>
                  </a:lnTo>
                  <a:lnTo>
                    <a:pt x="250" y="64"/>
                  </a:lnTo>
                  <a:lnTo>
                    <a:pt x="253" y="65"/>
                  </a:lnTo>
                  <a:lnTo>
                    <a:pt x="256" y="70"/>
                  </a:lnTo>
                  <a:lnTo>
                    <a:pt x="261" y="73"/>
                  </a:lnTo>
                  <a:lnTo>
                    <a:pt x="261" y="76"/>
                  </a:lnTo>
                  <a:lnTo>
                    <a:pt x="263" y="81"/>
                  </a:lnTo>
                  <a:lnTo>
                    <a:pt x="263" y="84"/>
                  </a:lnTo>
                  <a:lnTo>
                    <a:pt x="264" y="89"/>
                  </a:lnTo>
                  <a:lnTo>
                    <a:pt x="264" y="94"/>
                  </a:lnTo>
                  <a:lnTo>
                    <a:pt x="264" y="98"/>
                  </a:lnTo>
                  <a:lnTo>
                    <a:pt x="263" y="102"/>
                  </a:lnTo>
                  <a:lnTo>
                    <a:pt x="263" y="108"/>
                  </a:lnTo>
                  <a:lnTo>
                    <a:pt x="263" y="111"/>
                  </a:lnTo>
                  <a:lnTo>
                    <a:pt x="261" y="116"/>
                  </a:lnTo>
                  <a:lnTo>
                    <a:pt x="260" y="121"/>
                  </a:lnTo>
                  <a:lnTo>
                    <a:pt x="260" y="125"/>
                  </a:lnTo>
                  <a:lnTo>
                    <a:pt x="258" y="130"/>
                  </a:lnTo>
                  <a:lnTo>
                    <a:pt x="256" y="135"/>
                  </a:lnTo>
                  <a:lnTo>
                    <a:pt x="255" y="140"/>
                  </a:lnTo>
                  <a:lnTo>
                    <a:pt x="253" y="144"/>
                  </a:lnTo>
                  <a:lnTo>
                    <a:pt x="252" y="149"/>
                  </a:lnTo>
                  <a:lnTo>
                    <a:pt x="249" y="154"/>
                  </a:lnTo>
                  <a:lnTo>
                    <a:pt x="247" y="159"/>
                  </a:lnTo>
                  <a:lnTo>
                    <a:pt x="245" y="162"/>
                  </a:lnTo>
                  <a:lnTo>
                    <a:pt x="244" y="167"/>
                  </a:lnTo>
                  <a:lnTo>
                    <a:pt x="242" y="171"/>
                  </a:lnTo>
                  <a:lnTo>
                    <a:pt x="241" y="176"/>
                  </a:lnTo>
                  <a:lnTo>
                    <a:pt x="239" y="181"/>
                  </a:lnTo>
                  <a:lnTo>
                    <a:pt x="236" y="186"/>
                  </a:lnTo>
                  <a:lnTo>
                    <a:pt x="234" y="190"/>
                  </a:lnTo>
                  <a:lnTo>
                    <a:pt x="233" y="194"/>
                  </a:lnTo>
                  <a:lnTo>
                    <a:pt x="233" y="198"/>
                  </a:lnTo>
                  <a:lnTo>
                    <a:pt x="229" y="203"/>
                  </a:lnTo>
                  <a:lnTo>
                    <a:pt x="229" y="208"/>
                  </a:lnTo>
                  <a:lnTo>
                    <a:pt x="228" y="213"/>
                  </a:lnTo>
                  <a:lnTo>
                    <a:pt x="228" y="216"/>
                  </a:lnTo>
                  <a:lnTo>
                    <a:pt x="229" y="217"/>
                  </a:lnTo>
                  <a:lnTo>
                    <a:pt x="233" y="219"/>
                  </a:lnTo>
                  <a:lnTo>
                    <a:pt x="236" y="219"/>
                  </a:lnTo>
                  <a:lnTo>
                    <a:pt x="241" y="221"/>
                  </a:lnTo>
                  <a:lnTo>
                    <a:pt x="245" y="219"/>
                  </a:lnTo>
                  <a:lnTo>
                    <a:pt x="250" y="219"/>
                  </a:lnTo>
                  <a:lnTo>
                    <a:pt x="253" y="217"/>
                  </a:lnTo>
                  <a:lnTo>
                    <a:pt x="256" y="216"/>
                  </a:lnTo>
                  <a:lnTo>
                    <a:pt x="256"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9" name="Freeform 21"/>
            <p:cNvSpPr>
              <a:spLocks/>
            </p:cNvSpPr>
            <p:nvPr/>
          </p:nvSpPr>
          <p:spPr bwMode="auto">
            <a:xfrm>
              <a:off x="4625" y="3615"/>
              <a:ext cx="528" cy="103"/>
            </a:xfrm>
            <a:custGeom>
              <a:avLst/>
              <a:gdLst>
                <a:gd name="T0" fmla="*/ 11 w 528"/>
                <a:gd name="T1" fmla="*/ 38 h 103"/>
                <a:gd name="T2" fmla="*/ 27 w 528"/>
                <a:gd name="T3" fmla="*/ 41 h 103"/>
                <a:gd name="T4" fmla="*/ 43 w 528"/>
                <a:gd name="T5" fmla="*/ 41 h 103"/>
                <a:gd name="T6" fmla="*/ 61 w 528"/>
                <a:gd name="T7" fmla="*/ 38 h 103"/>
                <a:gd name="T8" fmla="*/ 81 w 528"/>
                <a:gd name="T9" fmla="*/ 35 h 103"/>
                <a:gd name="T10" fmla="*/ 100 w 528"/>
                <a:gd name="T11" fmla="*/ 28 h 103"/>
                <a:gd name="T12" fmla="*/ 119 w 528"/>
                <a:gd name="T13" fmla="*/ 24 h 103"/>
                <a:gd name="T14" fmla="*/ 141 w 528"/>
                <a:gd name="T15" fmla="*/ 19 h 103"/>
                <a:gd name="T16" fmla="*/ 164 w 528"/>
                <a:gd name="T17" fmla="*/ 20 h 103"/>
                <a:gd name="T18" fmla="*/ 187 w 528"/>
                <a:gd name="T19" fmla="*/ 32 h 103"/>
                <a:gd name="T20" fmla="*/ 210 w 528"/>
                <a:gd name="T21" fmla="*/ 47 h 103"/>
                <a:gd name="T22" fmla="*/ 232 w 528"/>
                <a:gd name="T23" fmla="*/ 63 h 103"/>
                <a:gd name="T24" fmla="*/ 248 w 528"/>
                <a:gd name="T25" fmla="*/ 74 h 103"/>
                <a:gd name="T26" fmla="*/ 263 w 528"/>
                <a:gd name="T27" fmla="*/ 81 h 103"/>
                <a:gd name="T28" fmla="*/ 279 w 528"/>
                <a:gd name="T29" fmla="*/ 86 h 103"/>
                <a:gd name="T30" fmla="*/ 297 w 528"/>
                <a:gd name="T31" fmla="*/ 87 h 103"/>
                <a:gd name="T32" fmla="*/ 314 w 528"/>
                <a:gd name="T33" fmla="*/ 89 h 103"/>
                <a:gd name="T34" fmla="*/ 333 w 528"/>
                <a:gd name="T35" fmla="*/ 89 h 103"/>
                <a:gd name="T36" fmla="*/ 351 w 528"/>
                <a:gd name="T37" fmla="*/ 87 h 103"/>
                <a:gd name="T38" fmla="*/ 370 w 528"/>
                <a:gd name="T39" fmla="*/ 86 h 103"/>
                <a:gd name="T40" fmla="*/ 389 w 528"/>
                <a:gd name="T41" fmla="*/ 84 h 103"/>
                <a:gd name="T42" fmla="*/ 406 w 528"/>
                <a:gd name="T43" fmla="*/ 82 h 103"/>
                <a:gd name="T44" fmla="*/ 424 w 528"/>
                <a:gd name="T45" fmla="*/ 81 h 103"/>
                <a:gd name="T46" fmla="*/ 443 w 528"/>
                <a:gd name="T47" fmla="*/ 82 h 103"/>
                <a:gd name="T48" fmla="*/ 458 w 528"/>
                <a:gd name="T49" fmla="*/ 84 h 103"/>
                <a:gd name="T50" fmla="*/ 476 w 528"/>
                <a:gd name="T51" fmla="*/ 86 h 103"/>
                <a:gd name="T52" fmla="*/ 492 w 528"/>
                <a:gd name="T53" fmla="*/ 92 h 103"/>
                <a:gd name="T54" fmla="*/ 508 w 528"/>
                <a:gd name="T55" fmla="*/ 98 h 103"/>
                <a:gd name="T56" fmla="*/ 523 w 528"/>
                <a:gd name="T57" fmla="*/ 101 h 103"/>
                <a:gd name="T58" fmla="*/ 527 w 528"/>
                <a:gd name="T59" fmla="*/ 87 h 103"/>
                <a:gd name="T60" fmla="*/ 512 w 528"/>
                <a:gd name="T61" fmla="*/ 76 h 103"/>
                <a:gd name="T62" fmla="*/ 497 w 528"/>
                <a:gd name="T63" fmla="*/ 68 h 103"/>
                <a:gd name="T64" fmla="*/ 481 w 528"/>
                <a:gd name="T65" fmla="*/ 63 h 103"/>
                <a:gd name="T66" fmla="*/ 465 w 528"/>
                <a:gd name="T67" fmla="*/ 60 h 103"/>
                <a:gd name="T68" fmla="*/ 447 w 528"/>
                <a:gd name="T69" fmla="*/ 59 h 103"/>
                <a:gd name="T70" fmla="*/ 430 w 528"/>
                <a:gd name="T71" fmla="*/ 59 h 103"/>
                <a:gd name="T72" fmla="*/ 413 w 528"/>
                <a:gd name="T73" fmla="*/ 59 h 103"/>
                <a:gd name="T74" fmla="*/ 393 w 528"/>
                <a:gd name="T75" fmla="*/ 60 h 103"/>
                <a:gd name="T76" fmla="*/ 376 w 528"/>
                <a:gd name="T77" fmla="*/ 60 h 103"/>
                <a:gd name="T78" fmla="*/ 357 w 528"/>
                <a:gd name="T79" fmla="*/ 62 h 103"/>
                <a:gd name="T80" fmla="*/ 338 w 528"/>
                <a:gd name="T81" fmla="*/ 62 h 103"/>
                <a:gd name="T82" fmla="*/ 321 w 528"/>
                <a:gd name="T83" fmla="*/ 62 h 103"/>
                <a:gd name="T84" fmla="*/ 303 w 528"/>
                <a:gd name="T85" fmla="*/ 62 h 103"/>
                <a:gd name="T86" fmla="*/ 286 w 528"/>
                <a:gd name="T87" fmla="*/ 60 h 103"/>
                <a:gd name="T88" fmla="*/ 268 w 528"/>
                <a:gd name="T89" fmla="*/ 55 h 103"/>
                <a:gd name="T90" fmla="*/ 252 w 528"/>
                <a:gd name="T91" fmla="*/ 51 h 103"/>
                <a:gd name="T92" fmla="*/ 233 w 528"/>
                <a:gd name="T93" fmla="*/ 40 h 103"/>
                <a:gd name="T94" fmla="*/ 214 w 528"/>
                <a:gd name="T95" fmla="*/ 24 h 103"/>
                <a:gd name="T96" fmla="*/ 194 w 528"/>
                <a:gd name="T97" fmla="*/ 9 h 103"/>
                <a:gd name="T98" fmla="*/ 173 w 528"/>
                <a:gd name="T99" fmla="*/ 1 h 103"/>
                <a:gd name="T100" fmla="*/ 151 w 528"/>
                <a:gd name="T101" fmla="*/ 0 h 103"/>
                <a:gd name="T102" fmla="*/ 129 w 528"/>
                <a:gd name="T103" fmla="*/ 3 h 103"/>
                <a:gd name="T104" fmla="*/ 110 w 528"/>
                <a:gd name="T105" fmla="*/ 6 h 103"/>
                <a:gd name="T106" fmla="*/ 89 w 528"/>
                <a:gd name="T107" fmla="*/ 13 h 103"/>
                <a:gd name="T108" fmla="*/ 68 w 528"/>
                <a:gd name="T109" fmla="*/ 19 h 103"/>
                <a:gd name="T110" fmla="*/ 48 w 528"/>
                <a:gd name="T111" fmla="*/ 24 h 103"/>
                <a:gd name="T112" fmla="*/ 27 w 528"/>
                <a:gd name="T113" fmla="*/ 28 h 103"/>
                <a:gd name="T114" fmla="*/ 7 w 528"/>
                <a:gd name="T115" fmla="*/ 32 h 103"/>
                <a:gd name="T116" fmla="*/ 0 w 528"/>
                <a:gd name="T117"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8" h="103">
                  <a:moveTo>
                    <a:pt x="0" y="33"/>
                  </a:moveTo>
                  <a:lnTo>
                    <a:pt x="3" y="35"/>
                  </a:lnTo>
                  <a:lnTo>
                    <a:pt x="8" y="36"/>
                  </a:lnTo>
                  <a:lnTo>
                    <a:pt x="11" y="38"/>
                  </a:lnTo>
                  <a:lnTo>
                    <a:pt x="16" y="38"/>
                  </a:lnTo>
                  <a:lnTo>
                    <a:pt x="19" y="40"/>
                  </a:lnTo>
                  <a:lnTo>
                    <a:pt x="24" y="40"/>
                  </a:lnTo>
                  <a:lnTo>
                    <a:pt x="27" y="41"/>
                  </a:lnTo>
                  <a:lnTo>
                    <a:pt x="32" y="41"/>
                  </a:lnTo>
                  <a:lnTo>
                    <a:pt x="35" y="41"/>
                  </a:lnTo>
                  <a:lnTo>
                    <a:pt x="40" y="41"/>
                  </a:lnTo>
                  <a:lnTo>
                    <a:pt x="43" y="41"/>
                  </a:lnTo>
                  <a:lnTo>
                    <a:pt x="48" y="41"/>
                  </a:lnTo>
                  <a:lnTo>
                    <a:pt x="51" y="40"/>
                  </a:lnTo>
                  <a:lnTo>
                    <a:pt x="56" y="40"/>
                  </a:lnTo>
                  <a:lnTo>
                    <a:pt x="61" y="38"/>
                  </a:lnTo>
                  <a:lnTo>
                    <a:pt x="67" y="38"/>
                  </a:lnTo>
                  <a:lnTo>
                    <a:pt x="70" y="36"/>
                  </a:lnTo>
                  <a:lnTo>
                    <a:pt x="76" y="36"/>
                  </a:lnTo>
                  <a:lnTo>
                    <a:pt x="81" y="35"/>
                  </a:lnTo>
                  <a:lnTo>
                    <a:pt x="86" y="33"/>
                  </a:lnTo>
                  <a:lnTo>
                    <a:pt x="91" y="32"/>
                  </a:lnTo>
                  <a:lnTo>
                    <a:pt x="95" y="30"/>
                  </a:lnTo>
                  <a:lnTo>
                    <a:pt x="100" y="28"/>
                  </a:lnTo>
                  <a:lnTo>
                    <a:pt x="105" y="27"/>
                  </a:lnTo>
                  <a:lnTo>
                    <a:pt x="110" y="25"/>
                  </a:lnTo>
                  <a:lnTo>
                    <a:pt x="114" y="25"/>
                  </a:lnTo>
                  <a:lnTo>
                    <a:pt x="119" y="24"/>
                  </a:lnTo>
                  <a:lnTo>
                    <a:pt x="126" y="22"/>
                  </a:lnTo>
                  <a:lnTo>
                    <a:pt x="130" y="20"/>
                  </a:lnTo>
                  <a:lnTo>
                    <a:pt x="135" y="20"/>
                  </a:lnTo>
                  <a:lnTo>
                    <a:pt x="141" y="19"/>
                  </a:lnTo>
                  <a:lnTo>
                    <a:pt x="146" y="19"/>
                  </a:lnTo>
                  <a:lnTo>
                    <a:pt x="153" y="19"/>
                  </a:lnTo>
                  <a:lnTo>
                    <a:pt x="157" y="19"/>
                  </a:lnTo>
                  <a:lnTo>
                    <a:pt x="164" y="20"/>
                  </a:lnTo>
                  <a:lnTo>
                    <a:pt x="170" y="22"/>
                  </a:lnTo>
                  <a:lnTo>
                    <a:pt x="175" y="25"/>
                  </a:lnTo>
                  <a:lnTo>
                    <a:pt x="181" y="28"/>
                  </a:lnTo>
                  <a:lnTo>
                    <a:pt x="187" y="32"/>
                  </a:lnTo>
                  <a:lnTo>
                    <a:pt x="194" y="36"/>
                  </a:lnTo>
                  <a:lnTo>
                    <a:pt x="198" y="40"/>
                  </a:lnTo>
                  <a:lnTo>
                    <a:pt x="203" y="44"/>
                  </a:lnTo>
                  <a:lnTo>
                    <a:pt x="210" y="47"/>
                  </a:lnTo>
                  <a:lnTo>
                    <a:pt x="216" y="52"/>
                  </a:lnTo>
                  <a:lnTo>
                    <a:pt x="221" y="57"/>
                  </a:lnTo>
                  <a:lnTo>
                    <a:pt x="225" y="60"/>
                  </a:lnTo>
                  <a:lnTo>
                    <a:pt x="232" y="63"/>
                  </a:lnTo>
                  <a:lnTo>
                    <a:pt x="237" y="68"/>
                  </a:lnTo>
                  <a:lnTo>
                    <a:pt x="240" y="70"/>
                  </a:lnTo>
                  <a:lnTo>
                    <a:pt x="243" y="73"/>
                  </a:lnTo>
                  <a:lnTo>
                    <a:pt x="248" y="74"/>
                  </a:lnTo>
                  <a:lnTo>
                    <a:pt x="251" y="76"/>
                  </a:lnTo>
                  <a:lnTo>
                    <a:pt x="256" y="78"/>
                  </a:lnTo>
                  <a:lnTo>
                    <a:pt x="259" y="79"/>
                  </a:lnTo>
                  <a:lnTo>
                    <a:pt x="263" y="81"/>
                  </a:lnTo>
                  <a:lnTo>
                    <a:pt x="268" y="82"/>
                  </a:lnTo>
                  <a:lnTo>
                    <a:pt x="271" y="84"/>
                  </a:lnTo>
                  <a:lnTo>
                    <a:pt x="276" y="84"/>
                  </a:lnTo>
                  <a:lnTo>
                    <a:pt x="279" y="86"/>
                  </a:lnTo>
                  <a:lnTo>
                    <a:pt x="284" y="87"/>
                  </a:lnTo>
                  <a:lnTo>
                    <a:pt x="289" y="87"/>
                  </a:lnTo>
                  <a:lnTo>
                    <a:pt x="294" y="87"/>
                  </a:lnTo>
                  <a:lnTo>
                    <a:pt x="297" y="87"/>
                  </a:lnTo>
                  <a:lnTo>
                    <a:pt x="302" y="89"/>
                  </a:lnTo>
                  <a:lnTo>
                    <a:pt x="306" y="89"/>
                  </a:lnTo>
                  <a:lnTo>
                    <a:pt x="311" y="89"/>
                  </a:lnTo>
                  <a:lnTo>
                    <a:pt x="314" y="89"/>
                  </a:lnTo>
                  <a:lnTo>
                    <a:pt x="319" y="89"/>
                  </a:lnTo>
                  <a:lnTo>
                    <a:pt x="324" y="89"/>
                  </a:lnTo>
                  <a:lnTo>
                    <a:pt x="328" y="89"/>
                  </a:lnTo>
                  <a:lnTo>
                    <a:pt x="333" y="89"/>
                  </a:lnTo>
                  <a:lnTo>
                    <a:pt x="338" y="89"/>
                  </a:lnTo>
                  <a:lnTo>
                    <a:pt x="341" y="89"/>
                  </a:lnTo>
                  <a:lnTo>
                    <a:pt x="346" y="87"/>
                  </a:lnTo>
                  <a:lnTo>
                    <a:pt x="351" y="87"/>
                  </a:lnTo>
                  <a:lnTo>
                    <a:pt x="357" y="87"/>
                  </a:lnTo>
                  <a:lnTo>
                    <a:pt x="360" y="87"/>
                  </a:lnTo>
                  <a:lnTo>
                    <a:pt x="365" y="87"/>
                  </a:lnTo>
                  <a:lnTo>
                    <a:pt x="370" y="86"/>
                  </a:lnTo>
                  <a:lnTo>
                    <a:pt x="374" y="86"/>
                  </a:lnTo>
                  <a:lnTo>
                    <a:pt x="379" y="86"/>
                  </a:lnTo>
                  <a:lnTo>
                    <a:pt x="384" y="86"/>
                  </a:lnTo>
                  <a:lnTo>
                    <a:pt x="389" y="84"/>
                  </a:lnTo>
                  <a:lnTo>
                    <a:pt x="393" y="84"/>
                  </a:lnTo>
                  <a:lnTo>
                    <a:pt x="397" y="84"/>
                  </a:lnTo>
                  <a:lnTo>
                    <a:pt x="401" y="82"/>
                  </a:lnTo>
                  <a:lnTo>
                    <a:pt x="406" y="82"/>
                  </a:lnTo>
                  <a:lnTo>
                    <a:pt x="411" y="82"/>
                  </a:lnTo>
                  <a:lnTo>
                    <a:pt x="416" y="82"/>
                  </a:lnTo>
                  <a:lnTo>
                    <a:pt x="419" y="82"/>
                  </a:lnTo>
                  <a:lnTo>
                    <a:pt x="424" y="81"/>
                  </a:lnTo>
                  <a:lnTo>
                    <a:pt x="428" y="81"/>
                  </a:lnTo>
                  <a:lnTo>
                    <a:pt x="433" y="81"/>
                  </a:lnTo>
                  <a:lnTo>
                    <a:pt x="438" y="81"/>
                  </a:lnTo>
                  <a:lnTo>
                    <a:pt x="443" y="82"/>
                  </a:lnTo>
                  <a:lnTo>
                    <a:pt x="447" y="82"/>
                  </a:lnTo>
                  <a:lnTo>
                    <a:pt x="451" y="82"/>
                  </a:lnTo>
                  <a:lnTo>
                    <a:pt x="455" y="82"/>
                  </a:lnTo>
                  <a:lnTo>
                    <a:pt x="458" y="84"/>
                  </a:lnTo>
                  <a:lnTo>
                    <a:pt x="463" y="84"/>
                  </a:lnTo>
                  <a:lnTo>
                    <a:pt x="468" y="84"/>
                  </a:lnTo>
                  <a:lnTo>
                    <a:pt x="471" y="86"/>
                  </a:lnTo>
                  <a:lnTo>
                    <a:pt x="476" y="86"/>
                  </a:lnTo>
                  <a:lnTo>
                    <a:pt x="481" y="87"/>
                  </a:lnTo>
                  <a:lnTo>
                    <a:pt x="484" y="89"/>
                  </a:lnTo>
                  <a:lnTo>
                    <a:pt x="489" y="90"/>
                  </a:lnTo>
                  <a:lnTo>
                    <a:pt x="492" y="92"/>
                  </a:lnTo>
                  <a:lnTo>
                    <a:pt x="497" y="93"/>
                  </a:lnTo>
                  <a:lnTo>
                    <a:pt x="500" y="95"/>
                  </a:lnTo>
                  <a:lnTo>
                    <a:pt x="503" y="97"/>
                  </a:lnTo>
                  <a:lnTo>
                    <a:pt x="508" y="98"/>
                  </a:lnTo>
                  <a:lnTo>
                    <a:pt x="512" y="101"/>
                  </a:lnTo>
                  <a:lnTo>
                    <a:pt x="516" y="103"/>
                  </a:lnTo>
                  <a:lnTo>
                    <a:pt x="520" y="103"/>
                  </a:lnTo>
                  <a:lnTo>
                    <a:pt x="523" y="101"/>
                  </a:lnTo>
                  <a:lnTo>
                    <a:pt x="527" y="98"/>
                  </a:lnTo>
                  <a:lnTo>
                    <a:pt x="528" y="95"/>
                  </a:lnTo>
                  <a:lnTo>
                    <a:pt x="528" y="90"/>
                  </a:lnTo>
                  <a:lnTo>
                    <a:pt x="527" y="87"/>
                  </a:lnTo>
                  <a:lnTo>
                    <a:pt x="525" y="84"/>
                  </a:lnTo>
                  <a:lnTo>
                    <a:pt x="520" y="81"/>
                  </a:lnTo>
                  <a:lnTo>
                    <a:pt x="517" y="78"/>
                  </a:lnTo>
                  <a:lnTo>
                    <a:pt x="512" y="76"/>
                  </a:lnTo>
                  <a:lnTo>
                    <a:pt x="509" y="74"/>
                  </a:lnTo>
                  <a:lnTo>
                    <a:pt x="506" y="73"/>
                  </a:lnTo>
                  <a:lnTo>
                    <a:pt x="501" y="71"/>
                  </a:lnTo>
                  <a:lnTo>
                    <a:pt x="497" y="68"/>
                  </a:lnTo>
                  <a:lnTo>
                    <a:pt x="493" y="68"/>
                  </a:lnTo>
                  <a:lnTo>
                    <a:pt x="489" y="66"/>
                  </a:lnTo>
                  <a:lnTo>
                    <a:pt x="485" y="65"/>
                  </a:lnTo>
                  <a:lnTo>
                    <a:pt x="481" y="63"/>
                  </a:lnTo>
                  <a:lnTo>
                    <a:pt x="478" y="63"/>
                  </a:lnTo>
                  <a:lnTo>
                    <a:pt x="473" y="62"/>
                  </a:lnTo>
                  <a:lnTo>
                    <a:pt x="468" y="62"/>
                  </a:lnTo>
                  <a:lnTo>
                    <a:pt x="465" y="60"/>
                  </a:lnTo>
                  <a:lnTo>
                    <a:pt x="460" y="60"/>
                  </a:lnTo>
                  <a:lnTo>
                    <a:pt x="457" y="60"/>
                  </a:lnTo>
                  <a:lnTo>
                    <a:pt x="452" y="59"/>
                  </a:lnTo>
                  <a:lnTo>
                    <a:pt x="447" y="59"/>
                  </a:lnTo>
                  <a:lnTo>
                    <a:pt x="443" y="59"/>
                  </a:lnTo>
                  <a:lnTo>
                    <a:pt x="438" y="59"/>
                  </a:lnTo>
                  <a:lnTo>
                    <a:pt x="435" y="59"/>
                  </a:lnTo>
                  <a:lnTo>
                    <a:pt x="430" y="59"/>
                  </a:lnTo>
                  <a:lnTo>
                    <a:pt x="425" y="59"/>
                  </a:lnTo>
                  <a:lnTo>
                    <a:pt x="420" y="59"/>
                  </a:lnTo>
                  <a:lnTo>
                    <a:pt x="417" y="59"/>
                  </a:lnTo>
                  <a:lnTo>
                    <a:pt x="413" y="59"/>
                  </a:lnTo>
                  <a:lnTo>
                    <a:pt x="408" y="59"/>
                  </a:lnTo>
                  <a:lnTo>
                    <a:pt x="403" y="59"/>
                  </a:lnTo>
                  <a:lnTo>
                    <a:pt x="398" y="60"/>
                  </a:lnTo>
                  <a:lnTo>
                    <a:pt x="393" y="60"/>
                  </a:lnTo>
                  <a:lnTo>
                    <a:pt x="390" y="60"/>
                  </a:lnTo>
                  <a:lnTo>
                    <a:pt x="384" y="60"/>
                  </a:lnTo>
                  <a:lnTo>
                    <a:pt x="381" y="60"/>
                  </a:lnTo>
                  <a:lnTo>
                    <a:pt x="376" y="60"/>
                  </a:lnTo>
                  <a:lnTo>
                    <a:pt x="371" y="62"/>
                  </a:lnTo>
                  <a:lnTo>
                    <a:pt x="365" y="62"/>
                  </a:lnTo>
                  <a:lnTo>
                    <a:pt x="362" y="62"/>
                  </a:lnTo>
                  <a:lnTo>
                    <a:pt x="357" y="62"/>
                  </a:lnTo>
                  <a:lnTo>
                    <a:pt x="352" y="62"/>
                  </a:lnTo>
                  <a:lnTo>
                    <a:pt x="348" y="62"/>
                  </a:lnTo>
                  <a:lnTo>
                    <a:pt x="343" y="62"/>
                  </a:lnTo>
                  <a:lnTo>
                    <a:pt x="338" y="62"/>
                  </a:lnTo>
                  <a:lnTo>
                    <a:pt x="333" y="62"/>
                  </a:lnTo>
                  <a:lnTo>
                    <a:pt x="328" y="62"/>
                  </a:lnTo>
                  <a:lnTo>
                    <a:pt x="325" y="62"/>
                  </a:lnTo>
                  <a:lnTo>
                    <a:pt x="321" y="62"/>
                  </a:lnTo>
                  <a:lnTo>
                    <a:pt x="316" y="63"/>
                  </a:lnTo>
                  <a:lnTo>
                    <a:pt x="311" y="62"/>
                  </a:lnTo>
                  <a:lnTo>
                    <a:pt x="308" y="62"/>
                  </a:lnTo>
                  <a:lnTo>
                    <a:pt x="303" y="62"/>
                  </a:lnTo>
                  <a:lnTo>
                    <a:pt x="298" y="62"/>
                  </a:lnTo>
                  <a:lnTo>
                    <a:pt x="294" y="60"/>
                  </a:lnTo>
                  <a:lnTo>
                    <a:pt x="290" y="60"/>
                  </a:lnTo>
                  <a:lnTo>
                    <a:pt x="286" y="60"/>
                  </a:lnTo>
                  <a:lnTo>
                    <a:pt x="281" y="59"/>
                  </a:lnTo>
                  <a:lnTo>
                    <a:pt x="276" y="57"/>
                  </a:lnTo>
                  <a:lnTo>
                    <a:pt x="273" y="57"/>
                  </a:lnTo>
                  <a:lnTo>
                    <a:pt x="268" y="55"/>
                  </a:lnTo>
                  <a:lnTo>
                    <a:pt x="265" y="55"/>
                  </a:lnTo>
                  <a:lnTo>
                    <a:pt x="260" y="52"/>
                  </a:lnTo>
                  <a:lnTo>
                    <a:pt x="256" y="52"/>
                  </a:lnTo>
                  <a:lnTo>
                    <a:pt x="252" y="51"/>
                  </a:lnTo>
                  <a:lnTo>
                    <a:pt x="249" y="49"/>
                  </a:lnTo>
                  <a:lnTo>
                    <a:pt x="243" y="46"/>
                  </a:lnTo>
                  <a:lnTo>
                    <a:pt x="238" y="43"/>
                  </a:lnTo>
                  <a:lnTo>
                    <a:pt x="233" y="40"/>
                  </a:lnTo>
                  <a:lnTo>
                    <a:pt x="229" y="36"/>
                  </a:lnTo>
                  <a:lnTo>
                    <a:pt x="224" y="32"/>
                  </a:lnTo>
                  <a:lnTo>
                    <a:pt x="219" y="28"/>
                  </a:lnTo>
                  <a:lnTo>
                    <a:pt x="214" y="24"/>
                  </a:lnTo>
                  <a:lnTo>
                    <a:pt x="210" y="20"/>
                  </a:lnTo>
                  <a:lnTo>
                    <a:pt x="205" y="16"/>
                  </a:lnTo>
                  <a:lnTo>
                    <a:pt x="200" y="13"/>
                  </a:lnTo>
                  <a:lnTo>
                    <a:pt x="194" y="9"/>
                  </a:lnTo>
                  <a:lnTo>
                    <a:pt x="189" y="8"/>
                  </a:lnTo>
                  <a:lnTo>
                    <a:pt x="184" y="3"/>
                  </a:lnTo>
                  <a:lnTo>
                    <a:pt x="178" y="1"/>
                  </a:lnTo>
                  <a:lnTo>
                    <a:pt x="173" y="1"/>
                  </a:lnTo>
                  <a:lnTo>
                    <a:pt x="167" y="1"/>
                  </a:lnTo>
                  <a:lnTo>
                    <a:pt x="160" y="0"/>
                  </a:lnTo>
                  <a:lnTo>
                    <a:pt x="156" y="0"/>
                  </a:lnTo>
                  <a:lnTo>
                    <a:pt x="151" y="0"/>
                  </a:lnTo>
                  <a:lnTo>
                    <a:pt x="145" y="1"/>
                  </a:lnTo>
                  <a:lnTo>
                    <a:pt x="140" y="1"/>
                  </a:lnTo>
                  <a:lnTo>
                    <a:pt x="135" y="1"/>
                  </a:lnTo>
                  <a:lnTo>
                    <a:pt x="129" y="3"/>
                  </a:lnTo>
                  <a:lnTo>
                    <a:pt x="124" y="3"/>
                  </a:lnTo>
                  <a:lnTo>
                    <a:pt x="119" y="5"/>
                  </a:lnTo>
                  <a:lnTo>
                    <a:pt x="114" y="6"/>
                  </a:lnTo>
                  <a:lnTo>
                    <a:pt x="110" y="6"/>
                  </a:lnTo>
                  <a:lnTo>
                    <a:pt x="103" y="8"/>
                  </a:lnTo>
                  <a:lnTo>
                    <a:pt x="99" y="9"/>
                  </a:lnTo>
                  <a:lnTo>
                    <a:pt x="94" y="11"/>
                  </a:lnTo>
                  <a:lnTo>
                    <a:pt x="89" y="13"/>
                  </a:lnTo>
                  <a:lnTo>
                    <a:pt x="84" y="14"/>
                  </a:lnTo>
                  <a:lnTo>
                    <a:pt x="80" y="16"/>
                  </a:lnTo>
                  <a:lnTo>
                    <a:pt x="73" y="17"/>
                  </a:lnTo>
                  <a:lnTo>
                    <a:pt x="68" y="19"/>
                  </a:lnTo>
                  <a:lnTo>
                    <a:pt x="64" y="20"/>
                  </a:lnTo>
                  <a:lnTo>
                    <a:pt x="57" y="20"/>
                  </a:lnTo>
                  <a:lnTo>
                    <a:pt x="53" y="22"/>
                  </a:lnTo>
                  <a:lnTo>
                    <a:pt x="48" y="24"/>
                  </a:lnTo>
                  <a:lnTo>
                    <a:pt x="43" y="25"/>
                  </a:lnTo>
                  <a:lnTo>
                    <a:pt x="38" y="25"/>
                  </a:lnTo>
                  <a:lnTo>
                    <a:pt x="32" y="27"/>
                  </a:lnTo>
                  <a:lnTo>
                    <a:pt x="27" y="28"/>
                  </a:lnTo>
                  <a:lnTo>
                    <a:pt x="22" y="30"/>
                  </a:lnTo>
                  <a:lnTo>
                    <a:pt x="16" y="30"/>
                  </a:lnTo>
                  <a:lnTo>
                    <a:pt x="11" y="30"/>
                  </a:lnTo>
                  <a:lnTo>
                    <a:pt x="7" y="32"/>
                  </a:lnTo>
                  <a:lnTo>
                    <a:pt x="2" y="32"/>
                  </a:lnTo>
                  <a:lnTo>
                    <a:pt x="0" y="32"/>
                  </a:lnTo>
                  <a:lnTo>
                    <a:pt x="0" y="33"/>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0" name="Freeform 22"/>
            <p:cNvSpPr>
              <a:spLocks/>
            </p:cNvSpPr>
            <p:nvPr/>
          </p:nvSpPr>
          <p:spPr bwMode="auto">
            <a:xfrm>
              <a:off x="4679" y="3540"/>
              <a:ext cx="596" cy="137"/>
            </a:xfrm>
            <a:custGeom>
              <a:avLst/>
              <a:gdLst>
                <a:gd name="T0" fmla="*/ 45 w 596"/>
                <a:gd name="T1" fmla="*/ 75 h 137"/>
                <a:gd name="T2" fmla="*/ 70 w 596"/>
                <a:gd name="T3" fmla="*/ 64 h 137"/>
                <a:gd name="T4" fmla="*/ 105 w 596"/>
                <a:gd name="T5" fmla="*/ 61 h 137"/>
                <a:gd name="T6" fmla="*/ 143 w 596"/>
                <a:gd name="T7" fmla="*/ 67 h 137"/>
                <a:gd name="T8" fmla="*/ 186 w 596"/>
                <a:gd name="T9" fmla="*/ 76 h 137"/>
                <a:gd name="T10" fmla="*/ 225 w 596"/>
                <a:gd name="T11" fmla="*/ 89 h 137"/>
                <a:gd name="T12" fmla="*/ 263 w 596"/>
                <a:gd name="T13" fmla="*/ 102 h 137"/>
                <a:gd name="T14" fmla="*/ 295 w 596"/>
                <a:gd name="T15" fmla="*/ 113 h 137"/>
                <a:gd name="T16" fmla="*/ 319 w 596"/>
                <a:gd name="T17" fmla="*/ 121 h 137"/>
                <a:gd name="T18" fmla="*/ 341 w 596"/>
                <a:gd name="T19" fmla="*/ 126 h 137"/>
                <a:gd name="T20" fmla="*/ 366 w 596"/>
                <a:gd name="T21" fmla="*/ 130 h 137"/>
                <a:gd name="T22" fmla="*/ 390 w 596"/>
                <a:gd name="T23" fmla="*/ 134 h 137"/>
                <a:gd name="T24" fmla="*/ 416 w 596"/>
                <a:gd name="T25" fmla="*/ 135 h 137"/>
                <a:gd name="T26" fmla="*/ 441 w 596"/>
                <a:gd name="T27" fmla="*/ 137 h 137"/>
                <a:gd name="T28" fmla="*/ 466 w 596"/>
                <a:gd name="T29" fmla="*/ 135 h 137"/>
                <a:gd name="T30" fmla="*/ 492 w 596"/>
                <a:gd name="T31" fmla="*/ 132 h 137"/>
                <a:gd name="T32" fmla="*/ 515 w 596"/>
                <a:gd name="T33" fmla="*/ 130 h 137"/>
                <a:gd name="T34" fmla="*/ 541 w 596"/>
                <a:gd name="T35" fmla="*/ 124 h 137"/>
                <a:gd name="T36" fmla="*/ 577 w 596"/>
                <a:gd name="T37" fmla="*/ 107 h 137"/>
                <a:gd name="T38" fmla="*/ 596 w 596"/>
                <a:gd name="T39" fmla="*/ 70 h 137"/>
                <a:gd name="T40" fmla="*/ 574 w 596"/>
                <a:gd name="T41" fmla="*/ 34 h 137"/>
                <a:gd name="T42" fmla="*/ 539 w 596"/>
                <a:gd name="T43" fmla="*/ 18 h 137"/>
                <a:gd name="T44" fmla="*/ 515 w 596"/>
                <a:gd name="T45" fmla="*/ 11 h 137"/>
                <a:gd name="T46" fmla="*/ 489 w 596"/>
                <a:gd name="T47" fmla="*/ 10 h 137"/>
                <a:gd name="T48" fmla="*/ 460 w 596"/>
                <a:gd name="T49" fmla="*/ 8 h 137"/>
                <a:gd name="T50" fmla="*/ 435 w 596"/>
                <a:gd name="T51" fmla="*/ 7 h 137"/>
                <a:gd name="T52" fmla="*/ 409 w 596"/>
                <a:gd name="T53" fmla="*/ 5 h 137"/>
                <a:gd name="T54" fmla="*/ 385 w 596"/>
                <a:gd name="T55" fmla="*/ 2 h 137"/>
                <a:gd name="T56" fmla="*/ 365 w 596"/>
                <a:gd name="T57" fmla="*/ 16 h 137"/>
                <a:gd name="T58" fmla="*/ 393 w 596"/>
                <a:gd name="T59" fmla="*/ 29 h 137"/>
                <a:gd name="T60" fmla="*/ 424 w 596"/>
                <a:gd name="T61" fmla="*/ 37 h 137"/>
                <a:gd name="T62" fmla="*/ 460 w 596"/>
                <a:gd name="T63" fmla="*/ 40 h 137"/>
                <a:gd name="T64" fmla="*/ 498 w 596"/>
                <a:gd name="T65" fmla="*/ 43 h 137"/>
                <a:gd name="T66" fmla="*/ 531 w 596"/>
                <a:gd name="T67" fmla="*/ 48 h 137"/>
                <a:gd name="T68" fmla="*/ 544 w 596"/>
                <a:gd name="T69" fmla="*/ 78 h 137"/>
                <a:gd name="T70" fmla="*/ 533 w 596"/>
                <a:gd name="T71" fmla="*/ 100 h 137"/>
                <a:gd name="T72" fmla="*/ 503 w 596"/>
                <a:gd name="T73" fmla="*/ 107 h 137"/>
                <a:gd name="T74" fmla="*/ 473 w 596"/>
                <a:gd name="T75" fmla="*/ 110 h 137"/>
                <a:gd name="T76" fmla="*/ 444 w 596"/>
                <a:gd name="T77" fmla="*/ 111 h 137"/>
                <a:gd name="T78" fmla="*/ 414 w 596"/>
                <a:gd name="T79" fmla="*/ 110 h 137"/>
                <a:gd name="T80" fmla="*/ 387 w 596"/>
                <a:gd name="T81" fmla="*/ 108 h 137"/>
                <a:gd name="T82" fmla="*/ 357 w 596"/>
                <a:gd name="T83" fmla="*/ 102 h 137"/>
                <a:gd name="T84" fmla="*/ 328 w 596"/>
                <a:gd name="T85" fmla="*/ 95 h 137"/>
                <a:gd name="T86" fmla="*/ 298 w 596"/>
                <a:gd name="T87" fmla="*/ 89 h 137"/>
                <a:gd name="T88" fmla="*/ 271 w 596"/>
                <a:gd name="T89" fmla="*/ 81 h 137"/>
                <a:gd name="T90" fmla="*/ 244 w 596"/>
                <a:gd name="T91" fmla="*/ 73 h 137"/>
                <a:gd name="T92" fmla="*/ 217 w 596"/>
                <a:gd name="T93" fmla="*/ 64 h 137"/>
                <a:gd name="T94" fmla="*/ 184 w 596"/>
                <a:gd name="T95" fmla="*/ 53 h 137"/>
                <a:gd name="T96" fmla="*/ 151 w 596"/>
                <a:gd name="T97" fmla="*/ 43 h 137"/>
                <a:gd name="T98" fmla="*/ 116 w 596"/>
                <a:gd name="T99" fmla="*/ 37 h 137"/>
                <a:gd name="T100" fmla="*/ 84 w 596"/>
                <a:gd name="T101" fmla="*/ 35 h 137"/>
                <a:gd name="T102" fmla="*/ 54 w 596"/>
                <a:gd name="T103" fmla="*/ 40 h 137"/>
                <a:gd name="T104" fmla="*/ 29 w 596"/>
                <a:gd name="T105" fmla="*/ 51 h 137"/>
                <a:gd name="T106" fmla="*/ 10 w 596"/>
                <a:gd name="T107" fmla="*/ 73 h 137"/>
                <a:gd name="T108" fmla="*/ 2 w 596"/>
                <a:gd name="T109" fmla="*/ 107 h 137"/>
                <a:gd name="T110" fmla="*/ 27 w 596"/>
                <a:gd name="T111" fmla="*/ 10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6" h="137">
                  <a:moveTo>
                    <a:pt x="27" y="102"/>
                  </a:moveTo>
                  <a:lnTo>
                    <a:pt x="29" y="97"/>
                  </a:lnTo>
                  <a:lnTo>
                    <a:pt x="30" y="94"/>
                  </a:lnTo>
                  <a:lnTo>
                    <a:pt x="32" y="89"/>
                  </a:lnTo>
                  <a:lnTo>
                    <a:pt x="34" y="86"/>
                  </a:lnTo>
                  <a:lnTo>
                    <a:pt x="38" y="80"/>
                  </a:lnTo>
                  <a:lnTo>
                    <a:pt x="45" y="75"/>
                  </a:lnTo>
                  <a:lnTo>
                    <a:pt x="48" y="72"/>
                  </a:lnTo>
                  <a:lnTo>
                    <a:pt x="51" y="70"/>
                  </a:lnTo>
                  <a:lnTo>
                    <a:pt x="54" y="68"/>
                  </a:lnTo>
                  <a:lnTo>
                    <a:pt x="57" y="67"/>
                  </a:lnTo>
                  <a:lnTo>
                    <a:pt x="62" y="65"/>
                  </a:lnTo>
                  <a:lnTo>
                    <a:pt x="65" y="65"/>
                  </a:lnTo>
                  <a:lnTo>
                    <a:pt x="70" y="64"/>
                  </a:lnTo>
                  <a:lnTo>
                    <a:pt x="75" y="64"/>
                  </a:lnTo>
                  <a:lnTo>
                    <a:pt x="79" y="62"/>
                  </a:lnTo>
                  <a:lnTo>
                    <a:pt x="84" y="62"/>
                  </a:lnTo>
                  <a:lnTo>
                    <a:pt x="89" y="61"/>
                  </a:lnTo>
                  <a:lnTo>
                    <a:pt x="94" y="61"/>
                  </a:lnTo>
                  <a:lnTo>
                    <a:pt x="99" y="61"/>
                  </a:lnTo>
                  <a:lnTo>
                    <a:pt x="105" y="61"/>
                  </a:lnTo>
                  <a:lnTo>
                    <a:pt x="110" y="62"/>
                  </a:lnTo>
                  <a:lnTo>
                    <a:pt x="116" y="64"/>
                  </a:lnTo>
                  <a:lnTo>
                    <a:pt x="121" y="64"/>
                  </a:lnTo>
                  <a:lnTo>
                    <a:pt x="125" y="64"/>
                  </a:lnTo>
                  <a:lnTo>
                    <a:pt x="132" y="64"/>
                  </a:lnTo>
                  <a:lnTo>
                    <a:pt x="138" y="65"/>
                  </a:lnTo>
                  <a:lnTo>
                    <a:pt x="143" y="67"/>
                  </a:lnTo>
                  <a:lnTo>
                    <a:pt x="149" y="67"/>
                  </a:lnTo>
                  <a:lnTo>
                    <a:pt x="156" y="70"/>
                  </a:lnTo>
                  <a:lnTo>
                    <a:pt x="162" y="72"/>
                  </a:lnTo>
                  <a:lnTo>
                    <a:pt x="167" y="72"/>
                  </a:lnTo>
                  <a:lnTo>
                    <a:pt x="173" y="73"/>
                  </a:lnTo>
                  <a:lnTo>
                    <a:pt x="179" y="75"/>
                  </a:lnTo>
                  <a:lnTo>
                    <a:pt x="186" y="76"/>
                  </a:lnTo>
                  <a:lnTo>
                    <a:pt x="190" y="78"/>
                  </a:lnTo>
                  <a:lnTo>
                    <a:pt x="197" y="80"/>
                  </a:lnTo>
                  <a:lnTo>
                    <a:pt x="203" y="81"/>
                  </a:lnTo>
                  <a:lnTo>
                    <a:pt x="209" y="83"/>
                  </a:lnTo>
                  <a:lnTo>
                    <a:pt x="214" y="86"/>
                  </a:lnTo>
                  <a:lnTo>
                    <a:pt x="221" y="88"/>
                  </a:lnTo>
                  <a:lnTo>
                    <a:pt x="225" y="89"/>
                  </a:lnTo>
                  <a:lnTo>
                    <a:pt x="232" y="91"/>
                  </a:lnTo>
                  <a:lnTo>
                    <a:pt x="236" y="92"/>
                  </a:lnTo>
                  <a:lnTo>
                    <a:pt x="243" y="94"/>
                  </a:lnTo>
                  <a:lnTo>
                    <a:pt x="248" y="95"/>
                  </a:lnTo>
                  <a:lnTo>
                    <a:pt x="254" y="99"/>
                  </a:lnTo>
                  <a:lnTo>
                    <a:pt x="259" y="100"/>
                  </a:lnTo>
                  <a:lnTo>
                    <a:pt x="263" y="102"/>
                  </a:lnTo>
                  <a:lnTo>
                    <a:pt x="268" y="103"/>
                  </a:lnTo>
                  <a:lnTo>
                    <a:pt x="273" y="105"/>
                  </a:lnTo>
                  <a:lnTo>
                    <a:pt x="278" y="107"/>
                  </a:lnTo>
                  <a:lnTo>
                    <a:pt x="282" y="108"/>
                  </a:lnTo>
                  <a:lnTo>
                    <a:pt x="287" y="110"/>
                  </a:lnTo>
                  <a:lnTo>
                    <a:pt x="292" y="111"/>
                  </a:lnTo>
                  <a:lnTo>
                    <a:pt x="295" y="113"/>
                  </a:lnTo>
                  <a:lnTo>
                    <a:pt x="298" y="115"/>
                  </a:lnTo>
                  <a:lnTo>
                    <a:pt x="303" y="116"/>
                  </a:lnTo>
                  <a:lnTo>
                    <a:pt x="306" y="118"/>
                  </a:lnTo>
                  <a:lnTo>
                    <a:pt x="309" y="118"/>
                  </a:lnTo>
                  <a:lnTo>
                    <a:pt x="313" y="119"/>
                  </a:lnTo>
                  <a:lnTo>
                    <a:pt x="316" y="119"/>
                  </a:lnTo>
                  <a:lnTo>
                    <a:pt x="319" y="121"/>
                  </a:lnTo>
                  <a:lnTo>
                    <a:pt x="322" y="122"/>
                  </a:lnTo>
                  <a:lnTo>
                    <a:pt x="325" y="122"/>
                  </a:lnTo>
                  <a:lnTo>
                    <a:pt x="328" y="122"/>
                  </a:lnTo>
                  <a:lnTo>
                    <a:pt x="332" y="124"/>
                  </a:lnTo>
                  <a:lnTo>
                    <a:pt x="335" y="124"/>
                  </a:lnTo>
                  <a:lnTo>
                    <a:pt x="338" y="126"/>
                  </a:lnTo>
                  <a:lnTo>
                    <a:pt x="341" y="126"/>
                  </a:lnTo>
                  <a:lnTo>
                    <a:pt x="346" y="127"/>
                  </a:lnTo>
                  <a:lnTo>
                    <a:pt x="349" y="127"/>
                  </a:lnTo>
                  <a:lnTo>
                    <a:pt x="352" y="129"/>
                  </a:lnTo>
                  <a:lnTo>
                    <a:pt x="355" y="129"/>
                  </a:lnTo>
                  <a:lnTo>
                    <a:pt x="359" y="130"/>
                  </a:lnTo>
                  <a:lnTo>
                    <a:pt x="363" y="130"/>
                  </a:lnTo>
                  <a:lnTo>
                    <a:pt x="366" y="130"/>
                  </a:lnTo>
                  <a:lnTo>
                    <a:pt x="370" y="130"/>
                  </a:lnTo>
                  <a:lnTo>
                    <a:pt x="373" y="132"/>
                  </a:lnTo>
                  <a:lnTo>
                    <a:pt x="376" y="132"/>
                  </a:lnTo>
                  <a:lnTo>
                    <a:pt x="381" y="132"/>
                  </a:lnTo>
                  <a:lnTo>
                    <a:pt x="384" y="132"/>
                  </a:lnTo>
                  <a:lnTo>
                    <a:pt x="387" y="134"/>
                  </a:lnTo>
                  <a:lnTo>
                    <a:pt x="390" y="134"/>
                  </a:lnTo>
                  <a:lnTo>
                    <a:pt x="393" y="134"/>
                  </a:lnTo>
                  <a:lnTo>
                    <a:pt x="398" y="135"/>
                  </a:lnTo>
                  <a:lnTo>
                    <a:pt x="401" y="135"/>
                  </a:lnTo>
                  <a:lnTo>
                    <a:pt x="404" y="135"/>
                  </a:lnTo>
                  <a:lnTo>
                    <a:pt x="408" y="135"/>
                  </a:lnTo>
                  <a:lnTo>
                    <a:pt x="412" y="135"/>
                  </a:lnTo>
                  <a:lnTo>
                    <a:pt x="416" y="135"/>
                  </a:lnTo>
                  <a:lnTo>
                    <a:pt x="419" y="135"/>
                  </a:lnTo>
                  <a:lnTo>
                    <a:pt x="424" y="137"/>
                  </a:lnTo>
                  <a:lnTo>
                    <a:pt x="427" y="137"/>
                  </a:lnTo>
                  <a:lnTo>
                    <a:pt x="431" y="137"/>
                  </a:lnTo>
                  <a:lnTo>
                    <a:pt x="435" y="137"/>
                  </a:lnTo>
                  <a:lnTo>
                    <a:pt x="438" y="137"/>
                  </a:lnTo>
                  <a:lnTo>
                    <a:pt x="441" y="137"/>
                  </a:lnTo>
                  <a:lnTo>
                    <a:pt x="446" y="137"/>
                  </a:lnTo>
                  <a:lnTo>
                    <a:pt x="449" y="137"/>
                  </a:lnTo>
                  <a:lnTo>
                    <a:pt x="452" y="137"/>
                  </a:lnTo>
                  <a:lnTo>
                    <a:pt x="455" y="137"/>
                  </a:lnTo>
                  <a:lnTo>
                    <a:pt x="460" y="137"/>
                  </a:lnTo>
                  <a:lnTo>
                    <a:pt x="463" y="135"/>
                  </a:lnTo>
                  <a:lnTo>
                    <a:pt x="466" y="135"/>
                  </a:lnTo>
                  <a:lnTo>
                    <a:pt x="469" y="135"/>
                  </a:lnTo>
                  <a:lnTo>
                    <a:pt x="474" y="135"/>
                  </a:lnTo>
                  <a:lnTo>
                    <a:pt x="477" y="135"/>
                  </a:lnTo>
                  <a:lnTo>
                    <a:pt x="481" y="135"/>
                  </a:lnTo>
                  <a:lnTo>
                    <a:pt x="484" y="134"/>
                  </a:lnTo>
                  <a:lnTo>
                    <a:pt x="489" y="134"/>
                  </a:lnTo>
                  <a:lnTo>
                    <a:pt x="492" y="132"/>
                  </a:lnTo>
                  <a:lnTo>
                    <a:pt x="495" y="132"/>
                  </a:lnTo>
                  <a:lnTo>
                    <a:pt x="498" y="132"/>
                  </a:lnTo>
                  <a:lnTo>
                    <a:pt x="503" y="132"/>
                  </a:lnTo>
                  <a:lnTo>
                    <a:pt x="506" y="130"/>
                  </a:lnTo>
                  <a:lnTo>
                    <a:pt x="509" y="130"/>
                  </a:lnTo>
                  <a:lnTo>
                    <a:pt x="512" y="130"/>
                  </a:lnTo>
                  <a:lnTo>
                    <a:pt x="515" y="130"/>
                  </a:lnTo>
                  <a:lnTo>
                    <a:pt x="520" y="129"/>
                  </a:lnTo>
                  <a:lnTo>
                    <a:pt x="523" y="127"/>
                  </a:lnTo>
                  <a:lnTo>
                    <a:pt x="527" y="127"/>
                  </a:lnTo>
                  <a:lnTo>
                    <a:pt x="530" y="127"/>
                  </a:lnTo>
                  <a:lnTo>
                    <a:pt x="533" y="126"/>
                  </a:lnTo>
                  <a:lnTo>
                    <a:pt x="538" y="126"/>
                  </a:lnTo>
                  <a:lnTo>
                    <a:pt x="541" y="124"/>
                  </a:lnTo>
                  <a:lnTo>
                    <a:pt x="544" y="124"/>
                  </a:lnTo>
                  <a:lnTo>
                    <a:pt x="550" y="122"/>
                  </a:lnTo>
                  <a:lnTo>
                    <a:pt x="555" y="119"/>
                  </a:lnTo>
                  <a:lnTo>
                    <a:pt x="561" y="116"/>
                  </a:lnTo>
                  <a:lnTo>
                    <a:pt x="566" y="113"/>
                  </a:lnTo>
                  <a:lnTo>
                    <a:pt x="573" y="110"/>
                  </a:lnTo>
                  <a:lnTo>
                    <a:pt x="577" y="107"/>
                  </a:lnTo>
                  <a:lnTo>
                    <a:pt x="582" y="102"/>
                  </a:lnTo>
                  <a:lnTo>
                    <a:pt x="587" y="97"/>
                  </a:lnTo>
                  <a:lnTo>
                    <a:pt x="590" y="92"/>
                  </a:lnTo>
                  <a:lnTo>
                    <a:pt x="593" y="88"/>
                  </a:lnTo>
                  <a:lnTo>
                    <a:pt x="595" y="81"/>
                  </a:lnTo>
                  <a:lnTo>
                    <a:pt x="596" y="76"/>
                  </a:lnTo>
                  <a:lnTo>
                    <a:pt x="596" y="70"/>
                  </a:lnTo>
                  <a:lnTo>
                    <a:pt x="595" y="64"/>
                  </a:lnTo>
                  <a:lnTo>
                    <a:pt x="593" y="59"/>
                  </a:lnTo>
                  <a:lnTo>
                    <a:pt x="592" y="53"/>
                  </a:lnTo>
                  <a:lnTo>
                    <a:pt x="587" y="46"/>
                  </a:lnTo>
                  <a:lnTo>
                    <a:pt x="584" y="42"/>
                  </a:lnTo>
                  <a:lnTo>
                    <a:pt x="579" y="37"/>
                  </a:lnTo>
                  <a:lnTo>
                    <a:pt x="574" y="34"/>
                  </a:lnTo>
                  <a:lnTo>
                    <a:pt x="568" y="29"/>
                  </a:lnTo>
                  <a:lnTo>
                    <a:pt x="563" y="27"/>
                  </a:lnTo>
                  <a:lnTo>
                    <a:pt x="557" y="22"/>
                  </a:lnTo>
                  <a:lnTo>
                    <a:pt x="550" y="21"/>
                  </a:lnTo>
                  <a:lnTo>
                    <a:pt x="547" y="19"/>
                  </a:lnTo>
                  <a:lnTo>
                    <a:pt x="544" y="18"/>
                  </a:lnTo>
                  <a:lnTo>
                    <a:pt x="539" y="18"/>
                  </a:lnTo>
                  <a:lnTo>
                    <a:pt x="536" y="16"/>
                  </a:lnTo>
                  <a:lnTo>
                    <a:pt x="533" y="16"/>
                  </a:lnTo>
                  <a:lnTo>
                    <a:pt x="530" y="15"/>
                  </a:lnTo>
                  <a:lnTo>
                    <a:pt x="527" y="13"/>
                  </a:lnTo>
                  <a:lnTo>
                    <a:pt x="522" y="13"/>
                  </a:lnTo>
                  <a:lnTo>
                    <a:pt x="519" y="13"/>
                  </a:lnTo>
                  <a:lnTo>
                    <a:pt x="515" y="11"/>
                  </a:lnTo>
                  <a:lnTo>
                    <a:pt x="511" y="11"/>
                  </a:lnTo>
                  <a:lnTo>
                    <a:pt x="508" y="11"/>
                  </a:lnTo>
                  <a:lnTo>
                    <a:pt x="503" y="11"/>
                  </a:lnTo>
                  <a:lnTo>
                    <a:pt x="500" y="10"/>
                  </a:lnTo>
                  <a:lnTo>
                    <a:pt x="496" y="10"/>
                  </a:lnTo>
                  <a:lnTo>
                    <a:pt x="492" y="10"/>
                  </a:lnTo>
                  <a:lnTo>
                    <a:pt x="489" y="10"/>
                  </a:lnTo>
                  <a:lnTo>
                    <a:pt x="484" y="10"/>
                  </a:lnTo>
                  <a:lnTo>
                    <a:pt x="479" y="8"/>
                  </a:lnTo>
                  <a:lnTo>
                    <a:pt x="476" y="8"/>
                  </a:lnTo>
                  <a:lnTo>
                    <a:pt x="473" y="8"/>
                  </a:lnTo>
                  <a:lnTo>
                    <a:pt x="468" y="8"/>
                  </a:lnTo>
                  <a:lnTo>
                    <a:pt x="465" y="8"/>
                  </a:lnTo>
                  <a:lnTo>
                    <a:pt x="460" y="8"/>
                  </a:lnTo>
                  <a:lnTo>
                    <a:pt x="457" y="8"/>
                  </a:lnTo>
                  <a:lnTo>
                    <a:pt x="452" y="8"/>
                  </a:lnTo>
                  <a:lnTo>
                    <a:pt x="449" y="8"/>
                  </a:lnTo>
                  <a:lnTo>
                    <a:pt x="446" y="8"/>
                  </a:lnTo>
                  <a:lnTo>
                    <a:pt x="441" y="7"/>
                  </a:lnTo>
                  <a:lnTo>
                    <a:pt x="438" y="7"/>
                  </a:lnTo>
                  <a:lnTo>
                    <a:pt x="435" y="7"/>
                  </a:lnTo>
                  <a:lnTo>
                    <a:pt x="431" y="7"/>
                  </a:lnTo>
                  <a:lnTo>
                    <a:pt x="427" y="7"/>
                  </a:lnTo>
                  <a:lnTo>
                    <a:pt x="424" y="7"/>
                  </a:lnTo>
                  <a:lnTo>
                    <a:pt x="420" y="7"/>
                  </a:lnTo>
                  <a:lnTo>
                    <a:pt x="417" y="7"/>
                  </a:lnTo>
                  <a:lnTo>
                    <a:pt x="412" y="5"/>
                  </a:lnTo>
                  <a:lnTo>
                    <a:pt x="409" y="5"/>
                  </a:lnTo>
                  <a:lnTo>
                    <a:pt x="406" y="5"/>
                  </a:lnTo>
                  <a:lnTo>
                    <a:pt x="403" y="5"/>
                  </a:lnTo>
                  <a:lnTo>
                    <a:pt x="400" y="5"/>
                  </a:lnTo>
                  <a:lnTo>
                    <a:pt x="397" y="3"/>
                  </a:lnTo>
                  <a:lnTo>
                    <a:pt x="393" y="3"/>
                  </a:lnTo>
                  <a:lnTo>
                    <a:pt x="392" y="3"/>
                  </a:lnTo>
                  <a:lnTo>
                    <a:pt x="385" y="2"/>
                  </a:lnTo>
                  <a:lnTo>
                    <a:pt x="381" y="2"/>
                  </a:lnTo>
                  <a:lnTo>
                    <a:pt x="376" y="0"/>
                  </a:lnTo>
                  <a:lnTo>
                    <a:pt x="371" y="2"/>
                  </a:lnTo>
                  <a:lnTo>
                    <a:pt x="368" y="5"/>
                  </a:lnTo>
                  <a:lnTo>
                    <a:pt x="366" y="8"/>
                  </a:lnTo>
                  <a:lnTo>
                    <a:pt x="365" y="11"/>
                  </a:lnTo>
                  <a:lnTo>
                    <a:pt x="365" y="16"/>
                  </a:lnTo>
                  <a:lnTo>
                    <a:pt x="368" y="19"/>
                  </a:lnTo>
                  <a:lnTo>
                    <a:pt x="371" y="22"/>
                  </a:lnTo>
                  <a:lnTo>
                    <a:pt x="376" y="22"/>
                  </a:lnTo>
                  <a:lnTo>
                    <a:pt x="381" y="24"/>
                  </a:lnTo>
                  <a:lnTo>
                    <a:pt x="384" y="27"/>
                  </a:lnTo>
                  <a:lnTo>
                    <a:pt x="389" y="29"/>
                  </a:lnTo>
                  <a:lnTo>
                    <a:pt x="393" y="29"/>
                  </a:lnTo>
                  <a:lnTo>
                    <a:pt x="398" y="30"/>
                  </a:lnTo>
                  <a:lnTo>
                    <a:pt x="401" y="32"/>
                  </a:lnTo>
                  <a:lnTo>
                    <a:pt x="406" y="34"/>
                  </a:lnTo>
                  <a:lnTo>
                    <a:pt x="411" y="34"/>
                  </a:lnTo>
                  <a:lnTo>
                    <a:pt x="414" y="35"/>
                  </a:lnTo>
                  <a:lnTo>
                    <a:pt x="419" y="35"/>
                  </a:lnTo>
                  <a:lnTo>
                    <a:pt x="424" y="37"/>
                  </a:lnTo>
                  <a:lnTo>
                    <a:pt x="428" y="37"/>
                  </a:lnTo>
                  <a:lnTo>
                    <a:pt x="431" y="37"/>
                  </a:lnTo>
                  <a:lnTo>
                    <a:pt x="438" y="37"/>
                  </a:lnTo>
                  <a:lnTo>
                    <a:pt x="443" y="38"/>
                  </a:lnTo>
                  <a:lnTo>
                    <a:pt x="447" y="38"/>
                  </a:lnTo>
                  <a:lnTo>
                    <a:pt x="454" y="40"/>
                  </a:lnTo>
                  <a:lnTo>
                    <a:pt x="460" y="40"/>
                  </a:lnTo>
                  <a:lnTo>
                    <a:pt x="465" y="40"/>
                  </a:lnTo>
                  <a:lnTo>
                    <a:pt x="471" y="40"/>
                  </a:lnTo>
                  <a:lnTo>
                    <a:pt x="477" y="40"/>
                  </a:lnTo>
                  <a:lnTo>
                    <a:pt x="482" y="42"/>
                  </a:lnTo>
                  <a:lnTo>
                    <a:pt x="489" y="42"/>
                  </a:lnTo>
                  <a:lnTo>
                    <a:pt x="493" y="42"/>
                  </a:lnTo>
                  <a:lnTo>
                    <a:pt x="498" y="43"/>
                  </a:lnTo>
                  <a:lnTo>
                    <a:pt x="503" y="43"/>
                  </a:lnTo>
                  <a:lnTo>
                    <a:pt x="508" y="43"/>
                  </a:lnTo>
                  <a:lnTo>
                    <a:pt x="514" y="43"/>
                  </a:lnTo>
                  <a:lnTo>
                    <a:pt x="519" y="45"/>
                  </a:lnTo>
                  <a:lnTo>
                    <a:pt x="523" y="45"/>
                  </a:lnTo>
                  <a:lnTo>
                    <a:pt x="530" y="45"/>
                  </a:lnTo>
                  <a:lnTo>
                    <a:pt x="531" y="48"/>
                  </a:lnTo>
                  <a:lnTo>
                    <a:pt x="533" y="51"/>
                  </a:lnTo>
                  <a:lnTo>
                    <a:pt x="534" y="54"/>
                  </a:lnTo>
                  <a:lnTo>
                    <a:pt x="536" y="57"/>
                  </a:lnTo>
                  <a:lnTo>
                    <a:pt x="539" y="64"/>
                  </a:lnTo>
                  <a:lnTo>
                    <a:pt x="542" y="70"/>
                  </a:lnTo>
                  <a:lnTo>
                    <a:pt x="544" y="75"/>
                  </a:lnTo>
                  <a:lnTo>
                    <a:pt x="544" y="78"/>
                  </a:lnTo>
                  <a:lnTo>
                    <a:pt x="544" y="83"/>
                  </a:lnTo>
                  <a:lnTo>
                    <a:pt x="546" y="88"/>
                  </a:lnTo>
                  <a:lnTo>
                    <a:pt x="544" y="91"/>
                  </a:lnTo>
                  <a:lnTo>
                    <a:pt x="542" y="94"/>
                  </a:lnTo>
                  <a:lnTo>
                    <a:pt x="539" y="95"/>
                  </a:lnTo>
                  <a:lnTo>
                    <a:pt x="538" y="99"/>
                  </a:lnTo>
                  <a:lnTo>
                    <a:pt x="533" y="100"/>
                  </a:lnTo>
                  <a:lnTo>
                    <a:pt x="530" y="102"/>
                  </a:lnTo>
                  <a:lnTo>
                    <a:pt x="525" y="102"/>
                  </a:lnTo>
                  <a:lnTo>
                    <a:pt x="520" y="103"/>
                  </a:lnTo>
                  <a:lnTo>
                    <a:pt x="515" y="105"/>
                  </a:lnTo>
                  <a:lnTo>
                    <a:pt x="511" y="105"/>
                  </a:lnTo>
                  <a:lnTo>
                    <a:pt x="508" y="105"/>
                  </a:lnTo>
                  <a:lnTo>
                    <a:pt x="503" y="107"/>
                  </a:lnTo>
                  <a:lnTo>
                    <a:pt x="498" y="107"/>
                  </a:lnTo>
                  <a:lnTo>
                    <a:pt x="495" y="108"/>
                  </a:lnTo>
                  <a:lnTo>
                    <a:pt x="490" y="108"/>
                  </a:lnTo>
                  <a:lnTo>
                    <a:pt x="485" y="110"/>
                  </a:lnTo>
                  <a:lnTo>
                    <a:pt x="482" y="110"/>
                  </a:lnTo>
                  <a:lnTo>
                    <a:pt x="477" y="110"/>
                  </a:lnTo>
                  <a:lnTo>
                    <a:pt x="473" y="110"/>
                  </a:lnTo>
                  <a:lnTo>
                    <a:pt x="469" y="111"/>
                  </a:lnTo>
                  <a:lnTo>
                    <a:pt x="465" y="111"/>
                  </a:lnTo>
                  <a:lnTo>
                    <a:pt x="462" y="111"/>
                  </a:lnTo>
                  <a:lnTo>
                    <a:pt x="457" y="111"/>
                  </a:lnTo>
                  <a:lnTo>
                    <a:pt x="454" y="111"/>
                  </a:lnTo>
                  <a:lnTo>
                    <a:pt x="449" y="111"/>
                  </a:lnTo>
                  <a:lnTo>
                    <a:pt x="444" y="111"/>
                  </a:lnTo>
                  <a:lnTo>
                    <a:pt x="439" y="111"/>
                  </a:lnTo>
                  <a:lnTo>
                    <a:pt x="436" y="111"/>
                  </a:lnTo>
                  <a:lnTo>
                    <a:pt x="431" y="111"/>
                  </a:lnTo>
                  <a:lnTo>
                    <a:pt x="428" y="111"/>
                  </a:lnTo>
                  <a:lnTo>
                    <a:pt x="424" y="111"/>
                  </a:lnTo>
                  <a:lnTo>
                    <a:pt x="419" y="111"/>
                  </a:lnTo>
                  <a:lnTo>
                    <a:pt x="414" y="110"/>
                  </a:lnTo>
                  <a:lnTo>
                    <a:pt x="411" y="110"/>
                  </a:lnTo>
                  <a:lnTo>
                    <a:pt x="406" y="108"/>
                  </a:lnTo>
                  <a:lnTo>
                    <a:pt x="403" y="108"/>
                  </a:lnTo>
                  <a:lnTo>
                    <a:pt x="398" y="108"/>
                  </a:lnTo>
                  <a:lnTo>
                    <a:pt x="395" y="108"/>
                  </a:lnTo>
                  <a:lnTo>
                    <a:pt x="390" y="108"/>
                  </a:lnTo>
                  <a:lnTo>
                    <a:pt x="387" y="108"/>
                  </a:lnTo>
                  <a:lnTo>
                    <a:pt x="382" y="107"/>
                  </a:lnTo>
                  <a:lnTo>
                    <a:pt x="378" y="107"/>
                  </a:lnTo>
                  <a:lnTo>
                    <a:pt x="373" y="105"/>
                  </a:lnTo>
                  <a:lnTo>
                    <a:pt x="370" y="105"/>
                  </a:lnTo>
                  <a:lnTo>
                    <a:pt x="365" y="103"/>
                  </a:lnTo>
                  <a:lnTo>
                    <a:pt x="362" y="102"/>
                  </a:lnTo>
                  <a:lnTo>
                    <a:pt x="357" y="102"/>
                  </a:lnTo>
                  <a:lnTo>
                    <a:pt x="352" y="102"/>
                  </a:lnTo>
                  <a:lnTo>
                    <a:pt x="349" y="100"/>
                  </a:lnTo>
                  <a:lnTo>
                    <a:pt x="344" y="100"/>
                  </a:lnTo>
                  <a:lnTo>
                    <a:pt x="339" y="99"/>
                  </a:lnTo>
                  <a:lnTo>
                    <a:pt x="336" y="97"/>
                  </a:lnTo>
                  <a:lnTo>
                    <a:pt x="332" y="97"/>
                  </a:lnTo>
                  <a:lnTo>
                    <a:pt x="328" y="95"/>
                  </a:lnTo>
                  <a:lnTo>
                    <a:pt x="324" y="95"/>
                  </a:lnTo>
                  <a:lnTo>
                    <a:pt x="320" y="94"/>
                  </a:lnTo>
                  <a:lnTo>
                    <a:pt x="316" y="92"/>
                  </a:lnTo>
                  <a:lnTo>
                    <a:pt x="311" y="92"/>
                  </a:lnTo>
                  <a:lnTo>
                    <a:pt x="308" y="91"/>
                  </a:lnTo>
                  <a:lnTo>
                    <a:pt x="303" y="89"/>
                  </a:lnTo>
                  <a:lnTo>
                    <a:pt x="298" y="89"/>
                  </a:lnTo>
                  <a:lnTo>
                    <a:pt x="295" y="88"/>
                  </a:lnTo>
                  <a:lnTo>
                    <a:pt x="290" y="86"/>
                  </a:lnTo>
                  <a:lnTo>
                    <a:pt x="287" y="86"/>
                  </a:lnTo>
                  <a:lnTo>
                    <a:pt x="284" y="84"/>
                  </a:lnTo>
                  <a:lnTo>
                    <a:pt x="279" y="83"/>
                  </a:lnTo>
                  <a:lnTo>
                    <a:pt x="274" y="83"/>
                  </a:lnTo>
                  <a:lnTo>
                    <a:pt x="271" y="81"/>
                  </a:lnTo>
                  <a:lnTo>
                    <a:pt x="268" y="81"/>
                  </a:lnTo>
                  <a:lnTo>
                    <a:pt x="263" y="80"/>
                  </a:lnTo>
                  <a:lnTo>
                    <a:pt x="260" y="78"/>
                  </a:lnTo>
                  <a:lnTo>
                    <a:pt x="257" y="78"/>
                  </a:lnTo>
                  <a:lnTo>
                    <a:pt x="252" y="76"/>
                  </a:lnTo>
                  <a:lnTo>
                    <a:pt x="249" y="75"/>
                  </a:lnTo>
                  <a:lnTo>
                    <a:pt x="244" y="73"/>
                  </a:lnTo>
                  <a:lnTo>
                    <a:pt x="241" y="72"/>
                  </a:lnTo>
                  <a:lnTo>
                    <a:pt x="238" y="70"/>
                  </a:lnTo>
                  <a:lnTo>
                    <a:pt x="233" y="70"/>
                  </a:lnTo>
                  <a:lnTo>
                    <a:pt x="230" y="68"/>
                  </a:lnTo>
                  <a:lnTo>
                    <a:pt x="225" y="67"/>
                  </a:lnTo>
                  <a:lnTo>
                    <a:pt x="221" y="65"/>
                  </a:lnTo>
                  <a:lnTo>
                    <a:pt x="217" y="64"/>
                  </a:lnTo>
                  <a:lnTo>
                    <a:pt x="213" y="62"/>
                  </a:lnTo>
                  <a:lnTo>
                    <a:pt x="208" y="61"/>
                  </a:lnTo>
                  <a:lnTo>
                    <a:pt x="203" y="59"/>
                  </a:lnTo>
                  <a:lnTo>
                    <a:pt x="198" y="57"/>
                  </a:lnTo>
                  <a:lnTo>
                    <a:pt x="194" y="56"/>
                  </a:lnTo>
                  <a:lnTo>
                    <a:pt x="189" y="54"/>
                  </a:lnTo>
                  <a:lnTo>
                    <a:pt x="184" y="53"/>
                  </a:lnTo>
                  <a:lnTo>
                    <a:pt x="179" y="51"/>
                  </a:lnTo>
                  <a:lnTo>
                    <a:pt x="175" y="51"/>
                  </a:lnTo>
                  <a:lnTo>
                    <a:pt x="170" y="49"/>
                  </a:lnTo>
                  <a:lnTo>
                    <a:pt x="165" y="48"/>
                  </a:lnTo>
                  <a:lnTo>
                    <a:pt x="160" y="46"/>
                  </a:lnTo>
                  <a:lnTo>
                    <a:pt x="156" y="45"/>
                  </a:lnTo>
                  <a:lnTo>
                    <a:pt x="151" y="43"/>
                  </a:lnTo>
                  <a:lnTo>
                    <a:pt x="146" y="42"/>
                  </a:lnTo>
                  <a:lnTo>
                    <a:pt x="140" y="42"/>
                  </a:lnTo>
                  <a:lnTo>
                    <a:pt x="135" y="40"/>
                  </a:lnTo>
                  <a:lnTo>
                    <a:pt x="130" y="40"/>
                  </a:lnTo>
                  <a:lnTo>
                    <a:pt x="125" y="38"/>
                  </a:lnTo>
                  <a:lnTo>
                    <a:pt x="121" y="37"/>
                  </a:lnTo>
                  <a:lnTo>
                    <a:pt x="116" y="37"/>
                  </a:lnTo>
                  <a:lnTo>
                    <a:pt x="111" y="37"/>
                  </a:lnTo>
                  <a:lnTo>
                    <a:pt x="106" y="35"/>
                  </a:lnTo>
                  <a:lnTo>
                    <a:pt x="102" y="35"/>
                  </a:lnTo>
                  <a:lnTo>
                    <a:pt x="97" y="35"/>
                  </a:lnTo>
                  <a:lnTo>
                    <a:pt x="92" y="35"/>
                  </a:lnTo>
                  <a:lnTo>
                    <a:pt x="87" y="35"/>
                  </a:lnTo>
                  <a:lnTo>
                    <a:pt x="84" y="35"/>
                  </a:lnTo>
                  <a:lnTo>
                    <a:pt x="79" y="35"/>
                  </a:lnTo>
                  <a:lnTo>
                    <a:pt x="75" y="35"/>
                  </a:lnTo>
                  <a:lnTo>
                    <a:pt x="70" y="35"/>
                  </a:lnTo>
                  <a:lnTo>
                    <a:pt x="65" y="37"/>
                  </a:lnTo>
                  <a:lnTo>
                    <a:pt x="62" y="37"/>
                  </a:lnTo>
                  <a:lnTo>
                    <a:pt x="57" y="38"/>
                  </a:lnTo>
                  <a:lnTo>
                    <a:pt x="54" y="40"/>
                  </a:lnTo>
                  <a:lnTo>
                    <a:pt x="49" y="40"/>
                  </a:lnTo>
                  <a:lnTo>
                    <a:pt x="46" y="42"/>
                  </a:lnTo>
                  <a:lnTo>
                    <a:pt x="43" y="43"/>
                  </a:lnTo>
                  <a:lnTo>
                    <a:pt x="38" y="45"/>
                  </a:lnTo>
                  <a:lnTo>
                    <a:pt x="35" y="46"/>
                  </a:lnTo>
                  <a:lnTo>
                    <a:pt x="32" y="49"/>
                  </a:lnTo>
                  <a:lnTo>
                    <a:pt x="29" y="51"/>
                  </a:lnTo>
                  <a:lnTo>
                    <a:pt x="26" y="54"/>
                  </a:lnTo>
                  <a:lnTo>
                    <a:pt x="22" y="57"/>
                  </a:lnTo>
                  <a:lnTo>
                    <a:pt x="19" y="59"/>
                  </a:lnTo>
                  <a:lnTo>
                    <a:pt x="16" y="64"/>
                  </a:lnTo>
                  <a:lnTo>
                    <a:pt x="14" y="65"/>
                  </a:lnTo>
                  <a:lnTo>
                    <a:pt x="11" y="70"/>
                  </a:lnTo>
                  <a:lnTo>
                    <a:pt x="10" y="73"/>
                  </a:lnTo>
                  <a:lnTo>
                    <a:pt x="8" y="76"/>
                  </a:lnTo>
                  <a:lnTo>
                    <a:pt x="5" y="81"/>
                  </a:lnTo>
                  <a:lnTo>
                    <a:pt x="3" y="86"/>
                  </a:lnTo>
                  <a:lnTo>
                    <a:pt x="2" y="91"/>
                  </a:lnTo>
                  <a:lnTo>
                    <a:pt x="2" y="95"/>
                  </a:lnTo>
                  <a:lnTo>
                    <a:pt x="0" y="102"/>
                  </a:lnTo>
                  <a:lnTo>
                    <a:pt x="2" y="107"/>
                  </a:lnTo>
                  <a:lnTo>
                    <a:pt x="7" y="110"/>
                  </a:lnTo>
                  <a:lnTo>
                    <a:pt x="11" y="111"/>
                  </a:lnTo>
                  <a:lnTo>
                    <a:pt x="16" y="111"/>
                  </a:lnTo>
                  <a:lnTo>
                    <a:pt x="21" y="110"/>
                  </a:lnTo>
                  <a:lnTo>
                    <a:pt x="26" y="107"/>
                  </a:lnTo>
                  <a:lnTo>
                    <a:pt x="27" y="102"/>
                  </a:lnTo>
                  <a:lnTo>
                    <a:pt x="27"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1" name="Freeform 23"/>
            <p:cNvSpPr>
              <a:spLocks/>
            </p:cNvSpPr>
            <p:nvPr/>
          </p:nvSpPr>
          <p:spPr bwMode="auto">
            <a:xfrm>
              <a:off x="4687" y="3488"/>
              <a:ext cx="333" cy="60"/>
            </a:xfrm>
            <a:custGeom>
              <a:avLst/>
              <a:gdLst>
                <a:gd name="T0" fmla="*/ 312 w 333"/>
                <a:gd name="T1" fmla="*/ 24 h 60"/>
                <a:gd name="T2" fmla="*/ 297 w 333"/>
                <a:gd name="T3" fmla="*/ 16 h 60"/>
                <a:gd name="T4" fmla="*/ 287 w 333"/>
                <a:gd name="T5" fmla="*/ 11 h 60"/>
                <a:gd name="T6" fmla="*/ 278 w 333"/>
                <a:gd name="T7" fmla="*/ 8 h 60"/>
                <a:gd name="T8" fmla="*/ 266 w 333"/>
                <a:gd name="T9" fmla="*/ 5 h 60"/>
                <a:gd name="T10" fmla="*/ 257 w 333"/>
                <a:gd name="T11" fmla="*/ 2 h 60"/>
                <a:gd name="T12" fmla="*/ 247 w 333"/>
                <a:gd name="T13" fmla="*/ 2 h 60"/>
                <a:gd name="T14" fmla="*/ 236 w 333"/>
                <a:gd name="T15" fmla="*/ 0 h 60"/>
                <a:gd name="T16" fmla="*/ 227 w 333"/>
                <a:gd name="T17" fmla="*/ 2 h 60"/>
                <a:gd name="T18" fmla="*/ 217 w 333"/>
                <a:gd name="T19" fmla="*/ 3 h 60"/>
                <a:gd name="T20" fmla="*/ 206 w 333"/>
                <a:gd name="T21" fmla="*/ 6 h 60"/>
                <a:gd name="T22" fmla="*/ 197 w 333"/>
                <a:gd name="T23" fmla="*/ 9 h 60"/>
                <a:gd name="T24" fmla="*/ 186 w 333"/>
                <a:gd name="T25" fmla="*/ 11 h 60"/>
                <a:gd name="T26" fmla="*/ 176 w 333"/>
                <a:gd name="T27" fmla="*/ 14 h 60"/>
                <a:gd name="T28" fmla="*/ 167 w 333"/>
                <a:gd name="T29" fmla="*/ 16 h 60"/>
                <a:gd name="T30" fmla="*/ 157 w 333"/>
                <a:gd name="T31" fmla="*/ 17 h 60"/>
                <a:gd name="T32" fmla="*/ 148 w 333"/>
                <a:gd name="T33" fmla="*/ 21 h 60"/>
                <a:gd name="T34" fmla="*/ 135 w 333"/>
                <a:gd name="T35" fmla="*/ 22 h 60"/>
                <a:gd name="T36" fmla="*/ 117 w 333"/>
                <a:gd name="T37" fmla="*/ 25 h 60"/>
                <a:gd name="T38" fmla="*/ 108 w 333"/>
                <a:gd name="T39" fmla="*/ 25 h 60"/>
                <a:gd name="T40" fmla="*/ 97 w 333"/>
                <a:gd name="T41" fmla="*/ 27 h 60"/>
                <a:gd name="T42" fmla="*/ 89 w 333"/>
                <a:gd name="T43" fmla="*/ 27 h 60"/>
                <a:gd name="T44" fmla="*/ 79 w 333"/>
                <a:gd name="T45" fmla="*/ 25 h 60"/>
                <a:gd name="T46" fmla="*/ 68 w 333"/>
                <a:gd name="T47" fmla="*/ 24 h 60"/>
                <a:gd name="T48" fmla="*/ 59 w 333"/>
                <a:gd name="T49" fmla="*/ 22 h 60"/>
                <a:gd name="T50" fmla="*/ 49 w 333"/>
                <a:gd name="T51" fmla="*/ 21 h 60"/>
                <a:gd name="T52" fmla="*/ 40 w 333"/>
                <a:gd name="T53" fmla="*/ 19 h 60"/>
                <a:gd name="T54" fmla="*/ 30 w 333"/>
                <a:gd name="T55" fmla="*/ 14 h 60"/>
                <a:gd name="T56" fmla="*/ 19 w 333"/>
                <a:gd name="T57" fmla="*/ 11 h 60"/>
                <a:gd name="T58" fmla="*/ 8 w 333"/>
                <a:gd name="T59" fmla="*/ 6 h 60"/>
                <a:gd name="T60" fmla="*/ 0 w 333"/>
                <a:gd name="T61" fmla="*/ 11 h 60"/>
                <a:gd name="T62" fmla="*/ 0 w 333"/>
                <a:gd name="T63" fmla="*/ 21 h 60"/>
                <a:gd name="T64" fmla="*/ 10 w 333"/>
                <a:gd name="T65" fmla="*/ 27 h 60"/>
                <a:gd name="T66" fmla="*/ 21 w 333"/>
                <a:gd name="T67" fmla="*/ 33 h 60"/>
                <a:gd name="T68" fmla="*/ 30 w 333"/>
                <a:gd name="T69" fmla="*/ 38 h 60"/>
                <a:gd name="T70" fmla="*/ 41 w 333"/>
                <a:gd name="T71" fmla="*/ 41 h 60"/>
                <a:gd name="T72" fmla="*/ 52 w 333"/>
                <a:gd name="T73" fmla="*/ 44 h 60"/>
                <a:gd name="T74" fmla="*/ 65 w 333"/>
                <a:gd name="T75" fmla="*/ 46 h 60"/>
                <a:gd name="T76" fmla="*/ 76 w 333"/>
                <a:gd name="T77" fmla="*/ 48 h 60"/>
                <a:gd name="T78" fmla="*/ 87 w 333"/>
                <a:gd name="T79" fmla="*/ 48 h 60"/>
                <a:gd name="T80" fmla="*/ 98 w 333"/>
                <a:gd name="T81" fmla="*/ 48 h 60"/>
                <a:gd name="T82" fmla="*/ 111 w 333"/>
                <a:gd name="T83" fmla="*/ 48 h 60"/>
                <a:gd name="T84" fmla="*/ 124 w 333"/>
                <a:gd name="T85" fmla="*/ 48 h 60"/>
                <a:gd name="T86" fmla="*/ 141 w 333"/>
                <a:gd name="T87" fmla="*/ 44 h 60"/>
                <a:gd name="T88" fmla="*/ 159 w 333"/>
                <a:gd name="T89" fmla="*/ 43 h 60"/>
                <a:gd name="T90" fmla="*/ 176 w 333"/>
                <a:gd name="T91" fmla="*/ 41 h 60"/>
                <a:gd name="T92" fmla="*/ 194 w 333"/>
                <a:gd name="T93" fmla="*/ 40 h 60"/>
                <a:gd name="T94" fmla="*/ 211 w 333"/>
                <a:gd name="T95" fmla="*/ 38 h 60"/>
                <a:gd name="T96" fmla="*/ 227 w 333"/>
                <a:gd name="T97" fmla="*/ 38 h 60"/>
                <a:gd name="T98" fmla="*/ 243 w 333"/>
                <a:gd name="T99" fmla="*/ 38 h 60"/>
                <a:gd name="T100" fmla="*/ 260 w 333"/>
                <a:gd name="T101" fmla="*/ 41 h 60"/>
                <a:gd name="T102" fmla="*/ 278 w 333"/>
                <a:gd name="T103" fmla="*/ 44 h 60"/>
                <a:gd name="T104" fmla="*/ 295 w 333"/>
                <a:gd name="T105" fmla="*/ 52 h 60"/>
                <a:gd name="T106" fmla="*/ 305 w 333"/>
                <a:gd name="T107" fmla="*/ 57 h 60"/>
                <a:gd name="T108" fmla="*/ 314 w 333"/>
                <a:gd name="T109" fmla="*/ 60 h 60"/>
                <a:gd name="T110" fmla="*/ 325 w 333"/>
                <a:gd name="T111" fmla="*/ 57 h 60"/>
                <a:gd name="T112" fmla="*/ 333 w 333"/>
                <a:gd name="T113" fmla="*/ 40 h 60"/>
                <a:gd name="T114" fmla="*/ 327 w 333"/>
                <a:gd name="T115"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60">
                  <a:moveTo>
                    <a:pt x="325" y="30"/>
                  </a:moveTo>
                  <a:lnTo>
                    <a:pt x="319" y="27"/>
                  </a:lnTo>
                  <a:lnTo>
                    <a:pt x="312" y="24"/>
                  </a:lnTo>
                  <a:lnTo>
                    <a:pt x="306" y="21"/>
                  </a:lnTo>
                  <a:lnTo>
                    <a:pt x="300" y="17"/>
                  </a:lnTo>
                  <a:lnTo>
                    <a:pt x="297" y="16"/>
                  </a:lnTo>
                  <a:lnTo>
                    <a:pt x="293" y="14"/>
                  </a:lnTo>
                  <a:lnTo>
                    <a:pt x="290" y="13"/>
                  </a:lnTo>
                  <a:lnTo>
                    <a:pt x="287" y="11"/>
                  </a:lnTo>
                  <a:lnTo>
                    <a:pt x="284" y="9"/>
                  </a:lnTo>
                  <a:lnTo>
                    <a:pt x="281" y="9"/>
                  </a:lnTo>
                  <a:lnTo>
                    <a:pt x="278" y="8"/>
                  </a:lnTo>
                  <a:lnTo>
                    <a:pt x="274" y="8"/>
                  </a:lnTo>
                  <a:lnTo>
                    <a:pt x="271" y="5"/>
                  </a:lnTo>
                  <a:lnTo>
                    <a:pt x="266" y="5"/>
                  </a:lnTo>
                  <a:lnTo>
                    <a:pt x="263" y="3"/>
                  </a:lnTo>
                  <a:lnTo>
                    <a:pt x="260" y="3"/>
                  </a:lnTo>
                  <a:lnTo>
                    <a:pt x="257" y="2"/>
                  </a:lnTo>
                  <a:lnTo>
                    <a:pt x="254" y="2"/>
                  </a:lnTo>
                  <a:lnTo>
                    <a:pt x="251" y="2"/>
                  </a:lnTo>
                  <a:lnTo>
                    <a:pt x="247" y="2"/>
                  </a:lnTo>
                  <a:lnTo>
                    <a:pt x="244" y="0"/>
                  </a:lnTo>
                  <a:lnTo>
                    <a:pt x="241" y="0"/>
                  </a:lnTo>
                  <a:lnTo>
                    <a:pt x="236" y="0"/>
                  </a:lnTo>
                  <a:lnTo>
                    <a:pt x="233" y="2"/>
                  </a:lnTo>
                  <a:lnTo>
                    <a:pt x="230" y="2"/>
                  </a:lnTo>
                  <a:lnTo>
                    <a:pt x="227" y="2"/>
                  </a:lnTo>
                  <a:lnTo>
                    <a:pt x="224" y="3"/>
                  </a:lnTo>
                  <a:lnTo>
                    <a:pt x="221" y="3"/>
                  </a:lnTo>
                  <a:lnTo>
                    <a:pt x="217" y="3"/>
                  </a:lnTo>
                  <a:lnTo>
                    <a:pt x="214" y="5"/>
                  </a:lnTo>
                  <a:lnTo>
                    <a:pt x="211" y="5"/>
                  </a:lnTo>
                  <a:lnTo>
                    <a:pt x="206" y="6"/>
                  </a:lnTo>
                  <a:lnTo>
                    <a:pt x="203" y="8"/>
                  </a:lnTo>
                  <a:lnTo>
                    <a:pt x="200" y="8"/>
                  </a:lnTo>
                  <a:lnTo>
                    <a:pt x="197" y="9"/>
                  </a:lnTo>
                  <a:lnTo>
                    <a:pt x="194" y="9"/>
                  </a:lnTo>
                  <a:lnTo>
                    <a:pt x="189" y="9"/>
                  </a:lnTo>
                  <a:lnTo>
                    <a:pt x="186" y="11"/>
                  </a:lnTo>
                  <a:lnTo>
                    <a:pt x="182" y="11"/>
                  </a:lnTo>
                  <a:lnTo>
                    <a:pt x="179" y="13"/>
                  </a:lnTo>
                  <a:lnTo>
                    <a:pt x="176" y="14"/>
                  </a:lnTo>
                  <a:lnTo>
                    <a:pt x="173" y="14"/>
                  </a:lnTo>
                  <a:lnTo>
                    <a:pt x="170" y="16"/>
                  </a:lnTo>
                  <a:lnTo>
                    <a:pt x="167" y="16"/>
                  </a:lnTo>
                  <a:lnTo>
                    <a:pt x="163" y="16"/>
                  </a:lnTo>
                  <a:lnTo>
                    <a:pt x="160" y="17"/>
                  </a:lnTo>
                  <a:lnTo>
                    <a:pt x="157" y="17"/>
                  </a:lnTo>
                  <a:lnTo>
                    <a:pt x="154" y="19"/>
                  </a:lnTo>
                  <a:lnTo>
                    <a:pt x="151" y="19"/>
                  </a:lnTo>
                  <a:lnTo>
                    <a:pt x="148" y="21"/>
                  </a:lnTo>
                  <a:lnTo>
                    <a:pt x="144" y="21"/>
                  </a:lnTo>
                  <a:lnTo>
                    <a:pt x="141" y="22"/>
                  </a:lnTo>
                  <a:lnTo>
                    <a:pt x="135" y="22"/>
                  </a:lnTo>
                  <a:lnTo>
                    <a:pt x="130" y="24"/>
                  </a:lnTo>
                  <a:lnTo>
                    <a:pt x="122" y="24"/>
                  </a:lnTo>
                  <a:lnTo>
                    <a:pt x="117" y="25"/>
                  </a:lnTo>
                  <a:lnTo>
                    <a:pt x="114" y="25"/>
                  </a:lnTo>
                  <a:lnTo>
                    <a:pt x="110" y="25"/>
                  </a:lnTo>
                  <a:lnTo>
                    <a:pt x="108" y="25"/>
                  </a:lnTo>
                  <a:lnTo>
                    <a:pt x="105" y="27"/>
                  </a:lnTo>
                  <a:lnTo>
                    <a:pt x="102" y="27"/>
                  </a:lnTo>
                  <a:lnTo>
                    <a:pt x="97" y="27"/>
                  </a:lnTo>
                  <a:lnTo>
                    <a:pt x="95" y="27"/>
                  </a:lnTo>
                  <a:lnTo>
                    <a:pt x="92" y="27"/>
                  </a:lnTo>
                  <a:lnTo>
                    <a:pt x="89" y="27"/>
                  </a:lnTo>
                  <a:lnTo>
                    <a:pt x="84" y="27"/>
                  </a:lnTo>
                  <a:lnTo>
                    <a:pt x="81" y="25"/>
                  </a:lnTo>
                  <a:lnTo>
                    <a:pt x="79" y="25"/>
                  </a:lnTo>
                  <a:lnTo>
                    <a:pt x="76" y="25"/>
                  </a:lnTo>
                  <a:lnTo>
                    <a:pt x="71" y="25"/>
                  </a:lnTo>
                  <a:lnTo>
                    <a:pt x="68" y="24"/>
                  </a:lnTo>
                  <a:lnTo>
                    <a:pt x="67" y="24"/>
                  </a:lnTo>
                  <a:lnTo>
                    <a:pt x="62" y="24"/>
                  </a:lnTo>
                  <a:lnTo>
                    <a:pt x="59" y="22"/>
                  </a:lnTo>
                  <a:lnTo>
                    <a:pt x="56" y="22"/>
                  </a:lnTo>
                  <a:lnTo>
                    <a:pt x="52" y="22"/>
                  </a:lnTo>
                  <a:lnTo>
                    <a:pt x="49" y="21"/>
                  </a:lnTo>
                  <a:lnTo>
                    <a:pt x="46" y="21"/>
                  </a:lnTo>
                  <a:lnTo>
                    <a:pt x="43" y="19"/>
                  </a:lnTo>
                  <a:lnTo>
                    <a:pt x="40" y="19"/>
                  </a:lnTo>
                  <a:lnTo>
                    <a:pt x="37" y="17"/>
                  </a:lnTo>
                  <a:lnTo>
                    <a:pt x="33" y="16"/>
                  </a:lnTo>
                  <a:lnTo>
                    <a:pt x="30" y="14"/>
                  </a:lnTo>
                  <a:lnTo>
                    <a:pt x="27" y="14"/>
                  </a:lnTo>
                  <a:lnTo>
                    <a:pt x="24" y="11"/>
                  </a:lnTo>
                  <a:lnTo>
                    <a:pt x="19" y="11"/>
                  </a:lnTo>
                  <a:lnTo>
                    <a:pt x="16" y="9"/>
                  </a:lnTo>
                  <a:lnTo>
                    <a:pt x="13" y="8"/>
                  </a:lnTo>
                  <a:lnTo>
                    <a:pt x="8" y="6"/>
                  </a:lnTo>
                  <a:lnTo>
                    <a:pt x="5" y="6"/>
                  </a:lnTo>
                  <a:lnTo>
                    <a:pt x="2" y="8"/>
                  </a:lnTo>
                  <a:lnTo>
                    <a:pt x="0" y="11"/>
                  </a:lnTo>
                  <a:lnTo>
                    <a:pt x="0" y="14"/>
                  </a:lnTo>
                  <a:lnTo>
                    <a:pt x="0" y="17"/>
                  </a:lnTo>
                  <a:lnTo>
                    <a:pt x="0" y="21"/>
                  </a:lnTo>
                  <a:lnTo>
                    <a:pt x="5" y="24"/>
                  </a:lnTo>
                  <a:lnTo>
                    <a:pt x="6" y="25"/>
                  </a:lnTo>
                  <a:lnTo>
                    <a:pt x="10" y="27"/>
                  </a:lnTo>
                  <a:lnTo>
                    <a:pt x="13" y="28"/>
                  </a:lnTo>
                  <a:lnTo>
                    <a:pt x="18" y="32"/>
                  </a:lnTo>
                  <a:lnTo>
                    <a:pt x="21" y="33"/>
                  </a:lnTo>
                  <a:lnTo>
                    <a:pt x="24" y="35"/>
                  </a:lnTo>
                  <a:lnTo>
                    <a:pt x="27" y="36"/>
                  </a:lnTo>
                  <a:lnTo>
                    <a:pt x="30" y="38"/>
                  </a:lnTo>
                  <a:lnTo>
                    <a:pt x="35" y="38"/>
                  </a:lnTo>
                  <a:lnTo>
                    <a:pt x="38" y="40"/>
                  </a:lnTo>
                  <a:lnTo>
                    <a:pt x="41" y="41"/>
                  </a:lnTo>
                  <a:lnTo>
                    <a:pt x="46" y="43"/>
                  </a:lnTo>
                  <a:lnTo>
                    <a:pt x="49" y="43"/>
                  </a:lnTo>
                  <a:lnTo>
                    <a:pt x="52" y="44"/>
                  </a:lnTo>
                  <a:lnTo>
                    <a:pt x="57" y="44"/>
                  </a:lnTo>
                  <a:lnTo>
                    <a:pt x="60" y="46"/>
                  </a:lnTo>
                  <a:lnTo>
                    <a:pt x="65" y="46"/>
                  </a:lnTo>
                  <a:lnTo>
                    <a:pt x="68" y="46"/>
                  </a:lnTo>
                  <a:lnTo>
                    <a:pt x="71" y="46"/>
                  </a:lnTo>
                  <a:lnTo>
                    <a:pt x="76" y="48"/>
                  </a:lnTo>
                  <a:lnTo>
                    <a:pt x="79" y="48"/>
                  </a:lnTo>
                  <a:lnTo>
                    <a:pt x="84" y="48"/>
                  </a:lnTo>
                  <a:lnTo>
                    <a:pt x="87" y="48"/>
                  </a:lnTo>
                  <a:lnTo>
                    <a:pt x="92" y="48"/>
                  </a:lnTo>
                  <a:lnTo>
                    <a:pt x="95" y="48"/>
                  </a:lnTo>
                  <a:lnTo>
                    <a:pt x="98" y="48"/>
                  </a:lnTo>
                  <a:lnTo>
                    <a:pt x="103" y="48"/>
                  </a:lnTo>
                  <a:lnTo>
                    <a:pt x="108" y="48"/>
                  </a:lnTo>
                  <a:lnTo>
                    <a:pt x="111" y="48"/>
                  </a:lnTo>
                  <a:lnTo>
                    <a:pt x="116" y="48"/>
                  </a:lnTo>
                  <a:lnTo>
                    <a:pt x="119" y="48"/>
                  </a:lnTo>
                  <a:lnTo>
                    <a:pt x="124" y="48"/>
                  </a:lnTo>
                  <a:lnTo>
                    <a:pt x="130" y="46"/>
                  </a:lnTo>
                  <a:lnTo>
                    <a:pt x="135" y="46"/>
                  </a:lnTo>
                  <a:lnTo>
                    <a:pt x="141" y="44"/>
                  </a:lnTo>
                  <a:lnTo>
                    <a:pt x="148" y="44"/>
                  </a:lnTo>
                  <a:lnTo>
                    <a:pt x="152" y="43"/>
                  </a:lnTo>
                  <a:lnTo>
                    <a:pt x="159" y="43"/>
                  </a:lnTo>
                  <a:lnTo>
                    <a:pt x="165" y="43"/>
                  </a:lnTo>
                  <a:lnTo>
                    <a:pt x="171" y="43"/>
                  </a:lnTo>
                  <a:lnTo>
                    <a:pt x="176" y="41"/>
                  </a:lnTo>
                  <a:lnTo>
                    <a:pt x="182" y="40"/>
                  </a:lnTo>
                  <a:lnTo>
                    <a:pt x="187" y="40"/>
                  </a:lnTo>
                  <a:lnTo>
                    <a:pt x="194" y="40"/>
                  </a:lnTo>
                  <a:lnTo>
                    <a:pt x="198" y="38"/>
                  </a:lnTo>
                  <a:lnTo>
                    <a:pt x="205" y="38"/>
                  </a:lnTo>
                  <a:lnTo>
                    <a:pt x="211" y="38"/>
                  </a:lnTo>
                  <a:lnTo>
                    <a:pt x="216" y="38"/>
                  </a:lnTo>
                  <a:lnTo>
                    <a:pt x="222" y="38"/>
                  </a:lnTo>
                  <a:lnTo>
                    <a:pt x="227" y="38"/>
                  </a:lnTo>
                  <a:lnTo>
                    <a:pt x="232" y="38"/>
                  </a:lnTo>
                  <a:lnTo>
                    <a:pt x="238" y="38"/>
                  </a:lnTo>
                  <a:lnTo>
                    <a:pt x="243" y="38"/>
                  </a:lnTo>
                  <a:lnTo>
                    <a:pt x="249" y="38"/>
                  </a:lnTo>
                  <a:lnTo>
                    <a:pt x="254" y="40"/>
                  </a:lnTo>
                  <a:lnTo>
                    <a:pt x="260" y="41"/>
                  </a:lnTo>
                  <a:lnTo>
                    <a:pt x="265" y="41"/>
                  </a:lnTo>
                  <a:lnTo>
                    <a:pt x="271" y="43"/>
                  </a:lnTo>
                  <a:lnTo>
                    <a:pt x="278" y="44"/>
                  </a:lnTo>
                  <a:lnTo>
                    <a:pt x="282" y="48"/>
                  </a:lnTo>
                  <a:lnTo>
                    <a:pt x="289" y="49"/>
                  </a:lnTo>
                  <a:lnTo>
                    <a:pt x="295" y="52"/>
                  </a:lnTo>
                  <a:lnTo>
                    <a:pt x="298" y="52"/>
                  </a:lnTo>
                  <a:lnTo>
                    <a:pt x="301" y="54"/>
                  </a:lnTo>
                  <a:lnTo>
                    <a:pt x="305" y="57"/>
                  </a:lnTo>
                  <a:lnTo>
                    <a:pt x="308" y="59"/>
                  </a:lnTo>
                  <a:lnTo>
                    <a:pt x="311" y="59"/>
                  </a:lnTo>
                  <a:lnTo>
                    <a:pt x="314" y="60"/>
                  </a:lnTo>
                  <a:lnTo>
                    <a:pt x="317" y="59"/>
                  </a:lnTo>
                  <a:lnTo>
                    <a:pt x="320" y="59"/>
                  </a:lnTo>
                  <a:lnTo>
                    <a:pt x="325" y="57"/>
                  </a:lnTo>
                  <a:lnTo>
                    <a:pt x="330" y="52"/>
                  </a:lnTo>
                  <a:lnTo>
                    <a:pt x="331" y="46"/>
                  </a:lnTo>
                  <a:lnTo>
                    <a:pt x="333" y="40"/>
                  </a:lnTo>
                  <a:lnTo>
                    <a:pt x="331" y="36"/>
                  </a:lnTo>
                  <a:lnTo>
                    <a:pt x="330" y="35"/>
                  </a:lnTo>
                  <a:lnTo>
                    <a:pt x="327" y="32"/>
                  </a:lnTo>
                  <a:lnTo>
                    <a:pt x="325" y="30"/>
                  </a:lnTo>
                  <a:lnTo>
                    <a:pt x="32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2" name="Freeform 24"/>
            <p:cNvSpPr>
              <a:spLocks/>
            </p:cNvSpPr>
            <p:nvPr/>
          </p:nvSpPr>
          <p:spPr bwMode="auto">
            <a:xfrm>
              <a:off x="4652" y="3407"/>
              <a:ext cx="571" cy="160"/>
            </a:xfrm>
            <a:custGeom>
              <a:avLst/>
              <a:gdLst>
                <a:gd name="T0" fmla="*/ 546 w 571"/>
                <a:gd name="T1" fmla="*/ 140 h 160"/>
                <a:gd name="T2" fmla="*/ 566 w 571"/>
                <a:gd name="T3" fmla="*/ 114 h 160"/>
                <a:gd name="T4" fmla="*/ 568 w 571"/>
                <a:gd name="T5" fmla="*/ 84 h 160"/>
                <a:gd name="T6" fmla="*/ 552 w 571"/>
                <a:gd name="T7" fmla="*/ 65 h 160"/>
                <a:gd name="T8" fmla="*/ 531 w 571"/>
                <a:gd name="T9" fmla="*/ 56 h 160"/>
                <a:gd name="T10" fmla="*/ 509 w 571"/>
                <a:gd name="T11" fmla="*/ 52 h 160"/>
                <a:gd name="T12" fmla="*/ 487 w 571"/>
                <a:gd name="T13" fmla="*/ 51 h 160"/>
                <a:gd name="T14" fmla="*/ 468 w 571"/>
                <a:gd name="T15" fmla="*/ 51 h 160"/>
                <a:gd name="T16" fmla="*/ 446 w 571"/>
                <a:gd name="T17" fmla="*/ 49 h 160"/>
                <a:gd name="T18" fmla="*/ 422 w 571"/>
                <a:gd name="T19" fmla="*/ 46 h 160"/>
                <a:gd name="T20" fmla="*/ 401 w 571"/>
                <a:gd name="T21" fmla="*/ 43 h 160"/>
                <a:gd name="T22" fmla="*/ 381 w 571"/>
                <a:gd name="T23" fmla="*/ 40 h 160"/>
                <a:gd name="T24" fmla="*/ 360 w 571"/>
                <a:gd name="T25" fmla="*/ 37 h 160"/>
                <a:gd name="T26" fmla="*/ 338 w 571"/>
                <a:gd name="T27" fmla="*/ 32 h 160"/>
                <a:gd name="T28" fmla="*/ 317 w 571"/>
                <a:gd name="T29" fmla="*/ 27 h 160"/>
                <a:gd name="T30" fmla="*/ 295 w 571"/>
                <a:gd name="T31" fmla="*/ 24 h 160"/>
                <a:gd name="T32" fmla="*/ 275 w 571"/>
                <a:gd name="T33" fmla="*/ 17 h 160"/>
                <a:gd name="T34" fmla="*/ 254 w 571"/>
                <a:gd name="T35" fmla="*/ 11 h 160"/>
                <a:gd name="T36" fmla="*/ 232 w 571"/>
                <a:gd name="T37" fmla="*/ 5 h 160"/>
                <a:gd name="T38" fmla="*/ 210 w 571"/>
                <a:gd name="T39" fmla="*/ 2 h 160"/>
                <a:gd name="T40" fmla="*/ 187 w 571"/>
                <a:gd name="T41" fmla="*/ 0 h 160"/>
                <a:gd name="T42" fmla="*/ 165 w 571"/>
                <a:gd name="T43" fmla="*/ 0 h 160"/>
                <a:gd name="T44" fmla="*/ 143 w 571"/>
                <a:gd name="T45" fmla="*/ 2 h 160"/>
                <a:gd name="T46" fmla="*/ 121 w 571"/>
                <a:gd name="T47" fmla="*/ 6 h 160"/>
                <a:gd name="T48" fmla="*/ 97 w 571"/>
                <a:gd name="T49" fmla="*/ 10 h 160"/>
                <a:gd name="T50" fmla="*/ 73 w 571"/>
                <a:gd name="T51" fmla="*/ 14 h 160"/>
                <a:gd name="T52" fmla="*/ 51 w 571"/>
                <a:gd name="T53" fmla="*/ 19 h 160"/>
                <a:gd name="T54" fmla="*/ 29 w 571"/>
                <a:gd name="T55" fmla="*/ 22 h 160"/>
                <a:gd name="T56" fmla="*/ 8 w 571"/>
                <a:gd name="T57" fmla="*/ 25 h 160"/>
                <a:gd name="T58" fmla="*/ 8 w 571"/>
                <a:gd name="T59" fmla="*/ 37 h 160"/>
                <a:gd name="T60" fmla="*/ 29 w 571"/>
                <a:gd name="T61" fmla="*/ 37 h 160"/>
                <a:gd name="T62" fmla="*/ 48 w 571"/>
                <a:gd name="T63" fmla="*/ 33 h 160"/>
                <a:gd name="T64" fmla="*/ 68 w 571"/>
                <a:gd name="T65" fmla="*/ 32 h 160"/>
                <a:gd name="T66" fmla="*/ 87 w 571"/>
                <a:gd name="T67" fmla="*/ 30 h 160"/>
                <a:gd name="T68" fmla="*/ 108 w 571"/>
                <a:gd name="T69" fmla="*/ 27 h 160"/>
                <a:gd name="T70" fmla="*/ 129 w 571"/>
                <a:gd name="T71" fmla="*/ 24 h 160"/>
                <a:gd name="T72" fmla="*/ 149 w 571"/>
                <a:gd name="T73" fmla="*/ 22 h 160"/>
                <a:gd name="T74" fmla="*/ 171 w 571"/>
                <a:gd name="T75" fmla="*/ 22 h 160"/>
                <a:gd name="T76" fmla="*/ 197 w 571"/>
                <a:gd name="T77" fmla="*/ 24 h 160"/>
                <a:gd name="T78" fmla="*/ 221 w 571"/>
                <a:gd name="T79" fmla="*/ 27 h 160"/>
                <a:gd name="T80" fmla="*/ 254 w 571"/>
                <a:gd name="T81" fmla="*/ 33 h 160"/>
                <a:gd name="T82" fmla="*/ 282 w 571"/>
                <a:gd name="T83" fmla="*/ 41 h 160"/>
                <a:gd name="T84" fmla="*/ 305 w 571"/>
                <a:gd name="T85" fmla="*/ 48 h 160"/>
                <a:gd name="T86" fmla="*/ 325 w 571"/>
                <a:gd name="T87" fmla="*/ 54 h 160"/>
                <a:gd name="T88" fmla="*/ 347 w 571"/>
                <a:gd name="T89" fmla="*/ 60 h 160"/>
                <a:gd name="T90" fmla="*/ 368 w 571"/>
                <a:gd name="T91" fmla="*/ 65 h 160"/>
                <a:gd name="T92" fmla="*/ 390 w 571"/>
                <a:gd name="T93" fmla="*/ 68 h 160"/>
                <a:gd name="T94" fmla="*/ 411 w 571"/>
                <a:gd name="T95" fmla="*/ 70 h 160"/>
                <a:gd name="T96" fmla="*/ 435 w 571"/>
                <a:gd name="T97" fmla="*/ 73 h 160"/>
                <a:gd name="T98" fmla="*/ 458 w 571"/>
                <a:gd name="T99" fmla="*/ 73 h 160"/>
                <a:gd name="T100" fmla="*/ 481 w 571"/>
                <a:gd name="T101" fmla="*/ 73 h 160"/>
                <a:gd name="T102" fmla="*/ 506 w 571"/>
                <a:gd name="T103" fmla="*/ 75 h 160"/>
                <a:gd name="T104" fmla="*/ 527 w 571"/>
                <a:gd name="T105" fmla="*/ 79 h 160"/>
                <a:gd name="T106" fmla="*/ 542 w 571"/>
                <a:gd name="T107" fmla="*/ 100 h 160"/>
                <a:gd name="T108" fmla="*/ 516 w 571"/>
                <a:gd name="T109" fmla="*/ 132 h 160"/>
                <a:gd name="T110" fmla="*/ 500 w 571"/>
                <a:gd name="T111" fmla="*/ 152 h 160"/>
                <a:gd name="T112" fmla="*/ 522 w 571"/>
                <a:gd name="T113" fmla="*/ 15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1" h="160">
                  <a:moveTo>
                    <a:pt x="522" y="157"/>
                  </a:moveTo>
                  <a:lnTo>
                    <a:pt x="527" y="154"/>
                  </a:lnTo>
                  <a:lnTo>
                    <a:pt x="531" y="151"/>
                  </a:lnTo>
                  <a:lnTo>
                    <a:pt x="536" y="146"/>
                  </a:lnTo>
                  <a:lnTo>
                    <a:pt x="541" y="143"/>
                  </a:lnTo>
                  <a:lnTo>
                    <a:pt x="546" y="140"/>
                  </a:lnTo>
                  <a:lnTo>
                    <a:pt x="549" y="135"/>
                  </a:lnTo>
                  <a:lnTo>
                    <a:pt x="554" y="132"/>
                  </a:lnTo>
                  <a:lnTo>
                    <a:pt x="558" y="129"/>
                  </a:lnTo>
                  <a:lnTo>
                    <a:pt x="561" y="124"/>
                  </a:lnTo>
                  <a:lnTo>
                    <a:pt x="565" y="119"/>
                  </a:lnTo>
                  <a:lnTo>
                    <a:pt x="566" y="114"/>
                  </a:lnTo>
                  <a:lnTo>
                    <a:pt x="569" y="109"/>
                  </a:lnTo>
                  <a:lnTo>
                    <a:pt x="571" y="105"/>
                  </a:lnTo>
                  <a:lnTo>
                    <a:pt x="571" y="100"/>
                  </a:lnTo>
                  <a:lnTo>
                    <a:pt x="571" y="94"/>
                  </a:lnTo>
                  <a:lnTo>
                    <a:pt x="569" y="89"/>
                  </a:lnTo>
                  <a:lnTo>
                    <a:pt x="568" y="84"/>
                  </a:lnTo>
                  <a:lnTo>
                    <a:pt x="566" y="81"/>
                  </a:lnTo>
                  <a:lnTo>
                    <a:pt x="565" y="78"/>
                  </a:lnTo>
                  <a:lnTo>
                    <a:pt x="563" y="75"/>
                  </a:lnTo>
                  <a:lnTo>
                    <a:pt x="558" y="70"/>
                  </a:lnTo>
                  <a:lnTo>
                    <a:pt x="554" y="67"/>
                  </a:lnTo>
                  <a:lnTo>
                    <a:pt x="552" y="65"/>
                  </a:lnTo>
                  <a:lnTo>
                    <a:pt x="549" y="62"/>
                  </a:lnTo>
                  <a:lnTo>
                    <a:pt x="546" y="60"/>
                  </a:lnTo>
                  <a:lnTo>
                    <a:pt x="542" y="60"/>
                  </a:lnTo>
                  <a:lnTo>
                    <a:pt x="539" y="59"/>
                  </a:lnTo>
                  <a:lnTo>
                    <a:pt x="535" y="57"/>
                  </a:lnTo>
                  <a:lnTo>
                    <a:pt x="531" y="56"/>
                  </a:lnTo>
                  <a:lnTo>
                    <a:pt x="528" y="56"/>
                  </a:lnTo>
                  <a:lnTo>
                    <a:pt x="523" y="54"/>
                  </a:lnTo>
                  <a:lnTo>
                    <a:pt x="520" y="54"/>
                  </a:lnTo>
                  <a:lnTo>
                    <a:pt x="517" y="52"/>
                  </a:lnTo>
                  <a:lnTo>
                    <a:pt x="512" y="52"/>
                  </a:lnTo>
                  <a:lnTo>
                    <a:pt x="509" y="52"/>
                  </a:lnTo>
                  <a:lnTo>
                    <a:pt x="504" y="51"/>
                  </a:lnTo>
                  <a:lnTo>
                    <a:pt x="501" y="51"/>
                  </a:lnTo>
                  <a:lnTo>
                    <a:pt x="498" y="51"/>
                  </a:lnTo>
                  <a:lnTo>
                    <a:pt x="493" y="51"/>
                  </a:lnTo>
                  <a:lnTo>
                    <a:pt x="490" y="51"/>
                  </a:lnTo>
                  <a:lnTo>
                    <a:pt x="487" y="51"/>
                  </a:lnTo>
                  <a:lnTo>
                    <a:pt x="484" y="51"/>
                  </a:lnTo>
                  <a:lnTo>
                    <a:pt x="481" y="51"/>
                  </a:lnTo>
                  <a:lnTo>
                    <a:pt x="477" y="51"/>
                  </a:lnTo>
                  <a:lnTo>
                    <a:pt x="474" y="51"/>
                  </a:lnTo>
                  <a:lnTo>
                    <a:pt x="473" y="51"/>
                  </a:lnTo>
                  <a:lnTo>
                    <a:pt x="468" y="51"/>
                  </a:lnTo>
                  <a:lnTo>
                    <a:pt x="465" y="49"/>
                  </a:lnTo>
                  <a:lnTo>
                    <a:pt x="460" y="49"/>
                  </a:lnTo>
                  <a:lnTo>
                    <a:pt x="457" y="49"/>
                  </a:lnTo>
                  <a:lnTo>
                    <a:pt x="452" y="49"/>
                  </a:lnTo>
                  <a:lnTo>
                    <a:pt x="449" y="49"/>
                  </a:lnTo>
                  <a:lnTo>
                    <a:pt x="446" y="49"/>
                  </a:lnTo>
                  <a:lnTo>
                    <a:pt x="441" y="49"/>
                  </a:lnTo>
                  <a:lnTo>
                    <a:pt x="438" y="48"/>
                  </a:lnTo>
                  <a:lnTo>
                    <a:pt x="435" y="48"/>
                  </a:lnTo>
                  <a:lnTo>
                    <a:pt x="430" y="48"/>
                  </a:lnTo>
                  <a:lnTo>
                    <a:pt x="427" y="48"/>
                  </a:lnTo>
                  <a:lnTo>
                    <a:pt x="422" y="46"/>
                  </a:lnTo>
                  <a:lnTo>
                    <a:pt x="419" y="46"/>
                  </a:lnTo>
                  <a:lnTo>
                    <a:pt x="416" y="46"/>
                  </a:lnTo>
                  <a:lnTo>
                    <a:pt x="412" y="46"/>
                  </a:lnTo>
                  <a:lnTo>
                    <a:pt x="408" y="44"/>
                  </a:lnTo>
                  <a:lnTo>
                    <a:pt x="405" y="44"/>
                  </a:lnTo>
                  <a:lnTo>
                    <a:pt x="401" y="43"/>
                  </a:lnTo>
                  <a:lnTo>
                    <a:pt x="398" y="43"/>
                  </a:lnTo>
                  <a:lnTo>
                    <a:pt x="395" y="43"/>
                  </a:lnTo>
                  <a:lnTo>
                    <a:pt x="390" y="43"/>
                  </a:lnTo>
                  <a:lnTo>
                    <a:pt x="387" y="41"/>
                  </a:lnTo>
                  <a:lnTo>
                    <a:pt x="384" y="41"/>
                  </a:lnTo>
                  <a:lnTo>
                    <a:pt x="381" y="40"/>
                  </a:lnTo>
                  <a:lnTo>
                    <a:pt x="378" y="40"/>
                  </a:lnTo>
                  <a:lnTo>
                    <a:pt x="373" y="40"/>
                  </a:lnTo>
                  <a:lnTo>
                    <a:pt x="370" y="40"/>
                  </a:lnTo>
                  <a:lnTo>
                    <a:pt x="366" y="38"/>
                  </a:lnTo>
                  <a:lnTo>
                    <a:pt x="363" y="38"/>
                  </a:lnTo>
                  <a:lnTo>
                    <a:pt x="360" y="37"/>
                  </a:lnTo>
                  <a:lnTo>
                    <a:pt x="355" y="37"/>
                  </a:lnTo>
                  <a:lnTo>
                    <a:pt x="352" y="37"/>
                  </a:lnTo>
                  <a:lnTo>
                    <a:pt x="349" y="35"/>
                  </a:lnTo>
                  <a:lnTo>
                    <a:pt x="346" y="33"/>
                  </a:lnTo>
                  <a:lnTo>
                    <a:pt x="341" y="33"/>
                  </a:lnTo>
                  <a:lnTo>
                    <a:pt x="338" y="32"/>
                  </a:lnTo>
                  <a:lnTo>
                    <a:pt x="335" y="32"/>
                  </a:lnTo>
                  <a:lnTo>
                    <a:pt x="332" y="32"/>
                  </a:lnTo>
                  <a:lnTo>
                    <a:pt x="328" y="30"/>
                  </a:lnTo>
                  <a:lnTo>
                    <a:pt x="324" y="30"/>
                  </a:lnTo>
                  <a:lnTo>
                    <a:pt x="321" y="29"/>
                  </a:lnTo>
                  <a:lnTo>
                    <a:pt x="317" y="27"/>
                  </a:lnTo>
                  <a:lnTo>
                    <a:pt x="314" y="27"/>
                  </a:lnTo>
                  <a:lnTo>
                    <a:pt x="311" y="25"/>
                  </a:lnTo>
                  <a:lnTo>
                    <a:pt x="306" y="25"/>
                  </a:lnTo>
                  <a:lnTo>
                    <a:pt x="303" y="25"/>
                  </a:lnTo>
                  <a:lnTo>
                    <a:pt x="300" y="24"/>
                  </a:lnTo>
                  <a:lnTo>
                    <a:pt x="295" y="24"/>
                  </a:lnTo>
                  <a:lnTo>
                    <a:pt x="292" y="22"/>
                  </a:lnTo>
                  <a:lnTo>
                    <a:pt x="289" y="21"/>
                  </a:lnTo>
                  <a:lnTo>
                    <a:pt x="286" y="21"/>
                  </a:lnTo>
                  <a:lnTo>
                    <a:pt x="282" y="19"/>
                  </a:lnTo>
                  <a:lnTo>
                    <a:pt x="278" y="19"/>
                  </a:lnTo>
                  <a:lnTo>
                    <a:pt x="275" y="17"/>
                  </a:lnTo>
                  <a:lnTo>
                    <a:pt x="271" y="17"/>
                  </a:lnTo>
                  <a:lnTo>
                    <a:pt x="268" y="14"/>
                  </a:lnTo>
                  <a:lnTo>
                    <a:pt x="265" y="14"/>
                  </a:lnTo>
                  <a:lnTo>
                    <a:pt x="260" y="13"/>
                  </a:lnTo>
                  <a:lnTo>
                    <a:pt x="257" y="13"/>
                  </a:lnTo>
                  <a:lnTo>
                    <a:pt x="254" y="11"/>
                  </a:lnTo>
                  <a:lnTo>
                    <a:pt x="251" y="10"/>
                  </a:lnTo>
                  <a:lnTo>
                    <a:pt x="248" y="10"/>
                  </a:lnTo>
                  <a:lnTo>
                    <a:pt x="244" y="8"/>
                  </a:lnTo>
                  <a:lnTo>
                    <a:pt x="240" y="6"/>
                  </a:lnTo>
                  <a:lnTo>
                    <a:pt x="236" y="6"/>
                  </a:lnTo>
                  <a:lnTo>
                    <a:pt x="232" y="5"/>
                  </a:lnTo>
                  <a:lnTo>
                    <a:pt x="229" y="3"/>
                  </a:lnTo>
                  <a:lnTo>
                    <a:pt x="224" y="3"/>
                  </a:lnTo>
                  <a:lnTo>
                    <a:pt x="221" y="2"/>
                  </a:lnTo>
                  <a:lnTo>
                    <a:pt x="217" y="2"/>
                  </a:lnTo>
                  <a:lnTo>
                    <a:pt x="214" y="2"/>
                  </a:lnTo>
                  <a:lnTo>
                    <a:pt x="210" y="2"/>
                  </a:lnTo>
                  <a:lnTo>
                    <a:pt x="206" y="0"/>
                  </a:lnTo>
                  <a:lnTo>
                    <a:pt x="203" y="0"/>
                  </a:lnTo>
                  <a:lnTo>
                    <a:pt x="198" y="0"/>
                  </a:lnTo>
                  <a:lnTo>
                    <a:pt x="195" y="0"/>
                  </a:lnTo>
                  <a:lnTo>
                    <a:pt x="192" y="0"/>
                  </a:lnTo>
                  <a:lnTo>
                    <a:pt x="187" y="0"/>
                  </a:lnTo>
                  <a:lnTo>
                    <a:pt x="184" y="0"/>
                  </a:lnTo>
                  <a:lnTo>
                    <a:pt x="181" y="0"/>
                  </a:lnTo>
                  <a:lnTo>
                    <a:pt x="176" y="0"/>
                  </a:lnTo>
                  <a:lnTo>
                    <a:pt x="173" y="0"/>
                  </a:lnTo>
                  <a:lnTo>
                    <a:pt x="170" y="0"/>
                  </a:lnTo>
                  <a:lnTo>
                    <a:pt x="165" y="0"/>
                  </a:lnTo>
                  <a:lnTo>
                    <a:pt x="162" y="0"/>
                  </a:lnTo>
                  <a:lnTo>
                    <a:pt x="157" y="0"/>
                  </a:lnTo>
                  <a:lnTo>
                    <a:pt x="154" y="2"/>
                  </a:lnTo>
                  <a:lnTo>
                    <a:pt x="151" y="2"/>
                  </a:lnTo>
                  <a:lnTo>
                    <a:pt x="146" y="2"/>
                  </a:lnTo>
                  <a:lnTo>
                    <a:pt x="143" y="2"/>
                  </a:lnTo>
                  <a:lnTo>
                    <a:pt x="140" y="3"/>
                  </a:lnTo>
                  <a:lnTo>
                    <a:pt x="135" y="3"/>
                  </a:lnTo>
                  <a:lnTo>
                    <a:pt x="132" y="3"/>
                  </a:lnTo>
                  <a:lnTo>
                    <a:pt x="127" y="5"/>
                  </a:lnTo>
                  <a:lnTo>
                    <a:pt x="124" y="6"/>
                  </a:lnTo>
                  <a:lnTo>
                    <a:pt x="121" y="6"/>
                  </a:lnTo>
                  <a:lnTo>
                    <a:pt x="116" y="6"/>
                  </a:lnTo>
                  <a:lnTo>
                    <a:pt x="113" y="6"/>
                  </a:lnTo>
                  <a:lnTo>
                    <a:pt x="108" y="8"/>
                  </a:lnTo>
                  <a:lnTo>
                    <a:pt x="105" y="8"/>
                  </a:lnTo>
                  <a:lnTo>
                    <a:pt x="100" y="10"/>
                  </a:lnTo>
                  <a:lnTo>
                    <a:pt x="97" y="10"/>
                  </a:lnTo>
                  <a:lnTo>
                    <a:pt x="92" y="11"/>
                  </a:lnTo>
                  <a:lnTo>
                    <a:pt x="89" y="11"/>
                  </a:lnTo>
                  <a:lnTo>
                    <a:pt x="84" y="13"/>
                  </a:lnTo>
                  <a:lnTo>
                    <a:pt x="81" y="13"/>
                  </a:lnTo>
                  <a:lnTo>
                    <a:pt x="78" y="14"/>
                  </a:lnTo>
                  <a:lnTo>
                    <a:pt x="73" y="14"/>
                  </a:lnTo>
                  <a:lnTo>
                    <a:pt x="70" y="16"/>
                  </a:lnTo>
                  <a:lnTo>
                    <a:pt x="67" y="16"/>
                  </a:lnTo>
                  <a:lnTo>
                    <a:pt x="64" y="17"/>
                  </a:lnTo>
                  <a:lnTo>
                    <a:pt x="59" y="17"/>
                  </a:lnTo>
                  <a:lnTo>
                    <a:pt x="56" y="19"/>
                  </a:lnTo>
                  <a:lnTo>
                    <a:pt x="51" y="19"/>
                  </a:lnTo>
                  <a:lnTo>
                    <a:pt x="48" y="19"/>
                  </a:lnTo>
                  <a:lnTo>
                    <a:pt x="43" y="21"/>
                  </a:lnTo>
                  <a:lnTo>
                    <a:pt x="40" y="21"/>
                  </a:lnTo>
                  <a:lnTo>
                    <a:pt x="37" y="21"/>
                  </a:lnTo>
                  <a:lnTo>
                    <a:pt x="34" y="22"/>
                  </a:lnTo>
                  <a:lnTo>
                    <a:pt x="29" y="22"/>
                  </a:lnTo>
                  <a:lnTo>
                    <a:pt x="26" y="24"/>
                  </a:lnTo>
                  <a:lnTo>
                    <a:pt x="22" y="24"/>
                  </a:lnTo>
                  <a:lnTo>
                    <a:pt x="19" y="25"/>
                  </a:lnTo>
                  <a:lnTo>
                    <a:pt x="16" y="25"/>
                  </a:lnTo>
                  <a:lnTo>
                    <a:pt x="11" y="25"/>
                  </a:lnTo>
                  <a:lnTo>
                    <a:pt x="8" y="25"/>
                  </a:lnTo>
                  <a:lnTo>
                    <a:pt x="5" y="27"/>
                  </a:lnTo>
                  <a:lnTo>
                    <a:pt x="2" y="29"/>
                  </a:lnTo>
                  <a:lnTo>
                    <a:pt x="0" y="32"/>
                  </a:lnTo>
                  <a:lnTo>
                    <a:pt x="2" y="35"/>
                  </a:lnTo>
                  <a:lnTo>
                    <a:pt x="5" y="37"/>
                  </a:lnTo>
                  <a:lnTo>
                    <a:pt x="8" y="37"/>
                  </a:lnTo>
                  <a:lnTo>
                    <a:pt x="11" y="37"/>
                  </a:lnTo>
                  <a:lnTo>
                    <a:pt x="15" y="37"/>
                  </a:lnTo>
                  <a:lnTo>
                    <a:pt x="18" y="37"/>
                  </a:lnTo>
                  <a:lnTo>
                    <a:pt x="21" y="37"/>
                  </a:lnTo>
                  <a:lnTo>
                    <a:pt x="24" y="37"/>
                  </a:lnTo>
                  <a:lnTo>
                    <a:pt x="29" y="37"/>
                  </a:lnTo>
                  <a:lnTo>
                    <a:pt x="32" y="37"/>
                  </a:lnTo>
                  <a:lnTo>
                    <a:pt x="35" y="35"/>
                  </a:lnTo>
                  <a:lnTo>
                    <a:pt x="38" y="35"/>
                  </a:lnTo>
                  <a:lnTo>
                    <a:pt x="41" y="35"/>
                  </a:lnTo>
                  <a:lnTo>
                    <a:pt x="45" y="35"/>
                  </a:lnTo>
                  <a:lnTo>
                    <a:pt x="48" y="33"/>
                  </a:lnTo>
                  <a:lnTo>
                    <a:pt x="53" y="33"/>
                  </a:lnTo>
                  <a:lnTo>
                    <a:pt x="56" y="33"/>
                  </a:lnTo>
                  <a:lnTo>
                    <a:pt x="59" y="33"/>
                  </a:lnTo>
                  <a:lnTo>
                    <a:pt x="62" y="33"/>
                  </a:lnTo>
                  <a:lnTo>
                    <a:pt x="65" y="33"/>
                  </a:lnTo>
                  <a:lnTo>
                    <a:pt x="68" y="32"/>
                  </a:lnTo>
                  <a:lnTo>
                    <a:pt x="72" y="32"/>
                  </a:lnTo>
                  <a:lnTo>
                    <a:pt x="75" y="32"/>
                  </a:lnTo>
                  <a:lnTo>
                    <a:pt x="78" y="32"/>
                  </a:lnTo>
                  <a:lnTo>
                    <a:pt x="81" y="30"/>
                  </a:lnTo>
                  <a:lnTo>
                    <a:pt x="84" y="30"/>
                  </a:lnTo>
                  <a:lnTo>
                    <a:pt x="87" y="30"/>
                  </a:lnTo>
                  <a:lnTo>
                    <a:pt x="91" y="30"/>
                  </a:lnTo>
                  <a:lnTo>
                    <a:pt x="95" y="29"/>
                  </a:lnTo>
                  <a:lnTo>
                    <a:pt x="99" y="29"/>
                  </a:lnTo>
                  <a:lnTo>
                    <a:pt x="102" y="29"/>
                  </a:lnTo>
                  <a:lnTo>
                    <a:pt x="105" y="27"/>
                  </a:lnTo>
                  <a:lnTo>
                    <a:pt x="108" y="27"/>
                  </a:lnTo>
                  <a:lnTo>
                    <a:pt x="113" y="27"/>
                  </a:lnTo>
                  <a:lnTo>
                    <a:pt x="114" y="25"/>
                  </a:lnTo>
                  <a:lnTo>
                    <a:pt x="119" y="25"/>
                  </a:lnTo>
                  <a:lnTo>
                    <a:pt x="122" y="25"/>
                  </a:lnTo>
                  <a:lnTo>
                    <a:pt x="126" y="25"/>
                  </a:lnTo>
                  <a:lnTo>
                    <a:pt x="129" y="24"/>
                  </a:lnTo>
                  <a:lnTo>
                    <a:pt x="132" y="24"/>
                  </a:lnTo>
                  <a:lnTo>
                    <a:pt x="137" y="24"/>
                  </a:lnTo>
                  <a:lnTo>
                    <a:pt x="140" y="24"/>
                  </a:lnTo>
                  <a:lnTo>
                    <a:pt x="143" y="22"/>
                  </a:lnTo>
                  <a:lnTo>
                    <a:pt x="146" y="22"/>
                  </a:lnTo>
                  <a:lnTo>
                    <a:pt x="149" y="22"/>
                  </a:lnTo>
                  <a:lnTo>
                    <a:pt x="152" y="22"/>
                  </a:lnTo>
                  <a:lnTo>
                    <a:pt x="156" y="22"/>
                  </a:lnTo>
                  <a:lnTo>
                    <a:pt x="159" y="22"/>
                  </a:lnTo>
                  <a:lnTo>
                    <a:pt x="162" y="22"/>
                  </a:lnTo>
                  <a:lnTo>
                    <a:pt x="165" y="22"/>
                  </a:lnTo>
                  <a:lnTo>
                    <a:pt x="171" y="22"/>
                  </a:lnTo>
                  <a:lnTo>
                    <a:pt x="178" y="22"/>
                  </a:lnTo>
                  <a:lnTo>
                    <a:pt x="181" y="22"/>
                  </a:lnTo>
                  <a:lnTo>
                    <a:pt x="184" y="22"/>
                  </a:lnTo>
                  <a:lnTo>
                    <a:pt x="187" y="24"/>
                  </a:lnTo>
                  <a:lnTo>
                    <a:pt x="191" y="24"/>
                  </a:lnTo>
                  <a:lnTo>
                    <a:pt x="197" y="24"/>
                  </a:lnTo>
                  <a:lnTo>
                    <a:pt x="203" y="25"/>
                  </a:lnTo>
                  <a:lnTo>
                    <a:pt x="205" y="25"/>
                  </a:lnTo>
                  <a:lnTo>
                    <a:pt x="210" y="25"/>
                  </a:lnTo>
                  <a:lnTo>
                    <a:pt x="211" y="25"/>
                  </a:lnTo>
                  <a:lnTo>
                    <a:pt x="216" y="27"/>
                  </a:lnTo>
                  <a:lnTo>
                    <a:pt x="221" y="27"/>
                  </a:lnTo>
                  <a:lnTo>
                    <a:pt x="227" y="29"/>
                  </a:lnTo>
                  <a:lnTo>
                    <a:pt x="233" y="29"/>
                  </a:lnTo>
                  <a:lnTo>
                    <a:pt x="240" y="30"/>
                  </a:lnTo>
                  <a:lnTo>
                    <a:pt x="244" y="32"/>
                  </a:lnTo>
                  <a:lnTo>
                    <a:pt x="251" y="33"/>
                  </a:lnTo>
                  <a:lnTo>
                    <a:pt x="254" y="33"/>
                  </a:lnTo>
                  <a:lnTo>
                    <a:pt x="257" y="35"/>
                  </a:lnTo>
                  <a:lnTo>
                    <a:pt x="260" y="35"/>
                  </a:lnTo>
                  <a:lnTo>
                    <a:pt x="263" y="37"/>
                  </a:lnTo>
                  <a:lnTo>
                    <a:pt x="270" y="38"/>
                  </a:lnTo>
                  <a:lnTo>
                    <a:pt x="276" y="40"/>
                  </a:lnTo>
                  <a:lnTo>
                    <a:pt x="282" y="41"/>
                  </a:lnTo>
                  <a:lnTo>
                    <a:pt x="289" y="43"/>
                  </a:lnTo>
                  <a:lnTo>
                    <a:pt x="292" y="43"/>
                  </a:lnTo>
                  <a:lnTo>
                    <a:pt x="295" y="44"/>
                  </a:lnTo>
                  <a:lnTo>
                    <a:pt x="298" y="44"/>
                  </a:lnTo>
                  <a:lnTo>
                    <a:pt x="301" y="48"/>
                  </a:lnTo>
                  <a:lnTo>
                    <a:pt x="305" y="48"/>
                  </a:lnTo>
                  <a:lnTo>
                    <a:pt x="308" y="49"/>
                  </a:lnTo>
                  <a:lnTo>
                    <a:pt x="311" y="49"/>
                  </a:lnTo>
                  <a:lnTo>
                    <a:pt x="314" y="51"/>
                  </a:lnTo>
                  <a:lnTo>
                    <a:pt x="319" y="51"/>
                  </a:lnTo>
                  <a:lnTo>
                    <a:pt x="322" y="52"/>
                  </a:lnTo>
                  <a:lnTo>
                    <a:pt x="325" y="54"/>
                  </a:lnTo>
                  <a:lnTo>
                    <a:pt x="328" y="56"/>
                  </a:lnTo>
                  <a:lnTo>
                    <a:pt x="332" y="56"/>
                  </a:lnTo>
                  <a:lnTo>
                    <a:pt x="336" y="57"/>
                  </a:lnTo>
                  <a:lnTo>
                    <a:pt x="340" y="57"/>
                  </a:lnTo>
                  <a:lnTo>
                    <a:pt x="343" y="59"/>
                  </a:lnTo>
                  <a:lnTo>
                    <a:pt x="347" y="60"/>
                  </a:lnTo>
                  <a:lnTo>
                    <a:pt x="351" y="60"/>
                  </a:lnTo>
                  <a:lnTo>
                    <a:pt x="354" y="60"/>
                  </a:lnTo>
                  <a:lnTo>
                    <a:pt x="357" y="62"/>
                  </a:lnTo>
                  <a:lnTo>
                    <a:pt x="362" y="62"/>
                  </a:lnTo>
                  <a:lnTo>
                    <a:pt x="365" y="63"/>
                  </a:lnTo>
                  <a:lnTo>
                    <a:pt x="368" y="65"/>
                  </a:lnTo>
                  <a:lnTo>
                    <a:pt x="373" y="65"/>
                  </a:lnTo>
                  <a:lnTo>
                    <a:pt x="376" y="65"/>
                  </a:lnTo>
                  <a:lnTo>
                    <a:pt x="379" y="67"/>
                  </a:lnTo>
                  <a:lnTo>
                    <a:pt x="382" y="67"/>
                  </a:lnTo>
                  <a:lnTo>
                    <a:pt x="387" y="67"/>
                  </a:lnTo>
                  <a:lnTo>
                    <a:pt x="390" y="68"/>
                  </a:lnTo>
                  <a:lnTo>
                    <a:pt x="393" y="68"/>
                  </a:lnTo>
                  <a:lnTo>
                    <a:pt x="397" y="68"/>
                  </a:lnTo>
                  <a:lnTo>
                    <a:pt x="401" y="70"/>
                  </a:lnTo>
                  <a:lnTo>
                    <a:pt x="405" y="70"/>
                  </a:lnTo>
                  <a:lnTo>
                    <a:pt x="408" y="70"/>
                  </a:lnTo>
                  <a:lnTo>
                    <a:pt x="411" y="70"/>
                  </a:lnTo>
                  <a:lnTo>
                    <a:pt x="416" y="70"/>
                  </a:lnTo>
                  <a:lnTo>
                    <a:pt x="419" y="70"/>
                  </a:lnTo>
                  <a:lnTo>
                    <a:pt x="424" y="71"/>
                  </a:lnTo>
                  <a:lnTo>
                    <a:pt x="427" y="71"/>
                  </a:lnTo>
                  <a:lnTo>
                    <a:pt x="431" y="73"/>
                  </a:lnTo>
                  <a:lnTo>
                    <a:pt x="435" y="73"/>
                  </a:lnTo>
                  <a:lnTo>
                    <a:pt x="438" y="73"/>
                  </a:lnTo>
                  <a:lnTo>
                    <a:pt x="443" y="73"/>
                  </a:lnTo>
                  <a:lnTo>
                    <a:pt x="446" y="73"/>
                  </a:lnTo>
                  <a:lnTo>
                    <a:pt x="451" y="73"/>
                  </a:lnTo>
                  <a:lnTo>
                    <a:pt x="454" y="73"/>
                  </a:lnTo>
                  <a:lnTo>
                    <a:pt x="458" y="73"/>
                  </a:lnTo>
                  <a:lnTo>
                    <a:pt x="462" y="73"/>
                  </a:lnTo>
                  <a:lnTo>
                    <a:pt x="465" y="73"/>
                  </a:lnTo>
                  <a:lnTo>
                    <a:pt x="470" y="73"/>
                  </a:lnTo>
                  <a:lnTo>
                    <a:pt x="473" y="73"/>
                  </a:lnTo>
                  <a:lnTo>
                    <a:pt x="477" y="73"/>
                  </a:lnTo>
                  <a:lnTo>
                    <a:pt x="481" y="73"/>
                  </a:lnTo>
                  <a:lnTo>
                    <a:pt x="485" y="73"/>
                  </a:lnTo>
                  <a:lnTo>
                    <a:pt x="489" y="73"/>
                  </a:lnTo>
                  <a:lnTo>
                    <a:pt x="493" y="75"/>
                  </a:lnTo>
                  <a:lnTo>
                    <a:pt x="496" y="75"/>
                  </a:lnTo>
                  <a:lnTo>
                    <a:pt x="501" y="75"/>
                  </a:lnTo>
                  <a:lnTo>
                    <a:pt x="506" y="75"/>
                  </a:lnTo>
                  <a:lnTo>
                    <a:pt x="509" y="75"/>
                  </a:lnTo>
                  <a:lnTo>
                    <a:pt x="512" y="75"/>
                  </a:lnTo>
                  <a:lnTo>
                    <a:pt x="516" y="76"/>
                  </a:lnTo>
                  <a:lnTo>
                    <a:pt x="519" y="76"/>
                  </a:lnTo>
                  <a:lnTo>
                    <a:pt x="522" y="78"/>
                  </a:lnTo>
                  <a:lnTo>
                    <a:pt x="527" y="79"/>
                  </a:lnTo>
                  <a:lnTo>
                    <a:pt x="531" y="81"/>
                  </a:lnTo>
                  <a:lnTo>
                    <a:pt x="535" y="83"/>
                  </a:lnTo>
                  <a:lnTo>
                    <a:pt x="539" y="86"/>
                  </a:lnTo>
                  <a:lnTo>
                    <a:pt x="542" y="89"/>
                  </a:lnTo>
                  <a:lnTo>
                    <a:pt x="542" y="95"/>
                  </a:lnTo>
                  <a:lnTo>
                    <a:pt x="542" y="100"/>
                  </a:lnTo>
                  <a:lnTo>
                    <a:pt x="541" y="106"/>
                  </a:lnTo>
                  <a:lnTo>
                    <a:pt x="536" y="111"/>
                  </a:lnTo>
                  <a:lnTo>
                    <a:pt x="531" y="117"/>
                  </a:lnTo>
                  <a:lnTo>
                    <a:pt x="525" y="122"/>
                  </a:lnTo>
                  <a:lnTo>
                    <a:pt x="520" y="127"/>
                  </a:lnTo>
                  <a:lnTo>
                    <a:pt x="516" y="132"/>
                  </a:lnTo>
                  <a:lnTo>
                    <a:pt x="511" y="135"/>
                  </a:lnTo>
                  <a:lnTo>
                    <a:pt x="506" y="138"/>
                  </a:lnTo>
                  <a:lnTo>
                    <a:pt x="504" y="140"/>
                  </a:lnTo>
                  <a:lnTo>
                    <a:pt x="500" y="144"/>
                  </a:lnTo>
                  <a:lnTo>
                    <a:pt x="500" y="148"/>
                  </a:lnTo>
                  <a:lnTo>
                    <a:pt x="500" y="152"/>
                  </a:lnTo>
                  <a:lnTo>
                    <a:pt x="503" y="155"/>
                  </a:lnTo>
                  <a:lnTo>
                    <a:pt x="506" y="159"/>
                  </a:lnTo>
                  <a:lnTo>
                    <a:pt x="511" y="160"/>
                  </a:lnTo>
                  <a:lnTo>
                    <a:pt x="517" y="160"/>
                  </a:lnTo>
                  <a:lnTo>
                    <a:pt x="522" y="157"/>
                  </a:lnTo>
                  <a:lnTo>
                    <a:pt x="52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3" name="Freeform 25"/>
            <p:cNvSpPr>
              <a:spLocks/>
            </p:cNvSpPr>
            <p:nvPr/>
          </p:nvSpPr>
          <p:spPr bwMode="auto">
            <a:xfrm>
              <a:off x="4107" y="3282"/>
              <a:ext cx="885" cy="188"/>
            </a:xfrm>
            <a:custGeom>
              <a:avLst/>
              <a:gdLst>
                <a:gd name="T0" fmla="*/ 33 w 885"/>
                <a:gd name="T1" fmla="*/ 152 h 188"/>
                <a:gd name="T2" fmla="*/ 70 w 885"/>
                <a:gd name="T3" fmla="*/ 142 h 188"/>
                <a:gd name="T4" fmla="*/ 112 w 885"/>
                <a:gd name="T5" fmla="*/ 152 h 188"/>
                <a:gd name="T6" fmla="*/ 147 w 885"/>
                <a:gd name="T7" fmla="*/ 179 h 188"/>
                <a:gd name="T8" fmla="*/ 184 w 885"/>
                <a:gd name="T9" fmla="*/ 187 h 188"/>
                <a:gd name="T10" fmla="*/ 211 w 885"/>
                <a:gd name="T11" fmla="*/ 181 h 188"/>
                <a:gd name="T12" fmla="*/ 244 w 885"/>
                <a:gd name="T13" fmla="*/ 168 h 188"/>
                <a:gd name="T14" fmla="*/ 292 w 885"/>
                <a:gd name="T15" fmla="*/ 154 h 188"/>
                <a:gd name="T16" fmla="*/ 338 w 885"/>
                <a:gd name="T17" fmla="*/ 150 h 188"/>
                <a:gd name="T18" fmla="*/ 385 w 885"/>
                <a:gd name="T19" fmla="*/ 152 h 188"/>
                <a:gd name="T20" fmla="*/ 430 w 885"/>
                <a:gd name="T21" fmla="*/ 152 h 188"/>
                <a:gd name="T22" fmla="*/ 463 w 885"/>
                <a:gd name="T23" fmla="*/ 149 h 188"/>
                <a:gd name="T24" fmla="*/ 499 w 885"/>
                <a:gd name="T25" fmla="*/ 139 h 188"/>
                <a:gd name="T26" fmla="*/ 534 w 885"/>
                <a:gd name="T27" fmla="*/ 127 h 188"/>
                <a:gd name="T28" fmla="*/ 569 w 885"/>
                <a:gd name="T29" fmla="*/ 111 h 188"/>
                <a:gd name="T30" fmla="*/ 601 w 885"/>
                <a:gd name="T31" fmla="*/ 96 h 188"/>
                <a:gd name="T32" fmla="*/ 634 w 885"/>
                <a:gd name="T33" fmla="*/ 90 h 188"/>
                <a:gd name="T34" fmla="*/ 666 w 885"/>
                <a:gd name="T35" fmla="*/ 85 h 188"/>
                <a:gd name="T36" fmla="*/ 699 w 885"/>
                <a:gd name="T37" fmla="*/ 79 h 188"/>
                <a:gd name="T38" fmla="*/ 731 w 885"/>
                <a:gd name="T39" fmla="*/ 65 h 188"/>
                <a:gd name="T40" fmla="*/ 764 w 885"/>
                <a:gd name="T41" fmla="*/ 49 h 188"/>
                <a:gd name="T42" fmla="*/ 793 w 885"/>
                <a:gd name="T43" fmla="*/ 36 h 188"/>
                <a:gd name="T44" fmla="*/ 823 w 885"/>
                <a:gd name="T45" fmla="*/ 25 h 188"/>
                <a:gd name="T46" fmla="*/ 854 w 885"/>
                <a:gd name="T47" fmla="*/ 17 h 188"/>
                <a:gd name="T48" fmla="*/ 853 w 885"/>
                <a:gd name="T49" fmla="*/ 43 h 188"/>
                <a:gd name="T50" fmla="*/ 821 w 885"/>
                <a:gd name="T51" fmla="*/ 66 h 188"/>
                <a:gd name="T52" fmla="*/ 785 w 885"/>
                <a:gd name="T53" fmla="*/ 77 h 188"/>
                <a:gd name="T54" fmla="*/ 747 w 885"/>
                <a:gd name="T55" fmla="*/ 92 h 188"/>
                <a:gd name="T56" fmla="*/ 707 w 885"/>
                <a:gd name="T57" fmla="*/ 128 h 188"/>
                <a:gd name="T58" fmla="*/ 732 w 885"/>
                <a:gd name="T59" fmla="*/ 128 h 188"/>
                <a:gd name="T60" fmla="*/ 767 w 885"/>
                <a:gd name="T61" fmla="*/ 109 h 188"/>
                <a:gd name="T62" fmla="*/ 802 w 885"/>
                <a:gd name="T63" fmla="*/ 92 h 188"/>
                <a:gd name="T64" fmla="*/ 837 w 885"/>
                <a:gd name="T65" fmla="*/ 76 h 188"/>
                <a:gd name="T66" fmla="*/ 867 w 885"/>
                <a:gd name="T67" fmla="*/ 57 h 188"/>
                <a:gd name="T68" fmla="*/ 883 w 885"/>
                <a:gd name="T69" fmla="*/ 33 h 188"/>
                <a:gd name="T70" fmla="*/ 875 w 885"/>
                <a:gd name="T71" fmla="*/ 4 h 188"/>
                <a:gd name="T72" fmla="*/ 839 w 885"/>
                <a:gd name="T73" fmla="*/ 0 h 188"/>
                <a:gd name="T74" fmla="*/ 799 w 885"/>
                <a:gd name="T75" fmla="*/ 11 h 188"/>
                <a:gd name="T76" fmla="*/ 755 w 885"/>
                <a:gd name="T77" fmla="*/ 30 h 188"/>
                <a:gd name="T78" fmla="*/ 726 w 885"/>
                <a:gd name="T79" fmla="*/ 43 h 188"/>
                <a:gd name="T80" fmla="*/ 694 w 885"/>
                <a:gd name="T81" fmla="*/ 54 h 188"/>
                <a:gd name="T82" fmla="*/ 659 w 885"/>
                <a:gd name="T83" fmla="*/ 60 h 188"/>
                <a:gd name="T84" fmla="*/ 631 w 885"/>
                <a:gd name="T85" fmla="*/ 65 h 188"/>
                <a:gd name="T86" fmla="*/ 591 w 885"/>
                <a:gd name="T87" fmla="*/ 76 h 188"/>
                <a:gd name="T88" fmla="*/ 555 w 885"/>
                <a:gd name="T89" fmla="*/ 95 h 188"/>
                <a:gd name="T90" fmla="*/ 518 w 885"/>
                <a:gd name="T91" fmla="*/ 112 h 188"/>
                <a:gd name="T92" fmla="*/ 479 w 885"/>
                <a:gd name="T93" fmla="*/ 123 h 188"/>
                <a:gd name="T94" fmla="*/ 437 w 885"/>
                <a:gd name="T95" fmla="*/ 128 h 188"/>
                <a:gd name="T96" fmla="*/ 398 w 885"/>
                <a:gd name="T97" fmla="*/ 131 h 188"/>
                <a:gd name="T98" fmla="*/ 355 w 885"/>
                <a:gd name="T99" fmla="*/ 127 h 188"/>
                <a:gd name="T100" fmla="*/ 309 w 885"/>
                <a:gd name="T101" fmla="*/ 125 h 188"/>
                <a:gd name="T102" fmla="*/ 269 w 885"/>
                <a:gd name="T103" fmla="*/ 135 h 188"/>
                <a:gd name="T104" fmla="*/ 225 w 885"/>
                <a:gd name="T105" fmla="*/ 149 h 188"/>
                <a:gd name="T106" fmla="*/ 181 w 885"/>
                <a:gd name="T107" fmla="*/ 155 h 188"/>
                <a:gd name="T108" fmla="*/ 143 w 885"/>
                <a:gd name="T109" fmla="*/ 146 h 188"/>
                <a:gd name="T110" fmla="*/ 111 w 885"/>
                <a:gd name="T111" fmla="*/ 125 h 188"/>
                <a:gd name="T112" fmla="*/ 76 w 885"/>
                <a:gd name="T113" fmla="*/ 122 h 188"/>
                <a:gd name="T114" fmla="*/ 40 w 885"/>
                <a:gd name="T115" fmla="*/ 128 h 188"/>
                <a:gd name="T116" fmla="*/ 5 w 885"/>
                <a:gd name="T117" fmla="*/ 13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5" h="188">
                  <a:moveTo>
                    <a:pt x="1" y="158"/>
                  </a:moveTo>
                  <a:lnTo>
                    <a:pt x="6" y="158"/>
                  </a:lnTo>
                  <a:lnTo>
                    <a:pt x="11" y="158"/>
                  </a:lnTo>
                  <a:lnTo>
                    <a:pt x="16" y="157"/>
                  </a:lnTo>
                  <a:lnTo>
                    <a:pt x="20" y="157"/>
                  </a:lnTo>
                  <a:lnTo>
                    <a:pt x="24" y="155"/>
                  </a:lnTo>
                  <a:lnTo>
                    <a:pt x="28" y="154"/>
                  </a:lnTo>
                  <a:lnTo>
                    <a:pt x="33" y="152"/>
                  </a:lnTo>
                  <a:lnTo>
                    <a:pt x="38" y="150"/>
                  </a:lnTo>
                  <a:lnTo>
                    <a:pt x="43" y="149"/>
                  </a:lnTo>
                  <a:lnTo>
                    <a:pt x="47" y="147"/>
                  </a:lnTo>
                  <a:lnTo>
                    <a:pt x="51" y="146"/>
                  </a:lnTo>
                  <a:lnTo>
                    <a:pt x="55" y="146"/>
                  </a:lnTo>
                  <a:lnTo>
                    <a:pt x="60" y="144"/>
                  </a:lnTo>
                  <a:lnTo>
                    <a:pt x="65" y="142"/>
                  </a:lnTo>
                  <a:lnTo>
                    <a:pt x="70" y="142"/>
                  </a:lnTo>
                  <a:lnTo>
                    <a:pt x="74" y="142"/>
                  </a:lnTo>
                  <a:lnTo>
                    <a:pt x="81" y="142"/>
                  </a:lnTo>
                  <a:lnTo>
                    <a:pt x="87" y="142"/>
                  </a:lnTo>
                  <a:lnTo>
                    <a:pt x="92" y="144"/>
                  </a:lnTo>
                  <a:lnTo>
                    <a:pt x="98" y="146"/>
                  </a:lnTo>
                  <a:lnTo>
                    <a:pt x="103" y="147"/>
                  </a:lnTo>
                  <a:lnTo>
                    <a:pt x="108" y="150"/>
                  </a:lnTo>
                  <a:lnTo>
                    <a:pt x="112" y="152"/>
                  </a:lnTo>
                  <a:lnTo>
                    <a:pt x="117" y="155"/>
                  </a:lnTo>
                  <a:lnTo>
                    <a:pt x="122" y="158"/>
                  </a:lnTo>
                  <a:lnTo>
                    <a:pt x="125" y="162"/>
                  </a:lnTo>
                  <a:lnTo>
                    <a:pt x="130" y="165"/>
                  </a:lnTo>
                  <a:lnTo>
                    <a:pt x="135" y="168"/>
                  </a:lnTo>
                  <a:lnTo>
                    <a:pt x="138" y="171"/>
                  </a:lnTo>
                  <a:lnTo>
                    <a:pt x="143" y="174"/>
                  </a:lnTo>
                  <a:lnTo>
                    <a:pt x="147" y="179"/>
                  </a:lnTo>
                  <a:lnTo>
                    <a:pt x="152" y="182"/>
                  </a:lnTo>
                  <a:lnTo>
                    <a:pt x="158" y="184"/>
                  </a:lnTo>
                  <a:lnTo>
                    <a:pt x="163" y="185"/>
                  </a:lnTo>
                  <a:lnTo>
                    <a:pt x="170" y="187"/>
                  </a:lnTo>
                  <a:lnTo>
                    <a:pt x="176" y="188"/>
                  </a:lnTo>
                  <a:lnTo>
                    <a:pt x="177" y="187"/>
                  </a:lnTo>
                  <a:lnTo>
                    <a:pt x="182" y="187"/>
                  </a:lnTo>
                  <a:lnTo>
                    <a:pt x="184" y="187"/>
                  </a:lnTo>
                  <a:lnTo>
                    <a:pt x="189" y="187"/>
                  </a:lnTo>
                  <a:lnTo>
                    <a:pt x="190" y="185"/>
                  </a:lnTo>
                  <a:lnTo>
                    <a:pt x="195" y="185"/>
                  </a:lnTo>
                  <a:lnTo>
                    <a:pt x="198" y="185"/>
                  </a:lnTo>
                  <a:lnTo>
                    <a:pt x="201" y="184"/>
                  </a:lnTo>
                  <a:lnTo>
                    <a:pt x="204" y="184"/>
                  </a:lnTo>
                  <a:lnTo>
                    <a:pt x="208" y="182"/>
                  </a:lnTo>
                  <a:lnTo>
                    <a:pt x="211" y="181"/>
                  </a:lnTo>
                  <a:lnTo>
                    <a:pt x="214" y="179"/>
                  </a:lnTo>
                  <a:lnTo>
                    <a:pt x="217" y="179"/>
                  </a:lnTo>
                  <a:lnTo>
                    <a:pt x="220" y="177"/>
                  </a:lnTo>
                  <a:lnTo>
                    <a:pt x="223" y="176"/>
                  </a:lnTo>
                  <a:lnTo>
                    <a:pt x="227" y="174"/>
                  </a:lnTo>
                  <a:lnTo>
                    <a:pt x="233" y="173"/>
                  </a:lnTo>
                  <a:lnTo>
                    <a:pt x="239" y="169"/>
                  </a:lnTo>
                  <a:lnTo>
                    <a:pt x="244" y="168"/>
                  </a:lnTo>
                  <a:lnTo>
                    <a:pt x="250" y="166"/>
                  </a:lnTo>
                  <a:lnTo>
                    <a:pt x="255" y="163"/>
                  </a:lnTo>
                  <a:lnTo>
                    <a:pt x="261" y="162"/>
                  </a:lnTo>
                  <a:lnTo>
                    <a:pt x="268" y="158"/>
                  </a:lnTo>
                  <a:lnTo>
                    <a:pt x="274" y="157"/>
                  </a:lnTo>
                  <a:lnTo>
                    <a:pt x="279" y="155"/>
                  </a:lnTo>
                  <a:lnTo>
                    <a:pt x="285" y="155"/>
                  </a:lnTo>
                  <a:lnTo>
                    <a:pt x="292" y="154"/>
                  </a:lnTo>
                  <a:lnTo>
                    <a:pt x="298" y="152"/>
                  </a:lnTo>
                  <a:lnTo>
                    <a:pt x="303" y="152"/>
                  </a:lnTo>
                  <a:lnTo>
                    <a:pt x="309" y="150"/>
                  </a:lnTo>
                  <a:lnTo>
                    <a:pt x="314" y="150"/>
                  </a:lnTo>
                  <a:lnTo>
                    <a:pt x="320" y="150"/>
                  </a:lnTo>
                  <a:lnTo>
                    <a:pt x="326" y="150"/>
                  </a:lnTo>
                  <a:lnTo>
                    <a:pt x="333" y="150"/>
                  </a:lnTo>
                  <a:lnTo>
                    <a:pt x="338" y="150"/>
                  </a:lnTo>
                  <a:lnTo>
                    <a:pt x="344" y="150"/>
                  </a:lnTo>
                  <a:lnTo>
                    <a:pt x="350" y="150"/>
                  </a:lnTo>
                  <a:lnTo>
                    <a:pt x="357" y="150"/>
                  </a:lnTo>
                  <a:lnTo>
                    <a:pt x="361" y="150"/>
                  </a:lnTo>
                  <a:lnTo>
                    <a:pt x="368" y="150"/>
                  </a:lnTo>
                  <a:lnTo>
                    <a:pt x="372" y="150"/>
                  </a:lnTo>
                  <a:lnTo>
                    <a:pt x="379" y="150"/>
                  </a:lnTo>
                  <a:lnTo>
                    <a:pt x="385" y="152"/>
                  </a:lnTo>
                  <a:lnTo>
                    <a:pt x="391" y="152"/>
                  </a:lnTo>
                  <a:lnTo>
                    <a:pt x="396" y="152"/>
                  </a:lnTo>
                  <a:lnTo>
                    <a:pt x="403" y="152"/>
                  </a:lnTo>
                  <a:lnTo>
                    <a:pt x="409" y="152"/>
                  </a:lnTo>
                  <a:lnTo>
                    <a:pt x="415" y="152"/>
                  </a:lnTo>
                  <a:lnTo>
                    <a:pt x="422" y="152"/>
                  </a:lnTo>
                  <a:lnTo>
                    <a:pt x="426" y="152"/>
                  </a:lnTo>
                  <a:lnTo>
                    <a:pt x="430" y="152"/>
                  </a:lnTo>
                  <a:lnTo>
                    <a:pt x="433" y="152"/>
                  </a:lnTo>
                  <a:lnTo>
                    <a:pt x="436" y="152"/>
                  </a:lnTo>
                  <a:lnTo>
                    <a:pt x="441" y="152"/>
                  </a:lnTo>
                  <a:lnTo>
                    <a:pt x="444" y="150"/>
                  </a:lnTo>
                  <a:lnTo>
                    <a:pt x="449" y="150"/>
                  </a:lnTo>
                  <a:lnTo>
                    <a:pt x="453" y="150"/>
                  </a:lnTo>
                  <a:lnTo>
                    <a:pt x="458" y="150"/>
                  </a:lnTo>
                  <a:lnTo>
                    <a:pt x="463" y="149"/>
                  </a:lnTo>
                  <a:lnTo>
                    <a:pt x="468" y="149"/>
                  </a:lnTo>
                  <a:lnTo>
                    <a:pt x="472" y="147"/>
                  </a:lnTo>
                  <a:lnTo>
                    <a:pt x="477" y="146"/>
                  </a:lnTo>
                  <a:lnTo>
                    <a:pt x="482" y="146"/>
                  </a:lnTo>
                  <a:lnTo>
                    <a:pt x="487" y="144"/>
                  </a:lnTo>
                  <a:lnTo>
                    <a:pt x="491" y="142"/>
                  </a:lnTo>
                  <a:lnTo>
                    <a:pt x="496" y="142"/>
                  </a:lnTo>
                  <a:lnTo>
                    <a:pt x="499" y="139"/>
                  </a:lnTo>
                  <a:lnTo>
                    <a:pt x="504" y="139"/>
                  </a:lnTo>
                  <a:lnTo>
                    <a:pt x="509" y="138"/>
                  </a:lnTo>
                  <a:lnTo>
                    <a:pt x="514" y="136"/>
                  </a:lnTo>
                  <a:lnTo>
                    <a:pt x="518" y="135"/>
                  </a:lnTo>
                  <a:lnTo>
                    <a:pt x="521" y="133"/>
                  </a:lnTo>
                  <a:lnTo>
                    <a:pt x="526" y="131"/>
                  </a:lnTo>
                  <a:lnTo>
                    <a:pt x="531" y="128"/>
                  </a:lnTo>
                  <a:lnTo>
                    <a:pt x="534" y="127"/>
                  </a:lnTo>
                  <a:lnTo>
                    <a:pt x="539" y="125"/>
                  </a:lnTo>
                  <a:lnTo>
                    <a:pt x="544" y="123"/>
                  </a:lnTo>
                  <a:lnTo>
                    <a:pt x="548" y="122"/>
                  </a:lnTo>
                  <a:lnTo>
                    <a:pt x="552" y="120"/>
                  </a:lnTo>
                  <a:lnTo>
                    <a:pt x="556" y="119"/>
                  </a:lnTo>
                  <a:lnTo>
                    <a:pt x="560" y="116"/>
                  </a:lnTo>
                  <a:lnTo>
                    <a:pt x="564" y="114"/>
                  </a:lnTo>
                  <a:lnTo>
                    <a:pt x="569" y="111"/>
                  </a:lnTo>
                  <a:lnTo>
                    <a:pt x="572" y="109"/>
                  </a:lnTo>
                  <a:lnTo>
                    <a:pt x="577" y="108"/>
                  </a:lnTo>
                  <a:lnTo>
                    <a:pt x="582" y="106"/>
                  </a:lnTo>
                  <a:lnTo>
                    <a:pt x="585" y="103"/>
                  </a:lnTo>
                  <a:lnTo>
                    <a:pt x="588" y="101"/>
                  </a:lnTo>
                  <a:lnTo>
                    <a:pt x="593" y="100"/>
                  </a:lnTo>
                  <a:lnTo>
                    <a:pt x="598" y="98"/>
                  </a:lnTo>
                  <a:lnTo>
                    <a:pt x="601" y="96"/>
                  </a:lnTo>
                  <a:lnTo>
                    <a:pt x="604" y="95"/>
                  </a:lnTo>
                  <a:lnTo>
                    <a:pt x="609" y="95"/>
                  </a:lnTo>
                  <a:lnTo>
                    <a:pt x="613" y="93"/>
                  </a:lnTo>
                  <a:lnTo>
                    <a:pt x="617" y="92"/>
                  </a:lnTo>
                  <a:lnTo>
                    <a:pt x="621" y="92"/>
                  </a:lnTo>
                  <a:lnTo>
                    <a:pt x="625" y="90"/>
                  </a:lnTo>
                  <a:lnTo>
                    <a:pt x="629" y="90"/>
                  </a:lnTo>
                  <a:lnTo>
                    <a:pt x="634" y="90"/>
                  </a:lnTo>
                  <a:lnTo>
                    <a:pt x="637" y="89"/>
                  </a:lnTo>
                  <a:lnTo>
                    <a:pt x="642" y="89"/>
                  </a:lnTo>
                  <a:lnTo>
                    <a:pt x="647" y="89"/>
                  </a:lnTo>
                  <a:lnTo>
                    <a:pt x="650" y="89"/>
                  </a:lnTo>
                  <a:lnTo>
                    <a:pt x="655" y="87"/>
                  </a:lnTo>
                  <a:lnTo>
                    <a:pt x="658" y="87"/>
                  </a:lnTo>
                  <a:lnTo>
                    <a:pt x="663" y="85"/>
                  </a:lnTo>
                  <a:lnTo>
                    <a:pt x="666" y="85"/>
                  </a:lnTo>
                  <a:lnTo>
                    <a:pt x="671" y="85"/>
                  </a:lnTo>
                  <a:lnTo>
                    <a:pt x="675" y="84"/>
                  </a:lnTo>
                  <a:lnTo>
                    <a:pt x="678" y="84"/>
                  </a:lnTo>
                  <a:lnTo>
                    <a:pt x="683" y="84"/>
                  </a:lnTo>
                  <a:lnTo>
                    <a:pt x="686" y="82"/>
                  </a:lnTo>
                  <a:lnTo>
                    <a:pt x="691" y="81"/>
                  </a:lnTo>
                  <a:lnTo>
                    <a:pt x="694" y="81"/>
                  </a:lnTo>
                  <a:lnTo>
                    <a:pt x="699" y="79"/>
                  </a:lnTo>
                  <a:lnTo>
                    <a:pt x="702" y="77"/>
                  </a:lnTo>
                  <a:lnTo>
                    <a:pt x="707" y="76"/>
                  </a:lnTo>
                  <a:lnTo>
                    <a:pt x="712" y="74"/>
                  </a:lnTo>
                  <a:lnTo>
                    <a:pt x="715" y="73"/>
                  </a:lnTo>
                  <a:lnTo>
                    <a:pt x="718" y="71"/>
                  </a:lnTo>
                  <a:lnTo>
                    <a:pt x="723" y="70"/>
                  </a:lnTo>
                  <a:lnTo>
                    <a:pt x="726" y="68"/>
                  </a:lnTo>
                  <a:lnTo>
                    <a:pt x="731" y="65"/>
                  </a:lnTo>
                  <a:lnTo>
                    <a:pt x="736" y="63"/>
                  </a:lnTo>
                  <a:lnTo>
                    <a:pt x="739" y="62"/>
                  </a:lnTo>
                  <a:lnTo>
                    <a:pt x="743" y="60"/>
                  </a:lnTo>
                  <a:lnTo>
                    <a:pt x="747" y="57"/>
                  </a:lnTo>
                  <a:lnTo>
                    <a:pt x="751" y="55"/>
                  </a:lnTo>
                  <a:lnTo>
                    <a:pt x="755" y="54"/>
                  </a:lnTo>
                  <a:lnTo>
                    <a:pt x="759" y="52"/>
                  </a:lnTo>
                  <a:lnTo>
                    <a:pt x="764" y="49"/>
                  </a:lnTo>
                  <a:lnTo>
                    <a:pt x="767" y="47"/>
                  </a:lnTo>
                  <a:lnTo>
                    <a:pt x="772" y="46"/>
                  </a:lnTo>
                  <a:lnTo>
                    <a:pt x="775" y="44"/>
                  </a:lnTo>
                  <a:lnTo>
                    <a:pt x="780" y="43"/>
                  </a:lnTo>
                  <a:lnTo>
                    <a:pt x="783" y="39"/>
                  </a:lnTo>
                  <a:lnTo>
                    <a:pt x="786" y="39"/>
                  </a:lnTo>
                  <a:lnTo>
                    <a:pt x="789" y="38"/>
                  </a:lnTo>
                  <a:lnTo>
                    <a:pt x="793" y="36"/>
                  </a:lnTo>
                  <a:lnTo>
                    <a:pt x="797" y="35"/>
                  </a:lnTo>
                  <a:lnTo>
                    <a:pt x="801" y="33"/>
                  </a:lnTo>
                  <a:lnTo>
                    <a:pt x="805" y="31"/>
                  </a:lnTo>
                  <a:lnTo>
                    <a:pt x="808" y="30"/>
                  </a:lnTo>
                  <a:lnTo>
                    <a:pt x="812" y="30"/>
                  </a:lnTo>
                  <a:lnTo>
                    <a:pt x="816" y="28"/>
                  </a:lnTo>
                  <a:lnTo>
                    <a:pt x="820" y="27"/>
                  </a:lnTo>
                  <a:lnTo>
                    <a:pt x="823" y="25"/>
                  </a:lnTo>
                  <a:lnTo>
                    <a:pt x="827" y="24"/>
                  </a:lnTo>
                  <a:lnTo>
                    <a:pt x="832" y="24"/>
                  </a:lnTo>
                  <a:lnTo>
                    <a:pt x="837" y="22"/>
                  </a:lnTo>
                  <a:lnTo>
                    <a:pt x="840" y="20"/>
                  </a:lnTo>
                  <a:lnTo>
                    <a:pt x="843" y="19"/>
                  </a:lnTo>
                  <a:lnTo>
                    <a:pt x="846" y="17"/>
                  </a:lnTo>
                  <a:lnTo>
                    <a:pt x="850" y="17"/>
                  </a:lnTo>
                  <a:lnTo>
                    <a:pt x="854" y="17"/>
                  </a:lnTo>
                  <a:lnTo>
                    <a:pt x="858" y="20"/>
                  </a:lnTo>
                  <a:lnTo>
                    <a:pt x="858" y="22"/>
                  </a:lnTo>
                  <a:lnTo>
                    <a:pt x="858" y="24"/>
                  </a:lnTo>
                  <a:lnTo>
                    <a:pt x="858" y="27"/>
                  </a:lnTo>
                  <a:lnTo>
                    <a:pt x="858" y="31"/>
                  </a:lnTo>
                  <a:lnTo>
                    <a:pt x="856" y="35"/>
                  </a:lnTo>
                  <a:lnTo>
                    <a:pt x="854" y="39"/>
                  </a:lnTo>
                  <a:lnTo>
                    <a:pt x="853" y="43"/>
                  </a:lnTo>
                  <a:lnTo>
                    <a:pt x="853" y="44"/>
                  </a:lnTo>
                  <a:lnTo>
                    <a:pt x="851" y="49"/>
                  </a:lnTo>
                  <a:lnTo>
                    <a:pt x="851" y="52"/>
                  </a:lnTo>
                  <a:lnTo>
                    <a:pt x="845" y="54"/>
                  </a:lnTo>
                  <a:lnTo>
                    <a:pt x="839" y="57"/>
                  </a:lnTo>
                  <a:lnTo>
                    <a:pt x="832" y="60"/>
                  </a:lnTo>
                  <a:lnTo>
                    <a:pt x="827" y="63"/>
                  </a:lnTo>
                  <a:lnTo>
                    <a:pt x="821" y="66"/>
                  </a:lnTo>
                  <a:lnTo>
                    <a:pt x="816" y="70"/>
                  </a:lnTo>
                  <a:lnTo>
                    <a:pt x="810" y="71"/>
                  </a:lnTo>
                  <a:lnTo>
                    <a:pt x="804" y="73"/>
                  </a:lnTo>
                  <a:lnTo>
                    <a:pt x="799" y="74"/>
                  </a:lnTo>
                  <a:lnTo>
                    <a:pt x="796" y="74"/>
                  </a:lnTo>
                  <a:lnTo>
                    <a:pt x="791" y="76"/>
                  </a:lnTo>
                  <a:lnTo>
                    <a:pt x="788" y="77"/>
                  </a:lnTo>
                  <a:lnTo>
                    <a:pt x="785" y="77"/>
                  </a:lnTo>
                  <a:lnTo>
                    <a:pt x="781" y="79"/>
                  </a:lnTo>
                  <a:lnTo>
                    <a:pt x="778" y="79"/>
                  </a:lnTo>
                  <a:lnTo>
                    <a:pt x="775" y="81"/>
                  </a:lnTo>
                  <a:lnTo>
                    <a:pt x="769" y="82"/>
                  </a:lnTo>
                  <a:lnTo>
                    <a:pt x="762" y="85"/>
                  </a:lnTo>
                  <a:lnTo>
                    <a:pt x="758" y="87"/>
                  </a:lnTo>
                  <a:lnTo>
                    <a:pt x="753" y="90"/>
                  </a:lnTo>
                  <a:lnTo>
                    <a:pt x="747" y="92"/>
                  </a:lnTo>
                  <a:lnTo>
                    <a:pt x="742" y="96"/>
                  </a:lnTo>
                  <a:lnTo>
                    <a:pt x="736" y="100"/>
                  </a:lnTo>
                  <a:lnTo>
                    <a:pt x="731" y="103"/>
                  </a:lnTo>
                  <a:lnTo>
                    <a:pt x="724" y="108"/>
                  </a:lnTo>
                  <a:lnTo>
                    <a:pt x="720" y="112"/>
                  </a:lnTo>
                  <a:lnTo>
                    <a:pt x="715" y="117"/>
                  </a:lnTo>
                  <a:lnTo>
                    <a:pt x="710" y="123"/>
                  </a:lnTo>
                  <a:lnTo>
                    <a:pt x="707" y="128"/>
                  </a:lnTo>
                  <a:lnTo>
                    <a:pt x="709" y="133"/>
                  </a:lnTo>
                  <a:lnTo>
                    <a:pt x="710" y="135"/>
                  </a:lnTo>
                  <a:lnTo>
                    <a:pt x="713" y="136"/>
                  </a:lnTo>
                  <a:lnTo>
                    <a:pt x="716" y="136"/>
                  </a:lnTo>
                  <a:lnTo>
                    <a:pt x="720" y="135"/>
                  </a:lnTo>
                  <a:lnTo>
                    <a:pt x="724" y="133"/>
                  </a:lnTo>
                  <a:lnTo>
                    <a:pt x="729" y="130"/>
                  </a:lnTo>
                  <a:lnTo>
                    <a:pt x="732" y="128"/>
                  </a:lnTo>
                  <a:lnTo>
                    <a:pt x="737" y="125"/>
                  </a:lnTo>
                  <a:lnTo>
                    <a:pt x="740" y="123"/>
                  </a:lnTo>
                  <a:lnTo>
                    <a:pt x="745" y="120"/>
                  </a:lnTo>
                  <a:lnTo>
                    <a:pt x="750" y="119"/>
                  </a:lnTo>
                  <a:lnTo>
                    <a:pt x="755" y="117"/>
                  </a:lnTo>
                  <a:lnTo>
                    <a:pt x="758" y="114"/>
                  </a:lnTo>
                  <a:lnTo>
                    <a:pt x="762" y="112"/>
                  </a:lnTo>
                  <a:lnTo>
                    <a:pt x="767" y="109"/>
                  </a:lnTo>
                  <a:lnTo>
                    <a:pt x="772" y="108"/>
                  </a:lnTo>
                  <a:lnTo>
                    <a:pt x="775" y="106"/>
                  </a:lnTo>
                  <a:lnTo>
                    <a:pt x="780" y="103"/>
                  </a:lnTo>
                  <a:lnTo>
                    <a:pt x="785" y="101"/>
                  </a:lnTo>
                  <a:lnTo>
                    <a:pt x="789" y="100"/>
                  </a:lnTo>
                  <a:lnTo>
                    <a:pt x="793" y="96"/>
                  </a:lnTo>
                  <a:lnTo>
                    <a:pt x="797" y="95"/>
                  </a:lnTo>
                  <a:lnTo>
                    <a:pt x="802" y="92"/>
                  </a:lnTo>
                  <a:lnTo>
                    <a:pt x="805" y="90"/>
                  </a:lnTo>
                  <a:lnTo>
                    <a:pt x="810" y="89"/>
                  </a:lnTo>
                  <a:lnTo>
                    <a:pt x="815" y="87"/>
                  </a:lnTo>
                  <a:lnTo>
                    <a:pt x="820" y="84"/>
                  </a:lnTo>
                  <a:lnTo>
                    <a:pt x="823" y="82"/>
                  </a:lnTo>
                  <a:lnTo>
                    <a:pt x="827" y="81"/>
                  </a:lnTo>
                  <a:lnTo>
                    <a:pt x="832" y="77"/>
                  </a:lnTo>
                  <a:lnTo>
                    <a:pt x="837" y="76"/>
                  </a:lnTo>
                  <a:lnTo>
                    <a:pt x="840" y="74"/>
                  </a:lnTo>
                  <a:lnTo>
                    <a:pt x="845" y="71"/>
                  </a:lnTo>
                  <a:lnTo>
                    <a:pt x="850" y="70"/>
                  </a:lnTo>
                  <a:lnTo>
                    <a:pt x="853" y="68"/>
                  </a:lnTo>
                  <a:lnTo>
                    <a:pt x="858" y="66"/>
                  </a:lnTo>
                  <a:lnTo>
                    <a:pt x="861" y="63"/>
                  </a:lnTo>
                  <a:lnTo>
                    <a:pt x="864" y="60"/>
                  </a:lnTo>
                  <a:lnTo>
                    <a:pt x="867" y="57"/>
                  </a:lnTo>
                  <a:lnTo>
                    <a:pt x="870" y="55"/>
                  </a:lnTo>
                  <a:lnTo>
                    <a:pt x="873" y="52"/>
                  </a:lnTo>
                  <a:lnTo>
                    <a:pt x="877" y="49"/>
                  </a:lnTo>
                  <a:lnTo>
                    <a:pt x="878" y="46"/>
                  </a:lnTo>
                  <a:lnTo>
                    <a:pt x="881" y="43"/>
                  </a:lnTo>
                  <a:lnTo>
                    <a:pt x="881" y="39"/>
                  </a:lnTo>
                  <a:lnTo>
                    <a:pt x="883" y="36"/>
                  </a:lnTo>
                  <a:lnTo>
                    <a:pt x="883" y="33"/>
                  </a:lnTo>
                  <a:lnTo>
                    <a:pt x="885" y="30"/>
                  </a:lnTo>
                  <a:lnTo>
                    <a:pt x="885" y="25"/>
                  </a:lnTo>
                  <a:lnTo>
                    <a:pt x="885" y="22"/>
                  </a:lnTo>
                  <a:lnTo>
                    <a:pt x="883" y="19"/>
                  </a:lnTo>
                  <a:lnTo>
                    <a:pt x="883" y="14"/>
                  </a:lnTo>
                  <a:lnTo>
                    <a:pt x="881" y="11"/>
                  </a:lnTo>
                  <a:lnTo>
                    <a:pt x="878" y="8"/>
                  </a:lnTo>
                  <a:lnTo>
                    <a:pt x="875" y="4"/>
                  </a:lnTo>
                  <a:lnTo>
                    <a:pt x="872" y="3"/>
                  </a:lnTo>
                  <a:lnTo>
                    <a:pt x="867" y="1"/>
                  </a:lnTo>
                  <a:lnTo>
                    <a:pt x="864" y="0"/>
                  </a:lnTo>
                  <a:lnTo>
                    <a:pt x="859" y="0"/>
                  </a:lnTo>
                  <a:lnTo>
                    <a:pt x="854" y="0"/>
                  </a:lnTo>
                  <a:lnTo>
                    <a:pt x="850" y="0"/>
                  </a:lnTo>
                  <a:lnTo>
                    <a:pt x="843" y="0"/>
                  </a:lnTo>
                  <a:lnTo>
                    <a:pt x="839" y="0"/>
                  </a:lnTo>
                  <a:lnTo>
                    <a:pt x="832" y="1"/>
                  </a:lnTo>
                  <a:lnTo>
                    <a:pt x="826" y="3"/>
                  </a:lnTo>
                  <a:lnTo>
                    <a:pt x="820" y="4"/>
                  </a:lnTo>
                  <a:lnTo>
                    <a:pt x="815" y="6"/>
                  </a:lnTo>
                  <a:lnTo>
                    <a:pt x="808" y="8"/>
                  </a:lnTo>
                  <a:lnTo>
                    <a:pt x="805" y="9"/>
                  </a:lnTo>
                  <a:lnTo>
                    <a:pt x="802" y="9"/>
                  </a:lnTo>
                  <a:lnTo>
                    <a:pt x="799" y="11"/>
                  </a:lnTo>
                  <a:lnTo>
                    <a:pt x="796" y="12"/>
                  </a:lnTo>
                  <a:lnTo>
                    <a:pt x="789" y="14"/>
                  </a:lnTo>
                  <a:lnTo>
                    <a:pt x="783" y="17"/>
                  </a:lnTo>
                  <a:lnTo>
                    <a:pt x="777" y="19"/>
                  </a:lnTo>
                  <a:lnTo>
                    <a:pt x="772" y="22"/>
                  </a:lnTo>
                  <a:lnTo>
                    <a:pt x="766" y="24"/>
                  </a:lnTo>
                  <a:lnTo>
                    <a:pt x="761" y="27"/>
                  </a:lnTo>
                  <a:lnTo>
                    <a:pt x="755" y="30"/>
                  </a:lnTo>
                  <a:lnTo>
                    <a:pt x="750" y="31"/>
                  </a:lnTo>
                  <a:lnTo>
                    <a:pt x="745" y="33"/>
                  </a:lnTo>
                  <a:lnTo>
                    <a:pt x="742" y="36"/>
                  </a:lnTo>
                  <a:lnTo>
                    <a:pt x="737" y="38"/>
                  </a:lnTo>
                  <a:lnTo>
                    <a:pt x="736" y="39"/>
                  </a:lnTo>
                  <a:lnTo>
                    <a:pt x="731" y="41"/>
                  </a:lnTo>
                  <a:lnTo>
                    <a:pt x="729" y="43"/>
                  </a:lnTo>
                  <a:lnTo>
                    <a:pt x="726" y="43"/>
                  </a:lnTo>
                  <a:lnTo>
                    <a:pt x="723" y="44"/>
                  </a:lnTo>
                  <a:lnTo>
                    <a:pt x="720" y="46"/>
                  </a:lnTo>
                  <a:lnTo>
                    <a:pt x="716" y="47"/>
                  </a:lnTo>
                  <a:lnTo>
                    <a:pt x="710" y="49"/>
                  </a:lnTo>
                  <a:lnTo>
                    <a:pt x="704" y="50"/>
                  </a:lnTo>
                  <a:lnTo>
                    <a:pt x="701" y="52"/>
                  </a:lnTo>
                  <a:lnTo>
                    <a:pt x="697" y="52"/>
                  </a:lnTo>
                  <a:lnTo>
                    <a:pt x="694" y="54"/>
                  </a:lnTo>
                  <a:lnTo>
                    <a:pt x="691" y="54"/>
                  </a:lnTo>
                  <a:lnTo>
                    <a:pt x="685" y="55"/>
                  </a:lnTo>
                  <a:lnTo>
                    <a:pt x="678" y="57"/>
                  </a:lnTo>
                  <a:lnTo>
                    <a:pt x="675" y="57"/>
                  </a:lnTo>
                  <a:lnTo>
                    <a:pt x="672" y="57"/>
                  </a:lnTo>
                  <a:lnTo>
                    <a:pt x="669" y="58"/>
                  </a:lnTo>
                  <a:lnTo>
                    <a:pt x="666" y="58"/>
                  </a:lnTo>
                  <a:lnTo>
                    <a:pt x="659" y="60"/>
                  </a:lnTo>
                  <a:lnTo>
                    <a:pt x="655" y="62"/>
                  </a:lnTo>
                  <a:lnTo>
                    <a:pt x="651" y="62"/>
                  </a:lnTo>
                  <a:lnTo>
                    <a:pt x="647" y="62"/>
                  </a:lnTo>
                  <a:lnTo>
                    <a:pt x="644" y="62"/>
                  </a:lnTo>
                  <a:lnTo>
                    <a:pt x="640" y="63"/>
                  </a:lnTo>
                  <a:lnTo>
                    <a:pt x="637" y="63"/>
                  </a:lnTo>
                  <a:lnTo>
                    <a:pt x="634" y="63"/>
                  </a:lnTo>
                  <a:lnTo>
                    <a:pt x="631" y="65"/>
                  </a:lnTo>
                  <a:lnTo>
                    <a:pt x="628" y="66"/>
                  </a:lnTo>
                  <a:lnTo>
                    <a:pt x="623" y="66"/>
                  </a:lnTo>
                  <a:lnTo>
                    <a:pt x="617" y="68"/>
                  </a:lnTo>
                  <a:lnTo>
                    <a:pt x="612" y="68"/>
                  </a:lnTo>
                  <a:lnTo>
                    <a:pt x="607" y="70"/>
                  </a:lnTo>
                  <a:lnTo>
                    <a:pt x="602" y="73"/>
                  </a:lnTo>
                  <a:lnTo>
                    <a:pt x="596" y="74"/>
                  </a:lnTo>
                  <a:lnTo>
                    <a:pt x="591" y="76"/>
                  </a:lnTo>
                  <a:lnTo>
                    <a:pt x="586" y="79"/>
                  </a:lnTo>
                  <a:lnTo>
                    <a:pt x="582" y="81"/>
                  </a:lnTo>
                  <a:lnTo>
                    <a:pt x="577" y="84"/>
                  </a:lnTo>
                  <a:lnTo>
                    <a:pt x="572" y="85"/>
                  </a:lnTo>
                  <a:lnTo>
                    <a:pt x="567" y="89"/>
                  </a:lnTo>
                  <a:lnTo>
                    <a:pt x="563" y="90"/>
                  </a:lnTo>
                  <a:lnTo>
                    <a:pt x="558" y="93"/>
                  </a:lnTo>
                  <a:lnTo>
                    <a:pt x="555" y="95"/>
                  </a:lnTo>
                  <a:lnTo>
                    <a:pt x="550" y="98"/>
                  </a:lnTo>
                  <a:lnTo>
                    <a:pt x="545" y="100"/>
                  </a:lnTo>
                  <a:lnTo>
                    <a:pt x="540" y="103"/>
                  </a:lnTo>
                  <a:lnTo>
                    <a:pt x="536" y="104"/>
                  </a:lnTo>
                  <a:lnTo>
                    <a:pt x="531" y="108"/>
                  </a:lnTo>
                  <a:lnTo>
                    <a:pt x="526" y="109"/>
                  </a:lnTo>
                  <a:lnTo>
                    <a:pt x="521" y="111"/>
                  </a:lnTo>
                  <a:lnTo>
                    <a:pt x="518" y="112"/>
                  </a:lnTo>
                  <a:lnTo>
                    <a:pt x="514" y="114"/>
                  </a:lnTo>
                  <a:lnTo>
                    <a:pt x="507" y="116"/>
                  </a:lnTo>
                  <a:lnTo>
                    <a:pt x="502" y="117"/>
                  </a:lnTo>
                  <a:lnTo>
                    <a:pt x="498" y="119"/>
                  </a:lnTo>
                  <a:lnTo>
                    <a:pt x="493" y="120"/>
                  </a:lnTo>
                  <a:lnTo>
                    <a:pt x="488" y="120"/>
                  </a:lnTo>
                  <a:lnTo>
                    <a:pt x="483" y="122"/>
                  </a:lnTo>
                  <a:lnTo>
                    <a:pt x="479" y="123"/>
                  </a:lnTo>
                  <a:lnTo>
                    <a:pt x="474" y="125"/>
                  </a:lnTo>
                  <a:lnTo>
                    <a:pt x="469" y="125"/>
                  </a:lnTo>
                  <a:lnTo>
                    <a:pt x="464" y="127"/>
                  </a:lnTo>
                  <a:lnTo>
                    <a:pt x="458" y="127"/>
                  </a:lnTo>
                  <a:lnTo>
                    <a:pt x="453" y="128"/>
                  </a:lnTo>
                  <a:lnTo>
                    <a:pt x="449" y="128"/>
                  </a:lnTo>
                  <a:lnTo>
                    <a:pt x="444" y="128"/>
                  </a:lnTo>
                  <a:lnTo>
                    <a:pt x="437" y="128"/>
                  </a:lnTo>
                  <a:lnTo>
                    <a:pt x="434" y="130"/>
                  </a:lnTo>
                  <a:lnTo>
                    <a:pt x="428" y="130"/>
                  </a:lnTo>
                  <a:lnTo>
                    <a:pt x="423" y="131"/>
                  </a:lnTo>
                  <a:lnTo>
                    <a:pt x="418" y="131"/>
                  </a:lnTo>
                  <a:lnTo>
                    <a:pt x="412" y="131"/>
                  </a:lnTo>
                  <a:lnTo>
                    <a:pt x="407" y="131"/>
                  </a:lnTo>
                  <a:lnTo>
                    <a:pt x="403" y="131"/>
                  </a:lnTo>
                  <a:lnTo>
                    <a:pt x="398" y="131"/>
                  </a:lnTo>
                  <a:lnTo>
                    <a:pt x="393" y="133"/>
                  </a:lnTo>
                  <a:lnTo>
                    <a:pt x="388" y="131"/>
                  </a:lnTo>
                  <a:lnTo>
                    <a:pt x="382" y="131"/>
                  </a:lnTo>
                  <a:lnTo>
                    <a:pt x="377" y="130"/>
                  </a:lnTo>
                  <a:lnTo>
                    <a:pt x="371" y="130"/>
                  </a:lnTo>
                  <a:lnTo>
                    <a:pt x="366" y="128"/>
                  </a:lnTo>
                  <a:lnTo>
                    <a:pt x="360" y="128"/>
                  </a:lnTo>
                  <a:lnTo>
                    <a:pt x="355" y="127"/>
                  </a:lnTo>
                  <a:lnTo>
                    <a:pt x="350" y="127"/>
                  </a:lnTo>
                  <a:lnTo>
                    <a:pt x="344" y="125"/>
                  </a:lnTo>
                  <a:lnTo>
                    <a:pt x="338" y="125"/>
                  </a:lnTo>
                  <a:lnTo>
                    <a:pt x="333" y="125"/>
                  </a:lnTo>
                  <a:lnTo>
                    <a:pt x="326" y="125"/>
                  </a:lnTo>
                  <a:lnTo>
                    <a:pt x="320" y="125"/>
                  </a:lnTo>
                  <a:lnTo>
                    <a:pt x="315" y="125"/>
                  </a:lnTo>
                  <a:lnTo>
                    <a:pt x="309" y="125"/>
                  </a:lnTo>
                  <a:lnTo>
                    <a:pt x="304" y="127"/>
                  </a:lnTo>
                  <a:lnTo>
                    <a:pt x="300" y="127"/>
                  </a:lnTo>
                  <a:lnTo>
                    <a:pt x="295" y="127"/>
                  </a:lnTo>
                  <a:lnTo>
                    <a:pt x="290" y="128"/>
                  </a:lnTo>
                  <a:lnTo>
                    <a:pt x="285" y="130"/>
                  </a:lnTo>
                  <a:lnTo>
                    <a:pt x="279" y="131"/>
                  </a:lnTo>
                  <a:lnTo>
                    <a:pt x="274" y="133"/>
                  </a:lnTo>
                  <a:lnTo>
                    <a:pt x="269" y="135"/>
                  </a:lnTo>
                  <a:lnTo>
                    <a:pt x="265" y="136"/>
                  </a:lnTo>
                  <a:lnTo>
                    <a:pt x="258" y="138"/>
                  </a:lnTo>
                  <a:lnTo>
                    <a:pt x="254" y="139"/>
                  </a:lnTo>
                  <a:lnTo>
                    <a:pt x="247" y="142"/>
                  </a:lnTo>
                  <a:lnTo>
                    <a:pt x="242" y="144"/>
                  </a:lnTo>
                  <a:lnTo>
                    <a:pt x="236" y="146"/>
                  </a:lnTo>
                  <a:lnTo>
                    <a:pt x="230" y="147"/>
                  </a:lnTo>
                  <a:lnTo>
                    <a:pt x="225" y="149"/>
                  </a:lnTo>
                  <a:lnTo>
                    <a:pt x="219" y="150"/>
                  </a:lnTo>
                  <a:lnTo>
                    <a:pt x="214" y="152"/>
                  </a:lnTo>
                  <a:lnTo>
                    <a:pt x="208" y="152"/>
                  </a:lnTo>
                  <a:lnTo>
                    <a:pt x="201" y="154"/>
                  </a:lnTo>
                  <a:lnTo>
                    <a:pt x="196" y="155"/>
                  </a:lnTo>
                  <a:lnTo>
                    <a:pt x="190" y="155"/>
                  </a:lnTo>
                  <a:lnTo>
                    <a:pt x="185" y="155"/>
                  </a:lnTo>
                  <a:lnTo>
                    <a:pt x="181" y="155"/>
                  </a:lnTo>
                  <a:lnTo>
                    <a:pt x="176" y="157"/>
                  </a:lnTo>
                  <a:lnTo>
                    <a:pt x="170" y="155"/>
                  </a:lnTo>
                  <a:lnTo>
                    <a:pt x="165" y="155"/>
                  </a:lnTo>
                  <a:lnTo>
                    <a:pt x="160" y="154"/>
                  </a:lnTo>
                  <a:lnTo>
                    <a:pt x="155" y="152"/>
                  </a:lnTo>
                  <a:lnTo>
                    <a:pt x="150" y="150"/>
                  </a:lnTo>
                  <a:lnTo>
                    <a:pt x="147" y="149"/>
                  </a:lnTo>
                  <a:lnTo>
                    <a:pt x="143" y="146"/>
                  </a:lnTo>
                  <a:lnTo>
                    <a:pt x="139" y="142"/>
                  </a:lnTo>
                  <a:lnTo>
                    <a:pt x="135" y="139"/>
                  </a:lnTo>
                  <a:lnTo>
                    <a:pt x="131" y="136"/>
                  </a:lnTo>
                  <a:lnTo>
                    <a:pt x="127" y="133"/>
                  </a:lnTo>
                  <a:lnTo>
                    <a:pt x="124" y="131"/>
                  </a:lnTo>
                  <a:lnTo>
                    <a:pt x="119" y="128"/>
                  </a:lnTo>
                  <a:lnTo>
                    <a:pt x="116" y="127"/>
                  </a:lnTo>
                  <a:lnTo>
                    <a:pt x="111" y="125"/>
                  </a:lnTo>
                  <a:lnTo>
                    <a:pt x="106" y="125"/>
                  </a:lnTo>
                  <a:lnTo>
                    <a:pt x="103" y="123"/>
                  </a:lnTo>
                  <a:lnTo>
                    <a:pt x="98" y="122"/>
                  </a:lnTo>
                  <a:lnTo>
                    <a:pt x="93" y="122"/>
                  </a:lnTo>
                  <a:lnTo>
                    <a:pt x="89" y="122"/>
                  </a:lnTo>
                  <a:lnTo>
                    <a:pt x="85" y="122"/>
                  </a:lnTo>
                  <a:lnTo>
                    <a:pt x="81" y="122"/>
                  </a:lnTo>
                  <a:lnTo>
                    <a:pt x="76" y="122"/>
                  </a:lnTo>
                  <a:lnTo>
                    <a:pt x="73" y="122"/>
                  </a:lnTo>
                  <a:lnTo>
                    <a:pt x="66" y="122"/>
                  </a:lnTo>
                  <a:lnTo>
                    <a:pt x="63" y="123"/>
                  </a:lnTo>
                  <a:lnTo>
                    <a:pt x="57" y="123"/>
                  </a:lnTo>
                  <a:lnTo>
                    <a:pt x="54" y="125"/>
                  </a:lnTo>
                  <a:lnTo>
                    <a:pt x="49" y="125"/>
                  </a:lnTo>
                  <a:lnTo>
                    <a:pt x="44" y="127"/>
                  </a:lnTo>
                  <a:lnTo>
                    <a:pt x="40" y="128"/>
                  </a:lnTo>
                  <a:lnTo>
                    <a:pt x="36" y="130"/>
                  </a:lnTo>
                  <a:lnTo>
                    <a:pt x="32" y="131"/>
                  </a:lnTo>
                  <a:lnTo>
                    <a:pt x="27" y="131"/>
                  </a:lnTo>
                  <a:lnTo>
                    <a:pt x="22" y="133"/>
                  </a:lnTo>
                  <a:lnTo>
                    <a:pt x="19" y="135"/>
                  </a:lnTo>
                  <a:lnTo>
                    <a:pt x="14" y="136"/>
                  </a:lnTo>
                  <a:lnTo>
                    <a:pt x="9" y="138"/>
                  </a:lnTo>
                  <a:lnTo>
                    <a:pt x="5" y="138"/>
                  </a:lnTo>
                  <a:lnTo>
                    <a:pt x="1" y="139"/>
                  </a:lnTo>
                  <a:lnTo>
                    <a:pt x="0" y="141"/>
                  </a:lnTo>
                  <a:lnTo>
                    <a:pt x="1" y="142"/>
                  </a:lnTo>
                  <a:lnTo>
                    <a:pt x="1" y="158"/>
                  </a:lnTo>
                  <a:lnTo>
                    <a:pt x="1"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4" name="Freeform 26"/>
            <p:cNvSpPr>
              <a:spLocks/>
            </p:cNvSpPr>
            <p:nvPr/>
          </p:nvSpPr>
          <p:spPr bwMode="auto">
            <a:xfrm>
              <a:off x="3985" y="3764"/>
              <a:ext cx="296" cy="257"/>
            </a:xfrm>
            <a:custGeom>
              <a:avLst/>
              <a:gdLst>
                <a:gd name="T0" fmla="*/ 70 w 296"/>
                <a:gd name="T1" fmla="*/ 14 h 257"/>
                <a:gd name="T2" fmla="*/ 60 w 296"/>
                <a:gd name="T3" fmla="*/ 33 h 257"/>
                <a:gd name="T4" fmla="*/ 54 w 296"/>
                <a:gd name="T5" fmla="*/ 54 h 257"/>
                <a:gd name="T6" fmla="*/ 47 w 296"/>
                <a:gd name="T7" fmla="*/ 75 h 257"/>
                <a:gd name="T8" fmla="*/ 39 w 296"/>
                <a:gd name="T9" fmla="*/ 95 h 257"/>
                <a:gd name="T10" fmla="*/ 33 w 296"/>
                <a:gd name="T11" fmla="*/ 114 h 257"/>
                <a:gd name="T12" fmla="*/ 25 w 296"/>
                <a:gd name="T13" fmla="*/ 136 h 257"/>
                <a:gd name="T14" fmla="*/ 17 w 296"/>
                <a:gd name="T15" fmla="*/ 157 h 257"/>
                <a:gd name="T16" fmla="*/ 8 w 296"/>
                <a:gd name="T17" fmla="*/ 176 h 257"/>
                <a:gd name="T18" fmla="*/ 1 w 296"/>
                <a:gd name="T19" fmla="*/ 197 h 257"/>
                <a:gd name="T20" fmla="*/ 0 w 296"/>
                <a:gd name="T21" fmla="*/ 217 h 257"/>
                <a:gd name="T22" fmla="*/ 5 w 296"/>
                <a:gd name="T23" fmla="*/ 238 h 257"/>
                <a:gd name="T24" fmla="*/ 19 w 296"/>
                <a:gd name="T25" fmla="*/ 252 h 257"/>
                <a:gd name="T26" fmla="*/ 39 w 296"/>
                <a:gd name="T27" fmla="*/ 257 h 257"/>
                <a:gd name="T28" fmla="*/ 63 w 296"/>
                <a:gd name="T29" fmla="*/ 255 h 257"/>
                <a:gd name="T30" fmla="*/ 84 w 296"/>
                <a:gd name="T31" fmla="*/ 251 h 257"/>
                <a:gd name="T32" fmla="*/ 100 w 296"/>
                <a:gd name="T33" fmla="*/ 243 h 257"/>
                <a:gd name="T34" fmla="*/ 114 w 296"/>
                <a:gd name="T35" fmla="*/ 236 h 257"/>
                <a:gd name="T36" fmla="*/ 127 w 296"/>
                <a:gd name="T37" fmla="*/ 228 h 257"/>
                <a:gd name="T38" fmla="*/ 141 w 296"/>
                <a:gd name="T39" fmla="*/ 222 h 257"/>
                <a:gd name="T40" fmla="*/ 155 w 296"/>
                <a:gd name="T41" fmla="*/ 216 h 257"/>
                <a:gd name="T42" fmla="*/ 169 w 296"/>
                <a:gd name="T43" fmla="*/ 211 h 257"/>
                <a:gd name="T44" fmla="*/ 185 w 296"/>
                <a:gd name="T45" fmla="*/ 208 h 257"/>
                <a:gd name="T46" fmla="*/ 203 w 296"/>
                <a:gd name="T47" fmla="*/ 205 h 257"/>
                <a:gd name="T48" fmla="*/ 225 w 296"/>
                <a:gd name="T49" fmla="*/ 203 h 257"/>
                <a:gd name="T50" fmla="*/ 246 w 296"/>
                <a:gd name="T51" fmla="*/ 201 h 257"/>
                <a:gd name="T52" fmla="*/ 266 w 296"/>
                <a:gd name="T53" fmla="*/ 198 h 257"/>
                <a:gd name="T54" fmla="*/ 287 w 296"/>
                <a:gd name="T55" fmla="*/ 190 h 257"/>
                <a:gd name="T56" fmla="*/ 292 w 296"/>
                <a:gd name="T57" fmla="*/ 174 h 257"/>
                <a:gd name="T58" fmla="*/ 274 w 296"/>
                <a:gd name="T59" fmla="*/ 178 h 257"/>
                <a:gd name="T60" fmla="*/ 257 w 296"/>
                <a:gd name="T61" fmla="*/ 182 h 257"/>
                <a:gd name="T62" fmla="*/ 241 w 296"/>
                <a:gd name="T63" fmla="*/ 186 h 257"/>
                <a:gd name="T64" fmla="*/ 225 w 296"/>
                <a:gd name="T65" fmla="*/ 189 h 257"/>
                <a:gd name="T66" fmla="*/ 209 w 296"/>
                <a:gd name="T67" fmla="*/ 190 h 257"/>
                <a:gd name="T68" fmla="*/ 193 w 296"/>
                <a:gd name="T69" fmla="*/ 193 h 257"/>
                <a:gd name="T70" fmla="*/ 177 w 296"/>
                <a:gd name="T71" fmla="*/ 197 h 257"/>
                <a:gd name="T72" fmla="*/ 160 w 296"/>
                <a:gd name="T73" fmla="*/ 200 h 257"/>
                <a:gd name="T74" fmla="*/ 147 w 296"/>
                <a:gd name="T75" fmla="*/ 203 h 257"/>
                <a:gd name="T76" fmla="*/ 130 w 296"/>
                <a:gd name="T77" fmla="*/ 209 h 257"/>
                <a:gd name="T78" fmla="*/ 109 w 296"/>
                <a:gd name="T79" fmla="*/ 217 h 257"/>
                <a:gd name="T80" fmla="*/ 87 w 296"/>
                <a:gd name="T81" fmla="*/ 228 h 257"/>
                <a:gd name="T82" fmla="*/ 65 w 296"/>
                <a:gd name="T83" fmla="*/ 235 h 257"/>
                <a:gd name="T84" fmla="*/ 46 w 296"/>
                <a:gd name="T85" fmla="*/ 238 h 257"/>
                <a:gd name="T86" fmla="*/ 30 w 296"/>
                <a:gd name="T87" fmla="*/ 235 h 257"/>
                <a:gd name="T88" fmla="*/ 22 w 296"/>
                <a:gd name="T89" fmla="*/ 224 h 257"/>
                <a:gd name="T90" fmla="*/ 20 w 296"/>
                <a:gd name="T91" fmla="*/ 205 h 257"/>
                <a:gd name="T92" fmla="*/ 27 w 296"/>
                <a:gd name="T93" fmla="*/ 187 h 257"/>
                <a:gd name="T94" fmla="*/ 33 w 296"/>
                <a:gd name="T95" fmla="*/ 168 h 257"/>
                <a:gd name="T96" fmla="*/ 41 w 296"/>
                <a:gd name="T97" fmla="*/ 151 h 257"/>
                <a:gd name="T98" fmla="*/ 49 w 296"/>
                <a:gd name="T99" fmla="*/ 132 h 257"/>
                <a:gd name="T100" fmla="*/ 57 w 296"/>
                <a:gd name="T101" fmla="*/ 114 h 257"/>
                <a:gd name="T102" fmla="*/ 65 w 296"/>
                <a:gd name="T103" fmla="*/ 97 h 257"/>
                <a:gd name="T104" fmla="*/ 71 w 296"/>
                <a:gd name="T105" fmla="*/ 79 h 257"/>
                <a:gd name="T106" fmla="*/ 79 w 296"/>
                <a:gd name="T107" fmla="*/ 60 h 257"/>
                <a:gd name="T108" fmla="*/ 85 w 296"/>
                <a:gd name="T109" fmla="*/ 43 h 257"/>
                <a:gd name="T110" fmla="*/ 90 w 296"/>
                <a:gd name="T111" fmla="*/ 24 h 257"/>
                <a:gd name="T112" fmla="*/ 95 w 296"/>
                <a:gd name="T113" fmla="*/ 5 h 257"/>
                <a:gd name="T114" fmla="*/ 76 w 296"/>
                <a:gd name="T11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6" h="257">
                  <a:moveTo>
                    <a:pt x="76" y="0"/>
                  </a:moveTo>
                  <a:lnTo>
                    <a:pt x="73" y="3"/>
                  </a:lnTo>
                  <a:lnTo>
                    <a:pt x="71" y="9"/>
                  </a:lnTo>
                  <a:lnTo>
                    <a:pt x="70" y="14"/>
                  </a:lnTo>
                  <a:lnTo>
                    <a:pt x="66" y="19"/>
                  </a:lnTo>
                  <a:lnTo>
                    <a:pt x="65" y="24"/>
                  </a:lnTo>
                  <a:lnTo>
                    <a:pt x="63" y="29"/>
                  </a:lnTo>
                  <a:lnTo>
                    <a:pt x="60" y="33"/>
                  </a:lnTo>
                  <a:lnTo>
                    <a:pt x="58" y="40"/>
                  </a:lnTo>
                  <a:lnTo>
                    <a:pt x="57" y="44"/>
                  </a:lnTo>
                  <a:lnTo>
                    <a:pt x="55" y="49"/>
                  </a:lnTo>
                  <a:lnTo>
                    <a:pt x="54" y="54"/>
                  </a:lnTo>
                  <a:lnTo>
                    <a:pt x="52" y="59"/>
                  </a:lnTo>
                  <a:lnTo>
                    <a:pt x="51" y="63"/>
                  </a:lnTo>
                  <a:lnTo>
                    <a:pt x="49" y="68"/>
                  </a:lnTo>
                  <a:lnTo>
                    <a:pt x="47" y="75"/>
                  </a:lnTo>
                  <a:lnTo>
                    <a:pt x="46" y="79"/>
                  </a:lnTo>
                  <a:lnTo>
                    <a:pt x="43" y="84"/>
                  </a:lnTo>
                  <a:lnTo>
                    <a:pt x="41" y="89"/>
                  </a:lnTo>
                  <a:lnTo>
                    <a:pt x="39" y="95"/>
                  </a:lnTo>
                  <a:lnTo>
                    <a:pt x="38" y="100"/>
                  </a:lnTo>
                  <a:lnTo>
                    <a:pt x="36" y="105"/>
                  </a:lnTo>
                  <a:lnTo>
                    <a:pt x="35" y="109"/>
                  </a:lnTo>
                  <a:lnTo>
                    <a:pt x="33" y="114"/>
                  </a:lnTo>
                  <a:lnTo>
                    <a:pt x="32" y="121"/>
                  </a:lnTo>
                  <a:lnTo>
                    <a:pt x="28" y="125"/>
                  </a:lnTo>
                  <a:lnTo>
                    <a:pt x="27" y="130"/>
                  </a:lnTo>
                  <a:lnTo>
                    <a:pt x="25" y="136"/>
                  </a:lnTo>
                  <a:lnTo>
                    <a:pt x="24" y="141"/>
                  </a:lnTo>
                  <a:lnTo>
                    <a:pt x="20" y="146"/>
                  </a:lnTo>
                  <a:lnTo>
                    <a:pt x="19" y="151"/>
                  </a:lnTo>
                  <a:lnTo>
                    <a:pt x="17" y="157"/>
                  </a:lnTo>
                  <a:lnTo>
                    <a:pt x="16" y="162"/>
                  </a:lnTo>
                  <a:lnTo>
                    <a:pt x="12" y="167"/>
                  </a:lnTo>
                  <a:lnTo>
                    <a:pt x="11" y="170"/>
                  </a:lnTo>
                  <a:lnTo>
                    <a:pt x="8" y="176"/>
                  </a:lnTo>
                  <a:lnTo>
                    <a:pt x="6" y="181"/>
                  </a:lnTo>
                  <a:lnTo>
                    <a:pt x="5" y="186"/>
                  </a:lnTo>
                  <a:lnTo>
                    <a:pt x="3" y="192"/>
                  </a:lnTo>
                  <a:lnTo>
                    <a:pt x="1" y="197"/>
                  </a:lnTo>
                  <a:lnTo>
                    <a:pt x="1" y="201"/>
                  </a:lnTo>
                  <a:lnTo>
                    <a:pt x="0" y="208"/>
                  </a:lnTo>
                  <a:lnTo>
                    <a:pt x="0" y="213"/>
                  </a:lnTo>
                  <a:lnTo>
                    <a:pt x="0" y="217"/>
                  </a:lnTo>
                  <a:lnTo>
                    <a:pt x="0" y="222"/>
                  </a:lnTo>
                  <a:lnTo>
                    <a:pt x="1" y="227"/>
                  </a:lnTo>
                  <a:lnTo>
                    <a:pt x="3" y="233"/>
                  </a:lnTo>
                  <a:lnTo>
                    <a:pt x="5" y="238"/>
                  </a:lnTo>
                  <a:lnTo>
                    <a:pt x="8" y="243"/>
                  </a:lnTo>
                  <a:lnTo>
                    <a:pt x="11" y="246"/>
                  </a:lnTo>
                  <a:lnTo>
                    <a:pt x="14" y="249"/>
                  </a:lnTo>
                  <a:lnTo>
                    <a:pt x="19" y="252"/>
                  </a:lnTo>
                  <a:lnTo>
                    <a:pt x="24" y="254"/>
                  </a:lnTo>
                  <a:lnTo>
                    <a:pt x="28" y="255"/>
                  </a:lnTo>
                  <a:lnTo>
                    <a:pt x="35" y="257"/>
                  </a:lnTo>
                  <a:lnTo>
                    <a:pt x="39" y="257"/>
                  </a:lnTo>
                  <a:lnTo>
                    <a:pt x="46" y="257"/>
                  </a:lnTo>
                  <a:lnTo>
                    <a:pt x="52" y="257"/>
                  </a:lnTo>
                  <a:lnTo>
                    <a:pt x="57" y="257"/>
                  </a:lnTo>
                  <a:lnTo>
                    <a:pt x="63" y="255"/>
                  </a:lnTo>
                  <a:lnTo>
                    <a:pt x="70" y="254"/>
                  </a:lnTo>
                  <a:lnTo>
                    <a:pt x="74" y="252"/>
                  </a:lnTo>
                  <a:lnTo>
                    <a:pt x="79" y="252"/>
                  </a:lnTo>
                  <a:lnTo>
                    <a:pt x="84" y="251"/>
                  </a:lnTo>
                  <a:lnTo>
                    <a:pt x="89" y="249"/>
                  </a:lnTo>
                  <a:lnTo>
                    <a:pt x="92" y="246"/>
                  </a:lnTo>
                  <a:lnTo>
                    <a:pt x="95" y="244"/>
                  </a:lnTo>
                  <a:lnTo>
                    <a:pt x="100" y="243"/>
                  </a:lnTo>
                  <a:lnTo>
                    <a:pt x="103" y="241"/>
                  </a:lnTo>
                  <a:lnTo>
                    <a:pt x="106" y="239"/>
                  </a:lnTo>
                  <a:lnTo>
                    <a:pt x="111" y="238"/>
                  </a:lnTo>
                  <a:lnTo>
                    <a:pt x="114" y="236"/>
                  </a:lnTo>
                  <a:lnTo>
                    <a:pt x="117" y="235"/>
                  </a:lnTo>
                  <a:lnTo>
                    <a:pt x="120" y="233"/>
                  </a:lnTo>
                  <a:lnTo>
                    <a:pt x="123" y="232"/>
                  </a:lnTo>
                  <a:lnTo>
                    <a:pt x="127" y="228"/>
                  </a:lnTo>
                  <a:lnTo>
                    <a:pt x="131" y="227"/>
                  </a:lnTo>
                  <a:lnTo>
                    <a:pt x="135" y="225"/>
                  </a:lnTo>
                  <a:lnTo>
                    <a:pt x="138" y="224"/>
                  </a:lnTo>
                  <a:lnTo>
                    <a:pt x="141" y="222"/>
                  </a:lnTo>
                  <a:lnTo>
                    <a:pt x="144" y="220"/>
                  </a:lnTo>
                  <a:lnTo>
                    <a:pt x="149" y="219"/>
                  </a:lnTo>
                  <a:lnTo>
                    <a:pt x="152" y="217"/>
                  </a:lnTo>
                  <a:lnTo>
                    <a:pt x="155" y="216"/>
                  </a:lnTo>
                  <a:lnTo>
                    <a:pt x="158" y="216"/>
                  </a:lnTo>
                  <a:lnTo>
                    <a:pt x="162" y="214"/>
                  </a:lnTo>
                  <a:lnTo>
                    <a:pt x="166" y="213"/>
                  </a:lnTo>
                  <a:lnTo>
                    <a:pt x="169" y="211"/>
                  </a:lnTo>
                  <a:lnTo>
                    <a:pt x="174" y="211"/>
                  </a:lnTo>
                  <a:lnTo>
                    <a:pt x="177" y="209"/>
                  </a:lnTo>
                  <a:lnTo>
                    <a:pt x="181" y="208"/>
                  </a:lnTo>
                  <a:lnTo>
                    <a:pt x="185" y="208"/>
                  </a:lnTo>
                  <a:lnTo>
                    <a:pt x="190" y="208"/>
                  </a:lnTo>
                  <a:lnTo>
                    <a:pt x="193" y="206"/>
                  </a:lnTo>
                  <a:lnTo>
                    <a:pt x="198" y="205"/>
                  </a:lnTo>
                  <a:lnTo>
                    <a:pt x="203" y="205"/>
                  </a:lnTo>
                  <a:lnTo>
                    <a:pt x="207" y="205"/>
                  </a:lnTo>
                  <a:lnTo>
                    <a:pt x="214" y="205"/>
                  </a:lnTo>
                  <a:lnTo>
                    <a:pt x="219" y="205"/>
                  </a:lnTo>
                  <a:lnTo>
                    <a:pt x="225" y="203"/>
                  </a:lnTo>
                  <a:lnTo>
                    <a:pt x="230" y="203"/>
                  </a:lnTo>
                  <a:lnTo>
                    <a:pt x="234" y="203"/>
                  </a:lnTo>
                  <a:lnTo>
                    <a:pt x="241" y="203"/>
                  </a:lnTo>
                  <a:lnTo>
                    <a:pt x="246" y="201"/>
                  </a:lnTo>
                  <a:lnTo>
                    <a:pt x="252" y="201"/>
                  </a:lnTo>
                  <a:lnTo>
                    <a:pt x="257" y="200"/>
                  </a:lnTo>
                  <a:lnTo>
                    <a:pt x="261" y="198"/>
                  </a:lnTo>
                  <a:lnTo>
                    <a:pt x="266" y="198"/>
                  </a:lnTo>
                  <a:lnTo>
                    <a:pt x="271" y="197"/>
                  </a:lnTo>
                  <a:lnTo>
                    <a:pt x="277" y="193"/>
                  </a:lnTo>
                  <a:lnTo>
                    <a:pt x="282" y="192"/>
                  </a:lnTo>
                  <a:lnTo>
                    <a:pt x="287" y="190"/>
                  </a:lnTo>
                  <a:lnTo>
                    <a:pt x="293" y="189"/>
                  </a:lnTo>
                  <a:lnTo>
                    <a:pt x="296" y="184"/>
                  </a:lnTo>
                  <a:lnTo>
                    <a:pt x="295" y="179"/>
                  </a:lnTo>
                  <a:lnTo>
                    <a:pt x="292" y="174"/>
                  </a:lnTo>
                  <a:lnTo>
                    <a:pt x="287" y="174"/>
                  </a:lnTo>
                  <a:lnTo>
                    <a:pt x="282" y="174"/>
                  </a:lnTo>
                  <a:lnTo>
                    <a:pt x="279" y="178"/>
                  </a:lnTo>
                  <a:lnTo>
                    <a:pt x="274" y="178"/>
                  </a:lnTo>
                  <a:lnTo>
                    <a:pt x="269" y="179"/>
                  </a:lnTo>
                  <a:lnTo>
                    <a:pt x="265" y="179"/>
                  </a:lnTo>
                  <a:lnTo>
                    <a:pt x="261" y="181"/>
                  </a:lnTo>
                  <a:lnTo>
                    <a:pt x="257" y="182"/>
                  </a:lnTo>
                  <a:lnTo>
                    <a:pt x="253" y="184"/>
                  </a:lnTo>
                  <a:lnTo>
                    <a:pt x="249" y="184"/>
                  </a:lnTo>
                  <a:lnTo>
                    <a:pt x="246" y="184"/>
                  </a:lnTo>
                  <a:lnTo>
                    <a:pt x="241" y="186"/>
                  </a:lnTo>
                  <a:lnTo>
                    <a:pt x="238" y="186"/>
                  </a:lnTo>
                  <a:lnTo>
                    <a:pt x="233" y="187"/>
                  </a:lnTo>
                  <a:lnTo>
                    <a:pt x="230" y="187"/>
                  </a:lnTo>
                  <a:lnTo>
                    <a:pt x="225" y="189"/>
                  </a:lnTo>
                  <a:lnTo>
                    <a:pt x="222" y="190"/>
                  </a:lnTo>
                  <a:lnTo>
                    <a:pt x="217" y="190"/>
                  </a:lnTo>
                  <a:lnTo>
                    <a:pt x="214" y="190"/>
                  </a:lnTo>
                  <a:lnTo>
                    <a:pt x="209" y="190"/>
                  </a:lnTo>
                  <a:lnTo>
                    <a:pt x="206" y="192"/>
                  </a:lnTo>
                  <a:lnTo>
                    <a:pt x="201" y="192"/>
                  </a:lnTo>
                  <a:lnTo>
                    <a:pt x="196" y="193"/>
                  </a:lnTo>
                  <a:lnTo>
                    <a:pt x="193" y="193"/>
                  </a:lnTo>
                  <a:lnTo>
                    <a:pt x="190" y="195"/>
                  </a:lnTo>
                  <a:lnTo>
                    <a:pt x="185" y="195"/>
                  </a:lnTo>
                  <a:lnTo>
                    <a:pt x="181" y="197"/>
                  </a:lnTo>
                  <a:lnTo>
                    <a:pt x="177" y="197"/>
                  </a:lnTo>
                  <a:lnTo>
                    <a:pt x="173" y="197"/>
                  </a:lnTo>
                  <a:lnTo>
                    <a:pt x="168" y="198"/>
                  </a:lnTo>
                  <a:lnTo>
                    <a:pt x="165" y="198"/>
                  </a:lnTo>
                  <a:lnTo>
                    <a:pt x="160" y="200"/>
                  </a:lnTo>
                  <a:lnTo>
                    <a:pt x="157" y="201"/>
                  </a:lnTo>
                  <a:lnTo>
                    <a:pt x="154" y="201"/>
                  </a:lnTo>
                  <a:lnTo>
                    <a:pt x="150" y="201"/>
                  </a:lnTo>
                  <a:lnTo>
                    <a:pt x="147" y="203"/>
                  </a:lnTo>
                  <a:lnTo>
                    <a:pt x="144" y="205"/>
                  </a:lnTo>
                  <a:lnTo>
                    <a:pt x="139" y="205"/>
                  </a:lnTo>
                  <a:lnTo>
                    <a:pt x="135" y="208"/>
                  </a:lnTo>
                  <a:lnTo>
                    <a:pt x="130" y="209"/>
                  </a:lnTo>
                  <a:lnTo>
                    <a:pt x="125" y="211"/>
                  </a:lnTo>
                  <a:lnTo>
                    <a:pt x="120" y="214"/>
                  </a:lnTo>
                  <a:lnTo>
                    <a:pt x="114" y="216"/>
                  </a:lnTo>
                  <a:lnTo>
                    <a:pt x="109" y="217"/>
                  </a:lnTo>
                  <a:lnTo>
                    <a:pt x="104" y="220"/>
                  </a:lnTo>
                  <a:lnTo>
                    <a:pt x="98" y="224"/>
                  </a:lnTo>
                  <a:lnTo>
                    <a:pt x="93" y="225"/>
                  </a:lnTo>
                  <a:lnTo>
                    <a:pt x="87" y="228"/>
                  </a:lnTo>
                  <a:lnTo>
                    <a:pt x="82" y="230"/>
                  </a:lnTo>
                  <a:lnTo>
                    <a:pt x="76" y="232"/>
                  </a:lnTo>
                  <a:lnTo>
                    <a:pt x="71" y="233"/>
                  </a:lnTo>
                  <a:lnTo>
                    <a:pt x="65" y="235"/>
                  </a:lnTo>
                  <a:lnTo>
                    <a:pt x="60" y="236"/>
                  </a:lnTo>
                  <a:lnTo>
                    <a:pt x="55" y="236"/>
                  </a:lnTo>
                  <a:lnTo>
                    <a:pt x="49" y="238"/>
                  </a:lnTo>
                  <a:lnTo>
                    <a:pt x="46" y="238"/>
                  </a:lnTo>
                  <a:lnTo>
                    <a:pt x="41" y="238"/>
                  </a:lnTo>
                  <a:lnTo>
                    <a:pt x="38" y="236"/>
                  </a:lnTo>
                  <a:lnTo>
                    <a:pt x="33" y="236"/>
                  </a:lnTo>
                  <a:lnTo>
                    <a:pt x="30" y="235"/>
                  </a:lnTo>
                  <a:lnTo>
                    <a:pt x="28" y="233"/>
                  </a:lnTo>
                  <a:lnTo>
                    <a:pt x="25" y="230"/>
                  </a:lnTo>
                  <a:lnTo>
                    <a:pt x="24" y="227"/>
                  </a:lnTo>
                  <a:lnTo>
                    <a:pt x="22" y="224"/>
                  </a:lnTo>
                  <a:lnTo>
                    <a:pt x="22" y="219"/>
                  </a:lnTo>
                  <a:lnTo>
                    <a:pt x="20" y="214"/>
                  </a:lnTo>
                  <a:lnTo>
                    <a:pt x="20" y="209"/>
                  </a:lnTo>
                  <a:lnTo>
                    <a:pt x="20" y="205"/>
                  </a:lnTo>
                  <a:lnTo>
                    <a:pt x="22" y="201"/>
                  </a:lnTo>
                  <a:lnTo>
                    <a:pt x="22" y="197"/>
                  </a:lnTo>
                  <a:lnTo>
                    <a:pt x="24" y="192"/>
                  </a:lnTo>
                  <a:lnTo>
                    <a:pt x="27" y="187"/>
                  </a:lnTo>
                  <a:lnTo>
                    <a:pt x="28" y="182"/>
                  </a:lnTo>
                  <a:lnTo>
                    <a:pt x="30" y="178"/>
                  </a:lnTo>
                  <a:lnTo>
                    <a:pt x="32" y="173"/>
                  </a:lnTo>
                  <a:lnTo>
                    <a:pt x="33" y="168"/>
                  </a:lnTo>
                  <a:lnTo>
                    <a:pt x="36" y="163"/>
                  </a:lnTo>
                  <a:lnTo>
                    <a:pt x="38" y="159"/>
                  </a:lnTo>
                  <a:lnTo>
                    <a:pt x="39" y="154"/>
                  </a:lnTo>
                  <a:lnTo>
                    <a:pt x="41" y="151"/>
                  </a:lnTo>
                  <a:lnTo>
                    <a:pt x="43" y="147"/>
                  </a:lnTo>
                  <a:lnTo>
                    <a:pt x="46" y="141"/>
                  </a:lnTo>
                  <a:lnTo>
                    <a:pt x="47" y="138"/>
                  </a:lnTo>
                  <a:lnTo>
                    <a:pt x="49" y="132"/>
                  </a:lnTo>
                  <a:lnTo>
                    <a:pt x="51" y="128"/>
                  </a:lnTo>
                  <a:lnTo>
                    <a:pt x="52" y="124"/>
                  </a:lnTo>
                  <a:lnTo>
                    <a:pt x="54" y="119"/>
                  </a:lnTo>
                  <a:lnTo>
                    <a:pt x="57" y="114"/>
                  </a:lnTo>
                  <a:lnTo>
                    <a:pt x="58" y="109"/>
                  </a:lnTo>
                  <a:lnTo>
                    <a:pt x="60" y="106"/>
                  </a:lnTo>
                  <a:lnTo>
                    <a:pt x="63" y="101"/>
                  </a:lnTo>
                  <a:lnTo>
                    <a:pt x="65" y="97"/>
                  </a:lnTo>
                  <a:lnTo>
                    <a:pt x="66" y="92"/>
                  </a:lnTo>
                  <a:lnTo>
                    <a:pt x="68" y="87"/>
                  </a:lnTo>
                  <a:lnTo>
                    <a:pt x="70" y="84"/>
                  </a:lnTo>
                  <a:lnTo>
                    <a:pt x="71" y="79"/>
                  </a:lnTo>
                  <a:lnTo>
                    <a:pt x="74" y="75"/>
                  </a:lnTo>
                  <a:lnTo>
                    <a:pt x="76" y="70"/>
                  </a:lnTo>
                  <a:lnTo>
                    <a:pt x="77" y="65"/>
                  </a:lnTo>
                  <a:lnTo>
                    <a:pt x="79" y="60"/>
                  </a:lnTo>
                  <a:lnTo>
                    <a:pt x="81" y="55"/>
                  </a:lnTo>
                  <a:lnTo>
                    <a:pt x="82" y="52"/>
                  </a:lnTo>
                  <a:lnTo>
                    <a:pt x="84" y="48"/>
                  </a:lnTo>
                  <a:lnTo>
                    <a:pt x="85" y="43"/>
                  </a:lnTo>
                  <a:lnTo>
                    <a:pt x="87" y="38"/>
                  </a:lnTo>
                  <a:lnTo>
                    <a:pt x="89" y="33"/>
                  </a:lnTo>
                  <a:lnTo>
                    <a:pt x="89" y="29"/>
                  </a:lnTo>
                  <a:lnTo>
                    <a:pt x="90" y="24"/>
                  </a:lnTo>
                  <a:lnTo>
                    <a:pt x="92" y="19"/>
                  </a:lnTo>
                  <a:lnTo>
                    <a:pt x="93" y="14"/>
                  </a:lnTo>
                  <a:lnTo>
                    <a:pt x="93" y="9"/>
                  </a:lnTo>
                  <a:lnTo>
                    <a:pt x="95" y="5"/>
                  </a:lnTo>
                  <a:lnTo>
                    <a:pt x="97" y="2"/>
                  </a:lnTo>
                  <a:lnTo>
                    <a:pt x="95" y="0"/>
                  </a:lnTo>
                  <a:lnTo>
                    <a:pt x="95" y="0"/>
                  </a:lnTo>
                  <a:lnTo>
                    <a:pt x="76" y="0"/>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5" name="Freeform 27"/>
            <p:cNvSpPr>
              <a:spLocks/>
            </p:cNvSpPr>
            <p:nvPr/>
          </p:nvSpPr>
          <p:spPr bwMode="auto">
            <a:xfrm>
              <a:off x="4137" y="3902"/>
              <a:ext cx="98" cy="43"/>
            </a:xfrm>
            <a:custGeom>
              <a:avLst/>
              <a:gdLst>
                <a:gd name="T0" fmla="*/ 0 w 98"/>
                <a:gd name="T1" fmla="*/ 43 h 43"/>
                <a:gd name="T2" fmla="*/ 3 w 98"/>
                <a:gd name="T3" fmla="*/ 41 h 43"/>
                <a:gd name="T4" fmla="*/ 6 w 98"/>
                <a:gd name="T5" fmla="*/ 40 h 43"/>
                <a:gd name="T6" fmla="*/ 10 w 98"/>
                <a:gd name="T7" fmla="*/ 38 h 43"/>
                <a:gd name="T8" fmla="*/ 14 w 98"/>
                <a:gd name="T9" fmla="*/ 36 h 43"/>
                <a:gd name="T10" fmla="*/ 17 w 98"/>
                <a:gd name="T11" fmla="*/ 35 h 43"/>
                <a:gd name="T12" fmla="*/ 21 w 98"/>
                <a:gd name="T13" fmla="*/ 35 h 43"/>
                <a:gd name="T14" fmla="*/ 25 w 98"/>
                <a:gd name="T15" fmla="*/ 33 h 43"/>
                <a:gd name="T16" fmla="*/ 29 w 98"/>
                <a:gd name="T17" fmla="*/ 33 h 43"/>
                <a:gd name="T18" fmla="*/ 32 w 98"/>
                <a:gd name="T19" fmla="*/ 32 h 43"/>
                <a:gd name="T20" fmla="*/ 35 w 98"/>
                <a:gd name="T21" fmla="*/ 30 h 43"/>
                <a:gd name="T22" fmla="*/ 40 w 98"/>
                <a:gd name="T23" fmla="*/ 30 h 43"/>
                <a:gd name="T24" fmla="*/ 43 w 98"/>
                <a:gd name="T25" fmla="*/ 29 h 43"/>
                <a:gd name="T26" fmla="*/ 46 w 98"/>
                <a:gd name="T27" fmla="*/ 29 h 43"/>
                <a:gd name="T28" fmla="*/ 51 w 98"/>
                <a:gd name="T29" fmla="*/ 29 h 43"/>
                <a:gd name="T30" fmla="*/ 54 w 98"/>
                <a:gd name="T31" fmla="*/ 27 h 43"/>
                <a:gd name="T32" fmla="*/ 59 w 98"/>
                <a:gd name="T33" fmla="*/ 27 h 43"/>
                <a:gd name="T34" fmla="*/ 63 w 98"/>
                <a:gd name="T35" fmla="*/ 25 h 43"/>
                <a:gd name="T36" fmla="*/ 70 w 98"/>
                <a:gd name="T37" fmla="*/ 25 h 43"/>
                <a:gd name="T38" fmla="*/ 75 w 98"/>
                <a:gd name="T39" fmla="*/ 24 h 43"/>
                <a:gd name="T40" fmla="*/ 81 w 98"/>
                <a:gd name="T41" fmla="*/ 24 h 43"/>
                <a:gd name="T42" fmla="*/ 86 w 98"/>
                <a:gd name="T43" fmla="*/ 21 h 43"/>
                <a:gd name="T44" fmla="*/ 90 w 98"/>
                <a:gd name="T45" fmla="*/ 19 h 43"/>
                <a:gd name="T46" fmla="*/ 95 w 98"/>
                <a:gd name="T47" fmla="*/ 14 h 43"/>
                <a:gd name="T48" fmla="*/ 98 w 98"/>
                <a:gd name="T49" fmla="*/ 11 h 43"/>
                <a:gd name="T50" fmla="*/ 98 w 98"/>
                <a:gd name="T51" fmla="*/ 8 h 43"/>
                <a:gd name="T52" fmla="*/ 98 w 98"/>
                <a:gd name="T53" fmla="*/ 5 h 43"/>
                <a:gd name="T54" fmla="*/ 97 w 98"/>
                <a:gd name="T55" fmla="*/ 2 h 43"/>
                <a:gd name="T56" fmla="*/ 94 w 98"/>
                <a:gd name="T57" fmla="*/ 0 h 43"/>
                <a:gd name="T58" fmla="*/ 87 w 98"/>
                <a:gd name="T59" fmla="*/ 0 h 43"/>
                <a:gd name="T60" fmla="*/ 82 w 98"/>
                <a:gd name="T61" fmla="*/ 0 h 43"/>
                <a:gd name="T62" fmla="*/ 76 w 98"/>
                <a:gd name="T63" fmla="*/ 2 h 43"/>
                <a:gd name="T64" fmla="*/ 71 w 98"/>
                <a:gd name="T65" fmla="*/ 3 h 43"/>
                <a:gd name="T66" fmla="*/ 65 w 98"/>
                <a:gd name="T67" fmla="*/ 5 h 43"/>
                <a:gd name="T68" fmla="*/ 60 w 98"/>
                <a:gd name="T69" fmla="*/ 8 h 43"/>
                <a:gd name="T70" fmla="*/ 55 w 98"/>
                <a:gd name="T71" fmla="*/ 11 h 43"/>
                <a:gd name="T72" fmla="*/ 49 w 98"/>
                <a:gd name="T73" fmla="*/ 13 h 43"/>
                <a:gd name="T74" fmla="*/ 46 w 98"/>
                <a:gd name="T75" fmla="*/ 14 h 43"/>
                <a:gd name="T76" fmla="*/ 43 w 98"/>
                <a:gd name="T77" fmla="*/ 16 h 43"/>
                <a:gd name="T78" fmla="*/ 40 w 98"/>
                <a:gd name="T79" fmla="*/ 17 h 43"/>
                <a:gd name="T80" fmla="*/ 36 w 98"/>
                <a:gd name="T81" fmla="*/ 19 h 43"/>
                <a:gd name="T82" fmla="*/ 33 w 98"/>
                <a:gd name="T83" fmla="*/ 19 h 43"/>
                <a:gd name="T84" fmla="*/ 29 w 98"/>
                <a:gd name="T85" fmla="*/ 21 h 43"/>
                <a:gd name="T86" fmla="*/ 25 w 98"/>
                <a:gd name="T87" fmla="*/ 22 h 43"/>
                <a:gd name="T88" fmla="*/ 22 w 98"/>
                <a:gd name="T89" fmla="*/ 24 h 43"/>
                <a:gd name="T90" fmla="*/ 19 w 98"/>
                <a:gd name="T91" fmla="*/ 25 h 43"/>
                <a:gd name="T92" fmla="*/ 16 w 98"/>
                <a:gd name="T93" fmla="*/ 29 h 43"/>
                <a:gd name="T94" fmla="*/ 13 w 98"/>
                <a:gd name="T95" fmla="*/ 30 h 43"/>
                <a:gd name="T96" fmla="*/ 10 w 98"/>
                <a:gd name="T97" fmla="*/ 32 h 43"/>
                <a:gd name="T98" fmla="*/ 5 w 98"/>
                <a:gd name="T99" fmla="*/ 36 h 43"/>
                <a:gd name="T100" fmla="*/ 0 w 98"/>
                <a:gd name="T101" fmla="*/ 41 h 43"/>
                <a:gd name="T102" fmla="*/ 0 w 98"/>
                <a:gd name="T103" fmla="*/ 41 h 43"/>
                <a:gd name="T104" fmla="*/ 0 w 98"/>
                <a:gd name="T105" fmla="*/ 43 h 43"/>
                <a:gd name="T106" fmla="*/ 0 w 98"/>
                <a:gd name="T10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43">
                  <a:moveTo>
                    <a:pt x="0" y="43"/>
                  </a:moveTo>
                  <a:lnTo>
                    <a:pt x="3" y="41"/>
                  </a:lnTo>
                  <a:lnTo>
                    <a:pt x="6" y="40"/>
                  </a:lnTo>
                  <a:lnTo>
                    <a:pt x="10" y="38"/>
                  </a:lnTo>
                  <a:lnTo>
                    <a:pt x="14" y="36"/>
                  </a:lnTo>
                  <a:lnTo>
                    <a:pt x="17" y="35"/>
                  </a:lnTo>
                  <a:lnTo>
                    <a:pt x="21" y="35"/>
                  </a:lnTo>
                  <a:lnTo>
                    <a:pt x="25" y="33"/>
                  </a:lnTo>
                  <a:lnTo>
                    <a:pt x="29" y="33"/>
                  </a:lnTo>
                  <a:lnTo>
                    <a:pt x="32" y="32"/>
                  </a:lnTo>
                  <a:lnTo>
                    <a:pt x="35" y="30"/>
                  </a:lnTo>
                  <a:lnTo>
                    <a:pt x="40" y="30"/>
                  </a:lnTo>
                  <a:lnTo>
                    <a:pt x="43" y="29"/>
                  </a:lnTo>
                  <a:lnTo>
                    <a:pt x="46" y="29"/>
                  </a:lnTo>
                  <a:lnTo>
                    <a:pt x="51" y="29"/>
                  </a:lnTo>
                  <a:lnTo>
                    <a:pt x="54" y="27"/>
                  </a:lnTo>
                  <a:lnTo>
                    <a:pt x="59" y="27"/>
                  </a:lnTo>
                  <a:lnTo>
                    <a:pt x="63" y="25"/>
                  </a:lnTo>
                  <a:lnTo>
                    <a:pt x="70" y="25"/>
                  </a:lnTo>
                  <a:lnTo>
                    <a:pt x="75" y="24"/>
                  </a:lnTo>
                  <a:lnTo>
                    <a:pt x="81" y="24"/>
                  </a:lnTo>
                  <a:lnTo>
                    <a:pt x="86" y="21"/>
                  </a:lnTo>
                  <a:lnTo>
                    <a:pt x="90" y="19"/>
                  </a:lnTo>
                  <a:lnTo>
                    <a:pt x="95" y="14"/>
                  </a:lnTo>
                  <a:lnTo>
                    <a:pt x="98" y="11"/>
                  </a:lnTo>
                  <a:lnTo>
                    <a:pt x="98" y="8"/>
                  </a:lnTo>
                  <a:lnTo>
                    <a:pt x="98" y="5"/>
                  </a:lnTo>
                  <a:lnTo>
                    <a:pt x="97" y="2"/>
                  </a:lnTo>
                  <a:lnTo>
                    <a:pt x="94" y="0"/>
                  </a:lnTo>
                  <a:lnTo>
                    <a:pt x="87" y="0"/>
                  </a:lnTo>
                  <a:lnTo>
                    <a:pt x="82" y="0"/>
                  </a:lnTo>
                  <a:lnTo>
                    <a:pt x="76" y="2"/>
                  </a:lnTo>
                  <a:lnTo>
                    <a:pt x="71" y="3"/>
                  </a:lnTo>
                  <a:lnTo>
                    <a:pt x="65" y="5"/>
                  </a:lnTo>
                  <a:lnTo>
                    <a:pt x="60" y="8"/>
                  </a:lnTo>
                  <a:lnTo>
                    <a:pt x="55" y="11"/>
                  </a:lnTo>
                  <a:lnTo>
                    <a:pt x="49" y="13"/>
                  </a:lnTo>
                  <a:lnTo>
                    <a:pt x="46" y="14"/>
                  </a:lnTo>
                  <a:lnTo>
                    <a:pt x="43" y="16"/>
                  </a:lnTo>
                  <a:lnTo>
                    <a:pt x="40" y="17"/>
                  </a:lnTo>
                  <a:lnTo>
                    <a:pt x="36" y="19"/>
                  </a:lnTo>
                  <a:lnTo>
                    <a:pt x="33" y="19"/>
                  </a:lnTo>
                  <a:lnTo>
                    <a:pt x="29" y="21"/>
                  </a:lnTo>
                  <a:lnTo>
                    <a:pt x="25" y="22"/>
                  </a:lnTo>
                  <a:lnTo>
                    <a:pt x="22" y="24"/>
                  </a:lnTo>
                  <a:lnTo>
                    <a:pt x="19" y="25"/>
                  </a:lnTo>
                  <a:lnTo>
                    <a:pt x="16" y="29"/>
                  </a:lnTo>
                  <a:lnTo>
                    <a:pt x="13" y="30"/>
                  </a:lnTo>
                  <a:lnTo>
                    <a:pt x="10" y="32"/>
                  </a:lnTo>
                  <a:lnTo>
                    <a:pt x="5" y="36"/>
                  </a:lnTo>
                  <a:lnTo>
                    <a:pt x="0" y="41"/>
                  </a:lnTo>
                  <a:lnTo>
                    <a:pt x="0" y="41"/>
                  </a:lnTo>
                  <a:lnTo>
                    <a:pt x="0" y="4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6" name="Freeform 28"/>
            <p:cNvSpPr>
              <a:spLocks/>
            </p:cNvSpPr>
            <p:nvPr/>
          </p:nvSpPr>
          <p:spPr bwMode="auto">
            <a:xfrm>
              <a:off x="4487" y="3716"/>
              <a:ext cx="657" cy="110"/>
            </a:xfrm>
            <a:custGeom>
              <a:avLst/>
              <a:gdLst>
                <a:gd name="T0" fmla="*/ 622 w 657"/>
                <a:gd name="T1" fmla="*/ 26 h 110"/>
                <a:gd name="T2" fmla="*/ 595 w 657"/>
                <a:gd name="T3" fmla="*/ 45 h 110"/>
                <a:gd name="T4" fmla="*/ 565 w 657"/>
                <a:gd name="T5" fmla="*/ 56 h 110"/>
                <a:gd name="T6" fmla="*/ 531 w 657"/>
                <a:gd name="T7" fmla="*/ 57 h 110"/>
                <a:gd name="T8" fmla="*/ 498 w 657"/>
                <a:gd name="T9" fmla="*/ 56 h 110"/>
                <a:gd name="T10" fmla="*/ 470 w 657"/>
                <a:gd name="T11" fmla="*/ 48 h 110"/>
                <a:gd name="T12" fmla="*/ 446 w 657"/>
                <a:gd name="T13" fmla="*/ 42 h 110"/>
                <a:gd name="T14" fmla="*/ 424 w 657"/>
                <a:gd name="T15" fmla="*/ 40 h 110"/>
                <a:gd name="T16" fmla="*/ 400 w 657"/>
                <a:gd name="T17" fmla="*/ 38 h 110"/>
                <a:gd name="T18" fmla="*/ 376 w 657"/>
                <a:gd name="T19" fmla="*/ 42 h 110"/>
                <a:gd name="T20" fmla="*/ 351 w 657"/>
                <a:gd name="T21" fmla="*/ 45 h 110"/>
                <a:gd name="T22" fmla="*/ 319 w 657"/>
                <a:gd name="T23" fmla="*/ 48 h 110"/>
                <a:gd name="T24" fmla="*/ 286 w 657"/>
                <a:gd name="T25" fmla="*/ 50 h 110"/>
                <a:gd name="T26" fmla="*/ 254 w 657"/>
                <a:gd name="T27" fmla="*/ 51 h 110"/>
                <a:gd name="T28" fmla="*/ 222 w 657"/>
                <a:gd name="T29" fmla="*/ 50 h 110"/>
                <a:gd name="T30" fmla="*/ 191 w 657"/>
                <a:gd name="T31" fmla="*/ 48 h 110"/>
                <a:gd name="T32" fmla="*/ 157 w 657"/>
                <a:gd name="T33" fmla="*/ 45 h 110"/>
                <a:gd name="T34" fmla="*/ 126 w 657"/>
                <a:gd name="T35" fmla="*/ 43 h 110"/>
                <a:gd name="T36" fmla="*/ 94 w 657"/>
                <a:gd name="T37" fmla="*/ 42 h 110"/>
                <a:gd name="T38" fmla="*/ 62 w 657"/>
                <a:gd name="T39" fmla="*/ 42 h 110"/>
                <a:gd name="T40" fmla="*/ 29 w 657"/>
                <a:gd name="T41" fmla="*/ 43 h 110"/>
                <a:gd name="T42" fmla="*/ 5 w 657"/>
                <a:gd name="T43" fmla="*/ 46 h 110"/>
                <a:gd name="T44" fmla="*/ 5 w 657"/>
                <a:gd name="T45" fmla="*/ 69 h 110"/>
                <a:gd name="T46" fmla="*/ 27 w 657"/>
                <a:gd name="T47" fmla="*/ 70 h 110"/>
                <a:gd name="T48" fmla="*/ 56 w 657"/>
                <a:gd name="T49" fmla="*/ 69 h 110"/>
                <a:gd name="T50" fmla="*/ 86 w 657"/>
                <a:gd name="T51" fmla="*/ 69 h 110"/>
                <a:gd name="T52" fmla="*/ 67 w 657"/>
                <a:gd name="T53" fmla="*/ 84 h 110"/>
                <a:gd name="T54" fmla="*/ 48 w 657"/>
                <a:gd name="T55" fmla="*/ 110 h 110"/>
                <a:gd name="T56" fmla="*/ 73 w 657"/>
                <a:gd name="T57" fmla="*/ 91 h 110"/>
                <a:gd name="T58" fmla="*/ 107 w 657"/>
                <a:gd name="T59" fmla="*/ 80 h 110"/>
                <a:gd name="T60" fmla="*/ 134 w 657"/>
                <a:gd name="T61" fmla="*/ 72 h 110"/>
                <a:gd name="T62" fmla="*/ 156 w 657"/>
                <a:gd name="T63" fmla="*/ 69 h 110"/>
                <a:gd name="T64" fmla="*/ 175 w 657"/>
                <a:gd name="T65" fmla="*/ 70 h 110"/>
                <a:gd name="T66" fmla="*/ 200 w 657"/>
                <a:gd name="T67" fmla="*/ 73 h 110"/>
                <a:gd name="T68" fmla="*/ 226 w 657"/>
                <a:gd name="T69" fmla="*/ 78 h 110"/>
                <a:gd name="T70" fmla="*/ 245 w 657"/>
                <a:gd name="T71" fmla="*/ 81 h 110"/>
                <a:gd name="T72" fmla="*/ 265 w 657"/>
                <a:gd name="T73" fmla="*/ 81 h 110"/>
                <a:gd name="T74" fmla="*/ 286 w 657"/>
                <a:gd name="T75" fmla="*/ 81 h 110"/>
                <a:gd name="T76" fmla="*/ 306 w 657"/>
                <a:gd name="T77" fmla="*/ 78 h 110"/>
                <a:gd name="T78" fmla="*/ 325 w 657"/>
                <a:gd name="T79" fmla="*/ 73 h 110"/>
                <a:gd name="T80" fmla="*/ 346 w 657"/>
                <a:gd name="T81" fmla="*/ 70 h 110"/>
                <a:gd name="T82" fmla="*/ 367 w 657"/>
                <a:gd name="T83" fmla="*/ 65 h 110"/>
                <a:gd name="T84" fmla="*/ 387 w 657"/>
                <a:gd name="T85" fmla="*/ 62 h 110"/>
                <a:gd name="T86" fmla="*/ 408 w 657"/>
                <a:gd name="T87" fmla="*/ 59 h 110"/>
                <a:gd name="T88" fmla="*/ 428 w 657"/>
                <a:gd name="T89" fmla="*/ 59 h 110"/>
                <a:gd name="T90" fmla="*/ 449 w 657"/>
                <a:gd name="T91" fmla="*/ 62 h 110"/>
                <a:gd name="T92" fmla="*/ 478 w 657"/>
                <a:gd name="T93" fmla="*/ 69 h 110"/>
                <a:gd name="T94" fmla="*/ 503 w 657"/>
                <a:gd name="T95" fmla="*/ 75 h 110"/>
                <a:gd name="T96" fmla="*/ 527 w 657"/>
                <a:gd name="T97" fmla="*/ 78 h 110"/>
                <a:gd name="T98" fmla="*/ 551 w 657"/>
                <a:gd name="T99" fmla="*/ 78 h 110"/>
                <a:gd name="T100" fmla="*/ 577 w 657"/>
                <a:gd name="T101" fmla="*/ 75 h 110"/>
                <a:gd name="T102" fmla="*/ 609 w 657"/>
                <a:gd name="T103" fmla="*/ 64 h 110"/>
                <a:gd name="T104" fmla="*/ 638 w 657"/>
                <a:gd name="T105" fmla="*/ 45 h 110"/>
                <a:gd name="T106" fmla="*/ 654 w 657"/>
                <a:gd name="T107" fmla="*/ 16 h 110"/>
                <a:gd name="T108" fmla="*/ 649 w 657"/>
                <a:gd name="T10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7" h="110">
                  <a:moveTo>
                    <a:pt x="641" y="5"/>
                  </a:moveTo>
                  <a:lnTo>
                    <a:pt x="638" y="10"/>
                  </a:lnTo>
                  <a:lnTo>
                    <a:pt x="633" y="15"/>
                  </a:lnTo>
                  <a:lnTo>
                    <a:pt x="630" y="18"/>
                  </a:lnTo>
                  <a:lnTo>
                    <a:pt x="627" y="23"/>
                  </a:lnTo>
                  <a:lnTo>
                    <a:pt x="622" y="26"/>
                  </a:lnTo>
                  <a:lnTo>
                    <a:pt x="617" y="31"/>
                  </a:lnTo>
                  <a:lnTo>
                    <a:pt x="614" y="34"/>
                  </a:lnTo>
                  <a:lnTo>
                    <a:pt x="609" y="37"/>
                  </a:lnTo>
                  <a:lnTo>
                    <a:pt x="604" y="40"/>
                  </a:lnTo>
                  <a:lnTo>
                    <a:pt x="600" y="43"/>
                  </a:lnTo>
                  <a:lnTo>
                    <a:pt x="595" y="45"/>
                  </a:lnTo>
                  <a:lnTo>
                    <a:pt x="590" y="48"/>
                  </a:lnTo>
                  <a:lnTo>
                    <a:pt x="585" y="50"/>
                  </a:lnTo>
                  <a:lnTo>
                    <a:pt x="581" y="51"/>
                  </a:lnTo>
                  <a:lnTo>
                    <a:pt x="574" y="53"/>
                  </a:lnTo>
                  <a:lnTo>
                    <a:pt x="571" y="54"/>
                  </a:lnTo>
                  <a:lnTo>
                    <a:pt x="565" y="56"/>
                  </a:lnTo>
                  <a:lnTo>
                    <a:pt x="558" y="56"/>
                  </a:lnTo>
                  <a:lnTo>
                    <a:pt x="554" y="57"/>
                  </a:lnTo>
                  <a:lnTo>
                    <a:pt x="549" y="57"/>
                  </a:lnTo>
                  <a:lnTo>
                    <a:pt x="543" y="57"/>
                  </a:lnTo>
                  <a:lnTo>
                    <a:pt x="536" y="57"/>
                  </a:lnTo>
                  <a:lnTo>
                    <a:pt x="531" y="57"/>
                  </a:lnTo>
                  <a:lnTo>
                    <a:pt x="527" y="59"/>
                  </a:lnTo>
                  <a:lnTo>
                    <a:pt x="520" y="57"/>
                  </a:lnTo>
                  <a:lnTo>
                    <a:pt x="514" y="57"/>
                  </a:lnTo>
                  <a:lnTo>
                    <a:pt x="509" y="57"/>
                  </a:lnTo>
                  <a:lnTo>
                    <a:pt x="503" y="56"/>
                  </a:lnTo>
                  <a:lnTo>
                    <a:pt x="498" y="56"/>
                  </a:lnTo>
                  <a:lnTo>
                    <a:pt x="493" y="54"/>
                  </a:lnTo>
                  <a:lnTo>
                    <a:pt x="489" y="53"/>
                  </a:lnTo>
                  <a:lnTo>
                    <a:pt x="482" y="51"/>
                  </a:lnTo>
                  <a:lnTo>
                    <a:pt x="478" y="50"/>
                  </a:lnTo>
                  <a:lnTo>
                    <a:pt x="474" y="50"/>
                  </a:lnTo>
                  <a:lnTo>
                    <a:pt x="470" y="48"/>
                  </a:lnTo>
                  <a:lnTo>
                    <a:pt x="466" y="46"/>
                  </a:lnTo>
                  <a:lnTo>
                    <a:pt x="462" y="45"/>
                  </a:lnTo>
                  <a:lnTo>
                    <a:pt x="459" y="45"/>
                  </a:lnTo>
                  <a:lnTo>
                    <a:pt x="454" y="43"/>
                  </a:lnTo>
                  <a:lnTo>
                    <a:pt x="451" y="43"/>
                  </a:lnTo>
                  <a:lnTo>
                    <a:pt x="446" y="42"/>
                  </a:lnTo>
                  <a:lnTo>
                    <a:pt x="443" y="42"/>
                  </a:lnTo>
                  <a:lnTo>
                    <a:pt x="438" y="42"/>
                  </a:lnTo>
                  <a:lnTo>
                    <a:pt x="435" y="42"/>
                  </a:lnTo>
                  <a:lnTo>
                    <a:pt x="430" y="40"/>
                  </a:lnTo>
                  <a:lnTo>
                    <a:pt x="427" y="40"/>
                  </a:lnTo>
                  <a:lnTo>
                    <a:pt x="424" y="40"/>
                  </a:lnTo>
                  <a:lnTo>
                    <a:pt x="419" y="40"/>
                  </a:lnTo>
                  <a:lnTo>
                    <a:pt x="416" y="38"/>
                  </a:lnTo>
                  <a:lnTo>
                    <a:pt x="411" y="38"/>
                  </a:lnTo>
                  <a:lnTo>
                    <a:pt x="408" y="38"/>
                  </a:lnTo>
                  <a:lnTo>
                    <a:pt x="405" y="38"/>
                  </a:lnTo>
                  <a:lnTo>
                    <a:pt x="400" y="38"/>
                  </a:lnTo>
                  <a:lnTo>
                    <a:pt x="395" y="38"/>
                  </a:lnTo>
                  <a:lnTo>
                    <a:pt x="392" y="38"/>
                  </a:lnTo>
                  <a:lnTo>
                    <a:pt x="389" y="40"/>
                  </a:lnTo>
                  <a:lnTo>
                    <a:pt x="384" y="40"/>
                  </a:lnTo>
                  <a:lnTo>
                    <a:pt x="381" y="40"/>
                  </a:lnTo>
                  <a:lnTo>
                    <a:pt x="376" y="42"/>
                  </a:lnTo>
                  <a:lnTo>
                    <a:pt x="373" y="42"/>
                  </a:lnTo>
                  <a:lnTo>
                    <a:pt x="368" y="42"/>
                  </a:lnTo>
                  <a:lnTo>
                    <a:pt x="363" y="43"/>
                  </a:lnTo>
                  <a:lnTo>
                    <a:pt x="360" y="43"/>
                  </a:lnTo>
                  <a:lnTo>
                    <a:pt x="356" y="45"/>
                  </a:lnTo>
                  <a:lnTo>
                    <a:pt x="351" y="45"/>
                  </a:lnTo>
                  <a:lnTo>
                    <a:pt x="344" y="45"/>
                  </a:lnTo>
                  <a:lnTo>
                    <a:pt x="340" y="46"/>
                  </a:lnTo>
                  <a:lnTo>
                    <a:pt x="335" y="46"/>
                  </a:lnTo>
                  <a:lnTo>
                    <a:pt x="329" y="48"/>
                  </a:lnTo>
                  <a:lnTo>
                    <a:pt x="324" y="48"/>
                  </a:lnTo>
                  <a:lnTo>
                    <a:pt x="319" y="48"/>
                  </a:lnTo>
                  <a:lnTo>
                    <a:pt x="313" y="50"/>
                  </a:lnTo>
                  <a:lnTo>
                    <a:pt x="308" y="50"/>
                  </a:lnTo>
                  <a:lnTo>
                    <a:pt x="302" y="50"/>
                  </a:lnTo>
                  <a:lnTo>
                    <a:pt x="297" y="50"/>
                  </a:lnTo>
                  <a:lnTo>
                    <a:pt x="292" y="50"/>
                  </a:lnTo>
                  <a:lnTo>
                    <a:pt x="286" y="50"/>
                  </a:lnTo>
                  <a:lnTo>
                    <a:pt x="281" y="51"/>
                  </a:lnTo>
                  <a:lnTo>
                    <a:pt x="276" y="51"/>
                  </a:lnTo>
                  <a:lnTo>
                    <a:pt x="271" y="51"/>
                  </a:lnTo>
                  <a:lnTo>
                    <a:pt x="265" y="51"/>
                  </a:lnTo>
                  <a:lnTo>
                    <a:pt x="260" y="51"/>
                  </a:lnTo>
                  <a:lnTo>
                    <a:pt x="254" y="51"/>
                  </a:lnTo>
                  <a:lnTo>
                    <a:pt x="249" y="51"/>
                  </a:lnTo>
                  <a:lnTo>
                    <a:pt x="243" y="50"/>
                  </a:lnTo>
                  <a:lnTo>
                    <a:pt x="238" y="50"/>
                  </a:lnTo>
                  <a:lnTo>
                    <a:pt x="233" y="50"/>
                  </a:lnTo>
                  <a:lnTo>
                    <a:pt x="229" y="50"/>
                  </a:lnTo>
                  <a:lnTo>
                    <a:pt x="222" y="50"/>
                  </a:lnTo>
                  <a:lnTo>
                    <a:pt x="218" y="50"/>
                  </a:lnTo>
                  <a:lnTo>
                    <a:pt x="211" y="50"/>
                  </a:lnTo>
                  <a:lnTo>
                    <a:pt x="206" y="50"/>
                  </a:lnTo>
                  <a:lnTo>
                    <a:pt x="202" y="48"/>
                  </a:lnTo>
                  <a:lnTo>
                    <a:pt x="195" y="48"/>
                  </a:lnTo>
                  <a:lnTo>
                    <a:pt x="191" y="48"/>
                  </a:lnTo>
                  <a:lnTo>
                    <a:pt x="186" y="48"/>
                  </a:lnTo>
                  <a:lnTo>
                    <a:pt x="180" y="48"/>
                  </a:lnTo>
                  <a:lnTo>
                    <a:pt x="175" y="46"/>
                  </a:lnTo>
                  <a:lnTo>
                    <a:pt x="168" y="46"/>
                  </a:lnTo>
                  <a:lnTo>
                    <a:pt x="164" y="46"/>
                  </a:lnTo>
                  <a:lnTo>
                    <a:pt x="157" y="45"/>
                  </a:lnTo>
                  <a:lnTo>
                    <a:pt x="153" y="45"/>
                  </a:lnTo>
                  <a:lnTo>
                    <a:pt x="148" y="45"/>
                  </a:lnTo>
                  <a:lnTo>
                    <a:pt x="141" y="45"/>
                  </a:lnTo>
                  <a:lnTo>
                    <a:pt x="137" y="45"/>
                  </a:lnTo>
                  <a:lnTo>
                    <a:pt x="130" y="43"/>
                  </a:lnTo>
                  <a:lnTo>
                    <a:pt x="126" y="43"/>
                  </a:lnTo>
                  <a:lnTo>
                    <a:pt x="121" y="43"/>
                  </a:lnTo>
                  <a:lnTo>
                    <a:pt x="115" y="43"/>
                  </a:lnTo>
                  <a:lnTo>
                    <a:pt x="110" y="43"/>
                  </a:lnTo>
                  <a:lnTo>
                    <a:pt x="105" y="43"/>
                  </a:lnTo>
                  <a:lnTo>
                    <a:pt x="99" y="43"/>
                  </a:lnTo>
                  <a:lnTo>
                    <a:pt x="94" y="42"/>
                  </a:lnTo>
                  <a:lnTo>
                    <a:pt x="88" y="42"/>
                  </a:lnTo>
                  <a:lnTo>
                    <a:pt x="83" y="42"/>
                  </a:lnTo>
                  <a:lnTo>
                    <a:pt x="76" y="42"/>
                  </a:lnTo>
                  <a:lnTo>
                    <a:pt x="72" y="42"/>
                  </a:lnTo>
                  <a:lnTo>
                    <a:pt x="67" y="42"/>
                  </a:lnTo>
                  <a:lnTo>
                    <a:pt x="62" y="42"/>
                  </a:lnTo>
                  <a:lnTo>
                    <a:pt x="56" y="42"/>
                  </a:lnTo>
                  <a:lnTo>
                    <a:pt x="51" y="42"/>
                  </a:lnTo>
                  <a:lnTo>
                    <a:pt x="45" y="42"/>
                  </a:lnTo>
                  <a:lnTo>
                    <a:pt x="40" y="42"/>
                  </a:lnTo>
                  <a:lnTo>
                    <a:pt x="34" y="43"/>
                  </a:lnTo>
                  <a:lnTo>
                    <a:pt x="29" y="43"/>
                  </a:lnTo>
                  <a:lnTo>
                    <a:pt x="24" y="43"/>
                  </a:lnTo>
                  <a:lnTo>
                    <a:pt x="19" y="43"/>
                  </a:lnTo>
                  <a:lnTo>
                    <a:pt x="13" y="45"/>
                  </a:lnTo>
                  <a:lnTo>
                    <a:pt x="10" y="45"/>
                  </a:lnTo>
                  <a:lnTo>
                    <a:pt x="7" y="45"/>
                  </a:lnTo>
                  <a:lnTo>
                    <a:pt x="5" y="46"/>
                  </a:lnTo>
                  <a:lnTo>
                    <a:pt x="4" y="50"/>
                  </a:lnTo>
                  <a:lnTo>
                    <a:pt x="0" y="54"/>
                  </a:lnTo>
                  <a:lnTo>
                    <a:pt x="0" y="59"/>
                  </a:lnTo>
                  <a:lnTo>
                    <a:pt x="0" y="64"/>
                  </a:lnTo>
                  <a:lnTo>
                    <a:pt x="4" y="69"/>
                  </a:lnTo>
                  <a:lnTo>
                    <a:pt x="5" y="69"/>
                  </a:lnTo>
                  <a:lnTo>
                    <a:pt x="7" y="72"/>
                  </a:lnTo>
                  <a:lnTo>
                    <a:pt x="10" y="72"/>
                  </a:lnTo>
                  <a:lnTo>
                    <a:pt x="13" y="72"/>
                  </a:lnTo>
                  <a:lnTo>
                    <a:pt x="18" y="72"/>
                  </a:lnTo>
                  <a:lnTo>
                    <a:pt x="23" y="72"/>
                  </a:lnTo>
                  <a:lnTo>
                    <a:pt x="27" y="70"/>
                  </a:lnTo>
                  <a:lnTo>
                    <a:pt x="32" y="70"/>
                  </a:lnTo>
                  <a:lnTo>
                    <a:pt x="37" y="70"/>
                  </a:lnTo>
                  <a:lnTo>
                    <a:pt x="42" y="70"/>
                  </a:lnTo>
                  <a:lnTo>
                    <a:pt x="46" y="69"/>
                  </a:lnTo>
                  <a:lnTo>
                    <a:pt x="51" y="69"/>
                  </a:lnTo>
                  <a:lnTo>
                    <a:pt x="56" y="69"/>
                  </a:lnTo>
                  <a:lnTo>
                    <a:pt x="61" y="69"/>
                  </a:lnTo>
                  <a:lnTo>
                    <a:pt x="65" y="69"/>
                  </a:lnTo>
                  <a:lnTo>
                    <a:pt x="70" y="69"/>
                  </a:lnTo>
                  <a:lnTo>
                    <a:pt x="75" y="69"/>
                  </a:lnTo>
                  <a:lnTo>
                    <a:pt x="81" y="69"/>
                  </a:lnTo>
                  <a:lnTo>
                    <a:pt x="86" y="69"/>
                  </a:lnTo>
                  <a:lnTo>
                    <a:pt x="91" y="69"/>
                  </a:lnTo>
                  <a:lnTo>
                    <a:pt x="86" y="72"/>
                  </a:lnTo>
                  <a:lnTo>
                    <a:pt x="81" y="73"/>
                  </a:lnTo>
                  <a:lnTo>
                    <a:pt x="76" y="77"/>
                  </a:lnTo>
                  <a:lnTo>
                    <a:pt x="70" y="80"/>
                  </a:lnTo>
                  <a:lnTo>
                    <a:pt x="67" y="84"/>
                  </a:lnTo>
                  <a:lnTo>
                    <a:pt x="62" y="89"/>
                  </a:lnTo>
                  <a:lnTo>
                    <a:pt x="59" y="94"/>
                  </a:lnTo>
                  <a:lnTo>
                    <a:pt x="56" y="100"/>
                  </a:lnTo>
                  <a:lnTo>
                    <a:pt x="51" y="103"/>
                  </a:lnTo>
                  <a:lnTo>
                    <a:pt x="48" y="110"/>
                  </a:lnTo>
                  <a:lnTo>
                    <a:pt x="48" y="110"/>
                  </a:lnTo>
                  <a:lnTo>
                    <a:pt x="50" y="110"/>
                  </a:lnTo>
                  <a:lnTo>
                    <a:pt x="53" y="105"/>
                  </a:lnTo>
                  <a:lnTo>
                    <a:pt x="57" y="102"/>
                  </a:lnTo>
                  <a:lnTo>
                    <a:pt x="64" y="97"/>
                  </a:lnTo>
                  <a:lnTo>
                    <a:pt x="69" y="94"/>
                  </a:lnTo>
                  <a:lnTo>
                    <a:pt x="73" y="91"/>
                  </a:lnTo>
                  <a:lnTo>
                    <a:pt x="80" y="89"/>
                  </a:lnTo>
                  <a:lnTo>
                    <a:pt x="86" y="86"/>
                  </a:lnTo>
                  <a:lnTo>
                    <a:pt x="91" y="84"/>
                  </a:lnTo>
                  <a:lnTo>
                    <a:pt x="95" y="83"/>
                  </a:lnTo>
                  <a:lnTo>
                    <a:pt x="100" y="81"/>
                  </a:lnTo>
                  <a:lnTo>
                    <a:pt x="107" y="80"/>
                  </a:lnTo>
                  <a:lnTo>
                    <a:pt x="111" y="80"/>
                  </a:lnTo>
                  <a:lnTo>
                    <a:pt x="116" y="78"/>
                  </a:lnTo>
                  <a:lnTo>
                    <a:pt x="121" y="77"/>
                  </a:lnTo>
                  <a:lnTo>
                    <a:pt x="126" y="75"/>
                  </a:lnTo>
                  <a:lnTo>
                    <a:pt x="130" y="73"/>
                  </a:lnTo>
                  <a:lnTo>
                    <a:pt x="134" y="72"/>
                  </a:lnTo>
                  <a:lnTo>
                    <a:pt x="135" y="69"/>
                  </a:lnTo>
                  <a:lnTo>
                    <a:pt x="140" y="69"/>
                  </a:lnTo>
                  <a:lnTo>
                    <a:pt x="146" y="69"/>
                  </a:lnTo>
                  <a:lnTo>
                    <a:pt x="149" y="69"/>
                  </a:lnTo>
                  <a:lnTo>
                    <a:pt x="153" y="69"/>
                  </a:lnTo>
                  <a:lnTo>
                    <a:pt x="156" y="69"/>
                  </a:lnTo>
                  <a:lnTo>
                    <a:pt x="159" y="70"/>
                  </a:lnTo>
                  <a:lnTo>
                    <a:pt x="162" y="70"/>
                  </a:lnTo>
                  <a:lnTo>
                    <a:pt x="165" y="70"/>
                  </a:lnTo>
                  <a:lnTo>
                    <a:pt x="168" y="70"/>
                  </a:lnTo>
                  <a:lnTo>
                    <a:pt x="172" y="70"/>
                  </a:lnTo>
                  <a:lnTo>
                    <a:pt x="175" y="70"/>
                  </a:lnTo>
                  <a:lnTo>
                    <a:pt x="178" y="72"/>
                  </a:lnTo>
                  <a:lnTo>
                    <a:pt x="181" y="72"/>
                  </a:lnTo>
                  <a:lnTo>
                    <a:pt x="184" y="72"/>
                  </a:lnTo>
                  <a:lnTo>
                    <a:pt x="191" y="72"/>
                  </a:lnTo>
                  <a:lnTo>
                    <a:pt x="197" y="73"/>
                  </a:lnTo>
                  <a:lnTo>
                    <a:pt x="200" y="73"/>
                  </a:lnTo>
                  <a:lnTo>
                    <a:pt x="203" y="73"/>
                  </a:lnTo>
                  <a:lnTo>
                    <a:pt x="206" y="75"/>
                  </a:lnTo>
                  <a:lnTo>
                    <a:pt x="210" y="75"/>
                  </a:lnTo>
                  <a:lnTo>
                    <a:pt x="216" y="75"/>
                  </a:lnTo>
                  <a:lnTo>
                    <a:pt x="222" y="77"/>
                  </a:lnTo>
                  <a:lnTo>
                    <a:pt x="226" y="78"/>
                  </a:lnTo>
                  <a:lnTo>
                    <a:pt x="229" y="78"/>
                  </a:lnTo>
                  <a:lnTo>
                    <a:pt x="232" y="78"/>
                  </a:lnTo>
                  <a:lnTo>
                    <a:pt x="235" y="80"/>
                  </a:lnTo>
                  <a:lnTo>
                    <a:pt x="238" y="80"/>
                  </a:lnTo>
                  <a:lnTo>
                    <a:pt x="241" y="80"/>
                  </a:lnTo>
                  <a:lnTo>
                    <a:pt x="245" y="81"/>
                  </a:lnTo>
                  <a:lnTo>
                    <a:pt x="248" y="81"/>
                  </a:lnTo>
                  <a:lnTo>
                    <a:pt x="252" y="81"/>
                  </a:lnTo>
                  <a:lnTo>
                    <a:pt x="256" y="81"/>
                  </a:lnTo>
                  <a:lnTo>
                    <a:pt x="259" y="81"/>
                  </a:lnTo>
                  <a:lnTo>
                    <a:pt x="262" y="81"/>
                  </a:lnTo>
                  <a:lnTo>
                    <a:pt x="265" y="81"/>
                  </a:lnTo>
                  <a:lnTo>
                    <a:pt x="268" y="81"/>
                  </a:lnTo>
                  <a:lnTo>
                    <a:pt x="271" y="81"/>
                  </a:lnTo>
                  <a:lnTo>
                    <a:pt x="276" y="81"/>
                  </a:lnTo>
                  <a:lnTo>
                    <a:pt x="279" y="81"/>
                  </a:lnTo>
                  <a:lnTo>
                    <a:pt x="283" y="81"/>
                  </a:lnTo>
                  <a:lnTo>
                    <a:pt x="286" y="81"/>
                  </a:lnTo>
                  <a:lnTo>
                    <a:pt x="289" y="81"/>
                  </a:lnTo>
                  <a:lnTo>
                    <a:pt x="292" y="80"/>
                  </a:lnTo>
                  <a:lnTo>
                    <a:pt x="295" y="80"/>
                  </a:lnTo>
                  <a:lnTo>
                    <a:pt x="298" y="80"/>
                  </a:lnTo>
                  <a:lnTo>
                    <a:pt x="303" y="78"/>
                  </a:lnTo>
                  <a:lnTo>
                    <a:pt x="306" y="78"/>
                  </a:lnTo>
                  <a:lnTo>
                    <a:pt x="310" y="78"/>
                  </a:lnTo>
                  <a:lnTo>
                    <a:pt x="313" y="77"/>
                  </a:lnTo>
                  <a:lnTo>
                    <a:pt x="316" y="77"/>
                  </a:lnTo>
                  <a:lnTo>
                    <a:pt x="319" y="75"/>
                  </a:lnTo>
                  <a:lnTo>
                    <a:pt x="322" y="75"/>
                  </a:lnTo>
                  <a:lnTo>
                    <a:pt x="325" y="73"/>
                  </a:lnTo>
                  <a:lnTo>
                    <a:pt x="330" y="73"/>
                  </a:lnTo>
                  <a:lnTo>
                    <a:pt x="333" y="73"/>
                  </a:lnTo>
                  <a:lnTo>
                    <a:pt x="336" y="72"/>
                  </a:lnTo>
                  <a:lnTo>
                    <a:pt x="340" y="72"/>
                  </a:lnTo>
                  <a:lnTo>
                    <a:pt x="343" y="72"/>
                  </a:lnTo>
                  <a:lnTo>
                    <a:pt x="346" y="70"/>
                  </a:lnTo>
                  <a:lnTo>
                    <a:pt x="349" y="69"/>
                  </a:lnTo>
                  <a:lnTo>
                    <a:pt x="352" y="69"/>
                  </a:lnTo>
                  <a:lnTo>
                    <a:pt x="357" y="67"/>
                  </a:lnTo>
                  <a:lnTo>
                    <a:pt x="359" y="67"/>
                  </a:lnTo>
                  <a:lnTo>
                    <a:pt x="363" y="65"/>
                  </a:lnTo>
                  <a:lnTo>
                    <a:pt x="367" y="65"/>
                  </a:lnTo>
                  <a:lnTo>
                    <a:pt x="370" y="65"/>
                  </a:lnTo>
                  <a:lnTo>
                    <a:pt x="373" y="64"/>
                  </a:lnTo>
                  <a:lnTo>
                    <a:pt x="376" y="62"/>
                  </a:lnTo>
                  <a:lnTo>
                    <a:pt x="379" y="62"/>
                  </a:lnTo>
                  <a:lnTo>
                    <a:pt x="384" y="62"/>
                  </a:lnTo>
                  <a:lnTo>
                    <a:pt x="387" y="62"/>
                  </a:lnTo>
                  <a:lnTo>
                    <a:pt x="390" y="61"/>
                  </a:lnTo>
                  <a:lnTo>
                    <a:pt x="394" y="61"/>
                  </a:lnTo>
                  <a:lnTo>
                    <a:pt x="397" y="61"/>
                  </a:lnTo>
                  <a:lnTo>
                    <a:pt x="400" y="61"/>
                  </a:lnTo>
                  <a:lnTo>
                    <a:pt x="405" y="59"/>
                  </a:lnTo>
                  <a:lnTo>
                    <a:pt x="408" y="59"/>
                  </a:lnTo>
                  <a:lnTo>
                    <a:pt x="411" y="59"/>
                  </a:lnTo>
                  <a:lnTo>
                    <a:pt x="414" y="59"/>
                  </a:lnTo>
                  <a:lnTo>
                    <a:pt x="417" y="59"/>
                  </a:lnTo>
                  <a:lnTo>
                    <a:pt x="422" y="59"/>
                  </a:lnTo>
                  <a:lnTo>
                    <a:pt x="425" y="59"/>
                  </a:lnTo>
                  <a:lnTo>
                    <a:pt x="428" y="59"/>
                  </a:lnTo>
                  <a:lnTo>
                    <a:pt x="432" y="59"/>
                  </a:lnTo>
                  <a:lnTo>
                    <a:pt x="435" y="59"/>
                  </a:lnTo>
                  <a:lnTo>
                    <a:pt x="440" y="61"/>
                  </a:lnTo>
                  <a:lnTo>
                    <a:pt x="443" y="61"/>
                  </a:lnTo>
                  <a:lnTo>
                    <a:pt x="446" y="61"/>
                  </a:lnTo>
                  <a:lnTo>
                    <a:pt x="449" y="62"/>
                  </a:lnTo>
                  <a:lnTo>
                    <a:pt x="454" y="62"/>
                  </a:lnTo>
                  <a:lnTo>
                    <a:pt x="459" y="64"/>
                  </a:lnTo>
                  <a:lnTo>
                    <a:pt x="463" y="65"/>
                  </a:lnTo>
                  <a:lnTo>
                    <a:pt x="468" y="65"/>
                  </a:lnTo>
                  <a:lnTo>
                    <a:pt x="473" y="67"/>
                  </a:lnTo>
                  <a:lnTo>
                    <a:pt x="478" y="69"/>
                  </a:lnTo>
                  <a:lnTo>
                    <a:pt x="482" y="70"/>
                  </a:lnTo>
                  <a:lnTo>
                    <a:pt x="487" y="70"/>
                  </a:lnTo>
                  <a:lnTo>
                    <a:pt x="490" y="72"/>
                  </a:lnTo>
                  <a:lnTo>
                    <a:pt x="495" y="73"/>
                  </a:lnTo>
                  <a:lnTo>
                    <a:pt x="500" y="73"/>
                  </a:lnTo>
                  <a:lnTo>
                    <a:pt x="503" y="75"/>
                  </a:lnTo>
                  <a:lnTo>
                    <a:pt x="508" y="75"/>
                  </a:lnTo>
                  <a:lnTo>
                    <a:pt x="511" y="77"/>
                  </a:lnTo>
                  <a:lnTo>
                    <a:pt x="516" y="77"/>
                  </a:lnTo>
                  <a:lnTo>
                    <a:pt x="519" y="78"/>
                  </a:lnTo>
                  <a:lnTo>
                    <a:pt x="524" y="78"/>
                  </a:lnTo>
                  <a:lnTo>
                    <a:pt x="527" y="78"/>
                  </a:lnTo>
                  <a:lnTo>
                    <a:pt x="531" y="78"/>
                  </a:lnTo>
                  <a:lnTo>
                    <a:pt x="535" y="78"/>
                  </a:lnTo>
                  <a:lnTo>
                    <a:pt x="538" y="80"/>
                  </a:lnTo>
                  <a:lnTo>
                    <a:pt x="543" y="78"/>
                  </a:lnTo>
                  <a:lnTo>
                    <a:pt x="546" y="78"/>
                  </a:lnTo>
                  <a:lnTo>
                    <a:pt x="551" y="78"/>
                  </a:lnTo>
                  <a:lnTo>
                    <a:pt x="555" y="78"/>
                  </a:lnTo>
                  <a:lnTo>
                    <a:pt x="558" y="78"/>
                  </a:lnTo>
                  <a:lnTo>
                    <a:pt x="563" y="77"/>
                  </a:lnTo>
                  <a:lnTo>
                    <a:pt x="568" y="77"/>
                  </a:lnTo>
                  <a:lnTo>
                    <a:pt x="573" y="75"/>
                  </a:lnTo>
                  <a:lnTo>
                    <a:pt x="577" y="75"/>
                  </a:lnTo>
                  <a:lnTo>
                    <a:pt x="582" y="73"/>
                  </a:lnTo>
                  <a:lnTo>
                    <a:pt x="587" y="72"/>
                  </a:lnTo>
                  <a:lnTo>
                    <a:pt x="593" y="70"/>
                  </a:lnTo>
                  <a:lnTo>
                    <a:pt x="598" y="69"/>
                  </a:lnTo>
                  <a:lnTo>
                    <a:pt x="603" y="67"/>
                  </a:lnTo>
                  <a:lnTo>
                    <a:pt x="609" y="64"/>
                  </a:lnTo>
                  <a:lnTo>
                    <a:pt x="614" y="61"/>
                  </a:lnTo>
                  <a:lnTo>
                    <a:pt x="619" y="57"/>
                  </a:lnTo>
                  <a:lnTo>
                    <a:pt x="623" y="56"/>
                  </a:lnTo>
                  <a:lnTo>
                    <a:pt x="628" y="51"/>
                  </a:lnTo>
                  <a:lnTo>
                    <a:pt x="633" y="50"/>
                  </a:lnTo>
                  <a:lnTo>
                    <a:pt x="638" y="45"/>
                  </a:lnTo>
                  <a:lnTo>
                    <a:pt x="641" y="42"/>
                  </a:lnTo>
                  <a:lnTo>
                    <a:pt x="644" y="37"/>
                  </a:lnTo>
                  <a:lnTo>
                    <a:pt x="647" y="32"/>
                  </a:lnTo>
                  <a:lnTo>
                    <a:pt x="650" y="27"/>
                  </a:lnTo>
                  <a:lnTo>
                    <a:pt x="652" y="21"/>
                  </a:lnTo>
                  <a:lnTo>
                    <a:pt x="654" y="16"/>
                  </a:lnTo>
                  <a:lnTo>
                    <a:pt x="657" y="11"/>
                  </a:lnTo>
                  <a:lnTo>
                    <a:pt x="657" y="8"/>
                  </a:lnTo>
                  <a:lnTo>
                    <a:pt x="655" y="5"/>
                  </a:lnTo>
                  <a:lnTo>
                    <a:pt x="654" y="2"/>
                  </a:lnTo>
                  <a:lnTo>
                    <a:pt x="650" y="2"/>
                  </a:lnTo>
                  <a:lnTo>
                    <a:pt x="649" y="0"/>
                  </a:lnTo>
                  <a:lnTo>
                    <a:pt x="646" y="0"/>
                  </a:lnTo>
                  <a:lnTo>
                    <a:pt x="642" y="2"/>
                  </a:lnTo>
                  <a:lnTo>
                    <a:pt x="641" y="5"/>
                  </a:lnTo>
                  <a:lnTo>
                    <a:pt x="64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7" name="Freeform 29"/>
            <p:cNvSpPr>
              <a:spLocks/>
            </p:cNvSpPr>
            <p:nvPr/>
          </p:nvSpPr>
          <p:spPr bwMode="auto">
            <a:xfrm>
              <a:off x="4040" y="3748"/>
              <a:ext cx="983" cy="279"/>
            </a:xfrm>
            <a:custGeom>
              <a:avLst/>
              <a:gdLst>
                <a:gd name="T0" fmla="*/ 904 w 983"/>
                <a:gd name="T1" fmla="*/ 156 h 279"/>
                <a:gd name="T2" fmla="*/ 825 w 983"/>
                <a:gd name="T3" fmla="*/ 94 h 279"/>
                <a:gd name="T4" fmla="*/ 761 w 983"/>
                <a:gd name="T5" fmla="*/ 64 h 279"/>
                <a:gd name="T6" fmla="*/ 807 w 983"/>
                <a:gd name="T7" fmla="*/ 110 h 279"/>
                <a:gd name="T8" fmla="*/ 869 w 983"/>
                <a:gd name="T9" fmla="*/ 156 h 279"/>
                <a:gd name="T10" fmla="*/ 940 w 983"/>
                <a:gd name="T11" fmla="*/ 186 h 279"/>
                <a:gd name="T12" fmla="*/ 942 w 983"/>
                <a:gd name="T13" fmla="*/ 240 h 279"/>
                <a:gd name="T14" fmla="*/ 872 w 983"/>
                <a:gd name="T15" fmla="*/ 232 h 279"/>
                <a:gd name="T16" fmla="*/ 817 w 983"/>
                <a:gd name="T17" fmla="*/ 190 h 279"/>
                <a:gd name="T18" fmla="*/ 757 w 983"/>
                <a:gd name="T19" fmla="*/ 157 h 279"/>
                <a:gd name="T20" fmla="*/ 761 w 983"/>
                <a:gd name="T21" fmla="*/ 124 h 279"/>
                <a:gd name="T22" fmla="*/ 714 w 983"/>
                <a:gd name="T23" fmla="*/ 75 h 279"/>
                <a:gd name="T24" fmla="*/ 634 w 983"/>
                <a:gd name="T25" fmla="*/ 87 h 279"/>
                <a:gd name="T26" fmla="*/ 555 w 983"/>
                <a:gd name="T27" fmla="*/ 114 h 279"/>
                <a:gd name="T28" fmla="*/ 497 w 983"/>
                <a:gd name="T29" fmla="*/ 102 h 279"/>
                <a:gd name="T30" fmla="*/ 465 w 983"/>
                <a:gd name="T31" fmla="*/ 30 h 279"/>
                <a:gd name="T32" fmla="*/ 454 w 983"/>
                <a:gd name="T33" fmla="*/ 91 h 279"/>
                <a:gd name="T34" fmla="*/ 503 w 983"/>
                <a:gd name="T35" fmla="*/ 144 h 279"/>
                <a:gd name="T36" fmla="*/ 563 w 983"/>
                <a:gd name="T37" fmla="*/ 149 h 279"/>
                <a:gd name="T38" fmla="*/ 623 w 983"/>
                <a:gd name="T39" fmla="*/ 129 h 279"/>
                <a:gd name="T40" fmla="*/ 684 w 983"/>
                <a:gd name="T41" fmla="*/ 100 h 279"/>
                <a:gd name="T42" fmla="*/ 736 w 983"/>
                <a:gd name="T43" fmla="*/ 130 h 279"/>
                <a:gd name="T44" fmla="*/ 688 w 983"/>
                <a:gd name="T45" fmla="*/ 179 h 279"/>
                <a:gd name="T46" fmla="*/ 612 w 983"/>
                <a:gd name="T47" fmla="*/ 209 h 279"/>
                <a:gd name="T48" fmla="*/ 544 w 983"/>
                <a:gd name="T49" fmla="*/ 224 h 279"/>
                <a:gd name="T50" fmla="*/ 481 w 983"/>
                <a:gd name="T51" fmla="*/ 255 h 279"/>
                <a:gd name="T52" fmla="*/ 432 w 983"/>
                <a:gd name="T53" fmla="*/ 252 h 279"/>
                <a:gd name="T54" fmla="*/ 371 w 983"/>
                <a:gd name="T55" fmla="*/ 246 h 279"/>
                <a:gd name="T56" fmla="*/ 317 w 983"/>
                <a:gd name="T57" fmla="*/ 202 h 279"/>
                <a:gd name="T58" fmla="*/ 259 w 983"/>
                <a:gd name="T59" fmla="*/ 178 h 279"/>
                <a:gd name="T60" fmla="*/ 202 w 983"/>
                <a:gd name="T61" fmla="*/ 137 h 279"/>
                <a:gd name="T62" fmla="*/ 173 w 983"/>
                <a:gd name="T63" fmla="*/ 81 h 279"/>
                <a:gd name="T64" fmla="*/ 135 w 983"/>
                <a:gd name="T65" fmla="*/ 29 h 279"/>
                <a:gd name="T66" fmla="*/ 84 w 983"/>
                <a:gd name="T67" fmla="*/ 2 h 279"/>
                <a:gd name="T68" fmla="*/ 35 w 983"/>
                <a:gd name="T69" fmla="*/ 75 h 279"/>
                <a:gd name="T70" fmla="*/ 3 w 983"/>
                <a:gd name="T71" fmla="*/ 149 h 279"/>
                <a:gd name="T72" fmla="*/ 10 w 983"/>
                <a:gd name="T73" fmla="*/ 198 h 279"/>
                <a:gd name="T74" fmla="*/ 65 w 983"/>
                <a:gd name="T75" fmla="*/ 163 h 279"/>
                <a:gd name="T76" fmla="*/ 22 w 983"/>
                <a:gd name="T77" fmla="*/ 175 h 279"/>
                <a:gd name="T78" fmla="*/ 45 w 983"/>
                <a:gd name="T79" fmla="*/ 106 h 279"/>
                <a:gd name="T80" fmla="*/ 81 w 983"/>
                <a:gd name="T81" fmla="*/ 59 h 279"/>
                <a:gd name="T82" fmla="*/ 86 w 983"/>
                <a:gd name="T83" fmla="*/ 95 h 279"/>
                <a:gd name="T84" fmla="*/ 105 w 983"/>
                <a:gd name="T85" fmla="*/ 103 h 279"/>
                <a:gd name="T86" fmla="*/ 135 w 983"/>
                <a:gd name="T87" fmla="*/ 49 h 279"/>
                <a:gd name="T88" fmla="*/ 135 w 983"/>
                <a:gd name="T89" fmla="*/ 106 h 279"/>
                <a:gd name="T90" fmla="*/ 126 w 983"/>
                <a:gd name="T91" fmla="*/ 130 h 279"/>
                <a:gd name="T92" fmla="*/ 172 w 983"/>
                <a:gd name="T93" fmla="*/ 113 h 279"/>
                <a:gd name="T94" fmla="*/ 214 w 983"/>
                <a:gd name="T95" fmla="*/ 178 h 279"/>
                <a:gd name="T96" fmla="*/ 273 w 983"/>
                <a:gd name="T97" fmla="*/ 206 h 279"/>
                <a:gd name="T98" fmla="*/ 328 w 983"/>
                <a:gd name="T99" fmla="*/ 243 h 279"/>
                <a:gd name="T100" fmla="*/ 395 w 983"/>
                <a:gd name="T101" fmla="*/ 271 h 279"/>
                <a:gd name="T102" fmla="*/ 471 w 983"/>
                <a:gd name="T103" fmla="*/ 278 h 279"/>
                <a:gd name="T104" fmla="*/ 539 w 983"/>
                <a:gd name="T105" fmla="*/ 252 h 279"/>
                <a:gd name="T106" fmla="*/ 593 w 983"/>
                <a:gd name="T107" fmla="*/ 233 h 279"/>
                <a:gd name="T108" fmla="*/ 652 w 983"/>
                <a:gd name="T109" fmla="*/ 232 h 279"/>
                <a:gd name="T110" fmla="*/ 711 w 983"/>
                <a:gd name="T111" fmla="*/ 187 h 279"/>
                <a:gd name="T112" fmla="*/ 766 w 983"/>
                <a:gd name="T113" fmla="*/ 190 h 279"/>
                <a:gd name="T114" fmla="*/ 815 w 983"/>
                <a:gd name="T115" fmla="*/ 216 h 279"/>
                <a:gd name="T116" fmla="*/ 871 w 983"/>
                <a:gd name="T117" fmla="*/ 249 h 279"/>
                <a:gd name="T118" fmla="*/ 925 w 983"/>
                <a:gd name="T119" fmla="*/ 255 h 279"/>
                <a:gd name="T120" fmla="*/ 978 w 983"/>
                <a:gd name="T121" fmla="*/ 236 h 279"/>
                <a:gd name="T122" fmla="*/ 958 w 983"/>
                <a:gd name="T123" fmla="*/ 17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3" h="279">
                  <a:moveTo>
                    <a:pt x="958" y="175"/>
                  </a:moveTo>
                  <a:lnTo>
                    <a:pt x="953" y="173"/>
                  </a:lnTo>
                  <a:lnTo>
                    <a:pt x="950" y="173"/>
                  </a:lnTo>
                  <a:lnTo>
                    <a:pt x="945" y="171"/>
                  </a:lnTo>
                  <a:lnTo>
                    <a:pt x="942" y="171"/>
                  </a:lnTo>
                  <a:lnTo>
                    <a:pt x="939" y="170"/>
                  </a:lnTo>
                  <a:lnTo>
                    <a:pt x="936" y="168"/>
                  </a:lnTo>
                  <a:lnTo>
                    <a:pt x="931" y="167"/>
                  </a:lnTo>
                  <a:lnTo>
                    <a:pt x="928" y="167"/>
                  </a:lnTo>
                  <a:lnTo>
                    <a:pt x="925" y="165"/>
                  </a:lnTo>
                  <a:lnTo>
                    <a:pt x="921" y="163"/>
                  </a:lnTo>
                  <a:lnTo>
                    <a:pt x="918" y="163"/>
                  </a:lnTo>
                  <a:lnTo>
                    <a:pt x="915" y="162"/>
                  </a:lnTo>
                  <a:lnTo>
                    <a:pt x="909" y="159"/>
                  </a:lnTo>
                  <a:lnTo>
                    <a:pt x="904" y="156"/>
                  </a:lnTo>
                  <a:lnTo>
                    <a:pt x="896" y="152"/>
                  </a:lnTo>
                  <a:lnTo>
                    <a:pt x="891" y="148"/>
                  </a:lnTo>
                  <a:lnTo>
                    <a:pt x="887" y="144"/>
                  </a:lnTo>
                  <a:lnTo>
                    <a:pt x="880" y="141"/>
                  </a:lnTo>
                  <a:lnTo>
                    <a:pt x="875" y="137"/>
                  </a:lnTo>
                  <a:lnTo>
                    <a:pt x="871" y="132"/>
                  </a:lnTo>
                  <a:lnTo>
                    <a:pt x="864" y="129"/>
                  </a:lnTo>
                  <a:lnTo>
                    <a:pt x="860" y="124"/>
                  </a:lnTo>
                  <a:lnTo>
                    <a:pt x="855" y="119"/>
                  </a:lnTo>
                  <a:lnTo>
                    <a:pt x="850" y="114"/>
                  </a:lnTo>
                  <a:lnTo>
                    <a:pt x="845" y="111"/>
                  </a:lnTo>
                  <a:lnTo>
                    <a:pt x="841" y="106"/>
                  </a:lnTo>
                  <a:lnTo>
                    <a:pt x="834" y="102"/>
                  </a:lnTo>
                  <a:lnTo>
                    <a:pt x="829" y="98"/>
                  </a:lnTo>
                  <a:lnTo>
                    <a:pt x="825" y="94"/>
                  </a:lnTo>
                  <a:lnTo>
                    <a:pt x="820" y="89"/>
                  </a:lnTo>
                  <a:lnTo>
                    <a:pt x="814" y="84"/>
                  </a:lnTo>
                  <a:lnTo>
                    <a:pt x="809" y="79"/>
                  </a:lnTo>
                  <a:lnTo>
                    <a:pt x="803" y="76"/>
                  </a:lnTo>
                  <a:lnTo>
                    <a:pt x="796" y="73"/>
                  </a:lnTo>
                  <a:lnTo>
                    <a:pt x="790" y="70"/>
                  </a:lnTo>
                  <a:lnTo>
                    <a:pt x="785" y="65"/>
                  </a:lnTo>
                  <a:lnTo>
                    <a:pt x="780" y="64"/>
                  </a:lnTo>
                  <a:lnTo>
                    <a:pt x="779" y="62"/>
                  </a:lnTo>
                  <a:lnTo>
                    <a:pt x="774" y="60"/>
                  </a:lnTo>
                  <a:lnTo>
                    <a:pt x="772" y="60"/>
                  </a:lnTo>
                  <a:lnTo>
                    <a:pt x="768" y="59"/>
                  </a:lnTo>
                  <a:lnTo>
                    <a:pt x="764" y="59"/>
                  </a:lnTo>
                  <a:lnTo>
                    <a:pt x="761" y="60"/>
                  </a:lnTo>
                  <a:lnTo>
                    <a:pt x="761" y="64"/>
                  </a:lnTo>
                  <a:lnTo>
                    <a:pt x="760" y="65"/>
                  </a:lnTo>
                  <a:lnTo>
                    <a:pt x="760" y="68"/>
                  </a:lnTo>
                  <a:lnTo>
                    <a:pt x="761" y="71"/>
                  </a:lnTo>
                  <a:lnTo>
                    <a:pt x="764" y="73"/>
                  </a:lnTo>
                  <a:lnTo>
                    <a:pt x="768" y="76"/>
                  </a:lnTo>
                  <a:lnTo>
                    <a:pt x="772" y="79"/>
                  </a:lnTo>
                  <a:lnTo>
                    <a:pt x="776" y="83"/>
                  </a:lnTo>
                  <a:lnTo>
                    <a:pt x="780" y="86"/>
                  </a:lnTo>
                  <a:lnTo>
                    <a:pt x="783" y="89"/>
                  </a:lnTo>
                  <a:lnTo>
                    <a:pt x="787" y="92"/>
                  </a:lnTo>
                  <a:lnTo>
                    <a:pt x="791" y="95"/>
                  </a:lnTo>
                  <a:lnTo>
                    <a:pt x="796" y="100"/>
                  </a:lnTo>
                  <a:lnTo>
                    <a:pt x="799" y="102"/>
                  </a:lnTo>
                  <a:lnTo>
                    <a:pt x="803" y="106"/>
                  </a:lnTo>
                  <a:lnTo>
                    <a:pt x="807" y="110"/>
                  </a:lnTo>
                  <a:lnTo>
                    <a:pt x="810" y="113"/>
                  </a:lnTo>
                  <a:lnTo>
                    <a:pt x="815" y="116"/>
                  </a:lnTo>
                  <a:lnTo>
                    <a:pt x="820" y="119"/>
                  </a:lnTo>
                  <a:lnTo>
                    <a:pt x="823" y="122"/>
                  </a:lnTo>
                  <a:lnTo>
                    <a:pt x="828" y="125"/>
                  </a:lnTo>
                  <a:lnTo>
                    <a:pt x="831" y="129"/>
                  </a:lnTo>
                  <a:lnTo>
                    <a:pt x="834" y="132"/>
                  </a:lnTo>
                  <a:lnTo>
                    <a:pt x="839" y="135"/>
                  </a:lnTo>
                  <a:lnTo>
                    <a:pt x="842" y="138"/>
                  </a:lnTo>
                  <a:lnTo>
                    <a:pt x="847" y="141"/>
                  </a:lnTo>
                  <a:lnTo>
                    <a:pt x="852" y="144"/>
                  </a:lnTo>
                  <a:lnTo>
                    <a:pt x="855" y="148"/>
                  </a:lnTo>
                  <a:lnTo>
                    <a:pt x="860" y="151"/>
                  </a:lnTo>
                  <a:lnTo>
                    <a:pt x="864" y="154"/>
                  </a:lnTo>
                  <a:lnTo>
                    <a:pt x="869" y="156"/>
                  </a:lnTo>
                  <a:lnTo>
                    <a:pt x="872" y="159"/>
                  </a:lnTo>
                  <a:lnTo>
                    <a:pt x="877" y="162"/>
                  </a:lnTo>
                  <a:lnTo>
                    <a:pt x="882" y="165"/>
                  </a:lnTo>
                  <a:lnTo>
                    <a:pt x="887" y="167"/>
                  </a:lnTo>
                  <a:lnTo>
                    <a:pt x="890" y="170"/>
                  </a:lnTo>
                  <a:lnTo>
                    <a:pt x="896" y="173"/>
                  </a:lnTo>
                  <a:lnTo>
                    <a:pt x="901" y="175"/>
                  </a:lnTo>
                  <a:lnTo>
                    <a:pt x="906" y="178"/>
                  </a:lnTo>
                  <a:lnTo>
                    <a:pt x="912" y="179"/>
                  </a:lnTo>
                  <a:lnTo>
                    <a:pt x="918" y="183"/>
                  </a:lnTo>
                  <a:lnTo>
                    <a:pt x="925" y="183"/>
                  </a:lnTo>
                  <a:lnTo>
                    <a:pt x="931" y="184"/>
                  </a:lnTo>
                  <a:lnTo>
                    <a:pt x="934" y="184"/>
                  </a:lnTo>
                  <a:lnTo>
                    <a:pt x="937" y="184"/>
                  </a:lnTo>
                  <a:lnTo>
                    <a:pt x="940" y="186"/>
                  </a:lnTo>
                  <a:lnTo>
                    <a:pt x="944" y="186"/>
                  </a:lnTo>
                  <a:lnTo>
                    <a:pt x="947" y="190"/>
                  </a:lnTo>
                  <a:lnTo>
                    <a:pt x="948" y="195"/>
                  </a:lnTo>
                  <a:lnTo>
                    <a:pt x="952" y="200"/>
                  </a:lnTo>
                  <a:lnTo>
                    <a:pt x="955" y="206"/>
                  </a:lnTo>
                  <a:lnTo>
                    <a:pt x="958" y="209"/>
                  </a:lnTo>
                  <a:lnTo>
                    <a:pt x="961" y="214"/>
                  </a:lnTo>
                  <a:lnTo>
                    <a:pt x="964" y="219"/>
                  </a:lnTo>
                  <a:lnTo>
                    <a:pt x="967" y="225"/>
                  </a:lnTo>
                  <a:lnTo>
                    <a:pt x="964" y="229"/>
                  </a:lnTo>
                  <a:lnTo>
                    <a:pt x="959" y="232"/>
                  </a:lnTo>
                  <a:lnTo>
                    <a:pt x="956" y="235"/>
                  </a:lnTo>
                  <a:lnTo>
                    <a:pt x="952" y="238"/>
                  </a:lnTo>
                  <a:lnTo>
                    <a:pt x="947" y="238"/>
                  </a:lnTo>
                  <a:lnTo>
                    <a:pt x="942" y="240"/>
                  </a:lnTo>
                  <a:lnTo>
                    <a:pt x="937" y="240"/>
                  </a:lnTo>
                  <a:lnTo>
                    <a:pt x="933" y="240"/>
                  </a:lnTo>
                  <a:lnTo>
                    <a:pt x="928" y="240"/>
                  </a:lnTo>
                  <a:lnTo>
                    <a:pt x="925" y="240"/>
                  </a:lnTo>
                  <a:lnTo>
                    <a:pt x="920" y="238"/>
                  </a:lnTo>
                  <a:lnTo>
                    <a:pt x="915" y="238"/>
                  </a:lnTo>
                  <a:lnTo>
                    <a:pt x="910" y="238"/>
                  </a:lnTo>
                  <a:lnTo>
                    <a:pt x="906" y="238"/>
                  </a:lnTo>
                  <a:lnTo>
                    <a:pt x="901" y="236"/>
                  </a:lnTo>
                  <a:lnTo>
                    <a:pt x="898" y="236"/>
                  </a:lnTo>
                  <a:lnTo>
                    <a:pt x="893" y="236"/>
                  </a:lnTo>
                  <a:lnTo>
                    <a:pt x="887" y="235"/>
                  </a:lnTo>
                  <a:lnTo>
                    <a:pt x="882" y="233"/>
                  </a:lnTo>
                  <a:lnTo>
                    <a:pt x="877" y="233"/>
                  </a:lnTo>
                  <a:lnTo>
                    <a:pt x="872" y="232"/>
                  </a:lnTo>
                  <a:lnTo>
                    <a:pt x="869" y="230"/>
                  </a:lnTo>
                  <a:lnTo>
                    <a:pt x="864" y="227"/>
                  </a:lnTo>
                  <a:lnTo>
                    <a:pt x="861" y="225"/>
                  </a:lnTo>
                  <a:lnTo>
                    <a:pt x="856" y="222"/>
                  </a:lnTo>
                  <a:lnTo>
                    <a:pt x="853" y="221"/>
                  </a:lnTo>
                  <a:lnTo>
                    <a:pt x="848" y="217"/>
                  </a:lnTo>
                  <a:lnTo>
                    <a:pt x="845" y="214"/>
                  </a:lnTo>
                  <a:lnTo>
                    <a:pt x="842" y="213"/>
                  </a:lnTo>
                  <a:lnTo>
                    <a:pt x="839" y="209"/>
                  </a:lnTo>
                  <a:lnTo>
                    <a:pt x="834" y="206"/>
                  </a:lnTo>
                  <a:lnTo>
                    <a:pt x="831" y="203"/>
                  </a:lnTo>
                  <a:lnTo>
                    <a:pt x="828" y="200"/>
                  </a:lnTo>
                  <a:lnTo>
                    <a:pt x="823" y="197"/>
                  </a:lnTo>
                  <a:lnTo>
                    <a:pt x="820" y="194"/>
                  </a:lnTo>
                  <a:lnTo>
                    <a:pt x="817" y="190"/>
                  </a:lnTo>
                  <a:lnTo>
                    <a:pt x="812" y="187"/>
                  </a:lnTo>
                  <a:lnTo>
                    <a:pt x="809" y="184"/>
                  </a:lnTo>
                  <a:lnTo>
                    <a:pt x="806" y="181"/>
                  </a:lnTo>
                  <a:lnTo>
                    <a:pt x="803" y="178"/>
                  </a:lnTo>
                  <a:lnTo>
                    <a:pt x="798" y="175"/>
                  </a:lnTo>
                  <a:lnTo>
                    <a:pt x="793" y="173"/>
                  </a:lnTo>
                  <a:lnTo>
                    <a:pt x="790" y="170"/>
                  </a:lnTo>
                  <a:lnTo>
                    <a:pt x="787" y="168"/>
                  </a:lnTo>
                  <a:lnTo>
                    <a:pt x="782" y="165"/>
                  </a:lnTo>
                  <a:lnTo>
                    <a:pt x="777" y="163"/>
                  </a:lnTo>
                  <a:lnTo>
                    <a:pt x="772" y="162"/>
                  </a:lnTo>
                  <a:lnTo>
                    <a:pt x="769" y="160"/>
                  </a:lnTo>
                  <a:lnTo>
                    <a:pt x="764" y="159"/>
                  </a:lnTo>
                  <a:lnTo>
                    <a:pt x="761" y="159"/>
                  </a:lnTo>
                  <a:lnTo>
                    <a:pt x="757" y="157"/>
                  </a:lnTo>
                  <a:lnTo>
                    <a:pt x="753" y="157"/>
                  </a:lnTo>
                  <a:lnTo>
                    <a:pt x="750" y="156"/>
                  </a:lnTo>
                  <a:lnTo>
                    <a:pt x="745" y="156"/>
                  </a:lnTo>
                  <a:lnTo>
                    <a:pt x="742" y="156"/>
                  </a:lnTo>
                  <a:lnTo>
                    <a:pt x="739" y="156"/>
                  </a:lnTo>
                  <a:lnTo>
                    <a:pt x="742" y="154"/>
                  </a:lnTo>
                  <a:lnTo>
                    <a:pt x="745" y="151"/>
                  </a:lnTo>
                  <a:lnTo>
                    <a:pt x="749" y="148"/>
                  </a:lnTo>
                  <a:lnTo>
                    <a:pt x="750" y="144"/>
                  </a:lnTo>
                  <a:lnTo>
                    <a:pt x="753" y="141"/>
                  </a:lnTo>
                  <a:lnTo>
                    <a:pt x="757" y="137"/>
                  </a:lnTo>
                  <a:lnTo>
                    <a:pt x="758" y="133"/>
                  </a:lnTo>
                  <a:lnTo>
                    <a:pt x="760" y="130"/>
                  </a:lnTo>
                  <a:lnTo>
                    <a:pt x="760" y="127"/>
                  </a:lnTo>
                  <a:lnTo>
                    <a:pt x="761" y="124"/>
                  </a:lnTo>
                  <a:lnTo>
                    <a:pt x="761" y="119"/>
                  </a:lnTo>
                  <a:lnTo>
                    <a:pt x="761" y="116"/>
                  </a:lnTo>
                  <a:lnTo>
                    <a:pt x="760" y="111"/>
                  </a:lnTo>
                  <a:lnTo>
                    <a:pt x="758" y="108"/>
                  </a:lnTo>
                  <a:lnTo>
                    <a:pt x="757" y="105"/>
                  </a:lnTo>
                  <a:lnTo>
                    <a:pt x="753" y="100"/>
                  </a:lnTo>
                  <a:lnTo>
                    <a:pt x="749" y="95"/>
                  </a:lnTo>
                  <a:lnTo>
                    <a:pt x="745" y="92"/>
                  </a:lnTo>
                  <a:lnTo>
                    <a:pt x="741" y="87"/>
                  </a:lnTo>
                  <a:lnTo>
                    <a:pt x="738" y="84"/>
                  </a:lnTo>
                  <a:lnTo>
                    <a:pt x="733" y="81"/>
                  </a:lnTo>
                  <a:lnTo>
                    <a:pt x="728" y="79"/>
                  </a:lnTo>
                  <a:lnTo>
                    <a:pt x="723" y="78"/>
                  </a:lnTo>
                  <a:lnTo>
                    <a:pt x="718" y="76"/>
                  </a:lnTo>
                  <a:lnTo>
                    <a:pt x="714" y="75"/>
                  </a:lnTo>
                  <a:lnTo>
                    <a:pt x="709" y="75"/>
                  </a:lnTo>
                  <a:lnTo>
                    <a:pt x="704" y="73"/>
                  </a:lnTo>
                  <a:lnTo>
                    <a:pt x="699" y="73"/>
                  </a:lnTo>
                  <a:lnTo>
                    <a:pt x="695" y="73"/>
                  </a:lnTo>
                  <a:lnTo>
                    <a:pt x="688" y="73"/>
                  </a:lnTo>
                  <a:lnTo>
                    <a:pt x="684" y="75"/>
                  </a:lnTo>
                  <a:lnTo>
                    <a:pt x="679" y="76"/>
                  </a:lnTo>
                  <a:lnTo>
                    <a:pt x="673" y="76"/>
                  </a:lnTo>
                  <a:lnTo>
                    <a:pt x="668" y="78"/>
                  </a:lnTo>
                  <a:lnTo>
                    <a:pt x="661" y="78"/>
                  </a:lnTo>
                  <a:lnTo>
                    <a:pt x="657" y="79"/>
                  </a:lnTo>
                  <a:lnTo>
                    <a:pt x="652" y="81"/>
                  </a:lnTo>
                  <a:lnTo>
                    <a:pt x="646" y="83"/>
                  </a:lnTo>
                  <a:lnTo>
                    <a:pt x="641" y="84"/>
                  </a:lnTo>
                  <a:lnTo>
                    <a:pt x="634" y="87"/>
                  </a:lnTo>
                  <a:lnTo>
                    <a:pt x="630" y="89"/>
                  </a:lnTo>
                  <a:lnTo>
                    <a:pt x="623" y="91"/>
                  </a:lnTo>
                  <a:lnTo>
                    <a:pt x="619" y="94"/>
                  </a:lnTo>
                  <a:lnTo>
                    <a:pt x="612" y="95"/>
                  </a:lnTo>
                  <a:lnTo>
                    <a:pt x="607" y="97"/>
                  </a:lnTo>
                  <a:lnTo>
                    <a:pt x="601" y="100"/>
                  </a:lnTo>
                  <a:lnTo>
                    <a:pt x="596" y="102"/>
                  </a:lnTo>
                  <a:lnTo>
                    <a:pt x="592" y="105"/>
                  </a:lnTo>
                  <a:lnTo>
                    <a:pt x="585" y="106"/>
                  </a:lnTo>
                  <a:lnTo>
                    <a:pt x="581" y="108"/>
                  </a:lnTo>
                  <a:lnTo>
                    <a:pt x="576" y="110"/>
                  </a:lnTo>
                  <a:lnTo>
                    <a:pt x="569" y="111"/>
                  </a:lnTo>
                  <a:lnTo>
                    <a:pt x="565" y="113"/>
                  </a:lnTo>
                  <a:lnTo>
                    <a:pt x="560" y="114"/>
                  </a:lnTo>
                  <a:lnTo>
                    <a:pt x="555" y="114"/>
                  </a:lnTo>
                  <a:lnTo>
                    <a:pt x="550" y="116"/>
                  </a:lnTo>
                  <a:lnTo>
                    <a:pt x="546" y="117"/>
                  </a:lnTo>
                  <a:lnTo>
                    <a:pt x="541" y="117"/>
                  </a:lnTo>
                  <a:lnTo>
                    <a:pt x="536" y="117"/>
                  </a:lnTo>
                  <a:lnTo>
                    <a:pt x="531" y="117"/>
                  </a:lnTo>
                  <a:lnTo>
                    <a:pt x="527" y="117"/>
                  </a:lnTo>
                  <a:lnTo>
                    <a:pt x="523" y="117"/>
                  </a:lnTo>
                  <a:lnTo>
                    <a:pt x="520" y="117"/>
                  </a:lnTo>
                  <a:lnTo>
                    <a:pt x="516" y="116"/>
                  </a:lnTo>
                  <a:lnTo>
                    <a:pt x="512" y="114"/>
                  </a:lnTo>
                  <a:lnTo>
                    <a:pt x="509" y="113"/>
                  </a:lnTo>
                  <a:lnTo>
                    <a:pt x="504" y="111"/>
                  </a:lnTo>
                  <a:lnTo>
                    <a:pt x="503" y="108"/>
                  </a:lnTo>
                  <a:lnTo>
                    <a:pt x="498" y="105"/>
                  </a:lnTo>
                  <a:lnTo>
                    <a:pt x="497" y="102"/>
                  </a:lnTo>
                  <a:lnTo>
                    <a:pt x="493" y="98"/>
                  </a:lnTo>
                  <a:lnTo>
                    <a:pt x="492" y="94"/>
                  </a:lnTo>
                  <a:lnTo>
                    <a:pt x="489" y="89"/>
                  </a:lnTo>
                  <a:lnTo>
                    <a:pt x="487" y="84"/>
                  </a:lnTo>
                  <a:lnTo>
                    <a:pt x="485" y="78"/>
                  </a:lnTo>
                  <a:lnTo>
                    <a:pt x="484" y="73"/>
                  </a:lnTo>
                  <a:lnTo>
                    <a:pt x="482" y="65"/>
                  </a:lnTo>
                  <a:lnTo>
                    <a:pt x="482" y="59"/>
                  </a:lnTo>
                  <a:lnTo>
                    <a:pt x="481" y="51"/>
                  </a:lnTo>
                  <a:lnTo>
                    <a:pt x="481" y="43"/>
                  </a:lnTo>
                  <a:lnTo>
                    <a:pt x="479" y="38"/>
                  </a:lnTo>
                  <a:lnTo>
                    <a:pt x="477" y="35"/>
                  </a:lnTo>
                  <a:lnTo>
                    <a:pt x="473" y="33"/>
                  </a:lnTo>
                  <a:lnTo>
                    <a:pt x="470" y="32"/>
                  </a:lnTo>
                  <a:lnTo>
                    <a:pt x="465" y="30"/>
                  </a:lnTo>
                  <a:lnTo>
                    <a:pt x="462" y="33"/>
                  </a:lnTo>
                  <a:lnTo>
                    <a:pt x="458" y="35"/>
                  </a:lnTo>
                  <a:lnTo>
                    <a:pt x="458" y="40"/>
                  </a:lnTo>
                  <a:lnTo>
                    <a:pt x="457" y="43"/>
                  </a:lnTo>
                  <a:lnTo>
                    <a:pt x="455" y="46"/>
                  </a:lnTo>
                  <a:lnTo>
                    <a:pt x="455" y="49"/>
                  </a:lnTo>
                  <a:lnTo>
                    <a:pt x="454" y="54"/>
                  </a:lnTo>
                  <a:lnTo>
                    <a:pt x="454" y="57"/>
                  </a:lnTo>
                  <a:lnTo>
                    <a:pt x="454" y="60"/>
                  </a:lnTo>
                  <a:lnTo>
                    <a:pt x="454" y="64"/>
                  </a:lnTo>
                  <a:lnTo>
                    <a:pt x="454" y="67"/>
                  </a:lnTo>
                  <a:lnTo>
                    <a:pt x="452" y="71"/>
                  </a:lnTo>
                  <a:lnTo>
                    <a:pt x="452" y="78"/>
                  </a:lnTo>
                  <a:lnTo>
                    <a:pt x="454" y="84"/>
                  </a:lnTo>
                  <a:lnTo>
                    <a:pt x="454" y="91"/>
                  </a:lnTo>
                  <a:lnTo>
                    <a:pt x="455" y="95"/>
                  </a:lnTo>
                  <a:lnTo>
                    <a:pt x="457" y="100"/>
                  </a:lnTo>
                  <a:lnTo>
                    <a:pt x="458" y="105"/>
                  </a:lnTo>
                  <a:lnTo>
                    <a:pt x="460" y="110"/>
                  </a:lnTo>
                  <a:lnTo>
                    <a:pt x="462" y="114"/>
                  </a:lnTo>
                  <a:lnTo>
                    <a:pt x="465" y="117"/>
                  </a:lnTo>
                  <a:lnTo>
                    <a:pt x="468" y="122"/>
                  </a:lnTo>
                  <a:lnTo>
                    <a:pt x="473" y="125"/>
                  </a:lnTo>
                  <a:lnTo>
                    <a:pt x="476" y="129"/>
                  </a:lnTo>
                  <a:lnTo>
                    <a:pt x="479" y="132"/>
                  </a:lnTo>
                  <a:lnTo>
                    <a:pt x="484" y="135"/>
                  </a:lnTo>
                  <a:lnTo>
                    <a:pt x="489" y="138"/>
                  </a:lnTo>
                  <a:lnTo>
                    <a:pt x="492" y="140"/>
                  </a:lnTo>
                  <a:lnTo>
                    <a:pt x="498" y="143"/>
                  </a:lnTo>
                  <a:lnTo>
                    <a:pt x="503" y="144"/>
                  </a:lnTo>
                  <a:lnTo>
                    <a:pt x="509" y="146"/>
                  </a:lnTo>
                  <a:lnTo>
                    <a:pt x="514" y="146"/>
                  </a:lnTo>
                  <a:lnTo>
                    <a:pt x="520" y="148"/>
                  </a:lnTo>
                  <a:lnTo>
                    <a:pt x="523" y="148"/>
                  </a:lnTo>
                  <a:lnTo>
                    <a:pt x="527" y="148"/>
                  </a:lnTo>
                  <a:lnTo>
                    <a:pt x="530" y="149"/>
                  </a:lnTo>
                  <a:lnTo>
                    <a:pt x="533" y="149"/>
                  </a:lnTo>
                  <a:lnTo>
                    <a:pt x="538" y="149"/>
                  </a:lnTo>
                  <a:lnTo>
                    <a:pt x="541" y="149"/>
                  </a:lnTo>
                  <a:lnTo>
                    <a:pt x="544" y="149"/>
                  </a:lnTo>
                  <a:lnTo>
                    <a:pt x="547" y="149"/>
                  </a:lnTo>
                  <a:lnTo>
                    <a:pt x="550" y="149"/>
                  </a:lnTo>
                  <a:lnTo>
                    <a:pt x="555" y="149"/>
                  </a:lnTo>
                  <a:lnTo>
                    <a:pt x="558" y="149"/>
                  </a:lnTo>
                  <a:lnTo>
                    <a:pt x="563" y="149"/>
                  </a:lnTo>
                  <a:lnTo>
                    <a:pt x="568" y="148"/>
                  </a:lnTo>
                  <a:lnTo>
                    <a:pt x="571" y="148"/>
                  </a:lnTo>
                  <a:lnTo>
                    <a:pt x="576" y="146"/>
                  </a:lnTo>
                  <a:lnTo>
                    <a:pt x="581" y="144"/>
                  </a:lnTo>
                  <a:lnTo>
                    <a:pt x="584" y="144"/>
                  </a:lnTo>
                  <a:lnTo>
                    <a:pt x="588" y="143"/>
                  </a:lnTo>
                  <a:lnTo>
                    <a:pt x="592" y="141"/>
                  </a:lnTo>
                  <a:lnTo>
                    <a:pt x="596" y="141"/>
                  </a:lnTo>
                  <a:lnTo>
                    <a:pt x="600" y="138"/>
                  </a:lnTo>
                  <a:lnTo>
                    <a:pt x="604" y="137"/>
                  </a:lnTo>
                  <a:lnTo>
                    <a:pt x="607" y="135"/>
                  </a:lnTo>
                  <a:lnTo>
                    <a:pt x="612" y="133"/>
                  </a:lnTo>
                  <a:lnTo>
                    <a:pt x="615" y="132"/>
                  </a:lnTo>
                  <a:lnTo>
                    <a:pt x="620" y="130"/>
                  </a:lnTo>
                  <a:lnTo>
                    <a:pt x="623" y="129"/>
                  </a:lnTo>
                  <a:lnTo>
                    <a:pt x="628" y="127"/>
                  </a:lnTo>
                  <a:lnTo>
                    <a:pt x="631" y="124"/>
                  </a:lnTo>
                  <a:lnTo>
                    <a:pt x="636" y="122"/>
                  </a:lnTo>
                  <a:lnTo>
                    <a:pt x="641" y="121"/>
                  </a:lnTo>
                  <a:lnTo>
                    <a:pt x="644" y="119"/>
                  </a:lnTo>
                  <a:lnTo>
                    <a:pt x="647" y="116"/>
                  </a:lnTo>
                  <a:lnTo>
                    <a:pt x="652" y="114"/>
                  </a:lnTo>
                  <a:lnTo>
                    <a:pt x="655" y="113"/>
                  </a:lnTo>
                  <a:lnTo>
                    <a:pt x="660" y="111"/>
                  </a:lnTo>
                  <a:lnTo>
                    <a:pt x="665" y="110"/>
                  </a:lnTo>
                  <a:lnTo>
                    <a:pt x="668" y="108"/>
                  </a:lnTo>
                  <a:lnTo>
                    <a:pt x="673" y="106"/>
                  </a:lnTo>
                  <a:lnTo>
                    <a:pt x="676" y="105"/>
                  </a:lnTo>
                  <a:lnTo>
                    <a:pt x="680" y="102"/>
                  </a:lnTo>
                  <a:lnTo>
                    <a:pt x="684" y="100"/>
                  </a:lnTo>
                  <a:lnTo>
                    <a:pt x="688" y="100"/>
                  </a:lnTo>
                  <a:lnTo>
                    <a:pt x="693" y="98"/>
                  </a:lnTo>
                  <a:lnTo>
                    <a:pt x="696" y="100"/>
                  </a:lnTo>
                  <a:lnTo>
                    <a:pt x="701" y="102"/>
                  </a:lnTo>
                  <a:lnTo>
                    <a:pt x="704" y="103"/>
                  </a:lnTo>
                  <a:lnTo>
                    <a:pt x="709" y="105"/>
                  </a:lnTo>
                  <a:lnTo>
                    <a:pt x="712" y="106"/>
                  </a:lnTo>
                  <a:lnTo>
                    <a:pt x="715" y="108"/>
                  </a:lnTo>
                  <a:lnTo>
                    <a:pt x="718" y="110"/>
                  </a:lnTo>
                  <a:lnTo>
                    <a:pt x="720" y="111"/>
                  </a:lnTo>
                  <a:lnTo>
                    <a:pt x="725" y="114"/>
                  </a:lnTo>
                  <a:lnTo>
                    <a:pt x="730" y="117"/>
                  </a:lnTo>
                  <a:lnTo>
                    <a:pt x="733" y="121"/>
                  </a:lnTo>
                  <a:lnTo>
                    <a:pt x="734" y="124"/>
                  </a:lnTo>
                  <a:lnTo>
                    <a:pt x="736" y="130"/>
                  </a:lnTo>
                  <a:lnTo>
                    <a:pt x="734" y="137"/>
                  </a:lnTo>
                  <a:lnTo>
                    <a:pt x="733" y="140"/>
                  </a:lnTo>
                  <a:lnTo>
                    <a:pt x="730" y="143"/>
                  </a:lnTo>
                  <a:lnTo>
                    <a:pt x="726" y="144"/>
                  </a:lnTo>
                  <a:lnTo>
                    <a:pt x="723" y="149"/>
                  </a:lnTo>
                  <a:lnTo>
                    <a:pt x="718" y="151"/>
                  </a:lnTo>
                  <a:lnTo>
                    <a:pt x="715" y="152"/>
                  </a:lnTo>
                  <a:lnTo>
                    <a:pt x="712" y="156"/>
                  </a:lnTo>
                  <a:lnTo>
                    <a:pt x="709" y="159"/>
                  </a:lnTo>
                  <a:lnTo>
                    <a:pt x="706" y="160"/>
                  </a:lnTo>
                  <a:lnTo>
                    <a:pt x="704" y="163"/>
                  </a:lnTo>
                  <a:lnTo>
                    <a:pt x="701" y="167"/>
                  </a:lnTo>
                  <a:lnTo>
                    <a:pt x="699" y="170"/>
                  </a:lnTo>
                  <a:lnTo>
                    <a:pt x="695" y="175"/>
                  </a:lnTo>
                  <a:lnTo>
                    <a:pt x="688" y="179"/>
                  </a:lnTo>
                  <a:lnTo>
                    <a:pt x="684" y="184"/>
                  </a:lnTo>
                  <a:lnTo>
                    <a:pt x="680" y="189"/>
                  </a:lnTo>
                  <a:lnTo>
                    <a:pt x="676" y="192"/>
                  </a:lnTo>
                  <a:lnTo>
                    <a:pt x="671" y="195"/>
                  </a:lnTo>
                  <a:lnTo>
                    <a:pt x="666" y="198"/>
                  </a:lnTo>
                  <a:lnTo>
                    <a:pt x="661" y="202"/>
                  </a:lnTo>
                  <a:lnTo>
                    <a:pt x="657" y="203"/>
                  </a:lnTo>
                  <a:lnTo>
                    <a:pt x="652" y="206"/>
                  </a:lnTo>
                  <a:lnTo>
                    <a:pt x="646" y="206"/>
                  </a:lnTo>
                  <a:lnTo>
                    <a:pt x="641" y="208"/>
                  </a:lnTo>
                  <a:lnTo>
                    <a:pt x="634" y="209"/>
                  </a:lnTo>
                  <a:lnTo>
                    <a:pt x="630" y="209"/>
                  </a:lnTo>
                  <a:lnTo>
                    <a:pt x="623" y="209"/>
                  </a:lnTo>
                  <a:lnTo>
                    <a:pt x="617" y="211"/>
                  </a:lnTo>
                  <a:lnTo>
                    <a:pt x="612" y="209"/>
                  </a:lnTo>
                  <a:lnTo>
                    <a:pt x="609" y="209"/>
                  </a:lnTo>
                  <a:lnTo>
                    <a:pt x="606" y="209"/>
                  </a:lnTo>
                  <a:lnTo>
                    <a:pt x="601" y="209"/>
                  </a:lnTo>
                  <a:lnTo>
                    <a:pt x="598" y="209"/>
                  </a:lnTo>
                  <a:lnTo>
                    <a:pt x="595" y="209"/>
                  </a:lnTo>
                  <a:lnTo>
                    <a:pt x="592" y="209"/>
                  </a:lnTo>
                  <a:lnTo>
                    <a:pt x="588" y="211"/>
                  </a:lnTo>
                  <a:lnTo>
                    <a:pt x="582" y="211"/>
                  </a:lnTo>
                  <a:lnTo>
                    <a:pt x="577" y="213"/>
                  </a:lnTo>
                  <a:lnTo>
                    <a:pt x="571" y="214"/>
                  </a:lnTo>
                  <a:lnTo>
                    <a:pt x="566" y="216"/>
                  </a:lnTo>
                  <a:lnTo>
                    <a:pt x="560" y="217"/>
                  </a:lnTo>
                  <a:lnTo>
                    <a:pt x="555" y="219"/>
                  </a:lnTo>
                  <a:lnTo>
                    <a:pt x="549" y="221"/>
                  </a:lnTo>
                  <a:lnTo>
                    <a:pt x="544" y="224"/>
                  </a:lnTo>
                  <a:lnTo>
                    <a:pt x="538" y="227"/>
                  </a:lnTo>
                  <a:lnTo>
                    <a:pt x="533" y="232"/>
                  </a:lnTo>
                  <a:lnTo>
                    <a:pt x="527" y="235"/>
                  </a:lnTo>
                  <a:lnTo>
                    <a:pt x="522" y="240"/>
                  </a:lnTo>
                  <a:lnTo>
                    <a:pt x="517" y="243"/>
                  </a:lnTo>
                  <a:lnTo>
                    <a:pt x="512" y="244"/>
                  </a:lnTo>
                  <a:lnTo>
                    <a:pt x="509" y="246"/>
                  </a:lnTo>
                  <a:lnTo>
                    <a:pt x="504" y="249"/>
                  </a:lnTo>
                  <a:lnTo>
                    <a:pt x="501" y="251"/>
                  </a:lnTo>
                  <a:lnTo>
                    <a:pt x="498" y="252"/>
                  </a:lnTo>
                  <a:lnTo>
                    <a:pt x="495" y="254"/>
                  </a:lnTo>
                  <a:lnTo>
                    <a:pt x="492" y="254"/>
                  </a:lnTo>
                  <a:lnTo>
                    <a:pt x="489" y="255"/>
                  </a:lnTo>
                  <a:lnTo>
                    <a:pt x="484" y="255"/>
                  </a:lnTo>
                  <a:lnTo>
                    <a:pt x="481" y="255"/>
                  </a:lnTo>
                  <a:lnTo>
                    <a:pt x="477" y="255"/>
                  </a:lnTo>
                  <a:lnTo>
                    <a:pt x="474" y="255"/>
                  </a:lnTo>
                  <a:lnTo>
                    <a:pt x="471" y="255"/>
                  </a:lnTo>
                  <a:lnTo>
                    <a:pt x="468" y="255"/>
                  </a:lnTo>
                  <a:lnTo>
                    <a:pt x="465" y="257"/>
                  </a:lnTo>
                  <a:lnTo>
                    <a:pt x="462" y="255"/>
                  </a:lnTo>
                  <a:lnTo>
                    <a:pt x="458" y="255"/>
                  </a:lnTo>
                  <a:lnTo>
                    <a:pt x="455" y="255"/>
                  </a:lnTo>
                  <a:lnTo>
                    <a:pt x="452" y="255"/>
                  </a:lnTo>
                  <a:lnTo>
                    <a:pt x="449" y="254"/>
                  </a:lnTo>
                  <a:lnTo>
                    <a:pt x="444" y="254"/>
                  </a:lnTo>
                  <a:lnTo>
                    <a:pt x="441" y="254"/>
                  </a:lnTo>
                  <a:lnTo>
                    <a:pt x="438" y="254"/>
                  </a:lnTo>
                  <a:lnTo>
                    <a:pt x="435" y="252"/>
                  </a:lnTo>
                  <a:lnTo>
                    <a:pt x="432" y="252"/>
                  </a:lnTo>
                  <a:lnTo>
                    <a:pt x="428" y="251"/>
                  </a:lnTo>
                  <a:lnTo>
                    <a:pt x="424" y="251"/>
                  </a:lnTo>
                  <a:lnTo>
                    <a:pt x="420" y="251"/>
                  </a:lnTo>
                  <a:lnTo>
                    <a:pt x="417" y="251"/>
                  </a:lnTo>
                  <a:lnTo>
                    <a:pt x="412" y="251"/>
                  </a:lnTo>
                  <a:lnTo>
                    <a:pt x="409" y="251"/>
                  </a:lnTo>
                  <a:lnTo>
                    <a:pt x="406" y="251"/>
                  </a:lnTo>
                  <a:lnTo>
                    <a:pt x="401" y="251"/>
                  </a:lnTo>
                  <a:lnTo>
                    <a:pt x="398" y="251"/>
                  </a:lnTo>
                  <a:lnTo>
                    <a:pt x="395" y="251"/>
                  </a:lnTo>
                  <a:lnTo>
                    <a:pt x="390" y="249"/>
                  </a:lnTo>
                  <a:lnTo>
                    <a:pt x="384" y="249"/>
                  </a:lnTo>
                  <a:lnTo>
                    <a:pt x="379" y="248"/>
                  </a:lnTo>
                  <a:lnTo>
                    <a:pt x="374" y="248"/>
                  </a:lnTo>
                  <a:lnTo>
                    <a:pt x="371" y="246"/>
                  </a:lnTo>
                  <a:lnTo>
                    <a:pt x="367" y="246"/>
                  </a:lnTo>
                  <a:lnTo>
                    <a:pt x="363" y="244"/>
                  </a:lnTo>
                  <a:lnTo>
                    <a:pt x="360" y="243"/>
                  </a:lnTo>
                  <a:lnTo>
                    <a:pt x="357" y="241"/>
                  </a:lnTo>
                  <a:lnTo>
                    <a:pt x="355" y="240"/>
                  </a:lnTo>
                  <a:lnTo>
                    <a:pt x="351" y="236"/>
                  </a:lnTo>
                  <a:lnTo>
                    <a:pt x="346" y="233"/>
                  </a:lnTo>
                  <a:lnTo>
                    <a:pt x="343" y="229"/>
                  </a:lnTo>
                  <a:lnTo>
                    <a:pt x="340" y="225"/>
                  </a:lnTo>
                  <a:lnTo>
                    <a:pt x="335" y="221"/>
                  </a:lnTo>
                  <a:lnTo>
                    <a:pt x="332" y="216"/>
                  </a:lnTo>
                  <a:lnTo>
                    <a:pt x="327" y="209"/>
                  </a:lnTo>
                  <a:lnTo>
                    <a:pt x="322" y="206"/>
                  </a:lnTo>
                  <a:lnTo>
                    <a:pt x="321" y="203"/>
                  </a:lnTo>
                  <a:lnTo>
                    <a:pt x="317" y="202"/>
                  </a:lnTo>
                  <a:lnTo>
                    <a:pt x="313" y="198"/>
                  </a:lnTo>
                  <a:lnTo>
                    <a:pt x="311" y="197"/>
                  </a:lnTo>
                  <a:lnTo>
                    <a:pt x="305" y="194"/>
                  </a:lnTo>
                  <a:lnTo>
                    <a:pt x="300" y="190"/>
                  </a:lnTo>
                  <a:lnTo>
                    <a:pt x="297" y="187"/>
                  </a:lnTo>
                  <a:lnTo>
                    <a:pt x="292" y="186"/>
                  </a:lnTo>
                  <a:lnTo>
                    <a:pt x="289" y="184"/>
                  </a:lnTo>
                  <a:lnTo>
                    <a:pt x="284" y="183"/>
                  </a:lnTo>
                  <a:lnTo>
                    <a:pt x="281" y="183"/>
                  </a:lnTo>
                  <a:lnTo>
                    <a:pt x="279" y="181"/>
                  </a:lnTo>
                  <a:lnTo>
                    <a:pt x="276" y="181"/>
                  </a:lnTo>
                  <a:lnTo>
                    <a:pt x="273" y="181"/>
                  </a:lnTo>
                  <a:lnTo>
                    <a:pt x="268" y="179"/>
                  </a:lnTo>
                  <a:lnTo>
                    <a:pt x="263" y="179"/>
                  </a:lnTo>
                  <a:lnTo>
                    <a:pt x="259" y="178"/>
                  </a:lnTo>
                  <a:lnTo>
                    <a:pt x="254" y="178"/>
                  </a:lnTo>
                  <a:lnTo>
                    <a:pt x="249" y="176"/>
                  </a:lnTo>
                  <a:lnTo>
                    <a:pt x="246" y="175"/>
                  </a:lnTo>
                  <a:lnTo>
                    <a:pt x="243" y="173"/>
                  </a:lnTo>
                  <a:lnTo>
                    <a:pt x="240" y="171"/>
                  </a:lnTo>
                  <a:lnTo>
                    <a:pt x="235" y="170"/>
                  </a:lnTo>
                  <a:lnTo>
                    <a:pt x="232" y="168"/>
                  </a:lnTo>
                  <a:lnTo>
                    <a:pt x="229" y="165"/>
                  </a:lnTo>
                  <a:lnTo>
                    <a:pt x="225" y="163"/>
                  </a:lnTo>
                  <a:lnTo>
                    <a:pt x="221" y="159"/>
                  </a:lnTo>
                  <a:lnTo>
                    <a:pt x="216" y="154"/>
                  </a:lnTo>
                  <a:lnTo>
                    <a:pt x="210" y="148"/>
                  </a:lnTo>
                  <a:lnTo>
                    <a:pt x="206" y="143"/>
                  </a:lnTo>
                  <a:lnTo>
                    <a:pt x="203" y="138"/>
                  </a:lnTo>
                  <a:lnTo>
                    <a:pt x="202" y="137"/>
                  </a:lnTo>
                  <a:lnTo>
                    <a:pt x="200" y="132"/>
                  </a:lnTo>
                  <a:lnTo>
                    <a:pt x="198" y="130"/>
                  </a:lnTo>
                  <a:lnTo>
                    <a:pt x="195" y="125"/>
                  </a:lnTo>
                  <a:lnTo>
                    <a:pt x="194" y="122"/>
                  </a:lnTo>
                  <a:lnTo>
                    <a:pt x="192" y="119"/>
                  </a:lnTo>
                  <a:lnTo>
                    <a:pt x="191" y="116"/>
                  </a:lnTo>
                  <a:lnTo>
                    <a:pt x="189" y="113"/>
                  </a:lnTo>
                  <a:lnTo>
                    <a:pt x="187" y="108"/>
                  </a:lnTo>
                  <a:lnTo>
                    <a:pt x="186" y="105"/>
                  </a:lnTo>
                  <a:lnTo>
                    <a:pt x="184" y="102"/>
                  </a:lnTo>
                  <a:lnTo>
                    <a:pt x="181" y="98"/>
                  </a:lnTo>
                  <a:lnTo>
                    <a:pt x="178" y="94"/>
                  </a:lnTo>
                  <a:lnTo>
                    <a:pt x="176" y="89"/>
                  </a:lnTo>
                  <a:lnTo>
                    <a:pt x="175" y="86"/>
                  </a:lnTo>
                  <a:lnTo>
                    <a:pt x="173" y="81"/>
                  </a:lnTo>
                  <a:lnTo>
                    <a:pt x="172" y="78"/>
                  </a:lnTo>
                  <a:lnTo>
                    <a:pt x="168" y="75"/>
                  </a:lnTo>
                  <a:lnTo>
                    <a:pt x="167" y="71"/>
                  </a:lnTo>
                  <a:lnTo>
                    <a:pt x="167" y="70"/>
                  </a:lnTo>
                  <a:lnTo>
                    <a:pt x="167" y="70"/>
                  </a:lnTo>
                  <a:lnTo>
                    <a:pt x="165" y="67"/>
                  </a:lnTo>
                  <a:lnTo>
                    <a:pt x="164" y="65"/>
                  </a:lnTo>
                  <a:lnTo>
                    <a:pt x="160" y="59"/>
                  </a:lnTo>
                  <a:lnTo>
                    <a:pt x="157" y="56"/>
                  </a:lnTo>
                  <a:lnTo>
                    <a:pt x="154" y="49"/>
                  </a:lnTo>
                  <a:lnTo>
                    <a:pt x="151" y="46"/>
                  </a:lnTo>
                  <a:lnTo>
                    <a:pt x="146" y="41"/>
                  </a:lnTo>
                  <a:lnTo>
                    <a:pt x="143" y="37"/>
                  </a:lnTo>
                  <a:lnTo>
                    <a:pt x="138" y="33"/>
                  </a:lnTo>
                  <a:lnTo>
                    <a:pt x="135" y="29"/>
                  </a:lnTo>
                  <a:lnTo>
                    <a:pt x="133" y="29"/>
                  </a:lnTo>
                  <a:lnTo>
                    <a:pt x="132" y="27"/>
                  </a:lnTo>
                  <a:lnTo>
                    <a:pt x="132" y="25"/>
                  </a:lnTo>
                  <a:lnTo>
                    <a:pt x="130" y="25"/>
                  </a:lnTo>
                  <a:lnTo>
                    <a:pt x="126" y="21"/>
                  </a:lnTo>
                  <a:lnTo>
                    <a:pt x="122" y="18"/>
                  </a:lnTo>
                  <a:lnTo>
                    <a:pt x="118" y="14"/>
                  </a:lnTo>
                  <a:lnTo>
                    <a:pt x="113" y="13"/>
                  </a:lnTo>
                  <a:lnTo>
                    <a:pt x="108" y="11"/>
                  </a:lnTo>
                  <a:lnTo>
                    <a:pt x="103" y="11"/>
                  </a:lnTo>
                  <a:lnTo>
                    <a:pt x="99" y="5"/>
                  </a:lnTo>
                  <a:lnTo>
                    <a:pt x="94" y="2"/>
                  </a:lnTo>
                  <a:lnTo>
                    <a:pt x="91" y="0"/>
                  </a:lnTo>
                  <a:lnTo>
                    <a:pt x="87" y="0"/>
                  </a:lnTo>
                  <a:lnTo>
                    <a:pt x="84" y="2"/>
                  </a:lnTo>
                  <a:lnTo>
                    <a:pt x="81" y="5"/>
                  </a:lnTo>
                  <a:lnTo>
                    <a:pt x="76" y="8"/>
                  </a:lnTo>
                  <a:lnTo>
                    <a:pt x="73" y="13"/>
                  </a:lnTo>
                  <a:lnTo>
                    <a:pt x="68" y="18"/>
                  </a:lnTo>
                  <a:lnTo>
                    <a:pt x="65" y="22"/>
                  </a:lnTo>
                  <a:lnTo>
                    <a:pt x="62" y="29"/>
                  </a:lnTo>
                  <a:lnTo>
                    <a:pt x="57" y="33"/>
                  </a:lnTo>
                  <a:lnTo>
                    <a:pt x="54" y="38"/>
                  </a:lnTo>
                  <a:lnTo>
                    <a:pt x="51" y="43"/>
                  </a:lnTo>
                  <a:lnTo>
                    <a:pt x="48" y="48"/>
                  </a:lnTo>
                  <a:lnTo>
                    <a:pt x="45" y="54"/>
                  </a:lnTo>
                  <a:lnTo>
                    <a:pt x="42" y="59"/>
                  </a:lnTo>
                  <a:lnTo>
                    <a:pt x="40" y="64"/>
                  </a:lnTo>
                  <a:lnTo>
                    <a:pt x="37" y="70"/>
                  </a:lnTo>
                  <a:lnTo>
                    <a:pt x="35" y="75"/>
                  </a:lnTo>
                  <a:lnTo>
                    <a:pt x="32" y="81"/>
                  </a:lnTo>
                  <a:lnTo>
                    <a:pt x="30" y="87"/>
                  </a:lnTo>
                  <a:lnTo>
                    <a:pt x="27" y="92"/>
                  </a:lnTo>
                  <a:lnTo>
                    <a:pt x="26" y="97"/>
                  </a:lnTo>
                  <a:lnTo>
                    <a:pt x="22" y="103"/>
                  </a:lnTo>
                  <a:lnTo>
                    <a:pt x="19" y="108"/>
                  </a:lnTo>
                  <a:lnTo>
                    <a:pt x="16" y="114"/>
                  </a:lnTo>
                  <a:lnTo>
                    <a:pt x="15" y="121"/>
                  </a:lnTo>
                  <a:lnTo>
                    <a:pt x="13" y="124"/>
                  </a:lnTo>
                  <a:lnTo>
                    <a:pt x="11" y="127"/>
                  </a:lnTo>
                  <a:lnTo>
                    <a:pt x="10" y="130"/>
                  </a:lnTo>
                  <a:lnTo>
                    <a:pt x="10" y="133"/>
                  </a:lnTo>
                  <a:lnTo>
                    <a:pt x="7" y="140"/>
                  </a:lnTo>
                  <a:lnTo>
                    <a:pt x="5" y="146"/>
                  </a:lnTo>
                  <a:lnTo>
                    <a:pt x="3" y="149"/>
                  </a:lnTo>
                  <a:lnTo>
                    <a:pt x="3" y="152"/>
                  </a:lnTo>
                  <a:lnTo>
                    <a:pt x="2" y="156"/>
                  </a:lnTo>
                  <a:lnTo>
                    <a:pt x="2" y="159"/>
                  </a:lnTo>
                  <a:lnTo>
                    <a:pt x="2" y="162"/>
                  </a:lnTo>
                  <a:lnTo>
                    <a:pt x="0" y="165"/>
                  </a:lnTo>
                  <a:lnTo>
                    <a:pt x="0" y="168"/>
                  </a:lnTo>
                  <a:lnTo>
                    <a:pt x="0" y="171"/>
                  </a:lnTo>
                  <a:lnTo>
                    <a:pt x="0" y="175"/>
                  </a:lnTo>
                  <a:lnTo>
                    <a:pt x="0" y="178"/>
                  </a:lnTo>
                  <a:lnTo>
                    <a:pt x="0" y="181"/>
                  </a:lnTo>
                  <a:lnTo>
                    <a:pt x="2" y="184"/>
                  </a:lnTo>
                  <a:lnTo>
                    <a:pt x="2" y="189"/>
                  </a:lnTo>
                  <a:lnTo>
                    <a:pt x="3" y="194"/>
                  </a:lnTo>
                  <a:lnTo>
                    <a:pt x="5" y="195"/>
                  </a:lnTo>
                  <a:lnTo>
                    <a:pt x="10" y="198"/>
                  </a:lnTo>
                  <a:lnTo>
                    <a:pt x="13" y="200"/>
                  </a:lnTo>
                  <a:lnTo>
                    <a:pt x="18" y="202"/>
                  </a:lnTo>
                  <a:lnTo>
                    <a:pt x="24" y="202"/>
                  </a:lnTo>
                  <a:lnTo>
                    <a:pt x="29" y="202"/>
                  </a:lnTo>
                  <a:lnTo>
                    <a:pt x="32" y="200"/>
                  </a:lnTo>
                  <a:lnTo>
                    <a:pt x="35" y="200"/>
                  </a:lnTo>
                  <a:lnTo>
                    <a:pt x="38" y="197"/>
                  </a:lnTo>
                  <a:lnTo>
                    <a:pt x="42" y="195"/>
                  </a:lnTo>
                  <a:lnTo>
                    <a:pt x="46" y="192"/>
                  </a:lnTo>
                  <a:lnTo>
                    <a:pt x="51" y="187"/>
                  </a:lnTo>
                  <a:lnTo>
                    <a:pt x="56" y="181"/>
                  </a:lnTo>
                  <a:lnTo>
                    <a:pt x="59" y="175"/>
                  </a:lnTo>
                  <a:lnTo>
                    <a:pt x="62" y="168"/>
                  </a:lnTo>
                  <a:lnTo>
                    <a:pt x="65" y="163"/>
                  </a:lnTo>
                  <a:lnTo>
                    <a:pt x="65" y="163"/>
                  </a:lnTo>
                  <a:lnTo>
                    <a:pt x="64" y="163"/>
                  </a:lnTo>
                  <a:lnTo>
                    <a:pt x="61" y="165"/>
                  </a:lnTo>
                  <a:lnTo>
                    <a:pt x="57" y="168"/>
                  </a:lnTo>
                  <a:lnTo>
                    <a:pt x="53" y="170"/>
                  </a:lnTo>
                  <a:lnTo>
                    <a:pt x="49" y="173"/>
                  </a:lnTo>
                  <a:lnTo>
                    <a:pt x="46" y="175"/>
                  </a:lnTo>
                  <a:lnTo>
                    <a:pt x="42" y="178"/>
                  </a:lnTo>
                  <a:lnTo>
                    <a:pt x="38" y="179"/>
                  </a:lnTo>
                  <a:lnTo>
                    <a:pt x="35" y="183"/>
                  </a:lnTo>
                  <a:lnTo>
                    <a:pt x="30" y="184"/>
                  </a:lnTo>
                  <a:lnTo>
                    <a:pt x="27" y="184"/>
                  </a:lnTo>
                  <a:lnTo>
                    <a:pt x="24" y="183"/>
                  </a:lnTo>
                  <a:lnTo>
                    <a:pt x="22" y="183"/>
                  </a:lnTo>
                  <a:lnTo>
                    <a:pt x="22" y="178"/>
                  </a:lnTo>
                  <a:lnTo>
                    <a:pt x="22" y="175"/>
                  </a:lnTo>
                  <a:lnTo>
                    <a:pt x="22" y="171"/>
                  </a:lnTo>
                  <a:lnTo>
                    <a:pt x="22" y="167"/>
                  </a:lnTo>
                  <a:lnTo>
                    <a:pt x="24" y="162"/>
                  </a:lnTo>
                  <a:lnTo>
                    <a:pt x="26" y="157"/>
                  </a:lnTo>
                  <a:lnTo>
                    <a:pt x="27" y="152"/>
                  </a:lnTo>
                  <a:lnTo>
                    <a:pt x="29" y="148"/>
                  </a:lnTo>
                  <a:lnTo>
                    <a:pt x="29" y="143"/>
                  </a:lnTo>
                  <a:lnTo>
                    <a:pt x="32" y="140"/>
                  </a:lnTo>
                  <a:lnTo>
                    <a:pt x="32" y="137"/>
                  </a:lnTo>
                  <a:lnTo>
                    <a:pt x="34" y="135"/>
                  </a:lnTo>
                  <a:lnTo>
                    <a:pt x="35" y="129"/>
                  </a:lnTo>
                  <a:lnTo>
                    <a:pt x="37" y="124"/>
                  </a:lnTo>
                  <a:lnTo>
                    <a:pt x="40" y="117"/>
                  </a:lnTo>
                  <a:lnTo>
                    <a:pt x="42" y="113"/>
                  </a:lnTo>
                  <a:lnTo>
                    <a:pt x="45" y="106"/>
                  </a:lnTo>
                  <a:lnTo>
                    <a:pt x="46" y="100"/>
                  </a:lnTo>
                  <a:lnTo>
                    <a:pt x="49" y="95"/>
                  </a:lnTo>
                  <a:lnTo>
                    <a:pt x="53" y="89"/>
                  </a:lnTo>
                  <a:lnTo>
                    <a:pt x="54" y="84"/>
                  </a:lnTo>
                  <a:lnTo>
                    <a:pt x="57" y="78"/>
                  </a:lnTo>
                  <a:lnTo>
                    <a:pt x="61" y="73"/>
                  </a:lnTo>
                  <a:lnTo>
                    <a:pt x="64" y="68"/>
                  </a:lnTo>
                  <a:lnTo>
                    <a:pt x="67" y="62"/>
                  </a:lnTo>
                  <a:lnTo>
                    <a:pt x="70" y="57"/>
                  </a:lnTo>
                  <a:lnTo>
                    <a:pt x="75" y="52"/>
                  </a:lnTo>
                  <a:lnTo>
                    <a:pt x="78" y="48"/>
                  </a:lnTo>
                  <a:lnTo>
                    <a:pt x="78" y="49"/>
                  </a:lnTo>
                  <a:lnTo>
                    <a:pt x="78" y="52"/>
                  </a:lnTo>
                  <a:lnTo>
                    <a:pt x="78" y="56"/>
                  </a:lnTo>
                  <a:lnTo>
                    <a:pt x="81" y="59"/>
                  </a:lnTo>
                  <a:lnTo>
                    <a:pt x="83" y="62"/>
                  </a:lnTo>
                  <a:lnTo>
                    <a:pt x="86" y="65"/>
                  </a:lnTo>
                  <a:lnTo>
                    <a:pt x="89" y="65"/>
                  </a:lnTo>
                  <a:lnTo>
                    <a:pt x="92" y="68"/>
                  </a:lnTo>
                  <a:lnTo>
                    <a:pt x="95" y="68"/>
                  </a:lnTo>
                  <a:lnTo>
                    <a:pt x="99" y="68"/>
                  </a:lnTo>
                  <a:lnTo>
                    <a:pt x="99" y="70"/>
                  </a:lnTo>
                  <a:lnTo>
                    <a:pt x="97" y="73"/>
                  </a:lnTo>
                  <a:lnTo>
                    <a:pt x="95" y="75"/>
                  </a:lnTo>
                  <a:lnTo>
                    <a:pt x="95" y="78"/>
                  </a:lnTo>
                  <a:lnTo>
                    <a:pt x="94" y="81"/>
                  </a:lnTo>
                  <a:lnTo>
                    <a:pt x="92" y="84"/>
                  </a:lnTo>
                  <a:lnTo>
                    <a:pt x="89" y="87"/>
                  </a:lnTo>
                  <a:lnTo>
                    <a:pt x="87" y="91"/>
                  </a:lnTo>
                  <a:lnTo>
                    <a:pt x="86" y="95"/>
                  </a:lnTo>
                  <a:lnTo>
                    <a:pt x="83" y="98"/>
                  </a:lnTo>
                  <a:lnTo>
                    <a:pt x="81" y="102"/>
                  </a:lnTo>
                  <a:lnTo>
                    <a:pt x="80" y="105"/>
                  </a:lnTo>
                  <a:lnTo>
                    <a:pt x="78" y="110"/>
                  </a:lnTo>
                  <a:lnTo>
                    <a:pt x="78" y="113"/>
                  </a:lnTo>
                  <a:lnTo>
                    <a:pt x="80" y="116"/>
                  </a:lnTo>
                  <a:lnTo>
                    <a:pt x="84" y="119"/>
                  </a:lnTo>
                  <a:lnTo>
                    <a:pt x="87" y="121"/>
                  </a:lnTo>
                  <a:lnTo>
                    <a:pt x="92" y="121"/>
                  </a:lnTo>
                  <a:lnTo>
                    <a:pt x="95" y="119"/>
                  </a:lnTo>
                  <a:lnTo>
                    <a:pt x="99" y="116"/>
                  </a:lnTo>
                  <a:lnTo>
                    <a:pt x="100" y="113"/>
                  </a:lnTo>
                  <a:lnTo>
                    <a:pt x="102" y="110"/>
                  </a:lnTo>
                  <a:lnTo>
                    <a:pt x="103" y="106"/>
                  </a:lnTo>
                  <a:lnTo>
                    <a:pt x="105" y="103"/>
                  </a:lnTo>
                  <a:lnTo>
                    <a:pt x="107" y="100"/>
                  </a:lnTo>
                  <a:lnTo>
                    <a:pt x="110" y="95"/>
                  </a:lnTo>
                  <a:lnTo>
                    <a:pt x="111" y="92"/>
                  </a:lnTo>
                  <a:lnTo>
                    <a:pt x="114" y="89"/>
                  </a:lnTo>
                  <a:lnTo>
                    <a:pt x="116" y="84"/>
                  </a:lnTo>
                  <a:lnTo>
                    <a:pt x="118" y="81"/>
                  </a:lnTo>
                  <a:lnTo>
                    <a:pt x="119" y="76"/>
                  </a:lnTo>
                  <a:lnTo>
                    <a:pt x="121" y="73"/>
                  </a:lnTo>
                  <a:lnTo>
                    <a:pt x="122" y="68"/>
                  </a:lnTo>
                  <a:lnTo>
                    <a:pt x="124" y="64"/>
                  </a:lnTo>
                  <a:lnTo>
                    <a:pt x="126" y="60"/>
                  </a:lnTo>
                  <a:lnTo>
                    <a:pt x="126" y="57"/>
                  </a:lnTo>
                  <a:lnTo>
                    <a:pt x="129" y="54"/>
                  </a:lnTo>
                  <a:lnTo>
                    <a:pt x="132" y="52"/>
                  </a:lnTo>
                  <a:lnTo>
                    <a:pt x="135" y="49"/>
                  </a:lnTo>
                  <a:lnTo>
                    <a:pt x="137" y="46"/>
                  </a:lnTo>
                  <a:lnTo>
                    <a:pt x="140" y="51"/>
                  </a:lnTo>
                  <a:lnTo>
                    <a:pt x="143" y="56"/>
                  </a:lnTo>
                  <a:lnTo>
                    <a:pt x="146" y="60"/>
                  </a:lnTo>
                  <a:lnTo>
                    <a:pt x="148" y="67"/>
                  </a:lnTo>
                  <a:lnTo>
                    <a:pt x="148" y="67"/>
                  </a:lnTo>
                  <a:lnTo>
                    <a:pt x="148" y="68"/>
                  </a:lnTo>
                  <a:lnTo>
                    <a:pt x="146" y="71"/>
                  </a:lnTo>
                  <a:lnTo>
                    <a:pt x="143" y="76"/>
                  </a:lnTo>
                  <a:lnTo>
                    <a:pt x="141" y="81"/>
                  </a:lnTo>
                  <a:lnTo>
                    <a:pt x="141" y="87"/>
                  </a:lnTo>
                  <a:lnTo>
                    <a:pt x="140" y="91"/>
                  </a:lnTo>
                  <a:lnTo>
                    <a:pt x="138" y="97"/>
                  </a:lnTo>
                  <a:lnTo>
                    <a:pt x="137" y="102"/>
                  </a:lnTo>
                  <a:lnTo>
                    <a:pt x="135" y="106"/>
                  </a:lnTo>
                  <a:lnTo>
                    <a:pt x="132" y="111"/>
                  </a:lnTo>
                  <a:lnTo>
                    <a:pt x="129" y="116"/>
                  </a:lnTo>
                  <a:lnTo>
                    <a:pt x="126" y="121"/>
                  </a:lnTo>
                  <a:lnTo>
                    <a:pt x="124" y="125"/>
                  </a:lnTo>
                  <a:lnTo>
                    <a:pt x="119" y="130"/>
                  </a:lnTo>
                  <a:lnTo>
                    <a:pt x="116" y="135"/>
                  </a:lnTo>
                  <a:lnTo>
                    <a:pt x="113" y="140"/>
                  </a:lnTo>
                  <a:lnTo>
                    <a:pt x="110" y="144"/>
                  </a:lnTo>
                  <a:lnTo>
                    <a:pt x="110" y="146"/>
                  </a:lnTo>
                  <a:lnTo>
                    <a:pt x="111" y="144"/>
                  </a:lnTo>
                  <a:lnTo>
                    <a:pt x="113" y="141"/>
                  </a:lnTo>
                  <a:lnTo>
                    <a:pt x="116" y="138"/>
                  </a:lnTo>
                  <a:lnTo>
                    <a:pt x="119" y="137"/>
                  </a:lnTo>
                  <a:lnTo>
                    <a:pt x="122" y="133"/>
                  </a:lnTo>
                  <a:lnTo>
                    <a:pt x="126" y="130"/>
                  </a:lnTo>
                  <a:lnTo>
                    <a:pt x="130" y="127"/>
                  </a:lnTo>
                  <a:lnTo>
                    <a:pt x="133" y="124"/>
                  </a:lnTo>
                  <a:lnTo>
                    <a:pt x="137" y="122"/>
                  </a:lnTo>
                  <a:lnTo>
                    <a:pt x="141" y="117"/>
                  </a:lnTo>
                  <a:lnTo>
                    <a:pt x="145" y="114"/>
                  </a:lnTo>
                  <a:lnTo>
                    <a:pt x="148" y="111"/>
                  </a:lnTo>
                  <a:lnTo>
                    <a:pt x="151" y="108"/>
                  </a:lnTo>
                  <a:lnTo>
                    <a:pt x="154" y="105"/>
                  </a:lnTo>
                  <a:lnTo>
                    <a:pt x="157" y="102"/>
                  </a:lnTo>
                  <a:lnTo>
                    <a:pt x="159" y="98"/>
                  </a:lnTo>
                  <a:lnTo>
                    <a:pt x="162" y="94"/>
                  </a:lnTo>
                  <a:lnTo>
                    <a:pt x="164" y="98"/>
                  </a:lnTo>
                  <a:lnTo>
                    <a:pt x="167" y="103"/>
                  </a:lnTo>
                  <a:lnTo>
                    <a:pt x="168" y="108"/>
                  </a:lnTo>
                  <a:lnTo>
                    <a:pt x="172" y="113"/>
                  </a:lnTo>
                  <a:lnTo>
                    <a:pt x="173" y="117"/>
                  </a:lnTo>
                  <a:lnTo>
                    <a:pt x="175" y="124"/>
                  </a:lnTo>
                  <a:lnTo>
                    <a:pt x="178" y="129"/>
                  </a:lnTo>
                  <a:lnTo>
                    <a:pt x="181" y="133"/>
                  </a:lnTo>
                  <a:lnTo>
                    <a:pt x="183" y="137"/>
                  </a:lnTo>
                  <a:lnTo>
                    <a:pt x="186" y="141"/>
                  </a:lnTo>
                  <a:lnTo>
                    <a:pt x="189" y="146"/>
                  </a:lnTo>
                  <a:lnTo>
                    <a:pt x="192" y="151"/>
                  </a:lnTo>
                  <a:lnTo>
                    <a:pt x="195" y="156"/>
                  </a:lnTo>
                  <a:lnTo>
                    <a:pt x="198" y="160"/>
                  </a:lnTo>
                  <a:lnTo>
                    <a:pt x="202" y="163"/>
                  </a:lnTo>
                  <a:lnTo>
                    <a:pt x="205" y="168"/>
                  </a:lnTo>
                  <a:lnTo>
                    <a:pt x="208" y="171"/>
                  </a:lnTo>
                  <a:lnTo>
                    <a:pt x="210" y="175"/>
                  </a:lnTo>
                  <a:lnTo>
                    <a:pt x="214" y="178"/>
                  </a:lnTo>
                  <a:lnTo>
                    <a:pt x="217" y="181"/>
                  </a:lnTo>
                  <a:lnTo>
                    <a:pt x="221" y="183"/>
                  </a:lnTo>
                  <a:lnTo>
                    <a:pt x="224" y="186"/>
                  </a:lnTo>
                  <a:lnTo>
                    <a:pt x="229" y="187"/>
                  </a:lnTo>
                  <a:lnTo>
                    <a:pt x="232" y="190"/>
                  </a:lnTo>
                  <a:lnTo>
                    <a:pt x="237" y="192"/>
                  </a:lnTo>
                  <a:lnTo>
                    <a:pt x="240" y="194"/>
                  </a:lnTo>
                  <a:lnTo>
                    <a:pt x="244" y="195"/>
                  </a:lnTo>
                  <a:lnTo>
                    <a:pt x="248" y="197"/>
                  </a:lnTo>
                  <a:lnTo>
                    <a:pt x="252" y="198"/>
                  </a:lnTo>
                  <a:lnTo>
                    <a:pt x="256" y="200"/>
                  </a:lnTo>
                  <a:lnTo>
                    <a:pt x="260" y="202"/>
                  </a:lnTo>
                  <a:lnTo>
                    <a:pt x="265" y="203"/>
                  </a:lnTo>
                  <a:lnTo>
                    <a:pt x="268" y="205"/>
                  </a:lnTo>
                  <a:lnTo>
                    <a:pt x="273" y="206"/>
                  </a:lnTo>
                  <a:lnTo>
                    <a:pt x="276" y="208"/>
                  </a:lnTo>
                  <a:lnTo>
                    <a:pt x="281" y="209"/>
                  </a:lnTo>
                  <a:lnTo>
                    <a:pt x="286" y="211"/>
                  </a:lnTo>
                  <a:lnTo>
                    <a:pt x="289" y="213"/>
                  </a:lnTo>
                  <a:lnTo>
                    <a:pt x="294" y="214"/>
                  </a:lnTo>
                  <a:lnTo>
                    <a:pt x="298" y="217"/>
                  </a:lnTo>
                  <a:lnTo>
                    <a:pt x="302" y="219"/>
                  </a:lnTo>
                  <a:lnTo>
                    <a:pt x="305" y="221"/>
                  </a:lnTo>
                  <a:lnTo>
                    <a:pt x="309" y="222"/>
                  </a:lnTo>
                  <a:lnTo>
                    <a:pt x="313" y="225"/>
                  </a:lnTo>
                  <a:lnTo>
                    <a:pt x="316" y="229"/>
                  </a:lnTo>
                  <a:lnTo>
                    <a:pt x="319" y="232"/>
                  </a:lnTo>
                  <a:lnTo>
                    <a:pt x="322" y="235"/>
                  </a:lnTo>
                  <a:lnTo>
                    <a:pt x="327" y="238"/>
                  </a:lnTo>
                  <a:lnTo>
                    <a:pt x="328" y="243"/>
                  </a:lnTo>
                  <a:lnTo>
                    <a:pt x="333" y="246"/>
                  </a:lnTo>
                  <a:lnTo>
                    <a:pt x="336" y="249"/>
                  </a:lnTo>
                  <a:lnTo>
                    <a:pt x="340" y="251"/>
                  </a:lnTo>
                  <a:lnTo>
                    <a:pt x="343" y="254"/>
                  </a:lnTo>
                  <a:lnTo>
                    <a:pt x="347" y="257"/>
                  </a:lnTo>
                  <a:lnTo>
                    <a:pt x="352" y="259"/>
                  </a:lnTo>
                  <a:lnTo>
                    <a:pt x="357" y="262"/>
                  </a:lnTo>
                  <a:lnTo>
                    <a:pt x="360" y="262"/>
                  </a:lnTo>
                  <a:lnTo>
                    <a:pt x="365" y="263"/>
                  </a:lnTo>
                  <a:lnTo>
                    <a:pt x="370" y="265"/>
                  </a:lnTo>
                  <a:lnTo>
                    <a:pt x="376" y="267"/>
                  </a:lnTo>
                  <a:lnTo>
                    <a:pt x="381" y="268"/>
                  </a:lnTo>
                  <a:lnTo>
                    <a:pt x="386" y="270"/>
                  </a:lnTo>
                  <a:lnTo>
                    <a:pt x="390" y="270"/>
                  </a:lnTo>
                  <a:lnTo>
                    <a:pt x="395" y="271"/>
                  </a:lnTo>
                  <a:lnTo>
                    <a:pt x="400" y="271"/>
                  </a:lnTo>
                  <a:lnTo>
                    <a:pt x="406" y="273"/>
                  </a:lnTo>
                  <a:lnTo>
                    <a:pt x="411" y="273"/>
                  </a:lnTo>
                  <a:lnTo>
                    <a:pt x="416" y="273"/>
                  </a:lnTo>
                  <a:lnTo>
                    <a:pt x="420" y="273"/>
                  </a:lnTo>
                  <a:lnTo>
                    <a:pt x="427" y="275"/>
                  </a:lnTo>
                  <a:lnTo>
                    <a:pt x="432" y="275"/>
                  </a:lnTo>
                  <a:lnTo>
                    <a:pt x="436" y="275"/>
                  </a:lnTo>
                  <a:lnTo>
                    <a:pt x="441" y="275"/>
                  </a:lnTo>
                  <a:lnTo>
                    <a:pt x="447" y="275"/>
                  </a:lnTo>
                  <a:lnTo>
                    <a:pt x="452" y="276"/>
                  </a:lnTo>
                  <a:lnTo>
                    <a:pt x="457" y="276"/>
                  </a:lnTo>
                  <a:lnTo>
                    <a:pt x="462" y="276"/>
                  </a:lnTo>
                  <a:lnTo>
                    <a:pt x="466" y="278"/>
                  </a:lnTo>
                  <a:lnTo>
                    <a:pt x="471" y="278"/>
                  </a:lnTo>
                  <a:lnTo>
                    <a:pt x="476" y="279"/>
                  </a:lnTo>
                  <a:lnTo>
                    <a:pt x="481" y="279"/>
                  </a:lnTo>
                  <a:lnTo>
                    <a:pt x="487" y="278"/>
                  </a:lnTo>
                  <a:lnTo>
                    <a:pt x="493" y="276"/>
                  </a:lnTo>
                  <a:lnTo>
                    <a:pt x="498" y="275"/>
                  </a:lnTo>
                  <a:lnTo>
                    <a:pt x="503" y="273"/>
                  </a:lnTo>
                  <a:lnTo>
                    <a:pt x="509" y="270"/>
                  </a:lnTo>
                  <a:lnTo>
                    <a:pt x="514" y="267"/>
                  </a:lnTo>
                  <a:lnTo>
                    <a:pt x="517" y="265"/>
                  </a:lnTo>
                  <a:lnTo>
                    <a:pt x="522" y="262"/>
                  </a:lnTo>
                  <a:lnTo>
                    <a:pt x="525" y="260"/>
                  </a:lnTo>
                  <a:lnTo>
                    <a:pt x="528" y="259"/>
                  </a:lnTo>
                  <a:lnTo>
                    <a:pt x="533" y="255"/>
                  </a:lnTo>
                  <a:lnTo>
                    <a:pt x="536" y="254"/>
                  </a:lnTo>
                  <a:lnTo>
                    <a:pt x="539" y="252"/>
                  </a:lnTo>
                  <a:lnTo>
                    <a:pt x="544" y="251"/>
                  </a:lnTo>
                  <a:lnTo>
                    <a:pt x="547" y="249"/>
                  </a:lnTo>
                  <a:lnTo>
                    <a:pt x="550" y="248"/>
                  </a:lnTo>
                  <a:lnTo>
                    <a:pt x="555" y="246"/>
                  </a:lnTo>
                  <a:lnTo>
                    <a:pt x="558" y="244"/>
                  </a:lnTo>
                  <a:lnTo>
                    <a:pt x="562" y="243"/>
                  </a:lnTo>
                  <a:lnTo>
                    <a:pt x="565" y="241"/>
                  </a:lnTo>
                  <a:lnTo>
                    <a:pt x="568" y="240"/>
                  </a:lnTo>
                  <a:lnTo>
                    <a:pt x="571" y="240"/>
                  </a:lnTo>
                  <a:lnTo>
                    <a:pt x="576" y="238"/>
                  </a:lnTo>
                  <a:lnTo>
                    <a:pt x="579" y="236"/>
                  </a:lnTo>
                  <a:lnTo>
                    <a:pt x="582" y="236"/>
                  </a:lnTo>
                  <a:lnTo>
                    <a:pt x="587" y="235"/>
                  </a:lnTo>
                  <a:lnTo>
                    <a:pt x="590" y="235"/>
                  </a:lnTo>
                  <a:lnTo>
                    <a:pt x="593" y="233"/>
                  </a:lnTo>
                  <a:lnTo>
                    <a:pt x="596" y="233"/>
                  </a:lnTo>
                  <a:lnTo>
                    <a:pt x="601" y="232"/>
                  </a:lnTo>
                  <a:lnTo>
                    <a:pt x="604" y="232"/>
                  </a:lnTo>
                  <a:lnTo>
                    <a:pt x="607" y="232"/>
                  </a:lnTo>
                  <a:lnTo>
                    <a:pt x="612" y="232"/>
                  </a:lnTo>
                  <a:lnTo>
                    <a:pt x="615" y="232"/>
                  </a:lnTo>
                  <a:lnTo>
                    <a:pt x="620" y="232"/>
                  </a:lnTo>
                  <a:lnTo>
                    <a:pt x="623" y="232"/>
                  </a:lnTo>
                  <a:lnTo>
                    <a:pt x="628" y="232"/>
                  </a:lnTo>
                  <a:lnTo>
                    <a:pt x="633" y="232"/>
                  </a:lnTo>
                  <a:lnTo>
                    <a:pt x="638" y="232"/>
                  </a:lnTo>
                  <a:lnTo>
                    <a:pt x="641" y="232"/>
                  </a:lnTo>
                  <a:lnTo>
                    <a:pt x="644" y="232"/>
                  </a:lnTo>
                  <a:lnTo>
                    <a:pt x="647" y="232"/>
                  </a:lnTo>
                  <a:lnTo>
                    <a:pt x="652" y="232"/>
                  </a:lnTo>
                  <a:lnTo>
                    <a:pt x="657" y="230"/>
                  </a:lnTo>
                  <a:lnTo>
                    <a:pt x="663" y="229"/>
                  </a:lnTo>
                  <a:lnTo>
                    <a:pt x="668" y="227"/>
                  </a:lnTo>
                  <a:lnTo>
                    <a:pt x="673" y="225"/>
                  </a:lnTo>
                  <a:lnTo>
                    <a:pt x="677" y="222"/>
                  </a:lnTo>
                  <a:lnTo>
                    <a:pt x="682" y="219"/>
                  </a:lnTo>
                  <a:lnTo>
                    <a:pt x="684" y="216"/>
                  </a:lnTo>
                  <a:lnTo>
                    <a:pt x="688" y="213"/>
                  </a:lnTo>
                  <a:lnTo>
                    <a:pt x="690" y="208"/>
                  </a:lnTo>
                  <a:lnTo>
                    <a:pt x="695" y="205"/>
                  </a:lnTo>
                  <a:lnTo>
                    <a:pt x="696" y="202"/>
                  </a:lnTo>
                  <a:lnTo>
                    <a:pt x="699" y="197"/>
                  </a:lnTo>
                  <a:lnTo>
                    <a:pt x="703" y="194"/>
                  </a:lnTo>
                  <a:lnTo>
                    <a:pt x="707" y="189"/>
                  </a:lnTo>
                  <a:lnTo>
                    <a:pt x="711" y="187"/>
                  </a:lnTo>
                  <a:lnTo>
                    <a:pt x="714" y="187"/>
                  </a:lnTo>
                  <a:lnTo>
                    <a:pt x="718" y="186"/>
                  </a:lnTo>
                  <a:lnTo>
                    <a:pt x="722" y="186"/>
                  </a:lnTo>
                  <a:lnTo>
                    <a:pt x="725" y="186"/>
                  </a:lnTo>
                  <a:lnTo>
                    <a:pt x="730" y="186"/>
                  </a:lnTo>
                  <a:lnTo>
                    <a:pt x="733" y="186"/>
                  </a:lnTo>
                  <a:lnTo>
                    <a:pt x="738" y="186"/>
                  </a:lnTo>
                  <a:lnTo>
                    <a:pt x="741" y="186"/>
                  </a:lnTo>
                  <a:lnTo>
                    <a:pt x="744" y="186"/>
                  </a:lnTo>
                  <a:lnTo>
                    <a:pt x="747" y="186"/>
                  </a:lnTo>
                  <a:lnTo>
                    <a:pt x="750" y="187"/>
                  </a:lnTo>
                  <a:lnTo>
                    <a:pt x="755" y="187"/>
                  </a:lnTo>
                  <a:lnTo>
                    <a:pt x="758" y="189"/>
                  </a:lnTo>
                  <a:lnTo>
                    <a:pt x="761" y="189"/>
                  </a:lnTo>
                  <a:lnTo>
                    <a:pt x="766" y="190"/>
                  </a:lnTo>
                  <a:lnTo>
                    <a:pt x="768" y="190"/>
                  </a:lnTo>
                  <a:lnTo>
                    <a:pt x="772" y="192"/>
                  </a:lnTo>
                  <a:lnTo>
                    <a:pt x="776" y="194"/>
                  </a:lnTo>
                  <a:lnTo>
                    <a:pt x="779" y="195"/>
                  </a:lnTo>
                  <a:lnTo>
                    <a:pt x="782" y="197"/>
                  </a:lnTo>
                  <a:lnTo>
                    <a:pt x="785" y="198"/>
                  </a:lnTo>
                  <a:lnTo>
                    <a:pt x="788" y="200"/>
                  </a:lnTo>
                  <a:lnTo>
                    <a:pt x="791" y="202"/>
                  </a:lnTo>
                  <a:lnTo>
                    <a:pt x="795" y="203"/>
                  </a:lnTo>
                  <a:lnTo>
                    <a:pt x="798" y="205"/>
                  </a:lnTo>
                  <a:lnTo>
                    <a:pt x="803" y="206"/>
                  </a:lnTo>
                  <a:lnTo>
                    <a:pt x="806" y="209"/>
                  </a:lnTo>
                  <a:lnTo>
                    <a:pt x="809" y="211"/>
                  </a:lnTo>
                  <a:lnTo>
                    <a:pt x="812" y="213"/>
                  </a:lnTo>
                  <a:lnTo>
                    <a:pt x="815" y="216"/>
                  </a:lnTo>
                  <a:lnTo>
                    <a:pt x="818" y="219"/>
                  </a:lnTo>
                  <a:lnTo>
                    <a:pt x="822" y="221"/>
                  </a:lnTo>
                  <a:lnTo>
                    <a:pt x="826" y="224"/>
                  </a:lnTo>
                  <a:lnTo>
                    <a:pt x="829" y="225"/>
                  </a:lnTo>
                  <a:lnTo>
                    <a:pt x="833" y="229"/>
                  </a:lnTo>
                  <a:lnTo>
                    <a:pt x="836" y="230"/>
                  </a:lnTo>
                  <a:lnTo>
                    <a:pt x="839" y="233"/>
                  </a:lnTo>
                  <a:lnTo>
                    <a:pt x="842" y="236"/>
                  </a:lnTo>
                  <a:lnTo>
                    <a:pt x="847" y="238"/>
                  </a:lnTo>
                  <a:lnTo>
                    <a:pt x="850" y="240"/>
                  </a:lnTo>
                  <a:lnTo>
                    <a:pt x="853" y="243"/>
                  </a:lnTo>
                  <a:lnTo>
                    <a:pt x="858" y="244"/>
                  </a:lnTo>
                  <a:lnTo>
                    <a:pt x="863" y="246"/>
                  </a:lnTo>
                  <a:lnTo>
                    <a:pt x="866" y="248"/>
                  </a:lnTo>
                  <a:lnTo>
                    <a:pt x="871" y="249"/>
                  </a:lnTo>
                  <a:lnTo>
                    <a:pt x="874" y="249"/>
                  </a:lnTo>
                  <a:lnTo>
                    <a:pt x="879" y="251"/>
                  </a:lnTo>
                  <a:lnTo>
                    <a:pt x="882" y="251"/>
                  </a:lnTo>
                  <a:lnTo>
                    <a:pt x="887" y="251"/>
                  </a:lnTo>
                  <a:lnTo>
                    <a:pt x="888" y="251"/>
                  </a:lnTo>
                  <a:lnTo>
                    <a:pt x="891" y="252"/>
                  </a:lnTo>
                  <a:lnTo>
                    <a:pt x="894" y="252"/>
                  </a:lnTo>
                  <a:lnTo>
                    <a:pt x="899" y="254"/>
                  </a:lnTo>
                  <a:lnTo>
                    <a:pt x="901" y="254"/>
                  </a:lnTo>
                  <a:lnTo>
                    <a:pt x="906" y="254"/>
                  </a:lnTo>
                  <a:lnTo>
                    <a:pt x="909" y="254"/>
                  </a:lnTo>
                  <a:lnTo>
                    <a:pt x="912" y="254"/>
                  </a:lnTo>
                  <a:lnTo>
                    <a:pt x="917" y="254"/>
                  </a:lnTo>
                  <a:lnTo>
                    <a:pt x="920" y="255"/>
                  </a:lnTo>
                  <a:lnTo>
                    <a:pt x="925" y="255"/>
                  </a:lnTo>
                  <a:lnTo>
                    <a:pt x="928" y="255"/>
                  </a:lnTo>
                  <a:lnTo>
                    <a:pt x="931" y="255"/>
                  </a:lnTo>
                  <a:lnTo>
                    <a:pt x="936" y="255"/>
                  </a:lnTo>
                  <a:lnTo>
                    <a:pt x="939" y="255"/>
                  </a:lnTo>
                  <a:lnTo>
                    <a:pt x="942" y="255"/>
                  </a:lnTo>
                  <a:lnTo>
                    <a:pt x="945" y="255"/>
                  </a:lnTo>
                  <a:lnTo>
                    <a:pt x="948" y="255"/>
                  </a:lnTo>
                  <a:lnTo>
                    <a:pt x="953" y="254"/>
                  </a:lnTo>
                  <a:lnTo>
                    <a:pt x="956" y="254"/>
                  </a:lnTo>
                  <a:lnTo>
                    <a:pt x="961" y="252"/>
                  </a:lnTo>
                  <a:lnTo>
                    <a:pt x="966" y="251"/>
                  </a:lnTo>
                  <a:lnTo>
                    <a:pt x="969" y="249"/>
                  </a:lnTo>
                  <a:lnTo>
                    <a:pt x="974" y="246"/>
                  </a:lnTo>
                  <a:lnTo>
                    <a:pt x="975" y="241"/>
                  </a:lnTo>
                  <a:lnTo>
                    <a:pt x="978" y="236"/>
                  </a:lnTo>
                  <a:lnTo>
                    <a:pt x="980" y="232"/>
                  </a:lnTo>
                  <a:lnTo>
                    <a:pt x="982" y="227"/>
                  </a:lnTo>
                  <a:lnTo>
                    <a:pt x="982" y="221"/>
                  </a:lnTo>
                  <a:lnTo>
                    <a:pt x="983" y="214"/>
                  </a:lnTo>
                  <a:lnTo>
                    <a:pt x="983" y="209"/>
                  </a:lnTo>
                  <a:lnTo>
                    <a:pt x="983" y="205"/>
                  </a:lnTo>
                  <a:lnTo>
                    <a:pt x="983" y="200"/>
                  </a:lnTo>
                  <a:lnTo>
                    <a:pt x="982" y="194"/>
                  </a:lnTo>
                  <a:lnTo>
                    <a:pt x="978" y="189"/>
                  </a:lnTo>
                  <a:lnTo>
                    <a:pt x="977" y="186"/>
                  </a:lnTo>
                  <a:lnTo>
                    <a:pt x="972" y="181"/>
                  </a:lnTo>
                  <a:lnTo>
                    <a:pt x="969" y="178"/>
                  </a:lnTo>
                  <a:lnTo>
                    <a:pt x="963" y="176"/>
                  </a:lnTo>
                  <a:lnTo>
                    <a:pt x="958" y="175"/>
                  </a:lnTo>
                  <a:lnTo>
                    <a:pt x="958"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8" name="Freeform 30"/>
            <p:cNvSpPr>
              <a:spLocks/>
            </p:cNvSpPr>
            <p:nvPr/>
          </p:nvSpPr>
          <p:spPr bwMode="auto">
            <a:xfrm>
              <a:off x="4881" y="3724"/>
              <a:ext cx="553" cy="154"/>
            </a:xfrm>
            <a:custGeom>
              <a:avLst/>
              <a:gdLst>
                <a:gd name="T0" fmla="*/ 25 w 553"/>
                <a:gd name="T1" fmla="*/ 127 h 154"/>
                <a:gd name="T2" fmla="*/ 53 w 553"/>
                <a:gd name="T3" fmla="*/ 113 h 154"/>
                <a:gd name="T4" fmla="*/ 93 w 553"/>
                <a:gd name="T5" fmla="*/ 105 h 154"/>
                <a:gd name="T6" fmla="*/ 142 w 553"/>
                <a:gd name="T7" fmla="*/ 103 h 154"/>
                <a:gd name="T8" fmla="*/ 196 w 553"/>
                <a:gd name="T9" fmla="*/ 107 h 154"/>
                <a:gd name="T10" fmla="*/ 250 w 553"/>
                <a:gd name="T11" fmla="*/ 111 h 154"/>
                <a:gd name="T12" fmla="*/ 299 w 553"/>
                <a:gd name="T13" fmla="*/ 118 h 154"/>
                <a:gd name="T14" fmla="*/ 339 w 553"/>
                <a:gd name="T15" fmla="*/ 124 h 154"/>
                <a:gd name="T16" fmla="*/ 367 w 553"/>
                <a:gd name="T17" fmla="*/ 129 h 154"/>
                <a:gd name="T18" fmla="*/ 397 w 553"/>
                <a:gd name="T19" fmla="*/ 129 h 154"/>
                <a:gd name="T20" fmla="*/ 442 w 553"/>
                <a:gd name="T21" fmla="*/ 124 h 154"/>
                <a:gd name="T22" fmla="*/ 462 w 553"/>
                <a:gd name="T23" fmla="*/ 119 h 154"/>
                <a:gd name="T24" fmla="*/ 502 w 553"/>
                <a:gd name="T25" fmla="*/ 108 h 154"/>
                <a:gd name="T26" fmla="*/ 535 w 553"/>
                <a:gd name="T27" fmla="*/ 89 h 154"/>
                <a:gd name="T28" fmla="*/ 551 w 553"/>
                <a:gd name="T29" fmla="*/ 64 h 154"/>
                <a:gd name="T30" fmla="*/ 520 w 553"/>
                <a:gd name="T31" fmla="*/ 38 h 154"/>
                <a:gd name="T32" fmla="*/ 486 w 553"/>
                <a:gd name="T33" fmla="*/ 29 h 154"/>
                <a:gd name="T34" fmla="*/ 462 w 553"/>
                <a:gd name="T35" fmla="*/ 26 h 154"/>
                <a:gd name="T36" fmla="*/ 439 w 553"/>
                <a:gd name="T37" fmla="*/ 23 h 154"/>
                <a:gd name="T38" fmla="*/ 415 w 553"/>
                <a:gd name="T39" fmla="*/ 19 h 154"/>
                <a:gd name="T40" fmla="*/ 391 w 553"/>
                <a:gd name="T41" fmla="*/ 15 h 154"/>
                <a:gd name="T42" fmla="*/ 367 w 553"/>
                <a:gd name="T43" fmla="*/ 11 h 154"/>
                <a:gd name="T44" fmla="*/ 344 w 553"/>
                <a:gd name="T45" fmla="*/ 8 h 154"/>
                <a:gd name="T46" fmla="*/ 318 w 553"/>
                <a:gd name="T47" fmla="*/ 3 h 154"/>
                <a:gd name="T48" fmla="*/ 294 w 553"/>
                <a:gd name="T49" fmla="*/ 2 h 154"/>
                <a:gd name="T50" fmla="*/ 271 w 553"/>
                <a:gd name="T51" fmla="*/ 0 h 154"/>
                <a:gd name="T52" fmla="*/ 248 w 553"/>
                <a:gd name="T53" fmla="*/ 2 h 154"/>
                <a:gd name="T54" fmla="*/ 241 w 553"/>
                <a:gd name="T55" fmla="*/ 19 h 154"/>
                <a:gd name="T56" fmla="*/ 266 w 553"/>
                <a:gd name="T57" fmla="*/ 27 h 154"/>
                <a:gd name="T58" fmla="*/ 290 w 553"/>
                <a:gd name="T59" fmla="*/ 30 h 154"/>
                <a:gd name="T60" fmla="*/ 313 w 553"/>
                <a:gd name="T61" fmla="*/ 37 h 154"/>
                <a:gd name="T62" fmla="*/ 337 w 553"/>
                <a:gd name="T63" fmla="*/ 40 h 154"/>
                <a:gd name="T64" fmla="*/ 361 w 553"/>
                <a:gd name="T65" fmla="*/ 43 h 154"/>
                <a:gd name="T66" fmla="*/ 385 w 553"/>
                <a:gd name="T67" fmla="*/ 46 h 154"/>
                <a:gd name="T68" fmla="*/ 410 w 553"/>
                <a:gd name="T69" fmla="*/ 48 h 154"/>
                <a:gd name="T70" fmla="*/ 434 w 553"/>
                <a:gd name="T71" fmla="*/ 49 h 154"/>
                <a:gd name="T72" fmla="*/ 459 w 553"/>
                <a:gd name="T73" fmla="*/ 49 h 154"/>
                <a:gd name="T74" fmla="*/ 486 w 553"/>
                <a:gd name="T75" fmla="*/ 48 h 154"/>
                <a:gd name="T76" fmla="*/ 510 w 553"/>
                <a:gd name="T77" fmla="*/ 67 h 154"/>
                <a:gd name="T78" fmla="*/ 494 w 553"/>
                <a:gd name="T79" fmla="*/ 83 h 154"/>
                <a:gd name="T80" fmla="*/ 466 w 553"/>
                <a:gd name="T81" fmla="*/ 91 h 154"/>
                <a:gd name="T82" fmla="*/ 434 w 553"/>
                <a:gd name="T83" fmla="*/ 97 h 154"/>
                <a:gd name="T84" fmla="*/ 399 w 553"/>
                <a:gd name="T85" fmla="*/ 100 h 154"/>
                <a:gd name="T86" fmla="*/ 366 w 553"/>
                <a:gd name="T87" fmla="*/ 102 h 154"/>
                <a:gd name="T88" fmla="*/ 331 w 553"/>
                <a:gd name="T89" fmla="*/ 99 h 154"/>
                <a:gd name="T90" fmla="*/ 296 w 553"/>
                <a:gd name="T91" fmla="*/ 92 h 154"/>
                <a:gd name="T92" fmla="*/ 272 w 553"/>
                <a:gd name="T93" fmla="*/ 88 h 154"/>
                <a:gd name="T94" fmla="*/ 248 w 553"/>
                <a:gd name="T95" fmla="*/ 84 h 154"/>
                <a:gd name="T96" fmla="*/ 223 w 553"/>
                <a:gd name="T97" fmla="*/ 81 h 154"/>
                <a:gd name="T98" fmla="*/ 196 w 553"/>
                <a:gd name="T99" fmla="*/ 78 h 154"/>
                <a:gd name="T100" fmla="*/ 169 w 553"/>
                <a:gd name="T101" fmla="*/ 78 h 154"/>
                <a:gd name="T102" fmla="*/ 142 w 553"/>
                <a:gd name="T103" fmla="*/ 76 h 154"/>
                <a:gd name="T104" fmla="*/ 117 w 553"/>
                <a:gd name="T105" fmla="*/ 78 h 154"/>
                <a:gd name="T106" fmla="*/ 93 w 553"/>
                <a:gd name="T107" fmla="*/ 81 h 154"/>
                <a:gd name="T108" fmla="*/ 65 w 553"/>
                <a:gd name="T109" fmla="*/ 86 h 154"/>
                <a:gd name="T110" fmla="*/ 31 w 553"/>
                <a:gd name="T111" fmla="*/ 95 h 154"/>
                <a:gd name="T112" fmla="*/ 4 w 553"/>
                <a:gd name="T113" fmla="*/ 122 h 154"/>
                <a:gd name="T114" fmla="*/ 0 w 553"/>
                <a:gd name="T115" fmla="*/ 143 h 154"/>
                <a:gd name="T116" fmla="*/ 12 w 553"/>
                <a:gd name="T117"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154">
                  <a:moveTo>
                    <a:pt x="15" y="148"/>
                  </a:moveTo>
                  <a:lnTo>
                    <a:pt x="15" y="143"/>
                  </a:lnTo>
                  <a:lnTo>
                    <a:pt x="17" y="140"/>
                  </a:lnTo>
                  <a:lnTo>
                    <a:pt x="19" y="137"/>
                  </a:lnTo>
                  <a:lnTo>
                    <a:pt x="20" y="134"/>
                  </a:lnTo>
                  <a:lnTo>
                    <a:pt x="22" y="130"/>
                  </a:lnTo>
                  <a:lnTo>
                    <a:pt x="25" y="127"/>
                  </a:lnTo>
                  <a:lnTo>
                    <a:pt x="28" y="124"/>
                  </a:lnTo>
                  <a:lnTo>
                    <a:pt x="31" y="122"/>
                  </a:lnTo>
                  <a:lnTo>
                    <a:pt x="36" y="119"/>
                  </a:lnTo>
                  <a:lnTo>
                    <a:pt x="39" y="118"/>
                  </a:lnTo>
                  <a:lnTo>
                    <a:pt x="42" y="116"/>
                  </a:lnTo>
                  <a:lnTo>
                    <a:pt x="49" y="115"/>
                  </a:lnTo>
                  <a:lnTo>
                    <a:pt x="53" y="113"/>
                  </a:lnTo>
                  <a:lnTo>
                    <a:pt x="58" y="111"/>
                  </a:lnTo>
                  <a:lnTo>
                    <a:pt x="63" y="110"/>
                  </a:lnTo>
                  <a:lnTo>
                    <a:pt x="69" y="108"/>
                  </a:lnTo>
                  <a:lnTo>
                    <a:pt x="76" y="107"/>
                  </a:lnTo>
                  <a:lnTo>
                    <a:pt x="82" y="107"/>
                  </a:lnTo>
                  <a:lnTo>
                    <a:pt x="87" y="105"/>
                  </a:lnTo>
                  <a:lnTo>
                    <a:pt x="93" y="105"/>
                  </a:lnTo>
                  <a:lnTo>
                    <a:pt x="99" y="103"/>
                  </a:lnTo>
                  <a:lnTo>
                    <a:pt x="107" y="103"/>
                  </a:lnTo>
                  <a:lnTo>
                    <a:pt x="114" y="103"/>
                  </a:lnTo>
                  <a:lnTo>
                    <a:pt x="122" y="103"/>
                  </a:lnTo>
                  <a:lnTo>
                    <a:pt x="128" y="103"/>
                  </a:lnTo>
                  <a:lnTo>
                    <a:pt x="136" y="103"/>
                  </a:lnTo>
                  <a:lnTo>
                    <a:pt x="142" y="103"/>
                  </a:lnTo>
                  <a:lnTo>
                    <a:pt x="150" y="103"/>
                  </a:lnTo>
                  <a:lnTo>
                    <a:pt x="158" y="103"/>
                  </a:lnTo>
                  <a:lnTo>
                    <a:pt x="166" y="103"/>
                  </a:lnTo>
                  <a:lnTo>
                    <a:pt x="174" y="103"/>
                  </a:lnTo>
                  <a:lnTo>
                    <a:pt x="182" y="105"/>
                  </a:lnTo>
                  <a:lnTo>
                    <a:pt x="188" y="105"/>
                  </a:lnTo>
                  <a:lnTo>
                    <a:pt x="196" y="107"/>
                  </a:lnTo>
                  <a:lnTo>
                    <a:pt x="204" y="107"/>
                  </a:lnTo>
                  <a:lnTo>
                    <a:pt x="212" y="107"/>
                  </a:lnTo>
                  <a:lnTo>
                    <a:pt x="220" y="108"/>
                  </a:lnTo>
                  <a:lnTo>
                    <a:pt x="226" y="108"/>
                  </a:lnTo>
                  <a:lnTo>
                    <a:pt x="234" y="110"/>
                  </a:lnTo>
                  <a:lnTo>
                    <a:pt x="242" y="111"/>
                  </a:lnTo>
                  <a:lnTo>
                    <a:pt x="250" y="111"/>
                  </a:lnTo>
                  <a:lnTo>
                    <a:pt x="256" y="113"/>
                  </a:lnTo>
                  <a:lnTo>
                    <a:pt x="264" y="113"/>
                  </a:lnTo>
                  <a:lnTo>
                    <a:pt x="271" y="115"/>
                  </a:lnTo>
                  <a:lnTo>
                    <a:pt x="279" y="115"/>
                  </a:lnTo>
                  <a:lnTo>
                    <a:pt x="285" y="116"/>
                  </a:lnTo>
                  <a:lnTo>
                    <a:pt x="293" y="116"/>
                  </a:lnTo>
                  <a:lnTo>
                    <a:pt x="299" y="118"/>
                  </a:lnTo>
                  <a:lnTo>
                    <a:pt x="306" y="119"/>
                  </a:lnTo>
                  <a:lnTo>
                    <a:pt x="312" y="119"/>
                  </a:lnTo>
                  <a:lnTo>
                    <a:pt x="317" y="121"/>
                  </a:lnTo>
                  <a:lnTo>
                    <a:pt x="323" y="122"/>
                  </a:lnTo>
                  <a:lnTo>
                    <a:pt x="329" y="122"/>
                  </a:lnTo>
                  <a:lnTo>
                    <a:pt x="334" y="124"/>
                  </a:lnTo>
                  <a:lnTo>
                    <a:pt x="339" y="124"/>
                  </a:lnTo>
                  <a:lnTo>
                    <a:pt x="344" y="126"/>
                  </a:lnTo>
                  <a:lnTo>
                    <a:pt x="348" y="126"/>
                  </a:lnTo>
                  <a:lnTo>
                    <a:pt x="353" y="126"/>
                  </a:lnTo>
                  <a:lnTo>
                    <a:pt x="356" y="126"/>
                  </a:lnTo>
                  <a:lnTo>
                    <a:pt x="361" y="127"/>
                  </a:lnTo>
                  <a:lnTo>
                    <a:pt x="364" y="127"/>
                  </a:lnTo>
                  <a:lnTo>
                    <a:pt x="367" y="129"/>
                  </a:lnTo>
                  <a:lnTo>
                    <a:pt x="369" y="129"/>
                  </a:lnTo>
                  <a:lnTo>
                    <a:pt x="372" y="129"/>
                  </a:lnTo>
                  <a:lnTo>
                    <a:pt x="377" y="129"/>
                  </a:lnTo>
                  <a:lnTo>
                    <a:pt x="382" y="129"/>
                  </a:lnTo>
                  <a:lnTo>
                    <a:pt x="388" y="129"/>
                  </a:lnTo>
                  <a:lnTo>
                    <a:pt x="393" y="129"/>
                  </a:lnTo>
                  <a:lnTo>
                    <a:pt x="397" y="129"/>
                  </a:lnTo>
                  <a:lnTo>
                    <a:pt x="404" y="129"/>
                  </a:lnTo>
                  <a:lnTo>
                    <a:pt x="410" y="129"/>
                  </a:lnTo>
                  <a:lnTo>
                    <a:pt x="417" y="129"/>
                  </a:lnTo>
                  <a:lnTo>
                    <a:pt x="423" y="127"/>
                  </a:lnTo>
                  <a:lnTo>
                    <a:pt x="429" y="126"/>
                  </a:lnTo>
                  <a:lnTo>
                    <a:pt x="434" y="126"/>
                  </a:lnTo>
                  <a:lnTo>
                    <a:pt x="442" y="124"/>
                  </a:lnTo>
                  <a:lnTo>
                    <a:pt x="443" y="124"/>
                  </a:lnTo>
                  <a:lnTo>
                    <a:pt x="447" y="124"/>
                  </a:lnTo>
                  <a:lnTo>
                    <a:pt x="450" y="122"/>
                  </a:lnTo>
                  <a:lnTo>
                    <a:pt x="455" y="122"/>
                  </a:lnTo>
                  <a:lnTo>
                    <a:pt x="456" y="121"/>
                  </a:lnTo>
                  <a:lnTo>
                    <a:pt x="459" y="121"/>
                  </a:lnTo>
                  <a:lnTo>
                    <a:pt x="462" y="119"/>
                  </a:lnTo>
                  <a:lnTo>
                    <a:pt x="467" y="119"/>
                  </a:lnTo>
                  <a:lnTo>
                    <a:pt x="472" y="118"/>
                  </a:lnTo>
                  <a:lnTo>
                    <a:pt x="478" y="116"/>
                  </a:lnTo>
                  <a:lnTo>
                    <a:pt x="485" y="115"/>
                  </a:lnTo>
                  <a:lnTo>
                    <a:pt x="491" y="113"/>
                  </a:lnTo>
                  <a:lnTo>
                    <a:pt x="496" y="110"/>
                  </a:lnTo>
                  <a:lnTo>
                    <a:pt x="502" y="108"/>
                  </a:lnTo>
                  <a:lnTo>
                    <a:pt x="507" y="105"/>
                  </a:lnTo>
                  <a:lnTo>
                    <a:pt x="513" y="103"/>
                  </a:lnTo>
                  <a:lnTo>
                    <a:pt x="518" y="100"/>
                  </a:lnTo>
                  <a:lnTo>
                    <a:pt x="523" y="97"/>
                  </a:lnTo>
                  <a:lnTo>
                    <a:pt x="527" y="94"/>
                  </a:lnTo>
                  <a:lnTo>
                    <a:pt x="532" y="92"/>
                  </a:lnTo>
                  <a:lnTo>
                    <a:pt x="535" y="89"/>
                  </a:lnTo>
                  <a:lnTo>
                    <a:pt x="540" y="86"/>
                  </a:lnTo>
                  <a:lnTo>
                    <a:pt x="545" y="83"/>
                  </a:lnTo>
                  <a:lnTo>
                    <a:pt x="548" y="80"/>
                  </a:lnTo>
                  <a:lnTo>
                    <a:pt x="551" y="75"/>
                  </a:lnTo>
                  <a:lnTo>
                    <a:pt x="553" y="72"/>
                  </a:lnTo>
                  <a:lnTo>
                    <a:pt x="553" y="67"/>
                  </a:lnTo>
                  <a:lnTo>
                    <a:pt x="551" y="64"/>
                  </a:lnTo>
                  <a:lnTo>
                    <a:pt x="547" y="59"/>
                  </a:lnTo>
                  <a:lnTo>
                    <a:pt x="542" y="54"/>
                  </a:lnTo>
                  <a:lnTo>
                    <a:pt x="539" y="51"/>
                  </a:lnTo>
                  <a:lnTo>
                    <a:pt x="534" y="48"/>
                  </a:lnTo>
                  <a:lnTo>
                    <a:pt x="529" y="43"/>
                  </a:lnTo>
                  <a:lnTo>
                    <a:pt x="524" y="42"/>
                  </a:lnTo>
                  <a:lnTo>
                    <a:pt x="520" y="38"/>
                  </a:lnTo>
                  <a:lnTo>
                    <a:pt x="515" y="37"/>
                  </a:lnTo>
                  <a:lnTo>
                    <a:pt x="508" y="34"/>
                  </a:lnTo>
                  <a:lnTo>
                    <a:pt x="504" y="32"/>
                  </a:lnTo>
                  <a:lnTo>
                    <a:pt x="497" y="30"/>
                  </a:lnTo>
                  <a:lnTo>
                    <a:pt x="493" y="30"/>
                  </a:lnTo>
                  <a:lnTo>
                    <a:pt x="488" y="29"/>
                  </a:lnTo>
                  <a:lnTo>
                    <a:pt x="486" y="29"/>
                  </a:lnTo>
                  <a:lnTo>
                    <a:pt x="482" y="27"/>
                  </a:lnTo>
                  <a:lnTo>
                    <a:pt x="480" y="27"/>
                  </a:lnTo>
                  <a:lnTo>
                    <a:pt x="475" y="27"/>
                  </a:lnTo>
                  <a:lnTo>
                    <a:pt x="474" y="27"/>
                  </a:lnTo>
                  <a:lnTo>
                    <a:pt x="469" y="27"/>
                  </a:lnTo>
                  <a:lnTo>
                    <a:pt x="467" y="27"/>
                  </a:lnTo>
                  <a:lnTo>
                    <a:pt x="462" y="26"/>
                  </a:lnTo>
                  <a:lnTo>
                    <a:pt x="459" y="26"/>
                  </a:lnTo>
                  <a:lnTo>
                    <a:pt x="456" y="24"/>
                  </a:lnTo>
                  <a:lnTo>
                    <a:pt x="453" y="24"/>
                  </a:lnTo>
                  <a:lnTo>
                    <a:pt x="450" y="24"/>
                  </a:lnTo>
                  <a:lnTo>
                    <a:pt x="445" y="24"/>
                  </a:lnTo>
                  <a:lnTo>
                    <a:pt x="442" y="23"/>
                  </a:lnTo>
                  <a:lnTo>
                    <a:pt x="439" y="23"/>
                  </a:lnTo>
                  <a:lnTo>
                    <a:pt x="436" y="23"/>
                  </a:lnTo>
                  <a:lnTo>
                    <a:pt x="432" y="23"/>
                  </a:lnTo>
                  <a:lnTo>
                    <a:pt x="429" y="21"/>
                  </a:lnTo>
                  <a:lnTo>
                    <a:pt x="426" y="21"/>
                  </a:lnTo>
                  <a:lnTo>
                    <a:pt x="421" y="19"/>
                  </a:lnTo>
                  <a:lnTo>
                    <a:pt x="418" y="19"/>
                  </a:lnTo>
                  <a:lnTo>
                    <a:pt x="415" y="19"/>
                  </a:lnTo>
                  <a:lnTo>
                    <a:pt x="412" y="19"/>
                  </a:lnTo>
                  <a:lnTo>
                    <a:pt x="409" y="18"/>
                  </a:lnTo>
                  <a:lnTo>
                    <a:pt x="405" y="18"/>
                  </a:lnTo>
                  <a:lnTo>
                    <a:pt x="402" y="16"/>
                  </a:lnTo>
                  <a:lnTo>
                    <a:pt x="397" y="16"/>
                  </a:lnTo>
                  <a:lnTo>
                    <a:pt x="394" y="16"/>
                  </a:lnTo>
                  <a:lnTo>
                    <a:pt x="391" y="15"/>
                  </a:lnTo>
                  <a:lnTo>
                    <a:pt x="388" y="15"/>
                  </a:lnTo>
                  <a:lnTo>
                    <a:pt x="385" y="15"/>
                  </a:lnTo>
                  <a:lnTo>
                    <a:pt x="382" y="13"/>
                  </a:lnTo>
                  <a:lnTo>
                    <a:pt x="377" y="13"/>
                  </a:lnTo>
                  <a:lnTo>
                    <a:pt x="374" y="11"/>
                  </a:lnTo>
                  <a:lnTo>
                    <a:pt x="371" y="11"/>
                  </a:lnTo>
                  <a:lnTo>
                    <a:pt x="367" y="11"/>
                  </a:lnTo>
                  <a:lnTo>
                    <a:pt x="364" y="11"/>
                  </a:lnTo>
                  <a:lnTo>
                    <a:pt x="359" y="10"/>
                  </a:lnTo>
                  <a:lnTo>
                    <a:pt x="358" y="10"/>
                  </a:lnTo>
                  <a:lnTo>
                    <a:pt x="353" y="8"/>
                  </a:lnTo>
                  <a:lnTo>
                    <a:pt x="350" y="8"/>
                  </a:lnTo>
                  <a:lnTo>
                    <a:pt x="347" y="8"/>
                  </a:lnTo>
                  <a:lnTo>
                    <a:pt x="344" y="8"/>
                  </a:lnTo>
                  <a:lnTo>
                    <a:pt x="340" y="7"/>
                  </a:lnTo>
                  <a:lnTo>
                    <a:pt x="336" y="7"/>
                  </a:lnTo>
                  <a:lnTo>
                    <a:pt x="332" y="5"/>
                  </a:lnTo>
                  <a:lnTo>
                    <a:pt x="329" y="5"/>
                  </a:lnTo>
                  <a:lnTo>
                    <a:pt x="326" y="5"/>
                  </a:lnTo>
                  <a:lnTo>
                    <a:pt x="323" y="5"/>
                  </a:lnTo>
                  <a:lnTo>
                    <a:pt x="318" y="3"/>
                  </a:lnTo>
                  <a:lnTo>
                    <a:pt x="315" y="3"/>
                  </a:lnTo>
                  <a:lnTo>
                    <a:pt x="312" y="3"/>
                  </a:lnTo>
                  <a:lnTo>
                    <a:pt x="309" y="3"/>
                  </a:lnTo>
                  <a:lnTo>
                    <a:pt x="306" y="3"/>
                  </a:lnTo>
                  <a:lnTo>
                    <a:pt x="302" y="3"/>
                  </a:lnTo>
                  <a:lnTo>
                    <a:pt x="299" y="2"/>
                  </a:lnTo>
                  <a:lnTo>
                    <a:pt x="294" y="2"/>
                  </a:lnTo>
                  <a:lnTo>
                    <a:pt x="291" y="2"/>
                  </a:lnTo>
                  <a:lnTo>
                    <a:pt x="288" y="2"/>
                  </a:lnTo>
                  <a:lnTo>
                    <a:pt x="285" y="2"/>
                  </a:lnTo>
                  <a:lnTo>
                    <a:pt x="282" y="2"/>
                  </a:lnTo>
                  <a:lnTo>
                    <a:pt x="277" y="2"/>
                  </a:lnTo>
                  <a:lnTo>
                    <a:pt x="274" y="2"/>
                  </a:lnTo>
                  <a:lnTo>
                    <a:pt x="271" y="0"/>
                  </a:lnTo>
                  <a:lnTo>
                    <a:pt x="267" y="0"/>
                  </a:lnTo>
                  <a:lnTo>
                    <a:pt x="264" y="0"/>
                  </a:lnTo>
                  <a:lnTo>
                    <a:pt x="261" y="0"/>
                  </a:lnTo>
                  <a:lnTo>
                    <a:pt x="258" y="0"/>
                  </a:lnTo>
                  <a:lnTo>
                    <a:pt x="255" y="2"/>
                  </a:lnTo>
                  <a:lnTo>
                    <a:pt x="252" y="2"/>
                  </a:lnTo>
                  <a:lnTo>
                    <a:pt x="248" y="2"/>
                  </a:lnTo>
                  <a:lnTo>
                    <a:pt x="244" y="2"/>
                  </a:lnTo>
                  <a:lnTo>
                    <a:pt x="241" y="5"/>
                  </a:lnTo>
                  <a:lnTo>
                    <a:pt x="237" y="7"/>
                  </a:lnTo>
                  <a:lnTo>
                    <a:pt x="237" y="11"/>
                  </a:lnTo>
                  <a:lnTo>
                    <a:pt x="236" y="13"/>
                  </a:lnTo>
                  <a:lnTo>
                    <a:pt x="239" y="18"/>
                  </a:lnTo>
                  <a:lnTo>
                    <a:pt x="241" y="19"/>
                  </a:lnTo>
                  <a:lnTo>
                    <a:pt x="245" y="23"/>
                  </a:lnTo>
                  <a:lnTo>
                    <a:pt x="248" y="23"/>
                  </a:lnTo>
                  <a:lnTo>
                    <a:pt x="252" y="23"/>
                  </a:lnTo>
                  <a:lnTo>
                    <a:pt x="255" y="24"/>
                  </a:lnTo>
                  <a:lnTo>
                    <a:pt x="258" y="24"/>
                  </a:lnTo>
                  <a:lnTo>
                    <a:pt x="263" y="26"/>
                  </a:lnTo>
                  <a:lnTo>
                    <a:pt x="266" y="27"/>
                  </a:lnTo>
                  <a:lnTo>
                    <a:pt x="269" y="27"/>
                  </a:lnTo>
                  <a:lnTo>
                    <a:pt x="272" y="29"/>
                  </a:lnTo>
                  <a:lnTo>
                    <a:pt x="275" y="29"/>
                  </a:lnTo>
                  <a:lnTo>
                    <a:pt x="280" y="29"/>
                  </a:lnTo>
                  <a:lnTo>
                    <a:pt x="283" y="30"/>
                  </a:lnTo>
                  <a:lnTo>
                    <a:pt x="287" y="30"/>
                  </a:lnTo>
                  <a:lnTo>
                    <a:pt x="290" y="30"/>
                  </a:lnTo>
                  <a:lnTo>
                    <a:pt x="293" y="32"/>
                  </a:lnTo>
                  <a:lnTo>
                    <a:pt x="296" y="34"/>
                  </a:lnTo>
                  <a:lnTo>
                    <a:pt x="301" y="34"/>
                  </a:lnTo>
                  <a:lnTo>
                    <a:pt x="304" y="34"/>
                  </a:lnTo>
                  <a:lnTo>
                    <a:pt x="307" y="35"/>
                  </a:lnTo>
                  <a:lnTo>
                    <a:pt x="310" y="35"/>
                  </a:lnTo>
                  <a:lnTo>
                    <a:pt x="313" y="37"/>
                  </a:lnTo>
                  <a:lnTo>
                    <a:pt x="317" y="37"/>
                  </a:lnTo>
                  <a:lnTo>
                    <a:pt x="320" y="37"/>
                  </a:lnTo>
                  <a:lnTo>
                    <a:pt x="325" y="37"/>
                  </a:lnTo>
                  <a:lnTo>
                    <a:pt x="328" y="38"/>
                  </a:lnTo>
                  <a:lnTo>
                    <a:pt x="331" y="38"/>
                  </a:lnTo>
                  <a:lnTo>
                    <a:pt x="334" y="40"/>
                  </a:lnTo>
                  <a:lnTo>
                    <a:pt x="337" y="40"/>
                  </a:lnTo>
                  <a:lnTo>
                    <a:pt x="340" y="42"/>
                  </a:lnTo>
                  <a:lnTo>
                    <a:pt x="344" y="42"/>
                  </a:lnTo>
                  <a:lnTo>
                    <a:pt x="348" y="42"/>
                  </a:lnTo>
                  <a:lnTo>
                    <a:pt x="352" y="42"/>
                  </a:lnTo>
                  <a:lnTo>
                    <a:pt x="355" y="43"/>
                  </a:lnTo>
                  <a:lnTo>
                    <a:pt x="358" y="43"/>
                  </a:lnTo>
                  <a:lnTo>
                    <a:pt x="361" y="43"/>
                  </a:lnTo>
                  <a:lnTo>
                    <a:pt x="364" y="43"/>
                  </a:lnTo>
                  <a:lnTo>
                    <a:pt x="367" y="45"/>
                  </a:lnTo>
                  <a:lnTo>
                    <a:pt x="372" y="45"/>
                  </a:lnTo>
                  <a:lnTo>
                    <a:pt x="375" y="45"/>
                  </a:lnTo>
                  <a:lnTo>
                    <a:pt x="378" y="46"/>
                  </a:lnTo>
                  <a:lnTo>
                    <a:pt x="382" y="46"/>
                  </a:lnTo>
                  <a:lnTo>
                    <a:pt x="385" y="46"/>
                  </a:lnTo>
                  <a:lnTo>
                    <a:pt x="390" y="46"/>
                  </a:lnTo>
                  <a:lnTo>
                    <a:pt x="393" y="46"/>
                  </a:lnTo>
                  <a:lnTo>
                    <a:pt x="396" y="48"/>
                  </a:lnTo>
                  <a:lnTo>
                    <a:pt x="399" y="48"/>
                  </a:lnTo>
                  <a:lnTo>
                    <a:pt x="402" y="48"/>
                  </a:lnTo>
                  <a:lnTo>
                    <a:pt x="407" y="48"/>
                  </a:lnTo>
                  <a:lnTo>
                    <a:pt x="410" y="48"/>
                  </a:lnTo>
                  <a:lnTo>
                    <a:pt x="413" y="48"/>
                  </a:lnTo>
                  <a:lnTo>
                    <a:pt x="417" y="48"/>
                  </a:lnTo>
                  <a:lnTo>
                    <a:pt x="420" y="48"/>
                  </a:lnTo>
                  <a:lnTo>
                    <a:pt x="424" y="49"/>
                  </a:lnTo>
                  <a:lnTo>
                    <a:pt x="428" y="49"/>
                  </a:lnTo>
                  <a:lnTo>
                    <a:pt x="431" y="49"/>
                  </a:lnTo>
                  <a:lnTo>
                    <a:pt x="434" y="49"/>
                  </a:lnTo>
                  <a:lnTo>
                    <a:pt x="437" y="49"/>
                  </a:lnTo>
                  <a:lnTo>
                    <a:pt x="442" y="49"/>
                  </a:lnTo>
                  <a:lnTo>
                    <a:pt x="445" y="49"/>
                  </a:lnTo>
                  <a:lnTo>
                    <a:pt x="448" y="49"/>
                  </a:lnTo>
                  <a:lnTo>
                    <a:pt x="451" y="49"/>
                  </a:lnTo>
                  <a:lnTo>
                    <a:pt x="455" y="49"/>
                  </a:lnTo>
                  <a:lnTo>
                    <a:pt x="459" y="49"/>
                  </a:lnTo>
                  <a:lnTo>
                    <a:pt x="462" y="49"/>
                  </a:lnTo>
                  <a:lnTo>
                    <a:pt x="467" y="49"/>
                  </a:lnTo>
                  <a:lnTo>
                    <a:pt x="470" y="49"/>
                  </a:lnTo>
                  <a:lnTo>
                    <a:pt x="475" y="48"/>
                  </a:lnTo>
                  <a:lnTo>
                    <a:pt x="478" y="48"/>
                  </a:lnTo>
                  <a:lnTo>
                    <a:pt x="483" y="48"/>
                  </a:lnTo>
                  <a:lnTo>
                    <a:pt x="486" y="48"/>
                  </a:lnTo>
                  <a:lnTo>
                    <a:pt x="489" y="49"/>
                  </a:lnTo>
                  <a:lnTo>
                    <a:pt x="493" y="51"/>
                  </a:lnTo>
                  <a:lnTo>
                    <a:pt x="497" y="53"/>
                  </a:lnTo>
                  <a:lnTo>
                    <a:pt x="501" y="56"/>
                  </a:lnTo>
                  <a:lnTo>
                    <a:pt x="505" y="61"/>
                  </a:lnTo>
                  <a:lnTo>
                    <a:pt x="508" y="64"/>
                  </a:lnTo>
                  <a:lnTo>
                    <a:pt x="510" y="67"/>
                  </a:lnTo>
                  <a:lnTo>
                    <a:pt x="512" y="70"/>
                  </a:lnTo>
                  <a:lnTo>
                    <a:pt x="513" y="75"/>
                  </a:lnTo>
                  <a:lnTo>
                    <a:pt x="508" y="76"/>
                  </a:lnTo>
                  <a:lnTo>
                    <a:pt x="505" y="78"/>
                  </a:lnTo>
                  <a:lnTo>
                    <a:pt x="502" y="80"/>
                  </a:lnTo>
                  <a:lnTo>
                    <a:pt x="499" y="81"/>
                  </a:lnTo>
                  <a:lnTo>
                    <a:pt x="494" y="83"/>
                  </a:lnTo>
                  <a:lnTo>
                    <a:pt x="491" y="83"/>
                  </a:lnTo>
                  <a:lnTo>
                    <a:pt x="486" y="84"/>
                  </a:lnTo>
                  <a:lnTo>
                    <a:pt x="482" y="86"/>
                  </a:lnTo>
                  <a:lnTo>
                    <a:pt x="477" y="88"/>
                  </a:lnTo>
                  <a:lnTo>
                    <a:pt x="474" y="88"/>
                  </a:lnTo>
                  <a:lnTo>
                    <a:pt x="469" y="89"/>
                  </a:lnTo>
                  <a:lnTo>
                    <a:pt x="466" y="91"/>
                  </a:lnTo>
                  <a:lnTo>
                    <a:pt x="461" y="91"/>
                  </a:lnTo>
                  <a:lnTo>
                    <a:pt x="456" y="92"/>
                  </a:lnTo>
                  <a:lnTo>
                    <a:pt x="453" y="94"/>
                  </a:lnTo>
                  <a:lnTo>
                    <a:pt x="450" y="95"/>
                  </a:lnTo>
                  <a:lnTo>
                    <a:pt x="443" y="95"/>
                  </a:lnTo>
                  <a:lnTo>
                    <a:pt x="439" y="97"/>
                  </a:lnTo>
                  <a:lnTo>
                    <a:pt x="434" y="97"/>
                  </a:lnTo>
                  <a:lnTo>
                    <a:pt x="428" y="99"/>
                  </a:lnTo>
                  <a:lnTo>
                    <a:pt x="423" y="99"/>
                  </a:lnTo>
                  <a:lnTo>
                    <a:pt x="418" y="100"/>
                  </a:lnTo>
                  <a:lnTo>
                    <a:pt x="413" y="100"/>
                  </a:lnTo>
                  <a:lnTo>
                    <a:pt x="409" y="100"/>
                  </a:lnTo>
                  <a:lnTo>
                    <a:pt x="404" y="100"/>
                  </a:lnTo>
                  <a:lnTo>
                    <a:pt x="399" y="100"/>
                  </a:lnTo>
                  <a:lnTo>
                    <a:pt x="394" y="100"/>
                  </a:lnTo>
                  <a:lnTo>
                    <a:pt x="390" y="102"/>
                  </a:lnTo>
                  <a:lnTo>
                    <a:pt x="385" y="102"/>
                  </a:lnTo>
                  <a:lnTo>
                    <a:pt x="380" y="102"/>
                  </a:lnTo>
                  <a:lnTo>
                    <a:pt x="375" y="102"/>
                  </a:lnTo>
                  <a:lnTo>
                    <a:pt x="371" y="102"/>
                  </a:lnTo>
                  <a:lnTo>
                    <a:pt x="366" y="102"/>
                  </a:lnTo>
                  <a:lnTo>
                    <a:pt x="361" y="100"/>
                  </a:lnTo>
                  <a:lnTo>
                    <a:pt x="355" y="100"/>
                  </a:lnTo>
                  <a:lnTo>
                    <a:pt x="350" y="100"/>
                  </a:lnTo>
                  <a:lnTo>
                    <a:pt x="345" y="100"/>
                  </a:lnTo>
                  <a:lnTo>
                    <a:pt x="340" y="99"/>
                  </a:lnTo>
                  <a:lnTo>
                    <a:pt x="336" y="99"/>
                  </a:lnTo>
                  <a:lnTo>
                    <a:pt x="331" y="99"/>
                  </a:lnTo>
                  <a:lnTo>
                    <a:pt x="326" y="97"/>
                  </a:lnTo>
                  <a:lnTo>
                    <a:pt x="321" y="97"/>
                  </a:lnTo>
                  <a:lnTo>
                    <a:pt x="317" y="95"/>
                  </a:lnTo>
                  <a:lnTo>
                    <a:pt x="312" y="95"/>
                  </a:lnTo>
                  <a:lnTo>
                    <a:pt x="307" y="94"/>
                  </a:lnTo>
                  <a:lnTo>
                    <a:pt x="301" y="94"/>
                  </a:lnTo>
                  <a:lnTo>
                    <a:pt x="296" y="92"/>
                  </a:lnTo>
                  <a:lnTo>
                    <a:pt x="291" y="92"/>
                  </a:lnTo>
                  <a:lnTo>
                    <a:pt x="288" y="91"/>
                  </a:lnTo>
                  <a:lnTo>
                    <a:pt x="285" y="91"/>
                  </a:lnTo>
                  <a:lnTo>
                    <a:pt x="282" y="89"/>
                  </a:lnTo>
                  <a:lnTo>
                    <a:pt x="279" y="89"/>
                  </a:lnTo>
                  <a:lnTo>
                    <a:pt x="275" y="88"/>
                  </a:lnTo>
                  <a:lnTo>
                    <a:pt x="272" y="88"/>
                  </a:lnTo>
                  <a:lnTo>
                    <a:pt x="269" y="88"/>
                  </a:lnTo>
                  <a:lnTo>
                    <a:pt x="266" y="88"/>
                  </a:lnTo>
                  <a:lnTo>
                    <a:pt x="263" y="86"/>
                  </a:lnTo>
                  <a:lnTo>
                    <a:pt x="260" y="84"/>
                  </a:lnTo>
                  <a:lnTo>
                    <a:pt x="256" y="84"/>
                  </a:lnTo>
                  <a:lnTo>
                    <a:pt x="252" y="84"/>
                  </a:lnTo>
                  <a:lnTo>
                    <a:pt x="248" y="84"/>
                  </a:lnTo>
                  <a:lnTo>
                    <a:pt x="245" y="83"/>
                  </a:lnTo>
                  <a:lnTo>
                    <a:pt x="242" y="83"/>
                  </a:lnTo>
                  <a:lnTo>
                    <a:pt x="239" y="83"/>
                  </a:lnTo>
                  <a:lnTo>
                    <a:pt x="234" y="83"/>
                  </a:lnTo>
                  <a:lnTo>
                    <a:pt x="231" y="81"/>
                  </a:lnTo>
                  <a:lnTo>
                    <a:pt x="226" y="81"/>
                  </a:lnTo>
                  <a:lnTo>
                    <a:pt x="223" y="81"/>
                  </a:lnTo>
                  <a:lnTo>
                    <a:pt x="220" y="81"/>
                  </a:lnTo>
                  <a:lnTo>
                    <a:pt x="215" y="80"/>
                  </a:lnTo>
                  <a:lnTo>
                    <a:pt x="212" y="80"/>
                  </a:lnTo>
                  <a:lnTo>
                    <a:pt x="209" y="80"/>
                  </a:lnTo>
                  <a:lnTo>
                    <a:pt x="204" y="78"/>
                  </a:lnTo>
                  <a:lnTo>
                    <a:pt x="201" y="78"/>
                  </a:lnTo>
                  <a:lnTo>
                    <a:pt x="196" y="78"/>
                  </a:lnTo>
                  <a:lnTo>
                    <a:pt x="193" y="78"/>
                  </a:lnTo>
                  <a:lnTo>
                    <a:pt x="190" y="78"/>
                  </a:lnTo>
                  <a:lnTo>
                    <a:pt x="185" y="78"/>
                  </a:lnTo>
                  <a:lnTo>
                    <a:pt x="182" y="78"/>
                  </a:lnTo>
                  <a:lnTo>
                    <a:pt x="179" y="78"/>
                  </a:lnTo>
                  <a:lnTo>
                    <a:pt x="174" y="78"/>
                  </a:lnTo>
                  <a:lnTo>
                    <a:pt x="169" y="78"/>
                  </a:lnTo>
                  <a:lnTo>
                    <a:pt x="166" y="76"/>
                  </a:lnTo>
                  <a:lnTo>
                    <a:pt x="163" y="76"/>
                  </a:lnTo>
                  <a:lnTo>
                    <a:pt x="158" y="76"/>
                  </a:lnTo>
                  <a:lnTo>
                    <a:pt x="155" y="76"/>
                  </a:lnTo>
                  <a:lnTo>
                    <a:pt x="150" y="76"/>
                  </a:lnTo>
                  <a:lnTo>
                    <a:pt x="147" y="76"/>
                  </a:lnTo>
                  <a:lnTo>
                    <a:pt x="142" y="76"/>
                  </a:lnTo>
                  <a:lnTo>
                    <a:pt x="139" y="76"/>
                  </a:lnTo>
                  <a:lnTo>
                    <a:pt x="136" y="76"/>
                  </a:lnTo>
                  <a:lnTo>
                    <a:pt x="131" y="76"/>
                  </a:lnTo>
                  <a:lnTo>
                    <a:pt x="128" y="76"/>
                  </a:lnTo>
                  <a:lnTo>
                    <a:pt x="125" y="78"/>
                  </a:lnTo>
                  <a:lnTo>
                    <a:pt x="120" y="78"/>
                  </a:lnTo>
                  <a:lnTo>
                    <a:pt x="117" y="78"/>
                  </a:lnTo>
                  <a:lnTo>
                    <a:pt x="114" y="78"/>
                  </a:lnTo>
                  <a:lnTo>
                    <a:pt x="109" y="78"/>
                  </a:lnTo>
                  <a:lnTo>
                    <a:pt x="106" y="78"/>
                  </a:lnTo>
                  <a:lnTo>
                    <a:pt x="103" y="80"/>
                  </a:lnTo>
                  <a:lnTo>
                    <a:pt x="99" y="80"/>
                  </a:lnTo>
                  <a:lnTo>
                    <a:pt x="96" y="80"/>
                  </a:lnTo>
                  <a:lnTo>
                    <a:pt x="93" y="81"/>
                  </a:lnTo>
                  <a:lnTo>
                    <a:pt x="88" y="81"/>
                  </a:lnTo>
                  <a:lnTo>
                    <a:pt x="85" y="81"/>
                  </a:lnTo>
                  <a:lnTo>
                    <a:pt x="82" y="81"/>
                  </a:lnTo>
                  <a:lnTo>
                    <a:pt x="79" y="83"/>
                  </a:lnTo>
                  <a:lnTo>
                    <a:pt x="76" y="83"/>
                  </a:lnTo>
                  <a:lnTo>
                    <a:pt x="69" y="84"/>
                  </a:lnTo>
                  <a:lnTo>
                    <a:pt x="65" y="86"/>
                  </a:lnTo>
                  <a:lnTo>
                    <a:pt x="60" y="86"/>
                  </a:lnTo>
                  <a:lnTo>
                    <a:pt x="57" y="88"/>
                  </a:lnTo>
                  <a:lnTo>
                    <a:pt x="53" y="88"/>
                  </a:lnTo>
                  <a:lnTo>
                    <a:pt x="50" y="89"/>
                  </a:lnTo>
                  <a:lnTo>
                    <a:pt x="44" y="91"/>
                  </a:lnTo>
                  <a:lnTo>
                    <a:pt x="38" y="94"/>
                  </a:lnTo>
                  <a:lnTo>
                    <a:pt x="31" y="95"/>
                  </a:lnTo>
                  <a:lnTo>
                    <a:pt x="27" y="99"/>
                  </a:lnTo>
                  <a:lnTo>
                    <a:pt x="22" y="102"/>
                  </a:lnTo>
                  <a:lnTo>
                    <a:pt x="19" y="105"/>
                  </a:lnTo>
                  <a:lnTo>
                    <a:pt x="14" y="108"/>
                  </a:lnTo>
                  <a:lnTo>
                    <a:pt x="11" y="113"/>
                  </a:lnTo>
                  <a:lnTo>
                    <a:pt x="6" y="118"/>
                  </a:lnTo>
                  <a:lnTo>
                    <a:pt x="4" y="122"/>
                  </a:lnTo>
                  <a:lnTo>
                    <a:pt x="3" y="124"/>
                  </a:lnTo>
                  <a:lnTo>
                    <a:pt x="1" y="127"/>
                  </a:lnTo>
                  <a:lnTo>
                    <a:pt x="0" y="130"/>
                  </a:lnTo>
                  <a:lnTo>
                    <a:pt x="0" y="134"/>
                  </a:lnTo>
                  <a:lnTo>
                    <a:pt x="0" y="137"/>
                  </a:lnTo>
                  <a:lnTo>
                    <a:pt x="0" y="140"/>
                  </a:lnTo>
                  <a:lnTo>
                    <a:pt x="0" y="143"/>
                  </a:lnTo>
                  <a:lnTo>
                    <a:pt x="0" y="148"/>
                  </a:lnTo>
                  <a:lnTo>
                    <a:pt x="0" y="151"/>
                  </a:lnTo>
                  <a:lnTo>
                    <a:pt x="1" y="153"/>
                  </a:lnTo>
                  <a:lnTo>
                    <a:pt x="3" y="154"/>
                  </a:lnTo>
                  <a:lnTo>
                    <a:pt x="6" y="154"/>
                  </a:lnTo>
                  <a:lnTo>
                    <a:pt x="9" y="154"/>
                  </a:lnTo>
                  <a:lnTo>
                    <a:pt x="12" y="153"/>
                  </a:lnTo>
                  <a:lnTo>
                    <a:pt x="14" y="151"/>
                  </a:lnTo>
                  <a:lnTo>
                    <a:pt x="15" y="148"/>
                  </a:lnTo>
                  <a:lnTo>
                    <a:pt x="15"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9" name="Freeform 31"/>
            <p:cNvSpPr>
              <a:spLocks/>
            </p:cNvSpPr>
            <p:nvPr/>
          </p:nvSpPr>
          <p:spPr bwMode="auto">
            <a:xfrm>
              <a:off x="5239" y="3651"/>
              <a:ext cx="277" cy="107"/>
            </a:xfrm>
            <a:custGeom>
              <a:avLst/>
              <a:gdLst>
                <a:gd name="T0" fmla="*/ 162 w 277"/>
                <a:gd name="T1" fmla="*/ 103 h 107"/>
                <a:gd name="T2" fmla="*/ 182 w 277"/>
                <a:gd name="T3" fmla="*/ 102 h 107"/>
                <a:gd name="T4" fmla="*/ 203 w 277"/>
                <a:gd name="T5" fmla="*/ 100 h 107"/>
                <a:gd name="T6" fmla="*/ 219 w 277"/>
                <a:gd name="T7" fmla="*/ 97 h 107"/>
                <a:gd name="T8" fmla="*/ 234 w 277"/>
                <a:gd name="T9" fmla="*/ 94 h 107"/>
                <a:gd name="T10" fmla="*/ 254 w 277"/>
                <a:gd name="T11" fmla="*/ 86 h 107"/>
                <a:gd name="T12" fmla="*/ 269 w 277"/>
                <a:gd name="T13" fmla="*/ 75 h 107"/>
                <a:gd name="T14" fmla="*/ 277 w 277"/>
                <a:gd name="T15" fmla="*/ 61 h 107"/>
                <a:gd name="T16" fmla="*/ 274 w 277"/>
                <a:gd name="T17" fmla="*/ 40 h 107"/>
                <a:gd name="T18" fmla="*/ 260 w 277"/>
                <a:gd name="T19" fmla="*/ 23 h 107"/>
                <a:gd name="T20" fmla="*/ 239 w 277"/>
                <a:gd name="T21" fmla="*/ 15 h 107"/>
                <a:gd name="T22" fmla="*/ 215 w 277"/>
                <a:gd name="T23" fmla="*/ 15 h 107"/>
                <a:gd name="T24" fmla="*/ 195 w 277"/>
                <a:gd name="T25" fmla="*/ 15 h 107"/>
                <a:gd name="T26" fmla="*/ 177 w 277"/>
                <a:gd name="T27" fmla="*/ 16 h 107"/>
                <a:gd name="T28" fmla="*/ 162 w 277"/>
                <a:gd name="T29" fmla="*/ 19 h 107"/>
                <a:gd name="T30" fmla="*/ 147 w 277"/>
                <a:gd name="T31" fmla="*/ 21 h 107"/>
                <a:gd name="T32" fmla="*/ 131 w 277"/>
                <a:gd name="T33" fmla="*/ 23 h 107"/>
                <a:gd name="T34" fmla="*/ 117 w 277"/>
                <a:gd name="T35" fmla="*/ 24 h 107"/>
                <a:gd name="T36" fmla="*/ 101 w 277"/>
                <a:gd name="T37" fmla="*/ 21 h 107"/>
                <a:gd name="T38" fmla="*/ 85 w 277"/>
                <a:gd name="T39" fmla="*/ 19 h 107"/>
                <a:gd name="T40" fmla="*/ 70 w 277"/>
                <a:gd name="T41" fmla="*/ 15 h 107"/>
                <a:gd name="T42" fmla="*/ 55 w 277"/>
                <a:gd name="T43" fmla="*/ 8 h 107"/>
                <a:gd name="T44" fmla="*/ 41 w 277"/>
                <a:gd name="T45" fmla="*/ 4 h 107"/>
                <a:gd name="T46" fmla="*/ 27 w 277"/>
                <a:gd name="T47" fmla="*/ 0 h 107"/>
                <a:gd name="T48" fmla="*/ 13 w 277"/>
                <a:gd name="T49" fmla="*/ 0 h 107"/>
                <a:gd name="T50" fmla="*/ 0 w 277"/>
                <a:gd name="T51" fmla="*/ 5 h 107"/>
                <a:gd name="T52" fmla="*/ 3 w 277"/>
                <a:gd name="T53" fmla="*/ 15 h 107"/>
                <a:gd name="T54" fmla="*/ 22 w 277"/>
                <a:gd name="T55" fmla="*/ 19 h 107"/>
                <a:gd name="T56" fmla="*/ 44 w 277"/>
                <a:gd name="T57" fmla="*/ 27 h 107"/>
                <a:gd name="T58" fmla="*/ 65 w 277"/>
                <a:gd name="T59" fmla="*/ 35 h 107"/>
                <a:gd name="T60" fmla="*/ 87 w 277"/>
                <a:gd name="T61" fmla="*/ 42 h 107"/>
                <a:gd name="T62" fmla="*/ 103 w 277"/>
                <a:gd name="T63" fmla="*/ 43 h 107"/>
                <a:gd name="T64" fmla="*/ 116 w 277"/>
                <a:gd name="T65" fmla="*/ 43 h 107"/>
                <a:gd name="T66" fmla="*/ 128 w 277"/>
                <a:gd name="T67" fmla="*/ 43 h 107"/>
                <a:gd name="T68" fmla="*/ 143 w 277"/>
                <a:gd name="T69" fmla="*/ 43 h 107"/>
                <a:gd name="T70" fmla="*/ 155 w 277"/>
                <a:gd name="T71" fmla="*/ 43 h 107"/>
                <a:gd name="T72" fmla="*/ 168 w 277"/>
                <a:gd name="T73" fmla="*/ 42 h 107"/>
                <a:gd name="T74" fmla="*/ 181 w 277"/>
                <a:gd name="T75" fmla="*/ 40 h 107"/>
                <a:gd name="T76" fmla="*/ 195 w 277"/>
                <a:gd name="T77" fmla="*/ 38 h 107"/>
                <a:gd name="T78" fmla="*/ 211 w 277"/>
                <a:gd name="T79" fmla="*/ 38 h 107"/>
                <a:gd name="T80" fmla="*/ 228 w 277"/>
                <a:gd name="T81" fmla="*/ 42 h 107"/>
                <a:gd name="T82" fmla="*/ 234 w 277"/>
                <a:gd name="T83" fmla="*/ 51 h 107"/>
                <a:gd name="T84" fmla="*/ 233 w 277"/>
                <a:gd name="T85" fmla="*/ 67 h 107"/>
                <a:gd name="T86" fmla="*/ 219 w 277"/>
                <a:gd name="T87" fmla="*/ 72 h 107"/>
                <a:gd name="T88" fmla="*/ 204 w 277"/>
                <a:gd name="T89" fmla="*/ 73 h 107"/>
                <a:gd name="T90" fmla="*/ 192 w 277"/>
                <a:gd name="T91" fmla="*/ 76 h 107"/>
                <a:gd name="T92" fmla="*/ 177 w 277"/>
                <a:gd name="T93" fmla="*/ 76 h 107"/>
                <a:gd name="T94" fmla="*/ 165 w 277"/>
                <a:gd name="T95" fmla="*/ 78 h 107"/>
                <a:gd name="T96" fmla="*/ 149 w 277"/>
                <a:gd name="T97" fmla="*/ 80 h 107"/>
                <a:gd name="T98" fmla="*/ 135 w 277"/>
                <a:gd name="T99" fmla="*/ 83 h 107"/>
                <a:gd name="T100" fmla="*/ 135 w 277"/>
                <a:gd name="T101" fmla="*/ 99 h 107"/>
                <a:gd name="T102" fmla="*/ 147 w 277"/>
                <a:gd name="T103"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7" h="107">
                  <a:moveTo>
                    <a:pt x="150" y="107"/>
                  </a:moveTo>
                  <a:lnTo>
                    <a:pt x="154" y="105"/>
                  </a:lnTo>
                  <a:lnTo>
                    <a:pt x="157" y="105"/>
                  </a:lnTo>
                  <a:lnTo>
                    <a:pt x="162" y="103"/>
                  </a:lnTo>
                  <a:lnTo>
                    <a:pt x="166" y="103"/>
                  </a:lnTo>
                  <a:lnTo>
                    <a:pt x="171" y="103"/>
                  </a:lnTo>
                  <a:lnTo>
                    <a:pt x="176" y="102"/>
                  </a:lnTo>
                  <a:lnTo>
                    <a:pt x="182" y="102"/>
                  </a:lnTo>
                  <a:lnTo>
                    <a:pt x="189" y="102"/>
                  </a:lnTo>
                  <a:lnTo>
                    <a:pt x="193" y="100"/>
                  </a:lnTo>
                  <a:lnTo>
                    <a:pt x="200" y="100"/>
                  </a:lnTo>
                  <a:lnTo>
                    <a:pt x="203" y="100"/>
                  </a:lnTo>
                  <a:lnTo>
                    <a:pt x="206" y="99"/>
                  </a:lnTo>
                  <a:lnTo>
                    <a:pt x="209" y="99"/>
                  </a:lnTo>
                  <a:lnTo>
                    <a:pt x="212" y="99"/>
                  </a:lnTo>
                  <a:lnTo>
                    <a:pt x="219" y="97"/>
                  </a:lnTo>
                  <a:lnTo>
                    <a:pt x="225" y="96"/>
                  </a:lnTo>
                  <a:lnTo>
                    <a:pt x="228" y="96"/>
                  </a:lnTo>
                  <a:lnTo>
                    <a:pt x="231" y="94"/>
                  </a:lnTo>
                  <a:lnTo>
                    <a:pt x="234" y="94"/>
                  </a:lnTo>
                  <a:lnTo>
                    <a:pt x="238" y="92"/>
                  </a:lnTo>
                  <a:lnTo>
                    <a:pt x="242" y="91"/>
                  </a:lnTo>
                  <a:lnTo>
                    <a:pt x="249" y="89"/>
                  </a:lnTo>
                  <a:lnTo>
                    <a:pt x="254" y="86"/>
                  </a:lnTo>
                  <a:lnTo>
                    <a:pt x="258" y="84"/>
                  </a:lnTo>
                  <a:lnTo>
                    <a:pt x="263" y="81"/>
                  </a:lnTo>
                  <a:lnTo>
                    <a:pt x="266" y="78"/>
                  </a:lnTo>
                  <a:lnTo>
                    <a:pt x="269" y="75"/>
                  </a:lnTo>
                  <a:lnTo>
                    <a:pt x="273" y="73"/>
                  </a:lnTo>
                  <a:lnTo>
                    <a:pt x="274" y="69"/>
                  </a:lnTo>
                  <a:lnTo>
                    <a:pt x="277" y="65"/>
                  </a:lnTo>
                  <a:lnTo>
                    <a:pt x="277" y="61"/>
                  </a:lnTo>
                  <a:lnTo>
                    <a:pt x="277" y="56"/>
                  </a:lnTo>
                  <a:lnTo>
                    <a:pt x="277" y="51"/>
                  </a:lnTo>
                  <a:lnTo>
                    <a:pt x="276" y="45"/>
                  </a:lnTo>
                  <a:lnTo>
                    <a:pt x="274" y="40"/>
                  </a:lnTo>
                  <a:lnTo>
                    <a:pt x="271" y="35"/>
                  </a:lnTo>
                  <a:lnTo>
                    <a:pt x="268" y="30"/>
                  </a:lnTo>
                  <a:lnTo>
                    <a:pt x="265" y="26"/>
                  </a:lnTo>
                  <a:lnTo>
                    <a:pt x="260" y="23"/>
                  </a:lnTo>
                  <a:lnTo>
                    <a:pt x="255" y="21"/>
                  </a:lnTo>
                  <a:lnTo>
                    <a:pt x="250" y="18"/>
                  </a:lnTo>
                  <a:lnTo>
                    <a:pt x="244" y="16"/>
                  </a:lnTo>
                  <a:lnTo>
                    <a:pt x="239" y="15"/>
                  </a:lnTo>
                  <a:lnTo>
                    <a:pt x="234" y="15"/>
                  </a:lnTo>
                  <a:lnTo>
                    <a:pt x="227" y="15"/>
                  </a:lnTo>
                  <a:lnTo>
                    <a:pt x="222" y="15"/>
                  </a:lnTo>
                  <a:lnTo>
                    <a:pt x="215" y="15"/>
                  </a:lnTo>
                  <a:lnTo>
                    <a:pt x="211" y="15"/>
                  </a:lnTo>
                  <a:lnTo>
                    <a:pt x="204" y="15"/>
                  </a:lnTo>
                  <a:lnTo>
                    <a:pt x="200" y="15"/>
                  </a:lnTo>
                  <a:lnTo>
                    <a:pt x="195" y="15"/>
                  </a:lnTo>
                  <a:lnTo>
                    <a:pt x="190" y="16"/>
                  </a:lnTo>
                  <a:lnTo>
                    <a:pt x="185" y="16"/>
                  </a:lnTo>
                  <a:lnTo>
                    <a:pt x="182" y="16"/>
                  </a:lnTo>
                  <a:lnTo>
                    <a:pt x="177" y="16"/>
                  </a:lnTo>
                  <a:lnTo>
                    <a:pt x="174" y="18"/>
                  </a:lnTo>
                  <a:lnTo>
                    <a:pt x="169" y="18"/>
                  </a:lnTo>
                  <a:lnTo>
                    <a:pt x="166" y="19"/>
                  </a:lnTo>
                  <a:lnTo>
                    <a:pt x="162" y="19"/>
                  </a:lnTo>
                  <a:lnTo>
                    <a:pt x="158" y="21"/>
                  </a:lnTo>
                  <a:lnTo>
                    <a:pt x="154" y="21"/>
                  </a:lnTo>
                  <a:lnTo>
                    <a:pt x="150" y="21"/>
                  </a:lnTo>
                  <a:lnTo>
                    <a:pt x="147" y="21"/>
                  </a:lnTo>
                  <a:lnTo>
                    <a:pt x="143" y="21"/>
                  </a:lnTo>
                  <a:lnTo>
                    <a:pt x="139" y="21"/>
                  </a:lnTo>
                  <a:lnTo>
                    <a:pt x="135" y="23"/>
                  </a:lnTo>
                  <a:lnTo>
                    <a:pt x="131" y="23"/>
                  </a:lnTo>
                  <a:lnTo>
                    <a:pt x="128" y="24"/>
                  </a:lnTo>
                  <a:lnTo>
                    <a:pt x="124" y="24"/>
                  </a:lnTo>
                  <a:lnTo>
                    <a:pt x="120" y="24"/>
                  </a:lnTo>
                  <a:lnTo>
                    <a:pt x="117" y="24"/>
                  </a:lnTo>
                  <a:lnTo>
                    <a:pt x="112" y="24"/>
                  </a:lnTo>
                  <a:lnTo>
                    <a:pt x="109" y="23"/>
                  </a:lnTo>
                  <a:lnTo>
                    <a:pt x="104" y="23"/>
                  </a:lnTo>
                  <a:lnTo>
                    <a:pt x="101" y="21"/>
                  </a:lnTo>
                  <a:lnTo>
                    <a:pt x="98" y="21"/>
                  </a:lnTo>
                  <a:lnTo>
                    <a:pt x="93" y="21"/>
                  </a:lnTo>
                  <a:lnTo>
                    <a:pt x="90" y="19"/>
                  </a:lnTo>
                  <a:lnTo>
                    <a:pt x="85" y="19"/>
                  </a:lnTo>
                  <a:lnTo>
                    <a:pt x="82" y="18"/>
                  </a:lnTo>
                  <a:lnTo>
                    <a:pt x="79" y="16"/>
                  </a:lnTo>
                  <a:lnTo>
                    <a:pt x="74" y="16"/>
                  </a:lnTo>
                  <a:lnTo>
                    <a:pt x="70" y="15"/>
                  </a:lnTo>
                  <a:lnTo>
                    <a:pt x="66" y="13"/>
                  </a:lnTo>
                  <a:lnTo>
                    <a:pt x="63" y="11"/>
                  </a:lnTo>
                  <a:lnTo>
                    <a:pt x="59" y="10"/>
                  </a:lnTo>
                  <a:lnTo>
                    <a:pt x="55" y="8"/>
                  </a:lnTo>
                  <a:lnTo>
                    <a:pt x="52" y="7"/>
                  </a:lnTo>
                  <a:lnTo>
                    <a:pt x="49" y="5"/>
                  </a:lnTo>
                  <a:lnTo>
                    <a:pt x="44" y="5"/>
                  </a:lnTo>
                  <a:lnTo>
                    <a:pt x="41" y="4"/>
                  </a:lnTo>
                  <a:lnTo>
                    <a:pt x="38" y="2"/>
                  </a:lnTo>
                  <a:lnTo>
                    <a:pt x="33" y="2"/>
                  </a:lnTo>
                  <a:lnTo>
                    <a:pt x="30" y="0"/>
                  </a:lnTo>
                  <a:lnTo>
                    <a:pt x="27" y="0"/>
                  </a:lnTo>
                  <a:lnTo>
                    <a:pt x="24" y="0"/>
                  </a:lnTo>
                  <a:lnTo>
                    <a:pt x="19" y="0"/>
                  </a:lnTo>
                  <a:lnTo>
                    <a:pt x="16" y="0"/>
                  </a:lnTo>
                  <a:lnTo>
                    <a:pt x="13" y="0"/>
                  </a:lnTo>
                  <a:lnTo>
                    <a:pt x="8" y="0"/>
                  </a:lnTo>
                  <a:lnTo>
                    <a:pt x="5" y="0"/>
                  </a:lnTo>
                  <a:lnTo>
                    <a:pt x="1" y="2"/>
                  </a:lnTo>
                  <a:lnTo>
                    <a:pt x="0" y="5"/>
                  </a:lnTo>
                  <a:lnTo>
                    <a:pt x="0" y="8"/>
                  </a:lnTo>
                  <a:lnTo>
                    <a:pt x="0" y="10"/>
                  </a:lnTo>
                  <a:lnTo>
                    <a:pt x="0" y="13"/>
                  </a:lnTo>
                  <a:lnTo>
                    <a:pt x="3" y="15"/>
                  </a:lnTo>
                  <a:lnTo>
                    <a:pt x="6" y="16"/>
                  </a:lnTo>
                  <a:lnTo>
                    <a:pt x="13" y="16"/>
                  </a:lnTo>
                  <a:lnTo>
                    <a:pt x="17" y="18"/>
                  </a:lnTo>
                  <a:lnTo>
                    <a:pt x="22" y="19"/>
                  </a:lnTo>
                  <a:lnTo>
                    <a:pt x="28" y="21"/>
                  </a:lnTo>
                  <a:lnTo>
                    <a:pt x="33" y="23"/>
                  </a:lnTo>
                  <a:lnTo>
                    <a:pt x="38" y="24"/>
                  </a:lnTo>
                  <a:lnTo>
                    <a:pt x="44" y="27"/>
                  </a:lnTo>
                  <a:lnTo>
                    <a:pt x="49" y="29"/>
                  </a:lnTo>
                  <a:lnTo>
                    <a:pt x="55" y="30"/>
                  </a:lnTo>
                  <a:lnTo>
                    <a:pt x="60" y="34"/>
                  </a:lnTo>
                  <a:lnTo>
                    <a:pt x="65" y="35"/>
                  </a:lnTo>
                  <a:lnTo>
                    <a:pt x="70" y="37"/>
                  </a:lnTo>
                  <a:lnTo>
                    <a:pt x="76" y="38"/>
                  </a:lnTo>
                  <a:lnTo>
                    <a:pt x="81" y="40"/>
                  </a:lnTo>
                  <a:lnTo>
                    <a:pt x="87" y="42"/>
                  </a:lnTo>
                  <a:lnTo>
                    <a:pt x="93" y="43"/>
                  </a:lnTo>
                  <a:lnTo>
                    <a:pt x="97" y="43"/>
                  </a:lnTo>
                  <a:lnTo>
                    <a:pt x="100" y="43"/>
                  </a:lnTo>
                  <a:lnTo>
                    <a:pt x="103" y="43"/>
                  </a:lnTo>
                  <a:lnTo>
                    <a:pt x="106" y="43"/>
                  </a:lnTo>
                  <a:lnTo>
                    <a:pt x="109" y="43"/>
                  </a:lnTo>
                  <a:lnTo>
                    <a:pt x="112" y="43"/>
                  </a:lnTo>
                  <a:lnTo>
                    <a:pt x="116" y="43"/>
                  </a:lnTo>
                  <a:lnTo>
                    <a:pt x="119" y="45"/>
                  </a:lnTo>
                  <a:lnTo>
                    <a:pt x="122" y="43"/>
                  </a:lnTo>
                  <a:lnTo>
                    <a:pt x="125" y="43"/>
                  </a:lnTo>
                  <a:lnTo>
                    <a:pt x="128" y="43"/>
                  </a:lnTo>
                  <a:lnTo>
                    <a:pt x="133" y="43"/>
                  </a:lnTo>
                  <a:lnTo>
                    <a:pt x="135" y="43"/>
                  </a:lnTo>
                  <a:lnTo>
                    <a:pt x="139" y="43"/>
                  </a:lnTo>
                  <a:lnTo>
                    <a:pt x="143" y="43"/>
                  </a:lnTo>
                  <a:lnTo>
                    <a:pt x="146" y="43"/>
                  </a:lnTo>
                  <a:lnTo>
                    <a:pt x="149" y="43"/>
                  </a:lnTo>
                  <a:lnTo>
                    <a:pt x="152" y="43"/>
                  </a:lnTo>
                  <a:lnTo>
                    <a:pt x="155" y="43"/>
                  </a:lnTo>
                  <a:lnTo>
                    <a:pt x="158" y="43"/>
                  </a:lnTo>
                  <a:lnTo>
                    <a:pt x="162" y="42"/>
                  </a:lnTo>
                  <a:lnTo>
                    <a:pt x="165" y="42"/>
                  </a:lnTo>
                  <a:lnTo>
                    <a:pt x="168" y="42"/>
                  </a:lnTo>
                  <a:lnTo>
                    <a:pt x="171" y="42"/>
                  </a:lnTo>
                  <a:lnTo>
                    <a:pt x="174" y="42"/>
                  </a:lnTo>
                  <a:lnTo>
                    <a:pt x="177" y="40"/>
                  </a:lnTo>
                  <a:lnTo>
                    <a:pt x="181" y="40"/>
                  </a:lnTo>
                  <a:lnTo>
                    <a:pt x="184" y="40"/>
                  </a:lnTo>
                  <a:lnTo>
                    <a:pt x="189" y="40"/>
                  </a:lnTo>
                  <a:lnTo>
                    <a:pt x="192" y="38"/>
                  </a:lnTo>
                  <a:lnTo>
                    <a:pt x="195" y="38"/>
                  </a:lnTo>
                  <a:lnTo>
                    <a:pt x="198" y="38"/>
                  </a:lnTo>
                  <a:lnTo>
                    <a:pt x="201" y="38"/>
                  </a:lnTo>
                  <a:lnTo>
                    <a:pt x="206" y="38"/>
                  </a:lnTo>
                  <a:lnTo>
                    <a:pt x="211" y="38"/>
                  </a:lnTo>
                  <a:lnTo>
                    <a:pt x="215" y="38"/>
                  </a:lnTo>
                  <a:lnTo>
                    <a:pt x="219" y="38"/>
                  </a:lnTo>
                  <a:lnTo>
                    <a:pt x="223" y="40"/>
                  </a:lnTo>
                  <a:lnTo>
                    <a:pt x="228" y="42"/>
                  </a:lnTo>
                  <a:lnTo>
                    <a:pt x="233" y="43"/>
                  </a:lnTo>
                  <a:lnTo>
                    <a:pt x="233" y="45"/>
                  </a:lnTo>
                  <a:lnTo>
                    <a:pt x="234" y="50"/>
                  </a:lnTo>
                  <a:lnTo>
                    <a:pt x="234" y="51"/>
                  </a:lnTo>
                  <a:lnTo>
                    <a:pt x="236" y="54"/>
                  </a:lnTo>
                  <a:lnTo>
                    <a:pt x="236" y="59"/>
                  </a:lnTo>
                  <a:lnTo>
                    <a:pt x="234" y="64"/>
                  </a:lnTo>
                  <a:lnTo>
                    <a:pt x="233" y="67"/>
                  </a:lnTo>
                  <a:lnTo>
                    <a:pt x="230" y="69"/>
                  </a:lnTo>
                  <a:lnTo>
                    <a:pt x="227" y="70"/>
                  </a:lnTo>
                  <a:lnTo>
                    <a:pt x="222" y="72"/>
                  </a:lnTo>
                  <a:lnTo>
                    <a:pt x="219" y="72"/>
                  </a:lnTo>
                  <a:lnTo>
                    <a:pt x="214" y="73"/>
                  </a:lnTo>
                  <a:lnTo>
                    <a:pt x="211" y="73"/>
                  </a:lnTo>
                  <a:lnTo>
                    <a:pt x="208" y="73"/>
                  </a:lnTo>
                  <a:lnTo>
                    <a:pt x="204" y="73"/>
                  </a:lnTo>
                  <a:lnTo>
                    <a:pt x="201" y="75"/>
                  </a:lnTo>
                  <a:lnTo>
                    <a:pt x="198" y="75"/>
                  </a:lnTo>
                  <a:lnTo>
                    <a:pt x="195" y="76"/>
                  </a:lnTo>
                  <a:lnTo>
                    <a:pt x="192" y="76"/>
                  </a:lnTo>
                  <a:lnTo>
                    <a:pt x="189" y="76"/>
                  </a:lnTo>
                  <a:lnTo>
                    <a:pt x="184" y="76"/>
                  </a:lnTo>
                  <a:lnTo>
                    <a:pt x="181" y="76"/>
                  </a:lnTo>
                  <a:lnTo>
                    <a:pt x="177" y="76"/>
                  </a:lnTo>
                  <a:lnTo>
                    <a:pt x="174" y="78"/>
                  </a:lnTo>
                  <a:lnTo>
                    <a:pt x="171" y="78"/>
                  </a:lnTo>
                  <a:lnTo>
                    <a:pt x="168" y="78"/>
                  </a:lnTo>
                  <a:lnTo>
                    <a:pt x="165" y="78"/>
                  </a:lnTo>
                  <a:lnTo>
                    <a:pt x="162" y="78"/>
                  </a:lnTo>
                  <a:lnTo>
                    <a:pt x="158" y="78"/>
                  </a:lnTo>
                  <a:lnTo>
                    <a:pt x="155" y="78"/>
                  </a:lnTo>
                  <a:lnTo>
                    <a:pt x="149" y="80"/>
                  </a:lnTo>
                  <a:lnTo>
                    <a:pt x="143" y="81"/>
                  </a:lnTo>
                  <a:lnTo>
                    <a:pt x="139" y="81"/>
                  </a:lnTo>
                  <a:lnTo>
                    <a:pt x="136" y="81"/>
                  </a:lnTo>
                  <a:lnTo>
                    <a:pt x="135" y="83"/>
                  </a:lnTo>
                  <a:lnTo>
                    <a:pt x="135" y="86"/>
                  </a:lnTo>
                  <a:lnTo>
                    <a:pt x="133" y="89"/>
                  </a:lnTo>
                  <a:lnTo>
                    <a:pt x="133" y="94"/>
                  </a:lnTo>
                  <a:lnTo>
                    <a:pt x="135" y="99"/>
                  </a:lnTo>
                  <a:lnTo>
                    <a:pt x="139" y="102"/>
                  </a:lnTo>
                  <a:lnTo>
                    <a:pt x="141" y="103"/>
                  </a:lnTo>
                  <a:lnTo>
                    <a:pt x="144" y="105"/>
                  </a:lnTo>
                  <a:lnTo>
                    <a:pt x="147" y="105"/>
                  </a:lnTo>
                  <a:lnTo>
                    <a:pt x="150" y="107"/>
                  </a:lnTo>
                  <a:lnTo>
                    <a:pt x="15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0" name="Freeform 32"/>
            <p:cNvSpPr>
              <a:spLocks/>
            </p:cNvSpPr>
            <p:nvPr/>
          </p:nvSpPr>
          <p:spPr bwMode="auto">
            <a:xfrm>
              <a:off x="4871" y="3350"/>
              <a:ext cx="295" cy="103"/>
            </a:xfrm>
            <a:custGeom>
              <a:avLst/>
              <a:gdLst>
                <a:gd name="T0" fmla="*/ 17 w 295"/>
                <a:gd name="T1" fmla="*/ 55 h 103"/>
                <a:gd name="T2" fmla="*/ 38 w 295"/>
                <a:gd name="T3" fmla="*/ 44 h 103"/>
                <a:gd name="T4" fmla="*/ 51 w 295"/>
                <a:gd name="T5" fmla="*/ 40 h 103"/>
                <a:gd name="T6" fmla="*/ 65 w 295"/>
                <a:gd name="T7" fmla="*/ 36 h 103"/>
                <a:gd name="T8" fmla="*/ 79 w 295"/>
                <a:gd name="T9" fmla="*/ 33 h 103"/>
                <a:gd name="T10" fmla="*/ 92 w 295"/>
                <a:gd name="T11" fmla="*/ 32 h 103"/>
                <a:gd name="T12" fmla="*/ 106 w 295"/>
                <a:gd name="T13" fmla="*/ 30 h 103"/>
                <a:gd name="T14" fmla="*/ 121 w 295"/>
                <a:gd name="T15" fmla="*/ 28 h 103"/>
                <a:gd name="T16" fmla="*/ 135 w 295"/>
                <a:gd name="T17" fmla="*/ 27 h 103"/>
                <a:gd name="T18" fmla="*/ 149 w 295"/>
                <a:gd name="T19" fmla="*/ 27 h 103"/>
                <a:gd name="T20" fmla="*/ 163 w 295"/>
                <a:gd name="T21" fmla="*/ 27 h 103"/>
                <a:gd name="T22" fmla="*/ 178 w 295"/>
                <a:gd name="T23" fmla="*/ 27 h 103"/>
                <a:gd name="T24" fmla="*/ 190 w 295"/>
                <a:gd name="T25" fmla="*/ 28 h 103"/>
                <a:gd name="T26" fmla="*/ 205 w 295"/>
                <a:gd name="T27" fmla="*/ 28 h 103"/>
                <a:gd name="T28" fmla="*/ 219 w 295"/>
                <a:gd name="T29" fmla="*/ 30 h 103"/>
                <a:gd name="T30" fmla="*/ 236 w 295"/>
                <a:gd name="T31" fmla="*/ 32 h 103"/>
                <a:gd name="T32" fmla="*/ 252 w 295"/>
                <a:gd name="T33" fmla="*/ 40 h 103"/>
                <a:gd name="T34" fmla="*/ 257 w 295"/>
                <a:gd name="T35" fmla="*/ 54 h 103"/>
                <a:gd name="T36" fmla="*/ 246 w 295"/>
                <a:gd name="T37" fmla="*/ 62 h 103"/>
                <a:gd name="T38" fmla="*/ 232 w 295"/>
                <a:gd name="T39" fmla="*/ 60 h 103"/>
                <a:gd name="T40" fmla="*/ 216 w 295"/>
                <a:gd name="T41" fmla="*/ 60 h 103"/>
                <a:gd name="T42" fmla="*/ 192 w 295"/>
                <a:gd name="T43" fmla="*/ 59 h 103"/>
                <a:gd name="T44" fmla="*/ 171 w 295"/>
                <a:gd name="T45" fmla="*/ 65 h 103"/>
                <a:gd name="T46" fmla="*/ 151 w 295"/>
                <a:gd name="T47" fmla="*/ 74 h 103"/>
                <a:gd name="T48" fmla="*/ 130 w 295"/>
                <a:gd name="T49" fmla="*/ 86 h 103"/>
                <a:gd name="T50" fmla="*/ 122 w 295"/>
                <a:gd name="T51" fmla="*/ 97 h 103"/>
                <a:gd name="T52" fmla="*/ 130 w 295"/>
                <a:gd name="T53" fmla="*/ 103 h 103"/>
                <a:gd name="T54" fmla="*/ 152 w 295"/>
                <a:gd name="T55" fmla="*/ 92 h 103"/>
                <a:gd name="T56" fmla="*/ 176 w 295"/>
                <a:gd name="T57" fmla="*/ 84 h 103"/>
                <a:gd name="T58" fmla="*/ 197 w 295"/>
                <a:gd name="T59" fmla="*/ 81 h 103"/>
                <a:gd name="T60" fmla="*/ 211 w 295"/>
                <a:gd name="T61" fmla="*/ 79 h 103"/>
                <a:gd name="T62" fmla="*/ 224 w 295"/>
                <a:gd name="T63" fmla="*/ 79 h 103"/>
                <a:gd name="T64" fmla="*/ 239 w 295"/>
                <a:gd name="T65" fmla="*/ 79 h 103"/>
                <a:gd name="T66" fmla="*/ 257 w 295"/>
                <a:gd name="T67" fmla="*/ 81 h 103"/>
                <a:gd name="T68" fmla="*/ 271 w 295"/>
                <a:gd name="T69" fmla="*/ 78 h 103"/>
                <a:gd name="T70" fmla="*/ 287 w 295"/>
                <a:gd name="T71" fmla="*/ 67 h 103"/>
                <a:gd name="T72" fmla="*/ 293 w 295"/>
                <a:gd name="T73" fmla="*/ 51 h 103"/>
                <a:gd name="T74" fmla="*/ 292 w 295"/>
                <a:gd name="T75" fmla="*/ 35 h 103"/>
                <a:gd name="T76" fmla="*/ 281 w 295"/>
                <a:gd name="T77" fmla="*/ 21 h 103"/>
                <a:gd name="T78" fmla="*/ 263 w 295"/>
                <a:gd name="T79" fmla="*/ 13 h 103"/>
                <a:gd name="T80" fmla="*/ 247 w 295"/>
                <a:gd name="T81" fmla="*/ 8 h 103"/>
                <a:gd name="T82" fmla="*/ 230 w 295"/>
                <a:gd name="T83" fmla="*/ 5 h 103"/>
                <a:gd name="T84" fmla="*/ 212 w 295"/>
                <a:gd name="T85" fmla="*/ 2 h 103"/>
                <a:gd name="T86" fmla="*/ 193 w 295"/>
                <a:gd name="T87" fmla="*/ 0 h 103"/>
                <a:gd name="T88" fmla="*/ 174 w 295"/>
                <a:gd name="T89" fmla="*/ 0 h 103"/>
                <a:gd name="T90" fmla="*/ 155 w 295"/>
                <a:gd name="T91" fmla="*/ 0 h 103"/>
                <a:gd name="T92" fmla="*/ 136 w 295"/>
                <a:gd name="T93" fmla="*/ 0 h 103"/>
                <a:gd name="T94" fmla="*/ 117 w 295"/>
                <a:gd name="T95" fmla="*/ 3 h 103"/>
                <a:gd name="T96" fmla="*/ 97 w 295"/>
                <a:gd name="T97" fmla="*/ 6 h 103"/>
                <a:gd name="T98" fmla="*/ 79 w 295"/>
                <a:gd name="T99" fmla="*/ 11 h 103"/>
                <a:gd name="T100" fmla="*/ 62 w 295"/>
                <a:gd name="T101" fmla="*/ 17 h 103"/>
                <a:gd name="T102" fmla="*/ 46 w 295"/>
                <a:gd name="T103" fmla="*/ 25 h 103"/>
                <a:gd name="T104" fmla="*/ 30 w 295"/>
                <a:gd name="T105" fmla="*/ 33 h 103"/>
                <a:gd name="T106" fmla="*/ 17 w 295"/>
                <a:gd name="T107" fmla="*/ 44 h 103"/>
                <a:gd name="T108" fmla="*/ 6 w 295"/>
                <a:gd name="T109" fmla="*/ 57 h 103"/>
                <a:gd name="T110" fmla="*/ 0 w 295"/>
                <a:gd name="T111"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103">
                  <a:moveTo>
                    <a:pt x="2" y="67"/>
                  </a:moveTo>
                  <a:lnTo>
                    <a:pt x="6" y="63"/>
                  </a:lnTo>
                  <a:lnTo>
                    <a:pt x="11" y="59"/>
                  </a:lnTo>
                  <a:lnTo>
                    <a:pt x="17" y="55"/>
                  </a:lnTo>
                  <a:lnTo>
                    <a:pt x="24" y="52"/>
                  </a:lnTo>
                  <a:lnTo>
                    <a:pt x="29" y="49"/>
                  </a:lnTo>
                  <a:lnTo>
                    <a:pt x="35" y="46"/>
                  </a:lnTo>
                  <a:lnTo>
                    <a:pt x="38" y="44"/>
                  </a:lnTo>
                  <a:lnTo>
                    <a:pt x="41" y="43"/>
                  </a:lnTo>
                  <a:lnTo>
                    <a:pt x="44" y="43"/>
                  </a:lnTo>
                  <a:lnTo>
                    <a:pt x="49" y="41"/>
                  </a:lnTo>
                  <a:lnTo>
                    <a:pt x="51" y="40"/>
                  </a:lnTo>
                  <a:lnTo>
                    <a:pt x="56" y="40"/>
                  </a:lnTo>
                  <a:lnTo>
                    <a:pt x="57" y="38"/>
                  </a:lnTo>
                  <a:lnTo>
                    <a:pt x="62" y="38"/>
                  </a:lnTo>
                  <a:lnTo>
                    <a:pt x="65" y="36"/>
                  </a:lnTo>
                  <a:lnTo>
                    <a:pt x="68" y="36"/>
                  </a:lnTo>
                  <a:lnTo>
                    <a:pt x="71" y="35"/>
                  </a:lnTo>
                  <a:lnTo>
                    <a:pt x="75" y="35"/>
                  </a:lnTo>
                  <a:lnTo>
                    <a:pt x="79" y="33"/>
                  </a:lnTo>
                  <a:lnTo>
                    <a:pt x="82" y="32"/>
                  </a:lnTo>
                  <a:lnTo>
                    <a:pt x="86" y="32"/>
                  </a:lnTo>
                  <a:lnTo>
                    <a:pt x="89" y="32"/>
                  </a:lnTo>
                  <a:lnTo>
                    <a:pt x="92" y="32"/>
                  </a:lnTo>
                  <a:lnTo>
                    <a:pt x="95" y="30"/>
                  </a:lnTo>
                  <a:lnTo>
                    <a:pt x="100" y="30"/>
                  </a:lnTo>
                  <a:lnTo>
                    <a:pt x="103" y="30"/>
                  </a:lnTo>
                  <a:lnTo>
                    <a:pt x="106" y="30"/>
                  </a:lnTo>
                  <a:lnTo>
                    <a:pt x="109" y="28"/>
                  </a:lnTo>
                  <a:lnTo>
                    <a:pt x="113" y="28"/>
                  </a:lnTo>
                  <a:lnTo>
                    <a:pt x="117" y="28"/>
                  </a:lnTo>
                  <a:lnTo>
                    <a:pt x="121" y="28"/>
                  </a:lnTo>
                  <a:lnTo>
                    <a:pt x="124" y="28"/>
                  </a:lnTo>
                  <a:lnTo>
                    <a:pt x="127" y="28"/>
                  </a:lnTo>
                  <a:lnTo>
                    <a:pt x="130" y="28"/>
                  </a:lnTo>
                  <a:lnTo>
                    <a:pt x="135" y="27"/>
                  </a:lnTo>
                  <a:lnTo>
                    <a:pt x="138" y="27"/>
                  </a:lnTo>
                  <a:lnTo>
                    <a:pt x="141" y="27"/>
                  </a:lnTo>
                  <a:lnTo>
                    <a:pt x="146" y="27"/>
                  </a:lnTo>
                  <a:lnTo>
                    <a:pt x="149" y="27"/>
                  </a:lnTo>
                  <a:lnTo>
                    <a:pt x="152" y="27"/>
                  </a:lnTo>
                  <a:lnTo>
                    <a:pt x="155" y="27"/>
                  </a:lnTo>
                  <a:lnTo>
                    <a:pt x="160" y="27"/>
                  </a:lnTo>
                  <a:lnTo>
                    <a:pt x="163" y="27"/>
                  </a:lnTo>
                  <a:lnTo>
                    <a:pt x="167" y="27"/>
                  </a:lnTo>
                  <a:lnTo>
                    <a:pt x="170" y="27"/>
                  </a:lnTo>
                  <a:lnTo>
                    <a:pt x="173" y="27"/>
                  </a:lnTo>
                  <a:lnTo>
                    <a:pt x="178" y="27"/>
                  </a:lnTo>
                  <a:lnTo>
                    <a:pt x="181" y="28"/>
                  </a:lnTo>
                  <a:lnTo>
                    <a:pt x="184" y="28"/>
                  </a:lnTo>
                  <a:lnTo>
                    <a:pt x="187" y="28"/>
                  </a:lnTo>
                  <a:lnTo>
                    <a:pt x="190" y="28"/>
                  </a:lnTo>
                  <a:lnTo>
                    <a:pt x="193" y="28"/>
                  </a:lnTo>
                  <a:lnTo>
                    <a:pt x="197" y="28"/>
                  </a:lnTo>
                  <a:lnTo>
                    <a:pt x="201" y="28"/>
                  </a:lnTo>
                  <a:lnTo>
                    <a:pt x="205" y="28"/>
                  </a:lnTo>
                  <a:lnTo>
                    <a:pt x="208" y="30"/>
                  </a:lnTo>
                  <a:lnTo>
                    <a:pt x="211" y="30"/>
                  </a:lnTo>
                  <a:lnTo>
                    <a:pt x="214" y="30"/>
                  </a:lnTo>
                  <a:lnTo>
                    <a:pt x="219" y="30"/>
                  </a:lnTo>
                  <a:lnTo>
                    <a:pt x="224" y="30"/>
                  </a:lnTo>
                  <a:lnTo>
                    <a:pt x="228" y="30"/>
                  </a:lnTo>
                  <a:lnTo>
                    <a:pt x="233" y="32"/>
                  </a:lnTo>
                  <a:lnTo>
                    <a:pt x="236" y="32"/>
                  </a:lnTo>
                  <a:lnTo>
                    <a:pt x="241" y="33"/>
                  </a:lnTo>
                  <a:lnTo>
                    <a:pt x="246" y="35"/>
                  </a:lnTo>
                  <a:lnTo>
                    <a:pt x="251" y="36"/>
                  </a:lnTo>
                  <a:lnTo>
                    <a:pt x="252" y="40"/>
                  </a:lnTo>
                  <a:lnTo>
                    <a:pt x="254" y="43"/>
                  </a:lnTo>
                  <a:lnTo>
                    <a:pt x="255" y="46"/>
                  </a:lnTo>
                  <a:lnTo>
                    <a:pt x="255" y="51"/>
                  </a:lnTo>
                  <a:lnTo>
                    <a:pt x="257" y="54"/>
                  </a:lnTo>
                  <a:lnTo>
                    <a:pt x="255" y="59"/>
                  </a:lnTo>
                  <a:lnTo>
                    <a:pt x="254" y="60"/>
                  </a:lnTo>
                  <a:lnTo>
                    <a:pt x="249" y="62"/>
                  </a:lnTo>
                  <a:lnTo>
                    <a:pt x="246" y="62"/>
                  </a:lnTo>
                  <a:lnTo>
                    <a:pt x="243" y="62"/>
                  </a:lnTo>
                  <a:lnTo>
                    <a:pt x="238" y="60"/>
                  </a:lnTo>
                  <a:lnTo>
                    <a:pt x="235" y="60"/>
                  </a:lnTo>
                  <a:lnTo>
                    <a:pt x="232" y="60"/>
                  </a:lnTo>
                  <a:lnTo>
                    <a:pt x="228" y="60"/>
                  </a:lnTo>
                  <a:lnTo>
                    <a:pt x="225" y="60"/>
                  </a:lnTo>
                  <a:lnTo>
                    <a:pt x="222" y="60"/>
                  </a:lnTo>
                  <a:lnTo>
                    <a:pt x="216" y="60"/>
                  </a:lnTo>
                  <a:lnTo>
                    <a:pt x="211" y="60"/>
                  </a:lnTo>
                  <a:lnTo>
                    <a:pt x="203" y="59"/>
                  </a:lnTo>
                  <a:lnTo>
                    <a:pt x="198" y="59"/>
                  </a:lnTo>
                  <a:lnTo>
                    <a:pt x="192" y="59"/>
                  </a:lnTo>
                  <a:lnTo>
                    <a:pt x="187" y="60"/>
                  </a:lnTo>
                  <a:lnTo>
                    <a:pt x="182" y="62"/>
                  </a:lnTo>
                  <a:lnTo>
                    <a:pt x="176" y="63"/>
                  </a:lnTo>
                  <a:lnTo>
                    <a:pt x="171" y="65"/>
                  </a:lnTo>
                  <a:lnTo>
                    <a:pt x="167" y="67"/>
                  </a:lnTo>
                  <a:lnTo>
                    <a:pt x="160" y="70"/>
                  </a:lnTo>
                  <a:lnTo>
                    <a:pt x="155" y="71"/>
                  </a:lnTo>
                  <a:lnTo>
                    <a:pt x="151" y="74"/>
                  </a:lnTo>
                  <a:lnTo>
                    <a:pt x="146" y="76"/>
                  </a:lnTo>
                  <a:lnTo>
                    <a:pt x="140" y="79"/>
                  </a:lnTo>
                  <a:lnTo>
                    <a:pt x="135" y="82"/>
                  </a:lnTo>
                  <a:lnTo>
                    <a:pt x="130" y="86"/>
                  </a:lnTo>
                  <a:lnTo>
                    <a:pt x="127" y="89"/>
                  </a:lnTo>
                  <a:lnTo>
                    <a:pt x="124" y="90"/>
                  </a:lnTo>
                  <a:lnTo>
                    <a:pt x="122" y="94"/>
                  </a:lnTo>
                  <a:lnTo>
                    <a:pt x="122" y="97"/>
                  </a:lnTo>
                  <a:lnTo>
                    <a:pt x="124" y="100"/>
                  </a:lnTo>
                  <a:lnTo>
                    <a:pt x="124" y="101"/>
                  </a:lnTo>
                  <a:lnTo>
                    <a:pt x="127" y="103"/>
                  </a:lnTo>
                  <a:lnTo>
                    <a:pt x="130" y="103"/>
                  </a:lnTo>
                  <a:lnTo>
                    <a:pt x="135" y="101"/>
                  </a:lnTo>
                  <a:lnTo>
                    <a:pt x="140" y="98"/>
                  </a:lnTo>
                  <a:lnTo>
                    <a:pt x="146" y="95"/>
                  </a:lnTo>
                  <a:lnTo>
                    <a:pt x="152" y="92"/>
                  </a:lnTo>
                  <a:lnTo>
                    <a:pt x="159" y="90"/>
                  </a:lnTo>
                  <a:lnTo>
                    <a:pt x="165" y="87"/>
                  </a:lnTo>
                  <a:lnTo>
                    <a:pt x="171" y="86"/>
                  </a:lnTo>
                  <a:lnTo>
                    <a:pt x="176" y="84"/>
                  </a:lnTo>
                  <a:lnTo>
                    <a:pt x="182" y="82"/>
                  </a:lnTo>
                  <a:lnTo>
                    <a:pt x="189" y="81"/>
                  </a:lnTo>
                  <a:lnTo>
                    <a:pt x="195" y="81"/>
                  </a:lnTo>
                  <a:lnTo>
                    <a:pt x="197" y="81"/>
                  </a:lnTo>
                  <a:lnTo>
                    <a:pt x="200" y="79"/>
                  </a:lnTo>
                  <a:lnTo>
                    <a:pt x="203" y="79"/>
                  </a:lnTo>
                  <a:lnTo>
                    <a:pt x="208" y="79"/>
                  </a:lnTo>
                  <a:lnTo>
                    <a:pt x="211" y="79"/>
                  </a:lnTo>
                  <a:lnTo>
                    <a:pt x="214" y="79"/>
                  </a:lnTo>
                  <a:lnTo>
                    <a:pt x="217" y="79"/>
                  </a:lnTo>
                  <a:lnTo>
                    <a:pt x="220" y="79"/>
                  </a:lnTo>
                  <a:lnTo>
                    <a:pt x="224" y="79"/>
                  </a:lnTo>
                  <a:lnTo>
                    <a:pt x="227" y="79"/>
                  </a:lnTo>
                  <a:lnTo>
                    <a:pt x="232" y="79"/>
                  </a:lnTo>
                  <a:lnTo>
                    <a:pt x="235" y="79"/>
                  </a:lnTo>
                  <a:lnTo>
                    <a:pt x="239" y="79"/>
                  </a:lnTo>
                  <a:lnTo>
                    <a:pt x="246" y="81"/>
                  </a:lnTo>
                  <a:lnTo>
                    <a:pt x="249" y="81"/>
                  </a:lnTo>
                  <a:lnTo>
                    <a:pt x="254" y="81"/>
                  </a:lnTo>
                  <a:lnTo>
                    <a:pt x="257" y="81"/>
                  </a:lnTo>
                  <a:lnTo>
                    <a:pt x="260" y="81"/>
                  </a:lnTo>
                  <a:lnTo>
                    <a:pt x="265" y="79"/>
                  </a:lnTo>
                  <a:lnTo>
                    <a:pt x="268" y="79"/>
                  </a:lnTo>
                  <a:lnTo>
                    <a:pt x="271" y="78"/>
                  </a:lnTo>
                  <a:lnTo>
                    <a:pt x="274" y="78"/>
                  </a:lnTo>
                  <a:lnTo>
                    <a:pt x="281" y="74"/>
                  </a:lnTo>
                  <a:lnTo>
                    <a:pt x="285" y="71"/>
                  </a:lnTo>
                  <a:lnTo>
                    <a:pt x="287" y="67"/>
                  </a:lnTo>
                  <a:lnTo>
                    <a:pt x="290" y="63"/>
                  </a:lnTo>
                  <a:lnTo>
                    <a:pt x="292" y="59"/>
                  </a:lnTo>
                  <a:lnTo>
                    <a:pt x="293" y="54"/>
                  </a:lnTo>
                  <a:lnTo>
                    <a:pt x="293" y="51"/>
                  </a:lnTo>
                  <a:lnTo>
                    <a:pt x="295" y="46"/>
                  </a:lnTo>
                  <a:lnTo>
                    <a:pt x="293" y="41"/>
                  </a:lnTo>
                  <a:lnTo>
                    <a:pt x="293" y="38"/>
                  </a:lnTo>
                  <a:lnTo>
                    <a:pt x="292" y="35"/>
                  </a:lnTo>
                  <a:lnTo>
                    <a:pt x="290" y="30"/>
                  </a:lnTo>
                  <a:lnTo>
                    <a:pt x="287" y="27"/>
                  </a:lnTo>
                  <a:lnTo>
                    <a:pt x="284" y="24"/>
                  </a:lnTo>
                  <a:lnTo>
                    <a:pt x="281" y="21"/>
                  </a:lnTo>
                  <a:lnTo>
                    <a:pt x="276" y="17"/>
                  </a:lnTo>
                  <a:lnTo>
                    <a:pt x="273" y="16"/>
                  </a:lnTo>
                  <a:lnTo>
                    <a:pt x="268" y="14"/>
                  </a:lnTo>
                  <a:lnTo>
                    <a:pt x="263" y="13"/>
                  </a:lnTo>
                  <a:lnTo>
                    <a:pt x="260" y="11"/>
                  </a:lnTo>
                  <a:lnTo>
                    <a:pt x="255" y="11"/>
                  </a:lnTo>
                  <a:lnTo>
                    <a:pt x="252" y="9"/>
                  </a:lnTo>
                  <a:lnTo>
                    <a:pt x="247" y="8"/>
                  </a:lnTo>
                  <a:lnTo>
                    <a:pt x="243" y="8"/>
                  </a:lnTo>
                  <a:lnTo>
                    <a:pt x="239" y="6"/>
                  </a:lnTo>
                  <a:lnTo>
                    <a:pt x="235" y="6"/>
                  </a:lnTo>
                  <a:lnTo>
                    <a:pt x="230" y="5"/>
                  </a:lnTo>
                  <a:lnTo>
                    <a:pt x="227" y="5"/>
                  </a:lnTo>
                  <a:lnTo>
                    <a:pt x="222" y="3"/>
                  </a:lnTo>
                  <a:lnTo>
                    <a:pt x="217" y="2"/>
                  </a:lnTo>
                  <a:lnTo>
                    <a:pt x="212" y="2"/>
                  </a:lnTo>
                  <a:lnTo>
                    <a:pt x="208" y="2"/>
                  </a:lnTo>
                  <a:lnTo>
                    <a:pt x="203" y="0"/>
                  </a:lnTo>
                  <a:lnTo>
                    <a:pt x="200" y="0"/>
                  </a:lnTo>
                  <a:lnTo>
                    <a:pt x="193" y="0"/>
                  </a:lnTo>
                  <a:lnTo>
                    <a:pt x="189" y="0"/>
                  </a:lnTo>
                  <a:lnTo>
                    <a:pt x="184" y="0"/>
                  </a:lnTo>
                  <a:lnTo>
                    <a:pt x="179" y="0"/>
                  </a:lnTo>
                  <a:lnTo>
                    <a:pt x="174" y="0"/>
                  </a:lnTo>
                  <a:lnTo>
                    <a:pt x="170" y="0"/>
                  </a:lnTo>
                  <a:lnTo>
                    <a:pt x="165" y="0"/>
                  </a:lnTo>
                  <a:lnTo>
                    <a:pt x="160" y="0"/>
                  </a:lnTo>
                  <a:lnTo>
                    <a:pt x="155" y="0"/>
                  </a:lnTo>
                  <a:lnTo>
                    <a:pt x="151" y="0"/>
                  </a:lnTo>
                  <a:lnTo>
                    <a:pt x="146" y="0"/>
                  </a:lnTo>
                  <a:lnTo>
                    <a:pt x="141" y="0"/>
                  </a:lnTo>
                  <a:lnTo>
                    <a:pt x="136" y="0"/>
                  </a:lnTo>
                  <a:lnTo>
                    <a:pt x="132" y="2"/>
                  </a:lnTo>
                  <a:lnTo>
                    <a:pt x="127" y="2"/>
                  </a:lnTo>
                  <a:lnTo>
                    <a:pt x="122" y="3"/>
                  </a:lnTo>
                  <a:lnTo>
                    <a:pt x="117" y="3"/>
                  </a:lnTo>
                  <a:lnTo>
                    <a:pt x="111" y="5"/>
                  </a:lnTo>
                  <a:lnTo>
                    <a:pt x="106" y="5"/>
                  </a:lnTo>
                  <a:lnTo>
                    <a:pt x="103" y="6"/>
                  </a:lnTo>
                  <a:lnTo>
                    <a:pt x="97" y="6"/>
                  </a:lnTo>
                  <a:lnTo>
                    <a:pt x="92" y="8"/>
                  </a:lnTo>
                  <a:lnTo>
                    <a:pt x="87" y="9"/>
                  </a:lnTo>
                  <a:lnTo>
                    <a:pt x="84" y="11"/>
                  </a:lnTo>
                  <a:lnTo>
                    <a:pt x="79" y="11"/>
                  </a:lnTo>
                  <a:lnTo>
                    <a:pt x="75" y="13"/>
                  </a:lnTo>
                  <a:lnTo>
                    <a:pt x="70" y="14"/>
                  </a:lnTo>
                  <a:lnTo>
                    <a:pt x="65" y="16"/>
                  </a:lnTo>
                  <a:lnTo>
                    <a:pt x="62" y="17"/>
                  </a:lnTo>
                  <a:lnTo>
                    <a:pt x="57" y="21"/>
                  </a:lnTo>
                  <a:lnTo>
                    <a:pt x="54" y="22"/>
                  </a:lnTo>
                  <a:lnTo>
                    <a:pt x="51" y="24"/>
                  </a:lnTo>
                  <a:lnTo>
                    <a:pt x="46" y="25"/>
                  </a:lnTo>
                  <a:lnTo>
                    <a:pt x="41" y="27"/>
                  </a:lnTo>
                  <a:lnTo>
                    <a:pt x="38" y="30"/>
                  </a:lnTo>
                  <a:lnTo>
                    <a:pt x="35" y="32"/>
                  </a:lnTo>
                  <a:lnTo>
                    <a:pt x="30" y="33"/>
                  </a:lnTo>
                  <a:lnTo>
                    <a:pt x="27" y="36"/>
                  </a:lnTo>
                  <a:lnTo>
                    <a:pt x="24" y="40"/>
                  </a:lnTo>
                  <a:lnTo>
                    <a:pt x="21" y="43"/>
                  </a:lnTo>
                  <a:lnTo>
                    <a:pt x="17" y="44"/>
                  </a:lnTo>
                  <a:lnTo>
                    <a:pt x="14" y="48"/>
                  </a:lnTo>
                  <a:lnTo>
                    <a:pt x="11" y="51"/>
                  </a:lnTo>
                  <a:lnTo>
                    <a:pt x="10" y="54"/>
                  </a:lnTo>
                  <a:lnTo>
                    <a:pt x="6" y="57"/>
                  </a:lnTo>
                  <a:lnTo>
                    <a:pt x="3" y="60"/>
                  </a:lnTo>
                  <a:lnTo>
                    <a:pt x="2" y="63"/>
                  </a:lnTo>
                  <a:lnTo>
                    <a:pt x="0" y="67"/>
                  </a:lnTo>
                  <a:lnTo>
                    <a:pt x="0" y="67"/>
                  </a:lnTo>
                  <a:lnTo>
                    <a:pt x="2" y="67"/>
                  </a:lnTo>
                  <a:lnTo>
                    <a:pt x="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1" name="Freeform 33"/>
            <p:cNvSpPr>
              <a:spLocks/>
            </p:cNvSpPr>
            <p:nvPr/>
          </p:nvSpPr>
          <p:spPr bwMode="auto">
            <a:xfrm>
              <a:off x="5175" y="3526"/>
              <a:ext cx="203" cy="117"/>
            </a:xfrm>
            <a:custGeom>
              <a:avLst/>
              <a:gdLst>
                <a:gd name="T0" fmla="*/ 12 w 203"/>
                <a:gd name="T1" fmla="*/ 24 h 117"/>
                <a:gd name="T2" fmla="*/ 24 w 203"/>
                <a:gd name="T3" fmla="*/ 29 h 117"/>
                <a:gd name="T4" fmla="*/ 40 w 203"/>
                <a:gd name="T5" fmla="*/ 33 h 117"/>
                <a:gd name="T6" fmla="*/ 53 w 203"/>
                <a:gd name="T7" fmla="*/ 36 h 117"/>
                <a:gd name="T8" fmla="*/ 69 w 203"/>
                <a:gd name="T9" fmla="*/ 38 h 117"/>
                <a:gd name="T10" fmla="*/ 84 w 203"/>
                <a:gd name="T11" fmla="*/ 40 h 117"/>
                <a:gd name="T12" fmla="*/ 96 w 203"/>
                <a:gd name="T13" fmla="*/ 38 h 117"/>
                <a:gd name="T14" fmla="*/ 107 w 203"/>
                <a:gd name="T15" fmla="*/ 36 h 117"/>
                <a:gd name="T16" fmla="*/ 119 w 203"/>
                <a:gd name="T17" fmla="*/ 33 h 117"/>
                <a:gd name="T18" fmla="*/ 130 w 203"/>
                <a:gd name="T19" fmla="*/ 32 h 117"/>
                <a:gd name="T20" fmla="*/ 143 w 203"/>
                <a:gd name="T21" fmla="*/ 30 h 117"/>
                <a:gd name="T22" fmla="*/ 153 w 203"/>
                <a:gd name="T23" fmla="*/ 29 h 117"/>
                <a:gd name="T24" fmla="*/ 164 w 203"/>
                <a:gd name="T25" fmla="*/ 30 h 117"/>
                <a:gd name="T26" fmla="*/ 176 w 203"/>
                <a:gd name="T27" fmla="*/ 38 h 117"/>
                <a:gd name="T28" fmla="*/ 181 w 203"/>
                <a:gd name="T29" fmla="*/ 51 h 117"/>
                <a:gd name="T30" fmla="*/ 180 w 203"/>
                <a:gd name="T31" fmla="*/ 62 h 117"/>
                <a:gd name="T32" fmla="*/ 176 w 203"/>
                <a:gd name="T33" fmla="*/ 71 h 117"/>
                <a:gd name="T34" fmla="*/ 167 w 203"/>
                <a:gd name="T35" fmla="*/ 76 h 117"/>
                <a:gd name="T36" fmla="*/ 157 w 203"/>
                <a:gd name="T37" fmla="*/ 81 h 117"/>
                <a:gd name="T38" fmla="*/ 145 w 203"/>
                <a:gd name="T39" fmla="*/ 86 h 117"/>
                <a:gd name="T40" fmla="*/ 132 w 203"/>
                <a:gd name="T41" fmla="*/ 89 h 117"/>
                <a:gd name="T42" fmla="*/ 118 w 203"/>
                <a:gd name="T43" fmla="*/ 92 h 117"/>
                <a:gd name="T44" fmla="*/ 105 w 203"/>
                <a:gd name="T45" fmla="*/ 95 h 117"/>
                <a:gd name="T46" fmla="*/ 94 w 203"/>
                <a:gd name="T47" fmla="*/ 100 h 117"/>
                <a:gd name="T48" fmla="*/ 86 w 203"/>
                <a:gd name="T49" fmla="*/ 105 h 117"/>
                <a:gd name="T50" fmla="*/ 88 w 203"/>
                <a:gd name="T51" fmla="*/ 116 h 117"/>
                <a:gd name="T52" fmla="*/ 102 w 203"/>
                <a:gd name="T53" fmla="*/ 114 h 117"/>
                <a:gd name="T54" fmla="*/ 118 w 203"/>
                <a:gd name="T55" fmla="*/ 111 h 117"/>
                <a:gd name="T56" fmla="*/ 132 w 203"/>
                <a:gd name="T57" fmla="*/ 109 h 117"/>
                <a:gd name="T58" fmla="*/ 146 w 203"/>
                <a:gd name="T59" fmla="*/ 105 h 117"/>
                <a:gd name="T60" fmla="*/ 161 w 203"/>
                <a:gd name="T61" fmla="*/ 102 h 117"/>
                <a:gd name="T62" fmla="*/ 173 w 203"/>
                <a:gd name="T63" fmla="*/ 97 h 117"/>
                <a:gd name="T64" fmla="*/ 184 w 203"/>
                <a:gd name="T65" fmla="*/ 90 h 117"/>
                <a:gd name="T66" fmla="*/ 194 w 203"/>
                <a:gd name="T67" fmla="*/ 81 h 117"/>
                <a:gd name="T68" fmla="*/ 200 w 203"/>
                <a:gd name="T69" fmla="*/ 70 h 117"/>
                <a:gd name="T70" fmla="*/ 203 w 203"/>
                <a:gd name="T71" fmla="*/ 57 h 117"/>
                <a:gd name="T72" fmla="*/ 203 w 203"/>
                <a:gd name="T73" fmla="*/ 41 h 117"/>
                <a:gd name="T74" fmla="*/ 200 w 203"/>
                <a:gd name="T75" fmla="*/ 30 h 117"/>
                <a:gd name="T76" fmla="*/ 194 w 203"/>
                <a:gd name="T77" fmla="*/ 16 h 117"/>
                <a:gd name="T78" fmla="*/ 180 w 203"/>
                <a:gd name="T79" fmla="*/ 6 h 117"/>
                <a:gd name="T80" fmla="*/ 167 w 203"/>
                <a:gd name="T81" fmla="*/ 2 h 117"/>
                <a:gd name="T82" fmla="*/ 157 w 203"/>
                <a:gd name="T83" fmla="*/ 0 h 117"/>
                <a:gd name="T84" fmla="*/ 148 w 203"/>
                <a:gd name="T85" fmla="*/ 0 h 117"/>
                <a:gd name="T86" fmla="*/ 135 w 203"/>
                <a:gd name="T87" fmla="*/ 0 h 117"/>
                <a:gd name="T88" fmla="*/ 123 w 203"/>
                <a:gd name="T89" fmla="*/ 0 h 117"/>
                <a:gd name="T90" fmla="*/ 111 w 203"/>
                <a:gd name="T91" fmla="*/ 2 h 117"/>
                <a:gd name="T92" fmla="*/ 99 w 203"/>
                <a:gd name="T93" fmla="*/ 3 h 117"/>
                <a:gd name="T94" fmla="*/ 86 w 203"/>
                <a:gd name="T95" fmla="*/ 5 h 117"/>
                <a:gd name="T96" fmla="*/ 73 w 203"/>
                <a:gd name="T97" fmla="*/ 8 h 117"/>
                <a:gd name="T98" fmla="*/ 61 w 203"/>
                <a:gd name="T99" fmla="*/ 10 h 117"/>
                <a:gd name="T100" fmla="*/ 50 w 203"/>
                <a:gd name="T101" fmla="*/ 13 h 117"/>
                <a:gd name="T102" fmla="*/ 38 w 203"/>
                <a:gd name="T103" fmla="*/ 14 h 117"/>
                <a:gd name="T104" fmla="*/ 29 w 203"/>
                <a:gd name="T105" fmla="*/ 16 h 117"/>
                <a:gd name="T106" fmla="*/ 16 w 203"/>
                <a:gd name="T107" fmla="*/ 19 h 117"/>
                <a:gd name="T108" fmla="*/ 2 w 203"/>
                <a:gd name="T109" fmla="*/ 21 h 117"/>
                <a:gd name="T110" fmla="*/ 2 w 203"/>
                <a:gd name="T111"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17">
                  <a:moveTo>
                    <a:pt x="2" y="21"/>
                  </a:moveTo>
                  <a:lnTo>
                    <a:pt x="7" y="22"/>
                  </a:lnTo>
                  <a:lnTo>
                    <a:pt x="12" y="24"/>
                  </a:lnTo>
                  <a:lnTo>
                    <a:pt x="16" y="25"/>
                  </a:lnTo>
                  <a:lnTo>
                    <a:pt x="19" y="27"/>
                  </a:lnTo>
                  <a:lnTo>
                    <a:pt x="24" y="29"/>
                  </a:lnTo>
                  <a:lnTo>
                    <a:pt x="29" y="30"/>
                  </a:lnTo>
                  <a:lnTo>
                    <a:pt x="34" y="32"/>
                  </a:lnTo>
                  <a:lnTo>
                    <a:pt x="40" y="33"/>
                  </a:lnTo>
                  <a:lnTo>
                    <a:pt x="43" y="35"/>
                  </a:lnTo>
                  <a:lnTo>
                    <a:pt x="48" y="35"/>
                  </a:lnTo>
                  <a:lnTo>
                    <a:pt x="53" y="36"/>
                  </a:lnTo>
                  <a:lnTo>
                    <a:pt x="59" y="38"/>
                  </a:lnTo>
                  <a:lnTo>
                    <a:pt x="64" y="38"/>
                  </a:lnTo>
                  <a:lnTo>
                    <a:pt x="69" y="38"/>
                  </a:lnTo>
                  <a:lnTo>
                    <a:pt x="73" y="40"/>
                  </a:lnTo>
                  <a:lnTo>
                    <a:pt x="80" y="41"/>
                  </a:lnTo>
                  <a:lnTo>
                    <a:pt x="84" y="40"/>
                  </a:lnTo>
                  <a:lnTo>
                    <a:pt x="89" y="40"/>
                  </a:lnTo>
                  <a:lnTo>
                    <a:pt x="92" y="38"/>
                  </a:lnTo>
                  <a:lnTo>
                    <a:pt x="96" y="38"/>
                  </a:lnTo>
                  <a:lnTo>
                    <a:pt x="99" y="36"/>
                  </a:lnTo>
                  <a:lnTo>
                    <a:pt x="103" y="36"/>
                  </a:lnTo>
                  <a:lnTo>
                    <a:pt x="107" y="36"/>
                  </a:lnTo>
                  <a:lnTo>
                    <a:pt x="110" y="35"/>
                  </a:lnTo>
                  <a:lnTo>
                    <a:pt x="115" y="35"/>
                  </a:lnTo>
                  <a:lnTo>
                    <a:pt x="119" y="33"/>
                  </a:lnTo>
                  <a:lnTo>
                    <a:pt x="123" y="32"/>
                  </a:lnTo>
                  <a:lnTo>
                    <a:pt x="127" y="32"/>
                  </a:lnTo>
                  <a:lnTo>
                    <a:pt x="130" y="32"/>
                  </a:lnTo>
                  <a:lnTo>
                    <a:pt x="135" y="32"/>
                  </a:lnTo>
                  <a:lnTo>
                    <a:pt x="138" y="30"/>
                  </a:lnTo>
                  <a:lnTo>
                    <a:pt x="143" y="30"/>
                  </a:lnTo>
                  <a:lnTo>
                    <a:pt x="146" y="29"/>
                  </a:lnTo>
                  <a:lnTo>
                    <a:pt x="149" y="29"/>
                  </a:lnTo>
                  <a:lnTo>
                    <a:pt x="153" y="29"/>
                  </a:lnTo>
                  <a:lnTo>
                    <a:pt x="156" y="29"/>
                  </a:lnTo>
                  <a:lnTo>
                    <a:pt x="161" y="29"/>
                  </a:lnTo>
                  <a:lnTo>
                    <a:pt x="164" y="30"/>
                  </a:lnTo>
                  <a:lnTo>
                    <a:pt x="168" y="32"/>
                  </a:lnTo>
                  <a:lnTo>
                    <a:pt x="173" y="35"/>
                  </a:lnTo>
                  <a:lnTo>
                    <a:pt x="176" y="38"/>
                  </a:lnTo>
                  <a:lnTo>
                    <a:pt x="180" y="43"/>
                  </a:lnTo>
                  <a:lnTo>
                    <a:pt x="181" y="48"/>
                  </a:lnTo>
                  <a:lnTo>
                    <a:pt x="181" y="51"/>
                  </a:lnTo>
                  <a:lnTo>
                    <a:pt x="181" y="56"/>
                  </a:lnTo>
                  <a:lnTo>
                    <a:pt x="181" y="59"/>
                  </a:lnTo>
                  <a:lnTo>
                    <a:pt x="180" y="62"/>
                  </a:lnTo>
                  <a:lnTo>
                    <a:pt x="180" y="65"/>
                  </a:lnTo>
                  <a:lnTo>
                    <a:pt x="178" y="68"/>
                  </a:lnTo>
                  <a:lnTo>
                    <a:pt x="176" y="71"/>
                  </a:lnTo>
                  <a:lnTo>
                    <a:pt x="173" y="73"/>
                  </a:lnTo>
                  <a:lnTo>
                    <a:pt x="172" y="75"/>
                  </a:lnTo>
                  <a:lnTo>
                    <a:pt x="167" y="76"/>
                  </a:lnTo>
                  <a:lnTo>
                    <a:pt x="164" y="79"/>
                  </a:lnTo>
                  <a:lnTo>
                    <a:pt x="161" y="79"/>
                  </a:lnTo>
                  <a:lnTo>
                    <a:pt x="157" y="81"/>
                  </a:lnTo>
                  <a:lnTo>
                    <a:pt x="153" y="84"/>
                  </a:lnTo>
                  <a:lnTo>
                    <a:pt x="149" y="86"/>
                  </a:lnTo>
                  <a:lnTo>
                    <a:pt x="145" y="86"/>
                  </a:lnTo>
                  <a:lnTo>
                    <a:pt x="140" y="87"/>
                  </a:lnTo>
                  <a:lnTo>
                    <a:pt x="135" y="89"/>
                  </a:lnTo>
                  <a:lnTo>
                    <a:pt x="132" y="89"/>
                  </a:lnTo>
                  <a:lnTo>
                    <a:pt x="126" y="90"/>
                  </a:lnTo>
                  <a:lnTo>
                    <a:pt x="123" y="92"/>
                  </a:lnTo>
                  <a:lnTo>
                    <a:pt x="118" y="92"/>
                  </a:lnTo>
                  <a:lnTo>
                    <a:pt x="115" y="94"/>
                  </a:lnTo>
                  <a:lnTo>
                    <a:pt x="110" y="95"/>
                  </a:lnTo>
                  <a:lnTo>
                    <a:pt x="105" y="95"/>
                  </a:lnTo>
                  <a:lnTo>
                    <a:pt x="102" y="97"/>
                  </a:lnTo>
                  <a:lnTo>
                    <a:pt x="97" y="98"/>
                  </a:lnTo>
                  <a:lnTo>
                    <a:pt x="94" y="100"/>
                  </a:lnTo>
                  <a:lnTo>
                    <a:pt x="91" y="102"/>
                  </a:lnTo>
                  <a:lnTo>
                    <a:pt x="88" y="103"/>
                  </a:lnTo>
                  <a:lnTo>
                    <a:pt x="86" y="105"/>
                  </a:lnTo>
                  <a:lnTo>
                    <a:pt x="83" y="109"/>
                  </a:lnTo>
                  <a:lnTo>
                    <a:pt x="84" y="114"/>
                  </a:lnTo>
                  <a:lnTo>
                    <a:pt x="88" y="116"/>
                  </a:lnTo>
                  <a:lnTo>
                    <a:pt x="94" y="117"/>
                  </a:lnTo>
                  <a:lnTo>
                    <a:pt x="97" y="116"/>
                  </a:lnTo>
                  <a:lnTo>
                    <a:pt x="102" y="114"/>
                  </a:lnTo>
                  <a:lnTo>
                    <a:pt x="107" y="114"/>
                  </a:lnTo>
                  <a:lnTo>
                    <a:pt x="113" y="113"/>
                  </a:lnTo>
                  <a:lnTo>
                    <a:pt x="118" y="111"/>
                  </a:lnTo>
                  <a:lnTo>
                    <a:pt x="123" y="111"/>
                  </a:lnTo>
                  <a:lnTo>
                    <a:pt x="127" y="109"/>
                  </a:lnTo>
                  <a:lnTo>
                    <a:pt x="132" y="109"/>
                  </a:lnTo>
                  <a:lnTo>
                    <a:pt x="137" y="108"/>
                  </a:lnTo>
                  <a:lnTo>
                    <a:pt x="142" y="106"/>
                  </a:lnTo>
                  <a:lnTo>
                    <a:pt x="146" y="105"/>
                  </a:lnTo>
                  <a:lnTo>
                    <a:pt x="151" y="105"/>
                  </a:lnTo>
                  <a:lnTo>
                    <a:pt x="156" y="103"/>
                  </a:lnTo>
                  <a:lnTo>
                    <a:pt x="161" y="102"/>
                  </a:lnTo>
                  <a:lnTo>
                    <a:pt x="165" y="100"/>
                  </a:lnTo>
                  <a:lnTo>
                    <a:pt x="170" y="98"/>
                  </a:lnTo>
                  <a:lnTo>
                    <a:pt x="173" y="97"/>
                  </a:lnTo>
                  <a:lnTo>
                    <a:pt x="176" y="95"/>
                  </a:lnTo>
                  <a:lnTo>
                    <a:pt x="181" y="92"/>
                  </a:lnTo>
                  <a:lnTo>
                    <a:pt x="184" y="90"/>
                  </a:lnTo>
                  <a:lnTo>
                    <a:pt x="188" y="87"/>
                  </a:lnTo>
                  <a:lnTo>
                    <a:pt x="191" y="84"/>
                  </a:lnTo>
                  <a:lnTo>
                    <a:pt x="194" y="81"/>
                  </a:lnTo>
                  <a:lnTo>
                    <a:pt x="197" y="78"/>
                  </a:lnTo>
                  <a:lnTo>
                    <a:pt x="199" y="75"/>
                  </a:lnTo>
                  <a:lnTo>
                    <a:pt x="200" y="70"/>
                  </a:lnTo>
                  <a:lnTo>
                    <a:pt x="200" y="67"/>
                  </a:lnTo>
                  <a:lnTo>
                    <a:pt x="202" y="62"/>
                  </a:lnTo>
                  <a:lnTo>
                    <a:pt x="203" y="57"/>
                  </a:lnTo>
                  <a:lnTo>
                    <a:pt x="203" y="51"/>
                  </a:lnTo>
                  <a:lnTo>
                    <a:pt x="203" y="46"/>
                  </a:lnTo>
                  <a:lnTo>
                    <a:pt x="203" y="41"/>
                  </a:lnTo>
                  <a:lnTo>
                    <a:pt x="202" y="36"/>
                  </a:lnTo>
                  <a:lnTo>
                    <a:pt x="202" y="33"/>
                  </a:lnTo>
                  <a:lnTo>
                    <a:pt x="200" y="30"/>
                  </a:lnTo>
                  <a:lnTo>
                    <a:pt x="200" y="27"/>
                  </a:lnTo>
                  <a:lnTo>
                    <a:pt x="197" y="21"/>
                  </a:lnTo>
                  <a:lnTo>
                    <a:pt x="194" y="16"/>
                  </a:lnTo>
                  <a:lnTo>
                    <a:pt x="189" y="11"/>
                  </a:lnTo>
                  <a:lnTo>
                    <a:pt x="184" y="8"/>
                  </a:lnTo>
                  <a:lnTo>
                    <a:pt x="180" y="6"/>
                  </a:lnTo>
                  <a:lnTo>
                    <a:pt x="175" y="5"/>
                  </a:lnTo>
                  <a:lnTo>
                    <a:pt x="172" y="2"/>
                  </a:lnTo>
                  <a:lnTo>
                    <a:pt x="167" y="2"/>
                  </a:lnTo>
                  <a:lnTo>
                    <a:pt x="164" y="0"/>
                  </a:lnTo>
                  <a:lnTo>
                    <a:pt x="161" y="0"/>
                  </a:lnTo>
                  <a:lnTo>
                    <a:pt x="157" y="0"/>
                  </a:lnTo>
                  <a:lnTo>
                    <a:pt x="154" y="0"/>
                  </a:lnTo>
                  <a:lnTo>
                    <a:pt x="151" y="0"/>
                  </a:lnTo>
                  <a:lnTo>
                    <a:pt x="148" y="0"/>
                  </a:lnTo>
                  <a:lnTo>
                    <a:pt x="143" y="0"/>
                  </a:lnTo>
                  <a:lnTo>
                    <a:pt x="138" y="0"/>
                  </a:lnTo>
                  <a:lnTo>
                    <a:pt x="135" y="0"/>
                  </a:lnTo>
                  <a:lnTo>
                    <a:pt x="132" y="0"/>
                  </a:lnTo>
                  <a:lnTo>
                    <a:pt x="127" y="0"/>
                  </a:lnTo>
                  <a:lnTo>
                    <a:pt x="123" y="0"/>
                  </a:lnTo>
                  <a:lnTo>
                    <a:pt x="119" y="0"/>
                  </a:lnTo>
                  <a:lnTo>
                    <a:pt x="116" y="2"/>
                  </a:lnTo>
                  <a:lnTo>
                    <a:pt x="111" y="2"/>
                  </a:lnTo>
                  <a:lnTo>
                    <a:pt x="107" y="2"/>
                  </a:lnTo>
                  <a:lnTo>
                    <a:pt x="102" y="3"/>
                  </a:lnTo>
                  <a:lnTo>
                    <a:pt x="99" y="3"/>
                  </a:lnTo>
                  <a:lnTo>
                    <a:pt x="94" y="5"/>
                  </a:lnTo>
                  <a:lnTo>
                    <a:pt x="91" y="5"/>
                  </a:lnTo>
                  <a:lnTo>
                    <a:pt x="86" y="5"/>
                  </a:lnTo>
                  <a:lnTo>
                    <a:pt x="83" y="6"/>
                  </a:lnTo>
                  <a:lnTo>
                    <a:pt x="78" y="6"/>
                  </a:lnTo>
                  <a:lnTo>
                    <a:pt x="73" y="8"/>
                  </a:lnTo>
                  <a:lnTo>
                    <a:pt x="70" y="8"/>
                  </a:lnTo>
                  <a:lnTo>
                    <a:pt x="65" y="10"/>
                  </a:lnTo>
                  <a:lnTo>
                    <a:pt x="61" y="10"/>
                  </a:lnTo>
                  <a:lnTo>
                    <a:pt x="58" y="11"/>
                  </a:lnTo>
                  <a:lnTo>
                    <a:pt x="54" y="13"/>
                  </a:lnTo>
                  <a:lnTo>
                    <a:pt x="50" y="13"/>
                  </a:lnTo>
                  <a:lnTo>
                    <a:pt x="46" y="13"/>
                  </a:lnTo>
                  <a:lnTo>
                    <a:pt x="42" y="14"/>
                  </a:lnTo>
                  <a:lnTo>
                    <a:pt x="38" y="14"/>
                  </a:lnTo>
                  <a:lnTo>
                    <a:pt x="35" y="16"/>
                  </a:lnTo>
                  <a:lnTo>
                    <a:pt x="32" y="16"/>
                  </a:lnTo>
                  <a:lnTo>
                    <a:pt x="29" y="16"/>
                  </a:lnTo>
                  <a:lnTo>
                    <a:pt x="26" y="17"/>
                  </a:lnTo>
                  <a:lnTo>
                    <a:pt x="23" y="19"/>
                  </a:lnTo>
                  <a:lnTo>
                    <a:pt x="16" y="19"/>
                  </a:lnTo>
                  <a:lnTo>
                    <a:pt x="12" y="19"/>
                  </a:lnTo>
                  <a:lnTo>
                    <a:pt x="5" y="19"/>
                  </a:lnTo>
                  <a:lnTo>
                    <a:pt x="2" y="21"/>
                  </a:lnTo>
                  <a:lnTo>
                    <a:pt x="0" y="21"/>
                  </a:lnTo>
                  <a:lnTo>
                    <a:pt x="2" y="21"/>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2" name="Freeform 34"/>
            <p:cNvSpPr>
              <a:spLocks/>
            </p:cNvSpPr>
            <p:nvPr/>
          </p:nvSpPr>
          <p:spPr bwMode="auto">
            <a:xfrm>
              <a:off x="4265" y="3593"/>
              <a:ext cx="513" cy="158"/>
            </a:xfrm>
            <a:custGeom>
              <a:avLst/>
              <a:gdLst>
                <a:gd name="T0" fmla="*/ 116 w 513"/>
                <a:gd name="T1" fmla="*/ 68 h 158"/>
                <a:gd name="T2" fmla="*/ 97 w 513"/>
                <a:gd name="T3" fmla="*/ 68 h 158"/>
                <a:gd name="T4" fmla="*/ 80 w 513"/>
                <a:gd name="T5" fmla="*/ 69 h 158"/>
                <a:gd name="T6" fmla="*/ 62 w 513"/>
                <a:gd name="T7" fmla="*/ 73 h 158"/>
                <a:gd name="T8" fmla="*/ 37 w 513"/>
                <a:gd name="T9" fmla="*/ 79 h 158"/>
                <a:gd name="T10" fmla="*/ 13 w 513"/>
                <a:gd name="T11" fmla="*/ 88 h 158"/>
                <a:gd name="T12" fmla="*/ 2 w 513"/>
                <a:gd name="T13" fmla="*/ 109 h 158"/>
                <a:gd name="T14" fmla="*/ 15 w 513"/>
                <a:gd name="T15" fmla="*/ 122 h 158"/>
                <a:gd name="T16" fmla="*/ 38 w 513"/>
                <a:gd name="T17" fmla="*/ 128 h 158"/>
                <a:gd name="T18" fmla="*/ 65 w 513"/>
                <a:gd name="T19" fmla="*/ 130 h 158"/>
                <a:gd name="T20" fmla="*/ 81 w 513"/>
                <a:gd name="T21" fmla="*/ 128 h 158"/>
                <a:gd name="T22" fmla="*/ 99 w 513"/>
                <a:gd name="T23" fmla="*/ 128 h 158"/>
                <a:gd name="T24" fmla="*/ 126 w 513"/>
                <a:gd name="T25" fmla="*/ 123 h 158"/>
                <a:gd name="T26" fmla="*/ 153 w 513"/>
                <a:gd name="T27" fmla="*/ 120 h 158"/>
                <a:gd name="T28" fmla="*/ 170 w 513"/>
                <a:gd name="T29" fmla="*/ 119 h 158"/>
                <a:gd name="T30" fmla="*/ 187 w 513"/>
                <a:gd name="T31" fmla="*/ 123 h 158"/>
                <a:gd name="T32" fmla="*/ 210 w 513"/>
                <a:gd name="T33" fmla="*/ 127 h 158"/>
                <a:gd name="T34" fmla="*/ 235 w 513"/>
                <a:gd name="T35" fmla="*/ 130 h 158"/>
                <a:gd name="T36" fmla="*/ 257 w 513"/>
                <a:gd name="T37" fmla="*/ 133 h 158"/>
                <a:gd name="T38" fmla="*/ 273 w 513"/>
                <a:gd name="T39" fmla="*/ 134 h 158"/>
                <a:gd name="T40" fmla="*/ 289 w 513"/>
                <a:gd name="T41" fmla="*/ 138 h 158"/>
                <a:gd name="T42" fmla="*/ 311 w 513"/>
                <a:gd name="T43" fmla="*/ 139 h 158"/>
                <a:gd name="T44" fmla="*/ 332 w 513"/>
                <a:gd name="T45" fmla="*/ 144 h 158"/>
                <a:gd name="T46" fmla="*/ 357 w 513"/>
                <a:gd name="T47" fmla="*/ 147 h 158"/>
                <a:gd name="T48" fmla="*/ 375 w 513"/>
                <a:gd name="T49" fmla="*/ 149 h 158"/>
                <a:gd name="T50" fmla="*/ 394 w 513"/>
                <a:gd name="T51" fmla="*/ 152 h 158"/>
                <a:gd name="T52" fmla="*/ 414 w 513"/>
                <a:gd name="T53" fmla="*/ 154 h 158"/>
                <a:gd name="T54" fmla="*/ 435 w 513"/>
                <a:gd name="T55" fmla="*/ 155 h 158"/>
                <a:gd name="T56" fmla="*/ 454 w 513"/>
                <a:gd name="T57" fmla="*/ 157 h 158"/>
                <a:gd name="T58" fmla="*/ 473 w 513"/>
                <a:gd name="T59" fmla="*/ 158 h 158"/>
                <a:gd name="T60" fmla="*/ 498 w 513"/>
                <a:gd name="T61" fmla="*/ 157 h 158"/>
                <a:gd name="T62" fmla="*/ 511 w 513"/>
                <a:gd name="T63" fmla="*/ 154 h 158"/>
                <a:gd name="T64" fmla="*/ 490 w 513"/>
                <a:gd name="T65" fmla="*/ 146 h 158"/>
                <a:gd name="T66" fmla="*/ 474 w 513"/>
                <a:gd name="T67" fmla="*/ 141 h 158"/>
                <a:gd name="T68" fmla="*/ 454 w 513"/>
                <a:gd name="T69" fmla="*/ 138 h 158"/>
                <a:gd name="T70" fmla="*/ 433 w 513"/>
                <a:gd name="T71" fmla="*/ 131 h 158"/>
                <a:gd name="T72" fmla="*/ 411 w 513"/>
                <a:gd name="T73" fmla="*/ 128 h 158"/>
                <a:gd name="T74" fmla="*/ 389 w 513"/>
                <a:gd name="T75" fmla="*/ 122 h 158"/>
                <a:gd name="T76" fmla="*/ 367 w 513"/>
                <a:gd name="T77" fmla="*/ 117 h 158"/>
                <a:gd name="T78" fmla="*/ 343 w 513"/>
                <a:gd name="T79" fmla="*/ 109 h 158"/>
                <a:gd name="T80" fmla="*/ 322 w 513"/>
                <a:gd name="T81" fmla="*/ 104 h 158"/>
                <a:gd name="T82" fmla="*/ 306 w 513"/>
                <a:gd name="T83" fmla="*/ 96 h 158"/>
                <a:gd name="T84" fmla="*/ 286 w 513"/>
                <a:gd name="T85" fmla="*/ 87 h 158"/>
                <a:gd name="T86" fmla="*/ 270 w 513"/>
                <a:gd name="T87" fmla="*/ 71 h 158"/>
                <a:gd name="T88" fmla="*/ 265 w 513"/>
                <a:gd name="T89" fmla="*/ 54 h 158"/>
                <a:gd name="T90" fmla="*/ 265 w 513"/>
                <a:gd name="T91" fmla="*/ 36 h 158"/>
                <a:gd name="T92" fmla="*/ 265 w 513"/>
                <a:gd name="T93" fmla="*/ 20 h 158"/>
                <a:gd name="T94" fmla="*/ 254 w 513"/>
                <a:gd name="T95" fmla="*/ 1 h 158"/>
                <a:gd name="T96" fmla="*/ 238 w 513"/>
                <a:gd name="T97" fmla="*/ 1 h 158"/>
                <a:gd name="T98" fmla="*/ 211 w 513"/>
                <a:gd name="T99" fmla="*/ 9 h 158"/>
                <a:gd name="T100" fmla="*/ 186 w 513"/>
                <a:gd name="T101" fmla="*/ 20 h 158"/>
                <a:gd name="T102" fmla="*/ 165 w 513"/>
                <a:gd name="T103" fmla="*/ 33 h 158"/>
                <a:gd name="T104" fmla="*/ 145 w 513"/>
                <a:gd name="T105" fmla="*/ 52 h 158"/>
                <a:gd name="T106" fmla="*/ 130 w 513"/>
                <a:gd name="T107" fmla="*/ 6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3" h="158">
                  <a:moveTo>
                    <a:pt x="130" y="68"/>
                  </a:moveTo>
                  <a:lnTo>
                    <a:pt x="127" y="68"/>
                  </a:lnTo>
                  <a:lnTo>
                    <a:pt x="122" y="68"/>
                  </a:lnTo>
                  <a:lnTo>
                    <a:pt x="119" y="68"/>
                  </a:lnTo>
                  <a:lnTo>
                    <a:pt x="116" y="68"/>
                  </a:lnTo>
                  <a:lnTo>
                    <a:pt x="111" y="68"/>
                  </a:lnTo>
                  <a:lnTo>
                    <a:pt x="108" y="68"/>
                  </a:lnTo>
                  <a:lnTo>
                    <a:pt x="105" y="68"/>
                  </a:lnTo>
                  <a:lnTo>
                    <a:pt x="102" y="68"/>
                  </a:lnTo>
                  <a:lnTo>
                    <a:pt x="97" y="68"/>
                  </a:lnTo>
                  <a:lnTo>
                    <a:pt x="94" y="68"/>
                  </a:lnTo>
                  <a:lnTo>
                    <a:pt x="91" y="68"/>
                  </a:lnTo>
                  <a:lnTo>
                    <a:pt x="86" y="69"/>
                  </a:lnTo>
                  <a:lnTo>
                    <a:pt x="83" y="69"/>
                  </a:lnTo>
                  <a:lnTo>
                    <a:pt x="80" y="69"/>
                  </a:lnTo>
                  <a:lnTo>
                    <a:pt x="77" y="69"/>
                  </a:lnTo>
                  <a:lnTo>
                    <a:pt x="73" y="71"/>
                  </a:lnTo>
                  <a:lnTo>
                    <a:pt x="70" y="71"/>
                  </a:lnTo>
                  <a:lnTo>
                    <a:pt x="67" y="71"/>
                  </a:lnTo>
                  <a:lnTo>
                    <a:pt x="62" y="73"/>
                  </a:lnTo>
                  <a:lnTo>
                    <a:pt x="59" y="73"/>
                  </a:lnTo>
                  <a:lnTo>
                    <a:pt x="53" y="74"/>
                  </a:lnTo>
                  <a:lnTo>
                    <a:pt x="48" y="76"/>
                  </a:lnTo>
                  <a:lnTo>
                    <a:pt x="42" y="77"/>
                  </a:lnTo>
                  <a:lnTo>
                    <a:pt x="37" y="79"/>
                  </a:lnTo>
                  <a:lnTo>
                    <a:pt x="31" y="81"/>
                  </a:lnTo>
                  <a:lnTo>
                    <a:pt x="27" y="82"/>
                  </a:lnTo>
                  <a:lnTo>
                    <a:pt x="23" y="84"/>
                  </a:lnTo>
                  <a:lnTo>
                    <a:pt x="18" y="85"/>
                  </a:lnTo>
                  <a:lnTo>
                    <a:pt x="13" y="88"/>
                  </a:lnTo>
                  <a:lnTo>
                    <a:pt x="12" y="90"/>
                  </a:lnTo>
                  <a:lnTo>
                    <a:pt x="5" y="95"/>
                  </a:lnTo>
                  <a:lnTo>
                    <a:pt x="2" y="100"/>
                  </a:lnTo>
                  <a:lnTo>
                    <a:pt x="0" y="104"/>
                  </a:lnTo>
                  <a:lnTo>
                    <a:pt x="2" y="109"/>
                  </a:lnTo>
                  <a:lnTo>
                    <a:pt x="2" y="112"/>
                  </a:lnTo>
                  <a:lnTo>
                    <a:pt x="5" y="115"/>
                  </a:lnTo>
                  <a:lnTo>
                    <a:pt x="7" y="117"/>
                  </a:lnTo>
                  <a:lnTo>
                    <a:pt x="12" y="120"/>
                  </a:lnTo>
                  <a:lnTo>
                    <a:pt x="15" y="122"/>
                  </a:lnTo>
                  <a:lnTo>
                    <a:pt x="19" y="123"/>
                  </a:lnTo>
                  <a:lnTo>
                    <a:pt x="23" y="125"/>
                  </a:lnTo>
                  <a:lnTo>
                    <a:pt x="27" y="127"/>
                  </a:lnTo>
                  <a:lnTo>
                    <a:pt x="34" y="128"/>
                  </a:lnTo>
                  <a:lnTo>
                    <a:pt x="38" y="128"/>
                  </a:lnTo>
                  <a:lnTo>
                    <a:pt x="45" y="130"/>
                  </a:lnTo>
                  <a:lnTo>
                    <a:pt x="51" y="130"/>
                  </a:lnTo>
                  <a:lnTo>
                    <a:pt x="56" y="130"/>
                  </a:lnTo>
                  <a:lnTo>
                    <a:pt x="62" y="130"/>
                  </a:lnTo>
                  <a:lnTo>
                    <a:pt x="65" y="130"/>
                  </a:lnTo>
                  <a:lnTo>
                    <a:pt x="69" y="130"/>
                  </a:lnTo>
                  <a:lnTo>
                    <a:pt x="72" y="130"/>
                  </a:lnTo>
                  <a:lnTo>
                    <a:pt x="75" y="130"/>
                  </a:lnTo>
                  <a:lnTo>
                    <a:pt x="78" y="128"/>
                  </a:lnTo>
                  <a:lnTo>
                    <a:pt x="81" y="128"/>
                  </a:lnTo>
                  <a:lnTo>
                    <a:pt x="84" y="128"/>
                  </a:lnTo>
                  <a:lnTo>
                    <a:pt x="88" y="128"/>
                  </a:lnTo>
                  <a:lnTo>
                    <a:pt x="91" y="128"/>
                  </a:lnTo>
                  <a:lnTo>
                    <a:pt x="96" y="128"/>
                  </a:lnTo>
                  <a:lnTo>
                    <a:pt x="99" y="128"/>
                  </a:lnTo>
                  <a:lnTo>
                    <a:pt x="102" y="128"/>
                  </a:lnTo>
                  <a:lnTo>
                    <a:pt x="108" y="127"/>
                  </a:lnTo>
                  <a:lnTo>
                    <a:pt x="115" y="125"/>
                  </a:lnTo>
                  <a:lnTo>
                    <a:pt x="119" y="125"/>
                  </a:lnTo>
                  <a:lnTo>
                    <a:pt x="126" y="123"/>
                  </a:lnTo>
                  <a:lnTo>
                    <a:pt x="132" y="123"/>
                  </a:lnTo>
                  <a:lnTo>
                    <a:pt x="137" y="122"/>
                  </a:lnTo>
                  <a:lnTo>
                    <a:pt x="142" y="120"/>
                  </a:lnTo>
                  <a:lnTo>
                    <a:pt x="148" y="120"/>
                  </a:lnTo>
                  <a:lnTo>
                    <a:pt x="153" y="120"/>
                  </a:lnTo>
                  <a:lnTo>
                    <a:pt x="157" y="119"/>
                  </a:lnTo>
                  <a:lnTo>
                    <a:pt x="161" y="119"/>
                  </a:lnTo>
                  <a:lnTo>
                    <a:pt x="165" y="119"/>
                  </a:lnTo>
                  <a:lnTo>
                    <a:pt x="168" y="119"/>
                  </a:lnTo>
                  <a:lnTo>
                    <a:pt x="170" y="119"/>
                  </a:lnTo>
                  <a:lnTo>
                    <a:pt x="173" y="119"/>
                  </a:lnTo>
                  <a:lnTo>
                    <a:pt x="175" y="120"/>
                  </a:lnTo>
                  <a:lnTo>
                    <a:pt x="180" y="120"/>
                  </a:lnTo>
                  <a:lnTo>
                    <a:pt x="184" y="122"/>
                  </a:lnTo>
                  <a:lnTo>
                    <a:pt x="187" y="123"/>
                  </a:lnTo>
                  <a:lnTo>
                    <a:pt x="192" y="123"/>
                  </a:lnTo>
                  <a:lnTo>
                    <a:pt x="195" y="123"/>
                  </a:lnTo>
                  <a:lnTo>
                    <a:pt x="200" y="125"/>
                  </a:lnTo>
                  <a:lnTo>
                    <a:pt x="205" y="125"/>
                  </a:lnTo>
                  <a:lnTo>
                    <a:pt x="210" y="127"/>
                  </a:lnTo>
                  <a:lnTo>
                    <a:pt x="214" y="127"/>
                  </a:lnTo>
                  <a:lnTo>
                    <a:pt x="221" y="128"/>
                  </a:lnTo>
                  <a:lnTo>
                    <a:pt x="226" y="128"/>
                  </a:lnTo>
                  <a:lnTo>
                    <a:pt x="232" y="130"/>
                  </a:lnTo>
                  <a:lnTo>
                    <a:pt x="235" y="130"/>
                  </a:lnTo>
                  <a:lnTo>
                    <a:pt x="238" y="130"/>
                  </a:lnTo>
                  <a:lnTo>
                    <a:pt x="241" y="131"/>
                  </a:lnTo>
                  <a:lnTo>
                    <a:pt x="245" y="131"/>
                  </a:lnTo>
                  <a:lnTo>
                    <a:pt x="251" y="131"/>
                  </a:lnTo>
                  <a:lnTo>
                    <a:pt x="257" y="133"/>
                  </a:lnTo>
                  <a:lnTo>
                    <a:pt x="260" y="133"/>
                  </a:lnTo>
                  <a:lnTo>
                    <a:pt x="264" y="133"/>
                  </a:lnTo>
                  <a:lnTo>
                    <a:pt x="267" y="134"/>
                  </a:lnTo>
                  <a:lnTo>
                    <a:pt x="270" y="134"/>
                  </a:lnTo>
                  <a:lnTo>
                    <a:pt x="273" y="134"/>
                  </a:lnTo>
                  <a:lnTo>
                    <a:pt x="276" y="136"/>
                  </a:lnTo>
                  <a:lnTo>
                    <a:pt x="279" y="136"/>
                  </a:lnTo>
                  <a:lnTo>
                    <a:pt x="283" y="136"/>
                  </a:lnTo>
                  <a:lnTo>
                    <a:pt x="286" y="136"/>
                  </a:lnTo>
                  <a:lnTo>
                    <a:pt x="289" y="138"/>
                  </a:lnTo>
                  <a:lnTo>
                    <a:pt x="292" y="138"/>
                  </a:lnTo>
                  <a:lnTo>
                    <a:pt x="295" y="138"/>
                  </a:lnTo>
                  <a:lnTo>
                    <a:pt x="302" y="139"/>
                  </a:lnTo>
                  <a:lnTo>
                    <a:pt x="308" y="139"/>
                  </a:lnTo>
                  <a:lnTo>
                    <a:pt x="311" y="139"/>
                  </a:lnTo>
                  <a:lnTo>
                    <a:pt x="314" y="141"/>
                  </a:lnTo>
                  <a:lnTo>
                    <a:pt x="317" y="141"/>
                  </a:lnTo>
                  <a:lnTo>
                    <a:pt x="321" y="142"/>
                  </a:lnTo>
                  <a:lnTo>
                    <a:pt x="327" y="142"/>
                  </a:lnTo>
                  <a:lnTo>
                    <a:pt x="332" y="144"/>
                  </a:lnTo>
                  <a:lnTo>
                    <a:pt x="338" y="144"/>
                  </a:lnTo>
                  <a:lnTo>
                    <a:pt x="344" y="146"/>
                  </a:lnTo>
                  <a:lnTo>
                    <a:pt x="349" y="146"/>
                  </a:lnTo>
                  <a:lnTo>
                    <a:pt x="354" y="147"/>
                  </a:lnTo>
                  <a:lnTo>
                    <a:pt x="357" y="147"/>
                  </a:lnTo>
                  <a:lnTo>
                    <a:pt x="360" y="147"/>
                  </a:lnTo>
                  <a:lnTo>
                    <a:pt x="363" y="149"/>
                  </a:lnTo>
                  <a:lnTo>
                    <a:pt x="368" y="149"/>
                  </a:lnTo>
                  <a:lnTo>
                    <a:pt x="371" y="149"/>
                  </a:lnTo>
                  <a:lnTo>
                    <a:pt x="375" y="149"/>
                  </a:lnTo>
                  <a:lnTo>
                    <a:pt x="378" y="150"/>
                  </a:lnTo>
                  <a:lnTo>
                    <a:pt x="382" y="150"/>
                  </a:lnTo>
                  <a:lnTo>
                    <a:pt x="386" y="150"/>
                  </a:lnTo>
                  <a:lnTo>
                    <a:pt x="390" y="150"/>
                  </a:lnTo>
                  <a:lnTo>
                    <a:pt x="394" y="152"/>
                  </a:lnTo>
                  <a:lnTo>
                    <a:pt x="398" y="152"/>
                  </a:lnTo>
                  <a:lnTo>
                    <a:pt x="402" y="152"/>
                  </a:lnTo>
                  <a:lnTo>
                    <a:pt x="406" y="154"/>
                  </a:lnTo>
                  <a:lnTo>
                    <a:pt x="409" y="154"/>
                  </a:lnTo>
                  <a:lnTo>
                    <a:pt x="414" y="154"/>
                  </a:lnTo>
                  <a:lnTo>
                    <a:pt x="417" y="154"/>
                  </a:lnTo>
                  <a:lnTo>
                    <a:pt x="422" y="154"/>
                  </a:lnTo>
                  <a:lnTo>
                    <a:pt x="427" y="155"/>
                  </a:lnTo>
                  <a:lnTo>
                    <a:pt x="430" y="155"/>
                  </a:lnTo>
                  <a:lnTo>
                    <a:pt x="435" y="155"/>
                  </a:lnTo>
                  <a:lnTo>
                    <a:pt x="438" y="155"/>
                  </a:lnTo>
                  <a:lnTo>
                    <a:pt x="443" y="155"/>
                  </a:lnTo>
                  <a:lnTo>
                    <a:pt x="446" y="157"/>
                  </a:lnTo>
                  <a:lnTo>
                    <a:pt x="451" y="157"/>
                  </a:lnTo>
                  <a:lnTo>
                    <a:pt x="454" y="157"/>
                  </a:lnTo>
                  <a:lnTo>
                    <a:pt x="459" y="157"/>
                  </a:lnTo>
                  <a:lnTo>
                    <a:pt x="462" y="158"/>
                  </a:lnTo>
                  <a:lnTo>
                    <a:pt x="465" y="158"/>
                  </a:lnTo>
                  <a:lnTo>
                    <a:pt x="470" y="158"/>
                  </a:lnTo>
                  <a:lnTo>
                    <a:pt x="473" y="158"/>
                  </a:lnTo>
                  <a:lnTo>
                    <a:pt x="476" y="158"/>
                  </a:lnTo>
                  <a:lnTo>
                    <a:pt x="482" y="158"/>
                  </a:lnTo>
                  <a:lnTo>
                    <a:pt x="489" y="158"/>
                  </a:lnTo>
                  <a:lnTo>
                    <a:pt x="493" y="157"/>
                  </a:lnTo>
                  <a:lnTo>
                    <a:pt x="498" y="157"/>
                  </a:lnTo>
                  <a:lnTo>
                    <a:pt x="501" y="157"/>
                  </a:lnTo>
                  <a:lnTo>
                    <a:pt x="506" y="157"/>
                  </a:lnTo>
                  <a:lnTo>
                    <a:pt x="511" y="155"/>
                  </a:lnTo>
                  <a:lnTo>
                    <a:pt x="513" y="154"/>
                  </a:lnTo>
                  <a:lnTo>
                    <a:pt x="511" y="154"/>
                  </a:lnTo>
                  <a:lnTo>
                    <a:pt x="509" y="152"/>
                  </a:lnTo>
                  <a:lnTo>
                    <a:pt x="506" y="150"/>
                  </a:lnTo>
                  <a:lnTo>
                    <a:pt x="501" y="150"/>
                  </a:lnTo>
                  <a:lnTo>
                    <a:pt x="497" y="147"/>
                  </a:lnTo>
                  <a:lnTo>
                    <a:pt x="490" y="146"/>
                  </a:lnTo>
                  <a:lnTo>
                    <a:pt x="487" y="144"/>
                  </a:lnTo>
                  <a:lnTo>
                    <a:pt x="484" y="144"/>
                  </a:lnTo>
                  <a:lnTo>
                    <a:pt x="481" y="142"/>
                  </a:lnTo>
                  <a:lnTo>
                    <a:pt x="478" y="142"/>
                  </a:lnTo>
                  <a:lnTo>
                    <a:pt x="474" y="141"/>
                  </a:lnTo>
                  <a:lnTo>
                    <a:pt x="470" y="141"/>
                  </a:lnTo>
                  <a:lnTo>
                    <a:pt x="467" y="139"/>
                  </a:lnTo>
                  <a:lnTo>
                    <a:pt x="463" y="139"/>
                  </a:lnTo>
                  <a:lnTo>
                    <a:pt x="459" y="138"/>
                  </a:lnTo>
                  <a:lnTo>
                    <a:pt x="454" y="138"/>
                  </a:lnTo>
                  <a:lnTo>
                    <a:pt x="451" y="136"/>
                  </a:lnTo>
                  <a:lnTo>
                    <a:pt x="448" y="136"/>
                  </a:lnTo>
                  <a:lnTo>
                    <a:pt x="443" y="134"/>
                  </a:lnTo>
                  <a:lnTo>
                    <a:pt x="438" y="133"/>
                  </a:lnTo>
                  <a:lnTo>
                    <a:pt x="433" y="131"/>
                  </a:lnTo>
                  <a:lnTo>
                    <a:pt x="428" y="131"/>
                  </a:lnTo>
                  <a:lnTo>
                    <a:pt x="424" y="130"/>
                  </a:lnTo>
                  <a:lnTo>
                    <a:pt x="421" y="130"/>
                  </a:lnTo>
                  <a:lnTo>
                    <a:pt x="416" y="128"/>
                  </a:lnTo>
                  <a:lnTo>
                    <a:pt x="411" y="128"/>
                  </a:lnTo>
                  <a:lnTo>
                    <a:pt x="406" y="127"/>
                  </a:lnTo>
                  <a:lnTo>
                    <a:pt x="403" y="125"/>
                  </a:lnTo>
                  <a:lnTo>
                    <a:pt x="397" y="123"/>
                  </a:lnTo>
                  <a:lnTo>
                    <a:pt x="394" y="123"/>
                  </a:lnTo>
                  <a:lnTo>
                    <a:pt x="389" y="122"/>
                  </a:lnTo>
                  <a:lnTo>
                    <a:pt x="384" y="120"/>
                  </a:lnTo>
                  <a:lnTo>
                    <a:pt x="379" y="120"/>
                  </a:lnTo>
                  <a:lnTo>
                    <a:pt x="375" y="119"/>
                  </a:lnTo>
                  <a:lnTo>
                    <a:pt x="370" y="117"/>
                  </a:lnTo>
                  <a:lnTo>
                    <a:pt x="367" y="117"/>
                  </a:lnTo>
                  <a:lnTo>
                    <a:pt x="360" y="115"/>
                  </a:lnTo>
                  <a:lnTo>
                    <a:pt x="357" y="114"/>
                  </a:lnTo>
                  <a:lnTo>
                    <a:pt x="352" y="112"/>
                  </a:lnTo>
                  <a:lnTo>
                    <a:pt x="348" y="112"/>
                  </a:lnTo>
                  <a:lnTo>
                    <a:pt x="343" y="109"/>
                  </a:lnTo>
                  <a:lnTo>
                    <a:pt x="340" y="109"/>
                  </a:lnTo>
                  <a:lnTo>
                    <a:pt x="335" y="108"/>
                  </a:lnTo>
                  <a:lnTo>
                    <a:pt x="330" y="106"/>
                  </a:lnTo>
                  <a:lnTo>
                    <a:pt x="327" y="106"/>
                  </a:lnTo>
                  <a:lnTo>
                    <a:pt x="322" y="104"/>
                  </a:lnTo>
                  <a:lnTo>
                    <a:pt x="319" y="103"/>
                  </a:lnTo>
                  <a:lnTo>
                    <a:pt x="316" y="101"/>
                  </a:lnTo>
                  <a:lnTo>
                    <a:pt x="313" y="100"/>
                  </a:lnTo>
                  <a:lnTo>
                    <a:pt x="310" y="100"/>
                  </a:lnTo>
                  <a:lnTo>
                    <a:pt x="306" y="96"/>
                  </a:lnTo>
                  <a:lnTo>
                    <a:pt x="302" y="96"/>
                  </a:lnTo>
                  <a:lnTo>
                    <a:pt x="298" y="95"/>
                  </a:lnTo>
                  <a:lnTo>
                    <a:pt x="295" y="93"/>
                  </a:lnTo>
                  <a:lnTo>
                    <a:pt x="291" y="90"/>
                  </a:lnTo>
                  <a:lnTo>
                    <a:pt x="286" y="87"/>
                  </a:lnTo>
                  <a:lnTo>
                    <a:pt x="281" y="84"/>
                  </a:lnTo>
                  <a:lnTo>
                    <a:pt x="278" y="82"/>
                  </a:lnTo>
                  <a:lnTo>
                    <a:pt x="275" y="79"/>
                  </a:lnTo>
                  <a:lnTo>
                    <a:pt x="273" y="76"/>
                  </a:lnTo>
                  <a:lnTo>
                    <a:pt x="270" y="71"/>
                  </a:lnTo>
                  <a:lnTo>
                    <a:pt x="268" y="68"/>
                  </a:lnTo>
                  <a:lnTo>
                    <a:pt x="267" y="65"/>
                  </a:lnTo>
                  <a:lnTo>
                    <a:pt x="267" y="62"/>
                  </a:lnTo>
                  <a:lnTo>
                    <a:pt x="265" y="57"/>
                  </a:lnTo>
                  <a:lnTo>
                    <a:pt x="265" y="54"/>
                  </a:lnTo>
                  <a:lnTo>
                    <a:pt x="265" y="50"/>
                  </a:lnTo>
                  <a:lnTo>
                    <a:pt x="265" y="47"/>
                  </a:lnTo>
                  <a:lnTo>
                    <a:pt x="265" y="42"/>
                  </a:lnTo>
                  <a:lnTo>
                    <a:pt x="265" y="39"/>
                  </a:lnTo>
                  <a:lnTo>
                    <a:pt x="265" y="36"/>
                  </a:lnTo>
                  <a:lnTo>
                    <a:pt x="265" y="33"/>
                  </a:lnTo>
                  <a:lnTo>
                    <a:pt x="265" y="28"/>
                  </a:lnTo>
                  <a:lnTo>
                    <a:pt x="265" y="25"/>
                  </a:lnTo>
                  <a:lnTo>
                    <a:pt x="265" y="22"/>
                  </a:lnTo>
                  <a:lnTo>
                    <a:pt x="265" y="20"/>
                  </a:lnTo>
                  <a:lnTo>
                    <a:pt x="264" y="14"/>
                  </a:lnTo>
                  <a:lnTo>
                    <a:pt x="264" y="9"/>
                  </a:lnTo>
                  <a:lnTo>
                    <a:pt x="260" y="6"/>
                  </a:lnTo>
                  <a:lnTo>
                    <a:pt x="257" y="3"/>
                  </a:lnTo>
                  <a:lnTo>
                    <a:pt x="254" y="1"/>
                  </a:lnTo>
                  <a:lnTo>
                    <a:pt x="252" y="0"/>
                  </a:lnTo>
                  <a:lnTo>
                    <a:pt x="249" y="0"/>
                  </a:lnTo>
                  <a:lnTo>
                    <a:pt x="246" y="0"/>
                  </a:lnTo>
                  <a:lnTo>
                    <a:pt x="241" y="0"/>
                  </a:lnTo>
                  <a:lnTo>
                    <a:pt x="238" y="1"/>
                  </a:lnTo>
                  <a:lnTo>
                    <a:pt x="233" y="3"/>
                  </a:lnTo>
                  <a:lnTo>
                    <a:pt x="229" y="4"/>
                  </a:lnTo>
                  <a:lnTo>
                    <a:pt x="222" y="6"/>
                  </a:lnTo>
                  <a:lnTo>
                    <a:pt x="216" y="8"/>
                  </a:lnTo>
                  <a:lnTo>
                    <a:pt x="211" y="9"/>
                  </a:lnTo>
                  <a:lnTo>
                    <a:pt x="205" y="11"/>
                  </a:lnTo>
                  <a:lnTo>
                    <a:pt x="200" y="12"/>
                  </a:lnTo>
                  <a:lnTo>
                    <a:pt x="195" y="15"/>
                  </a:lnTo>
                  <a:lnTo>
                    <a:pt x="191" y="17"/>
                  </a:lnTo>
                  <a:lnTo>
                    <a:pt x="186" y="20"/>
                  </a:lnTo>
                  <a:lnTo>
                    <a:pt x="181" y="23"/>
                  </a:lnTo>
                  <a:lnTo>
                    <a:pt x="176" y="25"/>
                  </a:lnTo>
                  <a:lnTo>
                    <a:pt x="172" y="28"/>
                  </a:lnTo>
                  <a:lnTo>
                    <a:pt x="168" y="31"/>
                  </a:lnTo>
                  <a:lnTo>
                    <a:pt x="165" y="33"/>
                  </a:lnTo>
                  <a:lnTo>
                    <a:pt x="162" y="36"/>
                  </a:lnTo>
                  <a:lnTo>
                    <a:pt x="159" y="39"/>
                  </a:lnTo>
                  <a:lnTo>
                    <a:pt x="156" y="42"/>
                  </a:lnTo>
                  <a:lnTo>
                    <a:pt x="149" y="47"/>
                  </a:lnTo>
                  <a:lnTo>
                    <a:pt x="145" y="52"/>
                  </a:lnTo>
                  <a:lnTo>
                    <a:pt x="140" y="55"/>
                  </a:lnTo>
                  <a:lnTo>
                    <a:pt x="137" y="60"/>
                  </a:lnTo>
                  <a:lnTo>
                    <a:pt x="134" y="63"/>
                  </a:lnTo>
                  <a:lnTo>
                    <a:pt x="132" y="66"/>
                  </a:lnTo>
                  <a:lnTo>
                    <a:pt x="130" y="66"/>
                  </a:lnTo>
                  <a:lnTo>
                    <a:pt x="130" y="68"/>
                  </a:lnTo>
                  <a:lnTo>
                    <a:pt x="130" y="68"/>
                  </a:lnTo>
                  <a:close/>
                </a:path>
              </a:pathLst>
            </a:custGeom>
            <a:solidFill>
              <a:srgbClr val="F0E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3" name="Freeform 35"/>
            <p:cNvSpPr>
              <a:spLocks/>
            </p:cNvSpPr>
            <p:nvPr/>
          </p:nvSpPr>
          <p:spPr bwMode="auto">
            <a:xfrm>
              <a:off x="4375" y="3509"/>
              <a:ext cx="266" cy="122"/>
            </a:xfrm>
            <a:custGeom>
              <a:avLst/>
              <a:gdLst>
                <a:gd name="T0" fmla="*/ 82 w 266"/>
                <a:gd name="T1" fmla="*/ 3 h 122"/>
                <a:gd name="T2" fmla="*/ 70 w 266"/>
                <a:gd name="T3" fmla="*/ 6 h 122"/>
                <a:gd name="T4" fmla="*/ 58 w 266"/>
                <a:gd name="T5" fmla="*/ 7 h 122"/>
                <a:gd name="T6" fmla="*/ 47 w 266"/>
                <a:gd name="T7" fmla="*/ 7 h 122"/>
                <a:gd name="T8" fmla="*/ 36 w 266"/>
                <a:gd name="T9" fmla="*/ 9 h 122"/>
                <a:gd name="T10" fmla="*/ 27 w 266"/>
                <a:gd name="T11" fmla="*/ 9 h 122"/>
                <a:gd name="T12" fmla="*/ 19 w 266"/>
                <a:gd name="T13" fmla="*/ 7 h 122"/>
                <a:gd name="T14" fmla="*/ 8 w 266"/>
                <a:gd name="T15" fmla="*/ 11 h 122"/>
                <a:gd name="T16" fmla="*/ 14 w 266"/>
                <a:gd name="T17" fmla="*/ 22 h 122"/>
                <a:gd name="T18" fmla="*/ 20 w 266"/>
                <a:gd name="T19" fmla="*/ 33 h 122"/>
                <a:gd name="T20" fmla="*/ 25 w 266"/>
                <a:gd name="T21" fmla="*/ 49 h 122"/>
                <a:gd name="T22" fmla="*/ 27 w 266"/>
                <a:gd name="T23" fmla="*/ 63 h 122"/>
                <a:gd name="T24" fmla="*/ 24 w 266"/>
                <a:gd name="T25" fmla="*/ 79 h 122"/>
                <a:gd name="T26" fmla="*/ 11 w 266"/>
                <a:gd name="T27" fmla="*/ 92 h 122"/>
                <a:gd name="T28" fmla="*/ 3 w 266"/>
                <a:gd name="T29" fmla="*/ 103 h 122"/>
                <a:gd name="T30" fmla="*/ 0 w 266"/>
                <a:gd name="T31" fmla="*/ 112 h 122"/>
                <a:gd name="T32" fmla="*/ 5 w 266"/>
                <a:gd name="T33" fmla="*/ 122 h 122"/>
                <a:gd name="T34" fmla="*/ 12 w 266"/>
                <a:gd name="T35" fmla="*/ 120 h 122"/>
                <a:gd name="T36" fmla="*/ 25 w 266"/>
                <a:gd name="T37" fmla="*/ 114 h 122"/>
                <a:gd name="T38" fmla="*/ 35 w 266"/>
                <a:gd name="T39" fmla="*/ 106 h 122"/>
                <a:gd name="T40" fmla="*/ 47 w 266"/>
                <a:gd name="T41" fmla="*/ 98 h 122"/>
                <a:gd name="T42" fmla="*/ 62 w 266"/>
                <a:gd name="T43" fmla="*/ 88 h 122"/>
                <a:gd name="T44" fmla="*/ 76 w 266"/>
                <a:gd name="T45" fmla="*/ 80 h 122"/>
                <a:gd name="T46" fmla="*/ 90 w 266"/>
                <a:gd name="T47" fmla="*/ 71 h 122"/>
                <a:gd name="T48" fmla="*/ 103 w 266"/>
                <a:gd name="T49" fmla="*/ 63 h 122"/>
                <a:gd name="T50" fmla="*/ 116 w 266"/>
                <a:gd name="T51" fmla="*/ 58 h 122"/>
                <a:gd name="T52" fmla="*/ 127 w 266"/>
                <a:gd name="T53" fmla="*/ 53 h 122"/>
                <a:gd name="T54" fmla="*/ 139 w 266"/>
                <a:gd name="T55" fmla="*/ 53 h 122"/>
                <a:gd name="T56" fmla="*/ 152 w 266"/>
                <a:gd name="T57" fmla="*/ 58 h 122"/>
                <a:gd name="T58" fmla="*/ 165 w 266"/>
                <a:gd name="T59" fmla="*/ 63 h 122"/>
                <a:gd name="T60" fmla="*/ 177 w 266"/>
                <a:gd name="T61" fmla="*/ 68 h 122"/>
                <a:gd name="T62" fmla="*/ 187 w 266"/>
                <a:gd name="T63" fmla="*/ 68 h 122"/>
                <a:gd name="T64" fmla="*/ 196 w 266"/>
                <a:gd name="T65" fmla="*/ 61 h 122"/>
                <a:gd name="T66" fmla="*/ 206 w 266"/>
                <a:gd name="T67" fmla="*/ 52 h 122"/>
                <a:gd name="T68" fmla="*/ 217 w 266"/>
                <a:gd name="T69" fmla="*/ 46 h 122"/>
                <a:gd name="T70" fmla="*/ 228 w 266"/>
                <a:gd name="T71" fmla="*/ 38 h 122"/>
                <a:gd name="T72" fmla="*/ 241 w 266"/>
                <a:gd name="T73" fmla="*/ 31 h 122"/>
                <a:gd name="T74" fmla="*/ 250 w 266"/>
                <a:gd name="T75" fmla="*/ 27 h 122"/>
                <a:gd name="T76" fmla="*/ 260 w 266"/>
                <a:gd name="T77" fmla="*/ 20 h 122"/>
                <a:gd name="T78" fmla="*/ 265 w 266"/>
                <a:gd name="T79" fmla="*/ 9 h 122"/>
                <a:gd name="T80" fmla="*/ 258 w 266"/>
                <a:gd name="T81" fmla="*/ 3 h 122"/>
                <a:gd name="T82" fmla="*/ 246 w 266"/>
                <a:gd name="T83" fmla="*/ 0 h 122"/>
                <a:gd name="T84" fmla="*/ 233 w 266"/>
                <a:gd name="T85" fmla="*/ 0 h 122"/>
                <a:gd name="T86" fmla="*/ 220 w 266"/>
                <a:gd name="T87" fmla="*/ 0 h 122"/>
                <a:gd name="T88" fmla="*/ 207 w 266"/>
                <a:gd name="T89" fmla="*/ 3 h 122"/>
                <a:gd name="T90" fmla="*/ 196 w 266"/>
                <a:gd name="T91" fmla="*/ 6 h 122"/>
                <a:gd name="T92" fmla="*/ 185 w 266"/>
                <a:gd name="T93" fmla="*/ 11 h 122"/>
                <a:gd name="T94" fmla="*/ 174 w 266"/>
                <a:gd name="T95" fmla="*/ 14 h 122"/>
                <a:gd name="T96" fmla="*/ 165 w 266"/>
                <a:gd name="T97" fmla="*/ 19 h 122"/>
                <a:gd name="T98" fmla="*/ 152 w 266"/>
                <a:gd name="T99" fmla="*/ 23 h 122"/>
                <a:gd name="T100" fmla="*/ 135 w 266"/>
                <a:gd name="T101" fmla="*/ 27 h 122"/>
                <a:gd name="T102" fmla="*/ 120 w 266"/>
                <a:gd name="T103" fmla="*/ 22 h 122"/>
                <a:gd name="T104" fmla="*/ 109 w 266"/>
                <a:gd name="T105" fmla="*/ 14 h 122"/>
                <a:gd name="T106" fmla="*/ 100 w 266"/>
                <a:gd name="T107" fmla="*/ 4 h 122"/>
                <a:gd name="T108" fmla="*/ 90 w 266"/>
                <a:gd name="T10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6" h="122">
                  <a:moveTo>
                    <a:pt x="90" y="0"/>
                  </a:moveTo>
                  <a:lnTo>
                    <a:pt x="85" y="1"/>
                  </a:lnTo>
                  <a:lnTo>
                    <a:pt x="82" y="3"/>
                  </a:lnTo>
                  <a:lnTo>
                    <a:pt x="77" y="4"/>
                  </a:lnTo>
                  <a:lnTo>
                    <a:pt x="74" y="6"/>
                  </a:lnTo>
                  <a:lnTo>
                    <a:pt x="70" y="6"/>
                  </a:lnTo>
                  <a:lnTo>
                    <a:pt x="66" y="6"/>
                  </a:lnTo>
                  <a:lnTo>
                    <a:pt x="62" y="7"/>
                  </a:lnTo>
                  <a:lnTo>
                    <a:pt x="58" y="7"/>
                  </a:lnTo>
                  <a:lnTo>
                    <a:pt x="54" y="7"/>
                  </a:lnTo>
                  <a:lnTo>
                    <a:pt x="51" y="7"/>
                  </a:lnTo>
                  <a:lnTo>
                    <a:pt x="47" y="7"/>
                  </a:lnTo>
                  <a:lnTo>
                    <a:pt x="43" y="9"/>
                  </a:lnTo>
                  <a:lnTo>
                    <a:pt x="39" y="9"/>
                  </a:lnTo>
                  <a:lnTo>
                    <a:pt x="36" y="9"/>
                  </a:lnTo>
                  <a:lnTo>
                    <a:pt x="33" y="9"/>
                  </a:lnTo>
                  <a:lnTo>
                    <a:pt x="30" y="9"/>
                  </a:lnTo>
                  <a:lnTo>
                    <a:pt x="27" y="9"/>
                  </a:lnTo>
                  <a:lnTo>
                    <a:pt x="24" y="9"/>
                  </a:lnTo>
                  <a:lnTo>
                    <a:pt x="22" y="7"/>
                  </a:lnTo>
                  <a:lnTo>
                    <a:pt x="19" y="7"/>
                  </a:lnTo>
                  <a:lnTo>
                    <a:pt x="14" y="7"/>
                  </a:lnTo>
                  <a:lnTo>
                    <a:pt x="11" y="9"/>
                  </a:lnTo>
                  <a:lnTo>
                    <a:pt x="8" y="11"/>
                  </a:lnTo>
                  <a:lnTo>
                    <a:pt x="9" y="15"/>
                  </a:lnTo>
                  <a:lnTo>
                    <a:pt x="11" y="17"/>
                  </a:lnTo>
                  <a:lnTo>
                    <a:pt x="14" y="22"/>
                  </a:lnTo>
                  <a:lnTo>
                    <a:pt x="16" y="25"/>
                  </a:lnTo>
                  <a:lnTo>
                    <a:pt x="19" y="30"/>
                  </a:lnTo>
                  <a:lnTo>
                    <a:pt x="20" y="33"/>
                  </a:lnTo>
                  <a:lnTo>
                    <a:pt x="22" y="38"/>
                  </a:lnTo>
                  <a:lnTo>
                    <a:pt x="24" y="44"/>
                  </a:lnTo>
                  <a:lnTo>
                    <a:pt x="25" y="49"/>
                  </a:lnTo>
                  <a:lnTo>
                    <a:pt x="27" y="53"/>
                  </a:lnTo>
                  <a:lnTo>
                    <a:pt x="27" y="58"/>
                  </a:lnTo>
                  <a:lnTo>
                    <a:pt x="27" y="63"/>
                  </a:lnTo>
                  <a:lnTo>
                    <a:pt x="27" y="69"/>
                  </a:lnTo>
                  <a:lnTo>
                    <a:pt x="25" y="74"/>
                  </a:lnTo>
                  <a:lnTo>
                    <a:pt x="24" y="79"/>
                  </a:lnTo>
                  <a:lnTo>
                    <a:pt x="19" y="84"/>
                  </a:lnTo>
                  <a:lnTo>
                    <a:pt x="16" y="88"/>
                  </a:lnTo>
                  <a:lnTo>
                    <a:pt x="11" y="92"/>
                  </a:lnTo>
                  <a:lnTo>
                    <a:pt x="8" y="95"/>
                  </a:lnTo>
                  <a:lnTo>
                    <a:pt x="5" y="98"/>
                  </a:lnTo>
                  <a:lnTo>
                    <a:pt x="3" y="103"/>
                  </a:lnTo>
                  <a:lnTo>
                    <a:pt x="1" y="106"/>
                  </a:lnTo>
                  <a:lnTo>
                    <a:pt x="0" y="109"/>
                  </a:lnTo>
                  <a:lnTo>
                    <a:pt x="0" y="112"/>
                  </a:lnTo>
                  <a:lnTo>
                    <a:pt x="0" y="115"/>
                  </a:lnTo>
                  <a:lnTo>
                    <a:pt x="1" y="119"/>
                  </a:lnTo>
                  <a:lnTo>
                    <a:pt x="5" y="122"/>
                  </a:lnTo>
                  <a:lnTo>
                    <a:pt x="6" y="120"/>
                  </a:lnTo>
                  <a:lnTo>
                    <a:pt x="9" y="120"/>
                  </a:lnTo>
                  <a:lnTo>
                    <a:pt x="12" y="120"/>
                  </a:lnTo>
                  <a:lnTo>
                    <a:pt x="16" y="119"/>
                  </a:lnTo>
                  <a:lnTo>
                    <a:pt x="19" y="117"/>
                  </a:lnTo>
                  <a:lnTo>
                    <a:pt x="25" y="114"/>
                  </a:lnTo>
                  <a:lnTo>
                    <a:pt x="28" y="111"/>
                  </a:lnTo>
                  <a:lnTo>
                    <a:pt x="32" y="109"/>
                  </a:lnTo>
                  <a:lnTo>
                    <a:pt x="35" y="106"/>
                  </a:lnTo>
                  <a:lnTo>
                    <a:pt x="39" y="104"/>
                  </a:lnTo>
                  <a:lnTo>
                    <a:pt x="43" y="101"/>
                  </a:lnTo>
                  <a:lnTo>
                    <a:pt x="47" y="98"/>
                  </a:lnTo>
                  <a:lnTo>
                    <a:pt x="52" y="95"/>
                  </a:lnTo>
                  <a:lnTo>
                    <a:pt x="57" y="92"/>
                  </a:lnTo>
                  <a:lnTo>
                    <a:pt x="62" y="88"/>
                  </a:lnTo>
                  <a:lnTo>
                    <a:pt x="66" y="85"/>
                  </a:lnTo>
                  <a:lnTo>
                    <a:pt x="71" y="84"/>
                  </a:lnTo>
                  <a:lnTo>
                    <a:pt x="76" y="80"/>
                  </a:lnTo>
                  <a:lnTo>
                    <a:pt x="81" y="77"/>
                  </a:lnTo>
                  <a:lnTo>
                    <a:pt x="85" y="74"/>
                  </a:lnTo>
                  <a:lnTo>
                    <a:pt x="90" y="71"/>
                  </a:lnTo>
                  <a:lnTo>
                    <a:pt x="95" y="69"/>
                  </a:lnTo>
                  <a:lnTo>
                    <a:pt x="100" y="66"/>
                  </a:lnTo>
                  <a:lnTo>
                    <a:pt x="103" y="63"/>
                  </a:lnTo>
                  <a:lnTo>
                    <a:pt x="108" y="61"/>
                  </a:lnTo>
                  <a:lnTo>
                    <a:pt x="112" y="60"/>
                  </a:lnTo>
                  <a:lnTo>
                    <a:pt x="116" y="58"/>
                  </a:lnTo>
                  <a:lnTo>
                    <a:pt x="120" y="55"/>
                  </a:lnTo>
                  <a:lnTo>
                    <a:pt x="123" y="55"/>
                  </a:lnTo>
                  <a:lnTo>
                    <a:pt x="127" y="53"/>
                  </a:lnTo>
                  <a:lnTo>
                    <a:pt x="131" y="52"/>
                  </a:lnTo>
                  <a:lnTo>
                    <a:pt x="136" y="53"/>
                  </a:lnTo>
                  <a:lnTo>
                    <a:pt x="139" y="53"/>
                  </a:lnTo>
                  <a:lnTo>
                    <a:pt x="144" y="55"/>
                  </a:lnTo>
                  <a:lnTo>
                    <a:pt x="147" y="57"/>
                  </a:lnTo>
                  <a:lnTo>
                    <a:pt x="152" y="58"/>
                  </a:lnTo>
                  <a:lnTo>
                    <a:pt x="155" y="60"/>
                  </a:lnTo>
                  <a:lnTo>
                    <a:pt x="160" y="61"/>
                  </a:lnTo>
                  <a:lnTo>
                    <a:pt x="165" y="63"/>
                  </a:lnTo>
                  <a:lnTo>
                    <a:pt x="169" y="66"/>
                  </a:lnTo>
                  <a:lnTo>
                    <a:pt x="173" y="66"/>
                  </a:lnTo>
                  <a:lnTo>
                    <a:pt x="177" y="68"/>
                  </a:lnTo>
                  <a:lnTo>
                    <a:pt x="181" y="68"/>
                  </a:lnTo>
                  <a:lnTo>
                    <a:pt x="185" y="69"/>
                  </a:lnTo>
                  <a:lnTo>
                    <a:pt x="187" y="68"/>
                  </a:lnTo>
                  <a:lnTo>
                    <a:pt x="192" y="66"/>
                  </a:lnTo>
                  <a:lnTo>
                    <a:pt x="193" y="65"/>
                  </a:lnTo>
                  <a:lnTo>
                    <a:pt x="196" y="61"/>
                  </a:lnTo>
                  <a:lnTo>
                    <a:pt x="200" y="58"/>
                  </a:lnTo>
                  <a:lnTo>
                    <a:pt x="204" y="53"/>
                  </a:lnTo>
                  <a:lnTo>
                    <a:pt x="206" y="52"/>
                  </a:lnTo>
                  <a:lnTo>
                    <a:pt x="211" y="49"/>
                  </a:lnTo>
                  <a:lnTo>
                    <a:pt x="214" y="47"/>
                  </a:lnTo>
                  <a:lnTo>
                    <a:pt x="217" y="46"/>
                  </a:lnTo>
                  <a:lnTo>
                    <a:pt x="222" y="42"/>
                  </a:lnTo>
                  <a:lnTo>
                    <a:pt x="225" y="41"/>
                  </a:lnTo>
                  <a:lnTo>
                    <a:pt x="228" y="38"/>
                  </a:lnTo>
                  <a:lnTo>
                    <a:pt x="233" y="36"/>
                  </a:lnTo>
                  <a:lnTo>
                    <a:pt x="236" y="34"/>
                  </a:lnTo>
                  <a:lnTo>
                    <a:pt x="241" y="31"/>
                  </a:lnTo>
                  <a:lnTo>
                    <a:pt x="244" y="30"/>
                  </a:lnTo>
                  <a:lnTo>
                    <a:pt x="247" y="28"/>
                  </a:lnTo>
                  <a:lnTo>
                    <a:pt x="250" y="27"/>
                  </a:lnTo>
                  <a:lnTo>
                    <a:pt x="253" y="23"/>
                  </a:lnTo>
                  <a:lnTo>
                    <a:pt x="257" y="22"/>
                  </a:lnTo>
                  <a:lnTo>
                    <a:pt x="260" y="20"/>
                  </a:lnTo>
                  <a:lnTo>
                    <a:pt x="263" y="17"/>
                  </a:lnTo>
                  <a:lnTo>
                    <a:pt x="266" y="12"/>
                  </a:lnTo>
                  <a:lnTo>
                    <a:pt x="265" y="9"/>
                  </a:lnTo>
                  <a:lnTo>
                    <a:pt x="263" y="6"/>
                  </a:lnTo>
                  <a:lnTo>
                    <a:pt x="261" y="4"/>
                  </a:lnTo>
                  <a:lnTo>
                    <a:pt x="258" y="3"/>
                  </a:lnTo>
                  <a:lnTo>
                    <a:pt x="255" y="1"/>
                  </a:lnTo>
                  <a:lnTo>
                    <a:pt x="252" y="1"/>
                  </a:lnTo>
                  <a:lnTo>
                    <a:pt x="246" y="0"/>
                  </a:lnTo>
                  <a:lnTo>
                    <a:pt x="241" y="0"/>
                  </a:lnTo>
                  <a:lnTo>
                    <a:pt x="236" y="0"/>
                  </a:lnTo>
                  <a:lnTo>
                    <a:pt x="233" y="0"/>
                  </a:lnTo>
                  <a:lnTo>
                    <a:pt x="228" y="0"/>
                  </a:lnTo>
                  <a:lnTo>
                    <a:pt x="223" y="0"/>
                  </a:lnTo>
                  <a:lnTo>
                    <a:pt x="220" y="0"/>
                  </a:lnTo>
                  <a:lnTo>
                    <a:pt x="215" y="1"/>
                  </a:lnTo>
                  <a:lnTo>
                    <a:pt x="211" y="1"/>
                  </a:lnTo>
                  <a:lnTo>
                    <a:pt x="207" y="3"/>
                  </a:lnTo>
                  <a:lnTo>
                    <a:pt x="203" y="3"/>
                  </a:lnTo>
                  <a:lnTo>
                    <a:pt x="200" y="4"/>
                  </a:lnTo>
                  <a:lnTo>
                    <a:pt x="196" y="6"/>
                  </a:lnTo>
                  <a:lnTo>
                    <a:pt x="192" y="7"/>
                  </a:lnTo>
                  <a:lnTo>
                    <a:pt x="188" y="9"/>
                  </a:lnTo>
                  <a:lnTo>
                    <a:pt x="185" y="11"/>
                  </a:lnTo>
                  <a:lnTo>
                    <a:pt x="181" y="12"/>
                  </a:lnTo>
                  <a:lnTo>
                    <a:pt x="177" y="14"/>
                  </a:lnTo>
                  <a:lnTo>
                    <a:pt x="174" y="14"/>
                  </a:lnTo>
                  <a:lnTo>
                    <a:pt x="171" y="17"/>
                  </a:lnTo>
                  <a:lnTo>
                    <a:pt x="168" y="17"/>
                  </a:lnTo>
                  <a:lnTo>
                    <a:pt x="165" y="19"/>
                  </a:lnTo>
                  <a:lnTo>
                    <a:pt x="162" y="20"/>
                  </a:lnTo>
                  <a:lnTo>
                    <a:pt x="158" y="22"/>
                  </a:lnTo>
                  <a:lnTo>
                    <a:pt x="152" y="23"/>
                  </a:lnTo>
                  <a:lnTo>
                    <a:pt x="146" y="25"/>
                  </a:lnTo>
                  <a:lnTo>
                    <a:pt x="139" y="25"/>
                  </a:lnTo>
                  <a:lnTo>
                    <a:pt x="135" y="27"/>
                  </a:lnTo>
                  <a:lnTo>
                    <a:pt x="128" y="25"/>
                  </a:lnTo>
                  <a:lnTo>
                    <a:pt x="125" y="23"/>
                  </a:lnTo>
                  <a:lnTo>
                    <a:pt x="120" y="22"/>
                  </a:lnTo>
                  <a:lnTo>
                    <a:pt x="116" y="20"/>
                  </a:lnTo>
                  <a:lnTo>
                    <a:pt x="112" y="17"/>
                  </a:lnTo>
                  <a:lnTo>
                    <a:pt x="109" y="14"/>
                  </a:lnTo>
                  <a:lnTo>
                    <a:pt x="106" y="12"/>
                  </a:lnTo>
                  <a:lnTo>
                    <a:pt x="104" y="11"/>
                  </a:lnTo>
                  <a:lnTo>
                    <a:pt x="100" y="4"/>
                  </a:lnTo>
                  <a:lnTo>
                    <a:pt x="97" y="1"/>
                  </a:lnTo>
                  <a:lnTo>
                    <a:pt x="93" y="0"/>
                  </a:lnTo>
                  <a:lnTo>
                    <a:pt x="90" y="0"/>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4" name="Freeform 36"/>
            <p:cNvSpPr>
              <a:spLocks/>
            </p:cNvSpPr>
            <p:nvPr/>
          </p:nvSpPr>
          <p:spPr bwMode="auto">
            <a:xfrm>
              <a:off x="4888" y="3556"/>
              <a:ext cx="143" cy="56"/>
            </a:xfrm>
            <a:custGeom>
              <a:avLst/>
              <a:gdLst>
                <a:gd name="T0" fmla="*/ 54 w 143"/>
                <a:gd name="T1" fmla="*/ 0 h 56"/>
                <a:gd name="T2" fmla="*/ 46 w 143"/>
                <a:gd name="T3" fmla="*/ 0 h 56"/>
                <a:gd name="T4" fmla="*/ 39 w 143"/>
                <a:gd name="T5" fmla="*/ 2 h 56"/>
                <a:gd name="T6" fmla="*/ 32 w 143"/>
                <a:gd name="T7" fmla="*/ 3 h 56"/>
                <a:gd name="T8" fmla="*/ 26 w 143"/>
                <a:gd name="T9" fmla="*/ 5 h 56"/>
                <a:gd name="T10" fmla="*/ 20 w 143"/>
                <a:gd name="T11" fmla="*/ 6 h 56"/>
                <a:gd name="T12" fmla="*/ 12 w 143"/>
                <a:gd name="T13" fmla="*/ 10 h 56"/>
                <a:gd name="T14" fmla="*/ 4 w 143"/>
                <a:gd name="T15" fmla="*/ 14 h 56"/>
                <a:gd name="T16" fmla="*/ 0 w 143"/>
                <a:gd name="T17" fmla="*/ 19 h 56"/>
                <a:gd name="T18" fmla="*/ 0 w 143"/>
                <a:gd name="T19" fmla="*/ 22 h 56"/>
                <a:gd name="T20" fmla="*/ 5 w 143"/>
                <a:gd name="T21" fmla="*/ 27 h 56"/>
                <a:gd name="T22" fmla="*/ 12 w 143"/>
                <a:gd name="T23" fmla="*/ 32 h 56"/>
                <a:gd name="T24" fmla="*/ 20 w 143"/>
                <a:gd name="T25" fmla="*/ 33 h 56"/>
                <a:gd name="T26" fmla="*/ 29 w 143"/>
                <a:gd name="T27" fmla="*/ 37 h 56"/>
                <a:gd name="T28" fmla="*/ 39 w 143"/>
                <a:gd name="T29" fmla="*/ 40 h 56"/>
                <a:gd name="T30" fmla="*/ 51 w 143"/>
                <a:gd name="T31" fmla="*/ 43 h 56"/>
                <a:gd name="T32" fmla="*/ 59 w 143"/>
                <a:gd name="T33" fmla="*/ 45 h 56"/>
                <a:gd name="T34" fmla="*/ 65 w 143"/>
                <a:gd name="T35" fmla="*/ 46 h 56"/>
                <a:gd name="T36" fmla="*/ 72 w 143"/>
                <a:gd name="T37" fmla="*/ 48 h 56"/>
                <a:gd name="T38" fmla="*/ 78 w 143"/>
                <a:gd name="T39" fmla="*/ 48 h 56"/>
                <a:gd name="T40" fmla="*/ 86 w 143"/>
                <a:gd name="T41" fmla="*/ 49 h 56"/>
                <a:gd name="T42" fmla="*/ 92 w 143"/>
                <a:gd name="T43" fmla="*/ 51 h 56"/>
                <a:gd name="T44" fmla="*/ 102 w 143"/>
                <a:gd name="T45" fmla="*/ 52 h 56"/>
                <a:gd name="T46" fmla="*/ 113 w 143"/>
                <a:gd name="T47" fmla="*/ 54 h 56"/>
                <a:gd name="T48" fmla="*/ 123 w 143"/>
                <a:gd name="T49" fmla="*/ 54 h 56"/>
                <a:gd name="T50" fmla="*/ 130 w 143"/>
                <a:gd name="T51" fmla="*/ 56 h 56"/>
                <a:gd name="T52" fmla="*/ 140 w 143"/>
                <a:gd name="T53" fmla="*/ 54 h 56"/>
                <a:gd name="T54" fmla="*/ 142 w 143"/>
                <a:gd name="T55" fmla="*/ 49 h 56"/>
                <a:gd name="T56" fmla="*/ 135 w 143"/>
                <a:gd name="T57" fmla="*/ 43 h 56"/>
                <a:gd name="T58" fmla="*/ 129 w 143"/>
                <a:gd name="T59" fmla="*/ 38 h 56"/>
                <a:gd name="T60" fmla="*/ 123 w 143"/>
                <a:gd name="T61" fmla="*/ 33 h 56"/>
                <a:gd name="T62" fmla="*/ 116 w 143"/>
                <a:gd name="T63" fmla="*/ 29 h 56"/>
                <a:gd name="T64" fmla="*/ 110 w 143"/>
                <a:gd name="T65" fmla="*/ 26 h 56"/>
                <a:gd name="T66" fmla="*/ 104 w 143"/>
                <a:gd name="T67" fmla="*/ 21 h 56"/>
                <a:gd name="T68" fmla="*/ 94 w 143"/>
                <a:gd name="T69" fmla="*/ 16 h 56"/>
                <a:gd name="T70" fmla="*/ 81 w 143"/>
                <a:gd name="T71" fmla="*/ 10 h 56"/>
                <a:gd name="T72" fmla="*/ 70 w 143"/>
                <a:gd name="T73" fmla="*/ 5 h 56"/>
                <a:gd name="T74" fmla="*/ 62 w 143"/>
                <a:gd name="T75" fmla="*/ 0 h 56"/>
                <a:gd name="T76" fmla="*/ 59 w 143"/>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56">
                  <a:moveTo>
                    <a:pt x="59" y="0"/>
                  </a:moveTo>
                  <a:lnTo>
                    <a:pt x="54" y="0"/>
                  </a:lnTo>
                  <a:lnTo>
                    <a:pt x="51" y="0"/>
                  </a:lnTo>
                  <a:lnTo>
                    <a:pt x="46" y="0"/>
                  </a:lnTo>
                  <a:lnTo>
                    <a:pt x="43" y="2"/>
                  </a:lnTo>
                  <a:lnTo>
                    <a:pt x="39" y="2"/>
                  </a:lnTo>
                  <a:lnTo>
                    <a:pt x="35" y="3"/>
                  </a:lnTo>
                  <a:lnTo>
                    <a:pt x="32" y="3"/>
                  </a:lnTo>
                  <a:lnTo>
                    <a:pt x="29" y="5"/>
                  </a:lnTo>
                  <a:lnTo>
                    <a:pt x="26" y="5"/>
                  </a:lnTo>
                  <a:lnTo>
                    <a:pt x="23" y="6"/>
                  </a:lnTo>
                  <a:lnTo>
                    <a:pt x="20" y="6"/>
                  </a:lnTo>
                  <a:lnTo>
                    <a:pt x="16" y="8"/>
                  </a:lnTo>
                  <a:lnTo>
                    <a:pt x="12" y="10"/>
                  </a:lnTo>
                  <a:lnTo>
                    <a:pt x="8" y="13"/>
                  </a:lnTo>
                  <a:lnTo>
                    <a:pt x="4" y="14"/>
                  </a:lnTo>
                  <a:lnTo>
                    <a:pt x="2" y="16"/>
                  </a:lnTo>
                  <a:lnTo>
                    <a:pt x="0" y="19"/>
                  </a:lnTo>
                  <a:lnTo>
                    <a:pt x="0" y="21"/>
                  </a:lnTo>
                  <a:lnTo>
                    <a:pt x="0" y="22"/>
                  </a:lnTo>
                  <a:lnTo>
                    <a:pt x="2" y="26"/>
                  </a:lnTo>
                  <a:lnTo>
                    <a:pt x="5" y="27"/>
                  </a:lnTo>
                  <a:lnTo>
                    <a:pt x="10" y="30"/>
                  </a:lnTo>
                  <a:lnTo>
                    <a:pt x="12" y="32"/>
                  </a:lnTo>
                  <a:lnTo>
                    <a:pt x="16" y="32"/>
                  </a:lnTo>
                  <a:lnTo>
                    <a:pt x="20" y="33"/>
                  </a:lnTo>
                  <a:lnTo>
                    <a:pt x="24" y="35"/>
                  </a:lnTo>
                  <a:lnTo>
                    <a:pt x="29" y="37"/>
                  </a:lnTo>
                  <a:lnTo>
                    <a:pt x="34" y="38"/>
                  </a:lnTo>
                  <a:lnTo>
                    <a:pt x="39" y="40"/>
                  </a:lnTo>
                  <a:lnTo>
                    <a:pt x="45" y="41"/>
                  </a:lnTo>
                  <a:lnTo>
                    <a:pt x="51" y="43"/>
                  </a:lnTo>
                  <a:lnTo>
                    <a:pt x="58" y="45"/>
                  </a:lnTo>
                  <a:lnTo>
                    <a:pt x="59" y="45"/>
                  </a:lnTo>
                  <a:lnTo>
                    <a:pt x="64" y="45"/>
                  </a:lnTo>
                  <a:lnTo>
                    <a:pt x="65" y="46"/>
                  </a:lnTo>
                  <a:lnTo>
                    <a:pt x="70" y="48"/>
                  </a:lnTo>
                  <a:lnTo>
                    <a:pt x="72" y="48"/>
                  </a:lnTo>
                  <a:lnTo>
                    <a:pt x="77" y="48"/>
                  </a:lnTo>
                  <a:lnTo>
                    <a:pt x="78" y="48"/>
                  </a:lnTo>
                  <a:lnTo>
                    <a:pt x="83" y="49"/>
                  </a:lnTo>
                  <a:lnTo>
                    <a:pt x="86" y="49"/>
                  </a:lnTo>
                  <a:lnTo>
                    <a:pt x="89" y="51"/>
                  </a:lnTo>
                  <a:lnTo>
                    <a:pt x="92" y="51"/>
                  </a:lnTo>
                  <a:lnTo>
                    <a:pt x="96" y="52"/>
                  </a:lnTo>
                  <a:lnTo>
                    <a:pt x="102" y="52"/>
                  </a:lnTo>
                  <a:lnTo>
                    <a:pt x="107" y="54"/>
                  </a:lnTo>
                  <a:lnTo>
                    <a:pt x="113" y="54"/>
                  </a:lnTo>
                  <a:lnTo>
                    <a:pt x="118" y="54"/>
                  </a:lnTo>
                  <a:lnTo>
                    <a:pt x="123" y="54"/>
                  </a:lnTo>
                  <a:lnTo>
                    <a:pt x="127" y="56"/>
                  </a:lnTo>
                  <a:lnTo>
                    <a:pt x="130" y="56"/>
                  </a:lnTo>
                  <a:lnTo>
                    <a:pt x="135" y="56"/>
                  </a:lnTo>
                  <a:lnTo>
                    <a:pt x="140" y="54"/>
                  </a:lnTo>
                  <a:lnTo>
                    <a:pt x="143" y="52"/>
                  </a:lnTo>
                  <a:lnTo>
                    <a:pt x="142" y="49"/>
                  </a:lnTo>
                  <a:lnTo>
                    <a:pt x="140" y="46"/>
                  </a:lnTo>
                  <a:lnTo>
                    <a:pt x="135" y="43"/>
                  </a:lnTo>
                  <a:lnTo>
                    <a:pt x="132" y="41"/>
                  </a:lnTo>
                  <a:lnTo>
                    <a:pt x="129" y="38"/>
                  </a:lnTo>
                  <a:lnTo>
                    <a:pt x="126" y="35"/>
                  </a:lnTo>
                  <a:lnTo>
                    <a:pt x="123" y="33"/>
                  </a:lnTo>
                  <a:lnTo>
                    <a:pt x="119" y="30"/>
                  </a:lnTo>
                  <a:lnTo>
                    <a:pt x="116" y="29"/>
                  </a:lnTo>
                  <a:lnTo>
                    <a:pt x="113" y="27"/>
                  </a:lnTo>
                  <a:lnTo>
                    <a:pt x="110" y="26"/>
                  </a:lnTo>
                  <a:lnTo>
                    <a:pt x="107" y="22"/>
                  </a:lnTo>
                  <a:lnTo>
                    <a:pt x="104" y="21"/>
                  </a:lnTo>
                  <a:lnTo>
                    <a:pt x="100" y="19"/>
                  </a:lnTo>
                  <a:lnTo>
                    <a:pt x="94" y="16"/>
                  </a:lnTo>
                  <a:lnTo>
                    <a:pt x="88" y="13"/>
                  </a:lnTo>
                  <a:lnTo>
                    <a:pt x="81" y="10"/>
                  </a:lnTo>
                  <a:lnTo>
                    <a:pt x="77" y="6"/>
                  </a:lnTo>
                  <a:lnTo>
                    <a:pt x="70" y="5"/>
                  </a:lnTo>
                  <a:lnTo>
                    <a:pt x="67" y="2"/>
                  </a:lnTo>
                  <a:lnTo>
                    <a:pt x="62" y="0"/>
                  </a:lnTo>
                  <a:lnTo>
                    <a:pt x="61" y="0"/>
                  </a:lnTo>
                  <a:lnTo>
                    <a:pt x="59"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5" name="Freeform 37"/>
            <p:cNvSpPr>
              <a:spLocks/>
            </p:cNvSpPr>
            <p:nvPr/>
          </p:nvSpPr>
          <p:spPr bwMode="auto">
            <a:xfrm>
              <a:off x="4015" y="3359"/>
              <a:ext cx="63" cy="42"/>
            </a:xfrm>
            <a:custGeom>
              <a:avLst/>
              <a:gdLst>
                <a:gd name="T0" fmla="*/ 9 w 63"/>
                <a:gd name="T1" fmla="*/ 0 h 42"/>
                <a:gd name="T2" fmla="*/ 5 w 63"/>
                <a:gd name="T3" fmla="*/ 2 h 42"/>
                <a:gd name="T4" fmla="*/ 2 w 63"/>
                <a:gd name="T5" fmla="*/ 4 h 42"/>
                <a:gd name="T6" fmla="*/ 0 w 63"/>
                <a:gd name="T7" fmla="*/ 5 h 42"/>
                <a:gd name="T8" fmla="*/ 0 w 63"/>
                <a:gd name="T9" fmla="*/ 8 h 42"/>
                <a:gd name="T10" fmla="*/ 0 w 63"/>
                <a:gd name="T11" fmla="*/ 12 h 42"/>
                <a:gd name="T12" fmla="*/ 3 w 63"/>
                <a:gd name="T13" fmla="*/ 15 h 42"/>
                <a:gd name="T14" fmla="*/ 5 w 63"/>
                <a:gd name="T15" fmla="*/ 18 h 42"/>
                <a:gd name="T16" fmla="*/ 9 w 63"/>
                <a:gd name="T17" fmla="*/ 21 h 42"/>
                <a:gd name="T18" fmla="*/ 11 w 63"/>
                <a:gd name="T19" fmla="*/ 23 h 42"/>
                <a:gd name="T20" fmla="*/ 14 w 63"/>
                <a:gd name="T21" fmla="*/ 24 h 42"/>
                <a:gd name="T22" fmla="*/ 19 w 63"/>
                <a:gd name="T23" fmla="*/ 27 h 42"/>
                <a:gd name="T24" fmla="*/ 24 w 63"/>
                <a:gd name="T25" fmla="*/ 31 h 42"/>
                <a:gd name="T26" fmla="*/ 28 w 63"/>
                <a:gd name="T27" fmla="*/ 32 h 42"/>
                <a:gd name="T28" fmla="*/ 33 w 63"/>
                <a:gd name="T29" fmla="*/ 34 h 42"/>
                <a:gd name="T30" fmla="*/ 40 w 63"/>
                <a:gd name="T31" fmla="*/ 37 h 42"/>
                <a:gd name="T32" fmla="*/ 44 w 63"/>
                <a:gd name="T33" fmla="*/ 39 h 42"/>
                <a:gd name="T34" fmla="*/ 49 w 63"/>
                <a:gd name="T35" fmla="*/ 40 h 42"/>
                <a:gd name="T36" fmla="*/ 54 w 63"/>
                <a:gd name="T37" fmla="*/ 42 h 42"/>
                <a:gd name="T38" fmla="*/ 57 w 63"/>
                <a:gd name="T39" fmla="*/ 42 h 42"/>
                <a:gd name="T40" fmla="*/ 62 w 63"/>
                <a:gd name="T41" fmla="*/ 42 h 42"/>
                <a:gd name="T42" fmla="*/ 63 w 63"/>
                <a:gd name="T43" fmla="*/ 42 h 42"/>
                <a:gd name="T44" fmla="*/ 63 w 63"/>
                <a:gd name="T45" fmla="*/ 37 h 42"/>
                <a:gd name="T46" fmla="*/ 60 w 63"/>
                <a:gd name="T47" fmla="*/ 34 h 42"/>
                <a:gd name="T48" fmla="*/ 57 w 63"/>
                <a:gd name="T49" fmla="*/ 31 h 42"/>
                <a:gd name="T50" fmla="*/ 52 w 63"/>
                <a:gd name="T51" fmla="*/ 27 h 42"/>
                <a:gd name="T52" fmla="*/ 49 w 63"/>
                <a:gd name="T53" fmla="*/ 24 h 42"/>
                <a:gd name="T54" fmla="*/ 44 w 63"/>
                <a:gd name="T55" fmla="*/ 21 h 42"/>
                <a:gd name="T56" fmla="*/ 40 w 63"/>
                <a:gd name="T57" fmla="*/ 18 h 42"/>
                <a:gd name="T58" fmla="*/ 35 w 63"/>
                <a:gd name="T59" fmla="*/ 15 h 42"/>
                <a:gd name="T60" fmla="*/ 32 w 63"/>
                <a:gd name="T61" fmla="*/ 13 h 42"/>
                <a:gd name="T62" fmla="*/ 27 w 63"/>
                <a:gd name="T63" fmla="*/ 10 h 42"/>
                <a:gd name="T64" fmla="*/ 22 w 63"/>
                <a:gd name="T65" fmla="*/ 7 h 42"/>
                <a:gd name="T66" fmla="*/ 17 w 63"/>
                <a:gd name="T67" fmla="*/ 5 h 42"/>
                <a:gd name="T68" fmla="*/ 16 w 63"/>
                <a:gd name="T69" fmla="*/ 4 h 42"/>
                <a:gd name="T70" fmla="*/ 9 w 63"/>
                <a:gd name="T71" fmla="*/ 2 h 42"/>
                <a:gd name="T72" fmla="*/ 9 w 63"/>
                <a:gd name="T73" fmla="*/ 0 h 42"/>
                <a:gd name="T74" fmla="*/ 9 w 63"/>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 h="42">
                  <a:moveTo>
                    <a:pt x="9" y="0"/>
                  </a:moveTo>
                  <a:lnTo>
                    <a:pt x="5" y="2"/>
                  </a:lnTo>
                  <a:lnTo>
                    <a:pt x="2" y="4"/>
                  </a:lnTo>
                  <a:lnTo>
                    <a:pt x="0" y="5"/>
                  </a:lnTo>
                  <a:lnTo>
                    <a:pt x="0" y="8"/>
                  </a:lnTo>
                  <a:lnTo>
                    <a:pt x="0" y="12"/>
                  </a:lnTo>
                  <a:lnTo>
                    <a:pt x="3" y="15"/>
                  </a:lnTo>
                  <a:lnTo>
                    <a:pt x="5" y="18"/>
                  </a:lnTo>
                  <a:lnTo>
                    <a:pt x="9" y="21"/>
                  </a:lnTo>
                  <a:lnTo>
                    <a:pt x="11" y="23"/>
                  </a:lnTo>
                  <a:lnTo>
                    <a:pt x="14" y="24"/>
                  </a:lnTo>
                  <a:lnTo>
                    <a:pt x="19" y="27"/>
                  </a:lnTo>
                  <a:lnTo>
                    <a:pt x="24" y="31"/>
                  </a:lnTo>
                  <a:lnTo>
                    <a:pt x="28" y="32"/>
                  </a:lnTo>
                  <a:lnTo>
                    <a:pt x="33" y="34"/>
                  </a:lnTo>
                  <a:lnTo>
                    <a:pt x="40" y="37"/>
                  </a:lnTo>
                  <a:lnTo>
                    <a:pt x="44" y="39"/>
                  </a:lnTo>
                  <a:lnTo>
                    <a:pt x="49" y="40"/>
                  </a:lnTo>
                  <a:lnTo>
                    <a:pt x="54" y="42"/>
                  </a:lnTo>
                  <a:lnTo>
                    <a:pt x="57" y="42"/>
                  </a:lnTo>
                  <a:lnTo>
                    <a:pt x="62" y="42"/>
                  </a:lnTo>
                  <a:lnTo>
                    <a:pt x="63" y="42"/>
                  </a:lnTo>
                  <a:lnTo>
                    <a:pt x="63" y="37"/>
                  </a:lnTo>
                  <a:lnTo>
                    <a:pt x="60" y="34"/>
                  </a:lnTo>
                  <a:lnTo>
                    <a:pt x="57" y="31"/>
                  </a:lnTo>
                  <a:lnTo>
                    <a:pt x="52" y="27"/>
                  </a:lnTo>
                  <a:lnTo>
                    <a:pt x="49" y="24"/>
                  </a:lnTo>
                  <a:lnTo>
                    <a:pt x="44" y="21"/>
                  </a:lnTo>
                  <a:lnTo>
                    <a:pt x="40" y="18"/>
                  </a:lnTo>
                  <a:lnTo>
                    <a:pt x="35" y="15"/>
                  </a:lnTo>
                  <a:lnTo>
                    <a:pt x="32" y="13"/>
                  </a:lnTo>
                  <a:lnTo>
                    <a:pt x="27" y="10"/>
                  </a:lnTo>
                  <a:lnTo>
                    <a:pt x="22" y="7"/>
                  </a:lnTo>
                  <a:lnTo>
                    <a:pt x="17" y="5"/>
                  </a:lnTo>
                  <a:lnTo>
                    <a:pt x="16" y="4"/>
                  </a:lnTo>
                  <a:lnTo>
                    <a:pt x="9" y="2"/>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6" name="Freeform 38"/>
            <p:cNvSpPr>
              <a:spLocks/>
            </p:cNvSpPr>
            <p:nvPr/>
          </p:nvSpPr>
          <p:spPr bwMode="auto">
            <a:xfrm>
              <a:off x="3986" y="3607"/>
              <a:ext cx="161" cy="127"/>
            </a:xfrm>
            <a:custGeom>
              <a:avLst/>
              <a:gdLst>
                <a:gd name="T0" fmla="*/ 84 w 161"/>
                <a:gd name="T1" fmla="*/ 5 h 127"/>
                <a:gd name="T2" fmla="*/ 80 w 161"/>
                <a:gd name="T3" fmla="*/ 8 h 127"/>
                <a:gd name="T4" fmla="*/ 76 w 161"/>
                <a:gd name="T5" fmla="*/ 13 h 127"/>
                <a:gd name="T6" fmla="*/ 75 w 161"/>
                <a:gd name="T7" fmla="*/ 19 h 127"/>
                <a:gd name="T8" fmla="*/ 72 w 161"/>
                <a:gd name="T9" fmla="*/ 25 h 127"/>
                <a:gd name="T10" fmla="*/ 69 w 161"/>
                <a:gd name="T11" fmla="*/ 32 h 127"/>
                <a:gd name="T12" fmla="*/ 64 w 161"/>
                <a:gd name="T13" fmla="*/ 41 h 127"/>
                <a:gd name="T14" fmla="*/ 56 w 161"/>
                <a:gd name="T15" fmla="*/ 51 h 127"/>
                <a:gd name="T16" fmla="*/ 46 w 161"/>
                <a:gd name="T17" fmla="*/ 62 h 127"/>
                <a:gd name="T18" fmla="*/ 35 w 161"/>
                <a:gd name="T19" fmla="*/ 74 h 127"/>
                <a:gd name="T20" fmla="*/ 24 w 161"/>
                <a:gd name="T21" fmla="*/ 87 h 127"/>
                <a:gd name="T22" fmla="*/ 15 w 161"/>
                <a:gd name="T23" fmla="*/ 98 h 127"/>
                <a:gd name="T24" fmla="*/ 7 w 161"/>
                <a:gd name="T25" fmla="*/ 109 h 127"/>
                <a:gd name="T26" fmla="*/ 2 w 161"/>
                <a:gd name="T27" fmla="*/ 117 h 127"/>
                <a:gd name="T28" fmla="*/ 0 w 161"/>
                <a:gd name="T29" fmla="*/ 124 h 127"/>
                <a:gd name="T30" fmla="*/ 2 w 161"/>
                <a:gd name="T31" fmla="*/ 125 h 127"/>
                <a:gd name="T32" fmla="*/ 8 w 161"/>
                <a:gd name="T33" fmla="*/ 125 h 127"/>
                <a:gd name="T34" fmla="*/ 18 w 161"/>
                <a:gd name="T35" fmla="*/ 124 h 127"/>
                <a:gd name="T36" fmla="*/ 27 w 161"/>
                <a:gd name="T37" fmla="*/ 122 h 127"/>
                <a:gd name="T38" fmla="*/ 38 w 161"/>
                <a:gd name="T39" fmla="*/ 120 h 127"/>
                <a:gd name="T40" fmla="*/ 48 w 161"/>
                <a:gd name="T41" fmla="*/ 117 h 127"/>
                <a:gd name="T42" fmla="*/ 57 w 161"/>
                <a:gd name="T43" fmla="*/ 114 h 127"/>
                <a:gd name="T44" fmla="*/ 65 w 161"/>
                <a:gd name="T45" fmla="*/ 109 h 127"/>
                <a:gd name="T46" fmla="*/ 70 w 161"/>
                <a:gd name="T47" fmla="*/ 105 h 127"/>
                <a:gd name="T48" fmla="*/ 72 w 161"/>
                <a:gd name="T49" fmla="*/ 98 h 127"/>
                <a:gd name="T50" fmla="*/ 73 w 161"/>
                <a:gd name="T51" fmla="*/ 90 h 127"/>
                <a:gd name="T52" fmla="*/ 75 w 161"/>
                <a:gd name="T53" fmla="*/ 82 h 127"/>
                <a:gd name="T54" fmla="*/ 76 w 161"/>
                <a:gd name="T55" fmla="*/ 76 h 127"/>
                <a:gd name="T56" fmla="*/ 78 w 161"/>
                <a:gd name="T57" fmla="*/ 68 h 127"/>
                <a:gd name="T58" fmla="*/ 80 w 161"/>
                <a:gd name="T59" fmla="*/ 62 h 127"/>
                <a:gd name="T60" fmla="*/ 84 w 161"/>
                <a:gd name="T61" fmla="*/ 55 h 127"/>
                <a:gd name="T62" fmla="*/ 92 w 161"/>
                <a:gd name="T63" fmla="*/ 51 h 127"/>
                <a:gd name="T64" fmla="*/ 100 w 161"/>
                <a:gd name="T65" fmla="*/ 51 h 127"/>
                <a:gd name="T66" fmla="*/ 110 w 161"/>
                <a:gd name="T67" fmla="*/ 52 h 127"/>
                <a:gd name="T68" fmla="*/ 116 w 161"/>
                <a:gd name="T69" fmla="*/ 52 h 127"/>
                <a:gd name="T70" fmla="*/ 124 w 161"/>
                <a:gd name="T71" fmla="*/ 54 h 127"/>
                <a:gd name="T72" fmla="*/ 130 w 161"/>
                <a:gd name="T73" fmla="*/ 55 h 127"/>
                <a:gd name="T74" fmla="*/ 137 w 161"/>
                <a:gd name="T75" fmla="*/ 57 h 127"/>
                <a:gd name="T76" fmla="*/ 143 w 161"/>
                <a:gd name="T77" fmla="*/ 57 h 127"/>
                <a:gd name="T78" fmla="*/ 153 w 161"/>
                <a:gd name="T79" fmla="*/ 57 h 127"/>
                <a:gd name="T80" fmla="*/ 159 w 161"/>
                <a:gd name="T81" fmla="*/ 54 h 127"/>
                <a:gd name="T82" fmla="*/ 161 w 161"/>
                <a:gd name="T83" fmla="*/ 48 h 127"/>
                <a:gd name="T84" fmla="*/ 154 w 161"/>
                <a:gd name="T85" fmla="*/ 38 h 127"/>
                <a:gd name="T86" fmla="*/ 146 w 161"/>
                <a:gd name="T87" fmla="*/ 27 h 127"/>
                <a:gd name="T88" fmla="*/ 137 w 161"/>
                <a:gd name="T89" fmla="*/ 19 h 127"/>
                <a:gd name="T90" fmla="*/ 126 w 161"/>
                <a:gd name="T91" fmla="*/ 11 h 127"/>
                <a:gd name="T92" fmla="*/ 115 w 161"/>
                <a:gd name="T93" fmla="*/ 6 h 127"/>
                <a:gd name="T94" fmla="*/ 105 w 161"/>
                <a:gd name="T95" fmla="*/ 3 h 127"/>
                <a:gd name="T96" fmla="*/ 96 w 161"/>
                <a:gd name="T97" fmla="*/ 0 h 127"/>
                <a:gd name="T98" fmla="*/ 89 w 161"/>
                <a:gd name="T99" fmla="*/ 0 h 127"/>
                <a:gd name="T100" fmla="*/ 88 w 161"/>
                <a:gd name="T10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27">
                  <a:moveTo>
                    <a:pt x="88" y="3"/>
                  </a:moveTo>
                  <a:lnTo>
                    <a:pt x="84" y="5"/>
                  </a:lnTo>
                  <a:lnTo>
                    <a:pt x="81" y="6"/>
                  </a:lnTo>
                  <a:lnTo>
                    <a:pt x="80" y="8"/>
                  </a:lnTo>
                  <a:lnTo>
                    <a:pt x="78" y="9"/>
                  </a:lnTo>
                  <a:lnTo>
                    <a:pt x="76" y="13"/>
                  </a:lnTo>
                  <a:lnTo>
                    <a:pt x="76" y="16"/>
                  </a:lnTo>
                  <a:lnTo>
                    <a:pt x="75" y="19"/>
                  </a:lnTo>
                  <a:lnTo>
                    <a:pt x="73" y="22"/>
                  </a:lnTo>
                  <a:lnTo>
                    <a:pt x="72" y="25"/>
                  </a:lnTo>
                  <a:lnTo>
                    <a:pt x="70" y="28"/>
                  </a:lnTo>
                  <a:lnTo>
                    <a:pt x="69" y="32"/>
                  </a:lnTo>
                  <a:lnTo>
                    <a:pt x="65" y="36"/>
                  </a:lnTo>
                  <a:lnTo>
                    <a:pt x="64" y="41"/>
                  </a:lnTo>
                  <a:lnTo>
                    <a:pt x="61" y="46"/>
                  </a:lnTo>
                  <a:lnTo>
                    <a:pt x="56" y="51"/>
                  </a:lnTo>
                  <a:lnTo>
                    <a:pt x="51" y="57"/>
                  </a:lnTo>
                  <a:lnTo>
                    <a:pt x="46" y="62"/>
                  </a:lnTo>
                  <a:lnTo>
                    <a:pt x="40" y="68"/>
                  </a:lnTo>
                  <a:lnTo>
                    <a:pt x="35" y="74"/>
                  </a:lnTo>
                  <a:lnTo>
                    <a:pt x="29" y="81"/>
                  </a:lnTo>
                  <a:lnTo>
                    <a:pt x="24" y="87"/>
                  </a:lnTo>
                  <a:lnTo>
                    <a:pt x="19" y="92"/>
                  </a:lnTo>
                  <a:lnTo>
                    <a:pt x="15" y="98"/>
                  </a:lnTo>
                  <a:lnTo>
                    <a:pt x="11" y="105"/>
                  </a:lnTo>
                  <a:lnTo>
                    <a:pt x="7" y="109"/>
                  </a:lnTo>
                  <a:lnTo>
                    <a:pt x="4" y="114"/>
                  </a:lnTo>
                  <a:lnTo>
                    <a:pt x="2" y="117"/>
                  </a:lnTo>
                  <a:lnTo>
                    <a:pt x="2" y="120"/>
                  </a:lnTo>
                  <a:lnTo>
                    <a:pt x="0" y="124"/>
                  </a:lnTo>
                  <a:lnTo>
                    <a:pt x="0" y="125"/>
                  </a:lnTo>
                  <a:lnTo>
                    <a:pt x="2" y="125"/>
                  </a:lnTo>
                  <a:lnTo>
                    <a:pt x="5" y="127"/>
                  </a:lnTo>
                  <a:lnTo>
                    <a:pt x="8" y="125"/>
                  </a:lnTo>
                  <a:lnTo>
                    <a:pt x="13" y="125"/>
                  </a:lnTo>
                  <a:lnTo>
                    <a:pt x="18" y="124"/>
                  </a:lnTo>
                  <a:lnTo>
                    <a:pt x="23" y="124"/>
                  </a:lnTo>
                  <a:lnTo>
                    <a:pt x="27" y="122"/>
                  </a:lnTo>
                  <a:lnTo>
                    <a:pt x="32" y="122"/>
                  </a:lnTo>
                  <a:lnTo>
                    <a:pt x="38" y="120"/>
                  </a:lnTo>
                  <a:lnTo>
                    <a:pt x="43" y="119"/>
                  </a:lnTo>
                  <a:lnTo>
                    <a:pt x="48" y="117"/>
                  </a:lnTo>
                  <a:lnTo>
                    <a:pt x="53" y="116"/>
                  </a:lnTo>
                  <a:lnTo>
                    <a:pt x="57" y="114"/>
                  </a:lnTo>
                  <a:lnTo>
                    <a:pt x="62" y="113"/>
                  </a:lnTo>
                  <a:lnTo>
                    <a:pt x="65" y="109"/>
                  </a:lnTo>
                  <a:lnTo>
                    <a:pt x="69" y="106"/>
                  </a:lnTo>
                  <a:lnTo>
                    <a:pt x="70" y="105"/>
                  </a:lnTo>
                  <a:lnTo>
                    <a:pt x="72" y="101"/>
                  </a:lnTo>
                  <a:lnTo>
                    <a:pt x="72" y="98"/>
                  </a:lnTo>
                  <a:lnTo>
                    <a:pt x="73" y="94"/>
                  </a:lnTo>
                  <a:lnTo>
                    <a:pt x="73" y="90"/>
                  </a:lnTo>
                  <a:lnTo>
                    <a:pt x="75" y="87"/>
                  </a:lnTo>
                  <a:lnTo>
                    <a:pt x="75" y="82"/>
                  </a:lnTo>
                  <a:lnTo>
                    <a:pt x="75" y="79"/>
                  </a:lnTo>
                  <a:lnTo>
                    <a:pt x="76" y="76"/>
                  </a:lnTo>
                  <a:lnTo>
                    <a:pt x="76" y="71"/>
                  </a:lnTo>
                  <a:lnTo>
                    <a:pt x="78" y="68"/>
                  </a:lnTo>
                  <a:lnTo>
                    <a:pt x="80" y="65"/>
                  </a:lnTo>
                  <a:lnTo>
                    <a:pt x="80" y="62"/>
                  </a:lnTo>
                  <a:lnTo>
                    <a:pt x="81" y="59"/>
                  </a:lnTo>
                  <a:lnTo>
                    <a:pt x="84" y="55"/>
                  </a:lnTo>
                  <a:lnTo>
                    <a:pt x="89" y="52"/>
                  </a:lnTo>
                  <a:lnTo>
                    <a:pt x="92" y="51"/>
                  </a:lnTo>
                  <a:lnTo>
                    <a:pt x="96" y="51"/>
                  </a:lnTo>
                  <a:lnTo>
                    <a:pt x="100" y="51"/>
                  </a:lnTo>
                  <a:lnTo>
                    <a:pt x="107" y="52"/>
                  </a:lnTo>
                  <a:lnTo>
                    <a:pt x="110" y="52"/>
                  </a:lnTo>
                  <a:lnTo>
                    <a:pt x="113" y="52"/>
                  </a:lnTo>
                  <a:lnTo>
                    <a:pt x="116" y="52"/>
                  </a:lnTo>
                  <a:lnTo>
                    <a:pt x="119" y="54"/>
                  </a:lnTo>
                  <a:lnTo>
                    <a:pt x="124" y="54"/>
                  </a:lnTo>
                  <a:lnTo>
                    <a:pt x="127" y="55"/>
                  </a:lnTo>
                  <a:lnTo>
                    <a:pt x="130" y="55"/>
                  </a:lnTo>
                  <a:lnTo>
                    <a:pt x="135" y="57"/>
                  </a:lnTo>
                  <a:lnTo>
                    <a:pt x="137" y="57"/>
                  </a:lnTo>
                  <a:lnTo>
                    <a:pt x="141" y="57"/>
                  </a:lnTo>
                  <a:lnTo>
                    <a:pt x="143" y="57"/>
                  </a:lnTo>
                  <a:lnTo>
                    <a:pt x="148" y="57"/>
                  </a:lnTo>
                  <a:lnTo>
                    <a:pt x="153" y="57"/>
                  </a:lnTo>
                  <a:lnTo>
                    <a:pt x="157" y="55"/>
                  </a:lnTo>
                  <a:lnTo>
                    <a:pt x="159" y="54"/>
                  </a:lnTo>
                  <a:lnTo>
                    <a:pt x="161" y="51"/>
                  </a:lnTo>
                  <a:lnTo>
                    <a:pt x="161" y="48"/>
                  </a:lnTo>
                  <a:lnTo>
                    <a:pt x="159" y="43"/>
                  </a:lnTo>
                  <a:lnTo>
                    <a:pt x="154" y="38"/>
                  </a:lnTo>
                  <a:lnTo>
                    <a:pt x="151" y="32"/>
                  </a:lnTo>
                  <a:lnTo>
                    <a:pt x="146" y="27"/>
                  </a:lnTo>
                  <a:lnTo>
                    <a:pt x="141" y="22"/>
                  </a:lnTo>
                  <a:lnTo>
                    <a:pt x="137" y="19"/>
                  </a:lnTo>
                  <a:lnTo>
                    <a:pt x="130" y="16"/>
                  </a:lnTo>
                  <a:lnTo>
                    <a:pt x="126" y="11"/>
                  </a:lnTo>
                  <a:lnTo>
                    <a:pt x="121" y="9"/>
                  </a:lnTo>
                  <a:lnTo>
                    <a:pt x="115" y="6"/>
                  </a:lnTo>
                  <a:lnTo>
                    <a:pt x="110" y="5"/>
                  </a:lnTo>
                  <a:lnTo>
                    <a:pt x="105" y="3"/>
                  </a:lnTo>
                  <a:lnTo>
                    <a:pt x="100" y="1"/>
                  </a:lnTo>
                  <a:lnTo>
                    <a:pt x="96" y="0"/>
                  </a:lnTo>
                  <a:lnTo>
                    <a:pt x="92" y="0"/>
                  </a:lnTo>
                  <a:lnTo>
                    <a:pt x="89" y="0"/>
                  </a:lnTo>
                  <a:lnTo>
                    <a:pt x="88" y="3"/>
                  </a:lnTo>
                  <a:lnTo>
                    <a:pt x="8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7" name="Freeform 39"/>
            <p:cNvSpPr>
              <a:spLocks/>
            </p:cNvSpPr>
            <p:nvPr/>
          </p:nvSpPr>
          <p:spPr bwMode="auto">
            <a:xfrm>
              <a:off x="4695" y="3647"/>
              <a:ext cx="205" cy="77"/>
            </a:xfrm>
            <a:custGeom>
              <a:avLst/>
              <a:gdLst>
                <a:gd name="T0" fmla="*/ 65 w 205"/>
                <a:gd name="T1" fmla="*/ 1 h 77"/>
                <a:gd name="T2" fmla="*/ 59 w 205"/>
                <a:gd name="T3" fmla="*/ 1 h 77"/>
                <a:gd name="T4" fmla="*/ 52 w 205"/>
                <a:gd name="T5" fmla="*/ 3 h 77"/>
                <a:gd name="T6" fmla="*/ 46 w 205"/>
                <a:gd name="T7" fmla="*/ 4 h 77"/>
                <a:gd name="T8" fmla="*/ 40 w 205"/>
                <a:gd name="T9" fmla="*/ 4 h 77"/>
                <a:gd name="T10" fmla="*/ 33 w 205"/>
                <a:gd name="T11" fmla="*/ 6 h 77"/>
                <a:gd name="T12" fmla="*/ 24 w 205"/>
                <a:gd name="T13" fmla="*/ 6 h 77"/>
                <a:gd name="T14" fmla="*/ 13 w 205"/>
                <a:gd name="T15" fmla="*/ 9 h 77"/>
                <a:gd name="T16" fmla="*/ 3 w 205"/>
                <a:gd name="T17" fmla="*/ 12 h 77"/>
                <a:gd name="T18" fmla="*/ 0 w 205"/>
                <a:gd name="T19" fmla="*/ 15 h 77"/>
                <a:gd name="T20" fmla="*/ 2 w 205"/>
                <a:gd name="T21" fmla="*/ 19 h 77"/>
                <a:gd name="T22" fmla="*/ 10 w 205"/>
                <a:gd name="T23" fmla="*/ 23 h 77"/>
                <a:gd name="T24" fmla="*/ 21 w 205"/>
                <a:gd name="T25" fmla="*/ 23 h 77"/>
                <a:gd name="T26" fmla="*/ 32 w 205"/>
                <a:gd name="T27" fmla="*/ 25 h 77"/>
                <a:gd name="T28" fmla="*/ 41 w 205"/>
                <a:gd name="T29" fmla="*/ 25 h 77"/>
                <a:gd name="T30" fmla="*/ 48 w 205"/>
                <a:gd name="T31" fmla="*/ 25 h 77"/>
                <a:gd name="T32" fmla="*/ 56 w 205"/>
                <a:gd name="T33" fmla="*/ 23 h 77"/>
                <a:gd name="T34" fmla="*/ 67 w 205"/>
                <a:gd name="T35" fmla="*/ 23 h 77"/>
                <a:gd name="T36" fmla="*/ 75 w 205"/>
                <a:gd name="T37" fmla="*/ 25 h 77"/>
                <a:gd name="T38" fmla="*/ 83 w 205"/>
                <a:gd name="T39" fmla="*/ 30 h 77"/>
                <a:gd name="T40" fmla="*/ 87 w 205"/>
                <a:gd name="T41" fmla="*/ 38 h 77"/>
                <a:gd name="T42" fmla="*/ 90 w 205"/>
                <a:gd name="T43" fmla="*/ 47 h 77"/>
                <a:gd name="T44" fmla="*/ 94 w 205"/>
                <a:gd name="T45" fmla="*/ 54 h 77"/>
                <a:gd name="T46" fmla="*/ 98 w 205"/>
                <a:gd name="T47" fmla="*/ 60 h 77"/>
                <a:gd name="T48" fmla="*/ 103 w 205"/>
                <a:gd name="T49" fmla="*/ 66 h 77"/>
                <a:gd name="T50" fmla="*/ 111 w 205"/>
                <a:gd name="T51" fmla="*/ 71 h 77"/>
                <a:gd name="T52" fmla="*/ 119 w 205"/>
                <a:gd name="T53" fmla="*/ 74 h 77"/>
                <a:gd name="T54" fmla="*/ 127 w 205"/>
                <a:gd name="T55" fmla="*/ 74 h 77"/>
                <a:gd name="T56" fmla="*/ 133 w 205"/>
                <a:gd name="T57" fmla="*/ 76 h 77"/>
                <a:gd name="T58" fmla="*/ 141 w 205"/>
                <a:gd name="T59" fmla="*/ 76 h 77"/>
                <a:gd name="T60" fmla="*/ 149 w 205"/>
                <a:gd name="T61" fmla="*/ 76 h 77"/>
                <a:gd name="T62" fmla="*/ 157 w 205"/>
                <a:gd name="T63" fmla="*/ 76 h 77"/>
                <a:gd name="T64" fmla="*/ 165 w 205"/>
                <a:gd name="T65" fmla="*/ 76 h 77"/>
                <a:gd name="T66" fmla="*/ 171 w 205"/>
                <a:gd name="T67" fmla="*/ 76 h 77"/>
                <a:gd name="T68" fmla="*/ 178 w 205"/>
                <a:gd name="T69" fmla="*/ 76 h 77"/>
                <a:gd name="T70" fmla="*/ 184 w 205"/>
                <a:gd name="T71" fmla="*/ 76 h 77"/>
                <a:gd name="T72" fmla="*/ 192 w 205"/>
                <a:gd name="T73" fmla="*/ 74 h 77"/>
                <a:gd name="T74" fmla="*/ 200 w 205"/>
                <a:gd name="T75" fmla="*/ 73 h 77"/>
                <a:gd name="T76" fmla="*/ 205 w 205"/>
                <a:gd name="T77" fmla="*/ 71 h 77"/>
                <a:gd name="T78" fmla="*/ 203 w 205"/>
                <a:gd name="T79" fmla="*/ 69 h 77"/>
                <a:gd name="T80" fmla="*/ 197 w 205"/>
                <a:gd name="T81" fmla="*/ 66 h 77"/>
                <a:gd name="T82" fmla="*/ 187 w 205"/>
                <a:gd name="T83" fmla="*/ 63 h 77"/>
                <a:gd name="T84" fmla="*/ 178 w 205"/>
                <a:gd name="T85" fmla="*/ 58 h 77"/>
                <a:gd name="T86" fmla="*/ 167 w 205"/>
                <a:gd name="T87" fmla="*/ 54 h 77"/>
                <a:gd name="T88" fmla="*/ 155 w 205"/>
                <a:gd name="T89" fmla="*/ 47 h 77"/>
                <a:gd name="T90" fmla="*/ 146 w 205"/>
                <a:gd name="T91" fmla="*/ 42 h 77"/>
                <a:gd name="T92" fmla="*/ 136 w 205"/>
                <a:gd name="T93" fmla="*/ 36 h 77"/>
                <a:gd name="T94" fmla="*/ 130 w 205"/>
                <a:gd name="T95" fmla="*/ 31 h 77"/>
                <a:gd name="T96" fmla="*/ 122 w 205"/>
                <a:gd name="T97" fmla="*/ 23 h 77"/>
                <a:gd name="T98" fmla="*/ 109 w 205"/>
                <a:gd name="T99" fmla="*/ 12 h 77"/>
                <a:gd name="T100" fmla="*/ 100 w 205"/>
                <a:gd name="T101" fmla="*/ 6 h 77"/>
                <a:gd name="T102" fmla="*/ 92 w 205"/>
                <a:gd name="T103" fmla="*/ 3 h 77"/>
                <a:gd name="T104" fmla="*/ 83 w 205"/>
                <a:gd name="T105" fmla="*/ 1 h 77"/>
                <a:gd name="T106" fmla="*/ 73 w 205"/>
                <a:gd name="T107" fmla="*/ 0 h 77"/>
                <a:gd name="T108" fmla="*/ 70 w 205"/>
                <a:gd name="T109"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5" h="77">
                  <a:moveTo>
                    <a:pt x="70" y="1"/>
                  </a:moveTo>
                  <a:lnTo>
                    <a:pt x="65" y="1"/>
                  </a:lnTo>
                  <a:lnTo>
                    <a:pt x="63" y="1"/>
                  </a:lnTo>
                  <a:lnTo>
                    <a:pt x="59" y="1"/>
                  </a:lnTo>
                  <a:lnTo>
                    <a:pt x="57" y="3"/>
                  </a:lnTo>
                  <a:lnTo>
                    <a:pt x="52" y="3"/>
                  </a:lnTo>
                  <a:lnTo>
                    <a:pt x="49" y="3"/>
                  </a:lnTo>
                  <a:lnTo>
                    <a:pt x="46" y="4"/>
                  </a:lnTo>
                  <a:lnTo>
                    <a:pt x="43" y="4"/>
                  </a:lnTo>
                  <a:lnTo>
                    <a:pt x="40" y="4"/>
                  </a:lnTo>
                  <a:lnTo>
                    <a:pt x="37" y="4"/>
                  </a:lnTo>
                  <a:lnTo>
                    <a:pt x="33" y="6"/>
                  </a:lnTo>
                  <a:lnTo>
                    <a:pt x="30" y="6"/>
                  </a:lnTo>
                  <a:lnTo>
                    <a:pt x="24" y="6"/>
                  </a:lnTo>
                  <a:lnTo>
                    <a:pt x="18" y="9"/>
                  </a:lnTo>
                  <a:lnTo>
                    <a:pt x="13" y="9"/>
                  </a:lnTo>
                  <a:lnTo>
                    <a:pt x="8" y="11"/>
                  </a:lnTo>
                  <a:lnTo>
                    <a:pt x="3" y="12"/>
                  </a:lnTo>
                  <a:lnTo>
                    <a:pt x="2" y="14"/>
                  </a:lnTo>
                  <a:lnTo>
                    <a:pt x="0" y="15"/>
                  </a:lnTo>
                  <a:lnTo>
                    <a:pt x="0" y="17"/>
                  </a:lnTo>
                  <a:lnTo>
                    <a:pt x="2" y="19"/>
                  </a:lnTo>
                  <a:lnTo>
                    <a:pt x="5" y="22"/>
                  </a:lnTo>
                  <a:lnTo>
                    <a:pt x="10" y="23"/>
                  </a:lnTo>
                  <a:lnTo>
                    <a:pt x="14" y="23"/>
                  </a:lnTo>
                  <a:lnTo>
                    <a:pt x="21" y="23"/>
                  </a:lnTo>
                  <a:lnTo>
                    <a:pt x="27" y="25"/>
                  </a:lnTo>
                  <a:lnTo>
                    <a:pt x="32" y="25"/>
                  </a:lnTo>
                  <a:lnTo>
                    <a:pt x="38" y="25"/>
                  </a:lnTo>
                  <a:lnTo>
                    <a:pt x="41" y="25"/>
                  </a:lnTo>
                  <a:lnTo>
                    <a:pt x="44" y="25"/>
                  </a:lnTo>
                  <a:lnTo>
                    <a:pt x="48" y="25"/>
                  </a:lnTo>
                  <a:lnTo>
                    <a:pt x="51" y="25"/>
                  </a:lnTo>
                  <a:lnTo>
                    <a:pt x="56" y="23"/>
                  </a:lnTo>
                  <a:lnTo>
                    <a:pt x="62" y="23"/>
                  </a:lnTo>
                  <a:lnTo>
                    <a:pt x="67" y="23"/>
                  </a:lnTo>
                  <a:lnTo>
                    <a:pt x="71" y="25"/>
                  </a:lnTo>
                  <a:lnTo>
                    <a:pt x="75" y="25"/>
                  </a:lnTo>
                  <a:lnTo>
                    <a:pt x="79" y="28"/>
                  </a:lnTo>
                  <a:lnTo>
                    <a:pt x="83" y="30"/>
                  </a:lnTo>
                  <a:lnTo>
                    <a:pt x="84" y="33"/>
                  </a:lnTo>
                  <a:lnTo>
                    <a:pt x="87" y="38"/>
                  </a:lnTo>
                  <a:lnTo>
                    <a:pt x="89" y="44"/>
                  </a:lnTo>
                  <a:lnTo>
                    <a:pt x="90" y="47"/>
                  </a:lnTo>
                  <a:lnTo>
                    <a:pt x="92" y="50"/>
                  </a:lnTo>
                  <a:lnTo>
                    <a:pt x="94" y="54"/>
                  </a:lnTo>
                  <a:lnTo>
                    <a:pt x="95" y="58"/>
                  </a:lnTo>
                  <a:lnTo>
                    <a:pt x="98" y="60"/>
                  </a:lnTo>
                  <a:lnTo>
                    <a:pt x="100" y="63"/>
                  </a:lnTo>
                  <a:lnTo>
                    <a:pt x="103" y="66"/>
                  </a:lnTo>
                  <a:lnTo>
                    <a:pt x="108" y="69"/>
                  </a:lnTo>
                  <a:lnTo>
                    <a:pt x="111" y="71"/>
                  </a:lnTo>
                  <a:lnTo>
                    <a:pt x="117" y="73"/>
                  </a:lnTo>
                  <a:lnTo>
                    <a:pt x="119" y="74"/>
                  </a:lnTo>
                  <a:lnTo>
                    <a:pt x="124" y="74"/>
                  </a:lnTo>
                  <a:lnTo>
                    <a:pt x="127" y="74"/>
                  </a:lnTo>
                  <a:lnTo>
                    <a:pt x="130" y="76"/>
                  </a:lnTo>
                  <a:lnTo>
                    <a:pt x="133" y="76"/>
                  </a:lnTo>
                  <a:lnTo>
                    <a:pt x="138" y="76"/>
                  </a:lnTo>
                  <a:lnTo>
                    <a:pt x="141" y="76"/>
                  </a:lnTo>
                  <a:lnTo>
                    <a:pt x="146" y="76"/>
                  </a:lnTo>
                  <a:lnTo>
                    <a:pt x="149" y="76"/>
                  </a:lnTo>
                  <a:lnTo>
                    <a:pt x="152" y="76"/>
                  </a:lnTo>
                  <a:lnTo>
                    <a:pt x="157" y="76"/>
                  </a:lnTo>
                  <a:lnTo>
                    <a:pt x="160" y="77"/>
                  </a:lnTo>
                  <a:lnTo>
                    <a:pt x="165" y="76"/>
                  </a:lnTo>
                  <a:lnTo>
                    <a:pt x="168" y="76"/>
                  </a:lnTo>
                  <a:lnTo>
                    <a:pt x="171" y="76"/>
                  </a:lnTo>
                  <a:lnTo>
                    <a:pt x="174" y="76"/>
                  </a:lnTo>
                  <a:lnTo>
                    <a:pt x="178" y="76"/>
                  </a:lnTo>
                  <a:lnTo>
                    <a:pt x="181" y="76"/>
                  </a:lnTo>
                  <a:lnTo>
                    <a:pt x="184" y="76"/>
                  </a:lnTo>
                  <a:lnTo>
                    <a:pt x="187" y="76"/>
                  </a:lnTo>
                  <a:lnTo>
                    <a:pt x="192" y="74"/>
                  </a:lnTo>
                  <a:lnTo>
                    <a:pt x="197" y="74"/>
                  </a:lnTo>
                  <a:lnTo>
                    <a:pt x="200" y="73"/>
                  </a:lnTo>
                  <a:lnTo>
                    <a:pt x="203" y="71"/>
                  </a:lnTo>
                  <a:lnTo>
                    <a:pt x="205" y="71"/>
                  </a:lnTo>
                  <a:lnTo>
                    <a:pt x="205" y="69"/>
                  </a:lnTo>
                  <a:lnTo>
                    <a:pt x="203" y="69"/>
                  </a:lnTo>
                  <a:lnTo>
                    <a:pt x="201" y="68"/>
                  </a:lnTo>
                  <a:lnTo>
                    <a:pt x="197" y="66"/>
                  </a:lnTo>
                  <a:lnTo>
                    <a:pt x="192" y="65"/>
                  </a:lnTo>
                  <a:lnTo>
                    <a:pt x="187" y="63"/>
                  </a:lnTo>
                  <a:lnTo>
                    <a:pt x="182" y="61"/>
                  </a:lnTo>
                  <a:lnTo>
                    <a:pt x="178" y="58"/>
                  </a:lnTo>
                  <a:lnTo>
                    <a:pt x="171" y="55"/>
                  </a:lnTo>
                  <a:lnTo>
                    <a:pt x="167" y="54"/>
                  </a:lnTo>
                  <a:lnTo>
                    <a:pt x="162" y="52"/>
                  </a:lnTo>
                  <a:lnTo>
                    <a:pt x="155" y="47"/>
                  </a:lnTo>
                  <a:lnTo>
                    <a:pt x="151" y="46"/>
                  </a:lnTo>
                  <a:lnTo>
                    <a:pt x="146" y="42"/>
                  </a:lnTo>
                  <a:lnTo>
                    <a:pt x="141" y="39"/>
                  </a:lnTo>
                  <a:lnTo>
                    <a:pt x="136" y="36"/>
                  </a:lnTo>
                  <a:lnTo>
                    <a:pt x="133" y="34"/>
                  </a:lnTo>
                  <a:lnTo>
                    <a:pt x="130" y="31"/>
                  </a:lnTo>
                  <a:lnTo>
                    <a:pt x="127" y="30"/>
                  </a:lnTo>
                  <a:lnTo>
                    <a:pt x="122" y="23"/>
                  </a:lnTo>
                  <a:lnTo>
                    <a:pt x="116" y="19"/>
                  </a:lnTo>
                  <a:lnTo>
                    <a:pt x="109" y="12"/>
                  </a:lnTo>
                  <a:lnTo>
                    <a:pt x="103" y="9"/>
                  </a:lnTo>
                  <a:lnTo>
                    <a:pt x="100" y="6"/>
                  </a:lnTo>
                  <a:lnTo>
                    <a:pt x="95" y="4"/>
                  </a:lnTo>
                  <a:lnTo>
                    <a:pt x="92" y="3"/>
                  </a:lnTo>
                  <a:lnTo>
                    <a:pt x="87" y="1"/>
                  </a:lnTo>
                  <a:lnTo>
                    <a:pt x="83" y="1"/>
                  </a:lnTo>
                  <a:lnTo>
                    <a:pt x="79" y="1"/>
                  </a:lnTo>
                  <a:lnTo>
                    <a:pt x="73" y="0"/>
                  </a:lnTo>
                  <a:lnTo>
                    <a:pt x="70" y="1"/>
                  </a:lnTo>
                  <a:lnTo>
                    <a:pt x="7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8" name="Freeform 40"/>
            <p:cNvSpPr>
              <a:spLocks/>
            </p:cNvSpPr>
            <p:nvPr/>
          </p:nvSpPr>
          <p:spPr bwMode="auto">
            <a:xfrm>
              <a:off x="4936" y="3702"/>
              <a:ext cx="167" cy="30"/>
            </a:xfrm>
            <a:custGeom>
              <a:avLst/>
              <a:gdLst>
                <a:gd name="T0" fmla="*/ 102 w 167"/>
                <a:gd name="T1" fmla="*/ 0 h 30"/>
                <a:gd name="T2" fmla="*/ 94 w 167"/>
                <a:gd name="T3" fmla="*/ 2 h 30"/>
                <a:gd name="T4" fmla="*/ 86 w 167"/>
                <a:gd name="T5" fmla="*/ 3 h 30"/>
                <a:gd name="T6" fmla="*/ 76 w 167"/>
                <a:gd name="T7" fmla="*/ 5 h 30"/>
                <a:gd name="T8" fmla="*/ 67 w 167"/>
                <a:gd name="T9" fmla="*/ 5 h 30"/>
                <a:gd name="T10" fmla="*/ 57 w 167"/>
                <a:gd name="T11" fmla="*/ 6 h 30"/>
                <a:gd name="T12" fmla="*/ 48 w 167"/>
                <a:gd name="T13" fmla="*/ 8 h 30"/>
                <a:gd name="T14" fmla="*/ 38 w 167"/>
                <a:gd name="T15" fmla="*/ 8 h 30"/>
                <a:gd name="T16" fmla="*/ 29 w 167"/>
                <a:gd name="T17" fmla="*/ 10 h 30"/>
                <a:gd name="T18" fmla="*/ 21 w 167"/>
                <a:gd name="T19" fmla="*/ 11 h 30"/>
                <a:gd name="T20" fmla="*/ 14 w 167"/>
                <a:gd name="T21" fmla="*/ 11 h 30"/>
                <a:gd name="T22" fmla="*/ 8 w 167"/>
                <a:gd name="T23" fmla="*/ 13 h 30"/>
                <a:gd name="T24" fmla="*/ 2 w 167"/>
                <a:gd name="T25" fmla="*/ 14 h 30"/>
                <a:gd name="T26" fmla="*/ 2 w 167"/>
                <a:gd name="T27" fmla="*/ 16 h 30"/>
                <a:gd name="T28" fmla="*/ 10 w 167"/>
                <a:gd name="T29" fmla="*/ 19 h 30"/>
                <a:gd name="T30" fmla="*/ 21 w 167"/>
                <a:gd name="T31" fmla="*/ 21 h 30"/>
                <a:gd name="T32" fmla="*/ 33 w 167"/>
                <a:gd name="T33" fmla="*/ 22 h 30"/>
                <a:gd name="T34" fmla="*/ 41 w 167"/>
                <a:gd name="T35" fmla="*/ 24 h 30"/>
                <a:gd name="T36" fmla="*/ 49 w 167"/>
                <a:gd name="T37" fmla="*/ 25 h 30"/>
                <a:gd name="T38" fmla="*/ 56 w 167"/>
                <a:gd name="T39" fmla="*/ 27 h 30"/>
                <a:gd name="T40" fmla="*/ 62 w 167"/>
                <a:gd name="T41" fmla="*/ 27 h 30"/>
                <a:gd name="T42" fmla="*/ 68 w 167"/>
                <a:gd name="T43" fmla="*/ 27 h 30"/>
                <a:gd name="T44" fmla="*/ 76 w 167"/>
                <a:gd name="T45" fmla="*/ 29 h 30"/>
                <a:gd name="T46" fmla="*/ 82 w 167"/>
                <a:gd name="T47" fmla="*/ 29 h 30"/>
                <a:gd name="T48" fmla="*/ 89 w 167"/>
                <a:gd name="T49" fmla="*/ 29 h 30"/>
                <a:gd name="T50" fmla="*/ 95 w 167"/>
                <a:gd name="T51" fmla="*/ 29 h 30"/>
                <a:gd name="T52" fmla="*/ 102 w 167"/>
                <a:gd name="T53" fmla="*/ 29 h 30"/>
                <a:gd name="T54" fmla="*/ 111 w 167"/>
                <a:gd name="T55" fmla="*/ 29 h 30"/>
                <a:gd name="T56" fmla="*/ 121 w 167"/>
                <a:gd name="T57" fmla="*/ 29 h 30"/>
                <a:gd name="T58" fmla="*/ 127 w 167"/>
                <a:gd name="T59" fmla="*/ 29 h 30"/>
                <a:gd name="T60" fmla="*/ 136 w 167"/>
                <a:gd name="T61" fmla="*/ 27 h 30"/>
                <a:gd name="T62" fmla="*/ 147 w 167"/>
                <a:gd name="T63" fmla="*/ 25 h 30"/>
                <a:gd name="T64" fmla="*/ 155 w 167"/>
                <a:gd name="T65" fmla="*/ 24 h 30"/>
                <a:gd name="T66" fmla="*/ 163 w 167"/>
                <a:gd name="T67" fmla="*/ 22 h 30"/>
                <a:gd name="T68" fmla="*/ 167 w 167"/>
                <a:gd name="T69" fmla="*/ 18 h 30"/>
                <a:gd name="T70" fmla="*/ 162 w 167"/>
                <a:gd name="T71" fmla="*/ 13 h 30"/>
                <a:gd name="T72" fmla="*/ 154 w 167"/>
                <a:gd name="T73" fmla="*/ 10 h 30"/>
                <a:gd name="T74" fmla="*/ 146 w 167"/>
                <a:gd name="T75" fmla="*/ 6 h 30"/>
                <a:gd name="T76" fmla="*/ 135 w 167"/>
                <a:gd name="T77" fmla="*/ 5 h 30"/>
                <a:gd name="T78" fmla="*/ 125 w 167"/>
                <a:gd name="T79" fmla="*/ 3 h 30"/>
                <a:gd name="T80" fmla="*/ 116 w 167"/>
                <a:gd name="T81" fmla="*/ 2 h 30"/>
                <a:gd name="T82" fmla="*/ 109 w 167"/>
                <a:gd name="T83" fmla="*/ 0 h 30"/>
                <a:gd name="T84" fmla="*/ 105 w 167"/>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30">
                  <a:moveTo>
                    <a:pt x="105" y="0"/>
                  </a:moveTo>
                  <a:lnTo>
                    <a:pt x="102" y="0"/>
                  </a:lnTo>
                  <a:lnTo>
                    <a:pt x="98" y="2"/>
                  </a:lnTo>
                  <a:lnTo>
                    <a:pt x="94" y="2"/>
                  </a:lnTo>
                  <a:lnTo>
                    <a:pt x="90" y="3"/>
                  </a:lnTo>
                  <a:lnTo>
                    <a:pt x="86" y="3"/>
                  </a:lnTo>
                  <a:lnTo>
                    <a:pt x="81" y="3"/>
                  </a:lnTo>
                  <a:lnTo>
                    <a:pt x="76" y="5"/>
                  </a:lnTo>
                  <a:lnTo>
                    <a:pt x="71" y="5"/>
                  </a:lnTo>
                  <a:lnTo>
                    <a:pt x="67" y="5"/>
                  </a:lnTo>
                  <a:lnTo>
                    <a:pt x="62" y="6"/>
                  </a:lnTo>
                  <a:lnTo>
                    <a:pt x="57" y="6"/>
                  </a:lnTo>
                  <a:lnTo>
                    <a:pt x="52" y="8"/>
                  </a:lnTo>
                  <a:lnTo>
                    <a:pt x="48" y="8"/>
                  </a:lnTo>
                  <a:lnTo>
                    <a:pt x="43" y="8"/>
                  </a:lnTo>
                  <a:lnTo>
                    <a:pt x="38" y="8"/>
                  </a:lnTo>
                  <a:lnTo>
                    <a:pt x="33" y="10"/>
                  </a:lnTo>
                  <a:lnTo>
                    <a:pt x="29" y="10"/>
                  </a:lnTo>
                  <a:lnTo>
                    <a:pt x="24" y="10"/>
                  </a:lnTo>
                  <a:lnTo>
                    <a:pt x="21" y="11"/>
                  </a:lnTo>
                  <a:lnTo>
                    <a:pt x="17" y="11"/>
                  </a:lnTo>
                  <a:lnTo>
                    <a:pt x="14" y="11"/>
                  </a:lnTo>
                  <a:lnTo>
                    <a:pt x="10" y="11"/>
                  </a:lnTo>
                  <a:lnTo>
                    <a:pt x="8" y="13"/>
                  </a:lnTo>
                  <a:lnTo>
                    <a:pt x="5" y="13"/>
                  </a:lnTo>
                  <a:lnTo>
                    <a:pt x="2" y="14"/>
                  </a:lnTo>
                  <a:lnTo>
                    <a:pt x="0" y="14"/>
                  </a:lnTo>
                  <a:lnTo>
                    <a:pt x="2" y="16"/>
                  </a:lnTo>
                  <a:lnTo>
                    <a:pt x="6" y="18"/>
                  </a:lnTo>
                  <a:lnTo>
                    <a:pt x="10" y="19"/>
                  </a:lnTo>
                  <a:lnTo>
                    <a:pt x="16" y="19"/>
                  </a:lnTo>
                  <a:lnTo>
                    <a:pt x="21" y="21"/>
                  </a:lnTo>
                  <a:lnTo>
                    <a:pt x="27" y="22"/>
                  </a:lnTo>
                  <a:lnTo>
                    <a:pt x="33" y="22"/>
                  </a:lnTo>
                  <a:lnTo>
                    <a:pt x="40" y="24"/>
                  </a:lnTo>
                  <a:lnTo>
                    <a:pt x="41" y="24"/>
                  </a:lnTo>
                  <a:lnTo>
                    <a:pt x="46" y="25"/>
                  </a:lnTo>
                  <a:lnTo>
                    <a:pt x="49" y="25"/>
                  </a:lnTo>
                  <a:lnTo>
                    <a:pt x="52" y="27"/>
                  </a:lnTo>
                  <a:lnTo>
                    <a:pt x="56" y="27"/>
                  </a:lnTo>
                  <a:lnTo>
                    <a:pt x="59" y="27"/>
                  </a:lnTo>
                  <a:lnTo>
                    <a:pt x="62" y="27"/>
                  </a:lnTo>
                  <a:lnTo>
                    <a:pt x="65" y="27"/>
                  </a:lnTo>
                  <a:lnTo>
                    <a:pt x="68" y="27"/>
                  </a:lnTo>
                  <a:lnTo>
                    <a:pt x="71" y="29"/>
                  </a:lnTo>
                  <a:lnTo>
                    <a:pt x="76" y="29"/>
                  </a:lnTo>
                  <a:lnTo>
                    <a:pt x="79" y="29"/>
                  </a:lnTo>
                  <a:lnTo>
                    <a:pt x="82" y="29"/>
                  </a:lnTo>
                  <a:lnTo>
                    <a:pt x="86" y="29"/>
                  </a:lnTo>
                  <a:lnTo>
                    <a:pt x="89" y="29"/>
                  </a:lnTo>
                  <a:lnTo>
                    <a:pt x="92" y="29"/>
                  </a:lnTo>
                  <a:lnTo>
                    <a:pt x="95" y="29"/>
                  </a:lnTo>
                  <a:lnTo>
                    <a:pt x="98" y="29"/>
                  </a:lnTo>
                  <a:lnTo>
                    <a:pt x="102" y="29"/>
                  </a:lnTo>
                  <a:lnTo>
                    <a:pt x="105" y="30"/>
                  </a:lnTo>
                  <a:lnTo>
                    <a:pt x="111" y="29"/>
                  </a:lnTo>
                  <a:lnTo>
                    <a:pt x="117" y="29"/>
                  </a:lnTo>
                  <a:lnTo>
                    <a:pt x="121" y="29"/>
                  </a:lnTo>
                  <a:lnTo>
                    <a:pt x="124" y="29"/>
                  </a:lnTo>
                  <a:lnTo>
                    <a:pt x="127" y="29"/>
                  </a:lnTo>
                  <a:lnTo>
                    <a:pt x="130" y="29"/>
                  </a:lnTo>
                  <a:lnTo>
                    <a:pt x="136" y="27"/>
                  </a:lnTo>
                  <a:lnTo>
                    <a:pt x="141" y="27"/>
                  </a:lnTo>
                  <a:lnTo>
                    <a:pt x="147" y="25"/>
                  </a:lnTo>
                  <a:lnTo>
                    <a:pt x="152" y="25"/>
                  </a:lnTo>
                  <a:lnTo>
                    <a:pt x="155" y="24"/>
                  </a:lnTo>
                  <a:lnTo>
                    <a:pt x="160" y="22"/>
                  </a:lnTo>
                  <a:lnTo>
                    <a:pt x="163" y="22"/>
                  </a:lnTo>
                  <a:lnTo>
                    <a:pt x="165" y="21"/>
                  </a:lnTo>
                  <a:lnTo>
                    <a:pt x="167" y="18"/>
                  </a:lnTo>
                  <a:lnTo>
                    <a:pt x="165" y="14"/>
                  </a:lnTo>
                  <a:lnTo>
                    <a:pt x="162" y="13"/>
                  </a:lnTo>
                  <a:lnTo>
                    <a:pt x="159" y="11"/>
                  </a:lnTo>
                  <a:lnTo>
                    <a:pt x="154" y="10"/>
                  </a:lnTo>
                  <a:lnTo>
                    <a:pt x="151" y="8"/>
                  </a:lnTo>
                  <a:lnTo>
                    <a:pt x="146" y="6"/>
                  </a:lnTo>
                  <a:lnTo>
                    <a:pt x="141" y="6"/>
                  </a:lnTo>
                  <a:lnTo>
                    <a:pt x="135" y="5"/>
                  </a:lnTo>
                  <a:lnTo>
                    <a:pt x="130" y="5"/>
                  </a:lnTo>
                  <a:lnTo>
                    <a:pt x="125" y="3"/>
                  </a:lnTo>
                  <a:lnTo>
                    <a:pt x="121" y="3"/>
                  </a:lnTo>
                  <a:lnTo>
                    <a:pt x="116" y="2"/>
                  </a:lnTo>
                  <a:lnTo>
                    <a:pt x="113" y="2"/>
                  </a:lnTo>
                  <a:lnTo>
                    <a:pt x="109" y="0"/>
                  </a:lnTo>
                  <a:lnTo>
                    <a:pt x="106" y="0"/>
                  </a:lnTo>
                  <a:lnTo>
                    <a:pt x="105"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9" name="Freeform 41"/>
            <p:cNvSpPr>
              <a:spLocks/>
            </p:cNvSpPr>
            <p:nvPr/>
          </p:nvSpPr>
          <p:spPr bwMode="auto">
            <a:xfrm>
              <a:off x="4579" y="3873"/>
              <a:ext cx="170" cy="56"/>
            </a:xfrm>
            <a:custGeom>
              <a:avLst/>
              <a:gdLst>
                <a:gd name="T0" fmla="*/ 114 w 170"/>
                <a:gd name="T1" fmla="*/ 4 h 56"/>
                <a:gd name="T2" fmla="*/ 108 w 170"/>
                <a:gd name="T3" fmla="*/ 5 h 56"/>
                <a:gd name="T4" fmla="*/ 100 w 170"/>
                <a:gd name="T5" fmla="*/ 8 h 56"/>
                <a:gd name="T6" fmla="*/ 91 w 170"/>
                <a:gd name="T7" fmla="*/ 12 h 56"/>
                <a:gd name="T8" fmla="*/ 80 w 170"/>
                <a:gd name="T9" fmla="*/ 15 h 56"/>
                <a:gd name="T10" fmla="*/ 68 w 170"/>
                <a:gd name="T11" fmla="*/ 18 h 56"/>
                <a:gd name="T12" fmla="*/ 57 w 170"/>
                <a:gd name="T13" fmla="*/ 21 h 56"/>
                <a:gd name="T14" fmla="*/ 46 w 170"/>
                <a:gd name="T15" fmla="*/ 24 h 56"/>
                <a:gd name="T16" fmla="*/ 35 w 170"/>
                <a:gd name="T17" fmla="*/ 27 h 56"/>
                <a:gd name="T18" fmla="*/ 26 w 170"/>
                <a:gd name="T19" fmla="*/ 31 h 56"/>
                <a:gd name="T20" fmla="*/ 16 w 170"/>
                <a:gd name="T21" fmla="*/ 34 h 56"/>
                <a:gd name="T22" fmla="*/ 8 w 170"/>
                <a:gd name="T23" fmla="*/ 35 h 56"/>
                <a:gd name="T24" fmla="*/ 2 w 170"/>
                <a:gd name="T25" fmla="*/ 40 h 56"/>
                <a:gd name="T26" fmla="*/ 0 w 170"/>
                <a:gd name="T27" fmla="*/ 45 h 56"/>
                <a:gd name="T28" fmla="*/ 11 w 170"/>
                <a:gd name="T29" fmla="*/ 48 h 56"/>
                <a:gd name="T30" fmla="*/ 19 w 170"/>
                <a:gd name="T31" fmla="*/ 50 h 56"/>
                <a:gd name="T32" fmla="*/ 26 w 170"/>
                <a:gd name="T33" fmla="*/ 53 h 56"/>
                <a:gd name="T34" fmla="*/ 32 w 170"/>
                <a:gd name="T35" fmla="*/ 53 h 56"/>
                <a:gd name="T36" fmla="*/ 40 w 170"/>
                <a:gd name="T37" fmla="*/ 54 h 56"/>
                <a:gd name="T38" fmla="*/ 46 w 170"/>
                <a:gd name="T39" fmla="*/ 54 h 56"/>
                <a:gd name="T40" fmla="*/ 54 w 170"/>
                <a:gd name="T41" fmla="*/ 56 h 56"/>
                <a:gd name="T42" fmla="*/ 61 w 170"/>
                <a:gd name="T43" fmla="*/ 56 h 56"/>
                <a:gd name="T44" fmla="*/ 67 w 170"/>
                <a:gd name="T45" fmla="*/ 56 h 56"/>
                <a:gd name="T46" fmla="*/ 73 w 170"/>
                <a:gd name="T47" fmla="*/ 54 h 56"/>
                <a:gd name="T48" fmla="*/ 81 w 170"/>
                <a:gd name="T49" fmla="*/ 54 h 56"/>
                <a:gd name="T50" fmla="*/ 88 w 170"/>
                <a:gd name="T51" fmla="*/ 54 h 56"/>
                <a:gd name="T52" fmla="*/ 94 w 170"/>
                <a:gd name="T53" fmla="*/ 53 h 56"/>
                <a:gd name="T54" fmla="*/ 103 w 170"/>
                <a:gd name="T55" fmla="*/ 51 h 56"/>
                <a:gd name="T56" fmla="*/ 114 w 170"/>
                <a:gd name="T57" fmla="*/ 48 h 56"/>
                <a:gd name="T58" fmla="*/ 126 w 170"/>
                <a:gd name="T59" fmla="*/ 42 h 56"/>
                <a:gd name="T60" fmla="*/ 138 w 170"/>
                <a:gd name="T61" fmla="*/ 34 h 56"/>
                <a:gd name="T62" fmla="*/ 149 w 170"/>
                <a:gd name="T63" fmla="*/ 27 h 56"/>
                <a:gd name="T64" fmla="*/ 159 w 170"/>
                <a:gd name="T65" fmla="*/ 19 h 56"/>
                <a:gd name="T66" fmla="*/ 165 w 170"/>
                <a:gd name="T67" fmla="*/ 12 h 56"/>
                <a:gd name="T68" fmla="*/ 170 w 170"/>
                <a:gd name="T69" fmla="*/ 4 h 56"/>
                <a:gd name="T70" fmla="*/ 164 w 170"/>
                <a:gd name="T71" fmla="*/ 0 h 56"/>
                <a:gd name="T72" fmla="*/ 156 w 170"/>
                <a:gd name="T73" fmla="*/ 0 h 56"/>
                <a:gd name="T74" fmla="*/ 148 w 170"/>
                <a:gd name="T75" fmla="*/ 0 h 56"/>
                <a:gd name="T76" fmla="*/ 140 w 170"/>
                <a:gd name="T77" fmla="*/ 0 h 56"/>
                <a:gd name="T78" fmla="*/ 132 w 170"/>
                <a:gd name="T79" fmla="*/ 0 h 56"/>
                <a:gd name="T80" fmla="*/ 126 w 170"/>
                <a:gd name="T81" fmla="*/ 0 h 56"/>
                <a:gd name="T82" fmla="*/ 119 w 170"/>
                <a:gd name="T83" fmla="*/ 0 h 56"/>
                <a:gd name="T84" fmla="*/ 119 w 170"/>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 h="56">
                  <a:moveTo>
                    <a:pt x="119" y="2"/>
                  </a:moveTo>
                  <a:lnTo>
                    <a:pt x="114" y="4"/>
                  </a:lnTo>
                  <a:lnTo>
                    <a:pt x="113" y="4"/>
                  </a:lnTo>
                  <a:lnTo>
                    <a:pt x="108" y="5"/>
                  </a:lnTo>
                  <a:lnTo>
                    <a:pt x="105" y="7"/>
                  </a:lnTo>
                  <a:lnTo>
                    <a:pt x="100" y="8"/>
                  </a:lnTo>
                  <a:lnTo>
                    <a:pt x="95" y="10"/>
                  </a:lnTo>
                  <a:lnTo>
                    <a:pt x="91" y="12"/>
                  </a:lnTo>
                  <a:lnTo>
                    <a:pt x="86" y="13"/>
                  </a:lnTo>
                  <a:lnTo>
                    <a:pt x="80" y="15"/>
                  </a:lnTo>
                  <a:lnTo>
                    <a:pt x="75" y="16"/>
                  </a:lnTo>
                  <a:lnTo>
                    <a:pt x="68" y="18"/>
                  </a:lnTo>
                  <a:lnTo>
                    <a:pt x="64" y="19"/>
                  </a:lnTo>
                  <a:lnTo>
                    <a:pt x="57" y="21"/>
                  </a:lnTo>
                  <a:lnTo>
                    <a:pt x="53" y="23"/>
                  </a:lnTo>
                  <a:lnTo>
                    <a:pt x="46" y="24"/>
                  </a:lnTo>
                  <a:lnTo>
                    <a:pt x="42" y="27"/>
                  </a:lnTo>
                  <a:lnTo>
                    <a:pt x="35" y="27"/>
                  </a:lnTo>
                  <a:lnTo>
                    <a:pt x="30" y="29"/>
                  </a:lnTo>
                  <a:lnTo>
                    <a:pt x="26" y="31"/>
                  </a:lnTo>
                  <a:lnTo>
                    <a:pt x="21" y="32"/>
                  </a:lnTo>
                  <a:lnTo>
                    <a:pt x="16" y="34"/>
                  </a:lnTo>
                  <a:lnTo>
                    <a:pt x="13" y="35"/>
                  </a:lnTo>
                  <a:lnTo>
                    <a:pt x="8" y="35"/>
                  </a:lnTo>
                  <a:lnTo>
                    <a:pt x="7" y="38"/>
                  </a:lnTo>
                  <a:lnTo>
                    <a:pt x="2" y="40"/>
                  </a:lnTo>
                  <a:lnTo>
                    <a:pt x="0" y="42"/>
                  </a:lnTo>
                  <a:lnTo>
                    <a:pt x="0" y="45"/>
                  </a:lnTo>
                  <a:lnTo>
                    <a:pt x="5" y="46"/>
                  </a:lnTo>
                  <a:lnTo>
                    <a:pt x="11" y="48"/>
                  </a:lnTo>
                  <a:lnTo>
                    <a:pt x="16" y="50"/>
                  </a:lnTo>
                  <a:lnTo>
                    <a:pt x="19" y="50"/>
                  </a:lnTo>
                  <a:lnTo>
                    <a:pt x="23" y="51"/>
                  </a:lnTo>
                  <a:lnTo>
                    <a:pt x="26" y="53"/>
                  </a:lnTo>
                  <a:lnTo>
                    <a:pt x="29" y="53"/>
                  </a:lnTo>
                  <a:lnTo>
                    <a:pt x="32" y="53"/>
                  </a:lnTo>
                  <a:lnTo>
                    <a:pt x="37" y="54"/>
                  </a:lnTo>
                  <a:lnTo>
                    <a:pt x="40" y="54"/>
                  </a:lnTo>
                  <a:lnTo>
                    <a:pt x="43" y="54"/>
                  </a:lnTo>
                  <a:lnTo>
                    <a:pt x="46" y="54"/>
                  </a:lnTo>
                  <a:lnTo>
                    <a:pt x="49" y="54"/>
                  </a:lnTo>
                  <a:lnTo>
                    <a:pt x="54" y="56"/>
                  </a:lnTo>
                  <a:lnTo>
                    <a:pt x="57" y="56"/>
                  </a:lnTo>
                  <a:lnTo>
                    <a:pt x="61" y="56"/>
                  </a:lnTo>
                  <a:lnTo>
                    <a:pt x="64" y="56"/>
                  </a:lnTo>
                  <a:lnTo>
                    <a:pt x="67" y="56"/>
                  </a:lnTo>
                  <a:lnTo>
                    <a:pt x="70" y="56"/>
                  </a:lnTo>
                  <a:lnTo>
                    <a:pt x="73" y="54"/>
                  </a:lnTo>
                  <a:lnTo>
                    <a:pt x="78" y="54"/>
                  </a:lnTo>
                  <a:lnTo>
                    <a:pt x="81" y="54"/>
                  </a:lnTo>
                  <a:lnTo>
                    <a:pt x="84" y="54"/>
                  </a:lnTo>
                  <a:lnTo>
                    <a:pt x="88" y="54"/>
                  </a:lnTo>
                  <a:lnTo>
                    <a:pt x="91" y="54"/>
                  </a:lnTo>
                  <a:lnTo>
                    <a:pt x="94" y="53"/>
                  </a:lnTo>
                  <a:lnTo>
                    <a:pt x="97" y="53"/>
                  </a:lnTo>
                  <a:lnTo>
                    <a:pt x="103" y="51"/>
                  </a:lnTo>
                  <a:lnTo>
                    <a:pt x="110" y="50"/>
                  </a:lnTo>
                  <a:lnTo>
                    <a:pt x="114" y="48"/>
                  </a:lnTo>
                  <a:lnTo>
                    <a:pt x="121" y="45"/>
                  </a:lnTo>
                  <a:lnTo>
                    <a:pt x="126" y="42"/>
                  </a:lnTo>
                  <a:lnTo>
                    <a:pt x="132" y="38"/>
                  </a:lnTo>
                  <a:lnTo>
                    <a:pt x="138" y="34"/>
                  </a:lnTo>
                  <a:lnTo>
                    <a:pt x="145" y="31"/>
                  </a:lnTo>
                  <a:lnTo>
                    <a:pt x="149" y="27"/>
                  </a:lnTo>
                  <a:lnTo>
                    <a:pt x="156" y="23"/>
                  </a:lnTo>
                  <a:lnTo>
                    <a:pt x="159" y="19"/>
                  </a:lnTo>
                  <a:lnTo>
                    <a:pt x="164" y="15"/>
                  </a:lnTo>
                  <a:lnTo>
                    <a:pt x="165" y="12"/>
                  </a:lnTo>
                  <a:lnTo>
                    <a:pt x="168" y="8"/>
                  </a:lnTo>
                  <a:lnTo>
                    <a:pt x="170" y="4"/>
                  </a:lnTo>
                  <a:lnTo>
                    <a:pt x="168" y="2"/>
                  </a:lnTo>
                  <a:lnTo>
                    <a:pt x="164" y="0"/>
                  </a:lnTo>
                  <a:lnTo>
                    <a:pt x="160" y="0"/>
                  </a:lnTo>
                  <a:lnTo>
                    <a:pt x="156" y="0"/>
                  </a:lnTo>
                  <a:lnTo>
                    <a:pt x="153" y="0"/>
                  </a:lnTo>
                  <a:lnTo>
                    <a:pt x="148" y="0"/>
                  </a:lnTo>
                  <a:lnTo>
                    <a:pt x="145" y="0"/>
                  </a:lnTo>
                  <a:lnTo>
                    <a:pt x="140" y="0"/>
                  </a:lnTo>
                  <a:lnTo>
                    <a:pt x="137" y="0"/>
                  </a:lnTo>
                  <a:lnTo>
                    <a:pt x="132" y="0"/>
                  </a:lnTo>
                  <a:lnTo>
                    <a:pt x="129" y="0"/>
                  </a:lnTo>
                  <a:lnTo>
                    <a:pt x="126" y="0"/>
                  </a:lnTo>
                  <a:lnTo>
                    <a:pt x="124" y="0"/>
                  </a:lnTo>
                  <a:lnTo>
                    <a:pt x="119" y="0"/>
                  </a:lnTo>
                  <a:lnTo>
                    <a:pt x="119" y="2"/>
                  </a:lnTo>
                  <a:lnTo>
                    <a:pt x="11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0" name="Freeform 42"/>
            <p:cNvSpPr>
              <a:spLocks/>
            </p:cNvSpPr>
            <p:nvPr/>
          </p:nvSpPr>
          <p:spPr bwMode="auto">
            <a:xfrm>
              <a:off x="4017" y="3942"/>
              <a:ext cx="76" cy="49"/>
            </a:xfrm>
            <a:custGeom>
              <a:avLst/>
              <a:gdLst>
                <a:gd name="T0" fmla="*/ 25 w 76"/>
                <a:gd name="T1" fmla="*/ 15 h 49"/>
                <a:gd name="T2" fmla="*/ 20 w 76"/>
                <a:gd name="T3" fmla="*/ 12 h 49"/>
                <a:gd name="T4" fmla="*/ 15 w 76"/>
                <a:gd name="T5" fmla="*/ 8 h 49"/>
                <a:gd name="T6" fmla="*/ 12 w 76"/>
                <a:gd name="T7" fmla="*/ 4 h 49"/>
                <a:gd name="T8" fmla="*/ 11 w 76"/>
                <a:gd name="T9" fmla="*/ 1 h 49"/>
                <a:gd name="T10" fmla="*/ 9 w 76"/>
                <a:gd name="T11" fmla="*/ 0 h 49"/>
                <a:gd name="T12" fmla="*/ 7 w 76"/>
                <a:gd name="T13" fmla="*/ 0 h 49"/>
                <a:gd name="T14" fmla="*/ 6 w 76"/>
                <a:gd name="T15" fmla="*/ 0 h 49"/>
                <a:gd name="T16" fmla="*/ 6 w 76"/>
                <a:gd name="T17" fmla="*/ 1 h 49"/>
                <a:gd name="T18" fmla="*/ 4 w 76"/>
                <a:gd name="T19" fmla="*/ 3 h 49"/>
                <a:gd name="T20" fmla="*/ 4 w 76"/>
                <a:gd name="T21" fmla="*/ 6 h 49"/>
                <a:gd name="T22" fmla="*/ 3 w 76"/>
                <a:gd name="T23" fmla="*/ 9 h 49"/>
                <a:gd name="T24" fmla="*/ 1 w 76"/>
                <a:gd name="T25" fmla="*/ 12 h 49"/>
                <a:gd name="T26" fmla="*/ 1 w 76"/>
                <a:gd name="T27" fmla="*/ 15 h 49"/>
                <a:gd name="T28" fmla="*/ 1 w 76"/>
                <a:gd name="T29" fmla="*/ 19 h 49"/>
                <a:gd name="T30" fmla="*/ 0 w 76"/>
                <a:gd name="T31" fmla="*/ 23 h 49"/>
                <a:gd name="T32" fmla="*/ 0 w 76"/>
                <a:gd name="T33" fmla="*/ 27 h 49"/>
                <a:gd name="T34" fmla="*/ 0 w 76"/>
                <a:gd name="T35" fmla="*/ 30 h 49"/>
                <a:gd name="T36" fmla="*/ 1 w 76"/>
                <a:gd name="T37" fmla="*/ 33 h 49"/>
                <a:gd name="T38" fmla="*/ 1 w 76"/>
                <a:gd name="T39" fmla="*/ 39 h 49"/>
                <a:gd name="T40" fmla="*/ 4 w 76"/>
                <a:gd name="T41" fmla="*/ 44 h 49"/>
                <a:gd name="T42" fmla="*/ 7 w 76"/>
                <a:gd name="T43" fmla="*/ 47 h 49"/>
                <a:gd name="T44" fmla="*/ 14 w 76"/>
                <a:gd name="T45" fmla="*/ 49 h 49"/>
                <a:gd name="T46" fmla="*/ 15 w 76"/>
                <a:gd name="T47" fmla="*/ 49 h 49"/>
                <a:gd name="T48" fmla="*/ 20 w 76"/>
                <a:gd name="T49" fmla="*/ 47 h 49"/>
                <a:gd name="T50" fmla="*/ 25 w 76"/>
                <a:gd name="T51" fmla="*/ 46 h 49"/>
                <a:gd name="T52" fmla="*/ 31 w 76"/>
                <a:gd name="T53" fmla="*/ 44 h 49"/>
                <a:gd name="T54" fmla="*/ 36 w 76"/>
                <a:gd name="T55" fmla="*/ 41 h 49"/>
                <a:gd name="T56" fmla="*/ 42 w 76"/>
                <a:gd name="T57" fmla="*/ 38 h 49"/>
                <a:gd name="T58" fmla="*/ 49 w 76"/>
                <a:gd name="T59" fmla="*/ 35 h 49"/>
                <a:gd name="T60" fmla="*/ 55 w 76"/>
                <a:gd name="T61" fmla="*/ 31 h 49"/>
                <a:gd name="T62" fmla="*/ 60 w 76"/>
                <a:gd name="T63" fmla="*/ 28 h 49"/>
                <a:gd name="T64" fmla="*/ 65 w 76"/>
                <a:gd name="T65" fmla="*/ 25 h 49"/>
                <a:gd name="T66" fmla="*/ 68 w 76"/>
                <a:gd name="T67" fmla="*/ 20 h 49"/>
                <a:gd name="T68" fmla="*/ 72 w 76"/>
                <a:gd name="T69" fmla="*/ 19 h 49"/>
                <a:gd name="T70" fmla="*/ 76 w 76"/>
                <a:gd name="T71" fmla="*/ 14 h 49"/>
                <a:gd name="T72" fmla="*/ 76 w 76"/>
                <a:gd name="T73" fmla="*/ 14 h 49"/>
                <a:gd name="T74" fmla="*/ 71 w 76"/>
                <a:gd name="T75" fmla="*/ 14 h 49"/>
                <a:gd name="T76" fmla="*/ 69 w 76"/>
                <a:gd name="T77" fmla="*/ 14 h 49"/>
                <a:gd name="T78" fmla="*/ 65 w 76"/>
                <a:gd name="T79" fmla="*/ 14 h 49"/>
                <a:gd name="T80" fmla="*/ 61 w 76"/>
                <a:gd name="T81" fmla="*/ 14 h 49"/>
                <a:gd name="T82" fmla="*/ 57 w 76"/>
                <a:gd name="T83" fmla="*/ 14 h 49"/>
                <a:gd name="T84" fmla="*/ 53 w 76"/>
                <a:gd name="T85" fmla="*/ 14 h 49"/>
                <a:gd name="T86" fmla="*/ 49 w 76"/>
                <a:gd name="T87" fmla="*/ 14 h 49"/>
                <a:gd name="T88" fmla="*/ 45 w 76"/>
                <a:gd name="T89" fmla="*/ 14 h 49"/>
                <a:gd name="T90" fmla="*/ 41 w 76"/>
                <a:gd name="T91" fmla="*/ 14 h 49"/>
                <a:gd name="T92" fmla="*/ 38 w 76"/>
                <a:gd name="T93" fmla="*/ 14 h 49"/>
                <a:gd name="T94" fmla="*/ 33 w 76"/>
                <a:gd name="T95" fmla="*/ 14 h 49"/>
                <a:gd name="T96" fmla="*/ 31 w 76"/>
                <a:gd name="T97" fmla="*/ 14 h 49"/>
                <a:gd name="T98" fmla="*/ 26 w 76"/>
                <a:gd name="T99" fmla="*/ 14 h 49"/>
                <a:gd name="T100" fmla="*/ 25 w 76"/>
                <a:gd name="T101" fmla="*/ 15 h 49"/>
                <a:gd name="T102" fmla="*/ 25 w 76"/>
                <a:gd name="T103"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49">
                  <a:moveTo>
                    <a:pt x="25" y="15"/>
                  </a:moveTo>
                  <a:lnTo>
                    <a:pt x="20" y="12"/>
                  </a:lnTo>
                  <a:lnTo>
                    <a:pt x="15" y="8"/>
                  </a:lnTo>
                  <a:lnTo>
                    <a:pt x="12" y="4"/>
                  </a:lnTo>
                  <a:lnTo>
                    <a:pt x="11" y="1"/>
                  </a:lnTo>
                  <a:lnTo>
                    <a:pt x="9" y="0"/>
                  </a:lnTo>
                  <a:lnTo>
                    <a:pt x="7" y="0"/>
                  </a:lnTo>
                  <a:lnTo>
                    <a:pt x="6" y="0"/>
                  </a:lnTo>
                  <a:lnTo>
                    <a:pt x="6" y="1"/>
                  </a:lnTo>
                  <a:lnTo>
                    <a:pt x="4" y="3"/>
                  </a:lnTo>
                  <a:lnTo>
                    <a:pt x="4" y="6"/>
                  </a:lnTo>
                  <a:lnTo>
                    <a:pt x="3" y="9"/>
                  </a:lnTo>
                  <a:lnTo>
                    <a:pt x="1" y="12"/>
                  </a:lnTo>
                  <a:lnTo>
                    <a:pt x="1" y="15"/>
                  </a:lnTo>
                  <a:lnTo>
                    <a:pt x="1" y="19"/>
                  </a:lnTo>
                  <a:lnTo>
                    <a:pt x="0" y="23"/>
                  </a:lnTo>
                  <a:lnTo>
                    <a:pt x="0" y="27"/>
                  </a:lnTo>
                  <a:lnTo>
                    <a:pt x="0" y="30"/>
                  </a:lnTo>
                  <a:lnTo>
                    <a:pt x="1" y="33"/>
                  </a:lnTo>
                  <a:lnTo>
                    <a:pt x="1" y="39"/>
                  </a:lnTo>
                  <a:lnTo>
                    <a:pt x="4" y="44"/>
                  </a:lnTo>
                  <a:lnTo>
                    <a:pt x="7" y="47"/>
                  </a:lnTo>
                  <a:lnTo>
                    <a:pt x="14" y="49"/>
                  </a:lnTo>
                  <a:lnTo>
                    <a:pt x="15" y="49"/>
                  </a:lnTo>
                  <a:lnTo>
                    <a:pt x="20" y="47"/>
                  </a:lnTo>
                  <a:lnTo>
                    <a:pt x="25" y="46"/>
                  </a:lnTo>
                  <a:lnTo>
                    <a:pt x="31" y="44"/>
                  </a:lnTo>
                  <a:lnTo>
                    <a:pt x="36" y="41"/>
                  </a:lnTo>
                  <a:lnTo>
                    <a:pt x="42" y="38"/>
                  </a:lnTo>
                  <a:lnTo>
                    <a:pt x="49" y="35"/>
                  </a:lnTo>
                  <a:lnTo>
                    <a:pt x="55" y="31"/>
                  </a:lnTo>
                  <a:lnTo>
                    <a:pt x="60" y="28"/>
                  </a:lnTo>
                  <a:lnTo>
                    <a:pt x="65" y="25"/>
                  </a:lnTo>
                  <a:lnTo>
                    <a:pt x="68" y="20"/>
                  </a:lnTo>
                  <a:lnTo>
                    <a:pt x="72" y="19"/>
                  </a:lnTo>
                  <a:lnTo>
                    <a:pt x="76" y="14"/>
                  </a:lnTo>
                  <a:lnTo>
                    <a:pt x="76" y="14"/>
                  </a:lnTo>
                  <a:lnTo>
                    <a:pt x="71" y="14"/>
                  </a:lnTo>
                  <a:lnTo>
                    <a:pt x="69" y="14"/>
                  </a:lnTo>
                  <a:lnTo>
                    <a:pt x="65" y="14"/>
                  </a:lnTo>
                  <a:lnTo>
                    <a:pt x="61" y="14"/>
                  </a:lnTo>
                  <a:lnTo>
                    <a:pt x="57" y="14"/>
                  </a:lnTo>
                  <a:lnTo>
                    <a:pt x="53" y="14"/>
                  </a:lnTo>
                  <a:lnTo>
                    <a:pt x="49" y="14"/>
                  </a:lnTo>
                  <a:lnTo>
                    <a:pt x="45" y="14"/>
                  </a:lnTo>
                  <a:lnTo>
                    <a:pt x="41" y="14"/>
                  </a:lnTo>
                  <a:lnTo>
                    <a:pt x="38" y="14"/>
                  </a:lnTo>
                  <a:lnTo>
                    <a:pt x="33" y="14"/>
                  </a:lnTo>
                  <a:lnTo>
                    <a:pt x="31" y="14"/>
                  </a:lnTo>
                  <a:lnTo>
                    <a:pt x="26" y="14"/>
                  </a:lnTo>
                  <a:lnTo>
                    <a:pt x="25" y="15"/>
                  </a:lnTo>
                  <a:lnTo>
                    <a:pt x="25"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1" name="Freeform 43"/>
            <p:cNvSpPr>
              <a:spLocks/>
            </p:cNvSpPr>
            <p:nvPr/>
          </p:nvSpPr>
          <p:spPr bwMode="auto">
            <a:xfrm>
              <a:off x="4158" y="3485"/>
              <a:ext cx="166" cy="82"/>
            </a:xfrm>
            <a:custGeom>
              <a:avLst/>
              <a:gdLst>
                <a:gd name="T0" fmla="*/ 14 w 166"/>
                <a:gd name="T1" fmla="*/ 8 h 82"/>
                <a:gd name="T2" fmla="*/ 8 w 166"/>
                <a:gd name="T3" fmla="*/ 17 h 82"/>
                <a:gd name="T4" fmla="*/ 4 w 166"/>
                <a:gd name="T5" fmla="*/ 24 h 82"/>
                <a:gd name="T6" fmla="*/ 1 w 166"/>
                <a:gd name="T7" fmla="*/ 30 h 82"/>
                <a:gd name="T8" fmla="*/ 0 w 166"/>
                <a:gd name="T9" fmla="*/ 36 h 82"/>
                <a:gd name="T10" fmla="*/ 1 w 166"/>
                <a:gd name="T11" fmla="*/ 43 h 82"/>
                <a:gd name="T12" fmla="*/ 8 w 166"/>
                <a:gd name="T13" fmla="*/ 46 h 82"/>
                <a:gd name="T14" fmla="*/ 17 w 166"/>
                <a:gd name="T15" fmla="*/ 49 h 82"/>
                <a:gd name="T16" fmla="*/ 27 w 166"/>
                <a:gd name="T17" fmla="*/ 55 h 82"/>
                <a:gd name="T18" fmla="*/ 36 w 166"/>
                <a:gd name="T19" fmla="*/ 60 h 82"/>
                <a:gd name="T20" fmla="*/ 44 w 166"/>
                <a:gd name="T21" fmla="*/ 63 h 82"/>
                <a:gd name="T22" fmla="*/ 50 w 166"/>
                <a:gd name="T23" fmla="*/ 66 h 82"/>
                <a:gd name="T24" fmla="*/ 57 w 166"/>
                <a:gd name="T25" fmla="*/ 71 h 82"/>
                <a:gd name="T26" fmla="*/ 65 w 166"/>
                <a:gd name="T27" fmla="*/ 73 h 82"/>
                <a:gd name="T28" fmla="*/ 71 w 166"/>
                <a:gd name="T29" fmla="*/ 76 h 82"/>
                <a:gd name="T30" fmla="*/ 77 w 166"/>
                <a:gd name="T31" fmla="*/ 79 h 82"/>
                <a:gd name="T32" fmla="*/ 85 w 166"/>
                <a:gd name="T33" fmla="*/ 81 h 82"/>
                <a:gd name="T34" fmla="*/ 95 w 166"/>
                <a:gd name="T35" fmla="*/ 82 h 82"/>
                <a:gd name="T36" fmla="*/ 106 w 166"/>
                <a:gd name="T37" fmla="*/ 79 h 82"/>
                <a:gd name="T38" fmla="*/ 114 w 166"/>
                <a:gd name="T39" fmla="*/ 76 h 82"/>
                <a:gd name="T40" fmla="*/ 122 w 166"/>
                <a:gd name="T41" fmla="*/ 74 h 82"/>
                <a:gd name="T42" fmla="*/ 128 w 166"/>
                <a:gd name="T43" fmla="*/ 71 h 82"/>
                <a:gd name="T44" fmla="*/ 134 w 166"/>
                <a:gd name="T45" fmla="*/ 68 h 82"/>
                <a:gd name="T46" fmla="*/ 144 w 166"/>
                <a:gd name="T47" fmla="*/ 65 h 82"/>
                <a:gd name="T48" fmla="*/ 155 w 166"/>
                <a:gd name="T49" fmla="*/ 58 h 82"/>
                <a:gd name="T50" fmla="*/ 163 w 166"/>
                <a:gd name="T51" fmla="*/ 54 h 82"/>
                <a:gd name="T52" fmla="*/ 166 w 166"/>
                <a:gd name="T53" fmla="*/ 51 h 82"/>
                <a:gd name="T54" fmla="*/ 164 w 166"/>
                <a:gd name="T55" fmla="*/ 49 h 82"/>
                <a:gd name="T56" fmla="*/ 157 w 166"/>
                <a:gd name="T57" fmla="*/ 49 h 82"/>
                <a:gd name="T58" fmla="*/ 145 w 166"/>
                <a:gd name="T59" fmla="*/ 49 h 82"/>
                <a:gd name="T60" fmla="*/ 138 w 166"/>
                <a:gd name="T61" fmla="*/ 52 h 82"/>
                <a:gd name="T62" fmla="*/ 130 w 166"/>
                <a:gd name="T63" fmla="*/ 54 h 82"/>
                <a:gd name="T64" fmla="*/ 123 w 166"/>
                <a:gd name="T65" fmla="*/ 55 h 82"/>
                <a:gd name="T66" fmla="*/ 117 w 166"/>
                <a:gd name="T67" fmla="*/ 57 h 82"/>
                <a:gd name="T68" fmla="*/ 111 w 166"/>
                <a:gd name="T69" fmla="*/ 57 h 82"/>
                <a:gd name="T70" fmla="*/ 104 w 166"/>
                <a:gd name="T71" fmla="*/ 58 h 82"/>
                <a:gd name="T72" fmla="*/ 95 w 166"/>
                <a:gd name="T73" fmla="*/ 60 h 82"/>
                <a:gd name="T74" fmla="*/ 85 w 166"/>
                <a:gd name="T75" fmla="*/ 60 h 82"/>
                <a:gd name="T76" fmla="*/ 79 w 166"/>
                <a:gd name="T77" fmla="*/ 57 h 82"/>
                <a:gd name="T78" fmla="*/ 74 w 166"/>
                <a:gd name="T79" fmla="*/ 51 h 82"/>
                <a:gd name="T80" fmla="*/ 71 w 166"/>
                <a:gd name="T81" fmla="*/ 44 h 82"/>
                <a:gd name="T82" fmla="*/ 68 w 166"/>
                <a:gd name="T83" fmla="*/ 35 h 82"/>
                <a:gd name="T84" fmla="*/ 65 w 166"/>
                <a:gd name="T85" fmla="*/ 27 h 82"/>
                <a:gd name="T86" fmla="*/ 60 w 166"/>
                <a:gd name="T87" fmla="*/ 19 h 82"/>
                <a:gd name="T88" fmla="*/ 55 w 166"/>
                <a:gd name="T89" fmla="*/ 11 h 82"/>
                <a:gd name="T90" fmla="*/ 47 w 166"/>
                <a:gd name="T91" fmla="*/ 3 h 82"/>
                <a:gd name="T92" fmla="*/ 39 w 166"/>
                <a:gd name="T93" fmla="*/ 0 h 82"/>
                <a:gd name="T94" fmla="*/ 33 w 166"/>
                <a:gd name="T95" fmla="*/ 0 h 82"/>
                <a:gd name="T96" fmla="*/ 25 w 166"/>
                <a:gd name="T97" fmla="*/ 0 h 82"/>
                <a:gd name="T98" fmla="*/ 19 w 166"/>
                <a:gd name="T99" fmla="*/ 3 h 82"/>
                <a:gd name="T100" fmla="*/ 17 w 166"/>
                <a:gd name="T101"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82">
                  <a:moveTo>
                    <a:pt x="17" y="3"/>
                  </a:moveTo>
                  <a:lnTo>
                    <a:pt x="14" y="8"/>
                  </a:lnTo>
                  <a:lnTo>
                    <a:pt x="11" y="14"/>
                  </a:lnTo>
                  <a:lnTo>
                    <a:pt x="8" y="17"/>
                  </a:lnTo>
                  <a:lnTo>
                    <a:pt x="6" y="20"/>
                  </a:lnTo>
                  <a:lnTo>
                    <a:pt x="4" y="24"/>
                  </a:lnTo>
                  <a:lnTo>
                    <a:pt x="3" y="27"/>
                  </a:lnTo>
                  <a:lnTo>
                    <a:pt x="1" y="30"/>
                  </a:lnTo>
                  <a:lnTo>
                    <a:pt x="1" y="33"/>
                  </a:lnTo>
                  <a:lnTo>
                    <a:pt x="0" y="36"/>
                  </a:lnTo>
                  <a:lnTo>
                    <a:pt x="0" y="39"/>
                  </a:lnTo>
                  <a:lnTo>
                    <a:pt x="1" y="43"/>
                  </a:lnTo>
                  <a:lnTo>
                    <a:pt x="6" y="46"/>
                  </a:lnTo>
                  <a:lnTo>
                    <a:pt x="8" y="46"/>
                  </a:lnTo>
                  <a:lnTo>
                    <a:pt x="12" y="47"/>
                  </a:lnTo>
                  <a:lnTo>
                    <a:pt x="17" y="49"/>
                  </a:lnTo>
                  <a:lnTo>
                    <a:pt x="22" y="52"/>
                  </a:lnTo>
                  <a:lnTo>
                    <a:pt x="27" y="55"/>
                  </a:lnTo>
                  <a:lnTo>
                    <a:pt x="33" y="58"/>
                  </a:lnTo>
                  <a:lnTo>
                    <a:pt x="36" y="60"/>
                  </a:lnTo>
                  <a:lnTo>
                    <a:pt x="41" y="62"/>
                  </a:lnTo>
                  <a:lnTo>
                    <a:pt x="44" y="63"/>
                  </a:lnTo>
                  <a:lnTo>
                    <a:pt x="47" y="66"/>
                  </a:lnTo>
                  <a:lnTo>
                    <a:pt x="50" y="66"/>
                  </a:lnTo>
                  <a:lnTo>
                    <a:pt x="54" y="68"/>
                  </a:lnTo>
                  <a:lnTo>
                    <a:pt x="57" y="71"/>
                  </a:lnTo>
                  <a:lnTo>
                    <a:pt x="61" y="73"/>
                  </a:lnTo>
                  <a:lnTo>
                    <a:pt x="65" y="73"/>
                  </a:lnTo>
                  <a:lnTo>
                    <a:pt x="68" y="76"/>
                  </a:lnTo>
                  <a:lnTo>
                    <a:pt x="71" y="76"/>
                  </a:lnTo>
                  <a:lnTo>
                    <a:pt x="76" y="77"/>
                  </a:lnTo>
                  <a:lnTo>
                    <a:pt x="77" y="79"/>
                  </a:lnTo>
                  <a:lnTo>
                    <a:pt x="80" y="79"/>
                  </a:lnTo>
                  <a:lnTo>
                    <a:pt x="85" y="81"/>
                  </a:lnTo>
                  <a:lnTo>
                    <a:pt x="88" y="82"/>
                  </a:lnTo>
                  <a:lnTo>
                    <a:pt x="95" y="82"/>
                  </a:lnTo>
                  <a:lnTo>
                    <a:pt x="99" y="82"/>
                  </a:lnTo>
                  <a:lnTo>
                    <a:pt x="106" y="79"/>
                  </a:lnTo>
                  <a:lnTo>
                    <a:pt x="111" y="77"/>
                  </a:lnTo>
                  <a:lnTo>
                    <a:pt x="114" y="76"/>
                  </a:lnTo>
                  <a:lnTo>
                    <a:pt x="119" y="76"/>
                  </a:lnTo>
                  <a:lnTo>
                    <a:pt x="122" y="74"/>
                  </a:lnTo>
                  <a:lnTo>
                    <a:pt x="125" y="73"/>
                  </a:lnTo>
                  <a:lnTo>
                    <a:pt x="128" y="71"/>
                  </a:lnTo>
                  <a:lnTo>
                    <a:pt x="131" y="71"/>
                  </a:lnTo>
                  <a:lnTo>
                    <a:pt x="134" y="68"/>
                  </a:lnTo>
                  <a:lnTo>
                    <a:pt x="138" y="68"/>
                  </a:lnTo>
                  <a:lnTo>
                    <a:pt x="144" y="65"/>
                  </a:lnTo>
                  <a:lnTo>
                    <a:pt x="150" y="62"/>
                  </a:lnTo>
                  <a:lnTo>
                    <a:pt x="155" y="58"/>
                  </a:lnTo>
                  <a:lnTo>
                    <a:pt x="160" y="57"/>
                  </a:lnTo>
                  <a:lnTo>
                    <a:pt x="163" y="54"/>
                  </a:lnTo>
                  <a:lnTo>
                    <a:pt x="166" y="52"/>
                  </a:lnTo>
                  <a:lnTo>
                    <a:pt x="166" y="51"/>
                  </a:lnTo>
                  <a:lnTo>
                    <a:pt x="166" y="49"/>
                  </a:lnTo>
                  <a:lnTo>
                    <a:pt x="164" y="49"/>
                  </a:lnTo>
                  <a:lnTo>
                    <a:pt x="161" y="49"/>
                  </a:lnTo>
                  <a:lnTo>
                    <a:pt x="157" y="49"/>
                  </a:lnTo>
                  <a:lnTo>
                    <a:pt x="152" y="49"/>
                  </a:lnTo>
                  <a:lnTo>
                    <a:pt x="145" y="49"/>
                  </a:lnTo>
                  <a:lnTo>
                    <a:pt x="141" y="51"/>
                  </a:lnTo>
                  <a:lnTo>
                    <a:pt x="138" y="52"/>
                  </a:lnTo>
                  <a:lnTo>
                    <a:pt x="133" y="52"/>
                  </a:lnTo>
                  <a:lnTo>
                    <a:pt x="130" y="54"/>
                  </a:lnTo>
                  <a:lnTo>
                    <a:pt x="126" y="54"/>
                  </a:lnTo>
                  <a:lnTo>
                    <a:pt x="123" y="55"/>
                  </a:lnTo>
                  <a:lnTo>
                    <a:pt x="120" y="55"/>
                  </a:lnTo>
                  <a:lnTo>
                    <a:pt x="117" y="57"/>
                  </a:lnTo>
                  <a:lnTo>
                    <a:pt x="114" y="57"/>
                  </a:lnTo>
                  <a:lnTo>
                    <a:pt x="111" y="57"/>
                  </a:lnTo>
                  <a:lnTo>
                    <a:pt x="107" y="58"/>
                  </a:lnTo>
                  <a:lnTo>
                    <a:pt x="104" y="58"/>
                  </a:lnTo>
                  <a:lnTo>
                    <a:pt x="101" y="60"/>
                  </a:lnTo>
                  <a:lnTo>
                    <a:pt x="95" y="60"/>
                  </a:lnTo>
                  <a:lnTo>
                    <a:pt x="90" y="60"/>
                  </a:lnTo>
                  <a:lnTo>
                    <a:pt x="85" y="60"/>
                  </a:lnTo>
                  <a:lnTo>
                    <a:pt x="82" y="58"/>
                  </a:lnTo>
                  <a:lnTo>
                    <a:pt x="79" y="57"/>
                  </a:lnTo>
                  <a:lnTo>
                    <a:pt x="77" y="55"/>
                  </a:lnTo>
                  <a:lnTo>
                    <a:pt x="74" y="51"/>
                  </a:lnTo>
                  <a:lnTo>
                    <a:pt x="73" y="47"/>
                  </a:lnTo>
                  <a:lnTo>
                    <a:pt x="71" y="44"/>
                  </a:lnTo>
                  <a:lnTo>
                    <a:pt x="69" y="39"/>
                  </a:lnTo>
                  <a:lnTo>
                    <a:pt x="68" y="35"/>
                  </a:lnTo>
                  <a:lnTo>
                    <a:pt x="66" y="31"/>
                  </a:lnTo>
                  <a:lnTo>
                    <a:pt x="65" y="27"/>
                  </a:lnTo>
                  <a:lnTo>
                    <a:pt x="61" y="24"/>
                  </a:lnTo>
                  <a:lnTo>
                    <a:pt x="60" y="19"/>
                  </a:lnTo>
                  <a:lnTo>
                    <a:pt x="57" y="14"/>
                  </a:lnTo>
                  <a:lnTo>
                    <a:pt x="55" y="11"/>
                  </a:lnTo>
                  <a:lnTo>
                    <a:pt x="54" y="8"/>
                  </a:lnTo>
                  <a:lnTo>
                    <a:pt x="47" y="3"/>
                  </a:lnTo>
                  <a:lnTo>
                    <a:pt x="42" y="1"/>
                  </a:lnTo>
                  <a:lnTo>
                    <a:pt x="39" y="0"/>
                  </a:lnTo>
                  <a:lnTo>
                    <a:pt x="36" y="0"/>
                  </a:lnTo>
                  <a:lnTo>
                    <a:pt x="33" y="0"/>
                  </a:lnTo>
                  <a:lnTo>
                    <a:pt x="30" y="0"/>
                  </a:lnTo>
                  <a:lnTo>
                    <a:pt x="25" y="0"/>
                  </a:lnTo>
                  <a:lnTo>
                    <a:pt x="23" y="1"/>
                  </a:lnTo>
                  <a:lnTo>
                    <a:pt x="19" y="3"/>
                  </a:lnTo>
                  <a:lnTo>
                    <a:pt x="17" y="3"/>
                  </a:lnTo>
                  <a:lnTo>
                    <a:pt x="1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2" name="Freeform 44"/>
            <p:cNvSpPr>
              <a:spLocks/>
            </p:cNvSpPr>
            <p:nvPr/>
          </p:nvSpPr>
          <p:spPr bwMode="auto">
            <a:xfrm>
              <a:off x="4248" y="3721"/>
              <a:ext cx="271" cy="183"/>
            </a:xfrm>
            <a:custGeom>
              <a:avLst/>
              <a:gdLst>
                <a:gd name="T0" fmla="*/ 166 w 271"/>
                <a:gd name="T1" fmla="*/ 5 h 183"/>
                <a:gd name="T2" fmla="*/ 149 w 271"/>
                <a:gd name="T3" fmla="*/ 10 h 183"/>
                <a:gd name="T4" fmla="*/ 132 w 271"/>
                <a:gd name="T5" fmla="*/ 16 h 183"/>
                <a:gd name="T6" fmla="*/ 122 w 271"/>
                <a:gd name="T7" fmla="*/ 18 h 183"/>
                <a:gd name="T8" fmla="*/ 113 w 271"/>
                <a:gd name="T9" fmla="*/ 21 h 183"/>
                <a:gd name="T10" fmla="*/ 101 w 271"/>
                <a:gd name="T11" fmla="*/ 22 h 183"/>
                <a:gd name="T12" fmla="*/ 90 w 271"/>
                <a:gd name="T13" fmla="*/ 24 h 183"/>
                <a:gd name="T14" fmla="*/ 79 w 271"/>
                <a:gd name="T15" fmla="*/ 26 h 183"/>
                <a:gd name="T16" fmla="*/ 68 w 271"/>
                <a:gd name="T17" fmla="*/ 27 h 183"/>
                <a:gd name="T18" fmla="*/ 55 w 271"/>
                <a:gd name="T19" fmla="*/ 27 h 183"/>
                <a:gd name="T20" fmla="*/ 44 w 271"/>
                <a:gd name="T21" fmla="*/ 29 h 183"/>
                <a:gd name="T22" fmla="*/ 32 w 271"/>
                <a:gd name="T23" fmla="*/ 30 h 183"/>
                <a:gd name="T24" fmla="*/ 22 w 271"/>
                <a:gd name="T25" fmla="*/ 30 h 183"/>
                <a:gd name="T26" fmla="*/ 11 w 271"/>
                <a:gd name="T27" fmla="*/ 32 h 183"/>
                <a:gd name="T28" fmla="*/ 2 w 271"/>
                <a:gd name="T29" fmla="*/ 35 h 183"/>
                <a:gd name="T30" fmla="*/ 3 w 271"/>
                <a:gd name="T31" fmla="*/ 38 h 183"/>
                <a:gd name="T32" fmla="*/ 17 w 271"/>
                <a:gd name="T33" fmla="*/ 40 h 183"/>
                <a:gd name="T34" fmla="*/ 29 w 271"/>
                <a:gd name="T35" fmla="*/ 41 h 183"/>
                <a:gd name="T36" fmla="*/ 41 w 271"/>
                <a:gd name="T37" fmla="*/ 43 h 183"/>
                <a:gd name="T38" fmla="*/ 54 w 271"/>
                <a:gd name="T39" fmla="*/ 43 h 183"/>
                <a:gd name="T40" fmla="*/ 67 w 271"/>
                <a:gd name="T41" fmla="*/ 45 h 183"/>
                <a:gd name="T42" fmla="*/ 79 w 271"/>
                <a:gd name="T43" fmla="*/ 45 h 183"/>
                <a:gd name="T44" fmla="*/ 92 w 271"/>
                <a:gd name="T45" fmla="*/ 45 h 183"/>
                <a:gd name="T46" fmla="*/ 105 w 271"/>
                <a:gd name="T47" fmla="*/ 45 h 183"/>
                <a:gd name="T48" fmla="*/ 114 w 271"/>
                <a:gd name="T49" fmla="*/ 45 h 183"/>
                <a:gd name="T50" fmla="*/ 128 w 271"/>
                <a:gd name="T51" fmla="*/ 46 h 183"/>
                <a:gd name="T52" fmla="*/ 143 w 271"/>
                <a:gd name="T53" fmla="*/ 51 h 183"/>
                <a:gd name="T54" fmla="*/ 157 w 271"/>
                <a:gd name="T55" fmla="*/ 56 h 183"/>
                <a:gd name="T56" fmla="*/ 168 w 271"/>
                <a:gd name="T57" fmla="*/ 64 h 183"/>
                <a:gd name="T58" fmla="*/ 178 w 271"/>
                <a:gd name="T59" fmla="*/ 73 h 183"/>
                <a:gd name="T60" fmla="*/ 182 w 271"/>
                <a:gd name="T61" fmla="*/ 83 h 183"/>
                <a:gd name="T62" fmla="*/ 182 w 271"/>
                <a:gd name="T63" fmla="*/ 95 h 183"/>
                <a:gd name="T64" fmla="*/ 182 w 271"/>
                <a:gd name="T65" fmla="*/ 113 h 183"/>
                <a:gd name="T66" fmla="*/ 182 w 271"/>
                <a:gd name="T67" fmla="*/ 122 h 183"/>
                <a:gd name="T68" fmla="*/ 184 w 271"/>
                <a:gd name="T69" fmla="*/ 137 h 183"/>
                <a:gd name="T70" fmla="*/ 190 w 271"/>
                <a:gd name="T71" fmla="*/ 154 h 183"/>
                <a:gd name="T72" fmla="*/ 204 w 271"/>
                <a:gd name="T73" fmla="*/ 167 h 183"/>
                <a:gd name="T74" fmla="*/ 220 w 271"/>
                <a:gd name="T75" fmla="*/ 171 h 183"/>
                <a:gd name="T76" fmla="*/ 230 w 271"/>
                <a:gd name="T77" fmla="*/ 176 h 183"/>
                <a:gd name="T78" fmla="*/ 239 w 271"/>
                <a:gd name="T79" fmla="*/ 178 h 183"/>
                <a:gd name="T80" fmla="*/ 255 w 271"/>
                <a:gd name="T81" fmla="*/ 183 h 183"/>
                <a:gd name="T82" fmla="*/ 266 w 271"/>
                <a:gd name="T83" fmla="*/ 183 h 183"/>
                <a:gd name="T84" fmla="*/ 271 w 271"/>
                <a:gd name="T85" fmla="*/ 179 h 183"/>
                <a:gd name="T86" fmla="*/ 262 w 271"/>
                <a:gd name="T87" fmla="*/ 173 h 183"/>
                <a:gd name="T88" fmla="*/ 252 w 271"/>
                <a:gd name="T89" fmla="*/ 162 h 183"/>
                <a:gd name="T90" fmla="*/ 239 w 271"/>
                <a:gd name="T91" fmla="*/ 146 h 183"/>
                <a:gd name="T92" fmla="*/ 230 w 271"/>
                <a:gd name="T93" fmla="*/ 129 h 183"/>
                <a:gd name="T94" fmla="*/ 222 w 271"/>
                <a:gd name="T95" fmla="*/ 111 h 183"/>
                <a:gd name="T96" fmla="*/ 220 w 271"/>
                <a:gd name="T97" fmla="*/ 97 h 183"/>
                <a:gd name="T98" fmla="*/ 219 w 271"/>
                <a:gd name="T99" fmla="*/ 81 h 183"/>
                <a:gd name="T100" fmla="*/ 217 w 271"/>
                <a:gd name="T101" fmla="*/ 68 h 183"/>
                <a:gd name="T102" fmla="*/ 217 w 271"/>
                <a:gd name="T103" fmla="*/ 57 h 183"/>
                <a:gd name="T104" fmla="*/ 216 w 271"/>
                <a:gd name="T105" fmla="*/ 48 h 183"/>
                <a:gd name="T106" fmla="*/ 216 w 271"/>
                <a:gd name="T107" fmla="*/ 37 h 183"/>
                <a:gd name="T108" fmla="*/ 214 w 271"/>
                <a:gd name="T109" fmla="*/ 27 h 183"/>
                <a:gd name="T110" fmla="*/ 211 w 271"/>
                <a:gd name="T111" fmla="*/ 16 h 183"/>
                <a:gd name="T112" fmla="*/ 204 w 271"/>
                <a:gd name="T113" fmla="*/ 6 h 183"/>
                <a:gd name="T114" fmla="*/ 193 w 271"/>
                <a:gd name="T115" fmla="*/ 0 h 183"/>
                <a:gd name="T116" fmla="*/ 182 w 271"/>
                <a:gd name="T117" fmla="*/ 0 h 183"/>
                <a:gd name="T118" fmla="*/ 176 w 271"/>
                <a:gd name="T119"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1" h="183">
                  <a:moveTo>
                    <a:pt x="176" y="2"/>
                  </a:moveTo>
                  <a:lnTo>
                    <a:pt x="171" y="3"/>
                  </a:lnTo>
                  <a:lnTo>
                    <a:pt x="166" y="5"/>
                  </a:lnTo>
                  <a:lnTo>
                    <a:pt x="160" y="6"/>
                  </a:lnTo>
                  <a:lnTo>
                    <a:pt x="155" y="8"/>
                  </a:lnTo>
                  <a:lnTo>
                    <a:pt x="149" y="10"/>
                  </a:lnTo>
                  <a:lnTo>
                    <a:pt x="143" y="11"/>
                  </a:lnTo>
                  <a:lnTo>
                    <a:pt x="138" y="13"/>
                  </a:lnTo>
                  <a:lnTo>
                    <a:pt x="132" y="16"/>
                  </a:lnTo>
                  <a:lnTo>
                    <a:pt x="128" y="16"/>
                  </a:lnTo>
                  <a:lnTo>
                    <a:pt x="125" y="16"/>
                  </a:lnTo>
                  <a:lnTo>
                    <a:pt x="122" y="18"/>
                  </a:lnTo>
                  <a:lnTo>
                    <a:pt x="119" y="19"/>
                  </a:lnTo>
                  <a:lnTo>
                    <a:pt x="116" y="19"/>
                  </a:lnTo>
                  <a:lnTo>
                    <a:pt x="113" y="21"/>
                  </a:lnTo>
                  <a:lnTo>
                    <a:pt x="108" y="21"/>
                  </a:lnTo>
                  <a:lnTo>
                    <a:pt x="105" y="22"/>
                  </a:lnTo>
                  <a:lnTo>
                    <a:pt x="101" y="22"/>
                  </a:lnTo>
                  <a:lnTo>
                    <a:pt x="98" y="22"/>
                  </a:lnTo>
                  <a:lnTo>
                    <a:pt x="95" y="24"/>
                  </a:lnTo>
                  <a:lnTo>
                    <a:pt x="90" y="24"/>
                  </a:lnTo>
                  <a:lnTo>
                    <a:pt x="87" y="26"/>
                  </a:lnTo>
                  <a:lnTo>
                    <a:pt x="84" y="26"/>
                  </a:lnTo>
                  <a:lnTo>
                    <a:pt x="79" y="26"/>
                  </a:lnTo>
                  <a:lnTo>
                    <a:pt x="76" y="27"/>
                  </a:lnTo>
                  <a:lnTo>
                    <a:pt x="71" y="27"/>
                  </a:lnTo>
                  <a:lnTo>
                    <a:pt x="68" y="27"/>
                  </a:lnTo>
                  <a:lnTo>
                    <a:pt x="63" y="27"/>
                  </a:lnTo>
                  <a:lnTo>
                    <a:pt x="60" y="27"/>
                  </a:lnTo>
                  <a:lnTo>
                    <a:pt x="55" y="27"/>
                  </a:lnTo>
                  <a:lnTo>
                    <a:pt x="51" y="27"/>
                  </a:lnTo>
                  <a:lnTo>
                    <a:pt x="48" y="29"/>
                  </a:lnTo>
                  <a:lnTo>
                    <a:pt x="44" y="29"/>
                  </a:lnTo>
                  <a:lnTo>
                    <a:pt x="40" y="29"/>
                  </a:lnTo>
                  <a:lnTo>
                    <a:pt x="36" y="29"/>
                  </a:lnTo>
                  <a:lnTo>
                    <a:pt x="32" y="30"/>
                  </a:lnTo>
                  <a:lnTo>
                    <a:pt x="29" y="30"/>
                  </a:lnTo>
                  <a:lnTo>
                    <a:pt x="25" y="30"/>
                  </a:lnTo>
                  <a:lnTo>
                    <a:pt x="22" y="30"/>
                  </a:lnTo>
                  <a:lnTo>
                    <a:pt x="19" y="32"/>
                  </a:lnTo>
                  <a:lnTo>
                    <a:pt x="16" y="32"/>
                  </a:lnTo>
                  <a:lnTo>
                    <a:pt x="11" y="32"/>
                  </a:lnTo>
                  <a:lnTo>
                    <a:pt x="6" y="33"/>
                  </a:lnTo>
                  <a:lnTo>
                    <a:pt x="3" y="33"/>
                  </a:lnTo>
                  <a:lnTo>
                    <a:pt x="2" y="35"/>
                  </a:lnTo>
                  <a:lnTo>
                    <a:pt x="0" y="35"/>
                  </a:lnTo>
                  <a:lnTo>
                    <a:pt x="0" y="37"/>
                  </a:lnTo>
                  <a:lnTo>
                    <a:pt x="3" y="38"/>
                  </a:lnTo>
                  <a:lnTo>
                    <a:pt x="6" y="40"/>
                  </a:lnTo>
                  <a:lnTo>
                    <a:pt x="11" y="40"/>
                  </a:lnTo>
                  <a:lnTo>
                    <a:pt x="17" y="40"/>
                  </a:lnTo>
                  <a:lnTo>
                    <a:pt x="21" y="40"/>
                  </a:lnTo>
                  <a:lnTo>
                    <a:pt x="24" y="41"/>
                  </a:lnTo>
                  <a:lnTo>
                    <a:pt x="29" y="41"/>
                  </a:lnTo>
                  <a:lnTo>
                    <a:pt x="32" y="43"/>
                  </a:lnTo>
                  <a:lnTo>
                    <a:pt x="36" y="43"/>
                  </a:lnTo>
                  <a:lnTo>
                    <a:pt x="41" y="43"/>
                  </a:lnTo>
                  <a:lnTo>
                    <a:pt x="44" y="43"/>
                  </a:lnTo>
                  <a:lnTo>
                    <a:pt x="49" y="43"/>
                  </a:lnTo>
                  <a:lnTo>
                    <a:pt x="54" y="43"/>
                  </a:lnTo>
                  <a:lnTo>
                    <a:pt x="59" y="43"/>
                  </a:lnTo>
                  <a:lnTo>
                    <a:pt x="62" y="43"/>
                  </a:lnTo>
                  <a:lnTo>
                    <a:pt x="67" y="45"/>
                  </a:lnTo>
                  <a:lnTo>
                    <a:pt x="71" y="45"/>
                  </a:lnTo>
                  <a:lnTo>
                    <a:pt x="74" y="45"/>
                  </a:lnTo>
                  <a:lnTo>
                    <a:pt x="79" y="45"/>
                  </a:lnTo>
                  <a:lnTo>
                    <a:pt x="84" y="45"/>
                  </a:lnTo>
                  <a:lnTo>
                    <a:pt x="89" y="45"/>
                  </a:lnTo>
                  <a:lnTo>
                    <a:pt x="92" y="45"/>
                  </a:lnTo>
                  <a:lnTo>
                    <a:pt x="97" y="45"/>
                  </a:lnTo>
                  <a:lnTo>
                    <a:pt x="101" y="45"/>
                  </a:lnTo>
                  <a:lnTo>
                    <a:pt x="105" y="45"/>
                  </a:lnTo>
                  <a:lnTo>
                    <a:pt x="108" y="45"/>
                  </a:lnTo>
                  <a:lnTo>
                    <a:pt x="111" y="45"/>
                  </a:lnTo>
                  <a:lnTo>
                    <a:pt x="114" y="45"/>
                  </a:lnTo>
                  <a:lnTo>
                    <a:pt x="120" y="46"/>
                  </a:lnTo>
                  <a:lnTo>
                    <a:pt x="125" y="46"/>
                  </a:lnTo>
                  <a:lnTo>
                    <a:pt x="128" y="46"/>
                  </a:lnTo>
                  <a:lnTo>
                    <a:pt x="133" y="48"/>
                  </a:lnTo>
                  <a:lnTo>
                    <a:pt x="138" y="49"/>
                  </a:lnTo>
                  <a:lnTo>
                    <a:pt x="143" y="51"/>
                  </a:lnTo>
                  <a:lnTo>
                    <a:pt x="147" y="52"/>
                  </a:lnTo>
                  <a:lnTo>
                    <a:pt x="152" y="54"/>
                  </a:lnTo>
                  <a:lnTo>
                    <a:pt x="157" y="56"/>
                  </a:lnTo>
                  <a:lnTo>
                    <a:pt x="162" y="59"/>
                  </a:lnTo>
                  <a:lnTo>
                    <a:pt x="165" y="60"/>
                  </a:lnTo>
                  <a:lnTo>
                    <a:pt x="168" y="64"/>
                  </a:lnTo>
                  <a:lnTo>
                    <a:pt x="173" y="67"/>
                  </a:lnTo>
                  <a:lnTo>
                    <a:pt x="176" y="70"/>
                  </a:lnTo>
                  <a:lnTo>
                    <a:pt x="178" y="73"/>
                  </a:lnTo>
                  <a:lnTo>
                    <a:pt x="181" y="75"/>
                  </a:lnTo>
                  <a:lnTo>
                    <a:pt x="181" y="79"/>
                  </a:lnTo>
                  <a:lnTo>
                    <a:pt x="182" y="83"/>
                  </a:lnTo>
                  <a:lnTo>
                    <a:pt x="182" y="86"/>
                  </a:lnTo>
                  <a:lnTo>
                    <a:pt x="182" y="91"/>
                  </a:lnTo>
                  <a:lnTo>
                    <a:pt x="182" y="95"/>
                  </a:lnTo>
                  <a:lnTo>
                    <a:pt x="182" y="100"/>
                  </a:lnTo>
                  <a:lnTo>
                    <a:pt x="182" y="106"/>
                  </a:lnTo>
                  <a:lnTo>
                    <a:pt x="182" y="113"/>
                  </a:lnTo>
                  <a:lnTo>
                    <a:pt x="182" y="116"/>
                  </a:lnTo>
                  <a:lnTo>
                    <a:pt x="182" y="118"/>
                  </a:lnTo>
                  <a:lnTo>
                    <a:pt x="182" y="122"/>
                  </a:lnTo>
                  <a:lnTo>
                    <a:pt x="182" y="125"/>
                  </a:lnTo>
                  <a:lnTo>
                    <a:pt x="182" y="132"/>
                  </a:lnTo>
                  <a:lnTo>
                    <a:pt x="184" y="137"/>
                  </a:lnTo>
                  <a:lnTo>
                    <a:pt x="185" y="143"/>
                  </a:lnTo>
                  <a:lnTo>
                    <a:pt x="189" y="149"/>
                  </a:lnTo>
                  <a:lnTo>
                    <a:pt x="190" y="154"/>
                  </a:lnTo>
                  <a:lnTo>
                    <a:pt x="195" y="159"/>
                  </a:lnTo>
                  <a:lnTo>
                    <a:pt x="200" y="162"/>
                  </a:lnTo>
                  <a:lnTo>
                    <a:pt x="204" y="167"/>
                  </a:lnTo>
                  <a:lnTo>
                    <a:pt x="211" y="168"/>
                  </a:lnTo>
                  <a:lnTo>
                    <a:pt x="217" y="171"/>
                  </a:lnTo>
                  <a:lnTo>
                    <a:pt x="220" y="171"/>
                  </a:lnTo>
                  <a:lnTo>
                    <a:pt x="224" y="175"/>
                  </a:lnTo>
                  <a:lnTo>
                    <a:pt x="227" y="175"/>
                  </a:lnTo>
                  <a:lnTo>
                    <a:pt x="230" y="176"/>
                  </a:lnTo>
                  <a:lnTo>
                    <a:pt x="233" y="176"/>
                  </a:lnTo>
                  <a:lnTo>
                    <a:pt x="236" y="178"/>
                  </a:lnTo>
                  <a:lnTo>
                    <a:pt x="239" y="178"/>
                  </a:lnTo>
                  <a:lnTo>
                    <a:pt x="243" y="179"/>
                  </a:lnTo>
                  <a:lnTo>
                    <a:pt x="249" y="181"/>
                  </a:lnTo>
                  <a:lnTo>
                    <a:pt x="255" y="183"/>
                  </a:lnTo>
                  <a:lnTo>
                    <a:pt x="260" y="183"/>
                  </a:lnTo>
                  <a:lnTo>
                    <a:pt x="263" y="183"/>
                  </a:lnTo>
                  <a:lnTo>
                    <a:pt x="266" y="183"/>
                  </a:lnTo>
                  <a:lnTo>
                    <a:pt x="269" y="183"/>
                  </a:lnTo>
                  <a:lnTo>
                    <a:pt x="269" y="181"/>
                  </a:lnTo>
                  <a:lnTo>
                    <a:pt x="271" y="179"/>
                  </a:lnTo>
                  <a:lnTo>
                    <a:pt x="269" y="178"/>
                  </a:lnTo>
                  <a:lnTo>
                    <a:pt x="266" y="176"/>
                  </a:lnTo>
                  <a:lnTo>
                    <a:pt x="262" y="173"/>
                  </a:lnTo>
                  <a:lnTo>
                    <a:pt x="258" y="170"/>
                  </a:lnTo>
                  <a:lnTo>
                    <a:pt x="255" y="167"/>
                  </a:lnTo>
                  <a:lnTo>
                    <a:pt x="252" y="162"/>
                  </a:lnTo>
                  <a:lnTo>
                    <a:pt x="247" y="157"/>
                  </a:lnTo>
                  <a:lnTo>
                    <a:pt x="243" y="152"/>
                  </a:lnTo>
                  <a:lnTo>
                    <a:pt x="239" y="146"/>
                  </a:lnTo>
                  <a:lnTo>
                    <a:pt x="236" y="141"/>
                  </a:lnTo>
                  <a:lnTo>
                    <a:pt x="233" y="135"/>
                  </a:lnTo>
                  <a:lnTo>
                    <a:pt x="230" y="129"/>
                  </a:lnTo>
                  <a:lnTo>
                    <a:pt x="227" y="122"/>
                  </a:lnTo>
                  <a:lnTo>
                    <a:pt x="225" y="118"/>
                  </a:lnTo>
                  <a:lnTo>
                    <a:pt x="222" y="111"/>
                  </a:lnTo>
                  <a:lnTo>
                    <a:pt x="222" y="105"/>
                  </a:lnTo>
                  <a:lnTo>
                    <a:pt x="220" y="100"/>
                  </a:lnTo>
                  <a:lnTo>
                    <a:pt x="220" y="97"/>
                  </a:lnTo>
                  <a:lnTo>
                    <a:pt x="220" y="91"/>
                  </a:lnTo>
                  <a:lnTo>
                    <a:pt x="219" y="86"/>
                  </a:lnTo>
                  <a:lnTo>
                    <a:pt x="219" y="81"/>
                  </a:lnTo>
                  <a:lnTo>
                    <a:pt x="219" y="76"/>
                  </a:lnTo>
                  <a:lnTo>
                    <a:pt x="217" y="73"/>
                  </a:lnTo>
                  <a:lnTo>
                    <a:pt x="217" y="68"/>
                  </a:lnTo>
                  <a:lnTo>
                    <a:pt x="217" y="65"/>
                  </a:lnTo>
                  <a:lnTo>
                    <a:pt x="217" y="62"/>
                  </a:lnTo>
                  <a:lnTo>
                    <a:pt x="217" y="57"/>
                  </a:lnTo>
                  <a:lnTo>
                    <a:pt x="216" y="54"/>
                  </a:lnTo>
                  <a:lnTo>
                    <a:pt x="216" y="51"/>
                  </a:lnTo>
                  <a:lnTo>
                    <a:pt x="216" y="48"/>
                  </a:lnTo>
                  <a:lnTo>
                    <a:pt x="216" y="43"/>
                  </a:lnTo>
                  <a:lnTo>
                    <a:pt x="216" y="40"/>
                  </a:lnTo>
                  <a:lnTo>
                    <a:pt x="216" y="37"/>
                  </a:lnTo>
                  <a:lnTo>
                    <a:pt x="216" y="33"/>
                  </a:lnTo>
                  <a:lnTo>
                    <a:pt x="214" y="30"/>
                  </a:lnTo>
                  <a:lnTo>
                    <a:pt x="214" y="27"/>
                  </a:lnTo>
                  <a:lnTo>
                    <a:pt x="212" y="24"/>
                  </a:lnTo>
                  <a:lnTo>
                    <a:pt x="212" y="21"/>
                  </a:lnTo>
                  <a:lnTo>
                    <a:pt x="211" y="16"/>
                  </a:lnTo>
                  <a:lnTo>
                    <a:pt x="211" y="13"/>
                  </a:lnTo>
                  <a:lnTo>
                    <a:pt x="208" y="10"/>
                  </a:lnTo>
                  <a:lnTo>
                    <a:pt x="204" y="6"/>
                  </a:lnTo>
                  <a:lnTo>
                    <a:pt x="201" y="3"/>
                  </a:lnTo>
                  <a:lnTo>
                    <a:pt x="198" y="2"/>
                  </a:lnTo>
                  <a:lnTo>
                    <a:pt x="193" y="0"/>
                  </a:lnTo>
                  <a:lnTo>
                    <a:pt x="189" y="0"/>
                  </a:lnTo>
                  <a:lnTo>
                    <a:pt x="185" y="0"/>
                  </a:lnTo>
                  <a:lnTo>
                    <a:pt x="182" y="0"/>
                  </a:lnTo>
                  <a:lnTo>
                    <a:pt x="179" y="0"/>
                  </a:lnTo>
                  <a:lnTo>
                    <a:pt x="176" y="2"/>
                  </a:lnTo>
                  <a:lnTo>
                    <a:pt x="17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3" name="Freeform 45"/>
            <p:cNvSpPr>
              <a:spLocks/>
            </p:cNvSpPr>
            <p:nvPr/>
          </p:nvSpPr>
          <p:spPr bwMode="auto">
            <a:xfrm>
              <a:off x="4871" y="3897"/>
              <a:ext cx="106" cy="76"/>
            </a:xfrm>
            <a:custGeom>
              <a:avLst/>
              <a:gdLst>
                <a:gd name="T0" fmla="*/ 59 w 106"/>
                <a:gd name="T1" fmla="*/ 41 h 76"/>
                <a:gd name="T2" fmla="*/ 52 w 106"/>
                <a:gd name="T3" fmla="*/ 38 h 76"/>
                <a:gd name="T4" fmla="*/ 44 w 106"/>
                <a:gd name="T5" fmla="*/ 34 h 76"/>
                <a:gd name="T6" fmla="*/ 32 w 106"/>
                <a:gd name="T7" fmla="*/ 24 h 76"/>
                <a:gd name="T8" fmla="*/ 21 w 106"/>
                <a:gd name="T9" fmla="*/ 14 h 76"/>
                <a:gd name="T10" fmla="*/ 11 w 106"/>
                <a:gd name="T11" fmla="*/ 7 h 76"/>
                <a:gd name="T12" fmla="*/ 5 w 106"/>
                <a:gd name="T13" fmla="*/ 0 h 76"/>
                <a:gd name="T14" fmla="*/ 0 w 106"/>
                <a:gd name="T15" fmla="*/ 0 h 76"/>
                <a:gd name="T16" fmla="*/ 0 w 106"/>
                <a:gd name="T17" fmla="*/ 3 h 76"/>
                <a:gd name="T18" fmla="*/ 0 w 106"/>
                <a:gd name="T19" fmla="*/ 8 h 76"/>
                <a:gd name="T20" fmla="*/ 3 w 106"/>
                <a:gd name="T21" fmla="*/ 18 h 76"/>
                <a:gd name="T22" fmla="*/ 8 w 106"/>
                <a:gd name="T23" fmla="*/ 29 h 76"/>
                <a:gd name="T24" fmla="*/ 16 w 106"/>
                <a:gd name="T25" fmla="*/ 41 h 76"/>
                <a:gd name="T26" fmla="*/ 27 w 106"/>
                <a:gd name="T27" fmla="*/ 51 h 76"/>
                <a:gd name="T28" fmla="*/ 38 w 106"/>
                <a:gd name="T29" fmla="*/ 60 h 76"/>
                <a:gd name="T30" fmla="*/ 49 w 106"/>
                <a:gd name="T31" fmla="*/ 67 h 76"/>
                <a:gd name="T32" fmla="*/ 59 w 106"/>
                <a:gd name="T33" fmla="*/ 72 h 76"/>
                <a:gd name="T34" fmla="*/ 70 w 106"/>
                <a:gd name="T35" fmla="*/ 76 h 76"/>
                <a:gd name="T36" fmla="*/ 78 w 106"/>
                <a:gd name="T37" fmla="*/ 76 h 76"/>
                <a:gd name="T38" fmla="*/ 84 w 106"/>
                <a:gd name="T39" fmla="*/ 75 h 76"/>
                <a:gd name="T40" fmla="*/ 90 w 106"/>
                <a:gd name="T41" fmla="*/ 72 h 76"/>
                <a:gd name="T42" fmla="*/ 97 w 106"/>
                <a:gd name="T43" fmla="*/ 68 h 76"/>
                <a:gd name="T44" fmla="*/ 103 w 106"/>
                <a:gd name="T45" fmla="*/ 60 h 76"/>
                <a:gd name="T46" fmla="*/ 106 w 106"/>
                <a:gd name="T47" fmla="*/ 51 h 76"/>
                <a:gd name="T48" fmla="*/ 100 w 106"/>
                <a:gd name="T49" fmla="*/ 48 h 76"/>
                <a:gd name="T50" fmla="*/ 94 w 106"/>
                <a:gd name="T51" fmla="*/ 45 h 76"/>
                <a:gd name="T52" fmla="*/ 87 w 106"/>
                <a:gd name="T53" fmla="*/ 45 h 76"/>
                <a:gd name="T54" fmla="*/ 81 w 106"/>
                <a:gd name="T55" fmla="*/ 43 h 76"/>
                <a:gd name="T56" fmla="*/ 75 w 106"/>
                <a:gd name="T57" fmla="*/ 43 h 76"/>
                <a:gd name="T58" fmla="*/ 68 w 106"/>
                <a:gd name="T59" fmla="*/ 43 h 76"/>
                <a:gd name="T60" fmla="*/ 63 w 106"/>
                <a:gd name="T61" fmla="*/ 43 h 76"/>
                <a:gd name="T62" fmla="*/ 63 w 106"/>
                <a:gd name="T63" fmla="*/ 4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76">
                  <a:moveTo>
                    <a:pt x="63" y="43"/>
                  </a:moveTo>
                  <a:lnTo>
                    <a:pt x="59" y="41"/>
                  </a:lnTo>
                  <a:lnTo>
                    <a:pt x="57" y="40"/>
                  </a:lnTo>
                  <a:lnTo>
                    <a:pt x="52" y="38"/>
                  </a:lnTo>
                  <a:lnTo>
                    <a:pt x="51" y="37"/>
                  </a:lnTo>
                  <a:lnTo>
                    <a:pt x="44" y="34"/>
                  </a:lnTo>
                  <a:lnTo>
                    <a:pt x="38" y="29"/>
                  </a:lnTo>
                  <a:lnTo>
                    <a:pt x="32" y="24"/>
                  </a:lnTo>
                  <a:lnTo>
                    <a:pt x="27" y="19"/>
                  </a:lnTo>
                  <a:lnTo>
                    <a:pt x="21" y="14"/>
                  </a:lnTo>
                  <a:lnTo>
                    <a:pt x="16" y="11"/>
                  </a:lnTo>
                  <a:lnTo>
                    <a:pt x="11" y="7"/>
                  </a:lnTo>
                  <a:lnTo>
                    <a:pt x="8" y="3"/>
                  </a:lnTo>
                  <a:lnTo>
                    <a:pt x="5" y="0"/>
                  </a:lnTo>
                  <a:lnTo>
                    <a:pt x="3" y="0"/>
                  </a:lnTo>
                  <a:lnTo>
                    <a:pt x="0" y="0"/>
                  </a:lnTo>
                  <a:lnTo>
                    <a:pt x="0" y="3"/>
                  </a:lnTo>
                  <a:lnTo>
                    <a:pt x="0" y="3"/>
                  </a:lnTo>
                  <a:lnTo>
                    <a:pt x="0" y="7"/>
                  </a:lnTo>
                  <a:lnTo>
                    <a:pt x="0" y="8"/>
                  </a:lnTo>
                  <a:lnTo>
                    <a:pt x="2" y="11"/>
                  </a:lnTo>
                  <a:lnTo>
                    <a:pt x="3" y="18"/>
                  </a:lnTo>
                  <a:lnTo>
                    <a:pt x="5" y="24"/>
                  </a:lnTo>
                  <a:lnTo>
                    <a:pt x="8" y="29"/>
                  </a:lnTo>
                  <a:lnTo>
                    <a:pt x="13" y="35"/>
                  </a:lnTo>
                  <a:lnTo>
                    <a:pt x="16" y="41"/>
                  </a:lnTo>
                  <a:lnTo>
                    <a:pt x="22" y="46"/>
                  </a:lnTo>
                  <a:lnTo>
                    <a:pt x="27" y="51"/>
                  </a:lnTo>
                  <a:lnTo>
                    <a:pt x="33" y="57"/>
                  </a:lnTo>
                  <a:lnTo>
                    <a:pt x="38" y="60"/>
                  </a:lnTo>
                  <a:lnTo>
                    <a:pt x="43" y="64"/>
                  </a:lnTo>
                  <a:lnTo>
                    <a:pt x="49" y="67"/>
                  </a:lnTo>
                  <a:lnTo>
                    <a:pt x="56" y="70"/>
                  </a:lnTo>
                  <a:lnTo>
                    <a:pt x="59" y="72"/>
                  </a:lnTo>
                  <a:lnTo>
                    <a:pt x="65" y="75"/>
                  </a:lnTo>
                  <a:lnTo>
                    <a:pt x="70" y="76"/>
                  </a:lnTo>
                  <a:lnTo>
                    <a:pt x="75" y="76"/>
                  </a:lnTo>
                  <a:lnTo>
                    <a:pt x="78" y="76"/>
                  </a:lnTo>
                  <a:lnTo>
                    <a:pt x="81" y="76"/>
                  </a:lnTo>
                  <a:lnTo>
                    <a:pt x="84" y="75"/>
                  </a:lnTo>
                  <a:lnTo>
                    <a:pt x="87" y="75"/>
                  </a:lnTo>
                  <a:lnTo>
                    <a:pt x="90" y="72"/>
                  </a:lnTo>
                  <a:lnTo>
                    <a:pt x="94" y="70"/>
                  </a:lnTo>
                  <a:lnTo>
                    <a:pt x="97" y="68"/>
                  </a:lnTo>
                  <a:lnTo>
                    <a:pt x="100" y="65"/>
                  </a:lnTo>
                  <a:lnTo>
                    <a:pt x="103" y="60"/>
                  </a:lnTo>
                  <a:lnTo>
                    <a:pt x="106" y="56"/>
                  </a:lnTo>
                  <a:lnTo>
                    <a:pt x="106" y="51"/>
                  </a:lnTo>
                  <a:lnTo>
                    <a:pt x="103" y="49"/>
                  </a:lnTo>
                  <a:lnTo>
                    <a:pt x="100" y="48"/>
                  </a:lnTo>
                  <a:lnTo>
                    <a:pt x="97" y="46"/>
                  </a:lnTo>
                  <a:lnTo>
                    <a:pt x="94" y="45"/>
                  </a:lnTo>
                  <a:lnTo>
                    <a:pt x="90" y="45"/>
                  </a:lnTo>
                  <a:lnTo>
                    <a:pt x="87" y="45"/>
                  </a:lnTo>
                  <a:lnTo>
                    <a:pt x="84" y="43"/>
                  </a:lnTo>
                  <a:lnTo>
                    <a:pt x="81" y="43"/>
                  </a:lnTo>
                  <a:lnTo>
                    <a:pt x="78" y="43"/>
                  </a:lnTo>
                  <a:lnTo>
                    <a:pt x="75" y="43"/>
                  </a:lnTo>
                  <a:lnTo>
                    <a:pt x="71" y="43"/>
                  </a:lnTo>
                  <a:lnTo>
                    <a:pt x="68" y="43"/>
                  </a:lnTo>
                  <a:lnTo>
                    <a:pt x="67" y="43"/>
                  </a:lnTo>
                  <a:lnTo>
                    <a:pt x="63" y="43"/>
                  </a:lnTo>
                  <a:lnTo>
                    <a:pt x="63" y="43"/>
                  </a:lnTo>
                  <a:lnTo>
                    <a:pt x="63"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4" name="Freeform 46"/>
            <p:cNvSpPr>
              <a:spLocks/>
            </p:cNvSpPr>
            <p:nvPr/>
          </p:nvSpPr>
          <p:spPr bwMode="auto">
            <a:xfrm>
              <a:off x="5074" y="3596"/>
              <a:ext cx="122" cy="35"/>
            </a:xfrm>
            <a:custGeom>
              <a:avLst/>
              <a:gdLst>
                <a:gd name="T0" fmla="*/ 95 w 122"/>
                <a:gd name="T1" fmla="*/ 1 h 35"/>
                <a:gd name="T2" fmla="*/ 89 w 122"/>
                <a:gd name="T3" fmla="*/ 0 h 35"/>
                <a:gd name="T4" fmla="*/ 81 w 122"/>
                <a:gd name="T5" fmla="*/ 0 h 35"/>
                <a:gd name="T6" fmla="*/ 73 w 122"/>
                <a:gd name="T7" fmla="*/ 0 h 35"/>
                <a:gd name="T8" fmla="*/ 63 w 122"/>
                <a:gd name="T9" fmla="*/ 1 h 35"/>
                <a:gd name="T10" fmla="*/ 54 w 122"/>
                <a:gd name="T11" fmla="*/ 1 h 35"/>
                <a:gd name="T12" fmla="*/ 44 w 122"/>
                <a:gd name="T13" fmla="*/ 3 h 35"/>
                <a:gd name="T14" fmla="*/ 36 w 122"/>
                <a:gd name="T15" fmla="*/ 3 h 35"/>
                <a:gd name="T16" fmla="*/ 27 w 122"/>
                <a:gd name="T17" fmla="*/ 5 h 35"/>
                <a:gd name="T18" fmla="*/ 19 w 122"/>
                <a:gd name="T19" fmla="*/ 6 h 35"/>
                <a:gd name="T20" fmla="*/ 13 w 122"/>
                <a:gd name="T21" fmla="*/ 8 h 35"/>
                <a:gd name="T22" fmla="*/ 6 w 122"/>
                <a:gd name="T23" fmla="*/ 9 h 35"/>
                <a:gd name="T24" fmla="*/ 2 w 122"/>
                <a:gd name="T25" fmla="*/ 12 h 35"/>
                <a:gd name="T26" fmla="*/ 2 w 122"/>
                <a:gd name="T27" fmla="*/ 16 h 35"/>
                <a:gd name="T28" fmla="*/ 8 w 122"/>
                <a:gd name="T29" fmla="*/ 19 h 35"/>
                <a:gd name="T30" fmla="*/ 14 w 122"/>
                <a:gd name="T31" fmla="*/ 20 h 35"/>
                <a:gd name="T32" fmla="*/ 22 w 122"/>
                <a:gd name="T33" fmla="*/ 22 h 35"/>
                <a:gd name="T34" fmla="*/ 30 w 122"/>
                <a:gd name="T35" fmla="*/ 25 h 35"/>
                <a:gd name="T36" fmla="*/ 40 w 122"/>
                <a:gd name="T37" fmla="*/ 27 h 35"/>
                <a:gd name="T38" fmla="*/ 48 w 122"/>
                <a:gd name="T39" fmla="*/ 28 h 35"/>
                <a:gd name="T40" fmla="*/ 57 w 122"/>
                <a:gd name="T41" fmla="*/ 30 h 35"/>
                <a:gd name="T42" fmla="*/ 67 w 122"/>
                <a:gd name="T43" fmla="*/ 33 h 35"/>
                <a:gd name="T44" fmla="*/ 76 w 122"/>
                <a:gd name="T45" fmla="*/ 33 h 35"/>
                <a:gd name="T46" fmla="*/ 84 w 122"/>
                <a:gd name="T47" fmla="*/ 35 h 35"/>
                <a:gd name="T48" fmla="*/ 94 w 122"/>
                <a:gd name="T49" fmla="*/ 35 h 35"/>
                <a:gd name="T50" fmla="*/ 100 w 122"/>
                <a:gd name="T51" fmla="*/ 35 h 35"/>
                <a:gd name="T52" fmla="*/ 108 w 122"/>
                <a:gd name="T53" fmla="*/ 35 h 35"/>
                <a:gd name="T54" fmla="*/ 113 w 122"/>
                <a:gd name="T55" fmla="*/ 33 h 35"/>
                <a:gd name="T56" fmla="*/ 119 w 122"/>
                <a:gd name="T57" fmla="*/ 30 h 35"/>
                <a:gd name="T58" fmla="*/ 122 w 122"/>
                <a:gd name="T59" fmla="*/ 24 h 35"/>
                <a:gd name="T60" fmla="*/ 122 w 122"/>
                <a:gd name="T61" fmla="*/ 17 h 35"/>
                <a:gd name="T62" fmla="*/ 119 w 122"/>
                <a:gd name="T63" fmla="*/ 11 h 35"/>
                <a:gd name="T64" fmla="*/ 113 w 122"/>
                <a:gd name="T65" fmla="*/ 5 h 35"/>
                <a:gd name="T66" fmla="*/ 103 w 122"/>
                <a:gd name="T67" fmla="*/ 1 h 35"/>
                <a:gd name="T68" fmla="*/ 98 w 122"/>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35">
                  <a:moveTo>
                    <a:pt x="98" y="1"/>
                  </a:moveTo>
                  <a:lnTo>
                    <a:pt x="95" y="1"/>
                  </a:lnTo>
                  <a:lnTo>
                    <a:pt x="94" y="0"/>
                  </a:lnTo>
                  <a:lnTo>
                    <a:pt x="89" y="0"/>
                  </a:lnTo>
                  <a:lnTo>
                    <a:pt x="86" y="0"/>
                  </a:lnTo>
                  <a:lnTo>
                    <a:pt x="81" y="0"/>
                  </a:lnTo>
                  <a:lnTo>
                    <a:pt x="78" y="0"/>
                  </a:lnTo>
                  <a:lnTo>
                    <a:pt x="73" y="0"/>
                  </a:lnTo>
                  <a:lnTo>
                    <a:pt x="70" y="1"/>
                  </a:lnTo>
                  <a:lnTo>
                    <a:pt x="63" y="1"/>
                  </a:lnTo>
                  <a:lnTo>
                    <a:pt x="59" y="1"/>
                  </a:lnTo>
                  <a:lnTo>
                    <a:pt x="54" y="1"/>
                  </a:lnTo>
                  <a:lnTo>
                    <a:pt x="51" y="1"/>
                  </a:lnTo>
                  <a:lnTo>
                    <a:pt x="44" y="3"/>
                  </a:lnTo>
                  <a:lnTo>
                    <a:pt x="41" y="3"/>
                  </a:lnTo>
                  <a:lnTo>
                    <a:pt x="36" y="3"/>
                  </a:lnTo>
                  <a:lnTo>
                    <a:pt x="32" y="5"/>
                  </a:lnTo>
                  <a:lnTo>
                    <a:pt x="27" y="5"/>
                  </a:lnTo>
                  <a:lnTo>
                    <a:pt x="24" y="6"/>
                  </a:lnTo>
                  <a:lnTo>
                    <a:pt x="19" y="6"/>
                  </a:lnTo>
                  <a:lnTo>
                    <a:pt x="16" y="8"/>
                  </a:lnTo>
                  <a:lnTo>
                    <a:pt x="13" y="8"/>
                  </a:lnTo>
                  <a:lnTo>
                    <a:pt x="9" y="9"/>
                  </a:lnTo>
                  <a:lnTo>
                    <a:pt x="6" y="9"/>
                  </a:lnTo>
                  <a:lnTo>
                    <a:pt x="5" y="11"/>
                  </a:lnTo>
                  <a:lnTo>
                    <a:pt x="2" y="12"/>
                  </a:lnTo>
                  <a:lnTo>
                    <a:pt x="0" y="14"/>
                  </a:lnTo>
                  <a:lnTo>
                    <a:pt x="2" y="16"/>
                  </a:lnTo>
                  <a:lnTo>
                    <a:pt x="6" y="19"/>
                  </a:lnTo>
                  <a:lnTo>
                    <a:pt x="8" y="19"/>
                  </a:lnTo>
                  <a:lnTo>
                    <a:pt x="11" y="20"/>
                  </a:lnTo>
                  <a:lnTo>
                    <a:pt x="14" y="20"/>
                  </a:lnTo>
                  <a:lnTo>
                    <a:pt x="19" y="22"/>
                  </a:lnTo>
                  <a:lnTo>
                    <a:pt x="22" y="22"/>
                  </a:lnTo>
                  <a:lnTo>
                    <a:pt x="27" y="24"/>
                  </a:lnTo>
                  <a:lnTo>
                    <a:pt x="30" y="25"/>
                  </a:lnTo>
                  <a:lnTo>
                    <a:pt x="35" y="25"/>
                  </a:lnTo>
                  <a:lnTo>
                    <a:pt x="40" y="27"/>
                  </a:lnTo>
                  <a:lnTo>
                    <a:pt x="43" y="27"/>
                  </a:lnTo>
                  <a:lnTo>
                    <a:pt x="48" y="28"/>
                  </a:lnTo>
                  <a:lnTo>
                    <a:pt x="52" y="30"/>
                  </a:lnTo>
                  <a:lnTo>
                    <a:pt x="57" y="30"/>
                  </a:lnTo>
                  <a:lnTo>
                    <a:pt x="62" y="32"/>
                  </a:lnTo>
                  <a:lnTo>
                    <a:pt x="67" y="33"/>
                  </a:lnTo>
                  <a:lnTo>
                    <a:pt x="71" y="33"/>
                  </a:lnTo>
                  <a:lnTo>
                    <a:pt x="76" y="33"/>
                  </a:lnTo>
                  <a:lnTo>
                    <a:pt x="81" y="35"/>
                  </a:lnTo>
                  <a:lnTo>
                    <a:pt x="84" y="35"/>
                  </a:lnTo>
                  <a:lnTo>
                    <a:pt x="89" y="35"/>
                  </a:lnTo>
                  <a:lnTo>
                    <a:pt x="94" y="35"/>
                  </a:lnTo>
                  <a:lnTo>
                    <a:pt x="97" y="35"/>
                  </a:lnTo>
                  <a:lnTo>
                    <a:pt x="100" y="35"/>
                  </a:lnTo>
                  <a:lnTo>
                    <a:pt x="105" y="35"/>
                  </a:lnTo>
                  <a:lnTo>
                    <a:pt x="108" y="35"/>
                  </a:lnTo>
                  <a:lnTo>
                    <a:pt x="111" y="33"/>
                  </a:lnTo>
                  <a:lnTo>
                    <a:pt x="113" y="33"/>
                  </a:lnTo>
                  <a:lnTo>
                    <a:pt x="116" y="33"/>
                  </a:lnTo>
                  <a:lnTo>
                    <a:pt x="119" y="30"/>
                  </a:lnTo>
                  <a:lnTo>
                    <a:pt x="122" y="27"/>
                  </a:lnTo>
                  <a:lnTo>
                    <a:pt x="122" y="24"/>
                  </a:lnTo>
                  <a:lnTo>
                    <a:pt x="122" y="20"/>
                  </a:lnTo>
                  <a:lnTo>
                    <a:pt x="122" y="17"/>
                  </a:lnTo>
                  <a:lnTo>
                    <a:pt x="120" y="16"/>
                  </a:lnTo>
                  <a:lnTo>
                    <a:pt x="119" y="11"/>
                  </a:lnTo>
                  <a:lnTo>
                    <a:pt x="116" y="8"/>
                  </a:lnTo>
                  <a:lnTo>
                    <a:pt x="113" y="5"/>
                  </a:lnTo>
                  <a:lnTo>
                    <a:pt x="108" y="3"/>
                  </a:lnTo>
                  <a:lnTo>
                    <a:pt x="103" y="1"/>
                  </a:lnTo>
                  <a:lnTo>
                    <a:pt x="98" y="1"/>
                  </a:lnTo>
                  <a:lnTo>
                    <a:pt x="9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5" name="Freeform 47"/>
            <p:cNvSpPr>
              <a:spLocks/>
            </p:cNvSpPr>
            <p:nvPr/>
          </p:nvSpPr>
          <p:spPr bwMode="auto">
            <a:xfrm>
              <a:off x="5217" y="3780"/>
              <a:ext cx="155" cy="22"/>
            </a:xfrm>
            <a:custGeom>
              <a:avLst/>
              <a:gdLst>
                <a:gd name="T0" fmla="*/ 115 w 155"/>
                <a:gd name="T1" fmla="*/ 3 h 22"/>
                <a:gd name="T2" fmla="*/ 107 w 155"/>
                <a:gd name="T3" fmla="*/ 3 h 22"/>
                <a:gd name="T4" fmla="*/ 98 w 155"/>
                <a:gd name="T5" fmla="*/ 1 h 22"/>
                <a:gd name="T6" fmla="*/ 88 w 155"/>
                <a:gd name="T7" fmla="*/ 1 h 22"/>
                <a:gd name="T8" fmla="*/ 77 w 155"/>
                <a:gd name="T9" fmla="*/ 1 h 22"/>
                <a:gd name="T10" fmla="*/ 66 w 155"/>
                <a:gd name="T11" fmla="*/ 1 h 22"/>
                <a:gd name="T12" fmla="*/ 54 w 155"/>
                <a:gd name="T13" fmla="*/ 0 h 22"/>
                <a:gd name="T14" fmla="*/ 42 w 155"/>
                <a:gd name="T15" fmla="*/ 0 h 22"/>
                <a:gd name="T16" fmla="*/ 31 w 155"/>
                <a:gd name="T17" fmla="*/ 0 h 22"/>
                <a:gd name="T18" fmla="*/ 22 w 155"/>
                <a:gd name="T19" fmla="*/ 0 h 22"/>
                <a:gd name="T20" fmla="*/ 12 w 155"/>
                <a:gd name="T21" fmla="*/ 0 h 22"/>
                <a:gd name="T22" fmla="*/ 6 w 155"/>
                <a:gd name="T23" fmla="*/ 0 h 22"/>
                <a:gd name="T24" fmla="*/ 0 w 155"/>
                <a:gd name="T25" fmla="*/ 1 h 22"/>
                <a:gd name="T26" fmla="*/ 0 w 155"/>
                <a:gd name="T27" fmla="*/ 5 h 22"/>
                <a:gd name="T28" fmla="*/ 3 w 155"/>
                <a:gd name="T29" fmla="*/ 8 h 22"/>
                <a:gd name="T30" fmla="*/ 11 w 155"/>
                <a:gd name="T31" fmla="*/ 9 h 22"/>
                <a:gd name="T32" fmla="*/ 17 w 155"/>
                <a:gd name="T33" fmla="*/ 13 h 22"/>
                <a:gd name="T34" fmla="*/ 25 w 155"/>
                <a:gd name="T35" fmla="*/ 14 h 22"/>
                <a:gd name="T36" fmla="*/ 35 w 155"/>
                <a:gd name="T37" fmla="*/ 16 h 22"/>
                <a:gd name="T38" fmla="*/ 42 w 155"/>
                <a:gd name="T39" fmla="*/ 17 h 22"/>
                <a:gd name="T40" fmla="*/ 52 w 155"/>
                <a:gd name="T41" fmla="*/ 19 h 22"/>
                <a:gd name="T42" fmla="*/ 61 w 155"/>
                <a:gd name="T43" fmla="*/ 20 h 22"/>
                <a:gd name="T44" fmla="*/ 71 w 155"/>
                <a:gd name="T45" fmla="*/ 20 h 22"/>
                <a:gd name="T46" fmla="*/ 81 w 155"/>
                <a:gd name="T47" fmla="*/ 22 h 22"/>
                <a:gd name="T48" fmla="*/ 88 w 155"/>
                <a:gd name="T49" fmla="*/ 22 h 22"/>
                <a:gd name="T50" fmla="*/ 98 w 155"/>
                <a:gd name="T51" fmla="*/ 22 h 22"/>
                <a:gd name="T52" fmla="*/ 106 w 155"/>
                <a:gd name="T53" fmla="*/ 22 h 22"/>
                <a:gd name="T54" fmla="*/ 112 w 155"/>
                <a:gd name="T55" fmla="*/ 20 h 22"/>
                <a:gd name="T56" fmla="*/ 119 w 155"/>
                <a:gd name="T57" fmla="*/ 20 h 22"/>
                <a:gd name="T58" fmla="*/ 126 w 155"/>
                <a:gd name="T59" fmla="*/ 20 h 22"/>
                <a:gd name="T60" fmla="*/ 136 w 155"/>
                <a:gd name="T61" fmla="*/ 19 h 22"/>
                <a:gd name="T62" fmla="*/ 146 w 155"/>
                <a:gd name="T63" fmla="*/ 16 h 22"/>
                <a:gd name="T64" fmla="*/ 152 w 155"/>
                <a:gd name="T65" fmla="*/ 11 h 22"/>
                <a:gd name="T66" fmla="*/ 155 w 155"/>
                <a:gd name="T67" fmla="*/ 6 h 22"/>
                <a:gd name="T68" fmla="*/ 150 w 155"/>
                <a:gd name="T69" fmla="*/ 1 h 22"/>
                <a:gd name="T70" fmla="*/ 139 w 155"/>
                <a:gd name="T71" fmla="*/ 1 h 22"/>
                <a:gd name="T72" fmla="*/ 128 w 155"/>
                <a:gd name="T73" fmla="*/ 1 h 22"/>
                <a:gd name="T74" fmla="*/ 120 w 155"/>
                <a:gd name="T75" fmla="*/ 3 h 22"/>
                <a:gd name="T76" fmla="*/ 120 w 155"/>
                <a:gd name="T7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22">
                  <a:moveTo>
                    <a:pt x="120" y="3"/>
                  </a:moveTo>
                  <a:lnTo>
                    <a:pt x="115" y="3"/>
                  </a:lnTo>
                  <a:lnTo>
                    <a:pt x="112" y="3"/>
                  </a:lnTo>
                  <a:lnTo>
                    <a:pt x="107" y="3"/>
                  </a:lnTo>
                  <a:lnTo>
                    <a:pt x="104" y="3"/>
                  </a:lnTo>
                  <a:lnTo>
                    <a:pt x="98" y="1"/>
                  </a:lnTo>
                  <a:lnTo>
                    <a:pt x="95" y="1"/>
                  </a:lnTo>
                  <a:lnTo>
                    <a:pt x="88" y="1"/>
                  </a:lnTo>
                  <a:lnTo>
                    <a:pt x="84" y="1"/>
                  </a:lnTo>
                  <a:lnTo>
                    <a:pt x="77" y="1"/>
                  </a:lnTo>
                  <a:lnTo>
                    <a:pt x="73" y="1"/>
                  </a:lnTo>
                  <a:lnTo>
                    <a:pt x="66" y="1"/>
                  </a:lnTo>
                  <a:lnTo>
                    <a:pt x="60" y="1"/>
                  </a:lnTo>
                  <a:lnTo>
                    <a:pt x="54" y="0"/>
                  </a:lnTo>
                  <a:lnTo>
                    <a:pt x="49" y="0"/>
                  </a:lnTo>
                  <a:lnTo>
                    <a:pt x="42" y="0"/>
                  </a:lnTo>
                  <a:lnTo>
                    <a:pt x="38" y="0"/>
                  </a:lnTo>
                  <a:lnTo>
                    <a:pt x="31" y="0"/>
                  </a:lnTo>
                  <a:lnTo>
                    <a:pt x="27" y="0"/>
                  </a:lnTo>
                  <a:lnTo>
                    <a:pt x="22" y="0"/>
                  </a:lnTo>
                  <a:lnTo>
                    <a:pt x="17" y="0"/>
                  </a:lnTo>
                  <a:lnTo>
                    <a:pt x="12" y="0"/>
                  </a:lnTo>
                  <a:lnTo>
                    <a:pt x="9" y="0"/>
                  </a:lnTo>
                  <a:lnTo>
                    <a:pt x="6" y="0"/>
                  </a:lnTo>
                  <a:lnTo>
                    <a:pt x="4" y="1"/>
                  </a:lnTo>
                  <a:lnTo>
                    <a:pt x="0" y="1"/>
                  </a:lnTo>
                  <a:lnTo>
                    <a:pt x="0" y="3"/>
                  </a:lnTo>
                  <a:lnTo>
                    <a:pt x="0" y="5"/>
                  </a:lnTo>
                  <a:lnTo>
                    <a:pt x="1" y="6"/>
                  </a:lnTo>
                  <a:lnTo>
                    <a:pt x="3" y="8"/>
                  </a:lnTo>
                  <a:lnTo>
                    <a:pt x="6" y="9"/>
                  </a:lnTo>
                  <a:lnTo>
                    <a:pt x="11" y="9"/>
                  </a:lnTo>
                  <a:lnTo>
                    <a:pt x="14" y="11"/>
                  </a:lnTo>
                  <a:lnTo>
                    <a:pt x="17" y="13"/>
                  </a:lnTo>
                  <a:lnTo>
                    <a:pt x="22" y="14"/>
                  </a:lnTo>
                  <a:lnTo>
                    <a:pt x="25" y="14"/>
                  </a:lnTo>
                  <a:lnTo>
                    <a:pt x="30" y="16"/>
                  </a:lnTo>
                  <a:lnTo>
                    <a:pt x="35" y="16"/>
                  </a:lnTo>
                  <a:lnTo>
                    <a:pt x="39" y="17"/>
                  </a:lnTo>
                  <a:lnTo>
                    <a:pt x="42" y="17"/>
                  </a:lnTo>
                  <a:lnTo>
                    <a:pt x="47" y="19"/>
                  </a:lnTo>
                  <a:lnTo>
                    <a:pt x="52" y="19"/>
                  </a:lnTo>
                  <a:lnTo>
                    <a:pt x="57" y="20"/>
                  </a:lnTo>
                  <a:lnTo>
                    <a:pt x="61" y="20"/>
                  </a:lnTo>
                  <a:lnTo>
                    <a:pt x="66" y="20"/>
                  </a:lnTo>
                  <a:lnTo>
                    <a:pt x="71" y="20"/>
                  </a:lnTo>
                  <a:lnTo>
                    <a:pt x="76" y="22"/>
                  </a:lnTo>
                  <a:lnTo>
                    <a:pt x="81" y="22"/>
                  </a:lnTo>
                  <a:lnTo>
                    <a:pt x="85" y="22"/>
                  </a:lnTo>
                  <a:lnTo>
                    <a:pt x="88" y="22"/>
                  </a:lnTo>
                  <a:lnTo>
                    <a:pt x="93" y="22"/>
                  </a:lnTo>
                  <a:lnTo>
                    <a:pt x="98" y="22"/>
                  </a:lnTo>
                  <a:lnTo>
                    <a:pt x="101" y="22"/>
                  </a:lnTo>
                  <a:lnTo>
                    <a:pt x="106" y="22"/>
                  </a:lnTo>
                  <a:lnTo>
                    <a:pt x="109" y="22"/>
                  </a:lnTo>
                  <a:lnTo>
                    <a:pt x="112" y="20"/>
                  </a:lnTo>
                  <a:lnTo>
                    <a:pt x="115" y="20"/>
                  </a:lnTo>
                  <a:lnTo>
                    <a:pt x="119" y="20"/>
                  </a:lnTo>
                  <a:lnTo>
                    <a:pt x="122" y="20"/>
                  </a:lnTo>
                  <a:lnTo>
                    <a:pt x="126" y="20"/>
                  </a:lnTo>
                  <a:lnTo>
                    <a:pt x="131" y="20"/>
                  </a:lnTo>
                  <a:lnTo>
                    <a:pt x="136" y="19"/>
                  </a:lnTo>
                  <a:lnTo>
                    <a:pt x="141" y="17"/>
                  </a:lnTo>
                  <a:lnTo>
                    <a:pt x="146" y="16"/>
                  </a:lnTo>
                  <a:lnTo>
                    <a:pt x="150" y="14"/>
                  </a:lnTo>
                  <a:lnTo>
                    <a:pt x="152" y="11"/>
                  </a:lnTo>
                  <a:lnTo>
                    <a:pt x="155" y="9"/>
                  </a:lnTo>
                  <a:lnTo>
                    <a:pt x="155" y="6"/>
                  </a:lnTo>
                  <a:lnTo>
                    <a:pt x="153" y="5"/>
                  </a:lnTo>
                  <a:lnTo>
                    <a:pt x="150" y="1"/>
                  </a:lnTo>
                  <a:lnTo>
                    <a:pt x="144" y="1"/>
                  </a:lnTo>
                  <a:lnTo>
                    <a:pt x="139" y="1"/>
                  </a:lnTo>
                  <a:lnTo>
                    <a:pt x="133" y="1"/>
                  </a:lnTo>
                  <a:lnTo>
                    <a:pt x="128" y="1"/>
                  </a:lnTo>
                  <a:lnTo>
                    <a:pt x="123" y="3"/>
                  </a:lnTo>
                  <a:lnTo>
                    <a:pt x="120" y="3"/>
                  </a:lnTo>
                  <a:lnTo>
                    <a:pt x="120" y="3"/>
                  </a:lnTo>
                  <a:lnTo>
                    <a:pt x="12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78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285290224"/>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048000" y="914400"/>
            <a:ext cx="5638800" cy="5181600"/>
          </a:xfrm>
          <a:solidFill>
            <a:schemeClr val="tx2"/>
          </a:solidFill>
          <a:ln w="57150">
            <a:solidFill>
              <a:schemeClr val="tx1"/>
            </a:solidFill>
          </a:ln>
        </p:spPr>
        <p:txBody>
          <a:bodyPr/>
          <a:lstStyle/>
          <a:p>
            <a:pPr marL="0" indent="0">
              <a:buNone/>
            </a:pPr>
            <a:r>
              <a:rPr lang="en-US" sz="5400" b="1" dirty="0" smtClean="0">
                <a:solidFill>
                  <a:srgbClr val="008000"/>
                </a:solidFill>
                <a:effectLst>
                  <a:outerShdw blurRad="38100" dist="38100" dir="2700000" algn="tl">
                    <a:srgbClr val="000000">
                      <a:alpha val="43137"/>
                    </a:srgbClr>
                  </a:outerShdw>
                </a:effectLst>
              </a:rPr>
              <a:t>Sterile gloves are more expensive and NOT needed for routine resident care.  </a:t>
            </a:r>
            <a:endParaRPr lang="en-US" sz="5400" b="1" dirty="0">
              <a:solidFill>
                <a:srgbClr val="008000"/>
              </a:solidFill>
              <a:effectLst>
                <a:outerShdw blurRad="38100" dist="38100" dir="2700000" algn="tl">
                  <a:srgbClr val="000000">
                    <a:alpha val="43137"/>
                  </a:srgbClr>
                </a:outerShdw>
              </a:effectLst>
            </a:endParaRPr>
          </a:p>
        </p:txBody>
      </p:sp>
      <p:pic>
        <p:nvPicPr>
          <p:cNvPr id="2050" name="Picture 2" descr="C:\Program Files\Microsoft Office\MEDIA\CAGCAT10\j0293236.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7200" y="457200"/>
            <a:ext cx="2286000" cy="1686459"/>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Documents and Settings\amoore\Local Settings\Temporary Internet Files\Content.IE5\SS77Q5UL\MP90032112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 y="4800600"/>
            <a:ext cx="1828800" cy="1304544"/>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79</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00580081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7200" y="4071104"/>
            <a:ext cx="2895600" cy="1837247"/>
          </a:xfrm>
        </p:spPr>
        <p:txBody>
          <a:bodyPr>
            <a:noAutofit/>
          </a:bodyPr>
          <a:lstStyle/>
          <a:p>
            <a:pPr marL="0" indent="0" algn="ctr">
              <a:buNone/>
            </a:pPr>
            <a:r>
              <a:rPr lang="en-US" sz="4800" b="1" dirty="0" smtClean="0"/>
              <a:t>Can Be </a:t>
            </a:r>
          </a:p>
          <a:p>
            <a:pPr marL="0" indent="0" algn="ctr">
              <a:buNone/>
            </a:pPr>
            <a:r>
              <a:rPr lang="en-US" sz="4800" b="1" dirty="0" smtClean="0">
                <a:solidFill>
                  <a:srgbClr val="FF0000"/>
                </a:solidFill>
              </a:rPr>
              <a:t>BAD</a:t>
            </a:r>
            <a:endParaRPr lang="en-US" sz="4800" b="1" dirty="0">
              <a:solidFill>
                <a:srgbClr val="FF0000"/>
              </a:solidFill>
            </a:endParaRPr>
          </a:p>
        </p:txBody>
      </p:sp>
      <p:pic>
        <p:nvPicPr>
          <p:cNvPr id="4098" name="Picture 2" descr="C:\Documents and Settings\amoore\Local Settings\Temporary Internet Files\Content.IE5\M54SJNEB\MC90033464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000" y="1905000"/>
            <a:ext cx="1829427" cy="1571431"/>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C:\Documents and Settings\amoore\Local Settings\Temporary Internet Files\Content.IE5\KX2ZS5IN\MC90010519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8596" y="4114800"/>
            <a:ext cx="1808142" cy="1371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5562600" y="1916109"/>
            <a:ext cx="2478564" cy="1569660"/>
          </a:xfrm>
          <a:prstGeom prst="rect">
            <a:avLst/>
          </a:prstGeom>
        </p:spPr>
        <p:txBody>
          <a:bodyPr wrap="none">
            <a:spAutoFit/>
          </a:bodyPr>
          <a:lstStyle/>
          <a:p>
            <a:pPr algn="ctr"/>
            <a:r>
              <a:rPr lang="en-US" sz="4800" b="1" dirty="0"/>
              <a:t>Can Be </a:t>
            </a:r>
            <a:endParaRPr lang="en-US" sz="4800" b="1" dirty="0" smtClean="0"/>
          </a:p>
          <a:p>
            <a:pPr algn="ctr"/>
            <a:r>
              <a:rPr lang="en-US" sz="4800" b="1" dirty="0" smtClean="0">
                <a:solidFill>
                  <a:srgbClr val="25390F"/>
                </a:solidFill>
              </a:rPr>
              <a:t>GOOD</a:t>
            </a:r>
            <a:endParaRPr lang="en-US" sz="3200" b="1" dirty="0">
              <a:solidFill>
                <a:srgbClr val="25390F"/>
              </a:solidFill>
            </a:endParaRPr>
          </a:p>
        </p:txBody>
      </p:sp>
      <p:sp>
        <p:nvSpPr>
          <p:cNvPr id="7" name="TextBox 6"/>
          <p:cNvSpPr txBox="1"/>
          <p:nvPr/>
        </p:nvSpPr>
        <p:spPr>
          <a:xfrm>
            <a:off x="4038600" y="3476431"/>
            <a:ext cx="762000" cy="523220"/>
          </a:xfrm>
          <a:prstGeom prst="rect">
            <a:avLst/>
          </a:prstGeom>
          <a:noFill/>
        </p:spPr>
        <p:txBody>
          <a:bodyPr wrap="square" rtlCol="0">
            <a:spAutoFit/>
          </a:bodyPr>
          <a:lstStyle/>
          <a:p>
            <a:r>
              <a:rPr lang="en-US" sz="2800" dirty="0" smtClean="0"/>
              <a:t>OR</a:t>
            </a:r>
            <a:endParaRPr lang="en-US" sz="2800" dirty="0"/>
          </a:p>
        </p:txBody>
      </p:sp>
      <p:cxnSp>
        <p:nvCxnSpPr>
          <p:cNvPr id="9" name="Straight Connector 8"/>
          <p:cNvCxnSpPr/>
          <p:nvPr/>
        </p:nvCxnSpPr>
        <p:spPr>
          <a:xfrm>
            <a:off x="4419600" y="1828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419600" y="4114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628362117"/>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457200" y="340382"/>
            <a:ext cx="8229600" cy="1141728"/>
          </a:xfrm>
        </p:spPr>
        <p:txBody>
          <a:bodyPr>
            <a:normAutofit fontScale="90000"/>
          </a:bodyPr>
          <a:lstStyle/>
          <a:p>
            <a:r>
              <a:rPr lang="en-US" sz="3600" b="1" dirty="0"/>
              <a:t>Standard Precautions</a:t>
            </a:r>
            <a:br>
              <a:rPr lang="en-US" sz="3600" b="1" dirty="0"/>
            </a:br>
            <a:r>
              <a:rPr lang="en-US" sz="3600" b="1" u="sng" dirty="0"/>
              <a:t>GOWN</a:t>
            </a:r>
          </a:p>
        </p:txBody>
      </p:sp>
      <p:sp>
        <p:nvSpPr>
          <p:cNvPr id="111619" name="Rectangle 3"/>
          <p:cNvSpPr>
            <a:spLocks noGrp="1" noChangeArrowheads="1"/>
          </p:cNvSpPr>
          <p:nvPr>
            <p:ph type="body" sz="half" idx="1"/>
          </p:nvPr>
        </p:nvSpPr>
        <p:spPr>
          <a:xfrm>
            <a:off x="469900" y="1472952"/>
            <a:ext cx="7088188" cy="5156092"/>
          </a:xfrm>
        </p:spPr>
        <p:txBody>
          <a:bodyPr/>
          <a:lstStyle/>
          <a:p>
            <a:r>
              <a:rPr lang="en-US" sz="3600" dirty="0"/>
              <a:t>Wear a gown:</a:t>
            </a:r>
          </a:p>
          <a:p>
            <a:pPr lvl="1"/>
            <a:r>
              <a:rPr lang="en-US" sz="3600" dirty="0"/>
              <a:t>during procedures and resident care activities that are likely to generate splashes of blood, body fluids, secretions or excretions </a:t>
            </a:r>
          </a:p>
          <a:p>
            <a:pPr lvl="1"/>
            <a:r>
              <a:rPr lang="en-US" sz="3600" dirty="0"/>
              <a:t>remove soiled gown as soon as possible and wash hands </a:t>
            </a:r>
          </a:p>
        </p:txBody>
      </p:sp>
      <p:grpSp>
        <p:nvGrpSpPr>
          <p:cNvPr id="111776" name="Group 160"/>
          <p:cNvGrpSpPr>
            <a:grpSpLocks/>
          </p:cNvGrpSpPr>
          <p:nvPr/>
        </p:nvGrpSpPr>
        <p:grpSpPr bwMode="auto">
          <a:xfrm>
            <a:off x="6886576" y="1356948"/>
            <a:ext cx="1960563" cy="2353669"/>
            <a:chOff x="4169" y="1830"/>
            <a:chExt cx="1360" cy="1676"/>
          </a:xfrm>
        </p:grpSpPr>
        <p:sp>
          <p:nvSpPr>
            <p:cNvPr id="111624" name="Freeform 8"/>
            <p:cNvSpPr>
              <a:spLocks/>
            </p:cNvSpPr>
            <p:nvPr/>
          </p:nvSpPr>
          <p:spPr bwMode="auto">
            <a:xfrm>
              <a:off x="4406" y="3454"/>
              <a:ext cx="53" cy="52"/>
            </a:xfrm>
            <a:custGeom>
              <a:avLst/>
              <a:gdLst>
                <a:gd name="T0" fmla="*/ 3 w 58"/>
                <a:gd name="T1" fmla="*/ 5 h 53"/>
                <a:gd name="T2" fmla="*/ 0 w 58"/>
                <a:gd name="T3" fmla="*/ 52 h 53"/>
                <a:gd name="T4" fmla="*/ 1 w 58"/>
                <a:gd name="T5" fmla="*/ 52 h 53"/>
                <a:gd name="T6" fmla="*/ 4 w 58"/>
                <a:gd name="T7" fmla="*/ 52 h 53"/>
                <a:gd name="T8" fmla="*/ 7 w 58"/>
                <a:gd name="T9" fmla="*/ 52 h 53"/>
                <a:gd name="T10" fmla="*/ 10 w 58"/>
                <a:gd name="T11" fmla="*/ 52 h 53"/>
                <a:gd name="T12" fmla="*/ 15 w 58"/>
                <a:gd name="T13" fmla="*/ 52 h 53"/>
                <a:gd name="T14" fmla="*/ 19 w 58"/>
                <a:gd name="T15" fmla="*/ 52 h 53"/>
                <a:gd name="T16" fmla="*/ 26 w 58"/>
                <a:gd name="T17" fmla="*/ 53 h 53"/>
                <a:gd name="T18" fmla="*/ 30 w 58"/>
                <a:gd name="T19" fmla="*/ 52 h 53"/>
                <a:gd name="T20" fmla="*/ 35 w 58"/>
                <a:gd name="T21" fmla="*/ 52 h 53"/>
                <a:gd name="T22" fmla="*/ 39 w 58"/>
                <a:gd name="T23" fmla="*/ 52 h 53"/>
                <a:gd name="T24" fmla="*/ 45 w 58"/>
                <a:gd name="T25" fmla="*/ 52 h 53"/>
                <a:gd name="T26" fmla="*/ 48 w 58"/>
                <a:gd name="T27" fmla="*/ 50 h 53"/>
                <a:gd name="T28" fmla="*/ 53 w 58"/>
                <a:gd name="T29" fmla="*/ 50 h 53"/>
                <a:gd name="T30" fmla="*/ 55 w 58"/>
                <a:gd name="T31" fmla="*/ 49 h 53"/>
                <a:gd name="T32" fmla="*/ 58 w 58"/>
                <a:gd name="T33" fmla="*/ 47 h 53"/>
                <a:gd name="T34" fmla="*/ 58 w 58"/>
                <a:gd name="T35" fmla="*/ 0 h 53"/>
                <a:gd name="T36" fmla="*/ 3 w 58"/>
                <a:gd name="T37" fmla="*/ 5 h 53"/>
                <a:gd name="T38" fmla="*/ 3 w 58"/>
                <a:gd name="T39"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3">
                  <a:moveTo>
                    <a:pt x="3" y="5"/>
                  </a:moveTo>
                  <a:lnTo>
                    <a:pt x="0" y="52"/>
                  </a:lnTo>
                  <a:lnTo>
                    <a:pt x="1" y="52"/>
                  </a:lnTo>
                  <a:lnTo>
                    <a:pt x="4" y="52"/>
                  </a:lnTo>
                  <a:lnTo>
                    <a:pt x="7" y="52"/>
                  </a:lnTo>
                  <a:lnTo>
                    <a:pt x="10" y="52"/>
                  </a:lnTo>
                  <a:lnTo>
                    <a:pt x="15" y="52"/>
                  </a:lnTo>
                  <a:lnTo>
                    <a:pt x="19" y="52"/>
                  </a:lnTo>
                  <a:lnTo>
                    <a:pt x="26" y="53"/>
                  </a:lnTo>
                  <a:lnTo>
                    <a:pt x="30" y="52"/>
                  </a:lnTo>
                  <a:lnTo>
                    <a:pt x="35" y="52"/>
                  </a:lnTo>
                  <a:lnTo>
                    <a:pt x="39" y="52"/>
                  </a:lnTo>
                  <a:lnTo>
                    <a:pt x="45" y="52"/>
                  </a:lnTo>
                  <a:lnTo>
                    <a:pt x="48" y="50"/>
                  </a:lnTo>
                  <a:lnTo>
                    <a:pt x="53" y="50"/>
                  </a:lnTo>
                  <a:lnTo>
                    <a:pt x="55" y="49"/>
                  </a:lnTo>
                  <a:lnTo>
                    <a:pt x="58" y="47"/>
                  </a:lnTo>
                  <a:lnTo>
                    <a:pt x="58" y="0"/>
                  </a:lnTo>
                  <a:lnTo>
                    <a:pt x="3" y="5"/>
                  </a:lnTo>
                  <a:lnTo>
                    <a:pt x="3" y="5"/>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25" name="Freeform 9"/>
            <p:cNvSpPr>
              <a:spLocks/>
            </p:cNvSpPr>
            <p:nvPr/>
          </p:nvSpPr>
          <p:spPr bwMode="auto">
            <a:xfrm>
              <a:off x="4379" y="3328"/>
              <a:ext cx="125" cy="127"/>
            </a:xfrm>
            <a:custGeom>
              <a:avLst/>
              <a:gdLst>
                <a:gd name="T0" fmla="*/ 1 w 135"/>
                <a:gd name="T1" fmla="*/ 10 h 130"/>
                <a:gd name="T2" fmla="*/ 130 w 135"/>
                <a:gd name="T3" fmla="*/ 0 h 130"/>
                <a:gd name="T4" fmla="*/ 135 w 135"/>
                <a:gd name="T5" fmla="*/ 54 h 130"/>
                <a:gd name="T6" fmla="*/ 133 w 135"/>
                <a:gd name="T7" fmla="*/ 91 h 130"/>
                <a:gd name="T8" fmla="*/ 122 w 135"/>
                <a:gd name="T9" fmla="*/ 115 h 130"/>
                <a:gd name="T10" fmla="*/ 90 w 135"/>
                <a:gd name="T11" fmla="*/ 129 h 130"/>
                <a:gd name="T12" fmla="*/ 43 w 135"/>
                <a:gd name="T13" fmla="*/ 130 h 130"/>
                <a:gd name="T14" fmla="*/ 14 w 135"/>
                <a:gd name="T15" fmla="*/ 120 h 130"/>
                <a:gd name="T16" fmla="*/ 0 w 135"/>
                <a:gd name="T17" fmla="*/ 82 h 130"/>
                <a:gd name="T18" fmla="*/ 1 w 135"/>
                <a:gd name="T19" fmla="*/ 10 h 130"/>
                <a:gd name="T20" fmla="*/ 1 w 135"/>
                <a:gd name="T21" fmla="*/ 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30">
                  <a:moveTo>
                    <a:pt x="1" y="10"/>
                  </a:moveTo>
                  <a:lnTo>
                    <a:pt x="130" y="0"/>
                  </a:lnTo>
                  <a:lnTo>
                    <a:pt x="135" y="54"/>
                  </a:lnTo>
                  <a:lnTo>
                    <a:pt x="133" y="91"/>
                  </a:lnTo>
                  <a:lnTo>
                    <a:pt x="122" y="115"/>
                  </a:lnTo>
                  <a:lnTo>
                    <a:pt x="90" y="129"/>
                  </a:lnTo>
                  <a:lnTo>
                    <a:pt x="43" y="130"/>
                  </a:lnTo>
                  <a:lnTo>
                    <a:pt x="14" y="120"/>
                  </a:lnTo>
                  <a:lnTo>
                    <a:pt x="0" y="82"/>
                  </a:lnTo>
                  <a:lnTo>
                    <a:pt x="1" y="10"/>
                  </a:lnTo>
                  <a:lnTo>
                    <a:pt x="1" y="1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26" name="Freeform 10"/>
            <p:cNvSpPr>
              <a:spLocks/>
            </p:cNvSpPr>
            <p:nvPr/>
          </p:nvSpPr>
          <p:spPr bwMode="auto">
            <a:xfrm>
              <a:off x="4175" y="2766"/>
              <a:ext cx="629" cy="573"/>
            </a:xfrm>
            <a:custGeom>
              <a:avLst/>
              <a:gdLst>
                <a:gd name="T0" fmla="*/ 2 w 682"/>
                <a:gd name="T1" fmla="*/ 474 h 587"/>
                <a:gd name="T2" fmla="*/ 0 w 682"/>
                <a:gd name="T3" fmla="*/ 396 h 587"/>
                <a:gd name="T4" fmla="*/ 26 w 682"/>
                <a:gd name="T5" fmla="*/ 343 h 587"/>
                <a:gd name="T6" fmla="*/ 77 w 682"/>
                <a:gd name="T7" fmla="*/ 278 h 587"/>
                <a:gd name="T8" fmla="*/ 171 w 682"/>
                <a:gd name="T9" fmla="*/ 179 h 587"/>
                <a:gd name="T10" fmla="*/ 204 w 682"/>
                <a:gd name="T11" fmla="*/ 144 h 587"/>
                <a:gd name="T12" fmla="*/ 337 w 682"/>
                <a:gd name="T13" fmla="*/ 64 h 587"/>
                <a:gd name="T14" fmla="*/ 398 w 682"/>
                <a:gd name="T15" fmla="*/ 23 h 587"/>
                <a:gd name="T16" fmla="*/ 473 w 682"/>
                <a:gd name="T17" fmla="*/ 0 h 587"/>
                <a:gd name="T18" fmla="*/ 551 w 682"/>
                <a:gd name="T19" fmla="*/ 14 h 587"/>
                <a:gd name="T20" fmla="*/ 591 w 682"/>
                <a:gd name="T21" fmla="*/ 52 h 587"/>
                <a:gd name="T22" fmla="*/ 682 w 682"/>
                <a:gd name="T23" fmla="*/ 239 h 587"/>
                <a:gd name="T24" fmla="*/ 672 w 682"/>
                <a:gd name="T25" fmla="*/ 288 h 587"/>
                <a:gd name="T26" fmla="*/ 644 w 682"/>
                <a:gd name="T27" fmla="*/ 376 h 587"/>
                <a:gd name="T28" fmla="*/ 580 w 682"/>
                <a:gd name="T29" fmla="*/ 443 h 587"/>
                <a:gd name="T30" fmla="*/ 453 w 682"/>
                <a:gd name="T31" fmla="*/ 541 h 587"/>
                <a:gd name="T32" fmla="*/ 355 w 682"/>
                <a:gd name="T33" fmla="*/ 575 h 587"/>
                <a:gd name="T34" fmla="*/ 265 w 682"/>
                <a:gd name="T35" fmla="*/ 587 h 587"/>
                <a:gd name="T36" fmla="*/ 175 w 682"/>
                <a:gd name="T37" fmla="*/ 587 h 587"/>
                <a:gd name="T38" fmla="*/ 84 w 682"/>
                <a:gd name="T39" fmla="*/ 566 h 587"/>
                <a:gd name="T40" fmla="*/ 32 w 682"/>
                <a:gd name="T41" fmla="*/ 528 h 587"/>
                <a:gd name="T42" fmla="*/ 2 w 682"/>
                <a:gd name="T43" fmla="*/ 474 h 587"/>
                <a:gd name="T44" fmla="*/ 2 w 682"/>
                <a:gd name="T45" fmla="*/ 474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2" h="587">
                  <a:moveTo>
                    <a:pt x="2" y="474"/>
                  </a:moveTo>
                  <a:lnTo>
                    <a:pt x="0" y="396"/>
                  </a:lnTo>
                  <a:lnTo>
                    <a:pt x="26" y="343"/>
                  </a:lnTo>
                  <a:lnTo>
                    <a:pt x="77" y="278"/>
                  </a:lnTo>
                  <a:lnTo>
                    <a:pt x="171" y="179"/>
                  </a:lnTo>
                  <a:lnTo>
                    <a:pt x="204" y="144"/>
                  </a:lnTo>
                  <a:lnTo>
                    <a:pt x="337" y="64"/>
                  </a:lnTo>
                  <a:lnTo>
                    <a:pt x="398" y="23"/>
                  </a:lnTo>
                  <a:lnTo>
                    <a:pt x="473" y="0"/>
                  </a:lnTo>
                  <a:lnTo>
                    <a:pt x="551" y="14"/>
                  </a:lnTo>
                  <a:lnTo>
                    <a:pt x="591" y="52"/>
                  </a:lnTo>
                  <a:lnTo>
                    <a:pt x="682" y="239"/>
                  </a:lnTo>
                  <a:lnTo>
                    <a:pt x="672" y="288"/>
                  </a:lnTo>
                  <a:lnTo>
                    <a:pt x="644" y="376"/>
                  </a:lnTo>
                  <a:lnTo>
                    <a:pt x="580" y="443"/>
                  </a:lnTo>
                  <a:lnTo>
                    <a:pt x="453" y="541"/>
                  </a:lnTo>
                  <a:lnTo>
                    <a:pt x="355" y="575"/>
                  </a:lnTo>
                  <a:lnTo>
                    <a:pt x="265" y="587"/>
                  </a:lnTo>
                  <a:lnTo>
                    <a:pt x="175" y="587"/>
                  </a:lnTo>
                  <a:lnTo>
                    <a:pt x="84" y="566"/>
                  </a:lnTo>
                  <a:lnTo>
                    <a:pt x="32" y="528"/>
                  </a:lnTo>
                  <a:lnTo>
                    <a:pt x="2" y="474"/>
                  </a:lnTo>
                  <a:lnTo>
                    <a:pt x="2" y="474"/>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27" name="Freeform 11"/>
            <p:cNvSpPr>
              <a:spLocks/>
            </p:cNvSpPr>
            <p:nvPr/>
          </p:nvSpPr>
          <p:spPr bwMode="auto">
            <a:xfrm>
              <a:off x="4207" y="2816"/>
              <a:ext cx="524" cy="417"/>
            </a:xfrm>
            <a:custGeom>
              <a:avLst/>
              <a:gdLst>
                <a:gd name="T0" fmla="*/ 233 w 568"/>
                <a:gd name="T1" fmla="*/ 427 h 427"/>
                <a:gd name="T2" fmla="*/ 312 w 568"/>
                <a:gd name="T3" fmla="*/ 407 h 427"/>
                <a:gd name="T4" fmla="*/ 398 w 568"/>
                <a:gd name="T5" fmla="*/ 366 h 427"/>
                <a:gd name="T6" fmla="*/ 472 w 568"/>
                <a:gd name="T7" fmla="*/ 310 h 427"/>
                <a:gd name="T8" fmla="*/ 525 w 568"/>
                <a:gd name="T9" fmla="*/ 266 h 427"/>
                <a:gd name="T10" fmla="*/ 559 w 568"/>
                <a:gd name="T11" fmla="*/ 226 h 427"/>
                <a:gd name="T12" fmla="*/ 568 w 568"/>
                <a:gd name="T13" fmla="*/ 196 h 427"/>
                <a:gd name="T14" fmla="*/ 501 w 568"/>
                <a:gd name="T15" fmla="*/ 28 h 427"/>
                <a:gd name="T16" fmla="*/ 473 w 568"/>
                <a:gd name="T17" fmla="*/ 9 h 427"/>
                <a:gd name="T18" fmla="*/ 415 w 568"/>
                <a:gd name="T19" fmla="*/ 0 h 427"/>
                <a:gd name="T20" fmla="*/ 354 w 568"/>
                <a:gd name="T21" fmla="*/ 18 h 427"/>
                <a:gd name="T22" fmla="*/ 294 w 568"/>
                <a:gd name="T23" fmla="*/ 81 h 427"/>
                <a:gd name="T24" fmla="*/ 179 w 568"/>
                <a:gd name="T25" fmla="*/ 153 h 427"/>
                <a:gd name="T26" fmla="*/ 150 w 568"/>
                <a:gd name="T27" fmla="*/ 188 h 427"/>
                <a:gd name="T28" fmla="*/ 75 w 568"/>
                <a:gd name="T29" fmla="*/ 249 h 427"/>
                <a:gd name="T30" fmla="*/ 16 w 568"/>
                <a:gd name="T31" fmla="*/ 310 h 427"/>
                <a:gd name="T32" fmla="*/ 0 w 568"/>
                <a:gd name="T33" fmla="*/ 343 h 427"/>
                <a:gd name="T34" fmla="*/ 2 w 568"/>
                <a:gd name="T35" fmla="*/ 384 h 427"/>
                <a:gd name="T36" fmla="*/ 14 w 568"/>
                <a:gd name="T37" fmla="*/ 404 h 427"/>
                <a:gd name="T38" fmla="*/ 54 w 568"/>
                <a:gd name="T39" fmla="*/ 425 h 427"/>
                <a:gd name="T40" fmla="*/ 130 w 568"/>
                <a:gd name="T41" fmla="*/ 422 h 427"/>
                <a:gd name="T42" fmla="*/ 233 w 568"/>
                <a:gd name="T43" fmla="*/ 427 h 427"/>
                <a:gd name="T44" fmla="*/ 233 w 568"/>
                <a:gd name="T45"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8" h="427">
                  <a:moveTo>
                    <a:pt x="233" y="427"/>
                  </a:moveTo>
                  <a:lnTo>
                    <a:pt x="312" y="407"/>
                  </a:lnTo>
                  <a:lnTo>
                    <a:pt x="398" y="366"/>
                  </a:lnTo>
                  <a:lnTo>
                    <a:pt x="472" y="310"/>
                  </a:lnTo>
                  <a:lnTo>
                    <a:pt x="525" y="266"/>
                  </a:lnTo>
                  <a:lnTo>
                    <a:pt x="559" y="226"/>
                  </a:lnTo>
                  <a:lnTo>
                    <a:pt x="568" y="196"/>
                  </a:lnTo>
                  <a:lnTo>
                    <a:pt x="501" y="28"/>
                  </a:lnTo>
                  <a:lnTo>
                    <a:pt x="473" y="9"/>
                  </a:lnTo>
                  <a:lnTo>
                    <a:pt x="415" y="0"/>
                  </a:lnTo>
                  <a:lnTo>
                    <a:pt x="354" y="18"/>
                  </a:lnTo>
                  <a:lnTo>
                    <a:pt x="294" y="81"/>
                  </a:lnTo>
                  <a:lnTo>
                    <a:pt x="179" y="153"/>
                  </a:lnTo>
                  <a:lnTo>
                    <a:pt x="150" y="188"/>
                  </a:lnTo>
                  <a:lnTo>
                    <a:pt x="75" y="249"/>
                  </a:lnTo>
                  <a:lnTo>
                    <a:pt x="16" y="310"/>
                  </a:lnTo>
                  <a:lnTo>
                    <a:pt x="0" y="343"/>
                  </a:lnTo>
                  <a:lnTo>
                    <a:pt x="2" y="384"/>
                  </a:lnTo>
                  <a:lnTo>
                    <a:pt x="14" y="404"/>
                  </a:lnTo>
                  <a:lnTo>
                    <a:pt x="54" y="425"/>
                  </a:lnTo>
                  <a:lnTo>
                    <a:pt x="130" y="422"/>
                  </a:lnTo>
                  <a:lnTo>
                    <a:pt x="233" y="427"/>
                  </a:lnTo>
                  <a:lnTo>
                    <a:pt x="233" y="427"/>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28" name="Freeform 12"/>
            <p:cNvSpPr>
              <a:spLocks/>
            </p:cNvSpPr>
            <p:nvPr/>
          </p:nvSpPr>
          <p:spPr bwMode="auto">
            <a:xfrm>
              <a:off x="4485" y="2858"/>
              <a:ext cx="51" cy="62"/>
            </a:xfrm>
            <a:custGeom>
              <a:avLst/>
              <a:gdLst>
                <a:gd name="T0" fmla="*/ 0 w 55"/>
                <a:gd name="T1" fmla="*/ 1 h 63"/>
                <a:gd name="T2" fmla="*/ 55 w 55"/>
                <a:gd name="T3" fmla="*/ 0 h 63"/>
                <a:gd name="T4" fmla="*/ 53 w 55"/>
                <a:gd name="T5" fmla="*/ 47 h 63"/>
                <a:gd name="T6" fmla="*/ 36 w 55"/>
                <a:gd name="T7" fmla="*/ 63 h 63"/>
                <a:gd name="T8" fmla="*/ 4 w 55"/>
                <a:gd name="T9" fmla="*/ 56 h 63"/>
                <a:gd name="T10" fmla="*/ 0 w 55"/>
                <a:gd name="T11" fmla="*/ 1 h 63"/>
                <a:gd name="T12" fmla="*/ 0 w 55"/>
                <a:gd name="T13" fmla="*/ 1 h 63"/>
              </a:gdLst>
              <a:ahLst/>
              <a:cxnLst>
                <a:cxn ang="0">
                  <a:pos x="T0" y="T1"/>
                </a:cxn>
                <a:cxn ang="0">
                  <a:pos x="T2" y="T3"/>
                </a:cxn>
                <a:cxn ang="0">
                  <a:pos x="T4" y="T5"/>
                </a:cxn>
                <a:cxn ang="0">
                  <a:pos x="T6" y="T7"/>
                </a:cxn>
                <a:cxn ang="0">
                  <a:pos x="T8" y="T9"/>
                </a:cxn>
                <a:cxn ang="0">
                  <a:pos x="T10" y="T11"/>
                </a:cxn>
                <a:cxn ang="0">
                  <a:pos x="T12" y="T13"/>
                </a:cxn>
              </a:cxnLst>
              <a:rect l="0" t="0" r="r" b="b"/>
              <a:pathLst>
                <a:path w="55" h="63">
                  <a:moveTo>
                    <a:pt x="0" y="1"/>
                  </a:moveTo>
                  <a:lnTo>
                    <a:pt x="55" y="0"/>
                  </a:lnTo>
                  <a:lnTo>
                    <a:pt x="53" y="47"/>
                  </a:lnTo>
                  <a:lnTo>
                    <a:pt x="36" y="63"/>
                  </a:lnTo>
                  <a:lnTo>
                    <a:pt x="4" y="56"/>
                  </a:lnTo>
                  <a:lnTo>
                    <a:pt x="0" y="1"/>
                  </a:lnTo>
                  <a:lnTo>
                    <a:pt x="0" y="1"/>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29" name="Freeform 13"/>
            <p:cNvSpPr>
              <a:spLocks/>
            </p:cNvSpPr>
            <p:nvPr/>
          </p:nvSpPr>
          <p:spPr bwMode="auto">
            <a:xfrm>
              <a:off x="4215" y="2543"/>
              <a:ext cx="334" cy="316"/>
            </a:xfrm>
            <a:custGeom>
              <a:avLst/>
              <a:gdLst>
                <a:gd name="T0" fmla="*/ 111 w 362"/>
                <a:gd name="T1" fmla="*/ 196 h 324"/>
                <a:gd name="T2" fmla="*/ 86 w 362"/>
                <a:gd name="T3" fmla="*/ 182 h 324"/>
                <a:gd name="T4" fmla="*/ 80 w 362"/>
                <a:gd name="T5" fmla="*/ 173 h 324"/>
                <a:gd name="T6" fmla="*/ 147 w 362"/>
                <a:gd name="T7" fmla="*/ 133 h 324"/>
                <a:gd name="T8" fmla="*/ 253 w 362"/>
                <a:gd name="T9" fmla="*/ 156 h 324"/>
                <a:gd name="T10" fmla="*/ 284 w 362"/>
                <a:gd name="T11" fmla="*/ 176 h 324"/>
                <a:gd name="T12" fmla="*/ 291 w 362"/>
                <a:gd name="T13" fmla="*/ 210 h 324"/>
                <a:gd name="T14" fmla="*/ 293 w 362"/>
                <a:gd name="T15" fmla="*/ 324 h 324"/>
                <a:gd name="T16" fmla="*/ 348 w 362"/>
                <a:gd name="T17" fmla="*/ 321 h 324"/>
                <a:gd name="T18" fmla="*/ 345 w 362"/>
                <a:gd name="T19" fmla="*/ 202 h 324"/>
                <a:gd name="T20" fmla="*/ 342 w 362"/>
                <a:gd name="T21" fmla="*/ 159 h 324"/>
                <a:gd name="T22" fmla="*/ 313 w 362"/>
                <a:gd name="T23" fmla="*/ 136 h 324"/>
                <a:gd name="T24" fmla="*/ 235 w 362"/>
                <a:gd name="T25" fmla="*/ 97 h 324"/>
                <a:gd name="T26" fmla="*/ 285 w 362"/>
                <a:gd name="T27" fmla="*/ 68 h 324"/>
                <a:gd name="T28" fmla="*/ 351 w 362"/>
                <a:gd name="T29" fmla="*/ 98 h 324"/>
                <a:gd name="T30" fmla="*/ 362 w 362"/>
                <a:gd name="T31" fmla="*/ 43 h 324"/>
                <a:gd name="T32" fmla="*/ 276 w 362"/>
                <a:gd name="T33" fmla="*/ 0 h 324"/>
                <a:gd name="T34" fmla="*/ 248 w 362"/>
                <a:gd name="T35" fmla="*/ 0 h 324"/>
                <a:gd name="T36" fmla="*/ 146 w 362"/>
                <a:gd name="T37" fmla="*/ 58 h 324"/>
                <a:gd name="T38" fmla="*/ 25 w 362"/>
                <a:gd name="T39" fmla="*/ 152 h 324"/>
                <a:gd name="T40" fmla="*/ 0 w 362"/>
                <a:gd name="T41" fmla="*/ 172 h 324"/>
                <a:gd name="T42" fmla="*/ 11 w 362"/>
                <a:gd name="T43" fmla="*/ 195 h 324"/>
                <a:gd name="T44" fmla="*/ 77 w 362"/>
                <a:gd name="T45" fmla="*/ 228 h 324"/>
                <a:gd name="T46" fmla="*/ 111 w 362"/>
                <a:gd name="T47" fmla="*/ 196 h 324"/>
                <a:gd name="T48" fmla="*/ 111 w 362"/>
                <a:gd name="T49" fmla="*/ 1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2" h="324">
                  <a:moveTo>
                    <a:pt x="111" y="196"/>
                  </a:moveTo>
                  <a:lnTo>
                    <a:pt x="86" y="182"/>
                  </a:lnTo>
                  <a:lnTo>
                    <a:pt x="80" y="173"/>
                  </a:lnTo>
                  <a:lnTo>
                    <a:pt x="147" y="133"/>
                  </a:lnTo>
                  <a:lnTo>
                    <a:pt x="253" y="156"/>
                  </a:lnTo>
                  <a:lnTo>
                    <a:pt x="284" y="176"/>
                  </a:lnTo>
                  <a:lnTo>
                    <a:pt x="291" y="210"/>
                  </a:lnTo>
                  <a:lnTo>
                    <a:pt x="293" y="324"/>
                  </a:lnTo>
                  <a:lnTo>
                    <a:pt x="348" y="321"/>
                  </a:lnTo>
                  <a:lnTo>
                    <a:pt x="345" y="202"/>
                  </a:lnTo>
                  <a:lnTo>
                    <a:pt x="342" y="159"/>
                  </a:lnTo>
                  <a:lnTo>
                    <a:pt x="313" y="136"/>
                  </a:lnTo>
                  <a:lnTo>
                    <a:pt x="235" y="97"/>
                  </a:lnTo>
                  <a:lnTo>
                    <a:pt x="285" y="68"/>
                  </a:lnTo>
                  <a:lnTo>
                    <a:pt x="351" y="98"/>
                  </a:lnTo>
                  <a:lnTo>
                    <a:pt x="362" y="43"/>
                  </a:lnTo>
                  <a:lnTo>
                    <a:pt x="276" y="0"/>
                  </a:lnTo>
                  <a:lnTo>
                    <a:pt x="248" y="0"/>
                  </a:lnTo>
                  <a:lnTo>
                    <a:pt x="146" y="58"/>
                  </a:lnTo>
                  <a:lnTo>
                    <a:pt x="25" y="152"/>
                  </a:lnTo>
                  <a:lnTo>
                    <a:pt x="0" y="172"/>
                  </a:lnTo>
                  <a:lnTo>
                    <a:pt x="11" y="195"/>
                  </a:lnTo>
                  <a:lnTo>
                    <a:pt x="77" y="228"/>
                  </a:lnTo>
                  <a:lnTo>
                    <a:pt x="111" y="196"/>
                  </a:lnTo>
                  <a:lnTo>
                    <a:pt x="111" y="196"/>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0" name="Freeform 14"/>
            <p:cNvSpPr>
              <a:spLocks/>
            </p:cNvSpPr>
            <p:nvPr/>
          </p:nvSpPr>
          <p:spPr bwMode="auto">
            <a:xfrm>
              <a:off x="4635" y="2272"/>
              <a:ext cx="894" cy="1215"/>
            </a:xfrm>
            <a:custGeom>
              <a:avLst/>
              <a:gdLst>
                <a:gd name="T0" fmla="*/ 73 w 971"/>
                <a:gd name="T1" fmla="*/ 668 h 1245"/>
                <a:gd name="T2" fmla="*/ 78 w 971"/>
                <a:gd name="T3" fmla="*/ 754 h 1245"/>
                <a:gd name="T4" fmla="*/ 171 w 971"/>
                <a:gd name="T5" fmla="*/ 746 h 1245"/>
                <a:gd name="T6" fmla="*/ 281 w 971"/>
                <a:gd name="T7" fmla="*/ 706 h 1245"/>
                <a:gd name="T8" fmla="*/ 390 w 971"/>
                <a:gd name="T9" fmla="*/ 644 h 1245"/>
                <a:gd name="T10" fmla="*/ 362 w 971"/>
                <a:gd name="T11" fmla="*/ 884 h 1245"/>
                <a:gd name="T12" fmla="*/ 310 w 971"/>
                <a:gd name="T13" fmla="*/ 1226 h 1245"/>
                <a:gd name="T14" fmla="*/ 315 w 971"/>
                <a:gd name="T15" fmla="*/ 1228 h 1245"/>
                <a:gd name="T16" fmla="*/ 320 w 971"/>
                <a:gd name="T17" fmla="*/ 1229 h 1245"/>
                <a:gd name="T18" fmla="*/ 329 w 971"/>
                <a:gd name="T19" fmla="*/ 1231 h 1245"/>
                <a:gd name="T20" fmla="*/ 341 w 971"/>
                <a:gd name="T21" fmla="*/ 1232 h 1245"/>
                <a:gd name="T22" fmla="*/ 356 w 971"/>
                <a:gd name="T23" fmla="*/ 1235 h 1245"/>
                <a:gd name="T24" fmla="*/ 375 w 971"/>
                <a:gd name="T25" fmla="*/ 1237 h 1245"/>
                <a:gd name="T26" fmla="*/ 398 w 971"/>
                <a:gd name="T27" fmla="*/ 1238 h 1245"/>
                <a:gd name="T28" fmla="*/ 427 w 971"/>
                <a:gd name="T29" fmla="*/ 1240 h 1245"/>
                <a:gd name="T30" fmla="*/ 465 w 971"/>
                <a:gd name="T31" fmla="*/ 1243 h 1245"/>
                <a:gd name="T32" fmla="*/ 506 w 971"/>
                <a:gd name="T33" fmla="*/ 1243 h 1245"/>
                <a:gd name="T34" fmla="*/ 552 w 971"/>
                <a:gd name="T35" fmla="*/ 1245 h 1245"/>
                <a:gd name="T36" fmla="*/ 597 w 971"/>
                <a:gd name="T37" fmla="*/ 1245 h 1245"/>
                <a:gd name="T38" fmla="*/ 639 w 971"/>
                <a:gd name="T39" fmla="*/ 1245 h 1245"/>
                <a:gd name="T40" fmla="*/ 676 w 971"/>
                <a:gd name="T41" fmla="*/ 1245 h 1245"/>
                <a:gd name="T42" fmla="*/ 704 w 971"/>
                <a:gd name="T43" fmla="*/ 1245 h 1245"/>
                <a:gd name="T44" fmla="*/ 728 w 971"/>
                <a:gd name="T45" fmla="*/ 1243 h 1245"/>
                <a:gd name="T46" fmla="*/ 756 w 971"/>
                <a:gd name="T47" fmla="*/ 1243 h 1245"/>
                <a:gd name="T48" fmla="*/ 788 w 971"/>
                <a:gd name="T49" fmla="*/ 1243 h 1245"/>
                <a:gd name="T50" fmla="*/ 818 w 971"/>
                <a:gd name="T51" fmla="*/ 1243 h 1245"/>
                <a:gd name="T52" fmla="*/ 847 w 971"/>
                <a:gd name="T53" fmla="*/ 1241 h 1245"/>
                <a:gd name="T54" fmla="*/ 873 w 971"/>
                <a:gd name="T55" fmla="*/ 1238 h 1245"/>
                <a:gd name="T56" fmla="*/ 895 w 971"/>
                <a:gd name="T57" fmla="*/ 1235 h 1245"/>
                <a:gd name="T58" fmla="*/ 910 w 971"/>
                <a:gd name="T59" fmla="*/ 1229 h 1245"/>
                <a:gd name="T60" fmla="*/ 919 w 971"/>
                <a:gd name="T61" fmla="*/ 1225 h 1245"/>
                <a:gd name="T62" fmla="*/ 929 w 971"/>
                <a:gd name="T63" fmla="*/ 1223 h 1245"/>
                <a:gd name="T64" fmla="*/ 935 w 971"/>
                <a:gd name="T65" fmla="*/ 1223 h 1245"/>
                <a:gd name="T66" fmla="*/ 941 w 971"/>
                <a:gd name="T67" fmla="*/ 1223 h 1245"/>
                <a:gd name="T68" fmla="*/ 947 w 971"/>
                <a:gd name="T69" fmla="*/ 1223 h 1245"/>
                <a:gd name="T70" fmla="*/ 953 w 971"/>
                <a:gd name="T71" fmla="*/ 1223 h 1245"/>
                <a:gd name="T72" fmla="*/ 958 w 971"/>
                <a:gd name="T73" fmla="*/ 1220 h 1245"/>
                <a:gd name="T74" fmla="*/ 964 w 971"/>
                <a:gd name="T75" fmla="*/ 1216 h 1245"/>
                <a:gd name="T76" fmla="*/ 968 w 971"/>
                <a:gd name="T77" fmla="*/ 1206 h 1245"/>
                <a:gd name="T78" fmla="*/ 971 w 971"/>
                <a:gd name="T79" fmla="*/ 1191 h 1245"/>
                <a:gd name="T80" fmla="*/ 971 w 971"/>
                <a:gd name="T81" fmla="*/ 1171 h 1245"/>
                <a:gd name="T82" fmla="*/ 971 w 971"/>
                <a:gd name="T83" fmla="*/ 1153 h 1245"/>
                <a:gd name="T84" fmla="*/ 968 w 971"/>
                <a:gd name="T85" fmla="*/ 1133 h 1245"/>
                <a:gd name="T86" fmla="*/ 967 w 971"/>
                <a:gd name="T87" fmla="*/ 1118 h 1245"/>
                <a:gd name="T88" fmla="*/ 965 w 971"/>
                <a:gd name="T89" fmla="*/ 1107 h 1245"/>
                <a:gd name="T90" fmla="*/ 964 w 971"/>
                <a:gd name="T91" fmla="*/ 1102 h 1245"/>
                <a:gd name="T92" fmla="*/ 906 w 971"/>
                <a:gd name="T93" fmla="*/ 772 h 1245"/>
                <a:gd name="T94" fmla="*/ 873 w 971"/>
                <a:gd name="T95" fmla="*/ 578 h 1245"/>
                <a:gd name="T96" fmla="*/ 820 w 971"/>
                <a:gd name="T97" fmla="*/ 347 h 1245"/>
                <a:gd name="T98" fmla="*/ 794 w 971"/>
                <a:gd name="T99" fmla="*/ 171 h 1245"/>
                <a:gd name="T100" fmla="*/ 745 w 971"/>
                <a:gd name="T101" fmla="*/ 80 h 1245"/>
                <a:gd name="T102" fmla="*/ 632 w 971"/>
                <a:gd name="T103" fmla="*/ 11 h 1245"/>
                <a:gd name="T104" fmla="*/ 551 w 971"/>
                <a:gd name="T105" fmla="*/ 8 h 1245"/>
                <a:gd name="T106" fmla="*/ 401 w 971"/>
                <a:gd name="T107" fmla="*/ 135 h 1245"/>
                <a:gd name="T108" fmla="*/ 347 w 971"/>
                <a:gd name="T109" fmla="*/ 228 h 1245"/>
                <a:gd name="T110" fmla="*/ 275 w 971"/>
                <a:gd name="T111" fmla="*/ 410 h 1245"/>
                <a:gd name="T112" fmla="*/ 133 w 971"/>
                <a:gd name="T113" fmla="*/ 538 h 1245"/>
                <a:gd name="T114" fmla="*/ 30 w 971"/>
                <a:gd name="T115" fmla="*/ 622 h 1245"/>
                <a:gd name="T116" fmla="*/ 46 w 971"/>
                <a:gd name="T117" fmla="*/ 667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1" h="1245">
                  <a:moveTo>
                    <a:pt x="46" y="667"/>
                  </a:moveTo>
                  <a:lnTo>
                    <a:pt x="73" y="668"/>
                  </a:lnTo>
                  <a:lnTo>
                    <a:pt x="69" y="693"/>
                  </a:lnTo>
                  <a:lnTo>
                    <a:pt x="78" y="754"/>
                  </a:lnTo>
                  <a:lnTo>
                    <a:pt x="86" y="757"/>
                  </a:lnTo>
                  <a:lnTo>
                    <a:pt x="171" y="746"/>
                  </a:lnTo>
                  <a:lnTo>
                    <a:pt x="237" y="723"/>
                  </a:lnTo>
                  <a:lnTo>
                    <a:pt x="281" y="706"/>
                  </a:lnTo>
                  <a:lnTo>
                    <a:pt x="346" y="667"/>
                  </a:lnTo>
                  <a:lnTo>
                    <a:pt x="390" y="644"/>
                  </a:lnTo>
                  <a:lnTo>
                    <a:pt x="381" y="751"/>
                  </a:lnTo>
                  <a:lnTo>
                    <a:pt x="362" y="884"/>
                  </a:lnTo>
                  <a:lnTo>
                    <a:pt x="329" y="1089"/>
                  </a:lnTo>
                  <a:lnTo>
                    <a:pt x="310" y="1226"/>
                  </a:lnTo>
                  <a:lnTo>
                    <a:pt x="310" y="1226"/>
                  </a:lnTo>
                  <a:lnTo>
                    <a:pt x="315" y="1228"/>
                  </a:lnTo>
                  <a:lnTo>
                    <a:pt x="317" y="1228"/>
                  </a:lnTo>
                  <a:lnTo>
                    <a:pt x="320" y="1229"/>
                  </a:lnTo>
                  <a:lnTo>
                    <a:pt x="324" y="1229"/>
                  </a:lnTo>
                  <a:lnTo>
                    <a:pt x="329" y="1231"/>
                  </a:lnTo>
                  <a:lnTo>
                    <a:pt x="335" y="1231"/>
                  </a:lnTo>
                  <a:lnTo>
                    <a:pt x="341" y="1232"/>
                  </a:lnTo>
                  <a:lnTo>
                    <a:pt x="347" y="1234"/>
                  </a:lnTo>
                  <a:lnTo>
                    <a:pt x="356" y="1235"/>
                  </a:lnTo>
                  <a:lnTo>
                    <a:pt x="364" y="1235"/>
                  </a:lnTo>
                  <a:lnTo>
                    <a:pt x="375" y="1237"/>
                  </a:lnTo>
                  <a:lnTo>
                    <a:pt x="385" y="1237"/>
                  </a:lnTo>
                  <a:lnTo>
                    <a:pt x="398" y="1238"/>
                  </a:lnTo>
                  <a:lnTo>
                    <a:pt x="411" y="1240"/>
                  </a:lnTo>
                  <a:lnTo>
                    <a:pt x="427" y="1240"/>
                  </a:lnTo>
                  <a:lnTo>
                    <a:pt x="445" y="1241"/>
                  </a:lnTo>
                  <a:lnTo>
                    <a:pt x="465" y="1243"/>
                  </a:lnTo>
                  <a:lnTo>
                    <a:pt x="485" y="1243"/>
                  </a:lnTo>
                  <a:lnTo>
                    <a:pt x="506" y="1243"/>
                  </a:lnTo>
                  <a:lnTo>
                    <a:pt x="529" y="1243"/>
                  </a:lnTo>
                  <a:lnTo>
                    <a:pt x="552" y="1245"/>
                  </a:lnTo>
                  <a:lnTo>
                    <a:pt x="575" y="1245"/>
                  </a:lnTo>
                  <a:lnTo>
                    <a:pt x="597" y="1245"/>
                  </a:lnTo>
                  <a:lnTo>
                    <a:pt x="618" y="1245"/>
                  </a:lnTo>
                  <a:lnTo>
                    <a:pt x="639" y="1245"/>
                  </a:lnTo>
                  <a:lnTo>
                    <a:pt x="658" y="1245"/>
                  </a:lnTo>
                  <a:lnTo>
                    <a:pt x="676" y="1245"/>
                  </a:lnTo>
                  <a:lnTo>
                    <a:pt x="690" y="1245"/>
                  </a:lnTo>
                  <a:lnTo>
                    <a:pt x="704" y="1245"/>
                  </a:lnTo>
                  <a:lnTo>
                    <a:pt x="714" y="1243"/>
                  </a:lnTo>
                  <a:lnTo>
                    <a:pt x="728" y="1243"/>
                  </a:lnTo>
                  <a:lnTo>
                    <a:pt x="742" y="1243"/>
                  </a:lnTo>
                  <a:lnTo>
                    <a:pt x="756" y="1243"/>
                  </a:lnTo>
                  <a:lnTo>
                    <a:pt x="771" y="1243"/>
                  </a:lnTo>
                  <a:lnTo>
                    <a:pt x="788" y="1243"/>
                  </a:lnTo>
                  <a:lnTo>
                    <a:pt x="803" y="1243"/>
                  </a:lnTo>
                  <a:lnTo>
                    <a:pt x="818" y="1243"/>
                  </a:lnTo>
                  <a:lnTo>
                    <a:pt x="832" y="1241"/>
                  </a:lnTo>
                  <a:lnTo>
                    <a:pt x="847" y="1241"/>
                  </a:lnTo>
                  <a:lnTo>
                    <a:pt x="861" y="1240"/>
                  </a:lnTo>
                  <a:lnTo>
                    <a:pt x="873" y="1238"/>
                  </a:lnTo>
                  <a:lnTo>
                    <a:pt x="886" y="1237"/>
                  </a:lnTo>
                  <a:lnTo>
                    <a:pt x="895" y="1235"/>
                  </a:lnTo>
                  <a:lnTo>
                    <a:pt x="903" y="1232"/>
                  </a:lnTo>
                  <a:lnTo>
                    <a:pt x="910" y="1229"/>
                  </a:lnTo>
                  <a:lnTo>
                    <a:pt x="915" y="1226"/>
                  </a:lnTo>
                  <a:lnTo>
                    <a:pt x="919" y="1225"/>
                  </a:lnTo>
                  <a:lnTo>
                    <a:pt x="924" y="1223"/>
                  </a:lnTo>
                  <a:lnTo>
                    <a:pt x="929" y="1223"/>
                  </a:lnTo>
                  <a:lnTo>
                    <a:pt x="932" y="1223"/>
                  </a:lnTo>
                  <a:lnTo>
                    <a:pt x="935" y="1223"/>
                  </a:lnTo>
                  <a:lnTo>
                    <a:pt x="938" y="1223"/>
                  </a:lnTo>
                  <a:lnTo>
                    <a:pt x="941" y="1223"/>
                  </a:lnTo>
                  <a:lnTo>
                    <a:pt x="944" y="1223"/>
                  </a:lnTo>
                  <a:lnTo>
                    <a:pt x="947" y="1223"/>
                  </a:lnTo>
                  <a:lnTo>
                    <a:pt x="950" y="1223"/>
                  </a:lnTo>
                  <a:lnTo>
                    <a:pt x="953" y="1223"/>
                  </a:lnTo>
                  <a:lnTo>
                    <a:pt x="956" y="1222"/>
                  </a:lnTo>
                  <a:lnTo>
                    <a:pt x="958" y="1220"/>
                  </a:lnTo>
                  <a:lnTo>
                    <a:pt x="961" y="1219"/>
                  </a:lnTo>
                  <a:lnTo>
                    <a:pt x="964" y="1216"/>
                  </a:lnTo>
                  <a:lnTo>
                    <a:pt x="967" y="1211"/>
                  </a:lnTo>
                  <a:lnTo>
                    <a:pt x="968" y="1206"/>
                  </a:lnTo>
                  <a:lnTo>
                    <a:pt x="970" y="1199"/>
                  </a:lnTo>
                  <a:lnTo>
                    <a:pt x="971" y="1191"/>
                  </a:lnTo>
                  <a:lnTo>
                    <a:pt x="971" y="1182"/>
                  </a:lnTo>
                  <a:lnTo>
                    <a:pt x="971" y="1171"/>
                  </a:lnTo>
                  <a:lnTo>
                    <a:pt x="971" y="1162"/>
                  </a:lnTo>
                  <a:lnTo>
                    <a:pt x="971" y="1153"/>
                  </a:lnTo>
                  <a:lnTo>
                    <a:pt x="970" y="1142"/>
                  </a:lnTo>
                  <a:lnTo>
                    <a:pt x="968" y="1133"/>
                  </a:lnTo>
                  <a:lnTo>
                    <a:pt x="967" y="1124"/>
                  </a:lnTo>
                  <a:lnTo>
                    <a:pt x="967" y="1118"/>
                  </a:lnTo>
                  <a:lnTo>
                    <a:pt x="965" y="1110"/>
                  </a:lnTo>
                  <a:lnTo>
                    <a:pt x="965" y="1107"/>
                  </a:lnTo>
                  <a:lnTo>
                    <a:pt x="964" y="1104"/>
                  </a:lnTo>
                  <a:lnTo>
                    <a:pt x="964" y="1102"/>
                  </a:lnTo>
                  <a:lnTo>
                    <a:pt x="958" y="1026"/>
                  </a:lnTo>
                  <a:lnTo>
                    <a:pt x="906" y="772"/>
                  </a:lnTo>
                  <a:lnTo>
                    <a:pt x="890" y="668"/>
                  </a:lnTo>
                  <a:lnTo>
                    <a:pt x="873" y="578"/>
                  </a:lnTo>
                  <a:lnTo>
                    <a:pt x="846" y="447"/>
                  </a:lnTo>
                  <a:lnTo>
                    <a:pt x="820" y="347"/>
                  </a:lnTo>
                  <a:lnTo>
                    <a:pt x="808" y="232"/>
                  </a:lnTo>
                  <a:lnTo>
                    <a:pt x="794" y="171"/>
                  </a:lnTo>
                  <a:lnTo>
                    <a:pt x="771" y="122"/>
                  </a:lnTo>
                  <a:lnTo>
                    <a:pt x="745" y="80"/>
                  </a:lnTo>
                  <a:lnTo>
                    <a:pt x="698" y="43"/>
                  </a:lnTo>
                  <a:lnTo>
                    <a:pt x="632" y="11"/>
                  </a:lnTo>
                  <a:lnTo>
                    <a:pt x="575" y="0"/>
                  </a:lnTo>
                  <a:lnTo>
                    <a:pt x="551" y="8"/>
                  </a:lnTo>
                  <a:lnTo>
                    <a:pt x="425" y="55"/>
                  </a:lnTo>
                  <a:lnTo>
                    <a:pt x="401" y="135"/>
                  </a:lnTo>
                  <a:lnTo>
                    <a:pt x="387" y="173"/>
                  </a:lnTo>
                  <a:lnTo>
                    <a:pt x="347" y="228"/>
                  </a:lnTo>
                  <a:lnTo>
                    <a:pt x="329" y="269"/>
                  </a:lnTo>
                  <a:lnTo>
                    <a:pt x="275" y="410"/>
                  </a:lnTo>
                  <a:lnTo>
                    <a:pt x="213" y="485"/>
                  </a:lnTo>
                  <a:lnTo>
                    <a:pt x="133" y="538"/>
                  </a:lnTo>
                  <a:lnTo>
                    <a:pt x="0" y="602"/>
                  </a:lnTo>
                  <a:lnTo>
                    <a:pt x="30" y="622"/>
                  </a:lnTo>
                  <a:lnTo>
                    <a:pt x="46" y="667"/>
                  </a:lnTo>
                  <a:lnTo>
                    <a:pt x="46" y="667"/>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1" name="Freeform 15"/>
            <p:cNvSpPr>
              <a:spLocks/>
            </p:cNvSpPr>
            <p:nvPr/>
          </p:nvSpPr>
          <p:spPr bwMode="auto">
            <a:xfrm>
              <a:off x="4464" y="2859"/>
              <a:ext cx="237" cy="260"/>
            </a:xfrm>
            <a:custGeom>
              <a:avLst/>
              <a:gdLst>
                <a:gd name="T0" fmla="*/ 189 w 257"/>
                <a:gd name="T1" fmla="*/ 0 h 266"/>
                <a:gd name="T2" fmla="*/ 215 w 257"/>
                <a:gd name="T3" fmla="*/ 20 h 266"/>
                <a:gd name="T4" fmla="*/ 226 w 257"/>
                <a:gd name="T5" fmla="*/ 39 h 266"/>
                <a:gd name="T6" fmla="*/ 231 w 257"/>
                <a:gd name="T7" fmla="*/ 65 h 266"/>
                <a:gd name="T8" fmla="*/ 254 w 257"/>
                <a:gd name="T9" fmla="*/ 68 h 266"/>
                <a:gd name="T10" fmla="*/ 257 w 257"/>
                <a:gd name="T11" fmla="*/ 138 h 266"/>
                <a:gd name="T12" fmla="*/ 189 w 257"/>
                <a:gd name="T13" fmla="*/ 164 h 266"/>
                <a:gd name="T14" fmla="*/ 182 w 257"/>
                <a:gd name="T15" fmla="*/ 205 h 266"/>
                <a:gd name="T16" fmla="*/ 162 w 257"/>
                <a:gd name="T17" fmla="*/ 192 h 266"/>
                <a:gd name="T18" fmla="*/ 153 w 257"/>
                <a:gd name="T19" fmla="*/ 211 h 266"/>
                <a:gd name="T20" fmla="*/ 144 w 257"/>
                <a:gd name="T21" fmla="*/ 208 h 266"/>
                <a:gd name="T22" fmla="*/ 137 w 257"/>
                <a:gd name="T23" fmla="*/ 196 h 266"/>
                <a:gd name="T24" fmla="*/ 96 w 257"/>
                <a:gd name="T25" fmla="*/ 233 h 266"/>
                <a:gd name="T26" fmla="*/ 72 w 257"/>
                <a:gd name="T27" fmla="*/ 265 h 266"/>
                <a:gd name="T28" fmla="*/ 66 w 257"/>
                <a:gd name="T29" fmla="*/ 262 h 266"/>
                <a:gd name="T30" fmla="*/ 64 w 257"/>
                <a:gd name="T31" fmla="*/ 248 h 266"/>
                <a:gd name="T32" fmla="*/ 73 w 257"/>
                <a:gd name="T33" fmla="*/ 210 h 266"/>
                <a:gd name="T34" fmla="*/ 47 w 257"/>
                <a:gd name="T35" fmla="*/ 245 h 266"/>
                <a:gd name="T36" fmla="*/ 32 w 257"/>
                <a:gd name="T37" fmla="*/ 259 h 266"/>
                <a:gd name="T38" fmla="*/ 17 w 257"/>
                <a:gd name="T39" fmla="*/ 266 h 266"/>
                <a:gd name="T40" fmla="*/ 15 w 257"/>
                <a:gd name="T41" fmla="*/ 257 h 266"/>
                <a:gd name="T42" fmla="*/ 21 w 257"/>
                <a:gd name="T43" fmla="*/ 236 h 266"/>
                <a:gd name="T44" fmla="*/ 50 w 257"/>
                <a:gd name="T45" fmla="*/ 202 h 266"/>
                <a:gd name="T46" fmla="*/ 58 w 257"/>
                <a:gd name="T47" fmla="*/ 187 h 266"/>
                <a:gd name="T48" fmla="*/ 43 w 257"/>
                <a:gd name="T49" fmla="*/ 190 h 266"/>
                <a:gd name="T50" fmla="*/ 24 w 257"/>
                <a:gd name="T51" fmla="*/ 205 h 266"/>
                <a:gd name="T52" fmla="*/ 1 w 257"/>
                <a:gd name="T53" fmla="*/ 234 h 266"/>
                <a:gd name="T54" fmla="*/ 0 w 257"/>
                <a:gd name="T55" fmla="*/ 222 h 266"/>
                <a:gd name="T56" fmla="*/ 6 w 257"/>
                <a:gd name="T57" fmla="*/ 192 h 266"/>
                <a:gd name="T58" fmla="*/ 6 w 257"/>
                <a:gd name="T59" fmla="*/ 175 h 266"/>
                <a:gd name="T60" fmla="*/ 21 w 257"/>
                <a:gd name="T61" fmla="*/ 144 h 266"/>
                <a:gd name="T62" fmla="*/ 95 w 257"/>
                <a:gd name="T63" fmla="*/ 98 h 266"/>
                <a:gd name="T64" fmla="*/ 96 w 257"/>
                <a:gd name="T65" fmla="*/ 66 h 266"/>
                <a:gd name="T66" fmla="*/ 133 w 257"/>
                <a:gd name="T67" fmla="*/ 26 h 266"/>
                <a:gd name="T68" fmla="*/ 159 w 257"/>
                <a:gd name="T69" fmla="*/ 7 h 266"/>
                <a:gd name="T70" fmla="*/ 189 w 257"/>
                <a:gd name="T71" fmla="*/ 0 h 266"/>
                <a:gd name="T72" fmla="*/ 189 w 257"/>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7" h="266">
                  <a:moveTo>
                    <a:pt x="189" y="0"/>
                  </a:moveTo>
                  <a:lnTo>
                    <a:pt x="215" y="20"/>
                  </a:lnTo>
                  <a:lnTo>
                    <a:pt x="226" y="39"/>
                  </a:lnTo>
                  <a:lnTo>
                    <a:pt x="231" y="65"/>
                  </a:lnTo>
                  <a:lnTo>
                    <a:pt x="254" y="68"/>
                  </a:lnTo>
                  <a:lnTo>
                    <a:pt x="257" y="138"/>
                  </a:lnTo>
                  <a:lnTo>
                    <a:pt x="189" y="164"/>
                  </a:lnTo>
                  <a:lnTo>
                    <a:pt x="182" y="205"/>
                  </a:lnTo>
                  <a:lnTo>
                    <a:pt x="162" y="192"/>
                  </a:lnTo>
                  <a:lnTo>
                    <a:pt x="153" y="211"/>
                  </a:lnTo>
                  <a:lnTo>
                    <a:pt x="144" y="208"/>
                  </a:lnTo>
                  <a:lnTo>
                    <a:pt x="137" y="196"/>
                  </a:lnTo>
                  <a:lnTo>
                    <a:pt x="96" y="233"/>
                  </a:lnTo>
                  <a:lnTo>
                    <a:pt x="72" y="265"/>
                  </a:lnTo>
                  <a:lnTo>
                    <a:pt x="66" y="262"/>
                  </a:lnTo>
                  <a:lnTo>
                    <a:pt x="64" y="248"/>
                  </a:lnTo>
                  <a:lnTo>
                    <a:pt x="73" y="210"/>
                  </a:lnTo>
                  <a:lnTo>
                    <a:pt x="47" y="245"/>
                  </a:lnTo>
                  <a:lnTo>
                    <a:pt x="32" y="259"/>
                  </a:lnTo>
                  <a:lnTo>
                    <a:pt x="17" y="266"/>
                  </a:lnTo>
                  <a:lnTo>
                    <a:pt x="15" y="257"/>
                  </a:lnTo>
                  <a:lnTo>
                    <a:pt x="21" y="236"/>
                  </a:lnTo>
                  <a:lnTo>
                    <a:pt x="50" y="202"/>
                  </a:lnTo>
                  <a:lnTo>
                    <a:pt x="58" y="187"/>
                  </a:lnTo>
                  <a:lnTo>
                    <a:pt x="43" y="190"/>
                  </a:lnTo>
                  <a:lnTo>
                    <a:pt x="24" y="205"/>
                  </a:lnTo>
                  <a:lnTo>
                    <a:pt x="1" y="234"/>
                  </a:lnTo>
                  <a:lnTo>
                    <a:pt x="0" y="222"/>
                  </a:lnTo>
                  <a:lnTo>
                    <a:pt x="6" y="192"/>
                  </a:lnTo>
                  <a:lnTo>
                    <a:pt x="6" y="175"/>
                  </a:lnTo>
                  <a:lnTo>
                    <a:pt x="21" y="144"/>
                  </a:lnTo>
                  <a:lnTo>
                    <a:pt x="95" y="98"/>
                  </a:lnTo>
                  <a:lnTo>
                    <a:pt x="96" y="66"/>
                  </a:lnTo>
                  <a:lnTo>
                    <a:pt x="133" y="26"/>
                  </a:lnTo>
                  <a:lnTo>
                    <a:pt x="159" y="7"/>
                  </a:lnTo>
                  <a:lnTo>
                    <a:pt x="189" y="0"/>
                  </a:lnTo>
                  <a:lnTo>
                    <a:pt x="189" y="0"/>
                  </a:lnTo>
                  <a:close/>
                </a:path>
              </a:pathLst>
            </a:custGeom>
            <a:solidFill>
              <a:srgbClr val="FFD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2" name="Freeform 16"/>
            <p:cNvSpPr>
              <a:spLocks/>
            </p:cNvSpPr>
            <p:nvPr/>
          </p:nvSpPr>
          <p:spPr bwMode="auto">
            <a:xfrm>
              <a:off x="4698" y="2001"/>
              <a:ext cx="460" cy="304"/>
            </a:xfrm>
            <a:custGeom>
              <a:avLst/>
              <a:gdLst>
                <a:gd name="T0" fmla="*/ 1 w 498"/>
                <a:gd name="T1" fmla="*/ 40 h 311"/>
                <a:gd name="T2" fmla="*/ 82 w 498"/>
                <a:gd name="T3" fmla="*/ 14 h 311"/>
                <a:gd name="T4" fmla="*/ 180 w 498"/>
                <a:gd name="T5" fmla="*/ 0 h 311"/>
                <a:gd name="T6" fmla="*/ 353 w 498"/>
                <a:gd name="T7" fmla="*/ 32 h 311"/>
                <a:gd name="T8" fmla="*/ 466 w 498"/>
                <a:gd name="T9" fmla="*/ 78 h 311"/>
                <a:gd name="T10" fmla="*/ 498 w 498"/>
                <a:gd name="T11" fmla="*/ 153 h 311"/>
                <a:gd name="T12" fmla="*/ 480 w 498"/>
                <a:gd name="T13" fmla="*/ 199 h 311"/>
                <a:gd name="T14" fmla="*/ 482 w 498"/>
                <a:gd name="T15" fmla="*/ 286 h 311"/>
                <a:gd name="T16" fmla="*/ 281 w 498"/>
                <a:gd name="T17" fmla="*/ 311 h 311"/>
                <a:gd name="T18" fmla="*/ 41 w 498"/>
                <a:gd name="T19" fmla="*/ 214 h 311"/>
                <a:gd name="T20" fmla="*/ 33 w 498"/>
                <a:gd name="T21" fmla="*/ 155 h 311"/>
                <a:gd name="T22" fmla="*/ 0 w 498"/>
                <a:gd name="T23" fmla="*/ 94 h 311"/>
                <a:gd name="T24" fmla="*/ 1 w 498"/>
                <a:gd name="T25" fmla="*/ 40 h 311"/>
                <a:gd name="T26" fmla="*/ 1 w 498"/>
                <a:gd name="T27"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8" h="311">
                  <a:moveTo>
                    <a:pt x="1" y="40"/>
                  </a:moveTo>
                  <a:lnTo>
                    <a:pt x="82" y="14"/>
                  </a:lnTo>
                  <a:lnTo>
                    <a:pt x="180" y="0"/>
                  </a:lnTo>
                  <a:lnTo>
                    <a:pt x="353" y="32"/>
                  </a:lnTo>
                  <a:lnTo>
                    <a:pt x="466" y="78"/>
                  </a:lnTo>
                  <a:lnTo>
                    <a:pt x="498" y="153"/>
                  </a:lnTo>
                  <a:lnTo>
                    <a:pt x="480" y="199"/>
                  </a:lnTo>
                  <a:lnTo>
                    <a:pt x="482" y="286"/>
                  </a:lnTo>
                  <a:lnTo>
                    <a:pt x="281" y="311"/>
                  </a:lnTo>
                  <a:lnTo>
                    <a:pt x="41" y="214"/>
                  </a:lnTo>
                  <a:lnTo>
                    <a:pt x="33" y="155"/>
                  </a:lnTo>
                  <a:lnTo>
                    <a:pt x="0" y="94"/>
                  </a:lnTo>
                  <a:lnTo>
                    <a:pt x="1" y="40"/>
                  </a:lnTo>
                  <a:lnTo>
                    <a:pt x="1" y="40"/>
                  </a:lnTo>
                  <a:close/>
                </a:path>
              </a:pathLst>
            </a:custGeom>
            <a:solidFill>
              <a:srgbClr val="FFD3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3" name="Freeform 17"/>
            <p:cNvSpPr>
              <a:spLocks/>
            </p:cNvSpPr>
            <p:nvPr/>
          </p:nvSpPr>
          <p:spPr bwMode="auto">
            <a:xfrm>
              <a:off x="4651" y="1834"/>
              <a:ext cx="585" cy="319"/>
            </a:xfrm>
            <a:custGeom>
              <a:avLst/>
              <a:gdLst>
                <a:gd name="T0" fmla="*/ 50 w 635"/>
                <a:gd name="T1" fmla="*/ 213 h 327"/>
                <a:gd name="T2" fmla="*/ 98 w 635"/>
                <a:gd name="T3" fmla="*/ 197 h 327"/>
                <a:gd name="T4" fmla="*/ 180 w 635"/>
                <a:gd name="T5" fmla="*/ 179 h 327"/>
                <a:gd name="T6" fmla="*/ 275 w 635"/>
                <a:gd name="T7" fmla="*/ 181 h 327"/>
                <a:gd name="T8" fmla="*/ 381 w 635"/>
                <a:gd name="T9" fmla="*/ 203 h 327"/>
                <a:gd name="T10" fmla="*/ 425 w 635"/>
                <a:gd name="T11" fmla="*/ 226 h 327"/>
                <a:gd name="T12" fmla="*/ 502 w 635"/>
                <a:gd name="T13" fmla="*/ 268 h 327"/>
                <a:gd name="T14" fmla="*/ 538 w 635"/>
                <a:gd name="T15" fmla="*/ 301 h 327"/>
                <a:gd name="T16" fmla="*/ 546 w 635"/>
                <a:gd name="T17" fmla="*/ 327 h 327"/>
                <a:gd name="T18" fmla="*/ 569 w 635"/>
                <a:gd name="T19" fmla="*/ 314 h 327"/>
                <a:gd name="T20" fmla="*/ 604 w 635"/>
                <a:gd name="T21" fmla="*/ 294 h 327"/>
                <a:gd name="T22" fmla="*/ 633 w 635"/>
                <a:gd name="T23" fmla="*/ 257 h 327"/>
                <a:gd name="T24" fmla="*/ 635 w 635"/>
                <a:gd name="T25" fmla="*/ 211 h 327"/>
                <a:gd name="T26" fmla="*/ 612 w 635"/>
                <a:gd name="T27" fmla="*/ 178 h 327"/>
                <a:gd name="T28" fmla="*/ 578 w 635"/>
                <a:gd name="T29" fmla="*/ 150 h 327"/>
                <a:gd name="T30" fmla="*/ 570 w 635"/>
                <a:gd name="T31" fmla="*/ 116 h 327"/>
                <a:gd name="T32" fmla="*/ 554 w 635"/>
                <a:gd name="T33" fmla="*/ 92 h 327"/>
                <a:gd name="T34" fmla="*/ 526 w 635"/>
                <a:gd name="T35" fmla="*/ 77 h 327"/>
                <a:gd name="T36" fmla="*/ 495 w 635"/>
                <a:gd name="T37" fmla="*/ 78 h 327"/>
                <a:gd name="T38" fmla="*/ 479 w 635"/>
                <a:gd name="T39" fmla="*/ 67 h 327"/>
                <a:gd name="T40" fmla="*/ 457 w 635"/>
                <a:gd name="T41" fmla="*/ 37 h 327"/>
                <a:gd name="T42" fmla="*/ 436 w 635"/>
                <a:gd name="T43" fmla="*/ 34 h 327"/>
                <a:gd name="T44" fmla="*/ 394 w 635"/>
                <a:gd name="T45" fmla="*/ 34 h 327"/>
                <a:gd name="T46" fmla="*/ 359 w 635"/>
                <a:gd name="T47" fmla="*/ 5 h 327"/>
                <a:gd name="T48" fmla="*/ 336 w 635"/>
                <a:gd name="T49" fmla="*/ 0 h 327"/>
                <a:gd name="T50" fmla="*/ 297 w 635"/>
                <a:gd name="T51" fmla="*/ 25 h 327"/>
                <a:gd name="T52" fmla="*/ 271 w 635"/>
                <a:gd name="T53" fmla="*/ 31 h 327"/>
                <a:gd name="T54" fmla="*/ 225 w 635"/>
                <a:gd name="T55" fmla="*/ 19 h 327"/>
                <a:gd name="T56" fmla="*/ 180 w 635"/>
                <a:gd name="T57" fmla="*/ 6 h 327"/>
                <a:gd name="T58" fmla="*/ 153 w 635"/>
                <a:gd name="T59" fmla="*/ 8 h 327"/>
                <a:gd name="T60" fmla="*/ 119 w 635"/>
                <a:gd name="T61" fmla="*/ 28 h 327"/>
                <a:gd name="T62" fmla="*/ 55 w 635"/>
                <a:gd name="T63" fmla="*/ 87 h 327"/>
                <a:gd name="T64" fmla="*/ 12 w 635"/>
                <a:gd name="T65" fmla="*/ 93 h 327"/>
                <a:gd name="T66" fmla="*/ 0 w 635"/>
                <a:gd name="T67" fmla="*/ 106 h 327"/>
                <a:gd name="T68" fmla="*/ 1 w 635"/>
                <a:gd name="T69" fmla="*/ 130 h 327"/>
                <a:gd name="T70" fmla="*/ 4 w 635"/>
                <a:gd name="T71" fmla="*/ 155 h 327"/>
                <a:gd name="T72" fmla="*/ 17 w 635"/>
                <a:gd name="T73" fmla="*/ 178 h 327"/>
                <a:gd name="T74" fmla="*/ 43 w 635"/>
                <a:gd name="T75" fmla="*/ 191 h 327"/>
                <a:gd name="T76" fmla="*/ 50 w 635"/>
                <a:gd name="T77" fmla="*/ 213 h 327"/>
                <a:gd name="T78" fmla="*/ 50 w 635"/>
                <a:gd name="T79" fmla="*/ 21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5" h="327">
                  <a:moveTo>
                    <a:pt x="50" y="213"/>
                  </a:moveTo>
                  <a:lnTo>
                    <a:pt x="98" y="197"/>
                  </a:lnTo>
                  <a:lnTo>
                    <a:pt x="180" y="179"/>
                  </a:lnTo>
                  <a:lnTo>
                    <a:pt x="275" y="181"/>
                  </a:lnTo>
                  <a:lnTo>
                    <a:pt x="381" y="203"/>
                  </a:lnTo>
                  <a:lnTo>
                    <a:pt x="425" y="226"/>
                  </a:lnTo>
                  <a:lnTo>
                    <a:pt x="502" y="268"/>
                  </a:lnTo>
                  <a:lnTo>
                    <a:pt x="538" y="301"/>
                  </a:lnTo>
                  <a:lnTo>
                    <a:pt x="546" y="327"/>
                  </a:lnTo>
                  <a:lnTo>
                    <a:pt x="569" y="314"/>
                  </a:lnTo>
                  <a:lnTo>
                    <a:pt x="604" y="294"/>
                  </a:lnTo>
                  <a:lnTo>
                    <a:pt x="633" y="257"/>
                  </a:lnTo>
                  <a:lnTo>
                    <a:pt x="635" y="211"/>
                  </a:lnTo>
                  <a:lnTo>
                    <a:pt x="612" y="178"/>
                  </a:lnTo>
                  <a:lnTo>
                    <a:pt x="578" y="150"/>
                  </a:lnTo>
                  <a:lnTo>
                    <a:pt x="570" y="116"/>
                  </a:lnTo>
                  <a:lnTo>
                    <a:pt x="554" y="92"/>
                  </a:lnTo>
                  <a:lnTo>
                    <a:pt x="526" y="77"/>
                  </a:lnTo>
                  <a:lnTo>
                    <a:pt x="495" y="78"/>
                  </a:lnTo>
                  <a:lnTo>
                    <a:pt x="479" y="67"/>
                  </a:lnTo>
                  <a:lnTo>
                    <a:pt x="457" y="37"/>
                  </a:lnTo>
                  <a:lnTo>
                    <a:pt x="436" y="34"/>
                  </a:lnTo>
                  <a:lnTo>
                    <a:pt x="394" y="34"/>
                  </a:lnTo>
                  <a:lnTo>
                    <a:pt x="359" y="5"/>
                  </a:lnTo>
                  <a:lnTo>
                    <a:pt x="336" y="0"/>
                  </a:lnTo>
                  <a:lnTo>
                    <a:pt x="297" y="25"/>
                  </a:lnTo>
                  <a:lnTo>
                    <a:pt x="271" y="31"/>
                  </a:lnTo>
                  <a:lnTo>
                    <a:pt x="225" y="19"/>
                  </a:lnTo>
                  <a:lnTo>
                    <a:pt x="180" y="6"/>
                  </a:lnTo>
                  <a:lnTo>
                    <a:pt x="153" y="8"/>
                  </a:lnTo>
                  <a:lnTo>
                    <a:pt x="119" y="28"/>
                  </a:lnTo>
                  <a:lnTo>
                    <a:pt x="55" y="87"/>
                  </a:lnTo>
                  <a:lnTo>
                    <a:pt x="12" y="93"/>
                  </a:lnTo>
                  <a:lnTo>
                    <a:pt x="0" y="106"/>
                  </a:lnTo>
                  <a:lnTo>
                    <a:pt x="1" y="130"/>
                  </a:lnTo>
                  <a:lnTo>
                    <a:pt x="4" y="155"/>
                  </a:lnTo>
                  <a:lnTo>
                    <a:pt x="17" y="178"/>
                  </a:lnTo>
                  <a:lnTo>
                    <a:pt x="43" y="191"/>
                  </a:lnTo>
                  <a:lnTo>
                    <a:pt x="50" y="213"/>
                  </a:lnTo>
                  <a:lnTo>
                    <a:pt x="50" y="213"/>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4" name="Freeform 18"/>
            <p:cNvSpPr>
              <a:spLocks/>
            </p:cNvSpPr>
            <p:nvPr/>
          </p:nvSpPr>
          <p:spPr bwMode="auto">
            <a:xfrm>
              <a:off x="4733" y="1901"/>
              <a:ext cx="412" cy="537"/>
            </a:xfrm>
            <a:custGeom>
              <a:avLst/>
              <a:gdLst>
                <a:gd name="T0" fmla="*/ 0 w 447"/>
                <a:gd name="T1" fmla="*/ 318 h 549"/>
                <a:gd name="T2" fmla="*/ 70 w 447"/>
                <a:gd name="T3" fmla="*/ 295 h 549"/>
                <a:gd name="T4" fmla="*/ 128 w 447"/>
                <a:gd name="T5" fmla="*/ 280 h 549"/>
                <a:gd name="T6" fmla="*/ 179 w 447"/>
                <a:gd name="T7" fmla="*/ 258 h 549"/>
                <a:gd name="T8" fmla="*/ 242 w 447"/>
                <a:gd name="T9" fmla="*/ 225 h 549"/>
                <a:gd name="T10" fmla="*/ 265 w 447"/>
                <a:gd name="T11" fmla="*/ 196 h 549"/>
                <a:gd name="T12" fmla="*/ 294 w 447"/>
                <a:gd name="T13" fmla="*/ 122 h 549"/>
                <a:gd name="T14" fmla="*/ 341 w 447"/>
                <a:gd name="T15" fmla="*/ 55 h 549"/>
                <a:gd name="T16" fmla="*/ 387 w 447"/>
                <a:gd name="T17" fmla="*/ 0 h 549"/>
                <a:gd name="T18" fmla="*/ 405 w 447"/>
                <a:gd name="T19" fmla="*/ 9 h 549"/>
                <a:gd name="T20" fmla="*/ 334 w 447"/>
                <a:gd name="T21" fmla="*/ 122 h 549"/>
                <a:gd name="T22" fmla="*/ 283 w 447"/>
                <a:gd name="T23" fmla="*/ 228 h 549"/>
                <a:gd name="T24" fmla="*/ 269 w 447"/>
                <a:gd name="T25" fmla="*/ 287 h 549"/>
                <a:gd name="T26" fmla="*/ 275 w 447"/>
                <a:gd name="T27" fmla="*/ 336 h 549"/>
                <a:gd name="T28" fmla="*/ 291 w 447"/>
                <a:gd name="T29" fmla="*/ 379 h 549"/>
                <a:gd name="T30" fmla="*/ 330 w 447"/>
                <a:gd name="T31" fmla="*/ 404 h 549"/>
                <a:gd name="T32" fmla="*/ 419 w 447"/>
                <a:gd name="T33" fmla="*/ 381 h 549"/>
                <a:gd name="T34" fmla="*/ 442 w 447"/>
                <a:gd name="T35" fmla="*/ 370 h 549"/>
                <a:gd name="T36" fmla="*/ 447 w 447"/>
                <a:gd name="T37" fmla="*/ 390 h 549"/>
                <a:gd name="T38" fmla="*/ 393 w 447"/>
                <a:gd name="T39" fmla="*/ 420 h 549"/>
                <a:gd name="T40" fmla="*/ 327 w 447"/>
                <a:gd name="T41" fmla="*/ 430 h 549"/>
                <a:gd name="T42" fmla="*/ 271 w 447"/>
                <a:gd name="T43" fmla="*/ 469 h 549"/>
                <a:gd name="T44" fmla="*/ 181 w 447"/>
                <a:gd name="T45" fmla="*/ 538 h 549"/>
                <a:gd name="T46" fmla="*/ 155 w 447"/>
                <a:gd name="T47" fmla="*/ 549 h 549"/>
                <a:gd name="T48" fmla="*/ 118 w 447"/>
                <a:gd name="T49" fmla="*/ 547 h 549"/>
                <a:gd name="T50" fmla="*/ 72 w 447"/>
                <a:gd name="T51" fmla="*/ 526 h 549"/>
                <a:gd name="T52" fmla="*/ 23 w 447"/>
                <a:gd name="T53" fmla="*/ 451 h 549"/>
                <a:gd name="T54" fmla="*/ 5 w 447"/>
                <a:gd name="T55" fmla="*/ 359 h 549"/>
                <a:gd name="T56" fmla="*/ 0 w 447"/>
                <a:gd name="T57" fmla="*/ 318 h 549"/>
                <a:gd name="T58" fmla="*/ 0 w 447"/>
                <a:gd name="T59" fmla="*/ 31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7" h="549">
                  <a:moveTo>
                    <a:pt x="0" y="318"/>
                  </a:moveTo>
                  <a:lnTo>
                    <a:pt x="70" y="295"/>
                  </a:lnTo>
                  <a:lnTo>
                    <a:pt x="128" y="280"/>
                  </a:lnTo>
                  <a:lnTo>
                    <a:pt x="179" y="258"/>
                  </a:lnTo>
                  <a:lnTo>
                    <a:pt x="242" y="225"/>
                  </a:lnTo>
                  <a:lnTo>
                    <a:pt x="265" y="196"/>
                  </a:lnTo>
                  <a:lnTo>
                    <a:pt x="294" y="122"/>
                  </a:lnTo>
                  <a:lnTo>
                    <a:pt x="341" y="55"/>
                  </a:lnTo>
                  <a:lnTo>
                    <a:pt x="387" y="0"/>
                  </a:lnTo>
                  <a:lnTo>
                    <a:pt x="405" y="9"/>
                  </a:lnTo>
                  <a:lnTo>
                    <a:pt x="334" y="122"/>
                  </a:lnTo>
                  <a:lnTo>
                    <a:pt x="283" y="228"/>
                  </a:lnTo>
                  <a:lnTo>
                    <a:pt x="269" y="287"/>
                  </a:lnTo>
                  <a:lnTo>
                    <a:pt x="275" y="336"/>
                  </a:lnTo>
                  <a:lnTo>
                    <a:pt x="291" y="379"/>
                  </a:lnTo>
                  <a:lnTo>
                    <a:pt x="330" y="404"/>
                  </a:lnTo>
                  <a:lnTo>
                    <a:pt x="419" y="381"/>
                  </a:lnTo>
                  <a:lnTo>
                    <a:pt x="442" y="370"/>
                  </a:lnTo>
                  <a:lnTo>
                    <a:pt x="447" y="390"/>
                  </a:lnTo>
                  <a:lnTo>
                    <a:pt x="393" y="420"/>
                  </a:lnTo>
                  <a:lnTo>
                    <a:pt x="327" y="430"/>
                  </a:lnTo>
                  <a:lnTo>
                    <a:pt x="271" y="469"/>
                  </a:lnTo>
                  <a:lnTo>
                    <a:pt x="181" y="538"/>
                  </a:lnTo>
                  <a:lnTo>
                    <a:pt x="155" y="549"/>
                  </a:lnTo>
                  <a:lnTo>
                    <a:pt x="118" y="547"/>
                  </a:lnTo>
                  <a:lnTo>
                    <a:pt x="72" y="526"/>
                  </a:lnTo>
                  <a:lnTo>
                    <a:pt x="23" y="451"/>
                  </a:lnTo>
                  <a:lnTo>
                    <a:pt x="5" y="359"/>
                  </a:lnTo>
                  <a:lnTo>
                    <a:pt x="0" y="318"/>
                  </a:lnTo>
                  <a:lnTo>
                    <a:pt x="0" y="318"/>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5" name="Freeform 19"/>
            <p:cNvSpPr>
              <a:spLocks/>
            </p:cNvSpPr>
            <p:nvPr/>
          </p:nvSpPr>
          <p:spPr bwMode="auto">
            <a:xfrm>
              <a:off x="4645" y="1830"/>
              <a:ext cx="451" cy="195"/>
            </a:xfrm>
            <a:custGeom>
              <a:avLst/>
              <a:gdLst>
                <a:gd name="T0" fmla="*/ 350 w 489"/>
                <a:gd name="T1" fmla="*/ 0 h 200"/>
                <a:gd name="T2" fmla="*/ 367 w 489"/>
                <a:gd name="T3" fmla="*/ 4 h 200"/>
                <a:gd name="T4" fmla="*/ 384 w 489"/>
                <a:gd name="T5" fmla="*/ 15 h 200"/>
                <a:gd name="T6" fmla="*/ 397 w 489"/>
                <a:gd name="T7" fmla="*/ 30 h 200"/>
                <a:gd name="T8" fmla="*/ 420 w 489"/>
                <a:gd name="T9" fmla="*/ 30 h 200"/>
                <a:gd name="T10" fmla="*/ 448 w 489"/>
                <a:gd name="T11" fmla="*/ 32 h 200"/>
                <a:gd name="T12" fmla="*/ 471 w 489"/>
                <a:gd name="T13" fmla="*/ 42 h 200"/>
                <a:gd name="T14" fmla="*/ 486 w 489"/>
                <a:gd name="T15" fmla="*/ 64 h 200"/>
                <a:gd name="T16" fmla="*/ 478 w 489"/>
                <a:gd name="T17" fmla="*/ 67 h 200"/>
                <a:gd name="T18" fmla="*/ 465 w 489"/>
                <a:gd name="T19" fmla="*/ 52 h 200"/>
                <a:gd name="T20" fmla="*/ 445 w 489"/>
                <a:gd name="T21" fmla="*/ 42 h 200"/>
                <a:gd name="T22" fmla="*/ 425 w 489"/>
                <a:gd name="T23" fmla="*/ 41 h 200"/>
                <a:gd name="T24" fmla="*/ 405 w 489"/>
                <a:gd name="T25" fmla="*/ 45 h 200"/>
                <a:gd name="T26" fmla="*/ 388 w 489"/>
                <a:gd name="T27" fmla="*/ 36 h 200"/>
                <a:gd name="T28" fmla="*/ 376 w 489"/>
                <a:gd name="T29" fmla="*/ 23 h 200"/>
                <a:gd name="T30" fmla="*/ 362 w 489"/>
                <a:gd name="T31" fmla="*/ 12 h 200"/>
                <a:gd name="T32" fmla="*/ 342 w 489"/>
                <a:gd name="T33" fmla="*/ 12 h 200"/>
                <a:gd name="T34" fmla="*/ 321 w 489"/>
                <a:gd name="T35" fmla="*/ 19 h 200"/>
                <a:gd name="T36" fmla="*/ 301 w 489"/>
                <a:gd name="T37" fmla="*/ 32 h 200"/>
                <a:gd name="T38" fmla="*/ 280 w 489"/>
                <a:gd name="T39" fmla="*/ 41 h 200"/>
                <a:gd name="T40" fmla="*/ 255 w 489"/>
                <a:gd name="T41" fmla="*/ 38 h 200"/>
                <a:gd name="T42" fmla="*/ 226 w 489"/>
                <a:gd name="T43" fmla="*/ 27 h 200"/>
                <a:gd name="T44" fmla="*/ 197 w 489"/>
                <a:gd name="T45" fmla="*/ 16 h 200"/>
                <a:gd name="T46" fmla="*/ 168 w 489"/>
                <a:gd name="T47" fmla="*/ 15 h 200"/>
                <a:gd name="T48" fmla="*/ 140 w 489"/>
                <a:gd name="T49" fmla="*/ 26 h 200"/>
                <a:gd name="T50" fmla="*/ 119 w 489"/>
                <a:gd name="T51" fmla="*/ 41 h 200"/>
                <a:gd name="T52" fmla="*/ 99 w 489"/>
                <a:gd name="T53" fmla="*/ 59 h 200"/>
                <a:gd name="T54" fmla="*/ 81 w 489"/>
                <a:gd name="T55" fmla="*/ 79 h 200"/>
                <a:gd name="T56" fmla="*/ 62 w 489"/>
                <a:gd name="T57" fmla="*/ 94 h 200"/>
                <a:gd name="T58" fmla="*/ 47 w 489"/>
                <a:gd name="T59" fmla="*/ 96 h 200"/>
                <a:gd name="T60" fmla="*/ 33 w 489"/>
                <a:gd name="T61" fmla="*/ 96 h 200"/>
                <a:gd name="T62" fmla="*/ 21 w 489"/>
                <a:gd name="T63" fmla="*/ 100 h 200"/>
                <a:gd name="T64" fmla="*/ 12 w 489"/>
                <a:gd name="T65" fmla="*/ 116 h 200"/>
                <a:gd name="T66" fmla="*/ 9 w 489"/>
                <a:gd name="T67" fmla="*/ 133 h 200"/>
                <a:gd name="T68" fmla="*/ 13 w 489"/>
                <a:gd name="T69" fmla="*/ 151 h 200"/>
                <a:gd name="T70" fmla="*/ 21 w 489"/>
                <a:gd name="T71" fmla="*/ 168 h 200"/>
                <a:gd name="T72" fmla="*/ 30 w 489"/>
                <a:gd name="T73" fmla="*/ 183 h 200"/>
                <a:gd name="T74" fmla="*/ 45 w 489"/>
                <a:gd name="T75" fmla="*/ 189 h 200"/>
                <a:gd name="T76" fmla="*/ 56 w 489"/>
                <a:gd name="T77" fmla="*/ 197 h 200"/>
                <a:gd name="T78" fmla="*/ 33 w 489"/>
                <a:gd name="T79" fmla="*/ 195 h 200"/>
                <a:gd name="T80" fmla="*/ 13 w 489"/>
                <a:gd name="T81" fmla="*/ 177 h 200"/>
                <a:gd name="T82" fmla="*/ 3 w 489"/>
                <a:gd name="T83" fmla="*/ 149 h 200"/>
                <a:gd name="T84" fmla="*/ 0 w 489"/>
                <a:gd name="T85" fmla="*/ 120 h 200"/>
                <a:gd name="T86" fmla="*/ 7 w 489"/>
                <a:gd name="T87" fmla="*/ 100 h 200"/>
                <a:gd name="T88" fmla="*/ 21 w 489"/>
                <a:gd name="T89" fmla="*/ 90 h 200"/>
                <a:gd name="T90" fmla="*/ 38 w 489"/>
                <a:gd name="T91" fmla="*/ 84 h 200"/>
                <a:gd name="T92" fmla="*/ 55 w 489"/>
                <a:gd name="T93" fmla="*/ 84 h 200"/>
                <a:gd name="T94" fmla="*/ 84 w 489"/>
                <a:gd name="T95" fmla="*/ 61 h 200"/>
                <a:gd name="T96" fmla="*/ 117 w 489"/>
                <a:gd name="T97" fmla="*/ 30 h 200"/>
                <a:gd name="T98" fmla="*/ 153 w 489"/>
                <a:gd name="T99" fmla="*/ 9 h 200"/>
                <a:gd name="T100" fmla="*/ 194 w 489"/>
                <a:gd name="T101" fmla="*/ 6 h 200"/>
                <a:gd name="T102" fmla="*/ 223 w 489"/>
                <a:gd name="T103" fmla="*/ 15 h 200"/>
                <a:gd name="T104" fmla="*/ 249 w 489"/>
                <a:gd name="T105" fmla="*/ 26 h 200"/>
                <a:gd name="T106" fmla="*/ 275 w 489"/>
                <a:gd name="T107" fmla="*/ 30 h 200"/>
                <a:gd name="T108" fmla="*/ 299 w 489"/>
                <a:gd name="T109" fmla="*/ 24 h 200"/>
                <a:gd name="T110" fmla="*/ 316 w 489"/>
                <a:gd name="T111" fmla="*/ 12 h 200"/>
                <a:gd name="T112" fmla="*/ 330 w 489"/>
                <a:gd name="T113"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 h="200">
                  <a:moveTo>
                    <a:pt x="335" y="1"/>
                  </a:moveTo>
                  <a:lnTo>
                    <a:pt x="339" y="0"/>
                  </a:lnTo>
                  <a:lnTo>
                    <a:pt x="344" y="0"/>
                  </a:lnTo>
                  <a:lnTo>
                    <a:pt x="350" y="0"/>
                  </a:lnTo>
                  <a:lnTo>
                    <a:pt x="355" y="1"/>
                  </a:lnTo>
                  <a:lnTo>
                    <a:pt x="358" y="1"/>
                  </a:lnTo>
                  <a:lnTo>
                    <a:pt x="362" y="3"/>
                  </a:lnTo>
                  <a:lnTo>
                    <a:pt x="367" y="4"/>
                  </a:lnTo>
                  <a:lnTo>
                    <a:pt x="371" y="7"/>
                  </a:lnTo>
                  <a:lnTo>
                    <a:pt x="374" y="10"/>
                  </a:lnTo>
                  <a:lnTo>
                    <a:pt x="379" y="13"/>
                  </a:lnTo>
                  <a:lnTo>
                    <a:pt x="384" y="15"/>
                  </a:lnTo>
                  <a:lnTo>
                    <a:pt x="387" y="19"/>
                  </a:lnTo>
                  <a:lnTo>
                    <a:pt x="390" y="23"/>
                  </a:lnTo>
                  <a:lnTo>
                    <a:pt x="394" y="27"/>
                  </a:lnTo>
                  <a:lnTo>
                    <a:pt x="397" y="30"/>
                  </a:lnTo>
                  <a:lnTo>
                    <a:pt x="402" y="35"/>
                  </a:lnTo>
                  <a:lnTo>
                    <a:pt x="408" y="33"/>
                  </a:lnTo>
                  <a:lnTo>
                    <a:pt x="414" y="32"/>
                  </a:lnTo>
                  <a:lnTo>
                    <a:pt x="420" y="30"/>
                  </a:lnTo>
                  <a:lnTo>
                    <a:pt x="428" y="30"/>
                  </a:lnTo>
                  <a:lnTo>
                    <a:pt x="434" y="30"/>
                  </a:lnTo>
                  <a:lnTo>
                    <a:pt x="440" y="32"/>
                  </a:lnTo>
                  <a:lnTo>
                    <a:pt x="448" y="32"/>
                  </a:lnTo>
                  <a:lnTo>
                    <a:pt x="454" y="35"/>
                  </a:lnTo>
                  <a:lnTo>
                    <a:pt x="460" y="36"/>
                  </a:lnTo>
                  <a:lnTo>
                    <a:pt x="466" y="39"/>
                  </a:lnTo>
                  <a:lnTo>
                    <a:pt x="471" y="42"/>
                  </a:lnTo>
                  <a:lnTo>
                    <a:pt x="477" y="47"/>
                  </a:lnTo>
                  <a:lnTo>
                    <a:pt x="480" y="52"/>
                  </a:lnTo>
                  <a:lnTo>
                    <a:pt x="485" y="58"/>
                  </a:lnTo>
                  <a:lnTo>
                    <a:pt x="486" y="64"/>
                  </a:lnTo>
                  <a:lnTo>
                    <a:pt x="489" y="71"/>
                  </a:lnTo>
                  <a:lnTo>
                    <a:pt x="486" y="71"/>
                  </a:lnTo>
                  <a:lnTo>
                    <a:pt x="483" y="71"/>
                  </a:lnTo>
                  <a:lnTo>
                    <a:pt x="478" y="67"/>
                  </a:lnTo>
                  <a:lnTo>
                    <a:pt x="477" y="62"/>
                  </a:lnTo>
                  <a:lnTo>
                    <a:pt x="472" y="58"/>
                  </a:lnTo>
                  <a:lnTo>
                    <a:pt x="469" y="55"/>
                  </a:lnTo>
                  <a:lnTo>
                    <a:pt x="465" y="52"/>
                  </a:lnTo>
                  <a:lnTo>
                    <a:pt x="460" y="48"/>
                  </a:lnTo>
                  <a:lnTo>
                    <a:pt x="456" y="45"/>
                  </a:lnTo>
                  <a:lnTo>
                    <a:pt x="451" y="44"/>
                  </a:lnTo>
                  <a:lnTo>
                    <a:pt x="445" y="42"/>
                  </a:lnTo>
                  <a:lnTo>
                    <a:pt x="440" y="42"/>
                  </a:lnTo>
                  <a:lnTo>
                    <a:pt x="436" y="41"/>
                  </a:lnTo>
                  <a:lnTo>
                    <a:pt x="431" y="41"/>
                  </a:lnTo>
                  <a:lnTo>
                    <a:pt x="425" y="41"/>
                  </a:lnTo>
                  <a:lnTo>
                    <a:pt x="420" y="42"/>
                  </a:lnTo>
                  <a:lnTo>
                    <a:pt x="414" y="44"/>
                  </a:lnTo>
                  <a:lnTo>
                    <a:pt x="410" y="47"/>
                  </a:lnTo>
                  <a:lnTo>
                    <a:pt x="405" y="45"/>
                  </a:lnTo>
                  <a:lnTo>
                    <a:pt x="400" y="45"/>
                  </a:lnTo>
                  <a:lnTo>
                    <a:pt x="396" y="42"/>
                  </a:lnTo>
                  <a:lnTo>
                    <a:pt x="393" y="41"/>
                  </a:lnTo>
                  <a:lnTo>
                    <a:pt x="388" y="36"/>
                  </a:lnTo>
                  <a:lnTo>
                    <a:pt x="387" y="35"/>
                  </a:lnTo>
                  <a:lnTo>
                    <a:pt x="384" y="30"/>
                  </a:lnTo>
                  <a:lnTo>
                    <a:pt x="381" y="27"/>
                  </a:lnTo>
                  <a:lnTo>
                    <a:pt x="376" y="23"/>
                  </a:lnTo>
                  <a:lnTo>
                    <a:pt x="373" y="19"/>
                  </a:lnTo>
                  <a:lnTo>
                    <a:pt x="370" y="16"/>
                  </a:lnTo>
                  <a:lnTo>
                    <a:pt x="367" y="15"/>
                  </a:lnTo>
                  <a:lnTo>
                    <a:pt x="362" y="12"/>
                  </a:lnTo>
                  <a:lnTo>
                    <a:pt x="359" y="10"/>
                  </a:lnTo>
                  <a:lnTo>
                    <a:pt x="353" y="10"/>
                  </a:lnTo>
                  <a:lnTo>
                    <a:pt x="350" y="12"/>
                  </a:lnTo>
                  <a:lnTo>
                    <a:pt x="342" y="12"/>
                  </a:lnTo>
                  <a:lnTo>
                    <a:pt x="336" y="13"/>
                  </a:lnTo>
                  <a:lnTo>
                    <a:pt x="332" y="15"/>
                  </a:lnTo>
                  <a:lnTo>
                    <a:pt x="327" y="18"/>
                  </a:lnTo>
                  <a:lnTo>
                    <a:pt x="321" y="19"/>
                  </a:lnTo>
                  <a:lnTo>
                    <a:pt x="316" y="23"/>
                  </a:lnTo>
                  <a:lnTo>
                    <a:pt x="312" y="26"/>
                  </a:lnTo>
                  <a:lnTo>
                    <a:pt x="307" y="30"/>
                  </a:lnTo>
                  <a:lnTo>
                    <a:pt x="301" y="32"/>
                  </a:lnTo>
                  <a:lnTo>
                    <a:pt x="296" y="35"/>
                  </a:lnTo>
                  <a:lnTo>
                    <a:pt x="290" y="36"/>
                  </a:lnTo>
                  <a:lnTo>
                    <a:pt x="286" y="39"/>
                  </a:lnTo>
                  <a:lnTo>
                    <a:pt x="280" y="41"/>
                  </a:lnTo>
                  <a:lnTo>
                    <a:pt x="275" y="41"/>
                  </a:lnTo>
                  <a:lnTo>
                    <a:pt x="267" y="41"/>
                  </a:lnTo>
                  <a:lnTo>
                    <a:pt x="261" y="41"/>
                  </a:lnTo>
                  <a:lnTo>
                    <a:pt x="255" y="38"/>
                  </a:lnTo>
                  <a:lnTo>
                    <a:pt x="247" y="36"/>
                  </a:lnTo>
                  <a:lnTo>
                    <a:pt x="240" y="33"/>
                  </a:lnTo>
                  <a:lnTo>
                    <a:pt x="234" y="30"/>
                  </a:lnTo>
                  <a:lnTo>
                    <a:pt x="226" y="27"/>
                  </a:lnTo>
                  <a:lnTo>
                    <a:pt x="220" y="24"/>
                  </a:lnTo>
                  <a:lnTo>
                    <a:pt x="212" y="21"/>
                  </a:lnTo>
                  <a:lnTo>
                    <a:pt x="205" y="19"/>
                  </a:lnTo>
                  <a:lnTo>
                    <a:pt x="197" y="16"/>
                  </a:lnTo>
                  <a:lnTo>
                    <a:pt x="189" y="15"/>
                  </a:lnTo>
                  <a:lnTo>
                    <a:pt x="183" y="15"/>
                  </a:lnTo>
                  <a:lnTo>
                    <a:pt x="176" y="15"/>
                  </a:lnTo>
                  <a:lnTo>
                    <a:pt x="168" y="15"/>
                  </a:lnTo>
                  <a:lnTo>
                    <a:pt x="162" y="16"/>
                  </a:lnTo>
                  <a:lnTo>
                    <a:pt x="154" y="19"/>
                  </a:lnTo>
                  <a:lnTo>
                    <a:pt x="146" y="23"/>
                  </a:lnTo>
                  <a:lnTo>
                    <a:pt x="140" y="26"/>
                  </a:lnTo>
                  <a:lnTo>
                    <a:pt x="136" y="29"/>
                  </a:lnTo>
                  <a:lnTo>
                    <a:pt x="130" y="32"/>
                  </a:lnTo>
                  <a:lnTo>
                    <a:pt x="125" y="36"/>
                  </a:lnTo>
                  <a:lnTo>
                    <a:pt x="119" y="41"/>
                  </a:lnTo>
                  <a:lnTo>
                    <a:pt x="114" y="45"/>
                  </a:lnTo>
                  <a:lnTo>
                    <a:pt x="110" y="50"/>
                  </a:lnTo>
                  <a:lnTo>
                    <a:pt x="105" y="55"/>
                  </a:lnTo>
                  <a:lnTo>
                    <a:pt x="99" y="59"/>
                  </a:lnTo>
                  <a:lnTo>
                    <a:pt x="94" y="64"/>
                  </a:lnTo>
                  <a:lnTo>
                    <a:pt x="90" y="68"/>
                  </a:lnTo>
                  <a:lnTo>
                    <a:pt x="85" y="73"/>
                  </a:lnTo>
                  <a:lnTo>
                    <a:pt x="81" y="79"/>
                  </a:lnTo>
                  <a:lnTo>
                    <a:pt x="76" y="84"/>
                  </a:lnTo>
                  <a:lnTo>
                    <a:pt x="72" y="88"/>
                  </a:lnTo>
                  <a:lnTo>
                    <a:pt x="67" y="93"/>
                  </a:lnTo>
                  <a:lnTo>
                    <a:pt x="62" y="94"/>
                  </a:lnTo>
                  <a:lnTo>
                    <a:pt x="59" y="94"/>
                  </a:lnTo>
                  <a:lnTo>
                    <a:pt x="55" y="94"/>
                  </a:lnTo>
                  <a:lnTo>
                    <a:pt x="52" y="96"/>
                  </a:lnTo>
                  <a:lnTo>
                    <a:pt x="47" y="96"/>
                  </a:lnTo>
                  <a:lnTo>
                    <a:pt x="44" y="96"/>
                  </a:lnTo>
                  <a:lnTo>
                    <a:pt x="41" y="96"/>
                  </a:lnTo>
                  <a:lnTo>
                    <a:pt x="36" y="96"/>
                  </a:lnTo>
                  <a:lnTo>
                    <a:pt x="33" y="96"/>
                  </a:lnTo>
                  <a:lnTo>
                    <a:pt x="29" y="96"/>
                  </a:lnTo>
                  <a:lnTo>
                    <a:pt x="26" y="97"/>
                  </a:lnTo>
                  <a:lnTo>
                    <a:pt x="23" y="99"/>
                  </a:lnTo>
                  <a:lnTo>
                    <a:pt x="21" y="100"/>
                  </a:lnTo>
                  <a:lnTo>
                    <a:pt x="18" y="104"/>
                  </a:lnTo>
                  <a:lnTo>
                    <a:pt x="15" y="107"/>
                  </a:lnTo>
                  <a:lnTo>
                    <a:pt x="13" y="111"/>
                  </a:lnTo>
                  <a:lnTo>
                    <a:pt x="12" y="116"/>
                  </a:lnTo>
                  <a:lnTo>
                    <a:pt x="10" y="120"/>
                  </a:lnTo>
                  <a:lnTo>
                    <a:pt x="10" y="125"/>
                  </a:lnTo>
                  <a:lnTo>
                    <a:pt x="10" y="128"/>
                  </a:lnTo>
                  <a:lnTo>
                    <a:pt x="9" y="133"/>
                  </a:lnTo>
                  <a:lnTo>
                    <a:pt x="10" y="137"/>
                  </a:lnTo>
                  <a:lnTo>
                    <a:pt x="10" y="142"/>
                  </a:lnTo>
                  <a:lnTo>
                    <a:pt x="12" y="146"/>
                  </a:lnTo>
                  <a:lnTo>
                    <a:pt x="13" y="151"/>
                  </a:lnTo>
                  <a:lnTo>
                    <a:pt x="15" y="156"/>
                  </a:lnTo>
                  <a:lnTo>
                    <a:pt x="16" y="160"/>
                  </a:lnTo>
                  <a:lnTo>
                    <a:pt x="19" y="165"/>
                  </a:lnTo>
                  <a:lnTo>
                    <a:pt x="21" y="168"/>
                  </a:lnTo>
                  <a:lnTo>
                    <a:pt x="23" y="172"/>
                  </a:lnTo>
                  <a:lnTo>
                    <a:pt x="26" y="177"/>
                  </a:lnTo>
                  <a:lnTo>
                    <a:pt x="29" y="182"/>
                  </a:lnTo>
                  <a:lnTo>
                    <a:pt x="30" y="183"/>
                  </a:lnTo>
                  <a:lnTo>
                    <a:pt x="33" y="185"/>
                  </a:lnTo>
                  <a:lnTo>
                    <a:pt x="36" y="185"/>
                  </a:lnTo>
                  <a:lnTo>
                    <a:pt x="41" y="188"/>
                  </a:lnTo>
                  <a:lnTo>
                    <a:pt x="45" y="189"/>
                  </a:lnTo>
                  <a:lnTo>
                    <a:pt x="49" y="191"/>
                  </a:lnTo>
                  <a:lnTo>
                    <a:pt x="52" y="191"/>
                  </a:lnTo>
                  <a:lnTo>
                    <a:pt x="55" y="192"/>
                  </a:lnTo>
                  <a:lnTo>
                    <a:pt x="56" y="197"/>
                  </a:lnTo>
                  <a:lnTo>
                    <a:pt x="56" y="200"/>
                  </a:lnTo>
                  <a:lnTo>
                    <a:pt x="47" y="200"/>
                  </a:lnTo>
                  <a:lnTo>
                    <a:pt x="41" y="198"/>
                  </a:lnTo>
                  <a:lnTo>
                    <a:pt x="33" y="195"/>
                  </a:lnTo>
                  <a:lnTo>
                    <a:pt x="27" y="192"/>
                  </a:lnTo>
                  <a:lnTo>
                    <a:pt x="21" y="188"/>
                  </a:lnTo>
                  <a:lnTo>
                    <a:pt x="16" y="183"/>
                  </a:lnTo>
                  <a:lnTo>
                    <a:pt x="13" y="177"/>
                  </a:lnTo>
                  <a:lnTo>
                    <a:pt x="10" y="171"/>
                  </a:lnTo>
                  <a:lnTo>
                    <a:pt x="6" y="163"/>
                  </a:lnTo>
                  <a:lnTo>
                    <a:pt x="4" y="157"/>
                  </a:lnTo>
                  <a:lnTo>
                    <a:pt x="3" y="149"/>
                  </a:lnTo>
                  <a:lnTo>
                    <a:pt x="1" y="142"/>
                  </a:lnTo>
                  <a:lnTo>
                    <a:pt x="0" y="134"/>
                  </a:lnTo>
                  <a:lnTo>
                    <a:pt x="0" y="128"/>
                  </a:lnTo>
                  <a:lnTo>
                    <a:pt x="0" y="120"/>
                  </a:lnTo>
                  <a:lnTo>
                    <a:pt x="1" y="114"/>
                  </a:lnTo>
                  <a:lnTo>
                    <a:pt x="3" y="108"/>
                  </a:lnTo>
                  <a:lnTo>
                    <a:pt x="6" y="105"/>
                  </a:lnTo>
                  <a:lnTo>
                    <a:pt x="7" y="100"/>
                  </a:lnTo>
                  <a:lnTo>
                    <a:pt x="10" y="97"/>
                  </a:lnTo>
                  <a:lnTo>
                    <a:pt x="13" y="94"/>
                  </a:lnTo>
                  <a:lnTo>
                    <a:pt x="16" y="91"/>
                  </a:lnTo>
                  <a:lnTo>
                    <a:pt x="21" y="90"/>
                  </a:lnTo>
                  <a:lnTo>
                    <a:pt x="26" y="88"/>
                  </a:lnTo>
                  <a:lnTo>
                    <a:pt x="29" y="87"/>
                  </a:lnTo>
                  <a:lnTo>
                    <a:pt x="33" y="85"/>
                  </a:lnTo>
                  <a:lnTo>
                    <a:pt x="38" y="84"/>
                  </a:lnTo>
                  <a:lnTo>
                    <a:pt x="42" y="84"/>
                  </a:lnTo>
                  <a:lnTo>
                    <a:pt x="45" y="84"/>
                  </a:lnTo>
                  <a:lnTo>
                    <a:pt x="50" y="84"/>
                  </a:lnTo>
                  <a:lnTo>
                    <a:pt x="55" y="84"/>
                  </a:lnTo>
                  <a:lnTo>
                    <a:pt x="59" y="85"/>
                  </a:lnTo>
                  <a:lnTo>
                    <a:pt x="67" y="76"/>
                  </a:lnTo>
                  <a:lnTo>
                    <a:pt x="76" y="68"/>
                  </a:lnTo>
                  <a:lnTo>
                    <a:pt x="84" y="61"/>
                  </a:lnTo>
                  <a:lnTo>
                    <a:pt x="93" y="53"/>
                  </a:lnTo>
                  <a:lnTo>
                    <a:pt x="101" y="44"/>
                  </a:lnTo>
                  <a:lnTo>
                    <a:pt x="108" y="36"/>
                  </a:lnTo>
                  <a:lnTo>
                    <a:pt x="117" y="30"/>
                  </a:lnTo>
                  <a:lnTo>
                    <a:pt x="127" y="24"/>
                  </a:lnTo>
                  <a:lnTo>
                    <a:pt x="134" y="16"/>
                  </a:lnTo>
                  <a:lnTo>
                    <a:pt x="143" y="12"/>
                  </a:lnTo>
                  <a:lnTo>
                    <a:pt x="153" y="9"/>
                  </a:lnTo>
                  <a:lnTo>
                    <a:pt x="163" y="6"/>
                  </a:lnTo>
                  <a:lnTo>
                    <a:pt x="172" y="4"/>
                  </a:lnTo>
                  <a:lnTo>
                    <a:pt x="183" y="4"/>
                  </a:lnTo>
                  <a:lnTo>
                    <a:pt x="194" y="6"/>
                  </a:lnTo>
                  <a:lnTo>
                    <a:pt x="206" y="10"/>
                  </a:lnTo>
                  <a:lnTo>
                    <a:pt x="211" y="12"/>
                  </a:lnTo>
                  <a:lnTo>
                    <a:pt x="217" y="13"/>
                  </a:lnTo>
                  <a:lnTo>
                    <a:pt x="223" y="15"/>
                  </a:lnTo>
                  <a:lnTo>
                    <a:pt x="229" y="18"/>
                  </a:lnTo>
                  <a:lnTo>
                    <a:pt x="235" y="21"/>
                  </a:lnTo>
                  <a:lnTo>
                    <a:pt x="241" y="24"/>
                  </a:lnTo>
                  <a:lnTo>
                    <a:pt x="249" y="26"/>
                  </a:lnTo>
                  <a:lnTo>
                    <a:pt x="255" y="29"/>
                  </a:lnTo>
                  <a:lnTo>
                    <a:pt x="261" y="29"/>
                  </a:lnTo>
                  <a:lnTo>
                    <a:pt x="267" y="30"/>
                  </a:lnTo>
                  <a:lnTo>
                    <a:pt x="275" y="30"/>
                  </a:lnTo>
                  <a:lnTo>
                    <a:pt x="281" y="30"/>
                  </a:lnTo>
                  <a:lnTo>
                    <a:pt x="287" y="29"/>
                  </a:lnTo>
                  <a:lnTo>
                    <a:pt x="293" y="27"/>
                  </a:lnTo>
                  <a:lnTo>
                    <a:pt x="299" y="24"/>
                  </a:lnTo>
                  <a:lnTo>
                    <a:pt x="307" y="19"/>
                  </a:lnTo>
                  <a:lnTo>
                    <a:pt x="310" y="16"/>
                  </a:lnTo>
                  <a:lnTo>
                    <a:pt x="313" y="15"/>
                  </a:lnTo>
                  <a:lnTo>
                    <a:pt x="316" y="12"/>
                  </a:lnTo>
                  <a:lnTo>
                    <a:pt x="319" y="10"/>
                  </a:lnTo>
                  <a:lnTo>
                    <a:pt x="322" y="7"/>
                  </a:lnTo>
                  <a:lnTo>
                    <a:pt x="327" y="6"/>
                  </a:lnTo>
                  <a:lnTo>
                    <a:pt x="330" y="3"/>
                  </a:lnTo>
                  <a:lnTo>
                    <a:pt x="335" y="1"/>
                  </a:lnTo>
                  <a:lnTo>
                    <a:pt x="33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6" name="Freeform 20"/>
            <p:cNvSpPr>
              <a:spLocks/>
            </p:cNvSpPr>
            <p:nvPr/>
          </p:nvSpPr>
          <p:spPr bwMode="auto">
            <a:xfrm>
              <a:off x="4690" y="1973"/>
              <a:ext cx="331" cy="51"/>
            </a:xfrm>
            <a:custGeom>
              <a:avLst/>
              <a:gdLst>
                <a:gd name="T0" fmla="*/ 197 w 359"/>
                <a:gd name="T1" fmla="*/ 0 h 52"/>
                <a:gd name="T2" fmla="*/ 220 w 359"/>
                <a:gd name="T3" fmla="*/ 0 h 52"/>
                <a:gd name="T4" fmla="*/ 241 w 359"/>
                <a:gd name="T5" fmla="*/ 2 h 52"/>
                <a:gd name="T6" fmla="*/ 264 w 359"/>
                <a:gd name="T7" fmla="*/ 2 h 52"/>
                <a:gd name="T8" fmla="*/ 286 w 359"/>
                <a:gd name="T9" fmla="*/ 3 h 52"/>
                <a:gd name="T10" fmla="*/ 307 w 359"/>
                <a:gd name="T11" fmla="*/ 6 h 52"/>
                <a:gd name="T12" fmla="*/ 328 w 359"/>
                <a:gd name="T13" fmla="*/ 11 h 52"/>
                <a:gd name="T14" fmla="*/ 348 w 359"/>
                <a:gd name="T15" fmla="*/ 19 h 52"/>
                <a:gd name="T16" fmla="*/ 354 w 359"/>
                <a:gd name="T17" fmla="*/ 26 h 52"/>
                <a:gd name="T18" fmla="*/ 338 w 359"/>
                <a:gd name="T19" fmla="*/ 25 h 52"/>
                <a:gd name="T20" fmla="*/ 309 w 359"/>
                <a:gd name="T21" fmla="*/ 19 h 52"/>
                <a:gd name="T22" fmla="*/ 280 w 359"/>
                <a:gd name="T23" fmla="*/ 13 h 52"/>
                <a:gd name="T24" fmla="*/ 250 w 359"/>
                <a:gd name="T25" fmla="*/ 11 h 52"/>
                <a:gd name="T26" fmla="*/ 220 w 359"/>
                <a:gd name="T27" fmla="*/ 10 h 52"/>
                <a:gd name="T28" fmla="*/ 191 w 359"/>
                <a:gd name="T29" fmla="*/ 10 h 52"/>
                <a:gd name="T30" fmla="*/ 160 w 359"/>
                <a:gd name="T31" fmla="*/ 11 h 52"/>
                <a:gd name="T32" fmla="*/ 131 w 359"/>
                <a:gd name="T33" fmla="*/ 14 h 52"/>
                <a:gd name="T34" fmla="*/ 108 w 359"/>
                <a:gd name="T35" fmla="*/ 16 h 52"/>
                <a:gd name="T36" fmla="*/ 94 w 359"/>
                <a:gd name="T37" fmla="*/ 19 h 52"/>
                <a:gd name="T38" fmla="*/ 81 w 359"/>
                <a:gd name="T39" fmla="*/ 23 h 52"/>
                <a:gd name="T40" fmla="*/ 67 w 359"/>
                <a:gd name="T41" fmla="*/ 28 h 52"/>
                <a:gd name="T42" fmla="*/ 53 w 359"/>
                <a:gd name="T43" fmla="*/ 32 h 52"/>
                <a:gd name="T44" fmla="*/ 39 w 359"/>
                <a:gd name="T45" fmla="*/ 39 h 52"/>
                <a:gd name="T46" fmla="*/ 26 w 359"/>
                <a:gd name="T47" fmla="*/ 43 h 52"/>
                <a:gd name="T48" fmla="*/ 12 w 359"/>
                <a:gd name="T49" fmla="*/ 49 h 52"/>
                <a:gd name="T50" fmla="*/ 3 w 359"/>
                <a:gd name="T51" fmla="*/ 49 h 52"/>
                <a:gd name="T52" fmla="*/ 10 w 359"/>
                <a:gd name="T53" fmla="*/ 39 h 52"/>
                <a:gd name="T54" fmla="*/ 32 w 359"/>
                <a:gd name="T55" fmla="*/ 28 h 52"/>
                <a:gd name="T56" fmla="*/ 55 w 359"/>
                <a:gd name="T57" fmla="*/ 19 h 52"/>
                <a:gd name="T58" fmla="*/ 78 w 359"/>
                <a:gd name="T59" fmla="*/ 13 h 52"/>
                <a:gd name="T60" fmla="*/ 101 w 359"/>
                <a:gd name="T61" fmla="*/ 6 h 52"/>
                <a:gd name="T62" fmla="*/ 123 w 359"/>
                <a:gd name="T63" fmla="*/ 3 h 52"/>
                <a:gd name="T64" fmla="*/ 148 w 359"/>
                <a:gd name="T65" fmla="*/ 0 h 52"/>
                <a:gd name="T66" fmla="*/ 174 w 359"/>
                <a:gd name="T67" fmla="*/ 0 h 52"/>
                <a:gd name="T68" fmla="*/ 186 w 359"/>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52">
                  <a:moveTo>
                    <a:pt x="186" y="0"/>
                  </a:moveTo>
                  <a:lnTo>
                    <a:pt x="197" y="0"/>
                  </a:lnTo>
                  <a:lnTo>
                    <a:pt x="209" y="0"/>
                  </a:lnTo>
                  <a:lnTo>
                    <a:pt x="220" y="0"/>
                  </a:lnTo>
                  <a:lnTo>
                    <a:pt x="231" y="2"/>
                  </a:lnTo>
                  <a:lnTo>
                    <a:pt x="241" y="2"/>
                  </a:lnTo>
                  <a:lnTo>
                    <a:pt x="254" y="2"/>
                  </a:lnTo>
                  <a:lnTo>
                    <a:pt x="264" y="2"/>
                  </a:lnTo>
                  <a:lnTo>
                    <a:pt x="275" y="2"/>
                  </a:lnTo>
                  <a:lnTo>
                    <a:pt x="286" y="3"/>
                  </a:lnTo>
                  <a:lnTo>
                    <a:pt x="296" y="5"/>
                  </a:lnTo>
                  <a:lnTo>
                    <a:pt x="307" y="6"/>
                  </a:lnTo>
                  <a:lnTo>
                    <a:pt x="318" y="8"/>
                  </a:lnTo>
                  <a:lnTo>
                    <a:pt x="328" y="11"/>
                  </a:lnTo>
                  <a:lnTo>
                    <a:pt x="338" y="14"/>
                  </a:lnTo>
                  <a:lnTo>
                    <a:pt x="348" y="19"/>
                  </a:lnTo>
                  <a:lnTo>
                    <a:pt x="359" y="23"/>
                  </a:lnTo>
                  <a:lnTo>
                    <a:pt x="354" y="26"/>
                  </a:lnTo>
                  <a:lnTo>
                    <a:pt x="351" y="29"/>
                  </a:lnTo>
                  <a:lnTo>
                    <a:pt x="338" y="25"/>
                  </a:lnTo>
                  <a:lnTo>
                    <a:pt x="324" y="20"/>
                  </a:lnTo>
                  <a:lnTo>
                    <a:pt x="309" y="19"/>
                  </a:lnTo>
                  <a:lnTo>
                    <a:pt x="295" y="16"/>
                  </a:lnTo>
                  <a:lnTo>
                    <a:pt x="280" y="13"/>
                  </a:lnTo>
                  <a:lnTo>
                    <a:pt x="264" y="13"/>
                  </a:lnTo>
                  <a:lnTo>
                    <a:pt x="250" y="11"/>
                  </a:lnTo>
                  <a:lnTo>
                    <a:pt x="235" y="10"/>
                  </a:lnTo>
                  <a:lnTo>
                    <a:pt x="220" y="10"/>
                  </a:lnTo>
                  <a:lnTo>
                    <a:pt x="206" y="10"/>
                  </a:lnTo>
                  <a:lnTo>
                    <a:pt x="191" y="10"/>
                  </a:lnTo>
                  <a:lnTo>
                    <a:pt x="175" y="10"/>
                  </a:lnTo>
                  <a:lnTo>
                    <a:pt x="160" y="11"/>
                  </a:lnTo>
                  <a:lnTo>
                    <a:pt x="145" y="13"/>
                  </a:lnTo>
                  <a:lnTo>
                    <a:pt x="131" y="14"/>
                  </a:lnTo>
                  <a:lnTo>
                    <a:pt x="116" y="16"/>
                  </a:lnTo>
                  <a:lnTo>
                    <a:pt x="108" y="16"/>
                  </a:lnTo>
                  <a:lnTo>
                    <a:pt x="101" y="17"/>
                  </a:lnTo>
                  <a:lnTo>
                    <a:pt x="94" y="19"/>
                  </a:lnTo>
                  <a:lnTo>
                    <a:pt x="87" y="22"/>
                  </a:lnTo>
                  <a:lnTo>
                    <a:pt x="81" y="23"/>
                  </a:lnTo>
                  <a:lnTo>
                    <a:pt x="73" y="25"/>
                  </a:lnTo>
                  <a:lnTo>
                    <a:pt x="67" y="28"/>
                  </a:lnTo>
                  <a:lnTo>
                    <a:pt x="61" y="31"/>
                  </a:lnTo>
                  <a:lnTo>
                    <a:pt x="53" y="32"/>
                  </a:lnTo>
                  <a:lnTo>
                    <a:pt x="47" y="36"/>
                  </a:lnTo>
                  <a:lnTo>
                    <a:pt x="39" y="39"/>
                  </a:lnTo>
                  <a:lnTo>
                    <a:pt x="33" y="40"/>
                  </a:lnTo>
                  <a:lnTo>
                    <a:pt x="26" y="43"/>
                  </a:lnTo>
                  <a:lnTo>
                    <a:pt x="19" y="46"/>
                  </a:lnTo>
                  <a:lnTo>
                    <a:pt x="12" y="49"/>
                  </a:lnTo>
                  <a:lnTo>
                    <a:pt x="6" y="52"/>
                  </a:lnTo>
                  <a:lnTo>
                    <a:pt x="3" y="49"/>
                  </a:lnTo>
                  <a:lnTo>
                    <a:pt x="0" y="46"/>
                  </a:lnTo>
                  <a:lnTo>
                    <a:pt x="10" y="39"/>
                  </a:lnTo>
                  <a:lnTo>
                    <a:pt x="21" y="34"/>
                  </a:lnTo>
                  <a:lnTo>
                    <a:pt x="32" y="28"/>
                  </a:lnTo>
                  <a:lnTo>
                    <a:pt x="44" y="23"/>
                  </a:lnTo>
                  <a:lnTo>
                    <a:pt x="55" y="19"/>
                  </a:lnTo>
                  <a:lnTo>
                    <a:pt x="65" y="16"/>
                  </a:lnTo>
                  <a:lnTo>
                    <a:pt x="78" y="13"/>
                  </a:lnTo>
                  <a:lnTo>
                    <a:pt x="88" y="10"/>
                  </a:lnTo>
                  <a:lnTo>
                    <a:pt x="101" y="6"/>
                  </a:lnTo>
                  <a:lnTo>
                    <a:pt x="113" y="5"/>
                  </a:lnTo>
                  <a:lnTo>
                    <a:pt x="123" y="3"/>
                  </a:lnTo>
                  <a:lnTo>
                    <a:pt x="137" y="2"/>
                  </a:lnTo>
                  <a:lnTo>
                    <a:pt x="148" y="0"/>
                  </a:lnTo>
                  <a:lnTo>
                    <a:pt x="160" y="0"/>
                  </a:lnTo>
                  <a:lnTo>
                    <a:pt x="174" y="0"/>
                  </a:lnTo>
                  <a:lnTo>
                    <a:pt x="186" y="0"/>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7" name="Freeform 21"/>
            <p:cNvSpPr>
              <a:spLocks/>
            </p:cNvSpPr>
            <p:nvPr/>
          </p:nvSpPr>
          <p:spPr bwMode="auto">
            <a:xfrm>
              <a:off x="5044" y="2010"/>
              <a:ext cx="133" cy="132"/>
            </a:xfrm>
            <a:custGeom>
              <a:avLst/>
              <a:gdLst>
                <a:gd name="T0" fmla="*/ 7 w 145"/>
                <a:gd name="T1" fmla="*/ 3 h 134"/>
                <a:gd name="T2" fmla="*/ 23 w 145"/>
                <a:gd name="T3" fmla="*/ 9 h 134"/>
                <a:gd name="T4" fmla="*/ 36 w 145"/>
                <a:gd name="T5" fmla="*/ 16 h 134"/>
                <a:gd name="T6" fmla="*/ 49 w 145"/>
                <a:gd name="T7" fmla="*/ 26 h 134"/>
                <a:gd name="T8" fmla="*/ 62 w 145"/>
                <a:gd name="T9" fmla="*/ 35 h 134"/>
                <a:gd name="T10" fmla="*/ 75 w 145"/>
                <a:gd name="T11" fmla="*/ 44 h 134"/>
                <a:gd name="T12" fmla="*/ 88 w 145"/>
                <a:gd name="T13" fmla="*/ 55 h 134"/>
                <a:gd name="T14" fmla="*/ 101 w 145"/>
                <a:gd name="T15" fmla="*/ 65 h 134"/>
                <a:gd name="T16" fmla="*/ 110 w 145"/>
                <a:gd name="T17" fmla="*/ 73 h 134"/>
                <a:gd name="T18" fmla="*/ 113 w 145"/>
                <a:gd name="T19" fmla="*/ 82 h 134"/>
                <a:gd name="T20" fmla="*/ 117 w 145"/>
                <a:gd name="T21" fmla="*/ 90 h 134"/>
                <a:gd name="T22" fmla="*/ 123 w 145"/>
                <a:gd name="T23" fmla="*/ 96 h 134"/>
                <a:gd name="T24" fmla="*/ 130 w 145"/>
                <a:gd name="T25" fmla="*/ 104 h 134"/>
                <a:gd name="T26" fmla="*/ 134 w 145"/>
                <a:gd name="T27" fmla="*/ 111 h 134"/>
                <a:gd name="T28" fmla="*/ 139 w 145"/>
                <a:gd name="T29" fmla="*/ 119 h 134"/>
                <a:gd name="T30" fmla="*/ 143 w 145"/>
                <a:gd name="T31" fmla="*/ 126 h 134"/>
                <a:gd name="T32" fmla="*/ 142 w 145"/>
                <a:gd name="T33" fmla="*/ 133 h 134"/>
                <a:gd name="T34" fmla="*/ 137 w 145"/>
                <a:gd name="T35" fmla="*/ 134 h 134"/>
                <a:gd name="T36" fmla="*/ 134 w 145"/>
                <a:gd name="T37" fmla="*/ 131 h 134"/>
                <a:gd name="T38" fmla="*/ 131 w 145"/>
                <a:gd name="T39" fmla="*/ 126 h 134"/>
                <a:gd name="T40" fmla="*/ 127 w 145"/>
                <a:gd name="T41" fmla="*/ 120 h 134"/>
                <a:gd name="T42" fmla="*/ 123 w 145"/>
                <a:gd name="T43" fmla="*/ 113 h 134"/>
                <a:gd name="T44" fmla="*/ 119 w 145"/>
                <a:gd name="T45" fmla="*/ 107 h 134"/>
                <a:gd name="T46" fmla="*/ 114 w 145"/>
                <a:gd name="T47" fmla="*/ 99 h 134"/>
                <a:gd name="T48" fmla="*/ 111 w 145"/>
                <a:gd name="T49" fmla="*/ 93 h 134"/>
                <a:gd name="T50" fmla="*/ 107 w 145"/>
                <a:gd name="T51" fmla="*/ 88 h 134"/>
                <a:gd name="T52" fmla="*/ 99 w 145"/>
                <a:gd name="T53" fmla="*/ 79 h 134"/>
                <a:gd name="T54" fmla="*/ 87 w 145"/>
                <a:gd name="T55" fmla="*/ 67 h 134"/>
                <a:gd name="T56" fmla="*/ 75 w 145"/>
                <a:gd name="T57" fmla="*/ 56 h 134"/>
                <a:gd name="T58" fmla="*/ 61 w 145"/>
                <a:gd name="T59" fmla="*/ 47 h 134"/>
                <a:gd name="T60" fmla="*/ 47 w 145"/>
                <a:gd name="T61" fmla="*/ 36 h 134"/>
                <a:gd name="T62" fmla="*/ 33 w 145"/>
                <a:gd name="T63" fmla="*/ 29 h 134"/>
                <a:gd name="T64" fmla="*/ 19 w 145"/>
                <a:gd name="T65" fmla="*/ 19 h 134"/>
                <a:gd name="T66" fmla="*/ 6 w 145"/>
                <a:gd name="T67" fmla="*/ 10 h 134"/>
                <a:gd name="T68" fmla="*/ 0 w 145"/>
                <a:gd name="T69" fmla="*/ 3 h 134"/>
                <a:gd name="T70" fmla="*/ 1 w 145"/>
                <a:gd name="T7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5" h="134">
                  <a:moveTo>
                    <a:pt x="1" y="0"/>
                  </a:moveTo>
                  <a:lnTo>
                    <a:pt x="7" y="3"/>
                  </a:lnTo>
                  <a:lnTo>
                    <a:pt x="15" y="6"/>
                  </a:lnTo>
                  <a:lnTo>
                    <a:pt x="23" y="9"/>
                  </a:lnTo>
                  <a:lnTo>
                    <a:pt x="29" y="13"/>
                  </a:lnTo>
                  <a:lnTo>
                    <a:pt x="36" y="16"/>
                  </a:lnTo>
                  <a:lnTo>
                    <a:pt x="42" y="21"/>
                  </a:lnTo>
                  <a:lnTo>
                    <a:pt x="49" y="26"/>
                  </a:lnTo>
                  <a:lnTo>
                    <a:pt x="56" y="30"/>
                  </a:lnTo>
                  <a:lnTo>
                    <a:pt x="62" y="35"/>
                  </a:lnTo>
                  <a:lnTo>
                    <a:pt x="68" y="39"/>
                  </a:lnTo>
                  <a:lnTo>
                    <a:pt x="75" y="44"/>
                  </a:lnTo>
                  <a:lnTo>
                    <a:pt x="82" y="50"/>
                  </a:lnTo>
                  <a:lnTo>
                    <a:pt x="88" y="55"/>
                  </a:lnTo>
                  <a:lnTo>
                    <a:pt x="94" y="59"/>
                  </a:lnTo>
                  <a:lnTo>
                    <a:pt x="101" y="65"/>
                  </a:lnTo>
                  <a:lnTo>
                    <a:pt x="108" y="70"/>
                  </a:lnTo>
                  <a:lnTo>
                    <a:pt x="110" y="73"/>
                  </a:lnTo>
                  <a:lnTo>
                    <a:pt x="111" y="78"/>
                  </a:lnTo>
                  <a:lnTo>
                    <a:pt x="113" y="82"/>
                  </a:lnTo>
                  <a:lnTo>
                    <a:pt x="116" y="85"/>
                  </a:lnTo>
                  <a:lnTo>
                    <a:pt x="117" y="90"/>
                  </a:lnTo>
                  <a:lnTo>
                    <a:pt x="120" y="93"/>
                  </a:lnTo>
                  <a:lnTo>
                    <a:pt x="123" y="96"/>
                  </a:lnTo>
                  <a:lnTo>
                    <a:pt x="127" y="100"/>
                  </a:lnTo>
                  <a:lnTo>
                    <a:pt x="130" y="104"/>
                  </a:lnTo>
                  <a:lnTo>
                    <a:pt x="131" y="108"/>
                  </a:lnTo>
                  <a:lnTo>
                    <a:pt x="134" y="111"/>
                  </a:lnTo>
                  <a:lnTo>
                    <a:pt x="137" y="116"/>
                  </a:lnTo>
                  <a:lnTo>
                    <a:pt x="139" y="119"/>
                  </a:lnTo>
                  <a:lnTo>
                    <a:pt x="142" y="123"/>
                  </a:lnTo>
                  <a:lnTo>
                    <a:pt x="143" y="126"/>
                  </a:lnTo>
                  <a:lnTo>
                    <a:pt x="145" y="131"/>
                  </a:lnTo>
                  <a:lnTo>
                    <a:pt x="142" y="133"/>
                  </a:lnTo>
                  <a:lnTo>
                    <a:pt x="140" y="133"/>
                  </a:lnTo>
                  <a:lnTo>
                    <a:pt x="137" y="134"/>
                  </a:lnTo>
                  <a:lnTo>
                    <a:pt x="137" y="134"/>
                  </a:lnTo>
                  <a:lnTo>
                    <a:pt x="134" y="131"/>
                  </a:lnTo>
                  <a:lnTo>
                    <a:pt x="133" y="130"/>
                  </a:lnTo>
                  <a:lnTo>
                    <a:pt x="131" y="126"/>
                  </a:lnTo>
                  <a:lnTo>
                    <a:pt x="130" y="123"/>
                  </a:lnTo>
                  <a:lnTo>
                    <a:pt x="127" y="120"/>
                  </a:lnTo>
                  <a:lnTo>
                    <a:pt x="125" y="117"/>
                  </a:lnTo>
                  <a:lnTo>
                    <a:pt x="123" y="113"/>
                  </a:lnTo>
                  <a:lnTo>
                    <a:pt x="122" y="111"/>
                  </a:lnTo>
                  <a:lnTo>
                    <a:pt x="119" y="107"/>
                  </a:lnTo>
                  <a:lnTo>
                    <a:pt x="117" y="104"/>
                  </a:lnTo>
                  <a:lnTo>
                    <a:pt x="114" y="99"/>
                  </a:lnTo>
                  <a:lnTo>
                    <a:pt x="113" y="96"/>
                  </a:lnTo>
                  <a:lnTo>
                    <a:pt x="111" y="93"/>
                  </a:lnTo>
                  <a:lnTo>
                    <a:pt x="108" y="91"/>
                  </a:lnTo>
                  <a:lnTo>
                    <a:pt x="107" y="88"/>
                  </a:lnTo>
                  <a:lnTo>
                    <a:pt x="105" y="87"/>
                  </a:lnTo>
                  <a:lnTo>
                    <a:pt x="99" y="79"/>
                  </a:lnTo>
                  <a:lnTo>
                    <a:pt x="94" y="73"/>
                  </a:lnTo>
                  <a:lnTo>
                    <a:pt x="87" y="67"/>
                  </a:lnTo>
                  <a:lnTo>
                    <a:pt x="81" y="62"/>
                  </a:lnTo>
                  <a:lnTo>
                    <a:pt x="75" y="56"/>
                  </a:lnTo>
                  <a:lnTo>
                    <a:pt x="68" y="52"/>
                  </a:lnTo>
                  <a:lnTo>
                    <a:pt x="61" y="47"/>
                  </a:lnTo>
                  <a:lnTo>
                    <a:pt x="55" y="42"/>
                  </a:lnTo>
                  <a:lnTo>
                    <a:pt x="47" y="36"/>
                  </a:lnTo>
                  <a:lnTo>
                    <a:pt x="41" y="33"/>
                  </a:lnTo>
                  <a:lnTo>
                    <a:pt x="33" y="29"/>
                  </a:lnTo>
                  <a:lnTo>
                    <a:pt x="26" y="24"/>
                  </a:lnTo>
                  <a:lnTo>
                    <a:pt x="19" y="19"/>
                  </a:lnTo>
                  <a:lnTo>
                    <a:pt x="12" y="15"/>
                  </a:lnTo>
                  <a:lnTo>
                    <a:pt x="6" y="10"/>
                  </a:lnTo>
                  <a:lnTo>
                    <a:pt x="0" y="6"/>
                  </a:lnTo>
                  <a:lnTo>
                    <a:pt x="0" y="3"/>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8" name="Freeform 22"/>
            <p:cNvSpPr>
              <a:spLocks/>
            </p:cNvSpPr>
            <p:nvPr/>
          </p:nvSpPr>
          <p:spPr bwMode="auto">
            <a:xfrm>
              <a:off x="4695" y="2001"/>
              <a:ext cx="310" cy="45"/>
            </a:xfrm>
            <a:custGeom>
              <a:avLst/>
              <a:gdLst>
                <a:gd name="T0" fmla="*/ 148 w 336"/>
                <a:gd name="T1" fmla="*/ 0 h 46"/>
                <a:gd name="T2" fmla="*/ 162 w 336"/>
                <a:gd name="T3" fmla="*/ 0 h 46"/>
                <a:gd name="T4" fmla="*/ 176 w 336"/>
                <a:gd name="T5" fmla="*/ 0 h 46"/>
                <a:gd name="T6" fmla="*/ 189 w 336"/>
                <a:gd name="T7" fmla="*/ 2 h 46"/>
                <a:gd name="T8" fmla="*/ 203 w 336"/>
                <a:gd name="T9" fmla="*/ 2 h 46"/>
                <a:gd name="T10" fmla="*/ 217 w 336"/>
                <a:gd name="T11" fmla="*/ 5 h 46"/>
                <a:gd name="T12" fmla="*/ 231 w 336"/>
                <a:gd name="T13" fmla="*/ 8 h 46"/>
                <a:gd name="T14" fmla="*/ 243 w 336"/>
                <a:gd name="T15" fmla="*/ 11 h 46"/>
                <a:gd name="T16" fmla="*/ 257 w 336"/>
                <a:gd name="T17" fmla="*/ 14 h 46"/>
                <a:gd name="T18" fmla="*/ 267 w 336"/>
                <a:gd name="T19" fmla="*/ 14 h 46"/>
                <a:gd name="T20" fmla="*/ 278 w 336"/>
                <a:gd name="T21" fmla="*/ 14 h 46"/>
                <a:gd name="T22" fmla="*/ 289 w 336"/>
                <a:gd name="T23" fmla="*/ 16 h 46"/>
                <a:gd name="T24" fmla="*/ 300 w 336"/>
                <a:gd name="T25" fmla="*/ 17 h 46"/>
                <a:gd name="T26" fmla="*/ 310 w 336"/>
                <a:gd name="T27" fmla="*/ 19 h 46"/>
                <a:gd name="T28" fmla="*/ 321 w 336"/>
                <a:gd name="T29" fmla="*/ 22 h 46"/>
                <a:gd name="T30" fmla="*/ 332 w 336"/>
                <a:gd name="T31" fmla="*/ 26 h 46"/>
                <a:gd name="T32" fmla="*/ 335 w 336"/>
                <a:gd name="T33" fmla="*/ 31 h 46"/>
                <a:gd name="T34" fmla="*/ 329 w 336"/>
                <a:gd name="T35" fmla="*/ 36 h 46"/>
                <a:gd name="T36" fmla="*/ 324 w 336"/>
                <a:gd name="T37" fmla="*/ 36 h 46"/>
                <a:gd name="T38" fmla="*/ 319 w 336"/>
                <a:gd name="T39" fmla="*/ 34 h 46"/>
                <a:gd name="T40" fmla="*/ 313 w 336"/>
                <a:gd name="T41" fmla="*/ 31 h 46"/>
                <a:gd name="T42" fmla="*/ 307 w 336"/>
                <a:gd name="T43" fmla="*/ 29 h 46"/>
                <a:gd name="T44" fmla="*/ 301 w 336"/>
                <a:gd name="T45" fmla="*/ 26 h 46"/>
                <a:gd name="T46" fmla="*/ 295 w 336"/>
                <a:gd name="T47" fmla="*/ 26 h 46"/>
                <a:gd name="T48" fmla="*/ 278 w 336"/>
                <a:gd name="T49" fmla="*/ 25 h 46"/>
                <a:gd name="T50" fmla="*/ 251 w 336"/>
                <a:gd name="T51" fmla="*/ 20 h 46"/>
                <a:gd name="T52" fmla="*/ 223 w 336"/>
                <a:gd name="T53" fmla="*/ 17 h 46"/>
                <a:gd name="T54" fmla="*/ 196 w 336"/>
                <a:gd name="T55" fmla="*/ 13 h 46"/>
                <a:gd name="T56" fmla="*/ 168 w 336"/>
                <a:gd name="T57" fmla="*/ 11 h 46"/>
                <a:gd name="T58" fmla="*/ 140 w 336"/>
                <a:gd name="T59" fmla="*/ 11 h 46"/>
                <a:gd name="T60" fmla="*/ 113 w 336"/>
                <a:gd name="T61" fmla="*/ 13 h 46"/>
                <a:gd name="T62" fmla="*/ 87 w 336"/>
                <a:gd name="T63" fmla="*/ 19 h 46"/>
                <a:gd name="T64" fmla="*/ 69 w 336"/>
                <a:gd name="T65" fmla="*/ 25 h 46"/>
                <a:gd name="T66" fmla="*/ 61 w 336"/>
                <a:gd name="T67" fmla="*/ 26 h 46"/>
                <a:gd name="T68" fmla="*/ 52 w 336"/>
                <a:gd name="T69" fmla="*/ 29 h 46"/>
                <a:gd name="T70" fmla="*/ 43 w 336"/>
                <a:gd name="T71" fmla="*/ 32 h 46"/>
                <a:gd name="T72" fmla="*/ 35 w 336"/>
                <a:gd name="T73" fmla="*/ 34 h 46"/>
                <a:gd name="T74" fmla="*/ 26 w 336"/>
                <a:gd name="T75" fmla="*/ 37 h 46"/>
                <a:gd name="T76" fmla="*/ 18 w 336"/>
                <a:gd name="T77" fmla="*/ 42 h 46"/>
                <a:gd name="T78" fmla="*/ 9 w 336"/>
                <a:gd name="T79" fmla="*/ 45 h 46"/>
                <a:gd name="T80" fmla="*/ 3 w 336"/>
                <a:gd name="T81" fmla="*/ 45 h 46"/>
                <a:gd name="T82" fmla="*/ 4 w 336"/>
                <a:gd name="T83" fmla="*/ 39 h 46"/>
                <a:gd name="T84" fmla="*/ 15 w 336"/>
                <a:gd name="T85" fmla="*/ 32 h 46"/>
                <a:gd name="T86" fmla="*/ 27 w 336"/>
                <a:gd name="T87" fmla="*/ 26 h 46"/>
                <a:gd name="T88" fmla="*/ 39 w 336"/>
                <a:gd name="T89" fmla="*/ 23 h 46"/>
                <a:gd name="T90" fmla="*/ 52 w 336"/>
                <a:gd name="T91" fmla="*/ 19 h 46"/>
                <a:gd name="T92" fmla="*/ 62 w 336"/>
                <a:gd name="T93" fmla="*/ 16 h 46"/>
                <a:gd name="T94" fmla="*/ 76 w 336"/>
                <a:gd name="T95" fmla="*/ 13 h 46"/>
                <a:gd name="T96" fmla="*/ 88 w 336"/>
                <a:gd name="T97" fmla="*/ 10 h 46"/>
                <a:gd name="T98" fmla="*/ 96 w 336"/>
                <a:gd name="T99" fmla="*/ 7 h 46"/>
                <a:gd name="T100" fmla="*/ 102 w 336"/>
                <a:gd name="T101" fmla="*/ 5 h 46"/>
                <a:gd name="T102" fmla="*/ 108 w 336"/>
                <a:gd name="T103" fmla="*/ 5 h 46"/>
                <a:gd name="T104" fmla="*/ 114 w 336"/>
                <a:gd name="T105" fmla="*/ 3 h 46"/>
                <a:gd name="T106" fmla="*/ 121 w 336"/>
                <a:gd name="T107" fmla="*/ 3 h 46"/>
                <a:gd name="T108" fmla="*/ 127 w 336"/>
                <a:gd name="T109" fmla="*/ 2 h 46"/>
                <a:gd name="T110" fmla="*/ 133 w 336"/>
                <a:gd name="T111" fmla="*/ 2 h 46"/>
                <a:gd name="T112" fmla="*/ 139 w 336"/>
                <a:gd name="T113" fmla="*/ 0 h 46"/>
                <a:gd name="T114" fmla="*/ 142 w 336"/>
                <a:gd name="T11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6" h="46">
                  <a:moveTo>
                    <a:pt x="142" y="0"/>
                  </a:moveTo>
                  <a:lnTo>
                    <a:pt x="148" y="0"/>
                  </a:lnTo>
                  <a:lnTo>
                    <a:pt x="156" y="0"/>
                  </a:lnTo>
                  <a:lnTo>
                    <a:pt x="162" y="0"/>
                  </a:lnTo>
                  <a:lnTo>
                    <a:pt x="169" y="0"/>
                  </a:lnTo>
                  <a:lnTo>
                    <a:pt x="176" y="0"/>
                  </a:lnTo>
                  <a:lnTo>
                    <a:pt x="183" y="0"/>
                  </a:lnTo>
                  <a:lnTo>
                    <a:pt x="189" y="2"/>
                  </a:lnTo>
                  <a:lnTo>
                    <a:pt x="197" y="2"/>
                  </a:lnTo>
                  <a:lnTo>
                    <a:pt x="203" y="2"/>
                  </a:lnTo>
                  <a:lnTo>
                    <a:pt x="211" y="3"/>
                  </a:lnTo>
                  <a:lnTo>
                    <a:pt x="217" y="5"/>
                  </a:lnTo>
                  <a:lnTo>
                    <a:pt x="223" y="7"/>
                  </a:lnTo>
                  <a:lnTo>
                    <a:pt x="231" y="8"/>
                  </a:lnTo>
                  <a:lnTo>
                    <a:pt x="237" y="10"/>
                  </a:lnTo>
                  <a:lnTo>
                    <a:pt x="243" y="11"/>
                  </a:lnTo>
                  <a:lnTo>
                    <a:pt x="251" y="14"/>
                  </a:lnTo>
                  <a:lnTo>
                    <a:pt x="257" y="14"/>
                  </a:lnTo>
                  <a:lnTo>
                    <a:pt x="261" y="14"/>
                  </a:lnTo>
                  <a:lnTo>
                    <a:pt x="267" y="14"/>
                  </a:lnTo>
                  <a:lnTo>
                    <a:pt x="274" y="14"/>
                  </a:lnTo>
                  <a:lnTo>
                    <a:pt x="278" y="14"/>
                  </a:lnTo>
                  <a:lnTo>
                    <a:pt x="284" y="14"/>
                  </a:lnTo>
                  <a:lnTo>
                    <a:pt x="289" y="16"/>
                  </a:lnTo>
                  <a:lnTo>
                    <a:pt x="295" y="16"/>
                  </a:lnTo>
                  <a:lnTo>
                    <a:pt x="300" y="17"/>
                  </a:lnTo>
                  <a:lnTo>
                    <a:pt x="306" y="17"/>
                  </a:lnTo>
                  <a:lnTo>
                    <a:pt x="310" y="19"/>
                  </a:lnTo>
                  <a:lnTo>
                    <a:pt x="315" y="20"/>
                  </a:lnTo>
                  <a:lnTo>
                    <a:pt x="321" y="22"/>
                  </a:lnTo>
                  <a:lnTo>
                    <a:pt x="326" y="23"/>
                  </a:lnTo>
                  <a:lnTo>
                    <a:pt x="332" y="26"/>
                  </a:lnTo>
                  <a:lnTo>
                    <a:pt x="336" y="29"/>
                  </a:lnTo>
                  <a:lnTo>
                    <a:pt x="335" y="31"/>
                  </a:lnTo>
                  <a:lnTo>
                    <a:pt x="332" y="34"/>
                  </a:lnTo>
                  <a:lnTo>
                    <a:pt x="329" y="36"/>
                  </a:lnTo>
                  <a:lnTo>
                    <a:pt x="327" y="36"/>
                  </a:lnTo>
                  <a:lnTo>
                    <a:pt x="324" y="36"/>
                  </a:lnTo>
                  <a:lnTo>
                    <a:pt x="322" y="36"/>
                  </a:lnTo>
                  <a:lnTo>
                    <a:pt x="319" y="34"/>
                  </a:lnTo>
                  <a:lnTo>
                    <a:pt x="316" y="32"/>
                  </a:lnTo>
                  <a:lnTo>
                    <a:pt x="313" y="31"/>
                  </a:lnTo>
                  <a:lnTo>
                    <a:pt x="310" y="29"/>
                  </a:lnTo>
                  <a:lnTo>
                    <a:pt x="307" y="29"/>
                  </a:lnTo>
                  <a:lnTo>
                    <a:pt x="304" y="28"/>
                  </a:lnTo>
                  <a:lnTo>
                    <a:pt x="301" y="26"/>
                  </a:lnTo>
                  <a:lnTo>
                    <a:pt x="298" y="26"/>
                  </a:lnTo>
                  <a:lnTo>
                    <a:pt x="295" y="26"/>
                  </a:lnTo>
                  <a:lnTo>
                    <a:pt x="292" y="28"/>
                  </a:lnTo>
                  <a:lnTo>
                    <a:pt x="278" y="25"/>
                  </a:lnTo>
                  <a:lnTo>
                    <a:pt x="264" y="23"/>
                  </a:lnTo>
                  <a:lnTo>
                    <a:pt x="251" y="20"/>
                  </a:lnTo>
                  <a:lnTo>
                    <a:pt x="237" y="19"/>
                  </a:lnTo>
                  <a:lnTo>
                    <a:pt x="223" y="17"/>
                  </a:lnTo>
                  <a:lnTo>
                    <a:pt x="209" y="14"/>
                  </a:lnTo>
                  <a:lnTo>
                    <a:pt x="196" y="13"/>
                  </a:lnTo>
                  <a:lnTo>
                    <a:pt x="182" y="13"/>
                  </a:lnTo>
                  <a:lnTo>
                    <a:pt x="168" y="11"/>
                  </a:lnTo>
                  <a:lnTo>
                    <a:pt x="154" y="11"/>
                  </a:lnTo>
                  <a:lnTo>
                    <a:pt x="140" y="11"/>
                  </a:lnTo>
                  <a:lnTo>
                    <a:pt x="127" y="11"/>
                  </a:lnTo>
                  <a:lnTo>
                    <a:pt x="113" y="13"/>
                  </a:lnTo>
                  <a:lnTo>
                    <a:pt x="99" y="16"/>
                  </a:lnTo>
                  <a:lnTo>
                    <a:pt x="87" y="19"/>
                  </a:lnTo>
                  <a:lnTo>
                    <a:pt x="73" y="25"/>
                  </a:lnTo>
                  <a:lnTo>
                    <a:pt x="69" y="25"/>
                  </a:lnTo>
                  <a:lnTo>
                    <a:pt x="64" y="26"/>
                  </a:lnTo>
                  <a:lnTo>
                    <a:pt x="61" y="26"/>
                  </a:lnTo>
                  <a:lnTo>
                    <a:pt x="56" y="28"/>
                  </a:lnTo>
                  <a:lnTo>
                    <a:pt x="52" y="29"/>
                  </a:lnTo>
                  <a:lnTo>
                    <a:pt x="47" y="31"/>
                  </a:lnTo>
                  <a:lnTo>
                    <a:pt x="43" y="32"/>
                  </a:lnTo>
                  <a:lnTo>
                    <a:pt x="39" y="34"/>
                  </a:lnTo>
                  <a:lnTo>
                    <a:pt x="35" y="34"/>
                  </a:lnTo>
                  <a:lnTo>
                    <a:pt x="30" y="36"/>
                  </a:lnTo>
                  <a:lnTo>
                    <a:pt x="26" y="37"/>
                  </a:lnTo>
                  <a:lnTo>
                    <a:pt x="23" y="40"/>
                  </a:lnTo>
                  <a:lnTo>
                    <a:pt x="18" y="42"/>
                  </a:lnTo>
                  <a:lnTo>
                    <a:pt x="13" y="43"/>
                  </a:lnTo>
                  <a:lnTo>
                    <a:pt x="9" y="45"/>
                  </a:lnTo>
                  <a:lnTo>
                    <a:pt x="6" y="46"/>
                  </a:lnTo>
                  <a:lnTo>
                    <a:pt x="3" y="45"/>
                  </a:lnTo>
                  <a:lnTo>
                    <a:pt x="0" y="43"/>
                  </a:lnTo>
                  <a:lnTo>
                    <a:pt x="4" y="39"/>
                  </a:lnTo>
                  <a:lnTo>
                    <a:pt x="10" y="36"/>
                  </a:lnTo>
                  <a:lnTo>
                    <a:pt x="15" y="32"/>
                  </a:lnTo>
                  <a:lnTo>
                    <a:pt x="21" y="29"/>
                  </a:lnTo>
                  <a:lnTo>
                    <a:pt x="27" y="26"/>
                  </a:lnTo>
                  <a:lnTo>
                    <a:pt x="33" y="25"/>
                  </a:lnTo>
                  <a:lnTo>
                    <a:pt x="39" y="23"/>
                  </a:lnTo>
                  <a:lnTo>
                    <a:pt x="46" y="22"/>
                  </a:lnTo>
                  <a:lnTo>
                    <a:pt x="52" y="19"/>
                  </a:lnTo>
                  <a:lnTo>
                    <a:pt x="58" y="17"/>
                  </a:lnTo>
                  <a:lnTo>
                    <a:pt x="62" y="16"/>
                  </a:lnTo>
                  <a:lnTo>
                    <a:pt x="70" y="14"/>
                  </a:lnTo>
                  <a:lnTo>
                    <a:pt x="76" y="13"/>
                  </a:lnTo>
                  <a:lnTo>
                    <a:pt x="81" y="11"/>
                  </a:lnTo>
                  <a:lnTo>
                    <a:pt x="88" y="10"/>
                  </a:lnTo>
                  <a:lnTo>
                    <a:pt x="95" y="8"/>
                  </a:lnTo>
                  <a:lnTo>
                    <a:pt x="96" y="7"/>
                  </a:lnTo>
                  <a:lnTo>
                    <a:pt x="99" y="7"/>
                  </a:lnTo>
                  <a:lnTo>
                    <a:pt x="102" y="5"/>
                  </a:lnTo>
                  <a:lnTo>
                    <a:pt x="105" y="5"/>
                  </a:lnTo>
                  <a:lnTo>
                    <a:pt x="108" y="5"/>
                  </a:lnTo>
                  <a:lnTo>
                    <a:pt x="111" y="3"/>
                  </a:lnTo>
                  <a:lnTo>
                    <a:pt x="114" y="3"/>
                  </a:lnTo>
                  <a:lnTo>
                    <a:pt x="117" y="3"/>
                  </a:lnTo>
                  <a:lnTo>
                    <a:pt x="121" y="3"/>
                  </a:lnTo>
                  <a:lnTo>
                    <a:pt x="124" y="3"/>
                  </a:lnTo>
                  <a:lnTo>
                    <a:pt x="127" y="2"/>
                  </a:lnTo>
                  <a:lnTo>
                    <a:pt x="130" y="2"/>
                  </a:lnTo>
                  <a:lnTo>
                    <a:pt x="133" y="2"/>
                  </a:lnTo>
                  <a:lnTo>
                    <a:pt x="136" y="2"/>
                  </a:lnTo>
                  <a:lnTo>
                    <a:pt x="139" y="0"/>
                  </a:lnTo>
                  <a:lnTo>
                    <a:pt x="142" y="0"/>
                  </a:lnTo>
                  <a:lnTo>
                    <a:pt x="1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39" name="Freeform 23"/>
            <p:cNvSpPr>
              <a:spLocks/>
            </p:cNvSpPr>
            <p:nvPr/>
          </p:nvSpPr>
          <p:spPr bwMode="auto">
            <a:xfrm>
              <a:off x="4736" y="1896"/>
              <a:ext cx="360" cy="319"/>
            </a:xfrm>
            <a:custGeom>
              <a:avLst/>
              <a:gdLst>
                <a:gd name="T0" fmla="*/ 386 w 390"/>
                <a:gd name="T1" fmla="*/ 2 h 326"/>
                <a:gd name="T2" fmla="*/ 389 w 390"/>
                <a:gd name="T3" fmla="*/ 0 h 326"/>
                <a:gd name="T4" fmla="*/ 389 w 390"/>
                <a:gd name="T5" fmla="*/ 5 h 326"/>
                <a:gd name="T6" fmla="*/ 381 w 390"/>
                <a:gd name="T7" fmla="*/ 17 h 326"/>
                <a:gd name="T8" fmla="*/ 370 w 390"/>
                <a:gd name="T9" fmla="*/ 31 h 326"/>
                <a:gd name="T10" fmla="*/ 357 w 390"/>
                <a:gd name="T11" fmla="*/ 49 h 326"/>
                <a:gd name="T12" fmla="*/ 341 w 390"/>
                <a:gd name="T13" fmla="*/ 66 h 326"/>
                <a:gd name="T14" fmla="*/ 327 w 390"/>
                <a:gd name="T15" fmla="*/ 83 h 326"/>
                <a:gd name="T16" fmla="*/ 315 w 390"/>
                <a:gd name="T17" fmla="*/ 98 h 326"/>
                <a:gd name="T18" fmla="*/ 309 w 390"/>
                <a:gd name="T19" fmla="*/ 110 h 326"/>
                <a:gd name="T20" fmla="*/ 303 w 390"/>
                <a:gd name="T21" fmla="*/ 121 h 326"/>
                <a:gd name="T22" fmla="*/ 295 w 390"/>
                <a:gd name="T23" fmla="*/ 138 h 326"/>
                <a:gd name="T24" fmla="*/ 289 w 390"/>
                <a:gd name="T25" fmla="*/ 153 h 326"/>
                <a:gd name="T26" fmla="*/ 283 w 390"/>
                <a:gd name="T27" fmla="*/ 169 h 326"/>
                <a:gd name="T28" fmla="*/ 277 w 390"/>
                <a:gd name="T29" fmla="*/ 182 h 326"/>
                <a:gd name="T30" fmla="*/ 268 w 390"/>
                <a:gd name="T31" fmla="*/ 198 h 326"/>
                <a:gd name="T32" fmla="*/ 259 w 390"/>
                <a:gd name="T33" fmla="*/ 211 h 326"/>
                <a:gd name="T34" fmla="*/ 245 w 390"/>
                <a:gd name="T35" fmla="*/ 227 h 326"/>
                <a:gd name="T36" fmla="*/ 225 w 390"/>
                <a:gd name="T37" fmla="*/ 242 h 326"/>
                <a:gd name="T38" fmla="*/ 199 w 390"/>
                <a:gd name="T39" fmla="*/ 257 h 326"/>
                <a:gd name="T40" fmla="*/ 171 w 390"/>
                <a:gd name="T41" fmla="*/ 269 h 326"/>
                <a:gd name="T42" fmla="*/ 145 w 390"/>
                <a:gd name="T43" fmla="*/ 280 h 326"/>
                <a:gd name="T44" fmla="*/ 118 w 390"/>
                <a:gd name="T45" fmla="*/ 291 h 326"/>
                <a:gd name="T46" fmla="*/ 89 w 390"/>
                <a:gd name="T47" fmla="*/ 298 h 326"/>
                <a:gd name="T48" fmla="*/ 61 w 390"/>
                <a:gd name="T49" fmla="*/ 308 h 326"/>
                <a:gd name="T50" fmla="*/ 34 w 390"/>
                <a:gd name="T51" fmla="*/ 315 h 326"/>
                <a:gd name="T52" fmla="*/ 17 w 390"/>
                <a:gd name="T53" fmla="*/ 321 h 326"/>
                <a:gd name="T54" fmla="*/ 8 w 390"/>
                <a:gd name="T55" fmla="*/ 326 h 326"/>
                <a:gd name="T56" fmla="*/ 3 w 390"/>
                <a:gd name="T57" fmla="*/ 323 h 326"/>
                <a:gd name="T58" fmla="*/ 0 w 390"/>
                <a:gd name="T59" fmla="*/ 321 h 326"/>
                <a:gd name="T60" fmla="*/ 3 w 390"/>
                <a:gd name="T61" fmla="*/ 317 h 326"/>
                <a:gd name="T62" fmla="*/ 9 w 390"/>
                <a:gd name="T63" fmla="*/ 314 h 326"/>
                <a:gd name="T64" fmla="*/ 17 w 390"/>
                <a:gd name="T65" fmla="*/ 311 h 326"/>
                <a:gd name="T66" fmla="*/ 26 w 390"/>
                <a:gd name="T67" fmla="*/ 308 h 326"/>
                <a:gd name="T68" fmla="*/ 34 w 390"/>
                <a:gd name="T69" fmla="*/ 306 h 326"/>
                <a:gd name="T70" fmla="*/ 43 w 390"/>
                <a:gd name="T71" fmla="*/ 303 h 326"/>
                <a:gd name="T72" fmla="*/ 51 w 390"/>
                <a:gd name="T73" fmla="*/ 302 h 326"/>
                <a:gd name="T74" fmla="*/ 57 w 390"/>
                <a:gd name="T75" fmla="*/ 298 h 326"/>
                <a:gd name="T76" fmla="*/ 70 w 390"/>
                <a:gd name="T77" fmla="*/ 295 h 326"/>
                <a:gd name="T78" fmla="*/ 89 w 390"/>
                <a:gd name="T79" fmla="*/ 289 h 326"/>
                <a:gd name="T80" fmla="*/ 109 w 390"/>
                <a:gd name="T81" fmla="*/ 283 h 326"/>
                <a:gd name="T82" fmla="*/ 127 w 390"/>
                <a:gd name="T83" fmla="*/ 277 h 326"/>
                <a:gd name="T84" fmla="*/ 145 w 390"/>
                <a:gd name="T85" fmla="*/ 269 h 326"/>
                <a:gd name="T86" fmla="*/ 165 w 390"/>
                <a:gd name="T87" fmla="*/ 262 h 326"/>
                <a:gd name="T88" fmla="*/ 184 w 390"/>
                <a:gd name="T89" fmla="*/ 254 h 326"/>
                <a:gd name="T90" fmla="*/ 202 w 390"/>
                <a:gd name="T91" fmla="*/ 245 h 326"/>
                <a:gd name="T92" fmla="*/ 217 w 390"/>
                <a:gd name="T93" fmla="*/ 234 h 326"/>
                <a:gd name="T94" fmla="*/ 230 w 390"/>
                <a:gd name="T95" fmla="*/ 225 h 326"/>
                <a:gd name="T96" fmla="*/ 242 w 390"/>
                <a:gd name="T97" fmla="*/ 213 h 326"/>
                <a:gd name="T98" fmla="*/ 251 w 390"/>
                <a:gd name="T99" fmla="*/ 201 h 326"/>
                <a:gd name="T100" fmla="*/ 262 w 390"/>
                <a:gd name="T101" fmla="*/ 188 h 326"/>
                <a:gd name="T102" fmla="*/ 269 w 390"/>
                <a:gd name="T103" fmla="*/ 175 h 326"/>
                <a:gd name="T104" fmla="*/ 275 w 390"/>
                <a:gd name="T105" fmla="*/ 161 h 326"/>
                <a:gd name="T106" fmla="*/ 280 w 390"/>
                <a:gd name="T107" fmla="*/ 147 h 326"/>
                <a:gd name="T108" fmla="*/ 285 w 390"/>
                <a:gd name="T109" fmla="*/ 133 h 326"/>
                <a:gd name="T110" fmla="*/ 294 w 390"/>
                <a:gd name="T111" fmla="*/ 117 h 326"/>
                <a:gd name="T112" fmla="*/ 304 w 390"/>
                <a:gd name="T113" fmla="*/ 97 h 326"/>
                <a:gd name="T114" fmla="*/ 320 w 390"/>
                <a:gd name="T115" fmla="*/ 78 h 326"/>
                <a:gd name="T116" fmla="*/ 335 w 390"/>
                <a:gd name="T117" fmla="*/ 58 h 326"/>
                <a:gd name="T118" fmla="*/ 350 w 390"/>
                <a:gd name="T119" fmla="*/ 39 h 326"/>
                <a:gd name="T120" fmla="*/ 366 w 390"/>
                <a:gd name="T121" fmla="*/ 20 h 326"/>
                <a:gd name="T122" fmla="*/ 378 w 390"/>
                <a:gd name="T123" fmla="*/ 5 h 326"/>
                <a:gd name="T124" fmla="*/ 384 w 390"/>
                <a:gd name="T125"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26">
                  <a:moveTo>
                    <a:pt x="384" y="0"/>
                  </a:moveTo>
                  <a:lnTo>
                    <a:pt x="386" y="2"/>
                  </a:lnTo>
                  <a:lnTo>
                    <a:pt x="389" y="2"/>
                  </a:lnTo>
                  <a:lnTo>
                    <a:pt x="389" y="0"/>
                  </a:lnTo>
                  <a:lnTo>
                    <a:pt x="390" y="2"/>
                  </a:lnTo>
                  <a:lnTo>
                    <a:pt x="389" y="5"/>
                  </a:lnTo>
                  <a:lnTo>
                    <a:pt x="386" y="11"/>
                  </a:lnTo>
                  <a:lnTo>
                    <a:pt x="381" y="17"/>
                  </a:lnTo>
                  <a:lnTo>
                    <a:pt x="376" y="23"/>
                  </a:lnTo>
                  <a:lnTo>
                    <a:pt x="370" y="31"/>
                  </a:lnTo>
                  <a:lnTo>
                    <a:pt x="363" y="40"/>
                  </a:lnTo>
                  <a:lnTo>
                    <a:pt x="357" y="49"/>
                  </a:lnTo>
                  <a:lnTo>
                    <a:pt x="349" y="58"/>
                  </a:lnTo>
                  <a:lnTo>
                    <a:pt x="341" y="66"/>
                  </a:lnTo>
                  <a:lnTo>
                    <a:pt x="334" y="75"/>
                  </a:lnTo>
                  <a:lnTo>
                    <a:pt x="327" y="83"/>
                  </a:lnTo>
                  <a:lnTo>
                    <a:pt x="321" y="92"/>
                  </a:lnTo>
                  <a:lnTo>
                    <a:pt x="315" y="98"/>
                  </a:lnTo>
                  <a:lnTo>
                    <a:pt x="312" y="104"/>
                  </a:lnTo>
                  <a:lnTo>
                    <a:pt x="309" y="110"/>
                  </a:lnTo>
                  <a:lnTo>
                    <a:pt x="308" y="114"/>
                  </a:lnTo>
                  <a:lnTo>
                    <a:pt x="303" y="121"/>
                  </a:lnTo>
                  <a:lnTo>
                    <a:pt x="300" y="130"/>
                  </a:lnTo>
                  <a:lnTo>
                    <a:pt x="295" y="138"/>
                  </a:lnTo>
                  <a:lnTo>
                    <a:pt x="292" y="146"/>
                  </a:lnTo>
                  <a:lnTo>
                    <a:pt x="289" y="153"/>
                  </a:lnTo>
                  <a:lnTo>
                    <a:pt x="286" y="161"/>
                  </a:lnTo>
                  <a:lnTo>
                    <a:pt x="283" y="169"/>
                  </a:lnTo>
                  <a:lnTo>
                    <a:pt x="280" y="176"/>
                  </a:lnTo>
                  <a:lnTo>
                    <a:pt x="277" y="182"/>
                  </a:lnTo>
                  <a:lnTo>
                    <a:pt x="272" y="190"/>
                  </a:lnTo>
                  <a:lnTo>
                    <a:pt x="268" y="198"/>
                  </a:lnTo>
                  <a:lnTo>
                    <a:pt x="265" y="205"/>
                  </a:lnTo>
                  <a:lnTo>
                    <a:pt x="259" y="211"/>
                  </a:lnTo>
                  <a:lnTo>
                    <a:pt x="252" y="219"/>
                  </a:lnTo>
                  <a:lnTo>
                    <a:pt x="245" y="227"/>
                  </a:lnTo>
                  <a:lnTo>
                    <a:pt x="237" y="233"/>
                  </a:lnTo>
                  <a:lnTo>
                    <a:pt x="225" y="242"/>
                  </a:lnTo>
                  <a:lnTo>
                    <a:pt x="211" y="250"/>
                  </a:lnTo>
                  <a:lnTo>
                    <a:pt x="199" y="257"/>
                  </a:lnTo>
                  <a:lnTo>
                    <a:pt x="185" y="263"/>
                  </a:lnTo>
                  <a:lnTo>
                    <a:pt x="171" y="269"/>
                  </a:lnTo>
                  <a:lnTo>
                    <a:pt x="159" y="276"/>
                  </a:lnTo>
                  <a:lnTo>
                    <a:pt x="145" y="280"/>
                  </a:lnTo>
                  <a:lnTo>
                    <a:pt x="132" y="286"/>
                  </a:lnTo>
                  <a:lnTo>
                    <a:pt x="118" y="291"/>
                  </a:lnTo>
                  <a:lnTo>
                    <a:pt x="104" y="295"/>
                  </a:lnTo>
                  <a:lnTo>
                    <a:pt x="89" y="298"/>
                  </a:lnTo>
                  <a:lnTo>
                    <a:pt x="77" y="303"/>
                  </a:lnTo>
                  <a:lnTo>
                    <a:pt x="61" y="308"/>
                  </a:lnTo>
                  <a:lnTo>
                    <a:pt x="49" y="311"/>
                  </a:lnTo>
                  <a:lnTo>
                    <a:pt x="34" y="315"/>
                  </a:lnTo>
                  <a:lnTo>
                    <a:pt x="20" y="320"/>
                  </a:lnTo>
                  <a:lnTo>
                    <a:pt x="17" y="321"/>
                  </a:lnTo>
                  <a:lnTo>
                    <a:pt x="12" y="323"/>
                  </a:lnTo>
                  <a:lnTo>
                    <a:pt x="8" y="326"/>
                  </a:lnTo>
                  <a:lnTo>
                    <a:pt x="5" y="326"/>
                  </a:lnTo>
                  <a:lnTo>
                    <a:pt x="3" y="323"/>
                  </a:lnTo>
                  <a:lnTo>
                    <a:pt x="2" y="323"/>
                  </a:lnTo>
                  <a:lnTo>
                    <a:pt x="0" y="321"/>
                  </a:lnTo>
                  <a:lnTo>
                    <a:pt x="2" y="320"/>
                  </a:lnTo>
                  <a:lnTo>
                    <a:pt x="3" y="317"/>
                  </a:lnTo>
                  <a:lnTo>
                    <a:pt x="6" y="315"/>
                  </a:lnTo>
                  <a:lnTo>
                    <a:pt x="9" y="314"/>
                  </a:lnTo>
                  <a:lnTo>
                    <a:pt x="14" y="312"/>
                  </a:lnTo>
                  <a:lnTo>
                    <a:pt x="17" y="311"/>
                  </a:lnTo>
                  <a:lnTo>
                    <a:pt x="21" y="309"/>
                  </a:lnTo>
                  <a:lnTo>
                    <a:pt x="26" y="308"/>
                  </a:lnTo>
                  <a:lnTo>
                    <a:pt x="31" y="306"/>
                  </a:lnTo>
                  <a:lnTo>
                    <a:pt x="34" y="306"/>
                  </a:lnTo>
                  <a:lnTo>
                    <a:pt x="38" y="305"/>
                  </a:lnTo>
                  <a:lnTo>
                    <a:pt x="43" y="303"/>
                  </a:lnTo>
                  <a:lnTo>
                    <a:pt x="47" y="303"/>
                  </a:lnTo>
                  <a:lnTo>
                    <a:pt x="51" y="302"/>
                  </a:lnTo>
                  <a:lnTo>
                    <a:pt x="54" y="300"/>
                  </a:lnTo>
                  <a:lnTo>
                    <a:pt x="57" y="298"/>
                  </a:lnTo>
                  <a:lnTo>
                    <a:pt x="61" y="298"/>
                  </a:lnTo>
                  <a:lnTo>
                    <a:pt x="70" y="295"/>
                  </a:lnTo>
                  <a:lnTo>
                    <a:pt x="80" y="292"/>
                  </a:lnTo>
                  <a:lnTo>
                    <a:pt x="89" y="289"/>
                  </a:lnTo>
                  <a:lnTo>
                    <a:pt x="99" y="286"/>
                  </a:lnTo>
                  <a:lnTo>
                    <a:pt x="109" y="283"/>
                  </a:lnTo>
                  <a:lnTo>
                    <a:pt x="118" y="280"/>
                  </a:lnTo>
                  <a:lnTo>
                    <a:pt x="127" y="277"/>
                  </a:lnTo>
                  <a:lnTo>
                    <a:pt x="138" y="274"/>
                  </a:lnTo>
                  <a:lnTo>
                    <a:pt x="145" y="269"/>
                  </a:lnTo>
                  <a:lnTo>
                    <a:pt x="156" y="266"/>
                  </a:lnTo>
                  <a:lnTo>
                    <a:pt x="165" y="262"/>
                  </a:lnTo>
                  <a:lnTo>
                    <a:pt x="174" y="259"/>
                  </a:lnTo>
                  <a:lnTo>
                    <a:pt x="184" y="254"/>
                  </a:lnTo>
                  <a:lnTo>
                    <a:pt x="193" y="250"/>
                  </a:lnTo>
                  <a:lnTo>
                    <a:pt x="202" y="245"/>
                  </a:lnTo>
                  <a:lnTo>
                    <a:pt x="211" y="240"/>
                  </a:lnTo>
                  <a:lnTo>
                    <a:pt x="217" y="234"/>
                  </a:lnTo>
                  <a:lnTo>
                    <a:pt x="223" y="230"/>
                  </a:lnTo>
                  <a:lnTo>
                    <a:pt x="230" y="225"/>
                  </a:lnTo>
                  <a:lnTo>
                    <a:pt x="236" y="219"/>
                  </a:lnTo>
                  <a:lnTo>
                    <a:pt x="242" y="213"/>
                  </a:lnTo>
                  <a:lnTo>
                    <a:pt x="246" y="208"/>
                  </a:lnTo>
                  <a:lnTo>
                    <a:pt x="251" y="201"/>
                  </a:lnTo>
                  <a:lnTo>
                    <a:pt x="257" y="195"/>
                  </a:lnTo>
                  <a:lnTo>
                    <a:pt x="262" y="188"/>
                  </a:lnTo>
                  <a:lnTo>
                    <a:pt x="266" y="181"/>
                  </a:lnTo>
                  <a:lnTo>
                    <a:pt x="269" y="175"/>
                  </a:lnTo>
                  <a:lnTo>
                    <a:pt x="274" y="169"/>
                  </a:lnTo>
                  <a:lnTo>
                    <a:pt x="275" y="161"/>
                  </a:lnTo>
                  <a:lnTo>
                    <a:pt x="278" y="153"/>
                  </a:lnTo>
                  <a:lnTo>
                    <a:pt x="280" y="147"/>
                  </a:lnTo>
                  <a:lnTo>
                    <a:pt x="283" y="139"/>
                  </a:lnTo>
                  <a:lnTo>
                    <a:pt x="285" y="133"/>
                  </a:lnTo>
                  <a:lnTo>
                    <a:pt x="289" y="124"/>
                  </a:lnTo>
                  <a:lnTo>
                    <a:pt x="294" y="117"/>
                  </a:lnTo>
                  <a:lnTo>
                    <a:pt x="300" y="107"/>
                  </a:lnTo>
                  <a:lnTo>
                    <a:pt x="304" y="97"/>
                  </a:lnTo>
                  <a:lnTo>
                    <a:pt x="312" y="88"/>
                  </a:lnTo>
                  <a:lnTo>
                    <a:pt x="320" y="78"/>
                  </a:lnTo>
                  <a:lnTo>
                    <a:pt x="327" y="68"/>
                  </a:lnTo>
                  <a:lnTo>
                    <a:pt x="335" y="58"/>
                  </a:lnTo>
                  <a:lnTo>
                    <a:pt x="343" y="48"/>
                  </a:lnTo>
                  <a:lnTo>
                    <a:pt x="350" y="39"/>
                  </a:lnTo>
                  <a:lnTo>
                    <a:pt x="358" y="29"/>
                  </a:lnTo>
                  <a:lnTo>
                    <a:pt x="366" y="20"/>
                  </a:lnTo>
                  <a:lnTo>
                    <a:pt x="372" y="13"/>
                  </a:lnTo>
                  <a:lnTo>
                    <a:pt x="378" y="5"/>
                  </a:lnTo>
                  <a:lnTo>
                    <a:pt x="384" y="0"/>
                  </a:lnTo>
                  <a:lnTo>
                    <a:pt x="3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0" name="Freeform 24"/>
            <p:cNvSpPr>
              <a:spLocks/>
            </p:cNvSpPr>
            <p:nvPr/>
          </p:nvSpPr>
          <p:spPr bwMode="auto">
            <a:xfrm>
              <a:off x="4977" y="1908"/>
              <a:ext cx="163" cy="391"/>
            </a:xfrm>
            <a:custGeom>
              <a:avLst/>
              <a:gdLst>
                <a:gd name="T0" fmla="*/ 143 w 177"/>
                <a:gd name="T1" fmla="*/ 0 h 401"/>
                <a:gd name="T2" fmla="*/ 142 w 177"/>
                <a:gd name="T3" fmla="*/ 11 h 401"/>
                <a:gd name="T4" fmla="*/ 130 w 177"/>
                <a:gd name="T5" fmla="*/ 35 h 401"/>
                <a:gd name="T6" fmla="*/ 110 w 177"/>
                <a:gd name="T7" fmla="*/ 64 h 401"/>
                <a:gd name="T8" fmla="*/ 90 w 177"/>
                <a:gd name="T9" fmla="*/ 92 h 401"/>
                <a:gd name="T10" fmla="*/ 75 w 177"/>
                <a:gd name="T11" fmla="*/ 115 h 401"/>
                <a:gd name="T12" fmla="*/ 65 w 177"/>
                <a:gd name="T13" fmla="*/ 130 h 401"/>
                <a:gd name="T14" fmla="*/ 49 w 177"/>
                <a:gd name="T15" fmla="*/ 167 h 401"/>
                <a:gd name="T16" fmla="*/ 32 w 177"/>
                <a:gd name="T17" fmla="*/ 202 h 401"/>
                <a:gd name="T18" fmla="*/ 16 w 177"/>
                <a:gd name="T19" fmla="*/ 240 h 401"/>
                <a:gd name="T20" fmla="*/ 9 w 177"/>
                <a:gd name="T21" fmla="*/ 278 h 401"/>
                <a:gd name="T22" fmla="*/ 13 w 177"/>
                <a:gd name="T23" fmla="*/ 318 h 401"/>
                <a:gd name="T24" fmla="*/ 21 w 177"/>
                <a:gd name="T25" fmla="*/ 344 h 401"/>
                <a:gd name="T26" fmla="*/ 29 w 177"/>
                <a:gd name="T27" fmla="*/ 361 h 401"/>
                <a:gd name="T28" fmla="*/ 41 w 177"/>
                <a:gd name="T29" fmla="*/ 376 h 401"/>
                <a:gd name="T30" fmla="*/ 55 w 177"/>
                <a:gd name="T31" fmla="*/ 387 h 401"/>
                <a:gd name="T32" fmla="*/ 73 w 177"/>
                <a:gd name="T33" fmla="*/ 390 h 401"/>
                <a:gd name="T34" fmla="*/ 93 w 177"/>
                <a:gd name="T35" fmla="*/ 384 h 401"/>
                <a:gd name="T36" fmla="*/ 110 w 177"/>
                <a:gd name="T37" fmla="*/ 381 h 401"/>
                <a:gd name="T38" fmla="*/ 127 w 177"/>
                <a:gd name="T39" fmla="*/ 376 h 401"/>
                <a:gd name="T40" fmla="*/ 143 w 177"/>
                <a:gd name="T41" fmla="*/ 372 h 401"/>
                <a:gd name="T42" fmla="*/ 160 w 177"/>
                <a:gd name="T43" fmla="*/ 365 h 401"/>
                <a:gd name="T44" fmla="*/ 177 w 177"/>
                <a:gd name="T45" fmla="*/ 359 h 401"/>
                <a:gd name="T46" fmla="*/ 169 w 177"/>
                <a:gd name="T47" fmla="*/ 370 h 401"/>
                <a:gd name="T48" fmla="*/ 150 w 177"/>
                <a:gd name="T49" fmla="*/ 379 h 401"/>
                <a:gd name="T50" fmla="*/ 127 w 177"/>
                <a:gd name="T51" fmla="*/ 387 h 401"/>
                <a:gd name="T52" fmla="*/ 105 w 177"/>
                <a:gd name="T53" fmla="*/ 393 h 401"/>
                <a:gd name="T54" fmla="*/ 82 w 177"/>
                <a:gd name="T55" fmla="*/ 398 h 401"/>
                <a:gd name="T56" fmla="*/ 59 w 177"/>
                <a:gd name="T57" fmla="*/ 401 h 401"/>
                <a:gd name="T58" fmla="*/ 36 w 177"/>
                <a:gd name="T59" fmla="*/ 388 h 401"/>
                <a:gd name="T60" fmla="*/ 21 w 177"/>
                <a:gd name="T61" fmla="*/ 369 h 401"/>
                <a:gd name="T62" fmla="*/ 10 w 177"/>
                <a:gd name="T63" fmla="*/ 346 h 401"/>
                <a:gd name="T64" fmla="*/ 4 w 177"/>
                <a:gd name="T65" fmla="*/ 320 h 401"/>
                <a:gd name="T66" fmla="*/ 1 w 177"/>
                <a:gd name="T67" fmla="*/ 295 h 401"/>
                <a:gd name="T68" fmla="*/ 1 w 177"/>
                <a:gd name="T69" fmla="*/ 265 h 401"/>
                <a:gd name="T70" fmla="*/ 7 w 177"/>
                <a:gd name="T71" fmla="*/ 231 h 401"/>
                <a:gd name="T72" fmla="*/ 21 w 177"/>
                <a:gd name="T73" fmla="*/ 200 h 401"/>
                <a:gd name="T74" fmla="*/ 36 w 177"/>
                <a:gd name="T75" fmla="*/ 170 h 401"/>
                <a:gd name="T76" fmla="*/ 52 w 177"/>
                <a:gd name="T77" fmla="*/ 141 h 401"/>
                <a:gd name="T78" fmla="*/ 62 w 177"/>
                <a:gd name="T79" fmla="*/ 116 h 401"/>
                <a:gd name="T80" fmla="*/ 76 w 177"/>
                <a:gd name="T81" fmla="*/ 96 h 401"/>
                <a:gd name="T82" fmla="*/ 95 w 177"/>
                <a:gd name="T83" fmla="*/ 69 h 401"/>
                <a:gd name="T84" fmla="*/ 113 w 177"/>
                <a:gd name="T85" fmla="*/ 41 h 401"/>
                <a:gd name="T86" fmla="*/ 130 w 177"/>
                <a:gd name="T87" fmla="*/ 15 h 401"/>
                <a:gd name="T88" fmla="*/ 140 w 177"/>
                <a:gd name="T89"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401">
                  <a:moveTo>
                    <a:pt x="140" y="0"/>
                  </a:moveTo>
                  <a:lnTo>
                    <a:pt x="142" y="0"/>
                  </a:lnTo>
                  <a:lnTo>
                    <a:pt x="143" y="0"/>
                  </a:lnTo>
                  <a:lnTo>
                    <a:pt x="145" y="2"/>
                  </a:lnTo>
                  <a:lnTo>
                    <a:pt x="145" y="5"/>
                  </a:lnTo>
                  <a:lnTo>
                    <a:pt x="142" y="11"/>
                  </a:lnTo>
                  <a:lnTo>
                    <a:pt x="139" y="18"/>
                  </a:lnTo>
                  <a:lnTo>
                    <a:pt x="134" y="26"/>
                  </a:lnTo>
                  <a:lnTo>
                    <a:pt x="130" y="35"/>
                  </a:lnTo>
                  <a:lnTo>
                    <a:pt x="122" y="44"/>
                  </a:lnTo>
                  <a:lnTo>
                    <a:pt x="116" y="54"/>
                  </a:lnTo>
                  <a:lnTo>
                    <a:pt x="110" y="64"/>
                  </a:lnTo>
                  <a:lnTo>
                    <a:pt x="104" y="73"/>
                  </a:lnTo>
                  <a:lnTo>
                    <a:pt x="96" y="83"/>
                  </a:lnTo>
                  <a:lnTo>
                    <a:pt x="90" y="92"/>
                  </a:lnTo>
                  <a:lnTo>
                    <a:pt x="84" y="99"/>
                  </a:lnTo>
                  <a:lnTo>
                    <a:pt x="79" y="107"/>
                  </a:lnTo>
                  <a:lnTo>
                    <a:pt x="75" y="115"/>
                  </a:lnTo>
                  <a:lnTo>
                    <a:pt x="70" y="121"/>
                  </a:lnTo>
                  <a:lnTo>
                    <a:pt x="67" y="125"/>
                  </a:lnTo>
                  <a:lnTo>
                    <a:pt x="65" y="130"/>
                  </a:lnTo>
                  <a:lnTo>
                    <a:pt x="61" y="142"/>
                  </a:lnTo>
                  <a:lnTo>
                    <a:pt x="55" y="154"/>
                  </a:lnTo>
                  <a:lnTo>
                    <a:pt x="49" y="167"/>
                  </a:lnTo>
                  <a:lnTo>
                    <a:pt x="42" y="179"/>
                  </a:lnTo>
                  <a:lnTo>
                    <a:pt x="38" y="190"/>
                  </a:lnTo>
                  <a:lnTo>
                    <a:pt x="32" y="202"/>
                  </a:lnTo>
                  <a:lnTo>
                    <a:pt x="26" y="216"/>
                  </a:lnTo>
                  <a:lnTo>
                    <a:pt x="21" y="228"/>
                  </a:lnTo>
                  <a:lnTo>
                    <a:pt x="16" y="240"/>
                  </a:lnTo>
                  <a:lnTo>
                    <a:pt x="12" y="252"/>
                  </a:lnTo>
                  <a:lnTo>
                    <a:pt x="10" y="265"/>
                  </a:lnTo>
                  <a:lnTo>
                    <a:pt x="9" y="278"/>
                  </a:lnTo>
                  <a:lnTo>
                    <a:pt x="9" y="292"/>
                  </a:lnTo>
                  <a:lnTo>
                    <a:pt x="10" y="306"/>
                  </a:lnTo>
                  <a:lnTo>
                    <a:pt x="13" y="318"/>
                  </a:lnTo>
                  <a:lnTo>
                    <a:pt x="18" y="332"/>
                  </a:lnTo>
                  <a:lnTo>
                    <a:pt x="20" y="338"/>
                  </a:lnTo>
                  <a:lnTo>
                    <a:pt x="21" y="344"/>
                  </a:lnTo>
                  <a:lnTo>
                    <a:pt x="23" y="349"/>
                  </a:lnTo>
                  <a:lnTo>
                    <a:pt x="26" y="355"/>
                  </a:lnTo>
                  <a:lnTo>
                    <a:pt x="29" y="361"/>
                  </a:lnTo>
                  <a:lnTo>
                    <a:pt x="32" y="367"/>
                  </a:lnTo>
                  <a:lnTo>
                    <a:pt x="36" y="372"/>
                  </a:lnTo>
                  <a:lnTo>
                    <a:pt x="41" y="376"/>
                  </a:lnTo>
                  <a:lnTo>
                    <a:pt x="46" y="381"/>
                  </a:lnTo>
                  <a:lnTo>
                    <a:pt x="50" y="384"/>
                  </a:lnTo>
                  <a:lnTo>
                    <a:pt x="55" y="387"/>
                  </a:lnTo>
                  <a:lnTo>
                    <a:pt x="61" y="388"/>
                  </a:lnTo>
                  <a:lnTo>
                    <a:pt x="67" y="390"/>
                  </a:lnTo>
                  <a:lnTo>
                    <a:pt x="73" y="390"/>
                  </a:lnTo>
                  <a:lnTo>
                    <a:pt x="79" y="388"/>
                  </a:lnTo>
                  <a:lnTo>
                    <a:pt x="87" y="385"/>
                  </a:lnTo>
                  <a:lnTo>
                    <a:pt x="93" y="384"/>
                  </a:lnTo>
                  <a:lnTo>
                    <a:pt x="98" y="384"/>
                  </a:lnTo>
                  <a:lnTo>
                    <a:pt x="104" y="382"/>
                  </a:lnTo>
                  <a:lnTo>
                    <a:pt x="110" y="381"/>
                  </a:lnTo>
                  <a:lnTo>
                    <a:pt x="114" y="379"/>
                  </a:lnTo>
                  <a:lnTo>
                    <a:pt x="121" y="378"/>
                  </a:lnTo>
                  <a:lnTo>
                    <a:pt x="127" y="376"/>
                  </a:lnTo>
                  <a:lnTo>
                    <a:pt x="133" y="375"/>
                  </a:lnTo>
                  <a:lnTo>
                    <a:pt x="137" y="373"/>
                  </a:lnTo>
                  <a:lnTo>
                    <a:pt x="143" y="372"/>
                  </a:lnTo>
                  <a:lnTo>
                    <a:pt x="148" y="369"/>
                  </a:lnTo>
                  <a:lnTo>
                    <a:pt x="154" y="367"/>
                  </a:lnTo>
                  <a:lnTo>
                    <a:pt x="160" y="365"/>
                  </a:lnTo>
                  <a:lnTo>
                    <a:pt x="165" y="364"/>
                  </a:lnTo>
                  <a:lnTo>
                    <a:pt x="171" y="361"/>
                  </a:lnTo>
                  <a:lnTo>
                    <a:pt x="177" y="359"/>
                  </a:lnTo>
                  <a:lnTo>
                    <a:pt x="176" y="362"/>
                  </a:lnTo>
                  <a:lnTo>
                    <a:pt x="177" y="367"/>
                  </a:lnTo>
                  <a:lnTo>
                    <a:pt x="169" y="370"/>
                  </a:lnTo>
                  <a:lnTo>
                    <a:pt x="163" y="373"/>
                  </a:lnTo>
                  <a:lnTo>
                    <a:pt x="156" y="376"/>
                  </a:lnTo>
                  <a:lnTo>
                    <a:pt x="150" y="379"/>
                  </a:lnTo>
                  <a:lnTo>
                    <a:pt x="142" y="381"/>
                  </a:lnTo>
                  <a:lnTo>
                    <a:pt x="134" y="384"/>
                  </a:lnTo>
                  <a:lnTo>
                    <a:pt x="127" y="387"/>
                  </a:lnTo>
                  <a:lnTo>
                    <a:pt x="121" y="388"/>
                  </a:lnTo>
                  <a:lnTo>
                    <a:pt x="113" y="390"/>
                  </a:lnTo>
                  <a:lnTo>
                    <a:pt x="105" y="393"/>
                  </a:lnTo>
                  <a:lnTo>
                    <a:pt x="98" y="395"/>
                  </a:lnTo>
                  <a:lnTo>
                    <a:pt x="90" y="396"/>
                  </a:lnTo>
                  <a:lnTo>
                    <a:pt x="82" y="398"/>
                  </a:lnTo>
                  <a:lnTo>
                    <a:pt x="75" y="399"/>
                  </a:lnTo>
                  <a:lnTo>
                    <a:pt x="67" y="399"/>
                  </a:lnTo>
                  <a:lnTo>
                    <a:pt x="59" y="401"/>
                  </a:lnTo>
                  <a:lnTo>
                    <a:pt x="50" y="396"/>
                  </a:lnTo>
                  <a:lnTo>
                    <a:pt x="42" y="393"/>
                  </a:lnTo>
                  <a:lnTo>
                    <a:pt x="36" y="388"/>
                  </a:lnTo>
                  <a:lnTo>
                    <a:pt x="30" y="382"/>
                  </a:lnTo>
                  <a:lnTo>
                    <a:pt x="26" y="376"/>
                  </a:lnTo>
                  <a:lnTo>
                    <a:pt x="21" y="369"/>
                  </a:lnTo>
                  <a:lnTo>
                    <a:pt x="16" y="361"/>
                  </a:lnTo>
                  <a:lnTo>
                    <a:pt x="13" y="353"/>
                  </a:lnTo>
                  <a:lnTo>
                    <a:pt x="10" y="346"/>
                  </a:lnTo>
                  <a:lnTo>
                    <a:pt x="7" y="336"/>
                  </a:lnTo>
                  <a:lnTo>
                    <a:pt x="6" y="329"/>
                  </a:lnTo>
                  <a:lnTo>
                    <a:pt x="4" y="320"/>
                  </a:lnTo>
                  <a:lnTo>
                    <a:pt x="3" y="312"/>
                  </a:lnTo>
                  <a:lnTo>
                    <a:pt x="1" y="303"/>
                  </a:lnTo>
                  <a:lnTo>
                    <a:pt x="1" y="295"/>
                  </a:lnTo>
                  <a:lnTo>
                    <a:pt x="1" y="287"/>
                  </a:lnTo>
                  <a:lnTo>
                    <a:pt x="0" y="275"/>
                  </a:lnTo>
                  <a:lnTo>
                    <a:pt x="1" y="265"/>
                  </a:lnTo>
                  <a:lnTo>
                    <a:pt x="3" y="252"/>
                  </a:lnTo>
                  <a:lnTo>
                    <a:pt x="6" y="242"/>
                  </a:lnTo>
                  <a:lnTo>
                    <a:pt x="7" y="231"/>
                  </a:lnTo>
                  <a:lnTo>
                    <a:pt x="12" y="220"/>
                  </a:lnTo>
                  <a:lnTo>
                    <a:pt x="16" y="211"/>
                  </a:lnTo>
                  <a:lnTo>
                    <a:pt x="21" y="200"/>
                  </a:lnTo>
                  <a:lnTo>
                    <a:pt x="26" y="190"/>
                  </a:lnTo>
                  <a:lnTo>
                    <a:pt x="32" y="180"/>
                  </a:lnTo>
                  <a:lnTo>
                    <a:pt x="36" y="170"/>
                  </a:lnTo>
                  <a:lnTo>
                    <a:pt x="42" y="161"/>
                  </a:lnTo>
                  <a:lnTo>
                    <a:pt x="47" y="150"/>
                  </a:lnTo>
                  <a:lnTo>
                    <a:pt x="52" y="141"/>
                  </a:lnTo>
                  <a:lnTo>
                    <a:pt x="56" y="130"/>
                  </a:lnTo>
                  <a:lnTo>
                    <a:pt x="61" y="121"/>
                  </a:lnTo>
                  <a:lnTo>
                    <a:pt x="62" y="116"/>
                  </a:lnTo>
                  <a:lnTo>
                    <a:pt x="67" y="110"/>
                  </a:lnTo>
                  <a:lnTo>
                    <a:pt x="72" y="104"/>
                  </a:lnTo>
                  <a:lnTo>
                    <a:pt x="76" y="96"/>
                  </a:lnTo>
                  <a:lnTo>
                    <a:pt x="82" y="87"/>
                  </a:lnTo>
                  <a:lnTo>
                    <a:pt x="88" y="80"/>
                  </a:lnTo>
                  <a:lnTo>
                    <a:pt x="95" y="69"/>
                  </a:lnTo>
                  <a:lnTo>
                    <a:pt x="101" y="60"/>
                  </a:lnTo>
                  <a:lnTo>
                    <a:pt x="107" y="51"/>
                  </a:lnTo>
                  <a:lnTo>
                    <a:pt x="113" y="41"/>
                  </a:lnTo>
                  <a:lnTo>
                    <a:pt x="119" y="32"/>
                  </a:lnTo>
                  <a:lnTo>
                    <a:pt x="125" y="23"/>
                  </a:lnTo>
                  <a:lnTo>
                    <a:pt x="130" y="15"/>
                  </a:lnTo>
                  <a:lnTo>
                    <a:pt x="134" y="9"/>
                  </a:lnTo>
                  <a:lnTo>
                    <a:pt x="137" y="3"/>
                  </a:lnTo>
                  <a:lnTo>
                    <a:pt x="140" y="0"/>
                  </a:lnTo>
                  <a:lnTo>
                    <a:pt x="1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1" name="Freeform 25"/>
            <p:cNvSpPr>
              <a:spLocks/>
            </p:cNvSpPr>
            <p:nvPr/>
          </p:nvSpPr>
          <p:spPr bwMode="auto">
            <a:xfrm>
              <a:off x="4735" y="2085"/>
              <a:ext cx="107" cy="87"/>
            </a:xfrm>
            <a:custGeom>
              <a:avLst/>
              <a:gdLst>
                <a:gd name="T0" fmla="*/ 78 w 116"/>
                <a:gd name="T1" fmla="*/ 0 h 89"/>
                <a:gd name="T2" fmla="*/ 84 w 116"/>
                <a:gd name="T3" fmla="*/ 2 h 89"/>
                <a:gd name="T4" fmla="*/ 90 w 116"/>
                <a:gd name="T5" fmla="*/ 3 h 89"/>
                <a:gd name="T6" fmla="*/ 94 w 116"/>
                <a:gd name="T7" fmla="*/ 6 h 89"/>
                <a:gd name="T8" fmla="*/ 100 w 116"/>
                <a:gd name="T9" fmla="*/ 11 h 89"/>
                <a:gd name="T10" fmla="*/ 105 w 116"/>
                <a:gd name="T11" fmla="*/ 14 h 89"/>
                <a:gd name="T12" fmla="*/ 108 w 116"/>
                <a:gd name="T13" fmla="*/ 18 h 89"/>
                <a:gd name="T14" fmla="*/ 111 w 116"/>
                <a:gd name="T15" fmla="*/ 23 h 89"/>
                <a:gd name="T16" fmla="*/ 114 w 116"/>
                <a:gd name="T17" fmla="*/ 29 h 89"/>
                <a:gd name="T18" fmla="*/ 116 w 116"/>
                <a:gd name="T19" fmla="*/ 35 h 89"/>
                <a:gd name="T20" fmla="*/ 116 w 116"/>
                <a:gd name="T21" fmla="*/ 40 h 89"/>
                <a:gd name="T22" fmla="*/ 116 w 116"/>
                <a:gd name="T23" fmla="*/ 46 h 89"/>
                <a:gd name="T24" fmla="*/ 114 w 116"/>
                <a:gd name="T25" fmla="*/ 52 h 89"/>
                <a:gd name="T26" fmla="*/ 111 w 116"/>
                <a:gd name="T27" fmla="*/ 57 h 89"/>
                <a:gd name="T28" fmla="*/ 108 w 116"/>
                <a:gd name="T29" fmla="*/ 63 h 89"/>
                <a:gd name="T30" fmla="*/ 105 w 116"/>
                <a:gd name="T31" fmla="*/ 67 h 89"/>
                <a:gd name="T32" fmla="*/ 99 w 116"/>
                <a:gd name="T33" fmla="*/ 72 h 89"/>
                <a:gd name="T34" fmla="*/ 93 w 116"/>
                <a:gd name="T35" fmla="*/ 73 h 89"/>
                <a:gd name="T36" fmla="*/ 88 w 116"/>
                <a:gd name="T37" fmla="*/ 76 h 89"/>
                <a:gd name="T38" fmla="*/ 84 w 116"/>
                <a:gd name="T39" fmla="*/ 79 h 89"/>
                <a:gd name="T40" fmla="*/ 79 w 116"/>
                <a:gd name="T41" fmla="*/ 83 h 89"/>
                <a:gd name="T42" fmla="*/ 74 w 116"/>
                <a:gd name="T43" fmla="*/ 84 h 89"/>
                <a:gd name="T44" fmla="*/ 70 w 116"/>
                <a:gd name="T45" fmla="*/ 86 h 89"/>
                <a:gd name="T46" fmla="*/ 64 w 116"/>
                <a:gd name="T47" fmla="*/ 87 h 89"/>
                <a:gd name="T48" fmla="*/ 59 w 116"/>
                <a:gd name="T49" fmla="*/ 89 h 89"/>
                <a:gd name="T50" fmla="*/ 53 w 116"/>
                <a:gd name="T51" fmla="*/ 89 h 89"/>
                <a:gd name="T52" fmla="*/ 48 w 116"/>
                <a:gd name="T53" fmla="*/ 89 h 89"/>
                <a:gd name="T54" fmla="*/ 44 w 116"/>
                <a:gd name="T55" fmla="*/ 89 h 89"/>
                <a:gd name="T56" fmla="*/ 38 w 116"/>
                <a:gd name="T57" fmla="*/ 87 h 89"/>
                <a:gd name="T58" fmla="*/ 33 w 116"/>
                <a:gd name="T59" fmla="*/ 86 h 89"/>
                <a:gd name="T60" fmla="*/ 29 w 116"/>
                <a:gd name="T61" fmla="*/ 84 h 89"/>
                <a:gd name="T62" fmla="*/ 24 w 116"/>
                <a:gd name="T63" fmla="*/ 83 h 89"/>
                <a:gd name="T64" fmla="*/ 19 w 116"/>
                <a:gd name="T65" fmla="*/ 79 h 89"/>
                <a:gd name="T66" fmla="*/ 12 w 116"/>
                <a:gd name="T67" fmla="*/ 75 h 89"/>
                <a:gd name="T68" fmla="*/ 7 w 116"/>
                <a:gd name="T69" fmla="*/ 70 h 89"/>
                <a:gd name="T70" fmla="*/ 3 w 116"/>
                <a:gd name="T71" fmla="*/ 64 h 89"/>
                <a:gd name="T72" fmla="*/ 1 w 116"/>
                <a:gd name="T73" fmla="*/ 58 h 89"/>
                <a:gd name="T74" fmla="*/ 0 w 116"/>
                <a:gd name="T75" fmla="*/ 50 h 89"/>
                <a:gd name="T76" fmla="*/ 0 w 116"/>
                <a:gd name="T77" fmla="*/ 44 h 89"/>
                <a:gd name="T78" fmla="*/ 1 w 116"/>
                <a:gd name="T79" fmla="*/ 38 h 89"/>
                <a:gd name="T80" fmla="*/ 4 w 116"/>
                <a:gd name="T81" fmla="*/ 32 h 89"/>
                <a:gd name="T82" fmla="*/ 7 w 116"/>
                <a:gd name="T83" fmla="*/ 26 h 89"/>
                <a:gd name="T84" fmla="*/ 12 w 116"/>
                <a:gd name="T85" fmla="*/ 20 h 89"/>
                <a:gd name="T86" fmla="*/ 18 w 116"/>
                <a:gd name="T87" fmla="*/ 15 h 89"/>
                <a:gd name="T88" fmla="*/ 22 w 116"/>
                <a:gd name="T89" fmla="*/ 11 h 89"/>
                <a:gd name="T90" fmla="*/ 29 w 116"/>
                <a:gd name="T91" fmla="*/ 6 h 89"/>
                <a:gd name="T92" fmla="*/ 36 w 116"/>
                <a:gd name="T93" fmla="*/ 5 h 89"/>
                <a:gd name="T94" fmla="*/ 44 w 116"/>
                <a:gd name="T95" fmla="*/ 3 h 89"/>
                <a:gd name="T96" fmla="*/ 52 w 116"/>
                <a:gd name="T97" fmla="*/ 3 h 89"/>
                <a:gd name="T98" fmla="*/ 55 w 116"/>
                <a:gd name="T99" fmla="*/ 2 h 89"/>
                <a:gd name="T100" fmla="*/ 58 w 116"/>
                <a:gd name="T101" fmla="*/ 0 h 89"/>
                <a:gd name="T102" fmla="*/ 61 w 116"/>
                <a:gd name="T103" fmla="*/ 0 h 89"/>
                <a:gd name="T104" fmla="*/ 65 w 116"/>
                <a:gd name="T105" fmla="*/ 2 h 89"/>
                <a:gd name="T106" fmla="*/ 68 w 116"/>
                <a:gd name="T107" fmla="*/ 2 h 89"/>
                <a:gd name="T108" fmla="*/ 71 w 116"/>
                <a:gd name="T109" fmla="*/ 2 h 89"/>
                <a:gd name="T110" fmla="*/ 74 w 116"/>
                <a:gd name="T111" fmla="*/ 0 h 89"/>
                <a:gd name="T112" fmla="*/ 78 w 116"/>
                <a:gd name="T113" fmla="*/ 0 h 89"/>
                <a:gd name="T114" fmla="*/ 78 w 116"/>
                <a:gd name="T11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 h="89">
                  <a:moveTo>
                    <a:pt x="78" y="0"/>
                  </a:moveTo>
                  <a:lnTo>
                    <a:pt x="84" y="2"/>
                  </a:lnTo>
                  <a:lnTo>
                    <a:pt x="90" y="3"/>
                  </a:lnTo>
                  <a:lnTo>
                    <a:pt x="94" y="6"/>
                  </a:lnTo>
                  <a:lnTo>
                    <a:pt x="100" y="11"/>
                  </a:lnTo>
                  <a:lnTo>
                    <a:pt x="105" y="14"/>
                  </a:lnTo>
                  <a:lnTo>
                    <a:pt x="108" y="18"/>
                  </a:lnTo>
                  <a:lnTo>
                    <a:pt x="111" y="23"/>
                  </a:lnTo>
                  <a:lnTo>
                    <a:pt x="114" y="29"/>
                  </a:lnTo>
                  <a:lnTo>
                    <a:pt x="116" y="35"/>
                  </a:lnTo>
                  <a:lnTo>
                    <a:pt x="116" y="40"/>
                  </a:lnTo>
                  <a:lnTo>
                    <a:pt x="116" y="46"/>
                  </a:lnTo>
                  <a:lnTo>
                    <a:pt x="114" y="52"/>
                  </a:lnTo>
                  <a:lnTo>
                    <a:pt x="111" y="57"/>
                  </a:lnTo>
                  <a:lnTo>
                    <a:pt x="108" y="63"/>
                  </a:lnTo>
                  <a:lnTo>
                    <a:pt x="105" y="67"/>
                  </a:lnTo>
                  <a:lnTo>
                    <a:pt x="99" y="72"/>
                  </a:lnTo>
                  <a:lnTo>
                    <a:pt x="93" y="73"/>
                  </a:lnTo>
                  <a:lnTo>
                    <a:pt x="88" y="76"/>
                  </a:lnTo>
                  <a:lnTo>
                    <a:pt x="84" y="79"/>
                  </a:lnTo>
                  <a:lnTo>
                    <a:pt x="79" y="83"/>
                  </a:lnTo>
                  <a:lnTo>
                    <a:pt x="74" y="84"/>
                  </a:lnTo>
                  <a:lnTo>
                    <a:pt x="70" y="86"/>
                  </a:lnTo>
                  <a:lnTo>
                    <a:pt x="64" y="87"/>
                  </a:lnTo>
                  <a:lnTo>
                    <a:pt x="59" y="89"/>
                  </a:lnTo>
                  <a:lnTo>
                    <a:pt x="53" y="89"/>
                  </a:lnTo>
                  <a:lnTo>
                    <a:pt x="48" y="89"/>
                  </a:lnTo>
                  <a:lnTo>
                    <a:pt x="44" y="89"/>
                  </a:lnTo>
                  <a:lnTo>
                    <a:pt x="38" y="87"/>
                  </a:lnTo>
                  <a:lnTo>
                    <a:pt x="33" y="86"/>
                  </a:lnTo>
                  <a:lnTo>
                    <a:pt x="29" y="84"/>
                  </a:lnTo>
                  <a:lnTo>
                    <a:pt x="24" y="83"/>
                  </a:lnTo>
                  <a:lnTo>
                    <a:pt x="19" y="79"/>
                  </a:lnTo>
                  <a:lnTo>
                    <a:pt x="12" y="75"/>
                  </a:lnTo>
                  <a:lnTo>
                    <a:pt x="7" y="70"/>
                  </a:lnTo>
                  <a:lnTo>
                    <a:pt x="3" y="64"/>
                  </a:lnTo>
                  <a:lnTo>
                    <a:pt x="1" y="58"/>
                  </a:lnTo>
                  <a:lnTo>
                    <a:pt x="0" y="50"/>
                  </a:lnTo>
                  <a:lnTo>
                    <a:pt x="0" y="44"/>
                  </a:lnTo>
                  <a:lnTo>
                    <a:pt x="1" y="38"/>
                  </a:lnTo>
                  <a:lnTo>
                    <a:pt x="4" y="32"/>
                  </a:lnTo>
                  <a:lnTo>
                    <a:pt x="7" y="26"/>
                  </a:lnTo>
                  <a:lnTo>
                    <a:pt x="12" y="20"/>
                  </a:lnTo>
                  <a:lnTo>
                    <a:pt x="18" y="15"/>
                  </a:lnTo>
                  <a:lnTo>
                    <a:pt x="22" y="11"/>
                  </a:lnTo>
                  <a:lnTo>
                    <a:pt x="29" y="6"/>
                  </a:lnTo>
                  <a:lnTo>
                    <a:pt x="36" y="5"/>
                  </a:lnTo>
                  <a:lnTo>
                    <a:pt x="44" y="3"/>
                  </a:lnTo>
                  <a:lnTo>
                    <a:pt x="52" y="3"/>
                  </a:lnTo>
                  <a:lnTo>
                    <a:pt x="55" y="2"/>
                  </a:lnTo>
                  <a:lnTo>
                    <a:pt x="58" y="0"/>
                  </a:lnTo>
                  <a:lnTo>
                    <a:pt x="61" y="0"/>
                  </a:lnTo>
                  <a:lnTo>
                    <a:pt x="65" y="2"/>
                  </a:lnTo>
                  <a:lnTo>
                    <a:pt x="68" y="2"/>
                  </a:lnTo>
                  <a:lnTo>
                    <a:pt x="71" y="2"/>
                  </a:lnTo>
                  <a:lnTo>
                    <a:pt x="74" y="0"/>
                  </a:lnTo>
                  <a:lnTo>
                    <a:pt x="78" y="0"/>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2" name="Freeform 26"/>
            <p:cNvSpPr>
              <a:spLocks/>
            </p:cNvSpPr>
            <p:nvPr/>
          </p:nvSpPr>
          <p:spPr bwMode="auto">
            <a:xfrm>
              <a:off x="4745" y="2096"/>
              <a:ext cx="88" cy="65"/>
            </a:xfrm>
            <a:custGeom>
              <a:avLst/>
              <a:gdLst>
                <a:gd name="T0" fmla="*/ 68 w 97"/>
                <a:gd name="T1" fmla="*/ 0 h 67"/>
                <a:gd name="T2" fmla="*/ 71 w 97"/>
                <a:gd name="T3" fmla="*/ 1 h 67"/>
                <a:gd name="T4" fmla="*/ 75 w 97"/>
                <a:gd name="T5" fmla="*/ 3 h 67"/>
                <a:gd name="T6" fmla="*/ 78 w 97"/>
                <a:gd name="T7" fmla="*/ 4 h 67"/>
                <a:gd name="T8" fmla="*/ 81 w 97"/>
                <a:gd name="T9" fmla="*/ 7 h 67"/>
                <a:gd name="T10" fmla="*/ 84 w 97"/>
                <a:gd name="T11" fmla="*/ 9 h 67"/>
                <a:gd name="T12" fmla="*/ 87 w 97"/>
                <a:gd name="T13" fmla="*/ 12 h 67"/>
                <a:gd name="T14" fmla="*/ 90 w 97"/>
                <a:gd name="T15" fmla="*/ 15 h 67"/>
                <a:gd name="T16" fmla="*/ 94 w 97"/>
                <a:gd name="T17" fmla="*/ 20 h 67"/>
                <a:gd name="T18" fmla="*/ 95 w 97"/>
                <a:gd name="T19" fmla="*/ 23 h 67"/>
                <a:gd name="T20" fmla="*/ 95 w 97"/>
                <a:gd name="T21" fmla="*/ 26 h 67"/>
                <a:gd name="T22" fmla="*/ 97 w 97"/>
                <a:gd name="T23" fmla="*/ 29 h 67"/>
                <a:gd name="T24" fmla="*/ 97 w 97"/>
                <a:gd name="T25" fmla="*/ 33 h 67"/>
                <a:gd name="T26" fmla="*/ 95 w 97"/>
                <a:gd name="T27" fmla="*/ 36 h 67"/>
                <a:gd name="T28" fmla="*/ 94 w 97"/>
                <a:gd name="T29" fmla="*/ 39 h 67"/>
                <a:gd name="T30" fmla="*/ 90 w 97"/>
                <a:gd name="T31" fmla="*/ 43 h 67"/>
                <a:gd name="T32" fmla="*/ 87 w 97"/>
                <a:gd name="T33" fmla="*/ 47 h 67"/>
                <a:gd name="T34" fmla="*/ 81 w 97"/>
                <a:gd name="T35" fmla="*/ 50 h 67"/>
                <a:gd name="T36" fmla="*/ 77 w 97"/>
                <a:gd name="T37" fmla="*/ 55 h 67"/>
                <a:gd name="T38" fmla="*/ 72 w 97"/>
                <a:gd name="T39" fmla="*/ 58 h 67"/>
                <a:gd name="T40" fmla="*/ 66 w 97"/>
                <a:gd name="T41" fmla="*/ 62 h 67"/>
                <a:gd name="T42" fmla="*/ 60 w 97"/>
                <a:gd name="T43" fmla="*/ 64 h 67"/>
                <a:gd name="T44" fmla="*/ 54 w 97"/>
                <a:gd name="T45" fmla="*/ 65 h 67"/>
                <a:gd name="T46" fmla="*/ 48 w 97"/>
                <a:gd name="T47" fmla="*/ 67 h 67"/>
                <a:gd name="T48" fmla="*/ 42 w 97"/>
                <a:gd name="T49" fmla="*/ 67 h 67"/>
                <a:gd name="T50" fmla="*/ 35 w 97"/>
                <a:gd name="T51" fmla="*/ 67 h 67"/>
                <a:gd name="T52" fmla="*/ 29 w 97"/>
                <a:gd name="T53" fmla="*/ 67 h 67"/>
                <a:gd name="T54" fmla="*/ 23 w 97"/>
                <a:gd name="T55" fmla="*/ 64 h 67"/>
                <a:gd name="T56" fmla="*/ 19 w 97"/>
                <a:gd name="T57" fmla="*/ 62 h 67"/>
                <a:gd name="T58" fmla="*/ 12 w 97"/>
                <a:gd name="T59" fmla="*/ 59 h 67"/>
                <a:gd name="T60" fmla="*/ 8 w 97"/>
                <a:gd name="T61" fmla="*/ 55 h 67"/>
                <a:gd name="T62" fmla="*/ 5 w 97"/>
                <a:gd name="T63" fmla="*/ 50 h 67"/>
                <a:gd name="T64" fmla="*/ 2 w 97"/>
                <a:gd name="T65" fmla="*/ 44 h 67"/>
                <a:gd name="T66" fmla="*/ 0 w 97"/>
                <a:gd name="T67" fmla="*/ 38 h 67"/>
                <a:gd name="T68" fmla="*/ 2 w 97"/>
                <a:gd name="T69" fmla="*/ 32 h 67"/>
                <a:gd name="T70" fmla="*/ 2 w 97"/>
                <a:gd name="T71" fmla="*/ 26 h 67"/>
                <a:gd name="T72" fmla="*/ 5 w 97"/>
                <a:gd name="T73" fmla="*/ 21 h 67"/>
                <a:gd name="T74" fmla="*/ 8 w 97"/>
                <a:gd name="T75" fmla="*/ 17 h 67"/>
                <a:gd name="T76" fmla="*/ 12 w 97"/>
                <a:gd name="T77" fmla="*/ 13 h 67"/>
                <a:gd name="T78" fmla="*/ 16 w 97"/>
                <a:gd name="T79" fmla="*/ 10 h 67"/>
                <a:gd name="T80" fmla="*/ 22 w 97"/>
                <a:gd name="T81" fmla="*/ 7 h 67"/>
                <a:gd name="T82" fmla="*/ 26 w 97"/>
                <a:gd name="T83" fmla="*/ 6 h 67"/>
                <a:gd name="T84" fmla="*/ 32 w 97"/>
                <a:gd name="T85" fmla="*/ 4 h 67"/>
                <a:gd name="T86" fmla="*/ 38 w 97"/>
                <a:gd name="T87" fmla="*/ 3 h 67"/>
                <a:gd name="T88" fmla="*/ 45 w 97"/>
                <a:gd name="T89" fmla="*/ 1 h 67"/>
                <a:gd name="T90" fmla="*/ 51 w 97"/>
                <a:gd name="T91" fmla="*/ 0 h 67"/>
                <a:gd name="T92" fmla="*/ 57 w 97"/>
                <a:gd name="T93" fmla="*/ 0 h 67"/>
                <a:gd name="T94" fmla="*/ 61 w 97"/>
                <a:gd name="T95" fmla="*/ 0 h 67"/>
                <a:gd name="T96" fmla="*/ 68 w 97"/>
                <a:gd name="T97" fmla="*/ 0 h 67"/>
                <a:gd name="T98" fmla="*/ 68 w 97"/>
                <a:gd name="T9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67">
                  <a:moveTo>
                    <a:pt x="68" y="0"/>
                  </a:moveTo>
                  <a:lnTo>
                    <a:pt x="71" y="1"/>
                  </a:lnTo>
                  <a:lnTo>
                    <a:pt x="75" y="3"/>
                  </a:lnTo>
                  <a:lnTo>
                    <a:pt x="78" y="4"/>
                  </a:lnTo>
                  <a:lnTo>
                    <a:pt x="81" y="7"/>
                  </a:lnTo>
                  <a:lnTo>
                    <a:pt x="84" y="9"/>
                  </a:lnTo>
                  <a:lnTo>
                    <a:pt x="87" y="12"/>
                  </a:lnTo>
                  <a:lnTo>
                    <a:pt x="90" y="15"/>
                  </a:lnTo>
                  <a:lnTo>
                    <a:pt x="94" y="20"/>
                  </a:lnTo>
                  <a:lnTo>
                    <a:pt x="95" y="23"/>
                  </a:lnTo>
                  <a:lnTo>
                    <a:pt x="95" y="26"/>
                  </a:lnTo>
                  <a:lnTo>
                    <a:pt x="97" y="29"/>
                  </a:lnTo>
                  <a:lnTo>
                    <a:pt x="97" y="33"/>
                  </a:lnTo>
                  <a:lnTo>
                    <a:pt x="95" y="36"/>
                  </a:lnTo>
                  <a:lnTo>
                    <a:pt x="94" y="39"/>
                  </a:lnTo>
                  <a:lnTo>
                    <a:pt x="90" y="43"/>
                  </a:lnTo>
                  <a:lnTo>
                    <a:pt x="87" y="47"/>
                  </a:lnTo>
                  <a:lnTo>
                    <a:pt x="81" y="50"/>
                  </a:lnTo>
                  <a:lnTo>
                    <a:pt x="77" y="55"/>
                  </a:lnTo>
                  <a:lnTo>
                    <a:pt x="72" y="58"/>
                  </a:lnTo>
                  <a:lnTo>
                    <a:pt x="66" y="62"/>
                  </a:lnTo>
                  <a:lnTo>
                    <a:pt x="60" y="64"/>
                  </a:lnTo>
                  <a:lnTo>
                    <a:pt x="54" y="65"/>
                  </a:lnTo>
                  <a:lnTo>
                    <a:pt x="48" y="67"/>
                  </a:lnTo>
                  <a:lnTo>
                    <a:pt x="42" y="67"/>
                  </a:lnTo>
                  <a:lnTo>
                    <a:pt x="35" y="67"/>
                  </a:lnTo>
                  <a:lnTo>
                    <a:pt x="29" y="67"/>
                  </a:lnTo>
                  <a:lnTo>
                    <a:pt x="23" y="64"/>
                  </a:lnTo>
                  <a:lnTo>
                    <a:pt x="19" y="62"/>
                  </a:lnTo>
                  <a:lnTo>
                    <a:pt x="12" y="59"/>
                  </a:lnTo>
                  <a:lnTo>
                    <a:pt x="8" y="55"/>
                  </a:lnTo>
                  <a:lnTo>
                    <a:pt x="5" y="50"/>
                  </a:lnTo>
                  <a:lnTo>
                    <a:pt x="2" y="44"/>
                  </a:lnTo>
                  <a:lnTo>
                    <a:pt x="0" y="38"/>
                  </a:lnTo>
                  <a:lnTo>
                    <a:pt x="2" y="32"/>
                  </a:lnTo>
                  <a:lnTo>
                    <a:pt x="2" y="26"/>
                  </a:lnTo>
                  <a:lnTo>
                    <a:pt x="5" y="21"/>
                  </a:lnTo>
                  <a:lnTo>
                    <a:pt x="8" y="17"/>
                  </a:lnTo>
                  <a:lnTo>
                    <a:pt x="12" y="13"/>
                  </a:lnTo>
                  <a:lnTo>
                    <a:pt x="16" y="10"/>
                  </a:lnTo>
                  <a:lnTo>
                    <a:pt x="22" y="7"/>
                  </a:lnTo>
                  <a:lnTo>
                    <a:pt x="26" y="6"/>
                  </a:lnTo>
                  <a:lnTo>
                    <a:pt x="32" y="4"/>
                  </a:lnTo>
                  <a:lnTo>
                    <a:pt x="38" y="3"/>
                  </a:lnTo>
                  <a:lnTo>
                    <a:pt x="45" y="1"/>
                  </a:lnTo>
                  <a:lnTo>
                    <a:pt x="51" y="0"/>
                  </a:lnTo>
                  <a:lnTo>
                    <a:pt x="57" y="0"/>
                  </a:lnTo>
                  <a:lnTo>
                    <a:pt x="61" y="0"/>
                  </a:lnTo>
                  <a:lnTo>
                    <a:pt x="68" y="0"/>
                  </a:lnTo>
                  <a:lnTo>
                    <a:pt x="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3" name="Freeform 27"/>
            <p:cNvSpPr>
              <a:spLocks/>
            </p:cNvSpPr>
            <p:nvPr/>
          </p:nvSpPr>
          <p:spPr bwMode="auto">
            <a:xfrm>
              <a:off x="4768" y="2113"/>
              <a:ext cx="29" cy="34"/>
            </a:xfrm>
            <a:custGeom>
              <a:avLst/>
              <a:gdLst>
                <a:gd name="T0" fmla="*/ 21 w 32"/>
                <a:gd name="T1" fmla="*/ 0 h 34"/>
                <a:gd name="T2" fmla="*/ 26 w 32"/>
                <a:gd name="T3" fmla="*/ 2 h 34"/>
                <a:gd name="T4" fmla="*/ 29 w 32"/>
                <a:gd name="T5" fmla="*/ 3 h 34"/>
                <a:gd name="T6" fmla="*/ 30 w 32"/>
                <a:gd name="T7" fmla="*/ 6 h 34"/>
                <a:gd name="T8" fmla="*/ 32 w 32"/>
                <a:gd name="T9" fmla="*/ 11 h 34"/>
                <a:gd name="T10" fmla="*/ 32 w 32"/>
                <a:gd name="T11" fmla="*/ 14 h 34"/>
                <a:gd name="T12" fmla="*/ 32 w 32"/>
                <a:gd name="T13" fmla="*/ 17 h 34"/>
                <a:gd name="T14" fmla="*/ 30 w 32"/>
                <a:gd name="T15" fmla="*/ 21 h 34"/>
                <a:gd name="T16" fmla="*/ 29 w 32"/>
                <a:gd name="T17" fmla="*/ 25 h 34"/>
                <a:gd name="T18" fmla="*/ 26 w 32"/>
                <a:gd name="T19" fmla="*/ 28 h 34"/>
                <a:gd name="T20" fmla="*/ 23 w 32"/>
                <a:gd name="T21" fmla="*/ 31 h 34"/>
                <a:gd name="T22" fmla="*/ 20 w 32"/>
                <a:gd name="T23" fmla="*/ 32 h 34"/>
                <a:gd name="T24" fmla="*/ 17 w 32"/>
                <a:gd name="T25" fmla="*/ 34 h 34"/>
                <a:gd name="T26" fmla="*/ 13 w 32"/>
                <a:gd name="T27" fmla="*/ 34 h 34"/>
                <a:gd name="T28" fmla="*/ 9 w 32"/>
                <a:gd name="T29" fmla="*/ 32 h 34"/>
                <a:gd name="T30" fmla="*/ 6 w 32"/>
                <a:gd name="T31" fmla="*/ 29 h 34"/>
                <a:gd name="T32" fmla="*/ 3 w 32"/>
                <a:gd name="T33" fmla="*/ 26 h 34"/>
                <a:gd name="T34" fmla="*/ 0 w 32"/>
                <a:gd name="T35" fmla="*/ 21 h 34"/>
                <a:gd name="T36" fmla="*/ 0 w 32"/>
                <a:gd name="T37" fmla="*/ 17 h 34"/>
                <a:gd name="T38" fmla="*/ 1 w 32"/>
                <a:gd name="T39" fmla="*/ 11 h 34"/>
                <a:gd name="T40" fmla="*/ 4 w 32"/>
                <a:gd name="T41" fmla="*/ 8 h 34"/>
                <a:gd name="T42" fmla="*/ 7 w 32"/>
                <a:gd name="T43" fmla="*/ 5 h 34"/>
                <a:gd name="T44" fmla="*/ 12 w 32"/>
                <a:gd name="T45" fmla="*/ 3 h 34"/>
                <a:gd name="T46" fmla="*/ 17 w 32"/>
                <a:gd name="T47" fmla="*/ 0 h 34"/>
                <a:gd name="T48" fmla="*/ 21 w 32"/>
                <a:gd name="T49" fmla="*/ 0 h 34"/>
                <a:gd name="T50" fmla="*/ 21 w 32"/>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
                  <a:moveTo>
                    <a:pt x="21" y="0"/>
                  </a:moveTo>
                  <a:lnTo>
                    <a:pt x="26" y="2"/>
                  </a:lnTo>
                  <a:lnTo>
                    <a:pt x="29" y="3"/>
                  </a:lnTo>
                  <a:lnTo>
                    <a:pt x="30" y="6"/>
                  </a:lnTo>
                  <a:lnTo>
                    <a:pt x="32" y="11"/>
                  </a:lnTo>
                  <a:lnTo>
                    <a:pt x="32" y="14"/>
                  </a:lnTo>
                  <a:lnTo>
                    <a:pt x="32" y="17"/>
                  </a:lnTo>
                  <a:lnTo>
                    <a:pt x="30" y="21"/>
                  </a:lnTo>
                  <a:lnTo>
                    <a:pt x="29" y="25"/>
                  </a:lnTo>
                  <a:lnTo>
                    <a:pt x="26" y="28"/>
                  </a:lnTo>
                  <a:lnTo>
                    <a:pt x="23" y="31"/>
                  </a:lnTo>
                  <a:lnTo>
                    <a:pt x="20" y="32"/>
                  </a:lnTo>
                  <a:lnTo>
                    <a:pt x="17" y="34"/>
                  </a:lnTo>
                  <a:lnTo>
                    <a:pt x="13" y="34"/>
                  </a:lnTo>
                  <a:lnTo>
                    <a:pt x="9" y="32"/>
                  </a:lnTo>
                  <a:lnTo>
                    <a:pt x="6" y="29"/>
                  </a:lnTo>
                  <a:lnTo>
                    <a:pt x="3" y="26"/>
                  </a:lnTo>
                  <a:lnTo>
                    <a:pt x="0" y="21"/>
                  </a:lnTo>
                  <a:lnTo>
                    <a:pt x="0" y="17"/>
                  </a:lnTo>
                  <a:lnTo>
                    <a:pt x="1" y="11"/>
                  </a:lnTo>
                  <a:lnTo>
                    <a:pt x="4" y="8"/>
                  </a:lnTo>
                  <a:lnTo>
                    <a:pt x="7" y="5"/>
                  </a:lnTo>
                  <a:lnTo>
                    <a:pt x="12" y="3"/>
                  </a:lnTo>
                  <a:lnTo>
                    <a:pt x="17" y="0"/>
                  </a:lnTo>
                  <a:lnTo>
                    <a:pt x="21"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4" name="Freeform 28"/>
            <p:cNvSpPr>
              <a:spLocks/>
            </p:cNvSpPr>
            <p:nvPr/>
          </p:nvSpPr>
          <p:spPr bwMode="auto">
            <a:xfrm>
              <a:off x="4986" y="2321"/>
              <a:ext cx="49" cy="403"/>
            </a:xfrm>
            <a:custGeom>
              <a:avLst/>
              <a:gdLst>
                <a:gd name="T0" fmla="*/ 45 w 52"/>
                <a:gd name="T1" fmla="*/ 1 h 412"/>
                <a:gd name="T2" fmla="*/ 51 w 52"/>
                <a:gd name="T3" fmla="*/ 0 h 412"/>
                <a:gd name="T4" fmla="*/ 49 w 52"/>
                <a:gd name="T5" fmla="*/ 4 h 412"/>
                <a:gd name="T6" fmla="*/ 48 w 52"/>
                <a:gd name="T7" fmla="*/ 10 h 412"/>
                <a:gd name="T8" fmla="*/ 45 w 52"/>
                <a:gd name="T9" fmla="*/ 16 h 412"/>
                <a:gd name="T10" fmla="*/ 42 w 52"/>
                <a:gd name="T11" fmla="*/ 24 h 412"/>
                <a:gd name="T12" fmla="*/ 39 w 52"/>
                <a:gd name="T13" fmla="*/ 32 h 412"/>
                <a:gd name="T14" fmla="*/ 36 w 52"/>
                <a:gd name="T15" fmla="*/ 41 h 412"/>
                <a:gd name="T16" fmla="*/ 32 w 52"/>
                <a:gd name="T17" fmla="*/ 47 h 412"/>
                <a:gd name="T18" fmla="*/ 31 w 52"/>
                <a:gd name="T19" fmla="*/ 55 h 412"/>
                <a:gd name="T20" fmla="*/ 23 w 52"/>
                <a:gd name="T21" fmla="*/ 78 h 412"/>
                <a:gd name="T22" fmla="*/ 14 w 52"/>
                <a:gd name="T23" fmla="*/ 119 h 412"/>
                <a:gd name="T24" fmla="*/ 11 w 52"/>
                <a:gd name="T25" fmla="*/ 162 h 412"/>
                <a:gd name="T26" fmla="*/ 11 w 52"/>
                <a:gd name="T27" fmla="*/ 204 h 412"/>
                <a:gd name="T28" fmla="*/ 13 w 52"/>
                <a:gd name="T29" fmla="*/ 247 h 412"/>
                <a:gd name="T30" fmla="*/ 17 w 52"/>
                <a:gd name="T31" fmla="*/ 292 h 412"/>
                <a:gd name="T32" fmla="*/ 19 w 52"/>
                <a:gd name="T33" fmla="*/ 336 h 412"/>
                <a:gd name="T34" fmla="*/ 19 w 52"/>
                <a:gd name="T35" fmla="*/ 380 h 412"/>
                <a:gd name="T36" fmla="*/ 17 w 52"/>
                <a:gd name="T37" fmla="*/ 405 h 412"/>
                <a:gd name="T38" fmla="*/ 14 w 52"/>
                <a:gd name="T39" fmla="*/ 409 h 412"/>
                <a:gd name="T40" fmla="*/ 11 w 52"/>
                <a:gd name="T41" fmla="*/ 406 h 412"/>
                <a:gd name="T42" fmla="*/ 10 w 52"/>
                <a:gd name="T43" fmla="*/ 394 h 412"/>
                <a:gd name="T44" fmla="*/ 8 w 52"/>
                <a:gd name="T45" fmla="*/ 380 h 412"/>
                <a:gd name="T46" fmla="*/ 8 w 52"/>
                <a:gd name="T47" fmla="*/ 368 h 412"/>
                <a:gd name="T48" fmla="*/ 10 w 52"/>
                <a:gd name="T49" fmla="*/ 356 h 412"/>
                <a:gd name="T50" fmla="*/ 10 w 52"/>
                <a:gd name="T51" fmla="*/ 342 h 412"/>
                <a:gd name="T52" fmla="*/ 11 w 52"/>
                <a:gd name="T53" fmla="*/ 330 h 412"/>
                <a:gd name="T54" fmla="*/ 11 w 52"/>
                <a:gd name="T55" fmla="*/ 318 h 412"/>
                <a:gd name="T56" fmla="*/ 8 w 52"/>
                <a:gd name="T57" fmla="*/ 290 h 412"/>
                <a:gd name="T58" fmla="*/ 3 w 52"/>
                <a:gd name="T59" fmla="*/ 250 h 412"/>
                <a:gd name="T60" fmla="*/ 0 w 52"/>
                <a:gd name="T61" fmla="*/ 211 h 412"/>
                <a:gd name="T62" fmla="*/ 0 w 52"/>
                <a:gd name="T63" fmla="*/ 171 h 412"/>
                <a:gd name="T64" fmla="*/ 3 w 52"/>
                <a:gd name="T65" fmla="*/ 131 h 412"/>
                <a:gd name="T66" fmla="*/ 10 w 52"/>
                <a:gd name="T67" fmla="*/ 91 h 412"/>
                <a:gd name="T68" fmla="*/ 19 w 52"/>
                <a:gd name="T69" fmla="*/ 55 h 412"/>
                <a:gd name="T70" fmla="*/ 34 w 52"/>
                <a:gd name="T71" fmla="*/ 18 h 412"/>
                <a:gd name="T72" fmla="*/ 43 w 52"/>
                <a:gd name="T73" fmla="*/ 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412">
                  <a:moveTo>
                    <a:pt x="43" y="1"/>
                  </a:moveTo>
                  <a:lnTo>
                    <a:pt x="45" y="1"/>
                  </a:lnTo>
                  <a:lnTo>
                    <a:pt x="49" y="1"/>
                  </a:lnTo>
                  <a:lnTo>
                    <a:pt x="51" y="0"/>
                  </a:lnTo>
                  <a:lnTo>
                    <a:pt x="52" y="1"/>
                  </a:lnTo>
                  <a:lnTo>
                    <a:pt x="49" y="4"/>
                  </a:lnTo>
                  <a:lnTo>
                    <a:pt x="49" y="7"/>
                  </a:lnTo>
                  <a:lnTo>
                    <a:pt x="48" y="10"/>
                  </a:lnTo>
                  <a:lnTo>
                    <a:pt x="46" y="13"/>
                  </a:lnTo>
                  <a:lnTo>
                    <a:pt x="45" y="16"/>
                  </a:lnTo>
                  <a:lnTo>
                    <a:pt x="43" y="21"/>
                  </a:lnTo>
                  <a:lnTo>
                    <a:pt x="42" y="24"/>
                  </a:lnTo>
                  <a:lnTo>
                    <a:pt x="40" y="29"/>
                  </a:lnTo>
                  <a:lnTo>
                    <a:pt x="39" y="32"/>
                  </a:lnTo>
                  <a:lnTo>
                    <a:pt x="37" y="36"/>
                  </a:lnTo>
                  <a:lnTo>
                    <a:pt x="36" y="41"/>
                  </a:lnTo>
                  <a:lnTo>
                    <a:pt x="34" y="44"/>
                  </a:lnTo>
                  <a:lnTo>
                    <a:pt x="32" y="47"/>
                  </a:lnTo>
                  <a:lnTo>
                    <a:pt x="31" y="52"/>
                  </a:lnTo>
                  <a:lnTo>
                    <a:pt x="31" y="55"/>
                  </a:lnTo>
                  <a:lnTo>
                    <a:pt x="31" y="58"/>
                  </a:lnTo>
                  <a:lnTo>
                    <a:pt x="23" y="78"/>
                  </a:lnTo>
                  <a:lnTo>
                    <a:pt x="17" y="97"/>
                  </a:lnTo>
                  <a:lnTo>
                    <a:pt x="14" y="119"/>
                  </a:lnTo>
                  <a:lnTo>
                    <a:pt x="13" y="140"/>
                  </a:lnTo>
                  <a:lnTo>
                    <a:pt x="11" y="162"/>
                  </a:lnTo>
                  <a:lnTo>
                    <a:pt x="11" y="183"/>
                  </a:lnTo>
                  <a:lnTo>
                    <a:pt x="11" y="204"/>
                  </a:lnTo>
                  <a:lnTo>
                    <a:pt x="13" y="227"/>
                  </a:lnTo>
                  <a:lnTo>
                    <a:pt x="13" y="247"/>
                  </a:lnTo>
                  <a:lnTo>
                    <a:pt x="16" y="270"/>
                  </a:lnTo>
                  <a:lnTo>
                    <a:pt x="17" y="292"/>
                  </a:lnTo>
                  <a:lnTo>
                    <a:pt x="19" y="314"/>
                  </a:lnTo>
                  <a:lnTo>
                    <a:pt x="19" y="336"/>
                  </a:lnTo>
                  <a:lnTo>
                    <a:pt x="20" y="359"/>
                  </a:lnTo>
                  <a:lnTo>
                    <a:pt x="19" y="380"/>
                  </a:lnTo>
                  <a:lnTo>
                    <a:pt x="19" y="403"/>
                  </a:lnTo>
                  <a:lnTo>
                    <a:pt x="17" y="405"/>
                  </a:lnTo>
                  <a:lnTo>
                    <a:pt x="16" y="408"/>
                  </a:lnTo>
                  <a:lnTo>
                    <a:pt x="14" y="409"/>
                  </a:lnTo>
                  <a:lnTo>
                    <a:pt x="14" y="412"/>
                  </a:lnTo>
                  <a:lnTo>
                    <a:pt x="11" y="406"/>
                  </a:lnTo>
                  <a:lnTo>
                    <a:pt x="11" y="400"/>
                  </a:lnTo>
                  <a:lnTo>
                    <a:pt x="10" y="394"/>
                  </a:lnTo>
                  <a:lnTo>
                    <a:pt x="8" y="388"/>
                  </a:lnTo>
                  <a:lnTo>
                    <a:pt x="8" y="380"/>
                  </a:lnTo>
                  <a:lnTo>
                    <a:pt x="8" y="374"/>
                  </a:lnTo>
                  <a:lnTo>
                    <a:pt x="8" y="368"/>
                  </a:lnTo>
                  <a:lnTo>
                    <a:pt x="10" y="362"/>
                  </a:lnTo>
                  <a:lnTo>
                    <a:pt x="10" y="356"/>
                  </a:lnTo>
                  <a:lnTo>
                    <a:pt x="10" y="348"/>
                  </a:lnTo>
                  <a:lnTo>
                    <a:pt x="10" y="342"/>
                  </a:lnTo>
                  <a:lnTo>
                    <a:pt x="11" y="336"/>
                  </a:lnTo>
                  <a:lnTo>
                    <a:pt x="11" y="330"/>
                  </a:lnTo>
                  <a:lnTo>
                    <a:pt x="11" y="324"/>
                  </a:lnTo>
                  <a:lnTo>
                    <a:pt x="11" y="318"/>
                  </a:lnTo>
                  <a:lnTo>
                    <a:pt x="11" y="311"/>
                  </a:lnTo>
                  <a:lnTo>
                    <a:pt x="8" y="290"/>
                  </a:lnTo>
                  <a:lnTo>
                    <a:pt x="5" y="270"/>
                  </a:lnTo>
                  <a:lnTo>
                    <a:pt x="3" y="250"/>
                  </a:lnTo>
                  <a:lnTo>
                    <a:pt x="2" y="230"/>
                  </a:lnTo>
                  <a:lnTo>
                    <a:pt x="0" y="211"/>
                  </a:lnTo>
                  <a:lnTo>
                    <a:pt x="0" y="191"/>
                  </a:lnTo>
                  <a:lnTo>
                    <a:pt x="0" y="171"/>
                  </a:lnTo>
                  <a:lnTo>
                    <a:pt x="2" y="151"/>
                  </a:lnTo>
                  <a:lnTo>
                    <a:pt x="3" y="131"/>
                  </a:lnTo>
                  <a:lnTo>
                    <a:pt x="6" y="111"/>
                  </a:lnTo>
                  <a:lnTo>
                    <a:pt x="10" y="91"/>
                  </a:lnTo>
                  <a:lnTo>
                    <a:pt x="14" y="73"/>
                  </a:lnTo>
                  <a:lnTo>
                    <a:pt x="19" y="55"/>
                  </a:lnTo>
                  <a:lnTo>
                    <a:pt x="26" y="36"/>
                  </a:lnTo>
                  <a:lnTo>
                    <a:pt x="34" y="18"/>
                  </a:lnTo>
                  <a:lnTo>
                    <a:pt x="43" y="1"/>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5" name="Freeform 29"/>
            <p:cNvSpPr>
              <a:spLocks/>
            </p:cNvSpPr>
            <p:nvPr/>
          </p:nvSpPr>
          <p:spPr bwMode="auto">
            <a:xfrm>
              <a:off x="4691" y="2355"/>
              <a:ext cx="499" cy="662"/>
            </a:xfrm>
            <a:custGeom>
              <a:avLst/>
              <a:gdLst>
                <a:gd name="T0" fmla="*/ 540 w 542"/>
                <a:gd name="T1" fmla="*/ 7 h 677"/>
                <a:gd name="T2" fmla="*/ 533 w 542"/>
                <a:gd name="T3" fmla="*/ 17 h 677"/>
                <a:gd name="T4" fmla="*/ 519 w 542"/>
                <a:gd name="T5" fmla="*/ 24 h 677"/>
                <a:gd name="T6" fmla="*/ 508 w 542"/>
                <a:gd name="T7" fmla="*/ 35 h 677"/>
                <a:gd name="T8" fmla="*/ 490 w 542"/>
                <a:gd name="T9" fmla="*/ 76 h 677"/>
                <a:gd name="T10" fmla="*/ 465 w 542"/>
                <a:gd name="T11" fmla="*/ 127 h 677"/>
                <a:gd name="T12" fmla="*/ 439 w 542"/>
                <a:gd name="T13" fmla="*/ 179 h 677"/>
                <a:gd name="T14" fmla="*/ 415 w 542"/>
                <a:gd name="T15" fmla="*/ 231 h 677"/>
                <a:gd name="T16" fmla="*/ 390 w 542"/>
                <a:gd name="T17" fmla="*/ 283 h 677"/>
                <a:gd name="T18" fmla="*/ 364 w 542"/>
                <a:gd name="T19" fmla="*/ 331 h 677"/>
                <a:gd name="T20" fmla="*/ 334 w 542"/>
                <a:gd name="T21" fmla="*/ 380 h 677"/>
                <a:gd name="T22" fmla="*/ 294 w 542"/>
                <a:gd name="T23" fmla="*/ 426 h 677"/>
                <a:gd name="T24" fmla="*/ 259 w 542"/>
                <a:gd name="T25" fmla="*/ 457 h 677"/>
                <a:gd name="T26" fmla="*/ 228 w 542"/>
                <a:gd name="T27" fmla="*/ 480 h 677"/>
                <a:gd name="T28" fmla="*/ 194 w 542"/>
                <a:gd name="T29" fmla="*/ 498 h 677"/>
                <a:gd name="T30" fmla="*/ 159 w 542"/>
                <a:gd name="T31" fmla="*/ 512 h 677"/>
                <a:gd name="T32" fmla="*/ 126 w 542"/>
                <a:gd name="T33" fmla="*/ 527 h 677"/>
                <a:gd name="T34" fmla="*/ 95 w 542"/>
                <a:gd name="T35" fmla="*/ 545 h 677"/>
                <a:gd name="T36" fmla="*/ 63 w 542"/>
                <a:gd name="T37" fmla="*/ 561 h 677"/>
                <a:gd name="T38" fmla="*/ 31 w 542"/>
                <a:gd name="T39" fmla="*/ 573 h 677"/>
                <a:gd name="T40" fmla="*/ 12 w 542"/>
                <a:gd name="T41" fmla="*/ 594 h 677"/>
                <a:gd name="T42" fmla="*/ 11 w 542"/>
                <a:gd name="T43" fmla="*/ 619 h 677"/>
                <a:gd name="T44" fmla="*/ 15 w 542"/>
                <a:gd name="T45" fmla="*/ 645 h 677"/>
                <a:gd name="T46" fmla="*/ 20 w 542"/>
                <a:gd name="T47" fmla="*/ 671 h 677"/>
                <a:gd name="T48" fmla="*/ 11 w 542"/>
                <a:gd name="T49" fmla="*/ 668 h 677"/>
                <a:gd name="T50" fmla="*/ 5 w 542"/>
                <a:gd name="T51" fmla="*/ 649 h 677"/>
                <a:gd name="T52" fmla="*/ 3 w 542"/>
                <a:gd name="T53" fmla="*/ 631 h 677"/>
                <a:gd name="T54" fmla="*/ 2 w 542"/>
                <a:gd name="T55" fmla="*/ 611 h 677"/>
                <a:gd name="T56" fmla="*/ 3 w 542"/>
                <a:gd name="T57" fmla="*/ 584 h 677"/>
                <a:gd name="T58" fmla="*/ 23 w 542"/>
                <a:gd name="T59" fmla="*/ 565 h 677"/>
                <a:gd name="T60" fmla="*/ 51 w 542"/>
                <a:gd name="T61" fmla="*/ 555 h 677"/>
                <a:gd name="T62" fmla="*/ 78 w 542"/>
                <a:gd name="T63" fmla="*/ 544 h 677"/>
                <a:gd name="T64" fmla="*/ 101 w 542"/>
                <a:gd name="T65" fmla="*/ 532 h 677"/>
                <a:gd name="T66" fmla="*/ 122 w 542"/>
                <a:gd name="T67" fmla="*/ 518 h 677"/>
                <a:gd name="T68" fmla="*/ 145 w 542"/>
                <a:gd name="T69" fmla="*/ 506 h 677"/>
                <a:gd name="T70" fmla="*/ 168 w 542"/>
                <a:gd name="T71" fmla="*/ 498 h 677"/>
                <a:gd name="T72" fmla="*/ 227 w 542"/>
                <a:gd name="T73" fmla="*/ 469 h 677"/>
                <a:gd name="T74" fmla="*/ 288 w 542"/>
                <a:gd name="T75" fmla="*/ 419 h 677"/>
                <a:gd name="T76" fmla="*/ 338 w 542"/>
                <a:gd name="T77" fmla="*/ 356 h 677"/>
                <a:gd name="T78" fmla="*/ 376 w 542"/>
                <a:gd name="T79" fmla="*/ 289 h 677"/>
                <a:gd name="T80" fmla="*/ 399 w 542"/>
                <a:gd name="T81" fmla="*/ 240 h 677"/>
                <a:gd name="T82" fmla="*/ 419 w 542"/>
                <a:gd name="T83" fmla="*/ 198 h 677"/>
                <a:gd name="T84" fmla="*/ 439 w 542"/>
                <a:gd name="T85" fmla="*/ 157 h 677"/>
                <a:gd name="T86" fmla="*/ 461 w 542"/>
                <a:gd name="T87" fmla="*/ 117 h 677"/>
                <a:gd name="T88" fmla="*/ 476 w 542"/>
                <a:gd name="T89" fmla="*/ 85 h 677"/>
                <a:gd name="T90" fmla="*/ 488 w 542"/>
                <a:gd name="T91" fmla="*/ 53 h 677"/>
                <a:gd name="T92" fmla="*/ 505 w 542"/>
                <a:gd name="T93" fmla="*/ 24 h 677"/>
                <a:gd name="T94" fmla="*/ 533 w 542"/>
                <a:gd name="T9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2" h="677">
                  <a:moveTo>
                    <a:pt x="540" y="0"/>
                  </a:moveTo>
                  <a:lnTo>
                    <a:pt x="542" y="3"/>
                  </a:lnTo>
                  <a:lnTo>
                    <a:pt x="542" y="6"/>
                  </a:lnTo>
                  <a:lnTo>
                    <a:pt x="540" y="7"/>
                  </a:lnTo>
                  <a:lnTo>
                    <a:pt x="540" y="10"/>
                  </a:lnTo>
                  <a:lnTo>
                    <a:pt x="537" y="12"/>
                  </a:lnTo>
                  <a:lnTo>
                    <a:pt x="536" y="15"/>
                  </a:lnTo>
                  <a:lnTo>
                    <a:pt x="533" y="17"/>
                  </a:lnTo>
                  <a:lnTo>
                    <a:pt x="529" y="18"/>
                  </a:lnTo>
                  <a:lnTo>
                    <a:pt x="525" y="20"/>
                  </a:lnTo>
                  <a:lnTo>
                    <a:pt x="522" y="23"/>
                  </a:lnTo>
                  <a:lnTo>
                    <a:pt x="519" y="24"/>
                  </a:lnTo>
                  <a:lnTo>
                    <a:pt x="516" y="26"/>
                  </a:lnTo>
                  <a:lnTo>
                    <a:pt x="513" y="29"/>
                  </a:lnTo>
                  <a:lnTo>
                    <a:pt x="510" y="32"/>
                  </a:lnTo>
                  <a:lnTo>
                    <a:pt x="508" y="35"/>
                  </a:lnTo>
                  <a:lnTo>
                    <a:pt x="508" y="38"/>
                  </a:lnTo>
                  <a:lnTo>
                    <a:pt x="502" y="50"/>
                  </a:lnTo>
                  <a:lnTo>
                    <a:pt x="496" y="64"/>
                  </a:lnTo>
                  <a:lnTo>
                    <a:pt x="490" y="76"/>
                  </a:lnTo>
                  <a:lnTo>
                    <a:pt x="484" y="90"/>
                  </a:lnTo>
                  <a:lnTo>
                    <a:pt x="477" y="102"/>
                  </a:lnTo>
                  <a:lnTo>
                    <a:pt x="471" y="114"/>
                  </a:lnTo>
                  <a:lnTo>
                    <a:pt x="465" y="127"/>
                  </a:lnTo>
                  <a:lnTo>
                    <a:pt x="459" y="140"/>
                  </a:lnTo>
                  <a:lnTo>
                    <a:pt x="453" y="153"/>
                  </a:lnTo>
                  <a:lnTo>
                    <a:pt x="445" y="166"/>
                  </a:lnTo>
                  <a:lnTo>
                    <a:pt x="439" y="179"/>
                  </a:lnTo>
                  <a:lnTo>
                    <a:pt x="433" y="191"/>
                  </a:lnTo>
                  <a:lnTo>
                    <a:pt x="427" y="205"/>
                  </a:lnTo>
                  <a:lnTo>
                    <a:pt x="421" y="217"/>
                  </a:lnTo>
                  <a:lnTo>
                    <a:pt x="415" y="231"/>
                  </a:lnTo>
                  <a:lnTo>
                    <a:pt x="409" y="244"/>
                  </a:lnTo>
                  <a:lnTo>
                    <a:pt x="402" y="257"/>
                  </a:lnTo>
                  <a:lnTo>
                    <a:pt x="396" y="269"/>
                  </a:lnTo>
                  <a:lnTo>
                    <a:pt x="390" y="283"/>
                  </a:lnTo>
                  <a:lnTo>
                    <a:pt x="384" y="295"/>
                  </a:lnTo>
                  <a:lnTo>
                    <a:pt x="378" y="307"/>
                  </a:lnTo>
                  <a:lnTo>
                    <a:pt x="370" y="319"/>
                  </a:lnTo>
                  <a:lnTo>
                    <a:pt x="364" y="331"/>
                  </a:lnTo>
                  <a:lnTo>
                    <a:pt x="358" y="345"/>
                  </a:lnTo>
                  <a:lnTo>
                    <a:pt x="350" y="356"/>
                  </a:lnTo>
                  <a:lnTo>
                    <a:pt x="341" y="368"/>
                  </a:lnTo>
                  <a:lnTo>
                    <a:pt x="334" y="380"/>
                  </a:lnTo>
                  <a:lnTo>
                    <a:pt x="324" y="393"/>
                  </a:lnTo>
                  <a:lnTo>
                    <a:pt x="315" y="403"/>
                  </a:lnTo>
                  <a:lnTo>
                    <a:pt x="305" y="416"/>
                  </a:lnTo>
                  <a:lnTo>
                    <a:pt x="294" y="426"/>
                  </a:lnTo>
                  <a:lnTo>
                    <a:pt x="283" y="438"/>
                  </a:lnTo>
                  <a:lnTo>
                    <a:pt x="275" y="445"/>
                  </a:lnTo>
                  <a:lnTo>
                    <a:pt x="266" y="451"/>
                  </a:lnTo>
                  <a:lnTo>
                    <a:pt x="259" y="457"/>
                  </a:lnTo>
                  <a:lnTo>
                    <a:pt x="251" y="463"/>
                  </a:lnTo>
                  <a:lnTo>
                    <a:pt x="243" y="469"/>
                  </a:lnTo>
                  <a:lnTo>
                    <a:pt x="236" y="475"/>
                  </a:lnTo>
                  <a:lnTo>
                    <a:pt x="228" y="480"/>
                  </a:lnTo>
                  <a:lnTo>
                    <a:pt x="220" y="486"/>
                  </a:lnTo>
                  <a:lnTo>
                    <a:pt x="211" y="490"/>
                  </a:lnTo>
                  <a:lnTo>
                    <a:pt x="204" y="495"/>
                  </a:lnTo>
                  <a:lnTo>
                    <a:pt x="194" y="498"/>
                  </a:lnTo>
                  <a:lnTo>
                    <a:pt x="187" y="503"/>
                  </a:lnTo>
                  <a:lnTo>
                    <a:pt x="176" y="506"/>
                  </a:lnTo>
                  <a:lnTo>
                    <a:pt x="168" y="509"/>
                  </a:lnTo>
                  <a:lnTo>
                    <a:pt x="159" y="512"/>
                  </a:lnTo>
                  <a:lnTo>
                    <a:pt x="150" y="515"/>
                  </a:lnTo>
                  <a:lnTo>
                    <a:pt x="142" y="518"/>
                  </a:lnTo>
                  <a:lnTo>
                    <a:pt x="135" y="523"/>
                  </a:lnTo>
                  <a:lnTo>
                    <a:pt x="126" y="527"/>
                  </a:lnTo>
                  <a:lnTo>
                    <a:pt x="119" y="533"/>
                  </a:lnTo>
                  <a:lnTo>
                    <a:pt x="110" y="536"/>
                  </a:lnTo>
                  <a:lnTo>
                    <a:pt x="103" y="541"/>
                  </a:lnTo>
                  <a:lnTo>
                    <a:pt x="95" y="545"/>
                  </a:lnTo>
                  <a:lnTo>
                    <a:pt x="87" y="550"/>
                  </a:lnTo>
                  <a:lnTo>
                    <a:pt x="80" y="553"/>
                  </a:lnTo>
                  <a:lnTo>
                    <a:pt x="70" y="556"/>
                  </a:lnTo>
                  <a:lnTo>
                    <a:pt x="63" y="561"/>
                  </a:lnTo>
                  <a:lnTo>
                    <a:pt x="55" y="564"/>
                  </a:lnTo>
                  <a:lnTo>
                    <a:pt x="48" y="567"/>
                  </a:lnTo>
                  <a:lnTo>
                    <a:pt x="40" y="571"/>
                  </a:lnTo>
                  <a:lnTo>
                    <a:pt x="31" y="573"/>
                  </a:lnTo>
                  <a:lnTo>
                    <a:pt x="23" y="578"/>
                  </a:lnTo>
                  <a:lnTo>
                    <a:pt x="18" y="582"/>
                  </a:lnTo>
                  <a:lnTo>
                    <a:pt x="15" y="588"/>
                  </a:lnTo>
                  <a:lnTo>
                    <a:pt x="12" y="594"/>
                  </a:lnTo>
                  <a:lnTo>
                    <a:pt x="11" y="601"/>
                  </a:lnTo>
                  <a:lnTo>
                    <a:pt x="9" y="607"/>
                  </a:lnTo>
                  <a:lnTo>
                    <a:pt x="9" y="613"/>
                  </a:lnTo>
                  <a:lnTo>
                    <a:pt x="11" y="619"/>
                  </a:lnTo>
                  <a:lnTo>
                    <a:pt x="12" y="627"/>
                  </a:lnTo>
                  <a:lnTo>
                    <a:pt x="12" y="631"/>
                  </a:lnTo>
                  <a:lnTo>
                    <a:pt x="14" y="639"/>
                  </a:lnTo>
                  <a:lnTo>
                    <a:pt x="15" y="645"/>
                  </a:lnTo>
                  <a:lnTo>
                    <a:pt x="18" y="651"/>
                  </a:lnTo>
                  <a:lnTo>
                    <a:pt x="18" y="659"/>
                  </a:lnTo>
                  <a:lnTo>
                    <a:pt x="20" y="665"/>
                  </a:lnTo>
                  <a:lnTo>
                    <a:pt x="20" y="671"/>
                  </a:lnTo>
                  <a:lnTo>
                    <a:pt x="22" y="677"/>
                  </a:lnTo>
                  <a:lnTo>
                    <a:pt x="17" y="674"/>
                  </a:lnTo>
                  <a:lnTo>
                    <a:pt x="14" y="671"/>
                  </a:lnTo>
                  <a:lnTo>
                    <a:pt x="11" y="668"/>
                  </a:lnTo>
                  <a:lnTo>
                    <a:pt x="9" y="663"/>
                  </a:lnTo>
                  <a:lnTo>
                    <a:pt x="8" y="659"/>
                  </a:lnTo>
                  <a:lnTo>
                    <a:pt x="6" y="654"/>
                  </a:lnTo>
                  <a:lnTo>
                    <a:pt x="5" y="649"/>
                  </a:lnTo>
                  <a:lnTo>
                    <a:pt x="5" y="646"/>
                  </a:lnTo>
                  <a:lnTo>
                    <a:pt x="3" y="640"/>
                  </a:lnTo>
                  <a:lnTo>
                    <a:pt x="3" y="636"/>
                  </a:lnTo>
                  <a:lnTo>
                    <a:pt x="3" y="631"/>
                  </a:lnTo>
                  <a:lnTo>
                    <a:pt x="3" y="627"/>
                  </a:lnTo>
                  <a:lnTo>
                    <a:pt x="3" y="622"/>
                  </a:lnTo>
                  <a:lnTo>
                    <a:pt x="2" y="616"/>
                  </a:lnTo>
                  <a:lnTo>
                    <a:pt x="2" y="611"/>
                  </a:lnTo>
                  <a:lnTo>
                    <a:pt x="0" y="608"/>
                  </a:lnTo>
                  <a:lnTo>
                    <a:pt x="0" y="599"/>
                  </a:lnTo>
                  <a:lnTo>
                    <a:pt x="2" y="591"/>
                  </a:lnTo>
                  <a:lnTo>
                    <a:pt x="3" y="584"/>
                  </a:lnTo>
                  <a:lnTo>
                    <a:pt x="8" y="579"/>
                  </a:lnTo>
                  <a:lnTo>
                    <a:pt x="11" y="573"/>
                  </a:lnTo>
                  <a:lnTo>
                    <a:pt x="17" y="570"/>
                  </a:lnTo>
                  <a:lnTo>
                    <a:pt x="23" y="565"/>
                  </a:lnTo>
                  <a:lnTo>
                    <a:pt x="29" y="564"/>
                  </a:lnTo>
                  <a:lnTo>
                    <a:pt x="37" y="561"/>
                  </a:lnTo>
                  <a:lnTo>
                    <a:pt x="44" y="558"/>
                  </a:lnTo>
                  <a:lnTo>
                    <a:pt x="51" y="555"/>
                  </a:lnTo>
                  <a:lnTo>
                    <a:pt x="58" y="553"/>
                  </a:lnTo>
                  <a:lnTo>
                    <a:pt x="66" y="550"/>
                  </a:lnTo>
                  <a:lnTo>
                    <a:pt x="72" y="547"/>
                  </a:lnTo>
                  <a:lnTo>
                    <a:pt x="78" y="544"/>
                  </a:lnTo>
                  <a:lnTo>
                    <a:pt x="84" y="539"/>
                  </a:lnTo>
                  <a:lnTo>
                    <a:pt x="90" y="536"/>
                  </a:lnTo>
                  <a:lnTo>
                    <a:pt x="95" y="535"/>
                  </a:lnTo>
                  <a:lnTo>
                    <a:pt x="101" y="532"/>
                  </a:lnTo>
                  <a:lnTo>
                    <a:pt x="107" y="529"/>
                  </a:lnTo>
                  <a:lnTo>
                    <a:pt x="112" y="526"/>
                  </a:lnTo>
                  <a:lnTo>
                    <a:pt x="118" y="523"/>
                  </a:lnTo>
                  <a:lnTo>
                    <a:pt x="122" y="518"/>
                  </a:lnTo>
                  <a:lnTo>
                    <a:pt x="129" y="515"/>
                  </a:lnTo>
                  <a:lnTo>
                    <a:pt x="135" y="512"/>
                  </a:lnTo>
                  <a:lnTo>
                    <a:pt x="139" y="509"/>
                  </a:lnTo>
                  <a:lnTo>
                    <a:pt x="145" y="506"/>
                  </a:lnTo>
                  <a:lnTo>
                    <a:pt x="152" y="503"/>
                  </a:lnTo>
                  <a:lnTo>
                    <a:pt x="156" y="501"/>
                  </a:lnTo>
                  <a:lnTo>
                    <a:pt x="162" y="500"/>
                  </a:lnTo>
                  <a:lnTo>
                    <a:pt x="168" y="498"/>
                  </a:lnTo>
                  <a:lnTo>
                    <a:pt x="174" y="497"/>
                  </a:lnTo>
                  <a:lnTo>
                    <a:pt x="191" y="489"/>
                  </a:lnTo>
                  <a:lnTo>
                    <a:pt x="210" y="480"/>
                  </a:lnTo>
                  <a:lnTo>
                    <a:pt x="227" y="469"/>
                  </a:lnTo>
                  <a:lnTo>
                    <a:pt x="243" y="458"/>
                  </a:lnTo>
                  <a:lnTo>
                    <a:pt x="259" y="446"/>
                  </a:lnTo>
                  <a:lnTo>
                    <a:pt x="274" y="432"/>
                  </a:lnTo>
                  <a:lnTo>
                    <a:pt x="288" y="419"/>
                  </a:lnTo>
                  <a:lnTo>
                    <a:pt x="301" y="403"/>
                  </a:lnTo>
                  <a:lnTo>
                    <a:pt x="315" y="388"/>
                  </a:lnTo>
                  <a:lnTo>
                    <a:pt x="327" y="373"/>
                  </a:lnTo>
                  <a:lnTo>
                    <a:pt x="338" y="356"/>
                  </a:lnTo>
                  <a:lnTo>
                    <a:pt x="350" y="339"/>
                  </a:lnTo>
                  <a:lnTo>
                    <a:pt x="360" y="322"/>
                  </a:lnTo>
                  <a:lnTo>
                    <a:pt x="369" y="305"/>
                  </a:lnTo>
                  <a:lnTo>
                    <a:pt x="376" y="289"/>
                  </a:lnTo>
                  <a:lnTo>
                    <a:pt x="384" y="272"/>
                  </a:lnTo>
                  <a:lnTo>
                    <a:pt x="390" y="261"/>
                  </a:lnTo>
                  <a:lnTo>
                    <a:pt x="395" y="250"/>
                  </a:lnTo>
                  <a:lnTo>
                    <a:pt x="399" y="240"/>
                  </a:lnTo>
                  <a:lnTo>
                    <a:pt x="406" y="231"/>
                  </a:lnTo>
                  <a:lnTo>
                    <a:pt x="410" y="220"/>
                  </a:lnTo>
                  <a:lnTo>
                    <a:pt x="415" y="209"/>
                  </a:lnTo>
                  <a:lnTo>
                    <a:pt x="419" y="198"/>
                  </a:lnTo>
                  <a:lnTo>
                    <a:pt x="424" y="189"/>
                  </a:lnTo>
                  <a:lnTo>
                    <a:pt x="428" y="179"/>
                  </a:lnTo>
                  <a:lnTo>
                    <a:pt x="435" y="168"/>
                  </a:lnTo>
                  <a:lnTo>
                    <a:pt x="439" y="157"/>
                  </a:lnTo>
                  <a:lnTo>
                    <a:pt x="444" y="148"/>
                  </a:lnTo>
                  <a:lnTo>
                    <a:pt x="448" y="137"/>
                  </a:lnTo>
                  <a:lnTo>
                    <a:pt x="454" y="128"/>
                  </a:lnTo>
                  <a:lnTo>
                    <a:pt x="461" y="117"/>
                  </a:lnTo>
                  <a:lnTo>
                    <a:pt x="467" y="108"/>
                  </a:lnTo>
                  <a:lnTo>
                    <a:pt x="470" y="101"/>
                  </a:lnTo>
                  <a:lnTo>
                    <a:pt x="473" y="93"/>
                  </a:lnTo>
                  <a:lnTo>
                    <a:pt x="476" y="85"/>
                  </a:lnTo>
                  <a:lnTo>
                    <a:pt x="479" y="78"/>
                  </a:lnTo>
                  <a:lnTo>
                    <a:pt x="482" y="69"/>
                  </a:lnTo>
                  <a:lnTo>
                    <a:pt x="485" y="61"/>
                  </a:lnTo>
                  <a:lnTo>
                    <a:pt x="488" y="53"/>
                  </a:lnTo>
                  <a:lnTo>
                    <a:pt x="493" y="46"/>
                  </a:lnTo>
                  <a:lnTo>
                    <a:pt x="496" y="38"/>
                  </a:lnTo>
                  <a:lnTo>
                    <a:pt x="500" y="32"/>
                  </a:lnTo>
                  <a:lnTo>
                    <a:pt x="505" y="24"/>
                  </a:lnTo>
                  <a:lnTo>
                    <a:pt x="511" y="18"/>
                  </a:lnTo>
                  <a:lnTo>
                    <a:pt x="517" y="12"/>
                  </a:lnTo>
                  <a:lnTo>
                    <a:pt x="525" y="7"/>
                  </a:lnTo>
                  <a:lnTo>
                    <a:pt x="533" y="3"/>
                  </a:lnTo>
                  <a:lnTo>
                    <a:pt x="540" y="0"/>
                  </a:lnTo>
                  <a:lnTo>
                    <a:pt x="5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6" name="Freeform 30"/>
            <p:cNvSpPr>
              <a:spLocks/>
            </p:cNvSpPr>
            <p:nvPr/>
          </p:nvSpPr>
          <p:spPr bwMode="auto">
            <a:xfrm>
              <a:off x="4638" y="2429"/>
              <a:ext cx="359" cy="435"/>
            </a:xfrm>
            <a:custGeom>
              <a:avLst/>
              <a:gdLst>
                <a:gd name="T0" fmla="*/ 389 w 389"/>
                <a:gd name="T1" fmla="*/ 7 h 445"/>
                <a:gd name="T2" fmla="*/ 383 w 389"/>
                <a:gd name="T3" fmla="*/ 20 h 445"/>
                <a:gd name="T4" fmla="*/ 375 w 389"/>
                <a:gd name="T5" fmla="*/ 29 h 445"/>
                <a:gd name="T6" fmla="*/ 368 w 389"/>
                <a:gd name="T7" fmla="*/ 39 h 445"/>
                <a:gd name="T8" fmla="*/ 360 w 389"/>
                <a:gd name="T9" fmla="*/ 55 h 445"/>
                <a:gd name="T10" fmla="*/ 345 w 389"/>
                <a:gd name="T11" fmla="*/ 79 h 445"/>
                <a:gd name="T12" fmla="*/ 331 w 389"/>
                <a:gd name="T13" fmla="*/ 107 h 445"/>
                <a:gd name="T14" fmla="*/ 320 w 389"/>
                <a:gd name="T15" fmla="*/ 134 h 445"/>
                <a:gd name="T16" fmla="*/ 311 w 389"/>
                <a:gd name="T17" fmla="*/ 162 h 445"/>
                <a:gd name="T18" fmla="*/ 302 w 389"/>
                <a:gd name="T19" fmla="*/ 191 h 445"/>
                <a:gd name="T20" fmla="*/ 288 w 389"/>
                <a:gd name="T21" fmla="*/ 224 h 445"/>
                <a:gd name="T22" fmla="*/ 267 w 389"/>
                <a:gd name="T23" fmla="*/ 258 h 445"/>
                <a:gd name="T24" fmla="*/ 244 w 389"/>
                <a:gd name="T25" fmla="*/ 292 h 445"/>
                <a:gd name="T26" fmla="*/ 215 w 389"/>
                <a:gd name="T27" fmla="*/ 322 h 445"/>
                <a:gd name="T28" fmla="*/ 183 w 389"/>
                <a:gd name="T29" fmla="*/ 347 h 445"/>
                <a:gd name="T30" fmla="*/ 153 w 389"/>
                <a:gd name="T31" fmla="*/ 367 h 445"/>
                <a:gd name="T32" fmla="*/ 132 w 389"/>
                <a:gd name="T33" fmla="*/ 377 h 445"/>
                <a:gd name="T34" fmla="*/ 111 w 389"/>
                <a:gd name="T35" fmla="*/ 388 h 445"/>
                <a:gd name="T36" fmla="*/ 91 w 389"/>
                <a:gd name="T37" fmla="*/ 399 h 445"/>
                <a:gd name="T38" fmla="*/ 69 w 389"/>
                <a:gd name="T39" fmla="*/ 409 h 445"/>
                <a:gd name="T40" fmla="*/ 51 w 389"/>
                <a:gd name="T41" fmla="*/ 423 h 445"/>
                <a:gd name="T42" fmla="*/ 40 w 389"/>
                <a:gd name="T43" fmla="*/ 426 h 445"/>
                <a:gd name="T44" fmla="*/ 31 w 389"/>
                <a:gd name="T45" fmla="*/ 431 h 445"/>
                <a:gd name="T46" fmla="*/ 22 w 389"/>
                <a:gd name="T47" fmla="*/ 435 h 445"/>
                <a:gd name="T48" fmla="*/ 13 w 389"/>
                <a:gd name="T49" fmla="*/ 440 h 445"/>
                <a:gd name="T50" fmla="*/ 4 w 389"/>
                <a:gd name="T51" fmla="*/ 443 h 445"/>
                <a:gd name="T52" fmla="*/ 2 w 389"/>
                <a:gd name="T53" fmla="*/ 437 h 445"/>
                <a:gd name="T54" fmla="*/ 10 w 389"/>
                <a:gd name="T55" fmla="*/ 428 h 445"/>
                <a:gd name="T56" fmla="*/ 20 w 389"/>
                <a:gd name="T57" fmla="*/ 423 h 445"/>
                <a:gd name="T58" fmla="*/ 34 w 389"/>
                <a:gd name="T59" fmla="*/ 419 h 445"/>
                <a:gd name="T60" fmla="*/ 46 w 389"/>
                <a:gd name="T61" fmla="*/ 415 h 445"/>
                <a:gd name="T62" fmla="*/ 60 w 389"/>
                <a:gd name="T63" fmla="*/ 405 h 445"/>
                <a:gd name="T64" fmla="*/ 85 w 389"/>
                <a:gd name="T65" fmla="*/ 391 h 445"/>
                <a:gd name="T66" fmla="*/ 109 w 389"/>
                <a:gd name="T67" fmla="*/ 377 h 445"/>
                <a:gd name="T68" fmla="*/ 135 w 389"/>
                <a:gd name="T69" fmla="*/ 363 h 445"/>
                <a:gd name="T70" fmla="*/ 160 w 389"/>
                <a:gd name="T71" fmla="*/ 348 h 445"/>
                <a:gd name="T72" fmla="*/ 186 w 389"/>
                <a:gd name="T73" fmla="*/ 333 h 445"/>
                <a:gd name="T74" fmla="*/ 222 w 389"/>
                <a:gd name="T75" fmla="*/ 301 h 445"/>
                <a:gd name="T76" fmla="*/ 253 w 389"/>
                <a:gd name="T77" fmla="*/ 264 h 445"/>
                <a:gd name="T78" fmla="*/ 276 w 389"/>
                <a:gd name="T79" fmla="*/ 224 h 445"/>
                <a:gd name="T80" fmla="*/ 294 w 389"/>
                <a:gd name="T81" fmla="*/ 182 h 445"/>
                <a:gd name="T82" fmla="*/ 310 w 389"/>
                <a:gd name="T83" fmla="*/ 137 h 445"/>
                <a:gd name="T84" fmla="*/ 320 w 389"/>
                <a:gd name="T85" fmla="*/ 107 h 445"/>
                <a:gd name="T86" fmla="*/ 332 w 389"/>
                <a:gd name="T87" fmla="*/ 84 h 445"/>
                <a:gd name="T88" fmla="*/ 346 w 389"/>
                <a:gd name="T89" fmla="*/ 61 h 445"/>
                <a:gd name="T90" fmla="*/ 360 w 389"/>
                <a:gd name="T91" fmla="*/ 36 h 445"/>
                <a:gd name="T92" fmla="*/ 375 w 389"/>
                <a:gd name="T93" fmla="*/ 13 h 445"/>
                <a:gd name="T94" fmla="*/ 386 w 389"/>
                <a:gd name="T95"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9" h="445">
                  <a:moveTo>
                    <a:pt x="386" y="0"/>
                  </a:moveTo>
                  <a:lnTo>
                    <a:pt x="388" y="4"/>
                  </a:lnTo>
                  <a:lnTo>
                    <a:pt x="389" y="7"/>
                  </a:lnTo>
                  <a:lnTo>
                    <a:pt x="388" y="10"/>
                  </a:lnTo>
                  <a:lnTo>
                    <a:pt x="386" y="15"/>
                  </a:lnTo>
                  <a:lnTo>
                    <a:pt x="383" y="20"/>
                  </a:lnTo>
                  <a:lnTo>
                    <a:pt x="380" y="24"/>
                  </a:lnTo>
                  <a:lnTo>
                    <a:pt x="377" y="26"/>
                  </a:lnTo>
                  <a:lnTo>
                    <a:pt x="375" y="29"/>
                  </a:lnTo>
                  <a:lnTo>
                    <a:pt x="374" y="32"/>
                  </a:lnTo>
                  <a:lnTo>
                    <a:pt x="372" y="35"/>
                  </a:lnTo>
                  <a:lnTo>
                    <a:pt x="368" y="39"/>
                  </a:lnTo>
                  <a:lnTo>
                    <a:pt x="365" y="44"/>
                  </a:lnTo>
                  <a:lnTo>
                    <a:pt x="362" y="49"/>
                  </a:lnTo>
                  <a:lnTo>
                    <a:pt x="360" y="55"/>
                  </a:lnTo>
                  <a:lnTo>
                    <a:pt x="355" y="62"/>
                  </a:lnTo>
                  <a:lnTo>
                    <a:pt x="349" y="70"/>
                  </a:lnTo>
                  <a:lnTo>
                    <a:pt x="345" y="79"/>
                  </a:lnTo>
                  <a:lnTo>
                    <a:pt x="340" y="88"/>
                  </a:lnTo>
                  <a:lnTo>
                    <a:pt x="336" y="97"/>
                  </a:lnTo>
                  <a:lnTo>
                    <a:pt x="331" y="107"/>
                  </a:lnTo>
                  <a:lnTo>
                    <a:pt x="328" y="116"/>
                  </a:lnTo>
                  <a:lnTo>
                    <a:pt x="323" y="125"/>
                  </a:lnTo>
                  <a:lnTo>
                    <a:pt x="320" y="134"/>
                  </a:lnTo>
                  <a:lnTo>
                    <a:pt x="317" y="143"/>
                  </a:lnTo>
                  <a:lnTo>
                    <a:pt x="314" y="153"/>
                  </a:lnTo>
                  <a:lnTo>
                    <a:pt x="311" y="162"/>
                  </a:lnTo>
                  <a:lnTo>
                    <a:pt x="308" y="172"/>
                  </a:lnTo>
                  <a:lnTo>
                    <a:pt x="305" y="182"/>
                  </a:lnTo>
                  <a:lnTo>
                    <a:pt x="302" y="191"/>
                  </a:lnTo>
                  <a:lnTo>
                    <a:pt x="300" y="201"/>
                  </a:lnTo>
                  <a:lnTo>
                    <a:pt x="294" y="212"/>
                  </a:lnTo>
                  <a:lnTo>
                    <a:pt x="288" y="224"/>
                  </a:lnTo>
                  <a:lnTo>
                    <a:pt x="280" y="235"/>
                  </a:lnTo>
                  <a:lnTo>
                    <a:pt x="274" y="247"/>
                  </a:lnTo>
                  <a:lnTo>
                    <a:pt x="267" y="258"/>
                  </a:lnTo>
                  <a:lnTo>
                    <a:pt x="259" y="270"/>
                  </a:lnTo>
                  <a:lnTo>
                    <a:pt x="251" y="281"/>
                  </a:lnTo>
                  <a:lnTo>
                    <a:pt x="244" y="292"/>
                  </a:lnTo>
                  <a:lnTo>
                    <a:pt x="233" y="302"/>
                  </a:lnTo>
                  <a:lnTo>
                    <a:pt x="225" y="312"/>
                  </a:lnTo>
                  <a:lnTo>
                    <a:pt x="215" y="322"/>
                  </a:lnTo>
                  <a:lnTo>
                    <a:pt x="205" y="331"/>
                  </a:lnTo>
                  <a:lnTo>
                    <a:pt x="193" y="339"/>
                  </a:lnTo>
                  <a:lnTo>
                    <a:pt x="183" y="347"/>
                  </a:lnTo>
                  <a:lnTo>
                    <a:pt x="172" y="354"/>
                  </a:lnTo>
                  <a:lnTo>
                    <a:pt x="160" y="362"/>
                  </a:lnTo>
                  <a:lnTo>
                    <a:pt x="153" y="367"/>
                  </a:lnTo>
                  <a:lnTo>
                    <a:pt x="146" y="370"/>
                  </a:lnTo>
                  <a:lnTo>
                    <a:pt x="140" y="374"/>
                  </a:lnTo>
                  <a:lnTo>
                    <a:pt x="132" y="377"/>
                  </a:lnTo>
                  <a:lnTo>
                    <a:pt x="124" y="382"/>
                  </a:lnTo>
                  <a:lnTo>
                    <a:pt x="118" y="385"/>
                  </a:lnTo>
                  <a:lnTo>
                    <a:pt x="111" y="388"/>
                  </a:lnTo>
                  <a:lnTo>
                    <a:pt x="105" y="393"/>
                  </a:lnTo>
                  <a:lnTo>
                    <a:pt x="97" y="396"/>
                  </a:lnTo>
                  <a:lnTo>
                    <a:pt x="91" y="399"/>
                  </a:lnTo>
                  <a:lnTo>
                    <a:pt x="83" y="402"/>
                  </a:lnTo>
                  <a:lnTo>
                    <a:pt x="77" y="406"/>
                  </a:lnTo>
                  <a:lnTo>
                    <a:pt x="69" y="409"/>
                  </a:lnTo>
                  <a:lnTo>
                    <a:pt x="63" y="414"/>
                  </a:lnTo>
                  <a:lnTo>
                    <a:pt x="57" y="419"/>
                  </a:lnTo>
                  <a:lnTo>
                    <a:pt x="51" y="423"/>
                  </a:lnTo>
                  <a:lnTo>
                    <a:pt x="48" y="425"/>
                  </a:lnTo>
                  <a:lnTo>
                    <a:pt x="43" y="426"/>
                  </a:lnTo>
                  <a:lnTo>
                    <a:pt x="40" y="426"/>
                  </a:lnTo>
                  <a:lnTo>
                    <a:pt x="37" y="428"/>
                  </a:lnTo>
                  <a:lnTo>
                    <a:pt x="34" y="429"/>
                  </a:lnTo>
                  <a:lnTo>
                    <a:pt x="31" y="431"/>
                  </a:lnTo>
                  <a:lnTo>
                    <a:pt x="28" y="432"/>
                  </a:lnTo>
                  <a:lnTo>
                    <a:pt x="25" y="434"/>
                  </a:lnTo>
                  <a:lnTo>
                    <a:pt x="22" y="435"/>
                  </a:lnTo>
                  <a:lnTo>
                    <a:pt x="19" y="437"/>
                  </a:lnTo>
                  <a:lnTo>
                    <a:pt x="16" y="438"/>
                  </a:lnTo>
                  <a:lnTo>
                    <a:pt x="13" y="440"/>
                  </a:lnTo>
                  <a:lnTo>
                    <a:pt x="10" y="440"/>
                  </a:lnTo>
                  <a:lnTo>
                    <a:pt x="7" y="441"/>
                  </a:lnTo>
                  <a:lnTo>
                    <a:pt x="4" y="443"/>
                  </a:lnTo>
                  <a:lnTo>
                    <a:pt x="0" y="445"/>
                  </a:lnTo>
                  <a:lnTo>
                    <a:pt x="0" y="440"/>
                  </a:lnTo>
                  <a:lnTo>
                    <a:pt x="2" y="437"/>
                  </a:lnTo>
                  <a:lnTo>
                    <a:pt x="4" y="432"/>
                  </a:lnTo>
                  <a:lnTo>
                    <a:pt x="7" y="431"/>
                  </a:lnTo>
                  <a:lnTo>
                    <a:pt x="10" y="428"/>
                  </a:lnTo>
                  <a:lnTo>
                    <a:pt x="13" y="426"/>
                  </a:lnTo>
                  <a:lnTo>
                    <a:pt x="16" y="425"/>
                  </a:lnTo>
                  <a:lnTo>
                    <a:pt x="20" y="423"/>
                  </a:lnTo>
                  <a:lnTo>
                    <a:pt x="25" y="422"/>
                  </a:lnTo>
                  <a:lnTo>
                    <a:pt x="30" y="420"/>
                  </a:lnTo>
                  <a:lnTo>
                    <a:pt x="34" y="419"/>
                  </a:lnTo>
                  <a:lnTo>
                    <a:pt x="39" y="419"/>
                  </a:lnTo>
                  <a:lnTo>
                    <a:pt x="42" y="417"/>
                  </a:lnTo>
                  <a:lnTo>
                    <a:pt x="46" y="415"/>
                  </a:lnTo>
                  <a:lnTo>
                    <a:pt x="49" y="412"/>
                  </a:lnTo>
                  <a:lnTo>
                    <a:pt x="52" y="411"/>
                  </a:lnTo>
                  <a:lnTo>
                    <a:pt x="60" y="405"/>
                  </a:lnTo>
                  <a:lnTo>
                    <a:pt x="68" y="400"/>
                  </a:lnTo>
                  <a:lnTo>
                    <a:pt x="77" y="396"/>
                  </a:lnTo>
                  <a:lnTo>
                    <a:pt x="85" y="391"/>
                  </a:lnTo>
                  <a:lnTo>
                    <a:pt x="92" y="386"/>
                  </a:lnTo>
                  <a:lnTo>
                    <a:pt x="101" y="382"/>
                  </a:lnTo>
                  <a:lnTo>
                    <a:pt x="109" y="377"/>
                  </a:lnTo>
                  <a:lnTo>
                    <a:pt x="118" y="373"/>
                  </a:lnTo>
                  <a:lnTo>
                    <a:pt x="126" y="368"/>
                  </a:lnTo>
                  <a:lnTo>
                    <a:pt x="135" y="363"/>
                  </a:lnTo>
                  <a:lnTo>
                    <a:pt x="143" y="359"/>
                  </a:lnTo>
                  <a:lnTo>
                    <a:pt x="152" y="354"/>
                  </a:lnTo>
                  <a:lnTo>
                    <a:pt x="160" y="348"/>
                  </a:lnTo>
                  <a:lnTo>
                    <a:pt x="169" y="344"/>
                  </a:lnTo>
                  <a:lnTo>
                    <a:pt x="176" y="339"/>
                  </a:lnTo>
                  <a:lnTo>
                    <a:pt x="186" y="333"/>
                  </a:lnTo>
                  <a:lnTo>
                    <a:pt x="198" y="322"/>
                  </a:lnTo>
                  <a:lnTo>
                    <a:pt x="210" y="313"/>
                  </a:lnTo>
                  <a:lnTo>
                    <a:pt x="222" y="301"/>
                  </a:lnTo>
                  <a:lnTo>
                    <a:pt x="233" y="290"/>
                  </a:lnTo>
                  <a:lnTo>
                    <a:pt x="244" y="278"/>
                  </a:lnTo>
                  <a:lnTo>
                    <a:pt x="253" y="264"/>
                  </a:lnTo>
                  <a:lnTo>
                    <a:pt x="261" y="250"/>
                  </a:lnTo>
                  <a:lnTo>
                    <a:pt x="270" y="238"/>
                  </a:lnTo>
                  <a:lnTo>
                    <a:pt x="276" y="224"/>
                  </a:lnTo>
                  <a:lnTo>
                    <a:pt x="284" y="211"/>
                  </a:lnTo>
                  <a:lnTo>
                    <a:pt x="288" y="195"/>
                  </a:lnTo>
                  <a:lnTo>
                    <a:pt x="294" y="182"/>
                  </a:lnTo>
                  <a:lnTo>
                    <a:pt x="300" y="166"/>
                  </a:lnTo>
                  <a:lnTo>
                    <a:pt x="305" y="153"/>
                  </a:lnTo>
                  <a:lnTo>
                    <a:pt x="310" y="137"/>
                  </a:lnTo>
                  <a:lnTo>
                    <a:pt x="314" y="123"/>
                  </a:lnTo>
                  <a:lnTo>
                    <a:pt x="317" y="114"/>
                  </a:lnTo>
                  <a:lnTo>
                    <a:pt x="320" y="107"/>
                  </a:lnTo>
                  <a:lnTo>
                    <a:pt x="323" y="99"/>
                  </a:lnTo>
                  <a:lnTo>
                    <a:pt x="328" y="91"/>
                  </a:lnTo>
                  <a:lnTo>
                    <a:pt x="332" y="84"/>
                  </a:lnTo>
                  <a:lnTo>
                    <a:pt x="337" y="76"/>
                  </a:lnTo>
                  <a:lnTo>
                    <a:pt x="340" y="67"/>
                  </a:lnTo>
                  <a:lnTo>
                    <a:pt x="346" y="61"/>
                  </a:lnTo>
                  <a:lnTo>
                    <a:pt x="351" y="52"/>
                  </a:lnTo>
                  <a:lnTo>
                    <a:pt x="355" y="44"/>
                  </a:lnTo>
                  <a:lnTo>
                    <a:pt x="360" y="36"/>
                  </a:lnTo>
                  <a:lnTo>
                    <a:pt x="365" y="29"/>
                  </a:lnTo>
                  <a:lnTo>
                    <a:pt x="369" y="21"/>
                  </a:lnTo>
                  <a:lnTo>
                    <a:pt x="375" y="13"/>
                  </a:lnTo>
                  <a:lnTo>
                    <a:pt x="380" y="7"/>
                  </a:lnTo>
                  <a:lnTo>
                    <a:pt x="386" y="0"/>
                  </a:lnTo>
                  <a:lnTo>
                    <a:pt x="3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7" name="Freeform 31"/>
            <p:cNvSpPr>
              <a:spLocks/>
            </p:cNvSpPr>
            <p:nvPr/>
          </p:nvSpPr>
          <p:spPr bwMode="auto">
            <a:xfrm>
              <a:off x="5446" y="2887"/>
              <a:ext cx="83" cy="476"/>
            </a:xfrm>
            <a:custGeom>
              <a:avLst/>
              <a:gdLst>
                <a:gd name="T0" fmla="*/ 5 w 90"/>
                <a:gd name="T1" fmla="*/ 8 h 488"/>
                <a:gd name="T2" fmla="*/ 11 w 90"/>
                <a:gd name="T3" fmla="*/ 24 h 488"/>
                <a:gd name="T4" fmla="*/ 15 w 90"/>
                <a:gd name="T5" fmla="*/ 43 h 488"/>
                <a:gd name="T6" fmla="*/ 18 w 90"/>
                <a:gd name="T7" fmla="*/ 61 h 488"/>
                <a:gd name="T8" fmla="*/ 20 w 90"/>
                <a:gd name="T9" fmla="*/ 79 h 488"/>
                <a:gd name="T10" fmla="*/ 22 w 90"/>
                <a:gd name="T11" fmla="*/ 99 h 488"/>
                <a:gd name="T12" fmla="*/ 25 w 90"/>
                <a:gd name="T13" fmla="*/ 119 h 488"/>
                <a:gd name="T14" fmla="*/ 28 w 90"/>
                <a:gd name="T15" fmla="*/ 138 h 488"/>
                <a:gd name="T16" fmla="*/ 34 w 90"/>
                <a:gd name="T17" fmla="*/ 164 h 488"/>
                <a:gd name="T18" fmla="*/ 41 w 90"/>
                <a:gd name="T19" fmla="*/ 200 h 488"/>
                <a:gd name="T20" fmla="*/ 48 w 90"/>
                <a:gd name="T21" fmla="*/ 235 h 488"/>
                <a:gd name="T22" fmla="*/ 55 w 90"/>
                <a:gd name="T23" fmla="*/ 272 h 488"/>
                <a:gd name="T24" fmla="*/ 61 w 90"/>
                <a:gd name="T25" fmla="*/ 307 h 488"/>
                <a:gd name="T26" fmla="*/ 69 w 90"/>
                <a:gd name="T27" fmla="*/ 342 h 488"/>
                <a:gd name="T28" fmla="*/ 75 w 90"/>
                <a:gd name="T29" fmla="*/ 378 h 488"/>
                <a:gd name="T30" fmla="*/ 84 w 90"/>
                <a:gd name="T31" fmla="*/ 414 h 488"/>
                <a:gd name="T32" fmla="*/ 87 w 90"/>
                <a:gd name="T33" fmla="*/ 436 h 488"/>
                <a:gd name="T34" fmla="*/ 87 w 90"/>
                <a:gd name="T35" fmla="*/ 442 h 488"/>
                <a:gd name="T36" fmla="*/ 89 w 90"/>
                <a:gd name="T37" fmla="*/ 448 h 488"/>
                <a:gd name="T38" fmla="*/ 89 w 90"/>
                <a:gd name="T39" fmla="*/ 456 h 488"/>
                <a:gd name="T40" fmla="*/ 90 w 90"/>
                <a:gd name="T41" fmla="*/ 463 h 488"/>
                <a:gd name="T42" fmla="*/ 90 w 90"/>
                <a:gd name="T43" fmla="*/ 469 h 488"/>
                <a:gd name="T44" fmla="*/ 89 w 90"/>
                <a:gd name="T45" fmla="*/ 477 h 488"/>
                <a:gd name="T46" fmla="*/ 89 w 90"/>
                <a:gd name="T47" fmla="*/ 483 h 488"/>
                <a:gd name="T48" fmla="*/ 84 w 90"/>
                <a:gd name="T49" fmla="*/ 483 h 488"/>
                <a:gd name="T50" fmla="*/ 80 w 90"/>
                <a:gd name="T51" fmla="*/ 474 h 488"/>
                <a:gd name="T52" fmla="*/ 78 w 90"/>
                <a:gd name="T53" fmla="*/ 465 h 488"/>
                <a:gd name="T54" fmla="*/ 78 w 90"/>
                <a:gd name="T55" fmla="*/ 456 h 488"/>
                <a:gd name="T56" fmla="*/ 78 w 90"/>
                <a:gd name="T57" fmla="*/ 445 h 488"/>
                <a:gd name="T58" fmla="*/ 78 w 90"/>
                <a:gd name="T59" fmla="*/ 434 h 488"/>
                <a:gd name="T60" fmla="*/ 78 w 90"/>
                <a:gd name="T61" fmla="*/ 425 h 488"/>
                <a:gd name="T62" fmla="*/ 75 w 90"/>
                <a:gd name="T63" fmla="*/ 416 h 488"/>
                <a:gd name="T64" fmla="*/ 71 w 90"/>
                <a:gd name="T65" fmla="*/ 391 h 488"/>
                <a:gd name="T66" fmla="*/ 61 w 90"/>
                <a:gd name="T67" fmla="*/ 352 h 488"/>
                <a:gd name="T68" fmla="*/ 54 w 90"/>
                <a:gd name="T69" fmla="*/ 312 h 488"/>
                <a:gd name="T70" fmla="*/ 45 w 90"/>
                <a:gd name="T71" fmla="*/ 274 h 488"/>
                <a:gd name="T72" fmla="*/ 38 w 90"/>
                <a:gd name="T73" fmla="*/ 234 h 488"/>
                <a:gd name="T74" fmla="*/ 31 w 90"/>
                <a:gd name="T75" fmla="*/ 194 h 488"/>
                <a:gd name="T76" fmla="*/ 23 w 90"/>
                <a:gd name="T77" fmla="*/ 153 h 488"/>
                <a:gd name="T78" fmla="*/ 15 w 90"/>
                <a:gd name="T79" fmla="*/ 113 h 488"/>
                <a:gd name="T80" fmla="*/ 12 w 90"/>
                <a:gd name="T81" fmla="*/ 87 h 488"/>
                <a:gd name="T82" fmla="*/ 11 w 90"/>
                <a:gd name="T83" fmla="*/ 76 h 488"/>
                <a:gd name="T84" fmla="*/ 8 w 90"/>
                <a:gd name="T85" fmla="*/ 64 h 488"/>
                <a:gd name="T86" fmla="*/ 6 w 90"/>
                <a:gd name="T87" fmla="*/ 52 h 488"/>
                <a:gd name="T88" fmla="*/ 5 w 90"/>
                <a:gd name="T89" fmla="*/ 40 h 488"/>
                <a:gd name="T90" fmla="*/ 2 w 90"/>
                <a:gd name="T91" fmla="*/ 27 h 488"/>
                <a:gd name="T92" fmla="*/ 0 w 90"/>
                <a:gd name="T93" fmla="*/ 17 h 488"/>
                <a:gd name="T94" fmla="*/ 0 w 90"/>
                <a:gd name="T95" fmla="*/ 6 h 488"/>
                <a:gd name="T96" fmla="*/ 2 w 90"/>
                <a:gd name="T97"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488">
                  <a:moveTo>
                    <a:pt x="2" y="0"/>
                  </a:moveTo>
                  <a:lnTo>
                    <a:pt x="5" y="8"/>
                  </a:lnTo>
                  <a:lnTo>
                    <a:pt x="9" y="15"/>
                  </a:lnTo>
                  <a:lnTo>
                    <a:pt x="11" y="24"/>
                  </a:lnTo>
                  <a:lnTo>
                    <a:pt x="14" y="34"/>
                  </a:lnTo>
                  <a:lnTo>
                    <a:pt x="15" y="43"/>
                  </a:lnTo>
                  <a:lnTo>
                    <a:pt x="17" y="52"/>
                  </a:lnTo>
                  <a:lnTo>
                    <a:pt x="18" y="61"/>
                  </a:lnTo>
                  <a:lnTo>
                    <a:pt x="20" y="70"/>
                  </a:lnTo>
                  <a:lnTo>
                    <a:pt x="20" y="79"/>
                  </a:lnTo>
                  <a:lnTo>
                    <a:pt x="22" y="90"/>
                  </a:lnTo>
                  <a:lnTo>
                    <a:pt x="22" y="99"/>
                  </a:lnTo>
                  <a:lnTo>
                    <a:pt x="23" y="109"/>
                  </a:lnTo>
                  <a:lnTo>
                    <a:pt x="25" y="119"/>
                  </a:lnTo>
                  <a:lnTo>
                    <a:pt x="26" y="128"/>
                  </a:lnTo>
                  <a:lnTo>
                    <a:pt x="28" y="138"/>
                  </a:lnTo>
                  <a:lnTo>
                    <a:pt x="31" y="147"/>
                  </a:lnTo>
                  <a:lnTo>
                    <a:pt x="34" y="164"/>
                  </a:lnTo>
                  <a:lnTo>
                    <a:pt x="38" y="182"/>
                  </a:lnTo>
                  <a:lnTo>
                    <a:pt x="41" y="200"/>
                  </a:lnTo>
                  <a:lnTo>
                    <a:pt x="45" y="217"/>
                  </a:lnTo>
                  <a:lnTo>
                    <a:pt x="48" y="235"/>
                  </a:lnTo>
                  <a:lnTo>
                    <a:pt x="52" y="254"/>
                  </a:lnTo>
                  <a:lnTo>
                    <a:pt x="55" y="272"/>
                  </a:lnTo>
                  <a:lnTo>
                    <a:pt x="58" y="289"/>
                  </a:lnTo>
                  <a:lnTo>
                    <a:pt x="61" y="307"/>
                  </a:lnTo>
                  <a:lnTo>
                    <a:pt x="64" y="324"/>
                  </a:lnTo>
                  <a:lnTo>
                    <a:pt x="69" y="342"/>
                  </a:lnTo>
                  <a:lnTo>
                    <a:pt x="72" y="361"/>
                  </a:lnTo>
                  <a:lnTo>
                    <a:pt x="75" y="378"/>
                  </a:lnTo>
                  <a:lnTo>
                    <a:pt x="80" y="396"/>
                  </a:lnTo>
                  <a:lnTo>
                    <a:pt x="84" y="414"/>
                  </a:lnTo>
                  <a:lnTo>
                    <a:pt x="89" y="433"/>
                  </a:lnTo>
                  <a:lnTo>
                    <a:pt x="87" y="436"/>
                  </a:lnTo>
                  <a:lnTo>
                    <a:pt x="87" y="439"/>
                  </a:lnTo>
                  <a:lnTo>
                    <a:pt x="87" y="442"/>
                  </a:lnTo>
                  <a:lnTo>
                    <a:pt x="89" y="445"/>
                  </a:lnTo>
                  <a:lnTo>
                    <a:pt x="89" y="448"/>
                  </a:lnTo>
                  <a:lnTo>
                    <a:pt x="89" y="452"/>
                  </a:lnTo>
                  <a:lnTo>
                    <a:pt x="89" y="456"/>
                  </a:lnTo>
                  <a:lnTo>
                    <a:pt x="90" y="460"/>
                  </a:lnTo>
                  <a:lnTo>
                    <a:pt x="90" y="463"/>
                  </a:lnTo>
                  <a:lnTo>
                    <a:pt x="90" y="466"/>
                  </a:lnTo>
                  <a:lnTo>
                    <a:pt x="90" y="469"/>
                  </a:lnTo>
                  <a:lnTo>
                    <a:pt x="90" y="474"/>
                  </a:lnTo>
                  <a:lnTo>
                    <a:pt x="89" y="477"/>
                  </a:lnTo>
                  <a:lnTo>
                    <a:pt x="89" y="480"/>
                  </a:lnTo>
                  <a:lnTo>
                    <a:pt x="89" y="483"/>
                  </a:lnTo>
                  <a:lnTo>
                    <a:pt x="89" y="488"/>
                  </a:lnTo>
                  <a:lnTo>
                    <a:pt x="84" y="483"/>
                  </a:lnTo>
                  <a:lnTo>
                    <a:pt x="81" y="478"/>
                  </a:lnTo>
                  <a:lnTo>
                    <a:pt x="80" y="474"/>
                  </a:lnTo>
                  <a:lnTo>
                    <a:pt x="78" y="469"/>
                  </a:lnTo>
                  <a:lnTo>
                    <a:pt x="78" y="465"/>
                  </a:lnTo>
                  <a:lnTo>
                    <a:pt x="78" y="460"/>
                  </a:lnTo>
                  <a:lnTo>
                    <a:pt x="78" y="456"/>
                  </a:lnTo>
                  <a:lnTo>
                    <a:pt x="78" y="451"/>
                  </a:lnTo>
                  <a:lnTo>
                    <a:pt x="78" y="445"/>
                  </a:lnTo>
                  <a:lnTo>
                    <a:pt x="78" y="440"/>
                  </a:lnTo>
                  <a:lnTo>
                    <a:pt x="78" y="434"/>
                  </a:lnTo>
                  <a:lnTo>
                    <a:pt x="80" y="430"/>
                  </a:lnTo>
                  <a:lnTo>
                    <a:pt x="78" y="425"/>
                  </a:lnTo>
                  <a:lnTo>
                    <a:pt x="78" y="420"/>
                  </a:lnTo>
                  <a:lnTo>
                    <a:pt x="75" y="416"/>
                  </a:lnTo>
                  <a:lnTo>
                    <a:pt x="75" y="411"/>
                  </a:lnTo>
                  <a:lnTo>
                    <a:pt x="71" y="391"/>
                  </a:lnTo>
                  <a:lnTo>
                    <a:pt x="66" y="371"/>
                  </a:lnTo>
                  <a:lnTo>
                    <a:pt x="61" y="352"/>
                  </a:lnTo>
                  <a:lnTo>
                    <a:pt x="57" y="332"/>
                  </a:lnTo>
                  <a:lnTo>
                    <a:pt x="54" y="312"/>
                  </a:lnTo>
                  <a:lnTo>
                    <a:pt x="49" y="294"/>
                  </a:lnTo>
                  <a:lnTo>
                    <a:pt x="45" y="274"/>
                  </a:lnTo>
                  <a:lnTo>
                    <a:pt x="41" y="254"/>
                  </a:lnTo>
                  <a:lnTo>
                    <a:pt x="38" y="234"/>
                  </a:lnTo>
                  <a:lnTo>
                    <a:pt x="34" y="214"/>
                  </a:lnTo>
                  <a:lnTo>
                    <a:pt x="31" y="194"/>
                  </a:lnTo>
                  <a:lnTo>
                    <a:pt x="26" y="174"/>
                  </a:lnTo>
                  <a:lnTo>
                    <a:pt x="23" y="153"/>
                  </a:lnTo>
                  <a:lnTo>
                    <a:pt x="20" y="135"/>
                  </a:lnTo>
                  <a:lnTo>
                    <a:pt x="15" y="113"/>
                  </a:lnTo>
                  <a:lnTo>
                    <a:pt x="12" y="95"/>
                  </a:lnTo>
                  <a:lnTo>
                    <a:pt x="12" y="87"/>
                  </a:lnTo>
                  <a:lnTo>
                    <a:pt x="11" y="83"/>
                  </a:lnTo>
                  <a:lnTo>
                    <a:pt x="11" y="76"/>
                  </a:lnTo>
                  <a:lnTo>
                    <a:pt x="9" y="70"/>
                  </a:lnTo>
                  <a:lnTo>
                    <a:pt x="8" y="64"/>
                  </a:lnTo>
                  <a:lnTo>
                    <a:pt x="8" y="58"/>
                  </a:lnTo>
                  <a:lnTo>
                    <a:pt x="6" y="52"/>
                  </a:lnTo>
                  <a:lnTo>
                    <a:pt x="5" y="46"/>
                  </a:lnTo>
                  <a:lnTo>
                    <a:pt x="5" y="40"/>
                  </a:lnTo>
                  <a:lnTo>
                    <a:pt x="2" y="34"/>
                  </a:lnTo>
                  <a:lnTo>
                    <a:pt x="2" y="27"/>
                  </a:lnTo>
                  <a:lnTo>
                    <a:pt x="2" y="23"/>
                  </a:lnTo>
                  <a:lnTo>
                    <a:pt x="0" y="17"/>
                  </a:lnTo>
                  <a:lnTo>
                    <a:pt x="0" y="11"/>
                  </a:lnTo>
                  <a:lnTo>
                    <a:pt x="0" y="6"/>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8" name="Freeform 32"/>
            <p:cNvSpPr>
              <a:spLocks/>
            </p:cNvSpPr>
            <p:nvPr/>
          </p:nvSpPr>
          <p:spPr bwMode="auto">
            <a:xfrm>
              <a:off x="4552" y="2856"/>
              <a:ext cx="133" cy="207"/>
            </a:xfrm>
            <a:custGeom>
              <a:avLst/>
              <a:gdLst>
                <a:gd name="T0" fmla="*/ 104 w 145"/>
                <a:gd name="T1" fmla="*/ 3 h 212"/>
                <a:gd name="T2" fmla="*/ 125 w 145"/>
                <a:gd name="T3" fmla="*/ 21 h 212"/>
                <a:gd name="T4" fmla="*/ 137 w 145"/>
                <a:gd name="T5" fmla="*/ 47 h 212"/>
                <a:gd name="T6" fmla="*/ 140 w 145"/>
                <a:gd name="T7" fmla="*/ 75 h 212"/>
                <a:gd name="T8" fmla="*/ 142 w 145"/>
                <a:gd name="T9" fmla="*/ 93 h 212"/>
                <a:gd name="T10" fmla="*/ 145 w 145"/>
                <a:gd name="T11" fmla="*/ 108 h 212"/>
                <a:gd name="T12" fmla="*/ 143 w 145"/>
                <a:gd name="T13" fmla="*/ 124 h 212"/>
                <a:gd name="T14" fmla="*/ 136 w 145"/>
                <a:gd name="T15" fmla="*/ 137 h 212"/>
                <a:gd name="T16" fmla="*/ 120 w 145"/>
                <a:gd name="T17" fmla="*/ 139 h 212"/>
                <a:gd name="T18" fmla="*/ 111 w 145"/>
                <a:gd name="T19" fmla="*/ 128 h 212"/>
                <a:gd name="T20" fmla="*/ 107 w 145"/>
                <a:gd name="T21" fmla="*/ 111 h 212"/>
                <a:gd name="T22" fmla="*/ 102 w 145"/>
                <a:gd name="T23" fmla="*/ 98 h 212"/>
                <a:gd name="T24" fmla="*/ 94 w 145"/>
                <a:gd name="T25" fmla="*/ 115 h 212"/>
                <a:gd name="T26" fmla="*/ 94 w 145"/>
                <a:gd name="T27" fmla="*/ 144 h 212"/>
                <a:gd name="T28" fmla="*/ 94 w 145"/>
                <a:gd name="T29" fmla="*/ 173 h 212"/>
                <a:gd name="T30" fmla="*/ 93 w 145"/>
                <a:gd name="T31" fmla="*/ 200 h 212"/>
                <a:gd name="T32" fmla="*/ 82 w 145"/>
                <a:gd name="T33" fmla="*/ 212 h 212"/>
                <a:gd name="T34" fmla="*/ 67 w 145"/>
                <a:gd name="T35" fmla="*/ 196 h 212"/>
                <a:gd name="T36" fmla="*/ 61 w 145"/>
                <a:gd name="T37" fmla="*/ 183 h 212"/>
                <a:gd name="T38" fmla="*/ 59 w 145"/>
                <a:gd name="T39" fmla="*/ 167 h 212"/>
                <a:gd name="T40" fmla="*/ 59 w 145"/>
                <a:gd name="T41" fmla="*/ 154 h 212"/>
                <a:gd name="T42" fmla="*/ 59 w 145"/>
                <a:gd name="T43" fmla="*/ 142 h 212"/>
                <a:gd name="T44" fmla="*/ 59 w 145"/>
                <a:gd name="T45" fmla="*/ 130 h 212"/>
                <a:gd name="T46" fmla="*/ 59 w 145"/>
                <a:gd name="T47" fmla="*/ 118 h 212"/>
                <a:gd name="T48" fmla="*/ 64 w 145"/>
                <a:gd name="T49" fmla="*/ 107 h 212"/>
                <a:gd name="T50" fmla="*/ 68 w 145"/>
                <a:gd name="T51" fmla="*/ 121 h 212"/>
                <a:gd name="T52" fmla="*/ 70 w 145"/>
                <a:gd name="T53" fmla="*/ 141 h 212"/>
                <a:gd name="T54" fmla="*/ 70 w 145"/>
                <a:gd name="T55" fmla="*/ 160 h 212"/>
                <a:gd name="T56" fmla="*/ 72 w 145"/>
                <a:gd name="T57" fmla="*/ 173 h 212"/>
                <a:gd name="T58" fmla="*/ 73 w 145"/>
                <a:gd name="T59" fmla="*/ 185 h 212"/>
                <a:gd name="T60" fmla="*/ 81 w 145"/>
                <a:gd name="T61" fmla="*/ 200 h 212"/>
                <a:gd name="T62" fmla="*/ 85 w 145"/>
                <a:gd name="T63" fmla="*/ 180 h 212"/>
                <a:gd name="T64" fmla="*/ 85 w 145"/>
                <a:gd name="T65" fmla="*/ 151 h 212"/>
                <a:gd name="T66" fmla="*/ 85 w 145"/>
                <a:gd name="T67" fmla="*/ 124 h 212"/>
                <a:gd name="T68" fmla="*/ 90 w 145"/>
                <a:gd name="T69" fmla="*/ 96 h 212"/>
                <a:gd name="T70" fmla="*/ 102 w 145"/>
                <a:gd name="T71" fmla="*/ 85 h 212"/>
                <a:gd name="T72" fmla="*/ 113 w 145"/>
                <a:gd name="T73" fmla="*/ 99 h 212"/>
                <a:gd name="T74" fmla="*/ 119 w 145"/>
                <a:gd name="T75" fmla="*/ 118 h 212"/>
                <a:gd name="T76" fmla="*/ 124 w 145"/>
                <a:gd name="T77" fmla="*/ 128 h 212"/>
                <a:gd name="T78" fmla="*/ 131 w 145"/>
                <a:gd name="T79" fmla="*/ 124 h 212"/>
                <a:gd name="T80" fmla="*/ 134 w 145"/>
                <a:gd name="T81" fmla="*/ 104 h 212"/>
                <a:gd name="T82" fmla="*/ 133 w 145"/>
                <a:gd name="T83" fmla="*/ 82 h 212"/>
                <a:gd name="T84" fmla="*/ 128 w 145"/>
                <a:gd name="T85" fmla="*/ 61 h 212"/>
                <a:gd name="T86" fmla="*/ 125 w 145"/>
                <a:gd name="T87" fmla="*/ 40 h 212"/>
                <a:gd name="T88" fmla="*/ 110 w 145"/>
                <a:gd name="T89" fmla="*/ 20 h 212"/>
                <a:gd name="T90" fmla="*/ 87 w 145"/>
                <a:gd name="T91" fmla="*/ 12 h 212"/>
                <a:gd name="T92" fmla="*/ 64 w 145"/>
                <a:gd name="T93" fmla="*/ 17 h 212"/>
                <a:gd name="T94" fmla="*/ 44 w 145"/>
                <a:gd name="T95" fmla="*/ 30 h 212"/>
                <a:gd name="T96" fmla="*/ 32 w 145"/>
                <a:gd name="T97" fmla="*/ 43 h 212"/>
                <a:gd name="T98" fmla="*/ 21 w 145"/>
                <a:gd name="T99" fmla="*/ 53 h 212"/>
                <a:gd name="T100" fmla="*/ 10 w 145"/>
                <a:gd name="T101" fmla="*/ 66 h 212"/>
                <a:gd name="T102" fmla="*/ 3 w 145"/>
                <a:gd name="T103" fmla="*/ 73 h 212"/>
                <a:gd name="T104" fmla="*/ 1 w 145"/>
                <a:gd name="T105" fmla="*/ 66 h 212"/>
                <a:gd name="T106" fmla="*/ 18 w 145"/>
                <a:gd name="T107" fmla="*/ 43 h 212"/>
                <a:gd name="T108" fmla="*/ 39 w 145"/>
                <a:gd name="T109" fmla="*/ 23 h 212"/>
                <a:gd name="T110" fmla="*/ 64 w 145"/>
                <a:gd name="T111" fmla="*/ 8 h 212"/>
                <a:gd name="T112" fmla="*/ 82 w 145"/>
                <a:gd name="T113"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212">
                  <a:moveTo>
                    <a:pt x="82" y="1"/>
                  </a:moveTo>
                  <a:lnTo>
                    <a:pt x="90" y="0"/>
                  </a:lnTo>
                  <a:lnTo>
                    <a:pt x="98" y="1"/>
                  </a:lnTo>
                  <a:lnTo>
                    <a:pt x="104" y="3"/>
                  </a:lnTo>
                  <a:lnTo>
                    <a:pt x="110" y="8"/>
                  </a:lnTo>
                  <a:lnTo>
                    <a:pt x="116" y="11"/>
                  </a:lnTo>
                  <a:lnTo>
                    <a:pt x="120" y="15"/>
                  </a:lnTo>
                  <a:lnTo>
                    <a:pt x="125" y="21"/>
                  </a:lnTo>
                  <a:lnTo>
                    <a:pt x="128" y="27"/>
                  </a:lnTo>
                  <a:lnTo>
                    <a:pt x="131" y="33"/>
                  </a:lnTo>
                  <a:lnTo>
                    <a:pt x="134" y="40"/>
                  </a:lnTo>
                  <a:lnTo>
                    <a:pt x="137" y="47"/>
                  </a:lnTo>
                  <a:lnTo>
                    <a:pt x="139" y="55"/>
                  </a:lnTo>
                  <a:lnTo>
                    <a:pt x="140" y="61"/>
                  </a:lnTo>
                  <a:lnTo>
                    <a:pt x="140" y="69"/>
                  </a:lnTo>
                  <a:lnTo>
                    <a:pt x="140" y="75"/>
                  </a:lnTo>
                  <a:lnTo>
                    <a:pt x="142" y="82"/>
                  </a:lnTo>
                  <a:lnTo>
                    <a:pt x="142" y="85"/>
                  </a:lnTo>
                  <a:lnTo>
                    <a:pt x="142" y="90"/>
                  </a:lnTo>
                  <a:lnTo>
                    <a:pt x="142" y="93"/>
                  </a:lnTo>
                  <a:lnTo>
                    <a:pt x="143" y="96"/>
                  </a:lnTo>
                  <a:lnTo>
                    <a:pt x="143" y="101"/>
                  </a:lnTo>
                  <a:lnTo>
                    <a:pt x="143" y="105"/>
                  </a:lnTo>
                  <a:lnTo>
                    <a:pt x="145" y="108"/>
                  </a:lnTo>
                  <a:lnTo>
                    <a:pt x="145" y="113"/>
                  </a:lnTo>
                  <a:lnTo>
                    <a:pt x="145" y="116"/>
                  </a:lnTo>
                  <a:lnTo>
                    <a:pt x="143" y="121"/>
                  </a:lnTo>
                  <a:lnTo>
                    <a:pt x="143" y="124"/>
                  </a:lnTo>
                  <a:lnTo>
                    <a:pt x="143" y="128"/>
                  </a:lnTo>
                  <a:lnTo>
                    <a:pt x="140" y="131"/>
                  </a:lnTo>
                  <a:lnTo>
                    <a:pt x="139" y="136"/>
                  </a:lnTo>
                  <a:lnTo>
                    <a:pt x="136" y="137"/>
                  </a:lnTo>
                  <a:lnTo>
                    <a:pt x="133" y="141"/>
                  </a:lnTo>
                  <a:lnTo>
                    <a:pt x="128" y="141"/>
                  </a:lnTo>
                  <a:lnTo>
                    <a:pt x="124" y="141"/>
                  </a:lnTo>
                  <a:lnTo>
                    <a:pt x="120" y="139"/>
                  </a:lnTo>
                  <a:lnTo>
                    <a:pt x="117" y="137"/>
                  </a:lnTo>
                  <a:lnTo>
                    <a:pt x="114" y="134"/>
                  </a:lnTo>
                  <a:lnTo>
                    <a:pt x="113" y="131"/>
                  </a:lnTo>
                  <a:lnTo>
                    <a:pt x="111" y="128"/>
                  </a:lnTo>
                  <a:lnTo>
                    <a:pt x="111" y="124"/>
                  </a:lnTo>
                  <a:lnTo>
                    <a:pt x="110" y="121"/>
                  </a:lnTo>
                  <a:lnTo>
                    <a:pt x="108" y="116"/>
                  </a:lnTo>
                  <a:lnTo>
                    <a:pt x="107" y="111"/>
                  </a:lnTo>
                  <a:lnTo>
                    <a:pt x="107" y="108"/>
                  </a:lnTo>
                  <a:lnTo>
                    <a:pt x="105" y="104"/>
                  </a:lnTo>
                  <a:lnTo>
                    <a:pt x="105" y="101"/>
                  </a:lnTo>
                  <a:lnTo>
                    <a:pt x="102" y="98"/>
                  </a:lnTo>
                  <a:lnTo>
                    <a:pt x="101" y="95"/>
                  </a:lnTo>
                  <a:lnTo>
                    <a:pt x="98" y="101"/>
                  </a:lnTo>
                  <a:lnTo>
                    <a:pt x="96" y="108"/>
                  </a:lnTo>
                  <a:lnTo>
                    <a:pt x="94" y="115"/>
                  </a:lnTo>
                  <a:lnTo>
                    <a:pt x="94" y="122"/>
                  </a:lnTo>
                  <a:lnTo>
                    <a:pt x="94" y="130"/>
                  </a:lnTo>
                  <a:lnTo>
                    <a:pt x="94" y="136"/>
                  </a:lnTo>
                  <a:lnTo>
                    <a:pt x="94" y="144"/>
                  </a:lnTo>
                  <a:lnTo>
                    <a:pt x="94" y="151"/>
                  </a:lnTo>
                  <a:lnTo>
                    <a:pt x="94" y="157"/>
                  </a:lnTo>
                  <a:lnTo>
                    <a:pt x="94" y="165"/>
                  </a:lnTo>
                  <a:lnTo>
                    <a:pt x="94" y="173"/>
                  </a:lnTo>
                  <a:lnTo>
                    <a:pt x="94" y="180"/>
                  </a:lnTo>
                  <a:lnTo>
                    <a:pt x="94" y="186"/>
                  </a:lnTo>
                  <a:lnTo>
                    <a:pt x="94" y="194"/>
                  </a:lnTo>
                  <a:lnTo>
                    <a:pt x="93" y="200"/>
                  </a:lnTo>
                  <a:lnTo>
                    <a:pt x="93" y="208"/>
                  </a:lnTo>
                  <a:lnTo>
                    <a:pt x="90" y="209"/>
                  </a:lnTo>
                  <a:lnTo>
                    <a:pt x="85" y="212"/>
                  </a:lnTo>
                  <a:lnTo>
                    <a:pt x="82" y="212"/>
                  </a:lnTo>
                  <a:lnTo>
                    <a:pt x="78" y="209"/>
                  </a:lnTo>
                  <a:lnTo>
                    <a:pt x="73" y="205"/>
                  </a:lnTo>
                  <a:lnTo>
                    <a:pt x="70" y="200"/>
                  </a:lnTo>
                  <a:lnTo>
                    <a:pt x="67" y="196"/>
                  </a:lnTo>
                  <a:lnTo>
                    <a:pt x="64" y="191"/>
                  </a:lnTo>
                  <a:lnTo>
                    <a:pt x="62" y="188"/>
                  </a:lnTo>
                  <a:lnTo>
                    <a:pt x="62" y="186"/>
                  </a:lnTo>
                  <a:lnTo>
                    <a:pt x="61" y="183"/>
                  </a:lnTo>
                  <a:lnTo>
                    <a:pt x="61" y="180"/>
                  </a:lnTo>
                  <a:lnTo>
                    <a:pt x="59" y="174"/>
                  </a:lnTo>
                  <a:lnTo>
                    <a:pt x="59" y="170"/>
                  </a:lnTo>
                  <a:lnTo>
                    <a:pt x="59" y="167"/>
                  </a:lnTo>
                  <a:lnTo>
                    <a:pt x="59" y="163"/>
                  </a:lnTo>
                  <a:lnTo>
                    <a:pt x="59" y="160"/>
                  </a:lnTo>
                  <a:lnTo>
                    <a:pt x="59" y="157"/>
                  </a:lnTo>
                  <a:lnTo>
                    <a:pt x="59" y="154"/>
                  </a:lnTo>
                  <a:lnTo>
                    <a:pt x="59" y="151"/>
                  </a:lnTo>
                  <a:lnTo>
                    <a:pt x="59" y="148"/>
                  </a:lnTo>
                  <a:lnTo>
                    <a:pt x="59" y="145"/>
                  </a:lnTo>
                  <a:lnTo>
                    <a:pt x="59" y="142"/>
                  </a:lnTo>
                  <a:lnTo>
                    <a:pt x="59" y="139"/>
                  </a:lnTo>
                  <a:lnTo>
                    <a:pt x="59" y="136"/>
                  </a:lnTo>
                  <a:lnTo>
                    <a:pt x="59" y="133"/>
                  </a:lnTo>
                  <a:lnTo>
                    <a:pt x="59" y="130"/>
                  </a:lnTo>
                  <a:lnTo>
                    <a:pt x="59" y="127"/>
                  </a:lnTo>
                  <a:lnTo>
                    <a:pt x="59" y="124"/>
                  </a:lnTo>
                  <a:lnTo>
                    <a:pt x="59" y="121"/>
                  </a:lnTo>
                  <a:lnTo>
                    <a:pt x="59" y="118"/>
                  </a:lnTo>
                  <a:lnTo>
                    <a:pt x="59" y="115"/>
                  </a:lnTo>
                  <a:lnTo>
                    <a:pt x="59" y="111"/>
                  </a:lnTo>
                  <a:lnTo>
                    <a:pt x="59" y="108"/>
                  </a:lnTo>
                  <a:lnTo>
                    <a:pt x="64" y="107"/>
                  </a:lnTo>
                  <a:lnTo>
                    <a:pt x="67" y="110"/>
                  </a:lnTo>
                  <a:lnTo>
                    <a:pt x="67" y="113"/>
                  </a:lnTo>
                  <a:lnTo>
                    <a:pt x="68" y="116"/>
                  </a:lnTo>
                  <a:lnTo>
                    <a:pt x="68" y="121"/>
                  </a:lnTo>
                  <a:lnTo>
                    <a:pt x="70" y="125"/>
                  </a:lnTo>
                  <a:lnTo>
                    <a:pt x="70" y="130"/>
                  </a:lnTo>
                  <a:lnTo>
                    <a:pt x="70" y="136"/>
                  </a:lnTo>
                  <a:lnTo>
                    <a:pt x="70" y="141"/>
                  </a:lnTo>
                  <a:lnTo>
                    <a:pt x="70" y="147"/>
                  </a:lnTo>
                  <a:lnTo>
                    <a:pt x="70" y="151"/>
                  </a:lnTo>
                  <a:lnTo>
                    <a:pt x="70" y="156"/>
                  </a:lnTo>
                  <a:lnTo>
                    <a:pt x="70" y="160"/>
                  </a:lnTo>
                  <a:lnTo>
                    <a:pt x="70" y="163"/>
                  </a:lnTo>
                  <a:lnTo>
                    <a:pt x="70" y="167"/>
                  </a:lnTo>
                  <a:lnTo>
                    <a:pt x="70" y="170"/>
                  </a:lnTo>
                  <a:lnTo>
                    <a:pt x="72" y="173"/>
                  </a:lnTo>
                  <a:lnTo>
                    <a:pt x="72" y="176"/>
                  </a:lnTo>
                  <a:lnTo>
                    <a:pt x="72" y="179"/>
                  </a:lnTo>
                  <a:lnTo>
                    <a:pt x="73" y="182"/>
                  </a:lnTo>
                  <a:lnTo>
                    <a:pt x="73" y="185"/>
                  </a:lnTo>
                  <a:lnTo>
                    <a:pt x="75" y="188"/>
                  </a:lnTo>
                  <a:lnTo>
                    <a:pt x="75" y="192"/>
                  </a:lnTo>
                  <a:lnTo>
                    <a:pt x="78" y="197"/>
                  </a:lnTo>
                  <a:lnTo>
                    <a:pt x="81" y="200"/>
                  </a:lnTo>
                  <a:lnTo>
                    <a:pt x="84" y="200"/>
                  </a:lnTo>
                  <a:lnTo>
                    <a:pt x="85" y="194"/>
                  </a:lnTo>
                  <a:lnTo>
                    <a:pt x="85" y="186"/>
                  </a:lnTo>
                  <a:lnTo>
                    <a:pt x="85" y="180"/>
                  </a:lnTo>
                  <a:lnTo>
                    <a:pt x="87" y="173"/>
                  </a:lnTo>
                  <a:lnTo>
                    <a:pt x="85" y="165"/>
                  </a:lnTo>
                  <a:lnTo>
                    <a:pt x="85" y="159"/>
                  </a:lnTo>
                  <a:lnTo>
                    <a:pt x="85" y="151"/>
                  </a:lnTo>
                  <a:lnTo>
                    <a:pt x="85" y="145"/>
                  </a:lnTo>
                  <a:lnTo>
                    <a:pt x="85" y="137"/>
                  </a:lnTo>
                  <a:lnTo>
                    <a:pt x="85" y="130"/>
                  </a:lnTo>
                  <a:lnTo>
                    <a:pt x="85" y="124"/>
                  </a:lnTo>
                  <a:lnTo>
                    <a:pt x="85" y="116"/>
                  </a:lnTo>
                  <a:lnTo>
                    <a:pt x="87" y="110"/>
                  </a:lnTo>
                  <a:lnTo>
                    <a:pt x="87" y="104"/>
                  </a:lnTo>
                  <a:lnTo>
                    <a:pt x="90" y="96"/>
                  </a:lnTo>
                  <a:lnTo>
                    <a:pt x="93" y="90"/>
                  </a:lnTo>
                  <a:lnTo>
                    <a:pt x="94" y="87"/>
                  </a:lnTo>
                  <a:lnTo>
                    <a:pt x="99" y="87"/>
                  </a:lnTo>
                  <a:lnTo>
                    <a:pt x="102" y="85"/>
                  </a:lnTo>
                  <a:lnTo>
                    <a:pt x="105" y="87"/>
                  </a:lnTo>
                  <a:lnTo>
                    <a:pt x="108" y="90"/>
                  </a:lnTo>
                  <a:lnTo>
                    <a:pt x="111" y="95"/>
                  </a:lnTo>
                  <a:lnTo>
                    <a:pt x="113" y="99"/>
                  </a:lnTo>
                  <a:lnTo>
                    <a:pt x="116" y="105"/>
                  </a:lnTo>
                  <a:lnTo>
                    <a:pt x="117" y="110"/>
                  </a:lnTo>
                  <a:lnTo>
                    <a:pt x="119" y="115"/>
                  </a:lnTo>
                  <a:lnTo>
                    <a:pt x="119" y="118"/>
                  </a:lnTo>
                  <a:lnTo>
                    <a:pt x="120" y="121"/>
                  </a:lnTo>
                  <a:lnTo>
                    <a:pt x="120" y="124"/>
                  </a:lnTo>
                  <a:lnTo>
                    <a:pt x="122" y="127"/>
                  </a:lnTo>
                  <a:lnTo>
                    <a:pt x="124" y="128"/>
                  </a:lnTo>
                  <a:lnTo>
                    <a:pt x="127" y="130"/>
                  </a:lnTo>
                  <a:lnTo>
                    <a:pt x="128" y="130"/>
                  </a:lnTo>
                  <a:lnTo>
                    <a:pt x="131" y="130"/>
                  </a:lnTo>
                  <a:lnTo>
                    <a:pt x="131" y="124"/>
                  </a:lnTo>
                  <a:lnTo>
                    <a:pt x="133" y="119"/>
                  </a:lnTo>
                  <a:lnTo>
                    <a:pt x="134" y="115"/>
                  </a:lnTo>
                  <a:lnTo>
                    <a:pt x="134" y="110"/>
                  </a:lnTo>
                  <a:lnTo>
                    <a:pt x="134" y="104"/>
                  </a:lnTo>
                  <a:lnTo>
                    <a:pt x="134" y="99"/>
                  </a:lnTo>
                  <a:lnTo>
                    <a:pt x="134" y="93"/>
                  </a:lnTo>
                  <a:lnTo>
                    <a:pt x="133" y="89"/>
                  </a:lnTo>
                  <a:lnTo>
                    <a:pt x="133" y="82"/>
                  </a:lnTo>
                  <a:lnTo>
                    <a:pt x="131" y="78"/>
                  </a:lnTo>
                  <a:lnTo>
                    <a:pt x="130" y="72"/>
                  </a:lnTo>
                  <a:lnTo>
                    <a:pt x="130" y="67"/>
                  </a:lnTo>
                  <a:lnTo>
                    <a:pt x="128" y="61"/>
                  </a:lnTo>
                  <a:lnTo>
                    <a:pt x="128" y="58"/>
                  </a:lnTo>
                  <a:lnTo>
                    <a:pt x="127" y="52"/>
                  </a:lnTo>
                  <a:lnTo>
                    <a:pt x="127" y="47"/>
                  </a:lnTo>
                  <a:lnTo>
                    <a:pt x="125" y="40"/>
                  </a:lnTo>
                  <a:lnTo>
                    <a:pt x="122" y="33"/>
                  </a:lnTo>
                  <a:lnTo>
                    <a:pt x="119" y="27"/>
                  </a:lnTo>
                  <a:lnTo>
                    <a:pt x="114" y="23"/>
                  </a:lnTo>
                  <a:lnTo>
                    <a:pt x="110" y="20"/>
                  </a:lnTo>
                  <a:lnTo>
                    <a:pt x="105" y="17"/>
                  </a:lnTo>
                  <a:lnTo>
                    <a:pt x="99" y="14"/>
                  </a:lnTo>
                  <a:lnTo>
                    <a:pt x="94" y="14"/>
                  </a:lnTo>
                  <a:lnTo>
                    <a:pt x="87" y="12"/>
                  </a:lnTo>
                  <a:lnTo>
                    <a:pt x="82" y="12"/>
                  </a:lnTo>
                  <a:lnTo>
                    <a:pt x="75" y="12"/>
                  </a:lnTo>
                  <a:lnTo>
                    <a:pt x="70" y="15"/>
                  </a:lnTo>
                  <a:lnTo>
                    <a:pt x="64" y="17"/>
                  </a:lnTo>
                  <a:lnTo>
                    <a:pt x="58" y="20"/>
                  </a:lnTo>
                  <a:lnTo>
                    <a:pt x="53" y="23"/>
                  </a:lnTo>
                  <a:lnTo>
                    <a:pt x="49" y="29"/>
                  </a:lnTo>
                  <a:lnTo>
                    <a:pt x="44" y="30"/>
                  </a:lnTo>
                  <a:lnTo>
                    <a:pt x="41" y="33"/>
                  </a:lnTo>
                  <a:lnTo>
                    <a:pt x="38" y="37"/>
                  </a:lnTo>
                  <a:lnTo>
                    <a:pt x="35" y="40"/>
                  </a:lnTo>
                  <a:lnTo>
                    <a:pt x="32" y="43"/>
                  </a:lnTo>
                  <a:lnTo>
                    <a:pt x="29" y="44"/>
                  </a:lnTo>
                  <a:lnTo>
                    <a:pt x="27" y="47"/>
                  </a:lnTo>
                  <a:lnTo>
                    <a:pt x="24" y="50"/>
                  </a:lnTo>
                  <a:lnTo>
                    <a:pt x="21" y="53"/>
                  </a:lnTo>
                  <a:lnTo>
                    <a:pt x="18" y="56"/>
                  </a:lnTo>
                  <a:lnTo>
                    <a:pt x="16" y="59"/>
                  </a:lnTo>
                  <a:lnTo>
                    <a:pt x="13" y="63"/>
                  </a:lnTo>
                  <a:lnTo>
                    <a:pt x="10" y="66"/>
                  </a:lnTo>
                  <a:lnTo>
                    <a:pt x="9" y="69"/>
                  </a:lnTo>
                  <a:lnTo>
                    <a:pt x="6" y="72"/>
                  </a:lnTo>
                  <a:lnTo>
                    <a:pt x="3" y="76"/>
                  </a:lnTo>
                  <a:lnTo>
                    <a:pt x="3" y="73"/>
                  </a:lnTo>
                  <a:lnTo>
                    <a:pt x="1" y="73"/>
                  </a:lnTo>
                  <a:lnTo>
                    <a:pt x="0" y="73"/>
                  </a:lnTo>
                  <a:lnTo>
                    <a:pt x="0" y="72"/>
                  </a:lnTo>
                  <a:lnTo>
                    <a:pt x="1" y="66"/>
                  </a:lnTo>
                  <a:lnTo>
                    <a:pt x="6" y="59"/>
                  </a:lnTo>
                  <a:lnTo>
                    <a:pt x="9" y="53"/>
                  </a:lnTo>
                  <a:lnTo>
                    <a:pt x="13" y="49"/>
                  </a:lnTo>
                  <a:lnTo>
                    <a:pt x="18" y="43"/>
                  </a:lnTo>
                  <a:lnTo>
                    <a:pt x="24" y="38"/>
                  </a:lnTo>
                  <a:lnTo>
                    <a:pt x="29" y="32"/>
                  </a:lnTo>
                  <a:lnTo>
                    <a:pt x="35" y="27"/>
                  </a:lnTo>
                  <a:lnTo>
                    <a:pt x="39" y="23"/>
                  </a:lnTo>
                  <a:lnTo>
                    <a:pt x="46" y="18"/>
                  </a:lnTo>
                  <a:lnTo>
                    <a:pt x="52" y="14"/>
                  </a:lnTo>
                  <a:lnTo>
                    <a:pt x="58" y="11"/>
                  </a:lnTo>
                  <a:lnTo>
                    <a:pt x="64" y="8"/>
                  </a:lnTo>
                  <a:lnTo>
                    <a:pt x="70" y="4"/>
                  </a:lnTo>
                  <a:lnTo>
                    <a:pt x="76" y="3"/>
                  </a:lnTo>
                  <a:lnTo>
                    <a:pt x="82" y="1"/>
                  </a:lnTo>
                  <a:lnTo>
                    <a:pt x="8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9" name="Freeform 33"/>
            <p:cNvSpPr>
              <a:spLocks/>
            </p:cNvSpPr>
            <p:nvPr/>
          </p:nvSpPr>
          <p:spPr bwMode="auto">
            <a:xfrm>
              <a:off x="4545" y="2917"/>
              <a:ext cx="71" cy="155"/>
            </a:xfrm>
            <a:custGeom>
              <a:avLst/>
              <a:gdLst>
                <a:gd name="T0" fmla="*/ 16 w 77"/>
                <a:gd name="T1" fmla="*/ 1 h 159"/>
                <a:gd name="T2" fmla="*/ 14 w 77"/>
                <a:gd name="T3" fmla="*/ 6 h 159"/>
                <a:gd name="T4" fmla="*/ 13 w 77"/>
                <a:gd name="T5" fmla="*/ 15 h 159"/>
                <a:gd name="T6" fmla="*/ 11 w 77"/>
                <a:gd name="T7" fmla="*/ 24 h 159"/>
                <a:gd name="T8" fmla="*/ 11 w 77"/>
                <a:gd name="T9" fmla="*/ 35 h 159"/>
                <a:gd name="T10" fmla="*/ 11 w 77"/>
                <a:gd name="T11" fmla="*/ 44 h 159"/>
                <a:gd name="T12" fmla="*/ 11 w 77"/>
                <a:gd name="T13" fmla="*/ 53 h 159"/>
                <a:gd name="T14" fmla="*/ 11 w 77"/>
                <a:gd name="T15" fmla="*/ 65 h 159"/>
                <a:gd name="T16" fmla="*/ 11 w 77"/>
                <a:gd name="T17" fmla="*/ 78 h 159"/>
                <a:gd name="T18" fmla="*/ 11 w 77"/>
                <a:gd name="T19" fmla="*/ 90 h 159"/>
                <a:gd name="T20" fmla="*/ 10 w 77"/>
                <a:gd name="T21" fmla="*/ 104 h 159"/>
                <a:gd name="T22" fmla="*/ 10 w 77"/>
                <a:gd name="T23" fmla="*/ 114 h 159"/>
                <a:gd name="T24" fmla="*/ 14 w 77"/>
                <a:gd name="T25" fmla="*/ 120 h 159"/>
                <a:gd name="T26" fmla="*/ 17 w 77"/>
                <a:gd name="T27" fmla="*/ 116 h 159"/>
                <a:gd name="T28" fmla="*/ 20 w 77"/>
                <a:gd name="T29" fmla="*/ 104 h 159"/>
                <a:gd name="T30" fmla="*/ 22 w 77"/>
                <a:gd name="T31" fmla="*/ 93 h 159"/>
                <a:gd name="T32" fmla="*/ 23 w 77"/>
                <a:gd name="T33" fmla="*/ 81 h 159"/>
                <a:gd name="T34" fmla="*/ 25 w 77"/>
                <a:gd name="T35" fmla="*/ 70 h 159"/>
                <a:gd name="T36" fmla="*/ 28 w 77"/>
                <a:gd name="T37" fmla="*/ 59 h 159"/>
                <a:gd name="T38" fmla="*/ 39 w 77"/>
                <a:gd name="T39" fmla="*/ 56 h 159"/>
                <a:gd name="T40" fmla="*/ 45 w 77"/>
                <a:gd name="T41" fmla="*/ 68 h 159"/>
                <a:gd name="T42" fmla="*/ 48 w 77"/>
                <a:gd name="T43" fmla="*/ 85 h 159"/>
                <a:gd name="T44" fmla="*/ 49 w 77"/>
                <a:gd name="T45" fmla="*/ 102 h 159"/>
                <a:gd name="T46" fmla="*/ 51 w 77"/>
                <a:gd name="T47" fmla="*/ 119 h 159"/>
                <a:gd name="T48" fmla="*/ 54 w 77"/>
                <a:gd name="T49" fmla="*/ 137 h 159"/>
                <a:gd name="T50" fmla="*/ 62 w 77"/>
                <a:gd name="T51" fmla="*/ 146 h 159"/>
                <a:gd name="T52" fmla="*/ 68 w 77"/>
                <a:gd name="T53" fmla="*/ 136 h 159"/>
                <a:gd name="T54" fmla="*/ 68 w 77"/>
                <a:gd name="T55" fmla="*/ 123 h 159"/>
                <a:gd name="T56" fmla="*/ 68 w 77"/>
                <a:gd name="T57" fmla="*/ 113 h 159"/>
                <a:gd name="T58" fmla="*/ 77 w 77"/>
                <a:gd name="T59" fmla="*/ 133 h 159"/>
                <a:gd name="T60" fmla="*/ 74 w 77"/>
                <a:gd name="T61" fmla="*/ 143 h 159"/>
                <a:gd name="T62" fmla="*/ 71 w 77"/>
                <a:gd name="T63" fmla="*/ 154 h 159"/>
                <a:gd name="T64" fmla="*/ 60 w 77"/>
                <a:gd name="T65" fmla="*/ 157 h 159"/>
                <a:gd name="T66" fmla="*/ 49 w 77"/>
                <a:gd name="T67" fmla="*/ 148 h 159"/>
                <a:gd name="T68" fmla="*/ 43 w 77"/>
                <a:gd name="T69" fmla="*/ 134 h 159"/>
                <a:gd name="T70" fmla="*/ 40 w 77"/>
                <a:gd name="T71" fmla="*/ 120 h 159"/>
                <a:gd name="T72" fmla="*/ 40 w 77"/>
                <a:gd name="T73" fmla="*/ 105 h 159"/>
                <a:gd name="T74" fmla="*/ 39 w 77"/>
                <a:gd name="T75" fmla="*/ 90 h 159"/>
                <a:gd name="T76" fmla="*/ 37 w 77"/>
                <a:gd name="T77" fmla="*/ 76 h 159"/>
                <a:gd name="T78" fmla="*/ 37 w 77"/>
                <a:gd name="T79" fmla="*/ 68 h 159"/>
                <a:gd name="T80" fmla="*/ 31 w 77"/>
                <a:gd name="T81" fmla="*/ 79 h 159"/>
                <a:gd name="T82" fmla="*/ 31 w 77"/>
                <a:gd name="T83" fmla="*/ 93 h 159"/>
                <a:gd name="T84" fmla="*/ 30 w 77"/>
                <a:gd name="T85" fmla="*/ 108 h 159"/>
                <a:gd name="T86" fmla="*/ 27 w 77"/>
                <a:gd name="T87" fmla="*/ 120 h 159"/>
                <a:gd name="T88" fmla="*/ 17 w 77"/>
                <a:gd name="T89" fmla="*/ 129 h 159"/>
                <a:gd name="T90" fmla="*/ 7 w 77"/>
                <a:gd name="T91" fmla="*/ 128 h 159"/>
                <a:gd name="T92" fmla="*/ 0 w 77"/>
                <a:gd name="T93" fmla="*/ 116 h 159"/>
                <a:gd name="T94" fmla="*/ 0 w 77"/>
                <a:gd name="T95" fmla="*/ 100 h 159"/>
                <a:gd name="T96" fmla="*/ 2 w 77"/>
                <a:gd name="T97" fmla="*/ 81 h 159"/>
                <a:gd name="T98" fmla="*/ 4 w 77"/>
                <a:gd name="T99" fmla="*/ 62 h 159"/>
                <a:gd name="T100" fmla="*/ 2 w 77"/>
                <a:gd name="T101" fmla="*/ 48 h 159"/>
                <a:gd name="T102" fmla="*/ 2 w 77"/>
                <a:gd name="T103" fmla="*/ 38 h 159"/>
                <a:gd name="T104" fmla="*/ 2 w 77"/>
                <a:gd name="T105" fmla="*/ 27 h 159"/>
                <a:gd name="T106" fmla="*/ 2 w 77"/>
                <a:gd name="T107" fmla="*/ 16 h 159"/>
                <a:gd name="T108" fmla="*/ 5 w 77"/>
                <a:gd name="T109" fmla="*/ 7 h 159"/>
                <a:gd name="T110" fmla="*/ 10 w 77"/>
                <a:gd name="T11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7" h="159">
                  <a:moveTo>
                    <a:pt x="10" y="0"/>
                  </a:moveTo>
                  <a:lnTo>
                    <a:pt x="13" y="1"/>
                  </a:lnTo>
                  <a:lnTo>
                    <a:pt x="16" y="1"/>
                  </a:lnTo>
                  <a:lnTo>
                    <a:pt x="16" y="3"/>
                  </a:lnTo>
                  <a:lnTo>
                    <a:pt x="16" y="4"/>
                  </a:lnTo>
                  <a:lnTo>
                    <a:pt x="14" y="6"/>
                  </a:lnTo>
                  <a:lnTo>
                    <a:pt x="14" y="9"/>
                  </a:lnTo>
                  <a:lnTo>
                    <a:pt x="13" y="12"/>
                  </a:lnTo>
                  <a:lnTo>
                    <a:pt x="13" y="15"/>
                  </a:lnTo>
                  <a:lnTo>
                    <a:pt x="13" y="18"/>
                  </a:lnTo>
                  <a:lnTo>
                    <a:pt x="11" y="21"/>
                  </a:lnTo>
                  <a:lnTo>
                    <a:pt x="11" y="24"/>
                  </a:lnTo>
                  <a:lnTo>
                    <a:pt x="11" y="29"/>
                  </a:lnTo>
                  <a:lnTo>
                    <a:pt x="11" y="32"/>
                  </a:lnTo>
                  <a:lnTo>
                    <a:pt x="11" y="35"/>
                  </a:lnTo>
                  <a:lnTo>
                    <a:pt x="11" y="38"/>
                  </a:lnTo>
                  <a:lnTo>
                    <a:pt x="11" y="41"/>
                  </a:lnTo>
                  <a:lnTo>
                    <a:pt x="11" y="44"/>
                  </a:lnTo>
                  <a:lnTo>
                    <a:pt x="11" y="47"/>
                  </a:lnTo>
                  <a:lnTo>
                    <a:pt x="11" y="50"/>
                  </a:lnTo>
                  <a:lnTo>
                    <a:pt x="11" y="53"/>
                  </a:lnTo>
                  <a:lnTo>
                    <a:pt x="11" y="56"/>
                  </a:lnTo>
                  <a:lnTo>
                    <a:pt x="11" y="61"/>
                  </a:lnTo>
                  <a:lnTo>
                    <a:pt x="11" y="65"/>
                  </a:lnTo>
                  <a:lnTo>
                    <a:pt x="11" y="70"/>
                  </a:lnTo>
                  <a:lnTo>
                    <a:pt x="11" y="73"/>
                  </a:lnTo>
                  <a:lnTo>
                    <a:pt x="11" y="78"/>
                  </a:lnTo>
                  <a:lnTo>
                    <a:pt x="11" y="82"/>
                  </a:lnTo>
                  <a:lnTo>
                    <a:pt x="11" y="87"/>
                  </a:lnTo>
                  <a:lnTo>
                    <a:pt x="11" y="90"/>
                  </a:lnTo>
                  <a:lnTo>
                    <a:pt x="10" y="94"/>
                  </a:lnTo>
                  <a:lnTo>
                    <a:pt x="10" y="99"/>
                  </a:lnTo>
                  <a:lnTo>
                    <a:pt x="10" y="104"/>
                  </a:lnTo>
                  <a:lnTo>
                    <a:pt x="10" y="107"/>
                  </a:lnTo>
                  <a:lnTo>
                    <a:pt x="10" y="111"/>
                  </a:lnTo>
                  <a:lnTo>
                    <a:pt x="10" y="114"/>
                  </a:lnTo>
                  <a:lnTo>
                    <a:pt x="11" y="119"/>
                  </a:lnTo>
                  <a:lnTo>
                    <a:pt x="13" y="120"/>
                  </a:lnTo>
                  <a:lnTo>
                    <a:pt x="14" y="120"/>
                  </a:lnTo>
                  <a:lnTo>
                    <a:pt x="16" y="120"/>
                  </a:lnTo>
                  <a:lnTo>
                    <a:pt x="17" y="119"/>
                  </a:lnTo>
                  <a:lnTo>
                    <a:pt x="17" y="116"/>
                  </a:lnTo>
                  <a:lnTo>
                    <a:pt x="19" y="111"/>
                  </a:lnTo>
                  <a:lnTo>
                    <a:pt x="19" y="108"/>
                  </a:lnTo>
                  <a:lnTo>
                    <a:pt x="20" y="104"/>
                  </a:lnTo>
                  <a:lnTo>
                    <a:pt x="20" y="100"/>
                  </a:lnTo>
                  <a:lnTo>
                    <a:pt x="20" y="96"/>
                  </a:lnTo>
                  <a:lnTo>
                    <a:pt x="22" y="93"/>
                  </a:lnTo>
                  <a:lnTo>
                    <a:pt x="22" y="90"/>
                  </a:lnTo>
                  <a:lnTo>
                    <a:pt x="22" y="85"/>
                  </a:lnTo>
                  <a:lnTo>
                    <a:pt x="23" y="81"/>
                  </a:lnTo>
                  <a:lnTo>
                    <a:pt x="23" y="78"/>
                  </a:lnTo>
                  <a:lnTo>
                    <a:pt x="23" y="73"/>
                  </a:lnTo>
                  <a:lnTo>
                    <a:pt x="25" y="70"/>
                  </a:lnTo>
                  <a:lnTo>
                    <a:pt x="25" y="67"/>
                  </a:lnTo>
                  <a:lnTo>
                    <a:pt x="27" y="62"/>
                  </a:lnTo>
                  <a:lnTo>
                    <a:pt x="28" y="59"/>
                  </a:lnTo>
                  <a:lnTo>
                    <a:pt x="33" y="56"/>
                  </a:lnTo>
                  <a:lnTo>
                    <a:pt x="36" y="55"/>
                  </a:lnTo>
                  <a:lnTo>
                    <a:pt x="39" y="56"/>
                  </a:lnTo>
                  <a:lnTo>
                    <a:pt x="40" y="58"/>
                  </a:lnTo>
                  <a:lnTo>
                    <a:pt x="43" y="62"/>
                  </a:lnTo>
                  <a:lnTo>
                    <a:pt x="45" y="68"/>
                  </a:lnTo>
                  <a:lnTo>
                    <a:pt x="45" y="73"/>
                  </a:lnTo>
                  <a:lnTo>
                    <a:pt x="46" y="79"/>
                  </a:lnTo>
                  <a:lnTo>
                    <a:pt x="48" y="85"/>
                  </a:lnTo>
                  <a:lnTo>
                    <a:pt x="48" y="90"/>
                  </a:lnTo>
                  <a:lnTo>
                    <a:pt x="49" y="96"/>
                  </a:lnTo>
                  <a:lnTo>
                    <a:pt x="49" y="102"/>
                  </a:lnTo>
                  <a:lnTo>
                    <a:pt x="49" y="108"/>
                  </a:lnTo>
                  <a:lnTo>
                    <a:pt x="49" y="114"/>
                  </a:lnTo>
                  <a:lnTo>
                    <a:pt x="51" y="119"/>
                  </a:lnTo>
                  <a:lnTo>
                    <a:pt x="53" y="125"/>
                  </a:lnTo>
                  <a:lnTo>
                    <a:pt x="53" y="131"/>
                  </a:lnTo>
                  <a:lnTo>
                    <a:pt x="54" y="137"/>
                  </a:lnTo>
                  <a:lnTo>
                    <a:pt x="56" y="142"/>
                  </a:lnTo>
                  <a:lnTo>
                    <a:pt x="59" y="148"/>
                  </a:lnTo>
                  <a:lnTo>
                    <a:pt x="62" y="146"/>
                  </a:lnTo>
                  <a:lnTo>
                    <a:pt x="65" y="143"/>
                  </a:lnTo>
                  <a:lnTo>
                    <a:pt x="66" y="140"/>
                  </a:lnTo>
                  <a:lnTo>
                    <a:pt x="68" y="136"/>
                  </a:lnTo>
                  <a:lnTo>
                    <a:pt x="68" y="131"/>
                  </a:lnTo>
                  <a:lnTo>
                    <a:pt x="68" y="128"/>
                  </a:lnTo>
                  <a:lnTo>
                    <a:pt x="68" y="123"/>
                  </a:lnTo>
                  <a:lnTo>
                    <a:pt x="68" y="119"/>
                  </a:lnTo>
                  <a:lnTo>
                    <a:pt x="68" y="116"/>
                  </a:lnTo>
                  <a:lnTo>
                    <a:pt x="68" y="113"/>
                  </a:lnTo>
                  <a:lnTo>
                    <a:pt x="77" y="125"/>
                  </a:lnTo>
                  <a:lnTo>
                    <a:pt x="77" y="128"/>
                  </a:lnTo>
                  <a:lnTo>
                    <a:pt x="77" y="133"/>
                  </a:lnTo>
                  <a:lnTo>
                    <a:pt x="77" y="136"/>
                  </a:lnTo>
                  <a:lnTo>
                    <a:pt x="75" y="140"/>
                  </a:lnTo>
                  <a:lnTo>
                    <a:pt x="74" y="143"/>
                  </a:lnTo>
                  <a:lnTo>
                    <a:pt x="74" y="148"/>
                  </a:lnTo>
                  <a:lnTo>
                    <a:pt x="72" y="151"/>
                  </a:lnTo>
                  <a:lnTo>
                    <a:pt x="71" y="154"/>
                  </a:lnTo>
                  <a:lnTo>
                    <a:pt x="68" y="157"/>
                  </a:lnTo>
                  <a:lnTo>
                    <a:pt x="65" y="159"/>
                  </a:lnTo>
                  <a:lnTo>
                    <a:pt x="60" y="157"/>
                  </a:lnTo>
                  <a:lnTo>
                    <a:pt x="56" y="155"/>
                  </a:lnTo>
                  <a:lnTo>
                    <a:pt x="53" y="151"/>
                  </a:lnTo>
                  <a:lnTo>
                    <a:pt x="49" y="148"/>
                  </a:lnTo>
                  <a:lnTo>
                    <a:pt x="46" y="143"/>
                  </a:lnTo>
                  <a:lnTo>
                    <a:pt x="45" y="139"/>
                  </a:lnTo>
                  <a:lnTo>
                    <a:pt x="43" y="134"/>
                  </a:lnTo>
                  <a:lnTo>
                    <a:pt x="42" y="129"/>
                  </a:lnTo>
                  <a:lnTo>
                    <a:pt x="40" y="125"/>
                  </a:lnTo>
                  <a:lnTo>
                    <a:pt x="40" y="120"/>
                  </a:lnTo>
                  <a:lnTo>
                    <a:pt x="40" y="114"/>
                  </a:lnTo>
                  <a:lnTo>
                    <a:pt x="40" y="110"/>
                  </a:lnTo>
                  <a:lnTo>
                    <a:pt x="40" y="105"/>
                  </a:lnTo>
                  <a:lnTo>
                    <a:pt x="40" y="99"/>
                  </a:lnTo>
                  <a:lnTo>
                    <a:pt x="40" y="94"/>
                  </a:lnTo>
                  <a:lnTo>
                    <a:pt x="39" y="90"/>
                  </a:lnTo>
                  <a:lnTo>
                    <a:pt x="39" y="85"/>
                  </a:lnTo>
                  <a:lnTo>
                    <a:pt x="37" y="81"/>
                  </a:lnTo>
                  <a:lnTo>
                    <a:pt x="37" y="76"/>
                  </a:lnTo>
                  <a:lnTo>
                    <a:pt x="37" y="73"/>
                  </a:lnTo>
                  <a:lnTo>
                    <a:pt x="37" y="71"/>
                  </a:lnTo>
                  <a:lnTo>
                    <a:pt x="37" y="68"/>
                  </a:lnTo>
                  <a:lnTo>
                    <a:pt x="34" y="71"/>
                  </a:lnTo>
                  <a:lnTo>
                    <a:pt x="33" y="74"/>
                  </a:lnTo>
                  <a:lnTo>
                    <a:pt x="31" y="79"/>
                  </a:lnTo>
                  <a:lnTo>
                    <a:pt x="31" y="84"/>
                  </a:lnTo>
                  <a:lnTo>
                    <a:pt x="31" y="88"/>
                  </a:lnTo>
                  <a:lnTo>
                    <a:pt x="31" y="93"/>
                  </a:lnTo>
                  <a:lnTo>
                    <a:pt x="31" y="97"/>
                  </a:lnTo>
                  <a:lnTo>
                    <a:pt x="31" y="104"/>
                  </a:lnTo>
                  <a:lnTo>
                    <a:pt x="30" y="108"/>
                  </a:lnTo>
                  <a:lnTo>
                    <a:pt x="30" y="113"/>
                  </a:lnTo>
                  <a:lnTo>
                    <a:pt x="28" y="116"/>
                  </a:lnTo>
                  <a:lnTo>
                    <a:pt x="27" y="120"/>
                  </a:lnTo>
                  <a:lnTo>
                    <a:pt x="23" y="123"/>
                  </a:lnTo>
                  <a:lnTo>
                    <a:pt x="22" y="128"/>
                  </a:lnTo>
                  <a:lnTo>
                    <a:pt x="17" y="129"/>
                  </a:lnTo>
                  <a:lnTo>
                    <a:pt x="14" y="133"/>
                  </a:lnTo>
                  <a:lnTo>
                    <a:pt x="10" y="131"/>
                  </a:lnTo>
                  <a:lnTo>
                    <a:pt x="7" y="128"/>
                  </a:lnTo>
                  <a:lnTo>
                    <a:pt x="4" y="125"/>
                  </a:lnTo>
                  <a:lnTo>
                    <a:pt x="2" y="122"/>
                  </a:lnTo>
                  <a:lnTo>
                    <a:pt x="0" y="116"/>
                  </a:lnTo>
                  <a:lnTo>
                    <a:pt x="0" y="111"/>
                  </a:lnTo>
                  <a:lnTo>
                    <a:pt x="0" y="107"/>
                  </a:lnTo>
                  <a:lnTo>
                    <a:pt x="0" y="100"/>
                  </a:lnTo>
                  <a:lnTo>
                    <a:pt x="0" y="93"/>
                  </a:lnTo>
                  <a:lnTo>
                    <a:pt x="2" y="88"/>
                  </a:lnTo>
                  <a:lnTo>
                    <a:pt x="2" y="81"/>
                  </a:lnTo>
                  <a:lnTo>
                    <a:pt x="2" y="74"/>
                  </a:lnTo>
                  <a:lnTo>
                    <a:pt x="2" y="68"/>
                  </a:lnTo>
                  <a:lnTo>
                    <a:pt x="4" y="62"/>
                  </a:lnTo>
                  <a:lnTo>
                    <a:pt x="2" y="56"/>
                  </a:lnTo>
                  <a:lnTo>
                    <a:pt x="2" y="52"/>
                  </a:lnTo>
                  <a:lnTo>
                    <a:pt x="2" y="48"/>
                  </a:lnTo>
                  <a:lnTo>
                    <a:pt x="2" y="45"/>
                  </a:lnTo>
                  <a:lnTo>
                    <a:pt x="2" y="41"/>
                  </a:lnTo>
                  <a:lnTo>
                    <a:pt x="2" y="38"/>
                  </a:lnTo>
                  <a:lnTo>
                    <a:pt x="2" y="33"/>
                  </a:lnTo>
                  <a:lnTo>
                    <a:pt x="2" y="32"/>
                  </a:lnTo>
                  <a:lnTo>
                    <a:pt x="2" y="27"/>
                  </a:lnTo>
                  <a:lnTo>
                    <a:pt x="2" y="24"/>
                  </a:lnTo>
                  <a:lnTo>
                    <a:pt x="2" y="21"/>
                  </a:lnTo>
                  <a:lnTo>
                    <a:pt x="2" y="16"/>
                  </a:lnTo>
                  <a:lnTo>
                    <a:pt x="4" y="13"/>
                  </a:lnTo>
                  <a:lnTo>
                    <a:pt x="4" y="10"/>
                  </a:lnTo>
                  <a:lnTo>
                    <a:pt x="5" y="7"/>
                  </a:lnTo>
                  <a:lnTo>
                    <a:pt x="7" y="4"/>
                  </a:lnTo>
                  <a:lnTo>
                    <a:pt x="8" y="1"/>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0" name="Freeform 34"/>
            <p:cNvSpPr>
              <a:spLocks/>
            </p:cNvSpPr>
            <p:nvPr/>
          </p:nvSpPr>
          <p:spPr bwMode="auto">
            <a:xfrm>
              <a:off x="4465" y="2953"/>
              <a:ext cx="88" cy="95"/>
            </a:xfrm>
            <a:custGeom>
              <a:avLst/>
              <a:gdLst>
                <a:gd name="T0" fmla="*/ 91 w 95"/>
                <a:gd name="T1" fmla="*/ 0 h 98"/>
                <a:gd name="T2" fmla="*/ 94 w 95"/>
                <a:gd name="T3" fmla="*/ 2 h 98"/>
                <a:gd name="T4" fmla="*/ 95 w 95"/>
                <a:gd name="T5" fmla="*/ 5 h 98"/>
                <a:gd name="T6" fmla="*/ 95 w 95"/>
                <a:gd name="T7" fmla="*/ 8 h 98"/>
                <a:gd name="T8" fmla="*/ 95 w 95"/>
                <a:gd name="T9" fmla="*/ 9 h 98"/>
                <a:gd name="T10" fmla="*/ 91 w 95"/>
                <a:gd name="T11" fmla="*/ 12 h 98"/>
                <a:gd name="T12" fmla="*/ 87 w 95"/>
                <a:gd name="T13" fmla="*/ 16 h 98"/>
                <a:gd name="T14" fmla="*/ 83 w 95"/>
                <a:gd name="T15" fmla="*/ 17 h 98"/>
                <a:gd name="T16" fmla="*/ 77 w 95"/>
                <a:gd name="T17" fmla="*/ 22 h 98"/>
                <a:gd name="T18" fmla="*/ 72 w 95"/>
                <a:gd name="T19" fmla="*/ 23 h 98"/>
                <a:gd name="T20" fmla="*/ 68 w 95"/>
                <a:gd name="T21" fmla="*/ 26 h 98"/>
                <a:gd name="T22" fmla="*/ 65 w 95"/>
                <a:gd name="T23" fmla="*/ 29 h 98"/>
                <a:gd name="T24" fmla="*/ 61 w 95"/>
                <a:gd name="T25" fmla="*/ 31 h 98"/>
                <a:gd name="T26" fmla="*/ 57 w 95"/>
                <a:gd name="T27" fmla="*/ 32 h 98"/>
                <a:gd name="T28" fmla="*/ 52 w 95"/>
                <a:gd name="T29" fmla="*/ 35 h 98"/>
                <a:gd name="T30" fmla="*/ 46 w 95"/>
                <a:gd name="T31" fmla="*/ 37 h 98"/>
                <a:gd name="T32" fmla="*/ 42 w 95"/>
                <a:gd name="T33" fmla="*/ 40 h 98"/>
                <a:gd name="T34" fmla="*/ 37 w 95"/>
                <a:gd name="T35" fmla="*/ 43 h 98"/>
                <a:gd name="T36" fmla="*/ 32 w 95"/>
                <a:gd name="T37" fmla="*/ 46 h 98"/>
                <a:gd name="T38" fmla="*/ 29 w 95"/>
                <a:gd name="T39" fmla="*/ 51 h 98"/>
                <a:gd name="T40" fmla="*/ 25 w 95"/>
                <a:gd name="T41" fmla="*/ 54 h 98"/>
                <a:gd name="T42" fmla="*/ 20 w 95"/>
                <a:gd name="T43" fmla="*/ 57 h 98"/>
                <a:gd name="T44" fmla="*/ 19 w 95"/>
                <a:gd name="T45" fmla="*/ 61 h 98"/>
                <a:gd name="T46" fmla="*/ 14 w 95"/>
                <a:gd name="T47" fmla="*/ 64 h 98"/>
                <a:gd name="T48" fmla="*/ 13 w 95"/>
                <a:gd name="T49" fmla="*/ 69 h 98"/>
                <a:gd name="T50" fmla="*/ 9 w 95"/>
                <a:gd name="T51" fmla="*/ 74 h 98"/>
                <a:gd name="T52" fmla="*/ 8 w 95"/>
                <a:gd name="T53" fmla="*/ 78 h 98"/>
                <a:gd name="T54" fmla="*/ 8 w 95"/>
                <a:gd name="T55" fmla="*/ 83 h 98"/>
                <a:gd name="T56" fmla="*/ 8 w 95"/>
                <a:gd name="T57" fmla="*/ 87 h 98"/>
                <a:gd name="T58" fmla="*/ 5 w 95"/>
                <a:gd name="T59" fmla="*/ 90 h 98"/>
                <a:gd name="T60" fmla="*/ 3 w 95"/>
                <a:gd name="T61" fmla="*/ 95 h 98"/>
                <a:gd name="T62" fmla="*/ 3 w 95"/>
                <a:gd name="T63" fmla="*/ 97 h 98"/>
                <a:gd name="T64" fmla="*/ 2 w 95"/>
                <a:gd name="T65" fmla="*/ 98 h 98"/>
                <a:gd name="T66" fmla="*/ 0 w 95"/>
                <a:gd name="T67" fmla="*/ 97 h 98"/>
                <a:gd name="T68" fmla="*/ 0 w 95"/>
                <a:gd name="T69" fmla="*/ 95 h 98"/>
                <a:gd name="T70" fmla="*/ 0 w 95"/>
                <a:gd name="T71" fmla="*/ 92 h 98"/>
                <a:gd name="T72" fmla="*/ 0 w 95"/>
                <a:gd name="T73" fmla="*/ 89 h 98"/>
                <a:gd name="T74" fmla="*/ 0 w 95"/>
                <a:gd name="T75" fmla="*/ 86 h 98"/>
                <a:gd name="T76" fmla="*/ 0 w 95"/>
                <a:gd name="T77" fmla="*/ 83 h 98"/>
                <a:gd name="T78" fmla="*/ 0 w 95"/>
                <a:gd name="T79" fmla="*/ 80 h 98"/>
                <a:gd name="T80" fmla="*/ 2 w 95"/>
                <a:gd name="T81" fmla="*/ 78 h 98"/>
                <a:gd name="T82" fmla="*/ 3 w 95"/>
                <a:gd name="T83" fmla="*/ 71 h 98"/>
                <a:gd name="T84" fmla="*/ 8 w 95"/>
                <a:gd name="T85" fmla="*/ 64 h 98"/>
                <a:gd name="T86" fmla="*/ 11 w 95"/>
                <a:gd name="T87" fmla="*/ 57 h 98"/>
                <a:gd name="T88" fmla="*/ 16 w 95"/>
                <a:gd name="T89" fmla="*/ 52 h 98"/>
                <a:gd name="T90" fmla="*/ 20 w 95"/>
                <a:gd name="T91" fmla="*/ 46 h 98"/>
                <a:gd name="T92" fmla="*/ 26 w 95"/>
                <a:gd name="T93" fmla="*/ 42 h 98"/>
                <a:gd name="T94" fmla="*/ 32 w 95"/>
                <a:gd name="T95" fmla="*/ 37 h 98"/>
                <a:gd name="T96" fmla="*/ 40 w 95"/>
                <a:gd name="T97" fmla="*/ 32 h 98"/>
                <a:gd name="T98" fmla="*/ 45 w 95"/>
                <a:gd name="T99" fmla="*/ 28 h 98"/>
                <a:gd name="T100" fmla="*/ 52 w 95"/>
                <a:gd name="T101" fmla="*/ 23 h 98"/>
                <a:gd name="T102" fmla="*/ 58 w 95"/>
                <a:gd name="T103" fmla="*/ 19 h 98"/>
                <a:gd name="T104" fmla="*/ 66 w 95"/>
                <a:gd name="T105" fmla="*/ 16 h 98"/>
                <a:gd name="T106" fmla="*/ 72 w 95"/>
                <a:gd name="T107" fmla="*/ 12 h 98"/>
                <a:gd name="T108" fmla="*/ 78 w 95"/>
                <a:gd name="T109" fmla="*/ 8 h 98"/>
                <a:gd name="T110" fmla="*/ 84 w 95"/>
                <a:gd name="T111" fmla="*/ 3 h 98"/>
                <a:gd name="T112" fmla="*/ 91 w 95"/>
                <a:gd name="T113" fmla="*/ 0 h 98"/>
                <a:gd name="T114" fmla="*/ 91 w 95"/>
                <a:gd name="T11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98">
                  <a:moveTo>
                    <a:pt x="91" y="0"/>
                  </a:moveTo>
                  <a:lnTo>
                    <a:pt x="94" y="2"/>
                  </a:lnTo>
                  <a:lnTo>
                    <a:pt x="95" y="5"/>
                  </a:lnTo>
                  <a:lnTo>
                    <a:pt x="95" y="8"/>
                  </a:lnTo>
                  <a:lnTo>
                    <a:pt x="95" y="9"/>
                  </a:lnTo>
                  <a:lnTo>
                    <a:pt x="91" y="12"/>
                  </a:lnTo>
                  <a:lnTo>
                    <a:pt x="87" y="16"/>
                  </a:lnTo>
                  <a:lnTo>
                    <a:pt x="83" y="17"/>
                  </a:lnTo>
                  <a:lnTo>
                    <a:pt x="77" y="22"/>
                  </a:lnTo>
                  <a:lnTo>
                    <a:pt x="72" y="23"/>
                  </a:lnTo>
                  <a:lnTo>
                    <a:pt x="68" y="26"/>
                  </a:lnTo>
                  <a:lnTo>
                    <a:pt x="65" y="29"/>
                  </a:lnTo>
                  <a:lnTo>
                    <a:pt x="61" y="31"/>
                  </a:lnTo>
                  <a:lnTo>
                    <a:pt x="57" y="32"/>
                  </a:lnTo>
                  <a:lnTo>
                    <a:pt x="52" y="35"/>
                  </a:lnTo>
                  <a:lnTo>
                    <a:pt x="46" y="37"/>
                  </a:lnTo>
                  <a:lnTo>
                    <a:pt x="42" y="40"/>
                  </a:lnTo>
                  <a:lnTo>
                    <a:pt x="37" y="43"/>
                  </a:lnTo>
                  <a:lnTo>
                    <a:pt x="32" y="46"/>
                  </a:lnTo>
                  <a:lnTo>
                    <a:pt x="29" y="51"/>
                  </a:lnTo>
                  <a:lnTo>
                    <a:pt x="25" y="54"/>
                  </a:lnTo>
                  <a:lnTo>
                    <a:pt x="20" y="57"/>
                  </a:lnTo>
                  <a:lnTo>
                    <a:pt x="19" y="61"/>
                  </a:lnTo>
                  <a:lnTo>
                    <a:pt x="14" y="64"/>
                  </a:lnTo>
                  <a:lnTo>
                    <a:pt x="13" y="69"/>
                  </a:lnTo>
                  <a:lnTo>
                    <a:pt x="9" y="74"/>
                  </a:lnTo>
                  <a:lnTo>
                    <a:pt x="8" y="78"/>
                  </a:lnTo>
                  <a:lnTo>
                    <a:pt x="8" y="83"/>
                  </a:lnTo>
                  <a:lnTo>
                    <a:pt x="8" y="87"/>
                  </a:lnTo>
                  <a:lnTo>
                    <a:pt x="5" y="90"/>
                  </a:lnTo>
                  <a:lnTo>
                    <a:pt x="3" y="95"/>
                  </a:lnTo>
                  <a:lnTo>
                    <a:pt x="3" y="97"/>
                  </a:lnTo>
                  <a:lnTo>
                    <a:pt x="2" y="98"/>
                  </a:lnTo>
                  <a:lnTo>
                    <a:pt x="0" y="97"/>
                  </a:lnTo>
                  <a:lnTo>
                    <a:pt x="0" y="95"/>
                  </a:lnTo>
                  <a:lnTo>
                    <a:pt x="0" y="92"/>
                  </a:lnTo>
                  <a:lnTo>
                    <a:pt x="0" y="89"/>
                  </a:lnTo>
                  <a:lnTo>
                    <a:pt x="0" y="86"/>
                  </a:lnTo>
                  <a:lnTo>
                    <a:pt x="0" y="83"/>
                  </a:lnTo>
                  <a:lnTo>
                    <a:pt x="0" y="80"/>
                  </a:lnTo>
                  <a:lnTo>
                    <a:pt x="2" y="78"/>
                  </a:lnTo>
                  <a:lnTo>
                    <a:pt x="3" y="71"/>
                  </a:lnTo>
                  <a:lnTo>
                    <a:pt x="8" y="64"/>
                  </a:lnTo>
                  <a:lnTo>
                    <a:pt x="11" y="57"/>
                  </a:lnTo>
                  <a:lnTo>
                    <a:pt x="16" y="52"/>
                  </a:lnTo>
                  <a:lnTo>
                    <a:pt x="20" y="46"/>
                  </a:lnTo>
                  <a:lnTo>
                    <a:pt x="26" y="42"/>
                  </a:lnTo>
                  <a:lnTo>
                    <a:pt x="32" y="37"/>
                  </a:lnTo>
                  <a:lnTo>
                    <a:pt x="40" y="32"/>
                  </a:lnTo>
                  <a:lnTo>
                    <a:pt x="45" y="28"/>
                  </a:lnTo>
                  <a:lnTo>
                    <a:pt x="52" y="23"/>
                  </a:lnTo>
                  <a:lnTo>
                    <a:pt x="58" y="19"/>
                  </a:lnTo>
                  <a:lnTo>
                    <a:pt x="66" y="16"/>
                  </a:lnTo>
                  <a:lnTo>
                    <a:pt x="72" y="12"/>
                  </a:lnTo>
                  <a:lnTo>
                    <a:pt x="78" y="8"/>
                  </a:lnTo>
                  <a:lnTo>
                    <a:pt x="84" y="3"/>
                  </a:lnTo>
                  <a:lnTo>
                    <a:pt x="91" y="0"/>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1" name="Freeform 35"/>
            <p:cNvSpPr>
              <a:spLocks/>
            </p:cNvSpPr>
            <p:nvPr/>
          </p:nvSpPr>
          <p:spPr bwMode="auto">
            <a:xfrm>
              <a:off x="4459" y="3000"/>
              <a:ext cx="132" cy="127"/>
            </a:xfrm>
            <a:custGeom>
              <a:avLst/>
              <a:gdLst>
                <a:gd name="T0" fmla="*/ 62 w 143"/>
                <a:gd name="T1" fmla="*/ 2 h 130"/>
                <a:gd name="T2" fmla="*/ 52 w 143"/>
                <a:gd name="T3" fmla="*/ 14 h 130"/>
                <a:gd name="T4" fmla="*/ 36 w 143"/>
                <a:gd name="T5" fmla="*/ 28 h 130"/>
                <a:gd name="T6" fmla="*/ 21 w 143"/>
                <a:gd name="T7" fmla="*/ 41 h 130"/>
                <a:gd name="T8" fmla="*/ 12 w 143"/>
                <a:gd name="T9" fmla="*/ 60 h 130"/>
                <a:gd name="T10" fmla="*/ 10 w 143"/>
                <a:gd name="T11" fmla="*/ 80 h 130"/>
                <a:gd name="T12" fmla="*/ 20 w 143"/>
                <a:gd name="T13" fmla="*/ 72 h 130"/>
                <a:gd name="T14" fmla="*/ 30 w 143"/>
                <a:gd name="T15" fmla="*/ 55 h 130"/>
                <a:gd name="T16" fmla="*/ 44 w 143"/>
                <a:gd name="T17" fmla="*/ 41 h 130"/>
                <a:gd name="T18" fmla="*/ 62 w 143"/>
                <a:gd name="T19" fmla="*/ 37 h 130"/>
                <a:gd name="T20" fmla="*/ 64 w 143"/>
                <a:gd name="T21" fmla="*/ 52 h 130"/>
                <a:gd name="T22" fmla="*/ 53 w 143"/>
                <a:gd name="T23" fmla="*/ 70 h 130"/>
                <a:gd name="T24" fmla="*/ 38 w 143"/>
                <a:gd name="T25" fmla="*/ 87 h 130"/>
                <a:gd name="T26" fmla="*/ 26 w 143"/>
                <a:gd name="T27" fmla="*/ 106 h 130"/>
                <a:gd name="T28" fmla="*/ 24 w 143"/>
                <a:gd name="T29" fmla="*/ 119 h 130"/>
                <a:gd name="T30" fmla="*/ 36 w 143"/>
                <a:gd name="T31" fmla="*/ 110 h 130"/>
                <a:gd name="T32" fmla="*/ 50 w 143"/>
                <a:gd name="T33" fmla="*/ 96 h 130"/>
                <a:gd name="T34" fmla="*/ 62 w 143"/>
                <a:gd name="T35" fmla="*/ 81 h 130"/>
                <a:gd name="T36" fmla="*/ 73 w 143"/>
                <a:gd name="T37" fmla="*/ 66 h 130"/>
                <a:gd name="T38" fmla="*/ 82 w 143"/>
                <a:gd name="T39" fmla="*/ 61 h 130"/>
                <a:gd name="T40" fmla="*/ 85 w 143"/>
                <a:gd name="T41" fmla="*/ 67 h 130"/>
                <a:gd name="T42" fmla="*/ 82 w 143"/>
                <a:gd name="T43" fmla="*/ 83 h 130"/>
                <a:gd name="T44" fmla="*/ 76 w 143"/>
                <a:gd name="T45" fmla="*/ 98 h 130"/>
                <a:gd name="T46" fmla="*/ 73 w 143"/>
                <a:gd name="T47" fmla="*/ 112 h 130"/>
                <a:gd name="T48" fmla="*/ 78 w 143"/>
                <a:gd name="T49" fmla="*/ 116 h 130"/>
                <a:gd name="T50" fmla="*/ 84 w 143"/>
                <a:gd name="T51" fmla="*/ 103 h 130"/>
                <a:gd name="T52" fmla="*/ 96 w 143"/>
                <a:gd name="T53" fmla="*/ 87 h 130"/>
                <a:gd name="T54" fmla="*/ 108 w 143"/>
                <a:gd name="T55" fmla="*/ 74 h 130"/>
                <a:gd name="T56" fmla="*/ 121 w 143"/>
                <a:gd name="T57" fmla="*/ 61 h 130"/>
                <a:gd name="T58" fmla="*/ 136 w 143"/>
                <a:gd name="T59" fmla="*/ 49 h 130"/>
                <a:gd name="T60" fmla="*/ 139 w 143"/>
                <a:gd name="T61" fmla="*/ 60 h 130"/>
                <a:gd name="T62" fmla="*/ 122 w 143"/>
                <a:gd name="T63" fmla="*/ 74 h 130"/>
                <a:gd name="T64" fmla="*/ 105 w 143"/>
                <a:gd name="T65" fmla="*/ 89 h 130"/>
                <a:gd name="T66" fmla="*/ 91 w 143"/>
                <a:gd name="T67" fmla="*/ 107 h 130"/>
                <a:gd name="T68" fmla="*/ 82 w 143"/>
                <a:gd name="T69" fmla="*/ 124 h 130"/>
                <a:gd name="T70" fmla="*/ 70 w 143"/>
                <a:gd name="T71" fmla="*/ 129 h 130"/>
                <a:gd name="T72" fmla="*/ 65 w 143"/>
                <a:gd name="T73" fmla="*/ 115 h 130"/>
                <a:gd name="T74" fmla="*/ 67 w 143"/>
                <a:gd name="T75" fmla="*/ 103 h 130"/>
                <a:gd name="T76" fmla="*/ 70 w 143"/>
                <a:gd name="T77" fmla="*/ 92 h 130"/>
                <a:gd name="T78" fmla="*/ 73 w 143"/>
                <a:gd name="T79" fmla="*/ 81 h 130"/>
                <a:gd name="T80" fmla="*/ 67 w 143"/>
                <a:gd name="T81" fmla="*/ 89 h 130"/>
                <a:gd name="T82" fmla="*/ 55 w 143"/>
                <a:gd name="T83" fmla="*/ 104 h 130"/>
                <a:gd name="T84" fmla="*/ 41 w 143"/>
                <a:gd name="T85" fmla="*/ 119 h 130"/>
                <a:gd name="T86" fmla="*/ 26 w 143"/>
                <a:gd name="T87" fmla="*/ 129 h 130"/>
                <a:gd name="T88" fmla="*/ 15 w 143"/>
                <a:gd name="T89" fmla="*/ 116 h 130"/>
                <a:gd name="T90" fmla="*/ 21 w 143"/>
                <a:gd name="T91" fmla="*/ 95 h 130"/>
                <a:gd name="T92" fmla="*/ 38 w 143"/>
                <a:gd name="T93" fmla="*/ 74 h 130"/>
                <a:gd name="T94" fmla="*/ 55 w 143"/>
                <a:gd name="T95" fmla="*/ 52 h 130"/>
                <a:gd name="T96" fmla="*/ 47 w 143"/>
                <a:gd name="T97" fmla="*/ 52 h 130"/>
                <a:gd name="T98" fmla="*/ 36 w 143"/>
                <a:gd name="T99" fmla="*/ 63 h 130"/>
                <a:gd name="T100" fmla="*/ 27 w 143"/>
                <a:gd name="T101" fmla="*/ 77 h 130"/>
                <a:gd name="T102" fmla="*/ 18 w 143"/>
                <a:gd name="T103" fmla="*/ 89 h 130"/>
                <a:gd name="T104" fmla="*/ 4 w 143"/>
                <a:gd name="T105" fmla="*/ 95 h 130"/>
                <a:gd name="T106" fmla="*/ 0 w 143"/>
                <a:gd name="T107" fmla="*/ 72 h 130"/>
                <a:gd name="T108" fmla="*/ 9 w 143"/>
                <a:gd name="T109" fmla="*/ 48 h 130"/>
                <a:gd name="T110" fmla="*/ 26 w 143"/>
                <a:gd name="T111" fmla="*/ 25 h 130"/>
                <a:gd name="T112" fmla="*/ 47 w 143"/>
                <a:gd name="T113"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3" h="130">
                  <a:moveTo>
                    <a:pt x="53" y="2"/>
                  </a:moveTo>
                  <a:lnTo>
                    <a:pt x="56" y="0"/>
                  </a:lnTo>
                  <a:lnTo>
                    <a:pt x="61" y="2"/>
                  </a:lnTo>
                  <a:lnTo>
                    <a:pt x="62" y="2"/>
                  </a:lnTo>
                  <a:lnTo>
                    <a:pt x="62" y="5"/>
                  </a:lnTo>
                  <a:lnTo>
                    <a:pt x="58" y="8"/>
                  </a:lnTo>
                  <a:lnTo>
                    <a:pt x="55" y="11"/>
                  </a:lnTo>
                  <a:lnTo>
                    <a:pt x="52" y="14"/>
                  </a:lnTo>
                  <a:lnTo>
                    <a:pt x="47" y="19"/>
                  </a:lnTo>
                  <a:lnTo>
                    <a:pt x="44" y="22"/>
                  </a:lnTo>
                  <a:lnTo>
                    <a:pt x="39" y="25"/>
                  </a:lnTo>
                  <a:lnTo>
                    <a:pt x="36" y="28"/>
                  </a:lnTo>
                  <a:lnTo>
                    <a:pt x="32" y="31"/>
                  </a:lnTo>
                  <a:lnTo>
                    <a:pt x="29" y="34"/>
                  </a:lnTo>
                  <a:lnTo>
                    <a:pt x="26" y="38"/>
                  </a:lnTo>
                  <a:lnTo>
                    <a:pt x="21" y="41"/>
                  </a:lnTo>
                  <a:lnTo>
                    <a:pt x="20" y="46"/>
                  </a:lnTo>
                  <a:lnTo>
                    <a:pt x="16" y="51"/>
                  </a:lnTo>
                  <a:lnTo>
                    <a:pt x="13" y="55"/>
                  </a:lnTo>
                  <a:lnTo>
                    <a:pt x="12" y="60"/>
                  </a:lnTo>
                  <a:lnTo>
                    <a:pt x="10" y="66"/>
                  </a:lnTo>
                  <a:lnTo>
                    <a:pt x="10" y="69"/>
                  </a:lnTo>
                  <a:lnTo>
                    <a:pt x="10" y="74"/>
                  </a:lnTo>
                  <a:lnTo>
                    <a:pt x="10" y="80"/>
                  </a:lnTo>
                  <a:lnTo>
                    <a:pt x="10" y="83"/>
                  </a:lnTo>
                  <a:lnTo>
                    <a:pt x="13" y="80"/>
                  </a:lnTo>
                  <a:lnTo>
                    <a:pt x="16" y="75"/>
                  </a:lnTo>
                  <a:lnTo>
                    <a:pt x="20" y="72"/>
                  </a:lnTo>
                  <a:lnTo>
                    <a:pt x="23" y="67"/>
                  </a:lnTo>
                  <a:lnTo>
                    <a:pt x="26" y="63"/>
                  </a:lnTo>
                  <a:lnTo>
                    <a:pt x="27" y="58"/>
                  </a:lnTo>
                  <a:lnTo>
                    <a:pt x="30" y="55"/>
                  </a:lnTo>
                  <a:lnTo>
                    <a:pt x="35" y="51"/>
                  </a:lnTo>
                  <a:lnTo>
                    <a:pt x="38" y="46"/>
                  </a:lnTo>
                  <a:lnTo>
                    <a:pt x="41" y="44"/>
                  </a:lnTo>
                  <a:lnTo>
                    <a:pt x="44" y="41"/>
                  </a:lnTo>
                  <a:lnTo>
                    <a:pt x="49" y="38"/>
                  </a:lnTo>
                  <a:lnTo>
                    <a:pt x="53" y="37"/>
                  </a:lnTo>
                  <a:lnTo>
                    <a:pt x="58" y="37"/>
                  </a:lnTo>
                  <a:lnTo>
                    <a:pt x="62" y="37"/>
                  </a:lnTo>
                  <a:lnTo>
                    <a:pt x="68" y="38"/>
                  </a:lnTo>
                  <a:lnTo>
                    <a:pt x="67" y="43"/>
                  </a:lnTo>
                  <a:lnTo>
                    <a:pt x="67" y="48"/>
                  </a:lnTo>
                  <a:lnTo>
                    <a:pt x="64" y="52"/>
                  </a:lnTo>
                  <a:lnTo>
                    <a:pt x="62" y="57"/>
                  </a:lnTo>
                  <a:lnTo>
                    <a:pt x="59" y="61"/>
                  </a:lnTo>
                  <a:lnTo>
                    <a:pt x="56" y="66"/>
                  </a:lnTo>
                  <a:lnTo>
                    <a:pt x="53" y="70"/>
                  </a:lnTo>
                  <a:lnTo>
                    <a:pt x="49" y="75"/>
                  </a:lnTo>
                  <a:lnTo>
                    <a:pt x="46" y="80"/>
                  </a:lnTo>
                  <a:lnTo>
                    <a:pt x="41" y="83"/>
                  </a:lnTo>
                  <a:lnTo>
                    <a:pt x="38" y="87"/>
                  </a:lnTo>
                  <a:lnTo>
                    <a:pt x="35" y="92"/>
                  </a:lnTo>
                  <a:lnTo>
                    <a:pt x="30" y="96"/>
                  </a:lnTo>
                  <a:lnTo>
                    <a:pt x="29" y="101"/>
                  </a:lnTo>
                  <a:lnTo>
                    <a:pt x="26" y="106"/>
                  </a:lnTo>
                  <a:lnTo>
                    <a:pt x="26" y="112"/>
                  </a:lnTo>
                  <a:lnTo>
                    <a:pt x="24" y="113"/>
                  </a:lnTo>
                  <a:lnTo>
                    <a:pt x="24" y="116"/>
                  </a:lnTo>
                  <a:lnTo>
                    <a:pt x="24" y="119"/>
                  </a:lnTo>
                  <a:lnTo>
                    <a:pt x="26" y="121"/>
                  </a:lnTo>
                  <a:lnTo>
                    <a:pt x="29" y="116"/>
                  </a:lnTo>
                  <a:lnTo>
                    <a:pt x="33" y="113"/>
                  </a:lnTo>
                  <a:lnTo>
                    <a:pt x="36" y="110"/>
                  </a:lnTo>
                  <a:lnTo>
                    <a:pt x="41" y="106"/>
                  </a:lnTo>
                  <a:lnTo>
                    <a:pt x="44" y="103"/>
                  </a:lnTo>
                  <a:lnTo>
                    <a:pt x="47" y="100"/>
                  </a:lnTo>
                  <a:lnTo>
                    <a:pt x="50" y="96"/>
                  </a:lnTo>
                  <a:lnTo>
                    <a:pt x="53" y="92"/>
                  </a:lnTo>
                  <a:lnTo>
                    <a:pt x="56" y="89"/>
                  </a:lnTo>
                  <a:lnTo>
                    <a:pt x="59" y="84"/>
                  </a:lnTo>
                  <a:lnTo>
                    <a:pt x="62" y="81"/>
                  </a:lnTo>
                  <a:lnTo>
                    <a:pt x="65" y="78"/>
                  </a:lnTo>
                  <a:lnTo>
                    <a:pt x="67" y="74"/>
                  </a:lnTo>
                  <a:lnTo>
                    <a:pt x="70" y="69"/>
                  </a:lnTo>
                  <a:lnTo>
                    <a:pt x="73" y="66"/>
                  </a:lnTo>
                  <a:lnTo>
                    <a:pt x="76" y="61"/>
                  </a:lnTo>
                  <a:lnTo>
                    <a:pt x="79" y="60"/>
                  </a:lnTo>
                  <a:lnTo>
                    <a:pt x="81" y="60"/>
                  </a:lnTo>
                  <a:lnTo>
                    <a:pt x="82" y="61"/>
                  </a:lnTo>
                  <a:lnTo>
                    <a:pt x="85" y="61"/>
                  </a:lnTo>
                  <a:lnTo>
                    <a:pt x="85" y="61"/>
                  </a:lnTo>
                  <a:lnTo>
                    <a:pt x="85" y="64"/>
                  </a:lnTo>
                  <a:lnTo>
                    <a:pt x="85" y="67"/>
                  </a:lnTo>
                  <a:lnTo>
                    <a:pt x="85" y="70"/>
                  </a:lnTo>
                  <a:lnTo>
                    <a:pt x="84" y="75"/>
                  </a:lnTo>
                  <a:lnTo>
                    <a:pt x="82" y="78"/>
                  </a:lnTo>
                  <a:lnTo>
                    <a:pt x="82" y="83"/>
                  </a:lnTo>
                  <a:lnTo>
                    <a:pt x="81" y="87"/>
                  </a:lnTo>
                  <a:lnTo>
                    <a:pt x="79" y="90"/>
                  </a:lnTo>
                  <a:lnTo>
                    <a:pt x="78" y="95"/>
                  </a:lnTo>
                  <a:lnTo>
                    <a:pt x="76" y="98"/>
                  </a:lnTo>
                  <a:lnTo>
                    <a:pt x="76" y="103"/>
                  </a:lnTo>
                  <a:lnTo>
                    <a:pt x="75" y="106"/>
                  </a:lnTo>
                  <a:lnTo>
                    <a:pt x="73" y="109"/>
                  </a:lnTo>
                  <a:lnTo>
                    <a:pt x="73" y="112"/>
                  </a:lnTo>
                  <a:lnTo>
                    <a:pt x="73" y="115"/>
                  </a:lnTo>
                  <a:lnTo>
                    <a:pt x="73" y="116"/>
                  </a:lnTo>
                  <a:lnTo>
                    <a:pt x="76" y="116"/>
                  </a:lnTo>
                  <a:lnTo>
                    <a:pt x="78" y="116"/>
                  </a:lnTo>
                  <a:lnTo>
                    <a:pt x="81" y="116"/>
                  </a:lnTo>
                  <a:lnTo>
                    <a:pt x="81" y="112"/>
                  </a:lnTo>
                  <a:lnTo>
                    <a:pt x="82" y="107"/>
                  </a:lnTo>
                  <a:lnTo>
                    <a:pt x="84" y="103"/>
                  </a:lnTo>
                  <a:lnTo>
                    <a:pt x="87" y="100"/>
                  </a:lnTo>
                  <a:lnTo>
                    <a:pt x="90" y="95"/>
                  </a:lnTo>
                  <a:lnTo>
                    <a:pt x="93" y="92"/>
                  </a:lnTo>
                  <a:lnTo>
                    <a:pt x="96" y="87"/>
                  </a:lnTo>
                  <a:lnTo>
                    <a:pt x="98" y="84"/>
                  </a:lnTo>
                  <a:lnTo>
                    <a:pt x="101" y="81"/>
                  </a:lnTo>
                  <a:lnTo>
                    <a:pt x="104" y="78"/>
                  </a:lnTo>
                  <a:lnTo>
                    <a:pt x="108" y="74"/>
                  </a:lnTo>
                  <a:lnTo>
                    <a:pt x="111" y="70"/>
                  </a:lnTo>
                  <a:lnTo>
                    <a:pt x="114" y="67"/>
                  </a:lnTo>
                  <a:lnTo>
                    <a:pt x="117" y="64"/>
                  </a:lnTo>
                  <a:lnTo>
                    <a:pt x="121" y="61"/>
                  </a:lnTo>
                  <a:lnTo>
                    <a:pt x="125" y="58"/>
                  </a:lnTo>
                  <a:lnTo>
                    <a:pt x="127" y="55"/>
                  </a:lnTo>
                  <a:lnTo>
                    <a:pt x="131" y="52"/>
                  </a:lnTo>
                  <a:lnTo>
                    <a:pt x="136" y="49"/>
                  </a:lnTo>
                  <a:lnTo>
                    <a:pt x="140" y="48"/>
                  </a:lnTo>
                  <a:lnTo>
                    <a:pt x="142" y="52"/>
                  </a:lnTo>
                  <a:lnTo>
                    <a:pt x="143" y="57"/>
                  </a:lnTo>
                  <a:lnTo>
                    <a:pt x="139" y="60"/>
                  </a:lnTo>
                  <a:lnTo>
                    <a:pt x="134" y="63"/>
                  </a:lnTo>
                  <a:lnTo>
                    <a:pt x="131" y="66"/>
                  </a:lnTo>
                  <a:lnTo>
                    <a:pt x="127" y="70"/>
                  </a:lnTo>
                  <a:lnTo>
                    <a:pt x="122" y="74"/>
                  </a:lnTo>
                  <a:lnTo>
                    <a:pt x="117" y="78"/>
                  </a:lnTo>
                  <a:lnTo>
                    <a:pt x="113" y="81"/>
                  </a:lnTo>
                  <a:lnTo>
                    <a:pt x="110" y="86"/>
                  </a:lnTo>
                  <a:lnTo>
                    <a:pt x="105" y="89"/>
                  </a:lnTo>
                  <a:lnTo>
                    <a:pt x="101" y="93"/>
                  </a:lnTo>
                  <a:lnTo>
                    <a:pt x="98" y="98"/>
                  </a:lnTo>
                  <a:lnTo>
                    <a:pt x="94" y="103"/>
                  </a:lnTo>
                  <a:lnTo>
                    <a:pt x="91" y="107"/>
                  </a:lnTo>
                  <a:lnTo>
                    <a:pt x="88" y="112"/>
                  </a:lnTo>
                  <a:lnTo>
                    <a:pt x="87" y="116"/>
                  </a:lnTo>
                  <a:lnTo>
                    <a:pt x="85" y="121"/>
                  </a:lnTo>
                  <a:lnTo>
                    <a:pt x="82" y="124"/>
                  </a:lnTo>
                  <a:lnTo>
                    <a:pt x="81" y="126"/>
                  </a:lnTo>
                  <a:lnTo>
                    <a:pt x="78" y="129"/>
                  </a:lnTo>
                  <a:lnTo>
                    <a:pt x="76" y="130"/>
                  </a:lnTo>
                  <a:lnTo>
                    <a:pt x="70" y="129"/>
                  </a:lnTo>
                  <a:lnTo>
                    <a:pt x="65" y="124"/>
                  </a:lnTo>
                  <a:lnTo>
                    <a:pt x="65" y="121"/>
                  </a:lnTo>
                  <a:lnTo>
                    <a:pt x="65" y="118"/>
                  </a:lnTo>
                  <a:lnTo>
                    <a:pt x="65" y="115"/>
                  </a:lnTo>
                  <a:lnTo>
                    <a:pt x="65" y="112"/>
                  </a:lnTo>
                  <a:lnTo>
                    <a:pt x="65" y="109"/>
                  </a:lnTo>
                  <a:lnTo>
                    <a:pt x="67" y="106"/>
                  </a:lnTo>
                  <a:lnTo>
                    <a:pt x="67" y="103"/>
                  </a:lnTo>
                  <a:lnTo>
                    <a:pt x="68" y="101"/>
                  </a:lnTo>
                  <a:lnTo>
                    <a:pt x="68" y="98"/>
                  </a:lnTo>
                  <a:lnTo>
                    <a:pt x="70" y="95"/>
                  </a:lnTo>
                  <a:lnTo>
                    <a:pt x="70" y="92"/>
                  </a:lnTo>
                  <a:lnTo>
                    <a:pt x="72" y="89"/>
                  </a:lnTo>
                  <a:lnTo>
                    <a:pt x="72" y="86"/>
                  </a:lnTo>
                  <a:lnTo>
                    <a:pt x="73" y="83"/>
                  </a:lnTo>
                  <a:lnTo>
                    <a:pt x="73" y="81"/>
                  </a:lnTo>
                  <a:lnTo>
                    <a:pt x="75" y="78"/>
                  </a:lnTo>
                  <a:lnTo>
                    <a:pt x="72" y="81"/>
                  </a:lnTo>
                  <a:lnTo>
                    <a:pt x="68" y="84"/>
                  </a:lnTo>
                  <a:lnTo>
                    <a:pt x="67" y="89"/>
                  </a:lnTo>
                  <a:lnTo>
                    <a:pt x="64" y="93"/>
                  </a:lnTo>
                  <a:lnTo>
                    <a:pt x="61" y="96"/>
                  </a:lnTo>
                  <a:lnTo>
                    <a:pt x="58" y="101"/>
                  </a:lnTo>
                  <a:lnTo>
                    <a:pt x="55" y="104"/>
                  </a:lnTo>
                  <a:lnTo>
                    <a:pt x="52" y="109"/>
                  </a:lnTo>
                  <a:lnTo>
                    <a:pt x="49" y="113"/>
                  </a:lnTo>
                  <a:lnTo>
                    <a:pt x="44" y="116"/>
                  </a:lnTo>
                  <a:lnTo>
                    <a:pt x="41" y="119"/>
                  </a:lnTo>
                  <a:lnTo>
                    <a:pt x="38" y="122"/>
                  </a:lnTo>
                  <a:lnTo>
                    <a:pt x="33" y="124"/>
                  </a:lnTo>
                  <a:lnTo>
                    <a:pt x="30" y="127"/>
                  </a:lnTo>
                  <a:lnTo>
                    <a:pt x="26" y="129"/>
                  </a:lnTo>
                  <a:lnTo>
                    <a:pt x="21" y="130"/>
                  </a:lnTo>
                  <a:lnTo>
                    <a:pt x="18" y="126"/>
                  </a:lnTo>
                  <a:lnTo>
                    <a:pt x="16" y="121"/>
                  </a:lnTo>
                  <a:lnTo>
                    <a:pt x="15" y="116"/>
                  </a:lnTo>
                  <a:lnTo>
                    <a:pt x="15" y="112"/>
                  </a:lnTo>
                  <a:lnTo>
                    <a:pt x="16" y="106"/>
                  </a:lnTo>
                  <a:lnTo>
                    <a:pt x="20" y="101"/>
                  </a:lnTo>
                  <a:lnTo>
                    <a:pt x="21" y="95"/>
                  </a:lnTo>
                  <a:lnTo>
                    <a:pt x="26" y="90"/>
                  </a:lnTo>
                  <a:lnTo>
                    <a:pt x="29" y="84"/>
                  </a:lnTo>
                  <a:lnTo>
                    <a:pt x="33" y="80"/>
                  </a:lnTo>
                  <a:lnTo>
                    <a:pt x="38" y="74"/>
                  </a:lnTo>
                  <a:lnTo>
                    <a:pt x="42" y="67"/>
                  </a:lnTo>
                  <a:lnTo>
                    <a:pt x="46" y="61"/>
                  </a:lnTo>
                  <a:lnTo>
                    <a:pt x="50" y="57"/>
                  </a:lnTo>
                  <a:lnTo>
                    <a:pt x="55" y="52"/>
                  </a:lnTo>
                  <a:lnTo>
                    <a:pt x="58" y="48"/>
                  </a:lnTo>
                  <a:lnTo>
                    <a:pt x="53" y="48"/>
                  </a:lnTo>
                  <a:lnTo>
                    <a:pt x="50" y="51"/>
                  </a:lnTo>
                  <a:lnTo>
                    <a:pt x="47" y="52"/>
                  </a:lnTo>
                  <a:lnTo>
                    <a:pt x="44" y="55"/>
                  </a:lnTo>
                  <a:lnTo>
                    <a:pt x="41" y="57"/>
                  </a:lnTo>
                  <a:lnTo>
                    <a:pt x="39" y="60"/>
                  </a:lnTo>
                  <a:lnTo>
                    <a:pt x="36" y="63"/>
                  </a:lnTo>
                  <a:lnTo>
                    <a:pt x="35" y="66"/>
                  </a:lnTo>
                  <a:lnTo>
                    <a:pt x="32" y="69"/>
                  </a:lnTo>
                  <a:lnTo>
                    <a:pt x="30" y="74"/>
                  </a:lnTo>
                  <a:lnTo>
                    <a:pt x="27" y="77"/>
                  </a:lnTo>
                  <a:lnTo>
                    <a:pt x="26" y="80"/>
                  </a:lnTo>
                  <a:lnTo>
                    <a:pt x="23" y="83"/>
                  </a:lnTo>
                  <a:lnTo>
                    <a:pt x="21" y="86"/>
                  </a:lnTo>
                  <a:lnTo>
                    <a:pt x="18" y="89"/>
                  </a:lnTo>
                  <a:lnTo>
                    <a:pt x="15" y="92"/>
                  </a:lnTo>
                  <a:lnTo>
                    <a:pt x="12" y="93"/>
                  </a:lnTo>
                  <a:lnTo>
                    <a:pt x="7" y="95"/>
                  </a:lnTo>
                  <a:lnTo>
                    <a:pt x="4" y="95"/>
                  </a:lnTo>
                  <a:lnTo>
                    <a:pt x="1" y="92"/>
                  </a:lnTo>
                  <a:lnTo>
                    <a:pt x="0" y="84"/>
                  </a:lnTo>
                  <a:lnTo>
                    <a:pt x="0" y="78"/>
                  </a:lnTo>
                  <a:lnTo>
                    <a:pt x="0" y="72"/>
                  </a:lnTo>
                  <a:lnTo>
                    <a:pt x="1" y="66"/>
                  </a:lnTo>
                  <a:lnTo>
                    <a:pt x="3" y="60"/>
                  </a:lnTo>
                  <a:lnTo>
                    <a:pt x="6" y="54"/>
                  </a:lnTo>
                  <a:lnTo>
                    <a:pt x="9" y="48"/>
                  </a:lnTo>
                  <a:lnTo>
                    <a:pt x="13" y="41"/>
                  </a:lnTo>
                  <a:lnTo>
                    <a:pt x="16" y="35"/>
                  </a:lnTo>
                  <a:lnTo>
                    <a:pt x="21" y="29"/>
                  </a:lnTo>
                  <a:lnTo>
                    <a:pt x="26" y="25"/>
                  </a:lnTo>
                  <a:lnTo>
                    <a:pt x="30" y="20"/>
                  </a:lnTo>
                  <a:lnTo>
                    <a:pt x="36" y="14"/>
                  </a:lnTo>
                  <a:lnTo>
                    <a:pt x="41" y="9"/>
                  </a:lnTo>
                  <a:lnTo>
                    <a:pt x="47" y="5"/>
                  </a:lnTo>
                  <a:lnTo>
                    <a:pt x="53" y="2"/>
                  </a:lnTo>
                  <a:lnTo>
                    <a:pt x="5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2" name="Freeform 36"/>
            <p:cNvSpPr>
              <a:spLocks/>
            </p:cNvSpPr>
            <p:nvPr/>
          </p:nvSpPr>
          <p:spPr bwMode="auto">
            <a:xfrm>
              <a:off x="4536" y="2763"/>
              <a:ext cx="187" cy="53"/>
            </a:xfrm>
            <a:custGeom>
              <a:avLst/>
              <a:gdLst>
                <a:gd name="T0" fmla="*/ 90 w 203"/>
                <a:gd name="T1" fmla="*/ 0 h 55"/>
                <a:gd name="T2" fmla="*/ 107 w 203"/>
                <a:gd name="T3" fmla="*/ 0 h 55"/>
                <a:gd name="T4" fmla="*/ 124 w 203"/>
                <a:gd name="T5" fmla="*/ 2 h 55"/>
                <a:gd name="T6" fmla="*/ 142 w 203"/>
                <a:gd name="T7" fmla="*/ 5 h 55"/>
                <a:gd name="T8" fmla="*/ 159 w 203"/>
                <a:gd name="T9" fmla="*/ 11 h 55"/>
                <a:gd name="T10" fmla="*/ 174 w 203"/>
                <a:gd name="T11" fmla="*/ 20 h 55"/>
                <a:gd name="T12" fmla="*/ 186 w 203"/>
                <a:gd name="T13" fmla="*/ 31 h 55"/>
                <a:gd name="T14" fmla="*/ 199 w 203"/>
                <a:gd name="T15" fmla="*/ 44 h 55"/>
                <a:gd name="T16" fmla="*/ 193 w 203"/>
                <a:gd name="T17" fmla="*/ 55 h 55"/>
                <a:gd name="T18" fmla="*/ 185 w 203"/>
                <a:gd name="T19" fmla="*/ 47 h 55"/>
                <a:gd name="T20" fmla="*/ 177 w 203"/>
                <a:gd name="T21" fmla="*/ 38 h 55"/>
                <a:gd name="T22" fmla="*/ 167 w 203"/>
                <a:gd name="T23" fmla="*/ 29 h 55"/>
                <a:gd name="T24" fmla="*/ 160 w 203"/>
                <a:gd name="T25" fmla="*/ 26 h 55"/>
                <a:gd name="T26" fmla="*/ 156 w 203"/>
                <a:gd name="T27" fmla="*/ 23 h 55"/>
                <a:gd name="T28" fmla="*/ 150 w 203"/>
                <a:gd name="T29" fmla="*/ 20 h 55"/>
                <a:gd name="T30" fmla="*/ 144 w 203"/>
                <a:gd name="T31" fmla="*/ 18 h 55"/>
                <a:gd name="T32" fmla="*/ 137 w 203"/>
                <a:gd name="T33" fmla="*/ 17 h 55"/>
                <a:gd name="T34" fmla="*/ 130 w 203"/>
                <a:gd name="T35" fmla="*/ 17 h 55"/>
                <a:gd name="T36" fmla="*/ 124 w 203"/>
                <a:gd name="T37" fmla="*/ 15 h 55"/>
                <a:gd name="T38" fmla="*/ 118 w 203"/>
                <a:gd name="T39" fmla="*/ 14 h 55"/>
                <a:gd name="T40" fmla="*/ 110 w 203"/>
                <a:gd name="T41" fmla="*/ 14 h 55"/>
                <a:gd name="T42" fmla="*/ 104 w 203"/>
                <a:gd name="T43" fmla="*/ 12 h 55"/>
                <a:gd name="T44" fmla="*/ 90 w 203"/>
                <a:gd name="T45" fmla="*/ 11 h 55"/>
                <a:gd name="T46" fmla="*/ 76 w 203"/>
                <a:gd name="T47" fmla="*/ 12 h 55"/>
                <a:gd name="T48" fmla="*/ 64 w 203"/>
                <a:gd name="T49" fmla="*/ 15 h 55"/>
                <a:gd name="T50" fmla="*/ 50 w 203"/>
                <a:gd name="T51" fmla="*/ 18 h 55"/>
                <a:gd name="T52" fmla="*/ 37 w 203"/>
                <a:gd name="T53" fmla="*/ 23 h 55"/>
                <a:gd name="T54" fmla="*/ 24 w 203"/>
                <a:gd name="T55" fmla="*/ 28 h 55"/>
                <a:gd name="T56" fmla="*/ 12 w 203"/>
                <a:gd name="T57" fmla="*/ 32 h 55"/>
                <a:gd name="T58" fmla="*/ 0 w 203"/>
                <a:gd name="T59" fmla="*/ 37 h 55"/>
                <a:gd name="T60" fmla="*/ 3 w 203"/>
                <a:gd name="T61" fmla="*/ 25 h 55"/>
                <a:gd name="T62" fmla="*/ 10 w 203"/>
                <a:gd name="T63" fmla="*/ 21 h 55"/>
                <a:gd name="T64" fmla="*/ 21 w 203"/>
                <a:gd name="T65" fmla="*/ 17 h 55"/>
                <a:gd name="T66" fmla="*/ 33 w 203"/>
                <a:gd name="T67" fmla="*/ 14 h 55"/>
                <a:gd name="T68" fmla="*/ 47 w 203"/>
                <a:gd name="T69" fmla="*/ 9 h 55"/>
                <a:gd name="T70" fmla="*/ 59 w 203"/>
                <a:gd name="T71" fmla="*/ 5 h 55"/>
                <a:gd name="T72" fmla="*/ 70 w 203"/>
                <a:gd name="T73" fmla="*/ 2 h 55"/>
                <a:gd name="T74" fmla="*/ 78 w 203"/>
                <a:gd name="T75" fmla="*/ 0 h 55"/>
                <a:gd name="T76" fmla="*/ 81 w 203"/>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55">
                  <a:moveTo>
                    <a:pt x="81" y="0"/>
                  </a:moveTo>
                  <a:lnTo>
                    <a:pt x="90" y="0"/>
                  </a:lnTo>
                  <a:lnTo>
                    <a:pt x="98" y="0"/>
                  </a:lnTo>
                  <a:lnTo>
                    <a:pt x="107" y="0"/>
                  </a:lnTo>
                  <a:lnTo>
                    <a:pt x="116" y="0"/>
                  </a:lnTo>
                  <a:lnTo>
                    <a:pt x="124" y="2"/>
                  </a:lnTo>
                  <a:lnTo>
                    <a:pt x="133" y="3"/>
                  </a:lnTo>
                  <a:lnTo>
                    <a:pt x="142" y="5"/>
                  </a:lnTo>
                  <a:lnTo>
                    <a:pt x="151" y="8"/>
                  </a:lnTo>
                  <a:lnTo>
                    <a:pt x="159" y="11"/>
                  </a:lnTo>
                  <a:lnTo>
                    <a:pt x="167" y="15"/>
                  </a:lnTo>
                  <a:lnTo>
                    <a:pt x="174" y="20"/>
                  </a:lnTo>
                  <a:lnTo>
                    <a:pt x="180" y="25"/>
                  </a:lnTo>
                  <a:lnTo>
                    <a:pt x="186" y="31"/>
                  </a:lnTo>
                  <a:lnTo>
                    <a:pt x="194" y="38"/>
                  </a:lnTo>
                  <a:lnTo>
                    <a:pt x="199" y="44"/>
                  </a:lnTo>
                  <a:lnTo>
                    <a:pt x="203" y="55"/>
                  </a:lnTo>
                  <a:lnTo>
                    <a:pt x="193" y="55"/>
                  </a:lnTo>
                  <a:lnTo>
                    <a:pt x="188" y="51"/>
                  </a:lnTo>
                  <a:lnTo>
                    <a:pt x="185" y="47"/>
                  </a:lnTo>
                  <a:lnTo>
                    <a:pt x="180" y="43"/>
                  </a:lnTo>
                  <a:lnTo>
                    <a:pt x="177" y="38"/>
                  </a:lnTo>
                  <a:lnTo>
                    <a:pt x="171" y="34"/>
                  </a:lnTo>
                  <a:lnTo>
                    <a:pt x="167" y="29"/>
                  </a:lnTo>
                  <a:lnTo>
                    <a:pt x="163" y="28"/>
                  </a:lnTo>
                  <a:lnTo>
                    <a:pt x="160" y="26"/>
                  </a:lnTo>
                  <a:lnTo>
                    <a:pt x="159" y="25"/>
                  </a:lnTo>
                  <a:lnTo>
                    <a:pt x="156" y="23"/>
                  </a:lnTo>
                  <a:lnTo>
                    <a:pt x="153" y="21"/>
                  </a:lnTo>
                  <a:lnTo>
                    <a:pt x="150" y="20"/>
                  </a:lnTo>
                  <a:lnTo>
                    <a:pt x="147" y="20"/>
                  </a:lnTo>
                  <a:lnTo>
                    <a:pt x="144" y="18"/>
                  </a:lnTo>
                  <a:lnTo>
                    <a:pt x="141" y="18"/>
                  </a:lnTo>
                  <a:lnTo>
                    <a:pt x="137" y="17"/>
                  </a:lnTo>
                  <a:lnTo>
                    <a:pt x="133" y="17"/>
                  </a:lnTo>
                  <a:lnTo>
                    <a:pt x="130" y="17"/>
                  </a:lnTo>
                  <a:lnTo>
                    <a:pt x="127" y="15"/>
                  </a:lnTo>
                  <a:lnTo>
                    <a:pt x="124" y="15"/>
                  </a:lnTo>
                  <a:lnTo>
                    <a:pt x="121" y="15"/>
                  </a:lnTo>
                  <a:lnTo>
                    <a:pt x="118" y="14"/>
                  </a:lnTo>
                  <a:lnTo>
                    <a:pt x="113" y="14"/>
                  </a:lnTo>
                  <a:lnTo>
                    <a:pt x="110" y="14"/>
                  </a:lnTo>
                  <a:lnTo>
                    <a:pt x="107" y="12"/>
                  </a:lnTo>
                  <a:lnTo>
                    <a:pt x="104" y="12"/>
                  </a:lnTo>
                  <a:lnTo>
                    <a:pt x="98" y="11"/>
                  </a:lnTo>
                  <a:lnTo>
                    <a:pt x="90" y="11"/>
                  </a:lnTo>
                  <a:lnTo>
                    <a:pt x="84" y="11"/>
                  </a:lnTo>
                  <a:lnTo>
                    <a:pt x="76" y="12"/>
                  </a:lnTo>
                  <a:lnTo>
                    <a:pt x="70" y="14"/>
                  </a:lnTo>
                  <a:lnTo>
                    <a:pt x="64" y="15"/>
                  </a:lnTo>
                  <a:lnTo>
                    <a:pt x="56" y="17"/>
                  </a:lnTo>
                  <a:lnTo>
                    <a:pt x="50" y="18"/>
                  </a:lnTo>
                  <a:lnTo>
                    <a:pt x="43" y="20"/>
                  </a:lnTo>
                  <a:lnTo>
                    <a:pt x="37" y="23"/>
                  </a:lnTo>
                  <a:lnTo>
                    <a:pt x="30" y="25"/>
                  </a:lnTo>
                  <a:lnTo>
                    <a:pt x="24" y="28"/>
                  </a:lnTo>
                  <a:lnTo>
                    <a:pt x="18" y="29"/>
                  </a:lnTo>
                  <a:lnTo>
                    <a:pt x="12" y="32"/>
                  </a:lnTo>
                  <a:lnTo>
                    <a:pt x="6" y="34"/>
                  </a:lnTo>
                  <a:lnTo>
                    <a:pt x="0" y="37"/>
                  </a:lnTo>
                  <a:lnTo>
                    <a:pt x="1" y="26"/>
                  </a:lnTo>
                  <a:lnTo>
                    <a:pt x="3" y="25"/>
                  </a:lnTo>
                  <a:lnTo>
                    <a:pt x="6" y="25"/>
                  </a:lnTo>
                  <a:lnTo>
                    <a:pt x="10" y="21"/>
                  </a:lnTo>
                  <a:lnTo>
                    <a:pt x="17" y="20"/>
                  </a:lnTo>
                  <a:lnTo>
                    <a:pt x="21" y="17"/>
                  </a:lnTo>
                  <a:lnTo>
                    <a:pt x="27" y="15"/>
                  </a:lnTo>
                  <a:lnTo>
                    <a:pt x="33" y="14"/>
                  </a:lnTo>
                  <a:lnTo>
                    <a:pt x="41" y="11"/>
                  </a:lnTo>
                  <a:lnTo>
                    <a:pt x="47" y="9"/>
                  </a:lnTo>
                  <a:lnTo>
                    <a:pt x="53" y="6"/>
                  </a:lnTo>
                  <a:lnTo>
                    <a:pt x="59" y="5"/>
                  </a:lnTo>
                  <a:lnTo>
                    <a:pt x="66" y="3"/>
                  </a:lnTo>
                  <a:lnTo>
                    <a:pt x="70" y="2"/>
                  </a:lnTo>
                  <a:lnTo>
                    <a:pt x="75" y="2"/>
                  </a:lnTo>
                  <a:lnTo>
                    <a:pt x="78" y="0"/>
                  </a:lnTo>
                  <a:lnTo>
                    <a:pt x="81" y="0"/>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3" name="Freeform 37"/>
            <p:cNvSpPr>
              <a:spLocks/>
            </p:cNvSpPr>
            <p:nvPr/>
          </p:nvSpPr>
          <p:spPr bwMode="auto">
            <a:xfrm>
              <a:off x="4536" y="2808"/>
              <a:ext cx="136" cy="34"/>
            </a:xfrm>
            <a:custGeom>
              <a:avLst/>
              <a:gdLst>
                <a:gd name="T0" fmla="*/ 63 w 148"/>
                <a:gd name="T1" fmla="*/ 0 h 34"/>
                <a:gd name="T2" fmla="*/ 73 w 148"/>
                <a:gd name="T3" fmla="*/ 0 h 34"/>
                <a:gd name="T4" fmla="*/ 87 w 148"/>
                <a:gd name="T5" fmla="*/ 0 h 34"/>
                <a:gd name="T6" fmla="*/ 99 w 148"/>
                <a:gd name="T7" fmla="*/ 4 h 34"/>
                <a:gd name="T8" fmla="*/ 111 w 148"/>
                <a:gd name="T9" fmla="*/ 8 h 34"/>
                <a:gd name="T10" fmla="*/ 124 w 148"/>
                <a:gd name="T11" fmla="*/ 13 h 34"/>
                <a:gd name="T12" fmla="*/ 134 w 148"/>
                <a:gd name="T13" fmla="*/ 19 h 34"/>
                <a:gd name="T14" fmla="*/ 144 w 148"/>
                <a:gd name="T15" fmla="*/ 26 h 34"/>
                <a:gd name="T16" fmla="*/ 141 w 148"/>
                <a:gd name="T17" fmla="*/ 34 h 34"/>
                <a:gd name="T18" fmla="*/ 134 w 148"/>
                <a:gd name="T19" fmla="*/ 31 h 34"/>
                <a:gd name="T20" fmla="*/ 127 w 148"/>
                <a:gd name="T21" fmla="*/ 30 h 34"/>
                <a:gd name="T22" fmla="*/ 119 w 148"/>
                <a:gd name="T23" fmla="*/ 25 h 34"/>
                <a:gd name="T24" fmla="*/ 111 w 148"/>
                <a:gd name="T25" fmla="*/ 22 h 34"/>
                <a:gd name="T26" fmla="*/ 104 w 148"/>
                <a:gd name="T27" fmla="*/ 17 h 34"/>
                <a:gd name="T28" fmla="*/ 96 w 148"/>
                <a:gd name="T29" fmla="*/ 14 h 34"/>
                <a:gd name="T30" fmla="*/ 87 w 148"/>
                <a:gd name="T31" fmla="*/ 13 h 34"/>
                <a:gd name="T32" fmla="*/ 78 w 148"/>
                <a:gd name="T33" fmla="*/ 11 h 34"/>
                <a:gd name="T34" fmla="*/ 67 w 148"/>
                <a:gd name="T35" fmla="*/ 11 h 34"/>
                <a:gd name="T36" fmla="*/ 56 w 148"/>
                <a:gd name="T37" fmla="*/ 14 h 34"/>
                <a:gd name="T38" fmla="*/ 47 w 148"/>
                <a:gd name="T39" fmla="*/ 16 h 34"/>
                <a:gd name="T40" fmla="*/ 38 w 148"/>
                <a:gd name="T41" fmla="*/ 19 h 34"/>
                <a:gd name="T42" fmla="*/ 29 w 148"/>
                <a:gd name="T43" fmla="*/ 22 h 34"/>
                <a:gd name="T44" fmla="*/ 20 w 148"/>
                <a:gd name="T45" fmla="*/ 25 h 34"/>
                <a:gd name="T46" fmla="*/ 12 w 148"/>
                <a:gd name="T47" fmla="*/ 28 h 34"/>
                <a:gd name="T48" fmla="*/ 3 w 148"/>
                <a:gd name="T49" fmla="*/ 31 h 34"/>
                <a:gd name="T50" fmla="*/ 1 w 148"/>
                <a:gd name="T51" fmla="*/ 22 h 34"/>
                <a:gd name="T52" fmla="*/ 6 w 148"/>
                <a:gd name="T53" fmla="*/ 19 h 34"/>
                <a:gd name="T54" fmla="*/ 14 w 148"/>
                <a:gd name="T55" fmla="*/ 14 h 34"/>
                <a:gd name="T56" fmla="*/ 21 w 148"/>
                <a:gd name="T57" fmla="*/ 11 h 34"/>
                <a:gd name="T58" fmla="*/ 30 w 148"/>
                <a:gd name="T59" fmla="*/ 8 h 34"/>
                <a:gd name="T60" fmla="*/ 38 w 148"/>
                <a:gd name="T61" fmla="*/ 5 h 34"/>
                <a:gd name="T62" fmla="*/ 46 w 148"/>
                <a:gd name="T63" fmla="*/ 2 h 34"/>
                <a:gd name="T64" fmla="*/ 53 w 148"/>
                <a:gd name="T65" fmla="*/ 2 h 34"/>
                <a:gd name="T66" fmla="*/ 56 w 148"/>
                <a:gd name="T6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34">
                  <a:moveTo>
                    <a:pt x="56" y="2"/>
                  </a:moveTo>
                  <a:lnTo>
                    <a:pt x="63" y="0"/>
                  </a:lnTo>
                  <a:lnTo>
                    <a:pt x="69" y="0"/>
                  </a:lnTo>
                  <a:lnTo>
                    <a:pt x="73" y="0"/>
                  </a:lnTo>
                  <a:lnTo>
                    <a:pt x="81" y="0"/>
                  </a:lnTo>
                  <a:lnTo>
                    <a:pt x="87" y="0"/>
                  </a:lnTo>
                  <a:lnTo>
                    <a:pt x="93" y="2"/>
                  </a:lnTo>
                  <a:lnTo>
                    <a:pt x="99" y="4"/>
                  </a:lnTo>
                  <a:lnTo>
                    <a:pt x="105" y="7"/>
                  </a:lnTo>
                  <a:lnTo>
                    <a:pt x="111" y="8"/>
                  </a:lnTo>
                  <a:lnTo>
                    <a:pt x="118" y="10"/>
                  </a:lnTo>
                  <a:lnTo>
                    <a:pt x="124" y="13"/>
                  </a:lnTo>
                  <a:lnTo>
                    <a:pt x="128" y="16"/>
                  </a:lnTo>
                  <a:lnTo>
                    <a:pt x="134" y="19"/>
                  </a:lnTo>
                  <a:lnTo>
                    <a:pt x="139" y="23"/>
                  </a:lnTo>
                  <a:lnTo>
                    <a:pt x="144" y="26"/>
                  </a:lnTo>
                  <a:lnTo>
                    <a:pt x="148" y="31"/>
                  </a:lnTo>
                  <a:lnTo>
                    <a:pt x="141" y="34"/>
                  </a:lnTo>
                  <a:lnTo>
                    <a:pt x="137" y="34"/>
                  </a:lnTo>
                  <a:lnTo>
                    <a:pt x="134" y="31"/>
                  </a:lnTo>
                  <a:lnTo>
                    <a:pt x="130" y="31"/>
                  </a:lnTo>
                  <a:lnTo>
                    <a:pt x="127" y="30"/>
                  </a:lnTo>
                  <a:lnTo>
                    <a:pt x="124" y="26"/>
                  </a:lnTo>
                  <a:lnTo>
                    <a:pt x="119" y="25"/>
                  </a:lnTo>
                  <a:lnTo>
                    <a:pt x="116" y="23"/>
                  </a:lnTo>
                  <a:lnTo>
                    <a:pt x="111" y="22"/>
                  </a:lnTo>
                  <a:lnTo>
                    <a:pt x="107" y="19"/>
                  </a:lnTo>
                  <a:lnTo>
                    <a:pt x="104" y="17"/>
                  </a:lnTo>
                  <a:lnTo>
                    <a:pt x="99" y="16"/>
                  </a:lnTo>
                  <a:lnTo>
                    <a:pt x="96" y="14"/>
                  </a:lnTo>
                  <a:lnTo>
                    <a:pt x="92" y="14"/>
                  </a:lnTo>
                  <a:lnTo>
                    <a:pt x="87" y="13"/>
                  </a:lnTo>
                  <a:lnTo>
                    <a:pt x="82" y="11"/>
                  </a:lnTo>
                  <a:lnTo>
                    <a:pt x="78" y="11"/>
                  </a:lnTo>
                  <a:lnTo>
                    <a:pt x="72" y="11"/>
                  </a:lnTo>
                  <a:lnTo>
                    <a:pt x="67" y="11"/>
                  </a:lnTo>
                  <a:lnTo>
                    <a:pt x="61" y="13"/>
                  </a:lnTo>
                  <a:lnTo>
                    <a:pt x="56" y="14"/>
                  </a:lnTo>
                  <a:lnTo>
                    <a:pt x="52" y="14"/>
                  </a:lnTo>
                  <a:lnTo>
                    <a:pt x="47" y="16"/>
                  </a:lnTo>
                  <a:lnTo>
                    <a:pt x="43" y="17"/>
                  </a:lnTo>
                  <a:lnTo>
                    <a:pt x="38" y="19"/>
                  </a:lnTo>
                  <a:lnTo>
                    <a:pt x="33" y="20"/>
                  </a:lnTo>
                  <a:lnTo>
                    <a:pt x="29" y="22"/>
                  </a:lnTo>
                  <a:lnTo>
                    <a:pt x="24" y="23"/>
                  </a:lnTo>
                  <a:lnTo>
                    <a:pt x="20" y="25"/>
                  </a:lnTo>
                  <a:lnTo>
                    <a:pt x="15" y="26"/>
                  </a:lnTo>
                  <a:lnTo>
                    <a:pt x="12" y="28"/>
                  </a:lnTo>
                  <a:lnTo>
                    <a:pt x="7" y="30"/>
                  </a:lnTo>
                  <a:lnTo>
                    <a:pt x="3" y="31"/>
                  </a:lnTo>
                  <a:lnTo>
                    <a:pt x="0" y="25"/>
                  </a:lnTo>
                  <a:lnTo>
                    <a:pt x="1" y="22"/>
                  </a:lnTo>
                  <a:lnTo>
                    <a:pt x="3" y="20"/>
                  </a:lnTo>
                  <a:lnTo>
                    <a:pt x="6" y="19"/>
                  </a:lnTo>
                  <a:lnTo>
                    <a:pt x="10" y="16"/>
                  </a:lnTo>
                  <a:lnTo>
                    <a:pt x="14" y="14"/>
                  </a:lnTo>
                  <a:lnTo>
                    <a:pt x="17" y="13"/>
                  </a:lnTo>
                  <a:lnTo>
                    <a:pt x="21" y="11"/>
                  </a:lnTo>
                  <a:lnTo>
                    <a:pt x="26" y="10"/>
                  </a:lnTo>
                  <a:lnTo>
                    <a:pt x="30" y="8"/>
                  </a:lnTo>
                  <a:lnTo>
                    <a:pt x="33" y="7"/>
                  </a:lnTo>
                  <a:lnTo>
                    <a:pt x="38" y="5"/>
                  </a:lnTo>
                  <a:lnTo>
                    <a:pt x="43" y="4"/>
                  </a:lnTo>
                  <a:lnTo>
                    <a:pt x="46" y="2"/>
                  </a:lnTo>
                  <a:lnTo>
                    <a:pt x="50" y="2"/>
                  </a:lnTo>
                  <a:lnTo>
                    <a:pt x="53" y="2"/>
                  </a:lnTo>
                  <a:lnTo>
                    <a:pt x="56" y="2"/>
                  </a:lnTo>
                  <a:lnTo>
                    <a:pt x="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4" name="Freeform 38"/>
            <p:cNvSpPr>
              <a:spLocks/>
            </p:cNvSpPr>
            <p:nvPr/>
          </p:nvSpPr>
          <p:spPr bwMode="auto">
            <a:xfrm>
              <a:off x="4202" y="2885"/>
              <a:ext cx="534" cy="352"/>
            </a:xfrm>
            <a:custGeom>
              <a:avLst/>
              <a:gdLst>
                <a:gd name="T0" fmla="*/ 303 w 580"/>
                <a:gd name="T1" fmla="*/ 14 h 360"/>
                <a:gd name="T2" fmla="*/ 286 w 580"/>
                <a:gd name="T3" fmla="*/ 26 h 360"/>
                <a:gd name="T4" fmla="*/ 269 w 580"/>
                <a:gd name="T5" fmla="*/ 36 h 360"/>
                <a:gd name="T6" fmla="*/ 250 w 580"/>
                <a:gd name="T7" fmla="*/ 49 h 360"/>
                <a:gd name="T8" fmla="*/ 214 w 580"/>
                <a:gd name="T9" fmla="*/ 74 h 360"/>
                <a:gd name="T10" fmla="*/ 181 w 580"/>
                <a:gd name="T11" fmla="*/ 98 h 360"/>
                <a:gd name="T12" fmla="*/ 150 w 580"/>
                <a:gd name="T13" fmla="*/ 127 h 360"/>
                <a:gd name="T14" fmla="*/ 116 w 580"/>
                <a:gd name="T15" fmla="*/ 155 h 360"/>
                <a:gd name="T16" fmla="*/ 86 w 580"/>
                <a:gd name="T17" fmla="*/ 182 h 360"/>
                <a:gd name="T18" fmla="*/ 55 w 580"/>
                <a:gd name="T19" fmla="*/ 213 h 360"/>
                <a:gd name="T20" fmla="*/ 38 w 580"/>
                <a:gd name="T21" fmla="*/ 233 h 360"/>
                <a:gd name="T22" fmla="*/ 20 w 580"/>
                <a:gd name="T23" fmla="*/ 253 h 360"/>
                <a:gd name="T24" fmla="*/ 11 w 580"/>
                <a:gd name="T25" fmla="*/ 277 h 360"/>
                <a:gd name="T26" fmla="*/ 11 w 580"/>
                <a:gd name="T27" fmla="*/ 309 h 360"/>
                <a:gd name="T28" fmla="*/ 28 w 580"/>
                <a:gd name="T29" fmla="*/ 332 h 360"/>
                <a:gd name="T30" fmla="*/ 57 w 580"/>
                <a:gd name="T31" fmla="*/ 346 h 360"/>
                <a:gd name="T32" fmla="*/ 90 w 580"/>
                <a:gd name="T33" fmla="*/ 347 h 360"/>
                <a:gd name="T34" fmla="*/ 123 w 580"/>
                <a:gd name="T35" fmla="*/ 347 h 360"/>
                <a:gd name="T36" fmla="*/ 156 w 580"/>
                <a:gd name="T37" fmla="*/ 346 h 360"/>
                <a:gd name="T38" fmla="*/ 190 w 580"/>
                <a:gd name="T39" fmla="*/ 349 h 360"/>
                <a:gd name="T40" fmla="*/ 227 w 580"/>
                <a:gd name="T41" fmla="*/ 349 h 360"/>
                <a:gd name="T42" fmla="*/ 263 w 580"/>
                <a:gd name="T43" fmla="*/ 346 h 360"/>
                <a:gd name="T44" fmla="*/ 308 w 580"/>
                <a:gd name="T45" fmla="*/ 334 h 360"/>
                <a:gd name="T46" fmla="*/ 393 w 580"/>
                <a:gd name="T47" fmla="*/ 294 h 360"/>
                <a:gd name="T48" fmla="*/ 473 w 580"/>
                <a:gd name="T49" fmla="*/ 239 h 360"/>
                <a:gd name="T50" fmla="*/ 546 w 580"/>
                <a:gd name="T51" fmla="*/ 175 h 360"/>
                <a:gd name="T52" fmla="*/ 556 w 580"/>
                <a:gd name="T53" fmla="*/ 161 h 360"/>
                <a:gd name="T54" fmla="*/ 563 w 580"/>
                <a:gd name="T55" fmla="*/ 144 h 360"/>
                <a:gd name="T56" fmla="*/ 571 w 580"/>
                <a:gd name="T57" fmla="*/ 130 h 360"/>
                <a:gd name="T58" fmla="*/ 577 w 580"/>
                <a:gd name="T59" fmla="*/ 141 h 360"/>
                <a:gd name="T60" fmla="*/ 569 w 580"/>
                <a:gd name="T61" fmla="*/ 159 h 360"/>
                <a:gd name="T62" fmla="*/ 557 w 580"/>
                <a:gd name="T63" fmla="*/ 175 h 360"/>
                <a:gd name="T64" fmla="*/ 517 w 580"/>
                <a:gd name="T65" fmla="*/ 218 h 360"/>
                <a:gd name="T66" fmla="*/ 429 w 580"/>
                <a:gd name="T67" fmla="*/ 286 h 360"/>
                <a:gd name="T68" fmla="*/ 332 w 580"/>
                <a:gd name="T69" fmla="*/ 337 h 360"/>
                <a:gd name="T70" fmla="*/ 247 w 580"/>
                <a:gd name="T71" fmla="*/ 360 h 360"/>
                <a:gd name="T72" fmla="*/ 233 w 580"/>
                <a:gd name="T73" fmla="*/ 360 h 360"/>
                <a:gd name="T74" fmla="*/ 219 w 580"/>
                <a:gd name="T75" fmla="*/ 358 h 360"/>
                <a:gd name="T76" fmla="*/ 187 w 580"/>
                <a:gd name="T77" fmla="*/ 357 h 360"/>
                <a:gd name="T78" fmla="*/ 142 w 580"/>
                <a:gd name="T79" fmla="*/ 357 h 360"/>
                <a:gd name="T80" fmla="*/ 98 w 580"/>
                <a:gd name="T81" fmla="*/ 360 h 360"/>
                <a:gd name="T82" fmla="*/ 55 w 580"/>
                <a:gd name="T83" fmla="*/ 357 h 360"/>
                <a:gd name="T84" fmla="*/ 26 w 580"/>
                <a:gd name="T85" fmla="*/ 346 h 360"/>
                <a:gd name="T86" fmla="*/ 5 w 580"/>
                <a:gd name="T87" fmla="*/ 323 h 360"/>
                <a:gd name="T88" fmla="*/ 2 w 580"/>
                <a:gd name="T89" fmla="*/ 292 h 360"/>
                <a:gd name="T90" fmla="*/ 6 w 580"/>
                <a:gd name="T91" fmla="*/ 254 h 360"/>
                <a:gd name="T92" fmla="*/ 32 w 580"/>
                <a:gd name="T93" fmla="*/ 222 h 360"/>
                <a:gd name="T94" fmla="*/ 60 w 580"/>
                <a:gd name="T95" fmla="*/ 193 h 360"/>
                <a:gd name="T96" fmla="*/ 90 w 580"/>
                <a:gd name="T97" fmla="*/ 164 h 360"/>
                <a:gd name="T98" fmla="*/ 123 w 580"/>
                <a:gd name="T99" fmla="*/ 137 h 360"/>
                <a:gd name="T100" fmla="*/ 155 w 580"/>
                <a:gd name="T101" fmla="*/ 111 h 360"/>
                <a:gd name="T102" fmla="*/ 191 w 580"/>
                <a:gd name="T103" fmla="*/ 78 h 360"/>
                <a:gd name="T104" fmla="*/ 236 w 580"/>
                <a:gd name="T105" fmla="*/ 48 h 360"/>
                <a:gd name="T106" fmla="*/ 280 w 580"/>
                <a:gd name="T107" fmla="*/ 1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0" h="360">
                  <a:moveTo>
                    <a:pt x="305" y="0"/>
                  </a:moveTo>
                  <a:lnTo>
                    <a:pt x="308" y="10"/>
                  </a:lnTo>
                  <a:lnTo>
                    <a:pt x="306" y="10"/>
                  </a:lnTo>
                  <a:lnTo>
                    <a:pt x="305" y="13"/>
                  </a:lnTo>
                  <a:lnTo>
                    <a:pt x="303" y="14"/>
                  </a:lnTo>
                  <a:lnTo>
                    <a:pt x="300" y="17"/>
                  </a:lnTo>
                  <a:lnTo>
                    <a:pt x="297" y="19"/>
                  </a:lnTo>
                  <a:lnTo>
                    <a:pt x="294" y="22"/>
                  </a:lnTo>
                  <a:lnTo>
                    <a:pt x="289" y="23"/>
                  </a:lnTo>
                  <a:lnTo>
                    <a:pt x="286" y="26"/>
                  </a:lnTo>
                  <a:lnTo>
                    <a:pt x="283" y="28"/>
                  </a:lnTo>
                  <a:lnTo>
                    <a:pt x="279" y="29"/>
                  </a:lnTo>
                  <a:lnTo>
                    <a:pt x="276" y="33"/>
                  </a:lnTo>
                  <a:lnTo>
                    <a:pt x="273" y="34"/>
                  </a:lnTo>
                  <a:lnTo>
                    <a:pt x="269" y="36"/>
                  </a:lnTo>
                  <a:lnTo>
                    <a:pt x="268" y="37"/>
                  </a:lnTo>
                  <a:lnTo>
                    <a:pt x="265" y="39"/>
                  </a:lnTo>
                  <a:lnTo>
                    <a:pt x="263" y="42"/>
                  </a:lnTo>
                  <a:lnTo>
                    <a:pt x="256" y="46"/>
                  </a:lnTo>
                  <a:lnTo>
                    <a:pt x="250" y="49"/>
                  </a:lnTo>
                  <a:lnTo>
                    <a:pt x="242" y="54"/>
                  </a:lnTo>
                  <a:lnTo>
                    <a:pt x="236" y="60"/>
                  </a:lnTo>
                  <a:lnTo>
                    <a:pt x="228" y="65"/>
                  </a:lnTo>
                  <a:lnTo>
                    <a:pt x="222" y="69"/>
                  </a:lnTo>
                  <a:lnTo>
                    <a:pt x="214" y="74"/>
                  </a:lnTo>
                  <a:lnTo>
                    <a:pt x="208" y="78"/>
                  </a:lnTo>
                  <a:lnTo>
                    <a:pt x="201" y="83"/>
                  </a:lnTo>
                  <a:lnTo>
                    <a:pt x="194" y="88"/>
                  </a:lnTo>
                  <a:lnTo>
                    <a:pt x="188" y="92"/>
                  </a:lnTo>
                  <a:lnTo>
                    <a:pt x="181" y="98"/>
                  </a:lnTo>
                  <a:lnTo>
                    <a:pt x="175" y="104"/>
                  </a:lnTo>
                  <a:lnTo>
                    <a:pt x="168" y="111"/>
                  </a:lnTo>
                  <a:lnTo>
                    <a:pt x="162" y="117"/>
                  </a:lnTo>
                  <a:lnTo>
                    <a:pt x="156" y="123"/>
                  </a:lnTo>
                  <a:lnTo>
                    <a:pt x="150" y="127"/>
                  </a:lnTo>
                  <a:lnTo>
                    <a:pt x="142" y="133"/>
                  </a:lnTo>
                  <a:lnTo>
                    <a:pt x="136" y="138"/>
                  </a:lnTo>
                  <a:lnTo>
                    <a:pt x="130" y="144"/>
                  </a:lnTo>
                  <a:lnTo>
                    <a:pt x="124" y="149"/>
                  </a:lnTo>
                  <a:lnTo>
                    <a:pt x="116" y="155"/>
                  </a:lnTo>
                  <a:lnTo>
                    <a:pt x="110" y="159"/>
                  </a:lnTo>
                  <a:lnTo>
                    <a:pt x="104" y="166"/>
                  </a:lnTo>
                  <a:lnTo>
                    <a:pt x="98" y="172"/>
                  </a:lnTo>
                  <a:lnTo>
                    <a:pt x="92" y="176"/>
                  </a:lnTo>
                  <a:lnTo>
                    <a:pt x="86" y="182"/>
                  </a:lnTo>
                  <a:lnTo>
                    <a:pt x="80" y="188"/>
                  </a:lnTo>
                  <a:lnTo>
                    <a:pt x="74" y="195"/>
                  </a:lnTo>
                  <a:lnTo>
                    <a:pt x="68" y="199"/>
                  </a:lnTo>
                  <a:lnTo>
                    <a:pt x="61" y="205"/>
                  </a:lnTo>
                  <a:lnTo>
                    <a:pt x="55" y="213"/>
                  </a:lnTo>
                  <a:lnTo>
                    <a:pt x="52" y="216"/>
                  </a:lnTo>
                  <a:lnTo>
                    <a:pt x="49" y="221"/>
                  </a:lnTo>
                  <a:lnTo>
                    <a:pt x="46" y="225"/>
                  </a:lnTo>
                  <a:lnTo>
                    <a:pt x="41" y="228"/>
                  </a:lnTo>
                  <a:lnTo>
                    <a:pt x="38" y="233"/>
                  </a:lnTo>
                  <a:lnTo>
                    <a:pt x="34" y="236"/>
                  </a:lnTo>
                  <a:lnTo>
                    <a:pt x="31" y="240"/>
                  </a:lnTo>
                  <a:lnTo>
                    <a:pt x="26" y="245"/>
                  </a:lnTo>
                  <a:lnTo>
                    <a:pt x="23" y="250"/>
                  </a:lnTo>
                  <a:lnTo>
                    <a:pt x="20" y="253"/>
                  </a:lnTo>
                  <a:lnTo>
                    <a:pt x="15" y="257"/>
                  </a:lnTo>
                  <a:lnTo>
                    <a:pt x="14" y="262"/>
                  </a:lnTo>
                  <a:lnTo>
                    <a:pt x="12" y="266"/>
                  </a:lnTo>
                  <a:lnTo>
                    <a:pt x="12" y="273"/>
                  </a:lnTo>
                  <a:lnTo>
                    <a:pt x="11" y="277"/>
                  </a:lnTo>
                  <a:lnTo>
                    <a:pt x="12" y="283"/>
                  </a:lnTo>
                  <a:lnTo>
                    <a:pt x="11" y="289"/>
                  </a:lnTo>
                  <a:lnTo>
                    <a:pt x="9" y="297"/>
                  </a:lnTo>
                  <a:lnTo>
                    <a:pt x="9" y="303"/>
                  </a:lnTo>
                  <a:lnTo>
                    <a:pt x="11" y="309"/>
                  </a:lnTo>
                  <a:lnTo>
                    <a:pt x="12" y="314"/>
                  </a:lnTo>
                  <a:lnTo>
                    <a:pt x="15" y="320"/>
                  </a:lnTo>
                  <a:lnTo>
                    <a:pt x="19" y="325"/>
                  </a:lnTo>
                  <a:lnTo>
                    <a:pt x="23" y="329"/>
                  </a:lnTo>
                  <a:lnTo>
                    <a:pt x="28" y="332"/>
                  </a:lnTo>
                  <a:lnTo>
                    <a:pt x="34" y="337"/>
                  </a:lnTo>
                  <a:lnTo>
                    <a:pt x="38" y="340"/>
                  </a:lnTo>
                  <a:lnTo>
                    <a:pt x="45" y="343"/>
                  </a:lnTo>
                  <a:lnTo>
                    <a:pt x="51" y="344"/>
                  </a:lnTo>
                  <a:lnTo>
                    <a:pt x="57" y="346"/>
                  </a:lnTo>
                  <a:lnTo>
                    <a:pt x="64" y="347"/>
                  </a:lnTo>
                  <a:lnTo>
                    <a:pt x="71" y="347"/>
                  </a:lnTo>
                  <a:lnTo>
                    <a:pt x="77" y="347"/>
                  </a:lnTo>
                  <a:lnTo>
                    <a:pt x="84" y="347"/>
                  </a:lnTo>
                  <a:lnTo>
                    <a:pt x="90" y="347"/>
                  </a:lnTo>
                  <a:lnTo>
                    <a:pt x="97" y="347"/>
                  </a:lnTo>
                  <a:lnTo>
                    <a:pt x="103" y="347"/>
                  </a:lnTo>
                  <a:lnTo>
                    <a:pt x="109" y="347"/>
                  </a:lnTo>
                  <a:lnTo>
                    <a:pt x="116" y="347"/>
                  </a:lnTo>
                  <a:lnTo>
                    <a:pt x="123" y="347"/>
                  </a:lnTo>
                  <a:lnTo>
                    <a:pt x="129" y="347"/>
                  </a:lnTo>
                  <a:lnTo>
                    <a:pt x="136" y="346"/>
                  </a:lnTo>
                  <a:lnTo>
                    <a:pt x="142" y="346"/>
                  </a:lnTo>
                  <a:lnTo>
                    <a:pt x="149" y="346"/>
                  </a:lnTo>
                  <a:lnTo>
                    <a:pt x="156" y="346"/>
                  </a:lnTo>
                  <a:lnTo>
                    <a:pt x="162" y="346"/>
                  </a:lnTo>
                  <a:lnTo>
                    <a:pt x="168" y="347"/>
                  </a:lnTo>
                  <a:lnTo>
                    <a:pt x="176" y="347"/>
                  </a:lnTo>
                  <a:lnTo>
                    <a:pt x="184" y="347"/>
                  </a:lnTo>
                  <a:lnTo>
                    <a:pt x="190" y="349"/>
                  </a:lnTo>
                  <a:lnTo>
                    <a:pt x="198" y="349"/>
                  </a:lnTo>
                  <a:lnTo>
                    <a:pt x="205" y="349"/>
                  </a:lnTo>
                  <a:lnTo>
                    <a:pt x="211" y="349"/>
                  </a:lnTo>
                  <a:lnTo>
                    <a:pt x="219" y="349"/>
                  </a:lnTo>
                  <a:lnTo>
                    <a:pt x="227" y="349"/>
                  </a:lnTo>
                  <a:lnTo>
                    <a:pt x="234" y="349"/>
                  </a:lnTo>
                  <a:lnTo>
                    <a:pt x="240" y="349"/>
                  </a:lnTo>
                  <a:lnTo>
                    <a:pt x="248" y="347"/>
                  </a:lnTo>
                  <a:lnTo>
                    <a:pt x="256" y="347"/>
                  </a:lnTo>
                  <a:lnTo>
                    <a:pt x="263" y="346"/>
                  </a:lnTo>
                  <a:lnTo>
                    <a:pt x="269" y="344"/>
                  </a:lnTo>
                  <a:lnTo>
                    <a:pt x="277" y="343"/>
                  </a:lnTo>
                  <a:lnTo>
                    <a:pt x="283" y="341"/>
                  </a:lnTo>
                  <a:lnTo>
                    <a:pt x="291" y="340"/>
                  </a:lnTo>
                  <a:lnTo>
                    <a:pt x="308" y="334"/>
                  </a:lnTo>
                  <a:lnTo>
                    <a:pt x="326" y="328"/>
                  </a:lnTo>
                  <a:lnTo>
                    <a:pt x="343" y="320"/>
                  </a:lnTo>
                  <a:lnTo>
                    <a:pt x="360" y="312"/>
                  </a:lnTo>
                  <a:lnTo>
                    <a:pt x="377" y="303"/>
                  </a:lnTo>
                  <a:lnTo>
                    <a:pt x="393" y="294"/>
                  </a:lnTo>
                  <a:lnTo>
                    <a:pt x="410" y="283"/>
                  </a:lnTo>
                  <a:lnTo>
                    <a:pt x="426" y="274"/>
                  </a:lnTo>
                  <a:lnTo>
                    <a:pt x="441" y="262"/>
                  </a:lnTo>
                  <a:lnTo>
                    <a:pt x="458" y="251"/>
                  </a:lnTo>
                  <a:lnTo>
                    <a:pt x="473" y="239"/>
                  </a:lnTo>
                  <a:lnTo>
                    <a:pt x="488" y="227"/>
                  </a:lnTo>
                  <a:lnTo>
                    <a:pt x="502" y="214"/>
                  </a:lnTo>
                  <a:lnTo>
                    <a:pt x="517" y="201"/>
                  </a:lnTo>
                  <a:lnTo>
                    <a:pt x="531" y="187"/>
                  </a:lnTo>
                  <a:lnTo>
                    <a:pt x="546" y="175"/>
                  </a:lnTo>
                  <a:lnTo>
                    <a:pt x="548" y="172"/>
                  </a:lnTo>
                  <a:lnTo>
                    <a:pt x="549" y="169"/>
                  </a:lnTo>
                  <a:lnTo>
                    <a:pt x="551" y="166"/>
                  </a:lnTo>
                  <a:lnTo>
                    <a:pt x="554" y="164"/>
                  </a:lnTo>
                  <a:lnTo>
                    <a:pt x="556" y="161"/>
                  </a:lnTo>
                  <a:lnTo>
                    <a:pt x="557" y="158"/>
                  </a:lnTo>
                  <a:lnTo>
                    <a:pt x="559" y="155"/>
                  </a:lnTo>
                  <a:lnTo>
                    <a:pt x="560" y="152"/>
                  </a:lnTo>
                  <a:lnTo>
                    <a:pt x="562" y="149"/>
                  </a:lnTo>
                  <a:lnTo>
                    <a:pt x="563" y="144"/>
                  </a:lnTo>
                  <a:lnTo>
                    <a:pt x="565" y="143"/>
                  </a:lnTo>
                  <a:lnTo>
                    <a:pt x="568" y="140"/>
                  </a:lnTo>
                  <a:lnTo>
                    <a:pt x="568" y="137"/>
                  </a:lnTo>
                  <a:lnTo>
                    <a:pt x="569" y="133"/>
                  </a:lnTo>
                  <a:lnTo>
                    <a:pt x="571" y="130"/>
                  </a:lnTo>
                  <a:lnTo>
                    <a:pt x="572" y="129"/>
                  </a:lnTo>
                  <a:lnTo>
                    <a:pt x="580" y="129"/>
                  </a:lnTo>
                  <a:lnTo>
                    <a:pt x="580" y="133"/>
                  </a:lnTo>
                  <a:lnTo>
                    <a:pt x="579" y="137"/>
                  </a:lnTo>
                  <a:lnTo>
                    <a:pt x="577" y="141"/>
                  </a:lnTo>
                  <a:lnTo>
                    <a:pt x="577" y="144"/>
                  </a:lnTo>
                  <a:lnTo>
                    <a:pt x="575" y="147"/>
                  </a:lnTo>
                  <a:lnTo>
                    <a:pt x="574" y="152"/>
                  </a:lnTo>
                  <a:lnTo>
                    <a:pt x="571" y="155"/>
                  </a:lnTo>
                  <a:lnTo>
                    <a:pt x="569" y="159"/>
                  </a:lnTo>
                  <a:lnTo>
                    <a:pt x="566" y="162"/>
                  </a:lnTo>
                  <a:lnTo>
                    <a:pt x="565" y="166"/>
                  </a:lnTo>
                  <a:lnTo>
                    <a:pt x="562" y="169"/>
                  </a:lnTo>
                  <a:lnTo>
                    <a:pt x="560" y="172"/>
                  </a:lnTo>
                  <a:lnTo>
                    <a:pt x="557" y="175"/>
                  </a:lnTo>
                  <a:lnTo>
                    <a:pt x="554" y="178"/>
                  </a:lnTo>
                  <a:lnTo>
                    <a:pt x="553" y="181"/>
                  </a:lnTo>
                  <a:lnTo>
                    <a:pt x="549" y="184"/>
                  </a:lnTo>
                  <a:lnTo>
                    <a:pt x="533" y="201"/>
                  </a:lnTo>
                  <a:lnTo>
                    <a:pt x="517" y="218"/>
                  </a:lnTo>
                  <a:lnTo>
                    <a:pt x="499" y="233"/>
                  </a:lnTo>
                  <a:lnTo>
                    <a:pt x="482" y="248"/>
                  </a:lnTo>
                  <a:lnTo>
                    <a:pt x="465" y="260"/>
                  </a:lnTo>
                  <a:lnTo>
                    <a:pt x="447" y="274"/>
                  </a:lnTo>
                  <a:lnTo>
                    <a:pt x="429" y="286"/>
                  </a:lnTo>
                  <a:lnTo>
                    <a:pt x="410" y="299"/>
                  </a:lnTo>
                  <a:lnTo>
                    <a:pt x="390" y="309"/>
                  </a:lnTo>
                  <a:lnTo>
                    <a:pt x="372" y="318"/>
                  </a:lnTo>
                  <a:lnTo>
                    <a:pt x="352" y="328"/>
                  </a:lnTo>
                  <a:lnTo>
                    <a:pt x="332" y="337"/>
                  </a:lnTo>
                  <a:lnTo>
                    <a:pt x="311" y="343"/>
                  </a:lnTo>
                  <a:lnTo>
                    <a:pt x="291" y="349"/>
                  </a:lnTo>
                  <a:lnTo>
                    <a:pt x="269" y="355"/>
                  </a:lnTo>
                  <a:lnTo>
                    <a:pt x="250" y="360"/>
                  </a:lnTo>
                  <a:lnTo>
                    <a:pt x="247" y="360"/>
                  </a:lnTo>
                  <a:lnTo>
                    <a:pt x="245" y="360"/>
                  </a:lnTo>
                  <a:lnTo>
                    <a:pt x="242" y="360"/>
                  </a:lnTo>
                  <a:lnTo>
                    <a:pt x="239" y="360"/>
                  </a:lnTo>
                  <a:lnTo>
                    <a:pt x="236" y="360"/>
                  </a:lnTo>
                  <a:lnTo>
                    <a:pt x="233" y="360"/>
                  </a:lnTo>
                  <a:lnTo>
                    <a:pt x="231" y="360"/>
                  </a:lnTo>
                  <a:lnTo>
                    <a:pt x="228" y="360"/>
                  </a:lnTo>
                  <a:lnTo>
                    <a:pt x="225" y="358"/>
                  </a:lnTo>
                  <a:lnTo>
                    <a:pt x="222" y="358"/>
                  </a:lnTo>
                  <a:lnTo>
                    <a:pt x="219" y="358"/>
                  </a:lnTo>
                  <a:lnTo>
                    <a:pt x="216" y="358"/>
                  </a:lnTo>
                  <a:lnTo>
                    <a:pt x="211" y="358"/>
                  </a:lnTo>
                  <a:lnTo>
                    <a:pt x="207" y="358"/>
                  </a:lnTo>
                  <a:lnTo>
                    <a:pt x="196" y="357"/>
                  </a:lnTo>
                  <a:lnTo>
                    <a:pt x="187" y="357"/>
                  </a:lnTo>
                  <a:lnTo>
                    <a:pt x="178" y="355"/>
                  </a:lnTo>
                  <a:lnTo>
                    <a:pt x="168" y="355"/>
                  </a:lnTo>
                  <a:lnTo>
                    <a:pt x="161" y="355"/>
                  </a:lnTo>
                  <a:lnTo>
                    <a:pt x="152" y="355"/>
                  </a:lnTo>
                  <a:lnTo>
                    <a:pt x="142" y="357"/>
                  </a:lnTo>
                  <a:lnTo>
                    <a:pt x="133" y="357"/>
                  </a:lnTo>
                  <a:lnTo>
                    <a:pt x="124" y="358"/>
                  </a:lnTo>
                  <a:lnTo>
                    <a:pt x="115" y="358"/>
                  </a:lnTo>
                  <a:lnTo>
                    <a:pt x="106" y="358"/>
                  </a:lnTo>
                  <a:lnTo>
                    <a:pt x="98" y="360"/>
                  </a:lnTo>
                  <a:lnTo>
                    <a:pt x="89" y="360"/>
                  </a:lnTo>
                  <a:lnTo>
                    <a:pt x="80" y="360"/>
                  </a:lnTo>
                  <a:lnTo>
                    <a:pt x="71" y="358"/>
                  </a:lnTo>
                  <a:lnTo>
                    <a:pt x="61" y="358"/>
                  </a:lnTo>
                  <a:lnTo>
                    <a:pt x="55" y="357"/>
                  </a:lnTo>
                  <a:lnTo>
                    <a:pt x="49" y="357"/>
                  </a:lnTo>
                  <a:lnTo>
                    <a:pt x="43" y="354"/>
                  </a:lnTo>
                  <a:lnTo>
                    <a:pt x="38" y="352"/>
                  </a:lnTo>
                  <a:lnTo>
                    <a:pt x="32" y="349"/>
                  </a:lnTo>
                  <a:lnTo>
                    <a:pt x="26" y="346"/>
                  </a:lnTo>
                  <a:lnTo>
                    <a:pt x="22" y="343"/>
                  </a:lnTo>
                  <a:lnTo>
                    <a:pt x="17" y="338"/>
                  </a:lnTo>
                  <a:lnTo>
                    <a:pt x="12" y="334"/>
                  </a:lnTo>
                  <a:lnTo>
                    <a:pt x="8" y="329"/>
                  </a:lnTo>
                  <a:lnTo>
                    <a:pt x="5" y="323"/>
                  </a:lnTo>
                  <a:lnTo>
                    <a:pt x="2" y="317"/>
                  </a:lnTo>
                  <a:lnTo>
                    <a:pt x="0" y="312"/>
                  </a:lnTo>
                  <a:lnTo>
                    <a:pt x="0" y="306"/>
                  </a:lnTo>
                  <a:lnTo>
                    <a:pt x="0" y="299"/>
                  </a:lnTo>
                  <a:lnTo>
                    <a:pt x="2" y="292"/>
                  </a:lnTo>
                  <a:lnTo>
                    <a:pt x="0" y="283"/>
                  </a:lnTo>
                  <a:lnTo>
                    <a:pt x="0" y="276"/>
                  </a:lnTo>
                  <a:lnTo>
                    <a:pt x="2" y="268"/>
                  </a:lnTo>
                  <a:lnTo>
                    <a:pt x="3" y="262"/>
                  </a:lnTo>
                  <a:lnTo>
                    <a:pt x="6" y="254"/>
                  </a:lnTo>
                  <a:lnTo>
                    <a:pt x="11" y="248"/>
                  </a:lnTo>
                  <a:lnTo>
                    <a:pt x="15" y="240"/>
                  </a:lnTo>
                  <a:lnTo>
                    <a:pt x="20" y="236"/>
                  </a:lnTo>
                  <a:lnTo>
                    <a:pt x="26" y="228"/>
                  </a:lnTo>
                  <a:lnTo>
                    <a:pt x="32" y="222"/>
                  </a:lnTo>
                  <a:lnTo>
                    <a:pt x="37" y="218"/>
                  </a:lnTo>
                  <a:lnTo>
                    <a:pt x="43" y="211"/>
                  </a:lnTo>
                  <a:lnTo>
                    <a:pt x="49" y="205"/>
                  </a:lnTo>
                  <a:lnTo>
                    <a:pt x="55" y="199"/>
                  </a:lnTo>
                  <a:lnTo>
                    <a:pt x="60" y="193"/>
                  </a:lnTo>
                  <a:lnTo>
                    <a:pt x="66" y="187"/>
                  </a:lnTo>
                  <a:lnTo>
                    <a:pt x="72" y="181"/>
                  </a:lnTo>
                  <a:lnTo>
                    <a:pt x="78" y="175"/>
                  </a:lnTo>
                  <a:lnTo>
                    <a:pt x="84" y="170"/>
                  </a:lnTo>
                  <a:lnTo>
                    <a:pt x="90" y="164"/>
                  </a:lnTo>
                  <a:lnTo>
                    <a:pt x="98" y="159"/>
                  </a:lnTo>
                  <a:lnTo>
                    <a:pt x="104" y="153"/>
                  </a:lnTo>
                  <a:lnTo>
                    <a:pt x="110" y="147"/>
                  </a:lnTo>
                  <a:lnTo>
                    <a:pt x="116" y="143"/>
                  </a:lnTo>
                  <a:lnTo>
                    <a:pt x="123" y="137"/>
                  </a:lnTo>
                  <a:lnTo>
                    <a:pt x="129" y="132"/>
                  </a:lnTo>
                  <a:lnTo>
                    <a:pt x="136" y="126"/>
                  </a:lnTo>
                  <a:lnTo>
                    <a:pt x="142" y="121"/>
                  </a:lnTo>
                  <a:lnTo>
                    <a:pt x="149" y="115"/>
                  </a:lnTo>
                  <a:lnTo>
                    <a:pt x="155" y="111"/>
                  </a:lnTo>
                  <a:lnTo>
                    <a:pt x="162" y="104"/>
                  </a:lnTo>
                  <a:lnTo>
                    <a:pt x="168" y="100"/>
                  </a:lnTo>
                  <a:lnTo>
                    <a:pt x="176" y="92"/>
                  </a:lnTo>
                  <a:lnTo>
                    <a:pt x="184" y="85"/>
                  </a:lnTo>
                  <a:lnTo>
                    <a:pt x="191" y="78"/>
                  </a:lnTo>
                  <a:lnTo>
                    <a:pt x="201" y="71"/>
                  </a:lnTo>
                  <a:lnTo>
                    <a:pt x="210" y="65"/>
                  </a:lnTo>
                  <a:lnTo>
                    <a:pt x="217" y="59"/>
                  </a:lnTo>
                  <a:lnTo>
                    <a:pt x="227" y="52"/>
                  </a:lnTo>
                  <a:lnTo>
                    <a:pt x="236" y="48"/>
                  </a:lnTo>
                  <a:lnTo>
                    <a:pt x="245" y="42"/>
                  </a:lnTo>
                  <a:lnTo>
                    <a:pt x="253" y="36"/>
                  </a:lnTo>
                  <a:lnTo>
                    <a:pt x="262" y="29"/>
                  </a:lnTo>
                  <a:lnTo>
                    <a:pt x="271" y="25"/>
                  </a:lnTo>
                  <a:lnTo>
                    <a:pt x="280" y="19"/>
                  </a:lnTo>
                  <a:lnTo>
                    <a:pt x="288" y="13"/>
                  </a:lnTo>
                  <a:lnTo>
                    <a:pt x="297" y="7"/>
                  </a:lnTo>
                  <a:lnTo>
                    <a:pt x="305"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5" name="Freeform 39"/>
            <p:cNvSpPr>
              <a:spLocks/>
            </p:cNvSpPr>
            <p:nvPr/>
          </p:nvSpPr>
          <p:spPr bwMode="auto">
            <a:xfrm>
              <a:off x="4375" y="3327"/>
              <a:ext cx="134" cy="133"/>
            </a:xfrm>
            <a:custGeom>
              <a:avLst/>
              <a:gdLst>
                <a:gd name="T0" fmla="*/ 140 w 146"/>
                <a:gd name="T1" fmla="*/ 3 h 136"/>
                <a:gd name="T2" fmla="*/ 141 w 146"/>
                <a:gd name="T3" fmla="*/ 12 h 136"/>
                <a:gd name="T4" fmla="*/ 144 w 146"/>
                <a:gd name="T5" fmla="*/ 26 h 136"/>
                <a:gd name="T6" fmla="*/ 144 w 146"/>
                <a:gd name="T7" fmla="*/ 40 h 136"/>
                <a:gd name="T8" fmla="*/ 144 w 146"/>
                <a:gd name="T9" fmla="*/ 53 h 136"/>
                <a:gd name="T10" fmla="*/ 144 w 146"/>
                <a:gd name="T11" fmla="*/ 67 h 136"/>
                <a:gd name="T12" fmla="*/ 144 w 146"/>
                <a:gd name="T13" fmla="*/ 81 h 136"/>
                <a:gd name="T14" fmla="*/ 143 w 146"/>
                <a:gd name="T15" fmla="*/ 93 h 136"/>
                <a:gd name="T16" fmla="*/ 138 w 146"/>
                <a:gd name="T17" fmla="*/ 105 h 136"/>
                <a:gd name="T18" fmla="*/ 129 w 146"/>
                <a:gd name="T19" fmla="*/ 116 h 136"/>
                <a:gd name="T20" fmla="*/ 118 w 146"/>
                <a:gd name="T21" fmla="*/ 125 h 136"/>
                <a:gd name="T22" fmla="*/ 106 w 146"/>
                <a:gd name="T23" fmla="*/ 131 h 136"/>
                <a:gd name="T24" fmla="*/ 94 w 146"/>
                <a:gd name="T25" fmla="*/ 135 h 136"/>
                <a:gd name="T26" fmla="*/ 80 w 146"/>
                <a:gd name="T27" fmla="*/ 136 h 136"/>
                <a:gd name="T28" fmla="*/ 65 w 146"/>
                <a:gd name="T29" fmla="*/ 136 h 136"/>
                <a:gd name="T30" fmla="*/ 51 w 146"/>
                <a:gd name="T31" fmla="*/ 136 h 136"/>
                <a:gd name="T32" fmla="*/ 33 w 146"/>
                <a:gd name="T33" fmla="*/ 133 h 136"/>
                <a:gd name="T34" fmla="*/ 17 w 146"/>
                <a:gd name="T35" fmla="*/ 125 h 136"/>
                <a:gd name="T36" fmla="*/ 8 w 146"/>
                <a:gd name="T37" fmla="*/ 112 h 136"/>
                <a:gd name="T38" fmla="*/ 2 w 146"/>
                <a:gd name="T39" fmla="*/ 95 h 136"/>
                <a:gd name="T40" fmla="*/ 0 w 146"/>
                <a:gd name="T41" fmla="*/ 76 h 136"/>
                <a:gd name="T42" fmla="*/ 0 w 146"/>
                <a:gd name="T43" fmla="*/ 55 h 136"/>
                <a:gd name="T44" fmla="*/ 0 w 146"/>
                <a:gd name="T45" fmla="*/ 35 h 136"/>
                <a:gd name="T46" fmla="*/ 0 w 146"/>
                <a:gd name="T47" fmla="*/ 17 h 136"/>
                <a:gd name="T48" fmla="*/ 11 w 146"/>
                <a:gd name="T49" fmla="*/ 8 h 136"/>
                <a:gd name="T50" fmla="*/ 11 w 146"/>
                <a:gd name="T51" fmla="*/ 14 h 136"/>
                <a:gd name="T52" fmla="*/ 11 w 146"/>
                <a:gd name="T53" fmla="*/ 23 h 136"/>
                <a:gd name="T54" fmla="*/ 11 w 146"/>
                <a:gd name="T55" fmla="*/ 32 h 136"/>
                <a:gd name="T56" fmla="*/ 11 w 146"/>
                <a:gd name="T57" fmla="*/ 43 h 136"/>
                <a:gd name="T58" fmla="*/ 11 w 146"/>
                <a:gd name="T59" fmla="*/ 52 h 136"/>
                <a:gd name="T60" fmla="*/ 11 w 146"/>
                <a:gd name="T61" fmla="*/ 61 h 136"/>
                <a:gd name="T62" fmla="*/ 11 w 146"/>
                <a:gd name="T63" fmla="*/ 69 h 136"/>
                <a:gd name="T64" fmla="*/ 11 w 146"/>
                <a:gd name="T65" fmla="*/ 75 h 136"/>
                <a:gd name="T66" fmla="*/ 11 w 146"/>
                <a:gd name="T67" fmla="*/ 86 h 136"/>
                <a:gd name="T68" fmla="*/ 13 w 146"/>
                <a:gd name="T69" fmla="*/ 95 h 136"/>
                <a:gd name="T70" fmla="*/ 14 w 146"/>
                <a:gd name="T71" fmla="*/ 104 h 136"/>
                <a:gd name="T72" fmla="*/ 19 w 146"/>
                <a:gd name="T73" fmla="*/ 112 h 136"/>
                <a:gd name="T74" fmla="*/ 25 w 146"/>
                <a:gd name="T75" fmla="*/ 119 h 136"/>
                <a:gd name="T76" fmla="*/ 31 w 146"/>
                <a:gd name="T77" fmla="*/ 124 h 136"/>
                <a:gd name="T78" fmla="*/ 40 w 146"/>
                <a:gd name="T79" fmla="*/ 127 h 136"/>
                <a:gd name="T80" fmla="*/ 51 w 146"/>
                <a:gd name="T81" fmla="*/ 127 h 136"/>
                <a:gd name="T82" fmla="*/ 65 w 146"/>
                <a:gd name="T83" fmla="*/ 128 h 136"/>
                <a:gd name="T84" fmla="*/ 78 w 146"/>
                <a:gd name="T85" fmla="*/ 128 h 136"/>
                <a:gd name="T86" fmla="*/ 92 w 146"/>
                <a:gd name="T87" fmla="*/ 125 h 136"/>
                <a:gd name="T88" fmla="*/ 106 w 146"/>
                <a:gd name="T89" fmla="*/ 122 h 136"/>
                <a:gd name="T90" fmla="*/ 117 w 146"/>
                <a:gd name="T91" fmla="*/ 115 h 136"/>
                <a:gd name="T92" fmla="*/ 126 w 146"/>
                <a:gd name="T93" fmla="*/ 105 h 136"/>
                <a:gd name="T94" fmla="*/ 132 w 146"/>
                <a:gd name="T95" fmla="*/ 93 h 136"/>
                <a:gd name="T96" fmla="*/ 135 w 146"/>
                <a:gd name="T97" fmla="*/ 79 h 136"/>
                <a:gd name="T98" fmla="*/ 135 w 146"/>
                <a:gd name="T99" fmla="*/ 69 h 136"/>
                <a:gd name="T100" fmla="*/ 135 w 146"/>
                <a:gd name="T101" fmla="*/ 60 h 136"/>
                <a:gd name="T102" fmla="*/ 135 w 146"/>
                <a:gd name="T103" fmla="*/ 49 h 136"/>
                <a:gd name="T104" fmla="*/ 135 w 146"/>
                <a:gd name="T105" fmla="*/ 40 h 136"/>
                <a:gd name="T106" fmla="*/ 133 w 146"/>
                <a:gd name="T107" fmla="*/ 29 h 136"/>
                <a:gd name="T108" fmla="*/ 132 w 146"/>
                <a:gd name="T109" fmla="*/ 20 h 136"/>
                <a:gd name="T110" fmla="*/ 130 w 146"/>
                <a:gd name="T111" fmla="*/ 9 h 136"/>
                <a:gd name="T112" fmla="*/ 129 w 146"/>
                <a:gd name="T113" fmla="*/ 0 h 136"/>
                <a:gd name="T114" fmla="*/ 133 w 146"/>
                <a:gd name="T115" fmla="*/ 0 h 136"/>
                <a:gd name="T116" fmla="*/ 138 w 146"/>
                <a:gd name="T1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36">
                  <a:moveTo>
                    <a:pt x="138" y="0"/>
                  </a:moveTo>
                  <a:lnTo>
                    <a:pt x="140" y="3"/>
                  </a:lnTo>
                  <a:lnTo>
                    <a:pt x="141" y="8"/>
                  </a:lnTo>
                  <a:lnTo>
                    <a:pt x="141" y="12"/>
                  </a:lnTo>
                  <a:lnTo>
                    <a:pt x="143" y="20"/>
                  </a:lnTo>
                  <a:lnTo>
                    <a:pt x="144" y="26"/>
                  </a:lnTo>
                  <a:lnTo>
                    <a:pt x="144" y="32"/>
                  </a:lnTo>
                  <a:lnTo>
                    <a:pt x="144" y="40"/>
                  </a:lnTo>
                  <a:lnTo>
                    <a:pt x="146" y="47"/>
                  </a:lnTo>
                  <a:lnTo>
                    <a:pt x="144" y="53"/>
                  </a:lnTo>
                  <a:lnTo>
                    <a:pt x="144" y="61"/>
                  </a:lnTo>
                  <a:lnTo>
                    <a:pt x="144" y="67"/>
                  </a:lnTo>
                  <a:lnTo>
                    <a:pt x="144" y="75"/>
                  </a:lnTo>
                  <a:lnTo>
                    <a:pt x="144" y="81"/>
                  </a:lnTo>
                  <a:lnTo>
                    <a:pt x="143" y="87"/>
                  </a:lnTo>
                  <a:lnTo>
                    <a:pt x="143" y="93"/>
                  </a:lnTo>
                  <a:lnTo>
                    <a:pt x="143" y="98"/>
                  </a:lnTo>
                  <a:lnTo>
                    <a:pt x="138" y="105"/>
                  </a:lnTo>
                  <a:lnTo>
                    <a:pt x="133" y="112"/>
                  </a:lnTo>
                  <a:lnTo>
                    <a:pt x="129" y="116"/>
                  </a:lnTo>
                  <a:lnTo>
                    <a:pt x="124" y="122"/>
                  </a:lnTo>
                  <a:lnTo>
                    <a:pt x="118" y="125"/>
                  </a:lnTo>
                  <a:lnTo>
                    <a:pt x="112" y="128"/>
                  </a:lnTo>
                  <a:lnTo>
                    <a:pt x="106" y="131"/>
                  </a:lnTo>
                  <a:lnTo>
                    <a:pt x="100" y="133"/>
                  </a:lnTo>
                  <a:lnTo>
                    <a:pt x="94" y="135"/>
                  </a:lnTo>
                  <a:lnTo>
                    <a:pt x="86" y="136"/>
                  </a:lnTo>
                  <a:lnTo>
                    <a:pt x="80" y="136"/>
                  </a:lnTo>
                  <a:lnTo>
                    <a:pt x="72" y="136"/>
                  </a:lnTo>
                  <a:lnTo>
                    <a:pt x="65" y="136"/>
                  </a:lnTo>
                  <a:lnTo>
                    <a:pt x="57" y="136"/>
                  </a:lnTo>
                  <a:lnTo>
                    <a:pt x="51" y="136"/>
                  </a:lnTo>
                  <a:lnTo>
                    <a:pt x="43" y="136"/>
                  </a:lnTo>
                  <a:lnTo>
                    <a:pt x="33" y="133"/>
                  </a:lnTo>
                  <a:lnTo>
                    <a:pt x="25" y="130"/>
                  </a:lnTo>
                  <a:lnTo>
                    <a:pt x="17" y="125"/>
                  </a:lnTo>
                  <a:lnTo>
                    <a:pt x="11" y="119"/>
                  </a:lnTo>
                  <a:lnTo>
                    <a:pt x="8" y="112"/>
                  </a:lnTo>
                  <a:lnTo>
                    <a:pt x="5" y="104"/>
                  </a:lnTo>
                  <a:lnTo>
                    <a:pt x="2" y="95"/>
                  </a:lnTo>
                  <a:lnTo>
                    <a:pt x="0" y="86"/>
                  </a:lnTo>
                  <a:lnTo>
                    <a:pt x="0" y="76"/>
                  </a:lnTo>
                  <a:lnTo>
                    <a:pt x="0" y="66"/>
                  </a:lnTo>
                  <a:lnTo>
                    <a:pt x="0" y="55"/>
                  </a:lnTo>
                  <a:lnTo>
                    <a:pt x="0" y="46"/>
                  </a:lnTo>
                  <a:lnTo>
                    <a:pt x="0" y="35"/>
                  </a:lnTo>
                  <a:lnTo>
                    <a:pt x="0" y="26"/>
                  </a:lnTo>
                  <a:lnTo>
                    <a:pt x="0" y="17"/>
                  </a:lnTo>
                  <a:lnTo>
                    <a:pt x="0" y="9"/>
                  </a:lnTo>
                  <a:lnTo>
                    <a:pt x="11" y="8"/>
                  </a:lnTo>
                  <a:lnTo>
                    <a:pt x="11" y="11"/>
                  </a:lnTo>
                  <a:lnTo>
                    <a:pt x="11" y="14"/>
                  </a:lnTo>
                  <a:lnTo>
                    <a:pt x="11" y="18"/>
                  </a:lnTo>
                  <a:lnTo>
                    <a:pt x="11" y="23"/>
                  </a:lnTo>
                  <a:lnTo>
                    <a:pt x="11" y="27"/>
                  </a:lnTo>
                  <a:lnTo>
                    <a:pt x="11" y="32"/>
                  </a:lnTo>
                  <a:lnTo>
                    <a:pt x="11" y="37"/>
                  </a:lnTo>
                  <a:lnTo>
                    <a:pt x="11" y="43"/>
                  </a:lnTo>
                  <a:lnTo>
                    <a:pt x="11" y="47"/>
                  </a:lnTo>
                  <a:lnTo>
                    <a:pt x="11" y="52"/>
                  </a:lnTo>
                  <a:lnTo>
                    <a:pt x="11" y="57"/>
                  </a:lnTo>
                  <a:lnTo>
                    <a:pt x="11" y="61"/>
                  </a:lnTo>
                  <a:lnTo>
                    <a:pt x="11" y="66"/>
                  </a:lnTo>
                  <a:lnTo>
                    <a:pt x="11" y="69"/>
                  </a:lnTo>
                  <a:lnTo>
                    <a:pt x="11" y="72"/>
                  </a:lnTo>
                  <a:lnTo>
                    <a:pt x="11" y="75"/>
                  </a:lnTo>
                  <a:lnTo>
                    <a:pt x="11" y="79"/>
                  </a:lnTo>
                  <a:lnTo>
                    <a:pt x="11" y="86"/>
                  </a:lnTo>
                  <a:lnTo>
                    <a:pt x="11" y="90"/>
                  </a:lnTo>
                  <a:lnTo>
                    <a:pt x="13" y="95"/>
                  </a:lnTo>
                  <a:lnTo>
                    <a:pt x="13" y="99"/>
                  </a:lnTo>
                  <a:lnTo>
                    <a:pt x="14" y="104"/>
                  </a:lnTo>
                  <a:lnTo>
                    <a:pt x="17" y="107"/>
                  </a:lnTo>
                  <a:lnTo>
                    <a:pt x="19" y="112"/>
                  </a:lnTo>
                  <a:lnTo>
                    <a:pt x="22" y="115"/>
                  </a:lnTo>
                  <a:lnTo>
                    <a:pt x="25" y="119"/>
                  </a:lnTo>
                  <a:lnTo>
                    <a:pt x="28" y="121"/>
                  </a:lnTo>
                  <a:lnTo>
                    <a:pt x="31" y="124"/>
                  </a:lnTo>
                  <a:lnTo>
                    <a:pt x="36" y="125"/>
                  </a:lnTo>
                  <a:lnTo>
                    <a:pt x="40" y="127"/>
                  </a:lnTo>
                  <a:lnTo>
                    <a:pt x="45" y="127"/>
                  </a:lnTo>
                  <a:lnTo>
                    <a:pt x="51" y="127"/>
                  </a:lnTo>
                  <a:lnTo>
                    <a:pt x="57" y="127"/>
                  </a:lnTo>
                  <a:lnTo>
                    <a:pt x="65" y="128"/>
                  </a:lnTo>
                  <a:lnTo>
                    <a:pt x="71" y="128"/>
                  </a:lnTo>
                  <a:lnTo>
                    <a:pt x="78" y="128"/>
                  </a:lnTo>
                  <a:lnTo>
                    <a:pt x="85" y="127"/>
                  </a:lnTo>
                  <a:lnTo>
                    <a:pt x="92" y="125"/>
                  </a:lnTo>
                  <a:lnTo>
                    <a:pt x="98" y="124"/>
                  </a:lnTo>
                  <a:lnTo>
                    <a:pt x="106" y="122"/>
                  </a:lnTo>
                  <a:lnTo>
                    <a:pt x="111" y="118"/>
                  </a:lnTo>
                  <a:lnTo>
                    <a:pt x="117" y="115"/>
                  </a:lnTo>
                  <a:lnTo>
                    <a:pt x="121" y="110"/>
                  </a:lnTo>
                  <a:lnTo>
                    <a:pt x="126" y="105"/>
                  </a:lnTo>
                  <a:lnTo>
                    <a:pt x="129" y="99"/>
                  </a:lnTo>
                  <a:lnTo>
                    <a:pt x="132" y="93"/>
                  </a:lnTo>
                  <a:lnTo>
                    <a:pt x="133" y="87"/>
                  </a:lnTo>
                  <a:lnTo>
                    <a:pt x="135" y="79"/>
                  </a:lnTo>
                  <a:lnTo>
                    <a:pt x="135" y="75"/>
                  </a:lnTo>
                  <a:lnTo>
                    <a:pt x="135" y="69"/>
                  </a:lnTo>
                  <a:lnTo>
                    <a:pt x="135" y="64"/>
                  </a:lnTo>
                  <a:lnTo>
                    <a:pt x="135" y="60"/>
                  </a:lnTo>
                  <a:lnTo>
                    <a:pt x="135" y="53"/>
                  </a:lnTo>
                  <a:lnTo>
                    <a:pt x="135" y="49"/>
                  </a:lnTo>
                  <a:lnTo>
                    <a:pt x="135" y="44"/>
                  </a:lnTo>
                  <a:lnTo>
                    <a:pt x="135" y="40"/>
                  </a:lnTo>
                  <a:lnTo>
                    <a:pt x="133" y="34"/>
                  </a:lnTo>
                  <a:lnTo>
                    <a:pt x="133" y="29"/>
                  </a:lnTo>
                  <a:lnTo>
                    <a:pt x="133" y="24"/>
                  </a:lnTo>
                  <a:lnTo>
                    <a:pt x="132" y="20"/>
                  </a:lnTo>
                  <a:lnTo>
                    <a:pt x="132" y="14"/>
                  </a:lnTo>
                  <a:lnTo>
                    <a:pt x="130" y="9"/>
                  </a:lnTo>
                  <a:lnTo>
                    <a:pt x="129" y="5"/>
                  </a:lnTo>
                  <a:lnTo>
                    <a:pt x="129" y="0"/>
                  </a:lnTo>
                  <a:lnTo>
                    <a:pt x="130" y="0"/>
                  </a:lnTo>
                  <a:lnTo>
                    <a:pt x="133" y="0"/>
                  </a:lnTo>
                  <a:lnTo>
                    <a:pt x="135" y="0"/>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6" name="Freeform 40"/>
            <p:cNvSpPr>
              <a:spLocks/>
            </p:cNvSpPr>
            <p:nvPr/>
          </p:nvSpPr>
          <p:spPr bwMode="auto">
            <a:xfrm>
              <a:off x="4401" y="3454"/>
              <a:ext cx="11" cy="52"/>
            </a:xfrm>
            <a:custGeom>
              <a:avLst/>
              <a:gdLst>
                <a:gd name="T0" fmla="*/ 5 w 12"/>
                <a:gd name="T1" fmla="*/ 0 h 53"/>
                <a:gd name="T2" fmla="*/ 8 w 12"/>
                <a:gd name="T3" fmla="*/ 0 h 53"/>
                <a:gd name="T4" fmla="*/ 9 w 12"/>
                <a:gd name="T5" fmla="*/ 0 h 53"/>
                <a:gd name="T6" fmla="*/ 11 w 12"/>
                <a:gd name="T7" fmla="*/ 0 h 53"/>
                <a:gd name="T8" fmla="*/ 12 w 12"/>
                <a:gd name="T9" fmla="*/ 3 h 53"/>
                <a:gd name="T10" fmla="*/ 12 w 12"/>
                <a:gd name="T11" fmla="*/ 5 h 53"/>
                <a:gd name="T12" fmla="*/ 12 w 12"/>
                <a:gd name="T13" fmla="*/ 8 h 53"/>
                <a:gd name="T14" fmla="*/ 12 w 12"/>
                <a:gd name="T15" fmla="*/ 11 h 53"/>
                <a:gd name="T16" fmla="*/ 12 w 12"/>
                <a:gd name="T17" fmla="*/ 15 h 53"/>
                <a:gd name="T18" fmla="*/ 11 w 12"/>
                <a:gd name="T19" fmla="*/ 17 h 53"/>
                <a:gd name="T20" fmla="*/ 11 w 12"/>
                <a:gd name="T21" fmla="*/ 21 h 53"/>
                <a:gd name="T22" fmla="*/ 11 w 12"/>
                <a:gd name="T23" fmla="*/ 24 h 53"/>
                <a:gd name="T24" fmla="*/ 11 w 12"/>
                <a:gd name="T25" fmla="*/ 29 h 53"/>
                <a:gd name="T26" fmla="*/ 11 w 12"/>
                <a:gd name="T27" fmla="*/ 32 h 53"/>
                <a:gd name="T28" fmla="*/ 11 w 12"/>
                <a:gd name="T29" fmla="*/ 35 h 53"/>
                <a:gd name="T30" fmla="*/ 9 w 12"/>
                <a:gd name="T31" fmla="*/ 38 h 53"/>
                <a:gd name="T32" fmla="*/ 9 w 12"/>
                <a:gd name="T33" fmla="*/ 41 h 53"/>
                <a:gd name="T34" fmla="*/ 9 w 12"/>
                <a:gd name="T35" fmla="*/ 44 h 53"/>
                <a:gd name="T36" fmla="*/ 9 w 12"/>
                <a:gd name="T37" fmla="*/ 47 h 53"/>
                <a:gd name="T38" fmla="*/ 9 w 12"/>
                <a:gd name="T39" fmla="*/ 50 h 53"/>
                <a:gd name="T40" fmla="*/ 9 w 12"/>
                <a:gd name="T41" fmla="*/ 53 h 53"/>
                <a:gd name="T42" fmla="*/ 6 w 12"/>
                <a:gd name="T43" fmla="*/ 52 h 53"/>
                <a:gd name="T44" fmla="*/ 3 w 12"/>
                <a:gd name="T45" fmla="*/ 50 h 53"/>
                <a:gd name="T46" fmla="*/ 1 w 12"/>
                <a:gd name="T47" fmla="*/ 50 h 53"/>
                <a:gd name="T48" fmla="*/ 0 w 12"/>
                <a:gd name="T49" fmla="*/ 50 h 53"/>
                <a:gd name="T50" fmla="*/ 0 w 12"/>
                <a:gd name="T51" fmla="*/ 47 h 53"/>
                <a:gd name="T52" fmla="*/ 0 w 12"/>
                <a:gd name="T53" fmla="*/ 44 h 53"/>
                <a:gd name="T54" fmla="*/ 0 w 12"/>
                <a:gd name="T55" fmla="*/ 41 h 53"/>
                <a:gd name="T56" fmla="*/ 0 w 12"/>
                <a:gd name="T57" fmla="*/ 38 h 53"/>
                <a:gd name="T58" fmla="*/ 0 w 12"/>
                <a:gd name="T59" fmla="*/ 34 h 53"/>
                <a:gd name="T60" fmla="*/ 0 w 12"/>
                <a:gd name="T61" fmla="*/ 30 h 53"/>
                <a:gd name="T62" fmla="*/ 1 w 12"/>
                <a:gd name="T63" fmla="*/ 27 h 53"/>
                <a:gd name="T64" fmla="*/ 1 w 12"/>
                <a:gd name="T65" fmla="*/ 24 h 53"/>
                <a:gd name="T66" fmla="*/ 1 w 12"/>
                <a:gd name="T67" fmla="*/ 20 h 53"/>
                <a:gd name="T68" fmla="*/ 1 w 12"/>
                <a:gd name="T69" fmla="*/ 17 h 53"/>
                <a:gd name="T70" fmla="*/ 3 w 12"/>
                <a:gd name="T71" fmla="*/ 14 h 53"/>
                <a:gd name="T72" fmla="*/ 3 w 12"/>
                <a:gd name="T73" fmla="*/ 11 h 53"/>
                <a:gd name="T74" fmla="*/ 3 w 12"/>
                <a:gd name="T75" fmla="*/ 8 h 53"/>
                <a:gd name="T76" fmla="*/ 5 w 12"/>
                <a:gd name="T77" fmla="*/ 5 h 53"/>
                <a:gd name="T78" fmla="*/ 5 w 12"/>
                <a:gd name="T79" fmla="*/ 1 h 53"/>
                <a:gd name="T80" fmla="*/ 5 w 12"/>
                <a:gd name="T81" fmla="*/ 0 h 53"/>
                <a:gd name="T82" fmla="*/ 5 w 12"/>
                <a:gd name="T8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53">
                  <a:moveTo>
                    <a:pt x="5" y="0"/>
                  </a:moveTo>
                  <a:lnTo>
                    <a:pt x="8" y="0"/>
                  </a:lnTo>
                  <a:lnTo>
                    <a:pt x="9" y="0"/>
                  </a:lnTo>
                  <a:lnTo>
                    <a:pt x="11" y="0"/>
                  </a:lnTo>
                  <a:lnTo>
                    <a:pt x="12" y="3"/>
                  </a:lnTo>
                  <a:lnTo>
                    <a:pt x="12" y="5"/>
                  </a:lnTo>
                  <a:lnTo>
                    <a:pt x="12" y="8"/>
                  </a:lnTo>
                  <a:lnTo>
                    <a:pt x="12" y="11"/>
                  </a:lnTo>
                  <a:lnTo>
                    <a:pt x="12" y="15"/>
                  </a:lnTo>
                  <a:lnTo>
                    <a:pt x="11" y="17"/>
                  </a:lnTo>
                  <a:lnTo>
                    <a:pt x="11" y="21"/>
                  </a:lnTo>
                  <a:lnTo>
                    <a:pt x="11" y="24"/>
                  </a:lnTo>
                  <a:lnTo>
                    <a:pt x="11" y="29"/>
                  </a:lnTo>
                  <a:lnTo>
                    <a:pt x="11" y="32"/>
                  </a:lnTo>
                  <a:lnTo>
                    <a:pt x="11" y="35"/>
                  </a:lnTo>
                  <a:lnTo>
                    <a:pt x="9" y="38"/>
                  </a:lnTo>
                  <a:lnTo>
                    <a:pt x="9" y="41"/>
                  </a:lnTo>
                  <a:lnTo>
                    <a:pt x="9" y="44"/>
                  </a:lnTo>
                  <a:lnTo>
                    <a:pt x="9" y="47"/>
                  </a:lnTo>
                  <a:lnTo>
                    <a:pt x="9" y="50"/>
                  </a:lnTo>
                  <a:lnTo>
                    <a:pt x="9" y="53"/>
                  </a:lnTo>
                  <a:lnTo>
                    <a:pt x="6" y="52"/>
                  </a:lnTo>
                  <a:lnTo>
                    <a:pt x="3" y="50"/>
                  </a:lnTo>
                  <a:lnTo>
                    <a:pt x="1" y="50"/>
                  </a:lnTo>
                  <a:lnTo>
                    <a:pt x="0" y="50"/>
                  </a:lnTo>
                  <a:lnTo>
                    <a:pt x="0" y="47"/>
                  </a:lnTo>
                  <a:lnTo>
                    <a:pt x="0" y="44"/>
                  </a:lnTo>
                  <a:lnTo>
                    <a:pt x="0" y="41"/>
                  </a:lnTo>
                  <a:lnTo>
                    <a:pt x="0" y="38"/>
                  </a:lnTo>
                  <a:lnTo>
                    <a:pt x="0" y="34"/>
                  </a:lnTo>
                  <a:lnTo>
                    <a:pt x="0" y="30"/>
                  </a:lnTo>
                  <a:lnTo>
                    <a:pt x="1" y="27"/>
                  </a:lnTo>
                  <a:lnTo>
                    <a:pt x="1" y="24"/>
                  </a:lnTo>
                  <a:lnTo>
                    <a:pt x="1" y="20"/>
                  </a:lnTo>
                  <a:lnTo>
                    <a:pt x="1" y="17"/>
                  </a:lnTo>
                  <a:lnTo>
                    <a:pt x="3" y="14"/>
                  </a:lnTo>
                  <a:lnTo>
                    <a:pt x="3" y="11"/>
                  </a:lnTo>
                  <a:lnTo>
                    <a:pt x="3" y="8"/>
                  </a:lnTo>
                  <a:lnTo>
                    <a:pt x="5" y="5"/>
                  </a:lnTo>
                  <a:lnTo>
                    <a:pt x="5" y="1"/>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7" name="Freeform 41"/>
            <p:cNvSpPr>
              <a:spLocks/>
            </p:cNvSpPr>
            <p:nvPr/>
          </p:nvSpPr>
          <p:spPr bwMode="auto">
            <a:xfrm>
              <a:off x="4453" y="3457"/>
              <a:ext cx="12" cy="46"/>
            </a:xfrm>
            <a:custGeom>
              <a:avLst/>
              <a:gdLst>
                <a:gd name="T0" fmla="*/ 3 w 13"/>
                <a:gd name="T1" fmla="*/ 2 h 47"/>
                <a:gd name="T2" fmla="*/ 4 w 13"/>
                <a:gd name="T3" fmla="*/ 2 h 47"/>
                <a:gd name="T4" fmla="*/ 7 w 13"/>
                <a:gd name="T5" fmla="*/ 0 h 47"/>
                <a:gd name="T6" fmla="*/ 10 w 13"/>
                <a:gd name="T7" fmla="*/ 0 h 47"/>
                <a:gd name="T8" fmla="*/ 13 w 13"/>
                <a:gd name="T9" fmla="*/ 2 h 47"/>
                <a:gd name="T10" fmla="*/ 12 w 13"/>
                <a:gd name="T11" fmla="*/ 3 h 47"/>
                <a:gd name="T12" fmla="*/ 12 w 13"/>
                <a:gd name="T13" fmla="*/ 6 h 47"/>
                <a:gd name="T14" fmla="*/ 12 w 13"/>
                <a:gd name="T15" fmla="*/ 9 h 47"/>
                <a:gd name="T16" fmla="*/ 12 w 13"/>
                <a:gd name="T17" fmla="*/ 12 h 47"/>
                <a:gd name="T18" fmla="*/ 12 w 13"/>
                <a:gd name="T19" fmla="*/ 14 h 47"/>
                <a:gd name="T20" fmla="*/ 12 w 13"/>
                <a:gd name="T21" fmla="*/ 17 h 47"/>
                <a:gd name="T22" fmla="*/ 12 w 13"/>
                <a:gd name="T23" fmla="*/ 20 h 47"/>
                <a:gd name="T24" fmla="*/ 12 w 13"/>
                <a:gd name="T25" fmla="*/ 24 h 47"/>
                <a:gd name="T26" fmla="*/ 12 w 13"/>
                <a:gd name="T27" fmla="*/ 27 h 47"/>
                <a:gd name="T28" fmla="*/ 10 w 13"/>
                <a:gd name="T29" fmla="*/ 29 h 47"/>
                <a:gd name="T30" fmla="*/ 10 w 13"/>
                <a:gd name="T31" fmla="*/ 32 h 47"/>
                <a:gd name="T32" fmla="*/ 10 w 13"/>
                <a:gd name="T33" fmla="*/ 35 h 47"/>
                <a:gd name="T34" fmla="*/ 10 w 13"/>
                <a:gd name="T35" fmla="*/ 38 h 47"/>
                <a:gd name="T36" fmla="*/ 10 w 13"/>
                <a:gd name="T37" fmla="*/ 41 h 47"/>
                <a:gd name="T38" fmla="*/ 10 w 13"/>
                <a:gd name="T39" fmla="*/ 44 h 47"/>
                <a:gd name="T40" fmla="*/ 10 w 13"/>
                <a:gd name="T41" fmla="*/ 47 h 47"/>
                <a:gd name="T42" fmla="*/ 7 w 13"/>
                <a:gd name="T43" fmla="*/ 46 h 47"/>
                <a:gd name="T44" fmla="*/ 4 w 13"/>
                <a:gd name="T45" fmla="*/ 46 h 47"/>
                <a:gd name="T46" fmla="*/ 1 w 13"/>
                <a:gd name="T47" fmla="*/ 46 h 47"/>
                <a:gd name="T48" fmla="*/ 0 w 13"/>
                <a:gd name="T49" fmla="*/ 46 h 47"/>
                <a:gd name="T50" fmla="*/ 0 w 13"/>
                <a:gd name="T51" fmla="*/ 43 h 47"/>
                <a:gd name="T52" fmla="*/ 0 w 13"/>
                <a:gd name="T53" fmla="*/ 40 h 47"/>
                <a:gd name="T54" fmla="*/ 0 w 13"/>
                <a:gd name="T55" fmla="*/ 37 h 47"/>
                <a:gd name="T56" fmla="*/ 0 w 13"/>
                <a:gd name="T57" fmla="*/ 34 h 47"/>
                <a:gd name="T58" fmla="*/ 0 w 13"/>
                <a:gd name="T59" fmla="*/ 31 h 47"/>
                <a:gd name="T60" fmla="*/ 1 w 13"/>
                <a:gd name="T61" fmla="*/ 29 h 47"/>
                <a:gd name="T62" fmla="*/ 1 w 13"/>
                <a:gd name="T63" fmla="*/ 26 h 47"/>
                <a:gd name="T64" fmla="*/ 1 w 13"/>
                <a:gd name="T65" fmla="*/ 23 h 47"/>
                <a:gd name="T66" fmla="*/ 1 w 13"/>
                <a:gd name="T67" fmla="*/ 20 h 47"/>
                <a:gd name="T68" fmla="*/ 1 w 13"/>
                <a:gd name="T69" fmla="*/ 17 h 47"/>
                <a:gd name="T70" fmla="*/ 1 w 13"/>
                <a:gd name="T71" fmla="*/ 14 h 47"/>
                <a:gd name="T72" fmla="*/ 1 w 13"/>
                <a:gd name="T73" fmla="*/ 12 h 47"/>
                <a:gd name="T74" fmla="*/ 1 w 13"/>
                <a:gd name="T75" fmla="*/ 6 h 47"/>
                <a:gd name="T76" fmla="*/ 3 w 13"/>
                <a:gd name="T77" fmla="*/ 2 h 47"/>
                <a:gd name="T78" fmla="*/ 3 w 13"/>
                <a:gd name="T79"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47">
                  <a:moveTo>
                    <a:pt x="3" y="2"/>
                  </a:moveTo>
                  <a:lnTo>
                    <a:pt x="4" y="2"/>
                  </a:lnTo>
                  <a:lnTo>
                    <a:pt x="7" y="0"/>
                  </a:lnTo>
                  <a:lnTo>
                    <a:pt x="10" y="0"/>
                  </a:lnTo>
                  <a:lnTo>
                    <a:pt x="13" y="2"/>
                  </a:lnTo>
                  <a:lnTo>
                    <a:pt x="12" y="3"/>
                  </a:lnTo>
                  <a:lnTo>
                    <a:pt x="12" y="6"/>
                  </a:lnTo>
                  <a:lnTo>
                    <a:pt x="12" y="9"/>
                  </a:lnTo>
                  <a:lnTo>
                    <a:pt x="12" y="12"/>
                  </a:lnTo>
                  <a:lnTo>
                    <a:pt x="12" y="14"/>
                  </a:lnTo>
                  <a:lnTo>
                    <a:pt x="12" y="17"/>
                  </a:lnTo>
                  <a:lnTo>
                    <a:pt x="12" y="20"/>
                  </a:lnTo>
                  <a:lnTo>
                    <a:pt x="12" y="24"/>
                  </a:lnTo>
                  <a:lnTo>
                    <a:pt x="12" y="27"/>
                  </a:lnTo>
                  <a:lnTo>
                    <a:pt x="10" y="29"/>
                  </a:lnTo>
                  <a:lnTo>
                    <a:pt x="10" y="32"/>
                  </a:lnTo>
                  <a:lnTo>
                    <a:pt x="10" y="35"/>
                  </a:lnTo>
                  <a:lnTo>
                    <a:pt x="10" y="38"/>
                  </a:lnTo>
                  <a:lnTo>
                    <a:pt x="10" y="41"/>
                  </a:lnTo>
                  <a:lnTo>
                    <a:pt x="10" y="44"/>
                  </a:lnTo>
                  <a:lnTo>
                    <a:pt x="10" y="47"/>
                  </a:lnTo>
                  <a:lnTo>
                    <a:pt x="7" y="46"/>
                  </a:lnTo>
                  <a:lnTo>
                    <a:pt x="4" y="46"/>
                  </a:lnTo>
                  <a:lnTo>
                    <a:pt x="1" y="46"/>
                  </a:lnTo>
                  <a:lnTo>
                    <a:pt x="0" y="46"/>
                  </a:lnTo>
                  <a:lnTo>
                    <a:pt x="0" y="43"/>
                  </a:lnTo>
                  <a:lnTo>
                    <a:pt x="0" y="40"/>
                  </a:lnTo>
                  <a:lnTo>
                    <a:pt x="0" y="37"/>
                  </a:lnTo>
                  <a:lnTo>
                    <a:pt x="0" y="34"/>
                  </a:lnTo>
                  <a:lnTo>
                    <a:pt x="0" y="31"/>
                  </a:lnTo>
                  <a:lnTo>
                    <a:pt x="1" y="29"/>
                  </a:lnTo>
                  <a:lnTo>
                    <a:pt x="1" y="26"/>
                  </a:lnTo>
                  <a:lnTo>
                    <a:pt x="1" y="23"/>
                  </a:lnTo>
                  <a:lnTo>
                    <a:pt x="1" y="20"/>
                  </a:lnTo>
                  <a:lnTo>
                    <a:pt x="1" y="17"/>
                  </a:lnTo>
                  <a:lnTo>
                    <a:pt x="1" y="14"/>
                  </a:lnTo>
                  <a:lnTo>
                    <a:pt x="1" y="12"/>
                  </a:lnTo>
                  <a:lnTo>
                    <a:pt x="1" y="6"/>
                  </a:lnTo>
                  <a:lnTo>
                    <a:pt x="3"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8" name="Freeform 42"/>
            <p:cNvSpPr>
              <a:spLocks/>
            </p:cNvSpPr>
            <p:nvPr/>
          </p:nvSpPr>
          <p:spPr bwMode="auto">
            <a:xfrm>
              <a:off x="4474" y="3328"/>
              <a:ext cx="18" cy="115"/>
            </a:xfrm>
            <a:custGeom>
              <a:avLst/>
              <a:gdLst>
                <a:gd name="T0" fmla="*/ 10 w 20"/>
                <a:gd name="T1" fmla="*/ 0 h 117"/>
                <a:gd name="T2" fmla="*/ 10 w 20"/>
                <a:gd name="T3" fmla="*/ 7 h 117"/>
                <a:gd name="T4" fmla="*/ 11 w 20"/>
                <a:gd name="T5" fmla="*/ 11 h 117"/>
                <a:gd name="T6" fmla="*/ 13 w 20"/>
                <a:gd name="T7" fmla="*/ 19 h 117"/>
                <a:gd name="T8" fmla="*/ 14 w 20"/>
                <a:gd name="T9" fmla="*/ 25 h 117"/>
                <a:gd name="T10" fmla="*/ 14 w 20"/>
                <a:gd name="T11" fmla="*/ 31 h 117"/>
                <a:gd name="T12" fmla="*/ 16 w 20"/>
                <a:gd name="T13" fmla="*/ 39 h 117"/>
                <a:gd name="T14" fmla="*/ 16 w 20"/>
                <a:gd name="T15" fmla="*/ 45 h 117"/>
                <a:gd name="T16" fmla="*/ 17 w 20"/>
                <a:gd name="T17" fmla="*/ 52 h 117"/>
                <a:gd name="T18" fmla="*/ 17 w 20"/>
                <a:gd name="T19" fmla="*/ 60 h 117"/>
                <a:gd name="T20" fmla="*/ 17 w 20"/>
                <a:gd name="T21" fmla="*/ 66 h 117"/>
                <a:gd name="T22" fmla="*/ 17 w 20"/>
                <a:gd name="T23" fmla="*/ 74 h 117"/>
                <a:gd name="T24" fmla="*/ 19 w 20"/>
                <a:gd name="T25" fmla="*/ 82 h 117"/>
                <a:gd name="T26" fmla="*/ 19 w 20"/>
                <a:gd name="T27" fmla="*/ 88 h 117"/>
                <a:gd name="T28" fmla="*/ 19 w 20"/>
                <a:gd name="T29" fmla="*/ 95 h 117"/>
                <a:gd name="T30" fmla="*/ 19 w 20"/>
                <a:gd name="T31" fmla="*/ 103 h 117"/>
                <a:gd name="T32" fmla="*/ 20 w 20"/>
                <a:gd name="T33" fmla="*/ 109 h 117"/>
                <a:gd name="T34" fmla="*/ 16 w 20"/>
                <a:gd name="T35" fmla="*/ 114 h 117"/>
                <a:gd name="T36" fmla="*/ 13 w 20"/>
                <a:gd name="T37" fmla="*/ 117 h 117"/>
                <a:gd name="T38" fmla="*/ 11 w 20"/>
                <a:gd name="T39" fmla="*/ 109 h 117"/>
                <a:gd name="T40" fmla="*/ 11 w 20"/>
                <a:gd name="T41" fmla="*/ 101 h 117"/>
                <a:gd name="T42" fmla="*/ 10 w 20"/>
                <a:gd name="T43" fmla="*/ 95 h 117"/>
                <a:gd name="T44" fmla="*/ 10 w 20"/>
                <a:gd name="T45" fmla="*/ 88 h 117"/>
                <a:gd name="T46" fmla="*/ 8 w 20"/>
                <a:gd name="T47" fmla="*/ 80 h 117"/>
                <a:gd name="T48" fmla="*/ 8 w 20"/>
                <a:gd name="T49" fmla="*/ 74 h 117"/>
                <a:gd name="T50" fmla="*/ 8 w 20"/>
                <a:gd name="T51" fmla="*/ 66 h 117"/>
                <a:gd name="T52" fmla="*/ 8 w 20"/>
                <a:gd name="T53" fmla="*/ 60 h 117"/>
                <a:gd name="T54" fmla="*/ 7 w 20"/>
                <a:gd name="T55" fmla="*/ 52 h 117"/>
                <a:gd name="T56" fmla="*/ 7 w 20"/>
                <a:gd name="T57" fmla="*/ 46 h 117"/>
                <a:gd name="T58" fmla="*/ 5 w 20"/>
                <a:gd name="T59" fmla="*/ 39 h 117"/>
                <a:gd name="T60" fmla="*/ 5 w 20"/>
                <a:gd name="T61" fmla="*/ 33 h 117"/>
                <a:gd name="T62" fmla="*/ 4 w 20"/>
                <a:gd name="T63" fmla="*/ 25 h 117"/>
                <a:gd name="T64" fmla="*/ 4 w 20"/>
                <a:gd name="T65" fmla="*/ 17 h 117"/>
                <a:gd name="T66" fmla="*/ 2 w 20"/>
                <a:gd name="T67" fmla="*/ 11 h 117"/>
                <a:gd name="T68" fmla="*/ 0 w 20"/>
                <a:gd name="T69" fmla="*/ 4 h 117"/>
                <a:gd name="T70" fmla="*/ 10 w 20"/>
                <a:gd name="T71" fmla="*/ 0 h 117"/>
                <a:gd name="T72" fmla="*/ 10 w 2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7">
                  <a:moveTo>
                    <a:pt x="10" y="0"/>
                  </a:moveTo>
                  <a:lnTo>
                    <a:pt x="10" y="7"/>
                  </a:lnTo>
                  <a:lnTo>
                    <a:pt x="11" y="11"/>
                  </a:lnTo>
                  <a:lnTo>
                    <a:pt x="13" y="19"/>
                  </a:lnTo>
                  <a:lnTo>
                    <a:pt x="14" y="25"/>
                  </a:lnTo>
                  <a:lnTo>
                    <a:pt x="14" y="31"/>
                  </a:lnTo>
                  <a:lnTo>
                    <a:pt x="16" y="39"/>
                  </a:lnTo>
                  <a:lnTo>
                    <a:pt x="16" y="45"/>
                  </a:lnTo>
                  <a:lnTo>
                    <a:pt x="17" y="52"/>
                  </a:lnTo>
                  <a:lnTo>
                    <a:pt x="17" y="60"/>
                  </a:lnTo>
                  <a:lnTo>
                    <a:pt x="17" y="66"/>
                  </a:lnTo>
                  <a:lnTo>
                    <a:pt x="17" y="74"/>
                  </a:lnTo>
                  <a:lnTo>
                    <a:pt x="19" y="82"/>
                  </a:lnTo>
                  <a:lnTo>
                    <a:pt x="19" y="88"/>
                  </a:lnTo>
                  <a:lnTo>
                    <a:pt x="19" y="95"/>
                  </a:lnTo>
                  <a:lnTo>
                    <a:pt x="19" y="103"/>
                  </a:lnTo>
                  <a:lnTo>
                    <a:pt x="20" y="109"/>
                  </a:lnTo>
                  <a:lnTo>
                    <a:pt x="16" y="114"/>
                  </a:lnTo>
                  <a:lnTo>
                    <a:pt x="13" y="117"/>
                  </a:lnTo>
                  <a:lnTo>
                    <a:pt x="11" y="109"/>
                  </a:lnTo>
                  <a:lnTo>
                    <a:pt x="11" y="101"/>
                  </a:lnTo>
                  <a:lnTo>
                    <a:pt x="10" y="95"/>
                  </a:lnTo>
                  <a:lnTo>
                    <a:pt x="10" y="88"/>
                  </a:lnTo>
                  <a:lnTo>
                    <a:pt x="8" y="80"/>
                  </a:lnTo>
                  <a:lnTo>
                    <a:pt x="8" y="74"/>
                  </a:lnTo>
                  <a:lnTo>
                    <a:pt x="8" y="66"/>
                  </a:lnTo>
                  <a:lnTo>
                    <a:pt x="8" y="60"/>
                  </a:lnTo>
                  <a:lnTo>
                    <a:pt x="7" y="52"/>
                  </a:lnTo>
                  <a:lnTo>
                    <a:pt x="7" y="46"/>
                  </a:lnTo>
                  <a:lnTo>
                    <a:pt x="5" y="39"/>
                  </a:lnTo>
                  <a:lnTo>
                    <a:pt x="5" y="33"/>
                  </a:lnTo>
                  <a:lnTo>
                    <a:pt x="4" y="25"/>
                  </a:lnTo>
                  <a:lnTo>
                    <a:pt x="4" y="17"/>
                  </a:lnTo>
                  <a:lnTo>
                    <a:pt x="2" y="11"/>
                  </a:lnTo>
                  <a:lnTo>
                    <a:pt x="0" y="4"/>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9" name="Freeform 43"/>
            <p:cNvSpPr>
              <a:spLocks/>
            </p:cNvSpPr>
            <p:nvPr/>
          </p:nvSpPr>
          <p:spPr bwMode="auto">
            <a:xfrm>
              <a:off x="4422" y="3333"/>
              <a:ext cx="11" cy="126"/>
            </a:xfrm>
            <a:custGeom>
              <a:avLst/>
              <a:gdLst>
                <a:gd name="T0" fmla="*/ 9 w 12"/>
                <a:gd name="T1" fmla="*/ 5 h 129"/>
                <a:gd name="T2" fmla="*/ 11 w 12"/>
                <a:gd name="T3" fmla="*/ 12 h 129"/>
                <a:gd name="T4" fmla="*/ 11 w 12"/>
                <a:gd name="T5" fmla="*/ 21 h 129"/>
                <a:gd name="T6" fmla="*/ 12 w 12"/>
                <a:gd name="T7" fmla="*/ 31 h 129"/>
                <a:gd name="T8" fmla="*/ 12 w 12"/>
                <a:gd name="T9" fmla="*/ 41 h 129"/>
                <a:gd name="T10" fmla="*/ 11 w 12"/>
                <a:gd name="T11" fmla="*/ 51 h 129"/>
                <a:gd name="T12" fmla="*/ 11 w 12"/>
                <a:gd name="T13" fmla="*/ 61 h 129"/>
                <a:gd name="T14" fmla="*/ 11 w 12"/>
                <a:gd name="T15" fmla="*/ 70 h 129"/>
                <a:gd name="T16" fmla="*/ 11 w 12"/>
                <a:gd name="T17" fmla="*/ 80 h 129"/>
                <a:gd name="T18" fmla="*/ 11 w 12"/>
                <a:gd name="T19" fmla="*/ 86 h 129"/>
                <a:gd name="T20" fmla="*/ 11 w 12"/>
                <a:gd name="T21" fmla="*/ 93 h 129"/>
                <a:gd name="T22" fmla="*/ 11 w 12"/>
                <a:gd name="T23" fmla="*/ 99 h 129"/>
                <a:gd name="T24" fmla="*/ 11 w 12"/>
                <a:gd name="T25" fmla="*/ 107 h 129"/>
                <a:gd name="T26" fmla="*/ 11 w 12"/>
                <a:gd name="T27" fmla="*/ 113 h 129"/>
                <a:gd name="T28" fmla="*/ 9 w 12"/>
                <a:gd name="T29" fmla="*/ 119 h 129"/>
                <a:gd name="T30" fmla="*/ 9 w 12"/>
                <a:gd name="T31" fmla="*/ 125 h 129"/>
                <a:gd name="T32" fmla="*/ 0 w 12"/>
                <a:gd name="T33" fmla="*/ 124 h 129"/>
                <a:gd name="T34" fmla="*/ 0 w 12"/>
                <a:gd name="T35" fmla="*/ 119 h 129"/>
                <a:gd name="T36" fmla="*/ 0 w 12"/>
                <a:gd name="T37" fmla="*/ 112 h 129"/>
                <a:gd name="T38" fmla="*/ 1 w 12"/>
                <a:gd name="T39" fmla="*/ 106 h 129"/>
                <a:gd name="T40" fmla="*/ 1 w 12"/>
                <a:gd name="T41" fmla="*/ 99 h 129"/>
                <a:gd name="T42" fmla="*/ 1 w 12"/>
                <a:gd name="T43" fmla="*/ 92 h 129"/>
                <a:gd name="T44" fmla="*/ 3 w 12"/>
                <a:gd name="T45" fmla="*/ 84 h 129"/>
                <a:gd name="T46" fmla="*/ 1 w 12"/>
                <a:gd name="T47" fmla="*/ 78 h 129"/>
                <a:gd name="T48" fmla="*/ 1 w 12"/>
                <a:gd name="T49" fmla="*/ 73 h 129"/>
                <a:gd name="T50" fmla="*/ 1 w 12"/>
                <a:gd name="T51" fmla="*/ 64 h 129"/>
                <a:gd name="T52" fmla="*/ 0 w 12"/>
                <a:gd name="T53" fmla="*/ 57 h 129"/>
                <a:gd name="T54" fmla="*/ 0 w 12"/>
                <a:gd name="T55" fmla="*/ 46 h 129"/>
                <a:gd name="T56" fmla="*/ 0 w 12"/>
                <a:gd name="T57" fmla="*/ 38 h 129"/>
                <a:gd name="T58" fmla="*/ 0 w 12"/>
                <a:gd name="T59" fmla="*/ 28 h 129"/>
                <a:gd name="T60" fmla="*/ 0 w 12"/>
                <a:gd name="T61" fmla="*/ 18 h 129"/>
                <a:gd name="T62" fmla="*/ 0 w 12"/>
                <a:gd name="T63" fmla="*/ 9 h 129"/>
                <a:gd name="T64" fmla="*/ 0 w 12"/>
                <a:gd name="T65" fmla="*/ 0 h 129"/>
                <a:gd name="T66" fmla="*/ 9 w 12"/>
                <a:gd name="T67" fmla="*/ 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129">
                  <a:moveTo>
                    <a:pt x="9" y="2"/>
                  </a:moveTo>
                  <a:lnTo>
                    <a:pt x="9" y="5"/>
                  </a:lnTo>
                  <a:lnTo>
                    <a:pt x="11" y="8"/>
                  </a:lnTo>
                  <a:lnTo>
                    <a:pt x="11" y="12"/>
                  </a:lnTo>
                  <a:lnTo>
                    <a:pt x="11" y="17"/>
                  </a:lnTo>
                  <a:lnTo>
                    <a:pt x="11" y="21"/>
                  </a:lnTo>
                  <a:lnTo>
                    <a:pt x="12" y="26"/>
                  </a:lnTo>
                  <a:lnTo>
                    <a:pt x="12" y="31"/>
                  </a:lnTo>
                  <a:lnTo>
                    <a:pt x="12" y="37"/>
                  </a:lnTo>
                  <a:lnTo>
                    <a:pt x="12" y="41"/>
                  </a:lnTo>
                  <a:lnTo>
                    <a:pt x="12" y="46"/>
                  </a:lnTo>
                  <a:lnTo>
                    <a:pt x="11" y="51"/>
                  </a:lnTo>
                  <a:lnTo>
                    <a:pt x="11" y="57"/>
                  </a:lnTo>
                  <a:lnTo>
                    <a:pt x="11" y="61"/>
                  </a:lnTo>
                  <a:lnTo>
                    <a:pt x="11" y="66"/>
                  </a:lnTo>
                  <a:lnTo>
                    <a:pt x="11" y="70"/>
                  </a:lnTo>
                  <a:lnTo>
                    <a:pt x="11" y="77"/>
                  </a:lnTo>
                  <a:lnTo>
                    <a:pt x="11" y="80"/>
                  </a:lnTo>
                  <a:lnTo>
                    <a:pt x="11" y="83"/>
                  </a:lnTo>
                  <a:lnTo>
                    <a:pt x="11" y="86"/>
                  </a:lnTo>
                  <a:lnTo>
                    <a:pt x="11" y="90"/>
                  </a:lnTo>
                  <a:lnTo>
                    <a:pt x="11" y="93"/>
                  </a:lnTo>
                  <a:lnTo>
                    <a:pt x="11" y="96"/>
                  </a:lnTo>
                  <a:lnTo>
                    <a:pt x="11" y="99"/>
                  </a:lnTo>
                  <a:lnTo>
                    <a:pt x="11" y="104"/>
                  </a:lnTo>
                  <a:lnTo>
                    <a:pt x="11" y="107"/>
                  </a:lnTo>
                  <a:lnTo>
                    <a:pt x="11" y="110"/>
                  </a:lnTo>
                  <a:lnTo>
                    <a:pt x="11" y="113"/>
                  </a:lnTo>
                  <a:lnTo>
                    <a:pt x="11" y="116"/>
                  </a:lnTo>
                  <a:lnTo>
                    <a:pt x="9" y="119"/>
                  </a:lnTo>
                  <a:lnTo>
                    <a:pt x="9" y="122"/>
                  </a:lnTo>
                  <a:lnTo>
                    <a:pt x="9" y="125"/>
                  </a:lnTo>
                  <a:lnTo>
                    <a:pt x="9" y="129"/>
                  </a:lnTo>
                  <a:lnTo>
                    <a:pt x="0" y="124"/>
                  </a:lnTo>
                  <a:lnTo>
                    <a:pt x="0" y="121"/>
                  </a:lnTo>
                  <a:lnTo>
                    <a:pt x="0" y="119"/>
                  </a:lnTo>
                  <a:lnTo>
                    <a:pt x="0" y="115"/>
                  </a:lnTo>
                  <a:lnTo>
                    <a:pt x="0" y="112"/>
                  </a:lnTo>
                  <a:lnTo>
                    <a:pt x="0" y="109"/>
                  </a:lnTo>
                  <a:lnTo>
                    <a:pt x="1" y="106"/>
                  </a:lnTo>
                  <a:lnTo>
                    <a:pt x="1" y="101"/>
                  </a:lnTo>
                  <a:lnTo>
                    <a:pt x="1" y="99"/>
                  </a:lnTo>
                  <a:lnTo>
                    <a:pt x="1" y="95"/>
                  </a:lnTo>
                  <a:lnTo>
                    <a:pt x="1" y="92"/>
                  </a:lnTo>
                  <a:lnTo>
                    <a:pt x="1" y="87"/>
                  </a:lnTo>
                  <a:lnTo>
                    <a:pt x="3" y="84"/>
                  </a:lnTo>
                  <a:lnTo>
                    <a:pt x="1" y="81"/>
                  </a:lnTo>
                  <a:lnTo>
                    <a:pt x="1" y="78"/>
                  </a:lnTo>
                  <a:lnTo>
                    <a:pt x="1" y="75"/>
                  </a:lnTo>
                  <a:lnTo>
                    <a:pt x="1" y="73"/>
                  </a:lnTo>
                  <a:lnTo>
                    <a:pt x="1" y="69"/>
                  </a:lnTo>
                  <a:lnTo>
                    <a:pt x="1" y="64"/>
                  </a:lnTo>
                  <a:lnTo>
                    <a:pt x="0" y="60"/>
                  </a:lnTo>
                  <a:lnTo>
                    <a:pt x="0" y="57"/>
                  </a:lnTo>
                  <a:lnTo>
                    <a:pt x="0" y="51"/>
                  </a:lnTo>
                  <a:lnTo>
                    <a:pt x="0" y="46"/>
                  </a:lnTo>
                  <a:lnTo>
                    <a:pt x="0" y="43"/>
                  </a:lnTo>
                  <a:lnTo>
                    <a:pt x="0" y="38"/>
                  </a:lnTo>
                  <a:lnTo>
                    <a:pt x="0" y="32"/>
                  </a:lnTo>
                  <a:lnTo>
                    <a:pt x="0" y="28"/>
                  </a:lnTo>
                  <a:lnTo>
                    <a:pt x="0" y="23"/>
                  </a:lnTo>
                  <a:lnTo>
                    <a:pt x="0" y="18"/>
                  </a:lnTo>
                  <a:lnTo>
                    <a:pt x="0" y="14"/>
                  </a:lnTo>
                  <a:lnTo>
                    <a:pt x="0" y="9"/>
                  </a:lnTo>
                  <a:lnTo>
                    <a:pt x="0" y="5"/>
                  </a:lnTo>
                  <a:lnTo>
                    <a:pt x="0" y="0"/>
                  </a:lnTo>
                  <a:lnTo>
                    <a:pt x="9" y="2"/>
                  </a:lnTo>
                  <a:lnTo>
                    <a:pt x="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0" name="Freeform 44"/>
            <p:cNvSpPr>
              <a:spLocks/>
            </p:cNvSpPr>
            <p:nvPr/>
          </p:nvSpPr>
          <p:spPr bwMode="auto">
            <a:xfrm>
              <a:off x="4452" y="3335"/>
              <a:ext cx="16" cy="117"/>
            </a:xfrm>
            <a:custGeom>
              <a:avLst/>
              <a:gdLst>
                <a:gd name="T0" fmla="*/ 8 w 18"/>
                <a:gd name="T1" fmla="*/ 0 h 120"/>
                <a:gd name="T2" fmla="*/ 9 w 18"/>
                <a:gd name="T3" fmla="*/ 6 h 120"/>
                <a:gd name="T4" fmla="*/ 12 w 18"/>
                <a:gd name="T5" fmla="*/ 12 h 120"/>
                <a:gd name="T6" fmla="*/ 14 w 18"/>
                <a:gd name="T7" fmla="*/ 18 h 120"/>
                <a:gd name="T8" fmla="*/ 15 w 18"/>
                <a:gd name="T9" fmla="*/ 26 h 120"/>
                <a:gd name="T10" fmla="*/ 15 w 18"/>
                <a:gd name="T11" fmla="*/ 33 h 120"/>
                <a:gd name="T12" fmla="*/ 15 w 18"/>
                <a:gd name="T13" fmla="*/ 41 h 120"/>
                <a:gd name="T14" fmla="*/ 17 w 18"/>
                <a:gd name="T15" fmla="*/ 49 h 120"/>
                <a:gd name="T16" fmla="*/ 17 w 18"/>
                <a:gd name="T17" fmla="*/ 56 h 120"/>
                <a:gd name="T18" fmla="*/ 17 w 18"/>
                <a:gd name="T19" fmla="*/ 64 h 120"/>
                <a:gd name="T20" fmla="*/ 17 w 18"/>
                <a:gd name="T21" fmla="*/ 71 h 120"/>
                <a:gd name="T22" fmla="*/ 17 w 18"/>
                <a:gd name="T23" fmla="*/ 81 h 120"/>
                <a:gd name="T24" fmla="*/ 17 w 18"/>
                <a:gd name="T25" fmla="*/ 88 h 120"/>
                <a:gd name="T26" fmla="*/ 17 w 18"/>
                <a:gd name="T27" fmla="*/ 96 h 120"/>
                <a:gd name="T28" fmla="*/ 17 w 18"/>
                <a:gd name="T29" fmla="*/ 104 h 120"/>
                <a:gd name="T30" fmla="*/ 17 w 18"/>
                <a:gd name="T31" fmla="*/ 111 h 120"/>
                <a:gd name="T32" fmla="*/ 18 w 18"/>
                <a:gd name="T33" fmla="*/ 119 h 120"/>
                <a:gd name="T34" fmla="*/ 11 w 18"/>
                <a:gd name="T35" fmla="*/ 120 h 120"/>
                <a:gd name="T36" fmla="*/ 9 w 18"/>
                <a:gd name="T37" fmla="*/ 117 h 120"/>
                <a:gd name="T38" fmla="*/ 9 w 18"/>
                <a:gd name="T39" fmla="*/ 113 h 120"/>
                <a:gd name="T40" fmla="*/ 8 w 18"/>
                <a:gd name="T41" fmla="*/ 110 h 120"/>
                <a:gd name="T42" fmla="*/ 8 w 18"/>
                <a:gd name="T43" fmla="*/ 105 h 120"/>
                <a:gd name="T44" fmla="*/ 8 w 18"/>
                <a:gd name="T45" fmla="*/ 101 h 120"/>
                <a:gd name="T46" fmla="*/ 8 w 18"/>
                <a:gd name="T47" fmla="*/ 97 h 120"/>
                <a:gd name="T48" fmla="*/ 8 w 18"/>
                <a:gd name="T49" fmla="*/ 93 h 120"/>
                <a:gd name="T50" fmla="*/ 8 w 18"/>
                <a:gd name="T51" fmla="*/ 88 h 120"/>
                <a:gd name="T52" fmla="*/ 8 w 18"/>
                <a:gd name="T53" fmla="*/ 82 h 120"/>
                <a:gd name="T54" fmla="*/ 8 w 18"/>
                <a:gd name="T55" fmla="*/ 78 h 120"/>
                <a:gd name="T56" fmla="*/ 8 w 18"/>
                <a:gd name="T57" fmla="*/ 75 h 120"/>
                <a:gd name="T58" fmla="*/ 8 w 18"/>
                <a:gd name="T59" fmla="*/ 70 h 120"/>
                <a:gd name="T60" fmla="*/ 6 w 18"/>
                <a:gd name="T61" fmla="*/ 65 h 120"/>
                <a:gd name="T62" fmla="*/ 6 w 18"/>
                <a:gd name="T63" fmla="*/ 61 h 120"/>
                <a:gd name="T64" fmla="*/ 6 w 18"/>
                <a:gd name="T65" fmla="*/ 58 h 120"/>
                <a:gd name="T66" fmla="*/ 6 w 18"/>
                <a:gd name="T67" fmla="*/ 55 h 120"/>
                <a:gd name="T68" fmla="*/ 6 w 18"/>
                <a:gd name="T69" fmla="*/ 50 h 120"/>
                <a:gd name="T70" fmla="*/ 6 w 18"/>
                <a:gd name="T71" fmla="*/ 47 h 120"/>
                <a:gd name="T72" fmla="*/ 5 w 18"/>
                <a:gd name="T73" fmla="*/ 44 h 120"/>
                <a:gd name="T74" fmla="*/ 5 w 18"/>
                <a:gd name="T75" fmla="*/ 41 h 120"/>
                <a:gd name="T76" fmla="*/ 5 w 18"/>
                <a:gd name="T77" fmla="*/ 38 h 120"/>
                <a:gd name="T78" fmla="*/ 5 w 18"/>
                <a:gd name="T79" fmla="*/ 35 h 120"/>
                <a:gd name="T80" fmla="*/ 3 w 18"/>
                <a:gd name="T81" fmla="*/ 32 h 120"/>
                <a:gd name="T82" fmla="*/ 3 w 18"/>
                <a:gd name="T83" fmla="*/ 29 h 120"/>
                <a:gd name="T84" fmla="*/ 3 w 18"/>
                <a:gd name="T85" fmla="*/ 24 h 120"/>
                <a:gd name="T86" fmla="*/ 3 w 18"/>
                <a:gd name="T87" fmla="*/ 21 h 120"/>
                <a:gd name="T88" fmla="*/ 2 w 18"/>
                <a:gd name="T89" fmla="*/ 18 h 120"/>
                <a:gd name="T90" fmla="*/ 2 w 18"/>
                <a:gd name="T91" fmla="*/ 15 h 120"/>
                <a:gd name="T92" fmla="*/ 2 w 18"/>
                <a:gd name="T93" fmla="*/ 12 h 120"/>
                <a:gd name="T94" fmla="*/ 2 w 18"/>
                <a:gd name="T95" fmla="*/ 9 h 120"/>
                <a:gd name="T96" fmla="*/ 0 w 18"/>
                <a:gd name="T97" fmla="*/ 4 h 120"/>
                <a:gd name="T98" fmla="*/ 0 w 18"/>
                <a:gd name="T99" fmla="*/ 1 h 120"/>
                <a:gd name="T100" fmla="*/ 2 w 18"/>
                <a:gd name="T101" fmla="*/ 1 h 120"/>
                <a:gd name="T102" fmla="*/ 5 w 18"/>
                <a:gd name="T103" fmla="*/ 1 h 120"/>
                <a:gd name="T104" fmla="*/ 6 w 18"/>
                <a:gd name="T105" fmla="*/ 0 h 120"/>
                <a:gd name="T106" fmla="*/ 8 w 18"/>
                <a:gd name="T107" fmla="*/ 0 h 120"/>
                <a:gd name="T108" fmla="*/ 8 w 18"/>
                <a:gd name="T10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 h="120">
                  <a:moveTo>
                    <a:pt x="8" y="0"/>
                  </a:moveTo>
                  <a:lnTo>
                    <a:pt x="9" y="6"/>
                  </a:lnTo>
                  <a:lnTo>
                    <a:pt x="12" y="12"/>
                  </a:lnTo>
                  <a:lnTo>
                    <a:pt x="14" y="18"/>
                  </a:lnTo>
                  <a:lnTo>
                    <a:pt x="15" y="26"/>
                  </a:lnTo>
                  <a:lnTo>
                    <a:pt x="15" y="33"/>
                  </a:lnTo>
                  <a:lnTo>
                    <a:pt x="15" y="41"/>
                  </a:lnTo>
                  <a:lnTo>
                    <a:pt x="17" y="49"/>
                  </a:lnTo>
                  <a:lnTo>
                    <a:pt x="17" y="56"/>
                  </a:lnTo>
                  <a:lnTo>
                    <a:pt x="17" y="64"/>
                  </a:lnTo>
                  <a:lnTo>
                    <a:pt x="17" y="71"/>
                  </a:lnTo>
                  <a:lnTo>
                    <a:pt x="17" y="81"/>
                  </a:lnTo>
                  <a:lnTo>
                    <a:pt x="17" y="88"/>
                  </a:lnTo>
                  <a:lnTo>
                    <a:pt x="17" y="96"/>
                  </a:lnTo>
                  <a:lnTo>
                    <a:pt x="17" y="104"/>
                  </a:lnTo>
                  <a:lnTo>
                    <a:pt x="17" y="111"/>
                  </a:lnTo>
                  <a:lnTo>
                    <a:pt x="18" y="119"/>
                  </a:lnTo>
                  <a:lnTo>
                    <a:pt x="11" y="120"/>
                  </a:lnTo>
                  <a:lnTo>
                    <a:pt x="9" y="117"/>
                  </a:lnTo>
                  <a:lnTo>
                    <a:pt x="9" y="113"/>
                  </a:lnTo>
                  <a:lnTo>
                    <a:pt x="8" y="110"/>
                  </a:lnTo>
                  <a:lnTo>
                    <a:pt x="8" y="105"/>
                  </a:lnTo>
                  <a:lnTo>
                    <a:pt x="8" y="101"/>
                  </a:lnTo>
                  <a:lnTo>
                    <a:pt x="8" y="97"/>
                  </a:lnTo>
                  <a:lnTo>
                    <a:pt x="8" y="93"/>
                  </a:lnTo>
                  <a:lnTo>
                    <a:pt x="8" y="88"/>
                  </a:lnTo>
                  <a:lnTo>
                    <a:pt x="8" y="82"/>
                  </a:lnTo>
                  <a:lnTo>
                    <a:pt x="8" y="78"/>
                  </a:lnTo>
                  <a:lnTo>
                    <a:pt x="8" y="75"/>
                  </a:lnTo>
                  <a:lnTo>
                    <a:pt x="8" y="70"/>
                  </a:lnTo>
                  <a:lnTo>
                    <a:pt x="6" y="65"/>
                  </a:lnTo>
                  <a:lnTo>
                    <a:pt x="6" y="61"/>
                  </a:lnTo>
                  <a:lnTo>
                    <a:pt x="6" y="58"/>
                  </a:lnTo>
                  <a:lnTo>
                    <a:pt x="6" y="55"/>
                  </a:lnTo>
                  <a:lnTo>
                    <a:pt x="6" y="50"/>
                  </a:lnTo>
                  <a:lnTo>
                    <a:pt x="6" y="47"/>
                  </a:lnTo>
                  <a:lnTo>
                    <a:pt x="5" y="44"/>
                  </a:lnTo>
                  <a:lnTo>
                    <a:pt x="5" y="41"/>
                  </a:lnTo>
                  <a:lnTo>
                    <a:pt x="5" y="38"/>
                  </a:lnTo>
                  <a:lnTo>
                    <a:pt x="5" y="35"/>
                  </a:lnTo>
                  <a:lnTo>
                    <a:pt x="3" y="32"/>
                  </a:lnTo>
                  <a:lnTo>
                    <a:pt x="3" y="29"/>
                  </a:lnTo>
                  <a:lnTo>
                    <a:pt x="3" y="24"/>
                  </a:lnTo>
                  <a:lnTo>
                    <a:pt x="3" y="21"/>
                  </a:lnTo>
                  <a:lnTo>
                    <a:pt x="2" y="18"/>
                  </a:lnTo>
                  <a:lnTo>
                    <a:pt x="2" y="15"/>
                  </a:lnTo>
                  <a:lnTo>
                    <a:pt x="2" y="12"/>
                  </a:lnTo>
                  <a:lnTo>
                    <a:pt x="2" y="9"/>
                  </a:lnTo>
                  <a:lnTo>
                    <a:pt x="0" y="4"/>
                  </a:lnTo>
                  <a:lnTo>
                    <a:pt x="0" y="1"/>
                  </a:lnTo>
                  <a:lnTo>
                    <a:pt x="2" y="1"/>
                  </a:lnTo>
                  <a:lnTo>
                    <a:pt x="5" y="1"/>
                  </a:lnTo>
                  <a:lnTo>
                    <a:pt x="6"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1" name="Freeform 45"/>
            <p:cNvSpPr>
              <a:spLocks/>
            </p:cNvSpPr>
            <p:nvPr/>
          </p:nvSpPr>
          <p:spPr bwMode="auto">
            <a:xfrm>
              <a:off x="4399" y="3332"/>
              <a:ext cx="11" cy="122"/>
            </a:xfrm>
            <a:custGeom>
              <a:avLst/>
              <a:gdLst>
                <a:gd name="T0" fmla="*/ 3 w 13"/>
                <a:gd name="T1" fmla="*/ 0 h 125"/>
                <a:gd name="T2" fmla="*/ 13 w 13"/>
                <a:gd name="T3" fmla="*/ 3 h 125"/>
                <a:gd name="T4" fmla="*/ 13 w 13"/>
                <a:gd name="T5" fmla="*/ 7 h 125"/>
                <a:gd name="T6" fmla="*/ 13 w 13"/>
                <a:gd name="T7" fmla="*/ 15 h 125"/>
                <a:gd name="T8" fmla="*/ 13 w 13"/>
                <a:gd name="T9" fmla="*/ 22 h 125"/>
                <a:gd name="T10" fmla="*/ 13 w 13"/>
                <a:gd name="T11" fmla="*/ 30 h 125"/>
                <a:gd name="T12" fmla="*/ 13 w 13"/>
                <a:gd name="T13" fmla="*/ 38 h 125"/>
                <a:gd name="T14" fmla="*/ 13 w 13"/>
                <a:gd name="T15" fmla="*/ 47 h 125"/>
                <a:gd name="T16" fmla="*/ 13 w 13"/>
                <a:gd name="T17" fmla="*/ 56 h 125"/>
                <a:gd name="T18" fmla="*/ 13 w 13"/>
                <a:gd name="T19" fmla="*/ 65 h 125"/>
                <a:gd name="T20" fmla="*/ 11 w 13"/>
                <a:gd name="T21" fmla="*/ 73 h 125"/>
                <a:gd name="T22" fmla="*/ 11 w 13"/>
                <a:gd name="T23" fmla="*/ 82 h 125"/>
                <a:gd name="T24" fmla="*/ 11 w 13"/>
                <a:gd name="T25" fmla="*/ 90 h 125"/>
                <a:gd name="T26" fmla="*/ 11 w 13"/>
                <a:gd name="T27" fmla="*/ 99 h 125"/>
                <a:gd name="T28" fmla="*/ 11 w 13"/>
                <a:gd name="T29" fmla="*/ 105 h 125"/>
                <a:gd name="T30" fmla="*/ 11 w 13"/>
                <a:gd name="T31" fmla="*/ 113 h 125"/>
                <a:gd name="T32" fmla="*/ 11 w 13"/>
                <a:gd name="T33" fmla="*/ 119 h 125"/>
                <a:gd name="T34" fmla="*/ 11 w 13"/>
                <a:gd name="T35" fmla="*/ 125 h 125"/>
                <a:gd name="T36" fmla="*/ 3 w 13"/>
                <a:gd name="T37" fmla="*/ 120 h 125"/>
                <a:gd name="T38" fmla="*/ 2 w 13"/>
                <a:gd name="T39" fmla="*/ 113 h 125"/>
                <a:gd name="T40" fmla="*/ 2 w 13"/>
                <a:gd name="T41" fmla="*/ 105 h 125"/>
                <a:gd name="T42" fmla="*/ 2 w 13"/>
                <a:gd name="T43" fmla="*/ 97 h 125"/>
                <a:gd name="T44" fmla="*/ 2 w 13"/>
                <a:gd name="T45" fmla="*/ 91 h 125"/>
                <a:gd name="T46" fmla="*/ 0 w 13"/>
                <a:gd name="T47" fmla="*/ 84 h 125"/>
                <a:gd name="T48" fmla="*/ 0 w 13"/>
                <a:gd name="T49" fmla="*/ 76 h 125"/>
                <a:gd name="T50" fmla="*/ 0 w 13"/>
                <a:gd name="T51" fmla="*/ 67 h 125"/>
                <a:gd name="T52" fmla="*/ 0 w 13"/>
                <a:gd name="T53" fmla="*/ 61 h 125"/>
                <a:gd name="T54" fmla="*/ 0 w 13"/>
                <a:gd name="T55" fmla="*/ 52 h 125"/>
                <a:gd name="T56" fmla="*/ 0 w 13"/>
                <a:gd name="T57" fmla="*/ 44 h 125"/>
                <a:gd name="T58" fmla="*/ 0 w 13"/>
                <a:gd name="T59" fmla="*/ 36 h 125"/>
                <a:gd name="T60" fmla="*/ 2 w 13"/>
                <a:gd name="T61" fmla="*/ 29 h 125"/>
                <a:gd name="T62" fmla="*/ 2 w 13"/>
                <a:gd name="T63" fmla="*/ 21 h 125"/>
                <a:gd name="T64" fmla="*/ 2 w 13"/>
                <a:gd name="T65" fmla="*/ 13 h 125"/>
                <a:gd name="T66" fmla="*/ 2 w 13"/>
                <a:gd name="T67" fmla="*/ 7 h 125"/>
                <a:gd name="T68" fmla="*/ 3 w 13"/>
                <a:gd name="T69" fmla="*/ 0 h 125"/>
                <a:gd name="T70" fmla="*/ 3 w 13"/>
                <a:gd name="T7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25">
                  <a:moveTo>
                    <a:pt x="3" y="0"/>
                  </a:moveTo>
                  <a:lnTo>
                    <a:pt x="13" y="3"/>
                  </a:lnTo>
                  <a:lnTo>
                    <a:pt x="13" y="7"/>
                  </a:lnTo>
                  <a:lnTo>
                    <a:pt x="13" y="15"/>
                  </a:lnTo>
                  <a:lnTo>
                    <a:pt x="13" y="22"/>
                  </a:lnTo>
                  <a:lnTo>
                    <a:pt x="13" y="30"/>
                  </a:lnTo>
                  <a:lnTo>
                    <a:pt x="13" y="38"/>
                  </a:lnTo>
                  <a:lnTo>
                    <a:pt x="13" y="47"/>
                  </a:lnTo>
                  <a:lnTo>
                    <a:pt x="13" y="56"/>
                  </a:lnTo>
                  <a:lnTo>
                    <a:pt x="13" y="65"/>
                  </a:lnTo>
                  <a:lnTo>
                    <a:pt x="11" y="73"/>
                  </a:lnTo>
                  <a:lnTo>
                    <a:pt x="11" y="82"/>
                  </a:lnTo>
                  <a:lnTo>
                    <a:pt x="11" y="90"/>
                  </a:lnTo>
                  <a:lnTo>
                    <a:pt x="11" y="99"/>
                  </a:lnTo>
                  <a:lnTo>
                    <a:pt x="11" y="105"/>
                  </a:lnTo>
                  <a:lnTo>
                    <a:pt x="11" y="113"/>
                  </a:lnTo>
                  <a:lnTo>
                    <a:pt x="11" y="119"/>
                  </a:lnTo>
                  <a:lnTo>
                    <a:pt x="11" y="125"/>
                  </a:lnTo>
                  <a:lnTo>
                    <a:pt x="3" y="120"/>
                  </a:lnTo>
                  <a:lnTo>
                    <a:pt x="2" y="113"/>
                  </a:lnTo>
                  <a:lnTo>
                    <a:pt x="2" y="105"/>
                  </a:lnTo>
                  <a:lnTo>
                    <a:pt x="2" y="97"/>
                  </a:lnTo>
                  <a:lnTo>
                    <a:pt x="2" y="91"/>
                  </a:lnTo>
                  <a:lnTo>
                    <a:pt x="0" y="84"/>
                  </a:lnTo>
                  <a:lnTo>
                    <a:pt x="0" y="76"/>
                  </a:lnTo>
                  <a:lnTo>
                    <a:pt x="0" y="67"/>
                  </a:lnTo>
                  <a:lnTo>
                    <a:pt x="0" y="61"/>
                  </a:lnTo>
                  <a:lnTo>
                    <a:pt x="0" y="52"/>
                  </a:lnTo>
                  <a:lnTo>
                    <a:pt x="0" y="44"/>
                  </a:lnTo>
                  <a:lnTo>
                    <a:pt x="0" y="36"/>
                  </a:lnTo>
                  <a:lnTo>
                    <a:pt x="2" y="29"/>
                  </a:lnTo>
                  <a:lnTo>
                    <a:pt x="2" y="21"/>
                  </a:lnTo>
                  <a:lnTo>
                    <a:pt x="2" y="13"/>
                  </a:lnTo>
                  <a:lnTo>
                    <a:pt x="2" y="7"/>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2" name="Freeform 46"/>
            <p:cNvSpPr>
              <a:spLocks/>
            </p:cNvSpPr>
            <p:nvPr/>
          </p:nvSpPr>
          <p:spPr bwMode="auto">
            <a:xfrm>
              <a:off x="4337" y="2604"/>
              <a:ext cx="204" cy="317"/>
            </a:xfrm>
            <a:custGeom>
              <a:avLst/>
              <a:gdLst>
                <a:gd name="T0" fmla="*/ 168 w 222"/>
                <a:gd name="T1" fmla="*/ 8 h 324"/>
                <a:gd name="T2" fmla="*/ 190 w 222"/>
                <a:gd name="T3" fmla="*/ 17 h 324"/>
                <a:gd name="T4" fmla="*/ 210 w 222"/>
                <a:gd name="T5" fmla="*/ 29 h 324"/>
                <a:gd name="T6" fmla="*/ 219 w 222"/>
                <a:gd name="T7" fmla="*/ 43 h 324"/>
                <a:gd name="T8" fmla="*/ 210 w 222"/>
                <a:gd name="T9" fmla="*/ 37 h 324"/>
                <a:gd name="T10" fmla="*/ 187 w 222"/>
                <a:gd name="T11" fmla="*/ 24 h 324"/>
                <a:gd name="T12" fmla="*/ 162 w 222"/>
                <a:gd name="T13" fmla="*/ 14 h 324"/>
                <a:gd name="T14" fmla="*/ 144 w 222"/>
                <a:gd name="T15" fmla="*/ 14 h 324"/>
                <a:gd name="T16" fmla="*/ 124 w 222"/>
                <a:gd name="T17" fmla="*/ 23 h 324"/>
                <a:gd name="T18" fmla="*/ 116 w 222"/>
                <a:gd name="T19" fmla="*/ 38 h 324"/>
                <a:gd name="T20" fmla="*/ 161 w 222"/>
                <a:gd name="T21" fmla="*/ 57 h 324"/>
                <a:gd name="T22" fmla="*/ 204 w 222"/>
                <a:gd name="T23" fmla="*/ 83 h 324"/>
                <a:gd name="T24" fmla="*/ 219 w 222"/>
                <a:gd name="T25" fmla="*/ 128 h 324"/>
                <a:gd name="T26" fmla="*/ 220 w 222"/>
                <a:gd name="T27" fmla="*/ 183 h 324"/>
                <a:gd name="T28" fmla="*/ 220 w 222"/>
                <a:gd name="T29" fmla="*/ 240 h 324"/>
                <a:gd name="T30" fmla="*/ 219 w 222"/>
                <a:gd name="T31" fmla="*/ 297 h 324"/>
                <a:gd name="T32" fmla="*/ 205 w 222"/>
                <a:gd name="T33" fmla="*/ 320 h 324"/>
                <a:gd name="T34" fmla="*/ 184 w 222"/>
                <a:gd name="T35" fmla="*/ 324 h 324"/>
                <a:gd name="T36" fmla="*/ 164 w 222"/>
                <a:gd name="T37" fmla="*/ 321 h 324"/>
                <a:gd name="T38" fmla="*/ 153 w 222"/>
                <a:gd name="T39" fmla="*/ 303 h 324"/>
                <a:gd name="T40" fmla="*/ 155 w 222"/>
                <a:gd name="T41" fmla="*/ 245 h 324"/>
                <a:gd name="T42" fmla="*/ 158 w 222"/>
                <a:gd name="T43" fmla="*/ 173 h 324"/>
                <a:gd name="T44" fmla="*/ 147 w 222"/>
                <a:gd name="T45" fmla="*/ 122 h 324"/>
                <a:gd name="T46" fmla="*/ 121 w 222"/>
                <a:gd name="T47" fmla="*/ 102 h 324"/>
                <a:gd name="T48" fmla="*/ 89 w 222"/>
                <a:gd name="T49" fmla="*/ 92 h 324"/>
                <a:gd name="T50" fmla="*/ 61 w 222"/>
                <a:gd name="T51" fmla="*/ 86 h 324"/>
                <a:gd name="T52" fmla="*/ 40 w 222"/>
                <a:gd name="T53" fmla="*/ 81 h 324"/>
                <a:gd name="T54" fmla="*/ 18 w 222"/>
                <a:gd name="T55" fmla="*/ 78 h 324"/>
                <a:gd name="T56" fmla="*/ 0 w 222"/>
                <a:gd name="T57" fmla="*/ 75 h 324"/>
                <a:gd name="T58" fmla="*/ 23 w 222"/>
                <a:gd name="T59" fmla="*/ 67 h 324"/>
                <a:gd name="T60" fmla="*/ 49 w 222"/>
                <a:gd name="T61" fmla="*/ 72 h 324"/>
                <a:gd name="T62" fmla="*/ 75 w 222"/>
                <a:gd name="T63" fmla="*/ 78 h 324"/>
                <a:gd name="T64" fmla="*/ 109 w 222"/>
                <a:gd name="T65" fmla="*/ 86 h 324"/>
                <a:gd name="T66" fmla="*/ 142 w 222"/>
                <a:gd name="T67" fmla="*/ 102 h 324"/>
                <a:gd name="T68" fmla="*/ 164 w 222"/>
                <a:gd name="T69" fmla="*/ 128 h 324"/>
                <a:gd name="T70" fmla="*/ 167 w 222"/>
                <a:gd name="T71" fmla="*/ 173 h 324"/>
                <a:gd name="T72" fmla="*/ 165 w 222"/>
                <a:gd name="T73" fmla="*/ 223 h 324"/>
                <a:gd name="T74" fmla="*/ 164 w 222"/>
                <a:gd name="T75" fmla="*/ 274 h 324"/>
                <a:gd name="T76" fmla="*/ 170 w 222"/>
                <a:gd name="T77" fmla="*/ 310 h 324"/>
                <a:gd name="T78" fmla="*/ 188 w 222"/>
                <a:gd name="T79" fmla="*/ 315 h 324"/>
                <a:gd name="T80" fmla="*/ 205 w 222"/>
                <a:gd name="T81" fmla="*/ 307 h 324"/>
                <a:gd name="T82" fmla="*/ 208 w 222"/>
                <a:gd name="T83" fmla="*/ 281 h 324"/>
                <a:gd name="T84" fmla="*/ 210 w 222"/>
                <a:gd name="T85" fmla="*/ 220 h 324"/>
                <a:gd name="T86" fmla="*/ 210 w 222"/>
                <a:gd name="T87" fmla="*/ 159 h 324"/>
                <a:gd name="T88" fmla="*/ 204 w 222"/>
                <a:gd name="T89" fmla="*/ 99 h 324"/>
                <a:gd name="T90" fmla="*/ 171 w 222"/>
                <a:gd name="T91" fmla="*/ 73 h 324"/>
                <a:gd name="T92" fmla="*/ 136 w 222"/>
                <a:gd name="T93" fmla="*/ 58 h 324"/>
                <a:gd name="T94" fmla="*/ 101 w 222"/>
                <a:gd name="T95" fmla="*/ 41 h 324"/>
                <a:gd name="T96" fmla="*/ 106 w 222"/>
                <a:gd name="T97" fmla="*/ 23 h 324"/>
                <a:gd name="T98" fmla="*/ 124 w 222"/>
                <a:gd name="T99" fmla="*/ 12 h 324"/>
                <a:gd name="T100" fmla="*/ 145 w 222"/>
                <a:gd name="T101" fmla="*/ 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324">
                  <a:moveTo>
                    <a:pt x="153" y="0"/>
                  </a:moveTo>
                  <a:lnTo>
                    <a:pt x="156" y="2"/>
                  </a:lnTo>
                  <a:lnTo>
                    <a:pt x="161" y="5"/>
                  </a:lnTo>
                  <a:lnTo>
                    <a:pt x="164" y="6"/>
                  </a:lnTo>
                  <a:lnTo>
                    <a:pt x="168" y="8"/>
                  </a:lnTo>
                  <a:lnTo>
                    <a:pt x="173" y="11"/>
                  </a:lnTo>
                  <a:lnTo>
                    <a:pt x="178" y="12"/>
                  </a:lnTo>
                  <a:lnTo>
                    <a:pt x="182" y="14"/>
                  </a:lnTo>
                  <a:lnTo>
                    <a:pt x="187" y="15"/>
                  </a:lnTo>
                  <a:lnTo>
                    <a:pt x="190" y="17"/>
                  </a:lnTo>
                  <a:lnTo>
                    <a:pt x="194" y="20"/>
                  </a:lnTo>
                  <a:lnTo>
                    <a:pt x="197" y="21"/>
                  </a:lnTo>
                  <a:lnTo>
                    <a:pt x="202" y="24"/>
                  </a:lnTo>
                  <a:lnTo>
                    <a:pt x="207" y="26"/>
                  </a:lnTo>
                  <a:lnTo>
                    <a:pt x="210" y="29"/>
                  </a:lnTo>
                  <a:lnTo>
                    <a:pt x="213" y="32"/>
                  </a:lnTo>
                  <a:lnTo>
                    <a:pt x="216" y="35"/>
                  </a:lnTo>
                  <a:lnTo>
                    <a:pt x="216" y="35"/>
                  </a:lnTo>
                  <a:lnTo>
                    <a:pt x="217" y="40"/>
                  </a:lnTo>
                  <a:lnTo>
                    <a:pt x="219" y="43"/>
                  </a:lnTo>
                  <a:lnTo>
                    <a:pt x="219" y="44"/>
                  </a:lnTo>
                  <a:lnTo>
                    <a:pt x="217" y="43"/>
                  </a:lnTo>
                  <a:lnTo>
                    <a:pt x="214" y="41"/>
                  </a:lnTo>
                  <a:lnTo>
                    <a:pt x="213" y="38"/>
                  </a:lnTo>
                  <a:lnTo>
                    <a:pt x="210" y="37"/>
                  </a:lnTo>
                  <a:lnTo>
                    <a:pt x="205" y="34"/>
                  </a:lnTo>
                  <a:lnTo>
                    <a:pt x="200" y="32"/>
                  </a:lnTo>
                  <a:lnTo>
                    <a:pt x="196" y="29"/>
                  </a:lnTo>
                  <a:lnTo>
                    <a:pt x="193" y="28"/>
                  </a:lnTo>
                  <a:lnTo>
                    <a:pt x="187" y="24"/>
                  </a:lnTo>
                  <a:lnTo>
                    <a:pt x="182" y="21"/>
                  </a:lnTo>
                  <a:lnTo>
                    <a:pt x="176" y="20"/>
                  </a:lnTo>
                  <a:lnTo>
                    <a:pt x="173" y="17"/>
                  </a:lnTo>
                  <a:lnTo>
                    <a:pt x="167" y="15"/>
                  </a:lnTo>
                  <a:lnTo>
                    <a:pt x="162" y="14"/>
                  </a:lnTo>
                  <a:lnTo>
                    <a:pt x="158" y="12"/>
                  </a:lnTo>
                  <a:lnTo>
                    <a:pt x="155" y="12"/>
                  </a:lnTo>
                  <a:lnTo>
                    <a:pt x="152" y="12"/>
                  </a:lnTo>
                  <a:lnTo>
                    <a:pt x="147" y="12"/>
                  </a:lnTo>
                  <a:lnTo>
                    <a:pt x="144" y="14"/>
                  </a:lnTo>
                  <a:lnTo>
                    <a:pt x="141" y="17"/>
                  </a:lnTo>
                  <a:lnTo>
                    <a:pt x="136" y="17"/>
                  </a:lnTo>
                  <a:lnTo>
                    <a:pt x="132" y="18"/>
                  </a:lnTo>
                  <a:lnTo>
                    <a:pt x="127" y="21"/>
                  </a:lnTo>
                  <a:lnTo>
                    <a:pt x="124" y="23"/>
                  </a:lnTo>
                  <a:lnTo>
                    <a:pt x="119" y="26"/>
                  </a:lnTo>
                  <a:lnTo>
                    <a:pt x="116" y="29"/>
                  </a:lnTo>
                  <a:lnTo>
                    <a:pt x="112" y="31"/>
                  </a:lnTo>
                  <a:lnTo>
                    <a:pt x="109" y="34"/>
                  </a:lnTo>
                  <a:lnTo>
                    <a:pt x="116" y="38"/>
                  </a:lnTo>
                  <a:lnTo>
                    <a:pt x="124" y="41"/>
                  </a:lnTo>
                  <a:lnTo>
                    <a:pt x="133" y="46"/>
                  </a:lnTo>
                  <a:lnTo>
                    <a:pt x="142" y="50"/>
                  </a:lnTo>
                  <a:lnTo>
                    <a:pt x="152" y="54"/>
                  </a:lnTo>
                  <a:lnTo>
                    <a:pt x="161" y="57"/>
                  </a:lnTo>
                  <a:lnTo>
                    <a:pt x="171" y="61"/>
                  </a:lnTo>
                  <a:lnTo>
                    <a:pt x="181" y="67"/>
                  </a:lnTo>
                  <a:lnTo>
                    <a:pt x="188" y="70"/>
                  </a:lnTo>
                  <a:lnTo>
                    <a:pt x="196" y="76"/>
                  </a:lnTo>
                  <a:lnTo>
                    <a:pt x="204" y="83"/>
                  </a:lnTo>
                  <a:lnTo>
                    <a:pt x="210" y="90"/>
                  </a:lnTo>
                  <a:lnTo>
                    <a:pt x="214" y="98"/>
                  </a:lnTo>
                  <a:lnTo>
                    <a:pt x="217" y="107"/>
                  </a:lnTo>
                  <a:lnTo>
                    <a:pt x="219" y="118"/>
                  </a:lnTo>
                  <a:lnTo>
                    <a:pt x="219" y="128"/>
                  </a:lnTo>
                  <a:lnTo>
                    <a:pt x="219" y="139"/>
                  </a:lnTo>
                  <a:lnTo>
                    <a:pt x="220" y="151"/>
                  </a:lnTo>
                  <a:lnTo>
                    <a:pt x="220" y="162"/>
                  </a:lnTo>
                  <a:lnTo>
                    <a:pt x="222" y="173"/>
                  </a:lnTo>
                  <a:lnTo>
                    <a:pt x="220" y="183"/>
                  </a:lnTo>
                  <a:lnTo>
                    <a:pt x="220" y="196"/>
                  </a:lnTo>
                  <a:lnTo>
                    <a:pt x="220" y="206"/>
                  </a:lnTo>
                  <a:lnTo>
                    <a:pt x="220" y="219"/>
                  </a:lnTo>
                  <a:lnTo>
                    <a:pt x="220" y="229"/>
                  </a:lnTo>
                  <a:lnTo>
                    <a:pt x="220" y="240"/>
                  </a:lnTo>
                  <a:lnTo>
                    <a:pt x="219" y="252"/>
                  </a:lnTo>
                  <a:lnTo>
                    <a:pt x="219" y="263"/>
                  </a:lnTo>
                  <a:lnTo>
                    <a:pt x="219" y="275"/>
                  </a:lnTo>
                  <a:lnTo>
                    <a:pt x="219" y="286"/>
                  </a:lnTo>
                  <a:lnTo>
                    <a:pt x="219" y="297"/>
                  </a:lnTo>
                  <a:lnTo>
                    <a:pt x="219" y="309"/>
                  </a:lnTo>
                  <a:lnTo>
                    <a:pt x="216" y="312"/>
                  </a:lnTo>
                  <a:lnTo>
                    <a:pt x="213" y="315"/>
                  </a:lnTo>
                  <a:lnTo>
                    <a:pt x="208" y="318"/>
                  </a:lnTo>
                  <a:lnTo>
                    <a:pt x="205" y="320"/>
                  </a:lnTo>
                  <a:lnTo>
                    <a:pt x="200" y="321"/>
                  </a:lnTo>
                  <a:lnTo>
                    <a:pt x="196" y="323"/>
                  </a:lnTo>
                  <a:lnTo>
                    <a:pt x="191" y="323"/>
                  </a:lnTo>
                  <a:lnTo>
                    <a:pt x="188" y="324"/>
                  </a:lnTo>
                  <a:lnTo>
                    <a:pt x="184" y="324"/>
                  </a:lnTo>
                  <a:lnTo>
                    <a:pt x="179" y="324"/>
                  </a:lnTo>
                  <a:lnTo>
                    <a:pt x="174" y="324"/>
                  </a:lnTo>
                  <a:lnTo>
                    <a:pt x="170" y="323"/>
                  </a:lnTo>
                  <a:lnTo>
                    <a:pt x="167" y="323"/>
                  </a:lnTo>
                  <a:lnTo>
                    <a:pt x="164" y="321"/>
                  </a:lnTo>
                  <a:lnTo>
                    <a:pt x="159" y="320"/>
                  </a:lnTo>
                  <a:lnTo>
                    <a:pt x="158" y="318"/>
                  </a:lnTo>
                  <a:lnTo>
                    <a:pt x="156" y="315"/>
                  </a:lnTo>
                  <a:lnTo>
                    <a:pt x="155" y="310"/>
                  </a:lnTo>
                  <a:lnTo>
                    <a:pt x="153" y="303"/>
                  </a:lnTo>
                  <a:lnTo>
                    <a:pt x="153" y="294"/>
                  </a:lnTo>
                  <a:lnTo>
                    <a:pt x="153" y="283"/>
                  </a:lnTo>
                  <a:lnTo>
                    <a:pt x="153" y="271"/>
                  </a:lnTo>
                  <a:lnTo>
                    <a:pt x="155" y="258"/>
                  </a:lnTo>
                  <a:lnTo>
                    <a:pt x="155" y="245"/>
                  </a:lnTo>
                  <a:lnTo>
                    <a:pt x="156" y="231"/>
                  </a:lnTo>
                  <a:lnTo>
                    <a:pt x="156" y="216"/>
                  </a:lnTo>
                  <a:lnTo>
                    <a:pt x="158" y="202"/>
                  </a:lnTo>
                  <a:lnTo>
                    <a:pt x="158" y="187"/>
                  </a:lnTo>
                  <a:lnTo>
                    <a:pt x="158" y="173"/>
                  </a:lnTo>
                  <a:lnTo>
                    <a:pt x="158" y="159"/>
                  </a:lnTo>
                  <a:lnTo>
                    <a:pt x="156" y="147"/>
                  </a:lnTo>
                  <a:lnTo>
                    <a:pt x="155" y="135"/>
                  </a:lnTo>
                  <a:lnTo>
                    <a:pt x="152" y="127"/>
                  </a:lnTo>
                  <a:lnTo>
                    <a:pt x="147" y="122"/>
                  </a:lnTo>
                  <a:lnTo>
                    <a:pt x="142" y="116"/>
                  </a:lnTo>
                  <a:lnTo>
                    <a:pt x="138" y="113"/>
                  </a:lnTo>
                  <a:lnTo>
                    <a:pt x="133" y="109"/>
                  </a:lnTo>
                  <a:lnTo>
                    <a:pt x="127" y="106"/>
                  </a:lnTo>
                  <a:lnTo>
                    <a:pt x="121" y="102"/>
                  </a:lnTo>
                  <a:lnTo>
                    <a:pt x="116" y="99"/>
                  </a:lnTo>
                  <a:lnTo>
                    <a:pt x="109" y="96"/>
                  </a:lnTo>
                  <a:lnTo>
                    <a:pt x="103" y="95"/>
                  </a:lnTo>
                  <a:lnTo>
                    <a:pt x="96" y="93"/>
                  </a:lnTo>
                  <a:lnTo>
                    <a:pt x="89" y="92"/>
                  </a:lnTo>
                  <a:lnTo>
                    <a:pt x="83" y="90"/>
                  </a:lnTo>
                  <a:lnTo>
                    <a:pt x="77" y="89"/>
                  </a:lnTo>
                  <a:lnTo>
                    <a:pt x="70" y="87"/>
                  </a:lnTo>
                  <a:lnTo>
                    <a:pt x="66" y="87"/>
                  </a:lnTo>
                  <a:lnTo>
                    <a:pt x="61" y="86"/>
                  </a:lnTo>
                  <a:lnTo>
                    <a:pt x="57" y="84"/>
                  </a:lnTo>
                  <a:lnTo>
                    <a:pt x="52" y="83"/>
                  </a:lnTo>
                  <a:lnTo>
                    <a:pt x="49" y="83"/>
                  </a:lnTo>
                  <a:lnTo>
                    <a:pt x="44" y="81"/>
                  </a:lnTo>
                  <a:lnTo>
                    <a:pt x="40" y="81"/>
                  </a:lnTo>
                  <a:lnTo>
                    <a:pt x="35" y="81"/>
                  </a:lnTo>
                  <a:lnTo>
                    <a:pt x="32" y="81"/>
                  </a:lnTo>
                  <a:lnTo>
                    <a:pt x="28" y="80"/>
                  </a:lnTo>
                  <a:lnTo>
                    <a:pt x="23" y="80"/>
                  </a:lnTo>
                  <a:lnTo>
                    <a:pt x="18" y="78"/>
                  </a:lnTo>
                  <a:lnTo>
                    <a:pt x="15" y="78"/>
                  </a:lnTo>
                  <a:lnTo>
                    <a:pt x="11" y="76"/>
                  </a:lnTo>
                  <a:lnTo>
                    <a:pt x="8" y="76"/>
                  </a:lnTo>
                  <a:lnTo>
                    <a:pt x="3" y="75"/>
                  </a:lnTo>
                  <a:lnTo>
                    <a:pt x="0" y="75"/>
                  </a:lnTo>
                  <a:lnTo>
                    <a:pt x="5" y="72"/>
                  </a:lnTo>
                  <a:lnTo>
                    <a:pt x="9" y="70"/>
                  </a:lnTo>
                  <a:lnTo>
                    <a:pt x="14" y="67"/>
                  </a:lnTo>
                  <a:lnTo>
                    <a:pt x="18" y="67"/>
                  </a:lnTo>
                  <a:lnTo>
                    <a:pt x="23" y="67"/>
                  </a:lnTo>
                  <a:lnTo>
                    <a:pt x="29" y="67"/>
                  </a:lnTo>
                  <a:lnTo>
                    <a:pt x="34" y="69"/>
                  </a:lnTo>
                  <a:lnTo>
                    <a:pt x="40" y="70"/>
                  </a:lnTo>
                  <a:lnTo>
                    <a:pt x="44" y="70"/>
                  </a:lnTo>
                  <a:lnTo>
                    <a:pt x="49" y="72"/>
                  </a:lnTo>
                  <a:lnTo>
                    <a:pt x="55" y="73"/>
                  </a:lnTo>
                  <a:lnTo>
                    <a:pt x="61" y="75"/>
                  </a:lnTo>
                  <a:lnTo>
                    <a:pt x="66" y="76"/>
                  </a:lnTo>
                  <a:lnTo>
                    <a:pt x="70" y="78"/>
                  </a:lnTo>
                  <a:lnTo>
                    <a:pt x="75" y="78"/>
                  </a:lnTo>
                  <a:lnTo>
                    <a:pt x="81" y="78"/>
                  </a:lnTo>
                  <a:lnTo>
                    <a:pt x="87" y="80"/>
                  </a:lnTo>
                  <a:lnTo>
                    <a:pt x="95" y="81"/>
                  </a:lnTo>
                  <a:lnTo>
                    <a:pt x="101" y="83"/>
                  </a:lnTo>
                  <a:lnTo>
                    <a:pt x="109" y="86"/>
                  </a:lnTo>
                  <a:lnTo>
                    <a:pt x="116" y="87"/>
                  </a:lnTo>
                  <a:lnTo>
                    <a:pt x="122" y="90"/>
                  </a:lnTo>
                  <a:lnTo>
                    <a:pt x="130" y="93"/>
                  </a:lnTo>
                  <a:lnTo>
                    <a:pt x="136" y="98"/>
                  </a:lnTo>
                  <a:lnTo>
                    <a:pt x="142" y="102"/>
                  </a:lnTo>
                  <a:lnTo>
                    <a:pt x="148" y="107"/>
                  </a:lnTo>
                  <a:lnTo>
                    <a:pt x="153" y="112"/>
                  </a:lnTo>
                  <a:lnTo>
                    <a:pt x="158" y="118"/>
                  </a:lnTo>
                  <a:lnTo>
                    <a:pt x="161" y="122"/>
                  </a:lnTo>
                  <a:lnTo>
                    <a:pt x="164" y="128"/>
                  </a:lnTo>
                  <a:lnTo>
                    <a:pt x="165" y="136"/>
                  </a:lnTo>
                  <a:lnTo>
                    <a:pt x="167" y="144"/>
                  </a:lnTo>
                  <a:lnTo>
                    <a:pt x="167" y="153"/>
                  </a:lnTo>
                  <a:lnTo>
                    <a:pt x="167" y="164"/>
                  </a:lnTo>
                  <a:lnTo>
                    <a:pt x="167" y="173"/>
                  </a:lnTo>
                  <a:lnTo>
                    <a:pt x="167" y="183"/>
                  </a:lnTo>
                  <a:lnTo>
                    <a:pt x="167" y="193"/>
                  </a:lnTo>
                  <a:lnTo>
                    <a:pt x="165" y="203"/>
                  </a:lnTo>
                  <a:lnTo>
                    <a:pt x="165" y="213"/>
                  </a:lnTo>
                  <a:lnTo>
                    <a:pt x="165" y="223"/>
                  </a:lnTo>
                  <a:lnTo>
                    <a:pt x="165" y="234"/>
                  </a:lnTo>
                  <a:lnTo>
                    <a:pt x="164" y="243"/>
                  </a:lnTo>
                  <a:lnTo>
                    <a:pt x="164" y="254"/>
                  </a:lnTo>
                  <a:lnTo>
                    <a:pt x="164" y="263"/>
                  </a:lnTo>
                  <a:lnTo>
                    <a:pt x="164" y="274"/>
                  </a:lnTo>
                  <a:lnTo>
                    <a:pt x="164" y="284"/>
                  </a:lnTo>
                  <a:lnTo>
                    <a:pt x="164" y="295"/>
                  </a:lnTo>
                  <a:lnTo>
                    <a:pt x="165" y="304"/>
                  </a:lnTo>
                  <a:lnTo>
                    <a:pt x="167" y="307"/>
                  </a:lnTo>
                  <a:lnTo>
                    <a:pt x="170" y="310"/>
                  </a:lnTo>
                  <a:lnTo>
                    <a:pt x="173" y="312"/>
                  </a:lnTo>
                  <a:lnTo>
                    <a:pt x="176" y="313"/>
                  </a:lnTo>
                  <a:lnTo>
                    <a:pt x="179" y="313"/>
                  </a:lnTo>
                  <a:lnTo>
                    <a:pt x="184" y="315"/>
                  </a:lnTo>
                  <a:lnTo>
                    <a:pt x="188" y="315"/>
                  </a:lnTo>
                  <a:lnTo>
                    <a:pt x="193" y="315"/>
                  </a:lnTo>
                  <a:lnTo>
                    <a:pt x="196" y="313"/>
                  </a:lnTo>
                  <a:lnTo>
                    <a:pt x="199" y="312"/>
                  </a:lnTo>
                  <a:lnTo>
                    <a:pt x="202" y="309"/>
                  </a:lnTo>
                  <a:lnTo>
                    <a:pt x="205" y="307"/>
                  </a:lnTo>
                  <a:lnTo>
                    <a:pt x="207" y="304"/>
                  </a:lnTo>
                  <a:lnTo>
                    <a:pt x="208" y="301"/>
                  </a:lnTo>
                  <a:lnTo>
                    <a:pt x="208" y="298"/>
                  </a:lnTo>
                  <a:lnTo>
                    <a:pt x="208" y="295"/>
                  </a:lnTo>
                  <a:lnTo>
                    <a:pt x="208" y="281"/>
                  </a:lnTo>
                  <a:lnTo>
                    <a:pt x="208" y="269"/>
                  </a:lnTo>
                  <a:lnTo>
                    <a:pt x="208" y="257"/>
                  </a:lnTo>
                  <a:lnTo>
                    <a:pt x="210" y="245"/>
                  </a:lnTo>
                  <a:lnTo>
                    <a:pt x="210" y="232"/>
                  </a:lnTo>
                  <a:lnTo>
                    <a:pt x="210" y="220"/>
                  </a:lnTo>
                  <a:lnTo>
                    <a:pt x="210" y="208"/>
                  </a:lnTo>
                  <a:lnTo>
                    <a:pt x="211" y="196"/>
                  </a:lnTo>
                  <a:lnTo>
                    <a:pt x="211" y="183"/>
                  </a:lnTo>
                  <a:lnTo>
                    <a:pt x="211" y="171"/>
                  </a:lnTo>
                  <a:lnTo>
                    <a:pt x="210" y="159"/>
                  </a:lnTo>
                  <a:lnTo>
                    <a:pt x="210" y="147"/>
                  </a:lnTo>
                  <a:lnTo>
                    <a:pt x="208" y="135"/>
                  </a:lnTo>
                  <a:lnTo>
                    <a:pt x="208" y="122"/>
                  </a:lnTo>
                  <a:lnTo>
                    <a:pt x="207" y="110"/>
                  </a:lnTo>
                  <a:lnTo>
                    <a:pt x="204" y="99"/>
                  </a:lnTo>
                  <a:lnTo>
                    <a:pt x="197" y="93"/>
                  </a:lnTo>
                  <a:lnTo>
                    <a:pt x="193" y="87"/>
                  </a:lnTo>
                  <a:lnTo>
                    <a:pt x="185" y="83"/>
                  </a:lnTo>
                  <a:lnTo>
                    <a:pt x="179" y="78"/>
                  </a:lnTo>
                  <a:lnTo>
                    <a:pt x="171" y="73"/>
                  </a:lnTo>
                  <a:lnTo>
                    <a:pt x="165" y="70"/>
                  </a:lnTo>
                  <a:lnTo>
                    <a:pt x="158" y="67"/>
                  </a:lnTo>
                  <a:lnTo>
                    <a:pt x="152" y="64"/>
                  </a:lnTo>
                  <a:lnTo>
                    <a:pt x="144" y="61"/>
                  </a:lnTo>
                  <a:lnTo>
                    <a:pt x="136" y="58"/>
                  </a:lnTo>
                  <a:lnTo>
                    <a:pt x="129" y="55"/>
                  </a:lnTo>
                  <a:lnTo>
                    <a:pt x="122" y="52"/>
                  </a:lnTo>
                  <a:lnTo>
                    <a:pt x="115" y="49"/>
                  </a:lnTo>
                  <a:lnTo>
                    <a:pt x="107" y="44"/>
                  </a:lnTo>
                  <a:lnTo>
                    <a:pt x="101" y="41"/>
                  </a:lnTo>
                  <a:lnTo>
                    <a:pt x="95" y="37"/>
                  </a:lnTo>
                  <a:lnTo>
                    <a:pt x="96" y="32"/>
                  </a:lnTo>
                  <a:lnTo>
                    <a:pt x="100" y="29"/>
                  </a:lnTo>
                  <a:lnTo>
                    <a:pt x="103" y="26"/>
                  </a:lnTo>
                  <a:lnTo>
                    <a:pt x="106" y="23"/>
                  </a:lnTo>
                  <a:lnTo>
                    <a:pt x="109" y="20"/>
                  </a:lnTo>
                  <a:lnTo>
                    <a:pt x="112" y="17"/>
                  </a:lnTo>
                  <a:lnTo>
                    <a:pt x="116" y="15"/>
                  </a:lnTo>
                  <a:lnTo>
                    <a:pt x="121" y="14"/>
                  </a:lnTo>
                  <a:lnTo>
                    <a:pt x="124" y="12"/>
                  </a:lnTo>
                  <a:lnTo>
                    <a:pt x="129" y="9"/>
                  </a:lnTo>
                  <a:lnTo>
                    <a:pt x="132" y="8"/>
                  </a:lnTo>
                  <a:lnTo>
                    <a:pt x="136" y="6"/>
                  </a:lnTo>
                  <a:lnTo>
                    <a:pt x="141" y="5"/>
                  </a:lnTo>
                  <a:lnTo>
                    <a:pt x="145" y="3"/>
                  </a:lnTo>
                  <a:lnTo>
                    <a:pt x="148" y="2"/>
                  </a:lnTo>
                  <a:lnTo>
                    <a:pt x="153" y="0"/>
                  </a:lnTo>
                  <a:lnTo>
                    <a:pt x="1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3" name="Freeform 47"/>
            <p:cNvSpPr>
              <a:spLocks/>
            </p:cNvSpPr>
            <p:nvPr/>
          </p:nvSpPr>
          <p:spPr bwMode="auto">
            <a:xfrm>
              <a:off x="4282" y="2672"/>
              <a:ext cx="69" cy="68"/>
            </a:xfrm>
            <a:custGeom>
              <a:avLst/>
              <a:gdLst>
                <a:gd name="T0" fmla="*/ 68 w 75"/>
                <a:gd name="T1" fmla="*/ 1 h 69"/>
                <a:gd name="T2" fmla="*/ 72 w 75"/>
                <a:gd name="T3" fmla="*/ 0 h 69"/>
                <a:gd name="T4" fmla="*/ 75 w 75"/>
                <a:gd name="T5" fmla="*/ 1 h 69"/>
                <a:gd name="T6" fmla="*/ 74 w 75"/>
                <a:gd name="T7" fmla="*/ 4 h 69"/>
                <a:gd name="T8" fmla="*/ 69 w 75"/>
                <a:gd name="T9" fmla="*/ 9 h 69"/>
                <a:gd name="T10" fmla="*/ 63 w 75"/>
                <a:gd name="T11" fmla="*/ 12 h 69"/>
                <a:gd name="T12" fmla="*/ 57 w 75"/>
                <a:gd name="T13" fmla="*/ 17 h 69"/>
                <a:gd name="T14" fmla="*/ 51 w 75"/>
                <a:gd name="T15" fmla="*/ 21 h 69"/>
                <a:gd name="T16" fmla="*/ 45 w 75"/>
                <a:gd name="T17" fmla="*/ 24 h 69"/>
                <a:gd name="T18" fmla="*/ 39 w 75"/>
                <a:gd name="T19" fmla="*/ 27 h 69"/>
                <a:gd name="T20" fmla="*/ 34 w 75"/>
                <a:gd name="T21" fmla="*/ 30 h 69"/>
                <a:gd name="T22" fmla="*/ 31 w 75"/>
                <a:gd name="T23" fmla="*/ 32 h 69"/>
                <a:gd name="T24" fmla="*/ 25 w 75"/>
                <a:gd name="T25" fmla="*/ 35 h 69"/>
                <a:gd name="T26" fmla="*/ 19 w 75"/>
                <a:gd name="T27" fmla="*/ 40 h 69"/>
                <a:gd name="T28" fmla="*/ 13 w 75"/>
                <a:gd name="T29" fmla="*/ 43 h 69"/>
                <a:gd name="T30" fmla="*/ 14 w 75"/>
                <a:gd name="T31" fmla="*/ 46 h 69"/>
                <a:gd name="T32" fmla="*/ 22 w 75"/>
                <a:gd name="T33" fmla="*/ 50 h 69"/>
                <a:gd name="T34" fmla="*/ 31 w 75"/>
                <a:gd name="T35" fmla="*/ 55 h 69"/>
                <a:gd name="T36" fmla="*/ 39 w 75"/>
                <a:gd name="T37" fmla="*/ 59 h 69"/>
                <a:gd name="T38" fmla="*/ 39 w 75"/>
                <a:gd name="T39" fmla="*/ 69 h 69"/>
                <a:gd name="T40" fmla="*/ 33 w 75"/>
                <a:gd name="T41" fmla="*/ 66 h 69"/>
                <a:gd name="T42" fmla="*/ 26 w 75"/>
                <a:gd name="T43" fmla="*/ 64 h 69"/>
                <a:gd name="T44" fmla="*/ 17 w 75"/>
                <a:gd name="T45" fmla="*/ 59 h 69"/>
                <a:gd name="T46" fmla="*/ 8 w 75"/>
                <a:gd name="T47" fmla="*/ 53 h 69"/>
                <a:gd name="T48" fmla="*/ 3 w 75"/>
                <a:gd name="T49" fmla="*/ 49 h 69"/>
                <a:gd name="T50" fmla="*/ 0 w 75"/>
                <a:gd name="T51" fmla="*/ 44 h 69"/>
                <a:gd name="T52" fmla="*/ 7 w 75"/>
                <a:gd name="T53" fmla="*/ 37 h 69"/>
                <a:gd name="T54" fmla="*/ 14 w 75"/>
                <a:gd name="T55" fmla="*/ 29 h 69"/>
                <a:gd name="T56" fmla="*/ 22 w 75"/>
                <a:gd name="T57" fmla="*/ 24 h 69"/>
                <a:gd name="T58" fmla="*/ 31 w 75"/>
                <a:gd name="T59" fmla="*/ 21 h 69"/>
                <a:gd name="T60" fmla="*/ 39 w 75"/>
                <a:gd name="T61" fmla="*/ 17 h 69"/>
                <a:gd name="T62" fmla="*/ 48 w 75"/>
                <a:gd name="T63" fmla="*/ 14 h 69"/>
                <a:gd name="T64" fmla="*/ 55 w 75"/>
                <a:gd name="T65" fmla="*/ 7 h 69"/>
                <a:gd name="T66" fmla="*/ 65 w 75"/>
                <a:gd name="T67"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69">
                  <a:moveTo>
                    <a:pt x="65" y="3"/>
                  </a:moveTo>
                  <a:lnTo>
                    <a:pt x="68" y="1"/>
                  </a:lnTo>
                  <a:lnTo>
                    <a:pt x="71" y="0"/>
                  </a:lnTo>
                  <a:lnTo>
                    <a:pt x="72" y="0"/>
                  </a:lnTo>
                  <a:lnTo>
                    <a:pt x="75" y="0"/>
                  </a:lnTo>
                  <a:lnTo>
                    <a:pt x="75" y="1"/>
                  </a:lnTo>
                  <a:lnTo>
                    <a:pt x="75" y="3"/>
                  </a:lnTo>
                  <a:lnTo>
                    <a:pt x="74" y="4"/>
                  </a:lnTo>
                  <a:lnTo>
                    <a:pt x="72" y="7"/>
                  </a:lnTo>
                  <a:lnTo>
                    <a:pt x="69" y="9"/>
                  </a:lnTo>
                  <a:lnTo>
                    <a:pt x="66" y="11"/>
                  </a:lnTo>
                  <a:lnTo>
                    <a:pt x="63" y="12"/>
                  </a:lnTo>
                  <a:lnTo>
                    <a:pt x="60" y="15"/>
                  </a:lnTo>
                  <a:lnTo>
                    <a:pt x="57" y="17"/>
                  </a:lnTo>
                  <a:lnTo>
                    <a:pt x="54" y="20"/>
                  </a:lnTo>
                  <a:lnTo>
                    <a:pt x="51" y="21"/>
                  </a:lnTo>
                  <a:lnTo>
                    <a:pt x="48" y="23"/>
                  </a:lnTo>
                  <a:lnTo>
                    <a:pt x="45" y="24"/>
                  </a:lnTo>
                  <a:lnTo>
                    <a:pt x="42" y="26"/>
                  </a:lnTo>
                  <a:lnTo>
                    <a:pt x="39" y="27"/>
                  </a:lnTo>
                  <a:lnTo>
                    <a:pt x="36" y="29"/>
                  </a:lnTo>
                  <a:lnTo>
                    <a:pt x="34" y="30"/>
                  </a:lnTo>
                  <a:lnTo>
                    <a:pt x="33" y="32"/>
                  </a:lnTo>
                  <a:lnTo>
                    <a:pt x="31" y="32"/>
                  </a:lnTo>
                  <a:lnTo>
                    <a:pt x="28" y="33"/>
                  </a:lnTo>
                  <a:lnTo>
                    <a:pt x="25" y="35"/>
                  </a:lnTo>
                  <a:lnTo>
                    <a:pt x="22" y="38"/>
                  </a:lnTo>
                  <a:lnTo>
                    <a:pt x="19" y="40"/>
                  </a:lnTo>
                  <a:lnTo>
                    <a:pt x="16" y="41"/>
                  </a:lnTo>
                  <a:lnTo>
                    <a:pt x="13" y="43"/>
                  </a:lnTo>
                  <a:lnTo>
                    <a:pt x="11" y="44"/>
                  </a:lnTo>
                  <a:lnTo>
                    <a:pt x="14" y="46"/>
                  </a:lnTo>
                  <a:lnTo>
                    <a:pt x="17" y="49"/>
                  </a:lnTo>
                  <a:lnTo>
                    <a:pt x="22" y="50"/>
                  </a:lnTo>
                  <a:lnTo>
                    <a:pt x="26" y="53"/>
                  </a:lnTo>
                  <a:lnTo>
                    <a:pt x="31" y="55"/>
                  </a:lnTo>
                  <a:lnTo>
                    <a:pt x="36" y="58"/>
                  </a:lnTo>
                  <a:lnTo>
                    <a:pt x="39" y="59"/>
                  </a:lnTo>
                  <a:lnTo>
                    <a:pt x="42" y="63"/>
                  </a:lnTo>
                  <a:lnTo>
                    <a:pt x="39" y="69"/>
                  </a:lnTo>
                  <a:lnTo>
                    <a:pt x="36" y="67"/>
                  </a:lnTo>
                  <a:lnTo>
                    <a:pt x="33" y="66"/>
                  </a:lnTo>
                  <a:lnTo>
                    <a:pt x="29" y="66"/>
                  </a:lnTo>
                  <a:lnTo>
                    <a:pt x="26" y="64"/>
                  </a:lnTo>
                  <a:lnTo>
                    <a:pt x="22" y="63"/>
                  </a:lnTo>
                  <a:lnTo>
                    <a:pt x="17" y="59"/>
                  </a:lnTo>
                  <a:lnTo>
                    <a:pt x="13" y="56"/>
                  </a:lnTo>
                  <a:lnTo>
                    <a:pt x="8" y="53"/>
                  </a:lnTo>
                  <a:lnTo>
                    <a:pt x="5" y="52"/>
                  </a:lnTo>
                  <a:lnTo>
                    <a:pt x="3" y="49"/>
                  </a:lnTo>
                  <a:lnTo>
                    <a:pt x="2" y="46"/>
                  </a:lnTo>
                  <a:lnTo>
                    <a:pt x="0" y="44"/>
                  </a:lnTo>
                  <a:lnTo>
                    <a:pt x="3" y="40"/>
                  </a:lnTo>
                  <a:lnTo>
                    <a:pt x="7" y="37"/>
                  </a:lnTo>
                  <a:lnTo>
                    <a:pt x="11" y="32"/>
                  </a:lnTo>
                  <a:lnTo>
                    <a:pt x="14" y="29"/>
                  </a:lnTo>
                  <a:lnTo>
                    <a:pt x="19" y="26"/>
                  </a:lnTo>
                  <a:lnTo>
                    <a:pt x="22" y="24"/>
                  </a:lnTo>
                  <a:lnTo>
                    <a:pt x="26" y="23"/>
                  </a:lnTo>
                  <a:lnTo>
                    <a:pt x="31" y="21"/>
                  </a:lnTo>
                  <a:lnTo>
                    <a:pt x="36" y="20"/>
                  </a:lnTo>
                  <a:lnTo>
                    <a:pt x="39" y="17"/>
                  </a:lnTo>
                  <a:lnTo>
                    <a:pt x="43" y="15"/>
                  </a:lnTo>
                  <a:lnTo>
                    <a:pt x="48" y="14"/>
                  </a:lnTo>
                  <a:lnTo>
                    <a:pt x="51" y="11"/>
                  </a:lnTo>
                  <a:lnTo>
                    <a:pt x="55" y="7"/>
                  </a:lnTo>
                  <a:lnTo>
                    <a:pt x="60" y="4"/>
                  </a:lnTo>
                  <a:lnTo>
                    <a:pt x="65" y="3"/>
                  </a:lnTo>
                  <a:lnTo>
                    <a:pt x="6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4" name="Freeform 48"/>
            <p:cNvSpPr>
              <a:spLocks/>
            </p:cNvSpPr>
            <p:nvPr/>
          </p:nvSpPr>
          <p:spPr bwMode="auto">
            <a:xfrm>
              <a:off x="4212" y="2540"/>
              <a:ext cx="337" cy="230"/>
            </a:xfrm>
            <a:custGeom>
              <a:avLst/>
              <a:gdLst>
                <a:gd name="T0" fmla="*/ 266 w 366"/>
                <a:gd name="T1" fmla="*/ 0 h 236"/>
                <a:gd name="T2" fmla="*/ 288 w 366"/>
                <a:gd name="T3" fmla="*/ 5 h 236"/>
                <a:gd name="T4" fmla="*/ 310 w 366"/>
                <a:gd name="T5" fmla="*/ 14 h 236"/>
                <a:gd name="T6" fmla="*/ 332 w 366"/>
                <a:gd name="T7" fmla="*/ 25 h 236"/>
                <a:gd name="T8" fmla="*/ 352 w 366"/>
                <a:gd name="T9" fmla="*/ 35 h 236"/>
                <a:gd name="T10" fmla="*/ 366 w 366"/>
                <a:gd name="T11" fmla="*/ 43 h 236"/>
                <a:gd name="T12" fmla="*/ 362 w 366"/>
                <a:gd name="T13" fmla="*/ 49 h 236"/>
                <a:gd name="T14" fmla="*/ 343 w 366"/>
                <a:gd name="T15" fmla="*/ 42 h 236"/>
                <a:gd name="T16" fmla="*/ 321 w 366"/>
                <a:gd name="T17" fmla="*/ 31 h 236"/>
                <a:gd name="T18" fmla="*/ 298 w 366"/>
                <a:gd name="T19" fmla="*/ 19 h 236"/>
                <a:gd name="T20" fmla="*/ 275 w 366"/>
                <a:gd name="T21" fmla="*/ 13 h 236"/>
                <a:gd name="T22" fmla="*/ 251 w 366"/>
                <a:gd name="T23" fmla="*/ 14 h 236"/>
                <a:gd name="T24" fmla="*/ 223 w 366"/>
                <a:gd name="T25" fmla="*/ 28 h 236"/>
                <a:gd name="T26" fmla="*/ 194 w 366"/>
                <a:gd name="T27" fmla="*/ 43 h 236"/>
                <a:gd name="T28" fmla="*/ 167 w 366"/>
                <a:gd name="T29" fmla="*/ 63 h 236"/>
                <a:gd name="T30" fmla="*/ 138 w 366"/>
                <a:gd name="T31" fmla="*/ 81 h 236"/>
                <a:gd name="T32" fmla="*/ 112 w 366"/>
                <a:gd name="T33" fmla="*/ 101 h 236"/>
                <a:gd name="T34" fmla="*/ 89 w 366"/>
                <a:gd name="T35" fmla="*/ 118 h 236"/>
                <a:gd name="T36" fmla="*/ 73 w 366"/>
                <a:gd name="T37" fmla="*/ 129 h 236"/>
                <a:gd name="T38" fmla="*/ 60 w 366"/>
                <a:gd name="T39" fmla="*/ 139 h 236"/>
                <a:gd name="T40" fmla="*/ 44 w 366"/>
                <a:gd name="T41" fmla="*/ 150 h 236"/>
                <a:gd name="T42" fmla="*/ 30 w 366"/>
                <a:gd name="T43" fmla="*/ 161 h 236"/>
                <a:gd name="T44" fmla="*/ 17 w 366"/>
                <a:gd name="T45" fmla="*/ 172 h 236"/>
                <a:gd name="T46" fmla="*/ 11 w 366"/>
                <a:gd name="T47" fmla="*/ 182 h 236"/>
                <a:gd name="T48" fmla="*/ 15 w 366"/>
                <a:gd name="T49" fmla="*/ 193 h 236"/>
                <a:gd name="T50" fmla="*/ 26 w 366"/>
                <a:gd name="T51" fmla="*/ 199 h 236"/>
                <a:gd name="T52" fmla="*/ 40 w 366"/>
                <a:gd name="T53" fmla="*/ 205 h 236"/>
                <a:gd name="T54" fmla="*/ 50 w 366"/>
                <a:gd name="T55" fmla="*/ 211 h 236"/>
                <a:gd name="T56" fmla="*/ 61 w 366"/>
                <a:gd name="T57" fmla="*/ 216 h 236"/>
                <a:gd name="T58" fmla="*/ 76 w 366"/>
                <a:gd name="T59" fmla="*/ 220 h 236"/>
                <a:gd name="T60" fmla="*/ 89 w 366"/>
                <a:gd name="T61" fmla="*/ 228 h 236"/>
                <a:gd name="T62" fmla="*/ 79 w 366"/>
                <a:gd name="T63" fmla="*/ 234 h 236"/>
                <a:gd name="T64" fmla="*/ 69 w 366"/>
                <a:gd name="T65" fmla="*/ 231 h 236"/>
                <a:gd name="T66" fmla="*/ 58 w 366"/>
                <a:gd name="T67" fmla="*/ 227 h 236"/>
                <a:gd name="T68" fmla="*/ 44 w 366"/>
                <a:gd name="T69" fmla="*/ 219 h 236"/>
                <a:gd name="T70" fmla="*/ 34 w 366"/>
                <a:gd name="T71" fmla="*/ 213 h 236"/>
                <a:gd name="T72" fmla="*/ 21 w 366"/>
                <a:gd name="T73" fmla="*/ 208 h 236"/>
                <a:gd name="T74" fmla="*/ 11 w 366"/>
                <a:gd name="T75" fmla="*/ 201 h 236"/>
                <a:gd name="T76" fmla="*/ 3 w 366"/>
                <a:gd name="T77" fmla="*/ 190 h 236"/>
                <a:gd name="T78" fmla="*/ 0 w 366"/>
                <a:gd name="T79" fmla="*/ 178 h 236"/>
                <a:gd name="T80" fmla="*/ 4 w 366"/>
                <a:gd name="T81" fmla="*/ 167 h 236"/>
                <a:gd name="T82" fmla="*/ 17 w 366"/>
                <a:gd name="T83" fmla="*/ 159 h 236"/>
                <a:gd name="T84" fmla="*/ 57 w 366"/>
                <a:gd name="T85" fmla="*/ 130 h 236"/>
                <a:gd name="T86" fmla="*/ 95 w 366"/>
                <a:gd name="T87" fmla="*/ 100 h 236"/>
                <a:gd name="T88" fmla="*/ 135 w 366"/>
                <a:gd name="T89" fmla="*/ 71 h 236"/>
                <a:gd name="T90" fmla="*/ 176 w 366"/>
                <a:gd name="T91" fmla="*/ 43 h 236"/>
                <a:gd name="T92" fmla="*/ 217 w 366"/>
                <a:gd name="T93" fmla="*/ 20 h 236"/>
                <a:gd name="T94" fmla="*/ 236 w 366"/>
                <a:gd name="T95" fmla="*/ 11 h 236"/>
                <a:gd name="T96" fmla="*/ 245 w 366"/>
                <a:gd name="T97" fmla="*/ 5 h 236"/>
                <a:gd name="T98" fmla="*/ 252 w 366"/>
                <a:gd name="T9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236">
                  <a:moveTo>
                    <a:pt x="252" y="0"/>
                  </a:moveTo>
                  <a:lnTo>
                    <a:pt x="258" y="0"/>
                  </a:lnTo>
                  <a:lnTo>
                    <a:pt x="266" y="0"/>
                  </a:lnTo>
                  <a:lnTo>
                    <a:pt x="274" y="2"/>
                  </a:lnTo>
                  <a:lnTo>
                    <a:pt x="281" y="3"/>
                  </a:lnTo>
                  <a:lnTo>
                    <a:pt x="288" y="5"/>
                  </a:lnTo>
                  <a:lnTo>
                    <a:pt x="295" y="8"/>
                  </a:lnTo>
                  <a:lnTo>
                    <a:pt x="303" y="11"/>
                  </a:lnTo>
                  <a:lnTo>
                    <a:pt x="310" y="14"/>
                  </a:lnTo>
                  <a:lnTo>
                    <a:pt x="317" y="17"/>
                  </a:lnTo>
                  <a:lnTo>
                    <a:pt x="324" y="22"/>
                  </a:lnTo>
                  <a:lnTo>
                    <a:pt x="332" y="25"/>
                  </a:lnTo>
                  <a:lnTo>
                    <a:pt x="340" y="29"/>
                  </a:lnTo>
                  <a:lnTo>
                    <a:pt x="346" y="32"/>
                  </a:lnTo>
                  <a:lnTo>
                    <a:pt x="352" y="35"/>
                  </a:lnTo>
                  <a:lnTo>
                    <a:pt x="359" y="39"/>
                  </a:lnTo>
                  <a:lnTo>
                    <a:pt x="366" y="42"/>
                  </a:lnTo>
                  <a:lnTo>
                    <a:pt x="366" y="43"/>
                  </a:lnTo>
                  <a:lnTo>
                    <a:pt x="364" y="45"/>
                  </a:lnTo>
                  <a:lnTo>
                    <a:pt x="361" y="46"/>
                  </a:lnTo>
                  <a:lnTo>
                    <a:pt x="362" y="49"/>
                  </a:lnTo>
                  <a:lnTo>
                    <a:pt x="355" y="48"/>
                  </a:lnTo>
                  <a:lnTo>
                    <a:pt x="349" y="45"/>
                  </a:lnTo>
                  <a:lnTo>
                    <a:pt x="343" y="42"/>
                  </a:lnTo>
                  <a:lnTo>
                    <a:pt x="335" y="39"/>
                  </a:lnTo>
                  <a:lnTo>
                    <a:pt x="329" y="34"/>
                  </a:lnTo>
                  <a:lnTo>
                    <a:pt x="321" y="31"/>
                  </a:lnTo>
                  <a:lnTo>
                    <a:pt x="314" y="26"/>
                  </a:lnTo>
                  <a:lnTo>
                    <a:pt x="306" y="23"/>
                  </a:lnTo>
                  <a:lnTo>
                    <a:pt x="298" y="19"/>
                  </a:lnTo>
                  <a:lnTo>
                    <a:pt x="291" y="16"/>
                  </a:lnTo>
                  <a:lnTo>
                    <a:pt x="283" y="13"/>
                  </a:lnTo>
                  <a:lnTo>
                    <a:pt x="275" y="13"/>
                  </a:lnTo>
                  <a:lnTo>
                    <a:pt x="266" y="11"/>
                  </a:lnTo>
                  <a:lnTo>
                    <a:pt x="258" y="13"/>
                  </a:lnTo>
                  <a:lnTo>
                    <a:pt x="251" y="14"/>
                  </a:lnTo>
                  <a:lnTo>
                    <a:pt x="243" y="19"/>
                  </a:lnTo>
                  <a:lnTo>
                    <a:pt x="232" y="23"/>
                  </a:lnTo>
                  <a:lnTo>
                    <a:pt x="223" y="28"/>
                  </a:lnTo>
                  <a:lnTo>
                    <a:pt x="213" y="32"/>
                  </a:lnTo>
                  <a:lnTo>
                    <a:pt x="203" y="39"/>
                  </a:lnTo>
                  <a:lnTo>
                    <a:pt x="194" y="43"/>
                  </a:lnTo>
                  <a:lnTo>
                    <a:pt x="185" y="49"/>
                  </a:lnTo>
                  <a:lnTo>
                    <a:pt x="174" y="55"/>
                  </a:lnTo>
                  <a:lnTo>
                    <a:pt x="167" y="63"/>
                  </a:lnTo>
                  <a:lnTo>
                    <a:pt x="156" y="68"/>
                  </a:lnTo>
                  <a:lnTo>
                    <a:pt x="147" y="75"/>
                  </a:lnTo>
                  <a:lnTo>
                    <a:pt x="138" y="81"/>
                  </a:lnTo>
                  <a:lnTo>
                    <a:pt x="130" y="87"/>
                  </a:lnTo>
                  <a:lnTo>
                    <a:pt x="121" y="95"/>
                  </a:lnTo>
                  <a:lnTo>
                    <a:pt x="112" y="101"/>
                  </a:lnTo>
                  <a:lnTo>
                    <a:pt x="102" y="109"/>
                  </a:lnTo>
                  <a:lnTo>
                    <a:pt x="95" y="116"/>
                  </a:lnTo>
                  <a:lnTo>
                    <a:pt x="89" y="118"/>
                  </a:lnTo>
                  <a:lnTo>
                    <a:pt x="84" y="121"/>
                  </a:lnTo>
                  <a:lnTo>
                    <a:pt x="78" y="124"/>
                  </a:lnTo>
                  <a:lnTo>
                    <a:pt x="73" y="129"/>
                  </a:lnTo>
                  <a:lnTo>
                    <a:pt x="69" y="132"/>
                  </a:lnTo>
                  <a:lnTo>
                    <a:pt x="64" y="136"/>
                  </a:lnTo>
                  <a:lnTo>
                    <a:pt x="60" y="139"/>
                  </a:lnTo>
                  <a:lnTo>
                    <a:pt x="55" y="144"/>
                  </a:lnTo>
                  <a:lnTo>
                    <a:pt x="50" y="147"/>
                  </a:lnTo>
                  <a:lnTo>
                    <a:pt x="44" y="150"/>
                  </a:lnTo>
                  <a:lnTo>
                    <a:pt x="40" y="155"/>
                  </a:lnTo>
                  <a:lnTo>
                    <a:pt x="35" y="158"/>
                  </a:lnTo>
                  <a:lnTo>
                    <a:pt x="30" y="161"/>
                  </a:lnTo>
                  <a:lnTo>
                    <a:pt x="26" y="165"/>
                  </a:lnTo>
                  <a:lnTo>
                    <a:pt x="21" y="168"/>
                  </a:lnTo>
                  <a:lnTo>
                    <a:pt x="17" y="172"/>
                  </a:lnTo>
                  <a:lnTo>
                    <a:pt x="12" y="175"/>
                  </a:lnTo>
                  <a:lnTo>
                    <a:pt x="11" y="179"/>
                  </a:lnTo>
                  <a:lnTo>
                    <a:pt x="11" y="182"/>
                  </a:lnTo>
                  <a:lnTo>
                    <a:pt x="12" y="187"/>
                  </a:lnTo>
                  <a:lnTo>
                    <a:pt x="12" y="190"/>
                  </a:lnTo>
                  <a:lnTo>
                    <a:pt x="15" y="193"/>
                  </a:lnTo>
                  <a:lnTo>
                    <a:pt x="18" y="194"/>
                  </a:lnTo>
                  <a:lnTo>
                    <a:pt x="23" y="198"/>
                  </a:lnTo>
                  <a:lnTo>
                    <a:pt x="26" y="199"/>
                  </a:lnTo>
                  <a:lnTo>
                    <a:pt x="30" y="202"/>
                  </a:lnTo>
                  <a:lnTo>
                    <a:pt x="35" y="204"/>
                  </a:lnTo>
                  <a:lnTo>
                    <a:pt x="40" y="205"/>
                  </a:lnTo>
                  <a:lnTo>
                    <a:pt x="43" y="207"/>
                  </a:lnTo>
                  <a:lnTo>
                    <a:pt x="47" y="208"/>
                  </a:lnTo>
                  <a:lnTo>
                    <a:pt x="50" y="211"/>
                  </a:lnTo>
                  <a:lnTo>
                    <a:pt x="53" y="213"/>
                  </a:lnTo>
                  <a:lnTo>
                    <a:pt x="57" y="214"/>
                  </a:lnTo>
                  <a:lnTo>
                    <a:pt x="61" y="216"/>
                  </a:lnTo>
                  <a:lnTo>
                    <a:pt x="66" y="217"/>
                  </a:lnTo>
                  <a:lnTo>
                    <a:pt x="72" y="219"/>
                  </a:lnTo>
                  <a:lnTo>
                    <a:pt x="76" y="220"/>
                  </a:lnTo>
                  <a:lnTo>
                    <a:pt x="81" y="223"/>
                  </a:lnTo>
                  <a:lnTo>
                    <a:pt x="86" y="225"/>
                  </a:lnTo>
                  <a:lnTo>
                    <a:pt x="89" y="228"/>
                  </a:lnTo>
                  <a:lnTo>
                    <a:pt x="86" y="236"/>
                  </a:lnTo>
                  <a:lnTo>
                    <a:pt x="83" y="234"/>
                  </a:lnTo>
                  <a:lnTo>
                    <a:pt x="79" y="234"/>
                  </a:lnTo>
                  <a:lnTo>
                    <a:pt x="76" y="234"/>
                  </a:lnTo>
                  <a:lnTo>
                    <a:pt x="72" y="233"/>
                  </a:lnTo>
                  <a:lnTo>
                    <a:pt x="69" y="231"/>
                  </a:lnTo>
                  <a:lnTo>
                    <a:pt x="64" y="230"/>
                  </a:lnTo>
                  <a:lnTo>
                    <a:pt x="61" y="228"/>
                  </a:lnTo>
                  <a:lnTo>
                    <a:pt x="58" y="227"/>
                  </a:lnTo>
                  <a:lnTo>
                    <a:pt x="53" y="223"/>
                  </a:lnTo>
                  <a:lnTo>
                    <a:pt x="49" y="220"/>
                  </a:lnTo>
                  <a:lnTo>
                    <a:pt x="44" y="219"/>
                  </a:lnTo>
                  <a:lnTo>
                    <a:pt x="41" y="217"/>
                  </a:lnTo>
                  <a:lnTo>
                    <a:pt x="37" y="214"/>
                  </a:lnTo>
                  <a:lnTo>
                    <a:pt x="34" y="213"/>
                  </a:lnTo>
                  <a:lnTo>
                    <a:pt x="29" y="211"/>
                  </a:lnTo>
                  <a:lnTo>
                    <a:pt x="26" y="210"/>
                  </a:lnTo>
                  <a:lnTo>
                    <a:pt x="21" y="208"/>
                  </a:lnTo>
                  <a:lnTo>
                    <a:pt x="18" y="205"/>
                  </a:lnTo>
                  <a:lnTo>
                    <a:pt x="14" y="202"/>
                  </a:lnTo>
                  <a:lnTo>
                    <a:pt x="11" y="201"/>
                  </a:lnTo>
                  <a:lnTo>
                    <a:pt x="8" y="196"/>
                  </a:lnTo>
                  <a:lnTo>
                    <a:pt x="4" y="193"/>
                  </a:lnTo>
                  <a:lnTo>
                    <a:pt x="3" y="190"/>
                  </a:lnTo>
                  <a:lnTo>
                    <a:pt x="1" y="185"/>
                  </a:lnTo>
                  <a:lnTo>
                    <a:pt x="0" y="182"/>
                  </a:lnTo>
                  <a:lnTo>
                    <a:pt x="0" y="178"/>
                  </a:lnTo>
                  <a:lnTo>
                    <a:pt x="1" y="173"/>
                  </a:lnTo>
                  <a:lnTo>
                    <a:pt x="3" y="172"/>
                  </a:lnTo>
                  <a:lnTo>
                    <a:pt x="4" y="167"/>
                  </a:lnTo>
                  <a:lnTo>
                    <a:pt x="8" y="164"/>
                  </a:lnTo>
                  <a:lnTo>
                    <a:pt x="11" y="161"/>
                  </a:lnTo>
                  <a:lnTo>
                    <a:pt x="17" y="159"/>
                  </a:lnTo>
                  <a:lnTo>
                    <a:pt x="29" y="150"/>
                  </a:lnTo>
                  <a:lnTo>
                    <a:pt x="43" y="139"/>
                  </a:lnTo>
                  <a:lnTo>
                    <a:pt x="57" y="130"/>
                  </a:lnTo>
                  <a:lnTo>
                    <a:pt x="69" y="121"/>
                  </a:lnTo>
                  <a:lnTo>
                    <a:pt x="83" y="110"/>
                  </a:lnTo>
                  <a:lnTo>
                    <a:pt x="95" y="100"/>
                  </a:lnTo>
                  <a:lnTo>
                    <a:pt x="109" y="90"/>
                  </a:lnTo>
                  <a:lnTo>
                    <a:pt x="122" y="80"/>
                  </a:lnTo>
                  <a:lnTo>
                    <a:pt x="135" y="71"/>
                  </a:lnTo>
                  <a:lnTo>
                    <a:pt x="148" y="61"/>
                  </a:lnTo>
                  <a:lnTo>
                    <a:pt x="162" y="52"/>
                  </a:lnTo>
                  <a:lnTo>
                    <a:pt x="176" y="43"/>
                  </a:lnTo>
                  <a:lnTo>
                    <a:pt x="188" y="34"/>
                  </a:lnTo>
                  <a:lnTo>
                    <a:pt x="203" y="26"/>
                  </a:lnTo>
                  <a:lnTo>
                    <a:pt x="217" y="20"/>
                  </a:lnTo>
                  <a:lnTo>
                    <a:pt x="232" y="14"/>
                  </a:lnTo>
                  <a:lnTo>
                    <a:pt x="232" y="13"/>
                  </a:lnTo>
                  <a:lnTo>
                    <a:pt x="236" y="11"/>
                  </a:lnTo>
                  <a:lnTo>
                    <a:pt x="239" y="8"/>
                  </a:lnTo>
                  <a:lnTo>
                    <a:pt x="242" y="6"/>
                  </a:lnTo>
                  <a:lnTo>
                    <a:pt x="245" y="5"/>
                  </a:lnTo>
                  <a:lnTo>
                    <a:pt x="248" y="3"/>
                  </a:lnTo>
                  <a:lnTo>
                    <a:pt x="251" y="2"/>
                  </a:lnTo>
                  <a:lnTo>
                    <a:pt x="252" y="0"/>
                  </a:lnTo>
                  <a:lnTo>
                    <a:pt x="2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5" name="Freeform 49"/>
            <p:cNvSpPr>
              <a:spLocks/>
            </p:cNvSpPr>
            <p:nvPr/>
          </p:nvSpPr>
          <p:spPr bwMode="auto">
            <a:xfrm>
              <a:off x="4281" y="2715"/>
              <a:ext cx="143" cy="164"/>
            </a:xfrm>
            <a:custGeom>
              <a:avLst/>
              <a:gdLst>
                <a:gd name="T0" fmla="*/ 73 w 156"/>
                <a:gd name="T1" fmla="*/ 0 h 168"/>
                <a:gd name="T2" fmla="*/ 86 w 156"/>
                <a:gd name="T3" fmla="*/ 0 h 168"/>
                <a:gd name="T4" fmla="*/ 98 w 156"/>
                <a:gd name="T5" fmla="*/ 3 h 168"/>
                <a:gd name="T6" fmla="*/ 110 w 156"/>
                <a:gd name="T7" fmla="*/ 8 h 168"/>
                <a:gd name="T8" fmla="*/ 122 w 156"/>
                <a:gd name="T9" fmla="*/ 15 h 168"/>
                <a:gd name="T10" fmla="*/ 133 w 156"/>
                <a:gd name="T11" fmla="*/ 25 h 168"/>
                <a:gd name="T12" fmla="*/ 142 w 156"/>
                <a:gd name="T13" fmla="*/ 35 h 168"/>
                <a:gd name="T14" fmla="*/ 148 w 156"/>
                <a:gd name="T15" fmla="*/ 48 h 168"/>
                <a:gd name="T16" fmla="*/ 154 w 156"/>
                <a:gd name="T17" fmla="*/ 64 h 168"/>
                <a:gd name="T18" fmla="*/ 156 w 156"/>
                <a:gd name="T19" fmla="*/ 81 h 168"/>
                <a:gd name="T20" fmla="*/ 154 w 156"/>
                <a:gd name="T21" fmla="*/ 100 h 168"/>
                <a:gd name="T22" fmla="*/ 148 w 156"/>
                <a:gd name="T23" fmla="*/ 118 h 168"/>
                <a:gd name="T24" fmla="*/ 138 w 156"/>
                <a:gd name="T25" fmla="*/ 133 h 168"/>
                <a:gd name="T26" fmla="*/ 125 w 156"/>
                <a:gd name="T27" fmla="*/ 147 h 168"/>
                <a:gd name="T28" fmla="*/ 110 w 156"/>
                <a:gd name="T29" fmla="*/ 158 h 168"/>
                <a:gd name="T30" fmla="*/ 93 w 156"/>
                <a:gd name="T31" fmla="*/ 165 h 168"/>
                <a:gd name="T32" fmla="*/ 81 w 156"/>
                <a:gd name="T33" fmla="*/ 167 h 168"/>
                <a:gd name="T34" fmla="*/ 72 w 156"/>
                <a:gd name="T35" fmla="*/ 167 h 168"/>
                <a:gd name="T36" fmla="*/ 63 w 156"/>
                <a:gd name="T37" fmla="*/ 167 h 168"/>
                <a:gd name="T38" fmla="*/ 55 w 156"/>
                <a:gd name="T39" fmla="*/ 168 h 168"/>
                <a:gd name="T40" fmla="*/ 46 w 156"/>
                <a:gd name="T41" fmla="*/ 167 h 168"/>
                <a:gd name="T42" fmla="*/ 35 w 156"/>
                <a:gd name="T43" fmla="*/ 161 h 168"/>
                <a:gd name="T44" fmla="*/ 26 w 156"/>
                <a:gd name="T45" fmla="*/ 152 h 168"/>
                <a:gd name="T46" fmla="*/ 20 w 156"/>
                <a:gd name="T47" fmla="*/ 142 h 168"/>
                <a:gd name="T48" fmla="*/ 15 w 156"/>
                <a:gd name="T49" fmla="*/ 132 h 168"/>
                <a:gd name="T50" fmla="*/ 11 w 156"/>
                <a:gd name="T51" fmla="*/ 119 h 168"/>
                <a:gd name="T52" fmla="*/ 8 w 156"/>
                <a:gd name="T53" fmla="*/ 107 h 168"/>
                <a:gd name="T54" fmla="*/ 3 w 156"/>
                <a:gd name="T55" fmla="*/ 96 h 168"/>
                <a:gd name="T56" fmla="*/ 0 w 156"/>
                <a:gd name="T57" fmla="*/ 84 h 168"/>
                <a:gd name="T58" fmla="*/ 1 w 156"/>
                <a:gd name="T59" fmla="*/ 69 h 168"/>
                <a:gd name="T60" fmla="*/ 6 w 156"/>
                <a:gd name="T61" fmla="*/ 54 h 168"/>
                <a:gd name="T62" fmla="*/ 14 w 156"/>
                <a:gd name="T63" fmla="*/ 40 h 168"/>
                <a:gd name="T64" fmla="*/ 23 w 156"/>
                <a:gd name="T65" fmla="*/ 28 h 168"/>
                <a:gd name="T66" fmla="*/ 35 w 156"/>
                <a:gd name="T67" fmla="*/ 15 h 168"/>
                <a:gd name="T68" fmla="*/ 47 w 156"/>
                <a:gd name="T69" fmla="*/ 8 h 168"/>
                <a:gd name="T70" fmla="*/ 60 w 156"/>
                <a:gd name="T71" fmla="*/ 2 h 168"/>
                <a:gd name="T72" fmla="*/ 67 w 156"/>
                <a:gd name="T73"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168">
                  <a:moveTo>
                    <a:pt x="67" y="2"/>
                  </a:moveTo>
                  <a:lnTo>
                    <a:pt x="73" y="0"/>
                  </a:lnTo>
                  <a:lnTo>
                    <a:pt x="79" y="0"/>
                  </a:lnTo>
                  <a:lnTo>
                    <a:pt x="86" y="0"/>
                  </a:lnTo>
                  <a:lnTo>
                    <a:pt x="92" y="2"/>
                  </a:lnTo>
                  <a:lnTo>
                    <a:pt x="98" y="3"/>
                  </a:lnTo>
                  <a:lnTo>
                    <a:pt x="104" y="6"/>
                  </a:lnTo>
                  <a:lnTo>
                    <a:pt x="110" y="8"/>
                  </a:lnTo>
                  <a:lnTo>
                    <a:pt x="116" y="12"/>
                  </a:lnTo>
                  <a:lnTo>
                    <a:pt x="122" y="15"/>
                  </a:lnTo>
                  <a:lnTo>
                    <a:pt x="128" y="20"/>
                  </a:lnTo>
                  <a:lnTo>
                    <a:pt x="133" y="25"/>
                  </a:lnTo>
                  <a:lnTo>
                    <a:pt x="138" y="31"/>
                  </a:lnTo>
                  <a:lnTo>
                    <a:pt x="142" y="35"/>
                  </a:lnTo>
                  <a:lnTo>
                    <a:pt x="145" y="41"/>
                  </a:lnTo>
                  <a:lnTo>
                    <a:pt x="148" y="48"/>
                  </a:lnTo>
                  <a:lnTo>
                    <a:pt x="151" y="55"/>
                  </a:lnTo>
                  <a:lnTo>
                    <a:pt x="154" y="64"/>
                  </a:lnTo>
                  <a:lnTo>
                    <a:pt x="156" y="74"/>
                  </a:lnTo>
                  <a:lnTo>
                    <a:pt x="156" y="81"/>
                  </a:lnTo>
                  <a:lnTo>
                    <a:pt x="156" y="90"/>
                  </a:lnTo>
                  <a:lnTo>
                    <a:pt x="154" y="100"/>
                  </a:lnTo>
                  <a:lnTo>
                    <a:pt x="151" y="109"/>
                  </a:lnTo>
                  <a:lnTo>
                    <a:pt x="148" y="118"/>
                  </a:lnTo>
                  <a:lnTo>
                    <a:pt x="144" y="127"/>
                  </a:lnTo>
                  <a:lnTo>
                    <a:pt x="138" y="133"/>
                  </a:lnTo>
                  <a:lnTo>
                    <a:pt x="133" y="141"/>
                  </a:lnTo>
                  <a:lnTo>
                    <a:pt x="125" y="147"/>
                  </a:lnTo>
                  <a:lnTo>
                    <a:pt x="118" y="153"/>
                  </a:lnTo>
                  <a:lnTo>
                    <a:pt x="110" y="158"/>
                  </a:lnTo>
                  <a:lnTo>
                    <a:pt x="102" y="162"/>
                  </a:lnTo>
                  <a:lnTo>
                    <a:pt x="93" y="165"/>
                  </a:lnTo>
                  <a:lnTo>
                    <a:pt x="84" y="167"/>
                  </a:lnTo>
                  <a:lnTo>
                    <a:pt x="81" y="167"/>
                  </a:lnTo>
                  <a:lnTo>
                    <a:pt x="76" y="167"/>
                  </a:lnTo>
                  <a:lnTo>
                    <a:pt x="72" y="167"/>
                  </a:lnTo>
                  <a:lnTo>
                    <a:pt x="67" y="167"/>
                  </a:lnTo>
                  <a:lnTo>
                    <a:pt x="63" y="167"/>
                  </a:lnTo>
                  <a:lnTo>
                    <a:pt x="58" y="168"/>
                  </a:lnTo>
                  <a:lnTo>
                    <a:pt x="55" y="168"/>
                  </a:lnTo>
                  <a:lnTo>
                    <a:pt x="52" y="168"/>
                  </a:lnTo>
                  <a:lnTo>
                    <a:pt x="46" y="167"/>
                  </a:lnTo>
                  <a:lnTo>
                    <a:pt x="40" y="164"/>
                  </a:lnTo>
                  <a:lnTo>
                    <a:pt x="35" y="161"/>
                  </a:lnTo>
                  <a:lnTo>
                    <a:pt x="30" y="156"/>
                  </a:lnTo>
                  <a:lnTo>
                    <a:pt x="26" y="152"/>
                  </a:lnTo>
                  <a:lnTo>
                    <a:pt x="23" y="147"/>
                  </a:lnTo>
                  <a:lnTo>
                    <a:pt x="20" y="142"/>
                  </a:lnTo>
                  <a:lnTo>
                    <a:pt x="18" y="138"/>
                  </a:lnTo>
                  <a:lnTo>
                    <a:pt x="15" y="132"/>
                  </a:lnTo>
                  <a:lnTo>
                    <a:pt x="12" y="126"/>
                  </a:lnTo>
                  <a:lnTo>
                    <a:pt x="11" y="119"/>
                  </a:lnTo>
                  <a:lnTo>
                    <a:pt x="9" y="113"/>
                  </a:lnTo>
                  <a:lnTo>
                    <a:pt x="8" y="107"/>
                  </a:lnTo>
                  <a:lnTo>
                    <a:pt x="4" y="103"/>
                  </a:lnTo>
                  <a:lnTo>
                    <a:pt x="3" y="96"/>
                  </a:lnTo>
                  <a:lnTo>
                    <a:pt x="1" y="92"/>
                  </a:lnTo>
                  <a:lnTo>
                    <a:pt x="0" y="84"/>
                  </a:lnTo>
                  <a:lnTo>
                    <a:pt x="1" y="77"/>
                  </a:lnTo>
                  <a:lnTo>
                    <a:pt x="1" y="69"/>
                  </a:lnTo>
                  <a:lnTo>
                    <a:pt x="3" y="61"/>
                  </a:lnTo>
                  <a:lnTo>
                    <a:pt x="6" y="54"/>
                  </a:lnTo>
                  <a:lnTo>
                    <a:pt x="9" y="46"/>
                  </a:lnTo>
                  <a:lnTo>
                    <a:pt x="14" y="40"/>
                  </a:lnTo>
                  <a:lnTo>
                    <a:pt x="18" y="34"/>
                  </a:lnTo>
                  <a:lnTo>
                    <a:pt x="23" y="28"/>
                  </a:lnTo>
                  <a:lnTo>
                    <a:pt x="29" y="22"/>
                  </a:lnTo>
                  <a:lnTo>
                    <a:pt x="35" y="15"/>
                  </a:lnTo>
                  <a:lnTo>
                    <a:pt x="41" y="12"/>
                  </a:lnTo>
                  <a:lnTo>
                    <a:pt x="47" y="8"/>
                  </a:lnTo>
                  <a:lnTo>
                    <a:pt x="53" y="5"/>
                  </a:lnTo>
                  <a:lnTo>
                    <a:pt x="60" y="2"/>
                  </a:lnTo>
                  <a:lnTo>
                    <a:pt x="67" y="2"/>
                  </a:lnTo>
                  <a:lnTo>
                    <a:pt x="6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6" name="Freeform 50"/>
            <p:cNvSpPr>
              <a:spLocks/>
            </p:cNvSpPr>
            <p:nvPr/>
          </p:nvSpPr>
          <p:spPr bwMode="auto">
            <a:xfrm>
              <a:off x="4292" y="2726"/>
              <a:ext cx="124" cy="143"/>
            </a:xfrm>
            <a:custGeom>
              <a:avLst/>
              <a:gdLst>
                <a:gd name="T0" fmla="*/ 54 w 135"/>
                <a:gd name="T1" fmla="*/ 1 h 147"/>
                <a:gd name="T2" fmla="*/ 63 w 135"/>
                <a:gd name="T3" fmla="*/ 0 h 147"/>
                <a:gd name="T4" fmla="*/ 72 w 135"/>
                <a:gd name="T5" fmla="*/ 0 h 147"/>
                <a:gd name="T6" fmla="*/ 80 w 135"/>
                <a:gd name="T7" fmla="*/ 1 h 147"/>
                <a:gd name="T8" fmla="*/ 89 w 135"/>
                <a:gd name="T9" fmla="*/ 4 h 147"/>
                <a:gd name="T10" fmla="*/ 96 w 135"/>
                <a:gd name="T11" fmla="*/ 8 h 147"/>
                <a:gd name="T12" fmla="*/ 104 w 135"/>
                <a:gd name="T13" fmla="*/ 14 h 147"/>
                <a:gd name="T14" fmla="*/ 110 w 135"/>
                <a:gd name="T15" fmla="*/ 18 h 147"/>
                <a:gd name="T16" fmla="*/ 118 w 135"/>
                <a:gd name="T17" fmla="*/ 24 h 147"/>
                <a:gd name="T18" fmla="*/ 123 w 135"/>
                <a:gd name="T19" fmla="*/ 32 h 147"/>
                <a:gd name="T20" fmla="*/ 127 w 135"/>
                <a:gd name="T21" fmla="*/ 40 h 147"/>
                <a:gd name="T22" fmla="*/ 130 w 135"/>
                <a:gd name="T23" fmla="*/ 46 h 147"/>
                <a:gd name="T24" fmla="*/ 133 w 135"/>
                <a:gd name="T25" fmla="*/ 55 h 147"/>
                <a:gd name="T26" fmla="*/ 135 w 135"/>
                <a:gd name="T27" fmla="*/ 64 h 147"/>
                <a:gd name="T28" fmla="*/ 135 w 135"/>
                <a:gd name="T29" fmla="*/ 73 h 147"/>
                <a:gd name="T30" fmla="*/ 133 w 135"/>
                <a:gd name="T31" fmla="*/ 82 h 147"/>
                <a:gd name="T32" fmla="*/ 132 w 135"/>
                <a:gd name="T33" fmla="*/ 92 h 147"/>
                <a:gd name="T34" fmla="*/ 129 w 135"/>
                <a:gd name="T35" fmla="*/ 101 h 147"/>
                <a:gd name="T36" fmla="*/ 124 w 135"/>
                <a:gd name="T37" fmla="*/ 110 h 147"/>
                <a:gd name="T38" fmla="*/ 118 w 135"/>
                <a:gd name="T39" fmla="*/ 118 h 147"/>
                <a:gd name="T40" fmla="*/ 112 w 135"/>
                <a:gd name="T41" fmla="*/ 125 h 147"/>
                <a:gd name="T42" fmla="*/ 104 w 135"/>
                <a:gd name="T43" fmla="*/ 131 h 147"/>
                <a:gd name="T44" fmla="*/ 95 w 135"/>
                <a:gd name="T45" fmla="*/ 136 h 147"/>
                <a:gd name="T46" fmla="*/ 86 w 135"/>
                <a:gd name="T47" fmla="*/ 141 h 147"/>
                <a:gd name="T48" fmla="*/ 77 w 135"/>
                <a:gd name="T49" fmla="*/ 145 h 147"/>
                <a:gd name="T50" fmla="*/ 66 w 135"/>
                <a:gd name="T51" fmla="*/ 147 h 147"/>
                <a:gd name="T52" fmla="*/ 57 w 135"/>
                <a:gd name="T53" fmla="*/ 147 h 147"/>
                <a:gd name="T54" fmla="*/ 48 w 135"/>
                <a:gd name="T55" fmla="*/ 145 h 147"/>
                <a:gd name="T56" fmla="*/ 38 w 135"/>
                <a:gd name="T57" fmla="*/ 144 h 147"/>
                <a:gd name="T58" fmla="*/ 29 w 135"/>
                <a:gd name="T59" fmla="*/ 139 h 147"/>
                <a:gd name="T60" fmla="*/ 23 w 135"/>
                <a:gd name="T61" fmla="*/ 134 h 147"/>
                <a:gd name="T62" fmla="*/ 17 w 135"/>
                <a:gd name="T63" fmla="*/ 125 h 147"/>
                <a:gd name="T64" fmla="*/ 12 w 135"/>
                <a:gd name="T65" fmla="*/ 116 h 147"/>
                <a:gd name="T66" fmla="*/ 11 w 135"/>
                <a:gd name="T67" fmla="*/ 110 h 147"/>
                <a:gd name="T68" fmla="*/ 8 w 135"/>
                <a:gd name="T69" fmla="*/ 104 h 147"/>
                <a:gd name="T70" fmla="*/ 5 w 135"/>
                <a:gd name="T71" fmla="*/ 98 h 147"/>
                <a:gd name="T72" fmla="*/ 3 w 135"/>
                <a:gd name="T73" fmla="*/ 92 h 147"/>
                <a:gd name="T74" fmla="*/ 2 w 135"/>
                <a:gd name="T75" fmla="*/ 85 h 147"/>
                <a:gd name="T76" fmla="*/ 0 w 135"/>
                <a:gd name="T77" fmla="*/ 79 h 147"/>
                <a:gd name="T78" fmla="*/ 0 w 135"/>
                <a:gd name="T79" fmla="*/ 73 h 147"/>
                <a:gd name="T80" fmla="*/ 0 w 135"/>
                <a:gd name="T81" fmla="*/ 67 h 147"/>
                <a:gd name="T82" fmla="*/ 0 w 135"/>
                <a:gd name="T83" fmla="*/ 61 h 147"/>
                <a:gd name="T84" fmla="*/ 0 w 135"/>
                <a:gd name="T85" fmla="*/ 55 h 147"/>
                <a:gd name="T86" fmla="*/ 2 w 135"/>
                <a:gd name="T87" fmla="*/ 49 h 147"/>
                <a:gd name="T88" fmla="*/ 5 w 135"/>
                <a:gd name="T89" fmla="*/ 44 h 147"/>
                <a:gd name="T90" fmla="*/ 8 w 135"/>
                <a:gd name="T91" fmla="*/ 38 h 147"/>
                <a:gd name="T92" fmla="*/ 12 w 135"/>
                <a:gd name="T93" fmla="*/ 33 h 147"/>
                <a:gd name="T94" fmla="*/ 17 w 135"/>
                <a:gd name="T95" fmla="*/ 27 h 147"/>
                <a:gd name="T96" fmla="*/ 23 w 135"/>
                <a:gd name="T97" fmla="*/ 23 h 147"/>
                <a:gd name="T98" fmla="*/ 26 w 135"/>
                <a:gd name="T99" fmla="*/ 20 h 147"/>
                <a:gd name="T100" fmla="*/ 29 w 135"/>
                <a:gd name="T101" fmla="*/ 17 h 147"/>
                <a:gd name="T102" fmla="*/ 31 w 135"/>
                <a:gd name="T103" fmla="*/ 14 h 147"/>
                <a:gd name="T104" fmla="*/ 35 w 135"/>
                <a:gd name="T105" fmla="*/ 11 h 147"/>
                <a:gd name="T106" fmla="*/ 38 w 135"/>
                <a:gd name="T107" fmla="*/ 8 h 147"/>
                <a:gd name="T108" fmla="*/ 43 w 135"/>
                <a:gd name="T109" fmla="*/ 4 h 147"/>
                <a:gd name="T110" fmla="*/ 44 w 135"/>
                <a:gd name="T111" fmla="*/ 3 h 147"/>
                <a:gd name="T112" fmla="*/ 48 w 135"/>
                <a:gd name="T113" fmla="*/ 3 h 147"/>
                <a:gd name="T114" fmla="*/ 51 w 135"/>
                <a:gd name="T115" fmla="*/ 1 h 147"/>
                <a:gd name="T116" fmla="*/ 54 w 135"/>
                <a:gd name="T117" fmla="*/ 1 h 147"/>
                <a:gd name="T118" fmla="*/ 54 w 135"/>
                <a:gd name="T11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 h="147">
                  <a:moveTo>
                    <a:pt x="54" y="1"/>
                  </a:moveTo>
                  <a:lnTo>
                    <a:pt x="63" y="0"/>
                  </a:lnTo>
                  <a:lnTo>
                    <a:pt x="72" y="0"/>
                  </a:lnTo>
                  <a:lnTo>
                    <a:pt x="80" y="1"/>
                  </a:lnTo>
                  <a:lnTo>
                    <a:pt x="89" y="4"/>
                  </a:lnTo>
                  <a:lnTo>
                    <a:pt x="96" y="8"/>
                  </a:lnTo>
                  <a:lnTo>
                    <a:pt x="104" y="14"/>
                  </a:lnTo>
                  <a:lnTo>
                    <a:pt x="110" y="18"/>
                  </a:lnTo>
                  <a:lnTo>
                    <a:pt x="118" y="24"/>
                  </a:lnTo>
                  <a:lnTo>
                    <a:pt x="123" y="32"/>
                  </a:lnTo>
                  <a:lnTo>
                    <a:pt x="127" y="40"/>
                  </a:lnTo>
                  <a:lnTo>
                    <a:pt x="130" y="46"/>
                  </a:lnTo>
                  <a:lnTo>
                    <a:pt x="133" y="55"/>
                  </a:lnTo>
                  <a:lnTo>
                    <a:pt x="135" y="64"/>
                  </a:lnTo>
                  <a:lnTo>
                    <a:pt x="135" y="73"/>
                  </a:lnTo>
                  <a:lnTo>
                    <a:pt x="133" y="82"/>
                  </a:lnTo>
                  <a:lnTo>
                    <a:pt x="132" y="92"/>
                  </a:lnTo>
                  <a:lnTo>
                    <a:pt x="129" y="101"/>
                  </a:lnTo>
                  <a:lnTo>
                    <a:pt x="124" y="110"/>
                  </a:lnTo>
                  <a:lnTo>
                    <a:pt x="118" y="118"/>
                  </a:lnTo>
                  <a:lnTo>
                    <a:pt x="112" y="125"/>
                  </a:lnTo>
                  <a:lnTo>
                    <a:pt x="104" y="131"/>
                  </a:lnTo>
                  <a:lnTo>
                    <a:pt x="95" y="136"/>
                  </a:lnTo>
                  <a:lnTo>
                    <a:pt x="86" y="141"/>
                  </a:lnTo>
                  <a:lnTo>
                    <a:pt x="77" y="145"/>
                  </a:lnTo>
                  <a:lnTo>
                    <a:pt x="66" y="147"/>
                  </a:lnTo>
                  <a:lnTo>
                    <a:pt x="57" y="147"/>
                  </a:lnTo>
                  <a:lnTo>
                    <a:pt x="48" y="145"/>
                  </a:lnTo>
                  <a:lnTo>
                    <a:pt x="38" y="144"/>
                  </a:lnTo>
                  <a:lnTo>
                    <a:pt x="29" y="139"/>
                  </a:lnTo>
                  <a:lnTo>
                    <a:pt x="23" y="134"/>
                  </a:lnTo>
                  <a:lnTo>
                    <a:pt x="17" y="125"/>
                  </a:lnTo>
                  <a:lnTo>
                    <a:pt x="12" y="116"/>
                  </a:lnTo>
                  <a:lnTo>
                    <a:pt x="11" y="110"/>
                  </a:lnTo>
                  <a:lnTo>
                    <a:pt x="8" y="104"/>
                  </a:lnTo>
                  <a:lnTo>
                    <a:pt x="5" y="98"/>
                  </a:lnTo>
                  <a:lnTo>
                    <a:pt x="3" y="92"/>
                  </a:lnTo>
                  <a:lnTo>
                    <a:pt x="2" y="85"/>
                  </a:lnTo>
                  <a:lnTo>
                    <a:pt x="0" y="79"/>
                  </a:lnTo>
                  <a:lnTo>
                    <a:pt x="0" y="73"/>
                  </a:lnTo>
                  <a:lnTo>
                    <a:pt x="0" y="67"/>
                  </a:lnTo>
                  <a:lnTo>
                    <a:pt x="0" y="61"/>
                  </a:lnTo>
                  <a:lnTo>
                    <a:pt x="0" y="55"/>
                  </a:lnTo>
                  <a:lnTo>
                    <a:pt x="2" y="49"/>
                  </a:lnTo>
                  <a:lnTo>
                    <a:pt x="5" y="44"/>
                  </a:lnTo>
                  <a:lnTo>
                    <a:pt x="8" y="38"/>
                  </a:lnTo>
                  <a:lnTo>
                    <a:pt x="12" y="33"/>
                  </a:lnTo>
                  <a:lnTo>
                    <a:pt x="17" y="27"/>
                  </a:lnTo>
                  <a:lnTo>
                    <a:pt x="23" y="23"/>
                  </a:lnTo>
                  <a:lnTo>
                    <a:pt x="26" y="20"/>
                  </a:lnTo>
                  <a:lnTo>
                    <a:pt x="29" y="17"/>
                  </a:lnTo>
                  <a:lnTo>
                    <a:pt x="31" y="14"/>
                  </a:lnTo>
                  <a:lnTo>
                    <a:pt x="35" y="11"/>
                  </a:lnTo>
                  <a:lnTo>
                    <a:pt x="38" y="8"/>
                  </a:lnTo>
                  <a:lnTo>
                    <a:pt x="43" y="4"/>
                  </a:lnTo>
                  <a:lnTo>
                    <a:pt x="44" y="3"/>
                  </a:lnTo>
                  <a:lnTo>
                    <a:pt x="48" y="3"/>
                  </a:lnTo>
                  <a:lnTo>
                    <a:pt x="51" y="1"/>
                  </a:lnTo>
                  <a:lnTo>
                    <a:pt x="54" y="1"/>
                  </a:lnTo>
                  <a:lnTo>
                    <a:pt x="54" y="1"/>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7" name="Freeform 51"/>
            <p:cNvSpPr>
              <a:spLocks/>
            </p:cNvSpPr>
            <p:nvPr/>
          </p:nvSpPr>
          <p:spPr bwMode="auto">
            <a:xfrm>
              <a:off x="4336" y="2768"/>
              <a:ext cx="41" cy="50"/>
            </a:xfrm>
            <a:custGeom>
              <a:avLst/>
              <a:gdLst>
                <a:gd name="T0" fmla="*/ 21 w 44"/>
                <a:gd name="T1" fmla="*/ 0 h 52"/>
                <a:gd name="T2" fmla="*/ 26 w 44"/>
                <a:gd name="T3" fmla="*/ 0 h 52"/>
                <a:gd name="T4" fmla="*/ 32 w 44"/>
                <a:gd name="T5" fmla="*/ 1 h 52"/>
                <a:gd name="T6" fmla="*/ 35 w 44"/>
                <a:gd name="T7" fmla="*/ 4 h 52"/>
                <a:gd name="T8" fmla="*/ 38 w 44"/>
                <a:gd name="T9" fmla="*/ 7 h 52"/>
                <a:gd name="T10" fmla="*/ 41 w 44"/>
                <a:gd name="T11" fmla="*/ 12 h 52"/>
                <a:gd name="T12" fmla="*/ 42 w 44"/>
                <a:gd name="T13" fmla="*/ 16 h 52"/>
                <a:gd name="T14" fmla="*/ 44 w 44"/>
                <a:gd name="T15" fmla="*/ 21 h 52"/>
                <a:gd name="T16" fmla="*/ 44 w 44"/>
                <a:gd name="T17" fmla="*/ 27 h 52"/>
                <a:gd name="T18" fmla="*/ 44 w 44"/>
                <a:gd name="T19" fmla="*/ 32 h 52"/>
                <a:gd name="T20" fmla="*/ 42 w 44"/>
                <a:gd name="T21" fmla="*/ 36 h 52"/>
                <a:gd name="T22" fmla="*/ 41 w 44"/>
                <a:gd name="T23" fmla="*/ 41 h 52"/>
                <a:gd name="T24" fmla="*/ 38 w 44"/>
                <a:gd name="T25" fmla="*/ 46 h 52"/>
                <a:gd name="T26" fmla="*/ 35 w 44"/>
                <a:gd name="T27" fmla="*/ 49 h 52"/>
                <a:gd name="T28" fmla="*/ 30 w 44"/>
                <a:gd name="T29" fmla="*/ 50 h 52"/>
                <a:gd name="T30" fmla="*/ 26 w 44"/>
                <a:gd name="T31" fmla="*/ 52 h 52"/>
                <a:gd name="T32" fmla="*/ 19 w 44"/>
                <a:gd name="T33" fmla="*/ 52 h 52"/>
                <a:gd name="T34" fmla="*/ 13 w 44"/>
                <a:gd name="T35" fmla="*/ 52 h 52"/>
                <a:gd name="T36" fmla="*/ 9 w 44"/>
                <a:gd name="T37" fmla="*/ 50 h 52"/>
                <a:gd name="T38" fmla="*/ 6 w 44"/>
                <a:gd name="T39" fmla="*/ 47 h 52"/>
                <a:gd name="T40" fmla="*/ 3 w 44"/>
                <a:gd name="T41" fmla="*/ 44 h 52"/>
                <a:gd name="T42" fmla="*/ 1 w 44"/>
                <a:gd name="T43" fmla="*/ 41 h 52"/>
                <a:gd name="T44" fmla="*/ 0 w 44"/>
                <a:gd name="T45" fmla="*/ 36 h 52"/>
                <a:gd name="T46" fmla="*/ 0 w 44"/>
                <a:gd name="T47" fmla="*/ 32 h 52"/>
                <a:gd name="T48" fmla="*/ 0 w 44"/>
                <a:gd name="T49" fmla="*/ 27 h 52"/>
                <a:gd name="T50" fmla="*/ 0 w 44"/>
                <a:gd name="T51" fmla="*/ 23 h 52"/>
                <a:gd name="T52" fmla="*/ 1 w 44"/>
                <a:gd name="T53" fmla="*/ 18 h 52"/>
                <a:gd name="T54" fmla="*/ 3 w 44"/>
                <a:gd name="T55" fmla="*/ 13 h 52"/>
                <a:gd name="T56" fmla="*/ 6 w 44"/>
                <a:gd name="T57" fmla="*/ 9 h 52"/>
                <a:gd name="T58" fmla="*/ 9 w 44"/>
                <a:gd name="T59" fmla="*/ 6 h 52"/>
                <a:gd name="T60" fmla="*/ 13 w 44"/>
                <a:gd name="T61" fmla="*/ 3 h 52"/>
                <a:gd name="T62" fmla="*/ 16 w 44"/>
                <a:gd name="T63" fmla="*/ 0 h 52"/>
                <a:gd name="T64" fmla="*/ 21 w 44"/>
                <a:gd name="T65" fmla="*/ 0 h 52"/>
                <a:gd name="T66" fmla="*/ 21 w 44"/>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2">
                  <a:moveTo>
                    <a:pt x="21" y="0"/>
                  </a:moveTo>
                  <a:lnTo>
                    <a:pt x="26" y="0"/>
                  </a:lnTo>
                  <a:lnTo>
                    <a:pt x="32" y="1"/>
                  </a:lnTo>
                  <a:lnTo>
                    <a:pt x="35" y="4"/>
                  </a:lnTo>
                  <a:lnTo>
                    <a:pt x="38" y="7"/>
                  </a:lnTo>
                  <a:lnTo>
                    <a:pt x="41" y="12"/>
                  </a:lnTo>
                  <a:lnTo>
                    <a:pt x="42" y="16"/>
                  </a:lnTo>
                  <a:lnTo>
                    <a:pt x="44" y="21"/>
                  </a:lnTo>
                  <a:lnTo>
                    <a:pt x="44" y="27"/>
                  </a:lnTo>
                  <a:lnTo>
                    <a:pt x="44" y="32"/>
                  </a:lnTo>
                  <a:lnTo>
                    <a:pt x="42" y="36"/>
                  </a:lnTo>
                  <a:lnTo>
                    <a:pt x="41" y="41"/>
                  </a:lnTo>
                  <a:lnTo>
                    <a:pt x="38" y="46"/>
                  </a:lnTo>
                  <a:lnTo>
                    <a:pt x="35" y="49"/>
                  </a:lnTo>
                  <a:lnTo>
                    <a:pt x="30" y="50"/>
                  </a:lnTo>
                  <a:lnTo>
                    <a:pt x="26" y="52"/>
                  </a:lnTo>
                  <a:lnTo>
                    <a:pt x="19" y="52"/>
                  </a:lnTo>
                  <a:lnTo>
                    <a:pt x="13" y="52"/>
                  </a:lnTo>
                  <a:lnTo>
                    <a:pt x="9" y="50"/>
                  </a:lnTo>
                  <a:lnTo>
                    <a:pt x="6" y="47"/>
                  </a:lnTo>
                  <a:lnTo>
                    <a:pt x="3" y="44"/>
                  </a:lnTo>
                  <a:lnTo>
                    <a:pt x="1" y="41"/>
                  </a:lnTo>
                  <a:lnTo>
                    <a:pt x="0" y="36"/>
                  </a:lnTo>
                  <a:lnTo>
                    <a:pt x="0" y="32"/>
                  </a:lnTo>
                  <a:lnTo>
                    <a:pt x="0" y="27"/>
                  </a:lnTo>
                  <a:lnTo>
                    <a:pt x="0" y="23"/>
                  </a:lnTo>
                  <a:lnTo>
                    <a:pt x="1" y="18"/>
                  </a:lnTo>
                  <a:lnTo>
                    <a:pt x="3" y="13"/>
                  </a:lnTo>
                  <a:lnTo>
                    <a:pt x="6" y="9"/>
                  </a:lnTo>
                  <a:lnTo>
                    <a:pt x="9" y="6"/>
                  </a:lnTo>
                  <a:lnTo>
                    <a:pt x="13" y="3"/>
                  </a:lnTo>
                  <a:lnTo>
                    <a:pt x="16" y="0"/>
                  </a:lnTo>
                  <a:lnTo>
                    <a:pt x="21"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8" name="Freeform 52"/>
            <p:cNvSpPr>
              <a:spLocks/>
            </p:cNvSpPr>
            <p:nvPr/>
          </p:nvSpPr>
          <p:spPr bwMode="auto">
            <a:xfrm>
              <a:off x="4345" y="2777"/>
              <a:ext cx="24" cy="31"/>
            </a:xfrm>
            <a:custGeom>
              <a:avLst/>
              <a:gdLst>
                <a:gd name="T0" fmla="*/ 17 w 26"/>
                <a:gd name="T1" fmla="*/ 0 h 33"/>
                <a:gd name="T2" fmla="*/ 20 w 26"/>
                <a:gd name="T3" fmla="*/ 1 h 33"/>
                <a:gd name="T4" fmla="*/ 23 w 26"/>
                <a:gd name="T5" fmla="*/ 4 h 33"/>
                <a:gd name="T6" fmla="*/ 24 w 26"/>
                <a:gd name="T7" fmla="*/ 7 h 33"/>
                <a:gd name="T8" fmla="*/ 26 w 26"/>
                <a:gd name="T9" fmla="*/ 11 h 33"/>
                <a:gd name="T10" fmla="*/ 26 w 26"/>
                <a:gd name="T11" fmla="*/ 12 h 33"/>
                <a:gd name="T12" fmla="*/ 26 w 26"/>
                <a:gd name="T13" fmla="*/ 15 h 33"/>
                <a:gd name="T14" fmla="*/ 26 w 26"/>
                <a:gd name="T15" fmla="*/ 18 h 33"/>
                <a:gd name="T16" fmla="*/ 24 w 26"/>
                <a:gd name="T17" fmla="*/ 21 h 33"/>
                <a:gd name="T18" fmla="*/ 23 w 26"/>
                <a:gd name="T19" fmla="*/ 26 h 33"/>
                <a:gd name="T20" fmla="*/ 18 w 26"/>
                <a:gd name="T21" fmla="*/ 29 h 33"/>
                <a:gd name="T22" fmla="*/ 13 w 26"/>
                <a:gd name="T23" fmla="*/ 32 h 33"/>
                <a:gd name="T24" fmla="*/ 10 w 26"/>
                <a:gd name="T25" fmla="*/ 33 h 33"/>
                <a:gd name="T26" fmla="*/ 7 w 26"/>
                <a:gd name="T27" fmla="*/ 32 h 33"/>
                <a:gd name="T28" fmla="*/ 4 w 26"/>
                <a:gd name="T29" fmla="*/ 30 h 33"/>
                <a:gd name="T30" fmla="*/ 3 w 26"/>
                <a:gd name="T31" fmla="*/ 29 h 33"/>
                <a:gd name="T32" fmla="*/ 1 w 26"/>
                <a:gd name="T33" fmla="*/ 26 h 33"/>
                <a:gd name="T34" fmla="*/ 1 w 26"/>
                <a:gd name="T35" fmla="*/ 23 h 33"/>
                <a:gd name="T36" fmla="*/ 1 w 26"/>
                <a:gd name="T37" fmla="*/ 21 h 33"/>
                <a:gd name="T38" fmla="*/ 0 w 26"/>
                <a:gd name="T39" fmla="*/ 15 h 33"/>
                <a:gd name="T40" fmla="*/ 1 w 26"/>
                <a:gd name="T41" fmla="*/ 12 h 33"/>
                <a:gd name="T42" fmla="*/ 1 w 26"/>
                <a:gd name="T43" fmla="*/ 7 h 33"/>
                <a:gd name="T44" fmla="*/ 4 w 26"/>
                <a:gd name="T45" fmla="*/ 4 h 33"/>
                <a:gd name="T46" fmla="*/ 7 w 26"/>
                <a:gd name="T47" fmla="*/ 1 h 33"/>
                <a:gd name="T48" fmla="*/ 10 w 26"/>
                <a:gd name="T49" fmla="*/ 0 h 33"/>
                <a:gd name="T50" fmla="*/ 13 w 26"/>
                <a:gd name="T51" fmla="*/ 0 h 33"/>
                <a:gd name="T52" fmla="*/ 17 w 26"/>
                <a:gd name="T53" fmla="*/ 0 h 33"/>
                <a:gd name="T54" fmla="*/ 17 w 26"/>
                <a:gd name="T5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3">
                  <a:moveTo>
                    <a:pt x="17" y="0"/>
                  </a:moveTo>
                  <a:lnTo>
                    <a:pt x="20" y="1"/>
                  </a:lnTo>
                  <a:lnTo>
                    <a:pt x="23" y="4"/>
                  </a:lnTo>
                  <a:lnTo>
                    <a:pt x="24" y="7"/>
                  </a:lnTo>
                  <a:lnTo>
                    <a:pt x="26" y="11"/>
                  </a:lnTo>
                  <a:lnTo>
                    <a:pt x="26" y="12"/>
                  </a:lnTo>
                  <a:lnTo>
                    <a:pt x="26" y="15"/>
                  </a:lnTo>
                  <a:lnTo>
                    <a:pt x="26" y="18"/>
                  </a:lnTo>
                  <a:lnTo>
                    <a:pt x="24" y="21"/>
                  </a:lnTo>
                  <a:lnTo>
                    <a:pt x="23" y="26"/>
                  </a:lnTo>
                  <a:lnTo>
                    <a:pt x="18" y="29"/>
                  </a:lnTo>
                  <a:lnTo>
                    <a:pt x="13" y="32"/>
                  </a:lnTo>
                  <a:lnTo>
                    <a:pt x="10" y="33"/>
                  </a:lnTo>
                  <a:lnTo>
                    <a:pt x="7" y="32"/>
                  </a:lnTo>
                  <a:lnTo>
                    <a:pt x="4" y="30"/>
                  </a:lnTo>
                  <a:lnTo>
                    <a:pt x="3" y="29"/>
                  </a:lnTo>
                  <a:lnTo>
                    <a:pt x="1" y="26"/>
                  </a:lnTo>
                  <a:lnTo>
                    <a:pt x="1" y="23"/>
                  </a:lnTo>
                  <a:lnTo>
                    <a:pt x="1" y="21"/>
                  </a:lnTo>
                  <a:lnTo>
                    <a:pt x="0" y="15"/>
                  </a:lnTo>
                  <a:lnTo>
                    <a:pt x="1" y="12"/>
                  </a:lnTo>
                  <a:lnTo>
                    <a:pt x="1" y="7"/>
                  </a:lnTo>
                  <a:lnTo>
                    <a:pt x="4" y="4"/>
                  </a:lnTo>
                  <a:lnTo>
                    <a:pt x="7" y="1"/>
                  </a:lnTo>
                  <a:lnTo>
                    <a:pt x="10" y="0"/>
                  </a:lnTo>
                  <a:lnTo>
                    <a:pt x="13" y="0"/>
                  </a:lnTo>
                  <a:lnTo>
                    <a:pt x="17" y="0"/>
                  </a:lnTo>
                  <a:lnTo>
                    <a:pt x="17" y="0"/>
                  </a:lnTo>
                  <a:close/>
                </a:path>
              </a:pathLst>
            </a:custGeom>
            <a:solidFill>
              <a:srgbClr val="7DAB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69" name="Freeform 53"/>
            <p:cNvSpPr>
              <a:spLocks/>
            </p:cNvSpPr>
            <p:nvPr/>
          </p:nvSpPr>
          <p:spPr bwMode="auto">
            <a:xfrm>
              <a:off x="4323" y="2728"/>
              <a:ext cx="24" cy="54"/>
            </a:xfrm>
            <a:custGeom>
              <a:avLst/>
              <a:gdLst>
                <a:gd name="T0" fmla="*/ 6 w 26"/>
                <a:gd name="T1" fmla="*/ 0 h 55"/>
                <a:gd name="T2" fmla="*/ 9 w 26"/>
                <a:gd name="T3" fmla="*/ 3 h 55"/>
                <a:gd name="T4" fmla="*/ 14 w 26"/>
                <a:gd name="T5" fmla="*/ 9 h 55"/>
                <a:gd name="T6" fmla="*/ 14 w 26"/>
                <a:gd name="T7" fmla="*/ 12 h 55"/>
                <a:gd name="T8" fmla="*/ 15 w 26"/>
                <a:gd name="T9" fmla="*/ 15 h 55"/>
                <a:gd name="T10" fmla="*/ 17 w 26"/>
                <a:gd name="T11" fmla="*/ 18 h 55"/>
                <a:gd name="T12" fmla="*/ 20 w 26"/>
                <a:gd name="T13" fmla="*/ 21 h 55"/>
                <a:gd name="T14" fmla="*/ 20 w 26"/>
                <a:gd name="T15" fmla="*/ 24 h 55"/>
                <a:gd name="T16" fmla="*/ 21 w 26"/>
                <a:gd name="T17" fmla="*/ 27 h 55"/>
                <a:gd name="T18" fmla="*/ 23 w 26"/>
                <a:gd name="T19" fmla="*/ 32 h 55"/>
                <a:gd name="T20" fmla="*/ 23 w 26"/>
                <a:gd name="T21" fmla="*/ 35 h 55"/>
                <a:gd name="T22" fmla="*/ 24 w 26"/>
                <a:gd name="T23" fmla="*/ 38 h 55"/>
                <a:gd name="T24" fmla="*/ 24 w 26"/>
                <a:gd name="T25" fmla="*/ 41 h 55"/>
                <a:gd name="T26" fmla="*/ 26 w 26"/>
                <a:gd name="T27" fmla="*/ 44 h 55"/>
                <a:gd name="T28" fmla="*/ 26 w 26"/>
                <a:gd name="T29" fmla="*/ 47 h 55"/>
                <a:gd name="T30" fmla="*/ 24 w 26"/>
                <a:gd name="T31" fmla="*/ 49 h 55"/>
                <a:gd name="T32" fmla="*/ 23 w 26"/>
                <a:gd name="T33" fmla="*/ 52 h 55"/>
                <a:gd name="T34" fmla="*/ 21 w 26"/>
                <a:gd name="T35" fmla="*/ 53 h 55"/>
                <a:gd name="T36" fmla="*/ 20 w 26"/>
                <a:gd name="T37" fmla="*/ 55 h 55"/>
                <a:gd name="T38" fmla="*/ 18 w 26"/>
                <a:gd name="T39" fmla="*/ 52 h 55"/>
                <a:gd name="T40" fmla="*/ 18 w 26"/>
                <a:gd name="T41" fmla="*/ 49 h 55"/>
                <a:gd name="T42" fmla="*/ 17 w 26"/>
                <a:gd name="T43" fmla="*/ 46 h 55"/>
                <a:gd name="T44" fmla="*/ 17 w 26"/>
                <a:gd name="T45" fmla="*/ 43 h 55"/>
                <a:gd name="T46" fmla="*/ 15 w 26"/>
                <a:gd name="T47" fmla="*/ 40 h 55"/>
                <a:gd name="T48" fmla="*/ 14 w 26"/>
                <a:gd name="T49" fmla="*/ 35 h 55"/>
                <a:gd name="T50" fmla="*/ 12 w 26"/>
                <a:gd name="T51" fmla="*/ 32 h 55"/>
                <a:gd name="T52" fmla="*/ 10 w 26"/>
                <a:gd name="T53" fmla="*/ 29 h 55"/>
                <a:gd name="T54" fmla="*/ 9 w 26"/>
                <a:gd name="T55" fmla="*/ 24 h 55"/>
                <a:gd name="T56" fmla="*/ 7 w 26"/>
                <a:gd name="T57" fmla="*/ 21 h 55"/>
                <a:gd name="T58" fmla="*/ 6 w 26"/>
                <a:gd name="T59" fmla="*/ 18 h 55"/>
                <a:gd name="T60" fmla="*/ 4 w 26"/>
                <a:gd name="T61" fmla="*/ 15 h 55"/>
                <a:gd name="T62" fmla="*/ 3 w 26"/>
                <a:gd name="T63" fmla="*/ 12 h 55"/>
                <a:gd name="T64" fmla="*/ 1 w 26"/>
                <a:gd name="T65" fmla="*/ 9 h 55"/>
                <a:gd name="T66" fmla="*/ 1 w 26"/>
                <a:gd name="T67" fmla="*/ 6 h 55"/>
                <a:gd name="T68" fmla="*/ 1 w 26"/>
                <a:gd name="T69" fmla="*/ 5 h 55"/>
                <a:gd name="T70" fmla="*/ 0 w 26"/>
                <a:gd name="T71" fmla="*/ 1 h 55"/>
                <a:gd name="T72" fmla="*/ 3 w 26"/>
                <a:gd name="T73" fmla="*/ 1 h 55"/>
                <a:gd name="T74" fmla="*/ 4 w 26"/>
                <a:gd name="T75" fmla="*/ 0 h 55"/>
                <a:gd name="T76" fmla="*/ 6 w 26"/>
                <a:gd name="T77" fmla="*/ 0 h 55"/>
                <a:gd name="T78" fmla="*/ 6 w 26"/>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55">
                  <a:moveTo>
                    <a:pt x="6" y="0"/>
                  </a:moveTo>
                  <a:lnTo>
                    <a:pt x="9" y="3"/>
                  </a:lnTo>
                  <a:lnTo>
                    <a:pt x="14" y="9"/>
                  </a:lnTo>
                  <a:lnTo>
                    <a:pt x="14" y="12"/>
                  </a:lnTo>
                  <a:lnTo>
                    <a:pt x="15" y="15"/>
                  </a:lnTo>
                  <a:lnTo>
                    <a:pt x="17" y="18"/>
                  </a:lnTo>
                  <a:lnTo>
                    <a:pt x="20" y="21"/>
                  </a:lnTo>
                  <a:lnTo>
                    <a:pt x="20" y="24"/>
                  </a:lnTo>
                  <a:lnTo>
                    <a:pt x="21" y="27"/>
                  </a:lnTo>
                  <a:lnTo>
                    <a:pt x="23" y="32"/>
                  </a:lnTo>
                  <a:lnTo>
                    <a:pt x="23" y="35"/>
                  </a:lnTo>
                  <a:lnTo>
                    <a:pt x="24" y="38"/>
                  </a:lnTo>
                  <a:lnTo>
                    <a:pt x="24" y="41"/>
                  </a:lnTo>
                  <a:lnTo>
                    <a:pt x="26" y="44"/>
                  </a:lnTo>
                  <a:lnTo>
                    <a:pt x="26" y="47"/>
                  </a:lnTo>
                  <a:lnTo>
                    <a:pt x="24" y="49"/>
                  </a:lnTo>
                  <a:lnTo>
                    <a:pt x="23" y="52"/>
                  </a:lnTo>
                  <a:lnTo>
                    <a:pt x="21" y="53"/>
                  </a:lnTo>
                  <a:lnTo>
                    <a:pt x="20" y="55"/>
                  </a:lnTo>
                  <a:lnTo>
                    <a:pt x="18" y="52"/>
                  </a:lnTo>
                  <a:lnTo>
                    <a:pt x="18" y="49"/>
                  </a:lnTo>
                  <a:lnTo>
                    <a:pt x="17" y="46"/>
                  </a:lnTo>
                  <a:lnTo>
                    <a:pt x="17" y="43"/>
                  </a:lnTo>
                  <a:lnTo>
                    <a:pt x="15" y="40"/>
                  </a:lnTo>
                  <a:lnTo>
                    <a:pt x="14" y="35"/>
                  </a:lnTo>
                  <a:lnTo>
                    <a:pt x="12" y="32"/>
                  </a:lnTo>
                  <a:lnTo>
                    <a:pt x="10" y="29"/>
                  </a:lnTo>
                  <a:lnTo>
                    <a:pt x="9" y="24"/>
                  </a:lnTo>
                  <a:lnTo>
                    <a:pt x="7" y="21"/>
                  </a:lnTo>
                  <a:lnTo>
                    <a:pt x="6" y="18"/>
                  </a:lnTo>
                  <a:lnTo>
                    <a:pt x="4" y="15"/>
                  </a:lnTo>
                  <a:lnTo>
                    <a:pt x="3" y="12"/>
                  </a:lnTo>
                  <a:lnTo>
                    <a:pt x="1" y="9"/>
                  </a:lnTo>
                  <a:lnTo>
                    <a:pt x="1" y="6"/>
                  </a:lnTo>
                  <a:lnTo>
                    <a:pt x="1" y="5"/>
                  </a:lnTo>
                  <a:lnTo>
                    <a:pt x="0" y="1"/>
                  </a:lnTo>
                  <a:lnTo>
                    <a:pt x="3" y="1"/>
                  </a:lnTo>
                  <a:lnTo>
                    <a:pt x="4"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0" name="Freeform 54"/>
            <p:cNvSpPr>
              <a:spLocks/>
            </p:cNvSpPr>
            <p:nvPr/>
          </p:nvSpPr>
          <p:spPr bwMode="auto">
            <a:xfrm>
              <a:off x="4367" y="2737"/>
              <a:ext cx="31" cy="42"/>
            </a:xfrm>
            <a:custGeom>
              <a:avLst/>
              <a:gdLst>
                <a:gd name="T0" fmla="*/ 28 w 34"/>
                <a:gd name="T1" fmla="*/ 0 h 43"/>
                <a:gd name="T2" fmla="*/ 34 w 34"/>
                <a:gd name="T3" fmla="*/ 5 h 43"/>
                <a:gd name="T4" fmla="*/ 31 w 34"/>
                <a:gd name="T5" fmla="*/ 9 h 43"/>
                <a:gd name="T6" fmla="*/ 28 w 34"/>
                <a:gd name="T7" fmla="*/ 14 h 43"/>
                <a:gd name="T8" fmla="*/ 26 w 34"/>
                <a:gd name="T9" fmla="*/ 17 h 43"/>
                <a:gd name="T10" fmla="*/ 25 w 34"/>
                <a:gd name="T11" fmla="*/ 20 h 43"/>
                <a:gd name="T12" fmla="*/ 22 w 34"/>
                <a:gd name="T13" fmla="*/ 21 h 43"/>
                <a:gd name="T14" fmla="*/ 20 w 34"/>
                <a:gd name="T15" fmla="*/ 25 h 43"/>
                <a:gd name="T16" fmla="*/ 17 w 34"/>
                <a:gd name="T17" fmla="*/ 31 h 43"/>
                <a:gd name="T18" fmla="*/ 12 w 34"/>
                <a:gd name="T19" fmla="*/ 35 h 43"/>
                <a:gd name="T20" fmla="*/ 8 w 34"/>
                <a:gd name="T21" fmla="*/ 38 h 43"/>
                <a:gd name="T22" fmla="*/ 5 w 34"/>
                <a:gd name="T23" fmla="*/ 43 h 43"/>
                <a:gd name="T24" fmla="*/ 0 w 34"/>
                <a:gd name="T25" fmla="*/ 38 h 43"/>
                <a:gd name="T26" fmla="*/ 2 w 34"/>
                <a:gd name="T27" fmla="*/ 34 h 43"/>
                <a:gd name="T28" fmla="*/ 5 w 34"/>
                <a:gd name="T29" fmla="*/ 31 h 43"/>
                <a:gd name="T30" fmla="*/ 6 w 34"/>
                <a:gd name="T31" fmla="*/ 28 h 43"/>
                <a:gd name="T32" fmla="*/ 9 w 34"/>
                <a:gd name="T33" fmla="*/ 25 h 43"/>
                <a:gd name="T34" fmla="*/ 11 w 34"/>
                <a:gd name="T35" fmla="*/ 21 h 43"/>
                <a:gd name="T36" fmla="*/ 12 w 34"/>
                <a:gd name="T37" fmla="*/ 18 h 43"/>
                <a:gd name="T38" fmla="*/ 14 w 34"/>
                <a:gd name="T39" fmla="*/ 15 h 43"/>
                <a:gd name="T40" fmla="*/ 17 w 34"/>
                <a:gd name="T41" fmla="*/ 12 h 43"/>
                <a:gd name="T42" fmla="*/ 19 w 34"/>
                <a:gd name="T43" fmla="*/ 11 h 43"/>
                <a:gd name="T44" fmla="*/ 20 w 34"/>
                <a:gd name="T45" fmla="*/ 8 h 43"/>
                <a:gd name="T46" fmla="*/ 25 w 34"/>
                <a:gd name="T47" fmla="*/ 3 h 43"/>
                <a:gd name="T48" fmla="*/ 28 w 34"/>
                <a:gd name="T49" fmla="*/ 0 h 43"/>
                <a:gd name="T50" fmla="*/ 28 w 34"/>
                <a:gd name="T5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43">
                  <a:moveTo>
                    <a:pt x="28" y="0"/>
                  </a:moveTo>
                  <a:lnTo>
                    <a:pt x="34" y="5"/>
                  </a:lnTo>
                  <a:lnTo>
                    <a:pt x="31" y="9"/>
                  </a:lnTo>
                  <a:lnTo>
                    <a:pt x="28" y="14"/>
                  </a:lnTo>
                  <a:lnTo>
                    <a:pt x="26" y="17"/>
                  </a:lnTo>
                  <a:lnTo>
                    <a:pt x="25" y="20"/>
                  </a:lnTo>
                  <a:lnTo>
                    <a:pt x="22" y="21"/>
                  </a:lnTo>
                  <a:lnTo>
                    <a:pt x="20" y="25"/>
                  </a:lnTo>
                  <a:lnTo>
                    <a:pt x="17" y="31"/>
                  </a:lnTo>
                  <a:lnTo>
                    <a:pt x="12" y="35"/>
                  </a:lnTo>
                  <a:lnTo>
                    <a:pt x="8" y="38"/>
                  </a:lnTo>
                  <a:lnTo>
                    <a:pt x="5" y="43"/>
                  </a:lnTo>
                  <a:lnTo>
                    <a:pt x="0" y="38"/>
                  </a:lnTo>
                  <a:lnTo>
                    <a:pt x="2" y="34"/>
                  </a:lnTo>
                  <a:lnTo>
                    <a:pt x="5" y="31"/>
                  </a:lnTo>
                  <a:lnTo>
                    <a:pt x="6" y="28"/>
                  </a:lnTo>
                  <a:lnTo>
                    <a:pt x="9" y="25"/>
                  </a:lnTo>
                  <a:lnTo>
                    <a:pt x="11" y="21"/>
                  </a:lnTo>
                  <a:lnTo>
                    <a:pt x="12" y="18"/>
                  </a:lnTo>
                  <a:lnTo>
                    <a:pt x="14" y="15"/>
                  </a:lnTo>
                  <a:lnTo>
                    <a:pt x="17" y="12"/>
                  </a:lnTo>
                  <a:lnTo>
                    <a:pt x="19" y="11"/>
                  </a:lnTo>
                  <a:lnTo>
                    <a:pt x="20" y="8"/>
                  </a:lnTo>
                  <a:lnTo>
                    <a:pt x="25" y="3"/>
                  </a:lnTo>
                  <a:lnTo>
                    <a:pt x="28"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1" name="Freeform 55"/>
            <p:cNvSpPr>
              <a:spLocks/>
            </p:cNvSpPr>
            <p:nvPr/>
          </p:nvSpPr>
          <p:spPr bwMode="auto">
            <a:xfrm>
              <a:off x="4364" y="2806"/>
              <a:ext cx="23" cy="55"/>
            </a:xfrm>
            <a:custGeom>
              <a:avLst/>
              <a:gdLst>
                <a:gd name="T0" fmla="*/ 6 w 26"/>
                <a:gd name="T1" fmla="*/ 0 h 57"/>
                <a:gd name="T2" fmla="*/ 8 w 26"/>
                <a:gd name="T3" fmla="*/ 3 h 57"/>
                <a:gd name="T4" fmla="*/ 9 w 26"/>
                <a:gd name="T5" fmla="*/ 7 h 57"/>
                <a:gd name="T6" fmla="*/ 12 w 26"/>
                <a:gd name="T7" fmla="*/ 10 h 57"/>
                <a:gd name="T8" fmla="*/ 14 w 26"/>
                <a:gd name="T9" fmla="*/ 13 h 57"/>
                <a:gd name="T10" fmla="*/ 15 w 26"/>
                <a:gd name="T11" fmla="*/ 16 h 57"/>
                <a:gd name="T12" fmla="*/ 17 w 26"/>
                <a:gd name="T13" fmla="*/ 19 h 57"/>
                <a:gd name="T14" fmla="*/ 18 w 26"/>
                <a:gd name="T15" fmla="*/ 23 h 57"/>
                <a:gd name="T16" fmla="*/ 20 w 26"/>
                <a:gd name="T17" fmla="*/ 26 h 57"/>
                <a:gd name="T18" fmla="*/ 22 w 26"/>
                <a:gd name="T19" fmla="*/ 29 h 57"/>
                <a:gd name="T20" fmla="*/ 23 w 26"/>
                <a:gd name="T21" fmla="*/ 34 h 57"/>
                <a:gd name="T22" fmla="*/ 23 w 26"/>
                <a:gd name="T23" fmla="*/ 37 h 57"/>
                <a:gd name="T24" fmla="*/ 25 w 26"/>
                <a:gd name="T25" fmla="*/ 40 h 57"/>
                <a:gd name="T26" fmla="*/ 25 w 26"/>
                <a:gd name="T27" fmla="*/ 43 h 57"/>
                <a:gd name="T28" fmla="*/ 26 w 26"/>
                <a:gd name="T29" fmla="*/ 48 h 57"/>
                <a:gd name="T30" fmla="*/ 26 w 26"/>
                <a:gd name="T31" fmla="*/ 51 h 57"/>
                <a:gd name="T32" fmla="*/ 26 w 26"/>
                <a:gd name="T33" fmla="*/ 55 h 57"/>
                <a:gd name="T34" fmla="*/ 23 w 26"/>
                <a:gd name="T35" fmla="*/ 55 h 57"/>
                <a:gd name="T36" fmla="*/ 20 w 26"/>
                <a:gd name="T37" fmla="*/ 57 h 57"/>
                <a:gd name="T38" fmla="*/ 18 w 26"/>
                <a:gd name="T39" fmla="*/ 54 h 57"/>
                <a:gd name="T40" fmla="*/ 18 w 26"/>
                <a:gd name="T41" fmla="*/ 52 h 57"/>
                <a:gd name="T42" fmla="*/ 17 w 26"/>
                <a:gd name="T43" fmla="*/ 49 h 57"/>
                <a:gd name="T44" fmla="*/ 15 w 26"/>
                <a:gd name="T45" fmla="*/ 46 h 57"/>
                <a:gd name="T46" fmla="*/ 14 w 26"/>
                <a:gd name="T47" fmla="*/ 42 h 57"/>
                <a:gd name="T48" fmla="*/ 12 w 26"/>
                <a:gd name="T49" fmla="*/ 39 h 57"/>
                <a:gd name="T50" fmla="*/ 11 w 26"/>
                <a:gd name="T51" fmla="*/ 37 h 57"/>
                <a:gd name="T52" fmla="*/ 9 w 26"/>
                <a:gd name="T53" fmla="*/ 34 h 57"/>
                <a:gd name="T54" fmla="*/ 8 w 26"/>
                <a:gd name="T55" fmla="*/ 29 h 57"/>
                <a:gd name="T56" fmla="*/ 6 w 26"/>
                <a:gd name="T57" fmla="*/ 26 h 57"/>
                <a:gd name="T58" fmla="*/ 5 w 26"/>
                <a:gd name="T59" fmla="*/ 23 h 57"/>
                <a:gd name="T60" fmla="*/ 3 w 26"/>
                <a:gd name="T61" fmla="*/ 20 h 57"/>
                <a:gd name="T62" fmla="*/ 2 w 26"/>
                <a:gd name="T63" fmla="*/ 17 h 57"/>
                <a:gd name="T64" fmla="*/ 2 w 26"/>
                <a:gd name="T65" fmla="*/ 14 h 57"/>
                <a:gd name="T66" fmla="*/ 0 w 26"/>
                <a:gd name="T67" fmla="*/ 11 h 57"/>
                <a:gd name="T68" fmla="*/ 0 w 26"/>
                <a:gd name="T69" fmla="*/ 8 h 57"/>
                <a:gd name="T70" fmla="*/ 6 w 26"/>
                <a:gd name="T71" fmla="*/ 0 h 57"/>
                <a:gd name="T72" fmla="*/ 6 w 26"/>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57">
                  <a:moveTo>
                    <a:pt x="6" y="0"/>
                  </a:moveTo>
                  <a:lnTo>
                    <a:pt x="8" y="3"/>
                  </a:lnTo>
                  <a:lnTo>
                    <a:pt x="9" y="7"/>
                  </a:lnTo>
                  <a:lnTo>
                    <a:pt x="12" y="10"/>
                  </a:lnTo>
                  <a:lnTo>
                    <a:pt x="14" y="13"/>
                  </a:lnTo>
                  <a:lnTo>
                    <a:pt x="15" y="16"/>
                  </a:lnTo>
                  <a:lnTo>
                    <a:pt x="17" y="19"/>
                  </a:lnTo>
                  <a:lnTo>
                    <a:pt x="18" y="23"/>
                  </a:lnTo>
                  <a:lnTo>
                    <a:pt x="20" y="26"/>
                  </a:lnTo>
                  <a:lnTo>
                    <a:pt x="22" y="29"/>
                  </a:lnTo>
                  <a:lnTo>
                    <a:pt x="23" y="34"/>
                  </a:lnTo>
                  <a:lnTo>
                    <a:pt x="23" y="37"/>
                  </a:lnTo>
                  <a:lnTo>
                    <a:pt x="25" y="40"/>
                  </a:lnTo>
                  <a:lnTo>
                    <a:pt x="25" y="43"/>
                  </a:lnTo>
                  <a:lnTo>
                    <a:pt x="26" y="48"/>
                  </a:lnTo>
                  <a:lnTo>
                    <a:pt x="26" y="51"/>
                  </a:lnTo>
                  <a:lnTo>
                    <a:pt x="26" y="55"/>
                  </a:lnTo>
                  <a:lnTo>
                    <a:pt x="23" y="55"/>
                  </a:lnTo>
                  <a:lnTo>
                    <a:pt x="20" y="57"/>
                  </a:lnTo>
                  <a:lnTo>
                    <a:pt x="18" y="54"/>
                  </a:lnTo>
                  <a:lnTo>
                    <a:pt x="18" y="52"/>
                  </a:lnTo>
                  <a:lnTo>
                    <a:pt x="17" y="49"/>
                  </a:lnTo>
                  <a:lnTo>
                    <a:pt x="15" y="46"/>
                  </a:lnTo>
                  <a:lnTo>
                    <a:pt x="14" y="42"/>
                  </a:lnTo>
                  <a:lnTo>
                    <a:pt x="12" y="39"/>
                  </a:lnTo>
                  <a:lnTo>
                    <a:pt x="11" y="37"/>
                  </a:lnTo>
                  <a:lnTo>
                    <a:pt x="9" y="34"/>
                  </a:lnTo>
                  <a:lnTo>
                    <a:pt x="8" y="29"/>
                  </a:lnTo>
                  <a:lnTo>
                    <a:pt x="6" y="26"/>
                  </a:lnTo>
                  <a:lnTo>
                    <a:pt x="5" y="23"/>
                  </a:lnTo>
                  <a:lnTo>
                    <a:pt x="3" y="20"/>
                  </a:lnTo>
                  <a:lnTo>
                    <a:pt x="2" y="17"/>
                  </a:lnTo>
                  <a:lnTo>
                    <a:pt x="2" y="14"/>
                  </a:lnTo>
                  <a:lnTo>
                    <a:pt x="0" y="11"/>
                  </a:lnTo>
                  <a:lnTo>
                    <a:pt x="0" y="8"/>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2" name="Freeform 56"/>
            <p:cNvSpPr>
              <a:spLocks/>
            </p:cNvSpPr>
            <p:nvPr/>
          </p:nvSpPr>
          <p:spPr bwMode="auto">
            <a:xfrm>
              <a:off x="4302" y="2808"/>
              <a:ext cx="45" cy="44"/>
            </a:xfrm>
            <a:custGeom>
              <a:avLst/>
              <a:gdLst>
                <a:gd name="T0" fmla="*/ 43 w 49"/>
                <a:gd name="T1" fmla="*/ 0 h 45"/>
                <a:gd name="T2" fmla="*/ 49 w 49"/>
                <a:gd name="T3" fmla="*/ 7 h 45"/>
                <a:gd name="T4" fmla="*/ 47 w 49"/>
                <a:gd name="T5" fmla="*/ 8 h 45"/>
                <a:gd name="T6" fmla="*/ 46 w 49"/>
                <a:gd name="T7" fmla="*/ 10 h 45"/>
                <a:gd name="T8" fmla="*/ 43 w 49"/>
                <a:gd name="T9" fmla="*/ 11 h 45"/>
                <a:gd name="T10" fmla="*/ 40 w 49"/>
                <a:gd name="T11" fmla="*/ 14 h 45"/>
                <a:gd name="T12" fmla="*/ 37 w 49"/>
                <a:gd name="T13" fmla="*/ 17 h 45"/>
                <a:gd name="T14" fmla="*/ 32 w 49"/>
                <a:gd name="T15" fmla="*/ 20 h 45"/>
                <a:gd name="T16" fmla="*/ 29 w 49"/>
                <a:gd name="T17" fmla="*/ 23 h 45"/>
                <a:gd name="T18" fmla="*/ 24 w 49"/>
                <a:gd name="T19" fmla="*/ 26 h 45"/>
                <a:gd name="T20" fmla="*/ 20 w 49"/>
                <a:gd name="T21" fmla="*/ 30 h 45"/>
                <a:gd name="T22" fmla="*/ 17 w 49"/>
                <a:gd name="T23" fmla="*/ 33 h 45"/>
                <a:gd name="T24" fmla="*/ 14 w 49"/>
                <a:gd name="T25" fmla="*/ 34 h 45"/>
                <a:gd name="T26" fmla="*/ 11 w 49"/>
                <a:gd name="T27" fmla="*/ 37 h 45"/>
                <a:gd name="T28" fmla="*/ 7 w 49"/>
                <a:gd name="T29" fmla="*/ 40 h 45"/>
                <a:gd name="T30" fmla="*/ 4 w 49"/>
                <a:gd name="T31" fmla="*/ 42 h 45"/>
                <a:gd name="T32" fmla="*/ 3 w 49"/>
                <a:gd name="T33" fmla="*/ 43 h 45"/>
                <a:gd name="T34" fmla="*/ 3 w 49"/>
                <a:gd name="T35" fmla="*/ 45 h 45"/>
                <a:gd name="T36" fmla="*/ 0 w 49"/>
                <a:gd name="T37" fmla="*/ 37 h 45"/>
                <a:gd name="T38" fmla="*/ 4 w 49"/>
                <a:gd name="T39" fmla="*/ 31 h 45"/>
                <a:gd name="T40" fmla="*/ 9 w 49"/>
                <a:gd name="T41" fmla="*/ 26 h 45"/>
                <a:gd name="T42" fmla="*/ 12 w 49"/>
                <a:gd name="T43" fmla="*/ 23 h 45"/>
                <a:gd name="T44" fmla="*/ 15 w 49"/>
                <a:gd name="T45" fmla="*/ 22 h 45"/>
                <a:gd name="T46" fmla="*/ 17 w 49"/>
                <a:gd name="T47" fmla="*/ 19 h 45"/>
                <a:gd name="T48" fmla="*/ 20 w 49"/>
                <a:gd name="T49" fmla="*/ 17 h 45"/>
                <a:gd name="T50" fmla="*/ 23 w 49"/>
                <a:gd name="T51" fmla="*/ 14 h 45"/>
                <a:gd name="T52" fmla="*/ 26 w 49"/>
                <a:gd name="T53" fmla="*/ 13 h 45"/>
                <a:gd name="T54" fmla="*/ 29 w 49"/>
                <a:gd name="T55" fmla="*/ 11 h 45"/>
                <a:gd name="T56" fmla="*/ 32 w 49"/>
                <a:gd name="T57" fmla="*/ 8 h 45"/>
                <a:gd name="T58" fmla="*/ 33 w 49"/>
                <a:gd name="T59" fmla="*/ 7 h 45"/>
                <a:gd name="T60" fmla="*/ 37 w 49"/>
                <a:gd name="T61" fmla="*/ 4 h 45"/>
                <a:gd name="T62" fmla="*/ 40 w 49"/>
                <a:gd name="T63" fmla="*/ 2 h 45"/>
                <a:gd name="T64" fmla="*/ 43 w 49"/>
                <a:gd name="T65" fmla="*/ 0 h 45"/>
                <a:gd name="T66" fmla="*/ 43 w 49"/>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45">
                  <a:moveTo>
                    <a:pt x="43" y="0"/>
                  </a:moveTo>
                  <a:lnTo>
                    <a:pt x="49" y="7"/>
                  </a:lnTo>
                  <a:lnTo>
                    <a:pt x="47" y="8"/>
                  </a:lnTo>
                  <a:lnTo>
                    <a:pt x="46" y="10"/>
                  </a:lnTo>
                  <a:lnTo>
                    <a:pt x="43" y="11"/>
                  </a:lnTo>
                  <a:lnTo>
                    <a:pt x="40" y="14"/>
                  </a:lnTo>
                  <a:lnTo>
                    <a:pt x="37" y="17"/>
                  </a:lnTo>
                  <a:lnTo>
                    <a:pt x="32" y="20"/>
                  </a:lnTo>
                  <a:lnTo>
                    <a:pt x="29" y="23"/>
                  </a:lnTo>
                  <a:lnTo>
                    <a:pt x="24" y="26"/>
                  </a:lnTo>
                  <a:lnTo>
                    <a:pt x="20" y="30"/>
                  </a:lnTo>
                  <a:lnTo>
                    <a:pt x="17" y="33"/>
                  </a:lnTo>
                  <a:lnTo>
                    <a:pt x="14" y="34"/>
                  </a:lnTo>
                  <a:lnTo>
                    <a:pt x="11" y="37"/>
                  </a:lnTo>
                  <a:lnTo>
                    <a:pt x="7" y="40"/>
                  </a:lnTo>
                  <a:lnTo>
                    <a:pt x="4" y="42"/>
                  </a:lnTo>
                  <a:lnTo>
                    <a:pt x="3" y="43"/>
                  </a:lnTo>
                  <a:lnTo>
                    <a:pt x="3" y="45"/>
                  </a:lnTo>
                  <a:lnTo>
                    <a:pt x="0" y="37"/>
                  </a:lnTo>
                  <a:lnTo>
                    <a:pt x="4" y="31"/>
                  </a:lnTo>
                  <a:lnTo>
                    <a:pt x="9" y="26"/>
                  </a:lnTo>
                  <a:lnTo>
                    <a:pt x="12" y="23"/>
                  </a:lnTo>
                  <a:lnTo>
                    <a:pt x="15" y="22"/>
                  </a:lnTo>
                  <a:lnTo>
                    <a:pt x="17" y="19"/>
                  </a:lnTo>
                  <a:lnTo>
                    <a:pt x="20" y="17"/>
                  </a:lnTo>
                  <a:lnTo>
                    <a:pt x="23" y="14"/>
                  </a:lnTo>
                  <a:lnTo>
                    <a:pt x="26" y="13"/>
                  </a:lnTo>
                  <a:lnTo>
                    <a:pt x="29" y="11"/>
                  </a:lnTo>
                  <a:lnTo>
                    <a:pt x="32" y="8"/>
                  </a:lnTo>
                  <a:lnTo>
                    <a:pt x="33" y="7"/>
                  </a:lnTo>
                  <a:lnTo>
                    <a:pt x="37" y="4"/>
                  </a:lnTo>
                  <a:lnTo>
                    <a:pt x="40" y="2"/>
                  </a:lnTo>
                  <a:lnTo>
                    <a:pt x="43"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3" name="Freeform 57"/>
            <p:cNvSpPr>
              <a:spLocks/>
            </p:cNvSpPr>
            <p:nvPr/>
          </p:nvSpPr>
          <p:spPr bwMode="auto">
            <a:xfrm>
              <a:off x="4534" y="2551"/>
              <a:ext cx="126" cy="152"/>
            </a:xfrm>
            <a:custGeom>
              <a:avLst/>
              <a:gdLst>
                <a:gd name="T0" fmla="*/ 58 w 136"/>
                <a:gd name="T1" fmla="*/ 2 h 156"/>
                <a:gd name="T2" fmla="*/ 66 w 136"/>
                <a:gd name="T3" fmla="*/ 0 h 156"/>
                <a:gd name="T4" fmla="*/ 74 w 136"/>
                <a:gd name="T5" fmla="*/ 0 h 156"/>
                <a:gd name="T6" fmla="*/ 81 w 136"/>
                <a:gd name="T7" fmla="*/ 2 h 156"/>
                <a:gd name="T8" fmla="*/ 89 w 136"/>
                <a:gd name="T9" fmla="*/ 5 h 156"/>
                <a:gd name="T10" fmla="*/ 97 w 136"/>
                <a:gd name="T11" fmla="*/ 8 h 156"/>
                <a:gd name="T12" fmla="*/ 104 w 136"/>
                <a:gd name="T13" fmla="*/ 12 h 156"/>
                <a:gd name="T14" fmla="*/ 110 w 136"/>
                <a:gd name="T15" fmla="*/ 17 h 156"/>
                <a:gd name="T16" fmla="*/ 117 w 136"/>
                <a:gd name="T17" fmla="*/ 23 h 156"/>
                <a:gd name="T18" fmla="*/ 123 w 136"/>
                <a:gd name="T19" fmla="*/ 28 h 156"/>
                <a:gd name="T20" fmla="*/ 126 w 136"/>
                <a:gd name="T21" fmla="*/ 35 h 156"/>
                <a:gd name="T22" fmla="*/ 130 w 136"/>
                <a:gd name="T23" fmla="*/ 41 h 156"/>
                <a:gd name="T24" fmla="*/ 133 w 136"/>
                <a:gd name="T25" fmla="*/ 49 h 156"/>
                <a:gd name="T26" fmla="*/ 135 w 136"/>
                <a:gd name="T27" fmla="*/ 57 h 156"/>
                <a:gd name="T28" fmla="*/ 136 w 136"/>
                <a:gd name="T29" fmla="*/ 64 h 156"/>
                <a:gd name="T30" fmla="*/ 136 w 136"/>
                <a:gd name="T31" fmla="*/ 73 h 156"/>
                <a:gd name="T32" fmla="*/ 135 w 136"/>
                <a:gd name="T33" fmla="*/ 83 h 156"/>
                <a:gd name="T34" fmla="*/ 135 w 136"/>
                <a:gd name="T35" fmla="*/ 89 h 156"/>
                <a:gd name="T36" fmla="*/ 135 w 136"/>
                <a:gd name="T37" fmla="*/ 96 h 156"/>
                <a:gd name="T38" fmla="*/ 133 w 136"/>
                <a:gd name="T39" fmla="*/ 104 h 156"/>
                <a:gd name="T40" fmla="*/ 130 w 136"/>
                <a:gd name="T41" fmla="*/ 112 h 156"/>
                <a:gd name="T42" fmla="*/ 127 w 136"/>
                <a:gd name="T43" fmla="*/ 118 h 156"/>
                <a:gd name="T44" fmla="*/ 124 w 136"/>
                <a:gd name="T45" fmla="*/ 124 h 156"/>
                <a:gd name="T46" fmla="*/ 120 w 136"/>
                <a:gd name="T47" fmla="*/ 130 h 156"/>
                <a:gd name="T48" fmla="*/ 117 w 136"/>
                <a:gd name="T49" fmla="*/ 136 h 156"/>
                <a:gd name="T50" fmla="*/ 110 w 136"/>
                <a:gd name="T51" fmla="*/ 141 h 156"/>
                <a:gd name="T52" fmla="*/ 104 w 136"/>
                <a:gd name="T53" fmla="*/ 145 h 156"/>
                <a:gd name="T54" fmla="*/ 98 w 136"/>
                <a:gd name="T55" fmla="*/ 148 h 156"/>
                <a:gd name="T56" fmla="*/ 92 w 136"/>
                <a:gd name="T57" fmla="*/ 151 h 156"/>
                <a:gd name="T58" fmla="*/ 84 w 136"/>
                <a:gd name="T59" fmla="*/ 153 h 156"/>
                <a:gd name="T60" fmla="*/ 77 w 136"/>
                <a:gd name="T61" fmla="*/ 154 h 156"/>
                <a:gd name="T62" fmla="*/ 71 w 136"/>
                <a:gd name="T63" fmla="*/ 156 h 156"/>
                <a:gd name="T64" fmla="*/ 63 w 136"/>
                <a:gd name="T65" fmla="*/ 156 h 156"/>
                <a:gd name="T66" fmla="*/ 48 w 136"/>
                <a:gd name="T67" fmla="*/ 153 h 156"/>
                <a:gd name="T68" fmla="*/ 35 w 136"/>
                <a:gd name="T69" fmla="*/ 147 h 156"/>
                <a:gd name="T70" fmla="*/ 25 w 136"/>
                <a:gd name="T71" fmla="*/ 139 h 156"/>
                <a:gd name="T72" fmla="*/ 16 w 136"/>
                <a:gd name="T73" fmla="*/ 130 h 156"/>
                <a:gd name="T74" fmla="*/ 8 w 136"/>
                <a:gd name="T75" fmla="*/ 119 h 156"/>
                <a:gd name="T76" fmla="*/ 3 w 136"/>
                <a:gd name="T77" fmla="*/ 107 h 156"/>
                <a:gd name="T78" fmla="*/ 0 w 136"/>
                <a:gd name="T79" fmla="*/ 93 h 156"/>
                <a:gd name="T80" fmla="*/ 0 w 136"/>
                <a:gd name="T81" fmla="*/ 81 h 156"/>
                <a:gd name="T82" fmla="*/ 0 w 136"/>
                <a:gd name="T83" fmla="*/ 67 h 156"/>
                <a:gd name="T84" fmla="*/ 3 w 136"/>
                <a:gd name="T85" fmla="*/ 53 h 156"/>
                <a:gd name="T86" fmla="*/ 8 w 136"/>
                <a:gd name="T87" fmla="*/ 41 h 156"/>
                <a:gd name="T88" fmla="*/ 14 w 136"/>
                <a:gd name="T89" fmla="*/ 31 h 156"/>
                <a:gd name="T90" fmla="*/ 22 w 136"/>
                <a:gd name="T91" fmla="*/ 20 h 156"/>
                <a:gd name="T92" fmla="*/ 32 w 136"/>
                <a:gd name="T93" fmla="*/ 11 h 156"/>
                <a:gd name="T94" fmla="*/ 43 w 136"/>
                <a:gd name="T95" fmla="*/ 5 h 156"/>
                <a:gd name="T96" fmla="*/ 58 w 136"/>
                <a:gd name="T97" fmla="*/ 2 h 156"/>
                <a:gd name="T98" fmla="*/ 58 w 136"/>
                <a:gd name="T99"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56">
                  <a:moveTo>
                    <a:pt x="58" y="2"/>
                  </a:moveTo>
                  <a:lnTo>
                    <a:pt x="66" y="0"/>
                  </a:lnTo>
                  <a:lnTo>
                    <a:pt x="74" y="0"/>
                  </a:lnTo>
                  <a:lnTo>
                    <a:pt x="81" y="2"/>
                  </a:lnTo>
                  <a:lnTo>
                    <a:pt x="89" y="5"/>
                  </a:lnTo>
                  <a:lnTo>
                    <a:pt x="97" y="8"/>
                  </a:lnTo>
                  <a:lnTo>
                    <a:pt x="104" y="12"/>
                  </a:lnTo>
                  <a:lnTo>
                    <a:pt x="110" y="17"/>
                  </a:lnTo>
                  <a:lnTo>
                    <a:pt x="117" y="23"/>
                  </a:lnTo>
                  <a:lnTo>
                    <a:pt x="123" y="28"/>
                  </a:lnTo>
                  <a:lnTo>
                    <a:pt x="126" y="35"/>
                  </a:lnTo>
                  <a:lnTo>
                    <a:pt x="130" y="41"/>
                  </a:lnTo>
                  <a:lnTo>
                    <a:pt x="133" y="49"/>
                  </a:lnTo>
                  <a:lnTo>
                    <a:pt x="135" y="57"/>
                  </a:lnTo>
                  <a:lnTo>
                    <a:pt x="136" y="64"/>
                  </a:lnTo>
                  <a:lnTo>
                    <a:pt x="136" y="73"/>
                  </a:lnTo>
                  <a:lnTo>
                    <a:pt x="135" y="83"/>
                  </a:lnTo>
                  <a:lnTo>
                    <a:pt x="135" y="89"/>
                  </a:lnTo>
                  <a:lnTo>
                    <a:pt x="135" y="96"/>
                  </a:lnTo>
                  <a:lnTo>
                    <a:pt x="133" y="104"/>
                  </a:lnTo>
                  <a:lnTo>
                    <a:pt x="130" y="112"/>
                  </a:lnTo>
                  <a:lnTo>
                    <a:pt x="127" y="118"/>
                  </a:lnTo>
                  <a:lnTo>
                    <a:pt x="124" y="124"/>
                  </a:lnTo>
                  <a:lnTo>
                    <a:pt x="120" y="130"/>
                  </a:lnTo>
                  <a:lnTo>
                    <a:pt x="117" y="136"/>
                  </a:lnTo>
                  <a:lnTo>
                    <a:pt x="110" y="141"/>
                  </a:lnTo>
                  <a:lnTo>
                    <a:pt x="104" y="145"/>
                  </a:lnTo>
                  <a:lnTo>
                    <a:pt x="98" y="148"/>
                  </a:lnTo>
                  <a:lnTo>
                    <a:pt x="92" y="151"/>
                  </a:lnTo>
                  <a:lnTo>
                    <a:pt x="84" y="153"/>
                  </a:lnTo>
                  <a:lnTo>
                    <a:pt x="77" y="154"/>
                  </a:lnTo>
                  <a:lnTo>
                    <a:pt x="71" y="156"/>
                  </a:lnTo>
                  <a:lnTo>
                    <a:pt x="63" y="156"/>
                  </a:lnTo>
                  <a:lnTo>
                    <a:pt x="48" y="153"/>
                  </a:lnTo>
                  <a:lnTo>
                    <a:pt x="35" y="147"/>
                  </a:lnTo>
                  <a:lnTo>
                    <a:pt x="25" y="139"/>
                  </a:lnTo>
                  <a:lnTo>
                    <a:pt x="16" y="130"/>
                  </a:lnTo>
                  <a:lnTo>
                    <a:pt x="8" y="119"/>
                  </a:lnTo>
                  <a:lnTo>
                    <a:pt x="3" y="107"/>
                  </a:lnTo>
                  <a:lnTo>
                    <a:pt x="0" y="93"/>
                  </a:lnTo>
                  <a:lnTo>
                    <a:pt x="0" y="81"/>
                  </a:lnTo>
                  <a:lnTo>
                    <a:pt x="0" y="67"/>
                  </a:lnTo>
                  <a:lnTo>
                    <a:pt x="3" y="53"/>
                  </a:lnTo>
                  <a:lnTo>
                    <a:pt x="8" y="41"/>
                  </a:lnTo>
                  <a:lnTo>
                    <a:pt x="14" y="31"/>
                  </a:lnTo>
                  <a:lnTo>
                    <a:pt x="22" y="20"/>
                  </a:lnTo>
                  <a:lnTo>
                    <a:pt x="32" y="11"/>
                  </a:lnTo>
                  <a:lnTo>
                    <a:pt x="43" y="5"/>
                  </a:lnTo>
                  <a:lnTo>
                    <a:pt x="58" y="2"/>
                  </a:lnTo>
                  <a:lnTo>
                    <a:pt x="5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4" name="Freeform 58"/>
            <p:cNvSpPr>
              <a:spLocks/>
            </p:cNvSpPr>
            <p:nvPr/>
          </p:nvSpPr>
          <p:spPr bwMode="auto">
            <a:xfrm>
              <a:off x="4541" y="2561"/>
              <a:ext cx="111" cy="131"/>
            </a:xfrm>
            <a:custGeom>
              <a:avLst/>
              <a:gdLst>
                <a:gd name="T0" fmla="*/ 52 w 119"/>
                <a:gd name="T1" fmla="*/ 0 h 134"/>
                <a:gd name="T2" fmla="*/ 60 w 119"/>
                <a:gd name="T3" fmla="*/ 0 h 134"/>
                <a:gd name="T4" fmla="*/ 69 w 119"/>
                <a:gd name="T5" fmla="*/ 0 h 134"/>
                <a:gd name="T6" fmla="*/ 76 w 119"/>
                <a:gd name="T7" fmla="*/ 1 h 134"/>
                <a:gd name="T8" fmla="*/ 84 w 119"/>
                <a:gd name="T9" fmla="*/ 6 h 134"/>
                <a:gd name="T10" fmla="*/ 90 w 119"/>
                <a:gd name="T11" fmla="*/ 9 h 134"/>
                <a:gd name="T12" fmla="*/ 96 w 119"/>
                <a:gd name="T13" fmla="*/ 13 h 134"/>
                <a:gd name="T14" fmla="*/ 102 w 119"/>
                <a:gd name="T15" fmla="*/ 20 h 134"/>
                <a:gd name="T16" fmla="*/ 107 w 119"/>
                <a:gd name="T17" fmla="*/ 26 h 134"/>
                <a:gd name="T18" fmla="*/ 112 w 119"/>
                <a:gd name="T19" fmla="*/ 33 h 134"/>
                <a:gd name="T20" fmla="*/ 115 w 119"/>
                <a:gd name="T21" fmla="*/ 41 h 134"/>
                <a:gd name="T22" fmla="*/ 116 w 119"/>
                <a:gd name="T23" fmla="*/ 49 h 134"/>
                <a:gd name="T24" fmla="*/ 118 w 119"/>
                <a:gd name="T25" fmla="*/ 56 h 134"/>
                <a:gd name="T26" fmla="*/ 119 w 119"/>
                <a:gd name="T27" fmla="*/ 64 h 134"/>
                <a:gd name="T28" fmla="*/ 119 w 119"/>
                <a:gd name="T29" fmla="*/ 73 h 134"/>
                <a:gd name="T30" fmla="*/ 118 w 119"/>
                <a:gd name="T31" fmla="*/ 81 h 134"/>
                <a:gd name="T32" fmla="*/ 116 w 119"/>
                <a:gd name="T33" fmla="*/ 90 h 134"/>
                <a:gd name="T34" fmla="*/ 113 w 119"/>
                <a:gd name="T35" fmla="*/ 98 h 134"/>
                <a:gd name="T36" fmla="*/ 110 w 119"/>
                <a:gd name="T37" fmla="*/ 107 h 134"/>
                <a:gd name="T38" fmla="*/ 105 w 119"/>
                <a:gd name="T39" fmla="*/ 114 h 134"/>
                <a:gd name="T40" fmla="*/ 99 w 119"/>
                <a:gd name="T41" fmla="*/ 120 h 134"/>
                <a:gd name="T42" fmla="*/ 92 w 119"/>
                <a:gd name="T43" fmla="*/ 125 h 134"/>
                <a:gd name="T44" fmla="*/ 83 w 119"/>
                <a:gd name="T45" fmla="*/ 130 h 134"/>
                <a:gd name="T46" fmla="*/ 75 w 119"/>
                <a:gd name="T47" fmla="*/ 133 h 134"/>
                <a:gd name="T48" fmla="*/ 66 w 119"/>
                <a:gd name="T49" fmla="*/ 134 h 134"/>
                <a:gd name="T50" fmla="*/ 55 w 119"/>
                <a:gd name="T51" fmla="*/ 134 h 134"/>
                <a:gd name="T52" fmla="*/ 47 w 119"/>
                <a:gd name="T53" fmla="*/ 133 h 134"/>
                <a:gd name="T54" fmla="*/ 38 w 119"/>
                <a:gd name="T55" fmla="*/ 130 h 134"/>
                <a:gd name="T56" fmla="*/ 29 w 119"/>
                <a:gd name="T57" fmla="*/ 127 h 134"/>
                <a:gd name="T58" fmla="*/ 21 w 119"/>
                <a:gd name="T59" fmla="*/ 120 h 134"/>
                <a:gd name="T60" fmla="*/ 15 w 119"/>
                <a:gd name="T61" fmla="*/ 114 h 134"/>
                <a:gd name="T62" fmla="*/ 11 w 119"/>
                <a:gd name="T63" fmla="*/ 107 h 134"/>
                <a:gd name="T64" fmla="*/ 8 w 119"/>
                <a:gd name="T65" fmla="*/ 98 h 134"/>
                <a:gd name="T66" fmla="*/ 4 w 119"/>
                <a:gd name="T67" fmla="*/ 91 h 134"/>
                <a:gd name="T68" fmla="*/ 1 w 119"/>
                <a:gd name="T69" fmla="*/ 84 h 134"/>
                <a:gd name="T70" fmla="*/ 0 w 119"/>
                <a:gd name="T71" fmla="*/ 76 h 134"/>
                <a:gd name="T72" fmla="*/ 0 w 119"/>
                <a:gd name="T73" fmla="*/ 68 h 134"/>
                <a:gd name="T74" fmla="*/ 0 w 119"/>
                <a:gd name="T75" fmla="*/ 59 h 134"/>
                <a:gd name="T76" fmla="*/ 1 w 119"/>
                <a:gd name="T77" fmla="*/ 53 h 134"/>
                <a:gd name="T78" fmla="*/ 3 w 119"/>
                <a:gd name="T79" fmla="*/ 44 h 134"/>
                <a:gd name="T80" fmla="*/ 6 w 119"/>
                <a:gd name="T81" fmla="*/ 38 h 134"/>
                <a:gd name="T82" fmla="*/ 9 w 119"/>
                <a:gd name="T83" fmla="*/ 30 h 134"/>
                <a:gd name="T84" fmla="*/ 14 w 119"/>
                <a:gd name="T85" fmla="*/ 24 h 134"/>
                <a:gd name="T86" fmla="*/ 18 w 119"/>
                <a:gd name="T87" fmla="*/ 18 h 134"/>
                <a:gd name="T88" fmla="*/ 24 w 119"/>
                <a:gd name="T89" fmla="*/ 12 h 134"/>
                <a:gd name="T90" fmla="*/ 29 w 119"/>
                <a:gd name="T91" fmla="*/ 7 h 134"/>
                <a:gd name="T92" fmla="*/ 37 w 119"/>
                <a:gd name="T93" fmla="*/ 4 h 134"/>
                <a:gd name="T94" fmla="*/ 44 w 119"/>
                <a:gd name="T95" fmla="*/ 1 h 134"/>
                <a:gd name="T96" fmla="*/ 52 w 119"/>
                <a:gd name="T97" fmla="*/ 0 h 134"/>
                <a:gd name="T98" fmla="*/ 52 w 119"/>
                <a:gd name="T9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134">
                  <a:moveTo>
                    <a:pt x="52" y="0"/>
                  </a:moveTo>
                  <a:lnTo>
                    <a:pt x="60" y="0"/>
                  </a:lnTo>
                  <a:lnTo>
                    <a:pt x="69" y="0"/>
                  </a:lnTo>
                  <a:lnTo>
                    <a:pt x="76" y="1"/>
                  </a:lnTo>
                  <a:lnTo>
                    <a:pt x="84" y="6"/>
                  </a:lnTo>
                  <a:lnTo>
                    <a:pt x="90" y="9"/>
                  </a:lnTo>
                  <a:lnTo>
                    <a:pt x="96" y="13"/>
                  </a:lnTo>
                  <a:lnTo>
                    <a:pt x="102" y="20"/>
                  </a:lnTo>
                  <a:lnTo>
                    <a:pt x="107" y="26"/>
                  </a:lnTo>
                  <a:lnTo>
                    <a:pt x="112" y="33"/>
                  </a:lnTo>
                  <a:lnTo>
                    <a:pt x="115" y="41"/>
                  </a:lnTo>
                  <a:lnTo>
                    <a:pt x="116" y="49"/>
                  </a:lnTo>
                  <a:lnTo>
                    <a:pt x="118" y="56"/>
                  </a:lnTo>
                  <a:lnTo>
                    <a:pt x="119" y="64"/>
                  </a:lnTo>
                  <a:lnTo>
                    <a:pt x="119" y="73"/>
                  </a:lnTo>
                  <a:lnTo>
                    <a:pt x="118" y="81"/>
                  </a:lnTo>
                  <a:lnTo>
                    <a:pt x="116" y="90"/>
                  </a:lnTo>
                  <a:lnTo>
                    <a:pt x="113" y="98"/>
                  </a:lnTo>
                  <a:lnTo>
                    <a:pt x="110" y="107"/>
                  </a:lnTo>
                  <a:lnTo>
                    <a:pt x="105" y="114"/>
                  </a:lnTo>
                  <a:lnTo>
                    <a:pt x="99" y="120"/>
                  </a:lnTo>
                  <a:lnTo>
                    <a:pt x="92" y="125"/>
                  </a:lnTo>
                  <a:lnTo>
                    <a:pt x="83" y="130"/>
                  </a:lnTo>
                  <a:lnTo>
                    <a:pt x="75" y="133"/>
                  </a:lnTo>
                  <a:lnTo>
                    <a:pt x="66" y="134"/>
                  </a:lnTo>
                  <a:lnTo>
                    <a:pt x="55" y="134"/>
                  </a:lnTo>
                  <a:lnTo>
                    <a:pt x="47" y="133"/>
                  </a:lnTo>
                  <a:lnTo>
                    <a:pt x="38" y="130"/>
                  </a:lnTo>
                  <a:lnTo>
                    <a:pt x="29" y="127"/>
                  </a:lnTo>
                  <a:lnTo>
                    <a:pt x="21" y="120"/>
                  </a:lnTo>
                  <a:lnTo>
                    <a:pt x="15" y="114"/>
                  </a:lnTo>
                  <a:lnTo>
                    <a:pt x="11" y="107"/>
                  </a:lnTo>
                  <a:lnTo>
                    <a:pt x="8" y="98"/>
                  </a:lnTo>
                  <a:lnTo>
                    <a:pt x="4" y="91"/>
                  </a:lnTo>
                  <a:lnTo>
                    <a:pt x="1" y="84"/>
                  </a:lnTo>
                  <a:lnTo>
                    <a:pt x="0" y="76"/>
                  </a:lnTo>
                  <a:lnTo>
                    <a:pt x="0" y="68"/>
                  </a:lnTo>
                  <a:lnTo>
                    <a:pt x="0" y="59"/>
                  </a:lnTo>
                  <a:lnTo>
                    <a:pt x="1" y="53"/>
                  </a:lnTo>
                  <a:lnTo>
                    <a:pt x="3" y="44"/>
                  </a:lnTo>
                  <a:lnTo>
                    <a:pt x="6" y="38"/>
                  </a:lnTo>
                  <a:lnTo>
                    <a:pt x="9" y="30"/>
                  </a:lnTo>
                  <a:lnTo>
                    <a:pt x="14" y="24"/>
                  </a:lnTo>
                  <a:lnTo>
                    <a:pt x="18" y="18"/>
                  </a:lnTo>
                  <a:lnTo>
                    <a:pt x="24" y="12"/>
                  </a:lnTo>
                  <a:lnTo>
                    <a:pt x="29" y="7"/>
                  </a:lnTo>
                  <a:lnTo>
                    <a:pt x="37" y="4"/>
                  </a:lnTo>
                  <a:lnTo>
                    <a:pt x="44" y="1"/>
                  </a:lnTo>
                  <a:lnTo>
                    <a:pt x="52" y="0"/>
                  </a:lnTo>
                  <a:lnTo>
                    <a:pt x="52"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5" name="Freeform 59"/>
            <p:cNvSpPr>
              <a:spLocks/>
            </p:cNvSpPr>
            <p:nvPr/>
          </p:nvSpPr>
          <p:spPr bwMode="auto">
            <a:xfrm>
              <a:off x="4577" y="2596"/>
              <a:ext cx="41" cy="53"/>
            </a:xfrm>
            <a:custGeom>
              <a:avLst/>
              <a:gdLst>
                <a:gd name="T0" fmla="*/ 29 w 45"/>
                <a:gd name="T1" fmla="*/ 0 h 54"/>
                <a:gd name="T2" fmla="*/ 34 w 45"/>
                <a:gd name="T3" fmla="*/ 2 h 54"/>
                <a:gd name="T4" fmla="*/ 38 w 45"/>
                <a:gd name="T5" fmla="*/ 5 h 54"/>
                <a:gd name="T6" fmla="*/ 40 w 45"/>
                <a:gd name="T7" fmla="*/ 8 h 54"/>
                <a:gd name="T8" fmla="*/ 43 w 45"/>
                <a:gd name="T9" fmla="*/ 14 h 54"/>
                <a:gd name="T10" fmla="*/ 43 w 45"/>
                <a:gd name="T11" fmla="*/ 17 h 54"/>
                <a:gd name="T12" fmla="*/ 43 w 45"/>
                <a:gd name="T13" fmla="*/ 19 h 54"/>
                <a:gd name="T14" fmla="*/ 43 w 45"/>
                <a:gd name="T15" fmla="*/ 22 h 54"/>
                <a:gd name="T16" fmla="*/ 45 w 45"/>
                <a:gd name="T17" fmla="*/ 25 h 54"/>
                <a:gd name="T18" fmla="*/ 43 w 45"/>
                <a:gd name="T19" fmla="*/ 28 h 54"/>
                <a:gd name="T20" fmla="*/ 43 w 45"/>
                <a:gd name="T21" fmla="*/ 31 h 54"/>
                <a:gd name="T22" fmla="*/ 43 w 45"/>
                <a:gd name="T23" fmla="*/ 34 h 54"/>
                <a:gd name="T24" fmla="*/ 43 w 45"/>
                <a:gd name="T25" fmla="*/ 37 h 54"/>
                <a:gd name="T26" fmla="*/ 41 w 45"/>
                <a:gd name="T27" fmla="*/ 40 h 54"/>
                <a:gd name="T28" fmla="*/ 38 w 45"/>
                <a:gd name="T29" fmla="*/ 45 h 54"/>
                <a:gd name="T30" fmla="*/ 35 w 45"/>
                <a:gd name="T31" fmla="*/ 48 h 54"/>
                <a:gd name="T32" fmla="*/ 34 w 45"/>
                <a:gd name="T33" fmla="*/ 51 h 54"/>
                <a:gd name="T34" fmla="*/ 29 w 45"/>
                <a:gd name="T35" fmla="*/ 52 h 54"/>
                <a:gd name="T36" fmla="*/ 26 w 45"/>
                <a:gd name="T37" fmla="*/ 54 h 54"/>
                <a:gd name="T38" fmla="*/ 22 w 45"/>
                <a:gd name="T39" fmla="*/ 54 h 54"/>
                <a:gd name="T40" fmla="*/ 17 w 45"/>
                <a:gd name="T41" fmla="*/ 54 h 54"/>
                <a:gd name="T42" fmla="*/ 14 w 45"/>
                <a:gd name="T43" fmla="*/ 52 h 54"/>
                <a:gd name="T44" fmla="*/ 11 w 45"/>
                <a:gd name="T45" fmla="*/ 51 h 54"/>
                <a:gd name="T46" fmla="*/ 9 w 45"/>
                <a:gd name="T47" fmla="*/ 49 h 54"/>
                <a:gd name="T48" fmla="*/ 6 w 45"/>
                <a:gd name="T49" fmla="*/ 48 h 54"/>
                <a:gd name="T50" fmla="*/ 3 w 45"/>
                <a:gd name="T51" fmla="*/ 43 h 54"/>
                <a:gd name="T52" fmla="*/ 2 w 45"/>
                <a:gd name="T53" fmla="*/ 40 h 54"/>
                <a:gd name="T54" fmla="*/ 0 w 45"/>
                <a:gd name="T55" fmla="*/ 36 h 54"/>
                <a:gd name="T56" fmla="*/ 0 w 45"/>
                <a:gd name="T57" fmla="*/ 31 h 54"/>
                <a:gd name="T58" fmla="*/ 0 w 45"/>
                <a:gd name="T59" fmla="*/ 26 h 54"/>
                <a:gd name="T60" fmla="*/ 2 w 45"/>
                <a:gd name="T61" fmla="*/ 23 h 54"/>
                <a:gd name="T62" fmla="*/ 3 w 45"/>
                <a:gd name="T63" fmla="*/ 19 h 54"/>
                <a:gd name="T64" fmla="*/ 5 w 45"/>
                <a:gd name="T65" fmla="*/ 14 h 54"/>
                <a:gd name="T66" fmla="*/ 8 w 45"/>
                <a:gd name="T67" fmla="*/ 11 h 54"/>
                <a:gd name="T68" fmla="*/ 11 w 45"/>
                <a:gd name="T69" fmla="*/ 8 h 54"/>
                <a:gd name="T70" fmla="*/ 14 w 45"/>
                <a:gd name="T71" fmla="*/ 5 h 54"/>
                <a:gd name="T72" fmla="*/ 19 w 45"/>
                <a:gd name="T73" fmla="*/ 2 h 54"/>
                <a:gd name="T74" fmla="*/ 23 w 45"/>
                <a:gd name="T75" fmla="*/ 0 h 54"/>
                <a:gd name="T76" fmla="*/ 29 w 45"/>
                <a:gd name="T77" fmla="*/ 0 h 54"/>
                <a:gd name="T78" fmla="*/ 29 w 45"/>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54">
                  <a:moveTo>
                    <a:pt x="29" y="0"/>
                  </a:moveTo>
                  <a:lnTo>
                    <a:pt x="34" y="2"/>
                  </a:lnTo>
                  <a:lnTo>
                    <a:pt x="38" y="5"/>
                  </a:lnTo>
                  <a:lnTo>
                    <a:pt x="40" y="8"/>
                  </a:lnTo>
                  <a:lnTo>
                    <a:pt x="43" y="14"/>
                  </a:lnTo>
                  <a:lnTo>
                    <a:pt x="43" y="17"/>
                  </a:lnTo>
                  <a:lnTo>
                    <a:pt x="43" y="19"/>
                  </a:lnTo>
                  <a:lnTo>
                    <a:pt x="43" y="22"/>
                  </a:lnTo>
                  <a:lnTo>
                    <a:pt x="45" y="25"/>
                  </a:lnTo>
                  <a:lnTo>
                    <a:pt x="43" y="28"/>
                  </a:lnTo>
                  <a:lnTo>
                    <a:pt x="43" y="31"/>
                  </a:lnTo>
                  <a:lnTo>
                    <a:pt x="43" y="34"/>
                  </a:lnTo>
                  <a:lnTo>
                    <a:pt x="43" y="37"/>
                  </a:lnTo>
                  <a:lnTo>
                    <a:pt x="41" y="40"/>
                  </a:lnTo>
                  <a:lnTo>
                    <a:pt x="38" y="45"/>
                  </a:lnTo>
                  <a:lnTo>
                    <a:pt x="35" y="48"/>
                  </a:lnTo>
                  <a:lnTo>
                    <a:pt x="34" y="51"/>
                  </a:lnTo>
                  <a:lnTo>
                    <a:pt x="29" y="52"/>
                  </a:lnTo>
                  <a:lnTo>
                    <a:pt x="26" y="54"/>
                  </a:lnTo>
                  <a:lnTo>
                    <a:pt x="22" y="54"/>
                  </a:lnTo>
                  <a:lnTo>
                    <a:pt x="17" y="54"/>
                  </a:lnTo>
                  <a:lnTo>
                    <a:pt x="14" y="52"/>
                  </a:lnTo>
                  <a:lnTo>
                    <a:pt x="11" y="51"/>
                  </a:lnTo>
                  <a:lnTo>
                    <a:pt x="9" y="49"/>
                  </a:lnTo>
                  <a:lnTo>
                    <a:pt x="6" y="48"/>
                  </a:lnTo>
                  <a:lnTo>
                    <a:pt x="3" y="43"/>
                  </a:lnTo>
                  <a:lnTo>
                    <a:pt x="2" y="40"/>
                  </a:lnTo>
                  <a:lnTo>
                    <a:pt x="0" y="36"/>
                  </a:lnTo>
                  <a:lnTo>
                    <a:pt x="0" y="31"/>
                  </a:lnTo>
                  <a:lnTo>
                    <a:pt x="0" y="26"/>
                  </a:lnTo>
                  <a:lnTo>
                    <a:pt x="2" y="23"/>
                  </a:lnTo>
                  <a:lnTo>
                    <a:pt x="3" y="19"/>
                  </a:lnTo>
                  <a:lnTo>
                    <a:pt x="5" y="14"/>
                  </a:lnTo>
                  <a:lnTo>
                    <a:pt x="8" y="11"/>
                  </a:lnTo>
                  <a:lnTo>
                    <a:pt x="11" y="8"/>
                  </a:lnTo>
                  <a:lnTo>
                    <a:pt x="14" y="5"/>
                  </a:lnTo>
                  <a:lnTo>
                    <a:pt x="19" y="2"/>
                  </a:lnTo>
                  <a:lnTo>
                    <a:pt x="23" y="0"/>
                  </a:lnTo>
                  <a:lnTo>
                    <a:pt x="29"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6" name="Freeform 60"/>
            <p:cNvSpPr>
              <a:spLocks/>
            </p:cNvSpPr>
            <p:nvPr/>
          </p:nvSpPr>
          <p:spPr bwMode="auto">
            <a:xfrm>
              <a:off x="4585" y="2608"/>
              <a:ext cx="23" cy="31"/>
            </a:xfrm>
            <a:custGeom>
              <a:avLst/>
              <a:gdLst>
                <a:gd name="T0" fmla="*/ 17 w 25"/>
                <a:gd name="T1" fmla="*/ 0 h 32"/>
                <a:gd name="T2" fmla="*/ 19 w 25"/>
                <a:gd name="T3" fmla="*/ 2 h 32"/>
                <a:gd name="T4" fmla="*/ 22 w 25"/>
                <a:gd name="T5" fmla="*/ 3 h 32"/>
                <a:gd name="T6" fmla="*/ 23 w 25"/>
                <a:gd name="T7" fmla="*/ 6 h 32"/>
                <a:gd name="T8" fmla="*/ 25 w 25"/>
                <a:gd name="T9" fmla="*/ 9 h 32"/>
                <a:gd name="T10" fmla="*/ 25 w 25"/>
                <a:gd name="T11" fmla="*/ 11 h 32"/>
                <a:gd name="T12" fmla="*/ 25 w 25"/>
                <a:gd name="T13" fmla="*/ 14 h 32"/>
                <a:gd name="T14" fmla="*/ 25 w 25"/>
                <a:gd name="T15" fmla="*/ 17 h 32"/>
                <a:gd name="T16" fmla="*/ 25 w 25"/>
                <a:gd name="T17" fmla="*/ 20 h 32"/>
                <a:gd name="T18" fmla="*/ 22 w 25"/>
                <a:gd name="T19" fmla="*/ 25 h 32"/>
                <a:gd name="T20" fmla="*/ 19 w 25"/>
                <a:gd name="T21" fmla="*/ 29 h 32"/>
                <a:gd name="T22" fmla="*/ 16 w 25"/>
                <a:gd name="T23" fmla="*/ 31 h 32"/>
                <a:gd name="T24" fmla="*/ 13 w 25"/>
                <a:gd name="T25" fmla="*/ 32 h 32"/>
                <a:gd name="T26" fmla="*/ 10 w 25"/>
                <a:gd name="T27" fmla="*/ 31 h 32"/>
                <a:gd name="T28" fmla="*/ 6 w 25"/>
                <a:gd name="T29" fmla="*/ 31 h 32"/>
                <a:gd name="T30" fmla="*/ 5 w 25"/>
                <a:gd name="T31" fmla="*/ 28 h 32"/>
                <a:gd name="T32" fmla="*/ 3 w 25"/>
                <a:gd name="T33" fmla="*/ 26 h 32"/>
                <a:gd name="T34" fmla="*/ 2 w 25"/>
                <a:gd name="T35" fmla="*/ 25 h 32"/>
                <a:gd name="T36" fmla="*/ 0 w 25"/>
                <a:gd name="T37" fmla="*/ 21 h 32"/>
                <a:gd name="T38" fmla="*/ 0 w 25"/>
                <a:gd name="T39" fmla="*/ 18 h 32"/>
                <a:gd name="T40" fmla="*/ 0 w 25"/>
                <a:gd name="T41" fmla="*/ 15 h 32"/>
                <a:gd name="T42" fmla="*/ 0 w 25"/>
                <a:gd name="T43" fmla="*/ 12 h 32"/>
                <a:gd name="T44" fmla="*/ 0 w 25"/>
                <a:gd name="T45" fmla="*/ 11 h 32"/>
                <a:gd name="T46" fmla="*/ 2 w 25"/>
                <a:gd name="T47" fmla="*/ 8 h 32"/>
                <a:gd name="T48" fmla="*/ 5 w 25"/>
                <a:gd name="T49" fmla="*/ 5 h 32"/>
                <a:gd name="T50" fmla="*/ 6 w 25"/>
                <a:gd name="T51" fmla="*/ 3 h 32"/>
                <a:gd name="T52" fmla="*/ 11 w 25"/>
                <a:gd name="T53" fmla="*/ 2 h 32"/>
                <a:gd name="T54" fmla="*/ 14 w 25"/>
                <a:gd name="T55" fmla="*/ 0 h 32"/>
                <a:gd name="T56" fmla="*/ 17 w 25"/>
                <a:gd name="T57" fmla="*/ 0 h 32"/>
                <a:gd name="T58" fmla="*/ 17 w 25"/>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2">
                  <a:moveTo>
                    <a:pt x="17" y="0"/>
                  </a:moveTo>
                  <a:lnTo>
                    <a:pt x="19" y="2"/>
                  </a:lnTo>
                  <a:lnTo>
                    <a:pt x="22" y="3"/>
                  </a:lnTo>
                  <a:lnTo>
                    <a:pt x="23" y="6"/>
                  </a:lnTo>
                  <a:lnTo>
                    <a:pt x="25" y="9"/>
                  </a:lnTo>
                  <a:lnTo>
                    <a:pt x="25" y="11"/>
                  </a:lnTo>
                  <a:lnTo>
                    <a:pt x="25" y="14"/>
                  </a:lnTo>
                  <a:lnTo>
                    <a:pt x="25" y="17"/>
                  </a:lnTo>
                  <a:lnTo>
                    <a:pt x="25" y="20"/>
                  </a:lnTo>
                  <a:lnTo>
                    <a:pt x="22" y="25"/>
                  </a:lnTo>
                  <a:lnTo>
                    <a:pt x="19" y="29"/>
                  </a:lnTo>
                  <a:lnTo>
                    <a:pt x="16" y="31"/>
                  </a:lnTo>
                  <a:lnTo>
                    <a:pt x="13" y="32"/>
                  </a:lnTo>
                  <a:lnTo>
                    <a:pt x="10" y="31"/>
                  </a:lnTo>
                  <a:lnTo>
                    <a:pt x="6" y="31"/>
                  </a:lnTo>
                  <a:lnTo>
                    <a:pt x="5" y="28"/>
                  </a:lnTo>
                  <a:lnTo>
                    <a:pt x="3" y="26"/>
                  </a:lnTo>
                  <a:lnTo>
                    <a:pt x="2" y="25"/>
                  </a:lnTo>
                  <a:lnTo>
                    <a:pt x="0" y="21"/>
                  </a:lnTo>
                  <a:lnTo>
                    <a:pt x="0" y="18"/>
                  </a:lnTo>
                  <a:lnTo>
                    <a:pt x="0" y="15"/>
                  </a:lnTo>
                  <a:lnTo>
                    <a:pt x="0" y="12"/>
                  </a:lnTo>
                  <a:lnTo>
                    <a:pt x="0" y="11"/>
                  </a:lnTo>
                  <a:lnTo>
                    <a:pt x="2" y="8"/>
                  </a:lnTo>
                  <a:lnTo>
                    <a:pt x="5" y="5"/>
                  </a:lnTo>
                  <a:lnTo>
                    <a:pt x="6" y="3"/>
                  </a:lnTo>
                  <a:lnTo>
                    <a:pt x="11" y="2"/>
                  </a:lnTo>
                  <a:lnTo>
                    <a:pt x="14" y="0"/>
                  </a:lnTo>
                  <a:lnTo>
                    <a:pt x="17" y="0"/>
                  </a:lnTo>
                  <a:lnTo>
                    <a:pt x="17" y="0"/>
                  </a:lnTo>
                  <a:close/>
                </a:path>
              </a:pathLst>
            </a:custGeom>
            <a:solidFill>
              <a:srgbClr val="FF8F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7" name="Freeform 61"/>
            <p:cNvSpPr>
              <a:spLocks/>
            </p:cNvSpPr>
            <p:nvPr/>
          </p:nvSpPr>
          <p:spPr bwMode="auto">
            <a:xfrm>
              <a:off x="4590" y="2558"/>
              <a:ext cx="11" cy="49"/>
            </a:xfrm>
            <a:custGeom>
              <a:avLst/>
              <a:gdLst>
                <a:gd name="T0" fmla="*/ 1 w 12"/>
                <a:gd name="T1" fmla="*/ 0 h 49"/>
                <a:gd name="T2" fmla="*/ 3 w 12"/>
                <a:gd name="T3" fmla="*/ 1 h 49"/>
                <a:gd name="T4" fmla="*/ 5 w 12"/>
                <a:gd name="T5" fmla="*/ 0 h 49"/>
                <a:gd name="T6" fmla="*/ 6 w 12"/>
                <a:gd name="T7" fmla="*/ 0 h 49"/>
                <a:gd name="T8" fmla="*/ 8 w 12"/>
                <a:gd name="T9" fmla="*/ 1 h 49"/>
                <a:gd name="T10" fmla="*/ 8 w 12"/>
                <a:gd name="T11" fmla="*/ 4 h 49"/>
                <a:gd name="T12" fmla="*/ 8 w 12"/>
                <a:gd name="T13" fmla="*/ 6 h 49"/>
                <a:gd name="T14" fmla="*/ 8 w 12"/>
                <a:gd name="T15" fmla="*/ 9 h 49"/>
                <a:gd name="T16" fmla="*/ 9 w 12"/>
                <a:gd name="T17" fmla="*/ 12 h 49"/>
                <a:gd name="T18" fmla="*/ 9 w 12"/>
                <a:gd name="T19" fmla="*/ 15 h 49"/>
                <a:gd name="T20" fmla="*/ 9 w 12"/>
                <a:gd name="T21" fmla="*/ 18 h 49"/>
                <a:gd name="T22" fmla="*/ 9 w 12"/>
                <a:gd name="T23" fmla="*/ 21 h 49"/>
                <a:gd name="T24" fmla="*/ 9 w 12"/>
                <a:gd name="T25" fmla="*/ 24 h 49"/>
                <a:gd name="T26" fmla="*/ 9 w 12"/>
                <a:gd name="T27" fmla="*/ 27 h 49"/>
                <a:gd name="T28" fmla="*/ 9 w 12"/>
                <a:gd name="T29" fmla="*/ 30 h 49"/>
                <a:gd name="T30" fmla="*/ 9 w 12"/>
                <a:gd name="T31" fmla="*/ 33 h 49"/>
                <a:gd name="T32" fmla="*/ 9 w 12"/>
                <a:gd name="T33" fmla="*/ 36 h 49"/>
                <a:gd name="T34" fmla="*/ 9 w 12"/>
                <a:gd name="T35" fmla="*/ 38 h 49"/>
                <a:gd name="T36" fmla="*/ 11 w 12"/>
                <a:gd name="T37" fmla="*/ 41 h 49"/>
                <a:gd name="T38" fmla="*/ 11 w 12"/>
                <a:gd name="T39" fmla="*/ 44 h 49"/>
                <a:gd name="T40" fmla="*/ 12 w 12"/>
                <a:gd name="T41" fmla="*/ 45 h 49"/>
                <a:gd name="T42" fmla="*/ 8 w 12"/>
                <a:gd name="T43" fmla="*/ 47 h 49"/>
                <a:gd name="T44" fmla="*/ 6 w 12"/>
                <a:gd name="T45" fmla="*/ 49 h 49"/>
                <a:gd name="T46" fmla="*/ 3 w 12"/>
                <a:gd name="T47" fmla="*/ 47 h 49"/>
                <a:gd name="T48" fmla="*/ 3 w 12"/>
                <a:gd name="T49" fmla="*/ 45 h 49"/>
                <a:gd name="T50" fmla="*/ 1 w 12"/>
                <a:gd name="T51" fmla="*/ 44 h 49"/>
                <a:gd name="T52" fmla="*/ 1 w 12"/>
                <a:gd name="T53" fmla="*/ 41 h 49"/>
                <a:gd name="T54" fmla="*/ 0 w 12"/>
                <a:gd name="T55" fmla="*/ 38 h 49"/>
                <a:gd name="T56" fmla="*/ 0 w 12"/>
                <a:gd name="T57" fmla="*/ 35 h 49"/>
                <a:gd name="T58" fmla="*/ 0 w 12"/>
                <a:gd name="T59" fmla="*/ 32 h 49"/>
                <a:gd name="T60" fmla="*/ 0 w 12"/>
                <a:gd name="T61" fmla="*/ 29 h 49"/>
                <a:gd name="T62" fmla="*/ 0 w 12"/>
                <a:gd name="T63" fmla="*/ 24 h 49"/>
                <a:gd name="T64" fmla="*/ 0 w 12"/>
                <a:gd name="T65" fmla="*/ 23 h 49"/>
                <a:gd name="T66" fmla="*/ 0 w 12"/>
                <a:gd name="T67" fmla="*/ 18 h 49"/>
                <a:gd name="T68" fmla="*/ 0 w 12"/>
                <a:gd name="T69" fmla="*/ 15 h 49"/>
                <a:gd name="T70" fmla="*/ 0 w 12"/>
                <a:gd name="T71" fmla="*/ 12 h 49"/>
                <a:gd name="T72" fmla="*/ 0 w 12"/>
                <a:gd name="T73" fmla="*/ 9 h 49"/>
                <a:gd name="T74" fmla="*/ 0 w 12"/>
                <a:gd name="T75" fmla="*/ 6 h 49"/>
                <a:gd name="T76" fmla="*/ 0 w 12"/>
                <a:gd name="T77" fmla="*/ 4 h 49"/>
                <a:gd name="T78" fmla="*/ 0 w 12"/>
                <a:gd name="T79" fmla="*/ 1 h 49"/>
                <a:gd name="T80" fmla="*/ 1 w 12"/>
                <a:gd name="T81" fmla="*/ 0 h 49"/>
                <a:gd name="T82" fmla="*/ 1 w 12"/>
                <a:gd name="T8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49">
                  <a:moveTo>
                    <a:pt x="1" y="0"/>
                  </a:moveTo>
                  <a:lnTo>
                    <a:pt x="3" y="1"/>
                  </a:lnTo>
                  <a:lnTo>
                    <a:pt x="5" y="0"/>
                  </a:lnTo>
                  <a:lnTo>
                    <a:pt x="6" y="0"/>
                  </a:lnTo>
                  <a:lnTo>
                    <a:pt x="8" y="1"/>
                  </a:lnTo>
                  <a:lnTo>
                    <a:pt x="8" y="4"/>
                  </a:lnTo>
                  <a:lnTo>
                    <a:pt x="8" y="6"/>
                  </a:lnTo>
                  <a:lnTo>
                    <a:pt x="8" y="9"/>
                  </a:lnTo>
                  <a:lnTo>
                    <a:pt x="9" y="12"/>
                  </a:lnTo>
                  <a:lnTo>
                    <a:pt x="9" y="15"/>
                  </a:lnTo>
                  <a:lnTo>
                    <a:pt x="9" y="18"/>
                  </a:lnTo>
                  <a:lnTo>
                    <a:pt x="9" y="21"/>
                  </a:lnTo>
                  <a:lnTo>
                    <a:pt x="9" y="24"/>
                  </a:lnTo>
                  <a:lnTo>
                    <a:pt x="9" y="27"/>
                  </a:lnTo>
                  <a:lnTo>
                    <a:pt x="9" y="30"/>
                  </a:lnTo>
                  <a:lnTo>
                    <a:pt x="9" y="33"/>
                  </a:lnTo>
                  <a:lnTo>
                    <a:pt x="9" y="36"/>
                  </a:lnTo>
                  <a:lnTo>
                    <a:pt x="9" y="38"/>
                  </a:lnTo>
                  <a:lnTo>
                    <a:pt x="11" y="41"/>
                  </a:lnTo>
                  <a:lnTo>
                    <a:pt x="11" y="44"/>
                  </a:lnTo>
                  <a:lnTo>
                    <a:pt x="12" y="45"/>
                  </a:lnTo>
                  <a:lnTo>
                    <a:pt x="8" y="47"/>
                  </a:lnTo>
                  <a:lnTo>
                    <a:pt x="6" y="49"/>
                  </a:lnTo>
                  <a:lnTo>
                    <a:pt x="3" y="47"/>
                  </a:lnTo>
                  <a:lnTo>
                    <a:pt x="3" y="45"/>
                  </a:lnTo>
                  <a:lnTo>
                    <a:pt x="1" y="44"/>
                  </a:lnTo>
                  <a:lnTo>
                    <a:pt x="1" y="41"/>
                  </a:lnTo>
                  <a:lnTo>
                    <a:pt x="0" y="38"/>
                  </a:lnTo>
                  <a:lnTo>
                    <a:pt x="0" y="35"/>
                  </a:lnTo>
                  <a:lnTo>
                    <a:pt x="0" y="32"/>
                  </a:lnTo>
                  <a:lnTo>
                    <a:pt x="0" y="29"/>
                  </a:lnTo>
                  <a:lnTo>
                    <a:pt x="0" y="24"/>
                  </a:lnTo>
                  <a:lnTo>
                    <a:pt x="0" y="23"/>
                  </a:lnTo>
                  <a:lnTo>
                    <a:pt x="0" y="18"/>
                  </a:lnTo>
                  <a:lnTo>
                    <a:pt x="0" y="15"/>
                  </a:lnTo>
                  <a:lnTo>
                    <a:pt x="0" y="12"/>
                  </a:lnTo>
                  <a:lnTo>
                    <a:pt x="0" y="9"/>
                  </a:lnTo>
                  <a:lnTo>
                    <a:pt x="0" y="6"/>
                  </a:lnTo>
                  <a:lnTo>
                    <a:pt x="0" y="4"/>
                  </a:lnTo>
                  <a:lnTo>
                    <a:pt x="0" y="1"/>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8" name="Freeform 62"/>
            <p:cNvSpPr>
              <a:spLocks/>
            </p:cNvSpPr>
            <p:nvPr/>
          </p:nvSpPr>
          <p:spPr bwMode="auto">
            <a:xfrm>
              <a:off x="4609" y="2602"/>
              <a:ext cx="47" cy="15"/>
            </a:xfrm>
            <a:custGeom>
              <a:avLst/>
              <a:gdLst>
                <a:gd name="T0" fmla="*/ 48 w 52"/>
                <a:gd name="T1" fmla="*/ 0 h 14"/>
                <a:gd name="T2" fmla="*/ 49 w 52"/>
                <a:gd name="T3" fmla="*/ 2 h 14"/>
                <a:gd name="T4" fmla="*/ 51 w 52"/>
                <a:gd name="T5" fmla="*/ 5 h 14"/>
                <a:gd name="T6" fmla="*/ 51 w 52"/>
                <a:gd name="T7" fmla="*/ 8 h 14"/>
                <a:gd name="T8" fmla="*/ 52 w 52"/>
                <a:gd name="T9" fmla="*/ 11 h 14"/>
                <a:gd name="T10" fmla="*/ 51 w 52"/>
                <a:gd name="T11" fmla="*/ 11 h 14"/>
                <a:gd name="T12" fmla="*/ 48 w 52"/>
                <a:gd name="T13" fmla="*/ 11 h 14"/>
                <a:gd name="T14" fmla="*/ 46 w 52"/>
                <a:gd name="T15" fmla="*/ 13 h 14"/>
                <a:gd name="T16" fmla="*/ 43 w 52"/>
                <a:gd name="T17" fmla="*/ 13 h 14"/>
                <a:gd name="T18" fmla="*/ 40 w 52"/>
                <a:gd name="T19" fmla="*/ 13 h 14"/>
                <a:gd name="T20" fmla="*/ 37 w 52"/>
                <a:gd name="T21" fmla="*/ 13 h 14"/>
                <a:gd name="T22" fmla="*/ 34 w 52"/>
                <a:gd name="T23" fmla="*/ 14 h 14"/>
                <a:gd name="T24" fmla="*/ 31 w 52"/>
                <a:gd name="T25" fmla="*/ 14 h 14"/>
                <a:gd name="T26" fmla="*/ 28 w 52"/>
                <a:gd name="T27" fmla="*/ 14 h 14"/>
                <a:gd name="T28" fmla="*/ 23 w 52"/>
                <a:gd name="T29" fmla="*/ 14 h 14"/>
                <a:gd name="T30" fmla="*/ 20 w 52"/>
                <a:gd name="T31" fmla="*/ 14 h 14"/>
                <a:gd name="T32" fmla="*/ 17 w 52"/>
                <a:gd name="T33" fmla="*/ 14 h 14"/>
                <a:gd name="T34" fmla="*/ 13 w 52"/>
                <a:gd name="T35" fmla="*/ 14 h 14"/>
                <a:gd name="T36" fmla="*/ 10 w 52"/>
                <a:gd name="T37" fmla="*/ 14 h 14"/>
                <a:gd name="T38" fmla="*/ 6 w 52"/>
                <a:gd name="T39" fmla="*/ 14 h 14"/>
                <a:gd name="T40" fmla="*/ 3 w 52"/>
                <a:gd name="T41" fmla="*/ 14 h 14"/>
                <a:gd name="T42" fmla="*/ 3 w 52"/>
                <a:gd name="T43" fmla="*/ 11 h 14"/>
                <a:gd name="T44" fmla="*/ 2 w 52"/>
                <a:gd name="T45" fmla="*/ 10 h 14"/>
                <a:gd name="T46" fmla="*/ 0 w 52"/>
                <a:gd name="T47" fmla="*/ 8 h 14"/>
                <a:gd name="T48" fmla="*/ 2 w 52"/>
                <a:gd name="T49" fmla="*/ 7 h 14"/>
                <a:gd name="T50" fmla="*/ 3 w 52"/>
                <a:gd name="T51" fmla="*/ 7 h 14"/>
                <a:gd name="T52" fmla="*/ 6 w 52"/>
                <a:gd name="T53" fmla="*/ 5 h 14"/>
                <a:gd name="T54" fmla="*/ 8 w 52"/>
                <a:gd name="T55" fmla="*/ 5 h 14"/>
                <a:gd name="T56" fmla="*/ 11 w 52"/>
                <a:gd name="T57" fmla="*/ 5 h 14"/>
                <a:gd name="T58" fmla="*/ 14 w 52"/>
                <a:gd name="T59" fmla="*/ 5 h 14"/>
                <a:gd name="T60" fmla="*/ 17 w 52"/>
                <a:gd name="T61" fmla="*/ 4 h 14"/>
                <a:gd name="T62" fmla="*/ 20 w 52"/>
                <a:gd name="T63" fmla="*/ 4 h 14"/>
                <a:gd name="T64" fmla="*/ 23 w 52"/>
                <a:gd name="T65" fmla="*/ 4 h 14"/>
                <a:gd name="T66" fmla="*/ 26 w 52"/>
                <a:gd name="T67" fmla="*/ 4 h 14"/>
                <a:gd name="T68" fmla="*/ 29 w 52"/>
                <a:gd name="T69" fmla="*/ 4 h 14"/>
                <a:gd name="T70" fmla="*/ 32 w 52"/>
                <a:gd name="T71" fmla="*/ 2 h 14"/>
                <a:gd name="T72" fmla="*/ 37 w 52"/>
                <a:gd name="T73" fmla="*/ 2 h 14"/>
                <a:gd name="T74" fmla="*/ 39 w 52"/>
                <a:gd name="T75" fmla="*/ 2 h 14"/>
                <a:gd name="T76" fmla="*/ 42 w 52"/>
                <a:gd name="T77" fmla="*/ 2 h 14"/>
                <a:gd name="T78" fmla="*/ 45 w 52"/>
                <a:gd name="T79" fmla="*/ 0 h 14"/>
                <a:gd name="T80" fmla="*/ 48 w 52"/>
                <a:gd name="T81" fmla="*/ 0 h 14"/>
                <a:gd name="T82" fmla="*/ 48 w 52"/>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4">
                  <a:moveTo>
                    <a:pt x="48" y="0"/>
                  </a:moveTo>
                  <a:lnTo>
                    <a:pt x="49" y="2"/>
                  </a:lnTo>
                  <a:lnTo>
                    <a:pt x="51" y="5"/>
                  </a:lnTo>
                  <a:lnTo>
                    <a:pt x="51" y="8"/>
                  </a:lnTo>
                  <a:lnTo>
                    <a:pt x="52" y="11"/>
                  </a:lnTo>
                  <a:lnTo>
                    <a:pt x="51" y="11"/>
                  </a:lnTo>
                  <a:lnTo>
                    <a:pt x="48" y="11"/>
                  </a:lnTo>
                  <a:lnTo>
                    <a:pt x="46" y="13"/>
                  </a:lnTo>
                  <a:lnTo>
                    <a:pt x="43" y="13"/>
                  </a:lnTo>
                  <a:lnTo>
                    <a:pt x="40" y="13"/>
                  </a:lnTo>
                  <a:lnTo>
                    <a:pt x="37" y="13"/>
                  </a:lnTo>
                  <a:lnTo>
                    <a:pt x="34" y="14"/>
                  </a:lnTo>
                  <a:lnTo>
                    <a:pt x="31" y="14"/>
                  </a:lnTo>
                  <a:lnTo>
                    <a:pt x="28" y="14"/>
                  </a:lnTo>
                  <a:lnTo>
                    <a:pt x="23" y="14"/>
                  </a:lnTo>
                  <a:lnTo>
                    <a:pt x="20" y="14"/>
                  </a:lnTo>
                  <a:lnTo>
                    <a:pt x="17" y="14"/>
                  </a:lnTo>
                  <a:lnTo>
                    <a:pt x="13" y="14"/>
                  </a:lnTo>
                  <a:lnTo>
                    <a:pt x="10" y="14"/>
                  </a:lnTo>
                  <a:lnTo>
                    <a:pt x="6" y="14"/>
                  </a:lnTo>
                  <a:lnTo>
                    <a:pt x="3" y="14"/>
                  </a:lnTo>
                  <a:lnTo>
                    <a:pt x="3" y="11"/>
                  </a:lnTo>
                  <a:lnTo>
                    <a:pt x="2" y="10"/>
                  </a:lnTo>
                  <a:lnTo>
                    <a:pt x="0" y="8"/>
                  </a:lnTo>
                  <a:lnTo>
                    <a:pt x="2" y="7"/>
                  </a:lnTo>
                  <a:lnTo>
                    <a:pt x="3" y="7"/>
                  </a:lnTo>
                  <a:lnTo>
                    <a:pt x="6" y="5"/>
                  </a:lnTo>
                  <a:lnTo>
                    <a:pt x="8" y="5"/>
                  </a:lnTo>
                  <a:lnTo>
                    <a:pt x="11" y="5"/>
                  </a:lnTo>
                  <a:lnTo>
                    <a:pt x="14" y="5"/>
                  </a:lnTo>
                  <a:lnTo>
                    <a:pt x="17" y="4"/>
                  </a:lnTo>
                  <a:lnTo>
                    <a:pt x="20" y="4"/>
                  </a:lnTo>
                  <a:lnTo>
                    <a:pt x="23" y="4"/>
                  </a:lnTo>
                  <a:lnTo>
                    <a:pt x="26" y="4"/>
                  </a:lnTo>
                  <a:lnTo>
                    <a:pt x="29" y="4"/>
                  </a:lnTo>
                  <a:lnTo>
                    <a:pt x="32" y="2"/>
                  </a:lnTo>
                  <a:lnTo>
                    <a:pt x="37" y="2"/>
                  </a:lnTo>
                  <a:lnTo>
                    <a:pt x="39" y="2"/>
                  </a:lnTo>
                  <a:lnTo>
                    <a:pt x="42" y="2"/>
                  </a:lnTo>
                  <a:lnTo>
                    <a:pt x="45" y="0"/>
                  </a:lnTo>
                  <a:lnTo>
                    <a:pt x="48" y="0"/>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79" name="Freeform 63"/>
            <p:cNvSpPr>
              <a:spLocks/>
            </p:cNvSpPr>
            <p:nvPr/>
          </p:nvSpPr>
          <p:spPr bwMode="auto">
            <a:xfrm>
              <a:off x="4540" y="2630"/>
              <a:ext cx="45" cy="19"/>
            </a:xfrm>
            <a:custGeom>
              <a:avLst/>
              <a:gdLst>
                <a:gd name="T0" fmla="*/ 43 w 49"/>
                <a:gd name="T1" fmla="*/ 0 h 20"/>
                <a:gd name="T2" fmla="*/ 49 w 49"/>
                <a:gd name="T3" fmla="*/ 8 h 20"/>
                <a:gd name="T4" fmla="*/ 45 w 49"/>
                <a:gd name="T5" fmla="*/ 8 h 20"/>
                <a:gd name="T6" fmla="*/ 39 w 49"/>
                <a:gd name="T7" fmla="*/ 9 h 20"/>
                <a:gd name="T8" fmla="*/ 36 w 49"/>
                <a:gd name="T9" fmla="*/ 9 h 20"/>
                <a:gd name="T10" fmla="*/ 33 w 49"/>
                <a:gd name="T11" fmla="*/ 11 h 20"/>
                <a:gd name="T12" fmla="*/ 29 w 49"/>
                <a:gd name="T13" fmla="*/ 11 h 20"/>
                <a:gd name="T14" fmla="*/ 28 w 49"/>
                <a:gd name="T15" fmla="*/ 12 h 20"/>
                <a:gd name="T16" fmla="*/ 23 w 49"/>
                <a:gd name="T17" fmla="*/ 12 h 20"/>
                <a:gd name="T18" fmla="*/ 20 w 49"/>
                <a:gd name="T19" fmla="*/ 14 h 20"/>
                <a:gd name="T20" fmla="*/ 17 w 49"/>
                <a:gd name="T21" fmla="*/ 14 h 20"/>
                <a:gd name="T22" fmla="*/ 14 w 49"/>
                <a:gd name="T23" fmla="*/ 15 h 20"/>
                <a:gd name="T24" fmla="*/ 11 w 49"/>
                <a:gd name="T25" fmla="*/ 15 h 20"/>
                <a:gd name="T26" fmla="*/ 8 w 49"/>
                <a:gd name="T27" fmla="*/ 17 h 20"/>
                <a:gd name="T28" fmla="*/ 5 w 49"/>
                <a:gd name="T29" fmla="*/ 18 h 20"/>
                <a:gd name="T30" fmla="*/ 2 w 49"/>
                <a:gd name="T31" fmla="*/ 20 h 20"/>
                <a:gd name="T32" fmla="*/ 0 w 49"/>
                <a:gd name="T33" fmla="*/ 17 h 20"/>
                <a:gd name="T34" fmla="*/ 0 w 49"/>
                <a:gd name="T35" fmla="*/ 14 h 20"/>
                <a:gd name="T36" fmla="*/ 0 w 49"/>
                <a:gd name="T37" fmla="*/ 11 h 20"/>
                <a:gd name="T38" fmla="*/ 0 w 49"/>
                <a:gd name="T39" fmla="*/ 9 h 20"/>
                <a:gd name="T40" fmla="*/ 2 w 49"/>
                <a:gd name="T41" fmla="*/ 8 h 20"/>
                <a:gd name="T42" fmla="*/ 5 w 49"/>
                <a:gd name="T43" fmla="*/ 8 h 20"/>
                <a:gd name="T44" fmla="*/ 8 w 49"/>
                <a:gd name="T45" fmla="*/ 6 h 20"/>
                <a:gd name="T46" fmla="*/ 11 w 49"/>
                <a:gd name="T47" fmla="*/ 6 h 20"/>
                <a:gd name="T48" fmla="*/ 16 w 49"/>
                <a:gd name="T49" fmla="*/ 5 h 20"/>
                <a:gd name="T50" fmla="*/ 22 w 49"/>
                <a:gd name="T51" fmla="*/ 3 h 20"/>
                <a:gd name="T52" fmla="*/ 26 w 49"/>
                <a:gd name="T53" fmla="*/ 2 h 20"/>
                <a:gd name="T54" fmla="*/ 31 w 49"/>
                <a:gd name="T55" fmla="*/ 0 h 20"/>
                <a:gd name="T56" fmla="*/ 34 w 49"/>
                <a:gd name="T57" fmla="*/ 0 h 20"/>
                <a:gd name="T58" fmla="*/ 37 w 49"/>
                <a:gd name="T59" fmla="*/ 0 h 20"/>
                <a:gd name="T60" fmla="*/ 40 w 49"/>
                <a:gd name="T61" fmla="*/ 0 h 20"/>
                <a:gd name="T62" fmla="*/ 43 w 49"/>
                <a:gd name="T63" fmla="*/ 0 h 20"/>
                <a:gd name="T64" fmla="*/ 43 w 49"/>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0">
                  <a:moveTo>
                    <a:pt x="43" y="0"/>
                  </a:moveTo>
                  <a:lnTo>
                    <a:pt x="49" y="8"/>
                  </a:lnTo>
                  <a:lnTo>
                    <a:pt x="45" y="8"/>
                  </a:lnTo>
                  <a:lnTo>
                    <a:pt x="39" y="9"/>
                  </a:lnTo>
                  <a:lnTo>
                    <a:pt x="36" y="9"/>
                  </a:lnTo>
                  <a:lnTo>
                    <a:pt x="33" y="11"/>
                  </a:lnTo>
                  <a:lnTo>
                    <a:pt x="29" y="11"/>
                  </a:lnTo>
                  <a:lnTo>
                    <a:pt x="28" y="12"/>
                  </a:lnTo>
                  <a:lnTo>
                    <a:pt x="23" y="12"/>
                  </a:lnTo>
                  <a:lnTo>
                    <a:pt x="20" y="14"/>
                  </a:lnTo>
                  <a:lnTo>
                    <a:pt x="17" y="14"/>
                  </a:lnTo>
                  <a:lnTo>
                    <a:pt x="14" y="15"/>
                  </a:lnTo>
                  <a:lnTo>
                    <a:pt x="11" y="15"/>
                  </a:lnTo>
                  <a:lnTo>
                    <a:pt x="8" y="17"/>
                  </a:lnTo>
                  <a:lnTo>
                    <a:pt x="5" y="18"/>
                  </a:lnTo>
                  <a:lnTo>
                    <a:pt x="2" y="20"/>
                  </a:lnTo>
                  <a:lnTo>
                    <a:pt x="0" y="17"/>
                  </a:lnTo>
                  <a:lnTo>
                    <a:pt x="0" y="14"/>
                  </a:lnTo>
                  <a:lnTo>
                    <a:pt x="0" y="11"/>
                  </a:lnTo>
                  <a:lnTo>
                    <a:pt x="0" y="9"/>
                  </a:lnTo>
                  <a:lnTo>
                    <a:pt x="2" y="8"/>
                  </a:lnTo>
                  <a:lnTo>
                    <a:pt x="5" y="8"/>
                  </a:lnTo>
                  <a:lnTo>
                    <a:pt x="8" y="6"/>
                  </a:lnTo>
                  <a:lnTo>
                    <a:pt x="11" y="6"/>
                  </a:lnTo>
                  <a:lnTo>
                    <a:pt x="16" y="5"/>
                  </a:lnTo>
                  <a:lnTo>
                    <a:pt x="22" y="3"/>
                  </a:lnTo>
                  <a:lnTo>
                    <a:pt x="26" y="2"/>
                  </a:lnTo>
                  <a:lnTo>
                    <a:pt x="31" y="0"/>
                  </a:lnTo>
                  <a:lnTo>
                    <a:pt x="34" y="0"/>
                  </a:lnTo>
                  <a:lnTo>
                    <a:pt x="37" y="0"/>
                  </a:lnTo>
                  <a:lnTo>
                    <a:pt x="40" y="0"/>
                  </a:lnTo>
                  <a:lnTo>
                    <a:pt x="43"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0" name="Freeform 64"/>
            <p:cNvSpPr>
              <a:spLocks/>
            </p:cNvSpPr>
            <p:nvPr/>
          </p:nvSpPr>
          <p:spPr bwMode="auto">
            <a:xfrm>
              <a:off x="4582" y="2642"/>
              <a:ext cx="19" cy="55"/>
            </a:xfrm>
            <a:custGeom>
              <a:avLst/>
              <a:gdLst>
                <a:gd name="T0" fmla="*/ 13 w 20"/>
                <a:gd name="T1" fmla="*/ 0 h 57"/>
                <a:gd name="T2" fmla="*/ 17 w 20"/>
                <a:gd name="T3" fmla="*/ 2 h 57"/>
                <a:gd name="T4" fmla="*/ 20 w 20"/>
                <a:gd name="T5" fmla="*/ 3 h 57"/>
                <a:gd name="T6" fmla="*/ 19 w 20"/>
                <a:gd name="T7" fmla="*/ 5 h 57"/>
                <a:gd name="T8" fmla="*/ 19 w 20"/>
                <a:gd name="T9" fmla="*/ 8 h 57"/>
                <a:gd name="T10" fmla="*/ 19 w 20"/>
                <a:gd name="T11" fmla="*/ 11 h 57"/>
                <a:gd name="T12" fmla="*/ 19 w 20"/>
                <a:gd name="T13" fmla="*/ 16 h 57"/>
                <a:gd name="T14" fmla="*/ 17 w 20"/>
                <a:gd name="T15" fmla="*/ 17 h 57"/>
                <a:gd name="T16" fmla="*/ 16 w 20"/>
                <a:gd name="T17" fmla="*/ 22 h 57"/>
                <a:gd name="T18" fmla="*/ 16 w 20"/>
                <a:gd name="T19" fmla="*/ 26 h 57"/>
                <a:gd name="T20" fmla="*/ 14 w 20"/>
                <a:gd name="T21" fmla="*/ 29 h 57"/>
                <a:gd name="T22" fmla="*/ 13 w 20"/>
                <a:gd name="T23" fmla="*/ 32 h 57"/>
                <a:gd name="T24" fmla="*/ 11 w 20"/>
                <a:gd name="T25" fmla="*/ 37 h 57"/>
                <a:gd name="T26" fmla="*/ 11 w 20"/>
                <a:gd name="T27" fmla="*/ 40 h 57"/>
                <a:gd name="T28" fmla="*/ 9 w 20"/>
                <a:gd name="T29" fmla="*/ 45 h 57"/>
                <a:gd name="T30" fmla="*/ 8 w 20"/>
                <a:gd name="T31" fmla="*/ 48 h 57"/>
                <a:gd name="T32" fmla="*/ 8 w 20"/>
                <a:gd name="T33" fmla="*/ 51 h 57"/>
                <a:gd name="T34" fmla="*/ 8 w 20"/>
                <a:gd name="T35" fmla="*/ 52 h 57"/>
                <a:gd name="T36" fmla="*/ 8 w 20"/>
                <a:gd name="T37" fmla="*/ 55 h 57"/>
                <a:gd name="T38" fmla="*/ 3 w 20"/>
                <a:gd name="T39" fmla="*/ 57 h 57"/>
                <a:gd name="T40" fmla="*/ 0 w 20"/>
                <a:gd name="T41" fmla="*/ 57 h 57"/>
                <a:gd name="T42" fmla="*/ 0 w 20"/>
                <a:gd name="T43" fmla="*/ 52 h 57"/>
                <a:gd name="T44" fmla="*/ 0 w 20"/>
                <a:gd name="T45" fmla="*/ 49 h 57"/>
                <a:gd name="T46" fmla="*/ 0 w 20"/>
                <a:gd name="T47" fmla="*/ 45 h 57"/>
                <a:gd name="T48" fmla="*/ 0 w 20"/>
                <a:gd name="T49" fmla="*/ 42 h 57"/>
                <a:gd name="T50" fmla="*/ 0 w 20"/>
                <a:gd name="T51" fmla="*/ 37 h 57"/>
                <a:gd name="T52" fmla="*/ 2 w 20"/>
                <a:gd name="T53" fmla="*/ 34 h 57"/>
                <a:gd name="T54" fmla="*/ 3 w 20"/>
                <a:gd name="T55" fmla="*/ 31 h 57"/>
                <a:gd name="T56" fmla="*/ 3 w 20"/>
                <a:gd name="T57" fmla="*/ 28 h 57"/>
                <a:gd name="T58" fmla="*/ 3 w 20"/>
                <a:gd name="T59" fmla="*/ 23 h 57"/>
                <a:gd name="T60" fmla="*/ 5 w 20"/>
                <a:gd name="T61" fmla="*/ 20 h 57"/>
                <a:gd name="T62" fmla="*/ 5 w 20"/>
                <a:gd name="T63" fmla="*/ 17 h 57"/>
                <a:gd name="T64" fmla="*/ 6 w 20"/>
                <a:gd name="T65" fmla="*/ 14 h 57"/>
                <a:gd name="T66" fmla="*/ 8 w 20"/>
                <a:gd name="T67" fmla="*/ 11 h 57"/>
                <a:gd name="T68" fmla="*/ 9 w 20"/>
                <a:gd name="T69" fmla="*/ 6 h 57"/>
                <a:gd name="T70" fmla="*/ 11 w 20"/>
                <a:gd name="T71" fmla="*/ 3 h 57"/>
                <a:gd name="T72" fmla="*/ 13 w 20"/>
                <a:gd name="T73" fmla="*/ 0 h 57"/>
                <a:gd name="T74" fmla="*/ 13 w 20"/>
                <a:gd name="T7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57">
                  <a:moveTo>
                    <a:pt x="13" y="0"/>
                  </a:moveTo>
                  <a:lnTo>
                    <a:pt x="17" y="2"/>
                  </a:lnTo>
                  <a:lnTo>
                    <a:pt x="20" y="3"/>
                  </a:lnTo>
                  <a:lnTo>
                    <a:pt x="19" y="5"/>
                  </a:lnTo>
                  <a:lnTo>
                    <a:pt x="19" y="8"/>
                  </a:lnTo>
                  <a:lnTo>
                    <a:pt x="19" y="11"/>
                  </a:lnTo>
                  <a:lnTo>
                    <a:pt x="19" y="16"/>
                  </a:lnTo>
                  <a:lnTo>
                    <a:pt x="17" y="17"/>
                  </a:lnTo>
                  <a:lnTo>
                    <a:pt x="16" y="22"/>
                  </a:lnTo>
                  <a:lnTo>
                    <a:pt x="16" y="26"/>
                  </a:lnTo>
                  <a:lnTo>
                    <a:pt x="14" y="29"/>
                  </a:lnTo>
                  <a:lnTo>
                    <a:pt x="13" y="32"/>
                  </a:lnTo>
                  <a:lnTo>
                    <a:pt x="11" y="37"/>
                  </a:lnTo>
                  <a:lnTo>
                    <a:pt x="11" y="40"/>
                  </a:lnTo>
                  <a:lnTo>
                    <a:pt x="9" y="45"/>
                  </a:lnTo>
                  <a:lnTo>
                    <a:pt x="8" y="48"/>
                  </a:lnTo>
                  <a:lnTo>
                    <a:pt x="8" y="51"/>
                  </a:lnTo>
                  <a:lnTo>
                    <a:pt x="8" y="52"/>
                  </a:lnTo>
                  <a:lnTo>
                    <a:pt x="8" y="55"/>
                  </a:lnTo>
                  <a:lnTo>
                    <a:pt x="3" y="57"/>
                  </a:lnTo>
                  <a:lnTo>
                    <a:pt x="0" y="57"/>
                  </a:lnTo>
                  <a:lnTo>
                    <a:pt x="0" y="52"/>
                  </a:lnTo>
                  <a:lnTo>
                    <a:pt x="0" y="49"/>
                  </a:lnTo>
                  <a:lnTo>
                    <a:pt x="0" y="45"/>
                  </a:lnTo>
                  <a:lnTo>
                    <a:pt x="0" y="42"/>
                  </a:lnTo>
                  <a:lnTo>
                    <a:pt x="0" y="37"/>
                  </a:lnTo>
                  <a:lnTo>
                    <a:pt x="2" y="34"/>
                  </a:lnTo>
                  <a:lnTo>
                    <a:pt x="3" y="31"/>
                  </a:lnTo>
                  <a:lnTo>
                    <a:pt x="3" y="28"/>
                  </a:lnTo>
                  <a:lnTo>
                    <a:pt x="3" y="23"/>
                  </a:lnTo>
                  <a:lnTo>
                    <a:pt x="5" y="20"/>
                  </a:lnTo>
                  <a:lnTo>
                    <a:pt x="5" y="17"/>
                  </a:lnTo>
                  <a:lnTo>
                    <a:pt x="6" y="14"/>
                  </a:lnTo>
                  <a:lnTo>
                    <a:pt x="8" y="11"/>
                  </a:lnTo>
                  <a:lnTo>
                    <a:pt x="9" y="6"/>
                  </a:lnTo>
                  <a:lnTo>
                    <a:pt x="11" y="3"/>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1" name="Freeform 65"/>
            <p:cNvSpPr>
              <a:spLocks/>
            </p:cNvSpPr>
            <p:nvPr/>
          </p:nvSpPr>
          <p:spPr bwMode="auto">
            <a:xfrm>
              <a:off x="4675" y="2918"/>
              <a:ext cx="29" cy="12"/>
            </a:xfrm>
            <a:custGeom>
              <a:avLst/>
              <a:gdLst>
                <a:gd name="T0" fmla="*/ 22 w 31"/>
                <a:gd name="T1" fmla="*/ 0 h 12"/>
                <a:gd name="T2" fmla="*/ 22 w 31"/>
                <a:gd name="T3" fmla="*/ 0 h 12"/>
                <a:gd name="T4" fmla="*/ 25 w 31"/>
                <a:gd name="T5" fmla="*/ 0 h 12"/>
                <a:gd name="T6" fmla="*/ 28 w 31"/>
                <a:gd name="T7" fmla="*/ 0 h 12"/>
                <a:gd name="T8" fmla="*/ 31 w 31"/>
                <a:gd name="T9" fmla="*/ 2 h 12"/>
                <a:gd name="T10" fmla="*/ 31 w 31"/>
                <a:gd name="T11" fmla="*/ 3 h 12"/>
                <a:gd name="T12" fmla="*/ 29 w 31"/>
                <a:gd name="T13" fmla="*/ 6 h 12"/>
                <a:gd name="T14" fmla="*/ 28 w 31"/>
                <a:gd name="T15" fmla="*/ 8 h 12"/>
                <a:gd name="T16" fmla="*/ 26 w 31"/>
                <a:gd name="T17" fmla="*/ 9 h 12"/>
                <a:gd name="T18" fmla="*/ 23 w 31"/>
                <a:gd name="T19" fmla="*/ 11 h 12"/>
                <a:gd name="T20" fmla="*/ 19 w 31"/>
                <a:gd name="T21" fmla="*/ 12 h 12"/>
                <a:gd name="T22" fmla="*/ 12 w 31"/>
                <a:gd name="T23" fmla="*/ 11 h 12"/>
                <a:gd name="T24" fmla="*/ 9 w 31"/>
                <a:gd name="T25" fmla="*/ 11 h 12"/>
                <a:gd name="T26" fmla="*/ 3 w 31"/>
                <a:gd name="T27" fmla="*/ 9 h 12"/>
                <a:gd name="T28" fmla="*/ 0 w 31"/>
                <a:gd name="T29" fmla="*/ 9 h 12"/>
                <a:gd name="T30" fmla="*/ 0 w 31"/>
                <a:gd name="T31" fmla="*/ 6 h 12"/>
                <a:gd name="T32" fmla="*/ 2 w 31"/>
                <a:gd name="T33" fmla="*/ 5 h 12"/>
                <a:gd name="T34" fmla="*/ 3 w 31"/>
                <a:gd name="T35" fmla="*/ 3 h 12"/>
                <a:gd name="T36" fmla="*/ 5 w 31"/>
                <a:gd name="T37" fmla="*/ 2 h 12"/>
                <a:gd name="T38" fmla="*/ 6 w 31"/>
                <a:gd name="T39" fmla="*/ 2 h 12"/>
                <a:gd name="T40" fmla="*/ 9 w 31"/>
                <a:gd name="T41" fmla="*/ 2 h 12"/>
                <a:gd name="T42" fmla="*/ 12 w 31"/>
                <a:gd name="T43" fmla="*/ 2 h 12"/>
                <a:gd name="T44" fmla="*/ 16 w 31"/>
                <a:gd name="T45" fmla="*/ 3 h 12"/>
                <a:gd name="T46" fmla="*/ 19 w 31"/>
                <a:gd name="T47" fmla="*/ 2 h 12"/>
                <a:gd name="T48" fmla="*/ 22 w 31"/>
                <a:gd name="T49" fmla="*/ 0 h 12"/>
                <a:gd name="T50" fmla="*/ 22 w 31"/>
                <a:gd name="T5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2">
                  <a:moveTo>
                    <a:pt x="22" y="0"/>
                  </a:moveTo>
                  <a:lnTo>
                    <a:pt x="22" y="0"/>
                  </a:lnTo>
                  <a:lnTo>
                    <a:pt x="25" y="0"/>
                  </a:lnTo>
                  <a:lnTo>
                    <a:pt x="28" y="0"/>
                  </a:lnTo>
                  <a:lnTo>
                    <a:pt x="31" y="2"/>
                  </a:lnTo>
                  <a:lnTo>
                    <a:pt x="31" y="3"/>
                  </a:lnTo>
                  <a:lnTo>
                    <a:pt x="29" y="6"/>
                  </a:lnTo>
                  <a:lnTo>
                    <a:pt x="28" y="8"/>
                  </a:lnTo>
                  <a:lnTo>
                    <a:pt x="26" y="9"/>
                  </a:lnTo>
                  <a:lnTo>
                    <a:pt x="23" y="11"/>
                  </a:lnTo>
                  <a:lnTo>
                    <a:pt x="19" y="12"/>
                  </a:lnTo>
                  <a:lnTo>
                    <a:pt x="12" y="11"/>
                  </a:lnTo>
                  <a:lnTo>
                    <a:pt x="9" y="11"/>
                  </a:lnTo>
                  <a:lnTo>
                    <a:pt x="3" y="9"/>
                  </a:lnTo>
                  <a:lnTo>
                    <a:pt x="0" y="9"/>
                  </a:lnTo>
                  <a:lnTo>
                    <a:pt x="0" y="6"/>
                  </a:lnTo>
                  <a:lnTo>
                    <a:pt x="2" y="5"/>
                  </a:lnTo>
                  <a:lnTo>
                    <a:pt x="3" y="3"/>
                  </a:lnTo>
                  <a:lnTo>
                    <a:pt x="5" y="2"/>
                  </a:lnTo>
                  <a:lnTo>
                    <a:pt x="6" y="2"/>
                  </a:lnTo>
                  <a:lnTo>
                    <a:pt x="9" y="2"/>
                  </a:lnTo>
                  <a:lnTo>
                    <a:pt x="12" y="2"/>
                  </a:lnTo>
                  <a:lnTo>
                    <a:pt x="16" y="3"/>
                  </a:lnTo>
                  <a:lnTo>
                    <a:pt x="19" y="2"/>
                  </a:lnTo>
                  <a:lnTo>
                    <a:pt x="22"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2" name="Freeform 66"/>
            <p:cNvSpPr>
              <a:spLocks/>
            </p:cNvSpPr>
            <p:nvPr/>
          </p:nvSpPr>
          <p:spPr bwMode="auto">
            <a:xfrm>
              <a:off x="4484" y="2851"/>
              <a:ext cx="50" cy="16"/>
            </a:xfrm>
            <a:custGeom>
              <a:avLst/>
              <a:gdLst>
                <a:gd name="T0" fmla="*/ 55 w 55"/>
                <a:gd name="T1" fmla="*/ 0 h 17"/>
                <a:gd name="T2" fmla="*/ 54 w 55"/>
                <a:gd name="T3" fmla="*/ 9 h 17"/>
                <a:gd name="T4" fmla="*/ 52 w 55"/>
                <a:gd name="T5" fmla="*/ 9 h 17"/>
                <a:gd name="T6" fmla="*/ 51 w 55"/>
                <a:gd name="T7" fmla="*/ 9 h 17"/>
                <a:gd name="T8" fmla="*/ 48 w 55"/>
                <a:gd name="T9" fmla="*/ 11 h 17"/>
                <a:gd name="T10" fmla="*/ 45 w 55"/>
                <a:gd name="T11" fmla="*/ 11 h 17"/>
                <a:gd name="T12" fmla="*/ 40 w 55"/>
                <a:gd name="T13" fmla="*/ 13 h 17"/>
                <a:gd name="T14" fmla="*/ 37 w 55"/>
                <a:gd name="T15" fmla="*/ 13 h 17"/>
                <a:gd name="T16" fmla="*/ 32 w 55"/>
                <a:gd name="T17" fmla="*/ 14 h 17"/>
                <a:gd name="T18" fmla="*/ 28 w 55"/>
                <a:gd name="T19" fmla="*/ 16 h 17"/>
                <a:gd name="T20" fmla="*/ 22 w 55"/>
                <a:gd name="T21" fmla="*/ 16 h 17"/>
                <a:gd name="T22" fmla="*/ 17 w 55"/>
                <a:gd name="T23" fmla="*/ 16 h 17"/>
                <a:gd name="T24" fmla="*/ 14 w 55"/>
                <a:gd name="T25" fmla="*/ 16 h 17"/>
                <a:gd name="T26" fmla="*/ 9 w 55"/>
                <a:gd name="T27" fmla="*/ 17 h 17"/>
                <a:gd name="T28" fmla="*/ 6 w 55"/>
                <a:gd name="T29" fmla="*/ 16 h 17"/>
                <a:gd name="T30" fmla="*/ 3 w 55"/>
                <a:gd name="T31" fmla="*/ 16 h 17"/>
                <a:gd name="T32" fmla="*/ 2 w 55"/>
                <a:gd name="T33" fmla="*/ 16 h 17"/>
                <a:gd name="T34" fmla="*/ 0 w 55"/>
                <a:gd name="T35" fmla="*/ 16 h 17"/>
                <a:gd name="T36" fmla="*/ 0 w 55"/>
                <a:gd name="T37" fmla="*/ 8 h 17"/>
                <a:gd name="T38" fmla="*/ 3 w 55"/>
                <a:gd name="T39" fmla="*/ 6 h 17"/>
                <a:gd name="T40" fmla="*/ 6 w 55"/>
                <a:gd name="T41" fmla="*/ 6 h 17"/>
                <a:gd name="T42" fmla="*/ 9 w 55"/>
                <a:gd name="T43" fmla="*/ 5 h 17"/>
                <a:gd name="T44" fmla="*/ 14 w 55"/>
                <a:gd name="T45" fmla="*/ 5 h 17"/>
                <a:gd name="T46" fmla="*/ 17 w 55"/>
                <a:gd name="T47" fmla="*/ 5 h 17"/>
                <a:gd name="T48" fmla="*/ 22 w 55"/>
                <a:gd name="T49" fmla="*/ 5 h 17"/>
                <a:gd name="T50" fmla="*/ 25 w 55"/>
                <a:gd name="T51" fmla="*/ 3 h 17"/>
                <a:gd name="T52" fmla="*/ 29 w 55"/>
                <a:gd name="T53" fmla="*/ 3 h 17"/>
                <a:gd name="T54" fmla="*/ 32 w 55"/>
                <a:gd name="T55" fmla="*/ 3 h 17"/>
                <a:gd name="T56" fmla="*/ 35 w 55"/>
                <a:gd name="T57" fmla="*/ 3 h 17"/>
                <a:gd name="T58" fmla="*/ 38 w 55"/>
                <a:gd name="T59" fmla="*/ 2 h 17"/>
                <a:gd name="T60" fmla="*/ 43 w 55"/>
                <a:gd name="T61" fmla="*/ 2 h 17"/>
                <a:gd name="T62" fmla="*/ 46 w 55"/>
                <a:gd name="T63" fmla="*/ 2 h 17"/>
                <a:gd name="T64" fmla="*/ 49 w 55"/>
                <a:gd name="T65" fmla="*/ 0 h 17"/>
                <a:gd name="T66" fmla="*/ 52 w 55"/>
                <a:gd name="T67" fmla="*/ 0 h 17"/>
                <a:gd name="T68" fmla="*/ 55 w 55"/>
                <a:gd name="T69" fmla="*/ 0 h 17"/>
                <a:gd name="T70" fmla="*/ 55 w 55"/>
                <a:gd name="T7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17">
                  <a:moveTo>
                    <a:pt x="55" y="0"/>
                  </a:moveTo>
                  <a:lnTo>
                    <a:pt x="54" y="9"/>
                  </a:lnTo>
                  <a:lnTo>
                    <a:pt x="52" y="9"/>
                  </a:lnTo>
                  <a:lnTo>
                    <a:pt x="51" y="9"/>
                  </a:lnTo>
                  <a:lnTo>
                    <a:pt x="48" y="11"/>
                  </a:lnTo>
                  <a:lnTo>
                    <a:pt x="45" y="11"/>
                  </a:lnTo>
                  <a:lnTo>
                    <a:pt x="40" y="13"/>
                  </a:lnTo>
                  <a:lnTo>
                    <a:pt x="37" y="13"/>
                  </a:lnTo>
                  <a:lnTo>
                    <a:pt x="32" y="14"/>
                  </a:lnTo>
                  <a:lnTo>
                    <a:pt x="28" y="16"/>
                  </a:lnTo>
                  <a:lnTo>
                    <a:pt x="22" y="16"/>
                  </a:lnTo>
                  <a:lnTo>
                    <a:pt x="17" y="16"/>
                  </a:lnTo>
                  <a:lnTo>
                    <a:pt x="14" y="16"/>
                  </a:lnTo>
                  <a:lnTo>
                    <a:pt x="9" y="17"/>
                  </a:lnTo>
                  <a:lnTo>
                    <a:pt x="6" y="16"/>
                  </a:lnTo>
                  <a:lnTo>
                    <a:pt x="3" y="16"/>
                  </a:lnTo>
                  <a:lnTo>
                    <a:pt x="2" y="16"/>
                  </a:lnTo>
                  <a:lnTo>
                    <a:pt x="0" y="16"/>
                  </a:lnTo>
                  <a:lnTo>
                    <a:pt x="0" y="8"/>
                  </a:lnTo>
                  <a:lnTo>
                    <a:pt x="3" y="6"/>
                  </a:lnTo>
                  <a:lnTo>
                    <a:pt x="6" y="6"/>
                  </a:lnTo>
                  <a:lnTo>
                    <a:pt x="9" y="5"/>
                  </a:lnTo>
                  <a:lnTo>
                    <a:pt x="14" y="5"/>
                  </a:lnTo>
                  <a:lnTo>
                    <a:pt x="17" y="5"/>
                  </a:lnTo>
                  <a:lnTo>
                    <a:pt x="22" y="5"/>
                  </a:lnTo>
                  <a:lnTo>
                    <a:pt x="25" y="3"/>
                  </a:lnTo>
                  <a:lnTo>
                    <a:pt x="29" y="3"/>
                  </a:lnTo>
                  <a:lnTo>
                    <a:pt x="32" y="3"/>
                  </a:lnTo>
                  <a:lnTo>
                    <a:pt x="35" y="3"/>
                  </a:lnTo>
                  <a:lnTo>
                    <a:pt x="38" y="2"/>
                  </a:lnTo>
                  <a:lnTo>
                    <a:pt x="43" y="2"/>
                  </a:lnTo>
                  <a:lnTo>
                    <a:pt x="46" y="2"/>
                  </a:lnTo>
                  <a:lnTo>
                    <a:pt x="49" y="0"/>
                  </a:lnTo>
                  <a:lnTo>
                    <a:pt x="52" y="0"/>
                  </a:lnTo>
                  <a:lnTo>
                    <a:pt x="55"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3" name="Freeform 67"/>
            <p:cNvSpPr>
              <a:spLocks/>
            </p:cNvSpPr>
            <p:nvPr/>
          </p:nvSpPr>
          <p:spPr bwMode="auto">
            <a:xfrm>
              <a:off x="4492" y="3127"/>
              <a:ext cx="10" cy="65"/>
            </a:xfrm>
            <a:custGeom>
              <a:avLst/>
              <a:gdLst>
                <a:gd name="T0" fmla="*/ 8 w 11"/>
                <a:gd name="T1" fmla="*/ 2 h 66"/>
                <a:gd name="T2" fmla="*/ 8 w 11"/>
                <a:gd name="T3" fmla="*/ 5 h 66"/>
                <a:gd name="T4" fmla="*/ 8 w 11"/>
                <a:gd name="T5" fmla="*/ 8 h 66"/>
                <a:gd name="T6" fmla="*/ 8 w 11"/>
                <a:gd name="T7" fmla="*/ 11 h 66"/>
                <a:gd name="T8" fmla="*/ 8 w 11"/>
                <a:gd name="T9" fmla="*/ 14 h 66"/>
                <a:gd name="T10" fmla="*/ 8 w 11"/>
                <a:gd name="T11" fmla="*/ 17 h 66"/>
                <a:gd name="T12" fmla="*/ 10 w 11"/>
                <a:gd name="T13" fmla="*/ 22 h 66"/>
                <a:gd name="T14" fmla="*/ 10 w 11"/>
                <a:gd name="T15" fmla="*/ 26 h 66"/>
                <a:gd name="T16" fmla="*/ 11 w 11"/>
                <a:gd name="T17" fmla="*/ 31 h 66"/>
                <a:gd name="T18" fmla="*/ 11 w 11"/>
                <a:gd name="T19" fmla="*/ 34 h 66"/>
                <a:gd name="T20" fmla="*/ 11 w 11"/>
                <a:gd name="T21" fmla="*/ 38 h 66"/>
                <a:gd name="T22" fmla="*/ 11 w 11"/>
                <a:gd name="T23" fmla="*/ 43 h 66"/>
                <a:gd name="T24" fmla="*/ 11 w 11"/>
                <a:gd name="T25" fmla="*/ 48 h 66"/>
                <a:gd name="T26" fmla="*/ 11 w 11"/>
                <a:gd name="T27" fmla="*/ 51 h 66"/>
                <a:gd name="T28" fmla="*/ 11 w 11"/>
                <a:gd name="T29" fmla="*/ 55 h 66"/>
                <a:gd name="T30" fmla="*/ 11 w 11"/>
                <a:gd name="T31" fmla="*/ 58 h 66"/>
                <a:gd name="T32" fmla="*/ 11 w 11"/>
                <a:gd name="T33" fmla="*/ 63 h 66"/>
                <a:gd name="T34" fmla="*/ 8 w 11"/>
                <a:gd name="T35" fmla="*/ 64 h 66"/>
                <a:gd name="T36" fmla="*/ 6 w 11"/>
                <a:gd name="T37" fmla="*/ 66 h 66"/>
                <a:gd name="T38" fmla="*/ 5 w 11"/>
                <a:gd name="T39" fmla="*/ 64 h 66"/>
                <a:gd name="T40" fmla="*/ 5 w 11"/>
                <a:gd name="T41" fmla="*/ 64 h 66"/>
                <a:gd name="T42" fmla="*/ 3 w 11"/>
                <a:gd name="T43" fmla="*/ 61 h 66"/>
                <a:gd name="T44" fmla="*/ 2 w 11"/>
                <a:gd name="T45" fmla="*/ 57 h 66"/>
                <a:gd name="T46" fmla="*/ 2 w 11"/>
                <a:gd name="T47" fmla="*/ 52 h 66"/>
                <a:gd name="T48" fmla="*/ 2 w 11"/>
                <a:gd name="T49" fmla="*/ 49 h 66"/>
                <a:gd name="T50" fmla="*/ 2 w 11"/>
                <a:gd name="T51" fmla="*/ 43 h 66"/>
                <a:gd name="T52" fmla="*/ 2 w 11"/>
                <a:gd name="T53" fmla="*/ 38 h 66"/>
                <a:gd name="T54" fmla="*/ 0 w 11"/>
                <a:gd name="T55" fmla="*/ 32 h 66"/>
                <a:gd name="T56" fmla="*/ 0 w 11"/>
                <a:gd name="T57" fmla="*/ 28 h 66"/>
                <a:gd name="T58" fmla="*/ 0 w 11"/>
                <a:gd name="T59" fmla="*/ 22 h 66"/>
                <a:gd name="T60" fmla="*/ 0 w 11"/>
                <a:gd name="T61" fmla="*/ 17 h 66"/>
                <a:gd name="T62" fmla="*/ 0 w 11"/>
                <a:gd name="T63" fmla="*/ 12 h 66"/>
                <a:gd name="T64" fmla="*/ 0 w 11"/>
                <a:gd name="T65" fmla="*/ 9 h 66"/>
                <a:gd name="T66" fmla="*/ 0 w 11"/>
                <a:gd name="T67" fmla="*/ 6 h 66"/>
                <a:gd name="T68" fmla="*/ 2 w 11"/>
                <a:gd name="T69" fmla="*/ 3 h 66"/>
                <a:gd name="T70" fmla="*/ 2 w 11"/>
                <a:gd name="T71" fmla="*/ 2 h 66"/>
                <a:gd name="T72" fmla="*/ 3 w 11"/>
                <a:gd name="T73" fmla="*/ 0 h 66"/>
                <a:gd name="T74" fmla="*/ 5 w 11"/>
                <a:gd name="T75" fmla="*/ 0 h 66"/>
                <a:gd name="T76" fmla="*/ 8 w 11"/>
                <a:gd name="T77" fmla="*/ 2 h 66"/>
                <a:gd name="T78" fmla="*/ 8 w 11"/>
                <a:gd name="T79"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66">
                  <a:moveTo>
                    <a:pt x="8" y="2"/>
                  </a:moveTo>
                  <a:lnTo>
                    <a:pt x="8" y="5"/>
                  </a:lnTo>
                  <a:lnTo>
                    <a:pt x="8" y="8"/>
                  </a:lnTo>
                  <a:lnTo>
                    <a:pt x="8" y="11"/>
                  </a:lnTo>
                  <a:lnTo>
                    <a:pt x="8" y="14"/>
                  </a:lnTo>
                  <a:lnTo>
                    <a:pt x="8" y="17"/>
                  </a:lnTo>
                  <a:lnTo>
                    <a:pt x="10" y="22"/>
                  </a:lnTo>
                  <a:lnTo>
                    <a:pt x="10" y="26"/>
                  </a:lnTo>
                  <a:lnTo>
                    <a:pt x="11" y="31"/>
                  </a:lnTo>
                  <a:lnTo>
                    <a:pt x="11" y="34"/>
                  </a:lnTo>
                  <a:lnTo>
                    <a:pt x="11" y="38"/>
                  </a:lnTo>
                  <a:lnTo>
                    <a:pt x="11" y="43"/>
                  </a:lnTo>
                  <a:lnTo>
                    <a:pt x="11" y="48"/>
                  </a:lnTo>
                  <a:lnTo>
                    <a:pt x="11" y="51"/>
                  </a:lnTo>
                  <a:lnTo>
                    <a:pt x="11" y="55"/>
                  </a:lnTo>
                  <a:lnTo>
                    <a:pt x="11" y="58"/>
                  </a:lnTo>
                  <a:lnTo>
                    <a:pt x="11" y="63"/>
                  </a:lnTo>
                  <a:lnTo>
                    <a:pt x="8" y="64"/>
                  </a:lnTo>
                  <a:lnTo>
                    <a:pt x="6" y="66"/>
                  </a:lnTo>
                  <a:lnTo>
                    <a:pt x="5" y="64"/>
                  </a:lnTo>
                  <a:lnTo>
                    <a:pt x="5" y="64"/>
                  </a:lnTo>
                  <a:lnTo>
                    <a:pt x="3" y="61"/>
                  </a:lnTo>
                  <a:lnTo>
                    <a:pt x="2" y="57"/>
                  </a:lnTo>
                  <a:lnTo>
                    <a:pt x="2" y="52"/>
                  </a:lnTo>
                  <a:lnTo>
                    <a:pt x="2" y="49"/>
                  </a:lnTo>
                  <a:lnTo>
                    <a:pt x="2" y="43"/>
                  </a:lnTo>
                  <a:lnTo>
                    <a:pt x="2" y="38"/>
                  </a:lnTo>
                  <a:lnTo>
                    <a:pt x="0" y="32"/>
                  </a:lnTo>
                  <a:lnTo>
                    <a:pt x="0" y="28"/>
                  </a:lnTo>
                  <a:lnTo>
                    <a:pt x="0" y="22"/>
                  </a:lnTo>
                  <a:lnTo>
                    <a:pt x="0" y="17"/>
                  </a:lnTo>
                  <a:lnTo>
                    <a:pt x="0" y="12"/>
                  </a:lnTo>
                  <a:lnTo>
                    <a:pt x="0" y="9"/>
                  </a:lnTo>
                  <a:lnTo>
                    <a:pt x="0" y="6"/>
                  </a:lnTo>
                  <a:lnTo>
                    <a:pt x="2" y="3"/>
                  </a:lnTo>
                  <a:lnTo>
                    <a:pt x="2" y="2"/>
                  </a:lnTo>
                  <a:lnTo>
                    <a:pt x="3" y="0"/>
                  </a:lnTo>
                  <a:lnTo>
                    <a:pt x="5" y="0"/>
                  </a:lnTo>
                  <a:lnTo>
                    <a:pt x="8"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4" name="Freeform 68"/>
            <p:cNvSpPr>
              <a:spLocks/>
            </p:cNvSpPr>
            <p:nvPr/>
          </p:nvSpPr>
          <p:spPr bwMode="auto">
            <a:xfrm>
              <a:off x="4517" y="3133"/>
              <a:ext cx="11" cy="45"/>
            </a:xfrm>
            <a:custGeom>
              <a:avLst/>
              <a:gdLst>
                <a:gd name="T0" fmla="*/ 8 w 11"/>
                <a:gd name="T1" fmla="*/ 0 h 46"/>
                <a:gd name="T2" fmla="*/ 8 w 11"/>
                <a:gd name="T3" fmla="*/ 2 h 46"/>
                <a:gd name="T4" fmla="*/ 9 w 11"/>
                <a:gd name="T5" fmla="*/ 2 h 46"/>
                <a:gd name="T6" fmla="*/ 9 w 11"/>
                <a:gd name="T7" fmla="*/ 5 h 46"/>
                <a:gd name="T8" fmla="*/ 11 w 11"/>
                <a:gd name="T9" fmla="*/ 8 h 46"/>
                <a:gd name="T10" fmla="*/ 11 w 11"/>
                <a:gd name="T11" fmla="*/ 9 h 46"/>
                <a:gd name="T12" fmla="*/ 11 w 11"/>
                <a:gd name="T13" fmla="*/ 12 h 46"/>
                <a:gd name="T14" fmla="*/ 11 w 11"/>
                <a:gd name="T15" fmla="*/ 17 h 46"/>
                <a:gd name="T16" fmla="*/ 11 w 11"/>
                <a:gd name="T17" fmla="*/ 20 h 46"/>
                <a:gd name="T18" fmla="*/ 11 w 11"/>
                <a:gd name="T19" fmla="*/ 25 h 46"/>
                <a:gd name="T20" fmla="*/ 11 w 11"/>
                <a:gd name="T21" fmla="*/ 31 h 46"/>
                <a:gd name="T22" fmla="*/ 11 w 11"/>
                <a:gd name="T23" fmla="*/ 35 h 46"/>
                <a:gd name="T24" fmla="*/ 11 w 11"/>
                <a:gd name="T25" fmla="*/ 38 h 46"/>
                <a:gd name="T26" fmla="*/ 9 w 11"/>
                <a:gd name="T27" fmla="*/ 42 h 46"/>
                <a:gd name="T28" fmla="*/ 8 w 11"/>
                <a:gd name="T29" fmla="*/ 45 h 46"/>
                <a:gd name="T30" fmla="*/ 6 w 11"/>
                <a:gd name="T31" fmla="*/ 46 h 46"/>
                <a:gd name="T32" fmla="*/ 4 w 11"/>
                <a:gd name="T33" fmla="*/ 46 h 46"/>
                <a:gd name="T34" fmla="*/ 3 w 11"/>
                <a:gd name="T35" fmla="*/ 45 h 46"/>
                <a:gd name="T36" fmla="*/ 1 w 11"/>
                <a:gd name="T37" fmla="*/ 42 h 46"/>
                <a:gd name="T38" fmla="*/ 1 w 11"/>
                <a:gd name="T39" fmla="*/ 38 h 46"/>
                <a:gd name="T40" fmla="*/ 1 w 11"/>
                <a:gd name="T41" fmla="*/ 34 h 46"/>
                <a:gd name="T42" fmla="*/ 0 w 11"/>
                <a:gd name="T43" fmla="*/ 29 h 46"/>
                <a:gd name="T44" fmla="*/ 0 w 11"/>
                <a:gd name="T45" fmla="*/ 26 h 46"/>
                <a:gd name="T46" fmla="*/ 0 w 11"/>
                <a:gd name="T47" fmla="*/ 23 h 46"/>
                <a:gd name="T48" fmla="*/ 0 w 11"/>
                <a:gd name="T49" fmla="*/ 20 h 46"/>
                <a:gd name="T50" fmla="*/ 0 w 11"/>
                <a:gd name="T51" fmla="*/ 17 h 46"/>
                <a:gd name="T52" fmla="*/ 1 w 11"/>
                <a:gd name="T53" fmla="*/ 14 h 46"/>
                <a:gd name="T54" fmla="*/ 1 w 11"/>
                <a:gd name="T55" fmla="*/ 9 h 46"/>
                <a:gd name="T56" fmla="*/ 1 w 11"/>
                <a:gd name="T57" fmla="*/ 6 h 46"/>
                <a:gd name="T58" fmla="*/ 1 w 11"/>
                <a:gd name="T59" fmla="*/ 3 h 46"/>
                <a:gd name="T60" fmla="*/ 3 w 11"/>
                <a:gd name="T61" fmla="*/ 2 h 46"/>
                <a:gd name="T62" fmla="*/ 4 w 11"/>
                <a:gd name="T63" fmla="*/ 2 h 46"/>
                <a:gd name="T64" fmla="*/ 8 w 11"/>
                <a:gd name="T65" fmla="*/ 0 h 46"/>
                <a:gd name="T66" fmla="*/ 8 w 11"/>
                <a:gd name="T6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46">
                  <a:moveTo>
                    <a:pt x="8" y="0"/>
                  </a:moveTo>
                  <a:lnTo>
                    <a:pt x="8" y="2"/>
                  </a:lnTo>
                  <a:lnTo>
                    <a:pt x="9" y="2"/>
                  </a:lnTo>
                  <a:lnTo>
                    <a:pt x="9" y="5"/>
                  </a:lnTo>
                  <a:lnTo>
                    <a:pt x="11" y="8"/>
                  </a:lnTo>
                  <a:lnTo>
                    <a:pt x="11" y="9"/>
                  </a:lnTo>
                  <a:lnTo>
                    <a:pt x="11" y="12"/>
                  </a:lnTo>
                  <a:lnTo>
                    <a:pt x="11" y="17"/>
                  </a:lnTo>
                  <a:lnTo>
                    <a:pt x="11" y="20"/>
                  </a:lnTo>
                  <a:lnTo>
                    <a:pt x="11" y="25"/>
                  </a:lnTo>
                  <a:lnTo>
                    <a:pt x="11" y="31"/>
                  </a:lnTo>
                  <a:lnTo>
                    <a:pt x="11" y="35"/>
                  </a:lnTo>
                  <a:lnTo>
                    <a:pt x="11" y="38"/>
                  </a:lnTo>
                  <a:lnTo>
                    <a:pt x="9" y="42"/>
                  </a:lnTo>
                  <a:lnTo>
                    <a:pt x="8" y="45"/>
                  </a:lnTo>
                  <a:lnTo>
                    <a:pt x="6" y="46"/>
                  </a:lnTo>
                  <a:lnTo>
                    <a:pt x="4" y="46"/>
                  </a:lnTo>
                  <a:lnTo>
                    <a:pt x="3" y="45"/>
                  </a:lnTo>
                  <a:lnTo>
                    <a:pt x="1" y="42"/>
                  </a:lnTo>
                  <a:lnTo>
                    <a:pt x="1" y="38"/>
                  </a:lnTo>
                  <a:lnTo>
                    <a:pt x="1" y="34"/>
                  </a:lnTo>
                  <a:lnTo>
                    <a:pt x="0" y="29"/>
                  </a:lnTo>
                  <a:lnTo>
                    <a:pt x="0" y="26"/>
                  </a:lnTo>
                  <a:lnTo>
                    <a:pt x="0" y="23"/>
                  </a:lnTo>
                  <a:lnTo>
                    <a:pt x="0" y="20"/>
                  </a:lnTo>
                  <a:lnTo>
                    <a:pt x="0" y="17"/>
                  </a:lnTo>
                  <a:lnTo>
                    <a:pt x="1" y="14"/>
                  </a:lnTo>
                  <a:lnTo>
                    <a:pt x="1" y="9"/>
                  </a:lnTo>
                  <a:lnTo>
                    <a:pt x="1" y="6"/>
                  </a:lnTo>
                  <a:lnTo>
                    <a:pt x="1" y="3"/>
                  </a:lnTo>
                  <a:lnTo>
                    <a:pt x="3" y="2"/>
                  </a:lnTo>
                  <a:lnTo>
                    <a:pt x="4" y="2"/>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5" name="Freeform 69"/>
            <p:cNvSpPr>
              <a:spLocks/>
            </p:cNvSpPr>
            <p:nvPr/>
          </p:nvSpPr>
          <p:spPr bwMode="auto">
            <a:xfrm>
              <a:off x="4472" y="3128"/>
              <a:ext cx="9" cy="49"/>
            </a:xfrm>
            <a:custGeom>
              <a:avLst/>
              <a:gdLst>
                <a:gd name="T0" fmla="*/ 6 w 9"/>
                <a:gd name="T1" fmla="*/ 3 h 49"/>
                <a:gd name="T2" fmla="*/ 6 w 9"/>
                <a:gd name="T3" fmla="*/ 4 h 49"/>
                <a:gd name="T4" fmla="*/ 8 w 9"/>
                <a:gd name="T5" fmla="*/ 6 h 49"/>
                <a:gd name="T6" fmla="*/ 8 w 9"/>
                <a:gd name="T7" fmla="*/ 9 h 49"/>
                <a:gd name="T8" fmla="*/ 9 w 9"/>
                <a:gd name="T9" fmla="*/ 13 h 49"/>
                <a:gd name="T10" fmla="*/ 9 w 9"/>
                <a:gd name="T11" fmla="*/ 18 h 49"/>
                <a:gd name="T12" fmla="*/ 9 w 9"/>
                <a:gd name="T13" fmla="*/ 23 h 49"/>
                <a:gd name="T14" fmla="*/ 9 w 9"/>
                <a:gd name="T15" fmla="*/ 26 h 49"/>
                <a:gd name="T16" fmla="*/ 9 w 9"/>
                <a:gd name="T17" fmla="*/ 30 h 49"/>
                <a:gd name="T18" fmla="*/ 9 w 9"/>
                <a:gd name="T19" fmla="*/ 35 h 49"/>
                <a:gd name="T20" fmla="*/ 9 w 9"/>
                <a:gd name="T21" fmla="*/ 39 h 49"/>
                <a:gd name="T22" fmla="*/ 8 w 9"/>
                <a:gd name="T23" fmla="*/ 42 h 49"/>
                <a:gd name="T24" fmla="*/ 8 w 9"/>
                <a:gd name="T25" fmla="*/ 46 h 49"/>
                <a:gd name="T26" fmla="*/ 6 w 9"/>
                <a:gd name="T27" fmla="*/ 49 h 49"/>
                <a:gd name="T28" fmla="*/ 5 w 9"/>
                <a:gd name="T29" fmla="*/ 49 h 49"/>
                <a:gd name="T30" fmla="*/ 3 w 9"/>
                <a:gd name="T31" fmla="*/ 46 h 49"/>
                <a:gd name="T32" fmla="*/ 1 w 9"/>
                <a:gd name="T33" fmla="*/ 42 h 49"/>
                <a:gd name="T34" fmla="*/ 0 w 9"/>
                <a:gd name="T35" fmla="*/ 38 h 49"/>
                <a:gd name="T36" fmla="*/ 0 w 9"/>
                <a:gd name="T37" fmla="*/ 35 h 49"/>
                <a:gd name="T38" fmla="*/ 0 w 9"/>
                <a:gd name="T39" fmla="*/ 30 h 49"/>
                <a:gd name="T40" fmla="*/ 1 w 9"/>
                <a:gd name="T41" fmla="*/ 26 h 49"/>
                <a:gd name="T42" fmla="*/ 1 w 9"/>
                <a:gd name="T43" fmla="*/ 21 h 49"/>
                <a:gd name="T44" fmla="*/ 1 w 9"/>
                <a:gd name="T45" fmla="*/ 16 h 49"/>
                <a:gd name="T46" fmla="*/ 1 w 9"/>
                <a:gd name="T47" fmla="*/ 12 h 49"/>
                <a:gd name="T48" fmla="*/ 1 w 9"/>
                <a:gd name="T49" fmla="*/ 7 h 49"/>
                <a:gd name="T50" fmla="*/ 1 w 9"/>
                <a:gd name="T51" fmla="*/ 4 h 49"/>
                <a:gd name="T52" fmla="*/ 1 w 9"/>
                <a:gd name="T53" fmla="*/ 1 h 49"/>
                <a:gd name="T54" fmla="*/ 3 w 9"/>
                <a:gd name="T55" fmla="*/ 0 h 49"/>
                <a:gd name="T56" fmla="*/ 6 w 9"/>
                <a:gd name="T57" fmla="*/ 3 h 49"/>
                <a:gd name="T58" fmla="*/ 6 w 9"/>
                <a:gd name="T59"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49">
                  <a:moveTo>
                    <a:pt x="6" y="3"/>
                  </a:moveTo>
                  <a:lnTo>
                    <a:pt x="6" y="4"/>
                  </a:lnTo>
                  <a:lnTo>
                    <a:pt x="8" y="6"/>
                  </a:lnTo>
                  <a:lnTo>
                    <a:pt x="8" y="9"/>
                  </a:lnTo>
                  <a:lnTo>
                    <a:pt x="9" y="13"/>
                  </a:lnTo>
                  <a:lnTo>
                    <a:pt x="9" y="18"/>
                  </a:lnTo>
                  <a:lnTo>
                    <a:pt x="9" y="23"/>
                  </a:lnTo>
                  <a:lnTo>
                    <a:pt x="9" y="26"/>
                  </a:lnTo>
                  <a:lnTo>
                    <a:pt x="9" y="30"/>
                  </a:lnTo>
                  <a:lnTo>
                    <a:pt x="9" y="35"/>
                  </a:lnTo>
                  <a:lnTo>
                    <a:pt x="9" y="39"/>
                  </a:lnTo>
                  <a:lnTo>
                    <a:pt x="8" y="42"/>
                  </a:lnTo>
                  <a:lnTo>
                    <a:pt x="8" y="46"/>
                  </a:lnTo>
                  <a:lnTo>
                    <a:pt x="6" y="49"/>
                  </a:lnTo>
                  <a:lnTo>
                    <a:pt x="5" y="49"/>
                  </a:lnTo>
                  <a:lnTo>
                    <a:pt x="3" y="46"/>
                  </a:lnTo>
                  <a:lnTo>
                    <a:pt x="1" y="42"/>
                  </a:lnTo>
                  <a:lnTo>
                    <a:pt x="0" y="38"/>
                  </a:lnTo>
                  <a:lnTo>
                    <a:pt x="0" y="35"/>
                  </a:lnTo>
                  <a:lnTo>
                    <a:pt x="0" y="30"/>
                  </a:lnTo>
                  <a:lnTo>
                    <a:pt x="1" y="26"/>
                  </a:lnTo>
                  <a:lnTo>
                    <a:pt x="1" y="21"/>
                  </a:lnTo>
                  <a:lnTo>
                    <a:pt x="1" y="16"/>
                  </a:lnTo>
                  <a:lnTo>
                    <a:pt x="1" y="12"/>
                  </a:lnTo>
                  <a:lnTo>
                    <a:pt x="1" y="7"/>
                  </a:lnTo>
                  <a:lnTo>
                    <a:pt x="1" y="4"/>
                  </a:lnTo>
                  <a:lnTo>
                    <a:pt x="1" y="1"/>
                  </a:lnTo>
                  <a:lnTo>
                    <a:pt x="3" y="0"/>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6" name="Freeform 70"/>
            <p:cNvSpPr>
              <a:spLocks/>
            </p:cNvSpPr>
            <p:nvPr/>
          </p:nvSpPr>
          <p:spPr bwMode="auto">
            <a:xfrm>
              <a:off x="5092" y="1899"/>
              <a:ext cx="22" cy="16"/>
            </a:xfrm>
            <a:custGeom>
              <a:avLst/>
              <a:gdLst>
                <a:gd name="T0" fmla="*/ 3 w 24"/>
                <a:gd name="T1" fmla="*/ 0 h 17"/>
                <a:gd name="T2" fmla="*/ 24 w 24"/>
                <a:gd name="T3" fmla="*/ 12 h 17"/>
                <a:gd name="T4" fmla="*/ 16 w 24"/>
                <a:gd name="T5" fmla="*/ 17 h 17"/>
                <a:gd name="T6" fmla="*/ 0 w 24"/>
                <a:gd name="T7" fmla="*/ 4 h 17"/>
                <a:gd name="T8" fmla="*/ 3 w 24"/>
                <a:gd name="T9" fmla="*/ 0 h 17"/>
                <a:gd name="T10" fmla="*/ 3 w 24"/>
                <a:gd name="T11" fmla="*/ 0 h 17"/>
              </a:gdLst>
              <a:ahLst/>
              <a:cxnLst>
                <a:cxn ang="0">
                  <a:pos x="T0" y="T1"/>
                </a:cxn>
                <a:cxn ang="0">
                  <a:pos x="T2" y="T3"/>
                </a:cxn>
                <a:cxn ang="0">
                  <a:pos x="T4" y="T5"/>
                </a:cxn>
                <a:cxn ang="0">
                  <a:pos x="T6" y="T7"/>
                </a:cxn>
                <a:cxn ang="0">
                  <a:pos x="T8" y="T9"/>
                </a:cxn>
                <a:cxn ang="0">
                  <a:pos x="T10" y="T11"/>
                </a:cxn>
              </a:cxnLst>
              <a:rect l="0" t="0" r="r" b="b"/>
              <a:pathLst>
                <a:path w="24" h="17">
                  <a:moveTo>
                    <a:pt x="3" y="0"/>
                  </a:moveTo>
                  <a:lnTo>
                    <a:pt x="24" y="12"/>
                  </a:lnTo>
                  <a:lnTo>
                    <a:pt x="16" y="17"/>
                  </a:lnTo>
                  <a:lnTo>
                    <a:pt x="0" y="4"/>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7" name="Freeform 71"/>
            <p:cNvSpPr>
              <a:spLocks/>
            </p:cNvSpPr>
            <p:nvPr/>
          </p:nvSpPr>
          <p:spPr bwMode="auto">
            <a:xfrm>
              <a:off x="4502" y="2927"/>
              <a:ext cx="8" cy="31"/>
            </a:xfrm>
            <a:custGeom>
              <a:avLst/>
              <a:gdLst>
                <a:gd name="T0" fmla="*/ 6 w 9"/>
                <a:gd name="T1" fmla="*/ 2 h 32"/>
                <a:gd name="T2" fmla="*/ 8 w 9"/>
                <a:gd name="T3" fmla="*/ 3 h 32"/>
                <a:gd name="T4" fmla="*/ 8 w 9"/>
                <a:gd name="T5" fmla="*/ 6 h 32"/>
                <a:gd name="T6" fmla="*/ 9 w 9"/>
                <a:gd name="T7" fmla="*/ 11 h 32"/>
                <a:gd name="T8" fmla="*/ 9 w 9"/>
                <a:gd name="T9" fmla="*/ 16 h 32"/>
                <a:gd name="T10" fmla="*/ 9 w 9"/>
                <a:gd name="T11" fmla="*/ 19 h 32"/>
                <a:gd name="T12" fmla="*/ 9 w 9"/>
                <a:gd name="T13" fmla="*/ 23 h 32"/>
                <a:gd name="T14" fmla="*/ 9 w 9"/>
                <a:gd name="T15" fmla="*/ 28 h 32"/>
                <a:gd name="T16" fmla="*/ 9 w 9"/>
                <a:gd name="T17" fmla="*/ 31 h 32"/>
                <a:gd name="T18" fmla="*/ 5 w 9"/>
                <a:gd name="T19" fmla="*/ 32 h 32"/>
                <a:gd name="T20" fmla="*/ 2 w 9"/>
                <a:gd name="T21" fmla="*/ 32 h 32"/>
                <a:gd name="T22" fmla="*/ 0 w 9"/>
                <a:gd name="T23" fmla="*/ 29 h 32"/>
                <a:gd name="T24" fmla="*/ 0 w 9"/>
                <a:gd name="T25" fmla="*/ 25 h 32"/>
                <a:gd name="T26" fmla="*/ 0 w 9"/>
                <a:gd name="T27" fmla="*/ 22 h 32"/>
                <a:gd name="T28" fmla="*/ 0 w 9"/>
                <a:gd name="T29" fmla="*/ 19 h 32"/>
                <a:gd name="T30" fmla="*/ 0 w 9"/>
                <a:gd name="T31" fmla="*/ 16 h 32"/>
                <a:gd name="T32" fmla="*/ 0 w 9"/>
                <a:gd name="T33" fmla="*/ 14 h 32"/>
                <a:gd name="T34" fmla="*/ 0 w 9"/>
                <a:gd name="T35" fmla="*/ 8 h 32"/>
                <a:gd name="T36" fmla="*/ 0 w 9"/>
                <a:gd name="T37" fmla="*/ 5 h 32"/>
                <a:gd name="T38" fmla="*/ 0 w 9"/>
                <a:gd name="T39" fmla="*/ 2 h 32"/>
                <a:gd name="T40" fmla="*/ 2 w 9"/>
                <a:gd name="T41" fmla="*/ 0 h 32"/>
                <a:gd name="T42" fmla="*/ 3 w 9"/>
                <a:gd name="T43" fmla="*/ 0 h 32"/>
                <a:gd name="T44" fmla="*/ 6 w 9"/>
                <a:gd name="T45" fmla="*/ 2 h 32"/>
                <a:gd name="T46" fmla="*/ 6 w 9"/>
                <a:gd name="T4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2">
                  <a:moveTo>
                    <a:pt x="6" y="2"/>
                  </a:moveTo>
                  <a:lnTo>
                    <a:pt x="8" y="3"/>
                  </a:lnTo>
                  <a:lnTo>
                    <a:pt x="8" y="6"/>
                  </a:lnTo>
                  <a:lnTo>
                    <a:pt x="9" y="11"/>
                  </a:lnTo>
                  <a:lnTo>
                    <a:pt x="9" y="16"/>
                  </a:lnTo>
                  <a:lnTo>
                    <a:pt x="9" y="19"/>
                  </a:lnTo>
                  <a:lnTo>
                    <a:pt x="9" y="23"/>
                  </a:lnTo>
                  <a:lnTo>
                    <a:pt x="9" y="28"/>
                  </a:lnTo>
                  <a:lnTo>
                    <a:pt x="9" y="31"/>
                  </a:lnTo>
                  <a:lnTo>
                    <a:pt x="5" y="32"/>
                  </a:lnTo>
                  <a:lnTo>
                    <a:pt x="2" y="32"/>
                  </a:lnTo>
                  <a:lnTo>
                    <a:pt x="0" y="29"/>
                  </a:lnTo>
                  <a:lnTo>
                    <a:pt x="0" y="25"/>
                  </a:lnTo>
                  <a:lnTo>
                    <a:pt x="0" y="22"/>
                  </a:lnTo>
                  <a:lnTo>
                    <a:pt x="0" y="19"/>
                  </a:lnTo>
                  <a:lnTo>
                    <a:pt x="0" y="16"/>
                  </a:lnTo>
                  <a:lnTo>
                    <a:pt x="0" y="14"/>
                  </a:lnTo>
                  <a:lnTo>
                    <a:pt x="0" y="8"/>
                  </a:lnTo>
                  <a:lnTo>
                    <a:pt x="0" y="5"/>
                  </a:lnTo>
                  <a:lnTo>
                    <a:pt x="0" y="2"/>
                  </a:lnTo>
                  <a:lnTo>
                    <a:pt x="2" y="0"/>
                  </a:lnTo>
                  <a:lnTo>
                    <a:pt x="3" y="0"/>
                  </a:lnTo>
                  <a:lnTo>
                    <a:pt x="6"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8" name="Freeform 72"/>
            <p:cNvSpPr>
              <a:spLocks/>
            </p:cNvSpPr>
            <p:nvPr/>
          </p:nvSpPr>
          <p:spPr bwMode="auto">
            <a:xfrm>
              <a:off x="4522" y="2926"/>
              <a:ext cx="9" cy="35"/>
            </a:xfrm>
            <a:custGeom>
              <a:avLst/>
              <a:gdLst>
                <a:gd name="T0" fmla="*/ 7 w 11"/>
                <a:gd name="T1" fmla="*/ 0 h 36"/>
                <a:gd name="T2" fmla="*/ 8 w 11"/>
                <a:gd name="T3" fmla="*/ 1 h 36"/>
                <a:gd name="T4" fmla="*/ 10 w 11"/>
                <a:gd name="T5" fmla="*/ 4 h 36"/>
                <a:gd name="T6" fmla="*/ 10 w 11"/>
                <a:gd name="T7" fmla="*/ 7 h 36"/>
                <a:gd name="T8" fmla="*/ 11 w 11"/>
                <a:gd name="T9" fmla="*/ 10 h 36"/>
                <a:gd name="T10" fmla="*/ 11 w 11"/>
                <a:gd name="T11" fmla="*/ 13 h 36"/>
                <a:gd name="T12" fmla="*/ 11 w 11"/>
                <a:gd name="T13" fmla="*/ 17 h 36"/>
                <a:gd name="T14" fmla="*/ 11 w 11"/>
                <a:gd name="T15" fmla="*/ 20 h 36"/>
                <a:gd name="T16" fmla="*/ 11 w 11"/>
                <a:gd name="T17" fmla="*/ 24 h 36"/>
                <a:gd name="T18" fmla="*/ 10 w 11"/>
                <a:gd name="T19" fmla="*/ 27 h 36"/>
                <a:gd name="T20" fmla="*/ 10 w 11"/>
                <a:gd name="T21" fmla="*/ 30 h 36"/>
                <a:gd name="T22" fmla="*/ 8 w 11"/>
                <a:gd name="T23" fmla="*/ 33 h 36"/>
                <a:gd name="T24" fmla="*/ 7 w 11"/>
                <a:gd name="T25" fmla="*/ 36 h 36"/>
                <a:gd name="T26" fmla="*/ 5 w 11"/>
                <a:gd name="T27" fmla="*/ 36 h 36"/>
                <a:gd name="T28" fmla="*/ 4 w 11"/>
                <a:gd name="T29" fmla="*/ 36 h 36"/>
                <a:gd name="T30" fmla="*/ 2 w 11"/>
                <a:gd name="T31" fmla="*/ 36 h 36"/>
                <a:gd name="T32" fmla="*/ 2 w 11"/>
                <a:gd name="T33" fmla="*/ 33 h 36"/>
                <a:gd name="T34" fmla="*/ 0 w 11"/>
                <a:gd name="T35" fmla="*/ 30 h 36"/>
                <a:gd name="T36" fmla="*/ 0 w 11"/>
                <a:gd name="T37" fmla="*/ 27 h 36"/>
                <a:gd name="T38" fmla="*/ 0 w 11"/>
                <a:gd name="T39" fmla="*/ 24 h 36"/>
                <a:gd name="T40" fmla="*/ 0 w 11"/>
                <a:gd name="T41" fmla="*/ 21 h 36"/>
                <a:gd name="T42" fmla="*/ 0 w 11"/>
                <a:gd name="T43" fmla="*/ 18 h 36"/>
                <a:gd name="T44" fmla="*/ 0 w 11"/>
                <a:gd name="T45" fmla="*/ 15 h 36"/>
                <a:gd name="T46" fmla="*/ 0 w 11"/>
                <a:gd name="T47" fmla="*/ 12 h 36"/>
                <a:gd name="T48" fmla="*/ 0 w 11"/>
                <a:gd name="T49" fmla="*/ 9 h 36"/>
                <a:gd name="T50" fmla="*/ 0 w 11"/>
                <a:gd name="T51" fmla="*/ 7 h 36"/>
                <a:gd name="T52" fmla="*/ 2 w 11"/>
                <a:gd name="T53" fmla="*/ 4 h 36"/>
                <a:gd name="T54" fmla="*/ 2 w 11"/>
                <a:gd name="T55" fmla="*/ 1 h 36"/>
                <a:gd name="T56" fmla="*/ 2 w 11"/>
                <a:gd name="T57" fmla="*/ 0 h 36"/>
                <a:gd name="T58" fmla="*/ 4 w 11"/>
                <a:gd name="T59" fmla="*/ 0 h 36"/>
                <a:gd name="T60" fmla="*/ 7 w 11"/>
                <a:gd name="T61" fmla="*/ 0 h 36"/>
                <a:gd name="T62" fmla="*/ 7 w 11"/>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 h="36">
                  <a:moveTo>
                    <a:pt x="7" y="0"/>
                  </a:moveTo>
                  <a:lnTo>
                    <a:pt x="8" y="1"/>
                  </a:lnTo>
                  <a:lnTo>
                    <a:pt x="10" y="4"/>
                  </a:lnTo>
                  <a:lnTo>
                    <a:pt x="10" y="7"/>
                  </a:lnTo>
                  <a:lnTo>
                    <a:pt x="11" y="10"/>
                  </a:lnTo>
                  <a:lnTo>
                    <a:pt x="11" y="13"/>
                  </a:lnTo>
                  <a:lnTo>
                    <a:pt x="11" y="17"/>
                  </a:lnTo>
                  <a:lnTo>
                    <a:pt x="11" y="20"/>
                  </a:lnTo>
                  <a:lnTo>
                    <a:pt x="11" y="24"/>
                  </a:lnTo>
                  <a:lnTo>
                    <a:pt x="10" y="27"/>
                  </a:lnTo>
                  <a:lnTo>
                    <a:pt x="10" y="30"/>
                  </a:lnTo>
                  <a:lnTo>
                    <a:pt x="8" y="33"/>
                  </a:lnTo>
                  <a:lnTo>
                    <a:pt x="7" y="36"/>
                  </a:lnTo>
                  <a:lnTo>
                    <a:pt x="5" y="36"/>
                  </a:lnTo>
                  <a:lnTo>
                    <a:pt x="4" y="36"/>
                  </a:lnTo>
                  <a:lnTo>
                    <a:pt x="2" y="36"/>
                  </a:lnTo>
                  <a:lnTo>
                    <a:pt x="2" y="33"/>
                  </a:lnTo>
                  <a:lnTo>
                    <a:pt x="0" y="30"/>
                  </a:lnTo>
                  <a:lnTo>
                    <a:pt x="0" y="27"/>
                  </a:lnTo>
                  <a:lnTo>
                    <a:pt x="0" y="24"/>
                  </a:lnTo>
                  <a:lnTo>
                    <a:pt x="0" y="21"/>
                  </a:lnTo>
                  <a:lnTo>
                    <a:pt x="0" y="18"/>
                  </a:lnTo>
                  <a:lnTo>
                    <a:pt x="0" y="15"/>
                  </a:lnTo>
                  <a:lnTo>
                    <a:pt x="0" y="12"/>
                  </a:lnTo>
                  <a:lnTo>
                    <a:pt x="0" y="9"/>
                  </a:lnTo>
                  <a:lnTo>
                    <a:pt x="0" y="7"/>
                  </a:lnTo>
                  <a:lnTo>
                    <a:pt x="2" y="4"/>
                  </a:lnTo>
                  <a:lnTo>
                    <a:pt x="2" y="1"/>
                  </a:lnTo>
                  <a:lnTo>
                    <a:pt x="2" y="0"/>
                  </a:lnTo>
                  <a:lnTo>
                    <a:pt x="4" y="0"/>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89" name="Freeform 73"/>
            <p:cNvSpPr>
              <a:spLocks/>
            </p:cNvSpPr>
            <p:nvPr/>
          </p:nvSpPr>
          <p:spPr bwMode="auto">
            <a:xfrm>
              <a:off x="4485" y="2926"/>
              <a:ext cx="9" cy="48"/>
            </a:xfrm>
            <a:custGeom>
              <a:avLst/>
              <a:gdLst>
                <a:gd name="T0" fmla="*/ 4 w 10"/>
                <a:gd name="T1" fmla="*/ 1 h 49"/>
                <a:gd name="T2" fmla="*/ 6 w 10"/>
                <a:gd name="T3" fmla="*/ 3 h 49"/>
                <a:gd name="T4" fmla="*/ 7 w 10"/>
                <a:gd name="T5" fmla="*/ 6 h 49"/>
                <a:gd name="T6" fmla="*/ 7 w 10"/>
                <a:gd name="T7" fmla="*/ 7 h 49"/>
                <a:gd name="T8" fmla="*/ 9 w 10"/>
                <a:gd name="T9" fmla="*/ 12 h 49"/>
                <a:gd name="T10" fmla="*/ 9 w 10"/>
                <a:gd name="T11" fmla="*/ 17 h 49"/>
                <a:gd name="T12" fmla="*/ 9 w 10"/>
                <a:gd name="T13" fmla="*/ 21 h 49"/>
                <a:gd name="T14" fmla="*/ 9 w 10"/>
                <a:gd name="T15" fmla="*/ 26 h 49"/>
                <a:gd name="T16" fmla="*/ 10 w 10"/>
                <a:gd name="T17" fmla="*/ 30 h 49"/>
                <a:gd name="T18" fmla="*/ 9 w 10"/>
                <a:gd name="T19" fmla="*/ 35 h 49"/>
                <a:gd name="T20" fmla="*/ 9 w 10"/>
                <a:gd name="T21" fmla="*/ 39 h 49"/>
                <a:gd name="T22" fmla="*/ 9 w 10"/>
                <a:gd name="T23" fmla="*/ 43 h 49"/>
                <a:gd name="T24" fmla="*/ 7 w 10"/>
                <a:gd name="T25" fmla="*/ 46 h 49"/>
                <a:gd name="T26" fmla="*/ 6 w 10"/>
                <a:gd name="T27" fmla="*/ 49 h 49"/>
                <a:gd name="T28" fmla="*/ 4 w 10"/>
                <a:gd name="T29" fmla="*/ 49 h 49"/>
                <a:gd name="T30" fmla="*/ 3 w 10"/>
                <a:gd name="T31" fmla="*/ 46 h 49"/>
                <a:gd name="T32" fmla="*/ 1 w 10"/>
                <a:gd name="T33" fmla="*/ 44 h 49"/>
                <a:gd name="T34" fmla="*/ 0 w 10"/>
                <a:gd name="T35" fmla="*/ 39 h 49"/>
                <a:gd name="T36" fmla="*/ 0 w 10"/>
                <a:gd name="T37" fmla="*/ 35 h 49"/>
                <a:gd name="T38" fmla="*/ 0 w 10"/>
                <a:gd name="T39" fmla="*/ 30 h 49"/>
                <a:gd name="T40" fmla="*/ 1 w 10"/>
                <a:gd name="T41" fmla="*/ 26 h 49"/>
                <a:gd name="T42" fmla="*/ 1 w 10"/>
                <a:gd name="T43" fmla="*/ 21 h 49"/>
                <a:gd name="T44" fmla="*/ 1 w 10"/>
                <a:gd name="T45" fmla="*/ 17 h 49"/>
                <a:gd name="T46" fmla="*/ 1 w 10"/>
                <a:gd name="T47" fmla="*/ 12 h 49"/>
                <a:gd name="T48" fmla="*/ 1 w 10"/>
                <a:gd name="T49" fmla="*/ 7 h 49"/>
                <a:gd name="T50" fmla="*/ 1 w 10"/>
                <a:gd name="T51" fmla="*/ 3 h 49"/>
                <a:gd name="T52" fmla="*/ 3 w 10"/>
                <a:gd name="T53" fmla="*/ 0 h 49"/>
                <a:gd name="T54" fmla="*/ 3 w 10"/>
                <a:gd name="T55" fmla="*/ 0 h 49"/>
                <a:gd name="T56" fmla="*/ 4 w 10"/>
                <a:gd name="T57" fmla="*/ 1 h 49"/>
                <a:gd name="T58" fmla="*/ 4 w 10"/>
                <a:gd name="T5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49">
                  <a:moveTo>
                    <a:pt x="4" y="1"/>
                  </a:moveTo>
                  <a:lnTo>
                    <a:pt x="6" y="3"/>
                  </a:lnTo>
                  <a:lnTo>
                    <a:pt x="7" y="6"/>
                  </a:lnTo>
                  <a:lnTo>
                    <a:pt x="7" y="7"/>
                  </a:lnTo>
                  <a:lnTo>
                    <a:pt x="9" y="12"/>
                  </a:lnTo>
                  <a:lnTo>
                    <a:pt x="9" y="17"/>
                  </a:lnTo>
                  <a:lnTo>
                    <a:pt x="9" y="21"/>
                  </a:lnTo>
                  <a:lnTo>
                    <a:pt x="9" y="26"/>
                  </a:lnTo>
                  <a:lnTo>
                    <a:pt x="10" y="30"/>
                  </a:lnTo>
                  <a:lnTo>
                    <a:pt x="9" y="35"/>
                  </a:lnTo>
                  <a:lnTo>
                    <a:pt x="9" y="39"/>
                  </a:lnTo>
                  <a:lnTo>
                    <a:pt x="9" y="43"/>
                  </a:lnTo>
                  <a:lnTo>
                    <a:pt x="7" y="46"/>
                  </a:lnTo>
                  <a:lnTo>
                    <a:pt x="6" y="49"/>
                  </a:lnTo>
                  <a:lnTo>
                    <a:pt x="4" y="49"/>
                  </a:lnTo>
                  <a:lnTo>
                    <a:pt x="3" y="46"/>
                  </a:lnTo>
                  <a:lnTo>
                    <a:pt x="1" y="44"/>
                  </a:lnTo>
                  <a:lnTo>
                    <a:pt x="0" y="39"/>
                  </a:lnTo>
                  <a:lnTo>
                    <a:pt x="0" y="35"/>
                  </a:lnTo>
                  <a:lnTo>
                    <a:pt x="0" y="30"/>
                  </a:lnTo>
                  <a:lnTo>
                    <a:pt x="1" y="26"/>
                  </a:lnTo>
                  <a:lnTo>
                    <a:pt x="1" y="21"/>
                  </a:lnTo>
                  <a:lnTo>
                    <a:pt x="1" y="17"/>
                  </a:lnTo>
                  <a:lnTo>
                    <a:pt x="1" y="12"/>
                  </a:lnTo>
                  <a:lnTo>
                    <a:pt x="1" y="7"/>
                  </a:lnTo>
                  <a:lnTo>
                    <a:pt x="1" y="3"/>
                  </a:lnTo>
                  <a:lnTo>
                    <a:pt x="3" y="0"/>
                  </a:lnTo>
                  <a:lnTo>
                    <a:pt x="3" y="0"/>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0" name="Freeform 74"/>
            <p:cNvSpPr>
              <a:spLocks/>
            </p:cNvSpPr>
            <p:nvPr/>
          </p:nvSpPr>
          <p:spPr bwMode="auto">
            <a:xfrm>
              <a:off x="5283" y="2328"/>
              <a:ext cx="42" cy="62"/>
            </a:xfrm>
            <a:custGeom>
              <a:avLst/>
              <a:gdLst>
                <a:gd name="T0" fmla="*/ 36 w 46"/>
                <a:gd name="T1" fmla="*/ 60 h 64"/>
                <a:gd name="T2" fmla="*/ 36 w 46"/>
                <a:gd name="T3" fmla="*/ 63 h 64"/>
                <a:gd name="T4" fmla="*/ 38 w 46"/>
                <a:gd name="T5" fmla="*/ 64 h 64"/>
                <a:gd name="T6" fmla="*/ 39 w 46"/>
                <a:gd name="T7" fmla="*/ 64 h 64"/>
                <a:gd name="T8" fmla="*/ 41 w 46"/>
                <a:gd name="T9" fmla="*/ 64 h 64"/>
                <a:gd name="T10" fmla="*/ 44 w 46"/>
                <a:gd name="T11" fmla="*/ 61 h 64"/>
                <a:gd name="T12" fmla="*/ 46 w 46"/>
                <a:gd name="T13" fmla="*/ 57 h 64"/>
                <a:gd name="T14" fmla="*/ 44 w 46"/>
                <a:gd name="T15" fmla="*/ 54 h 64"/>
                <a:gd name="T16" fmla="*/ 44 w 46"/>
                <a:gd name="T17" fmla="*/ 49 h 64"/>
                <a:gd name="T18" fmla="*/ 42 w 46"/>
                <a:gd name="T19" fmla="*/ 45 h 64"/>
                <a:gd name="T20" fmla="*/ 41 w 46"/>
                <a:gd name="T21" fmla="*/ 41 h 64"/>
                <a:gd name="T22" fmla="*/ 38 w 46"/>
                <a:gd name="T23" fmla="*/ 37 h 64"/>
                <a:gd name="T24" fmla="*/ 36 w 46"/>
                <a:gd name="T25" fmla="*/ 34 h 64"/>
                <a:gd name="T26" fmla="*/ 33 w 46"/>
                <a:gd name="T27" fmla="*/ 29 h 64"/>
                <a:gd name="T28" fmla="*/ 32 w 46"/>
                <a:gd name="T29" fmla="*/ 26 h 64"/>
                <a:gd name="T30" fmla="*/ 29 w 46"/>
                <a:gd name="T31" fmla="*/ 22 h 64"/>
                <a:gd name="T32" fmla="*/ 26 w 46"/>
                <a:gd name="T33" fmla="*/ 19 h 64"/>
                <a:gd name="T34" fmla="*/ 23 w 46"/>
                <a:gd name="T35" fmla="*/ 14 h 64"/>
                <a:gd name="T36" fmla="*/ 20 w 46"/>
                <a:gd name="T37" fmla="*/ 12 h 64"/>
                <a:gd name="T38" fmla="*/ 16 w 46"/>
                <a:gd name="T39" fmla="*/ 9 h 64"/>
                <a:gd name="T40" fmla="*/ 15 w 46"/>
                <a:gd name="T41" fmla="*/ 6 h 64"/>
                <a:gd name="T42" fmla="*/ 13 w 46"/>
                <a:gd name="T43" fmla="*/ 5 h 64"/>
                <a:gd name="T44" fmla="*/ 12 w 46"/>
                <a:gd name="T45" fmla="*/ 3 h 64"/>
                <a:gd name="T46" fmla="*/ 7 w 46"/>
                <a:gd name="T47" fmla="*/ 2 h 64"/>
                <a:gd name="T48" fmla="*/ 4 w 46"/>
                <a:gd name="T49" fmla="*/ 0 h 64"/>
                <a:gd name="T50" fmla="*/ 3 w 46"/>
                <a:gd name="T51" fmla="*/ 0 h 64"/>
                <a:gd name="T52" fmla="*/ 1 w 46"/>
                <a:gd name="T53" fmla="*/ 0 h 64"/>
                <a:gd name="T54" fmla="*/ 0 w 46"/>
                <a:gd name="T55" fmla="*/ 3 h 64"/>
                <a:gd name="T56" fmla="*/ 1 w 46"/>
                <a:gd name="T57" fmla="*/ 9 h 64"/>
                <a:gd name="T58" fmla="*/ 4 w 46"/>
                <a:gd name="T59" fmla="*/ 11 h 64"/>
                <a:gd name="T60" fmla="*/ 6 w 46"/>
                <a:gd name="T61" fmla="*/ 14 h 64"/>
                <a:gd name="T62" fmla="*/ 9 w 46"/>
                <a:gd name="T63" fmla="*/ 17 h 64"/>
                <a:gd name="T64" fmla="*/ 12 w 46"/>
                <a:gd name="T65" fmla="*/ 20 h 64"/>
                <a:gd name="T66" fmla="*/ 16 w 46"/>
                <a:gd name="T67" fmla="*/ 25 h 64"/>
                <a:gd name="T68" fmla="*/ 23 w 46"/>
                <a:gd name="T69" fmla="*/ 31 h 64"/>
                <a:gd name="T70" fmla="*/ 24 w 46"/>
                <a:gd name="T71" fmla="*/ 32 h 64"/>
                <a:gd name="T72" fmla="*/ 26 w 46"/>
                <a:gd name="T73" fmla="*/ 35 h 64"/>
                <a:gd name="T74" fmla="*/ 29 w 46"/>
                <a:gd name="T75" fmla="*/ 38 h 64"/>
                <a:gd name="T76" fmla="*/ 30 w 46"/>
                <a:gd name="T77" fmla="*/ 43 h 64"/>
                <a:gd name="T78" fmla="*/ 32 w 46"/>
                <a:gd name="T79" fmla="*/ 46 h 64"/>
                <a:gd name="T80" fmla="*/ 33 w 46"/>
                <a:gd name="T81" fmla="*/ 51 h 64"/>
                <a:gd name="T82" fmla="*/ 35 w 46"/>
                <a:gd name="T83" fmla="*/ 55 h 64"/>
                <a:gd name="T84" fmla="*/ 36 w 46"/>
                <a:gd name="T85" fmla="*/ 60 h 64"/>
                <a:gd name="T86" fmla="*/ 36 w 46"/>
                <a:gd name="T8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4">
                  <a:moveTo>
                    <a:pt x="36" y="60"/>
                  </a:moveTo>
                  <a:lnTo>
                    <a:pt x="36" y="63"/>
                  </a:lnTo>
                  <a:lnTo>
                    <a:pt x="38" y="64"/>
                  </a:lnTo>
                  <a:lnTo>
                    <a:pt x="39" y="64"/>
                  </a:lnTo>
                  <a:lnTo>
                    <a:pt x="41" y="64"/>
                  </a:lnTo>
                  <a:lnTo>
                    <a:pt x="44" y="61"/>
                  </a:lnTo>
                  <a:lnTo>
                    <a:pt x="46" y="57"/>
                  </a:lnTo>
                  <a:lnTo>
                    <a:pt x="44" y="54"/>
                  </a:lnTo>
                  <a:lnTo>
                    <a:pt x="44" y="49"/>
                  </a:lnTo>
                  <a:lnTo>
                    <a:pt x="42" y="45"/>
                  </a:lnTo>
                  <a:lnTo>
                    <a:pt x="41" y="41"/>
                  </a:lnTo>
                  <a:lnTo>
                    <a:pt x="38" y="37"/>
                  </a:lnTo>
                  <a:lnTo>
                    <a:pt x="36" y="34"/>
                  </a:lnTo>
                  <a:lnTo>
                    <a:pt x="33" y="29"/>
                  </a:lnTo>
                  <a:lnTo>
                    <a:pt x="32" y="26"/>
                  </a:lnTo>
                  <a:lnTo>
                    <a:pt x="29" y="22"/>
                  </a:lnTo>
                  <a:lnTo>
                    <a:pt x="26" y="19"/>
                  </a:lnTo>
                  <a:lnTo>
                    <a:pt x="23" y="14"/>
                  </a:lnTo>
                  <a:lnTo>
                    <a:pt x="20" y="12"/>
                  </a:lnTo>
                  <a:lnTo>
                    <a:pt x="16" y="9"/>
                  </a:lnTo>
                  <a:lnTo>
                    <a:pt x="15" y="6"/>
                  </a:lnTo>
                  <a:lnTo>
                    <a:pt x="13" y="5"/>
                  </a:lnTo>
                  <a:lnTo>
                    <a:pt x="12" y="3"/>
                  </a:lnTo>
                  <a:lnTo>
                    <a:pt x="7" y="2"/>
                  </a:lnTo>
                  <a:lnTo>
                    <a:pt x="4" y="0"/>
                  </a:lnTo>
                  <a:lnTo>
                    <a:pt x="3" y="0"/>
                  </a:lnTo>
                  <a:lnTo>
                    <a:pt x="1" y="0"/>
                  </a:lnTo>
                  <a:lnTo>
                    <a:pt x="0" y="3"/>
                  </a:lnTo>
                  <a:lnTo>
                    <a:pt x="1" y="9"/>
                  </a:lnTo>
                  <a:lnTo>
                    <a:pt x="4" y="11"/>
                  </a:lnTo>
                  <a:lnTo>
                    <a:pt x="6" y="14"/>
                  </a:lnTo>
                  <a:lnTo>
                    <a:pt x="9" y="17"/>
                  </a:lnTo>
                  <a:lnTo>
                    <a:pt x="12" y="20"/>
                  </a:lnTo>
                  <a:lnTo>
                    <a:pt x="16" y="25"/>
                  </a:lnTo>
                  <a:lnTo>
                    <a:pt x="23" y="31"/>
                  </a:lnTo>
                  <a:lnTo>
                    <a:pt x="24" y="32"/>
                  </a:lnTo>
                  <a:lnTo>
                    <a:pt x="26" y="35"/>
                  </a:lnTo>
                  <a:lnTo>
                    <a:pt x="29" y="38"/>
                  </a:lnTo>
                  <a:lnTo>
                    <a:pt x="30" y="43"/>
                  </a:lnTo>
                  <a:lnTo>
                    <a:pt x="32" y="46"/>
                  </a:lnTo>
                  <a:lnTo>
                    <a:pt x="33" y="51"/>
                  </a:lnTo>
                  <a:lnTo>
                    <a:pt x="35" y="55"/>
                  </a:lnTo>
                  <a:lnTo>
                    <a:pt x="36" y="60"/>
                  </a:lnTo>
                  <a:lnTo>
                    <a:pt x="36" y="6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1" name="Freeform 75"/>
            <p:cNvSpPr>
              <a:spLocks/>
            </p:cNvSpPr>
            <p:nvPr/>
          </p:nvSpPr>
          <p:spPr bwMode="auto">
            <a:xfrm>
              <a:off x="5266" y="2351"/>
              <a:ext cx="59" cy="34"/>
            </a:xfrm>
            <a:custGeom>
              <a:avLst/>
              <a:gdLst>
                <a:gd name="T0" fmla="*/ 8 w 65"/>
                <a:gd name="T1" fmla="*/ 35 h 35"/>
                <a:gd name="T2" fmla="*/ 11 w 65"/>
                <a:gd name="T3" fmla="*/ 34 h 35"/>
                <a:gd name="T4" fmla="*/ 14 w 65"/>
                <a:gd name="T5" fmla="*/ 34 h 35"/>
                <a:gd name="T6" fmla="*/ 17 w 65"/>
                <a:gd name="T7" fmla="*/ 32 h 35"/>
                <a:gd name="T8" fmla="*/ 20 w 65"/>
                <a:gd name="T9" fmla="*/ 31 h 35"/>
                <a:gd name="T10" fmla="*/ 23 w 65"/>
                <a:gd name="T11" fmla="*/ 29 h 35"/>
                <a:gd name="T12" fmla="*/ 26 w 65"/>
                <a:gd name="T13" fmla="*/ 28 h 35"/>
                <a:gd name="T14" fmla="*/ 29 w 65"/>
                <a:gd name="T15" fmla="*/ 26 h 35"/>
                <a:gd name="T16" fmla="*/ 34 w 65"/>
                <a:gd name="T17" fmla="*/ 25 h 35"/>
                <a:gd name="T18" fmla="*/ 37 w 65"/>
                <a:gd name="T19" fmla="*/ 22 h 35"/>
                <a:gd name="T20" fmla="*/ 39 w 65"/>
                <a:gd name="T21" fmla="*/ 20 h 35"/>
                <a:gd name="T22" fmla="*/ 42 w 65"/>
                <a:gd name="T23" fmla="*/ 18 h 35"/>
                <a:gd name="T24" fmla="*/ 45 w 65"/>
                <a:gd name="T25" fmla="*/ 17 h 35"/>
                <a:gd name="T26" fmla="*/ 48 w 65"/>
                <a:gd name="T27" fmla="*/ 14 h 35"/>
                <a:gd name="T28" fmla="*/ 51 w 65"/>
                <a:gd name="T29" fmla="*/ 12 h 35"/>
                <a:gd name="T30" fmla="*/ 54 w 65"/>
                <a:gd name="T31" fmla="*/ 11 h 35"/>
                <a:gd name="T32" fmla="*/ 57 w 65"/>
                <a:gd name="T33" fmla="*/ 9 h 35"/>
                <a:gd name="T34" fmla="*/ 61 w 65"/>
                <a:gd name="T35" fmla="*/ 6 h 35"/>
                <a:gd name="T36" fmla="*/ 65 w 65"/>
                <a:gd name="T37" fmla="*/ 5 h 35"/>
                <a:gd name="T38" fmla="*/ 65 w 65"/>
                <a:gd name="T39" fmla="*/ 3 h 35"/>
                <a:gd name="T40" fmla="*/ 63 w 65"/>
                <a:gd name="T41" fmla="*/ 2 h 35"/>
                <a:gd name="T42" fmla="*/ 61 w 65"/>
                <a:gd name="T43" fmla="*/ 0 h 35"/>
                <a:gd name="T44" fmla="*/ 60 w 65"/>
                <a:gd name="T45" fmla="*/ 0 h 35"/>
                <a:gd name="T46" fmla="*/ 55 w 65"/>
                <a:gd name="T47" fmla="*/ 0 h 35"/>
                <a:gd name="T48" fmla="*/ 52 w 65"/>
                <a:gd name="T49" fmla="*/ 2 h 35"/>
                <a:gd name="T50" fmla="*/ 49 w 65"/>
                <a:gd name="T51" fmla="*/ 3 h 35"/>
                <a:gd name="T52" fmla="*/ 46 w 65"/>
                <a:gd name="T53" fmla="*/ 5 h 35"/>
                <a:gd name="T54" fmla="*/ 43 w 65"/>
                <a:gd name="T55" fmla="*/ 6 h 35"/>
                <a:gd name="T56" fmla="*/ 39 w 65"/>
                <a:gd name="T57" fmla="*/ 8 h 35"/>
                <a:gd name="T58" fmla="*/ 35 w 65"/>
                <a:gd name="T59" fmla="*/ 11 h 35"/>
                <a:gd name="T60" fmla="*/ 32 w 65"/>
                <a:gd name="T61" fmla="*/ 12 h 35"/>
                <a:gd name="T62" fmla="*/ 29 w 65"/>
                <a:gd name="T63" fmla="*/ 14 h 35"/>
                <a:gd name="T64" fmla="*/ 26 w 65"/>
                <a:gd name="T65" fmla="*/ 15 h 35"/>
                <a:gd name="T66" fmla="*/ 22 w 65"/>
                <a:gd name="T67" fmla="*/ 17 h 35"/>
                <a:gd name="T68" fmla="*/ 20 w 65"/>
                <a:gd name="T69" fmla="*/ 20 h 35"/>
                <a:gd name="T70" fmla="*/ 16 w 65"/>
                <a:gd name="T71" fmla="*/ 22 h 35"/>
                <a:gd name="T72" fmla="*/ 13 w 65"/>
                <a:gd name="T73" fmla="*/ 25 h 35"/>
                <a:gd name="T74" fmla="*/ 9 w 65"/>
                <a:gd name="T75" fmla="*/ 26 h 35"/>
                <a:gd name="T76" fmla="*/ 6 w 65"/>
                <a:gd name="T77" fmla="*/ 28 h 35"/>
                <a:gd name="T78" fmla="*/ 3 w 65"/>
                <a:gd name="T79" fmla="*/ 28 h 35"/>
                <a:gd name="T80" fmla="*/ 2 w 65"/>
                <a:gd name="T81" fmla="*/ 31 h 35"/>
                <a:gd name="T82" fmla="*/ 0 w 65"/>
                <a:gd name="T83" fmla="*/ 31 h 35"/>
                <a:gd name="T84" fmla="*/ 2 w 65"/>
                <a:gd name="T85" fmla="*/ 32 h 35"/>
                <a:gd name="T86" fmla="*/ 3 w 65"/>
                <a:gd name="T87" fmla="*/ 35 h 35"/>
                <a:gd name="T88" fmla="*/ 8 w 65"/>
                <a:gd name="T89" fmla="*/ 35 h 35"/>
                <a:gd name="T90" fmla="*/ 8 w 65"/>
                <a:gd name="T9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35">
                  <a:moveTo>
                    <a:pt x="8" y="35"/>
                  </a:moveTo>
                  <a:lnTo>
                    <a:pt x="11" y="34"/>
                  </a:lnTo>
                  <a:lnTo>
                    <a:pt x="14" y="34"/>
                  </a:lnTo>
                  <a:lnTo>
                    <a:pt x="17" y="32"/>
                  </a:lnTo>
                  <a:lnTo>
                    <a:pt x="20" y="31"/>
                  </a:lnTo>
                  <a:lnTo>
                    <a:pt x="23" y="29"/>
                  </a:lnTo>
                  <a:lnTo>
                    <a:pt x="26" y="28"/>
                  </a:lnTo>
                  <a:lnTo>
                    <a:pt x="29" y="26"/>
                  </a:lnTo>
                  <a:lnTo>
                    <a:pt x="34" y="25"/>
                  </a:lnTo>
                  <a:lnTo>
                    <a:pt x="37" y="22"/>
                  </a:lnTo>
                  <a:lnTo>
                    <a:pt x="39" y="20"/>
                  </a:lnTo>
                  <a:lnTo>
                    <a:pt x="42" y="18"/>
                  </a:lnTo>
                  <a:lnTo>
                    <a:pt x="45" y="17"/>
                  </a:lnTo>
                  <a:lnTo>
                    <a:pt x="48" y="14"/>
                  </a:lnTo>
                  <a:lnTo>
                    <a:pt x="51" y="12"/>
                  </a:lnTo>
                  <a:lnTo>
                    <a:pt x="54" y="11"/>
                  </a:lnTo>
                  <a:lnTo>
                    <a:pt x="57" y="9"/>
                  </a:lnTo>
                  <a:lnTo>
                    <a:pt x="61" y="6"/>
                  </a:lnTo>
                  <a:lnTo>
                    <a:pt x="65" y="5"/>
                  </a:lnTo>
                  <a:lnTo>
                    <a:pt x="65" y="3"/>
                  </a:lnTo>
                  <a:lnTo>
                    <a:pt x="63" y="2"/>
                  </a:lnTo>
                  <a:lnTo>
                    <a:pt x="61" y="0"/>
                  </a:lnTo>
                  <a:lnTo>
                    <a:pt x="60" y="0"/>
                  </a:lnTo>
                  <a:lnTo>
                    <a:pt x="55" y="0"/>
                  </a:lnTo>
                  <a:lnTo>
                    <a:pt x="52" y="2"/>
                  </a:lnTo>
                  <a:lnTo>
                    <a:pt x="49" y="3"/>
                  </a:lnTo>
                  <a:lnTo>
                    <a:pt x="46" y="5"/>
                  </a:lnTo>
                  <a:lnTo>
                    <a:pt x="43" y="6"/>
                  </a:lnTo>
                  <a:lnTo>
                    <a:pt x="39" y="8"/>
                  </a:lnTo>
                  <a:lnTo>
                    <a:pt x="35" y="11"/>
                  </a:lnTo>
                  <a:lnTo>
                    <a:pt x="32" y="12"/>
                  </a:lnTo>
                  <a:lnTo>
                    <a:pt x="29" y="14"/>
                  </a:lnTo>
                  <a:lnTo>
                    <a:pt x="26" y="15"/>
                  </a:lnTo>
                  <a:lnTo>
                    <a:pt x="22" y="17"/>
                  </a:lnTo>
                  <a:lnTo>
                    <a:pt x="20" y="20"/>
                  </a:lnTo>
                  <a:lnTo>
                    <a:pt x="16" y="22"/>
                  </a:lnTo>
                  <a:lnTo>
                    <a:pt x="13" y="25"/>
                  </a:lnTo>
                  <a:lnTo>
                    <a:pt x="9" y="26"/>
                  </a:lnTo>
                  <a:lnTo>
                    <a:pt x="6" y="28"/>
                  </a:lnTo>
                  <a:lnTo>
                    <a:pt x="3" y="28"/>
                  </a:lnTo>
                  <a:lnTo>
                    <a:pt x="2" y="31"/>
                  </a:lnTo>
                  <a:lnTo>
                    <a:pt x="0" y="31"/>
                  </a:lnTo>
                  <a:lnTo>
                    <a:pt x="2" y="32"/>
                  </a:lnTo>
                  <a:lnTo>
                    <a:pt x="3" y="35"/>
                  </a:lnTo>
                  <a:lnTo>
                    <a:pt x="8" y="35"/>
                  </a:lnTo>
                  <a:lnTo>
                    <a:pt x="8" y="35"/>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2" name="Freeform 76"/>
            <p:cNvSpPr>
              <a:spLocks/>
            </p:cNvSpPr>
            <p:nvPr/>
          </p:nvSpPr>
          <p:spPr bwMode="auto">
            <a:xfrm>
              <a:off x="5287" y="2416"/>
              <a:ext cx="93" cy="115"/>
            </a:xfrm>
            <a:custGeom>
              <a:avLst/>
              <a:gdLst>
                <a:gd name="T0" fmla="*/ 100 w 101"/>
                <a:gd name="T1" fmla="*/ 118 h 118"/>
                <a:gd name="T2" fmla="*/ 101 w 101"/>
                <a:gd name="T3" fmla="*/ 104 h 118"/>
                <a:gd name="T4" fmla="*/ 98 w 101"/>
                <a:gd name="T5" fmla="*/ 98 h 118"/>
                <a:gd name="T6" fmla="*/ 94 w 101"/>
                <a:gd name="T7" fmla="*/ 94 h 118"/>
                <a:gd name="T8" fmla="*/ 91 w 101"/>
                <a:gd name="T9" fmla="*/ 89 h 118"/>
                <a:gd name="T10" fmla="*/ 87 w 101"/>
                <a:gd name="T11" fmla="*/ 84 h 118"/>
                <a:gd name="T12" fmla="*/ 83 w 101"/>
                <a:gd name="T13" fmla="*/ 78 h 118"/>
                <a:gd name="T14" fmla="*/ 80 w 101"/>
                <a:gd name="T15" fmla="*/ 74 h 118"/>
                <a:gd name="T16" fmla="*/ 75 w 101"/>
                <a:gd name="T17" fmla="*/ 69 h 118"/>
                <a:gd name="T18" fmla="*/ 72 w 101"/>
                <a:gd name="T19" fmla="*/ 66 h 118"/>
                <a:gd name="T20" fmla="*/ 69 w 101"/>
                <a:gd name="T21" fmla="*/ 60 h 118"/>
                <a:gd name="T22" fmla="*/ 66 w 101"/>
                <a:gd name="T23" fmla="*/ 57 h 118"/>
                <a:gd name="T24" fmla="*/ 61 w 101"/>
                <a:gd name="T25" fmla="*/ 51 h 118"/>
                <a:gd name="T26" fmla="*/ 58 w 101"/>
                <a:gd name="T27" fmla="*/ 46 h 118"/>
                <a:gd name="T28" fmla="*/ 54 w 101"/>
                <a:gd name="T29" fmla="*/ 42 h 118"/>
                <a:gd name="T30" fmla="*/ 51 w 101"/>
                <a:gd name="T31" fmla="*/ 37 h 118"/>
                <a:gd name="T32" fmla="*/ 46 w 101"/>
                <a:gd name="T33" fmla="*/ 33 h 118"/>
                <a:gd name="T34" fmla="*/ 43 w 101"/>
                <a:gd name="T35" fmla="*/ 29 h 118"/>
                <a:gd name="T36" fmla="*/ 38 w 101"/>
                <a:gd name="T37" fmla="*/ 25 h 118"/>
                <a:gd name="T38" fmla="*/ 34 w 101"/>
                <a:gd name="T39" fmla="*/ 20 h 118"/>
                <a:gd name="T40" fmla="*/ 29 w 101"/>
                <a:gd name="T41" fmla="*/ 16 h 118"/>
                <a:gd name="T42" fmla="*/ 25 w 101"/>
                <a:gd name="T43" fmla="*/ 13 h 118"/>
                <a:gd name="T44" fmla="*/ 20 w 101"/>
                <a:gd name="T45" fmla="*/ 10 h 118"/>
                <a:gd name="T46" fmla="*/ 16 w 101"/>
                <a:gd name="T47" fmla="*/ 7 h 118"/>
                <a:gd name="T48" fmla="*/ 12 w 101"/>
                <a:gd name="T49" fmla="*/ 3 h 118"/>
                <a:gd name="T50" fmla="*/ 8 w 101"/>
                <a:gd name="T51" fmla="*/ 2 h 118"/>
                <a:gd name="T52" fmla="*/ 3 w 101"/>
                <a:gd name="T53" fmla="*/ 0 h 118"/>
                <a:gd name="T54" fmla="*/ 2 w 101"/>
                <a:gd name="T55" fmla="*/ 0 h 118"/>
                <a:gd name="T56" fmla="*/ 0 w 101"/>
                <a:gd name="T57" fmla="*/ 0 h 118"/>
                <a:gd name="T58" fmla="*/ 0 w 101"/>
                <a:gd name="T59" fmla="*/ 2 h 118"/>
                <a:gd name="T60" fmla="*/ 3 w 101"/>
                <a:gd name="T61" fmla="*/ 7 h 118"/>
                <a:gd name="T62" fmla="*/ 8 w 101"/>
                <a:gd name="T63" fmla="*/ 10 h 118"/>
                <a:gd name="T64" fmla="*/ 14 w 101"/>
                <a:gd name="T65" fmla="*/ 14 h 118"/>
                <a:gd name="T66" fmla="*/ 19 w 101"/>
                <a:gd name="T67" fmla="*/ 20 h 118"/>
                <a:gd name="T68" fmla="*/ 26 w 101"/>
                <a:gd name="T69" fmla="*/ 26 h 118"/>
                <a:gd name="T70" fmla="*/ 32 w 101"/>
                <a:gd name="T71" fmla="*/ 33 h 118"/>
                <a:gd name="T72" fmla="*/ 38 w 101"/>
                <a:gd name="T73" fmla="*/ 39 h 118"/>
                <a:gd name="T74" fmla="*/ 45 w 101"/>
                <a:gd name="T75" fmla="*/ 46 h 118"/>
                <a:gd name="T76" fmla="*/ 51 w 101"/>
                <a:gd name="T77" fmla="*/ 52 h 118"/>
                <a:gd name="T78" fmla="*/ 57 w 101"/>
                <a:gd name="T79" fmla="*/ 60 h 118"/>
                <a:gd name="T80" fmla="*/ 63 w 101"/>
                <a:gd name="T81" fmla="*/ 68 h 118"/>
                <a:gd name="T82" fmla="*/ 68 w 101"/>
                <a:gd name="T83" fmla="*/ 74 h 118"/>
                <a:gd name="T84" fmla="*/ 74 w 101"/>
                <a:gd name="T85" fmla="*/ 81 h 118"/>
                <a:gd name="T86" fmla="*/ 80 w 101"/>
                <a:gd name="T87" fmla="*/ 89 h 118"/>
                <a:gd name="T88" fmla="*/ 84 w 101"/>
                <a:gd name="T89" fmla="*/ 97 h 118"/>
                <a:gd name="T90" fmla="*/ 89 w 101"/>
                <a:gd name="T91" fmla="*/ 104 h 118"/>
                <a:gd name="T92" fmla="*/ 94 w 101"/>
                <a:gd name="T93" fmla="*/ 112 h 118"/>
                <a:gd name="T94" fmla="*/ 100 w 101"/>
                <a:gd name="T95" fmla="*/ 118 h 118"/>
                <a:gd name="T96" fmla="*/ 100 w 101"/>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8">
                  <a:moveTo>
                    <a:pt x="100" y="118"/>
                  </a:moveTo>
                  <a:lnTo>
                    <a:pt x="101" y="104"/>
                  </a:lnTo>
                  <a:lnTo>
                    <a:pt x="98" y="98"/>
                  </a:lnTo>
                  <a:lnTo>
                    <a:pt x="94" y="94"/>
                  </a:lnTo>
                  <a:lnTo>
                    <a:pt x="91" y="89"/>
                  </a:lnTo>
                  <a:lnTo>
                    <a:pt x="87" y="84"/>
                  </a:lnTo>
                  <a:lnTo>
                    <a:pt x="83" y="78"/>
                  </a:lnTo>
                  <a:lnTo>
                    <a:pt x="80" y="74"/>
                  </a:lnTo>
                  <a:lnTo>
                    <a:pt x="75" y="69"/>
                  </a:lnTo>
                  <a:lnTo>
                    <a:pt x="72" y="66"/>
                  </a:lnTo>
                  <a:lnTo>
                    <a:pt x="69" y="60"/>
                  </a:lnTo>
                  <a:lnTo>
                    <a:pt x="66" y="57"/>
                  </a:lnTo>
                  <a:lnTo>
                    <a:pt x="61" y="51"/>
                  </a:lnTo>
                  <a:lnTo>
                    <a:pt x="58" y="46"/>
                  </a:lnTo>
                  <a:lnTo>
                    <a:pt x="54" y="42"/>
                  </a:lnTo>
                  <a:lnTo>
                    <a:pt x="51" y="37"/>
                  </a:lnTo>
                  <a:lnTo>
                    <a:pt x="46" y="33"/>
                  </a:lnTo>
                  <a:lnTo>
                    <a:pt x="43" y="29"/>
                  </a:lnTo>
                  <a:lnTo>
                    <a:pt x="38" y="25"/>
                  </a:lnTo>
                  <a:lnTo>
                    <a:pt x="34" y="20"/>
                  </a:lnTo>
                  <a:lnTo>
                    <a:pt x="29" y="16"/>
                  </a:lnTo>
                  <a:lnTo>
                    <a:pt x="25" y="13"/>
                  </a:lnTo>
                  <a:lnTo>
                    <a:pt x="20" y="10"/>
                  </a:lnTo>
                  <a:lnTo>
                    <a:pt x="16" y="7"/>
                  </a:lnTo>
                  <a:lnTo>
                    <a:pt x="12" y="3"/>
                  </a:lnTo>
                  <a:lnTo>
                    <a:pt x="8" y="2"/>
                  </a:lnTo>
                  <a:lnTo>
                    <a:pt x="3" y="0"/>
                  </a:lnTo>
                  <a:lnTo>
                    <a:pt x="2" y="0"/>
                  </a:lnTo>
                  <a:lnTo>
                    <a:pt x="0" y="0"/>
                  </a:lnTo>
                  <a:lnTo>
                    <a:pt x="0" y="2"/>
                  </a:lnTo>
                  <a:lnTo>
                    <a:pt x="3" y="7"/>
                  </a:lnTo>
                  <a:lnTo>
                    <a:pt x="8" y="10"/>
                  </a:lnTo>
                  <a:lnTo>
                    <a:pt x="14" y="14"/>
                  </a:lnTo>
                  <a:lnTo>
                    <a:pt x="19" y="20"/>
                  </a:lnTo>
                  <a:lnTo>
                    <a:pt x="26" y="26"/>
                  </a:lnTo>
                  <a:lnTo>
                    <a:pt x="32" y="33"/>
                  </a:lnTo>
                  <a:lnTo>
                    <a:pt x="38" y="39"/>
                  </a:lnTo>
                  <a:lnTo>
                    <a:pt x="45" y="46"/>
                  </a:lnTo>
                  <a:lnTo>
                    <a:pt x="51" y="52"/>
                  </a:lnTo>
                  <a:lnTo>
                    <a:pt x="57" y="60"/>
                  </a:lnTo>
                  <a:lnTo>
                    <a:pt x="63" y="68"/>
                  </a:lnTo>
                  <a:lnTo>
                    <a:pt x="68" y="74"/>
                  </a:lnTo>
                  <a:lnTo>
                    <a:pt x="74" y="81"/>
                  </a:lnTo>
                  <a:lnTo>
                    <a:pt x="80" y="89"/>
                  </a:lnTo>
                  <a:lnTo>
                    <a:pt x="84" y="97"/>
                  </a:lnTo>
                  <a:lnTo>
                    <a:pt x="89" y="104"/>
                  </a:lnTo>
                  <a:lnTo>
                    <a:pt x="94" y="112"/>
                  </a:lnTo>
                  <a:lnTo>
                    <a:pt x="100" y="118"/>
                  </a:lnTo>
                  <a:lnTo>
                    <a:pt x="100" y="118"/>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3" name="Freeform 77"/>
            <p:cNvSpPr>
              <a:spLocks/>
            </p:cNvSpPr>
            <p:nvPr/>
          </p:nvSpPr>
          <p:spPr bwMode="auto">
            <a:xfrm>
              <a:off x="5306" y="2457"/>
              <a:ext cx="57" cy="57"/>
            </a:xfrm>
            <a:custGeom>
              <a:avLst/>
              <a:gdLst>
                <a:gd name="T0" fmla="*/ 5 w 63"/>
                <a:gd name="T1" fmla="*/ 56 h 58"/>
                <a:gd name="T2" fmla="*/ 8 w 63"/>
                <a:gd name="T3" fmla="*/ 53 h 58"/>
                <a:gd name="T4" fmla="*/ 11 w 63"/>
                <a:gd name="T5" fmla="*/ 50 h 58"/>
                <a:gd name="T6" fmla="*/ 12 w 63"/>
                <a:gd name="T7" fmla="*/ 46 h 58"/>
                <a:gd name="T8" fmla="*/ 17 w 63"/>
                <a:gd name="T9" fmla="*/ 42 h 58"/>
                <a:gd name="T10" fmla="*/ 20 w 63"/>
                <a:gd name="T11" fmla="*/ 39 h 58"/>
                <a:gd name="T12" fmla="*/ 23 w 63"/>
                <a:gd name="T13" fmla="*/ 36 h 58"/>
                <a:gd name="T14" fmla="*/ 26 w 63"/>
                <a:gd name="T15" fmla="*/ 35 h 58"/>
                <a:gd name="T16" fmla="*/ 31 w 63"/>
                <a:gd name="T17" fmla="*/ 32 h 58"/>
                <a:gd name="T18" fmla="*/ 34 w 63"/>
                <a:gd name="T19" fmla="*/ 29 h 58"/>
                <a:gd name="T20" fmla="*/ 37 w 63"/>
                <a:gd name="T21" fmla="*/ 26 h 58"/>
                <a:gd name="T22" fmla="*/ 41 w 63"/>
                <a:gd name="T23" fmla="*/ 23 h 58"/>
                <a:gd name="T24" fmla="*/ 45 w 63"/>
                <a:gd name="T25" fmla="*/ 20 h 58"/>
                <a:gd name="T26" fmla="*/ 48 w 63"/>
                <a:gd name="T27" fmla="*/ 16 h 58"/>
                <a:gd name="T28" fmla="*/ 52 w 63"/>
                <a:gd name="T29" fmla="*/ 15 h 58"/>
                <a:gd name="T30" fmla="*/ 55 w 63"/>
                <a:gd name="T31" fmla="*/ 12 h 58"/>
                <a:gd name="T32" fmla="*/ 60 w 63"/>
                <a:gd name="T33" fmla="*/ 9 h 58"/>
                <a:gd name="T34" fmla="*/ 61 w 63"/>
                <a:gd name="T35" fmla="*/ 6 h 58"/>
                <a:gd name="T36" fmla="*/ 63 w 63"/>
                <a:gd name="T37" fmla="*/ 4 h 58"/>
                <a:gd name="T38" fmla="*/ 63 w 63"/>
                <a:gd name="T39" fmla="*/ 1 h 58"/>
                <a:gd name="T40" fmla="*/ 61 w 63"/>
                <a:gd name="T41" fmla="*/ 0 h 58"/>
                <a:gd name="T42" fmla="*/ 55 w 63"/>
                <a:gd name="T43" fmla="*/ 1 h 58"/>
                <a:gd name="T44" fmla="*/ 51 w 63"/>
                <a:gd name="T45" fmla="*/ 3 h 58"/>
                <a:gd name="T46" fmla="*/ 48 w 63"/>
                <a:gd name="T47" fmla="*/ 6 h 58"/>
                <a:gd name="T48" fmla="*/ 43 w 63"/>
                <a:gd name="T49" fmla="*/ 7 h 58"/>
                <a:gd name="T50" fmla="*/ 38 w 63"/>
                <a:gd name="T51" fmla="*/ 10 h 58"/>
                <a:gd name="T52" fmla="*/ 35 w 63"/>
                <a:gd name="T53" fmla="*/ 13 h 58"/>
                <a:gd name="T54" fmla="*/ 31 w 63"/>
                <a:gd name="T55" fmla="*/ 15 h 58"/>
                <a:gd name="T56" fmla="*/ 28 w 63"/>
                <a:gd name="T57" fmla="*/ 20 h 58"/>
                <a:gd name="T58" fmla="*/ 23 w 63"/>
                <a:gd name="T59" fmla="*/ 23 h 58"/>
                <a:gd name="T60" fmla="*/ 20 w 63"/>
                <a:gd name="T61" fmla="*/ 26 h 58"/>
                <a:gd name="T62" fmla="*/ 17 w 63"/>
                <a:gd name="T63" fmla="*/ 29 h 58"/>
                <a:gd name="T64" fmla="*/ 14 w 63"/>
                <a:gd name="T65" fmla="*/ 32 h 58"/>
                <a:gd name="T66" fmla="*/ 11 w 63"/>
                <a:gd name="T67" fmla="*/ 36 h 58"/>
                <a:gd name="T68" fmla="*/ 8 w 63"/>
                <a:gd name="T69" fmla="*/ 39 h 58"/>
                <a:gd name="T70" fmla="*/ 5 w 63"/>
                <a:gd name="T71" fmla="*/ 44 h 58"/>
                <a:gd name="T72" fmla="*/ 2 w 63"/>
                <a:gd name="T73" fmla="*/ 49 h 58"/>
                <a:gd name="T74" fmla="*/ 0 w 63"/>
                <a:gd name="T75" fmla="*/ 53 h 58"/>
                <a:gd name="T76" fmla="*/ 0 w 63"/>
                <a:gd name="T77" fmla="*/ 56 h 58"/>
                <a:gd name="T78" fmla="*/ 2 w 63"/>
                <a:gd name="T79" fmla="*/ 58 h 58"/>
                <a:gd name="T80" fmla="*/ 5 w 63"/>
                <a:gd name="T81" fmla="*/ 56 h 58"/>
                <a:gd name="T82" fmla="*/ 5 w 63"/>
                <a:gd name="T83"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 h="58">
                  <a:moveTo>
                    <a:pt x="5" y="56"/>
                  </a:moveTo>
                  <a:lnTo>
                    <a:pt x="8" y="53"/>
                  </a:lnTo>
                  <a:lnTo>
                    <a:pt x="11" y="50"/>
                  </a:lnTo>
                  <a:lnTo>
                    <a:pt x="12" y="46"/>
                  </a:lnTo>
                  <a:lnTo>
                    <a:pt x="17" y="42"/>
                  </a:lnTo>
                  <a:lnTo>
                    <a:pt x="20" y="39"/>
                  </a:lnTo>
                  <a:lnTo>
                    <a:pt x="23" y="36"/>
                  </a:lnTo>
                  <a:lnTo>
                    <a:pt x="26" y="35"/>
                  </a:lnTo>
                  <a:lnTo>
                    <a:pt x="31" y="32"/>
                  </a:lnTo>
                  <a:lnTo>
                    <a:pt x="34" y="29"/>
                  </a:lnTo>
                  <a:lnTo>
                    <a:pt x="37" y="26"/>
                  </a:lnTo>
                  <a:lnTo>
                    <a:pt x="41" y="23"/>
                  </a:lnTo>
                  <a:lnTo>
                    <a:pt x="45" y="20"/>
                  </a:lnTo>
                  <a:lnTo>
                    <a:pt x="48" y="16"/>
                  </a:lnTo>
                  <a:lnTo>
                    <a:pt x="52" y="15"/>
                  </a:lnTo>
                  <a:lnTo>
                    <a:pt x="55" y="12"/>
                  </a:lnTo>
                  <a:lnTo>
                    <a:pt x="60" y="9"/>
                  </a:lnTo>
                  <a:lnTo>
                    <a:pt x="61" y="6"/>
                  </a:lnTo>
                  <a:lnTo>
                    <a:pt x="63" y="4"/>
                  </a:lnTo>
                  <a:lnTo>
                    <a:pt x="63" y="1"/>
                  </a:lnTo>
                  <a:lnTo>
                    <a:pt x="61" y="0"/>
                  </a:lnTo>
                  <a:lnTo>
                    <a:pt x="55" y="1"/>
                  </a:lnTo>
                  <a:lnTo>
                    <a:pt x="51" y="3"/>
                  </a:lnTo>
                  <a:lnTo>
                    <a:pt x="48" y="6"/>
                  </a:lnTo>
                  <a:lnTo>
                    <a:pt x="43" y="7"/>
                  </a:lnTo>
                  <a:lnTo>
                    <a:pt x="38" y="10"/>
                  </a:lnTo>
                  <a:lnTo>
                    <a:pt x="35" y="13"/>
                  </a:lnTo>
                  <a:lnTo>
                    <a:pt x="31" y="15"/>
                  </a:lnTo>
                  <a:lnTo>
                    <a:pt x="28" y="20"/>
                  </a:lnTo>
                  <a:lnTo>
                    <a:pt x="23" y="23"/>
                  </a:lnTo>
                  <a:lnTo>
                    <a:pt x="20" y="26"/>
                  </a:lnTo>
                  <a:lnTo>
                    <a:pt x="17" y="29"/>
                  </a:lnTo>
                  <a:lnTo>
                    <a:pt x="14" y="32"/>
                  </a:lnTo>
                  <a:lnTo>
                    <a:pt x="11" y="36"/>
                  </a:lnTo>
                  <a:lnTo>
                    <a:pt x="8" y="39"/>
                  </a:lnTo>
                  <a:lnTo>
                    <a:pt x="5" y="44"/>
                  </a:lnTo>
                  <a:lnTo>
                    <a:pt x="2" y="49"/>
                  </a:lnTo>
                  <a:lnTo>
                    <a:pt x="0" y="53"/>
                  </a:lnTo>
                  <a:lnTo>
                    <a:pt x="0" y="56"/>
                  </a:lnTo>
                  <a:lnTo>
                    <a:pt x="2" y="58"/>
                  </a:lnTo>
                  <a:lnTo>
                    <a:pt x="5" y="56"/>
                  </a:lnTo>
                  <a:lnTo>
                    <a:pt x="5" y="5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4" name="Freeform 78"/>
            <p:cNvSpPr>
              <a:spLocks/>
            </p:cNvSpPr>
            <p:nvPr/>
          </p:nvSpPr>
          <p:spPr bwMode="auto">
            <a:xfrm>
              <a:off x="5305" y="2416"/>
              <a:ext cx="60" cy="35"/>
            </a:xfrm>
            <a:custGeom>
              <a:avLst/>
              <a:gdLst>
                <a:gd name="T0" fmla="*/ 1 w 65"/>
                <a:gd name="T1" fmla="*/ 36 h 36"/>
                <a:gd name="T2" fmla="*/ 4 w 65"/>
                <a:gd name="T3" fmla="*/ 33 h 36"/>
                <a:gd name="T4" fmla="*/ 7 w 65"/>
                <a:gd name="T5" fmla="*/ 29 h 36"/>
                <a:gd name="T6" fmla="*/ 10 w 65"/>
                <a:gd name="T7" fmla="*/ 28 h 36"/>
                <a:gd name="T8" fmla="*/ 13 w 65"/>
                <a:gd name="T9" fmla="*/ 25 h 36"/>
                <a:gd name="T10" fmla="*/ 16 w 65"/>
                <a:gd name="T11" fmla="*/ 22 h 36"/>
                <a:gd name="T12" fmla="*/ 21 w 65"/>
                <a:gd name="T13" fmla="*/ 20 h 36"/>
                <a:gd name="T14" fmla="*/ 24 w 65"/>
                <a:gd name="T15" fmla="*/ 19 h 36"/>
                <a:gd name="T16" fmla="*/ 29 w 65"/>
                <a:gd name="T17" fmla="*/ 17 h 36"/>
                <a:gd name="T18" fmla="*/ 32 w 65"/>
                <a:gd name="T19" fmla="*/ 16 h 36"/>
                <a:gd name="T20" fmla="*/ 35 w 65"/>
                <a:gd name="T21" fmla="*/ 13 h 36"/>
                <a:gd name="T22" fmla="*/ 39 w 65"/>
                <a:gd name="T23" fmla="*/ 11 h 36"/>
                <a:gd name="T24" fmla="*/ 44 w 65"/>
                <a:gd name="T25" fmla="*/ 11 h 36"/>
                <a:gd name="T26" fmla="*/ 47 w 65"/>
                <a:gd name="T27" fmla="*/ 10 h 36"/>
                <a:gd name="T28" fmla="*/ 52 w 65"/>
                <a:gd name="T29" fmla="*/ 8 h 36"/>
                <a:gd name="T30" fmla="*/ 56 w 65"/>
                <a:gd name="T31" fmla="*/ 7 h 36"/>
                <a:gd name="T32" fmla="*/ 61 w 65"/>
                <a:gd name="T33" fmla="*/ 7 h 36"/>
                <a:gd name="T34" fmla="*/ 62 w 65"/>
                <a:gd name="T35" fmla="*/ 3 h 36"/>
                <a:gd name="T36" fmla="*/ 65 w 65"/>
                <a:gd name="T37" fmla="*/ 0 h 36"/>
                <a:gd name="T38" fmla="*/ 61 w 65"/>
                <a:gd name="T39" fmla="*/ 0 h 36"/>
                <a:gd name="T40" fmla="*/ 56 w 65"/>
                <a:gd name="T41" fmla="*/ 0 h 36"/>
                <a:gd name="T42" fmla="*/ 52 w 65"/>
                <a:gd name="T43" fmla="*/ 0 h 36"/>
                <a:gd name="T44" fmla="*/ 49 w 65"/>
                <a:gd name="T45" fmla="*/ 0 h 36"/>
                <a:gd name="T46" fmla="*/ 44 w 65"/>
                <a:gd name="T47" fmla="*/ 2 h 36"/>
                <a:gd name="T48" fmla="*/ 39 w 65"/>
                <a:gd name="T49" fmla="*/ 2 h 36"/>
                <a:gd name="T50" fmla="*/ 35 w 65"/>
                <a:gd name="T51" fmla="*/ 3 h 36"/>
                <a:gd name="T52" fmla="*/ 30 w 65"/>
                <a:gd name="T53" fmla="*/ 5 h 36"/>
                <a:gd name="T54" fmla="*/ 29 w 65"/>
                <a:gd name="T55" fmla="*/ 5 h 36"/>
                <a:gd name="T56" fmla="*/ 26 w 65"/>
                <a:gd name="T57" fmla="*/ 7 h 36"/>
                <a:gd name="T58" fmla="*/ 23 w 65"/>
                <a:gd name="T59" fmla="*/ 8 h 36"/>
                <a:gd name="T60" fmla="*/ 19 w 65"/>
                <a:gd name="T61" fmla="*/ 10 h 36"/>
                <a:gd name="T62" fmla="*/ 16 w 65"/>
                <a:gd name="T63" fmla="*/ 11 h 36"/>
                <a:gd name="T64" fmla="*/ 13 w 65"/>
                <a:gd name="T65" fmla="*/ 13 h 36"/>
                <a:gd name="T66" fmla="*/ 12 w 65"/>
                <a:gd name="T67" fmla="*/ 14 h 36"/>
                <a:gd name="T68" fmla="*/ 9 w 65"/>
                <a:gd name="T69" fmla="*/ 17 h 36"/>
                <a:gd name="T70" fmla="*/ 4 w 65"/>
                <a:gd name="T71" fmla="*/ 20 h 36"/>
                <a:gd name="T72" fmla="*/ 1 w 65"/>
                <a:gd name="T73" fmla="*/ 25 h 36"/>
                <a:gd name="T74" fmla="*/ 0 w 65"/>
                <a:gd name="T75" fmla="*/ 28 h 36"/>
                <a:gd name="T76" fmla="*/ 0 w 65"/>
                <a:gd name="T77" fmla="*/ 29 h 36"/>
                <a:gd name="T78" fmla="*/ 0 w 65"/>
                <a:gd name="T79" fmla="*/ 33 h 36"/>
                <a:gd name="T80" fmla="*/ 1 w 65"/>
                <a:gd name="T81" fmla="*/ 36 h 36"/>
                <a:gd name="T82" fmla="*/ 1 w 65"/>
                <a:gd name="T8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36">
                  <a:moveTo>
                    <a:pt x="1" y="36"/>
                  </a:moveTo>
                  <a:lnTo>
                    <a:pt x="4" y="33"/>
                  </a:lnTo>
                  <a:lnTo>
                    <a:pt x="7" y="29"/>
                  </a:lnTo>
                  <a:lnTo>
                    <a:pt x="10" y="28"/>
                  </a:lnTo>
                  <a:lnTo>
                    <a:pt x="13" y="25"/>
                  </a:lnTo>
                  <a:lnTo>
                    <a:pt x="16" y="22"/>
                  </a:lnTo>
                  <a:lnTo>
                    <a:pt x="21" y="20"/>
                  </a:lnTo>
                  <a:lnTo>
                    <a:pt x="24" y="19"/>
                  </a:lnTo>
                  <a:lnTo>
                    <a:pt x="29" y="17"/>
                  </a:lnTo>
                  <a:lnTo>
                    <a:pt x="32" y="16"/>
                  </a:lnTo>
                  <a:lnTo>
                    <a:pt x="35" y="13"/>
                  </a:lnTo>
                  <a:lnTo>
                    <a:pt x="39" y="11"/>
                  </a:lnTo>
                  <a:lnTo>
                    <a:pt x="44" y="11"/>
                  </a:lnTo>
                  <a:lnTo>
                    <a:pt x="47" y="10"/>
                  </a:lnTo>
                  <a:lnTo>
                    <a:pt x="52" y="8"/>
                  </a:lnTo>
                  <a:lnTo>
                    <a:pt x="56" y="7"/>
                  </a:lnTo>
                  <a:lnTo>
                    <a:pt x="61" y="7"/>
                  </a:lnTo>
                  <a:lnTo>
                    <a:pt x="62" y="3"/>
                  </a:lnTo>
                  <a:lnTo>
                    <a:pt x="65" y="0"/>
                  </a:lnTo>
                  <a:lnTo>
                    <a:pt x="61" y="0"/>
                  </a:lnTo>
                  <a:lnTo>
                    <a:pt x="56" y="0"/>
                  </a:lnTo>
                  <a:lnTo>
                    <a:pt x="52" y="0"/>
                  </a:lnTo>
                  <a:lnTo>
                    <a:pt x="49" y="0"/>
                  </a:lnTo>
                  <a:lnTo>
                    <a:pt x="44" y="2"/>
                  </a:lnTo>
                  <a:lnTo>
                    <a:pt x="39" y="2"/>
                  </a:lnTo>
                  <a:lnTo>
                    <a:pt x="35" y="3"/>
                  </a:lnTo>
                  <a:lnTo>
                    <a:pt x="30" y="5"/>
                  </a:lnTo>
                  <a:lnTo>
                    <a:pt x="29" y="5"/>
                  </a:lnTo>
                  <a:lnTo>
                    <a:pt x="26" y="7"/>
                  </a:lnTo>
                  <a:lnTo>
                    <a:pt x="23" y="8"/>
                  </a:lnTo>
                  <a:lnTo>
                    <a:pt x="19" y="10"/>
                  </a:lnTo>
                  <a:lnTo>
                    <a:pt x="16" y="11"/>
                  </a:lnTo>
                  <a:lnTo>
                    <a:pt x="13" y="13"/>
                  </a:lnTo>
                  <a:lnTo>
                    <a:pt x="12" y="14"/>
                  </a:lnTo>
                  <a:lnTo>
                    <a:pt x="9" y="17"/>
                  </a:lnTo>
                  <a:lnTo>
                    <a:pt x="4" y="20"/>
                  </a:lnTo>
                  <a:lnTo>
                    <a:pt x="1" y="25"/>
                  </a:lnTo>
                  <a:lnTo>
                    <a:pt x="0" y="28"/>
                  </a:lnTo>
                  <a:lnTo>
                    <a:pt x="0" y="29"/>
                  </a:lnTo>
                  <a:lnTo>
                    <a:pt x="0" y="33"/>
                  </a:lnTo>
                  <a:lnTo>
                    <a:pt x="1" y="36"/>
                  </a:lnTo>
                  <a:lnTo>
                    <a:pt x="1" y="3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5" name="Freeform 79"/>
            <p:cNvSpPr>
              <a:spLocks/>
            </p:cNvSpPr>
            <p:nvPr/>
          </p:nvSpPr>
          <p:spPr bwMode="auto">
            <a:xfrm>
              <a:off x="5281" y="2390"/>
              <a:ext cx="82" cy="64"/>
            </a:xfrm>
            <a:custGeom>
              <a:avLst/>
              <a:gdLst>
                <a:gd name="T0" fmla="*/ 84 w 90"/>
                <a:gd name="T1" fmla="*/ 63 h 66"/>
                <a:gd name="T2" fmla="*/ 87 w 90"/>
                <a:gd name="T3" fmla="*/ 64 h 66"/>
                <a:gd name="T4" fmla="*/ 90 w 90"/>
                <a:gd name="T5" fmla="*/ 66 h 66"/>
                <a:gd name="T6" fmla="*/ 90 w 90"/>
                <a:gd name="T7" fmla="*/ 64 h 66"/>
                <a:gd name="T8" fmla="*/ 90 w 90"/>
                <a:gd name="T9" fmla="*/ 61 h 66"/>
                <a:gd name="T10" fmla="*/ 88 w 90"/>
                <a:gd name="T11" fmla="*/ 60 h 66"/>
                <a:gd name="T12" fmla="*/ 87 w 90"/>
                <a:gd name="T13" fmla="*/ 56 h 66"/>
                <a:gd name="T14" fmla="*/ 85 w 90"/>
                <a:gd name="T15" fmla="*/ 53 h 66"/>
                <a:gd name="T16" fmla="*/ 84 w 90"/>
                <a:gd name="T17" fmla="*/ 50 h 66"/>
                <a:gd name="T18" fmla="*/ 82 w 90"/>
                <a:gd name="T19" fmla="*/ 47 h 66"/>
                <a:gd name="T20" fmla="*/ 79 w 90"/>
                <a:gd name="T21" fmla="*/ 44 h 66"/>
                <a:gd name="T22" fmla="*/ 78 w 90"/>
                <a:gd name="T23" fmla="*/ 41 h 66"/>
                <a:gd name="T24" fmla="*/ 75 w 90"/>
                <a:gd name="T25" fmla="*/ 38 h 66"/>
                <a:gd name="T26" fmla="*/ 72 w 90"/>
                <a:gd name="T27" fmla="*/ 34 h 66"/>
                <a:gd name="T28" fmla="*/ 67 w 90"/>
                <a:gd name="T29" fmla="*/ 29 h 66"/>
                <a:gd name="T30" fmla="*/ 62 w 90"/>
                <a:gd name="T31" fmla="*/ 26 h 66"/>
                <a:gd name="T32" fmla="*/ 58 w 90"/>
                <a:gd name="T33" fmla="*/ 23 h 66"/>
                <a:gd name="T34" fmla="*/ 53 w 90"/>
                <a:gd name="T35" fmla="*/ 18 h 66"/>
                <a:gd name="T36" fmla="*/ 49 w 90"/>
                <a:gd name="T37" fmla="*/ 15 h 66"/>
                <a:gd name="T38" fmla="*/ 45 w 90"/>
                <a:gd name="T39" fmla="*/ 12 h 66"/>
                <a:gd name="T40" fmla="*/ 42 w 90"/>
                <a:gd name="T41" fmla="*/ 11 h 66"/>
                <a:gd name="T42" fmla="*/ 38 w 90"/>
                <a:gd name="T43" fmla="*/ 9 h 66"/>
                <a:gd name="T44" fmla="*/ 33 w 90"/>
                <a:gd name="T45" fmla="*/ 6 h 66"/>
                <a:gd name="T46" fmla="*/ 27 w 90"/>
                <a:gd name="T47" fmla="*/ 4 h 66"/>
                <a:gd name="T48" fmla="*/ 23 w 90"/>
                <a:gd name="T49" fmla="*/ 3 h 66"/>
                <a:gd name="T50" fmla="*/ 18 w 90"/>
                <a:gd name="T51" fmla="*/ 1 h 66"/>
                <a:gd name="T52" fmla="*/ 12 w 90"/>
                <a:gd name="T53" fmla="*/ 0 h 66"/>
                <a:gd name="T54" fmla="*/ 7 w 90"/>
                <a:gd name="T55" fmla="*/ 0 h 66"/>
                <a:gd name="T56" fmla="*/ 3 w 90"/>
                <a:gd name="T57" fmla="*/ 1 h 66"/>
                <a:gd name="T58" fmla="*/ 0 w 90"/>
                <a:gd name="T59" fmla="*/ 1 h 66"/>
                <a:gd name="T60" fmla="*/ 0 w 90"/>
                <a:gd name="T61" fmla="*/ 3 h 66"/>
                <a:gd name="T62" fmla="*/ 0 w 90"/>
                <a:gd name="T63" fmla="*/ 4 h 66"/>
                <a:gd name="T64" fmla="*/ 1 w 90"/>
                <a:gd name="T65" fmla="*/ 6 h 66"/>
                <a:gd name="T66" fmla="*/ 4 w 90"/>
                <a:gd name="T67" fmla="*/ 8 h 66"/>
                <a:gd name="T68" fmla="*/ 9 w 90"/>
                <a:gd name="T69" fmla="*/ 9 h 66"/>
                <a:gd name="T70" fmla="*/ 12 w 90"/>
                <a:gd name="T71" fmla="*/ 9 h 66"/>
                <a:gd name="T72" fmla="*/ 13 w 90"/>
                <a:gd name="T73" fmla="*/ 11 h 66"/>
                <a:gd name="T74" fmla="*/ 16 w 90"/>
                <a:gd name="T75" fmla="*/ 12 h 66"/>
                <a:gd name="T76" fmla="*/ 19 w 90"/>
                <a:gd name="T77" fmla="*/ 14 h 66"/>
                <a:gd name="T78" fmla="*/ 24 w 90"/>
                <a:gd name="T79" fmla="*/ 15 h 66"/>
                <a:gd name="T80" fmla="*/ 29 w 90"/>
                <a:gd name="T81" fmla="*/ 17 h 66"/>
                <a:gd name="T82" fmla="*/ 33 w 90"/>
                <a:gd name="T83" fmla="*/ 18 h 66"/>
                <a:gd name="T84" fmla="*/ 38 w 90"/>
                <a:gd name="T85" fmla="*/ 21 h 66"/>
                <a:gd name="T86" fmla="*/ 41 w 90"/>
                <a:gd name="T87" fmla="*/ 23 h 66"/>
                <a:gd name="T88" fmla="*/ 45 w 90"/>
                <a:gd name="T89" fmla="*/ 26 h 66"/>
                <a:gd name="T90" fmla="*/ 50 w 90"/>
                <a:gd name="T91" fmla="*/ 27 h 66"/>
                <a:gd name="T92" fmla="*/ 53 w 90"/>
                <a:gd name="T93" fmla="*/ 29 h 66"/>
                <a:gd name="T94" fmla="*/ 55 w 90"/>
                <a:gd name="T95" fmla="*/ 30 h 66"/>
                <a:gd name="T96" fmla="*/ 58 w 90"/>
                <a:gd name="T97" fmla="*/ 32 h 66"/>
                <a:gd name="T98" fmla="*/ 61 w 90"/>
                <a:gd name="T99" fmla="*/ 35 h 66"/>
                <a:gd name="T100" fmla="*/ 62 w 90"/>
                <a:gd name="T101" fmla="*/ 37 h 66"/>
                <a:gd name="T102" fmla="*/ 67 w 90"/>
                <a:gd name="T103" fmla="*/ 41 h 66"/>
                <a:gd name="T104" fmla="*/ 70 w 90"/>
                <a:gd name="T105" fmla="*/ 44 h 66"/>
                <a:gd name="T106" fmla="*/ 73 w 90"/>
                <a:gd name="T107" fmla="*/ 49 h 66"/>
                <a:gd name="T108" fmla="*/ 76 w 90"/>
                <a:gd name="T109" fmla="*/ 53 h 66"/>
                <a:gd name="T110" fmla="*/ 79 w 90"/>
                <a:gd name="T111" fmla="*/ 58 h 66"/>
                <a:gd name="T112" fmla="*/ 84 w 90"/>
                <a:gd name="T113" fmla="*/ 63 h 66"/>
                <a:gd name="T114" fmla="*/ 84 w 90"/>
                <a:gd name="T115"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66">
                  <a:moveTo>
                    <a:pt x="84" y="63"/>
                  </a:moveTo>
                  <a:lnTo>
                    <a:pt x="87" y="64"/>
                  </a:lnTo>
                  <a:lnTo>
                    <a:pt x="90" y="66"/>
                  </a:lnTo>
                  <a:lnTo>
                    <a:pt x="90" y="64"/>
                  </a:lnTo>
                  <a:lnTo>
                    <a:pt x="90" y="61"/>
                  </a:lnTo>
                  <a:lnTo>
                    <a:pt x="88" y="60"/>
                  </a:lnTo>
                  <a:lnTo>
                    <a:pt x="87" y="56"/>
                  </a:lnTo>
                  <a:lnTo>
                    <a:pt x="85" y="53"/>
                  </a:lnTo>
                  <a:lnTo>
                    <a:pt x="84" y="50"/>
                  </a:lnTo>
                  <a:lnTo>
                    <a:pt x="82" y="47"/>
                  </a:lnTo>
                  <a:lnTo>
                    <a:pt x="79" y="44"/>
                  </a:lnTo>
                  <a:lnTo>
                    <a:pt x="78" y="41"/>
                  </a:lnTo>
                  <a:lnTo>
                    <a:pt x="75" y="38"/>
                  </a:lnTo>
                  <a:lnTo>
                    <a:pt x="72" y="34"/>
                  </a:lnTo>
                  <a:lnTo>
                    <a:pt x="67" y="29"/>
                  </a:lnTo>
                  <a:lnTo>
                    <a:pt x="62" y="26"/>
                  </a:lnTo>
                  <a:lnTo>
                    <a:pt x="58" y="23"/>
                  </a:lnTo>
                  <a:lnTo>
                    <a:pt x="53" y="18"/>
                  </a:lnTo>
                  <a:lnTo>
                    <a:pt x="49" y="15"/>
                  </a:lnTo>
                  <a:lnTo>
                    <a:pt x="45" y="12"/>
                  </a:lnTo>
                  <a:lnTo>
                    <a:pt x="42" y="11"/>
                  </a:lnTo>
                  <a:lnTo>
                    <a:pt x="38" y="9"/>
                  </a:lnTo>
                  <a:lnTo>
                    <a:pt x="33" y="6"/>
                  </a:lnTo>
                  <a:lnTo>
                    <a:pt x="27" y="4"/>
                  </a:lnTo>
                  <a:lnTo>
                    <a:pt x="23" y="3"/>
                  </a:lnTo>
                  <a:lnTo>
                    <a:pt x="18" y="1"/>
                  </a:lnTo>
                  <a:lnTo>
                    <a:pt x="12" y="0"/>
                  </a:lnTo>
                  <a:lnTo>
                    <a:pt x="7" y="0"/>
                  </a:lnTo>
                  <a:lnTo>
                    <a:pt x="3" y="1"/>
                  </a:lnTo>
                  <a:lnTo>
                    <a:pt x="0" y="1"/>
                  </a:lnTo>
                  <a:lnTo>
                    <a:pt x="0" y="3"/>
                  </a:lnTo>
                  <a:lnTo>
                    <a:pt x="0" y="4"/>
                  </a:lnTo>
                  <a:lnTo>
                    <a:pt x="1" y="6"/>
                  </a:lnTo>
                  <a:lnTo>
                    <a:pt x="4" y="8"/>
                  </a:lnTo>
                  <a:lnTo>
                    <a:pt x="9" y="9"/>
                  </a:lnTo>
                  <a:lnTo>
                    <a:pt x="12" y="9"/>
                  </a:lnTo>
                  <a:lnTo>
                    <a:pt x="13" y="11"/>
                  </a:lnTo>
                  <a:lnTo>
                    <a:pt x="16" y="12"/>
                  </a:lnTo>
                  <a:lnTo>
                    <a:pt x="19" y="14"/>
                  </a:lnTo>
                  <a:lnTo>
                    <a:pt x="24" y="15"/>
                  </a:lnTo>
                  <a:lnTo>
                    <a:pt x="29" y="17"/>
                  </a:lnTo>
                  <a:lnTo>
                    <a:pt x="33" y="18"/>
                  </a:lnTo>
                  <a:lnTo>
                    <a:pt x="38" y="21"/>
                  </a:lnTo>
                  <a:lnTo>
                    <a:pt x="41" y="23"/>
                  </a:lnTo>
                  <a:lnTo>
                    <a:pt x="45" y="26"/>
                  </a:lnTo>
                  <a:lnTo>
                    <a:pt x="50" y="27"/>
                  </a:lnTo>
                  <a:lnTo>
                    <a:pt x="53" y="29"/>
                  </a:lnTo>
                  <a:lnTo>
                    <a:pt x="55" y="30"/>
                  </a:lnTo>
                  <a:lnTo>
                    <a:pt x="58" y="32"/>
                  </a:lnTo>
                  <a:lnTo>
                    <a:pt x="61" y="35"/>
                  </a:lnTo>
                  <a:lnTo>
                    <a:pt x="62" y="37"/>
                  </a:lnTo>
                  <a:lnTo>
                    <a:pt x="67" y="41"/>
                  </a:lnTo>
                  <a:lnTo>
                    <a:pt x="70" y="44"/>
                  </a:lnTo>
                  <a:lnTo>
                    <a:pt x="73" y="49"/>
                  </a:lnTo>
                  <a:lnTo>
                    <a:pt x="76" y="53"/>
                  </a:lnTo>
                  <a:lnTo>
                    <a:pt x="79" y="58"/>
                  </a:lnTo>
                  <a:lnTo>
                    <a:pt x="84" y="63"/>
                  </a:lnTo>
                  <a:lnTo>
                    <a:pt x="84" y="6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6" name="Freeform 80"/>
            <p:cNvSpPr>
              <a:spLocks/>
            </p:cNvSpPr>
            <p:nvPr/>
          </p:nvSpPr>
          <p:spPr bwMode="auto">
            <a:xfrm>
              <a:off x="5315" y="2521"/>
              <a:ext cx="60" cy="86"/>
            </a:xfrm>
            <a:custGeom>
              <a:avLst/>
              <a:gdLst>
                <a:gd name="T0" fmla="*/ 6 w 64"/>
                <a:gd name="T1" fmla="*/ 88 h 88"/>
                <a:gd name="T2" fmla="*/ 11 w 64"/>
                <a:gd name="T3" fmla="*/ 83 h 88"/>
                <a:gd name="T4" fmla="*/ 14 w 64"/>
                <a:gd name="T5" fmla="*/ 80 h 88"/>
                <a:gd name="T6" fmla="*/ 18 w 64"/>
                <a:gd name="T7" fmla="*/ 75 h 88"/>
                <a:gd name="T8" fmla="*/ 23 w 64"/>
                <a:gd name="T9" fmla="*/ 71 h 88"/>
                <a:gd name="T10" fmla="*/ 27 w 64"/>
                <a:gd name="T11" fmla="*/ 66 h 88"/>
                <a:gd name="T12" fmla="*/ 32 w 64"/>
                <a:gd name="T13" fmla="*/ 62 h 88"/>
                <a:gd name="T14" fmla="*/ 37 w 64"/>
                <a:gd name="T15" fmla="*/ 57 h 88"/>
                <a:gd name="T16" fmla="*/ 40 w 64"/>
                <a:gd name="T17" fmla="*/ 52 h 88"/>
                <a:gd name="T18" fmla="*/ 44 w 64"/>
                <a:gd name="T19" fmla="*/ 46 h 88"/>
                <a:gd name="T20" fmla="*/ 47 w 64"/>
                <a:gd name="T21" fmla="*/ 42 h 88"/>
                <a:gd name="T22" fmla="*/ 52 w 64"/>
                <a:gd name="T23" fmla="*/ 36 h 88"/>
                <a:gd name="T24" fmla="*/ 55 w 64"/>
                <a:gd name="T25" fmla="*/ 31 h 88"/>
                <a:gd name="T26" fmla="*/ 56 w 64"/>
                <a:gd name="T27" fmla="*/ 25 h 88"/>
                <a:gd name="T28" fmla="*/ 60 w 64"/>
                <a:gd name="T29" fmla="*/ 19 h 88"/>
                <a:gd name="T30" fmla="*/ 61 w 64"/>
                <a:gd name="T31" fmla="*/ 14 h 88"/>
                <a:gd name="T32" fmla="*/ 64 w 64"/>
                <a:gd name="T33" fmla="*/ 8 h 88"/>
                <a:gd name="T34" fmla="*/ 64 w 64"/>
                <a:gd name="T35" fmla="*/ 5 h 88"/>
                <a:gd name="T36" fmla="*/ 64 w 64"/>
                <a:gd name="T37" fmla="*/ 2 h 88"/>
                <a:gd name="T38" fmla="*/ 63 w 64"/>
                <a:gd name="T39" fmla="*/ 0 h 88"/>
                <a:gd name="T40" fmla="*/ 63 w 64"/>
                <a:gd name="T41" fmla="*/ 0 h 88"/>
                <a:gd name="T42" fmla="*/ 60 w 64"/>
                <a:gd name="T43" fmla="*/ 0 h 88"/>
                <a:gd name="T44" fmla="*/ 58 w 64"/>
                <a:gd name="T45" fmla="*/ 2 h 88"/>
                <a:gd name="T46" fmla="*/ 55 w 64"/>
                <a:gd name="T47" fmla="*/ 7 h 88"/>
                <a:gd name="T48" fmla="*/ 53 w 64"/>
                <a:gd name="T49" fmla="*/ 11 h 88"/>
                <a:gd name="T50" fmla="*/ 50 w 64"/>
                <a:gd name="T51" fmla="*/ 17 h 88"/>
                <a:gd name="T52" fmla="*/ 47 w 64"/>
                <a:gd name="T53" fmla="*/ 22 h 88"/>
                <a:gd name="T54" fmla="*/ 44 w 64"/>
                <a:gd name="T55" fmla="*/ 26 h 88"/>
                <a:gd name="T56" fmla="*/ 41 w 64"/>
                <a:gd name="T57" fmla="*/ 31 h 88"/>
                <a:gd name="T58" fmla="*/ 38 w 64"/>
                <a:gd name="T59" fmla="*/ 36 h 88"/>
                <a:gd name="T60" fmla="*/ 37 w 64"/>
                <a:gd name="T61" fmla="*/ 40 h 88"/>
                <a:gd name="T62" fmla="*/ 32 w 64"/>
                <a:gd name="T63" fmla="*/ 45 h 88"/>
                <a:gd name="T64" fmla="*/ 29 w 64"/>
                <a:gd name="T65" fmla="*/ 49 h 88"/>
                <a:gd name="T66" fmla="*/ 24 w 64"/>
                <a:gd name="T67" fmla="*/ 54 h 88"/>
                <a:gd name="T68" fmla="*/ 21 w 64"/>
                <a:gd name="T69" fmla="*/ 59 h 88"/>
                <a:gd name="T70" fmla="*/ 18 w 64"/>
                <a:gd name="T71" fmla="*/ 62 h 88"/>
                <a:gd name="T72" fmla="*/ 15 w 64"/>
                <a:gd name="T73" fmla="*/ 66 h 88"/>
                <a:gd name="T74" fmla="*/ 11 w 64"/>
                <a:gd name="T75" fmla="*/ 69 h 88"/>
                <a:gd name="T76" fmla="*/ 7 w 64"/>
                <a:gd name="T77" fmla="*/ 74 h 88"/>
                <a:gd name="T78" fmla="*/ 3 w 64"/>
                <a:gd name="T79" fmla="*/ 77 h 88"/>
                <a:gd name="T80" fmla="*/ 0 w 64"/>
                <a:gd name="T81" fmla="*/ 80 h 88"/>
                <a:gd name="T82" fmla="*/ 0 w 64"/>
                <a:gd name="T83" fmla="*/ 83 h 88"/>
                <a:gd name="T84" fmla="*/ 0 w 64"/>
                <a:gd name="T85" fmla="*/ 86 h 88"/>
                <a:gd name="T86" fmla="*/ 1 w 64"/>
                <a:gd name="T87" fmla="*/ 88 h 88"/>
                <a:gd name="T88" fmla="*/ 6 w 64"/>
                <a:gd name="T89" fmla="*/ 88 h 88"/>
                <a:gd name="T90" fmla="*/ 6 w 64"/>
                <a:gd name="T9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88">
                  <a:moveTo>
                    <a:pt x="6" y="88"/>
                  </a:moveTo>
                  <a:lnTo>
                    <a:pt x="11" y="83"/>
                  </a:lnTo>
                  <a:lnTo>
                    <a:pt x="14" y="80"/>
                  </a:lnTo>
                  <a:lnTo>
                    <a:pt x="18" y="75"/>
                  </a:lnTo>
                  <a:lnTo>
                    <a:pt x="23" y="71"/>
                  </a:lnTo>
                  <a:lnTo>
                    <a:pt x="27" y="66"/>
                  </a:lnTo>
                  <a:lnTo>
                    <a:pt x="32" y="62"/>
                  </a:lnTo>
                  <a:lnTo>
                    <a:pt x="37" y="57"/>
                  </a:lnTo>
                  <a:lnTo>
                    <a:pt x="40" y="52"/>
                  </a:lnTo>
                  <a:lnTo>
                    <a:pt x="44" y="46"/>
                  </a:lnTo>
                  <a:lnTo>
                    <a:pt x="47" y="42"/>
                  </a:lnTo>
                  <a:lnTo>
                    <a:pt x="52" y="36"/>
                  </a:lnTo>
                  <a:lnTo>
                    <a:pt x="55" y="31"/>
                  </a:lnTo>
                  <a:lnTo>
                    <a:pt x="56" y="25"/>
                  </a:lnTo>
                  <a:lnTo>
                    <a:pt x="60" y="19"/>
                  </a:lnTo>
                  <a:lnTo>
                    <a:pt x="61" y="14"/>
                  </a:lnTo>
                  <a:lnTo>
                    <a:pt x="64" y="8"/>
                  </a:lnTo>
                  <a:lnTo>
                    <a:pt x="64" y="5"/>
                  </a:lnTo>
                  <a:lnTo>
                    <a:pt x="64" y="2"/>
                  </a:lnTo>
                  <a:lnTo>
                    <a:pt x="63" y="0"/>
                  </a:lnTo>
                  <a:lnTo>
                    <a:pt x="63" y="0"/>
                  </a:lnTo>
                  <a:lnTo>
                    <a:pt x="60" y="0"/>
                  </a:lnTo>
                  <a:lnTo>
                    <a:pt x="58" y="2"/>
                  </a:lnTo>
                  <a:lnTo>
                    <a:pt x="55" y="7"/>
                  </a:lnTo>
                  <a:lnTo>
                    <a:pt x="53" y="11"/>
                  </a:lnTo>
                  <a:lnTo>
                    <a:pt x="50" y="17"/>
                  </a:lnTo>
                  <a:lnTo>
                    <a:pt x="47" y="22"/>
                  </a:lnTo>
                  <a:lnTo>
                    <a:pt x="44" y="26"/>
                  </a:lnTo>
                  <a:lnTo>
                    <a:pt x="41" y="31"/>
                  </a:lnTo>
                  <a:lnTo>
                    <a:pt x="38" y="36"/>
                  </a:lnTo>
                  <a:lnTo>
                    <a:pt x="37" y="40"/>
                  </a:lnTo>
                  <a:lnTo>
                    <a:pt x="32" y="45"/>
                  </a:lnTo>
                  <a:lnTo>
                    <a:pt x="29" y="49"/>
                  </a:lnTo>
                  <a:lnTo>
                    <a:pt x="24" y="54"/>
                  </a:lnTo>
                  <a:lnTo>
                    <a:pt x="21" y="59"/>
                  </a:lnTo>
                  <a:lnTo>
                    <a:pt x="18" y="62"/>
                  </a:lnTo>
                  <a:lnTo>
                    <a:pt x="15" y="66"/>
                  </a:lnTo>
                  <a:lnTo>
                    <a:pt x="11" y="69"/>
                  </a:lnTo>
                  <a:lnTo>
                    <a:pt x="7" y="74"/>
                  </a:lnTo>
                  <a:lnTo>
                    <a:pt x="3" y="77"/>
                  </a:lnTo>
                  <a:lnTo>
                    <a:pt x="0" y="80"/>
                  </a:lnTo>
                  <a:lnTo>
                    <a:pt x="0" y="83"/>
                  </a:lnTo>
                  <a:lnTo>
                    <a:pt x="0" y="86"/>
                  </a:lnTo>
                  <a:lnTo>
                    <a:pt x="1" y="88"/>
                  </a:lnTo>
                  <a:lnTo>
                    <a:pt x="6" y="88"/>
                  </a:lnTo>
                  <a:lnTo>
                    <a:pt x="6" y="88"/>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7" name="Freeform 81"/>
            <p:cNvSpPr>
              <a:spLocks/>
            </p:cNvSpPr>
            <p:nvPr/>
          </p:nvSpPr>
          <p:spPr bwMode="auto">
            <a:xfrm>
              <a:off x="5310" y="2518"/>
              <a:ext cx="75" cy="47"/>
            </a:xfrm>
            <a:custGeom>
              <a:avLst/>
              <a:gdLst>
                <a:gd name="T0" fmla="*/ 76 w 81"/>
                <a:gd name="T1" fmla="*/ 48 h 48"/>
                <a:gd name="T2" fmla="*/ 79 w 81"/>
                <a:gd name="T3" fmla="*/ 48 h 48"/>
                <a:gd name="T4" fmla="*/ 81 w 81"/>
                <a:gd name="T5" fmla="*/ 46 h 48"/>
                <a:gd name="T6" fmla="*/ 81 w 81"/>
                <a:gd name="T7" fmla="*/ 45 h 48"/>
                <a:gd name="T8" fmla="*/ 79 w 81"/>
                <a:gd name="T9" fmla="*/ 42 h 48"/>
                <a:gd name="T10" fmla="*/ 76 w 81"/>
                <a:gd name="T11" fmla="*/ 39 h 48"/>
                <a:gd name="T12" fmla="*/ 73 w 81"/>
                <a:gd name="T13" fmla="*/ 34 h 48"/>
                <a:gd name="T14" fmla="*/ 69 w 81"/>
                <a:gd name="T15" fmla="*/ 31 h 48"/>
                <a:gd name="T16" fmla="*/ 64 w 81"/>
                <a:gd name="T17" fmla="*/ 26 h 48"/>
                <a:gd name="T18" fmla="*/ 59 w 81"/>
                <a:gd name="T19" fmla="*/ 23 h 48"/>
                <a:gd name="T20" fmla="*/ 55 w 81"/>
                <a:gd name="T21" fmla="*/ 22 h 48"/>
                <a:gd name="T22" fmla="*/ 50 w 81"/>
                <a:gd name="T23" fmla="*/ 19 h 48"/>
                <a:gd name="T24" fmla="*/ 47 w 81"/>
                <a:gd name="T25" fmla="*/ 17 h 48"/>
                <a:gd name="T26" fmla="*/ 43 w 81"/>
                <a:gd name="T27" fmla="*/ 14 h 48"/>
                <a:gd name="T28" fmla="*/ 40 w 81"/>
                <a:gd name="T29" fmla="*/ 13 h 48"/>
                <a:gd name="T30" fmla="*/ 36 w 81"/>
                <a:gd name="T31" fmla="*/ 11 h 48"/>
                <a:gd name="T32" fmla="*/ 33 w 81"/>
                <a:gd name="T33" fmla="*/ 10 h 48"/>
                <a:gd name="T34" fmla="*/ 29 w 81"/>
                <a:gd name="T35" fmla="*/ 6 h 48"/>
                <a:gd name="T36" fmla="*/ 26 w 81"/>
                <a:gd name="T37" fmla="*/ 5 h 48"/>
                <a:gd name="T38" fmla="*/ 21 w 81"/>
                <a:gd name="T39" fmla="*/ 3 h 48"/>
                <a:gd name="T40" fmla="*/ 17 w 81"/>
                <a:gd name="T41" fmla="*/ 2 h 48"/>
                <a:gd name="T42" fmla="*/ 12 w 81"/>
                <a:gd name="T43" fmla="*/ 0 h 48"/>
                <a:gd name="T44" fmla="*/ 9 w 81"/>
                <a:gd name="T45" fmla="*/ 0 h 48"/>
                <a:gd name="T46" fmla="*/ 4 w 81"/>
                <a:gd name="T47" fmla="*/ 0 h 48"/>
                <a:gd name="T48" fmla="*/ 1 w 81"/>
                <a:gd name="T49" fmla="*/ 2 h 48"/>
                <a:gd name="T50" fmla="*/ 0 w 81"/>
                <a:gd name="T51" fmla="*/ 5 h 48"/>
                <a:gd name="T52" fmla="*/ 3 w 81"/>
                <a:gd name="T53" fmla="*/ 8 h 48"/>
                <a:gd name="T54" fmla="*/ 6 w 81"/>
                <a:gd name="T55" fmla="*/ 10 h 48"/>
                <a:gd name="T56" fmla="*/ 9 w 81"/>
                <a:gd name="T57" fmla="*/ 11 h 48"/>
                <a:gd name="T58" fmla="*/ 13 w 81"/>
                <a:gd name="T59" fmla="*/ 13 h 48"/>
                <a:gd name="T60" fmla="*/ 18 w 81"/>
                <a:gd name="T61" fmla="*/ 14 h 48"/>
                <a:gd name="T62" fmla="*/ 23 w 81"/>
                <a:gd name="T63" fmla="*/ 16 h 48"/>
                <a:gd name="T64" fmla="*/ 27 w 81"/>
                <a:gd name="T65" fmla="*/ 17 h 48"/>
                <a:gd name="T66" fmla="*/ 32 w 81"/>
                <a:gd name="T67" fmla="*/ 19 h 48"/>
                <a:gd name="T68" fmla="*/ 38 w 81"/>
                <a:gd name="T69" fmla="*/ 22 h 48"/>
                <a:gd name="T70" fmla="*/ 43 w 81"/>
                <a:gd name="T71" fmla="*/ 23 h 48"/>
                <a:gd name="T72" fmla="*/ 47 w 81"/>
                <a:gd name="T73" fmla="*/ 25 h 48"/>
                <a:gd name="T74" fmla="*/ 52 w 81"/>
                <a:gd name="T75" fmla="*/ 28 h 48"/>
                <a:gd name="T76" fmla="*/ 56 w 81"/>
                <a:gd name="T77" fmla="*/ 31 h 48"/>
                <a:gd name="T78" fmla="*/ 59 w 81"/>
                <a:gd name="T79" fmla="*/ 32 h 48"/>
                <a:gd name="T80" fmla="*/ 62 w 81"/>
                <a:gd name="T81" fmla="*/ 36 h 48"/>
                <a:gd name="T82" fmla="*/ 64 w 81"/>
                <a:gd name="T83" fmla="*/ 37 h 48"/>
                <a:gd name="T84" fmla="*/ 66 w 81"/>
                <a:gd name="T85" fmla="*/ 40 h 48"/>
                <a:gd name="T86" fmla="*/ 69 w 81"/>
                <a:gd name="T87" fmla="*/ 42 h 48"/>
                <a:gd name="T88" fmla="*/ 70 w 81"/>
                <a:gd name="T89" fmla="*/ 45 h 48"/>
                <a:gd name="T90" fmla="*/ 73 w 81"/>
                <a:gd name="T91" fmla="*/ 46 h 48"/>
                <a:gd name="T92" fmla="*/ 76 w 81"/>
                <a:gd name="T93" fmla="*/ 48 h 48"/>
                <a:gd name="T94" fmla="*/ 76 w 81"/>
                <a:gd name="T9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48">
                  <a:moveTo>
                    <a:pt x="76" y="48"/>
                  </a:moveTo>
                  <a:lnTo>
                    <a:pt x="79" y="48"/>
                  </a:lnTo>
                  <a:lnTo>
                    <a:pt x="81" y="46"/>
                  </a:lnTo>
                  <a:lnTo>
                    <a:pt x="81" y="45"/>
                  </a:lnTo>
                  <a:lnTo>
                    <a:pt x="79" y="42"/>
                  </a:lnTo>
                  <a:lnTo>
                    <a:pt x="76" y="39"/>
                  </a:lnTo>
                  <a:lnTo>
                    <a:pt x="73" y="34"/>
                  </a:lnTo>
                  <a:lnTo>
                    <a:pt x="69" y="31"/>
                  </a:lnTo>
                  <a:lnTo>
                    <a:pt x="64" y="26"/>
                  </a:lnTo>
                  <a:lnTo>
                    <a:pt x="59" y="23"/>
                  </a:lnTo>
                  <a:lnTo>
                    <a:pt x="55" y="22"/>
                  </a:lnTo>
                  <a:lnTo>
                    <a:pt x="50" y="19"/>
                  </a:lnTo>
                  <a:lnTo>
                    <a:pt x="47" y="17"/>
                  </a:lnTo>
                  <a:lnTo>
                    <a:pt x="43" y="14"/>
                  </a:lnTo>
                  <a:lnTo>
                    <a:pt x="40" y="13"/>
                  </a:lnTo>
                  <a:lnTo>
                    <a:pt x="36" y="11"/>
                  </a:lnTo>
                  <a:lnTo>
                    <a:pt x="33" y="10"/>
                  </a:lnTo>
                  <a:lnTo>
                    <a:pt x="29" y="6"/>
                  </a:lnTo>
                  <a:lnTo>
                    <a:pt x="26" y="5"/>
                  </a:lnTo>
                  <a:lnTo>
                    <a:pt x="21" y="3"/>
                  </a:lnTo>
                  <a:lnTo>
                    <a:pt x="17" y="2"/>
                  </a:lnTo>
                  <a:lnTo>
                    <a:pt x="12" y="0"/>
                  </a:lnTo>
                  <a:lnTo>
                    <a:pt x="9" y="0"/>
                  </a:lnTo>
                  <a:lnTo>
                    <a:pt x="4" y="0"/>
                  </a:lnTo>
                  <a:lnTo>
                    <a:pt x="1" y="2"/>
                  </a:lnTo>
                  <a:lnTo>
                    <a:pt x="0" y="5"/>
                  </a:lnTo>
                  <a:lnTo>
                    <a:pt x="3" y="8"/>
                  </a:lnTo>
                  <a:lnTo>
                    <a:pt x="6" y="10"/>
                  </a:lnTo>
                  <a:lnTo>
                    <a:pt x="9" y="11"/>
                  </a:lnTo>
                  <a:lnTo>
                    <a:pt x="13" y="13"/>
                  </a:lnTo>
                  <a:lnTo>
                    <a:pt x="18" y="14"/>
                  </a:lnTo>
                  <a:lnTo>
                    <a:pt x="23" y="16"/>
                  </a:lnTo>
                  <a:lnTo>
                    <a:pt x="27" y="17"/>
                  </a:lnTo>
                  <a:lnTo>
                    <a:pt x="32" y="19"/>
                  </a:lnTo>
                  <a:lnTo>
                    <a:pt x="38" y="22"/>
                  </a:lnTo>
                  <a:lnTo>
                    <a:pt x="43" y="23"/>
                  </a:lnTo>
                  <a:lnTo>
                    <a:pt x="47" y="25"/>
                  </a:lnTo>
                  <a:lnTo>
                    <a:pt x="52" y="28"/>
                  </a:lnTo>
                  <a:lnTo>
                    <a:pt x="56" y="31"/>
                  </a:lnTo>
                  <a:lnTo>
                    <a:pt x="59" y="32"/>
                  </a:lnTo>
                  <a:lnTo>
                    <a:pt x="62" y="36"/>
                  </a:lnTo>
                  <a:lnTo>
                    <a:pt x="64" y="37"/>
                  </a:lnTo>
                  <a:lnTo>
                    <a:pt x="66" y="40"/>
                  </a:lnTo>
                  <a:lnTo>
                    <a:pt x="69" y="42"/>
                  </a:lnTo>
                  <a:lnTo>
                    <a:pt x="70" y="45"/>
                  </a:lnTo>
                  <a:lnTo>
                    <a:pt x="73" y="46"/>
                  </a:lnTo>
                  <a:lnTo>
                    <a:pt x="76" y="48"/>
                  </a:lnTo>
                  <a:lnTo>
                    <a:pt x="76" y="48"/>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8" name="Freeform 82"/>
            <p:cNvSpPr>
              <a:spLocks/>
            </p:cNvSpPr>
            <p:nvPr/>
          </p:nvSpPr>
          <p:spPr bwMode="auto">
            <a:xfrm>
              <a:off x="5315" y="2553"/>
              <a:ext cx="56" cy="71"/>
            </a:xfrm>
            <a:custGeom>
              <a:avLst/>
              <a:gdLst>
                <a:gd name="T0" fmla="*/ 55 w 61"/>
                <a:gd name="T1" fmla="*/ 70 h 73"/>
                <a:gd name="T2" fmla="*/ 60 w 61"/>
                <a:gd name="T3" fmla="*/ 73 h 73"/>
                <a:gd name="T4" fmla="*/ 61 w 61"/>
                <a:gd name="T5" fmla="*/ 71 h 73"/>
                <a:gd name="T6" fmla="*/ 61 w 61"/>
                <a:gd name="T7" fmla="*/ 68 h 73"/>
                <a:gd name="T8" fmla="*/ 61 w 61"/>
                <a:gd name="T9" fmla="*/ 65 h 73"/>
                <a:gd name="T10" fmla="*/ 61 w 61"/>
                <a:gd name="T11" fmla="*/ 61 h 73"/>
                <a:gd name="T12" fmla="*/ 60 w 61"/>
                <a:gd name="T13" fmla="*/ 56 h 73"/>
                <a:gd name="T14" fmla="*/ 58 w 61"/>
                <a:gd name="T15" fmla="*/ 53 h 73"/>
                <a:gd name="T16" fmla="*/ 56 w 61"/>
                <a:gd name="T17" fmla="*/ 50 h 73"/>
                <a:gd name="T18" fmla="*/ 55 w 61"/>
                <a:gd name="T19" fmla="*/ 47 h 73"/>
                <a:gd name="T20" fmla="*/ 53 w 61"/>
                <a:gd name="T21" fmla="*/ 44 h 73"/>
                <a:gd name="T22" fmla="*/ 52 w 61"/>
                <a:gd name="T23" fmla="*/ 41 h 73"/>
                <a:gd name="T24" fmla="*/ 50 w 61"/>
                <a:gd name="T25" fmla="*/ 38 h 73"/>
                <a:gd name="T26" fmla="*/ 47 w 61"/>
                <a:gd name="T27" fmla="*/ 35 h 73"/>
                <a:gd name="T28" fmla="*/ 46 w 61"/>
                <a:gd name="T29" fmla="*/ 32 h 73"/>
                <a:gd name="T30" fmla="*/ 43 w 61"/>
                <a:gd name="T31" fmla="*/ 29 h 73"/>
                <a:gd name="T32" fmla="*/ 41 w 61"/>
                <a:gd name="T33" fmla="*/ 26 h 73"/>
                <a:gd name="T34" fmla="*/ 38 w 61"/>
                <a:gd name="T35" fmla="*/ 22 h 73"/>
                <a:gd name="T36" fmla="*/ 37 w 61"/>
                <a:gd name="T37" fmla="*/ 21 h 73"/>
                <a:gd name="T38" fmla="*/ 34 w 61"/>
                <a:gd name="T39" fmla="*/ 18 h 73"/>
                <a:gd name="T40" fmla="*/ 30 w 61"/>
                <a:gd name="T41" fmla="*/ 15 h 73"/>
                <a:gd name="T42" fmla="*/ 27 w 61"/>
                <a:gd name="T43" fmla="*/ 13 h 73"/>
                <a:gd name="T44" fmla="*/ 24 w 61"/>
                <a:gd name="T45" fmla="*/ 12 h 73"/>
                <a:gd name="T46" fmla="*/ 21 w 61"/>
                <a:gd name="T47" fmla="*/ 9 h 73"/>
                <a:gd name="T48" fmla="*/ 20 w 61"/>
                <a:gd name="T49" fmla="*/ 7 h 73"/>
                <a:gd name="T50" fmla="*/ 17 w 61"/>
                <a:gd name="T51" fmla="*/ 4 h 73"/>
                <a:gd name="T52" fmla="*/ 14 w 61"/>
                <a:gd name="T53" fmla="*/ 3 h 73"/>
                <a:gd name="T54" fmla="*/ 11 w 61"/>
                <a:gd name="T55" fmla="*/ 1 h 73"/>
                <a:gd name="T56" fmla="*/ 7 w 61"/>
                <a:gd name="T57" fmla="*/ 1 h 73"/>
                <a:gd name="T58" fmla="*/ 4 w 61"/>
                <a:gd name="T59" fmla="*/ 0 h 73"/>
                <a:gd name="T60" fmla="*/ 1 w 61"/>
                <a:gd name="T61" fmla="*/ 0 h 73"/>
                <a:gd name="T62" fmla="*/ 0 w 61"/>
                <a:gd name="T63" fmla="*/ 1 h 73"/>
                <a:gd name="T64" fmla="*/ 0 w 61"/>
                <a:gd name="T65" fmla="*/ 6 h 73"/>
                <a:gd name="T66" fmla="*/ 3 w 61"/>
                <a:gd name="T67" fmla="*/ 7 h 73"/>
                <a:gd name="T68" fmla="*/ 6 w 61"/>
                <a:gd name="T69" fmla="*/ 10 h 73"/>
                <a:gd name="T70" fmla="*/ 9 w 61"/>
                <a:gd name="T71" fmla="*/ 13 h 73"/>
                <a:gd name="T72" fmla="*/ 12 w 61"/>
                <a:gd name="T73" fmla="*/ 15 h 73"/>
                <a:gd name="T74" fmla="*/ 15 w 61"/>
                <a:gd name="T75" fmla="*/ 18 h 73"/>
                <a:gd name="T76" fmla="*/ 17 w 61"/>
                <a:gd name="T77" fmla="*/ 19 h 73"/>
                <a:gd name="T78" fmla="*/ 21 w 61"/>
                <a:gd name="T79" fmla="*/ 22 h 73"/>
                <a:gd name="T80" fmla="*/ 24 w 61"/>
                <a:gd name="T81" fmla="*/ 26 h 73"/>
                <a:gd name="T82" fmla="*/ 27 w 61"/>
                <a:gd name="T83" fmla="*/ 27 h 73"/>
                <a:gd name="T84" fmla="*/ 30 w 61"/>
                <a:gd name="T85" fmla="*/ 30 h 73"/>
                <a:gd name="T86" fmla="*/ 34 w 61"/>
                <a:gd name="T87" fmla="*/ 32 h 73"/>
                <a:gd name="T88" fmla="*/ 37 w 61"/>
                <a:gd name="T89" fmla="*/ 35 h 73"/>
                <a:gd name="T90" fmla="*/ 38 w 61"/>
                <a:gd name="T91" fmla="*/ 38 h 73"/>
                <a:gd name="T92" fmla="*/ 41 w 61"/>
                <a:gd name="T93" fmla="*/ 41 h 73"/>
                <a:gd name="T94" fmla="*/ 44 w 61"/>
                <a:gd name="T95" fmla="*/ 45 h 73"/>
                <a:gd name="T96" fmla="*/ 46 w 61"/>
                <a:gd name="T97" fmla="*/ 50 h 73"/>
                <a:gd name="T98" fmla="*/ 46 w 61"/>
                <a:gd name="T99" fmla="*/ 51 h 73"/>
                <a:gd name="T100" fmla="*/ 47 w 61"/>
                <a:gd name="T101" fmla="*/ 55 h 73"/>
                <a:gd name="T102" fmla="*/ 49 w 61"/>
                <a:gd name="T103" fmla="*/ 58 h 73"/>
                <a:gd name="T104" fmla="*/ 50 w 61"/>
                <a:gd name="T105" fmla="*/ 61 h 73"/>
                <a:gd name="T106" fmla="*/ 52 w 61"/>
                <a:gd name="T107" fmla="*/ 64 h 73"/>
                <a:gd name="T108" fmla="*/ 53 w 61"/>
                <a:gd name="T109" fmla="*/ 67 h 73"/>
                <a:gd name="T110" fmla="*/ 53 w 61"/>
                <a:gd name="T111" fmla="*/ 68 h 73"/>
                <a:gd name="T112" fmla="*/ 55 w 61"/>
                <a:gd name="T113" fmla="*/ 70 h 73"/>
                <a:gd name="T114" fmla="*/ 55 w 61"/>
                <a:gd name="T115" fmla="*/ 7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73">
                  <a:moveTo>
                    <a:pt x="55" y="70"/>
                  </a:moveTo>
                  <a:lnTo>
                    <a:pt x="60" y="73"/>
                  </a:lnTo>
                  <a:lnTo>
                    <a:pt x="61" y="71"/>
                  </a:lnTo>
                  <a:lnTo>
                    <a:pt x="61" y="68"/>
                  </a:lnTo>
                  <a:lnTo>
                    <a:pt x="61" y="65"/>
                  </a:lnTo>
                  <a:lnTo>
                    <a:pt x="61" y="61"/>
                  </a:lnTo>
                  <a:lnTo>
                    <a:pt x="60" y="56"/>
                  </a:lnTo>
                  <a:lnTo>
                    <a:pt x="58" y="53"/>
                  </a:lnTo>
                  <a:lnTo>
                    <a:pt x="56" y="50"/>
                  </a:lnTo>
                  <a:lnTo>
                    <a:pt x="55" y="47"/>
                  </a:lnTo>
                  <a:lnTo>
                    <a:pt x="53" y="44"/>
                  </a:lnTo>
                  <a:lnTo>
                    <a:pt x="52" y="41"/>
                  </a:lnTo>
                  <a:lnTo>
                    <a:pt x="50" y="38"/>
                  </a:lnTo>
                  <a:lnTo>
                    <a:pt x="47" y="35"/>
                  </a:lnTo>
                  <a:lnTo>
                    <a:pt x="46" y="32"/>
                  </a:lnTo>
                  <a:lnTo>
                    <a:pt x="43" y="29"/>
                  </a:lnTo>
                  <a:lnTo>
                    <a:pt x="41" y="26"/>
                  </a:lnTo>
                  <a:lnTo>
                    <a:pt x="38" y="22"/>
                  </a:lnTo>
                  <a:lnTo>
                    <a:pt x="37" y="21"/>
                  </a:lnTo>
                  <a:lnTo>
                    <a:pt x="34" y="18"/>
                  </a:lnTo>
                  <a:lnTo>
                    <a:pt x="30" y="15"/>
                  </a:lnTo>
                  <a:lnTo>
                    <a:pt x="27" y="13"/>
                  </a:lnTo>
                  <a:lnTo>
                    <a:pt x="24" y="12"/>
                  </a:lnTo>
                  <a:lnTo>
                    <a:pt x="21" y="9"/>
                  </a:lnTo>
                  <a:lnTo>
                    <a:pt x="20" y="7"/>
                  </a:lnTo>
                  <a:lnTo>
                    <a:pt x="17" y="4"/>
                  </a:lnTo>
                  <a:lnTo>
                    <a:pt x="14" y="3"/>
                  </a:lnTo>
                  <a:lnTo>
                    <a:pt x="11" y="1"/>
                  </a:lnTo>
                  <a:lnTo>
                    <a:pt x="7" y="1"/>
                  </a:lnTo>
                  <a:lnTo>
                    <a:pt x="4" y="0"/>
                  </a:lnTo>
                  <a:lnTo>
                    <a:pt x="1" y="0"/>
                  </a:lnTo>
                  <a:lnTo>
                    <a:pt x="0" y="1"/>
                  </a:lnTo>
                  <a:lnTo>
                    <a:pt x="0" y="6"/>
                  </a:lnTo>
                  <a:lnTo>
                    <a:pt x="3" y="7"/>
                  </a:lnTo>
                  <a:lnTo>
                    <a:pt x="6" y="10"/>
                  </a:lnTo>
                  <a:lnTo>
                    <a:pt x="9" y="13"/>
                  </a:lnTo>
                  <a:lnTo>
                    <a:pt x="12" y="15"/>
                  </a:lnTo>
                  <a:lnTo>
                    <a:pt x="15" y="18"/>
                  </a:lnTo>
                  <a:lnTo>
                    <a:pt x="17" y="19"/>
                  </a:lnTo>
                  <a:lnTo>
                    <a:pt x="21" y="22"/>
                  </a:lnTo>
                  <a:lnTo>
                    <a:pt x="24" y="26"/>
                  </a:lnTo>
                  <a:lnTo>
                    <a:pt x="27" y="27"/>
                  </a:lnTo>
                  <a:lnTo>
                    <a:pt x="30" y="30"/>
                  </a:lnTo>
                  <a:lnTo>
                    <a:pt x="34" y="32"/>
                  </a:lnTo>
                  <a:lnTo>
                    <a:pt x="37" y="35"/>
                  </a:lnTo>
                  <a:lnTo>
                    <a:pt x="38" y="38"/>
                  </a:lnTo>
                  <a:lnTo>
                    <a:pt x="41" y="41"/>
                  </a:lnTo>
                  <a:lnTo>
                    <a:pt x="44" y="45"/>
                  </a:lnTo>
                  <a:lnTo>
                    <a:pt x="46" y="50"/>
                  </a:lnTo>
                  <a:lnTo>
                    <a:pt x="46" y="51"/>
                  </a:lnTo>
                  <a:lnTo>
                    <a:pt x="47" y="55"/>
                  </a:lnTo>
                  <a:lnTo>
                    <a:pt x="49" y="58"/>
                  </a:lnTo>
                  <a:lnTo>
                    <a:pt x="50" y="61"/>
                  </a:lnTo>
                  <a:lnTo>
                    <a:pt x="52" y="64"/>
                  </a:lnTo>
                  <a:lnTo>
                    <a:pt x="53" y="67"/>
                  </a:lnTo>
                  <a:lnTo>
                    <a:pt x="53" y="68"/>
                  </a:lnTo>
                  <a:lnTo>
                    <a:pt x="55" y="70"/>
                  </a:lnTo>
                  <a:lnTo>
                    <a:pt x="55" y="7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99" name="Freeform 83"/>
            <p:cNvSpPr>
              <a:spLocks/>
            </p:cNvSpPr>
            <p:nvPr/>
          </p:nvSpPr>
          <p:spPr bwMode="auto">
            <a:xfrm>
              <a:off x="5145" y="2267"/>
              <a:ext cx="306" cy="627"/>
            </a:xfrm>
            <a:custGeom>
              <a:avLst/>
              <a:gdLst>
                <a:gd name="T0" fmla="*/ 35 w 332"/>
                <a:gd name="T1" fmla="*/ 1 h 642"/>
                <a:gd name="T2" fmla="*/ 69 w 332"/>
                <a:gd name="T3" fmla="*/ 7 h 642"/>
                <a:gd name="T4" fmla="*/ 102 w 332"/>
                <a:gd name="T5" fmla="*/ 18 h 642"/>
                <a:gd name="T6" fmla="*/ 133 w 332"/>
                <a:gd name="T7" fmla="*/ 33 h 642"/>
                <a:gd name="T8" fmla="*/ 162 w 332"/>
                <a:gd name="T9" fmla="*/ 53 h 642"/>
                <a:gd name="T10" fmla="*/ 188 w 332"/>
                <a:gd name="T11" fmla="*/ 77 h 642"/>
                <a:gd name="T12" fmla="*/ 209 w 332"/>
                <a:gd name="T13" fmla="*/ 105 h 642"/>
                <a:gd name="T14" fmla="*/ 228 w 332"/>
                <a:gd name="T15" fmla="*/ 134 h 642"/>
                <a:gd name="T16" fmla="*/ 241 w 332"/>
                <a:gd name="T17" fmla="*/ 169 h 642"/>
                <a:gd name="T18" fmla="*/ 251 w 332"/>
                <a:gd name="T19" fmla="*/ 206 h 642"/>
                <a:gd name="T20" fmla="*/ 257 w 332"/>
                <a:gd name="T21" fmla="*/ 243 h 642"/>
                <a:gd name="T22" fmla="*/ 263 w 332"/>
                <a:gd name="T23" fmla="*/ 281 h 642"/>
                <a:gd name="T24" fmla="*/ 267 w 332"/>
                <a:gd name="T25" fmla="*/ 319 h 642"/>
                <a:gd name="T26" fmla="*/ 272 w 332"/>
                <a:gd name="T27" fmla="*/ 357 h 642"/>
                <a:gd name="T28" fmla="*/ 280 w 332"/>
                <a:gd name="T29" fmla="*/ 394 h 642"/>
                <a:gd name="T30" fmla="*/ 290 w 332"/>
                <a:gd name="T31" fmla="*/ 431 h 642"/>
                <a:gd name="T32" fmla="*/ 301 w 332"/>
                <a:gd name="T33" fmla="*/ 460 h 642"/>
                <a:gd name="T34" fmla="*/ 307 w 332"/>
                <a:gd name="T35" fmla="*/ 483 h 642"/>
                <a:gd name="T36" fmla="*/ 312 w 332"/>
                <a:gd name="T37" fmla="*/ 507 h 642"/>
                <a:gd name="T38" fmla="*/ 318 w 332"/>
                <a:gd name="T39" fmla="*/ 530 h 642"/>
                <a:gd name="T40" fmla="*/ 323 w 332"/>
                <a:gd name="T41" fmla="*/ 553 h 642"/>
                <a:gd name="T42" fmla="*/ 326 w 332"/>
                <a:gd name="T43" fmla="*/ 577 h 642"/>
                <a:gd name="T44" fmla="*/ 329 w 332"/>
                <a:gd name="T45" fmla="*/ 602 h 642"/>
                <a:gd name="T46" fmla="*/ 330 w 332"/>
                <a:gd name="T47" fmla="*/ 625 h 642"/>
                <a:gd name="T48" fmla="*/ 329 w 332"/>
                <a:gd name="T49" fmla="*/ 640 h 642"/>
                <a:gd name="T50" fmla="*/ 324 w 332"/>
                <a:gd name="T51" fmla="*/ 637 h 642"/>
                <a:gd name="T52" fmla="*/ 321 w 332"/>
                <a:gd name="T53" fmla="*/ 628 h 642"/>
                <a:gd name="T54" fmla="*/ 319 w 332"/>
                <a:gd name="T55" fmla="*/ 619 h 642"/>
                <a:gd name="T56" fmla="*/ 318 w 332"/>
                <a:gd name="T57" fmla="*/ 608 h 642"/>
                <a:gd name="T58" fmla="*/ 318 w 332"/>
                <a:gd name="T59" fmla="*/ 599 h 642"/>
                <a:gd name="T60" fmla="*/ 316 w 332"/>
                <a:gd name="T61" fmla="*/ 588 h 642"/>
                <a:gd name="T62" fmla="*/ 315 w 332"/>
                <a:gd name="T63" fmla="*/ 579 h 642"/>
                <a:gd name="T64" fmla="*/ 315 w 332"/>
                <a:gd name="T65" fmla="*/ 570 h 642"/>
                <a:gd name="T66" fmla="*/ 312 w 332"/>
                <a:gd name="T67" fmla="*/ 548 h 642"/>
                <a:gd name="T68" fmla="*/ 306 w 332"/>
                <a:gd name="T69" fmla="*/ 516 h 642"/>
                <a:gd name="T70" fmla="*/ 297 w 332"/>
                <a:gd name="T71" fmla="*/ 487 h 642"/>
                <a:gd name="T72" fmla="*/ 289 w 332"/>
                <a:gd name="T73" fmla="*/ 457 h 642"/>
                <a:gd name="T74" fmla="*/ 278 w 332"/>
                <a:gd name="T75" fmla="*/ 426 h 642"/>
                <a:gd name="T76" fmla="*/ 271 w 332"/>
                <a:gd name="T77" fmla="*/ 395 h 642"/>
                <a:gd name="T78" fmla="*/ 263 w 332"/>
                <a:gd name="T79" fmla="*/ 365 h 642"/>
                <a:gd name="T80" fmla="*/ 260 w 332"/>
                <a:gd name="T81" fmla="*/ 333 h 642"/>
                <a:gd name="T82" fmla="*/ 257 w 332"/>
                <a:gd name="T83" fmla="*/ 299 h 642"/>
                <a:gd name="T84" fmla="*/ 251 w 332"/>
                <a:gd name="T85" fmla="*/ 266 h 642"/>
                <a:gd name="T86" fmla="*/ 245 w 332"/>
                <a:gd name="T87" fmla="*/ 232 h 642"/>
                <a:gd name="T88" fmla="*/ 238 w 332"/>
                <a:gd name="T89" fmla="*/ 200 h 642"/>
                <a:gd name="T90" fmla="*/ 229 w 332"/>
                <a:gd name="T91" fmla="*/ 168 h 642"/>
                <a:gd name="T92" fmla="*/ 217 w 332"/>
                <a:gd name="T93" fmla="*/ 137 h 642"/>
                <a:gd name="T94" fmla="*/ 200 w 332"/>
                <a:gd name="T95" fmla="*/ 108 h 642"/>
                <a:gd name="T96" fmla="*/ 179 w 332"/>
                <a:gd name="T97" fmla="*/ 81 h 642"/>
                <a:gd name="T98" fmla="*/ 156 w 332"/>
                <a:gd name="T99" fmla="*/ 61 h 642"/>
                <a:gd name="T100" fmla="*/ 137 w 332"/>
                <a:gd name="T101" fmla="*/ 48 h 642"/>
                <a:gd name="T102" fmla="*/ 119 w 332"/>
                <a:gd name="T103" fmla="*/ 38 h 642"/>
                <a:gd name="T104" fmla="*/ 99 w 332"/>
                <a:gd name="T105" fmla="*/ 29 h 642"/>
                <a:gd name="T106" fmla="*/ 79 w 332"/>
                <a:gd name="T107" fmla="*/ 19 h 642"/>
                <a:gd name="T108" fmla="*/ 59 w 332"/>
                <a:gd name="T109" fmla="*/ 15 h 642"/>
                <a:gd name="T110" fmla="*/ 40 w 332"/>
                <a:gd name="T111" fmla="*/ 12 h 642"/>
                <a:gd name="T112" fmla="*/ 18 w 332"/>
                <a:gd name="T113" fmla="*/ 12 h 642"/>
                <a:gd name="T114" fmla="*/ 3 w 332"/>
                <a:gd name="T115" fmla="*/ 13 h 642"/>
                <a:gd name="T116" fmla="*/ 0 w 332"/>
                <a:gd name="T117" fmla="*/ 9 h 642"/>
                <a:gd name="T118" fmla="*/ 3 w 332"/>
                <a:gd name="T119" fmla="*/ 4 h 642"/>
                <a:gd name="T120" fmla="*/ 9 w 332"/>
                <a:gd name="T121" fmla="*/ 1 h 642"/>
                <a:gd name="T122" fmla="*/ 15 w 332"/>
                <a:gd name="T123" fmla="*/ 1 h 642"/>
                <a:gd name="T124" fmla="*/ 18 w 332"/>
                <a:gd name="T125"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42">
                  <a:moveTo>
                    <a:pt x="18" y="0"/>
                  </a:moveTo>
                  <a:lnTo>
                    <a:pt x="35" y="1"/>
                  </a:lnTo>
                  <a:lnTo>
                    <a:pt x="52" y="3"/>
                  </a:lnTo>
                  <a:lnTo>
                    <a:pt x="69" y="7"/>
                  </a:lnTo>
                  <a:lnTo>
                    <a:pt x="85" y="12"/>
                  </a:lnTo>
                  <a:lnTo>
                    <a:pt x="102" y="18"/>
                  </a:lnTo>
                  <a:lnTo>
                    <a:pt x="118" y="26"/>
                  </a:lnTo>
                  <a:lnTo>
                    <a:pt x="133" y="33"/>
                  </a:lnTo>
                  <a:lnTo>
                    <a:pt x="148" y="44"/>
                  </a:lnTo>
                  <a:lnTo>
                    <a:pt x="162" y="53"/>
                  </a:lnTo>
                  <a:lnTo>
                    <a:pt x="176" y="65"/>
                  </a:lnTo>
                  <a:lnTo>
                    <a:pt x="188" y="77"/>
                  </a:lnTo>
                  <a:lnTo>
                    <a:pt x="200" y="91"/>
                  </a:lnTo>
                  <a:lnTo>
                    <a:pt x="209" y="105"/>
                  </a:lnTo>
                  <a:lnTo>
                    <a:pt x="220" y="119"/>
                  </a:lnTo>
                  <a:lnTo>
                    <a:pt x="228" y="134"/>
                  </a:lnTo>
                  <a:lnTo>
                    <a:pt x="235" y="151"/>
                  </a:lnTo>
                  <a:lnTo>
                    <a:pt x="241" y="169"/>
                  </a:lnTo>
                  <a:lnTo>
                    <a:pt x="246" y="188"/>
                  </a:lnTo>
                  <a:lnTo>
                    <a:pt x="251" y="206"/>
                  </a:lnTo>
                  <a:lnTo>
                    <a:pt x="255" y="224"/>
                  </a:lnTo>
                  <a:lnTo>
                    <a:pt x="257" y="243"/>
                  </a:lnTo>
                  <a:lnTo>
                    <a:pt x="260" y="262"/>
                  </a:lnTo>
                  <a:lnTo>
                    <a:pt x="263" y="281"/>
                  </a:lnTo>
                  <a:lnTo>
                    <a:pt x="264" y="301"/>
                  </a:lnTo>
                  <a:lnTo>
                    <a:pt x="267" y="319"/>
                  </a:lnTo>
                  <a:lnTo>
                    <a:pt x="269" y="337"/>
                  </a:lnTo>
                  <a:lnTo>
                    <a:pt x="272" y="357"/>
                  </a:lnTo>
                  <a:lnTo>
                    <a:pt x="275" y="376"/>
                  </a:lnTo>
                  <a:lnTo>
                    <a:pt x="280" y="394"/>
                  </a:lnTo>
                  <a:lnTo>
                    <a:pt x="284" y="412"/>
                  </a:lnTo>
                  <a:lnTo>
                    <a:pt x="290" y="431"/>
                  </a:lnTo>
                  <a:lnTo>
                    <a:pt x="298" y="449"/>
                  </a:lnTo>
                  <a:lnTo>
                    <a:pt x="301" y="460"/>
                  </a:lnTo>
                  <a:lnTo>
                    <a:pt x="304" y="472"/>
                  </a:lnTo>
                  <a:lnTo>
                    <a:pt x="307" y="483"/>
                  </a:lnTo>
                  <a:lnTo>
                    <a:pt x="310" y="495"/>
                  </a:lnTo>
                  <a:lnTo>
                    <a:pt x="312" y="507"/>
                  </a:lnTo>
                  <a:lnTo>
                    <a:pt x="315" y="518"/>
                  </a:lnTo>
                  <a:lnTo>
                    <a:pt x="318" y="530"/>
                  </a:lnTo>
                  <a:lnTo>
                    <a:pt x="321" y="542"/>
                  </a:lnTo>
                  <a:lnTo>
                    <a:pt x="323" y="553"/>
                  </a:lnTo>
                  <a:lnTo>
                    <a:pt x="324" y="565"/>
                  </a:lnTo>
                  <a:lnTo>
                    <a:pt x="326" y="577"/>
                  </a:lnTo>
                  <a:lnTo>
                    <a:pt x="327" y="590"/>
                  </a:lnTo>
                  <a:lnTo>
                    <a:pt x="329" y="602"/>
                  </a:lnTo>
                  <a:lnTo>
                    <a:pt x="329" y="613"/>
                  </a:lnTo>
                  <a:lnTo>
                    <a:pt x="330" y="625"/>
                  </a:lnTo>
                  <a:lnTo>
                    <a:pt x="332" y="639"/>
                  </a:lnTo>
                  <a:lnTo>
                    <a:pt x="329" y="640"/>
                  </a:lnTo>
                  <a:lnTo>
                    <a:pt x="327" y="642"/>
                  </a:lnTo>
                  <a:lnTo>
                    <a:pt x="324" y="637"/>
                  </a:lnTo>
                  <a:lnTo>
                    <a:pt x="323" y="632"/>
                  </a:lnTo>
                  <a:lnTo>
                    <a:pt x="321" y="628"/>
                  </a:lnTo>
                  <a:lnTo>
                    <a:pt x="321" y="623"/>
                  </a:lnTo>
                  <a:lnTo>
                    <a:pt x="319" y="619"/>
                  </a:lnTo>
                  <a:lnTo>
                    <a:pt x="319" y="614"/>
                  </a:lnTo>
                  <a:lnTo>
                    <a:pt x="318" y="608"/>
                  </a:lnTo>
                  <a:lnTo>
                    <a:pt x="318" y="605"/>
                  </a:lnTo>
                  <a:lnTo>
                    <a:pt x="318" y="599"/>
                  </a:lnTo>
                  <a:lnTo>
                    <a:pt x="316" y="594"/>
                  </a:lnTo>
                  <a:lnTo>
                    <a:pt x="316" y="588"/>
                  </a:lnTo>
                  <a:lnTo>
                    <a:pt x="316" y="584"/>
                  </a:lnTo>
                  <a:lnTo>
                    <a:pt x="315" y="579"/>
                  </a:lnTo>
                  <a:lnTo>
                    <a:pt x="315" y="574"/>
                  </a:lnTo>
                  <a:lnTo>
                    <a:pt x="315" y="570"/>
                  </a:lnTo>
                  <a:lnTo>
                    <a:pt x="313" y="565"/>
                  </a:lnTo>
                  <a:lnTo>
                    <a:pt x="312" y="548"/>
                  </a:lnTo>
                  <a:lnTo>
                    <a:pt x="309" y="533"/>
                  </a:lnTo>
                  <a:lnTo>
                    <a:pt x="306" y="516"/>
                  </a:lnTo>
                  <a:lnTo>
                    <a:pt x="301" y="502"/>
                  </a:lnTo>
                  <a:lnTo>
                    <a:pt x="297" y="487"/>
                  </a:lnTo>
                  <a:lnTo>
                    <a:pt x="293" y="472"/>
                  </a:lnTo>
                  <a:lnTo>
                    <a:pt x="289" y="457"/>
                  </a:lnTo>
                  <a:lnTo>
                    <a:pt x="284" y="441"/>
                  </a:lnTo>
                  <a:lnTo>
                    <a:pt x="278" y="426"/>
                  </a:lnTo>
                  <a:lnTo>
                    <a:pt x="275" y="411"/>
                  </a:lnTo>
                  <a:lnTo>
                    <a:pt x="271" y="395"/>
                  </a:lnTo>
                  <a:lnTo>
                    <a:pt x="267" y="380"/>
                  </a:lnTo>
                  <a:lnTo>
                    <a:pt x="263" y="365"/>
                  </a:lnTo>
                  <a:lnTo>
                    <a:pt x="261" y="348"/>
                  </a:lnTo>
                  <a:lnTo>
                    <a:pt x="260" y="333"/>
                  </a:lnTo>
                  <a:lnTo>
                    <a:pt x="258" y="316"/>
                  </a:lnTo>
                  <a:lnTo>
                    <a:pt x="257" y="299"/>
                  </a:lnTo>
                  <a:lnTo>
                    <a:pt x="254" y="282"/>
                  </a:lnTo>
                  <a:lnTo>
                    <a:pt x="251" y="266"/>
                  </a:lnTo>
                  <a:lnTo>
                    <a:pt x="249" y="249"/>
                  </a:lnTo>
                  <a:lnTo>
                    <a:pt x="245" y="232"/>
                  </a:lnTo>
                  <a:lnTo>
                    <a:pt x="241" y="217"/>
                  </a:lnTo>
                  <a:lnTo>
                    <a:pt x="238" y="200"/>
                  </a:lnTo>
                  <a:lnTo>
                    <a:pt x="235" y="185"/>
                  </a:lnTo>
                  <a:lnTo>
                    <a:pt x="229" y="168"/>
                  </a:lnTo>
                  <a:lnTo>
                    <a:pt x="223" y="152"/>
                  </a:lnTo>
                  <a:lnTo>
                    <a:pt x="217" y="137"/>
                  </a:lnTo>
                  <a:lnTo>
                    <a:pt x="209" y="122"/>
                  </a:lnTo>
                  <a:lnTo>
                    <a:pt x="200" y="108"/>
                  </a:lnTo>
                  <a:lnTo>
                    <a:pt x="189" y="94"/>
                  </a:lnTo>
                  <a:lnTo>
                    <a:pt x="179" y="81"/>
                  </a:lnTo>
                  <a:lnTo>
                    <a:pt x="166" y="67"/>
                  </a:lnTo>
                  <a:lnTo>
                    <a:pt x="156" y="61"/>
                  </a:lnTo>
                  <a:lnTo>
                    <a:pt x="148" y="55"/>
                  </a:lnTo>
                  <a:lnTo>
                    <a:pt x="137" y="48"/>
                  </a:lnTo>
                  <a:lnTo>
                    <a:pt x="130" y="44"/>
                  </a:lnTo>
                  <a:lnTo>
                    <a:pt x="119" y="38"/>
                  </a:lnTo>
                  <a:lnTo>
                    <a:pt x="110" y="33"/>
                  </a:lnTo>
                  <a:lnTo>
                    <a:pt x="99" y="29"/>
                  </a:lnTo>
                  <a:lnTo>
                    <a:pt x="90" y="24"/>
                  </a:lnTo>
                  <a:lnTo>
                    <a:pt x="79" y="19"/>
                  </a:lnTo>
                  <a:lnTo>
                    <a:pt x="70" y="16"/>
                  </a:lnTo>
                  <a:lnTo>
                    <a:pt x="59" y="15"/>
                  </a:lnTo>
                  <a:lnTo>
                    <a:pt x="50" y="13"/>
                  </a:lnTo>
                  <a:lnTo>
                    <a:pt x="40" y="12"/>
                  </a:lnTo>
                  <a:lnTo>
                    <a:pt x="29" y="12"/>
                  </a:lnTo>
                  <a:lnTo>
                    <a:pt x="18" y="12"/>
                  </a:lnTo>
                  <a:lnTo>
                    <a:pt x="7" y="15"/>
                  </a:lnTo>
                  <a:lnTo>
                    <a:pt x="3" y="13"/>
                  </a:lnTo>
                  <a:lnTo>
                    <a:pt x="0" y="13"/>
                  </a:lnTo>
                  <a:lnTo>
                    <a:pt x="0" y="9"/>
                  </a:lnTo>
                  <a:lnTo>
                    <a:pt x="1" y="6"/>
                  </a:lnTo>
                  <a:lnTo>
                    <a:pt x="3" y="4"/>
                  </a:lnTo>
                  <a:lnTo>
                    <a:pt x="6" y="3"/>
                  </a:lnTo>
                  <a:lnTo>
                    <a:pt x="9" y="1"/>
                  </a:lnTo>
                  <a:lnTo>
                    <a:pt x="12" y="1"/>
                  </a:lnTo>
                  <a:lnTo>
                    <a:pt x="15" y="1"/>
                  </a:lnTo>
                  <a:lnTo>
                    <a:pt x="18"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0" name="Freeform 84"/>
            <p:cNvSpPr>
              <a:spLocks/>
            </p:cNvSpPr>
            <p:nvPr/>
          </p:nvSpPr>
          <p:spPr bwMode="auto">
            <a:xfrm>
              <a:off x="4939" y="3268"/>
              <a:ext cx="51" cy="57"/>
            </a:xfrm>
            <a:custGeom>
              <a:avLst/>
              <a:gdLst>
                <a:gd name="T0" fmla="*/ 48 w 55"/>
                <a:gd name="T1" fmla="*/ 5 h 57"/>
                <a:gd name="T2" fmla="*/ 48 w 55"/>
                <a:gd name="T3" fmla="*/ 2 h 57"/>
                <a:gd name="T4" fmla="*/ 49 w 55"/>
                <a:gd name="T5" fmla="*/ 0 h 57"/>
                <a:gd name="T6" fmla="*/ 51 w 55"/>
                <a:gd name="T7" fmla="*/ 0 h 57"/>
                <a:gd name="T8" fmla="*/ 52 w 55"/>
                <a:gd name="T9" fmla="*/ 2 h 57"/>
                <a:gd name="T10" fmla="*/ 55 w 55"/>
                <a:gd name="T11" fmla="*/ 5 h 57"/>
                <a:gd name="T12" fmla="*/ 55 w 55"/>
                <a:gd name="T13" fmla="*/ 10 h 57"/>
                <a:gd name="T14" fmla="*/ 54 w 55"/>
                <a:gd name="T15" fmla="*/ 13 h 57"/>
                <a:gd name="T16" fmla="*/ 52 w 55"/>
                <a:gd name="T17" fmla="*/ 16 h 57"/>
                <a:gd name="T18" fmla="*/ 49 w 55"/>
                <a:gd name="T19" fmla="*/ 20 h 57"/>
                <a:gd name="T20" fmla="*/ 48 w 55"/>
                <a:gd name="T21" fmla="*/ 23 h 57"/>
                <a:gd name="T22" fmla="*/ 45 w 55"/>
                <a:gd name="T23" fmla="*/ 28 h 57"/>
                <a:gd name="T24" fmla="*/ 42 w 55"/>
                <a:gd name="T25" fmla="*/ 31 h 57"/>
                <a:gd name="T26" fmla="*/ 39 w 55"/>
                <a:gd name="T27" fmla="*/ 34 h 57"/>
                <a:gd name="T28" fmla="*/ 36 w 55"/>
                <a:gd name="T29" fmla="*/ 39 h 57"/>
                <a:gd name="T30" fmla="*/ 31 w 55"/>
                <a:gd name="T31" fmla="*/ 40 h 57"/>
                <a:gd name="T32" fmla="*/ 28 w 55"/>
                <a:gd name="T33" fmla="*/ 43 h 57"/>
                <a:gd name="T34" fmla="*/ 25 w 55"/>
                <a:gd name="T35" fmla="*/ 46 h 57"/>
                <a:gd name="T36" fmla="*/ 22 w 55"/>
                <a:gd name="T37" fmla="*/ 49 h 57"/>
                <a:gd name="T38" fmla="*/ 19 w 55"/>
                <a:gd name="T39" fmla="*/ 51 h 57"/>
                <a:gd name="T40" fmla="*/ 16 w 55"/>
                <a:gd name="T41" fmla="*/ 52 h 57"/>
                <a:gd name="T42" fmla="*/ 13 w 55"/>
                <a:gd name="T43" fmla="*/ 54 h 57"/>
                <a:gd name="T44" fmla="*/ 11 w 55"/>
                <a:gd name="T45" fmla="*/ 55 h 57"/>
                <a:gd name="T46" fmla="*/ 6 w 55"/>
                <a:gd name="T47" fmla="*/ 57 h 57"/>
                <a:gd name="T48" fmla="*/ 5 w 55"/>
                <a:gd name="T49" fmla="*/ 57 h 57"/>
                <a:gd name="T50" fmla="*/ 2 w 55"/>
                <a:gd name="T51" fmla="*/ 57 h 57"/>
                <a:gd name="T52" fmla="*/ 0 w 55"/>
                <a:gd name="T53" fmla="*/ 57 h 57"/>
                <a:gd name="T54" fmla="*/ 0 w 55"/>
                <a:gd name="T55" fmla="*/ 54 h 57"/>
                <a:gd name="T56" fmla="*/ 2 w 55"/>
                <a:gd name="T57" fmla="*/ 51 h 57"/>
                <a:gd name="T58" fmla="*/ 5 w 55"/>
                <a:gd name="T59" fmla="*/ 48 h 57"/>
                <a:gd name="T60" fmla="*/ 8 w 55"/>
                <a:gd name="T61" fmla="*/ 45 h 57"/>
                <a:gd name="T62" fmla="*/ 11 w 55"/>
                <a:gd name="T63" fmla="*/ 42 h 57"/>
                <a:gd name="T64" fmla="*/ 14 w 55"/>
                <a:gd name="T65" fmla="*/ 40 h 57"/>
                <a:gd name="T66" fmla="*/ 17 w 55"/>
                <a:gd name="T67" fmla="*/ 37 h 57"/>
                <a:gd name="T68" fmla="*/ 20 w 55"/>
                <a:gd name="T69" fmla="*/ 36 h 57"/>
                <a:gd name="T70" fmla="*/ 23 w 55"/>
                <a:gd name="T71" fmla="*/ 34 h 57"/>
                <a:gd name="T72" fmla="*/ 28 w 55"/>
                <a:gd name="T73" fmla="*/ 32 h 57"/>
                <a:gd name="T74" fmla="*/ 29 w 55"/>
                <a:gd name="T75" fmla="*/ 29 h 57"/>
                <a:gd name="T76" fmla="*/ 32 w 55"/>
                <a:gd name="T77" fmla="*/ 26 h 57"/>
                <a:gd name="T78" fmla="*/ 36 w 55"/>
                <a:gd name="T79" fmla="*/ 23 h 57"/>
                <a:gd name="T80" fmla="*/ 39 w 55"/>
                <a:gd name="T81" fmla="*/ 20 h 57"/>
                <a:gd name="T82" fmla="*/ 40 w 55"/>
                <a:gd name="T83" fmla="*/ 17 h 57"/>
                <a:gd name="T84" fmla="*/ 43 w 55"/>
                <a:gd name="T85" fmla="*/ 14 h 57"/>
                <a:gd name="T86" fmla="*/ 45 w 55"/>
                <a:gd name="T87" fmla="*/ 10 h 57"/>
                <a:gd name="T88" fmla="*/ 48 w 55"/>
                <a:gd name="T89" fmla="*/ 5 h 57"/>
                <a:gd name="T90" fmla="*/ 48 w 55"/>
                <a:gd name="T91"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57">
                  <a:moveTo>
                    <a:pt x="48" y="5"/>
                  </a:moveTo>
                  <a:lnTo>
                    <a:pt x="48" y="2"/>
                  </a:lnTo>
                  <a:lnTo>
                    <a:pt x="49" y="0"/>
                  </a:lnTo>
                  <a:lnTo>
                    <a:pt x="51" y="0"/>
                  </a:lnTo>
                  <a:lnTo>
                    <a:pt x="52" y="2"/>
                  </a:lnTo>
                  <a:lnTo>
                    <a:pt x="55" y="5"/>
                  </a:lnTo>
                  <a:lnTo>
                    <a:pt x="55" y="10"/>
                  </a:lnTo>
                  <a:lnTo>
                    <a:pt x="54" y="13"/>
                  </a:lnTo>
                  <a:lnTo>
                    <a:pt x="52" y="16"/>
                  </a:lnTo>
                  <a:lnTo>
                    <a:pt x="49" y="20"/>
                  </a:lnTo>
                  <a:lnTo>
                    <a:pt x="48" y="23"/>
                  </a:lnTo>
                  <a:lnTo>
                    <a:pt x="45" y="28"/>
                  </a:lnTo>
                  <a:lnTo>
                    <a:pt x="42" y="31"/>
                  </a:lnTo>
                  <a:lnTo>
                    <a:pt x="39" y="34"/>
                  </a:lnTo>
                  <a:lnTo>
                    <a:pt x="36" y="39"/>
                  </a:lnTo>
                  <a:lnTo>
                    <a:pt x="31" y="40"/>
                  </a:lnTo>
                  <a:lnTo>
                    <a:pt x="28" y="43"/>
                  </a:lnTo>
                  <a:lnTo>
                    <a:pt x="25" y="46"/>
                  </a:lnTo>
                  <a:lnTo>
                    <a:pt x="22" y="49"/>
                  </a:lnTo>
                  <a:lnTo>
                    <a:pt x="19" y="51"/>
                  </a:lnTo>
                  <a:lnTo>
                    <a:pt x="16" y="52"/>
                  </a:lnTo>
                  <a:lnTo>
                    <a:pt x="13" y="54"/>
                  </a:lnTo>
                  <a:lnTo>
                    <a:pt x="11" y="55"/>
                  </a:lnTo>
                  <a:lnTo>
                    <a:pt x="6" y="57"/>
                  </a:lnTo>
                  <a:lnTo>
                    <a:pt x="5" y="57"/>
                  </a:lnTo>
                  <a:lnTo>
                    <a:pt x="2" y="57"/>
                  </a:lnTo>
                  <a:lnTo>
                    <a:pt x="0" y="57"/>
                  </a:lnTo>
                  <a:lnTo>
                    <a:pt x="0" y="54"/>
                  </a:lnTo>
                  <a:lnTo>
                    <a:pt x="2" y="51"/>
                  </a:lnTo>
                  <a:lnTo>
                    <a:pt x="5" y="48"/>
                  </a:lnTo>
                  <a:lnTo>
                    <a:pt x="8" y="45"/>
                  </a:lnTo>
                  <a:lnTo>
                    <a:pt x="11" y="42"/>
                  </a:lnTo>
                  <a:lnTo>
                    <a:pt x="14" y="40"/>
                  </a:lnTo>
                  <a:lnTo>
                    <a:pt x="17" y="37"/>
                  </a:lnTo>
                  <a:lnTo>
                    <a:pt x="20" y="36"/>
                  </a:lnTo>
                  <a:lnTo>
                    <a:pt x="23" y="34"/>
                  </a:lnTo>
                  <a:lnTo>
                    <a:pt x="28" y="32"/>
                  </a:lnTo>
                  <a:lnTo>
                    <a:pt x="29" y="29"/>
                  </a:lnTo>
                  <a:lnTo>
                    <a:pt x="32" y="26"/>
                  </a:lnTo>
                  <a:lnTo>
                    <a:pt x="36" y="23"/>
                  </a:lnTo>
                  <a:lnTo>
                    <a:pt x="39" y="20"/>
                  </a:lnTo>
                  <a:lnTo>
                    <a:pt x="40" y="17"/>
                  </a:lnTo>
                  <a:lnTo>
                    <a:pt x="43" y="14"/>
                  </a:lnTo>
                  <a:lnTo>
                    <a:pt x="45" y="10"/>
                  </a:lnTo>
                  <a:lnTo>
                    <a:pt x="48" y="5"/>
                  </a:lnTo>
                  <a:lnTo>
                    <a:pt x="48" y="5"/>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1" name="Freeform 85"/>
            <p:cNvSpPr>
              <a:spLocks/>
            </p:cNvSpPr>
            <p:nvPr/>
          </p:nvSpPr>
          <p:spPr bwMode="auto">
            <a:xfrm>
              <a:off x="4946" y="3278"/>
              <a:ext cx="54" cy="44"/>
            </a:xfrm>
            <a:custGeom>
              <a:avLst/>
              <a:gdLst>
                <a:gd name="T0" fmla="*/ 8 w 58"/>
                <a:gd name="T1" fmla="*/ 1 h 45"/>
                <a:gd name="T2" fmla="*/ 11 w 58"/>
                <a:gd name="T3" fmla="*/ 3 h 45"/>
                <a:gd name="T4" fmla="*/ 14 w 58"/>
                <a:gd name="T5" fmla="*/ 4 h 45"/>
                <a:gd name="T6" fmla="*/ 17 w 58"/>
                <a:gd name="T7" fmla="*/ 6 h 45"/>
                <a:gd name="T8" fmla="*/ 20 w 58"/>
                <a:gd name="T9" fmla="*/ 7 h 45"/>
                <a:gd name="T10" fmla="*/ 21 w 58"/>
                <a:gd name="T11" fmla="*/ 9 h 45"/>
                <a:gd name="T12" fmla="*/ 24 w 58"/>
                <a:gd name="T13" fmla="*/ 12 h 45"/>
                <a:gd name="T14" fmla="*/ 28 w 58"/>
                <a:gd name="T15" fmla="*/ 13 h 45"/>
                <a:gd name="T16" fmla="*/ 31 w 58"/>
                <a:gd name="T17" fmla="*/ 16 h 45"/>
                <a:gd name="T18" fmla="*/ 34 w 58"/>
                <a:gd name="T19" fmla="*/ 19 h 45"/>
                <a:gd name="T20" fmla="*/ 37 w 58"/>
                <a:gd name="T21" fmla="*/ 21 h 45"/>
                <a:gd name="T22" fmla="*/ 38 w 58"/>
                <a:gd name="T23" fmla="*/ 24 h 45"/>
                <a:gd name="T24" fmla="*/ 41 w 58"/>
                <a:gd name="T25" fmla="*/ 27 h 45"/>
                <a:gd name="T26" fmla="*/ 44 w 58"/>
                <a:gd name="T27" fmla="*/ 29 h 45"/>
                <a:gd name="T28" fmla="*/ 47 w 58"/>
                <a:gd name="T29" fmla="*/ 32 h 45"/>
                <a:gd name="T30" fmla="*/ 50 w 58"/>
                <a:gd name="T31" fmla="*/ 33 h 45"/>
                <a:gd name="T32" fmla="*/ 54 w 58"/>
                <a:gd name="T33" fmla="*/ 36 h 45"/>
                <a:gd name="T34" fmla="*/ 57 w 58"/>
                <a:gd name="T35" fmla="*/ 39 h 45"/>
                <a:gd name="T36" fmla="*/ 58 w 58"/>
                <a:gd name="T37" fmla="*/ 42 h 45"/>
                <a:gd name="T38" fmla="*/ 58 w 58"/>
                <a:gd name="T39" fmla="*/ 45 h 45"/>
                <a:gd name="T40" fmla="*/ 55 w 58"/>
                <a:gd name="T41" fmla="*/ 45 h 45"/>
                <a:gd name="T42" fmla="*/ 50 w 58"/>
                <a:gd name="T43" fmla="*/ 44 h 45"/>
                <a:gd name="T44" fmla="*/ 47 w 58"/>
                <a:gd name="T45" fmla="*/ 42 h 45"/>
                <a:gd name="T46" fmla="*/ 44 w 58"/>
                <a:gd name="T47" fmla="*/ 39 h 45"/>
                <a:gd name="T48" fmla="*/ 41 w 58"/>
                <a:gd name="T49" fmla="*/ 38 h 45"/>
                <a:gd name="T50" fmla="*/ 38 w 58"/>
                <a:gd name="T51" fmla="*/ 35 h 45"/>
                <a:gd name="T52" fmla="*/ 35 w 58"/>
                <a:gd name="T53" fmla="*/ 33 h 45"/>
                <a:gd name="T54" fmla="*/ 32 w 58"/>
                <a:gd name="T55" fmla="*/ 30 h 45"/>
                <a:gd name="T56" fmla="*/ 29 w 58"/>
                <a:gd name="T57" fmla="*/ 29 h 45"/>
                <a:gd name="T58" fmla="*/ 24 w 58"/>
                <a:gd name="T59" fmla="*/ 26 h 45"/>
                <a:gd name="T60" fmla="*/ 23 w 58"/>
                <a:gd name="T61" fmla="*/ 22 h 45"/>
                <a:gd name="T62" fmla="*/ 20 w 58"/>
                <a:gd name="T63" fmla="*/ 21 h 45"/>
                <a:gd name="T64" fmla="*/ 17 w 58"/>
                <a:gd name="T65" fmla="*/ 18 h 45"/>
                <a:gd name="T66" fmla="*/ 14 w 58"/>
                <a:gd name="T67" fmla="*/ 15 h 45"/>
                <a:gd name="T68" fmla="*/ 11 w 58"/>
                <a:gd name="T69" fmla="*/ 13 h 45"/>
                <a:gd name="T70" fmla="*/ 8 w 58"/>
                <a:gd name="T71" fmla="*/ 10 h 45"/>
                <a:gd name="T72" fmla="*/ 5 w 58"/>
                <a:gd name="T73" fmla="*/ 7 h 45"/>
                <a:gd name="T74" fmla="*/ 2 w 58"/>
                <a:gd name="T75" fmla="*/ 6 h 45"/>
                <a:gd name="T76" fmla="*/ 0 w 58"/>
                <a:gd name="T77" fmla="*/ 4 h 45"/>
                <a:gd name="T78" fmla="*/ 0 w 58"/>
                <a:gd name="T79" fmla="*/ 3 h 45"/>
                <a:gd name="T80" fmla="*/ 0 w 58"/>
                <a:gd name="T81" fmla="*/ 3 h 45"/>
                <a:gd name="T82" fmla="*/ 3 w 58"/>
                <a:gd name="T83" fmla="*/ 0 h 45"/>
                <a:gd name="T84" fmla="*/ 8 w 58"/>
                <a:gd name="T85" fmla="*/ 1 h 45"/>
                <a:gd name="T86" fmla="*/ 8 w 58"/>
                <a:gd name="T8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45">
                  <a:moveTo>
                    <a:pt x="8" y="1"/>
                  </a:moveTo>
                  <a:lnTo>
                    <a:pt x="11" y="3"/>
                  </a:lnTo>
                  <a:lnTo>
                    <a:pt x="14" y="4"/>
                  </a:lnTo>
                  <a:lnTo>
                    <a:pt x="17" y="6"/>
                  </a:lnTo>
                  <a:lnTo>
                    <a:pt x="20" y="7"/>
                  </a:lnTo>
                  <a:lnTo>
                    <a:pt x="21" y="9"/>
                  </a:lnTo>
                  <a:lnTo>
                    <a:pt x="24" y="12"/>
                  </a:lnTo>
                  <a:lnTo>
                    <a:pt x="28" y="13"/>
                  </a:lnTo>
                  <a:lnTo>
                    <a:pt x="31" y="16"/>
                  </a:lnTo>
                  <a:lnTo>
                    <a:pt x="34" y="19"/>
                  </a:lnTo>
                  <a:lnTo>
                    <a:pt x="37" y="21"/>
                  </a:lnTo>
                  <a:lnTo>
                    <a:pt x="38" y="24"/>
                  </a:lnTo>
                  <a:lnTo>
                    <a:pt x="41" y="27"/>
                  </a:lnTo>
                  <a:lnTo>
                    <a:pt x="44" y="29"/>
                  </a:lnTo>
                  <a:lnTo>
                    <a:pt x="47" y="32"/>
                  </a:lnTo>
                  <a:lnTo>
                    <a:pt x="50" y="33"/>
                  </a:lnTo>
                  <a:lnTo>
                    <a:pt x="54" y="36"/>
                  </a:lnTo>
                  <a:lnTo>
                    <a:pt x="57" y="39"/>
                  </a:lnTo>
                  <a:lnTo>
                    <a:pt x="58" y="42"/>
                  </a:lnTo>
                  <a:lnTo>
                    <a:pt x="58" y="45"/>
                  </a:lnTo>
                  <a:lnTo>
                    <a:pt x="55" y="45"/>
                  </a:lnTo>
                  <a:lnTo>
                    <a:pt x="50" y="44"/>
                  </a:lnTo>
                  <a:lnTo>
                    <a:pt x="47" y="42"/>
                  </a:lnTo>
                  <a:lnTo>
                    <a:pt x="44" y="39"/>
                  </a:lnTo>
                  <a:lnTo>
                    <a:pt x="41" y="38"/>
                  </a:lnTo>
                  <a:lnTo>
                    <a:pt x="38" y="35"/>
                  </a:lnTo>
                  <a:lnTo>
                    <a:pt x="35" y="33"/>
                  </a:lnTo>
                  <a:lnTo>
                    <a:pt x="32" y="30"/>
                  </a:lnTo>
                  <a:lnTo>
                    <a:pt x="29" y="29"/>
                  </a:lnTo>
                  <a:lnTo>
                    <a:pt x="24" y="26"/>
                  </a:lnTo>
                  <a:lnTo>
                    <a:pt x="23" y="22"/>
                  </a:lnTo>
                  <a:lnTo>
                    <a:pt x="20" y="21"/>
                  </a:lnTo>
                  <a:lnTo>
                    <a:pt x="17" y="18"/>
                  </a:lnTo>
                  <a:lnTo>
                    <a:pt x="14" y="15"/>
                  </a:lnTo>
                  <a:lnTo>
                    <a:pt x="11" y="13"/>
                  </a:lnTo>
                  <a:lnTo>
                    <a:pt x="8" y="10"/>
                  </a:lnTo>
                  <a:lnTo>
                    <a:pt x="5" y="7"/>
                  </a:lnTo>
                  <a:lnTo>
                    <a:pt x="2" y="6"/>
                  </a:lnTo>
                  <a:lnTo>
                    <a:pt x="0" y="4"/>
                  </a:lnTo>
                  <a:lnTo>
                    <a:pt x="0" y="3"/>
                  </a:lnTo>
                  <a:lnTo>
                    <a:pt x="0" y="3"/>
                  </a:lnTo>
                  <a:lnTo>
                    <a:pt x="3" y="0"/>
                  </a:lnTo>
                  <a:lnTo>
                    <a:pt x="8" y="1"/>
                  </a:lnTo>
                  <a:lnTo>
                    <a:pt x="8"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2" name="Freeform 86"/>
            <p:cNvSpPr>
              <a:spLocks/>
            </p:cNvSpPr>
            <p:nvPr/>
          </p:nvSpPr>
          <p:spPr bwMode="auto">
            <a:xfrm>
              <a:off x="4954" y="3132"/>
              <a:ext cx="112" cy="96"/>
            </a:xfrm>
            <a:custGeom>
              <a:avLst/>
              <a:gdLst>
                <a:gd name="T0" fmla="*/ 121 w 121"/>
                <a:gd name="T1" fmla="*/ 0 h 98"/>
                <a:gd name="T2" fmla="*/ 121 w 121"/>
                <a:gd name="T3" fmla="*/ 15 h 98"/>
                <a:gd name="T4" fmla="*/ 116 w 121"/>
                <a:gd name="T5" fmla="*/ 18 h 98"/>
                <a:gd name="T6" fmla="*/ 112 w 121"/>
                <a:gd name="T7" fmla="*/ 23 h 98"/>
                <a:gd name="T8" fmla="*/ 106 w 121"/>
                <a:gd name="T9" fmla="*/ 26 h 98"/>
                <a:gd name="T10" fmla="*/ 103 w 121"/>
                <a:gd name="T11" fmla="*/ 30 h 98"/>
                <a:gd name="T12" fmla="*/ 98 w 121"/>
                <a:gd name="T13" fmla="*/ 35 h 98"/>
                <a:gd name="T14" fmla="*/ 94 w 121"/>
                <a:gd name="T15" fmla="*/ 38 h 98"/>
                <a:gd name="T16" fmla="*/ 89 w 121"/>
                <a:gd name="T17" fmla="*/ 43 h 98"/>
                <a:gd name="T18" fmla="*/ 86 w 121"/>
                <a:gd name="T19" fmla="*/ 47 h 98"/>
                <a:gd name="T20" fmla="*/ 81 w 121"/>
                <a:gd name="T21" fmla="*/ 50 h 98"/>
                <a:gd name="T22" fmla="*/ 77 w 121"/>
                <a:gd name="T23" fmla="*/ 53 h 98"/>
                <a:gd name="T24" fmla="*/ 72 w 121"/>
                <a:gd name="T25" fmla="*/ 58 h 98"/>
                <a:gd name="T26" fmla="*/ 67 w 121"/>
                <a:gd name="T27" fmla="*/ 61 h 98"/>
                <a:gd name="T28" fmla="*/ 63 w 121"/>
                <a:gd name="T29" fmla="*/ 65 h 98"/>
                <a:gd name="T30" fmla="*/ 58 w 121"/>
                <a:gd name="T31" fmla="*/ 68 h 98"/>
                <a:gd name="T32" fmla="*/ 52 w 121"/>
                <a:gd name="T33" fmla="*/ 73 h 98"/>
                <a:gd name="T34" fmla="*/ 48 w 121"/>
                <a:gd name="T35" fmla="*/ 76 h 98"/>
                <a:gd name="T36" fmla="*/ 43 w 121"/>
                <a:gd name="T37" fmla="*/ 79 h 98"/>
                <a:gd name="T38" fmla="*/ 37 w 121"/>
                <a:gd name="T39" fmla="*/ 82 h 98"/>
                <a:gd name="T40" fmla="*/ 32 w 121"/>
                <a:gd name="T41" fmla="*/ 85 h 98"/>
                <a:gd name="T42" fmla="*/ 28 w 121"/>
                <a:gd name="T43" fmla="*/ 88 h 98"/>
                <a:gd name="T44" fmla="*/ 22 w 121"/>
                <a:gd name="T45" fmla="*/ 91 h 98"/>
                <a:gd name="T46" fmla="*/ 17 w 121"/>
                <a:gd name="T47" fmla="*/ 93 h 98"/>
                <a:gd name="T48" fmla="*/ 12 w 121"/>
                <a:gd name="T49" fmla="*/ 96 h 98"/>
                <a:gd name="T50" fmla="*/ 8 w 121"/>
                <a:gd name="T51" fmla="*/ 98 h 98"/>
                <a:gd name="T52" fmla="*/ 3 w 121"/>
                <a:gd name="T53" fmla="*/ 98 h 98"/>
                <a:gd name="T54" fmla="*/ 0 w 121"/>
                <a:gd name="T55" fmla="*/ 98 h 98"/>
                <a:gd name="T56" fmla="*/ 0 w 121"/>
                <a:gd name="T57" fmla="*/ 96 h 98"/>
                <a:gd name="T58" fmla="*/ 0 w 121"/>
                <a:gd name="T59" fmla="*/ 94 h 98"/>
                <a:gd name="T60" fmla="*/ 3 w 121"/>
                <a:gd name="T61" fmla="*/ 91 h 98"/>
                <a:gd name="T62" fmla="*/ 8 w 121"/>
                <a:gd name="T63" fmla="*/ 88 h 98"/>
                <a:gd name="T64" fmla="*/ 14 w 121"/>
                <a:gd name="T65" fmla="*/ 84 h 98"/>
                <a:gd name="T66" fmla="*/ 22 w 121"/>
                <a:gd name="T67" fmla="*/ 79 h 98"/>
                <a:gd name="T68" fmla="*/ 29 w 121"/>
                <a:gd name="T69" fmla="*/ 75 h 98"/>
                <a:gd name="T70" fmla="*/ 37 w 121"/>
                <a:gd name="T71" fmla="*/ 70 h 98"/>
                <a:gd name="T72" fmla="*/ 45 w 121"/>
                <a:gd name="T73" fmla="*/ 64 h 98"/>
                <a:gd name="T74" fmla="*/ 52 w 121"/>
                <a:gd name="T75" fmla="*/ 59 h 98"/>
                <a:gd name="T76" fmla="*/ 60 w 121"/>
                <a:gd name="T77" fmla="*/ 53 h 98"/>
                <a:gd name="T78" fmla="*/ 67 w 121"/>
                <a:gd name="T79" fmla="*/ 47 h 98"/>
                <a:gd name="T80" fmla="*/ 75 w 121"/>
                <a:gd name="T81" fmla="*/ 41 h 98"/>
                <a:gd name="T82" fmla="*/ 83 w 121"/>
                <a:gd name="T83" fmla="*/ 35 h 98"/>
                <a:gd name="T84" fmla="*/ 89 w 121"/>
                <a:gd name="T85" fmla="*/ 29 h 98"/>
                <a:gd name="T86" fmla="*/ 97 w 121"/>
                <a:gd name="T87" fmla="*/ 23 h 98"/>
                <a:gd name="T88" fmla="*/ 103 w 121"/>
                <a:gd name="T89" fmla="*/ 18 h 98"/>
                <a:gd name="T90" fmla="*/ 109 w 121"/>
                <a:gd name="T91" fmla="*/ 12 h 98"/>
                <a:gd name="T92" fmla="*/ 115 w 121"/>
                <a:gd name="T93" fmla="*/ 6 h 98"/>
                <a:gd name="T94" fmla="*/ 121 w 121"/>
                <a:gd name="T95" fmla="*/ 0 h 98"/>
                <a:gd name="T96" fmla="*/ 121 w 121"/>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98">
                  <a:moveTo>
                    <a:pt x="121" y="0"/>
                  </a:moveTo>
                  <a:lnTo>
                    <a:pt x="121" y="15"/>
                  </a:lnTo>
                  <a:lnTo>
                    <a:pt x="116" y="18"/>
                  </a:lnTo>
                  <a:lnTo>
                    <a:pt x="112" y="23"/>
                  </a:lnTo>
                  <a:lnTo>
                    <a:pt x="106" y="26"/>
                  </a:lnTo>
                  <a:lnTo>
                    <a:pt x="103" y="30"/>
                  </a:lnTo>
                  <a:lnTo>
                    <a:pt x="98" y="35"/>
                  </a:lnTo>
                  <a:lnTo>
                    <a:pt x="94" y="38"/>
                  </a:lnTo>
                  <a:lnTo>
                    <a:pt x="89" y="43"/>
                  </a:lnTo>
                  <a:lnTo>
                    <a:pt x="86" y="47"/>
                  </a:lnTo>
                  <a:lnTo>
                    <a:pt x="81" y="50"/>
                  </a:lnTo>
                  <a:lnTo>
                    <a:pt x="77" y="53"/>
                  </a:lnTo>
                  <a:lnTo>
                    <a:pt x="72" y="58"/>
                  </a:lnTo>
                  <a:lnTo>
                    <a:pt x="67" y="61"/>
                  </a:lnTo>
                  <a:lnTo>
                    <a:pt x="63" y="65"/>
                  </a:lnTo>
                  <a:lnTo>
                    <a:pt x="58" y="68"/>
                  </a:lnTo>
                  <a:lnTo>
                    <a:pt x="52" y="73"/>
                  </a:lnTo>
                  <a:lnTo>
                    <a:pt x="48" y="76"/>
                  </a:lnTo>
                  <a:lnTo>
                    <a:pt x="43" y="79"/>
                  </a:lnTo>
                  <a:lnTo>
                    <a:pt x="37" y="82"/>
                  </a:lnTo>
                  <a:lnTo>
                    <a:pt x="32" y="85"/>
                  </a:lnTo>
                  <a:lnTo>
                    <a:pt x="28" y="88"/>
                  </a:lnTo>
                  <a:lnTo>
                    <a:pt x="22" y="91"/>
                  </a:lnTo>
                  <a:lnTo>
                    <a:pt x="17" y="93"/>
                  </a:lnTo>
                  <a:lnTo>
                    <a:pt x="12" y="96"/>
                  </a:lnTo>
                  <a:lnTo>
                    <a:pt x="8" y="98"/>
                  </a:lnTo>
                  <a:lnTo>
                    <a:pt x="3" y="98"/>
                  </a:lnTo>
                  <a:lnTo>
                    <a:pt x="0" y="98"/>
                  </a:lnTo>
                  <a:lnTo>
                    <a:pt x="0" y="96"/>
                  </a:lnTo>
                  <a:lnTo>
                    <a:pt x="0" y="94"/>
                  </a:lnTo>
                  <a:lnTo>
                    <a:pt x="3" y="91"/>
                  </a:lnTo>
                  <a:lnTo>
                    <a:pt x="8" y="88"/>
                  </a:lnTo>
                  <a:lnTo>
                    <a:pt x="14" y="84"/>
                  </a:lnTo>
                  <a:lnTo>
                    <a:pt x="22" y="79"/>
                  </a:lnTo>
                  <a:lnTo>
                    <a:pt x="29" y="75"/>
                  </a:lnTo>
                  <a:lnTo>
                    <a:pt x="37" y="70"/>
                  </a:lnTo>
                  <a:lnTo>
                    <a:pt x="45" y="64"/>
                  </a:lnTo>
                  <a:lnTo>
                    <a:pt x="52" y="59"/>
                  </a:lnTo>
                  <a:lnTo>
                    <a:pt x="60" y="53"/>
                  </a:lnTo>
                  <a:lnTo>
                    <a:pt x="67" y="47"/>
                  </a:lnTo>
                  <a:lnTo>
                    <a:pt x="75" y="41"/>
                  </a:lnTo>
                  <a:lnTo>
                    <a:pt x="83" y="35"/>
                  </a:lnTo>
                  <a:lnTo>
                    <a:pt x="89" y="29"/>
                  </a:lnTo>
                  <a:lnTo>
                    <a:pt x="97" y="23"/>
                  </a:lnTo>
                  <a:lnTo>
                    <a:pt x="103" y="18"/>
                  </a:lnTo>
                  <a:lnTo>
                    <a:pt x="109" y="12"/>
                  </a:lnTo>
                  <a:lnTo>
                    <a:pt x="115" y="6"/>
                  </a:lnTo>
                  <a:lnTo>
                    <a:pt x="121" y="0"/>
                  </a:lnTo>
                  <a:lnTo>
                    <a:pt x="121"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3" name="Freeform 87"/>
            <p:cNvSpPr>
              <a:spLocks/>
            </p:cNvSpPr>
            <p:nvPr/>
          </p:nvSpPr>
          <p:spPr bwMode="auto">
            <a:xfrm>
              <a:off x="4991" y="3137"/>
              <a:ext cx="51" cy="69"/>
            </a:xfrm>
            <a:custGeom>
              <a:avLst/>
              <a:gdLst>
                <a:gd name="T0" fmla="*/ 5 w 55"/>
                <a:gd name="T1" fmla="*/ 1 h 70"/>
                <a:gd name="T2" fmla="*/ 6 w 55"/>
                <a:gd name="T3" fmla="*/ 4 h 70"/>
                <a:gd name="T4" fmla="*/ 9 w 55"/>
                <a:gd name="T5" fmla="*/ 9 h 70"/>
                <a:gd name="T6" fmla="*/ 11 w 55"/>
                <a:gd name="T7" fmla="*/ 14 h 70"/>
                <a:gd name="T8" fmla="*/ 14 w 55"/>
                <a:gd name="T9" fmla="*/ 17 h 70"/>
                <a:gd name="T10" fmla="*/ 17 w 55"/>
                <a:gd name="T11" fmla="*/ 20 h 70"/>
                <a:gd name="T12" fmla="*/ 20 w 55"/>
                <a:gd name="T13" fmla="*/ 24 h 70"/>
                <a:gd name="T14" fmla="*/ 23 w 55"/>
                <a:gd name="T15" fmla="*/ 27 h 70"/>
                <a:gd name="T16" fmla="*/ 26 w 55"/>
                <a:gd name="T17" fmla="*/ 32 h 70"/>
                <a:gd name="T18" fmla="*/ 29 w 55"/>
                <a:gd name="T19" fmla="*/ 35 h 70"/>
                <a:gd name="T20" fmla="*/ 32 w 55"/>
                <a:gd name="T21" fmla="*/ 38 h 70"/>
                <a:gd name="T22" fmla="*/ 35 w 55"/>
                <a:gd name="T23" fmla="*/ 43 h 70"/>
                <a:gd name="T24" fmla="*/ 38 w 55"/>
                <a:gd name="T25" fmla="*/ 46 h 70"/>
                <a:gd name="T26" fmla="*/ 41 w 55"/>
                <a:gd name="T27" fmla="*/ 49 h 70"/>
                <a:gd name="T28" fmla="*/ 44 w 55"/>
                <a:gd name="T29" fmla="*/ 53 h 70"/>
                <a:gd name="T30" fmla="*/ 47 w 55"/>
                <a:gd name="T31" fmla="*/ 56 h 70"/>
                <a:gd name="T32" fmla="*/ 50 w 55"/>
                <a:gd name="T33" fmla="*/ 59 h 70"/>
                <a:gd name="T34" fmla="*/ 54 w 55"/>
                <a:gd name="T35" fmla="*/ 62 h 70"/>
                <a:gd name="T36" fmla="*/ 55 w 55"/>
                <a:gd name="T37" fmla="*/ 66 h 70"/>
                <a:gd name="T38" fmla="*/ 55 w 55"/>
                <a:gd name="T39" fmla="*/ 67 h 70"/>
                <a:gd name="T40" fmla="*/ 52 w 55"/>
                <a:gd name="T41" fmla="*/ 70 h 70"/>
                <a:gd name="T42" fmla="*/ 47 w 55"/>
                <a:gd name="T43" fmla="*/ 67 h 70"/>
                <a:gd name="T44" fmla="*/ 43 w 55"/>
                <a:gd name="T45" fmla="*/ 64 h 70"/>
                <a:gd name="T46" fmla="*/ 40 w 55"/>
                <a:gd name="T47" fmla="*/ 61 h 70"/>
                <a:gd name="T48" fmla="*/ 35 w 55"/>
                <a:gd name="T49" fmla="*/ 58 h 70"/>
                <a:gd name="T50" fmla="*/ 31 w 55"/>
                <a:gd name="T51" fmla="*/ 53 h 70"/>
                <a:gd name="T52" fmla="*/ 27 w 55"/>
                <a:gd name="T53" fmla="*/ 50 h 70"/>
                <a:gd name="T54" fmla="*/ 24 w 55"/>
                <a:gd name="T55" fmla="*/ 47 h 70"/>
                <a:gd name="T56" fmla="*/ 21 w 55"/>
                <a:gd name="T57" fmla="*/ 43 h 70"/>
                <a:gd name="T58" fmla="*/ 18 w 55"/>
                <a:gd name="T59" fmla="*/ 40 h 70"/>
                <a:gd name="T60" fmla="*/ 15 w 55"/>
                <a:gd name="T61" fmla="*/ 35 h 70"/>
                <a:gd name="T62" fmla="*/ 12 w 55"/>
                <a:gd name="T63" fmla="*/ 30 h 70"/>
                <a:gd name="T64" fmla="*/ 9 w 55"/>
                <a:gd name="T65" fmla="*/ 27 h 70"/>
                <a:gd name="T66" fmla="*/ 6 w 55"/>
                <a:gd name="T67" fmla="*/ 21 h 70"/>
                <a:gd name="T68" fmla="*/ 5 w 55"/>
                <a:gd name="T69" fmla="*/ 17 h 70"/>
                <a:gd name="T70" fmla="*/ 1 w 55"/>
                <a:gd name="T71" fmla="*/ 14 h 70"/>
                <a:gd name="T72" fmla="*/ 0 w 55"/>
                <a:gd name="T73" fmla="*/ 9 h 70"/>
                <a:gd name="T74" fmla="*/ 0 w 55"/>
                <a:gd name="T75" fmla="*/ 4 h 70"/>
                <a:gd name="T76" fmla="*/ 0 w 55"/>
                <a:gd name="T77" fmla="*/ 1 h 70"/>
                <a:gd name="T78" fmla="*/ 1 w 55"/>
                <a:gd name="T79" fmla="*/ 0 h 70"/>
                <a:gd name="T80" fmla="*/ 5 w 55"/>
                <a:gd name="T81" fmla="*/ 1 h 70"/>
                <a:gd name="T82" fmla="*/ 5 w 55"/>
                <a:gd name="T8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70">
                  <a:moveTo>
                    <a:pt x="5" y="1"/>
                  </a:moveTo>
                  <a:lnTo>
                    <a:pt x="6" y="4"/>
                  </a:lnTo>
                  <a:lnTo>
                    <a:pt x="9" y="9"/>
                  </a:lnTo>
                  <a:lnTo>
                    <a:pt x="11" y="14"/>
                  </a:lnTo>
                  <a:lnTo>
                    <a:pt x="14" y="17"/>
                  </a:lnTo>
                  <a:lnTo>
                    <a:pt x="17" y="20"/>
                  </a:lnTo>
                  <a:lnTo>
                    <a:pt x="20" y="24"/>
                  </a:lnTo>
                  <a:lnTo>
                    <a:pt x="23" y="27"/>
                  </a:lnTo>
                  <a:lnTo>
                    <a:pt x="26" y="32"/>
                  </a:lnTo>
                  <a:lnTo>
                    <a:pt x="29" y="35"/>
                  </a:lnTo>
                  <a:lnTo>
                    <a:pt x="32" y="38"/>
                  </a:lnTo>
                  <a:lnTo>
                    <a:pt x="35" y="43"/>
                  </a:lnTo>
                  <a:lnTo>
                    <a:pt x="38" y="46"/>
                  </a:lnTo>
                  <a:lnTo>
                    <a:pt x="41" y="49"/>
                  </a:lnTo>
                  <a:lnTo>
                    <a:pt x="44" y="53"/>
                  </a:lnTo>
                  <a:lnTo>
                    <a:pt x="47" y="56"/>
                  </a:lnTo>
                  <a:lnTo>
                    <a:pt x="50" y="59"/>
                  </a:lnTo>
                  <a:lnTo>
                    <a:pt x="54" y="62"/>
                  </a:lnTo>
                  <a:lnTo>
                    <a:pt x="55" y="66"/>
                  </a:lnTo>
                  <a:lnTo>
                    <a:pt x="55" y="67"/>
                  </a:lnTo>
                  <a:lnTo>
                    <a:pt x="52" y="70"/>
                  </a:lnTo>
                  <a:lnTo>
                    <a:pt x="47" y="67"/>
                  </a:lnTo>
                  <a:lnTo>
                    <a:pt x="43" y="64"/>
                  </a:lnTo>
                  <a:lnTo>
                    <a:pt x="40" y="61"/>
                  </a:lnTo>
                  <a:lnTo>
                    <a:pt x="35" y="58"/>
                  </a:lnTo>
                  <a:lnTo>
                    <a:pt x="31" y="53"/>
                  </a:lnTo>
                  <a:lnTo>
                    <a:pt x="27" y="50"/>
                  </a:lnTo>
                  <a:lnTo>
                    <a:pt x="24" y="47"/>
                  </a:lnTo>
                  <a:lnTo>
                    <a:pt x="21" y="43"/>
                  </a:lnTo>
                  <a:lnTo>
                    <a:pt x="18" y="40"/>
                  </a:lnTo>
                  <a:lnTo>
                    <a:pt x="15" y="35"/>
                  </a:lnTo>
                  <a:lnTo>
                    <a:pt x="12" y="30"/>
                  </a:lnTo>
                  <a:lnTo>
                    <a:pt x="9" y="27"/>
                  </a:lnTo>
                  <a:lnTo>
                    <a:pt x="6" y="21"/>
                  </a:lnTo>
                  <a:lnTo>
                    <a:pt x="5" y="17"/>
                  </a:lnTo>
                  <a:lnTo>
                    <a:pt x="1" y="14"/>
                  </a:lnTo>
                  <a:lnTo>
                    <a:pt x="0" y="9"/>
                  </a:lnTo>
                  <a:lnTo>
                    <a:pt x="0" y="4"/>
                  </a:lnTo>
                  <a:lnTo>
                    <a:pt x="0" y="1"/>
                  </a:lnTo>
                  <a:lnTo>
                    <a:pt x="1" y="0"/>
                  </a:lnTo>
                  <a:lnTo>
                    <a:pt x="5" y="1"/>
                  </a:lnTo>
                  <a:lnTo>
                    <a:pt x="5"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4" name="Freeform 88"/>
            <p:cNvSpPr>
              <a:spLocks/>
            </p:cNvSpPr>
            <p:nvPr/>
          </p:nvSpPr>
          <p:spPr bwMode="auto">
            <a:xfrm>
              <a:off x="4954" y="3214"/>
              <a:ext cx="87" cy="65"/>
            </a:xfrm>
            <a:custGeom>
              <a:avLst/>
              <a:gdLst>
                <a:gd name="T0" fmla="*/ 8 w 94"/>
                <a:gd name="T1" fmla="*/ 1 h 67"/>
                <a:gd name="T2" fmla="*/ 11 w 94"/>
                <a:gd name="T3" fmla="*/ 6 h 67"/>
                <a:gd name="T4" fmla="*/ 14 w 94"/>
                <a:gd name="T5" fmla="*/ 12 h 67"/>
                <a:gd name="T6" fmla="*/ 19 w 94"/>
                <a:gd name="T7" fmla="*/ 17 h 67"/>
                <a:gd name="T8" fmla="*/ 25 w 94"/>
                <a:gd name="T9" fmla="*/ 21 h 67"/>
                <a:gd name="T10" fmla="*/ 29 w 94"/>
                <a:gd name="T11" fmla="*/ 24 h 67"/>
                <a:gd name="T12" fmla="*/ 34 w 94"/>
                <a:gd name="T13" fmla="*/ 29 h 67"/>
                <a:gd name="T14" fmla="*/ 40 w 94"/>
                <a:gd name="T15" fmla="*/ 32 h 67"/>
                <a:gd name="T16" fmla="*/ 46 w 94"/>
                <a:gd name="T17" fmla="*/ 35 h 67"/>
                <a:gd name="T18" fmla="*/ 51 w 94"/>
                <a:gd name="T19" fmla="*/ 38 h 67"/>
                <a:gd name="T20" fmla="*/ 57 w 94"/>
                <a:gd name="T21" fmla="*/ 41 h 67"/>
                <a:gd name="T22" fmla="*/ 63 w 94"/>
                <a:gd name="T23" fmla="*/ 44 h 67"/>
                <a:gd name="T24" fmla="*/ 69 w 94"/>
                <a:gd name="T25" fmla="*/ 47 h 67"/>
                <a:gd name="T26" fmla="*/ 75 w 94"/>
                <a:gd name="T27" fmla="*/ 50 h 67"/>
                <a:gd name="T28" fmla="*/ 81 w 94"/>
                <a:gd name="T29" fmla="*/ 53 h 67"/>
                <a:gd name="T30" fmla="*/ 87 w 94"/>
                <a:gd name="T31" fmla="*/ 56 h 67"/>
                <a:gd name="T32" fmla="*/ 94 w 94"/>
                <a:gd name="T33" fmla="*/ 61 h 67"/>
                <a:gd name="T34" fmla="*/ 92 w 94"/>
                <a:gd name="T35" fmla="*/ 64 h 67"/>
                <a:gd name="T36" fmla="*/ 90 w 94"/>
                <a:gd name="T37" fmla="*/ 67 h 67"/>
                <a:gd name="T38" fmla="*/ 87 w 94"/>
                <a:gd name="T39" fmla="*/ 67 h 67"/>
                <a:gd name="T40" fmla="*/ 83 w 94"/>
                <a:gd name="T41" fmla="*/ 66 h 67"/>
                <a:gd name="T42" fmla="*/ 77 w 94"/>
                <a:gd name="T43" fmla="*/ 62 h 67"/>
                <a:gd name="T44" fmla="*/ 72 w 94"/>
                <a:gd name="T45" fmla="*/ 61 h 67"/>
                <a:gd name="T46" fmla="*/ 67 w 94"/>
                <a:gd name="T47" fmla="*/ 58 h 67"/>
                <a:gd name="T48" fmla="*/ 64 w 94"/>
                <a:gd name="T49" fmla="*/ 55 h 67"/>
                <a:gd name="T50" fmla="*/ 58 w 94"/>
                <a:gd name="T51" fmla="*/ 53 h 67"/>
                <a:gd name="T52" fmla="*/ 54 w 94"/>
                <a:gd name="T53" fmla="*/ 50 h 67"/>
                <a:gd name="T54" fmla="*/ 49 w 94"/>
                <a:gd name="T55" fmla="*/ 49 h 67"/>
                <a:gd name="T56" fmla="*/ 45 w 94"/>
                <a:gd name="T57" fmla="*/ 46 h 67"/>
                <a:gd name="T58" fmla="*/ 38 w 94"/>
                <a:gd name="T59" fmla="*/ 43 h 67"/>
                <a:gd name="T60" fmla="*/ 34 w 94"/>
                <a:gd name="T61" fmla="*/ 40 h 67"/>
                <a:gd name="T62" fmla="*/ 28 w 94"/>
                <a:gd name="T63" fmla="*/ 36 h 67"/>
                <a:gd name="T64" fmla="*/ 23 w 94"/>
                <a:gd name="T65" fmla="*/ 33 h 67"/>
                <a:gd name="T66" fmla="*/ 19 w 94"/>
                <a:gd name="T67" fmla="*/ 30 h 67"/>
                <a:gd name="T68" fmla="*/ 14 w 94"/>
                <a:gd name="T69" fmla="*/ 27 h 67"/>
                <a:gd name="T70" fmla="*/ 11 w 94"/>
                <a:gd name="T71" fmla="*/ 23 h 67"/>
                <a:gd name="T72" fmla="*/ 8 w 94"/>
                <a:gd name="T73" fmla="*/ 18 h 67"/>
                <a:gd name="T74" fmla="*/ 3 w 94"/>
                <a:gd name="T75" fmla="*/ 15 h 67"/>
                <a:gd name="T76" fmla="*/ 2 w 94"/>
                <a:gd name="T77" fmla="*/ 10 h 67"/>
                <a:gd name="T78" fmla="*/ 0 w 94"/>
                <a:gd name="T79" fmla="*/ 4 h 67"/>
                <a:gd name="T80" fmla="*/ 0 w 94"/>
                <a:gd name="T81" fmla="*/ 0 h 67"/>
                <a:gd name="T82" fmla="*/ 3 w 94"/>
                <a:gd name="T83" fmla="*/ 0 h 67"/>
                <a:gd name="T84" fmla="*/ 8 w 94"/>
                <a:gd name="T85" fmla="*/ 1 h 67"/>
                <a:gd name="T86" fmla="*/ 8 w 94"/>
                <a:gd name="T87"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67">
                  <a:moveTo>
                    <a:pt x="8" y="1"/>
                  </a:moveTo>
                  <a:lnTo>
                    <a:pt x="11" y="6"/>
                  </a:lnTo>
                  <a:lnTo>
                    <a:pt x="14" y="12"/>
                  </a:lnTo>
                  <a:lnTo>
                    <a:pt x="19" y="17"/>
                  </a:lnTo>
                  <a:lnTo>
                    <a:pt x="25" y="21"/>
                  </a:lnTo>
                  <a:lnTo>
                    <a:pt x="29" y="24"/>
                  </a:lnTo>
                  <a:lnTo>
                    <a:pt x="34" y="29"/>
                  </a:lnTo>
                  <a:lnTo>
                    <a:pt x="40" y="32"/>
                  </a:lnTo>
                  <a:lnTo>
                    <a:pt x="46" y="35"/>
                  </a:lnTo>
                  <a:lnTo>
                    <a:pt x="51" y="38"/>
                  </a:lnTo>
                  <a:lnTo>
                    <a:pt x="57" y="41"/>
                  </a:lnTo>
                  <a:lnTo>
                    <a:pt x="63" y="44"/>
                  </a:lnTo>
                  <a:lnTo>
                    <a:pt x="69" y="47"/>
                  </a:lnTo>
                  <a:lnTo>
                    <a:pt x="75" y="50"/>
                  </a:lnTo>
                  <a:lnTo>
                    <a:pt x="81" y="53"/>
                  </a:lnTo>
                  <a:lnTo>
                    <a:pt x="87" y="56"/>
                  </a:lnTo>
                  <a:lnTo>
                    <a:pt x="94" y="61"/>
                  </a:lnTo>
                  <a:lnTo>
                    <a:pt x="92" y="64"/>
                  </a:lnTo>
                  <a:lnTo>
                    <a:pt x="90" y="67"/>
                  </a:lnTo>
                  <a:lnTo>
                    <a:pt x="87" y="67"/>
                  </a:lnTo>
                  <a:lnTo>
                    <a:pt x="83" y="66"/>
                  </a:lnTo>
                  <a:lnTo>
                    <a:pt x="77" y="62"/>
                  </a:lnTo>
                  <a:lnTo>
                    <a:pt x="72" y="61"/>
                  </a:lnTo>
                  <a:lnTo>
                    <a:pt x="67" y="58"/>
                  </a:lnTo>
                  <a:lnTo>
                    <a:pt x="64" y="55"/>
                  </a:lnTo>
                  <a:lnTo>
                    <a:pt x="58" y="53"/>
                  </a:lnTo>
                  <a:lnTo>
                    <a:pt x="54" y="50"/>
                  </a:lnTo>
                  <a:lnTo>
                    <a:pt x="49" y="49"/>
                  </a:lnTo>
                  <a:lnTo>
                    <a:pt x="45" y="46"/>
                  </a:lnTo>
                  <a:lnTo>
                    <a:pt x="38" y="43"/>
                  </a:lnTo>
                  <a:lnTo>
                    <a:pt x="34" y="40"/>
                  </a:lnTo>
                  <a:lnTo>
                    <a:pt x="28" y="36"/>
                  </a:lnTo>
                  <a:lnTo>
                    <a:pt x="23" y="33"/>
                  </a:lnTo>
                  <a:lnTo>
                    <a:pt x="19" y="30"/>
                  </a:lnTo>
                  <a:lnTo>
                    <a:pt x="14" y="27"/>
                  </a:lnTo>
                  <a:lnTo>
                    <a:pt x="11" y="23"/>
                  </a:lnTo>
                  <a:lnTo>
                    <a:pt x="8" y="18"/>
                  </a:lnTo>
                  <a:lnTo>
                    <a:pt x="3" y="15"/>
                  </a:lnTo>
                  <a:lnTo>
                    <a:pt x="2" y="10"/>
                  </a:lnTo>
                  <a:lnTo>
                    <a:pt x="0" y="4"/>
                  </a:lnTo>
                  <a:lnTo>
                    <a:pt x="0" y="0"/>
                  </a:lnTo>
                  <a:lnTo>
                    <a:pt x="3" y="0"/>
                  </a:lnTo>
                  <a:lnTo>
                    <a:pt x="8" y="1"/>
                  </a:lnTo>
                  <a:lnTo>
                    <a:pt x="8"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5" name="Freeform 89"/>
            <p:cNvSpPr>
              <a:spLocks/>
            </p:cNvSpPr>
            <p:nvPr/>
          </p:nvSpPr>
          <p:spPr bwMode="auto">
            <a:xfrm>
              <a:off x="4967" y="3175"/>
              <a:ext cx="56" cy="48"/>
            </a:xfrm>
            <a:custGeom>
              <a:avLst/>
              <a:gdLst>
                <a:gd name="T0" fmla="*/ 3 w 61"/>
                <a:gd name="T1" fmla="*/ 0 h 49"/>
                <a:gd name="T2" fmla="*/ 5 w 61"/>
                <a:gd name="T3" fmla="*/ 3 h 49"/>
                <a:gd name="T4" fmla="*/ 8 w 61"/>
                <a:gd name="T5" fmla="*/ 6 h 49"/>
                <a:gd name="T6" fmla="*/ 11 w 61"/>
                <a:gd name="T7" fmla="*/ 9 h 49"/>
                <a:gd name="T8" fmla="*/ 14 w 61"/>
                <a:gd name="T9" fmla="*/ 12 h 49"/>
                <a:gd name="T10" fmla="*/ 17 w 61"/>
                <a:gd name="T11" fmla="*/ 15 h 49"/>
                <a:gd name="T12" fmla="*/ 20 w 61"/>
                <a:gd name="T13" fmla="*/ 18 h 49"/>
                <a:gd name="T14" fmla="*/ 23 w 61"/>
                <a:gd name="T15" fmla="*/ 21 h 49"/>
                <a:gd name="T16" fmla="*/ 26 w 61"/>
                <a:gd name="T17" fmla="*/ 24 h 49"/>
                <a:gd name="T18" fmla="*/ 29 w 61"/>
                <a:gd name="T19" fmla="*/ 26 h 49"/>
                <a:gd name="T20" fmla="*/ 34 w 61"/>
                <a:gd name="T21" fmla="*/ 29 h 49"/>
                <a:gd name="T22" fmla="*/ 37 w 61"/>
                <a:gd name="T23" fmla="*/ 31 h 49"/>
                <a:gd name="T24" fmla="*/ 41 w 61"/>
                <a:gd name="T25" fmla="*/ 34 h 49"/>
                <a:gd name="T26" fmla="*/ 44 w 61"/>
                <a:gd name="T27" fmla="*/ 35 h 49"/>
                <a:gd name="T28" fmla="*/ 49 w 61"/>
                <a:gd name="T29" fmla="*/ 37 h 49"/>
                <a:gd name="T30" fmla="*/ 53 w 61"/>
                <a:gd name="T31" fmla="*/ 38 h 49"/>
                <a:gd name="T32" fmla="*/ 58 w 61"/>
                <a:gd name="T33" fmla="*/ 40 h 49"/>
                <a:gd name="T34" fmla="*/ 60 w 61"/>
                <a:gd name="T35" fmla="*/ 44 h 49"/>
                <a:gd name="T36" fmla="*/ 61 w 61"/>
                <a:gd name="T37" fmla="*/ 49 h 49"/>
                <a:gd name="T38" fmla="*/ 57 w 61"/>
                <a:gd name="T39" fmla="*/ 47 h 49"/>
                <a:gd name="T40" fmla="*/ 52 w 61"/>
                <a:gd name="T41" fmla="*/ 46 h 49"/>
                <a:gd name="T42" fmla="*/ 47 w 61"/>
                <a:gd name="T43" fmla="*/ 44 h 49"/>
                <a:gd name="T44" fmla="*/ 44 w 61"/>
                <a:gd name="T45" fmla="*/ 44 h 49"/>
                <a:gd name="T46" fmla="*/ 40 w 61"/>
                <a:gd name="T47" fmla="*/ 41 h 49"/>
                <a:gd name="T48" fmla="*/ 35 w 61"/>
                <a:gd name="T49" fmla="*/ 40 h 49"/>
                <a:gd name="T50" fmla="*/ 31 w 61"/>
                <a:gd name="T51" fmla="*/ 38 h 49"/>
                <a:gd name="T52" fmla="*/ 26 w 61"/>
                <a:gd name="T53" fmla="*/ 37 h 49"/>
                <a:gd name="T54" fmla="*/ 21 w 61"/>
                <a:gd name="T55" fmla="*/ 34 h 49"/>
                <a:gd name="T56" fmla="*/ 17 w 61"/>
                <a:gd name="T57" fmla="*/ 29 h 49"/>
                <a:gd name="T58" fmla="*/ 12 w 61"/>
                <a:gd name="T59" fmla="*/ 24 h 49"/>
                <a:gd name="T60" fmla="*/ 8 w 61"/>
                <a:gd name="T61" fmla="*/ 20 h 49"/>
                <a:gd name="T62" fmla="*/ 3 w 61"/>
                <a:gd name="T63" fmla="*/ 15 h 49"/>
                <a:gd name="T64" fmla="*/ 0 w 61"/>
                <a:gd name="T65" fmla="*/ 11 h 49"/>
                <a:gd name="T66" fmla="*/ 0 w 61"/>
                <a:gd name="T67" fmla="*/ 5 h 49"/>
                <a:gd name="T68" fmla="*/ 3 w 61"/>
                <a:gd name="T69" fmla="*/ 0 h 49"/>
                <a:gd name="T70" fmla="*/ 3 w 61"/>
                <a:gd name="T7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49">
                  <a:moveTo>
                    <a:pt x="3" y="0"/>
                  </a:moveTo>
                  <a:lnTo>
                    <a:pt x="5" y="3"/>
                  </a:lnTo>
                  <a:lnTo>
                    <a:pt x="8" y="6"/>
                  </a:lnTo>
                  <a:lnTo>
                    <a:pt x="11" y="9"/>
                  </a:lnTo>
                  <a:lnTo>
                    <a:pt x="14" y="12"/>
                  </a:lnTo>
                  <a:lnTo>
                    <a:pt x="17" y="15"/>
                  </a:lnTo>
                  <a:lnTo>
                    <a:pt x="20" y="18"/>
                  </a:lnTo>
                  <a:lnTo>
                    <a:pt x="23" y="21"/>
                  </a:lnTo>
                  <a:lnTo>
                    <a:pt x="26" y="24"/>
                  </a:lnTo>
                  <a:lnTo>
                    <a:pt x="29" y="26"/>
                  </a:lnTo>
                  <a:lnTo>
                    <a:pt x="34" y="29"/>
                  </a:lnTo>
                  <a:lnTo>
                    <a:pt x="37" y="31"/>
                  </a:lnTo>
                  <a:lnTo>
                    <a:pt x="41" y="34"/>
                  </a:lnTo>
                  <a:lnTo>
                    <a:pt x="44" y="35"/>
                  </a:lnTo>
                  <a:lnTo>
                    <a:pt x="49" y="37"/>
                  </a:lnTo>
                  <a:lnTo>
                    <a:pt x="53" y="38"/>
                  </a:lnTo>
                  <a:lnTo>
                    <a:pt x="58" y="40"/>
                  </a:lnTo>
                  <a:lnTo>
                    <a:pt x="60" y="44"/>
                  </a:lnTo>
                  <a:lnTo>
                    <a:pt x="61" y="49"/>
                  </a:lnTo>
                  <a:lnTo>
                    <a:pt x="57" y="47"/>
                  </a:lnTo>
                  <a:lnTo>
                    <a:pt x="52" y="46"/>
                  </a:lnTo>
                  <a:lnTo>
                    <a:pt x="47" y="44"/>
                  </a:lnTo>
                  <a:lnTo>
                    <a:pt x="44" y="44"/>
                  </a:lnTo>
                  <a:lnTo>
                    <a:pt x="40" y="41"/>
                  </a:lnTo>
                  <a:lnTo>
                    <a:pt x="35" y="40"/>
                  </a:lnTo>
                  <a:lnTo>
                    <a:pt x="31" y="38"/>
                  </a:lnTo>
                  <a:lnTo>
                    <a:pt x="26" y="37"/>
                  </a:lnTo>
                  <a:lnTo>
                    <a:pt x="21" y="34"/>
                  </a:lnTo>
                  <a:lnTo>
                    <a:pt x="17" y="29"/>
                  </a:lnTo>
                  <a:lnTo>
                    <a:pt x="12" y="24"/>
                  </a:lnTo>
                  <a:lnTo>
                    <a:pt x="8" y="20"/>
                  </a:lnTo>
                  <a:lnTo>
                    <a:pt x="3" y="15"/>
                  </a:lnTo>
                  <a:lnTo>
                    <a:pt x="0" y="11"/>
                  </a:lnTo>
                  <a:lnTo>
                    <a:pt x="0" y="5"/>
                  </a:lnTo>
                  <a:lnTo>
                    <a:pt x="3" y="0"/>
                  </a:lnTo>
                  <a:lnTo>
                    <a:pt x="3"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6" name="Freeform 90"/>
            <p:cNvSpPr>
              <a:spLocks/>
            </p:cNvSpPr>
            <p:nvPr/>
          </p:nvSpPr>
          <p:spPr bwMode="auto">
            <a:xfrm>
              <a:off x="4948" y="3218"/>
              <a:ext cx="96" cy="48"/>
            </a:xfrm>
            <a:custGeom>
              <a:avLst/>
              <a:gdLst>
                <a:gd name="T0" fmla="*/ 101 w 104"/>
                <a:gd name="T1" fmla="*/ 0 h 49"/>
                <a:gd name="T2" fmla="*/ 104 w 104"/>
                <a:gd name="T3" fmla="*/ 2 h 49"/>
                <a:gd name="T4" fmla="*/ 101 w 104"/>
                <a:gd name="T5" fmla="*/ 6 h 49"/>
                <a:gd name="T6" fmla="*/ 97 w 104"/>
                <a:gd name="T7" fmla="*/ 11 h 49"/>
                <a:gd name="T8" fmla="*/ 93 w 104"/>
                <a:gd name="T9" fmla="*/ 17 h 49"/>
                <a:gd name="T10" fmla="*/ 88 w 104"/>
                <a:gd name="T11" fmla="*/ 22 h 49"/>
                <a:gd name="T12" fmla="*/ 82 w 104"/>
                <a:gd name="T13" fmla="*/ 26 h 49"/>
                <a:gd name="T14" fmla="*/ 76 w 104"/>
                <a:gd name="T15" fmla="*/ 29 h 49"/>
                <a:gd name="T16" fmla="*/ 68 w 104"/>
                <a:gd name="T17" fmla="*/ 34 h 49"/>
                <a:gd name="T18" fmla="*/ 58 w 104"/>
                <a:gd name="T19" fmla="*/ 40 h 49"/>
                <a:gd name="T20" fmla="*/ 50 w 104"/>
                <a:gd name="T21" fmla="*/ 43 h 49"/>
                <a:gd name="T22" fmla="*/ 44 w 104"/>
                <a:gd name="T23" fmla="*/ 45 h 49"/>
                <a:gd name="T24" fmla="*/ 38 w 104"/>
                <a:gd name="T25" fmla="*/ 46 h 49"/>
                <a:gd name="T26" fmla="*/ 32 w 104"/>
                <a:gd name="T27" fmla="*/ 48 h 49"/>
                <a:gd name="T28" fmla="*/ 27 w 104"/>
                <a:gd name="T29" fmla="*/ 49 h 49"/>
                <a:gd name="T30" fmla="*/ 21 w 104"/>
                <a:gd name="T31" fmla="*/ 49 h 49"/>
                <a:gd name="T32" fmla="*/ 16 w 104"/>
                <a:gd name="T33" fmla="*/ 49 h 49"/>
                <a:gd name="T34" fmla="*/ 7 w 104"/>
                <a:gd name="T35" fmla="*/ 49 h 49"/>
                <a:gd name="T36" fmla="*/ 0 w 104"/>
                <a:gd name="T37" fmla="*/ 46 h 49"/>
                <a:gd name="T38" fmla="*/ 1 w 104"/>
                <a:gd name="T39" fmla="*/ 43 h 49"/>
                <a:gd name="T40" fmla="*/ 7 w 104"/>
                <a:gd name="T41" fmla="*/ 40 h 49"/>
                <a:gd name="T42" fmla="*/ 15 w 104"/>
                <a:gd name="T43" fmla="*/ 40 h 49"/>
                <a:gd name="T44" fmla="*/ 21 w 104"/>
                <a:gd name="T45" fmla="*/ 39 h 49"/>
                <a:gd name="T46" fmla="*/ 29 w 104"/>
                <a:gd name="T47" fmla="*/ 37 h 49"/>
                <a:gd name="T48" fmla="*/ 38 w 104"/>
                <a:gd name="T49" fmla="*/ 36 h 49"/>
                <a:gd name="T50" fmla="*/ 47 w 104"/>
                <a:gd name="T51" fmla="*/ 32 h 49"/>
                <a:gd name="T52" fmla="*/ 56 w 104"/>
                <a:gd name="T53" fmla="*/ 31 h 49"/>
                <a:gd name="T54" fmla="*/ 64 w 104"/>
                <a:gd name="T55" fmla="*/ 28 h 49"/>
                <a:gd name="T56" fmla="*/ 68 w 104"/>
                <a:gd name="T57" fmla="*/ 25 h 49"/>
                <a:gd name="T58" fmla="*/ 76 w 104"/>
                <a:gd name="T59" fmla="*/ 20 h 49"/>
                <a:gd name="T60" fmla="*/ 84 w 104"/>
                <a:gd name="T61" fmla="*/ 14 h 49"/>
                <a:gd name="T62" fmla="*/ 91 w 104"/>
                <a:gd name="T63" fmla="*/ 6 h 49"/>
                <a:gd name="T64" fmla="*/ 96 w 104"/>
                <a:gd name="T65"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49">
                  <a:moveTo>
                    <a:pt x="96" y="3"/>
                  </a:moveTo>
                  <a:lnTo>
                    <a:pt x="101" y="0"/>
                  </a:lnTo>
                  <a:lnTo>
                    <a:pt x="104" y="0"/>
                  </a:lnTo>
                  <a:lnTo>
                    <a:pt x="104" y="2"/>
                  </a:lnTo>
                  <a:lnTo>
                    <a:pt x="102" y="5"/>
                  </a:lnTo>
                  <a:lnTo>
                    <a:pt x="101" y="6"/>
                  </a:lnTo>
                  <a:lnTo>
                    <a:pt x="99" y="8"/>
                  </a:lnTo>
                  <a:lnTo>
                    <a:pt x="97" y="11"/>
                  </a:lnTo>
                  <a:lnTo>
                    <a:pt x="96" y="14"/>
                  </a:lnTo>
                  <a:lnTo>
                    <a:pt x="93" y="17"/>
                  </a:lnTo>
                  <a:lnTo>
                    <a:pt x="91" y="20"/>
                  </a:lnTo>
                  <a:lnTo>
                    <a:pt x="88" y="22"/>
                  </a:lnTo>
                  <a:lnTo>
                    <a:pt x="85" y="25"/>
                  </a:lnTo>
                  <a:lnTo>
                    <a:pt x="82" y="26"/>
                  </a:lnTo>
                  <a:lnTo>
                    <a:pt x="79" y="28"/>
                  </a:lnTo>
                  <a:lnTo>
                    <a:pt x="76" y="29"/>
                  </a:lnTo>
                  <a:lnTo>
                    <a:pt x="74" y="31"/>
                  </a:lnTo>
                  <a:lnTo>
                    <a:pt x="68" y="34"/>
                  </a:lnTo>
                  <a:lnTo>
                    <a:pt x="64" y="37"/>
                  </a:lnTo>
                  <a:lnTo>
                    <a:pt x="58" y="40"/>
                  </a:lnTo>
                  <a:lnTo>
                    <a:pt x="53" y="42"/>
                  </a:lnTo>
                  <a:lnTo>
                    <a:pt x="50" y="43"/>
                  </a:lnTo>
                  <a:lnTo>
                    <a:pt x="47" y="45"/>
                  </a:lnTo>
                  <a:lnTo>
                    <a:pt x="44" y="45"/>
                  </a:lnTo>
                  <a:lnTo>
                    <a:pt x="41" y="46"/>
                  </a:lnTo>
                  <a:lnTo>
                    <a:pt x="38" y="46"/>
                  </a:lnTo>
                  <a:lnTo>
                    <a:pt x="35" y="48"/>
                  </a:lnTo>
                  <a:lnTo>
                    <a:pt x="32" y="48"/>
                  </a:lnTo>
                  <a:lnTo>
                    <a:pt x="30" y="48"/>
                  </a:lnTo>
                  <a:lnTo>
                    <a:pt x="27" y="49"/>
                  </a:lnTo>
                  <a:lnTo>
                    <a:pt x="24" y="49"/>
                  </a:lnTo>
                  <a:lnTo>
                    <a:pt x="21" y="49"/>
                  </a:lnTo>
                  <a:lnTo>
                    <a:pt x="18" y="49"/>
                  </a:lnTo>
                  <a:lnTo>
                    <a:pt x="16" y="49"/>
                  </a:lnTo>
                  <a:lnTo>
                    <a:pt x="13" y="49"/>
                  </a:lnTo>
                  <a:lnTo>
                    <a:pt x="7" y="49"/>
                  </a:lnTo>
                  <a:lnTo>
                    <a:pt x="3" y="48"/>
                  </a:lnTo>
                  <a:lnTo>
                    <a:pt x="0" y="46"/>
                  </a:lnTo>
                  <a:lnTo>
                    <a:pt x="0" y="45"/>
                  </a:lnTo>
                  <a:lnTo>
                    <a:pt x="1" y="43"/>
                  </a:lnTo>
                  <a:lnTo>
                    <a:pt x="4" y="42"/>
                  </a:lnTo>
                  <a:lnTo>
                    <a:pt x="7" y="40"/>
                  </a:lnTo>
                  <a:lnTo>
                    <a:pt x="12" y="40"/>
                  </a:lnTo>
                  <a:lnTo>
                    <a:pt x="15" y="40"/>
                  </a:lnTo>
                  <a:lnTo>
                    <a:pt x="18" y="40"/>
                  </a:lnTo>
                  <a:lnTo>
                    <a:pt x="21" y="39"/>
                  </a:lnTo>
                  <a:lnTo>
                    <a:pt x="24" y="39"/>
                  </a:lnTo>
                  <a:lnTo>
                    <a:pt x="29" y="37"/>
                  </a:lnTo>
                  <a:lnTo>
                    <a:pt x="33" y="37"/>
                  </a:lnTo>
                  <a:lnTo>
                    <a:pt x="38" y="36"/>
                  </a:lnTo>
                  <a:lnTo>
                    <a:pt x="42" y="34"/>
                  </a:lnTo>
                  <a:lnTo>
                    <a:pt x="47" y="32"/>
                  </a:lnTo>
                  <a:lnTo>
                    <a:pt x="52" y="32"/>
                  </a:lnTo>
                  <a:lnTo>
                    <a:pt x="56" y="31"/>
                  </a:lnTo>
                  <a:lnTo>
                    <a:pt x="61" y="29"/>
                  </a:lnTo>
                  <a:lnTo>
                    <a:pt x="64" y="28"/>
                  </a:lnTo>
                  <a:lnTo>
                    <a:pt x="67" y="26"/>
                  </a:lnTo>
                  <a:lnTo>
                    <a:pt x="68" y="25"/>
                  </a:lnTo>
                  <a:lnTo>
                    <a:pt x="71" y="25"/>
                  </a:lnTo>
                  <a:lnTo>
                    <a:pt x="76" y="20"/>
                  </a:lnTo>
                  <a:lnTo>
                    <a:pt x="81" y="17"/>
                  </a:lnTo>
                  <a:lnTo>
                    <a:pt x="84" y="14"/>
                  </a:lnTo>
                  <a:lnTo>
                    <a:pt x="88" y="11"/>
                  </a:lnTo>
                  <a:lnTo>
                    <a:pt x="91" y="6"/>
                  </a:lnTo>
                  <a:lnTo>
                    <a:pt x="96" y="3"/>
                  </a:lnTo>
                  <a:lnTo>
                    <a:pt x="96"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7" name="Freeform 91"/>
            <p:cNvSpPr>
              <a:spLocks/>
            </p:cNvSpPr>
            <p:nvPr/>
          </p:nvSpPr>
          <p:spPr bwMode="auto">
            <a:xfrm>
              <a:off x="4992" y="3064"/>
              <a:ext cx="33" cy="103"/>
            </a:xfrm>
            <a:custGeom>
              <a:avLst/>
              <a:gdLst>
                <a:gd name="T0" fmla="*/ 10 w 36"/>
                <a:gd name="T1" fmla="*/ 3 h 105"/>
                <a:gd name="T2" fmla="*/ 11 w 36"/>
                <a:gd name="T3" fmla="*/ 8 h 105"/>
                <a:gd name="T4" fmla="*/ 14 w 36"/>
                <a:gd name="T5" fmla="*/ 14 h 105"/>
                <a:gd name="T6" fmla="*/ 16 w 36"/>
                <a:gd name="T7" fmla="*/ 18 h 105"/>
                <a:gd name="T8" fmla="*/ 19 w 36"/>
                <a:gd name="T9" fmla="*/ 24 h 105"/>
                <a:gd name="T10" fmla="*/ 22 w 36"/>
                <a:gd name="T11" fmla="*/ 30 h 105"/>
                <a:gd name="T12" fmla="*/ 23 w 36"/>
                <a:gd name="T13" fmla="*/ 35 h 105"/>
                <a:gd name="T14" fmla="*/ 26 w 36"/>
                <a:gd name="T15" fmla="*/ 41 h 105"/>
                <a:gd name="T16" fmla="*/ 28 w 36"/>
                <a:gd name="T17" fmla="*/ 49 h 105"/>
                <a:gd name="T18" fmla="*/ 30 w 36"/>
                <a:gd name="T19" fmla="*/ 55 h 105"/>
                <a:gd name="T20" fmla="*/ 31 w 36"/>
                <a:gd name="T21" fmla="*/ 60 h 105"/>
                <a:gd name="T22" fmla="*/ 33 w 36"/>
                <a:gd name="T23" fmla="*/ 67 h 105"/>
                <a:gd name="T24" fmla="*/ 34 w 36"/>
                <a:gd name="T25" fmla="*/ 73 h 105"/>
                <a:gd name="T26" fmla="*/ 34 w 36"/>
                <a:gd name="T27" fmla="*/ 79 h 105"/>
                <a:gd name="T28" fmla="*/ 36 w 36"/>
                <a:gd name="T29" fmla="*/ 86 h 105"/>
                <a:gd name="T30" fmla="*/ 34 w 36"/>
                <a:gd name="T31" fmla="*/ 92 h 105"/>
                <a:gd name="T32" fmla="*/ 34 w 36"/>
                <a:gd name="T33" fmla="*/ 98 h 105"/>
                <a:gd name="T34" fmla="*/ 33 w 36"/>
                <a:gd name="T35" fmla="*/ 101 h 105"/>
                <a:gd name="T36" fmla="*/ 33 w 36"/>
                <a:gd name="T37" fmla="*/ 104 h 105"/>
                <a:gd name="T38" fmla="*/ 31 w 36"/>
                <a:gd name="T39" fmla="*/ 104 h 105"/>
                <a:gd name="T40" fmla="*/ 30 w 36"/>
                <a:gd name="T41" fmla="*/ 105 h 105"/>
                <a:gd name="T42" fmla="*/ 26 w 36"/>
                <a:gd name="T43" fmla="*/ 104 h 105"/>
                <a:gd name="T44" fmla="*/ 26 w 36"/>
                <a:gd name="T45" fmla="*/ 102 h 105"/>
                <a:gd name="T46" fmla="*/ 25 w 36"/>
                <a:gd name="T47" fmla="*/ 96 h 105"/>
                <a:gd name="T48" fmla="*/ 25 w 36"/>
                <a:gd name="T49" fmla="*/ 90 h 105"/>
                <a:gd name="T50" fmla="*/ 25 w 36"/>
                <a:gd name="T51" fmla="*/ 86 h 105"/>
                <a:gd name="T52" fmla="*/ 23 w 36"/>
                <a:gd name="T53" fmla="*/ 79 h 105"/>
                <a:gd name="T54" fmla="*/ 23 w 36"/>
                <a:gd name="T55" fmla="*/ 73 h 105"/>
                <a:gd name="T56" fmla="*/ 22 w 36"/>
                <a:gd name="T57" fmla="*/ 69 h 105"/>
                <a:gd name="T58" fmla="*/ 20 w 36"/>
                <a:gd name="T59" fmla="*/ 63 h 105"/>
                <a:gd name="T60" fmla="*/ 20 w 36"/>
                <a:gd name="T61" fmla="*/ 58 h 105"/>
                <a:gd name="T62" fmla="*/ 17 w 36"/>
                <a:gd name="T63" fmla="*/ 52 h 105"/>
                <a:gd name="T64" fmla="*/ 16 w 36"/>
                <a:gd name="T65" fmla="*/ 46 h 105"/>
                <a:gd name="T66" fmla="*/ 14 w 36"/>
                <a:gd name="T67" fmla="*/ 41 h 105"/>
                <a:gd name="T68" fmla="*/ 13 w 36"/>
                <a:gd name="T69" fmla="*/ 35 h 105"/>
                <a:gd name="T70" fmla="*/ 11 w 36"/>
                <a:gd name="T71" fmla="*/ 30 h 105"/>
                <a:gd name="T72" fmla="*/ 10 w 36"/>
                <a:gd name="T73" fmla="*/ 24 h 105"/>
                <a:gd name="T74" fmla="*/ 7 w 36"/>
                <a:gd name="T75" fmla="*/ 20 h 105"/>
                <a:gd name="T76" fmla="*/ 5 w 36"/>
                <a:gd name="T77" fmla="*/ 15 h 105"/>
                <a:gd name="T78" fmla="*/ 4 w 36"/>
                <a:gd name="T79" fmla="*/ 12 h 105"/>
                <a:gd name="T80" fmla="*/ 2 w 36"/>
                <a:gd name="T81" fmla="*/ 11 h 105"/>
                <a:gd name="T82" fmla="*/ 2 w 36"/>
                <a:gd name="T83" fmla="*/ 8 h 105"/>
                <a:gd name="T84" fmla="*/ 2 w 36"/>
                <a:gd name="T85" fmla="*/ 6 h 105"/>
                <a:gd name="T86" fmla="*/ 0 w 36"/>
                <a:gd name="T87" fmla="*/ 3 h 105"/>
                <a:gd name="T88" fmla="*/ 2 w 36"/>
                <a:gd name="T89" fmla="*/ 1 h 105"/>
                <a:gd name="T90" fmla="*/ 5 w 36"/>
                <a:gd name="T91" fmla="*/ 0 h 105"/>
                <a:gd name="T92" fmla="*/ 10 w 36"/>
                <a:gd name="T93" fmla="*/ 3 h 105"/>
                <a:gd name="T94" fmla="*/ 10 w 36"/>
                <a:gd name="T95"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05">
                  <a:moveTo>
                    <a:pt x="10" y="3"/>
                  </a:moveTo>
                  <a:lnTo>
                    <a:pt x="11" y="8"/>
                  </a:lnTo>
                  <a:lnTo>
                    <a:pt x="14" y="14"/>
                  </a:lnTo>
                  <a:lnTo>
                    <a:pt x="16" y="18"/>
                  </a:lnTo>
                  <a:lnTo>
                    <a:pt x="19" y="24"/>
                  </a:lnTo>
                  <a:lnTo>
                    <a:pt x="22" y="30"/>
                  </a:lnTo>
                  <a:lnTo>
                    <a:pt x="23" y="35"/>
                  </a:lnTo>
                  <a:lnTo>
                    <a:pt x="26" y="41"/>
                  </a:lnTo>
                  <a:lnTo>
                    <a:pt x="28" y="49"/>
                  </a:lnTo>
                  <a:lnTo>
                    <a:pt x="30" y="55"/>
                  </a:lnTo>
                  <a:lnTo>
                    <a:pt x="31" y="60"/>
                  </a:lnTo>
                  <a:lnTo>
                    <a:pt x="33" y="67"/>
                  </a:lnTo>
                  <a:lnTo>
                    <a:pt x="34" y="73"/>
                  </a:lnTo>
                  <a:lnTo>
                    <a:pt x="34" y="79"/>
                  </a:lnTo>
                  <a:lnTo>
                    <a:pt x="36" y="86"/>
                  </a:lnTo>
                  <a:lnTo>
                    <a:pt x="34" y="92"/>
                  </a:lnTo>
                  <a:lnTo>
                    <a:pt x="34" y="98"/>
                  </a:lnTo>
                  <a:lnTo>
                    <a:pt x="33" y="101"/>
                  </a:lnTo>
                  <a:lnTo>
                    <a:pt x="33" y="104"/>
                  </a:lnTo>
                  <a:lnTo>
                    <a:pt x="31" y="104"/>
                  </a:lnTo>
                  <a:lnTo>
                    <a:pt x="30" y="105"/>
                  </a:lnTo>
                  <a:lnTo>
                    <a:pt x="26" y="104"/>
                  </a:lnTo>
                  <a:lnTo>
                    <a:pt x="26" y="102"/>
                  </a:lnTo>
                  <a:lnTo>
                    <a:pt x="25" y="96"/>
                  </a:lnTo>
                  <a:lnTo>
                    <a:pt x="25" y="90"/>
                  </a:lnTo>
                  <a:lnTo>
                    <a:pt x="25" y="86"/>
                  </a:lnTo>
                  <a:lnTo>
                    <a:pt x="23" y="79"/>
                  </a:lnTo>
                  <a:lnTo>
                    <a:pt x="23" y="73"/>
                  </a:lnTo>
                  <a:lnTo>
                    <a:pt x="22" y="69"/>
                  </a:lnTo>
                  <a:lnTo>
                    <a:pt x="20" y="63"/>
                  </a:lnTo>
                  <a:lnTo>
                    <a:pt x="20" y="58"/>
                  </a:lnTo>
                  <a:lnTo>
                    <a:pt x="17" y="52"/>
                  </a:lnTo>
                  <a:lnTo>
                    <a:pt x="16" y="46"/>
                  </a:lnTo>
                  <a:lnTo>
                    <a:pt x="14" y="41"/>
                  </a:lnTo>
                  <a:lnTo>
                    <a:pt x="13" y="35"/>
                  </a:lnTo>
                  <a:lnTo>
                    <a:pt x="11" y="30"/>
                  </a:lnTo>
                  <a:lnTo>
                    <a:pt x="10" y="24"/>
                  </a:lnTo>
                  <a:lnTo>
                    <a:pt x="7" y="20"/>
                  </a:lnTo>
                  <a:lnTo>
                    <a:pt x="5" y="15"/>
                  </a:lnTo>
                  <a:lnTo>
                    <a:pt x="4" y="12"/>
                  </a:lnTo>
                  <a:lnTo>
                    <a:pt x="2" y="11"/>
                  </a:lnTo>
                  <a:lnTo>
                    <a:pt x="2" y="8"/>
                  </a:lnTo>
                  <a:lnTo>
                    <a:pt x="2" y="6"/>
                  </a:lnTo>
                  <a:lnTo>
                    <a:pt x="0" y="3"/>
                  </a:lnTo>
                  <a:lnTo>
                    <a:pt x="2" y="1"/>
                  </a:lnTo>
                  <a:lnTo>
                    <a:pt x="5" y="0"/>
                  </a:lnTo>
                  <a:lnTo>
                    <a:pt x="10" y="3"/>
                  </a:lnTo>
                  <a:lnTo>
                    <a:pt x="10"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8" name="Freeform 92"/>
            <p:cNvSpPr>
              <a:spLocks/>
            </p:cNvSpPr>
            <p:nvPr/>
          </p:nvSpPr>
          <p:spPr bwMode="auto">
            <a:xfrm>
              <a:off x="4976" y="3105"/>
              <a:ext cx="83" cy="32"/>
            </a:xfrm>
            <a:custGeom>
              <a:avLst/>
              <a:gdLst>
                <a:gd name="T0" fmla="*/ 86 w 90"/>
                <a:gd name="T1" fmla="*/ 0 h 34"/>
                <a:gd name="T2" fmla="*/ 89 w 90"/>
                <a:gd name="T3" fmla="*/ 0 h 34"/>
                <a:gd name="T4" fmla="*/ 90 w 90"/>
                <a:gd name="T5" fmla="*/ 2 h 34"/>
                <a:gd name="T6" fmla="*/ 89 w 90"/>
                <a:gd name="T7" fmla="*/ 3 h 34"/>
                <a:gd name="T8" fmla="*/ 87 w 90"/>
                <a:gd name="T9" fmla="*/ 6 h 34"/>
                <a:gd name="T10" fmla="*/ 84 w 90"/>
                <a:gd name="T11" fmla="*/ 9 h 34"/>
                <a:gd name="T12" fmla="*/ 81 w 90"/>
                <a:gd name="T13" fmla="*/ 12 h 34"/>
                <a:gd name="T14" fmla="*/ 78 w 90"/>
                <a:gd name="T15" fmla="*/ 14 h 34"/>
                <a:gd name="T16" fmla="*/ 77 w 90"/>
                <a:gd name="T17" fmla="*/ 15 h 34"/>
                <a:gd name="T18" fmla="*/ 74 w 90"/>
                <a:gd name="T19" fmla="*/ 17 h 34"/>
                <a:gd name="T20" fmla="*/ 71 w 90"/>
                <a:gd name="T21" fmla="*/ 20 h 34"/>
                <a:gd name="T22" fmla="*/ 64 w 90"/>
                <a:gd name="T23" fmla="*/ 22 h 34"/>
                <a:gd name="T24" fmla="*/ 61 w 90"/>
                <a:gd name="T25" fmla="*/ 23 h 34"/>
                <a:gd name="T26" fmla="*/ 55 w 90"/>
                <a:gd name="T27" fmla="*/ 25 h 34"/>
                <a:gd name="T28" fmla="*/ 51 w 90"/>
                <a:gd name="T29" fmla="*/ 26 h 34"/>
                <a:gd name="T30" fmla="*/ 46 w 90"/>
                <a:gd name="T31" fmla="*/ 28 h 34"/>
                <a:gd name="T32" fmla="*/ 43 w 90"/>
                <a:gd name="T33" fmla="*/ 29 h 34"/>
                <a:gd name="T34" fmla="*/ 38 w 90"/>
                <a:gd name="T35" fmla="*/ 29 h 34"/>
                <a:gd name="T36" fmla="*/ 37 w 90"/>
                <a:gd name="T37" fmla="*/ 31 h 34"/>
                <a:gd name="T38" fmla="*/ 31 w 90"/>
                <a:gd name="T39" fmla="*/ 31 h 34"/>
                <a:gd name="T40" fmla="*/ 28 w 90"/>
                <a:gd name="T41" fmla="*/ 32 h 34"/>
                <a:gd name="T42" fmla="*/ 23 w 90"/>
                <a:gd name="T43" fmla="*/ 32 h 34"/>
                <a:gd name="T44" fmla="*/ 18 w 90"/>
                <a:gd name="T45" fmla="*/ 34 h 34"/>
                <a:gd name="T46" fmla="*/ 14 w 90"/>
                <a:gd name="T47" fmla="*/ 34 h 34"/>
                <a:gd name="T48" fmla="*/ 9 w 90"/>
                <a:gd name="T49" fmla="*/ 34 h 34"/>
                <a:gd name="T50" fmla="*/ 5 w 90"/>
                <a:gd name="T51" fmla="*/ 32 h 34"/>
                <a:gd name="T52" fmla="*/ 2 w 90"/>
                <a:gd name="T53" fmla="*/ 32 h 34"/>
                <a:gd name="T54" fmla="*/ 0 w 90"/>
                <a:gd name="T55" fmla="*/ 28 h 34"/>
                <a:gd name="T56" fmla="*/ 5 w 90"/>
                <a:gd name="T57" fmla="*/ 26 h 34"/>
                <a:gd name="T58" fmla="*/ 8 w 90"/>
                <a:gd name="T59" fmla="*/ 25 h 34"/>
                <a:gd name="T60" fmla="*/ 11 w 90"/>
                <a:gd name="T61" fmla="*/ 25 h 34"/>
                <a:gd name="T62" fmla="*/ 15 w 90"/>
                <a:gd name="T63" fmla="*/ 23 h 34"/>
                <a:gd name="T64" fmla="*/ 22 w 90"/>
                <a:gd name="T65" fmla="*/ 23 h 34"/>
                <a:gd name="T66" fmla="*/ 25 w 90"/>
                <a:gd name="T67" fmla="*/ 22 h 34"/>
                <a:gd name="T68" fmla="*/ 31 w 90"/>
                <a:gd name="T69" fmla="*/ 22 h 34"/>
                <a:gd name="T70" fmla="*/ 37 w 90"/>
                <a:gd name="T71" fmla="*/ 20 h 34"/>
                <a:gd name="T72" fmla="*/ 43 w 90"/>
                <a:gd name="T73" fmla="*/ 20 h 34"/>
                <a:gd name="T74" fmla="*/ 48 w 90"/>
                <a:gd name="T75" fmla="*/ 19 h 34"/>
                <a:gd name="T76" fmla="*/ 54 w 90"/>
                <a:gd name="T77" fmla="*/ 17 h 34"/>
                <a:gd name="T78" fmla="*/ 58 w 90"/>
                <a:gd name="T79" fmla="*/ 15 h 34"/>
                <a:gd name="T80" fmla="*/ 63 w 90"/>
                <a:gd name="T81" fmla="*/ 14 h 34"/>
                <a:gd name="T82" fmla="*/ 66 w 90"/>
                <a:gd name="T83" fmla="*/ 12 h 34"/>
                <a:gd name="T84" fmla="*/ 69 w 90"/>
                <a:gd name="T85" fmla="*/ 11 h 34"/>
                <a:gd name="T86" fmla="*/ 71 w 90"/>
                <a:gd name="T87" fmla="*/ 8 h 34"/>
                <a:gd name="T88" fmla="*/ 74 w 90"/>
                <a:gd name="T89" fmla="*/ 6 h 34"/>
                <a:gd name="T90" fmla="*/ 77 w 90"/>
                <a:gd name="T91" fmla="*/ 5 h 34"/>
                <a:gd name="T92" fmla="*/ 80 w 90"/>
                <a:gd name="T93" fmla="*/ 3 h 34"/>
                <a:gd name="T94" fmla="*/ 81 w 90"/>
                <a:gd name="T95" fmla="*/ 2 h 34"/>
                <a:gd name="T96" fmla="*/ 86 w 90"/>
                <a:gd name="T97" fmla="*/ 0 h 34"/>
                <a:gd name="T98" fmla="*/ 86 w 90"/>
                <a:gd name="T9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34">
                  <a:moveTo>
                    <a:pt x="86" y="0"/>
                  </a:moveTo>
                  <a:lnTo>
                    <a:pt x="89" y="0"/>
                  </a:lnTo>
                  <a:lnTo>
                    <a:pt x="90" y="2"/>
                  </a:lnTo>
                  <a:lnTo>
                    <a:pt x="89" y="3"/>
                  </a:lnTo>
                  <a:lnTo>
                    <a:pt x="87" y="6"/>
                  </a:lnTo>
                  <a:lnTo>
                    <a:pt x="84" y="9"/>
                  </a:lnTo>
                  <a:lnTo>
                    <a:pt x="81" y="12"/>
                  </a:lnTo>
                  <a:lnTo>
                    <a:pt x="78" y="14"/>
                  </a:lnTo>
                  <a:lnTo>
                    <a:pt x="77" y="15"/>
                  </a:lnTo>
                  <a:lnTo>
                    <a:pt x="74" y="17"/>
                  </a:lnTo>
                  <a:lnTo>
                    <a:pt x="71" y="20"/>
                  </a:lnTo>
                  <a:lnTo>
                    <a:pt x="64" y="22"/>
                  </a:lnTo>
                  <a:lnTo>
                    <a:pt x="61" y="23"/>
                  </a:lnTo>
                  <a:lnTo>
                    <a:pt x="55" y="25"/>
                  </a:lnTo>
                  <a:lnTo>
                    <a:pt x="51" y="26"/>
                  </a:lnTo>
                  <a:lnTo>
                    <a:pt x="46" y="28"/>
                  </a:lnTo>
                  <a:lnTo>
                    <a:pt x="43" y="29"/>
                  </a:lnTo>
                  <a:lnTo>
                    <a:pt x="38" y="29"/>
                  </a:lnTo>
                  <a:lnTo>
                    <a:pt x="37" y="31"/>
                  </a:lnTo>
                  <a:lnTo>
                    <a:pt x="31" y="31"/>
                  </a:lnTo>
                  <a:lnTo>
                    <a:pt x="28" y="32"/>
                  </a:lnTo>
                  <a:lnTo>
                    <a:pt x="23" y="32"/>
                  </a:lnTo>
                  <a:lnTo>
                    <a:pt x="18" y="34"/>
                  </a:lnTo>
                  <a:lnTo>
                    <a:pt x="14" y="34"/>
                  </a:lnTo>
                  <a:lnTo>
                    <a:pt x="9" y="34"/>
                  </a:lnTo>
                  <a:lnTo>
                    <a:pt x="5" y="32"/>
                  </a:lnTo>
                  <a:lnTo>
                    <a:pt x="2" y="32"/>
                  </a:lnTo>
                  <a:lnTo>
                    <a:pt x="0" y="28"/>
                  </a:lnTo>
                  <a:lnTo>
                    <a:pt x="5" y="26"/>
                  </a:lnTo>
                  <a:lnTo>
                    <a:pt x="8" y="25"/>
                  </a:lnTo>
                  <a:lnTo>
                    <a:pt x="11" y="25"/>
                  </a:lnTo>
                  <a:lnTo>
                    <a:pt x="15" y="23"/>
                  </a:lnTo>
                  <a:lnTo>
                    <a:pt x="22" y="23"/>
                  </a:lnTo>
                  <a:lnTo>
                    <a:pt x="25" y="22"/>
                  </a:lnTo>
                  <a:lnTo>
                    <a:pt x="31" y="22"/>
                  </a:lnTo>
                  <a:lnTo>
                    <a:pt x="37" y="20"/>
                  </a:lnTo>
                  <a:lnTo>
                    <a:pt x="43" y="20"/>
                  </a:lnTo>
                  <a:lnTo>
                    <a:pt x="48" y="19"/>
                  </a:lnTo>
                  <a:lnTo>
                    <a:pt x="54" y="17"/>
                  </a:lnTo>
                  <a:lnTo>
                    <a:pt x="58" y="15"/>
                  </a:lnTo>
                  <a:lnTo>
                    <a:pt x="63" y="14"/>
                  </a:lnTo>
                  <a:lnTo>
                    <a:pt x="66" y="12"/>
                  </a:lnTo>
                  <a:lnTo>
                    <a:pt x="69" y="11"/>
                  </a:lnTo>
                  <a:lnTo>
                    <a:pt x="71" y="8"/>
                  </a:lnTo>
                  <a:lnTo>
                    <a:pt x="74" y="6"/>
                  </a:lnTo>
                  <a:lnTo>
                    <a:pt x="77" y="5"/>
                  </a:lnTo>
                  <a:lnTo>
                    <a:pt x="80" y="3"/>
                  </a:lnTo>
                  <a:lnTo>
                    <a:pt x="81" y="2"/>
                  </a:lnTo>
                  <a:lnTo>
                    <a:pt x="86" y="0"/>
                  </a:lnTo>
                  <a:lnTo>
                    <a:pt x="86"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09" name="Freeform 93"/>
            <p:cNvSpPr>
              <a:spLocks/>
            </p:cNvSpPr>
            <p:nvPr/>
          </p:nvSpPr>
          <p:spPr bwMode="auto">
            <a:xfrm>
              <a:off x="4967" y="3053"/>
              <a:ext cx="70" cy="61"/>
            </a:xfrm>
            <a:custGeom>
              <a:avLst/>
              <a:gdLst>
                <a:gd name="T0" fmla="*/ 69 w 75"/>
                <a:gd name="T1" fmla="*/ 1 h 62"/>
                <a:gd name="T2" fmla="*/ 70 w 75"/>
                <a:gd name="T3" fmla="*/ 0 h 62"/>
                <a:gd name="T4" fmla="*/ 73 w 75"/>
                <a:gd name="T5" fmla="*/ 0 h 62"/>
                <a:gd name="T6" fmla="*/ 73 w 75"/>
                <a:gd name="T7" fmla="*/ 1 h 62"/>
                <a:gd name="T8" fmla="*/ 75 w 75"/>
                <a:gd name="T9" fmla="*/ 3 h 62"/>
                <a:gd name="T10" fmla="*/ 73 w 75"/>
                <a:gd name="T11" fmla="*/ 4 h 62"/>
                <a:gd name="T12" fmla="*/ 73 w 75"/>
                <a:gd name="T13" fmla="*/ 7 h 62"/>
                <a:gd name="T14" fmla="*/ 72 w 75"/>
                <a:gd name="T15" fmla="*/ 12 h 62"/>
                <a:gd name="T16" fmla="*/ 70 w 75"/>
                <a:gd name="T17" fmla="*/ 16 h 62"/>
                <a:gd name="T18" fmla="*/ 66 w 75"/>
                <a:gd name="T19" fmla="*/ 21 h 62"/>
                <a:gd name="T20" fmla="*/ 61 w 75"/>
                <a:gd name="T21" fmla="*/ 27 h 62"/>
                <a:gd name="T22" fmla="*/ 58 w 75"/>
                <a:gd name="T23" fmla="*/ 29 h 62"/>
                <a:gd name="T24" fmla="*/ 57 w 75"/>
                <a:gd name="T25" fmla="*/ 32 h 62"/>
                <a:gd name="T26" fmla="*/ 53 w 75"/>
                <a:gd name="T27" fmla="*/ 35 h 62"/>
                <a:gd name="T28" fmla="*/ 52 w 75"/>
                <a:gd name="T29" fmla="*/ 38 h 62"/>
                <a:gd name="T30" fmla="*/ 49 w 75"/>
                <a:gd name="T31" fmla="*/ 39 h 62"/>
                <a:gd name="T32" fmla="*/ 46 w 75"/>
                <a:gd name="T33" fmla="*/ 42 h 62"/>
                <a:gd name="T34" fmla="*/ 43 w 75"/>
                <a:gd name="T35" fmla="*/ 44 h 62"/>
                <a:gd name="T36" fmla="*/ 41 w 75"/>
                <a:gd name="T37" fmla="*/ 47 h 62"/>
                <a:gd name="T38" fmla="*/ 37 w 75"/>
                <a:gd name="T39" fmla="*/ 49 h 62"/>
                <a:gd name="T40" fmla="*/ 32 w 75"/>
                <a:gd name="T41" fmla="*/ 52 h 62"/>
                <a:gd name="T42" fmla="*/ 29 w 75"/>
                <a:gd name="T43" fmla="*/ 52 h 62"/>
                <a:gd name="T44" fmla="*/ 27 w 75"/>
                <a:gd name="T45" fmla="*/ 53 h 62"/>
                <a:gd name="T46" fmla="*/ 23 w 75"/>
                <a:gd name="T47" fmla="*/ 55 h 62"/>
                <a:gd name="T48" fmla="*/ 20 w 75"/>
                <a:gd name="T49" fmla="*/ 56 h 62"/>
                <a:gd name="T50" fmla="*/ 17 w 75"/>
                <a:gd name="T51" fmla="*/ 58 h 62"/>
                <a:gd name="T52" fmla="*/ 14 w 75"/>
                <a:gd name="T53" fmla="*/ 59 h 62"/>
                <a:gd name="T54" fmla="*/ 11 w 75"/>
                <a:gd name="T55" fmla="*/ 61 h 62"/>
                <a:gd name="T56" fmla="*/ 8 w 75"/>
                <a:gd name="T57" fmla="*/ 62 h 62"/>
                <a:gd name="T58" fmla="*/ 5 w 75"/>
                <a:gd name="T59" fmla="*/ 62 h 62"/>
                <a:gd name="T60" fmla="*/ 1 w 75"/>
                <a:gd name="T61" fmla="*/ 61 h 62"/>
                <a:gd name="T62" fmla="*/ 0 w 75"/>
                <a:gd name="T63" fmla="*/ 59 h 62"/>
                <a:gd name="T64" fmla="*/ 1 w 75"/>
                <a:gd name="T65" fmla="*/ 56 h 62"/>
                <a:gd name="T66" fmla="*/ 5 w 75"/>
                <a:gd name="T67" fmla="*/ 53 h 62"/>
                <a:gd name="T68" fmla="*/ 8 w 75"/>
                <a:gd name="T69" fmla="*/ 50 h 62"/>
                <a:gd name="T70" fmla="*/ 11 w 75"/>
                <a:gd name="T71" fmla="*/ 49 h 62"/>
                <a:gd name="T72" fmla="*/ 14 w 75"/>
                <a:gd name="T73" fmla="*/ 47 h 62"/>
                <a:gd name="T74" fmla="*/ 17 w 75"/>
                <a:gd name="T75" fmla="*/ 46 h 62"/>
                <a:gd name="T76" fmla="*/ 21 w 75"/>
                <a:gd name="T77" fmla="*/ 44 h 62"/>
                <a:gd name="T78" fmla="*/ 24 w 75"/>
                <a:gd name="T79" fmla="*/ 42 h 62"/>
                <a:gd name="T80" fmla="*/ 29 w 75"/>
                <a:gd name="T81" fmla="*/ 41 h 62"/>
                <a:gd name="T82" fmla="*/ 32 w 75"/>
                <a:gd name="T83" fmla="*/ 38 h 62"/>
                <a:gd name="T84" fmla="*/ 35 w 75"/>
                <a:gd name="T85" fmla="*/ 36 h 62"/>
                <a:gd name="T86" fmla="*/ 38 w 75"/>
                <a:gd name="T87" fmla="*/ 35 h 62"/>
                <a:gd name="T88" fmla="*/ 43 w 75"/>
                <a:gd name="T89" fmla="*/ 32 h 62"/>
                <a:gd name="T90" fmla="*/ 46 w 75"/>
                <a:gd name="T91" fmla="*/ 29 h 62"/>
                <a:gd name="T92" fmla="*/ 49 w 75"/>
                <a:gd name="T93" fmla="*/ 27 h 62"/>
                <a:gd name="T94" fmla="*/ 52 w 75"/>
                <a:gd name="T95" fmla="*/ 24 h 62"/>
                <a:gd name="T96" fmla="*/ 55 w 75"/>
                <a:gd name="T97" fmla="*/ 21 h 62"/>
                <a:gd name="T98" fmla="*/ 57 w 75"/>
                <a:gd name="T99" fmla="*/ 18 h 62"/>
                <a:gd name="T100" fmla="*/ 58 w 75"/>
                <a:gd name="T101" fmla="*/ 15 h 62"/>
                <a:gd name="T102" fmla="*/ 60 w 75"/>
                <a:gd name="T103" fmla="*/ 12 h 62"/>
                <a:gd name="T104" fmla="*/ 63 w 75"/>
                <a:gd name="T105" fmla="*/ 10 h 62"/>
                <a:gd name="T106" fmla="*/ 64 w 75"/>
                <a:gd name="T107" fmla="*/ 7 h 62"/>
                <a:gd name="T108" fmla="*/ 66 w 75"/>
                <a:gd name="T109" fmla="*/ 4 h 62"/>
                <a:gd name="T110" fmla="*/ 67 w 75"/>
                <a:gd name="T111" fmla="*/ 3 h 62"/>
                <a:gd name="T112" fmla="*/ 69 w 75"/>
                <a:gd name="T113" fmla="*/ 1 h 62"/>
                <a:gd name="T114" fmla="*/ 69 w 75"/>
                <a:gd name="T115"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62">
                  <a:moveTo>
                    <a:pt x="69" y="1"/>
                  </a:moveTo>
                  <a:lnTo>
                    <a:pt x="70" y="0"/>
                  </a:lnTo>
                  <a:lnTo>
                    <a:pt x="73" y="0"/>
                  </a:lnTo>
                  <a:lnTo>
                    <a:pt x="73" y="1"/>
                  </a:lnTo>
                  <a:lnTo>
                    <a:pt x="75" y="3"/>
                  </a:lnTo>
                  <a:lnTo>
                    <a:pt x="73" y="4"/>
                  </a:lnTo>
                  <a:lnTo>
                    <a:pt x="73" y="7"/>
                  </a:lnTo>
                  <a:lnTo>
                    <a:pt x="72" y="12"/>
                  </a:lnTo>
                  <a:lnTo>
                    <a:pt x="70" y="16"/>
                  </a:lnTo>
                  <a:lnTo>
                    <a:pt x="66" y="21"/>
                  </a:lnTo>
                  <a:lnTo>
                    <a:pt x="61" y="27"/>
                  </a:lnTo>
                  <a:lnTo>
                    <a:pt x="58" y="29"/>
                  </a:lnTo>
                  <a:lnTo>
                    <a:pt x="57" y="32"/>
                  </a:lnTo>
                  <a:lnTo>
                    <a:pt x="53" y="35"/>
                  </a:lnTo>
                  <a:lnTo>
                    <a:pt x="52" y="38"/>
                  </a:lnTo>
                  <a:lnTo>
                    <a:pt x="49" y="39"/>
                  </a:lnTo>
                  <a:lnTo>
                    <a:pt x="46" y="42"/>
                  </a:lnTo>
                  <a:lnTo>
                    <a:pt x="43" y="44"/>
                  </a:lnTo>
                  <a:lnTo>
                    <a:pt x="41" y="47"/>
                  </a:lnTo>
                  <a:lnTo>
                    <a:pt x="37" y="49"/>
                  </a:lnTo>
                  <a:lnTo>
                    <a:pt x="32" y="52"/>
                  </a:lnTo>
                  <a:lnTo>
                    <a:pt x="29" y="52"/>
                  </a:lnTo>
                  <a:lnTo>
                    <a:pt x="27" y="53"/>
                  </a:lnTo>
                  <a:lnTo>
                    <a:pt x="23" y="55"/>
                  </a:lnTo>
                  <a:lnTo>
                    <a:pt x="20" y="56"/>
                  </a:lnTo>
                  <a:lnTo>
                    <a:pt x="17" y="58"/>
                  </a:lnTo>
                  <a:lnTo>
                    <a:pt x="14" y="59"/>
                  </a:lnTo>
                  <a:lnTo>
                    <a:pt x="11" y="61"/>
                  </a:lnTo>
                  <a:lnTo>
                    <a:pt x="8" y="62"/>
                  </a:lnTo>
                  <a:lnTo>
                    <a:pt x="5" y="62"/>
                  </a:lnTo>
                  <a:lnTo>
                    <a:pt x="1" y="61"/>
                  </a:lnTo>
                  <a:lnTo>
                    <a:pt x="0" y="59"/>
                  </a:lnTo>
                  <a:lnTo>
                    <a:pt x="1" y="56"/>
                  </a:lnTo>
                  <a:lnTo>
                    <a:pt x="5" y="53"/>
                  </a:lnTo>
                  <a:lnTo>
                    <a:pt x="8" y="50"/>
                  </a:lnTo>
                  <a:lnTo>
                    <a:pt x="11" y="49"/>
                  </a:lnTo>
                  <a:lnTo>
                    <a:pt x="14" y="47"/>
                  </a:lnTo>
                  <a:lnTo>
                    <a:pt x="17" y="46"/>
                  </a:lnTo>
                  <a:lnTo>
                    <a:pt x="21" y="44"/>
                  </a:lnTo>
                  <a:lnTo>
                    <a:pt x="24" y="42"/>
                  </a:lnTo>
                  <a:lnTo>
                    <a:pt x="29" y="41"/>
                  </a:lnTo>
                  <a:lnTo>
                    <a:pt x="32" y="38"/>
                  </a:lnTo>
                  <a:lnTo>
                    <a:pt x="35" y="36"/>
                  </a:lnTo>
                  <a:lnTo>
                    <a:pt x="38" y="35"/>
                  </a:lnTo>
                  <a:lnTo>
                    <a:pt x="43" y="32"/>
                  </a:lnTo>
                  <a:lnTo>
                    <a:pt x="46" y="29"/>
                  </a:lnTo>
                  <a:lnTo>
                    <a:pt x="49" y="27"/>
                  </a:lnTo>
                  <a:lnTo>
                    <a:pt x="52" y="24"/>
                  </a:lnTo>
                  <a:lnTo>
                    <a:pt x="55" y="21"/>
                  </a:lnTo>
                  <a:lnTo>
                    <a:pt x="57" y="18"/>
                  </a:lnTo>
                  <a:lnTo>
                    <a:pt x="58" y="15"/>
                  </a:lnTo>
                  <a:lnTo>
                    <a:pt x="60" y="12"/>
                  </a:lnTo>
                  <a:lnTo>
                    <a:pt x="63" y="10"/>
                  </a:lnTo>
                  <a:lnTo>
                    <a:pt x="64" y="7"/>
                  </a:lnTo>
                  <a:lnTo>
                    <a:pt x="66" y="4"/>
                  </a:lnTo>
                  <a:lnTo>
                    <a:pt x="67" y="3"/>
                  </a:lnTo>
                  <a:lnTo>
                    <a:pt x="69" y="1"/>
                  </a:lnTo>
                  <a:lnTo>
                    <a:pt x="69"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0" name="Freeform 94"/>
            <p:cNvSpPr>
              <a:spLocks/>
            </p:cNvSpPr>
            <p:nvPr/>
          </p:nvSpPr>
          <p:spPr bwMode="auto">
            <a:xfrm>
              <a:off x="4975" y="3011"/>
              <a:ext cx="80" cy="44"/>
            </a:xfrm>
            <a:custGeom>
              <a:avLst/>
              <a:gdLst>
                <a:gd name="T0" fmla="*/ 79 w 87"/>
                <a:gd name="T1" fmla="*/ 1 h 46"/>
                <a:gd name="T2" fmla="*/ 82 w 87"/>
                <a:gd name="T3" fmla="*/ 0 h 46"/>
                <a:gd name="T4" fmla="*/ 84 w 87"/>
                <a:gd name="T5" fmla="*/ 0 h 46"/>
                <a:gd name="T6" fmla="*/ 85 w 87"/>
                <a:gd name="T7" fmla="*/ 1 h 46"/>
                <a:gd name="T8" fmla="*/ 87 w 87"/>
                <a:gd name="T9" fmla="*/ 4 h 46"/>
                <a:gd name="T10" fmla="*/ 85 w 87"/>
                <a:gd name="T11" fmla="*/ 6 h 46"/>
                <a:gd name="T12" fmla="*/ 84 w 87"/>
                <a:gd name="T13" fmla="*/ 9 h 46"/>
                <a:gd name="T14" fmla="*/ 82 w 87"/>
                <a:gd name="T15" fmla="*/ 12 h 46"/>
                <a:gd name="T16" fmla="*/ 79 w 87"/>
                <a:gd name="T17" fmla="*/ 17 h 46"/>
                <a:gd name="T18" fmla="*/ 76 w 87"/>
                <a:gd name="T19" fmla="*/ 18 h 46"/>
                <a:gd name="T20" fmla="*/ 73 w 87"/>
                <a:gd name="T21" fmla="*/ 20 h 46"/>
                <a:gd name="T22" fmla="*/ 70 w 87"/>
                <a:gd name="T23" fmla="*/ 21 h 46"/>
                <a:gd name="T24" fmla="*/ 68 w 87"/>
                <a:gd name="T25" fmla="*/ 24 h 46"/>
                <a:gd name="T26" fmla="*/ 65 w 87"/>
                <a:gd name="T27" fmla="*/ 26 h 46"/>
                <a:gd name="T28" fmla="*/ 62 w 87"/>
                <a:gd name="T29" fmla="*/ 29 h 46"/>
                <a:gd name="T30" fmla="*/ 58 w 87"/>
                <a:gd name="T31" fmla="*/ 30 h 46"/>
                <a:gd name="T32" fmla="*/ 55 w 87"/>
                <a:gd name="T33" fmla="*/ 32 h 46"/>
                <a:gd name="T34" fmla="*/ 52 w 87"/>
                <a:gd name="T35" fmla="*/ 33 h 46"/>
                <a:gd name="T36" fmla="*/ 49 w 87"/>
                <a:gd name="T37" fmla="*/ 35 h 46"/>
                <a:gd name="T38" fmla="*/ 45 w 87"/>
                <a:gd name="T39" fmla="*/ 37 h 46"/>
                <a:gd name="T40" fmla="*/ 42 w 87"/>
                <a:gd name="T41" fmla="*/ 38 h 46"/>
                <a:gd name="T42" fmla="*/ 39 w 87"/>
                <a:gd name="T43" fmla="*/ 40 h 46"/>
                <a:gd name="T44" fmla="*/ 38 w 87"/>
                <a:gd name="T45" fmla="*/ 40 h 46"/>
                <a:gd name="T46" fmla="*/ 35 w 87"/>
                <a:gd name="T47" fmla="*/ 41 h 46"/>
                <a:gd name="T48" fmla="*/ 33 w 87"/>
                <a:gd name="T49" fmla="*/ 41 h 46"/>
                <a:gd name="T50" fmla="*/ 30 w 87"/>
                <a:gd name="T51" fmla="*/ 41 h 46"/>
                <a:gd name="T52" fmla="*/ 29 w 87"/>
                <a:gd name="T53" fmla="*/ 41 h 46"/>
                <a:gd name="T54" fmla="*/ 24 w 87"/>
                <a:gd name="T55" fmla="*/ 43 h 46"/>
                <a:gd name="T56" fmla="*/ 21 w 87"/>
                <a:gd name="T57" fmla="*/ 43 h 46"/>
                <a:gd name="T58" fmla="*/ 16 w 87"/>
                <a:gd name="T59" fmla="*/ 44 h 46"/>
                <a:gd name="T60" fmla="*/ 13 w 87"/>
                <a:gd name="T61" fmla="*/ 44 h 46"/>
                <a:gd name="T62" fmla="*/ 9 w 87"/>
                <a:gd name="T63" fmla="*/ 44 h 46"/>
                <a:gd name="T64" fmla="*/ 7 w 87"/>
                <a:gd name="T65" fmla="*/ 46 h 46"/>
                <a:gd name="T66" fmla="*/ 4 w 87"/>
                <a:gd name="T67" fmla="*/ 44 h 46"/>
                <a:gd name="T68" fmla="*/ 1 w 87"/>
                <a:gd name="T69" fmla="*/ 43 h 46"/>
                <a:gd name="T70" fmla="*/ 0 w 87"/>
                <a:gd name="T71" fmla="*/ 41 h 46"/>
                <a:gd name="T72" fmla="*/ 1 w 87"/>
                <a:gd name="T73" fmla="*/ 38 h 46"/>
                <a:gd name="T74" fmla="*/ 6 w 87"/>
                <a:gd name="T75" fmla="*/ 35 h 46"/>
                <a:gd name="T76" fmla="*/ 9 w 87"/>
                <a:gd name="T77" fmla="*/ 33 h 46"/>
                <a:gd name="T78" fmla="*/ 12 w 87"/>
                <a:gd name="T79" fmla="*/ 33 h 46"/>
                <a:gd name="T80" fmla="*/ 16 w 87"/>
                <a:gd name="T81" fmla="*/ 32 h 46"/>
                <a:gd name="T82" fmla="*/ 19 w 87"/>
                <a:gd name="T83" fmla="*/ 32 h 46"/>
                <a:gd name="T84" fmla="*/ 24 w 87"/>
                <a:gd name="T85" fmla="*/ 30 h 46"/>
                <a:gd name="T86" fmla="*/ 29 w 87"/>
                <a:gd name="T87" fmla="*/ 30 h 46"/>
                <a:gd name="T88" fmla="*/ 32 w 87"/>
                <a:gd name="T89" fmla="*/ 30 h 46"/>
                <a:gd name="T90" fmla="*/ 36 w 87"/>
                <a:gd name="T91" fmla="*/ 29 h 46"/>
                <a:gd name="T92" fmla="*/ 39 w 87"/>
                <a:gd name="T93" fmla="*/ 27 h 46"/>
                <a:gd name="T94" fmla="*/ 44 w 87"/>
                <a:gd name="T95" fmla="*/ 26 h 46"/>
                <a:gd name="T96" fmla="*/ 47 w 87"/>
                <a:gd name="T97" fmla="*/ 26 h 46"/>
                <a:gd name="T98" fmla="*/ 50 w 87"/>
                <a:gd name="T99" fmla="*/ 23 h 46"/>
                <a:gd name="T100" fmla="*/ 55 w 87"/>
                <a:gd name="T101" fmla="*/ 21 h 46"/>
                <a:gd name="T102" fmla="*/ 58 w 87"/>
                <a:gd name="T103" fmla="*/ 18 h 46"/>
                <a:gd name="T104" fmla="*/ 62 w 87"/>
                <a:gd name="T105" fmla="*/ 17 h 46"/>
                <a:gd name="T106" fmla="*/ 64 w 87"/>
                <a:gd name="T107" fmla="*/ 14 h 46"/>
                <a:gd name="T108" fmla="*/ 67 w 87"/>
                <a:gd name="T109" fmla="*/ 12 h 46"/>
                <a:gd name="T110" fmla="*/ 68 w 87"/>
                <a:gd name="T111" fmla="*/ 11 h 46"/>
                <a:gd name="T112" fmla="*/ 72 w 87"/>
                <a:gd name="T113" fmla="*/ 8 h 46"/>
                <a:gd name="T114" fmla="*/ 76 w 87"/>
                <a:gd name="T115" fmla="*/ 3 h 46"/>
                <a:gd name="T116" fmla="*/ 79 w 87"/>
                <a:gd name="T117" fmla="*/ 1 h 46"/>
                <a:gd name="T118" fmla="*/ 79 w 87"/>
                <a:gd name="T119"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 h="46">
                  <a:moveTo>
                    <a:pt x="79" y="1"/>
                  </a:moveTo>
                  <a:lnTo>
                    <a:pt x="82" y="0"/>
                  </a:lnTo>
                  <a:lnTo>
                    <a:pt x="84" y="0"/>
                  </a:lnTo>
                  <a:lnTo>
                    <a:pt x="85" y="1"/>
                  </a:lnTo>
                  <a:lnTo>
                    <a:pt x="87" y="4"/>
                  </a:lnTo>
                  <a:lnTo>
                    <a:pt x="85" y="6"/>
                  </a:lnTo>
                  <a:lnTo>
                    <a:pt x="84" y="9"/>
                  </a:lnTo>
                  <a:lnTo>
                    <a:pt x="82" y="12"/>
                  </a:lnTo>
                  <a:lnTo>
                    <a:pt x="79" y="17"/>
                  </a:lnTo>
                  <a:lnTo>
                    <a:pt x="76" y="18"/>
                  </a:lnTo>
                  <a:lnTo>
                    <a:pt x="73" y="20"/>
                  </a:lnTo>
                  <a:lnTo>
                    <a:pt x="70" y="21"/>
                  </a:lnTo>
                  <a:lnTo>
                    <a:pt x="68" y="24"/>
                  </a:lnTo>
                  <a:lnTo>
                    <a:pt x="65" y="26"/>
                  </a:lnTo>
                  <a:lnTo>
                    <a:pt x="62" y="29"/>
                  </a:lnTo>
                  <a:lnTo>
                    <a:pt x="58" y="30"/>
                  </a:lnTo>
                  <a:lnTo>
                    <a:pt x="55" y="32"/>
                  </a:lnTo>
                  <a:lnTo>
                    <a:pt x="52" y="33"/>
                  </a:lnTo>
                  <a:lnTo>
                    <a:pt x="49" y="35"/>
                  </a:lnTo>
                  <a:lnTo>
                    <a:pt x="45" y="37"/>
                  </a:lnTo>
                  <a:lnTo>
                    <a:pt x="42" y="38"/>
                  </a:lnTo>
                  <a:lnTo>
                    <a:pt x="39" y="40"/>
                  </a:lnTo>
                  <a:lnTo>
                    <a:pt x="38" y="40"/>
                  </a:lnTo>
                  <a:lnTo>
                    <a:pt x="35" y="41"/>
                  </a:lnTo>
                  <a:lnTo>
                    <a:pt x="33" y="41"/>
                  </a:lnTo>
                  <a:lnTo>
                    <a:pt x="30" y="41"/>
                  </a:lnTo>
                  <a:lnTo>
                    <a:pt x="29" y="41"/>
                  </a:lnTo>
                  <a:lnTo>
                    <a:pt x="24" y="43"/>
                  </a:lnTo>
                  <a:lnTo>
                    <a:pt x="21" y="43"/>
                  </a:lnTo>
                  <a:lnTo>
                    <a:pt x="16" y="44"/>
                  </a:lnTo>
                  <a:lnTo>
                    <a:pt x="13" y="44"/>
                  </a:lnTo>
                  <a:lnTo>
                    <a:pt x="9" y="44"/>
                  </a:lnTo>
                  <a:lnTo>
                    <a:pt x="7" y="46"/>
                  </a:lnTo>
                  <a:lnTo>
                    <a:pt x="4" y="44"/>
                  </a:lnTo>
                  <a:lnTo>
                    <a:pt x="1" y="43"/>
                  </a:lnTo>
                  <a:lnTo>
                    <a:pt x="0" y="41"/>
                  </a:lnTo>
                  <a:lnTo>
                    <a:pt x="1" y="38"/>
                  </a:lnTo>
                  <a:lnTo>
                    <a:pt x="6" y="35"/>
                  </a:lnTo>
                  <a:lnTo>
                    <a:pt x="9" y="33"/>
                  </a:lnTo>
                  <a:lnTo>
                    <a:pt x="12" y="33"/>
                  </a:lnTo>
                  <a:lnTo>
                    <a:pt x="16" y="32"/>
                  </a:lnTo>
                  <a:lnTo>
                    <a:pt x="19" y="32"/>
                  </a:lnTo>
                  <a:lnTo>
                    <a:pt x="24" y="30"/>
                  </a:lnTo>
                  <a:lnTo>
                    <a:pt x="29" y="30"/>
                  </a:lnTo>
                  <a:lnTo>
                    <a:pt x="32" y="30"/>
                  </a:lnTo>
                  <a:lnTo>
                    <a:pt x="36" y="29"/>
                  </a:lnTo>
                  <a:lnTo>
                    <a:pt x="39" y="27"/>
                  </a:lnTo>
                  <a:lnTo>
                    <a:pt x="44" y="26"/>
                  </a:lnTo>
                  <a:lnTo>
                    <a:pt x="47" y="26"/>
                  </a:lnTo>
                  <a:lnTo>
                    <a:pt x="50" y="23"/>
                  </a:lnTo>
                  <a:lnTo>
                    <a:pt x="55" y="21"/>
                  </a:lnTo>
                  <a:lnTo>
                    <a:pt x="58" y="18"/>
                  </a:lnTo>
                  <a:lnTo>
                    <a:pt x="62" y="17"/>
                  </a:lnTo>
                  <a:lnTo>
                    <a:pt x="64" y="14"/>
                  </a:lnTo>
                  <a:lnTo>
                    <a:pt x="67" y="12"/>
                  </a:lnTo>
                  <a:lnTo>
                    <a:pt x="68" y="11"/>
                  </a:lnTo>
                  <a:lnTo>
                    <a:pt x="72" y="8"/>
                  </a:lnTo>
                  <a:lnTo>
                    <a:pt x="76" y="3"/>
                  </a:lnTo>
                  <a:lnTo>
                    <a:pt x="79" y="1"/>
                  </a:lnTo>
                  <a:lnTo>
                    <a:pt x="79"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1" name="Freeform 95"/>
            <p:cNvSpPr>
              <a:spLocks/>
            </p:cNvSpPr>
            <p:nvPr/>
          </p:nvSpPr>
          <p:spPr bwMode="auto">
            <a:xfrm>
              <a:off x="4989" y="3011"/>
              <a:ext cx="52" cy="67"/>
            </a:xfrm>
            <a:custGeom>
              <a:avLst/>
              <a:gdLst>
                <a:gd name="T0" fmla="*/ 4 w 57"/>
                <a:gd name="T1" fmla="*/ 1 h 69"/>
                <a:gd name="T2" fmla="*/ 8 w 57"/>
                <a:gd name="T3" fmla="*/ 4 h 69"/>
                <a:gd name="T4" fmla="*/ 11 w 57"/>
                <a:gd name="T5" fmla="*/ 9 h 69"/>
                <a:gd name="T6" fmla="*/ 12 w 57"/>
                <a:gd name="T7" fmla="*/ 14 h 69"/>
                <a:gd name="T8" fmla="*/ 15 w 57"/>
                <a:gd name="T9" fmla="*/ 17 h 69"/>
                <a:gd name="T10" fmla="*/ 18 w 57"/>
                <a:gd name="T11" fmla="*/ 20 h 69"/>
                <a:gd name="T12" fmla="*/ 21 w 57"/>
                <a:gd name="T13" fmla="*/ 24 h 69"/>
                <a:gd name="T14" fmla="*/ 24 w 57"/>
                <a:gd name="T15" fmla="*/ 27 h 69"/>
                <a:gd name="T16" fmla="*/ 27 w 57"/>
                <a:gd name="T17" fmla="*/ 32 h 69"/>
                <a:gd name="T18" fmla="*/ 30 w 57"/>
                <a:gd name="T19" fmla="*/ 35 h 69"/>
                <a:gd name="T20" fmla="*/ 34 w 57"/>
                <a:gd name="T21" fmla="*/ 38 h 69"/>
                <a:gd name="T22" fmla="*/ 37 w 57"/>
                <a:gd name="T23" fmla="*/ 43 h 69"/>
                <a:gd name="T24" fmla="*/ 40 w 57"/>
                <a:gd name="T25" fmla="*/ 46 h 69"/>
                <a:gd name="T26" fmla="*/ 43 w 57"/>
                <a:gd name="T27" fmla="*/ 49 h 69"/>
                <a:gd name="T28" fmla="*/ 46 w 57"/>
                <a:gd name="T29" fmla="*/ 53 h 69"/>
                <a:gd name="T30" fmla="*/ 49 w 57"/>
                <a:gd name="T31" fmla="*/ 56 h 69"/>
                <a:gd name="T32" fmla="*/ 52 w 57"/>
                <a:gd name="T33" fmla="*/ 59 h 69"/>
                <a:gd name="T34" fmla="*/ 55 w 57"/>
                <a:gd name="T35" fmla="*/ 63 h 69"/>
                <a:gd name="T36" fmla="*/ 57 w 57"/>
                <a:gd name="T37" fmla="*/ 66 h 69"/>
                <a:gd name="T38" fmla="*/ 55 w 57"/>
                <a:gd name="T39" fmla="*/ 67 h 69"/>
                <a:gd name="T40" fmla="*/ 53 w 57"/>
                <a:gd name="T41" fmla="*/ 69 h 69"/>
                <a:gd name="T42" fmla="*/ 49 w 57"/>
                <a:gd name="T43" fmla="*/ 66 h 69"/>
                <a:gd name="T44" fmla="*/ 44 w 57"/>
                <a:gd name="T45" fmla="*/ 63 h 69"/>
                <a:gd name="T46" fmla="*/ 40 w 57"/>
                <a:gd name="T47" fmla="*/ 59 h 69"/>
                <a:gd name="T48" fmla="*/ 37 w 57"/>
                <a:gd name="T49" fmla="*/ 56 h 69"/>
                <a:gd name="T50" fmla="*/ 32 w 57"/>
                <a:gd name="T51" fmla="*/ 53 h 69"/>
                <a:gd name="T52" fmla="*/ 29 w 57"/>
                <a:gd name="T53" fmla="*/ 50 h 69"/>
                <a:gd name="T54" fmla="*/ 26 w 57"/>
                <a:gd name="T55" fmla="*/ 47 h 69"/>
                <a:gd name="T56" fmla="*/ 23 w 57"/>
                <a:gd name="T57" fmla="*/ 43 h 69"/>
                <a:gd name="T58" fmla="*/ 18 w 57"/>
                <a:gd name="T59" fmla="*/ 40 h 69"/>
                <a:gd name="T60" fmla="*/ 15 w 57"/>
                <a:gd name="T61" fmla="*/ 35 h 69"/>
                <a:gd name="T62" fmla="*/ 14 w 57"/>
                <a:gd name="T63" fmla="*/ 30 h 69"/>
                <a:gd name="T64" fmla="*/ 11 w 57"/>
                <a:gd name="T65" fmla="*/ 27 h 69"/>
                <a:gd name="T66" fmla="*/ 8 w 57"/>
                <a:gd name="T67" fmla="*/ 21 h 69"/>
                <a:gd name="T68" fmla="*/ 6 w 57"/>
                <a:gd name="T69" fmla="*/ 17 h 69"/>
                <a:gd name="T70" fmla="*/ 3 w 57"/>
                <a:gd name="T71" fmla="*/ 14 h 69"/>
                <a:gd name="T72" fmla="*/ 1 w 57"/>
                <a:gd name="T73" fmla="*/ 9 h 69"/>
                <a:gd name="T74" fmla="*/ 0 w 57"/>
                <a:gd name="T75" fmla="*/ 4 h 69"/>
                <a:gd name="T76" fmla="*/ 1 w 57"/>
                <a:gd name="T77" fmla="*/ 1 h 69"/>
                <a:gd name="T78" fmla="*/ 3 w 57"/>
                <a:gd name="T79" fmla="*/ 0 h 69"/>
                <a:gd name="T80" fmla="*/ 4 w 57"/>
                <a:gd name="T81" fmla="*/ 1 h 69"/>
                <a:gd name="T82" fmla="*/ 4 w 57"/>
                <a:gd name="T83"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69">
                  <a:moveTo>
                    <a:pt x="4" y="1"/>
                  </a:moveTo>
                  <a:lnTo>
                    <a:pt x="8" y="4"/>
                  </a:lnTo>
                  <a:lnTo>
                    <a:pt x="11" y="9"/>
                  </a:lnTo>
                  <a:lnTo>
                    <a:pt x="12" y="14"/>
                  </a:lnTo>
                  <a:lnTo>
                    <a:pt x="15" y="17"/>
                  </a:lnTo>
                  <a:lnTo>
                    <a:pt x="18" y="20"/>
                  </a:lnTo>
                  <a:lnTo>
                    <a:pt x="21" y="24"/>
                  </a:lnTo>
                  <a:lnTo>
                    <a:pt x="24" y="27"/>
                  </a:lnTo>
                  <a:lnTo>
                    <a:pt x="27" y="32"/>
                  </a:lnTo>
                  <a:lnTo>
                    <a:pt x="30" y="35"/>
                  </a:lnTo>
                  <a:lnTo>
                    <a:pt x="34" y="38"/>
                  </a:lnTo>
                  <a:lnTo>
                    <a:pt x="37" y="43"/>
                  </a:lnTo>
                  <a:lnTo>
                    <a:pt x="40" y="46"/>
                  </a:lnTo>
                  <a:lnTo>
                    <a:pt x="43" y="49"/>
                  </a:lnTo>
                  <a:lnTo>
                    <a:pt x="46" y="53"/>
                  </a:lnTo>
                  <a:lnTo>
                    <a:pt x="49" y="56"/>
                  </a:lnTo>
                  <a:lnTo>
                    <a:pt x="52" y="59"/>
                  </a:lnTo>
                  <a:lnTo>
                    <a:pt x="55" y="63"/>
                  </a:lnTo>
                  <a:lnTo>
                    <a:pt x="57" y="66"/>
                  </a:lnTo>
                  <a:lnTo>
                    <a:pt x="55" y="67"/>
                  </a:lnTo>
                  <a:lnTo>
                    <a:pt x="53" y="69"/>
                  </a:lnTo>
                  <a:lnTo>
                    <a:pt x="49" y="66"/>
                  </a:lnTo>
                  <a:lnTo>
                    <a:pt x="44" y="63"/>
                  </a:lnTo>
                  <a:lnTo>
                    <a:pt x="40" y="59"/>
                  </a:lnTo>
                  <a:lnTo>
                    <a:pt x="37" y="56"/>
                  </a:lnTo>
                  <a:lnTo>
                    <a:pt x="32" y="53"/>
                  </a:lnTo>
                  <a:lnTo>
                    <a:pt x="29" y="50"/>
                  </a:lnTo>
                  <a:lnTo>
                    <a:pt x="26" y="47"/>
                  </a:lnTo>
                  <a:lnTo>
                    <a:pt x="23" y="43"/>
                  </a:lnTo>
                  <a:lnTo>
                    <a:pt x="18" y="40"/>
                  </a:lnTo>
                  <a:lnTo>
                    <a:pt x="15" y="35"/>
                  </a:lnTo>
                  <a:lnTo>
                    <a:pt x="14" y="30"/>
                  </a:lnTo>
                  <a:lnTo>
                    <a:pt x="11" y="27"/>
                  </a:lnTo>
                  <a:lnTo>
                    <a:pt x="8" y="21"/>
                  </a:lnTo>
                  <a:lnTo>
                    <a:pt x="6" y="17"/>
                  </a:lnTo>
                  <a:lnTo>
                    <a:pt x="3" y="14"/>
                  </a:lnTo>
                  <a:lnTo>
                    <a:pt x="1" y="9"/>
                  </a:lnTo>
                  <a:lnTo>
                    <a:pt x="0" y="4"/>
                  </a:lnTo>
                  <a:lnTo>
                    <a:pt x="1" y="1"/>
                  </a:lnTo>
                  <a:lnTo>
                    <a:pt x="3" y="0"/>
                  </a:lnTo>
                  <a:lnTo>
                    <a:pt x="4" y="1"/>
                  </a:lnTo>
                  <a:lnTo>
                    <a:pt x="4"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2" name="Freeform 96"/>
            <p:cNvSpPr>
              <a:spLocks/>
            </p:cNvSpPr>
            <p:nvPr/>
          </p:nvSpPr>
          <p:spPr bwMode="auto">
            <a:xfrm>
              <a:off x="5004" y="2960"/>
              <a:ext cx="55" cy="61"/>
            </a:xfrm>
            <a:custGeom>
              <a:avLst/>
              <a:gdLst>
                <a:gd name="T0" fmla="*/ 50 w 59"/>
                <a:gd name="T1" fmla="*/ 6 h 63"/>
                <a:gd name="T2" fmla="*/ 52 w 59"/>
                <a:gd name="T3" fmla="*/ 1 h 63"/>
                <a:gd name="T4" fmla="*/ 53 w 59"/>
                <a:gd name="T5" fmla="*/ 0 h 63"/>
                <a:gd name="T6" fmla="*/ 55 w 59"/>
                <a:gd name="T7" fmla="*/ 0 h 63"/>
                <a:gd name="T8" fmla="*/ 56 w 59"/>
                <a:gd name="T9" fmla="*/ 1 h 63"/>
                <a:gd name="T10" fmla="*/ 58 w 59"/>
                <a:gd name="T11" fmla="*/ 4 h 63"/>
                <a:gd name="T12" fmla="*/ 59 w 59"/>
                <a:gd name="T13" fmla="*/ 9 h 63"/>
                <a:gd name="T14" fmla="*/ 56 w 59"/>
                <a:gd name="T15" fmla="*/ 14 h 63"/>
                <a:gd name="T16" fmla="*/ 55 w 59"/>
                <a:gd name="T17" fmla="*/ 17 h 63"/>
                <a:gd name="T18" fmla="*/ 53 w 59"/>
                <a:gd name="T19" fmla="*/ 21 h 63"/>
                <a:gd name="T20" fmla="*/ 50 w 59"/>
                <a:gd name="T21" fmla="*/ 26 h 63"/>
                <a:gd name="T22" fmla="*/ 47 w 59"/>
                <a:gd name="T23" fmla="*/ 29 h 63"/>
                <a:gd name="T24" fmla="*/ 44 w 59"/>
                <a:gd name="T25" fmla="*/ 32 h 63"/>
                <a:gd name="T26" fmla="*/ 41 w 59"/>
                <a:gd name="T27" fmla="*/ 37 h 63"/>
                <a:gd name="T28" fmla="*/ 38 w 59"/>
                <a:gd name="T29" fmla="*/ 41 h 63"/>
                <a:gd name="T30" fmla="*/ 33 w 59"/>
                <a:gd name="T31" fmla="*/ 44 h 63"/>
                <a:gd name="T32" fmla="*/ 30 w 59"/>
                <a:gd name="T33" fmla="*/ 47 h 63"/>
                <a:gd name="T34" fmla="*/ 26 w 59"/>
                <a:gd name="T35" fmla="*/ 50 h 63"/>
                <a:gd name="T36" fmla="*/ 23 w 59"/>
                <a:gd name="T37" fmla="*/ 53 h 63"/>
                <a:gd name="T38" fmla="*/ 20 w 59"/>
                <a:gd name="T39" fmla="*/ 55 h 63"/>
                <a:gd name="T40" fmla="*/ 15 w 59"/>
                <a:gd name="T41" fmla="*/ 58 h 63"/>
                <a:gd name="T42" fmla="*/ 13 w 59"/>
                <a:gd name="T43" fmla="*/ 60 h 63"/>
                <a:gd name="T44" fmla="*/ 10 w 59"/>
                <a:gd name="T45" fmla="*/ 61 h 63"/>
                <a:gd name="T46" fmla="*/ 7 w 59"/>
                <a:gd name="T47" fmla="*/ 63 h 63"/>
                <a:gd name="T48" fmla="*/ 4 w 59"/>
                <a:gd name="T49" fmla="*/ 63 h 63"/>
                <a:gd name="T50" fmla="*/ 3 w 59"/>
                <a:gd name="T51" fmla="*/ 63 h 63"/>
                <a:gd name="T52" fmla="*/ 1 w 59"/>
                <a:gd name="T53" fmla="*/ 63 h 63"/>
                <a:gd name="T54" fmla="*/ 0 w 59"/>
                <a:gd name="T55" fmla="*/ 60 h 63"/>
                <a:gd name="T56" fmla="*/ 3 w 59"/>
                <a:gd name="T57" fmla="*/ 56 h 63"/>
                <a:gd name="T58" fmla="*/ 6 w 59"/>
                <a:gd name="T59" fmla="*/ 52 h 63"/>
                <a:gd name="T60" fmla="*/ 9 w 59"/>
                <a:gd name="T61" fmla="*/ 49 h 63"/>
                <a:gd name="T62" fmla="*/ 12 w 59"/>
                <a:gd name="T63" fmla="*/ 46 h 63"/>
                <a:gd name="T64" fmla="*/ 15 w 59"/>
                <a:gd name="T65" fmla="*/ 44 h 63"/>
                <a:gd name="T66" fmla="*/ 18 w 59"/>
                <a:gd name="T67" fmla="*/ 41 h 63"/>
                <a:gd name="T68" fmla="*/ 23 w 59"/>
                <a:gd name="T69" fmla="*/ 40 h 63"/>
                <a:gd name="T70" fmla="*/ 26 w 59"/>
                <a:gd name="T71" fmla="*/ 37 h 63"/>
                <a:gd name="T72" fmla="*/ 29 w 59"/>
                <a:gd name="T73" fmla="*/ 34 h 63"/>
                <a:gd name="T74" fmla="*/ 32 w 59"/>
                <a:gd name="T75" fmla="*/ 30 h 63"/>
                <a:gd name="T76" fmla="*/ 35 w 59"/>
                <a:gd name="T77" fmla="*/ 29 h 63"/>
                <a:gd name="T78" fmla="*/ 38 w 59"/>
                <a:gd name="T79" fmla="*/ 26 h 63"/>
                <a:gd name="T80" fmla="*/ 41 w 59"/>
                <a:gd name="T81" fmla="*/ 23 h 63"/>
                <a:gd name="T82" fmla="*/ 43 w 59"/>
                <a:gd name="T83" fmla="*/ 18 h 63"/>
                <a:gd name="T84" fmla="*/ 46 w 59"/>
                <a:gd name="T85" fmla="*/ 15 h 63"/>
                <a:gd name="T86" fmla="*/ 49 w 59"/>
                <a:gd name="T87" fmla="*/ 9 h 63"/>
                <a:gd name="T88" fmla="*/ 50 w 59"/>
                <a:gd name="T89" fmla="*/ 6 h 63"/>
                <a:gd name="T90" fmla="*/ 50 w 59"/>
                <a:gd name="T91"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63">
                  <a:moveTo>
                    <a:pt x="50" y="6"/>
                  </a:moveTo>
                  <a:lnTo>
                    <a:pt x="52" y="1"/>
                  </a:lnTo>
                  <a:lnTo>
                    <a:pt x="53" y="0"/>
                  </a:lnTo>
                  <a:lnTo>
                    <a:pt x="55" y="0"/>
                  </a:lnTo>
                  <a:lnTo>
                    <a:pt x="56" y="1"/>
                  </a:lnTo>
                  <a:lnTo>
                    <a:pt x="58" y="4"/>
                  </a:lnTo>
                  <a:lnTo>
                    <a:pt x="59" y="9"/>
                  </a:lnTo>
                  <a:lnTo>
                    <a:pt x="56" y="14"/>
                  </a:lnTo>
                  <a:lnTo>
                    <a:pt x="55" y="17"/>
                  </a:lnTo>
                  <a:lnTo>
                    <a:pt x="53" y="21"/>
                  </a:lnTo>
                  <a:lnTo>
                    <a:pt x="50" y="26"/>
                  </a:lnTo>
                  <a:lnTo>
                    <a:pt x="47" y="29"/>
                  </a:lnTo>
                  <a:lnTo>
                    <a:pt x="44" y="32"/>
                  </a:lnTo>
                  <a:lnTo>
                    <a:pt x="41" y="37"/>
                  </a:lnTo>
                  <a:lnTo>
                    <a:pt x="38" y="41"/>
                  </a:lnTo>
                  <a:lnTo>
                    <a:pt x="33" y="44"/>
                  </a:lnTo>
                  <a:lnTo>
                    <a:pt x="30" y="47"/>
                  </a:lnTo>
                  <a:lnTo>
                    <a:pt x="26" y="50"/>
                  </a:lnTo>
                  <a:lnTo>
                    <a:pt x="23" y="53"/>
                  </a:lnTo>
                  <a:lnTo>
                    <a:pt x="20" y="55"/>
                  </a:lnTo>
                  <a:lnTo>
                    <a:pt x="15" y="58"/>
                  </a:lnTo>
                  <a:lnTo>
                    <a:pt x="13" y="60"/>
                  </a:lnTo>
                  <a:lnTo>
                    <a:pt x="10" y="61"/>
                  </a:lnTo>
                  <a:lnTo>
                    <a:pt x="7" y="63"/>
                  </a:lnTo>
                  <a:lnTo>
                    <a:pt x="4" y="63"/>
                  </a:lnTo>
                  <a:lnTo>
                    <a:pt x="3" y="63"/>
                  </a:lnTo>
                  <a:lnTo>
                    <a:pt x="1" y="63"/>
                  </a:lnTo>
                  <a:lnTo>
                    <a:pt x="0" y="60"/>
                  </a:lnTo>
                  <a:lnTo>
                    <a:pt x="3" y="56"/>
                  </a:lnTo>
                  <a:lnTo>
                    <a:pt x="6" y="52"/>
                  </a:lnTo>
                  <a:lnTo>
                    <a:pt x="9" y="49"/>
                  </a:lnTo>
                  <a:lnTo>
                    <a:pt x="12" y="46"/>
                  </a:lnTo>
                  <a:lnTo>
                    <a:pt x="15" y="44"/>
                  </a:lnTo>
                  <a:lnTo>
                    <a:pt x="18" y="41"/>
                  </a:lnTo>
                  <a:lnTo>
                    <a:pt x="23" y="40"/>
                  </a:lnTo>
                  <a:lnTo>
                    <a:pt x="26" y="37"/>
                  </a:lnTo>
                  <a:lnTo>
                    <a:pt x="29" y="34"/>
                  </a:lnTo>
                  <a:lnTo>
                    <a:pt x="32" y="30"/>
                  </a:lnTo>
                  <a:lnTo>
                    <a:pt x="35" y="29"/>
                  </a:lnTo>
                  <a:lnTo>
                    <a:pt x="38" y="26"/>
                  </a:lnTo>
                  <a:lnTo>
                    <a:pt x="41" y="23"/>
                  </a:lnTo>
                  <a:lnTo>
                    <a:pt x="43" y="18"/>
                  </a:lnTo>
                  <a:lnTo>
                    <a:pt x="46" y="15"/>
                  </a:lnTo>
                  <a:lnTo>
                    <a:pt x="49" y="9"/>
                  </a:lnTo>
                  <a:lnTo>
                    <a:pt x="50" y="6"/>
                  </a:lnTo>
                  <a:lnTo>
                    <a:pt x="50" y="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3" name="Freeform 97"/>
            <p:cNvSpPr>
              <a:spLocks/>
            </p:cNvSpPr>
            <p:nvPr/>
          </p:nvSpPr>
          <p:spPr bwMode="auto">
            <a:xfrm>
              <a:off x="5007" y="2966"/>
              <a:ext cx="53" cy="45"/>
            </a:xfrm>
            <a:custGeom>
              <a:avLst/>
              <a:gdLst>
                <a:gd name="T0" fmla="*/ 7 w 58"/>
                <a:gd name="T1" fmla="*/ 0 h 46"/>
                <a:gd name="T2" fmla="*/ 10 w 58"/>
                <a:gd name="T3" fmla="*/ 2 h 46"/>
                <a:gd name="T4" fmla="*/ 12 w 58"/>
                <a:gd name="T5" fmla="*/ 3 h 46"/>
                <a:gd name="T6" fmla="*/ 15 w 58"/>
                <a:gd name="T7" fmla="*/ 5 h 46"/>
                <a:gd name="T8" fmla="*/ 18 w 58"/>
                <a:gd name="T9" fmla="*/ 6 h 46"/>
                <a:gd name="T10" fmla="*/ 21 w 58"/>
                <a:gd name="T11" fmla="*/ 8 h 46"/>
                <a:gd name="T12" fmla="*/ 24 w 58"/>
                <a:gd name="T13" fmla="*/ 11 h 46"/>
                <a:gd name="T14" fmla="*/ 27 w 58"/>
                <a:gd name="T15" fmla="*/ 14 h 46"/>
                <a:gd name="T16" fmla="*/ 30 w 58"/>
                <a:gd name="T17" fmla="*/ 17 h 46"/>
                <a:gd name="T18" fmla="*/ 32 w 58"/>
                <a:gd name="T19" fmla="*/ 18 h 46"/>
                <a:gd name="T20" fmla="*/ 35 w 58"/>
                <a:gd name="T21" fmla="*/ 21 h 46"/>
                <a:gd name="T22" fmla="*/ 38 w 58"/>
                <a:gd name="T23" fmla="*/ 23 h 46"/>
                <a:gd name="T24" fmla="*/ 41 w 58"/>
                <a:gd name="T25" fmla="*/ 26 h 46"/>
                <a:gd name="T26" fmla="*/ 44 w 58"/>
                <a:gd name="T27" fmla="*/ 29 h 46"/>
                <a:gd name="T28" fmla="*/ 47 w 58"/>
                <a:gd name="T29" fmla="*/ 32 h 46"/>
                <a:gd name="T30" fmla="*/ 49 w 58"/>
                <a:gd name="T31" fmla="*/ 34 h 46"/>
                <a:gd name="T32" fmla="*/ 52 w 58"/>
                <a:gd name="T33" fmla="*/ 37 h 46"/>
                <a:gd name="T34" fmla="*/ 56 w 58"/>
                <a:gd name="T35" fmla="*/ 40 h 46"/>
                <a:gd name="T36" fmla="*/ 58 w 58"/>
                <a:gd name="T37" fmla="*/ 43 h 46"/>
                <a:gd name="T38" fmla="*/ 58 w 58"/>
                <a:gd name="T39" fmla="*/ 46 h 46"/>
                <a:gd name="T40" fmla="*/ 53 w 58"/>
                <a:gd name="T41" fmla="*/ 46 h 46"/>
                <a:gd name="T42" fmla="*/ 50 w 58"/>
                <a:gd name="T43" fmla="*/ 44 h 46"/>
                <a:gd name="T44" fmla="*/ 47 w 58"/>
                <a:gd name="T45" fmla="*/ 43 h 46"/>
                <a:gd name="T46" fmla="*/ 44 w 58"/>
                <a:gd name="T47" fmla="*/ 40 h 46"/>
                <a:gd name="T48" fmla="*/ 41 w 58"/>
                <a:gd name="T49" fmla="*/ 38 h 46"/>
                <a:gd name="T50" fmla="*/ 37 w 58"/>
                <a:gd name="T51" fmla="*/ 35 h 46"/>
                <a:gd name="T52" fmla="*/ 33 w 58"/>
                <a:gd name="T53" fmla="*/ 32 h 46"/>
                <a:gd name="T54" fmla="*/ 30 w 58"/>
                <a:gd name="T55" fmla="*/ 31 h 46"/>
                <a:gd name="T56" fmla="*/ 27 w 58"/>
                <a:gd name="T57" fmla="*/ 28 h 46"/>
                <a:gd name="T58" fmla="*/ 24 w 58"/>
                <a:gd name="T59" fmla="*/ 24 h 46"/>
                <a:gd name="T60" fmla="*/ 21 w 58"/>
                <a:gd name="T61" fmla="*/ 23 h 46"/>
                <a:gd name="T62" fmla="*/ 18 w 58"/>
                <a:gd name="T63" fmla="*/ 20 h 46"/>
                <a:gd name="T64" fmla="*/ 15 w 58"/>
                <a:gd name="T65" fmla="*/ 18 h 46"/>
                <a:gd name="T66" fmla="*/ 12 w 58"/>
                <a:gd name="T67" fmla="*/ 15 h 46"/>
                <a:gd name="T68" fmla="*/ 10 w 58"/>
                <a:gd name="T69" fmla="*/ 12 h 46"/>
                <a:gd name="T70" fmla="*/ 7 w 58"/>
                <a:gd name="T71" fmla="*/ 9 h 46"/>
                <a:gd name="T72" fmla="*/ 4 w 58"/>
                <a:gd name="T73" fmla="*/ 8 h 46"/>
                <a:gd name="T74" fmla="*/ 1 w 58"/>
                <a:gd name="T75" fmla="*/ 6 h 46"/>
                <a:gd name="T76" fmla="*/ 0 w 58"/>
                <a:gd name="T77" fmla="*/ 5 h 46"/>
                <a:gd name="T78" fmla="*/ 0 w 58"/>
                <a:gd name="T79" fmla="*/ 3 h 46"/>
                <a:gd name="T80" fmla="*/ 0 w 58"/>
                <a:gd name="T81" fmla="*/ 2 h 46"/>
                <a:gd name="T82" fmla="*/ 3 w 58"/>
                <a:gd name="T83" fmla="*/ 0 h 46"/>
                <a:gd name="T84" fmla="*/ 7 w 58"/>
                <a:gd name="T85" fmla="*/ 0 h 46"/>
                <a:gd name="T86" fmla="*/ 7 w 58"/>
                <a:gd name="T8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46">
                  <a:moveTo>
                    <a:pt x="7" y="0"/>
                  </a:moveTo>
                  <a:lnTo>
                    <a:pt x="10" y="2"/>
                  </a:lnTo>
                  <a:lnTo>
                    <a:pt x="12" y="3"/>
                  </a:lnTo>
                  <a:lnTo>
                    <a:pt x="15" y="5"/>
                  </a:lnTo>
                  <a:lnTo>
                    <a:pt x="18" y="6"/>
                  </a:lnTo>
                  <a:lnTo>
                    <a:pt x="21" y="8"/>
                  </a:lnTo>
                  <a:lnTo>
                    <a:pt x="24" y="11"/>
                  </a:lnTo>
                  <a:lnTo>
                    <a:pt x="27" y="14"/>
                  </a:lnTo>
                  <a:lnTo>
                    <a:pt x="30" y="17"/>
                  </a:lnTo>
                  <a:lnTo>
                    <a:pt x="32" y="18"/>
                  </a:lnTo>
                  <a:lnTo>
                    <a:pt x="35" y="21"/>
                  </a:lnTo>
                  <a:lnTo>
                    <a:pt x="38" y="23"/>
                  </a:lnTo>
                  <a:lnTo>
                    <a:pt x="41" y="26"/>
                  </a:lnTo>
                  <a:lnTo>
                    <a:pt x="44" y="29"/>
                  </a:lnTo>
                  <a:lnTo>
                    <a:pt x="47" y="32"/>
                  </a:lnTo>
                  <a:lnTo>
                    <a:pt x="49" y="34"/>
                  </a:lnTo>
                  <a:lnTo>
                    <a:pt x="52" y="37"/>
                  </a:lnTo>
                  <a:lnTo>
                    <a:pt x="56" y="40"/>
                  </a:lnTo>
                  <a:lnTo>
                    <a:pt x="58" y="43"/>
                  </a:lnTo>
                  <a:lnTo>
                    <a:pt x="58" y="46"/>
                  </a:lnTo>
                  <a:lnTo>
                    <a:pt x="53" y="46"/>
                  </a:lnTo>
                  <a:lnTo>
                    <a:pt x="50" y="44"/>
                  </a:lnTo>
                  <a:lnTo>
                    <a:pt x="47" y="43"/>
                  </a:lnTo>
                  <a:lnTo>
                    <a:pt x="44" y="40"/>
                  </a:lnTo>
                  <a:lnTo>
                    <a:pt x="41" y="38"/>
                  </a:lnTo>
                  <a:lnTo>
                    <a:pt x="37" y="35"/>
                  </a:lnTo>
                  <a:lnTo>
                    <a:pt x="33" y="32"/>
                  </a:lnTo>
                  <a:lnTo>
                    <a:pt x="30" y="31"/>
                  </a:lnTo>
                  <a:lnTo>
                    <a:pt x="27" y="28"/>
                  </a:lnTo>
                  <a:lnTo>
                    <a:pt x="24" y="24"/>
                  </a:lnTo>
                  <a:lnTo>
                    <a:pt x="21" y="23"/>
                  </a:lnTo>
                  <a:lnTo>
                    <a:pt x="18" y="20"/>
                  </a:lnTo>
                  <a:lnTo>
                    <a:pt x="15" y="18"/>
                  </a:lnTo>
                  <a:lnTo>
                    <a:pt x="12" y="15"/>
                  </a:lnTo>
                  <a:lnTo>
                    <a:pt x="10" y="12"/>
                  </a:lnTo>
                  <a:lnTo>
                    <a:pt x="7" y="9"/>
                  </a:lnTo>
                  <a:lnTo>
                    <a:pt x="4" y="8"/>
                  </a:lnTo>
                  <a:lnTo>
                    <a:pt x="1" y="6"/>
                  </a:lnTo>
                  <a:lnTo>
                    <a:pt x="0" y="5"/>
                  </a:lnTo>
                  <a:lnTo>
                    <a:pt x="0" y="3"/>
                  </a:lnTo>
                  <a:lnTo>
                    <a:pt x="0" y="2"/>
                  </a:lnTo>
                  <a:lnTo>
                    <a:pt x="3" y="0"/>
                  </a:lnTo>
                  <a:lnTo>
                    <a:pt x="7" y="0"/>
                  </a:lnTo>
                  <a:lnTo>
                    <a:pt x="7"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4" name="Freeform 98"/>
            <p:cNvSpPr>
              <a:spLocks/>
            </p:cNvSpPr>
            <p:nvPr/>
          </p:nvSpPr>
          <p:spPr bwMode="auto">
            <a:xfrm>
              <a:off x="4986" y="2913"/>
              <a:ext cx="80" cy="42"/>
            </a:xfrm>
            <a:custGeom>
              <a:avLst/>
              <a:gdLst>
                <a:gd name="T0" fmla="*/ 81 w 87"/>
                <a:gd name="T1" fmla="*/ 0 h 43"/>
                <a:gd name="T2" fmla="*/ 82 w 87"/>
                <a:gd name="T3" fmla="*/ 0 h 43"/>
                <a:gd name="T4" fmla="*/ 86 w 87"/>
                <a:gd name="T5" fmla="*/ 0 h 43"/>
                <a:gd name="T6" fmla="*/ 86 w 87"/>
                <a:gd name="T7" fmla="*/ 0 h 43"/>
                <a:gd name="T8" fmla="*/ 87 w 87"/>
                <a:gd name="T9" fmla="*/ 4 h 43"/>
                <a:gd name="T10" fmla="*/ 86 w 87"/>
                <a:gd name="T11" fmla="*/ 5 h 43"/>
                <a:gd name="T12" fmla="*/ 84 w 87"/>
                <a:gd name="T13" fmla="*/ 8 h 43"/>
                <a:gd name="T14" fmla="*/ 81 w 87"/>
                <a:gd name="T15" fmla="*/ 11 h 43"/>
                <a:gd name="T16" fmla="*/ 79 w 87"/>
                <a:gd name="T17" fmla="*/ 16 h 43"/>
                <a:gd name="T18" fmla="*/ 76 w 87"/>
                <a:gd name="T19" fmla="*/ 17 h 43"/>
                <a:gd name="T20" fmla="*/ 73 w 87"/>
                <a:gd name="T21" fmla="*/ 19 h 43"/>
                <a:gd name="T22" fmla="*/ 70 w 87"/>
                <a:gd name="T23" fmla="*/ 20 h 43"/>
                <a:gd name="T24" fmla="*/ 69 w 87"/>
                <a:gd name="T25" fmla="*/ 23 h 43"/>
                <a:gd name="T26" fmla="*/ 64 w 87"/>
                <a:gd name="T27" fmla="*/ 25 h 43"/>
                <a:gd name="T28" fmla="*/ 61 w 87"/>
                <a:gd name="T29" fmla="*/ 28 h 43"/>
                <a:gd name="T30" fmla="*/ 58 w 87"/>
                <a:gd name="T31" fmla="*/ 30 h 43"/>
                <a:gd name="T32" fmla="*/ 55 w 87"/>
                <a:gd name="T33" fmla="*/ 31 h 43"/>
                <a:gd name="T34" fmla="*/ 52 w 87"/>
                <a:gd name="T35" fmla="*/ 33 h 43"/>
                <a:gd name="T36" fmla="*/ 49 w 87"/>
                <a:gd name="T37" fmla="*/ 34 h 43"/>
                <a:gd name="T38" fmla="*/ 46 w 87"/>
                <a:gd name="T39" fmla="*/ 36 h 43"/>
                <a:gd name="T40" fmla="*/ 43 w 87"/>
                <a:gd name="T41" fmla="*/ 37 h 43"/>
                <a:gd name="T42" fmla="*/ 38 w 87"/>
                <a:gd name="T43" fmla="*/ 39 h 43"/>
                <a:gd name="T44" fmla="*/ 33 w 87"/>
                <a:gd name="T45" fmla="*/ 40 h 43"/>
                <a:gd name="T46" fmla="*/ 30 w 87"/>
                <a:gd name="T47" fmla="*/ 40 h 43"/>
                <a:gd name="T48" fmla="*/ 27 w 87"/>
                <a:gd name="T49" fmla="*/ 42 h 43"/>
                <a:gd name="T50" fmla="*/ 24 w 87"/>
                <a:gd name="T51" fmla="*/ 42 h 43"/>
                <a:gd name="T52" fmla="*/ 21 w 87"/>
                <a:gd name="T53" fmla="*/ 43 h 43"/>
                <a:gd name="T54" fmla="*/ 17 w 87"/>
                <a:gd name="T55" fmla="*/ 43 h 43"/>
                <a:gd name="T56" fmla="*/ 14 w 87"/>
                <a:gd name="T57" fmla="*/ 43 h 43"/>
                <a:gd name="T58" fmla="*/ 11 w 87"/>
                <a:gd name="T59" fmla="*/ 43 h 43"/>
                <a:gd name="T60" fmla="*/ 7 w 87"/>
                <a:gd name="T61" fmla="*/ 43 h 43"/>
                <a:gd name="T62" fmla="*/ 4 w 87"/>
                <a:gd name="T63" fmla="*/ 43 h 43"/>
                <a:gd name="T64" fmla="*/ 1 w 87"/>
                <a:gd name="T65" fmla="*/ 42 h 43"/>
                <a:gd name="T66" fmla="*/ 0 w 87"/>
                <a:gd name="T67" fmla="*/ 40 h 43"/>
                <a:gd name="T68" fmla="*/ 1 w 87"/>
                <a:gd name="T69" fmla="*/ 37 h 43"/>
                <a:gd name="T70" fmla="*/ 6 w 87"/>
                <a:gd name="T71" fmla="*/ 36 h 43"/>
                <a:gd name="T72" fmla="*/ 9 w 87"/>
                <a:gd name="T73" fmla="*/ 34 h 43"/>
                <a:gd name="T74" fmla="*/ 14 w 87"/>
                <a:gd name="T75" fmla="*/ 33 h 43"/>
                <a:gd name="T76" fmla="*/ 17 w 87"/>
                <a:gd name="T77" fmla="*/ 33 h 43"/>
                <a:gd name="T78" fmla="*/ 20 w 87"/>
                <a:gd name="T79" fmla="*/ 31 h 43"/>
                <a:gd name="T80" fmla="*/ 24 w 87"/>
                <a:gd name="T81" fmla="*/ 30 h 43"/>
                <a:gd name="T82" fmla="*/ 29 w 87"/>
                <a:gd name="T83" fmla="*/ 30 h 43"/>
                <a:gd name="T84" fmla="*/ 32 w 87"/>
                <a:gd name="T85" fmla="*/ 30 h 43"/>
                <a:gd name="T86" fmla="*/ 35 w 87"/>
                <a:gd name="T87" fmla="*/ 28 h 43"/>
                <a:gd name="T88" fmla="*/ 40 w 87"/>
                <a:gd name="T89" fmla="*/ 26 h 43"/>
                <a:gd name="T90" fmla="*/ 44 w 87"/>
                <a:gd name="T91" fmla="*/ 25 h 43"/>
                <a:gd name="T92" fmla="*/ 47 w 87"/>
                <a:gd name="T93" fmla="*/ 23 h 43"/>
                <a:gd name="T94" fmla="*/ 50 w 87"/>
                <a:gd name="T95" fmla="*/ 22 h 43"/>
                <a:gd name="T96" fmla="*/ 55 w 87"/>
                <a:gd name="T97" fmla="*/ 20 h 43"/>
                <a:gd name="T98" fmla="*/ 60 w 87"/>
                <a:gd name="T99" fmla="*/ 17 h 43"/>
                <a:gd name="T100" fmla="*/ 63 w 87"/>
                <a:gd name="T101" fmla="*/ 16 h 43"/>
                <a:gd name="T102" fmla="*/ 64 w 87"/>
                <a:gd name="T103" fmla="*/ 14 h 43"/>
                <a:gd name="T104" fmla="*/ 67 w 87"/>
                <a:gd name="T105" fmla="*/ 13 h 43"/>
                <a:gd name="T106" fmla="*/ 70 w 87"/>
                <a:gd name="T107" fmla="*/ 10 h 43"/>
                <a:gd name="T108" fmla="*/ 72 w 87"/>
                <a:gd name="T109" fmla="*/ 8 h 43"/>
                <a:gd name="T110" fmla="*/ 76 w 87"/>
                <a:gd name="T111" fmla="*/ 4 h 43"/>
                <a:gd name="T112" fmla="*/ 81 w 87"/>
                <a:gd name="T113" fmla="*/ 0 h 43"/>
                <a:gd name="T114" fmla="*/ 81 w 87"/>
                <a:gd name="T11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43">
                  <a:moveTo>
                    <a:pt x="81" y="0"/>
                  </a:moveTo>
                  <a:lnTo>
                    <a:pt x="82" y="0"/>
                  </a:lnTo>
                  <a:lnTo>
                    <a:pt x="86" y="0"/>
                  </a:lnTo>
                  <a:lnTo>
                    <a:pt x="86" y="0"/>
                  </a:lnTo>
                  <a:lnTo>
                    <a:pt x="87" y="4"/>
                  </a:lnTo>
                  <a:lnTo>
                    <a:pt x="86" y="5"/>
                  </a:lnTo>
                  <a:lnTo>
                    <a:pt x="84" y="8"/>
                  </a:lnTo>
                  <a:lnTo>
                    <a:pt x="81" y="11"/>
                  </a:lnTo>
                  <a:lnTo>
                    <a:pt x="79" y="16"/>
                  </a:lnTo>
                  <a:lnTo>
                    <a:pt x="76" y="17"/>
                  </a:lnTo>
                  <a:lnTo>
                    <a:pt x="73" y="19"/>
                  </a:lnTo>
                  <a:lnTo>
                    <a:pt x="70" y="20"/>
                  </a:lnTo>
                  <a:lnTo>
                    <a:pt x="69" y="23"/>
                  </a:lnTo>
                  <a:lnTo>
                    <a:pt x="64" y="25"/>
                  </a:lnTo>
                  <a:lnTo>
                    <a:pt x="61" y="28"/>
                  </a:lnTo>
                  <a:lnTo>
                    <a:pt x="58" y="30"/>
                  </a:lnTo>
                  <a:lnTo>
                    <a:pt x="55" y="31"/>
                  </a:lnTo>
                  <a:lnTo>
                    <a:pt x="52" y="33"/>
                  </a:lnTo>
                  <a:lnTo>
                    <a:pt x="49" y="34"/>
                  </a:lnTo>
                  <a:lnTo>
                    <a:pt x="46" y="36"/>
                  </a:lnTo>
                  <a:lnTo>
                    <a:pt x="43" y="37"/>
                  </a:lnTo>
                  <a:lnTo>
                    <a:pt x="38" y="39"/>
                  </a:lnTo>
                  <a:lnTo>
                    <a:pt x="33" y="40"/>
                  </a:lnTo>
                  <a:lnTo>
                    <a:pt x="30" y="40"/>
                  </a:lnTo>
                  <a:lnTo>
                    <a:pt x="27" y="42"/>
                  </a:lnTo>
                  <a:lnTo>
                    <a:pt x="24" y="42"/>
                  </a:lnTo>
                  <a:lnTo>
                    <a:pt x="21" y="43"/>
                  </a:lnTo>
                  <a:lnTo>
                    <a:pt x="17" y="43"/>
                  </a:lnTo>
                  <a:lnTo>
                    <a:pt x="14" y="43"/>
                  </a:lnTo>
                  <a:lnTo>
                    <a:pt x="11" y="43"/>
                  </a:lnTo>
                  <a:lnTo>
                    <a:pt x="7" y="43"/>
                  </a:lnTo>
                  <a:lnTo>
                    <a:pt x="4" y="43"/>
                  </a:lnTo>
                  <a:lnTo>
                    <a:pt x="1" y="42"/>
                  </a:lnTo>
                  <a:lnTo>
                    <a:pt x="0" y="40"/>
                  </a:lnTo>
                  <a:lnTo>
                    <a:pt x="1" y="37"/>
                  </a:lnTo>
                  <a:lnTo>
                    <a:pt x="6" y="36"/>
                  </a:lnTo>
                  <a:lnTo>
                    <a:pt x="9" y="34"/>
                  </a:lnTo>
                  <a:lnTo>
                    <a:pt x="14" y="33"/>
                  </a:lnTo>
                  <a:lnTo>
                    <a:pt x="17" y="33"/>
                  </a:lnTo>
                  <a:lnTo>
                    <a:pt x="20" y="31"/>
                  </a:lnTo>
                  <a:lnTo>
                    <a:pt x="24" y="30"/>
                  </a:lnTo>
                  <a:lnTo>
                    <a:pt x="29" y="30"/>
                  </a:lnTo>
                  <a:lnTo>
                    <a:pt x="32" y="30"/>
                  </a:lnTo>
                  <a:lnTo>
                    <a:pt x="35" y="28"/>
                  </a:lnTo>
                  <a:lnTo>
                    <a:pt x="40" y="26"/>
                  </a:lnTo>
                  <a:lnTo>
                    <a:pt x="44" y="25"/>
                  </a:lnTo>
                  <a:lnTo>
                    <a:pt x="47" y="23"/>
                  </a:lnTo>
                  <a:lnTo>
                    <a:pt x="50" y="22"/>
                  </a:lnTo>
                  <a:lnTo>
                    <a:pt x="55" y="20"/>
                  </a:lnTo>
                  <a:lnTo>
                    <a:pt x="60" y="17"/>
                  </a:lnTo>
                  <a:lnTo>
                    <a:pt x="63" y="16"/>
                  </a:lnTo>
                  <a:lnTo>
                    <a:pt x="64" y="14"/>
                  </a:lnTo>
                  <a:lnTo>
                    <a:pt x="67" y="13"/>
                  </a:lnTo>
                  <a:lnTo>
                    <a:pt x="70" y="10"/>
                  </a:lnTo>
                  <a:lnTo>
                    <a:pt x="72" y="8"/>
                  </a:lnTo>
                  <a:lnTo>
                    <a:pt x="76" y="4"/>
                  </a:lnTo>
                  <a:lnTo>
                    <a:pt x="81" y="0"/>
                  </a:lnTo>
                  <a:lnTo>
                    <a:pt x="81"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5" name="Freeform 99"/>
            <p:cNvSpPr>
              <a:spLocks/>
            </p:cNvSpPr>
            <p:nvPr/>
          </p:nvSpPr>
          <p:spPr bwMode="auto">
            <a:xfrm>
              <a:off x="5005" y="2885"/>
              <a:ext cx="32" cy="104"/>
            </a:xfrm>
            <a:custGeom>
              <a:avLst/>
              <a:gdLst>
                <a:gd name="T0" fmla="*/ 9 w 34"/>
                <a:gd name="T1" fmla="*/ 3 h 106"/>
                <a:gd name="T2" fmla="*/ 11 w 34"/>
                <a:gd name="T3" fmla="*/ 8 h 106"/>
                <a:gd name="T4" fmla="*/ 12 w 34"/>
                <a:gd name="T5" fmla="*/ 13 h 106"/>
                <a:gd name="T6" fmla="*/ 16 w 34"/>
                <a:gd name="T7" fmla="*/ 17 h 106"/>
                <a:gd name="T8" fmla="*/ 19 w 34"/>
                <a:gd name="T9" fmla="*/ 23 h 106"/>
                <a:gd name="T10" fmla="*/ 20 w 34"/>
                <a:gd name="T11" fmla="*/ 29 h 106"/>
                <a:gd name="T12" fmla="*/ 23 w 34"/>
                <a:gd name="T13" fmla="*/ 36 h 106"/>
                <a:gd name="T14" fmla="*/ 25 w 34"/>
                <a:gd name="T15" fmla="*/ 42 h 106"/>
                <a:gd name="T16" fmla="*/ 28 w 34"/>
                <a:gd name="T17" fmla="*/ 48 h 106"/>
                <a:gd name="T18" fmla="*/ 29 w 34"/>
                <a:gd name="T19" fmla="*/ 54 h 106"/>
                <a:gd name="T20" fmla="*/ 31 w 34"/>
                <a:gd name="T21" fmla="*/ 60 h 106"/>
                <a:gd name="T22" fmla="*/ 32 w 34"/>
                <a:gd name="T23" fmla="*/ 66 h 106"/>
                <a:gd name="T24" fmla="*/ 34 w 34"/>
                <a:gd name="T25" fmla="*/ 72 h 106"/>
                <a:gd name="T26" fmla="*/ 34 w 34"/>
                <a:gd name="T27" fmla="*/ 78 h 106"/>
                <a:gd name="T28" fmla="*/ 34 w 34"/>
                <a:gd name="T29" fmla="*/ 86 h 106"/>
                <a:gd name="T30" fmla="*/ 34 w 34"/>
                <a:gd name="T31" fmla="*/ 92 h 106"/>
                <a:gd name="T32" fmla="*/ 34 w 34"/>
                <a:gd name="T33" fmla="*/ 98 h 106"/>
                <a:gd name="T34" fmla="*/ 32 w 34"/>
                <a:gd name="T35" fmla="*/ 101 h 106"/>
                <a:gd name="T36" fmla="*/ 32 w 34"/>
                <a:gd name="T37" fmla="*/ 103 h 106"/>
                <a:gd name="T38" fmla="*/ 31 w 34"/>
                <a:gd name="T39" fmla="*/ 104 h 106"/>
                <a:gd name="T40" fmla="*/ 29 w 34"/>
                <a:gd name="T41" fmla="*/ 106 h 106"/>
                <a:gd name="T42" fmla="*/ 28 w 34"/>
                <a:gd name="T43" fmla="*/ 104 h 106"/>
                <a:gd name="T44" fmla="*/ 26 w 34"/>
                <a:gd name="T45" fmla="*/ 101 h 106"/>
                <a:gd name="T46" fmla="*/ 25 w 34"/>
                <a:gd name="T47" fmla="*/ 95 h 106"/>
                <a:gd name="T48" fmla="*/ 25 w 34"/>
                <a:gd name="T49" fmla="*/ 91 h 106"/>
                <a:gd name="T50" fmla="*/ 23 w 34"/>
                <a:gd name="T51" fmla="*/ 85 h 106"/>
                <a:gd name="T52" fmla="*/ 23 w 34"/>
                <a:gd name="T53" fmla="*/ 80 h 106"/>
                <a:gd name="T54" fmla="*/ 22 w 34"/>
                <a:gd name="T55" fmla="*/ 74 h 106"/>
                <a:gd name="T56" fmla="*/ 22 w 34"/>
                <a:gd name="T57" fmla="*/ 69 h 106"/>
                <a:gd name="T58" fmla="*/ 20 w 34"/>
                <a:gd name="T59" fmla="*/ 63 h 106"/>
                <a:gd name="T60" fmla="*/ 19 w 34"/>
                <a:gd name="T61" fmla="*/ 57 h 106"/>
                <a:gd name="T62" fmla="*/ 17 w 34"/>
                <a:gd name="T63" fmla="*/ 51 h 106"/>
                <a:gd name="T64" fmla="*/ 16 w 34"/>
                <a:gd name="T65" fmla="*/ 46 h 106"/>
                <a:gd name="T66" fmla="*/ 14 w 34"/>
                <a:gd name="T67" fmla="*/ 40 h 106"/>
                <a:gd name="T68" fmla="*/ 12 w 34"/>
                <a:gd name="T69" fmla="*/ 36 h 106"/>
                <a:gd name="T70" fmla="*/ 11 w 34"/>
                <a:gd name="T71" fmla="*/ 29 h 106"/>
                <a:gd name="T72" fmla="*/ 9 w 34"/>
                <a:gd name="T73" fmla="*/ 25 h 106"/>
                <a:gd name="T74" fmla="*/ 6 w 34"/>
                <a:gd name="T75" fmla="*/ 20 h 106"/>
                <a:gd name="T76" fmla="*/ 5 w 34"/>
                <a:gd name="T77" fmla="*/ 16 h 106"/>
                <a:gd name="T78" fmla="*/ 3 w 34"/>
                <a:gd name="T79" fmla="*/ 13 h 106"/>
                <a:gd name="T80" fmla="*/ 2 w 34"/>
                <a:gd name="T81" fmla="*/ 10 h 106"/>
                <a:gd name="T82" fmla="*/ 2 w 34"/>
                <a:gd name="T83" fmla="*/ 8 h 106"/>
                <a:gd name="T84" fmla="*/ 2 w 34"/>
                <a:gd name="T85" fmla="*/ 7 h 106"/>
                <a:gd name="T86" fmla="*/ 0 w 34"/>
                <a:gd name="T87" fmla="*/ 3 h 106"/>
                <a:gd name="T88" fmla="*/ 2 w 34"/>
                <a:gd name="T89" fmla="*/ 2 h 106"/>
                <a:gd name="T90" fmla="*/ 5 w 34"/>
                <a:gd name="T91" fmla="*/ 0 h 106"/>
                <a:gd name="T92" fmla="*/ 9 w 34"/>
                <a:gd name="T93" fmla="*/ 3 h 106"/>
                <a:gd name="T94" fmla="*/ 9 w 34"/>
                <a:gd name="T9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106">
                  <a:moveTo>
                    <a:pt x="9" y="3"/>
                  </a:moveTo>
                  <a:lnTo>
                    <a:pt x="11" y="8"/>
                  </a:lnTo>
                  <a:lnTo>
                    <a:pt x="12" y="13"/>
                  </a:lnTo>
                  <a:lnTo>
                    <a:pt x="16" y="17"/>
                  </a:lnTo>
                  <a:lnTo>
                    <a:pt x="19" y="23"/>
                  </a:lnTo>
                  <a:lnTo>
                    <a:pt x="20" y="29"/>
                  </a:lnTo>
                  <a:lnTo>
                    <a:pt x="23" y="36"/>
                  </a:lnTo>
                  <a:lnTo>
                    <a:pt x="25" y="42"/>
                  </a:lnTo>
                  <a:lnTo>
                    <a:pt x="28" y="48"/>
                  </a:lnTo>
                  <a:lnTo>
                    <a:pt x="29" y="54"/>
                  </a:lnTo>
                  <a:lnTo>
                    <a:pt x="31" y="60"/>
                  </a:lnTo>
                  <a:lnTo>
                    <a:pt x="32" y="66"/>
                  </a:lnTo>
                  <a:lnTo>
                    <a:pt x="34" y="72"/>
                  </a:lnTo>
                  <a:lnTo>
                    <a:pt x="34" y="78"/>
                  </a:lnTo>
                  <a:lnTo>
                    <a:pt x="34" y="86"/>
                  </a:lnTo>
                  <a:lnTo>
                    <a:pt x="34" y="92"/>
                  </a:lnTo>
                  <a:lnTo>
                    <a:pt x="34" y="98"/>
                  </a:lnTo>
                  <a:lnTo>
                    <a:pt x="32" y="101"/>
                  </a:lnTo>
                  <a:lnTo>
                    <a:pt x="32" y="103"/>
                  </a:lnTo>
                  <a:lnTo>
                    <a:pt x="31" y="104"/>
                  </a:lnTo>
                  <a:lnTo>
                    <a:pt x="29" y="106"/>
                  </a:lnTo>
                  <a:lnTo>
                    <a:pt x="28" y="104"/>
                  </a:lnTo>
                  <a:lnTo>
                    <a:pt x="26" y="101"/>
                  </a:lnTo>
                  <a:lnTo>
                    <a:pt x="25" y="95"/>
                  </a:lnTo>
                  <a:lnTo>
                    <a:pt x="25" y="91"/>
                  </a:lnTo>
                  <a:lnTo>
                    <a:pt x="23" y="85"/>
                  </a:lnTo>
                  <a:lnTo>
                    <a:pt x="23" y="80"/>
                  </a:lnTo>
                  <a:lnTo>
                    <a:pt x="22" y="74"/>
                  </a:lnTo>
                  <a:lnTo>
                    <a:pt x="22" y="69"/>
                  </a:lnTo>
                  <a:lnTo>
                    <a:pt x="20" y="63"/>
                  </a:lnTo>
                  <a:lnTo>
                    <a:pt x="19" y="57"/>
                  </a:lnTo>
                  <a:lnTo>
                    <a:pt x="17" y="51"/>
                  </a:lnTo>
                  <a:lnTo>
                    <a:pt x="16" y="46"/>
                  </a:lnTo>
                  <a:lnTo>
                    <a:pt x="14" y="40"/>
                  </a:lnTo>
                  <a:lnTo>
                    <a:pt x="12" y="36"/>
                  </a:lnTo>
                  <a:lnTo>
                    <a:pt x="11" y="29"/>
                  </a:lnTo>
                  <a:lnTo>
                    <a:pt x="9" y="25"/>
                  </a:lnTo>
                  <a:lnTo>
                    <a:pt x="6" y="20"/>
                  </a:lnTo>
                  <a:lnTo>
                    <a:pt x="5" y="16"/>
                  </a:lnTo>
                  <a:lnTo>
                    <a:pt x="3" y="13"/>
                  </a:lnTo>
                  <a:lnTo>
                    <a:pt x="2" y="10"/>
                  </a:lnTo>
                  <a:lnTo>
                    <a:pt x="2" y="8"/>
                  </a:lnTo>
                  <a:lnTo>
                    <a:pt x="2" y="7"/>
                  </a:lnTo>
                  <a:lnTo>
                    <a:pt x="0" y="3"/>
                  </a:lnTo>
                  <a:lnTo>
                    <a:pt x="2" y="2"/>
                  </a:lnTo>
                  <a:lnTo>
                    <a:pt x="5" y="0"/>
                  </a:lnTo>
                  <a:lnTo>
                    <a:pt x="9" y="3"/>
                  </a:lnTo>
                  <a:lnTo>
                    <a:pt x="9"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6" name="Freeform 100"/>
            <p:cNvSpPr>
              <a:spLocks/>
            </p:cNvSpPr>
            <p:nvPr/>
          </p:nvSpPr>
          <p:spPr bwMode="auto">
            <a:xfrm>
              <a:off x="4992" y="2876"/>
              <a:ext cx="52" cy="55"/>
            </a:xfrm>
            <a:custGeom>
              <a:avLst/>
              <a:gdLst>
                <a:gd name="T0" fmla="*/ 48 w 56"/>
                <a:gd name="T1" fmla="*/ 3 h 57"/>
                <a:gd name="T2" fmla="*/ 49 w 56"/>
                <a:gd name="T3" fmla="*/ 2 h 57"/>
                <a:gd name="T4" fmla="*/ 51 w 56"/>
                <a:gd name="T5" fmla="*/ 0 h 57"/>
                <a:gd name="T6" fmla="*/ 53 w 56"/>
                <a:gd name="T7" fmla="*/ 0 h 57"/>
                <a:gd name="T8" fmla="*/ 54 w 56"/>
                <a:gd name="T9" fmla="*/ 2 h 57"/>
                <a:gd name="T10" fmla="*/ 56 w 56"/>
                <a:gd name="T11" fmla="*/ 3 h 57"/>
                <a:gd name="T12" fmla="*/ 56 w 56"/>
                <a:gd name="T13" fmla="*/ 8 h 57"/>
                <a:gd name="T14" fmla="*/ 54 w 56"/>
                <a:gd name="T15" fmla="*/ 11 h 57"/>
                <a:gd name="T16" fmla="*/ 53 w 56"/>
                <a:gd name="T17" fmla="*/ 16 h 57"/>
                <a:gd name="T18" fmla="*/ 51 w 56"/>
                <a:gd name="T19" fmla="*/ 19 h 57"/>
                <a:gd name="T20" fmla="*/ 48 w 56"/>
                <a:gd name="T21" fmla="*/ 22 h 57"/>
                <a:gd name="T22" fmla="*/ 45 w 56"/>
                <a:gd name="T23" fmla="*/ 26 h 57"/>
                <a:gd name="T24" fmla="*/ 42 w 56"/>
                <a:gd name="T25" fmla="*/ 29 h 57"/>
                <a:gd name="T26" fmla="*/ 39 w 56"/>
                <a:gd name="T27" fmla="*/ 32 h 57"/>
                <a:gd name="T28" fmla="*/ 36 w 56"/>
                <a:gd name="T29" fmla="*/ 37 h 57"/>
                <a:gd name="T30" fmla="*/ 33 w 56"/>
                <a:gd name="T31" fmla="*/ 38 h 57"/>
                <a:gd name="T32" fmla="*/ 28 w 56"/>
                <a:gd name="T33" fmla="*/ 42 h 57"/>
                <a:gd name="T34" fmla="*/ 25 w 56"/>
                <a:gd name="T35" fmla="*/ 45 h 57"/>
                <a:gd name="T36" fmla="*/ 22 w 56"/>
                <a:gd name="T37" fmla="*/ 48 h 57"/>
                <a:gd name="T38" fmla="*/ 19 w 56"/>
                <a:gd name="T39" fmla="*/ 49 h 57"/>
                <a:gd name="T40" fmla="*/ 16 w 56"/>
                <a:gd name="T41" fmla="*/ 52 h 57"/>
                <a:gd name="T42" fmla="*/ 13 w 56"/>
                <a:gd name="T43" fmla="*/ 54 h 57"/>
                <a:gd name="T44" fmla="*/ 11 w 56"/>
                <a:gd name="T45" fmla="*/ 55 h 57"/>
                <a:gd name="T46" fmla="*/ 8 w 56"/>
                <a:gd name="T47" fmla="*/ 55 h 57"/>
                <a:gd name="T48" fmla="*/ 5 w 56"/>
                <a:gd name="T49" fmla="*/ 57 h 57"/>
                <a:gd name="T50" fmla="*/ 4 w 56"/>
                <a:gd name="T51" fmla="*/ 55 h 57"/>
                <a:gd name="T52" fmla="*/ 2 w 56"/>
                <a:gd name="T53" fmla="*/ 55 h 57"/>
                <a:gd name="T54" fmla="*/ 0 w 56"/>
                <a:gd name="T55" fmla="*/ 52 h 57"/>
                <a:gd name="T56" fmla="*/ 4 w 56"/>
                <a:gd name="T57" fmla="*/ 49 h 57"/>
                <a:gd name="T58" fmla="*/ 7 w 56"/>
                <a:gd name="T59" fmla="*/ 46 h 57"/>
                <a:gd name="T60" fmla="*/ 10 w 56"/>
                <a:gd name="T61" fmla="*/ 43 h 57"/>
                <a:gd name="T62" fmla="*/ 11 w 56"/>
                <a:gd name="T63" fmla="*/ 40 h 57"/>
                <a:gd name="T64" fmla="*/ 16 w 56"/>
                <a:gd name="T65" fmla="*/ 38 h 57"/>
                <a:gd name="T66" fmla="*/ 19 w 56"/>
                <a:gd name="T67" fmla="*/ 37 h 57"/>
                <a:gd name="T68" fmla="*/ 22 w 56"/>
                <a:gd name="T69" fmla="*/ 34 h 57"/>
                <a:gd name="T70" fmla="*/ 25 w 56"/>
                <a:gd name="T71" fmla="*/ 32 h 57"/>
                <a:gd name="T72" fmla="*/ 28 w 56"/>
                <a:gd name="T73" fmla="*/ 31 h 57"/>
                <a:gd name="T74" fmla="*/ 30 w 56"/>
                <a:gd name="T75" fmla="*/ 28 h 57"/>
                <a:gd name="T76" fmla="*/ 33 w 56"/>
                <a:gd name="T77" fmla="*/ 25 h 57"/>
                <a:gd name="T78" fmla="*/ 36 w 56"/>
                <a:gd name="T79" fmla="*/ 22 h 57"/>
                <a:gd name="T80" fmla="*/ 39 w 56"/>
                <a:gd name="T81" fmla="*/ 19 h 57"/>
                <a:gd name="T82" fmla="*/ 40 w 56"/>
                <a:gd name="T83" fmla="*/ 16 h 57"/>
                <a:gd name="T84" fmla="*/ 43 w 56"/>
                <a:gd name="T85" fmla="*/ 12 h 57"/>
                <a:gd name="T86" fmla="*/ 46 w 56"/>
                <a:gd name="T87" fmla="*/ 8 h 57"/>
                <a:gd name="T88" fmla="*/ 48 w 56"/>
                <a:gd name="T89" fmla="*/ 3 h 57"/>
                <a:gd name="T90" fmla="*/ 48 w 56"/>
                <a:gd name="T91"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7">
                  <a:moveTo>
                    <a:pt x="48" y="3"/>
                  </a:moveTo>
                  <a:lnTo>
                    <a:pt x="49" y="2"/>
                  </a:lnTo>
                  <a:lnTo>
                    <a:pt x="51" y="0"/>
                  </a:lnTo>
                  <a:lnTo>
                    <a:pt x="53" y="0"/>
                  </a:lnTo>
                  <a:lnTo>
                    <a:pt x="54" y="2"/>
                  </a:lnTo>
                  <a:lnTo>
                    <a:pt x="56" y="3"/>
                  </a:lnTo>
                  <a:lnTo>
                    <a:pt x="56" y="8"/>
                  </a:lnTo>
                  <a:lnTo>
                    <a:pt x="54" y="11"/>
                  </a:lnTo>
                  <a:lnTo>
                    <a:pt x="53" y="16"/>
                  </a:lnTo>
                  <a:lnTo>
                    <a:pt x="51" y="19"/>
                  </a:lnTo>
                  <a:lnTo>
                    <a:pt x="48" y="22"/>
                  </a:lnTo>
                  <a:lnTo>
                    <a:pt x="45" y="26"/>
                  </a:lnTo>
                  <a:lnTo>
                    <a:pt x="42" y="29"/>
                  </a:lnTo>
                  <a:lnTo>
                    <a:pt x="39" y="32"/>
                  </a:lnTo>
                  <a:lnTo>
                    <a:pt x="36" y="37"/>
                  </a:lnTo>
                  <a:lnTo>
                    <a:pt x="33" y="38"/>
                  </a:lnTo>
                  <a:lnTo>
                    <a:pt x="28" y="42"/>
                  </a:lnTo>
                  <a:lnTo>
                    <a:pt x="25" y="45"/>
                  </a:lnTo>
                  <a:lnTo>
                    <a:pt x="22" y="48"/>
                  </a:lnTo>
                  <a:lnTo>
                    <a:pt x="19" y="49"/>
                  </a:lnTo>
                  <a:lnTo>
                    <a:pt x="16" y="52"/>
                  </a:lnTo>
                  <a:lnTo>
                    <a:pt x="13" y="54"/>
                  </a:lnTo>
                  <a:lnTo>
                    <a:pt x="11" y="55"/>
                  </a:lnTo>
                  <a:lnTo>
                    <a:pt x="8" y="55"/>
                  </a:lnTo>
                  <a:lnTo>
                    <a:pt x="5" y="57"/>
                  </a:lnTo>
                  <a:lnTo>
                    <a:pt x="4" y="55"/>
                  </a:lnTo>
                  <a:lnTo>
                    <a:pt x="2" y="55"/>
                  </a:lnTo>
                  <a:lnTo>
                    <a:pt x="0" y="52"/>
                  </a:lnTo>
                  <a:lnTo>
                    <a:pt x="4" y="49"/>
                  </a:lnTo>
                  <a:lnTo>
                    <a:pt x="7" y="46"/>
                  </a:lnTo>
                  <a:lnTo>
                    <a:pt x="10" y="43"/>
                  </a:lnTo>
                  <a:lnTo>
                    <a:pt x="11" y="40"/>
                  </a:lnTo>
                  <a:lnTo>
                    <a:pt x="16" y="38"/>
                  </a:lnTo>
                  <a:lnTo>
                    <a:pt x="19" y="37"/>
                  </a:lnTo>
                  <a:lnTo>
                    <a:pt x="22" y="34"/>
                  </a:lnTo>
                  <a:lnTo>
                    <a:pt x="25" y="32"/>
                  </a:lnTo>
                  <a:lnTo>
                    <a:pt x="28" y="31"/>
                  </a:lnTo>
                  <a:lnTo>
                    <a:pt x="30" y="28"/>
                  </a:lnTo>
                  <a:lnTo>
                    <a:pt x="33" y="25"/>
                  </a:lnTo>
                  <a:lnTo>
                    <a:pt x="36" y="22"/>
                  </a:lnTo>
                  <a:lnTo>
                    <a:pt x="39" y="19"/>
                  </a:lnTo>
                  <a:lnTo>
                    <a:pt x="40" y="16"/>
                  </a:lnTo>
                  <a:lnTo>
                    <a:pt x="43" y="12"/>
                  </a:lnTo>
                  <a:lnTo>
                    <a:pt x="46" y="8"/>
                  </a:lnTo>
                  <a:lnTo>
                    <a:pt x="48" y="3"/>
                  </a:lnTo>
                  <a:lnTo>
                    <a:pt x="48"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7" name="Freeform 101"/>
            <p:cNvSpPr>
              <a:spLocks/>
            </p:cNvSpPr>
            <p:nvPr/>
          </p:nvSpPr>
          <p:spPr bwMode="auto">
            <a:xfrm>
              <a:off x="4915" y="2903"/>
              <a:ext cx="82" cy="568"/>
            </a:xfrm>
            <a:custGeom>
              <a:avLst/>
              <a:gdLst>
                <a:gd name="T0" fmla="*/ 86 w 89"/>
                <a:gd name="T1" fmla="*/ 3 h 581"/>
                <a:gd name="T2" fmla="*/ 89 w 89"/>
                <a:gd name="T3" fmla="*/ 10 h 581"/>
                <a:gd name="T4" fmla="*/ 89 w 89"/>
                <a:gd name="T5" fmla="*/ 18 h 581"/>
                <a:gd name="T6" fmla="*/ 89 w 89"/>
                <a:gd name="T7" fmla="*/ 26 h 581"/>
                <a:gd name="T8" fmla="*/ 88 w 89"/>
                <a:gd name="T9" fmla="*/ 35 h 581"/>
                <a:gd name="T10" fmla="*/ 86 w 89"/>
                <a:gd name="T11" fmla="*/ 43 h 581"/>
                <a:gd name="T12" fmla="*/ 84 w 89"/>
                <a:gd name="T13" fmla="*/ 52 h 581"/>
                <a:gd name="T14" fmla="*/ 84 w 89"/>
                <a:gd name="T15" fmla="*/ 59 h 581"/>
                <a:gd name="T16" fmla="*/ 83 w 89"/>
                <a:gd name="T17" fmla="*/ 82 h 581"/>
                <a:gd name="T18" fmla="*/ 80 w 89"/>
                <a:gd name="T19" fmla="*/ 121 h 581"/>
                <a:gd name="T20" fmla="*/ 74 w 89"/>
                <a:gd name="T21" fmla="*/ 157 h 581"/>
                <a:gd name="T22" fmla="*/ 69 w 89"/>
                <a:gd name="T23" fmla="*/ 194 h 581"/>
                <a:gd name="T24" fmla="*/ 62 w 89"/>
                <a:gd name="T25" fmla="*/ 229 h 581"/>
                <a:gd name="T26" fmla="*/ 57 w 89"/>
                <a:gd name="T27" fmla="*/ 266 h 581"/>
                <a:gd name="T28" fmla="*/ 51 w 89"/>
                <a:gd name="T29" fmla="*/ 302 h 581"/>
                <a:gd name="T30" fmla="*/ 48 w 89"/>
                <a:gd name="T31" fmla="*/ 341 h 581"/>
                <a:gd name="T32" fmla="*/ 46 w 89"/>
                <a:gd name="T33" fmla="*/ 373 h 581"/>
                <a:gd name="T34" fmla="*/ 40 w 89"/>
                <a:gd name="T35" fmla="*/ 397 h 581"/>
                <a:gd name="T36" fmla="*/ 36 w 89"/>
                <a:gd name="T37" fmla="*/ 422 h 581"/>
                <a:gd name="T38" fmla="*/ 31 w 89"/>
                <a:gd name="T39" fmla="*/ 446 h 581"/>
                <a:gd name="T40" fmla="*/ 26 w 89"/>
                <a:gd name="T41" fmla="*/ 469 h 581"/>
                <a:gd name="T42" fmla="*/ 22 w 89"/>
                <a:gd name="T43" fmla="*/ 494 h 581"/>
                <a:gd name="T44" fmla="*/ 19 w 89"/>
                <a:gd name="T45" fmla="*/ 520 h 581"/>
                <a:gd name="T46" fmla="*/ 16 w 89"/>
                <a:gd name="T47" fmla="*/ 544 h 581"/>
                <a:gd name="T48" fmla="*/ 14 w 89"/>
                <a:gd name="T49" fmla="*/ 559 h 581"/>
                <a:gd name="T50" fmla="*/ 13 w 89"/>
                <a:gd name="T51" fmla="*/ 565 h 581"/>
                <a:gd name="T52" fmla="*/ 10 w 89"/>
                <a:gd name="T53" fmla="*/ 572 h 581"/>
                <a:gd name="T54" fmla="*/ 8 w 89"/>
                <a:gd name="T55" fmla="*/ 578 h 581"/>
                <a:gd name="T56" fmla="*/ 5 w 89"/>
                <a:gd name="T57" fmla="*/ 578 h 581"/>
                <a:gd name="T58" fmla="*/ 0 w 89"/>
                <a:gd name="T59" fmla="*/ 572 h 581"/>
                <a:gd name="T60" fmla="*/ 0 w 89"/>
                <a:gd name="T61" fmla="*/ 565 h 581"/>
                <a:gd name="T62" fmla="*/ 3 w 89"/>
                <a:gd name="T63" fmla="*/ 559 h 581"/>
                <a:gd name="T64" fmla="*/ 5 w 89"/>
                <a:gd name="T65" fmla="*/ 552 h 581"/>
                <a:gd name="T66" fmla="*/ 8 w 89"/>
                <a:gd name="T67" fmla="*/ 546 h 581"/>
                <a:gd name="T68" fmla="*/ 10 w 89"/>
                <a:gd name="T69" fmla="*/ 539 h 581"/>
                <a:gd name="T70" fmla="*/ 10 w 89"/>
                <a:gd name="T71" fmla="*/ 532 h 581"/>
                <a:gd name="T72" fmla="*/ 11 w 89"/>
                <a:gd name="T73" fmla="*/ 510 h 581"/>
                <a:gd name="T74" fmla="*/ 16 w 89"/>
                <a:gd name="T75" fmla="*/ 475 h 581"/>
                <a:gd name="T76" fmla="*/ 20 w 89"/>
                <a:gd name="T77" fmla="*/ 442 h 581"/>
                <a:gd name="T78" fmla="*/ 28 w 89"/>
                <a:gd name="T79" fmla="*/ 406 h 581"/>
                <a:gd name="T80" fmla="*/ 34 w 89"/>
                <a:gd name="T81" fmla="*/ 373 h 581"/>
                <a:gd name="T82" fmla="*/ 40 w 89"/>
                <a:gd name="T83" fmla="*/ 339 h 581"/>
                <a:gd name="T84" fmla="*/ 45 w 89"/>
                <a:gd name="T85" fmla="*/ 304 h 581"/>
                <a:gd name="T86" fmla="*/ 48 w 89"/>
                <a:gd name="T87" fmla="*/ 269 h 581"/>
                <a:gd name="T88" fmla="*/ 52 w 89"/>
                <a:gd name="T89" fmla="*/ 237 h 581"/>
                <a:gd name="T90" fmla="*/ 57 w 89"/>
                <a:gd name="T91" fmla="*/ 205 h 581"/>
                <a:gd name="T92" fmla="*/ 62 w 89"/>
                <a:gd name="T93" fmla="*/ 174 h 581"/>
                <a:gd name="T94" fmla="*/ 66 w 89"/>
                <a:gd name="T95" fmla="*/ 143 h 581"/>
                <a:gd name="T96" fmla="*/ 71 w 89"/>
                <a:gd name="T97" fmla="*/ 113 h 581"/>
                <a:gd name="T98" fmla="*/ 74 w 89"/>
                <a:gd name="T99" fmla="*/ 81 h 581"/>
                <a:gd name="T100" fmla="*/ 77 w 89"/>
                <a:gd name="T101" fmla="*/ 50 h 581"/>
                <a:gd name="T102" fmla="*/ 80 w 89"/>
                <a:gd name="T103" fmla="*/ 18 h 581"/>
                <a:gd name="T104" fmla="*/ 83 w 89"/>
                <a:gd name="T105" fmla="*/ 1 h 581"/>
                <a:gd name="T106" fmla="*/ 84 w 89"/>
                <a:gd name="T107"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581">
                  <a:moveTo>
                    <a:pt x="84" y="0"/>
                  </a:moveTo>
                  <a:lnTo>
                    <a:pt x="86" y="3"/>
                  </a:lnTo>
                  <a:lnTo>
                    <a:pt x="88" y="7"/>
                  </a:lnTo>
                  <a:lnTo>
                    <a:pt x="89" y="10"/>
                  </a:lnTo>
                  <a:lnTo>
                    <a:pt x="89" y="14"/>
                  </a:lnTo>
                  <a:lnTo>
                    <a:pt x="89" y="18"/>
                  </a:lnTo>
                  <a:lnTo>
                    <a:pt x="89" y="23"/>
                  </a:lnTo>
                  <a:lnTo>
                    <a:pt x="89" y="26"/>
                  </a:lnTo>
                  <a:lnTo>
                    <a:pt x="89" y="30"/>
                  </a:lnTo>
                  <a:lnTo>
                    <a:pt x="88" y="35"/>
                  </a:lnTo>
                  <a:lnTo>
                    <a:pt x="88" y="40"/>
                  </a:lnTo>
                  <a:lnTo>
                    <a:pt x="86" y="43"/>
                  </a:lnTo>
                  <a:lnTo>
                    <a:pt x="86" y="47"/>
                  </a:lnTo>
                  <a:lnTo>
                    <a:pt x="84" y="52"/>
                  </a:lnTo>
                  <a:lnTo>
                    <a:pt x="84" y="56"/>
                  </a:lnTo>
                  <a:lnTo>
                    <a:pt x="84" y="59"/>
                  </a:lnTo>
                  <a:lnTo>
                    <a:pt x="84" y="64"/>
                  </a:lnTo>
                  <a:lnTo>
                    <a:pt x="83" y="82"/>
                  </a:lnTo>
                  <a:lnTo>
                    <a:pt x="81" y="102"/>
                  </a:lnTo>
                  <a:lnTo>
                    <a:pt x="80" y="121"/>
                  </a:lnTo>
                  <a:lnTo>
                    <a:pt x="77" y="139"/>
                  </a:lnTo>
                  <a:lnTo>
                    <a:pt x="74" y="157"/>
                  </a:lnTo>
                  <a:lnTo>
                    <a:pt x="72" y="176"/>
                  </a:lnTo>
                  <a:lnTo>
                    <a:pt x="69" y="194"/>
                  </a:lnTo>
                  <a:lnTo>
                    <a:pt x="66" y="212"/>
                  </a:lnTo>
                  <a:lnTo>
                    <a:pt x="62" y="229"/>
                  </a:lnTo>
                  <a:lnTo>
                    <a:pt x="58" y="247"/>
                  </a:lnTo>
                  <a:lnTo>
                    <a:pt x="57" y="266"/>
                  </a:lnTo>
                  <a:lnTo>
                    <a:pt x="54" y="284"/>
                  </a:lnTo>
                  <a:lnTo>
                    <a:pt x="51" y="302"/>
                  </a:lnTo>
                  <a:lnTo>
                    <a:pt x="49" y="322"/>
                  </a:lnTo>
                  <a:lnTo>
                    <a:pt x="48" y="341"/>
                  </a:lnTo>
                  <a:lnTo>
                    <a:pt x="48" y="361"/>
                  </a:lnTo>
                  <a:lnTo>
                    <a:pt x="46" y="373"/>
                  </a:lnTo>
                  <a:lnTo>
                    <a:pt x="43" y="385"/>
                  </a:lnTo>
                  <a:lnTo>
                    <a:pt x="40" y="397"/>
                  </a:lnTo>
                  <a:lnTo>
                    <a:pt x="39" y="410"/>
                  </a:lnTo>
                  <a:lnTo>
                    <a:pt x="36" y="422"/>
                  </a:lnTo>
                  <a:lnTo>
                    <a:pt x="32" y="434"/>
                  </a:lnTo>
                  <a:lnTo>
                    <a:pt x="31" y="446"/>
                  </a:lnTo>
                  <a:lnTo>
                    <a:pt x="28" y="458"/>
                  </a:lnTo>
                  <a:lnTo>
                    <a:pt x="26" y="469"/>
                  </a:lnTo>
                  <a:lnTo>
                    <a:pt x="23" y="481"/>
                  </a:lnTo>
                  <a:lnTo>
                    <a:pt x="22" y="494"/>
                  </a:lnTo>
                  <a:lnTo>
                    <a:pt x="20" y="506"/>
                  </a:lnTo>
                  <a:lnTo>
                    <a:pt x="19" y="520"/>
                  </a:lnTo>
                  <a:lnTo>
                    <a:pt x="17" y="532"/>
                  </a:lnTo>
                  <a:lnTo>
                    <a:pt x="16" y="544"/>
                  </a:lnTo>
                  <a:lnTo>
                    <a:pt x="14" y="558"/>
                  </a:lnTo>
                  <a:lnTo>
                    <a:pt x="14" y="559"/>
                  </a:lnTo>
                  <a:lnTo>
                    <a:pt x="13" y="562"/>
                  </a:lnTo>
                  <a:lnTo>
                    <a:pt x="13" y="565"/>
                  </a:lnTo>
                  <a:lnTo>
                    <a:pt x="11" y="569"/>
                  </a:lnTo>
                  <a:lnTo>
                    <a:pt x="10" y="572"/>
                  </a:lnTo>
                  <a:lnTo>
                    <a:pt x="10" y="576"/>
                  </a:lnTo>
                  <a:lnTo>
                    <a:pt x="8" y="578"/>
                  </a:lnTo>
                  <a:lnTo>
                    <a:pt x="8" y="581"/>
                  </a:lnTo>
                  <a:lnTo>
                    <a:pt x="5" y="578"/>
                  </a:lnTo>
                  <a:lnTo>
                    <a:pt x="3" y="575"/>
                  </a:lnTo>
                  <a:lnTo>
                    <a:pt x="0" y="572"/>
                  </a:lnTo>
                  <a:lnTo>
                    <a:pt x="0" y="569"/>
                  </a:lnTo>
                  <a:lnTo>
                    <a:pt x="0" y="565"/>
                  </a:lnTo>
                  <a:lnTo>
                    <a:pt x="2" y="562"/>
                  </a:lnTo>
                  <a:lnTo>
                    <a:pt x="3" y="559"/>
                  </a:lnTo>
                  <a:lnTo>
                    <a:pt x="3" y="556"/>
                  </a:lnTo>
                  <a:lnTo>
                    <a:pt x="5" y="552"/>
                  </a:lnTo>
                  <a:lnTo>
                    <a:pt x="6" y="549"/>
                  </a:lnTo>
                  <a:lnTo>
                    <a:pt x="8" y="546"/>
                  </a:lnTo>
                  <a:lnTo>
                    <a:pt x="10" y="543"/>
                  </a:lnTo>
                  <a:lnTo>
                    <a:pt x="10" y="539"/>
                  </a:lnTo>
                  <a:lnTo>
                    <a:pt x="10" y="535"/>
                  </a:lnTo>
                  <a:lnTo>
                    <a:pt x="10" y="532"/>
                  </a:lnTo>
                  <a:lnTo>
                    <a:pt x="10" y="529"/>
                  </a:lnTo>
                  <a:lnTo>
                    <a:pt x="11" y="510"/>
                  </a:lnTo>
                  <a:lnTo>
                    <a:pt x="13" y="494"/>
                  </a:lnTo>
                  <a:lnTo>
                    <a:pt x="16" y="475"/>
                  </a:lnTo>
                  <a:lnTo>
                    <a:pt x="19" y="458"/>
                  </a:lnTo>
                  <a:lnTo>
                    <a:pt x="20" y="442"/>
                  </a:lnTo>
                  <a:lnTo>
                    <a:pt x="23" y="425"/>
                  </a:lnTo>
                  <a:lnTo>
                    <a:pt x="28" y="406"/>
                  </a:lnTo>
                  <a:lnTo>
                    <a:pt x="31" y="390"/>
                  </a:lnTo>
                  <a:lnTo>
                    <a:pt x="34" y="373"/>
                  </a:lnTo>
                  <a:lnTo>
                    <a:pt x="37" y="356"/>
                  </a:lnTo>
                  <a:lnTo>
                    <a:pt x="40" y="339"/>
                  </a:lnTo>
                  <a:lnTo>
                    <a:pt x="42" y="322"/>
                  </a:lnTo>
                  <a:lnTo>
                    <a:pt x="45" y="304"/>
                  </a:lnTo>
                  <a:lnTo>
                    <a:pt x="46" y="287"/>
                  </a:lnTo>
                  <a:lnTo>
                    <a:pt x="48" y="269"/>
                  </a:lnTo>
                  <a:lnTo>
                    <a:pt x="49" y="252"/>
                  </a:lnTo>
                  <a:lnTo>
                    <a:pt x="52" y="237"/>
                  </a:lnTo>
                  <a:lnTo>
                    <a:pt x="55" y="220"/>
                  </a:lnTo>
                  <a:lnTo>
                    <a:pt x="57" y="205"/>
                  </a:lnTo>
                  <a:lnTo>
                    <a:pt x="60" y="189"/>
                  </a:lnTo>
                  <a:lnTo>
                    <a:pt x="62" y="174"/>
                  </a:lnTo>
                  <a:lnTo>
                    <a:pt x="65" y="159"/>
                  </a:lnTo>
                  <a:lnTo>
                    <a:pt x="66" y="143"/>
                  </a:lnTo>
                  <a:lnTo>
                    <a:pt x="69" y="128"/>
                  </a:lnTo>
                  <a:lnTo>
                    <a:pt x="71" y="113"/>
                  </a:lnTo>
                  <a:lnTo>
                    <a:pt x="72" y="98"/>
                  </a:lnTo>
                  <a:lnTo>
                    <a:pt x="74" y="81"/>
                  </a:lnTo>
                  <a:lnTo>
                    <a:pt x="75" y="66"/>
                  </a:lnTo>
                  <a:lnTo>
                    <a:pt x="77" y="50"/>
                  </a:lnTo>
                  <a:lnTo>
                    <a:pt x="78" y="35"/>
                  </a:lnTo>
                  <a:lnTo>
                    <a:pt x="80" y="18"/>
                  </a:lnTo>
                  <a:lnTo>
                    <a:pt x="83" y="3"/>
                  </a:lnTo>
                  <a:lnTo>
                    <a:pt x="83" y="1"/>
                  </a:lnTo>
                  <a:lnTo>
                    <a:pt x="84" y="0"/>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8" name="Freeform 102"/>
            <p:cNvSpPr>
              <a:spLocks/>
            </p:cNvSpPr>
            <p:nvPr/>
          </p:nvSpPr>
          <p:spPr bwMode="auto">
            <a:xfrm>
              <a:off x="4753" y="2302"/>
              <a:ext cx="33" cy="32"/>
            </a:xfrm>
            <a:custGeom>
              <a:avLst/>
              <a:gdLst>
                <a:gd name="T0" fmla="*/ 22 w 36"/>
                <a:gd name="T1" fmla="*/ 7 h 33"/>
                <a:gd name="T2" fmla="*/ 26 w 36"/>
                <a:gd name="T3" fmla="*/ 3 h 33"/>
                <a:gd name="T4" fmla="*/ 29 w 36"/>
                <a:gd name="T5" fmla="*/ 0 h 33"/>
                <a:gd name="T6" fmla="*/ 33 w 36"/>
                <a:gd name="T7" fmla="*/ 0 h 33"/>
                <a:gd name="T8" fmla="*/ 34 w 36"/>
                <a:gd name="T9" fmla="*/ 0 h 33"/>
                <a:gd name="T10" fmla="*/ 36 w 36"/>
                <a:gd name="T11" fmla="*/ 1 h 33"/>
                <a:gd name="T12" fmla="*/ 36 w 36"/>
                <a:gd name="T13" fmla="*/ 7 h 33"/>
                <a:gd name="T14" fmla="*/ 33 w 36"/>
                <a:gd name="T15" fmla="*/ 10 h 33"/>
                <a:gd name="T16" fmla="*/ 29 w 36"/>
                <a:gd name="T17" fmla="*/ 13 h 33"/>
                <a:gd name="T18" fmla="*/ 26 w 36"/>
                <a:gd name="T19" fmla="*/ 16 h 33"/>
                <a:gd name="T20" fmla="*/ 23 w 36"/>
                <a:gd name="T21" fmla="*/ 20 h 33"/>
                <a:gd name="T22" fmla="*/ 20 w 36"/>
                <a:gd name="T23" fmla="*/ 23 h 33"/>
                <a:gd name="T24" fmla="*/ 17 w 36"/>
                <a:gd name="T25" fmla="*/ 26 h 33"/>
                <a:gd name="T26" fmla="*/ 13 w 36"/>
                <a:gd name="T27" fmla="*/ 29 h 33"/>
                <a:gd name="T28" fmla="*/ 10 w 36"/>
                <a:gd name="T29" fmla="*/ 30 h 33"/>
                <a:gd name="T30" fmla="*/ 5 w 36"/>
                <a:gd name="T31" fmla="*/ 32 h 33"/>
                <a:gd name="T32" fmla="*/ 3 w 36"/>
                <a:gd name="T33" fmla="*/ 33 h 33"/>
                <a:gd name="T34" fmla="*/ 0 w 36"/>
                <a:gd name="T35" fmla="*/ 32 h 33"/>
                <a:gd name="T36" fmla="*/ 0 w 36"/>
                <a:gd name="T37" fmla="*/ 30 h 33"/>
                <a:gd name="T38" fmla="*/ 3 w 36"/>
                <a:gd name="T39" fmla="*/ 26 h 33"/>
                <a:gd name="T40" fmla="*/ 7 w 36"/>
                <a:gd name="T41" fmla="*/ 23 h 33"/>
                <a:gd name="T42" fmla="*/ 10 w 36"/>
                <a:gd name="T43" fmla="*/ 20 h 33"/>
                <a:gd name="T44" fmla="*/ 13 w 36"/>
                <a:gd name="T45" fmla="*/ 16 h 33"/>
                <a:gd name="T46" fmla="*/ 14 w 36"/>
                <a:gd name="T47" fmla="*/ 13 h 33"/>
                <a:gd name="T48" fmla="*/ 17 w 36"/>
                <a:gd name="T49" fmla="*/ 10 h 33"/>
                <a:gd name="T50" fmla="*/ 20 w 36"/>
                <a:gd name="T51" fmla="*/ 9 h 33"/>
                <a:gd name="T52" fmla="*/ 22 w 36"/>
                <a:gd name="T53" fmla="*/ 7 h 33"/>
                <a:gd name="T54" fmla="*/ 22 w 36"/>
                <a:gd name="T5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3">
                  <a:moveTo>
                    <a:pt x="22" y="7"/>
                  </a:moveTo>
                  <a:lnTo>
                    <a:pt x="26" y="3"/>
                  </a:lnTo>
                  <a:lnTo>
                    <a:pt x="29" y="0"/>
                  </a:lnTo>
                  <a:lnTo>
                    <a:pt x="33" y="0"/>
                  </a:lnTo>
                  <a:lnTo>
                    <a:pt x="34" y="0"/>
                  </a:lnTo>
                  <a:lnTo>
                    <a:pt x="36" y="1"/>
                  </a:lnTo>
                  <a:lnTo>
                    <a:pt x="36" y="7"/>
                  </a:lnTo>
                  <a:lnTo>
                    <a:pt x="33" y="10"/>
                  </a:lnTo>
                  <a:lnTo>
                    <a:pt x="29" y="13"/>
                  </a:lnTo>
                  <a:lnTo>
                    <a:pt x="26" y="16"/>
                  </a:lnTo>
                  <a:lnTo>
                    <a:pt x="23" y="20"/>
                  </a:lnTo>
                  <a:lnTo>
                    <a:pt x="20" y="23"/>
                  </a:lnTo>
                  <a:lnTo>
                    <a:pt x="17" y="26"/>
                  </a:lnTo>
                  <a:lnTo>
                    <a:pt x="13" y="29"/>
                  </a:lnTo>
                  <a:lnTo>
                    <a:pt x="10" y="30"/>
                  </a:lnTo>
                  <a:lnTo>
                    <a:pt x="5" y="32"/>
                  </a:lnTo>
                  <a:lnTo>
                    <a:pt x="3" y="33"/>
                  </a:lnTo>
                  <a:lnTo>
                    <a:pt x="0" y="32"/>
                  </a:lnTo>
                  <a:lnTo>
                    <a:pt x="0" y="30"/>
                  </a:lnTo>
                  <a:lnTo>
                    <a:pt x="3" y="26"/>
                  </a:lnTo>
                  <a:lnTo>
                    <a:pt x="7" y="23"/>
                  </a:lnTo>
                  <a:lnTo>
                    <a:pt x="10" y="20"/>
                  </a:lnTo>
                  <a:lnTo>
                    <a:pt x="13" y="16"/>
                  </a:lnTo>
                  <a:lnTo>
                    <a:pt x="14" y="13"/>
                  </a:lnTo>
                  <a:lnTo>
                    <a:pt x="17" y="10"/>
                  </a:lnTo>
                  <a:lnTo>
                    <a:pt x="20" y="9"/>
                  </a:lnTo>
                  <a:lnTo>
                    <a:pt x="22" y="7"/>
                  </a:lnTo>
                  <a:lnTo>
                    <a:pt x="22" y="7"/>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19" name="Freeform 103"/>
            <p:cNvSpPr>
              <a:spLocks/>
            </p:cNvSpPr>
            <p:nvPr/>
          </p:nvSpPr>
          <p:spPr bwMode="auto">
            <a:xfrm>
              <a:off x="4771" y="2333"/>
              <a:ext cx="27" cy="37"/>
            </a:xfrm>
            <a:custGeom>
              <a:avLst/>
              <a:gdLst>
                <a:gd name="T0" fmla="*/ 19 w 29"/>
                <a:gd name="T1" fmla="*/ 6 h 38"/>
                <a:gd name="T2" fmla="*/ 22 w 29"/>
                <a:gd name="T3" fmla="*/ 3 h 38"/>
                <a:gd name="T4" fmla="*/ 25 w 29"/>
                <a:gd name="T5" fmla="*/ 1 h 38"/>
                <a:gd name="T6" fmla="*/ 26 w 29"/>
                <a:gd name="T7" fmla="*/ 0 h 38"/>
                <a:gd name="T8" fmla="*/ 29 w 29"/>
                <a:gd name="T9" fmla="*/ 1 h 38"/>
                <a:gd name="T10" fmla="*/ 29 w 29"/>
                <a:gd name="T11" fmla="*/ 4 h 38"/>
                <a:gd name="T12" fmla="*/ 28 w 29"/>
                <a:gd name="T13" fmla="*/ 9 h 38"/>
                <a:gd name="T14" fmla="*/ 26 w 29"/>
                <a:gd name="T15" fmla="*/ 12 h 38"/>
                <a:gd name="T16" fmla="*/ 25 w 29"/>
                <a:gd name="T17" fmla="*/ 17 h 38"/>
                <a:gd name="T18" fmla="*/ 22 w 29"/>
                <a:gd name="T19" fmla="*/ 21 h 38"/>
                <a:gd name="T20" fmla="*/ 20 w 29"/>
                <a:gd name="T21" fmla="*/ 26 h 38"/>
                <a:gd name="T22" fmla="*/ 17 w 29"/>
                <a:gd name="T23" fmla="*/ 29 h 38"/>
                <a:gd name="T24" fmla="*/ 14 w 29"/>
                <a:gd name="T25" fmla="*/ 32 h 38"/>
                <a:gd name="T26" fmla="*/ 11 w 29"/>
                <a:gd name="T27" fmla="*/ 35 h 38"/>
                <a:gd name="T28" fmla="*/ 8 w 29"/>
                <a:gd name="T29" fmla="*/ 36 h 38"/>
                <a:gd name="T30" fmla="*/ 3 w 29"/>
                <a:gd name="T31" fmla="*/ 38 h 38"/>
                <a:gd name="T32" fmla="*/ 2 w 29"/>
                <a:gd name="T33" fmla="*/ 38 h 38"/>
                <a:gd name="T34" fmla="*/ 0 w 29"/>
                <a:gd name="T35" fmla="*/ 36 h 38"/>
                <a:gd name="T36" fmla="*/ 2 w 29"/>
                <a:gd name="T37" fmla="*/ 35 h 38"/>
                <a:gd name="T38" fmla="*/ 3 w 29"/>
                <a:gd name="T39" fmla="*/ 30 h 38"/>
                <a:gd name="T40" fmla="*/ 5 w 29"/>
                <a:gd name="T41" fmla="*/ 27 h 38"/>
                <a:gd name="T42" fmla="*/ 6 w 29"/>
                <a:gd name="T43" fmla="*/ 23 h 38"/>
                <a:gd name="T44" fmla="*/ 9 w 29"/>
                <a:gd name="T45" fmla="*/ 20 h 38"/>
                <a:gd name="T46" fmla="*/ 11 w 29"/>
                <a:gd name="T47" fmla="*/ 15 h 38"/>
                <a:gd name="T48" fmla="*/ 14 w 29"/>
                <a:gd name="T49" fmla="*/ 12 h 38"/>
                <a:gd name="T50" fmla="*/ 16 w 29"/>
                <a:gd name="T51" fmla="*/ 9 h 38"/>
                <a:gd name="T52" fmla="*/ 19 w 29"/>
                <a:gd name="T53" fmla="*/ 6 h 38"/>
                <a:gd name="T54" fmla="*/ 19 w 29"/>
                <a:gd name="T55"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38">
                  <a:moveTo>
                    <a:pt x="19" y="6"/>
                  </a:moveTo>
                  <a:lnTo>
                    <a:pt x="22" y="3"/>
                  </a:lnTo>
                  <a:lnTo>
                    <a:pt x="25" y="1"/>
                  </a:lnTo>
                  <a:lnTo>
                    <a:pt x="26" y="0"/>
                  </a:lnTo>
                  <a:lnTo>
                    <a:pt x="29" y="1"/>
                  </a:lnTo>
                  <a:lnTo>
                    <a:pt x="29" y="4"/>
                  </a:lnTo>
                  <a:lnTo>
                    <a:pt x="28" y="9"/>
                  </a:lnTo>
                  <a:lnTo>
                    <a:pt x="26" y="12"/>
                  </a:lnTo>
                  <a:lnTo>
                    <a:pt x="25" y="17"/>
                  </a:lnTo>
                  <a:lnTo>
                    <a:pt x="22" y="21"/>
                  </a:lnTo>
                  <a:lnTo>
                    <a:pt x="20" y="26"/>
                  </a:lnTo>
                  <a:lnTo>
                    <a:pt x="17" y="29"/>
                  </a:lnTo>
                  <a:lnTo>
                    <a:pt x="14" y="32"/>
                  </a:lnTo>
                  <a:lnTo>
                    <a:pt x="11" y="35"/>
                  </a:lnTo>
                  <a:lnTo>
                    <a:pt x="8" y="36"/>
                  </a:lnTo>
                  <a:lnTo>
                    <a:pt x="3" y="38"/>
                  </a:lnTo>
                  <a:lnTo>
                    <a:pt x="2" y="38"/>
                  </a:lnTo>
                  <a:lnTo>
                    <a:pt x="0" y="36"/>
                  </a:lnTo>
                  <a:lnTo>
                    <a:pt x="2" y="35"/>
                  </a:lnTo>
                  <a:lnTo>
                    <a:pt x="3" y="30"/>
                  </a:lnTo>
                  <a:lnTo>
                    <a:pt x="5" y="27"/>
                  </a:lnTo>
                  <a:lnTo>
                    <a:pt x="6" y="23"/>
                  </a:lnTo>
                  <a:lnTo>
                    <a:pt x="9" y="20"/>
                  </a:lnTo>
                  <a:lnTo>
                    <a:pt x="11" y="15"/>
                  </a:lnTo>
                  <a:lnTo>
                    <a:pt x="14" y="12"/>
                  </a:lnTo>
                  <a:lnTo>
                    <a:pt x="16" y="9"/>
                  </a:lnTo>
                  <a:lnTo>
                    <a:pt x="19" y="6"/>
                  </a:lnTo>
                  <a:lnTo>
                    <a:pt x="19" y="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0" name="Freeform 104"/>
            <p:cNvSpPr>
              <a:spLocks/>
            </p:cNvSpPr>
            <p:nvPr/>
          </p:nvSpPr>
          <p:spPr bwMode="auto">
            <a:xfrm>
              <a:off x="4798" y="2385"/>
              <a:ext cx="41" cy="34"/>
            </a:xfrm>
            <a:custGeom>
              <a:avLst/>
              <a:gdLst>
                <a:gd name="T0" fmla="*/ 0 w 45"/>
                <a:gd name="T1" fmla="*/ 31 h 35"/>
                <a:gd name="T2" fmla="*/ 0 w 45"/>
                <a:gd name="T3" fmla="*/ 28 h 35"/>
                <a:gd name="T4" fmla="*/ 2 w 45"/>
                <a:gd name="T5" fmla="*/ 26 h 35"/>
                <a:gd name="T6" fmla="*/ 3 w 45"/>
                <a:gd name="T7" fmla="*/ 23 h 35"/>
                <a:gd name="T8" fmla="*/ 6 w 45"/>
                <a:gd name="T9" fmla="*/ 22 h 35"/>
                <a:gd name="T10" fmla="*/ 8 w 45"/>
                <a:gd name="T11" fmla="*/ 20 h 35"/>
                <a:gd name="T12" fmla="*/ 11 w 45"/>
                <a:gd name="T13" fmla="*/ 19 h 35"/>
                <a:gd name="T14" fmla="*/ 14 w 45"/>
                <a:gd name="T15" fmla="*/ 17 h 35"/>
                <a:gd name="T16" fmla="*/ 17 w 45"/>
                <a:gd name="T17" fmla="*/ 17 h 35"/>
                <a:gd name="T18" fmla="*/ 20 w 45"/>
                <a:gd name="T19" fmla="*/ 16 h 35"/>
                <a:gd name="T20" fmla="*/ 23 w 45"/>
                <a:gd name="T21" fmla="*/ 14 h 35"/>
                <a:gd name="T22" fmla="*/ 26 w 45"/>
                <a:gd name="T23" fmla="*/ 13 h 35"/>
                <a:gd name="T24" fmla="*/ 29 w 45"/>
                <a:gd name="T25" fmla="*/ 11 h 35"/>
                <a:gd name="T26" fmla="*/ 36 w 45"/>
                <a:gd name="T27" fmla="*/ 6 h 35"/>
                <a:gd name="T28" fmla="*/ 39 w 45"/>
                <a:gd name="T29" fmla="*/ 2 h 35"/>
                <a:gd name="T30" fmla="*/ 42 w 45"/>
                <a:gd name="T31" fmla="*/ 0 h 35"/>
                <a:gd name="T32" fmla="*/ 45 w 45"/>
                <a:gd name="T33" fmla="*/ 3 h 35"/>
                <a:gd name="T34" fmla="*/ 45 w 45"/>
                <a:gd name="T35" fmla="*/ 6 h 35"/>
                <a:gd name="T36" fmla="*/ 45 w 45"/>
                <a:gd name="T37" fmla="*/ 11 h 35"/>
                <a:gd name="T38" fmla="*/ 42 w 45"/>
                <a:gd name="T39" fmla="*/ 14 h 35"/>
                <a:gd name="T40" fmla="*/ 37 w 45"/>
                <a:gd name="T41" fmla="*/ 17 h 35"/>
                <a:gd name="T42" fmla="*/ 36 w 45"/>
                <a:gd name="T43" fmla="*/ 19 h 35"/>
                <a:gd name="T44" fmla="*/ 32 w 45"/>
                <a:gd name="T45" fmla="*/ 20 h 35"/>
                <a:gd name="T46" fmla="*/ 29 w 45"/>
                <a:gd name="T47" fmla="*/ 22 h 35"/>
                <a:gd name="T48" fmla="*/ 28 w 45"/>
                <a:gd name="T49" fmla="*/ 23 h 35"/>
                <a:gd name="T50" fmla="*/ 23 w 45"/>
                <a:gd name="T51" fmla="*/ 25 h 35"/>
                <a:gd name="T52" fmla="*/ 20 w 45"/>
                <a:gd name="T53" fmla="*/ 26 h 35"/>
                <a:gd name="T54" fmla="*/ 19 w 45"/>
                <a:gd name="T55" fmla="*/ 28 h 35"/>
                <a:gd name="T56" fmla="*/ 16 w 45"/>
                <a:gd name="T57" fmla="*/ 29 h 35"/>
                <a:gd name="T58" fmla="*/ 11 w 45"/>
                <a:gd name="T59" fmla="*/ 31 h 35"/>
                <a:gd name="T60" fmla="*/ 6 w 45"/>
                <a:gd name="T61" fmla="*/ 34 h 35"/>
                <a:gd name="T62" fmla="*/ 5 w 45"/>
                <a:gd name="T63" fmla="*/ 34 h 35"/>
                <a:gd name="T64" fmla="*/ 3 w 45"/>
                <a:gd name="T65" fmla="*/ 35 h 35"/>
                <a:gd name="T66" fmla="*/ 2 w 45"/>
                <a:gd name="T67" fmla="*/ 34 h 35"/>
                <a:gd name="T68" fmla="*/ 0 w 45"/>
                <a:gd name="T69" fmla="*/ 31 h 35"/>
                <a:gd name="T70" fmla="*/ 0 w 45"/>
                <a:gd name="T71"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35">
                  <a:moveTo>
                    <a:pt x="0" y="31"/>
                  </a:moveTo>
                  <a:lnTo>
                    <a:pt x="0" y="28"/>
                  </a:lnTo>
                  <a:lnTo>
                    <a:pt x="2" y="26"/>
                  </a:lnTo>
                  <a:lnTo>
                    <a:pt x="3" y="23"/>
                  </a:lnTo>
                  <a:lnTo>
                    <a:pt x="6" y="22"/>
                  </a:lnTo>
                  <a:lnTo>
                    <a:pt x="8" y="20"/>
                  </a:lnTo>
                  <a:lnTo>
                    <a:pt x="11" y="19"/>
                  </a:lnTo>
                  <a:lnTo>
                    <a:pt x="14" y="17"/>
                  </a:lnTo>
                  <a:lnTo>
                    <a:pt x="17" y="17"/>
                  </a:lnTo>
                  <a:lnTo>
                    <a:pt x="20" y="16"/>
                  </a:lnTo>
                  <a:lnTo>
                    <a:pt x="23" y="14"/>
                  </a:lnTo>
                  <a:lnTo>
                    <a:pt x="26" y="13"/>
                  </a:lnTo>
                  <a:lnTo>
                    <a:pt x="29" y="11"/>
                  </a:lnTo>
                  <a:lnTo>
                    <a:pt x="36" y="6"/>
                  </a:lnTo>
                  <a:lnTo>
                    <a:pt x="39" y="2"/>
                  </a:lnTo>
                  <a:lnTo>
                    <a:pt x="42" y="0"/>
                  </a:lnTo>
                  <a:lnTo>
                    <a:pt x="45" y="3"/>
                  </a:lnTo>
                  <a:lnTo>
                    <a:pt x="45" y="6"/>
                  </a:lnTo>
                  <a:lnTo>
                    <a:pt x="45" y="11"/>
                  </a:lnTo>
                  <a:lnTo>
                    <a:pt x="42" y="14"/>
                  </a:lnTo>
                  <a:lnTo>
                    <a:pt x="37" y="17"/>
                  </a:lnTo>
                  <a:lnTo>
                    <a:pt x="36" y="19"/>
                  </a:lnTo>
                  <a:lnTo>
                    <a:pt x="32" y="20"/>
                  </a:lnTo>
                  <a:lnTo>
                    <a:pt x="29" y="22"/>
                  </a:lnTo>
                  <a:lnTo>
                    <a:pt x="28" y="23"/>
                  </a:lnTo>
                  <a:lnTo>
                    <a:pt x="23" y="25"/>
                  </a:lnTo>
                  <a:lnTo>
                    <a:pt x="20" y="26"/>
                  </a:lnTo>
                  <a:lnTo>
                    <a:pt x="19" y="28"/>
                  </a:lnTo>
                  <a:lnTo>
                    <a:pt x="16" y="29"/>
                  </a:lnTo>
                  <a:lnTo>
                    <a:pt x="11" y="31"/>
                  </a:lnTo>
                  <a:lnTo>
                    <a:pt x="6" y="34"/>
                  </a:lnTo>
                  <a:lnTo>
                    <a:pt x="5" y="34"/>
                  </a:lnTo>
                  <a:lnTo>
                    <a:pt x="3" y="35"/>
                  </a:lnTo>
                  <a:lnTo>
                    <a:pt x="2" y="34"/>
                  </a:lnTo>
                  <a:lnTo>
                    <a:pt x="0" y="31"/>
                  </a:lnTo>
                  <a:lnTo>
                    <a:pt x="0" y="3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1" name="Freeform 105"/>
            <p:cNvSpPr>
              <a:spLocks/>
            </p:cNvSpPr>
            <p:nvPr/>
          </p:nvSpPr>
          <p:spPr bwMode="auto">
            <a:xfrm>
              <a:off x="4792" y="2370"/>
              <a:ext cx="18" cy="24"/>
            </a:xfrm>
            <a:custGeom>
              <a:avLst/>
              <a:gdLst>
                <a:gd name="T0" fmla="*/ 0 w 20"/>
                <a:gd name="T1" fmla="*/ 3 h 24"/>
                <a:gd name="T2" fmla="*/ 3 w 20"/>
                <a:gd name="T3" fmla="*/ 0 h 24"/>
                <a:gd name="T4" fmla="*/ 6 w 20"/>
                <a:gd name="T5" fmla="*/ 2 h 24"/>
                <a:gd name="T6" fmla="*/ 8 w 20"/>
                <a:gd name="T7" fmla="*/ 3 h 24"/>
                <a:gd name="T8" fmla="*/ 9 w 20"/>
                <a:gd name="T9" fmla="*/ 5 h 24"/>
                <a:gd name="T10" fmla="*/ 12 w 20"/>
                <a:gd name="T11" fmla="*/ 6 h 24"/>
                <a:gd name="T12" fmla="*/ 14 w 20"/>
                <a:gd name="T13" fmla="*/ 9 h 24"/>
                <a:gd name="T14" fmla="*/ 16 w 20"/>
                <a:gd name="T15" fmla="*/ 12 h 24"/>
                <a:gd name="T16" fmla="*/ 17 w 20"/>
                <a:gd name="T17" fmla="*/ 15 h 24"/>
                <a:gd name="T18" fmla="*/ 19 w 20"/>
                <a:gd name="T19" fmla="*/ 18 h 24"/>
                <a:gd name="T20" fmla="*/ 20 w 20"/>
                <a:gd name="T21" fmla="*/ 21 h 24"/>
                <a:gd name="T22" fmla="*/ 19 w 20"/>
                <a:gd name="T23" fmla="*/ 23 h 24"/>
                <a:gd name="T24" fmla="*/ 19 w 20"/>
                <a:gd name="T25" fmla="*/ 24 h 24"/>
                <a:gd name="T26" fmla="*/ 16 w 20"/>
                <a:gd name="T27" fmla="*/ 24 h 24"/>
                <a:gd name="T28" fmla="*/ 12 w 20"/>
                <a:gd name="T29" fmla="*/ 23 h 24"/>
                <a:gd name="T30" fmla="*/ 9 w 20"/>
                <a:gd name="T31" fmla="*/ 21 h 24"/>
                <a:gd name="T32" fmla="*/ 8 w 20"/>
                <a:gd name="T33" fmla="*/ 20 h 24"/>
                <a:gd name="T34" fmla="*/ 5 w 20"/>
                <a:gd name="T35" fmla="*/ 18 h 24"/>
                <a:gd name="T36" fmla="*/ 3 w 20"/>
                <a:gd name="T37" fmla="*/ 15 h 24"/>
                <a:gd name="T38" fmla="*/ 2 w 20"/>
                <a:gd name="T39" fmla="*/ 12 h 24"/>
                <a:gd name="T40" fmla="*/ 2 w 20"/>
                <a:gd name="T41" fmla="*/ 9 h 24"/>
                <a:gd name="T42" fmla="*/ 0 w 20"/>
                <a:gd name="T43" fmla="*/ 6 h 24"/>
                <a:gd name="T44" fmla="*/ 0 w 20"/>
                <a:gd name="T45" fmla="*/ 3 h 24"/>
                <a:gd name="T46" fmla="*/ 0 w 20"/>
                <a:gd name="T4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4">
                  <a:moveTo>
                    <a:pt x="0" y="3"/>
                  </a:moveTo>
                  <a:lnTo>
                    <a:pt x="3" y="0"/>
                  </a:lnTo>
                  <a:lnTo>
                    <a:pt x="6" y="2"/>
                  </a:lnTo>
                  <a:lnTo>
                    <a:pt x="8" y="3"/>
                  </a:lnTo>
                  <a:lnTo>
                    <a:pt x="9" y="5"/>
                  </a:lnTo>
                  <a:lnTo>
                    <a:pt x="12" y="6"/>
                  </a:lnTo>
                  <a:lnTo>
                    <a:pt x="14" y="9"/>
                  </a:lnTo>
                  <a:lnTo>
                    <a:pt x="16" y="12"/>
                  </a:lnTo>
                  <a:lnTo>
                    <a:pt x="17" y="15"/>
                  </a:lnTo>
                  <a:lnTo>
                    <a:pt x="19" y="18"/>
                  </a:lnTo>
                  <a:lnTo>
                    <a:pt x="20" y="21"/>
                  </a:lnTo>
                  <a:lnTo>
                    <a:pt x="19" y="23"/>
                  </a:lnTo>
                  <a:lnTo>
                    <a:pt x="19" y="24"/>
                  </a:lnTo>
                  <a:lnTo>
                    <a:pt x="16" y="24"/>
                  </a:lnTo>
                  <a:lnTo>
                    <a:pt x="12" y="23"/>
                  </a:lnTo>
                  <a:lnTo>
                    <a:pt x="9" y="21"/>
                  </a:lnTo>
                  <a:lnTo>
                    <a:pt x="8" y="20"/>
                  </a:lnTo>
                  <a:lnTo>
                    <a:pt x="5" y="18"/>
                  </a:lnTo>
                  <a:lnTo>
                    <a:pt x="3" y="15"/>
                  </a:lnTo>
                  <a:lnTo>
                    <a:pt x="2" y="12"/>
                  </a:lnTo>
                  <a:lnTo>
                    <a:pt x="2" y="9"/>
                  </a:lnTo>
                  <a:lnTo>
                    <a:pt x="0" y="6"/>
                  </a:lnTo>
                  <a:lnTo>
                    <a:pt x="0" y="3"/>
                  </a:lnTo>
                  <a:lnTo>
                    <a:pt x="0"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2" name="Freeform 106"/>
            <p:cNvSpPr>
              <a:spLocks/>
            </p:cNvSpPr>
            <p:nvPr/>
          </p:nvSpPr>
          <p:spPr bwMode="auto">
            <a:xfrm>
              <a:off x="4813" y="2387"/>
              <a:ext cx="32" cy="51"/>
            </a:xfrm>
            <a:custGeom>
              <a:avLst/>
              <a:gdLst>
                <a:gd name="T0" fmla="*/ 0 w 35"/>
                <a:gd name="T1" fmla="*/ 4 h 52"/>
                <a:gd name="T2" fmla="*/ 0 w 35"/>
                <a:gd name="T3" fmla="*/ 1 h 52"/>
                <a:gd name="T4" fmla="*/ 1 w 35"/>
                <a:gd name="T5" fmla="*/ 0 h 52"/>
                <a:gd name="T6" fmla="*/ 3 w 35"/>
                <a:gd name="T7" fmla="*/ 0 h 52"/>
                <a:gd name="T8" fmla="*/ 6 w 35"/>
                <a:gd name="T9" fmla="*/ 1 h 52"/>
                <a:gd name="T10" fmla="*/ 7 w 35"/>
                <a:gd name="T11" fmla="*/ 3 h 52"/>
                <a:gd name="T12" fmla="*/ 9 w 35"/>
                <a:gd name="T13" fmla="*/ 6 h 52"/>
                <a:gd name="T14" fmla="*/ 12 w 35"/>
                <a:gd name="T15" fmla="*/ 11 h 52"/>
                <a:gd name="T16" fmla="*/ 15 w 35"/>
                <a:gd name="T17" fmla="*/ 14 h 52"/>
                <a:gd name="T18" fmla="*/ 16 w 35"/>
                <a:gd name="T19" fmla="*/ 18 h 52"/>
                <a:gd name="T20" fmla="*/ 20 w 35"/>
                <a:gd name="T21" fmla="*/ 23 h 52"/>
                <a:gd name="T22" fmla="*/ 21 w 35"/>
                <a:gd name="T23" fmla="*/ 27 h 52"/>
                <a:gd name="T24" fmla="*/ 24 w 35"/>
                <a:gd name="T25" fmla="*/ 32 h 52"/>
                <a:gd name="T26" fmla="*/ 26 w 35"/>
                <a:gd name="T27" fmla="*/ 35 h 52"/>
                <a:gd name="T28" fmla="*/ 29 w 35"/>
                <a:gd name="T29" fmla="*/ 40 h 52"/>
                <a:gd name="T30" fmla="*/ 32 w 35"/>
                <a:gd name="T31" fmla="*/ 43 h 52"/>
                <a:gd name="T32" fmla="*/ 33 w 35"/>
                <a:gd name="T33" fmla="*/ 46 h 52"/>
                <a:gd name="T34" fmla="*/ 35 w 35"/>
                <a:gd name="T35" fmla="*/ 49 h 52"/>
                <a:gd name="T36" fmla="*/ 33 w 35"/>
                <a:gd name="T37" fmla="*/ 50 h 52"/>
                <a:gd name="T38" fmla="*/ 30 w 35"/>
                <a:gd name="T39" fmla="*/ 52 h 52"/>
                <a:gd name="T40" fmla="*/ 29 w 35"/>
                <a:gd name="T41" fmla="*/ 52 h 52"/>
                <a:gd name="T42" fmla="*/ 26 w 35"/>
                <a:gd name="T43" fmla="*/ 50 h 52"/>
                <a:gd name="T44" fmla="*/ 21 w 35"/>
                <a:gd name="T45" fmla="*/ 46 h 52"/>
                <a:gd name="T46" fmla="*/ 20 w 35"/>
                <a:gd name="T47" fmla="*/ 43 h 52"/>
                <a:gd name="T48" fmla="*/ 16 w 35"/>
                <a:gd name="T49" fmla="*/ 40 h 52"/>
                <a:gd name="T50" fmla="*/ 15 w 35"/>
                <a:gd name="T51" fmla="*/ 37 h 52"/>
                <a:gd name="T52" fmla="*/ 12 w 35"/>
                <a:gd name="T53" fmla="*/ 33 h 52"/>
                <a:gd name="T54" fmla="*/ 9 w 35"/>
                <a:gd name="T55" fmla="*/ 30 h 52"/>
                <a:gd name="T56" fmla="*/ 7 w 35"/>
                <a:gd name="T57" fmla="*/ 26 h 52"/>
                <a:gd name="T58" fmla="*/ 4 w 35"/>
                <a:gd name="T59" fmla="*/ 21 h 52"/>
                <a:gd name="T60" fmla="*/ 4 w 35"/>
                <a:gd name="T61" fmla="*/ 18 h 52"/>
                <a:gd name="T62" fmla="*/ 3 w 35"/>
                <a:gd name="T63" fmla="*/ 14 h 52"/>
                <a:gd name="T64" fmla="*/ 1 w 35"/>
                <a:gd name="T65" fmla="*/ 11 h 52"/>
                <a:gd name="T66" fmla="*/ 0 w 35"/>
                <a:gd name="T67" fmla="*/ 7 h 52"/>
                <a:gd name="T68" fmla="*/ 0 w 35"/>
                <a:gd name="T69" fmla="*/ 4 h 52"/>
                <a:gd name="T70" fmla="*/ 0 w 35"/>
                <a:gd name="T71"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52">
                  <a:moveTo>
                    <a:pt x="0" y="4"/>
                  </a:moveTo>
                  <a:lnTo>
                    <a:pt x="0" y="1"/>
                  </a:lnTo>
                  <a:lnTo>
                    <a:pt x="1" y="0"/>
                  </a:lnTo>
                  <a:lnTo>
                    <a:pt x="3" y="0"/>
                  </a:lnTo>
                  <a:lnTo>
                    <a:pt x="6" y="1"/>
                  </a:lnTo>
                  <a:lnTo>
                    <a:pt x="7" y="3"/>
                  </a:lnTo>
                  <a:lnTo>
                    <a:pt x="9" y="6"/>
                  </a:lnTo>
                  <a:lnTo>
                    <a:pt x="12" y="11"/>
                  </a:lnTo>
                  <a:lnTo>
                    <a:pt x="15" y="14"/>
                  </a:lnTo>
                  <a:lnTo>
                    <a:pt x="16" y="18"/>
                  </a:lnTo>
                  <a:lnTo>
                    <a:pt x="20" y="23"/>
                  </a:lnTo>
                  <a:lnTo>
                    <a:pt x="21" y="27"/>
                  </a:lnTo>
                  <a:lnTo>
                    <a:pt x="24" y="32"/>
                  </a:lnTo>
                  <a:lnTo>
                    <a:pt x="26" y="35"/>
                  </a:lnTo>
                  <a:lnTo>
                    <a:pt x="29" y="40"/>
                  </a:lnTo>
                  <a:lnTo>
                    <a:pt x="32" y="43"/>
                  </a:lnTo>
                  <a:lnTo>
                    <a:pt x="33" y="46"/>
                  </a:lnTo>
                  <a:lnTo>
                    <a:pt x="35" y="49"/>
                  </a:lnTo>
                  <a:lnTo>
                    <a:pt x="33" y="50"/>
                  </a:lnTo>
                  <a:lnTo>
                    <a:pt x="30" y="52"/>
                  </a:lnTo>
                  <a:lnTo>
                    <a:pt x="29" y="52"/>
                  </a:lnTo>
                  <a:lnTo>
                    <a:pt x="26" y="50"/>
                  </a:lnTo>
                  <a:lnTo>
                    <a:pt x="21" y="46"/>
                  </a:lnTo>
                  <a:lnTo>
                    <a:pt x="20" y="43"/>
                  </a:lnTo>
                  <a:lnTo>
                    <a:pt x="16" y="40"/>
                  </a:lnTo>
                  <a:lnTo>
                    <a:pt x="15" y="37"/>
                  </a:lnTo>
                  <a:lnTo>
                    <a:pt x="12" y="33"/>
                  </a:lnTo>
                  <a:lnTo>
                    <a:pt x="9" y="30"/>
                  </a:lnTo>
                  <a:lnTo>
                    <a:pt x="7" y="26"/>
                  </a:lnTo>
                  <a:lnTo>
                    <a:pt x="4" y="21"/>
                  </a:lnTo>
                  <a:lnTo>
                    <a:pt x="4" y="18"/>
                  </a:lnTo>
                  <a:lnTo>
                    <a:pt x="3" y="14"/>
                  </a:lnTo>
                  <a:lnTo>
                    <a:pt x="1" y="11"/>
                  </a:lnTo>
                  <a:lnTo>
                    <a:pt x="0" y="7"/>
                  </a:lnTo>
                  <a:lnTo>
                    <a:pt x="0" y="4"/>
                  </a:lnTo>
                  <a:lnTo>
                    <a:pt x="0" y="4"/>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3" name="Freeform 107"/>
            <p:cNvSpPr>
              <a:spLocks/>
            </p:cNvSpPr>
            <p:nvPr/>
          </p:nvSpPr>
          <p:spPr bwMode="auto">
            <a:xfrm>
              <a:off x="4843" y="2405"/>
              <a:ext cx="45" cy="28"/>
            </a:xfrm>
            <a:custGeom>
              <a:avLst/>
              <a:gdLst>
                <a:gd name="T0" fmla="*/ 5 w 49"/>
                <a:gd name="T1" fmla="*/ 22 h 29"/>
                <a:gd name="T2" fmla="*/ 9 w 49"/>
                <a:gd name="T3" fmla="*/ 19 h 29"/>
                <a:gd name="T4" fmla="*/ 14 w 49"/>
                <a:gd name="T5" fmla="*/ 15 h 29"/>
                <a:gd name="T6" fmla="*/ 20 w 49"/>
                <a:gd name="T7" fmla="*/ 12 h 29"/>
                <a:gd name="T8" fmla="*/ 25 w 49"/>
                <a:gd name="T9" fmla="*/ 11 h 29"/>
                <a:gd name="T10" fmla="*/ 29 w 49"/>
                <a:gd name="T11" fmla="*/ 8 h 29"/>
                <a:gd name="T12" fmla="*/ 36 w 49"/>
                <a:gd name="T13" fmla="*/ 5 h 29"/>
                <a:gd name="T14" fmla="*/ 39 w 49"/>
                <a:gd name="T15" fmla="*/ 3 h 29"/>
                <a:gd name="T16" fmla="*/ 42 w 49"/>
                <a:gd name="T17" fmla="*/ 2 h 29"/>
                <a:gd name="T18" fmla="*/ 45 w 49"/>
                <a:gd name="T19" fmla="*/ 0 h 29"/>
                <a:gd name="T20" fmla="*/ 46 w 49"/>
                <a:gd name="T21" fmla="*/ 0 h 29"/>
                <a:gd name="T22" fmla="*/ 49 w 49"/>
                <a:gd name="T23" fmla="*/ 2 h 29"/>
                <a:gd name="T24" fmla="*/ 49 w 49"/>
                <a:gd name="T25" fmla="*/ 5 h 29"/>
                <a:gd name="T26" fmla="*/ 46 w 49"/>
                <a:gd name="T27" fmla="*/ 6 h 29"/>
                <a:gd name="T28" fmla="*/ 45 w 49"/>
                <a:gd name="T29" fmla="*/ 9 h 29"/>
                <a:gd name="T30" fmla="*/ 42 w 49"/>
                <a:gd name="T31" fmla="*/ 11 h 29"/>
                <a:gd name="T32" fmla="*/ 40 w 49"/>
                <a:gd name="T33" fmla="*/ 12 h 29"/>
                <a:gd name="T34" fmla="*/ 36 w 49"/>
                <a:gd name="T35" fmla="*/ 14 h 29"/>
                <a:gd name="T36" fmla="*/ 32 w 49"/>
                <a:gd name="T37" fmla="*/ 15 h 29"/>
                <a:gd name="T38" fmla="*/ 29 w 49"/>
                <a:gd name="T39" fmla="*/ 17 h 29"/>
                <a:gd name="T40" fmla="*/ 26 w 49"/>
                <a:gd name="T41" fmla="*/ 19 h 29"/>
                <a:gd name="T42" fmla="*/ 23 w 49"/>
                <a:gd name="T43" fmla="*/ 20 h 29"/>
                <a:gd name="T44" fmla="*/ 20 w 49"/>
                <a:gd name="T45" fmla="*/ 22 h 29"/>
                <a:gd name="T46" fmla="*/ 17 w 49"/>
                <a:gd name="T47" fmla="*/ 23 h 29"/>
                <a:gd name="T48" fmla="*/ 14 w 49"/>
                <a:gd name="T49" fmla="*/ 26 h 29"/>
                <a:gd name="T50" fmla="*/ 11 w 49"/>
                <a:gd name="T51" fmla="*/ 28 h 29"/>
                <a:gd name="T52" fmla="*/ 8 w 49"/>
                <a:gd name="T53" fmla="*/ 29 h 29"/>
                <a:gd name="T54" fmla="*/ 5 w 49"/>
                <a:gd name="T55" fmla="*/ 29 h 29"/>
                <a:gd name="T56" fmla="*/ 3 w 49"/>
                <a:gd name="T57" fmla="*/ 29 h 29"/>
                <a:gd name="T58" fmla="*/ 2 w 49"/>
                <a:gd name="T59" fmla="*/ 28 h 29"/>
                <a:gd name="T60" fmla="*/ 0 w 49"/>
                <a:gd name="T61" fmla="*/ 28 h 29"/>
                <a:gd name="T62" fmla="*/ 2 w 49"/>
                <a:gd name="T63" fmla="*/ 25 h 29"/>
                <a:gd name="T64" fmla="*/ 5 w 49"/>
                <a:gd name="T65" fmla="*/ 22 h 29"/>
                <a:gd name="T66" fmla="*/ 5 w 49"/>
                <a:gd name="T67"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29">
                  <a:moveTo>
                    <a:pt x="5" y="22"/>
                  </a:moveTo>
                  <a:lnTo>
                    <a:pt x="9" y="19"/>
                  </a:lnTo>
                  <a:lnTo>
                    <a:pt x="14" y="15"/>
                  </a:lnTo>
                  <a:lnTo>
                    <a:pt x="20" y="12"/>
                  </a:lnTo>
                  <a:lnTo>
                    <a:pt x="25" y="11"/>
                  </a:lnTo>
                  <a:lnTo>
                    <a:pt x="29" y="8"/>
                  </a:lnTo>
                  <a:lnTo>
                    <a:pt x="36" y="5"/>
                  </a:lnTo>
                  <a:lnTo>
                    <a:pt x="39" y="3"/>
                  </a:lnTo>
                  <a:lnTo>
                    <a:pt x="42" y="2"/>
                  </a:lnTo>
                  <a:lnTo>
                    <a:pt x="45" y="0"/>
                  </a:lnTo>
                  <a:lnTo>
                    <a:pt x="46" y="0"/>
                  </a:lnTo>
                  <a:lnTo>
                    <a:pt x="49" y="2"/>
                  </a:lnTo>
                  <a:lnTo>
                    <a:pt x="49" y="5"/>
                  </a:lnTo>
                  <a:lnTo>
                    <a:pt x="46" y="6"/>
                  </a:lnTo>
                  <a:lnTo>
                    <a:pt x="45" y="9"/>
                  </a:lnTo>
                  <a:lnTo>
                    <a:pt x="42" y="11"/>
                  </a:lnTo>
                  <a:lnTo>
                    <a:pt x="40" y="12"/>
                  </a:lnTo>
                  <a:lnTo>
                    <a:pt x="36" y="14"/>
                  </a:lnTo>
                  <a:lnTo>
                    <a:pt x="32" y="15"/>
                  </a:lnTo>
                  <a:lnTo>
                    <a:pt x="29" y="17"/>
                  </a:lnTo>
                  <a:lnTo>
                    <a:pt x="26" y="19"/>
                  </a:lnTo>
                  <a:lnTo>
                    <a:pt x="23" y="20"/>
                  </a:lnTo>
                  <a:lnTo>
                    <a:pt x="20" y="22"/>
                  </a:lnTo>
                  <a:lnTo>
                    <a:pt x="17" y="23"/>
                  </a:lnTo>
                  <a:lnTo>
                    <a:pt x="14" y="26"/>
                  </a:lnTo>
                  <a:lnTo>
                    <a:pt x="11" y="28"/>
                  </a:lnTo>
                  <a:lnTo>
                    <a:pt x="8" y="29"/>
                  </a:lnTo>
                  <a:lnTo>
                    <a:pt x="5" y="29"/>
                  </a:lnTo>
                  <a:lnTo>
                    <a:pt x="3" y="29"/>
                  </a:lnTo>
                  <a:lnTo>
                    <a:pt x="2" y="28"/>
                  </a:lnTo>
                  <a:lnTo>
                    <a:pt x="0" y="28"/>
                  </a:lnTo>
                  <a:lnTo>
                    <a:pt x="2" y="25"/>
                  </a:lnTo>
                  <a:lnTo>
                    <a:pt x="5" y="22"/>
                  </a:lnTo>
                  <a:lnTo>
                    <a:pt x="5" y="22"/>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4" name="Freeform 108"/>
            <p:cNvSpPr>
              <a:spLocks/>
            </p:cNvSpPr>
            <p:nvPr/>
          </p:nvSpPr>
          <p:spPr bwMode="auto">
            <a:xfrm>
              <a:off x="4840" y="2370"/>
              <a:ext cx="55" cy="65"/>
            </a:xfrm>
            <a:custGeom>
              <a:avLst/>
              <a:gdLst>
                <a:gd name="T0" fmla="*/ 2 w 60"/>
                <a:gd name="T1" fmla="*/ 0 h 67"/>
                <a:gd name="T2" fmla="*/ 5 w 60"/>
                <a:gd name="T3" fmla="*/ 2 h 67"/>
                <a:gd name="T4" fmla="*/ 8 w 60"/>
                <a:gd name="T5" fmla="*/ 3 h 67"/>
                <a:gd name="T6" fmla="*/ 11 w 60"/>
                <a:gd name="T7" fmla="*/ 6 h 67"/>
                <a:gd name="T8" fmla="*/ 12 w 60"/>
                <a:gd name="T9" fmla="*/ 8 h 67"/>
                <a:gd name="T10" fmla="*/ 14 w 60"/>
                <a:gd name="T11" fmla="*/ 11 h 67"/>
                <a:gd name="T12" fmla="*/ 17 w 60"/>
                <a:gd name="T13" fmla="*/ 15 h 67"/>
                <a:gd name="T14" fmla="*/ 20 w 60"/>
                <a:gd name="T15" fmla="*/ 18 h 67"/>
                <a:gd name="T16" fmla="*/ 22 w 60"/>
                <a:gd name="T17" fmla="*/ 23 h 67"/>
                <a:gd name="T18" fmla="*/ 23 w 60"/>
                <a:gd name="T19" fmla="*/ 26 h 67"/>
                <a:gd name="T20" fmla="*/ 26 w 60"/>
                <a:gd name="T21" fmla="*/ 31 h 67"/>
                <a:gd name="T22" fmla="*/ 28 w 60"/>
                <a:gd name="T23" fmla="*/ 34 h 67"/>
                <a:gd name="T24" fmla="*/ 31 w 60"/>
                <a:gd name="T25" fmla="*/ 37 h 67"/>
                <a:gd name="T26" fmla="*/ 34 w 60"/>
                <a:gd name="T27" fmla="*/ 40 h 67"/>
                <a:gd name="T28" fmla="*/ 37 w 60"/>
                <a:gd name="T29" fmla="*/ 43 h 67"/>
                <a:gd name="T30" fmla="*/ 40 w 60"/>
                <a:gd name="T31" fmla="*/ 46 h 67"/>
                <a:gd name="T32" fmla="*/ 45 w 60"/>
                <a:gd name="T33" fmla="*/ 47 h 67"/>
                <a:gd name="T34" fmla="*/ 45 w 60"/>
                <a:gd name="T35" fmla="*/ 47 h 67"/>
                <a:gd name="T36" fmla="*/ 48 w 60"/>
                <a:gd name="T37" fmla="*/ 50 h 67"/>
                <a:gd name="T38" fmla="*/ 49 w 60"/>
                <a:gd name="T39" fmla="*/ 54 h 67"/>
                <a:gd name="T40" fmla="*/ 52 w 60"/>
                <a:gd name="T41" fmla="*/ 57 h 67"/>
                <a:gd name="T42" fmla="*/ 57 w 60"/>
                <a:gd name="T43" fmla="*/ 61 h 67"/>
                <a:gd name="T44" fmla="*/ 60 w 60"/>
                <a:gd name="T45" fmla="*/ 64 h 67"/>
                <a:gd name="T46" fmla="*/ 58 w 60"/>
                <a:gd name="T47" fmla="*/ 66 h 67"/>
                <a:gd name="T48" fmla="*/ 55 w 60"/>
                <a:gd name="T49" fmla="*/ 67 h 67"/>
                <a:gd name="T50" fmla="*/ 51 w 60"/>
                <a:gd name="T51" fmla="*/ 64 h 67"/>
                <a:gd name="T52" fmla="*/ 46 w 60"/>
                <a:gd name="T53" fmla="*/ 63 h 67"/>
                <a:gd name="T54" fmla="*/ 42 w 60"/>
                <a:gd name="T55" fmla="*/ 58 h 67"/>
                <a:gd name="T56" fmla="*/ 37 w 60"/>
                <a:gd name="T57" fmla="*/ 55 h 67"/>
                <a:gd name="T58" fmla="*/ 32 w 60"/>
                <a:gd name="T59" fmla="*/ 52 h 67"/>
                <a:gd name="T60" fmla="*/ 29 w 60"/>
                <a:gd name="T61" fmla="*/ 47 h 67"/>
                <a:gd name="T62" fmla="*/ 26 w 60"/>
                <a:gd name="T63" fmla="*/ 44 h 67"/>
                <a:gd name="T64" fmla="*/ 23 w 60"/>
                <a:gd name="T65" fmla="*/ 41 h 67"/>
                <a:gd name="T66" fmla="*/ 20 w 60"/>
                <a:gd name="T67" fmla="*/ 37 h 67"/>
                <a:gd name="T68" fmla="*/ 17 w 60"/>
                <a:gd name="T69" fmla="*/ 32 h 67"/>
                <a:gd name="T70" fmla="*/ 14 w 60"/>
                <a:gd name="T71" fmla="*/ 28 h 67"/>
                <a:gd name="T72" fmla="*/ 11 w 60"/>
                <a:gd name="T73" fmla="*/ 23 h 67"/>
                <a:gd name="T74" fmla="*/ 8 w 60"/>
                <a:gd name="T75" fmla="*/ 18 h 67"/>
                <a:gd name="T76" fmla="*/ 5 w 60"/>
                <a:gd name="T77" fmla="*/ 14 h 67"/>
                <a:gd name="T78" fmla="*/ 3 w 60"/>
                <a:gd name="T79" fmla="*/ 9 h 67"/>
                <a:gd name="T80" fmla="*/ 0 w 60"/>
                <a:gd name="T81" fmla="*/ 5 h 67"/>
                <a:gd name="T82" fmla="*/ 0 w 60"/>
                <a:gd name="T83" fmla="*/ 2 h 67"/>
                <a:gd name="T84" fmla="*/ 2 w 60"/>
                <a:gd name="T85" fmla="*/ 0 h 67"/>
                <a:gd name="T86" fmla="*/ 2 w 60"/>
                <a:gd name="T8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67">
                  <a:moveTo>
                    <a:pt x="2" y="0"/>
                  </a:moveTo>
                  <a:lnTo>
                    <a:pt x="5" y="2"/>
                  </a:lnTo>
                  <a:lnTo>
                    <a:pt x="8" y="3"/>
                  </a:lnTo>
                  <a:lnTo>
                    <a:pt x="11" y="6"/>
                  </a:lnTo>
                  <a:lnTo>
                    <a:pt x="12" y="8"/>
                  </a:lnTo>
                  <a:lnTo>
                    <a:pt x="14" y="11"/>
                  </a:lnTo>
                  <a:lnTo>
                    <a:pt x="17" y="15"/>
                  </a:lnTo>
                  <a:lnTo>
                    <a:pt x="20" y="18"/>
                  </a:lnTo>
                  <a:lnTo>
                    <a:pt x="22" y="23"/>
                  </a:lnTo>
                  <a:lnTo>
                    <a:pt x="23" y="26"/>
                  </a:lnTo>
                  <a:lnTo>
                    <a:pt x="26" y="31"/>
                  </a:lnTo>
                  <a:lnTo>
                    <a:pt x="28" y="34"/>
                  </a:lnTo>
                  <a:lnTo>
                    <a:pt x="31" y="37"/>
                  </a:lnTo>
                  <a:lnTo>
                    <a:pt x="34" y="40"/>
                  </a:lnTo>
                  <a:lnTo>
                    <a:pt x="37" y="43"/>
                  </a:lnTo>
                  <a:lnTo>
                    <a:pt x="40" y="46"/>
                  </a:lnTo>
                  <a:lnTo>
                    <a:pt x="45" y="47"/>
                  </a:lnTo>
                  <a:lnTo>
                    <a:pt x="45" y="47"/>
                  </a:lnTo>
                  <a:lnTo>
                    <a:pt x="48" y="50"/>
                  </a:lnTo>
                  <a:lnTo>
                    <a:pt x="49" y="54"/>
                  </a:lnTo>
                  <a:lnTo>
                    <a:pt x="52" y="57"/>
                  </a:lnTo>
                  <a:lnTo>
                    <a:pt x="57" y="61"/>
                  </a:lnTo>
                  <a:lnTo>
                    <a:pt x="60" y="64"/>
                  </a:lnTo>
                  <a:lnTo>
                    <a:pt x="58" y="66"/>
                  </a:lnTo>
                  <a:lnTo>
                    <a:pt x="55" y="67"/>
                  </a:lnTo>
                  <a:lnTo>
                    <a:pt x="51" y="64"/>
                  </a:lnTo>
                  <a:lnTo>
                    <a:pt x="46" y="63"/>
                  </a:lnTo>
                  <a:lnTo>
                    <a:pt x="42" y="58"/>
                  </a:lnTo>
                  <a:lnTo>
                    <a:pt x="37" y="55"/>
                  </a:lnTo>
                  <a:lnTo>
                    <a:pt x="32" y="52"/>
                  </a:lnTo>
                  <a:lnTo>
                    <a:pt x="29" y="47"/>
                  </a:lnTo>
                  <a:lnTo>
                    <a:pt x="26" y="44"/>
                  </a:lnTo>
                  <a:lnTo>
                    <a:pt x="23" y="41"/>
                  </a:lnTo>
                  <a:lnTo>
                    <a:pt x="20" y="37"/>
                  </a:lnTo>
                  <a:lnTo>
                    <a:pt x="17" y="32"/>
                  </a:lnTo>
                  <a:lnTo>
                    <a:pt x="14" y="28"/>
                  </a:lnTo>
                  <a:lnTo>
                    <a:pt x="11" y="23"/>
                  </a:lnTo>
                  <a:lnTo>
                    <a:pt x="8" y="18"/>
                  </a:lnTo>
                  <a:lnTo>
                    <a:pt x="5" y="14"/>
                  </a:lnTo>
                  <a:lnTo>
                    <a:pt x="3" y="9"/>
                  </a:lnTo>
                  <a:lnTo>
                    <a:pt x="0" y="5"/>
                  </a:lnTo>
                  <a:lnTo>
                    <a:pt x="0" y="2"/>
                  </a:lnTo>
                  <a:lnTo>
                    <a:pt x="2" y="0"/>
                  </a:lnTo>
                  <a:lnTo>
                    <a:pt x="2"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5" name="Freeform 109"/>
            <p:cNvSpPr>
              <a:spLocks/>
            </p:cNvSpPr>
            <p:nvPr/>
          </p:nvSpPr>
          <p:spPr bwMode="auto">
            <a:xfrm>
              <a:off x="4893" y="2392"/>
              <a:ext cx="31" cy="26"/>
            </a:xfrm>
            <a:custGeom>
              <a:avLst/>
              <a:gdLst>
                <a:gd name="T0" fmla="*/ 0 w 34"/>
                <a:gd name="T1" fmla="*/ 3 h 26"/>
                <a:gd name="T2" fmla="*/ 1 w 34"/>
                <a:gd name="T3" fmla="*/ 0 h 26"/>
                <a:gd name="T4" fmla="*/ 6 w 34"/>
                <a:gd name="T5" fmla="*/ 1 h 26"/>
                <a:gd name="T6" fmla="*/ 8 w 34"/>
                <a:gd name="T7" fmla="*/ 3 h 26"/>
                <a:gd name="T8" fmla="*/ 11 w 34"/>
                <a:gd name="T9" fmla="*/ 5 h 26"/>
                <a:gd name="T10" fmla="*/ 14 w 34"/>
                <a:gd name="T11" fmla="*/ 8 h 26"/>
                <a:gd name="T12" fmla="*/ 17 w 34"/>
                <a:gd name="T13" fmla="*/ 11 h 26"/>
                <a:gd name="T14" fmla="*/ 21 w 34"/>
                <a:gd name="T15" fmla="*/ 14 h 26"/>
                <a:gd name="T16" fmla="*/ 24 w 34"/>
                <a:gd name="T17" fmla="*/ 17 h 26"/>
                <a:gd name="T18" fmla="*/ 29 w 34"/>
                <a:gd name="T19" fmla="*/ 20 h 26"/>
                <a:gd name="T20" fmla="*/ 34 w 34"/>
                <a:gd name="T21" fmla="*/ 23 h 26"/>
                <a:gd name="T22" fmla="*/ 27 w 34"/>
                <a:gd name="T23" fmla="*/ 26 h 26"/>
                <a:gd name="T24" fmla="*/ 23 w 34"/>
                <a:gd name="T25" fmla="*/ 26 h 26"/>
                <a:gd name="T26" fmla="*/ 18 w 34"/>
                <a:gd name="T27" fmla="*/ 24 h 26"/>
                <a:gd name="T28" fmla="*/ 15 w 34"/>
                <a:gd name="T29" fmla="*/ 23 h 26"/>
                <a:gd name="T30" fmla="*/ 11 w 34"/>
                <a:gd name="T31" fmla="*/ 20 h 26"/>
                <a:gd name="T32" fmla="*/ 8 w 34"/>
                <a:gd name="T33" fmla="*/ 17 h 26"/>
                <a:gd name="T34" fmla="*/ 4 w 34"/>
                <a:gd name="T35" fmla="*/ 12 h 26"/>
                <a:gd name="T36" fmla="*/ 3 w 34"/>
                <a:gd name="T37" fmla="*/ 9 h 26"/>
                <a:gd name="T38" fmla="*/ 1 w 34"/>
                <a:gd name="T39" fmla="*/ 5 h 26"/>
                <a:gd name="T40" fmla="*/ 0 w 34"/>
                <a:gd name="T41" fmla="*/ 3 h 26"/>
                <a:gd name="T42" fmla="*/ 0 w 34"/>
                <a:gd name="T4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26">
                  <a:moveTo>
                    <a:pt x="0" y="3"/>
                  </a:moveTo>
                  <a:lnTo>
                    <a:pt x="1" y="0"/>
                  </a:lnTo>
                  <a:lnTo>
                    <a:pt x="6" y="1"/>
                  </a:lnTo>
                  <a:lnTo>
                    <a:pt x="8" y="3"/>
                  </a:lnTo>
                  <a:lnTo>
                    <a:pt x="11" y="5"/>
                  </a:lnTo>
                  <a:lnTo>
                    <a:pt x="14" y="8"/>
                  </a:lnTo>
                  <a:lnTo>
                    <a:pt x="17" y="11"/>
                  </a:lnTo>
                  <a:lnTo>
                    <a:pt x="21" y="14"/>
                  </a:lnTo>
                  <a:lnTo>
                    <a:pt x="24" y="17"/>
                  </a:lnTo>
                  <a:lnTo>
                    <a:pt x="29" y="20"/>
                  </a:lnTo>
                  <a:lnTo>
                    <a:pt x="34" y="23"/>
                  </a:lnTo>
                  <a:lnTo>
                    <a:pt x="27" y="26"/>
                  </a:lnTo>
                  <a:lnTo>
                    <a:pt x="23" y="26"/>
                  </a:lnTo>
                  <a:lnTo>
                    <a:pt x="18" y="24"/>
                  </a:lnTo>
                  <a:lnTo>
                    <a:pt x="15" y="23"/>
                  </a:lnTo>
                  <a:lnTo>
                    <a:pt x="11" y="20"/>
                  </a:lnTo>
                  <a:lnTo>
                    <a:pt x="8" y="17"/>
                  </a:lnTo>
                  <a:lnTo>
                    <a:pt x="4" y="12"/>
                  </a:lnTo>
                  <a:lnTo>
                    <a:pt x="3" y="9"/>
                  </a:lnTo>
                  <a:lnTo>
                    <a:pt x="1" y="5"/>
                  </a:lnTo>
                  <a:lnTo>
                    <a:pt x="0" y="3"/>
                  </a:lnTo>
                  <a:lnTo>
                    <a:pt x="0"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6" name="Freeform 110"/>
            <p:cNvSpPr>
              <a:spLocks/>
            </p:cNvSpPr>
            <p:nvPr/>
          </p:nvSpPr>
          <p:spPr bwMode="auto">
            <a:xfrm>
              <a:off x="4762" y="2339"/>
              <a:ext cx="42" cy="23"/>
            </a:xfrm>
            <a:custGeom>
              <a:avLst/>
              <a:gdLst>
                <a:gd name="T0" fmla="*/ 4 w 45"/>
                <a:gd name="T1" fmla="*/ 2 h 23"/>
                <a:gd name="T2" fmla="*/ 9 w 45"/>
                <a:gd name="T3" fmla="*/ 2 h 23"/>
                <a:gd name="T4" fmla="*/ 15 w 45"/>
                <a:gd name="T5" fmla="*/ 3 h 23"/>
                <a:gd name="T6" fmla="*/ 16 w 45"/>
                <a:gd name="T7" fmla="*/ 3 h 23"/>
                <a:gd name="T8" fmla="*/ 19 w 45"/>
                <a:gd name="T9" fmla="*/ 5 h 23"/>
                <a:gd name="T10" fmla="*/ 23 w 45"/>
                <a:gd name="T11" fmla="*/ 7 h 23"/>
                <a:gd name="T12" fmla="*/ 26 w 45"/>
                <a:gd name="T13" fmla="*/ 8 h 23"/>
                <a:gd name="T14" fmla="*/ 30 w 45"/>
                <a:gd name="T15" fmla="*/ 10 h 23"/>
                <a:gd name="T16" fmla="*/ 36 w 45"/>
                <a:gd name="T17" fmla="*/ 13 h 23"/>
                <a:gd name="T18" fmla="*/ 41 w 45"/>
                <a:gd name="T19" fmla="*/ 14 h 23"/>
                <a:gd name="T20" fmla="*/ 45 w 45"/>
                <a:gd name="T21" fmla="*/ 17 h 23"/>
                <a:gd name="T22" fmla="*/ 45 w 45"/>
                <a:gd name="T23" fmla="*/ 19 h 23"/>
                <a:gd name="T24" fmla="*/ 44 w 45"/>
                <a:gd name="T25" fmla="*/ 20 h 23"/>
                <a:gd name="T26" fmla="*/ 42 w 45"/>
                <a:gd name="T27" fmla="*/ 22 h 23"/>
                <a:gd name="T28" fmla="*/ 38 w 45"/>
                <a:gd name="T29" fmla="*/ 23 h 23"/>
                <a:gd name="T30" fmla="*/ 33 w 45"/>
                <a:gd name="T31" fmla="*/ 22 h 23"/>
                <a:gd name="T32" fmla="*/ 29 w 45"/>
                <a:gd name="T33" fmla="*/ 22 h 23"/>
                <a:gd name="T34" fmla="*/ 23 w 45"/>
                <a:gd name="T35" fmla="*/ 20 h 23"/>
                <a:gd name="T36" fmla="*/ 18 w 45"/>
                <a:gd name="T37" fmla="*/ 19 h 23"/>
                <a:gd name="T38" fmla="*/ 15 w 45"/>
                <a:gd name="T39" fmla="*/ 17 h 23"/>
                <a:gd name="T40" fmla="*/ 12 w 45"/>
                <a:gd name="T41" fmla="*/ 16 h 23"/>
                <a:gd name="T42" fmla="*/ 10 w 45"/>
                <a:gd name="T43" fmla="*/ 14 h 23"/>
                <a:gd name="T44" fmla="*/ 7 w 45"/>
                <a:gd name="T45" fmla="*/ 13 h 23"/>
                <a:gd name="T46" fmla="*/ 4 w 45"/>
                <a:gd name="T47" fmla="*/ 8 h 23"/>
                <a:gd name="T48" fmla="*/ 1 w 45"/>
                <a:gd name="T49" fmla="*/ 5 h 23"/>
                <a:gd name="T50" fmla="*/ 0 w 45"/>
                <a:gd name="T51" fmla="*/ 3 h 23"/>
                <a:gd name="T52" fmla="*/ 0 w 45"/>
                <a:gd name="T53" fmla="*/ 2 h 23"/>
                <a:gd name="T54" fmla="*/ 1 w 45"/>
                <a:gd name="T55" fmla="*/ 0 h 23"/>
                <a:gd name="T56" fmla="*/ 4 w 45"/>
                <a:gd name="T57" fmla="*/ 2 h 23"/>
                <a:gd name="T58" fmla="*/ 4 w 45"/>
                <a:gd name="T5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23">
                  <a:moveTo>
                    <a:pt x="4" y="2"/>
                  </a:moveTo>
                  <a:lnTo>
                    <a:pt x="9" y="2"/>
                  </a:lnTo>
                  <a:lnTo>
                    <a:pt x="15" y="3"/>
                  </a:lnTo>
                  <a:lnTo>
                    <a:pt x="16" y="3"/>
                  </a:lnTo>
                  <a:lnTo>
                    <a:pt x="19" y="5"/>
                  </a:lnTo>
                  <a:lnTo>
                    <a:pt x="23" y="7"/>
                  </a:lnTo>
                  <a:lnTo>
                    <a:pt x="26" y="8"/>
                  </a:lnTo>
                  <a:lnTo>
                    <a:pt x="30" y="10"/>
                  </a:lnTo>
                  <a:lnTo>
                    <a:pt x="36" y="13"/>
                  </a:lnTo>
                  <a:lnTo>
                    <a:pt x="41" y="14"/>
                  </a:lnTo>
                  <a:lnTo>
                    <a:pt x="45" y="17"/>
                  </a:lnTo>
                  <a:lnTo>
                    <a:pt x="45" y="19"/>
                  </a:lnTo>
                  <a:lnTo>
                    <a:pt x="44" y="20"/>
                  </a:lnTo>
                  <a:lnTo>
                    <a:pt x="42" y="22"/>
                  </a:lnTo>
                  <a:lnTo>
                    <a:pt x="38" y="23"/>
                  </a:lnTo>
                  <a:lnTo>
                    <a:pt x="33" y="22"/>
                  </a:lnTo>
                  <a:lnTo>
                    <a:pt x="29" y="22"/>
                  </a:lnTo>
                  <a:lnTo>
                    <a:pt x="23" y="20"/>
                  </a:lnTo>
                  <a:lnTo>
                    <a:pt x="18" y="19"/>
                  </a:lnTo>
                  <a:lnTo>
                    <a:pt x="15" y="17"/>
                  </a:lnTo>
                  <a:lnTo>
                    <a:pt x="12" y="16"/>
                  </a:lnTo>
                  <a:lnTo>
                    <a:pt x="10" y="14"/>
                  </a:lnTo>
                  <a:lnTo>
                    <a:pt x="7" y="13"/>
                  </a:lnTo>
                  <a:lnTo>
                    <a:pt x="4" y="8"/>
                  </a:lnTo>
                  <a:lnTo>
                    <a:pt x="1" y="5"/>
                  </a:lnTo>
                  <a:lnTo>
                    <a:pt x="0" y="3"/>
                  </a:lnTo>
                  <a:lnTo>
                    <a:pt x="0" y="2"/>
                  </a:lnTo>
                  <a:lnTo>
                    <a:pt x="1" y="0"/>
                  </a:lnTo>
                  <a:lnTo>
                    <a:pt x="4" y="2"/>
                  </a:lnTo>
                  <a:lnTo>
                    <a:pt x="4" y="2"/>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7" name="Freeform 111"/>
            <p:cNvSpPr>
              <a:spLocks/>
            </p:cNvSpPr>
            <p:nvPr/>
          </p:nvSpPr>
          <p:spPr bwMode="auto">
            <a:xfrm>
              <a:off x="4786" y="2372"/>
              <a:ext cx="23" cy="25"/>
            </a:xfrm>
            <a:custGeom>
              <a:avLst/>
              <a:gdLst>
                <a:gd name="T0" fmla="*/ 25 w 25"/>
                <a:gd name="T1" fmla="*/ 1 h 26"/>
                <a:gd name="T2" fmla="*/ 20 w 25"/>
                <a:gd name="T3" fmla="*/ 0 h 26"/>
                <a:gd name="T4" fmla="*/ 17 w 25"/>
                <a:gd name="T5" fmla="*/ 1 h 26"/>
                <a:gd name="T6" fmla="*/ 15 w 25"/>
                <a:gd name="T7" fmla="*/ 3 h 26"/>
                <a:gd name="T8" fmla="*/ 12 w 25"/>
                <a:gd name="T9" fmla="*/ 6 h 26"/>
                <a:gd name="T10" fmla="*/ 9 w 25"/>
                <a:gd name="T11" fmla="*/ 10 h 26"/>
                <a:gd name="T12" fmla="*/ 6 w 25"/>
                <a:gd name="T13" fmla="*/ 13 h 26"/>
                <a:gd name="T14" fmla="*/ 3 w 25"/>
                <a:gd name="T15" fmla="*/ 16 h 26"/>
                <a:gd name="T16" fmla="*/ 0 w 25"/>
                <a:gd name="T17" fmla="*/ 19 h 26"/>
                <a:gd name="T18" fmla="*/ 0 w 25"/>
                <a:gd name="T19" fmla="*/ 22 h 26"/>
                <a:gd name="T20" fmla="*/ 0 w 25"/>
                <a:gd name="T21" fmla="*/ 24 h 26"/>
                <a:gd name="T22" fmla="*/ 2 w 25"/>
                <a:gd name="T23" fmla="*/ 26 h 26"/>
                <a:gd name="T24" fmla="*/ 3 w 25"/>
                <a:gd name="T25" fmla="*/ 26 h 26"/>
                <a:gd name="T26" fmla="*/ 6 w 25"/>
                <a:gd name="T27" fmla="*/ 24 h 26"/>
                <a:gd name="T28" fmla="*/ 11 w 25"/>
                <a:gd name="T29" fmla="*/ 21 h 26"/>
                <a:gd name="T30" fmla="*/ 15 w 25"/>
                <a:gd name="T31" fmla="*/ 16 h 26"/>
                <a:gd name="T32" fmla="*/ 18 w 25"/>
                <a:gd name="T33" fmla="*/ 15 h 26"/>
                <a:gd name="T34" fmla="*/ 20 w 25"/>
                <a:gd name="T35" fmla="*/ 12 h 26"/>
                <a:gd name="T36" fmla="*/ 22 w 25"/>
                <a:gd name="T37" fmla="*/ 9 h 26"/>
                <a:gd name="T38" fmla="*/ 23 w 25"/>
                <a:gd name="T39" fmla="*/ 7 h 26"/>
                <a:gd name="T40" fmla="*/ 25 w 25"/>
                <a:gd name="T41" fmla="*/ 4 h 26"/>
                <a:gd name="T42" fmla="*/ 25 w 25"/>
                <a:gd name="T43" fmla="*/ 1 h 26"/>
                <a:gd name="T44" fmla="*/ 25 w 25"/>
                <a:gd name="T45"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25" y="1"/>
                  </a:moveTo>
                  <a:lnTo>
                    <a:pt x="20" y="0"/>
                  </a:lnTo>
                  <a:lnTo>
                    <a:pt x="17" y="1"/>
                  </a:lnTo>
                  <a:lnTo>
                    <a:pt x="15" y="3"/>
                  </a:lnTo>
                  <a:lnTo>
                    <a:pt x="12" y="6"/>
                  </a:lnTo>
                  <a:lnTo>
                    <a:pt x="9" y="10"/>
                  </a:lnTo>
                  <a:lnTo>
                    <a:pt x="6" y="13"/>
                  </a:lnTo>
                  <a:lnTo>
                    <a:pt x="3" y="16"/>
                  </a:lnTo>
                  <a:lnTo>
                    <a:pt x="0" y="19"/>
                  </a:lnTo>
                  <a:lnTo>
                    <a:pt x="0" y="22"/>
                  </a:lnTo>
                  <a:lnTo>
                    <a:pt x="0" y="24"/>
                  </a:lnTo>
                  <a:lnTo>
                    <a:pt x="2" y="26"/>
                  </a:lnTo>
                  <a:lnTo>
                    <a:pt x="3" y="26"/>
                  </a:lnTo>
                  <a:lnTo>
                    <a:pt x="6" y="24"/>
                  </a:lnTo>
                  <a:lnTo>
                    <a:pt x="11" y="21"/>
                  </a:lnTo>
                  <a:lnTo>
                    <a:pt x="15" y="16"/>
                  </a:lnTo>
                  <a:lnTo>
                    <a:pt x="18" y="15"/>
                  </a:lnTo>
                  <a:lnTo>
                    <a:pt x="20" y="12"/>
                  </a:lnTo>
                  <a:lnTo>
                    <a:pt x="22" y="9"/>
                  </a:lnTo>
                  <a:lnTo>
                    <a:pt x="23" y="7"/>
                  </a:lnTo>
                  <a:lnTo>
                    <a:pt x="25" y="4"/>
                  </a:lnTo>
                  <a:lnTo>
                    <a:pt x="25" y="1"/>
                  </a:lnTo>
                  <a:lnTo>
                    <a:pt x="25" y="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8" name="Freeform 112"/>
            <p:cNvSpPr>
              <a:spLocks/>
            </p:cNvSpPr>
            <p:nvPr/>
          </p:nvSpPr>
          <p:spPr bwMode="auto">
            <a:xfrm>
              <a:off x="4689" y="2017"/>
              <a:ext cx="459" cy="426"/>
            </a:xfrm>
            <a:custGeom>
              <a:avLst/>
              <a:gdLst>
                <a:gd name="T0" fmla="*/ 12 w 500"/>
                <a:gd name="T1" fmla="*/ 19 h 436"/>
                <a:gd name="T2" fmla="*/ 15 w 500"/>
                <a:gd name="T3" fmla="*/ 48 h 436"/>
                <a:gd name="T4" fmla="*/ 17 w 500"/>
                <a:gd name="T5" fmla="*/ 75 h 436"/>
                <a:gd name="T6" fmla="*/ 28 w 500"/>
                <a:gd name="T7" fmla="*/ 103 h 436"/>
                <a:gd name="T8" fmla="*/ 49 w 500"/>
                <a:gd name="T9" fmla="*/ 141 h 436"/>
                <a:gd name="T10" fmla="*/ 57 w 500"/>
                <a:gd name="T11" fmla="*/ 188 h 436"/>
                <a:gd name="T12" fmla="*/ 58 w 500"/>
                <a:gd name="T13" fmla="*/ 239 h 436"/>
                <a:gd name="T14" fmla="*/ 66 w 500"/>
                <a:gd name="T15" fmla="*/ 288 h 436"/>
                <a:gd name="T16" fmla="*/ 72 w 500"/>
                <a:gd name="T17" fmla="*/ 315 h 436"/>
                <a:gd name="T18" fmla="*/ 78 w 500"/>
                <a:gd name="T19" fmla="*/ 335 h 436"/>
                <a:gd name="T20" fmla="*/ 90 w 500"/>
                <a:gd name="T21" fmla="*/ 353 h 436"/>
                <a:gd name="T22" fmla="*/ 103 w 500"/>
                <a:gd name="T23" fmla="*/ 372 h 436"/>
                <a:gd name="T24" fmla="*/ 124 w 500"/>
                <a:gd name="T25" fmla="*/ 402 h 436"/>
                <a:gd name="T26" fmla="*/ 159 w 500"/>
                <a:gd name="T27" fmla="*/ 421 h 436"/>
                <a:gd name="T28" fmla="*/ 196 w 500"/>
                <a:gd name="T29" fmla="*/ 424 h 436"/>
                <a:gd name="T30" fmla="*/ 233 w 500"/>
                <a:gd name="T31" fmla="*/ 411 h 436"/>
                <a:gd name="T32" fmla="*/ 266 w 500"/>
                <a:gd name="T33" fmla="*/ 387 h 436"/>
                <a:gd name="T34" fmla="*/ 297 w 500"/>
                <a:gd name="T35" fmla="*/ 363 h 436"/>
                <a:gd name="T36" fmla="*/ 329 w 500"/>
                <a:gd name="T37" fmla="*/ 338 h 436"/>
                <a:gd name="T38" fmla="*/ 361 w 500"/>
                <a:gd name="T39" fmla="*/ 312 h 436"/>
                <a:gd name="T40" fmla="*/ 392 w 500"/>
                <a:gd name="T41" fmla="*/ 301 h 436"/>
                <a:gd name="T42" fmla="*/ 422 w 500"/>
                <a:gd name="T43" fmla="*/ 297 h 436"/>
                <a:gd name="T44" fmla="*/ 451 w 500"/>
                <a:gd name="T45" fmla="*/ 291 h 436"/>
                <a:gd name="T46" fmla="*/ 477 w 500"/>
                <a:gd name="T47" fmla="*/ 275 h 436"/>
                <a:gd name="T48" fmla="*/ 491 w 500"/>
                <a:gd name="T49" fmla="*/ 266 h 436"/>
                <a:gd name="T50" fmla="*/ 500 w 500"/>
                <a:gd name="T51" fmla="*/ 268 h 436"/>
                <a:gd name="T52" fmla="*/ 493 w 500"/>
                <a:gd name="T53" fmla="*/ 277 h 436"/>
                <a:gd name="T54" fmla="*/ 479 w 500"/>
                <a:gd name="T55" fmla="*/ 286 h 436"/>
                <a:gd name="T56" fmla="*/ 464 w 500"/>
                <a:gd name="T57" fmla="*/ 295 h 436"/>
                <a:gd name="T58" fmla="*/ 450 w 500"/>
                <a:gd name="T59" fmla="*/ 303 h 436"/>
                <a:gd name="T60" fmla="*/ 427 w 500"/>
                <a:gd name="T61" fmla="*/ 307 h 436"/>
                <a:gd name="T62" fmla="*/ 401 w 500"/>
                <a:gd name="T63" fmla="*/ 309 h 436"/>
                <a:gd name="T64" fmla="*/ 376 w 500"/>
                <a:gd name="T65" fmla="*/ 315 h 436"/>
                <a:gd name="T66" fmla="*/ 353 w 500"/>
                <a:gd name="T67" fmla="*/ 332 h 436"/>
                <a:gd name="T68" fmla="*/ 314 w 500"/>
                <a:gd name="T69" fmla="*/ 363 h 436"/>
                <a:gd name="T70" fmla="*/ 266 w 500"/>
                <a:gd name="T71" fmla="*/ 399 h 436"/>
                <a:gd name="T72" fmla="*/ 217 w 500"/>
                <a:gd name="T73" fmla="*/ 428 h 436"/>
                <a:gd name="T74" fmla="*/ 165 w 500"/>
                <a:gd name="T75" fmla="*/ 433 h 436"/>
                <a:gd name="T76" fmla="*/ 130 w 500"/>
                <a:gd name="T77" fmla="*/ 419 h 436"/>
                <a:gd name="T78" fmla="*/ 109 w 500"/>
                <a:gd name="T79" fmla="*/ 398 h 436"/>
                <a:gd name="T80" fmla="*/ 90 w 500"/>
                <a:gd name="T81" fmla="*/ 373 h 436"/>
                <a:gd name="T82" fmla="*/ 73 w 500"/>
                <a:gd name="T83" fmla="*/ 347 h 436"/>
                <a:gd name="T84" fmla="*/ 60 w 500"/>
                <a:gd name="T85" fmla="*/ 309 h 436"/>
                <a:gd name="T86" fmla="*/ 51 w 500"/>
                <a:gd name="T87" fmla="*/ 263 h 436"/>
                <a:gd name="T88" fmla="*/ 47 w 500"/>
                <a:gd name="T89" fmla="*/ 216 h 436"/>
                <a:gd name="T90" fmla="*/ 44 w 500"/>
                <a:gd name="T91" fmla="*/ 168 h 436"/>
                <a:gd name="T92" fmla="*/ 35 w 500"/>
                <a:gd name="T93" fmla="*/ 136 h 436"/>
                <a:gd name="T94" fmla="*/ 21 w 500"/>
                <a:gd name="T95" fmla="*/ 109 h 436"/>
                <a:gd name="T96" fmla="*/ 9 w 500"/>
                <a:gd name="T97" fmla="*/ 81 h 436"/>
                <a:gd name="T98" fmla="*/ 5 w 500"/>
                <a:gd name="T99" fmla="*/ 52 h 436"/>
                <a:gd name="T100" fmla="*/ 6 w 500"/>
                <a:gd name="T101" fmla="*/ 37 h 436"/>
                <a:gd name="T102" fmla="*/ 5 w 500"/>
                <a:gd name="T103" fmla="*/ 26 h 436"/>
                <a:gd name="T104" fmla="*/ 0 w 500"/>
                <a:gd name="T105" fmla="*/ 8 h 436"/>
                <a:gd name="T106" fmla="*/ 5 w 500"/>
                <a:gd name="T10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436">
                  <a:moveTo>
                    <a:pt x="5" y="0"/>
                  </a:moveTo>
                  <a:lnTo>
                    <a:pt x="8" y="6"/>
                  </a:lnTo>
                  <a:lnTo>
                    <a:pt x="11" y="12"/>
                  </a:lnTo>
                  <a:lnTo>
                    <a:pt x="12" y="19"/>
                  </a:lnTo>
                  <a:lnTo>
                    <a:pt x="14" y="26"/>
                  </a:lnTo>
                  <a:lnTo>
                    <a:pt x="14" y="32"/>
                  </a:lnTo>
                  <a:lnTo>
                    <a:pt x="15" y="40"/>
                  </a:lnTo>
                  <a:lnTo>
                    <a:pt x="15" y="48"/>
                  </a:lnTo>
                  <a:lnTo>
                    <a:pt x="15" y="54"/>
                  </a:lnTo>
                  <a:lnTo>
                    <a:pt x="15" y="61"/>
                  </a:lnTo>
                  <a:lnTo>
                    <a:pt x="17" y="69"/>
                  </a:lnTo>
                  <a:lnTo>
                    <a:pt x="17" y="75"/>
                  </a:lnTo>
                  <a:lnTo>
                    <a:pt x="20" y="83"/>
                  </a:lnTo>
                  <a:lnTo>
                    <a:pt x="21" y="89"/>
                  </a:lnTo>
                  <a:lnTo>
                    <a:pt x="25" y="97"/>
                  </a:lnTo>
                  <a:lnTo>
                    <a:pt x="28" y="103"/>
                  </a:lnTo>
                  <a:lnTo>
                    <a:pt x="34" y="109"/>
                  </a:lnTo>
                  <a:lnTo>
                    <a:pt x="40" y="119"/>
                  </a:lnTo>
                  <a:lnTo>
                    <a:pt x="44" y="130"/>
                  </a:lnTo>
                  <a:lnTo>
                    <a:pt x="49" y="141"/>
                  </a:lnTo>
                  <a:lnTo>
                    <a:pt x="52" y="153"/>
                  </a:lnTo>
                  <a:lnTo>
                    <a:pt x="54" y="164"/>
                  </a:lnTo>
                  <a:lnTo>
                    <a:pt x="55" y="176"/>
                  </a:lnTo>
                  <a:lnTo>
                    <a:pt x="57" y="188"/>
                  </a:lnTo>
                  <a:lnTo>
                    <a:pt x="57" y="202"/>
                  </a:lnTo>
                  <a:lnTo>
                    <a:pt x="57" y="214"/>
                  </a:lnTo>
                  <a:lnTo>
                    <a:pt x="58" y="226"/>
                  </a:lnTo>
                  <a:lnTo>
                    <a:pt x="58" y="239"/>
                  </a:lnTo>
                  <a:lnTo>
                    <a:pt x="60" y="252"/>
                  </a:lnTo>
                  <a:lnTo>
                    <a:pt x="60" y="263"/>
                  </a:lnTo>
                  <a:lnTo>
                    <a:pt x="63" y="275"/>
                  </a:lnTo>
                  <a:lnTo>
                    <a:pt x="66" y="288"/>
                  </a:lnTo>
                  <a:lnTo>
                    <a:pt x="70" y="300"/>
                  </a:lnTo>
                  <a:lnTo>
                    <a:pt x="70" y="304"/>
                  </a:lnTo>
                  <a:lnTo>
                    <a:pt x="70" y="311"/>
                  </a:lnTo>
                  <a:lnTo>
                    <a:pt x="72" y="315"/>
                  </a:lnTo>
                  <a:lnTo>
                    <a:pt x="73" y="321"/>
                  </a:lnTo>
                  <a:lnTo>
                    <a:pt x="75" y="326"/>
                  </a:lnTo>
                  <a:lnTo>
                    <a:pt x="77" y="330"/>
                  </a:lnTo>
                  <a:lnTo>
                    <a:pt x="78" y="335"/>
                  </a:lnTo>
                  <a:lnTo>
                    <a:pt x="81" y="340"/>
                  </a:lnTo>
                  <a:lnTo>
                    <a:pt x="84" y="344"/>
                  </a:lnTo>
                  <a:lnTo>
                    <a:pt x="87" y="349"/>
                  </a:lnTo>
                  <a:lnTo>
                    <a:pt x="90" y="353"/>
                  </a:lnTo>
                  <a:lnTo>
                    <a:pt x="93" y="358"/>
                  </a:lnTo>
                  <a:lnTo>
                    <a:pt x="96" y="363"/>
                  </a:lnTo>
                  <a:lnTo>
                    <a:pt x="99" y="367"/>
                  </a:lnTo>
                  <a:lnTo>
                    <a:pt x="103" y="372"/>
                  </a:lnTo>
                  <a:lnTo>
                    <a:pt x="107" y="378"/>
                  </a:lnTo>
                  <a:lnTo>
                    <a:pt x="112" y="387"/>
                  </a:lnTo>
                  <a:lnTo>
                    <a:pt x="118" y="395"/>
                  </a:lnTo>
                  <a:lnTo>
                    <a:pt x="124" y="402"/>
                  </a:lnTo>
                  <a:lnTo>
                    <a:pt x="133" y="408"/>
                  </a:lnTo>
                  <a:lnTo>
                    <a:pt x="141" y="413"/>
                  </a:lnTo>
                  <a:lnTo>
                    <a:pt x="150" y="418"/>
                  </a:lnTo>
                  <a:lnTo>
                    <a:pt x="159" y="421"/>
                  </a:lnTo>
                  <a:lnTo>
                    <a:pt x="168" y="424"/>
                  </a:lnTo>
                  <a:lnTo>
                    <a:pt x="177" y="425"/>
                  </a:lnTo>
                  <a:lnTo>
                    <a:pt x="187" y="425"/>
                  </a:lnTo>
                  <a:lnTo>
                    <a:pt x="196" y="424"/>
                  </a:lnTo>
                  <a:lnTo>
                    <a:pt x="207" y="422"/>
                  </a:lnTo>
                  <a:lnTo>
                    <a:pt x="216" y="419"/>
                  </a:lnTo>
                  <a:lnTo>
                    <a:pt x="225" y="416"/>
                  </a:lnTo>
                  <a:lnTo>
                    <a:pt x="233" y="411"/>
                  </a:lnTo>
                  <a:lnTo>
                    <a:pt x="242" y="407"/>
                  </a:lnTo>
                  <a:lnTo>
                    <a:pt x="249" y="399"/>
                  </a:lnTo>
                  <a:lnTo>
                    <a:pt x="257" y="393"/>
                  </a:lnTo>
                  <a:lnTo>
                    <a:pt x="266" y="387"/>
                  </a:lnTo>
                  <a:lnTo>
                    <a:pt x="274" y="381"/>
                  </a:lnTo>
                  <a:lnTo>
                    <a:pt x="282" y="375"/>
                  </a:lnTo>
                  <a:lnTo>
                    <a:pt x="289" y="369"/>
                  </a:lnTo>
                  <a:lnTo>
                    <a:pt x="297" y="363"/>
                  </a:lnTo>
                  <a:lnTo>
                    <a:pt x="304" y="356"/>
                  </a:lnTo>
                  <a:lnTo>
                    <a:pt x="312" y="350"/>
                  </a:lnTo>
                  <a:lnTo>
                    <a:pt x="321" y="344"/>
                  </a:lnTo>
                  <a:lnTo>
                    <a:pt x="329" y="338"/>
                  </a:lnTo>
                  <a:lnTo>
                    <a:pt x="337" y="332"/>
                  </a:lnTo>
                  <a:lnTo>
                    <a:pt x="344" y="326"/>
                  </a:lnTo>
                  <a:lnTo>
                    <a:pt x="353" y="320"/>
                  </a:lnTo>
                  <a:lnTo>
                    <a:pt x="361" y="312"/>
                  </a:lnTo>
                  <a:lnTo>
                    <a:pt x="370" y="307"/>
                  </a:lnTo>
                  <a:lnTo>
                    <a:pt x="376" y="304"/>
                  </a:lnTo>
                  <a:lnTo>
                    <a:pt x="384" y="303"/>
                  </a:lnTo>
                  <a:lnTo>
                    <a:pt x="392" y="301"/>
                  </a:lnTo>
                  <a:lnTo>
                    <a:pt x="399" y="301"/>
                  </a:lnTo>
                  <a:lnTo>
                    <a:pt x="407" y="300"/>
                  </a:lnTo>
                  <a:lnTo>
                    <a:pt x="415" y="298"/>
                  </a:lnTo>
                  <a:lnTo>
                    <a:pt x="422" y="297"/>
                  </a:lnTo>
                  <a:lnTo>
                    <a:pt x="430" y="297"/>
                  </a:lnTo>
                  <a:lnTo>
                    <a:pt x="436" y="295"/>
                  </a:lnTo>
                  <a:lnTo>
                    <a:pt x="444" y="292"/>
                  </a:lnTo>
                  <a:lnTo>
                    <a:pt x="451" y="291"/>
                  </a:lnTo>
                  <a:lnTo>
                    <a:pt x="459" y="288"/>
                  </a:lnTo>
                  <a:lnTo>
                    <a:pt x="465" y="285"/>
                  </a:lnTo>
                  <a:lnTo>
                    <a:pt x="471" y="280"/>
                  </a:lnTo>
                  <a:lnTo>
                    <a:pt x="477" y="275"/>
                  </a:lnTo>
                  <a:lnTo>
                    <a:pt x="485" y="271"/>
                  </a:lnTo>
                  <a:lnTo>
                    <a:pt x="487" y="269"/>
                  </a:lnTo>
                  <a:lnTo>
                    <a:pt x="490" y="268"/>
                  </a:lnTo>
                  <a:lnTo>
                    <a:pt x="491" y="266"/>
                  </a:lnTo>
                  <a:lnTo>
                    <a:pt x="494" y="265"/>
                  </a:lnTo>
                  <a:lnTo>
                    <a:pt x="496" y="266"/>
                  </a:lnTo>
                  <a:lnTo>
                    <a:pt x="499" y="268"/>
                  </a:lnTo>
                  <a:lnTo>
                    <a:pt x="500" y="268"/>
                  </a:lnTo>
                  <a:lnTo>
                    <a:pt x="500" y="269"/>
                  </a:lnTo>
                  <a:lnTo>
                    <a:pt x="499" y="272"/>
                  </a:lnTo>
                  <a:lnTo>
                    <a:pt x="496" y="274"/>
                  </a:lnTo>
                  <a:lnTo>
                    <a:pt x="493" y="277"/>
                  </a:lnTo>
                  <a:lnTo>
                    <a:pt x="490" y="278"/>
                  </a:lnTo>
                  <a:lnTo>
                    <a:pt x="487" y="282"/>
                  </a:lnTo>
                  <a:lnTo>
                    <a:pt x="483" y="283"/>
                  </a:lnTo>
                  <a:lnTo>
                    <a:pt x="479" y="286"/>
                  </a:lnTo>
                  <a:lnTo>
                    <a:pt x="476" y="289"/>
                  </a:lnTo>
                  <a:lnTo>
                    <a:pt x="471" y="291"/>
                  </a:lnTo>
                  <a:lnTo>
                    <a:pt x="467" y="292"/>
                  </a:lnTo>
                  <a:lnTo>
                    <a:pt x="464" y="295"/>
                  </a:lnTo>
                  <a:lnTo>
                    <a:pt x="461" y="297"/>
                  </a:lnTo>
                  <a:lnTo>
                    <a:pt x="456" y="298"/>
                  </a:lnTo>
                  <a:lnTo>
                    <a:pt x="453" y="300"/>
                  </a:lnTo>
                  <a:lnTo>
                    <a:pt x="450" y="303"/>
                  </a:lnTo>
                  <a:lnTo>
                    <a:pt x="448" y="304"/>
                  </a:lnTo>
                  <a:lnTo>
                    <a:pt x="441" y="306"/>
                  </a:lnTo>
                  <a:lnTo>
                    <a:pt x="435" y="306"/>
                  </a:lnTo>
                  <a:lnTo>
                    <a:pt x="427" y="307"/>
                  </a:lnTo>
                  <a:lnTo>
                    <a:pt x="421" y="307"/>
                  </a:lnTo>
                  <a:lnTo>
                    <a:pt x="415" y="307"/>
                  </a:lnTo>
                  <a:lnTo>
                    <a:pt x="409" y="309"/>
                  </a:lnTo>
                  <a:lnTo>
                    <a:pt x="401" y="309"/>
                  </a:lnTo>
                  <a:lnTo>
                    <a:pt x="395" y="311"/>
                  </a:lnTo>
                  <a:lnTo>
                    <a:pt x="389" y="312"/>
                  </a:lnTo>
                  <a:lnTo>
                    <a:pt x="383" y="314"/>
                  </a:lnTo>
                  <a:lnTo>
                    <a:pt x="376" y="315"/>
                  </a:lnTo>
                  <a:lnTo>
                    <a:pt x="370" y="318"/>
                  </a:lnTo>
                  <a:lnTo>
                    <a:pt x="364" y="321"/>
                  </a:lnTo>
                  <a:lnTo>
                    <a:pt x="358" y="327"/>
                  </a:lnTo>
                  <a:lnTo>
                    <a:pt x="353" y="332"/>
                  </a:lnTo>
                  <a:lnTo>
                    <a:pt x="349" y="338"/>
                  </a:lnTo>
                  <a:lnTo>
                    <a:pt x="337" y="346"/>
                  </a:lnTo>
                  <a:lnTo>
                    <a:pt x="326" y="353"/>
                  </a:lnTo>
                  <a:lnTo>
                    <a:pt x="314" y="363"/>
                  </a:lnTo>
                  <a:lnTo>
                    <a:pt x="303" y="372"/>
                  </a:lnTo>
                  <a:lnTo>
                    <a:pt x="291" y="381"/>
                  </a:lnTo>
                  <a:lnTo>
                    <a:pt x="278" y="390"/>
                  </a:lnTo>
                  <a:lnTo>
                    <a:pt x="266" y="399"/>
                  </a:lnTo>
                  <a:lnTo>
                    <a:pt x="256" y="408"/>
                  </a:lnTo>
                  <a:lnTo>
                    <a:pt x="243" y="416"/>
                  </a:lnTo>
                  <a:lnTo>
                    <a:pt x="231" y="422"/>
                  </a:lnTo>
                  <a:lnTo>
                    <a:pt x="217" y="428"/>
                  </a:lnTo>
                  <a:lnTo>
                    <a:pt x="205" y="433"/>
                  </a:lnTo>
                  <a:lnTo>
                    <a:pt x="193" y="434"/>
                  </a:lnTo>
                  <a:lnTo>
                    <a:pt x="179" y="436"/>
                  </a:lnTo>
                  <a:lnTo>
                    <a:pt x="165" y="433"/>
                  </a:lnTo>
                  <a:lnTo>
                    <a:pt x="151" y="430"/>
                  </a:lnTo>
                  <a:lnTo>
                    <a:pt x="144" y="427"/>
                  </a:lnTo>
                  <a:lnTo>
                    <a:pt x="136" y="424"/>
                  </a:lnTo>
                  <a:lnTo>
                    <a:pt x="130" y="419"/>
                  </a:lnTo>
                  <a:lnTo>
                    <a:pt x="124" y="415"/>
                  </a:lnTo>
                  <a:lnTo>
                    <a:pt x="118" y="408"/>
                  </a:lnTo>
                  <a:lnTo>
                    <a:pt x="113" y="404"/>
                  </a:lnTo>
                  <a:lnTo>
                    <a:pt x="109" y="398"/>
                  </a:lnTo>
                  <a:lnTo>
                    <a:pt x="104" y="392"/>
                  </a:lnTo>
                  <a:lnTo>
                    <a:pt x="99" y="385"/>
                  </a:lnTo>
                  <a:lnTo>
                    <a:pt x="95" y="379"/>
                  </a:lnTo>
                  <a:lnTo>
                    <a:pt x="90" y="373"/>
                  </a:lnTo>
                  <a:lnTo>
                    <a:pt x="87" y="367"/>
                  </a:lnTo>
                  <a:lnTo>
                    <a:pt x="83" y="359"/>
                  </a:lnTo>
                  <a:lnTo>
                    <a:pt x="78" y="353"/>
                  </a:lnTo>
                  <a:lnTo>
                    <a:pt x="73" y="347"/>
                  </a:lnTo>
                  <a:lnTo>
                    <a:pt x="70" y="341"/>
                  </a:lnTo>
                  <a:lnTo>
                    <a:pt x="66" y="330"/>
                  </a:lnTo>
                  <a:lnTo>
                    <a:pt x="63" y="320"/>
                  </a:lnTo>
                  <a:lnTo>
                    <a:pt x="60" y="309"/>
                  </a:lnTo>
                  <a:lnTo>
                    <a:pt x="57" y="297"/>
                  </a:lnTo>
                  <a:lnTo>
                    <a:pt x="55" y="286"/>
                  </a:lnTo>
                  <a:lnTo>
                    <a:pt x="52" y="275"/>
                  </a:lnTo>
                  <a:lnTo>
                    <a:pt x="51" y="263"/>
                  </a:lnTo>
                  <a:lnTo>
                    <a:pt x="51" y="252"/>
                  </a:lnTo>
                  <a:lnTo>
                    <a:pt x="49" y="240"/>
                  </a:lnTo>
                  <a:lnTo>
                    <a:pt x="47" y="228"/>
                  </a:lnTo>
                  <a:lnTo>
                    <a:pt x="47" y="216"/>
                  </a:lnTo>
                  <a:lnTo>
                    <a:pt x="46" y="205"/>
                  </a:lnTo>
                  <a:lnTo>
                    <a:pt x="46" y="193"/>
                  </a:lnTo>
                  <a:lnTo>
                    <a:pt x="44" y="181"/>
                  </a:lnTo>
                  <a:lnTo>
                    <a:pt x="44" y="168"/>
                  </a:lnTo>
                  <a:lnTo>
                    <a:pt x="44" y="158"/>
                  </a:lnTo>
                  <a:lnTo>
                    <a:pt x="41" y="150"/>
                  </a:lnTo>
                  <a:lnTo>
                    <a:pt x="38" y="142"/>
                  </a:lnTo>
                  <a:lnTo>
                    <a:pt x="35" y="136"/>
                  </a:lnTo>
                  <a:lnTo>
                    <a:pt x="32" y="129"/>
                  </a:lnTo>
                  <a:lnTo>
                    <a:pt x="29" y="123"/>
                  </a:lnTo>
                  <a:lnTo>
                    <a:pt x="26" y="115"/>
                  </a:lnTo>
                  <a:lnTo>
                    <a:pt x="21" y="109"/>
                  </a:lnTo>
                  <a:lnTo>
                    <a:pt x="18" y="103"/>
                  </a:lnTo>
                  <a:lnTo>
                    <a:pt x="15" y="95"/>
                  </a:lnTo>
                  <a:lnTo>
                    <a:pt x="12" y="89"/>
                  </a:lnTo>
                  <a:lnTo>
                    <a:pt x="9" y="81"/>
                  </a:lnTo>
                  <a:lnTo>
                    <a:pt x="8" y="75"/>
                  </a:lnTo>
                  <a:lnTo>
                    <a:pt x="6" y="67"/>
                  </a:lnTo>
                  <a:lnTo>
                    <a:pt x="5" y="60"/>
                  </a:lnTo>
                  <a:lnTo>
                    <a:pt x="5" y="52"/>
                  </a:lnTo>
                  <a:lnTo>
                    <a:pt x="6" y="45"/>
                  </a:lnTo>
                  <a:lnTo>
                    <a:pt x="6" y="41"/>
                  </a:lnTo>
                  <a:lnTo>
                    <a:pt x="6" y="40"/>
                  </a:lnTo>
                  <a:lnTo>
                    <a:pt x="6" y="37"/>
                  </a:lnTo>
                  <a:lnTo>
                    <a:pt x="6" y="34"/>
                  </a:lnTo>
                  <a:lnTo>
                    <a:pt x="6" y="31"/>
                  </a:lnTo>
                  <a:lnTo>
                    <a:pt x="5" y="29"/>
                  </a:lnTo>
                  <a:lnTo>
                    <a:pt x="5" y="26"/>
                  </a:lnTo>
                  <a:lnTo>
                    <a:pt x="5" y="23"/>
                  </a:lnTo>
                  <a:lnTo>
                    <a:pt x="3" y="17"/>
                  </a:lnTo>
                  <a:lnTo>
                    <a:pt x="2" y="12"/>
                  </a:lnTo>
                  <a:lnTo>
                    <a:pt x="0" y="8"/>
                  </a:lnTo>
                  <a:lnTo>
                    <a:pt x="0" y="3"/>
                  </a:lnTo>
                  <a:lnTo>
                    <a:pt x="2" y="2"/>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29" name="Freeform 113"/>
            <p:cNvSpPr>
              <a:spLocks/>
            </p:cNvSpPr>
            <p:nvPr/>
          </p:nvSpPr>
          <p:spPr bwMode="auto">
            <a:xfrm>
              <a:off x="4967" y="2865"/>
              <a:ext cx="37" cy="29"/>
            </a:xfrm>
            <a:custGeom>
              <a:avLst/>
              <a:gdLst>
                <a:gd name="T0" fmla="*/ 17 w 40"/>
                <a:gd name="T1" fmla="*/ 6 h 31"/>
                <a:gd name="T2" fmla="*/ 14 w 40"/>
                <a:gd name="T3" fmla="*/ 5 h 31"/>
                <a:gd name="T4" fmla="*/ 11 w 40"/>
                <a:gd name="T5" fmla="*/ 3 h 31"/>
                <a:gd name="T6" fmla="*/ 9 w 40"/>
                <a:gd name="T7" fmla="*/ 2 h 31"/>
                <a:gd name="T8" fmla="*/ 8 w 40"/>
                <a:gd name="T9" fmla="*/ 2 h 31"/>
                <a:gd name="T10" fmla="*/ 3 w 40"/>
                <a:gd name="T11" fmla="*/ 0 h 31"/>
                <a:gd name="T12" fmla="*/ 1 w 40"/>
                <a:gd name="T13" fmla="*/ 2 h 31"/>
                <a:gd name="T14" fmla="*/ 0 w 40"/>
                <a:gd name="T15" fmla="*/ 5 h 31"/>
                <a:gd name="T16" fmla="*/ 3 w 40"/>
                <a:gd name="T17" fmla="*/ 9 h 31"/>
                <a:gd name="T18" fmla="*/ 6 w 40"/>
                <a:gd name="T19" fmla="*/ 12 h 31"/>
                <a:gd name="T20" fmla="*/ 9 w 40"/>
                <a:gd name="T21" fmla="*/ 14 h 31"/>
                <a:gd name="T22" fmla="*/ 12 w 40"/>
                <a:gd name="T23" fmla="*/ 17 h 31"/>
                <a:gd name="T24" fmla="*/ 15 w 40"/>
                <a:gd name="T25" fmla="*/ 20 h 31"/>
                <a:gd name="T26" fmla="*/ 18 w 40"/>
                <a:gd name="T27" fmla="*/ 23 h 31"/>
                <a:gd name="T28" fmla="*/ 23 w 40"/>
                <a:gd name="T29" fmla="*/ 26 h 31"/>
                <a:gd name="T30" fmla="*/ 26 w 40"/>
                <a:gd name="T31" fmla="*/ 28 h 31"/>
                <a:gd name="T32" fmla="*/ 32 w 40"/>
                <a:gd name="T33" fmla="*/ 31 h 31"/>
                <a:gd name="T34" fmla="*/ 35 w 40"/>
                <a:gd name="T35" fmla="*/ 31 h 31"/>
                <a:gd name="T36" fmla="*/ 38 w 40"/>
                <a:gd name="T37" fmla="*/ 31 h 31"/>
                <a:gd name="T38" fmla="*/ 40 w 40"/>
                <a:gd name="T39" fmla="*/ 29 h 31"/>
                <a:gd name="T40" fmla="*/ 40 w 40"/>
                <a:gd name="T41" fmla="*/ 26 h 31"/>
                <a:gd name="T42" fmla="*/ 37 w 40"/>
                <a:gd name="T43" fmla="*/ 23 h 31"/>
                <a:gd name="T44" fmla="*/ 34 w 40"/>
                <a:gd name="T45" fmla="*/ 20 h 31"/>
                <a:gd name="T46" fmla="*/ 31 w 40"/>
                <a:gd name="T47" fmla="*/ 18 h 31"/>
                <a:gd name="T48" fmla="*/ 27 w 40"/>
                <a:gd name="T49" fmla="*/ 15 h 31"/>
                <a:gd name="T50" fmla="*/ 23 w 40"/>
                <a:gd name="T51" fmla="*/ 14 h 31"/>
                <a:gd name="T52" fmla="*/ 21 w 40"/>
                <a:gd name="T53" fmla="*/ 11 h 31"/>
                <a:gd name="T54" fmla="*/ 18 w 40"/>
                <a:gd name="T55" fmla="*/ 9 h 31"/>
                <a:gd name="T56" fmla="*/ 17 w 40"/>
                <a:gd name="T57" fmla="*/ 6 h 31"/>
                <a:gd name="T58" fmla="*/ 17 w 40"/>
                <a:gd name="T5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31">
                  <a:moveTo>
                    <a:pt x="17" y="6"/>
                  </a:moveTo>
                  <a:lnTo>
                    <a:pt x="14" y="5"/>
                  </a:lnTo>
                  <a:lnTo>
                    <a:pt x="11" y="3"/>
                  </a:lnTo>
                  <a:lnTo>
                    <a:pt x="9" y="2"/>
                  </a:lnTo>
                  <a:lnTo>
                    <a:pt x="8" y="2"/>
                  </a:lnTo>
                  <a:lnTo>
                    <a:pt x="3" y="0"/>
                  </a:lnTo>
                  <a:lnTo>
                    <a:pt x="1" y="2"/>
                  </a:lnTo>
                  <a:lnTo>
                    <a:pt x="0" y="5"/>
                  </a:lnTo>
                  <a:lnTo>
                    <a:pt x="3" y="9"/>
                  </a:lnTo>
                  <a:lnTo>
                    <a:pt x="6" y="12"/>
                  </a:lnTo>
                  <a:lnTo>
                    <a:pt x="9" y="14"/>
                  </a:lnTo>
                  <a:lnTo>
                    <a:pt x="12" y="17"/>
                  </a:lnTo>
                  <a:lnTo>
                    <a:pt x="15" y="20"/>
                  </a:lnTo>
                  <a:lnTo>
                    <a:pt x="18" y="23"/>
                  </a:lnTo>
                  <a:lnTo>
                    <a:pt x="23" y="26"/>
                  </a:lnTo>
                  <a:lnTo>
                    <a:pt x="26" y="28"/>
                  </a:lnTo>
                  <a:lnTo>
                    <a:pt x="32" y="31"/>
                  </a:lnTo>
                  <a:lnTo>
                    <a:pt x="35" y="31"/>
                  </a:lnTo>
                  <a:lnTo>
                    <a:pt x="38" y="31"/>
                  </a:lnTo>
                  <a:lnTo>
                    <a:pt x="40" y="29"/>
                  </a:lnTo>
                  <a:lnTo>
                    <a:pt x="40" y="26"/>
                  </a:lnTo>
                  <a:lnTo>
                    <a:pt x="37" y="23"/>
                  </a:lnTo>
                  <a:lnTo>
                    <a:pt x="34" y="20"/>
                  </a:lnTo>
                  <a:lnTo>
                    <a:pt x="31" y="18"/>
                  </a:lnTo>
                  <a:lnTo>
                    <a:pt x="27" y="15"/>
                  </a:lnTo>
                  <a:lnTo>
                    <a:pt x="23" y="14"/>
                  </a:lnTo>
                  <a:lnTo>
                    <a:pt x="21" y="11"/>
                  </a:lnTo>
                  <a:lnTo>
                    <a:pt x="18" y="9"/>
                  </a:lnTo>
                  <a:lnTo>
                    <a:pt x="17" y="6"/>
                  </a:lnTo>
                  <a:lnTo>
                    <a:pt x="17" y="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0" name="Freeform 114"/>
            <p:cNvSpPr>
              <a:spLocks/>
            </p:cNvSpPr>
            <p:nvPr/>
          </p:nvSpPr>
          <p:spPr bwMode="auto">
            <a:xfrm>
              <a:off x="4939" y="2885"/>
              <a:ext cx="31" cy="33"/>
            </a:xfrm>
            <a:custGeom>
              <a:avLst/>
              <a:gdLst>
                <a:gd name="T0" fmla="*/ 11 w 34"/>
                <a:gd name="T1" fmla="*/ 5 h 34"/>
                <a:gd name="T2" fmla="*/ 8 w 34"/>
                <a:gd name="T3" fmla="*/ 2 h 34"/>
                <a:gd name="T4" fmla="*/ 5 w 34"/>
                <a:gd name="T5" fmla="*/ 0 h 34"/>
                <a:gd name="T6" fmla="*/ 2 w 34"/>
                <a:gd name="T7" fmla="*/ 0 h 34"/>
                <a:gd name="T8" fmla="*/ 2 w 34"/>
                <a:gd name="T9" fmla="*/ 2 h 34"/>
                <a:gd name="T10" fmla="*/ 0 w 34"/>
                <a:gd name="T11" fmla="*/ 5 h 34"/>
                <a:gd name="T12" fmla="*/ 2 w 34"/>
                <a:gd name="T13" fmla="*/ 10 h 34"/>
                <a:gd name="T14" fmla="*/ 5 w 34"/>
                <a:gd name="T15" fmla="*/ 13 h 34"/>
                <a:gd name="T16" fmla="*/ 8 w 34"/>
                <a:gd name="T17" fmla="*/ 16 h 34"/>
                <a:gd name="T18" fmla="*/ 11 w 34"/>
                <a:gd name="T19" fmla="*/ 19 h 34"/>
                <a:gd name="T20" fmla="*/ 14 w 34"/>
                <a:gd name="T21" fmla="*/ 23 h 34"/>
                <a:gd name="T22" fmla="*/ 16 w 34"/>
                <a:gd name="T23" fmla="*/ 26 h 34"/>
                <a:gd name="T24" fmla="*/ 19 w 34"/>
                <a:gd name="T25" fmla="*/ 29 h 34"/>
                <a:gd name="T26" fmla="*/ 23 w 34"/>
                <a:gd name="T27" fmla="*/ 33 h 34"/>
                <a:gd name="T28" fmla="*/ 28 w 34"/>
                <a:gd name="T29" fmla="*/ 34 h 34"/>
                <a:gd name="T30" fmla="*/ 31 w 34"/>
                <a:gd name="T31" fmla="*/ 34 h 34"/>
                <a:gd name="T32" fmla="*/ 34 w 34"/>
                <a:gd name="T33" fmla="*/ 34 h 34"/>
                <a:gd name="T34" fmla="*/ 34 w 34"/>
                <a:gd name="T35" fmla="*/ 33 h 34"/>
                <a:gd name="T36" fmla="*/ 34 w 34"/>
                <a:gd name="T37" fmla="*/ 31 h 34"/>
                <a:gd name="T38" fmla="*/ 31 w 34"/>
                <a:gd name="T39" fmla="*/ 26 h 34"/>
                <a:gd name="T40" fmla="*/ 29 w 34"/>
                <a:gd name="T41" fmla="*/ 23 h 34"/>
                <a:gd name="T42" fmla="*/ 26 w 34"/>
                <a:gd name="T43" fmla="*/ 19 h 34"/>
                <a:gd name="T44" fmla="*/ 23 w 34"/>
                <a:gd name="T45" fmla="*/ 16 h 34"/>
                <a:gd name="T46" fmla="*/ 20 w 34"/>
                <a:gd name="T47" fmla="*/ 13 h 34"/>
                <a:gd name="T48" fmla="*/ 17 w 34"/>
                <a:gd name="T49" fmla="*/ 10 h 34"/>
                <a:gd name="T50" fmla="*/ 14 w 34"/>
                <a:gd name="T51" fmla="*/ 7 h 34"/>
                <a:gd name="T52" fmla="*/ 11 w 34"/>
                <a:gd name="T53" fmla="*/ 5 h 34"/>
                <a:gd name="T54" fmla="*/ 11 w 34"/>
                <a:gd name="T5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4">
                  <a:moveTo>
                    <a:pt x="11" y="5"/>
                  </a:moveTo>
                  <a:lnTo>
                    <a:pt x="8" y="2"/>
                  </a:lnTo>
                  <a:lnTo>
                    <a:pt x="5" y="0"/>
                  </a:lnTo>
                  <a:lnTo>
                    <a:pt x="2" y="0"/>
                  </a:lnTo>
                  <a:lnTo>
                    <a:pt x="2" y="2"/>
                  </a:lnTo>
                  <a:lnTo>
                    <a:pt x="0" y="5"/>
                  </a:lnTo>
                  <a:lnTo>
                    <a:pt x="2" y="10"/>
                  </a:lnTo>
                  <a:lnTo>
                    <a:pt x="5" y="13"/>
                  </a:lnTo>
                  <a:lnTo>
                    <a:pt x="8" y="16"/>
                  </a:lnTo>
                  <a:lnTo>
                    <a:pt x="11" y="19"/>
                  </a:lnTo>
                  <a:lnTo>
                    <a:pt x="14" y="23"/>
                  </a:lnTo>
                  <a:lnTo>
                    <a:pt x="16" y="26"/>
                  </a:lnTo>
                  <a:lnTo>
                    <a:pt x="19" y="29"/>
                  </a:lnTo>
                  <a:lnTo>
                    <a:pt x="23" y="33"/>
                  </a:lnTo>
                  <a:lnTo>
                    <a:pt x="28" y="34"/>
                  </a:lnTo>
                  <a:lnTo>
                    <a:pt x="31" y="34"/>
                  </a:lnTo>
                  <a:lnTo>
                    <a:pt x="34" y="34"/>
                  </a:lnTo>
                  <a:lnTo>
                    <a:pt x="34" y="33"/>
                  </a:lnTo>
                  <a:lnTo>
                    <a:pt x="34" y="31"/>
                  </a:lnTo>
                  <a:lnTo>
                    <a:pt x="31" y="26"/>
                  </a:lnTo>
                  <a:lnTo>
                    <a:pt x="29" y="23"/>
                  </a:lnTo>
                  <a:lnTo>
                    <a:pt x="26" y="19"/>
                  </a:lnTo>
                  <a:lnTo>
                    <a:pt x="23" y="16"/>
                  </a:lnTo>
                  <a:lnTo>
                    <a:pt x="20" y="13"/>
                  </a:lnTo>
                  <a:lnTo>
                    <a:pt x="17" y="10"/>
                  </a:lnTo>
                  <a:lnTo>
                    <a:pt x="14" y="7"/>
                  </a:lnTo>
                  <a:lnTo>
                    <a:pt x="11" y="5"/>
                  </a:lnTo>
                  <a:lnTo>
                    <a:pt x="11" y="5"/>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1" name="Freeform 115"/>
            <p:cNvSpPr>
              <a:spLocks/>
            </p:cNvSpPr>
            <p:nvPr/>
          </p:nvSpPr>
          <p:spPr bwMode="auto">
            <a:xfrm>
              <a:off x="4884" y="2913"/>
              <a:ext cx="25" cy="47"/>
            </a:xfrm>
            <a:custGeom>
              <a:avLst/>
              <a:gdLst>
                <a:gd name="T0" fmla="*/ 24 w 27"/>
                <a:gd name="T1" fmla="*/ 0 h 48"/>
                <a:gd name="T2" fmla="*/ 21 w 27"/>
                <a:gd name="T3" fmla="*/ 0 h 48"/>
                <a:gd name="T4" fmla="*/ 18 w 27"/>
                <a:gd name="T5" fmla="*/ 2 h 48"/>
                <a:gd name="T6" fmla="*/ 17 w 27"/>
                <a:gd name="T7" fmla="*/ 4 h 48"/>
                <a:gd name="T8" fmla="*/ 17 w 27"/>
                <a:gd name="T9" fmla="*/ 7 h 48"/>
                <a:gd name="T10" fmla="*/ 15 w 27"/>
                <a:gd name="T11" fmla="*/ 10 h 48"/>
                <a:gd name="T12" fmla="*/ 13 w 27"/>
                <a:gd name="T13" fmla="*/ 13 h 48"/>
                <a:gd name="T14" fmla="*/ 12 w 27"/>
                <a:gd name="T15" fmla="*/ 16 h 48"/>
                <a:gd name="T16" fmla="*/ 12 w 27"/>
                <a:gd name="T17" fmla="*/ 19 h 48"/>
                <a:gd name="T18" fmla="*/ 10 w 27"/>
                <a:gd name="T19" fmla="*/ 22 h 48"/>
                <a:gd name="T20" fmla="*/ 10 w 27"/>
                <a:gd name="T21" fmla="*/ 25 h 48"/>
                <a:gd name="T22" fmla="*/ 9 w 27"/>
                <a:gd name="T23" fmla="*/ 30 h 48"/>
                <a:gd name="T24" fmla="*/ 7 w 27"/>
                <a:gd name="T25" fmla="*/ 33 h 48"/>
                <a:gd name="T26" fmla="*/ 6 w 27"/>
                <a:gd name="T27" fmla="*/ 36 h 48"/>
                <a:gd name="T28" fmla="*/ 4 w 27"/>
                <a:gd name="T29" fmla="*/ 39 h 48"/>
                <a:gd name="T30" fmla="*/ 3 w 27"/>
                <a:gd name="T31" fmla="*/ 40 h 48"/>
                <a:gd name="T32" fmla="*/ 0 w 27"/>
                <a:gd name="T33" fmla="*/ 43 h 48"/>
                <a:gd name="T34" fmla="*/ 0 w 27"/>
                <a:gd name="T35" fmla="*/ 46 h 48"/>
                <a:gd name="T36" fmla="*/ 3 w 27"/>
                <a:gd name="T37" fmla="*/ 48 h 48"/>
                <a:gd name="T38" fmla="*/ 6 w 27"/>
                <a:gd name="T39" fmla="*/ 48 h 48"/>
                <a:gd name="T40" fmla="*/ 10 w 27"/>
                <a:gd name="T41" fmla="*/ 48 h 48"/>
                <a:gd name="T42" fmla="*/ 13 w 27"/>
                <a:gd name="T43" fmla="*/ 43 h 48"/>
                <a:gd name="T44" fmla="*/ 17 w 27"/>
                <a:gd name="T45" fmla="*/ 40 h 48"/>
                <a:gd name="T46" fmla="*/ 17 w 27"/>
                <a:gd name="T47" fmla="*/ 37 h 48"/>
                <a:gd name="T48" fmla="*/ 18 w 27"/>
                <a:gd name="T49" fmla="*/ 34 h 48"/>
                <a:gd name="T50" fmla="*/ 20 w 27"/>
                <a:gd name="T51" fmla="*/ 31 h 48"/>
                <a:gd name="T52" fmla="*/ 21 w 27"/>
                <a:gd name="T53" fmla="*/ 28 h 48"/>
                <a:gd name="T54" fmla="*/ 21 w 27"/>
                <a:gd name="T55" fmla="*/ 25 h 48"/>
                <a:gd name="T56" fmla="*/ 23 w 27"/>
                <a:gd name="T57" fmla="*/ 20 h 48"/>
                <a:gd name="T58" fmla="*/ 23 w 27"/>
                <a:gd name="T59" fmla="*/ 19 h 48"/>
                <a:gd name="T60" fmla="*/ 24 w 27"/>
                <a:gd name="T61" fmla="*/ 16 h 48"/>
                <a:gd name="T62" fmla="*/ 24 w 27"/>
                <a:gd name="T63" fmla="*/ 13 h 48"/>
                <a:gd name="T64" fmla="*/ 26 w 27"/>
                <a:gd name="T65" fmla="*/ 10 h 48"/>
                <a:gd name="T66" fmla="*/ 26 w 27"/>
                <a:gd name="T67" fmla="*/ 8 h 48"/>
                <a:gd name="T68" fmla="*/ 27 w 27"/>
                <a:gd name="T69" fmla="*/ 7 h 48"/>
                <a:gd name="T70" fmla="*/ 27 w 27"/>
                <a:gd name="T71" fmla="*/ 4 h 48"/>
                <a:gd name="T72" fmla="*/ 27 w 27"/>
                <a:gd name="T73" fmla="*/ 2 h 48"/>
                <a:gd name="T74" fmla="*/ 26 w 27"/>
                <a:gd name="T75" fmla="*/ 0 h 48"/>
                <a:gd name="T76" fmla="*/ 24 w 27"/>
                <a:gd name="T77" fmla="*/ 0 h 48"/>
                <a:gd name="T78" fmla="*/ 24 w 27"/>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48">
                  <a:moveTo>
                    <a:pt x="24" y="0"/>
                  </a:moveTo>
                  <a:lnTo>
                    <a:pt x="21" y="0"/>
                  </a:lnTo>
                  <a:lnTo>
                    <a:pt x="18" y="2"/>
                  </a:lnTo>
                  <a:lnTo>
                    <a:pt x="17" y="4"/>
                  </a:lnTo>
                  <a:lnTo>
                    <a:pt x="17" y="7"/>
                  </a:lnTo>
                  <a:lnTo>
                    <a:pt x="15" y="10"/>
                  </a:lnTo>
                  <a:lnTo>
                    <a:pt x="13" y="13"/>
                  </a:lnTo>
                  <a:lnTo>
                    <a:pt x="12" y="16"/>
                  </a:lnTo>
                  <a:lnTo>
                    <a:pt x="12" y="19"/>
                  </a:lnTo>
                  <a:lnTo>
                    <a:pt x="10" y="22"/>
                  </a:lnTo>
                  <a:lnTo>
                    <a:pt x="10" y="25"/>
                  </a:lnTo>
                  <a:lnTo>
                    <a:pt x="9" y="30"/>
                  </a:lnTo>
                  <a:lnTo>
                    <a:pt x="7" y="33"/>
                  </a:lnTo>
                  <a:lnTo>
                    <a:pt x="6" y="36"/>
                  </a:lnTo>
                  <a:lnTo>
                    <a:pt x="4" y="39"/>
                  </a:lnTo>
                  <a:lnTo>
                    <a:pt x="3" y="40"/>
                  </a:lnTo>
                  <a:lnTo>
                    <a:pt x="0" y="43"/>
                  </a:lnTo>
                  <a:lnTo>
                    <a:pt x="0" y="46"/>
                  </a:lnTo>
                  <a:lnTo>
                    <a:pt x="3" y="48"/>
                  </a:lnTo>
                  <a:lnTo>
                    <a:pt x="6" y="48"/>
                  </a:lnTo>
                  <a:lnTo>
                    <a:pt x="10" y="48"/>
                  </a:lnTo>
                  <a:lnTo>
                    <a:pt x="13" y="43"/>
                  </a:lnTo>
                  <a:lnTo>
                    <a:pt x="17" y="40"/>
                  </a:lnTo>
                  <a:lnTo>
                    <a:pt x="17" y="37"/>
                  </a:lnTo>
                  <a:lnTo>
                    <a:pt x="18" y="34"/>
                  </a:lnTo>
                  <a:lnTo>
                    <a:pt x="20" y="31"/>
                  </a:lnTo>
                  <a:lnTo>
                    <a:pt x="21" y="28"/>
                  </a:lnTo>
                  <a:lnTo>
                    <a:pt x="21" y="25"/>
                  </a:lnTo>
                  <a:lnTo>
                    <a:pt x="23" y="20"/>
                  </a:lnTo>
                  <a:lnTo>
                    <a:pt x="23" y="19"/>
                  </a:lnTo>
                  <a:lnTo>
                    <a:pt x="24" y="16"/>
                  </a:lnTo>
                  <a:lnTo>
                    <a:pt x="24" y="13"/>
                  </a:lnTo>
                  <a:lnTo>
                    <a:pt x="26" y="10"/>
                  </a:lnTo>
                  <a:lnTo>
                    <a:pt x="26" y="8"/>
                  </a:lnTo>
                  <a:lnTo>
                    <a:pt x="27" y="7"/>
                  </a:lnTo>
                  <a:lnTo>
                    <a:pt x="27" y="4"/>
                  </a:lnTo>
                  <a:lnTo>
                    <a:pt x="27" y="2"/>
                  </a:lnTo>
                  <a:lnTo>
                    <a:pt x="26" y="0"/>
                  </a:lnTo>
                  <a:lnTo>
                    <a:pt x="24" y="0"/>
                  </a:lnTo>
                  <a:lnTo>
                    <a:pt x="24"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2" name="Freeform 116"/>
            <p:cNvSpPr>
              <a:spLocks/>
            </p:cNvSpPr>
            <p:nvPr/>
          </p:nvSpPr>
          <p:spPr bwMode="auto">
            <a:xfrm>
              <a:off x="4915" y="2907"/>
              <a:ext cx="15" cy="25"/>
            </a:xfrm>
            <a:custGeom>
              <a:avLst/>
              <a:gdLst>
                <a:gd name="T0" fmla="*/ 16 w 16"/>
                <a:gd name="T1" fmla="*/ 3 h 26"/>
                <a:gd name="T2" fmla="*/ 14 w 16"/>
                <a:gd name="T3" fmla="*/ 0 h 26"/>
                <a:gd name="T4" fmla="*/ 11 w 16"/>
                <a:gd name="T5" fmla="*/ 0 h 26"/>
                <a:gd name="T6" fmla="*/ 8 w 16"/>
                <a:gd name="T7" fmla="*/ 2 h 26"/>
                <a:gd name="T8" fmla="*/ 6 w 16"/>
                <a:gd name="T9" fmla="*/ 5 h 26"/>
                <a:gd name="T10" fmla="*/ 5 w 16"/>
                <a:gd name="T11" fmla="*/ 6 h 26"/>
                <a:gd name="T12" fmla="*/ 3 w 16"/>
                <a:gd name="T13" fmla="*/ 11 h 26"/>
                <a:gd name="T14" fmla="*/ 2 w 16"/>
                <a:gd name="T15" fmla="*/ 14 h 26"/>
                <a:gd name="T16" fmla="*/ 0 w 16"/>
                <a:gd name="T17" fmla="*/ 17 h 26"/>
                <a:gd name="T18" fmla="*/ 0 w 16"/>
                <a:gd name="T19" fmla="*/ 20 h 26"/>
                <a:gd name="T20" fmla="*/ 0 w 16"/>
                <a:gd name="T21" fmla="*/ 23 h 26"/>
                <a:gd name="T22" fmla="*/ 0 w 16"/>
                <a:gd name="T23" fmla="*/ 25 h 26"/>
                <a:gd name="T24" fmla="*/ 2 w 16"/>
                <a:gd name="T25" fmla="*/ 26 h 26"/>
                <a:gd name="T26" fmla="*/ 3 w 16"/>
                <a:gd name="T27" fmla="*/ 26 h 26"/>
                <a:gd name="T28" fmla="*/ 6 w 16"/>
                <a:gd name="T29" fmla="*/ 25 h 26"/>
                <a:gd name="T30" fmla="*/ 8 w 16"/>
                <a:gd name="T31" fmla="*/ 23 h 26"/>
                <a:gd name="T32" fmla="*/ 11 w 16"/>
                <a:gd name="T33" fmla="*/ 20 h 26"/>
                <a:gd name="T34" fmla="*/ 13 w 16"/>
                <a:gd name="T35" fmla="*/ 17 h 26"/>
                <a:gd name="T36" fmla="*/ 14 w 16"/>
                <a:gd name="T37" fmla="*/ 14 h 26"/>
                <a:gd name="T38" fmla="*/ 16 w 16"/>
                <a:gd name="T39" fmla="*/ 11 h 26"/>
                <a:gd name="T40" fmla="*/ 16 w 16"/>
                <a:gd name="T41" fmla="*/ 8 h 26"/>
                <a:gd name="T42" fmla="*/ 16 w 16"/>
                <a:gd name="T43" fmla="*/ 5 h 26"/>
                <a:gd name="T44" fmla="*/ 16 w 16"/>
                <a:gd name="T45" fmla="*/ 3 h 26"/>
                <a:gd name="T46" fmla="*/ 16 w 16"/>
                <a:gd name="T4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6">
                  <a:moveTo>
                    <a:pt x="16" y="3"/>
                  </a:moveTo>
                  <a:lnTo>
                    <a:pt x="14" y="0"/>
                  </a:lnTo>
                  <a:lnTo>
                    <a:pt x="11" y="0"/>
                  </a:lnTo>
                  <a:lnTo>
                    <a:pt x="8" y="2"/>
                  </a:lnTo>
                  <a:lnTo>
                    <a:pt x="6" y="5"/>
                  </a:lnTo>
                  <a:lnTo>
                    <a:pt x="5" y="6"/>
                  </a:lnTo>
                  <a:lnTo>
                    <a:pt x="3" y="11"/>
                  </a:lnTo>
                  <a:lnTo>
                    <a:pt x="2" y="14"/>
                  </a:lnTo>
                  <a:lnTo>
                    <a:pt x="0" y="17"/>
                  </a:lnTo>
                  <a:lnTo>
                    <a:pt x="0" y="20"/>
                  </a:lnTo>
                  <a:lnTo>
                    <a:pt x="0" y="23"/>
                  </a:lnTo>
                  <a:lnTo>
                    <a:pt x="0" y="25"/>
                  </a:lnTo>
                  <a:lnTo>
                    <a:pt x="2" y="26"/>
                  </a:lnTo>
                  <a:lnTo>
                    <a:pt x="3" y="26"/>
                  </a:lnTo>
                  <a:lnTo>
                    <a:pt x="6" y="25"/>
                  </a:lnTo>
                  <a:lnTo>
                    <a:pt x="8" y="23"/>
                  </a:lnTo>
                  <a:lnTo>
                    <a:pt x="11" y="20"/>
                  </a:lnTo>
                  <a:lnTo>
                    <a:pt x="13" y="17"/>
                  </a:lnTo>
                  <a:lnTo>
                    <a:pt x="14" y="14"/>
                  </a:lnTo>
                  <a:lnTo>
                    <a:pt x="16" y="11"/>
                  </a:lnTo>
                  <a:lnTo>
                    <a:pt x="16" y="8"/>
                  </a:lnTo>
                  <a:lnTo>
                    <a:pt x="16" y="5"/>
                  </a:lnTo>
                  <a:lnTo>
                    <a:pt x="16" y="3"/>
                  </a:lnTo>
                  <a:lnTo>
                    <a:pt x="16"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3" name="Freeform 117"/>
            <p:cNvSpPr>
              <a:spLocks/>
            </p:cNvSpPr>
            <p:nvPr/>
          </p:nvSpPr>
          <p:spPr bwMode="auto">
            <a:xfrm>
              <a:off x="4851" y="2924"/>
              <a:ext cx="26" cy="53"/>
            </a:xfrm>
            <a:custGeom>
              <a:avLst/>
              <a:gdLst>
                <a:gd name="T0" fmla="*/ 28 w 28"/>
                <a:gd name="T1" fmla="*/ 5 h 55"/>
                <a:gd name="T2" fmla="*/ 27 w 28"/>
                <a:gd name="T3" fmla="*/ 2 h 55"/>
                <a:gd name="T4" fmla="*/ 25 w 28"/>
                <a:gd name="T5" fmla="*/ 0 h 55"/>
                <a:gd name="T6" fmla="*/ 23 w 28"/>
                <a:gd name="T7" fmla="*/ 0 h 55"/>
                <a:gd name="T8" fmla="*/ 22 w 28"/>
                <a:gd name="T9" fmla="*/ 2 h 55"/>
                <a:gd name="T10" fmla="*/ 19 w 28"/>
                <a:gd name="T11" fmla="*/ 5 h 55"/>
                <a:gd name="T12" fmla="*/ 17 w 28"/>
                <a:gd name="T13" fmla="*/ 8 h 55"/>
                <a:gd name="T14" fmla="*/ 16 w 28"/>
                <a:gd name="T15" fmla="*/ 11 h 55"/>
                <a:gd name="T16" fmla="*/ 16 w 28"/>
                <a:gd name="T17" fmla="*/ 15 h 55"/>
                <a:gd name="T18" fmla="*/ 13 w 28"/>
                <a:gd name="T19" fmla="*/ 20 h 55"/>
                <a:gd name="T20" fmla="*/ 11 w 28"/>
                <a:gd name="T21" fmla="*/ 26 h 55"/>
                <a:gd name="T22" fmla="*/ 10 w 28"/>
                <a:gd name="T23" fmla="*/ 29 h 55"/>
                <a:gd name="T24" fmla="*/ 8 w 28"/>
                <a:gd name="T25" fmla="*/ 35 h 55"/>
                <a:gd name="T26" fmla="*/ 5 w 28"/>
                <a:gd name="T27" fmla="*/ 38 h 55"/>
                <a:gd name="T28" fmla="*/ 4 w 28"/>
                <a:gd name="T29" fmla="*/ 43 h 55"/>
                <a:gd name="T30" fmla="*/ 2 w 28"/>
                <a:gd name="T31" fmla="*/ 46 h 55"/>
                <a:gd name="T32" fmla="*/ 0 w 28"/>
                <a:gd name="T33" fmla="*/ 49 h 55"/>
                <a:gd name="T34" fmla="*/ 0 w 28"/>
                <a:gd name="T35" fmla="*/ 52 h 55"/>
                <a:gd name="T36" fmla="*/ 2 w 28"/>
                <a:gd name="T37" fmla="*/ 55 h 55"/>
                <a:gd name="T38" fmla="*/ 4 w 28"/>
                <a:gd name="T39" fmla="*/ 55 h 55"/>
                <a:gd name="T40" fmla="*/ 7 w 28"/>
                <a:gd name="T41" fmla="*/ 55 h 55"/>
                <a:gd name="T42" fmla="*/ 8 w 28"/>
                <a:gd name="T43" fmla="*/ 54 h 55"/>
                <a:gd name="T44" fmla="*/ 10 w 28"/>
                <a:gd name="T45" fmla="*/ 52 h 55"/>
                <a:gd name="T46" fmla="*/ 11 w 28"/>
                <a:gd name="T47" fmla="*/ 51 h 55"/>
                <a:gd name="T48" fmla="*/ 13 w 28"/>
                <a:gd name="T49" fmla="*/ 48 h 55"/>
                <a:gd name="T50" fmla="*/ 14 w 28"/>
                <a:gd name="T51" fmla="*/ 45 h 55"/>
                <a:gd name="T52" fmla="*/ 16 w 28"/>
                <a:gd name="T53" fmla="*/ 41 h 55"/>
                <a:gd name="T54" fmla="*/ 17 w 28"/>
                <a:gd name="T55" fmla="*/ 38 h 55"/>
                <a:gd name="T56" fmla="*/ 19 w 28"/>
                <a:gd name="T57" fmla="*/ 34 h 55"/>
                <a:gd name="T58" fmla="*/ 20 w 28"/>
                <a:gd name="T59" fmla="*/ 31 h 55"/>
                <a:gd name="T60" fmla="*/ 22 w 28"/>
                <a:gd name="T61" fmla="*/ 26 h 55"/>
                <a:gd name="T62" fmla="*/ 23 w 28"/>
                <a:gd name="T63" fmla="*/ 22 h 55"/>
                <a:gd name="T64" fmla="*/ 25 w 28"/>
                <a:gd name="T65" fmla="*/ 19 h 55"/>
                <a:gd name="T66" fmla="*/ 27 w 28"/>
                <a:gd name="T67" fmla="*/ 14 h 55"/>
                <a:gd name="T68" fmla="*/ 28 w 28"/>
                <a:gd name="T69" fmla="*/ 11 h 55"/>
                <a:gd name="T70" fmla="*/ 28 w 28"/>
                <a:gd name="T71" fmla="*/ 8 h 55"/>
                <a:gd name="T72" fmla="*/ 28 w 28"/>
                <a:gd name="T73" fmla="*/ 5 h 55"/>
                <a:gd name="T74" fmla="*/ 28 w 28"/>
                <a:gd name="T75" fmla="*/ 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55">
                  <a:moveTo>
                    <a:pt x="28" y="5"/>
                  </a:moveTo>
                  <a:lnTo>
                    <a:pt x="27" y="2"/>
                  </a:lnTo>
                  <a:lnTo>
                    <a:pt x="25" y="0"/>
                  </a:lnTo>
                  <a:lnTo>
                    <a:pt x="23" y="0"/>
                  </a:lnTo>
                  <a:lnTo>
                    <a:pt x="22" y="2"/>
                  </a:lnTo>
                  <a:lnTo>
                    <a:pt x="19" y="5"/>
                  </a:lnTo>
                  <a:lnTo>
                    <a:pt x="17" y="8"/>
                  </a:lnTo>
                  <a:lnTo>
                    <a:pt x="16" y="11"/>
                  </a:lnTo>
                  <a:lnTo>
                    <a:pt x="16" y="15"/>
                  </a:lnTo>
                  <a:lnTo>
                    <a:pt x="13" y="20"/>
                  </a:lnTo>
                  <a:lnTo>
                    <a:pt x="11" y="26"/>
                  </a:lnTo>
                  <a:lnTo>
                    <a:pt x="10" y="29"/>
                  </a:lnTo>
                  <a:lnTo>
                    <a:pt x="8" y="35"/>
                  </a:lnTo>
                  <a:lnTo>
                    <a:pt x="5" y="38"/>
                  </a:lnTo>
                  <a:lnTo>
                    <a:pt x="4" y="43"/>
                  </a:lnTo>
                  <a:lnTo>
                    <a:pt x="2" y="46"/>
                  </a:lnTo>
                  <a:lnTo>
                    <a:pt x="0" y="49"/>
                  </a:lnTo>
                  <a:lnTo>
                    <a:pt x="0" y="52"/>
                  </a:lnTo>
                  <a:lnTo>
                    <a:pt x="2" y="55"/>
                  </a:lnTo>
                  <a:lnTo>
                    <a:pt x="4" y="55"/>
                  </a:lnTo>
                  <a:lnTo>
                    <a:pt x="7" y="55"/>
                  </a:lnTo>
                  <a:lnTo>
                    <a:pt x="8" y="54"/>
                  </a:lnTo>
                  <a:lnTo>
                    <a:pt x="10" y="52"/>
                  </a:lnTo>
                  <a:lnTo>
                    <a:pt x="11" y="51"/>
                  </a:lnTo>
                  <a:lnTo>
                    <a:pt x="13" y="48"/>
                  </a:lnTo>
                  <a:lnTo>
                    <a:pt x="14" y="45"/>
                  </a:lnTo>
                  <a:lnTo>
                    <a:pt x="16" y="41"/>
                  </a:lnTo>
                  <a:lnTo>
                    <a:pt x="17" y="38"/>
                  </a:lnTo>
                  <a:lnTo>
                    <a:pt x="19" y="34"/>
                  </a:lnTo>
                  <a:lnTo>
                    <a:pt x="20" y="31"/>
                  </a:lnTo>
                  <a:lnTo>
                    <a:pt x="22" y="26"/>
                  </a:lnTo>
                  <a:lnTo>
                    <a:pt x="23" y="22"/>
                  </a:lnTo>
                  <a:lnTo>
                    <a:pt x="25" y="19"/>
                  </a:lnTo>
                  <a:lnTo>
                    <a:pt x="27" y="14"/>
                  </a:lnTo>
                  <a:lnTo>
                    <a:pt x="28" y="11"/>
                  </a:lnTo>
                  <a:lnTo>
                    <a:pt x="28" y="8"/>
                  </a:lnTo>
                  <a:lnTo>
                    <a:pt x="28" y="5"/>
                  </a:lnTo>
                  <a:lnTo>
                    <a:pt x="28" y="5"/>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4" name="Freeform 118"/>
            <p:cNvSpPr>
              <a:spLocks/>
            </p:cNvSpPr>
            <p:nvPr/>
          </p:nvSpPr>
          <p:spPr bwMode="auto">
            <a:xfrm>
              <a:off x="4821" y="2942"/>
              <a:ext cx="48" cy="22"/>
            </a:xfrm>
            <a:custGeom>
              <a:avLst/>
              <a:gdLst>
                <a:gd name="T0" fmla="*/ 47 w 52"/>
                <a:gd name="T1" fmla="*/ 13 h 22"/>
                <a:gd name="T2" fmla="*/ 44 w 52"/>
                <a:gd name="T3" fmla="*/ 12 h 22"/>
                <a:gd name="T4" fmla="*/ 41 w 52"/>
                <a:gd name="T5" fmla="*/ 10 h 22"/>
                <a:gd name="T6" fmla="*/ 38 w 52"/>
                <a:gd name="T7" fmla="*/ 10 h 22"/>
                <a:gd name="T8" fmla="*/ 37 w 52"/>
                <a:gd name="T9" fmla="*/ 9 h 22"/>
                <a:gd name="T10" fmla="*/ 30 w 52"/>
                <a:gd name="T11" fmla="*/ 7 h 22"/>
                <a:gd name="T12" fmla="*/ 26 w 52"/>
                <a:gd name="T13" fmla="*/ 6 h 22"/>
                <a:gd name="T14" fmla="*/ 23 w 52"/>
                <a:gd name="T15" fmla="*/ 4 h 22"/>
                <a:gd name="T16" fmla="*/ 20 w 52"/>
                <a:gd name="T17" fmla="*/ 3 h 22"/>
                <a:gd name="T18" fmla="*/ 17 w 52"/>
                <a:gd name="T19" fmla="*/ 3 h 22"/>
                <a:gd name="T20" fmla="*/ 15 w 52"/>
                <a:gd name="T21" fmla="*/ 1 h 22"/>
                <a:gd name="T22" fmla="*/ 12 w 52"/>
                <a:gd name="T23" fmla="*/ 1 h 22"/>
                <a:gd name="T24" fmla="*/ 9 w 52"/>
                <a:gd name="T25" fmla="*/ 0 h 22"/>
                <a:gd name="T26" fmla="*/ 6 w 52"/>
                <a:gd name="T27" fmla="*/ 0 h 22"/>
                <a:gd name="T28" fmla="*/ 3 w 52"/>
                <a:gd name="T29" fmla="*/ 0 h 22"/>
                <a:gd name="T30" fmla="*/ 0 w 52"/>
                <a:gd name="T31" fmla="*/ 1 h 22"/>
                <a:gd name="T32" fmla="*/ 1 w 52"/>
                <a:gd name="T33" fmla="*/ 6 h 22"/>
                <a:gd name="T34" fmla="*/ 3 w 52"/>
                <a:gd name="T35" fmla="*/ 6 h 22"/>
                <a:gd name="T36" fmla="*/ 4 w 52"/>
                <a:gd name="T37" fmla="*/ 7 h 22"/>
                <a:gd name="T38" fmla="*/ 7 w 52"/>
                <a:gd name="T39" fmla="*/ 9 h 22"/>
                <a:gd name="T40" fmla="*/ 11 w 52"/>
                <a:gd name="T41" fmla="*/ 10 h 22"/>
                <a:gd name="T42" fmla="*/ 14 w 52"/>
                <a:gd name="T43" fmla="*/ 10 h 22"/>
                <a:gd name="T44" fmla="*/ 18 w 52"/>
                <a:gd name="T45" fmla="*/ 12 h 22"/>
                <a:gd name="T46" fmla="*/ 21 w 52"/>
                <a:gd name="T47" fmla="*/ 12 h 22"/>
                <a:gd name="T48" fmla="*/ 24 w 52"/>
                <a:gd name="T49" fmla="*/ 13 h 22"/>
                <a:gd name="T50" fmla="*/ 27 w 52"/>
                <a:gd name="T51" fmla="*/ 15 h 22"/>
                <a:gd name="T52" fmla="*/ 32 w 52"/>
                <a:gd name="T53" fmla="*/ 16 h 22"/>
                <a:gd name="T54" fmla="*/ 33 w 52"/>
                <a:gd name="T55" fmla="*/ 18 h 22"/>
                <a:gd name="T56" fmla="*/ 38 w 52"/>
                <a:gd name="T57" fmla="*/ 19 h 22"/>
                <a:gd name="T58" fmla="*/ 41 w 52"/>
                <a:gd name="T59" fmla="*/ 21 h 22"/>
                <a:gd name="T60" fmla="*/ 44 w 52"/>
                <a:gd name="T61" fmla="*/ 22 h 22"/>
                <a:gd name="T62" fmla="*/ 47 w 52"/>
                <a:gd name="T63" fmla="*/ 22 h 22"/>
                <a:gd name="T64" fmla="*/ 49 w 52"/>
                <a:gd name="T65" fmla="*/ 21 h 22"/>
                <a:gd name="T66" fmla="*/ 50 w 52"/>
                <a:gd name="T67" fmla="*/ 21 h 22"/>
                <a:gd name="T68" fmla="*/ 52 w 52"/>
                <a:gd name="T69" fmla="*/ 19 h 22"/>
                <a:gd name="T70" fmla="*/ 50 w 52"/>
                <a:gd name="T71" fmla="*/ 16 h 22"/>
                <a:gd name="T72" fmla="*/ 47 w 52"/>
                <a:gd name="T73" fmla="*/ 13 h 22"/>
                <a:gd name="T74" fmla="*/ 47 w 52"/>
                <a:gd name="T75"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22">
                  <a:moveTo>
                    <a:pt x="47" y="13"/>
                  </a:moveTo>
                  <a:lnTo>
                    <a:pt x="44" y="12"/>
                  </a:lnTo>
                  <a:lnTo>
                    <a:pt x="41" y="10"/>
                  </a:lnTo>
                  <a:lnTo>
                    <a:pt x="38" y="10"/>
                  </a:lnTo>
                  <a:lnTo>
                    <a:pt x="37" y="9"/>
                  </a:lnTo>
                  <a:lnTo>
                    <a:pt x="30" y="7"/>
                  </a:lnTo>
                  <a:lnTo>
                    <a:pt x="26" y="6"/>
                  </a:lnTo>
                  <a:lnTo>
                    <a:pt x="23" y="4"/>
                  </a:lnTo>
                  <a:lnTo>
                    <a:pt x="20" y="3"/>
                  </a:lnTo>
                  <a:lnTo>
                    <a:pt x="17" y="3"/>
                  </a:lnTo>
                  <a:lnTo>
                    <a:pt x="15" y="1"/>
                  </a:lnTo>
                  <a:lnTo>
                    <a:pt x="12" y="1"/>
                  </a:lnTo>
                  <a:lnTo>
                    <a:pt x="9" y="0"/>
                  </a:lnTo>
                  <a:lnTo>
                    <a:pt x="6" y="0"/>
                  </a:lnTo>
                  <a:lnTo>
                    <a:pt x="3" y="0"/>
                  </a:lnTo>
                  <a:lnTo>
                    <a:pt x="0" y="1"/>
                  </a:lnTo>
                  <a:lnTo>
                    <a:pt x="1" y="6"/>
                  </a:lnTo>
                  <a:lnTo>
                    <a:pt x="3" y="6"/>
                  </a:lnTo>
                  <a:lnTo>
                    <a:pt x="4" y="7"/>
                  </a:lnTo>
                  <a:lnTo>
                    <a:pt x="7" y="9"/>
                  </a:lnTo>
                  <a:lnTo>
                    <a:pt x="11" y="10"/>
                  </a:lnTo>
                  <a:lnTo>
                    <a:pt x="14" y="10"/>
                  </a:lnTo>
                  <a:lnTo>
                    <a:pt x="18" y="12"/>
                  </a:lnTo>
                  <a:lnTo>
                    <a:pt x="21" y="12"/>
                  </a:lnTo>
                  <a:lnTo>
                    <a:pt x="24" y="13"/>
                  </a:lnTo>
                  <a:lnTo>
                    <a:pt x="27" y="15"/>
                  </a:lnTo>
                  <a:lnTo>
                    <a:pt x="32" y="16"/>
                  </a:lnTo>
                  <a:lnTo>
                    <a:pt x="33" y="18"/>
                  </a:lnTo>
                  <a:lnTo>
                    <a:pt x="38" y="19"/>
                  </a:lnTo>
                  <a:lnTo>
                    <a:pt x="41" y="21"/>
                  </a:lnTo>
                  <a:lnTo>
                    <a:pt x="44" y="22"/>
                  </a:lnTo>
                  <a:lnTo>
                    <a:pt x="47" y="22"/>
                  </a:lnTo>
                  <a:lnTo>
                    <a:pt x="49" y="21"/>
                  </a:lnTo>
                  <a:lnTo>
                    <a:pt x="50" y="21"/>
                  </a:lnTo>
                  <a:lnTo>
                    <a:pt x="52" y="19"/>
                  </a:lnTo>
                  <a:lnTo>
                    <a:pt x="50" y="16"/>
                  </a:lnTo>
                  <a:lnTo>
                    <a:pt x="47" y="13"/>
                  </a:lnTo>
                  <a:lnTo>
                    <a:pt x="47" y="1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5" name="Freeform 119"/>
            <p:cNvSpPr>
              <a:spLocks/>
            </p:cNvSpPr>
            <p:nvPr/>
          </p:nvSpPr>
          <p:spPr bwMode="auto">
            <a:xfrm>
              <a:off x="4768" y="2949"/>
              <a:ext cx="51" cy="37"/>
            </a:xfrm>
            <a:custGeom>
              <a:avLst/>
              <a:gdLst>
                <a:gd name="T0" fmla="*/ 6 w 55"/>
                <a:gd name="T1" fmla="*/ 2 h 38"/>
                <a:gd name="T2" fmla="*/ 3 w 55"/>
                <a:gd name="T3" fmla="*/ 0 h 38"/>
                <a:gd name="T4" fmla="*/ 2 w 55"/>
                <a:gd name="T5" fmla="*/ 0 h 38"/>
                <a:gd name="T6" fmla="*/ 0 w 55"/>
                <a:gd name="T7" fmla="*/ 0 h 38"/>
                <a:gd name="T8" fmla="*/ 0 w 55"/>
                <a:gd name="T9" fmla="*/ 0 h 38"/>
                <a:gd name="T10" fmla="*/ 0 w 55"/>
                <a:gd name="T11" fmla="*/ 3 h 38"/>
                <a:gd name="T12" fmla="*/ 3 w 55"/>
                <a:gd name="T13" fmla="*/ 8 h 38"/>
                <a:gd name="T14" fmla="*/ 5 w 55"/>
                <a:gd name="T15" fmla="*/ 11 h 38"/>
                <a:gd name="T16" fmla="*/ 8 w 55"/>
                <a:gd name="T17" fmla="*/ 14 h 38"/>
                <a:gd name="T18" fmla="*/ 11 w 55"/>
                <a:gd name="T19" fmla="*/ 17 h 38"/>
                <a:gd name="T20" fmla="*/ 14 w 55"/>
                <a:gd name="T21" fmla="*/ 20 h 38"/>
                <a:gd name="T22" fmla="*/ 17 w 55"/>
                <a:gd name="T23" fmla="*/ 22 h 38"/>
                <a:gd name="T24" fmla="*/ 19 w 55"/>
                <a:gd name="T25" fmla="*/ 23 h 38"/>
                <a:gd name="T26" fmla="*/ 22 w 55"/>
                <a:gd name="T27" fmla="*/ 25 h 38"/>
                <a:gd name="T28" fmla="*/ 23 w 55"/>
                <a:gd name="T29" fmla="*/ 26 h 38"/>
                <a:gd name="T30" fmla="*/ 26 w 55"/>
                <a:gd name="T31" fmla="*/ 28 h 38"/>
                <a:gd name="T32" fmla="*/ 29 w 55"/>
                <a:gd name="T33" fmla="*/ 29 h 38"/>
                <a:gd name="T34" fmla="*/ 34 w 55"/>
                <a:gd name="T35" fmla="*/ 32 h 38"/>
                <a:gd name="T36" fmla="*/ 37 w 55"/>
                <a:gd name="T37" fmla="*/ 34 h 38"/>
                <a:gd name="T38" fmla="*/ 42 w 55"/>
                <a:gd name="T39" fmla="*/ 35 h 38"/>
                <a:gd name="T40" fmla="*/ 45 w 55"/>
                <a:gd name="T41" fmla="*/ 37 h 38"/>
                <a:gd name="T42" fmla="*/ 48 w 55"/>
                <a:gd name="T43" fmla="*/ 37 h 38"/>
                <a:gd name="T44" fmla="*/ 49 w 55"/>
                <a:gd name="T45" fmla="*/ 38 h 38"/>
                <a:gd name="T46" fmla="*/ 52 w 55"/>
                <a:gd name="T47" fmla="*/ 38 h 38"/>
                <a:gd name="T48" fmla="*/ 55 w 55"/>
                <a:gd name="T49" fmla="*/ 37 h 38"/>
                <a:gd name="T50" fmla="*/ 55 w 55"/>
                <a:gd name="T51" fmla="*/ 35 h 38"/>
                <a:gd name="T52" fmla="*/ 54 w 55"/>
                <a:gd name="T53" fmla="*/ 34 h 38"/>
                <a:gd name="T54" fmla="*/ 51 w 55"/>
                <a:gd name="T55" fmla="*/ 31 h 38"/>
                <a:gd name="T56" fmla="*/ 48 w 55"/>
                <a:gd name="T57" fmla="*/ 28 h 38"/>
                <a:gd name="T58" fmla="*/ 45 w 55"/>
                <a:gd name="T59" fmla="*/ 26 h 38"/>
                <a:gd name="T60" fmla="*/ 42 w 55"/>
                <a:gd name="T61" fmla="*/ 25 h 38"/>
                <a:gd name="T62" fmla="*/ 38 w 55"/>
                <a:gd name="T63" fmla="*/ 23 h 38"/>
                <a:gd name="T64" fmla="*/ 35 w 55"/>
                <a:gd name="T65" fmla="*/ 22 h 38"/>
                <a:gd name="T66" fmla="*/ 31 w 55"/>
                <a:gd name="T67" fmla="*/ 20 h 38"/>
                <a:gd name="T68" fmla="*/ 28 w 55"/>
                <a:gd name="T69" fmla="*/ 19 h 38"/>
                <a:gd name="T70" fmla="*/ 23 w 55"/>
                <a:gd name="T71" fmla="*/ 15 h 38"/>
                <a:gd name="T72" fmla="*/ 20 w 55"/>
                <a:gd name="T73" fmla="*/ 14 h 38"/>
                <a:gd name="T74" fmla="*/ 17 w 55"/>
                <a:gd name="T75" fmla="*/ 11 h 38"/>
                <a:gd name="T76" fmla="*/ 14 w 55"/>
                <a:gd name="T77" fmla="*/ 8 h 38"/>
                <a:gd name="T78" fmla="*/ 9 w 55"/>
                <a:gd name="T79" fmla="*/ 3 h 38"/>
                <a:gd name="T80" fmla="*/ 6 w 55"/>
                <a:gd name="T81" fmla="*/ 2 h 38"/>
                <a:gd name="T82" fmla="*/ 6 w 55"/>
                <a:gd name="T83"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38">
                  <a:moveTo>
                    <a:pt x="6" y="2"/>
                  </a:moveTo>
                  <a:lnTo>
                    <a:pt x="3" y="0"/>
                  </a:lnTo>
                  <a:lnTo>
                    <a:pt x="2" y="0"/>
                  </a:lnTo>
                  <a:lnTo>
                    <a:pt x="0" y="0"/>
                  </a:lnTo>
                  <a:lnTo>
                    <a:pt x="0" y="0"/>
                  </a:lnTo>
                  <a:lnTo>
                    <a:pt x="0" y="3"/>
                  </a:lnTo>
                  <a:lnTo>
                    <a:pt x="3" y="8"/>
                  </a:lnTo>
                  <a:lnTo>
                    <a:pt x="5" y="11"/>
                  </a:lnTo>
                  <a:lnTo>
                    <a:pt x="8" y="14"/>
                  </a:lnTo>
                  <a:lnTo>
                    <a:pt x="11" y="17"/>
                  </a:lnTo>
                  <a:lnTo>
                    <a:pt x="14" y="20"/>
                  </a:lnTo>
                  <a:lnTo>
                    <a:pt x="17" y="22"/>
                  </a:lnTo>
                  <a:lnTo>
                    <a:pt x="19" y="23"/>
                  </a:lnTo>
                  <a:lnTo>
                    <a:pt x="22" y="25"/>
                  </a:lnTo>
                  <a:lnTo>
                    <a:pt x="23" y="26"/>
                  </a:lnTo>
                  <a:lnTo>
                    <a:pt x="26" y="28"/>
                  </a:lnTo>
                  <a:lnTo>
                    <a:pt x="29" y="29"/>
                  </a:lnTo>
                  <a:lnTo>
                    <a:pt x="34" y="32"/>
                  </a:lnTo>
                  <a:lnTo>
                    <a:pt x="37" y="34"/>
                  </a:lnTo>
                  <a:lnTo>
                    <a:pt x="42" y="35"/>
                  </a:lnTo>
                  <a:lnTo>
                    <a:pt x="45" y="37"/>
                  </a:lnTo>
                  <a:lnTo>
                    <a:pt x="48" y="37"/>
                  </a:lnTo>
                  <a:lnTo>
                    <a:pt x="49" y="38"/>
                  </a:lnTo>
                  <a:lnTo>
                    <a:pt x="52" y="38"/>
                  </a:lnTo>
                  <a:lnTo>
                    <a:pt x="55" y="37"/>
                  </a:lnTo>
                  <a:lnTo>
                    <a:pt x="55" y="35"/>
                  </a:lnTo>
                  <a:lnTo>
                    <a:pt x="54" y="34"/>
                  </a:lnTo>
                  <a:lnTo>
                    <a:pt x="51" y="31"/>
                  </a:lnTo>
                  <a:lnTo>
                    <a:pt x="48" y="28"/>
                  </a:lnTo>
                  <a:lnTo>
                    <a:pt x="45" y="26"/>
                  </a:lnTo>
                  <a:lnTo>
                    <a:pt x="42" y="25"/>
                  </a:lnTo>
                  <a:lnTo>
                    <a:pt x="38" y="23"/>
                  </a:lnTo>
                  <a:lnTo>
                    <a:pt x="35" y="22"/>
                  </a:lnTo>
                  <a:lnTo>
                    <a:pt x="31" y="20"/>
                  </a:lnTo>
                  <a:lnTo>
                    <a:pt x="28" y="19"/>
                  </a:lnTo>
                  <a:lnTo>
                    <a:pt x="23" y="15"/>
                  </a:lnTo>
                  <a:lnTo>
                    <a:pt x="20" y="14"/>
                  </a:lnTo>
                  <a:lnTo>
                    <a:pt x="17" y="11"/>
                  </a:lnTo>
                  <a:lnTo>
                    <a:pt x="14" y="8"/>
                  </a:lnTo>
                  <a:lnTo>
                    <a:pt x="9" y="3"/>
                  </a:lnTo>
                  <a:lnTo>
                    <a:pt x="6" y="2"/>
                  </a:lnTo>
                  <a:lnTo>
                    <a:pt x="6" y="2"/>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6" name="Freeform 120"/>
            <p:cNvSpPr>
              <a:spLocks/>
            </p:cNvSpPr>
            <p:nvPr/>
          </p:nvSpPr>
          <p:spPr bwMode="auto">
            <a:xfrm>
              <a:off x="4712" y="2964"/>
              <a:ext cx="34" cy="38"/>
            </a:xfrm>
            <a:custGeom>
              <a:avLst/>
              <a:gdLst>
                <a:gd name="T0" fmla="*/ 6 w 37"/>
                <a:gd name="T1" fmla="*/ 0 h 39"/>
                <a:gd name="T2" fmla="*/ 3 w 37"/>
                <a:gd name="T3" fmla="*/ 0 h 39"/>
                <a:gd name="T4" fmla="*/ 0 w 37"/>
                <a:gd name="T5" fmla="*/ 2 h 39"/>
                <a:gd name="T6" fmla="*/ 0 w 37"/>
                <a:gd name="T7" fmla="*/ 7 h 39"/>
                <a:gd name="T8" fmla="*/ 2 w 37"/>
                <a:gd name="T9" fmla="*/ 11 h 39"/>
                <a:gd name="T10" fmla="*/ 2 w 37"/>
                <a:gd name="T11" fmla="*/ 14 h 39"/>
                <a:gd name="T12" fmla="*/ 3 w 37"/>
                <a:gd name="T13" fmla="*/ 17 h 39"/>
                <a:gd name="T14" fmla="*/ 5 w 37"/>
                <a:gd name="T15" fmla="*/ 19 h 39"/>
                <a:gd name="T16" fmla="*/ 8 w 37"/>
                <a:gd name="T17" fmla="*/ 22 h 39"/>
                <a:gd name="T18" fmla="*/ 11 w 37"/>
                <a:gd name="T19" fmla="*/ 26 h 39"/>
                <a:gd name="T20" fmla="*/ 15 w 37"/>
                <a:gd name="T21" fmla="*/ 31 h 39"/>
                <a:gd name="T22" fmla="*/ 20 w 37"/>
                <a:gd name="T23" fmla="*/ 34 h 39"/>
                <a:gd name="T24" fmla="*/ 25 w 37"/>
                <a:gd name="T25" fmla="*/ 37 h 39"/>
                <a:gd name="T26" fmla="*/ 28 w 37"/>
                <a:gd name="T27" fmla="*/ 39 h 39"/>
                <a:gd name="T28" fmla="*/ 31 w 37"/>
                <a:gd name="T29" fmla="*/ 39 h 39"/>
                <a:gd name="T30" fmla="*/ 35 w 37"/>
                <a:gd name="T31" fmla="*/ 39 h 39"/>
                <a:gd name="T32" fmla="*/ 37 w 37"/>
                <a:gd name="T33" fmla="*/ 39 h 39"/>
                <a:gd name="T34" fmla="*/ 37 w 37"/>
                <a:gd name="T35" fmla="*/ 36 h 39"/>
                <a:gd name="T36" fmla="*/ 37 w 37"/>
                <a:gd name="T37" fmla="*/ 34 h 39"/>
                <a:gd name="T38" fmla="*/ 32 w 37"/>
                <a:gd name="T39" fmla="*/ 31 h 39"/>
                <a:gd name="T40" fmla="*/ 28 w 37"/>
                <a:gd name="T41" fmla="*/ 28 h 39"/>
                <a:gd name="T42" fmla="*/ 23 w 37"/>
                <a:gd name="T43" fmla="*/ 23 h 39"/>
                <a:gd name="T44" fmla="*/ 18 w 37"/>
                <a:gd name="T45" fmla="*/ 20 h 39"/>
                <a:gd name="T46" fmla="*/ 14 w 37"/>
                <a:gd name="T47" fmla="*/ 16 h 39"/>
                <a:gd name="T48" fmla="*/ 11 w 37"/>
                <a:gd name="T49" fmla="*/ 11 h 39"/>
                <a:gd name="T50" fmla="*/ 9 w 37"/>
                <a:gd name="T51" fmla="*/ 8 h 39"/>
                <a:gd name="T52" fmla="*/ 8 w 37"/>
                <a:gd name="T53" fmla="*/ 5 h 39"/>
                <a:gd name="T54" fmla="*/ 6 w 37"/>
                <a:gd name="T55" fmla="*/ 4 h 39"/>
                <a:gd name="T56" fmla="*/ 6 w 37"/>
                <a:gd name="T57" fmla="*/ 0 h 39"/>
                <a:gd name="T58" fmla="*/ 6 w 37"/>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9">
                  <a:moveTo>
                    <a:pt x="6" y="0"/>
                  </a:moveTo>
                  <a:lnTo>
                    <a:pt x="3" y="0"/>
                  </a:lnTo>
                  <a:lnTo>
                    <a:pt x="0" y="2"/>
                  </a:lnTo>
                  <a:lnTo>
                    <a:pt x="0" y="7"/>
                  </a:lnTo>
                  <a:lnTo>
                    <a:pt x="2" y="11"/>
                  </a:lnTo>
                  <a:lnTo>
                    <a:pt x="2" y="14"/>
                  </a:lnTo>
                  <a:lnTo>
                    <a:pt x="3" y="17"/>
                  </a:lnTo>
                  <a:lnTo>
                    <a:pt x="5" y="19"/>
                  </a:lnTo>
                  <a:lnTo>
                    <a:pt x="8" y="22"/>
                  </a:lnTo>
                  <a:lnTo>
                    <a:pt x="11" y="26"/>
                  </a:lnTo>
                  <a:lnTo>
                    <a:pt x="15" y="31"/>
                  </a:lnTo>
                  <a:lnTo>
                    <a:pt x="20" y="34"/>
                  </a:lnTo>
                  <a:lnTo>
                    <a:pt x="25" y="37"/>
                  </a:lnTo>
                  <a:lnTo>
                    <a:pt x="28" y="39"/>
                  </a:lnTo>
                  <a:lnTo>
                    <a:pt x="31" y="39"/>
                  </a:lnTo>
                  <a:lnTo>
                    <a:pt x="35" y="39"/>
                  </a:lnTo>
                  <a:lnTo>
                    <a:pt x="37" y="39"/>
                  </a:lnTo>
                  <a:lnTo>
                    <a:pt x="37" y="36"/>
                  </a:lnTo>
                  <a:lnTo>
                    <a:pt x="37" y="34"/>
                  </a:lnTo>
                  <a:lnTo>
                    <a:pt x="32" y="31"/>
                  </a:lnTo>
                  <a:lnTo>
                    <a:pt x="28" y="28"/>
                  </a:lnTo>
                  <a:lnTo>
                    <a:pt x="23" y="23"/>
                  </a:lnTo>
                  <a:lnTo>
                    <a:pt x="18" y="20"/>
                  </a:lnTo>
                  <a:lnTo>
                    <a:pt x="14" y="16"/>
                  </a:lnTo>
                  <a:lnTo>
                    <a:pt x="11" y="11"/>
                  </a:lnTo>
                  <a:lnTo>
                    <a:pt x="9" y="8"/>
                  </a:lnTo>
                  <a:lnTo>
                    <a:pt x="8" y="5"/>
                  </a:lnTo>
                  <a:lnTo>
                    <a:pt x="6" y="4"/>
                  </a:lnTo>
                  <a:lnTo>
                    <a:pt x="6" y="0"/>
                  </a:lnTo>
                  <a:lnTo>
                    <a:pt x="6"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7" name="Freeform 121"/>
            <p:cNvSpPr>
              <a:spLocks/>
            </p:cNvSpPr>
            <p:nvPr/>
          </p:nvSpPr>
          <p:spPr bwMode="auto">
            <a:xfrm>
              <a:off x="4810" y="2920"/>
              <a:ext cx="49" cy="73"/>
            </a:xfrm>
            <a:custGeom>
              <a:avLst/>
              <a:gdLst>
                <a:gd name="T0" fmla="*/ 51 w 52"/>
                <a:gd name="T1" fmla="*/ 0 h 75"/>
                <a:gd name="T2" fmla="*/ 46 w 52"/>
                <a:gd name="T3" fmla="*/ 1 h 75"/>
                <a:gd name="T4" fmla="*/ 44 w 52"/>
                <a:gd name="T5" fmla="*/ 4 h 75"/>
                <a:gd name="T6" fmla="*/ 41 w 52"/>
                <a:gd name="T7" fmla="*/ 7 h 75"/>
                <a:gd name="T8" fmla="*/ 40 w 52"/>
                <a:gd name="T9" fmla="*/ 10 h 75"/>
                <a:gd name="T10" fmla="*/ 37 w 52"/>
                <a:gd name="T11" fmla="*/ 13 h 75"/>
                <a:gd name="T12" fmla="*/ 35 w 52"/>
                <a:gd name="T13" fmla="*/ 16 h 75"/>
                <a:gd name="T14" fmla="*/ 34 w 52"/>
                <a:gd name="T15" fmla="*/ 21 h 75"/>
                <a:gd name="T16" fmla="*/ 32 w 52"/>
                <a:gd name="T17" fmla="*/ 26 h 75"/>
                <a:gd name="T18" fmla="*/ 31 w 52"/>
                <a:gd name="T19" fmla="*/ 30 h 75"/>
                <a:gd name="T20" fmla="*/ 29 w 52"/>
                <a:gd name="T21" fmla="*/ 33 h 75"/>
                <a:gd name="T22" fmla="*/ 26 w 52"/>
                <a:gd name="T23" fmla="*/ 38 h 75"/>
                <a:gd name="T24" fmla="*/ 26 w 52"/>
                <a:gd name="T25" fmla="*/ 41 h 75"/>
                <a:gd name="T26" fmla="*/ 23 w 52"/>
                <a:gd name="T27" fmla="*/ 44 h 75"/>
                <a:gd name="T28" fmla="*/ 22 w 52"/>
                <a:gd name="T29" fmla="*/ 49 h 75"/>
                <a:gd name="T30" fmla="*/ 18 w 52"/>
                <a:gd name="T31" fmla="*/ 50 h 75"/>
                <a:gd name="T32" fmla="*/ 15 w 52"/>
                <a:gd name="T33" fmla="*/ 53 h 75"/>
                <a:gd name="T34" fmla="*/ 12 w 52"/>
                <a:gd name="T35" fmla="*/ 55 h 75"/>
                <a:gd name="T36" fmla="*/ 11 w 52"/>
                <a:gd name="T37" fmla="*/ 56 h 75"/>
                <a:gd name="T38" fmla="*/ 9 w 52"/>
                <a:gd name="T39" fmla="*/ 59 h 75"/>
                <a:gd name="T40" fmla="*/ 6 w 52"/>
                <a:gd name="T41" fmla="*/ 62 h 75"/>
                <a:gd name="T42" fmla="*/ 5 w 52"/>
                <a:gd name="T43" fmla="*/ 65 h 75"/>
                <a:gd name="T44" fmla="*/ 2 w 52"/>
                <a:gd name="T45" fmla="*/ 68 h 75"/>
                <a:gd name="T46" fmla="*/ 0 w 52"/>
                <a:gd name="T47" fmla="*/ 70 h 75"/>
                <a:gd name="T48" fmla="*/ 0 w 52"/>
                <a:gd name="T49" fmla="*/ 73 h 75"/>
                <a:gd name="T50" fmla="*/ 3 w 52"/>
                <a:gd name="T51" fmla="*/ 73 h 75"/>
                <a:gd name="T52" fmla="*/ 6 w 52"/>
                <a:gd name="T53" fmla="*/ 75 h 75"/>
                <a:gd name="T54" fmla="*/ 9 w 52"/>
                <a:gd name="T55" fmla="*/ 70 h 75"/>
                <a:gd name="T56" fmla="*/ 14 w 52"/>
                <a:gd name="T57" fmla="*/ 67 h 75"/>
                <a:gd name="T58" fmla="*/ 17 w 52"/>
                <a:gd name="T59" fmla="*/ 64 h 75"/>
                <a:gd name="T60" fmla="*/ 22 w 52"/>
                <a:gd name="T61" fmla="*/ 59 h 75"/>
                <a:gd name="T62" fmla="*/ 23 w 52"/>
                <a:gd name="T63" fmla="*/ 56 h 75"/>
                <a:gd name="T64" fmla="*/ 28 w 52"/>
                <a:gd name="T65" fmla="*/ 52 h 75"/>
                <a:gd name="T66" fmla="*/ 31 w 52"/>
                <a:gd name="T67" fmla="*/ 47 h 75"/>
                <a:gd name="T68" fmla="*/ 34 w 52"/>
                <a:gd name="T69" fmla="*/ 44 h 75"/>
                <a:gd name="T70" fmla="*/ 35 w 52"/>
                <a:gd name="T71" fmla="*/ 38 h 75"/>
                <a:gd name="T72" fmla="*/ 38 w 52"/>
                <a:gd name="T73" fmla="*/ 33 h 75"/>
                <a:gd name="T74" fmla="*/ 41 w 52"/>
                <a:gd name="T75" fmla="*/ 30 h 75"/>
                <a:gd name="T76" fmla="*/ 43 w 52"/>
                <a:gd name="T77" fmla="*/ 26 h 75"/>
                <a:gd name="T78" fmla="*/ 44 w 52"/>
                <a:gd name="T79" fmla="*/ 19 h 75"/>
                <a:gd name="T80" fmla="*/ 48 w 52"/>
                <a:gd name="T81" fmla="*/ 15 h 75"/>
                <a:gd name="T82" fmla="*/ 49 w 52"/>
                <a:gd name="T83" fmla="*/ 10 h 75"/>
                <a:gd name="T84" fmla="*/ 52 w 52"/>
                <a:gd name="T85" fmla="*/ 6 h 75"/>
                <a:gd name="T86" fmla="*/ 51 w 52"/>
                <a:gd name="T87" fmla="*/ 3 h 75"/>
                <a:gd name="T88" fmla="*/ 51 w 52"/>
                <a:gd name="T89" fmla="*/ 0 h 75"/>
                <a:gd name="T90" fmla="*/ 51 w 52"/>
                <a:gd name="T9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75">
                  <a:moveTo>
                    <a:pt x="51" y="0"/>
                  </a:moveTo>
                  <a:lnTo>
                    <a:pt x="46" y="1"/>
                  </a:lnTo>
                  <a:lnTo>
                    <a:pt x="44" y="4"/>
                  </a:lnTo>
                  <a:lnTo>
                    <a:pt x="41" y="7"/>
                  </a:lnTo>
                  <a:lnTo>
                    <a:pt x="40" y="10"/>
                  </a:lnTo>
                  <a:lnTo>
                    <a:pt x="37" y="13"/>
                  </a:lnTo>
                  <a:lnTo>
                    <a:pt x="35" y="16"/>
                  </a:lnTo>
                  <a:lnTo>
                    <a:pt x="34" y="21"/>
                  </a:lnTo>
                  <a:lnTo>
                    <a:pt x="32" y="26"/>
                  </a:lnTo>
                  <a:lnTo>
                    <a:pt x="31" y="30"/>
                  </a:lnTo>
                  <a:lnTo>
                    <a:pt x="29" y="33"/>
                  </a:lnTo>
                  <a:lnTo>
                    <a:pt x="26" y="38"/>
                  </a:lnTo>
                  <a:lnTo>
                    <a:pt x="26" y="41"/>
                  </a:lnTo>
                  <a:lnTo>
                    <a:pt x="23" y="44"/>
                  </a:lnTo>
                  <a:lnTo>
                    <a:pt x="22" y="49"/>
                  </a:lnTo>
                  <a:lnTo>
                    <a:pt x="18" y="50"/>
                  </a:lnTo>
                  <a:lnTo>
                    <a:pt x="15" y="53"/>
                  </a:lnTo>
                  <a:lnTo>
                    <a:pt x="12" y="55"/>
                  </a:lnTo>
                  <a:lnTo>
                    <a:pt x="11" y="56"/>
                  </a:lnTo>
                  <a:lnTo>
                    <a:pt x="9" y="59"/>
                  </a:lnTo>
                  <a:lnTo>
                    <a:pt x="6" y="62"/>
                  </a:lnTo>
                  <a:lnTo>
                    <a:pt x="5" y="65"/>
                  </a:lnTo>
                  <a:lnTo>
                    <a:pt x="2" y="68"/>
                  </a:lnTo>
                  <a:lnTo>
                    <a:pt x="0" y="70"/>
                  </a:lnTo>
                  <a:lnTo>
                    <a:pt x="0" y="73"/>
                  </a:lnTo>
                  <a:lnTo>
                    <a:pt x="3" y="73"/>
                  </a:lnTo>
                  <a:lnTo>
                    <a:pt x="6" y="75"/>
                  </a:lnTo>
                  <a:lnTo>
                    <a:pt x="9" y="70"/>
                  </a:lnTo>
                  <a:lnTo>
                    <a:pt x="14" y="67"/>
                  </a:lnTo>
                  <a:lnTo>
                    <a:pt x="17" y="64"/>
                  </a:lnTo>
                  <a:lnTo>
                    <a:pt x="22" y="59"/>
                  </a:lnTo>
                  <a:lnTo>
                    <a:pt x="23" y="56"/>
                  </a:lnTo>
                  <a:lnTo>
                    <a:pt x="28" y="52"/>
                  </a:lnTo>
                  <a:lnTo>
                    <a:pt x="31" y="47"/>
                  </a:lnTo>
                  <a:lnTo>
                    <a:pt x="34" y="44"/>
                  </a:lnTo>
                  <a:lnTo>
                    <a:pt x="35" y="38"/>
                  </a:lnTo>
                  <a:lnTo>
                    <a:pt x="38" y="33"/>
                  </a:lnTo>
                  <a:lnTo>
                    <a:pt x="41" y="30"/>
                  </a:lnTo>
                  <a:lnTo>
                    <a:pt x="43" y="26"/>
                  </a:lnTo>
                  <a:lnTo>
                    <a:pt x="44" y="19"/>
                  </a:lnTo>
                  <a:lnTo>
                    <a:pt x="48" y="15"/>
                  </a:lnTo>
                  <a:lnTo>
                    <a:pt x="49" y="10"/>
                  </a:lnTo>
                  <a:lnTo>
                    <a:pt x="52" y="6"/>
                  </a:lnTo>
                  <a:lnTo>
                    <a:pt x="51" y="3"/>
                  </a:lnTo>
                  <a:lnTo>
                    <a:pt x="51" y="0"/>
                  </a:lnTo>
                  <a:lnTo>
                    <a:pt x="51"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8" name="Freeform 122"/>
            <p:cNvSpPr>
              <a:spLocks/>
            </p:cNvSpPr>
            <p:nvPr/>
          </p:nvSpPr>
          <p:spPr bwMode="auto">
            <a:xfrm>
              <a:off x="4766" y="2948"/>
              <a:ext cx="48" cy="63"/>
            </a:xfrm>
            <a:custGeom>
              <a:avLst/>
              <a:gdLst>
                <a:gd name="T0" fmla="*/ 48 w 52"/>
                <a:gd name="T1" fmla="*/ 0 h 64"/>
                <a:gd name="T2" fmla="*/ 43 w 52"/>
                <a:gd name="T3" fmla="*/ 1 h 64"/>
                <a:gd name="T4" fmla="*/ 40 w 52"/>
                <a:gd name="T5" fmla="*/ 4 h 64"/>
                <a:gd name="T6" fmla="*/ 38 w 52"/>
                <a:gd name="T7" fmla="*/ 7 h 64"/>
                <a:gd name="T8" fmla="*/ 35 w 52"/>
                <a:gd name="T9" fmla="*/ 12 h 64"/>
                <a:gd name="T10" fmla="*/ 32 w 52"/>
                <a:gd name="T11" fmla="*/ 15 h 64"/>
                <a:gd name="T12" fmla="*/ 31 w 52"/>
                <a:gd name="T13" fmla="*/ 20 h 64"/>
                <a:gd name="T14" fmla="*/ 28 w 52"/>
                <a:gd name="T15" fmla="*/ 24 h 64"/>
                <a:gd name="T16" fmla="*/ 26 w 52"/>
                <a:gd name="T17" fmla="*/ 30 h 64"/>
                <a:gd name="T18" fmla="*/ 23 w 52"/>
                <a:gd name="T19" fmla="*/ 33 h 64"/>
                <a:gd name="T20" fmla="*/ 20 w 52"/>
                <a:gd name="T21" fmla="*/ 38 h 64"/>
                <a:gd name="T22" fmla="*/ 19 w 52"/>
                <a:gd name="T23" fmla="*/ 42 h 64"/>
                <a:gd name="T24" fmla="*/ 15 w 52"/>
                <a:gd name="T25" fmla="*/ 46 h 64"/>
                <a:gd name="T26" fmla="*/ 12 w 52"/>
                <a:gd name="T27" fmla="*/ 49 h 64"/>
                <a:gd name="T28" fmla="*/ 8 w 52"/>
                <a:gd name="T29" fmla="*/ 53 h 64"/>
                <a:gd name="T30" fmla="*/ 3 w 52"/>
                <a:gd name="T31" fmla="*/ 55 h 64"/>
                <a:gd name="T32" fmla="*/ 0 w 52"/>
                <a:gd name="T33" fmla="*/ 56 h 64"/>
                <a:gd name="T34" fmla="*/ 0 w 52"/>
                <a:gd name="T35" fmla="*/ 59 h 64"/>
                <a:gd name="T36" fmla="*/ 0 w 52"/>
                <a:gd name="T37" fmla="*/ 64 h 64"/>
                <a:gd name="T38" fmla="*/ 5 w 52"/>
                <a:gd name="T39" fmla="*/ 62 h 64"/>
                <a:gd name="T40" fmla="*/ 9 w 52"/>
                <a:gd name="T41" fmla="*/ 62 h 64"/>
                <a:gd name="T42" fmla="*/ 12 w 52"/>
                <a:gd name="T43" fmla="*/ 61 h 64"/>
                <a:gd name="T44" fmla="*/ 17 w 52"/>
                <a:gd name="T45" fmla="*/ 58 h 64"/>
                <a:gd name="T46" fmla="*/ 19 w 52"/>
                <a:gd name="T47" fmla="*/ 55 h 64"/>
                <a:gd name="T48" fmla="*/ 22 w 52"/>
                <a:gd name="T49" fmla="*/ 52 h 64"/>
                <a:gd name="T50" fmla="*/ 25 w 52"/>
                <a:gd name="T51" fmla="*/ 47 h 64"/>
                <a:gd name="T52" fmla="*/ 28 w 52"/>
                <a:gd name="T53" fmla="*/ 44 h 64"/>
                <a:gd name="T54" fmla="*/ 29 w 52"/>
                <a:gd name="T55" fmla="*/ 39 h 64"/>
                <a:gd name="T56" fmla="*/ 32 w 52"/>
                <a:gd name="T57" fmla="*/ 35 h 64"/>
                <a:gd name="T58" fmla="*/ 34 w 52"/>
                <a:gd name="T59" fmla="*/ 30 h 64"/>
                <a:gd name="T60" fmla="*/ 35 w 52"/>
                <a:gd name="T61" fmla="*/ 26 h 64"/>
                <a:gd name="T62" fmla="*/ 38 w 52"/>
                <a:gd name="T63" fmla="*/ 21 h 64"/>
                <a:gd name="T64" fmla="*/ 40 w 52"/>
                <a:gd name="T65" fmla="*/ 18 h 64"/>
                <a:gd name="T66" fmla="*/ 41 w 52"/>
                <a:gd name="T67" fmla="*/ 15 h 64"/>
                <a:gd name="T68" fmla="*/ 45 w 52"/>
                <a:gd name="T69" fmla="*/ 12 h 64"/>
                <a:gd name="T70" fmla="*/ 48 w 52"/>
                <a:gd name="T71" fmla="*/ 7 h 64"/>
                <a:gd name="T72" fmla="*/ 51 w 52"/>
                <a:gd name="T73" fmla="*/ 4 h 64"/>
                <a:gd name="T74" fmla="*/ 52 w 52"/>
                <a:gd name="T75" fmla="*/ 1 h 64"/>
                <a:gd name="T76" fmla="*/ 52 w 52"/>
                <a:gd name="T77" fmla="*/ 1 h 64"/>
                <a:gd name="T78" fmla="*/ 51 w 52"/>
                <a:gd name="T79" fmla="*/ 0 h 64"/>
                <a:gd name="T80" fmla="*/ 48 w 52"/>
                <a:gd name="T81" fmla="*/ 0 h 64"/>
                <a:gd name="T82" fmla="*/ 48 w 52"/>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64">
                  <a:moveTo>
                    <a:pt x="48" y="0"/>
                  </a:moveTo>
                  <a:lnTo>
                    <a:pt x="43" y="1"/>
                  </a:lnTo>
                  <a:lnTo>
                    <a:pt x="40" y="4"/>
                  </a:lnTo>
                  <a:lnTo>
                    <a:pt x="38" y="7"/>
                  </a:lnTo>
                  <a:lnTo>
                    <a:pt x="35" y="12"/>
                  </a:lnTo>
                  <a:lnTo>
                    <a:pt x="32" y="15"/>
                  </a:lnTo>
                  <a:lnTo>
                    <a:pt x="31" y="20"/>
                  </a:lnTo>
                  <a:lnTo>
                    <a:pt x="28" y="24"/>
                  </a:lnTo>
                  <a:lnTo>
                    <a:pt x="26" y="30"/>
                  </a:lnTo>
                  <a:lnTo>
                    <a:pt x="23" y="33"/>
                  </a:lnTo>
                  <a:lnTo>
                    <a:pt x="20" y="38"/>
                  </a:lnTo>
                  <a:lnTo>
                    <a:pt x="19" y="42"/>
                  </a:lnTo>
                  <a:lnTo>
                    <a:pt x="15" y="46"/>
                  </a:lnTo>
                  <a:lnTo>
                    <a:pt x="12" y="49"/>
                  </a:lnTo>
                  <a:lnTo>
                    <a:pt x="8" y="53"/>
                  </a:lnTo>
                  <a:lnTo>
                    <a:pt x="3" y="55"/>
                  </a:lnTo>
                  <a:lnTo>
                    <a:pt x="0" y="56"/>
                  </a:lnTo>
                  <a:lnTo>
                    <a:pt x="0" y="59"/>
                  </a:lnTo>
                  <a:lnTo>
                    <a:pt x="0" y="64"/>
                  </a:lnTo>
                  <a:lnTo>
                    <a:pt x="5" y="62"/>
                  </a:lnTo>
                  <a:lnTo>
                    <a:pt x="9" y="62"/>
                  </a:lnTo>
                  <a:lnTo>
                    <a:pt x="12" y="61"/>
                  </a:lnTo>
                  <a:lnTo>
                    <a:pt x="17" y="58"/>
                  </a:lnTo>
                  <a:lnTo>
                    <a:pt x="19" y="55"/>
                  </a:lnTo>
                  <a:lnTo>
                    <a:pt x="22" y="52"/>
                  </a:lnTo>
                  <a:lnTo>
                    <a:pt x="25" y="47"/>
                  </a:lnTo>
                  <a:lnTo>
                    <a:pt x="28" y="44"/>
                  </a:lnTo>
                  <a:lnTo>
                    <a:pt x="29" y="39"/>
                  </a:lnTo>
                  <a:lnTo>
                    <a:pt x="32" y="35"/>
                  </a:lnTo>
                  <a:lnTo>
                    <a:pt x="34" y="30"/>
                  </a:lnTo>
                  <a:lnTo>
                    <a:pt x="35" y="26"/>
                  </a:lnTo>
                  <a:lnTo>
                    <a:pt x="38" y="21"/>
                  </a:lnTo>
                  <a:lnTo>
                    <a:pt x="40" y="18"/>
                  </a:lnTo>
                  <a:lnTo>
                    <a:pt x="41" y="15"/>
                  </a:lnTo>
                  <a:lnTo>
                    <a:pt x="45" y="12"/>
                  </a:lnTo>
                  <a:lnTo>
                    <a:pt x="48" y="7"/>
                  </a:lnTo>
                  <a:lnTo>
                    <a:pt x="51" y="4"/>
                  </a:lnTo>
                  <a:lnTo>
                    <a:pt x="52" y="1"/>
                  </a:lnTo>
                  <a:lnTo>
                    <a:pt x="52" y="1"/>
                  </a:lnTo>
                  <a:lnTo>
                    <a:pt x="51" y="0"/>
                  </a:lnTo>
                  <a:lnTo>
                    <a:pt x="48" y="0"/>
                  </a:lnTo>
                  <a:lnTo>
                    <a:pt x="48"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39" name="Freeform 123"/>
            <p:cNvSpPr>
              <a:spLocks/>
            </p:cNvSpPr>
            <p:nvPr/>
          </p:nvSpPr>
          <p:spPr bwMode="auto">
            <a:xfrm>
              <a:off x="4707" y="2963"/>
              <a:ext cx="40" cy="54"/>
            </a:xfrm>
            <a:custGeom>
              <a:avLst/>
              <a:gdLst>
                <a:gd name="T0" fmla="*/ 41 w 44"/>
                <a:gd name="T1" fmla="*/ 0 h 55"/>
                <a:gd name="T2" fmla="*/ 38 w 44"/>
                <a:gd name="T3" fmla="*/ 1 h 55"/>
                <a:gd name="T4" fmla="*/ 35 w 44"/>
                <a:gd name="T5" fmla="*/ 5 h 55"/>
                <a:gd name="T6" fmla="*/ 32 w 44"/>
                <a:gd name="T7" fmla="*/ 8 h 55"/>
                <a:gd name="T8" fmla="*/ 31 w 44"/>
                <a:gd name="T9" fmla="*/ 11 h 55"/>
                <a:gd name="T10" fmla="*/ 29 w 44"/>
                <a:gd name="T11" fmla="*/ 14 h 55"/>
                <a:gd name="T12" fmla="*/ 27 w 44"/>
                <a:gd name="T13" fmla="*/ 18 h 55"/>
                <a:gd name="T14" fmla="*/ 26 w 44"/>
                <a:gd name="T15" fmla="*/ 21 h 55"/>
                <a:gd name="T16" fmla="*/ 26 w 44"/>
                <a:gd name="T17" fmla="*/ 26 h 55"/>
                <a:gd name="T18" fmla="*/ 23 w 44"/>
                <a:gd name="T19" fmla="*/ 29 h 55"/>
                <a:gd name="T20" fmla="*/ 21 w 44"/>
                <a:gd name="T21" fmla="*/ 32 h 55"/>
                <a:gd name="T22" fmla="*/ 20 w 44"/>
                <a:gd name="T23" fmla="*/ 35 h 55"/>
                <a:gd name="T24" fmla="*/ 18 w 44"/>
                <a:gd name="T25" fmla="*/ 40 h 55"/>
                <a:gd name="T26" fmla="*/ 15 w 44"/>
                <a:gd name="T27" fmla="*/ 41 h 55"/>
                <a:gd name="T28" fmla="*/ 12 w 44"/>
                <a:gd name="T29" fmla="*/ 43 h 55"/>
                <a:gd name="T30" fmla="*/ 9 w 44"/>
                <a:gd name="T31" fmla="*/ 46 h 55"/>
                <a:gd name="T32" fmla="*/ 6 w 44"/>
                <a:gd name="T33" fmla="*/ 47 h 55"/>
                <a:gd name="T34" fmla="*/ 1 w 44"/>
                <a:gd name="T35" fmla="*/ 47 h 55"/>
                <a:gd name="T36" fmla="*/ 0 w 44"/>
                <a:gd name="T37" fmla="*/ 50 h 55"/>
                <a:gd name="T38" fmla="*/ 0 w 44"/>
                <a:gd name="T39" fmla="*/ 52 h 55"/>
                <a:gd name="T40" fmla="*/ 1 w 44"/>
                <a:gd name="T41" fmla="*/ 52 h 55"/>
                <a:gd name="T42" fmla="*/ 3 w 44"/>
                <a:gd name="T43" fmla="*/ 53 h 55"/>
                <a:gd name="T44" fmla="*/ 8 w 44"/>
                <a:gd name="T45" fmla="*/ 55 h 55"/>
                <a:gd name="T46" fmla="*/ 11 w 44"/>
                <a:gd name="T47" fmla="*/ 55 h 55"/>
                <a:gd name="T48" fmla="*/ 14 w 44"/>
                <a:gd name="T49" fmla="*/ 53 h 55"/>
                <a:gd name="T50" fmla="*/ 17 w 44"/>
                <a:gd name="T51" fmla="*/ 52 h 55"/>
                <a:gd name="T52" fmla="*/ 20 w 44"/>
                <a:gd name="T53" fmla="*/ 50 h 55"/>
                <a:gd name="T54" fmla="*/ 21 w 44"/>
                <a:gd name="T55" fmla="*/ 47 h 55"/>
                <a:gd name="T56" fmla="*/ 24 w 44"/>
                <a:gd name="T57" fmla="*/ 46 h 55"/>
                <a:gd name="T58" fmla="*/ 27 w 44"/>
                <a:gd name="T59" fmla="*/ 41 h 55"/>
                <a:gd name="T60" fmla="*/ 29 w 44"/>
                <a:gd name="T61" fmla="*/ 38 h 55"/>
                <a:gd name="T62" fmla="*/ 31 w 44"/>
                <a:gd name="T63" fmla="*/ 34 h 55"/>
                <a:gd name="T64" fmla="*/ 32 w 44"/>
                <a:gd name="T65" fmla="*/ 29 h 55"/>
                <a:gd name="T66" fmla="*/ 35 w 44"/>
                <a:gd name="T67" fmla="*/ 26 h 55"/>
                <a:gd name="T68" fmla="*/ 37 w 44"/>
                <a:gd name="T69" fmla="*/ 21 h 55"/>
                <a:gd name="T70" fmla="*/ 38 w 44"/>
                <a:gd name="T71" fmla="*/ 17 h 55"/>
                <a:gd name="T72" fmla="*/ 40 w 44"/>
                <a:gd name="T73" fmla="*/ 14 h 55"/>
                <a:gd name="T74" fmla="*/ 43 w 44"/>
                <a:gd name="T75" fmla="*/ 9 h 55"/>
                <a:gd name="T76" fmla="*/ 44 w 44"/>
                <a:gd name="T77" fmla="*/ 6 h 55"/>
                <a:gd name="T78" fmla="*/ 44 w 44"/>
                <a:gd name="T79" fmla="*/ 3 h 55"/>
                <a:gd name="T80" fmla="*/ 44 w 44"/>
                <a:gd name="T81" fmla="*/ 1 h 55"/>
                <a:gd name="T82" fmla="*/ 43 w 44"/>
                <a:gd name="T83" fmla="*/ 0 h 55"/>
                <a:gd name="T84" fmla="*/ 41 w 44"/>
                <a:gd name="T85" fmla="*/ 0 h 55"/>
                <a:gd name="T86" fmla="*/ 41 w 44"/>
                <a:gd name="T8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5">
                  <a:moveTo>
                    <a:pt x="41" y="0"/>
                  </a:moveTo>
                  <a:lnTo>
                    <a:pt x="38" y="1"/>
                  </a:lnTo>
                  <a:lnTo>
                    <a:pt x="35" y="5"/>
                  </a:lnTo>
                  <a:lnTo>
                    <a:pt x="32" y="8"/>
                  </a:lnTo>
                  <a:lnTo>
                    <a:pt x="31" y="11"/>
                  </a:lnTo>
                  <a:lnTo>
                    <a:pt x="29" y="14"/>
                  </a:lnTo>
                  <a:lnTo>
                    <a:pt x="27" y="18"/>
                  </a:lnTo>
                  <a:lnTo>
                    <a:pt x="26" y="21"/>
                  </a:lnTo>
                  <a:lnTo>
                    <a:pt x="26" y="26"/>
                  </a:lnTo>
                  <a:lnTo>
                    <a:pt x="23" y="29"/>
                  </a:lnTo>
                  <a:lnTo>
                    <a:pt x="21" y="32"/>
                  </a:lnTo>
                  <a:lnTo>
                    <a:pt x="20" y="35"/>
                  </a:lnTo>
                  <a:lnTo>
                    <a:pt x="18" y="40"/>
                  </a:lnTo>
                  <a:lnTo>
                    <a:pt x="15" y="41"/>
                  </a:lnTo>
                  <a:lnTo>
                    <a:pt x="12" y="43"/>
                  </a:lnTo>
                  <a:lnTo>
                    <a:pt x="9" y="46"/>
                  </a:lnTo>
                  <a:lnTo>
                    <a:pt x="6" y="47"/>
                  </a:lnTo>
                  <a:lnTo>
                    <a:pt x="1" y="47"/>
                  </a:lnTo>
                  <a:lnTo>
                    <a:pt x="0" y="50"/>
                  </a:lnTo>
                  <a:lnTo>
                    <a:pt x="0" y="52"/>
                  </a:lnTo>
                  <a:lnTo>
                    <a:pt x="1" y="52"/>
                  </a:lnTo>
                  <a:lnTo>
                    <a:pt x="3" y="53"/>
                  </a:lnTo>
                  <a:lnTo>
                    <a:pt x="8" y="55"/>
                  </a:lnTo>
                  <a:lnTo>
                    <a:pt x="11" y="55"/>
                  </a:lnTo>
                  <a:lnTo>
                    <a:pt x="14" y="53"/>
                  </a:lnTo>
                  <a:lnTo>
                    <a:pt x="17" y="52"/>
                  </a:lnTo>
                  <a:lnTo>
                    <a:pt x="20" y="50"/>
                  </a:lnTo>
                  <a:lnTo>
                    <a:pt x="21" y="47"/>
                  </a:lnTo>
                  <a:lnTo>
                    <a:pt x="24" y="46"/>
                  </a:lnTo>
                  <a:lnTo>
                    <a:pt x="27" y="41"/>
                  </a:lnTo>
                  <a:lnTo>
                    <a:pt x="29" y="38"/>
                  </a:lnTo>
                  <a:lnTo>
                    <a:pt x="31" y="34"/>
                  </a:lnTo>
                  <a:lnTo>
                    <a:pt x="32" y="29"/>
                  </a:lnTo>
                  <a:lnTo>
                    <a:pt x="35" y="26"/>
                  </a:lnTo>
                  <a:lnTo>
                    <a:pt x="37" y="21"/>
                  </a:lnTo>
                  <a:lnTo>
                    <a:pt x="38" y="17"/>
                  </a:lnTo>
                  <a:lnTo>
                    <a:pt x="40" y="14"/>
                  </a:lnTo>
                  <a:lnTo>
                    <a:pt x="43" y="9"/>
                  </a:lnTo>
                  <a:lnTo>
                    <a:pt x="44" y="6"/>
                  </a:lnTo>
                  <a:lnTo>
                    <a:pt x="44" y="3"/>
                  </a:lnTo>
                  <a:lnTo>
                    <a:pt x="44" y="1"/>
                  </a:lnTo>
                  <a:lnTo>
                    <a:pt x="43" y="0"/>
                  </a:lnTo>
                  <a:lnTo>
                    <a:pt x="41" y="0"/>
                  </a:lnTo>
                  <a:lnTo>
                    <a:pt x="41"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0" name="Freeform 124"/>
            <p:cNvSpPr>
              <a:spLocks/>
            </p:cNvSpPr>
            <p:nvPr/>
          </p:nvSpPr>
          <p:spPr bwMode="auto">
            <a:xfrm>
              <a:off x="4749" y="2975"/>
              <a:ext cx="27" cy="28"/>
            </a:xfrm>
            <a:custGeom>
              <a:avLst/>
              <a:gdLst>
                <a:gd name="T0" fmla="*/ 29 w 29"/>
                <a:gd name="T1" fmla="*/ 3 h 29"/>
                <a:gd name="T2" fmla="*/ 27 w 29"/>
                <a:gd name="T3" fmla="*/ 0 h 29"/>
                <a:gd name="T4" fmla="*/ 23 w 29"/>
                <a:gd name="T5" fmla="*/ 3 h 29"/>
                <a:gd name="T6" fmla="*/ 20 w 29"/>
                <a:gd name="T7" fmla="*/ 5 h 29"/>
                <a:gd name="T8" fmla="*/ 18 w 29"/>
                <a:gd name="T9" fmla="*/ 8 h 29"/>
                <a:gd name="T10" fmla="*/ 15 w 29"/>
                <a:gd name="T11" fmla="*/ 11 h 29"/>
                <a:gd name="T12" fmla="*/ 14 w 29"/>
                <a:gd name="T13" fmla="*/ 14 h 29"/>
                <a:gd name="T14" fmla="*/ 9 w 29"/>
                <a:gd name="T15" fmla="*/ 17 h 29"/>
                <a:gd name="T16" fmla="*/ 6 w 29"/>
                <a:gd name="T17" fmla="*/ 22 h 29"/>
                <a:gd name="T18" fmla="*/ 3 w 29"/>
                <a:gd name="T19" fmla="*/ 25 h 29"/>
                <a:gd name="T20" fmla="*/ 0 w 29"/>
                <a:gd name="T21" fmla="*/ 28 h 29"/>
                <a:gd name="T22" fmla="*/ 4 w 29"/>
                <a:gd name="T23" fmla="*/ 29 h 29"/>
                <a:gd name="T24" fmla="*/ 11 w 29"/>
                <a:gd name="T25" fmla="*/ 29 h 29"/>
                <a:gd name="T26" fmla="*/ 14 w 29"/>
                <a:gd name="T27" fmla="*/ 28 h 29"/>
                <a:gd name="T28" fmla="*/ 17 w 29"/>
                <a:gd name="T29" fmla="*/ 25 h 29"/>
                <a:gd name="T30" fmla="*/ 20 w 29"/>
                <a:gd name="T31" fmla="*/ 22 h 29"/>
                <a:gd name="T32" fmla="*/ 23 w 29"/>
                <a:gd name="T33" fmla="*/ 19 h 29"/>
                <a:gd name="T34" fmla="*/ 24 w 29"/>
                <a:gd name="T35" fmla="*/ 14 h 29"/>
                <a:gd name="T36" fmla="*/ 27 w 29"/>
                <a:gd name="T37" fmla="*/ 11 h 29"/>
                <a:gd name="T38" fmla="*/ 29 w 29"/>
                <a:gd name="T39" fmla="*/ 6 h 29"/>
                <a:gd name="T40" fmla="*/ 29 w 29"/>
                <a:gd name="T41" fmla="*/ 3 h 29"/>
                <a:gd name="T42" fmla="*/ 29 w 29"/>
                <a:gd name="T4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29" y="3"/>
                  </a:moveTo>
                  <a:lnTo>
                    <a:pt x="27" y="0"/>
                  </a:lnTo>
                  <a:lnTo>
                    <a:pt x="23" y="3"/>
                  </a:lnTo>
                  <a:lnTo>
                    <a:pt x="20" y="5"/>
                  </a:lnTo>
                  <a:lnTo>
                    <a:pt x="18" y="8"/>
                  </a:lnTo>
                  <a:lnTo>
                    <a:pt x="15" y="11"/>
                  </a:lnTo>
                  <a:lnTo>
                    <a:pt x="14" y="14"/>
                  </a:lnTo>
                  <a:lnTo>
                    <a:pt x="9" y="17"/>
                  </a:lnTo>
                  <a:lnTo>
                    <a:pt x="6" y="22"/>
                  </a:lnTo>
                  <a:lnTo>
                    <a:pt x="3" y="25"/>
                  </a:lnTo>
                  <a:lnTo>
                    <a:pt x="0" y="28"/>
                  </a:lnTo>
                  <a:lnTo>
                    <a:pt x="4" y="29"/>
                  </a:lnTo>
                  <a:lnTo>
                    <a:pt x="11" y="29"/>
                  </a:lnTo>
                  <a:lnTo>
                    <a:pt x="14" y="28"/>
                  </a:lnTo>
                  <a:lnTo>
                    <a:pt x="17" y="25"/>
                  </a:lnTo>
                  <a:lnTo>
                    <a:pt x="20" y="22"/>
                  </a:lnTo>
                  <a:lnTo>
                    <a:pt x="23" y="19"/>
                  </a:lnTo>
                  <a:lnTo>
                    <a:pt x="24" y="14"/>
                  </a:lnTo>
                  <a:lnTo>
                    <a:pt x="27" y="11"/>
                  </a:lnTo>
                  <a:lnTo>
                    <a:pt x="29" y="6"/>
                  </a:lnTo>
                  <a:lnTo>
                    <a:pt x="29" y="3"/>
                  </a:lnTo>
                  <a:lnTo>
                    <a:pt x="29" y="3"/>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1" name="Freeform 125"/>
            <p:cNvSpPr>
              <a:spLocks/>
            </p:cNvSpPr>
            <p:nvPr/>
          </p:nvSpPr>
          <p:spPr bwMode="auto">
            <a:xfrm>
              <a:off x="4930" y="2885"/>
              <a:ext cx="40" cy="27"/>
            </a:xfrm>
            <a:custGeom>
              <a:avLst/>
              <a:gdLst>
                <a:gd name="T0" fmla="*/ 40 w 43"/>
                <a:gd name="T1" fmla="*/ 0 h 28"/>
                <a:gd name="T2" fmla="*/ 35 w 43"/>
                <a:gd name="T3" fmla="*/ 2 h 28"/>
                <a:gd name="T4" fmla="*/ 29 w 43"/>
                <a:gd name="T5" fmla="*/ 3 h 28"/>
                <a:gd name="T6" fmla="*/ 25 w 43"/>
                <a:gd name="T7" fmla="*/ 7 h 28"/>
                <a:gd name="T8" fmla="*/ 20 w 43"/>
                <a:gd name="T9" fmla="*/ 10 h 28"/>
                <a:gd name="T10" fmla="*/ 14 w 43"/>
                <a:gd name="T11" fmla="*/ 13 h 28"/>
                <a:gd name="T12" fmla="*/ 9 w 43"/>
                <a:gd name="T13" fmla="*/ 16 h 28"/>
                <a:gd name="T14" fmla="*/ 5 w 43"/>
                <a:gd name="T15" fmla="*/ 19 h 28"/>
                <a:gd name="T16" fmla="*/ 0 w 43"/>
                <a:gd name="T17" fmla="*/ 22 h 28"/>
                <a:gd name="T18" fmla="*/ 0 w 43"/>
                <a:gd name="T19" fmla="*/ 23 h 28"/>
                <a:gd name="T20" fmla="*/ 3 w 43"/>
                <a:gd name="T21" fmla="*/ 26 h 28"/>
                <a:gd name="T22" fmla="*/ 5 w 43"/>
                <a:gd name="T23" fmla="*/ 28 h 28"/>
                <a:gd name="T24" fmla="*/ 9 w 43"/>
                <a:gd name="T25" fmla="*/ 28 h 28"/>
                <a:gd name="T26" fmla="*/ 14 w 43"/>
                <a:gd name="T27" fmla="*/ 26 h 28"/>
                <a:gd name="T28" fmla="*/ 19 w 43"/>
                <a:gd name="T29" fmla="*/ 25 h 28"/>
                <a:gd name="T30" fmla="*/ 23 w 43"/>
                <a:gd name="T31" fmla="*/ 22 h 28"/>
                <a:gd name="T32" fmla="*/ 28 w 43"/>
                <a:gd name="T33" fmla="*/ 19 h 28"/>
                <a:gd name="T34" fmla="*/ 32 w 43"/>
                <a:gd name="T35" fmla="*/ 16 h 28"/>
                <a:gd name="T36" fmla="*/ 37 w 43"/>
                <a:gd name="T37" fmla="*/ 11 h 28"/>
                <a:gd name="T38" fmla="*/ 40 w 43"/>
                <a:gd name="T39" fmla="*/ 8 h 28"/>
                <a:gd name="T40" fmla="*/ 43 w 43"/>
                <a:gd name="T41" fmla="*/ 3 h 28"/>
                <a:gd name="T42" fmla="*/ 43 w 43"/>
                <a:gd name="T43" fmla="*/ 2 h 28"/>
                <a:gd name="T44" fmla="*/ 43 w 43"/>
                <a:gd name="T45" fmla="*/ 0 h 28"/>
                <a:gd name="T46" fmla="*/ 41 w 43"/>
                <a:gd name="T47" fmla="*/ 0 h 28"/>
                <a:gd name="T48" fmla="*/ 40 w 43"/>
                <a:gd name="T49" fmla="*/ 0 h 28"/>
                <a:gd name="T50" fmla="*/ 40 w 43"/>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28">
                  <a:moveTo>
                    <a:pt x="40" y="0"/>
                  </a:moveTo>
                  <a:lnTo>
                    <a:pt x="35" y="2"/>
                  </a:lnTo>
                  <a:lnTo>
                    <a:pt x="29" y="3"/>
                  </a:lnTo>
                  <a:lnTo>
                    <a:pt x="25" y="7"/>
                  </a:lnTo>
                  <a:lnTo>
                    <a:pt x="20" y="10"/>
                  </a:lnTo>
                  <a:lnTo>
                    <a:pt x="14" y="13"/>
                  </a:lnTo>
                  <a:lnTo>
                    <a:pt x="9" y="16"/>
                  </a:lnTo>
                  <a:lnTo>
                    <a:pt x="5" y="19"/>
                  </a:lnTo>
                  <a:lnTo>
                    <a:pt x="0" y="22"/>
                  </a:lnTo>
                  <a:lnTo>
                    <a:pt x="0" y="23"/>
                  </a:lnTo>
                  <a:lnTo>
                    <a:pt x="3" y="26"/>
                  </a:lnTo>
                  <a:lnTo>
                    <a:pt x="5" y="28"/>
                  </a:lnTo>
                  <a:lnTo>
                    <a:pt x="9" y="28"/>
                  </a:lnTo>
                  <a:lnTo>
                    <a:pt x="14" y="26"/>
                  </a:lnTo>
                  <a:lnTo>
                    <a:pt x="19" y="25"/>
                  </a:lnTo>
                  <a:lnTo>
                    <a:pt x="23" y="22"/>
                  </a:lnTo>
                  <a:lnTo>
                    <a:pt x="28" y="19"/>
                  </a:lnTo>
                  <a:lnTo>
                    <a:pt x="32" y="16"/>
                  </a:lnTo>
                  <a:lnTo>
                    <a:pt x="37" y="11"/>
                  </a:lnTo>
                  <a:lnTo>
                    <a:pt x="40" y="8"/>
                  </a:lnTo>
                  <a:lnTo>
                    <a:pt x="43" y="3"/>
                  </a:lnTo>
                  <a:lnTo>
                    <a:pt x="43" y="2"/>
                  </a:lnTo>
                  <a:lnTo>
                    <a:pt x="43" y="0"/>
                  </a:lnTo>
                  <a:lnTo>
                    <a:pt x="41" y="0"/>
                  </a:lnTo>
                  <a:lnTo>
                    <a:pt x="40" y="0"/>
                  </a:lnTo>
                  <a:lnTo>
                    <a:pt x="40"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2" name="Freeform 126"/>
            <p:cNvSpPr>
              <a:spLocks/>
            </p:cNvSpPr>
            <p:nvPr/>
          </p:nvSpPr>
          <p:spPr bwMode="auto">
            <a:xfrm>
              <a:off x="4977" y="2867"/>
              <a:ext cx="25" cy="23"/>
            </a:xfrm>
            <a:custGeom>
              <a:avLst/>
              <a:gdLst>
                <a:gd name="T0" fmla="*/ 26 w 27"/>
                <a:gd name="T1" fmla="*/ 2 h 23"/>
                <a:gd name="T2" fmla="*/ 23 w 27"/>
                <a:gd name="T3" fmla="*/ 0 h 23"/>
                <a:gd name="T4" fmla="*/ 20 w 27"/>
                <a:gd name="T5" fmla="*/ 2 h 23"/>
                <a:gd name="T6" fmla="*/ 16 w 27"/>
                <a:gd name="T7" fmla="*/ 3 h 23"/>
                <a:gd name="T8" fmla="*/ 13 w 27"/>
                <a:gd name="T9" fmla="*/ 6 h 23"/>
                <a:gd name="T10" fmla="*/ 10 w 27"/>
                <a:gd name="T11" fmla="*/ 9 h 23"/>
                <a:gd name="T12" fmla="*/ 7 w 27"/>
                <a:gd name="T13" fmla="*/ 12 h 23"/>
                <a:gd name="T14" fmla="*/ 4 w 27"/>
                <a:gd name="T15" fmla="*/ 14 h 23"/>
                <a:gd name="T16" fmla="*/ 1 w 27"/>
                <a:gd name="T17" fmla="*/ 17 h 23"/>
                <a:gd name="T18" fmla="*/ 0 w 27"/>
                <a:gd name="T19" fmla="*/ 20 h 23"/>
                <a:gd name="T20" fmla="*/ 0 w 27"/>
                <a:gd name="T21" fmla="*/ 21 h 23"/>
                <a:gd name="T22" fmla="*/ 0 w 27"/>
                <a:gd name="T23" fmla="*/ 23 h 23"/>
                <a:gd name="T24" fmla="*/ 1 w 27"/>
                <a:gd name="T25" fmla="*/ 23 h 23"/>
                <a:gd name="T26" fmla="*/ 4 w 27"/>
                <a:gd name="T27" fmla="*/ 23 h 23"/>
                <a:gd name="T28" fmla="*/ 6 w 27"/>
                <a:gd name="T29" fmla="*/ 23 h 23"/>
                <a:gd name="T30" fmla="*/ 12 w 27"/>
                <a:gd name="T31" fmla="*/ 20 h 23"/>
                <a:gd name="T32" fmla="*/ 16 w 27"/>
                <a:gd name="T33" fmla="*/ 17 h 23"/>
                <a:gd name="T34" fmla="*/ 21 w 27"/>
                <a:gd name="T35" fmla="*/ 12 h 23"/>
                <a:gd name="T36" fmla="*/ 26 w 27"/>
                <a:gd name="T37" fmla="*/ 9 h 23"/>
                <a:gd name="T38" fmla="*/ 27 w 27"/>
                <a:gd name="T39" fmla="*/ 5 h 23"/>
                <a:gd name="T40" fmla="*/ 26 w 27"/>
                <a:gd name="T41" fmla="*/ 2 h 23"/>
                <a:gd name="T42" fmla="*/ 26 w 27"/>
                <a:gd name="T4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3">
                  <a:moveTo>
                    <a:pt x="26" y="2"/>
                  </a:moveTo>
                  <a:lnTo>
                    <a:pt x="23" y="0"/>
                  </a:lnTo>
                  <a:lnTo>
                    <a:pt x="20" y="2"/>
                  </a:lnTo>
                  <a:lnTo>
                    <a:pt x="16" y="3"/>
                  </a:lnTo>
                  <a:lnTo>
                    <a:pt x="13" y="6"/>
                  </a:lnTo>
                  <a:lnTo>
                    <a:pt x="10" y="9"/>
                  </a:lnTo>
                  <a:lnTo>
                    <a:pt x="7" y="12"/>
                  </a:lnTo>
                  <a:lnTo>
                    <a:pt x="4" y="14"/>
                  </a:lnTo>
                  <a:lnTo>
                    <a:pt x="1" y="17"/>
                  </a:lnTo>
                  <a:lnTo>
                    <a:pt x="0" y="20"/>
                  </a:lnTo>
                  <a:lnTo>
                    <a:pt x="0" y="21"/>
                  </a:lnTo>
                  <a:lnTo>
                    <a:pt x="0" y="23"/>
                  </a:lnTo>
                  <a:lnTo>
                    <a:pt x="1" y="23"/>
                  </a:lnTo>
                  <a:lnTo>
                    <a:pt x="4" y="23"/>
                  </a:lnTo>
                  <a:lnTo>
                    <a:pt x="6" y="23"/>
                  </a:lnTo>
                  <a:lnTo>
                    <a:pt x="12" y="20"/>
                  </a:lnTo>
                  <a:lnTo>
                    <a:pt x="16" y="17"/>
                  </a:lnTo>
                  <a:lnTo>
                    <a:pt x="21" y="12"/>
                  </a:lnTo>
                  <a:lnTo>
                    <a:pt x="26" y="9"/>
                  </a:lnTo>
                  <a:lnTo>
                    <a:pt x="27" y="5"/>
                  </a:lnTo>
                  <a:lnTo>
                    <a:pt x="26" y="2"/>
                  </a:lnTo>
                  <a:lnTo>
                    <a:pt x="26" y="2"/>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3" name="Freeform 127"/>
            <p:cNvSpPr>
              <a:spLocks/>
            </p:cNvSpPr>
            <p:nvPr/>
          </p:nvSpPr>
          <p:spPr bwMode="auto">
            <a:xfrm>
              <a:off x="4704" y="2405"/>
              <a:ext cx="577" cy="612"/>
            </a:xfrm>
            <a:custGeom>
              <a:avLst/>
              <a:gdLst>
                <a:gd name="T0" fmla="*/ 626 w 626"/>
                <a:gd name="T1" fmla="*/ 31 h 627"/>
                <a:gd name="T2" fmla="*/ 623 w 626"/>
                <a:gd name="T3" fmla="*/ 74 h 627"/>
                <a:gd name="T4" fmla="*/ 610 w 626"/>
                <a:gd name="T5" fmla="*/ 118 h 627"/>
                <a:gd name="T6" fmla="*/ 597 w 626"/>
                <a:gd name="T7" fmla="*/ 161 h 627"/>
                <a:gd name="T8" fmla="*/ 589 w 626"/>
                <a:gd name="T9" fmla="*/ 190 h 627"/>
                <a:gd name="T10" fmla="*/ 575 w 626"/>
                <a:gd name="T11" fmla="*/ 216 h 627"/>
                <a:gd name="T12" fmla="*/ 558 w 626"/>
                <a:gd name="T13" fmla="*/ 239 h 627"/>
                <a:gd name="T14" fmla="*/ 546 w 626"/>
                <a:gd name="T15" fmla="*/ 265 h 627"/>
                <a:gd name="T16" fmla="*/ 528 w 626"/>
                <a:gd name="T17" fmla="*/ 294 h 627"/>
                <a:gd name="T18" fmla="*/ 505 w 626"/>
                <a:gd name="T19" fmla="*/ 323 h 627"/>
                <a:gd name="T20" fmla="*/ 480 w 626"/>
                <a:gd name="T21" fmla="*/ 352 h 627"/>
                <a:gd name="T22" fmla="*/ 459 w 626"/>
                <a:gd name="T23" fmla="*/ 382 h 627"/>
                <a:gd name="T24" fmla="*/ 440 w 626"/>
                <a:gd name="T25" fmla="*/ 408 h 627"/>
                <a:gd name="T26" fmla="*/ 421 w 626"/>
                <a:gd name="T27" fmla="*/ 431 h 627"/>
                <a:gd name="T28" fmla="*/ 398 w 626"/>
                <a:gd name="T29" fmla="*/ 453 h 627"/>
                <a:gd name="T30" fmla="*/ 375 w 626"/>
                <a:gd name="T31" fmla="*/ 470 h 627"/>
                <a:gd name="T32" fmla="*/ 335 w 626"/>
                <a:gd name="T33" fmla="*/ 499 h 627"/>
                <a:gd name="T34" fmla="*/ 291 w 626"/>
                <a:gd name="T35" fmla="*/ 526 h 627"/>
                <a:gd name="T36" fmla="*/ 246 w 626"/>
                <a:gd name="T37" fmla="*/ 552 h 627"/>
                <a:gd name="T38" fmla="*/ 202 w 626"/>
                <a:gd name="T39" fmla="*/ 577 h 627"/>
                <a:gd name="T40" fmla="*/ 157 w 626"/>
                <a:gd name="T41" fmla="*/ 595 h 627"/>
                <a:gd name="T42" fmla="*/ 113 w 626"/>
                <a:gd name="T43" fmla="*/ 609 h 627"/>
                <a:gd name="T44" fmla="*/ 67 w 626"/>
                <a:gd name="T45" fmla="*/ 619 h 627"/>
                <a:gd name="T46" fmla="*/ 20 w 626"/>
                <a:gd name="T47" fmla="*/ 625 h 627"/>
                <a:gd name="T48" fmla="*/ 4 w 626"/>
                <a:gd name="T49" fmla="*/ 618 h 627"/>
                <a:gd name="T50" fmla="*/ 21 w 626"/>
                <a:gd name="T51" fmla="*/ 613 h 627"/>
                <a:gd name="T52" fmla="*/ 41 w 626"/>
                <a:gd name="T53" fmla="*/ 613 h 627"/>
                <a:gd name="T54" fmla="*/ 61 w 626"/>
                <a:gd name="T55" fmla="*/ 612 h 627"/>
                <a:gd name="T56" fmla="*/ 92 w 626"/>
                <a:gd name="T57" fmla="*/ 604 h 627"/>
                <a:gd name="T58" fmla="*/ 153 w 626"/>
                <a:gd name="T59" fmla="*/ 586 h 627"/>
                <a:gd name="T60" fmla="*/ 211 w 626"/>
                <a:gd name="T61" fmla="*/ 560 h 627"/>
                <a:gd name="T62" fmla="*/ 269 w 626"/>
                <a:gd name="T63" fmla="*/ 528 h 627"/>
                <a:gd name="T64" fmla="*/ 317 w 626"/>
                <a:gd name="T65" fmla="*/ 500 h 627"/>
                <a:gd name="T66" fmla="*/ 336 w 626"/>
                <a:gd name="T67" fmla="*/ 485 h 627"/>
                <a:gd name="T68" fmla="*/ 355 w 626"/>
                <a:gd name="T69" fmla="*/ 470 h 627"/>
                <a:gd name="T70" fmla="*/ 373 w 626"/>
                <a:gd name="T71" fmla="*/ 456 h 627"/>
                <a:gd name="T72" fmla="*/ 396 w 626"/>
                <a:gd name="T73" fmla="*/ 442 h 627"/>
                <a:gd name="T74" fmla="*/ 424 w 626"/>
                <a:gd name="T75" fmla="*/ 411 h 627"/>
                <a:gd name="T76" fmla="*/ 448 w 626"/>
                <a:gd name="T77" fmla="*/ 381 h 627"/>
                <a:gd name="T78" fmla="*/ 471 w 626"/>
                <a:gd name="T79" fmla="*/ 349 h 627"/>
                <a:gd name="T80" fmla="*/ 497 w 626"/>
                <a:gd name="T81" fmla="*/ 317 h 627"/>
                <a:gd name="T82" fmla="*/ 522 w 626"/>
                <a:gd name="T83" fmla="*/ 288 h 627"/>
                <a:gd name="T84" fmla="*/ 540 w 626"/>
                <a:gd name="T85" fmla="*/ 255 h 627"/>
                <a:gd name="T86" fmla="*/ 558 w 626"/>
                <a:gd name="T87" fmla="*/ 222 h 627"/>
                <a:gd name="T88" fmla="*/ 578 w 626"/>
                <a:gd name="T89" fmla="*/ 190 h 627"/>
                <a:gd name="T90" fmla="*/ 590 w 626"/>
                <a:gd name="T91" fmla="*/ 148 h 627"/>
                <a:gd name="T92" fmla="*/ 603 w 626"/>
                <a:gd name="T93" fmla="*/ 109 h 627"/>
                <a:gd name="T94" fmla="*/ 612 w 626"/>
                <a:gd name="T95" fmla="*/ 67 h 627"/>
                <a:gd name="T96" fmla="*/ 616 w 626"/>
                <a:gd name="T97" fmla="*/ 31 h 627"/>
                <a:gd name="T98" fmla="*/ 612 w 626"/>
                <a:gd name="T99" fmla="*/ 12 h 627"/>
                <a:gd name="T100" fmla="*/ 616 w 626"/>
                <a:gd name="T101" fmla="*/ 0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6" h="627">
                  <a:moveTo>
                    <a:pt x="616" y="0"/>
                  </a:moveTo>
                  <a:lnTo>
                    <a:pt x="621" y="9"/>
                  </a:lnTo>
                  <a:lnTo>
                    <a:pt x="624" y="20"/>
                  </a:lnTo>
                  <a:lnTo>
                    <a:pt x="626" y="31"/>
                  </a:lnTo>
                  <a:lnTo>
                    <a:pt x="626" y="41"/>
                  </a:lnTo>
                  <a:lnTo>
                    <a:pt x="626" y="52"/>
                  </a:lnTo>
                  <a:lnTo>
                    <a:pt x="624" y="63"/>
                  </a:lnTo>
                  <a:lnTo>
                    <a:pt x="623" y="74"/>
                  </a:lnTo>
                  <a:lnTo>
                    <a:pt x="621" y="86"/>
                  </a:lnTo>
                  <a:lnTo>
                    <a:pt x="616" y="96"/>
                  </a:lnTo>
                  <a:lnTo>
                    <a:pt x="613" y="107"/>
                  </a:lnTo>
                  <a:lnTo>
                    <a:pt x="610" y="118"/>
                  </a:lnTo>
                  <a:lnTo>
                    <a:pt x="607" y="129"/>
                  </a:lnTo>
                  <a:lnTo>
                    <a:pt x="604" y="139"/>
                  </a:lnTo>
                  <a:lnTo>
                    <a:pt x="601" y="150"/>
                  </a:lnTo>
                  <a:lnTo>
                    <a:pt x="597" y="161"/>
                  </a:lnTo>
                  <a:lnTo>
                    <a:pt x="595" y="171"/>
                  </a:lnTo>
                  <a:lnTo>
                    <a:pt x="593" y="178"/>
                  </a:lnTo>
                  <a:lnTo>
                    <a:pt x="592" y="184"/>
                  </a:lnTo>
                  <a:lnTo>
                    <a:pt x="589" y="190"/>
                  </a:lnTo>
                  <a:lnTo>
                    <a:pt x="586" y="197"/>
                  </a:lnTo>
                  <a:lnTo>
                    <a:pt x="583" y="202"/>
                  </a:lnTo>
                  <a:lnTo>
                    <a:pt x="580" y="210"/>
                  </a:lnTo>
                  <a:lnTo>
                    <a:pt x="575" y="216"/>
                  </a:lnTo>
                  <a:lnTo>
                    <a:pt x="572" y="222"/>
                  </a:lnTo>
                  <a:lnTo>
                    <a:pt x="567" y="228"/>
                  </a:lnTo>
                  <a:lnTo>
                    <a:pt x="563" y="234"/>
                  </a:lnTo>
                  <a:lnTo>
                    <a:pt x="558" y="239"/>
                  </a:lnTo>
                  <a:lnTo>
                    <a:pt x="557" y="246"/>
                  </a:lnTo>
                  <a:lnTo>
                    <a:pt x="552" y="252"/>
                  </a:lnTo>
                  <a:lnTo>
                    <a:pt x="549" y="259"/>
                  </a:lnTo>
                  <a:lnTo>
                    <a:pt x="546" y="265"/>
                  </a:lnTo>
                  <a:lnTo>
                    <a:pt x="545" y="272"/>
                  </a:lnTo>
                  <a:lnTo>
                    <a:pt x="540" y="278"/>
                  </a:lnTo>
                  <a:lnTo>
                    <a:pt x="534" y="286"/>
                  </a:lnTo>
                  <a:lnTo>
                    <a:pt x="528" y="294"/>
                  </a:lnTo>
                  <a:lnTo>
                    <a:pt x="522" y="301"/>
                  </a:lnTo>
                  <a:lnTo>
                    <a:pt x="517" y="309"/>
                  </a:lnTo>
                  <a:lnTo>
                    <a:pt x="511" y="315"/>
                  </a:lnTo>
                  <a:lnTo>
                    <a:pt x="505" y="323"/>
                  </a:lnTo>
                  <a:lnTo>
                    <a:pt x="499" y="330"/>
                  </a:lnTo>
                  <a:lnTo>
                    <a:pt x="492" y="338"/>
                  </a:lnTo>
                  <a:lnTo>
                    <a:pt x="486" y="344"/>
                  </a:lnTo>
                  <a:lnTo>
                    <a:pt x="480" y="352"/>
                  </a:lnTo>
                  <a:lnTo>
                    <a:pt x="474" y="359"/>
                  </a:lnTo>
                  <a:lnTo>
                    <a:pt x="470" y="367"/>
                  </a:lnTo>
                  <a:lnTo>
                    <a:pt x="465" y="375"/>
                  </a:lnTo>
                  <a:lnTo>
                    <a:pt x="459" y="382"/>
                  </a:lnTo>
                  <a:lnTo>
                    <a:pt x="456" y="390"/>
                  </a:lnTo>
                  <a:lnTo>
                    <a:pt x="450" y="396"/>
                  </a:lnTo>
                  <a:lnTo>
                    <a:pt x="445" y="402"/>
                  </a:lnTo>
                  <a:lnTo>
                    <a:pt x="440" y="408"/>
                  </a:lnTo>
                  <a:lnTo>
                    <a:pt x="436" y="414"/>
                  </a:lnTo>
                  <a:lnTo>
                    <a:pt x="430" y="419"/>
                  </a:lnTo>
                  <a:lnTo>
                    <a:pt x="425" y="425"/>
                  </a:lnTo>
                  <a:lnTo>
                    <a:pt x="421" y="431"/>
                  </a:lnTo>
                  <a:lnTo>
                    <a:pt x="414" y="437"/>
                  </a:lnTo>
                  <a:lnTo>
                    <a:pt x="410" y="442"/>
                  </a:lnTo>
                  <a:lnTo>
                    <a:pt x="404" y="448"/>
                  </a:lnTo>
                  <a:lnTo>
                    <a:pt x="398" y="453"/>
                  </a:lnTo>
                  <a:lnTo>
                    <a:pt x="393" y="457"/>
                  </a:lnTo>
                  <a:lnTo>
                    <a:pt x="385" y="462"/>
                  </a:lnTo>
                  <a:lnTo>
                    <a:pt x="379" y="466"/>
                  </a:lnTo>
                  <a:lnTo>
                    <a:pt x="375" y="470"/>
                  </a:lnTo>
                  <a:lnTo>
                    <a:pt x="369" y="474"/>
                  </a:lnTo>
                  <a:lnTo>
                    <a:pt x="356" y="483"/>
                  </a:lnTo>
                  <a:lnTo>
                    <a:pt x="346" y="491"/>
                  </a:lnTo>
                  <a:lnTo>
                    <a:pt x="335" y="499"/>
                  </a:lnTo>
                  <a:lnTo>
                    <a:pt x="324" y="506"/>
                  </a:lnTo>
                  <a:lnTo>
                    <a:pt x="313" y="514"/>
                  </a:lnTo>
                  <a:lnTo>
                    <a:pt x="303" y="520"/>
                  </a:lnTo>
                  <a:lnTo>
                    <a:pt x="291" y="526"/>
                  </a:lnTo>
                  <a:lnTo>
                    <a:pt x="280" y="534"/>
                  </a:lnTo>
                  <a:lnTo>
                    <a:pt x="269" y="540"/>
                  </a:lnTo>
                  <a:lnTo>
                    <a:pt x="258" y="546"/>
                  </a:lnTo>
                  <a:lnTo>
                    <a:pt x="246" y="552"/>
                  </a:lnTo>
                  <a:lnTo>
                    <a:pt x="235" y="558"/>
                  </a:lnTo>
                  <a:lnTo>
                    <a:pt x="225" y="564"/>
                  </a:lnTo>
                  <a:lnTo>
                    <a:pt x="213" y="570"/>
                  </a:lnTo>
                  <a:lnTo>
                    <a:pt x="202" y="577"/>
                  </a:lnTo>
                  <a:lnTo>
                    <a:pt x="193" y="583"/>
                  </a:lnTo>
                  <a:lnTo>
                    <a:pt x="180" y="587"/>
                  </a:lnTo>
                  <a:lnTo>
                    <a:pt x="170" y="592"/>
                  </a:lnTo>
                  <a:lnTo>
                    <a:pt x="157" y="595"/>
                  </a:lnTo>
                  <a:lnTo>
                    <a:pt x="147" y="599"/>
                  </a:lnTo>
                  <a:lnTo>
                    <a:pt x="136" y="603"/>
                  </a:lnTo>
                  <a:lnTo>
                    <a:pt x="124" y="606"/>
                  </a:lnTo>
                  <a:lnTo>
                    <a:pt x="113" y="609"/>
                  </a:lnTo>
                  <a:lnTo>
                    <a:pt x="102" y="613"/>
                  </a:lnTo>
                  <a:lnTo>
                    <a:pt x="90" y="615"/>
                  </a:lnTo>
                  <a:lnTo>
                    <a:pt x="79" y="618"/>
                  </a:lnTo>
                  <a:lnTo>
                    <a:pt x="67" y="619"/>
                  </a:lnTo>
                  <a:lnTo>
                    <a:pt x="56" y="621"/>
                  </a:lnTo>
                  <a:lnTo>
                    <a:pt x="44" y="622"/>
                  </a:lnTo>
                  <a:lnTo>
                    <a:pt x="32" y="624"/>
                  </a:lnTo>
                  <a:lnTo>
                    <a:pt x="20" y="625"/>
                  </a:lnTo>
                  <a:lnTo>
                    <a:pt x="9" y="627"/>
                  </a:lnTo>
                  <a:lnTo>
                    <a:pt x="4" y="622"/>
                  </a:lnTo>
                  <a:lnTo>
                    <a:pt x="0" y="621"/>
                  </a:lnTo>
                  <a:lnTo>
                    <a:pt x="4" y="618"/>
                  </a:lnTo>
                  <a:lnTo>
                    <a:pt x="9" y="616"/>
                  </a:lnTo>
                  <a:lnTo>
                    <a:pt x="14" y="615"/>
                  </a:lnTo>
                  <a:lnTo>
                    <a:pt x="17" y="615"/>
                  </a:lnTo>
                  <a:lnTo>
                    <a:pt x="21" y="613"/>
                  </a:lnTo>
                  <a:lnTo>
                    <a:pt x="27" y="613"/>
                  </a:lnTo>
                  <a:lnTo>
                    <a:pt x="32" y="613"/>
                  </a:lnTo>
                  <a:lnTo>
                    <a:pt x="37" y="613"/>
                  </a:lnTo>
                  <a:lnTo>
                    <a:pt x="41" y="613"/>
                  </a:lnTo>
                  <a:lnTo>
                    <a:pt x="47" y="613"/>
                  </a:lnTo>
                  <a:lnTo>
                    <a:pt x="52" y="613"/>
                  </a:lnTo>
                  <a:lnTo>
                    <a:pt x="56" y="613"/>
                  </a:lnTo>
                  <a:lnTo>
                    <a:pt x="61" y="612"/>
                  </a:lnTo>
                  <a:lnTo>
                    <a:pt x="67" y="610"/>
                  </a:lnTo>
                  <a:lnTo>
                    <a:pt x="70" y="609"/>
                  </a:lnTo>
                  <a:lnTo>
                    <a:pt x="76" y="607"/>
                  </a:lnTo>
                  <a:lnTo>
                    <a:pt x="92" y="604"/>
                  </a:lnTo>
                  <a:lnTo>
                    <a:pt x="107" y="601"/>
                  </a:lnTo>
                  <a:lnTo>
                    <a:pt x="122" y="596"/>
                  </a:lnTo>
                  <a:lnTo>
                    <a:pt x="138" y="592"/>
                  </a:lnTo>
                  <a:lnTo>
                    <a:pt x="153" y="586"/>
                  </a:lnTo>
                  <a:lnTo>
                    <a:pt x="168" y="580"/>
                  </a:lnTo>
                  <a:lnTo>
                    <a:pt x="182" y="573"/>
                  </a:lnTo>
                  <a:lnTo>
                    <a:pt x="197" y="567"/>
                  </a:lnTo>
                  <a:lnTo>
                    <a:pt x="211" y="560"/>
                  </a:lnTo>
                  <a:lnTo>
                    <a:pt x="226" y="552"/>
                  </a:lnTo>
                  <a:lnTo>
                    <a:pt x="240" y="544"/>
                  </a:lnTo>
                  <a:lnTo>
                    <a:pt x="254" y="537"/>
                  </a:lnTo>
                  <a:lnTo>
                    <a:pt x="269" y="528"/>
                  </a:lnTo>
                  <a:lnTo>
                    <a:pt x="283" y="520"/>
                  </a:lnTo>
                  <a:lnTo>
                    <a:pt x="297" y="511"/>
                  </a:lnTo>
                  <a:lnTo>
                    <a:pt x="312" y="503"/>
                  </a:lnTo>
                  <a:lnTo>
                    <a:pt x="317" y="500"/>
                  </a:lnTo>
                  <a:lnTo>
                    <a:pt x="321" y="497"/>
                  </a:lnTo>
                  <a:lnTo>
                    <a:pt x="326" y="492"/>
                  </a:lnTo>
                  <a:lnTo>
                    <a:pt x="332" y="489"/>
                  </a:lnTo>
                  <a:lnTo>
                    <a:pt x="336" y="485"/>
                  </a:lnTo>
                  <a:lnTo>
                    <a:pt x="341" y="482"/>
                  </a:lnTo>
                  <a:lnTo>
                    <a:pt x="346" y="479"/>
                  </a:lnTo>
                  <a:lnTo>
                    <a:pt x="350" y="474"/>
                  </a:lnTo>
                  <a:lnTo>
                    <a:pt x="355" y="470"/>
                  </a:lnTo>
                  <a:lnTo>
                    <a:pt x="359" y="466"/>
                  </a:lnTo>
                  <a:lnTo>
                    <a:pt x="364" y="463"/>
                  </a:lnTo>
                  <a:lnTo>
                    <a:pt x="369" y="460"/>
                  </a:lnTo>
                  <a:lnTo>
                    <a:pt x="373" y="456"/>
                  </a:lnTo>
                  <a:lnTo>
                    <a:pt x="379" y="453"/>
                  </a:lnTo>
                  <a:lnTo>
                    <a:pt x="384" y="451"/>
                  </a:lnTo>
                  <a:lnTo>
                    <a:pt x="390" y="448"/>
                  </a:lnTo>
                  <a:lnTo>
                    <a:pt x="396" y="442"/>
                  </a:lnTo>
                  <a:lnTo>
                    <a:pt x="404" y="434"/>
                  </a:lnTo>
                  <a:lnTo>
                    <a:pt x="410" y="427"/>
                  </a:lnTo>
                  <a:lnTo>
                    <a:pt x="418" y="421"/>
                  </a:lnTo>
                  <a:lnTo>
                    <a:pt x="424" y="411"/>
                  </a:lnTo>
                  <a:lnTo>
                    <a:pt x="430" y="405"/>
                  </a:lnTo>
                  <a:lnTo>
                    <a:pt x="436" y="396"/>
                  </a:lnTo>
                  <a:lnTo>
                    <a:pt x="442" y="388"/>
                  </a:lnTo>
                  <a:lnTo>
                    <a:pt x="448" y="381"/>
                  </a:lnTo>
                  <a:lnTo>
                    <a:pt x="454" y="372"/>
                  </a:lnTo>
                  <a:lnTo>
                    <a:pt x="460" y="364"/>
                  </a:lnTo>
                  <a:lnTo>
                    <a:pt x="466" y="356"/>
                  </a:lnTo>
                  <a:lnTo>
                    <a:pt x="471" y="349"/>
                  </a:lnTo>
                  <a:lnTo>
                    <a:pt x="477" y="340"/>
                  </a:lnTo>
                  <a:lnTo>
                    <a:pt x="483" y="332"/>
                  </a:lnTo>
                  <a:lnTo>
                    <a:pt x="491" y="324"/>
                  </a:lnTo>
                  <a:lnTo>
                    <a:pt x="497" y="317"/>
                  </a:lnTo>
                  <a:lnTo>
                    <a:pt x="505" y="311"/>
                  </a:lnTo>
                  <a:lnTo>
                    <a:pt x="511" y="303"/>
                  </a:lnTo>
                  <a:lnTo>
                    <a:pt x="517" y="295"/>
                  </a:lnTo>
                  <a:lnTo>
                    <a:pt x="522" y="288"/>
                  </a:lnTo>
                  <a:lnTo>
                    <a:pt x="526" y="278"/>
                  </a:lnTo>
                  <a:lnTo>
                    <a:pt x="531" y="271"/>
                  </a:lnTo>
                  <a:lnTo>
                    <a:pt x="537" y="263"/>
                  </a:lnTo>
                  <a:lnTo>
                    <a:pt x="540" y="255"/>
                  </a:lnTo>
                  <a:lnTo>
                    <a:pt x="545" y="246"/>
                  </a:lnTo>
                  <a:lnTo>
                    <a:pt x="549" y="239"/>
                  </a:lnTo>
                  <a:lnTo>
                    <a:pt x="554" y="231"/>
                  </a:lnTo>
                  <a:lnTo>
                    <a:pt x="558" y="222"/>
                  </a:lnTo>
                  <a:lnTo>
                    <a:pt x="563" y="214"/>
                  </a:lnTo>
                  <a:lnTo>
                    <a:pt x="569" y="207"/>
                  </a:lnTo>
                  <a:lnTo>
                    <a:pt x="575" y="199"/>
                  </a:lnTo>
                  <a:lnTo>
                    <a:pt x="578" y="190"/>
                  </a:lnTo>
                  <a:lnTo>
                    <a:pt x="581" y="179"/>
                  </a:lnTo>
                  <a:lnTo>
                    <a:pt x="584" y="168"/>
                  </a:lnTo>
                  <a:lnTo>
                    <a:pt x="587" y="159"/>
                  </a:lnTo>
                  <a:lnTo>
                    <a:pt x="590" y="148"/>
                  </a:lnTo>
                  <a:lnTo>
                    <a:pt x="593" y="139"/>
                  </a:lnTo>
                  <a:lnTo>
                    <a:pt x="597" y="129"/>
                  </a:lnTo>
                  <a:lnTo>
                    <a:pt x="600" y="119"/>
                  </a:lnTo>
                  <a:lnTo>
                    <a:pt x="603" y="109"/>
                  </a:lnTo>
                  <a:lnTo>
                    <a:pt x="606" y="100"/>
                  </a:lnTo>
                  <a:lnTo>
                    <a:pt x="609" y="89"/>
                  </a:lnTo>
                  <a:lnTo>
                    <a:pt x="610" y="78"/>
                  </a:lnTo>
                  <a:lnTo>
                    <a:pt x="612" y="67"/>
                  </a:lnTo>
                  <a:lnTo>
                    <a:pt x="615" y="57"/>
                  </a:lnTo>
                  <a:lnTo>
                    <a:pt x="615" y="48"/>
                  </a:lnTo>
                  <a:lnTo>
                    <a:pt x="616" y="37"/>
                  </a:lnTo>
                  <a:lnTo>
                    <a:pt x="616" y="31"/>
                  </a:lnTo>
                  <a:lnTo>
                    <a:pt x="615" y="26"/>
                  </a:lnTo>
                  <a:lnTo>
                    <a:pt x="613" y="22"/>
                  </a:lnTo>
                  <a:lnTo>
                    <a:pt x="612" y="17"/>
                  </a:lnTo>
                  <a:lnTo>
                    <a:pt x="612" y="12"/>
                  </a:lnTo>
                  <a:lnTo>
                    <a:pt x="612" y="8"/>
                  </a:lnTo>
                  <a:lnTo>
                    <a:pt x="613" y="3"/>
                  </a:lnTo>
                  <a:lnTo>
                    <a:pt x="616" y="0"/>
                  </a:lnTo>
                  <a:lnTo>
                    <a:pt x="6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4" name="Freeform 128"/>
            <p:cNvSpPr>
              <a:spLocks/>
            </p:cNvSpPr>
            <p:nvPr/>
          </p:nvSpPr>
          <p:spPr bwMode="auto">
            <a:xfrm>
              <a:off x="4635" y="2993"/>
              <a:ext cx="67" cy="35"/>
            </a:xfrm>
            <a:custGeom>
              <a:avLst/>
              <a:gdLst>
                <a:gd name="T0" fmla="*/ 72 w 73"/>
                <a:gd name="T1" fmla="*/ 0 h 36"/>
                <a:gd name="T2" fmla="*/ 72 w 73"/>
                <a:gd name="T3" fmla="*/ 1 h 36"/>
                <a:gd name="T4" fmla="*/ 72 w 73"/>
                <a:gd name="T5" fmla="*/ 4 h 36"/>
                <a:gd name="T6" fmla="*/ 72 w 73"/>
                <a:gd name="T7" fmla="*/ 7 h 36"/>
                <a:gd name="T8" fmla="*/ 73 w 73"/>
                <a:gd name="T9" fmla="*/ 9 h 36"/>
                <a:gd name="T10" fmla="*/ 69 w 73"/>
                <a:gd name="T11" fmla="*/ 10 h 36"/>
                <a:gd name="T12" fmla="*/ 64 w 73"/>
                <a:gd name="T13" fmla="*/ 12 h 36"/>
                <a:gd name="T14" fmla="*/ 60 w 73"/>
                <a:gd name="T15" fmla="*/ 12 h 36"/>
                <a:gd name="T16" fmla="*/ 55 w 73"/>
                <a:gd name="T17" fmla="*/ 15 h 36"/>
                <a:gd name="T18" fmla="*/ 50 w 73"/>
                <a:gd name="T19" fmla="*/ 15 h 36"/>
                <a:gd name="T20" fmla="*/ 46 w 73"/>
                <a:gd name="T21" fmla="*/ 16 h 36"/>
                <a:gd name="T22" fmla="*/ 41 w 73"/>
                <a:gd name="T23" fmla="*/ 18 h 36"/>
                <a:gd name="T24" fmla="*/ 37 w 73"/>
                <a:gd name="T25" fmla="*/ 19 h 36"/>
                <a:gd name="T26" fmla="*/ 34 w 73"/>
                <a:gd name="T27" fmla="*/ 21 h 36"/>
                <a:gd name="T28" fmla="*/ 29 w 73"/>
                <a:gd name="T29" fmla="*/ 22 h 36"/>
                <a:gd name="T30" fmla="*/ 24 w 73"/>
                <a:gd name="T31" fmla="*/ 24 h 36"/>
                <a:gd name="T32" fmla="*/ 20 w 73"/>
                <a:gd name="T33" fmla="*/ 26 h 36"/>
                <a:gd name="T34" fmla="*/ 15 w 73"/>
                <a:gd name="T35" fmla="*/ 27 h 36"/>
                <a:gd name="T36" fmla="*/ 11 w 73"/>
                <a:gd name="T37" fmla="*/ 30 h 36"/>
                <a:gd name="T38" fmla="*/ 8 w 73"/>
                <a:gd name="T39" fmla="*/ 32 h 36"/>
                <a:gd name="T40" fmla="*/ 4 w 73"/>
                <a:gd name="T41" fmla="*/ 36 h 36"/>
                <a:gd name="T42" fmla="*/ 1 w 73"/>
                <a:gd name="T43" fmla="*/ 32 h 36"/>
                <a:gd name="T44" fmla="*/ 0 w 73"/>
                <a:gd name="T45" fmla="*/ 30 h 36"/>
                <a:gd name="T46" fmla="*/ 3 w 73"/>
                <a:gd name="T47" fmla="*/ 26 h 36"/>
                <a:gd name="T48" fmla="*/ 6 w 73"/>
                <a:gd name="T49" fmla="*/ 22 h 36"/>
                <a:gd name="T50" fmla="*/ 9 w 73"/>
                <a:gd name="T51" fmla="*/ 19 h 36"/>
                <a:gd name="T52" fmla="*/ 14 w 73"/>
                <a:gd name="T53" fmla="*/ 16 h 36"/>
                <a:gd name="T54" fmla="*/ 18 w 73"/>
                <a:gd name="T55" fmla="*/ 13 h 36"/>
                <a:gd name="T56" fmla="*/ 23 w 73"/>
                <a:gd name="T57" fmla="*/ 12 h 36"/>
                <a:gd name="T58" fmla="*/ 27 w 73"/>
                <a:gd name="T59" fmla="*/ 10 h 36"/>
                <a:gd name="T60" fmla="*/ 34 w 73"/>
                <a:gd name="T61" fmla="*/ 9 h 36"/>
                <a:gd name="T62" fmla="*/ 37 w 73"/>
                <a:gd name="T63" fmla="*/ 7 h 36"/>
                <a:gd name="T64" fmla="*/ 43 w 73"/>
                <a:gd name="T65" fmla="*/ 7 h 36"/>
                <a:gd name="T66" fmla="*/ 47 w 73"/>
                <a:gd name="T67" fmla="*/ 6 h 36"/>
                <a:gd name="T68" fmla="*/ 53 w 73"/>
                <a:gd name="T69" fmla="*/ 4 h 36"/>
                <a:gd name="T70" fmla="*/ 58 w 73"/>
                <a:gd name="T71" fmla="*/ 3 h 36"/>
                <a:gd name="T72" fmla="*/ 63 w 73"/>
                <a:gd name="T73" fmla="*/ 3 h 36"/>
                <a:gd name="T74" fmla="*/ 67 w 73"/>
                <a:gd name="T75" fmla="*/ 1 h 36"/>
                <a:gd name="T76" fmla="*/ 72 w 73"/>
                <a:gd name="T77" fmla="*/ 0 h 36"/>
                <a:gd name="T78" fmla="*/ 72 w 73"/>
                <a:gd name="T7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36">
                  <a:moveTo>
                    <a:pt x="72" y="0"/>
                  </a:moveTo>
                  <a:lnTo>
                    <a:pt x="72" y="1"/>
                  </a:lnTo>
                  <a:lnTo>
                    <a:pt x="72" y="4"/>
                  </a:lnTo>
                  <a:lnTo>
                    <a:pt x="72" y="7"/>
                  </a:lnTo>
                  <a:lnTo>
                    <a:pt x="73" y="9"/>
                  </a:lnTo>
                  <a:lnTo>
                    <a:pt x="69" y="10"/>
                  </a:lnTo>
                  <a:lnTo>
                    <a:pt x="64" y="12"/>
                  </a:lnTo>
                  <a:lnTo>
                    <a:pt x="60" y="12"/>
                  </a:lnTo>
                  <a:lnTo>
                    <a:pt x="55" y="15"/>
                  </a:lnTo>
                  <a:lnTo>
                    <a:pt x="50" y="15"/>
                  </a:lnTo>
                  <a:lnTo>
                    <a:pt x="46" y="16"/>
                  </a:lnTo>
                  <a:lnTo>
                    <a:pt x="41" y="18"/>
                  </a:lnTo>
                  <a:lnTo>
                    <a:pt x="37" y="19"/>
                  </a:lnTo>
                  <a:lnTo>
                    <a:pt x="34" y="21"/>
                  </a:lnTo>
                  <a:lnTo>
                    <a:pt x="29" y="22"/>
                  </a:lnTo>
                  <a:lnTo>
                    <a:pt x="24" y="24"/>
                  </a:lnTo>
                  <a:lnTo>
                    <a:pt x="20" y="26"/>
                  </a:lnTo>
                  <a:lnTo>
                    <a:pt x="15" y="27"/>
                  </a:lnTo>
                  <a:lnTo>
                    <a:pt x="11" y="30"/>
                  </a:lnTo>
                  <a:lnTo>
                    <a:pt x="8" y="32"/>
                  </a:lnTo>
                  <a:lnTo>
                    <a:pt x="4" y="36"/>
                  </a:lnTo>
                  <a:lnTo>
                    <a:pt x="1" y="32"/>
                  </a:lnTo>
                  <a:lnTo>
                    <a:pt x="0" y="30"/>
                  </a:lnTo>
                  <a:lnTo>
                    <a:pt x="3" y="26"/>
                  </a:lnTo>
                  <a:lnTo>
                    <a:pt x="6" y="22"/>
                  </a:lnTo>
                  <a:lnTo>
                    <a:pt x="9" y="19"/>
                  </a:lnTo>
                  <a:lnTo>
                    <a:pt x="14" y="16"/>
                  </a:lnTo>
                  <a:lnTo>
                    <a:pt x="18" y="13"/>
                  </a:lnTo>
                  <a:lnTo>
                    <a:pt x="23" y="12"/>
                  </a:lnTo>
                  <a:lnTo>
                    <a:pt x="27" y="10"/>
                  </a:lnTo>
                  <a:lnTo>
                    <a:pt x="34" y="9"/>
                  </a:lnTo>
                  <a:lnTo>
                    <a:pt x="37" y="7"/>
                  </a:lnTo>
                  <a:lnTo>
                    <a:pt x="43" y="7"/>
                  </a:lnTo>
                  <a:lnTo>
                    <a:pt x="47" y="6"/>
                  </a:lnTo>
                  <a:lnTo>
                    <a:pt x="53" y="4"/>
                  </a:lnTo>
                  <a:lnTo>
                    <a:pt x="58" y="3"/>
                  </a:lnTo>
                  <a:lnTo>
                    <a:pt x="63" y="3"/>
                  </a:lnTo>
                  <a:lnTo>
                    <a:pt x="67" y="1"/>
                  </a:lnTo>
                  <a:lnTo>
                    <a:pt x="72" y="0"/>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5" name="Freeform 129"/>
            <p:cNvSpPr>
              <a:spLocks/>
            </p:cNvSpPr>
            <p:nvPr/>
          </p:nvSpPr>
          <p:spPr bwMode="auto">
            <a:xfrm>
              <a:off x="4195" y="3228"/>
              <a:ext cx="38" cy="42"/>
            </a:xfrm>
            <a:custGeom>
              <a:avLst/>
              <a:gdLst>
                <a:gd name="T0" fmla="*/ 6 w 41"/>
                <a:gd name="T1" fmla="*/ 42 h 44"/>
                <a:gd name="T2" fmla="*/ 3 w 41"/>
                <a:gd name="T3" fmla="*/ 44 h 44"/>
                <a:gd name="T4" fmla="*/ 1 w 41"/>
                <a:gd name="T5" fmla="*/ 42 h 44"/>
                <a:gd name="T6" fmla="*/ 0 w 41"/>
                <a:gd name="T7" fmla="*/ 39 h 44"/>
                <a:gd name="T8" fmla="*/ 1 w 41"/>
                <a:gd name="T9" fmla="*/ 36 h 44"/>
                <a:gd name="T10" fmla="*/ 3 w 41"/>
                <a:gd name="T11" fmla="*/ 32 h 44"/>
                <a:gd name="T12" fmla="*/ 4 w 41"/>
                <a:gd name="T13" fmla="*/ 29 h 44"/>
                <a:gd name="T14" fmla="*/ 7 w 41"/>
                <a:gd name="T15" fmla="*/ 24 h 44"/>
                <a:gd name="T16" fmla="*/ 10 w 41"/>
                <a:gd name="T17" fmla="*/ 21 h 44"/>
                <a:gd name="T18" fmla="*/ 13 w 41"/>
                <a:gd name="T19" fmla="*/ 16 h 44"/>
                <a:gd name="T20" fmla="*/ 18 w 41"/>
                <a:gd name="T21" fmla="*/ 13 h 44"/>
                <a:gd name="T22" fmla="*/ 19 w 41"/>
                <a:gd name="T23" fmla="*/ 10 h 44"/>
                <a:gd name="T24" fmla="*/ 22 w 41"/>
                <a:gd name="T25" fmla="*/ 9 h 44"/>
                <a:gd name="T26" fmla="*/ 24 w 41"/>
                <a:gd name="T27" fmla="*/ 7 h 44"/>
                <a:gd name="T28" fmla="*/ 27 w 41"/>
                <a:gd name="T29" fmla="*/ 6 h 44"/>
                <a:gd name="T30" fmla="*/ 32 w 41"/>
                <a:gd name="T31" fmla="*/ 3 h 44"/>
                <a:gd name="T32" fmla="*/ 35 w 41"/>
                <a:gd name="T33" fmla="*/ 1 h 44"/>
                <a:gd name="T34" fmla="*/ 38 w 41"/>
                <a:gd name="T35" fmla="*/ 0 h 44"/>
                <a:gd name="T36" fmla="*/ 41 w 41"/>
                <a:gd name="T37" fmla="*/ 1 h 44"/>
                <a:gd name="T38" fmla="*/ 41 w 41"/>
                <a:gd name="T39" fmla="*/ 3 h 44"/>
                <a:gd name="T40" fmla="*/ 39 w 41"/>
                <a:gd name="T41" fmla="*/ 7 h 44"/>
                <a:gd name="T42" fmla="*/ 35 w 41"/>
                <a:gd name="T43" fmla="*/ 10 h 44"/>
                <a:gd name="T44" fmla="*/ 29 w 41"/>
                <a:gd name="T45" fmla="*/ 13 h 44"/>
                <a:gd name="T46" fmla="*/ 24 w 41"/>
                <a:gd name="T47" fmla="*/ 16 h 44"/>
                <a:gd name="T48" fmla="*/ 21 w 41"/>
                <a:gd name="T49" fmla="*/ 21 h 44"/>
                <a:gd name="T50" fmla="*/ 18 w 41"/>
                <a:gd name="T51" fmla="*/ 22 h 44"/>
                <a:gd name="T52" fmla="*/ 16 w 41"/>
                <a:gd name="T53" fmla="*/ 26 h 44"/>
                <a:gd name="T54" fmla="*/ 13 w 41"/>
                <a:gd name="T55" fmla="*/ 29 h 44"/>
                <a:gd name="T56" fmla="*/ 12 w 41"/>
                <a:gd name="T57" fmla="*/ 32 h 44"/>
                <a:gd name="T58" fmla="*/ 10 w 41"/>
                <a:gd name="T59" fmla="*/ 35 h 44"/>
                <a:gd name="T60" fmla="*/ 9 w 41"/>
                <a:gd name="T61" fmla="*/ 38 h 44"/>
                <a:gd name="T62" fmla="*/ 7 w 41"/>
                <a:gd name="T63" fmla="*/ 39 h 44"/>
                <a:gd name="T64" fmla="*/ 6 w 41"/>
                <a:gd name="T65" fmla="*/ 42 h 44"/>
                <a:gd name="T66" fmla="*/ 6 w 41"/>
                <a:gd name="T6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4">
                  <a:moveTo>
                    <a:pt x="6" y="42"/>
                  </a:moveTo>
                  <a:lnTo>
                    <a:pt x="3" y="44"/>
                  </a:lnTo>
                  <a:lnTo>
                    <a:pt x="1" y="42"/>
                  </a:lnTo>
                  <a:lnTo>
                    <a:pt x="0" y="39"/>
                  </a:lnTo>
                  <a:lnTo>
                    <a:pt x="1" y="36"/>
                  </a:lnTo>
                  <a:lnTo>
                    <a:pt x="3" y="32"/>
                  </a:lnTo>
                  <a:lnTo>
                    <a:pt x="4" y="29"/>
                  </a:lnTo>
                  <a:lnTo>
                    <a:pt x="7" y="24"/>
                  </a:lnTo>
                  <a:lnTo>
                    <a:pt x="10" y="21"/>
                  </a:lnTo>
                  <a:lnTo>
                    <a:pt x="13" y="16"/>
                  </a:lnTo>
                  <a:lnTo>
                    <a:pt x="18" y="13"/>
                  </a:lnTo>
                  <a:lnTo>
                    <a:pt x="19" y="10"/>
                  </a:lnTo>
                  <a:lnTo>
                    <a:pt x="22" y="9"/>
                  </a:lnTo>
                  <a:lnTo>
                    <a:pt x="24" y="7"/>
                  </a:lnTo>
                  <a:lnTo>
                    <a:pt x="27" y="6"/>
                  </a:lnTo>
                  <a:lnTo>
                    <a:pt x="32" y="3"/>
                  </a:lnTo>
                  <a:lnTo>
                    <a:pt x="35" y="1"/>
                  </a:lnTo>
                  <a:lnTo>
                    <a:pt x="38" y="0"/>
                  </a:lnTo>
                  <a:lnTo>
                    <a:pt x="41" y="1"/>
                  </a:lnTo>
                  <a:lnTo>
                    <a:pt x="41" y="3"/>
                  </a:lnTo>
                  <a:lnTo>
                    <a:pt x="39" y="7"/>
                  </a:lnTo>
                  <a:lnTo>
                    <a:pt x="35" y="10"/>
                  </a:lnTo>
                  <a:lnTo>
                    <a:pt x="29" y="13"/>
                  </a:lnTo>
                  <a:lnTo>
                    <a:pt x="24" y="16"/>
                  </a:lnTo>
                  <a:lnTo>
                    <a:pt x="21" y="21"/>
                  </a:lnTo>
                  <a:lnTo>
                    <a:pt x="18" y="22"/>
                  </a:lnTo>
                  <a:lnTo>
                    <a:pt x="16" y="26"/>
                  </a:lnTo>
                  <a:lnTo>
                    <a:pt x="13" y="29"/>
                  </a:lnTo>
                  <a:lnTo>
                    <a:pt x="12" y="32"/>
                  </a:lnTo>
                  <a:lnTo>
                    <a:pt x="10" y="35"/>
                  </a:lnTo>
                  <a:lnTo>
                    <a:pt x="9" y="38"/>
                  </a:lnTo>
                  <a:lnTo>
                    <a:pt x="7" y="39"/>
                  </a:lnTo>
                  <a:lnTo>
                    <a:pt x="6" y="42"/>
                  </a:lnTo>
                  <a:lnTo>
                    <a:pt x="6" y="42"/>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6" name="Freeform 130"/>
            <p:cNvSpPr>
              <a:spLocks/>
            </p:cNvSpPr>
            <p:nvPr/>
          </p:nvSpPr>
          <p:spPr bwMode="auto">
            <a:xfrm>
              <a:off x="4220" y="3249"/>
              <a:ext cx="38" cy="55"/>
            </a:xfrm>
            <a:custGeom>
              <a:avLst/>
              <a:gdLst>
                <a:gd name="T0" fmla="*/ 40 w 41"/>
                <a:gd name="T1" fmla="*/ 7 h 56"/>
                <a:gd name="T2" fmla="*/ 37 w 41"/>
                <a:gd name="T3" fmla="*/ 10 h 56"/>
                <a:gd name="T4" fmla="*/ 35 w 41"/>
                <a:gd name="T5" fmla="*/ 13 h 56"/>
                <a:gd name="T6" fmla="*/ 32 w 41"/>
                <a:gd name="T7" fmla="*/ 16 h 56"/>
                <a:gd name="T8" fmla="*/ 29 w 41"/>
                <a:gd name="T9" fmla="*/ 20 h 56"/>
                <a:gd name="T10" fmla="*/ 26 w 41"/>
                <a:gd name="T11" fmla="*/ 23 h 56"/>
                <a:gd name="T12" fmla="*/ 25 w 41"/>
                <a:gd name="T13" fmla="*/ 26 h 56"/>
                <a:gd name="T14" fmla="*/ 21 w 41"/>
                <a:gd name="T15" fmla="*/ 30 h 56"/>
                <a:gd name="T16" fmla="*/ 18 w 41"/>
                <a:gd name="T17" fmla="*/ 33 h 56"/>
                <a:gd name="T18" fmla="*/ 15 w 41"/>
                <a:gd name="T19" fmla="*/ 36 h 56"/>
                <a:gd name="T20" fmla="*/ 14 w 41"/>
                <a:gd name="T21" fmla="*/ 39 h 56"/>
                <a:gd name="T22" fmla="*/ 12 w 41"/>
                <a:gd name="T23" fmla="*/ 42 h 56"/>
                <a:gd name="T24" fmla="*/ 11 w 41"/>
                <a:gd name="T25" fmla="*/ 45 h 56"/>
                <a:gd name="T26" fmla="*/ 8 w 41"/>
                <a:gd name="T27" fmla="*/ 49 h 56"/>
                <a:gd name="T28" fmla="*/ 8 w 41"/>
                <a:gd name="T29" fmla="*/ 52 h 56"/>
                <a:gd name="T30" fmla="*/ 5 w 41"/>
                <a:gd name="T31" fmla="*/ 54 h 56"/>
                <a:gd name="T32" fmla="*/ 3 w 41"/>
                <a:gd name="T33" fmla="*/ 56 h 56"/>
                <a:gd name="T34" fmla="*/ 0 w 41"/>
                <a:gd name="T35" fmla="*/ 56 h 56"/>
                <a:gd name="T36" fmla="*/ 0 w 41"/>
                <a:gd name="T37" fmla="*/ 54 h 56"/>
                <a:gd name="T38" fmla="*/ 0 w 41"/>
                <a:gd name="T39" fmla="*/ 51 h 56"/>
                <a:gd name="T40" fmla="*/ 2 w 41"/>
                <a:gd name="T41" fmla="*/ 48 h 56"/>
                <a:gd name="T42" fmla="*/ 2 w 41"/>
                <a:gd name="T43" fmla="*/ 45 h 56"/>
                <a:gd name="T44" fmla="*/ 5 w 41"/>
                <a:gd name="T45" fmla="*/ 40 h 56"/>
                <a:gd name="T46" fmla="*/ 6 w 41"/>
                <a:gd name="T47" fmla="*/ 37 h 56"/>
                <a:gd name="T48" fmla="*/ 8 w 41"/>
                <a:gd name="T49" fmla="*/ 33 h 56"/>
                <a:gd name="T50" fmla="*/ 11 w 41"/>
                <a:gd name="T51" fmla="*/ 30 h 56"/>
                <a:gd name="T52" fmla="*/ 14 w 41"/>
                <a:gd name="T53" fmla="*/ 25 h 56"/>
                <a:gd name="T54" fmla="*/ 15 w 41"/>
                <a:gd name="T55" fmla="*/ 20 h 56"/>
                <a:gd name="T56" fmla="*/ 18 w 41"/>
                <a:gd name="T57" fmla="*/ 17 h 56"/>
                <a:gd name="T58" fmla="*/ 21 w 41"/>
                <a:gd name="T59" fmla="*/ 14 h 56"/>
                <a:gd name="T60" fmla="*/ 25 w 41"/>
                <a:gd name="T61" fmla="*/ 11 h 56"/>
                <a:gd name="T62" fmla="*/ 28 w 41"/>
                <a:gd name="T63" fmla="*/ 7 h 56"/>
                <a:gd name="T64" fmla="*/ 29 w 41"/>
                <a:gd name="T65" fmla="*/ 5 h 56"/>
                <a:gd name="T66" fmla="*/ 32 w 41"/>
                <a:gd name="T67" fmla="*/ 2 h 56"/>
                <a:gd name="T68" fmla="*/ 35 w 41"/>
                <a:gd name="T69" fmla="*/ 0 h 56"/>
                <a:gd name="T70" fmla="*/ 37 w 41"/>
                <a:gd name="T71" fmla="*/ 0 h 56"/>
                <a:gd name="T72" fmla="*/ 40 w 41"/>
                <a:gd name="T73" fmla="*/ 2 h 56"/>
                <a:gd name="T74" fmla="*/ 41 w 41"/>
                <a:gd name="T75" fmla="*/ 4 h 56"/>
                <a:gd name="T76" fmla="*/ 40 w 41"/>
                <a:gd name="T77" fmla="*/ 7 h 56"/>
                <a:gd name="T78" fmla="*/ 40 w 41"/>
                <a:gd name="T7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56">
                  <a:moveTo>
                    <a:pt x="40" y="7"/>
                  </a:moveTo>
                  <a:lnTo>
                    <a:pt x="37" y="10"/>
                  </a:lnTo>
                  <a:lnTo>
                    <a:pt x="35" y="13"/>
                  </a:lnTo>
                  <a:lnTo>
                    <a:pt x="32" y="16"/>
                  </a:lnTo>
                  <a:lnTo>
                    <a:pt x="29" y="20"/>
                  </a:lnTo>
                  <a:lnTo>
                    <a:pt x="26" y="23"/>
                  </a:lnTo>
                  <a:lnTo>
                    <a:pt x="25" y="26"/>
                  </a:lnTo>
                  <a:lnTo>
                    <a:pt x="21" y="30"/>
                  </a:lnTo>
                  <a:lnTo>
                    <a:pt x="18" y="33"/>
                  </a:lnTo>
                  <a:lnTo>
                    <a:pt x="15" y="36"/>
                  </a:lnTo>
                  <a:lnTo>
                    <a:pt x="14" y="39"/>
                  </a:lnTo>
                  <a:lnTo>
                    <a:pt x="12" y="42"/>
                  </a:lnTo>
                  <a:lnTo>
                    <a:pt x="11" y="45"/>
                  </a:lnTo>
                  <a:lnTo>
                    <a:pt x="8" y="49"/>
                  </a:lnTo>
                  <a:lnTo>
                    <a:pt x="8" y="52"/>
                  </a:lnTo>
                  <a:lnTo>
                    <a:pt x="5" y="54"/>
                  </a:lnTo>
                  <a:lnTo>
                    <a:pt x="3" y="56"/>
                  </a:lnTo>
                  <a:lnTo>
                    <a:pt x="0" y="56"/>
                  </a:lnTo>
                  <a:lnTo>
                    <a:pt x="0" y="54"/>
                  </a:lnTo>
                  <a:lnTo>
                    <a:pt x="0" y="51"/>
                  </a:lnTo>
                  <a:lnTo>
                    <a:pt x="2" y="48"/>
                  </a:lnTo>
                  <a:lnTo>
                    <a:pt x="2" y="45"/>
                  </a:lnTo>
                  <a:lnTo>
                    <a:pt x="5" y="40"/>
                  </a:lnTo>
                  <a:lnTo>
                    <a:pt x="6" y="37"/>
                  </a:lnTo>
                  <a:lnTo>
                    <a:pt x="8" y="33"/>
                  </a:lnTo>
                  <a:lnTo>
                    <a:pt x="11" y="30"/>
                  </a:lnTo>
                  <a:lnTo>
                    <a:pt x="14" y="25"/>
                  </a:lnTo>
                  <a:lnTo>
                    <a:pt x="15" y="20"/>
                  </a:lnTo>
                  <a:lnTo>
                    <a:pt x="18" y="17"/>
                  </a:lnTo>
                  <a:lnTo>
                    <a:pt x="21" y="14"/>
                  </a:lnTo>
                  <a:lnTo>
                    <a:pt x="25" y="11"/>
                  </a:lnTo>
                  <a:lnTo>
                    <a:pt x="28" y="7"/>
                  </a:lnTo>
                  <a:lnTo>
                    <a:pt x="29" y="5"/>
                  </a:lnTo>
                  <a:lnTo>
                    <a:pt x="32" y="2"/>
                  </a:lnTo>
                  <a:lnTo>
                    <a:pt x="35" y="0"/>
                  </a:lnTo>
                  <a:lnTo>
                    <a:pt x="37" y="0"/>
                  </a:lnTo>
                  <a:lnTo>
                    <a:pt x="40" y="2"/>
                  </a:lnTo>
                  <a:lnTo>
                    <a:pt x="41" y="4"/>
                  </a:lnTo>
                  <a:lnTo>
                    <a:pt x="40" y="7"/>
                  </a:lnTo>
                  <a:lnTo>
                    <a:pt x="40" y="7"/>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7" name="Freeform 131"/>
            <p:cNvSpPr>
              <a:spLocks/>
            </p:cNvSpPr>
            <p:nvPr/>
          </p:nvSpPr>
          <p:spPr bwMode="auto">
            <a:xfrm>
              <a:off x="4207" y="3225"/>
              <a:ext cx="37" cy="71"/>
            </a:xfrm>
            <a:custGeom>
              <a:avLst/>
              <a:gdLst>
                <a:gd name="T0" fmla="*/ 8 w 40"/>
                <a:gd name="T1" fmla="*/ 3 h 73"/>
                <a:gd name="T2" fmla="*/ 9 w 40"/>
                <a:gd name="T3" fmla="*/ 5 h 73"/>
                <a:gd name="T4" fmla="*/ 9 w 40"/>
                <a:gd name="T5" fmla="*/ 9 h 73"/>
                <a:gd name="T6" fmla="*/ 13 w 40"/>
                <a:gd name="T7" fmla="*/ 14 h 73"/>
                <a:gd name="T8" fmla="*/ 13 w 40"/>
                <a:gd name="T9" fmla="*/ 18 h 73"/>
                <a:gd name="T10" fmla="*/ 14 w 40"/>
                <a:gd name="T11" fmla="*/ 23 h 73"/>
                <a:gd name="T12" fmla="*/ 16 w 40"/>
                <a:gd name="T13" fmla="*/ 28 h 73"/>
                <a:gd name="T14" fmla="*/ 19 w 40"/>
                <a:gd name="T15" fmla="*/ 32 h 73"/>
                <a:gd name="T16" fmla="*/ 20 w 40"/>
                <a:gd name="T17" fmla="*/ 37 h 73"/>
                <a:gd name="T18" fmla="*/ 22 w 40"/>
                <a:gd name="T19" fmla="*/ 40 h 73"/>
                <a:gd name="T20" fmla="*/ 23 w 40"/>
                <a:gd name="T21" fmla="*/ 44 h 73"/>
                <a:gd name="T22" fmla="*/ 26 w 40"/>
                <a:gd name="T23" fmla="*/ 49 h 73"/>
                <a:gd name="T24" fmla="*/ 29 w 40"/>
                <a:gd name="T25" fmla="*/ 52 h 73"/>
                <a:gd name="T26" fmla="*/ 31 w 40"/>
                <a:gd name="T27" fmla="*/ 57 h 73"/>
                <a:gd name="T28" fmla="*/ 34 w 40"/>
                <a:gd name="T29" fmla="*/ 60 h 73"/>
                <a:gd name="T30" fmla="*/ 37 w 40"/>
                <a:gd name="T31" fmla="*/ 63 h 73"/>
                <a:gd name="T32" fmla="*/ 40 w 40"/>
                <a:gd name="T33" fmla="*/ 66 h 73"/>
                <a:gd name="T34" fmla="*/ 40 w 40"/>
                <a:gd name="T35" fmla="*/ 67 h 73"/>
                <a:gd name="T36" fmla="*/ 40 w 40"/>
                <a:gd name="T37" fmla="*/ 70 h 73"/>
                <a:gd name="T38" fmla="*/ 39 w 40"/>
                <a:gd name="T39" fmla="*/ 73 h 73"/>
                <a:gd name="T40" fmla="*/ 35 w 40"/>
                <a:gd name="T41" fmla="*/ 73 h 73"/>
                <a:gd name="T42" fmla="*/ 32 w 40"/>
                <a:gd name="T43" fmla="*/ 72 h 73"/>
                <a:gd name="T44" fmla="*/ 31 w 40"/>
                <a:gd name="T45" fmla="*/ 69 h 73"/>
                <a:gd name="T46" fmla="*/ 28 w 40"/>
                <a:gd name="T47" fmla="*/ 66 h 73"/>
                <a:gd name="T48" fmla="*/ 25 w 40"/>
                <a:gd name="T49" fmla="*/ 64 h 73"/>
                <a:gd name="T50" fmla="*/ 22 w 40"/>
                <a:gd name="T51" fmla="*/ 60 h 73"/>
                <a:gd name="T52" fmla="*/ 19 w 40"/>
                <a:gd name="T53" fmla="*/ 57 h 73"/>
                <a:gd name="T54" fmla="*/ 17 w 40"/>
                <a:gd name="T55" fmla="*/ 52 h 73"/>
                <a:gd name="T56" fmla="*/ 14 w 40"/>
                <a:gd name="T57" fmla="*/ 47 h 73"/>
                <a:gd name="T58" fmla="*/ 11 w 40"/>
                <a:gd name="T59" fmla="*/ 43 h 73"/>
                <a:gd name="T60" fmla="*/ 9 w 40"/>
                <a:gd name="T61" fmla="*/ 38 h 73"/>
                <a:gd name="T62" fmla="*/ 8 w 40"/>
                <a:gd name="T63" fmla="*/ 34 h 73"/>
                <a:gd name="T64" fmla="*/ 6 w 40"/>
                <a:gd name="T65" fmla="*/ 29 h 73"/>
                <a:gd name="T66" fmla="*/ 3 w 40"/>
                <a:gd name="T67" fmla="*/ 24 h 73"/>
                <a:gd name="T68" fmla="*/ 3 w 40"/>
                <a:gd name="T69" fmla="*/ 20 h 73"/>
                <a:gd name="T70" fmla="*/ 2 w 40"/>
                <a:gd name="T71" fmla="*/ 17 h 73"/>
                <a:gd name="T72" fmla="*/ 2 w 40"/>
                <a:gd name="T73" fmla="*/ 14 h 73"/>
                <a:gd name="T74" fmla="*/ 0 w 40"/>
                <a:gd name="T75" fmla="*/ 9 h 73"/>
                <a:gd name="T76" fmla="*/ 0 w 40"/>
                <a:gd name="T77" fmla="*/ 8 h 73"/>
                <a:gd name="T78" fmla="*/ 0 w 40"/>
                <a:gd name="T79" fmla="*/ 5 h 73"/>
                <a:gd name="T80" fmla="*/ 2 w 40"/>
                <a:gd name="T81" fmla="*/ 3 h 73"/>
                <a:gd name="T82" fmla="*/ 3 w 40"/>
                <a:gd name="T83" fmla="*/ 0 h 73"/>
                <a:gd name="T84" fmla="*/ 8 w 40"/>
                <a:gd name="T85" fmla="*/ 3 h 73"/>
                <a:gd name="T86" fmla="*/ 8 w 40"/>
                <a:gd name="T8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73">
                  <a:moveTo>
                    <a:pt x="8" y="3"/>
                  </a:moveTo>
                  <a:lnTo>
                    <a:pt x="9" y="5"/>
                  </a:lnTo>
                  <a:lnTo>
                    <a:pt x="9" y="9"/>
                  </a:lnTo>
                  <a:lnTo>
                    <a:pt x="13" y="14"/>
                  </a:lnTo>
                  <a:lnTo>
                    <a:pt x="13" y="18"/>
                  </a:lnTo>
                  <a:lnTo>
                    <a:pt x="14" y="23"/>
                  </a:lnTo>
                  <a:lnTo>
                    <a:pt x="16" y="28"/>
                  </a:lnTo>
                  <a:lnTo>
                    <a:pt x="19" y="32"/>
                  </a:lnTo>
                  <a:lnTo>
                    <a:pt x="20" y="37"/>
                  </a:lnTo>
                  <a:lnTo>
                    <a:pt x="22" y="40"/>
                  </a:lnTo>
                  <a:lnTo>
                    <a:pt x="23" y="44"/>
                  </a:lnTo>
                  <a:lnTo>
                    <a:pt x="26" y="49"/>
                  </a:lnTo>
                  <a:lnTo>
                    <a:pt x="29" y="52"/>
                  </a:lnTo>
                  <a:lnTo>
                    <a:pt x="31" y="57"/>
                  </a:lnTo>
                  <a:lnTo>
                    <a:pt x="34" y="60"/>
                  </a:lnTo>
                  <a:lnTo>
                    <a:pt x="37" y="63"/>
                  </a:lnTo>
                  <a:lnTo>
                    <a:pt x="40" y="66"/>
                  </a:lnTo>
                  <a:lnTo>
                    <a:pt x="40" y="67"/>
                  </a:lnTo>
                  <a:lnTo>
                    <a:pt x="40" y="70"/>
                  </a:lnTo>
                  <a:lnTo>
                    <a:pt x="39" y="73"/>
                  </a:lnTo>
                  <a:lnTo>
                    <a:pt x="35" y="73"/>
                  </a:lnTo>
                  <a:lnTo>
                    <a:pt x="32" y="72"/>
                  </a:lnTo>
                  <a:lnTo>
                    <a:pt x="31" y="69"/>
                  </a:lnTo>
                  <a:lnTo>
                    <a:pt x="28" y="66"/>
                  </a:lnTo>
                  <a:lnTo>
                    <a:pt x="25" y="64"/>
                  </a:lnTo>
                  <a:lnTo>
                    <a:pt x="22" y="60"/>
                  </a:lnTo>
                  <a:lnTo>
                    <a:pt x="19" y="57"/>
                  </a:lnTo>
                  <a:lnTo>
                    <a:pt x="17" y="52"/>
                  </a:lnTo>
                  <a:lnTo>
                    <a:pt x="14" y="47"/>
                  </a:lnTo>
                  <a:lnTo>
                    <a:pt x="11" y="43"/>
                  </a:lnTo>
                  <a:lnTo>
                    <a:pt x="9" y="38"/>
                  </a:lnTo>
                  <a:lnTo>
                    <a:pt x="8" y="34"/>
                  </a:lnTo>
                  <a:lnTo>
                    <a:pt x="6" y="29"/>
                  </a:lnTo>
                  <a:lnTo>
                    <a:pt x="3" y="24"/>
                  </a:lnTo>
                  <a:lnTo>
                    <a:pt x="3" y="20"/>
                  </a:lnTo>
                  <a:lnTo>
                    <a:pt x="2" y="17"/>
                  </a:lnTo>
                  <a:lnTo>
                    <a:pt x="2" y="14"/>
                  </a:lnTo>
                  <a:lnTo>
                    <a:pt x="0" y="9"/>
                  </a:lnTo>
                  <a:lnTo>
                    <a:pt x="0" y="8"/>
                  </a:lnTo>
                  <a:lnTo>
                    <a:pt x="0" y="5"/>
                  </a:lnTo>
                  <a:lnTo>
                    <a:pt x="2" y="3"/>
                  </a:lnTo>
                  <a:lnTo>
                    <a:pt x="3" y="0"/>
                  </a:lnTo>
                  <a:lnTo>
                    <a:pt x="8" y="3"/>
                  </a:lnTo>
                  <a:lnTo>
                    <a:pt x="8" y="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8" name="Freeform 132"/>
            <p:cNvSpPr>
              <a:spLocks/>
            </p:cNvSpPr>
            <p:nvPr/>
          </p:nvSpPr>
          <p:spPr bwMode="auto">
            <a:xfrm>
              <a:off x="4189" y="3212"/>
              <a:ext cx="12" cy="33"/>
            </a:xfrm>
            <a:custGeom>
              <a:avLst/>
              <a:gdLst>
                <a:gd name="T0" fmla="*/ 10 w 13"/>
                <a:gd name="T1" fmla="*/ 3 h 34"/>
                <a:gd name="T2" fmla="*/ 10 w 13"/>
                <a:gd name="T3" fmla="*/ 5 h 34"/>
                <a:gd name="T4" fmla="*/ 10 w 13"/>
                <a:gd name="T5" fmla="*/ 8 h 34"/>
                <a:gd name="T6" fmla="*/ 10 w 13"/>
                <a:gd name="T7" fmla="*/ 12 h 34"/>
                <a:gd name="T8" fmla="*/ 10 w 13"/>
                <a:gd name="T9" fmla="*/ 17 h 34"/>
                <a:gd name="T10" fmla="*/ 10 w 13"/>
                <a:gd name="T11" fmla="*/ 20 h 34"/>
                <a:gd name="T12" fmla="*/ 11 w 13"/>
                <a:gd name="T13" fmla="*/ 23 h 34"/>
                <a:gd name="T14" fmla="*/ 13 w 13"/>
                <a:gd name="T15" fmla="*/ 28 h 34"/>
                <a:gd name="T16" fmla="*/ 13 w 13"/>
                <a:gd name="T17" fmla="*/ 31 h 34"/>
                <a:gd name="T18" fmla="*/ 13 w 13"/>
                <a:gd name="T19" fmla="*/ 34 h 34"/>
                <a:gd name="T20" fmla="*/ 11 w 13"/>
                <a:gd name="T21" fmla="*/ 34 h 34"/>
                <a:gd name="T22" fmla="*/ 7 w 13"/>
                <a:gd name="T23" fmla="*/ 32 h 34"/>
                <a:gd name="T24" fmla="*/ 5 w 13"/>
                <a:gd name="T25" fmla="*/ 29 h 34"/>
                <a:gd name="T26" fmla="*/ 2 w 13"/>
                <a:gd name="T27" fmla="*/ 25 h 34"/>
                <a:gd name="T28" fmla="*/ 0 w 13"/>
                <a:gd name="T29" fmla="*/ 20 h 34"/>
                <a:gd name="T30" fmla="*/ 0 w 13"/>
                <a:gd name="T31" fmla="*/ 14 h 34"/>
                <a:gd name="T32" fmla="*/ 0 w 13"/>
                <a:gd name="T33" fmla="*/ 11 h 34"/>
                <a:gd name="T34" fmla="*/ 0 w 13"/>
                <a:gd name="T35" fmla="*/ 6 h 34"/>
                <a:gd name="T36" fmla="*/ 2 w 13"/>
                <a:gd name="T37" fmla="*/ 3 h 34"/>
                <a:gd name="T38" fmla="*/ 5 w 13"/>
                <a:gd name="T39" fmla="*/ 0 h 34"/>
                <a:gd name="T40" fmla="*/ 10 w 13"/>
                <a:gd name="T41" fmla="*/ 3 h 34"/>
                <a:gd name="T42" fmla="*/ 10 w 13"/>
                <a:gd name="T4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34">
                  <a:moveTo>
                    <a:pt x="10" y="3"/>
                  </a:moveTo>
                  <a:lnTo>
                    <a:pt x="10" y="5"/>
                  </a:lnTo>
                  <a:lnTo>
                    <a:pt x="10" y="8"/>
                  </a:lnTo>
                  <a:lnTo>
                    <a:pt x="10" y="12"/>
                  </a:lnTo>
                  <a:lnTo>
                    <a:pt x="10" y="17"/>
                  </a:lnTo>
                  <a:lnTo>
                    <a:pt x="10" y="20"/>
                  </a:lnTo>
                  <a:lnTo>
                    <a:pt x="11" y="23"/>
                  </a:lnTo>
                  <a:lnTo>
                    <a:pt x="13" y="28"/>
                  </a:lnTo>
                  <a:lnTo>
                    <a:pt x="13" y="31"/>
                  </a:lnTo>
                  <a:lnTo>
                    <a:pt x="13" y="34"/>
                  </a:lnTo>
                  <a:lnTo>
                    <a:pt x="11" y="34"/>
                  </a:lnTo>
                  <a:lnTo>
                    <a:pt x="7" y="32"/>
                  </a:lnTo>
                  <a:lnTo>
                    <a:pt x="5" y="29"/>
                  </a:lnTo>
                  <a:lnTo>
                    <a:pt x="2" y="25"/>
                  </a:lnTo>
                  <a:lnTo>
                    <a:pt x="0" y="20"/>
                  </a:lnTo>
                  <a:lnTo>
                    <a:pt x="0" y="14"/>
                  </a:lnTo>
                  <a:lnTo>
                    <a:pt x="0" y="11"/>
                  </a:lnTo>
                  <a:lnTo>
                    <a:pt x="0" y="6"/>
                  </a:lnTo>
                  <a:lnTo>
                    <a:pt x="2" y="3"/>
                  </a:lnTo>
                  <a:lnTo>
                    <a:pt x="5" y="0"/>
                  </a:lnTo>
                  <a:lnTo>
                    <a:pt x="10" y="3"/>
                  </a:lnTo>
                  <a:lnTo>
                    <a:pt x="10" y="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49" name="Freeform 133"/>
            <p:cNvSpPr>
              <a:spLocks/>
            </p:cNvSpPr>
            <p:nvPr/>
          </p:nvSpPr>
          <p:spPr bwMode="auto">
            <a:xfrm>
              <a:off x="4271" y="3294"/>
              <a:ext cx="47" cy="22"/>
            </a:xfrm>
            <a:custGeom>
              <a:avLst/>
              <a:gdLst>
                <a:gd name="T0" fmla="*/ 49 w 51"/>
                <a:gd name="T1" fmla="*/ 11 h 22"/>
                <a:gd name="T2" fmla="*/ 51 w 51"/>
                <a:gd name="T3" fmla="*/ 14 h 22"/>
                <a:gd name="T4" fmla="*/ 51 w 51"/>
                <a:gd name="T5" fmla="*/ 17 h 22"/>
                <a:gd name="T6" fmla="*/ 48 w 51"/>
                <a:gd name="T7" fmla="*/ 19 h 22"/>
                <a:gd name="T8" fmla="*/ 46 w 51"/>
                <a:gd name="T9" fmla="*/ 20 h 22"/>
                <a:gd name="T10" fmla="*/ 43 w 51"/>
                <a:gd name="T11" fmla="*/ 20 h 22"/>
                <a:gd name="T12" fmla="*/ 41 w 51"/>
                <a:gd name="T13" fmla="*/ 22 h 22"/>
                <a:gd name="T14" fmla="*/ 38 w 51"/>
                <a:gd name="T15" fmla="*/ 22 h 22"/>
                <a:gd name="T16" fmla="*/ 35 w 51"/>
                <a:gd name="T17" fmla="*/ 22 h 22"/>
                <a:gd name="T18" fmla="*/ 32 w 51"/>
                <a:gd name="T19" fmla="*/ 20 h 22"/>
                <a:gd name="T20" fmla="*/ 29 w 51"/>
                <a:gd name="T21" fmla="*/ 20 h 22"/>
                <a:gd name="T22" fmla="*/ 26 w 51"/>
                <a:gd name="T23" fmla="*/ 20 h 22"/>
                <a:gd name="T24" fmla="*/ 22 w 51"/>
                <a:gd name="T25" fmla="*/ 19 h 22"/>
                <a:gd name="T26" fmla="*/ 19 w 51"/>
                <a:gd name="T27" fmla="*/ 19 h 22"/>
                <a:gd name="T28" fmla="*/ 15 w 51"/>
                <a:gd name="T29" fmla="*/ 17 h 22"/>
                <a:gd name="T30" fmla="*/ 11 w 51"/>
                <a:gd name="T31" fmla="*/ 14 h 22"/>
                <a:gd name="T32" fmla="*/ 8 w 51"/>
                <a:gd name="T33" fmla="*/ 13 h 22"/>
                <a:gd name="T34" fmla="*/ 6 w 51"/>
                <a:gd name="T35" fmla="*/ 10 h 22"/>
                <a:gd name="T36" fmla="*/ 3 w 51"/>
                <a:gd name="T37" fmla="*/ 8 h 22"/>
                <a:gd name="T38" fmla="*/ 0 w 51"/>
                <a:gd name="T39" fmla="*/ 5 h 22"/>
                <a:gd name="T40" fmla="*/ 0 w 51"/>
                <a:gd name="T41" fmla="*/ 2 h 22"/>
                <a:gd name="T42" fmla="*/ 2 w 51"/>
                <a:gd name="T43" fmla="*/ 0 h 22"/>
                <a:gd name="T44" fmla="*/ 5 w 51"/>
                <a:gd name="T45" fmla="*/ 2 h 22"/>
                <a:gd name="T46" fmla="*/ 9 w 51"/>
                <a:gd name="T47" fmla="*/ 3 h 22"/>
                <a:gd name="T48" fmla="*/ 14 w 51"/>
                <a:gd name="T49" fmla="*/ 6 h 22"/>
                <a:gd name="T50" fmla="*/ 17 w 51"/>
                <a:gd name="T51" fmla="*/ 6 h 22"/>
                <a:gd name="T52" fmla="*/ 19 w 51"/>
                <a:gd name="T53" fmla="*/ 8 h 22"/>
                <a:gd name="T54" fmla="*/ 22 w 51"/>
                <a:gd name="T55" fmla="*/ 10 h 22"/>
                <a:gd name="T56" fmla="*/ 25 w 51"/>
                <a:gd name="T57" fmla="*/ 10 h 22"/>
                <a:gd name="T58" fmla="*/ 28 w 51"/>
                <a:gd name="T59" fmla="*/ 10 h 22"/>
                <a:gd name="T60" fmla="*/ 31 w 51"/>
                <a:gd name="T61" fmla="*/ 11 h 22"/>
                <a:gd name="T62" fmla="*/ 34 w 51"/>
                <a:gd name="T63" fmla="*/ 11 h 22"/>
                <a:gd name="T64" fmla="*/ 35 w 51"/>
                <a:gd name="T65" fmla="*/ 13 h 22"/>
                <a:gd name="T66" fmla="*/ 38 w 51"/>
                <a:gd name="T67" fmla="*/ 11 h 22"/>
                <a:gd name="T68" fmla="*/ 41 w 51"/>
                <a:gd name="T69" fmla="*/ 11 h 22"/>
                <a:gd name="T70" fmla="*/ 45 w 51"/>
                <a:gd name="T71" fmla="*/ 11 h 22"/>
                <a:gd name="T72" fmla="*/ 49 w 51"/>
                <a:gd name="T73" fmla="*/ 11 h 22"/>
                <a:gd name="T74" fmla="*/ 49 w 51"/>
                <a:gd name="T7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22">
                  <a:moveTo>
                    <a:pt x="49" y="11"/>
                  </a:moveTo>
                  <a:lnTo>
                    <a:pt x="51" y="14"/>
                  </a:lnTo>
                  <a:lnTo>
                    <a:pt x="51" y="17"/>
                  </a:lnTo>
                  <a:lnTo>
                    <a:pt x="48" y="19"/>
                  </a:lnTo>
                  <a:lnTo>
                    <a:pt x="46" y="20"/>
                  </a:lnTo>
                  <a:lnTo>
                    <a:pt x="43" y="20"/>
                  </a:lnTo>
                  <a:lnTo>
                    <a:pt x="41" y="22"/>
                  </a:lnTo>
                  <a:lnTo>
                    <a:pt x="38" y="22"/>
                  </a:lnTo>
                  <a:lnTo>
                    <a:pt x="35" y="22"/>
                  </a:lnTo>
                  <a:lnTo>
                    <a:pt x="32" y="20"/>
                  </a:lnTo>
                  <a:lnTo>
                    <a:pt x="29" y="20"/>
                  </a:lnTo>
                  <a:lnTo>
                    <a:pt x="26" y="20"/>
                  </a:lnTo>
                  <a:lnTo>
                    <a:pt x="22" y="19"/>
                  </a:lnTo>
                  <a:lnTo>
                    <a:pt x="19" y="19"/>
                  </a:lnTo>
                  <a:lnTo>
                    <a:pt x="15" y="17"/>
                  </a:lnTo>
                  <a:lnTo>
                    <a:pt x="11" y="14"/>
                  </a:lnTo>
                  <a:lnTo>
                    <a:pt x="8" y="13"/>
                  </a:lnTo>
                  <a:lnTo>
                    <a:pt x="6" y="10"/>
                  </a:lnTo>
                  <a:lnTo>
                    <a:pt x="3" y="8"/>
                  </a:lnTo>
                  <a:lnTo>
                    <a:pt x="0" y="5"/>
                  </a:lnTo>
                  <a:lnTo>
                    <a:pt x="0" y="2"/>
                  </a:lnTo>
                  <a:lnTo>
                    <a:pt x="2" y="0"/>
                  </a:lnTo>
                  <a:lnTo>
                    <a:pt x="5" y="2"/>
                  </a:lnTo>
                  <a:lnTo>
                    <a:pt x="9" y="3"/>
                  </a:lnTo>
                  <a:lnTo>
                    <a:pt x="14" y="6"/>
                  </a:lnTo>
                  <a:lnTo>
                    <a:pt x="17" y="6"/>
                  </a:lnTo>
                  <a:lnTo>
                    <a:pt x="19" y="8"/>
                  </a:lnTo>
                  <a:lnTo>
                    <a:pt x="22" y="10"/>
                  </a:lnTo>
                  <a:lnTo>
                    <a:pt x="25" y="10"/>
                  </a:lnTo>
                  <a:lnTo>
                    <a:pt x="28" y="10"/>
                  </a:lnTo>
                  <a:lnTo>
                    <a:pt x="31" y="11"/>
                  </a:lnTo>
                  <a:lnTo>
                    <a:pt x="34" y="11"/>
                  </a:lnTo>
                  <a:lnTo>
                    <a:pt x="35" y="13"/>
                  </a:lnTo>
                  <a:lnTo>
                    <a:pt x="38" y="11"/>
                  </a:lnTo>
                  <a:lnTo>
                    <a:pt x="41" y="11"/>
                  </a:lnTo>
                  <a:lnTo>
                    <a:pt x="45" y="11"/>
                  </a:lnTo>
                  <a:lnTo>
                    <a:pt x="49" y="11"/>
                  </a:lnTo>
                  <a:lnTo>
                    <a:pt x="49" y="11"/>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0" name="Freeform 134"/>
            <p:cNvSpPr>
              <a:spLocks/>
            </p:cNvSpPr>
            <p:nvPr/>
          </p:nvSpPr>
          <p:spPr bwMode="auto">
            <a:xfrm>
              <a:off x="4282" y="3267"/>
              <a:ext cx="26" cy="65"/>
            </a:xfrm>
            <a:custGeom>
              <a:avLst/>
              <a:gdLst>
                <a:gd name="T0" fmla="*/ 28 w 28"/>
                <a:gd name="T1" fmla="*/ 3 h 66"/>
                <a:gd name="T2" fmla="*/ 28 w 28"/>
                <a:gd name="T3" fmla="*/ 6 h 66"/>
                <a:gd name="T4" fmla="*/ 26 w 28"/>
                <a:gd name="T5" fmla="*/ 9 h 66"/>
                <a:gd name="T6" fmla="*/ 25 w 28"/>
                <a:gd name="T7" fmla="*/ 14 h 66"/>
                <a:gd name="T8" fmla="*/ 25 w 28"/>
                <a:gd name="T9" fmla="*/ 17 h 66"/>
                <a:gd name="T10" fmla="*/ 22 w 28"/>
                <a:gd name="T11" fmla="*/ 20 h 66"/>
                <a:gd name="T12" fmla="*/ 20 w 28"/>
                <a:gd name="T13" fmla="*/ 23 h 66"/>
                <a:gd name="T14" fmla="*/ 19 w 28"/>
                <a:gd name="T15" fmla="*/ 27 h 66"/>
                <a:gd name="T16" fmla="*/ 17 w 28"/>
                <a:gd name="T17" fmla="*/ 30 h 66"/>
                <a:gd name="T18" fmla="*/ 14 w 28"/>
                <a:gd name="T19" fmla="*/ 33 h 66"/>
                <a:gd name="T20" fmla="*/ 13 w 28"/>
                <a:gd name="T21" fmla="*/ 37 h 66"/>
                <a:gd name="T22" fmla="*/ 11 w 28"/>
                <a:gd name="T23" fmla="*/ 41 h 66"/>
                <a:gd name="T24" fmla="*/ 11 w 28"/>
                <a:gd name="T25" fmla="*/ 44 h 66"/>
                <a:gd name="T26" fmla="*/ 10 w 28"/>
                <a:gd name="T27" fmla="*/ 49 h 66"/>
                <a:gd name="T28" fmla="*/ 10 w 28"/>
                <a:gd name="T29" fmla="*/ 52 h 66"/>
                <a:gd name="T30" fmla="*/ 11 w 28"/>
                <a:gd name="T31" fmla="*/ 56 h 66"/>
                <a:gd name="T32" fmla="*/ 13 w 28"/>
                <a:gd name="T33" fmla="*/ 61 h 66"/>
                <a:gd name="T34" fmla="*/ 13 w 28"/>
                <a:gd name="T35" fmla="*/ 62 h 66"/>
                <a:gd name="T36" fmla="*/ 13 w 28"/>
                <a:gd name="T37" fmla="*/ 66 h 66"/>
                <a:gd name="T38" fmla="*/ 10 w 28"/>
                <a:gd name="T39" fmla="*/ 66 h 66"/>
                <a:gd name="T40" fmla="*/ 5 w 28"/>
                <a:gd name="T41" fmla="*/ 62 h 66"/>
                <a:gd name="T42" fmla="*/ 3 w 28"/>
                <a:gd name="T43" fmla="*/ 59 h 66"/>
                <a:gd name="T44" fmla="*/ 2 w 28"/>
                <a:gd name="T45" fmla="*/ 56 h 66"/>
                <a:gd name="T46" fmla="*/ 0 w 28"/>
                <a:gd name="T47" fmla="*/ 53 h 66"/>
                <a:gd name="T48" fmla="*/ 0 w 28"/>
                <a:gd name="T49" fmla="*/ 50 h 66"/>
                <a:gd name="T50" fmla="*/ 0 w 28"/>
                <a:gd name="T51" fmla="*/ 46 h 66"/>
                <a:gd name="T52" fmla="*/ 2 w 28"/>
                <a:gd name="T53" fmla="*/ 43 h 66"/>
                <a:gd name="T54" fmla="*/ 2 w 28"/>
                <a:gd name="T55" fmla="*/ 38 h 66"/>
                <a:gd name="T56" fmla="*/ 5 w 28"/>
                <a:gd name="T57" fmla="*/ 35 h 66"/>
                <a:gd name="T58" fmla="*/ 7 w 28"/>
                <a:gd name="T59" fmla="*/ 30 h 66"/>
                <a:gd name="T60" fmla="*/ 8 w 28"/>
                <a:gd name="T61" fmla="*/ 27 h 66"/>
                <a:gd name="T62" fmla="*/ 11 w 28"/>
                <a:gd name="T63" fmla="*/ 23 h 66"/>
                <a:gd name="T64" fmla="*/ 13 w 28"/>
                <a:gd name="T65" fmla="*/ 18 h 66"/>
                <a:gd name="T66" fmla="*/ 16 w 28"/>
                <a:gd name="T67" fmla="*/ 14 h 66"/>
                <a:gd name="T68" fmla="*/ 17 w 28"/>
                <a:gd name="T69" fmla="*/ 11 h 66"/>
                <a:gd name="T70" fmla="*/ 19 w 28"/>
                <a:gd name="T71" fmla="*/ 7 h 66"/>
                <a:gd name="T72" fmla="*/ 22 w 28"/>
                <a:gd name="T73" fmla="*/ 4 h 66"/>
                <a:gd name="T74" fmla="*/ 23 w 28"/>
                <a:gd name="T75" fmla="*/ 0 h 66"/>
                <a:gd name="T76" fmla="*/ 25 w 28"/>
                <a:gd name="T77" fmla="*/ 0 h 66"/>
                <a:gd name="T78" fmla="*/ 26 w 28"/>
                <a:gd name="T79" fmla="*/ 0 h 66"/>
                <a:gd name="T80" fmla="*/ 28 w 28"/>
                <a:gd name="T81" fmla="*/ 3 h 66"/>
                <a:gd name="T82" fmla="*/ 28 w 28"/>
                <a:gd name="T83"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66">
                  <a:moveTo>
                    <a:pt x="28" y="3"/>
                  </a:moveTo>
                  <a:lnTo>
                    <a:pt x="28" y="6"/>
                  </a:lnTo>
                  <a:lnTo>
                    <a:pt x="26" y="9"/>
                  </a:lnTo>
                  <a:lnTo>
                    <a:pt x="25" y="14"/>
                  </a:lnTo>
                  <a:lnTo>
                    <a:pt x="25" y="17"/>
                  </a:lnTo>
                  <a:lnTo>
                    <a:pt x="22" y="20"/>
                  </a:lnTo>
                  <a:lnTo>
                    <a:pt x="20" y="23"/>
                  </a:lnTo>
                  <a:lnTo>
                    <a:pt x="19" y="27"/>
                  </a:lnTo>
                  <a:lnTo>
                    <a:pt x="17" y="30"/>
                  </a:lnTo>
                  <a:lnTo>
                    <a:pt x="14" y="33"/>
                  </a:lnTo>
                  <a:lnTo>
                    <a:pt x="13" y="37"/>
                  </a:lnTo>
                  <a:lnTo>
                    <a:pt x="11" y="41"/>
                  </a:lnTo>
                  <a:lnTo>
                    <a:pt x="11" y="44"/>
                  </a:lnTo>
                  <a:lnTo>
                    <a:pt x="10" y="49"/>
                  </a:lnTo>
                  <a:lnTo>
                    <a:pt x="10" y="52"/>
                  </a:lnTo>
                  <a:lnTo>
                    <a:pt x="11" y="56"/>
                  </a:lnTo>
                  <a:lnTo>
                    <a:pt x="13" y="61"/>
                  </a:lnTo>
                  <a:lnTo>
                    <a:pt x="13" y="62"/>
                  </a:lnTo>
                  <a:lnTo>
                    <a:pt x="13" y="66"/>
                  </a:lnTo>
                  <a:lnTo>
                    <a:pt x="10" y="66"/>
                  </a:lnTo>
                  <a:lnTo>
                    <a:pt x="5" y="62"/>
                  </a:lnTo>
                  <a:lnTo>
                    <a:pt x="3" y="59"/>
                  </a:lnTo>
                  <a:lnTo>
                    <a:pt x="2" y="56"/>
                  </a:lnTo>
                  <a:lnTo>
                    <a:pt x="0" y="53"/>
                  </a:lnTo>
                  <a:lnTo>
                    <a:pt x="0" y="50"/>
                  </a:lnTo>
                  <a:lnTo>
                    <a:pt x="0" y="46"/>
                  </a:lnTo>
                  <a:lnTo>
                    <a:pt x="2" y="43"/>
                  </a:lnTo>
                  <a:lnTo>
                    <a:pt x="2" y="38"/>
                  </a:lnTo>
                  <a:lnTo>
                    <a:pt x="5" y="35"/>
                  </a:lnTo>
                  <a:lnTo>
                    <a:pt x="7" y="30"/>
                  </a:lnTo>
                  <a:lnTo>
                    <a:pt x="8" y="27"/>
                  </a:lnTo>
                  <a:lnTo>
                    <a:pt x="11" y="23"/>
                  </a:lnTo>
                  <a:lnTo>
                    <a:pt x="13" y="18"/>
                  </a:lnTo>
                  <a:lnTo>
                    <a:pt x="16" y="14"/>
                  </a:lnTo>
                  <a:lnTo>
                    <a:pt x="17" y="11"/>
                  </a:lnTo>
                  <a:lnTo>
                    <a:pt x="19" y="7"/>
                  </a:lnTo>
                  <a:lnTo>
                    <a:pt x="22" y="4"/>
                  </a:lnTo>
                  <a:lnTo>
                    <a:pt x="23" y="0"/>
                  </a:lnTo>
                  <a:lnTo>
                    <a:pt x="25" y="0"/>
                  </a:lnTo>
                  <a:lnTo>
                    <a:pt x="26" y="0"/>
                  </a:lnTo>
                  <a:lnTo>
                    <a:pt x="28" y="3"/>
                  </a:lnTo>
                  <a:lnTo>
                    <a:pt x="28" y="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1" name="Freeform 135"/>
            <p:cNvSpPr>
              <a:spLocks/>
            </p:cNvSpPr>
            <p:nvPr/>
          </p:nvSpPr>
          <p:spPr bwMode="auto">
            <a:xfrm>
              <a:off x="4322" y="3288"/>
              <a:ext cx="19" cy="45"/>
            </a:xfrm>
            <a:custGeom>
              <a:avLst/>
              <a:gdLst>
                <a:gd name="T0" fmla="*/ 22 w 22"/>
                <a:gd name="T1" fmla="*/ 3 h 46"/>
                <a:gd name="T2" fmla="*/ 22 w 22"/>
                <a:gd name="T3" fmla="*/ 5 h 46"/>
                <a:gd name="T4" fmla="*/ 22 w 22"/>
                <a:gd name="T5" fmla="*/ 6 h 46"/>
                <a:gd name="T6" fmla="*/ 22 w 22"/>
                <a:gd name="T7" fmla="*/ 9 h 46"/>
                <a:gd name="T8" fmla="*/ 20 w 22"/>
                <a:gd name="T9" fmla="*/ 12 h 46"/>
                <a:gd name="T10" fmla="*/ 19 w 22"/>
                <a:gd name="T11" fmla="*/ 16 h 46"/>
                <a:gd name="T12" fmla="*/ 17 w 22"/>
                <a:gd name="T13" fmla="*/ 17 h 46"/>
                <a:gd name="T14" fmla="*/ 16 w 22"/>
                <a:gd name="T15" fmla="*/ 22 h 46"/>
                <a:gd name="T16" fmla="*/ 14 w 22"/>
                <a:gd name="T17" fmla="*/ 26 h 46"/>
                <a:gd name="T18" fmla="*/ 12 w 22"/>
                <a:gd name="T19" fmla="*/ 31 h 46"/>
                <a:gd name="T20" fmla="*/ 11 w 22"/>
                <a:gd name="T21" fmla="*/ 35 h 46"/>
                <a:gd name="T22" fmla="*/ 11 w 22"/>
                <a:gd name="T23" fmla="*/ 38 h 46"/>
                <a:gd name="T24" fmla="*/ 9 w 22"/>
                <a:gd name="T25" fmla="*/ 43 h 46"/>
                <a:gd name="T26" fmla="*/ 6 w 22"/>
                <a:gd name="T27" fmla="*/ 46 h 46"/>
                <a:gd name="T28" fmla="*/ 5 w 22"/>
                <a:gd name="T29" fmla="*/ 46 h 46"/>
                <a:gd name="T30" fmla="*/ 2 w 22"/>
                <a:gd name="T31" fmla="*/ 45 h 46"/>
                <a:gd name="T32" fmla="*/ 2 w 22"/>
                <a:gd name="T33" fmla="*/ 43 h 46"/>
                <a:gd name="T34" fmla="*/ 0 w 22"/>
                <a:gd name="T35" fmla="*/ 40 h 46"/>
                <a:gd name="T36" fmla="*/ 0 w 22"/>
                <a:gd name="T37" fmla="*/ 37 h 46"/>
                <a:gd name="T38" fmla="*/ 0 w 22"/>
                <a:gd name="T39" fmla="*/ 34 h 46"/>
                <a:gd name="T40" fmla="*/ 2 w 22"/>
                <a:gd name="T41" fmla="*/ 32 h 46"/>
                <a:gd name="T42" fmla="*/ 2 w 22"/>
                <a:gd name="T43" fmla="*/ 29 h 46"/>
                <a:gd name="T44" fmla="*/ 3 w 22"/>
                <a:gd name="T45" fmla="*/ 26 h 46"/>
                <a:gd name="T46" fmla="*/ 5 w 22"/>
                <a:gd name="T47" fmla="*/ 23 h 46"/>
                <a:gd name="T48" fmla="*/ 6 w 22"/>
                <a:gd name="T49" fmla="*/ 20 h 46"/>
                <a:gd name="T50" fmla="*/ 6 w 22"/>
                <a:gd name="T51" fmla="*/ 17 h 46"/>
                <a:gd name="T52" fmla="*/ 8 w 22"/>
                <a:gd name="T53" fmla="*/ 14 h 46"/>
                <a:gd name="T54" fmla="*/ 9 w 22"/>
                <a:gd name="T55" fmla="*/ 11 h 46"/>
                <a:gd name="T56" fmla="*/ 11 w 22"/>
                <a:gd name="T57" fmla="*/ 9 h 46"/>
                <a:gd name="T58" fmla="*/ 12 w 22"/>
                <a:gd name="T59" fmla="*/ 5 h 46"/>
                <a:gd name="T60" fmla="*/ 16 w 22"/>
                <a:gd name="T61" fmla="*/ 3 h 46"/>
                <a:gd name="T62" fmla="*/ 19 w 22"/>
                <a:gd name="T63" fmla="*/ 0 h 46"/>
                <a:gd name="T64" fmla="*/ 22 w 22"/>
                <a:gd name="T65" fmla="*/ 3 h 46"/>
                <a:gd name="T66" fmla="*/ 22 w 22"/>
                <a:gd name="T6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6">
                  <a:moveTo>
                    <a:pt x="22" y="3"/>
                  </a:moveTo>
                  <a:lnTo>
                    <a:pt x="22" y="5"/>
                  </a:lnTo>
                  <a:lnTo>
                    <a:pt x="22" y="6"/>
                  </a:lnTo>
                  <a:lnTo>
                    <a:pt x="22" y="9"/>
                  </a:lnTo>
                  <a:lnTo>
                    <a:pt x="20" y="12"/>
                  </a:lnTo>
                  <a:lnTo>
                    <a:pt x="19" y="16"/>
                  </a:lnTo>
                  <a:lnTo>
                    <a:pt x="17" y="17"/>
                  </a:lnTo>
                  <a:lnTo>
                    <a:pt x="16" y="22"/>
                  </a:lnTo>
                  <a:lnTo>
                    <a:pt x="14" y="26"/>
                  </a:lnTo>
                  <a:lnTo>
                    <a:pt x="12" y="31"/>
                  </a:lnTo>
                  <a:lnTo>
                    <a:pt x="11" y="35"/>
                  </a:lnTo>
                  <a:lnTo>
                    <a:pt x="11" y="38"/>
                  </a:lnTo>
                  <a:lnTo>
                    <a:pt x="9" y="43"/>
                  </a:lnTo>
                  <a:lnTo>
                    <a:pt x="6" y="46"/>
                  </a:lnTo>
                  <a:lnTo>
                    <a:pt x="5" y="46"/>
                  </a:lnTo>
                  <a:lnTo>
                    <a:pt x="2" y="45"/>
                  </a:lnTo>
                  <a:lnTo>
                    <a:pt x="2" y="43"/>
                  </a:lnTo>
                  <a:lnTo>
                    <a:pt x="0" y="40"/>
                  </a:lnTo>
                  <a:lnTo>
                    <a:pt x="0" y="37"/>
                  </a:lnTo>
                  <a:lnTo>
                    <a:pt x="0" y="34"/>
                  </a:lnTo>
                  <a:lnTo>
                    <a:pt x="2" y="32"/>
                  </a:lnTo>
                  <a:lnTo>
                    <a:pt x="2" y="29"/>
                  </a:lnTo>
                  <a:lnTo>
                    <a:pt x="3" y="26"/>
                  </a:lnTo>
                  <a:lnTo>
                    <a:pt x="5" y="23"/>
                  </a:lnTo>
                  <a:lnTo>
                    <a:pt x="6" y="20"/>
                  </a:lnTo>
                  <a:lnTo>
                    <a:pt x="6" y="17"/>
                  </a:lnTo>
                  <a:lnTo>
                    <a:pt x="8" y="14"/>
                  </a:lnTo>
                  <a:lnTo>
                    <a:pt x="9" y="11"/>
                  </a:lnTo>
                  <a:lnTo>
                    <a:pt x="11" y="9"/>
                  </a:lnTo>
                  <a:lnTo>
                    <a:pt x="12" y="5"/>
                  </a:lnTo>
                  <a:lnTo>
                    <a:pt x="16" y="3"/>
                  </a:lnTo>
                  <a:lnTo>
                    <a:pt x="19" y="0"/>
                  </a:lnTo>
                  <a:lnTo>
                    <a:pt x="22" y="3"/>
                  </a:lnTo>
                  <a:lnTo>
                    <a:pt x="22" y="3"/>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2" name="Freeform 136"/>
            <p:cNvSpPr>
              <a:spLocks/>
            </p:cNvSpPr>
            <p:nvPr/>
          </p:nvSpPr>
          <p:spPr bwMode="auto">
            <a:xfrm>
              <a:off x="4247" y="3279"/>
              <a:ext cx="15" cy="39"/>
            </a:xfrm>
            <a:custGeom>
              <a:avLst/>
              <a:gdLst>
                <a:gd name="T0" fmla="*/ 15 w 17"/>
                <a:gd name="T1" fmla="*/ 0 h 40"/>
                <a:gd name="T2" fmla="*/ 17 w 17"/>
                <a:gd name="T3" fmla="*/ 2 h 40"/>
                <a:gd name="T4" fmla="*/ 17 w 17"/>
                <a:gd name="T5" fmla="*/ 6 h 40"/>
                <a:gd name="T6" fmla="*/ 15 w 17"/>
                <a:gd name="T7" fmla="*/ 8 h 40"/>
                <a:gd name="T8" fmla="*/ 15 w 17"/>
                <a:gd name="T9" fmla="*/ 12 h 40"/>
                <a:gd name="T10" fmla="*/ 14 w 17"/>
                <a:gd name="T11" fmla="*/ 15 h 40"/>
                <a:gd name="T12" fmla="*/ 12 w 17"/>
                <a:gd name="T13" fmla="*/ 20 h 40"/>
                <a:gd name="T14" fmla="*/ 11 w 17"/>
                <a:gd name="T15" fmla="*/ 25 h 40"/>
                <a:gd name="T16" fmla="*/ 9 w 17"/>
                <a:gd name="T17" fmla="*/ 31 h 40"/>
                <a:gd name="T18" fmla="*/ 8 w 17"/>
                <a:gd name="T19" fmla="*/ 35 h 40"/>
                <a:gd name="T20" fmla="*/ 6 w 17"/>
                <a:gd name="T21" fmla="*/ 40 h 40"/>
                <a:gd name="T22" fmla="*/ 3 w 17"/>
                <a:gd name="T23" fmla="*/ 35 h 40"/>
                <a:gd name="T24" fmla="*/ 2 w 17"/>
                <a:gd name="T25" fmla="*/ 31 h 40"/>
                <a:gd name="T26" fmla="*/ 0 w 17"/>
                <a:gd name="T27" fmla="*/ 26 h 40"/>
                <a:gd name="T28" fmla="*/ 0 w 17"/>
                <a:gd name="T29" fmla="*/ 21 h 40"/>
                <a:gd name="T30" fmla="*/ 2 w 17"/>
                <a:gd name="T31" fmla="*/ 18 h 40"/>
                <a:gd name="T32" fmla="*/ 3 w 17"/>
                <a:gd name="T33" fmla="*/ 14 h 40"/>
                <a:gd name="T34" fmla="*/ 6 w 17"/>
                <a:gd name="T35" fmla="*/ 9 h 40"/>
                <a:gd name="T36" fmla="*/ 8 w 17"/>
                <a:gd name="T37" fmla="*/ 5 h 40"/>
                <a:gd name="T38" fmla="*/ 11 w 17"/>
                <a:gd name="T39" fmla="*/ 2 h 40"/>
                <a:gd name="T40" fmla="*/ 15 w 17"/>
                <a:gd name="T41" fmla="*/ 0 h 40"/>
                <a:gd name="T42" fmla="*/ 15 w 17"/>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40">
                  <a:moveTo>
                    <a:pt x="15" y="0"/>
                  </a:moveTo>
                  <a:lnTo>
                    <a:pt x="17" y="2"/>
                  </a:lnTo>
                  <a:lnTo>
                    <a:pt x="17" y="6"/>
                  </a:lnTo>
                  <a:lnTo>
                    <a:pt x="15" y="8"/>
                  </a:lnTo>
                  <a:lnTo>
                    <a:pt x="15" y="12"/>
                  </a:lnTo>
                  <a:lnTo>
                    <a:pt x="14" y="15"/>
                  </a:lnTo>
                  <a:lnTo>
                    <a:pt x="12" y="20"/>
                  </a:lnTo>
                  <a:lnTo>
                    <a:pt x="11" y="25"/>
                  </a:lnTo>
                  <a:lnTo>
                    <a:pt x="9" y="31"/>
                  </a:lnTo>
                  <a:lnTo>
                    <a:pt x="8" y="35"/>
                  </a:lnTo>
                  <a:lnTo>
                    <a:pt x="6" y="40"/>
                  </a:lnTo>
                  <a:lnTo>
                    <a:pt x="3" y="35"/>
                  </a:lnTo>
                  <a:lnTo>
                    <a:pt x="2" y="31"/>
                  </a:lnTo>
                  <a:lnTo>
                    <a:pt x="0" y="26"/>
                  </a:lnTo>
                  <a:lnTo>
                    <a:pt x="0" y="21"/>
                  </a:lnTo>
                  <a:lnTo>
                    <a:pt x="2" y="18"/>
                  </a:lnTo>
                  <a:lnTo>
                    <a:pt x="3" y="14"/>
                  </a:lnTo>
                  <a:lnTo>
                    <a:pt x="6" y="9"/>
                  </a:lnTo>
                  <a:lnTo>
                    <a:pt x="8" y="5"/>
                  </a:lnTo>
                  <a:lnTo>
                    <a:pt x="11" y="2"/>
                  </a:lnTo>
                  <a:lnTo>
                    <a:pt x="15" y="0"/>
                  </a:lnTo>
                  <a:lnTo>
                    <a:pt x="15"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3" name="Freeform 137"/>
            <p:cNvSpPr>
              <a:spLocks/>
            </p:cNvSpPr>
            <p:nvPr/>
          </p:nvSpPr>
          <p:spPr bwMode="auto">
            <a:xfrm>
              <a:off x="4343" y="3304"/>
              <a:ext cx="32" cy="34"/>
            </a:xfrm>
            <a:custGeom>
              <a:avLst/>
              <a:gdLst>
                <a:gd name="T0" fmla="*/ 22 w 35"/>
                <a:gd name="T1" fmla="*/ 8 h 34"/>
                <a:gd name="T2" fmla="*/ 26 w 35"/>
                <a:gd name="T3" fmla="*/ 3 h 34"/>
                <a:gd name="T4" fmla="*/ 29 w 35"/>
                <a:gd name="T5" fmla="*/ 0 h 34"/>
                <a:gd name="T6" fmla="*/ 32 w 35"/>
                <a:gd name="T7" fmla="*/ 0 h 34"/>
                <a:gd name="T8" fmla="*/ 34 w 35"/>
                <a:gd name="T9" fmla="*/ 0 h 34"/>
                <a:gd name="T10" fmla="*/ 35 w 35"/>
                <a:gd name="T11" fmla="*/ 3 h 34"/>
                <a:gd name="T12" fmla="*/ 35 w 35"/>
                <a:gd name="T13" fmla="*/ 8 h 34"/>
                <a:gd name="T14" fmla="*/ 32 w 35"/>
                <a:gd name="T15" fmla="*/ 11 h 34"/>
                <a:gd name="T16" fmla="*/ 29 w 35"/>
                <a:gd name="T17" fmla="*/ 14 h 34"/>
                <a:gd name="T18" fmla="*/ 26 w 35"/>
                <a:gd name="T19" fmla="*/ 17 h 34"/>
                <a:gd name="T20" fmla="*/ 23 w 35"/>
                <a:gd name="T21" fmla="*/ 20 h 34"/>
                <a:gd name="T22" fmla="*/ 20 w 35"/>
                <a:gd name="T23" fmla="*/ 23 h 34"/>
                <a:gd name="T24" fmla="*/ 17 w 35"/>
                <a:gd name="T25" fmla="*/ 26 h 34"/>
                <a:gd name="T26" fmla="*/ 12 w 35"/>
                <a:gd name="T27" fmla="*/ 29 h 34"/>
                <a:gd name="T28" fmla="*/ 9 w 35"/>
                <a:gd name="T29" fmla="*/ 32 h 34"/>
                <a:gd name="T30" fmla="*/ 5 w 35"/>
                <a:gd name="T31" fmla="*/ 32 h 34"/>
                <a:gd name="T32" fmla="*/ 2 w 35"/>
                <a:gd name="T33" fmla="*/ 34 h 34"/>
                <a:gd name="T34" fmla="*/ 0 w 35"/>
                <a:gd name="T35" fmla="*/ 32 h 34"/>
                <a:gd name="T36" fmla="*/ 0 w 35"/>
                <a:gd name="T37" fmla="*/ 31 h 34"/>
                <a:gd name="T38" fmla="*/ 2 w 35"/>
                <a:gd name="T39" fmla="*/ 26 h 34"/>
                <a:gd name="T40" fmla="*/ 5 w 35"/>
                <a:gd name="T41" fmla="*/ 23 h 34"/>
                <a:gd name="T42" fmla="*/ 8 w 35"/>
                <a:gd name="T43" fmla="*/ 20 h 34"/>
                <a:gd name="T44" fmla="*/ 11 w 35"/>
                <a:gd name="T45" fmla="*/ 17 h 34"/>
                <a:gd name="T46" fmla="*/ 14 w 35"/>
                <a:gd name="T47" fmla="*/ 15 h 34"/>
                <a:gd name="T48" fmla="*/ 17 w 35"/>
                <a:gd name="T49" fmla="*/ 12 h 34"/>
                <a:gd name="T50" fmla="*/ 19 w 35"/>
                <a:gd name="T51" fmla="*/ 9 h 34"/>
                <a:gd name="T52" fmla="*/ 22 w 35"/>
                <a:gd name="T53" fmla="*/ 8 h 34"/>
                <a:gd name="T54" fmla="*/ 22 w 35"/>
                <a:gd name="T55"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34">
                  <a:moveTo>
                    <a:pt x="22" y="8"/>
                  </a:moveTo>
                  <a:lnTo>
                    <a:pt x="26" y="3"/>
                  </a:lnTo>
                  <a:lnTo>
                    <a:pt x="29" y="0"/>
                  </a:lnTo>
                  <a:lnTo>
                    <a:pt x="32" y="0"/>
                  </a:lnTo>
                  <a:lnTo>
                    <a:pt x="34" y="0"/>
                  </a:lnTo>
                  <a:lnTo>
                    <a:pt x="35" y="3"/>
                  </a:lnTo>
                  <a:lnTo>
                    <a:pt x="35" y="8"/>
                  </a:lnTo>
                  <a:lnTo>
                    <a:pt x="32" y="11"/>
                  </a:lnTo>
                  <a:lnTo>
                    <a:pt x="29" y="14"/>
                  </a:lnTo>
                  <a:lnTo>
                    <a:pt x="26" y="17"/>
                  </a:lnTo>
                  <a:lnTo>
                    <a:pt x="23" y="20"/>
                  </a:lnTo>
                  <a:lnTo>
                    <a:pt x="20" y="23"/>
                  </a:lnTo>
                  <a:lnTo>
                    <a:pt x="17" y="26"/>
                  </a:lnTo>
                  <a:lnTo>
                    <a:pt x="12" y="29"/>
                  </a:lnTo>
                  <a:lnTo>
                    <a:pt x="9" y="32"/>
                  </a:lnTo>
                  <a:lnTo>
                    <a:pt x="5" y="32"/>
                  </a:lnTo>
                  <a:lnTo>
                    <a:pt x="2" y="34"/>
                  </a:lnTo>
                  <a:lnTo>
                    <a:pt x="0" y="32"/>
                  </a:lnTo>
                  <a:lnTo>
                    <a:pt x="0" y="31"/>
                  </a:lnTo>
                  <a:lnTo>
                    <a:pt x="2" y="26"/>
                  </a:lnTo>
                  <a:lnTo>
                    <a:pt x="5" y="23"/>
                  </a:lnTo>
                  <a:lnTo>
                    <a:pt x="8" y="20"/>
                  </a:lnTo>
                  <a:lnTo>
                    <a:pt x="11" y="17"/>
                  </a:lnTo>
                  <a:lnTo>
                    <a:pt x="14" y="15"/>
                  </a:lnTo>
                  <a:lnTo>
                    <a:pt x="17" y="12"/>
                  </a:lnTo>
                  <a:lnTo>
                    <a:pt x="19" y="9"/>
                  </a:lnTo>
                  <a:lnTo>
                    <a:pt x="22" y="8"/>
                  </a:lnTo>
                  <a:lnTo>
                    <a:pt x="22" y="8"/>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4" name="Freeform 138"/>
            <p:cNvSpPr>
              <a:spLocks/>
            </p:cNvSpPr>
            <p:nvPr/>
          </p:nvSpPr>
          <p:spPr bwMode="auto">
            <a:xfrm>
              <a:off x="4429" y="3313"/>
              <a:ext cx="19" cy="23"/>
            </a:xfrm>
            <a:custGeom>
              <a:avLst/>
              <a:gdLst>
                <a:gd name="T0" fmla="*/ 0 w 21"/>
                <a:gd name="T1" fmla="*/ 5 h 23"/>
                <a:gd name="T2" fmla="*/ 1 w 21"/>
                <a:gd name="T3" fmla="*/ 0 h 23"/>
                <a:gd name="T4" fmla="*/ 6 w 21"/>
                <a:gd name="T5" fmla="*/ 0 h 23"/>
                <a:gd name="T6" fmla="*/ 7 w 21"/>
                <a:gd name="T7" fmla="*/ 2 h 23"/>
                <a:gd name="T8" fmla="*/ 10 w 21"/>
                <a:gd name="T9" fmla="*/ 3 h 23"/>
                <a:gd name="T10" fmla="*/ 12 w 21"/>
                <a:gd name="T11" fmla="*/ 6 h 23"/>
                <a:gd name="T12" fmla="*/ 13 w 21"/>
                <a:gd name="T13" fmla="*/ 9 h 23"/>
                <a:gd name="T14" fmla="*/ 15 w 21"/>
                <a:gd name="T15" fmla="*/ 12 h 23"/>
                <a:gd name="T16" fmla="*/ 16 w 21"/>
                <a:gd name="T17" fmla="*/ 15 h 23"/>
                <a:gd name="T18" fmla="*/ 18 w 21"/>
                <a:gd name="T19" fmla="*/ 19 h 23"/>
                <a:gd name="T20" fmla="*/ 21 w 21"/>
                <a:gd name="T21" fmla="*/ 20 h 23"/>
                <a:gd name="T22" fmla="*/ 19 w 21"/>
                <a:gd name="T23" fmla="*/ 23 h 23"/>
                <a:gd name="T24" fmla="*/ 19 w 21"/>
                <a:gd name="T25" fmla="*/ 23 h 23"/>
                <a:gd name="T26" fmla="*/ 16 w 21"/>
                <a:gd name="T27" fmla="*/ 23 h 23"/>
                <a:gd name="T28" fmla="*/ 13 w 21"/>
                <a:gd name="T29" fmla="*/ 23 h 23"/>
                <a:gd name="T30" fmla="*/ 10 w 21"/>
                <a:gd name="T31" fmla="*/ 22 h 23"/>
                <a:gd name="T32" fmla="*/ 7 w 21"/>
                <a:gd name="T33" fmla="*/ 20 h 23"/>
                <a:gd name="T34" fmla="*/ 6 w 21"/>
                <a:gd name="T35" fmla="*/ 17 h 23"/>
                <a:gd name="T36" fmla="*/ 4 w 21"/>
                <a:gd name="T37" fmla="*/ 15 h 23"/>
                <a:gd name="T38" fmla="*/ 1 w 21"/>
                <a:gd name="T39" fmla="*/ 12 h 23"/>
                <a:gd name="T40" fmla="*/ 1 w 21"/>
                <a:gd name="T41" fmla="*/ 9 h 23"/>
                <a:gd name="T42" fmla="*/ 0 w 21"/>
                <a:gd name="T43" fmla="*/ 6 h 23"/>
                <a:gd name="T44" fmla="*/ 0 w 21"/>
                <a:gd name="T45" fmla="*/ 5 h 23"/>
                <a:gd name="T46" fmla="*/ 0 w 21"/>
                <a:gd name="T4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3">
                  <a:moveTo>
                    <a:pt x="0" y="5"/>
                  </a:moveTo>
                  <a:lnTo>
                    <a:pt x="1" y="0"/>
                  </a:lnTo>
                  <a:lnTo>
                    <a:pt x="6" y="0"/>
                  </a:lnTo>
                  <a:lnTo>
                    <a:pt x="7" y="2"/>
                  </a:lnTo>
                  <a:lnTo>
                    <a:pt x="10" y="3"/>
                  </a:lnTo>
                  <a:lnTo>
                    <a:pt x="12" y="6"/>
                  </a:lnTo>
                  <a:lnTo>
                    <a:pt x="13" y="9"/>
                  </a:lnTo>
                  <a:lnTo>
                    <a:pt x="15" y="12"/>
                  </a:lnTo>
                  <a:lnTo>
                    <a:pt x="16" y="15"/>
                  </a:lnTo>
                  <a:lnTo>
                    <a:pt x="18" y="19"/>
                  </a:lnTo>
                  <a:lnTo>
                    <a:pt x="21" y="20"/>
                  </a:lnTo>
                  <a:lnTo>
                    <a:pt x="19" y="23"/>
                  </a:lnTo>
                  <a:lnTo>
                    <a:pt x="19" y="23"/>
                  </a:lnTo>
                  <a:lnTo>
                    <a:pt x="16" y="23"/>
                  </a:lnTo>
                  <a:lnTo>
                    <a:pt x="13" y="23"/>
                  </a:lnTo>
                  <a:lnTo>
                    <a:pt x="10" y="22"/>
                  </a:lnTo>
                  <a:lnTo>
                    <a:pt x="7" y="20"/>
                  </a:lnTo>
                  <a:lnTo>
                    <a:pt x="6" y="17"/>
                  </a:lnTo>
                  <a:lnTo>
                    <a:pt x="4" y="15"/>
                  </a:lnTo>
                  <a:lnTo>
                    <a:pt x="1" y="12"/>
                  </a:lnTo>
                  <a:lnTo>
                    <a:pt x="1" y="9"/>
                  </a:lnTo>
                  <a:lnTo>
                    <a:pt x="0" y="6"/>
                  </a:lnTo>
                  <a:lnTo>
                    <a:pt x="0" y="5"/>
                  </a:lnTo>
                  <a:lnTo>
                    <a:pt x="0" y="5"/>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5" name="Freeform 139"/>
            <p:cNvSpPr>
              <a:spLocks/>
            </p:cNvSpPr>
            <p:nvPr/>
          </p:nvSpPr>
          <p:spPr bwMode="auto">
            <a:xfrm>
              <a:off x="4379" y="3310"/>
              <a:ext cx="45" cy="23"/>
            </a:xfrm>
            <a:custGeom>
              <a:avLst/>
              <a:gdLst>
                <a:gd name="T0" fmla="*/ 5 w 49"/>
                <a:gd name="T1" fmla="*/ 0 h 24"/>
                <a:gd name="T2" fmla="*/ 8 w 49"/>
                <a:gd name="T3" fmla="*/ 3 h 24"/>
                <a:gd name="T4" fmla="*/ 14 w 49"/>
                <a:gd name="T5" fmla="*/ 6 h 24"/>
                <a:gd name="T6" fmla="*/ 17 w 49"/>
                <a:gd name="T7" fmla="*/ 7 h 24"/>
                <a:gd name="T8" fmla="*/ 20 w 49"/>
                <a:gd name="T9" fmla="*/ 9 h 24"/>
                <a:gd name="T10" fmla="*/ 23 w 49"/>
                <a:gd name="T11" fmla="*/ 10 h 24"/>
                <a:gd name="T12" fmla="*/ 26 w 49"/>
                <a:gd name="T13" fmla="*/ 10 h 24"/>
                <a:gd name="T14" fmla="*/ 29 w 49"/>
                <a:gd name="T15" fmla="*/ 12 h 24"/>
                <a:gd name="T16" fmla="*/ 32 w 49"/>
                <a:gd name="T17" fmla="*/ 13 h 24"/>
                <a:gd name="T18" fmla="*/ 35 w 49"/>
                <a:gd name="T19" fmla="*/ 15 h 24"/>
                <a:gd name="T20" fmla="*/ 38 w 49"/>
                <a:gd name="T21" fmla="*/ 16 h 24"/>
                <a:gd name="T22" fmla="*/ 40 w 49"/>
                <a:gd name="T23" fmla="*/ 18 h 24"/>
                <a:gd name="T24" fmla="*/ 43 w 49"/>
                <a:gd name="T25" fmla="*/ 19 h 24"/>
                <a:gd name="T26" fmla="*/ 46 w 49"/>
                <a:gd name="T27" fmla="*/ 19 h 24"/>
                <a:gd name="T28" fmla="*/ 49 w 49"/>
                <a:gd name="T29" fmla="*/ 21 h 24"/>
                <a:gd name="T30" fmla="*/ 47 w 49"/>
                <a:gd name="T31" fmla="*/ 23 h 24"/>
                <a:gd name="T32" fmla="*/ 44 w 49"/>
                <a:gd name="T33" fmla="*/ 24 h 24"/>
                <a:gd name="T34" fmla="*/ 40 w 49"/>
                <a:gd name="T35" fmla="*/ 24 h 24"/>
                <a:gd name="T36" fmla="*/ 37 w 49"/>
                <a:gd name="T37" fmla="*/ 24 h 24"/>
                <a:gd name="T38" fmla="*/ 32 w 49"/>
                <a:gd name="T39" fmla="*/ 23 h 24"/>
                <a:gd name="T40" fmla="*/ 28 w 49"/>
                <a:gd name="T41" fmla="*/ 23 h 24"/>
                <a:gd name="T42" fmla="*/ 23 w 49"/>
                <a:gd name="T43" fmla="*/ 19 h 24"/>
                <a:gd name="T44" fmla="*/ 17 w 49"/>
                <a:gd name="T45" fmla="*/ 18 h 24"/>
                <a:gd name="T46" fmla="*/ 12 w 49"/>
                <a:gd name="T47" fmla="*/ 15 h 24"/>
                <a:gd name="T48" fmla="*/ 8 w 49"/>
                <a:gd name="T49" fmla="*/ 13 h 24"/>
                <a:gd name="T50" fmla="*/ 3 w 49"/>
                <a:gd name="T51" fmla="*/ 10 h 24"/>
                <a:gd name="T52" fmla="*/ 1 w 49"/>
                <a:gd name="T53" fmla="*/ 7 h 24"/>
                <a:gd name="T54" fmla="*/ 0 w 49"/>
                <a:gd name="T55" fmla="*/ 4 h 24"/>
                <a:gd name="T56" fmla="*/ 0 w 49"/>
                <a:gd name="T57" fmla="*/ 3 h 24"/>
                <a:gd name="T58" fmla="*/ 1 w 49"/>
                <a:gd name="T59" fmla="*/ 1 h 24"/>
                <a:gd name="T60" fmla="*/ 5 w 49"/>
                <a:gd name="T61" fmla="*/ 0 h 24"/>
                <a:gd name="T62" fmla="*/ 5 w 49"/>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4">
                  <a:moveTo>
                    <a:pt x="5" y="0"/>
                  </a:moveTo>
                  <a:lnTo>
                    <a:pt x="8" y="3"/>
                  </a:lnTo>
                  <a:lnTo>
                    <a:pt x="14" y="6"/>
                  </a:lnTo>
                  <a:lnTo>
                    <a:pt x="17" y="7"/>
                  </a:lnTo>
                  <a:lnTo>
                    <a:pt x="20" y="9"/>
                  </a:lnTo>
                  <a:lnTo>
                    <a:pt x="23" y="10"/>
                  </a:lnTo>
                  <a:lnTo>
                    <a:pt x="26" y="10"/>
                  </a:lnTo>
                  <a:lnTo>
                    <a:pt x="29" y="12"/>
                  </a:lnTo>
                  <a:lnTo>
                    <a:pt x="32" y="13"/>
                  </a:lnTo>
                  <a:lnTo>
                    <a:pt x="35" y="15"/>
                  </a:lnTo>
                  <a:lnTo>
                    <a:pt x="38" y="16"/>
                  </a:lnTo>
                  <a:lnTo>
                    <a:pt x="40" y="18"/>
                  </a:lnTo>
                  <a:lnTo>
                    <a:pt x="43" y="19"/>
                  </a:lnTo>
                  <a:lnTo>
                    <a:pt x="46" y="19"/>
                  </a:lnTo>
                  <a:lnTo>
                    <a:pt x="49" y="21"/>
                  </a:lnTo>
                  <a:lnTo>
                    <a:pt x="47" y="23"/>
                  </a:lnTo>
                  <a:lnTo>
                    <a:pt x="44" y="24"/>
                  </a:lnTo>
                  <a:lnTo>
                    <a:pt x="40" y="24"/>
                  </a:lnTo>
                  <a:lnTo>
                    <a:pt x="37" y="24"/>
                  </a:lnTo>
                  <a:lnTo>
                    <a:pt x="32" y="23"/>
                  </a:lnTo>
                  <a:lnTo>
                    <a:pt x="28" y="23"/>
                  </a:lnTo>
                  <a:lnTo>
                    <a:pt x="23" y="19"/>
                  </a:lnTo>
                  <a:lnTo>
                    <a:pt x="17" y="18"/>
                  </a:lnTo>
                  <a:lnTo>
                    <a:pt x="12" y="15"/>
                  </a:lnTo>
                  <a:lnTo>
                    <a:pt x="8" y="13"/>
                  </a:lnTo>
                  <a:lnTo>
                    <a:pt x="3" y="10"/>
                  </a:lnTo>
                  <a:lnTo>
                    <a:pt x="1" y="7"/>
                  </a:lnTo>
                  <a:lnTo>
                    <a:pt x="0" y="4"/>
                  </a:lnTo>
                  <a:lnTo>
                    <a:pt x="0" y="3"/>
                  </a:lnTo>
                  <a:lnTo>
                    <a:pt x="1" y="1"/>
                  </a:lnTo>
                  <a:lnTo>
                    <a:pt x="5" y="0"/>
                  </a:lnTo>
                  <a:lnTo>
                    <a:pt x="5"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6" name="Freeform 140"/>
            <p:cNvSpPr>
              <a:spLocks/>
            </p:cNvSpPr>
            <p:nvPr/>
          </p:nvSpPr>
          <p:spPr bwMode="auto">
            <a:xfrm>
              <a:off x="4343" y="3308"/>
              <a:ext cx="26" cy="19"/>
            </a:xfrm>
            <a:custGeom>
              <a:avLst/>
              <a:gdLst>
                <a:gd name="T0" fmla="*/ 0 w 29"/>
                <a:gd name="T1" fmla="*/ 2 h 20"/>
                <a:gd name="T2" fmla="*/ 3 w 29"/>
                <a:gd name="T3" fmla="*/ 0 h 20"/>
                <a:gd name="T4" fmla="*/ 6 w 29"/>
                <a:gd name="T5" fmla="*/ 0 h 20"/>
                <a:gd name="T6" fmla="*/ 9 w 29"/>
                <a:gd name="T7" fmla="*/ 2 h 20"/>
                <a:gd name="T8" fmla="*/ 12 w 29"/>
                <a:gd name="T9" fmla="*/ 5 h 20"/>
                <a:gd name="T10" fmla="*/ 17 w 29"/>
                <a:gd name="T11" fmla="*/ 8 h 20"/>
                <a:gd name="T12" fmla="*/ 20 w 29"/>
                <a:gd name="T13" fmla="*/ 11 h 20"/>
                <a:gd name="T14" fmla="*/ 25 w 29"/>
                <a:gd name="T15" fmla="*/ 12 h 20"/>
                <a:gd name="T16" fmla="*/ 28 w 29"/>
                <a:gd name="T17" fmla="*/ 15 h 20"/>
                <a:gd name="T18" fmla="*/ 29 w 29"/>
                <a:gd name="T19" fmla="*/ 15 h 20"/>
                <a:gd name="T20" fmla="*/ 29 w 29"/>
                <a:gd name="T21" fmla="*/ 18 h 20"/>
                <a:gd name="T22" fmla="*/ 29 w 29"/>
                <a:gd name="T23" fmla="*/ 18 h 20"/>
                <a:gd name="T24" fmla="*/ 28 w 29"/>
                <a:gd name="T25" fmla="*/ 20 h 20"/>
                <a:gd name="T26" fmla="*/ 26 w 29"/>
                <a:gd name="T27" fmla="*/ 20 h 20"/>
                <a:gd name="T28" fmla="*/ 23 w 29"/>
                <a:gd name="T29" fmla="*/ 20 h 20"/>
                <a:gd name="T30" fmla="*/ 20 w 29"/>
                <a:gd name="T31" fmla="*/ 20 h 20"/>
                <a:gd name="T32" fmla="*/ 19 w 29"/>
                <a:gd name="T33" fmla="*/ 18 h 20"/>
                <a:gd name="T34" fmla="*/ 15 w 29"/>
                <a:gd name="T35" fmla="*/ 17 h 20"/>
                <a:gd name="T36" fmla="*/ 12 w 29"/>
                <a:gd name="T37" fmla="*/ 15 h 20"/>
                <a:gd name="T38" fmla="*/ 9 w 29"/>
                <a:gd name="T39" fmla="*/ 14 h 20"/>
                <a:gd name="T40" fmla="*/ 6 w 29"/>
                <a:gd name="T41" fmla="*/ 12 h 20"/>
                <a:gd name="T42" fmla="*/ 5 w 29"/>
                <a:gd name="T43" fmla="*/ 11 h 20"/>
                <a:gd name="T44" fmla="*/ 3 w 29"/>
                <a:gd name="T45" fmla="*/ 9 h 20"/>
                <a:gd name="T46" fmla="*/ 0 w 29"/>
                <a:gd name="T47" fmla="*/ 6 h 20"/>
                <a:gd name="T48" fmla="*/ 0 w 29"/>
                <a:gd name="T49" fmla="*/ 2 h 20"/>
                <a:gd name="T50" fmla="*/ 0 w 29"/>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0">
                  <a:moveTo>
                    <a:pt x="0" y="2"/>
                  </a:moveTo>
                  <a:lnTo>
                    <a:pt x="3" y="0"/>
                  </a:lnTo>
                  <a:lnTo>
                    <a:pt x="6" y="0"/>
                  </a:lnTo>
                  <a:lnTo>
                    <a:pt x="9" y="2"/>
                  </a:lnTo>
                  <a:lnTo>
                    <a:pt x="12" y="5"/>
                  </a:lnTo>
                  <a:lnTo>
                    <a:pt x="17" y="8"/>
                  </a:lnTo>
                  <a:lnTo>
                    <a:pt x="20" y="11"/>
                  </a:lnTo>
                  <a:lnTo>
                    <a:pt x="25" y="12"/>
                  </a:lnTo>
                  <a:lnTo>
                    <a:pt x="28" y="15"/>
                  </a:lnTo>
                  <a:lnTo>
                    <a:pt x="29" y="15"/>
                  </a:lnTo>
                  <a:lnTo>
                    <a:pt x="29" y="18"/>
                  </a:lnTo>
                  <a:lnTo>
                    <a:pt x="29" y="18"/>
                  </a:lnTo>
                  <a:lnTo>
                    <a:pt x="28" y="20"/>
                  </a:lnTo>
                  <a:lnTo>
                    <a:pt x="26" y="20"/>
                  </a:lnTo>
                  <a:lnTo>
                    <a:pt x="23" y="20"/>
                  </a:lnTo>
                  <a:lnTo>
                    <a:pt x="20" y="20"/>
                  </a:lnTo>
                  <a:lnTo>
                    <a:pt x="19" y="18"/>
                  </a:lnTo>
                  <a:lnTo>
                    <a:pt x="15" y="17"/>
                  </a:lnTo>
                  <a:lnTo>
                    <a:pt x="12" y="15"/>
                  </a:lnTo>
                  <a:lnTo>
                    <a:pt x="9" y="14"/>
                  </a:lnTo>
                  <a:lnTo>
                    <a:pt x="6" y="12"/>
                  </a:lnTo>
                  <a:lnTo>
                    <a:pt x="5" y="11"/>
                  </a:lnTo>
                  <a:lnTo>
                    <a:pt x="3" y="9"/>
                  </a:lnTo>
                  <a:lnTo>
                    <a:pt x="0" y="6"/>
                  </a:lnTo>
                  <a:lnTo>
                    <a:pt x="0" y="2"/>
                  </a:lnTo>
                  <a:lnTo>
                    <a:pt x="0" y="2"/>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7" name="Freeform 141"/>
            <p:cNvSpPr>
              <a:spLocks/>
            </p:cNvSpPr>
            <p:nvPr/>
          </p:nvSpPr>
          <p:spPr bwMode="auto">
            <a:xfrm>
              <a:off x="4169" y="2824"/>
              <a:ext cx="639" cy="521"/>
            </a:xfrm>
            <a:custGeom>
              <a:avLst/>
              <a:gdLst>
                <a:gd name="T0" fmla="*/ 289 w 693"/>
                <a:gd name="T1" fmla="*/ 32 h 533"/>
                <a:gd name="T2" fmla="*/ 228 w 693"/>
                <a:gd name="T3" fmla="*/ 67 h 533"/>
                <a:gd name="T4" fmla="*/ 179 w 693"/>
                <a:gd name="T5" fmla="*/ 111 h 533"/>
                <a:gd name="T6" fmla="*/ 132 w 693"/>
                <a:gd name="T7" fmla="*/ 160 h 533"/>
                <a:gd name="T8" fmla="*/ 60 w 693"/>
                <a:gd name="T9" fmla="*/ 237 h 533"/>
                <a:gd name="T10" fmla="*/ 6 w 693"/>
                <a:gd name="T11" fmla="*/ 319 h 533"/>
                <a:gd name="T12" fmla="*/ 2 w 693"/>
                <a:gd name="T13" fmla="*/ 388 h 533"/>
                <a:gd name="T14" fmla="*/ 17 w 693"/>
                <a:gd name="T15" fmla="*/ 448 h 533"/>
                <a:gd name="T16" fmla="*/ 58 w 693"/>
                <a:gd name="T17" fmla="*/ 492 h 533"/>
                <a:gd name="T18" fmla="*/ 87 w 693"/>
                <a:gd name="T19" fmla="*/ 507 h 533"/>
                <a:gd name="T20" fmla="*/ 119 w 693"/>
                <a:gd name="T21" fmla="*/ 516 h 533"/>
                <a:gd name="T22" fmla="*/ 165 w 693"/>
                <a:gd name="T23" fmla="*/ 529 h 533"/>
                <a:gd name="T24" fmla="*/ 228 w 693"/>
                <a:gd name="T25" fmla="*/ 532 h 533"/>
                <a:gd name="T26" fmla="*/ 292 w 693"/>
                <a:gd name="T27" fmla="*/ 529 h 533"/>
                <a:gd name="T28" fmla="*/ 372 w 693"/>
                <a:gd name="T29" fmla="*/ 518 h 533"/>
                <a:gd name="T30" fmla="*/ 450 w 693"/>
                <a:gd name="T31" fmla="*/ 491 h 533"/>
                <a:gd name="T32" fmla="*/ 516 w 693"/>
                <a:gd name="T33" fmla="*/ 448 h 533"/>
                <a:gd name="T34" fmla="*/ 548 w 693"/>
                <a:gd name="T35" fmla="*/ 423 h 533"/>
                <a:gd name="T36" fmla="*/ 577 w 693"/>
                <a:gd name="T37" fmla="*/ 397 h 533"/>
                <a:gd name="T38" fmla="*/ 615 w 693"/>
                <a:gd name="T39" fmla="*/ 364 h 533"/>
                <a:gd name="T40" fmla="*/ 650 w 693"/>
                <a:gd name="T41" fmla="*/ 318 h 533"/>
                <a:gd name="T42" fmla="*/ 673 w 693"/>
                <a:gd name="T43" fmla="*/ 269 h 533"/>
                <a:gd name="T44" fmla="*/ 685 w 693"/>
                <a:gd name="T45" fmla="*/ 234 h 533"/>
                <a:gd name="T46" fmla="*/ 692 w 693"/>
                <a:gd name="T47" fmla="*/ 202 h 533"/>
                <a:gd name="T48" fmla="*/ 688 w 693"/>
                <a:gd name="T49" fmla="*/ 174 h 533"/>
                <a:gd name="T50" fmla="*/ 678 w 693"/>
                <a:gd name="T51" fmla="*/ 212 h 533"/>
                <a:gd name="T52" fmla="*/ 656 w 693"/>
                <a:gd name="T53" fmla="*/ 283 h 533"/>
                <a:gd name="T54" fmla="*/ 620 w 693"/>
                <a:gd name="T55" fmla="*/ 342 h 533"/>
                <a:gd name="T56" fmla="*/ 589 w 693"/>
                <a:gd name="T57" fmla="*/ 373 h 533"/>
                <a:gd name="T58" fmla="*/ 557 w 693"/>
                <a:gd name="T59" fmla="*/ 397 h 533"/>
                <a:gd name="T60" fmla="*/ 526 w 693"/>
                <a:gd name="T61" fmla="*/ 423 h 533"/>
                <a:gd name="T62" fmla="*/ 488 w 693"/>
                <a:gd name="T63" fmla="*/ 452 h 533"/>
                <a:gd name="T64" fmla="*/ 448 w 693"/>
                <a:gd name="T65" fmla="*/ 475 h 533"/>
                <a:gd name="T66" fmla="*/ 404 w 693"/>
                <a:gd name="T67" fmla="*/ 495 h 533"/>
                <a:gd name="T68" fmla="*/ 353 w 693"/>
                <a:gd name="T69" fmla="*/ 510 h 533"/>
                <a:gd name="T70" fmla="*/ 303 w 693"/>
                <a:gd name="T71" fmla="*/ 518 h 533"/>
                <a:gd name="T72" fmla="*/ 256 w 693"/>
                <a:gd name="T73" fmla="*/ 518 h 533"/>
                <a:gd name="T74" fmla="*/ 211 w 693"/>
                <a:gd name="T75" fmla="*/ 521 h 533"/>
                <a:gd name="T76" fmla="*/ 168 w 693"/>
                <a:gd name="T77" fmla="*/ 516 h 533"/>
                <a:gd name="T78" fmla="*/ 129 w 693"/>
                <a:gd name="T79" fmla="*/ 509 h 533"/>
                <a:gd name="T80" fmla="*/ 90 w 693"/>
                <a:gd name="T81" fmla="*/ 498 h 533"/>
                <a:gd name="T82" fmla="*/ 43 w 693"/>
                <a:gd name="T83" fmla="*/ 468 h 533"/>
                <a:gd name="T84" fmla="*/ 14 w 693"/>
                <a:gd name="T85" fmla="*/ 406 h 533"/>
                <a:gd name="T86" fmla="*/ 11 w 693"/>
                <a:gd name="T87" fmla="*/ 336 h 533"/>
                <a:gd name="T88" fmla="*/ 49 w 693"/>
                <a:gd name="T89" fmla="*/ 266 h 533"/>
                <a:gd name="T90" fmla="*/ 104 w 693"/>
                <a:gd name="T91" fmla="*/ 200 h 533"/>
                <a:gd name="T92" fmla="*/ 159 w 693"/>
                <a:gd name="T93" fmla="*/ 142 h 533"/>
                <a:gd name="T94" fmla="*/ 185 w 693"/>
                <a:gd name="T95" fmla="*/ 117 h 533"/>
                <a:gd name="T96" fmla="*/ 219 w 693"/>
                <a:gd name="T97" fmla="*/ 82 h 533"/>
                <a:gd name="T98" fmla="*/ 262 w 693"/>
                <a:gd name="T99" fmla="*/ 56 h 533"/>
                <a:gd name="T100" fmla="*/ 300 w 693"/>
                <a:gd name="T101" fmla="*/ 35 h 533"/>
                <a:gd name="T102" fmla="*/ 318 w 693"/>
                <a:gd name="T103" fmla="*/ 26 h 533"/>
                <a:gd name="T104" fmla="*/ 338 w 693"/>
                <a:gd name="T105" fmla="*/ 14 h 533"/>
                <a:gd name="T106" fmla="*/ 340 w 693"/>
                <a:gd name="T10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3" h="533">
                  <a:moveTo>
                    <a:pt x="340" y="0"/>
                  </a:moveTo>
                  <a:lnTo>
                    <a:pt x="330" y="7"/>
                  </a:lnTo>
                  <a:lnTo>
                    <a:pt x="321" y="14"/>
                  </a:lnTo>
                  <a:lnTo>
                    <a:pt x="311" y="20"/>
                  </a:lnTo>
                  <a:lnTo>
                    <a:pt x="300" y="26"/>
                  </a:lnTo>
                  <a:lnTo>
                    <a:pt x="289" y="32"/>
                  </a:lnTo>
                  <a:lnTo>
                    <a:pt x="280" y="36"/>
                  </a:lnTo>
                  <a:lnTo>
                    <a:pt x="269" y="43"/>
                  </a:lnTo>
                  <a:lnTo>
                    <a:pt x="259" y="49"/>
                  </a:lnTo>
                  <a:lnTo>
                    <a:pt x="249" y="55"/>
                  </a:lnTo>
                  <a:lnTo>
                    <a:pt x="239" y="61"/>
                  </a:lnTo>
                  <a:lnTo>
                    <a:pt x="228" y="67"/>
                  </a:lnTo>
                  <a:lnTo>
                    <a:pt x="219" y="75"/>
                  </a:lnTo>
                  <a:lnTo>
                    <a:pt x="208" y="82"/>
                  </a:lnTo>
                  <a:lnTo>
                    <a:pt x="199" y="90"/>
                  </a:lnTo>
                  <a:lnTo>
                    <a:pt x="191" y="98"/>
                  </a:lnTo>
                  <a:lnTo>
                    <a:pt x="182" y="108"/>
                  </a:lnTo>
                  <a:lnTo>
                    <a:pt x="179" y="111"/>
                  </a:lnTo>
                  <a:lnTo>
                    <a:pt x="174" y="114"/>
                  </a:lnTo>
                  <a:lnTo>
                    <a:pt x="170" y="119"/>
                  </a:lnTo>
                  <a:lnTo>
                    <a:pt x="168" y="122"/>
                  </a:lnTo>
                  <a:lnTo>
                    <a:pt x="156" y="134"/>
                  </a:lnTo>
                  <a:lnTo>
                    <a:pt x="144" y="148"/>
                  </a:lnTo>
                  <a:lnTo>
                    <a:pt x="132" y="160"/>
                  </a:lnTo>
                  <a:lnTo>
                    <a:pt x="119" y="173"/>
                  </a:lnTo>
                  <a:lnTo>
                    <a:pt x="107" y="185"/>
                  </a:lnTo>
                  <a:lnTo>
                    <a:pt x="93" y="197"/>
                  </a:lnTo>
                  <a:lnTo>
                    <a:pt x="83" y="209"/>
                  </a:lnTo>
                  <a:lnTo>
                    <a:pt x="70" y="223"/>
                  </a:lnTo>
                  <a:lnTo>
                    <a:pt x="60" y="237"/>
                  </a:lnTo>
                  <a:lnTo>
                    <a:pt x="49" y="249"/>
                  </a:lnTo>
                  <a:lnTo>
                    <a:pt x="38" y="263"/>
                  </a:lnTo>
                  <a:lnTo>
                    <a:pt x="29" y="276"/>
                  </a:lnTo>
                  <a:lnTo>
                    <a:pt x="20" y="290"/>
                  </a:lnTo>
                  <a:lnTo>
                    <a:pt x="14" y="306"/>
                  </a:lnTo>
                  <a:lnTo>
                    <a:pt x="6" y="319"/>
                  </a:lnTo>
                  <a:lnTo>
                    <a:pt x="2" y="335"/>
                  </a:lnTo>
                  <a:lnTo>
                    <a:pt x="0" y="345"/>
                  </a:lnTo>
                  <a:lnTo>
                    <a:pt x="0" y="356"/>
                  </a:lnTo>
                  <a:lnTo>
                    <a:pt x="0" y="367"/>
                  </a:lnTo>
                  <a:lnTo>
                    <a:pt x="2" y="377"/>
                  </a:lnTo>
                  <a:lnTo>
                    <a:pt x="2" y="388"/>
                  </a:lnTo>
                  <a:lnTo>
                    <a:pt x="3" y="399"/>
                  </a:lnTo>
                  <a:lnTo>
                    <a:pt x="5" y="409"/>
                  </a:lnTo>
                  <a:lnTo>
                    <a:pt x="8" y="420"/>
                  </a:lnTo>
                  <a:lnTo>
                    <a:pt x="9" y="429"/>
                  </a:lnTo>
                  <a:lnTo>
                    <a:pt x="14" y="439"/>
                  </a:lnTo>
                  <a:lnTo>
                    <a:pt x="17" y="448"/>
                  </a:lnTo>
                  <a:lnTo>
                    <a:pt x="23" y="457"/>
                  </a:lnTo>
                  <a:lnTo>
                    <a:pt x="29" y="466"/>
                  </a:lnTo>
                  <a:lnTo>
                    <a:pt x="35" y="474"/>
                  </a:lnTo>
                  <a:lnTo>
                    <a:pt x="44" y="481"/>
                  </a:lnTo>
                  <a:lnTo>
                    <a:pt x="54" y="489"/>
                  </a:lnTo>
                  <a:lnTo>
                    <a:pt x="58" y="492"/>
                  </a:lnTo>
                  <a:lnTo>
                    <a:pt x="63" y="495"/>
                  </a:lnTo>
                  <a:lnTo>
                    <a:pt x="67" y="498"/>
                  </a:lnTo>
                  <a:lnTo>
                    <a:pt x="72" y="501"/>
                  </a:lnTo>
                  <a:lnTo>
                    <a:pt x="76" y="503"/>
                  </a:lnTo>
                  <a:lnTo>
                    <a:pt x="83" y="506"/>
                  </a:lnTo>
                  <a:lnTo>
                    <a:pt x="87" y="507"/>
                  </a:lnTo>
                  <a:lnTo>
                    <a:pt x="93" y="509"/>
                  </a:lnTo>
                  <a:lnTo>
                    <a:pt x="98" y="510"/>
                  </a:lnTo>
                  <a:lnTo>
                    <a:pt x="104" y="512"/>
                  </a:lnTo>
                  <a:lnTo>
                    <a:pt x="109" y="513"/>
                  </a:lnTo>
                  <a:lnTo>
                    <a:pt x="113" y="515"/>
                  </a:lnTo>
                  <a:lnTo>
                    <a:pt x="119" y="516"/>
                  </a:lnTo>
                  <a:lnTo>
                    <a:pt x="124" y="518"/>
                  </a:lnTo>
                  <a:lnTo>
                    <a:pt x="130" y="518"/>
                  </a:lnTo>
                  <a:lnTo>
                    <a:pt x="136" y="520"/>
                  </a:lnTo>
                  <a:lnTo>
                    <a:pt x="145" y="523"/>
                  </a:lnTo>
                  <a:lnTo>
                    <a:pt x="156" y="527"/>
                  </a:lnTo>
                  <a:lnTo>
                    <a:pt x="165" y="529"/>
                  </a:lnTo>
                  <a:lnTo>
                    <a:pt x="176" y="530"/>
                  </a:lnTo>
                  <a:lnTo>
                    <a:pt x="187" y="532"/>
                  </a:lnTo>
                  <a:lnTo>
                    <a:pt x="197" y="532"/>
                  </a:lnTo>
                  <a:lnTo>
                    <a:pt x="207" y="532"/>
                  </a:lnTo>
                  <a:lnTo>
                    <a:pt x="217" y="533"/>
                  </a:lnTo>
                  <a:lnTo>
                    <a:pt x="228" y="532"/>
                  </a:lnTo>
                  <a:lnTo>
                    <a:pt x="239" y="532"/>
                  </a:lnTo>
                  <a:lnTo>
                    <a:pt x="249" y="530"/>
                  </a:lnTo>
                  <a:lnTo>
                    <a:pt x="260" y="530"/>
                  </a:lnTo>
                  <a:lnTo>
                    <a:pt x="271" y="529"/>
                  </a:lnTo>
                  <a:lnTo>
                    <a:pt x="282" y="529"/>
                  </a:lnTo>
                  <a:lnTo>
                    <a:pt x="292" y="529"/>
                  </a:lnTo>
                  <a:lnTo>
                    <a:pt x="303" y="529"/>
                  </a:lnTo>
                  <a:lnTo>
                    <a:pt x="317" y="527"/>
                  </a:lnTo>
                  <a:lnTo>
                    <a:pt x="330" y="526"/>
                  </a:lnTo>
                  <a:lnTo>
                    <a:pt x="344" y="524"/>
                  </a:lnTo>
                  <a:lnTo>
                    <a:pt x="358" y="521"/>
                  </a:lnTo>
                  <a:lnTo>
                    <a:pt x="372" y="518"/>
                  </a:lnTo>
                  <a:lnTo>
                    <a:pt x="386" y="515"/>
                  </a:lnTo>
                  <a:lnTo>
                    <a:pt x="398" y="512"/>
                  </a:lnTo>
                  <a:lnTo>
                    <a:pt x="412" y="507"/>
                  </a:lnTo>
                  <a:lnTo>
                    <a:pt x="425" y="503"/>
                  </a:lnTo>
                  <a:lnTo>
                    <a:pt x="438" y="497"/>
                  </a:lnTo>
                  <a:lnTo>
                    <a:pt x="450" y="491"/>
                  </a:lnTo>
                  <a:lnTo>
                    <a:pt x="464" y="484"/>
                  </a:lnTo>
                  <a:lnTo>
                    <a:pt x="474" y="477"/>
                  </a:lnTo>
                  <a:lnTo>
                    <a:pt x="487" y="469"/>
                  </a:lnTo>
                  <a:lnTo>
                    <a:pt x="499" y="461"/>
                  </a:lnTo>
                  <a:lnTo>
                    <a:pt x="509" y="452"/>
                  </a:lnTo>
                  <a:lnTo>
                    <a:pt x="516" y="448"/>
                  </a:lnTo>
                  <a:lnTo>
                    <a:pt x="522" y="443"/>
                  </a:lnTo>
                  <a:lnTo>
                    <a:pt x="526" y="439"/>
                  </a:lnTo>
                  <a:lnTo>
                    <a:pt x="532" y="435"/>
                  </a:lnTo>
                  <a:lnTo>
                    <a:pt x="537" y="431"/>
                  </a:lnTo>
                  <a:lnTo>
                    <a:pt x="542" y="428"/>
                  </a:lnTo>
                  <a:lnTo>
                    <a:pt x="548" y="423"/>
                  </a:lnTo>
                  <a:lnTo>
                    <a:pt x="552" y="420"/>
                  </a:lnTo>
                  <a:lnTo>
                    <a:pt x="558" y="416"/>
                  </a:lnTo>
                  <a:lnTo>
                    <a:pt x="563" y="411"/>
                  </a:lnTo>
                  <a:lnTo>
                    <a:pt x="568" y="406"/>
                  </a:lnTo>
                  <a:lnTo>
                    <a:pt x="574" y="402"/>
                  </a:lnTo>
                  <a:lnTo>
                    <a:pt x="577" y="397"/>
                  </a:lnTo>
                  <a:lnTo>
                    <a:pt x="583" y="393"/>
                  </a:lnTo>
                  <a:lnTo>
                    <a:pt x="588" y="387"/>
                  </a:lnTo>
                  <a:lnTo>
                    <a:pt x="594" y="382"/>
                  </a:lnTo>
                  <a:lnTo>
                    <a:pt x="601" y="376"/>
                  </a:lnTo>
                  <a:lnTo>
                    <a:pt x="609" y="370"/>
                  </a:lnTo>
                  <a:lnTo>
                    <a:pt x="615" y="364"/>
                  </a:lnTo>
                  <a:lnTo>
                    <a:pt x="623" y="358"/>
                  </a:lnTo>
                  <a:lnTo>
                    <a:pt x="629" y="350"/>
                  </a:lnTo>
                  <a:lnTo>
                    <a:pt x="635" y="342"/>
                  </a:lnTo>
                  <a:lnTo>
                    <a:pt x="641" y="335"/>
                  </a:lnTo>
                  <a:lnTo>
                    <a:pt x="647" y="327"/>
                  </a:lnTo>
                  <a:lnTo>
                    <a:pt x="650" y="318"/>
                  </a:lnTo>
                  <a:lnTo>
                    <a:pt x="655" y="310"/>
                  </a:lnTo>
                  <a:lnTo>
                    <a:pt x="659" y="302"/>
                  </a:lnTo>
                  <a:lnTo>
                    <a:pt x="664" y="295"/>
                  </a:lnTo>
                  <a:lnTo>
                    <a:pt x="667" y="286"/>
                  </a:lnTo>
                  <a:lnTo>
                    <a:pt x="670" y="278"/>
                  </a:lnTo>
                  <a:lnTo>
                    <a:pt x="673" y="269"/>
                  </a:lnTo>
                  <a:lnTo>
                    <a:pt x="676" y="261"/>
                  </a:lnTo>
                  <a:lnTo>
                    <a:pt x="678" y="255"/>
                  </a:lnTo>
                  <a:lnTo>
                    <a:pt x="679" y="250"/>
                  </a:lnTo>
                  <a:lnTo>
                    <a:pt x="681" y="244"/>
                  </a:lnTo>
                  <a:lnTo>
                    <a:pt x="684" y="240"/>
                  </a:lnTo>
                  <a:lnTo>
                    <a:pt x="685" y="234"/>
                  </a:lnTo>
                  <a:lnTo>
                    <a:pt x="685" y="229"/>
                  </a:lnTo>
                  <a:lnTo>
                    <a:pt x="687" y="223"/>
                  </a:lnTo>
                  <a:lnTo>
                    <a:pt x="690" y="218"/>
                  </a:lnTo>
                  <a:lnTo>
                    <a:pt x="690" y="212"/>
                  </a:lnTo>
                  <a:lnTo>
                    <a:pt x="692" y="206"/>
                  </a:lnTo>
                  <a:lnTo>
                    <a:pt x="692" y="202"/>
                  </a:lnTo>
                  <a:lnTo>
                    <a:pt x="693" y="195"/>
                  </a:lnTo>
                  <a:lnTo>
                    <a:pt x="693" y="189"/>
                  </a:lnTo>
                  <a:lnTo>
                    <a:pt x="693" y="185"/>
                  </a:lnTo>
                  <a:lnTo>
                    <a:pt x="692" y="179"/>
                  </a:lnTo>
                  <a:lnTo>
                    <a:pt x="692" y="174"/>
                  </a:lnTo>
                  <a:lnTo>
                    <a:pt x="688" y="174"/>
                  </a:lnTo>
                  <a:lnTo>
                    <a:pt x="687" y="176"/>
                  </a:lnTo>
                  <a:lnTo>
                    <a:pt x="684" y="176"/>
                  </a:lnTo>
                  <a:lnTo>
                    <a:pt x="682" y="177"/>
                  </a:lnTo>
                  <a:lnTo>
                    <a:pt x="681" y="188"/>
                  </a:lnTo>
                  <a:lnTo>
                    <a:pt x="681" y="200"/>
                  </a:lnTo>
                  <a:lnTo>
                    <a:pt x="678" y="212"/>
                  </a:lnTo>
                  <a:lnTo>
                    <a:pt x="676" y="224"/>
                  </a:lnTo>
                  <a:lnTo>
                    <a:pt x="672" y="235"/>
                  </a:lnTo>
                  <a:lnTo>
                    <a:pt x="669" y="247"/>
                  </a:lnTo>
                  <a:lnTo>
                    <a:pt x="666" y="260"/>
                  </a:lnTo>
                  <a:lnTo>
                    <a:pt x="661" y="272"/>
                  </a:lnTo>
                  <a:lnTo>
                    <a:pt x="656" y="283"/>
                  </a:lnTo>
                  <a:lnTo>
                    <a:pt x="652" y="293"/>
                  </a:lnTo>
                  <a:lnTo>
                    <a:pt x="646" y="304"/>
                  </a:lnTo>
                  <a:lnTo>
                    <a:pt x="640" y="315"/>
                  </a:lnTo>
                  <a:lnTo>
                    <a:pt x="633" y="324"/>
                  </a:lnTo>
                  <a:lnTo>
                    <a:pt x="627" y="333"/>
                  </a:lnTo>
                  <a:lnTo>
                    <a:pt x="620" y="342"/>
                  </a:lnTo>
                  <a:lnTo>
                    <a:pt x="614" y="351"/>
                  </a:lnTo>
                  <a:lnTo>
                    <a:pt x="609" y="356"/>
                  </a:lnTo>
                  <a:lnTo>
                    <a:pt x="604" y="361"/>
                  </a:lnTo>
                  <a:lnTo>
                    <a:pt x="598" y="365"/>
                  </a:lnTo>
                  <a:lnTo>
                    <a:pt x="594" y="370"/>
                  </a:lnTo>
                  <a:lnTo>
                    <a:pt x="589" y="373"/>
                  </a:lnTo>
                  <a:lnTo>
                    <a:pt x="583" y="377"/>
                  </a:lnTo>
                  <a:lnTo>
                    <a:pt x="578" y="382"/>
                  </a:lnTo>
                  <a:lnTo>
                    <a:pt x="574" y="387"/>
                  </a:lnTo>
                  <a:lnTo>
                    <a:pt x="568" y="390"/>
                  </a:lnTo>
                  <a:lnTo>
                    <a:pt x="563" y="394"/>
                  </a:lnTo>
                  <a:lnTo>
                    <a:pt x="557" y="397"/>
                  </a:lnTo>
                  <a:lnTo>
                    <a:pt x="552" y="402"/>
                  </a:lnTo>
                  <a:lnTo>
                    <a:pt x="546" y="405"/>
                  </a:lnTo>
                  <a:lnTo>
                    <a:pt x="542" y="409"/>
                  </a:lnTo>
                  <a:lnTo>
                    <a:pt x="537" y="414"/>
                  </a:lnTo>
                  <a:lnTo>
                    <a:pt x="532" y="417"/>
                  </a:lnTo>
                  <a:lnTo>
                    <a:pt x="526" y="423"/>
                  </a:lnTo>
                  <a:lnTo>
                    <a:pt x="520" y="429"/>
                  </a:lnTo>
                  <a:lnTo>
                    <a:pt x="513" y="434"/>
                  </a:lnTo>
                  <a:lnTo>
                    <a:pt x="506" y="439"/>
                  </a:lnTo>
                  <a:lnTo>
                    <a:pt x="500" y="443"/>
                  </a:lnTo>
                  <a:lnTo>
                    <a:pt x="494" y="449"/>
                  </a:lnTo>
                  <a:lnTo>
                    <a:pt x="488" y="452"/>
                  </a:lnTo>
                  <a:lnTo>
                    <a:pt x="482" y="457"/>
                  </a:lnTo>
                  <a:lnTo>
                    <a:pt x="476" y="461"/>
                  </a:lnTo>
                  <a:lnTo>
                    <a:pt x="468" y="466"/>
                  </a:lnTo>
                  <a:lnTo>
                    <a:pt x="462" y="469"/>
                  </a:lnTo>
                  <a:lnTo>
                    <a:pt x="456" y="472"/>
                  </a:lnTo>
                  <a:lnTo>
                    <a:pt x="448" y="475"/>
                  </a:lnTo>
                  <a:lnTo>
                    <a:pt x="442" y="480"/>
                  </a:lnTo>
                  <a:lnTo>
                    <a:pt x="435" y="483"/>
                  </a:lnTo>
                  <a:lnTo>
                    <a:pt x="428" y="486"/>
                  </a:lnTo>
                  <a:lnTo>
                    <a:pt x="421" y="489"/>
                  </a:lnTo>
                  <a:lnTo>
                    <a:pt x="412" y="492"/>
                  </a:lnTo>
                  <a:lnTo>
                    <a:pt x="404" y="495"/>
                  </a:lnTo>
                  <a:lnTo>
                    <a:pt x="395" y="498"/>
                  </a:lnTo>
                  <a:lnTo>
                    <a:pt x="387" y="500"/>
                  </a:lnTo>
                  <a:lnTo>
                    <a:pt x="379" y="503"/>
                  </a:lnTo>
                  <a:lnTo>
                    <a:pt x="370" y="506"/>
                  </a:lnTo>
                  <a:lnTo>
                    <a:pt x="363" y="509"/>
                  </a:lnTo>
                  <a:lnTo>
                    <a:pt x="353" y="510"/>
                  </a:lnTo>
                  <a:lnTo>
                    <a:pt x="346" y="513"/>
                  </a:lnTo>
                  <a:lnTo>
                    <a:pt x="337" y="515"/>
                  </a:lnTo>
                  <a:lnTo>
                    <a:pt x="329" y="516"/>
                  </a:lnTo>
                  <a:lnTo>
                    <a:pt x="320" y="518"/>
                  </a:lnTo>
                  <a:lnTo>
                    <a:pt x="311" y="518"/>
                  </a:lnTo>
                  <a:lnTo>
                    <a:pt x="303" y="518"/>
                  </a:lnTo>
                  <a:lnTo>
                    <a:pt x="294" y="520"/>
                  </a:lnTo>
                  <a:lnTo>
                    <a:pt x="286" y="518"/>
                  </a:lnTo>
                  <a:lnTo>
                    <a:pt x="278" y="518"/>
                  </a:lnTo>
                  <a:lnTo>
                    <a:pt x="271" y="518"/>
                  </a:lnTo>
                  <a:lnTo>
                    <a:pt x="263" y="518"/>
                  </a:lnTo>
                  <a:lnTo>
                    <a:pt x="256" y="518"/>
                  </a:lnTo>
                  <a:lnTo>
                    <a:pt x="248" y="520"/>
                  </a:lnTo>
                  <a:lnTo>
                    <a:pt x="240" y="520"/>
                  </a:lnTo>
                  <a:lnTo>
                    <a:pt x="234" y="521"/>
                  </a:lnTo>
                  <a:lnTo>
                    <a:pt x="226" y="521"/>
                  </a:lnTo>
                  <a:lnTo>
                    <a:pt x="219" y="521"/>
                  </a:lnTo>
                  <a:lnTo>
                    <a:pt x="211" y="521"/>
                  </a:lnTo>
                  <a:lnTo>
                    <a:pt x="203" y="521"/>
                  </a:lnTo>
                  <a:lnTo>
                    <a:pt x="197" y="521"/>
                  </a:lnTo>
                  <a:lnTo>
                    <a:pt x="190" y="521"/>
                  </a:lnTo>
                  <a:lnTo>
                    <a:pt x="182" y="520"/>
                  </a:lnTo>
                  <a:lnTo>
                    <a:pt x="174" y="520"/>
                  </a:lnTo>
                  <a:lnTo>
                    <a:pt x="168" y="516"/>
                  </a:lnTo>
                  <a:lnTo>
                    <a:pt x="161" y="515"/>
                  </a:lnTo>
                  <a:lnTo>
                    <a:pt x="155" y="513"/>
                  </a:lnTo>
                  <a:lnTo>
                    <a:pt x="148" y="512"/>
                  </a:lnTo>
                  <a:lnTo>
                    <a:pt x="141" y="510"/>
                  </a:lnTo>
                  <a:lnTo>
                    <a:pt x="135" y="509"/>
                  </a:lnTo>
                  <a:lnTo>
                    <a:pt x="129" y="509"/>
                  </a:lnTo>
                  <a:lnTo>
                    <a:pt x="122" y="507"/>
                  </a:lnTo>
                  <a:lnTo>
                    <a:pt x="115" y="506"/>
                  </a:lnTo>
                  <a:lnTo>
                    <a:pt x="109" y="504"/>
                  </a:lnTo>
                  <a:lnTo>
                    <a:pt x="103" y="503"/>
                  </a:lnTo>
                  <a:lnTo>
                    <a:pt x="96" y="501"/>
                  </a:lnTo>
                  <a:lnTo>
                    <a:pt x="90" y="498"/>
                  </a:lnTo>
                  <a:lnTo>
                    <a:pt x="84" y="495"/>
                  </a:lnTo>
                  <a:lnTo>
                    <a:pt x="78" y="492"/>
                  </a:lnTo>
                  <a:lnTo>
                    <a:pt x="73" y="487"/>
                  </a:lnTo>
                  <a:lnTo>
                    <a:pt x="63" y="483"/>
                  </a:lnTo>
                  <a:lnTo>
                    <a:pt x="52" y="475"/>
                  </a:lnTo>
                  <a:lnTo>
                    <a:pt x="43" y="468"/>
                  </a:lnTo>
                  <a:lnTo>
                    <a:pt x="35" y="458"/>
                  </a:lnTo>
                  <a:lnTo>
                    <a:pt x="29" y="449"/>
                  </a:lnTo>
                  <a:lnTo>
                    <a:pt x="24" y="440"/>
                  </a:lnTo>
                  <a:lnTo>
                    <a:pt x="20" y="429"/>
                  </a:lnTo>
                  <a:lnTo>
                    <a:pt x="17" y="419"/>
                  </a:lnTo>
                  <a:lnTo>
                    <a:pt x="14" y="406"/>
                  </a:lnTo>
                  <a:lnTo>
                    <a:pt x="12" y="394"/>
                  </a:lnTo>
                  <a:lnTo>
                    <a:pt x="11" y="383"/>
                  </a:lnTo>
                  <a:lnTo>
                    <a:pt x="11" y="371"/>
                  </a:lnTo>
                  <a:lnTo>
                    <a:pt x="9" y="359"/>
                  </a:lnTo>
                  <a:lnTo>
                    <a:pt x="11" y="348"/>
                  </a:lnTo>
                  <a:lnTo>
                    <a:pt x="11" y="336"/>
                  </a:lnTo>
                  <a:lnTo>
                    <a:pt x="12" y="325"/>
                  </a:lnTo>
                  <a:lnTo>
                    <a:pt x="18" y="313"/>
                  </a:lnTo>
                  <a:lnTo>
                    <a:pt x="26" y="301"/>
                  </a:lnTo>
                  <a:lnTo>
                    <a:pt x="32" y="289"/>
                  </a:lnTo>
                  <a:lnTo>
                    <a:pt x="40" y="278"/>
                  </a:lnTo>
                  <a:lnTo>
                    <a:pt x="49" y="266"/>
                  </a:lnTo>
                  <a:lnTo>
                    <a:pt x="57" y="255"/>
                  </a:lnTo>
                  <a:lnTo>
                    <a:pt x="66" y="244"/>
                  </a:lnTo>
                  <a:lnTo>
                    <a:pt x="75" y="232"/>
                  </a:lnTo>
                  <a:lnTo>
                    <a:pt x="84" y="221"/>
                  </a:lnTo>
                  <a:lnTo>
                    <a:pt x="95" y="211"/>
                  </a:lnTo>
                  <a:lnTo>
                    <a:pt x="104" y="200"/>
                  </a:lnTo>
                  <a:lnTo>
                    <a:pt x="115" y="189"/>
                  </a:lnTo>
                  <a:lnTo>
                    <a:pt x="124" y="179"/>
                  </a:lnTo>
                  <a:lnTo>
                    <a:pt x="135" y="168"/>
                  </a:lnTo>
                  <a:lnTo>
                    <a:pt x="145" y="157"/>
                  </a:lnTo>
                  <a:lnTo>
                    <a:pt x="156" y="147"/>
                  </a:lnTo>
                  <a:lnTo>
                    <a:pt x="159" y="142"/>
                  </a:lnTo>
                  <a:lnTo>
                    <a:pt x="162" y="137"/>
                  </a:lnTo>
                  <a:lnTo>
                    <a:pt x="167" y="133"/>
                  </a:lnTo>
                  <a:lnTo>
                    <a:pt x="173" y="130"/>
                  </a:lnTo>
                  <a:lnTo>
                    <a:pt x="177" y="125"/>
                  </a:lnTo>
                  <a:lnTo>
                    <a:pt x="181" y="122"/>
                  </a:lnTo>
                  <a:lnTo>
                    <a:pt x="185" y="117"/>
                  </a:lnTo>
                  <a:lnTo>
                    <a:pt x="188" y="114"/>
                  </a:lnTo>
                  <a:lnTo>
                    <a:pt x="193" y="107"/>
                  </a:lnTo>
                  <a:lnTo>
                    <a:pt x="199" y="101"/>
                  </a:lnTo>
                  <a:lnTo>
                    <a:pt x="205" y="93"/>
                  </a:lnTo>
                  <a:lnTo>
                    <a:pt x="213" y="88"/>
                  </a:lnTo>
                  <a:lnTo>
                    <a:pt x="219" y="82"/>
                  </a:lnTo>
                  <a:lnTo>
                    <a:pt x="225" y="78"/>
                  </a:lnTo>
                  <a:lnTo>
                    <a:pt x="233" y="75"/>
                  </a:lnTo>
                  <a:lnTo>
                    <a:pt x="240" y="70"/>
                  </a:lnTo>
                  <a:lnTo>
                    <a:pt x="248" y="65"/>
                  </a:lnTo>
                  <a:lnTo>
                    <a:pt x="254" y="61"/>
                  </a:lnTo>
                  <a:lnTo>
                    <a:pt x="262" y="56"/>
                  </a:lnTo>
                  <a:lnTo>
                    <a:pt x="269" y="53"/>
                  </a:lnTo>
                  <a:lnTo>
                    <a:pt x="277" y="49"/>
                  </a:lnTo>
                  <a:lnTo>
                    <a:pt x="285" y="46"/>
                  </a:lnTo>
                  <a:lnTo>
                    <a:pt x="291" y="41"/>
                  </a:lnTo>
                  <a:lnTo>
                    <a:pt x="298" y="36"/>
                  </a:lnTo>
                  <a:lnTo>
                    <a:pt x="300" y="35"/>
                  </a:lnTo>
                  <a:lnTo>
                    <a:pt x="303" y="33"/>
                  </a:lnTo>
                  <a:lnTo>
                    <a:pt x="304" y="32"/>
                  </a:lnTo>
                  <a:lnTo>
                    <a:pt x="308" y="30"/>
                  </a:lnTo>
                  <a:lnTo>
                    <a:pt x="311" y="29"/>
                  </a:lnTo>
                  <a:lnTo>
                    <a:pt x="314" y="27"/>
                  </a:lnTo>
                  <a:lnTo>
                    <a:pt x="318" y="26"/>
                  </a:lnTo>
                  <a:lnTo>
                    <a:pt x="321" y="24"/>
                  </a:lnTo>
                  <a:lnTo>
                    <a:pt x="324" y="21"/>
                  </a:lnTo>
                  <a:lnTo>
                    <a:pt x="327" y="20"/>
                  </a:lnTo>
                  <a:lnTo>
                    <a:pt x="330" y="18"/>
                  </a:lnTo>
                  <a:lnTo>
                    <a:pt x="334" y="17"/>
                  </a:lnTo>
                  <a:lnTo>
                    <a:pt x="338" y="14"/>
                  </a:lnTo>
                  <a:lnTo>
                    <a:pt x="341" y="10"/>
                  </a:lnTo>
                  <a:lnTo>
                    <a:pt x="341" y="7"/>
                  </a:lnTo>
                  <a:lnTo>
                    <a:pt x="341" y="4"/>
                  </a:lnTo>
                  <a:lnTo>
                    <a:pt x="340" y="1"/>
                  </a:lnTo>
                  <a:lnTo>
                    <a:pt x="340" y="0"/>
                  </a:lnTo>
                  <a:lnTo>
                    <a:pt x="3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8" name="Freeform 142"/>
            <p:cNvSpPr>
              <a:spLocks/>
            </p:cNvSpPr>
            <p:nvPr/>
          </p:nvSpPr>
          <p:spPr bwMode="auto">
            <a:xfrm>
              <a:off x="5101" y="2178"/>
              <a:ext cx="42" cy="19"/>
            </a:xfrm>
            <a:custGeom>
              <a:avLst/>
              <a:gdLst>
                <a:gd name="T0" fmla="*/ 43 w 45"/>
                <a:gd name="T1" fmla="*/ 5 h 19"/>
                <a:gd name="T2" fmla="*/ 39 w 45"/>
                <a:gd name="T3" fmla="*/ 8 h 19"/>
                <a:gd name="T4" fmla="*/ 34 w 45"/>
                <a:gd name="T5" fmla="*/ 9 h 19"/>
                <a:gd name="T6" fmla="*/ 31 w 45"/>
                <a:gd name="T7" fmla="*/ 11 h 19"/>
                <a:gd name="T8" fmla="*/ 28 w 45"/>
                <a:gd name="T9" fmla="*/ 13 h 19"/>
                <a:gd name="T10" fmla="*/ 25 w 45"/>
                <a:gd name="T11" fmla="*/ 13 h 19"/>
                <a:gd name="T12" fmla="*/ 23 w 45"/>
                <a:gd name="T13" fmla="*/ 14 h 19"/>
                <a:gd name="T14" fmla="*/ 20 w 45"/>
                <a:gd name="T15" fmla="*/ 14 h 19"/>
                <a:gd name="T16" fmla="*/ 17 w 45"/>
                <a:gd name="T17" fmla="*/ 14 h 19"/>
                <a:gd name="T18" fmla="*/ 14 w 45"/>
                <a:gd name="T19" fmla="*/ 16 h 19"/>
                <a:gd name="T20" fmla="*/ 13 w 45"/>
                <a:gd name="T21" fmla="*/ 17 h 19"/>
                <a:gd name="T22" fmla="*/ 8 w 45"/>
                <a:gd name="T23" fmla="*/ 17 h 19"/>
                <a:gd name="T24" fmla="*/ 6 w 45"/>
                <a:gd name="T25" fmla="*/ 19 h 19"/>
                <a:gd name="T26" fmla="*/ 2 w 45"/>
                <a:gd name="T27" fmla="*/ 19 h 19"/>
                <a:gd name="T28" fmla="*/ 0 w 45"/>
                <a:gd name="T29" fmla="*/ 17 h 19"/>
                <a:gd name="T30" fmla="*/ 3 w 45"/>
                <a:gd name="T31" fmla="*/ 13 h 19"/>
                <a:gd name="T32" fmla="*/ 8 w 45"/>
                <a:gd name="T33" fmla="*/ 9 h 19"/>
                <a:gd name="T34" fmla="*/ 9 w 45"/>
                <a:gd name="T35" fmla="*/ 8 h 19"/>
                <a:gd name="T36" fmla="*/ 13 w 45"/>
                <a:gd name="T37" fmla="*/ 6 h 19"/>
                <a:gd name="T38" fmla="*/ 16 w 45"/>
                <a:gd name="T39" fmla="*/ 6 h 19"/>
                <a:gd name="T40" fmla="*/ 19 w 45"/>
                <a:gd name="T41" fmla="*/ 5 h 19"/>
                <a:gd name="T42" fmla="*/ 22 w 45"/>
                <a:gd name="T43" fmla="*/ 3 h 19"/>
                <a:gd name="T44" fmla="*/ 25 w 45"/>
                <a:gd name="T45" fmla="*/ 2 h 19"/>
                <a:gd name="T46" fmla="*/ 28 w 45"/>
                <a:gd name="T47" fmla="*/ 2 h 19"/>
                <a:gd name="T48" fmla="*/ 31 w 45"/>
                <a:gd name="T49" fmla="*/ 2 h 19"/>
                <a:gd name="T50" fmla="*/ 34 w 45"/>
                <a:gd name="T51" fmla="*/ 0 h 19"/>
                <a:gd name="T52" fmla="*/ 37 w 45"/>
                <a:gd name="T53" fmla="*/ 0 h 19"/>
                <a:gd name="T54" fmla="*/ 39 w 45"/>
                <a:gd name="T55" fmla="*/ 0 h 19"/>
                <a:gd name="T56" fmla="*/ 42 w 45"/>
                <a:gd name="T57" fmla="*/ 0 h 19"/>
                <a:gd name="T58" fmla="*/ 45 w 45"/>
                <a:gd name="T59" fmla="*/ 2 h 19"/>
                <a:gd name="T60" fmla="*/ 43 w 45"/>
                <a:gd name="T61" fmla="*/ 5 h 19"/>
                <a:gd name="T62" fmla="*/ 43 w 45"/>
                <a:gd name="T6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19">
                  <a:moveTo>
                    <a:pt x="43" y="5"/>
                  </a:moveTo>
                  <a:lnTo>
                    <a:pt x="39" y="8"/>
                  </a:lnTo>
                  <a:lnTo>
                    <a:pt x="34" y="9"/>
                  </a:lnTo>
                  <a:lnTo>
                    <a:pt x="31" y="11"/>
                  </a:lnTo>
                  <a:lnTo>
                    <a:pt x="28" y="13"/>
                  </a:lnTo>
                  <a:lnTo>
                    <a:pt x="25" y="13"/>
                  </a:lnTo>
                  <a:lnTo>
                    <a:pt x="23" y="14"/>
                  </a:lnTo>
                  <a:lnTo>
                    <a:pt x="20" y="14"/>
                  </a:lnTo>
                  <a:lnTo>
                    <a:pt x="17" y="14"/>
                  </a:lnTo>
                  <a:lnTo>
                    <a:pt x="14" y="16"/>
                  </a:lnTo>
                  <a:lnTo>
                    <a:pt x="13" y="17"/>
                  </a:lnTo>
                  <a:lnTo>
                    <a:pt x="8" y="17"/>
                  </a:lnTo>
                  <a:lnTo>
                    <a:pt x="6" y="19"/>
                  </a:lnTo>
                  <a:lnTo>
                    <a:pt x="2" y="19"/>
                  </a:lnTo>
                  <a:lnTo>
                    <a:pt x="0" y="17"/>
                  </a:lnTo>
                  <a:lnTo>
                    <a:pt x="3" y="13"/>
                  </a:lnTo>
                  <a:lnTo>
                    <a:pt x="8" y="9"/>
                  </a:lnTo>
                  <a:lnTo>
                    <a:pt x="9" y="8"/>
                  </a:lnTo>
                  <a:lnTo>
                    <a:pt x="13" y="6"/>
                  </a:lnTo>
                  <a:lnTo>
                    <a:pt x="16" y="6"/>
                  </a:lnTo>
                  <a:lnTo>
                    <a:pt x="19" y="5"/>
                  </a:lnTo>
                  <a:lnTo>
                    <a:pt x="22" y="3"/>
                  </a:lnTo>
                  <a:lnTo>
                    <a:pt x="25" y="2"/>
                  </a:lnTo>
                  <a:lnTo>
                    <a:pt x="28" y="2"/>
                  </a:lnTo>
                  <a:lnTo>
                    <a:pt x="31" y="2"/>
                  </a:lnTo>
                  <a:lnTo>
                    <a:pt x="34" y="0"/>
                  </a:lnTo>
                  <a:lnTo>
                    <a:pt x="37" y="0"/>
                  </a:lnTo>
                  <a:lnTo>
                    <a:pt x="39" y="0"/>
                  </a:lnTo>
                  <a:lnTo>
                    <a:pt x="42" y="0"/>
                  </a:lnTo>
                  <a:lnTo>
                    <a:pt x="45" y="2"/>
                  </a:lnTo>
                  <a:lnTo>
                    <a:pt x="43" y="5"/>
                  </a:lnTo>
                  <a:lnTo>
                    <a:pt x="43" y="5"/>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59" name="Freeform 143"/>
            <p:cNvSpPr>
              <a:spLocks/>
            </p:cNvSpPr>
            <p:nvPr/>
          </p:nvSpPr>
          <p:spPr bwMode="auto">
            <a:xfrm>
              <a:off x="5113" y="2226"/>
              <a:ext cx="20" cy="38"/>
            </a:xfrm>
            <a:custGeom>
              <a:avLst/>
              <a:gdLst>
                <a:gd name="T0" fmla="*/ 22 w 22"/>
                <a:gd name="T1" fmla="*/ 36 h 39"/>
                <a:gd name="T2" fmla="*/ 21 w 22"/>
                <a:gd name="T3" fmla="*/ 39 h 39"/>
                <a:gd name="T4" fmla="*/ 18 w 22"/>
                <a:gd name="T5" fmla="*/ 39 h 39"/>
                <a:gd name="T6" fmla="*/ 13 w 22"/>
                <a:gd name="T7" fmla="*/ 38 h 39"/>
                <a:gd name="T8" fmla="*/ 10 w 22"/>
                <a:gd name="T9" fmla="*/ 35 h 39"/>
                <a:gd name="T10" fmla="*/ 6 w 22"/>
                <a:gd name="T11" fmla="*/ 30 h 39"/>
                <a:gd name="T12" fmla="*/ 4 w 22"/>
                <a:gd name="T13" fmla="*/ 26 h 39"/>
                <a:gd name="T14" fmla="*/ 1 w 22"/>
                <a:gd name="T15" fmla="*/ 21 h 39"/>
                <a:gd name="T16" fmla="*/ 1 w 22"/>
                <a:gd name="T17" fmla="*/ 17 h 39"/>
                <a:gd name="T18" fmla="*/ 0 w 22"/>
                <a:gd name="T19" fmla="*/ 12 h 39"/>
                <a:gd name="T20" fmla="*/ 1 w 22"/>
                <a:gd name="T21" fmla="*/ 9 h 39"/>
                <a:gd name="T22" fmla="*/ 1 w 22"/>
                <a:gd name="T23" fmla="*/ 6 h 39"/>
                <a:gd name="T24" fmla="*/ 3 w 22"/>
                <a:gd name="T25" fmla="*/ 3 h 39"/>
                <a:gd name="T26" fmla="*/ 4 w 22"/>
                <a:gd name="T27" fmla="*/ 0 h 39"/>
                <a:gd name="T28" fmla="*/ 6 w 22"/>
                <a:gd name="T29" fmla="*/ 0 h 39"/>
                <a:gd name="T30" fmla="*/ 7 w 22"/>
                <a:gd name="T31" fmla="*/ 0 h 39"/>
                <a:gd name="T32" fmla="*/ 9 w 22"/>
                <a:gd name="T33" fmla="*/ 3 h 39"/>
                <a:gd name="T34" fmla="*/ 9 w 22"/>
                <a:gd name="T35" fmla="*/ 6 h 39"/>
                <a:gd name="T36" fmla="*/ 10 w 22"/>
                <a:gd name="T37" fmla="*/ 10 h 39"/>
                <a:gd name="T38" fmla="*/ 10 w 22"/>
                <a:gd name="T39" fmla="*/ 15 h 39"/>
                <a:gd name="T40" fmla="*/ 12 w 22"/>
                <a:gd name="T41" fmla="*/ 20 h 39"/>
                <a:gd name="T42" fmla="*/ 13 w 22"/>
                <a:gd name="T43" fmla="*/ 23 h 39"/>
                <a:gd name="T44" fmla="*/ 16 w 22"/>
                <a:gd name="T45" fmla="*/ 27 h 39"/>
                <a:gd name="T46" fmla="*/ 18 w 22"/>
                <a:gd name="T47" fmla="*/ 32 h 39"/>
                <a:gd name="T48" fmla="*/ 22 w 22"/>
                <a:gd name="T49" fmla="*/ 36 h 39"/>
                <a:gd name="T50" fmla="*/ 22 w 22"/>
                <a:gd name="T5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9">
                  <a:moveTo>
                    <a:pt x="22" y="36"/>
                  </a:moveTo>
                  <a:lnTo>
                    <a:pt x="21" y="39"/>
                  </a:lnTo>
                  <a:lnTo>
                    <a:pt x="18" y="39"/>
                  </a:lnTo>
                  <a:lnTo>
                    <a:pt x="13" y="38"/>
                  </a:lnTo>
                  <a:lnTo>
                    <a:pt x="10" y="35"/>
                  </a:lnTo>
                  <a:lnTo>
                    <a:pt x="6" y="30"/>
                  </a:lnTo>
                  <a:lnTo>
                    <a:pt x="4" y="26"/>
                  </a:lnTo>
                  <a:lnTo>
                    <a:pt x="1" y="21"/>
                  </a:lnTo>
                  <a:lnTo>
                    <a:pt x="1" y="17"/>
                  </a:lnTo>
                  <a:lnTo>
                    <a:pt x="0" y="12"/>
                  </a:lnTo>
                  <a:lnTo>
                    <a:pt x="1" y="9"/>
                  </a:lnTo>
                  <a:lnTo>
                    <a:pt x="1" y="6"/>
                  </a:lnTo>
                  <a:lnTo>
                    <a:pt x="3" y="3"/>
                  </a:lnTo>
                  <a:lnTo>
                    <a:pt x="4" y="0"/>
                  </a:lnTo>
                  <a:lnTo>
                    <a:pt x="6" y="0"/>
                  </a:lnTo>
                  <a:lnTo>
                    <a:pt x="7" y="0"/>
                  </a:lnTo>
                  <a:lnTo>
                    <a:pt x="9" y="3"/>
                  </a:lnTo>
                  <a:lnTo>
                    <a:pt x="9" y="6"/>
                  </a:lnTo>
                  <a:lnTo>
                    <a:pt x="10" y="10"/>
                  </a:lnTo>
                  <a:lnTo>
                    <a:pt x="10" y="15"/>
                  </a:lnTo>
                  <a:lnTo>
                    <a:pt x="12" y="20"/>
                  </a:lnTo>
                  <a:lnTo>
                    <a:pt x="13" y="23"/>
                  </a:lnTo>
                  <a:lnTo>
                    <a:pt x="16" y="27"/>
                  </a:lnTo>
                  <a:lnTo>
                    <a:pt x="18" y="32"/>
                  </a:lnTo>
                  <a:lnTo>
                    <a:pt x="22" y="36"/>
                  </a:lnTo>
                  <a:lnTo>
                    <a:pt x="22" y="36"/>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0" name="Freeform 144"/>
            <p:cNvSpPr>
              <a:spLocks/>
            </p:cNvSpPr>
            <p:nvPr/>
          </p:nvSpPr>
          <p:spPr bwMode="auto">
            <a:xfrm>
              <a:off x="5082" y="2227"/>
              <a:ext cx="62" cy="17"/>
            </a:xfrm>
            <a:custGeom>
              <a:avLst/>
              <a:gdLst>
                <a:gd name="T0" fmla="*/ 67 w 67"/>
                <a:gd name="T1" fmla="*/ 6 h 17"/>
                <a:gd name="T2" fmla="*/ 63 w 67"/>
                <a:gd name="T3" fmla="*/ 8 h 17"/>
                <a:gd name="T4" fmla="*/ 60 w 67"/>
                <a:gd name="T5" fmla="*/ 8 h 17"/>
                <a:gd name="T6" fmla="*/ 56 w 67"/>
                <a:gd name="T7" fmla="*/ 8 h 17"/>
                <a:gd name="T8" fmla="*/ 52 w 67"/>
                <a:gd name="T9" fmla="*/ 9 h 17"/>
                <a:gd name="T10" fmla="*/ 47 w 67"/>
                <a:gd name="T11" fmla="*/ 8 h 17"/>
                <a:gd name="T12" fmla="*/ 44 w 67"/>
                <a:gd name="T13" fmla="*/ 8 h 17"/>
                <a:gd name="T14" fmla="*/ 40 w 67"/>
                <a:gd name="T15" fmla="*/ 8 h 17"/>
                <a:gd name="T16" fmla="*/ 37 w 67"/>
                <a:gd name="T17" fmla="*/ 8 h 17"/>
                <a:gd name="T18" fmla="*/ 32 w 67"/>
                <a:gd name="T19" fmla="*/ 8 h 17"/>
                <a:gd name="T20" fmla="*/ 27 w 67"/>
                <a:gd name="T21" fmla="*/ 6 h 17"/>
                <a:gd name="T22" fmla="*/ 23 w 67"/>
                <a:gd name="T23" fmla="*/ 6 h 17"/>
                <a:gd name="T24" fmla="*/ 20 w 67"/>
                <a:gd name="T25" fmla="*/ 8 h 17"/>
                <a:gd name="T26" fmla="*/ 17 w 67"/>
                <a:gd name="T27" fmla="*/ 8 h 17"/>
                <a:gd name="T28" fmla="*/ 12 w 67"/>
                <a:gd name="T29" fmla="*/ 9 h 17"/>
                <a:gd name="T30" fmla="*/ 9 w 67"/>
                <a:gd name="T31" fmla="*/ 12 h 17"/>
                <a:gd name="T32" fmla="*/ 8 w 67"/>
                <a:gd name="T33" fmla="*/ 16 h 17"/>
                <a:gd name="T34" fmla="*/ 4 w 67"/>
                <a:gd name="T35" fmla="*/ 16 h 17"/>
                <a:gd name="T36" fmla="*/ 3 w 67"/>
                <a:gd name="T37" fmla="*/ 17 h 17"/>
                <a:gd name="T38" fmla="*/ 1 w 67"/>
                <a:gd name="T39" fmla="*/ 16 h 17"/>
                <a:gd name="T40" fmla="*/ 0 w 67"/>
                <a:gd name="T41" fmla="*/ 14 h 17"/>
                <a:gd name="T42" fmla="*/ 0 w 67"/>
                <a:gd name="T43" fmla="*/ 12 h 17"/>
                <a:gd name="T44" fmla="*/ 1 w 67"/>
                <a:gd name="T45" fmla="*/ 11 h 17"/>
                <a:gd name="T46" fmla="*/ 3 w 67"/>
                <a:gd name="T47" fmla="*/ 8 h 17"/>
                <a:gd name="T48" fmla="*/ 4 w 67"/>
                <a:gd name="T49" fmla="*/ 6 h 17"/>
                <a:gd name="T50" fmla="*/ 6 w 67"/>
                <a:gd name="T51" fmla="*/ 5 h 17"/>
                <a:gd name="T52" fmla="*/ 9 w 67"/>
                <a:gd name="T53" fmla="*/ 3 h 17"/>
                <a:gd name="T54" fmla="*/ 12 w 67"/>
                <a:gd name="T55" fmla="*/ 2 h 17"/>
                <a:gd name="T56" fmla="*/ 17 w 67"/>
                <a:gd name="T57" fmla="*/ 2 h 17"/>
                <a:gd name="T58" fmla="*/ 21 w 67"/>
                <a:gd name="T59" fmla="*/ 2 h 17"/>
                <a:gd name="T60" fmla="*/ 26 w 67"/>
                <a:gd name="T61" fmla="*/ 2 h 17"/>
                <a:gd name="T62" fmla="*/ 30 w 67"/>
                <a:gd name="T63" fmla="*/ 0 h 17"/>
                <a:gd name="T64" fmla="*/ 35 w 67"/>
                <a:gd name="T65" fmla="*/ 0 h 17"/>
                <a:gd name="T66" fmla="*/ 40 w 67"/>
                <a:gd name="T67" fmla="*/ 0 h 17"/>
                <a:gd name="T68" fmla="*/ 44 w 67"/>
                <a:gd name="T69" fmla="*/ 2 h 17"/>
                <a:gd name="T70" fmla="*/ 49 w 67"/>
                <a:gd name="T71" fmla="*/ 2 h 17"/>
                <a:gd name="T72" fmla="*/ 53 w 67"/>
                <a:gd name="T73" fmla="*/ 2 h 17"/>
                <a:gd name="T74" fmla="*/ 58 w 67"/>
                <a:gd name="T75" fmla="*/ 2 h 17"/>
                <a:gd name="T76" fmla="*/ 63 w 67"/>
                <a:gd name="T77" fmla="*/ 2 h 17"/>
                <a:gd name="T78" fmla="*/ 66 w 67"/>
                <a:gd name="T79" fmla="*/ 2 h 17"/>
                <a:gd name="T80" fmla="*/ 67 w 67"/>
                <a:gd name="T81" fmla="*/ 3 h 17"/>
                <a:gd name="T82" fmla="*/ 67 w 67"/>
                <a:gd name="T83" fmla="*/ 5 h 17"/>
                <a:gd name="T84" fmla="*/ 67 w 67"/>
                <a:gd name="T85" fmla="*/ 6 h 17"/>
                <a:gd name="T86" fmla="*/ 67 w 67"/>
                <a:gd name="T8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17">
                  <a:moveTo>
                    <a:pt x="67" y="6"/>
                  </a:moveTo>
                  <a:lnTo>
                    <a:pt x="63" y="8"/>
                  </a:lnTo>
                  <a:lnTo>
                    <a:pt x="60" y="8"/>
                  </a:lnTo>
                  <a:lnTo>
                    <a:pt x="56" y="8"/>
                  </a:lnTo>
                  <a:lnTo>
                    <a:pt x="52" y="9"/>
                  </a:lnTo>
                  <a:lnTo>
                    <a:pt x="47" y="8"/>
                  </a:lnTo>
                  <a:lnTo>
                    <a:pt x="44" y="8"/>
                  </a:lnTo>
                  <a:lnTo>
                    <a:pt x="40" y="8"/>
                  </a:lnTo>
                  <a:lnTo>
                    <a:pt x="37" y="8"/>
                  </a:lnTo>
                  <a:lnTo>
                    <a:pt x="32" y="8"/>
                  </a:lnTo>
                  <a:lnTo>
                    <a:pt x="27" y="6"/>
                  </a:lnTo>
                  <a:lnTo>
                    <a:pt x="23" y="6"/>
                  </a:lnTo>
                  <a:lnTo>
                    <a:pt x="20" y="8"/>
                  </a:lnTo>
                  <a:lnTo>
                    <a:pt x="17" y="8"/>
                  </a:lnTo>
                  <a:lnTo>
                    <a:pt x="12" y="9"/>
                  </a:lnTo>
                  <a:lnTo>
                    <a:pt x="9" y="12"/>
                  </a:lnTo>
                  <a:lnTo>
                    <a:pt x="8" y="16"/>
                  </a:lnTo>
                  <a:lnTo>
                    <a:pt x="4" y="16"/>
                  </a:lnTo>
                  <a:lnTo>
                    <a:pt x="3" y="17"/>
                  </a:lnTo>
                  <a:lnTo>
                    <a:pt x="1" y="16"/>
                  </a:lnTo>
                  <a:lnTo>
                    <a:pt x="0" y="14"/>
                  </a:lnTo>
                  <a:lnTo>
                    <a:pt x="0" y="12"/>
                  </a:lnTo>
                  <a:lnTo>
                    <a:pt x="1" y="11"/>
                  </a:lnTo>
                  <a:lnTo>
                    <a:pt x="3" y="8"/>
                  </a:lnTo>
                  <a:lnTo>
                    <a:pt x="4" y="6"/>
                  </a:lnTo>
                  <a:lnTo>
                    <a:pt x="6" y="5"/>
                  </a:lnTo>
                  <a:lnTo>
                    <a:pt x="9" y="3"/>
                  </a:lnTo>
                  <a:lnTo>
                    <a:pt x="12" y="2"/>
                  </a:lnTo>
                  <a:lnTo>
                    <a:pt x="17" y="2"/>
                  </a:lnTo>
                  <a:lnTo>
                    <a:pt x="21" y="2"/>
                  </a:lnTo>
                  <a:lnTo>
                    <a:pt x="26" y="2"/>
                  </a:lnTo>
                  <a:lnTo>
                    <a:pt x="30" y="0"/>
                  </a:lnTo>
                  <a:lnTo>
                    <a:pt x="35" y="0"/>
                  </a:lnTo>
                  <a:lnTo>
                    <a:pt x="40" y="0"/>
                  </a:lnTo>
                  <a:lnTo>
                    <a:pt x="44" y="2"/>
                  </a:lnTo>
                  <a:lnTo>
                    <a:pt x="49" y="2"/>
                  </a:lnTo>
                  <a:lnTo>
                    <a:pt x="53" y="2"/>
                  </a:lnTo>
                  <a:lnTo>
                    <a:pt x="58" y="2"/>
                  </a:lnTo>
                  <a:lnTo>
                    <a:pt x="63" y="2"/>
                  </a:lnTo>
                  <a:lnTo>
                    <a:pt x="66" y="2"/>
                  </a:lnTo>
                  <a:lnTo>
                    <a:pt x="67" y="3"/>
                  </a:lnTo>
                  <a:lnTo>
                    <a:pt x="67" y="5"/>
                  </a:lnTo>
                  <a:lnTo>
                    <a:pt x="67" y="6"/>
                  </a:lnTo>
                  <a:lnTo>
                    <a:pt x="67" y="6"/>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1" name="Freeform 145"/>
            <p:cNvSpPr>
              <a:spLocks/>
            </p:cNvSpPr>
            <p:nvPr/>
          </p:nvSpPr>
          <p:spPr bwMode="auto">
            <a:xfrm>
              <a:off x="5096" y="2246"/>
              <a:ext cx="42" cy="18"/>
            </a:xfrm>
            <a:custGeom>
              <a:avLst/>
              <a:gdLst>
                <a:gd name="T0" fmla="*/ 46 w 46"/>
                <a:gd name="T1" fmla="*/ 5 h 18"/>
                <a:gd name="T2" fmla="*/ 45 w 46"/>
                <a:gd name="T3" fmla="*/ 5 h 18"/>
                <a:gd name="T4" fmla="*/ 43 w 46"/>
                <a:gd name="T5" fmla="*/ 6 h 18"/>
                <a:gd name="T6" fmla="*/ 41 w 46"/>
                <a:gd name="T7" fmla="*/ 6 h 18"/>
                <a:gd name="T8" fmla="*/ 38 w 46"/>
                <a:gd name="T9" fmla="*/ 8 h 18"/>
                <a:gd name="T10" fmla="*/ 34 w 46"/>
                <a:gd name="T11" fmla="*/ 8 h 18"/>
                <a:gd name="T12" fmla="*/ 31 w 46"/>
                <a:gd name="T13" fmla="*/ 9 h 18"/>
                <a:gd name="T14" fmla="*/ 26 w 46"/>
                <a:gd name="T15" fmla="*/ 11 h 18"/>
                <a:gd name="T16" fmla="*/ 23 w 46"/>
                <a:gd name="T17" fmla="*/ 12 h 18"/>
                <a:gd name="T18" fmla="*/ 19 w 46"/>
                <a:gd name="T19" fmla="*/ 14 h 18"/>
                <a:gd name="T20" fmla="*/ 12 w 46"/>
                <a:gd name="T21" fmla="*/ 15 h 18"/>
                <a:gd name="T22" fmla="*/ 8 w 46"/>
                <a:gd name="T23" fmla="*/ 17 h 18"/>
                <a:gd name="T24" fmla="*/ 6 w 46"/>
                <a:gd name="T25" fmla="*/ 18 h 18"/>
                <a:gd name="T26" fmla="*/ 2 w 46"/>
                <a:gd name="T27" fmla="*/ 18 h 18"/>
                <a:gd name="T28" fmla="*/ 0 w 46"/>
                <a:gd name="T29" fmla="*/ 18 h 18"/>
                <a:gd name="T30" fmla="*/ 0 w 46"/>
                <a:gd name="T31" fmla="*/ 15 h 18"/>
                <a:gd name="T32" fmla="*/ 2 w 46"/>
                <a:gd name="T33" fmla="*/ 14 h 18"/>
                <a:gd name="T34" fmla="*/ 5 w 46"/>
                <a:gd name="T35" fmla="*/ 11 h 18"/>
                <a:gd name="T36" fmla="*/ 9 w 46"/>
                <a:gd name="T37" fmla="*/ 8 h 18"/>
                <a:gd name="T38" fmla="*/ 12 w 46"/>
                <a:gd name="T39" fmla="*/ 6 h 18"/>
                <a:gd name="T40" fmla="*/ 15 w 46"/>
                <a:gd name="T41" fmla="*/ 6 h 18"/>
                <a:gd name="T42" fmla="*/ 19 w 46"/>
                <a:gd name="T43" fmla="*/ 5 h 18"/>
                <a:gd name="T44" fmla="*/ 22 w 46"/>
                <a:gd name="T45" fmla="*/ 5 h 18"/>
                <a:gd name="T46" fmla="*/ 25 w 46"/>
                <a:gd name="T47" fmla="*/ 2 h 18"/>
                <a:gd name="T48" fmla="*/ 28 w 46"/>
                <a:gd name="T49" fmla="*/ 2 h 18"/>
                <a:gd name="T50" fmla="*/ 31 w 46"/>
                <a:gd name="T51" fmla="*/ 2 h 18"/>
                <a:gd name="T52" fmla="*/ 34 w 46"/>
                <a:gd name="T53" fmla="*/ 2 h 18"/>
                <a:gd name="T54" fmla="*/ 38 w 46"/>
                <a:gd name="T55" fmla="*/ 0 h 18"/>
                <a:gd name="T56" fmla="*/ 41 w 46"/>
                <a:gd name="T57" fmla="*/ 0 h 18"/>
                <a:gd name="T58" fmla="*/ 45 w 46"/>
                <a:gd name="T59" fmla="*/ 0 h 18"/>
                <a:gd name="T60" fmla="*/ 46 w 46"/>
                <a:gd name="T61" fmla="*/ 2 h 18"/>
                <a:gd name="T62" fmla="*/ 46 w 46"/>
                <a:gd name="T63" fmla="*/ 2 h 18"/>
                <a:gd name="T64" fmla="*/ 46 w 46"/>
                <a:gd name="T65" fmla="*/ 5 h 18"/>
                <a:gd name="T66" fmla="*/ 46 w 46"/>
                <a:gd name="T6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18">
                  <a:moveTo>
                    <a:pt x="46" y="5"/>
                  </a:moveTo>
                  <a:lnTo>
                    <a:pt x="45" y="5"/>
                  </a:lnTo>
                  <a:lnTo>
                    <a:pt x="43" y="6"/>
                  </a:lnTo>
                  <a:lnTo>
                    <a:pt x="41" y="6"/>
                  </a:lnTo>
                  <a:lnTo>
                    <a:pt x="38" y="8"/>
                  </a:lnTo>
                  <a:lnTo>
                    <a:pt x="34" y="8"/>
                  </a:lnTo>
                  <a:lnTo>
                    <a:pt x="31" y="9"/>
                  </a:lnTo>
                  <a:lnTo>
                    <a:pt x="26" y="11"/>
                  </a:lnTo>
                  <a:lnTo>
                    <a:pt x="23" y="12"/>
                  </a:lnTo>
                  <a:lnTo>
                    <a:pt x="19" y="14"/>
                  </a:lnTo>
                  <a:lnTo>
                    <a:pt x="12" y="15"/>
                  </a:lnTo>
                  <a:lnTo>
                    <a:pt x="8" y="17"/>
                  </a:lnTo>
                  <a:lnTo>
                    <a:pt x="6" y="18"/>
                  </a:lnTo>
                  <a:lnTo>
                    <a:pt x="2" y="18"/>
                  </a:lnTo>
                  <a:lnTo>
                    <a:pt x="0" y="18"/>
                  </a:lnTo>
                  <a:lnTo>
                    <a:pt x="0" y="15"/>
                  </a:lnTo>
                  <a:lnTo>
                    <a:pt x="2" y="14"/>
                  </a:lnTo>
                  <a:lnTo>
                    <a:pt x="5" y="11"/>
                  </a:lnTo>
                  <a:lnTo>
                    <a:pt x="9" y="8"/>
                  </a:lnTo>
                  <a:lnTo>
                    <a:pt x="12" y="6"/>
                  </a:lnTo>
                  <a:lnTo>
                    <a:pt x="15" y="6"/>
                  </a:lnTo>
                  <a:lnTo>
                    <a:pt x="19" y="5"/>
                  </a:lnTo>
                  <a:lnTo>
                    <a:pt x="22" y="5"/>
                  </a:lnTo>
                  <a:lnTo>
                    <a:pt x="25" y="2"/>
                  </a:lnTo>
                  <a:lnTo>
                    <a:pt x="28" y="2"/>
                  </a:lnTo>
                  <a:lnTo>
                    <a:pt x="31" y="2"/>
                  </a:lnTo>
                  <a:lnTo>
                    <a:pt x="34" y="2"/>
                  </a:lnTo>
                  <a:lnTo>
                    <a:pt x="38" y="0"/>
                  </a:lnTo>
                  <a:lnTo>
                    <a:pt x="41" y="0"/>
                  </a:lnTo>
                  <a:lnTo>
                    <a:pt x="45" y="0"/>
                  </a:lnTo>
                  <a:lnTo>
                    <a:pt x="46" y="2"/>
                  </a:lnTo>
                  <a:lnTo>
                    <a:pt x="46" y="2"/>
                  </a:lnTo>
                  <a:lnTo>
                    <a:pt x="46" y="5"/>
                  </a:lnTo>
                  <a:lnTo>
                    <a:pt x="46" y="5"/>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2" name="Freeform 146"/>
            <p:cNvSpPr>
              <a:spLocks/>
            </p:cNvSpPr>
            <p:nvPr/>
          </p:nvSpPr>
          <p:spPr bwMode="auto">
            <a:xfrm>
              <a:off x="5116" y="2144"/>
              <a:ext cx="32" cy="12"/>
            </a:xfrm>
            <a:custGeom>
              <a:avLst/>
              <a:gdLst>
                <a:gd name="T0" fmla="*/ 36 w 36"/>
                <a:gd name="T1" fmla="*/ 3 h 12"/>
                <a:gd name="T2" fmla="*/ 36 w 36"/>
                <a:gd name="T3" fmla="*/ 5 h 12"/>
                <a:gd name="T4" fmla="*/ 36 w 36"/>
                <a:gd name="T5" fmla="*/ 6 h 12"/>
                <a:gd name="T6" fmla="*/ 35 w 36"/>
                <a:gd name="T7" fmla="*/ 6 h 12"/>
                <a:gd name="T8" fmla="*/ 33 w 36"/>
                <a:gd name="T9" fmla="*/ 8 h 12"/>
                <a:gd name="T10" fmla="*/ 30 w 36"/>
                <a:gd name="T11" fmla="*/ 8 h 12"/>
                <a:gd name="T12" fmla="*/ 27 w 36"/>
                <a:gd name="T13" fmla="*/ 9 h 12"/>
                <a:gd name="T14" fmla="*/ 23 w 36"/>
                <a:gd name="T15" fmla="*/ 9 h 12"/>
                <a:gd name="T16" fmla="*/ 19 w 36"/>
                <a:gd name="T17" fmla="*/ 9 h 12"/>
                <a:gd name="T18" fmla="*/ 15 w 36"/>
                <a:gd name="T19" fmla="*/ 9 h 12"/>
                <a:gd name="T20" fmla="*/ 12 w 36"/>
                <a:gd name="T21" fmla="*/ 9 h 12"/>
                <a:gd name="T22" fmla="*/ 9 w 36"/>
                <a:gd name="T23" fmla="*/ 9 h 12"/>
                <a:gd name="T24" fmla="*/ 7 w 36"/>
                <a:gd name="T25" fmla="*/ 11 h 12"/>
                <a:gd name="T26" fmla="*/ 3 w 36"/>
                <a:gd name="T27" fmla="*/ 11 h 12"/>
                <a:gd name="T28" fmla="*/ 0 w 36"/>
                <a:gd name="T29" fmla="*/ 12 h 12"/>
                <a:gd name="T30" fmla="*/ 0 w 36"/>
                <a:gd name="T31" fmla="*/ 8 h 12"/>
                <a:gd name="T32" fmla="*/ 3 w 36"/>
                <a:gd name="T33" fmla="*/ 5 h 12"/>
                <a:gd name="T34" fmla="*/ 6 w 36"/>
                <a:gd name="T35" fmla="*/ 3 h 12"/>
                <a:gd name="T36" fmla="*/ 9 w 36"/>
                <a:gd name="T37" fmla="*/ 2 h 12"/>
                <a:gd name="T38" fmla="*/ 13 w 36"/>
                <a:gd name="T39" fmla="*/ 2 h 12"/>
                <a:gd name="T40" fmla="*/ 19 w 36"/>
                <a:gd name="T41" fmla="*/ 2 h 12"/>
                <a:gd name="T42" fmla="*/ 24 w 36"/>
                <a:gd name="T43" fmla="*/ 0 h 12"/>
                <a:gd name="T44" fmla="*/ 29 w 36"/>
                <a:gd name="T45" fmla="*/ 2 h 12"/>
                <a:gd name="T46" fmla="*/ 33 w 36"/>
                <a:gd name="T47" fmla="*/ 2 h 12"/>
                <a:gd name="T48" fmla="*/ 36 w 36"/>
                <a:gd name="T49" fmla="*/ 3 h 12"/>
                <a:gd name="T50" fmla="*/ 36 w 3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2">
                  <a:moveTo>
                    <a:pt x="36" y="3"/>
                  </a:moveTo>
                  <a:lnTo>
                    <a:pt x="36" y="5"/>
                  </a:lnTo>
                  <a:lnTo>
                    <a:pt x="36" y="6"/>
                  </a:lnTo>
                  <a:lnTo>
                    <a:pt x="35" y="6"/>
                  </a:lnTo>
                  <a:lnTo>
                    <a:pt x="33" y="8"/>
                  </a:lnTo>
                  <a:lnTo>
                    <a:pt x="30" y="8"/>
                  </a:lnTo>
                  <a:lnTo>
                    <a:pt x="27" y="9"/>
                  </a:lnTo>
                  <a:lnTo>
                    <a:pt x="23" y="9"/>
                  </a:lnTo>
                  <a:lnTo>
                    <a:pt x="19" y="9"/>
                  </a:lnTo>
                  <a:lnTo>
                    <a:pt x="15" y="9"/>
                  </a:lnTo>
                  <a:lnTo>
                    <a:pt x="12" y="9"/>
                  </a:lnTo>
                  <a:lnTo>
                    <a:pt x="9" y="9"/>
                  </a:lnTo>
                  <a:lnTo>
                    <a:pt x="7" y="11"/>
                  </a:lnTo>
                  <a:lnTo>
                    <a:pt x="3" y="11"/>
                  </a:lnTo>
                  <a:lnTo>
                    <a:pt x="0" y="12"/>
                  </a:lnTo>
                  <a:lnTo>
                    <a:pt x="0" y="8"/>
                  </a:lnTo>
                  <a:lnTo>
                    <a:pt x="3" y="5"/>
                  </a:lnTo>
                  <a:lnTo>
                    <a:pt x="6" y="3"/>
                  </a:lnTo>
                  <a:lnTo>
                    <a:pt x="9" y="2"/>
                  </a:lnTo>
                  <a:lnTo>
                    <a:pt x="13" y="2"/>
                  </a:lnTo>
                  <a:lnTo>
                    <a:pt x="19" y="2"/>
                  </a:lnTo>
                  <a:lnTo>
                    <a:pt x="24" y="0"/>
                  </a:lnTo>
                  <a:lnTo>
                    <a:pt x="29" y="2"/>
                  </a:lnTo>
                  <a:lnTo>
                    <a:pt x="33" y="2"/>
                  </a:lnTo>
                  <a:lnTo>
                    <a:pt x="36" y="3"/>
                  </a:lnTo>
                  <a:lnTo>
                    <a:pt x="36" y="3"/>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3" name="Freeform 147"/>
            <p:cNvSpPr>
              <a:spLocks/>
            </p:cNvSpPr>
            <p:nvPr/>
          </p:nvSpPr>
          <p:spPr bwMode="auto">
            <a:xfrm>
              <a:off x="5114" y="2166"/>
              <a:ext cx="13" cy="40"/>
            </a:xfrm>
            <a:custGeom>
              <a:avLst/>
              <a:gdLst>
                <a:gd name="T0" fmla="*/ 0 w 14"/>
                <a:gd name="T1" fmla="*/ 6 h 41"/>
                <a:gd name="T2" fmla="*/ 0 w 14"/>
                <a:gd name="T3" fmla="*/ 7 h 41"/>
                <a:gd name="T4" fmla="*/ 0 w 14"/>
                <a:gd name="T5" fmla="*/ 10 h 41"/>
                <a:gd name="T6" fmla="*/ 0 w 14"/>
                <a:gd name="T7" fmla="*/ 10 h 41"/>
                <a:gd name="T8" fmla="*/ 2 w 14"/>
                <a:gd name="T9" fmla="*/ 13 h 41"/>
                <a:gd name="T10" fmla="*/ 2 w 14"/>
                <a:gd name="T11" fmla="*/ 16 h 41"/>
                <a:gd name="T12" fmla="*/ 3 w 14"/>
                <a:gd name="T13" fmla="*/ 19 h 41"/>
                <a:gd name="T14" fmla="*/ 5 w 14"/>
                <a:gd name="T15" fmla="*/ 24 h 41"/>
                <a:gd name="T16" fmla="*/ 5 w 14"/>
                <a:gd name="T17" fmla="*/ 30 h 41"/>
                <a:gd name="T18" fmla="*/ 6 w 14"/>
                <a:gd name="T19" fmla="*/ 35 h 41"/>
                <a:gd name="T20" fmla="*/ 8 w 14"/>
                <a:gd name="T21" fmla="*/ 38 h 41"/>
                <a:gd name="T22" fmla="*/ 9 w 14"/>
                <a:gd name="T23" fmla="*/ 41 h 41"/>
                <a:gd name="T24" fmla="*/ 11 w 14"/>
                <a:gd name="T25" fmla="*/ 41 h 41"/>
                <a:gd name="T26" fmla="*/ 12 w 14"/>
                <a:gd name="T27" fmla="*/ 38 h 41"/>
                <a:gd name="T28" fmla="*/ 14 w 14"/>
                <a:gd name="T29" fmla="*/ 35 h 41"/>
                <a:gd name="T30" fmla="*/ 14 w 14"/>
                <a:gd name="T31" fmla="*/ 32 h 41"/>
                <a:gd name="T32" fmla="*/ 12 w 14"/>
                <a:gd name="T33" fmla="*/ 29 h 41"/>
                <a:gd name="T34" fmla="*/ 12 w 14"/>
                <a:gd name="T35" fmla="*/ 24 h 41"/>
                <a:gd name="T36" fmla="*/ 12 w 14"/>
                <a:gd name="T37" fmla="*/ 21 h 41"/>
                <a:gd name="T38" fmla="*/ 11 w 14"/>
                <a:gd name="T39" fmla="*/ 16 h 41"/>
                <a:gd name="T40" fmla="*/ 9 w 14"/>
                <a:gd name="T41" fmla="*/ 12 h 41"/>
                <a:gd name="T42" fmla="*/ 9 w 14"/>
                <a:gd name="T43" fmla="*/ 7 h 41"/>
                <a:gd name="T44" fmla="*/ 8 w 14"/>
                <a:gd name="T45" fmla="*/ 4 h 41"/>
                <a:gd name="T46" fmla="*/ 6 w 14"/>
                <a:gd name="T47" fmla="*/ 1 h 41"/>
                <a:gd name="T48" fmla="*/ 5 w 14"/>
                <a:gd name="T49" fmla="*/ 1 h 41"/>
                <a:gd name="T50" fmla="*/ 3 w 14"/>
                <a:gd name="T51" fmla="*/ 0 h 41"/>
                <a:gd name="T52" fmla="*/ 2 w 14"/>
                <a:gd name="T53" fmla="*/ 1 h 41"/>
                <a:gd name="T54" fmla="*/ 0 w 14"/>
                <a:gd name="T55" fmla="*/ 3 h 41"/>
                <a:gd name="T56" fmla="*/ 0 w 14"/>
                <a:gd name="T57" fmla="*/ 6 h 41"/>
                <a:gd name="T58" fmla="*/ 0 w 14"/>
                <a:gd name="T5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41">
                  <a:moveTo>
                    <a:pt x="0" y="6"/>
                  </a:moveTo>
                  <a:lnTo>
                    <a:pt x="0" y="7"/>
                  </a:lnTo>
                  <a:lnTo>
                    <a:pt x="0" y="10"/>
                  </a:lnTo>
                  <a:lnTo>
                    <a:pt x="0" y="10"/>
                  </a:lnTo>
                  <a:lnTo>
                    <a:pt x="2" y="13"/>
                  </a:lnTo>
                  <a:lnTo>
                    <a:pt x="2" y="16"/>
                  </a:lnTo>
                  <a:lnTo>
                    <a:pt x="3" y="19"/>
                  </a:lnTo>
                  <a:lnTo>
                    <a:pt x="5" y="24"/>
                  </a:lnTo>
                  <a:lnTo>
                    <a:pt x="5" y="30"/>
                  </a:lnTo>
                  <a:lnTo>
                    <a:pt x="6" y="35"/>
                  </a:lnTo>
                  <a:lnTo>
                    <a:pt x="8" y="38"/>
                  </a:lnTo>
                  <a:lnTo>
                    <a:pt x="9" y="41"/>
                  </a:lnTo>
                  <a:lnTo>
                    <a:pt x="11" y="41"/>
                  </a:lnTo>
                  <a:lnTo>
                    <a:pt x="12" y="38"/>
                  </a:lnTo>
                  <a:lnTo>
                    <a:pt x="14" y="35"/>
                  </a:lnTo>
                  <a:lnTo>
                    <a:pt x="14" y="32"/>
                  </a:lnTo>
                  <a:lnTo>
                    <a:pt x="12" y="29"/>
                  </a:lnTo>
                  <a:lnTo>
                    <a:pt x="12" y="24"/>
                  </a:lnTo>
                  <a:lnTo>
                    <a:pt x="12" y="21"/>
                  </a:lnTo>
                  <a:lnTo>
                    <a:pt x="11" y="16"/>
                  </a:lnTo>
                  <a:lnTo>
                    <a:pt x="9" y="12"/>
                  </a:lnTo>
                  <a:lnTo>
                    <a:pt x="9" y="7"/>
                  </a:lnTo>
                  <a:lnTo>
                    <a:pt x="8" y="4"/>
                  </a:lnTo>
                  <a:lnTo>
                    <a:pt x="6" y="1"/>
                  </a:lnTo>
                  <a:lnTo>
                    <a:pt x="5" y="1"/>
                  </a:lnTo>
                  <a:lnTo>
                    <a:pt x="3" y="0"/>
                  </a:lnTo>
                  <a:lnTo>
                    <a:pt x="2" y="1"/>
                  </a:lnTo>
                  <a:lnTo>
                    <a:pt x="0" y="3"/>
                  </a:lnTo>
                  <a:lnTo>
                    <a:pt x="0" y="6"/>
                  </a:lnTo>
                  <a:lnTo>
                    <a:pt x="0" y="6"/>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4" name="Freeform 148"/>
            <p:cNvSpPr>
              <a:spLocks/>
            </p:cNvSpPr>
            <p:nvPr/>
          </p:nvSpPr>
          <p:spPr bwMode="auto">
            <a:xfrm>
              <a:off x="5102" y="2206"/>
              <a:ext cx="36" cy="11"/>
            </a:xfrm>
            <a:custGeom>
              <a:avLst/>
              <a:gdLst>
                <a:gd name="T0" fmla="*/ 38 w 38"/>
                <a:gd name="T1" fmla="*/ 3 h 11"/>
                <a:gd name="T2" fmla="*/ 38 w 38"/>
                <a:gd name="T3" fmla="*/ 3 h 11"/>
                <a:gd name="T4" fmla="*/ 38 w 38"/>
                <a:gd name="T5" fmla="*/ 4 h 11"/>
                <a:gd name="T6" fmla="*/ 37 w 38"/>
                <a:gd name="T7" fmla="*/ 6 h 11"/>
                <a:gd name="T8" fmla="*/ 33 w 38"/>
                <a:gd name="T9" fmla="*/ 6 h 11"/>
                <a:gd name="T10" fmla="*/ 30 w 38"/>
                <a:gd name="T11" fmla="*/ 6 h 11"/>
                <a:gd name="T12" fmla="*/ 27 w 38"/>
                <a:gd name="T13" fmla="*/ 7 h 11"/>
                <a:gd name="T14" fmla="*/ 24 w 38"/>
                <a:gd name="T15" fmla="*/ 7 h 11"/>
                <a:gd name="T16" fmla="*/ 20 w 38"/>
                <a:gd name="T17" fmla="*/ 7 h 11"/>
                <a:gd name="T18" fmla="*/ 17 w 38"/>
                <a:gd name="T19" fmla="*/ 7 h 11"/>
                <a:gd name="T20" fmla="*/ 14 w 38"/>
                <a:gd name="T21" fmla="*/ 7 h 11"/>
                <a:gd name="T22" fmla="*/ 11 w 38"/>
                <a:gd name="T23" fmla="*/ 7 h 11"/>
                <a:gd name="T24" fmla="*/ 9 w 38"/>
                <a:gd name="T25" fmla="*/ 9 h 11"/>
                <a:gd name="T26" fmla="*/ 3 w 38"/>
                <a:gd name="T27" fmla="*/ 9 h 11"/>
                <a:gd name="T28" fmla="*/ 0 w 38"/>
                <a:gd name="T29" fmla="*/ 11 h 11"/>
                <a:gd name="T30" fmla="*/ 0 w 38"/>
                <a:gd name="T31" fmla="*/ 6 h 11"/>
                <a:gd name="T32" fmla="*/ 4 w 38"/>
                <a:gd name="T33" fmla="*/ 3 h 11"/>
                <a:gd name="T34" fmla="*/ 7 w 38"/>
                <a:gd name="T35" fmla="*/ 1 h 11"/>
                <a:gd name="T36" fmla="*/ 11 w 38"/>
                <a:gd name="T37" fmla="*/ 0 h 11"/>
                <a:gd name="T38" fmla="*/ 15 w 38"/>
                <a:gd name="T39" fmla="*/ 0 h 11"/>
                <a:gd name="T40" fmla="*/ 20 w 38"/>
                <a:gd name="T41" fmla="*/ 0 h 11"/>
                <a:gd name="T42" fmla="*/ 24 w 38"/>
                <a:gd name="T43" fmla="*/ 0 h 11"/>
                <a:gd name="T44" fmla="*/ 30 w 38"/>
                <a:gd name="T45" fmla="*/ 0 h 11"/>
                <a:gd name="T46" fmla="*/ 33 w 38"/>
                <a:gd name="T47" fmla="*/ 1 h 11"/>
                <a:gd name="T48" fmla="*/ 38 w 38"/>
                <a:gd name="T49" fmla="*/ 3 h 11"/>
                <a:gd name="T50" fmla="*/ 38 w 38"/>
                <a:gd name="T5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11">
                  <a:moveTo>
                    <a:pt x="38" y="3"/>
                  </a:moveTo>
                  <a:lnTo>
                    <a:pt x="38" y="3"/>
                  </a:lnTo>
                  <a:lnTo>
                    <a:pt x="38" y="4"/>
                  </a:lnTo>
                  <a:lnTo>
                    <a:pt x="37" y="6"/>
                  </a:lnTo>
                  <a:lnTo>
                    <a:pt x="33" y="6"/>
                  </a:lnTo>
                  <a:lnTo>
                    <a:pt x="30" y="6"/>
                  </a:lnTo>
                  <a:lnTo>
                    <a:pt x="27" y="7"/>
                  </a:lnTo>
                  <a:lnTo>
                    <a:pt x="24" y="7"/>
                  </a:lnTo>
                  <a:lnTo>
                    <a:pt x="20" y="7"/>
                  </a:lnTo>
                  <a:lnTo>
                    <a:pt x="17" y="7"/>
                  </a:lnTo>
                  <a:lnTo>
                    <a:pt x="14" y="7"/>
                  </a:lnTo>
                  <a:lnTo>
                    <a:pt x="11" y="7"/>
                  </a:lnTo>
                  <a:lnTo>
                    <a:pt x="9" y="9"/>
                  </a:lnTo>
                  <a:lnTo>
                    <a:pt x="3" y="9"/>
                  </a:lnTo>
                  <a:lnTo>
                    <a:pt x="0" y="11"/>
                  </a:lnTo>
                  <a:lnTo>
                    <a:pt x="0" y="6"/>
                  </a:lnTo>
                  <a:lnTo>
                    <a:pt x="4" y="3"/>
                  </a:lnTo>
                  <a:lnTo>
                    <a:pt x="7" y="1"/>
                  </a:lnTo>
                  <a:lnTo>
                    <a:pt x="11" y="0"/>
                  </a:lnTo>
                  <a:lnTo>
                    <a:pt x="15" y="0"/>
                  </a:lnTo>
                  <a:lnTo>
                    <a:pt x="20" y="0"/>
                  </a:lnTo>
                  <a:lnTo>
                    <a:pt x="24" y="0"/>
                  </a:lnTo>
                  <a:lnTo>
                    <a:pt x="30" y="0"/>
                  </a:lnTo>
                  <a:lnTo>
                    <a:pt x="33" y="1"/>
                  </a:lnTo>
                  <a:lnTo>
                    <a:pt x="38" y="3"/>
                  </a:lnTo>
                  <a:lnTo>
                    <a:pt x="38" y="3"/>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5" name="Freeform 149"/>
            <p:cNvSpPr>
              <a:spLocks/>
            </p:cNvSpPr>
            <p:nvPr/>
          </p:nvSpPr>
          <p:spPr bwMode="auto">
            <a:xfrm>
              <a:off x="5127" y="2134"/>
              <a:ext cx="12" cy="41"/>
            </a:xfrm>
            <a:custGeom>
              <a:avLst/>
              <a:gdLst>
                <a:gd name="T0" fmla="*/ 0 w 14"/>
                <a:gd name="T1" fmla="*/ 7 h 42"/>
                <a:gd name="T2" fmla="*/ 0 w 14"/>
                <a:gd name="T3" fmla="*/ 7 h 42"/>
                <a:gd name="T4" fmla="*/ 0 w 14"/>
                <a:gd name="T5" fmla="*/ 10 h 42"/>
                <a:gd name="T6" fmla="*/ 0 w 14"/>
                <a:gd name="T7" fmla="*/ 11 h 42"/>
                <a:gd name="T8" fmla="*/ 1 w 14"/>
                <a:gd name="T9" fmla="*/ 14 h 42"/>
                <a:gd name="T10" fmla="*/ 1 w 14"/>
                <a:gd name="T11" fmla="*/ 17 h 42"/>
                <a:gd name="T12" fmla="*/ 3 w 14"/>
                <a:gd name="T13" fmla="*/ 20 h 42"/>
                <a:gd name="T14" fmla="*/ 3 w 14"/>
                <a:gd name="T15" fmla="*/ 23 h 42"/>
                <a:gd name="T16" fmla="*/ 4 w 14"/>
                <a:gd name="T17" fmla="*/ 25 h 42"/>
                <a:gd name="T18" fmla="*/ 4 w 14"/>
                <a:gd name="T19" fmla="*/ 28 h 42"/>
                <a:gd name="T20" fmla="*/ 6 w 14"/>
                <a:gd name="T21" fmla="*/ 31 h 42"/>
                <a:gd name="T22" fmla="*/ 6 w 14"/>
                <a:gd name="T23" fmla="*/ 36 h 42"/>
                <a:gd name="T24" fmla="*/ 7 w 14"/>
                <a:gd name="T25" fmla="*/ 39 h 42"/>
                <a:gd name="T26" fmla="*/ 9 w 14"/>
                <a:gd name="T27" fmla="*/ 42 h 42"/>
                <a:gd name="T28" fmla="*/ 11 w 14"/>
                <a:gd name="T29" fmla="*/ 42 h 42"/>
                <a:gd name="T30" fmla="*/ 12 w 14"/>
                <a:gd name="T31" fmla="*/ 39 h 42"/>
                <a:gd name="T32" fmla="*/ 14 w 14"/>
                <a:gd name="T33" fmla="*/ 36 h 42"/>
                <a:gd name="T34" fmla="*/ 12 w 14"/>
                <a:gd name="T35" fmla="*/ 33 h 42"/>
                <a:gd name="T36" fmla="*/ 12 w 14"/>
                <a:gd name="T37" fmla="*/ 29 h 42"/>
                <a:gd name="T38" fmla="*/ 12 w 14"/>
                <a:gd name="T39" fmla="*/ 25 h 42"/>
                <a:gd name="T40" fmla="*/ 12 w 14"/>
                <a:gd name="T41" fmla="*/ 22 h 42"/>
                <a:gd name="T42" fmla="*/ 11 w 14"/>
                <a:gd name="T43" fmla="*/ 17 h 42"/>
                <a:gd name="T44" fmla="*/ 9 w 14"/>
                <a:gd name="T45" fmla="*/ 13 h 42"/>
                <a:gd name="T46" fmla="*/ 9 w 14"/>
                <a:gd name="T47" fmla="*/ 8 h 42"/>
                <a:gd name="T48" fmla="*/ 7 w 14"/>
                <a:gd name="T49" fmla="*/ 5 h 42"/>
                <a:gd name="T50" fmla="*/ 6 w 14"/>
                <a:gd name="T51" fmla="*/ 2 h 42"/>
                <a:gd name="T52" fmla="*/ 4 w 14"/>
                <a:gd name="T53" fmla="*/ 2 h 42"/>
                <a:gd name="T54" fmla="*/ 3 w 14"/>
                <a:gd name="T55" fmla="*/ 0 h 42"/>
                <a:gd name="T56" fmla="*/ 1 w 14"/>
                <a:gd name="T57" fmla="*/ 2 h 42"/>
                <a:gd name="T58" fmla="*/ 0 w 14"/>
                <a:gd name="T59" fmla="*/ 4 h 42"/>
                <a:gd name="T60" fmla="*/ 0 w 14"/>
                <a:gd name="T61" fmla="*/ 7 h 42"/>
                <a:gd name="T62" fmla="*/ 0 w 14"/>
                <a:gd name="T6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42">
                  <a:moveTo>
                    <a:pt x="0" y="7"/>
                  </a:moveTo>
                  <a:lnTo>
                    <a:pt x="0" y="7"/>
                  </a:lnTo>
                  <a:lnTo>
                    <a:pt x="0" y="10"/>
                  </a:lnTo>
                  <a:lnTo>
                    <a:pt x="0" y="11"/>
                  </a:lnTo>
                  <a:lnTo>
                    <a:pt x="1" y="14"/>
                  </a:lnTo>
                  <a:lnTo>
                    <a:pt x="1" y="17"/>
                  </a:lnTo>
                  <a:lnTo>
                    <a:pt x="3" y="20"/>
                  </a:lnTo>
                  <a:lnTo>
                    <a:pt x="3" y="23"/>
                  </a:lnTo>
                  <a:lnTo>
                    <a:pt x="4" y="25"/>
                  </a:lnTo>
                  <a:lnTo>
                    <a:pt x="4" y="28"/>
                  </a:lnTo>
                  <a:lnTo>
                    <a:pt x="6" y="31"/>
                  </a:lnTo>
                  <a:lnTo>
                    <a:pt x="6" y="36"/>
                  </a:lnTo>
                  <a:lnTo>
                    <a:pt x="7" y="39"/>
                  </a:lnTo>
                  <a:lnTo>
                    <a:pt x="9" y="42"/>
                  </a:lnTo>
                  <a:lnTo>
                    <a:pt x="11" y="42"/>
                  </a:lnTo>
                  <a:lnTo>
                    <a:pt x="12" y="39"/>
                  </a:lnTo>
                  <a:lnTo>
                    <a:pt x="14" y="36"/>
                  </a:lnTo>
                  <a:lnTo>
                    <a:pt x="12" y="33"/>
                  </a:lnTo>
                  <a:lnTo>
                    <a:pt x="12" y="29"/>
                  </a:lnTo>
                  <a:lnTo>
                    <a:pt x="12" y="25"/>
                  </a:lnTo>
                  <a:lnTo>
                    <a:pt x="12" y="22"/>
                  </a:lnTo>
                  <a:lnTo>
                    <a:pt x="11" y="17"/>
                  </a:lnTo>
                  <a:lnTo>
                    <a:pt x="9" y="13"/>
                  </a:lnTo>
                  <a:lnTo>
                    <a:pt x="9" y="8"/>
                  </a:lnTo>
                  <a:lnTo>
                    <a:pt x="7" y="5"/>
                  </a:lnTo>
                  <a:lnTo>
                    <a:pt x="6" y="2"/>
                  </a:lnTo>
                  <a:lnTo>
                    <a:pt x="4" y="2"/>
                  </a:lnTo>
                  <a:lnTo>
                    <a:pt x="3" y="0"/>
                  </a:lnTo>
                  <a:lnTo>
                    <a:pt x="1" y="2"/>
                  </a:lnTo>
                  <a:lnTo>
                    <a:pt x="0" y="4"/>
                  </a:lnTo>
                  <a:lnTo>
                    <a:pt x="0" y="7"/>
                  </a:lnTo>
                  <a:lnTo>
                    <a:pt x="0" y="7"/>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6" name="Freeform 150"/>
            <p:cNvSpPr>
              <a:spLocks/>
            </p:cNvSpPr>
            <p:nvPr/>
          </p:nvSpPr>
          <p:spPr bwMode="auto">
            <a:xfrm>
              <a:off x="5031" y="2039"/>
              <a:ext cx="127" cy="119"/>
            </a:xfrm>
            <a:custGeom>
              <a:avLst/>
              <a:gdLst>
                <a:gd name="T0" fmla="*/ 4 w 137"/>
                <a:gd name="T1" fmla="*/ 4 h 122"/>
                <a:gd name="T2" fmla="*/ 15 w 137"/>
                <a:gd name="T3" fmla="*/ 10 h 122"/>
                <a:gd name="T4" fmla="*/ 26 w 137"/>
                <a:gd name="T5" fmla="*/ 16 h 122"/>
                <a:gd name="T6" fmla="*/ 38 w 137"/>
                <a:gd name="T7" fmla="*/ 23 h 122"/>
                <a:gd name="T8" fmla="*/ 49 w 137"/>
                <a:gd name="T9" fmla="*/ 27 h 122"/>
                <a:gd name="T10" fmla="*/ 59 w 137"/>
                <a:gd name="T11" fmla="*/ 33 h 122"/>
                <a:gd name="T12" fmla="*/ 70 w 137"/>
                <a:gd name="T13" fmla="*/ 41 h 122"/>
                <a:gd name="T14" fmla="*/ 81 w 137"/>
                <a:gd name="T15" fmla="*/ 49 h 122"/>
                <a:gd name="T16" fmla="*/ 92 w 137"/>
                <a:gd name="T17" fmla="*/ 56 h 122"/>
                <a:gd name="T18" fmla="*/ 101 w 137"/>
                <a:gd name="T19" fmla="*/ 61 h 122"/>
                <a:gd name="T20" fmla="*/ 111 w 137"/>
                <a:gd name="T21" fmla="*/ 67 h 122"/>
                <a:gd name="T22" fmla="*/ 119 w 137"/>
                <a:gd name="T23" fmla="*/ 75 h 122"/>
                <a:gd name="T24" fmla="*/ 125 w 137"/>
                <a:gd name="T25" fmla="*/ 84 h 122"/>
                <a:gd name="T26" fmla="*/ 131 w 137"/>
                <a:gd name="T27" fmla="*/ 93 h 122"/>
                <a:gd name="T28" fmla="*/ 134 w 137"/>
                <a:gd name="T29" fmla="*/ 104 h 122"/>
                <a:gd name="T30" fmla="*/ 136 w 137"/>
                <a:gd name="T31" fmla="*/ 116 h 122"/>
                <a:gd name="T32" fmla="*/ 134 w 137"/>
                <a:gd name="T33" fmla="*/ 120 h 122"/>
                <a:gd name="T34" fmla="*/ 131 w 137"/>
                <a:gd name="T35" fmla="*/ 122 h 122"/>
                <a:gd name="T36" fmla="*/ 128 w 137"/>
                <a:gd name="T37" fmla="*/ 113 h 122"/>
                <a:gd name="T38" fmla="*/ 122 w 137"/>
                <a:gd name="T39" fmla="*/ 99 h 122"/>
                <a:gd name="T40" fmla="*/ 113 w 137"/>
                <a:gd name="T41" fmla="*/ 87 h 122"/>
                <a:gd name="T42" fmla="*/ 102 w 137"/>
                <a:gd name="T43" fmla="*/ 76 h 122"/>
                <a:gd name="T44" fmla="*/ 90 w 137"/>
                <a:gd name="T45" fmla="*/ 67 h 122"/>
                <a:gd name="T46" fmla="*/ 76 w 137"/>
                <a:gd name="T47" fmla="*/ 58 h 122"/>
                <a:gd name="T48" fmla="*/ 63 w 137"/>
                <a:gd name="T49" fmla="*/ 49 h 122"/>
                <a:gd name="T50" fmla="*/ 50 w 137"/>
                <a:gd name="T51" fmla="*/ 41 h 122"/>
                <a:gd name="T52" fmla="*/ 41 w 137"/>
                <a:gd name="T53" fmla="*/ 35 h 122"/>
                <a:gd name="T54" fmla="*/ 33 w 137"/>
                <a:gd name="T55" fmla="*/ 32 h 122"/>
                <a:gd name="T56" fmla="*/ 26 w 137"/>
                <a:gd name="T57" fmla="*/ 29 h 122"/>
                <a:gd name="T58" fmla="*/ 18 w 137"/>
                <a:gd name="T59" fmla="*/ 26 h 122"/>
                <a:gd name="T60" fmla="*/ 11 w 137"/>
                <a:gd name="T61" fmla="*/ 23 h 122"/>
                <a:gd name="T62" fmla="*/ 4 w 137"/>
                <a:gd name="T63" fmla="*/ 16 h 122"/>
                <a:gd name="T64" fmla="*/ 1 w 137"/>
                <a:gd name="T65" fmla="*/ 10 h 122"/>
                <a:gd name="T66" fmla="*/ 0 w 137"/>
                <a:gd name="T67" fmla="*/ 4 h 122"/>
                <a:gd name="T68" fmla="*/ 0 w 137"/>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122">
                  <a:moveTo>
                    <a:pt x="0" y="0"/>
                  </a:moveTo>
                  <a:lnTo>
                    <a:pt x="4" y="4"/>
                  </a:lnTo>
                  <a:lnTo>
                    <a:pt x="11" y="7"/>
                  </a:lnTo>
                  <a:lnTo>
                    <a:pt x="15" y="10"/>
                  </a:lnTo>
                  <a:lnTo>
                    <a:pt x="21" y="13"/>
                  </a:lnTo>
                  <a:lnTo>
                    <a:pt x="26" y="16"/>
                  </a:lnTo>
                  <a:lnTo>
                    <a:pt x="32" y="19"/>
                  </a:lnTo>
                  <a:lnTo>
                    <a:pt x="38" y="23"/>
                  </a:lnTo>
                  <a:lnTo>
                    <a:pt x="43" y="26"/>
                  </a:lnTo>
                  <a:lnTo>
                    <a:pt x="49" y="27"/>
                  </a:lnTo>
                  <a:lnTo>
                    <a:pt x="55" y="30"/>
                  </a:lnTo>
                  <a:lnTo>
                    <a:pt x="59" y="33"/>
                  </a:lnTo>
                  <a:lnTo>
                    <a:pt x="66" y="36"/>
                  </a:lnTo>
                  <a:lnTo>
                    <a:pt x="70" y="41"/>
                  </a:lnTo>
                  <a:lnTo>
                    <a:pt x="75" y="44"/>
                  </a:lnTo>
                  <a:lnTo>
                    <a:pt x="81" y="49"/>
                  </a:lnTo>
                  <a:lnTo>
                    <a:pt x="87" y="55"/>
                  </a:lnTo>
                  <a:lnTo>
                    <a:pt x="92" y="56"/>
                  </a:lnTo>
                  <a:lnTo>
                    <a:pt x="96" y="58"/>
                  </a:lnTo>
                  <a:lnTo>
                    <a:pt x="101" y="61"/>
                  </a:lnTo>
                  <a:lnTo>
                    <a:pt x="107" y="64"/>
                  </a:lnTo>
                  <a:lnTo>
                    <a:pt x="111" y="67"/>
                  </a:lnTo>
                  <a:lnTo>
                    <a:pt x="115" y="71"/>
                  </a:lnTo>
                  <a:lnTo>
                    <a:pt x="119" y="75"/>
                  </a:lnTo>
                  <a:lnTo>
                    <a:pt x="122" y="79"/>
                  </a:lnTo>
                  <a:lnTo>
                    <a:pt x="125" y="84"/>
                  </a:lnTo>
                  <a:lnTo>
                    <a:pt x="128" y="88"/>
                  </a:lnTo>
                  <a:lnTo>
                    <a:pt x="131" y="93"/>
                  </a:lnTo>
                  <a:lnTo>
                    <a:pt x="133" y="99"/>
                  </a:lnTo>
                  <a:lnTo>
                    <a:pt x="134" y="104"/>
                  </a:lnTo>
                  <a:lnTo>
                    <a:pt x="136" y="110"/>
                  </a:lnTo>
                  <a:lnTo>
                    <a:pt x="136" y="116"/>
                  </a:lnTo>
                  <a:lnTo>
                    <a:pt x="137" y="122"/>
                  </a:lnTo>
                  <a:lnTo>
                    <a:pt x="134" y="120"/>
                  </a:lnTo>
                  <a:lnTo>
                    <a:pt x="133" y="122"/>
                  </a:lnTo>
                  <a:lnTo>
                    <a:pt x="131" y="122"/>
                  </a:lnTo>
                  <a:lnTo>
                    <a:pt x="130" y="122"/>
                  </a:lnTo>
                  <a:lnTo>
                    <a:pt x="128" y="113"/>
                  </a:lnTo>
                  <a:lnTo>
                    <a:pt x="125" y="105"/>
                  </a:lnTo>
                  <a:lnTo>
                    <a:pt x="122" y="99"/>
                  </a:lnTo>
                  <a:lnTo>
                    <a:pt x="119" y="93"/>
                  </a:lnTo>
                  <a:lnTo>
                    <a:pt x="113" y="87"/>
                  </a:lnTo>
                  <a:lnTo>
                    <a:pt x="108" y="82"/>
                  </a:lnTo>
                  <a:lnTo>
                    <a:pt x="102" y="76"/>
                  </a:lnTo>
                  <a:lnTo>
                    <a:pt x="96" y="71"/>
                  </a:lnTo>
                  <a:lnTo>
                    <a:pt x="90" y="67"/>
                  </a:lnTo>
                  <a:lnTo>
                    <a:pt x="84" y="62"/>
                  </a:lnTo>
                  <a:lnTo>
                    <a:pt x="76" y="58"/>
                  </a:lnTo>
                  <a:lnTo>
                    <a:pt x="70" y="53"/>
                  </a:lnTo>
                  <a:lnTo>
                    <a:pt x="63" y="49"/>
                  </a:lnTo>
                  <a:lnTo>
                    <a:pt x="56" y="44"/>
                  </a:lnTo>
                  <a:lnTo>
                    <a:pt x="50" y="41"/>
                  </a:lnTo>
                  <a:lnTo>
                    <a:pt x="44" y="36"/>
                  </a:lnTo>
                  <a:lnTo>
                    <a:pt x="41" y="35"/>
                  </a:lnTo>
                  <a:lnTo>
                    <a:pt x="38" y="33"/>
                  </a:lnTo>
                  <a:lnTo>
                    <a:pt x="33" y="32"/>
                  </a:lnTo>
                  <a:lnTo>
                    <a:pt x="30" y="30"/>
                  </a:lnTo>
                  <a:lnTo>
                    <a:pt x="26" y="29"/>
                  </a:lnTo>
                  <a:lnTo>
                    <a:pt x="23" y="27"/>
                  </a:lnTo>
                  <a:lnTo>
                    <a:pt x="18" y="26"/>
                  </a:lnTo>
                  <a:lnTo>
                    <a:pt x="15" y="24"/>
                  </a:lnTo>
                  <a:lnTo>
                    <a:pt x="11" y="23"/>
                  </a:lnTo>
                  <a:lnTo>
                    <a:pt x="7" y="19"/>
                  </a:lnTo>
                  <a:lnTo>
                    <a:pt x="4" y="16"/>
                  </a:lnTo>
                  <a:lnTo>
                    <a:pt x="3" y="15"/>
                  </a:lnTo>
                  <a:lnTo>
                    <a:pt x="1" y="10"/>
                  </a:lnTo>
                  <a:lnTo>
                    <a:pt x="0" y="7"/>
                  </a:lnTo>
                  <a:lnTo>
                    <a:pt x="0" y="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7" name="Freeform 151"/>
            <p:cNvSpPr>
              <a:spLocks/>
            </p:cNvSpPr>
            <p:nvPr/>
          </p:nvSpPr>
          <p:spPr bwMode="auto">
            <a:xfrm>
              <a:off x="5153" y="2061"/>
              <a:ext cx="56" cy="50"/>
            </a:xfrm>
            <a:custGeom>
              <a:avLst/>
              <a:gdLst>
                <a:gd name="T0" fmla="*/ 60 w 61"/>
                <a:gd name="T1" fmla="*/ 42 h 50"/>
                <a:gd name="T2" fmla="*/ 61 w 61"/>
                <a:gd name="T3" fmla="*/ 44 h 50"/>
                <a:gd name="T4" fmla="*/ 61 w 61"/>
                <a:gd name="T5" fmla="*/ 47 h 50"/>
                <a:gd name="T6" fmla="*/ 58 w 61"/>
                <a:gd name="T7" fmla="*/ 48 h 50"/>
                <a:gd name="T8" fmla="*/ 55 w 61"/>
                <a:gd name="T9" fmla="*/ 50 h 50"/>
                <a:gd name="T10" fmla="*/ 49 w 61"/>
                <a:gd name="T11" fmla="*/ 47 h 50"/>
                <a:gd name="T12" fmla="*/ 44 w 61"/>
                <a:gd name="T13" fmla="*/ 45 h 50"/>
                <a:gd name="T14" fmla="*/ 41 w 61"/>
                <a:gd name="T15" fmla="*/ 42 h 50"/>
                <a:gd name="T16" fmla="*/ 40 w 61"/>
                <a:gd name="T17" fmla="*/ 41 h 50"/>
                <a:gd name="T18" fmla="*/ 37 w 61"/>
                <a:gd name="T19" fmla="*/ 39 h 50"/>
                <a:gd name="T20" fmla="*/ 34 w 61"/>
                <a:gd name="T21" fmla="*/ 38 h 50"/>
                <a:gd name="T22" fmla="*/ 29 w 61"/>
                <a:gd name="T23" fmla="*/ 33 h 50"/>
                <a:gd name="T24" fmla="*/ 24 w 61"/>
                <a:gd name="T25" fmla="*/ 30 h 50"/>
                <a:gd name="T26" fmla="*/ 20 w 61"/>
                <a:gd name="T27" fmla="*/ 26 h 50"/>
                <a:gd name="T28" fmla="*/ 17 w 61"/>
                <a:gd name="T29" fmla="*/ 24 h 50"/>
                <a:gd name="T30" fmla="*/ 14 w 61"/>
                <a:gd name="T31" fmla="*/ 21 h 50"/>
                <a:gd name="T32" fmla="*/ 11 w 61"/>
                <a:gd name="T33" fmla="*/ 18 h 50"/>
                <a:gd name="T34" fmla="*/ 6 w 61"/>
                <a:gd name="T35" fmla="*/ 13 h 50"/>
                <a:gd name="T36" fmla="*/ 3 w 61"/>
                <a:gd name="T37" fmla="*/ 9 h 50"/>
                <a:gd name="T38" fmla="*/ 0 w 61"/>
                <a:gd name="T39" fmla="*/ 4 h 50"/>
                <a:gd name="T40" fmla="*/ 0 w 61"/>
                <a:gd name="T41" fmla="*/ 1 h 50"/>
                <a:gd name="T42" fmla="*/ 1 w 61"/>
                <a:gd name="T43" fmla="*/ 0 h 50"/>
                <a:gd name="T44" fmla="*/ 3 w 61"/>
                <a:gd name="T45" fmla="*/ 0 h 50"/>
                <a:gd name="T46" fmla="*/ 4 w 61"/>
                <a:gd name="T47" fmla="*/ 0 h 50"/>
                <a:gd name="T48" fmla="*/ 8 w 61"/>
                <a:gd name="T49" fmla="*/ 1 h 50"/>
                <a:gd name="T50" fmla="*/ 11 w 61"/>
                <a:gd name="T51" fmla="*/ 4 h 50"/>
                <a:gd name="T52" fmla="*/ 12 w 61"/>
                <a:gd name="T53" fmla="*/ 7 h 50"/>
                <a:gd name="T54" fmla="*/ 15 w 61"/>
                <a:gd name="T55" fmla="*/ 10 h 50"/>
                <a:gd name="T56" fmla="*/ 18 w 61"/>
                <a:gd name="T57" fmla="*/ 13 h 50"/>
                <a:gd name="T58" fmla="*/ 21 w 61"/>
                <a:gd name="T59" fmla="*/ 15 h 50"/>
                <a:gd name="T60" fmla="*/ 24 w 61"/>
                <a:gd name="T61" fmla="*/ 18 h 50"/>
                <a:gd name="T62" fmla="*/ 27 w 61"/>
                <a:gd name="T63" fmla="*/ 21 h 50"/>
                <a:gd name="T64" fmla="*/ 32 w 61"/>
                <a:gd name="T65" fmla="*/ 24 h 50"/>
                <a:gd name="T66" fmla="*/ 34 w 61"/>
                <a:gd name="T67" fmla="*/ 26 h 50"/>
                <a:gd name="T68" fmla="*/ 37 w 61"/>
                <a:gd name="T69" fmla="*/ 29 h 50"/>
                <a:gd name="T70" fmla="*/ 41 w 61"/>
                <a:gd name="T71" fmla="*/ 32 h 50"/>
                <a:gd name="T72" fmla="*/ 44 w 61"/>
                <a:gd name="T73" fmla="*/ 33 h 50"/>
                <a:gd name="T74" fmla="*/ 47 w 61"/>
                <a:gd name="T75" fmla="*/ 36 h 50"/>
                <a:gd name="T76" fmla="*/ 52 w 61"/>
                <a:gd name="T77" fmla="*/ 38 h 50"/>
                <a:gd name="T78" fmla="*/ 55 w 61"/>
                <a:gd name="T79" fmla="*/ 41 h 50"/>
                <a:gd name="T80" fmla="*/ 60 w 61"/>
                <a:gd name="T81" fmla="*/ 42 h 50"/>
                <a:gd name="T82" fmla="*/ 60 w 61"/>
                <a:gd name="T83"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50">
                  <a:moveTo>
                    <a:pt x="60" y="42"/>
                  </a:moveTo>
                  <a:lnTo>
                    <a:pt x="61" y="44"/>
                  </a:lnTo>
                  <a:lnTo>
                    <a:pt x="61" y="47"/>
                  </a:lnTo>
                  <a:lnTo>
                    <a:pt x="58" y="48"/>
                  </a:lnTo>
                  <a:lnTo>
                    <a:pt x="55" y="50"/>
                  </a:lnTo>
                  <a:lnTo>
                    <a:pt x="49" y="47"/>
                  </a:lnTo>
                  <a:lnTo>
                    <a:pt x="44" y="45"/>
                  </a:lnTo>
                  <a:lnTo>
                    <a:pt x="41" y="42"/>
                  </a:lnTo>
                  <a:lnTo>
                    <a:pt x="40" y="41"/>
                  </a:lnTo>
                  <a:lnTo>
                    <a:pt x="37" y="39"/>
                  </a:lnTo>
                  <a:lnTo>
                    <a:pt x="34" y="38"/>
                  </a:lnTo>
                  <a:lnTo>
                    <a:pt x="29" y="33"/>
                  </a:lnTo>
                  <a:lnTo>
                    <a:pt x="24" y="30"/>
                  </a:lnTo>
                  <a:lnTo>
                    <a:pt x="20" y="26"/>
                  </a:lnTo>
                  <a:lnTo>
                    <a:pt x="17" y="24"/>
                  </a:lnTo>
                  <a:lnTo>
                    <a:pt x="14" y="21"/>
                  </a:lnTo>
                  <a:lnTo>
                    <a:pt x="11" y="18"/>
                  </a:lnTo>
                  <a:lnTo>
                    <a:pt x="6" y="13"/>
                  </a:lnTo>
                  <a:lnTo>
                    <a:pt x="3" y="9"/>
                  </a:lnTo>
                  <a:lnTo>
                    <a:pt x="0" y="4"/>
                  </a:lnTo>
                  <a:lnTo>
                    <a:pt x="0" y="1"/>
                  </a:lnTo>
                  <a:lnTo>
                    <a:pt x="1" y="0"/>
                  </a:lnTo>
                  <a:lnTo>
                    <a:pt x="3" y="0"/>
                  </a:lnTo>
                  <a:lnTo>
                    <a:pt x="4" y="0"/>
                  </a:lnTo>
                  <a:lnTo>
                    <a:pt x="8" y="1"/>
                  </a:lnTo>
                  <a:lnTo>
                    <a:pt x="11" y="4"/>
                  </a:lnTo>
                  <a:lnTo>
                    <a:pt x="12" y="7"/>
                  </a:lnTo>
                  <a:lnTo>
                    <a:pt x="15" y="10"/>
                  </a:lnTo>
                  <a:lnTo>
                    <a:pt x="18" y="13"/>
                  </a:lnTo>
                  <a:lnTo>
                    <a:pt x="21" y="15"/>
                  </a:lnTo>
                  <a:lnTo>
                    <a:pt x="24" y="18"/>
                  </a:lnTo>
                  <a:lnTo>
                    <a:pt x="27" y="21"/>
                  </a:lnTo>
                  <a:lnTo>
                    <a:pt x="32" y="24"/>
                  </a:lnTo>
                  <a:lnTo>
                    <a:pt x="34" y="26"/>
                  </a:lnTo>
                  <a:lnTo>
                    <a:pt x="37" y="29"/>
                  </a:lnTo>
                  <a:lnTo>
                    <a:pt x="41" y="32"/>
                  </a:lnTo>
                  <a:lnTo>
                    <a:pt x="44" y="33"/>
                  </a:lnTo>
                  <a:lnTo>
                    <a:pt x="47" y="36"/>
                  </a:lnTo>
                  <a:lnTo>
                    <a:pt x="52" y="38"/>
                  </a:lnTo>
                  <a:lnTo>
                    <a:pt x="55" y="41"/>
                  </a:lnTo>
                  <a:lnTo>
                    <a:pt x="60" y="42"/>
                  </a:lnTo>
                  <a:lnTo>
                    <a:pt x="60" y="42"/>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8" name="Freeform 152"/>
            <p:cNvSpPr>
              <a:spLocks/>
            </p:cNvSpPr>
            <p:nvPr/>
          </p:nvSpPr>
          <p:spPr bwMode="auto">
            <a:xfrm>
              <a:off x="5167" y="2048"/>
              <a:ext cx="69" cy="27"/>
            </a:xfrm>
            <a:custGeom>
              <a:avLst/>
              <a:gdLst>
                <a:gd name="T0" fmla="*/ 4 w 76"/>
                <a:gd name="T1" fmla="*/ 0 h 27"/>
                <a:gd name="T2" fmla="*/ 9 w 76"/>
                <a:gd name="T3" fmla="*/ 0 h 27"/>
                <a:gd name="T4" fmla="*/ 13 w 76"/>
                <a:gd name="T5" fmla="*/ 1 h 27"/>
                <a:gd name="T6" fmla="*/ 18 w 76"/>
                <a:gd name="T7" fmla="*/ 3 h 27"/>
                <a:gd name="T8" fmla="*/ 23 w 76"/>
                <a:gd name="T9" fmla="*/ 4 h 27"/>
                <a:gd name="T10" fmla="*/ 29 w 76"/>
                <a:gd name="T11" fmla="*/ 6 h 27"/>
                <a:gd name="T12" fmla="*/ 33 w 76"/>
                <a:gd name="T13" fmla="*/ 7 h 27"/>
                <a:gd name="T14" fmla="*/ 38 w 76"/>
                <a:gd name="T15" fmla="*/ 9 h 27"/>
                <a:gd name="T16" fmla="*/ 44 w 76"/>
                <a:gd name="T17" fmla="*/ 12 h 27"/>
                <a:gd name="T18" fmla="*/ 49 w 76"/>
                <a:gd name="T19" fmla="*/ 14 h 27"/>
                <a:gd name="T20" fmla="*/ 53 w 76"/>
                <a:gd name="T21" fmla="*/ 15 h 27"/>
                <a:gd name="T22" fmla="*/ 56 w 76"/>
                <a:gd name="T23" fmla="*/ 17 h 27"/>
                <a:gd name="T24" fmla="*/ 61 w 76"/>
                <a:gd name="T25" fmla="*/ 18 h 27"/>
                <a:gd name="T26" fmla="*/ 64 w 76"/>
                <a:gd name="T27" fmla="*/ 18 h 27"/>
                <a:gd name="T28" fmla="*/ 67 w 76"/>
                <a:gd name="T29" fmla="*/ 20 h 27"/>
                <a:gd name="T30" fmla="*/ 69 w 76"/>
                <a:gd name="T31" fmla="*/ 20 h 27"/>
                <a:gd name="T32" fmla="*/ 70 w 76"/>
                <a:gd name="T33" fmla="*/ 21 h 27"/>
                <a:gd name="T34" fmla="*/ 75 w 76"/>
                <a:gd name="T35" fmla="*/ 23 h 27"/>
                <a:gd name="T36" fmla="*/ 76 w 76"/>
                <a:gd name="T37" fmla="*/ 24 h 27"/>
                <a:gd name="T38" fmla="*/ 76 w 76"/>
                <a:gd name="T39" fmla="*/ 26 h 27"/>
                <a:gd name="T40" fmla="*/ 75 w 76"/>
                <a:gd name="T41" fmla="*/ 27 h 27"/>
                <a:gd name="T42" fmla="*/ 72 w 76"/>
                <a:gd name="T43" fmla="*/ 27 h 27"/>
                <a:gd name="T44" fmla="*/ 67 w 76"/>
                <a:gd name="T45" fmla="*/ 27 h 27"/>
                <a:gd name="T46" fmla="*/ 62 w 76"/>
                <a:gd name="T47" fmla="*/ 26 h 27"/>
                <a:gd name="T48" fmla="*/ 58 w 76"/>
                <a:gd name="T49" fmla="*/ 26 h 27"/>
                <a:gd name="T50" fmla="*/ 52 w 76"/>
                <a:gd name="T51" fmla="*/ 24 h 27"/>
                <a:gd name="T52" fmla="*/ 47 w 76"/>
                <a:gd name="T53" fmla="*/ 23 h 27"/>
                <a:gd name="T54" fmla="*/ 43 w 76"/>
                <a:gd name="T55" fmla="*/ 21 h 27"/>
                <a:gd name="T56" fmla="*/ 38 w 76"/>
                <a:gd name="T57" fmla="*/ 20 h 27"/>
                <a:gd name="T58" fmla="*/ 32 w 76"/>
                <a:gd name="T59" fmla="*/ 18 h 27"/>
                <a:gd name="T60" fmla="*/ 26 w 76"/>
                <a:gd name="T61" fmla="*/ 15 h 27"/>
                <a:gd name="T62" fmla="*/ 21 w 76"/>
                <a:gd name="T63" fmla="*/ 14 h 27"/>
                <a:gd name="T64" fmla="*/ 17 w 76"/>
                <a:gd name="T65" fmla="*/ 12 h 27"/>
                <a:gd name="T66" fmla="*/ 12 w 76"/>
                <a:gd name="T67" fmla="*/ 10 h 27"/>
                <a:gd name="T68" fmla="*/ 9 w 76"/>
                <a:gd name="T69" fmla="*/ 7 h 27"/>
                <a:gd name="T70" fmla="*/ 6 w 76"/>
                <a:gd name="T71" fmla="*/ 6 h 27"/>
                <a:gd name="T72" fmla="*/ 4 w 76"/>
                <a:gd name="T73" fmla="*/ 4 h 27"/>
                <a:gd name="T74" fmla="*/ 1 w 76"/>
                <a:gd name="T75" fmla="*/ 3 h 27"/>
                <a:gd name="T76" fmla="*/ 0 w 76"/>
                <a:gd name="T77" fmla="*/ 1 h 27"/>
                <a:gd name="T78" fmla="*/ 1 w 76"/>
                <a:gd name="T79" fmla="*/ 0 h 27"/>
                <a:gd name="T80" fmla="*/ 4 w 76"/>
                <a:gd name="T81" fmla="*/ 0 h 27"/>
                <a:gd name="T82" fmla="*/ 4 w 76"/>
                <a:gd name="T8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27">
                  <a:moveTo>
                    <a:pt x="4" y="0"/>
                  </a:moveTo>
                  <a:lnTo>
                    <a:pt x="9" y="0"/>
                  </a:lnTo>
                  <a:lnTo>
                    <a:pt x="13" y="1"/>
                  </a:lnTo>
                  <a:lnTo>
                    <a:pt x="18" y="3"/>
                  </a:lnTo>
                  <a:lnTo>
                    <a:pt x="23" y="4"/>
                  </a:lnTo>
                  <a:lnTo>
                    <a:pt x="29" y="6"/>
                  </a:lnTo>
                  <a:lnTo>
                    <a:pt x="33" y="7"/>
                  </a:lnTo>
                  <a:lnTo>
                    <a:pt x="38" y="9"/>
                  </a:lnTo>
                  <a:lnTo>
                    <a:pt x="44" y="12"/>
                  </a:lnTo>
                  <a:lnTo>
                    <a:pt x="49" y="14"/>
                  </a:lnTo>
                  <a:lnTo>
                    <a:pt x="53" y="15"/>
                  </a:lnTo>
                  <a:lnTo>
                    <a:pt x="56" y="17"/>
                  </a:lnTo>
                  <a:lnTo>
                    <a:pt x="61" y="18"/>
                  </a:lnTo>
                  <a:lnTo>
                    <a:pt x="64" y="18"/>
                  </a:lnTo>
                  <a:lnTo>
                    <a:pt x="67" y="20"/>
                  </a:lnTo>
                  <a:lnTo>
                    <a:pt x="69" y="20"/>
                  </a:lnTo>
                  <a:lnTo>
                    <a:pt x="70" y="21"/>
                  </a:lnTo>
                  <a:lnTo>
                    <a:pt x="75" y="23"/>
                  </a:lnTo>
                  <a:lnTo>
                    <a:pt x="76" y="24"/>
                  </a:lnTo>
                  <a:lnTo>
                    <a:pt x="76" y="26"/>
                  </a:lnTo>
                  <a:lnTo>
                    <a:pt x="75" y="27"/>
                  </a:lnTo>
                  <a:lnTo>
                    <a:pt x="72" y="27"/>
                  </a:lnTo>
                  <a:lnTo>
                    <a:pt x="67" y="27"/>
                  </a:lnTo>
                  <a:lnTo>
                    <a:pt x="62" y="26"/>
                  </a:lnTo>
                  <a:lnTo>
                    <a:pt x="58" y="26"/>
                  </a:lnTo>
                  <a:lnTo>
                    <a:pt x="52" y="24"/>
                  </a:lnTo>
                  <a:lnTo>
                    <a:pt x="47" y="23"/>
                  </a:lnTo>
                  <a:lnTo>
                    <a:pt x="43" y="21"/>
                  </a:lnTo>
                  <a:lnTo>
                    <a:pt x="38" y="20"/>
                  </a:lnTo>
                  <a:lnTo>
                    <a:pt x="32" y="18"/>
                  </a:lnTo>
                  <a:lnTo>
                    <a:pt x="26" y="15"/>
                  </a:lnTo>
                  <a:lnTo>
                    <a:pt x="21" y="14"/>
                  </a:lnTo>
                  <a:lnTo>
                    <a:pt x="17" y="12"/>
                  </a:lnTo>
                  <a:lnTo>
                    <a:pt x="12" y="10"/>
                  </a:lnTo>
                  <a:lnTo>
                    <a:pt x="9" y="7"/>
                  </a:lnTo>
                  <a:lnTo>
                    <a:pt x="6" y="6"/>
                  </a:lnTo>
                  <a:lnTo>
                    <a:pt x="4" y="4"/>
                  </a:lnTo>
                  <a:lnTo>
                    <a:pt x="1" y="3"/>
                  </a:lnTo>
                  <a:lnTo>
                    <a:pt x="0" y="1"/>
                  </a:lnTo>
                  <a:lnTo>
                    <a:pt x="1" y="0"/>
                  </a:lnTo>
                  <a:lnTo>
                    <a:pt x="4" y="0"/>
                  </a:lnTo>
                  <a:lnTo>
                    <a:pt x="4" y="0"/>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69" name="Freeform 153"/>
            <p:cNvSpPr>
              <a:spLocks/>
            </p:cNvSpPr>
            <p:nvPr/>
          </p:nvSpPr>
          <p:spPr bwMode="auto">
            <a:xfrm>
              <a:off x="5162" y="2046"/>
              <a:ext cx="61" cy="50"/>
            </a:xfrm>
            <a:custGeom>
              <a:avLst/>
              <a:gdLst>
                <a:gd name="T0" fmla="*/ 0 w 66"/>
                <a:gd name="T1" fmla="*/ 46 h 51"/>
                <a:gd name="T2" fmla="*/ 3 w 66"/>
                <a:gd name="T3" fmla="*/ 43 h 51"/>
                <a:gd name="T4" fmla="*/ 8 w 66"/>
                <a:gd name="T5" fmla="*/ 40 h 51"/>
                <a:gd name="T6" fmla="*/ 11 w 66"/>
                <a:gd name="T7" fmla="*/ 38 h 51"/>
                <a:gd name="T8" fmla="*/ 15 w 66"/>
                <a:gd name="T9" fmla="*/ 37 h 51"/>
                <a:gd name="T10" fmla="*/ 20 w 66"/>
                <a:gd name="T11" fmla="*/ 34 h 51"/>
                <a:gd name="T12" fmla="*/ 25 w 66"/>
                <a:gd name="T13" fmla="*/ 31 h 51"/>
                <a:gd name="T14" fmla="*/ 28 w 66"/>
                <a:gd name="T15" fmla="*/ 29 h 51"/>
                <a:gd name="T16" fmla="*/ 32 w 66"/>
                <a:gd name="T17" fmla="*/ 26 h 51"/>
                <a:gd name="T18" fmla="*/ 37 w 66"/>
                <a:gd name="T19" fmla="*/ 23 h 51"/>
                <a:gd name="T20" fmla="*/ 40 w 66"/>
                <a:gd name="T21" fmla="*/ 20 h 51"/>
                <a:gd name="T22" fmla="*/ 43 w 66"/>
                <a:gd name="T23" fmla="*/ 19 h 51"/>
                <a:gd name="T24" fmla="*/ 48 w 66"/>
                <a:gd name="T25" fmla="*/ 16 h 51"/>
                <a:gd name="T26" fmla="*/ 51 w 66"/>
                <a:gd name="T27" fmla="*/ 12 h 51"/>
                <a:gd name="T28" fmla="*/ 54 w 66"/>
                <a:gd name="T29" fmla="*/ 9 h 51"/>
                <a:gd name="T30" fmla="*/ 55 w 66"/>
                <a:gd name="T31" fmla="*/ 5 h 51"/>
                <a:gd name="T32" fmla="*/ 58 w 66"/>
                <a:gd name="T33" fmla="*/ 2 h 51"/>
                <a:gd name="T34" fmla="*/ 60 w 66"/>
                <a:gd name="T35" fmla="*/ 0 h 51"/>
                <a:gd name="T36" fmla="*/ 63 w 66"/>
                <a:gd name="T37" fmla="*/ 0 h 51"/>
                <a:gd name="T38" fmla="*/ 64 w 66"/>
                <a:gd name="T39" fmla="*/ 2 h 51"/>
                <a:gd name="T40" fmla="*/ 66 w 66"/>
                <a:gd name="T41" fmla="*/ 5 h 51"/>
                <a:gd name="T42" fmla="*/ 64 w 66"/>
                <a:gd name="T43" fmla="*/ 8 h 51"/>
                <a:gd name="T44" fmla="*/ 63 w 66"/>
                <a:gd name="T45" fmla="*/ 11 h 51"/>
                <a:gd name="T46" fmla="*/ 60 w 66"/>
                <a:gd name="T47" fmla="*/ 14 h 51"/>
                <a:gd name="T48" fmla="*/ 58 w 66"/>
                <a:gd name="T49" fmla="*/ 19 h 51"/>
                <a:gd name="T50" fmla="*/ 55 w 66"/>
                <a:gd name="T51" fmla="*/ 20 h 51"/>
                <a:gd name="T52" fmla="*/ 51 w 66"/>
                <a:gd name="T53" fmla="*/ 25 h 51"/>
                <a:gd name="T54" fmla="*/ 48 w 66"/>
                <a:gd name="T55" fmla="*/ 28 h 51"/>
                <a:gd name="T56" fmla="*/ 44 w 66"/>
                <a:gd name="T57" fmla="*/ 31 h 51"/>
                <a:gd name="T58" fmla="*/ 40 w 66"/>
                <a:gd name="T59" fmla="*/ 34 h 51"/>
                <a:gd name="T60" fmla="*/ 35 w 66"/>
                <a:gd name="T61" fmla="*/ 37 h 51"/>
                <a:gd name="T62" fmla="*/ 32 w 66"/>
                <a:gd name="T63" fmla="*/ 38 h 51"/>
                <a:gd name="T64" fmla="*/ 28 w 66"/>
                <a:gd name="T65" fmla="*/ 42 h 51"/>
                <a:gd name="T66" fmla="*/ 23 w 66"/>
                <a:gd name="T67" fmla="*/ 43 h 51"/>
                <a:gd name="T68" fmla="*/ 20 w 66"/>
                <a:gd name="T69" fmla="*/ 46 h 51"/>
                <a:gd name="T70" fmla="*/ 15 w 66"/>
                <a:gd name="T71" fmla="*/ 48 h 51"/>
                <a:gd name="T72" fmla="*/ 12 w 66"/>
                <a:gd name="T73" fmla="*/ 49 h 51"/>
                <a:gd name="T74" fmla="*/ 9 w 66"/>
                <a:gd name="T75" fmla="*/ 49 h 51"/>
                <a:gd name="T76" fmla="*/ 6 w 66"/>
                <a:gd name="T77" fmla="*/ 51 h 51"/>
                <a:gd name="T78" fmla="*/ 3 w 66"/>
                <a:gd name="T79" fmla="*/ 51 h 51"/>
                <a:gd name="T80" fmla="*/ 2 w 66"/>
                <a:gd name="T81" fmla="*/ 51 h 51"/>
                <a:gd name="T82" fmla="*/ 0 w 66"/>
                <a:gd name="T83" fmla="*/ 49 h 51"/>
                <a:gd name="T84" fmla="*/ 0 w 66"/>
                <a:gd name="T85" fmla="*/ 46 h 51"/>
                <a:gd name="T86" fmla="*/ 0 w 66"/>
                <a:gd name="T87"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51">
                  <a:moveTo>
                    <a:pt x="0" y="46"/>
                  </a:moveTo>
                  <a:lnTo>
                    <a:pt x="3" y="43"/>
                  </a:lnTo>
                  <a:lnTo>
                    <a:pt x="8" y="40"/>
                  </a:lnTo>
                  <a:lnTo>
                    <a:pt x="11" y="38"/>
                  </a:lnTo>
                  <a:lnTo>
                    <a:pt x="15" y="37"/>
                  </a:lnTo>
                  <a:lnTo>
                    <a:pt x="20" y="34"/>
                  </a:lnTo>
                  <a:lnTo>
                    <a:pt x="25" y="31"/>
                  </a:lnTo>
                  <a:lnTo>
                    <a:pt x="28" y="29"/>
                  </a:lnTo>
                  <a:lnTo>
                    <a:pt x="32" y="26"/>
                  </a:lnTo>
                  <a:lnTo>
                    <a:pt x="37" y="23"/>
                  </a:lnTo>
                  <a:lnTo>
                    <a:pt x="40" y="20"/>
                  </a:lnTo>
                  <a:lnTo>
                    <a:pt x="43" y="19"/>
                  </a:lnTo>
                  <a:lnTo>
                    <a:pt x="48" y="16"/>
                  </a:lnTo>
                  <a:lnTo>
                    <a:pt x="51" y="12"/>
                  </a:lnTo>
                  <a:lnTo>
                    <a:pt x="54" y="9"/>
                  </a:lnTo>
                  <a:lnTo>
                    <a:pt x="55" y="5"/>
                  </a:lnTo>
                  <a:lnTo>
                    <a:pt x="58" y="2"/>
                  </a:lnTo>
                  <a:lnTo>
                    <a:pt x="60" y="0"/>
                  </a:lnTo>
                  <a:lnTo>
                    <a:pt x="63" y="0"/>
                  </a:lnTo>
                  <a:lnTo>
                    <a:pt x="64" y="2"/>
                  </a:lnTo>
                  <a:lnTo>
                    <a:pt x="66" y="5"/>
                  </a:lnTo>
                  <a:lnTo>
                    <a:pt x="64" y="8"/>
                  </a:lnTo>
                  <a:lnTo>
                    <a:pt x="63" y="11"/>
                  </a:lnTo>
                  <a:lnTo>
                    <a:pt x="60" y="14"/>
                  </a:lnTo>
                  <a:lnTo>
                    <a:pt x="58" y="19"/>
                  </a:lnTo>
                  <a:lnTo>
                    <a:pt x="55" y="20"/>
                  </a:lnTo>
                  <a:lnTo>
                    <a:pt x="51" y="25"/>
                  </a:lnTo>
                  <a:lnTo>
                    <a:pt x="48" y="28"/>
                  </a:lnTo>
                  <a:lnTo>
                    <a:pt x="44" y="31"/>
                  </a:lnTo>
                  <a:lnTo>
                    <a:pt x="40" y="34"/>
                  </a:lnTo>
                  <a:lnTo>
                    <a:pt x="35" y="37"/>
                  </a:lnTo>
                  <a:lnTo>
                    <a:pt x="32" y="38"/>
                  </a:lnTo>
                  <a:lnTo>
                    <a:pt x="28" y="42"/>
                  </a:lnTo>
                  <a:lnTo>
                    <a:pt x="23" y="43"/>
                  </a:lnTo>
                  <a:lnTo>
                    <a:pt x="20" y="46"/>
                  </a:lnTo>
                  <a:lnTo>
                    <a:pt x="15" y="48"/>
                  </a:lnTo>
                  <a:lnTo>
                    <a:pt x="12" y="49"/>
                  </a:lnTo>
                  <a:lnTo>
                    <a:pt x="9" y="49"/>
                  </a:lnTo>
                  <a:lnTo>
                    <a:pt x="6" y="51"/>
                  </a:lnTo>
                  <a:lnTo>
                    <a:pt x="3" y="51"/>
                  </a:lnTo>
                  <a:lnTo>
                    <a:pt x="2" y="51"/>
                  </a:lnTo>
                  <a:lnTo>
                    <a:pt x="0" y="49"/>
                  </a:lnTo>
                  <a:lnTo>
                    <a:pt x="0" y="46"/>
                  </a:lnTo>
                  <a:lnTo>
                    <a:pt x="0" y="46"/>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70" name="Freeform 154"/>
            <p:cNvSpPr>
              <a:spLocks/>
            </p:cNvSpPr>
            <p:nvPr/>
          </p:nvSpPr>
          <p:spPr bwMode="auto">
            <a:xfrm>
              <a:off x="5167" y="2105"/>
              <a:ext cx="30" cy="17"/>
            </a:xfrm>
            <a:custGeom>
              <a:avLst/>
              <a:gdLst>
                <a:gd name="T0" fmla="*/ 2 w 32"/>
                <a:gd name="T1" fmla="*/ 11 h 18"/>
                <a:gd name="T2" fmla="*/ 3 w 32"/>
                <a:gd name="T3" fmla="*/ 11 h 18"/>
                <a:gd name="T4" fmla="*/ 6 w 32"/>
                <a:gd name="T5" fmla="*/ 9 h 18"/>
                <a:gd name="T6" fmla="*/ 9 w 32"/>
                <a:gd name="T7" fmla="*/ 9 h 18"/>
                <a:gd name="T8" fmla="*/ 16 w 32"/>
                <a:gd name="T9" fmla="*/ 8 h 18"/>
                <a:gd name="T10" fmla="*/ 17 w 32"/>
                <a:gd name="T11" fmla="*/ 6 h 18"/>
                <a:gd name="T12" fmla="*/ 20 w 32"/>
                <a:gd name="T13" fmla="*/ 4 h 18"/>
                <a:gd name="T14" fmla="*/ 25 w 32"/>
                <a:gd name="T15" fmla="*/ 3 h 18"/>
                <a:gd name="T16" fmla="*/ 28 w 32"/>
                <a:gd name="T17" fmla="*/ 1 h 18"/>
                <a:gd name="T18" fmla="*/ 31 w 32"/>
                <a:gd name="T19" fmla="*/ 0 h 18"/>
                <a:gd name="T20" fmla="*/ 32 w 32"/>
                <a:gd name="T21" fmla="*/ 3 h 18"/>
                <a:gd name="T22" fmla="*/ 31 w 32"/>
                <a:gd name="T23" fmla="*/ 6 h 18"/>
                <a:gd name="T24" fmla="*/ 28 w 32"/>
                <a:gd name="T25" fmla="*/ 11 h 18"/>
                <a:gd name="T26" fmla="*/ 23 w 32"/>
                <a:gd name="T27" fmla="*/ 12 h 18"/>
                <a:gd name="T28" fmla="*/ 20 w 32"/>
                <a:gd name="T29" fmla="*/ 15 h 18"/>
                <a:gd name="T30" fmla="*/ 16 w 32"/>
                <a:gd name="T31" fmla="*/ 17 h 18"/>
                <a:gd name="T32" fmla="*/ 11 w 32"/>
                <a:gd name="T33" fmla="*/ 17 h 18"/>
                <a:gd name="T34" fmla="*/ 6 w 32"/>
                <a:gd name="T35" fmla="*/ 17 h 18"/>
                <a:gd name="T36" fmla="*/ 3 w 32"/>
                <a:gd name="T37" fmla="*/ 18 h 18"/>
                <a:gd name="T38" fmla="*/ 0 w 32"/>
                <a:gd name="T39" fmla="*/ 15 h 18"/>
                <a:gd name="T40" fmla="*/ 2 w 32"/>
                <a:gd name="T41" fmla="*/ 11 h 18"/>
                <a:gd name="T42" fmla="*/ 2 w 32"/>
                <a:gd name="T4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18">
                  <a:moveTo>
                    <a:pt x="2" y="11"/>
                  </a:moveTo>
                  <a:lnTo>
                    <a:pt x="3" y="11"/>
                  </a:lnTo>
                  <a:lnTo>
                    <a:pt x="6" y="9"/>
                  </a:lnTo>
                  <a:lnTo>
                    <a:pt x="9" y="9"/>
                  </a:lnTo>
                  <a:lnTo>
                    <a:pt x="16" y="8"/>
                  </a:lnTo>
                  <a:lnTo>
                    <a:pt x="17" y="6"/>
                  </a:lnTo>
                  <a:lnTo>
                    <a:pt x="20" y="4"/>
                  </a:lnTo>
                  <a:lnTo>
                    <a:pt x="25" y="3"/>
                  </a:lnTo>
                  <a:lnTo>
                    <a:pt x="28" y="1"/>
                  </a:lnTo>
                  <a:lnTo>
                    <a:pt x="31" y="0"/>
                  </a:lnTo>
                  <a:lnTo>
                    <a:pt x="32" y="3"/>
                  </a:lnTo>
                  <a:lnTo>
                    <a:pt x="31" y="6"/>
                  </a:lnTo>
                  <a:lnTo>
                    <a:pt x="28" y="11"/>
                  </a:lnTo>
                  <a:lnTo>
                    <a:pt x="23" y="12"/>
                  </a:lnTo>
                  <a:lnTo>
                    <a:pt x="20" y="15"/>
                  </a:lnTo>
                  <a:lnTo>
                    <a:pt x="16" y="17"/>
                  </a:lnTo>
                  <a:lnTo>
                    <a:pt x="11" y="17"/>
                  </a:lnTo>
                  <a:lnTo>
                    <a:pt x="6" y="17"/>
                  </a:lnTo>
                  <a:lnTo>
                    <a:pt x="3" y="18"/>
                  </a:lnTo>
                  <a:lnTo>
                    <a:pt x="0" y="15"/>
                  </a:lnTo>
                  <a:lnTo>
                    <a:pt x="2" y="11"/>
                  </a:lnTo>
                  <a:lnTo>
                    <a:pt x="2" y="11"/>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71" name="Freeform 155"/>
            <p:cNvSpPr>
              <a:spLocks/>
            </p:cNvSpPr>
            <p:nvPr/>
          </p:nvSpPr>
          <p:spPr bwMode="auto">
            <a:xfrm>
              <a:off x="5194" y="2028"/>
              <a:ext cx="37" cy="14"/>
            </a:xfrm>
            <a:custGeom>
              <a:avLst/>
              <a:gdLst>
                <a:gd name="T0" fmla="*/ 0 w 40"/>
                <a:gd name="T1" fmla="*/ 4 h 14"/>
                <a:gd name="T2" fmla="*/ 2 w 40"/>
                <a:gd name="T3" fmla="*/ 1 h 14"/>
                <a:gd name="T4" fmla="*/ 5 w 40"/>
                <a:gd name="T5" fmla="*/ 0 h 14"/>
                <a:gd name="T6" fmla="*/ 8 w 40"/>
                <a:gd name="T7" fmla="*/ 0 h 14"/>
                <a:gd name="T8" fmla="*/ 11 w 40"/>
                <a:gd name="T9" fmla="*/ 0 h 14"/>
                <a:gd name="T10" fmla="*/ 16 w 40"/>
                <a:gd name="T11" fmla="*/ 1 h 14"/>
                <a:gd name="T12" fmla="*/ 20 w 40"/>
                <a:gd name="T13" fmla="*/ 1 h 14"/>
                <a:gd name="T14" fmla="*/ 22 w 40"/>
                <a:gd name="T15" fmla="*/ 1 h 14"/>
                <a:gd name="T16" fmla="*/ 25 w 40"/>
                <a:gd name="T17" fmla="*/ 3 h 14"/>
                <a:gd name="T18" fmla="*/ 28 w 40"/>
                <a:gd name="T19" fmla="*/ 3 h 14"/>
                <a:gd name="T20" fmla="*/ 31 w 40"/>
                <a:gd name="T21" fmla="*/ 4 h 14"/>
                <a:gd name="T22" fmla="*/ 35 w 40"/>
                <a:gd name="T23" fmla="*/ 4 h 14"/>
                <a:gd name="T24" fmla="*/ 40 w 40"/>
                <a:gd name="T25" fmla="*/ 4 h 14"/>
                <a:gd name="T26" fmla="*/ 37 w 40"/>
                <a:gd name="T27" fmla="*/ 9 h 14"/>
                <a:gd name="T28" fmla="*/ 32 w 40"/>
                <a:gd name="T29" fmla="*/ 12 h 14"/>
                <a:gd name="T30" fmla="*/ 28 w 40"/>
                <a:gd name="T31" fmla="*/ 14 h 14"/>
                <a:gd name="T32" fmla="*/ 25 w 40"/>
                <a:gd name="T33" fmla="*/ 14 h 14"/>
                <a:gd name="T34" fmla="*/ 20 w 40"/>
                <a:gd name="T35" fmla="*/ 14 h 14"/>
                <a:gd name="T36" fmla="*/ 16 w 40"/>
                <a:gd name="T37" fmla="*/ 12 h 14"/>
                <a:gd name="T38" fmla="*/ 11 w 40"/>
                <a:gd name="T39" fmla="*/ 11 h 14"/>
                <a:gd name="T40" fmla="*/ 6 w 40"/>
                <a:gd name="T41" fmla="*/ 9 h 14"/>
                <a:gd name="T42" fmla="*/ 3 w 40"/>
                <a:gd name="T43" fmla="*/ 6 h 14"/>
                <a:gd name="T44" fmla="*/ 0 w 40"/>
                <a:gd name="T45" fmla="*/ 4 h 14"/>
                <a:gd name="T46" fmla="*/ 0 w 40"/>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14">
                  <a:moveTo>
                    <a:pt x="0" y="4"/>
                  </a:moveTo>
                  <a:lnTo>
                    <a:pt x="2" y="1"/>
                  </a:lnTo>
                  <a:lnTo>
                    <a:pt x="5" y="0"/>
                  </a:lnTo>
                  <a:lnTo>
                    <a:pt x="8" y="0"/>
                  </a:lnTo>
                  <a:lnTo>
                    <a:pt x="11" y="0"/>
                  </a:lnTo>
                  <a:lnTo>
                    <a:pt x="16" y="1"/>
                  </a:lnTo>
                  <a:lnTo>
                    <a:pt x="20" y="1"/>
                  </a:lnTo>
                  <a:lnTo>
                    <a:pt x="22" y="1"/>
                  </a:lnTo>
                  <a:lnTo>
                    <a:pt x="25" y="3"/>
                  </a:lnTo>
                  <a:lnTo>
                    <a:pt x="28" y="3"/>
                  </a:lnTo>
                  <a:lnTo>
                    <a:pt x="31" y="4"/>
                  </a:lnTo>
                  <a:lnTo>
                    <a:pt x="35" y="4"/>
                  </a:lnTo>
                  <a:lnTo>
                    <a:pt x="40" y="4"/>
                  </a:lnTo>
                  <a:lnTo>
                    <a:pt x="37" y="9"/>
                  </a:lnTo>
                  <a:lnTo>
                    <a:pt x="32" y="12"/>
                  </a:lnTo>
                  <a:lnTo>
                    <a:pt x="28" y="14"/>
                  </a:lnTo>
                  <a:lnTo>
                    <a:pt x="25" y="14"/>
                  </a:lnTo>
                  <a:lnTo>
                    <a:pt x="20" y="14"/>
                  </a:lnTo>
                  <a:lnTo>
                    <a:pt x="16" y="12"/>
                  </a:lnTo>
                  <a:lnTo>
                    <a:pt x="11" y="11"/>
                  </a:lnTo>
                  <a:lnTo>
                    <a:pt x="6" y="9"/>
                  </a:lnTo>
                  <a:lnTo>
                    <a:pt x="3" y="6"/>
                  </a:lnTo>
                  <a:lnTo>
                    <a:pt x="0" y="4"/>
                  </a:lnTo>
                  <a:lnTo>
                    <a:pt x="0" y="4"/>
                  </a:lnTo>
                  <a:close/>
                </a:path>
              </a:pathLst>
            </a:custGeom>
            <a:solidFill>
              <a:srgbClr val="FF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772" name="Freeform 156"/>
            <p:cNvSpPr>
              <a:spLocks/>
            </p:cNvSpPr>
            <p:nvPr/>
          </p:nvSpPr>
          <p:spPr bwMode="auto">
            <a:xfrm>
              <a:off x="5109" y="1902"/>
              <a:ext cx="132" cy="381"/>
            </a:xfrm>
            <a:custGeom>
              <a:avLst/>
              <a:gdLst>
                <a:gd name="T0" fmla="*/ 25 w 143"/>
                <a:gd name="T1" fmla="*/ 2 h 390"/>
                <a:gd name="T2" fmla="*/ 42 w 143"/>
                <a:gd name="T3" fmla="*/ 5 h 390"/>
                <a:gd name="T4" fmla="*/ 57 w 143"/>
                <a:gd name="T5" fmla="*/ 16 h 390"/>
                <a:gd name="T6" fmla="*/ 69 w 143"/>
                <a:gd name="T7" fmla="*/ 28 h 390"/>
                <a:gd name="T8" fmla="*/ 77 w 143"/>
                <a:gd name="T9" fmla="*/ 45 h 390"/>
                <a:gd name="T10" fmla="*/ 79 w 143"/>
                <a:gd name="T11" fmla="*/ 63 h 390"/>
                <a:gd name="T12" fmla="*/ 83 w 143"/>
                <a:gd name="T13" fmla="*/ 77 h 390"/>
                <a:gd name="T14" fmla="*/ 94 w 143"/>
                <a:gd name="T15" fmla="*/ 88 h 390"/>
                <a:gd name="T16" fmla="*/ 106 w 143"/>
                <a:gd name="T17" fmla="*/ 95 h 390"/>
                <a:gd name="T18" fmla="*/ 118 w 143"/>
                <a:gd name="T19" fmla="*/ 106 h 390"/>
                <a:gd name="T20" fmla="*/ 129 w 143"/>
                <a:gd name="T21" fmla="*/ 121 h 390"/>
                <a:gd name="T22" fmla="*/ 140 w 143"/>
                <a:gd name="T23" fmla="*/ 143 h 390"/>
                <a:gd name="T24" fmla="*/ 143 w 143"/>
                <a:gd name="T25" fmla="*/ 164 h 390"/>
                <a:gd name="T26" fmla="*/ 137 w 143"/>
                <a:gd name="T27" fmla="*/ 187 h 390"/>
                <a:gd name="T28" fmla="*/ 124 w 143"/>
                <a:gd name="T29" fmla="*/ 208 h 390"/>
                <a:gd name="T30" fmla="*/ 106 w 143"/>
                <a:gd name="T31" fmla="*/ 227 h 390"/>
                <a:gd name="T32" fmla="*/ 94 w 143"/>
                <a:gd name="T33" fmla="*/ 239 h 390"/>
                <a:gd name="T34" fmla="*/ 82 w 143"/>
                <a:gd name="T35" fmla="*/ 244 h 390"/>
                <a:gd name="T36" fmla="*/ 71 w 143"/>
                <a:gd name="T37" fmla="*/ 250 h 390"/>
                <a:gd name="T38" fmla="*/ 59 w 143"/>
                <a:gd name="T39" fmla="*/ 256 h 390"/>
                <a:gd name="T40" fmla="*/ 51 w 143"/>
                <a:gd name="T41" fmla="*/ 265 h 390"/>
                <a:gd name="T42" fmla="*/ 46 w 143"/>
                <a:gd name="T43" fmla="*/ 280 h 390"/>
                <a:gd name="T44" fmla="*/ 40 w 143"/>
                <a:gd name="T45" fmla="*/ 300 h 390"/>
                <a:gd name="T46" fmla="*/ 39 w 143"/>
                <a:gd name="T47" fmla="*/ 322 h 390"/>
                <a:gd name="T48" fmla="*/ 40 w 143"/>
                <a:gd name="T49" fmla="*/ 343 h 390"/>
                <a:gd name="T50" fmla="*/ 40 w 143"/>
                <a:gd name="T51" fmla="*/ 364 h 390"/>
                <a:gd name="T52" fmla="*/ 40 w 143"/>
                <a:gd name="T53" fmla="*/ 384 h 390"/>
                <a:gd name="T54" fmla="*/ 34 w 143"/>
                <a:gd name="T55" fmla="*/ 390 h 390"/>
                <a:gd name="T56" fmla="*/ 31 w 143"/>
                <a:gd name="T57" fmla="*/ 381 h 390"/>
                <a:gd name="T58" fmla="*/ 31 w 143"/>
                <a:gd name="T59" fmla="*/ 367 h 390"/>
                <a:gd name="T60" fmla="*/ 31 w 143"/>
                <a:gd name="T61" fmla="*/ 352 h 390"/>
                <a:gd name="T62" fmla="*/ 30 w 143"/>
                <a:gd name="T63" fmla="*/ 337 h 390"/>
                <a:gd name="T64" fmla="*/ 30 w 143"/>
                <a:gd name="T65" fmla="*/ 323 h 390"/>
                <a:gd name="T66" fmla="*/ 28 w 143"/>
                <a:gd name="T67" fmla="*/ 311 h 390"/>
                <a:gd name="T68" fmla="*/ 31 w 143"/>
                <a:gd name="T69" fmla="*/ 291 h 390"/>
                <a:gd name="T70" fmla="*/ 37 w 143"/>
                <a:gd name="T71" fmla="*/ 273 h 390"/>
                <a:gd name="T72" fmla="*/ 48 w 143"/>
                <a:gd name="T73" fmla="*/ 256 h 390"/>
                <a:gd name="T74" fmla="*/ 60 w 143"/>
                <a:gd name="T75" fmla="*/ 242 h 390"/>
                <a:gd name="T76" fmla="*/ 80 w 143"/>
                <a:gd name="T77" fmla="*/ 236 h 390"/>
                <a:gd name="T78" fmla="*/ 100 w 143"/>
                <a:gd name="T79" fmla="*/ 221 h 390"/>
                <a:gd name="T80" fmla="*/ 117 w 143"/>
                <a:gd name="T81" fmla="*/ 202 h 390"/>
                <a:gd name="T82" fmla="*/ 129 w 143"/>
                <a:gd name="T83" fmla="*/ 181 h 390"/>
                <a:gd name="T84" fmla="*/ 134 w 143"/>
                <a:gd name="T85" fmla="*/ 159 h 390"/>
                <a:gd name="T86" fmla="*/ 127 w 143"/>
                <a:gd name="T87" fmla="*/ 137 h 390"/>
                <a:gd name="T88" fmla="*/ 118 w 143"/>
                <a:gd name="T89" fmla="*/ 120 h 390"/>
                <a:gd name="T90" fmla="*/ 108 w 143"/>
                <a:gd name="T91" fmla="*/ 109 h 390"/>
                <a:gd name="T92" fmla="*/ 94 w 143"/>
                <a:gd name="T93" fmla="*/ 100 h 390"/>
                <a:gd name="T94" fmla="*/ 82 w 143"/>
                <a:gd name="T95" fmla="*/ 91 h 390"/>
                <a:gd name="T96" fmla="*/ 72 w 143"/>
                <a:gd name="T97" fmla="*/ 78 h 390"/>
                <a:gd name="T98" fmla="*/ 71 w 143"/>
                <a:gd name="T99" fmla="*/ 65 h 390"/>
                <a:gd name="T100" fmla="*/ 66 w 143"/>
                <a:gd name="T101" fmla="*/ 51 h 390"/>
                <a:gd name="T102" fmla="*/ 62 w 143"/>
                <a:gd name="T103" fmla="*/ 37 h 390"/>
                <a:gd name="T104" fmla="*/ 54 w 143"/>
                <a:gd name="T105" fmla="*/ 26 h 390"/>
                <a:gd name="T106" fmla="*/ 43 w 143"/>
                <a:gd name="T107" fmla="*/ 17 h 390"/>
                <a:gd name="T108" fmla="*/ 31 w 143"/>
                <a:gd name="T109" fmla="*/ 14 h 390"/>
                <a:gd name="T110" fmla="*/ 20 w 143"/>
                <a:gd name="T111" fmla="*/ 13 h 390"/>
                <a:gd name="T112" fmla="*/ 7 w 143"/>
                <a:gd name="T113" fmla="*/ 13 h 390"/>
                <a:gd name="T114" fmla="*/ 0 w 143"/>
                <a:gd name="T115" fmla="*/ 8 h 390"/>
                <a:gd name="T116" fmla="*/ 7 w 143"/>
                <a:gd name="T117" fmla="*/ 4 h 390"/>
                <a:gd name="T118" fmla="*/ 13 w 143"/>
                <a:gd name="T119"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390">
                  <a:moveTo>
                    <a:pt x="13" y="2"/>
                  </a:moveTo>
                  <a:lnTo>
                    <a:pt x="19" y="0"/>
                  </a:lnTo>
                  <a:lnTo>
                    <a:pt x="25" y="2"/>
                  </a:lnTo>
                  <a:lnTo>
                    <a:pt x="30" y="2"/>
                  </a:lnTo>
                  <a:lnTo>
                    <a:pt x="36" y="4"/>
                  </a:lnTo>
                  <a:lnTo>
                    <a:pt x="42" y="5"/>
                  </a:lnTo>
                  <a:lnTo>
                    <a:pt x="46" y="8"/>
                  </a:lnTo>
                  <a:lnTo>
                    <a:pt x="52" y="11"/>
                  </a:lnTo>
                  <a:lnTo>
                    <a:pt x="57" y="16"/>
                  </a:lnTo>
                  <a:lnTo>
                    <a:pt x="62" y="19"/>
                  </a:lnTo>
                  <a:lnTo>
                    <a:pt x="65" y="23"/>
                  </a:lnTo>
                  <a:lnTo>
                    <a:pt x="69" y="28"/>
                  </a:lnTo>
                  <a:lnTo>
                    <a:pt x="72" y="34"/>
                  </a:lnTo>
                  <a:lnTo>
                    <a:pt x="74" y="39"/>
                  </a:lnTo>
                  <a:lnTo>
                    <a:pt x="77" y="45"/>
                  </a:lnTo>
                  <a:lnTo>
                    <a:pt x="77" y="51"/>
                  </a:lnTo>
                  <a:lnTo>
                    <a:pt x="79" y="57"/>
                  </a:lnTo>
                  <a:lnTo>
                    <a:pt x="79" y="63"/>
                  </a:lnTo>
                  <a:lnTo>
                    <a:pt x="80" y="68"/>
                  </a:lnTo>
                  <a:lnTo>
                    <a:pt x="80" y="72"/>
                  </a:lnTo>
                  <a:lnTo>
                    <a:pt x="83" y="77"/>
                  </a:lnTo>
                  <a:lnTo>
                    <a:pt x="86" y="80"/>
                  </a:lnTo>
                  <a:lnTo>
                    <a:pt x="91" y="85"/>
                  </a:lnTo>
                  <a:lnTo>
                    <a:pt x="94" y="88"/>
                  </a:lnTo>
                  <a:lnTo>
                    <a:pt x="98" y="91"/>
                  </a:lnTo>
                  <a:lnTo>
                    <a:pt x="101" y="92"/>
                  </a:lnTo>
                  <a:lnTo>
                    <a:pt x="106" y="95"/>
                  </a:lnTo>
                  <a:lnTo>
                    <a:pt x="111" y="98"/>
                  </a:lnTo>
                  <a:lnTo>
                    <a:pt x="115" y="103"/>
                  </a:lnTo>
                  <a:lnTo>
                    <a:pt x="118" y="106"/>
                  </a:lnTo>
                  <a:lnTo>
                    <a:pt x="123" y="111"/>
                  </a:lnTo>
                  <a:lnTo>
                    <a:pt x="126" y="115"/>
                  </a:lnTo>
                  <a:lnTo>
                    <a:pt x="129" y="121"/>
                  </a:lnTo>
                  <a:lnTo>
                    <a:pt x="134" y="127"/>
                  </a:lnTo>
                  <a:lnTo>
                    <a:pt x="137" y="135"/>
                  </a:lnTo>
                  <a:lnTo>
                    <a:pt x="140" y="143"/>
                  </a:lnTo>
                  <a:lnTo>
                    <a:pt x="141" y="149"/>
                  </a:lnTo>
                  <a:lnTo>
                    <a:pt x="143" y="156"/>
                  </a:lnTo>
                  <a:lnTo>
                    <a:pt x="143" y="164"/>
                  </a:lnTo>
                  <a:lnTo>
                    <a:pt x="141" y="172"/>
                  </a:lnTo>
                  <a:lnTo>
                    <a:pt x="140" y="179"/>
                  </a:lnTo>
                  <a:lnTo>
                    <a:pt x="137" y="187"/>
                  </a:lnTo>
                  <a:lnTo>
                    <a:pt x="134" y="195"/>
                  </a:lnTo>
                  <a:lnTo>
                    <a:pt x="129" y="201"/>
                  </a:lnTo>
                  <a:lnTo>
                    <a:pt x="124" y="208"/>
                  </a:lnTo>
                  <a:lnTo>
                    <a:pt x="118" y="215"/>
                  </a:lnTo>
                  <a:lnTo>
                    <a:pt x="114" y="222"/>
                  </a:lnTo>
                  <a:lnTo>
                    <a:pt x="106" y="227"/>
                  </a:lnTo>
                  <a:lnTo>
                    <a:pt x="100" y="233"/>
                  </a:lnTo>
                  <a:lnTo>
                    <a:pt x="97" y="236"/>
                  </a:lnTo>
                  <a:lnTo>
                    <a:pt x="94" y="239"/>
                  </a:lnTo>
                  <a:lnTo>
                    <a:pt x="89" y="241"/>
                  </a:lnTo>
                  <a:lnTo>
                    <a:pt x="86" y="242"/>
                  </a:lnTo>
                  <a:lnTo>
                    <a:pt x="82" y="244"/>
                  </a:lnTo>
                  <a:lnTo>
                    <a:pt x="79" y="245"/>
                  </a:lnTo>
                  <a:lnTo>
                    <a:pt x="74" y="247"/>
                  </a:lnTo>
                  <a:lnTo>
                    <a:pt x="71" y="250"/>
                  </a:lnTo>
                  <a:lnTo>
                    <a:pt x="66" y="251"/>
                  </a:lnTo>
                  <a:lnTo>
                    <a:pt x="63" y="253"/>
                  </a:lnTo>
                  <a:lnTo>
                    <a:pt x="59" y="256"/>
                  </a:lnTo>
                  <a:lnTo>
                    <a:pt x="57" y="259"/>
                  </a:lnTo>
                  <a:lnTo>
                    <a:pt x="54" y="262"/>
                  </a:lnTo>
                  <a:lnTo>
                    <a:pt x="51" y="265"/>
                  </a:lnTo>
                  <a:lnTo>
                    <a:pt x="49" y="270"/>
                  </a:lnTo>
                  <a:lnTo>
                    <a:pt x="49" y="276"/>
                  </a:lnTo>
                  <a:lnTo>
                    <a:pt x="46" y="280"/>
                  </a:lnTo>
                  <a:lnTo>
                    <a:pt x="43" y="286"/>
                  </a:lnTo>
                  <a:lnTo>
                    <a:pt x="42" y="294"/>
                  </a:lnTo>
                  <a:lnTo>
                    <a:pt x="40" y="300"/>
                  </a:lnTo>
                  <a:lnTo>
                    <a:pt x="39" y="306"/>
                  </a:lnTo>
                  <a:lnTo>
                    <a:pt x="39" y="314"/>
                  </a:lnTo>
                  <a:lnTo>
                    <a:pt x="39" y="322"/>
                  </a:lnTo>
                  <a:lnTo>
                    <a:pt x="40" y="329"/>
                  </a:lnTo>
                  <a:lnTo>
                    <a:pt x="40" y="337"/>
                  </a:lnTo>
                  <a:lnTo>
                    <a:pt x="40" y="343"/>
                  </a:lnTo>
                  <a:lnTo>
                    <a:pt x="40" y="351"/>
                  </a:lnTo>
                  <a:lnTo>
                    <a:pt x="40" y="358"/>
                  </a:lnTo>
                  <a:lnTo>
                    <a:pt x="40" y="364"/>
                  </a:lnTo>
                  <a:lnTo>
                    <a:pt x="42" y="372"/>
                  </a:lnTo>
                  <a:lnTo>
                    <a:pt x="40" y="378"/>
                  </a:lnTo>
                  <a:lnTo>
                    <a:pt x="40" y="384"/>
                  </a:lnTo>
                  <a:lnTo>
                    <a:pt x="37" y="389"/>
                  </a:lnTo>
                  <a:lnTo>
                    <a:pt x="36" y="390"/>
                  </a:lnTo>
                  <a:lnTo>
                    <a:pt x="34" y="390"/>
                  </a:lnTo>
                  <a:lnTo>
                    <a:pt x="34" y="389"/>
                  </a:lnTo>
                  <a:lnTo>
                    <a:pt x="33" y="384"/>
                  </a:lnTo>
                  <a:lnTo>
                    <a:pt x="31" y="381"/>
                  </a:lnTo>
                  <a:lnTo>
                    <a:pt x="31" y="377"/>
                  </a:lnTo>
                  <a:lnTo>
                    <a:pt x="31" y="372"/>
                  </a:lnTo>
                  <a:lnTo>
                    <a:pt x="31" y="367"/>
                  </a:lnTo>
                  <a:lnTo>
                    <a:pt x="31" y="363"/>
                  </a:lnTo>
                  <a:lnTo>
                    <a:pt x="31" y="357"/>
                  </a:lnTo>
                  <a:lnTo>
                    <a:pt x="31" y="352"/>
                  </a:lnTo>
                  <a:lnTo>
                    <a:pt x="30" y="346"/>
                  </a:lnTo>
                  <a:lnTo>
                    <a:pt x="30" y="341"/>
                  </a:lnTo>
                  <a:lnTo>
                    <a:pt x="30" y="337"/>
                  </a:lnTo>
                  <a:lnTo>
                    <a:pt x="30" y="332"/>
                  </a:lnTo>
                  <a:lnTo>
                    <a:pt x="30" y="326"/>
                  </a:lnTo>
                  <a:lnTo>
                    <a:pt x="30" y="323"/>
                  </a:lnTo>
                  <a:lnTo>
                    <a:pt x="28" y="320"/>
                  </a:lnTo>
                  <a:lnTo>
                    <a:pt x="28" y="317"/>
                  </a:lnTo>
                  <a:lnTo>
                    <a:pt x="28" y="311"/>
                  </a:lnTo>
                  <a:lnTo>
                    <a:pt x="28" y="305"/>
                  </a:lnTo>
                  <a:lnTo>
                    <a:pt x="30" y="297"/>
                  </a:lnTo>
                  <a:lnTo>
                    <a:pt x="31" y="291"/>
                  </a:lnTo>
                  <a:lnTo>
                    <a:pt x="33" y="285"/>
                  </a:lnTo>
                  <a:lnTo>
                    <a:pt x="36" y="279"/>
                  </a:lnTo>
                  <a:lnTo>
                    <a:pt x="37" y="273"/>
                  </a:lnTo>
                  <a:lnTo>
                    <a:pt x="40" y="266"/>
                  </a:lnTo>
                  <a:lnTo>
                    <a:pt x="43" y="260"/>
                  </a:lnTo>
                  <a:lnTo>
                    <a:pt x="48" y="256"/>
                  </a:lnTo>
                  <a:lnTo>
                    <a:pt x="51" y="251"/>
                  </a:lnTo>
                  <a:lnTo>
                    <a:pt x="57" y="247"/>
                  </a:lnTo>
                  <a:lnTo>
                    <a:pt x="60" y="242"/>
                  </a:lnTo>
                  <a:lnTo>
                    <a:pt x="66" y="239"/>
                  </a:lnTo>
                  <a:lnTo>
                    <a:pt x="74" y="237"/>
                  </a:lnTo>
                  <a:lnTo>
                    <a:pt x="80" y="236"/>
                  </a:lnTo>
                  <a:lnTo>
                    <a:pt x="86" y="230"/>
                  </a:lnTo>
                  <a:lnTo>
                    <a:pt x="94" y="225"/>
                  </a:lnTo>
                  <a:lnTo>
                    <a:pt x="100" y="221"/>
                  </a:lnTo>
                  <a:lnTo>
                    <a:pt x="106" y="215"/>
                  </a:lnTo>
                  <a:lnTo>
                    <a:pt x="111" y="208"/>
                  </a:lnTo>
                  <a:lnTo>
                    <a:pt x="117" y="202"/>
                  </a:lnTo>
                  <a:lnTo>
                    <a:pt x="121" y="195"/>
                  </a:lnTo>
                  <a:lnTo>
                    <a:pt x="126" y="189"/>
                  </a:lnTo>
                  <a:lnTo>
                    <a:pt x="129" y="181"/>
                  </a:lnTo>
                  <a:lnTo>
                    <a:pt x="132" y="173"/>
                  </a:lnTo>
                  <a:lnTo>
                    <a:pt x="134" y="166"/>
                  </a:lnTo>
                  <a:lnTo>
                    <a:pt x="134" y="159"/>
                  </a:lnTo>
                  <a:lnTo>
                    <a:pt x="134" y="152"/>
                  </a:lnTo>
                  <a:lnTo>
                    <a:pt x="131" y="144"/>
                  </a:lnTo>
                  <a:lnTo>
                    <a:pt x="127" y="137"/>
                  </a:lnTo>
                  <a:lnTo>
                    <a:pt x="123" y="130"/>
                  </a:lnTo>
                  <a:lnTo>
                    <a:pt x="120" y="124"/>
                  </a:lnTo>
                  <a:lnTo>
                    <a:pt x="118" y="120"/>
                  </a:lnTo>
                  <a:lnTo>
                    <a:pt x="115" y="115"/>
                  </a:lnTo>
                  <a:lnTo>
                    <a:pt x="112" y="112"/>
                  </a:lnTo>
                  <a:lnTo>
                    <a:pt x="108" y="109"/>
                  </a:lnTo>
                  <a:lnTo>
                    <a:pt x="103" y="106"/>
                  </a:lnTo>
                  <a:lnTo>
                    <a:pt x="98" y="103"/>
                  </a:lnTo>
                  <a:lnTo>
                    <a:pt x="94" y="100"/>
                  </a:lnTo>
                  <a:lnTo>
                    <a:pt x="89" y="97"/>
                  </a:lnTo>
                  <a:lnTo>
                    <a:pt x="85" y="94"/>
                  </a:lnTo>
                  <a:lnTo>
                    <a:pt x="82" y="91"/>
                  </a:lnTo>
                  <a:lnTo>
                    <a:pt x="79" y="88"/>
                  </a:lnTo>
                  <a:lnTo>
                    <a:pt x="75" y="83"/>
                  </a:lnTo>
                  <a:lnTo>
                    <a:pt x="72" y="78"/>
                  </a:lnTo>
                  <a:lnTo>
                    <a:pt x="71" y="74"/>
                  </a:lnTo>
                  <a:lnTo>
                    <a:pt x="71" y="69"/>
                  </a:lnTo>
                  <a:lnTo>
                    <a:pt x="71" y="65"/>
                  </a:lnTo>
                  <a:lnTo>
                    <a:pt x="69" y="60"/>
                  </a:lnTo>
                  <a:lnTo>
                    <a:pt x="68" y="56"/>
                  </a:lnTo>
                  <a:lnTo>
                    <a:pt x="66" y="51"/>
                  </a:lnTo>
                  <a:lnTo>
                    <a:pt x="65" y="46"/>
                  </a:lnTo>
                  <a:lnTo>
                    <a:pt x="63" y="42"/>
                  </a:lnTo>
                  <a:lnTo>
                    <a:pt x="62" y="37"/>
                  </a:lnTo>
                  <a:lnTo>
                    <a:pt x="60" y="34"/>
                  </a:lnTo>
                  <a:lnTo>
                    <a:pt x="57" y="31"/>
                  </a:lnTo>
                  <a:lnTo>
                    <a:pt x="54" y="26"/>
                  </a:lnTo>
                  <a:lnTo>
                    <a:pt x="51" y="23"/>
                  </a:lnTo>
                  <a:lnTo>
                    <a:pt x="48" y="20"/>
                  </a:lnTo>
                  <a:lnTo>
                    <a:pt x="43" y="17"/>
                  </a:lnTo>
                  <a:lnTo>
                    <a:pt x="40" y="17"/>
                  </a:lnTo>
                  <a:lnTo>
                    <a:pt x="36" y="14"/>
                  </a:lnTo>
                  <a:lnTo>
                    <a:pt x="31" y="14"/>
                  </a:lnTo>
                  <a:lnTo>
                    <a:pt x="28" y="13"/>
                  </a:lnTo>
                  <a:lnTo>
                    <a:pt x="25" y="13"/>
                  </a:lnTo>
                  <a:lnTo>
                    <a:pt x="20" y="13"/>
                  </a:lnTo>
                  <a:lnTo>
                    <a:pt x="16" y="13"/>
                  </a:lnTo>
                  <a:lnTo>
                    <a:pt x="11" y="13"/>
                  </a:lnTo>
                  <a:lnTo>
                    <a:pt x="7" y="13"/>
                  </a:lnTo>
                  <a:lnTo>
                    <a:pt x="4" y="13"/>
                  </a:lnTo>
                  <a:lnTo>
                    <a:pt x="2" y="13"/>
                  </a:lnTo>
                  <a:lnTo>
                    <a:pt x="0" y="8"/>
                  </a:lnTo>
                  <a:lnTo>
                    <a:pt x="0" y="5"/>
                  </a:lnTo>
                  <a:lnTo>
                    <a:pt x="2" y="4"/>
                  </a:lnTo>
                  <a:lnTo>
                    <a:pt x="7" y="4"/>
                  </a:lnTo>
                  <a:lnTo>
                    <a:pt x="10" y="2"/>
                  </a:lnTo>
                  <a:lnTo>
                    <a:pt x="13" y="2"/>
                  </a:ln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80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30799070"/>
      </p:ext>
    </p:extLst>
  </p:cSld>
  <p:clrMapOvr>
    <a:masterClrMapping/>
  </p:clrMapOvr>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73076" y="274747"/>
            <a:ext cx="8213725" cy="1540112"/>
          </a:xfrm>
        </p:spPr>
        <p:txBody>
          <a:bodyPr>
            <a:normAutofit fontScale="90000"/>
          </a:bodyPr>
          <a:lstStyle/>
          <a:p>
            <a:r>
              <a:rPr lang="en-US" sz="3600" b="1" dirty="0"/>
              <a:t>Standard Precautions</a:t>
            </a:r>
            <a:br>
              <a:rPr lang="en-US" sz="3600" b="1" dirty="0"/>
            </a:br>
            <a:r>
              <a:rPr lang="en-US" sz="3600" b="1" u="sng" dirty="0"/>
              <a:t>MASK, EYE PROTECTION, </a:t>
            </a:r>
            <a:br>
              <a:rPr lang="en-US" sz="3600" b="1" u="sng" dirty="0"/>
            </a:br>
            <a:r>
              <a:rPr lang="en-US" sz="3600" b="1" u="sng" dirty="0"/>
              <a:t>FACE SHIELD</a:t>
            </a:r>
          </a:p>
        </p:txBody>
      </p:sp>
      <p:sp>
        <p:nvSpPr>
          <p:cNvPr id="110595" name="Rectangle 3"/>
          <p:cNvSpPr>
            <a:spLocks noGrp="1" noChangeArrowheads="1"/>
          </p:cNvSpPr>
          <p:nvPr>
            <p:ph type="body" sz="half" idx="1"/>
          </p:nvPr>
        </p:nvSpPr>
        <p:spPr>
          <a:xfrm>
            <a:off x="457201" y="2013288"/>
            <a:ext cx="8380413" cy="4084578"/>
          </a:xfrm>
        </p:spPr>
        <p:txBody>
          <a:bodyPr/>
          <a:lstStyle/>
          <a:p>
            <a:pPr marL="238125" indent="-238125">
              <a:lnSpc>
                <a:spcPct val="95000"/>
              </a:lnSpc>
            </a:pPr>
            <a:r>
              <a:rPr lang="en-US" sz="3600" dirty="0"/>
              <a:t>Wear a mask and eye protection or a face shield:</a:t>
            </a:r>
          </a:p>
          <a:p>
            <a:pPr lvl="1">
              <a:lnSpc>
                <a:spcPct val="95000"/>
              </a:lnSpc>
            </a:pPr>
            <a:r>
              <a:rPr lang="en-US" sz="3600" dirty="0"/>
              <a:t>to protect mucous membranes of the eyes, nose, and mouth</a:t>
            </a:r>
          </a:p>
        </p:txBody>
      </p:sp>
      <p:grpSp>
        <p:nvGrpSpPr>
          <p:cNvPr id="110616" name="Group 24"/>
          <p:cNvGrpSpPr>
            <a:grpSpLocks/>
          </p:cNvGrpSpPr>
          <p:nvPr/>
        </p:nvGrpSpPr>
        <p:grpSpPr bwMode="auto">
          <a:xfrm rot="428104">
            <a:off x="4543425" y="4008259"/>
            <a:ext cx="3741738" cy="2400987"/>
            <a:chOff x="3248" y="2491"/>
            <a:chExt cx="2357" cy="1512"/>
          </a:xfrm>
        </p:grpSpPr>
        <p:sp>
          <p:nvSpPr>
            <p:cNvPr id="110604" name="AutoShape 12"/>
            <p:cNvSpPr>
              <a:spLocks noChangeAspect="1" noChangeArrowheads="1" noTextEdit="1"/>
            </p:cNvSpPr>
            <p:nvPr/>
          </p:nvSpPr>
          <p:spPr bwMode="auto">
            <a:xfrm>
              <a:off x="3249" y="2491"/>
              <a:ext cx="2356" cy="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0606" name="Freeform 14"/>
            <p:cNvSpPr>
              <a:spLocks noEditPoints="1"/>
            </p:cNvSpPr>
            <p:nvPr/>
          </p:nvSpPr>
          <p:spPr bwMode="auto">
            <a:xfrm>
              <a:off x="3248" y="2610"/>
              <a:ext cx="2320" cy="1329"/>
            </a:xfrm>
            <a:custGeom>
              <a:avLst/>
              <a:gdLst>
                <a:gd name="T0" fmla="*/ 3760 w 4225"/>
                <a:gd name="T1" fmla="*/ 573 h 2422"/>
                <a:gd name="T2" fmla="*/ 3309 w 4225"/>
                <a:gd name="T3" fmla="*/ 491 h 2422"/>
                <a:gd name="T4" fmla="*/ 2849 w 4225"/>
                <a:gd name="T5" fmla="*/ 459 h 2422"/>
                <a:gd name="T6" fmla="*/ 2415 w 4225"/>
                <a:gd name="T7" fmla="*/ 442 h 2422"/>
                <a:gd name="T8" fmla="*/ 2292 w 4225"/>
                <a:gd name="T9" fmla="*/ 244 h 2422"/>
                <a:gd name="T10" fmla="*/ 2170 w 4225"/>
                <a:gd name="T11" fmla="*/ 54 h 2422"/>
                <a:gd name="T12" fmla="*/ 1927 w 4225"/>
                <a:gd name="T13" fmla="*/ 12 h 2422"/>
                <a:gd name="T14" fmla="*/ 1777 w 4225"/>
                <a:gd name="T15" fmla="*/ 149 h 2422"/>
                <a:gd name="T16" fmla="*/ 1658 w 4225"/>
                <a:gd name="T17" fmla="*/ 353 h 2422"/>
                <a:gd name="T18" fmla="*/ 1509 w 4225"/>
                <a:gd name="T19" fmla="*/ 511 h 2422"/>
                <a:gd name="T20" fmla="*/ 1223 w 4225"/>
                <a:gd name="T21" fmla="*/ 553 h 2422"/>
                <a:gd name="T22" fmla="*/ 932 w 4225"/>
                <a:gd name="T23" fmla="*/ 590 h 2422"/>
                <a:gd name="T24" fmla="*/ 643 w 4225"/>
                <a:gd name="T25" fmla="*/ 634 h 2422"/>
                <a:gd name="T26" fmla="*/ 363 w 4225"/>
                <a:gd name="T27" fmla="*/ 694 h 2422"/>
                <a:gd name="T28" fmla="*/ 133 w 4225"/>
                <a:gd name="T29" fmla="*/ 778 h 2422"/>
                <a:gd name="T30" fmla="*/ 0 w 4225"/>
                <a:gd name="T31" fmla="*/ 937 h 2422"/>
                <a:gd name="T32" fmla="*/ 190 w 4225"/>
                <a:gd name="T33" fmla="*/ 1030 h 2422"/>
                <a:gd name="T34" fmla="*/ 441 w 4225"/>
                <a:gd name="T35" fmla="*/ 1037 h 2422"/>
                <a:gd name="T36" fmla="*/ 684 w 4225"/>
                <a:gd name="T37" fmla="*/ 1046 h 2422"/>
                <a:gd name="T38" fmla="*/ 907 w 4225"/>
                <a:gd name="T39" fmla="*/ 1159 h 2422"/>
                <a:gd name="T40" fmla="*/ 830 w 4225"/>
                <a:gd name="T41" fmla="*/ 1285 h 2422"/>
                <a:gd name="T42" fmla="*/ 676 w 4225"/>
                <a:gd name="T43" fmla="*/ 1333 h 2422"/>
                <a:gd name="T44" fmla="*/ 694 w 4225"/>
                <a:gd name="T45" fmla="*/ 1481 h 2422"/>
                <a:gd name="T46" fmla="*/ 899 w 4225"/>
                <a:gd name="T47" fmla="*/ 1436 h 2422"/>
                <a:gd name="T48" fmla="*/ 1008 w 4225"/>
                <a:gd name="T49" fmla="*/ 1520 h 2422"/>
                <a:gd name="T50" fmla="*/ 1076 w 4225"/>
                <a:gd name="T51" fmla="*/ 1665 h 2422"/>
                <a:gd name="T52" fmla="*/ 1156 w 4225"/>
                <a:gd name="T53" fmla="*/ 1805 h 2422"/>
                <a:gd name="T54" fmla="*/ 1258 w 4225"/>
                <a:gd name="T55" fmla="*/ 1935 h 2422"/>
                <a:gd name="T56" fmla="*/ 1443 w 4225"/>
                <a:gd name="T57" fmla="*/ 2088 h 2422"/>
                <a:gd name="T58" fmla="*/ 1692 w 4225"/>
                <a:gd name="T59" fmla="*/ 2271 h 2422"/>
                <a:gd name="T60" fmla="*/ 1955 w 4225"/>
                <a:gd name="T61" fmla="*/ 2399 h 2422"/>
                <a:gd name="T62" fmla="*/ 2234 w 4225"/>
                <a:gd name="T63" fmla="*/ 2405 h 2422"/>
                <a:gd name="T64" fmla="*/ 2513 w 4225"/>
                <a:gd name="T65" fmla="*/ 2237 h 2422"/>
                <a:gd name="T66" fmla="*/ 2763 w 4225"/>
                <a:gd name="T67" fmla="*/ 2002 h 2422"/>
                <a:gd name="T68" fmla="*/ 2954 w 4225"/>
                <a:gd name="T69" fmla="*/ 1726 h 2422"/>
                <a:gd name="T70" fmla="*/ 3044 w 4225"/>
                <a:gd name="T71" fmla="*/ 1405 h 2422"/>
                <a:gd name="T72" fmla="*/ 3197 w 4225"/>
                <a:gd name="T73" fmla="*/ 1186 h 2422"/>
                <a:gd name="T74" fmla="*/ 3491 w 4225"/>
                <a:gd name="T75" fmla="*/ 1121 h 2422"/>
                <a:gd name="T76" fmla="*/ 3791 w 4225"/>
                <a:gd name="T77" fmla="*/ 1074 h 2422"/>
                <a:gd name="T78" fmla="*/ 4081 w 4225"/>
                <a:gd name="T79" fmla="*/ 995 h 2422"/>
                <a:gd name="T80" fmla="*/ 4217 w 4225"/>
                <a:gd name="T81" fmla="*/ 811 h 2422"/>
                <a:gd name="T82" fmla="*/ 985 w 4225"/>
                <a:gd name="T83" fmla="*/ 920 h 2422"/>
                <a:gd name="T84" fmla="*/ 834 w 4225"/>
                <a:gd name="T85" fmla="*/ 877 h 2422"/>
                <a:gd name="T86" fmla="*/ 670 w 4225"/>
                <a:gd name="T87" fmla="*/ 867 h 2422"/>
                <a:gd name="T88" fmla="*/ 503 w 4225"/>
                <a:gd name="T89" fmla="*/ 863 h 2422"/>
                <a:gd name="T90" fmla="*/ 526 w 4225"/>
                <a:gd name="T91" fmla="*/ 839 h 2422"/>
                <a:gd name="T92" fmla="*/ 734 w 4225"/>
                <a:gd name="T93" fmla="*/ 800 h 2422"/>
                <a:gd name="T94" fmla="*/ 940 w 4225"/>
                <a:gd name="T95" fmla="*/ 760 h 2422"/>
                <a:gd name="T96" fmla="*/ 1151 w 4225"/>
                <a:gd name="T97" fmla="*/ 733 h 2422"/>
                <a:gd name="T98" fmla="*/ 2941 w 4225"/>
                <a:gd name="T99" fmla="*/ 982 h 2422"/>
                <a:gd name="T100" fmla="*/ 2774 w 4225"/>
                <a:gd name="T101" fmla="*/ 773 h 2422"/>
                <a:gd name="T102" fmla="*/ 2602 w 4225"/>
                <a:gd name="T103" fmla="*/ 624 h 2422"/>
                <a:gd name="T104" fmla="*/ 2947 w 4225"/>
                <a:gd name="T105" fmla="*/ 644 h 2422"/>
                <a:gd name="T106" fmla="*/ 3306 w 4225"/>
                <a:gd name="T107" fmla="*/ 669 h 2422"/>
                <a:gd name="T108" fmla="*/ 3652 w 4225"/>
                <a:gd name="T109" fmla="*/ 723 h 2422"/>
                <a:gd name="T110" fmla="*/ 3963 w 4225"/>
                <a:gd name="T111" fmla="*/ 831 h 2422"/>
                <a:gd name="T112" fmla="*/ 3729 w 4225"/>
                <a:gd name="T113" fmla="*/ 894 h 2422"/>
                <a:gd name="T114" fmla="*/ 3486 w 4225"/>
                <a:gd name="T115" fmla="*/ 941 h 2422"/>
                <a:gd name="T116" fmla="*/ 3244 w 4225"/>
                <a:gd name="T117" fmla="*/ 991 h 2422"/>
                <a:gd name="T118" fmla="*/ 3017 w 4225"/>
                <a:gd name="T119" fmla="*/ 1070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25" h="2422">
                  <a:moveTo>
                    <a:pt x="4150" y="730"/>
                  </a:moveTo>
                  <a:lnTo>
                    <a:pt x="4125" y="716"/>
                  </a:lnTo>
                  <a:lnTo>
                    <a:pt x="4099" y="703"/>
                  </a:lnTo>
                  <a:lnTo>
                    <a:pt x="4074" y="691"/>
                  </a:lnTo>
                  <a:lnTo>
                    <a:pt x="4050" y="678"/>
                  </a:lnTo>
                  <a:lnTo>
                    <a:pt x="4024" y="665"/>
                  </a:lnTo>
                  <a:lnTo>
                    <a:pt x="3999" y="655"/>
                  </a:lnTo>
                  <a:lnTo>
                    <a:pt x="3973" y="644"/>
                  </a:lnTo>
                  <a:lnTo>
                    <a:pt x="3948" y="636"/>
                  </a:lnTo>
                  <a:lnTo>
                    <a:pt x="3921" y="624"/>
                  </a:lnTo>
                  <a:lnTo>
                    <a:pt x="3894" y="614"/>
                  </a:lnTo>
                  <a:lnTo>
                    <a:pt x="3867" y="606"/>
                  </a:lnTo>
                  <a:lnTo>
                    <a:pt x="3840" y="597"/>
                  </a:lnTo>
                  <a:lnTo>
                    <a:pt x="3814" y="589"/>
                  </a:lnTo>
                  <a:lnTo>
                    <a:pt x="3787" y="580"/>
                  </a:lnTo>
                  <a:lnTo>
                    <a:pt x="3760" y="573"/>
                  </a:lnTo>
                  <a:lnTo>
                    <a:pt x="3733" y="568"/>
                  </a:lnTo>
                  <a:lnTo>
                    <a:pt x="3705" y="559"/>
                  </a:lnTo>
                  <a:lnTo>
                    <a:pt x="3676" y="552"/>
                  </a:lnTo>
                  <a:lnTo>
                    <a:pt x="3648" y="545"/>
                  </a:lnTo>
                  <a:lnTo>
                    <a:pt x="3621" y="541"/>
                  </a:lnTo>
                  <a:lnTo>
                    <a:pt x="3593" y="534"/>
                  </a:lnTo>
                  <a:lnTo>
                    <a:pt x="3565" y="528"/>
                  </a:lnTo>
                  <a:lnTo>
                    <a:pt x="3536" y="524"/>
                  </a:lnTo>
                  <a:lnTo>
                    <a:pt x="3510" y="520"/>
                  </a:lnTo>
                  <a:lnTo>
                    <a:pt x="3480" y="514"/>
                  </a:lnTo>
                  <a:lnTo>
                    <a:pt x="3452" y="510"/>
                  </a:lnTo>
                  <a:lnTo>
                    <a:pt x="3423" y="505"/>
                  </a:lnTo>
                  <a:lnTo>
                    <a:pt x="3395" y="503"/>
                  </a:lnTo>
                  <a:lnTo>
                    <a:pt x="3365" y="498"/>
                  </a:lnTo>
                  <a:lnTo>
                    <a:pt x="3337" y="494"/>
                  </a:lnTo>
                  <a:lnTo>
                    <a:pt x="3309" y="491"/>
                  </a:lnTo>
                  <a:lnTo>
                    <a:pt x="3280" y="490"/>
                  </a:lnTo>
                  <a:lnTo>
                    <a:pt x="3251" y="486"/>
                  </a:lnTo>
                  <a:lnTo>
                    <a:pt x="3221" y="483"/>
                  </a:lnTo>
                  <a:lnTo>
                    <a:pt x="3193" y="480"/>
                  </a:lnTo>
                  <a:lnTo>
                    <a:pt x="3164" y="477"/>
                  </a:lnTo>
                  <a:lnTo>
                    <a:pt x="3135" y="474"/>
                  </a:lnTo>
                  <a:lnTo>
                    <a:pt x="3105" y="473"/>
                  </a:lnTo>
                  <a:lnTo>
                    <a:pt x="3077" y="470"/>
                  </a:lnTo>
                  <a:lnTo>
                    <a:pt x="3049" y="470"/>
                  </a:lnTo>
                  <a:lnTo>
                    <a:pt x="3019" y="467"/>
                  </a:lnTo>
                  <a:lnTo>
                    <a:pt x="2991" y="466"/>
                  </a:lnTo>
                  <a:lnTo>
                    <a:pt x="2962" y="463"/>
                  </a:lnTo>
                  <a:lnTo>
                    <a:pt x="2934" y="463"/>
                  </a:lnTo>
                  <a:lnTo>
                    <a:pt x="2906" y="462"/>
                  </a:lnTo>
                  <a:lnTo>
                    <a:pt x="2877" y="460"/>
                  </a:lnTo>
                  <a:lnTo>
                    <a:pt x="2849" y="459"/>
                  </a:lnTo>
                  <a:lnTo>
                    <a:pt x="2822" y="459"/>
                  </a:lnTo>
                  <a:lnTo>
                    <a:pt x="2793" y="456"/>
                  </a:lnTo>
                  <a:lnTo>
                    <a:pt x="2764" y="454"/>
                  </a:lnTo>
                  <a:lnTo>
                    <a:pt x="2736" y="453"/>
                  </a:lnTo>
                  <a:lnTo>
                    <a:pt x="2709" y="453"/>
                  </a:lnTo>
                  <a:lnTo>
                    <a:pt x="2681" y="452"/>
                  </a:lnTo>
                  <a:lnTo>
                    <a:pt x="2654" y="450"/>
                  </a:lnTo>
                  <a:lnTo>
                    <a:pt x="2626" y="450"/>
                  </a:lnTo>
                  <a:lnTo>
                    <a:pt x="2599" y="450"/>
                  </a:lnTo>
                  <a:lnTo>
                    <a:pt x="2571" y="449"/>
                  </a:lnTo>
                  <a:lnTo>
                    <a:pt x="2544" y="447"/>
                  </a:lnTo>
                  <a:lnTo>
                    <a:pt x="2517" y="446"/>
                  </a:lnTo>
                  <a:lnTo>
                    <a:pt x="2491" y="446"/>
                  </a:lnTo>
                  <a:lnTo>
                    <a:pt x="2466" y="445"/>
                  </a:lnTo>
                  <a:lnTo>
                    <a:pt x="2440" y="443"/>
                  </a:lnTo>
                  <a:lnTo>
                    <a:pt x="2415" y="442"/>
                  </a:lnTo>
                  <a:lnTo>
                    <a:pt x="2390" y="442"/>
                  </a:lnTo>
                  <a:lnTo>
                    <a:pt x="2377" y="429"/>
                  </a:lnTo>
                  <a:lnTo>
                    <a:pt x="2368" y="418"/>
                  </a:lnTo>
                  <a:lnTo>
                    <a:pt x="2358" y="405"/>
                  </a:lnTo>
                  <a:lnTo>
                    <a:pt x="2351" y="394"/>
                  </a:lnTo>
                  <a:lnTo>
                    <a:pt x="2343" y="379"/>
                  </a:lnTo>
                  <a:lnTo>
                    <a:pt x="2337" y="367"/>
                  </a:lnTo>
                  <a:lnTo>
                    <a:pt x="2330" y="354"/>
                  </a:lnTo>
                  <a:lnTo>
                    <a:pt x="2326" y="341"/>
                  </a:lnTo>
                  <a:lnTo>
                    <a:pt x="2319" y="327"/>
                  </a:lnTo>
                  <a:lnTo>
                    <a:pt x="2313" y="313"/>
                  </a:lnTo>
                  <a:lnTo>
                    <a:pt x="2309" y="299"/>
                  </a:lnTo>
                  <a:lnTo>
                    <a:pt x="2305" y="286"/>
                  </a:lnTo>
                  <a:lnTo>
                    <a:pt x="2300" y="272"/>
                  </a:lnTo>
                  <a:lnTo>
                    <a:pt x="2296" y="258"/>
                  </a:lnTo>
                  <a:lnTo>
                    <a:pt x="2292" y="244"/>
                  </a:lnTo>
                  <a:lnTo>
                    <a:pt x="2288" y="231"/>
                  </a:lnTo>
                  <a:lnTo>
                    <a:pt x="2282" y="215"/>
                  </a:lnTo>
                  <a:lnTo>
                    <a:pt x="2276" y="201"/>
                  </a:lnTo>
                  <a:lnTo>
                    <a:pt x="2271" y="189"/>
                  </a:lnTo>
                  <a:lnTo>
                    <a:pt x="2266" y="176"/>
                  </a:lnTo>
                  <a:lnTo>
                    <a:pt x="2261" y="162"/>
                  </a:lnTo>
                  <a:lnTo>
                    <a:pt x="2255" y="149"/>
                  </a:lnTo>
                  <a:lnTo>
                    <a:pt x="2248" y="136"/>
                  </a:lnTo>
                  <a:lnTo>
                    <a:pt x="2242" y="125"/>
                  </a:lnTo>
                  <a:lnTo>
                    <a:pt x="2234" y="112"/>
                  </a:lnTo>
                  <a:lnTo>
                    <a:pt x="2225" y="101"/>
                  </a:lnTo>
                  <a:lnTo>
                    <a:pt x="2216" y="90"/>
                  </a:lnTo>
                  <a:lnTo>
                    <a:pt x="2206" y="81"/>
                  </a:lnTo>
                  <a:lnTo>
                    <a:pt x="2194" y="71"/>
                  </a:lnTo>
                  <a:lnTo>
                    <a:pt x="2183" y="63"/>
                  </a:lnTo>
                  <a:lnTo>
                    <a:pt x="2170" y="54"/>
                  </a:lnTo>
                  <a:lnTo>
                    <a:pt x="2158" y="47"/>
                  </a:lnTo>
                  <a:lnTo>
                    <a:pt x="2136" y="37"/>
                  </a:lnTo>
                  <a:lnTo>
                    <a:pt x="2118" y="29"/>
                  </a:lnTo>
                  <a:lnTo>
                    <a:pt x="2101" y="22"/>
                  </a:lnTo>
                  <a:lnTo>
                    <a:pt x="2084" y="16"/>
                  </a:lnTo>
                  <a:lnTo>
                    <a:pt x="2067" y="10"/>
                  </a:lnTo>
                  <a:lnTo>
                    <a:pt x="2050" y="7"/>
                  </a:lnTo>
                  <a:lnTo>
                    <a:pt x="2035" y="3"/>
                  </a:lnTo>
                  <a:lnTo>
                    <a:pt x="2020" y="3"/>
                  </a:lnTo>
                  <a:lnTo>
                    <a:pt x="2005" y="0"/>
                  </a:lnTo>
                  <a:lnTo>
                    <a:pt x="1991" y="0"/>
                  </a:lnTo>
                  <a:lnTo>
                    <a:pt x="1977" y="0"/>
                  </a:lnTo>
                  <a:lnTo>
                    <a:pt x="1964" y="3"/>
                  </a:lnTo>
                  <a:lnTo>
                    <a:pt x="1951" y="5"/>
                  </a:lnTo>
                  <a:lnTo>
                    <a:pt x="1938" y="7"/>
                  </a:lnTo>
                  <a:lnTo>
                    <a:pt x="1927" y="12"/>
                  </a:lnTo>
                  <a:lnTo>
                    <a:pt x="1917" y="17"/>
                  </a:lnTo>
                  <a:lnTo>
                    <a:pt x="1904" y="22"/>
                  </a:lnTo>
                  <a:lnTo>
                    <a:pt x="1893" y="27"/>
                  </a:lnTo>
                  <a:lnTo>
                    <a:pt x="1882" y="33"/>
                  </a:lnTo>
                  <a:lnTo>
                    <a:pt x="1873" y="41"/>
                  </a:lnTo>
                  <a:lnTo>
                    <a:pt x="1862" y="47"/>
                  </a:lnTo>
                  <a:lnTo>
                    <a:pt x="1852" y="56"/>
                  </a:lnTo>
                  <a:lnTo>
                    <a:pt x="1844" y="64"/>
                  </a:lnTo>
                  <a:lnTo>
                    <a:pt x="1835" y="74"/>
                  </a:lnTo>
                  <a:lnTo>
                    <a:pt x="1825" y="82"/>
                  </a:lnTo>
                  <a:lnTo>
                    <a:pt x="1817" y="92"/>
                  </a:lnTo>
                  <a:lnTo>
                    <a:pt x="1808" y="102"/>
                  </a:lnTo>
                  <a:lnTo>
                    <a:pt x="1800" y="115"/>
                  </a:lnTo>
                  <a:lnTo>
                    <a:pt x="1791" y="125"/>
                  </a:lnTo>
                  <a:lnTo>
                    <a:pt x="1784" y="136"/>
                  </a:lnTo>
                  <a:lnTo>
                    <a:pt x="1777" y="149"/>
                  </a:lnTo>
                  <a:lnTo>
                    <a:pt x="1770" y="162"/>
                  </a:lnTo>
                  <a:lnTo>
                    <a:pt x="1762" y="173"/>
                  </a:lnTo>
                  <a:lnTo>
                    <a:pt x="1753" y="184"/>
                  </a:lnTo>
                  <a:lnTo>
                    <a:pt x="1746" y="197"/>
                  </a:lnTo>
                  <a:lnTo>
                    <a:pt x="1739" y="210"/>
                  </a:lnTo>
                  <a:lnTo>
                    <a:pt x="1731" y="222"/>
                  </a:lnTo>
                  <a:lnTo>
                    <a:pt x="1725" y="235"/>
                  </a:lnTo>
                  <a:lnTo>
                    <a:pt x="1716" y="248"/>
                  </a:lnTo>
                  <a:lnTo>
                    <a:pt x="1711" y="262"/>
                  </a:lnTo>
                  <a:lnTo>
                    <a:pt x="1702" y="275"/>
                  </a:lnTo>
                  <a:lnTo>
                    <a:pt x="1695" y="288"/>
                  </a:lnTo>
                  <a:lnTo>
                    <a:pt x="1688" y="300"/>
                  </a:lnTo>
                  <a:lnTo>
                    <a:pt x="1681" y="314"/>
                  </a:lnTo>
                  <a:lnTo>
                    <a:pt x="1673" y="327"/>
                  </a:lnTo>
                  <a:lnTo>
                    <a:pt x="1665" y="340"/>
                  </a:lnTo>
                  <a:lnTo>
                    <a:pt x="1658" y="353"/>
                  </a:lnTo>
                  <a:lnTo>
                    <a:pt x="1651" y="365"/>
                  </a:lnTo>
                  <a:lnTo>
                    <a:pt x="1643" y="377"/>
                  </a:lnTo>
                  <a:lnTo>
                    <a:pt x="1634" y="388"/>
                  </a:lnTo>
                  <a:lnTo>
                    <a:pt x="1626" y="399"/>
                  </a:lnTo>
                  <a:lnTo>
                    <a:pt x="1617" y="412"/>
                  </a:lnTo>
                  <a:lnTo>
                    <a:pt x="1609" y="422"/>
                  </a:lnTo>
                  <a:lnTo>
                    <a:pt x="1600" y="433"/>
                  </a:lnTo>
                  <a:lnTo>
                    <a:pt x="1592" y="443"/>
                  </a:lnTo>
                  <a:lnTo>
                    <a:pt x="1583" y="454"/>
                  </a:lnTo>
                  <a:lnTo>
                    <a:pt x="1572" y="463"/>
                  </a:lnTo>
                  <a:lnTo>
                    <a:pt x="1562" y="473"/>
                  </a:lnTo>
                  <a:lnTo>
                    <a:pt x="1552" y="481"/>
                  </a:lnTo>
                  <a:lnTo>
                    <a:pt x="1542" y="490"/>
                  </a:lnTo>
                  <a:lnTo>
                    <a:pt x="1531" y="497"/>
                  </a:lnTo>
                  <a:lnTo>
                    <a:pt x="1520" y="504"/>
                  </a:lnTo>
                  <a:lnTo>
                    <a:pt x="1509" y="511"/>
                  </a:lnTo>
                  <a:lnTo>
                    <a:pt x="1499" y="518"/>
                  </a:lnTo>
                  <a:lnTo>
                    <a:pt x="1479" y="520"/>
                  </a:lnTo>
                  <a:lnTo>
                    <a:pt x="1460" y="522"/>
                  </a:lnTo>
                  <a:lnTo>
                    <a:pt x="1442" y="524"/>
                  </a:lnTo>
                  <a:lnTo>
                    <a:pt x="1425" y="528"/>
                  </a:lnTo>
                  <a:lnTo>
                    <a:pt x="1405" y="529"/>
                  </a:lnTo>
                  <a:lnTo>
                    <a:pt x="1387" y="532"/>
                  </a:lnTo>
                  <a:lnTo>
                    <a:pt x="1369" y="534"/>
                  </a:lnTo>
                  <a:lnTo>
                    <a:pt x="1352" y="538"/>
                  </a:lnTo>
                  <a:lnTo>
                    <a:pt x="1332" y="539"/>
                  </a:lnTo>
                  <a:lnTo>
                    <a:pt x="1315" y="542"/>
                  </a:lnTo>
                  <a:lnTo>
                    <a:pt x="1295" y="544"/>
                  </a:lnTo>
                  <a:lnTo>
                    <a:pt x="1278" y="548"/>
                  </a:lnTo>
                  <a:lnTo>
                    <a:pt x="1260" y="549"/>
                  </a:lnTo>
                  <a:lnTo>
                    <a:pt x="1241" y="552"/>
                  </a:lnTo>
                  <a:lnTo>
                    <a:pt x="1223" y="553"/>
                  </a:lnTo>
                  <a:lnTo>
                    <a:pt x="1206" y="558"/>
                  </a:lnTo>
                  <a:lnTo>
                    <a:pt x="1186" y="559"/>
                  </a:lnTo>
                  <a:lnTo>
                    <a:pt x="1168" y="562"/>
                  </a:lnTo>
                  <a:lnTo>
                    <a:pt x="1149" y="563"/>
                  </a:lnTo>
                  <a:lnTo>
                    <a:pt x="1132" y="566"/>
                  </a:lnTo>
                  <a:lnTo>
                    <a:pt x="1113" y="568"/>
                  </a:lnTo>
                  <a:lnTo>
                    <a:pt x="1094" y="570"/>
                  </a:lnTo>
                  <a:lnTo>
                    <a:pt x="1076" y="572"/>
                  </a:lnTo>
                  <a:lnTo>
                    <a:pt x="1059" y="575"/>
                  </a:lnTo>
                  <a:lnTo>
                    <a:pt x="1040" y="576"/>
                  </a:lnTo>
                  <a:lnTo>
                    <a:pt x="1022" y="579"/>
                  </a:lnTo>
                  <a:lnTo>
                    <a:pt x="1004" y="580"/>
                  </a:lnTo>
                  <a:lnTo>
                    <a:pt x="987" y="585"/>
                  </a:lnTo>
                  <a:lnTo>
                    <a:pt x="968" y="586"/>
                  </a:lnTo>
                  <a:lnTo>
                    <a:pt x="950" y="589"/>
                  </a:lnTo>
                  <a:lnTo>
                    <a:pt x="932" y="590"/>
                  </a:lnTo>
                  <a:lnTo>
                    <a:pt x="915" y="594"/>
                  </a:lnTo>
                  <a:lnTo>
                    <a:pt x="895" y="596"/>
                  </a:lnTo>
                  <a:lnTo>
                    <a:pt x="876" y="599"/>
                  </a:lnTo>
                  <a:lnTo>
                    <a:pt x="858" y="600"/>
                  </a:lnTo>
                  <a:lnTo>
                    <a:pt x="841" y="603"/>
                  </a:lnTo>
                  <a:lnTo>
                    <a:pt x="823" y="604"/>
                  </a:lnTo>
                  <a:lnTo>
                    <a:pt x="804" y="609"/>
                  </a:lnTo>
                  <a:lnTo>
                    <a:pt x="786" y="610"/>
                  </a:lnTo>
                  <a:lnTo>
                    <a:pt x="769" y="614"/>
                  </a:lnTo>
                  <a:lnTo>
                    <a:pt x="751" y="616"/>
                  </a:lnTo>
                  <a:lnTo>
                    <a:pt x="732" y="619"/>
                  </a:lnTo>
                  <a:lnTo>
                    <a:pt x="714" y="621"/>
                  </a:lnTo>
                  <a:lnTo>
                    <a:pt x="697" y="626"/>
                  </a:lnTo>
                  <a:lnTo>
                    <a:pt x="678" y="628"/>
                  </a:lnTo>
                  <a:lnTo>
                    <a:pt x="660" y="631"/>
                  </a:lnTo>
                  <a:lnTo>
                    <a:pt x="643" y="634"/>
                  </a:lnTo>
                  <a:lnTo>
                    <a:pt x="626" y="638"/>
                  </a:lnTo>
                  <a:lnTo>
                    <a:pt x="608" y="641"/>
                  </a:lnTo>
                  <a:lnTo>
                    <a:pt x="589" y="644"/>
                  </a:lnTo>
                  <a:lnTo>
                    <a:pt x="571" y="647"/>
                  </a:lnTo>
                  <a:lnTo>
                    <a:pt x="554" y="651"/>
                  </a:lnTo>
                  <a:lnTo>
                    <a:pt x="536" y="654"/>
                  </a:lnTo>
                  <a:lnTo>
                    <a:pt x="519" y="657"/>
                  </a:lnTo>
                  <a:lnTo>
                    <a:pt x="502" y="661"/>
                  </a:lnTo>
                  <a:lnTo>
                    <a:pt x="485" y="665"/>
                  </a:lnTo>
                  <a:lnTo>
                    <a:pt x="466" y="668"/>
                  </a:lnTo>
                  <a:lnTo>
                    <a:pt x="449" y="672"/>
                  </a:lnTo>
                  <a:lnTo>
                    <a:pt x="431" y="677"/>
                  </a:lnTo>
                  <a:lnTo>
                    <a:pt x="414" y="681"/>
                  </a:lnTo>
                  <a:lnTo>
                    <a:pt x="397" y="685"/>
                  </a:lnTo>
                  <a:lnTo>
                    <a:pt x="380" y="689"/>
                  </a:lnTo>
                  <a:lnTo>
                    <a:pt x="363" y="694"/>
                  </a:lnTo>
                  <a:lnTo>
                    <a:pt x="346" y="699"/>
                  </a:lnTo>
                  <a:lnTo>
                    <a:pt x="332" y="703"/>
                  </a:lnTo>
                  <a:lnTo>
                    <a:pt x="319" y="709"/>
                  </a:lnTo>
                  <a:lnTo>
                    <a:pt x="305" y="713"/>
                  </a:lnTo>
                  <a:lnTo>
                    <a:pt x="292" y="719"/>
                  </a:lnTo>
                  <a:lnTo>
                    <a:pt x="277" y="723"/>
                  </a:lnTo>
                  <a:lnTo>
                    <a:pt x="263" y="729"/>
                  </a:lnTo>
                  <a:lnTo>
                    <a:pt x="248" y="733"/>
                  </a:lnTo>
                  <a:lnTo>
                    <a:pt x="234" y="739"/>
                  </a:lnTo>
                  <a:lnTo>
                    <a:pt x="219" y="743"/>
                  </a:lnTo>
                  <a:lnTo>
                    <a:pt x="205" y="749"/>
                  </a:lnTo>
                  <a:lnTo>
                    <a:pt x="189" y="754"/>
                  </a:lnTo>
                  <a:lnTo>
                    <a:pt x="175" y="760"/>
                  </a:lnTo>
                  <a:lnTo>
                    <a:pt x="159" y="766"/>
                  </a:lnTo>
                  <a:lnTo>
                    <a:pt x="145" y="773"/>
                  </a:lnTo>
                  <a:lnTo>
                    <a:pt x="133" y="778"/>
                  </a:lnTo>
                  <a:lnTo>
                    <a:pt x="120" y="787"/>
                  </a:lnTo>
                  <a:lnTo>
                    <a:pt x="106" y="793"/>
                  </a:lnTo>
                  <a:lnTo>
                    <a:pt x="93" y="800"/>
                  </a:lnTo>
                  <a:lnTo>
                    <a:pt x="80" y="808"/>
                  </a:lnTo>
                  <a:lnTo>
                    <a:pt x="70" y="817"/>
                  </a:lnTo>
                  <a:lnTo>
                    <a:pt x="58" y="825"/>
                  </a:lnTo>
                  <a:lnTo>
                    <a:pt x="48" y="835"/>
                  </a:lnTo>
                  <a:lnTo>
                    <a:pt x="39" y="845"/>
                  </a:lnTo>
                  <a:lnTo>
                    <a:pt x="31" y="856"/>
                  </a:lnTo>
                  <a:lnTo>
                    <a:pt x="22" y="866"/>
                  </a:lnTo>
                  <a:lnTo>
                    <a:pt x="15" y="877"/>
                  </a:lnTo>
                  <a:lnTo>
                    <a:pt x="9" y="890"/>
                  </a:lnTo>
                  <a:lnTo>
                    <a:pt x="7" y="903"/>
                  </a:lnTo>
                  <a:lnTo>
                    <a:pt x="2" y="916"/>
                  </a:lnTo>
                  <a:lnTo>
                    <a:pt x="1" y="930"/>
                  </a:lnTo>
                  <a:lnTo>
                    <a:pt x="0" y="937"/>
                  </a:lnTo>
                  <a:lnTo>
                    <a:pt x="0" y="945"/>
                  </a:lnTo>
                  <a:lnTo>
                    <a:pt x="0" y="954"/>
                  </a:lnTo>
                  <a:lnTo>
                    <a:pt x="1" y="962"/>
                  </a:lnTo>
                  <a:lnTo>
                    <a:pt x="14" y="969"/>
                  </a:lnTo>
                  <a:lnTo>
                    <a:pt x="28" y="978"/>
                  </a:lnTo>
                  <a:lnTo>
                    <a:pt x="42" y="985"/>
                  </a:lnTo>
                  <a:lnTo>
                    <a:pt x="58" y="993"/>
                  </a:lnTo>
                  <a:lnTo>
                    <a:pt x="72" y="999"/>
                  </a:lnTo>
                  <a:lnTo>
                    <a:pt x="87" y="1005"/>
                  </a:lnTo>
                  <a:lnTo>
                    <a:pt x="101" y="1010"/>
                  </a:lnTo>
                  <a:lnTo>
                    <a:pt x="117" y="1016"/>
                  </a:lnTo>
                  <a:lnTo>
                    <a:pt x="131" y="1019"/>
                  </a:lnTo>
                  <a:lnTo>
                    <a:pt x="147" y="1023"/>
                  </a:lnTo>
                  <a:lnTo>
                    <a:pt x="161" y="1026"/>
                  </a:lnTo>
                  <a:lnTo>
                    <a:pt x="176" y="1029"/>
                  </a:lnTo>
                  <a:lnTo>
                    <a:pt x="190" y="1030"/>
                  </a:lnTo>
                  <a:lnTo>
                    <a:pt x="207" y="1033"/>
                  </a:lnTo>
                  <a:lnTo>
                    <a:pt x="222" y="1034"/>
                  </a:lnTo>
                  <a:lnTo>
                    <a:pt x="239" y="1037"/>
                  </a:lnTo>
                  <a:lnTo>
                    <a:pt x="253" y="1037"/>
                  </a:lnTo>
                  <a:lnTo>
                    <a:pt x="268" y="1037"/>
                  </a:lnTo>
                  <a:lnTo>
                    <a:pt x="284" y="1037"/>
                  </a:lnTo>
                  <a:lnTo>
                    <a:pt x="301" y="1039"/>
                  </a:lnTo>
                  <a:lnTo>
                    <a:pt x="315" y="1039"/>
                  </a:lnTo>
                  <a:lnTo>
                    <a:pt x="331" y="1039"/>
                  </a:lnTo>
                  <a:lnTo>
                    <a:pt x="346" y="1039"/>
                  </a:lnTo>
                  <a:lnTo>
                    <a:pt x="363" y="1040"/>
                  </a:lnTo>
                  <a:lnTo>
                    <a:pt x="377" y="1039"/>
                  </a:lnTo>
                  <a:lnTo>
                    <a:pt x="394" y="1039"/>
                  </a:lnTo>
                  <a:lnTo>
                    <a:pt x="408" y="1037"/>
                  </a:lnTo>
                  <a:lnTo>
                    <a:pt x="425" y="1037"/>
                  </a:lnTo>
                  <a:lnTo>
                    <a:pt x="441" y="1037"/>
                  </a:lnTo>
                  <a:lnTo>
                    <a:pt x="456" y="1037"/>
                  </a:lnTo>
                  <a:lnTo>
                    <a:pt x="472" y="1037"/>
                  </a:lnTo>
                  <a:lnTo>
                    <a:pt x="489" y="1037"/>
                  </a:lnTo>
                  <a:lnTo>
                    <a:pt x="503" y="1036"/>
                  </a:lnTo>
                  <a:lnTo>
                    <a:pt x="519" y="1036"/>
                  </a:lnTo>
                  <a:lnTo>
                    <a:pt x="534" y="1034"/>
                  </a:lnTo>
                  <a:lnTo>
                    <a:pt x="550" y="1034"/>
                  </a:lnTo>
                  <a:lnTo>
                    <a:pt x="564" y="1034"/>
                  </a:lnTo>
                  <a:lnTo>
                    <a:pt x="579" y="1034"/>
                  </a:lnTo>
                  <a:lnTo>
                    <a:pt x="595" y="1036"/>
                  </a:lnTo>
                  <a:lnTo>
                    <a:pt x="611" y="1037"/>
                  </a:lnTo>
                  <a:lnTo>
                    <a:pt x="625" y="1037"/>
                  </a:lnTo>
                  <a:lnTo>
                    <a:pt x="640" y="1039"/>
                  </a:lnTo>
                  <a:lnTo>
                    <a:pt x="654" y="1040"/>
                  </a:lnTo>
                  <a:lnTo>
                    <a:pt x="670" y="1044"/>
                  </a:lnTo>
                  <a:lnTo>
                    <a:pt x="684" y="1046"/>
                  </a:lnTo>
                  <a:lnTo>
                    <a:pt x="700" y="1050"/>
                  </a:lnTo>
                  <a:lnTo>
                    <a:pt x="715" y="1054"/>
                  </a:lnTo>
                  <a:lnTo>
                    <a:pt x="731" y="1058"/>
                  </a:lnTo>
                  <a:lnTo>
                    <a:pt x="743" y="1061"/>
                  </a:lnTo>
                  <a:lnTo>
                    <a:pt x="758" y="1066"/>
                  </a:lnTo>
                  <a:lnTo>
                    <a:pt x="772" y="1071"/>
                  </a:lnTo>
                  <a:lnTo>
                    <a:pt x="786" y="1077"/>
                  </a:lnTo>
                  <a:lnTo>
                    <a:pt x="800" y="1082"/>
                  </a:lnTo>
                  <a:lnTo>
                    <a:pt x="814" y="1090"/>
                  </a:lnTo>
                  <a:lnTo>
                    <a:pt x="828" y="1098"/>
                  </a:lnTo>
                  <a:lnTo>
                    <a:pt x="842" y="1108"/>
                  </a:lnTo>
                  <a:lnTo>
                    <a:pt x="855" y="1116"/>
                  </a:lnTo>
                  <a:lnTo>
                    <a:pt x="868" y="1125"/>
                  </a:lnTo>
                  <a:lnTo>
                    <a:pt x="881" y="1135"/>
                  </a:lnTo>
                  <a:lnTo>
                    <a:pt x="895" y="1148"/>
                  </a:lnTo>
                  <a:lnTo>
                    <a:pt x="907" y="1159"/>
                  </a:lnTo>
                  <a:lnTo>
                    <a:pt x="920" y="1172"/>
                  </a:lnTo>
                  <a:lnTo>
                    <a:pt x="933" y="1186"/>
                  </a:lnTo>
                  <a:lnTo>
                    <a:pt x="947" y="1201"/>
                  </a:lnTo>
                  <a:lnTo>
                    <a:pt x="940" y="1211"/>
                  </a:lnTo>
                  <a:lnTo>
                    <a:pt x="933" y="1223"/>
                  </a:lnTo>
                  <a:lnTo>
                    <a:pt x="924" y="1231"/>
                  </a:lnTo>
                  <a:lnTo>
                    <a:pt x="917" y="1241"/>
                  </a:lnTo>
                  <a:lnTo>
                    <a:pt x="907" y="1248"/>
                  </a:lnTo>
                  <a:lnTo>
                    <a:pt x="899" y="1255"/>
                  </a:lnTo>
                  <a:lnTo>
                    <a:pt x="891" y="1261"/>
                  </a:lnTo>
                  <a:lnTo>
                    <a:pt x="882" y="1268"/>
                  </a:lnTo>
                  <a:lnTo>
                    <a:pt x="871" y="1271"/>
                  </a:lnTo>
                  <a:lnTo>
                    <a:pt x="861" y="1275"/>
                  </a:lnTo>
                  <a:lnTo>
                    <a:pt x="851" y="1278"/>
                  </a:lnTo>
                  <a:lnTo>
                    <a:pt x="841" y="1282"/>
                  </a:lnTo>
                  <a:lnTo>
                    <a:pt x="830" y="1285"/>
                  </a:lnTo>
                  <a:lnTo>
                    <a:pt x="820" y="1288"/>
                  </a:lnTo>
                  <a:lnTo>
                    <a:pt x="808" y="1290"/>
                  </a:lnTo>
                  <a:lnTo>
                    <a:pt x="799" y="1293"/>
                  </a:lnTo>
                  <a:lnTo>
                    <a:pt x="787" y="1295"/>
                  </a:lnTo>
                  <a:lnTo>
                    <a:pt x="777" y="1296"/>
                  </a:lnTo>
                  <a:lnTo>
                    <a:pt x="766" y="1297"/>
                  </a:lnTo>
                  <a:lnTo>
                    <a:pt x="756" y="1300"/>
                  </a:lnTo>
                  <a:lnTo>
                    <a:pt x="745" y="1302"/>
                  </a:lnTo>
                  <a:lnTo>
                    <a:pt x="735" y="1305"/>
                  </a:lnTo>
                  <a:lnTo>
                    <a:pt x="726" y="1307"/>
                  </a:lnTo>
                  <a:lnTo>
                    <a:pt x="718" y="1312"/>
                  </a:lnTo>
                  <a:lnTo>
                    <a:pt x="708" y="1314"/>
                  </a:lnTo>
                  <a:lnTo>
                    <a:pt x="700" y="1319"/>
                  </a:lnTo>
                  <a:lnTo>
                    <a:pt x="691" y="1323"/>
                  </a:lnTo>
                  <a:lnTo>
                    <a:pt x="684" y="1329"/>
                  </a:lnTo>
                  <a:lnTo>
                    <a:pt x="676" y="1333"/>
                  </a:lnTo>
                  <a:lnTo>
                    <a:pt x="670" y="1340"/>
                  </a:lnTo>
                  <a:lnTo>
                    <a:pt x="663" y="1348"/>
                  </a:lnTo>
                  <a:lnTo>
                    <a:pt x="659" y="1357"/>
                  </a:lnTo>
                  <a:lnTo>
                    <a:pt x="656" y="1368"/>
                  </a:lnTo>
                  <a:lnTo>
                    <a:pt x="656" y="1380"/>
                  </a:lnTo>
                  <a:lnTo>
                    <a:pt x="656" y="1391"/>
                  </a:lnTo>
                  <a:lnTo>
                    <a:pt x="656" y="1402"/>
                  </a:lnTo>
                  <a:lnTo>
                    <a:pt x="656" y="1411"/>
                  </a:lnTo>
                  <a:lnTo>
                    <a:pt x="656" y="1419"/>
                  </a:lnTo>
                  <a:lnTo>
                    <a:pt x="657" y="1428"/>
                  </a:lnTo>
                  <a:lnTo>
                    <a:pt x="660" y="1436"/>
                  </a:lnTo>
                  <a:lnTo>
                    <a:pt x="664" y="1449"/>
                  </a:lnTo>
                  <a:lnTo>
                    <a:pt x="670" y="1462"/>
                  </a:lnTo>
                  <a:lnTo>
                    <a:pt x="677" y="1470"/>
                  </a:lnTo>
                  <a:lnTo>
                    <a:pt x="685" y="1479"/>
                  </a:lnTo>
                  <a:lnTo>
                    <a:pt x="694" y="1481"/>
                  </a:lnTo>
                  <a:lnTo>
                    <a:pt x="702" y="1486"/>
                  </a:lnTo>
                  <a:lnTo>
                    <a:pt x="712" y="1487"/>
                  </a:lnTo>
                  <a:lnTo>
                    <a:pt x="725" y="1488"/>
                  </a:lnTo>
                  <a:lnTo>
                    <a:pt x="736" y="1487"/>
                  </a:lnTo>
                  <a:lnTo>
                    <a:pt x="749" y="1486"/>
                  </a:lnTo>
                  <a:lnTo>
                    <a:pt x="763" y="1483"/>
                  </a:lnTo>
                  <a:lnTo>
                    <a:pt x="777" y="1480"/>
                  </a:lnTo>
                  <a:lnTo>
                    <a:pt x="790" y="1474"/>
                  </a:lnTo>
                  <a:lnTo>
                    <a:pt x="803" y="1470"/>
                  </a:lnTo>
                  <a:lnTo>
                    <a:pt x="817" y="1464"/>
                  </a:lnTo>
                  <a:lnTo>
                    <a:pt x="833" y="1460"/>
                  </a:lnTo>
                  <a:lnTo>
                    <a:pt x="845" y="1455"/>
                  </a:lnTo>
                  <a:lnTo>
                    <a:pt x="859" y="1449"/>
                  </a:lnTo>
                  <a:lnTo>
                    <a:pt x="874" y="1445"/>
                  </a:lnTo>
                  <a:lnTo>
                    <a:pt x="888" y="1440"/>
                  </a:lnTo>
                  <a:lnTo>
                    <a:pt x="899" y="1436"/>
                  </a:lnTo>
                  <a:lnTo>
                    <a:pt x="912" y="1432"/>
                  </a:lnTo>
                  <a:lnTo>
                    <a:pt x="923" y="1429"/>
                  </a:lnTo>
                  <a:lnTo>
                    <a:pt x="934" y="1429"/>
                  </a:lnTo>
                  <a:lnTo>
                    <a:pt x="944" y="1429"/>
                  </a:lnTo>
                  <a:lnTo>
                    <a:pt x="956" y="1430"/>
                  </a:lnTo>
                  <a:lnTo>
                    <a:pt x="964" y="1433"/>
                  </a:lnTo>
                  <a:lnTo>
                    <a:pt x="973" y="1439"/>
                  </a:lnTo>
                  <a:lnTo>
                    <a:pt x="975" y="1447"/>
                  </a:lnTo>
                  <a:lnTo>
                    <a:pt x="980" y="1456"/>
                  </a:lnTo>
                  <a:lnTo>
                    <a:pt x="984" y="1464"/>
                  </a:lnTo>
                  <a:lnTo>
                    <a:pt x="988" y="1474"/>
                  </a:lnTo>
                  <a:lnTo>
                    <a:pt x="991" y="1483"/>
                  </a:lnTo>
                  <a:lnTo>
                    <a:pt x="995" y="1493"/>
                  </a:lnTo>
                  <a:lnTo>
                    <a:pt x="999" y="1501"/>
                  </a:lnTo>
                  <a:lnTo>
                    <a:pt x="1004" y="1511"/>
                  </a:lnTo>
                  <a:lnTo>
                    <a:pt x="1008" y="1520"/>
                  </a:lnTo>
                  <a:lnTo>
                    <a:pt x="1012" y="1528"/>
                  </a:lnTo>
                  <a:lnTo>
                    <a:pt x="1016" y="1538"/>
                  </a:lnTo>
                  <a:lnTo>
                    <a:pt x="1021" y="1548"/>
                  </a:lnTo>
                  <a:lnTo>
                    <a:pt x="1025" y="1556"/>
                  </a:lnTo>
                  <a:lnTo>
                    <a:pt x="1029" y="1565"/>
                  </a:lnTo>
                  <a:lnTo>
                    <a:pt x="1033" y="1575"/>
                  </a:lnTo>
                  <a:lnTo>
                    <a:pt x="1038" y="1585"/>
                  </a:lnTo>
                  <a:lnTo>
                    <a:pt x="1042" y="1593"/>
                  </a:lnTo>
                  <a:lnTo>
                    <a:pt x="1046" y="1602"/>
                  </a:lnTo>
                  <a:lnTo>
                    <a:pt x="1050" y="1610"/>
                  </a:lnTo>
                  <a:lnTo>
                    <a:pt x="1055" y="1620"/>
                  </a:lnTo>
                  <a:lnTo>
                    <a:pt x="1059" y="1628"/>
                  </a:lnTo>
                  <a:lnTo>
                    <a:pt x="1063" y="1638"/>
                  </a:lnTo>
                  <a:lnTo>
                    <a:pt x="1067" y="1647"/>
                  </a:lnTo>
                  <a:lnTo>
                    <a:pt x="1072" y="1657"/>
                  </a:lnTo>
                  <a:lnTo>
                    <a:pt x="1076" y="1665"/>
                  </a:lnTo>
                  <a:lnTo>
                    <a:pt x="1080" y="1674"/>
                  </a:lnTo>
                  <a:lnTo>
                    <a:pt x="1084" y="1682"/>
                  </a:lnTo>
                  <a:lnTo>
                    <a:pt x="1090" y="1692"/>
                  </a:lnTo>
                  <a:lnTo>
                    <a:pt x="1094" y="1701"/>
                  </a:lnTo>
                  <a:lnTo>
                    <a:pt x="1100" y="1711"/>
                  </a:lnTo>
                  <a:lnTo>
                    <a:pt x="1105" y="1719"/>
                  </a:lnTo>
                  <a:lnTo>
                    <a:pt x="1111" y="1729"/>
                  </a:lnTo>
                  <a:lnTo>
                    <a:pt x="1115" y="1737"/>
                  </a:lnTo>
                  <a:lnTo>
                    <a:pt x="1120" y="1746"/>
                  </a:lnTo>
                  <a:lnTo>
                    <a:pt x="1125" y="1754"/>
                  </a:lnTo>
                  <a:lnTo>
                    <a:pt x="1131" y="1763"/>
                  </a:lnTo>
                  <a:lnTo>
                    <a:pt x="1135" y="1771"/>
                  </a:lnTo>
                  <a:lnTo>
                    <a:pt x="1141" y="1780"/>
                  </a:lnTo>
                  <a:lnTo>
                    <a:pt x="1146" y="1788"/>
                  </a:lnTo>
                  <a:lnTo>
                    <a:pt x="1152" y="1797"/>
                  </a:lnTo>
                  <a:lnTo>
                    <a:pt x="1156" y="1805"/>
                  </a:lnTo>
                  <a:lnTo>
                    <a:pt x="1163" y="1814"/>
                  </a:lnTo>
                  <a:lnTo>
                    <a:pt x="1168" y="1822"/>
                  </a:lnTo>
                  <a:lnTo>
                    <a:pt x="1175" y="1831"/>
                  </a:lnTo>
                  <a:lnTo>
                    <a:pt x="1180" y="1839"/>
                  </a:lnTo>
                  <a:lnTo>
                    <a:pt x="1187" y="1848"/>
                  </a:lnTo>
                  <a:lnTo>
                    <a:pt x="1193" y="1856"/>
                  </a:lnTo>
                  <a:lnTo>
                    <a:pt x="1200" y="1865"/>
                  </a:lnTo>
                  <a:lnTo>
                    <a:pt x="1204" y="1872"/>
                  </a:lnTo>
                  <a:lnTo>
                    <a:pt x="1212" y="1880"/>
                  </a:lnTo>
                  <a:lnTo>
                    <a:pt x="1217" y="1887"/>
                  </a:lnTo>
                  <a:lnTo>
                    <a:pt x="1224" y="1896"/>
                  </a:lnTo>
                  <a:lnTo>
                    <a:pt x="1230" y="1903"/>
                  </a:lnTo>
                  <a:lnTo>
                    <a:pt x="1237" y="1911"/>
                  </a:lnTo>
                  <a:lnTo>
                    <a:pt x="1243" y="1920"/>
                  </a:lnTo>
                  <a:lnTo>
                    <a:pt x="1251" y="1928"/>
                  </a:lnTo>
                  <a:lnTo>
                    <a:pt x="1258" y="1935"/>
                  </a:lnTo>
                  <a:lnTo>
                    <a:pt x="1265" y="1944"/>
                  </a:lnTo>
                  <a:lnTo>
                    <a:pt x="1272" y="1951"/>
                  </a:lnTo>
                  <a:lnTo>
                    <a:pt x="1281" y="1959"/>
                  </a:lnTo>
                  <a:lnTo>
                    <a:pt x="1288" y="1967"/>
                  </a:lnTo>
                  <a:lnTo>
                    <a:pt x="1295" y="1975"/>
                  </a:lnTo>
                  <a:lnTo>
                    <a:pt x="1303" y="1982"/>
                  </a:lnTo>
                  <a:lnTo>
                    <a:pt x="1312" y="1991"/>
                  </a:lnTo>
                  <a:lnTo>
                    <a:pt x="1325" y="1999"/>
                  </a:lnTo>
                  <a:lnTo>
                    <a:pt x="1340" y="2010"/>
                  </a:lnTo>
                  <a:lnTo>
                    <a:pt x="1354" y="2020"/>
                  </a:lnTo>
                  <a:lnTo>
                    <a:pt x="1370" y="2032"/>
                  </a:lnTo>
                  <a:lnTo>
                    <a:pt x="1384" y="2043"/>
                  </a:lnTo>
                  <a:lnTo>
                    <a:pt x="1400" y="2054"/>
                  </a:lnTo>
                  <a:lnTo>
                    <a:pt x="1414" y="2066"/>
                  </a:lnTo>
                  <a:lnTo>
                    <a:pt x="1429" y="2078"/>
                  </a:lnTo>
                  <a:lnTo>
                    <a:pt x="1443" y="2088"/>
                  </a:lnTo>
                  <a:lnTo>
                    <a:pt x="1459" y="2100"/>
                  </a:lnTo>
                  <a:lnTo>
                    <a:pt x="1475" y="2111"/>
                  </a:lnTo>
                  <a:lnTo>
                    <a:pt x="1490" y="2124"/>
                  </a:lnTo>
                  <a:lnTo>
                    <a:pt x="1504" y="2135"/>
                  </a:lnTo>
                  <a:lnTo>
                    <a:pt x="1521" y="2148"/>
                  </a:lnTo>
                  <a:lnTo>
                    <a:pt x="1535" y="2159"/>
                  </a:lnTo>
                  <a:lnTo>
                    <a:pt x="1552" y="2172"/>
                  </a:lnTo>
                  <a:lnTo>
                    <a:pt x="1566" y="2182"/>
                  </a:lnTo>
                  <a:lnTo>
                    <a:pt x="1582" y="2194"/>
                  </a:lnTo>
                  <a:lnTo>
                    <a:pt x="1598" y="2204"/>
                  </a:lnTo>
                  <a:lnTo>
                    <a:pt x="1613" y="2217"/>
                  </a:lnTo>
                  <a:lnTo>
                    <a:pt x="1629" y="2227"/>
                  </a:lnTo>
                  <a:lnTo>
                    <a:pt x="1644" y="2238"/>
                  </a:lnTo>
                  <a:lnTo>
                    <a:pt x="1660" y="2249"/>
                  </a:lnTo>
                  <a:lnTo>
                    <a:pt x="1677" y="2261"/>
                  </a:lnTo>
                  <a:lnTo>
                    <a:pt x="1692" y="2271"/>
                  </a:lnTo>
                  <a:lnTo>
                    <a:pt x="1708" y="2281"/>
                  </a:lnTo>
                  <a:lnTo>
                    <a:pt x="1723" y="2290"/>
                  </a:lnTo>
                  <a:lnTo>
                    <a:pt x="1740" y="2302"/>
                  </a:lnTo>
                  <a:lnTo>
                    <a:pt x="1756" y="2310"/>
                  </a:lnTo>
                  <a:lnTo>
                    <a:pt x="1773" y="2320"/>
                  </a:lnTo>
                  <a:lnTo>
                    <a:pt x="1790" y="2329"/>
                  </a:lnTo>
                  <a:lnTo>
                    <a:pt x="1807" y="2339"/>
                  </a:lnTo>
                  <a:lnTo>
                    <a:pt x="1822" y="2346"/>
                  </a:lnTo>
                  <a:lnTo>
                    <a:pt x="1839" y="2354"/>
                  </a:lnTo>
                  <a:lnTo>
                    <a:pt x="1855" y="2361"/>
                  </a:lnTo>
                  <a:lnTo>
                    <a:pt x="1872" y="2368"/>
                  </a:lnTo>
                  <a:lnTo>
                    <a:pt x="1889" y="2374"/>
                  </a:lnTo>
                  <a:lnTo>
                    <a:pt x="1906" y="2381"/>
                  </a:lnTo>
                  <a:lnTo>
                    <a:pt x="1923" y="2388"/>
                  </a:lnTo>
                  <a:lnTo>
                    <a:pt x="1940" y="2395"/>
                  </a:lnTo>
                  <a:lnTo>
                    <a:pt x="1955" y="2399"/>
                  </a:lnTo>
                  <a:lnTo>
                    <a:pt x="1972" y="2404"/>
                  </a:lnTo>
                  <a:lnTo>
                    <a:pt x="1989" y="2408"/>
                  </a:lnTo>
                  <a:lnTo>
                    <a:pt x="2006" y="2412"/>
                  </a:lnTo>
                  <a:lnTo>
                    <a:pt x="2023" y="2415"/>
                  </a:lnTo>
                  <a:lnTo>
                    <a:pt x="2042" y="2418"/>
                  </a:lnTo>
                  <a:lnTo>
                    <a:pt x="2059" y="2419"/>
                  </a:lnTo>
                  <a:lnTo>
                    <a:pt x="2077" y="2422"/>
                  </a:lnTo>
                  <a:lnTo>
                    <a:pt x="2094" y="2422"/>
                  </a:lnTo>
                  <a:lnTo>
                    <a:pt x="2111" y="2422"/>
                  </a:lnTo>
                  <a:lnTo>
                    <a:pt x="2128" y="2421"/>
                  </a:lnTo>
                  <a:lnTo>
                    <a:pt x="2145" y="2421"/>
                  </a:lnTo>
                  <a:lnTo>
                    <a:pt x="2162" y="2418"/>
                  </a:lnTo>
                  <a:lnTo>
                    <a:pt x="2180" y="2416"/>
                  </a:lnTo>
                  <a:lnTo>
                    <a:pt x="2199" y="2414"/>
                  </a:lnTo>
                  <a:lnTo>
                    <a:pt x="2217" y="2411"/>
                  </a:lnTo>
                  <a:lnTo>
                    <a:pt x="2234" y="2405"/>
                  </a:lnTo>
                  <a:lnTo>
                    <a:pt x="2252" y="2399"/>
                  </a:lnTo>
                  <a:lnTo>
                    <a:pt x="2271" y="2394"/>
                  </a:lnTo>
                  <a:lnTo>
                    <a:pt x="2289" y="2388"/>
                  </a:lnTo>
                  <a:lnTo>
                    <a:pt x="2308" y="2380"/>
                  </a:lnTo>
                  <a:lnTo>
                    <a:pt x="2326" y="2371"/>
                  </a:lnTo>
                  <a:lnTo>
                    <a:pt x="2344" y="2363"/>
                  </a:lnTo>
                  <a:lnTo>
                    <a:pt x="2364" y="2354"/>
                  </a:lnTo>
                  <a:lnTo>
                    <a:pt x="2380" y="2341"/>
                  </a:lnTo>
                  <a:lnTo>
                    <a:pt x="2397" y="2329"/>
                  </a:lnTo>
                  <a:lnTo>
                    <a:pt x="2414" y="2316"/>
                  </a:lnTo>
                  <a:lnTo>
                    <a:pt x="2431" y="2303"/>
                  </a:lnTo>
                  <a:lnTo>
                    <a:pt x="2446" y="2289"/>
                  </a:lnTo>
                  <a:lnTo>
                    <a:pt x="2463" y="2276"/>
                  </a:lnTo>
                  <a:lnTo>
                    <a:pt x="2480" y="2264"/>
                  </a:lnTo>
                  <a:lnTo>
                    <a:pt x="2497" y="2251"/>
                  </a:lnTo>
                  <a:lnTo>
                    <a:pt x="2513" y="2237"/>
                  </a:lnTo>
                  <a:lnTo>
                    <a:pt x="2530" y="2223"/>
                  </a:lnTo>
                  <a:lnTo>
                    <a:pt x="2547" y="2208"/>
                  </a:lnTo>
                  <a:lnTo>
                    <a:pt x="2563" y="2196"/>
                  </a:lnTo>
                  <a:lnTo>
                    <a:pt x="2579" y="2182"/>
                  </a:lnTo>
                  <a:lnTo>
                    <a:pt x="2596" y="2167"/>
                  </a:lnTo>
                  <a:lnTo>
                    <a:pt x="2612" y="2153"/>
                  </a:lnTo>
                  <a:lnTo>
                    <a:pt x="2629" y="2141"/>
                  </a:lnTo>
                  <a:lnTo>
                    <a:pt x="2643" y="2125"/>
                  </a:lnTo>
                  <a:lnTo>
                    <a:pt x="2658" y="2111"/>
                  </a:lnTo>
                  <a:lnTo>
                    <a:pt x="2674" y="2095"/>
                  </a:lnTo>
                  <a:lnTo>
                    <a:pt x="2689" y="2081"/>
                  </a:lnTo>
                  <a:lnTo>
                    <a:pt x="2703" y="2064"/>
                  </a:lnTo>
                  <a:lnTo>
                    <a:pt x="2719" y="2050"/>
                  </a:lnTo>
                  <a:lnTo>
                    <a:pt x="2733" y="2033"/>
                  </a:lnTo>
                  <a:lnTo>
                    <a:pt x="2749" y="2019"/>
                  </a:lnTo>
                  <a:lnTo>
                    <a:pt x="2763" y="2002"/>
                  </a:lnTo>
                  <a:lnTo>
                    <a:pt x="2777" y="1986"/>
                  </a:lnTo>
                  <a:lnTo>
                    <a:pt x="2791" y="1971"/>
                  </a:lnTo>
                  <a:lnTo>
                    <a:pt x="2805" y="1955"/>
                  </a:lnTo>
                  <a:lnTo>
                    <a:pt x="2818" y="1938"/>
                  </a:lnTo>
                  <a:lnTo>
                    <a:pt x="2831" y="1921"/>
                  </a:lnTo>
                  <a:lnTo>
                    <a:pt x="2843" y="1904"/>
                  </a:lnTo>
                  <a:lnTo>
                    <a:pt x="2858" y="1889"/>
                  </a:lnTo>
                  <a:lnTo>
                    <a:pt x="2869" y="1870"/>
                  </a:lnTo>
                  <a:lnTo>
                    <a:pt x="2880" y="1853"/>
                  </a:lnTo>
                  <a:lnTo>
                    <a:pt x="2892" y="1835"/>
                  </a:lnTo>
                  <a:lnTo>
                    <a:pt x="2903" y="1818"/>
                  </a:lnTo>
                  <a:lnTo>
                    <a:pt x="2913" y="1800"/>
                  </a:lnTo>
                  <a:lnTo>
                    <a:pt x="2924" y="1781"/>
                  </a:lnTo>
                  <a:lnTo>
                    <a:pt x="2934" y="1763"/>
                  </a:lnTo>
                  <a:lnTo>
                    <a:pt x="2945" y="1746"/>
                  </a:lnTo>
                  <a:lnTo>
                    <a:pt x="2954" y="1726"/>
                  </a:lnTo>
                  <a:lnTo>
                    <a:pt x="2962" y="1708"/>
                  </a:lnTo>
                  <a:lnTo>
                    <a:pt x="2971" y="1688"/>
                  </a:lnTo>
                  <a:lnTo>
                    <a:pt x="2979" y="1670"/>
                  </a:lnTo>
                  <a:lnTo>
                    <a:pt x="2986" y="1650"/>
                  </a:lnTo>
                  <a:lnTo>
                    <a:pt x="2995" y="1631"/>
                  </a:lnTo>
                  <a:lnTo>
                    <a:pt x="3002" y="1612"/>
                  </a:lnTo>
                  <a:lnTo>
                    <a:pt x="3009" y="1593"/>
                  </a:lnTo>
                  <a:lnTo>
                    <a:pt x="3015" y="1572"/>
                  </a:lnTo>
                  <a:lnTo>
                    <a:pt x="3020" y="1552"/>
                  </a:lnTo>
                  <a:lnTo>
                    <a:pt x="3024" y="1531"/>
                  </a:lnTo>
                  <a:lnTo>
                    <a:pt x="3030" y="1511"/>
                  </a:lnTo>
                  <a:lnTo>
                    <a:pt x="3033" y="1490"/>
                  </a:lnTo>
                  <a:lnTo>
                    <a:pt x="3037" y="1469"/>
                  </a:lnTo>
                  <a:lnTo>
                    <a:pt x="3040" y="1447"/>
                  </a:lnTo>
                  <a:lnTo>
                    <a:pt x="3043" y="1428"/>
                  </a:lnTo>
                  <a:lnTo>
                    <a:pt x="3044" y="1405"/>
                  </a:lnTo>
                  <a:lnTo>
                    <a:pt x="3046" y="1384"/>
                  </a:lnTo>
                  <a:lnTo>
                    <a:pt x="3046" y="1361"/>
                  </a:lnTo>
                  <a:lnTo>
                    <a:pt x="3047" y="1340"/>
                  </a:lnTo>
                  <a:lnTo>
                    <a:pt x="3046" y="1317"/>
                  </a:lnTo>
                  <a:lnTo>
                    <a:pt x="3046" y="1295"/>
                  </a:lnTo>
                  <a:lnTo>
                    <a:pt x="3044" y="1272"/>
                  </a:lnTo>
                  <a:lnTo>
                    <a:pt x="3043" y="1251"/>
                  </a:lnTo>
                  <a:lnTo>
                    <a:pt x="3058" y="1242"/>
                  </a:lnTo>
                  <a:lnTo>
                    <a:pt x="3075" y="1234"/>
                  </a:lnTo>
                  <a:lnTo>
                    <a:pt x="3092" y="1225"/>
                  </a:lnTo>
                  <a:lnTo>
                    <a:pt x="3109" y="1218"/>
                  </a:lnTo>
                  <a:lnTo>
                    <a:pt x="3126" y="1210"/>
                  </a:lnTo>
                  <a:lnTo>
                    <a:pt x="3145" y="1204"/>
                  </a:lnTo>
                  <a:lnTo>
                    <a:pt x="3162" y="1197"/>
                  </a:lnTo>
                  <a:lnTo>
                    <a:pt x="3180" y="1193"/>
                  </a:lnTo>
                  <a:lnTo>
                    <a:pt x="3197" y="1186"/>
                  </a:lnTo>
                  <a:lnTo>
                    <a:pt x="3215" y="1180"/>
                  </a:lnTo>
                  <a:lnTo>
                    <a:pt x="3234" y="1174"/>
                  </a:lnTo>
                  <a:lnTo>
                    <a:pt x="3252" y="1170"/>
                  </a:lnTo>
                  <a:lnTo>
                    <a:pt x="3269" y="1166"/>
                  </a:lnTo>
                  <a:lnTo>
                    <a:pt x="3288" y="1162"/>
                  </a:lnTo>
                  <a:lnTo>
                    <a:pt x="3306" y="1157"/>
                  </a:lnTo>
                  <a:lnTo>
                    <a:pt x="3326" y="1153"/>
                  </a:lnTo>
                  <a:lnTo>
                    <a:pt x="3343" y="1149"/>
                  </a:lnTo>
                  <a:lnTo>
                    <a:pt x="3361" y="1145"/>
                  </a:lnTo>
                  <a:lnTo>
                    <a:pt x="3379" y="1140"/>
                  </a:lnTo>
                  <a:lnTo>
                    <a:pt x="3398" y="1138"/>
                  </a:lnTo>
                  <a:lnTo>
                    <a:pt x="3416" y="1133"/>
                  </a:lnTo>
                  <a:lnTo>
                    <a:pt x="3436" y="1131"/>
                  </a:lnTo>
                  <a:lnTo>
                    <a:pt x="3454" y="1128"/>
                  </a:lnTo>
                  <a:lnTo>
                    <a:pt x="3474" y="1125"/>
                  </a:lnTo>
                  <a:lnTo>
                    <a:pt x="3491" y="1121"/>
                  </a:lnTo>
                  <a:lnTo>
                    <a:pt x="3511" y="1119"/>
                  </a:lnTo>
                  <a:lnTo>
                    <a:pt x="3529" y="1115"/>
                  </a:lnTo>
                  <a:lnTo>
                    <a:pt x="3549" y="1114"/>
                  </a:lnTo>
                  <a:lnTo>
                    <a:pt x="3568" y="1111"/>
                  </a:lnTo>
                  <a:lnTo>
                    <a:pt x="3587" y="1108"/>
                  </a:lnTo>
                  <a:lnTo>
                    <a:pt x="3606" y="1105"/>
                  </a:lnTo>
                  <a:lnTo>
                    <a:pt x="3626" y="1104"/>
                  </a:lnTo>
                  <a:lnTo>
                    <a:pt x="3642" y="1099"/>
                  </a:lnTo>
                  <a:lnTo>
                    <a:pt x="3662" y="1097"/>
                  </a:lnTo>
                  <a:lnTo>
                    <a:pt x="3679" y="1094"/>
                  </a:lnTo>
                  <a:lnTo>
                    <a:pt x="3699" y="1091"/>
                  </a:lnTo>
                  <a:lnTo>
                    <a:pt x="3717" y="1087"/>
                  </a:lnTo>
                  <a:lnTo>
                    <a:pt x="3736" y="1084"/>
                  </a:lnTo>
                  <a:lnTo>
                    <a:pt x="3754" y="1081"/>
                  </a:lnTo>
                  <a:lnTo>
                    <a:pt x="3774" y="1078"/>
                  </a:lnTo>
                  <a:lnTo>
                    <a:pt x="3791" y="1074"/>
                  </a:lnTo>
                  <a:lnTo>
                    <a:pt x="3811" y="1071"/>
                  </a:lnTo>
                  <a:lnTo>
                    <a:pt x="3828" y="1067"/>
                  </a:lnTo>
                  <a:lnTo>
                    <a:pt x="3848" y="1064"/>
                  </a:lnTo>
                  <a:lnTo>
                    <a:pt x="3866" y="1060"/>
                  </a:lnTo>
                  <a:lnTo>
                    <a:pt x="3884" y="1056"/>
                  </a:lnTo>
                  <a:lnTo>
                    <a:pt x="3903" y="1051"/>
                  </a:lnTo>
                  <a:lnTo>
                    <a:pt x="3922" y="1049"/>
                  </a:lnTo>
                  <a:lnTo>
                    <a:pt x="3939" y="1043"/>
                  </a:lnTo>
                  <a:lnTo>
                    <a:pt x="3958" y="1037"/>
                  </a:lnTo>
                  <a:lnTo>
                    <a:pt x="3975" y="1032"/>
                  </a:lnTo>
                  <a:lnTo>
                    <a:pt x="3993" y="1027"/>
                  </a:lnTo>
                  <a:lnTo>
                    <a:pt x="4010" y="1020"/>
                  </a:lnTo>
                  <a:lnTo>
                    <a:pt x="4029" y="1015"/>
                  </a:lnTo>
                  <a:lnTo>
                    <a:pt x="4046" y="1008"/>
                  </a:lnTo>
                  <a:lnTo>
                    <a:pt x="4064" y="1002"/>
                  </a:lnTo>
                  <a:lnTo>
                    <a:pt x="4081" y="995"/>
                  </a:lnTo>
                  <a:lnTo>
                    <a:pt x="4098" y="988"/>
                  </a:lnTo>
                  <a:lnTo>
                    <a:pt x="4115" y="979"/>
                  </a:lnTo>
                  <a:lnTo>
                    <a:pt x="4133" y="972"/>
                  </a:lnTo>
                  <a:lnTo>
                    <a:pt x="4150" y="964"/>
                  </a:lnTo>
                  <a:lnTo>
                    <a:pt x="4167" y="955"/>
                  </a:lnTo>
                  <a:lnTo>
                    <a:pt x="4184" y="947"/>
                  </a:lnTo>
                  <a:lnTo>
                    <a:pt x="4201" y="938"/>
                  </a:lnTo>
                  <a:lnTo>
                    <a:pt x="4208" y="924"/>
                  </a:lnTo>
                  <a:lnTo>
                    <a:pt x="4215" y="910"/>
                  </a:lnTo>
                  <a:lnTo>
                    <a:pt x="4219" y="896"/>
                  </a:lnTo>
                  <a:lnTo>
                    <a:pt x="4224" y="883"/>
                  </a:lnTo>
                  <a:lnTo>
                    <a:pt x="4225" y="867"/>
                  </a:lnTo>
                  <a:lnTo>
                    <a:pt x="4225" y="853"/>
                  </a:lnTo>
                  <a:lnTo>
                    <a:pt x="4224" y="838"/>
                  </a:lnTo>
                  <a:lnTo>
                    <a:pt x="4222" y="825"/>
                  </a:lnTo>
                  <a:lnTo>
                    <a:pt x="4217" y="811"/>
                  </a:lnTo>
                  <a:lnTo>
                    <a:pt x="4212" y="797"/>
                  </a:lnTo>
                  <a:lnTo>
                    <a:pt x="4204" y="784"/>
                  </a:lnTo>
                  <a:lnTo>
                    <a:pt x="4197" y="771"/>
                  </a:lnTo>
                  <a:lnTo>
                    <a:pt x="4186" y="759"/>
                  </a:lnTo>
                  <a:lnTo>
                    <a:pt x="4176" y="749"/>
                  </a:lnTo>
                  <a:lnTo>
                    <a:pt x="4163" y="739"/>
                  </a:lnTo>
                  <a:lnTo>
                    <a:pt x="4150" y="730"/>
                  </a:lnTo>
                  <a:close/>
                  <a:moveTo>
                    <a:pt x="1055" y="962"/>
                  </a:moveTo>
                  <a:lnTo>
                    <a:pt x="1045" y="955"/>
                  </a:lnTo>
                  <a:lnTo>
                    <a:pt x="1036" y="950"/>
                  </a:lnTo>
                  <a:lnTo>
                    <a:pt x="1028" y="942"/>
                  </a:lnTo>
                  <a:lnTo>
                    <a:pt x="1019" y="938"/>
                  </a:lnTo>
                  <a:lnTo>
                    <a:pt x="1011" y="933"/>
                  </a:lnTo>
                  <a:lnTo>
                    <a:pt x="1002" y="928"/>
                  </a:lnTo>
                  <a:lnTo>
                    <a:pt x="994" y="924"/>
                  </a:lnTo>
                  <a:lnTo>
                    <a:pt x="985" y="920"/>
                  </a:lnTo>
                  <a:lnTo>
                    <a:pt x="975" y="916"/>
                  </a:lnTo>
                  <a:lnTo>
                    <a:pt x="967" y="911"/>
                  </a:lnTo>
                  <a:lnTo>
                    <a:pt x="957" y="907"/>
                  </a:lnTo>
                  <a:lnTo>
                    <a:pt x="948" y="904"/>
                  </a:lnTo>
                  <a:lnTo>
                    <a:pt x="939" y="900"/>
                  </a:lnTo>
                  <a:lnTo>
                    <a:pt x="930" y="897"/>
                  </a:lnTo>
                  <a:lnTo>
                    <a:pt x="922" y="894"/>
                  </a:lnTo>
                  <a:lnTo>
                    <a:pt x="913" y="893"/>
                  </a:lnTo>
                  <a:lnTo>
                    <a:pt x="902" y="889"/>
                  </a:lnTo>
                  <a:lnTo>
                    <a:pt x="893" y="887"/>
                  </a:lnTo>
                  <a:lnTo>
                    <a:pt x="882" y="884"/>
                  </a:lnTo>
                  <a:lnTo>
                    <a:pt x="874" y="883"/>
                  </a:lnTo>
                  <a:lnTo>
                    <a:pt x="862" y="880"/>
                  </a:lnTo>
                  <a:lnTo>
                    <a:pt x="854" y="880"/>
                  </a:lnTo>
                  <a:lnTo>
                    <a:pt x="842" y="877"/>
                  </a:lnTo>
                  <a:lnTo>
                    <a:pt x="834" y="877"/>
                  </a:lnTo>
                  <a:lnTo>
                    <a:pt x="823" y="875"/>
                  </a:lnTo>
                  <a:lnTo>
                    <a:pt x="814" y="873"/>
                  </a:lnTo>
                  <a:lnTo>
                    <a:pt x="803" y="872"/>
                  </a:lnTo>
                  <a:lnTo>
                    <a:pt x="794" y="872"/>
                  </a:lnTo>
                  <a:lnTo>
                    <a:pt x="783" y="870"/>
                  </a:lnTo>
                  <a:lnTo>
                    <a:pt x="775" y="870"/>
                  </a:lnTo>
                  <a:lnTo>
                    <a:pt x="763" y="870"/>
                  </a:lnTo>
                  <a:lnTo>
                    <a:pt x="755" y="870"/>
                  </a:lnTo>
                  <a:lnTo>
                    <a:pt x="743" y="869"/>
                  </a:lnTo>
                  <a:lnTo>
                    <a:pt x="734" y="869"/>
                  </a:lnTo>
                  <a:lnTo>
                    <a:pt x="722" y="867"/>
                  </a:lnTo>
                  <a:lnTo>
                    <a:pt x="712" y="867"/>
                  </a:lnTo>
                  <a:lnTo>
                    <a:pt x="701" y="867"/>
                  </a:lnTo>
                  <a:lnTo>
                    <a:pt x="691" y="867"/>
                  </a:lnTo>
                  <a:lnTo>
                    <a:pt x="680" y="867"/>
                  </a:lnTo>
                  <a:lnTo>
                    <a:pt x="670" y="867"/>
                  </a:lnTo>
                  <a:lnTo>
                    <a:pt x="659" y="866"/>
                  </a:lnTo>
                  <a:lnTo>
                    <a:pt x="649" y="866"/>
                  </a:lnTo>
                  <a:lnTo>
                    <a:pt x="637" y="866"/>
                  </a:lnTo>
                  <a:lnTo>
                    <a:pt x="627" y="866"/>
                  </a:lnTo>
                  <a:lnTo>
                    <a:pt x="616" y="866"/>
                  </a:lnTo>
                  <a:lnTo>
                    <a:pt x="606" y="866"/>
                  </a:lnTo>
                  <a:lnTo>
                    <a:pt x="596" y="866"/>
                  </a:lnTo>
                  <a:lnTo>
                    <a:pt x="586" y="866"/>
                  </a:lnTo>
                  <a:lnTo>
                    <a:pt x="575" y="865"/>
                  </a:lnTo>
                  <a:lnTo>
                    <a:pt x="565" y="865"/>
                  </a:lnTo>
                  <a:lnTo>
                    <a:pt x="554" y="865"/>
                  </a:lnTo>
                  <a:lnTo>
                    <a:pt x="544" y="865"/>
                  </a:lnTo>
                  <a:lnTo>
                    <a:pt x="533" y="863"/>
                  </a:lnTo>
                  <a:lnTo>
                    <a:pt x="523" y="863"/>
                  </a:lnTo>
                  <a:lnTo>
                    <a:pt x="512" y="863"/>
                  </a:lnTo>
                  <a:lnTo>
                    <a:pt x="503" y="863"/>
                  </a:lnTo>
                  <a:lnTo>
                    <a:pt x="492" y="862"/>
                  </a:lnTo>
                  <a:lnTo>
                    <a:pt x="482" y="860"/>
                  </a:lnTo>
                  <a:lnTo>
                    <a:pt x="471" y="859"/>
                  </a:lnTo>
                  <a:lnTo>
                    <a:pt x="461" y="859"/>
                  </a:lnTo>
                  <a:lnTo>
                    <a:pt x="449" y="858"/>
                  </a:lnTo>
                  <a:lnTo>
                    <a:pt x="441" y="858"/>
                  </a:lnTo>
                  <a:lnTo>
                    <a:pt x="429" y="856"/>
                  </a:lnTo>
                  <a:lnTo>
                    <a:pt x="421" y="856"/>
                  </a:lnTo>
                  <a:lnTo>
                    <a:pt x="434" y="853"/>
                  </a:lnTo>
                  <a:lnTo>
                    <a:pt x="446" y="852"/>
                  </a:lnTo>
                  <a:lnTo>
                    <a:pt x="459" y="849"/>
                  </a:lnTo>
                  <a:lnTo>
                    <a:pt x="473" y="848"/>
                  </a:lnTo>
                  <a:lnTo>
                    <a:pt x="486" y="845"/>
                  </a:lnTo>
                  <a:lnTo>
                    <a:pt x="499" y="843"/>
                  </a:lnTo>
                  <a:lnTo>
                    <a:pt x="512" y="841"/>
                  </a:lnTo>
                  <a:lnTo>
                    <a:pt x="526" y="839"/>
                  </a:lnTo>
                  <a:lnTo>
                    <a:pt x="538" y="835"/>
                  </a:lnTo>
                  <a:lnTo>
                    <a:pt x="551" y="834"/>
                  </a:lnTo>
                  <a:lnTo>
                    <a:pt x="564" y="831"/>
                  </a:lnTo>
                  <a:lnTo>
                    <a:pt x="578" y="829"/>
                  </a:lnTo>
                  <a:lnTo>
                    <a:pt x="591" y="825"/>
                  </a:lnTo>
                  <a:lnTo>
                    <a:pt x="603" y="824"/>
                  </a:lnTo>
                  <a:lnTo>
                    <a:pt x="616" y="821"/>
                  </a:lnTo>
                  <a:lnTo>
                    <a:pt x="630" y="819"/>
                  </a:lnTo>
                  <a:lnTo>
                    <a:pt x="643" y="815"/>
                  </a:lnTo>
                  <a:lnTo>
                    <a:pt x="656" y="814"/>
                  </a:lnTo>
                  <a:lnTo>
                    <a:pt x="668" y="810"/>
                  </a:lnTo>
                  <a:lnTo>
                    <a:pt x="681" y="808"/>
                  </a:lnTo>
                  <a:lnTo>
                    <a:pt x="694" y="805"/>
                  </a:lnTo>
                  <a:lnTo>
                    <a:pt x="707" y="804"/>
                  </a:lnTo>
                  <a:lnTo>
                    <a:pt x="719" y="801"/>
                  </a:lnTo>
                  <a:lnTo>
                    <a:pt x="734" y="800"/>
                  </a:lnTo>
                  <a:lnTo>
                    <a:pt x="746" y="795"/>
                  </a:lnTo>
                  <a:lnTo>
                    <a:pt x="759" y="794"/>
                  </a:lnTo>
                  <a:lnTo>
                    <a:pt x="772" y="790"/>
                  </a:lnTo>
                  <a:lnTo>
                    <a:pt x="784" y="788"/>
                  </a:lnTo>
                  <a:lnTo>
                    <a:pt x="797" y="785"/>
                  </a:lnTo>
                  <a:lnTo>
                    <a:pt x="810" y="784"/>
                  </a:lnTo>
                  <a:lnTo>
                    <a:pt x="823" y="781"/>
                  </a:lnTo>
                  <a:lnTo>
                    <a:pt x="837" y="780"/>
                  </a:lnTo>
                  <a:lnTo>
                    <a:pt x="850" y="776"/>
                  </a:lnTo>
                  <a:lnTo>
                    <a:pt x="862" y="774"/>
                  </a:lnTo>
                  <a:lnTo>
                    <a:pt x="875" y="770"/>
                  </a:lnTo>
                  <a:lnTo>
                    <a:pt x="888" y="768"/>
                  </a:lnTo>
                  <a:lnTo>
                    <a:pt x="900" y="766"/>
                  </a:lnTo>
                  <a:lnTo>
                    <a:pt x="913" y="764"/>
                  </a:lnTo>
                  <a:lnTo>
                    <a:pt x="926" y="761"/>
                  </a:lnTo>
                  <a:lnTo>
                    <a:pt x="940" y="760"/>
                  </a:lnTo>
                  <a:lnTo>
                    <a:pt x="953" y="757"/>
                  </a:lnTo>
                  <a:lnTo>
                    <a:pt x="965" y="756"/>
                  </a:lnTo>
                  <a:lnTo>
                    <a:pt x="978" y="753"/>
                  </a:lnTo>
                  <a:lnTo>
                    <a:pt x="992" y="752"/>
                  </a:lnTo>
                  <a:lnTo>
                    <a:pt x="1005" y="749"/>
                  </a:lnTo>
                  <a:lnTo>
                    <a:pt x="1018" y="747"/>
                  </a:lnTo>
                  <a:lnTo>
                    <a:pt x="1031" y="744"/>
                  </a:lnTo>
                  <a:lnTo>
                    <a:pt x="1045" y="744"/>
                  </a:lnTo>
                  <a:lnTo>
                    <a:pt x="1057" y="742"/>
                  </a:lnTo>
                  <a:lnTo>
                    <a:pt x="1070" y="740"/>
                  </a:lnTo>
                  <a:lnTo>
                    <a:pt x="1083" y="739"/>
                  </a:lnTo>
                  <a:lnTo>
                    <a:pt x="1097" y="737"/>
                  </a:lnTo>
                  <a:lnTo>
                    <a:pt x="1110" y="736"/>
                  </a:lnTo>
                  <a:lnTo>
                    <a:pt x="1124" y="735"/>
                  </a:lnTo>
                  <a:lnTo>
                    <a:pt x="1137" y="733"/>
                  </a:lnTo>
                  <a:lnTo>
                    <a:pt x="1151" y="733"/>
                  </a:lnTo>
                  <a:lnTo>
                    <a:pt x="1163" y="732"/>
                  </a:lnTo>
                  <a:lnTo>
                    <a:pt x="1178" y="732"/>
                  </a:lnTo>
                  <a:lnTo>
                    <a:pt x="1192" y="730"/>
                  </a:lnTo>
                  <a:lnTo>
                    <a:pt x="1206" y="730"/>
                  </a:lnTo>
                  <a:lnTo>
                    <a:pt x="1219" y="730"/>
                  </a:lnTo>
                  <a:lnTo>
                    <a:pt x="1233" y="730"/>
                  </a:lnTo>
                  <a:lnTo>
                    <a:pt x="1247" y="730"/>
                  </a:lnTo>
                  <a:lnTo>
                    <a:pt x="1261" y="730"/>
                  </a:lnTo>
                  <a:lnTo>
                    <a:pt x="1055" y="962"/>
                  </a:lnTo>
                  <a:close/>
                  <a:moveTo>
                    <a:pt x="3017" y="1070"/>
                  </a:moveTo>
                  <a:lnTo>
                    <a:pt x="3003" y="1054"/>
                  </a:lnTo>
                  <a:lnTo>
                    <a:pt x="2991" y="1040"/>
                  </a:lnTo>
                  <a:lnTo>
                    <a:pt x="2978" y="1026"/>
                  </a:lnTo>
                  <a:lnTo>
                    <a:pt x="2965" y="1012"/>
                  </a:lnTo>
                  <a:lnTo>
                    <a:pt x="2952" y="996"/>
                  </a:lnTo>
                  <a:lnTo>
                    <a:pt x="2941" y="982"/>
                  </a:lnTo>
                  <a:lnTo>
                    <a:pt x="2930" y="967"/>
                  </a:lnTo>
                  <a:lnTo>
                    <a:pt x="2918" y="952"/>
                  </a:lnTo>
                  <a:lnTo>
                    <a:pt x="2911" y="944"/>
                  </a:lnTo>
                  <a:lnTo>
                    <a:pt x="2906" y="937"/>
                  </a:lnTo>
                  <a:lnTo>
                    <a:pt x="2900" y="928"/>
                  </a:lnTo>
                  <a:lnTo>
                    <a:pt x="2894" y="921"/>
                  </a:lnTo>
                  <a:lnTo>
                    <a:pt x="2882" y="906"/>
                  </a:lnTo>
                  <a:lnTo>
                    <a:pt x="2870" y="892"/>
                  </a:lnTo>
                  <a:lnTo>
                    <a:pt x="2858" y="876"/>
                  </a:lnTo>
                  <a:lnTo>
                    <a:pt x="2846" y="862"/>
                  </a:lnTo>
                  <a:lnTo>
                    <a:pt x="2835" y="846"/>
                  </a:lnTo>
                  <a:lnTo>
                    <a:pt x="2824" y="832"/>
                  </a:lnTo>
                  <a:lnTo>
                    <a:pt x="2811" y="817"/>
                  </a:lnTo>
                  <a:lnTo>
                    <a:pt x="2798" y="802"/>
                  </a:lnTo>
                  <a:lnTo>
                    <a:pt x="2785" y="787"/>
                  </a:lnTo>
                  <a:lnTo>
                    <a:pt x="2774" y="773"/>
                  </a:lnTo>
                  <a:lnTo>
                    <a:pt x="2760" y="759"/>
                  </a:lnTo>
                  <a:lnTo>
                    <a:pt x="2747" y="744"/>
                  </a:lnTo>
                  <a:lnTo>
                    <a:pt x="2735" y="732"/>
                  </a:lnTo>
                  <a:lnTo>
                    <a:pt x="2722" y="719"/>
                  </a:lnTo>
                  <a:lnTo>
                    <a:pt x="2706" y="705"/>
                  </a:lnTo>
                  <a:lnTo>
                    <a:pt x="2692" y="692"/>
                  </a:lnTo>
                  <a:lnTo>
                    <a:pt x="2678" y="679"/>
                  </a:lnTo>
                  <a:lnTo>
                    <a:pt x="2664" y="668"/>
                  </a:lnTo>
                  <a:lnTo>
                    <a:pt x="2655" y="661"/>
                  </a:lnTo>
                  <a:lnTo>
                    <a:pt x="2648" y="655"/>
                  </a:lnTo>
                  <a:lnTo>
                    <a:pt x="2640" y="650"/>
                  </a:lnTo>
                  <a:lnTo>
                    <a:pt x="2633" y="644"/>
                  </a:lnTo>
                  <a:lnTo>
                    <a:pt x="2624" y="638"/>
                  </a:lnTo>
                  <a:lnTo>
                    <a:pt x="2617" y="633"/>
                  </a:lnTo>
                  <a:lnTo>
                    <a:pt x="2609" y="628"/>
                  </a:lnTo>
                  <a:lnTo>
                    <a:pt x="2602" y="624"/>
                  </a:lnTo>
                  <a:lnTo>
                    <a:pt x="2621" y="624"/>
                  </a:lnTo>
                  <a:lnTo>
                    <a:pt x="2643" y="626"/>
                  </a:lnTo>
                  <a:lnTo>
                    <a:pt x="2664" y="627"/>
                  </a:lnTo>
                  <a:lnTo>
                    <a:pt x="2685" y="628"/>
                  </a:lnTo>
                  <a:lnTo>
                    <a:pt x="2706" y="630"/>
                  </a:lnTo>
                  <a:lnTo>
                    <a:pt x="2728" y="631"/>
                  </a:lnTo>
                  <a:lnTo>
                    <a:pt x="2749" y="633"/>
                  </a:lnTo>
                  <a:lnTo>
                    <a:pt x="2770" y="634"/>
                  </a:lnTo>
                  <a:lnTo>
                    <a:pt x="2791" y="634"/>
                  </a:lnTo>
                  <a:lnTo>
                    <a:pt x="2812" y="636"/>
                  </a:lnTo>
                  <a:lnTo>
                    <a:pt x="2835" y="637"/>
                  </a:lnTo>
                  <a:lnTo>
                    <a:pt x="2858" y="638"/>
                  </a:lnTo>
                  <a:lnTo>
                    <a:pt x="2879" y="640"/>
                  </a:lnTo>
                  <a:lnTo>
                    <a:pt x="2901" y="641"/>
                  </a:lnTo>
                  <a:lnTo>
                    <a:pt x="2924" y="643"/>
                  </a:lnTo>
                  <a:lnTo>
                    <a:pt x="2947" y="644"/>
                  </a:lnTo>
                  <a:lnTo>
                    <a:pt x="2968" y="644"/>
                  </a:lnTo>
                  <a:lnTo>
                    <a:pt x="2991" y="645"/>
                  </a:lnTo>
                  <a:lnTo>
                    <a:pt x="3013" y="647"/>
                  </a:lnTo>
                  <a:lnTo>
                    <a:pt x="3036" y="648"/>
                  </a:lnTo>
                  <a:lnTo>
                    <a:pt x="3057" y="648"/>
                  </a:lnTo>
                  <a:lnTo>
                    <a:pt x="3080" y="651"/>
                  </a:lnTo>
                  <a:lnTo>
                    <a:pt x="3102" y="651"/>
                  </a:lnTo>
                  <a:lnTo>
                    <a:pt x="3125" y="654"/>
                  </a:lnTo>
                  <a:lnTo>
                    <a:pt x="3146" y="654"/>
                  </a:lnTo>
                  <a:lnTo>
                    <a:pt x="3169" y="657"/>
                  </a:lnTo>
                  <a:lnTo>
                    <a:pt x="3191" y="658"/>
                  </a:lnTo>
                  <a:lnTo>
                    <a:pt x="3215" y="661"/>
                  </a:lnTo>
                  <a:lnTo>
                    <a:pt x="3237" y="662"/>
                  </a:lnTo>
                  <a:lnTo>
                    <a:pt x="3259" y="665"/>
                  </a:lnTo>
                  <a:lnTo>
                    <a:pt x="3282" y="667"/>
                  </a:lnTo>
                  <a:lnTo>
                    <a:pt x="3306" y="669"/>
                  </a:lnTo>
                  <a:lnTo>
                    <a:pt x="3327" y="671"/>
                  </a:lnTo>
                  <a:lnTo>
                    <a:pt x="3350" y="674"/>
                  </a:lnTo>
                  <a:lnTo>
                    <a:pt x="3371" y="675"/>
                  </a:lnTo>
                  <a:lnTo>
                    <a:pt x="3394" y="678"/>
                  </a:lnTo>
                  <a:lnTo>
                    <a:pt x="3415" y="681"/>
                  </a:lnTo>
                  <a:lnTo>
                    <a:pt x="3437" y="684"/>
                  </a:lnTo>
                  <a:lnTo>
                    <a:pt x="3459" y="686"/>
                  </a:lnTo>
                  <a:lnTo>
                    <a:pt x="3481" y="691"/>
                  </a:lnTo>
                  <a:lnTo>
                    <a:pt x="3502" y="694"/>
                  </a:lnTo>
                  <a:lnTo>
                    <a:pt x="3524" y="696"/>
                  </a:lnTo>
                  <a:lnTo>
                    <a:pt x="3545" y="701"/>
                  </a:lnTo>
                  <a:lnTo>
                    <a:pt x="3566" y="705"/>
                  </a:lnTo>
                  <a:lnTo>
                    <a:pt x="3587" y="709"/>
                  </a:lnTo>
                  <a:lnTo>
                    <a:pt x="3609" y="713"/>
                  </a:lnTo>
                  <a:lnTo>
                    <a:pt x="3630" y="718"/>
                  </a:lnTo>
                  <a:lnTo>
                    <a:pt x="3652" y="723"/>
                  </a:lnTo>
                  <a:lnTo>
                    <a:pt x="3672" y="727"/>
                  </a:lnTo>
                  <a:lnTo>
                    <a:pt x="3692" y="732"/>
                  </a:lnTo>
                  <a:lnTo>
                    <a:pt x="3712" y="737"/>
                  </a:lnTo>
                  <a:lnTo>
                    <a:pt x="3733" y="743"/>
                  </a:lnTo>
                  <a:lnTo>
                    <a:pt x="3753" y="747"/>
                  </a:lnTo>
                  <a:lnTo>
                    <a:pt x="3773" y="754"/>
                  </a:lnTo>
                  <a:lnTo>
                    <a:pt x="3792" y="760"/>
                  </a:lnTo>
                  <a:lnTo>
                    <a:pt x="3814" y="768"/>
                  </a:lnTo>
                  <a:lnTo>
                    <a:pt x="3832" y="774"/>
                  </a:lnTo>
                  <a:lnTo>
                    <a:pt x="3852" y="781"/>
                  </a:lnTo>
                  <a:lnTo>
                    <a:pt x="3870" y="788"/>
                  </a:lnTo>
                  <a:lnTo>
                    <a:pt x="3890" y="797"/>
                  </a:lnTo>
                  <a:lnTo>
                    <a:pt x="3907" y="804"/>
                  </a:lnTo>
                  <a:lnTo>
                    <a:pt x="3927" y="812"/>
                  </a:lnTo>
                  <a:lnTo>
                    <a:pt x="3944" y="821"/>
                  </a:lnTo>
                  <a:lnTo>
                    <a:pt x="3963" y="831"/>
                  </a:lnTo>
                  <a:lnTo>
                    <a:pt x="3948" y="835"/>
                  </a:lnTo>
                  <a:lnTo>
                    <a:pt x="3934" y="839"/>
                  </a:lnTo>
                  <a:lnTo>
                    <a:pt x="3920" y="843"/>
                  </a:lnTo>
                  <a:lnTo>
                    <a:pt x="3906" y="848"/>
                  </a:lnTo>
                  <a:lnTo>
                    <a:pt x="3890" y="852"/>
                  </a:lnTo>
                  <a:lnTo>
                    <a:pt x="3876" y="856"/>
                  </a:lnTo>
                  <a:lnTo>
                    <a:pt x="3862" y="860"/>
                  </a:lnTo>
                  <a:lnTo>
                    <a:pt x="3848" y="866"/>
                  </a:lnTo>
                  <a:lnTo>
                    <a:pt x="3832" y="869"/>
                  </a:lnTo>
                  <a:lnTo>
                    <a:pt x="3818" y="873"/>
                  </a:lnTo>
                  <a:lnTo>
                    <a:pt x="3802" y="876"/>
                  </a:lnTo>
                  <a:lnTo>
                    <a:pt x="3788" y="880"/>
                  </a:lnTo>
                  <a:lnTo>
                    <a:pt x="3773" y="883"/>
                  </a:lnTo>
                  <a:lnTo>
                    <a:pt x="3758" y="887"/>
                  </a:lnTo>
                  <a:lnTo>
                    <a:pt x="3743" y="890"/>
                  </a:lnTo>
                  <a:lnTo>
                    <a:pt x="3729" y="894"/>
                  </a:lnTo>
                  <a:lnTo>
                    <a:pt x="3713" y="896"/>
                  </a:lnTo>
                  <a:lnTo>
                    <a:pt x="3698" y="900"/>
                  </a:lnTo>
                  <a:lnTo>
                    <a:pt x="3682" y="901"/>
                  </a:lnTo>
                  <a:lnTo>
                    <a:pt x="3668" y="906"/>
                  </a:lnTo>
                  <a:lnTo>
                    <a:pt x="3652" y="907"/>
                  </a:lnTo>
                  <a:lnTo>
                    <a:pt x="3637" y="911"/>
                  </a:lnTo>
                  <a:lnTo>
                    <a:pt x="3621" y="913"/>
                  </a:lnTo>
                  <a:lnTo>
                    <a:pt x="3607" y="917"/>
                  </a:lnTo>
                  <a:lnTo>
                    <a:pt x="3592" y="918"/>
                  </a:lnTo>
                  <a:lnTo>
                    <a:pt x="3576" y="923"/>
                  </a:lnTo>
                  <a:lnTo>
                    <a:pt x="3560" y="924"/>
                  </a:lnTo>
                  <a:lnTo>
                    <a:pt x="3546" y="928"/>
                  </a:lnTo>
                  <a:lnTo>
                    <a:pt x="3531" y="931"/>
                  </a:lnTo>
                  <a:lnTo>
                    <a:pt x="3515" y="934"/>
                  </a:lnTo>
                  <a:lnTo>
                    <a:pt x="3500" y="937"/>
                  </a:lnTo>
                  <a:lnTo>
                    <a:pt x="3486" y="941"/>
                  </a:lnTo>
                  <a:lnTo>
                    <a:pt x="3469" y="942"/>
                  </a:lnTo>
                  <a:lnTo>
                    <a:pt x="3454" y="945"/>
                  </a:lnTo>
                  <a:lnTo>
                    <a:pt x="3437" y="948"/>
                  </a:lnTo>
                  <a:lnTo>
                    <a:pt x="3423" y="951"/>
                  </a:lnTo>
                  <a:lnTo>
                    <a:pt x="3408" y="954"/>
                  </a:lnTo>
                  <a:lnTo>
                    <a:pt x="3392" y="957"/>
                  </a:lnTo>
                  <a:lnTo>
                    <a:pt x="3377" y="959"/>
                  </a:lnTo>
                  <a:lnTo>
                    <a:pt x="3362" y="964"/>
                  </a:lnTo>
                  <a:lnTo>
                    <a:pt x="3347" y="965"/>
                  </a:lnTo>
                  <a:lnTo>
                    <a:pt x="3333" y="968"/>
                  </a:lnTo>
                  <a:lnTo>
                    <a:pt x="3317" y="971"/>
                  </a:lnTo>
                  <a:lnTo>
                    <a:pt x="3303" y="975"/>
                  </a:lnTo>
                  <a:lnTo>
                    <a:pt x="3288" y="978"/>
                  </a:lnTo>
                  <a:lnTo>
                    <a:pt x="3273" y="982"/>
                  </a:lnTo>
                  <a:lnTo>
                    <a:pt x="3258" y="986"/>
                  </a:lnTo>
                  <a:lnTo>
                    <a:pt x="3244" y="991"/>
                  </a:lnTo>
                  <a:lnTo>
                    <a:pt x="3228" y="993"/>
                  </a:lnTo>
                  <a:lnTo>
                    <a:pt x="3214" y="998"/>
                  </a:lnTo>
                  <a:lnTo>
                    <a:pt x="3198" y="1002"/>
                  </a:lnTo>
                  <a:lnTo>
                    <a:pt x="3184" y="1006"/>
                  </a:lnTo>
                  <a:lnTo>
                    <a:pt x="3169" y="1010"/>
                  </a:lnTo>
                  <a:lnTo>
                    <a:pt x="3156" y="1015"/>
                  </a:lnTo>
                  <a:lnTo>
                    <a:pt x="3140" y="1019"/>
                  </a:lnTo>
                  <a:lnTo>
                    <a:pt x="3128" y="1025"/>
                  </a:lnTo>
                  <a:lnTo>
                    <a:pt x="3112" y="1029"/>
                  </a:lnTo>
                  <a:lnTo>
                    <a:pt x="3098" y="1033"/>
                  </a:lnTo>
                  <a:lnTo>
                    <a:pt x="3084" y="1039"/>
                  </a:lnTo>
                  <a:lnTo>
                    <a:pt x="3071" y="1044"/>
                  </a:lnTo>
                  <a:lnTo>
                    <a:pt x="3057" y="1050"/>
                  </a:lnTo>
                  <a:lnTo>
                    <a:pt x="3043" y="1057"/>
                  </a:lnTo>
                  <a:lnTo>
                    <a:pt x="3030" y="1063"/>
                  </a:lnTo>
                  <a:lnTo>
                    <a:pt x="3017" y="10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7" name="Freeform 15"/>
            <p:cNvSpPr>
              <a:spLocks/>
            </p:cNvSpPr>
            <p:nvPr/>
          </p:nvSpPr>
          <p:spPr bwMode="auto">
            <a:xfrm>
              <a:off x="3294" y="2938"/>
              <a:ext cx="732" cy="214"/>
            </a:xfrm>
            <a:custGeom>
              <a:avLst/>
              <a:gdLst>
                <a:gd name="T0" fmla="*/ 1277 w 1335"/>
                <a:gd name="T1" fmla="*/ 5 h 389"/>
                <a:gd name="T2" fmla="*/ 1202 w 1335"/>
                <a:gd name="T3" fmla="*/ 15 h 389"/>
                <a:gd name="T4" fmla="*/ 1123 w 1335"/>
                <a:gd name="T5" fmla="*/ 25 h 389"/>
                <a:gd name="T6" fmla="*/ 1044 w 1335"/>
                <a:gd name="T7" fmla="*/ 35 h 389"/>
                <a:gd name="T8" fmla="*/ 963 w 1335"/>
                <a:gd name="T9" fmla="*/ 45 h 389"/>
                <a:gd name="T10" fmla="*/ 882 w 1335"/>
                <a:gd name="T11" fmla="*/ 55 h 389"/>
                <a:gd name="T12" fmla="*/ 802 w 1335"/>
                <a:gd name="T13" fmla="*/ 66 h 389"/>
                <a:gd name="T14" fmla="*/ 721 w 1335"/>
                <a:gd name="T15" fmla="*/ 80 h 389"/>
                <a:gd name="T16" fmla="*/ 639 w 1335"/>
                <a:gd name="T17" fmla="*/ 93 h 389"/>
                <a:gd name="T18" fmla="*/ 559 w 1335"/>
                <a:gd name="T19" fmla="*/ 110 h 389"/>
                <a:gd name="T20" fmla="*/ 479 w 1335"/>
                <a:gd name="T21" fmla="*/ 128 h 389"/>
                <a:gd name="T22" fmla="*/ 403 w 1335"/>
                <a:gd name="T23" fmla="*/ 151 h 389"/>
                <a:gd name="T24" fmla="*/ 327 w 1335"/>
                <a:gd name="T25" fmla="*/ 177 h 389"/>
                <a:gd name="T26" fmla="*/ 256 w 1335"/>
                <a:gd name="T27" fmla="*/ 206 h 389"/>
                <a:gd name="T28" fmla="*/ 187 w 1335"/>
                <a:gd name="T29" fmla="*/ 239 h 389"/>
                <a:gd name="T30" fmla="*/ 120 w 1335"/>
                <a:gd name="T31" fmla="*/ 277 h 389"/>
                <a:gd name="T32" fmla="*/ 206 w 1335"/>
                <a:gd name="T33" fmla="*/ 351 h 389"/>
                <a:gd name="T34" fmla="*/ 252 w 1335"/>
                <a:gd name="T35" fmla="*/ 339 h 389"/>
                <a:gd name="T36" fmla="*/ 286 w 1335"/>
                <a:gd name="T37" fmla="*/ 336 h 389"/>
                <a:gd name="T38" fmla="*/ 321 w 1335"/>
                <a:gd name="T39" fmla="*/ 335 h 389"/>
                <a:gd name="T40" fmla="*/ 358 w 1335"/>
                <a:gd name="T41" fmla="*/ 336 h 389"/>
                <a:gd name="T42" fmla="*/ 396 w 1335"/>
                <a:gd name="T43" fmla="*/ 339 h 389"/>
                <a:gd name="T44" fmla="*/ 437 w 1335"/>
                <a:gd name="T45" fmla="*/ 345 h 389"/>
                <a:gd name="T46" fmla="*/ 478 w 1335"/>
                <a:gd name="T47" fmla="*/ 351 h 389"/>
                <a:gd name="T48" fmla="*/ 519 w 1335"/>
                <a:gd name="T49" fmla="*/ 356 h 389"/>
                <a:gd name="T50" fmla="*/ 561 w 1335"/>
                <a:gd name="T51" fmla="*/ 363 h 389"/>
                <a:gd name="T52" fmla="*/ 604 w 1335"/>
                <a:gd name="T53" fmla="*/ 370 h 389"/>
                <a:gd name="T54" fmla="*/ 645 w 1335"/>
                <a:gd name="T55" fmla="*/ 376 h 389"/>
                <a:gd name="T56" fmla="*/ 686 w 1335"/>
                <a:gd name="T57" fmla="*/ 380 h 389"/>
                <a:gd name="T58" fmla="*/ 727 w 1335"/>
                <a:gd name="T59" fmla="*/ 384 h 389"/>
                <a:gd name="T60" fmla="*/ 768 w 1335"/>
                <a:gd name="T61" fmla="*/ 387 h 389"/>
                <a:gd name="T62" fmla="*/ 767 w 1335"/>
                <a:gd name="T63" fmla="*/ 382 h 389"/>
                <a:gd name="T64" fmla="*/ 721 w 1335"/>
                <a:gd name="T65" fmla="*/ 373 h 389"/>
                <a:gd name="T66" fmla="*/ 675 w 1335"/>
                <a:gd name="T67" fmla="*/ 366 h 389"/>
                <a:gd name="T68" fmla="*/ 626 w 1335"/>
                <a:gd name="T69" fmla="*/ 363 h 389"/>
                <a:gd name="T70" fmla="*/ 576 w 1335"/>
                <a:gd name="T71" fmla="*/ 362 h 389"/>
                <a:gd name="T72" fmla="*/ 525 w 1335"/>
                <a:gd name="T73" fmla="*/ 362 h 389"/>
                <a:gd name="T74" fmla="*/ 472 w 1335"/>
                <a:gd name="T75" fmla="*/ 363 h 389"/>
                <a:gd name="T76" fmla="*/ 421 w 1335"/>
                <a:gd name="T77" fmla="*/ 365 h 389"/>
                <a:gd name="T78" fmla="*/ 369 w 1335"/>
                <a:gd name="T79" fmla="*/ 366 h 389"/>
                <a:gd name="T80" fmla="*/ 315 w 1335"/>
                <a:gd name="T81" fmla="*/ 366 h 389"/>
                <a:gd name="T82" fmla="*/ 263 w 1335"/>
                <a:gd name="T83" fmla="*/ 365 h 389"/>
                <a:gd name="T84" fmla="*/ 212 w 1335"/>
                <a:gd name="T85" fmla="*/ 362 h 389"/>
                <a:gd name="T86" fmla="*/ 161 w 1335"/>
                <a:gd name="T87" fmla="*/ 356 h 389"/>
                <a:gd name="T88" fmla="*/ 112 w 1335"/>
                <a:gd name="T89" fmla="*/ 348 h 389"/>
                <a:gd name="T90" fmla="*/ 65 w 1335"/>
                <a:gd name="T91" fmla="*/ 336 h 389"/>
                <a:gd name="T92" fmla="*/ 21 w 1335"/>
                <a:gd name="T93" fmla="*/ 322 h 389"/>
                <a:gd name="T94" fmla="*/ 34 w 1335"/>
                <a:gd name="T95" fmla="*/ 290 h 389"/>
                <a:gd name="T96" fmla="*/ 109 w 1335"/>
                <a:gd name="T97" fmla="*/ 247 h 389"/>
                <a:gd name="T98" fmla="*/ 185 w 1335"/>
                <a:gd name="T99" fmla="*/ 212 h 389"/>
                <a:gd name="T100" fmla="*/ 263 w 1335"/>
                <a:gd name="T101" fmla="*/ 181 h 389"/>
                <a:gd name="T102" fmla="*/ 342 w 1335"/>
                <a:gd name="T103" fmla="*/ 154 h 389"/>
                <a:gd name="T104" fmla="*/ 424 w 1335"/>
                <a:gd name="T105" fmla="*/ 130 h 389"/>
                <a:gd name="T106" fmla="*/ 508 w 1335"/>
                <a:gd name="T107" fmla="*/ 110 h 389"/>
                <a:gd name="T108" fmla="*/ 593 w 1335"/>
                <a:gd name="T109" fmla="*/ 93 h 389"/>
                <a:gd name="T110" fmla="*/ 679 w 1335"/>
                <a:gd name="T111" fmla="*/ 78 h 389"/>
                <a:gd name="T112" fmla="*/ 764 w 1335"/>
                <a:gd name="T113" fmla="*/ 65 h 389"/>
                <a:gd name="T114" fmla="*/ 850 w 1335"/>
                <a:gd name="T115" fmla="*/ 53 h 389"/>
                <a:gd name="T116" fmla="*/ 938 w 1335"/>
                <a:gd name="T117" fmla="*/ 42 h 389"/>
                <a:gd name="T118" fmla="*/ 1025 w 1335"/>
                <a:gd name="T119" fmla="*/ 32 h 389"/>
                <a:gd name="T120" fmla="*/ 1113 w 1335"/>
                <a:gd name="T121" fmla="*/ 22 h 389"/>
                <a:gd name="T122" fmla="*/ 1202 w 1335"/>
                <a:gd name="T123" fmla="*/ 12 h 389"/>
                <a:gd name="T124" fmla="*/ 1290 w 1335"/>
                <a:gd name="T125" fmla="*/ 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389">
                  <a:moveTo>
                    <a:pt x="1335" y="0"/>
                  </a:moveTo>
                  <a:lnTo>
                    <a:pt x="1315" y="1"/>
                  </a:lnTo>
                  <a:lnTo>
                    <a:pt x="1297" y="4"/>
                  </a:lnTo>
                  <a:lnTo>
                    <a:pt x="1277" y="5"/>
                  </a:lnTo>
                  <a:lnTo>
                    <a:pt x="1259" y="10"/>
                  </a:lnTo>
                  <a:lnTo>
                    <a:pt x="1239" y="11"/>
                  </a:lnTo>
                  <a:lnTo>
                    <a:pt x="1220" y="14"/>
                  </a:lnTo>
                  <a:lnTo>
                    <a:pt x="1202" y="15"/>
                  </a:lnTo>
                  <a:lnTo>
                    <a:pt x="1184" y="20"/>
                  </a:lnTo>
                  <a:lnTo>
                    <a:pt x="1162" y="21"/>
                  </a:lnTo>
                  <a:lnTo>
                    <a:pt x="1144" y="24"/>
                  </a:lnTo>
                  <a:lnTo>
                    <a:pt x="1123" y="25"/>
                  </a:lnTo>
                  <a:lnTo>
                    <a:pt x="1104" y="29"/>
                  </a:lnTo>
                  <a:lnTo>
                    <a:pt x="1083" y="31"/>
                  </a:lnTo>
                  <a:lnTo>
                    <a:pt x="1065" y="34"/>
                  </a:lnTo>
                  <a:lnTo>
                    <a:pt x="1044" y="35"/>
                  </a:lnTo>
                  <a:lnTo>
                    <a:pt x="1025" y="39"/>
                  </a:lnTo>
                  <a:lnTo>
                    <a:pt x="1004" y="41"/>
                  </a:lnTo>
                  <a:lnTo>
                    <a:pt x="984" y="44"/>
                  </a:lnTo>
                  <a:lnTo>
                    <a:pt x="963" y="45"/>
                  </a:lnTo>
                  <a:lnTo>
                    <a:pt x="943" y="48"/>
                  </a:lnTo>
                  <a:lnTo>
                    <a:pt x="922" y="49"/>
                  </a:lnTo>
                  <a:lnTo>
                    <a:pt x="902" y="53"/>
                  </a:lnTo>
                  <a:lnTo>
                    <a:pt x="882" y="55"/>
                  </a:lnTo>
                  <a:lnTo>
                    <a:pt x="863" y="59"/>
                  </a:lnTo>
                  <a:lnTo>
                    <a:pt x="841" y="61"/>
                  </a:lnTo>
                  <a:lnTo>
                    <a:pt x="822" y="63"/>
                  </a:lnTo>
                  <a:lnTo>
                    <a:pt x="802" y="66"/>
                  </a:lnTo>
                  <a:lnTo>
                    <a:pt x="782" y="70"/>
                  </a:lnTo>
                  <a:lnTo>
                    <a:pt x="761" y="73"/>
                  </a:lnTo>
                  <a:lnTo>
                    <a:pt x="741" y="76"/>
                  </a:lnTo>
                  <a:lnTo>
                    <a:pt x="721" y="80"/>
                  </a:lnTo>
                  <a:lnTo>
                    <a:pt x="701" y="85"/>
                  </a:lnTo>
                  <a:lnTo>
                    <a:pt x="680" y="87"/>
                  </a:lnTo>
                  <a:lnTo>
                    <a:pt x="659" y="90"/>
                  </a:lnTo>
                  <a:lnTo>
                    <a:pt x="639" y="93"/>
                  </a:lnTo>
                  <a:lnTo>
                    <a:pt x="619" y="97"/>
                  </a:lnTo>
                  <a:lnTo>
                    <a:pt x="598" y="102"/>
                  </a:lnTo>
                  <a:lnTo>
                    <a:pt x="578" y="106"/>
                  </a:lnTo>
                  <a:lnTo>
                    <a:pt x="559" y="110"/>
                  </a:lnTo>
                  <a:lnTo>
                    <a:pt x="540" y="116"/>
                  </a:lnTo>
                  <a:lnTo>
                    <a:pt x="519" y="120"/>
                  </a:lnTo>
                  <a:lnTo>
                    <a:pt x="499" y="124"/>
                  </a:lnTo>
                  <a:lnTo>
                    <a:pt x="479" y="128"/>
                  </a:lnTo>
                  <a:lnTo>
                    <a:pt x="461" y="134"/>
                  </a:lnTo>
                  <a:lnTo>
                    <a:pt x="441" y="138"/>
                  </a:lnTo>
                  <a:lnTo>
                    <a:pt x="423" y="145"/>
                  </a:lnTo>
                  <a:lnTo>
                    <a:pt x="403" y="151"/>
                  </a:lnTo>
                  <a:lnTo>
                    <a:pt x="385" y="158"/>
                  </a:lnTo>
                  <a:lnTo>
                    <a:pt x="365" y="164"/>
                  </a:lnTo>
                  <a:lnTo>
                    <a:pt x="346" y="171"/>
                  </a:lnTo>
                  <a:lnTo>
                    <a:pt x="327" y="177"/>
                  </a:lnTo>
                  <a:lnTo>
                    <a:pt x="310" y="184"/>
                  </a:lnTo>
                  <a:lnTo>
                    <a:pt x="291" y="191"/>
                  </a:lnTo>
                  <a:lnTo>
                    <a:pt x="273" y="198"/>
                  </a:lnTo>
                  <a:lnTo>
                    <a:pt x="256" y="206"/>
                  </a:lnTo>
                  <a:lnTo>
                    <a:pt x="239" y="215"/>
                  </a:lnTo>
                  <a:lnTo>
                    <a:pt x="221" y="222"/>
                  </a:lnTo>
                  <a:lnTo>
                    <a:pt x="204" y="230"/>
                  </a:lnTo>
                  <a:lnTo>
                    <a:pt x="187" y="239"/>
                  </a:lnTo>
                  <a:lnTo>
                    <a:pt x="170" y="249"/>
                  </a:lnTo>
                  <a:lnTo>
                    <a:pt x="153" y="257"/>
                  </a:lnTo>
                  <a:lnTo>
                    <a:pt x="136" y="267"/>
                  </a:lnTo>
                  <a:lnTo>
                    <a:pt x="120" y="277"/>
                  </a:lnTo>
                  <a:lnTo>
                    <a:pt x="106" y="288"/>
                  </a:lnTo>
                  <a:lnTo>
                    <a:pt x="181" y="363"/>
                  </a:lnTo>
                  <a:lnTo>
                    <a:pt x="194" y="355"/>
                  </a:lnTo>
                  <a:lnTo>
                    <a:pt x="206" y="351"/>
                  </a:lnTo>
                  <a:lnTo>
                    <a:pt x="221" y="346"/>
                  </a:lnTo>
                  <a:lnTo>
                    <a:pt x="236" y="343"/>
                  </a:lnTo>
                  <a:lnTo>
                    <a:pt x="243" y="341"/>
                  </a:lnTo>
                  <a:lnTo>
                    <a:pt x="252" y="339"/>
                  </a:lnTo>
                  <a:lnTo>
                    <a:pt x="260" y="338"/>
                  </a:lnTo>
                  <a:lnTo>
                    <a:pt x="269" y="338"/>
                  </a:lnTo>
                  <a:lnTo>
                    <a:pt x="277" y="336"/>
                  </a:lnTo>
                  <a:lnTo>
                    <a:pt x="286" y="336"/>
                  </a:lnTo>
                  <a:lnTo>
                    <a:pt x="294" y="336"/>
                  </a:lnTo>
                  <a:lnTo>
                    <a:pt x="304" y="336"/>
                  </a:lnTo>
                  <a:lnTo>
                    <a:pt x="313" y="335"/>
                  </a:lnTo>
                  <a:lnTo>
                    <a:pt x="321" y="335"/>
                  </a:lnTo>
                  <a:lnTo>
                    <a:pt x="330" y="335"/>
                  </a:lnTo>
                  <a:lnTo>
                    <a:pt x="339" y="335"/>
                  </a:lnTo>
                  <a:lnTo>
                    <a:pt x="348" y="335"/>
                  </a:lnTo>
                  <a:lnTo>
                    <a:pt x="358" y="336"/>
                  </a:lnTo>
                  <a:lnTo>
                    <a:pt x="368" y="336"/>
                  </a:lnTo>
                  <a:lnTo>
                    <a:pt x="378" y="338"/>
                  </a:lnTo>
                  <a:lnTo>
                    <a:pt x="386" y="338"/>
                  </a:lnTo>
                  <a:lnTo>
                    <a:pt x="396" y="339"/>
                  </a:lnTo>
                  <a:lnTo>
                    <a:pt x="406" y="341"/>
                  </a:lnTo>
                  <a:lnTo>
                    <a:pt x="416" y="342"/>
                  </a:lnTo>
                  <a:lnTo>
                    <a:pt x="426" y="343"/>
                  </a:lnTo>
                  <a:lnTo>
                    <a:pt x="437" y="345"/>
                  </a:lnTo>
                  <a:lnTo>
                    <a:pt x="447" y="346"/>
                  </a:lnTo>
                  <a:lnTo>
                    <a:pt x="458" y="349"/>
                  </a:lnTo>
                  <a:lnTo>
                    <a:pt x="467" y="349"/>
                  </a:lnTo>
                  <a:lnTo>
                    <a:pt x="478" y="351"/>
                  </a:lnTo>
                  <a:lnTo>
                    <a:pt x="486" y="352"/>
                  </a:lnTo>
                  <a:lnTo>
                    <a:pt x="498" y="353"/>
                  </a:lnTo>
                  <a:lnTo>
                    <a:pt x="508" y="355"/>
                  </a:lnTo>
                  <a:lnTo>
                    <a:pt x="519" y="356"/>
                  </a:lnTo>
                  <a:lnTo>
                    <a:pt x="529" y="358"/>
                  </a:lnTo>
                  <a:lnTo>
                    <a:pt x="540" y="360"/>
                  </a:lnTo>
                  <a:lnTo>
                    <a:pt x="550" y="360"/>
                  </a:lnTo>
                  <a:lnTo>
                    <a:pt x="561" y="363"/>
                  </a:lnTo>
                  <a:lnTo>
                    <a:pt x="571" y="365"/>
                  </a:lnTo>
                  <a:lnTo>
                    <a:pt x="583" y="368"/>
                  </a:lnTo>
                  <a:lnTo>
                    <a:pt x="593" y="368"/>
                  </a:lnTo>
                  <a:lnTo>
                    <a:pt x="604" y="370"/>
                  </a:lnTo>
                  <a:lnTo>
                    <a:pt x="614" y="372"/>
                  </a:lnTo>
                  <a:lnTo>
                    <a:pt x="625" y="375"/>
                  </a:lnTo>
                  <a:lnTo>
                    <a:pt x="634" y="375"/>
                  </a:lnTo>
                  <a:lnTo>
                    <a:pt x="645" y="376"/>
                  </a:lnTo>
                  <a:lnTo>
                    <a:pt x="655" y="377"/>
                  </a:lnTo>
                  <a:lnTo>
                    <a:pt x="666" y="379"/>
                  </a:lnTo>
                  <a:lnTo>
                    <a:pt x="675" y="379"/>
                  </a:lnTo>
                  <a:lnTo>
                    <a:pt x="686" y="380"/>
                  </a:lnTo>
                  <a:lnTo>
                    <a:pt x="696" y="382"/>
                  </a:lnTo>
                  <a:lnTo>
                    <a:pt x="707" y="383"/>
                  </a:lnTo>
                  <a:lnTo>
                    <a:pt x="717" y="383"/>
                  </a:lnTo>
                  <a:lnTo>
                    <a:pt x="727" y="384"/>
                  </a:lnTo>
                  <a:lnTo>
                    <a:pt x="737" y="384"/>
                  </a:lnTo>
                  <a:lnTo>
                    <a:pt x="748" y="386"/>
                  </a:lnTo>
                  <a:lnTo>
                    <a:pt x="758" y="386"/>
                  </a:lnTo>
                  <a:lnTo>
                    <a:pt x="768" y="387"/>
                  </a:lnTo>
                  <a:lnTo>
                    <a:pt x="778" y="387"/>
                  </a:lnTo>
                  <a:lnTo>
                    <a:pt x="789" y="389"/>
                  </a:lnTo>
                  <a:lnTo>
                    <a:pt x="778" y="384"/>
                  </a:lnTo>
                  <a:lnTo>
                    <a:pt x="767" y="382"/>
                  </a:lnTo>
                  <a:lnTo>
                    <a:pt x="755" y="379"/>
                  </a:lnTo>
                  <a:lnTo>
                    <a:pt x="744" y="377"/>
                  </a:lnTo>
                  <a:lnTo>
                    <a:pt x="733" y="375"/>
                  </a:lnTo>
                  <a:lnTo>
                    <a:pt x="721" y="373"/>
                  </a:lnTo>
                  <a:lnTo>
                    <a:pt x="710" y="370"/>
                  </a:lnTo>
                  <a:lnTo>
                    <a:pt x="699" y="370"/>
                  </a:lnTo>
                  <a:lnTo>
                    <a:pt x="686" y="368"/>
                  </a:lnTo>
                  <a:lnTo>
                    <a:pt x="675" y="366"/>
                  </a:lnTo>
                  <a:lnTo>
                    <a:pt x="662" y="365"/>
                  </a:lnTo>
                  <a:lnTo>
                    <a:pt x="651" y="365"/>
                  </a:lnTo>
                  <a:lnTo>
                    <a:pt x="638" y="363"/>
                  </a:lnTo>
                  <a:lnTo>
                    <a:pt x="626" y="363"/>
                  </a:lnTo>
                  <a:lnTo>
                    <a:pt x="614" y="363"/>
                  </a:lnTo>
                  <a:lnTo>
                    <a:pt x="602" y="363"/>
                  </a:lnTo>
                  <a:lnTo>
                    <a:pt x="588" y="362"/>
                  </a:lnTo>
                  <a:lnTo>
                    <a:pt x="576" y="362"/>
                  </a:lnTo>
                  <a:lnTo>
                    <a:pt x="563" y="362"/>
                  </a:lnTo>
                  <a:lnTo>
                    <a:pt x="550" y="362"/>
                  </a:lnTo>
                  <a:lnTo>
                    <a:pt x="537" y="362"/>
                  </a:lnTo>
                  <a:lnTo>
                    <a:pt x="525" y="362"/>
                  </a:lnTo>
                  <a:lnTo>
                    <a:pt x="512" y="362"/>
                  </a:lnTo>
                  <a:lnTo>
                    <a:pt x="499" y="363"/>
                  </a:lnTo>
                  <a:lnTo>
                    <a:pt x="485" y="363"/>
                  </a:lnTo>
                  <a:lnTo>
                    <a:pt x="472" y="363"/>
                  </a:lnTo>
                  <a:lnTo>
                    <a:pt x="460" y="363"/>
                  </a:lnTo>
                  <a:lnTo>
                    <a:pt x="447" y="363"/>
                  </a:lnTo>
                  <a:lnTo>
                    <a:pt x="434" y="363"/>
                  </a:lnTo>
                  <a:lnTo>
                    <a:pt x="421" y="365"/>
                  </a:lnTo>
                  <a:lnTo>
                    <a:pt x="409" y="365"/>
                  </a:lnTo>
                  <a:lnTo>
                    <a:pt x="396" y="366"/>
                  </a:lnTo>
                  <a:lnTo>
                    <a:pt x="382" y="366"/>
                  </a:lnTo>
                  <a:lnTo>
                    <a:pt x="369" y="366"/>
                  </a:lnTo>
                  <a:lnTo>
                    <a:pt x="355" y="366"/>
                  </a:lnTo>
                  <a:lnTo>
                    <a:pt x="342" y="366"/>
                  </a:lnTo>
                  <a:lnTo>
                    <a:pt x="328" y="366"/>
                  </a:lnTo>
                  <a:lnTo>
                    <a:pt x="315" y="366"/>
                  </a:lnTo>
                  <a:lnTo>
                    <a:pt x="303" y="366"/>
                  </a:lnTo>
                  <a:lnTo>
                    <a:pt x="290" y="366"/>
                  </a:lnTo>
                  <a:lnTo>
                    <a:pt x="276" y="365"/>
                  </a:lnTo>
                  <a:lnTo>
                    <a:pt x="263" y="365"/>
                  </a:lnTo>
                  <a:lnTo>
                    <a:pt x="250" y="363"/>
                  </a:lnTo>
                  <a:lnTo>
                    <a:pt x="238" y="363"/>
                  </a:lnTo>
                  <a:lnTo>
                    <a:pt x="225" y="362"/>
                  </a:lnTo>
                  <a:lnTo>
                    <a:pt x="212" y="362"/>
                  </a:lnTo>
                  <a:lnTo>
                    <a:pt x="199" y="360"/>
                  </a:lnTo>
                  <a:lnTo>
                    <a:pt x="187" y="360"/>
                  </a:lnTo>
                  <a:lnTo>
                    <a:pt x="174" y="358"/>
                  </a:lnTo>
                  <a:lnTo>
                    <a:pt x="161" y="356"/>
                  </a:lnTo>
                  <a:lnTo>
                    <a:pt x="149" y="353"/>
                  </a:lnTo>
                  <a:lnTo>
                    <a:pt x="136" y="352"/>
                  </a:lnTo>
                  <a:lnTo>
                    <a:pt x="123" y="349"/>
                  </a:lnTo>
                  <a:lnTo>
                    <a:pt x="112" y="348"/>
                  </a:lnTo>
                  <a:lnTo>
                    <a:pt x="100" y="345"/>
                  </a:lnTo>
                  <a:lnTo>
                    <a:pt x="89" y="343"/>
                  </a:lnTo>
                  <a:lnTo>
                    <a:pt x="76" y="339"/>
                  </a:lnTo>
                  <a:lnTo>
                    <a:pt x="65" y="336"/>
                  </a:lnTo>
                  <a:lnTo>
                    <a:pt x="54" y="334"/>
                  </a:lnTo>
                  <a:lnTo>
                    <a:pt x="42" y="331"/>
                  </a:lnTo>
                  <a:lnTo>
                    <a:pt x="31" y="326"/>
                  </a:lnTo>
                  <a:lnTo>
                    <a:pt x="21" y="322"/>
                  </a:lnTo>
                  <a:lnTo>
                    <a:pt x="10" y="318"/>
                  </a:lnTo>
                  <a:lnTo>
                    <a:pt x="0" y="314"/>
                  </a:lnTo>
                  <a:lnTo>
                    <a:pt x="17" y="301"/>
                  </a:lnTo>
                  <a:lnTo>
                    <a:pt x="34" y="290"/>
                  </a:lnTo>
                  <a:lnTo>
                    <a:pt x="52" y="278"/>
                  </a:lnTo>
                  <a:lnTo>
                    <a:pt x="71" y="268"/>
                  </a:lnTo>
                  <a:lnTo>
                    <a:pt x="89" y="257"/>
                  </a:lnTo>
                  <a:lnTo>
                    <a:pt x="109" y="247"/>
                  </a:lnTo>
                  <a:lnTo>
                    <a:pt x="127" y="239"/>
                  </a:lnTo>
                  <a:lnTo>
                    <a:pt x="147" y="230"/>
                  </a:lnTo>
                  <a:lnTo>
                    <a:pt x="165" y="220"/>
                  </a:lnTo>
                  <a:lnTo>
                    <a:pt x="185" y="212"/>
                  </a:lnTo>
                  <a:lnTo>
                    <a:pt x="204" y="203"/>
                  </a:lnTo>
                  <a:lnTo>
                    <a:pt x="223" y="196"/>
                  </a:lnTo>
                  <a:lnTo>
                    <a:pt x="243" y="188"/>
                  </a:lnTo>
                  <a:lnTo>
                    <a:pt x="263" y="181"/>
                  </a:lnTo>
                  <a:lnTo>
                    <a:pt x="283" y="174"/>
                  </a:lnTo>
                  <a:lnTo>
                    <a:pt x="304" y="168"/>
                  </a:lnTo>
                  <a:lnTo>
                    <a:pt x="322" y="160"/>
                  </a:lnTo>
                  <a:lnTo>
                    <a:pt x="342" y="154"/>
                  </a:lnTo>
                  <a:lnTo>
                    <a:pt x="362" y="147"/>
                  </a:lnTo>
                  <a:lnTo>
                    <a:pt x="383" y="141"/>
                  </a:lnTo>
                  <a:lnTo>
                    <a:pt x="403" y="136"/>
                  </a:lnTo>
                  <a:lnTo>
                    <a:pt x="424" y="130"/>
                  </a:lnTo>
                  <a:lnTo>
                    <a:pt x="445" y="124"/>
                  </a:lnTo>
                  <a:lnTo>
                    <a:pt x="467" y="120"/>
                  </a:lnTo>
                  <a:lnTo>
                    <a:pt x="486" y="114"/>
                  </a:lnTo>
                  <a:lnTo>
                    <a:pt x="508" y="110"/>
                  </a:lnTo>
                  <a:lnTo>
                    <a:pt x="529" y="106"/>
                  </a:lnTo>
                  <a:lnTo>
                    <a:pt x="550" y="102"/>
                  </a:lnTo>
                  <a:lnTo>
                    <a:pt x="571" y="97"/>
                  </a:lnTo>
                  <a:lnTo>
                    <a:pt x="593" y="93"/>
                  </a:lnTo>
                  <a:lnTo>
                    <a:pt x="614" y="89"/>
                  </a:lnTo>
                  <a:lnTo>
                    <a:pt x="636" y="86"/>
                  </a:lnTo>
                  <a:lnTo>
                    <a:pt x="658" y="82"/>
                  </a:lnTo>
                  <a:lnTo>
                    <a:pt x="679" y="78"/>
                  </a:lnTo>
                  <a:lnTo>
                    <a:pt x="700" y="75"/>
                  </a:lnTo>
                  <a:lnTo>
                    <a:pt x="721" y="72"/>
                  </a:lnTo>
                  <a:lnTo>
                    <a:pt x="742" y="68"/>
                  </a:lnTo>
                  <a:lnTo>
                    <a:pt x="764" y="65"/>
                  </a:lnTo>
                  <a:lnTo>
                    <a:pt x="785" y="62"/>
                  </a:lnTo>
                  <a:lnTo>
                    <a:pt x="808" y="59"/>
                  </a:lnTo>
                  <a:lnTo>
                    <a:pt x="829" y="55"/>
                  </a:lnTo>
                  <a:lnTo>
                    <a:pt x="850" y="53"/>
                  </a:lnTo>
                  <a:lnTo>
                    <a:pt x="871" y="49"/>
                  </a:lnTo>
                  <a:lnTo>
                    <a:pt x="894" y="48"/>
                  </a:lnTo>
                  <a:lnTo>
                    <a:pt x="915" y="45"/>
                  </a:lnTo>
                  <a:lnTo>
                    <a:pt x="938" y="42"/>
                  </a:lnTo>
                  <a:lnTo>
                    <a:pt x="960" y="39"/>
                  </a:lnTo>
                  <a:lnTo>
                    <a:pt x="983" y="38"/>
                  </a:lnTo>
                  <a:lnTo>
                    <a:pt x="1004" y="34"/>
                  </a:lnTo>
                  <a:lnTo>
                    <a:pt x="1025" y="32"/>
                  </a:lnTo>
                  <a:lnTo>
                    <a:pt x="1048" y="29"/>
                  </a:lnTo>
                  <a:lnTo>
                    <a:pt x="1071" y="28"/>
                  </a:lnTo>
                  <a:lnTo>
                    <a:pt x="1092" y="24"/>
                  </a:lnTo>
                  <a:lnTo>
                    <a:pt x="1113" y="22"/>
                  </a:lnTo>
                  <a:lnTo>
                    <a:pt x="1136" y="20"/>
                  </a:lnTo>
                  <a:lnTo>
                    <a:pt x="1158" y="18"/>
                  </a:lnTo>
                  <a:lnTo>
                    <a:pt x="1179" y="15"/>
                  </a:lnTo>
                  <a:lnTo>
                    <a:pt x="1202" y="12"/>
                  </a:lnTo>
                  <a:lnTo>
                    <a:pt x="1223" y="10"/>
                  </a:lnTo>
                  <a:lnTo>
                    <a:pt x="1246" y="8"/>
                  </a:lnTo>
                  <a:lnTo>
                    <a:pt x="1267" y="5"/>
                  </a:lnTo>
                  <a:lnTo>
                    <a:pt x="1290" y="4"/>
                  </a:lnTo>
                  <a:lnTo>
                    <a:pt x="1312" y="1"/>
                  </a:lnTo>
                  <a:lnTo>
                    <a:pt x="1335" y="0"/>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8" name="Freeform 16"/>
            <p:cNvSpPr>
              <a:spLocks/>
            </p:cNvSpPr>
            <p:nvPr/>
          </p:nvSpPr>
          <p:spPr bwMode="auto">
            <a:xfrm>
              <a:off x="3683" y="3328"/>
              <a:ext cx="85" cy="40"/>
            </a:xfrm>
            <a:custGeom>
              <a:avLst/>
              <a:gdLst>
                <a:gd name="T0" fmla="*/ 0 w 157"/>
                <a:gd name="T1" fmla="*/ 75 h 75"/>
                <a:gd name="T2" fmla="*/ 157 w 157"/>
                <a:gd name="T3" fmla="*/ 0 h 75"/>
                <a:gd name="T4" fmla="*/ 0 w 157"/>
                <a:gd name="T5" fmla="*/ 75 h 75"/>
              </a:gdLst>
              <a:ahLst/>
              <a:cxnLst>
                <a:cxn ang="0">
                  <a:pos x="T0" y="T1"/>
                </a:cxn>
                <a:cxn ang="0">
                  <a:pos x="T2" y="T3"/>
                </a:cxn>
                <a:cxn ang="0">
                  <a:pos x="T4" y="T5"/>
                </a:cxn>
              </a:cxnLst>
              <a:rect l="0" t="0" r="r" b="b"/>
              <a:pathLst>
                <a:path w="157" h="75">
                  <a:moveTo>
                    <a:pt x="0" y="75"/>
                  </a:moveTo>
                  <a:lnTo>
                    <a:pt x="157" y="0"/>
                  </a:lnTo>
                  <a:lnTo>
                    <a:pt x="0" y="7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9" name="Freeform 17"/>
            <p:cNvSpPr>
              <a:spLocks/>
            </p:cNvSpPr>
            <p:nvPr/>
          </p:nvSpPr>
          <p:spPr bwMode="auto">
            <a:xfrm>
              <a:off x="3755" y="3168"/>
              <a:ext cx="44" cy="42"/>
            </a:xfrm>
            <a:custGeom>
              <a:avLst/>
              <a:gdLst>
                <a:gd name="T0" fmla="*/ 81 w 81"/>
                <a:gd name="T1" fmla="*/ 75 h 75"/>
                <a:gd name="T2" fmla="*/ 0 w 81"/>
                <a:gd name="T3" fmla="*/ 0 h 75"/>
                <a:gd name="T4" fmla="*/ 81 w 81"/>
                <a:gd name="T5" fmla="*/ 25 h 75"/>
                <a:gd name="T6" fmla="*/ 81 w 81"/>
                <a:gd name="T7" fmla="*/ 75 h 75"/>
              </a:gdLst>
              <a:ahLst/>
              <a:cxnLst>
                <a:cxn ang="0">
                  <a:pos x="T0" y="T1"/>
                </a:cxn>
                <a:cxn ang="0">
                  <a:pos x="T2" y="T3"/>
                </a:cxn>
                <a:cxn ang="0">
                  <a:pos x="T4" y="T5"/>
                </a:cxn>
                <a:cxn ang="0">
                  <a:pos x="T6" y="T7"/>
                </a:cxn>
              </a:cxnLst>
              <a:rect l="0" t="0" r="r" b="b"/>
              <a:pathLst>
                <a:path w="81" h="75">
                  <a:moveTo>
                    <a:pt x="81" y="75"/>
                  </a:moveTo>
                  <a:lnTo>
                    <a:pt x="0" y="0"/>
                  </a:lnTo>
                  <a:lnTo>
                    <a:pt x="81" y="25"/>
                  </a:lnTo>
                  <a:lnTo>
                    <a:pt x="81" y="75"/>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0" name="Freeform 18"/>
            <p:cNvSpPr>
              <a:spLocks/>
            </p:cNvSpPr>
            <p:nvPr/>
          </p:nvSpPr>
          <p:spPr bwMode="auto">
            <a:xfrm>
              <a:off x="3828" y="2661"/>
              <a:ext cx="1049" cy="1241"/>
            </a:xfrm>
            <a:custGeom>
              <a:avLst/>
              <a:gdLst>
                <a:gd name="T0" fmla="*/ 960 w 1912"/>
                <a:gd name="T1" fmla="*/ 0 h 2260"/>
                <a:gd name="T2" fmla="*/ 1029 w 1912"/>
                <a:gd name="T3" fmla="*/ 14 h 2260"/>
                <a:gd name="T4" fmla="*/ 1110 w 1912"/>
                <a:gd name="T5" fmla="*/ 76 h 2260"/>
                <a:gd name="T6" fmla="*/ 1158 w 1912"/>
                <a:gd name="T7" fmla="*/ 150 h 2260"/>
                <a:gd name="T8" fmla="*/ 1189 w 1912"/>
                <a:gd name="T9" fmla="*/ 213 h 2260"/>
                <a:gd name="T10" fmla="*/ 1219 w 1912"/>
                <a:gd name="T11" fmla="*/ 280 h 2260"/>
                <a:gd name="T12" fmla="*/ 1250 w 1912"/>
                <a:gd name="T13" fmla="*/ 343 h 2260"/>
                <a:gd name="T14" fmla="*/ 1295 w 1912"/>
                <a:gd name="T15" fmla="*/ 409 h 2260"/>
                <a:gd name="T16" fmla="*/ 1361 w 1912"/>
                <a:gd name="T17" fmla="*/ 475 h 2260"/>
                <a:gd name="T18" fmla="*/ 1426 w 1912"/>
                <a:gd name="T19" fmla="*/ 534 h 2260"/>
                <a:gd name="T20" fmla="*/ 1493 w 1912"/>
                <a:gd name="T21" fmla="*/ 595 h 2260"/>
                <a:gd name="T22" fmla="*/ 1559 w 1912"/>
                <a:gd name="T23" fmla="*/ 655 h 2260"/>
                <a:gd name="T24" fmla="*/ 1624 w 1912"/>
                <a:gd name="T25" fmla="*/ 714 h 2260"/>
                <a:gd name="T26" fmla="*/ 1687 w 1912"/>
                <a:gd name="T27" fmla="*/ 775 h 2260"/>
                <a:gd name="T28" fmla="*/ 1746 w 1912"/>
                <a:gd name="T29" fmla="*/ 840 h 2260"/>
                <a:gd name="T30" fmla="*/ 1798 w 1912"/>
                <a:gd name="T31" fmla="*/ 905 h 2260"/>
                <a:gd name="T32" fmla="*/ 1846 w 1912"/>
                <a:gd name="T33" fmla="*/ 977 h 2260"/>
                <a:gd name="T34" fmla="*/ 1803 w 1912"/>
                <a:gd name="T35" fmla="*/ 997 h 2260"/>
                <a:gd name="T36" fmla="*/ 1729 w 1912"/>
                <a:gd name="T37" fmla="*/ 1027 h 2260"/>
                <a:gd name="T38" fmla="*/ 1643 w 1912"/>
                <a:gd name="T39" fmla="*/ 1117 h 2260"/>
                <a:gd name="T40" fmla="*/ 1564 w 1912"/>
                <a:gd name="T41" fmla="*/ 1208 h 2260"/>
                <a:gd name="T42" fmla="*/ 1494 w 1912"/>
                <a:gd name="T43" fmla="*/ 1305 h 2260"/>
                <a:gd name="T44" fmla="*/ 1460 w 1912"/>
                <a:gd name="T45" fmla="*/ 1368 h 2260"/>
                <a:gd name="T46" fmla="*/ 1449 w 1912"/>
                <a:gd name="T47" fmla="*/ 1434 h 2260"/>
                <a:gd name="T48" fmla="*/ 1497 w 1912"/>
                <a:gd name="T49" fmla="*/ 1509 h 2260"/>
                <a:gd name="T50" fmla="*/ 1564 w 1912"/>
                <a:gd name="T51" fmla="*/ 1567 h 2260"/>
                <a:gd name="T52" fmla="*/ 1626 w 1912"/>
                <a:gd name="T53" fmla="*/ 1581 h 2260"/>
                <a:gd name="T54" fmla="*/ 1671 w 1912"/>
                <a:gd name="T55" fmla="*/ 1512 h 2260"/>
                <a:gd name="T56" fmla="*/ 1694 w 1912"/>
                <a:gd name="T57" fmla="*/ 1438 h 2260"/>
                <a:gd name="T58" fmla="*/ 1719 w 1912"/>
                <a:gd name="T59" fmla="*/ 1362 h 2260"/>
                <a:gd name="T60" fmla="*/ 1770 w 1912"/>
                <a:gd name="T61" fmla="*/ 1271 h 2260"/>
                <a:gd name="T62" fmla="*/ 1851 w 1912"/>
                <a:gd name="T63" fmla="*/ 1219 h 2260"/>
                <a:gd name="T64" fmla="*/ 1912 w 1912"/>
                <a:gd name="T65" fmla="*/ 1213 h 2260"/>
                <a:gd name="T66" fmla="*/ 1902 w 1912"/>
                <a:gd name="T67" fmla="*/ 1368 h 2260"/>
                <a:gd name="T68" fmla="*/ 1865 w 1912"/>
                <a:gd name="T69" fmla="*/ 1515 h 2260"/>
                <a:gd name="T70" fmla="*/ 1801 w 1912"/>
                <a:gd name="T71" fmla="*/ 1652 h 2260"/>
                <a:gd name="T72" fmla="*/ 1721 w 1912"/>
                <a:gd name="T73" fmla="*/ 1781 h 2260"/>
                <a:gd name="T74" fmla="*/ 1620 w 1912"/>
                <a:gd name="T75" fmla="*/ 1897 h 2260"/>
                <a:gd name="T76" fmla="*/ 1510 w 1912"/>
                <a:gd name="T77" fmla="*/ 2003 h 2260"/>
                <a:gd name="T78" fmla="*/ 1390 w 1912"/>
                <a:gd name="T79" fmla="*/ 2097 h 2260"/>
                <a:gd name="T80" fmla="*/ 1267 w 1912"/>
                <a:gd name="T81" fmla="*/ 2181 h 2260"/>
                <a:gd name="T82" fmla="*/ 1144 w 1912"/>
                <a:gd name="T83" fmla="*/ 2250 h 2260"/>
                <a:gd name="T84" fmla="*/ 992 w 1912"/>
                <a:gd name="T85" fmla="*/ 2225 h 2260"/>
                <a:gd name="T86" fmla="*/ 837 w 1912"/>
                <a:gd name="T87" fmla="*/ 2168 h 2260"/>
                <a:gd name="T88" fmla="*/ 685 w 1912"/>
                <a:gd name="T89" fmla="*/ 2096 h 2260"/>
                <a:gd name="T90" fmla="*/ 538 w 1912"/>
                <a:gd name="T91" fmla="*/ 2004 h 2260"/>
                <a:gd name="T92" fmla="*/ 401 w 1912"/>
                <a:gd name="T93" fmla="*/ 1901 h 2260"/>
                <a:gd name="T94" fmla="*/ 277 w 1912"/>
                <a:gd name="T95" fmla="*/ 1782 h 2260"/>
                <a:gd name="T96" fmla="*/ 169 w 1912"/>
                <a:gd name="T97" fmla="*/ 1653 h 2260"/>
                <a:gd name="T98" fmla="*/ 79 w 1912"/>
                <a:gd name="T99" fmla="*/ 1512 h 2260"/>
                <a:gd name="T100" fmla="*/ 12 w 1912"/>
                <a:gd name="T101" fmla="*/ 1362 h 2260"/>
                <a:gd name="T102" fmla="*/ 9 w 1912"/>
                <a:gd name="T103" fmla="*/ 1174 h 2260"/>
                <a:gd name="T104" fmla="*/ 65 w 1912"/>
                <a:gd name="T105" fmla="*/ 1003 h 2260"/>
                <a:gd name="T106" fmla="*/ 152 w 1912"/>
                <a:gd name="T107" fmla="*/ 854 h 2260"/>
                <a:gd name="T108" fmla="*/ 267 w 1912"/>
                <a:gd name="T109" fmla="*/ 727 h 2260"/>
                <a:gd name="T110" fmla="*/ 394 w 1912"/>
                <a:gd name="T111" fmla="*/ 611 h 2260"/>
                <a:gd name="T112" fmla="*/ 528 w 1912"/>
                <a:gd name="T113" fmla="*/ 495 h 2260"/>
                <a:gd name="T114" fmla="*/ 656 w 1912"/>
                <a:gd name="T115" fmla="*/ 373 h 2260"/>
                <a:gd name="T116" fmla="*/ 769 w 1912"/>
                <a:gd name="T117" fmla="*/ 237 h 2260"/>
                <a:gd name="T118" fmla="*/ 858 w 1912"/>
                <a:gd name="T119" fmla="*/ 82 h 2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2" h="2260">
                  <a:moveTo>
                    <a:pt x="889" y="8"/>
                  </a:moveTo>
                  <a:lnTo>
                    <a:pt x="900" y="4"/>
                  </a:lnTo>
                  <a:lnTo>
                    <a:pt x="913" y="3"/>
                  </a:lnTo>
                  <a:lnTo>
                    <a:pt x="926" y="1"/>
                  </a:lnTo>
                  <a:lnTo>
                    <a:pt x="939" y="1"/>
                  </a:lnTo>
                  <a:lnTo>
                    <a:pt x="948" y="0"/>
                  </a:lnTo>
                  <a:lnTo>
                    <a:pt x="960" y="0"/>
                  </a:lnTo>
                  <a:lnTo>
                    <a:pt x="971" y="1"/>
                  </a:lnTo>
                  <a:lnTo>
                    <a:pt x="982" y="3"/>
                  </a:lnTo>
                  <a:lnTo>
                    <a:pt x="992" y="3"/>
                  </a:lnTo>
                  <a:lnTo>
                    <a:pt x="1002" y="5"/>
                  </a:lnTo>
                  <a:lnTo>
                    <a:pt x="1011" y="7"/>
                  </a:lnTo>
                  <a:lnTo>
                    <a:pt x="1021" y="11"/>
                  </a:lnTo>
                  <a:lnTo>
                    <a:pt x="1029" y="14"/>
                  </a:lnTo>
                  <a:lnTo>
                    <a:pt x="1038" y="18"/>
                  </a:lnTo>
                  <a:lnTo>
                    <a:pt x="1046" y="22"/>
                  </a:lnTo>
                  <a:lnTo>
                    <a:pt x="1056" y="28"/>
                  </a:lnTo>
                  <a:lnTo>
                    <a:pt x="1070" y="37"/>
                  </a:lnTo>
                  <a:lnTo>
                    <a:pt x="1084" y="49"/>
                  </a:lnTo>
                  <a:lnTo>
                    <a:pt x="1097" y="61"/>
                  </a:lnTo>
                  <a:lnTo>
                    <a:pt x="1110" y="76"/>
                  </a:lnTo>
                  <a:lnTo>
                    <a:pt x="1121" y="90"/>
                  </a:lnTo>
                  <a:lnTo>
                    <a:pt x="1132" y="106"/>
                  </a:lnTo>
                  <a:lnTo>
                    <a:pt x="1137" y="114"/>
                  </a:lnTo>
                  <a:lnTo>
                    <a:pt x="1142" y="123"/>
                  </a:lnTo>
                  <a:lnTo>
                    <a:pt x="1148" y="131"/>
                  </a:lnTo>
                  <a:lnTo>
                    <a:pt x="1154" y="141"/>
                  </a:lnTo>
                  <a:lnTo>
                    <a:pt x="1158" y="150"/>
                  </a:lnTo>
                  <a:lnTo>
                    <a:pt x="1162" y="158"/>
                  </a:lnTo>
                  <a:lnTo>
                    <a:pt x="1166" y="167"/>
                  </a:lnTo>
                  <a:lnTo>
                    <a:pt x="1170" y="177"/>
                  </a:lnTo>
                  <a:lnTo>
                    <a:pt x="1175" y="185"/>
                  </a:lnTo>
                  <a:lnTo>
                    <a:pt x="1179" y="194"/>
                  </a:lnTo>
                  <a:lnTo>
                    <a:pt x="1183" y="203"/>
                  </a:lnTo>
                  <a:lnTo>
                    <a:pt x="1189" y="213"/>
                  </a:lnTo>
                  <a:lnTo>
                    <a:pt x="1193" y="222"/>
                  </a:lnTo>
                  <a:lnTo>
                    <a:pt x="1197" y="232"/>
                  </a:lnTo>
                  <a:lnTo>
                    <a:pt x="1202" y="242"/>
                  </a:lnTo>
                  <a:lnTo>
                    <a:pt x="1206" y="252"/>
                  </a:lnTo>
                  <a:lnTo>
                    <a:pt x="1210" y="260"/>
                  </a:lnTo>
                  <a:lnTo>
                    <a:pt x="1214" y="270"/>
                  </a:lnTo>
                  <a:lnTo>
                    <a:pt x="1219" y="280"/>
                  </a:lnTo>
                  <a:lnTo>
                    <a:pt x="1223" y="290"/>
                  </a:lnTo>
                  <a:lnTo>
                    <a:pt x="1227" y="298"/>
                  </a:lnTo>
                  <a:lnTo>
                    <a:pt x="1231" y="308"/>
                  </a:lnTo>
                  <a:lnTo>
                    <a:pt x="1236" y="317"/>
                  </a:lnTo>
                  <a:lnTo>
                    <a:pt x="1240" y="327"/>
                  </a:lnTo>
                  <a:lnTo>
                    <a:pt x="1244" y="335"/>
                  </a:lnTo>
                  <a:lnTo>
                    <a:pt x="1250" y="343"/>
                  </a:lnTo>
                  <a:lnTo>
                    <a:pt x="1255" y="352"/>
                  </a:lnTo>
                  <a:lnTo>
                    <a:pt x="1261" y="362"/>
                  </a:lnTo>
                  <a:lnTo>
                    <a:pt x="1265" y="369"/>
                  </a:lnTo>
                  <a:lnTo>
                    <a:pt x="1271" y="377"/>
                  </a:lnTo>
                  <a:lnTo>
                    <a:pt x="1277" y="386"/>
                  </a:lnTo>
                  <a:lnTo>
                    <a:pt x="1282" y="394"/>
                  </a:lnTo>
                  <a:lnTo>
                    <a:pt x="1295" y="409"/>
                  </a:lnTo>
                  <a:lnTo>
                    <a:pt x="1309" y="424"/>
                  </a:lnTo>
                  <a:lnTo>
                    <a:pt x="1318" y="433"/>
                  </a:lnTo>
                  <a:lnTo>
                    <a:pt x="1326" y="441"/>
                  </a:lnTo>
                  <a:lnTo>
                    <a:pt x="1335" y="450"/>
                  </a:lnTo>
                  <a:lnTo>
                    <a:pt x="1343" y="458"/>
                  </a:lnTo>
                  <a:lnTo>
                    <a:pt x="1351" y="467"/>
                  </a:lnTo>
                  <a:lnTo>
                    <a:pt x="1361" y="475"/>
                  </a:lnTo>
                  <a:lnTo>
                    <a:pt x="1370" y="484"/>
                  </a:lnTo>
                  <a:lnTo>
                    <a:pt x="1380" y="492"/>
                  </a:lnTo>
                  <a:lnTo>
                    <a:pt x="1388" y="500"/>
                  </a:lnTo>
                  <a:lnTo>
                    <a:pt x="1398" y="509"/>
                  </a:lnTo>
                  <a:lnTo>
                    <a:pt x="1408" y="517"/>
                  </a:lnTo>
                  <a:lnTo>
                    <a:pt x="1418" y="526"/>
                  </a:lnTo>
                  <a:lnTo>
                    <a:pt x="1426" y="534"/>
                  </a:lnTo>
                  <a:lnTo>
                    <a:pt x="1436" y="543"/>
                  </a:lnTo>
                  <a:lnTo>
                    <a:pt x="1446" y="551"/>
                  </a:lnTo>
                  <a:lnTo>
                    <a:pt x="1456" y="561"/>
                  </a:lnTo>
                  <a:lnTo>
                    <a:pt x="1465" y="570"/>
                  </a:lnTo>
                  <a:lnTo>
                    <a:pt x="1473" y="578"/>
                  </a:lnTo>
                  <a:lnTo>
                    <a:pt x="1483" y="587"/>
                  </a:lnTo>
                  <a:lnTo>
                    <a:pt x="1493" y="595"/>
                  </a:lnTo>
                  <a:lnTo>
                    <a:pt x="1501" y="604"/>
                  </a:lnTo>
                  <a:lnTo>
                    <a:pt x="1511" y="612"/>
                  </a:lnTo>
                  <a:lnTo>
                    <a:pt x="1521" y="621"/>
                  </a:lnTo>
                  <a:lnTo>
                    <a:pt x="1531" y="629"/>
                  </a:lnTo>
                  <a:lnTo>
                    <a:pt x="1540" y="638"/>
                  </a:lnTo>
                  <a:lnTo>
                    <a:pt x="1549" y="646"/>
                  </a:lnTo>
                  <a:lnTo>
                    <a:pt x="1559" y="655"/>
                  </a:lnTo>
                  <a:lnTo>
                    <a:pt x="1569" y="663"/>
                  </a:lnTo>
                  <a:lnTo>
                    <a:pt x="1578" y="672"/>
                  </a:lnTo>
                  <a:lnTo>
                    <a:pt x="1588" y="680"/>
                  </a:lnTo>
                  <a:lnTo>
                    <a:pt x="1598" y="689"/>
                  </a:lnTo>
                  <a:lnTo>
                    <a:pt x="1607" y="697"/>
                  </a:lnTo>
                  <a:lnTo>
                    <a:pt x="1616" y="706"/>
                  </a:lnTo>
                  <a:lnTo>
                    <a:pt x="1624" y="714"/>
                  </a:lnTo>
                  <a:lnTo>
                    <a:pt x="1633" y="723"/>
                  </a:lnTo>
                  <a:lnTo>
                    <a:pt x="1643" y="731"/>
                  </a:lnTo>
                  <a:lnTo>
                    <a:pt x="1651" y="740"/>
                  </a:lnTo>
                  <a:lnTo>
                    <a:pt x="1660" y="748"/>
                  </a:lnTo>
                  <a:lnTo>
                    <a:pt x="1668" y="757"/>
                  </a:lnTo>
                  <a:lnTo>
                    <a:pt x="1678" y="766"/>
                  </a:lnTo>
                  <a:lnTo>
                    <a:pt x="1687" y="775"/>
                  </a:lnTo>
                  <a:lnTo>
                    <a:pt x="1695" y="783"/>
                  </a:lnTo>
                  <a:lnTo>
                    <a:pt x="1704" y="792"/>
                  </a:lnTo>
                  <a:lnTo>
                    <a:pt x="1712" y="802"/>
                  </a:lnTo>
                  <a:lnTo>
                    <a:pt x="1721" y="810"/>
                  </a:lnTo>
                  <a:lnTo>
                    <a:pt x="1729" y="820"/>
                  </a:lnTo>
                  <a:lnTo>
                    <a:pt x="1738" y="830"/>
                  </a:lnTo>
                  <a:lnTo>
                    <a:pt x="1746" y="840"/>
                  </a:lnTo>
                  <a:lnTo>
                    <a:pt x="1753" y="848"/>
                  </a:lnTo>
                  <a:lnTo>
                    <a:pt x="1762" y="857"/>
                  </a:lnTo>
                  <a:lnTo>
                    <a:pt x="1769" y="867"/>
                  </a:lnTo>
                  <a:lnTo>
                    <a:pt x="1777" y="877"/>
                  </a:lnTo>
                  <a:lnTo>
                    <a:pt x="1784" y="885"/>
                  </a:lnTo>
                  <a:lnTo>
                    <a:pt x="1791" y="895"/>
                  </a:lnTo>
                  <a:lnTo>
                    <a:pt x="1798" y="905"/>
                  </a:lnTo>
                  <a:lnTo>
                    <a:pt x="1807" y="916"/>
                  </a:lnTo>
                  <a:lnTo>
                    <a:pt x="1813" y="925"/>
                  </a:lnTo>
                  <a:lnTo>
                    <a:pt x="1820" y="936"/>
                  </a:lnTo>
                  <a:lnTo>
                    <a:pt x="1827" y="945"/>
                  </a:lnTo>
                  <a:lnTo>
                    <a:pt x="1834" y="956"/>
                  </a:lnTo>
                  <a:lnTo>
                    <a:pt x="1839" y="966"/>
                  </a:lnTo>
                  <a:lnTo>
                    <a:pt x="1846" y="977"/>
                  </a:lnTo>
                  <a:lnTo>
                    <a:pt x="1854" y="987"/>
                  </a:lnTo>
                  <a:lnTo>
                    <a:pt x="1861" y="1000"/>
                  </a:lnTo>
                  <a:lnTo>
                    <a:pt x="1848" y="1000"/>
                  </a:lnTo>
                  <a:lnTo>
                    <a:pt x="1837" y="1000"/>
                  </a:lnTo>
                  <a:lnTo>
                    <a:pt x="1825" y="1000"/>
                  </a:lnTo>
                  <a:lnTo>
                    <a:pt x="1814" y="1000"/>
                  </a:lnTo>
                  <a:lnTo>
                    <a:pt x="1803" y="997"/>
                  </a:lnTo>
                  <a:lnTo>
                    <a:pt x="1794" y="993"/>
                  </a:lnTo>
                  <a:lnTo>
                    <a:pt x="1786" y="986"/>
                  </a:lnTo>
                  <a:lnTo>
                    <a:pt x="1780" y="976"/>
                  </a:lnTo>
                  <a:lnTo>
                    <a:pt x="1767" y="988"/>
                  </a:lnTo>
                  <a:lnTo>
                    <a:pt x="1755" y="1001"/>
                  </a:lnTo>
                  <a:lnTo>
                    <a:pt x="1742" y="1014"/>
                  </a:lnTo>
                  <a:lnTo>
                    <a:pt x="1729" y="1027"/>
                  </a:lnTo>
                  <a:lnTo>
                    <a:pt x="1716" y="1039"/>
                  </a:lnTo>
                  <a:lnTo>
                    <a:pt x="1705" y="1052"/>
                  </a:lnTo>
                  <a:lnTo>
                    <a:pt x="1692" y="1065"/>
                  </a:lnTo>
                  <a:lnTo>
                    <a:pt x="1681" y="1079"/>
                  </a:lnTo>
                  <a:lnTo>
                    <a:pt x="1668" y="1092"/>
                  </a:lnTo>
                  <a:lnTo>
                    <a:pt x="1656" y="1104"/>
                  </a:lnTo>
                  <a:lnTo>
                    <a:pt x="1643" y="1117"/>
                  </a:lnTo>
                  <a:lnTo>
                    <a:pt x="1632" y="1130"/>
                  </a:lnTo>
                  <a:lnTo>
                    <a:pt x="1619" y="1143"/>
                  </a:lnTo>
                  <a:lnTo>
                    <a:pt x="1607" y="1155"/>
                  </a:lnTo>
                  <a:lnTo>
                    <a:pt x="1596" y="1168"/>
                  </a:lnTo>
                  <a:lnTo>
                    <a:pt x="1586" y="1182"/>
                  </a:lnTo>
                  <a:lnTo>
                    <a:pt x="1574" y="1195"/>
                  </a:lnTo>
                  <a:lnTo>
                    <a:pt x="1564" y="1208"/>
                  </a:lnTo>
                  <a:lnTo>
                    <a:pt x="1552" y="1220"/>
                  </a:lnTo>
                  <a:lnTo>
                    <a:pt x="1542" y="1235"/>
                  </a:lnTo>
                  <a:lnTo>
                    <a:pt x="1531" y="1247"/>
                  </a:lnTo>
                  <a:lnTo>
                    <a:pt x="1521" y="1261"/>
                  </a:lnTo>
                  <a:lnTo>
                    <a:pt x="1513" y="1276"/>
                  </a:lnTo>
                  <a:lnTo>
                    <a:pt x="1504" y="1291"/>
                  </a:lnTo>
                  <a:lnTo>
                    <a:pt x="1494" y="1305"/>
                  </a:lnTo>
                  <a:lnTo>
                    <a:pt x="1484" y="1321"/>
                  </a:lnTo>
                  <a:lnTo>
                    <a:pt x="1480" y="1328"/>
                  </a:lnTo>
                  <a:lnTo>
                    <a:pt x="1476" y="1335"/>
                  </a:lnTo>
                  <a:lnTo>
                    <a:pt x="1472" y="1344"/>
                  </a:lnTo>
                  <a:lnTo>
                    <a:pt x="1469" y="1352"/>
                  </a:lnTo>
                  <a:lnTo>
                    <a:pt x="1465" y="1359"/>
                  </a:lnTo>
                  <a:lnTo>
                    <a:pt x="1460" y="1368"/>
                  </a:lnTo>
                  <a:lnTo>
                    <a:pt x="1456" y="1376"/>
                  </a:lnTo>
                  <a:lnTo>
                    <a:pt x="1453" y="1385"/>
                  </a:lnTo>
                  <a:lnTo>
                    <a:pt x="1449" y="1393"/>
                  </a:lnTo>
                  <a:lnTo>
                    <a:pt x="1446" y="1402"/>
                  </a:lnTo>
                  <a:lnTo>
                    <a:pt x="1443" y="1410"/>
                  </a:lnTo>
                  <a:lnTo>
                    <a:pt x="1441" y="1420"/>
                  </a:lnTo>
                  <a:lnTo>
                    <a:pt x="1449" y="1434"/>
                  </a:lnTo>
                  <a:lnTo>
                    <a:pt x="1459" y="1450"/>
                  </a:lnTo>
                  <a:lnTo>
                    <a:pt x="1463" y="1457"/>
                  </a:lnTo>
                  <a:lnTo>
                    <a:pt x="1469" y="1465"/>
                  </a:lnTo>
                  <a:lnTo>
                    <a:pt x="1473" y="1472"/>
                  </a:lnTo>
                  <a:lnTo>
                    <a:pt x="1479" y="1481"/>
                  </a:lnTo>
                  <a:lnTo>
                    <a:pt x="1487" y="1495"/>
                  </a:lnTo>
                  <a:lnTo>
                    <a:pt x="1497" y="1509"/>
                  </a:lnTo>
                  <a:lnTo>
                    <a:pt x="1507" y="1522"/>
                  </a:lnTo>
                  <a:lnTo>
                    <a:pt x="1520" y="1534"/>
                  </a:lnTo>
                  <a:lnTo>
                    <a:pt x="1530" y="1544"/>
                  </a:lnTo>
                  <a:lnTo>
                    <a:pt x="1542" y="1554"/>
                  </a:lnTo>
                  <a:lnTo>
                    <a:pt x="1548" y="1559"/>
                  </a:lnTo>
                  <a:lnTo>
                    <a:pt x="1555" y="1563"/>
                  </a:lnTo>
                  <a:lnTo>
                    <a:pt x="1564" y="1567"/>
                  </a:lnTo>
                  <a:lnTo>
                    <a:pt x="1572" y="1571"/>
                  </a:lnTo>
                  <a:lnTo>
                    <a:pt x="1579" y="1573"/>
                  </a:lnTo>
                  <a:lnTo>
                    <a:pt x="1588" y="1576"/>
                  </a:lnTo>
                  <a:lnTo>
                    <a:pt x="1596" y="1577"/>
                  </a:lnTo>
                  <a:lnTo>
                    <a:pt x="1606" y="1580"/>
                  </a:lnTo>
                  <a:lnTo>
                    <a:pt x="1615" y="1580"/>
                  </a:lnTo>
                  <a:lnTo>
                    <a:pt x="1626" y="1581"/>
                  </a:lnTo>
                  <a:lnTo>
                    <a:pt x="1636" y="1581"/>
                  </a:lnTo>
                  <a:lnTo>
                    <a:pt x="1648" y="1583"/>
                  </a:lnTo>
                  <a:lnTo>
                    <a:pt x="1653" y="1568"/>
                  </a:lnTo>
                  <a:lnTo>
                    <a:pt x="1657" y="1556"/>
                  </a:lnTo>
                  <a:lnTo>
                    <a:pt x="1661" y="1542"/>
                  </a:lnTo>
                  <a:lnTo>
                    <a:pt x="1667" y="1527"/>
                  </a:lnTo>
                  <a:lnTo>
                    <a:pt x="1671" y="1512"/>
                  </a:lnTo>
                  <a:lnTo>
                    <a:pt x="1675" y="1498"/>
                  </a:lnTo>
                  <a:lnTo>
                    <a:pt x="1680" y="1484"/>
                  </a:lnTo>
                  <a:lnTo>
                    <a:pt x="1685" y="1469"/>
                  </a:lnTo>
                  <a:lnTo>
                    <a:pt x="1687" y="1461"/>
                  </a:lnTo>
                  <a:lnTo>
                    <a:pt x="1689" y="1452"/>
                  </a:lnTo>
                  <a:lnTo>
                    <a:pt x="1691" y="1445"/>
                  </a:lnTo>
                  <a:lnTo>
                    <a:pt x="1694" y="1438"/>
                  </a:lnTo>
                  <a:lnTo>
                    <a:pt x="1695" y="1430"/>
                  </a:lnTo>
                  <a:lnTo>
                    <a:pt x="1698" y="1421"/>
                  </a:lnTo>
                  <a:lnTo>
                    <a:pt x="1699" y="1414"/>
                  </a:lnTo>
                  <a:lnTo>
                    <a:pt x="1704" y="1407"/>
                  </a:lnTo>
                  <a:lnTo>
                    <a:pt x="1708" y="1392"/>
                  </a:lnTo>
                  <a:lnTo>
                    <a:pt x="1714" y="1377"/>
                  </a:lnTo>
                  <a:lnTo>
                    <a:pt x="1719" y="1362"/>
                  </a:lnTo>
                  <a:lnTo>
                    <a:pt x="1726" y="1349"/>
                  </a:lnTo>
                  <a:lnTo>
                    <a:pt x="1730" y="1334"/>
                  </a:lnTo>
                  <a:lnTo>
                    <a:pt x="1738" y="1319"/>
                  </a:lnTo>
                  <a:lnTo>
                    <a:pt x="1745" y="1307"/>
                  </a:lnTo>
                  <a:lnTo>
                    <a:pt x="1753" y="1295"/>
                  </a:lnTo>
                  <a:lnTo>
                    <a:pt x="1762" y="1283"/>
                  </a:lnTo>
                  <a:lnTo>
                    <a:pt x="1770" y="1271"/>
                  </a:lnTo>
                  <a:lnTo>
                    <a:pt x="1780" y="1261"/>
                  </a:lnTo>
                  <a:lnTo>
                    <a:pt x="1793" y="1253"/>
                  </a:lnTo>
                  <a:lnTo>
                    <a:pt x="1803" y="1243"/>
                  </a:lnTo>
                  <a:lnTo>
                    <a:pt x="1815" y="1236"/>
                  </a:lnTo>
                  <a:lnTo>
                    <a:pt x="1828" y="1228"/>
                  </a:lnTo>
                  <a:lnTo>
                    <a:pt x="1844" y="1223"/>
                  </a:lnTo>
                  <a:lnTo>
                    <a:pt x="1851" y="1219"/>
                  </a:lnTo>
                  <a:lnTo>
                    <a:pt x="1858" y="1218"/>
                  </a:lnTo>
                  <a:lnTo>
                    <a:pt x="1866" y="1215"/>
                  </a:lnTo>
                  <a:lnTo>
                    <a:pt x="1875" y="1215"/>
                  </a:lnTo>
                  <a:lnTo>
                    <a:pt x="1883" y="1213"/>
                  </a:lnTo>
                  <a:lnTo>
                    <a:pt x="1892" y="1213"/>
                  </a:lnTo>
                  <a:lnTo>
                    <a:pt x="1902" y="1213"/>
                  </a:lnTo>
                  <a:lnTo>
                    <a:pt x="1912" y="1213"/>
                  </a:lnTo>
                  <a:lnTo>
                    <a:pt x="1912" y="1235"/>
                  </a:lnTo>
                  <a:lnTo>
                    <a:pt x="1912" y="1257"/>
                  </a:lnTo>
                  <a:lnTo>
                    <a:pt x="1910" y="1280"/>
                  </a:lnTo>
                  <a:lnTo>
                    <a:pt x="1910" y="1303"/>
                  </a:lnTo>
                  <a:lnTo>
                    <a:pt x="1907" y="1324"/>
                  </a:lnTo>
                  <a:lnTo>
                    <a:pt x="1904" y="1346"/>
                  </a:lnTo>
                  <a:lnTo>
                    <a:pt x="1902" y="1368"/>
                  </a:lnTo>
                  <a:lnTo>
                    <a:pt x="1899" y="1390"/>
                  </a:lnTo>
                  <a:lnTo>
                    <a:pt x="1893" y="1410"/>
                  </a:lnTo>
                  <a:lnTo>
                    <a:pt x="1889" y="1431"/>
                  </a:lnTo>
                  <a:lnTo>
                    <a:pt x="1883" y="1452"/>
                  </a:lnTo>
                  <a:lnTo>
                    <a:pt x="1879" y="1474"/>
                  </a:lnTo>
                  <a:lnTo>
                    <a:pt x="1872" y="1493"/>
                  </a:lnTo>
                  <a:lnTo>
                    <a:pt x="1865" y="1515"/>
                  </a:lnTo>
                  <a:lnTo>
                    <a:pt x="1858" y="1536"/>
                  </a:lnTo>
                  <a:lnTo>
                    <a:pt x="1851" y="1557"/>
                  </a:lnTo>
                  <a:lnTo>
                    <a:pt x="1841" y="1576"/>
                  </a:lnTo>
                  <a:lnTo>
                    <a:pt x="1832" y="1595"/>
                  </a:lnTo>
                  <a:lnTo>
                    <a:pt x="1822" y="1614"/>
                  </a:lnTo>
                  <a:lnTo>
                    <a:pt x="1813" y="1634"/>
                  </a:lnTo>
                  <a:lnTo>
                    <a:pt x="1801" y="1652"/>
                  </a:lnTo>
                  <a:lnTo>
                    <a:pt x="1791" y="1672"/>
                  </a:lnTo>
                  <a:lnTo>
                    <a:pt x="1780" y="1690"/>
                  </a:lnTo>
                  <a:lnTo>
                    <a:pt x="1770" y="1710"/>
                  </a:lnTo>
                  <a:lnTo>
                    <a:pt x="1757" y="1727"/>
                  </a:lnTo>
                  <a:lnTo>
                    <a:pt x="1745" y="1745"/>
                  </a:lnTo>
                  <a:lnTo>
                    <a:pt x="1732" y="1762"/>
                  </a:lnTo>
                  <a:lnTo>
                    <a:pt x="1721" y="1781"/>
                  </a:lnTo>
                  <a:lnTo>
                    <a:pt x="1706" y="1798"/>
                  </a:lnTo>
                  <a:lnTo>
                    <a:pt x="1694" y="1815"/>
                  </a:lnTo>
                  <a:lnTo>
                    <a:pt x="1680" y="1832"/>
                  </a:lnTo>
                  <a:lnTo>
                    <a:pt x="1667" y="1850"/>
                  </a:lnTo>
                  <a:lnTo>
                    <a:pt x="1651" y="1865"/>
                  </a:lnTo>
                  <a:lnTo>
                    <a:pt x="1636" y="1881"/>
                  </a:lnTo>
                  <a:lnTo>
                    <a:pt x="1620" y="1897"/>
                  </a:lnTo>
                  <a:lnTo>
                    <a:pt x="1606" y="1914"/>
                  </a:lnTo>
                  <a:lnTo>
                    <a:pt x="1590" y="1928"/>
                  </a:lnTo>
                  <a:lnTo>
                    <a:pt x="1575" y="1943"/>
                  </a:lnTo>
                  <a:lnTo>
                    <a:pt x="1559" y="1959"/>
                  </a:lnTo>
                  <a:lnTo>
                    <a:pt x="1544" y="1974"/>
                  </a:lnTo>
                  <a:lnTo>
                    <a:pt x="1527" y="1989"/>
                  </a:lnTo>
                  <a:lnTo>
                    <a:pt x="1510" y="2003"/>
                  </a:lnTo>
                  <a:lnTo>
                    <a:pt x="1493" y="2017"/>
                  </a:lnTo>
                  <a:lnTo>
                    <a:pt x="1476" y="2031"/>
                  </a:lnTo>
                  <a:lnTo>
                    <a:pt x="1459" y="2044"/>
                  </a:lnTo>
                  <a:lnTo>
                    <a:pt x="1442" y="2058"/>
                  </a:lnTo>
                  <a:lnTo>
                    <a:pt x="1425" y="2072"/>
                  </a:lnTo>
                  <a:lnTo>
                    <a:pt x="1408" y="2086"/>
                  </a:lnTo>
                  <a:lnTo>
                    <a:pt x="1390" y="2097"/>
                  </a:lnTo>
                  <a:lnTo>
                    <a:pt x="1373" y="2110"/>
                  </a:lnTo>
                  <a:lnTo>
                    <a:pt x="1354" y="2121"/>
                  </a:lnTo>
                  <a:lnTo>
                    <a:pt x="1337" y="2134"/>
                  </a:lnTo>
                  <a:lnTo>
                    <a:pt x="1319" y="2146"/>
                  </a:lnTo>
                  <a:lnTo>
                    <a:pt x="1302" y="2157"/>
                  </a:lnTo>
                  <a:lnTo>
                    <a:pt x="1284" y="2168"/>
                  </a:lnTo>
                  <a:lnTo>
                    <a:pt x="1267" y="2181"/>
                  </a:lnTo>
                  <a:lnTo>
                    <a:pt x="1248" y="2191"/>
                  </a:lnTo>
                  <a:lnTo>
                    <a:pt x="1230" y="2201"/>
                  </a:lnTo>
                  <a:lnTo>
                    <a:pt x="1213" y="2211"/>
                  </a:lnTo>
                  <a:lnTo>
                    <a:pt x="1196" y="2222"/>
                  </a:lnTo>
                  <a:lnTo>
                    <a:pt x="1178" y="2230"/>
                  </a:lnTo>
                  <a:lnTo>
                    <a:pt x="1161" y="2240"/>
                  </a:lnTo>
                  <a:lnTo>
                    <a:pt x="1144" y="2250"/>
                  </a:lnTo>
                  <a:lnTo>
                    <a:pt x="1127" y="2260"/>
                  </a:lnTo>
                  <a:lnTo>
                    <a:pt x="1104" y="2254"/>
                  </a:lnTo>
                  <a:lnTo>
                    <a:pt x="1081" y="2250"/>
                  </a:lnTo>
                  <a:lnTo>
                    <a:pt x="1059" y="2245"/>
                  </a:lnTo>
                  <a:lnTo>
                    <a:pt x="1038" y="2239"/>
                  </a:lnTo>
                  <a:lnTo>
                    <a:pt x="1015" y="2232"/>
                  </a:lnTo>
                  <a:lnTo>
                    <a:pt x="992" y="2225"/>
                  </a:lnTo>
                  <a:lnTo>
                    <a:pt x="970" y="2218"/>
                  </a:lnTo>
                  <a:lnTo>
                    <a:pt x="948" y="2212"/>
                  </a:lnTo>
                  <a:lnTo>
                    <a:pt x="926" y="2204"/>
                  </a:lnTo>
                  <a:lnTo>
                    <a:pt x="903" y="2195"/>
                  </a:lnTo>
                  <a:lnTo>
                    <a:pt x="881" y="2187"/>
                  </a:lnTo>
                  <a:lnTo>
                    <a:pt x="859" y="2178"/>
                  </a:lnTo>
                  <a:lnTo>
                    <a:pt x="837" y="2168"/>
                  </a:lnTo>
                  <a:lnTo>
                    <a:pt x="816" y="2160"/>
                  </a:lnTo>
                  <a:lnTo>
                    <a:pt x="794" y="2150"/>
                  </a:lnTo>
                  <a:lnTo>
                    <a:pt x="773" y="2141"/>
                  </a:lnTo>
                  <a:lnTo>
                    <a:pt x="750" y="2130"/>
                  </a:lnTo>
                  <a:lnTo>
                    <a:pt x="729" y="2119"/>
                  </a:lnTo>
                  <a:lnTo>
                    <a:pt x="707" y="2107"/>
                  </a:lnTo>
                  <a:lnTo>
                    <a:pt x="685" y="2096"/>
                  </a:lnTo>
                  <a:lnTo>
                    <a:pt x="664" y="2083"/>
                  </a:lnTo>
                  <a:lnTo>
                    <a:pt x="643" y="2071"/>
                  </a:lnTo>
                  <a:lnTo>
                    <a:pt x="622" y="2058"/>
                  </a:lnTo>
                  <a:lnTo>
                    <a:pt x="602" y="2047"/>
                  </a:lnTo>
                  <a:lnTo>
                    <a:pt x="581" y="2032"/>
                  </a:lnTo>
                  <a:lnTo>
                    <a:pt x="560" y="2018"/>
                  </a:lnTo>
                  <a:lnTo>
                    <a:pt x="538" y="2004"/>
                  </a:lnTo>
                  <a:lnTo>
                    <a:pt x="519" y="1991"/>
                  </a:lnTo>
                  <a:lnTo>
                    <a:pt x="497" y="1976"/>
                  </a:lnTo>
                  <a:lnTo>
                    <a:pt x="479" y="1962"/>
                  </a:lnTo>
                  <a:lnTo>
                    <a:pt x="459" y="1948"/>
                  </a:lnTo>
                  <a:lnTo>
                    <a:pt x="441" y="1933"/>
                  </a:lnTo>
                  <a:lnTo>
                    <a:pt x="420" y="1916"/>
                  </a:lnTo>
                  <a:lnTo>
                    <a:pt x="401" y="1901"/>
                  </a:lnTo>
                  <a:lnTo>
                    <a:pt x="381" y="1884"/>
                  </a:lnTo>
                  <a:lnTo>
                    <a:pt x="364" y="1868"/>
                  </a:lnTo>
                  <a:lnTo>
                    <a:pt x="346" y="1851"/>
                  </a:lnTo>
                  <a:lnTo>
                    <a:pt x="328" y="1834"/>
                  </a:lnTo>
                  <a:lnTo>
                    <a:pt x="311" y="1817"/>
                  </a:lnTo>
                  <a:lnTo>
                    <a:pt x="294" y="1800"/>
                  </a:lnTo>
                  <a:lnTo>
                    <a:pt x="277" y="1782"/>
                  </a:lnTo>
                  <a:lnTo>
                    <a:pt x="260" y="1764"/>
                  </a:lnTo>
                  <a:lnTo>
                    <a:pt x="243" y="1745"/>
                  </a:lnTo>
                  <a:lnTo>
                    <a:pt x="229" y="1728"/>
                  </a:lnTo>
                  <a:lnTo>
                    <a:pt x="212" y="1708"/>
                  </a:lnTo>
                  <a:lnTo>
                    <a:pt x="198" y="1690"/>
                  </a:lnTo>
                  <a:lnTo>
                    <a:pt x="182" y="1672"/>
                  </a:lnTo>
                  <a:lnTo>
                    <a:pt x="169" y="1653"/>
                  </a:lnTo>
                  <a:lnTo>
                    <a:pt x="154" y="1632"/>
                  </a:lnTo>
                  <a:lnTo>
                    <a:pt x="140" y="1612"/>
                  </a:lnTo>
                  <a:lnTo>
                    <a:pt x="127" y="1592"/>
                  </a:lnTo>
                  <a:lnTo>
                    <a:pt x="114" y="1573"/>
                  </a:lnTo>
                  <a:lnTo>
                    <a:pt x="101" y="1551"/>
                  </a:lnTo>
                  <a:lnTo>
                    <a:pt x="90" y="1532"/>
                  </a:lnTo>
                  <a:lnTo>
                    <a:pt x="79" y="1512"/>
                  </a:lnTo>
                  <a:lnTo>
                    <a:pt x="69" y="1492"/>
                  </a:lnTo>
                  <a:lnTo>
                    <a:pt x="58" y="1469"/>
                  </a:lnTo>
                  <a:lnTo>
                    <a:pt x="48" y="1448"/>
                  </a:lnTo>
                  <a:lnTo>
                    <a:pt x="38" y="1427"/>
                  </a:lnTo>
                  <a:lnTo>
                    <a:pt x="29" y="1406"/>
                  </a:lnTo>
                  <a:lnTo>
                    <a:pt x="21" y="1383"/>
                  </a:lnTo>
                  <a:lnTo>
                    <a:pt x="12" y="1362"/>
                  </a:lnTo>
                  <a:lnTo>
                    <a:pt x="5" y="1341"/>
                  </a:lnTo>
                  <a:lnTo>
                    <a:pt x="0" y="1319"/>
                  </a:lnTo>
                  <a:lnTo>
                    <a:pt x="0" y="1288"/>
                  </a:lnTo>
                  <a:lnTo>
                    <a:pt x="1" y="1259"/>
                  </a:lnTo>
                  <a:lnTo>
                    <a:pt x="2" y="1229"/>
                  </a:lnTo>
                  <a:lnTo>
                    <a:pt x="7" y="1202"/>
                  </a:lnTo>
                  <a:lnTo>
                    <a:pt x="9" y="1174"/>
                  </a:lnTo>
                  <a:lnTo>
                    <a:pt x="15" y="1147"/>
                  </a:lnTo>
                  <a:lnTo>
                    <a:pt x="21" y="1121"/>
                  </a:lnTo>
                  <a:lnTo>
                    <a:pt x="29" y="1097"/>
                  </a:lnTo>
                  <a:lnTo>
                    <a:pt x="36" y="1072"/>
                  </a:lnTo>
                  <a:lnTo>
                    <a:pt x="45" y="1048"/>
                  </a:lnTo>
                  <a:lnTo>
                    <a:pt x="53" y="1024"/>
                  </a:lnTo>
                  <a:lnTo>
                    <a:pt x="65" y="1003"/>
                  </a:lnTo>
                  <a:lnTo>
                    <a:pt x="75" y="979"/>
                  </a:lnTo>
                  <a:lnTo>
                    <a:pt x="86" y="957"/>
                  </a:lnTo>
                  <a:lnTo>
                    <a:pt x="99" y="936"/>
                  </a:lnTo>
                  <a:lnTo>
                    <a:pt x="113" y="916"/>
                  </a:lnTo>
                  <a:lnTo>
                    <a:pt x="125" y="895"/>
                  </a:lnTo>
                  <a:lnTo>
                    <a:pt x="138" y="874"/>
                  </a:lnTo>
                  <a:lnTo>
                    <a:pt x="152" y="854"/>
                  </a:lnTo>
                  <a:lnTo>
                    <a:pt x="168" y="836"/>
                  </a:lnTo>
                  <a:lnTo>
                    <a:pt x="182" y="816"/>
                  </a:lnTo>
                  <a:lnTo>
                    <a:pt x="199" y="798"/>
                  </a:lnTo>
                  <a:lnTo>
                    <a:pt x="216" y="781"/>
                  </a:lnTo>
                  <a:lnTo>
                    <a:pt x="233" y="764"/>
                  </a:lnTo>
                  <a:lnTo>
                    <a:pt x="250" y="745"/>
                  </a:lnTo>
                  <a:lnTo>
                    <a:pt x="267" y="727"/>
                  </a:lnTo>
                  <a:lnTo>
                    <a:pt x="284" y="710"/>
                  </a:lnTo>
                  <a:lnTo>
                    <a:pt x="302" y="693"/>
                  </a:lnTo>
                  <a:lnTo>
                    <a:pt x="319" y="676"/>
                  </a:lnTo>
                  <a:lnTo>
                    <a:pt x="339" y="660"/>
                  </a:lnTo>
                  <a:lnTo>
                    <a:pt x="357" y="643"/>
                  </a:lnTo>
                  <a:lnTo>
                    <a:pt x="377" y="628"/>
                  </a:lnTo>
                  <a:lnTo>
                    <a:pt x="394" y="611"/>
                  </a:lnTo>
                  <a:lnTo>
                    <a:pt x="414" y="594"/>
                  </a:lnTo>
                  <a:lnTo>
                    <a:pt x="432" y="577"/>
                  </a:lnTo>
                  <a:lnTo>
                    <a:pt x="452" y="560"/>
                  </a:lnTo>
                  <a:lnTo>
                    <a:pt x="470" y="543"/>
                  </a:lnTo>
                  <a:lnTo>
                    <a:pt x="490" y="527"/>
                  </a:lnTo>
                  <a:lnTo>
                    <a:pt x="509" y="510"/>
                  </a:lnTo>
                  <a:lnTo>
                    <a:pt x="528" y="495"/>
                  </a:lnTo>
                  <a:lnTo>
                    <a:pt x="545" y="476"/>
                  </a:lnTo>
                  <a:lnTo>
                    <a:pt x="565" y="459"/>
                  </a:lnTo>
                  <a:lnTo>
                    <a:pt x="582" y="443"/>
                  </a:lnTo>
                  <a:lnTo>
                    <a:pt x="602" y="426"/>
                  </a:lnTo>
                  <a:lnTo>
                    <a:pt x="619" y="407"/>
                  </a:lnTo>
                  <a:lnTo>
                    <a:pt x="637" y="390"/>
                  </a:lnTo>
                  <a:lnTo>
                    <a:pt x="656" y="373"/>
                  </a:lnTo>
                  <a:lnTo>
                    <a:pt x="674" y="356"/>
                  </a:lnTo>
                  <a:lnTo>
                    <a:pt x="690" y="336"/>
                  </a:lnTo>
                  <a:lnTo>
                    <a:pt x="707" y="317"/>
                  </a:lnTo>
                  <a:lnTo>
                    <a:pt x="722" y="297"/>
                  </a:lnTo>
                  <a:lnTo>
                    <a:pt x="739" y="278"/>
                  </a:lnTo>
                  <a:lnTo>
                    <a:pt x="753" y="257"/>
                  </a:lnTo>
                  <a:lnTo>
                    <a:pt x="769" y="237"/>
                  </a:lnTo>
                  <a:lnTo>
                    <a:pt x="783" y="216"/>
                  </a:lnTo>
                  <a:lnTo>
                    <a:pt x="799" y="196"/>
                  </a:lnTo>
                  <a:lnTo>
                    <a:pt x="811" y="174"/>
                  </a:lnTo>
                  <a:lnTo>
                    <a:pt x="824" y="153"/>
                  </a:lnTo>
                  <a:lnTo>
                    <a:pt x="835" y="128"/>
                  </a:lnTo>
                  <a:lnTo>
                    <a:pt x="848" y="106"/>
                  </a:lnTo>
                  <a:lnTo>
                    <a:pt x="858" y="82"/>
                  </a:lnTo>
                  <a:lnTo>
                    <a:pt x="869" y="58"/>
                  </a:lnTo>
                  <a:lnTo>
                    <a:pt x="879" y="32"/>
                  </a:lnTo>
                  <a:lnTo>
                    <a:pt x="889" y="8"/>
                  </a:lnTo>
                  <a:close/>
                </a:path>
              </a:pathLst>
            </a:custGeom>
            <a:solidFill>
              <a:srgbClr val="CCE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1" name="Freeform 19"/>
            <p:cNvSpPr>
              <a:spLocks/>
            </p:cNvSpPr>
            <p:nvPr/>
          </p:nvSpPr>
          <p:spPr bwMode="auto">
            <a:xfrm>
              <a:off x="3999" y="2780"/>
              <a:ext cx="653" cy="995"/>
            </a:xfrm>
            <a:custGeom>
              <a:avLst/>
              <a:gdLst>
                <a:gd name="T0" fmla="*/ 106 w 1189"/>
                <a:gd name="T1" fmla="*/ 454 h 1812"/>
                <a:gd name="T2" fmla="*/ 235 w 1189"/>
                <a:gd name="T3" fmla="*/ 365 h 1812"/>
                <a:gd name="T4" fmla="*/ 362 w 1189"/>
                <a:gd name="T5" fmla="*/ 273 h 1812"/>
                <a:gd name="T6" fmla="*/ 475 w 1189"/>
                <a:gd name="T7" fmla="*/ 174 h 1812"/>
                <a:gd name="T8" fmla="*/ 554 w 1189"/>
                <a:gd name="T9" fmla="*/ 54 h 1812"/>
                <a:gd name="T10" fmla="*/ 1187 w 1189"/>
                <a:gd name="T11" fmla="*/ 508 h 1812"/>
                <a:gd name="T12" fmla="*/ 1083 w 1189"/>
                <a:gd name="T13" fmla="*/ 569 h 1812"/>
                <a:gd name="T14" fmla="*/ 991 w 1189"/>
                <a:gd name="T15" fmla="*/ 535 h 1812"/>
                <a:gd name="T16" fmla="*/ 870 w 1189"/>
                <a:gd name="T17" fmla="*/ 474 h 1812"/>
                <a:gd name="T18" fmla="*/ 761 w 1189"/>
                <a:gd name="T19" fmla="*/ 422 h 1812"/>
                <a:gd name="T20" fmla="*/ 666 w 1189"/>
                <a:gd name="T21" fmla="*/ 385 h 1812"/>
                <a:gd name="T22" fmla="*/ 573 w 1189"/>
                <a:gd name="T23" fmla="*/ 371 h 1812"/>
                <a:gd name="T24" fmla="*/ 540 w 1189"/>
                <a:gd name="T25" fmla="*/ 466 h 1812"/>
                <a:gd name="T26" fmla="*/ 521 w 1189"/>
                <a:gd name="T27" fmla="*/ 566 h 1812"/>
                <a:gd name="T28" fmla="*/ 594 w 1189"/>
                <a:gd name="T29" fmla="*/ 672 h 1812"/>
                <a:gd name="T30" fmla="*/ 726 w 1189"/>
                <a:gd name="T31" fmla="*/ 710 h 1812"/>
                <a:gd name="T32" fmla="*/ 825 w 1189"/>
                <a:gd name="T33" fmla="*/ 724 h 1812"/>
                <a:gd name="T34" fmla="*/ 922 w 1189"/>
                <a:gd name="T35" fmla="*/ 743 h 1812"/>
                <a:gd name="T36" fmla="*/ 552 w 1189"/>
                <a:gd name="T37" fmla="*/ 709 h 1812"/>
                <a:gd name="T38" fmla="*/ 525 w 1189"/>
                <a:gd name="T39" fmla="*/ 859 h 1812"/>
                <a:gd name="T40" fmla="*/ 605 w 1189"/>
                <a:gd name="T41" fmla="*/ 959 h 1812"/>
                <a:gd name="T42" fmla="*/ 738 w 1189"/>
                <a:gd name="T43" fmla="*/ 992 h 1812"/>
                <a:gd name="T44" fmla="*/ 866 w 1189"/>
                <a:gd name="T45" fmla="*/ 1047 h 1812"/>
                <a:gd name="T46" fmla="*/ 738 w 1189"/>
                <a:gd name="T47" fmla="*/ 1013 h 1812"/>
                <a:gd name="T48" fmla="*/ 618 w 1189"/>
                <a:gd name="T49" fmla="*/ 993 h 1812"/>
                <a:gd name="T50" fmla="*/ 545 w 1189"/>
                <a:gd name="T51" fmla="*/ 1084 h 1812"/>
                <a:gd name="T52" fmla="*/ 556 w 1189"/>
                <a:gd name="T53" fmla="*/ 1212 h 1812"/>
                <a:gd name="T54" fmla="*/ 673 w 1189"/>
                <a:gd name="T55" fmla="*/ 1246 h 1812"/>
                <a:gd name="T56" fmla="*/ 577 w 1189"/>
                <a:gd name="T57" fmla="*/ 1265 h 1812"/>
                <a:gd name="T58" fmla="*/ 571 w 1189"/>
                <a:gd name="T59" fmla="*/ 1384 h 1812"/>
                <a:gd name="T60" fmla="*/ 591 w 1189"/>
                <a:gd name="T61" fmla="*/ 1508 h 1812"/>
                <a:gd name="T62" fmla="*/ 615 w 1189"/>
                <a:gd name="T63" fmla="*/ 1637 h 1812"/>
                <a:gd name="T64" fmla="*/ 659 w 1189"/>
                <a:gd name="T65" fmla="*/ 1787 h 1812"/>
                <a:gd name="T66" fmla="*/ 460 w 1189"/>
                <a:gd name="T67" fmla="*/ 1631 h 1812"/>
                <a:gd name="T68" fmla="*/ 488 w 1189"/>
                <a:gd name="T69" fmla="*/ 1577 h 1812"/>
                <a:gd name="T70" fmla="*/ 491 w 1189"/>
                <a:gd name="T71" fmla="*/ 1289 h 1812"/>
                <a:gd name="T72" fmla="*/ 349 w 1189"/>
                <a:gd name="T73" fmla="*/ 1360 h 1812"/>
                <a:gd name="T74" fmla="*/ 307 w 1189"/>
                <a:gd name="T75" fmla="*/ 1330 h 1812"/>
                <a:gd name="T76" fmla="*/ 472 w 1189"/>
                <a:gd name="T77" fmla="*/ 1238 h 1812"/>
                <a:gd name="T78" fmla="*/ 532 w 1189"/>
                <a:gd name="T79" fmla="*/ 1096 h 1812"/>
                <a:gd name="T80" fmla="*/ 446 w 1189"/>
                <a:gd name="T81" fmla="*/ 1012 h 1812"/>
                <a:gd name="T82" fmla="*/ 298 w 1189"/>
                <a:gd name="T83" fmla="*/ 1044 h 1812"/>
                <a:gd name="T84" fmla="*/ 150 w 1189"/>
                <a:gd name="T85" fmla="*/ 1111 h 1812"/>
                <a:gd name="T86" fmla="*/ 164 w 1189"/>
                <a:gd name="T87" fmla="*/ 1064 h 1812"/>
                <a:gd name="T88" fmla="*/ 276 w 1189"/>
                <a:gd name="T89" fmla="*/ 1019 h 1812"/>
                <a:gd name="T90" fmla="*/ 393 w 1189"/>
                <a:gd name="T91" fmla="*/ 980 h 1812"/>
                <a:gd name="T92" fmla="*/ 501 w 1189"/>
                <a:gd name="T93" fmla="*/ 893 h 1812"/>
                <a:gd name="T94" fmla="*/ 504 w 1189"/>
                <a:gd name="T95" fmla="*/ 763 h 1812"/>
                <a:gd name="T96" fmla="*/ 366 w 1189"/>
                <a:gd name="T97" fmla="*/ 739 h 1812"/>
                <a:gd name="T98" fmla="*/ 212 w 1189"/>
                <a:gd name="T99" fmla="*/ 815 h 1812"/>
                <a:gd name="T100" fmla="*/ 99 w 1189"/>
                <a:gd name="T101" fmla="*/ 853 h 1812"/>
                <a:gd name="T102" fmla="*/ 239 w 1189"/>
                <a:gd name="T103" fmla="*/ 767 h 1812"/>
                <a:gd name="T104" fmla="*/ 386 w 1189"/>
                <a:gd name="T105" fmla="*/ 692 h 1812"/>
                <a:gd name="T106" fmla="*/ 488 w 1189"/>
                <a:gd name="T107" fmla="*/ 628 h 1812"/>
                <a:gd name="T108" fmla="*/ 499 w 1189"/>
                <a:gd name="T109" fmla="*/ 514 h 1812"/>
                <a:gd name="T110" fmla="*/ 477 w 1189"/>
                <a:gd name="T111" fmla="*/ 403 h 1812"/>
                <a:gd name="T112" fmla="*/ 339 w 1189"/>
                <a:gd name="T113" fmla="*/ 495 h 1812"/>
                <a:gd name="T114" fmla="*/ 181 w 1189"/>
                <a:gd name="T115" fmla="*/ 576 h 1812"/>
                <a:gd name="T116" fmla="*/ 85 w 1189"/>
                <a:gd name="T117" fmla="*/ 597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9" h="1812">
                  <a:moveTo>
                    <a:pt x="0" y="546"/>
                  </a:moveTo>
                  <a:lnTo>
                    <a:pt x="9" y="536"/>
                  </a:lnTo>
                  <a:lnTo>
                    <a:pt x="17" y="528"/>
                  </a:lnTo>
                  <a:lnTo>
                    <a:pt x="27" y="519"/>
                  </a:lnTo>
                  <a:lnTo>
                    <a:pt x="37" y="511"/>
                  </a:lnTo>
                  <a:lnTo>
                    <a:pt x="45" y="502"/>
                  </a:lnTo>
                  <a:lnTo>
                    <a:pt x="55" y="495"/>
                  </a:lnTo>
                  <a:lnTo>
                    <a:pt x="65" y="487"/>
                  </a:lnTo>
                  <a:lnTo>
                    <a:pt x="76" y="480"/>
                  </a:lnTo>
                  <a:lnTo>
                    <a:pt x="85" y="471"/>
                  </a:lnTo>
                  <a:lnTo>
                    <a:pt x="96" y="463"/>
                  </a:lnTo>
                  <a:lnTo>
                    <a:pt x="106" y="454"/>
                  </a:lnTo>
                  <a:lnTo>
                    <a:pt x="117" y="447"/>
                  </a:lnTo>
                  <a:lnTo>
                    <a:pt x="127" y="439"/>
                  </a:lnTo>
                  <a:lnTo>
                    <a:pt x="139" y="432"/>
                  </a:lnTo>
                  <a:lnTo>
                    <a:pt x="149" y="425"/>
                  </a:lnTo>
                  <a:lnTo>
                    <a:pt x="160" y="417"/>
                  </a:lnTo>
                  <a:lnTo>
                    <a:pt x="170" y="409"/>
                  </a:lnTo>
                  <a:lnTo>
                    <a:pt x="181" y="402"/>
                  </a:lnTo>
                  <a:lnTo>
                    <a:pt x="191" y="395"/>
                  </a:lnTo>
                  <a:lnTo>
                    <a:pt x="202" y="388"/>
                  </a:lnTo>
                  <a:lnTo>
                    <a:pt x="212" y="379"/>
                  </a:lnTo>
                  <a:lnTo>
                    <a:pt x="224" y="372"/>
                  </a:lnTo>
                  <a:lnTo>
                    <a:pt x="235" y="365"/>
                  </a:lnTo>
                  <a:lnTo>
                    <a:pt x="246" y="358"/>
                  </a:lnTo>
                  <a:lnTo>
                    <a:pt x="256" y="350"/>
                  </a:lnTo>
                  <a:lnTo>
                    <a:pt x="267" y="342"/>
                  </a:lnTo>
                  <a:lnTo>
                    <a:pt x="279" y="335"/>
                  </a:lnTo>
                  <a:lnTo>
                    <a:pt x="290" y="328"/>
                  </a:lnTo>
                  <a:lnTo>
                    <a:pt x="300" y="320"/>
                  </a:lnTo>
                  <a:lnTo>
                    <a:pt x="311" y="313"/>
                  </a:lnTo>
                  <a:lnTo>
                    <a:pt x="323" y="306"/>
                  </a:lnTo>
                  <a:lnTo>
                    <a:pt x="334" y="299"/>
                  </a:lnTo>
                  <a:lnTo>
                    <a:pt x="342" y="290"/>
                  </a:lnTo>
                  <a:lnTo>
                    <a:pt x="354" y="282"/>
                  </a:lnTo>
                  <a:lnTo>
                    <a:pt x="362" y="273"/>
                  </a:lnTo>
                  <a:lnTo>
                    <a:pt x="373" y="266"/>
                  </a:lnTo>
                  <a:lnTo>
                    <a:pt x="382" y="258"/>
                  </a:lnTo>
                  <a:lnTo>
                    <a:pt x="393" y="249"/>
                  </a:lnTo>
                  <a:lnTo>
                    <a:pt x="402" y="241"/>
                  </a:lnTo>
                  <a:lnTo>
                    <a:pt x="413" y="234"/>
                  </a:lnTo>
                  <a:lnTo>
                    <a:pt x="422" y="225"/>
                  </a:lnTo>
                  <a:lnTo>
                    <a:pt x="431" y="217"/>
                  </a:lnTo>
                  <a:lnTo>
                    <a:pt x="440" y="208"/>
                  </a:lnTo>
                  <a:lnTo>
                    <a:pt x="450" y="200"/>
                  </a:lnTo>
                  <a:lnTo>
                    <a:pt x="458" y="191"/>
                  </a:lnTo>
                  <a:lnTo>
                    <a:pt x="467" y="183"/>
                  </a:lnTo>
                  <a:lnTo>
                    <a:pt x="475" y="174"/>
                  </a:lnTo>
                  <a:lnTo>
                    <a:pt x="484" y="166"/>
                  </a:lnTo>
                  <a:lnTo>
                    <a:pt x="491" y="156"/>
                  </a:lnTo>
                  <a:lnTo>
                    <a:pt x="498" y="146"/>
                  </a:lnTo>
                  <a:lnTo>
                    <a:pt x="505" y="136"/>
                  </a:lnTo>
                  <a:lnTo>
                    <a:pt x="513" y="126"/>
                  </a:lnTo>
                  <a:lnTo>
                    <a:pt x="519" y="116"/>
                  </a:lnTo>
                  <a:lnTo>
                    <a:pt x="526" y="106"/>
                  </a:lnTo>
                  <a:lnTo>
                    <a:pt x="532" y="96"/>
                  </a:lnTo>
                  <a:lnTo>
                    <a:pt x="539" y="86"/>
                  </a:lnTo>
                  <a:lnTo>
                    <a:pt x="543" y="75"/>
                  </a:lnTo>
                  <a:lnTo>
                    <a:pt x="549" y="65"/>
                  </a:lnTo>
                  <a:lnTo>
                    <a:pt x="554" y="54"/>
                  </a:lnTo>
                  <a:lnTo>
                    <a:pt x="560" y="44"/>
                  </a:lnTo>
                  <a:lnTo>
                    <a:pt x="564" y="33"/>
                  </a:lnTo>
                  <a:lnTo>
                    <a:pt x="569" y="21"/>
                  </a:lnTo>
                  <a:lnTo>
                    <a:pt x="573" y="10"/>
                  </a:lnTo>
                  <a:lnTo>
                    <a:pt x="577" y="0"/>
                  </a:lnTo>
                  <a:lnTo>
                    <a:pt x="603" y="157"/>
                  </a:lnTo>
                  <a:lnTo>
                    <a:pt x="1185" y="471"/>
                  </a:lnTo>
                  <a:lnTo>
                    <a:pt x="1187" y="478"/>
                  </a:lnTo>
                  <a:lnTo>
                    <a:pt x="1188" y="485"/>
                  </a:lnTo>
                  <a:lnTo>
                    <a:pt x="1188" y="491"/>
                  </a:lnTo>
                  <a:lnTo>
                    <a:pt x="1189" y="498"/>
                  </a:lnTo>
                  <a:lnTo>
                    <a:pt x="1187" y="508"/>
                  </a:lnTo>
                  <a:lnTo>
                    <a:pt x="1184" y="518"/>
                  </a:lnTo>
                  <a:lnTo>
                    <a:pt x="1178" y="525"/>
                  </a:lnTo>
                  <a:lnTo>
                    <a:pt x="1171" y="531"/>
                  </a:lnTo>
                  <a:lnTo>
                    <a:pt x="1163" y="535"/>
                  </a:lnTo>
                  <a:lnTo>
                    <a:pt x="1154" y="541"/>
                  </a:lnTo>
                  <a:lnTo>
                    <a:pt x="1143" y="543"/>
                  </a:lnTo>
                  <a:lnTo>
                    <a:pt x="1131" y="546"/>
                  </a:lnTo>
                  <a:lnTo>
                    <a:pt x="1120" y="549"/>
                  </a:lnTo>
                  <a:lnTo>
                    <a:pt x="1112" y="553"/>
                  </a:lnTo>
                  <a:lnTo>
                    <a:pt x="1100" y="557"/>
                  </a:lnTo>
                  <a:lnTo>
                    <a:pt x="1092" y="563"/>
                  </a:lnTo>
                  <a:lnTo>
                    <a:pt x="1083" y="569"/>
                  </a:lnTo>
                  <a:lnTo>
                    <a:pt x="1079" y="577"/>
                  </a:lnTo>
                  <a:lnTo>
                    <a:pt x="1071" y="573"/>
                  </a:lnTo>
                  <a:lnTo>
                    <a:pt x="1062" y="569"/>
                  </a:lnTo>
                  <a:lnTo>
                    <a:pt x="1054" y="565"/>
                  </a:lnTo>
                  <a:lnTo>
                    <a:pt x="1047" y="562"/>
                  </a:lnTo>
                  <a:lnTo>
                    <a:pt x="1038" y="557"/>
                  </a:lnTo>
                  <a:lnTo>
                    <a:pt x="1031" y="555"/>
                  </a:lnTo>
                  <a:lnTo>
                    <a:pt x="1023" y="550"/>
                  </a:lnTo>
                  <a:lnTo>
                    <a:pt x="1015" y="548"/>
                  </a:lnTo>
                  <a:lnTo>
                    <a:pt x="1007" y="543"/>
                  </a:lnTo>
                  <a:lnTo>
                    <a:pt x="1000" y="539"/>
                  </a:lnTo>
                  <a:lnTo>
                    <a:pt x="991" y="535"/>
                  </a:lnTo>
                  <a:lnTo>
                    <a:pt x="984" y="532"/>
                  </a:lnTo>
                  <a:lnTo>
                    <a:pt x="969" y="525"/>
                  </a:lnTo>
                  <a:lnTo>
                    <a:pt x="955" y="518"/>
                  </a:lnTo>
                  <a:lnTo>
                    <a:pt x="946" y="514"/>
                  </a:lnTo>
                  <a:lnTo>
                    <a:pt x="938" y="509"/>
                  </a:lnTo>
                  <a:lnTo>
                    <a:pt x="931" y="505"/>
                  </a:lnTo>
                  <a:lnTo>
                    <a:pt x="924" y="502"/>
                  </a:lnTo>
                  <a:lnTo>
                    <a:pt x="908" y="494"/>
                  </a:lnTo>
                  <a:lnTo>
                    <a:pt x="894" y="487"/>
                  </a:lnTo>
                  <a:lnTo>
                    <a:pt x="885" y="483"/>
                  </a:lnTo>
                  <a:lnTo>
                    <a:pt x="877" y="478"/>
                  </a:lnTo>
                  <a:lnTo>
                    <a:pt x="870" y="474"/>
                  </a:lnTo>
                  <a:lnTo>
                    <a:pt x="863" y="471"/>
                  </a:lnTo>
                  <a:lnTo>
                    <a:pt x="847" y="464"/>
                  </a:lnTo>
                  <a:lnTo>
                    <a:pt x="833" y="457"/>
                  </a:lnTo>
                  <a:lnTo>
                    <a:pt x="825" y="453"/>
                  </a:lnTo>
                  <a:lnTo>
                    <a:pt x="816" y="449"/>
                  </a:lnTo>
                  <a:lnTo>
                    <a:pt x="808" y="444"/>
                  </a:lnTo>
                  <a:lnTo>
                    <a:pt x="801" y="440"/>
                  </a:lnTo>
                  <a:lnTo>
                    <a:pt x="792" y="436"/>
                  </a:lnTo>
                  <a:lnTo>
                    <a:pt x="785" y="433"/>
                  </a:lnTo>
                  <a:lnTo>
                    <a:pt x="776" y="429"/>
                  </a:lnTo>
                  <a:lnTo>
                    <a:pt x="769" y="426"/>
                  </a:lnTo>
                  <a:lnTo>
                    <a:pt x="761" y="422"/>
                  </a:lnTo>
                  <a:lnTo>
                    <a:pt x="754" y="419"/>
                  </a:lnTo>
                  <a:lnTo>
                    <a:pt x="745" y="416"/>
                  </a:lnTo>
                  <a:lnTo>
                    <a:pt x="738" y="413"/>
                  </a:lnTo>
                  <a:lnTo>
                    <a:pt x="730" y="409"/>
                  </a:lnTo>
                  <a:lnTo>
                    <a:pt x="723" y="406"/>
                  </a:lnTo>
                  <a:lnTo>
                    <a:pt x="714" y="403"/>
                  </a:lnTo>
                  <a:lnTo>
                    <a:pt x="707" y="400"/>
                  </a:lnTo>
                  <a:lnTo>
                    <a:pt x="699" y="396"/>
                  </a:lnTo>
                  <a:lnTo>
                    <a:pt x="690" y="393"/>
                  </a:lnTo>
                  <a:lnTo>
                    <a:pt x="682" y="391"/>
                  </a:lnTo>
                  <a:lnTo>
                    <a:pt x="675" y="388"/>
                  </a:lnTo>
                  <a:lnTo>
                    <a:pt x="666" y="385"/>
                  </a:lnTo>
                  <a:lnTo>
                    <a:pt x="658" y="384"/>
                  </a:lnTo>
                  <a:lnTo>
                    <a:pt x="649" y="381"/>
                  </a:lnTo>
                  <a:lnTo>
                    <a:pt x="642" y="379"/>
                  </a:lnTo>
                  <a:lnTo>
                    <a:pt x="634" y="375"/>
                  </a:lnTo>
                  <a:lnTo>
                    <a:pt x="625" y="374"/>
                  </a:lnTo>
                  <a:lnTo>
                    <a:pt x="617" y="371"/>
                  </a:lnTo>
                  <a:lnTo>
                    <a:pt x="610" y="369"/>
                  </a:lnTo>
                  <a:lnTo>
                    <a:pt x="601" y="367"/>
                  </a:lnTo>
                  <a:lnTo>
                    <a:pt x="593" y="367"/>
                  </a:lnTo>
                  <a:lnTo>
                    <a:pt x="584" y="364"/>
                  </a:lnTo>
                  <a:lnTo>
                    <a:pt x="577" y="364"/>
                  </a:lnTo>
                  <a:lnTo>
                    <a:pt x="573" y="371"/>
                  </a:lnTo>
                  <a:lnTo>
                    <a:pt x="571" y="379"/>
                  </a:lnTo>
                  <a:lnTo>
                    <a:pt x="567" y="386"/>
                  </a:lnTo>
                  <a:lnTo>
                    <a:pt x="566" y="395"/>
                  </a:lnTo>
                  <a:lnTo>
                    <a:pt x="562" y="402"/>
                  </a:lnTo>
                  <a:lnTo>
                    <a:pt x="560" y="410"/>
                  </a:lnTo>
                  <a:lnTo>
                    <a:pt x="556" y="419"/>
                  </a:lnTo>
                  <a:lnTo>
                    <a:pt x="554" y="427"/>
                  </a:lnTo>
                  <a:lnTo>
                    <a:pt x="550" y="434"/>
                  </a:lnTo>
                  <a:lnTo>
                    <a:pt x="549" y="443"/>
                  </a:lnTo>
                  <a:lnTo>
                    <a:pt x="545" y="450"/>
                  </a:lnTo>
                  <a:lnTo>
                    <a:pt x="543" y="458"/>
                  </a:lnTo>
                  <a:lnTo>
                    <a:pt x="540" y="466"/>
                  </a:lnTo>
                  <a:lnTo>
                    <a:pt x="539" y="474"/>
                  </a:lnTo>
                  <a:lnTo>
                    <a:pt x="536" y="483"/>
                  </a:lnTo>
                  <a:lnTo>
                    <a:pt x="535" y="491"/>
                  </a:lnTo>
                  <a:lnTo>
                    <a:pt x="530" y="498"/>
                  </a:lnTo>
                  <a:lnTo>
                    <a:pt x="529" y="507"/>
                  </a:lnTo>
                  <a:lnTo>
                    <a:pt x="526" y="515"/>
                  </a:lnTo>
                  <a:lnTo>
                    <a:pt x="526" y="524"/>
                  </a:lnTo>
                  <a:lnTo>
                    <a:pt x="523" y="532"/>
                  </a:lnTo>
                  <a:lnTo>
                    <a:pt x="522" y="541"/>
                  </a:lnTo>
                  <a:lnTo>
                    <a:pt x="522" y="549"/>
                  </a:lnTo>
                  <a:lnTo>
                    <a:pt x="522" y="557"/>
                  </a:lnTo>
                  <a:lnTo>
                    <a:pt x="521" y="566"/>
                  </a:lnTo>
                  <a:lnTo>
                    <a:pt x="521" y="574"/>
                  </a:lnTo>
                  <a:lnTo>
                    <a:pt x="521" y="583"/>
                  </a:lnTo>
                  <a:lnTo>
                    <a:pt x="522" y="591"/>
                  </a:lnTo>
                  <a:lnTo>
                    <a:pt x="522" y="600"/>
                  </a:lnTo>
                  <a:lnTo>
                    <a:pt x="523" y="610"/>
                  </a:lnTo>
                  <a:lnTo>
                    <a:pt x="525" y="618"/>
                  </a:lnTo>
                  <a:lnTo>
                    <a:pt x="528" y="628"/>
                  </a:lnTo>
                  <a:lnTo>
                    <a:pt x="540" y="638"/>
                  </a:lnTo>
                  <a:lnTo>
                    <a:pt x="553" y="649"/>
                  </a:lnTo>
                  <a:lnTo>
                    <a:pt x="566" y="658"/>
                  </a:lnTo>
                  <a:lnTo>
                    <a:pt x="581" y="666"/>
                  </a:lnTo>
                  <a:lnTo>
                    <a:pt x="594" y="672"/>
                  </a:lnTo>
                  <a:lnTo>
                    <a:pt x="610" y="679"/>
                  </a:lnTo>
                  <a:lnTo>
                    <a:pt x="624" y="685"/>
                  </a:lnTo>
                  <a:lnTo>
                    <a:pt x="639" y="692"/>
                  </a:lnTo>
                  <a:lnTo>
                    <a:pt x="653" y="696"/>
                  </a:lnTo>
                  <a:lnTo>
                    <a:pt x="669" y="700"/>
                  </a:lnTo>
                  <a:lnTo>
                    <a:pt x="676" y="702"/>
                  </a:lnTo>
                  <a:lnTo>
                    <a:pt x="685" y="703"/>
                  </a:lnTo>
                  <a:lnTo>
                    <a:pt x="693" y="705"/>
                  </a:lnTo>
                  <a:lnTo>
                    <a:pt x="702" y="707"/>
                  </a:lnTo>
                  <a:lnTo>
                    <a:pt x="709" y="707"/>
                  </a:lnTo>
                  <a:lnTo>
                    <a:pt x="717" y="710"/>
                  </a:lnTo>
                  <a:lnTo>
                    <a:pt x="726" y="710"/>
                  </a:lnTo>
                  <a:lnTo>
                    <a:pt x="734" y="713"/>
                  </a:lnTo>
                  <a:lnTo>
                    <a:pt x="743" y="713"/>
                  </a:lnTo>
                  <a:lnTo>
                    <a:pt x="751" y="716"/>
                  </a:lnTo>
                  <a:lnTo>
                    <a:pt x="759" y="716"/>
                  </a:lnTo>
                  <a:lnTo>
                    <a:pt x="768" y="719"/>
                  </a:lnTo>
                  <a:lnTo>
                    <a:pt x="775" y="719"/>
                  </a:lnTo>
                  <a:lnTo>
                    <a:pt x="784" y="720"/>
                  </a:lnTo>
                  <a:lnTo>
                    <a:pt x="792" y="720"/>
                  </a:lnTo>
                  <a:lnTo>
                    <a:pt x="801" y="722"/>
                  </a:lnTo>
                  <a:lnTo>
                    <a:pt x="808" y="722"/>
                  </a:lnTo>
                  <a:lnTo>
                    <a:pt x="816" y="723"/>
                  </a:lnTo>
                  <a:lnTo>
                    <a:pt x="825" y="724"/>
                  </a:lnTo>
                  <a:lnTo>
                    <a:pt x="833" y="726"/>
                  </a:lnTo>
                  <a:lnTo>
                    <a:pt x="840" y="726"/>
                  </a:lnTo>
                  <a:lnTo>
                    <a:pt x="849" y="727"/>
                  </a:lnTo>
                  <a:lnTo>
                    <a:pt x="857" y="729"/>
                  </a:lnTo>
                  <a:lnTo>
                    <a:pt x="866" y="731"/>
                  </a:lnTo>
                  <a:lnTo>
                    <a:pt x="874" y="731"/>
                  </a:lnTo>
                  <a:lnTo>
                    <a:pt x="883" y="734"/>
                  </a:lnTo>
                  <a:lnTo>
                    <a:pt x="891" y="736"/>
                  </a:lnTo>
                  <a:lnTo>
                    <a:pt x="899" y="739"/>
                  </a:lnTo>
                  <a:lnTo>
                    <a:pt x="907" y="739"/>
                  </a:lnTo>
                  <a:lnTo>
                    <a:pt x="915" y="741"/>
                  </a:lnTo>
                  <a:lnTo>
                    <a:pt x="922" y="743"/>
                  </a:lnTo>
                  <a:lnTo>
                    <a:pt x="931" y="746"/>
                  </a:lnTo>
                  <a:lnTo>
                    <a:pt x="938" y="747"/>
                  </a:lnTo>
                  <a:lnTo>
                    <a:pt x="946" y="750"/>
                  </a:lnTo>
                  <a:lnTo>
                    <a:pt x="953" y="751"/>
                  </a:lnTo>
                  <a:lnTo>
                    <a:pt x="962" y="756"/>
                  </a:lnTo>
                  <a:lnTo>
                    <a:pt x="976" y="760"/>
                  </a:lnTo>
                  <a:lnTo>
                    <a:pt x="991" y="767"/>
                  </a:lnTo>
                  <a:lnTo>
                    <a:pt x="998" y="771"/>
                  </a:lnTo>
                  <a:lnTo>
                    <a:pt x="1007" y="775"/>
                  </a:lnTo>
                  <a:lnTo>
                    <a:pt x="1014" y="780"/>
                  </a:lnTo>
                  <a:lnTo>
                    <a:pt x="1023" y="784"/>
                  </a:lnTo>
                  <a:lnTo>
                    <a:pt x="552" y="709"/>
                  </a:lnTo>
                  <a:lnTo>
                    <a:pt x="543" y="717"/>
                  </a:lnTo>
                  <a:lnTo>
                    <a:pt x="537" y="729"/>
                  </a:lnTo>
                  <a:lnTo>
                    <a:pt x="532" y="739"/>
                  </a:lnTo>
                  <a:lnTo>
                    <a:pt x="529" y="751"/>
                  </a:lnTo>
                  <a:lnTo>
                    <a:pt x="525" y="764"/>
                  </a:lnTo>
                  <a:lnTo>
                    <a:pt x="523" y="777"/>
                  </a:lnTo>
                  <a:lnTo>
                    <a:pt x="523" y="789"/>
                  </a:lnTo>
                  <a:lnTo>
                    <a:pt x="523" y="804"/>
                  </a:lnTo>
                  <a:lnTo>
                    <a:pt x="523" y="816"/>
                  </a:lnTo>
                  <a:lnTo>
                    <a:pt x="523" y="830"/>
                  </a:lnTo>
                  <a:lnTo>
                    <a:pt x="523" y="845"/>
                  </a:lnTo>
                  <a:lnTo>
                    <a:pt x="525" y="859"/>
                  </a:lnTo>
                  <a:lnTo>
                    <a:pt x="525" y="873"/>
                  </a:lnTo>
                  <a:lnTo>
                    <a:pt x="526" y="887"/>
                  </a:lnTo>
                  <a:lnTo>
                    <a:pt x="526" y="901"/>
                  </a:lnTo>
                  <a:lnTo>
                    <a:pt x="528" y="915"/>
                  </a:lnTo>
                  <a:lnTo>
                    <a:pt x="536" y="921"/>
                  </a:lnTo>
                  <a:lnTo>
                    <a:pt x="545" y="928"/>
                  </a:lnTo>
                  <a:lnTo>
                    <a:pt x="553" y="934"/>
                  </a:lnTo>
                  <a:lnTo>
                    <a:pt x="564" y="941"/>
                  </a:lnTo>
                  <a:lnTo>
                    <a:pt x="573" y="945"/>
                  </a:lnTo>
                  <a:lnTo>
                    <a:pt x="584" y="949"/>
                  </a:lnTo>
                  <a:lnTo>
                    <a:pt x="594" y="954"/>
                  </a:lnTo>
                  <a:lnTo>
                    <a:pt x="605" y="959"/>
                  </a:lnTo>
                  <a:lnTo>
                    <a:pt x="615" y="962"/>
                  </a:lnTo>
                  <a:lnTo>
                    <a:pt x="627" y="966"/>
                  </a:lnTo>
                  <a:lnTo>
                    <a:pt x="636" y="969"/>
                  </a:lnTo>
                  <a:lnTo>
                    <a:pt x="648" y="972"/>
                  </a:lnTo>
                  <a:lnTo>
                    <a:pt x="659" y="973"/>
                  </a:lnTo>
                  <a:lnTo>
                    <a:pt x="670" y="978"/>
                  </a:lnTo>
                  <a:lnTo>
                    <a:pt x="682" y="979"/>
                  </a:lnTo>
                  <a:lnTo>
                    <a:pt x="694" y="983"/>
                  </a:lnTo>
                  <a:lnTo>
                    <a:pt x="704" y="985"/>
                  </a:lnTo>
                  <a:lnTo>
                    <a:pt x="716" y="987"/>
                  </a:lnTo>
                  <a:lnTo>
                    <a:pt x="727" y="989"/>
                  </a:lnTo>
                  <a:lnTo>
                    <a:pt x="738" y="992"/>
                  </a:lnTo>
                  <a:lnTo>
                    <a:pt x="748" y="993"/>
                  </a:lnTo>
                  <a:lnTo>
                    <a:pt x="759" y="996"/>
                  </a:lnTo>
                  <a:lnTo>
                    <a:pt x="771" y="999"/>
                  </a:lnTo>
                  <a:lnTo>
                    <a:pt x="782" y="1003"/>
                  </a:lnTo>
                  <a:lnTo>
                    <a:pt x="792" y="1006"/>
                  </a:lnTo>
                  <a:lnTo>
                    <a:pt x="803" y="1010"/>
                  </a:lnTo>
                  <a:lnTo>
                    <a:pt x="813" y="1014"/>
                  </a:lnTo>
                  <a:lnTo>
                    <a:pt x="825" y="1020"/>
                  </a:lnTo>
                  <a:lnTo>
                    <a:pt x="834" y="1024"/>
                  </a:lnTo>
                  <a:lnTo>
                    <a:pt x="844" y="1031"/>
                  </a:lnTo>
                  <a:lnTo>
                    <a:pt x="854" y="1038"/>
                  </a:lnTo>
                  <a:lnTo>
                    <a:pt x="866" y="1047"/>
                  </a:lnTo>
                  <a:lnTo>
                    <a:pt x="860" y="1047"/>
                  </a:lnTo>
                  <a:lnTo>
                    <a:pt x="856" y="1048"/>
                  </a:lnTo>
                  <a:lnTo>
                    <a:pt x="849" y="1047"/>
                  </a:lnTo>
                  <a:lnTo>
                    <a:pt x="842" y="1045"/>
                  </a:lnTo>
                  <a:lnTo>
                    <a:pt x="830" y="1043"/>
                  </a:lnTo>
                  <a:lnTo>
                    <a:pt x="820" y="1040"/>
                  </a:lnTo>
                  <a:lnTo>
                    <a:pt x="808" y="1036"/>
                  </a:lnTo>
                  <a:lnTo>
                    <a:pt x="796" y="1033"/>
                  </a:lnTo>
                  <a:lnTo>
                    <a:pt x="782" y="1027"/>
                  </a:lnTo>
                  <a:lnTo>
                    <a:pt x="768" y="1023"/>
                  </a:lnTo>
                  <a:lnTo>
                    <a:pt x="752" y="1017"/>
                  </a:lnTo>
                  <a:lnTo>
                    <a:pt x="738" y="1013"/>
                  </a:lnTo>
                  <a:lnTo>
                    <a:pt x="730" y="1010"/>
                  </a:lnTo>
                  <a:lnTo>
                    <a:pt x="723" y="1009"/>
                  </a:lnTo>
                  <a:lnTo>
                    <a:pt x="714" y="1006"/>
                  </a:lnTo>
                  <a:lnTo>
                    <a:pt x="707" y="1004"/>
                  </a:lnTo>
                  <a:lnTo>
                    <a:pt x="692" y="1000"/>
                  </a:lnTo>
                  <a:lnTo>
                    <a:pt x="677" y="999"/>
                  </a:lnTo>
                  <a:lnTo>
                    <a:pt x="669" y="996"/>
                  </a:lnTo>
                  <a:lnTo>
                    <a:pt x="661" y="995"/>
                  </a:lnTo>
                  <a:lnTo>
                    <a:pt x="653" y="993"/>
                  </a:lnTo>
                  <a:lnTo>
                    <a:pt x="646" y="993"/>
                  </a:lnTo>
                  <a:lnTo>
                    <a:pt x="631" y="992"/>
                  </a:lnTo>
                  <a:lnTo>
                    <a:pt x="618" y="993"/>
                  </a:lnTo>
                  <a:lnTo>
                    <a:pt x="604" y="993"/>
                  </a:lnTo>
                  <a:lnTo>
                    <a:pt x="593" y="997"/>
                  </a:lnTo>
                  <a:lnTo>
                    <a:pt x="581" y="1002"/>
                  </a:lnTo>
                  <a:lnTo>
                    <a:pt x="573" y="1009"/>
                  </a:lnTo>
                  <a:lnTo>
                    <a:pt x="563" y="1014"/>
                  </a:lnTo>
                  <a:lnTo>
                    <a:pt x="556" y="1024"/>
                  </a:lnTo>
                  <a:lnTo>
                    <a:pt x="550" y="1036"/>
                  </a:lnTo>
                  <a:lnTo>
                    <a:pt x="547" y="1050"/>
                  </a:lnTo>
                  <a:lnTo>
                    <a:pt x="545" y="1057"/>
                  </a:lnTo>
                  <a:lnTo>
                    <a:pt x="545" y="1065"/>
                  </a:lnTo>
                  <a:lnTo>
                    <a:pt x="545" y="1074"/>
                  </a:lnTo>
                  <a:lnTo>
                    <a:pt x="545" y="1084"/>
                  </a:lnTo>
                  <a:lnTo>
                    <a:pt x="545" y="1092"/>
                  </a:lnTo>
                  <a:lnTo>
                    <a:pt x="546" y="1103"/>
                  </a:lnTo>
                  <a:lnTo>
                    <a:pt x="547" y="1116"/>
                  </a:lnTo>
                  <a:lnTo>
                    <a:pt x="552" y="1129"/>
                  </a:lnTo>
                  <a:lnTo>
                    <a:pt x="547" y="1143"/>
                  </a:lnTo>
                  <a:lnTo>
                    <a:pt x="545" y="1157"/>
                  </a:lnTo>
                  <a:lnTo>
                    <a:pt x="543" y="1169"/>
                  </a:lnTo>
                  <a:lnTo>
                    <a:pt x="545" y="1180"/>
                  </a:lnTo>
                  <a:lnTo>
                    <a:pt x="545" y="1188"/>
                  </a:lnTo>
                  <a:lnTo>
                    <a:pt x="547" y="1198"/>
                  </a:lnTo>
                  <a:lnTo>
                    <a:pt x="550" y="1205"/>
                  </a:lnTo>
                  <a:lnTo>
                    <a:pt x="556" y="1212"/>
                  </a:lnTo>
                  <a:lnTo>
                    <a:pt x="566" y="1222"/>
                  </a:lnTo>
                  <a:lnTo>
                    <a:pt x="580" y="1231"/>
                  </a:lnTo>
                  <a:lnTo>
                    <a:pt x="587" y="1232"/>
                  </a:lnTo>
                  <a:lnTo>
                    <a:pt x="595" y="1235"/>
                  </a:lnTo>
                  <a:lnTo>
                    <a:pt x="605" y="1238"/>
                  </a:lnTo>
                  <a:lnTo>
                    <a:pt x="615" y="1241"/>
                  </a:lnTo>
                  <a:lnTo>
                    <a:pt x="624" y="1241"/>
                  </a:lnTo>
                  <a:lnTo>
                    <a:pt x="632" y="1242"/>
                  </a:lnTo>
                  <a:lnTo>
                    <a:pt x="642" y="1242"/>
                  </a:lnTo>
                  <a:lnTo>
                    <a:pt x="653" y="1244"/>
                  </a:lnTo>
                  <a:lnTo>
                    <a:pt x="662" y="1244"/>
                  </a:lnTo>
                  <a:lnTo>
                    <a:pt x="673" y="1246"/>
                  </a:lnTo>
                  <a:lnTo>
                    <a:pt x="682" y="1248"/>
                  </a:lnTo>
                  <a:lnTo>
                    <a:pt x="693" y="1251"/>
                  </a:lnTo>
                  <a:lnTo>
                    <a:pt x="702" y="1251"/>
                  </a:lnTo>
                  <a:lnTo>
                    <a:pt x="711" y="1253"/>
                  </a:lnTo>
                  <a:lnTo>
                    <a:pt x="720" y="1258"/>
                  </a:lnTo>
                  <a:lnTo>
                    <a:pt x="730" y="1262"/>
                  </a:lnTo>
                  <a:lnTo>
                    <a:pt x="737" y="1266"/>
                  </a:lnTo>
                  <a:lnTo>
                    <a:pt x="745" y="1272"/>
                  </a:lnTo>
                  <a:lnTo>
                    <a:pt x="752" y="1277"/>
                  </a:lnTo>
                  <a:lnTo>
                    <a:pt x="759" y="1286"/>
                  </a:lnTo>
                  <a:lnTo>
                    <a:pt x="577" y="1260"/>
                  </a:lnTo>
                  <a:lnTo>
                    <a:pt x="577" y="1265"/>
                  </a:lnTo>
                  <a:lnTo>
                    <a:pt x="578" y="1272"/>
                  </a:lnTo>
                  <a:lnTo>
                    <a:pt x="578" y="1280"/>
                  </a:lnTo>
                  <a:lnTo>
                    <a:pt x="580" y="1289"/>
                  </a:lnTo>
                  <a:lnTo>
                    <a:pt x="578" y="1297"/>
                  </a:lnTo>
                  <a:lnTo>
                    <a:pt x="578" y="1307"/>
                  </a:lnTo>
                  <a:lnTo>
                    <a:pt x="578" y="1317"/>
                  </a:lnTo>
                  <a:lnTo>
                    <a:pt x="578" y="1328"/>
                  </a:lnTo>
                  <a:lnTo>
                    <a:pt x="576" y="1338"/>
                  </a:lnTo>
                  <a:lnTo>
                    <a:pt x="576" y="1350"/>
                  </a:lnTo>
                  <a:lnTo>
                    <a:pt x="573" y="1360"/>
                  </a:lnTo>
                  <a:lnTo>
                    <a:pt x="573" y="1372"/>
                  </a:lnTo>
                  <a:lnTo>
                    <a:pt x="571" y="1384"/>
                  </a:lnTo>
                  <a:lnTo>
                    <a:pt x="571" y="1395"/>
                  </a:lnTo>
                  <a:lnTo>
                    <a:pt x="571" y="1406"/>
                  </a:lnTo>
                  <a:lnTo>
                    <a:pt x="571" y="1419"/>
                  </a:lnTo>
                  <a:lnTo>
                    <a:pt x="571" y="1429"/>
                  </a:lnTo>
                  <a:lnTo>
                    <a:pt x="571" y="1440"/>
                  </a:lnTo>
                  <a:lnTo>
                    <a:pt x="571" y="1450"/>
                  </a:lnTo>
                  <a:lnTo>
                    <a:pt x="574" y="1461"/>
                  </a:lnTo>
                  <a:lnTo>
                    <a:pt x="574" y="1471"/>
                  </a:lnTo>
                  <a:lnTo>
                    <a:pt x="578" y="1481"/>
                  </a:lnTo>
                  <a:lnTo>
                    <a:pt x="581" y="1491"/>
                  </a:lnTo>
                  <a:lnTo>
                    <a:pt x="587" y="1501"/>
                  </a:lnTo>
                  <a:lnTo>
                    <a:pt x="591" y="1508"/>
                  </a:lnTo>
                  <a:lnTo>
                    <a:pt x="597" y="1517"/>
                  </a:lnTo>
                  <a:lnTo>
                    <a:pt x="604" y="1524"/>
                  </a:lnTo>
                  <a:lnTo>
                    <a:pt x="614" y="1531"/>
                  </a:lnTo>
                  <a:lnTo>
                    <a:pt x="622" y="1535"/>
                  </a:lnTo>
                  <a:lnTo>
                    <a:pt x="634" y="1541"/>
                  </a:lnTo>
                  <a:lnTo>
                    <a:pt x="645" y="1545"/>
                  </a:lnTo>
                  <a:lnTo>
                    <a:pt x="659" y="1549"/>
                  </a:lnTo>
                  <a:lnTo>
                    <a:pt x="791" y="1549"/>
                  </a:lnTo>
                  <a:lnTo>
                    <a:pt x="603" y="1600"/>
                  </a:lnTo>
                  <a:lnTo>
                    <a:pt x="605" y="1611"/>
                  </a:lnTo>
                  <a:lnTo>
                    <a:pt x="610" y="1624"/>
                  </a:lnTo>
                  <a:lnTo>
                    <a:pt x="615" y="1637"/>
                  </a:lnTo>
                  <a:lnTo>
                    <a:pt x="621" y="1649"/>
                  </a:lnTo>
                  <a:lnTo>
                    <a:pt x="625" y="1661"/>
                  </a:lnTo>
                  <a:lnTo>
                    <a:pt x="632" y="1674"/>
                  </a:lnTo>
                  <a:lnTo>
                    <a:pt x="636" y="1686"/>
                  </a:lnTo>
                  <a:lnTo>
                    <a:pt x="644" y="1699"/>
                  </a:lnTo>
                  <a:lnTo>
                    <a:pt x="646" y="1712"/>
                  </a:lnTo>
                  <a:lnTo>
                    <a:pt x="651" y="1724"/>
                  </a:lnTo>
                  <a:lnTo>
                    <a:pt x="653" y="1737"/>
                  </a:lnTo>
                  <a:lnTo>
                    <a:pt x="658" y="1751"/>
                  </a:lnTo>
                  <a:lnTo>
                    <a:pt x="659" y="1764"/>
                  </a:lnTo>
                  <a:lnTo>
                    <a:pt x="661" y="1780"/>
                  </a:lnTo>
                  <a:lnTo>
                    <a:pt x="659" y="1787"/>
                  </a:lnTo>
                  <a:lnTo>
                    <a:pt x="659" y="1795"/>
                  </a:lnTo>
                  <a:lnTo>
                    <a:pt x="659" y="1804"/>
                  </a:lnTo>
                  <a:lnTo>
                    <a:pt x="659" y="1812"/>
                  </a:lnTo>
                  <a:lnTo>
                    <a:pt x="552" y="1600"/>
                  </a:lnTo>
                  <a:lnTo>
                    <a:pt x="536" y="1600"/>
                  </a:lnTo>
                  <a:lnTo>
                    <a:pt x="523" y="1604"/>
                  </a:lnTo>
                  <a:lnTo>
                    <a:pt x="512" y="1610"/>
                  </a:lnTo>
                  <a:lnTo>
                    <a:pt x="501" y="1618"/>
                  </a:lnTo>
                  <a:lnTo>
                    <a:pt x="488" y="1624"/>
                  </a:lnTo>
                  <a:lnTo>
                    <a:pt x="475" y="1630"/>
                  </a:lnTo>
                  <a:lnTo>
                    <a:pt x="467" y="1630"/>
                  </a:lnTo>
                  <a:lnTo>
                    <a:pt x="460" y="1631"/>
                  </a:lnTo>
                  <a:lnTo>
                    <a:pt x="453" y="1630"/>
                  </a:lnTo>
                  <a:lnTo>
                    <a:pt x="446" y="1630"/>
                  </a:lnTo>
                  <a:lnTo>
                    <a:pt x="444" y="1621"/>
                  </a:lnTo>
                  <a:lnTo>
                    <a:pt x="444" y="1614"/>
                  </a:lnTo>
                  <a:lnTo>
                    <a:pt x="446" y="1608"/>
                  </a:lnTo>
                  <a:lnTo>
                    <a:pt x="447" y="1604"/>
                  </a:lnTo>
                  <a:lnTo>
                    <a:pt x="450" y="1594"/>
                  </a:lnTo>
                  <a:lnTo>
                    <a:pt x="455" y="1589"/>
                  </a:lnTo>
                  <a:lnTo>
                    <a:pt x="461" y="1583"/>
                  </a:lnTo>
                  <a:lnTo>
                    <a:pt x="470" y="1580"/>
                  </a:lnTo>
                  <a:lnTo>
                    <a:pt x="478" y="1577"/>
                  </a:lnTo>
                  <a:lnTo>
                    <a:pt x="488" y="1577"/>
                  </a:lnTo>
                  <a:lnTo>
                    <a:pt x="496" y="1576"/>
                  </a:lnTo>
                  <a:lnTo>
                    <a:pt x="505" y="1575"/>
                  </a:lnTo>
                  <a:lnTo>
                    <a:pt x="513" y="1573"/>
                  </a:lnTo>
                  <a:lnTo>
                    <a:pt x="523" y="1572"/>
                  </a:lnTo>
                  <a:lnTo>
                    <a:pt x="530" y="1567"/>
                  </a:lnTo>
                  <a:lnTo>
                    <a:pt x="539" y="1563"/>
                  </a:lnTo>
                  <a:lnTo>
                    <a:pt x="545" y="1556"/>
                  </a:lnTo>
                  <a:lnTo>
                    <a:pt x="552" y="1549"/>
                  </a:lnTo>
                  <a:lnTo>
                    <a:pt x="528" y="1311"/>
                  </a:lnTo>
                  <a:lnTo>
                    <a:pt x="515" y="1300"/>
                  </a:lnTo>
                  <a:lnTo>
                    <a:pt x="504" y="1293"/>
                  </a:lnTo>
                  <a:lnTo>
                    <a:pt x="491" y="1289"/>
                  </a:lnTo>
                  <a:lnTo>
                    <a:pt x="479" y="1289"/>
                  </a:lnTo>
                  <a:lnTo>
                    <a:pt x="467" y="1289"/>
                  </a:lnTo>
                  <a:lnTo>
                    <a:pt x="455" y="1293"/>
                  </a:lnTo>
                  <a:lnTo>
                    <a:pt x="444" y="1297"/>
                  </a:lnTo>
                  <a:lnTo>
                    <a:pt x="433" y="1306"/>
                  </a:lnTo>
                  <a:lnTo>
                    <a:pt x="420" y="1311"/>
                  </a:lnTo>
                  <a:lnTo>
                    <a:pt x="409" y="1320"/>
                  </a:lnTo>
                  <a:lnTo>
                    <a:pt x="396" y="1328"/>
                  </a:lnTo>
                  <a:lnTo>
                    <a:pt x="385" y="1338"/>
                  </a:lnTo>
                  <a:lnTo>
                    <a:pt x="372" y="1345"/>
                  </a:lnTo>
                  <a:lnTo>
                    <a:pt x="361" y="1354"/>
                  </a:lnTo>
                  <a:lnTo>
                    <a:pt x="349" y="1360"/>
                  </a:lnTo>
                  <a:lnTo>
                    <a:pt x="339" y="1367"/>
                  </a:lnTo>
                  <a:lnTo>
                    <a:pt x="330" y="1374"/>
                  </a:lnTo>
                  <a:lnTo>
                    <a:pt x="320" y="1384"/>
                  </a:lnTo>
                  <a:lnTo>
                    <a:pt x="313" y="1386"/>
                  </a:lnTo>
                  <a:lnTo>
                    <a:pt x="306" y="1389"/>
                  </a:lnTo>
                  <a:lnTo>
                    <a:pt x="297" y="1391"/>
                  </a:lnTo>
                  <a:lnTo>
                    <a:pt x="289" y="1392"/>
                  </a:lnTo>
                  <a:lnTo>
                    <a:pt x="263" y="1367"/>
                  </a:lnTo>
                  <a:lnTo>
                    <a:pt x="272" y="1355"/>
                  </a:lnTo>
                  <a:lnTo>
                    <a:pt x="283" y="1347"/>
                  </a:lnTo>
                  <a:lnTo>
                    <a:pt x="294" y="1338"/>
                  </a:lnTo>
                  <a:lnTo>
                    <a:pt x="307" y="1330"/>
                  </a:lnTo>
                  <a:lnTo>
                    <a:pt x="320" y="1321"/>
                  </a:lnTo>
                  <a:lnTo>
                    <a:pt x="332" y="1313"/>
                  </a:lnTo>
                  <a:lnTo>
                    <a:pt x="347" y="1306"/>
                  </a:lnTo>
                  <a:lnTo>
                    <a:pt x="362" y="1299"/>
                  </a:lnTo>
                  <a:lnTo>
                    <a:pt x="375" y="1290"/>
                  </a:lnTo>
                  <a:lnTo>
                    <a:pt x="390" y="1283"/>
                  </a:lnTo>
                  <a:lnTo>
                    <a:pt x="403" y="1276"/>
                  </a:lnTo>
                  <a:lnTo>
                    <a:pt x="419" y="1269"/>
                  </a:lnTo>
                  <a:lnTo>
                    <a:pt x="431" y="1260"/>
                  </a:lnTo>
                  <a:lnTo>
                    <a:pt x="446" y="1253"/>
                  </a:lnTo>
                  <a:lnTo>
                    <a:pt x="458" y="1245"/>
                  </a:lnTo>
                  <a:lnTo>
                    <a:pt x="472" y="1238"/>
                  </a:lnTo>
                  <a:lnTo>
                    <a:pt x="482" y="1228"/>
                  </a:lnTo>
                  <a:lnTo>
                    <a:pt x="494" y="1219"/>
                  </a:lnTo>
                  <a:lnTo>
                    <a:pt x="502" y="1210"/>
                  </a:lnTo>
                  <a:lnTo>
                    <a:pt x="512" y="1200"/>
                  </a:lnTo>
                  <a:lnTo>
                    <a:pt x="519" y="1188"/>
                  </a:lnTo>
                  <a:lnTo>
                    <a:pt x="525" y="1177"/>
                  </a:lnTo>
                  <a:lnTo>
                    <a:pt x="529" y="1166"/>
                  </a:lnTo>
                  <a:lnTo>
                    <a:pt x="535" y="1154"/>
                  </a:lnTo>
                  <a:lnTo>
                    <a:pt x="536" y="1140"/>
                  </a:lnTo>
                  <a:lnTo>
                    <a:pt x="536" y="1126"/>
                  </a:lnTo>
                  <a:lnTo>
                    <a:pt x="535" y="1111"/>
                  </a:lnTo>
                  <a:lnTo>
                    <a:pt x="532" y="1096"/>
                  </a:lnTo>
                  <a:lnTo>
                    <a:pt x="529" y="1087"/>
                  </a:lnTo>
                  <a:lnTo>
                    <a:pt x="526" y="1078"/>
                  </a:lnTo>
                  <a:lnTo>
                    <a:pt x="522" y="1070"/>
                  </a:lnTo>
                  <a:lnTo>
                    <a:pt x="518" y="1061"/>
                  </a:lnTo>
                  <a:lnTo>
                    <a:pt x="512" y="1051"/>
                  </a:lnTo>
                  <a:lnTo>
                    <a:pt x="508" y="1041"/>
                  </a:lnTo>
                  <a:lnTo>
                    <a:pt x="502" y="1031"/>
                  </a:lnTo>
                  <a:lnTo>
                    <a:pt x="496" y="1023"/>
                  </a:lnTo>
                  <a:lnTo>
                    <a:pt x="484" y="1017"/>
                  </a:lnTo>
                  <a:lnTo>
                    <a:pt x="471" y="1014"/>
                  </a:lnTo>
                  <a:lnTo>
                    <a:pt x="458" y="1012"/>
                  </a:lnTo>
                  <a:lnTo>
                    <a:pt x="446" y="1012"/>
                  </a:lnTo>
                  <a:lnTo>
                    <a:pt x="433" y="1010"/>
                  </a:lnTo>
                  <a:lnTo>
                    <a:pt x="422" y="1010"/>
                  </a:lnTo>
                  <a:lnTo>
                    <a:pt x="409" y="1012"/>
                  </a:lnTo>
                  <a:lnTo>
                    <a:pt x="397" y="1014"/>
                  </a:lnTo>
                  <a:lnTo>
                    <a:pt x="385" y="1014"/>
                  </a:lnTo>
                  <a:lnTo>
                    <a:pt x="372" y="1017"/>
                  </a:lnTo>
                  <a:lnTo>
                    <a:pt x="359" y="1020"/>
                  </a:lnTo>
                  <a:lnTo>
                    <a:pt x="347" y="1024"/>
                  </a:lnTo>
                  <a:lnTo>
                    <a:pt x="334" y="1029"/>
                  </a:lnTo>
                  <a:lnTo>
                    <a:pt x="323" y="1033"/>
                  </a:lnTo>
                  <a:lnTo>
                    <a:pt x="310" y="1038"/>
                  </a:lnTo>
                  <a:lnTo>
                    <a:pt x="298" y="1044"/>
                  </a:lnTo>
                  <a:lnTo>
                    <a:pt x="286" y="1048"/>
                  </a:lnTo>
                  <a:lnTo>
                    <a:pt x="273" y="1054"/>
                  </a:lnTo>
                  <a:lnTo>
                    <a:pt x="260" y="1060"/>
                  </a:lnTo>
                  <a:lnTo>
                    <a:pt x="249" y="1065"/>
                  </a:lnTo>
                  <a:lnTo>
                    <a:pt x="236" y="1071"/>
                  </a:lnTo>
                  <a:lnTo>
                    <a:pt x="224" y="1077"/>
                  </a:lnTo>
                  <a:lnTo>
                    <a:pt x="211" y="1082"/>
                  </a:lnTo>
                  <a:lnTo>
                    <a:pt x="199" y="1089"/>
                  </a:lnTo>
                  <a:lnTo>
                    <a:pt x="187" y="1094"/>
                  </a:lnTo>
                  <a:lnTo>
                    <a:pt x="174" y="1099"/>
                  </a:lnTo>
                  <a:lnTo>
                    <a:pt x="161" y="1105"/>
                  </a:lnTo>
                  <a:lnTo>
                    <a:pt x="150" y="1111"/>
                  </a:lnTo>
                  <a:lnTo>
                    <a:pt x="137" y="1115"/>
                  </a:lnTo>
                  <a:lnTo>
                    <a:pt x="126" y="1119"/>
                  </a:lnTo>
                  <a:lnTo>
                    <a:pt x="113" y="1123"/>
                  </a:lnTo>
                  <a:lnTo>
                    <a:pt x="102" y="1129"/>
                  </a:lnTo>
                  <a:lnTo>
                    <a:pt x="106" y="1120"/>
                  </a:lnTo>
                  <a:lnTo>
                    <a:pt x="110" y="1112"/>
                  </a:lnTo>
                  <a:lnTo>
                    <a:pt x="116" y="1105"/>
                  </a:lnTo>
                  <a:lnTo>
                    <a:pt x="122" y="1098"/>
                  </a:lnTo>
                  <a:lnTo>
                    <a:pt x="134" y="1085"/>
                  </a:lnTo>
                  <a:lnTo>
                    <a:pt x="150" y="1075"/>
                  </a:lnTo>
                  <a:lnTo>
                    <a:pt x="157" y="1070"/>
                  </a:lnTo>
                  <a:lnTo>
                    <a:pt x="164" y="1064"/>
                  </a:lnTo>
                  <a:lnTo>
                    <a:pt x="173" y="1060"/>
                  </a:lnTo>
                  <a:lnTo>
                    <a:pt x="183" y="1055"/>
                  </a:lnTo>
                  <a:lnTo>
                    <a:pt x="191" y="1051"/>
                  </a:lnTo>
                  <a:lnTo>
                    <a:pt x="199" y="1047"/>
                  </a:lnTo>
                  <a:lnTo>
                    <a:pt x="209" y="1043"/>
                  </a:lnTo>
                  <a:lnTo>
                    <a:pt x="219" y="1040"/>
                  </a:lnTo>
                  <a:lnTo>
                    <a:pt x="228" y="1036"/>
                  </a:lnTo>
                  <a:lnTo>
                    <a:pt x="236" y="1031"/>
                  </a:lnTo>
                  <a:lnTo>
                    <a:pt x="246" y="1029"/>
                  </a:lnTo>
                  <a:lnTo>
                    <a:pt x="256" y="1026"/>
                  </a:lnTo>
                  <a:lnTo>
                    <a:pt x="266" y="1021"/>
                  </a:lnTo>
                  <a:lnTo>
                    <a:pt x="276" y="1019"/>
                  </a:lnTo>
                  <a:lnTo>
                    <a:pt x="286" y="1016"/>
                  </a:lnTo>
                  <a:lnTo>
                    <a:pt x="297" y="1013"/>
                  </a:lnTo>
                  <a:lnTo>
                    <a:pt x="306" y="1009"/>
                  </a:lnTo>
                  <a:lnTo>
                    <a:pt x="317" y="1006"/>
                  </a:lnTo>
                  <a:lnTo>
                    <a:pt x="325" y="1003"/>
                  </a:lnTo>
                  <a:lnTo>
                    <a:pt x="337" y="1000"/>
                  </a:lnTo>
                  <a:lnTo>
                    <a:pt x="345" y="997"/>
                  </a:lnTo>
                  <a:lnTo>
                    <a:pt x="356" y="995"/>
                  </a:lnTo>
                  <a:lnTo>
                    <a:pt x="365" y="992"/>
                  </a:lnTo>
                  <a:lnTo>
                    <a:pt x="376" y="989"/>
                  </a:lnTo>
                  <a:lnTo>
                    <a:pt x="385" y="985"/>
                  </a:lnTo>
                  <a:lnTo>
                    <a:pt x="393" y="980"/>
                  </a:lnTo>
                  <a:lnTo>
                    <a:pt x="402" y="976"/>
                  </a:lnTo>
                  <a:lnTo>
                    <a:pt x="412" y="973"/>
                  </a:lnTo>
                  <a:lnTo>
                    <a:pt x="419" y="969"/>
                  </a:lnTo>
                  <a:lnTo>
                    <a:pt x="427" y="965"/>
                  </a:lnTo>
                  <a:lnTo>
                    <a:pt x="436" y="961"/>
                  </a:lnTo>
                  <a:lnTo>
                    <a:pt x="444" y="956"/>
                  </a:lnTo>
                  <a:lnTo>
                    <a:pt x="457" y="945"/>
                  </a:lnTo>
                  <a:lnTo>
                    <a:pt x="471" y="935"/>
                  </a:lnTo>
                  <a:lnTo>
                    <a:pt x="482" y="922"/>
                  </a:lnTo>
                  <a:lnTo>
                    <a:pt x="494" y="910"/>
                  </a:lnTo>
                  <a:lnTo>
                    <a:pt x="496" y="901"/>
                  </a:lnTo>
                  <a:lnTo>
                    <a:pt x="501" y="893"/>
                  </a:lnTo>
                  <a:lnTo>
                    <a:pt x="504" y="884"/>
                  </a:lnTo>
                  <a:lnTo>
                    <a:pt x="508" y="876"/>
                  </a:lnTo>
                  <a:lnTo>
                    <a:pt x="509" y="866"/>
                  </a:lnTo>
                  <a:lnTo>
                    <a:pt x="511" y="857"/>
                  </a:lnTo>
                  <a:lnTo>
                    <a:pt x="512" y="847"/>
                  </a:lnTo>
                  <a:lnTo>
                    <a:pt x="513" y="838"/>
                  </a:lnTo>
                  <a:lnTo>
                    <a:pt x="512" y="826"/>
                  </a:lnTo>
                  <a:lnTo>
                    <a:pt x="512" y="815"/>
                  </a:lnTo>
                  <a:lnTo>
                    <a:pt x="511" y="802"/>
                  </a:lnTo>
                  <a:lnTo>
                    <a:pt x="509" y="789"/>
                  </a:lnTo>
                  <a:lnTo>
                    <a:pt x="506" y="775"/>
                  </a:lnTo>
                  <a:lnTo>
                    <a:pt x="504" y="763"/>
                  </a:lnTo>
                  <a:lnTo>
                    <a:pt x="499" y="748"/>
                  </a:lnTo>
                  <a:lnTo>
                    <a:pt x="496" y="734"/>
                  </a:lnTo>
                  <a:lnTo>
                    <a:pt x="482" y="729"/>
                  </a:lnTo>
                  <a:lnTo>
                    <a:pt x="470" y="726"/>
                  </a:lnTo>
                  <a:lnTo>
                    <a:pt x="455" y="724"/>
                  </a:lnTo>
                  <a:lnTo>
                    <a:pt x="443" y="724"/>
                  </a:lnTo>
                  <a:lnTo>
                    <a:pt x="430" y="724"/>
                  </a:lnTo>
                  <a:lnTo>
                    <a:pt x="417" y="726"/>
                  </a:lnTo>
                  <a:lnTo>
                    <a:pt x="405" y="727"/>
                  </a:lnTo>
                  <a:lnTo>
                    <a:pt x="392" y="731"/>
                  </a:lnTo>
                  <a:lnTo>
                    <a:pt x="379" y="734"/>
                  </a:lnTo>
                  <a:lnTo>
                    <a:pt x="366" y="739"/>
                  </a:lnTo>
                  <a:lnTo>
                    <a:pt x="354" y="743"/>
                  </a:lnTo>
                  <a:lnTo>
                    <a:pt x="341" y="748"/>
                  </a:lnTo>
                  <a:lnTo>
                    <a:pt x="328" y="753"/>
                  </a:lnTo>
                  <a:lnTo>
                    <a:pt x="315" y="760"/>
                  </a:lnTo>
                  <a:lnTo>
                    <a:pt x="303" y="765"/>
                  </a:lnTo>
                  <a:lnTo>
                    <a:pt x="291" y="774"/>
                  </a:lnTo>
                  <a:lnTo>
                    <a:pt x="277" y="780"/>
                  </a:lnTo>
                  <a:lnTo>
                    <a:pt x="265" y="787"/>
                  </a:lnTo>
                  <a:lnTo>
                    <a:pt x="252" y="794"/>
                  </a:lnTo>
                  <a:lnTo>
                    <a:pt x="239" y="801"/>
                  </a:lnTo>
                  <a:lnTo>
                    <a:pt x="225" y="808"/>
                  </a:lnTo>
                  <a:lnTo>
                    <a:pt x="212" y="815"/>
                  </a:lnTo>
                  <a:lnTo>
                    <a:pt x="199" y="822"/>
                  </a:lnTo>
                  <a:lnTo>
                    <a:pt x="187" y="829"/>
                  </a:lnTo>
                  <a:lnTo>
                    <a:pt x="173" y="835"/>
                  </a:lnTo>
                  <a:lnTo>
                    <a:pt x="158" y="840"/>
                  </a:lnTo>
                  <a:lnTo>
                    <a:pt x="144" y="846"/>
                  </a:lnTo>
                  <a:lnTo>
                    <a:pt x="132" y="852"/>
                  </a:lnTo>
                  <a:lnTo>
                    <a:pt x="117" y="855"/>
                  </a:lnTo>
                  <a:lnTo>
                    <a:pt x="103" y="859"/>
                  </a:lnTo>
                  <a:lnTo>
                    <a:pt x="89" y="862"/>
                  </a:lnTo>
                  <a:lnTo>
                    <a:pt x="76" y="866"/>
                  </a:lnTo>
                  <a:lnTo>
                    <a:pt x="88" y="859"/>
                  </a:lnTo>
                  <a:lnTo>
                    <a:pt x="99" y="853"/>
                  </a:lnTo>
                  <a:lnTo>
                    <a:pt x="110" y="847"/>
                  </a:lnTo>
                  <a:lnTo>
                    <a:pt x="123" y="842"/>
                  </a:lnTo>
                  <a:lnTo>
                    <a:pt x="134" y="833"/>
                  </a:lnTo>
                  <a:lnTo>
                    <a:pt x="146" y="828"/>
                  </a:lnTo>
                  <a:lnTo>
                    <a:pt x="157" y="819"/>
                  </a:lnTo>
                  <a:lnTo>
                    <a:pt x="170" y="814"/>
                  </a:lnTo>
                  <a:lnTo>
                    <a:pt x="181" y="805"/>
                  </a:lnTo>
                  <a:lnTo>
                    <a:pt x="192" y="798"/>
                  </a:lnTo>
                  <a:lnTo>
                    <a:pt x="204" y="789"/>
                  </a:lnTo>
                  <a:lnTo>
                    <a:pt x="216" y="782"/>
                  </a:lnTo>
                  <a:lnTo>
                    <a:pt x="228" y="774"/>
                  </a:lnTo>
                  <a:lnTo>
                    <a:pt x="239" y="767"/>
                  </a:lnTo>
                  <a:lnTo>
                    <a:pt x="250" y="760"/>
                  </a:lnTo>
                  <a:lnTo>
                    <a:pt x="263" y="754"/>
                  </a:lnTo>
                  <a:lnTo>
                    <a:pt x="274" y="746"/>
                  </a:lnTo>
                  <a:lnTo>
                    <a:pt x="286" y="739"/>
                  </a:lnTo>
                  <a:lnTo>
                    <a:pt x="297" y="731"/>
                  </a:lnTo>
                  <a:lnTo>
                    <a:pt x="310" y="726"/>
                  </a:lnTo>
                  <a:lnTo>
                    <a:pt x="323" y="717"/>
                  </a:lnTo>
                  <a:lnTo>
                    <a:pt x="335" y="712"/>
                  </a:lnTo>
                  <a:lnTo>
                    <a:pt x="348" y="706"/>
                  </a:lnTo>
                  <a:lnTo>
                    <a:pt x="361" y="702"/>
                  </a:lnTo>
                  <a:lnTo>
                    <a:pt x="373" y="696"/>
                  </a:lnTo>
                  <a:lnTo>
                    <a:pt x="386" y="692"/>
                  </a:lnTo>
                  <a:lnTo>
                    <a:pt x="399" y="688"/>
                  </a:lnTo>
                  <a:lnTo>
                    <a:pt x="413" y="685"/>
                  </a:lnTo>
                  <a:lnTo>
                    <a:pt x="426" y="681"/>
                  </a:lnTo>
                  <a:lnTo>
                    <a:pt x="441" y="679"/>
                  </a:lnTo>
                  <a:lnTo>
                    <a:pt x="455" y="678"/>
                  </a:lnTo>
                  <a:lnTo>
                    <a:pt x="471" y="678"/>
                  </a:lnTo>
                  <a:lnTo>
                    <a:pt x="474" y="669"/>
                  </a:lnTo>
                  <a:lnTo>
                    <a:pt x="477" y="661"/>
                  </a:lnTo>
                  <a:lnTo>
                    <a:pt x="479" y="652"/>
                  </a:lnTo>
                  <a:lnTo>
                    <a:pt x="484" y="645"/>
                  </a:lnTo>
                  <a:lnTo>
                    <a:pt x="485" y="637"/>
                  </a:lnTo>
                  <a:lnTo>
                    <a:pt x="488" y="628"/>
                  </a:lnTo>
                  <a:lnTo>
                    <a:pt x="489" y="620"/>
                  </a:lnTo>
                  <a:lnTo>
                    <a:pt x="492" y="611"/>
                  </a:lnTo>
                  <a:lnTo>
                    <a:pt x="494" y="601"/>
                  </a:lnTo>
                  <a:lnTo>
                    <a:pt x="495" y="591"/>
                  </a:lnTo>
                  <a:lnTo>
                    <a:pt x="496" y="582"/>
                  </a:lnTo>
                  <a:lnTo>
                    <a:pt x="498" y="573"/>
                  </a:lnTo>
                  <a:lnTo>
                    <a:pt x="498" y="563"/>
                  </a:lnTo>
                  <a:lnTo>
                    <a:pt x="499" y="553"/>
                  </a:lnTo>
                  <a:lnTo>
                    <a:pt x="499" y="543"/>
                  </a:lnTo>
                  <a:lnTo>
                    <a:pt x="501" y="535"/>
                  </a:lnTo>
                  <a:lnTo>
                    <a:pt x="499" y="524"/>
                  </a:lnTo>
                  <a:lnTo>
                    <a:pt x="499" y="514"/>
                  </a:lnTo>
                  <a:lnTo>
                    <a:pt x="498" y="504"/>
                  </a:lnTo>
                  <a:lnTo>
                    <a:pt x="498" y="495"/>
                  </a:lnTo>
                  <a:lnTo>
                    <a:pt x="496" y="485"/>
                  </a:lnTo>
                  <a:lnTo>
                    <a:pt x="495" y="475"/>
                  </a:lnTo>
                  <a:lnTo>
                    <a:pt x="494" y="466"/>
                  </a:lnTo>
                  <a:lnTo>
                    <a:pt x="492" y="457"/>
                  </a:lnTo>
                  <a:lnTo>
                    <a:pt x="489" y="447"/>
                  </a:lnTo>
                  <a:lnTo>
                    <a:pt x="488" y="439"/>
                  </a:lnTo>
                  <a:lnTo>
                    <a:pt x="485" y="429"/>
                  </a:lnTo>
                  <a:lnTo>
                    <a:pt x="484" y="420"/>
                  </a:lnTo>
                  <a:lnTo>
                    <a:pt x="479" y="412"/>
                  </a:lnTo>
                  <a:lnTo>
                    <a:pt x="477" y="403"/>
                  </a:lnTo>
                  <a:lnTo>
                    <a:pt x="474" y="396"/>
                  </a:lnTo>
                  <a:lnTo>
                    <a:pt x="471" y="389"/>
                  </a:lnTo>
                  <a:lnTo>
                    <a:pt x="457" y="399"/>
                  </a:lnTo>
                  <a:lnTo>
                    <a:pt x="444" y="412"/>
                  </a:lnTo>
                  <a:lnTo>
                    <a:pt x="431" y="422"/>
                  </a:lnTo>
                  <a:lnTo>
                    <a:pt x="419" y="434"/>
                  </a:lnTo>
                  <a:lnTo>
                    <a:pt x="406" y="444"/>
                  </a:lnTo>
                  <a:lnTo>
                    <a:pt x="393" y="456"/>
                  </a:lnTo>
                  <a:lnTo>
                    <a:pt x="380" y="466"/>
                  </a:lnTo>
                  <a:lnTo>
                    <a:pt x="368" y="477"/>
                  </a:lnTo>
                  <a:lnTo>
                    <a:pt x="354" y="485"/>
                  </a:lnTo>
                  <a:lnTo>
                    <a:pt x="339" y="495"/>
                  </a:lnTo>
                  <a:lnTo>
                    <a:pt x="325" y="504"/>
                  </a:lnTo>
                  <a:lnTo>
                    <a:pt x="313" y="514"/>
                  </a:lnTo>
                  <a:lnTo>
                    <a:pt x="298" y="521"/>
                  </a:lnTo>
                  <a:lnTo>
                    <a:pt x="284" y="529"/>
                  </a:lnTo>
                  <a:lnTo>
                    <a:pt x="270" y="538"/>
                  </a:lnTo>
                  <a:lnTo>
                    <a:pt x="257" y="546"/>
                  </a:lnTo>
                  <a:lnTo>
                    <a:pt x="242" y="552"/>
                  </a:lnTo>
                  <a:lnTo>
                    <a:pt x="228" y="559"/>
                  </a:lnTo>
                  <a:lnTo>
                    <a:pt x="212" y="565"/>
                  </a:lnTo>
                  <a:lnTo>
                    <a:pt x="198" y="572"/>
                  </a:lnTo>
                  <a:lnTo>
                    <a:pt x="190" y="573"/>
                  </a:lnTo>
                  <a:lnTo>
                    <a:pt x="181" y="576"/>
                  </a:lnTo>
                  <a:lnTo>
                    <a:pt x="174" y="577"/>
                  </a:lnTo>
                  <a:lnTo>
                    <a:pt x="167" y="580"/>
                  </a:lnTo>
                  <a:lnTo>
                    <a:pt x="158" y="582"/>
                  </a:lnTo>
                  <a:lnTo>
                    <a:pt x="150" y="584"/>
                  </a:lnTo>
                  <a:lnTo>
                    <a:pt x="143" y="587"/>
                  </a:lnTo>
                  <a:lnTo>
                    <a:pt x="136" y="590"/>
                  </a:lnTo>
                  <a:lnTo>
                    <a:pt x="127" y="590"/>
                  </a:lnTo>
                  <a:lnTo>
                    <a:pt x="119" y="593"/>
                  </a:lnTo>
                  <a:lnTo>
                    <a:pt x="110" y="593"/>
                  </a:lnTo>
                  <a:lnTo>
                    <a:pt x="102" y="596"/>
                  </a:lnTo>
                  <a:lnTo>
                    <a:pt x="93" y="596"/>
                  </a:lnTo>
                  <a:lnTo>
                    <a:pt x="85" y="597"/>
                  </a:lnTo>
                  <a:lnTo>
                    <a:pt x="76" y="599"/>
                  </a:lnTo>
                  <a:lnTo>
                    <a:pt x="69" y="600"/>
                  </a:lnTo>
                  <a:lnTo>
                    <a:pt x="59" y="600"/>
                  </a:lnTo>
                  <a:lnTo>
                    <a:pt x="51" y="600"/>
                  </a:lnTo>
                  <a:lnTo>
                    <a:pt x="43" y="600"/>
                  </a:lnTo>
                  <a:lnTo>
                    <a:pt x="34" y="601"/>
                  </a:lnTo>
                  <a:lnTo>
                    <a:pt x="26" y="601"/>
                  </a:lnTo>
                  <a:lnTo>
                    <a:pt x="17" y="601"/>
                  </a:lnTo>
                  <a:lnTo>
                    <a:pt x="9" y="601"/>
                  </a:lnTo>
                  <a:lnTo>
                    <a:pt x="0" y="603"/>
                  </a:lnTo>
                  <a:lnTo>
                    <a:pt x="0" y="5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2" name="Freeform 20"/>
            <p:cNvSpPr>
              <a:spLocks/>
            </p:cNvSpPr>
            <p:nvPr/>
          </p:nvSpPr>
          <p:spPr bwMode="auto">
            <a:xfrm>
              <a:off x="4086" y="2908"/>
              <a:ext cx="506" cy="144"/>
            </a:xfrm>
            <a:custGeom>
              <a:avLst/>
              <a:gdLst>
                <a:gd name="T0" fmla="*/ 911 w 922"/>
                <a:gd name="T1" fmla="*/ 256 h 260"/>
                <a:gd name="T2" fmla="*/ 882 w 922"/>
                <a:gd name="T3" fmla="*/ 245 h 260"/>
                <a:gd name="T4" fmla="*/ 853 w 922"/>
                <a:gd name="T5" fmla="*/ 232 h 260"/>
                <a:gd name="T6" fmla="*/ 825 w 922"/>
                <a:gd name="T7" fmla="*/ 218 h 260"/>
                <a:gd name="T8" fmla="*/ 796 w 922"/>
                <a:gd name="T9" fmla="*/ 204 h 260"/>
                <a:gd name="T10" fmla="*/ 768 w 922"/>
                <a:gd name="T11" fmla="*/ 191 h 260"/>
                <a:gd name="T12" fmla="*/ 738 w 922"/>
                <a:gd name="T13" fmla="*/ 175 h 260"/>
                <a:gd name="T14" fmla="*/ 711 w 922"/>
                <a:gd name="T15" fmla="*/ 160 h 260"/>
                <a:gd name="T16" fmla="*/ 683 w 922"/>
                <a:gd name="T17" fmla="*/ 146 h 260"/>
                <a:gd name="T18" fmla="*/ 656 w 922"/>
                <a:gd name="T19" fmla="*/ 132 h 260"/>
                <a:gd name="T20" fmla="*/ 628 w 922"/>
                <a:gd name="T21" fmla="*/ 119 h 260"/>
                <a:gd name="T22" fmla="*/ 600 w 922"/>
                <a:gd name="T23" fmla="*/ 105 h 260"/>
                <a:gd name="T24" fmla="*/ 571 w 922"/>
                <a:gd name="T25" fmla="*/ 92 h 260"/>
                <a:gd name="T26" fmla="*/ 543 w 922"/>
                <a:gd name="T27" fmla="*/ 81 h 260"/>
                <a:gd name="T28" fmla="*/ 513 w 922"/>
                <a:gd name="T29" fmla="*/ 69 h 260"/>
                <a:gd name="T30" fmla="*/ 487 w 922"/>
                <a:gd name="T31" fmla="*/ 62 h 260"/>
                <a:gd name="T32" fmla="*/ 458 w 922"/>
                <a:gd name="T33" fmla="*/ 54 h 260"/>
                <a:gd name="T34" fmla="*/ 429 w 922"/>
                <a:gd name="T35" fmla="*/ 49 h 260"/>
                <a:gd name="T36" fmla="*/ 399 w 922"/>
                <a:gd name="T37" fmla="*/ 47 h 260"/>
                <a:gd name="T38" fmla="*/ 371 w 922"/>
                <a:gd name="T39" fmla="*/ 45 h 260"/>
                <a:gd name="T40" fmla="*/ 342 w 922"/>
                <a:gd name="T41" fmla="*/ 47 h 260"/>
                <a:gd name="T42" fmla="*/ 314 w 922"/>
                <a:gd name="T43" fmla="*/ 54 h 260"/>
                <a:gd name="T44" fmla="*/ 289 w 922"/>
                <a:gd name="T45" fmla="*/ 82 h 260"/>
                <a:gd name="T46" fmla="*/ 262 w 922"/>
                <a:gd name="T47" fmla="*/ 109 h 260"/>
                <a:gd name="T48" fmla="*/ 235 w 922"/>
                <a:gd name="T49" fmla="*/ 133 h 260"/>
                <a:gd name="T50" fmla="*/ 207 w 922"/>
                <a:gd name="T51" fmla="*/ 156 h 260"/>
                <a:gd name="T52" fmla="*/ 177 w 922"/>
                <a:gd name="T53" fmla="*/ 174 h 260"/>
                <a:gd name="T54" fmla="*/ 147 w 922"/>
                <a:gd name="T55" fmla="*/ 191 h 260"/>
                <a:gd name="T56" fmla="*/ 115 w 922"/>
                <a:gd name="T57" fmla="*/ 207 h 260"/>
                <a:gd name="T58" fmla="*/ 83 w 922"/>
                <a:gd name="T59" fmla="*/ 222 h 260"/>
                <a:gd name="T60" fmla="*/ 51 w 922"/>
                <a:gd name="T61" fmla="*/ 235 h 260"/>
                <a:gd name="T62" fmla="*/ 20 w 922"/>
                <a:gd name="T63" fmla="*/ 250 h 260"/>
                <a:gd name="T64" fmla="*/ 7 w 922"/>
                <a:gd name="T65" fmla="*/ 256 h 260"/>
                <a:gd name="T66" fmla="*/ 33 w 922"/>
                <a:gd name="T67" fmla="*/ 243 h 260"/>
                <a:gd name="T68" fmla="*/ 57 w 922"/>
                <a:gd name="T69" fmla="*/ 226 h 260"/>
                <a:gd name="T70" fmla="*/ 81 w 922"/>
                <a:gd name="T71" fmla="*/ 209 h 260"/>
                <a:gd name="T72" fmla="*/ 106 w 922"/>
                <a:gd name="T73" fmla="*/ 191 h 260"/>
                <a:gd name="T74" fmla="*/ 132 w 922"/>
                <a:gd name="T75" fmla="*/ 173 h 260"/>
                <a:gd name="T76" fmla="*/ 154 w 922"/>
                <a:gd name="T77" fmla="*/ 150 h 260"/>
                <a:gd name="T78" fmla="*/ 178 w 922"/>
                <a:gd name="T79" fmla="*/ 130 h 260"/>
                <a:gd name="T80" fmla="*/ 202 w 922"/>
                <a:gd name="T81" fmla="*/ 109 h 260"/>
                <a:gd name="T82" fmla="*/ 228 w 922"/>
                <a:gd name="T83" fmla="*/ 89 h 260"/>
                <a:gd name="T84" fmla="*/ 253 w 922"/>
                <a:gd name="T85" fmla="*/ 69 h 260"/>
                <a:gd name="T86" fmla="*/ 277 w 922"/>
                <a:gd name="T87" fmla="*/ 52 h 260"/>
                <a:gd name="T88" fmla="*/ 303 w 922"/>
                <a:gd name="T89" fmla="*/ 35 h 260"/>
                <a:gd name="T90" fmla="*/ 328 w 922"/>
                <a:gd name="T91" fmla="*/ 23 h 260"/>
                <a:gd name="T92" fmla="*/ 354 w 922"/>
                <a:gd name="T93" fmla="*/ 11 h 260"/>
                <a:gd name="T94" fmla="*/ 379 w 922"/>
                <a:gd name="T95" fmla="*/ 4 h 260"/>
                <a:gd name="T96" fmla="*/ 406 w 922"/>
                <a:gd name="T97" fmla="*/ 1 h 260"/>
                <a:gd name="T98" fmla="*/ 433 w 922"/>
                <a:gd name="T99" fmla="*/ 1 h 260"/>
                <a:gd name="T100" fmla="*/ 461 w 922"/>
                <a:gd name="T101" fmla="*/ 4 h 260"/>
                <a:gd name="T102" fmla="*/ 489 w 922"/>
                <a:gd name="T103" fmla="*/ 16 h 260"/>
                <a:gd name="T104" fmla="*/ 519 w 922"/>
                <a:gd name="T105" fmla="*/ 30 h 260"/>
                <a:gd name="T106" fmla="*/ 552 w 922"/>
                <a:gd name="T107" fmla="*/ 5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2" h="260">
                  <a:moveTo>
                    <a:pt x="552" y="54"/>
                  </a:moveTo>
                  <a:lnTo>
                    <a:pt x="922" y="260"/>
                  </a:lnTo>
                  <a:lnTo>
                    <a:pt x="911" y="256"/>
                  </a:lnTo>
                  <a:lnTo>
                    <a:pt x="901" y="252"/>
                  </a:lnTo>
                  <a:lnTo>
                    <a:pt x="891" y="248"/>
                  </a:lnTo>
                  <a:lnTo>
                    <a:pt x="882" y="245"/>
                  </a:lnTo>
                  <a:lnTo>
                    <a:pt x="873" y="240"/>
                  </a:lnTo>
                  <a:lnTo>
                    <a:pt x="863" y="236"/>
                  </a:lnTo>
                  <a:lnTo>
                    <a:pt x="853" y="232"/>
                  </a:lnTo>
                  <a:lnTo>
                    <a:pt x="844" y="228"/>
                  </a:lnTo>
                  <a:lnTo>
                    <a:pt x="834" y="222"/>
                  </a:lnTo>
                  <a:lnTo>
                    <a:pt x="825" y="218"/>
                  </a:lnTo>
                  <a:lnTo>
                    <a:pt x="815" y="214"/>
                  </a:lnTo>
                  <a:lnTo>
                    <a:pt x="806" y="209"/>
                  </a:lnTo>
                  <a:lnTo>
                    <a:pt x="796" y="204"/>
                  </a:lnTo>
                  <a:lnTo>
                    <a:pt x="786" y="199"/>
                  </a:lnTo>
                  <a:lnTo>
                    <a:pt x="776" y="195"/>
                  </a:lnTo>
                  <a:lnTo>
                    <a:pt x="768" y="191"/>
                  </a:lnTo>
                  <a:lnTo>
                    <a:pt x="758" y="185"/>
                  </a:lnTo>
                  <a:lnTo>
                    <a:pt x="748" y="180"/>
                  </a:lnTo>
                  <a:lnTo>
                    <a:pt x="738" y="175"/>
                  </a:lnTo>
                  <a:lnTo>
                    <a:pt x="730" y="171"/>
                  </a:lnTo>
                  <a:lnTo>
                    <a:pt x="720" y="165"/>
                  </a:lnTo>
                  <a:lnTo>
                    <a:pt x="711" y="160"/>
                  </a:lnTo>
                  <a:lnTo>
                    <a:pt x="701" y="156"/>
                  </a:lnTo>
                  <a:lnTo>
                    <a:pt x="693" y="151"/>
                  </a:lnTo>
                  <a:lnTo>
                    <a:pt x="683" y="146"/>
                  </a:lnTo>
                  <a:lnTo>
                    <a:pt x="673" y="141"/>
                  </a:lnTo>
                  <a:lnTo>
                    <a:pt x="665" y="136"/>
                  </a:lnTo>
                  <a:lnTo>
                    <a:pt x="656" y="132"/>
                  </a:lnTo>
                  <a:lnTo>
                    <a:pt x="646" y="127"/>
                  </a:lnTo>
                  <a:lnTo>
                    <a:pt x="636" y="123"/>
                  </a:lnTo>
                  <a:lnTo>
                    <a:pt x="628" y="119"/>
                  </a:lnTo>
                  <a:lnTo>
                    <a:pt x="619" y="115"/>
                  </a:lnTo>
                  <a:lnTo>
                    <a:pt x="610" y="109"/>
                  </a:lnTo>
                  <a:lnTo>
                    <a:pt x="600" y="105"/>
                  </a:lnTo>
                  <a:lnTo>
                    <a:pt x="590" y="100"/>
                  </a:lnTo>
                  <a:lnTo>
                    <a:pt x="581" y="96"/>
                  </a:lnTo>
                  <a:lnTo>
                    <a:pt x="571" y="92"/>
                  </a:lnTo>
                  <a:lnTo>
                    <a:pt x="561" y="88"/>
                  </a:lnTo>
                  <a:lnTo>
                    <a:pt x="552" y="83"/>
                  </a:lnTo>
                  <a:lnTo>
                    <a:pt x="543" y="81"/>
                  </a:lnTo>
                  <a:lnTo>
                    <a:pt x="533" y="76"/>
                  </a:lnTo>
                  <a:lnTo>
                    <a:pt x="523" y="72"/>
                  </a:lnTo>
                  <a:lnTo>
                    <a:pt x="513" y="69"/>
                  </a:lnTo>
                  <a:lnTo>
                    <a:pt x="505" y="66"/>
                  </a:lnTo>
                  <a:lnTo>
                    <a:pt x="495" y="64"/>
                  </a:lnTo>
                  <a:lnTo>
                    <a:pt x="487" y="62"/>
                  </a:lnTo>
                  <a:lnTo>
                    <a:pt x="477" y="59"/>
                  </a:lnTo>
                  <a:lnTo>
                    <a:pt x="468" y="58"/>
                  </a:lnTo>
                  <a:lnTo>
                    <a:pt x="458" y="54"/>
                  </a:lnTo>
                  <a:lnTo>
                    <a:pt x="448" y="52"/>
                  </a:lnTo>
                  <a:lnTo>
                    <a:pt x="438" y="49"/>
                  </a:lnTo>
                  <a:lnTo>
                    <a:pt x="429" y="49"/>
                  </a:lnTo>
                  <a:lnTo>
                    <a:pt x="419" y="47"/>
                  </a:lnTo>
                  <a:lnTo>
                    <a:pt x="409" y="47"/>
                  </a:lnTo>
                  <a:lnTo>
                    <a:pt x="399" y="47"/>
                  </a:lnTo>
                  <a:lnTo>
                    <a:pt x="390" y="47"/>
                  </a:lnTo>
                  <a:lnTo>
                    <a:pt x="380" y="45"/>
                  </a:lnTo>
                  <a:lnTo>
                    <a:pt x="371" y="45"/>
                  </a:lnTo>
                  <a:lnTo>
                    <a:pt x="361" y="45"/>
                  </a:lnTo>
                  <a:lnTo>
                    <a:pt x="352" y="47"/>
                  </a:lnTo>
                  <a:lnTo>
                    <a:pt x="342" y="47"/>
                  </a:lnTo>
                  <a:lnTo>
                    <a:pt x="332" y="49"/>
                  </a:lnTo>
                  <a:lnTo>
                    <a:pt x="322" y="51"/>
                  </a:lnTo>
                  <a:lnTo>
                    <a:pt x="314" y="54"/>
                  </a:lnTo>
                  <a:lnTo>
                    <a:pt x="306" y="64"/>
                  </a:lnTo>
                  <a:lnTo>
                    <a:pt x="297" y="74"/>
                  </a:lnTo>
                  <a:lnTo>
                    <a:pt x="289" y="82"/>
                  </a:lnTo>
                  <a:lnTo>
                    <a:pt x="280" y="92"/>
                  </a:lnTo>
                  <a:lnTo>
                    <a:pt x="270" y="100"/>
                  </a:lnTo>
                  <a:lnTo>
                    <a:pt x="262" y="109"/>
                  </a:lnTo>
                  <a:lnTo>
                    <a:pt x="253" y="117"/>
                  </a:lnTo>
                  <a:lnTo>
                    <a:pt x="245" y="127"/>
                  </a:lnTo>
                  <a:lnTo>
                    <a:pt x="235" y="133"/>
                  </a:lnTo>
                  <a:lnTo>
                    <a:pt x="225" y="141"/>
                  </a:lnTo>
                  <a:lnTo>
                    <a:pt x="215" y="147"/>
                  </a:lnTo>
                  <a:lnTo>
                    <a:pt x="207" y="156"/>
                  </a:lnTo>
                  <a:lnTo>
                    <a:pt x="197" y="161"/>
                  </a:lnTo>
                  <a:lnTo>
                    <a:pt x="187" y="168"/>
                  </a:lnTo>
                  <a:lnTo>
                    <a:pt x="177" y="174"/>
                  </a:lnTo>
                  <a:lnTo>
                    <a:pt x="168" y="181"/>
                  </a:lnTo>
                  <a:lnTo>
                    <a:pt x="157" y="185"/>
                  </a:lnTo>
                  <a:lnTo>
                    <a:pt x="147" y="191"/>
                  </a:lnTo>
                  <a:lnTo>
                    <a:pt x="136" y="197"/>
                  </a:lnTo>
                  <a:lnTo>
                    <a:pt x="126" y="202"/>
                  </a:lnTo>
                  <a:lnTo>
                    <a:pt x="115" y="207"/>
                  </a:lnTo>
                  <a:lnTo>
                    <a:pt x="105" y="212"/>
                  </a:lnTo>
                  <a:lnTo>
                    <a:pt x="93" y="216"/>
                  </a:lnTo>
                  <a:lnTo>
                    <a:pt x="83" y="222"/>
                  </a:lnTo>
                  <a:lnTo>
                    <a:pt x="72" y="226"/>
                  </a:lnTo>
                  <a:lnTo>
                    <a:pt x="62" y="231"/>
                  </a:lnTo>
                  <a:lnTo>
                    <a:pt x="51" y="235"/>
                  </a:lnTo>
                  <a:lnTo>
                    <a:pt x="41" y="240"/>
                  </a:lnTo>
                  <a:lnTo>
                    <a:pt x="30" y="245"/>
                  </a:lnTo>
                  <a:lnTo>
                    <a:pt x="20" y="250"/>
                  </a:lnTo>
                  <a:lnTo>
                    <a:pt x="9" y="255"/>
                  </a:lnTo>
                  <a:lnTo>
                    <a:pt x="0" y="260"/>
                  </a:lnTo>
                  <a:lnTo>
                    <a:pt x="7" y="256"/>
                  </a:lnTo>
                  <a:lnTo>
                    <a:pt x="16" y="252"/>
                  </a:lnTo>
                  <a:lnTo>
                    <a:pt x="24" y="248"/>
                  </a:lnTo>
                  <a:lnTo>
                    <a:pt x="33" y="243"/>
                  </a:lnTo>
                  <a:lnTo>
                    <a:pt x="40" y="238"/>
                  </a:lnTo>
                  <a:lnTo>
                    <a:pt x="48" y="232"/>
                  </a:lnTo>
                  <a:lnTo>
                    <a:pt x="57" y="226"/>
                  </a:lnTo>
                  <a:lnTo>
                    <a:pt x="65" y="222"/>
                  </a:lnTo>
                  <a:lnTo>
                    <a:pt x="72" y="215"/>
                  </a:lnTo>
                  <a:lnTo>
                    <a:pt x="81" y="209"/>
                  </a:lnTo>
                  <a:lnTo>
                    <a:pt x="89" y="204"/>
                  </a:lnTo>
                  <a:lnTo>
                    <a:pt x="98" y="198"/>
                  </a:lnTo>
                  <a:lnTo>
                    <a:pt x="106" y="191"/>
                  </a:lnTo>
                  <a:lnTo>
                    <a:pt x="115" y="185"/>
                  </a:lnTo>
                  <a:lnTo>
                    <a:pt x="123" y="178"/>
                  </a:lnTo>
                  <a:lnTo>
                    <a:pt x="132" y="173"/>
                  </a:lnTo>
                  <a:lnTo>
                    <a:pt x="139" y="164"/>
                  </a:lnTo>
                  <a:lnTo>
                    <a:pt x="147" y="158"/>
                  </a:lnTo>
                  <a:lnTo>
                    <a:pt x="154" y="150"/>
                  </a:lnTo>
                  <a:lnTo>
                    <a:pt x="163" y="144"/>
                  </a:lnTo>
                  <a:lnTo>
                    <a:pt x="170" y="137"/>
                  </a:lnTo>
                  <a:lnTo>
                    <a:pt x="178" y="130"/>
                  </a:lnTo>
                  <a:lnTo>
                    <a:pt x="187" y="123"/>
                  </a:lnTo>
                  <a:lnTo>
                    <a:pt x="195" y="117"/>
                  </a:lnTo>
                  <a:lnTo>
                    <a:pt x="202" y="109"/>
                  </a:lnTo>
                  <a:lnTo>
                    <a:pt x="211" y="103"/>
                  </a:lnTo>
                  <a:lnTo>
                    <a:pt x="219" y="95"/>
                  </a:lnTo>
                  <a:lnTo>
                    <a:pt x="228" y="89"/>
                  </a:lnTo>
                  <a:lnTo>
                    <a:pt x="236" y="82"/>
                  </a:lnTo>
                  <a:lnTo>
                    <a:pt x="245" y="76"/>
                  </a:lnTo>
                  <a:lnTo>
                    <a:pt x="253" y="69"/>
                  </a:lnTo>
                  <a:lnTo>
                    <a:pt x="262" y="65"/>
                  </a:lnTo>
                  <a:lnTo>
                    <a:pt x="269" y="58"/>
                  </a:lnTo>
                  <a:lnTo>
                    <a:pt x="277" y="52"/>
                  </a:lnTo>
                  <a:lnTo>
                    <a:pt x="286" y="45"/>
                  </a:lnTo>
                  <a:lnTo>
                    <a:pt x="294" y="41"/>
                  </a:lnTo>
                  <a:lnTo>
                    <a:pt x="303" y="35"/>
                  </a:lnTo>
                  <a:lnTo>
                    <a:pt x="311" y="31"/>
                  </a:lnTo>
                  <a:lnTo>
                    <a:pt x="320" y="27"/>
                  </a:lnTo>
                  <a:lnTo>
                    <a:pt x="328" y="23"/>
                  </a:lnTo>
                  <a:lnTo>
                    <a:pt x="337" y="18"/>
                  </a:lnTo>
                  <a:lnTo>
                    <a:pt x="345" y="14"/>
                  </a:lnTo>
                  <a:lnTo>
                    <a:pt x="354" y="11"/>
                  </a:lnTo>
                  <a:lnTo>
                    <a:pt x="362" y="10"/>
                  </a:lnTo>
                  <a:lnTo>
                    <a:pt x="371" y="6"/>
                  </a:lnTo>
                  <a:lnTo>
                    <a:pt x="379" y="4"/>
                  </a:lnTo>
                  <a:lnTo>
                    <a:pt x="388" y="3"/>
                  </a:lnTo>
                  <a:lnTo>
                    <a:pt x="397" y="3"/>
                  </a:lnTo>
                  <a:lnTo>
                    <a:pt x="406" y="1"/>
                  </a:lnTo>
                  <a:lnTo>
                    <a:pt x="414" y="0"/>
                  </a:lnTo>
                  <a:lnTo>
                    <a:pt x="423" y="0"/>
                  </a:lnTo>
                  <a:lnTo>
                    <a:pt x="433" y="1"/>
                  </a:lnTo>
                  <a:lnTo>
                    <a:pt x="441" y="1"/>
                  </a:lnTo>
                  <a:lnTo>
                    <a:pt x="451" y="3"/>
                  </a:lnTo>
                  <a:lnTo>
                    <a:pt x="461" y="4"/>
                  </a:lnTo>
                  <a:lnTo>
                    <a:pt x="471" y="8"/>
                  </a:lnTo>
                  <a:lnTo>
                    <a:pt x="479" y="11"/>
                  </a:lnTo>
                  <a:lnTo>
                    <a:pt x="489" y="16"/>
                  </a:lnTo>
                  <a:lnTo>
                    <a:pt x="499" y="20"/>
                  </a:lnTo>
                  <a:lnTo>
                    <a:pt x="509" y="25"/>
                  </a:lnTo>
                  <a:lnTo>
                    <a:pt x="519" y="30"/>
                  </a:lnTo>
                  <a:lnTo>
                    <a:pt x="530" y="37"/>
                  </a:lnTo>
                  <a:lnTo>
                    <a:pt x="540" y="45"/>
                  </a:lnTo>
                  <a:lnTo>
                    <a:pt x="552" y="5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3" name="Freeform 21"/>
            <p:cNvSpPr>
              <a:spLocks/>
            </p:cNvSpPr>
            <p:nvPr/>
          </p:nvSpPr>
          <p:spPr bwMode="auto">
            <a:xfrm>
              <a:off x="4618" y="2894"/>
              <a:ext cx="897" cy="347"/>
            </a:xfrm>
            <a:custGeom>
              <a:avLst/>
              <a:gdLst>
                <a:gd name="T0" fmla="*/ 1632 w 1633"/>
                <a:gd name="T1" fmla="*/ 337 h 632"/>
                <a:gd name="T2" fmla="*/ 1595 w 1633"/>
                <a:gd name="T3" fmla="*/ 395 h 632"/>
                <a:gd name="T4" fmla="*/ 1542 w 1633"/>
                <a:gd name="T5" fmla="*/ 422 h 632"/>
                <a:gd name="T6" fmla="*/ 1477 w 1633"/>
                <a:gd name="T7" fmla="*/ 458 h 632"/>
                <a:gd name="T8" fmla="*/ 1397 w 1633"/>
                <a:gd name="T9" fmla="*/ 477 h 632"/>
                <a:gd name="T10" fmla="*/ 1313 w 1633"/>
                <a:gd name="T11" fmla="*/ 487 h 632"/>
                <a:gd name="T12" fmla="*/ 1231 w 1633"/>
                <a:gd name="T13" fmla="*/ 497 h 632"/>
                <a:gd name="T14" fmla="*/ 1148 w 1633"/>
                <a:gd name="T15" fmla="*/ 507 h 632"/>
                <a:gd name="T16" fmla="*/ 1066 w 1633"/>
                <a:gd name="T17" fmla="*/ 519 h 632"/>
                <a:gd name="T18" fmla="*/ 984 w 1633"/>
                <a:gd name="T19" fmla="*/ 532 h 632"/>
                <a:gd name="T20" fmla="*/ 902 w 1633"/>
                <a:gd name="T21" fmla="*/ 546 h 632"/>
                <a:gd name="T22" fmla="*/ 823 w 1633"/>
                <a:gd name="T23" fmla="*/ 563 h 632"/>
                <a:gd name="T24" fmla="*/ 742 w 1633"/>
                <a:gd name="T25" fmla="*/ 583 h 632"/>
                <a:gd name="T26" fmla="*/ 666 w 1633"/>
                <a:gd name="T27" fmla="*/ 608 h 632"/>
                <a:gd name="T28" fmla="*/ 613 w 1633"/>
                <a:gd name="T29" fmla="*/ 627 h 632"/>
                <a:gd name="T30" fmla="*/ 691 w 1633"/>
                <a:gd name="T31" fmla="*/ 601 h 632"/>
                <a:gd name="T32" fmla="*/ 775 w 1633"/>
                <a:gd name="T33" fmla="*/ 577 h 632"/>
                <a:gd name="T34" fmla="*/ 866 w 1633"/>
                <a:gd name="T35" fmla="*/ 556 h 632"/>
                <a:gd name="T36" fmla="*/ 963 w 1633"/>
                <a:gd name="T37" fmla="*/ 536 h 632"/>
                <a:gd name="T38" fmla="*/ 1062 w 1633"/>
                <a:gd name="T39" fmla="*/ 516 h 632"/>
                <a:gd name="T40" fmla="*/ 1161 w 1633"/>
                <a:gd name="T41" fmla="*/ 494 h 632"/>
                <a:gd name="T42" fmla="*/ 1261 w 1633"/>
                <a:gd name="T43" fmla="*/ 471 h 632"/>
                <a:gd name="T44" fmla="*/ 1361 w 1633"/>
                <a:gd name="T45" fmla="*/ 446 h 632"/>
                <a:gd name="T46" fmla="*/ 1459 w 1633"/>
                <a:gd name="T47" fmla="*/ 417 h 632"/>
                <a:gd name="T48" fmla="*/ 1552 w 1633"/>
                <a:gd name="T49" fmla="*/ 385 h 632"/>
                <a:gd name="T50" fmla="*/ 1586 w 1633"/>
                <a:gd name="T51" fmla="*/ 328 h 632"/>
                <a:gd name="T52" fmla="*/ 1555 w 1633"/>
                <a:gd name="T53" fmla="*/ 262 h 632"/>
                <a:gd name="T54" fmla="*/ 1511 w 1633"/>
                <a:gd name="T55" fmla="*/ 212 h 632"/>
                <a:gd name="T56" fmla="*/ 1458 w 1633"/>
                <a:gd name="T57" fmla="*/ 173 h 632"/>
                <a:gd name="T58" fmla="*/ 1395 w 1633"/>
                <a:gd name="T59" fmla="*/ 146 h 632"/>
                <a:gd name="T60" fmla="*/ 1329 w 1633"/>
                <a:gd name="T61" fmla="*/ 126 h 632"/>
                <a:gd name="T62" fmla="*/ 1257 w 1633"/>
                <a:gd name="T63" fmla="*/ 110 h 632"/>
                <a:gd name="T64" fmla="*/ 1183 w 1633"/>
                <a:gd name="T65" fmla="*/ 98 h 632"/>
                <a:gd name="T66" fmla="*/ 1113 w 1633"/>
                <a:gd name="T67" fmla="*/ 88 h 632"/>
                <a:gd name="T68" fmla="*/ 1043 w 1633"/>
                <a:gd name="T69" fmla="*/ 74 h 632"/>
                <a:gd name="T70" fmla="*/ 980 w 1633"/>
                <a:gd name="T71" fmla="*/ 57 h 632"/>
                <a:gd name="T72" fmla="*/ 895 w 1633"/>
                <a:gd name="T73" fmla="*/ 44 h 632"/>
                <a:gd name="T74" fmla="*/ 803 w 1633"/>
                <a:gd name="T75" fmla="*/ 35 h 632"/>
                <a:gd name="T76" fmla="*/ 711 w 1633"/>
                <a:gd name="T77" fmla="*/ 31 h 632"/>
                <a:gd name="T78" fmla="*/ 616 w 1633"/>
                <a:gd name="T79" fmla="*/ 27 h 632"/>
                <a:gd name="T80" fmla="*/ 521 w 1633"/>
                <a:gd name="T81" fmla="*/ 26 h 632"/>
                <a:gd name="T82" fmla="*/ 428 w 1633"/>
                <a:gd name="T83" fmla="*/ 23 h 632"/>
                <a:gd name="T84" fmla="*/ 332 w 1633"/>
                <a:gd name="T85" fmla="*/ 20 h 632"/>
                <a:gd name="T86" fmla="*/ 241 w 1633"/>
                <a:gd name="T87" fmla="*/ 19 h 632"/>
                <a:gd name="T88" fmla="*/ 151 w 1633"/>
                <a:gd name="T89" fmla="*/ 13 h 632"/>
                <a:gd name="T90" fmla="*/ 66 w 1633"/>
                <a:gd name="T91" fmla="*/ 6 h 632"/>
                <a:gd name="T92" fmla="*/ 25 w 1633"/>
                <a:gd name="T93" fmla="*/ 2 h 632"/>
                <a:gd name="T94" fmla="*/ 182 w 1633"/>
                <a:gd name="T95" fmla="*/ 11 h 632"/>
                <a:gd name="T96" fmla="*/ 343 w 1633"/>
                <a:gd name="T97" fmla="*/ 17 h 632"/>
                <a:gd name="T98" fmla="*/ 504 w 1633"/>
                <a:gd name="T99" fmla="*/ 21 h 632"/>
                <a:gd name="T100" fmla="*/ 664 w 1633"/>
                <a:gd name="T101" fmla="*/ 27 h 632"/>
                <a:gd name="T102" fmla="*/ 825 w 1633"/>
                <a:gd name="T103" fmla="*/ 37 h 632"/>
                <a:gd name="T104" fmla="*/ 982 w 1633"/>
                <a:gd name="T105" fmla="*/ 51 h 632"/>
                <a:gd name="T106" fmla="*/ 1137 w 1633"/>
                <a:gd name="T107" fmla="*/ 76 h 632"/>
                <a:gd name="T108" fmla="*/ 1285 w 1633"/>
                <a:gd name="T109" fmla="*/ 115 h 632"/>
                <a:gd name="T110" fmla="*/ 1428 w 1633"/>
                <a:gd name="T111" fmla="*/ 168 h 632"/>
                <a:gd name="T112" fmla="*/ 1562 w 1633"/>
                <a:gd name="T113" fmla="*/ 24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3" h="632">
                  <a:moveTo>
                    <a:pt x="1629" y="287"/>
                  </a:moveTo>
                  <a:lnTo>
                    <a:pt x="1630" y="297"/>
                  </a:lnTo>
                  <a:lnTo>
                    <a:pt x="1633" y="308"/>
                  </a:lnTo>
                  <a:lnTo>
                    <a:pt x="1633" y="318"/>
                  </a:lnTo>
                  <a:lnTo>
                    <a:pt x="1633" y="328"/>
                  </a:lnTo>
                  <a:lnTo>
                    <a:pt x="1632" y="337"/>
                  </a:lnTo>
                  <a:lnTo>
                    <a:pt x="1630" y="345"/>
                  </a:lnTo>
                  <a:lnTo>
                    <a:pt x="1627" y="352"/>
                  </a:lnTo>
                  <a:lnTo>
                    <a:pt x="1626" y="361"/>
                  </a:lnTo>
                  <a:lnTo>
                    <a:pt x="1617" y="372"/>
                  </a:lnTo>
                  <a:lnTo>
                    <a:pt x="1608" y="385"/>
                  </a:lnTo>
                  <a:lnTo>
                    <a:pt x="1595" y="395"/>
                  </a:lnTo>
                  <a:lnTo>
                    <a:pt x="1582" y="405"/>
                  </a:lnTo>
                  <a:lnTo>
                    <a:pt x="1574" y="407"/>
                  </a:lnTo>
                  <a:lnTo>
                    <a:pt x="1566" y="412"/>
                  </a:lnTo>
                  <a:lnTo>
                    <a:pt x="1558" y="415"/>
                  </a:lnTo>
                  <a:lnTo>
                    <a:pt x="1551" y="419"/>
                  </a:lnTo>
                  <a:lnTo>
                    <a:pt x="1542" y="422"/>
                  </a:lnTo>
                  <a:lnTo>
                    <a:pt x="1535" y="426"/>
                  </a:lnTo>
                  <a:lnTo>
                    <a:pt x="1527" y="430"/>
                  </a:lnTo>
                  <a:lnTo>
                    <a:pt x="1520" y="434"/>
                  </a:lnTo>
                  <a:lnTo>
                    <a:pt x="1504" y="441"/>
                  </a:lnTo>
                  <a:lnTo>
                    <a:pt x="1490" y="450"/>
                  </a:lnTo>
                  <a:lnTo>
                    <a:pt x="1477" y="458"/>
                  </a:lnTo>
                  <a:lnTo>
                    <a:pt x="1467" y="470"/>
                  </a:lnTo>
                  <a:lnTo>
                    <a:pt x="1452" y="470"/>
                  </a:lnTo>
                  <a:lnTo>
                    <a:pt x="1439" y="473"/>
                  </a:lnTo>
                  <a:lnTo>
                    <a:pt x="1424" y="473"/>
                  </a:lnTo>
                  <a:lnTo>
                    <a:pt x="1411" y="475"/>
                  </a:lnTo>
                  <a:lnTo>
                    <a:pt x="1397" y="477"/>
                  </a:lnTo>
                  <a:lnTo>
                    <a:pt x="1383" y="478"/>
                  </a:lnTo>
                  <a:lnTo>
                    <a:pt x="1369" y="480"/>
                  </a:lnTo>
                  <a:lnTo>
                    <a:pt x="1356" y="482"/>
                  </a:lnTo>
                  <a:lnTo>
                    <a:pt x="1342" y="484"/>
                  </a:lnTo>
                  <a:lnTo>
                    <a:pt x="1327" y="485"/>
                  </a:lnTo>
                  <a:lnTo>
                    <a:pt x="1313" y="487"/>
                  </a:lnTo>
                  <a:lnTo>
                    <a:pt x="1301" y="490"/>
                  </a:lnTo>
                  <a:lnTo>
                    <a:pt x="1286" y="491"/>
                  </a:lnTo>
                  <a:lnTo>
                    <a:pt x="1272" y="492"/>
                  </a:lnTo>
                  <a:lnTo>
                    <a:pt x="1258" y="494"/>
                  </a:lnTo>
                  <a:lnTo>
                    <a:pt x="1245" y="497"/>
                  </a:lnTo>
                  <a:lnTo>
                    <a:pt x="1231" y="497"/>
                  </a:lnTo>
                  <a:lnTo>
                    <a:pt x="1217" y="499"/>
                  </a:lnTo>
                  <a:lnTo>
                    <a:pt x="1203" y="499"/>
                  </a:lnTo>
                  <a:lnTo>
                    <a:pt x="1190" y="502"/>
                  </a:lnTo>
                  <a:lnTo>
                    <a:pt x="1176" y="504"/>
                  </a:lnTo>
                  <a:lnTo>
                    <a:pt x="1162" y="505"/>
                  </a:lnTo>
                  <a:lnTo>
                    <a:pt x="1148" y="507"/>
                  </a:lnTo>
                  <a:lnTo>
                    <a:pt x="1135" y="509"/>
                  </a:lnTo>
                  <a:lnTo>
                    <a:pt x="1121" y="511"/>
                  </a:lnTo>
                  <a:lnTo>
                    <a:pt x="1107" y="514"/>
                  </a:lnTo>
                  <a:lnTo>
                    <a:pt x="1093" y="515"/>
                  </a:lnTo>
                  <a:lnTo>
                    <a:pt x="1080" y="518"/>
                  </a:lnTo>
                  <a:lnTo>
                    <a:pt x="1066" y="519"/>
                  </a:lnTo>
                  <a:lnTo>
                    <a:pt x="1052" y="522"/>
                  </a:lnTo>
                  <a:lnTo>
                    <a:pt x="1039" y="523"/>
                  </a:lnTo>
                  <a:lnTo>
                    <a:pt x="1026" y="526"/>
                  </a:lnTo>
                  <a:lnTo>
                    <a:pt x="1012" y="528"/>
                  </a:lnTo>
                  <a:lnTo>
                    <a:pt x="998" y="531"/>
                  </a:lnTo>
                  <a:lnTo>
                    <a:pt x="984" y="532"/>
                  </a:lnTo>
                  <a:lnTo>
                    <a:pt x="971" y="535"/>
                  </a:lnTo>
                  <a:lnTo>
                    <a:pt x="957" y="536"/>
                  </a:lnTo>
                  <a:lnTo>
                    <a:pt x="943" y="539"/>
                  </a:lnTo>
                  <a:lnTo>
                    <a:pt x="929" y="540"/>
                  </a:lnTo>
                  <a:lnTo>
                    <a:pt x="916" y="545"/>
                  </a:lnTo>
                  <a:lnTo>
                    <a:pt x="902" y="546"/>
                  </a:lnTo>
                  <a:lnTo>
                    <a:pt x="889" y="549"/>
                  </a:lnTo>
                  <a:lnTo>
                    <a:pt x="875" y="550"/>
                  </a:lnTo>
                  <a:lnTo>
                    <a:pt x="862" y="555"/>
                  </a:lnTo>
                  <a:lnTo>
                    <a:pt x="848" y="557"/>
                  </a:lnTo>
                  <a:lnTo>
                    <a:pt x="835" y="560"/>
                  </a:lnTo>
                  <a:lnTo>
                    <a:pt x="823" y="563"/>
                  </a:lnTo>
                  <a:lnTo>
                    <a:pt x="810" y="567"/>
                  </a:lnTo>
                  <a:lnTo>
                    <a:pt x="796" y="570"/>
                  </a:lnTo>
                  <a:lnTo>
                    <a:pt x="783" y="573"/>
                  </a:lnTo>
                  <a:lnTo>
                    <a:pt x="769" y="576"/>
                  </a:lnTo>
                  <a:lnTo>
                    <a:pt x="756" y="580"/>
                  </a:lnTo>
                  <a:lnTo>
                    <a:pt x="742" y="583"/>
                  </a:lnTo>
                  <a:lnTo>
                    <a:pt x="729" y="587"/>
                  </a:lnTo>
                  <a:lnTo>
                    <a:pt x="717" y="591"/>
                  </a:lnTo>
                  <a:lnTo>
                    <a:pt x="704" y="596"/>
                  </a:lnTo>
                  <a:lnTo>
                    <a:pt x="691" y="600"/>
                  </a:lnTo>
                  <a:lnTo>
                    <a:pt x="678" y="604"/>
                  </a:lnTo>
                  <a:lnTo>
                    <a:pt x="666" y="608"/>
                  </a:lnTo>
                  <a:lnTo>
                    <a:pt x="653" y="613"/>
                  </a:lnTo>
                  <a:lnTo>
                    <a:pt x="640" y="617"/>
                  </a:lnTo>
                  <a:lnTo>
                    <a:pt x="627" y="621"/>
                  </a:lnTo>
                  <a:lnTo>
                    <a:pt x="615" y="627"/>
                  </a:lnTo>
                  <a:lnTo>
                    <a:pt x="602" y="632"/>
                  </a:lnTo>
                  <a:lnTo>
                    <a:pt x="613" y="627"/>
                  </a:lnTo>
                  <a:lnTo>
                    <a:pt x="625" y="622"/>
                  </a:lnTo>
                  <a:lnTo>
                    <a:pt x="637" y="618"/>
                  </a:lnTo>
                  <a:lnTo>
                    <a:pt x="652" y="614"/>
                  </a:lnTo>
                  <a:lnTo>
                    <a:pt x="664" y="610"/>
                  </a:lnTo>
                  <a:lnTo>
                    <a:pt x="677" y="606"/>
                  </a:lnTo>
                  <a:lnTo>
                    <a:pt x="691" y="601"/>
                  </a:lnTo>
                  <a:lnTo>
                    <a:pt x="705" y="598"/>
                  </a:lnTo>
                  <a:lnTo>
                    <a:pt x="718" y="594"/>
                  </a:lnTo>
                  <a:lnTo>
                    <a:pt x="732" y="590"/>
                  </a:lnTo>
                  <a:lnTo>
                    <a:pt x="746" y="586"/>
                  </a:lnTo>
                  <a:lnTo>
                    <a:pt x="760" y="581"/>
                  </a:lnTo>
                  <a:lnTo>
                    <a:pt x="775" y="577"/>
                  </a:lnTo>
                  <a:lnTo>
                    <a:pt x="790" y="574"/>
                  </a:lnTo>
                  <a:lnTo>
                    <a:pt x="804" y="572"/>
                  </a:lnTo>
                  <a:lnTo>
                    <a:pt x="821" y="569"/>
                  </a:lnTo>
                  <a:lnTo>
                    <a:pt x="835" y="564"/>
                  </a:lnTo>
                  <a:lnTo>
                    <a:pt x="851" y="560"/>
                  </a:lnTo>
                  <a:lnTo>
                    <a:pt x="866" y="556"/>
                  </a:lnTo>
                  <a:lnTo>
                    <a:pt x="882" y="553"/>
                  </a:lnTo>
                  <a:lnTo>
                    <a:pt x="898" y="549"/>
                  </a:lnTo>
                  <a:lnTo>
                    <a:pt x="913" y="546"/>
                  </a:lnTo>
                  <a:lnTo>
                    <a:pt x="930" y="543"/>
                  </a:lnTo>
                  <a:lnTo>
                    <a:pt x="947" y="540"/>
                  </a:lnTo>
                  <a:lnTo>
                    <a:pt x="963" y="536"/>
                  </a:lnTo>
                  <a:lnTo>
                    <a:pt x="978" y="532"/>
                  </a:lnTo>
                  <a:lnTo>
                    <a:pt x="994" y="529"/>
                  </a:lnTo>
                  <a:lnTo>
                    <a:pt x="1011" y="526"/>
                  </a:lnTo>
                  <a:lnTo>
                    <a:pt x="1028" y="522"/>
                  </a:lnTo>
                  <a:lnTo>
                    <a:pt x="1045" y="519"/>
                  </a:lnTo>
                  <a:lnTo>
                    <a:pt x="1062" y="516"/>
                  </a:lnTo>
                  <a:lnTo>
                    <a:pt x="1079" y="514"/>
                  </a:lnTo>
                  <a:lnTo>
                    <a:pt x="1094" y="509"/>
                  </a:lnTo>
                  <a:lnTo>
                    <a:pt x="1111" y="505"/>
                  </a:lnTo>
                  <a:lnTo>
                    <a:pt x="1128" y="501"/>
                  </a:lnTo>
                  <a:lnTo>
                    <a:pt x="1145" y="498"/>
                  </a:lnTo>
                  <a:lnTo>
                    <a:pt x="1161" y="494"/>
                  </a:lnTo>
                  <a:lnTo>
                    <a:pt x="1178" y="491"/>
                  </a:lnTo>
                  <a:lnTo>
                    <a:pt x="1195" y="487"/>
                  </a:lnTo>
                  <a:lnTo>
                    <a:pt x="1212" y="484"/>
                  </a:lnTo>
                  <a:lnTo>
                    <a:pt x="1227" y="480"/>
                  </a:lnTo>
                  <a:lnTo>
                    <a:pt x="1244" y="475"/>
                  </a:lnTo>
                  <a:lnTo>
                    <a:pt x="1261" y="471"/>
                  </a:lnTo>
                  <a:lnTo>
                    <a:pt x="1278" y="467"/>
                  </a:lnTo>
                  <a:lnTo>
                    <a:pt x="1295" y="463"/>
                  </a:lnTo>
                  <a:lnTo>
                    <a:pt x="1312" y="458"/>
                  </a:lnTo>
                  <a:lnTo>
                    <a:pt x="1329" y="454"/>
                  </a:lnTo>
                  <a:lnTo>
                    <a:pt x="1346" y="451"/>
                  </a:lnTo>
                  <a:lnTo>
                    <a:pt x="1361" y="446"/>
                  </a:lnTo>
                  <a:lnTo>
                    <a:pt x="1378" y="441"/>
                  </a:lnTo>
                  <a:lnTo>
                    <a:pt x="1394" y="437"/>
                  </a:lnTo>
                  <a:lnTo>
                    <a:pt x="1411" y="433"/>
                  </a:lnTo>
                  <a:lnTo>
                    <a:pt x="1426" y="427"/>
                  </a:lnTo>
                  <a:lnTo>
                    <a:pt x="1443" y="423"/>
                  </a:lnTo>
                  <a:lnTo>
                    <a:pt x="1459" y="417"/>
                  </a:lnTo>
                  <a:lnTo>
                    <a:pt x="1476" y="413"/>
                  </a:lnTo>
                  <a:lnTo>
                    <a:pt x="1490" y="407"/>
                  </a:lnTo>
                  <a:lnTo>
                    <a:pt x="1507" y="402"/>
                  </a:lnTo>
                  <a:lnTo>
                    <a:pt x="1521" y="396"/>
                  </a:lnTo>
                  <a:lnTo>
                    <a:pt x="1538" y="392"/>
                  </a:lnTo>
                  <a:lnTo>
                    <a:pt x="1552" y="385"/>
                  </a:lnTo>
                  <a:lnTo>
                    <a:pt x="1568" y="381"/>
                  </a:lnTo>
                  <a:lnTo>
                    <a:pt x="1583" y="374"/>
                  </a:lnTo>
                  <a:lnTo>
                    <a:pt x="1599" y="369"/>
                  </a:lnTo>
                  <a:lnTo>
                    <a:pt x="1595" y="355"/>
                  </a:lnTo>
                  <a:lnTo>
                    <a:pt x="1591" y="341"/>
                  </a:lnTo>
                  <a:lnTo>
                    <a:pt x="1586" y="328"/>
                  </a:lnTo>
                  <a:lnTo>
                    <a:pt x="1582" y="317"/>
                  </a:lnTo>
                  <a:lnTo>
                    <a:pt x="1576" y="304"/>
                  </a:lnTo>
                  <a:lnTo>
                    <a:pt x="1572" y="293"/>
                  </a:lnTo>
                  <a:lnTo>
                    <a:pt x="1566" y="282"/>
                  </a:lnTo>
                  <a:lnTo>
                    <a:pt x="1562" y="273"/>
                  </a:lnTo>
                  <a:lnTo>
                    <a:pt x="1555" y="262"/>
                  </a:lnTo>
                  <a:lnTo>
                    <a:pt x="1548" y="253"/>
                  </a:lnTo>
                  <a:lnTo>
                    <a:pt x="1541" y="245"/>
                  </a:lnTo>
                  <a:lnTo>
                    <a:pt x="1535" y="236"/>
                  </a:lnTo>
                  <a:lnTo>
                    <a:pt x="1527" y="228"/>
                  </a:lnTo>
                  <a:lnTo>
                    <a:pt x="1520" y="219"/>
                  </a:lnTo>
                  <a:lnTo>
                    <a:pt x="1511" y="212"/>
                  </a:lnTo>
                  <a:lnTo>
                    <a:pt x="1504" y="207"/>
                  </a:lnTo>
                  <a:lnTo>
                    <a:pt x="1494" y="198"/>
                  </a:lnTo>
                  <a:lnTo>
                    <a:pt x="1486" y="191"/>
                  </a:lnTo>
                  <a:lnTo>
                    <a:pt x="1476" y="184"/>
                  </a:lnTo>
                  <a:lnTo>
                    <a:pt x="1467" y="180"/>
                  </a:lnTo>
                  <a:lnTo>
                    <a:pt x="1458" y="173"/>
                  </a:lnTo>
                  <a:lnTo>
                    <a:pt x="1448" y="168"/>
                  </a:lnTo>
                  <a:lnTo>
                    <a:pt x="1438" y="164"/>
                  </a:lnTo>
                  <a:lnTo>
                    <a:pt x="1428" y="160"/>
                  </a:lnTo>
                  <a:lnTo>
                    <a:pt x="1417" y="154"/>
                  </a:lnTo>
                  <a:lnTo>
                    <a:pt x="1407" y="150"/>
                  </a:lnTo>
                  <a:lnTo>
                    <a:pt x="1395" y="146"/>
                  </a:lnTo>
                  <a:lnTo>
                    <a:pt x="1385" y="143"/>
                  </a:lnTo>
                  <a:lnTo>
                    <a:pt x="1374" y="139"/>
                  </a:lnTo>
                  <a:lnTo>
                    <a:pt x="1363" y="134"/>
                  </a:lnTo>
                  <a:lnTo>
                    <a:pt x="1352" y="132"/>
                  </a:lnTo>
                  <a:lnTo>
                    <a:pt x="1342" y="130"/>
                  </a:lnTo>
                  <a:lnTo>
                    <a:pt x="1329" y="126"/>
                  </a:lnTo>
                  <a:lnTo>
                    <a:pt x="1318" y="123"/>
                  </a:lnTo>
                  <a:lnTo>
                    <a:pt x="1305" y="120"/>
                  </a:lnTo>
                  <a:lnTo>
                    <a:pt x="1294" y="118"/>
                  </a:lnTo>
                  <a:lnTo>
                    <a:pt x="1281" y="115"/>
                  </a:lnTo>
                  <a:lnTo>
                    <a:pt x="1270" y="113"/>
                  </a:lnTo>
                  <a:lnTo>
                    <a:pt x="1257" y="110"/>
                  </a:lnTo>
                  <a:lnTo>
                    <a:pt x="1245" y="109"/>
                  </a:lnTo>
                  <a:lnTo>
                    <a:pt x="1233" y="106"/>
                  </a:lnTo>
                  <a:lnTo>
                    <a:pt x="1220" y="105"/>
                  </a:lnTo>
                  <a:lnTo>
                    <a:pt x="1207" y="102"/>
                  </a:lnTo>
                  <a:lnTo>
                    <a:pt x="1196" y="101"/>
                  </a:lnTo>
                  <a:lnTo>
                    <a:pt x="1183" y="98"/>
                  </a:lnTo>
                  <a:lnTo>
                    <a:pt x="1172" y="98"/>
                  </a:lnTo>
                  <a:lnTo>
                    <a:pt x="1161" y="95"/>
                  </a:lnTo>
                  <a:lnTo>
                    <a:pt x="1149" y="95"/>
                  </a:lnTo>
                  <a:lnTo>
                    <a:pt x="1137" y="92"/>
                  </a:lnTo>
                  <a:lnTo>
                    <a:pt x="1124" y="91"/>
                  </a:lnTo>
                  <a:lnTo>
                    <a:pt x="1113" y="88"/>
                  </a:lnTo>
                  <a:lnTo>
                    <a:pt x="1101" y="86"/>
                  </a:lnTo>
                  <a:lnTo>
                    <a:pt x="1089" y="84"/>
                  </a:lnTo>
                  <a:lnTo>
                    <a:pt x="1077" y="82"/>
                  </a:lnTo>
                  <a:lnTo>
                    <a:pt x="1066" y="79"/>
                  </a:lnTo>
                  <a:lnTo>
                    <a:pt x="1056" y="78"/>
                  </a:lnTo>
                  <a:lnTo>
                    <a:pt x="1043" y="74"/>
                  </a:lnTo>
                  <a:lnTo>
                    <a:pt x="1032" y="72"/>
                  </a:lnTo>
                  <a:lnTo>
                    <a:pt x="1021" y="68"/>
                  </a:lnTo>
                  <a:lnTo>
                    <a:pt x="1011" y="67"/>
                  </a:lnTo>
                  <a:lnTo>
                    <a:pt x="999" y="62"/>
                  </a:lnTo>
                  <a:lnTo>
                    <a:pt x="990" y="61"/>
                  </a:lnTo>
                  <a:lnTo>
                    <a:pt x="980" y="57"/>
                  </a:lnTo>
                  <a:lnTo>
                    <a:pt x="971" y="55"/>
                  </a:lnTo>
                  <a:lnTo>
                    <a:pt x="956" y="52"/>
                  </a:lnTo>
                  <a:lnTo>
                    <a:pt x="940" y="51"/>
                  </a:lnTo>
                  <a:lnTo>
                    <a:pt x="924" y="48"/>
                  </a:lnTo>
                  <a:lnTo>
                    <a:pt x="910" y="47"/>
                  </a:lnTo>
                  <a:lnTo>
                    <a:pt x="895" y="44"/>
                  </a:lnTo>
                  <a:lnTo>
                    <a:pt x="881" y="43"/>
                  </a:lnTo>
                  <a:lnTo>
                    <a:pt x="865" y="41"/>
                  </a:lnTo>
                  <a:lnTo>
                    <a:pt x="851" y="41"/>
                  </a:lnTo>
                  <a:lnTo>
                    <a:pt x="834" y="38"/>
                  </a:lnTo>
                  <a:lnTo>
                    <a:pt x="820" y="37"/>
                  </a:lnTo>
                  <a:lnTo>
                    <a:pt x="803" y="35"/>
                  </a:lnTo>
                  <a:lnTo>
                    <a:pt x="789" y="35"/>
                  </a:lnTo>
                  <a:lnTo>
                    <a:pt x="773" y="34"/>
                  </a:lnTo>
                  <a:lnTo>
                    <a:pt x="758" y="33"/>
                  </a:lnTo>
                  <a:lnTo>
                    <a:pt x="742" y="33"/>
                  </a:lnTo>
                  <a:lnTo>
                    <a:pt x="728" y="33"/>
                  </a:lnTo>
                  <a:lnTo>
                    <a:pt x="711" y="31"/>
                  </a:lnTo>
                  <a:lnTo>
                    <a:pt x="695" y="30"/>
                  </a:lnTo>
                  <a:lnTo>
                    <a:pt x="680" y="28"/>
                  </a:lnTo>
                  <a:lnTo>
                    <a:pt x="664" y="28"/>
                  </a:lnTo>
                  <a:lnTo>
                    <a:pt x="647" y="27"/>
                  </a:lnTo>
                  <a:lnTo>
                    <a:pt x="632" y="27"/>
                  </a:lnTo>
                  <a:lnTo>
                    <a:pt x="616" y="27"/>
                  </a:lnTo>
                  <a:lnTo>
                    <a:pt x="602" y="27"/>
                  </a:lnTo>
                  <a:lnTo>
                    <a:pt x="585" y="26"/>
                  </a:lnTo>
                  <a:lnTo>
                    <a:pt x="570" y="26"/>
                  </a:lnTo>
                  <a:lnTo>
                    <a:pt x="554" y="26"/>
                  </a:lnTo>
                  <a:lnTo>
                    <a:pt x="538" y="26"/>
                  </a:lnTo>
                  <a:lnTo>
                    <a:pt x="521" y="26"/>
                  </a:lnTo>
                  <a:lnTo>
                    <a:pt x="506" y="26"/>
                  </a:lnTo>
                  <a:lnTo>
                    <a:pt x="490" y="26"/>
                  </a:lnTo>
                  <a:lnTo>
                    <a:pt x="476" y="26"/>
                  </a:lnTo>
                  <a:lnTo>
                    <a:pt x="459" y="24"/>
                  </a:lnTo>
                  <a:lnTo>
                    <a:pt x="444" y="24"/>
                  </a:lnTo>
                  <a:lnTo>
                    <a:pt x="428" y="23"/>
                  </a:lnTo>
                  <a:lnTo>
                    <a:pt x="413" y="23"/>
                  </a:lnTo>
                  <a:lnTo>
                    <a:pt x="396" y="21"/>
                  </a:lnTo>
                  <a:lnTo>
                    <a:pt x="380" y="21"/>
                  </a:lnTo>
                  <a:lnTo>
                    <a:pt x="364" y="21"/>
                  </a:lnTo>
                  <a:lnTo>
                    <a:pt x="349" y="21"/>
                  </a:lnTo>
                  <a:lnTo>
                    <a:pt x="332" y="20"/>
                  </a:lnTo>
                  <a:lnTo>
                    <a:pt x="318" y="20"/>
                  </a:lnTo>
                  <a:lnTo>
                    <a:pt x="301" y="20"/>
                  </a:lnTo>
                  <a:lnTo>
                    <a:pt x="287" y="20"/>
                  </a:lnTo>
                  <a:lnTo>
                    <a:pt x="271" y="19"/>
                  </a:lnTo>
                  <a:lnTo>
                    <a:pt x="257" y="19"/>
                  </a:lnTo>
                  <a:lnTo>
                    <a:pt x="241" y="19"/>
                  </a:lnTo>
                  <a:lnTo>
                    <a:pt x="227" y="19"/>
                  </a:lnTo>
                  <a:lnTo>
                    <a:pt x="210" y="17"/>
                  </a:lnTo>
                  <a:lnTo>
                    <a:pt x="196" y="16"/>
                  </a:lnTo>
                  <a:lnTo>
                    <a:pt x="181" y="14"/>
                  </a:lnTo>
                  <a:lnTo>
                    <a:pt x="166" y="14"/>
                  </a:lnTo>
                  <a:lnTo>
                    <a:pt x="151" y="13"/>
                  </a:lnTo>
                  <a:lnTo>
                    <a:pt x="137" y="13"/>
                  </a:lnTo>
                  <a:lnTo>
                    <a:pt x="121" y="11"/>
                  </a:lnTo>
                  <a:lnTo>
                    <a:pt x="108" y="11"/>
                  </a:lnTo>
                  <a:lnTo>
                    <a:pt x="94" y="9"/>
                  </a:lnTo>
                  <a:lnTo>
                    <a:pt x="80" y="9"/>
                  </a:lnTo>
                  <a:lnTo>
                    <a:pt x="66" y="6"/>
                  </a:lnTo>
                  <a:lnTo>
                    <a:pt x="53" y="6"/>
                  </a:lnTo>
                  <a:lnTo>
                    <a:pt x="39" y="3"/>
                  </a:lnTo>
                  <a:lnTo>
                    <a:pt x="25" y="3"/>
                  </a:lnTo>
                  <a:lnTo>
                    <a:pt x="12" y="0"/>
                  </a:lnTo>
                  <a:lnTo>
                    <a:pt x="0" y="0"/>
                  </a:lnTo>
                  <a:lnTo>
                    <a:pt x="25" y="2"/>
                  </a:lnTo>
                  <a:lnTo>
                    <a:pt x="51" y="4"/>
                  </a:lnTo>
                  <a:lnTo>
                    <a:pt x="76" y="6"/>
                  </a:lnTo>
                  <a:lnTo>
                    <a:pt x="103" y="9"/>
                  </a:lnTo>
                  <a:lnTo>
                    <a:pt x="128" y="9"/>
                  </a:lnTo>
                  <a:lnTo>
                    <a:pt x="155" y="11"/>
                  </a:lnTo>
                  <a:lnTo>
                    <a:pt x="182" y="11"/>
                  </a:lnTo>
                  <a:lnTo>
                    <a:pt x="210" y="14"/>
                  </a:lnTo>
                  <a:lnTo>
                    <a:pt x="236" y="14"/>
                  </a:lnTo>
                  <a:lnTo>
                    <a:pt x="263" y="16"/>
                  </a:lnTo>
                  <a:lnTo>
                    <a:pt x="289" y="16"/>
                  </a:lnTo>
                  <a:lnTo>
                    <a:pt x="316" y="17"/>
                  </a:lnTo>
                  <a:lnTo>
                    <a:pt x="343" y="17"/>
                  </a:lnTo>
                  <a:lnTo>
                    <a:pt x="370" y="19"/>
                  </a:lnTo>
                  <a:lnTo>
                    <a:pt x="397" y="20"/>
                  </a:lnTo>
                  <a:lnTo>
                    <a:pt x="425" y="21"/>
                  </a:lnTo>
                  <a:lnTo>
                    <a:pt x="451" y="21"/>
                  </a:lnTo>
                  <a:lnTo>
                    <a:pt x="478" y="21"/>
                  </a:lnTo>
                  <a:lnTo>
                    <a:pt x="504" y="21"/>
                  </a:lnTo>
                  <a:lnTo>
                    <a:pt x="531" y="23"/>
                  </a:lnTo>
                  <a:lnTo>
                    <a:pt x="557" y="23"/>
                  </a:lnTo>
                  <a:lnTo>
                    <a:pt x="585" y="24"/>
                  </a:lnTo>
                  <a:lnTo>
                    <a:pt x="611" y="26"/>
                  </a:lnTo>
                  <a:lnTo>
                    <a:pt x="639" y="27"/>
                  </a:lnTo>
                  <a:lnTo>
                    <a:pt x="664" y="27"/>
                  </a:lnTo>
                  <a:lnTo>
                    <a:pt x="693" y="28"/>
                  </a:lnTo>
                  <a:lnTo>
                    <a:pt x="718" y="30"/>
                  </a:lnTo>
                  <a:lnTo>
                    <a:pt x="746" y="31"/>
                  </a:lnTo>
                  <a:lnTo>
                    <a:pt x="772" y="33"/>
                  </a:lnTo>
                  <a:lnTo>
                    <a:pt x="800" y="35"/>
                  </a:lnTo>
                  <a:lnTo>
                    <a:pt x="825" y="37"/>
                  </a:lnTo>
                  <a:lnTo>
                    <a:pt x="854" y="40"/>
                  </a:lnTo>
                  <a:lnTo>
                    <a:pt x="879" y="41"/>
                  </a:lnTo>
                  <a:lnTo>
                    <a:pt x="905" y="44"/>
                  </a:lnTo>
                  <a:lnTo>
                    <a:pt x="930" y="45"/>
                  </a:lnTo>
                  <a:lnTo>
                    <a:pt x="957" y="50"/>
                  </a:lnTo>
                  <a:lnTo>
                    <a:pt x="982" y="51"/>
                  </a:lnTo>
                  <a:lnTo>
                    <a:pt x="1008" y="55"/>
                  </a:lnTo>
                  <a:lnTo>
                    <a:pt x="1033" y="60"/>
                  </a:lnTo>
                  <a:lnTo>
                    <a:pt x="1060" y="64"/>
                  </a:lnTo>
                  <a:lnTo>
                    <a:pt x="1086" y="68"/>
                  </a:lnTo>
                  <a:lnTo>
                    <a:pt x="1111" y="72"/>
                  </a:lnTo>
                  <a:lnTo>
                    <a:pt x="1137" y="76"/>
                  </a:lnTo>
                  <a:lnTo>
                    <a:pt x="1162" y="82"/>
                  </a:lnTo>
                  <a:lnTo>
                    <a:pt x="1186" y="88"/>
                  </a:lnTo>
                  <a:lnTo>
                    <a:pt x="1212" y="95"/>
                  </a:lnTo>
                  <a:lnTo>
                    <a:pt x="1237" y="101"/>
                  </a:lnTo>
                  <a:lnTo>
                    <a:pt x="1262" y="109"/>
                  </a:lnTo>
                  <a:lnTo>
                    <a:pt x="1285" y="115"/>
                  </a:lnTo>
                  <a:lnTo>
                    <a:pt x="1309" y="123"/>
                  </a:lnTo>
                  <a:lnTo>
                    <a:pt x="1333" y="132"/>
                  </a:lnTo>
                  <a:lnTo>
                    <a:pt x="1357" y="140"/>
                  </a:lnTo>
                  <a:lnTo>
                    <a:pt x="1380" y="149"/>
                  </a:lnTo>
                  <a:lnTo>
                    <a:pt x="1404" y="159"/>
                  </a:lnTo>
                  <a:lnTo>
                    <a:pt x="1428" y="168"/>
                  </a:lnTo>
                  <a:lnTo>
                    <a:pt x="1452" y="181"/>
                  </a:lnTo>
                  <a:lnTo>
                    <a:pt x="1473" y="191"/>
                  </a:lnTo>
                  <a:lnTo>
                    <a:pt x="1496" y="202"/>
                  </a:lnTo>
                  <a:lnTo>
                    <a:pt x="1518" y="215"/>
                  </a:lnTo>
                  <a:lnTo>
                    <a:pt x="1541" y="228"/>
                  </a:lnTo>
                  <a:lnTo>
                    <a:pt x="1562" y="241"/>
                  </a:lnTo>
                  <a:lnTo>
                    <a:pt x="1585" y="256"/>
                  </a:lnTo>
                  <a:lnTo>
                    <a:pt x="1606" y="270"/>
                  </a:lnTo>
                  <a:lnTo>
                    <a:pt x="1629" y="287"/>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4" name="Freeform 22"/>
            <p:cNvSpPr>
              <a:spLocks/>
            </p:cNvSpPr>
            <p:nvPr/>
          </p:nvSpPr>
          <p:spPr bwMode="auto">
            <a:xfrm>
              <a:off x="4690" y="3368"/>
              <a:ext cx="42" cy="73"/>
            </a:xfrm>
            <a:custGeom>
              <a:avLst/>
              <a:gdLst>
                <a:gd name="T0" fmla="*/ 76 w 76"/>
                <a:gd name="T1" fmla="*/ 0 h 132"/>
                <a:gd name="T2" fmla="*/ 0 w 76"/>
                <a:gd name="T3" fmla="*/ 132 h 132"/>
                <a:gd name="T4" fmla="*/ 0 w 76"/>
                <a:gd name="T5" fmla="*/ 82 h 132"/>
                <a:gd name="T6" fmla="*/ 76 w 76"/>
                <a:gd name="T7" fmla="*/ 0 h 132"/>
              </a:gdLst>
              <a:ahLst/>
              <a:cxnLst>
                <a:cxn ang="0">
                  <a:pos x="T0" y="T1"/>
                </a:cxn>
                <a:cxn ang="0">
                  <a:pos x="T2" y="T3"/>
                </a:cxn>
                <a:cxn ang="0">
                  <a:pos x="T4" y="T5"/>
                </a:cxn>
                <a:cxn ang="0">
                  <a:pos x="T6" y="T7"/>
                </a:cxn>
              </a:cxnLst>
              <a:rect l="0" t="0" r="r" b="b"/>
              <a:pathLst>
                <a:path w="76" h="132">
                  <a:moveTo>
                    <a:pt x="76" y="0"/>
                  </a:moveTo>
                  <a:lnTo>
                    <a:pt x="0" y="132"/>
                  </a:lnTo>
                  <a:lnTo>
                    <a:pt x="0" y="82"/>
                  </a:lnTo>
                  <a:lnTo>
                    <a:pt x="76"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5" name="Freeform 23"/>
            <p:cNvSpPr>
              <a:spLocks/>
            </p:cNvSpPr>
            <p:nvPr/>
          </p:nvSpPr>
          <p:spPr bwMode="auto">
            <a:xfrm>
              <a:off x="4749" y="3283"/>
              <a:ext cx="56" cy="58"/>
            </a:xfrm>
            <a:custGeom>
              <a:avLst/>
              <a:gdLst>
                <a:gd name="T0" fmla="*/ 0 w 102"/>
                <a:gd name="T1" fmla="*/ 108 h 108"/>
                <a:gd name="T2" fmla="*/ 102 w 102"/>
                <a:gd name="T3" fmla="*/ 0 h 108"/>
                <a:gd name="T4" fmla="*/ 0 w 102"/>
                <a:gd name="T5" fmla="*/ 108 h 108"/>
              </a:gdLst>
              <a:ahLst/>
              <a:cxnLst>
                <a:cxn ang="0">
                  <a:pos x="T0" y="T1"/>
                </a:cxn>
                <a:cxn ang="0">
                  <a:pos x="T2" y="T3"/>
                </a:cxn>
                <a:cxn ang="0">
                  <a:pos x="T4" y="T5"/>
                </a:cxn>
              </a:cxnLst>
              <a:rect l="0" t="0" r="r" b="b"/>
              <a:pathLst>
                <a:path w="102" h="108">
                  <a:moveTo>
                    <a:pt x="0" y="108"/>
                  </a:moveTo>
                  <a:lnTo>
                    <a:pt x="102" y="0"/>
                  </a:lnTo>
                  <a:lnTo>
                    <a:pt x="0" y="108"/>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81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987093328"/>
      </p:ext>
    </p:extLst>
  </p:cSld>
  <p:clrMapOvr>
    <a:masterClrMapping/>
  </p:clrMapOvr>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title"/>
          </p:nvPr>
        </p:nvSpPr>
        <p:spPr>
          <a:xfrm>
            <a:off x="474664" y="274748"/>
            <a:ext cx="8212137" cy="1688170"/>
          </a:xfrm>
        </p:spPr>
        <p:txBody>
          <a:bodyPr>
            <a:normAutofit fontScale="90000"/>
          </a:bodyPr>
          <a:lstStyle/>
          <a:p>
            <a:pPr>
              <a:lnSpc>
                <a:spcPct val="90000"/>
              </a:lnSpc>
            </a:pPr>
            <a:r>
              <a:rPr lang="en-US" sz="3600" b="1" dirty="0"/>
              <a:t>Standard Precautions</a:t>
            </a:r>
            <a:br>
              <a:rPr lang="en-US" sz="3600" b="1" dirty="0"/>
            </a:br>
            <a:r>
              <a:rPr lang="en-US" sz="3600" b="1" u="sng" dirty="0"/>
              <a:t>MASK, EYE PROTECTION, </a:t>
            </a:r>
            <a:br>
              <a:rPr lang="en-US" sz="3600" b="1" u="sng" dirty="0"/>
            </a:br>
            <a:r>
              <a:rPr lang="en-US" sz="3600" b="1" u="sng" dirty="0"/>
              <a:t>FACE SHIELD</a:t>
            </a:r>
            <a:br>
              <a:rPr lang="en-US" sz="3600" b="1" u="sng" dirty="0"/>
            </a:br>
            <a:r>
              <a:rPr lang="en-US" sz="3200" dirty="0"/>
              <a:t>(continued)</a:t>
            </a:r>
            <a:r>
              <a:rPr lang="en-US" dirty="0"/>
              <a:t> </a:t>
            </a:r>
          </a:p>
        </p:txBody>
      </p:sp>
      <p:sp>
        <p:nvSpPr>
          <p:cNvPr id="286723" name="Rectangle 3"/>
          <p:cNvSpPr>
            <a:spLocks noGrp="1" noChangeArrowheads="1"/>
          </p:cNvSpPr>
          <p:nvPr>
            <p:ph type="body" sz="half" idx="1"/>
          </p:nvPr>
        </p:nvSpPr>
        <p:spPr>
          <a:xfrm>
            <a:off x="457200" y="2100292"/>
            <a:ext cx="7075488" cy="4392905"/>
          </a:xfrm>
        </p:spPr>
        <p:txBody>
          <a:bodyPr/>
          <a:lstStyle/>
          <a:p>
            <a:pPr marL="228600" indent="-228600">
              <a:lnSpc>
                <a:spcPct val="95000"/>
              </a:lnSpc>
            </a:pPr>
            <a:r>
              <a:rPr lang="en-US" sz="3600" dirty="0"/>
              <a:t>Wear a mask and eye protection or a face shield </a:t>
            </a:r>
            <a:r>
              <a:rPr lang="en-US" dirty="0"/>
              <a:t>(continued)</a:t>
            </a:r>
            <a:r>
              <a:rPr lang="en-US" sz="3600" dirty="0"/>
              <a:t>:</a:t>
            </a:r>
          </a:p>
          <a:p>
            <a:pPr lvl="1">
              <a:lnSpc>
                <a:spcPct val="95000"/>
              </a:lnSpc>
            </a:pPr>
            <a:r>
              <a:rPr lang="en-US" sz="3600" dirty="0"/>
              <a:t>during procedures and resident care activities that are likely to generate splashes or sprays of blood, body fluids, secretions, and excretions. </a:t>
            </a:r>
          </a:p>
        </p:txBody>
      </p:sp>
      <p:grpSp>
        <p:nvGrpSpPr>
          <p:cNvPr id="286951" name="Group 231"/>
          <p:cNvGrpSpPr>
            <a:grpSpLocks/>
          </p:cNvGrpSpPr>
          <p:nvPr/>
        </p:nvGrpSpPr>
        <p:grpSpPr bwMode="auto">
          <a:xfrm>
            <a:off x="6961188" y="3035959"/>
            <a:ext cx="1949450" cy="2069763"/>
            <a:chOff x="4385" y="1989"/>
            <a:chExt cx="1228" cy="1356"/>
          </a:xfrm>
        </p:grpSpPr>
        <p:grpSp>
          <p:nvGrpSpPr>
            <p:cNvPr id="286739" name="Group 19"/>
            <p:cNvGrpSpPr>
              <a:grpSpLocks noChangeAspect="1"/>
            </p:cNvGrpSpPr>
            <p:nvPr/>
          </p:nvGrpSpPr>
          <p:grpSpPr bwMode="auto">
            <a:xfrm>
              <a:off x="4385" y="1989"/>
              <a:ext cx="1228" cy="1356"/>
              <a:chOff x="3624" y="1895"/>
              <a:chExt cx="1152" cy="1272"/>
            </a:xfrm>
          </p:grpSpPr>
          <p:sp>
            <p:nvSpPr>
              <p:cNvPr id="286738" name="AutoShape 18"/>
              <p:cNvSpPr>
                <a:spLocks noChangeAspect="1" noChangeArrowheads="1" noTextEdit="1"/>
              </p:cNvSpPr>
              <p:nvPr/>
            </p:nvSpPr>
            <p:spPr bwMode="auto">
              <a:xfrm>
                <a:off x="3624" y="1895"/>
                <a:ext cx="1152" cy="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740" name="Freeform 20"/>
              <p:cNvSpPr>
                <a:spLocks/>
              </p:cNvSpPr>
              <p:nvPr/>
            </p:nvSpPr>
            <p:spPr bwMode="auto">
              <a:xfrm>
                <a:off x="3708" y="1899"/>
                <a:ext cx="930" cy="418"/>
              </a:xfrm>
              <a:custGeom>
                <a:avLst/>
                <a:gdLst>
                  <a:gd name="T0" fmla="*/ 134 w 930"/>
                  <a:gd name="T1" fmla="*/ 177 h 418"/>
                  <a:gd name="T2" fmla="*/ 22 w 930"/>
                  <a:gd name="T3" fmla="*/ 194 h 418"/>
                  <a:gd name="T4" fmla="*/ 50 w 930"/>
                  <a:gd name="T5" fmla="*/ 207 h 418"/>
                  <a:gd name="T6" fmla="*/ 91 w 930"/>
                  <a:gd name="T7" fmla="*/ 213 h 418"/>
                  <a:gd name="T8" fmla="*/ 156 w 930"/>
                  <a:gd name="T9" fmla="*/ 216 h 418"/>
                  <a:gd name="T10" fmla="*/ 186 w 930"/>
                  <a:gd name="T11" fmla="*/ 230 h 418"/>
                  <a:gd name="T12" fmla="*/ 128 w 930"/>
                  <a:gd name="T13" fmla="*/ 247 h 418"/>
                  <a:gd name="T14" fmla="*/ 180 w 930"/>
                  <a:gd name="T15" fmla="*/ 284 h 418"/>
                  <a:gd name="T16" fmla="*/ 152 w 930"/>
                  <a:gd name="T17" fmla="*/ 302 h 418"/>
                  <a:gd name="T18" fmla="*/ 122 w 930"/>
                  <a:gd name="T19" fmla="*/ 310 h 418"/>
                  <a:gd name="T20" fmla="*/ 54 w 930"/>
                  <a:gd name="T21" fmla="*/ 317 h 418"/>
                  <a:gd name="T22" fmla="*/ 65 w 930"/>
                  <a:gd name="T23" fmla="*/ 333 h 418"/>
                  <a:gd name="T24" fmla="*/ 105 w 930"/>
                  <a:gd name="T25" fmla="*/ 342 h 418"/>
                  <a:gd name="T26" fmla="*/ 91 w 930"/>
                  <a:gd name="T27" fmla="*/ 363 h 418"/>
                  <a:gd name="T28" fmla="*/ 92 w 930"/>
                  <a:gd name="T29" fmla="*/ 384 h 418"/>
                  <a:gd name="T30" fmla="*/ 165 w 930"/>
                  <a:gd name="T31" fmla="*/ 402 h 418"/>
                  <a:gd name="T32" fmla="*/ 211 w 930"/>
                  <a:gd name="T33" fmla="*/ 406 h 418"/>
                  <a:gd name="T34" fmla="*/ 309 w 930"/>
                  <a:gd name="T35" fmla="*/ 401 h 418"/>
                  <a:gd name="T36" fmla="*/ 430 w 930"/>
                  <a:gd name="T37" fmla="*/ 390 h 418"/>
                  <a:gd name="T38" fmla="*/ 523 w 930"/>
                  <a:gd name="T39" fmla="*/ 390 h 418"/>
                  <a:gd name="T40" fmla="*/ 626 w 930"/>
                  <a:gd name="T41" fmla="*/ 396 h 418"/>
                  <a:gd name="T42" fmla="*/ 718 w 930"/>
                  <a:gd name="T43" fmla="*/ 412 h 418"/>
                  <a:gd name="T44" fmla="*/ 754 w 930"/>
                  <a:gd name="T45" fmla="*/ 418 h 418"/>
                  <a:gd name="T46" fmla="*/ 848 w 930"/>
                  <a:gd name="T47" fmla="*/ 416 h 418"/>
                  <a:gd name="T48" fmla="*/ 887 w 930"/>
                  <a:gd name="T49" fmla="*/ 408 h 418"/>
                  <a:gd name="T50" fmla="*/ 930 w 930"/>
                  <a:gd name="T51" fmla="*/ 388 h 418"/>
                  <a:gd name="T52" fmla="*/ 826 w 930"/>
                  <a:gd name="T53" fmla="*/ 377 h 418"/>
                  <a:gd name="T54" fmla="*/ 900 w 930"/>
                  <a:gd name="T55" fmla="*/ 366 h 418"/>
                  <a:gd name="T56" fmla="*/ 878 w 930"/>
                  <a:gd name="T57" fmla="*/ 356 h 418"/>
                  <a:gd name="T58" fmla="*/ 836 w 930"/>
                  <a:gd name="T59" fmla="*/ 337 h 418"/>
                  <a:gd name="T60" fmla="*/ 866 w 930"/>
                  <a:gd name="T61" fmla="*/ 308 h 418"/>
                  <a:gd name="T62" fmla="*/ 879 w 930"/>
                  <a:gd name="T63" fmla="*/ 276 h 418"/>
                  <a:gd name="T64" fmla="*/ 837 w 930"/>
                  <a:gd name="T65" fmla="*/ 261 h 418"/>
                  <a:gd name="T66" fmla="*/ 764 w 930"/>
                  <a:gd name="T67" fmla="*/ 241 h 418"/>
                  <a:gd name="T68" fmla="*/ 781 w 930"/>
                  <a:gd name="T69" fmla="*/ 226 h 418"/>
                  <a:gd name="T70" fmla="*/ 799 w 930"/>
                  <a:gd name="T71" fmla="*/ 221 h 418"/>
                  <a:gd name="T72" fmla="*/ 849 w 930"/>
                  <a:gd name="T73" fmla="*/ 216 h 418"/>
                  <a:gd name="T74" fmla="*/ 752 w 930"/>
                  <a:gd name="T75" fmla="*/ 166 h 418"/>
                  <a:gd name="T76" fmla="*/ 765 w 930"/>
                  <a:gd name="T77" fmla="*/ 155 h 418"/>
                  <a:gd name="T78" fmla="*/ 576 w 930"/>
                  <a:gd name="T79" fmla="*/ 188 h 418"/>
                  <a:gd name="T80" fmla="*/ 540 w 930"/>
                  <a:gd name="T81" fmla="*/ 172 h 418"/>
                  <a:gd name="T82" fmla="*/ 466 w 930"/>
                  <a:gd name="T83" fmla="*/ 121 h 418"/>
                  <a:gd name="T84" fmla="*/ 383 w 930"/>
                  <a:gd name="T85" fmla="*/ 74 h 418"/>
                  <a:gd name="T86" fmla="*/ 347 w 930"/>
                  <a:gd name="T87" fmla="*/ 50 h 418"/>
                  <a:gd name="T88" fmla="*/ 297 w 930"/>
                  <a:gd name="T89" fmla="*/ 11 h 418"/>
                  <a:gd name="T90" fmla="*/ 324 w 930"/>
                  <a:gd name="T91" fmla="*/ 48 h 418"/>
                  <a:gd name="T92" fmla="*/ 377 w 930"/>
                  <a:gd name="T93" fmla="*/ 97 h 418"/>
                  <a:gd name="T94" fmla="*/ 406 w 930"/>
                  <a:gd name="T95" fmla="*/ 126 h 418"/>
                  <a:gd name="T96" fmla="*/ 147 w 930"/>
                  <a:gd name="T97" fmla="*/ 34 h 418"/>
                  <a:gd name="T98" fmla="*/ 205 w 930"/>
                  <a:gd name="T99" fmla="*/ 93 h 418"/>
                  <a:gd name="T100" fmla="*/ 245 w 930"/>
                  <a:gd name="T101" fmla="*/ 13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0" h="418">
                    <a:moveTo>
                      <a:pt x="277" y="154"/>
                    </a:moveTo>
                    <a:lnTo>
                      <a:pt x="239" y="161"/>
                    </a:lnTo>
                    <a:lnTo>
                      <a:pt x="206" y="167"/>
                    </a:lnTo>
                    <a:lnTo>
                      <a:pt x="134" y="177"/>
                    </a:lnTo>
                    <a:lnTo>
                      <a:pt x="0" y="177"/>
                    </a:lnTo>
                    <a:lnTo>
                      <a:pt x="6" y="182"/>
                    </a:lnTo>
                    <a:lnTo>
                      <a:pt x="11" y="186"/>
                    </a:lnTo>
                    <a:lnTo>
                      <a:pt x="22" y="194"/>
                    </a:lnTo>
                    <a:lnTo>
                      <a:pt x="28" y="198"/>
                    </a:lnTo>
                    <a:lnTo>
                      <a:pt x="33" y="201"/>
                    </a:lnTo>
                    <a:lnTo>
                      <a:pt x="45" y="206"/>
                    </a:lnTo>
                    <a:lnTo>
                      <a:pt x="50" y="207"/>
                    </a:lnTo>
                    <a:lnTo>
                      <a:pt x="56" y="209"/>
                    </a:lnTo>
                    <a:lnTo>
                      <a:pt x="67" y="211"/>
                    </a:lnTo>
                    <a:lnTo>
                      <a:pt x="79" y="213"/>
                    </a:lnTo>
                    <a:lnTo>
                      <a:pt x="91" y="213"/>
                    </a:lnTo>
                    <a:lnTo>
                      <a:pt x="104" y="214"/>
                    </a:lnTo>
                    <a:lnTo>
                      <a:pt x="117" y="214"/>
                    </a:lnTo>
                    <a:lnTo>
                      <a:pt x="142" y="215"/>
                    </a:lnTo>
                    <a:lnTo>
                      <a:pt x="156" y="216"/>
                    </a:lnTo>
                    <a:lnTo>
                      <a:pt x="170" y="218"/>
                    </a:lnTo>
                    <a:lnTo>
                      <a:pt x="184" y="220"/>
                    </a:lnTo>
                    <a:lnTo>
                      <a:pt x="198" y="224"/>
                    </a:lnTo>
                    <a:lnTo>
                      <a:pt x="186" y="230"/>
                    </a:lnTo>
                    <a:lnTo>
                      <a:pt x="174" y="234"/>
                    </a:lnTo>
                    <a:lnTo>
                      <a:pt x="162" y="238"/>
                    </a:lnTo>
                    <a:lnTo>
                      <a:pt x="151" y="241"/>
                    </a:lnTo>
                    <a:lnTo>
                      <a:pt x="128" y="247"/>
                    </a:lnTo>
                    <a:lnTo>
                      <a:pt x="103" y="252"/>
                    </a:lnTo>
                    <a:lnTo>
                      <a:pt x="90" y="261"/>
                    </a:lnTo>
                    <a:lnTo>
                      <a:pt x="187" y="276"/>
                    </a:lnTo>
                    <a:lnTo>
                      <a:pt x="180" y="284"/>
                    </a:lnTo>
                    <a:lnTo>
                      <a:pt x="172" y="291"/>
                    </a:lnTo>
                    <a:lnTo>
                      <a:pt x="164" y="296"/>
                    </a:lnTo>
                    <a:lnTo>
                      <a:pt x="156" y="300"/>
                    </a:lnTo>
                    <a:lnTo>
                      <a:pt x="152" y="302"/>
                    </a:lnTo>
                    <a:lnTo>
                      <a:pt x="148" y="304"/>
                    </a:lnTo>
                    <a:lnTo>
                      <a:pt x="140" y="306"/>
                    </a:lnTo>
                    <a:lnTo>
                      <a:pt x="131" y="308"/>
                    </a:lnTo>
                    <a:lnTo>
                      <a:pt x="122" y="310"/>
                    </a:lnTo>
                    <a:lnTo>
                      <a:pt x="104" y="312"/>
                    </a:lnTo>
                    <a:lnTo>
                      <a:pt x="84" y="313"/>
                    </a:lnTo>
                    <a:lnTo>
                      <a:pt x="65" y="315"/>
                    </a:lnTo>
                    <a:lnTo>
                      <a:pt x="54" y="317"/>
                    </a:lnTo>
                    <a:lnTo>
                      <a:pt x="44" y="319"/>
                    </a:lnTo>
                    <a:lnTo>
                      <a:pt x="52" y="325"/>
                    </a:lnTo>
                    <a:lnTo>
                      <a:pt x="59" y="329"/>
                    </a:lnTo>
                    <a:lnTo>
                      <a:pt x="65" y="333"/>
                    </a:lnTo>
                    <a:lnTo>
                      <a:pt x="72" y="335"/>
                    </a:lnTo>
                    <a:lnTo>
                      <a:pt x="80" y="338"/>
                    </a:lnTo>
                    <a:lnTo>
                      <a:pt x="87" y="339"/>
                    </a:lnTo>
                    <a:lnTo>
                      <a:pt x="105" y="342"/>
                    </a:lnTo>
                    <a:lnTo>
                      <a:pt x="103" y="348"/>
                    </a:lnTo>
                    <a:lnTo>
                      <a:pt x="99" y="355"/>
                    </a:lnTo>
                    <a:lnTo>
                      <a:pt x="95" y="359"/>
                    </a:lnTo>
                    <a:lnTo>
                      <a:pt x="91" y="363"/>
                    </a:lnTo>
                    <a:lnTo>
                      <a:pt x="82" y="371"/>
                    </a:lnTo>
                    <a:lnTo>
                      <a:pt x="78" y="376"/>
                    </a:lnTo>
                    <a:lnTo>
                      <a:pt x="73" y="381"/>
                    </a:lnTo>
                    <a:lnTo>
                      <a:pt x="92" y="384"/>
                    </a:lnTo>
                    <a:lnTo>
                      <a:pt x="110" y="388"/>
                    </a:lnTo>
                    <a:lnTo>
                      <a:pt x="142" y="397"/>
                    </a:lnTo>
                    <a:lnTo>
                      <a:pt x="158" y="400"/>
                    </a:lnTo>
                    <a:lnTo>
                      <a:pt x="165" y="402"/>
                    </a:lnTo>
                    <a:lnTo>
                      <a:pt x="175" y="404"/>
                    </a:lnTo>
                    <a:lnTo>
                      <a:pt x="192" y="406"/>
                    </a:lnTo>
                    <a:lnTo>
                      <a:pt x="201" y="406"/>
                    </a:lnTo>
                    <a:lnTo>
                      <a:pt x="211" y="406"/>
                    </a:lnTo>
                    <a:lnTo>
                      <a:pt x="229" y="406"/>
                    </a:lnTo>
                    <a:lnTo>
                      <a:pt x="247" y="406"/>
                    </a:lnTo>
                    <a:lnTo>
                      <a:pt x="279" y="404"/>
                    </a:lnTo>
                    <a:lnTo>
                      <a:pt x="309" y="401"/>
                    </a:lnTo>
                    <a:lnTo>
                      <a:pt x="338" y="398"/>
                    </a:lnTo>
                    <a:lnTo>
                      <a:pt x="367" y="395"/>
                    </a:lnTo>
                    <a:lnTo>
                      <a:pt x="398" y="392"/>
                    </a:lnTo>
                    <a:lnTo>
                      <a:pt x="430" y="390"/>
                    </a:lnTo>
                    <a:lnTo>
                      <a:pt x="447" y="389"/>
                    </a:lnTo>
                    <a:lnTo>
                      <a:pt x="466" y="389"/>
                    </a:lnTo>
                    <a:lnTo>
                      <a:pt x="496" y="389"/>
                    </a:lnTo>
                    <a:lnTo>
                      <a:pt x="523" y="390"/>
                    </a:lnTo>
                    <a:lnTo>
                      <a:pt x="550" y="391"/>
                    </a:lnTo>
                    <a:lnTo>
                      <a:pt x="574" y="392"/>
                    </a:lnTo>
                    <a:lnTo>
                      <a:pt x="599" y="394"/>
                    </a:lnTo>
                    <a:lnTo>
                      <a:pt x="626" y="396"/>
                    </a:lnTo>
                    <a:lnTo>
                      <a:pt x="684" y="403"/>
                    </a:lnTo>
                    <a:lnTo>
                      <a:pt x="693" y="405"/>
                    </a:lnTo>
                    <a:lnTo>
                      <a:pt x="702" y="407"/>
                    </a:lnTo>
                    <a:lnTo>
                      <a:pt x="718" y="412"/>
                    </a:lnTo>
                    <a:lnTo>
                      <a:pt x="726" y="414"/>
                    </a:lnTo>
                    <a:lnTo>
                      <a:pt x="734" y="416"/>
                    </a:lnTo>
                    <a:lnTo>
                      <a:pt x="743" y="417"/>
                    </a:lnTo>
                    <a:lnTo>
                      <a:pt x="754" y="418"/>
                    </a:lnTo>
                    <a:lnTo>
                      <a:pt x="798" y="418"/>
                    </a:lnTo>
                    <a:lnTo>
                      <a:pt x="819" y="418"/>
                    </a:lnTo>
                    <a:lnTo>
                      <a:pt x="839" y="417"/>
                    </a:lnTo>
                    <a:lnTo>
                      <a:pt x="848" y="416"/>
                    </a:lnTo>
                    <a:lnTo>
                      <a:pt x="858" y="415"/>
                    </a:lnTo>
                    <a:lnTo>
                      <a:pt x="867" y="413"/>
                    </a:lnTo>
                    <a:lnTo>
                      <a:pt x="877" y="411"/>
                    </a:lnTo>
                    <a:lnTo>
                      <a:pt x="887" y="408"/>
                    </a:lnTo>
                    <a:lnTo>
                      <a:pt x="898" y="404"/>
                    </a:lnTo>
                    <a:lnTo>
                      <a:pt x="908" y="400"/>
                    </a:lnTo>
                    <a:lnTo>
                      <a:pt x="919" y="395"/>
                    </a:lnTo>
                    <a:lnTo>
                      <a:pt x="930" y="388"/>
                    </a:lnTo>
                    <a:lnTo>
                      <a:pt x="805" y="388"/>
                    </a:lnTo>
                    <a:lnTo>
                      <a:pt x="794" y="383"/>
                    </a:lnTo>
                    <a:lnTo>
                      <a:pt x="810" y="379"/>
                    </a:lnTo>
                    <a:lnTo>
                      <a:pt x="826" y="377"/>
                    </a:lnTo>
                    <a:lnTo>
                      <a:pt x="855" y="374"/>
                    </a:lnTo>
                    <a:lnTo>
                      <a:pt x="869" y="372"/>
                    </a:lnTo>
                    <a:lnTo>
                      <a:pt x="884" y="370"/>
                    </a:lnTo>
                    <a:lnTo>
                      <a:pt x="900" y="366"/>
                    </a:lnTo>
                    <a:lnTo>
                      <a:pt x="908" y="364"/>
                    </a:lnTo>
                    <a:lnTo>
                      <a:pt x="916" y="360"/>
                    </a:lnTo>
                    <a:lnTo>
                      <a:pt x="890" y="357"/>
                    </a:lnTo>
                    <a:lnTo>
                      <a:pt x="878" y="356"/>
                    </a:lnTo>
                    <a:lnTo>
                      <a:pt x="867" y="352"/>
                    </a:lnTo>
                    <a:lnTo>
                      <a:pt x="856" y="348"/>
                    </a:lnTo>
                    <a:lnTo>
                      <a:pt x="846" y="343"/>
                    </a:lnTo>
                    <a:lnTo>
                      <a:pt x="836" y="337"/>
                    </a:lnTo>
                    <a:lnTo>
                      <a:pt x="826" y="328"/>
                    </a:lnTo>
                    <a:lnTo>
                      <a:pt x="837" y="322"/>
                    </a:lnTo>
                    <a:lnTo>
                      <a:pt x="847" y="316"/>
                    </a:lnTo>
                    <a:lnTo>
                      <a:pt x="866" y="308"/>
                    </a:lnTo>
                    <a:lnTo>
                      <a:pt x="907" y="291"/>
                    </a:lnTo>
                    <a:lnTo>
                      <a:pt x="898" y="285"/>
                    </a:lnTo>
                    <a:lnTo>
                      <a:pt x="889" y="280"/>
                    </a:lnTo>
                    <a:lnTo>
                      <a:pt x="879" y="276"/>
                    </a:lnTo>
                    <a:lnTo>
                      <a:pt x="871" y="271"/>
                    </a:lnTo>
                    <a:lnTo>
                      <a:pt x="862" y="268"/>
                    </a:lnTo>
                    <a:lnTo>
                      <a:pt x="854" y="265"/>
                    </a:lnTo>
                    <a:lnTo>
                      <a:pt x="837" y="261"/>
                    </a:lnTo>
                    <a:lnTo>
                      <a:pt x="801" y="254"/>
                    </a:lnTo>
                    <a:lnTo>
                      <a:pt x="782" y="249"/>
                    </a:lnTo>
                    <a:lnTo>
                      <a:pt x="762" y="244"/>
                    </a:lnTo>
                    <a:lnTo>
                      <a:pt x="764" y="241"/>
                    </a:lnTo>
                    <a:lnTo>
                      <a:pt x="766" y="238"/>
                    </a:lnTo>
                    <a:lnTo>
                      <a:pt x="771" y="233"/>
                    </a:lnTo>
                    <a:lnTo>
                      <a:pt x="776" y="229"/>
                    </a:lnTo>
                    <a:lnTo>
                      <a:pt x="781" y="226"/>
                    </a:lnTo>
                    <a:lnTo>
                      <a:pt x="784" y="225"/>
                    </a:lnTo>
                    <a:lnTo>
                      <a:pt x="787" y="224"/>
                    </a:lnTo>
                    <a:lnTo>
                      <a:pt x="793" y="222"/>
                    </a:lnTo>
                    <a:lnTo>
                      <a:pt x="799" y="221"/>
                    </a:lnTo>
                    <a:lnTo>
                      <a:pt x="806" y="220"/>
                    </a:lnTo>
                    <a:lnTo>
                      <a:pt x="820" y="219"/>
                    </a:lnTo>
                    <a:lnTo>
                      <a:pt x="834" y="218"/>
                    </a:lnTo>
                    <a:lnTo>
                      <a:pt x="849" y="216"/>
                    </a:lnTo>
                    <a:lnTo>
                      <a:pt x="856" y="214"/>
                    </a:lnTo>
                    <a:lnTo>
                      <a:pt x="863" y="212"/>
                    </a:lnTo>
                    <a:lnTo>
                      <a:pt x="748" y="171"/>
                    </a:lnTo>
                    <a:lnTo>
                      <a:pt x="752" y="166"/>
                    </a:lnTo>
                    <a:lnTo>
                      <a:pt x="756" y="161"/>
                    </a:lnTo>
                    <a:lnTo>
                      <a:pt x="759" y="159"/>
                    </a:lnTo>
                    <a:lnTo>
                      <a:pt x="762" y="157"/>
                    </a:lnTo>
                    <a:lnTo>
                      <a:pt x="765" y="155"/>
                    </a:lnTo>
                    <a:lnTo>
                      <a:pt x="768" y="154"/>
                    </a:lnTo>
                    <a:lnTo>
                      <a:pt x="779" y="151"/>
                    </a:lnTo>
                    <a:lnTo>
                      <a:pt x="634" y="188"/>
                    </a:lnTo>
                    <a:lnTo>
                      <a:pt x="576" y="188"/>
                    </a:lnTo>
                    <a:lnTo>
                      <a:pt x="566" y="185"/>
                    </a:lnTo>
                    <a:lnTo>
                      <a:pt x="557" y="181"/>
                    </a:lnTo>
                    <a:lnTo>
                      <a:pt x="548" y="177"/>
                    </a:lnTo>
                    <a:lnTo>
                      <a:pt x="540" y="172"/>
                    </a:lnTo>
                    <a:lnTo>
                      <a:pt x="524" y="163"/>
                    </a:lnTo>
                    <a:lnTo>
                      <a:pt x="510" y="153"/>
                    </a:lnTo>
                    <a:lnTo>
                      <a:pt x="482" y="132"/>
                    </a:lnTo>
                    <a:lnTo>
                      <a:pt x="466" y="121"/>
                    </a:lnTo>
                    <a:lnTo>
                      <a:pt x="458" y="116"/>
                    </a:lnTo>
                    <a:lnTo>
                      <a:pt x="448" y="110"/>
                    </a:lnTo>
                    <a:lnTo>
                      <a:pt x="404" y="86"/>
                    </a:lnTo>
                    <a:lnTo>
                      <a:pt x="383" y="74"/>
                    </a:lnTo>
                    <a:lnTo>
                      <a:pt x="374" y="69"/>
                    </a:lnTo>
                    <a:lnTo>
                      <a:pt x="365" y="63"/>
                    </a:lnTo>
                    <a:lnTo>
                      <a:pt x="356" y="56"/>
                    </a:lnTo>
                    <a:lnTo>
                      <a:pt x="347" y="50"/>
                    </a:lnTo>
                    <a:lnTo>
                      <a:pt x="329" y="35"/>
                    </a:lnTo>
                    <a:lnTo>
                      <a:pt x="310" y="19"/>
                    </a:lnTo>
                    <a:lnTo>
                      <a:pt x="291" y="0"/>
                    </a:lnTo>
                    <a:lnTo>
                      <a:pt x="297" y="11"/>
                    </a:lnTo>
                    <a:lnTo>
                      <a:pt x="303" y="21"/>
                    </a:lnTo>
                    <a:lnTo>
                      <a:pt x="309" y="31"/>
                    </a:lnTo>
                    <a:lnTo>
                      <a:pt x="317" y="40"/>
                    </a:lnTo>
                    <a:lnTo>
                      <a:pt x="324" y="48"/>
                    </a:lnTo>
                    <a:lnTo>
                      <a:pt x="331" y="56"/>
                    </a:lnTo>
                    <a:lnTo>
                      <a:pt x="346" y="69"/>
                    </a:lnTo>
                    <a:lnTo>
                      <a:pt x="361" y="83"/>
                    </a:lnTo>
                    <a:lnTo>
                      <a:pt x="377" y="97"/>
                    </a:lnTo>
                    <a:lnTo>
                      <a:pt x="386" y="104"/>
                    </a:lnTo>
                    <a:lnTo>
                      <a:pt x="394" y="112"/>
                    </a:lnTo>
                    <a:lnTo>
                      <a:pt x="402" y="122"/>
                    </a:lnTo>
                    <a:lnTo>
                      <a:pt x="406" y="126"/>
                    </a:lnTo>
                    <a:lnTo>
                      <a:pt x="410" y="131"/>
                    </a:lnTo>
                    <a:lnTo>
                      <a:pt x="393" y="131"/>
                    </a:lnTo>
                    <a:lnTo>
                      <a:pt x="137" y="26"/>
                    </a:lnTo>
                    <a:lnTo>
                      <a:pt x="147" y="34"/>
                    </a:lnTo>
                    <a:lnTo>
                      <a:pt x="157" y="44"/>
                    </a:lnTo>
                    <a:lnTo>
                      <a:pt x="175" y="61"/>
                    </a:lnTo>
                    <a:lnTo>
                      <a:pt x="190" y="77"/>
                    </a:lnTo>
                    <a:lnTo>
                      <a:pt x="205" y="93"/>
                    </a:lnTo>
                    <a:lnTo>
                      <a:pt x="219" y="109"/>
                    </a:lnTo>
                    <a:lnTo>
                      <a:pt x="227" y="118"/>
                    </a:lnTo>
                    <a:lnTo>
                      <a:pt x="235" y="125"/>
                    </a:lnTo>
                    <a:lnTo>
                      <a:pt x="245" y="133"/>
                    </a:lnTo>
                    <a:lnTo>
                      <a:pt x="255" y="140"/>
                    </a:lnTo>
                    <a:lnTo>
                      <a:pt x="265" y="147"/>
                    </a:lnTo>
                    <a:lnTo>
                      <a:pt x="277" y="154"/>
                    </a:lnTo>
                    <a:close/>
                  </a:path>
                </a:pathLst>
              </a:custGeom>
              <a:solidFill>
                <a:srgbClr val="FFE8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1" name="Freeform 21"/>
              <p:cNvSpPr>
                <a:spLocks/>
              </p:cNvSpPr>
              <p:nvPr/>
            </p:nvSpPr>
            <p:spPr bwMode="auto">
              <a:xfrm>
                <a:off x="3841" y="2051"/>
                <a:ext cx="144" cy="28"/>
              </a:xfrm>
              <a:custGeom>
                <a:avLst/>
                <a:gdLst>
                  <a:gd name="T0" fmla="*/ 144 w 144"/>
                  <a:gd name="T1" fmla="*/ 5 h 28"/>
                  <a:gd name="T2" fmla="*/ 74 w 144"/>
                  <a:gd name="T3" fmla="*/ 18 h 28"/>
                  <a:gd name="T4" fmla="*/ 2 w 144"/>
                  <a:gd name="T5" fmla="*/ 28 h 28"/>
                  <a:gd name="T6" fmla="*/ 0 w 144"/>
                  <a:gd name="T7" fmla="*/ 23 h 28"/>
                  <a:gd name="T8" fmla="*/ 72 w 144"/>
                  <a:gd name="T9" fmla="*/ 13 h 28"/>
                  <a:gd name="T10" fmla="*/ 142 w 144"/>
                  <a:gd name="T11" fmla="*/ 0 h 28"/>
                  <a:gd name="T12" fmla="*/ 144 w 144"/>
                  <a:gd name="T13" fmla="*/ 5 h 28"/>
                </a:gdLst>
                <a:ahLst/>
                <a:cxnLst>
                  <a:cxn ang="0">
                    <a:pos x="T0" y="T1"/>
                  </a:cxn>
                  <a:cxn ang="0">
                    <a:pos x="T2" y="T3"/>
                  </a:cxn>
                  <a:cxn ang="0">
                    <a:pos x="T4" y="T5"/>
                  </a:cxn>
                  <a:cxn ang="0">
                    <a:pos x="T6" y="T7"/>
                  </a:cxn>
                  <a:cxn ang="0">
                    <a:pos x="T8" y="T9"/>
                  </a:cxn>
                  <a:cxn ang="0">
                    <a:pos x="T10" y="T11"/>
                  </a:cxn>
                  <a:cxn ang="0">
                    <a:pos x="T12" y="T13"/>
                  </a:cxn>
                </a:cxnLst>
                <a:rect l="0" t="0" r="r" b="b"/>
                <a:pathLst>
                  <a:path w="144" h="28">
                    <a:moveTo>
                      <a:pt x="144" y="5"/>
                    </a:moveTo>
                    <a:lnTo>
                      <a:pt x="74" y="18"/>
                    </a:lnTo>
                    <a:lnTo>
                      <a:pt x="2" y="28"/>
                    </a:lnTo>
                    <a:lnTo>
                      <a:pt x="0" y="23"/>
                    </a:lnTo>
                    <a:lnTo>
                      <a:pt x="72" y="13"/>
                    </a:lnTo>
                    <a:lnTo>
                      <a:pt x="142" y="0"/>
                    </a:lnTo>
                    <a:lnTo>
                      <a:pt x="14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2" name="Rectangle 22"/>
              <p:cNvSpPr>
                <a:spLocks noChangeArrowheads="1"/>
              </p:cNvSpPr>
              <p:nvPr/>
            </p:nvSpPr>
            <p:spPr bwMode="auto">
              <a:xfrm>
                <a:off x="3708" y="2073"/>
                <a:ext cx="13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743" name="Freeform 23"/>
              <p:cNvSpPr>
                <a:spLocks/>
              </p:cNvSpPr>
              <p:nvPr/>
            </p:nvSpPr>
            <p:spPr bwMode="auto">
              <a:xfrm>
                <a:off x="3841" y="2073"/>
                <a:ext cx="2" cy="6"/>
              </a:xfrm>
              <a:custGeom>
                <a:avLst/>
                <a:gdLst>
                  <a:gd name="T0" fmla="*/ 2 w 2"/>
                  <a:gd name="T1" fmla="*/ 6 h 6"/>
                  <a:gd name="T2" fmla="*/ 1 w 2"/>
                  <a:gd name="T3" fmla="*/ 6 h 6"/>
                  <a:gd name="T4" fmla="*/ 1 w 2"/>
                  <a:gd name="T5" fmla="*/ 0 h 6"/>
                  <a:gd name="T6" fmla="*/ 0 w 2"/>
                  <a:gd name="T7" fmla="*/ 1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1" y="6"/>
                    </a:lnTo>
                    <a:lnTo>
                      <a:pt x="1" y="0"/>
                    </a:lnTo>
                    <a:lnTo>
                      <a:pt x="0" y="1"/>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4" name="Freeform 24"/>
              <p:cNvSpPr>
                <a:spLocks/>
              </p:cNvSpPr>
              <p:nvPr/>
            </p:nvSpPr>
            <p:spPr bwMode="auto">
              <a:xfrm>
                <a:off x="3706" y="2074"/>
                <a:ext cx="200" cy="52"/>
              </a:xfrm>
              <a:custGeom>
                <a:avLst/>
                <a:gdLst>
                  <a:gd name="T0" fmla="*/ 4 w 200"/>
                  <a:gd name="T1" fmla="*/ 0 h 52"/>
                  <a:gd name="T2" fmla="*/ 14 w 200"/>
                  <a:gd name="T3" fmla="*/ 9 h 52"/>
                  <a:gd name="T4" fmla="*/ 24 w 200"/>
                  <a:gd name="T5" fmla="*/ 17 h 52"/>
                  <a:gd name="T6" fmla="*/ 36 w 200"/>
                  <a:gd name="T7" fmla="*/ 24 h 52"/>
                  <a:gd name="T8" fmla="*/ 46 w 200"/>
                  <a:gd name="T9" fmla="*/ 27 h 52"/>
                  <a:gd name="T10" fmla="*/ 58 w 200"/>
                  <a:gd name="T11" fmla="*/ 31 h 52"/>
                  <a:gd name="T12" fmla="*/ 69 w 200"/>
                  <a:gd name="T13" fmla="*/ 33 h 52"/>
                  <a:gd name="T14" fmla="*/ 93 w 200"/>
                  <a:gd name="T15" fmla="*/ 35 h 52"/>
                  <a:gd name="T16" fmla="*/ 144 w 200"/>
                  <a:gd name="T17" fmla="*/ 37 h 52"/>
                  <a:gd name="T18" fmla="*/ 172 w 200"/>
                  <a:gd name="T19" fmla="*/ 40 h 52"/>
                  <a:gd name="T20" fmla="*/ 200 w 200"/>
                  <a:gd name="T21" fmla="*/ 46 h 52"/>
                  <a:gd name="T22" fmla="*/ 199 w 200"/>
                  <a:gd name="T23" fmla="*/ 52 h 52"/>
                  <a:gd name="T24" fmla="*/ 171 w 200"/>
                  <a:gd name="T25" fmla="*/ 46 h 52"/>
                  <a:gd name="T26" fmla="*/ 144 w 200"/>
                  <a:gd name="T27" fmla="*/ 43 h 52"/>
                  <a:gd name="T28" fmla="*/ 93 w 200"/>
                  <a:gd name="T29" fmla="*/ 41 h 52"/>
                  <a:gd name="T30" fmla="*/ 68 w 200"/>
                  <a:gd name="T31" fmla="*/ 39 h 52"/>
                  <a:gd name="T32" fmla="*/ 57 w 200"/>
                  <a:gd name="T33" fmla="*/ 37 h 52"/>
                  <a:gd name="T34" fmla="*/ 45 w 200"/>
                  <a:gd name="T35" fmla="*/ 33 h 52"/>
                  <a:gd name="T36" fmla="*/ 33 w 200"/>
                  <a:gd name="T37" fmla="*/ 29 h 52"/>
                  <a:gd name="T38" fmla="*/ 21 w 200"/>
                  <a:gd name="T39" fmla="*/ 23 h 52"/>
                  <a:gd name="T40" fmla="*/ 11 w 200"/>
                  <a:gd name="T41" fmla="*/ 14 h 52"/>
                  <a:gd name="T42" fmla="*/ 0 w 200"/>
                  <a:gd name="T43" fmla="*/ 5 h 52"/>
                  <a:gd name="T44" fmla="*/ 4 w 200"/>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52">
                    <a:moveTo>
                      <a:pt x="4" y="0"/>
                    </a:moveTo>
                    <a:lnTo>
                      <a:pt x="14" y="9"/>
                    </a:lnTo>
                    <a:lnTo>
                      <a:pt x="24" y="17"/>
                    </a:lnTo>
                    <a:lnTo>
                      <a:pt x="36" y="24"/>
                    </a:lnTo>
                    <a:lnTo>
                      <a:pt x="46" y="27"/>
                    </a:lnTo>
                    <a:lnTo>
                      <a:pt x="58" y="31"/>
                    </a:lnTo>
                    <a:lnTo>
                      <a:pt x="69" y="33"/>
                    </a:lnTo>
                    <a:lnTo>
                      <a:pt x="93" y="35"/>
                    </a:lnTo>
                    <a:lnTo>
                      <a:pt x="144" y="37"/>
                    </a:lnTo>
                    <a:lnTo>
                      <a:pt x="172" y="40"/>
                    </a:lnTo>
                    <a:lnTo>
                      <a:pt x="200" y="46"/>
                    </a:lnTo>
                    <a:lnTo>
                      <a:pt x="199" y="52"/>
                    </a:lnTo>
                    <a:lnTo>
                      <a:pt x="171" y="46"/>
                    </a:lnTo>
                    <a:lnTo>
                      <a:pt x="144" y="43"/>
                    </a:lnTo>
                    <a:lnTo>
                      <a:pt x="93" y="41"/>
                    </a:lnTo>
                    <a:lnTo>
                      <a:pt x="68" y="39"/>
                    </a:lnTo>
                    <a:lnTo>
                      <a:pt x="57" y="37"/>
                    </a:lnTo>
                    <a:lnTo>
                      <a:pt x="45" y="33"/>
                    </a:lnTo>
                    <a:lnTo>
                      <a:pt x="33" y="29"/>
                    </a:lnTo>
                    <a:lnTo>
                      <a:pt x="21" y="23"/>
                    </a:lnTo>
                    <a:lnTo>
                      <a:pt x="11" y="14"/>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5" name="Freeform 25"/>
              <p:cNvSpPr>
                <a:spLocks/>
              </p:cNvSpPr>
              <p:nvPr/>
            </p:nvSpPr>
            <p:spPr bwMode="auto">
              <a:xfrm>
                <a:off x="3700" y="2073"/>
                <a:ext cx="10" cy="6"/>
              </a:xfrm>
              <a:custGeom>
                <a:avLst/>
                <a:gdLst>
                  <a:gd name="T0" fmla="*/ 8 w 10"/>
                  <a:gd name="T1" fmla="*/ 0 h 6"/>
                  <a:gd name="T2" fmla="*/ 0 w 10"/>
                  <a:gd name="T3" fmla="*/ 0 h 6"/>
                  <a:gd name="T4" fmla="*/ 6 w 10"/>
                  <a:gd name="T5" fmla="*/ 6 h 6"/>
                  <a:gd name="T6" fmla="*/ 10 w 10"/>
                  <a:gd name="T7" fmla="*/ 1 h 6"/>
                  <a:gd name="T8" fmla="*/ 8 w 10"/>
                  <a:gd name="T9" fmla="*/ 6 h 6"/>
                  <a:gd name="T10" fmla="*/ 8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8" y="0"/>
                    </a:moveTo>
                    <a:lnTo>
                      <a:pt x="0" y="0"/>
                    </a:lnTo>
                    <a:lnTo>
                      <a:pt x="6" y="6"/>
                    </a:lnTo>
                    <a:lnTo>
                      <a:pt x="10" y="1"/>
                    </a:lnTo>
                    <a:lnTo>
                      <a:pt x="8"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6" name="Freeform 26"/>
              <p:cNvSpPr>
                <a:spLocks/>
              </p:cNvSpPr>
              <p:nvPr/>
            </p:nvSpPr>
            <p:spPr bwMode="auto">
              <a:xfrm>
                <a:off x="3809" y="2121"/>
                <a:ext cx="98" cy="33"/>
              </a:xfrm>
              <a:custGeom>
                <a:avLst/>
                <a:gdLst>
                  <a:gd name="T0" fmla="*/ 98 w 98"/>
                  <a:gd name="T1" fmla="*/ 5 h 33"/>
                  <a:gd name="T2" fmla="*/ 74 w 98"/>
                  <a:gd name="T3" fmla="*/ 15 h 33"/>
                  <a:gd name="T4" fmla="*/ 51 w 98"/>
                  <a:gd name="T5" fmla="*/ 22 h 33"/>
                  <a:gd name="T6" fmla="*/ 2 w 98"/>
                  <a:gd name="T7" fmla="*/ 33 h 33"/>
                  <a:gd name="T8" fmla="*/ 0 w 98"/>
                  <a:gd name="T9" fmla="*/ 28 h 33"/>
                  <a:gd name="T10" fmla="*/ 49 w 98"/>
                  <a:gd name="T11" fmla="*/ 17 h 33"/>
                  <a:gd name="T12" fmla="*/ 71 w 98"/>
                  <a:gd name="T13" fmla="*/ 10 h 33"/>
                  <a:gd name="T14" fmla="*/ 95 w 98"/>
                  <a:gd name="T15" fmla="*/ 0 h 33"/>
                  <a:gd name="T16" fmla="*/ 98 w 98"/>
                  <a:gd name="T17"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33">
                    <a:moveTo>
                      <a:pt x="98" y="5"/>
                    </a:moveTo>
                    <a:lnTo>
                      <a:pt x="74" y="15"/>
                    </a:lnTo>
                    <a:lnTo>
                      <a:pt x="51" y="22"/>
                    </a:lnTo>
                    <a:lnTo>
                      <a:pt x="2" y="33"/>
                    </a:lnTo>
                    <a:lnTo>
                      <a:pt x="0" y="28"/>
                    </a:lnTo>
                    <a:lnTo>
                      <a:pt x="49" y="17"/>
                    </a:lnTo>
                    <a:lnTo>
                      <a:pt x="71" y="10"/>
                    </a:lnTo>
                    <a:lnTo>
                      <a:pt x="95"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7" name="Freeform 27"/>
              <p:cNvSpPr>
                <a:spLocks/>
              </p:cNvSpPr>
              <p:nvPr/>
            </p:nvSpPr>
            <p:spPr bwMode="auto">
              <a:xfrm>
                <a:off x="3904" y="2120"/>
                <a:ext cx="12" cy="6"/>
              </a:xfrm>
              <a:custGeom>
                <a:avLst/>
                <a:gdLst>
                  <a:gd name="T0" fmla="*/ 2 w 12"/>
                  <a:gd name="T1" fmla="*/ 0 h 6"/>
                  <a:gd name="T2" fmla="*/ 12 w 12"/>
                  <a:gd name="T3" fmla="*/ 2 h 6"/>
                  <a:gd name="T4" fmla="*/ 3 w 12"/>
                  <a:gd name="T5" fmla="*/ 6 h 6"/>
                  <a:gd name="T6" fmla="*/ 0 w 12"/>
                  <a:gd name="T7" fmla="*/ 1 h 6"/>
                  <a:gd name="T8" fmla="*/ 1 w 12"/>
                  <a:gd name="T9" fmla="*/ 6 h 6"/>
                  <a:gd name="T10" fmla="*/ 2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2" y="0"/>
                    </a:moveTo>
                    <a:lnTo>
                      <a:pt x="12" y="2"/>
                    </a:lnTo>
                    <a:lnTo>
                      <a:pt x="3" y="6"/>
                    </a:lnTo>
                    <a:lnTo>
                      <a:pt x="0" y="1"/>
                    </a:lnTo>
                    <a:lnTo>
                      <a:pt x="1"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8" name="Freeform 28"/>
              <p:cNvSpPr>
                <a:spLocks/>
              </p:cNvSpPr>
              <p:nvPr/>
            </p:nvSpPr>
            <p:spPr bwMode="auto">
              <a:xfrm>
                <a:off x="3796" y="2149"/>
                <a:ext cx="16" cy="14"/>
              </a:xfrm>
              <a:custGeom>
                <a:avLst/>
                <a:gdLst>
                  <a:gd name="T0" fmla="*/ 16 w 16"/>
                  <a:gd name="T1" fmla="*/ 5 h 14"/>
                  <a:gd name="T2" fmla="*/ 12 w 16"/>
                  <a:gd name="T3" fmla="*/ 0 h 14"/>
                  <a:gd name="T4" fmla="*/ 0 w 16"/>
                  <a:gd name="T5" fmla="*/ 9 h 14"/>
                  <a:gd name="T6" fmla="*/ 4 w 16"/>
                  <a:gd name="T7" fmla="*/ 14 h 14"/>
                  <a:gd name="T8" fmla="*/ 16 w 16"/>
                  <a:gd name="T9" fmla="*/ 5 h 14"/>
                </a:gdLst>
                <a:ahLst/>
                <a:cxnLst>
                  <a:cxn ang="0">
                    <a:pos x="T0" y="T1"/>
                  </a:cxn>
                  <a:cxn ang="0">
                    <a:pos x="T2" y="T3"/>
                  </a:cxn>
                  <a:cxn ang="0">
                    <a:pos x="T4" y="T5"/>
                  </a:cxn>
                  <a:cxn ang="0">
                    <a:pos x="T6" y="T7"/>
                  </a:cxn>
                  <a:cxn ang="0">
                    <a:pos x="T8" y="T9"/>
                  </a:cxn>
                </a:cxnLst>
                <a:rect l="0" t="0" r="r" b="b"/>
                <a:pathLst>
                  <a:path w="16" h="14">
                    <a:moveTo>
                      <a:pt x="16" y="5"/>
                    </a:moveTo>
                    <a:lnTo>
                      <a:pt x="12" y="0"/>
                    </a:lnTo>
                    <a:lnTo>
                      <a:pt x="0" y="9"/>
                    </a:lnTo>
                    <a:lnTo>
                      <a:pt x="4" y="14"/>
                    </a:lnTo>
                    <a:lnTo>
                      <a:pt x="1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49" name="Freeform 29"/>
              <p:cNvSpPr>
                <a:spLocks/>
              </p:cNvSpPr>
              <p:nvPr/>
            </p:nvSpPr>
            <p:spPr bwMode="auto">
              <a:xfrm>
                <a:off x="3808" y="2149"/>
                <a:ext cx="4" cy="5"/>
              </a:xfrm>
              <a:custGeom>
                <a:avLst/>
                <a:gdLst>
                  <a:gd name="T0" fmla="*/ 1 w 4"/>
                  <a:gd name="T1" fmla="*/ 0 h 5"/>
                  <a:gd name="T2" fmla="*/ 0 w 4"/>
                  <a:gd name="T3" fmla="*/ 0 h 5"/>
                  <a:gd name="T4" fmla="*/ 4 w 4"/>
                  <a:gd name="T5" fmla="*/ 5 h 5"/>
                  <a:gd name="T6" fmla="*/ 3 w 4"/>
                  <a:gd name="T7" fmla="*/ 5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lnTo>
                      <a:pt x="0" y="0"/>
                    </a:lnTo>
                    <a:lnTo>
                      <a:pt x="4" y="5"/>
                    </a:lnTo>
                    <a:lnTo>
                      <a:pt x="3"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0" name="Freeform 30"/>
              <p:cNvSpPr>
                <a:spLocks/>
              </p:cNvSpPr>
              <p:nvPr/>
            </p:nvSpPr>
            <p:spPr bwMode="auto">
              <a:xfrm>
                <a:off x="3797" y="2157"/>
                <a:ext cx="98" cy="21"/>
              </a:xfrm>
              <a:custGeom>
                <a:avLst/>
                <a:gdLst>
                  <a:gd name="T0" fmla="*/ 1 w 98"/>
                  <a:gd name="T1" fmla="*/ 0 h 21"/>
                  <a:gd name="T2" fmla="*/ 0 w 98"/>
                  <a:gd name="T3" fmla="*/ 6 h 21"/>
                  <a:gd name="T4" fmla="*/ 97 w 98"/>
                  <a:gd name="T5" fmla="*/ 21 h 21"/>
                  <a:gd name="T6" fmla="*/ 98 w 98"/>
                  <a:gd name="T7" fmla="*/ 14 h 21"/>
                  <a:gd name="T8" fmla="*/ 1 w 98"/>
                  <a:gd name="T9" fmla="*/ 0 h 21"/>
                </a:gdLst>
                <a:ahLst/>
                <a:cxnLst>
                  <a:cxn ang="0">
                    <a:pos x="T0" y="T1"/>
                  </a:cxn>
                  <a:cxn ang="0">
                    <a:pos x="T2" y="T3"/>
                  </a:cxn>
                  <a:cxn ang="0">
                    <a:pos x="T4" y="T5"/>
                  </a:cxn>
                  <a:cxn ang="0">
                    <a:pos x="T6" y="T7"/>
                  </a:cxn>
                  <a:cxn ang="0">
                    <a:pos x="T8" y="T9"/>
                  </a:cxn>
                </a:cxnLst>
                <a:rect l="0" t="0" r="r" b="b"/>
                <a:pathLst>
                  <a:path w="98" h="21">
                    <a:moveTo>
                      <a:pt x="1" y="0"/>
                    </a:moveTo>
                    <a:lnTo>
                      <a:pt x="0" y="6"/>
                    </a:lnTo>
                    <a:lnTo>
                      <a:pt x="97" y="21"/>
                    </a:lnTo>
                    <a:lnTo>
                      <a:pt x="98" y="1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1" name="Freeform 31"/>
              <p:cNvSpPr>
                <a:spLocks/>
              </p:cNvSpPr>
              <p:nvPr/>
            </p:nvSpPr>
            <p:spPr bwMode="auto">
              <a:xfrm>
                <a:off x="3791" y="2157"/>
                <a:ext cx="9" cy="6"/>
              </a:xfrm>
              <a:custGeom>
                <a:avLst/>
                <a:gdLst>
                  <a:gd name="T0" fmla="*/ 5 w 9"/>
                  <a:gd name="T1" fmla="*/ 1 h 6"/>
                  <a:gd name="T2" fmla="*/ 0 w 9"/>
                  <a:gd name="T3" fmla="*/ 5 h 6"/>
                  <a:gd name="T4" fmla="*/ 6 w 9"/>
                  <a:gd name="T5" fmla="*/ 6 h 6"/>
                  <a:gd name="T6" fmla="*/ 7 w 9"/>
                  <a:gd name="T7" fmla="*/ 0 h 6"/>
                  <a:gd name="T8" fmla="*/ 9 w 9"/>
                  <a:gd name="T9" fmla="*/ 6 h 6"/>
                  <a:gd name="T10" fmla="*/ 5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5" y="1"/>
                    </a:moveTo>
                    <a:lnTo>
                      <a:pt x="0" y="5"/>
                    </a:lnTo>
                    <a:lnTo>
                      <a:pt x="6" y="6"/>
                    </a:lnTo>
                    <a:lnTo>
                      <a:pt x="7" y="0"/>
                    </a:lnTo>
                    <a:lnTo>
                      <a:pt x="9" y="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2" name="Freeform 32"/>
              <p:cNvSpPr>
                <a:spLocks/>
              </p:cNvSpPr>
              <p:nvPr/>
            </p:nvSpPr>
            <p:spPr bwMode="auto">
              <a:xfrm>
                <a:off x="3751" y="2172"/>
                <a:ext cx="146" cy="49"/>
              </a:xfrm>
              <a:custGeom>
                <a:avLst/>
                <a:gdLst>
                  <a:gd name="T0" fmla="*/ 146 w 146"/>
                  <a:gd name="T1" fmla="*/ 6 h 49"/>
                  <a:gd name="T2" fmla="*/ 131 w 146"/>
                  <a:gd name="T3" fmla="*/ 21 h 49"/>
                  <a:gd name="T4" fmla="*/ 114 w 146"/>
                  <a:gd name="T5" fmla="*/ 30 h 49"/>
                  <a:gd name="T6" fmla="*/ 98 w 146"/>
                  <a:gd name="T7" fmla="*/ 36 h 49"/>
                  <a:gd name="T8" fmla="*/ 80 w 146"/>
                  <a:gd name="T9" fmla="*/ 40 h 49"/>
                  <a:gd name="T10" fmla="*/ 42 w 146"/>
                  <a:gd name="T11" fmla="*/ 43 h 49"/>
                  <a:gd name="T12" fmla="*/ 2 w 146"/>
                  <a:gd name="T13" fmla="*/ 49 h 49"/>
                  <a:gd name="T14" fmla="*/ 0 w 146"/>
                  <a:gd name="T15" fmla="*/ 44 h 49"/>
                  <a:gd name="T16" fmla="*/ 40 w 146"/>
                  <a:gd name="T17" fmla="*/ 38 h 49"/>
                  <a:gd name="T18" fmla="*/ 78 w 146"/>
                  <a:gd name="T19" fmla="*/ 35 h 49"/>
                  <a:gd name="T20" fmla="*/ 95 w 146"/>
                  <a:gd name="T21" fmla="*/ 31 h 49"/>
                  <a:gd name="T22" fmla="*/ 111 w 146"/>
                  <a:gd name="T23" fmla="*/ 25 h 49"/>
                  <a:gd name="T24" fmla="*/ 127 w 146"/>
                  <a:gd name="T25" fmla="*/ 16 h 49"/>
                  <a:gd name="T26" fmla="*/ 142 w 146"/>
                  <a:gd name="T27" fmla="*/ 0 h 49"/>
                  <a:gd name="T28" fmla="*/ 146 w 146"/>
                  <a:gd name="T29"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9">
                    <a:moveTo>
                      <a:pt x="146" y="6"/>
                    </a:moveTo>
                    <a:lnTo>
                      <a:pt x="131" y="21"/>
                    </a:lnTo>
                    <a:lnTo>
                      <a:pt x="114" y="30"/>
                    </a:lnTo>
                    <a:lnTo>
                      <a:pt x="98" y="36"/>
                    </a:lnTo>
                    <a:lnTo>
                      <a:pt x="80" y="40"/>
                    </a:lnTo>
                    <a:lnTo>
                      <a:pt x="42" y="43"/>
                    </a:lnTo>
                    <a:lnTo>
                      <a:pt x="2" y="49"/>
                    </a:lnTo>
                    <a:lnTo>
                      <a:pt x="0" y="44"/>
                    </a:lnTo>
                    <a:lnTo>
                      <a:pt x="40" y="38"/>
                    </a:lnTo>
                    <a:lnTo>
                      <a:pt x="78" y="35"/>
                    </a:lnTo>
                    <a:lnTo>
                      <a:pt x="95" y="31"/>
                    </a:lnTo>
                    <a:lnTo>
                      <a:pt x="111" y="25"/>
                    </a:lnTo>
                    <a:lnTo>
                      <a:pt x="127" y="16"/>
                    </a:lnTo>
                    <a:lnTo>
                      <a:pt x="142" y="0"/>
                    </a:lnTo>
                    <a:lnTo>
                      <a:pt x="14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3" name="Freeform 33"/>
              <p:cNvSpPr>
                <a:spLocks/>
              </p:cNvSpPr>
              <p:nvPr/>
            </p:nvSpPr>
            <p:spPr bwMode="auto">
              <a:xfrm>
                <a:off x="3893" y="2171"/>
                <a:ext cx="9" cy="7"/>
              </a:xfrm>
              <a:custGeom>
                <a:avLst/>
                <a:gdLst>
                  <a:gd name="T0" fmla="*/ 2 w 9"/>
                  <a:gd name="T1" fmla="*/ 0 h 7"/>
                  <a:gd name="T2" fmla="*/ 9 w 9"/>
                  <a:gd name="T3" fmla="*/ 1 h 7"/>
                  <a:gd name="T4" fmla="*/ 4 w 9"/>
                  <a:gd name="T5" fmla="*/ 7 h 7"/>
                  <a:gd name="T6" fmla="*/ 0 w 9"/>
                  <a:gd name="T7" fmla="*/ 1 h 7"/>
                  <a:gd name="T8" fmla="*/ 1 w 9"/>
                  <a:gd name="T9" fmla="*/ 7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lnTo>
                      <a:pt x="9" y="1"/>
                    </a:lnTo>
                    <a:lnTo>
                      <a:pt x="4" y="7"/>
                    </a:lnTo>
                    <a:lnTo>
                      <a:pt x="0" y="1"/>
                    </a:lnTo>
                    <a:lnTo>
                      <a:pt x="1"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4" name="Freeform 34"/>
              <p:cNvSpPr>
                <a:spLocks/>
              </p:cNvSpPr>
              <p:nvPr/>
            </p:nvSpPr>
            <p:spPr bwMode="auto">
              <a:xfrm>
                <a:off x="3750" y="2216"/>
                <a:ext cx="63" cy="28"/>
              </a:xfrm>
              <a:custGeom>
                <a:avLst/>
                <a:gdLst>
                  <a:gd name="T0" fmla="*/ 3 w 63"/>
                  <a:gd name="T1" fmla="*/ 0 h 28"/>
                  <a:gd name="T2" fmla="*/ 17 w 63"/>
                  <a:gd name="T3" fmla="*/ 10 h 28"/>
                  <a:gd name="T4" fmla="*/ 30 w 63"/>
                  <a:gd name="T5" fmla="*/ 15 h 28"/>
                  <a:gd name="T6" fmla="*/ 63 w 63"/>
                  <a:gd name="T7" fmla="*/ 22 h 28"/>
                  <a:gd name="T8" fmla="*/ 62 w 63"/>
                  <a:gd name="T9" fmla="*/ 28 h 28"/>
                  <a:gd name="T10" fmla="*/ 29 w 63"/>
                  <a:gd name="T11" fmla="*/ 21 h 28"/>
                  <a:gd name="T12" fmla="*/ 14 w 63"/>
                  <a:gd name="T13" fmla="*/ 15 h 28"/>
                  <a:gd name="T14" fmla="*/ 0 w 63"/>
                  <a:gd name="T15" fmla="*/ 5 h 28"/>
                  <a:gd name="T16" fmla="*/ 3 w 63"/>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8">
                    <a:moveTo>
                      <a:pt x="3" y="0"/>
                    </a:moveTo>
                    <a:lnTo>
                      <a:pt x="17" y="10"/>
                    </a:lnTo>
                    <a:lnTo>
                      <a:pt x="30" y="15"/>
                    </a:lnTo>
                    <a:lnTo>
                      <a:pt x="63" y="22"/>
                    </a:lnTo>
                    <a:lnTo>
                      <a:pt x="62" y="28"/>
                    </a:lnTo>
                    <a:lnTo>
                      <a:pt x="29" y="21"/>
                    </a:lnTo>
                    <a:lnTo>
                      <a:pt x="14" y="15"/>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5" name="Freeform 35"/>
              <p:cNvSpPr>
                <a:spLocks/>
              </p:cNvSpPr>
              <p:nvPr/>
            </p:nvSpPr>
            <p:spPr bwMode="auto">
              <a:xfrm>
                <a:off x="3744" y="2216"/>
                <a:ext cx="9" cy="5"/>
              </a:xfrm>
              <a:custGeom>
                <a:avLst/>
                <a:gdLst>
                  <a:gd name="T0" fmla="*/ 7 w 9"/>
                  <a:gd name="T1" fmla="*/ 0 h 5"/>
                  <a:gd name="T2" fmla="*/ 0 w 9"/>
                  <a:gd name="T3" fmla="*/ 1 h 5"/>
                  <a:gd name="T4" fmla="*/ 6 w 9"/>
                  <a:gd name="T5" fmla="*/ 5 h 5"/>
                  <a:gd name="T6" fmla="*/ 9 w 9"/>
                  <a:gd name="T7" fmla="*/ 0 h 5"/>
                  <a:gd name="T8" fmla="*/ 9 w 9"/>
                  <a:gd name="T9" fmla="*/ 5 h 5"/>
                  <a:gd name="T10" fmla="*/ 7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7" y="0"/>
                    </a:moveTo>
                    <a:lnTo>
                      <a:pt x="0" y="1"/>
                    </a:lnTo>
                    <a:lnTo>
                      <a:pt x="6" y="5"/>
                    </a:lnTo>
                    <a:lnTo>
                      <a:pt x="9" y="0"/>
                    </a:lnTo>
                    <a:lnTo>
                      <a:pt x="9"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6" name="Freeform 36"/>
              <p:cNvSpPr>
                <a:spLocks/>
              </p:cNvSpPr>
              <p:nvPr/>
            </p:nvSpPr>
            <p:spPr bwMode="auto">
              <a:xfrm>
                <a:off x="3779" y="2240"/>
                <a:ext cx="36" cy="42"/>
              </a:xfrm>
              <a:custGeom>
                <a:avLst/>
                <a:gdLst>
                  <a:gd name="T0" fmla="*/ 36 w 36"/>
                  <a:gd name="T1" fmla="*/ 3 h 42"/>
                  <a:gd name="T2" fmla="*/ 30 w 36"/>
                  <a:gd name="T3" fmla="*/ 16 h 42"/>
                  <a:gd name="T4" fmla="*/ 22 w 36"/>
                  <a:gd name="T5" fmla="*/ 25 h 42"/>
                  <a:gd name="T6" fmla="*/ 4 w 36"/>
                  <a:gd name="T7" fmla="*/ 42 h 42"/>
                  <a:gd name="T8" fmla="*/ 0 w 36"/>
                  <a:gd name="T9" fmla="*/ 37 h 42"/>
                  <a:gd name="T10" fmla="*/ 18 w 36"/>
                  <a:gd name="T11" fmla="*/ 20 h 42"/>
                  <a:gd name="T12" fmla="*/ 24 w 36"/>
                  <a:gd name="T13" fmla="*/ 12 h 42"/>
                  <a:gd name="T14" fmla="*/ 31 w 36"/>
                  <a:gd name="T15" fmla="*/ 0 h 42"/>
                  <a:gd name="T16" fmla="*/ 36 w 36"/>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3"/>
                    </a:moveTo>
                    <a:lnTo>
                      <a:pt x="30" y="16"/>
                    </a:lnTo>
                    <a:lnTo>
                      <a:pt x="22" y="25"/>
                    </a:lnTo>
                    <a:lnTo>
                      <a:pt x="4" y="42"/>
                    </a:lnTo>
                    <a:lnTo>
                      <a:pt x="0" y="37"/>
                    </a:lnTo>
                    <a:lnTo>
                      <a:pt x="18" y="20"/>
                    </a:lnTo>
                    <a:lnTo>
                      <a:pt x="24" y="12"/>
                    </a:lnTo>
                    <a:lnTo>
                      <a:pt x="31" y="0"/>
                    </a:lnTo>
                    <a:lnTo>
                      <a:pt x="3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7" name="Freeform 37"/>
              <p:cNvSpPr>
                <a:spLocks/>
              </p:cNvSpPr>
              <p:nvPr/>
            </p:nvSpPr>
            <p:spPr bwMode="auto">
              <a:xfrm>
                <a:off x="3810" y="2238"/>
                <a:ext cx="7" cy="6"/>
              </a:xfrm>
              <a:custGeom>
                <a:avLst/>
                <a:gdLst>
                  <a:gd name="T0" fmla="*/ 3 w 7"/>
                  <a:gd name="T1" fmla="*/ 0 h 6"/>
                  <a:gd name="T2" fmla="*/ 7 w 7"/>
                  <a:gd name="T3" fmla="*/ 1 h 6"/>
                  <a:gd name="T4" fmla="*/ 5 w 7"/>
                  <a:gd name="T5" fmla="*/ 5 h 6"/>
                  <a:gd name="T6" fmla="*/ 0 w 7"/>
                  <a:gd name="T7" fmla="*/ 2 h 6"/>
                  <a:gd name="T8" fmla="*/ 2 w 7"/>
                  <a:gd name="T9" fmla="*/ 6 h 6"/>
                  <a:gd name="T10" fmla="*/ 3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3" y="0"/>
                    </a:moveTo>
                    <a:lnTo>
                      <a:pt x="7" y="1"/>
                    </a:lnTo>
                    <a:lnTo>
                      <a:pt x="5" y="5"/>
                    </a:lnTo>
                    <a:lnTo>
                      <a:pt x="0" y="2"/>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8" name="Freeform 38"/>
              <p:cNvSpPr>
                <a:spLocks/>
              </p:cNvSpPr>
              <p:nvPr/>
            </p:nvSpPr>
            <p:spPr bwMode="auto">
              <a:xfrm>
                <a:off x="3780" y="2276"/>
                <a:ext cx="139" cy="32"/>
              </a:xfrm>
              <a:custGeom>
                <a:avLst/>
                <a:gdLst>
                  <a:gd name="T0" fmla="*/ 1 w 139"/>
                  <a:gd name="T1" fmla="*/ 0 h 32"/>
                  <a:gd name="T2" fmla="*/ 38 w 139"/>
                  <a:gd name="T3" fmla="*/ 8 h 32"/>
                  <a:gd name="T4" fmla="*/ 70 w 139"/>
                  <a:gd name="T5" fmla="*/ 17 h 32"/>
                  <a:gd name="T6" fmla="*/ 103 w 139"/>
                  <a:gd name="T7" fmla="*/ 23 h 32"/>
                  <a:gd name="T8" fmla="*/ 120 w 139"/>
                  <a:gd name="T9" fmla="*/ 25 h 32"/>
                  <a:gd name="T10" fmla="*/ 139 w 139"/>
                  <a:gd name="T11" fmla="*/ 26 h 32"/>
                  <a:gd name="T12" fmla="*/ 139 w 139"/>
                  <a:gd name="T13" fmla="*/ 32 h 32"/>
                  <a:gd name="T14" fmla="*/ 120 w 139"/>
                  <a:gd name="T15" fmla="*/ 31 h 32"/>
                  <a:gd name="T16" fmla="*/ 102 w 139"/>
                  <a:gd name="T17" fmla="*/ 29 h 32"/>
                  <a:gd name="T18" fmla="*/ 69 w 139"/>
                  <a:gd name="T19" fmla="*/ 23 h 32"/>
                  <a:gd name="T20" fmla="*/ 37 w 139"/>
                  <a:gd name="T21" fmla="*/ 14 h 32"/>
                  <a:gd name="T22" fmla="*/ 0 w 139"/>
                  <a:gd name="T23" fmla="*/ 6 h 32"/>
                  <a:gd name="T24" fmla="*/ 1 w 139"/>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32">
                    <a:moveTo>
                      <a:pt x="1" y="0"/>
                    </a:moveTo>
                    <a:lnTo>
                      <a:pt x="38" y="8"/>
                    </a:lnTo>
                    <a:lnTo>
                      <a:pt x="70" y="17"/>
                    </a:lnTo>
                    <a:lnTo>
                      <a:pt x="103" y="23"/>
                    </a:lnTo>
                    <a:lnTo>
                      <a:pt x="120" y="25"/>
                    </a:lnTo>
                    <a:lnTo>
                      <a:pt x="139" y="26"/>
                    </a:lnTo>
                    <a:lnTo>
                      <a:pt x="139" y="32"/>
                    </a:lnTo>
                    <a:lnTo>
                      <a:pt x="120" y="31"/>
                    </a:lnTo>
                    <a:lnTo>
                      <a:pt x="102" y="29"/>
                    </a:lnTo>
                    <a:lnTo>
                      <a:pt x="69" y="23"/>
                    </a:lnTo>
                    <a:lnTo>
                      <a:pt x="37" y="14"/>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59" name="Freeform 39"/>
              <p:cNvSpPr>
                <a:spLocks/>
              </p:cNvSpPr>
              <p:nvPr/>
            </p:nvSpPr>
            <p:spPr bwMode="auto">
              <a:xfrm>
                <a:off x="3775" y="2276"/>
                <a:ext cx="8" cy="6"/>
              </a:xfrm>
              <a:custGeom>
                <a:avLst/>
                <a:gdLst>
                  <a:gd name="T0" fmla="*/ 4 w 8"/>
                  <a:gd name="T1" fmla="*/ 1 h 6"/>
                  <a:gd name="T2" fmla="*/ 0 w 8"/>
                  <a:gd name="T3" fmla="*/ 5 h 6"/>
                  <a:gd name="T4" fmla="*/ 5 w 8"/>
                  <a:gd name="T5" fmla="*/ 6 h 6"/>
                  <a:gd name="T6" fmla="*/ 6 w 8"/>
                  <a:gd name="T7" fmla="*/ 0 h 6"/>
                  <a:gd name="T8" fmla="*/ 8 w 8"/>
                  <a:gd name="T9" fmla="*/ 6 h 6"/>
                  <a:gd name="T10" fmla="*/ 4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4" y="1"/>
                    </a:moveTo>
                    <a:lnTo>
                      <a:pt x="0" y="5"/>
                    </a:lnTo>
                    <a:lnTo>
                      <a:pt x="5" y="6"/>
                    </a:lnTo>
                    <a:lnTo>
                      <a:pt x="6" y="0"/>
                    </a:lnTo>
                    <a:lnTo>
                      <a:pt x="8"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0" name="Freeform 40"/>
              <p:cNvSpPr>
                <a:spLocks/>
              </p:cNvSpPr>
              <p:nvPr/>
            </p:nvSpPr>
            <p:spPr bwMode="auto">
              <a:xfrm>
                <a:off x="3919" y="2285"/>
                <a:ext cx="255" cy="23"/>
              </a:xfrm>
              <a:custGeom>
                <a:avLst/>
                <a:gdLst>
                  <a:gd name="T0" fmla="*/ 0 w 255"/>
                  <a:gd name="T1" fmla="*/ 17 h 23"/>
                  <a:gd name="T2" fmla="*/ 36 w 255"/>
                  <a:gd name="T3" fmla="*/ 16 h 23"/>
                  <a:gd name="T4" fmla="*/ 68 w 255"/>
                  <a:gd name="T5" fmla="*/ 15 h 23"/>
                  <a:gd name="T6" fmla="*/ 127 w 255"/>
                  <a:gd name="T7" fmla="*/ 9 h 23"/>
                  <a:gd name="T8" fmla="*/ 187 w 255"/>
                  <a:gd name="T9" fmla="*/ 3 h 23"/>
                  <a:gd name="T10" fmla="*/ 219 w 255"/>
                  <a:gd name="T11" fmla="*/ 1 h 23"/>
                  <a:gd name="T12" fmla="*/ 255 w 255"/>
                  <a:gd name="T13" fmla="*/ 0 h 23"/>
                  <a:gd name="T14" fmla="*/ 255 w 255"/>
                  <a:gd name="T15" fmla="*/ 6 h 23"/>
                  <a:gd name="T16" fmla="*/ 219 w 255"/>
                  <a:gd name="T17" fmla="*/ 7 h 23"/>
                  <a:gd name="T18" fmla="*/ 187 w 255"/>
                  <a:gd name="T19" fmla="*/ 9 h 23"/>
                  <a:gd name="T20" fmla="*/ 127 w 255"/>
                  <a:gd name="T21" fmla="*/ 15 h 23"/>
                  <a:gd name="T22" fmla="*/ 68 w 255"/>
                  <a:gd name="T23" fmla="*/ 21 h 23"/>
                  <a:gd name="T24" fmla="*/ 36 w 255"/>
                  <a:gd name="T25" fmla="*/ 22 h 23"/>
                  <a:gd name="T26" fmla="*/ 0 w 255"/>
                  <a:gd name="T27" fmla="*/ 23 h 23"/>
                  <a:gd name="T28" fmla="*/ 0 w 255"/>
                  <a:gd name="T2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5" h="23">
                    <a:moveTo>
                      <a:pt x="0" y="17"/>
                    </a:moveTo>
                    <a:lnTo>
                      <a:pt x="36" y="16"/>
                    </a:lnTo>
                    <a:lnTo>
                      <a:pt x="68" y="15"/>
                    </a:lnTo>
                    <a:lnTo>
                      <a:pt x="127" y="9"/>
                    </a:lnTo>
                    <a:lnTo>
                      <a:pt x="187" y="3"/>
                    </a:lnTo>
                    <a:lnTo>
                      <a:pt x="219" y="1"/>
                    </a:lnTo>
                    <a:lnTo>
                      <a:pt x="255" y="0"/>
                    </a:lnTo>
                    <a:lnTo>
                      <a:pt x="255" y="6"/>
                    </a:lnTo>
                    <a:lnTo>
                      <a:pt x="219" y="7"/>
                    </a:lnTo>
                    <a:lnTo>
                      <a:pt x="187" y="9"/>
                    </a:lnTo>
                    <a:lnTo>
                      <a:pt x="127" y="15"/>
                    </a:lnTo>
                    <a:lnTo>
                      <a:pt x="68" y="21"/>
                    </a:lnTo>
                    <a:lnTo>
                      <a:pt x="36" y="22"/>
                    </a:lnTo>
                    <a:lnTo>
                      <a:pt x="0" y="2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1" name="Freeform 41"/>
              <p:cNvSpPr>
                <a:spLocks/>
              </p:cNvSpPr>
              <p:nvPr/>
            </p:nvSpPr>
            <p:spPr bwMode="auto">
              <a:xfrm>
                <a:off x="3919" y="2302"/>
                <a:ext cx="1" cy="6"/>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2" name="Freeform 42"/>
              <p:cNvSpPr>
                <a:spLocks/>
              </p:cNvSpPr>
              <p:nvPr/>
            </p:nvSpPr>
            <p:spPr bwMode="auto">
              <a:xfrm>
                <a:off x="4174" y="2285"/>
                <a:ext cx="218" cy="20"/>
              </a:xfrm>
              <a:custGeom>
                <a:avLst/>
                <a:gdLst>
                  <a:gd name="T0" fmla="*/ 0 w 218"/>
                  <a:gd name="T1" fmla="*/ 0 h 20"/>
                  <a:gd name="T2" fmla="*/ 57 w 218"/>
                  <a:gd name="T3" fmla="*/ 1 h 20"/>
                  <a:gd name="T4" fmla="*/ 108 w 218"/>
                  <a:gd name="T5" fmla="*/ 3 h 20"/>
                  <a:gd name="T6" fmla="*/ 159 w 218"/>
                  <a:gd name="T7" fmla="*/ 7 h 20"/>
                  <a:gd name="T8" fmla="*/ 218 w 218"/>
                  <a:gd name="T9" fmla="*/ 14 h 20"/>
                  <a:gd name="T10" fmla="*/ 217 w 218"/>
                  <a:gd name="T11" fmla="*/ 20 h 20"/>
                  <a:gd name="T12" fmla="*/ 158 w 218"/>
                  <a:gd name="T13" fmla="*/ 13 h 20"/>
                  <a:gd name="T14" fmla="*/ 108 w 218"/>
                  <a:gd name="T15" fmla="*/ 9 h 20"/>
                  <a:gd name="T16" fmla="*/ 57 w 218"/>
                  <a:gd name="T17" fmla="*/ 7 h 20"/>
                  <a:gd name="T18" fmla="*/ 0 w 218"/>
                  <a:gd name="T19" fmla="*/ 6 h 20"/>
                  <a:gd name="T20" fmla="*/ 0 w 21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20">
                    <a:moveTo>
                      <a:pt x="0" y="0"/>
                    </a:moveTo>
                    <a:lnTo>
                      <a:pt x="57" y="1"/>
                    </a:lnTo>
                    <a:lnTo>
                      <a:pt x="108" y="3"/>
                    </a:lnTo>
                    <a:lnTo>
                      <a:pt x="159" y="7"/>
                    </a:lnTo>
                    <a:lnTo>
                      <a:pt x="218" y="14"/>
                    </a:lnTo>
                    <a:lnTo>
                      <a:pt x="217" y="20"/>
                    </a:lnTo>
                    <a:lnTo>
                      <a:pt x="158" y="13"/>
                    </a:lnTo>
                    <a:lnTo>
                      <a:pt x="108" y="9"/>
                    </a:lnTo>
                    <a:lnTo>
                      <a:pt x="57" y="7"/>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3" name="Freeform 43"/>
              <p:cNvSpPr>
                <a:spLocks/>
              </p:cNvSpPr>
              <p:nvPr/>
            </p:nvSpPr>
            <p:spPr bwMode="auto">
              <a:xfrm>
                <a:off x="4174" y="2285"/>
                <a:ext cx="1" cy="6"/>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4" name="Freeform 44"/>
              <p:cNvSpPr>
                <a:spLocks/>
              </p:cNvSpPr>
              <p:nvPr/>
            </p:nvSpPr>
            <p:spPr bwMode="auto">
              <a:xfrm>
                <a:off x="4391" y="2299"/>
                <a:ext cx="70" cy="21"/>
              </a:xfrm>
              <a:custGeom>
                <a:avLst/>
                <a:gdLst>
                  <a:gd name="T0" fmla="*/ 1 w 70"/>
                  <a:gd name="T1" fmla="*/ 0 h 21"/>
                  <a:gd name="T2" fmla="*/ 19 w 70"/>
                  <a:gd name="T3" fmla="*/ 4 h 21"/>
                  <a:gd name="T4" fmla="*/ 35 w 70"/>
                  <a:gd name="T5" fmla="*/ 9 h 21"/>
                  <a:gd name="T6" fmla="*/ 51 w 70"/>
                  <a:gd name="T7" fmla="*/ 13 h 21"/>
                  <a:gd name="T8" fmla="*/ 70 w 70"/>
                  <a:gd name="T9" fmla="*/ 15 h 21"/>
                  <a:gd name="T10" fmla="*/ 69 w 70"/>
                  <a:gd name="T11" fmla="*/ 21 h 21"/>
                  <a:gd name="T12" fmla="*/ 50 w 70"/>
                  <a:gd name="T13" fmla="*/ 19 h 21"/>
                  <a:gd name="T14" fmla="*/ 34 w 70"/>
                  <a:gd name="T15" fmla="*/ 15 h 21"/>
                  <a:gd name="T16" fmla="*/ 18 w 70"/>
                  <a:gd name="T17" fmla="*/ 10 h 21"/>
                  <a:gd name="T18" fmla="*/ 0 w 70"/>
                  <a:gd name="T19" fmla="*/ 6 h 21"/>
                  <a:gd name="T20" fmla="*/ 1 w 70"/>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1">
                    <a:moveTo>
                      <a:pt x="1" y="0"/>
                    </a:moveTo>
                    <a:lnTo>
                      <a:pt x="19" y="4"/>
                    </a:lnTo>
                    <a:lnTo>
                      <a:pt x="35" y="9"/>
                    </a:lnTo>
                    <a:lnTo>
                      <a:pt x="51" y="13"/>
                    </a:lnTo>
                    <a:lnTo>
                      <a:pt x="70" y="15"/>
                    </a:lnTo>
                    <a:lnTo>
                      <a:pt x="69" y="21"/>
                    </a:lnTo>
                    <a:lnTo>
                      <a:pt x="50" y="19"/>
                    </a:lnTo>
                    <a:lnTo>
                      <a:pt x="34" y="15"/>
                    </a:lnTo>
                    <a:lnTo>
                      <a:pt x="18" y="10"/>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5" name="Freeform 45"/>
              <p:cNvSpPr>
                <a:spLocks/>
              </p:cNvSpPr>
              <p:nvPr/>
            </p:nvSpPr>
            <p:spPr bwMode="auto">
              <a:xfrm>
                <a:off x="4391" y="2299"/>
                <a:ext cx="1" cy="6"/>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6" name="Freeform 46"/>
              <p:cNvSpPr>
                <a:spLocks/>
              </p:cNvSpPr>
              <p:nvPr/>
            </p:nvSpPr>
            <p:spPr bwMode="auto">
              <a:xfrm>
                <a:off x="4461" y="2292"/>
                <a:ext cx="167" cy="28"/>
              </a:xfrm>
              <a:custGeom>
                <a:avLst/>
                <a:gdLst>
                  <a:gd name="T0" fmla="*/ 0 w 167"/>
                  <a:gd name="T1" fmla="*/ 22 h 28"/>
                  <a:gd name="T2" fmla="*/ 45 w 167"/>
                  <a:gd name="T3" fmla="*/ 22 h 28"/>
                  <a:gd name="T4" fmla="*/ 86 w 167"/>
                  <a:gd name="T5" fmla="*/ 21 h 28"/>
                  <a:gd name="T6" fmla="*/ 105 w 167"/>
                  <a:gd name="T7" fmla="*/ 19 h 28"/>
                  <a:gd name="T8" fmla="*/ 124 w 167"/>
                  <a:gd name="T9" fmla="*/ 14 h 28"/>
                  <a:gd name="T10" fmla="*/ 145 w 167"/>
                  <a:gd name="T11" fmla="*/ 8 h 28"/>
                  <a:gd name="T12" fmla="*/ 164 w 167"/>
                  <a:gd name="T13" fmla="*/ 0 h 28"/>
                  <a:gd name="T14" fmla="*/ 167 w 167"/>
                  <a:gd name="T15" fmla="*/ 5 h 28"/>
                  <a:gd name="T16" fmla="*/ 146 w 167"/>
                  <a:gd name="T17" fmla="*/ 14 h 28"/>
                  <a:gd name="T18" fmla="*/ 125 w 167"/>
                  <a:gd name="T19" fmla="*/ 20 h 28"/>
                  <a:gd name="T20" fmla="*/ 106 w 167"/>
                  <a:gd name="T21" fmla="*/ 25 h 28"/>
                  <a:gd name="T22" fmla="*/ 86 w 167"/>
                  <a:gd name="T23" fmla="*/ 27 h 28"/>
                  <a:gd name="T24" fmla="*/ 45 w 167"/>
                  <a:gd name="T25" fmla="*/ 28 h 28"/>
                  <a:gd name="T26" fmla="*/ 0 w 167"/>
                  <a:gd name="T27" fmla="*/ 28 h 28"/>
                  <a:gd name="T28" fmla="*/ 0 w 167"/>
                  <a:gd name="T2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8">
                    <a:moveTo>
                      <a:pt x="0" y="22"/>
                    </a:moveTo>
                    <a:lnTo>
                      <a:pt x="45" y="22"/>
                    </a:lnTo>
                    <a:lnTo>
                      <a:pt x="86" y="21"/>
                    </a:lnTo>
                    <a:lnTo>
                      <a:pt x="105" y="19"/>
                    </a:lnTo>
                    <a:lnTo>
                      <a:pt x="124" y="14"/>
                    </a:lnTo>
                    <a:lnTo>
                      <a:pt x="145" y="8"/>
                    </a:lnTo>
                    <a:lnTo>
                      <a:pt x="164" y="0"/>
                    </a:lnTo>
                    <a:lnTo>
                      <a:pt x="167" y="5"/>
                    </a:lnTo>
                    <a:lnTo>
                      <a:pt x="146" y="14"/>
                    </a:lnTo>
                    <a:lnTo>
                      <a:pt x="125" y="20"/>
                    </a:lnTo>
                    <a:lnTo>
                      <a:pt x="106" y="25"/>
                    </a:lnTo>
                    <a:lnTo>
                      <a:pt x="86" y="27"/>
                    </a:lnTo>
                    <a:lnTo>
                      <a:pt x="45" y="28"/>
                    </a:lnTo>
                    <a:lnTo>
                      <a:pt x="0" y="28"/>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7" name="Freeform 47"/>
              <p:cNvSpPr>
                <a:spLocks/>
              </p:cNvSpPr>
              <p:nvPr/>
            </p:nvSpPr>
            <p:spPr bwMode="auto">
              <a:xfrm>
                <a:off x="4460" y="2314"/>
                <a:ext cx="1" cy="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8" name="Freeform 48"/>
              <p:cNvSpPr>
                <a:spLocks/>
              </p:cNvSpPr>
              <p:nvPr/>
            </p:nvSpPr>
            <p:spPr bwMode="auto">
              <a:xfrm>
                <a:off x="4625" y="2285"/>
                <a:ext cx="14" cy="12"/>
              </a:xfrm>
              <a:custGeom>
                <a:avLst/>
                <a:gdLst>
                  <a:gd name="T0" fmla="*/ 0 w 14"/>
                  <a:gd name="T1" fmla="*/ 7 h 12"/>
                  <a:gd name="T2" fmla="*/ 3 w 14"/>
                  <a:gd name="T3" fmla="*/ 12 h 12"/>
                  <a:gd name="T4" fmla="*/ 14 w 14"/>
                  <a:gd name="T5" fmla="*/ 5 h 12"/>
                  <a:gd name="T6" fmla="*/ 11 w 14"/>
                  <a:gd name="T7" fmla="*/ 0 h 12"/>
                  <a:gd name="T8" fmla="*/ 0 w 14"/>
                  <a:gd name="T9" fmla="*/ 7 h 12"/>
                </a:gdLst>
                <a:ahLst/>
                <a:cxnLst>
                  <a:cxn ang="0">
                    <a:pos x="T0" y="T1"/>
                  </a:cxn>
                  <a:cxn ang="0">
                    <a:pos x="T2" y="T3"/>
                  </a:cxn>
                  <a:cxn ang="0">
                    <a:pos x="T4" y="T5"/>
                  </a:cxn>
                  <a:cxn ang="0">
                    <a:pos x="T6" y="T7"/>
                  </a:cxn>
                  <a:cxn ang="0">
                    <a:pos x="T8" y="T9"/>
                  </a:cxn>
                </a:cxnLst>
                <a:rect l="0" t="0" r="r" b="b"/>
                <a:pathLst>
                  <a:path w="14" h="12">
                    <a:moveTo>
                      <a:pt x="0" y="7"/>
                    </a:moveTo>
                    <a:lnTo>
                      <a:pt x="3" y="12"/>
                    </a:lnTo>
                    <a:lnTo>
                      <a:pt x="14" y="5"/>
                    </a:lnTo>
                    <a:lnTo>
                      <a:pt x="11"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69" name="Freeform 49"/>
              <p:cNvSpPr>
                <a:spLocks/>
              </p:cNvSpPr>
              <p:nvPr/>
            </p:nvSpPr>
            <p:spPr bwMode="auto">
              <a:xfrm>
                <a:off x="4625" y="2292"/>
                <a:ext cx="3" cy="5"/>
              </a:xfrm>
              <a:custGeom>
                <a:avLst/>
                <a:gdLst>
                  <a:gd name="T0" fmla="*/ 3 w 3"/>
                  <a:gd name="T1" fmla="*/ 5 h 5"/>
                  <a:gd name="T2" fmla="*/ 0 w 3"/>
                  <a:gd name="T3" fmla="*/ 0 h 5"/>
                  <a:gd name="T4" fmla="*/ 3 w 3"/>
                  <a:gd name="T5" fmla="*/ 5 h 5"/>
                </a:gdLst>
                <a:ahLst/>
                <a:cxnLst>
                  <a:cxn ang="0">
                    <a:pos x="T0" y="T1"/>
                  </a:cxn>
                  <a:cxn ang="0">
                    <a:pos x="T2" y="T3"/>
                  </a:cxn>
                  <a:cxn ang="0">
                    <a:pos x="T4" y="T5"/>
                  </a:cxn>
                </a:cxnLst>
                <a:rect l="0" t="0" r="r" b="b"/>
                <a:pathLst>
                  <a:path w="3" h="5">
                    <a:moveTo>
                      <a:pt x="3" y="5"/>
                    </a:move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0" name="Rectangle 50"/>
              <p:cNvSpPr>
                <a:spLocks noChangeArrowheads="1"/>
              </p:cNvSpPr>
              <p:nvPr/>
            </p:nvSpPr>
            <p:spPr bwMode="auto">
              <a:xfrm>
                <a:off x="4513" y="2284"/>
                <a:ext cx="12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771" name="Freeform 51"/>
              <p:cNvSpPr>
                <a:spLocks/>
              </p:cNvSpPr>
              <p:nvPr/>
            </p:nvSpPr>
            <p:spPr bwMode="auto">
              <a:xfrm>
                <a:off x="4636" y="2284"/>
                <a:ext cx="3" cy="6"/>
              </a:xfrm>
              <a:custGeom>
                <a:avLst/>
                <a:gdLst>
                  <a:gd name="T0" fmla="*/ 3 w 3"/>
                  <a:gd name="T1" fmla="*/ 6 h 6"/>
                  <a:gd name="T2" fmla="*/ 2 w 3"/>
                  <a:gd name="T3" fmla="*/ 0 h 6"/>
                  <a:gd name="T4" fmla="*/ 2 w 3"/>
                  <a:gd name="T5" fmla="*/ 6 h 6"/>
                  <a:gd name="T6" fmla="*/ 0 w 3"/>
                  <a:gd name="T7" fmla="*/ 1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0"/>
                    </a:lnTo>
                    <a:lnTo>
                      <a:pt x="2" y="6"/>
                    </a:lnTo>
                    <a:lnTo>
                      <a:pt x="0" y="1"/>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2" name="Freeform 52"/>
              <p:cNvSpPr>
                <a:spLocks/>
              </p:cNvSpPr>
              <p:nvPr/>
            </p:nvSpPr>
            <p:spPr bwMode="auto">
              <a:xfrm>
                <a:off x="4500" y="2280"/>
                <a:ext cx="14" cy="10"/>
              </a:xfrm>
              <a:custGeom>
                <a:avLst/>
                <a:gdLst>
                  <a:gd name="T0" fmla="*/ 11 w 14"/>
                  <a:gd name="T1" fmla="*/ 10 h 10"/>
                  <a:gd name="T2" fmla="*/ 14 w 14"/>
                  <a:gd name="T3" fmla="*/ 5 h 10"/>
                  <a:gd name="T4" fmla="*/ 3 w 14"/>
                  <a:gd name="T5" fmla="*/ 0 h 10"/>
                  <a:gd name="T6" fmla="*/ 0 w 14"/>
                  <a:gd name="T7" fmla="*/ 5 h 10"/>
                  <a:gd name="T8" fmla="*/ 11 w 14"/>
                  <a:gd name="T9" fmla="*/ 10 h 10"/>
                </a:gdLst>
                <a:ahLst/>
                <a:cxnLst>
                  <a:cxn ang="0">
                    <a:pos x="T0" y="T1"/>
                  </a:cxn>
                  <a:cxn ang="0">
                    <a:pos x="T2" y="T3"/>
                  </a:cxn>
                  <a:cxn ang="0">
                    <a:pos x="T4" y="T5"/>
                  </a:cxn>
                  <a:cxn ang="0">
                    <a:pos x="T6" y="T7"/>
                  </a:cxn>
                  <a:cxn ang="0">
                    <a:pos x="T8" y="T9"/>
                  </a:cxn>
                </a:cxnLst>
                <a:rect l="0" t="0" r="r" b="b"/>
                <a:pathLst>
                  <a:path w="14" h="10">
                    <a:moveTo>
                      <a:pt x="11" y="10"/>
                    </a:moveTo>
                    <a:lnTo>
                      <a:pt x="14" y="5"/>
                    </a:lnTo>
                    <a:lnTo>
                      <a:pt x="3" y="0"/>
                    </a:lnTo>
                    <a:lnTo>
                      <a:pt x="0" y="5"/>
                    </a:lnTo>
                    <a:lnTo>
                      <a:pt x="1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3" name="Freeform 53"/>
              <p:cNvSpPr>
                <a:spLocks/>
              </p:cNvSpPr>
              <p:nvPr/>
            </p:nvSpPr>
            <p:spPr bwMode="auto">
              <a:xfrm>
                <a:off x="4511" y="2284"/>
                <a:ext cx="3" cy="6"/>
              </a:xfrm>
              <a:custGeom>
                <a:avLst/>
                <a:gdLst>
                  <a:gd name="T0" fmla="*/ 2 w 3"/>
                  <a:gd name="T1" fmla="*/ 6 h 6"/>
                  <a:gd name="T2" fmla="*/ 0 w 3"/>
                  <a:gd name="T3" fmla="*/ 6 h 6"/>
                  <a:gd name="T4" fmla="*/ 3 w 3"/>
                  <a:gd name="T5" fmla="*/ 1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0" y="6"/>
                    </a:lnTo>
                    <a:lnTo>
                      <a:pt x="3" y="1"/>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4" name="Freeform 54"/>
              <p:cNvSpPr>
                <a:spLocks/>
              </p:cNvSpPr>
              <p:nvPr/>
            </p:nvSpPr>
            <p:spPr bwMode="auto">
              <a:xfrm>
                <a:off x="4502" y="2256"/>
                <a:ext cx="123" cy="29"/>
              </a:xfrm>
              <a:custGeom>
                <a:avLst/>
                <a:gdLst>
                  <a:gd name="T0" fmla="*/ 0 w 123"/>
                  <a:gd name="T1" fmla="*/ 23 h 29"/>
                  <a:gd name="T2" fmla="*/ 32 w 123"/>
                  <a:gd name="T3" fmla="*/ 17 h 29"/>
                  <a:gd name="T4" fmla="*/ 61 w 123"/>
                  <a:gd name="T5" fmla="*/ 14 h 29"/>
                  <a:gd name="T6" fmla="*/ 90 w 123"/>
                  <a:gd name="T7" fmla="*/ 10 h 29"/>
                  <a:gd name="T8" fmla="*/ 122 w 123"/>
                  <a:gd name="T9" fmla="*/ 0 h 29"/>
                  <a:gd name="T10" fmla="*/ 123 w 123"/>
                  <a:gd name="T11" fmla="*/ 6 h 29"/>
                  <a:gd name="T12" fmla="*/ 91 w 123"/>
                  <a:gd name="T13" fmla="*/ 16 h 29"/>
                  <a:gd name="T14" fmla="*/ 61 w 123"/>
                  <a:gd name="T15" fmla="*/ 20 h 29"/>
                  <a:gd name="T16" fmla="*/ 32 w 123"/>
                  <a:gd name="T17" fmla="*/ 23 h 29"/>
                  <a:gd name="T18" fmla="*/ 1 w 123"/>
                  <a:gd name="T19" fmla="*/ 29 h 29"/>
                  <a:gd name="T20" fmla="*/ 0 w 123"/>
                  <a:gd name="T2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29">
                    <a:moveTo>
                      <a:pt x="0" y="23"/>
                    </a:moveTo>
                    <a:lnTo>
                      <a:pt x="32" y="17"/>
                    </a:lnTo>
                    <a:lnTo>
                      <a:pt x="61" y="14"/>
                    </a:lnTo>
                    <a:lnTo>
                      <a:pt x="90" y="10"/>
                    </a:lnTo>
                    <a:lnTo>
                      <a:pt x="122" y="0"/>
                    </a:lnTo>
                    <a:lnTo>
                      <a:pt x="123" y="6"/>
                    </a:lnTo>
                    <a:lnTo>
                      <a:pt x="91" y="16"/>
                    </a:lnTo>
                    <a:lnTo>
                      <a:pt x="61" y="20"/>
                    </a:lnTo>
                    <a:lnTo>
                      <a:pt x="32" y="23"/>
                    </a:lnTo>
                    <a:lnTo>
                      <a:pt x="1" y="29"/>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5" name="Freeform 55"/>
              <p:cNvSpPr>
                <a:spLocks/>
              </p:cNvSpPr>
              <p:nvPr/>
            </p:nvSpPr>
            <p:spPr bwMode="auto">
              <a:xfrm>
                <a:off x="4500" y="2279"/>
                <a:ext cx="3" cy="6"/>
              </a:xfrm>
              <a:custGeom>
                <a:avLst/>
                <a:gdLst>
                  <a:gd name="T0" fmla="*/ 0 w 3"/>
                  <a:gd name="T1" fmla="*/ 6 h 6"/>
                  <a:gd name="T2" fmla="*/ 2 w 3"/>
                  <a:gd name="T3" fmla="*/ 0 h 6"/>
                  <a:gd name="T4" fmla="*/ 3 w 3"/>
                  <a:gd name="T5" fmla="*/ 6 h 6"/>
                  <a:gd name="T6" fmla="*/ 3 w 3"/>
                  <a:gd name="T7" fmla="*/ 1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2" y="0"/>
                    </a:lnTo>
                    <a:lnTo>
                      <a:pt x="3" y="6"/>
                    </a:lnTo>
                    <a:lnTo>
                      <a:pt x="3" y="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6" name="Freeform 56"/>
              <p:cNvSpPr>
                <a:spLocks/>
              </p:cNvSpPr>
              <p:nvPr/>
            </p:nvSpPr>
            <p:spPr bwMode="auto">
              <a:xfrm>
                <a:off x="4532" y="2225"/>
                <a:ext cx="92" cy="37"/>
              </a:xfrm>
              <a:custGeom>
                <a:avLst/>
                <a:gdLst>
                  <a:gd name="T0" fmla="*/ 92 w 92"/>
                  <a:gd name="T1" fmla="*/ 37 h 37"/>
                  <a:gd name="T2" fmla="*/ 66 w 92"/>
                  <a:gd name="T3" fmla="*/ 34 h 37"/>
                  <a:gd name="T4" fmla="*/ 42 w 92"/>
                  <a:gd name="T5" fmla="*/ 30 h 37"/>
                  <a:gd name="T6" fmla="*/ 20 w 92"/>
                  <a:gd name="T7" fmla="*/ 20 h 37"/>
                  <a:gd name="T8" fmla="*/ 10 w 92"/>
                  <a:gd name="T9" fmla="*/ 13 h 37"/>
                  <a:gd name="T10" fmla="*/ 0 w 92"/>
                  <a:gd name="T11" fmla="*/ 4 h 37"/>
                  <a:gd name="T12" fmla="*/ 4 w 92"/>
                  <a:gd name="T13" fmla="*/ 0 h 37"/>
                  <a:gd name="T14" fmla="*/ 14 w 92"/>
                  <a:gd name="T15" fmla="*/ 9 h 37"/>
                  <a:gd name="T16" fmla="*/ 23 w 92"/>
                  <a:gd name="T17" fmla="*/ 15 h 37"/>
                  <a:gd name="T18" fmla="*/ 44 w 92"/>
                  <a:gd name="T19" fmla="*/ 24 h 37"/>
                  <a:gd name="T20" fmla="*/ 66 w 92"/>
                  <a:gd name="T21" fmla="*/ 29 h 37"/>
                  <a:gd name="T22" fmla="*/ 92 w 92"/>
                  <a:gd name="T23" fmla="*/ 32 h 37"/>
                  <a:gd name="T24" fmla="*/ 92 w 92"/>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37">
                    <a:moveTo>
                      <a:pt x="92" y="37"/>
                    </a:moveTo>
                    <a:lnTo>
                      <a:pt x="66" y="34"/>
                    </a:lnTo>
                    <a:lnTo>
                      <a:pt x="42" y="30"/>
                    </a:lnTo>
                    <a:lnTo>
                      <a:pt x="20" y="20"/>
                    </a:lnTo>
                    <a:lnTo>
                      <a:pt x="10" y="13"/>
                    </a:lnTo>
                    <a:lnTo>
                      <a:pt x="0" y="4"/>
                    </a:lnTo>
                    <a:lnTo>
                      <a:pt x="4" y="0"/>
                    </a:lnTo>
                    <a:lnTo>
                      <a:pt x="14" y="9"/>
                    </a:lnTo>
                    <a:lnTo>
                      <a:pt x="23" y="15"/>
                    </a:lnTo>
                    <a:lnTo>
                      <a:pt x="44" y="24"/>
                    </a:lnTo>
                    <a:lnTo>
                      <a:pt x="66" y="29"/>
                    </a:lnTo>
                    <a:lnTo>
                      <a:pt x="92" y="32"/>
                    </a:lnTo>
                    <a:lnTo>
                      <a:pt x="92"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7" name="Freeform 57"/>
              <p:cNvSpPr>
                <a:spLocks/>
              </p:cNvSpPr>
              <p:nvPr/>
            </p:nvSpPr>
            <p:spPr bwMode="auto">
              <a:xfrm>
                <a:off x="4624" y="2256"/>
                <a:ext cx="1" cy="6"/>
              </a:xfrm>
              <a:custGeom>
                <a:avLst/>
                <a:gdLst>
                  <a:gd name="T0" fmla="*/ 1 w 1"/>
                  <a:gd name="T1" fmla="*/ 6 h 6"/>
                  <a:gd name="T2" fmla="*/ 0 w 1"/>
                  <a:gd name="T3" fmla="*/ 1 h 6"/>
                  <a:gd name="T4" fmla="*/ 0 w 1"/>
                  <a:gd name="T5" fmla="*/ 6 h 6"/>
                  <a:gd name="T6" fmla="*/ 0 w 1"/>
                  <a:gd name="T7" fmla="*/ 0 h 6"/>
                  <a:gd name="T8" fmla="*/ 1 w 1"/>
                  <a:gd name="T9" fmla="*/ 6 h 6"/>
                </a:gdLst>
                <a:ahLst/>
                <a:cxnLst>
                  <a:cxn ang="0">
                    <a:pos x="T0" y="T1"/>
                  </a:cxn>
                  <a:cxn ang="0">
                    <a:pos x="T2" y="T3"/>
                  </a:cxn>
                  <a:cxn ang="0">
                    <a:pos x="T4" y="T5"/>
                  </a:cxn>
                  <a:cxn ang="0">
                    <a:pos x="T6" y="T7"/>
                  </a:cxn>
                  <a:cxn ang="0">
                    <a:pos x="T8" y="T9"/>
                  </a:cxn>
                </a:cxnLst>
                <a:rect l="0" t="0" r="r" b="b"/>
                <a:pathLst>
                  <a:path w="1" h="6">
                    <a:moveTo>
                      <a:pt x="1" y="6"/>
                    </a:moveTo>
                    <a:lnTo>
                      <a:pt x="0" y="1"/>
                    </a:lnTo>
                    <a:lnTo>
                      <a:pt x="0" y="6"/>
                    </a:ln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8" name="Freeform 58"/>
              <p:cNvSpPr>
                <a:spLocks/>
              </p:cNvSpPr>
              <p:nvPr/>
            </p:nvSpPr>
            <p:spPr bwMode="auto">
              <a:xfrm>
                <a:off x="4532" y="2187"/>
                <a:ext cx="84" cy="43"/>
              </a:xfrm>
              <a:custGeom>
                <a:avLst/>
                <a:gdLst>
                  <a:gd name="T0" fmla="*/ 0 w 84"/>
                  <a:gd name="T1" fmla="*/ 38 h 43"/>
                  <a:gd name="T2" fmla="*/ 21 w 84"/>
                  <a:gd name="T3" fmla="*/ 26 h 43"/>
                  <a:gd name="T4" fmla="*/ 42 w 84"/>
                  <a:gd name="T5" fmla="*/ 17 h 43"/>
                  <a:gd name="T6" fmla="*/ 83 w 84"/>
                  <a:gd name="T7" fmla="*/ 0 h 43"/>
                  <a:gd name="T8" fmla="*/ 84 w 84"/>
                  <a:gd name="T9" fmla="*/ 6 h 43"/>
                  <a:gd name="T10" fmla="*/ 43 w 84"/>
                  <a:gd name="T11" fmla="*/ 23 h 43"/>
                  <a:gd name="T12" fmla="*/ 24 w 84"/>
                  <a:gd name="T13" fmla="*/ 31 h 43"/>
                  <a:gd name="T14" fmla="*/ 3 w 84"/>
                  <a:gd name="T15" fmla="*/ 43 h 43"/>
                  <a:gd name="T16" fmla="*/ 0 w 84"/>
                  <a:gd name="T1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43">
                    <a:moveTo>
                      <a:pt x="0" y="38"/>
                    </a:moveTo>
                    <a:lnTo>
                      <a:pt x="21" y="26"/>
                    </a:lnTo>
                    <a:lnTo>
                      <a:pt x="42" y="17"/>
                    </a:lnTo>
                    <a:lnTo>
                      <a:pt x="83" y="0"/>
                    </a:lnTo>
                    <a:lnTo>
                      <a:pt x="84" y="6"/>
                    </a:lnTo>
                    <a:lnTo>
                      <a:pt x="43" y="23"/>
                    </a:lnTo>
                    <a:lnTo>
                      <a:pt x="24" y="31"/>
                    </a:lnTo>
                    <a:lnTo>
                      <a:pt x="3" y="43"/>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79" name="Freeform 59"/>
              <p:cNvSpPr>
                <a:spLocks/>
              </p:cNvSpPr>
              <p:nvPr/>
            </p:nvSpPr>
            <p:spPr bwMode="auto">
              <a:xfrm>
                <a:off x="4529" y="2225"/>
                <a:ext cx="7" cy="5"/>
              </a:xfrm>
              <a:custGeom>
                <a:avLst/>
                <a:gdLst>
                  <a:gd name="T0" fmla="*/ 3 w 7"/>
                  <a:gd name="T1" fmla="*/ 4 h 5"/>
                  <a:gd name="T2" fmla="*/ 0 w 7"/>
                  <a:gd name="T3" fmla="*/ 2 h 5"/>
                  <a:gd name="T4" fmla="*/ 3 w 7"/>
                  <a:gd name="T5" fmla="*/ 0 h 5"/>
                  <a:gd name="T6" fmla="*/ 6 w 7"/>
                  <a:gd name="T7" fmla="*/ 5 h 5"/>
                  <a:gd name="T8" fmla="*/ 7 w 7"/>
                  <a:gd name="T9" fmla="*/ 0 h 5"/>
                  <a:gd name="T10" fmla="*/ 3 w 7"/>
                  <a:gd name="T11" fmla="*/ 4 h 5"/>
                </a:gdLst>
                <a:ahLst/>
                <a:cxnLst>
                  <a:cxn ang="0">
                    <a:pos x="T0" y="T1"/>
                  </a:cxn>
                  <a:cxn ang="0">
                    <a:pos x="T2" y="T3"/>
                  </a:cxn>
                  <a:cxn ang="0">
                    <a:pos x="T4" y="T5"/>
                  </a:cxn>
                  <a:cxn ang="0">
                    <a:pos x="T6" y="T7"/>
                  </a:cxn>
                  <a:cxn ang="0">
                    <a:pos x="T8" y="T9"/>
                  </a:cxn>
                  <a:cxn ang="0">
                    <a:pos x="T10" y="T11"/>
                  </a:cxn>
                </a:cxnLst>
                <a:rect l="0" t="0" r="r" b="b"/>
                <a:pathLst>
                  <a:path w="7" h="5">
                    <a:moveTo>
                      <a:pt x="3" y="4"/>
                    </a:moveTo>
                    <a:lnTo>
                      <a:pt x="0" y="2"/>
                    </a:lnTo>
                    <a:lnTo>
                      <a:pt x="3" y="0"/>
                    </a:lnTo>
                    <a:lnTo>
                      <a:pt x="6" y="5"/>
                    </a:lnTo>
                    <a:lnTo>
                      <a:pt x="7"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0" name="Freeform 60"/>
              <p:cNvSpPr>
                <a:spLocks/>
              </p:cNvSpPr>
              <p:nvPr/>
            </p:nvSpPr>
            <p:spPr bwMode="auto">
              <a:xfrm>
                <a:off x="4469" y="2141"/>
                <a:ext cx="147" cy="52"/>
              </a:xfrm>
              <a:custGeom>
                <a:avLst/>
                <a:gdLst>
                  <a:gd name="T0" fmla="*/ 144 w 147"/>
                  <a:gd name="T1" fmla="*/ 52 h 52"/>
                  <a:gd name="T2" fmla="*/ 125 w 147"/>
                  <a:gd name="T3" fmla="*/ 41 h 52"/>
                  <a:gd name="T4" fmla="*/ 108 w 147"/>
                  <a:gd name="T5" fmla="*/ 33 h 52"/>
                  <a:gd name="T6" fmla="*/ 92 w 147"/>
                  <a:gd name="T7" fmla="*/ 26 h 52"/>
                  <a:gd name="T8" fmla="*/ 75 w 147"/>
                  <a:gd name="T9" fmla="*/ 22 h 52"/>
                  <a:gd name="T10" fmla="*/ 39 w 147"/>
                  <a:gd name="T11" fmla="*/ 14 h 52"/>
                  <a:gd name="T12" fmla="*/ 20 w 147"/>
                  <a:gd name="T13" fmla="*/ 10 h 52"/>
                  <a:gd name="T14" fmla="*/ 0 w 147"/>
                  <a:gd name="T15" fmla="*/ 5 h 52"/>
                  <a:gd name="T16" fmla="*/ 2 w 147"/>
                  <a:gd name="T17" fmla="*/ 0 h 52"/>
                  <a:gd name="T18" fmla="*/ 22 w 147"/>
                  <a:gd name="T19" fmla="*/ 5 h 52"/>
                  <a:gd name="T20" fmla="*/ 41 w 147"/>
                  <a:gd name="T21" fmla="*/ 9 h 52"/>
                  <a:gd name="T22" fmla="*/ 77 w 147"/>
                  <a:gd name="T23" fmla="*/ 17 h 52"/>
                  <a:gd name="T24" fmla="*/ 94 w 147"/>
                  <a:gd name="T25" fmla="*/ 21 h 52"/>
                  <a:gd name="T26" fmla="*/ 111 w 147"/>
                  <a:gd name="T27" fmla="*/ 27 h 52"/>
                  <a:gd name="T28" fmla="*/ 129 w 147"/>
                  <a:gd name="T29" fmla="*/ 36 h 52"/>
                  <a:gd name="T30" fmla="*/ 147 w 147"/>
                  <a:gd name="T31" fmla="*/ 47 h 52"/>
                  <a:gd name="T32" fmla="*/ 144 w 147"/>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52">
                    <a:moveTo>
                      <a:pt x="144" y="52"/>
                    </a:moveTo>
                    <a:lnTo>
                      <a:pt x="125" y="41"/>
                    </a:lnTo>
                    <a:lnTo>
                      <a:pt x="108" y="33"/>
                    </a:lnTo>
                    <a:lnTo>
                      <a:pt x="92" y="26"/>
                    </a:lnTo>
                    <a:lnTo>
                      <a:pt x="75" y="22"/>
                    </a:lnTo>
                    <a:lnTo>
                      <a:pt x="39" y="14"/>
                    </a:lnTo>
                    <a:lnTo>
                      <a:pt x="20" y="10"/>
                    </a:lnTo>
                    <a:lnTo>
                      <a:pt x="0" y="5"/>
                    </a:lnTo>
                    <a:lnTo>
                      <a:pt x="2" y="0"/>
                    </a:lnTo>
                    <a:lnTo>
                      <a:pt x="22" y="5"/>
                    </a:lnTo>
                    <a:lnTo>
                      <a:pt x="41" y="9"/>
                    </a:lnTo>
                    <a:lnTo>
                      <a:pt x="77" y="17"/>
                    </a:lnTo>
                    <a:lnTo>
                      <a:pt x="94" y="21"/>
                    </a:lnTo>
                    <a:lnTo>
                      <a:pt x="111" y="27"/>
                    </a:lnTo>
                    <a:lnTo>
                      <a:pt x="129" y="36"/>
                    </a:lnTo>
                    <a:lnTo>
                      <a:pt x="147" y="47"/>
                    </a:lnTo>
                    <a:lnTo>
                      <a:pt x="14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1" name="Freeform 61"/>
              <p:cNvSpPr>
                <a:spLocks/>
              </p:cNvSpPr>
              <p:nvPr/>
            </p:nvSpPr>
            <p:spPr bwMode="auto">
              <a:xfrm>
                <a:off x="4613" y="2187"/>
                <a:ext cx="8" cy="6"/>
              </a:xfrm>
              <a:custGeom>
                <a:avLst/>
                <a:gdLst>
                  <a:gd name="T0" fmla="*/ 3 w 8"/>
                  <a:gd name="T1" fmla="*/ 6 h 6"/>
                  <a:gd name="T2" fmla="*/ 8 w 8"/>
                  <a:gd name="T3" fmla="*/ 4 h 6"/>
                  <a:gd name="T4" fmla="*/ 3 w 8"/>
                  <a:gd name="T5" fmla="*/ 1 h 6"/>
                  <a:gd name="T6" fmla="*/ 0 w 8"/>
                  <a:gd name="T7" fmla="*/ 6 h 6"/>
                  <a:gd name="T8" fmla="*/ 2 w 8"/>
                  <a:gd name="T9" fmla="*/ 0 h 6"/>
                  <a:gd name="T10" fmla="*/ 3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3" y="6"/>
                    </a:moveTo>
                    <a:lnTo>
                      <a:pt x="8" y="4"/>
                    </a:lnTo>
                    <a:lnTo>
                      <a:pt x="3" y="1"/>
                    </a:lnTo>
                    <a:lnTo>
                      <a:pt x="0" y="6"/>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2" name="Freeform 62"/>
              <p:cNvSpPr>
                <a:spLocks/>
              </p:cNvSpPr>
              <p:nvPr/>
            </p:nvSpPr>
            <p:spPr bwMode="auto">
              <a:xfrm>
                <a:off x="4468" y="2108"/>
                <a:ext cx="104" cy="38"/>
              </a:xfrm>
              <a:custGeom>
                <a:avLst/>
                <a:gdLst>
                  <a:gd name="T0" fmla="*/ 0 w 104"/>
                  <a:gd name="T1" fmla="*/ 33 h 38"/>
                  <a:gd name="T2" fmla="*/ 9 w 104"/>
                  <a:gd name="T3" fmla="*/ 22 h 38"/>
                  <a:gd name="T4" fmla="*/ 19 w 104"/>
                  <a:gd name="T5" fmla="*/ 15 h 38"/>
                  <a:gd name="T6" fmla="*/ 33 w 104"/>
                  <a:gd name="T7" fmla="*/ 10 h 38"/>
                  <a:gd name="T8" fmla="*/ 45 w 104"/>
                  <a:gd name="T9" fmla="*/ 8 h 38"/>
                  <a:gd name="T10" fmla="*/ 74 w 104"/>
                  <a:gd name="T11" fmla="*/ 6 h 38"/>
                  <a:gd name="T12" fmla="*/ 89 w 104"/>
                  <a:gd name="T13" fmla="*/ 4 h 38"/>
                  <a:gd name="T14" fmla="*/ 103 w 104"/>
                  <a:gd name="T15" fmla="*/ 0 h 38"/>
                  <a:gd name="T16" fmla="*/ 104 w 104"/>
                  <a:gd name="T17" fmla="*/ 6 h 38"/>
                  <a:gd name="T18" fmla="*/ 90 w 104"/>
                  <a:gd name="T19" fmla="*/ 10 h 38"/>
                  <a:gd name="T20" fmla="*/ 74 w 104"/>
                  <a:gd name="T21" fmla="*/ 12 h 38"/>
                  <a:gd name="T22" fmla="*/ 45 w 104"/>
                  <a:gd name="T23" fmla="*/ 14 h 38"/>
                  <a:gd name="T24" fmla="*/ 34 w 104"/>
                  <a:gd name="T25" fmla="*/ 16 h 38"/>
                  <a:gd name="T26" fmla="*/ 22 w 104"/>
                  <a:gd name="T27" fmla="*/ 20 h 38"/>
                  <a:gd name="T28" fmla="*/ 13 w 104"/>
                  <a:gd name="T29" fmla="*/ 27 h 38"/>
                  <a:gd name="T30" fmla="*/ 4 w 104"/>
                  <a:gd name="T31" fmla="*/ 38 h 38"/>
                  <a:gd name="T32" fmla="*/ 0 w 104"/>
                  <a:gd name="T3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38">
                    <a:moveTo>
                      <a:pt x="0" y="33"/>
                    </a:moveTo>
                    <a:lnTo>
                      <a:pt x="9" y="22"/>
                    </a:lnTo>
                    <a:lnTo>
                      <a:pt x="19" y="15"/>
                    </a:lnTo>
                    <a:lnTo>
                      <a:pt x="33" y="10"/>
                    </a:lnTo>
                    <a:lnTo>
                      <a:pt x="45" y="8"/>
                    </a:lnTo>
                    <a:lnTo>
                      <a:pt x="74" y="6"/>
                    </a:lnTo>
                    <a:lnTo>
                      <a:pt x="89" y="4"/>
                    </a:lnTo>
                    <a:lnTo>
                      <a:pt x="103" y="0"/>
                    </a:lnTo>
                    <a:lnTo>
                      <a:pt x="104" y="6"/>
                    </a:lnTo>
                    <a:lnTo>
                      <a:pt x="90" y="10"/>
                    </a:lnTo>
                    <a:lnTo>
                      <a:pt x="74" y="12"/>
                    </a:lnTo>
                    <a:lnTo>
                      <a:pt x="45" y="14"/>
                    </a:lnTo>
                    <a:lnTo>
                      <a:pt x="34" y="16"/>
                    </a:lnTo>
                    <a:lnTo>
                      <a:pt x="22" y="20"/>
                    </a:lnTo>
                    <a:lnTo>
                      <a:pt x="13" y="27"/>
                    </a:lnTo>
                    <a:lnTo>
                      <a:pt x="4" y="38"/>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3" name="Freeform 63"/>
              <p:cNvSpPr>
                <a:spLocks/>
              </p:cNvSpPr>
              <p:nvPr/>
            </p:nvSpPr>
            <p:spPr bwMode="auto">
              <a:xfrm>
                <a:off x="4465" y="2141"/>
                <a:ext cx="7" cy="5"/>
              </a:xfrm>
              <a:custGeom>
                <a:avLst/>
                <a:gdLst>
                  <a:gd name="T0" fmla="*/ 4 w 7"/>
                  <a:gd name="T1" fmla="*/ 5 h 5"/>
                  <a:gd name="T2" fmla="*/ 0 w 7"/>
                  <a:gd name="T3" fmla="*/ 4 h 5"/>
                  <a:gd name="T4" fmla="*/ 3 w 7"/>
                  <a:gd name="T5" fmla="*/ 0 h 5"/>
                  <a:gd name="T6" fmla="*/ 7 w 7"/>
                  <a:gd name="T7" fmla="*/ 5 h 5"/>
                  <a:gd name="T8" fmla="*/ 6 w 7"/>
                  <a:gd name="T9" fmla="*/ 0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lnTo>
                      <a:pt x="0" y="4"/>
                    </a:lnTo>
                    <a:lnTo>
                      <a:pt x="3" y="0"/>
                    </a:lnTo>
                    <a:lnTo>
                      <a:pt x="7" y="5"/>
                    </a:lnTo>
                    <a:lnTo>
                      <a:pt x="6"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4" name="Freeform 64"/>
              <p:cNvSpPr>
                <a:spLocks/>
              </p:cNvSpPr>
              <p:nvPr/>
            </p:nvSpPr>
            <p:spPr bwMode="auto">
              <a:xfrm>
                <a:off x="4455" y="2068"/>
                <a:ext cx="117" cy="46"/>
              </a:xfrm>
              <a:custGeom>
                <a:avLst/>
                <a:gdLst>
                  <a:gd name="T0" fmla="*/ 115 w 117"/>
                  <a:gd name="T1" fmla="*/ 46 h 46"/>
                  <a:gd name="T2" fmla="*/ 117 w 117"/>
                  <a:gd name="T3" fmla="*/ 41 h 46"/>
                  <a:gd name="T4" fmla="*/ 2 w 117"/>
                  <a:gd name="T5" fmla="*/ 0 h 46"/>
                  <a:gd name="T6" fmla="*/ 0 w 117"/>
                  <a:gd name="T7" fmla="*/ 5 h 46"/>
                  <a:gd name="T8" fmla="*/ 115 w 117"/>
                  <a:gd name="T9" fmla="*/ 46 h 46"/>
                </a:gdLst>
                <a:ahLst/>
                <a:cxnLst>
                  <a:cxn ang="0">
                    <a:pos x="T0" y="T1"/>
                  </a:cxn>
                  <a:cxn ang="0">
                    <a:pos x="T2" y="T3"/>
                  </a:cxn>
                  <a:cxn ang="0">
                    <a:pos x="T4" y="T5"/>
                  </a:cxn>
                  <a:cxn ang="0">
                    <a:pos x="T6" y="T7"/>
                  </a:cxn>
                  <a:cxn ang="0">
                    <a:pos x="T8" y="T9"/>
                  </a:cxn>
                </a:cxnLst>
                <a:rect l="0" t="0" r="r" b="b"/>
                <a:pathLst>
                  <a:path w="117" h="46">
                    <a:moveTo>
                      <a:pt x="115" y="46"/>
                    </a:moveTo>
                    <a:lnTo>
                      <a:pt x="117" y="41"/>
                    </a:lnTo>
                    <a:lnTo>
                      <a:pt x="2" y="0"/>
                    </a:lnTo>
                    <a:lnTo>
                      <a:pt x="0" y="5"/>
                    </a:lnTo>
                    <a:lnTo>
                      <a:pt x="115"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5" name="Freeform 65"/>
              <p:cNvSpPr>
                <a:spLocks/>
              </p:cNvSpPr>
              <p:nvPr/>
            </p:nvSpPr>
            <p:spPr bwMode="auto">
              <a:xfrm>
                <a:off x="4570" y="2108"/>
                <a:ext cx="10" cy="6"/>
              </a:xfrm>
              <a:custGeom>
                <a:avLst/>
                <a:gdLst>
                  <a:gd name="T0" fmla="*/ 2 w 10"/>
                  <a:gd name="T1" fmla="*/ 6 h 6"/>
                  <a:gd name="T2" fmla="*/ 10 w 10"/>
                  <a:gd name="T3" fmla="*/ 4 h 6"/>
                  <a:gd name="T4" fmla="*/ 2 w 10"/>
                  <a:gd name="T5" fmla="*/ 1 h 6"/>
                  <a:gd name="T6" fmla="*/ 0 w 10"/>
                  <a:gd name="T7" fmla="*/ 6 h 6"/>
                  <a:gd name="T8" fmla="*/ 1 w 10"/>
                  <a:gd name="T9" fmla="*/ 0 h 6"/>
                  <a:gd name="T10" fmla="*/ 2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2" y="6"/>
                    </a:moveTo>
                    <a:lnTo>
                      <a:pt x="10" y="4"/>
                    </a:lnTo>
                    <a:lnTo>
                      <a:pt x="2" y="1"/>
                    </a:lnTo>
                    <a:lnTo>
                      <a:pt x="0" y="6"/>
                    </a:lnTo>
                    <a:lnTo>
                      <a:pt x="1"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6" name="Freeform 66"/>
              <p:cNvSpPr>
                <a:spLocks/>
              </p:cNvSpPr>
              <p:nvPr/>
            </p:nvSpPr>
            <p:spPr bwMode="auto">
              <a:xfrm>
                <a:off x="4454" y="2051"/>
                <a:ext cx="23" cy="22"/>
              </a:xfrm>
              <a:custGeom>
                <a:avLst/>
                <a:gdLst>
                  <a:gd name="T0" fmla="*/ 0 w 23"/>
                  <a:gd name="T1" fmla="*/ 17 h 22"/>
                  <a:gd name="T2" fmla="*/ 8 w 23"/>
                  <a:gd name="T3" fmla="*/ 7 h 22"/>
                  <a:gd name="T4" fmla="*/ 13 w 23"/>
                  <a:gd name="T5" fmla="*/ 3 h 22"/>
                  <a:gd name="T6" fmla="*/ 20 w 23"/>
                  <a:gd name="T7" fmla="*/ 0 h 22"/>
                  <a:gd name="T8" fmla="*/ 23 w 23"/>
                  <a:gd name="T9" fmla="*/ 5 h 22"/>
                  <a:gd name="T10" fmla="*/ 16 w 23"/>
                  <a:gd name="T11" fmla="*/ 8 h 22"/>
                  <a:gd name="T12" fmla="*/ 12 w 23"/>
                  <a:gd name="T13" fmla="*/ 12 h 22"/>
                  <a:gd name="T14" fmla="*/ 4 w 23"/>
                  <a:gd name="T15" fmla="*/ 22 h 22"/>
                  <a:gd name="T16" fmla="*/ 0 w 23"/>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0" y="17"/>
                    </a:moveTo>
                    <a:lnTo>
                      <a:pt x="8" y="7"/>
                    </a:lnTo>
                    <a:lnTo>
                      <a:pt x="13" y="3"/>
                    </a:lnTo>
                    <a:lnTo>
                      <a:pt x="20" y="0"/>
                    </a:lnTo>
                    <a:lnTo>
                      <a:pt x="23" y="5"/>
                    </a:lnTo>
                    <a:lnTo>
                      <a:pt x="16" y="8"/>
                    </a:lnTo>
                    <a:lnTo>
                      <a:pt x="12" y="12"/>
                    </a:lnTo>
                    <a:lnTo>
                      <a:pt x="4" y="22"/>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7" name="Freeform 67"/>
              <p:cNvSpPr>
                <a:spLocks/>
              </p:cNvSpPr>
              <p:nvPr/>
            </p:nvSpPr>
            <p:spPr bwMode="auto">
              <a:xfrm>
                <a:off x="4450" y="2068"/>
                <a:ext cx="8" cy="5"/>
              </a:xfrm>
              <a:custGeom>
                <a:avLst/>
                <a:gdLst>
                  <a:gd name="T0" fmla="*/ 5 w 8"/>
                  <a:gd name="T1" fmla="*/ 5 h 5"/>
                  <a:gd name="T2" fmla="*/ 0 w 8"/>
                  <a:gd name="T3" fmla="*/ 4 h 5"/>
                  <a:gd name="T4" fmla="*/ 4 w 8"/>
                  <a:gd name="T5" fmla="*/ 0 h 5"/>
                  <a:gd name="T6" fmla="*/ 8 w 8"/>
                  <a:gd name="T7" fmla="*/ 5 h 5"/>
                  <a:gd name="T8" fmla="*/ 7 w 8"/>
                  <a:gd name="T9" fmla="*/ 0 h 5"/>
                  <a:gd name="T10" fmla="*/ 5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5" y="5"/>
                    </a:moveTo>
                    <a:lnTo>
                      <a:pt x="0" y="4"/>
                    </a:lnTo>
                    <a:lnTo>
                      <a:pt x="4" y="0"/>
                    </a:lnTo>
                    <a:lnTo>
                      <a:pt x="8" y="5"/>
                    </a:lnTo>
                    <a:lnTo>
                      <a:pt x="7"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8" name="Freeform 68"/>
              <p:cNvSpPr>
                <a:spLocks/>
              </p:cNvSpPr>
              <p:nvPr/>
            </p:nvSpPr>
            <p:spPr bwMode="auto">
              <a:xfrm>
                <a:off x="4476" y="2047"/>
                <a:ext cx="12" cy="9"/>
              </a:xfrm>
              <a:custGeom>
                <a:avLst/>
                <a:gdLst>
                  <a:gd name="T0" fmla="*/ 0 w 12"/>
                  <a:gd name="T1" fmla="*/ 3 h 9"/>
                  <a:gd name="T2" fmla="*/ 1 w 12"/>
                  <a:gd name="T3" fmla="*/ 9 h 9"/>
                  <a:gd name="T4" fmla="*/ 12 w 12"/>
                  <a:gd name="T5" fmla="*/ 6 h 9"/>
                  <a:gd name="T6" fmla="*/ 11 w 12"/>
                  <a:gd name="T7" fmla="*/ 0 h 9"/>
                  <a:gd name="T8" fmla="*/ 0 w 12"/>
                  <a:gd name="T9" fmla="*/ 3 h 9"/>
                </a:gdLst>
                <a:ahLst/>
                <a:cxnLst>
                  <a:cxn ang="0">
                    <a:pos x="T0" y="T1"/>
                  </a:cxn>
                  <a:cxn ang="0">
                    <a:pos x="T2" y="T3"/>
                  </a:cxn>
                  <a:cxn ang="0">
                    <a:pos x="T4" y="T5"/>
                  </a:cxn>
                  <a:cxn ang="0">
                    <a:pos x="T6" y="T7"/>
                  </a:cxn>
                  <a:cxn ang="0">
                    <a:pos x="T8" y="T9"/>
                  </a:cxn>
                </a:cxnLst>
                <a:rect l="0" t="0" r="r" b="b"/>
                <a:pathLst>
                  <a:path w="12" h="9">
                    <a:moveTo>
                      <a:pt x="0" y="3"/>
                    </a:moveTo>
                    <a:lnTo>
                      <a:pt x="1" y="9"/>
                    </a:lnTo>
                    <a:lnTo>
                      <a:pt x="12" y="6"/>
                    </a:lnTo>
                    <a:lnTo>
                      <a:pt x="1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89" name="Freeform 69"/>
              <p:cNvSpPr>
                <a:spLocks/>
              </p:cNvSpPr>
              <p:nvPr/>
            </p:nvSpPr>
            <p:spPr bwMode="auto">
              <a:xfrm>
                <a:off x="4474" y="2050"/>
                <a:ext cx="3" cy="6"/>
              </a:xfrm>
              <a:custGeom>
                <a:avLst/>
                <a:gdLst>
                  <a:gd name="T0" fmla="*/ 0 w 3"/>
                  <a:gd name="T1" fmla="*/ 1 h 6"/>
                  <a:gd name="T2" fmla="*/ 2 w 3"/>
                  <a:gd name="T3" fmla="*/ 0 h 6"/>
                  <a:gd name="T4" fmla="*/ 3 w 3"/>
                  <a:gd name="T5" fmla="*/ 6 h 6"/>
                  <a:gd name="T6" fmla="*/ 0 w 3"/>
                  <a:gd name="T7" fmla="*/ 1 h 6"/>
                </a:gdLst>
                <a:ahLst/>
                <a:cxnLst>
                  <a:cxn ang="0">
                    <a:pos x="T0" y="T1"/>
                  </a:cxn>
                  <a:cxn ang="0">
                    <a:pos x="T2" y="T3"/>
                  </a:cxn>
                  <a:cxn ang="0">
                    <a:pos x="T4" y="T5"/>
                  </a:cxn>
                  <a:cxn ang="0">
                    <a:pos x="T6" y="T7"/>
                  </a:cxn>
                </a:cxnLst>
                <a:rect l="0" t="0" r="r" b="b"/>
                <a:pathLst>
                  <a:path w="3" h="6">
                    <a:moveTo>
                      <a:pt x="0" y="1"/>
                    </a:moveTo>
                    <a:lnTo>
                      <a:pt x="2" y="0"/>
                    </a:lnTo>
                    <a:lnTo>
                      <a:pt x="3"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0" name="Freeform 70"/>
              <p:cNvSpPr>
                <a:spLocks/>
              </p:cNvSpPr>
              <p:nvPr/>
            </p:nvSpPr>
            <p:spPr bwMode="auto">
              <a:xfrm>
                <a:off x="4340" y="2048"/>
                <a:ext cx="148" cy="42"/>
              </a:xfrm>
              <a:custGeom>
                <a:avLst/>
                <a:gdLst>
                  <a:gd name="T0" fmla="*/ 148 w 148"/>
                  <a:gd name="T1" fmla="*/ 5 h 42"/>
                  <a:gd name="T2" fmla="*/ 145 w 148"/>
                  <a:gd name="T3" fmla="*/ 0 h 42"/>
                  <a:gd name="T4" fmla="*/ 0 w 148"/>
                  <a:gd name="T5" fmla="*/ 37 h 42"/>
                  <a:gd name="T6" fmla="*/ 3 w 148"/>
                  <a:gd name="T7" fmla="*/ 42 h 42"/>
                  <a:gd name="T8" fmla="*/ 148 w 148"/>
                  <a:gd name="T9" fmla="*/ 5 h 42"/>
                </a:gdLst>
                <a:ahLst/>
                <a:cxnLst>
                  <a:cxn ang="0">
                    <a:pos x="T0" y="T1"/>
                  </a:cxn>
                  <a:cxn ang="0">
                    <a:pos x="T2" y="T3"/>
                  </a:cxn>
                  <a:cxn ang="0">
                    <a:pos x="T4" y="T5"/>
                  </a:cxn>
                  <a:cxn ang="0">
                    <a:pos x="T6" y="T7"/>
                  </a:cxn>
                  <a:cxn ang="0">
                    <a:pos x="T8" y="T9"/>
                  </a:cxn>
                </a:cxnLst>
                <a:rect l="0" t="0" r="r" b="b"/>
                <a:pathLst>
                  <a:path w="148" h="42">
                    <a:moveTo>
                      <a:pt x="148" y="5"/>
                    </a:moveTo>
                    <a:lnTo>
                      <a:pt x="145" y="0"/>
                    </a:lnTo>
                    <a:lnTo>
                      <a:pt x="0" y="37"/>
                    </a:lnTo>
                    <a:lnTo>
                      <a:pt x="3" y="42"/>
                    </a:lnTo>
                    <a:lnTo>
                      <a:pt x="1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1" name="Freeform 71"/>
              <p:cNvSpPr>
                <a:spLocks/>
              </p:cNvSpPr>
              <p:nvPr/>
            </p:nvSpPr>
            <p:spPr bwMode="auto">
              <a:xfrm>
                <a:off x="4485" y="2047"/>
                <a:ext cx="3" cy="6"/>
              </a:xfrm>
              <a:custGeom>
                <a:avLst/>
                <a:gdLst>
                  <a:gd name="T0" fmla="*/ 2 w 3"/>
                  <a:gd name="T1" fmla="*/ 0 h 6"/>
                  <a:gd name="T2" fmla="*/ 3 w 3"/>
                  <a:gd name="T3" fmla="*/ 6 h 6"/>
                  <a:gd name="T4" fmla="*/ 0 w 3"/>
                  <a:gd name="T5" fmla="*/ 1 h 6"/>
                  <a:gd name="T6" fmla="*/ 3 w 3"/>
                  <a:gd name="T7" fmla="*/ 6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3" y="6"/>
                    </a:lnTo>
                    <a:lnTo>
                      <a:pt x="0" y="1"/>
                    </a:lnTo>
                    <a:lnTo>
                      <a:pt x="3"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2" name="Rectangle 72"/>
              <p:cNvSpPr>
                <a:spLocks noChangeArrowheads="1"/>
              </p:cNvSpPr>
              <p:nvPr/>
            </p:nvSpPr>
            <p:spPr bwMode="auto">
              <a:xfrm>
                <a:off x="4284" y="2084"/>
                <a:ext cx="58"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793" name="Freeform 73"/>
              <p:cNvSpPr>
                <a:spLocks/>
              </p:cNvSpPr>
              <p:nvPr/>
            </p:nvSpPr>
            <p:spPr bwMode="auto">
              <a:xfrm>
                <a:off x="4340" y="2084"/>
                <a:ext cx="3" cy="6"/>
              </a:xfrm>
              <a:custGeom>
                <a:avLst/>
                <a:gdLst>
                  <a:gd name="T0" fmla="*/ 3 w 3"/>
                  <a:gd name="T1" fmla="*/ 6 h 6"/>
                  <a:gd name="T2" fmla="*/ 2 w 3"/>
                  <a:gd name="T3" fmla="*/ 6 h 6"/>
                  <a:gd name="T4" fmla="*/ 2 w 3"/>
                  <a:gd name="T5" fmla="*/ 0 h 6"/>
                  <a:gd name="T6" fmla="*/ 0 w 3"/>
                  <a:gd name="T7" fmla="*/ 1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6"/>
                    </a:lnTo>
                    <a:lnTo>
                      <a:pt x="2" y="0"/>
                    </a:lnTo>
                    <a:lnTo>
                      <a:pt x="0" y="1"/>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4" name="Freeform 74"/>
              <p:cNvSpPr>
                <a:spLocks/>
              </p:cNvSpPr>
              <p:nvPr/>
            </p:nvSpPr>
            <p:spPr bwMode="auto">
              <a:xfrm>
                <a:off x="4153" y="2007"/>
                <a:ext cx="132" cy="83"/>
              </a:xfrm>
              <a:custGeom>
                <a:avLst/>
                <a:gdLst>
                  <a:gd name="T0" fmla="*/ 129 w 132"/>
                  <a:gd name="T1" fmla="*/ 83 h 83"/>
                  <a:gd name="T2" fmla="*/ 110 w 132"/>
                  <a:gd name="T3" fmla="*/ 76 h 83"/>
                  <a:gd name="T4" fmla="*/ 93 w 132"/>
                  <a:gd name="T5" fmla="*/ 67 h 83"/>
                  <a:gd name="T6" fmla="*/ 63 w 132"/>
                  <a:gd name="T7" fmla="*/ 47 h 83"/>
                  <a:gd name="T8" fmla="*/ 35 w 132"/>
                  <a:gd name="T9" fmla="*/ 26 h 83"/>
                  <a:gd name="T10" fmla="*/ 0 w 132"/>
                  <a:gd name="T11" fmla="*/ 5 h 83"/>
                  <a:gd name="T12" fmla="*/ 3 w 132"/>
                  <a:gd name="T13" fmla="*/ 0 h 83"/>
                  <a:gd name="T14" fmla="*/ 39 w 132"/>
                  <a:gd name="T15" fmla="*/ 22 h 83"/>
                  <a:gd name="T16" fmla="*/ 67 w 132"/>
                  <a:gd name="T17" fmla="*/ 43 h 83"/>
                  <a:gd name="T18" fmla="*/ 96 w 132"/>
                  <a:gd name="T19" fmla="*/ 62 h 83"/>
                  <a:gd name="T20" fmla="*/ 113 w 132"/>
                  <a:gd name="T21" fmla="*/ 71 h 83"/>
                  <a:gd name="T22" fmla="*/ 132 w 132"/>
                  <a:gd name="T23" fmla="*/ 78 h 83"/>
                  <a:gd name="T24" fmla="*/ 129 w 132"/>
                  <a:gd name="T2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83">
                    <a:moveTo>
                      <a:pt x="129" y="83"/>
                    </a:moveTo>
                    <a:lnTo>
                      <a:pt x="110" y="76"/>
                    </a:lnTo>
                    <a:lnTo>
                      <a:pt x="93" y="67"/>
                    </a:lnTo>
                    <a:lnTo>
                      <a:pt x="63" y="47"/>
                    </a:lnTo>
                    <a:lnTo>
                      <a:pt x="35" y="26"/>
                    </a:lnTo>
                    <a:lnTo>
                      <a:pt x="0" y="5"/>
                    </a:lnTo>
                    <a:lnTo>
                      <a:pt x="3" y="0"/>
                    </a:lnTo>
                    <a:lnTo>
                      <a:pt x="39" y="22"/>
                    </a:lnTo>
                    <a:lnTo>
                      <a:pt x="67" y="43"/>
                    </a:lnTo>
                    <a:lnTo>
                      <a:pt x="96" y="62"/>
                    </a:lnTo>
                    <a:lnTo>
                      <a:pt x="113" y="71"/>
                    </a:lnTo>
                    <a:lnTo>
                      <a:pt x="132" y="78"/>
                    </a:lnTo>
                    <a:lnTo>
                      <a:pt x="12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5" name="Freeform 75"/>
              <p:cNvSpPr>
                <a:spLocks/>
              </p:cNvSpPr>
              <p:nvPr/>
            </p:nvSpPr>
            <p:spPr bwMode="auto">
              <a:xfrm>
                <a:off x="4282" y="2084"/>
                <a:ext cx="3" cy="6"/>
              </a:xfrm>
              <a:custGeom>
                <a:avLst/>
                <a:gdLst>
                  <a:gd name="T0" fmla="*/ 2 w 3"/>
                  <a:gd name="T1" fmla="*/ 6 h 6"/>
                  <a:gd name="T2" fmla="*/ 0 w 3"/>
                  <a:gd name="T3" fmla="*/ 6 h 6"/>
                  <a:gd name="T4" fmla="*/ 3 w 3"/>
                  <a:gd name="T5" fmla="*/ 1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0" y="6"/>
                    </a:lnTo>
                    <a:lnTo>
                      <a:pt x="3" y="1"/>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6" name="Freeform 76"/>
              <p:cNvSpPr>
                <a:spLocks/>
              </p:cNvSpPr>
              <p:nvPr/>
            </p:nvSpPr>
            <p:spPr bwMode="auto">
              <a:xfrm>
                <a:off x="3997" y="1897"/>
                <a:ext cx="159" cy="115"/>
              </a:xfrm>
              <a:custGeom>
                <a:avLst/>
                <a:gdLst>
                  <a:gd name="T0" fmla="*/ 156 w 159"/>
                  <a:gd name="T1" fmla="*/ 115 h 115"/>
                  <a:gd name="T2" fmla="*/ 113 w 159"/>
                  <a:gd name="T3" fmla="*/ 91 h 115"/>
                  <a:gd name="T4" fmla="*/ 74 w 159"/>
                  <a:gd name="T5" fmla="*/ 66 h 115"/>
                  <a:gd name="T6" fmla="*/ 38 w 159"/>
                  <a:gd name="T7" fmla="*/ 40 h 115"/>
                  <a:gd name="T8" fmla="*/ 19 w 159"/>
                  <a:gd name="T9" fmla="*/ 23 h 115"/>
                  <a:gd name="T10" fmla="*/ 0 w 159"/>
                  <a:gd name="T11" fmla="*/ 5 h 115"/>
                  <a:gd name="T12" fmla="*/ 4 w 159"/>
                  <a:gd name="T13" fmla="*/ 0 h 115"/>
                  <a:gd name="T14" fmla="*/ 24 w 159"/>
                  <a:gd name="T15" fmla="*/ 18 h 115"/>
                  <a:gd name="T16" fmla="*/ 42 w 159"/>
                  <a:gd name="T17" fmla="*/ 35 h 115"/>
                  <a:gd name="T18" fmla="*/ 78 w 159"/>
                  <a:gd name="T19" fmla="*/ 62 h 115"/>
                  <a:gd name="T20" fmla="*/ 116 w 159"/>
                  <a:gd name="T21" fmla="*/ 86 h 115"/>
                  <a:gd name="T22" fmla="*/ 159 w 159"/>
                  <a:gd name="T23" fmla="*/ 110 h 115"/>
                  <a:gd name="T24" fmla="*/ 156 w 159"/>
                  <a:gd name="T2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15">
                    <a:moveTo>
                      <a:pt x="156" y="115"/>
                    </a:moveTo>
                    <a:lnTo>
                      <a:pt x="113" y="91"/>
                    </a:lnTo>
                    <a:lnTo>
                      <a:pt x="74" y="66"/>
                    </a:lnTo>
                    <a:lnTo>
                      <a:pt x="38" y="40"/>
                    </a:lnTo>
                    <a:lnTo>
                      <a:pt x="19" y="23"/>
                    </a:lnTo>
                    <a:lnTo>
                      <a:pt x="0" y="5"/>
                    </a:lnTo>
                    <a:lnTo>
                      <a:pt x="4" y="0"/>
                    </a:lnTo>
                    <a:lnTo>
                      <a:pt x="24" y="18"/>
                    </a:lnTo>
                    <a:lnTo>
                      <a:pt x="42" y="35"/>
                    </a:lnTo>
                    <a:lnTo>
                      <a:pt x="78" y="62"/>
                    </a:lnTo>
                    <a:lnTo>
                      <a:pt x="116" y="86"/>
                    </a:lnTo>
                    <a:lnTo>
                      <a:pt x="159" y="110"/>
                    </a:lnTo>
                    <a:lnTo>
                      <a:pt x="156"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7" name="Freeform 77"/>
              <p:cNvSpPr>
                <a:spLocks/>
              </p:cNvSpPr>
              <p:nvPr/>
            </p:nvSpPr>
            <p:spPr bwMode="auto">
              <a:xfrm>
                <a:off x="4153" y="2007"/>
                <a:ext cx="3" cy="5"/>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8" name="Freeform 78"/>
              <p:cNvSpPr>
                <a:spLocks/>
              </p:cNvSpPr>
              <p:nvPr/>
            </p:nvSpPr>
            <p:spPr bwMode="auto">
              <a:xfrm>
                <a:off x="3996" y="1898"/>
                <a:ext cx="124" cy="135"/>
              </a:xfrm>
              <a:custGeom>
                <a:avLst/>
                <a:gdLst>
                  <a:gd name="T0" fmla="*/ 5 w 124"/>
                  <a:gd name="T1" fmla="*/ 0 h 135"/>
                  <a:gd name="T2" fmla="*/ 17 w 124"/>
                  <a:gd name="T3" fmla="*/ 21 h 135"/>
                  <a:gd name="T4" fmla="*/ 31 w 124"/>
                  <a:gd name="T5" fmla="*/ 40 h 135"/>
                  <a:gd name="T6" fmla="*/ 45 w 124"/>
                  <a:gd name="T7" fmla="*/ 54 h 135"/>
                  <a:gd name="T8" fmla="*/ 60 w 124"/>
                  <a:gd name="T9" fmla="*/ 68 h 135"/>
                  <a:gd name="T10" fmla="*/ 91 w 124"/>
                  <a:gd name="T11" fmla="*/ 95 h 135"/>
                  <a:gd name="T12" fmla="*/ 108 w 124"/>
                  <a:gd name="T13" fmla="*/ 111 h 135"/>
                  <a:gd name="T14" fmla="*/ 124 w 124"/>
                  <a:gd name="T15" fmla="*/ 130 h 135"/>
                  <a:gd name="T16" fmla="*/ 120 w 124"/>
                  <a:gd name="T17" fmla="*/ 135 h 135"/>
                  <a:gd name="T18" fmla="*/ 104 w 124"/>
                  <a:gd name="T19" fmla="*/ 117 h 135"/>
                  <a:gd name="T20" fmla="*/ 87 w 124"/>
                  <a:gd name="T21" fmla="*/ 100 h 135"/>
                  <a:gd name="T22" fmla="*/ 56 w 124"/>
                  <a:gd name="T23" fmla="*/ 73 h 135"/>
                  <a:gd name="T24" fmla="*/ 41 w 124"/>
                  <a:gd name="T25" fmla="*/ 59 h 135"/>
                  <a:gd name="T26" fmla="*/ 26 w 124"/>
                  <a:gd name="T27" fmla="*/ 43 h 135"/>
                  <a:gd name="T28" fmla="*/ 12 w 124"/>
                  <a:gd name="T29" fmla="*/ 24 h 135"/>
                  <a:gd name="T30" fmla="*/ 0 w 124"/>
                  <a:gd name="T31" fmla="*/ 3 h 135"/>
                  <a:gd name="T32" fmla="*/ 5 w 124"/>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135">
                    <a:moveTo>
                      <a:pt x="5" y="0"/>
                    </a:moveTo>
                    <a:lnTo>
                      <a:pt x="17" y="21"/>
                    </a:lnTo>
                    <a:lnTo>
                      <a:pt x="31" y="40"/>
                    </a:lnTo>
                    <a:lnTo>
                      <a:pt x="45" y="54"/>
                    </a:lnTo>
                    <a:lnTo>
                      <a:pt x="60" y="68"/>
                    </a:lnTo>
                    <a:lnTo>
                      <a:pt x="91" y="95"/>
                    </a:lnTo>
                    <a:lnTo>
                      <a:pt x="108" y="111"/>
                    </a:lnTo>
                    <a:lnTo>
                      <a:pt x="124" y="130"/>
                    </a:lnTo>
                    <a:lnTo>
                      <a:pt x="120" y="135"/>
                    </a:lnTo>
                    <a:lnTo>
                      <a:pt x="104" y="117"/>
                    </a:lnTo>
                    <a:lnTo>
                      <a:pt x="87" y="100"/>
                    </a:lnTo>
                    <a:lnTo>
                      <a:pt x="56" y="73"/>
                    </a:lnTo>
                    <a:lnTo>
                      <a:pt x="41" y="59"/>
                    </a:lnTo>
                    <a:lnTo>
                      <a:pt x="26" y="43"/>
                    </a:lnTo>
                    <a:lnTo>
                      <a:pt x="12" y="2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799" name="Freeform 79"/>
              <p:cNvSpPr>
                <a:spLocks/>
              </p:cNvSpPr>
              <p:nvPr/>
            </p:nvSpPr>
            <p:spPr bwMode="auto">
              <a:xfrm>
                <a:off x="3996" y="1897"/>
                <a:ext cx="5" cy="5"/>
              </a:xfrm>
              <a:custGeom>
                <a:avLst/>
                <a:gdLst>
                  <a:gd name="T0" fmla="*/ 5 w 5"/>
                  <a:gd name="T1" fmla="*/ 0 h 5"/>
                  <a:gd name="T2" fmla="*/ 0 w 5"/>
                  <a:gd name="T3" fmla="*/ 4 h 5"/>
                  <a:gd name="T4" fmla="*/ 5 w 5"/>
                  <a:gd name="T5" fmla="*/ 1 h 5"/>
                  <a:gd name="T6" fmla="*/ 1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4"/>
                    </a:lnTo>
                    <a:lnTo>
                      <a:pt x="5" y="1"/>
                    </a:lnTo>
                    <a:lnTo>
                      <a:pt x="1"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0" name="Rectangle 80"/>
              <p:cNvSpPr>
                <a:spLocks noChangeArrowheads="1"/>
              </p:cNvSpPr>
              <p:nvPr/>
            </p:nvSpPr>
            <p:spPr bwMode="auto">
              <a:xfrm>
                <a:off x="4101" y="2027"/>
                <a:ext cx="17"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6801" name="Freeform 81"/>
              <p:cNvSpPr>
                <a:spLocks/>
              </p:cNvSpPr>
              <p:nvPr/>
            </p:nvSpPr>
            <p:spPr bwMode="auto">
              <a:xfrm>
                <a:off x="4116" y="2027"/>
                <a:ext cx="8" cy="6"/>
              </a:xfrm>
              <a:custGeom>
                <a:avLst/>
                <a:gdLst>
                  <a:gd name="T0" fmla="*/ 4 w 8"/>
                  <a:gd name="T1" fmla="*/ 1 h 6"/>
                  <a:gd name="T2" fmla="*/ 8 w 8"/>
                  <a:gd name="T3" fmla="*/ 6 h 6"/>
                  <a:gd name="T4" fmla="*/ 2 w 8"/>
                  <a:gd name="T5" fmla="*/ 6 h 6"/>
                  <a:gd name="T6" fmla="*/ 2 w 8"/>
                  <a:gd name="T7" fmla="*/ 0 h 6"/>
                  <a:gd name="T8" fmla="*/ 0 w 8"/>
                  <a:gd name="T9" fmla="*/ 6 h 6"/>
                  <a:gd name="T10" fmla="*/ 4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4" y="1"/>
                    </a:moveTo>
                    <a:lnTo>
                      <a:pt x="8" y="6"/>
                    </a:lnTo>
                    <a:lnTo>
                      <a:pt x="2" y="6"/>
                    </a:lnTo>
                    <a:lnTo>
                      <a:pt x="2" y="0"/>
                    </a:lnTo>
                    <a:lnTo>
                      <a:pt x="0"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2" name="Freeform 82"/>
              <p:cNvSpPr>
                <a:spLocks/>
              </p:cNvSpPr>
              <p:nvPr/>
            </p:nvSpPr>
            <p:spPr bwMode="auto">
              <a:xfrm>
                <a:off x="3843" y="1923"/>
                <a:ext cx="259" cy="110"/>
              </a:xfrm>
              <a:custGeom>
                <a:avLst/>
                <a:gdLst>
                  <a:gd name="T0" fmla="*/ 256 w 259"/>
                  <a:gd name="T1" fmla="*/ 110 h 110"/>
                  <a:gd name="T2" fmla="*/ 259 w 259"/>
                  <a:gd name="T3" fmla="*/ 105 h 110"/>
                  <a:gd name="T4" fmla="*/ 3 w 259"/>
                  <a:gd name="T5" fmla="*/ 0 h 110"/>
                  <a:gd name="T6" fmla="*/ 0 w 259"/>
                  <a:gd name="T7" fmla="*/ 5 h 110"/>
                  <a:gd name="T8" fmla="*/ 256 w 259"/>
                  <a:gd name="T9" fmla="*/ 110 h 110"/>
                </a:gdLst>
                <a:ahLst/>
                <a:cxnLst>
                  <a:cxn ang="0">
                    <a:pos x="T0" y="T1"/>
                  </a:cxn>
                  <a:cxn ang="0">
                    <a:pos x="T2" y="T3"/>
                  </a:cxn>
                  <a:cxn ang="0">
                    <a:pos x="T4" y="T5"/>
                  </a:cxn>
                  <a:cxn ang="0">
                    <a:pos x="T6" y="T7"/>
                  </a:cxn>
                  <a:cxn ang="0">
                    <a:pos x="T8" y="T9"/>
                  </a:cxn>
                </a:cxnLst>
                <a:rect l="0" t="0" r="r" b="b"/>
                <a:pathLst>
                  <a:path w="259" h="110">
                    <a:moveTo>
                      <a:pt x="256" y="110"/>
                    </a:moveTo>
                    <a:lnTo>
                      <a:pt x="259" y="105"/>
                    </a:lnTo>
                    <a:lnTo>
                      <a:pt x="3" y="0"/>
                    </a:lnTo>
                    <a:lnTo>
                      <a:pt x="0" y="5"/>
                    </a:lnTo>
                    <a:lnTo>
                      <a:pt x="256"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3" name="Freeform 83"/>
              <p:cNvSpPr>
                <a:spLocks/>
              </p:cNvSpPr>
              <p:nvPr/>
            </p:nvSpPr>
            <p:spPr bwMode="auto">
              <a:xfrm>
                <a:off x="4099" y="2027"/>
                <a:ext cx="3" cy="6"/>
              </a:xfrm>
              <a:custGeom>
                <a:avLst/>
                <a:gdLst>
                  <a:gd name="T0" fmla="*/ 2 w 3"/>
                  <a:gd name="T1" fmla="*/ 6 h 6"/>
                  <a:gd name="T2" fmla="*/ 0 w 3"/>
                  <a:gd name="T3" fmla="*/ 6 h 6"/>
                  <a:gd name="T4" fmla="*/ 3 w 3"/>
                  <a:gd name="T5" fmla="*/ 1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0" y="6"/>
                    </a:lnTo>
                    <a:lnTo>
                      <a:pt x="3" y="1"/>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4" name="Freeform 84"/>
              <p:cNvSpPr>
                <a:spLocks/>
              </p:cNvSpPr>
              <p:nvPr/>
            </p:nvSpPr>
            <p:spPr bwMode="auto">
              <a:xfrm>
                <a:off x="3843" y="1923"/>
                <a:ext cx="142" cy="133"/>
              </a:xfrm>
              <a:custGeom>
                <a:avLst/>
                <a:gdLst>
                  <a:gd name="T0" fmla="*/ 3 w 142"/>
                  <a:gd name="T1" fmla="*/ 0 h 133"/>
                  <a:gd name="T2" fmla="*/ 24 w 142"/>
                  <a:gd name="T3" fmla="*/ 18 h 133"/>
                  <a:gd name="T4" fmla="*/ 42 w 142"/>
                  <a:gd name="T5" fmla="*/ 35 h 133"/>
                  <a:gd name="T6" fmla="*/ 71 w 142"/>
                  <a:gd name="T7" fmla="*/ 67 h 133"/>
                  <a:gd name="T8" fmla="*/ 86 w 142"/>
                  <a:gd name="T9" fmla="*/ 83 h 133"/>
                  <a:gd name="T10" fmla="*/ 101 w 142"/>
                  <a:gd name="T11" fmla="*/ 99 h 133"/>
                  <a:gd name="T12" fmla="*/ 121 w 142"/>
                  <a:gd name="T13" fmla="*/ 114 h 133"/>
                  <a:gd name="T14" fmla="*/ 142 w 142"/>
                  <a:gd name="T15" fmla="*/ 128 h 133"/>
                  <a:gd name="T16" fmla="*/ 139 w 142"/>
                  <a:gd name="T17" fmla="*/ 133 h 133"/>
                  <a:gd name="T18" fmla="*/ 118 w 142"/>
                  <a:gd name="T19" fmla="*/ 119 h 133"/>
                  <a:gd name="T20" fmla="*/ 98 w 142"/>
                  <a:gd name="T21" fmla="*/ 104 h 133"/>
                  <a:gd name="T22" fmla="*/ 82 w 142"/>
                  <a:gd name="T23" fmla="*/ 88 h 133"/>
                  <a:gd name="T24" fmla="*/ 67 w 142"/>
                  <a:gd name="T25" fmla="*/ 72 h 133"/>
                  <a:gd name="T26" fmla="*/ 38 w 142"/>
                  <a:gd name="T27" fmla="*/ 40 h 133"/>
                  <a:gd name="T28" fmla="*/ 20 w 142"/>
                  <a:gd name="T29" fmla="*/ 23 h 133"/>
                  <a:gd name="T30" fmla="*/ 0 w 142"/>
                  <a:gd name="T31" fmla="*/ 5 h 133"/>
                  <a:gd name="T32" fmla="*/ 3 w 142"/>
                  <a:gd name="T3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133">
                    <a:moveTo>
                      <a:pt x="3" y="0"/>
                    </a:moveTo>
                    <a:lnTo>
                      <a:pt x="24" y="18"/>
                    </a:lnTo>
                    <a:lnTo>
                      <a:pt x="42" y="35"/>
                    </a:lnTo>
                    <a:lnTo>
                      <a:pt x="71" y="67"/>
                    </a:lnTo>
                    <a:lnTo>
                      <a:pt x="86" y="83"/>
                    </a:lnTo>
                    <a:lnTo>
                      <a:pt x="101" y="99"/>
                    </a:lnTo>
                    <a:lnTo>
                      <a:pt x="121" y="114"/>
                    </a:lnTo>
                    <a:lnTo>
                      <a:pt x="142" y="128"/>
                    </a:lnTo>
                    <a:lnTo>
                      <a:pt x="139" y="133"/>
                    </a:lnTo>
                    <a:lnTo>
                      <a:pt x="118" y="119"/>
                    </a:lnTo>
                    <a:lnTo>
                      <a:pt x="98" y="104"/>
                    </a:lnTo>
                    <a:lnTo>
                      <a:pt x="82" y="88"/>
                    </a:lnTo>
                    <a:lnTo>
                      <a:pt x="67" y="72"/>
                    </a:lnTo>
                    <a:lnTo>
                      <a:pt x="38" y="40"/>
                    </a:lnTo>
                    <a:lnTo>
                      <a:pt x="20" y="23"/>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5" name="Freeform 85"/>
              <p:cNvSpPr>
                <a:spLocks/>
              </p:cNvSpPr>
              <p:nvPr/>
            </p:nvSpPr>
            <p:spPr bwMode="auto">
              <a:xfrm>
                <a:off x="3843" y="1923"/>
                <a:ext cx="3" cy="5"/>
              </a:xfrm>
              <a:custGeom>
                <a:avLst/>
                <a:gdLst>
                  <a:gd name="T0" fmla="*/ 3 w 3"/>
                  <a:gd name="T1" fmla="*/ 0 h 5"/>
                  <a:gd name="T2" fmla="*/ 0 w 3"/>
                  <a:gd name="T3" fmla="*/ 5 h 5"/>
                  <a:gd name="T4" fmla="*/ 3 w 3"/>
                  <a:gd name="T5" fmla="*/ 0 h 5"/>
                  <a:gd name="T6" fmla="*/ 0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0" y="5"/>
                    </a:lnTo>
                    <a:lnTo>
                      <a:pt x="3" y="0"/>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6" name="Freeform 86"/>
              <p:cNvSpPr>
                <a:spLocks/>
              </p:cNvSpPr>
              <p:nvPr/>
            </p:nvSpPr>
            <p:spPr bwMode="auto">
              <a:xfrm>
                <a:off x="3982" y="2051"/>
                <a:ext cx="9" cy="5"/>
              </a:xfrm>
              <a:custGeom>
                <a:avLst/>
                <a:gdLst>
                  <a:gd name="T0" fmla="*/ 3 w 9"/>
                  <a:gd name="T1" fmla="*/ 0 h 5"/>
                  <a:gd name="T2" fmla="*/ 9 w 9"/>
                  <a:gd name="T3" fmla="*/ 4 h 5"/>
                  <a:gd name="T4" fmla="*/ 3 w 9"/>
                  <a:gd name="T5" fmla="*/ 5 h 5"/>
                  <a:gd name="T6" fmla="*/ 1 w 9"/>
                  <a:gd name="T7" fmla="*/ 0 h 5"/>
                  <a:gd name="T8" fmla="*/ 0 w 9"/>
                  <a:gd name="T9" fmla="*/ 5 h 5"/>
                  <a:gd name="T10" fmla="*/ 3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3" y="0"/>
                    </a:moveTo>
                    <a:lnTo>
                      <a:pt x="9" y="4"/>
                    </a:lnTo>
                    <a:lnTo>
                      <a:pt x="3" y="5"/>
                    </a:lnTo>
                    <a:lnTo>
                      <a:pt x="1" y="0"/>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7" name="Freeform 87"/>
              <p:cNvSpPr>
                <a:spLocks/>
              </p:cNvSpPr>
              <p:nvPr/>
            </p:nvSpPr>
            <p:spPr bwMode="auto">
              <a:xfrm>
                <a:off x="3631" y="2124"/>
                <a:ext cx="1143" cy="1040"/>
              </a:xfrm>
              <a:custGeom>
                <a:avLst/>
                <a:gdLst>
                  <a:gd name="T0" fmla="*/ 139 w 1143"/>
                  <a:gd name="T1" fmla="*/ 198 h 1040"/>
                  <a:gd name="T2" fmla="*/ 98 w 1143"/>
                  <a:gd name="T3" fmla="*/ 169 h 1040"/>
                  <a:gd name="T4" fmla="*/ 58 w 1143"/>
                  <a:gd name="T5" fmla="*/ 160 h 1040"/>
                  <a:gd name="T6" fmla="*/ 33 w 1143"/>
                  <a:gd name="T7" fmla="*/ 167 h 1040"/>
                  <a:gd name="T8" fmla="*/ 10 w 1143"/>
                  <a:gd name="T9" fmla="*/ 193 h 1040"/>
                  <a:gd name="T10" fmla="*/ 0 w 1143"/>
                  <a:gd name="T11" fmla="*/ 233 h 1040"/>
                  <a:gd name="T12" fmla="*/ 4 w 1143"/>
                  <a:gd name="T13" fmla="*/ 283 h 1040"/>
                  <a:gd name="T14" fmla="*/ 26 w 1143"/>
                  <a:gd name="T15" fmla="*/ 349 h 1040"/>
                  <a:gd name="T16" fmla="*/ 45 w 1143"/>
                  <a:gd name="T17" fmla="*/ 404 h 1040"/>
                  <a:gd name="T18" fmla="*/ 40 w 1143"/>
                  <a:gd name="T19" fmla="*/ 475 h 1040"/>
                  <a:gd name="T20" fmla="*/ 8 w 1143"/>
                  <a:gd name="T21" fmla="*/ 622 h 1040"/>
                  <a:gd name="T22" fmla="*/ 3 w 1143"/>
                  <a:gd name="T23" fmla="*/ 679 h 1040"/>
                  <a:gd name="T24" fmla="*/ 11 w 1143"/>
                  <a:gd name="T25" fmla="*/ 733 h 1040"/>
                  <a:gd name="T26" fmla="*/ 51 w 1143"/>
                  <a:gd name="T27" fmla="*/ 807 h 1040"/>
                  <a:gd name="T28" fmla="*/ 94 w 1143"/>
                  <a:gd name="T29" fmla="*/ 865 h 1040"/>
                  <a:gd name="T30" fmla="*/ 142 w 1143"/>
                  <a:gd name="T31" fmla="*/ 913 h 1040"/>
                  <a:gd name="T32" fmla="*/ 221 w 1143"/>
                  <a:gd name="T33" fmla="*/ 967 h 1040"/>
                  <a:gd name="T34" fmla="*/ 314 w 1143"/>
                  <a:gd name="T35" fmla="*/ 1008 h 1040"/>
                  <a:gd name="T36" fmla="*/ 509 w 1143"/>
                  <a:gd name="T37" fmla="*/ 1040 h 1040"/>
                  <a:gd name="T38" fmla="*/ 583 w 1143"/>
                  <a:gd name="T39" fmla="*/ 1037 h 1040"/>
                  <a:gd name="T40" fmla="*/ 690 w 1143"/>
                  <a:gd name="T41" fmla="*/ 1016 h 1040"/>
                  <a:gd name="T42" fmla="*/ 830 w 1143"/>
                  <a:gd name="T43" fmla="*/ 966 h 1040"/>
                  <a:gd name="T44" fmla="*/ 927 w 1143"/>
                  <a:gd name="T45" fmla="*/ 915 h 1040"/>
                  <a:gd name="T46" fmla="*/ 984 w 1143"/>
                  <a:gd name="T47" fmla="*/ 872 h 1040"/>
                  <a:gd name="T48" fmla="*/ 1029 w 1143"/>
                  <a:gd name="T49" fmla="*/ 822 h 1040"/>
                  <a:gd name="T50" fmla="*/ 1066 w 1143"/>
                  <a:gd name="T51" fmla="*/ 766 h 1040"/>
                  <a:gd name="T52" fmla="*/ 1096 w 1143"/>
                  <a:gd name="T53" fmla="*/ 692 h 1040"/>
                  <a:gd name="T54" fmla="*/ 1112 w 1143"/>
                  <a:gd name="T55" fmla="*/ 609 h 1040"/>
                  <a:gd name="T56" fmla="*/ 1115 w 1143"/>
                  <a:gd name="T57" fmla="*/ 543 h 1040"/>
                  <a:gd name="T58" fmla="*/ 1094 w 1143"/>
                  <a:gd name="T59" fmla="*/ 452 h 1040"/>
                  <a:gd name="T60" fmla="*/ 1075 w 1143"/>
                  <a:gd name="T61" fmla="*/ 360 h 1040"/>
                  <a:gd name="T62" fmla="*/ 1096 w 1143"/>
                  <a:gd name="T63" fmla="*/ 314 h 1040"/>
                  <a:gd name="T64" fmla="*/ 1124 w 1143"/>
                  <a:gd name="T65" fmla="*/ 283 h 1040"/>
                  <a:gd name="T66" fmla="*/ 1141 w 1143"/>
                  <a:gd name="T67" fmla="*/ 261 h 1040"/>
                  <a:gd name="T68" fmla="*/ 1142 w 1143"/>
                  <a:gd name="T69" fmla="*/ 238 h 1040"/>
                  <a:gd name="T70" fmla="*/ 1128 w 1143"/>
                  <a:gd name="T71" fmla="*/ 212 h 1040"/>
                  <a:gd name="T72" fmla="*/ 1102 w 1143"/>
                  <a:gd name="T73" fmla="*/ 190 h 1040"/>
                  <a:gd name="T74" fmla="*/ 1075 w 1143"/>
                  <a:gd name="T75" fmla="*/ 179 h 1040"/>
                  <a:gd name="T76" fmla="*/ 1036 w 1143"/>
                  <a:gd name="T77" fmla="*/ 178 h 1040"/>
                  <a:gd name="T78" fmla="*/ 994 w 1143"/>
                  <a:gd name="T79" fmla="*/ 185 h 1040"/>
                  <a:gd name="T80" fmla="*/ 951 w 1143"/>
                  <a:gd name="T81" fmla="*/ 209 h 1040"/>
                  <a:gd name="T82" fmla="*/ 910 w 1143"/>
                  <a:gd name="T83" fmla="*/ 244 h 1040"/>
                  <a:gd name="T84" fmla="*/ 889 w 1143"/>
                  <a:gd name="T85" fmla="*/ 244 h 1040"/>
                  <a:gd name="T86" fmla="*/ 875 w 1143"/>
                  <a:gd name="T87" fmla="*/ 233 h 1040"/>
                  <a:gd name="T88" fmla="*/ 836 w 1143"/>
                  <a:gd name="T89" fmla="*/ 132 h 1040"/>
                  <a:gd name="T90" fmla="*/ 815 w 1143"/>
                  <a:gd name="T91" fmla="*/ 93 h 1040"/>
                  <a:gd name="T92" fmla="*/ 772 w 1143"/>
                  <a:gd name="T93" fmla="*/ 50 h 1040"/>
                  <a:gd name="T94" fmla="*/ 731 w 1143"/>
                  <a:gd name="T95" fmla="*/ 26 h 1040"/>
                  <a:gd name="T96" fmla="*/ 671 w 1143"/>
                  <a:gd name="T97" fmla="*/ 8 h 1040"/>
                  <a:gd name="T98" fmla="*/ 580 w 1143"/>
                  <a:gd name="T99" fmla="*/ 2 h 1040"/>
                  <a:gd name="T100" fmla="*/ 459 w 1143"/>
                  <a:gd name="T101" fmla="*/ 1 h 1040"/>
                  <a:gd name="T102" fmla="*/ 398 w 1143"/>
                  <a:gd name="T103" fmla="*/ 14 h 1040"/>
                  <a:gd name="T104" fmla="*/ 354 w 1143"/>
                  <a:gd name="T105" fmla="*/ 39 h 1040"/>
                  <a:gd name="T106" fmla="*/ 319 w 1143"/>
                  <a:gd name="T107" fmla="*/ 77 h 1040"/>
                  <a:gd name="T108" fmla="*/ 234 w 1143"/>
                  <a:gd name="T109" fmla="*/ 179 h 1040"/>
                  <a:gd name="T110" fmla="*/ 193 w 1143"/>
                  <a:gd name="T111" fmla="*/ 217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3" h="1040">
                    <a:moveTo>
                      <a:pt x="164" y="234"/>
                    </a:moveTo>
                    <a:lnTo>
                      <a:pt x="156" y="221"/>
                    </a:lnTo>
                    <a:lnTo>
                      <a:pt x="148" y="209"/>
                    </a:lnTo>
                    <a:lnTo>
                      <a:pt x="143" y="203"/>
                    </a:lnTo>
                    <a:lnTo>
                      <a:pt x="139" y="198"/>
                    </a:lnTo>
                    <a:lnTo>
                      <a:pt x="129" y="189"/>
                    </a:lnTo>
                    <a:lnTo>
                      <a:pt x="119" y="181"/>
                    </a:lnTo>
                    <a:lnTo>
                      <a:pt x="114" y="177"/>
                    </a:lnTo>
                    <a:lnTo>
                      <a:pt x="109" y="174"/>
                    </a:lnTo>
                    <a:lnTo>
                      <a:pt x="98" y="169"/>
                    </a:lnTo>
                    <a:lnTo>
                      <a:pt x="87" y="164"/>
                    </a:lnTo>
                    <a:lnTo>
                      <a:pt x="77" y="162"/>
                    </a:lnTo>
                    <a:lnTo>
                      <a:pt x="67" y="160"/>
                    </a:lnTo>
                    <a:lnTo>
                      <a:pt x="63" y="160"/>
                    </a:lnTo>
                    <a:lnTo>
                      <a:pt x="58" y="160"/>
                    </a:lnTo>
                    <a:lnTo>
                      <a:pt x="49" y="161"/>
                    </a:lnTo>
                    <a:lnTo>
                      <a:pt x="45" y="162"/>
                    </a:lnTo>
                    <a:lnTo>
                      <a:pt x="41" y="163"/>
                    </a:lnTo>
                    <a:lnTo>
                      <a:pt x="37" y="165"/>
                    </a:lnTo>
                    <a:lnTo>
                      <a:pt x="33" y="167"/>
                    </a:lnTo>
                    <a:lnTo>
                      <a:pt x="25" y="172"/>
                    </a:lnTo>
                    <a:lnTo>
                      <a:pt x="22" y="175"/>
                    </a:lnTo>
                    <a:lnTo>
                      <a:pt x="19" y="178"/>
                    </a:lnTo>
                    <a:lnTo>
                      <a:pt x="14" y="185"/>
                    </a:lnTo>
                    <a:lnTo>
                      <a:pt x="10" y="193"/>
                    </a:lnTo>
                    <a:lnTo>
                      <a:pt x="7" y="200"/>
                    </a:lnTo>
                    <a:lnTo>
                      <a:pt x="4" y="209"/>
                    </a:lnTo>
                    <a:lnTo>
                      <a:pt x="2" y="217"/>
                    </a:lnTo>
                    <a:lnTo>
                      <a:pt x="1" y="225"/>
                    </a:lnTo>
                    <a:lnTo>
                      <a:pt x="0" y="233"/>
                    </a:lnTo>
                    <a:lnTo>
                      <a:pt x="0" y="241"/>
                    </a:lnTo>
                    <a:lnTo>
                      <a:pt x="0" y="249"/>
                    </a:lnTo>
                    <a:lnTo>
                      <a:pt x="0" y="258"/>
                    </a:lnTo>
                    <a:lnTo>
                      <a:pt x="2" y="274"/>
                    </a:lnTo>
                    <a:lnTo>
                      <a:pt x="4" y="283"/>
                    </a:lnTo>
                    <a:lnTo>
                      <a:pt x="6" y="292"/>
                    </a:lnTo>
                    <a:lnTo>
                      <a:pt x="10" y="308"/>
                    </a:lnTo>
                    <a:lnTo>
                      <a:pt x="15" y="323"/>
                    </a:lnTo>
                    <a:lnTo>
                      <a:pt x="20" y="337"/>
                    </a:lnTo>
                    <a:lnTo>
                      <a:pt x="26" y="349"/>
                    </a:lnTo>
                    <a:lnTo>
                      <a:pt x="32" y="360"/>
                    </a:lnTo>
                    <a:lnTo>
                      <a:pt x="40" y="376"/>
                    </a:lnTo>
                    <a:lnTo>
                      <a:pt x="43" y="382"/>
                    </a:lnTo>
                    <a:lnTo>
                      <a:pt x="44" y="393"/>
                    </a:lnTo>
                    <a:lnTo>
                      <a:pt x="45" y="404"/>
                    </a:lnTo>
                    <a:lnTo>
                      <a:pt x="45" y="427"/>
                    </a:lnTo>
                    <a:lnTo>
                      <a:pt x="44" y="438"/>
                    </a:lnTo>
                    <a:lnTo>
                      <a:pt x="43" y="451"/>
                    </a:lnTo>
                    <a:lnTo>
                      <a:pt x="42" y="463"/>
                    </a:lnTo>
                    <a:lnTo>
                      <a:pt x="40" y="475"/>
                    </a:lnTo>
                    <a:lnTo>
                      <a:pt x="35" y="499"/>
                    </a:lnTo>
                    <a:lnTo>
                      <a:pt x="30" y="523"/>
                    </a:lnTo>
                    <a:lnTo>
                      <a:pt x="18" y="573"/>
                    </a:lnTo>
                    <a:lnTo>
                      <a:pt x="12" y="597"/>
                    </a:lnTo>
                    <a:lnTo>
                      <a:pt x="8" y="622"/>
                    </a:lnTo>
                    <a:lnTo>
                      <a:pt x="6" y="634"/>
                    </a:lnTo>
                    <a:lnTo>
                      <a:pt x="5" y="645"/>
                    </a:lnTo>
                    <a:lnTo>
                      <a:pt x="4" y="657"/>
                    </a:lnTo>
                    <a:lnTo>
                      <a:pt x="3" y="668"/>
                    </a:lnTo>
                    <a:lnTo>
                      <a:pt x="3" y="679"/>
                    </a:lnTo>
                    <a:lnTo>
                      <a:pt x="3" y="691"/>
                    </a:lnTo>
                    <a:lnTo>
                      <a:pt x="4" y="702"/>
                    </a:lnTo>
                    <a:lnTo>
                      <a:pt x="6" y="713"/>
                    </a:lnTo>
                    <a:lnTo>
                      <a:pt x="8" y="723"/>
                    </a:lnTo>
                    <a:lnTo>
                      <a:pt x="11" y="733"/>
                    </a:lnTo>
                    <a:lnTo>
                      <a:pt x="14" y="743"/>
                    </a:lnTo>
                    <a:lnTo>
                      <a:pt x="19" y="753"/>
                    </a:lnTo>
                    <a:lnTo>
                      <a:pt x="26" y="768"/>
                    </a:lnTo>
                    <a:lnTo>
                      <a:pt x="35" y="781"/>
                    </a:lnTo>
                    <a:lnTo>
                      <a:pt x="51" y="807"/>
                    </a:lnTo>
                    <a:lnTo>
                      <a:pt x="59" y="819"/>
                    </a:lnTo>
                    <a:lnTo>
                      <a:pt x="67" y="831"/>
                    </a:lnTo>
                    <a:lnTo>
                      <a:pt x="76" y="843"/>
                    </a:lnTo>
                    <a:lnTo>
                      <a:pt x="85" y="855"/>
                    </a:lnTo>
                    <a:lnTo>
                      <a:pt x="94" y="865"/>
                    </a:lnTo>
                    <a:lnTo>
                      <a:pt x="104" y="876"/>
                    </a:lnTo>
                    <a:lnTo>
                      <a:pt x="113" y="886"/>
                    </a:lnTo>
                    <a:lnTo>
                      <a:pt x="123" y="895"/>
                    </a:lnTo>
                    <a:lnTo>
                      <a:pt x="132" y="904"/>
                    </a:lnTo>
                    <a:lnTo>
                      <a:pt x="142" y="913"/>
                    </a:lnTo>
                    <a:lnTo>
                      <a:pt x="163" y="931"/>
                    </a:lnTo>
                    <a:lnTo>
                      <a:pt x="186" y="946"/>
                    </a:lnTo>
                    <a:lnTo>
                      <a:pt x="197" y="954"/>
                    </a:lnTo>
                    <a:lnTo>
                      <a:pt x="209" y="961"/>
                    </a:lnTo>
                    <a:lnTo>
                      <a:pt x="221" y="967"/>
                    </a:lnTo>
                    <a:lnTo>
                      <a:pt x="233" y="974"/>
                    </a:lnTo>
                    <a:lnTo>
                      <a:pt x="247" y="980"/>
                    </a:lnTo>
                    <a:lnTo>
                      <a:pt x="259" y="986"/>
                    </a:lnTo>
                    <a:lnTo>
                      <a:pt x="286" y="997"/>
                    </a:lnTo>
                    <a:lnTo>
                      <a:pt x="314" y="1008"/>
                    </a:lnTo>
                    <a:lnTo>
                      <a:pt x="344" y="1017"/>
                    </a:lnTo>
                    <a:lnTo>
                      <a:pt x="375" y="1026"/>
                    </a:lnTo>
                    <a:lnTo>
                      <a:pt x="482" y="1038"/>
                    </a:lnTo>
                    <a:lnTo>
                      <a:pt x="495" y="1039"/>
                    </a:lnTo>
                    <a:lnTo>
                      <a:pt x="509" y="1040"/>
                    </a:lnTo>
                    <a:lnTo>
                      <a:pt x="523" y="1040"/>
                    </a:lnTo>
                    <a:lnTo>
                      <a:pt x="539" y="1040"/>
                    </a:lnTo>
                    <a:lnTo>
                      <a:pt x="553" y="1039"/>
                    </a:lnTo>
                    <a:lnTo>
                      <a:pt x="568" y="1038"/>
                    </a:lnTo>
                    <a:lnTo>
                      <a:pt x="583" y="1037"/>
                    </a:lnTo>
                    <a:lnTo>
                      <a:pt x="598" y="1035"/>
                    </a:lnTo>
                    <a:lnTo>
                      <a:pt x="614" y="1033"/>
                    </a:lnTo>
                    <a:lnTo>
                      <a:pt x="629" y="1030"/>
                    </a:lnTo>
                    <a:lnTo>
                      <a:pt x="659" y="1024"/>
                    </a:lnTo>
                    <a:lnTo>
                      <a:pt x="690" y="1016"/>
                    </a:lnTo>
                    <a:lnTo>
                      <a:pt x="719" y="1008"/>
                    </a:lnTo>
                    <a:lnTo>
                      <a:pt x="748" y="997"/>
                    </a:lnTo>
                    <a:lnTo>
                      <a:pt x="777" y="987"/>
                    </a:lnTo>
                    <a:lnTo>
                      <a:pt x="804" y="977"/>
                    </a:lnTo>
                    <a:lnTo>
                      <a:pt x="830" y="966"/>
                    </a:lnTo>
                    <a:lnTo>
                      <a:pt x="854" y="955"/>
                    </a:lnTo>
                    <a:lnTo>
                      <a:pt x="876" y="945"/>
                    </a:lnTo>
                    <a:lnTo>
                      <a:pt x="897" y="934"/>
                    </a:lnTo>
                    <a:lnTo>
                      <a:pt x="914" y="923"/>
                    </a:lnTo>
                    <a:lnTo>
                      <a:pt x="927" y="915"/>
                    </a:lnTo>
                    <a:lnTo>
                      <a:pt x="939" y="907"/>
                    </a:lnTo>
                    <a:lnTo>
                      <a:pt x="950" y="899"/>
                    </a:lnTo>
                    <a:lnTo>
                      <a:pt x="962" y="890"/>
                    </a:lnTo>
                    <a:lnTo>
                      <a:pt x="973" y="881"/>
                    </a:lnTo>
                    <a:lnTo>
                      <a:pt x="984" y="872"/>
                    </a:lnTo>
                    <a:lnTo>
                      <a:pt x="994" y="863"/>
                    </a:lnTo>
                    <a:lnTo>
                      <a:pt x="1003" y="853"/>
                    </a:lnTo>
                    <a:lnTo>
                      <a:pt x="1012" y="842"/>
                    </a:lnTo>
                    <a:lnTo>
                      <a:pt x="1021" y="832"/>
                    </a:lnTo>
                    <a:lnTo>
                      <a:pt x="1029" y="822"/>
                    </a:lnTo>
                    <a:lnTo>
                      <a:pt x="1038" y="811"/>
                    </a:lnTo>
                    <a:lnTo>
                      <a:pt x="1046" y="800"/>
                    </a:lnTo>
                    <a:lnTo>
                      <a:pt x="1053" y="789"/>
                    </a:lnTo>
                    <a:lnTo>
                      <a:pt x="1060" y="778"/>
                    </a:lnTo>
                    <a:lnTo>
                      <a:pt x="1066" y="766"/>
                    </a:lnTo>
                    <a:lnTo>
                      <a:pt x="1072" y="754"/>
                    </a:lnTo>
                    <a:lnTo>
                      <a:pt x="1077" y="742"/>
                    </a:lnTo>
                    <a:lnTo>
                      <a:pt x="1087" y="717"/>
                    </a:lnTo>
                    <a:lnTo>
                      <a:pt x="1092" y="704"/>
                    </a:lnTo>
                    <a:lnTo>
                      <a:pt x="1096" y="692"/>
                    </a:lnTo>
                    <a:lnTo>
                      <a:pt x="1099" y="678"/>
                    </a:lnTo>
                    <a:lnTo>
                      <a:pt x="1102" y="664"/>
                    </a:lnTo>
                    <a:lnTo>
                      <a:pt x="1108" y="637"/>
                    </a:lnTo>
                    <a:lnTo>
                      <a:pt x="1111" y="623"/>
                    </a:lnTo>
                    <a:lnTo>
                      <a:pt x="1112" y="609"/>
                    </a:lnTo>
                    <a:lnTo>
                      <a:pt x="1114" y="594"/>
                    </a:lnTo>
                    <a:lnTo>
                      <a:pt x="1115" y="580"/>
                    </a:lnTo>
                    <a:lnTo>
                      <a:pt x="1115" y="565"/>
                    </a:lnTo>
                    <a:lnTo>
                      <a:pt x="1115" y="550"/>
                    </a:lnTo>
                    <a:lnTo>
                      <a:pt x="1115" y="543"/>
                    </a:lnTo>
                    <a:lnTo>
                      <a:pt x="1114" y="533"/>
                    </a:lnTo>
                    <a:lnTo>
                      <a:pt x="1112" y="521"/>
                    </a:lnTo>
                    <a:lnTo>
                      <a:pt x="1108" y="509"/>
                    </a:lnTo>
                    <a:lnTo>
                      <a:pt x="1102" y="481"/>
                    </a:lnTo>
                    <a:lnTo>
                      <a:pt x="1094" y="452"/>
                    </a:lnTo>
                    <a:lnTo>
                      <a:pt x="1087" y="421"/>
                    </a:lnTo>
                    <a:lnTo>
                      <a:pt x="1081" y="394"/>
                    </a:lnTo>
                    <a:lnTo>
                      <a:pt x="1078" y="382"/>
                    </a:lnTo>
                    <a:lnTo>
                      <a:pt x="1076" y="371"/>
                    </a:lnTo>
                    <a:lnTo>
                      <a:pt x="1075" y="360"/>
                    </a:lnTo>
                    <a:lnTo>
                      <a:pt x="1074" y="352"/>
                    </a:lnTo>
                    <a:lnTo>
                      <a:pt x="1078" y="345"/>
                    </a:lnTo>
                    <a:lnTo>
                      <a:pt x="1083" y="336"/>
                    </a:lnTo>
                    <a:lnTo>
                      <a:pt x="1089" y="326"/>
                    </a:lnTo>
                    <a:lnTo>
                      <a:pt x="1096" y="314"/>
                    </a:lnTo>
                    <a:lnTo>
                      <a:pt x="1100" y="308"/>
                    </a:lnTo>
                    <a:lnTo>
                      <a:pt x="1105" y="303"/>
                    </a:lnTo>
                    <a:lnTo>
                      <a:pt x="1115" y="292"/>
                    </a:lnTo>
                    <a:lnTo>
                      <a:pt x="1119" y="287"/>
                    </a:lnTo>
                    <a:lnTo>
                      <a:pt x="1124" y="283"/>
                    </a:lnTo>
                    <a:lnTo>
                      <a:pt x="1129" y="279"/>
                    </a:lnTo>
                    <a:lnTo>
                      <a:pt x="1133" y="274"/>
                    </a:lnTo>
                    <a:lnTo>
                      <a:pt x="1136" y="270"/>
                    </a:lnTo>
                    <a:lnTo>
                      <a:pt x="1139" y="266"/>
                    </a:lnTo>
                    <a:lnTo>
                      <a:pt x="1141" y="261"/>
                    </a:lnTo>
                    <a:lnTo>
                      <a:pt x="1142" y="257"/>
                    </a:lnTo>
                    <a:lnTo>
                      <a:pt x="1143" y="252"/>
                    </a:lnTo>
                    <a:lnTo>
                      <a:pt x="1143" y="247"/>
                    </a:lnTo>
                    <a:lnTo>
                      <a:pt x="1143" y="243"/>
                    </a:lnTo>
                    <a:lnTo>
                      <a:pt x="1142" y="238"/>
                    </a:lnTo>
                    <a:lnTo>
                      <a:pt x="1139" y="229"/>
                    </a:lnTo>
                    <a:lnTo>
                      <a:pt x="1136" y="225"/>
                    </a:lnTo>
                    <a:lnTo>
                      <a:pt x="1134" y="220"/>
                    </a:lnTo>
                    <a:lnTo>
                      <a:pt x="1131" y="216"/>
                    </a:lnTo>
                    <a:lnTo>
                      <a:pt x="1128" y="212"/>
                    </a:lnTo>
                    <a:lnTo>
                      <a:pt x="1120" y="203"/>
                    </a:lnTo>
                    <a:lnTo>
                      <a:pt x="1116" y="200"/>
                    </a:lnTo>
                    <a:lnTo>
                      <a:pt x="1112" y="196"/>
                    </a:lnTo>
                    <a:lnTo>
                      <a:pt x="1107" y="193"/>
                    </a:lnTo>
                    <a:lnTo>
                      <a:pt x="1102" y="190"/>
                    </a:lnTo>
                    <a:lnTo>
                      <a:pt x="1093" y="185"/>
                    </a:lnTo>
                    <a:lnTo>
                      <a:pt x="1089" y="183"/>
                    </a:lnTo>
                    <a:lnTo>
                      <a:pt x="1084" y="181"/>
                    </a:lnTo>
                    <a:lnTo>
                      <a:pt x="1079" y="180"/>
                    </a:lnTo>
                    <a:lnTo>
                      <a:pt x="1075" y="179"/>
                    </a:lnTo>
                    <a:lnTo>
                      <a:pt x="1070" y="178"/>
                    </a:lnTo>
                    <a:lnTo>
                      <a:pt x="1066" y="178"/>
                    </a:lnTo>
                    <a:lnTo>
                      <a:pt x="1057" y="178"/>
                    </a:lnTo>
                    <a:lnTo>
                      <a:pt x="1047" y="178"/>
                    </a:lnTo>
                    <a:lnTo>
                      <a:pt x="1036" y="178"/>
                    </a:lnTo>
                    <a:lnTo>
                      <a:pt x="1026" y="178"/>
                    </a:lnTo>
                    <a:lnTo>
                      <a:pt x="1017" y="179"/>
                    </a:lnTo>
                    <a:lnTo>
                      <a:pt x="1009" y="181"/>
                    </a:lnTo>
                    <a:lnTo>
                      <a:pt x="1001" y="183"/>
                    </a:lnTo>
                    <a:lnTo>
                      <a:pt x="994" y="185"/>
                    </a:lnTo>
                    <a:lnTo>
                      <a:pt x="987" y="188"/>
                    </a:lnTo>
                    <a:lnTo>
                      <a:pt x="980" y="191"/>
                    </a:lnTo>
                    <a:lnTo>
                      <a:pt x="974" y="194"/>
                    </a:lnTo>
                    <a:lnTo>
                      <a:pt x="961" y="201"/>
                    </a:lnTo>
                    <a:lnTo>
                      <a:pt x="951" y="209"/>
                    </a:lnTo>
                    <a:lnTo>
                      <a:pt x="942" y="217"/>
                    </a:lnTo>
                    <a:lnTo>
                      <a:pt x="927" y="231"/>
                    </a:lnTo>
                    <a:lnTo>
                      <a:pt x="920" y="237"/>
                    </a:lnTo>
                    <a:lnTo>
                      <a:pt x="913" y="242"/>
                    </a:lnTo>
                    <a:lnTo>
                      <a:pt x="910" y="244"/>
                    </a:lnTo>
                    <a:lnTo>
                      <a:pt x="907" y="245"/>
                    </a:lnTo>
                    <a:lnTo>
                      <a:pt x="900" y="247"/>
                    </a:lnTo>
                    <a:lnTo>
                      <a:pt x="897" y="246"/>
                    </a:lnTo>
                    <a:lnTo>
                      <a:pt x="892" y="246"/>
                    </a:lnTo>
                    <a:lnTo>
                      <a:pt x="889" y="244"/>
                    </a:lnTo>
                    <a:lnTo>
                      <a:pt x="885" y="243"/>
                    </a:lnTo>
                    <a:lnTo>
                      <a:pt x="882" y="241"/>
                    </a:lnTo>
                    <a:lnTo>
                      <a:pt x="880" y="238"/>
                    </a:lnTo>
                    <a:lnTo>
                      <a:pt x="878" y="236"/>
                    </a:lnTo>
                    <a:lnTo>
                      <a:pt x="875" y="233"/>
                    </a:lnTo>
                    <a:lnTo>
                      <a:pt x="871" y="226"/>
                    </a:lnTo>
                    <a:lnTo>
                      <a:pt x="866" y="217"/>
                    </a:lnTo>
                    <a:lnTo>
                      <a:pt x="858" y="197"/>
                    </a:lnTo>
                    <a:lnTo>
                      <a:pt x="850" y="175"/>
                    </a:lnTo>
                    <a:lnTo>
                      <a:pt x="836" y="132"/>
                    </a:lnTo>
                    <a:lnTo>
                      <a:pt x="833" y="121"/>
                    </a:lnTo>
                    <a:lnTo>
                      <a:pt x="829" y="113"/>
                    </a:lnTo>
                    <a:lnTo>
                      <a:pt x="826" y="106"/>
                    </a:lnTo>
                    <a:lnTo>
                      <a:pt x="822" y="100"/>
                    </a:lnTo>
                    <a:lnTo>
                      <a:pt x="815" y="93"/>
                    </a:lnTo>
                    <a:lnTo>
                      <a:pt x="809" y="86"/>
                    </a:lnTo>
                    <a:lnTo>
                      <a:pt x="797" y="72"/>
                    </a:lnTo>
                    <a:lnTo>
                      <a:pt x="791" y="66"/>
                    </a:lnTo>
                    <a:lnTo>
                      <a:pt x="785" y="61"/>
                    </a:lnTo>
                    <a:lnTo>
                      <a:pt x="772" y="50"/>
                    </a:lnTo>
                    <a:lnTo>
                      <a:pt x="766" y="45"/>
                    </a:lnTo>
                    <a:lnTo>
                      <a:pt x="759" y="40"/>
                    </a:lnTo>
                    <a:lnTo>
                      <a:pt x="745" y="32"/>
                    </a:lnTo>
                    <a:lnTo>
                      <a:pt x="738" y="29"/>
                    </a:lnTo>
                    <a:lnTo>
                      <a:pt x="731" y="26"/>
                    </a:lnTo>
                    <a:lnTo>
                      <a:pt x="717" y="20"/>
                    </a:lnTo>
                    <a:lnTo>
                      <a:pt x="710" y="17"/>
                    </a:lnTo>
                    <a:lnTo>
                      <a:pt x="703" y="15"/>
                    </a:lnTo>
                    <a:lnTo>
                      <a:pt x="687" y="11"/>
                    </a:lnTo>
                    <a:lnTo>
                      <a:pt x="671" y="8"/>
                    </a:lnTo>
                    <a:lnTo>
                      <a:pt x="654" y="5"/>
                    </a:lnTo>
                    <a:lnTo>
                      <a:pt x="637" y="4"/>
                    </a:lnTo>
                    <a:lnTo>
                      <a:pt x="619" y="2"/>
                    </a:lnTo>
                    <a:lnTo>
                      <a:pt x="599" y="2"/>
                    </a:lnTo>
                    <a:lnTo>
                      <a:pt x="580" y="2"/>
                    </a:lnTo>
                    <a:lnTo>
                      <a:pt x="549" y="1"/>
                    </a:lnTo>
                    <a:lnTo>
                      <a:pt x="518" y="0"/>
                    </a:lnTo>
                    <a:lnTo>
                      <a:pt x="488" y="0"/>
                    </a:lnTo>
                    <a:lnTo>
                      <a:pt x="474" y="0"/>
                    </a:lnTo>
                    <a:lnTo>
                      <a:pt x="459" y="1"/>
                    </a:lnTo>
                    <a:lnTo>
                      <a:pt x="445" y="3"/>
                    </a:lnTo>
                    <a:lnTo>
                      <a:pt x="432" y="5"/>
                    </a:lnTo>
                    <a:lnTo>
                      <a:pt x="418" y="8"/>
                    </a:lnTo>
                    <a:lnTo>
                      <a:pt x="405" y="12"/>
                    </a:lnTo>
                    <a:lnTo>
                      <a:pt x="398" y="14"/>
                    </a:lnTo>
                    <a:lnTo>
                      <a:pt x="392" y="17"/>
                    </a:lnTo>
                    <a:lnTo>
                      <a:pt x="378" y="23"/>
                    </a:lnTo>
                    <a:lnTo>
                      <a:pt x="366" y="30"/>
                    </a:lnTo>
                    <a:lnTo>
                      <a:pt x="360" y="34"/>
                    </a:lnTo>
                    <a:lnTo>
                      <a:pt x="354" y="39"/>
                    </a:lnTo>
                    <a:lnTo>
                      <a:pt x="350" y="42"/>
                    </a:lnTo>
                    <a:lnTo>
                      <a:pt x="346" y="45"/>
                    </a:lnTo>
                    <a:lnTo>
                      <a:pt x="338" y="55"/>
                    </a:lnTo>
                    <a:lnTo>
                      <a:pt x="328" y="65"/>
                    </a:lnTo>
                    <a:lnTo>
                      <a:pt x="319" y="77"/>
                    </a:lnTo>
                    <a:lnTo>
                      <a:pt x="296" y="104"/>
                    </a:lnTo>
                    <a:lnTo>
                      <a:pt x="273" y="135"/>
                    </a:lnTo>
                    <a:lnTo>
                      <a:pt x="261" y="150"/>
                    </a:lnTo>
                    <a:lnTo>
                      <a:pt x="248" y="165"/>
                    </a:lnTo>
                    <a:lnTo>
                      <a:pt x="234" y="179"/>
                    </a:lnTo>
                    <a:lnTo>
                      <a:pt x="220" y="192"/>
                    </a:lnTo>
                    <a:lnTo>
                      <a:pt x="207" y="205"/>
                    </a:lnTo>
                    <a:lnTo>
                      <a:pt x="200" y="212"/>
                    </a:lnTo>
                    <a:lnTo>
                      <a:pt x="196" y="214"/>
                    </a:lnTo>
                    <a:lnTo>
                      <a:pt x="193" y="217"/>
                    </a:lnTo>
                    <a:lnTo>
                      <a:pt x="186" y="222"/>
                    </a:lnTo>
                    <a:lnTo>
                      <a:pt x="179" y="226"/>
                    </a:lnTo>
                    <a:lnTo>
                      <a:pt x="164" y="234"/>
                    </a:lnTo>
                    <a:close/>
                  </a:path>
                </a:pathLst>
              </a:custGeom>
              <a:solidFill>
                <a:srgbClr val="E2A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8" name="Freeform 88"/>
              <p:cNvSpPr>
                <a:spLocks/>
              </p:cNvSpPr>
              <p:nvPr/>
            </p:nvSpPr>
            <p:spPr bwMode="auto">
              <a:xfrm>
                <a:off x="3648" y="2282"/>
                <a:ext cx="149" cy="78"/>
              </a:xfrm>
              <a:custGeom>
                <a:avLst/>
                <a:gdLst>
                  <a:gd name="T0" fmla="*/ 145 w 149"/>
                  <a:gd name="T1" fmla="*/ 78 h 78"/>
                  <a:gd name="T2" fmla="*/ 129 w 149"/>
                  <a:gd name="T3" fmla="*/ 53 h 78"/>
                  <a:gd name="T4" fmla="*/ 110 w 149"/>
                  <a:gd name="T5" fmla="*/ 33 h 78"/>
                  <a:gd name="T6" fmla="*/ 90 w 149"/>
                  <a:gd name="T7" fmla="*/ 19 h 78"/>
                  <a:gd name="T8" fmla="*/ 68 w 149"/>
                  <a:gd name="T9" fmla="*/ 9 h 78"/>
                  <a:gd name="T10" fmla="*/ 59 w 149"/>
                  <a:gd name="T11" fmla="*/ 6 h 78"/>
                  <a:gd name="T12" fmla="*/ 50 w 149"/>
                  <a:gd name="T13" fmla="*/ 5 h 78"/>
                  <a:gd name="T14" fmla="*/ 41 w 149"/>
                  <a:gd name="T15" fmla="*/ 5 h 78"/>
                  <a:gd name="T16" fmla="*/ 33 w 149"/>
                  <a:gd name="T17" fmla="*/ 6 h 78"/>
                  <a:gd name="T18" fmla="*/ 24 w 149"/>
                  <a:gd name="T19" fmla="*/ 8 h 78"/>
                  <a:gd name="T20" fmla="*/ 17 w 149"/>
                  <a:gd name="T21" fmla="*/ 12 h 78"/>
                  <a:gd name="T22" fmla="*/ 10 w 149"/>
                  <a:gd name="T23" fmla="*/ 17 h 78"/>
                  <a:gd name="T24" fmla="*/ 4 w 149"/>
                  <a:gd name="T25" fmla="*/ 23 h 78"/>
                  <a:gd name="T26" fmla="*/ 0 w 149"/>
                  <a:gd name="T27" fmla="*/ 18 h 78"/>
                  <a:gd name="T28" fmla="*/ 6 w 149"/>
                  <a:gd name="T29" fmla="*/ 12 h 78"/>
                  <a:gd name="T30" fmla="*/ 14 w 149"/>
                  <a:gd name="T31" fmla="*/ 7 h 78"/>
                  <a:gd name="T32" fmla="*/ 21 w 149"/>
                  <a:gd name="T33" fmla="*/ 3 h 78"/>
                  <a:gd name="T34" fmla="*/ 31 w 149"/>
                  <a:gd name="T35" fmla="*/ 1 h 78"/>
                  <a:gd name="T36" fmla="*/ 41 w 149"/>
                  <a:gd name="T37" fmla="*/ 0 h 78"/>
                  <a:gd name="T38" fmla="*/ 50 w 149"/>
                  <a:gd name="T39" fmla="*/ 0 h 78"/>
                  <a:gd name="T40" fmla="*/ 61 w 149"/>
                  <a:gd name="T41" fmla="*/ 1 h 78"/>
                  <a:gd name="T42" fmla="*/ 71 w 149"/>
                  <a:gd name="T43" fmla="*/ 4 h 78"/>
                  <a:gd name="T44" fmla="*/ 93 w 149"/>
                  <a:gd name="T45" fmla="*/ 14 h 78"/>
                  <a:gd name="T46" fmla="*/ 114 w 149"/>
                  <a:gd name="T47" fmla="*/ 29 h 78"/>
                  <a:gd name="T48" fmla="*/ 133 w 149"/>
                  <a:gd name="T49" fmla="*/ 48 h 78"/>
                  <a:gd name="T50" fmla="*/ 149 w 149"/>
                  <a:gd name="T51" fmla="*/ 74 h 78"/>
                  <a:gd name="T52" fmla="*/ 145 w 149"/>
                  <a:gd name="T5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 h="78">
                    <a:moveTo>
                      <a:pt x="145" y="78"/>
                    </a:moveTo>
                    <a:lnTo>
                      <a:pt x="129" y="53"/>
                    </a:lnTo>
                    <a:lnTo>
                      <a:pt x="110" y="33"/>
                    </a:lnTo>
                    <a:lnTo>
                      <a:pt x="90" y="19"/>
                    </a:lnTo>
                    <a:lnTo>
                      <a:pt x="68" y="9"/>
                    </a:lnTo>
                    <a:lnTo>
                      <a:pt x="59" y="6"/>
                    </a:lnTo>
                    <a:lnTo>
                      <a:pt x="50" y="5"/>
                    </a:lnTo>
                    <a:lnTo>
                      <a:pt x="41" y="5"/>
                    </a:lnTo>
                    <a:lnTo>
                      <a:pt x="33" y="6"/>
                    </a:lnTo>
                    <a:lnTo>
                      <a:pt x="24" y="8"/>
                    </a:lnTo>
                    <a:lnTo>
                      <a:pt x="17" y="12"/>
                    </a:lnTo>
                    <a:lnTo>
                      <a:pt x="10" y="17"/>
                    </a:lnTo>
                    <a:lnTo>
                      <a:pt x="4" y="23"/>
                    </a:lnTo>
                    <a:lnTo>
                      <a:pt x="0" y="18"/>
                    </a:lnTo>
                    <a:lnTo>
                      <a:pt x="6" y="12"/>
                    </a:lnTo>
                    <a:lnTo>
                      <a:pt x="14" y="7"/>
                    </a:lnTo>
                    <a:lnTo>
                      <a:pt x="21" y="3"/>
                    </a:lnTo>
                    <a:lnTo>
                      <a:pt x="31" y="1"/>
                    </a:lnTo>
                    <a:lnTo>
                      <a:pt x="41" y="0"/>
                    </a:lnTo>
                    <a:lnTo>
                      <a:pt x="50" y="0"/>
                    </a:lnTo>
                    <a:lnTo>
                      <a:pt x="61" y="1"/>
                    </a:lnTo>
                    <a:lnTo>
                      <a:pt x="71" y="4"/>
                    </a:lnTo>
                    <a:lnTo>
                      <a:pt x="93" y="14"/>
                    </a:lnTo>
                    <a:lnTo>
                      <a:pt x="114" y="29"/>
                    </a:lnTo>
                    <a:lnTo>
                      <a:pt x="133" y="48"/>
                    </a:lnTo>
                    <a:lnTo>
                      <a:pt x="149" y="74"/>
                    </a:lnTo>
                    <a:lnTo>
                      <a:pt x="145"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09" name="Freeform 89"/>
              <p:cNvSpPr>
                <a:spLocks/>
              </p:cNvSpPr>
              <p:nvPr/>
            </p:nvSpPr>
            <p:spPr bwMode="auto">
              <a:xfrm>
                <a:off x="3627" y="2301"/>
                <a:ext cx="49" cy="207"/>
              </a:xfrm>
              <a:custGeom>
                <a:avLst/>
                <a:gdLst>
                  <a:gd name="T0" fmla="*/ 25 w 49"/>
                  <a:gd name="T1" fmla="*/ 3 h 207"/>
                  <a:gd name="T2" fmla="*/ 16 w 49"/>
                  <a:gd name="T3" fmla="*/ 17 h 207"/>
                  <a:gd name="T4" fmla="*/ 11 w 49"/>
                  <a:gd name="T5" fmla="*/ 32 h 207"/>
                  <a:gd name="T6" fmla="*/ 8 w 49"/>
                  <a:gd name="T7" fmla="*/ 47 h 207"/>
                  <a:gd name="T8" fmla="*/ 6 w 49"/>
                  <a:gd name="T9" fmla="*/ 64 h 207"/>
                  <a:gd name="T10" fmla="*/ 9 w 49"/>
                  <a:gd name="T11" fmla="*/ 97 h 207"/>
                  <a:gd name="T12" fmla="*/ 17 w 49"/>
                  <a:gd name="T13" fmla="*/ 131 h 207"/>
                  <a:gd name="T14" fmla="*/ 27 w 49"/>
                  <a:gd name="T15" fmla="*/ 159 h 207"/>
                  <a:gd name="T16" fmla="*/ 37 w 49"/>
                  <a:gd name="T17" fmla="*/ 182 h 207"/>
                  <a:gd name="T18" fmla="*/ 49 w 49"/>
                  <a:gd name="T19" fmla="*/ 204 h 207"/>
                  <a:gd name="T20" fmla="*/ 44 w 49"/>
                  <a:gd name="T21" fmla="*/ 207 h 207"/>
                  <a:gd name="T22" fmla="*/ 31 w 49"/>
                  <a:gd name="T23" fmla="*/ 185 h 207"/>
                  <a:gd name="T24" fmla="*/ 21 w 49"/>
                  <a:gd name="T25" fmla="*/ 160 h 207"/>
                  <a:gd name="T26" fmla="*/ 11 w 49"/>
                  <a:gd name="T27" fmla="*/ 132 h 207"/>
                  <a:gd name="T28" fmla="*/ 3 w 49"/>
                  <a:gd name="T29" fmla="*/ 98 h 207"/>
                  <a:gd name="T30" fmla="*/ 0 w 49"/>
                  <a:gd name="T31" fmla="*/ 64 h 207"/>
                  <a:gd name="T32" fmla="*/ 2 w 49"/>
                  <a:gd name="T33" fmla="*/ 47 h 207"/>
                  <a:gd name="T34" fmla="*/ 5 w 49"/>
                  <a:gd name="T35" fmla="*/ 30 h 207"/>
                  <a:gd name="T36" fmla="*/ 11 w 49"/>
                  <a:gd name="T37" fmla="*/ 14 h 207"/>
                  <a:gd name="T38" fmla="*/ 20 w 49"/>
                  <a:gd name="T39" fmla="*/ 0 h 207"/>
                  <a:gd name="T40" fmla="*/ 25 w 49"/>
                  <a:gd name="T41" fmla="*/ 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07">
                    <a:moveTo>
                      <a:pt x="25" y="3"/>
                    </a:moveTo>
                    <a:lnTo>
                      <a:pt x="16" y="17"/>
                    </a:lnTo>
                    <a:lnTo>
                      <a:pt x="11" y="32"/>
                    </a:lnTo>
                    <a:lnTo>
                      <a:pt x="8" y="47"/>
                    </a:lnTo>
                    <a:lnTo>
                      <a:pt x="6" y="64"/>
                    </a:lnTo>
                    <a:lnTo>
                      <a:pt x="9" y="97"/>
                    </a:lnTo>
                    <a:lnTo>
                      <a:pt x="17" y="131"/>
                    </a:lnTo>
                    <a:lnTo>
                      <a:pt x="27" y="159"/>
                    </a:lnTo>
                    <a:lnTo>
                      <a:pt x="37" y="182"/>
                    </a:lnTo>
                    <a:lnTo>
                      <a:pt x="49" y="204"/>
                    </a:lnTo>
                    <a:lnTo>
                      <a:pt x="44" y="207"/>
                    </a:lnTo>
                    <a:lnTo>
                      <a:pt x="31" y="185"/>
                    </a:lnTo>
                    <a:lnTo>
                      <a:pt x="21" y="160"/>
                    </a:lnTo>
                    <a:lnTo>
                      <a:pt x="11" y="132"/>
                    </a:lnTo>
                    <a:lnTo>
                      <a:pt x="3" y="98"/>
                    </a:lnTo>
                    <a:lnTo>
                      <a:pt x="0" y="64"/>
                    </a:lnTo>
                    <a:lnTo>
                      <a:pt x="2" y="47"/>
                    </a:lnTo>
                    <a:lnTo>
                      <a:pt x="5" y="30"/>
                    </a:lnTo>
                    <a:lnTo>
                      <a:pt x="11" y="14"/>
                    </a:lnTo>
                    <a:lnTo>
                      <a:pt x="20" y="0"/>
                    </a:lnTo>
                    <a:lnTo>
                      <a:pt x="2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0" name="Freeform 90"/>
              <p:cNvSpPr>
                <a:spLocks/>
              </p:cNvSpPr>
              <p:nvPr/>
            </p:nvSpPr>
            <p:spPr bwMode="auto">
              <a:xfrm>
                <a:off x="3647" y="2300"/>
                <a:ext cx="5" cy="5"/>
              </a:xfrm>
              <a:custGeom>
                <a:avLst/>
                <a:gdLst>
                  <a:gd name="T0" fmla="*/ 1 w 5"/>
                  <a:gd name="T1" fmla="*/ 0 h 5"/>
                  <a:gd name="T2" fmla="*/ 0 w 5"/>
                  <a:gd name="T3" fmla="*/ 1 h 5"/>
                  <a:gd name="T4" fmla="*/ 5 w 5"/>
                  <a:gd name="T5" fmla="*/ 4 h 5"/>
                  <a:gd name="T6" fmla="*/ 5 w 5"/>
                  <a:gd name="T7" fmla="*/ 5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lnTo>
                      <a:pt x="0" y="1"/>
                    </a:lnTo>
                    <a:lnTo>
                      <a:pt x="5" y="4"/>
                    </a:lnTo>
                    <a:lnTo>
                      <a:pt x="5"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1" name="Freeform 91"/>
              <p:cNvSpPr>
                <a:spLocks/>
              </p:cNvSpPr>
              <p:nvPr/>
            </p:nvSpPr>
            <p:spPr bwMode="auto">
              <a:xfrm>
                <a:off x="3631" y="2506"/>
                <a:ext cx="48" cy="372"/>
              </a:xfrm>
              <a:custGeom>
                <a:avLst/>
                <a:gdLst>
                  <a:gd name="T0" fmla="*/ 46 w 48"/>
                  <a:gd name="T1" fmla="*/ 0 h 372"/>
                  <a:gd name="T2" fmla="*/ 48 w 48"/>
                  <a:gd name="T3" fmla="*/ 22 h 372"/>
                  <a:gd name="T4" fmla="*/ 48 w 48"/>
                  <a:gd name="T5" fmla="*/ 45 h 372"/>
                  <a:gd name="T6" fmla="*/ 43 w 48"/>
                  <a:gd name="T7" fmla="*/ 93 h 372"/>
                  <a:gd name="T8" fmla="*/ 33 w 48"/>
                  <a:gd name="T9" fmla="*/ 141 h 372"/>
                  <a:gd name="T10" fmla="*/ 21 w 48"/>
                  <a:gd name="T11" fmla="*/ 191 h 372"/>
                  <a:gd name="T12" fmla="*/ 11 w 48"/>
                  <a:gd name="T13" fmla="*/ 240 h 372"/>
                  <a:gd name="T14" fmla="*/ 8 w 48"/>
                  <a:gd name="T15" fmla="*/ 263 h 372"/>
                  <a:gd name="T16" fmla="*/ 6 w 48"/>
                  <a:gd name="T17" fmla="*/ 286 h 372"/>
                  <a:gd name="T18" fmla="*/ 6 w 48"/>
                  <a:gd name="T19" fmla="*/ 309 h 372"/>
                  <a:gd name="T20" fmla="*/ 8 w 48"/>
                  <a:gd name="T21" fmla="*/ 331 h 372"/>
                  <a:gd name="T22" fmla="*/ 14 w 48"/>
                  <a:gd name="T23" fmla="*/ 351 h 372"/>
                  <a:gd name="T24" fmla="*/ 22 w 48"/>
                  <a:gd name="T25" fmla="*/ 371 h 372"/>
                  <a:gd name="T26" fmla="*/ 16 w 48"/>
                  <a:gd name="T27" fmla="*/ 372 h 372"/>
                  <a:gd name="T28" fmla="*/ 8 w 48"/>
                  <a:gd name="T29" fmla="*/ 352 h 372"/>
                  <a:gd name="T30" fmla="*/ 2 w 48"/>
                  <a:gd name="T31" fmla="*/ 332 h 372"/>
                  <a:gd name="T32" fmla="*/ 0 w 48"/>
                  <a:gd name="T33" fmla="*/ 309 h 372"/>
                  <a:gd name="T34" fmla="*/ 0 w 48"/>
                  <a:gd name="T35" fmla="*/ 286 h 372"/>
                  <a:gd name="T36" fmla="*/ 2 w 48"/>
                  <a:gd name="T37" fmla="*/ 263 h 372"/>
                  <a:gd name="T38" fmla="*/ 5 w 48"/>
                  <a:gd name="T39" fmla="*/ 239 h 372"/>
                  <a:gd name="T40" fmla="*/ 15 w 48"/>
                  <a:gd name="T41" fmla="*/ 190 h 372"/>
                  <a:gd name="T42" fmla="*/ 26 w 48"/>
                  <a:gd name="T43" fmla="*/ 140 h 372"/>
                  <a:gd name="T44" fmla="*/ 37 w 48"/>
                  <a:gd name="T45" fmla="*/ 93 h 372"/>
                  <a:gd name="T46" fmla="*/ 42 w 48"/>
                  <a:gd name="T47" fmla="*/ 45 h 372"/>
                  <a:gd name="T48" fmla="*/ 42 w 48"/>
                  <a:gd name="T49" fmla="*/ 22 h 372"/>
                  <a:gd name="T50" fmla="*/ 40 w 48"/>
                  <a:gd name="T51" fmla="*/ 1 h 372"/>
                  <a:gd name="T52" fmla="*/ 46 w 48"/>
                  <a:gd name="T5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72">
                    <a:moveTo>
                      <a:pt x="46" y="0"/>
                    </a:moveTo>
                    <a:lnTo>
                      <a:pt x="48" y="22"/>
                    </a:lnTo>
                    <a:lnTo>
                      <a:pt x="48" y="45"/>
                    </a:lnTo>
                    <a:lnTo>
                      <a:pt x="43" y="93"/>
                    </a:lnTo>
                    <a:lnTo>
                      <a:pt x="33" y="141"/>
                    </a:lnTo>
                    <a:lnTo>
                      <a:pt x="21" y="191"/>
                    </a:lnTo>
                    <a:lnTo>
                      <a:pt x="11" y="240"/>
                    </a:lnTo>
                    <a:lnTo>
                      <a:pt x="8" y="263"/>
                    </a:lnTo>
                    <a:lnTo>
                      <a:pt x="6" y="286"/>
                    </a:lnTo>
                    <a:lnTo>
                      <a:pt x="6" y="309"/>
                    </a:lnTo>
                    <a:lnTo>
                      <a:pt x="8" y="331"/>
                    </a:lnTo>
                    <a:lnTo>
                      <a:pt x="14" y="351"/>
                    </a:lnTo>
                    <a:lnTo>
                      <a:pt x="22" y="371"/>
                    </a:lnTo>
                    <a:lnTo>
                      <a:pt x="16" y="372"/>
                    </a:lnTo>
                    <a:lnTo>
                      <a:pt x="8" y="352"/>
                    </a:lnTo>
                    <a:lnTo>
                      <a:pt x="2" y="332"/>
                    </a:lnTo>
                    <a:lnTo>
                      <a:pt x="0" y="309"/>
                    </a:lnTo>
                    <a:lnTo>
                      <a:pt x="0" y="286"/>
                    </a:lnTo>
                    <a:lnTo>
                      <a:pt x="2" y="263"/>
                    </a:lnTo>
                    <a:lnTo>
                      <a:pt x="5" y="239"/>
                    </a:lnTo>
                    <a:lnTo>
                      <a:pt x="15" y="190"/>
                    </a:lnTo>
                    <a:lnTo>
                      <a:pt x="26" y="140"/>
                    </a:lnTo>
                    <a:lnTo>
                      <a:pt x="37" y="93"/>
                    </a:lnTo>
                    <a:lnTo>
                      <a:pt x="42" y="45"/>
                    </a:lnTo>
                    <a:lnTo>
                      <a:pt x="42" y="22"/>
                    </a:lnTo>
                    <a:lnTo>
                      <a:pt x="40" y="1"/>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2" name="Freeform 92"/>
              <p:cNvSpPr>
                <a:spLocks/>
              </p:cNvSpPr>
              <p:nvPr/>
            </p:nvSpPr>
            <p:spPr bwMode="auto">
              <a:xfrm>
                <a:off x="3671" y="2505"/>
                <a:ext cx="6" cy="3"/>
              </a:xfrm>
              <a:custGeom>
                <a:avLst/>
                <a:gdLst>
                  <a:gd name="T0" fmla="*/ 5 w 6"/>
                  <a:gd name="T1" fmla="*/ 0 h 3"/>
                  <a:gd name="T2" fmla="*/ 6 w 6"/>
                  <a:gd name="T3" fmla="*/ 1 h 3"/>
                  <a:gd name="T4" fmla="*/ 0 w 6"/>
                  <a:gd name="T5" fmla="*/ 2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1"/>
                    </a:lnTo>
                    <a:lnTo>
                      <a:pt x="0" y="2"/>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3" name="Freeform 93"/>
              <p:cNvSpPr>
                <a:spLocks/>
              </p:cNvSpPr>
              <p:nvPr/>
            </p:nvSpPr>
            <p:spPr bwMode="auto">
              <a:xfrm>
                <a:off x="3647" y="2876"/>
                <a:ext cx="359" cy="277"/>
              </a:xfrm>
              <a:custGeom>
                <a:avLst/>
                <a:gdLst>
                  <a:gd name="T0" fmla="*/ 5 w 359"/>
                  <a:gd name="T1" fmla="*/ 0 h 277"/>
                  <a:gd name="T2" fmla="*/ 21 w 359"/>
                  <a:gd name="T3" fmla="*/ 28 h 277"/>
                  <a:gd name="T4" fmla="*/ 37 w 359"/>
                  <a:gd name="T5" fmla="*/ 54 h 277"/>
                  <a:gd name="T6" fmla="*/ 70 w 359"/>
                  <a:gd name="T7" fmla="*/ 102 h 277"/>
                  <a:gd name="T8" fmla="*/ 89 w 359"/>
                  <a:gd name="T9" fmla="*/ 122 h 277"/>
                  <a:gd name="T10" fmla="*/ 108 w 359"/>
                  <a:gd name="T11" fmla="*/ 141 h 277"/>
                  <a:gd name="T12" fmla="*/ 127 w 359"/>
                  <a:gd name="T13" fmla="*/ 159 h 277"/>
                  <a:gd name="T14" fmla="*/ 148 w 359"/>
                  <a:gd name="T15" fmla="*/ 177 h 277"/>
                  <a:gd name="T16" fmla="*/ 160 w 359"/>
                  <a:gd name="T17" fmla="*/ 185 h 277"/>
                  <a:gd name="T18" fmla="*/ 171 w 359"/>
                  <a:gd name="T19" fmla="*/ 192 h 277"/>
                  <a:gd name="T20" fmla="*/ 194 w 359"/>
                  <a:gd name="T21" fmla="*/ 206 h 277"/>
                  <a:gd name="T22" fmla="*/ 244 w 359"/>
                  <a:gd name="T23" fmla="*/ 232 h 277"/>
                  <a:gd name="T24" fmla="*/ 270 w 359"/>
                  <a:gd name="T25" fmla="*/ 242 h 277"/>
                  <a:gd name="T26" fmla="*/ 298 w 359"/>
                  <a:gd name="T27" fmla="*/ 253 h 277"/>
                  <a:gd name="T28" fmla="*/ 359 w 359"/>
                  <a:gd name="T29" fmla="*/ 271 h 277"/>
                  <a:gd name="T30" fmla="*/ 358 w 359"/>
                  <a:gd name="T31" fmla="*/ 277 h 277"/>
                  <a:gd name="T32" fmla="*/ 297 w 359"/>
                  <a:gd name="T33" fmla="*/ 259 h 277"/>
                  <a:gd name="T34" fmla="*/ 269 w 359"/>
                  <a:gd name="T35" fmla="*/ 248 h 277"/>
                  <a:gd name="T36" fmla="*/ 241 w 359"/>
                  <a:gd name="T37" fmla="*/ 237 h 277"/>
                  <a:gd name="T38" fmla="*/ 191 w 359"/>
                  <a:gd name="T39" fmla="*/ 211 h 277"/>
                  <a:gd name="T40" fmla="*/ 168 w 359"/>
                  <a:gd name="T41" fmla="*/ 197 h 277"/>
                  <a:gd name="T42" fmla="*/ 156 w 359"/>
                  <a:gd name="T43" fmla="*/ 190 h 277"/>
                  <a:gd name="T44" fmla="*/ 145 w 359"/>
                  <a:gd name="T45" fmla="*/ 182 h 277"/>
                  <a:gd name="T46" fmla="*/ 124 w 359"/>
                  <a:gd name="T47" fmla="*/ 164 h 277"/>
                  <a:gd name="T48" fmla="*/ 104 w 359"/>
                  <a:gd name="T49" fmla="*/ 146 h 277"/>
                  <a:gd name="T50" fmla="*/ 84 w 359"/>
                  <a:gd name="T51" fmla="*/ 127 h 277"/>
                  <a:gd name="T52" fmla="*/ 65 w 359"/>
                  <a:gd name="T53" fmla="*/ 105 h 277"/>
                  <a:gd name="T54" fmla="*/ 32 w 359"/>
                  <a:gd name="T55" fmla="*/ 57 h 277"/>
                  <a:gd name="T56" fmla="*/ 16 w 359"/>
                  <a:gd name="T57" fmla="*/ 31 h 277"/>
                  <a:gd name="T58" fmla="*/ 0 w 359"/>
                  <a:gd name="T59" fmla="*/ 3 h 277"/>
                  <a:gd name="T60" fmla="*/ 5 w 359"/>
                  <a:gd name="T61"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9" h="277">
                    <a:moveTo>
                      <a:pt x="5" y="0"/>
                    </a:moveTo>
                    <a:lnTo>
                      <a:pt x="21" y="28"/>
                    </a:lnTo>
                    <a:lnTo>
                      <a:pt x="37" y="54"/>
                    </a:lnTo>
                    <a:lnTo>
                      <a:pt x="70" y="102"/>
                    </a:lnTo>
                    <a:lnTo>
                      <a:pt x="89" y="122"/>
                    </a:lnTo>
                    <a:lnTo>
                      <a:pt x="108" y="141"/>
                    </a:lnTo>
                    <a:lnTo>
                      <a:pt x="127" y="159"/>
                    </a:lnTo>
                    <a:lnTo>
                      <a:pt x="148" y="177"/>
                    </a:lnTo>
                    <a:lnTo>
                      <a:pt x="160" y="185"/>
                    </a:lnTo>
                    <a:lnTo>
                      <a:pt x="171" y="192"/>
                    </a:lnTo>
                    <a:lnTo>
                      <a:pt x="194" y="206"/>
                    </a:lnTo>
                    <a:lnTo>
                      <a:pt x="244" y="232"/>
                    </a:lnTo>
                    <a:lnTo>
                      <a:pt x="270" y="242"/>
                    </a:lnTo>
                    <a:lnTo>
                      <a:pt x="298" y="253"/>
                    </a:lnTo>
                    <a:lnTo>
                      <a:pt x="359" y="271"/>
                    </a:lnTo>
                    <a:lnTo>
                      <a:pt x="358" y="277"/>
                    </a:lnTo>
                    <a:lnTo>
                      <a:pt x="297" y="259"/>
                    </a:lnTo>
                    <a:lnTo>
                      <a:pt x="269" y="248"/>
                    </a:lnTo>
                    <a:lnTo>
                      <a:pt x="241" y="237"/>
                    </a:lnTo>
                    <a:lnTo>
                      <a:pt x="191" y="211"/>
                    </a:lnTo>
                    <a:lnTo>
                      <a:pt x="168" y="197"/>
                    </a:lnTo>
                    <a:lnTo>
                      <a:pt x="156" y="190"/>
                    </a:lnTo>
                    <a:lnTo>
                      <a:pt x="145" y="182"/>
                    </a:lnTo>
                    <a:lnTo>
                      <a:pt x="124" y="164"/>
                    </a:lnTo>
                    <a:lnTo>
                      <a:pt x="104" y="146"/>
                    </a:lnTo>
                    <a:lnTo>
                      <a:pt x="84" y="127"/>
                    </a:lnTo>
                    <a:lnTo>
                      <a:pt x="65" y="105"/>
                    </a:lnTo>
                    <a:lnTo>
                      <a:pt x="32" y="57"/>
                    </a:lnTo>
                    <a:lnTo>
                      <a:pt x="16" y="3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4" name="Freeform 94"/>
              <p:cNvSpPr>
                <a:spLocks/>
              </p:cNvSpPr>
              <p:nvPr/>
            </p:nvSpPr>
            <p:spPr bwMode="auto">
              <a:xfrm>
                <a:off x="3647" y="2876"/>
                <a:ext cx="6" cy="3"/>
              </a:xfrm>
              <a:custGeom>
                <a:avLst/>
                <a:gdLst>
                  <a:gd name="T0" fmla="*/ 0 w 6"/>
                  <a:gd name="T1" fmla="*/ 2 h 3"/>
                  <a:gd name="T2" fmla="*/ 0 w 6"/>
                  <a:gd name="T3" fmla="*/ 3 h 3"/>
                  <a:gd name="T4" fmla="*/ 5 w 6"/>
                  <a:gd name="T5" fmla="*/ 0 h 3"/>
                  <a:gd name="T6" fmla="*/ 6 w 6"/>
                  <a:gd name="T7" fmla="*/ 1 h 3"/>
                  <a:gd name="T8" fmla="*/ 0 w 6"/>
                  <a:gd name="T9" fmla="*/ 2 h 3"/>
                </a:gdLst>
                <a:ahLst/>
                <a:cxnLst>
                  <a:cxn ang="0">
                    <a:pos x="T0" y="T1"/>
                  </a:cxn>
                  <a:cxn ang="0">
                    <a:pos x="T2" y="T3"/>
                  </a:cxn>
                  <a:cxn ang="0">
                    <a:pos x="T4" y="T5"/>
                  </a:cxn>
                  <a:cxn ang="0">
                    <a:pos x="T6" y="T7"/>
                  </a:cxn>
                  <a:cxn ang="0">
                    <a:pos x="T8" y="T9"/>
                  </a:cxn>
                </a:cxnLst>
                <a:rect l="0" t="0" r="r" b="b"/>
                <a:pathLst>
                  <a:path w="6" h="3">
                    <a:moveTo>
                      <a:pt x="0" y="2"/>
                    </a:moveTo>
                    <a:lnTo>
                      <a:pt x="0" y="3"/>
                    </a:lnTo>
                    <a:lnTo>
                      <a:pt x="5" y="0"/>
                    </a:lnTo>
                    <a:lnTo>
                      <a:pt x="6"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5" name="Freeform 95"/>
              <p:cNvSpPr>
                <a:spLocks/>
              </p:cNvSpPr>
              <p:nvPr/>
            </p:nvSpPr>
            <p:spPr bwMode="auto">
              <a:xfrm>
                <a:off x="4005" y="3147"/>
                <a:ext cx="107" cy="18"/>
              </a:xfrm>
              <a:custGeom>
                <a:avLst/>
                <a:gdLst>
                  <a:gd name="T0" fmla="*/ 1 w 107"/>
                  <a:gd name="T1" fmla="*/ 0 h 18"/>
                  <a:gd name="T2" fmla="*/ 0 w 107"/>
                  <a:gd name="T3" fmla="*/ 6 h 18"/>
                  <a:gd name="T4" fmla="*/ 106 w 107"/>
                  <a:gd name="T5" fmla="*/ 18 h 18"/>
                  <a:gd name="T6" fmla="*/ 107 w 107"/>
                  <a:gd name="T7" fmla="*/ 12 h 18"/>
                  <a:gd name="T8" fmla="*/ 1 w 107"/>
                  <a:gd name="T9" fmla="*/ 0 h 18"/>
                </a:gdLst>
                <a:ahLst/>
                <a:cxnLst>
                  <a:cxn ang="0">
                    <a:pos x="T0" y="T1"/>
                  </a:cxn>
                  <a:cxn ang="0">
                    <a:pos x="T2" y="T3"/>
                  </a:cxn>
                  <a:cxn ang="0">
                    <a:pos x="T4" y="T5"/>
                  </a:cxn>
                  <a:cxn ang="0">
                    <a:pos x="T6" y="T7"/>
                  </a:cxn>
                  <a:cxn ang="0">
                    <a:pos x="T8" y="T9"/>
                  </a:cxn>
                </a:cxnLst>
                <a:rect l="0" t="0" r="r" b="b"/>
                <a:pathLst>
                  <a:path w="107" h="18">
                    <a:moveTo>
                      <a:pt x="1" y="0"/>
                    </a:moveTo>
                    <a:lnTo>
                      <a:pt x="0" y="6"/>
                    </a:lnTo>
                    <a:lnTo>
                      <a:pt x="106" y="18"/>
                    </a:lnTo>
                    <a:lnTo>
                      <a:pt x="107" y="1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6" name="Freeform 96"/>
              <p:cNvSpPr>
                <a:spLocks/>
              </p:cNvSpPr>
              <p:nvPr/>
            </p:nvSpPr>
            <p:spPr bwMode="auto">
              <a:xfrm>
                <a:off x="4005" y="3147"/>
                <a:ext cx="1" cy="6"/>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7" name="Freeform 97"/>
              <p:cNvSpPr>
                <a:spLocks/>
              </p:cNvSpPr>
              <p:nvPr/>
            </p:nvSpPr>
            <p:spPr bwMode="auto">
              <a:xfrm>
                <a:off x="4112" y="3045"/>
                <a:ext cx="434" cy="122"/>
              </a:xfrm>
              <a:custGeom>
                <a:avLst/>
                <a:gdLst>
                  <a:gd name="T0" fmla="*/ 0 w 434"/>
                  <a:gd name="T1" fmla="*/ 114 h 122"/>
                  <a:gd name="T2" fmla="*/ 28 w 434"/>
                  <a:gd name="T3" fmla="*/ 116 h 122"/>
                  <a:gd name="T4" fmla="*/ 57 w 434"/>
                  <a:gd name="T5" fmla="*/ 116 h 122"/>
                  <a:gd name="T6" fmla="*/ 87 w 434"/>
                  <a:gd name="T7" fmla="*/ 114 h 122"/>
                  <a:gd name="T8" fmla="*/ 116 w 434"/>
                  <a:gd name="T9" fmla="*/ 111 h 122"/>
                  <a:gd name="T10" fmla="*/ 178 w 434"/>
                  <a:gd name="T11" fmla="*/ 99 h 122"/>
                  <a:gd name="T12" fmla="*/ 238 w 434"/>
                  <a:gd name="T13" fmla="*/ 83 h 122"/>
                  <a:gd name="T14" fmla="*/ 296 w 434"/>
                  <a:gd name="T15" fmla="*/ 63 h 122"/>
                  <a:gd name="T16" fmla="*/ 347 w 434"/>
                  <a:gd name="T17" fmla="*/ 43 h 122"/>
                  <a:gd name="T18" fmla="*/ 393 w 434"/>
                  <a:gd name="T19" fmla="*/ 21 h 122"/>
                  <a:gd name="T20" fmla="*/ 431 w 434"/>
                  <a:gd name="T21" fmla="*/ 0 h 122"/>
                  <a:gd name="T22" fmla="*/ 434 w 434"/>
                  <a:gd name="T23" fmla="*/ 6 h 122"/>
                  <a:gd name="T24" fmla="*/ 396 w 434"/>
                  <a:gd name="T25" fmla="*/ 26 h 122"/>
                  <a:gd name="T26" fmla="*/ 350 w 434"/>
                  <a:gd name="T27" fmla="*/ 48 h 122"/>
                  <a:gd name="T28" fmla="*/ 297 w 434"/>
                  <a:gd name="T29" fmla="*/ 69 h 122"/>
                  <a:gd name="T30" fmla="*/ 239 w 434"/>
                  <a:gd name="T31" fmla="*/ 89 h 122"/>
                  <a:gd name="T32" fmla="*/ 179 w 434"/>
                  <a:gd name="T33" fmla="*/ 105 h 122"/>
                  <a:gd name="T34" fmla="*/ 116 w 434"/>
                  <a:gd name="T35" fmla="*/ 117 h 122"/>
                  <a:gd name="T36" fmla="*/ 87 w 434"/>
                  <a:gd name="T37" fmla="*/ 120 h 122"/>
                  <a:gd name="T38" fmla="*/ 57 w 434"/>
                  <a:gd name="T39" fmla="*/ 122 h 122"/>
                  <a:gd name="T40" fmla="*/ 28 w 434"/>
                  <a:gd name="T41" fmla="*/ 122 h 122"/>
                  <a:gd name="T42" fmla="*/ 0 w 434"/>
                  <a:gd name="T43" fmla="*/ 120 h 122"/>
                  <a:gd name="T44" fmla="*/ 0 w 434"/>
                  <a:gd name="T45" fmla="*/ 11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4" h="122">
                    <a:moveTo>
                      <a:pt x="0" y="114"/>
                    </a:moveTo>
                    <a:lnTo>
                      <a:pt x="28" y="116"/>
                    </a:lnTo>
                    <a:lnTo>
                      <a:pt x="57" y="116"/>
                    </a:lnTo>
                    <a:lnTo>
                      <a:pt x="87" y="114"/>
                    </a:lnTo>
                    <a:lnTo>
                      <a:pt x="116" y="111"/>
                    </a:lnTo>
                    <a:lnTo>
                      <a:pt x="178" y="99"/>
                    </a:lnTo>
                    <a:lnTo>
                      <a:pt x="238" y="83"/>
                    </a:lnTo>
                    <a:lnTo>
                      <a:pt x="296" y="63"/>
                    </a:lnTo>
                    <a:lnTo>
                      <a:pt x="347" y="43"/>
                    </a:lnTo>
                    <a:lnTo>
                      <a:pt x="393" y="21"/>
                    </a:lnTo>
                    <a:lnTo>
                      <a:pt x="431" y="0"/>
                    </a:lnTo>
                    <a:lnTo>
                      <a:pt x="434" y="6"/>
                    </a:lnTo>
                    <a:lnTo>
                      <a:pt x="396" y="26"/>
                    </a:lnTo>
                    <a:lnTo>
                      <a:pt x="350" y="48"/>
                    </a:lnTo>
                    <a:lnTo>
                      <a:pt x="297" y="69"/>
                    </a:lnTo>
                    <a:lnTo>
                      <a:pt x="239" y="89"/>
                    </a:lnTo>
                    <a:lnTo>
                      <a:pt x="179" y="105"/>
                    </a:lnTo>
                    <a:lnTo>
                      <a:pt x="116" y="117"/>
                    </a:lnTo>
                    <a:lnTo>
                      <a:pt x="87" y="120"/>
                    </a:lnTo>
                    <a:lnTo>
                      <a:pt x="57" y="122"/>
                    </a:lnTo>
                    <a:lnTo>
                      <a:pt x="28" y="122"/>
                    </a:lnTo>
                    <a:lnTo>
                      <a:pt x="0" y="120"/>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8" name="Freeform 98"/>
              <p:cNvSpPr>
                <a:spLocks/>
              </p:cNvSpPr>
              <p:nvPr/>
            </p:nvSpPr>
            <p:spPr bwMode="auto">
              <a:xfrm>
                <a:off x="4111" y="3159"/>
                <a:ext cx="1" cy="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19" name="Freeform 99"/>
              <p:cNvSpPr>
                <a:spLocks/>
              </p:cNvSpPr>
              <p:nvPr/>
            </p:nvSpPr>
            <p:spPr bwMode="auto">
              <a:xfrm>
                <a:off x="4543" y="2674"/>
                <a:ext cx="205" cy="377"/>
              </a:xfrm>
              <a:custGeom>
                <a:avLst/>
                <a:gdLst>
                  <a:gd name="T0" fmla="*/ 0 w 205"/>
                  <a:gd name="T1" fmla="*/ 371 h 377"/>
                  <a:gd name="T2" fmla="*/ 25 w 205"/>
                  <a:gd name="T3" fmla="*/ 355 h 377"/>
                  <a:gd name="T4" fmla="*/ 47 w 205"/>
                  <a:gd name="T5" fmla="*/ 338 h 377"/>
                  <a:gd name="T6" fmla="*/ 70 w 205"/>
                  <a:gd name="T7" fmla="*/ 320 h 377"/>
                  <a:gd name="T8" fmla="*/ 89 w 205"/>
                  <a:gd name="T9" fmla="*/ 301 h 377"/>
                  <a:gd name="T10" fmla="*/ 107 w 205"/>
                  <a:gd name="T11" fmla="*/ 280 h 377"/>
                  <a:gd name="T12" fmla="*/ 123 w 205"/>
                  <a:gd name="T13" fmla="*/ 259 h 377"/>
                  <a:gd name="T14" fmla="*/ 138 w 205"/>
                  <a:gd name="T15" fmla="*/ 238 h 377"/>
                  <a:gd name="T16" fmla="*/ 151 w 205"/>
                  <a:gd name="T17" fmla="*/ 214 h 377"/>
                  <a:gd name="T18" fmla="*/ 172 w 205"/>
                  <a:gd name="T19" fmla="*/ 166 h 377"/>
                  <a:gd name="T20" fmla="*/ 180 w 205"/>
                  <a:gd name="T21" fmla="*/ 140 h 377"/>
                  <a:gd name="T22" fmla="*/ 187 w 205"/>
                  <a:gd name="T23" fmla="*/ 113 h 377"/>
                  <a:gd name="T24" fmla="*/ 193 w 205"/>
                  <a:gd name="T25" fmla="*/ 86 h 377"/>
                  <a:gd name="T26" fmla="*/ 196 w 205"/>
                  <a:gd name="T27" fmla="*/ 58 h 377"/>
                  <a:gd name="T28" fmla="*/ 200 w 205"/>
                  <a:gd name="T29" fmla="*/ 30 h 377"/>
                  <a:gd name="T30" fmla="*/ 200 w 205"/>
                  <a:gd name="T31" fmla="*/ 0 h 377"/>
                  <a:gd name="T32" fmla="*/ 205 w 205"/>
                  <a:gd name="T33" fmla="*/ 0 h 377"/>
                  <a:gd name="T34" fmla="*/ 205 w 205"/>
                  <a:gd name="T35" fmla="*/ 30 h 377"/>
                  <a:gd name="T36" fmla="*/ 202 w 205"/>
                  <a:gd name="T37" fmla="*/ 60 h 377"/>
                  <a:gd name="T38" fmla="*/ 199 w 205"/>
                  <a:gd name="T39" fmla="*/ 88 h 377"/>
                  <a:gd name="T40" fmla="*/ 192 w 205"/>
                  <a:gd name="T41" fmla="*/ 115 h 377"/>
                  <a:gd name="T42" fmla="*/ 185 w 205"/>
                  <a:gd name="T43" fmla="*/ 143 h 377"/>
                  <a:gd name="T44" fmla="*/ 177 w 205"/>
                  <a:gd name="T45" fmla="*/ 169 h 377"/>
                  <a:gd name="T46" fmla="*/ 156 w 205"/>
                  <a:gd name="T47" fmla="*/ 218 h 377"/>
                  <a:gd name="T48" fmla="*/ 143 w 205"/>
                  <a:gd name="T49" fmla="*/ 241 h 377"/>
                  <a:gd name="T50" fmla="*/ 128 w 205"/>
                  <a:gd name="T51" fmla="*/ 264 h 377"/>
                  <a:gd name="T52" fmla="*/ 111 w 205"/>
                  <a:gd name="T53" fmla="*/ 285 h 377"/>
                  <a:gd name="T54" fmla="*/ 93 w 205"/>
                  <a:gd name="T55" fmla="*/ 306 h 377"/>
                  <a:gd name="T56" fmla="*/ 74 w 205"/>
                  <a:gd name="T57" fmla="*/ 325 h 377"/>
                  <a:gd name="T58" fmla="*/ 50 w 205"/>
                  <a:gd name="T59" fmla="*/ 343 h 377"/>
                  <a:gd name="T60" fmla="*/ 28 w 205"/>
                  <a:gd name="T61" fmla="*/ 360 h 377"/>
                  <a:gd name="T62" fmla="*/ 3 w 205"/>
                  <a:gd name="T63" fmla="*/ 377 h 377"/>
                  <a:gd name="T64" fmla="*/ 0 w 205"/>
                  <a:gd name="T65" fmla="*/ 37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377">
                    <a:moveTo>
                      <a:pt x="0" y="371"/>
                    </a:moveTo>
                    <a:lnTo>
                      <a:pt x="25" y="355"/>
                    </a:lnTo>
                    <a:lnTo>
                      <a:pt x="47" y="338"/>
                    </a:lnTo>
                    <a:lnTo>
                      <a:pt x="70" y="320"/>
                    </a:lnTo>
                    <a:lnTo>
                      <a:pt x="89" y="301"/>
                    </a:lnTo>
                    <a:lnTo>
                      <a:pt x="107" y="280"/>
                    </a:lnTo>
                    <a:lnTo>
                      <a:pt x="123" y="259"/>
                    </a:lnTo>
                    <a:lnTo>
                      <a:pt x="138" y="238"/>
                    </a:lnTo>
                    <a:lnTo>
                      <a:pt x="151" y="214"/>
                    </a:lnTo>
                    <a:lnTo>
                      <a:pt x="172" y="166"/>
                    </a:lnTo>
                    <a:lnTo>
                      <a:pt x="180" y="140"/>
                    </a:lnTo>
                    <a:lnTo>
                      <a:pt x="187" y="113"/>
                    </a:lnTo>
                    <a:lnTo>
                      <a:pt x="193" y="86"/>
                    </a:lnTo>
                    <a:lnTo>
                      <a:pt x="196" y="58"/>
                    </a:lnTo>
                    <a:lnTo>
                      <a:pt x="200" y="30"/>
                    </a:lnTo>
                    <a:lnTo>
                      <a:pt x="200" y="0"/>
                    </a:lnTo>
                    <a:lnTo>
                      <a:pt x="205" y="0"/>
                    </a:lnTo>
                    <a:lnTo>
                      <a:pt x="205" y="30"/>
                    </a:lnTo>
                    <a:lnTo>
                      <a:pt x="202" y="60"/>
                    </a:lnTo>
                    <a:lnTo>
                      <a:pt x="199" y="88"/>
                    </a:lnTo>
                    <a:lnTo>
                      <a:pt x="192" y="115"/>
                    </a:lnTo>
                    <a:lnTo>
                      <a:pt x="185" y="143"/>
                    </a:lnTo>
                    <a:lnTo>
                      <a:pt x="177" y="169"/>
                    </a:lnTo>
                    <a:lnTo>
                      <a:pt x="156" y="218"/>
                    </a:lnTo>
                    <a:lnTo>
                      <a:pt x="143" y="241"/>
                    </a:lnTo>
                    <a:lnTo>
                      <a:pt x="128" y="264"/>
                    </a:lnTo>
                    <a:lnTo>
                      <a:pt x="111" y="285"/>
                    </a:lnTo>
                    <a:lnTo>
                      <a:pt x="93" y="306"/>
                    </a:lnTo>
                    <a:lnTo>
                      <a:pt x="74" y="325"/>
                    </a:lnTo>
                    <a:lnTo>
                      <a:pt x="50" y="343"/>
                    </a:lnTo>
                    <a:lnTo>
                      <a:pt x="28" y="360"/>
                    </a:lnTo>
                    <a:lnTo>
                      <a:pt x="3" y="377"/>
                    </a:lnTo>
                    <a:lnTo>
                      <a:pt x="0" y="3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0" name="Freeform 100"/>
              <p:cNvSpPr>
                <a:spLocks/>
              </p:cNvSpPr>
              <p:nvPr/>
            </p:nvSpPr>
            <p:spPr bwMode="auto">
              <a:xfrm>
                <a:off x="4543" y="3045"/>
                <a:ext cx="3" cy="6"/>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1" name="Freeform 101"/>
              <p:cNvSpPr>
                <a:spLocks/>
              </p:cNvSpPr>
              <p:nvPr/>
            </p:nvSpPr>
            <p:spPr bwMode="auto">
              <a:xfrm>
                <a:off x="4702" y="2476"/>
                <a:ext cx="46" cy="198"/>
              </a:xfrm>
              <a:custGeom>
                <a:avLst/>
                <a:gdLst>
                  <a:gd name="T0" fmla="*/ 41 w 46"/>
                  <a:gd name="T1" fmla="*/ 198 h 198"/>
                  <a:gd name="T2" fmla="*/ 40 w 46"/>
                  <a:gd name="T3" fmla="*/ 181 h 198"/>
                  <a:gd name="T4" fmla="*/ 34 w 46"/>
                  <a:gd name="T5" fmla="*/ 158 h 198"/>
                  <a:gd name="T6" fmla="*/ 20 w 46"/>
                  <a:gd name="T7" fmla="*/ 101 h 198"/>
                  <a:gd name="T8" fmla="*/ 6 w 46"/>
                  <a:gd name="T9" fmla="*/ 43 h 198"/>
                  <a:gd name="T10" fmla="*/ 2 w 46"/>
                  <a:gd name="T11" fmla="*/ 19 h 198"/>
                  <a:gd name="T12" fmla="*/ 0 w 46"/>
                  <a:gd name="T13" fmla="*/ 0 h 198"/>
                  <a:gd name="T14" fmla="*/ 5 w 46"/>
                  <a:gd name="T15" fmla="*/ 0 h 198"/>
                  <a:gd name="T16" fmla="*/ 7 w 46"/>
                  <a:gd name="T17" fmla="*/ 19 h 198"/>
                  <a:gd name="T18" fmla="*/ 11 w 46"/>
                  <a:gd name="T19" fmla="*/ 41 h 198"/>
                  <a:gd name="T20" fmla="*/ 25 w 46"/>
                  <a:gd name="T21" fmla="*/ 99 h 198"/>
                  <a:gd name="T22" fmla="*/ 40 w 46"/>
                  <a:gd name="T23" fmla="*/ 156 h 198"/>
                  <a:gd name="T24" fmla="*/ 45 w 46"/>
                  <a:gd name="T25" fmla="*/ 181 h 198"/>
                  <a:gd name="T26" fmla="*/ 46 w 46"/>
                  <a:gd name="T27" fmla="*/ 198 h 198"/>
                  <a:gd name="T28" fmla="*/ 41 w 46"/>
                  <a:gd name="T2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98">
                    <a:moveTo>
                      <a:pt x="41" y="198"/>
                    </a:moveTo>
                    <a:lnTo>
                      <a:pt x="40" y="181"/>
                    </a:lnTo>
                    <a:lnTo>
                      <a:pt x="34" y="158"/>
                    </a:lnTo>
                    <a:lnTo>
                      <a:pt x="20" y="101"/>
                    </a:lnTo>
                    <a:lnTo>
                      <a:pt x="6" y="43"/>
                    </a:lnTo>
                    <a:lnTo>
                      <a:pt x="2" y="19"/>
                    </a:lnTo>
                    <a:lnTo>
                      <a:pt x="0" y="0"/>
                    </a:lnTo>
                    <a:lnTo>
                      <a:pt x="5" y="0"/>
                    </a:lnTo>
                    <a:lnTo>
                      <a:pt x="7" y="19"/>
                    </a:lnTo>
                    <a:lnTo>
                      <a:pt x="11" y="41"/>
                    </a:lnTo>
                    <a:lnTo>
                      <a:pt x="25" y="99"/>
                    </a:lnTo>
                    <a:lnTo>
                      <a:pt x="40" y="156"/>
                    </a:lnTo>
                    <a:lnTo>
                      <a:pt x="45" y="181"/>
                    </a:lnTo>
                    <a:lnTo>
                      <a:pt x="46" y="198"/>
                    </a:lnTo>
                    <a:lnTo>
                      <a:pt x="4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2" name="Freeform 102"/>
              <p:cNvSpPr>
                <a:spLocks/>
              </p:cNvSpPr>
              <p:nvPr/>
            </p:nvSpPr>
            <p:spPr bwMode="auto">
              <a:xfrm>
                <a:off x="4743" y="2674"/>
                <a:ext cx="5"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3" name="Freeform 103"/>
              <p:cNvSpPr>
                <a:spLocks/>
              </p:cNvSpPr>
              <p:nvPr/>
            </p:nvSpPr>
            <p:spPr bwMode="auto">
              <a:xfrm>
                <a:off x="4702" y="2405"/>
                <a:ext cx="55" cy="73"/>
              </a:xfrm>
              <a:custGeom>
                <a:avLst/>
                <a:gdLst>
                  <a:gd name="T0" fmla="*/ 0 w 55"/>
                  <a:gd name="T1" fmla="*/ 70 h 73"/>
                  <a:gd name="T2" fmla="*/ 15 w 55"/>
                  <a:gd name="T3" fmla="*/ 43 h 73"/>
                  <a:gd name="T4" fmla="*/ 31 w 55"/>
                  <a:gd name="T5" fmla="*/ 20 h 73"/>
                  <a:gd name="T6" fmla="*/ 51 w 55"/>
                  <a:gd name="T7" fmla="*/ 0 h 73"/>
                  <a:gd name="T8" fmla="*/ 55 w 55"/>
                  <a:gd name="T9" fmla="*/ 5 h 73"/>
                  <a:gd name="T10" fmla="*/ 35 w 55"/>
                  <a:gd name="T11" fmla="*/ 25 h 73"/>
                  <a:gd name="T12" fmla="*/ 20 w 55"/>
                  <a:gd name="T13" fmla="*/ 46 h 73"/>
                  <a:gd name="T14" fmla="*/ 5 w 55"/>
                  <a:gd name="T15" fmla="*/ 73 h 73"/>
                  <a:gd name="T16" fmla="*/ 0 w 55"/>
                  <a:gd name="T17" fmla="*/ 7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3">
                    <a:moveTo>
                      <a:pt x="0" y="70"/>
                    </a:moveTo>
                    <a:lnTo>
                      <a:pt x="15" y="43"/>
                    </a:lnTo>
                    <a:lnTo>
                      <a:pt x="31" y="20"/>
                    </a:lnTo>
                    <a:lnTo>
                      <a:pt x="51" y="0"/>
                    </a:lnTo>
                    <a:lnTo>
                      <a:pt x="55" y="5"/>
                    </a:lnTo>
                    <a:lnTo>
                      <a:pt x="35" y="25"/>
                    </a:lnTo>
                    <a:lnTo>
                      <a:pt x="20" y="46"/>
                    </a:lnTo>
                    <a:lnTo>
                      <a:pt x="5" y="73"/>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4" name="Freeform 104"/>
              <p:cNvSpPr>
                <a:spLocks/>
              </p:cNvSpPr>
              <p:nvPr/>
            </p:nvSpPr>
            <p:spPr bwMode="auto">
              <a:xfrm>
                <a:off x="4702" y="2475"/>
                <a:ext cx="5" cy="3"/>
              </a:xfrm>
              <a:custGeom>
                <a:avLst/>
                <a:gdLst>
                  <a:gd name="T0" fmla="*/ 0 w 5"/>
                  <a:gd name="T1" fmla="*/ 1 h 3"/>
                  <a:gd name="T2" fmla="*/ 0 w 5"/>
                  <a:gd name="T3" fmla="*/ 0 h 3"/>
                  <a:gd name="T4" fmla="*/ 5 w 5"/>
                  <a:gd name="T5" fmla="*/ 3 h 3"/>
                  <a:gd name="T6" fmla="*/ 5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lnTo>
                      <a:pt x="0" y="0"/>
                    </a:lnTo>
                    <a:lnTo>
                      <a:pt x="5" y="3"/>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5" name="Freeform 105"/>
              <p:cNvSpPr>
                <a:spLocks/>
              </p:cNvSpPr>
              <p:nvPr/>
            </p:nvSpPr>
            <p:spPr bwMode="auto">
              <a:xfrm>
                <a:off x="4688" y="2299"/>
                <a:ext cx="88" cy="111"/>
              </a:xfrm>
              <a:custGeom>
                <a:avLst/>
                <a:gdLst>
                  <a:gd name="T0" fmla="*/ 65 w 88"/>
                  <a:gd name="T1" fmla="*/ 106 h 111"/>
                  <a:gd name="T2" fmla="*/ 74 w 88"/>
                  <a:gd name="T3" fmla="*/ 97 h 111"/>
                  <a:gd name="T4" fmla="*/ 79 w 88"/>
                  <a:gd name="T5" fmla="*/ 90 h 111"/>
                  <a:gd name="T6" fmla="*/ 82 w 88"/>
                  <a:gd name="T7" fmla="*/ 80 h 111"/>
                  <a:gd name="T8" fmla="*/ 83 w 88"/>
                  <a:gd name="T9" fmla="*/ 72 h 111"/>
                  <a:gd name="T10" fmla="*/ 82 w 88"/>
                  <a:gd name="T11" fmla="*/ 64 h 111"/>
                  <a:gd name="T12" fmla="*/ 78 w 88"/>
                  <a:gd name="T13" fmla="*/ 56 h 111"/>
                  <a:gd name="T14" fmla="*/ 74 w 88"/>
                  <a:gd name="T15" fmla="*/ 47 h 111"/>
                  <a:gd name="T16" fmla="*/ 69 w 88"/>
                  <a:gd name="T17" fmla="*/ 40 h 111"/>
                  <a:gd name="T18" fmla="*/ 53 w 88"/>
                  <a:gd name="T19" fmla="*/ 23 h 111"/>
                  <a:gd name="T20" fmla="*/ 34 w 88"/>
                  <a:gd name="T21" fmla="*/ 13 h 111"/>
                  <a:gd name="T22" fmla="*/ 16 w 88"/>
                  <a:gd name="T23" fmla="*/ 7 h 111"/>
                  <a:gd name="T24" fmla="*/ 0 w 88"/>
                  <a:gd name="T25" fmla="*/ 6 h 111"/>
                  <a:gd name="T26" fmla="*/ 0 w 88"/>
                  <a:gd name="T27" fmla="*/ 0 h 111"/>
                  <a:gd name="T28" fmla="*/ 18 w 88"/>
                  <a:gd name="T29" fmla="*/ 2 h 111"/>
                  <a:gd name="T30" fmla="*/ 37 w 88"/>
                  <a:gd name="T31" fmla="*/ 8 h 111"/>
                  <a:gd name="T32" fmla="*/ 57 w 88"/>
                  <a:gd name="T33" fmla="*/ 19 h 111"/>
                  <a:gd name="T34" fmla="*/ 73 w 88"/>
                  <a:gd name="T35" fmla="*/ 35 h 111"/>
                  <a:gd name="T36" fmla="*/ 79 w 88"/>
                  <a:gd name="T37" fmla="*/ 44 h 111"/>
                  <a:gd name="T38" fmla="*/ 83 w 88"/>
                  <a:gd name="T39" fmla="*/ 53 h 111"/>
                  <a:gd name="T40" fmla="*/ 87 w 88"/>
                  <a:gd name="T41" fmla="*/ 62 h 111"/>
                  <a:gd name="T42" fmla="*/ 88 w 88"/>
                  <a:gd name="T43" fmla="*/ 72 h 111"/>
                  <a:gd name="T44" fmla="*/ 87 w 88"/>
                  <a:gd name="T45" fmla="*/ 82 h 111"/>
                  <a:gd name="T46" fmla="*/ 84 w 88"/>
                  <a:gd name="T47" fmla="*/ 93 h 111"/>
                  <a:gd name="T48" fmla="*/ 78 w 88"/>
                  <a:gd name="T49" fmla="*/ 102 h 111"/>
                  <a:gd name="T50" fmla="*/ 69 w 88"/>
                  <a:gd name="T51" fmla="*/ 111 h 111"/>
                  <a:gd name="T52" fmla="*/ 65 w 88"/>
                  <a:gd name="T53"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11">
                    <a:moveTo>
                      <a:pt x="65" y="106"/>
                    </a:moveTo>
                    <a:lnTo>
                      <a:pt x="74" y="97"/>
                    </a:lnTo>
                    <a:lnTo>
                      <a:pt x="79" y="90"/>
                    </a:lnTo>
                    <a:lnTo>
                      <a:pt x="82" y="80"/>
                    </a:lnTo>
                    <a:lnTo>
                      <a:pt x="83" y="72"/>
                    </a:lnTo>
                    <a:lnTo>
                      <a:pt x="82" y="64"/>
                    </a:lnTo>
                    <a:lnTo>
                      <a:pt x="78" y="56"/>
                    </a:lnTo>
                    <a:lnTo>
                      <a:pt x="74" y="47"/>
                    </a:lnTo>
                    <a:lnTo>
                      <a:pt x="69" y="40"/>
                    </a:lnTo>
                    <a:lnTo>
                      <a:pt x="53" y="23"/>
                    </a:lnTo>
                    <a:lnTo>
                      <a:pt x="34" y="13"/>
                    </a:lnTo>
                    <a:lnTo>
                      <a:pt x="16" y="7"/>
                    </a:lnTo>
                    <a:lnTo>
                      <a:pt x="0" y="6"/>
                    </a:lnTo>
                    <a:lnTo>
                      <a:pt x="0" y="0"/>
                    </a:lnTo>
                    <a:lnTo>
                      <a:pt x="18" y="2"/>
                    </a:lnTo>
                    <a:lnTo>
                      <a:pt x="37" y="8"/>
                    </a:lnTo>
                    <a:lnTo>
                      <a:pt x="57" y="19"/>
                    </a:lnTo>
                    <a:lnTo>
                      <a:pt x="73" y="35"/>
                    </a:lnTo>
                    <a:lnTo>
                      <a:pt x="79" y="44"/>
                    </a:lnTo>
                    <a:lnTo>
                      <a:pt x="83" y="53"/>
                    </a:lnTo>
                    <a:lnTo>
                      <a:pt x="87" y="62"/>
                    </a:lnTo>
                    <a:lnTo>
                      <a:pt x="88" y="72"/>
                    </a:lnTo>
                    <a:lnTo>
                      <a:pt x="87" y="82"/>
                    </a:lnTo>
                    <a:lnTo>
                      <a:pt x="84" y="93"/>
                    </a:lnTo>
                    <a:lnTo>
                      <a:pt x="78" y="102"/>
                    </a:lnTo>
                    <a:lnTo>
                      <a:pt x="69" y="111"/>
                    </a:lnTo>
                    <a:lnTo>
                      <a:pt x="6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6" name="Freeform 106"/>
              <p:cNvSpPr>
                <a:spLocks/>
              </p:cNvSpPr>
              <p:nvPr/>
            </p:nvSpPr>
            <p:spPr bwMode="auto">
              <a:xfrm>
                <a:off x="4753" y="2405"/>
                <a:ext cx="4" cy="5"/>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7" name="Freeform 107"/>
              <p:cNvSpPr>
                <a:spLocks/>
              </p:cNvSpPr>
              <p:nvPr/>
            </p:nvSpPr>
            <p:spPr bwMode="auto">
              <a:xfrm>
                <a:off x="4514" y="2300"/>
                <a:ext cx="174" cy="73"/>
              </a:xfrm>
              <a:custGeom>
                <a:avLst/>
                <a:gdLst>
                  <a:gd name="T0" fmla="*/ 174 w 174"/>
                  <a:gd name="T1" fmla="*/ 5 h 73"/>
                  <a:gd name="T2" fmla="*/ 152 w 174"/>
                  <a:gd name="T3" fmla="*/ 5 h 73"/>
                  <a:gd name="T4" fmla="*/ 135 w 174"/>
                  <a:gd name="T5" fmla="*/ 6 h 73"/>
                  <a:gd name="T6" fmla="*/ 105 w 174"/>
                  <a:gd name="T7" fmla="*/ 15 h 73"/>
                  <a:gd name="T8" fmla="*/ 79 w 174"/>
                  <a:gd name="T9" fmla="*/ 28 h 73"/>
                  <a:gd name="T10" fmla="*/ 61 w 174"/>
                  <a:gd name="T11" fmla="*/ 44 h 73"/>
                  <a:gd name="T12" fmla="*/ 46 w 174"/>
                  <a:gd name="T13" fmla="*/ 58 h 73"/>
                  <a:gd name="T14" fmla="*/ 32 w 174"/>
                  <a:gd name="T15" fmla="*/ 68 h 73"/>
                  <a:gd name="T16" fmla="*/ 25 w 174"/>
                  <a:gd name="T17" fmla="*/ 72 h 73"/>
                  <a:gd name="T18" fmla="*/ 17 w 174"/>
                  <a:gd name="T19" fmla="*/ 73 h 73"/>
                  <a:gd name="T20" fmla="*/ 8 w 174"/>
                  <a:gd name="T21" fmla="*/ 73 h 73"/>
                  <a:gd name="T22" fmla="*/ 0 w 174"/>
                  <a:gd name="T23" fmla="*/ 69 h 73"/>
                  <a:gd name="T24" fmla="*/ 3 w 174"/>
                  <a:gd name="T25" fmla="*/ 64 h 73"/>
                  <a:gd name="T26" fmla="*/ 11 w 174"/>
                  <a:gd name="T27" fmla="*/ 68 h 73"/>
                  <a:gd name="T28" fmla="*/ 17 w 174"/>
                  <a:gd name="T29" fmla="*/ 68 h 73"/>
                  <a:gd name="T30" fmla="*/ 22 w 174"/>
                  <a:gd name="T31" fmla="*/ 67 h 73"/>
                  <a:gd name="T32" fmla="*/ 28 w 174"/>
                  <a:gd name="T33" fmla="*/ 64 h 73"/>
                  <a:gd name="T34" fmla="*/ 42 w 174"/>
                  <a:gd name="T35" fmla="*/ 53 h 73"/>
                  <a:gd name="T36" fmla="*/ 57 w 174"/>
                  <a:gd name="T37" fmla="*/ 39 h 73"/>
                  <a:gd name="T38" fmla="*/ 76 w 174"/>
                  <a:gd name="T39" fmla="*/ 23 h 73"/>
                  <a:gd name="T40" fmla="*/ 102 w 174"/>
                  <a:gd name="T41" fmla="*/ 10 h 73"/>
                  <a:gd name="T42" fmla="*/ 133 w 174"/>
                  <a:gd name="T43" fmla="*/ 1 h 73"/>
                  <a:gd name="T44" fmla="*/ 152 w 174"/>
                  <a:gd name="T45" fmla="*/ 0 h 73"/>
                  <a:gd name="T46" fmla="*/ 174 w 174"/>
                  <a:gd name="T47" fmla="*/ 0 h 73"/>
                  <a:gd name="T48" fmla="*/ 174 w 174"/>
                  <a:gd name="T4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73">
                    <a:moveTo>
                      <a:pt x="174" y="5"/>
                    </a:moveTo>
                    <a:lnTo>
                      <a:pt x="152" y="5"/>
                    </a:lnTo>
                    <a:lnTo>
                      <a:pt x="135" y="6"/>
                    </a:lnTo>
                    <a:lnTo>
                      <a:pt x="105" y="15"/>
                    </a:lnTo>
                    <a:lnTo>
                      <a:pt x="79" y="28"/>
                    </a:lnTo>
                    <a:lnTo>
                      <a:pt x="61" y="44"/>
                    </a:lnTo>
                    <a:lnTo>
                      <a:pt x="46" y="58"/>
                    </a:lnTo>
                    <a:lnTo>
                      <a:pt x="32" y="68"/>
                    </a:lnTo>
                    <a:lnTo>
                      <a:pt x="25" y="72"/>
                    </a:lnTo>
                    <a:lnTo>
                      <a:pt x="17" y="73"/>
                    </a:lnTo>
                    <a:lnTo>
                      <a:pt x="8" y="73"/>
                    </a:lnTo>
                    <a:lnTo>
                      <a:pt x="0" y="69"/>
                    </a:lnTo>
                    <a:lnTo>
                      <a:pt x="3" y="64"/>
                    </a:lnTo>
                    <a:lnTo>
                      <a:pt x="11" y="68"/>
                    </a:lnTo>
                    <a:lnTo>
                      <a:pt x="17" y="68"/>
                    </a:lnTo>
                    <a:lnTo>
                      <a:pt x="22" y="67"/>
                    </a:lnTo>
                    <a:lnTo>
                      <a:pt x="28" y="64"/>
                    </a:lnTo>
                    <a:lnTo>
                      <a:pt x="42" y="53"/>
                    </a:lnTo>
                    <a:lnTo>
                      <a:pt x="57" y="39"/>
                    </a:lnTo>
                    <a:lnTo>
                      <a:pt x="76" y="23"/>
                    </a:lnTo>
                    <a:lnTo>
                      <a:pt x="102" y="10"/>
                    </a:lnTo>
                    <a:lnTo>
                      <a:pt x="133" y="1"/>
                    </a:lnTo>
                    <a:lnTo>
                      <a:pt x="152" y="0"/>
                    </a:lnTo>
                    <a:lnTo>
                      <a:pt x="174" y="0"/>
                    </a:lnTo>
                    <a:lnTo>
                      <a:pt x="17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8" name="Freeform 108"/>
              <p:cNvSpPr>
                <a:spLocks/>
              </p:cNvSpPr>
              <p:nvPr/>
            </p:nvSpPr>
            <p:spPr bwMode="auto">
              <a:xfrm>
                <a:off x="4688" y="2299"/>
                <a:ext cx="1" cy="6"/>
              </a:xfrm>
              <a:custGeom>
                <a:avLst/>
                <a:gdLst>
                  <a:gd name="T0" fmla="*/ 6 h 6"/>
                  <a:gd name="T1" fmla="*/ 1 h 6"/>
                  <a:gd name="T2" fmla="*/ 0 h 6"/>
                  <a:gd name="T3" fmla="*/ 6 h 6"/>
                </a:gdLst>
                <a:ahLst/>
                <a:cxnLst>
                  <a:cxn ang="0">
                    <a:pos x="0" y="T0"/>
                  </a:cxn>
                  <a:cxn ang="0">
                    <a:pos x="0" y="T1"/>
                  </a:cxn>
                  <a:cxn ang="0">
                    <a:pos x="0" y="T2"/>
                  </a:cxn>
                  <a:cxn ang="0">
                    <a:pos x="0" y="T3"/>
                  </a:cxn>
                </a:cxnLst>
                <a:rect l="0" t="0" r="r" b="b"/>
                <a:pathLst>
                  <a:path h="6">
                    <a:moveTo>
                      <a:pt x="0" y="6"/>
                    </a:moveTo>
                    <a:lnTo>
                      <a:pt x="0" y="1"/>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29" name="Freeform 109"/>
              <p:cNvSpPr>
                <a:spLocks/>
              </p:cNvSpPr>
              <p:nvPr/>
            </p:nvSpPr>
            <p:spPr bwMode="auto">
              <a:xfrm>
                <a:off x="4449" y="2223"/>
                <a:ext cx="69" cy="145"/>
              </a:xfrm>
              <a:custGeom>
                <a:avLst/>
                <a:gdLst>
                  <a:gd name="T0" fmla="*/ 65 w 69"/>
                  <a:gd name="T1" fmla="*/ 145 h 145"/>
                  <a:gd name="T2" fmla="*/ 60 w 69"/>
                  <a:gd name="T3" fmla="*/ 142 h 145"/>
                  <a:gd name="T4" fmla="*/ 54 w 69"/>
                  <a:gd name="T5" fmla="*/ 136 h 145"/>
                  <a:gd name="T6" fmla="*/ 45 w 69"/>
                  <a:gd name="T7" fmla="*/ 120 h 145"/>
                  <a:gd name="T8" fmla="*/ 37 w 69"/>
                  <a:gd name="T9" fmla="*/ 100 h 145"/>
                  <a:gd name="T10" fmla="*/ 29 w 69"/>
                  <a:gd name="T11" fmla="*/ 77 h 145"/>
                  <a:gd name="T12" fmla="*/ 15 w 69"/>
                  <a:gd name="T13" fmla="*/ 34 h 145"/>
                  <a:gd name="T14" fmla="*/ 8 w 69"/>
                  <a:gd name="T15" fmla="*/ 16 h 145"/>
                  <a:gd name="T16" fmla="*/ 0 w 69"/>
                  <a:gd name="T17" fmla="*/ 3 h 145"/>
                  <a:gd name="T18" fmla="*/ 6 w 69"/>
                  <a:gd name="T19" fmla="*/ 0 h 145"/>
                  <a:gd name="T20" fmla="*/ 13 w 69"/>
                  <a:gd name="T21" fmla="*/ 13 h 145"/>
                  <a:gd name="T22" fmla="*/ 20 w 69"/>
                  <a:gd name="T23" fmla="*/ 32 h 145"/>
                  <a:gd name="T24" fmla="*/ 34 w 69"/>
                  <a:gd name="T25" fmla="*/ 75 h 145"/>
                  <a:gd name="T26" fmla="*/ 42 w 69"/>
                  <a:gd name="T27" fmla="*/ 97 h 145"/>
                  <a:gd name="T28" fmla="*/ 50 w 69"/>
                  <a:gd name="T29" fmla="*/ 117 h 145"/>
                  <a:gd name="T30" fmla="*/ 59 w 69"/>
                  <a:gd name="T31" fmla="*/ 133 h 145"/>
                  <a:gd name="T32" fmla="*/ 64 w 69"/>
                  <a:gd name="T33" fmla="*/ 137 h 145"/>
                  <a:gd name="T34" fmla="*/ 69 w 69"/>
                  <a:gd name="T35" fmla="*/ 141 h 145"/>
                  <a:gd name="T36" fmla="*/ 65 w 69"/>
                  <a:gd name="T3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45">
                    <a:moveTo>
                      <a:pt x="65" y="145"/>
                    </a:moveTo>
                    <a:lnTo>
                      <a:pt x="60" y="142"/>
                    </a:lnTo>
                    <a:lnTo>
                      <a:pt x="54" y="136"/>
                    </a:lnTo>
                    <a:lnTo>
                      <a:pt x="45" y="120"/>
                    </a:lnTo>
                    <a:lnTo>
                      <a:pt x="37" y="100"/>
                    </a:lnTo>
                    <a:lnTo>
                      <a:pt x="29" y="77"/>
                    </a:lnTo>
                    <a:lnTo>
                      <a:pt x="15" y="34"/>
                    </a:lnTo>
                    <a:lnTo>
                      <a:pt x="8" y="16"/>
                    </a:lnTo>
                    <a:lnTo>
                      <a:pt x="0" y="3"/>
                    </a:lnTo>
                    <a:lnTo>
                      <a:pt x="6" y="0"/>
                    </a:lnTo>
                    <a:lnTo>
                      <a:pt x="13" y="13"/>
                    </a:lnTo>
                    <a:lnTo>
                      <a:pt x="20" y="32"/>
                    </a:lnTo>
                    <a:lnTo>
                      <a:pt x="34" y="75"/>
                    </a:lnTo>
                    <a:lnTo>
                      <a:pt x="42" y="97"/>
                    </a:lnTo>
                    <a:lnTo>
                      <a:pt x="50" y="117"/>
                    </a:lnTo>
                    <a:lnTo>
                      <a:pt x="59" y="133"/>
                    </a:lnTo>
                    <a:lnTo>
                      <a:pt x="64" y="137"/>
                    </a:lnTo>
                    <a:lnTo>
                      <a:pt x="69" y="141"/>
                    </a:lnTo>
                    <a:lnTo>
                      <a:pt x="65"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0" name="Freeform 110"/>
              <p:cNvSpPr>
                <a:spLocks/>
              </p:cNvSpPr>
              <p:nvPr/>
            </p:nvSpPr>
            <p:spPr bwMode="auto">
              <a:xfrm>
                <a:off x="4514" y="2364"/>
                <a:ext cx="4" cy="5"/>
              </a:xfrm>
              <a:custGeom>
                <a:avLst/>
                <a:gdLst>
                  <a:gd name="T0" fmla="*/ 0 w 4"/>
                  <a:gd name="T1" fmla="*/ 5 h 5"/>
                  <a:gd name="T2" fmla="*/ 0 w 4"/>
                  <a:gd name="T3" fmla="*/ 4 h 5"/>
                  <a:gd name="T4" fmla="*/ 4 w 4"/>
                  <a:gd name="T5" fmla="*/ 0 h 5"/>
                  <a:gd name="T6" fmla="*/ 3 w 4"/>
                  <a:gd name="T7" fmla="*/ 0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lnTo>
                      <a:pt x="0" y="4"/>
                    </a:lnTo>
                    <a:lnTo>
                      <a:pt x="4" y="0"/>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1" name="Freeform 111"/>
              <p:cNvSpPr>
                <a:spLocks/>
              </p:cNvSpPr>
              <p:nvPr/>
            </p:nvSpPr>
            <p:spPr bwMode="auto">
              <a:xfrm>
                <a:off x="4211" y="2124"/>
                <a:ext cx="244" cy="102"/>
              </a:xfrm>
              <a:custGeom>
                <a:avLst/>
                <a:gdLst>
                  <a:gd name="T0" fmla="*/ 239 w 244"/>
                  <a:gd name="T1" fmla="*/ 102 h 102"/>
                  <a:gd name="T2" fmla="*/ 215 w 244"/>
                  <a:gd name="T3" fmla="*/ 75 h 102"/>
                  <a:gd name="T4" fmla="*/ 203 w 244"/>
                  <a:gd name="T5" fmla="*/ 63 h 102"/>
                  <a:gd name="T6" fmla="*/ 190 w 244"/>
                  <a:gd name="T7" fmla="*/ 52 h 102"/>
                  <a:gd name="T8" fmla="*/ 163 w 244"/>
                  <a:gd name="T9" fmla="*/ 35 h 102"/>
                  <a:gd name="T10" fmla="*/ 135 w 244"/>
                  <a:gd name="T11" fmla="*/ 23 h 102"/>
                  <a:gd name="T12" fmla="*/ 106 w 244"/>
                  <a:gd name="T13" fmla="*/ 14 h 102"/>
                  <a:gd name="T14" fmla="*/ 74 w 244"/>
                  <a:gd name="T15" fmla="*/ 8 h 102"/>
                  <a:gd name="T16" fmla="*/ 39 w 244"/>
                  <a:gd name="T17" fmla="*/ 5 h 102"/>
                  <a:gd name="T18" fmla="*/ 0 w 244"/>
                  <a:gd name="T19" fmla="*/ 5 h 102"/>
                  <a:gd name="T20" fmla="*/ 0 w 244"/>
                  <a:gd name="T21" fmla="*/ 0 h 102"/>
                  <a:gd name="T22" fmla="*/ 39 w 244"/>
                  <a:gd name="T23" fmla="*/ 0 h 102"/>
                  <a:gd name="T24" fmla="*/ 74 w 244"/>
                  <a:gd name="T25" fmla="*/ 3 h 102"/>
                  <a:gd name="T26" fmla="*/ 108 w 244"/>
                  <a:gd name="T27" fmla="*/ 9 h 102"/>
                  <a:gd name="T28" fmla="*/ 138 w 244"/>
                  <a:gd name="T29" fmla="*/ 18 h 102"/>
                  <a:gd name="T30" fmla="*/ 166 w 244"/>
                  <a:gd name="T31" fmla="*/ 30 h 102"/>
                  <a:gd name="T32" fmla="*/ 194 w 244"/>
                  <a:gd name="T33" fmla="*/ 47 h 102"/>
                  <a:gd name="T34" fmla="*/ 207 w 244"/>
                  <a:gd name="T35" fmla="*/ 59 h 102"/>
                  <a:gd name="T36" fmla="*/ 219 w 244"/>
                  <a:gd name="T37" fmla="*/ 70 h 102"/>
                  <a:gd name="T38" fmla="*/ 244 w 244"/>
                  <a:gd name="T39" fmla="*/ 98 h 102"/>
                  <a:gd name="T40" fmla="*/ 239 w 244"/>
                  <a:gd name="T4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102">
                    <a:moveTo>
                      <a:pt x="239" y="102"/>
                    </a:moveTo>
                    <a:lnTo>
                      <a:pt x="215" y="75"/>
                    </a:lnTo>
                    <a:lnTo>
                      <a:pt x="203" y="63"/>
                    </a:lnTo>
                    <a:lnTo>
                      <a:pt x="190" y="52"/>
                    </a:lnTo>
                    <a:lnTo>
                      <a:pt x="163" y="35"/>
                    </a:lnTo>
                    <a:lnTo>
                      <a:pt x="135" y="23"/>
                    </a:lnTo>
                    <a:lnTo>
                      <a:pt x="106" y="14"/>
                    </a:lnTo>
                    <a:lnTo>
                      <a:pt x="74" y="8"/>
                    </a:lnTo>
                    <a:lnTo>
                      <a:pt x="39" y="5"/>
                    </a:lnTo>
                    <a:lnTo>
                      <a:pt x="0" y="5"/>
                    </a:lnTo>
                    <a:lnTo>
                      <a:pt x="0" y="0"/>
                    </a:lnTo>
                    <a:lnTo>
                      <a:pt x="39" y="0"/>
                    </a:lnTo>
                    <a:lnTo>
                      <a:pt x="74" y="3"/>
                    </a:lnTo>
                    <a:lnTo>
                      <a:pt x="108" y="9"/>
                    </a:lnTo>
                    <a:lnTo>
                      <a:pt x="138" y="18"/>
                    </a:lnTo>
                    <a:lnTo>
                      <a:pt x="166" y="30"/>
                    </a:lnTo>
                    <a:lnTo>
                      <a:pt x="194" y="47"/>
                    </a:lnTo>
                    <a:lnTo>
                      <a:pt x="207" y="59"/>
                    </a:lnTo>
                    <a:lnTo>
                      <a:pt x="219" y="70"/>
                    </a:lnTo>
                    <a:lnTo>
                      <a:pt x="244" y="98"/>
                    </a:lnTo>
                    <a:lnTo>
                      <a:pt x="239"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2" name="Freeform 112"/>
              <p:cNvSpPr>
                <a:spLocks/>
              </p:cNvSpPr>
              <p:nvPr/>
            </p:nvSpPr>
            <p:spPr bwMode="auto">
              <a:xfrm>
                <a:off x="4449" y="2222"/>
                <a:ext cx="6" cy="4"/>
              </a:xfrm>
              <a:custGeom>
                <a:avLst/>
                <a:gdLst>
                  <a:gd name="T0" fmla="*/ 6 w 6"/>
                  <a:gd name="T1" fmla="*/ 1 h 4"/>
                  <a:gd name="T2" fmla="*/ 6 w 6"/>
                  <a:gd name="T3" fmla="*/ 0 h 4"/>
                  <a:gd name="T4" fmla="*/ 1 w 6"/>
                  <a:gd name="T5" fmla="*/ 4 h 4"/>
                  <a:gd name="T6" fmla="*/ 0 w 6"/>
                  <a:gd name="T7" fmla="*/ 4 h 4"/>
                  <a:gd name="T8" fmla="*/ 6 w 6"/>
                  <a:gd name="T9" fmla="*/ 1 h 4"/>
                </a:gdLst>
                <a:ahLst/>
                <a:cxnLst>
                  <a:cxn ang="0">
                    <a:pos x="T0" y="T1"/>
                  </a:cxn>
                  <a:cxn ang="0">
                    <a:pos x="T2" y="T3"/>
                  </a:cxn>
                  <a:cxn ang="0">
                    <a:pos x="T4" y="T5"/>
                  </a:cxn>
                  <a:cxn ang="0">
                    <a:pos x="T6" y="T7"/>
                  </a:cxn>
                  <a:cxn ang="0">
                    <a:pos x="T8" y="T9"/>
                  </a:cxn>
                </a:cxnLst>
                <a:rect l="0" t="0" r="r" b="b"/>
                <a:pathLst>
                  <a:path w="6" h="4">
                    <a:moveTo>
                      <a:pt x="6" y="1"/>
                    </a:moveTo>
                    <a:lnTo>
                      <a:pt x="6" y="0"/>
                    </a:lnTo>
                    <a:lnTo>
                      <a:pt x="1" y="4"/>
                    </a:lnTo>
                    <a:lnTo>
                      <a:pt x="0" y="4"/>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3" name="Freeform 113"/>
              <p:cNvSpPr>
                <a:spLocks/>
              </p:cNvSpPr>
              <p:nvPr/>
            </p:nvSpPr>
            <p:spPr bwMode="auto">
              <a:xfrm>
                <a:off x="3982" y="2122"/>
                <a:ext cx="229" cy="44"/>
              </a:xfrm>
              <a:custGeom>
                <a:avLst/>
                <a:gdLst>
                  <a:gd name="T0" fmla="*/ 229 w 229"/>
                  <a:gd name="T1" fmla="*/ 7 h 44"/>
                  <a:gd name="T2" fmla="*/ 167 w 229"/>
                  <a:gd name="T3" fmla="*/ 5 h 44"/>
                  <a:gd name="T4" fmla="*/ 137 w 229"/>
                  <a:gd name="T5" fmla="*/ 5 h 44"/>
                  <a:gd name="T6" fmla="*/ 109 w 229"/>
                  <a:gd name="T7" fmla="*/ 6 h 44"/>
                  <a:gd name="T8" fmla="*/ 81 w 229"/>
                  <a:gd name="T9" fmla="*/ 10 h 44"/>
                  <a:gd name="T10" fmla="*/ 55 w 229"/>
                  <a:gd name="T11" fmla="*/ 17 h 44"/>
                  <a:gd name="T12" fmla="*/ 28 w 229"/>
                  <a:gd name="T13" fmla="*/ 28 h 44"/>
                  <a:gd name="T14" fmla="*/ 3 w 229"/>
                  <a:gd name="T15" fmla="*/ 44 h 44"/>
                  <a:gd name="T16" fmla="*/ 0 w 229"/>
                  <a:gd name="T17" fmla="*/ 39 h 44"/>
                  <a:gd name="T18" fmla="*/ 25 w 229"/>
                  <a:gd name="T19" fmla="*/ 23 h 44"/>
                  <a:gd name="T20" fmla="*/ 52 w 229"/>
                  <a:gd name="T21" fmla="*/ 12 h 44"/>
                  <a:gd name="T22" fmla="*/ 79 w 229"/>
                  <a:gd name="T23" fmla="*/ 5 h 44"/>
                  <a:gd name="T24" fmla="*/ 107 w 229"/>
                  <a:gd name="T25" fmla="*/ 1 h 44"/>
                  <a:gd name="T26" fmla="*/ 137 w 229"/>
                  <a:gd name="T27" fmla="*/ 0 h 44"/>
                  <a:gd name="T28" fmla="*/ 167 w 229"/>
                  <a:gd name="T29" fmla="*/ 0 h 44"/>
                  <a:gd name="T30" fmla="*/ 229 w 229"/>
                  <a:gd name="T31" fmla="*/ 2 h 44"/>
                  <a:gd name="T32" fmla="*/ 229 w 229"/>
                  <a:gd name="T3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44">
                    <a:moveTo>
                      <a:pt x="229" y="7"/>
                    </a:moveTo>
                    <a:lnTo>
                      <a:pt x="167" y="5"/>
                    </a:lnTo>
                    <a:lnTo>
                      <a:pt x="137" y="5"/>
                    </a:lnTo>
                    <a:lnTo>
                      <a:pt x="109" y="6"/>
                    </a:lnTo>
                    <a:lnTo>
                      <a:pt x="81" y="10"/>
                    </a:lnTo>
                    <a:lnTo>
                      <a:pt x="55" y="17"/>
                    </a:lnTo>
                    <a:lnTo>
                      <a:pt x="28" y="28"/>
                    </a:lnTo>
                    <a:lnTo>
                      <a:pt x="3" y="44"/>
                    </a:lnTo>
                    <a:lnTo>
                      <a:pt x="0" y="39"/>
                    </a:lnTo>
                    <a:lnTo>
                      <a:pt x="25" y="23"/>
                    </a:lnTo>
                    <a:lnTo>
                      <a:pt x="52" y="12"/>
                    </a:lnTo>
                    <a:lnTo>
                      <a:pt x="79" y="5"/>
                    </a:lnTo>
                    <a:lnTo>
                      <a:pt x="107" y="1"/>
                    </a:lnTo>
                    <a:lnTo>
                      <a:pt x="137" y="0"/>
                    </a:lnTo>
                    <a:lnTo>
                      <a:pt x="167" y="0"/>
                    </a:lnTo>
                    <a:lnTo>
                      <a:pt x="229" y="2"/>
                    </a:lnTo>
                    <a:lnTo>
                      <a:pt x="2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4" name="Freeform 114"/>
              <p:cNvSpPr>
                <a:spLocks/>
              </p:cNvSpPr>
              <p:nvPr/>
            </p:nvSpPr>
            <p:spPr bwMode="auto">
              <a:xfrm>
                <a:off x="4211" y="2124"/>
                <a:ext cx="1"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5" name="Freeform 115"/>
              <p:cNvSpPr>
                <a:spLocks/>
              </p:cNvSpPr>
              <p:nvPr/>
            </p:nvSpPr>
            <p:spPr bwMode="auto">
              <a:xfrm>
                <a:off x="3793" y="2161"/>
                <a:ext cx="193" cy="200"/>
              </a:xfrm>
              <a:custGeom>
                <a:avLst/>
                <a:gdLst>
                  <a:gd name="T0" fmla="*/ 193 w 193"/>
                  <a:gd name="T1" fmla="*/ 5 h 200"/>
                  <a:gd name="T2" fmla="*/ 177 w 193"/>
                  <a:gd name="T3" fmla="*/ 21 h 200"/>
                  <a:gd name="T4" fmla="*/ 159 w 193"/>
                  <a:gd name="T5" fmla="*/ 42 h 200"/>
                  <a:gd name="T6" fmla="*/ 113 w 193"/>
                  <a:gd name="T7" fmla="*/ 100 h 200"/>
                  <a:gd name="T8" fmla="*/ 88 w 193"/>
                  <a:gd name="T9" fmla="*/ 131 h 200"/>
                  <a:gd name="T10" fmla="*/ 60 w 193"/>
                  <a:gd name="T11" fmla="*/ 158 h 200"/>
                  <a:gd name="T12" fmla="*/ 33 w 193"/>
                  <a:gd name="T13" fmla="*/ 183 h 200"/>
                  <a:gd name="T14" fmla="*/ 18 w 193"/>
                  <a:gd name="T15" fmla="*/ 192 h 200"/>
                  <a:gd name="T16" fmla="*/ 3 w 193"/>
                  <a:gd name="T17" fmla="*/ 200 h 200"/>
                  <a:gd name="T18" fmla="*/ 0 w 193"/>
                  <a:gd name="T19" fmla="*/ 195 h 200"/>
                  <a:gd name="T20" fmla="*/ 15 w 193"/>
                  <a:gd name="T21" fmla="*/ 187 h 200"/>
                  <a:gd name="T22" fmla="*/ 29 w 193"/>
                  <a:gd name="T23" fmla="*/ 178 h 200"/>
                  <a:gd name="T24" fmla="*/ 56 w 193"/>
                  <a:gd name="T25" fmla="*/ 153 h 200"/>
                  <a:gd name="T26" fmla="*/ 84 w 193"/>
                  <a:gd name="T27" fmla="*/ 126 h 200"/>
                  <a:gd name="T28" fmla="*/ 108 w 193"/>
                  <a:gd name="T29" fmla="*/ 97 h 200"/>
                  <a:gd name="T30" fmla="*/ 153 w 193"/>
                  <a:gd name="T31" fmla="*/ 39 h 200"/>
                  <a:gd name="T32" fmla="*/ 173 w 193"/>
                  <a:gd name="T33" fmla="*/ 16 h 200"/>
                  <a:gd name="T34" fmla="*/ 189 w 193"/>
                  <a:gd name="T35" fmla="*/ 0 h 200"/>
                  <a:gd name="T36" fmla="*/ 193 w 193"/>
                  <a:gd name="T37" fmla="*/ 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200">
                    <a:moveTo>
                      <a:pt x="193" y="5"/>
                    </a:moveTo>
                    <a:lnTo>
                      <a:pt x="177" y="21"/>
                    </a:lnTo>
                    <a:lnTo>
                      <a:pt x="159" y="42"/>
                    </a:lnTo>
                    <a:lnTo>
                      <a:pt x="113" y="100"/>
                    </a:lnTo>
                    <a:lnTo>
                      <a:pt x="88" y="131"/>
                    </a:lnTo>
                    <a:lnTo>
                      <a:pt x="60" y="158"/>
                    </a:lnTo>
                    <a:lnTo>
                      <a:pt x="33" y="183"/>
                    </a:lnTo>
                    <a:lnTo>
                      <a:pt x="18" y="192"/>
                    </a:lnTo>
                    <a:lnTo>
                      <a:pt x="3" y="200"/>
                    </a:lnTo>
                    <a:lnTo>
                      <a:pt x="0" y="195"/>
                    </a:lnTo>
                    <a:lnTo>
                      <a:pt x="15" y="187"/>
                    </a:lnTo>
                    <a:lnTo>
                      <a:pt x="29" y="178"/>
                    </a:lnTo>
                    <a:lnTo>
                      <a:pt x="56" y="153"/>
                    </a:lnTo>
                    <a:lnTo>
                      <a:pt x="84" y="126"/>
                    </a:lnTo>
                    <a:lnTo>
                      <a:pt x="108" y="97"/>
                    </a:lnTo>
                    <a:lnTo>
                      <a:pt x="153" y="39"/>
                    </a:lnTo>
                    <a:lnTo>
                      <a:pt x="173" y="16"/>
                    </a:lnTo>
                    <a:lnTo>
                      <a:pt x="189" y="0"/>
                    </a:lnTo>
                    <a:lnTo>
                      <a:pt x="19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6" name="Freeform 116"/>
              <p:cNvSpPr>
                <a:spLocks/>
              </p:cNvSpPr>
              <p:nvPr/>
            </p:nvSpPr>
            <p:spPr bwMode="auto">
              <a:xfrm>
                <a:off x="3982" y="2161"/>
                <a:ext cx="4" cy="5"/>
              </a:xfrm>
              <a:custGeom>
                <a:avLst/>
                <a:gdLst>
                  <a:gd name="T0" fmla="*/ 0 w 4"/>
                  <a:gd name="T1" fmla="*/ 0 h 5"/>
                  <a:gd name="T2" fmla="*/ 4 w 4"/>
                  <a:gd name="T3" fmla="*/ 5 h 5"/>
                  <a:gd name="T4" fmla="*/ 3 w 4"/>
                  <a:gd name="T5" fmla="*/ 5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7" name="Freeform 117"/>
              <p:cNvSpPr>
                <a:spLocks/>
              </p:cNvSpPr>
              <p:nvPr/>
            </p:nvSpPr>
            <p:spPr bwMode="auto">
              <a:xfrm>
                <a:off x="3793" y="2356"/>
                <a:ext cx="4" cy="6"/>
              </a:xfrm>
              <a:custGeom>
                <a:avLst/>
                <a:gdLst>
                  <a:gd name="T0" fmla="*/ 3 w 4"/>
                  <a:gd name="T1" fmla="*/ 5 h 6"/>
                  <a:gd name="T2" fmla="*/ 1 w 4"/>
                  <a:gd name="T3" fmla="*/ 6 h 6"/>
                  <a:gd name="T4" fmla="*/ 0 w 4"/>
                  <a:gd name="T5" fmla="*/ 4 h 6"/>
                  <a:gd name="T6" fmla="*/ 4 w 4"/>
                  <a:gd name="T7" fmla="*/ 0 h 6"/>
                  <a:gd name="T8" fmla="*/ 0 w 4"/>
                  <a:gd name="T9" fmla="*/ 0 h 6"/>
                  <a:gd name="T10" fmla="*/ 3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3" y="5"/>
                    </a:moveTo>
                    <a:lnTo>
                      <a:pt x="1" y="6"/>
                    </a:lnTo>
                    <a:lnTo>
                      <a:pt x="0" y="4"/>
                    </a:lnTo>
                    <a:lnTo>
                      <a:pt x="4"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8" name="Oval 118"/>
              <p:cNvSpPr>
                <a:spLocks noChangeArrowheads="1"/>
              </p:cNvSpPr>
              <p:nvPr/>
            </p:nvSpPr>
            <p:spPr bwMode="auto">
              <a:xfrm>
                <a:off x="3957" y="2003"/>
                <a:ext cx="224" cy="38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39" name="Oval 119"/>
              <p:cNvSpPr>
                <a:spLocks noChangeArrowheads="1"/>
              </p:cNvSpPr>
              <p:nvPr/>
            </p:nvSpPr>
            <p:spPr bwMode="auto">
              <a:xfrm>
                <a:off x="3957" y="2003"/>
                <a:ext cx="224" cy="382"/>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40" name="Oval 120"/>
              <p:cNvSpPr>
                <a:spLocks noChangeArrowheads="1"/>
              </p:cNvSpPr>
              <p:nvPr/>
            </p:nvSpPr>
            <p:spPr bwMode="auto">
              <a:xfrm>
                <a:off x="4196" y="1990"/>
                <a:ext cx="225" cy="38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1" name="Oval 121"/>
              <p:cNvSpPr>
                <a:spLocks noChangeArrowheads="1"/>
              </p:cNvSpPr>
              <p:nvPr/>
            </p:nvSpPr>
            <p:spPr bwMode="auto">
              <a:xfrm>
                <a:off x="4196" y="1990"/>
                <a:ext cx="225" cy="381"/>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42" name="Freeform 122"/>
              <p:cNvSpPr>
                <a:spLocks/>
              </p:cNvSpPr>
              <p:nvPr/>
            </p:nvSpPr>
            <p:spPr bwMode="auto">
              <a:xfrm>
                <a:off x="3646" y="2228"/>
                <a:ext cx="1049" cy="861"/>
              </a:xfrm>
              <a:custGeom>
                <a:avLst/>
                <a:gdLst>
                  <a:gd name="T0" fmla="*/ 831 w 1049"/>
                  <a:gd name="T1" fmla="*/ 195 h 861"/>
                  <a:gd name="T2" fmla="*/ 778 w 1049"/>
                  <a:gd name="T3" fmla="*/ 142 h 861"/>
                  <a:gd name="T4" fmla="*/ 706 w 1049"/>
                  <a:gd name="T5" fmla="*/ 82 h 861"/>
                  <a:gd name="T6" fmla="*/ 611 w 1049"/>
                  <a:gd name="T7" fmla="*/ 23 h 861"/>
                  <a:gd name="T8" fmla="*/ 553 w 1049"/>
                  <a:gd name="T9" fmla="*/ 2 h 861"/>
                  <a:gd name="T10" fmla="*/ 528 w 1049"/>
                  <a:gd name="T11" fmla="*/ 2 h 861"/>
                  <a:gd name="T12" fmla="*/ 394 w 1049"/>
                  <a:gd name="T13" fmla="*/ 64 h 861"/>
                  <a:gd name="T14" fmla="*/ 303 w 1049"/>
                  <a:gd name="T15" fmla="*/ 116 h 861"/>
                  <a:gd name="T16" fmla="*/ 278 w 1049"/>
                  <a:gd name="T17" fmla="*/ 134 h 861"/>
                  <a:gd name="T18" fmla="*/ 263 w 1049"/>
                  <a:gd name="T19" fmla="*/ 152 h 861"/>
                  <a:gd name="T20" fmla="*/ 234 w 1049"/>
                  <a:gd name="T21" fmla="*/ 167 h 861"/>
                  <a:gd name="T22" fmla="*/ 173 w 1049"/>
                  <a:gd name="T23" fmla="*/ 186 h 861"/>
                  <a:gd name="T24" fmla="*/ 130 w 1049"/>
                  <a:gd name="T25" fmla="*/ 216 h 861"/>
                  <a:gd name="T26" fmla="*/ 81 w 1049"/>
                  <a:gd name="T27" fmla="*/ 268 h 861"/>
                  <a:gd name="T28" fmla="*/ 56 w 1049"/>
                  <a:gd name="T29" fmla="*/ 303 h 861"/>
                  <a:gd name="T30" fmla="*/ 31 w 1049"/>
                  <a:gd name="T31" fmla="*/ 351 h 861"/>
                  <a:gd name="T32" fmla="*/ 17 w 1049"/>
                  <a:gd name="T33" fmla="*/ 391 h 861"/>
                  <a:gd name="T34" fmla="*/ 6 w 1049"/>
                  <a:gd name="T35" fmla="*/ 435 h 861"/>
                  <a:gd name="T36" fmla="*/ 1 w 1049"/>
                  <a:gd name="T37" fmla="*/ 481 h 861"/>
                  <a:gd name="T38" fmla="*/ 1 w 1049"/>
                  <a:gd name="T39" fmla="*/ 541 h 861"/>
                  <a:gd name="T40" fmla="*/ 8 w 1049"/>
                  <a:gd name="T41" fmla="*/ 584 h 861"/>
                  <a:gd name="T42" fmla="*/ 23 w 1049"/>
                  <a:gd name="T43" fmla="*/ 623 h 861"/>
                  <a:gd name="T44" fmla="*/ 43 w 1049"/>
                  <a:gd name="T45" fmla="*/ 659 h 861"/>
                  <a:gd name="T46" fmla="*/ 69 w 1049"/>
                  <a:gd name="T47" fmla="*/ 692 h 861"/>
                  <a:gd name="T48" fmla="*/ 135 w 1049"/>
                  <a:gd name="T49" fmla="*/ 748 h 861"/>
                  <a:gd name="T50" fmla="*/ 195 w 1049"/>
                  <a:gd name="T51" fmla="*/ 782 h 861"/>
                  <a:gd name="T52" fmla="*/ 261 w 1049"/>
                  <a:gd name="T53" fmla="*/ 809 h 861"/>
                  <a:gd name="T54" fmla="*/ 356 w 1049"/>
                  <a:gd name="T55" fmla="*/ 837 h 861"/>
                  <a:gd name="T56" fmla="*/ 455 w 1049"/>
                  <a:gd name="T57" fmla="*/ 854 h 861"/>
                  <a:gd name="T58" fmla="*/ 551 w 1049"/>
                  <a:gd name="T59" fmla="*/ 861 h 861"/>
                  <a:gd name="T60" fmla="*/ 635 w 1049"/>
                  <a:gd name="T61" fmla="*/ 859 h 861"/>
                  <a:gd name="T62" fmla="*/ 691 w 1049"/>
                  <a:gd name="T63" fmla="*/ 851 h 861"/>
                  <a:gd name="T64" fmla="*/ 743 w 1049"/>
                  <a:gd name="T65" fmla="*/ 838 h 861"/>
                  <a:gd name="T66" fmla="*/ 813 w 1049"/>
                  <a:gd name="T67" fmla="*/ 809 h 861"/>
                  <a:gd name="T68" fmla="*/ 872 w 1049"/>
                  <a:gd name="T69" fmla="*/ 771 h 861"/>
                  <a:gd name="T70" fmla="*/ 922 w 1049"/>
                  <a:gd name="T71" fmla="*/ 723 h 861"/>
                  <a:gd name="T72" fmla="*/ 958 w 1049"/>
                  <a:gd name="T73" fmla="*/ 677 h 861"/>
                  <a:gd name="T74" fmla="*/ 987 w 1049"/>
                  <a:gd name="T75" fmla="*/ 623 h 861"/>
                  <a:gd name="T76" fmla="*/ 1021 w 1049"/>
                  <a:gd name="T77" fmla="*/ 527 h 861"/>
                  <a:gd name="T78" fmla="*/ 1039 w 1049"/>
                  <a:gd name="T79" fmla="*/ 446 h 861"/>
                  <a:gd name="T80" fmla="*/ 1048 w 1049"/>
                  <a:gd name="T81" fmla="*/ 328 h 861"/>
                  <a:gd name="T82" fmla="*/ 1044 w 1049"/>
                  <a:gd name="T83" fmla="*/ 256 h 861"/>
                  <a:gd name="T84" fmla="*/ 1031 w 1049"/>
                  <a:gd name="T85" fmla="*/ 220 h 861"/>
                  <a:gd name="T86" fmla="*/ 1003 w 1049"/>
                  <a:gd name="T87" fmla="*/ 183 h 861"/>
                  <a:gd name="T88" fmla="*/ 984 w 1049"/>
                  <a:gd name="T89" fmla="*/ 168 h 861"/>
                  <a:gd name="T90" fmla="*/ 962 w 1049"/>
                  <a:gd name="T91" fmla="*/ 158 h 861"/>
                  <a:gd name="T92" fmla="*/ 929 w 1049"/>
                  <a:gd name="T93" fmla="*/ 153 h 861"/>
                  <a:gd name="T94" fmla="*/ 904 w 1049"/>
                  <a:gd name="T95" fmla="*/ 160 h 861"/>
                  <a:gd name="T96" fmla="*/ 886 w 1049"/>
                  <a:gd name="T97" fmla="*/ 177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9" h="861">
                    <a:moveTo>
                      <a:pt x="856" y="227"/>
                    </a:moveTo>
                    <a:lnTo>
                      <a:pt x="848" y="216"/>
                    </a:lnTo>
                    <a:lnTo>
                      <a:pt x="840" y="206"/>
                    </a:lnTo>
                    <a:lnTo>
                      <a:pt x="831" y="195"/>
                    </a:lnTo>
                    <a:lnTo>
                      <a:pt x="821" y="183"/>
                    </a:lnTo>
                    <a:lnTo>
                      <a:pt x="800" y="162"/>
                    </a:lnTo>
                    <a:lnTo>
                      <a:pt x="789" y="152"/>
                    </a:lnTo>
                    <a:lnTo>
                      <a:pt x="778" y="142"/>
                    </a:lnTo>
                    <a:lnTo>
                      <a:pt x="755" y="121"/>
                    </a:lnTo>
                    <a:lnTo>
                      <a:pt x="743" y="112"/>
                    </a:lnTo>
                    <a:lnTo>
                      <a:pt x="730" y="101"/>
                    </a:lnTo>
                    <a:lnTo>
                      <a:pt x="706" y="82"/>
                    </a:lnTo>
                    <a:lnTo>
                      <a:pt x="681" y="65"/>
                    </a:lnTo>
                    <a:lnTo>
                      <a:pt x="656" y="50"/>
                    </a:lnTo>
                    <a:lnTo>
                      <a:pt x="633" y="36"/>
                    </a:lnTo>
                    <a:lnTo>
                      <a:pt x="611" y="23"/>
                    </a:lnTo>
                    <a:lnTo>
                      <a:pt x="589" y="13"/>
                    </a:lnTo>
                    <a:lnTo>
                      <a:pt x="570" y="6"/>
                    </a:lnTo>
                    <a:lnTo>
                      <a:pt x="561" y="3"/>
                    </a:lnTo>
                    <a:lnTo>
                      <a:pt x="553" y="2"/>
                    </a:lnTo>
                    <a:lnTo>
                      <a:pt x="546" y="0"/>
                    </a:lnTo>
                    <a:lnTo>
                      <a:pt x="539" y="0"/>
                    </a:lnTo>
                    <a:lnTo>
                      <a:pt x="533" y="1"/>
                    </a:lnTo>
                    <a:lnTo>
                      <a:pt x="528" y="2"/>
                    </a:lnTo>
                    <a:lnTo>
                      <a:pt x="505" y="10"/>
                    </a:lnTo>
                    <a:lnTo>
                      <a:pt x="474" y="24"/>
                    </a:lnTo>
                    <a:lnTo>
                      <a:pt x="435" y="43"/>
                    </a:lnTo>
                    <a:lnTo>
                      <a:pt x="394" y="64"/>
                    </a:lnTo>
                    <a:lnTo>
                      <a:pt x="353" y="85"/>
                    </a:lnTo>
                    <a:lnTo>
                      <a:pt x="334" y="95"/>
                    </a:lnTo>
                    <a:lnTo>
                      <a:pt x="317" y="106"/>
                    </a:lnTo>
                    <a:lnTo>
                      <a:pt x="303" y="116"/>
                    </a:lnTo>
                    <a:lnTo>
                      <a:pt x="289" y="124"/>
                    </a:lnTo>
                    <a:lnTo>
                      <a:pt x="284" y="128"/>
                    </a:lnTo>
                    <a:lnTo>
                      <a:pt x="280" y="132"/>
                    </a:lnTo>
                    <a:lnTo>
                      <a:pt x="278" y="134"/>
                    </a:lnTo>
                    <a:lnTo>
                      <a:pt x="277" y="135"/>
                    </a:lnTo>
                    <a:lnTo>
                      <a:pt x="274" y="139"/>
                    </a:lnTo>
                    <a:lnTo>
                      <a:pt x="269" y="146"/>
                    </a:lnTo>
                    <a:lnTo>
                      <a:pt x="263" y="152"/>
                    </a:lnTo>
                    <a:lnTo>
                      <a:pt x="256" y="157"/>
                    </a:lnTo>
                    <a:lnTo>
                      <a:pt x="249" y="161"/>
                    </a:lnTo>
                    <a:lnTo>
                      <a:pt x="242" y="164"/>
                    </a:lnTo>
                    <a:lnTo>
                      <a:pt x="234" y="167"/>
                    </a:lnTo>
                    <a:lnTo>
                      <a:pt x="216" y="172"/>
                    </a:lnTo>
                    <a:lnTo>
                      <a:pt x="199" y="177"/>
                    </a:lnTo>
                    <a:lnTo>
                      <a:pt x="181" y="182"/>
                    </a:lnTo>
                    <a:lnTo>
                      <a:pt x="173" y="186"/>
                    </a:lnTo>
                    <a:lnTo>
                      <a:pt x="165" y="190"/>
                    </a:lnTo>
                    <a:lnTo>
                      <a:pt x="156" y="195"/>
                    </a:lnTo>
                    <a:lnTo>
                      <a:pt x="149" y="200"/>
                    </a:lnTo>
                    <a:lnTo>
                      <a:pt x="130" y="216"/>
                    </a:lnTo>
                    <a:lnTo>
                      <a:pt x="113" y="233"/>
                    </a:lnTo>
                    <a:lnTo>
                      <a:pt x="97" y="250"/>
                    </a:lnTo>
                    <a:lnTo>
                      <a:pt x="89" y="258"/>
                    </a:lnTo>
                    <a:lnTo>
                      <a:pt x="81" y="268"/>
                    </a:lnTo>
                    <a:lnTo>
                      <a:pt x="74" y="277"/>
                    </a:lnTo>
                    <a:lnTo>
                      <a:pt x="68" y="285"/>
                    </a:lnTo>
                    <a:lnTo>
                      <a:pt x="62" y="294"/>
                    </a:lnTo>
                    <a:lnTo>
                      <a:pt x="56" y="303"/>
                    </a:lnTo>
                    <a:lnTo>
                      <a:pt x="45" y="322"/>
                    </a:lnTo>
                    <a:lnTo>
                      <a:pt x="40" y="331"/>
                    </a:lnTo>
                    <a:lnTo>
                      <a:pt x="36" y="341"/>
                    </a:lnTo>
                    <a:lnTo>
                      <a:pt x="31" y="351"/>
                    </a:lnTo>
                    <a:lnTo>
                      <a:pt x="27" y="361"/>
                    </a:lnTo>
                    <a:lnTo>
                      <a:pt x="24" y="371"/>
                    </a:lnTo>
                    <a:lnTo>
                      <a:pt x="20" y="381"/>
                    </a:lnTo>
                    <a:lnTo>
                      <a:pt x="17" y="391"/>
                    </a:lnTo>
                    <a:lnTo>
                      <a:pt x="13" y="402"/>
                    </a:lnTo>
                    <a:lnTo>
                      <a:pt x="11" y="412"/>
                    </a:lnTo>
                    <a:lnTo>
                      <a:pt x="8" y="424"/>
                    </a:lnTo>
                    <a:lnTo>
                      <a:pt x="6" y="435"/>
                    </a:lnTo>
                    <a:lnTo>
                      <a:pt x="5" y="446"/>
                    </a:lnTo>
                    <a:lnTo>
                      <a:pt x="3" y="458"/>
                    </a:lnTo>
                    <a:lnTo>
                      <a:pt x="2" y="469"/>
                    </a:lnTo>
                    <a:lnTo>
                      <a:pt x="1" y="481"/>
                    </a:lnTo>
                    <a:lnTo>
                      <a:pt x="1" y="493"/>
                    </a:lnTo>
                    <a:lnTo>
                      <a:pt x="0" y="519"/>
                    </a:lnTo>
                    <a:lnTo>
                      <a:pt x="0" y="530"/>
                    </a:lnTo>
                    <a:lnTo>
                      <a:pt x="1" y="541"/>
                    </a:lnTo>
                    <a:lnTo>
                      <a:pt x="2" y="552"/>
                    </a:lnTo>
                    <a:lnTo>
                      <a:pt x="4" y="563"/>
                    </a:lnTo>
                    <a:lnTo>
                      <a:pt x="6" y="573"/>
                    </a:lnTo>
                    <a:lnTo>
                      <a:pt x="8" y="584"/>
                    </a:lnTo>
                    <a:lnTo>
                      <a:pt x="11" y="594"/>
                    </a:lnTo>
                    <a:lnTo>
                      <a:pt x="15" y="604"/>
                    </a:lnTo>
                    <a:lnTo>
                      <a:pt x="19" y="614"/>
                    </a:lnTo>
                    <a:lnTo>
                      <a:pt x="23" y="623"/>
                    </a:lnTo>
                    <a:lnTo>
                      <a:pt x="28" y="632"/>
                    </a:lnTo>
                    <a:lnTo>
                      <a:pt x="32" y="641"/>
                    </a:lnTo>
                    <a:lnTo>
                      <a:pt x="38" y="650"/>
                    </a:lnTo>
                    <a:lnTo>
                      <a:pt x="43" y="659"/>
                    </a:lnTo>
                    <a:lnTo>
                      <a:pt x="49" y="668"/>
                    </a:lnTo>
                    <a:lnTo>
                      <a:pt x="55" y="676"/>
                    </a:lnTo>
                    <a:lnTo>
                      <a:pt x="62" y="684"/>
                    </a:lnTo>
                    <a:lnTo>
                      <a:pt x="69" y="692"/>
                    </a:lnTo>
                    <a:lnTo>
                      <a:pt x="83" y="707"/>
                    </a:lnTo>
                    <a:lnTo>
                      <a:pt x="100" y="721"/>
                    </a:lnTo>
                    <a:lnTo>
                      <a:pt x="117" y="735"/>
                    </a:lnTo>
                    <a:lnTo>
                      <a:pt x="135" y="748"/>
                    </a:lnTo>
                    <a:lnTo>
                      <a:pt x="154" y="760"/>
                    </a:lnTo>
                    <a:lnTo>
                      <a:pt x="174" y="772"/>
                    </a:lnTo>
                    <a:lnTo>
                      <a:pt x="184" y="777"/>
                    </a:lnTo>
                    <a:lnTo>
                      <a:pt x="195" y="782"/>
                    </a:lnTo>
                    <a:lnTo>
                      <a:pt x="205" y="787"/>
                    </a:lnTo>
                    <a:lnTo>
                      <a:pt x="216" y="792"/>
                    </a:lnTo>
                    <a:lnTo>
                      <a:pt x="239" y="801"/>
                    </a:lnTo>
                    <a:lnTo>
                      <a:pt x="261" y="809"/>
                    </a:lnTo>
                    <a:lnTo>
                      <a:pt x="284" y="817"/>
                    </a:lnTo>
                    <a:lnTo>
                      <a:pt x="308" y="825"/>
                    </a:lnTo>
                    <a:lnTo>
                      <a:pt x="332" y="832"/>
                    </a:lnTo>
                    <a:lnTo>
                      <a:pt x="356" y="837"/>
                    </a:lnTo>
                    <a:lnTo>
                      <a:pt x="381" y="842"/>
                    </a:lnTo>
                    <a:lnTo>
                      <a:pt x="405" y="847"/>
                    </a:lnTo>
                    <a:lnTo>
                      <a:pt x="429" y="851"/>
                    </a:lnTo>
                    <a:lnTo>
                      <a:pt x="455" y="854"/>
                    </a:lnTo>
                    <a:lnTo>
                      <a:pt x="479" y="857"/>
                    </a:lnTo>
                    <a:lnTo>
                      <a:pt x="503" y="859"/>
                    </a:lnTo>
                    <a:lnTo>
                      <a:pt x="527" y="860"/>
                    </a:lnTo>
                    <a:lnTo>
                      <a:pt x="551" y="861"/>
                    </a:lnTo>
                    <a:lnTo>
                      <a:pt x="574" y="861"/>
                    </a:lnTo>
                    <a:lnTo>
                      <a:pt x="605" y="861"/>
                    </a:lnTo>
                    <a:lnTo>
                      <a:pt x="620" y="860"/>
                    </a:lnTo>
                    <a:lnTo>
                      <a:pt x="635" y="859"/>
                    </a:lnTo>
                    <a:lnTo>
                      <a:pt x="649" y="857"/>
                    </a:lnTo>
                    <a:lnTo>
                      <a:pt x="664" y="855"/>
                    </a:lnTo>
                    <a:lnTo>
                      <a:pt x="678" y="853"/>
                    </a:lnTo>
                    <a:lnTo>
                      <a:pt x="691" y="851"/>
                    </a:lnTo>
                    <a:lnTo>
                      <a:pt x="704" y="848"/>
                    </a:lnTo>
                    <a:lnTo>
                      <a:pt x="717" y="845"/>
                    </a:lnTo>
                    <a:lnTo>
                      <a:pt x="730" y="842"/>
                    </a:lnTo>
                    <a:lnTo>
                      <a:pt x="743" y="838"/>
                    </a:lnTo>
                    <a:lnTo>
                      <a:pt x="767" y="830"/>
                    </a:lnTo>
                    <a:lnTo>
                      <a:pt x="790" y="821"/>
                    </a:lnTo>
                    <a:lnTo>
                      <a:pt x="801" y="815"/>
                    </a:lnTo>
                    <a:lnTo>
                      <a:pt x="813" y="809"/>
                    </a:lnTo>
                    <a:lnTo>
                      <a:pt x="833" y="798"/>
                    </a:lnTo>
                    <a:lnTo>
                      <a:pt x="843" y="792"/>
                    </a:lnTo>
                    <a:lnTo>
                      <a:pt x="853" y="785"/>
                    </a:lnTo>
                    <a:lnTo>
                      <a:pt x="872" y="771"/>
                    </a:lnTo>
                    <a:lnTo>
                      <a:pt x="890" y="757"/>
                    </a:lnTo>
                    <a:lnTo>
                      <a:pt x="899" y="749"/>
                    </a:lnTo>
                    <a:lnTo>
                      <a:pt x="907" y="741"/>
                    </a:lnTo>
                    <a:lnTo>
                      <a:pt x="922" y="723"/>
                    </a:lnTo>
                    <a:lnTo>
                      <a:pt x="937" y="705"/>
                    </a:lnTo>
                    <a:lnTo>
                      <a:pt x="944" y="696"/>
                    </a:lnTo>
                    <a:lnTo>
                      <a:pt x="952" y="686"/>
                    </a:lnTo>
                    <a:lnTo>
                      <a:pt x="958" y="677"/>
                    </a:lnTo>
                    <a:lnTo>
                      <a:pt x="965" y="667"/>
                    </a:lnTo>
                    <a:lnTo>
                      <a:pt x="976" y="645"/>
                    </a:lnTo>
                    <a:lnTo>
                      <a:pt x="982" y="634"/>
                    </a:lnTo>
                    <a:lnTo>
                      <a:pt x="987" y="623"/>
                    </a:lnTo>
                    <a:lnTo>
                      <a:pt x="997" y="601"/>
                    </a:lnTo>
                    <a:lnTo>
                      <a:pt x="1006" y="576"/>
                    </a:lnTo>
                    <a:lnTo>
                      <a:pt x="1014" y="552"/>
                    </a:lnTo>
                    <a:lnTo>
                      <a:pt x="1021" y="527"/>
                    </a:lnTo>
                    <a:lnTo>
                      <a:pt x="1029" y="500"/>
                    </a:lnTo>
                    <a:lnTo>
                      <a:pt x="1034" y="474"/>
                    </a:lnTo>
                    <a:lnTo>
                      <a:pt x="1036" y="460"/>
                    </a:lnTo>
                    <a:lnTo>
                      <a:pt x="1039" y="446"/>
                    </a:lnTo>
                    <a:lnTo>
                      <a:pt x="1042" y="417"/>
                    </a:lnTo>
                    <a:lnTo>
                      <a:pt x="1045" y="389"/>
                    </a:lnTo>
                    <a:lnTo>
                      <a:pt x="1047" y="359"/>
                    </a:lnTo>
                    <a:lnTo>
                      <a:pt x="1048" y="328"/>
                    </a:lnTo>
                    <a:lnTo>
                      <a:pt x="1049" y="297"/>
                    </a:lnTo>
                    <a:lnTo>
                      <a:pt x="1048" y="284"/>
                    </a:lnTo>
                    <a:lnTo>
                      <a:pt x="1047" y="270"/>
                    </a:lnTo>
                    <a:lnTo>
                      <a:pt x="1044" y="256"/>
                    </a:lnTo>
                    <a:lnTo>
                      <a:pt x="1041" y="244"/>
                    </a:lnTo>
                    <a:lnTo>
                      <a:pt x="1038" y="237"/>
                    </a:lnTo>
                    <a:lnTo>
                      <a:pt x="1036" y="231"/>
                    </a:lnTo>
                    <a:lnTo>
                      <a:pt x="1031" y="220"/>
                    </a:lnTo>
                    <a:lnTo>
                      <a:pt x="1024" y="209"/>
                    </a:lnTo>
                    <a:lnTo>
                      <a:pt x="1016" y="198"/>
                    </a:lnTo>
                    <a:lnTo>
                      <a:pt x="1008" y="189"/>
                    </a:lnTo>
                    <a:lnTo>
                      <a:pt x="1003" y="183"/>
                    </a:lnTo>
                    <a:lnTo>
                      <a:pt x="999" y="179"/>
                    </a:lnTo>
                    <a:lnTo>
                      <a:pt x="994" y="175"/>
                    </a:lnTo>
                    <a:lnTo>
                      <a:pt x="989" y="172"/>
                    </a:lnTo>
                    <a:lnTo>
                      <a:pt x="984" y="168"/>
                    </a:lnTo>
                    <a:lnTo>
                      <a:pt x="979" y="165"/>
                    </a:lnTo>
                    <a:lnTo>
                      <a:pt x="973" y="163"/>
                    </a:lnTo>
                    <a:lnTo>
                      <a:pt x="968" y="160"/>
                    </a:lnTo>
                    <a:lnTo>
                      <a:pt x="962" y="158"/>
                    </a:lnTo>
                    <a:lnTo>
                      <a:pt x="956" y="157"/>
                    </a:lnTo>
                    <a:lnTo>
                      <a:pt x="949" y="155"/>
                    </a:lnTo>
                    <a:lnTo>
                      <a:pt x="942" y="154"/>
                    </a:lnTo>
                    <a:lnTo>
                      <a:pt x="929" y="153"/>
                    </a:lnTo>
                    <a:lnTo>
                      <a:pt x="922" y="154"/>
                    </a:lnTo>
                    <a:lnTo>
                      <a:pt x="916" y="155"/>
                    </a:lnTo>
                    <a:lnTo>
                      <a:pt x="910" y="157"/>
                    </a:lnTo>
                    <a:lnTo>
                      <a:pt x="904" y="160"/>
                    </a:lnTo>
                    <a:lnTo>
                      <a:pt x="899" y="163"/>
                    </a:lnTo>
                    <a:lnTo>
                      <a:pt x="894" y="167"/>
                    </a:lnTo>
                    <a:lnTo>
                      <a:pt x="890" y="172"/>
                    </a:lnTo>
                    <a:lnTo>
                      <a:pt x="886" y="177"/>
                    </a:lnTo>
                    <a:lnTo>
                      <a:pt x="877" y="189"/>
                    </a:lnTo>
                    <a:lnTo>
                      <a:pt x="870" y="201"/>
                    </a:lnTo>
                    <a:lnTo>
                      <a:pt x="856" y="2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3" name="Freeform 123"/>
              <p:cNvSpPr>
                <a:spLocks/>
              </p:cNvSpPr>
              <p:nvPr/>
            </p:nvSpPr>
            <p:spPr bwMode="auto">
              <a:xfrm>
                <a:off x="4172" y="2223"/>
                <a:ext cx="334" cy="235"/>
              </a:xfrm>
              <a:custGeom>
                <a:avLst/>
                <a:gdLst>
                  <a:gd name="T0" fmla="*/ 326 w 334"/>
                  <a:gd name="T1" fmla="*/ 235 h 235"/>
                  <a:gd name="T2" fmla="*/ 310 w 334"/>
                  <a:gd name="T3" fmla="*/ 214 h 235"/>
                  <a:gd name="T4" fmla="*/ 291 w 334"/>
                  <a:gd name="T5" fmla="*/ 193 h 235"/>
                  <a:gd name="T6" fmla="*/ 248 w 334"/>
                  <a:gd name="T7" fmla="*/ 151 h 235"/>
                  <a:gd name="T8" fmla="*/ 200 w 334"/>
                  <a:gd name="T9" fmla="*/ 111 h 235"/>
                  <a:gd name="T10" fmla="*/ 176 w 334"/>
                  <a:gd name="T11" fmla="*/ 91 h 235"/>
                  <a:gd name="T12" fmla="*/ 152 w 334"/>
                  <a:gd name="T13" fmla="*/ 75 h 235"/>
                  <a:gd name="T14" fmla="*/ 104 w 334"/>
                  <a:gd name="T15" fmla="*/ 46 h 235"/>
                  <a:gd name="T16" fmla="*/ 82 w 334"/>
                  <a:gd name="T17" fmla="*/ 34 h 235"/>
                  <a:gd name="T18" fmla="*/ 61 w 334"/>
                  <a:gd name="T19" fmla="*/ 23 h 235"/>
                  <a:gd name="T20" fmla="*/ 42 w 334"/>
                  <a:gd name="T21" fmla="*/ 16 h 235"/>
                  <a:gd name="T22" fmla="*/ 25 w 334"/>
                  <a:gd name="T23" fmla="*/ 11 h 235"/>
                  <a:gd name="T24" fmla="*/ 14 w 334"/>
                  <a:gd name="T25" fmla="*/ 10 h 235"/>
                  <a:gd name="T26" fmla="*/ 3 w 334"/>
                  <a:gd name="T27" fmla="*/ 12 h 235"/>
                  <a:gd name="T28" fmla="*/ 0 w 334"/>
                  <a:gd name="T29" fmla="*/ 2 h 235"/>
                  <a:gd name="T30" fmla="*/ 12 w 334"/>
                  <a:gd name="T31" fmla="*/ 0 h 235"/>
                  <a:gd name="T32" fmla="*/ 28 w 334"/>
                  <a:gd name="T33" fmla="*/ 1 h 235"/>
                  <a:gd name="T34" fmla="*/ 46 w 334"/>
                  <a:gd name="T35" fmla="*/ 6 h 235"/>
                  <a:gd name="T36" fmla="*/ 66 w 334"/>
                  <a:gd name="T37" fmla="*/ 13 h 235"/>
                  <a:gd name="T38" fmla="*/ 87 w 334"/>
                  <a:gd name="T39" fmla="*/ 24 h 235"/>
                  <a:gd name="T40" fmla="*/ 110 w 334"/>
                  <a:gd name="T41" fmla="*/ 37 h 235"/>
                  <a:gd name="T42" fmla="*/ 158 w 334"/>
                  <a:gd name="T43" fmla="*/ 66 h 235"/>
                  <a:gd name="T44" fmla="*/ 183 w 334"/>
                  <a:gd name="T45" fmla="*/ 83 h 235"/>
                  <a:gd name="T46" fmla="*/ 207 w 334"/>
                  <a:gd name="T47" fmla="*/ 102 h 235"/>
                  <a:gd name="T48" fmla="*/ 256 w 334"/>
                  <a:gd name="T49" fmla="*/ 143 h 235"/>
                  <a:gd name="T50" fmla="*/ 298 w 334"/>
                  <a:gd name="T51" fmla="*/ 184 h 235"/>
                  <a:gd name="T52" fmla="*/ 318 w 334"/>
                  <a:gd name="T53" fmla="*/ 207 h 235"/>
                  <a:gd name="T54" fmla="*/ 334 w 334"/>
                  <a:gd name="T55" fmla="*/ 228 h 235"/>
                  <a:gd name="T56" fmla="*/ 326 w 334"/>
                  <a:gd name="T5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235">
                    <a:moveTo>
                      <a:pt x="326" y="235"/>
                    </a:moveTo>
                    <a:lnTo>
                      <a:pt x="310" y="214"/>
                    </a:lnTo>
                    <a:lnTo>
                      <a:pt x="291" y="193"/>
                    </a:lnTo>
                    <a:lnTo>
                      <a:pt x="248" y="151"/>
                    </a:lnTo>
                    <a:lnTo>
                      <a:pt x="200" y="111"/>
                    </a:lnTo>
                    <a:lnTo>
                      <a:pt x="176" y="91"/>
                    </a:lnTo>
                    <a:lnTo>
                      <a:pt x="152" y="75"/>
                    </a:lnTo>
                    <a:lnTo>
                      <a:pt x="104" y="46"/>
                    </a:lnTo>
                    <a:lnTo>
                      <a:pt x="82" y="34"/>
                    </a:lnTo>
                    <a:lnTo>
                      <a:pt x="61" y="23"/>
                    </a:lnTo>
                    <a:lnTo>
                      <a:pt x="42" y="16"/>
                    </a:lnTo>
                    <a:lnTo>
                      <a:pt x="25" y="11"/>
                    </a:lnTo>
                    <a:lnTo>
                      <a:pt x="14" y="10"/>
                    </a:lnTo>
                    <a:lnTo>
                      <a:pt x="3" y="12"/>
                    </a:lnTo>
                    <a:lnTo>
                      <a:pt x="0" y="2"/>
                    </a:lnTo>
                    <a:lnTo>
                      <a:pt x="12" y="0"/>
                    </a:lnTo>
                    <a:lnTo>
                      <a:pt x="28" y="1"/>
                    </a:lnTo>
                    <a:lnTo>
                      <a:pt x="46" y="6"/>
                    </a:lnTo>
                    <a:lnTo>
                      <a:pt x="66" y="13"/>
                    </a:lnTo>
                    <a:lnTo>
                      <a:pt x="87" y="24"/>
                    </a:lnTo>
                    <a:lnTo>
                      <a:pt x="110" y="37"/>
                    </a:lnTo>
                    <a:lnTo>
                      <a:pt x="158" y="66"/>
                    </a:lnTo>
                    <a:lnTo>
                      <a:pt x="183" y="83"/>
                    </a:lnTo>
                    <a:lnTo>
                      <a:pt x="207" y="102"/>
                    </a:lnTo>
                    <a:lnTo>
                      <a:pt x="256" y="143"/>
                    </a:lnTo>
                    <a:lnTo>
                      <a:pt x="298" y="184"/>
                    </a:lnTo>
                    <a:lnTo>
                      <a:pt x="318" y="207"/>
                    </a:lnTo>
                    <a:lnTo>
                      <a:pt x="334" y="228"/>
                    </a:lnTo>
                    <a:lnTo>
                      <a:pt x="326"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4" name="Freeform 124"/>
              <p:cNvSpPr>
                <a:spLocks/>
              </p:cNvSpPr>
              <p:nvPr/>
            </p:nvSpPr>
            <p:spPr bwMode="auto">
              <a:xfrm>
                <a:off x="3916" y="2225"/>
                <a:ext cx="260" cy="145"/>
              </a:xfrm>
              <a:custGeom>
                <a:avLst/>
                <a:gdLst>
                  <a:gd name="T0" fmla="*/ 260 w 260"/>
                  <a:gd name="T1" fmla="*/ 10 h 145"/>
                  <a:gd name="T2" fmla="*/ 207 w 260"/>
                  <a:gd name="T3" fmla="*/ 33 h 145"/>
                  <a:gd name="T4" fmla="*/ 127 w 260"/>
                  <a:gd name="T5" fmla="*/ 72 h 145"/>
                  <a:gd name="T6" fmla="*/ 86 w 260"/>
                  <a:gd name="T7" fmla="*/ 93 h 145"/>
                  <a:gd name="T8" fmla="*/ 50 w 260"/>
                  <a:gd name="T9" fmla="*/ 114 h 145"/>
                  <a:gd name="T10" fmla="*/ 23 w 260"/>
                  <a:gd name="T11" fmla="*/ 131 h 145"/>
                  <a:gd name="T12" fmla="*/ 14 w 260"/>
                  <a:gd name="T13" fmla="*/ 139 h 145"/>
                  <a:gd name="T14" fmla="*/ 8 w 260"/>
                  <a:gd name="T15" fmla="*/ 145 h 145"/>
                  <a:gd name="T16" fmla="*/ 0 w 260"/>
                  <a:gd name="T17" fmla="*/ 137 h 145"/>
                  <a:gd name="T18" fmla="*/ 6 w 260"/>
                  <a:gd name="T19" fmla="*/ 131 h 145"/>
                  <a:gd name="T20" fmla="*/ 15 w 260"/>
                  <a:gd name="T21" fmla="*/ 123 h 145"/>
                  <a:gd name="T22" fmla="*/ 44 w 260"/>
                  <a:gd name="T23" fmla="*/ 104 h 145"/>
                  <a:gd name="T24" fmla="*/ 80 w 260"/>
                  <a:gd name="T25" fmla="*/ 84 h 145"/>
                  <a:gd name="T26" fmla="*/ 121 w 260"/>
                  <a:gd name="T27" fmla="*/ 63 h 145"/>
                  <a:gd name="T28" fmla="*/ 201 w 260"/>
                  <a:gd name="T29" fmla="*/ 23 h 145"/>
                  <a:gd name="T30" fmla="*/ 256 w 260"/>
                  <a:gd name="T31" fmla="*/ 0 h 145"/>
                  <a:gd name="T32" fmla="*/ 260 w 260"/>
                  <a:gd name="T33" fmla="*/ 1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45">
                    <a:moveTo>
                      <a:pt x="260" y="10"/>
                    </a:moveTo>
                    <a:lnTo>
                      <a:pt x="207" y="33"/>
                    </a:lnTo>
                    <a:lnTo>
                      <a:pt x="127" y="72"/>
                    </a:lnTo>
                    <a:lnTo>
                      <a:pt x="86" y="93"/>
                    </a:lnTo>
                    <a:lnTo>
                      <a:pt x="50" y="114"/>
                    </a:lnTo>
                    <a:lnTo>
                      <a:pt x="23" y="131"/>
                    </a:lnTo>
                    <a:lnTo>
                      <a:pt x="14" y="139"/>
                    </a:lnTo>
                    <a:lnTo>
                      <a:pt x="8" y="145"/>
                    </a:lnTo>
                    <a:lnTo>
                      <a:pt x="0" y="137"/>
                    </a:lnTo>
                    <a:lnTo>
                      <a:pt x="6" y="131"/>
                    </a:lnTo>
                    <a:lnTo>
                      <a:pt x="15" y="123"/>
                    </a:lnTo>
                    <a:lnTo>
                      <a:pt x="44" y="104"/>
                    </a:lnTo>
                    <a:lnTo>
                      <a:pt x="80" y="84"/>
                    </a:lnTo>
                    <a:lnTo>
                      <a:pt x="121" y="63"/>
                    </a:lnTo>
                    <a:lnTo>
                      <a:pt x="201" y="23"/>
                    </a:lnTo>
                    <a:lnTo>
                      <a:pt x="256" y="0"/>
                    </a:lnTo>
                    <a:lnTo>
                      <a:pt x="26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5" name="Freeform 125"/>
              <p:cNvSpPr>
                <a:spLocks/>
              </p:cNvSpPr>
              <p:nvPr/>
            </p:nvSpPr>
            <p:spPr bwMode="auto">
              <a:xfrm>
                <a:off x="4172" y="2225"/>
                <a:ext cx="4" cy="10"/>
              </a:xfrm>
              <a:custGeom>
                <a:avLst/>
                <a:gdLst>
                  <a:gd name="T0" fmla="*/ 0 w 4"/>
                  <a:gd name="T1" fmla="*/ 0 h 10"/>
                  <a:gd name="T2" fmla="*/ 4 w 4"/>
                  <a:gd name="T3" fmla="*/ 10 h 10"/>
                  <a:gd name="T4" fmla="*/ 3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lnTo>
                      <a:pt x="4" y="10"/>
                    </a:lnTo>
                    <a:lnTo>
                      <a:pt x="3"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6" name="Freeform 126"/>
              <p:cNvSpPr>
                <a:spLocks/>
              </p:cNvSpPr>
              <p:nvPr/>
            </p:nvSpPr>
            <p:spPr bwMode="auto">
              <a:xfrm>
                <a:off x="3792" y="2362"/>
                <a:ext cx="132" cy="71"/>
              </a:xfrm>
              <a:custGeom>
                <a:avLst/>
                <a:gdLst>
                  <a:gd name="T0" fmla="*/ 132 w 132"/>
                  <a:gd name="T1" fmla="*/ 8 h 71"/>
                  <a:gd name="T2" fmla="*/ 121 w 132"/>
                  <a:gd name="T3" fmla="*/ 21 h 71"/>
                  <a:gd name="T4" fmla="*/ 113 w 132"/>
                  <a:gd name="T5" fmla="*/ 27 h 71"/>
                  <a:gd name="T6" fmla="*/ 106 w 132"/>
                  <a:gd name="T7" fmla="*/ 32 h 71"/>
                  <a:gd name="T8" fmla="*/ 90 w 132"/>
                  <a:gd name="T9" fmla="*/ 38 h 71"/>
                  <a:gd name="T10" fmla="*/ 72 w 132"/>
                  <a:gd name="T11" fmla="*/ 43 h 71"/>
                  <a:gd name="T12" fmla="*/ 37 w 132"/>
                  <a:gd name="T13" fmla="*/ 54 h 71"/>
                  <a:gd name="T14" fmla="*/ 22 w 132"/>
                  <a:gd name="T15" fmla="*/ 61 h 71"/>
                  <a:gd name="T16" fmla="*/ 6 w 132"/>
                  <a:gd name="T17" fmla="*/ 71 h 71"/>
                  <a:gd name="T18" fmla="*/ 0 w 132"/>
                  <a:gd name="T19" fmla="*/ 62 h 71"/>
                  <a:gd name="T20" fmla="*/ 16 w 132"/>
                  <a:gd name="T21" fmla="*/ 52 h 71"/>
                  <a:gd name="T22" fmla="*/ 33 w 132"/>
                  <a:gd name="T23" fmla="*/ 43 h 71"/>
                  <a:gd name="T24" fmla="*/ 68 w 132"/>
                  <a:gd name="T25" fmla="*/ 33 h 71"/>
                  <a:gd name="T26" fmla="*/ 86 w 132"/>
                  <a:gd name="T27" fmla="*/ 28 h 71"/>
                  <a:gd name="T28" fmla="*/ 100 w 132"/>
                  <a:gd name="T29" fmla="*/ 23 h 71"/>
                  <a:gd name="T30" fmla="*/ 107 w 132"/>
                  <a:gd name="T31" fmla="*/ 18 h 71"/>
                  <a:gd name="T32" fmla="*/ 113 w 132"/>
                  <a:gd name="T33" fmla="*/ 13 h 71"/>
                  <a:gd name="T34" fmla="*/ 124 w 132"/>
                  <a:gd name="T35" fmla="*/ 0 h 71"/>
                  <a:gd name="T36" fmla="*/ 132 w 132"/>
                  <a:gd name="T37" fmla="*/ 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71">
                    <a:moveTo>
                      <a:pt x="132" y="8"/>
                    </a:moveTo>
                    <a:lnTo>
                      <a:pt x="121" y="21"/>
                    </a:lnTo>
                    <a:lnTo>
                      <a:pt x="113" y="27"/>
                    </a:lnTo>
                    <a:lnTo>
                      <a:pt x="106" y="32"/>
                    </a:lnTo>
                    <a:lnTo>
                      <a:pt x="90" y="38"/>
                    </a:lnTo>
                    <a:lnTo>
                      <a:pt x="72" y="43"/>
                    </a:lnTo>
                    <a:lnTo>
                      <a:pt x="37" y="54"/>
                    </a:lnTo>
                    <a:lnTo>
                      <a:pt x="22" y="61"/>
                    </a:lnTo>
                    <a:lnTo>
                      <a:pt x="6" y="71"/>
                    </a:lnTo>
                    <a:lnTo>
                      <a:pt x="0" y="62"/>
                    </a:lnTo>
                    <a:lnTo>
                      <a:pt x="16" y="52"/>
                    </a:lnTo>
                    <a:lnTo>
                      <a:pt x="33" y="43"/>
                    </a:lnTo>
                    <a:lnTo>
                      <a:pt x="68" y="33"/>
                    </a:lnTo>
                    <a:lnTo>
                      <a:pt x="86" y="28"/>
                    </a:lnTo>
                    <a:lnTo>
                      <a:pt x="100" y="23"/>
                    </a:lnTo>
                    <a:lnTo>
                      <a:pt x="107" y="18"/>
                    </a:lnTo>
                    <a:lnTo>
                      <a:pt x="113" y="13"/>
                    </a:lnTo>
                    <a:lnTo>
                      <a:pt x="124" y="0"/>
                    </a:lnTo>
                    <a:lnTo>
                      <a:pt x="13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7" name="Freeform 127"/>
              <p:cNvSpPr>
                <a:spLocks/>
              </p:cNvSpPr>
              <p:nvPr/>
            </p:nvSpPr>
            <p:spPr bwMode="auto">
              <a:xfrm>
                <a:off x="3916" y="2362"/>
                <a:ext cx="8" cy="8"/>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8" name="Freeform 128"/>
              <p:cNvSpPr>
                <a:spLocks/>
              </p:cNvSpPr>
              <p:nvPr/>
            </p:nvSpPr>
            <p:spPr bwMode="auto">
              <a:xfrm>
                <a:off x="3640" y="2424"/>
                <a:ext cx="159" cy="323"/>
              </a:xfrm>
              <a:custGeom>
                <a:avLst/>
                <a:gdLst>
                  <a:gd name="T0" fmla="*/ 159 w 159"/>
                  <a:gd name="T1" fmla="*/ 8 h 323"/>
                  <a:gd name="T2" fmla="*/ 123 w 159"/>
                  <a:gd name="T3" fmla="*/ 41 h 323"/>
                  <a:gd name="T4" fmla="*/ 91 w 159"/>
                  <a:gd name="T5" fmla="*/ 76 h 323"/>
                  <a:gd name="T6" fmla="*/ 78 w 159"/>
                  <a:gd name="T7" fmla="*/ 92 h 323"/>
                  <a:gd name="T8" fmla="*/ 66 w 159"/>
                  <a:gd name="T9" fmla="*/ 110 h 323"/>
                  <a:gd name="T10" fmla="*/ 56 w 159"/>
                  <a:gd name="T11" fmla="*/ 129 h 323"/>
                  <a:gd name="T12" fmla="*/ 46 w 159"/>
                  <a:gd name="T13" fmla="*/ 146 h 323"/>
                  <a:gd name="T14" fmla="*/ 38 w 159"/>
                  <a:gd name="T15" fmla="*/ 167 h 323"/>
                  <a:gd name="T16" fmla="*/ 31 w 159"/>
                  <a:gd name="T17" fmla="*/ 186 h 323"/>
                  <a:gd name="T18" fmla="*/ 19 w 159"/>
                  <a:gd name="T19" fmla="*/ 229 h 323"/>
                  <a:gd name="T20" fmla="*/ 13 w 159"/>
                  <a:gd name="T21" fmla="*/ 273 h 323"/>
                  <a:gd name="T22" fmla="*/ 11 w 159"/>
                  <a:gd name="T23" fmla="*/ 323 h 323"/>
                  <a:gd name="T24" fmla="*/ 0 w 159"/>
                  <a:gd name="T25" fmla="*/ 323 h 323"/>
                  <a:gd name="T26" fmla="*/ 2 w 159"/>
                  <a:gd name="T27" fmla="*/ 273 h 323"/>
                  <a:gd name="T28" fmla="*/ 8 w 159"/>
                  <a:gd name="T29" fmla="*/ 227 h 323"/>
                  <a:gd name="T30" fmla="*/ 19 w 159"/>
                  <a:gd name="T31" fmla="*/ 184 h 323"/>
                  <a:gd name="T32" fmla="*/ 28 w 159"/>
                  <a:gd name="T33" fmla="*/ 163 h 323"/>
                  <a:gd name="T34" fmla="*/ 36 w 159"/>
                  <a:gd name="T35" fmla="*/ 142 h 323"/>
                  <a:gd name="T36" fmla="*/ 46 w 159"/>
                  <a:gd name="T37" fmla="*/ 124 h 323"/>
                  <a:gd name="T38" fmla="*/ 57 w 159"/>
                  <a:gd name="T39" fmla="*/ 104 h 323"/>
                  <a:gd name="T40" fmla="*/ 69 w 159"/>
                  <a:gd name="T41" fmla="*/ 86 h 323"/>
                  <a:gd name="T42" fmla="*/ 83 w 159"/>
                  <a:gd name="T43" fmla="*/ 68 h 323"/>
                  <a:gd name="T44" fmla="*/ 115 w 159"/>
                  <a:gd name="T45" fmla="*/ 33 h 323"/>
                  <a:gd name="T46" fmla="*/ 151 w 159"/>
                  <a:gd name="T47" fmla="*/ 0 h 323"/>
                  <a:gd name="T48" fmla="*/ 159 w 159"/>
                  <a:gd name="T49" fmla="*/ 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9" h="323">
                    <a:moveTo>
                      <a:pt x="159" y="8"/>
                    </a:moveTo>
                    <a:lnTo>
                      <a:pt x="123" y="41"/>
                    </a:lnTo>
                    <a:lnTo>
                      <a:pt x="91" y="76"/>
                    </a:lnTo>
                    <a:lnTo>
                      <a:pt x="78" y="92"/>
                    </a:lnTo>
                    <a:lnTo>
                      <a:pt x="66" y="110"/>
                    </a:lnTo>
                    <a:lnTo>
                      <a:pt x="56" y="129"/>
                    </a:lnTo>
                    <a:lnTo>
                      <a:pt x="46" y="146"/>
                    </a:lnTo>
                    <a:lnTo>
                      <a:pt x="38" y="167"/>
                    </a:lnTo>
                    <a:lnTo>
                      <a:pt x="31" y="186"/>
                    </a:lnTo>
                    <a:lnTo>
                      <a:pt x="19" y="229"/>
                    </a:lnTo>
                    <a:lnTo>
                      <a:pt x="13" y="273"/>
                    </a:lnTo>
                    <a:lnTo>
                      <a:pt x="11" y="323"/>
                    </a:lnTo>
                    <a:lnTo>
                      <a:pt x="0" y="323"/>
                    </a:lnTo>
                    <a:lnTo>
                      <a:pt x="2" y="273"/>
                    </a:lnTo>
                    <a:lnTo>
                      <a:pt x="8" y="227"/>
                    </a:lnTo>
                    <a:lnTo>
                      <a:pt x="19" y="184"/>
                    </a:lnTo>
                    <a:lnTo>
                      <a:pt x="28" y="163"/>
                    </a:lnTo>
                    <a:lnTo>
                      <a:pt x="36" y="142"/>
                    </a:lnTo>
                    <a:lnTo>
                      <a:pt x="46" y="124"/>
                    </a:lnTo>
                    <a:lnTo>
                      <a:pt x="57" y="104"/>
                    </a:lnTo>
                    <a:lnTo>
                      <a:pt x="69" y="86"/>
                    </a:lnTo>
                    <a:lnTo>
                      <a:pt x="83" y="68"/>
                    </a:lnTo>
                    <a:lnTo>
                      <a:pt x="115" y="33"/>
                    </a:lnTo>
                    <a:lnTo>
                      <a:pt x="151" y="0"/>
                    </a:lnTo>
                    <a:lnTo>
                      <a:pt x="15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49" name="Freeform 129"/>
              <p:cNvSpPr>
                <a:spLocks/>
              </p:cNvSpPr>
              <p:nvPr/>
            </p:nvSpPr>
            <p:spPr bwMode="auto">
              <a:xfrm>
                <a:off x="3791" y="2424"/>
                <a:ext cx="8" cy="9"/>
              </a:xfrm>
              <a:custGeom>
                <a:avLst/>
                <a:gdLst>
                  <a:gd name="T0" fmla="*/ 1 w 8"/>
                  <a:gd name="T1" fmla="*/ 0 h 9"/>
                  <a:gd name="T2" fmla="*/ 0 w 8"/>
                  <a:gd name="T3" fmla="*/ 0 h 9"/>
                  <a:gd name="T4" fmla="*/ 8 w 8"/>
                  <a:gd name="T5" fmla="*/ 8 h 9"/>
                  <a:gd name="T6" fmla="*/ 7 w 8"/>
                  <a:gd name="T7" fmla="*/ 9 h 9"/>
                  <a:gd name="T8" fmla="*/ 1 w 8"/>
                  <a:gd name="T9" fmla="*/ 0 h 9"/>
                </a:gdLst>
                <a:ahLst/>
                <a:cxnLst>
                  <a:cxn ang="0">
                    <a:pos x="T0" y="T1"/>
                  </a:cxn>
                  <a:cxn ang="0">
                    <a:pos x="T2" y="T3"/>
                  </a:cxn>
                  <a:cxn ang="0">
                    <a:pos x="T4" y="T5"/>
                  </a:cxn>
                  <a:cxn ang="0">
                    <a:pos x="T6" y="T7"/>
                  </a:cxn>
                  <a:cxn ang="0">
                    <a:pos x="T8" y="T9"/>
                  </a:cxn>
                </a:cxnLst>
                <a:rect l="0" t="0" r="r" b="b"/>
                <a:pathLst>
                  <a:path w="8" h="9">
                    <a:moveTo>
                      <a:pt x="1" y="0"/>
                    </a:moveTo>
                    <a:lnTo>
                      <a:pt x="0" y="0"/>
                    </a:lnTo>
                    <a:lnTo>
                      <a:pt x="8" y="8"/>
                    </a:lnTo>
                    <a:lnTo>
                      <a:pt x="7" y="9"/>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0" name="Freeform 130"/>
              <p:cNvSpPr>
                <a:spLocks/>
              </p:cNvSpPr>
              <p:nvPr/>
            </p:nvSpPr>
            <p:spPr bwMode="auto">
              <a:xfrm>
                <a:off x="3640" y="2747"/>
                <a:ext cx="580" cy="348"/>
              </a:xfrm>
              <a:custGeom>
                <a:avLst/>
                <a:gdLst>
                  <a:gd name="T0" fmla="*/ 11 w 580"/>
                  <a:gd name="T1" fmla="*/ 0 h 348"/>
                  <a:gd name="T2" fmla="*/ 12 w 580"/>
                  <a:gd name="T3" fmla="*/ 22 h 348"/>
                  <a:gd name="T4" fmla="*/ 15 w 580"/>
                  <a:gd name="T5" fmla="*/ 43 h 348"/>
                  <a:gd name="T6" fmla="*/ 19 w 580"/>
                  <a:gd name="T7" fmla="*/ 64 h 348"/>
                  <a:gd name="T8" fmla="*/ 26 w 580"/>
                  <a:gd name="T9" fmla="*/ 83 h 348"/>
                  <a:gd name="T10" fmla="*/ 34 w 580"/>
                  <a:gd name="T11" fmla="*/ 102 h 348"/>
                  <a:gd name="T12" fmla="*/ 43 w 580"/>
                  <a:gd name="T13" fmla="*/ 120 h 348"/>
                  <a:gd name="T14" fmla="*/ 53 w 580"/>
                  <a:gd name="T15" fmla="*/ 137 h 348"/>
                  <a:gd name="T16" fmla="*/ 65 w 580"/>
                  <a:gd name="T17" fmla="*/ 153 h 348"/>
                  <a:gd name="T18" fmla="*/ 94 w 580"/>
                  <a:gd name="T19" fmla="*/ 185 h 348"/>
                  <a:gd name="T20" fmla="*/ 110 w 580"/>
                  <a:gd name="T21" fmla="*/ 198 h 348"/>
                  <a:gd name="T22" fmla="*/ 126 w 580"/>
                  <a:gd name="T23" fmla="*/ 212 h 348"/>
                  <a:gd name="T24" fmla="*/ 163 w 580"/>
                  <a:gd name="T25" fmla="*/ 237 h 348"/>
                  <a:gd name="T26" fmla="*/ 203 w 580"/>
                  <a:gd name="T27" fmla="*/ 258 h 348"/>
                  <a:gd name="T28" fmla="*/ 247 w 580"/>
                  <a:gd name="T29" fmla="*/ 277 h 348"/>
                  <a:gd name="T30" fmla="*/ 292 w 580"/>
                  <a:gd name="T31" fmla="*/ 293 h 348"/>
                  <a:gd name="T32" fmla="*/ 339 w 580"/>
                  <a:gd name="T33" fmla="*/ 308 h 348"/>
                  <a:gd name="T34" fmla="*/ 388 w 580"/>
                  <a:gd name="T35" fmla="*/ 318 h 348"/>
                  <a:gd name="T36" fmla="*/ 436 w 580"/>
                  <a:gd name="T37" fmla="*/ 327 h 348"/>
                  <a:gd name="T38" fmla="*/ 485 w 580"/>
                  <a:gd name="T39" fmla="*/ 332 h 348"/>
                  <a:gd name="T40" fmla="*/ 533 w 580"/>
                  <a:gd name="T41" fmla="*/ 336 h 348"/>
                  <a:gd name="T42" fmla="*/ 580 w 580"/>
                  <a:gd name="T43" fmla="*/ 337 h 348"/>
                  <a:gd name="T44" fmla="*/ 580 w 580"/>
                  <a:gd name="T45" fmla="*/ 348 h 348"/>
                  <a:gd name="T46" fmla="*/ 532 w 580"/>
                  <a:gd name="T47" fmla="*/ 347 h 348"/>
                  <a:gd name="T48" fmla="*/ 484 w 580"/>
                  <a:gd name="T49" fmla="*/ 343 h 348"/>
                  <a:gd name="T50" fmla="*/ 434 w 580"/>
                  <a:gd name="T51" fmla="*/ 338 h 348"/>
                  <a:gd name="T52" fmla="*/ 386 w 580"/>
                  <a:gd name="T53" fmla="*/ 329 h 348"/>
                  <a:gd name="T54" fmla="*/ 337 w 580"/>
                  <a:gd name="T55" fmla="*/ 319 h 348"/>
                  <a:gd name="T56" fmla="*/ 288 w 580"/>
                  <a:gd name="T57" fmla="*/ 304 h 348"/>
                  <a:gd name="T58" fmla="*/ 243 w 580"/>
                  <a:gd name="T59" fmla="*/ 287 h 348"/>
                  <a:gd name="T60" fmla="*/ 198 w 580"/>
                  <a:gd name="T61" fmla="*/ 268 h 348"/>
                  <a:gd name="T62" fmla="*/ 157 w 580"/>
                  <a:gd name="T63" fmla="*/ 246 h 348"/>
                  <a:gd name="T64" fmla="*/ 120 w 580"/>
                  <a:gd name="T65" fmla="*/ 222 h 348"/>
                  <a:gd name="T66" fmla="*/ 102 w 580"/>
                  <a:gd name="T67" fmla="*/ 206 h 348"/>
                  <a:gd name="T68" fmla="*/ 85 w 580"/>
                  <a:gd name="T69" fmla="*/ 192 h 348"/>
                  <a:gd name="T70" fmla="*/ 57 w 580"/>
                  <a:gd name="T71" fmla="*/ 161 h 348"/>
                  <a:gd name="T72" fmla="*/ 44 w 580"/>
                  <a:gd name="T73" fmla="*/ 144 h 348"/>
                  <a:gd name="T74" fmla="*/ 33 w 580"/>
                  <a:gd name="T75" fmla="*/ 125 h 348"/>
                  <a:gd name="T76" fmla="*/ 24 w 580"/>
                  <a:gd name="T77" fmla="*/ 107 h 348"/>
                  <a:gd name="T78" fmla="*/ 15 w 580"/>
                  <a:gd name="T79" fmla="*/ 87 h 348"/>
                  <a:gd name="T80" fmla="*/ 8 w 580"/>
                  <a:gd name="T81" fmla="*/ 66 h 348"/>
                  <a:gd name="T82" fmla="*/ 4 w 580"/>
                  <a:gd name="T83" fmla="*/ 45 h 348"/>
                  <a:gd name="T84" fmla="*/ 1 w 580"/>
                  <a:gd name="T85" fmla="*/ 23 h 348"/>
                  <a:gd name="T86" fmla="*/ 0 w 580"/>
                  <a:gd name="T87" fmla="*/ 0 h 348"/>
                  <a:gd name="T88" fmla="*/ 11 w 580"/>
                  <a:gd name="T8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348">
                    <a:moveTo>
                      <a:pt x="11" y="0"/>
                    </a:moveTo>
                    <a:lnTo>
                      <a:pt x="12" y="22"/>
                    </a:lnTo>
                    <a:lnTo>
                      <a:pt x="15" y="43"/>
                    </a:lnTo>
                    <a:lnTo>
                      <a:pt x="19" y="64"/>
                    </a:lnTo>
                    <a:lnTo>
                      <a:pt x="26" y="83"/>
                    </a:lnTo>
                    <a:lnTo>
                      <a:pt x="34" y="102"/>
                    </a:lnTo>
                    <a:lnTo>
                      <a:pt x="43" y="120"/>
                    </a:lnTo>
                    <a:lnTo>
                      <a:pt x="53" y="137"/>
                    </a:lnTo>
                    <a:lnTo>
                      <a:pt x="65" y="153"/>
                    </a:lnTo>
                    <a:lnTo>
                      <a:pt x="94" y="185"/>
                    </a:lnTo>
                    <a:lnTo>
                      <a:pt x="110" y="198"/>
                    </a:lnTo>
                    <a:lnTo>
                      <a:pt x="126" y="212"/>
                    </a:lnTo>
                    <a:lnTo>
                      <a:pt x="163" y="237"/>
                    </a:lnTo>
                    <a:lnTo>
                      <a:pt x="203" y="258"/>
                    </a:lnTo>
                    <a:lnTo>
                      <a:pt x="247" y="277"/>
                    </a:lnTo>
                    <a:lnTo>
                      <a:pt x="292" y="293"/>
                    </a:lnTo>
                    <a:lnTo>
                      <a:pt x="339" y="308"/>
                    </a:lnTo>
                    <a:lnTo>
                      <a:pt x="388" y="318"/>
                    </a:lnTo>
                    <a:lnTo>
                      <a:pt x="436" y="327"/>
                    </a:lnTo>
                    <a:lnTo>
                      <a:pt x="485" y="332"/>
                    </a:lnTo>
                    <a:lnTo>
                      <a:pt x="533" y="336"/>
                    </a:lnTo>
                    <a:lnTo>
                      <a:pt x="580" y="337"/>
                    </a:lnTo>
                    <a:lnTo>
                      <a:pt x="580" y="348"/>
                    </a:lnTo>
                    <a:lnTo>
                      <a:pt x="532" y="347"/>
                    </a:lnTo>
                    <a:lnTo>
                      <a:pt x="484" y="343"/>
                    </a:lnTo>
                    <a:lnTo>
                      <a:pt x="434" y="338"/>
                    </a:lnTo>
                    <a:lnTo>
                      <a:pt x="386" y="329"/>
                    </a:lnTo>
                    <a:lnTo>
                      <a:pt x="337" y="319"/>
                    </a:lnTo>
                    <a:lnTo>
                      <a:pt x="288" y="304"/>
                    </a:lnTo>
                    <a:lnTo>
                      <a:pt x="243" y="287"/>
                    </a:lnTo>
                    <a:lnTo>
                      <a:pt x="198" y="268"/>
                    </a:lnTo>
                    <a:lnTo>
                      <a:pt x="157" y="246"/>
                    </a:lnTo>
                    <a:lnTo>
                      <a:pt x="120" y="222"/>
                    </a:lnTo>
                    <a:lnTo>
                      <a:pt x="102" y="206"/>
                    </a:lnTo>
                    <a:lnTo>
                      <a:pt x="85" y="192"/>
                    </a:lnTo>
                    <a:lnTo>
                      <a:pt x="57" y="161"/>
                    </a:lnTo>
                    <a:lnTo>
                      <a:pt x="44" y="144"/>
                    </a:lnTo>
                    <a:lnTo>
                      <a:pt x="33" y="125"/>
                    </a:lnTo>
                    <a:lnTo>
                      <a:pt x="24" y="107"/>
                    </a:lnTo>
                    <a:lnTo>
                      <a:pt x="15" y="87"/>
                    </a:lnTo>
                    <a:lnTo>
                      <a:pt x="8" y="66"/>
                    </a:lnTo>
                    <a:lnTo>
                      <a:pt x="4" y="45"/>
                    </a:lnTo>
                    <a:lnTo>
                      <a:pt x="1" y="23"/>
                    </a:lnTo>
                    <a:lnTo>
                      <a:pt x="0"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1" name="Freeform 131"/>
              <p:cNvSpPr>
                <a:spLocks/>
              </p:cNvSpPr>
              <p:nvPr/>
            </p:nvSpPr>
            <p:spPr bwMode="auto">
              <a:xfrm>
                <a:off x="3640" y="2747"/>
                <a:ext cx="11" cy="1"/>
              </a:xfrm>
              <a:custGeom>
                <a:avLst/>
                <a:gdLst>
                  <a:gd name="T0" fmla="*/ 0 w 11"/>
                  <a:gd name="T1" fmla="*/ 11 w 11"/>
                  <a:gd name="T2" fmla="*/ 0 w 11"/>
                </a:gdLst>
                <a:ahLst/>
                <a:cxnLst>
                  <a:cxn ang="0">
                    <a:pos x="T0" y="0"/>
                  </a:cxn>
                  <a:cxn ang="0">
                    <a:pos x="T1" y="0"/>
                  </a:cxn>
                  <a:cxn ang="0">
                    <a:pos x="T2" y="0"/>
                  </a:cxn>
                </a:cxnLst>
                <a:rect l="0" t="0" r="r" b="b"/>
                <a:pathLst>
                  <a:path w="11">
                    <a:moveTo>
                      <a:pt x="0" y="0"/>
                    </a:moveTo>
                    <a:lnTo>
                      <a:pt x="1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2" name="Freeform 132"/>
              <p:cNvSpPr>
                <a:spLocks/>
              </p:cNvSpPr>
              <p:nvPr/>
            </p:nvSpPr>
            <p:spPr bwMode="auto">
              <a:xfrm>
                <a:off x="4220" y="2525"/>
                <a:ext cx="480" cy="570"/>
              </a:xfrm>
              <a:custGeom>
                <a:avLst/>
                <a:gdLst>
                  <a:gd name="T0" fmla="*/ 0 w 480"/>
                  <a:gd name="T1" fmla="*/ 559 h 570"/>
                  <a:gd name="T2" fmla="*/ 31 w 480"/>
                  <a:gd name="T3" fmla="*/ 558 h 570"/>
                  <a:gd name="T4" fmla="*/ 60 w 480"/>
                  <a:gd name="T5" fmla="*/ 556 h 570"/>
                  <a:gd name="T6" fmla="*/ 90 w 480"/>
                  <a:gd name="T7" fmla="*/ 553 h 570"/>
                  <a:gd name="T8" fmla="*/ 116 w 480"/>
                  <a:gd name="T9" fmla="*/ 549 h 570"/>
                  <a:gd name="T10" fmla="*/ 142 w 480"/>
                  <a:gd name="T11" fmla="*/ 543 h 570"/>
                  <a:gd name="T12" fmla="*/ 167 w 480"/>
                  <a:gd name="T13" fmla="*/ 536 h 570"/>
                  <a:gd name="T14" fmla="*/ 214 w 480"/>
                  <a:gd name="T15" fmla="*/ 518 h 570"/>
                  <a:gd name="T16" fmla="*/ 256 w 480"/>
                  <a:gd name="T17" fmla="*/ 497 h 570"/>
                  <a:gd name="T18" fmla="*/ 294 w 480"/>
                  <a:gd name="T19" fmla="*/ 470 h 570"/>
                  <a:gd name="T20" fmla="*/ 312 w 480"/>
                  <a:gd name="T21" fmla="*/ 456 h 570"/>
                  <a:gd name="T22" fmla="*/ 329 w 480"/>
                  <a:gd name="T23" fmla="*/ 439 h 570"/>
                  <a:gd name="T24" fmla="*/ 344 w 480"/>
                  <a:gd name="T25" fmla="*/ 422 h 570"/>
                  <a:gd name="T26" fmla="*/ 359 w 480"/>
                  <a:gd name="T27" fmla="*/ 405 h 570"/>
                  <a:gd name="T28" fmla="*/ 385 w 480"/>
                  <a:gd name="T29" fmla="*/ 366 h 570"/>
                  <a:gd name="T30" fmla="*/ 408 w 480"/>
                  <a:gd name="T31" fmla="*/ 323 h 570"/>
                  <a:gd name="T32" fmla="*/ 427 w 480"/>
                  <a:gd name="T33" fmla="*/ 277 h 570"/>
                  <a:gd name="T34" fmla="*/ 435 w 480"/>
                  <a:gd name="T35" fmla="*/ 253 h 570"/>
                  <a:gd name="T36" fmla="*/ 442 w 480"/>
                  <a:gd name="T37" fmla="*/ 228 h 570"/>
                  <a:gd name="T38" fmla="*/ 455 w 480"/>
                  <a:gd name="T39" fmla="*/ 176 h 570"/>
                  <a:gd name="T40" fmla="*/ 463 w 480"/>
                  <a:gd name="T41" fmla="*/ 119 h 570"/>
                  <a:gd name="T42" fmla="*/ 468 w 480"/>
                  <a:gd name="T43" fmla="*/ 61 h 570"/>
                  <a:gd name="T44" fmla="*/ 470 w 480"/>
                  <a:gd name="T45" fmla="*/ 0 h 570"/>
                  <a:gd name="T46" fmla="*/ 480 w 480"/>
                  <a:gd name="T47" fmla="*/ 0 h 570"/>
                  <a:gd name="T48" fmla="*/ 478 w 480"/>
                  <a:gd name="T49" fmla="*/ 63 h 570"/>
                  <a:gd name="T50" fmla="*/ 473 w 480"/>
                  <a:gd name="T51" fmla="*/ 121 h 570"/>
                  <a:gd name="T52" fmla="*/ 465 w 480"/>
                  <a:gd name="T53" fmla="*/ 179 h 570"/>
                  <a:gd name="T54" fmla="*/ 453 w 480"/>
                  <a:gd name="T55" fmla="*/ 232 h 570"/>
                  <a:gd name="T56" fmla="*/ 445 w 480"/>
                  <a:gd name="T57" fmla="*/ 257 h 570"/>
                  <a:gd name="T58" fmla="*/ 437 w 480"/>
                  <a:gd name="T59" fmla="*/ 281 h 570"/>
                  <a:gd name="T60" fmla="*/ 417 w 480"/>
                  <a:gd name="T61" fmla="*/ 329 h 570"/>
                  <a:gd name="T62" fmla="*/ 394 w 480"/>
                  <a:gd name="T63" fmla="*/ 372 h 570"/>
                  <a:gd name="T64" fmla="*/ 367 w 480"/>
                  <a:gd name="T65" fmla="*/ 412 h 570"/>
                  <a:gd name="T66" fmla="*/ 352 w 480"/>
                  <a:gd name="T67" fmla="*/ 430 h 570"/>
                  <a:gd name="T68" fmla="*/ 337 w 480"/>
                  <a:gd name="T69" fmla="*/ 448 h 570"/>
                  <a:gd name="T70" fmla="*/ 320 w 480"/>
                  <a:gd name="T71" fmla="*/ 464 h 570"/>
                  <a:gd name="T72" fmla="*/ 300 w 480"/>
                  <a:gd name="T73" fmla="*/ 479 h 570"/>
                  <a:gd name="T74" fmla="*/ 262 w 480"/>
                  <a:gd name="T75" fmla="*/ 506 h 570"/>
                  <a:gd name="T76" fmla="*/ 218 w 480"/>
                  <a:gd name="T77" fmla="*/ 529 h 570"/>
                  <a:gd name="T78" fmla="*/ 171 w 480"/>
                  <a:gd name="T79" fmla="*/ 546 h 570"/>
                  <a:gd name="T80" fmla="*/ 144 w 480"/>
                  <a:gd name="T81" fmla="*/ 554 h 570"/>
                  <a:gd name="T82" fmla="*/ 118 w 480"/>
                  <a:gd name="T83" fmla="*/ 560 h 570"/>
                  <a:gd name="T84" fmla="*/ 91 w 480"/>
                  <a:gd name="T85" fmla="*/ 564 h 570"/>
                  <a:gd name="T86" fmla="*/ 60 w 480"/>
                  <a:gd name="T87" fmla="*/ 567 h 570"/>
                  <a:gd name="T88" fmla="*/ 31 w 480"/>
                  <a:gd name="T89" fmla="*/ 569 h 570"/>
                  <a:gd name="T90" fmla="*/ 0 w 480"/>
                  <a:gd name="T91" fmla="*/ 570 h 570"/>
                  <a:gd name="T92" fmla="*/ 0 w 480"/>
                  <a:gd name="T93" fmla="*/ 55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0" h="570">
                    <a:moveTo>
                      <a:pt x="0" y="559"/>
                    </a:moveTo>
                    <a:lnTo>
                      <a:pt x="31" y="558"/>
                    </a:lnTo>
                    <a:lnTo>
                      <a:pt x="60" y="556"/>
                    </a:lnTo>
                    <a:lnTo>
                      <a:pt x="90" y="553"/>
                    </a:lnTo>
                    <a:lnTo>
                      <a:pt x="116" y="549"/>
                    </a:lnTo>
                    <a:lnTo>
                      <a:pt x="142" y="543"/>
                    </a:lnTo>
                    <a:lnTo>
                      <a:pt x="167" y="536"/>
                    </a:lnTo>
                    <a:lnTo>
                      <a:pt x="214" y="518"/>
                    </a:lnTo>
                    <a:lnTo>
                      <a:pt x="256" y="497"/>
                    </a:lnTo>
                    <a:lnTo>
                      <a:pt x="294" y="470"/>
                    </a:lnTo>
                    <a:lnTo>
                      <a:pt x="312" y="456"/>
                    </a:lnTo>
                    <a:lnTo>
                      <a:pt x="329" y="439"/>
                    </a:lnTo>
                    <a:lnTo>
                      <a:pt x="344" y="422"/>
                    </a:lnTo>
                    <a:lnTo>
                      <a:pt x="359" y="405"/>
                    </a:lnTo>
                    <a:lnTo>
                      <a:pt x="385" y="366"/>
                    </a:lnTo>
                    <a:lnTo>
                      <a:pt x="408" y="323"/>
                    </a:lnTo>
                    <a:lnTo>
                      <a:pt x="427" y="277"/>
                    </a:lnTo>
                    <a:lnTo>
                      <a:pt x="435" y="253"/>
                    </a:lnTo>
                    <a:lnTo>
                      <a:pt x="442" y="228"/>
                    </a:lnTo>
                    <a:lnTo>
                      <a:pt x="455" y="176"/>
                    </a:lnTo>
                    <a:lnTo>
                      <a:pt x="463" y="119"/>
                    </a:lnTo>
                    <a:lnTo>
                      <a:pt x="468" y="61"/>
                    </a:lnTo>
                    <a:lnTo>
                      <a:pt x="470" y="0"/>
                    </a:lnTo>
                    <a:lnTo>
                      <a:pt x="480" y="0"/>
                    </a:lnTo>
                    <a:lnTo>
                      <a:pt x="478" y="63"/>
                    </a:lnTo>
                    <a:lnTo>
                      <a:pt x="473" y="121"/>
                    </a:lnTo>
                    <a:lnTo>
                      <a:pt x="465" y="179"/>
                    </a:lnTo>
                    <a:lnTo>
                      <a:pt x="453" y="232"/>
                    </a:lnTo>
                    <a:lnTo>
                      <a:pt x="445" y="257"/>
                    </a:lnTo>
                    <a:lnTo>
                      <a:pt x="437" y="281"/>
                    </a:lnTo>
                    <a:lnTo>
                      <a:pt x="417" y="329"/>
                    </a:lnTo>
                    <a:lnTo>
                      <a:pt x="394" y="372"/>
                    </a:lnTo>
                    <a:lnTo>
                      <a:pt x="367" y="412"/>
                    </a:lnTo>
                    <a:lnTo>
                      <a:pt x="352" y="430"/>
                    </a:lnTo>
                    <a:lnTo>
                      <a:pt x="337" y="448"/>
                    </a:lnTo>
                    <a:lnTo>
                      <a:pt x="320" y="464"/>
                    </a:lnTo>
                    <a:lnTo>
                      <a:pt x="300" y="479"/>
                    </a:lnTo>
                    <a:lnTo>
                      <a:pt x="262" y="506"/>
                    </a:lnTo>
                    <a:lnTo>
                      <a:pt x="218" y="529"/>
                    </a:lnTo>
                    <a:lnTo>
                      <a:pt x="171" y="546"/>
                    </a:lnTo>
                    <a:lnTo>
                      <a:pt x="144" y="554"/>
                    </a:lnTo>
                    <a:lnTo>
                      <a:pt x="118" y="560"/>
                    </a:lnTo>
                    <a:lnTo>
                      <a:pt x="91" y="564"/>
                    </a:lnTo>
                    <a:lnTo>
                      <a:pt x="60" y="567"/>
                    </a:lnTo>
                    <a:lnTo>
                      <a:pt x="31" y="569"/>
                    </a:lnTo>
                    <a:lnTo>
                      <a:pt x="0" y="570"/>
                    </a:lnTo>
                    <a:lnTo>
                      <a:pt x="0" y="5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3" name="Freeform 133"/>
              <p:cNvSpPr>
                <a:spLocks/>
              </p:cNvSpPr>
              <p:nvPr/>
            </p:nvSpPr>
            <p:spPr bwMode="auto">
              <a:xfrm>
                <a:off x="4220" y="3084"/>
                <a:ext cx="1" cy="11"/>
              </a:xfrm>
              <a:custGeom>
                <a:avLst/>
                <a:gdLst>
                  <a:gd name="T0" fmla="*/ 11 h 11"/>
                  <a:gd name="T1" fmla="*/ 0 h 11"/>
                  <a:gd name="T2" fmla="*/ 11 h 11"/>
                </a:gdLst>
                <a:ahLst/>
                <a:cxnLst>
                  <a:cxn ang="0">
                    <a:pos x="0" y="T0"/>
                  </a:cxn>
                  <a:cxn ang="0">
                    <a:pos x="0" y="T1"/>
                  </a:cxn>
                  <a:cxn ang="0">
                    <a:pos x="0" y="T2"/>
                  </a:cxn>
                </a:cxnLst>
                <a:rect l="0" t="0" r="r" b="b"/>
                <a:pathLst>
                  <a:path h="11">
                    <a:moveTo>
                      <a:pt x="0" y="11"/>
                    </a:move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4" name="Freeform 134"/>
              <p:cNvSpPr>
                <a:spLocks/>
              </p:cNvSpPr>
              <p:nvPr/>
            </p:nvSpPr>
            <p:spPr bwMode="auto">
              <a:xfrm>
                <a:off x="4574" y="2376"/>
                <a:ext cx="126" cy="149"/>
              </a:xfrm>
              <a:custGeom>
                <a:avLst/>
                <a:gdLst>
                  <a:gd name="T0" fmla="*/ 116 w 126"/>
                  <a:gd name="T1" fmla="*/ 149 h 149"/>
                  <a:gd name="T2" fmla="*/ 114 w 126"/>
                  <a:gd name="T3" fmla="*/ 123 h 149"/>
                  <a:gd name="T4" fmla="*/ 107 w 126"/>
                  <a:gd name="T5" fmla="*/ 98 h 149"/>
                  <a:gd name="T6" fmla="*/ 97 w 126"/>
                  <a:gd name="T7" fmla="*/ 75 h 149"/>
                  <a:gd name="T8" fmla="*/ 90 w 126"/>
                  <a:gd name="T9" fmla="*/ 63 h 149"/>
                  <a:gd name="T10" fmla="*/ 84 w 126"/>
                  <a:gd name="T11" fmla="*/ 54 h 149"/>
                  <a:gd name="T12" fmla="*/ 76 w 126"/>
                  <a:gd name="T13" fmla="*/ 45 h 149"/>
                  <a:gd name="T14" fmla="*/ 67 w 126"/>
                  <a:gd name="T15" fmla="*/ 35 h 149"/>
                  <a:gd name="T16" fmla="*/ 48 w 126"/>
                  <a:gd name="T17" fmla="*/ 22 h 149"/>
                  <a:gd name="T18" fmla="*/ 38 w 126"/>
                  <a:gd name="T19" fmla="*/ 17 h 149"/>
                  <a:gd name="T20" fmla="*/ 27 w 126"/>
                  <a:gd name="T21" fmla="*/ 13 h 149"/>
                  <a:gd name="T22" fmla="*/ 0 w 126"/>
                  <a:gd name="T23" fmla="*/ 10 h 149"/>
                  <a:gd name="T24" fmla="*/ 2 w 126"/>
                  <a:gd name="T25" fmla="*/ 0 h 149"/>
                  <a:gd name="T26" fmla="*/ 29 w 126"/>
                  <a:gd name="T27" fmla="*/ 3 h 149"/>
                  <a:gd name="T28" fmla="*/ 42 w 126"/>
                  <a:gd name="T29" fmla="*/ 7 h 149"/>
                  <a:gd name="T30" fmla="*/ 54 w 126"/>
                  <a:gd name="T31" fmla="*/ 13 h 149"/>
                  <a:gd name="T32" fmla="*/ 74 w 126"/>
                  <a:gd name="T33" fmla="*/ 27 h 149"/>
                  <a:gd name="T34" fmla="*/ 84 w 126"/>
                  <a:gd name="T35" fmla="*/ 37 h 149"/>
                  <a:gd name="T36" fmla="*/ 92 w 126"/>
                  <a:gd name="T37" fmla="*/ 47 h 149"/>
                  <a:gd name="T38" fmla="*/ 100 w 126"/>
                  <a:gd name="T39" fmla="*/ 57 h 149"/>
                  <a:gd name="T40" fmla="*/ 106 w 126"/>
                  <a:gd name="T41" fmla="*/ 70 h 149"/>
                  <a:gd name="T42" fmla="*/ 117 w 126"/>
                  <a:gd name="T43" fmla="*/ 94 h 149"/>
                  <a:gd name="T44" fmla="*/ 124 w 126"/>
                  <a:gd name="T45" fmla="*/ 121 h 149"/>
                  <a:gd name="T46" fmla="*/ 126 w 126"/>
                  <a:gd name="T47" fmla="*/ 149 h 149"/>
                  <a:gd name="T48" fmla="*/ 116 w 126"/>
                  <a:gd name="T4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6" h="149">
                    <a:moveTo>
                      <a:pt x="116" y="149"/>
                    </a:moveTo>
                    <a:lnTo>
                      <a:pt x="114" y="123"/>
                    </a:lnTo>
                    <a:lnTo>
                      <a:pt x="107" y="98"/>
                    </a:lnTo>
                    <a:lnTo>
                      <a:pt x="97" y="75"/>
                    </a:lnTo>
                    <a:lnTo>
                      <a:pt x="90" y="63"/>
                    </a:lnTo>
                    <a:lnTo>
                      <a:pt x="84" y="54"/>
                    </a:lnTo>
                    <a:lnTo>
                      <a:pt x="76" y="45"/>
                    </a:lnTo>
                    <a:lnTo>
                      <a:pt x="67" y="35"/>
                    </a:lnTo>
                    <a:lnTo>
                      <a:pt x="48" y="22"/>
                    </a:lnTo>
                    <a:lnTo>
                      <a:pt x="38" y="17"/>
                    </a:lnTo>
                    <a:lnTo>
                      <a:pt x="27" y="13"/>
                    </a:lnTo>
                    <a:lnTo>
                      <a:pt x="0" y="10"/>
                    </a:lnTo>
                    <a:lnTo>
                      <a:pt x="2" y="0"/>
                    </a:lnTo>
                    <a:lnTo>
                      <a:pt x="29" y="3"/>
                    </a:lnTo>
                    <a:lnTo>
                      <a:pt x="42" y="7"/>
                    </a:lnTo>
                    <a:lnTo>
                      <a:pt x="54" y="13"/>
                    </a:lnTo>
                    <a:lnTo>
                      <a:pt x="74" y="27"/>
                    </a:lnTo>
                    <a:lnTo>
                      <a:pt x="84" y="37"/>
                    </a:lnTo>
                    <a:lnTo>
                      <a:pt x="92" y="47"/>
                    </a:lnTo>
                    <a:lnTo>
                      <a:pt x="100" y="57"/>
                    </a:lnTo>
                    <a:lnTo>
                      <a:pt x="106" y="70"/>
                    </a:lnTo>
                    <a:lnTo>
                      <a:pt x="117" y="94"/>
                    </a:lnTo>
                    <a:lnTo>
                      <a:pt x="124" y="121"/>
                    </a:lnTo>
                    <a:lnTo>
                      <a:pt x="126" y="149"/>
                    </a:lnTo>
                    <a:lnTo>
                      <a:pt x="116"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5" name="Freeform 135"/>
              <p:cNvSpPr>
                <a:spLocks/>
              </p:cNvSpPr>
              <p:nvPr/>
            </p:nvSpPr>
            <p:spPr bwMode="auto">
              <a:xfrm>
                <a:off x="4690" y="2525"/>
                <a:ext cx="10" cy="1"/>
              </a:xfrm>
              <a:custGeom>
                <a:avLst/>
                <a:gdLst>
                  <a:gd name="T0" fmla="*/ 10 w 10"/>
                  <a:gd name="T1" fmla="*/ 0 w 10"/>
                  <a:gd name="T2" fmla="*/ 10 w 10"/>
                </a:gdLst>
                <a:ahLst/>
                <a:cxnLst>
                  <a:cxn ang="0">
                    <a:pos x="T0" y="0"/>
                  </a:cxn>
                  <a:cxn ang="0">
                    <a:pos x="T1" y="0"/>
                  </a:cxn>
                  <a:cxn ang="0">
                    <a:pos x="T2" y="0"/>
                  </a:cxn>
                </a:cxnLst>
                <a:rect l="0" t="0" r="r" b="b"/>
                <a:pathLst>
                  <a:path w="10">
                    <a:moveTo>
                      <a:pt x="10" y="0"/>
                    </a:moveTo>
                    <a:lnTo>
                      <a:pt x="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6" name="Freeform 136"/>
              <p:cNvSpPr>
                <a:spLocks/>
              </p:cNvSpPr>
              <p:nvPr/>
            </p:nvSpPr>
            <p:spPr bwMode="auto">
              <a:xfrm>
                <a:off x="4497" y="2376"/>
                <a:ext cx="79" cy="81"/>
              </a:xfrm>
              <a:custGeom>
                <a:avLst/>
                <a:gdLst>
                  <a:gd name="T0" fmla="*/ 79 w 79"/>
                  <a:gd name="T1" fmla="*/ 10 h 81"/>
                  <a:gd name="T2" fmla="*/ 66 w 79"/>
                  <a:gd name="T3" fmla="*/ 12 h 81"/>
                  <a:gd name="T4" fmla="*/ 56 w 79"/>
                  <a:gd name="T5" fmla="*/ 17 h 81"/>
                  <a:gd name="T6" fmla="*/ 47 w 79"/>
                  <a:gd name="T7" fmla="*/ 23 h 81"/>
                  <a:gd name="T8" fmla="*/ 39 w 79"/>
                  <a:gd name="T9" fmla="*/ 32 h 81"/>
                  <a:gd name="T10" fmla="*/ 23 w 79"/>
                  <a:gd name="T11" fmla="*/ 56 h 81"/>
                  <a:gd name="T12" fmla="*/ 10 w 79"/>
                  <a:gd name="T13" fmla="*/ 81 h 81"/>
                  <a:gd name="T14" fmla="*/ 0 w 79"/>
                  <a:gd name="T15" fmla="*/ 76 h 81"/>
                  <a:gd name="T16" fmla="*/ 14 w 79"/>
                  <a:gd name="T17" fmla="*/ 50 h 81"/>
                  <a:gd name="T18" fmla="*/ 30 w 79"/>
                  <a:gd name="T19" fmla="*/ 26 h 81"/>
                  <a:gd name="T20" fmla="*/ 39 w 79"/>
                  <a:gd name="T21" fmla="*/ 15 h 81"/>
                  <a:gd name="T22" fmla="*/ 50 w 79"/>
                  <a:gd name="T23" fmla="*/ 8 h 81"/>
                  <a:gd name="T24" fmla="*/ 62 w 79"/>
                  <a:gd name="T25" fmla="*/ 2 h 81"/>
                  <a:gd name="T26" fmla="*/ 77 w 79"/>
                  <a:gd name="T27" fmla="*/ 0 h 81"/>
                  <a:gd name="T28" fmla="*/ 79 w 79"/>
                  <a:gd name="T29"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81">
                    <a:moveTo>
                      <a:pt x="79" y="10"/>
                    </a:moveTo>
                    <a:lnTo>
                      <a:pt x="66" y="12"/>
                    </a:lnTo>
                    <a:lnTo>
                      <a:pt x="56" y="17"/>
                    </a:lnTo>
                    <a:lnTo>
                      <a:pt x="47" y="23"/>
                    </a:lnTo>
                    <a:lnTo>
                      <a:pt x="39" y="32"/>
                    </a:lnTo>
                    <a:lnTo>
                      <a:pt x="23" y="56"/>
                    </a:lnTo>
                    <a:lnTo>
                      <a:pt x="10" y="81"/>
                    </a:lnTo>
                    <a:lnTo>
                      <a:pt x="0" y="76"/>
                    </a:lnTo>
                    <a:lnTo>
                      <a:pt x="14" y="50"/>
                    </a:lnTo>
                    <a:lnTo>
                      <a:pt x="30" y="26"/>
                    </a:lnTo>
                    <a:lnTo>
                      <a:pt x="39" y="15"/>
                    </a:lnTo>
                    <a:lnTo>
                      <a:pt x="50" y="8"/>
                    </a:lnTo>
                    <a:lnTo>
                      <a:pt x="62" y="2"/>
                    </a:lnTo>
                    <a:lnTo>
                      <a:pt x="77" y="0"/>
                    </a:lnTo>
                    <a:lnTo>
                      <a:pt x="7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7" name="Freeform 137"/>
              <p:cNvSpPr>
                <a:spLocks/>
              </p:cNvSpPr>
              <p:nvPr/>
            </p:nvSpPr>
            <p:spPr bwMode="auto">
              <a:xfrm>
                <a:off x="4574" y="2376"/>
                <a:ext cx="2" cy="10"/>
              </a:xfrm>
              <a:custGeom>
                <a:avLst/>
                <a:gdLst>
                  <a:gd name="T0" fmla="*/ 2 w 2"/>
                  <a:gd name="T1" fmla="*/ 0 h 10"/>
                  <a:gd name="T2" fmla="*/ 1 w 2"/>
                  <a:gd name="T3" fmla="*/ 0 h 10"/>
                  <a:gd name="T4" fmla="*/ 0 w 2"/>
                  <a:gd name="T5" fmla="*/ 0 h 10"/>
                  <a:gd name="T6" fmla="*/ 2 w 2"/>
                  <a:gd name="T7" fmla="*/ 10 h 10"/>
                  <a:gd name="T8" fmla="*/ 0 w 2"/>
                  <a:gd name="T9" fmla="*/ 10 h 10"/>
                  <a:gd name="T10" fmla="*/ 2 w 2"/>
                  <a:gd name="T11" fmla="*/ 0 h 10"/>
                </a:gdLst>
                <a:ahLst/>
                <a:cxnLst>
                  <a:cxn ang="0">
                    <a:pos x="T0" y="T1"/>
                  </a:cxn>
                  <a:cxn ang="0">
                    <a:pos x="T2" y="T3"/>
                  </a:cxn>
                  <a:cxn ang="0">
                    <a:pos x="T4" y="T5"/>
                  </a:cxn>
                  <a:cxn ang="0">
                    <a:pos x="T6" y="T7"/>
                  </a:cxn>
                  <a:cxn ang="0">
                    <a:pos x="T8" y="T9"/>
                  </a:cxn>
                  <a:cxn ang="0">
                    <a:pos x="T10" y="T11"/>
                  </a:cxn>
                </a:cxnLst>
                <a:rect l="0" t="0" r="r" b="b"/>
                <a:pathLst>
                  <a:path w="2" h="10">
                    <a:moveTo>
                      <a:pt x="2" y="0"/>
                    </a:moveTo>
                    <a:lnTo>
                      <a:pt x="1" y="0"/>
                    </a:lnTo>
                    <a:lnTo>
                      <a:pt x="0" y="0"/>
                    </a:lnTo>
                    <a:lnTo>
                      <a:pt x="2" y="10"/>
                    </a:lnTo>
                    <a:lnTo>
                      <a:pt x="0" y="1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8" name="Freeform 138"/>
              <p:cNvSpPr>
                <a:spLocks/>
              </p:cNvSpPr>
              <p:nvPr/>
            </p:nvSpPr>
            <p:spPr bwMode="auto">
              <a:xfrm>
                <a:off x="4497" y="2451"/>
                <a:ext cx="10" cy="13"/>
              </a:xfrm>
              <a:custGeom>
                <a:avLst/>
                <a:gdLst>
                  <a:gd name="T0" fmla="*/ 10 w 10"/>
                  <a:gd name="T1" fmla="*/ 6 h 13"/>
                  <a:gd name="T2" fmla="*/ 6 w 10"/>
                  <a:gd name="T3" fmla="*/ 13 h 13"/>
                  <a:gd name="T4" fmla="*/ 1 w 10"/>
                  <a:gd name="T5" fmla="*/ 7 h 13"/>
                  <a:gd name="T6" fmla="*/ 9 w 10"/>
                  <a:gd name="T7" fmla="*/ 0 h 13"/>
                  <a:gd name="T8" fmla="*/ 0 w 10"/>
                  <a:gd name="T9" fmla="*/ 1 h 13"/>
                  <a:gd name="T10" fmla="*/ 10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10" y="6"/>
                    </a:moveTo>
                    <a:lnTo>
                      <a:pt x="6" y="13"/>
                    </a:lnTo>
                    <a:lnTo>
                      <a:pt x="1" y="7"/>
                    </a:lnTo>
                    <a:lnTo>
                      <a:pt x="9" y="0"/>
                    </a:lnTo>
                    <a:lnTo>
                      <a:pt x="0" y="1"/>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59" name="Freeform 139"/>
              <p:cNvSpPr>
                <a:spLocks/>
              </p:cNvSpPr>
              <p:nvPr/>
            </p:nvSpPr>
            <p:spPr bwMode="auto">
              <a:xfrm>
                <a:off x="4018" y="2364"/>
                <a:ext cx="150" cy="107"/>
              </a:xfrm>
              <a:custGeom>
                <a:avLst/>
                <a:gdLst>
                  <a:gd name="T0" fmla="*/ 0 w 150"/>
                  <a:gd name="T1" fmla="*/ 103 h 107"/>
                  <a:gd name="T2" fmla="*/ 8 w 150"/>
                  <a:gd name="T3" fmla="*/ 92 h 107"/>
                  <a:gd name="T4" fmla="*/ 15 w 150"/>
                  <a:gd name="T5" fmla="*/ 82 h 107"/>
                  <a:gd name="T6" fmla="*/ 22 w 150"/>
                  <a:gd name="T7" fmla="*/ 71 h 107"/>
                  <a:gd name="T8" fmla="*/ 29 w 150"/>
                  <a:gd name="T9" fmla="*/ 62 h 107"/>
                  <a:gd name="T10" fmla="*/ 37 w 150"/>
                  <a:gd name="T11" fmla="*/ 53 h 107"/>
                  <a:gd name="T12" fmla="*/ 45 w 150"/>
                  <a:gd name="T13" fmla="*/ 43 h 107"/>
                  <a:gd name="T14" fmla="*/ 53 w 150"/>
                  <a:gd name="T15" fmla="*/ 36 h 107"/>
                  <a:gd name="T16" fmla="*/ 62 w 150"/>
                  <a:gd name="T17" fmla="*/ 29 h 107"/>
                  <a:gd name="T18" fmla="*/ 71 w 150"/>
                  <a:gd name="T19" fmla="*/ 22 h 107"/>
                  <a:gd name="T20" fmla="*/ 81 w 150"/>
                  <a:gd name="T21" fmla="*/ 16 h 107"/>
                  <a:gd name="T22" fmla="*/ 91 w 150"/>
                  <a:gd name="T23" fmla="*/ 12 h 107"/>
                  <a:gd name="T24" fmla="*/ 102 w 150"/>
                  <a:gd name="T25" fmla="*/ 7 h 107"/>
                  <a:gd name="T26" fmla="*/ 113 w 150"/>
                  <a:gd name="T27" fmla="*/ 4 h 107"/>
                  <a:gd name="T28" fmla="*/ 125 w 150"/>
                  <a:gd name="T29" fmla="*/ 2 h 107"/>
                  <a:gd name="T30" fmla="*/ 137 w 150"/>
                  <a:gd name="T31" fmla="*/ 1 h 107"/>
                  <a:gd name="T32" fmla="*/ 150 w 150"/>
                  <a:gd name="T33" fmla="*/ 0 h 107"/>
                  <a:gd name="T34" fmla="*/ 150 w 150"/>
                  <a:gd name="T35" fmla="*/ 6 h 107"/>
                  <a:gd name="T36" fmla="*/ 137 w 150"/>
                  <a:gd name="T37" fmla="*/ 6 h 107"/>
                  <a:gd name="T38" fmla="*/ 125 w 150"/>
                  <a:gd name="T39" fmla="*/ 8 h 107"/>
                  <a:gd name="T40" fmla="*/ 115 w 150"/>
                  <a:gd name="T41" fmla="*/ 10 h 107"/>
                  <a:gd name="T42" fmla="*/ 104 w 150"/>
                  <a:gd name="T43" fmla="*/ 13 h 107"/>
                  <a:gd name="T44" fmla="*/ 94 w 150"/>
                  <a:gd name="T45" fmla="*/ 17 h 107"/>
                  <a:gd name="T46" fmla="*/ 84 w 150"/>
                  <a:gd name="T47" fmla="*/ 21 h 107"/>
                  <a:gd name="T48" fmla="*/ 75 w 150"/>
                  <a:gd name="T49" fmla="*/ 27 h 107"/>
                  <a:gd name="T50" fmla="*/ 65 w 150"/>
                  <a:gd name="T51" fmla="*/ 33 h 107"/>
                  <a:gd name="T52" fmla="*/ 57 w 150"/>
                  <a:gd name="T53" fmla="*/ 40 h 107"/>
                  <a:gd name="T54" fmla="*/ 49 w 150"/>
                  <a:gd name="T55" fmla="*/ 49 h 107"/>
                  <a:gd name="T56" fmla="*/ 41 w 150"/>
                  <a:gd name="T57" fmla="*/ 57 h 107"/>
                  <a:gd name="T58" fmla="*/ 33 w 150"/>
                  <a:gd name="T59" fmla="*/ 66 h 107"/>
                  <a:gd name="T60" fmla="*/ 26 w 150"/>
                  <a:gd name="T61" fmla="*/ 75 h 107"/>
                  <a:gd name="T62" fmla="*/ 19 w 150"/>
                  <a:gd name="T63" fmla="*/ 85 h 107"/>
                  <a:gd name="T64" fmla="*/ 13 w 150"/>
                  <a:gd name="T65" fmla="*/ 96 h 107"/>
                  <a:gd name="T66" fmla="*/ 6 w 150"/>
                  <a:gd name="T67" fmla="*/ 107 h 107"/>
                  <a:gd name="T68" fmla="*/ 0 w 150"/>
                  <a:gd name="T69"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107">
                    <a:moveTo>
                      <a:pt x="0" y="103"/>
                    </a:moveTo>
                    <a:lnTo>
                      <a:pt x="8" y="92"/>
                    </a:lnTo>
                    <a:lnTo>
                      <a:pt x="15" y="82"/>
                    </a:lnTo>
                    <a:lnTo>
                      <a:pt x="22" y="71"/>
                    </a:lnTo>
                    <a:lnTo>
                      <a:pt x="29" y="62"/>
                    </a:lnTo>
                    <a:lnTo>
                      <a:pt x="37" y="53"/>
                    </a:lnTo>
                    <a:lnTo>
                      <a:pt x="45" y="43"/>
                    </a:lnTo>
                    <a:lnTo>
                      <a:pt x="53" y="36"/>
                    </a:lnTo>
                    <a:lnTo>
                      <a:pt x="62" y="29"/>
                    </a:lnTo>
                    <a:lnTo>
                      <a:pt x="71" y="22"/>
                    </a:lnTo>
                    <a:lnTo>
                      <a:pt x="81" y="16"/>
                    </a:lnTo>
                    <a:lnTo>
                      <a:pt x="91" y="12"/>
                    </a:lnTo>
                    <a:lnTo>
                      <a:pt x="102" y="7"/>
                    </a:lnTo>
                    <a:lnTo>
                      <a:pt x="113" y="4"/>
                    </a:lnTo>
                    <a:lnTo>
                      <a:pt x="125" y="2"/>
                    </a:lnTo>
                    <a:lnTo>
                      <a:pt x="137" y="1"/>
                    </a:lnTo>
                    <a:lnTo>
                      <a:pt x="150" y="0"/>
                    </a:lnTo>
                    <a:lnTo>
                      <a:pt x="150" y="6"/>
                    </a:lnTo>
                    <a:lnTo>
                      <a:pt x="137" y="6"/>
                    </a:lnTo>
                    <a:lnTo>
                      <a:pt x="125" y="8"/>
                    </a:lnTo>
                    <a:lnTo>
                      <a:pt x="115" y="10"/>
                    </a:lnTo>
                    <a:lnTo>
                      <a:pt x="104" y="13"/>
                    </a:lnTo>
                    <a:lnTo>
                      <a:pt x="94" y="17"/>
                    </a:lnTo>
                    <a:lnTo>
                      <a:pt x="84" y="21"/>
                    </a:lnTo>
                    <a:lnTo>
                      <a:pt x="75" y="27"/>
                    </a:lnTo>
                    <a:lnTo>
                      <a:pt x="65" y="33"/>
                    </a:lnTo>
                    <a:lnTo>
                      <a:pt x="57" y="40"/>
                    </a:lnTo>
                    <a:lnTo>
                      <a:pt x="49" y="49"/>
                    </a:lnTo>
                    <a:lnTo>
                      <a:pt x="41" y="57"/>
                    </a:lnTo>
                    <a:lnTo>
                      <a:pt x="33" y="66"/>
                    </a:lnTo>
                    <a:lnTo>
                      <a:pt x="26" y="75"/>
                    </a:lnTo>
                    <a:lnTo>
                      <a:pt x="19" y="85"/>
                    </a:lnTo>
                    <a:lnTo>
                      <a:pt x="13" y="96"/>
                    </a:lnTo>
                    <a:lnTo>
                      <a:pt x="6" y="10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0" name="Freeform 140"/>
              <p:cNvSpPr>
                <a:spLocks/>
              </p:cNvSpPr>
              <p:nvPr/>
            </p:nvSpPr>
            <p:spPr bwMode="auto">
              <a:xfrm>
                <a:off x="4168" y="2364"/>
                <a:ext cx="170" cy="107"/>
              </a:xfrm>
              <a:custGeom>
                <a:avLst/>
                <a:gdLst>
                  <a:gd name="T0" fmla="*/ 0 w 170"/>
                  <a:gd name="T1" fmla="*/ 0 h 107"/>
                  <a:gd name="T2" fmla="*/ 14 w 170"/>
                  <a:gd name="T3" fmla="*/ 1 h 107"/>
                  <a:gd name="T4" fmla="*/ 21 w 170"/>
                  <a:gd name="T5" fmla="*/ 1 h 107"/>
                  <a:gd name="T6" fmla="*/ 27 w 170"/>
                  <a:gd name="T7" fmla="*/ 2 h 107"/>
                  <a:gd name="T8" fmla="*/ 40 w 170"/>
                  <a:gd name="T9" fmla="*/ 5 h 107"/>
                  <a:gd name="T10" fmla="*/ 52 w 170"/>
                  <a:gd name="T11" fmla="*/ 8 h 107"/>
                  <a:gd name="T12" fmla="*/ 58 w 170"/>
                  <a:gd name="T13" fmla="*/ 10 h 107"/>
                  <a:gd name="T14" fmla="*/ 64 w 170"/>
                  <a:gd name="T15" fmla="*/ 12 h 107"/>
                  <a:gd name="T16" fmla="*/ 76 w 170"/>
                  <a:gd name="T17" fmla="*/ 17 h 107"/>
                  <a:gd name="T18" fmla="*/ 87 w 170"/>
                  <a:gd name="T19" fmla="*/ 23 h 107"/>
                  <a:gd name="T20" fmla="*/ 97 w 170"/>
                  <a:gd name="T21" fmla="*/ 29 h 107"/>
                  <a:gd name="T22" fmla="*/ 102 w 170"/>
                  <a:gd name="T23" fmla="*/ 33 h 107"/>
                  <a:gd name="T24" fmla="*/ 107 w 170"/>
                  <a:gd name="T25" fmla="*/ 37 h 107"/>
                  <a:gd name="T26" fmla="*/ 117 w 170"/>
                  <a:gd name="T27" fmla="*/ 45 h 107"/>
                  <a:gd name="T28" fmla="*/ 126 w 170"/>
                  <a:gd name="T29" fmla="*/ 54 h 107"/>
                  <a:gd name="T30" fmla="*/ 135 w 170"/>
                  <a:gd name="T31" fmla="*/ 63 h 107"/>
                  <a:gd name="T32" fmla="*/ 145 w 170"/>
                  <a:gd name="T33" fmla="*/ 72 h 107"/>
                  <a:gd name="T34" fmla="*/ 154 w 170"/>
                  <a:gd name="T35" fmla="*/ 82 h 107"/>
                  <a:gd name="T36" fmla="*/ 170 w 170"/>
                  <a:gd name="T37" fmla="*/ 103 h 107"/>
                  <a:gd name="T38" fmla="*/ 166 w 170"/>
                  <a:gd name="T39" fmla="*/ 107 h 107"/>
                  <a:gd name="T40" fmla="*/ 149 w 170"/>
                  <a:gd name="T41" fmla="*/ 86 h 107"/>
                  <a:gd name="T42" fmla="*/ 141 w 170"/>
                  <a:gd name="T43" fmla="*/ 76 h 107"/>
                  <a:gd name="T44" fmla="*/ 131 w 170"/>
                  <a:gd name="T45" fmla="*/ 67 h 107"/>
                  <a:gd name="T46" fmla="*/ 122 w 170"/>
                  <a:gd name="T47" fmla="*/ 58 h 107"/>
                  <a:gd name="T48" fmla="*/ 113 w 170"/>
                  <a:gd name="T49" fmla="*/ 50 h 107"/>
                  <a:gd name="T50" fmla="*/ 104 w 170"/>
                  <a:gd name="T51" fmla="*/ 41 h 107"/>
                  <a:gd name="T52" fmla="*/ 99 w 170"/>
                  <a:gd name="T53" fmla="*/ 38 h 107"/>
                  <a:gd name="T54" fmla="*/ 94 w 170"/>
                  <a:gd name="T55" fmla="*/ 34 h 107"/>
                  <a:gd name="T56" fmla="*/ 84 w 170"/>
                  <a:gd name="T57" fmla="*/ 28 h 107"/>
                  <a:gd name="T58" fmla="*/ 74 w 170"/>
                  <a:gd name="T59" fmla="*/ 22 h 107"/>
                  <a:gd name="T60" fmla="*/ 62 w 170"/>
                  <a:gd name="T61" fmla="*/ 17 h 107"/>
                  <a:gd name="T62" fmla="*/ 56 w 170"/>
                  <a:gd name="T63" fmla="*/ 15 h 107"/>
                  <a:gd name="T64" fmla="*/ 50 w 170"/>
                  <a:gd name="T65" fmla="*/ 13 h 107"/>
                  <a:gd name="T66" fmla="*/ 39 w 170"/>
                  <a:gd name="T67" fmla="*/ 10 h 107"/>
                  <a:gd name="T68" fmla="*/ 26 w 170"/>
                  <a:gd name="T69" fmla="*/ 8 h 107"/>
                  <a:gd name="T70" fmla="*/ 20 w 170"/>
                  <a:gd name="T71" fmla="*/ 7 h 107"/>
                  <a:gd name="T72" fmla="*/ 14 w 170"/>
                  <a:gd name="T73" fmla="*/ 6 h 107"/>
                  <a:gd name="T74" fmla="*/ 0 w 170"/>
                  <a:gd name="T75" fmla="*/ 6 h 107"/>
                  <a:gd name="T76" fmla="*/ 0 w 170"/>
                  <a:gd name="T7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07">
                    <a:moveTo>
                      <a:pt x="0" y="0"/>
                    </a:moveTo>
                    <a:lnTo>
                      <a:pt x="14" y="1"/>
                    </a:lnTo>
                    <a:lnTo>
                      <a:pt x="21" y="1"/>
                    </a:lnTo>
                    <a:lnTo>
                      <a:pt x="27" y="2"/>
                    </a:lnTo>
                    <a:lnTo>
                      <a:pt x="40" y="5"/>
                    </a:lnTo>
                    <a:lnTo>
                      <a:pt x="52" y="8"/>
                    </a:lnTo>
                    <a:lnTo>
                      <a:pt x="58" y="10"/>
                    </a:lnTo>
                    <a:lnTo>
                      <a:pt x="64" y="12"/>
                    </a:lnTo>
                    <a:lnTo>
                      <a:pt x="76" y="17"/>
                    </a:lnTo>
                    <a:lnTo>
                      <a:pt x="87" y="23"/>
                    </a:lnTo>
                    <a:lnTo>
                      <a:pt x="97" y="29"/>
                    </a:lnTo>
                    <a:lnTo>
                      <a:pt x="102" y="33"/>
                    </a:lnTo>
                    <a:lnTo>
                      <a:pt x="107" y="37"/>
                    </a:lnTo>
                    <a:lnTo>
                      <a:pt x="117" y="45"/>
                    </a:lnTo>
                    <a:lnTo>
                      <a:pt x="126" y="54"/>
                    </a:lnTo>
                    <a:lnTo>
                      <a:pt x="135" y="63"/>
                    </a:lnTo>
                    <a:lnTo>
                      <a:pt x="145" y="72"/>
                    </a:lnTo>
                    <a:lnTo>
                      <a:pt x="154" y="82"/>
                    </a:lnTo>
                    <a:lnTo>
                      <a:pt x="170" y="103"/>
                    </a:lnTo>
                    <a:lnTo>
                      <a:pt x="166" y="107"/>
                    </a:lnTo>
                    <a:lnTo>
                      <a:pt x="149" y="86"/>
                    </a:lnTo>
                    <a:lnTo>
                      <a:pt x="141" y="76"/>
                    </a:lnTo>
                    <a:lnTo>
                      <a:pt x="131" y="67"/>
                    </a:lnTo>
                    <a:lnTo>
                      <a:pt x="122" y="58"/>
                    </a:lnTo>
                    <a:lnTo>
                      <a:pt x="113" y="50"/>
                    </a:lnTo>
                    <a:lnTo>
                      <a:pt x="104" y="41"/>
                    </a:lnTo>
                    <a:lnTo>
                      <a:pt x="99" y="38"/>
                    </a:lnTo>
                    <a:lnTo>
                      <a:pt x="94" y="34"/>
                    </a:lnTo>
                    <a:lnTo>
                      <a:pt x="84" y="28"/>
                    </a:lnTo>
                    <a:lnTo>
                      <a:pt x="74" y="22"/>
                    </a:lnTo>
                    <a:lnTo>
                      <a:pt x="62" y="17"/>
                    </a:lnTo>
                    <a:lnTo>
                      <a:pt x="56" y="15"/>
                    </a:lnTo>
                    <a:lnTo>
                      <a:pt x="50" y="13"/>
                    </a:lnTo>
                    <a:lnTo>
                      <a:pt x="39" y="10"/>
                    </a:lnTo>
                    <a:lnTo>
                      <a:pt x="26" y="8"/>
                    </a:lnTo>
                    <a:lnTo>
                      <a:pt x="20" y="7"/>
                    </a:lnTo>
                    <a:lnTo>
                      <a:pt x="14"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1" name="Freeform 141"/>
              <p:cNvSpPr>
                <a:spLocks/>
              </p:cNvSpPr>
              <p:nvPr/>
            </p:nvSpPr>
            <p:spPr bwMode="auto">
              <a:xfrm>
                <a:off x="4168" y="2364"/>
                <a:ext cx="1" cy="6"/>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2" name="Oval 142"/>
              <p:cNvSpPr>
                <a:spLocks noChangeArrowheads="1"/>
              </p:cNvSpPr>
              <p:nvPr/>
            </p:nvSpPr>
            <p:spPr bwMode="auto">
              <a:xfrm>
                <a:off x="4080" y="2108"/>
                <a:ext cx="64" cy="1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3" name="Oval 143"/>
              <p:cNvSpPr>
                <a:spLocks noChangeArrowheads="1"/>
              </p:cNvSpPr>
              <p:nvPr/>
            </p:nvSpPr>
            <p:spPr bwMode="auto">
              <a:xfrm>
                <a:off x="4080" y="2108"/>
                <a:ext cx="64" cy="116"/>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64" name="Oval 144"/>
              <p:cNvSpPr>
                <a:spLocks noChangeArrowheads="1"/>
              </p:cNvSpPr>
              <p:nvPr/>
            </p:nvSpPr>
            <p:spPr bwMode="auto">
              <a:xfrm>
                <a:off x="4273" y="2106"/>
                <a:ext cx="64" cy="11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5" name="Oval 145"/>
              <p:cNvSpPr>
                <a:spLocks noChangeArrowheads="1"/>
              </p:cNvSpPr>
              <p:nvPr/>
            </p:nvSpPr>
            <p:spPr bwMode="auto">
              <a:xfrm>
                <a:off x="4273" y="2106"/>
                <a:ext cx="64" cy="115"/>
              </a:xfrm>
              <a:prstGeom prst="ellipse">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66" name="Freeform 146"/>
              <p:cNvSpPr>
                <a:spLocks/>
              </p:cNvSpPr>
              <p:nvPr/>
            </p:nvSpPr>
            <p:spPr bwMode="auto">
              <a:xfrm>
                <a:off x="3795" y="2337"/>
                <a:ext cx="41" cy="137"/>
              </a:xfrm>
              <a:custGeom>
                <a:avLst/>
                <a:gdLst>
                  <a:gd name="T0" fmla="*/ 0 w 41"/>
                  <a:gd name="T1" fmla="*/ 1 h 137"/>
                  <a:gd name="T2" fmla="*/ 5 w 41"/>
                  <a:gd name="T3" fmla="*/ 3 h 137"/>
                  <a:gd name="T4" fmla="*/ 11 w 41"/>
                  <a:gd name="T5" fmla="*/ 5 h 137"/>
                  <a:gd name="T6" fmla="*/ 15 w 41"/>
                  <a:gd name="T7" fmla="*/ 8 h 137"/>
                  <a:gd name="T8" fmla="*/ 17 w 41"/>
                  <a:gd name="T9" fmla="*/ 10 h 137"/>
                  <a:gd name="T10" fmla="*/ 19 w 41"/>
                  <a:gd name="T11" fmla="*/ 11 h 137"/>
                  <a:gd name="T12" fmla="*/ 22 w 41"/>
                  <a:gd name="T13" fmla="*/ 15 h 137"/>
                  <a:gd name="T14" fmla="*/ 25 w 41"/>
                  <a:gd name="T15" fmla="*/ 19 h 137"/>
                  <a:gd name="T16" fmla="*/ 26 w 41"/>
                  <a:gd name="T17" fmla="*/ 22 h 137"/>
                  <a:gd name="T18" fmla="*/ 26 w 41"/>
                  <a:gd name="T19" fmla="*/ 24 h 137"/>
                  <a:gd name="T20" fmla="*/ 27 w 41"/>
                  <a:gd name="T21" fmla="*/ 30 h 137"/>
                  <a:gd name="T22" fmla="*/ 27 w 41"/>
                  <a:gd name="T23" fmla="*/ 37 h 137"/>
                  <a:gd name="T24" fmla="*/ 26 w 41"/>
                  <a:gd name="T25" fmla="*/ 44 h 137"/>
                  <a:gd name="T26" fmla="*/ 25 w 41"/>
                  <a:gd name="T27" fmla="*/ 51 h 137"/>
                  <a:gd name="T28" fmla="*/ 23 w 41"/>
                  <a:gd name="T29" fmla="*/ 58 h 137"/>
                  <a:gd name="T30" fmla="*/ 21 w 41"/>
                  <a:gd name="T31" fmla="*/ 64 h 137"/>
                  <a:gd name="T32" fmla="*/ 19 w 41"/>
                  <a:gd name="T33" fmla="*/ 71 h 137"/>
                  <a:gd name="T34" fmla="*/ 14 w 41"/>
                  <a:gd name="T35" fmla="*/ 84 h 137"/>
                  <a:gd name="T36" fmla="*/ 8 w 41"/>
                  <a:gd name="T37" fmla="*/ 96 h 137"/>
                  <a:gd name="T38" fmla="*/ 4 w 41"/>
                  <a:gd name="T39" fmla="*/ 108 h 137"/>
                  <a:gd name="T40" fmla="*/ 3 w 41"/>
                  <a:gd name="T41" fmla="*/ 115 h 137"/>
                  <a:gd name="T42" fmla="*/ 1 w 41"/>
                  <a:gd name="T43" fmla="*/ 122 h 137"/>
                  <a:gd name="T44" fmla="*/ 1 w 41"/>
                  <a:gd name="T45" fmla="*/ 129 h 137"/>
                  <a:gd name="T46" fmla="*/ 0 w 41"/>
                  <a:gd name="T47" fmla="*/ 137 h 137"/>
                  <a:gd name="T48" fmla="*/ 2 w 41"/>
                  <a:gd name="T49" fmla="*/ 129 h 137"/>
                  <a:gd name="T50" fmla="*/ 5 w 41"/>
                  <a:gd name="T51" fmla="*/ 121 h 137"/>
                  <a:gd name="T52" fmla="*/ 8 w 41"/>
                  <a:gd name="T53" fmla="*/ 114 h 137"/>
                  <a:gd name="T54" fmla="*/ 12 w 41"/>
                  <a:gd name="T55" fmla="*/ 107 h 137"/>
                  <a:gd name="T56" fmla="*/ 19 w 41"/>
                  <a:gd name="T57" fmla="*/ 95 h 137"/>
                  <a:gd name="T58" fmla="*/ 25 w 41"/>
                  <a:gd name="T59" fmla="*/ 83 h 137"/>
                  <a:gd name="T60" fmla="*/ 31 w 41"/>
                  <a:gd name="T61" fmla="*/ 69 h 137"/>
                  <a:gd name="T62" fmla="*/ 34 w 41"/>
                  <a:gd name="T63" fmla="*/ 63 h 137"/>
                  <a:gd name="T64" fmla="*/ 37 w 41"/>
                  <a:gd name="T65" fmla="*/ 57 h 137"/>
                  <a:gd name="T66" fmla="*/ 39 w 41"/>
                  <a:gd name="T67" fmla="*/ 50 h 137"/>
                  <a:gd name="T68" fmla="*/ 40 w 41"/>
                  <a:gd name="T69" fmla="*/ 43 h 137"/>
                  <a:gd name="T70" fmla="*/ 41 w 41"/>
                  <a:gd name="T71" fmla="*/ 35 h 137"/>
                  <a:gd name="T72" fmla="*/ 41 w 41"/>
                  <a:gd name="T73" fmla="*/ 27 h 137"/>
                  <a:gd name="T74" fmla="*/ 41 w 41"/>
                  <a:gd name="T75" fmla="*/ 23 h 137"/>
                  <a:gd name="T76" fmla="*/ 40 w 41"/>
                  <a:gd name="T77" fmla="*/ 20 h 137"/>
                  <a:gd name="T78" fmla="*/ 39 w 41"/>
                  <a:gd name="T79" fmla="*/ 17 h 137"/>
                  <a:gd name="T80" fmla="*/ 38 w 41"/>
                  <a:gd name="T81" fmla="*/ 14 h 137"/>
                  <a:gd name="T82" fmla="*/ 36 w 41"/>
                  <a:gd name="T83" fmla="*/ 12 h 137"/>
                  <a:gd name="T84" fmla="*/ 34 w 41"/>
                  <a:gd name="T85" fmla="*/ 10 h 137"/>
                  <a:gd name="T86" fmla="*/ 31 w 41"/>
                  <a:gd name="T87" fmla="*/ 8 h 137"/>
                  <a:gd name="T88" fmla="*/ 28 w 41"/>
                  <a:gd name="T89" fmla="*/ 6 h 137"/>
                  <a:gd name="T90" fmla="*/ 22 w 41"/>
                  <a:gd name="T91" fmla="*/ 3 h 137"/>
                  <a:gd name="T92" fmla="*/ 15 w 41"/>
                  <a:gd name="T93" fmla="*/ 1 h 137"/>
                  <a:gd name="T94" fmla="*/ 7 w 41"/>
                  <a:gd name="T95" fmla="*/ 0 h 137"/>
                  <a:gd name="T96" fmla="*/ 4 w 41"/>
                  <a:gd name="T97" fmla="*/ 0 h 137"/>
                  <a:gd name="T98" fmla="*/ 0 w 41"/>
                  <a:gd name="T9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137">
                    <a:moveTo>
                      <a:pt x="0" y="1"/>
                    </a:moveTo>
                    <a:lnTo>
                      <a:pt x="5" y="3"/>
                    </a:lnTo>
                    <a:lnTo>
                      <a:pt x="11" y="5"/>
                    </a:lnTo>
                    <a:lnTo>
                      <a:pt x="15" y="8"/>
                    </a:lnTo>
                    <a:lnTo>
                      <a:pt x="17" y="10"/>
                    </a:lnTo>
                    <a:lnTo>
                      <a:pt x="19" y="11"/>
                    </a:lnTo>
                    <a:lnTo>
                      <a:pt x="22" y="15"/>
                    </a:lnTo>
                    <a:lnTo>
                      <a:pt x="25" y="19"/>
                    </a:lnTo>
                    <a:lnTo>
                      <a:pt x="26" y="22"/>
                    </a:lnTo>
                    <a:lnTo>
                      <a:pt x="26" y="24"/>
                    </a:lnTo>
                    <a:lnTo>
                      <a:pt x="27" y="30"/>
                    </a:lnTo>
                    <a:lnTo>
                      <a:pt x="27" y="37"/>
                    </a:lnTo>
                    <a:lnTo>
                      <a:pt x="26" y="44"/>
                    </a:lnTo>
                    <a:lnTo>
                      <a:pt x="25" y="51"/>
                    </a:lnTo>
                    <a:lnTo>
                      <a:pt x="23" y="58"/>
                    </a:lnTo>
                    <a:lnTo>
                      <a:pt x="21" y="64"/>
                    </a:lnTo>
                    <a:lnTo>
                      <a:pt x="19" y="71"/>
                    </a:lnTo>
                    <a:lnTo>
                      <a:pt x="14" y="84"/>
                    </a:lnTo>
                    <a:lnTo>
                      <a:pt x="8" y="96"/>
                    </a:lnTo>
                    <a:lnTo>
                      <a:pt x="4" y="108"/>
                    </a:lnTo>
                    <a:lnTo>
                      <a:pt x="3" y="115"/>
                    </a:lnTo>
                    <a:lnTo>
                      <a:pt x="1" y="122"/>
                    </a:lnTo>
                    <a:lnTo>
                      <a:pt x="1" y="129"/>
                    </a:lnTo>
                    <a:lnTo>
                      <a:pt x="0" y="137"/>
                    </a:lnTo>
                    <a:lnTo>
                      <a:pt x="2" y="129"/>
                    </a:lnTo>
                    <a:lnTo>
                      <a:pt x="5" y="121"/>
                    </a:lnTo>
                    <a:lnTo>
                      <a:pt x="8" y="114"/>
                    </a:lnTo>
                    <a:lnTo>
                      <a:pt x="12" y="107"/>
                    </a:lnTo>
                    <a:lnTo>
                      <a:pt x="19" y="95"/>
                    </a:lnTo>
                    <a:lnTo>
                      <a:pt x="25" y="83"/>
                    </a:lnTo>
                    <a:lnTo>
                      <a:pt x="31" y="69"/>
                    </a:lnTo>
                    <a:lnTo>
                      <a:pt x="34" y="63"/>
                    </a:lnTo>
                    <a:lnTo>
                      <a:pt x="37" y="57"/>
                    </a:lnTo>
                    <a:lnTo>
                      <a:pt x="39" y="50"/>
                    </a:lnTo>
                    <a:lnTo>
                      <a:pt x="40" y="43"/>
                    </a:lnTo>
                    <a:lnTo>
                      <a:pt x="41" y="35"/>
                    </a:lnTo>
                    <a:lnTo>
                      <a:pt x="41" y="27"/>
                    </a:lnTo>
                    <a:lnTo>
                      <a:pt x="41" y="23"/>
                    </a:lnTo>
                    <a:lnTo>
                      <a:pt x="40" y="20"/>
                    </a:lnTo>
                    <a:lnTo>
                      <a:pt x="39" y="17"/>
                    </a:lnTo>
                    <a:lnTo>
                      <a:pt x="38" y="14"/>
                    </a:lnTo>
                    <a:lnTo>
                      <a:pt x="36" y="12"/>
                    </a:lnTo>
                    <a:lnTo>
                      <a:pt x="34" y="10"/>
                    </a:lnTo>
                    <a:lnTo>
                      <a:pt x="31" y="8"/>
                    </a:lnTo>
                    <a:lnTo>
                      <a:pt x="28" y="6"/>
                    </a:lnTo>
                    <a:lnTo>
                      <a:pt x="22" y="3"/>
                    </a:lnTo>
                    <a:lnTo>
                      <a:pt x="15" y="1"/>
                    </a:lnTo>
                    <a:lnTo>
                      <a:pt x="7" y="0"/>
                    </a:lnTo>
                    <a:lnTo>
                      <a:pt x="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7" name="Freeform 147"/>
              <p:cNvSpPr>
                <a:spLocks/>
              </p:cNvSpPr>
              <p:nvPr/>
            </p:nvSpPr>
            <p:spPr bwMode="auto">
              <a:xfrm>
                <a:off x="3794" y="2335"/>
                <a:ext cx="31" cy="32"/>
              </a:xfrm>
              <a:custGeom>
                <a:avLst/>
                <a:gdLst>
                  <a:gd name="T0" fmla="*/ 2 w 31"/>
                  <a:gd name="T1" fmla="*/ 0 h 32"/>
                  <a:gd name="T2" fmla="*/ 7 w 31"/>
                  <a:gd name="T3" fmla="*/ 2 h 32"/>
                  <a:gd name="T4" fmla="*/ 13 w 31"/>
                  <a:gd name="T5" fmla="*/ 5 h 32"/>
                  <a:gd name="T6" fmla="*/ 18 w 31"/>
                  <a:gd name="T7" fmla="*/ 8 h 32"/>
                  <a:gd name="T8" fmla="*/ 20 w 31"/>
                  <a:gd name="T9" fmla="*/ 10 h 32"/>
                  <a:gd name="T10" fmla="*/ 22 w 31"/>
                  <a:gd name="T11" fmla="*/ 11 h 32"/>
                  <a:gd name="T12" fmla="*/ 26 w 31"/>
                  <a:gd name="T13" fmla="*/ 16 h 32"/>
                  <a:gd name="T14" fmla="*/ 28 w 31"/>
                  <a:gd name="T15" fmla="*/ 20 h 32"/>
                  <a:gd name="T16" fmla="*/ 30 w 31"/>
                  <a:gd name="T17" fmla="*/ 23 h 32"/>
                  <a:gd name="T18" fmla="*/ 30 w 31"/>
                  <a:gd name="T19" fmla="*/ 26 h 32"/>
                  <a:gd name="T20" fmla="*/ 31 w 31"/>
                  <a:gd name="T21" fmla="*/ 31 h 32"/>
                  <a:gd name="T22" fmla="*/ 25 w 31"/>
                  <a:gd name="T23" fmla="*/ 32 h 32"/>
                  <a:gd name="T24" fmla="*/ 24 w 31"/>
                  <a:gd name="T25" fmla="*/ 27 h 32"/>
                  <a:gd name="T26" fmla="*/ 24 w 31"/>
                  <a:gd name="T27" fmla="*/ 25 h 32"/>
                  <a:gd name="T28" fmla="*/ 23 w 31"/>
                  <a:gd name="T29" fmla="*/ 23 h 32"/>
                  <a:gd name="T30" fmla="*/ 21 w 31"/>
                  <a:gd name="T31" fmla="*/ 19 h 32"/>
                  <a:gd name="T32" fmla="*/ 18 w 31"/>
                  <a:gd name="T33" fmla="*/ 15 h 32"/>
                  <a:gd name="T34" fmla="*/ 16 w 31"/>
                  <a:gd name="T35" fmla="*/ 14 h 32"/>
                  <a:gd name="T36" fmla="*/ 15 w 31"/>
                  <a:gd name="T37" fmla="*/ 13 h 32"/>
                  <a:gd name="T38" fmla="*/ 9 w 31"/>
                  <a:gd name="T39" fmla="*/ 10 h 32"/>
                  <a:gd name="T40" fmla="*/ 5 w 31"/>
                  <a:gd name="T41" fmla="*/ 8 h 32"/>
                  <a:gd name="T42" fmla="*/ 0 w 31"/>
                  <a:gd name="T43" fmla="*/ 6 h 32"/>
                  <a:gd name="T44" fmla="*/ 2 w 31"/>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2">
                    <a:moveTo>
                      <a:pt x="2" y="0"/>
                    </a:moveTo>
                    <a:lnTo>
                      <a:pt x="7" y="2"/>
                    </a:lnTo>
                    <a:lnTo>
                      <a:pt x="13" y="5"/>
                    </a:lnTo>
                    <a:lnTo>
                      <a:pt x="18" y="8"/>
                    </a:lnTo>
                    <a:lnTo>
                      <a:pt x="20" y="10"/>
                    </a:lnTo>
                    <a:lnTo>
                      <a:pt x="22" y="11"/>
                    </a:lnTo>
                    <a:lnTo>
                      <a:pt x="26" y="16"/>
                    </a:lnTo>
                    <a:lnTo>
                      <a:pt x="28" y="20"/>
                    </a:lnTo>
                    <a:lnTo>
                      <a:pt x="30" y="23"/>
                    </a:lnTo>
                    <a:lnTo>
                      <a:pt x="30" y="26"/>
                    </a:lnTo>
                    <a:lnTo>
                      <a:pt x="31" y="31"/>
                    </a:lnTo>
                    <a:lnTo>
                      <a:pt x="25" y="32"/>
                    </a:lnTo>
                    <a:lnTo>
                      <a:pt x="24" y="27"/>
                    </a:lnTo>
                    <a:lnTo>
                      <a:pt x="24" y="25"/>
                    </a:lnTo>
                    <a:lnTo>
                      <a:pt x="23" y="23"/>
                    </a:lnTo>
                    <a:lnTo>
                      <a:pt x="21" y="19"/>
                    </a:lnTo>
                    <a:lnTo>
                      <a:pt x="18" y="15"/>
                    </a:lnTo>
                    <a:lnTo>
                      <a:pt x="16" y="14"/>
                    </a:lnTo>
                    <a:lnTo>
                      <a:pt x="15" y="13"/>
                    </a:lnTo>
                    <a:lnTo>
                      <a:pt x="9" y="10"/>
                    </a:lnTo>
                    <a:lnTo>
                      <a:pt x="5" y="8"/>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8" name="Freeform 148"/>
              <p:cNvSpPr>
                <a:spLocks/>
              </p:cNvSpPr>
              <p:nvPr/>
            </p:nvSpPr>
            <p:spPr bwMode="auto">
              <a:xfrm>
                <a:off x="3792" y="2367"/>
                <a:ext cx="33" cy="107"/>
              </a:xfrm>
              <a:custGeom>
                <a:avLst/>
                <a:gdLst>
                  <a:gd name="T0" fmla="*/ 33 w 33"/>
                  <a:gd name="T1" fmla="*/ 0 h 107"/>
                  <a:gd name="T2" fmla="*/ 32 w 33"/>
                  <a:gd name="T3" fmla="*/ 7 h 107"/>
                  <a:gd name="T4" fmla="*/ 32 w 33"/>
                  <a:gd name="T5" fmla="*/ 15 h 107"/>
                  <a:gd name="T6" fmla="*/ 30 w 33"/>
                  <a:gd name="T7" fmla="*/ 22 h 107"/>
                  <a:gd name="T8" fmla="*/ 29 w 33"/>
                  <a:gd name="T9" fmla="*/ 29 h 107"/>
                  <a:gd name="T10" fmla="*/ 27 w 33"/>
                  <a:gd name="T11" fmla="*/ 35 h 107"/>
                  <a:gd name="T12" fmla="*/ 25 w 33"/>
                  <a:gd name="T13" fmla="*/ 42 h 107"/>
                  <a:gd name="T14" fmla="*/ 20 w 33"/>
                  <a:gd name="T15" fmla="*/ 55 h 107"/>
                  <a:gd name="T16" fmla="*/ 15 w 33"/>
                  <a:gd name="T17" fmla="*/ 67 h 107"/>
                  <a:gd name="T18" fmla="*/ 10 w 33"/>
                  <a:gd name="T19" fmla="*/ 79 h 107"/>
                  <a:gd name="T20" fmla="*/ 8 w 33"/>
                  <a:gd name="T21" fmla="*/ 85 h 107"/>
                  <a:gd name="T22" fmla="*/ 7 w 33"/>
                  <a:gd name="T23" fmla="*/ 92 h 107"/>
                  <a:gd name="T24" fmla="*/ 6 w 33"/>
                  <a:gd name="T25" fmla="*/ 99 h 107"/>
                  <a:gd name="T26" fmla="*/ 6 w 33"/>
                  <a:gd name="T27" fmla="*/ 107 h 107"/>
                  <a:gd name="T28" fmla="*/ 0 w 33"/>
                  <a:gd name="T29" fmla="*/ 107 h 107"/>
                  <a:gd name="T30" fmla="*/ 1 w 33"/>
                  <a:gd name="T31" fmla="*/ 99 h 107"/>
                  <a:gd name="T32" fmla="*/ 1 w 33"/>
                  <a:gd name="T33" fmla="*/ 91 h 107"/>
                  <a:gd name="T34" fmla="*/ 3 w 33"/>
                  <a:gd name="T35" fmla="*/ 84 h 107"/>
                  <a:gd name="T36" fmla="*/ 5 w 33"/>
                  <a:gd name="T37" fmla="*/ 77 h 107"/>
                  <a:gd name="T38" fmla="*/ 9 w 33"/>
                  <a:gd name="T39" fmla="*/ 65 h 107"/>
                  <a:gd name="T40" fmla="*/ 14 w 33"/>
                  <a:gd name="T41" fmla="*/ 53 h 107"/>
                  <a:gd name="T42" fmla="*/ 19 w 33"/>
                  <a:gd name="T43" fmla="*/ 40 h 107"/>
                  <a:gd name="T44" fmla="*/ 21 w 33"/>
                  <a:gd name="T45" fmla="*/ 34 h 107"/>
                  <a:gd name="T46" fmla="*/ 23 w 33"/>
                  <a:gd name="T47" fmla="*/ 27 h 107"/>
                  <a:gd name="T48" fmla="*/ 25 w 33"/>
                  <a:gd name="T49" fmla="*/ 21 h 107"/>
                  <a:gd name="T50" fmla="*/ 26 w 33"/>
                  <a:gd name="T51" fmla="*/ 14 h 107"/>
                  <a:gd name="T52" fmla="*/ 27 w 33"/>
                  <a:gd name="T53" fmla="*/ 7 h 107"/>
                  <a:gd name="T54" fmla="*/ 27 w 33"/>
                  <a:gd name="T55" fmla="*/ 0 h 107"/>
                  <a:gd name="T56" fmla="*/ 33 w 33"/>
                  <a:gd name="T5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107">
                    <a:moveTo>
                      <a:pt x="33" y="0"/>
                    </a:moveTo>
                    <a:lnTo>
                      <a:pt x="32" y="7"/>
                    </a:lnTo>
                    <a:lnTo>
                      <a:pt x="32" y="15"/>
                    </a:lnTo>
                    <a:lnTo>
                      <a:pt x="30" y="22"/>
                    </a:lnTo>
                    <a:lnTo>
                      <a:pt x="29" y="29"/>
                    </a:lnTo>
                    <a:lnTo>
                      <a:pt x="27" y="35"/>
                    </a:lnTo>
                    <a:lnTo>
                      <a:pt x="25" y="42"/>
                    </a:lnTo>
                    <a:lnTo>
                      <a:pt x="20" y="55"/>
                    </a:lnTo>
                    <a:lnTo>
                      <a:pt x="15" y="67"/>
                    </a:lnTo>
                    <a:lnTo>
                      <a:pt x="10" y="79"/>
                    </a:lnTo>
                    <a:lnTo>
                      <a:pt x="8" y="85"/>
                    </a:lnTo>
                    <a:lnTo>
                      <a:pt x="7" y="92"/>
                    </a:lnTo>
                    <a:lnTo>
                      <a:pt x="6" y="99"/>
                    </a:lnTo>
                    <a:lnTo>
                      <a:pt x="6" y="107"/>
                    </a:lnTo>
                    <a:lnTo>
                      <a:pt x="0" y="107"/>
                    </a:lnTo>
                    <a:lnTo>
                      <a:pt x="1" y="99"/>
                    </a:lnTo>
                    <a:lnTo>
                      <a:pt x="1" y="91"/>
                    </a:lnTo>
                    <a:lnTo>
                      <a:pt x="3" y="84"/>
                    </a:lnTo>
                    <a:lnTo>
                      <a:pt x="5" y="77"/>
                    </a:lnTo>
                    <a:lnTo>
                      <a:pt x="9" y="65"/>
                    </a:lnTo>
                    <a:lnTo>
                      <a:pt x="14" y="53"/>
                    </a:lnTo>
                    <a:lnTo>
                      <a:pt x="19" y="40"/>
                    </a:lnTo>
                    <a:lnTo>
                      <a:pt x="21" y="34"/>
                    </a:lnTo>
                    <a:lnTo>
                      <a:pt x="23" y="27"/>
                    </a:lnTo>
                    <a:lnTo>
                      <a:pt x="25" y="21"/>
                    </a:lnTo>
                    <a:lnTo>
                      <a:pt x="26" y="14"/>
                    </a:lnTo>
                    <a:lnTo>
                      <a:pt x="27" y="7"/>
                    </a:lnTo>
                    <a:lnTo>
                      <a:pt x="27"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69" name="Freeform 149"/>
              <p:cNvSpPr>
                <a:spLocks/>
              </p:cNvSpPr>
              <p:nvPr/>
            </p:nvSpPr>
            <p:spPr bwMode="auto">
              <a:xfrm>
                <a:off x="3819" y="2366"/>
                <a:ext cx="6" cy="1"/>
              </a:xfrm>
              <a:custGeom>
                <a:avLst/>
                <a:gdLst>
                  <a:gd name="T0" fmla="*/ 6 w 6"/>
                  <a:gd name="T1" fmla="*/ 0 h 1"/>
                  <a:gd name="T2" fmla="*/ 6 w 6"/>
                  <a:gd name="T3" fmla="*/ 1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6" y="1"/>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0" name="Freeform 150"/>
              <p:cNvSpPr>
                <a:spLocks/>
              </p:cNvSpPr>
              <p:nvPr/>
            </p:nvSpPr>
            <p:spPr bwMode="auto">
              <a:xfrm>
                <a:off x="3792" y="2363"/>
                <a:ext cx="47" cy="111"/>
              </a:xfrm>
              <a:custGeom>
                <a:avLst/>
                <a:gdLst>
                  <a:gd name="T0" fmla="*/ 0 w 47"/>
                  <a:gd name="T1" fmla="*/ 110 h 111"/>
                  <a:gd name="T2" fmla="*/ 3 w 47"/>
                  <a:gd name="T3" fmla="*/ 102 h 111"/>
                  <a:gd name="T4" fmla="*/ 5 w 47"/>
                  <a:gd name="T5" fmla="*/ 94 h 111"/>
                  <a:gd name="T6" fmla="*/ 8 w 47"/>
                  <a:gd name="T7" fmla="*/ 87 h 111"/>
                  <a:gd name="T8" fmla="*/ 13 w 47"/>
                  <a:gd name="T9" fmla="*/ 80 h 111"/>
                  <a:gd name="T10" fmla="*/ 19 w 47"/>
                  <a:gd name="T11" fmla="*/ 68 h 111"/>
                  <a:gd name="T12" fmla="*/ 26 w 47"/>
                  <a:gd name="T13" fmla="*/ 55 h 111"/>
                  <a:gd name="T14" fmla="*/ 32 w 47"/>
                  <a:gd name="T15" fmla="*/ 42 h 111"/>
                  <a:gd name="T16" fmla="*/ 34 w 47"/>
                  <a:gd name="T17" fmla="*/ 36 h 111"/>
                  <a:gd name="T18" fmla="*/ 37 w 47"/>
                  <a:gd name="T19" fmla="*/ 30 h 111"/>
                  <a:gd name="T20" fmla="*/ 39 w 47"/>
                  <a:gd name="T21" fmla="*/ 23 h 111"/>
                  <a:gd name="T22" fmla="*/ 40 w 47"/>
                  <a:gd name="T23" fmla="*/ 16 h 111"/>
                  <a:gd name="T24" fmla="*/ 41 w 47"/>
                  <a:gd name="T25" fmla="*/ 9 h 111"/>
                  <a:gd name="T26" fmla="*/ 42 w 47"/>
                  <a:gd name="T27" fmla="*/ 0 h 111"/>
                  <a:gd name="T28" fmla="*/ 47 w 47"/>
                  <a:gd name="T29" fmla="*/ 1 h 111"/>
                  <a:gd name="T30" fmla="*/ 47 w 47"/>
                  <a:gd name="T31" fmla="*/ 9 h 111"/>
                  <a:gd name="T32" fmla="*/ 46 w 47"/>
                  <a:gd name="T33" fmla="*/ 17 h 111"/>
                  <a:gd name="T34" fmla="*/ 44 w 47"/>
                  <a:gd name="T35" fmla="*/ 24 h 111"/>
                  <a:gd name="T36" fmla="*/ 42 w 47"/>
                  <a:gd name="T37" fmla="*/ 32 h 111"/>
                  <a:gd name="T38" fmla="*/ 40 w 47"/>
                  <a:gd name="T39" fmla="*/ 38 h 111"/>
                  <a:gd name="T40" fmla="*/ 37 w 47"/>
                  <a:gd name="T41" fmla="*/ 45 h 111"/>
                  <a:gd name="T42" fmla="*/ 31 w 47"/>
                  <a:gd name="T43" fmla="*/ 58 h 111"/>
                  <a:gd name="T44" fmla="*/ 24 w 47"/>
                  <a:gd name="T45" fmla="*/ 70 h 111"/>
                  <a:gd name="T46" fmla="*/ 18 w 47"/>
                  <a:gd name="T47" fmla="*/ 83 h 111"/>
                  <a:gd name="T48" fmla="*/ 14 w 47"/>
                  <a:gd name="T49" fmla="*/ 89 h 111"/>
                  <a:gd name="T50" fmla="*/ 11 w 47"/>
                  <a:gd name="T51" fmla="*/ 96 h 111"/>
                  <a:gd name="T52" fmla="*/ 8 w 47"/>
                  <a:gd name="T53" fmla="*/ 104 h 111"/>
                  <a:gd name="T54" fmla="*/ 6 w 47"/>
                  <a:gd name="T55" fmla="*/ 111 h 111"/>
                  <a:gd name="T56" fmla="*/ 0 w 47"/>
                  <a:gd name="T57"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11">
                    <a:moveTo>
                      <a:pt x="0" y="110"/>
                    </a:moveTo>
                    <a:lnTo>
                      <a:pt x="3" y="102"/>
                    </a:lnTo>
                    <a:lnTo>
                      <a:pt x="5" y="94"/>
                    </a:lnTo>
                    <a:lnTo>
                      <a:pt x="8" y="87"/>
                    </a:lnTo>
                    <a:lnTo>
                      <a:pt x="13" y="80"/>
                    </a:lnTo>
                    <a:lnTo>
                      <a:pt x="19" y="68"/>
                    </a:lnTo>
                    <a:lnTo>
                      <a:pt x="26" y="55"/>
                    </a:lnTo>
                    <a:lnTo>
                      <a:pt x="32" y="42"/>
                    </a:lnTo>
                    <a:lnTo>
                      <a:pt x="34" y="36"/>
                    </a:lnTo>
                    <a:lnTo>
                      <a:pt x="37" y="30"/>
                    </a:lnTo>
                    <a:lnTo>
                      <a:pt x="39" y="23"/>
                    </a:lnTo>
                    <a:lnTo>
                      <a:pt x="40" y="16"/>
                    </a:lnTo>
                    <a:lnTo>
                      <a:pt x="41" y="9"/>
                    </a:lnTo>
                    <a:lnTo>
                      <a:pt x="42" y="0"/>
                    </a:lnTo>
                    <a:lnTo>
                      <a:pt x="47" y="1"/>
                    </a:lnTo>
                    <a:lnTo>
                      <a:pt x="47" y="9"/>
                    </a:lnTo>
                    <a:lnTo>
                      <a:pt x="46" y="17"/>
                    </a:lnTo>
                    <a:lnTo>
                      <a:pt x="44" y="24"/>
                    </a:lnTo>
                    <a:lnTo>
                      <a:pt x="42" y="32"/>
                    </a:lnTo>
                    <a:lnTo>
                      <a:pt x="40" y="38"/>
                    </a:lnTo>
                    <a:lnTo>
                      <a:pt x="37" y="45"/>
                    </a:lnTo>
                    <a:lnTo>
                      <a:pt x="31" y="58"/>
                    </a:lnTo>
                    <a:lnTo>
                      <a:pt x="24" y="70"/>
                    </a:lnTo>
                    <a:lnTo>
                      <a:pt x="18" y="83"/>
                    </a:lnTo>
                    <a:lnTo>
                      <a:pt x="14" y="89"/>
                    </a:lnTo>
                    <a:lnTo>
                      <a:pt x="11" y="96"/>
                    </a:lnTo>
                    <a:lnTo>
                      <a:pt x="8" y="104"/>
                    </a:lnTo>
                    <a:lnTo>
                      <a:pt x="6" y="111"/>
                    </a:lnTo>
                    <a:lnTo>
                      <a:pt x="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1" name="Freeform 151"/>
              <p:cNvSpPr>
                <a:spLocks/>
              </p:cNvSpPr>
              <p:nvPr/>
            </p:nvSpPr>
            <p:spPr bwMode="auto">
              <a:xfrm>
                <a:off x="3792" y="2473"/>
                <a:ext cx="6" cy="1"/>
              </a:xfrm>
              <a:custGeom>
                <a:avLst/>
                <a:gdLst>
                  <a:gd name="T0" fmla="*/ 0 w 6"/>
                  <a:gd name="T1" fmla="*/ 1 h 1"/>
                  <a:gd name="T2" fmla="*/ 6 w 6"/>
                  <a:gd name="T3" fmla="*/ 1 h 1"/>
                  <a:gd name="T4" fmla="*/ 0 w 6"/>
                  <a:gd name="T5" fmla="*/ 0 h 1"/>
                  <a:gd name="T6" fmla="*/ 6 w 6"/>
                  <a:gd name="T7" fmla="*/ 1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6" y="1"/>
                    </a:lnTo>
                    <a:lnTo>
                      <a:pt x="0" y="0"/>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2" name="Freeform 152"/>
              <p:cNvSpPr>
                <a:spLocks/>
              </p:cNvSpPr>
              <p:nvPr/>
            </p:nvSpPr>
            <p:spPr bwMode="auto">
              <a:xfrm>
                <a:off x="3795" y="2335"/>
                <a:ext cx="44" cy="29"/>
              </a:xfrm>
              <a:custGeom>
                <a:avLst/>
                <a:gdLst>
                  <a:gd name="T0" fmla="*/ 39 w 44"/>
                  <a:gd name="T1" fmla="*/ 29 h 29"/>
                  <a:gd name="T2" fmla="*/ 38 w 44"/>
                  <a:gd name="T3" fmla="*/ 26 h 29"/>
                  <a:gd name="T4" fmla="*/ 38 w 44"/>
                  <a:gd name="T5" fmla="*/ 23 h 29"/>
                  <a:gd name="T6" fmla="*/ 37 w 44"/>
                  <a:gd name="T7" fmla="*/ 20 h 29"/>
                  <a:gd name="T8" fmla="*/ 35 w 44"/>
                  <a:gd name="T9" fmla="*/ 18 h 29"/>
                  <a:gd name="T10" fmla="*/ 34 w 44"/>
                  <a:gd name="T11" fmla="*/ 16 h 29"/>
                  <a:gd name="T12" fmla="*/ 32 w 44"/>
                  <a:gd name="T13" fmla="*/ 14 h 29"/>
                  <a:gd name="T14" fmla="*/ 29 w 44"/>
                  <a:gd name="T15" fmla="*/ 12 h 29"/>
                  <a:gd name="T16" fmla="*/ 27 w 44"/>
                  <a:gd name="T17" fmla="*/ 10 h 29"/>
                  <a:gd name="T18" fmla="*/ 21 w 44"/>
                  <a:gd name="T19" fmla="*/ 8 h 29"/>
                  <a:gd name="T20" fmla="*/ 15 w 44"/>
                  <a:gd name="T21" fmla="*/ 6 h 29"/>
                  <a:gd name="T22" fmla="*/ 7 w 44"/>
                  <a:gd name="T23" fmla="*/ 5 h 29"/>
                  <a:gd name="T24" fmla="*/ 4 w 44"/>
                  <a:gd name="T25" fmla="*/ 5 h 29"/>
                  <a:gd name="T26" fmla="*/ 1 w 44"/>
                  <a:gd name="T27" fmla="*/ 6 h 29"/>
                  <a:gd name="T28" fmla="*/ 0 w 44"/>
                  <a:gd name="T29" fmla="*/ 0 h 29"/>
                  <a:gd name="T30" fmla="*/ 3 w 44"/>
                  <a:gd name="T31" fmla="*/ 0 h 29"/>
                  <a:gd name="T32" fmla="*/ 8 w 44"/>
                  <a:gd name="T33" fmla="*/ 0 h 29"/>
                  <a:gd name="T34" fmla="*/ 16 w 44"/>
                  <a:gd name="T35" fmla="*/ 0 h 29"/>
                  <a:gd name="T36" fmla="*/ 23 w 44"/>
                  <a:gd name="T37" fmla="*/ 2 h 29"/>
                  <a:gd name="T38" fmla="*/ 30 w 44"/>
                  <a:gd name="T39" fmla="*/ 5 h 29"/>
                  <a:gd name="T40" fmla="*/ 33 w 44"/>
                  <a:gd name="T41" fmla="*/ 7 h 29"/>
                  <a:gd name="T42" fmla="*/ 36 w 44"/>
                  <a:gd name="T43" fmla="*/ 10 h 29"/>
                  <a:gd name="T44" fmla="*/ 38 w 44"/>
                  <a:gd name="T45" fmla="*/ 12 h 29"/>
                  <a:gd name="T46" fmla="*/ 40 w 44"/>
                  <a:gd name="T47" fmla="*/ 15 h 29"/>
                  <a:gd name="T48" fmla="*/ 42 w 44"/>
                  <a:gd name="T49" fmla="*/ 18 h 29"/>
                  <a:gd name="T50" fmla="*/ 43 w 44"/>
                  <a:gd name="T51" fmla="*/ 21 h 29"/>
                  <a:gd name="T52" fmla="*/ 44 w 44"/>
                  <a:gd name="T53" fmla="*/ 25 h 29"/>
                  <a:gd name="T54" fmla="*/ 44 w 44"/>
                  <a:gd name="T55" fmla="*/ 28 h 29"/>
                  <a:gd name="T56" fmla="*/ 39 w 44"/>
                  <a:gd name="T5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29">
                    <a:moveTo>
                      <a:pt x="39" y="29"/>
                    </a:moveTo>
                    <a:lnTo>
                      <a:pt x="38" y="26"/>
                    </a:lnTo>
                    <a:lnTo>
                      <a:pt x="38" y="23"/>
                    </a:lnTo>
                    <a:lnTo>
                      <a:pt x="37" y="20"/>
                    </a:lnTo>
                    <a:lnTo>
                      <a:pt x="35" y="18"/>
                    </a:lnTo>
                    <a:lnTo>
                      <a:pt x="34" y="16"/>
                    </a:lnTo>
                    <a:lnTo>
                      <a:pt x="32" y="14"/>
                    </a:lnTo>
                    <a:lnTo>
                      <a:pt x="29" y="12"/>
                    </a:lnTo>
                    <a:lnTo>
                      <a:pt x="27" y="10"/>
                    </a:lnTo>
                    <a:lnTo>
                      <a:pt x="21" y="8"/>
                    </a:lnTo>
                    <a:lnTo>
                      <a:pt x="15" y="6"/>
                    </a:lnTo>
                    <a:lnTo>
                      <a:pt x="7" y="5"/>
                    </a:lnTo>
                    <a:lnTo>
                      <a:pt x="4" y="5"/>
                    </a:lnTo>
                    <a:lnTo>
                      <a:pt x="1" y="6"/>
                    </a:lnTo>
                    <a:lnTo>
                      <a:pt x="0" y="0"/>
                    </a:lnTo>
                    <a:lnTo>
                      <a:pt x="3" y="0"/>
                    </a:lnTo>
                    <a:lnTo>
                      <a:pt x="8" y="0"/>
                    </a:lnTo>
                    <a:lnTo>
                      <a:pt x="16" y="0"/>
                    </a:lnTo>
                    <a:lnTo>
                      <a:pt x="23" y="2"/>
                    </a:lnTo>
                    <a:lnTo>
                      <a:pt x="30" y="5"/>
                    </a:lnTo>
                    <a:lnTo>
                      <a:pt x="33" y="7"/>
                    </a:lnTo>
                    <a:lnTo>
                      <a:pt x="36" y="10"/>
                    </a:lnTo>
                    <a:lnTo>
                      <a:pt x="38" y="12"/>
                    </a:lnTo>
                    <a:lnTo>
                      <a:pt x="40" y="15"/>
                    </a:lnTo>
                    <a:lnTo>
                      <a:pt x="42" y="18"/>
                    </a:lnTo>
                    <a:lnTo>
                      <a:pt x="43" y="21"/>
                    </a:lnTo>
                    <a:lnTo>
                      <a:pt x="44" y="25"/>
                    </a:lnTo>
                    <a:lnTo>
                      <a:pt x="44" y="28"/>
                    </a:lnTo>
                    <a:lnTo>
                      <a:pt x="3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3" name="Freeform 153"/>
              <p:cNvSpPr>
                <a:spLocks/>
              </p:cNvSpPr>
              <p:nvPr/>
            </p:nvSpPr>
            <p:spPr bwMode="auto">
              <a:xfrm>
                <a:off x="3834" y="2363"/>
                <a:ext cx="5" cy="1"/>
              </a:xfrm>
              <a:custGeom>
                <a:avLst/>
                <a:gdLst>
                  <a:gd name="T0" fmla="*/ 5 w 5"/>
                  <a:gd name="T1" fmla="*/ 1 h 1"/>
                  <a:gd name="T2" fmla="*/ 5 w 5"/>
                  <a:gd name="T3" fmla="*/ 0 h 1"/>
                  <a:gd name="T4" fmla="*/ 0 w 5"/>
                  <a:gd name="T5" fmla="*/ 1 h 1"/>
                  <a:gd name="T6" fmla="*/ 0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lnTo>
                      <a:pt x="5" y="0"/>
                    </a:lnTo>
                    <a:lnTo>
                      <a:pt x="0" y="1"/>
                    </a:lnTo>
                    <a:lnTo>
                      <a:pt x="0" y="0"/>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4" name="Freeform 154"/>
              <p:cNvSpPr>
                <a:spLocks/>
              </p:cNvSpPr>
              <p:nvPr/>
            </p:nvSpPr>
            <p:spPr bwMode="auto">
              <a:xfrm>
                <a:off x="3794" y="2335"/>
                <a:ext cx="2" cy="6"/>
              </a:xfrm>
              <a:custGeom>
                <a:avLst/>
                <a:gdLst>
                  <a:gd name="T0" fmla="*/ 1 w 2"/>
                  <a:gd name="T1" fmla="*/ 0 h 6"/>
                  <a:gd name="T2" fmla="*/ 0 w 2"/>
                  <a:gd name="T3" fmla="*/ 6 h 6"/>
                  <a:gd name="T4" fmla="*/ 2 w 2"/>
                  <a:gd name="T5" fmla="*/ 0 h 6"/>
                  <a:gd name="T6" fmla="*/ 2 w 2"/>
                  <a:gd name="T7" fmla="*/ 6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lnTo>
                      <a:pt x="0" y="6"/>
                    </a:lnTo>
                    <a:lnTo>
                      <a:pt x="2" y="0"/>
                    </a:lnTo>
                    <a:lnTo>
                      <a:pt x="2"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5" name="Freeform 155"/>
              <p:cNvSpPr>
                <a:spLocks/>
              </p:cNvSpPr>
              <p:nvPr/>
            </p:nvSpPr>
            <p:spPr bwMode="auto">
              <a:xfrm>
                <a:off x="4470" y="2331"/>
                <a:ext cx="81" cy="172"/>
              </a:xfrm>
              <a:custGeom>
                <a:avLst/>
                <a:gdLst>
                  <a:gd name="T0" fmla="*/ 81 w 81"/>
                  <a:gd name="T1" fmla="*/ 0 h 172"/>
                  <a:gd name="T2" fmla="*/ 73 w 81"/>
                  <a:gd name="T3" fmla="*/ 5 h 172"/>
                  <a:gd name="T4" fmla="*/ 65 w 81"/>
                  <a:gd name="T5" fmla="*/ 9 h 172"/>
                  <a:gd name="T6" fmla="*/ 57 w 81"/>
                  <a:gd name="T7" fmla="*/ 14 h 172"/>
                  <a:gd name="T8" fmla="*/ 49 w 81"/>
                  <a:gd name="T9" fmla="*/ 19 h 172"/>
                  <a:gd name="T10" fmla="*/ 41 w 81"/>
                  <a:gd name="T11" fmla="*/ 24 h 172"/>
                  <a:gd name="T12" fmla="*/ 35 w 81"/>
                  <a:gd name="T13" fmla="*/ 29 h 172"/>
                  <a:gd name="T14" fmla="*/ 29 w 81"/>
                  <a:gd name="T15" fmla="*/ 35 h 172"/>
                  <a:gd name="T16" fmla="*/ 23 w 81"/>
                  <a:gd name="T17" fmla="*/ 41 h 172"/>
                  <a:gd name="T18" fmla="*/ 18 w 81"/>
                  <a:gd name="T19" fmla="*/ 48 h 172"/>
                  <a:gd name="T20" fmla="*/ 13 w 81"/>
                  <a:gd name="T21" fmla="*/ 55 h 172"/>
                  <a:gd name="T22" fmla="*/ 10 w 81"/>
                  <a:gd name="T23" fmla="*/ 62 h 172"/>
                  <a:gd name="T24" fmla="*/ 6 w 81"/>
                  <a:gd name="T25" fmla="*/ 70 h 172"/>
                  <a:gd name="T26" fmla="*/ 4 w 81"/>
                  <a:gd name="T27" fmla="*/ 78 h 172"/>
                  <a:gd name="T28" fmla="*/ 2 w 81"/>
                  <a:gd name="T29" fmla="*/ 87 h 172"/>
                  <a:gd name="T30" fmla="*/ 1 w 81"/>
                  <a:gd name="T31" fmla="*/ 96 h 172"/>
                  <a:gd name="T32" fmla="*/ 0 w 81"/>
                  <a:gd name="T33" fmla="*/ 105 h 172"/>
                  <a:gd name="T34" fmla="*/ 0 w 81"/>
                  <a:gd name="T35" fmla="*/ 110 h 172"/>
                  <a:gd name="T36" fmla="*/ 1 w 81"/>
                  <a:gd name="T37" fmla="*/ 114 h 172"/>
                  <a:gd name="T38" fmla="*/ 3 w 81"/>
                  <a:gd name="T39" fmla="*/ 123 h 172"/>
                  <a:gd name="T40" fmla="*/ 6 w 81"/>
                  <a:gd name="T41" fmla="*/ 130 h 172"/>
                  <a:gd name="T42" fmla="*/ 10 w 81"/>
                  <a:gd name="T43" fmla="*/ 137 h 172"/>
                  <a:gd name="T44" fmla="*/ 17 w 81"/>
                  <a:gd name="T45" fmla="*/ 152 h 172"/>
                  <a:gd name="T46" fmla="*/ 21 w 81"/>
                  <a:gd name="T47" fmla="*/ 161 h 172"/>
                  <a:gd name="T48" fmla="*/ 23 w 81"/>
                  <a:gd name="T49" fmla="*/ 169 h 172"/>
                  <a:gd name="T50" fmla="*/ 35 w 81"/>
                  <a:gd name="T51" fmla="*/ 172 h 172"/>
                  <a:gd name="T52" fmla="*/ 35 w 81"/>
                  <a:gd name="T53" fmla="*/ 171 h 172"/>
                  <a:gd name="T54" fmla="*/ 36 w 81"/>
                  <a:gd name="T55" fmla="*/ 169 h 172"/>
                  <a:gd name="T56" fmla="*/ 39 w 81"/>
                  <a:gd name="T57" fmla="*/ 167 h 172"/>
                  <a:gd name="T58" fmla="*/ 41 w 81"/>
                  <a:gd name="T59" fmla="*/ 166 h 172"/>
                  <a:gd name="T60" fmla="*/ 42 w 81"/>
                  <a:gd name="T61" fmla="*/ 164 h 172"/>
                  <a:gd name="T62" fmla="*/ 43 w 81"/>
                  <a:gd name="T63" fmla="*/ 163 h 172"/>
                  <a:gd name="T64" fmla="*/ 43 w 81"/>
                  <a:gd name="T65" fmla="*/ 161 h 172"/>
                  <a:gd name="T66" fmla="*/ 43 w 81"/>
                  <a:gd name="T67" fmla="*/ 156 h 172"/>
                  <a:gd name="T68" fmla="*/ 42 w 81"/>
                  <a:gd name="T69" fmla="*/ 152 h 172"/>
                  <a:gd name="T70" fmla="*/ 40 w 81"/>
                  <a:gd name="T71" fmla="*/ 146 h 172"/>
                  <a:gd name="T72" fmla="*/ 38 w 81"/>
                  <a:gd name="T73" fmla="*/ 143 h 172"/>
                  <a:gd name="T74" fmla="*/ 36 w 81"/>
                  <a:gd name="T75" fmla="*/ 140 h 172"/>
                  <a:gd name="T76" fmla="*/ 32 w 81"/>
                  <a:gd name="T77" fmla="*/ 135 h 172"/>
                  <a:gd name="T78" fmla="*/ 27 w 81"/>
                  <a:gd name="T79" fmla="*/ 129 h 172"/>
                  <a:gd name="T80" fmla="*/ 24 w 81"/>
                  <a:gd name="T81" fmla="*/ 123 h 172"/>
                  <a:gd name="T82" fmla="*/ 22 w 81"/>
                  <a:gd name="T83" fmla="*/ 120 h 172"/>
                  <a:gd name="T84" fmla="*/ 21 w 81"/>
                  <a:gd name="T85" fmla="*/ 117 h 172"/>
                  <a:gd name="T86" fmla="*/ 20 w 81"/>
                  <a:gd name="T87" fmla="*/ 113 h 172"/>
                  <a:gd name="T88" fmla="*/ 20 w 81"/>
                  <a:gd name="T89" fmla="*/ 110 h 172"/>
                  <a:gd name="T90" fmla="*/ 21 w 81"/>
                  <a:gd name="T91" fmla="*/ 101 h 172"/>
                  <a:gd name="T92" fmla="*/ 22 w 81"/>
                  <a:gd name="T93" fmla="*/ 93 h 172"/>
                  <a:gd name="T94" fmla="*/ 23 w 81"/>
                  <a:gd name="T95" fmla="*/ 85 h 172"/>
                  <a:gd name="T96" fmla="*/ 25 w 81"/>
                  <a:gd name="T97" fmla="*/ 77 h 172"/>
                  <a:gd name="T98" fmla="*/ 28 w 81"/>
                  <a:gd name="T99" fmla="*/ 70 h 172"/>
                  <a:gd name="T100" fmla="*/ 31 w 81"/>
                  <a:gd name="T101" fmla="*/ 64 h 172"/>
                  <a:gd name="T102" fmla="*/ 35 w 81"/>
                  <a:gd name="T103" fmla="*/ 57 h 172"/>
                  <a:gd name="T104" fmla="*/ 39 w 81"/>
                  <a:gd name="T105" fmla="*/ 51 h 172"/>
                  <a:gd name="T106" fmla="*/ 48 w 81"/>
                  <a:gd name="T107" fmla="*/ 39 h 172"/>
                  <a:gd name="T108" fmla="*/ 59 w 81"/>
                  <a:gd name="T109" fmla="*/ 27 h 172"/>
                  <a:gd name="T110" fmla="*/ 70 w 81"/>
                  <a:gd name="T111" fmla="*/ 15 h 172"/>
                  <a:gd name="T112" fmla="*/ 81 w 81"/>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72">
                    <a:moveTo>
                      <a:pt x="81" y="0"/>
                    </a:moveTo>
                    <a:lnTo>
                      <a:pt x="73" y="5"/>
                    </a:lnTo>
                    <a:lnTo>
                      <a:pt x="65" y="9"/>
                    </a:lnTo>
                    <a:lnTo>
                      <a:pt x="57" y="14"/>
                    </a:lnTo>
                    <a:lnTo>
                      <a:pt x="49" y="19"/>
                    </a:lnTo>
                    <a:lnTo>
                      <a:pt x="41" y="24"/>
                    </a:lnTo>
                    <a:lnTo>
                      <a:pt x="35" y="29"/>
                    </a:lnTo>
                    <a:lnTo>
                      <a:pt x="29" y="35"/>
                    </a:lnTo>
                    <a:lnTo>
                      <a:pt x="23" y="41"/>
                    </a:lnTo>
                    <a:lnTo>
                      <a:pt x="18" y="48"/>
                    </a:lnTo>
                    <a:lnTo>
                      <a:pt x="13" y="55"/>
                    </a:lnTo>
                    <a:lnTo>
                      <a:pt x="10" y="62"/>
                    </a:lnTo>
                    <a:lnTo>
                      <a:pt x="6" y="70"/>
                    </a:lnTo>
                    <a:lnTo>
                      <a:pt x="4" y="78"/>
                    </a:lnTo>
                    <a:lnTo>
                      <a:pt x="2" y="87"/>
                    </a:lnTo>
                    <a:lnTo>
                      <a:pt x="1" y="96"/>
                    </a:lnTo>
                    <a:lnTo>
                      <a:pt x="0" y="105"/>
                    </a:lnTo>
                    <a:lnTo>
                      <a:pt x="0" y="110"/>
                    </a:lnTo>
                    <a:lnTo>
                      <a:pt x="1" y="114"/>
                    </a:lnTo>
                    <a:lnTo>
                      <a:pt x="3" y="123"/>
                    </a:lnTo>
                    <a:lnTo>
                      <a:pt x="6" y="130"/>
                    </a:lnTo>
                    <a:lnTo>
                      <a:pt x="10" y="137"/>
                    </a:lnTo>
                    <a:lnTo>
                      <a:pt x="17" y="152"/>
                    </a:lnTo>
                    <a:lnTo>
                      <a:pt x="21" y="161"/>
                    </a:lnTo>
                    <a:lnTo>
                      <a:pt x="23" y="169"/>
                    </a:lnTo>
                    <a:lnTo>
                      <a:pt x="35" y="172"/>
                    </a:lnTo>
                    <a:lnTo>
                      <a:pt x="35" y="171"/>
                    </a:lnTo>
                    <a:lnTo>
                      <a:pt x="36" y="169"/>
                    </a:lnTo>
                    <a:lnTo>
                      <a:pt x="39" y="167"/>
                    </a:lnTo>
                    <a:lnTo>
                      <a:pt x="41" y="166"/>
                    </a:lnTo>
                    <a:lnTo>
                      <a:pt x="42" y="164"/>
                    </a:lnTo>
                    <a:lnTo>
                      <a:pt x="43" y="163"/>
                    </a:lnTo>
                    <a:lnTo>
                      <a:pt x="43" y="161"/>
                    </a:lnTo>
                    <a:lnTo>
                      <a:pt x="43" y="156"/>
                    </a:lnTo>
                    <a:lnTo>
                      <a:pt x="42" y="152"/>
                    </a:lnTo>
                    <a:lnTo>
                      <a:pt x="40" y="146"/>
                    </a:lnTo>
                    <a:lnTo>
                      <a:pt x="38" y="143"/>
                    </a:lnTo>
                    <a:lnTo>
                      <a:pt x="36" y="140"/>
                    </a:lnTo>
                    <a:lnTo>
                      <a:pt x="32" y="135"/>
                    </a:lnTo>
                    <a:lnTo>
                      <a:pt x="27" y="129"/>
                    </a:lnTo>
                    <a:lnTo>
                      <a:pt x="24" y="123"/>
                    </a:lnTo>
                    <a:lnTo>
                      <a:pt x="22" y="120"/>
                    </a:lnTo>
                    <a:lnTo>
                      <a:pt x="21" y="117"/>
                    </a:lnTo>
                    <a:lnTo>
                      <a:pt x="20" y="113"/>
                    </a:lnTo>
                    <a:lnTo>
                      <a:pt x="20" y="110"/>
                    </a:lnTo>
                    <a:lnTo>
                      <a:pt x="21" y="101"/>
                    </a:lnTo>
                    <a:lnTo>
                      <a:pt x="22" y="93"/>
                    </a:lnTo>
                    <a:lnTo>
                      <a:pt x="23" y="85"/>
                    </a:lnTo>
                    <a:lnTo>
                      <a:pt x="25" y="77"/>
                    </a:lnTo>
                    <a:lnTo>
                      <a:pt x="28" y="70"/>
                    </a:lnTo>
                    <a:lnTo>
                      <a:pt x="31" y="64"/>
                    </a:lnTo>
                    <a:lnTo>
                      <a:pt x="35" y="57"/>
                    </a:lnTo>
                    <a:lnTo>
                      <a:pt x="39" y="51"/>
                    </a:lnTo>
                    <a:lnTo>
                      <a:pt x="48" y="39"/>
                    </a:lnTo>
                    <a:lnTo>
                      <a:pt x="59" y="27"/>
                    </a:lnTo>
                    <a:lnTo>
                      <a:pt x="70" y="15"/>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6" name="Freeform 156"/>
              <p:cNvSpPr>
                <a:spLocks/>
              </p:cNvSpPr>
              <p:nvPr/>
            </p:nvSpPr>
            <p:spPr bwMode="auto">
              <a:xfrm>
                <a:off x="4467" y="2329"/>
                <a:ext cx="86" cy="107"/>
              </a:xfrm>
              <a:custGeom>
                <a:avLst/>
                <a:gdLst>
                  <a:gd name="T0" fmla="*/ 86 w 86"/>
                  <a:gd name="T1" fmla="*/ 6 h 107"/>
                  <a:gd name="T2" fmla="*/ 77 w 86"/>
                  <a:gd name="T3" fmla="*/ 10 h 107"/>
                  <a:gd name="T4" fmla="*/ 69 w 86"/>
                  <a:gd name="T5" fmla="*/ 14 h 107"/>
                  <a:gd name="T6" fmla="*/ 61 w 86"/>
                  <a:gd name="T7" fmla="*/ 19 h 107"/>
                  <a:gd name="T8" fmla="*/ 53 w 86"/>
                  <a:gd name="T9" fmla="*/ 23 h 107"/>
                  <a:gd name="T10" fmla="*/ 46 w 86"/>
                  <a:gd name="T11" fmla="*/ 28 h 107"/>
                  <a:gd name="T12" fmla="*/ 40 w 86"/>
                  <a:gd name="T13" fmla="*/ 34 h 107"/>
                  <a:gd name="T14" fmla="*/ 34 w 86"/>
                  <a:gd name="T15" fmla="*/ 40 h 107"/>
                  <a:gd name="T16" fmla="*/ 28 w 86"/>
                  <a:gd name="T17" fmla="*/ 45 h 107"/>
                  <a:gd name="T18" fmla="*/ 23 w 86"/>
                  <a:gd name="T19" fmla="*/ 52 h 107"/>
                  <a:gd name="T20" fmla="*/ 19 w 86"/>
                  <a:gd name="T21" fmla="*/ 58 h 107"/>
                  <a:gd name="T22" fmla="*/ 15 w 86"/>
                  <a:gd name="T23" fmla="*/ 65 h 107"/>
                  <a:gd name="T24" fmla="*/ 12 w 86"/>
                  <a:gd name="T25" fmla="*/ 73 h 107"/>
                  <a:gd name="T26" fmla="*/ 9 w 86"/>
                  <a:gd name="T27" fmla="*/ 80 h 107"/>
                  <a:gd name="T28" fmla="*/ 7 w 86"/>
                  <a:gd name="T29" fmla="*/ 90 h 107"/>
                  <a:gd name="T30" fmla="*/ 6 w 86"/>
                  <a:gd name="T31" fmla="*/ 98 h 107"/>
                  <a:gd name="T32" fmla="*/ 6 w 86"/>
                  <a:gd name="T33" fmla="*/ 107 h 107"/>
                  <a:gd name="T34" fmla="*/ 0 w 86"/>
                  <a:gd name="T35" fmla="*/ 107 h 107"/>
                  <a:gd name="T36" fmla="*/ 1 w 86"/>
                  <a:gd name="T37" fmla="*/ 98 h 107"/>
                  <a:gd name="T38" fmla="*/ 2 w 86"/>
                  <a:gd name="T39" fmla="*/ 89 h 107"/>
                  <a:gd name="T40" fmla="*/ 4 w 86"/>
                  <a:gd name="T41" fmla="*/ 79 h 107"/>
                  <a:gd name="T42" fmla="*/ 6 w 86"/>
                  <a:gd name="T43" fmla="*/ 71 h 107"/>
                  <a:gd name="T44" fmla="*/ 10 w 86"/>
                  <a:gd name="T45" fmla="*/ 63 h 107"/>
                  <a:gd name="T46" fmla="*/ 14 w 86"/>
                  <a:gd name="T47" fmla="*/ 56 h 107"/>
                  <a:gd name="T48" fmla="*/ 18 w 86"/>
                  <a:gd name="T49" fmla="*/ 48 h 107"/>
                  <a:gd name="T50" fmla="*/ 24 w 86"/>
                  <a:gd name="T51" fmla="*/ 42 h 107"/>
                  <a:gd name="T52" fmla="*/ 30 w 86"/>
                  <a:gd name="T53" fmla="*/ 35 h 107"/>
                  <a:gd name="T54" fmla="*/ 36 w 86"/>
                  <a:gd name="T55" fmla="*/ 29 h 107"/>
                  <a:gd name="T56" fmla="*/ 43 w 86"/>
                  <a:gd name="T57" fmla="*/ 24 h 107"/>
                  <a:gd name="T58" fmla="*/ 50 w 86"/>
                  <a:gd name="T59" fmla="*/ 19 h 107"/>
                  <a:gd name="T60" fmla="*/ 58 w 86"/>
                  <a:gd name="T61" fmla="*/ 14 h 107"/>
                  <a:gd name="T62" fmla="*/ 66 w 86"/>
                  <a:gd name="T63" fmla="*/ 9 h 107"/>
                  <a:gd name="T64" fmla="*/ 74 w 86"/>
                  <a:gd name="T65" fmla="*/ 5 h 107"/>
                  <a:gd name="T66" fmla="*/ 83 w 86"/>
                  <a:gd name="T67" fmla="*/ 0 h 107"/>
                  <a:gd name="T68" fmla="*/ 86 w 86"/>
                  <a:gd name="T69"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07">
                    <a:moveTo>
                      <a:pt x="86" y="6"/>
                    </a:moveTo>
                    <a:lnTo>
                      <a:pt x="77" y="10"/>
                    </a:lnTo>
                    <a:lnTo>
                      <a:pt x="69" y="14"/>
                    </a:lnTo>
                    <a:lnTo>
                      <a:pt x="61" y="19"/>
                    </a:lnTo>
                    <a:lnTo>
                      <a:pt x="53" y="23"/>
                    </a:lnTo>
                    <a:lnTo>
                      <a:pt x="46" y="28"/>
                    </a:lnTo>
                    <a:lnTo>
                      <a:pt x="40" y="34"/>
                    </a:lnTo>
                    <a:lnTo>
                      <a:pt x="34" y="40"/>
                    </a:lnTo>
                    <a:lnTo>
                      <a:pt x="28" y="45"/>
                    </a:lnTo>
                    <a:lnTo>
                      <a:pt x="23" y="52"/>
                    </a:lnTo>
                    <a:lnTo>
                      <a:pt x="19" y="58"/>
                    </a:lnTo>
                    <a:lnTo>
                      <a:pt x="15" y="65"/>
                    </a:lnTo>
                    <a:lnTo>
                      <a:pt x="12" y="73"/>
                    </a:lnTo>
                    <a:lnTo>
                      <a:pt x="9" y="80"/>
                    </a:lnTo>
                    <a:lnTo>
                      <a:pt x="7" y="90"/>
                    </a:lnTo>
                    <a:lnTo>
                      <a:pt x="6" y="98"/>
                    </a:lnTo>
                    <a:lnTo>
                      <a:pt x="6" y="107"/>
                    </a:lnTo>
                    <a:lnTo>
                      <a:pt x="0" y="107"/>
                    </a:lnTo>
                    <a:lnTo>
                      <a:pt x="1" y="98"/>
                    </a:lnTo>
                    <a:lnTo>
                      <a:pt x="2" y="89"/>
                    </a:lnTo>
                    <a:lnTo>
                      <a:pt x="4" y="79"/>
                    </a:lnTo>
                    <a:lnTo>
                      <a:pt x="6" y="71"/>
                    </a:lnTo>
                    <a:lnTo>
                      <a:pt x="10" y="63"/>
                    </a:lnTo>
                    <a:lnTo>
                      <a:pt x="14" y="56"/>
                    </a:lnTo>
                    <a:lnTo>
                      <a:pt x="18" y="48"/>
                    </a:lnTo>
                    <a:lnTo>
                      <a:pt x="24" y="42"/>
                    </a:lnTo>
                    <a:lnTo>
                      <a:pt x="30" y="35"/>
                    </a:lnTo>
                    <a:lnTo>
                      <a:pt x="36" y="29"/>
                    </a:lnTo>
                    <a:lnTo>
                      <a:pt x="43" y="24"/>
                    </a:lnTo>
                    <a:lnTo>
                      <a:pt x="50" y="19"/>
                    </a:lnTo>
                    <a:lnTo>
                      <a:pt x="58" y="14"/>
                    </a:lnTo>
                    <a:lnTo>
                      <a:pt x="66" y="9"/>
                    </a:lnTo>
                    <a:lnTo>
                      <a:pt x="74" y="5"/>
                    </a:lnTo>
                    <a:lnTo>
                      <a:pt x="83"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7" name="Freeform 157"/>
              <p:cNvSpPr>
                <a:spLocks/>
              </p:cNvSpPr>
              <p:nvPr/>
            </p:nvSpPr>
            <p:spPr bwMode="auto">
              <a:xfrm>
                <a:off x="4467" y="2436"/>
                <a:ext cx="29" cy="65"/>
              </a:xfrm>
              <a:custGeom>
                <a:avLst/>
                <a:gdLst>
                  <a:gd name="T0" fmla="*/ 6 w 29"/>
                  <a:gd name="T1" fmla="*/ 0 h 65"/>
                  <a:gd name="T2" fmla="*/ 6 w 29"/>
                  <a:gd name="T3" fmla="*/ 5 h 65"/>
                  <a:gd name="T4" fmla="*/ 7 w 29"/>
                  <a:gd name="T5" fmla="*/ 9 h 65"/>
                  <a:gd name="T6" fmla="*/ 9 w 29"/>
                  <a:gd name="T7" fmla="*/ 17 h 65"/>
                  <a:gd name="T8" fmla="*/ 12 w 29"/>
                  <a:gd name="T9" fmla="*/ 24 h 65"/>
                  <a:gd name="T10" fmla="*/ 15 w 29"/>
                  <a:gd name="T11" fmla="*/ 31 h 65"/>
                  <a:gd name="T12" fmla="*/ 23 w 29"/>
                  <a:gd name="T13" fmla="*/ 46 h 65"/>
                  <a:gd name="T14" fmla="*/ 26 w 29"/>
                  <a:gd name="T15" fmla="*/ 54 h 65"/>
                  <a:gd name="T16" fmla="*/ 29 w 29"/>
                  <a:gd name="T17" fmla="*/ 64 h 65"/>
                  <a:gd name="T18" fmla="*/ 23 w 29"/>
                  <a:gd name="T19" fmla="*/ 65 h 65"/>
                  <a:gd name="T20" fmla="*/ 21 w 29"/>
                  <a:gd name="T21" fmla="*/ 57 h 65"/>
                  <a:gd name="T22" fmla="*/ 18 w 29"/>
                  <a:gd name="T23" fmla="*/ 48 h 65"/>
                  <a:gd name="T24" fmla="*/ 10 w 29"/>
                  <a:gd name="T25" fmla="*/ 34 h 65"/>
                  <a:gd name="T26" fmla="*/ 6 w 29"/>
                  <a:gd name="T27" fmla="*/ 26 h 65"/>
                  <a:gd name="T28" fmla="*/ 3 w 29"/>
                  <a:gd name="T29" fmla="*/ 19 h 65"/>
                  <a:gd name="T30" fmla="*/ 1 w 29"/>
                  <a:gd name="T31" fmla="*/ 10 h 65"/>
                  <a:gd name="T32" fmla="*/ 0 w 29"/>
                  <a:gd name="T33" fmla="*/ 5 h 65"/>
                  <a:gd name="T34" fmla="*/ 0 w 29"/>
                  <a:gd name="T35" fmla="*/ 1 h 65"/>
                  <a:gd name="T36" fmla="*/ 6 w 29"/>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65">
                    <a:moveTo>
                      <a:pt x="6" y="0"/>
                    </a:moveTo>
                    <a:lnTo>
                      <a:pt x="6" y="5"/>
                    </a:lnTo>
                    <a:lnTo>
                      <a:pt x="7" y="9"/>
                    </a:lnTo>
                    <a:lnTo>
                      <a:pt x="9" y="17"/>
                    </a:lnTo>
                    <a:lnTo>
                      <a:pt x="12" y="24"/>
                    </a:lnTo>
                    <a:lnTo>
                      <a:pt x="15" y="31"/>
                    </a:lnTo>
                    <a:lnTo>
                      <a:pt x="23" y="46"/>
                    </a:lnTo>
                    <a:lnTo>
                      <a:pt x="26" y="54"/>
                    </a:lnTo>
                    <a:lnTo>
                      <a:pt x="29" y="64"/>
                    </a:lnTo>
                    <a:lnTo>
                      <a:pt x="23" y="65"/>
                    </a:lnTo>
                    <a:lnTo>
                      <a:pt x="21" y="57"/>
                    </a:lnTo>
                    <a:lnTo>
                      <a:pt x="18" y="48"/>
                    </a:lnTo>
                    <a:lnTo>
                      <a:pt x="10" y="34"/>
                    </a:lnTo>
                    <a:lnTo>
                      <a:pt x="6" y="26"/>
                    </a:lnTo>
                    <a:lnTo>
                      <a:pt x="3" y="19"/>
                    </a:lnTo>
                    <a:lnTo>
                      <a:pt x="1" y="10"/>
                    </a:lnTo>
                    <a:lnTo>
                      <a:pt x="0" y="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8" name="Freeform 158"/>
              <p:cNvSpPr>
                <a:spLocks/>
              </p:cNvSpPr>
              <p:nvPr/>
            </p:nvSpPr>
            <p:spPr bwMode="auto">
              <a:xfrm>
                <a:off x="4467" y="2436"/>
                <a:ext cx="6"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79" name="Freeform 159"/>
              <p:cNvSpPr>
                <a:spLocks/>
              </p:cNvSpPr>
              <p:nvPr/>
            </p:nvSpPr>
            <p:spPr bwMode="auto">
              <a:xfrm>
                <a:off x="4492" y="2498"/>
                <a:ext cx="13" cy="8"/>
              </a:xfrm>
              <a:custGeom>
                <a:avLst/>
                <a:gdLst>
                  <a:gd name="T0" fmla="*/ 2 w 13"/>
                  <a:gd name="T1" fmla="*/ 0 h 8"/>
                  <a:gd name="T2" fmla="*/ 0 w 13"/>
                  <a:gd name="T3" fmla="*/ 5 h 8"/>
                  <a:gd name="T4" fmla="*/ 12 w 13"/>
                  <a:gd name="T5" fmla="*/ 8 h 8"/>
                  <a:gd name="T6" fmla="*/ 13 w 13"/>
                  <a:gd name="T7" fmla="*/ 2 h 8"/>
                  <a:gd name="T8" fmla="*/ 2 w 13"/>
                  <a:gd name="T9" fmla="*/ 0 h 8"/>
                </a:gdLst>
                <a:ahLst/>
                <a:cxnLst>
                  <a:cxn ang="0">
                    <a:pos x="T0" y="T1"/>
                  </a:cxn>
                  <a:cxn ang="0">
                    <a:pos x="T2" y="T3"/>
                  </a:cxn>
                  <a:cxn ang="0">
                    <a:pos x="T4" y="T5"/>
                  </a:cxn>
                  <a:cxn ang="0">
                    <a:pos x="T6" y="T7"/>
                  </a:cxn>
                  <a:cxn ang="0">
                    <a:pos x="T8" y="T9"/>
                  </a:cxn>
                </a:cxnLst>
                <a:rect l="0" t="0" r="r" b="b"/>
                <a:pathLst>
                  <a:path w="13" h="8">
                    <a:moveTo>
                      <a:pt x="2" y="0"/>
                    </a:moveTo>
                    <a:lnTo>
                      <a:pt x="0" y="5"/>
                    </a:lnTo>
                    <a:lnTo>
                      <a:pt x="12" y="8"/>
                    </a:lnTo>
                    <a:lnTo>
                      <a:pt x="13"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0" name="Freeform 160"/>
              <p:cNvSpPr>
                <a:spLocks/>
              </p:cNvSpPr>
              <p:nvPr/>
            </p:nvSpPr>
            <p:spPr bwMode="auto">
              <a:xfrm>
                <a:off x="4490" y="2498"/>
                <a:ext cx="6" cy="5"/>
              </a:xfrm>
              <a:custGeom>
                <a:avLst/>
                <a:gdLst>
                  <a:gd name="T0" fmla="*/ 0 w 6"/>
                  <a:gd name="T1" fmla="*/ 3 h 5"/>
                  <a:gd name="T2" fmla="*/ 1 w 6"/>
                  <a:gd name="T3" fmla="*/ 5 h 5"/>
                  <a:gd name="T4" fmla="*/ 2 w 6"/>
                  <a:gd name="T5" fmla="*/ 5 h 5"/>
                  <a:gd name="T6" fmla="*/ 4 w 6"/>
                  <a:gd name="T7" fmla="*/ 0 h 5"/>
                  <a:gd name="T8" fmla="*/ 6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lnTo>
                      <a:pt x="1" y="5"/>
                    </a:lnTo>
                    <a:lnTo>
                      <a:pt x="2" y="5"/>
                    </a:lnTo>
                    <a:lnTo>
                      <a:pt x="4" y="0"/>
                    </a:lnTo>
                    <a:lnTo>
                      <a:pt x="6"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1" name="Freeform 161"/>
              <p:cNvSpPr>
                <a:spLocks/>
              </p:cNvSpPr>
              <p:nvPr/>
            </p:nvSpPr>
            <p:spPr bwMode="auto">
              <a:xfrm>
                <a:off x="4502" y="2490"/>
                <a:ext cx="14" cy="15"/>
              </a:xfrm>
              <a:custGeom>
                <a:avLst/>
                <a:gdLst>
                  <a:gd name="T0" fmla="*/ 0 w 14"/>
                  <a:gd name="T1" fmla="*/ 12 h 15"/>
                  <a:gd name="T2" fmla="*/ 1 w 14"/>
                  <a:gd name="T3" fmla="*/ 10 h 15"/>
                  <a:gd name="T4" fmla="*/ 2 w 14"/>
                  <a:gd name="T5" fmla="*/ 8 h 15"/>
                  <a:gd name="T6" fmla="*/ 6 w 14"/>
                  <a:gd name="T7" fmla="*/ 6 h 15"/>
                  <a:gd name="T8" fmla="*/ 7 w 14"/>
                  <a:gd name="T9" fmla="*/ 5 h 15"/>
                  <a:gd name="T10" fmla="*/ 8 w 14"/>
                  <a:gd name="T11" fmla="*/ 4 h 15"/>
                  <a:gd name="T12" fmla="*/ 8 w 14"/>
                  <a:gd name="T13" fmla="*/ 3 h 15"/>
                  <a:gd name="T14" fmla="*/ 8 w 14"/>
                  <a:gd name="T15" fmla="*/ 0 h 15"/>
                  <a:gd name="T16" fmla="*/ 14 w 14"/>
                  <a:gd name="T17" fmla="*/ 3 h 15"/>
                  <a:gd name="T18" fmla="*/ 13 w 14"/>
                  <a:gd name="T19" fmla="*/ 5 h 15"/>
                  <a:gd name="T20" fmla="*/ 12 w 14"/>
                  <a:gd name="T21" fmla="*/ 7 h 15"/>
                  <a:gd name="T22" fmla="*/ 11 w 14"/>
                  <a:gd name="T23" fmla="*/ 9 h 15"/>
                  <a:gd name="T24" fmla="*/ 9 w 14"/>
                  <a:gd name="T25" fmla="*/ 10 h 15"/>
                  <a:gd name="T26" fmla="*/ 6 w 14"/>
                  <a:gd name="T27" fmla="*/ 12 h 15"/>
                  <a:gd name="T28" fmla="*/ 6 w 14"/>
                  <a:gd name="T29" fmla="*/ 13 h 15"/>
                  <a:gd name="T30" fmla="*/ 5 w 14"/>
                  <a:gd name="T31" fmla="*/ 15 h 15"/>
                  <a:gd name="T32" fmla="*/ 0 w 14"/>
                  <a:gd name="T3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5">
                    <a:moveTo>
                      <a:pt x="0" y="12"/>
                    </a:moveTo>
                    <a:lnTo>
                      <a:pt x="1" y="10"/>
                    </a:lnTo>
                    <a:lnTo>
                      <a:pt x="2" y="8"/>
                    </a:lnTo>
                    <a:lnTo>
                      <a:pt x="6" y="6"/>
                    </a:lnTo>
                    <a:lnTo>
                      <a:pt x="7" y="5"/>
                    </a:lnTo>
                    <a:lnTo>
                      <a:pt x="8" y="4"/>
                    </a:lnTo>
                    <a:lnTo>
                      <a:pt x="8" y="3"/>
                    </a:lnTo>
                    <a:lnTo>
                      <a:pt x="8" y="0"/>
                    </a:lnTo>
                    <a:lnTo>
                      <a:pt x="14" y="3"/>
                    </a:lnTo>
                    <a:lnTo>
                      <a:pt x="13" y="5"/>
                    </a:lnTo>
                    <a:lnTo>
                      <a:pt x="12" y="7"/>
                    </a:lnTo>
                    <a:lnTo>
                      <a:pt x="11" y="9"/>
                    </a:lnTo>
                    <a:lnTo>
                      <a:pt x="9" y="10"/>
                    </a:lnTo>
                    <a:lnTo>
                      <a:pt x="6" y="12"/>
                    </a:lnTo>
                    <a:lnTo>
                      <a:pt x="6" y="13"/>
                    </a:lnTo>
                    <a:lnTo>
                      <a:pt x="5" y="1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2" name="Freeform 162"/>
              <p:cNvSpPr>
                <a:spLocks/>
              </p:cNvSpPr>
              <p:nvPr/>
            </p:nvSpPr>
            <p:spPr bwMode="auto">
              <a:xfrm>
                <a:off x="4502" y="2500"/>
                <a:ext cx="5" cy="6"/>
              </a:xfrm>
              <a:custGeom>
                <a:avLst/>
                <a:gdLst>
                  <a:gd name="T0" fmla="*/ 2 w 5"/>
                  <a:gd name="T1" fmla="*/ 6 h 6"/>
                  <a:gd name="T2" fmla="*/ 4 w 5"/>
                  <a:gd name="T3" fmla="*/ 6 h 6"/>
                  <a:gd name="T4" fmla="*/ 5 w 5"/>
                  <a:gd name="T5" fmla="*/ 5 h 6"/>
                  <a:gd name="T6" fmla="*/ 0 w 5"/>
                  <a:gd name="T7" fmla="*/ 2 h 6"/>
                  <a:gd name="T8" fmla="*/ 3 w 5"/>
                  <a:gd name="T9" fmla="*/ 0 h 6"/>
                  <a:gd name="T10" fmla="*/ 2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2" y="6"/>
                    </a:moveTo>
                    <a:lnTo>
                      <a:pt x="4" y="6"/>
                    </a:lnTo>
                    <a:lnTo>
                      <a:pt x="5" y="5"/>
                    </a:lnTo>
                    <a:lnTo>
                      <a:pt x="0" y="2"/>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3" name="Freeform 163"/>
              <p:cNvSpPr>
                <a:spLocks/>
              </p:cNvSpPr>
              <p:nvPr/>
            </p:nvSpPr>
            <p:spPr bwMode="auto">
              <a:xfrm>
                <a:off x="4487" y="2440"/>
                <a:ext cx="29" cy="52"/>
              </a:xfrm>
              <a:custGeom>
                <a:avLst/>
                <a:gdLst>
                  <a:gd name="T0" fmla="*/ 23 w 29"/>
                  <a:gd name="T1" fmla="*/ 52 h 52"/>
                  <a:gd name="T2" fmla="*/ 23 w 29"/>
                  <a:gd name="T3" fmla="*/ 47 h 52"/>
                  <a:gd name="T4" fmla="*/ 22 w 29"/>
                  <a:gd name="T5" fmla="*/ 44 h 52"/>
                  <a:gd name="T6" fmla="*/ 20 w 29"/>
                  <a:gd name="T7" fmla="*/ 38 h 52"/>
                  <a:gd name="T8" fmla="*/ 18 w 29"/>
                  <a:gd name="T9" fmla="*/ 36 h 52"/>
                  <a:gd name="T10" fmla="*/ 17 w 29"/>
                  <a:gd name="T11" fmla="*/ 33 h 52"/>
                  <a:gd name="T12" fmla="*/ 12 w 29"/>
                  <a:gd name="T13" fmla="*/ 27 h 52"/>
                  <a:gd name="T14" fmla="*/ 8 w 29"/>
                  <a:gd name="T15" fmla="*/ 22 h 52"/>
                  <a:gd name="T16" fmla="*/ 4 w 29"/>
                  <a:gd name="T17" fmla="*/ 16 h 52"/>
                  <a:gd name="T18" fmla="*/ 3 w 29"/>
                  <a:gd name="T19" fmla="*/ 13 h 52"/>
                  <a:gd name="T20" fmla="*/ 1 w 29"/>
                  <a:gd name="T21" fmla="*/ 9 h 52"/>
                  <a:gd name="T22" fmla="*/ 1 w 29"/>
                  <a:gd name="T23" fmla="*/ 5 h 52"/>
                  <a:gd name="T24" fmla="*/ 0 w 29"/>
                  <a:gd name="T25" fmla="*/ 1 h 52"/>
                  <a:gd name="T26" fmla="*/ 6 w 29"/>
                  <a:gd name="T27" fmla="*/ 0 h 52"/>
                  <a:gd name="T28" fmla="*/ 6 w 29"/>
                  <a:gd name="T29" fmla="*/ 4 h 52"/>
                  <a:gd name="T30" fmla="*/ 7 w 29"/>
                  <a:gd name="T31" fmla="*/ 7 h 52"/>
                  <a:gd name="T32" fmla="*/ 8 w 29"/>
                  <a:gd name="T33" fmla="*/ 10 h 52"/>
                  <a:gd name="T34" fmla="*/ 9 w 29"/>
                  <a:gd name="T35" fmla="*/ 13 h 52"/>
                  <a:gd name="T36" fmla="*/ 13 w 29"/>
                  <a:gd name="T37" fmla="*/ 19 h 52"/>
                  <a:gd name="T38" fmla="*/ 17 w 29"/>
                  <a:gd name="T39" fmla="*/ 24 h 52"/>
                  <a:gd name="T40" fmla="*/ 21 w 29"/>
                  <a:gd name="T41" fmla="*/ 29 h 52"/>
                  <a:gd name="T42" fmla="*/ 23 w 29"/>
                  <a:gd name="T43" fmla="*/ 32 h 52"/>
                  <a:gd name="T44" fmla="*/ 25 w 29"/>
                  <a:gd name="T45" fmla="*/ 36 h 52"/>
                  <a:gd name="T46" fmla="*/ 28 w 29"/>
                  <a:gd name="T47" fmla="*/ 42 h 52"/>
                  <a:gd name="T48" fmla="*/ 29 w 29"/>
                  <a:gd name="T49" fmla="*/ 46 h 52"/>
                  <a:gd name="T50" fmla="*/ 29 w 29"/>
                  <a:gd name="T51" fmla="*/ 52 h 52"/>
                  <a:gd name="T52" fmla="*/ 23 w 29"/>
                  <a:gd name="T5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52">
                    <a:moveTo>
                      <a:pt x="23" y="52"/>
                    </a:moveTo>
                    <a:lnTo>
                      <a:pt x="23" y="47"/>
                    </a:lnTo>
                    <a:lnTo>
                      <a:pt x="22" y="44"/>
                    </a:lnTo>
                    <a:lnTo>
                      <a:pt x="20" y="38"/>
                    </a:lnTo>
                    <a:lnTo>
                      <a:pt x="18" y="36"/>
                    </a:lnTo>
                    <a:lnTo>
                      <a:pt x="17" y="33"/>
                    </a:lnTo>
                    <a:lnTo>
                      <a:pt x="12" y="27"/>
                    </a:lnTo>
                    <a:lnTo>
                      <a:pt x="8" y="22"/>
                    </a:lnTo>
                    <a:lnTo>
                      <a:pt x="4" y="16"/>
                    </a:lnTo>
                    <a:lnTo>
                      <a:pt x="3" y="13"/>
                    </a:lnTo>
                    <a:lnTo>
                      <a:pt x="1" y="9"/>
                    </a:lnTo>
                    <a:lnTo>
                      <a:pt x="1" y="5"/>
                    </a:lnTo>
                    <a:lnTo>
                      <a:pt x="0" y="1"/>
                    </a:lnTo>
                    <a:lnTo>
                      <a:pt x="6" y="0"/>
                    </a:lnTo>
                    <a:lnTo>
                      <a:pt x="6" y="4"/>
                    </a:lnTo>
                    <a:lnTo>
                      <a:pt x="7" y="7"/>
                    </a:lnTo>
                    <a:lnTo>
                      <a:pt x="8" y="10"/>
                    </a:lnTo>
                    <a:lnTo>
                      <a:pt x="9" y="13"/>
                    </a:lnTo>
                    <a:lnTo>
                      <a:pt x="13" y="19"/>
                    </a:lnTo>
                    <a:lnTo>
                      <a:pt x="17" y="24"/>
                    </a:lnTo>
                    <a:lnTo>
                      <a:pt x="21" y="29"/>
                    </a:lnTo>
                    <a:lnTo>
                      <a:pt x="23" y="32"/>
                    </a:lnTo>
                    <a:lnTo>
                      <a:pt x="25" y="36"/>
                    </a:lnTo>
                    <a:lnTo>
                      <a:pt x="28" y="42"/>
                    </a:lnTo>
                    <a:lnTo>
                      <a:pt x="29" y="46"/>
                    </a:lnTo>
                    <a:lnTo>
                      <a:pt x="29" y="52"/>
                    </a:lnTo>
                    <a:lnTo>
                      <a:pt x="2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4" name="Freeform 164"/>
              <p:cNvSpPr>
                <a:spLocks/>
              </p:cNvSpPr>
              <p:nvPr/>
            </p:nvSpPr>
            <p:spPr bwMode="auto">
              <a:xfrm>
                <a:off x="4510" y="2490"/>
                <a:ext cx="6" cy="3"/>
              </a:xfrm>
              <a:custGeom>
                <a:avLst/>
                <a:gdLst>
                  <a:gd name="T0" fmla="*/ 6 w 6"/>
                  <a:gd name="T1" fmla="*/ 3 h 3"/>
                  <a:gd name="T2" fmla="*/ 6 w 6"/>
                  <a:gd name="T3" fmla="*/ 2 h 3"/>
                  <a:gd name="T4" fmla="*/ 0 w 6"/>
                  <a:gd name="T5" fmla="*/ 2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2"/>
                    </a:lnTo>
                    <a:lnTo>
                      <a:pt x="0"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5" name="Freeform 165"/>
              <p:cNvSpPr>
                <a:spLocks/>
              </p:cNvSpPr>
              <p:nvPr/>
            </p:nvSpPr>
            <p:spPr bwMode="auto">
              <a:xfrm>
                <a:off x="4487" y="2329"/>
                <a:ext cx="66" cy="112"/>
              </a:xfrm>
              <a:custGeom>
                <a:avLst/>
                <a:gdLst>
                  <a:gd name="T0" fmla="*/ 0 w 66"/>
                  <a:gd name="T1" fmla="*/ 111 h 112"/>
                  <a:gd name="T2" fmla="*/ 1 w 66"/>
                  <a:gd name="T3" fmla="*/ 103 h 112"/>
                  <a:gd name="T4" fmla="*/ 2 w 66"/>
                  <a:gd name="T5" fmla="*/ 94 h 112"/>
                  <a:gd name="T6" fmla="*/ 3 w 66"/>
                  <a:gd name="T7" fmla="*/ 86 h 112"/>
                  <a:gd name="T8" fmla="*/ 6 w 66"/>
                  <a:gd name="T9" fmla="*/ 78 h 112"/>
                  <a:gd name="T10" fmla="*/ 8 w 66"/>
                  <a:gd name="T11" fmla="*/ 71 h 112"/>
                  <a:gd name="T12" fmla="*/ 12 w 66"/>
                  <a:gd name="T13" fmla="*/ 64 h 112"/>
                  <a:gd name="T14" fmla="*/ 15 w 66"/>
                  <a:gd name="T15" fmla="*/ 58 h 112"/>
                  <a:gd name="T16" fmla="*/ 20 w 66"/>
                  <a:gd name="T17" fmla="*/ 51 h 112"/>
                  <a:gd name="T18" fmla="*/ 29 w 66"/>
                  <a:gd name="T19" fmla="*/ 39 h 112"/>
                  <a:gd name="T20" fmla="*/ 40 w 66"/>
                  <a:gd name="T21" fmla="*/ 27 h 112"/>
                  <a:gd name="T22" fmla="*/ 51 w 66"/>
                  <a:gd name="T23" fmla="*/ 15 h 112"/>
                  <a:gd name="T24" fmla="*/ 62 w 66"/>
                  <a:gd name="T25" fmla="*/ 0 h 112"/>
                  <a:gd name="T26" fmla="*/ 66 w 66"/>
                  <a:gd name="T27" fmla="*/ 5 h 112"/>
                  <a:gd name="T28" fmla="*/ 55 w 66"/>
                  <a:gd name="T29" fmla="*/ 19 h 112"/>
                  <a:gd name="T30" fmla="*/ 44 w 66"/>
                  <a:gd name="T31" fmla="*/ 31 h 112"/>
                  <a:gd name="T32" fmla="*/ 33 w 66"/>
                  <a:gd name="T33" fmla="*/ 43 h 112"/>
                  <a:gd name="T34" fmla="*/ 24 w 66"/>
                  <a:gd name="T35" fmla="*/ 55 h 112"/>
                  <a:gd name="T36" fmla="*/ 20 w 66"/>
                  <a:gd name="T37" fmla="*/ 61 h 112"/>
                  <a:gd name="T38" fmla="*/ 17 w 66"/>
                  <a:gd name="T39" fmla="*/ 67 h 112"/>
                  <a:gd name="T40" fmla="*/ 14 w 66"/>
                  <a:gd name="T41" fmla="*/ 73 h 112"/>
                  <a:gd name="T42" fmla="*/ 11 w 66"/>
                  <a:gd name="T43" fmla="*/ 80 h 112"/>
                  <a:gd name="T44" fmla="*/ 9 w 66"/>
                  <a:gd name="T45" fmla="*/ 88 h 112"/>
                  <a:gd name="T46" fmla="*/ 7 w 66"/>
                  <a:gd name="T47" fmla="*/ 96 h 112"/>
                  <a:gd name="T48" fmla="*/ 6 w 66"/>
                  <a:gd name="T49" fmla="*/ 103 h 112"/>
                  <a:gd name="T50" fmla="*/ 6 w 66"/>
                  <a:gd name="T51" fmla="*/ 112 h 112"/>
                  <a:gd name="T52" fmla="*/ 0 w 66"/>
                  <a:gd name="T53"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112">
                    <a:moveTo>
                      <a:pt x="0" y="111"/>
                    </a:moveTo>
                    <a:lnTo>
                      <a:pt x="1" y="103"/>
                    </a:lnTo>
                    <a:lnTo>
                      <a:pt x="2" y="94"/>
                    </a:lnTo>
                    <a:lnTo>
                      <a:pt x="3" y="86"/>
                    </a:lnTo>
                    <a:lnTo>
                      <a:pt x="6" y="78"/>
                    </a:lnTo>
                    <a:lnTo>
                      <a:pt x="8" y="71"/>
                    </a:lnTo>
                    <a:lnTo>
                      <a:pt x="12" y="64"/>
                    </a:lnTo>
                    <a:lnTo>
                      <a:pt x="15" y="58"/>
                    </a:lnTo>
                    <a:lnTo>
                      <a:pt x="20" y="51"/>
                    </a:lnTo>
                    <a:lnTo>
                      <a:pt x="29" y="39"/>
                    </a:lnTo>
                    <a:lnTo>
                      <a:pt x="40" y="27"/>
                    </a:lnTo>
                    <a:lnTo>
                      <a:pt x="51" y="15"/>
                    </a:lnTo>
                    <a:lnTo>
                      <a:pt x="62" y="0"/>
                    </a:lnTo>
                    <a:lnTo>
                      <a:pt x="66" y="5"/>
                    </a:lnTo>
                    <a:lnTo>
                      <a:pt x="55" y="19"/>
                    </a:lnTo>
                    <a:lnTo>
                      <a:pt x="44" y="31"/>
                    </a:lnTo>
                    <a:lnTo>
                      <a:pt x="33" y="43"/>
                    </a:lnTo>
                    <a:lnTo>
                      <a:pt x="24" y="55"/>
                    </a:lnTo>
                    <a:lnTo>
                      <a:pt x="20" y="61"/>
                    </a:lnTo>
                    <a:lnTo>
                      <a:pt x="17" y="67"/>
                    </a:lnTo>
                    <a:lnTo>
                      <a:pt x="14" y="73"/>
                    </a:lnTo>
                    <a:lnTo>
                      <a:pt x="11" y="80"/>
                    </a:lnTo>
                    <a:lnTo>
                      <a:pt x="9" y="88"/>
                    </a:lnTo>
                    <a:lnTo>
                      <a:pt x="7" y="96"/>
                    </a:lnTo>
                    <a:lnTo>
                      <a:pt x="6" y="103"/>
                    </a:lnTo>
                    <a:lnTo>
                      <a:pt x="6" y="112"/>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6" name="Freeform 166"/>
              <p:cNvSpPr>
                <a:spLocks/>
              </p:cNvSpPr>
              <p:nvPr/>
            </p:nvSpPr>
            <p:spPr bwMode="auto">
              <a:xfrm>
                <a:off x="4487" y="2440"/>
                <a:ext cx="6" cy="1"/>
              </a:xfrm>
              <a:custGeom>
                <a:avLst/>
                <a:gdLst>
                  <a:gd name="T0" fmla="*/ 0 w 6"/>
                  <a:gd name="T1" fmla="*/ 1 h 1"/>
                  <a:gd name="T2" fmla="*/ 0 w 6"/>
                  <a:gd name="T3" fmla="*/ 0 h 1"/>
                  <a:gd name="T4" fmla="*/ 6 w 6"/>
                  <a:gd name="T5" fmla="*/ 1 h 1"/>
                  <a:gd name="T6" fmla="*/ 6 w 6"/>
                  <a:gd name="T7" fmla="*/ 0 h 1"/>
                  <a:gd name="T8" fmla="*/ 0 w 6"/>
                  <a:gd name="T9" fmla="*/ 1 h 1"/>
                </a:gdLst>
                <a:ahLst/>
                <a:cxnLst>
                  <a:cxn ang="0">
                    <a:pos x="T0" y="T1"/>
                  </a:cxn>
                  <a:cxn ang="0">
                    <a:pos x="T2" y="T3"/>
                  </a:cxn>
                  <a:cxn ang="0">
                    <a:pos x="T4" y="T5"/>
                  </a:cxn>
                  <a:cxn ang="0">
                    <a:pos x="T6" y="T7"/>
                  </a:cxn>
                  <a:cxn ang="0">
                    <a:pos x="T8" y="T9"/>
                  </a:cxn>
                </a:cxnLst>
                <a:rect l="0" t="0" r="r" b="b"/>
                <a:pathLst>
                  <a:path w="6" h="1">
                    <a:moveTo>
                      <a:pt x="0" y="1"/>
                    </a:moveTo>
                    <a:lnTo>
                      <a:pt x="0" y="0"/>
                    </a:lnTo>
                    <a:lnTo>
                      <a:pt x="6" y="1"/>
                    </a:lnTo>
                    <a:lnTo>
                      <a:pt x="6"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7" name="Freeform 167"/>
              <p:cNvSpPr>
                <a:spLocks/>
              </p:cNvSpPr>
              <p:nvPr/>
            </p:nvSpPr>
            <p:spPr bwMode="auto">
              <a:xfrm>
                <a:off x="4549" y="2329"/>
                <a:ext cx="4" cy="6"/>
              </a:xfrm>
              <a:custGeom>
                <a:avLst/>
                <a:gdLst>
                  <a:gd name="T0" fmla="*/ 4 w 4"/>
                  <a:gd name="T1" fmla="*/ 5 h 6"/>
                  <a:gd name="T2" fmla="*/ 1 w 4"/>
                  <a:gd name="T3" fmla="*/ 0 h 6"/>
                  <a:gd name="T4" fmla="*/ 4 w 4"/>
                  <a:gd name="T5" fmla="*/ 6 h 6"/>
                  <a:gd name="T6" fmla="*/ 0 w 4"/>
                  <a:gd name="T7" fmla="*/ 0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lnTo>
                      <a:pt x="1" y="0"/>
                    </a:lnTo>
                    <a:lnTo>
                      <a:pt x="4" y="6"/>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8" name="Freeform 168"/>
              <p:cNvSpPr>
                <a:spLocks/>
              </p:cNvSpPr>
              <p:nvPr/>
            </p:nvSpPr>
            <p:spPr bwMode="auto">
              <a:xfrm>
                <a:off x="3627" y="2468"/>
                <a:ext cx="64" cy="128"/>
              </a:xfrm>
              <a:custGeom>
                <a:avLst/>
                <a:gdLst>
                  <a:gd name="T0" fmla="*/ 23 w 64"/>
                  <a:gd name="T1" fmla="*/ 0 h 128"/>
                  <a:gd name="T2" fmla="*/ 15 w 64"/>
                  <a:gd name="T3" fmla="*/ 8 h 128"/>
                  <a:gd name="T4" fmla="*/ 12 w 64"/>
                  <a:gd name="T5" fmla="*/ 13 h 128"/>
                  <a:gd name="T6" fmla="*/ 10 w 64"/>
                  <a:gd name="T7" fmla="*/ 17 h 128"/>
                  <a:gd name="T8" fmla="*/ 8 w 64"/>
                  <a:gd name="T9" fmla="*/ 22 h 128"/>
                  <a:gd name="T10" fmla="*/ 7 w 64"/>
                  <a:gd name="T11" fmla="*/ 28 h 128"/>
                  <a:gd name="T12" fmla="*/ 6 w 64"/>
                  <a:gd name="T13" fmla="*/ 31 h 128"/>
                  <a:gd name="T14" fmla="*/ 6 w 64"/>
                  <a:gd name="T15" fmla="*/ 34 h 128"/>
                  <a:gd name="T16" fmla="*/ 6 w 64"/>
                  <a:gd name="T17" fmla="*/ 40 h 128"/>
                  <a:gd name="T18" fmla="*/ 6 w 64"/>
                  <a:gd name="T19" fmla="*/ 46 h 128"/>
                  <a:gd name="T20" fmla="*/ 7 w 64"/>
                  <a:gd name="T21" fmla="*/ 52 h 128"/>
                  <a:gd name="T22" fmla="*/ 8 w 64"/>
                  <a:gd name="T23" fmla="*/ 58 h 128"/>
                  <a:gd name="T24" fmla="*/ 10 w 64"/>
                  <a:gd name="T25" fmla="*/ 64 h 128"/>
                  <a:gd name="T26" fmla="*/ 12 w 64"/>
                  <a:gd name="T27" fmla="*/ 70 h 128"/>
                  <a:gd name="T28" fmla="*/ 15 w 64"/>
                  <a:gd name="T29" fmla="*/ 75 h 128"/>
                  <a:gd name="T30" fmla="*/ 18 w 64"/>
                  <a:gd name="T31" fmla="*/ 80 h 128"/>
                  <a:gd name="T32" fmla="*/ 22 w 64"/>
                  <a:gd name="T33" fmla="*/ 85 h 128"/>
                  <a:gd name="T34" fmla="*/ 26 w 64"/>
                  <a:gd name="T35" fmla="*/ 90 h 128"/>
                  <a:gd name="T36" fmla="*/ 30 w 64"/>
                  <a:gd name="T37" fmla="*/ 93 h 128"/>
                  <a:gd name="T38" fmla="*/ 36 w 64"/>
                  <a:gd name="T39" fmla="*/ 97 h 128"/>
                  <a:gd name="T40" fmla="*/ 41 w 64"/>
                  <a:gd name="T41" fmla="*/ 100 h 128"/>
                  <a:gd name="T42" fmla="*/ 46 w 64"/>
                  <a:gd name="T43" fmla="*/ 102 h 128"/>
                  <a:gd name="T44" fmla="*/ 52 w 64"/>
                  <a:gd name="T45" fmla="*/ 104 h 128"/>
                  <a:gd name="T46" fmla="*/ 58 w 64"/>
                  <a:gd name="T47" fmla="*/ 105 h 128"/>
                  <a:gd name="T48" fmla="*/ 64 w 64"/>
                  <a:gd name="T49" fmla="*/ 105 h 128"/>
                  <a:gd name="T50" fmla="*/ 61 w 64"/>
                  <a:gd name="T51" fmla="*/ 113 h 128"/>
                  <a:gd name="T52" fmla="*/ 57 w 64"/>
                  <a:gd name="T53" fmla="*/ 120 h 128"/>
                  <a:gd name="T54" fmla="*/ 55 w 64"/>
                  <a:gd name="T55" fmla="*/ 123 h 128"/>
                  <a:gd name="T56" fmla="*/ 52 w 64"/>
                  <a:gd name="T57" fmla="*/ 126 h 128"/>
                  <a:gd name="T58" fmla="*/ 51 w 64"/>
                  <a:gd name="T59" fmla="*/ 127 h 128"/>
                  <a:gd name="T60" fmla="*/ 49 w 64"/>
                  <a:gd name="T61" fmla="*/ 127 h 128"/>
                  <a:gd name="T62" fmla="*/ 45 w 64"/>
                  <a:gd name="T63" fmla="*/ 128 h 128"/>
                  <a:gd name="T64" fmla="*/ 39 w 64"/>
                  <a:gd name="T65" fmla="*/ 127 h 128"/>
                  <a:gd name="T66" fmla="*/ 36 w 64"/>
                  <a:gd name="T67" fmla="*/ 127 h 128"/>
                  <a:gd name="T68" fmla="*/ 34 w 64"/>
                  <a:gd name="T69" fmla="*/ 126 h 128"/>
                  <a:gd name="T70" fmla="*/ 28 w 64"/>
                  <a:gd name="T71" fmla="*/ 124 h 128"/>
                  <a:gd name="T72" fmla="*/ 23 w 64"/>
                  <a:gd name="T73" fmla="*/ 121 h 128"/>
                  <a:gd name="T74" fmla="*/ 19 w 64"/>
                  <a:gd name="T75" fmla="*/ 117 h 128"/>
                  <a:gd name="T76" fmla="*/ 15 w 64"/>
                  <a:gd name="T77" fmla="*/ 113 h 128"/>
                  <a:gd name="T78" fmla="*/ 12 w 64"/>
                  <a:gd name="T79" fmla="*/ 108 h 128"/>
                  <a:gd name="T80" fmla="*/ 9 w 64"/>
                  <a:gd name="T81" fmla="*/ 101 h 128"/>
                  <a:gd name="T82" fmla="*/ 7 w 64"/>
                  <a:gd name="T83" fmla="*/ 95 h 128"/>
                  <a:gd name="T84" fmla="*/ 5 w 64"/>
                  <a:gd name="T85" fmla="*/ 89 h 128"/>
                  <a:gd name="T86" fmla="*/ 3 w 64"/>
                  <a:gd name="T87" fmla="*/ 83 h 128"/>
                  <a:gd name="T88" fmla="*/ 2 w 64"/>
                  <a:gd name="T89" fmla="*/ 76 h 128"/>
                  <a:gd name="T90" fmla="*/ 0 w 64"/>
                  <a:gd name="T91" fmla="*/ 63 h 128"/>
                  <a:gd name="T92" fmla="*/ 0 w 64"/>
                  <a:gd name="T93" fmla="*/ 50 h 128"/>
                  <a:gd name="T94" fmla="*/ 0 w 64"/>
                  <a:gd name="T95" fmla="*/ 42 h 128"/>
                  <a:gd name="T96" fmla="*/ 1 w 64"/>
                  <a:gd name="T97" fmla="*/ 35 h 128"/>
                  <a:gd name="T98" fmla="*/ 3 w 64"/>
                  <a:gd name="T99" fmla="*/ 28 h 128"/>
                  <a:gd name="T100" fmla="*/ 5 w 64"/>
                  <a:gd name="T101" fmla="*/ 21 h 128"/>
                  <a:gd name="T102" fmla="*/ 8 w 64"/>
                  <a:gd name="T103" fmla="*/ 15 h 128"/>
                  <a:gd name="T104" fmla="*/ 12 w 64"/>
                  <a:gd name="T105" fmla="*/ 9 h 128"/>
                  <a:gd name="T106" fmla="*/ 14 w 64"/>
                  <a:gd name="T107" fmla="*/ 7 h 128"/>
                  <a:gd name="T108" fmla="*/ 17 w 64"/>
                  <a:gd name="T109" fmla="*/ 4 h 128"/>
                  <a:gd name="T110" fmla="*/ 23 w 64"/>
                  <a:gd name="T11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28">
                    <a:moveTo>
                      <a:pt x="23" y="0"/>
                    </a:moveTo>
                    <a:lnTo>
                      <a:pt x="15" y="8"/>
                    </a:lnTo>
                    <a:lnTo>
                      <a:pt x="12" y="13"/>
                    </a:lnTo>
                    <a:lnTo>
                      <a:pt x="10" y="17"/>
                    </a:lnTo>
                    <a:lnTo>
                      <a:pt x="8" y="22"/>
                    </a:lnTo>
                    <a:lnTo>
                      <a:pt x="7" y="28"/>
                    </a:lnTo>
                    <a:lnTo>
                      <a:pt x="6" y="31"/>
                    </a:lnTo>
                    <a:lnTo>
                      <a:pt x="6" y="34"/>
                    </a:lnTo>
                    <a:lnTo>
                      <a:pt x="6" y="40"/>
                    </a:lnTo>
                    <a:lnTo>
                      <a:pt x="6" y="46"/>
                    </a:lnTo>
                    <a:lnTo>
                      <a:pt x="7" y="52"/>
                    </a:lnTo>
                    <a:lnTo>
                      <a:pt x="8" y="58"/>
                    </a:lnTo>
                    <a:lnTo>
                      <a:pt x="10" y="64"/>
                    </a:lnTo>
                    <a:lnTo>
                      <a:pt x="12" y="70"/>
                    </a:lnTo>
                    <a:lnTo>
                      <a:pt x="15" y="75"/>
                    </a:lnTo>
                    <a:lnTo>
                      <a:pt x="18" y="80"/>
                    </a:lnTo>
                    <a:lnTo>
                      <a:pt x="22" y="85"/>
                    </a:lnTo>
                    <a:lnTo>
                      <a:pt x="26" y="90"/>
                    </a:lnTo>
                    <a:lnTo>
                      <a:pt x="30" y="93"/>
                    </a:lnTo>
                    <a:lnTo>
                      <a:pt x="36" y="97"/>
                    </a:lnTo>
                    <a:lnTo>
                      <a:pt x="41" y="100"/>
                    </a:lnTo>
                    <a:lnTo>
                      <a:pt x="46" y="102"/>
                    </a:lnTo>
                    <a:lnTo>
                      <a:pt x="52" y="104"/>
                    </a:lnTo>
                    <a:lnTo>
                      <a:pt x="58" y="105"/>
                    </a:lnTo>
                    <a:lnTo>
                      <a:pt x="64" y="105"/>
                    </a:lnTo>
                    <a:lnTo>
                      <a:pt x="61" y="113"/>
                    </a:lnTo>
                    <a:lnTo>
                      <a:pt x="57" y="120"/>
                    </a:lnTo>
                    <a:lnTo>
                      <a:pt x="55" y="123"/>
                    </a:lnTo>
                    <a:lnTo>
                      <a:pt x="52" y="126"/>
                    </a:lnTo>
                    <a:lnTo>
                      <a:pt x="51" y="127"/>
                    </a:lnTo>
                    <a:lnTo>
                      <a:pt x="49" y="127"/>
                    </a:lnTo>
                    <a:lnTo>
                      <a:pt x="45" y="128"/>
                    </a:lnTo>
                    <a:lnTo>
                      <a:pt x="39" y="127"/>
                    </a:lnTo>
                    <a:lnTo>
                      <a:pt x="36" y="127"/>
                    </a:lnTo>
                    <a:lnTo>
                      <a:pt x="34" y="126"/>
                    </a:lnTo>
                    <a:lnTo>
                      <a:pt x="28" y="124"/>
                    </a:lnTo>
                    <a:lnTo>
                      <a:pt x="23" y="121"/>
                    </a:lnTo>
                    <a:lnTo>
                      <a:pt x="19" y="117"/>
                    </a:lnTo>
                    <a:lnTo>
                      <a:pt x="15" y="113"/>
                    </a:lnTo>
                    <a:lnTo>
                      <a:pt x="12" y="108"/>
                    </a:lnTo>
                    <a:lnTo>
                      <a:pt x="9" y="101"/>
                    </a:lnTo>
                    <a:lnTo>
                      <a:pt x="7" y="95"/>
                    </a:lnTo>
                    <a:lnTo>
                      <a:pt x="5" y="89"/>
                    </a:lnTo>
                    <a:lnTo>
                      <a:pt x="3" y="83"/>
                    </a:lnTo>
                    <a:lnTo>
                      <a:pt x="2" y="76"/>
                    </a:lnTo>
                    <a:lnTo>
                      <a:pt x="0" y="63"/>
                    </a:lnTo>
                    <a:lnTo>
                      <a:pt x="0" y="50"/>
                    </a:lnTo>
                    <a:lnTo>
                      <a:pt x="0" y="42"/>
                    </a:lnTo>
                    <a:lnTo>
                      <a:pt x="1" y="35"/>
                    </a:lnTo>
                    <a:lnTo>
                      <a:pt x="3" y="28"/>
                    </a:lnTo>
                    <a:lnTo>
                      <a:pt x="5" y="21"/>
                    </a:lnTo>
                    <a:lnTo>
                      <a:pt x="8" y="15"/>
                    </a:lnTo>
                    <a:lnTo>
                      <a:pt x="12" y="9"/>
                    </a:lnTo>
                    <a:lnTo>
                      <a:pt x="14" y="7"/>
                    </a:lnTo>
                    <a:lnTo>
                      <a:pt x="17"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89" name="Freeform 169"/>
              <p:cNvSpPr>
                <a:spLocks/>
              </p:cNvSpPr>
              <p:nvPr/>
            </p:nvSpPr>
            <p:spPr bwMode="auto">
              <a:xfrm>
                <a:off x="3630" y="2466"/>
                <a:ext cx="22" cy="42"/>
              </a:xfrm>
              <a:custGeom>
                <a:avLst/>
                <a:gdLst>
                  <a:gd name="T0" fmla="*/ 22 w 22"/>
                  <a:gd name="T1" fmla="*/ 4 h 42"/>
                  <a:gd name="T2" fmla="*/ 15 w 22"/>
                  <a:gd name="T3" fmla="*/ 12 h 42"/>
                  <a:gd name="T4" fmla="*/ 12 w 22"/>
                  <a:gd name="T5" fmla="*/ 16 h 42"/>
                  <a:gd name="T6" fmla="*/ 10 w 22"/>
                  <a:gd name="T7" fmla="*/ 21 h 42"/>
                  <a:gd name="T8" fmla="*/ 8 w 22"/>
                  <a:gd name="T9" fmla="*/ 26 h 42"/>
                  <a:gd name="T10" fmla="*/ 7 w 22"/>
                  <a:gd name="T11" fmla="*/ 31 h 42"/>
                  <a:gd name="T12" fmla="*/ 6 w 22"/>
                  <a:gd name="T13" fmla="*/ 33 h 42"/>
                  <a:gd name="T14" fmla="*/ 6 w 22"/>
                  <a:gd name="T15" fmla="*/ 36 h 42"/>
                  <a:gd name="T16" fmla="*/ 5 w 22"/>
                  <a:gd name="T17" fmla="*/ 42 h 42"/>
                  <a:gd name="T18" fmla="*/ 0 w 22"/>
                  <a:gd name="T19" fmla="*/ 41 h 42"/>
                  <a:gd name="T20" fmla="*/ 0 w 22"/>
                  <a:gd name="T21" fmla="*/ 35 h 42"/>
                  <a:gd name="T22" fmla="*/ 0 w 22"/>
                  <a:gd name="T23" fmla="*/ 33 h 42"/>
                  <a:gd name="T24" fmla="*/ 1 w 22"/>
                  <a:gd name="T25" fmla="*/ 29 h 42"/>
                  <a:gd name="T26" fmla="*/ 2 w 22"/>
                  <a:gd name="T27" fmla="*/ 23 h 42"/>
                  <a:gd name="T28" fmla="*/ 4 w 22"/>
                  <a:gd name="T29" fmla="*/ 18 h 42"/>
                  <a:gd name="T30" fmla="*/ 7 w 22"/>
                  <a:gd name="T31" fmla="*/ 14 h 42"/>
                  <a:gd name="T32" fmla="*/ 10 w 22"/>
                  <a:gd name="T33" fmla="*/ 9 h 42"/>
                  <a:gd name="T34" fmla="*/ 18 w 22"/>
                  <a:gd name="T35" fmla="*/ 0 h 42"/>
                  <a:gd name="T36" fmla="*/ 22 w 22"/>
                  <a:gd name="T3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42">
                    <a:moveTo>
                      <a:pt x="22" y="4"/>
                    </a:moveTo>
                    <a:lnTo>
                      <a:pt x="15" y="12"/>
                    </a:lnTo>
                    <a:lnTo>
                      <a:pt x="12" y="16"/>
                    </a:lnTo>
                    <a:lnTo>
                      <a:pt x="10" y="21"/>
                    </a:lnTo>
                    <a:lnTo>
                      <a:pt x="8" y="26"/>
                    </a:lnTo>
                    <a:lnTo>
                      <a:pt x="7" y="31"/>
                    </a:lnTo>
                    <a:lnTo>
                      <a:pt x="6" y="33"/>
                    </a:lnTo>
                    <a:lnTo>
                      <a:pt x="6" y="36"/>
                    </a:lnTo>
                    <a:lnTo>
                      <a:pt x="5" y="42"/>
                    </a:lnTo>
                    <a:lnTo>
                      <a:pt x="0" y="41"/>
                    </a:lnTo>
                    <a:lnTo>
                      <a:pt x="0" y="35"/>
                    </a:lnTo>
                    <a:lnTo>
                      <a:pt x="0" y="33"/>
                    </a:lnTo>
                    <a:lnTo>
                      <a:pt x="1" y="29"/>
                    </a:lnTo>
                    <a:lnTo>
                      <a:pt x="2" y="23"/>
                    </a:lnTo>
                    <a:lnTo>
                      <a:pt x="4" y="18"/>
                    </a:lnTo>
                    <a:lnTo>
                      <a:pt x="7" y="14"/>
                    </a:lnTo>
                    <a:lnTo>
                      <a:pt x="10" y="9"/>
                    </a:lnTo>
                    <a:lnTo>
                      <a:pt x="18" y="0"/>
                    </a:lnTo>
                    <a:lnTo>
                      <a:pt x="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0" name="Freeform 170"/>
              <p:cNvSpPr>
                <a:spLocks/>
              </p:cNvSpPr>
              <p:nvPr/>
            </p:nvSpPr>
            <p:spPr bwMode="auto">
              <a:xfrm>
                <a:off x="3630" y="2508"/>
                <a:ext cx="61" cy="68"/>
              </a:xfrm>
              <a:custGeom>
                <a:avLst/>
                <a:gdLst>
                  <a:gd name="T0" fmla="*/ 5 w 61"/>
                  <a:gd name="T1" fmla="*/ 0 h 68"/>
                  <a:gd name="T2" fmla="*/ 6 w 61"/>
                  <a:gd name="T3" fmla="*/ 6 h 68"/>
                  <a:gd name="T4" fmla="*/ 7 w 61"/>
                  <a:gd name="T5" fmla="*/ 12 h 68"/>
                  <a:gd name="T6" fmla="*/ 8 w 61"/>
                  <a:gd name="T7" fmla="*/ 17 h 68"/>
                  <a:gd name="T8" fmla="*/ 10 w 61"/>
                  <a:gd name="T9" fmla="*/ 23 h 68"/>
                  <a:gd name="T10" fmla="*/ 12 w 61"/>
                  <a:gd name="T11" fmla="*/ 29 h 68"/>
                  <a:gd name="T12" fmla="*/ 14 w 61"/>
                  <a:gd name="T13" fmla="*/ 34 h 68"/>
                  <a:gd name="T14" fmla="*/ 17 w 61"/>
                  <a:gd name="T15" fmla="*/ 39 h 68"/>
                  <a:gd name="T16" fmla="*/ 21 w 61"/>
                  <a:gd name="T17" fmla="*/ 43 h 68"/>
                  <a:gd name="T18" fmla="*/ 25 w 61"/>
                  <a:gd name="T19" fmla="*/ 48 h 68"/>
                  <a:gd name="T20" fmla="*/ 29 w 61"/>
                  <a:gd name="T21" fmla="*/ 51 h 68"/>
                  <a:gd name="T22" fmla="*/ 34 w 61"/>
                  <a:gd name="T23" fmla="*/ 55 h 68"/>
                  <a:gd name="T24" fmla="*/ 39 w 61"/>
                  <a:gd name="T25" fmla="*/ 57 h 68"/>
                  <a:gd name="T26" fmla="*/ 44 w 61"/>
                  <a:gd name="T27" fmla="*/ 59 h 68"/>
                  <a:gd name="T28" fmla="*/ 49 w 61"/>
                  <a:gd name="T29" fmla="*/ 60 h 68"/>
                  <a:gd name="T30" fmla="*/ 55 w 61"/>
                  <a:gd name="T31" fmla="*/ 61 h 68"/>
                  <a:gd name="T32" fmla="*/ 61 w 61"/>
                  <a:gd name="T33" fmla="*/ 61 h 68"/>
                  <a:gd name="T34" fmla="*/ 61 w 61"/>
                  <a:gd name="T35" fmla="*/ 68 h 68"/>
                  <a:gd name="T36" fmla="*/ 55 w 61"/>
                  <a:gd name="T37" fmla="*/ 68 h 68"/>
                  <a:gd name="T38" fmla="*/ 48 w 61"/>
                  <a:gd name="T39" fmla="*/ 67 h 68"/>
                  <a:gd name="T40" fmla="*/ 42 w 61"/>
                  <a:gd name="T41" fmla="*/ 65 h 68"/>
                  <a:gd name="T42" fmla="*/ 37 w 61"/>
                  <a:gd name="T43" fmla="*/ 62 h 68"/>
                  <a:gd name="T44" fmla="*/ 31 w 61"/>
                  <a:gd name="T45" fmla="*/ 59 h 68"/>
                  <a:gd name="T46" fmla="*/ 25 w 61"/>
                  <a:gd name="T47" fmla="*/ 56 h 68"/>
                  <a:gd name="T48" fmla="*/ 21 w 61"/>
                  <a:gd name="T49" fmla="*/ 52 h 68"/>
                  <a:gd name="T50" fmla="*/ 17 w 61"/>
                  <a:gd name="T51" fmla="*/ 47 h 68"/>
                  <a:gd name="T52" fmla="*/ 13 w 61"/>
                  <a:gd name="T53" fmla="*/ 42 h 68"/>
                  <a:gd name="T54" fmla="*/ 9 w 61"/>
                  <a:gd name="T55" fmla="*/ 37 h 68"/>
                  <a:gd name="T56" fmla="*/ 6 w 61"/>
                  <a:gd name="T57" fmla="*/ 31 h 68"/>
                  <a:gd name="T58" fmla="*/ 4 w 61"/>
                  <a:gd name="T59" fmla="*/ 25 h 68"/>
                  <a:gd name="T60" fmla="*/ 2 w 61"/>
                  <a:gd name="T61" fmla="*/ 19 h 68"/>
                  <a:gd name="T62" fmla="*/ 1 w 61"/>
                  <a:gd name="T63" fmla="*/ 13 h 68"/>
                  <a:gd name="T64" fmla="*/ 0 w 61"/>
                  <a:gd name="T65" fmla="*/ 6 h 68"/>
                  <a:gd name="T66" fmla="*/ 0 w 61"/>
                  <a:gd name="T67" fmla="*/ 0 h 68"/>
                  <a:gd name="T68" fmla="*/ 5 w 61"/>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68">
                    <a:moveTo>
                      <a:pt x="5" y="0"/>
                    </a:moveTo>
                    <a:lnTo>
                      <a:pt x="6" y="6"/>
                    </a:lnTo>
                    <a:lnTo>
                      <a:pt x="7" y="12"/>
                    </a:lnTo>
                    <a:lnTo>
                      <a:pt x="8" y="17"/>
                    </a:lnTo>
                    <a:lnTo>
                      <a:pt x="10" y="23"/>
                    </a:lnTo>
                    <a:lnTo>
                      <a:pt x="12" y="29"/>
                    </a:lnTo>
                    <a:lnTo>
                      <a:pt x="14" y="34"/>
                    </a:lnTo>
                    <a:lnTo>
                      <a:pt x="17" y="39"/>
                    </a:lnTo>
                    <a:lnTo>
                      <a:pt x="21" y="43"/>
                    </a:lnTo>
                    <a:lnTo>
                      <a:pt x="25" y="48"/>
                    </a:lnTo>
                    <a:lnTo>
                      <a:pt x="29" y="51"/>
                    </a:lnTo>
                    <a:lnTo>
                      <a:pt x="34" y="55"/>
                    </a:lnTo>
                    <a:lnTo>
                      <a:pt x="39" y="57"/>
                    </a:lnTo>
                    <a:lnTo>
                      <a:pt x="44" y="59"/>
                    </a:lnTo>
                    <a:lnTo>
                      <a:pt x="49" y="60"/>
                    </a:lnTo>
                    <a:lnTo>
                      <a:pt x="55" y="61"/>
                    </a:lnTo>
                    <a:lnTo>
                      <a:pt x="61" y="61"/>
                    </a:lnTo>
                    <a:lnTo>
                      <a:pt x="61" y="68"/>
                    </a:lnTo>
                    <a:lnTo>
                      <a:pt x="55" y="68"/>
                    </a:lnTo>
                    <a:lnTo>
                      <a:pt x="48" y="67"/>
                    </a:lnTo>
                    <a:lnTo>
                      <a:pt x="42" y="65"/>
                    </a:lnTo>
                    <a:lnTo>
                      <a:pt x="37" y="62"/>
                    </a:lnTo>
                    <a:lnTo>
                      <a:pt x="31" y="59"/>
                    </a:lnTo>
                    <a:lnTo>
                      <a:pt x="25" y="56"/>
                    </a:lnTo>
                    <a:lnTo>
                      <a:pt x="21" y="52"/>
                    </a:lnTo>
                    <a:lnTo>
                      <a:pt x="17" y="47"/>
                    </a:lnTo>
                    <a:lnTo>
                      <a:pt x="13" y="42"/>
                    </a:lnTo>
                    <a:lnTo>
                      <a:pt x="9" y="37"/>
                    </a:lnTo>
                    <a:lnTo>
                      <a:pt x="6" y="31"/>
                    </a:lnTo>
                    <a:lnTo>
                      <a:pt x="4" y="25"/>
                    </a:lnTo>
                    <a:lnTo>
                      <a:pt x="2" y="19"/>
                    </a:lnTo>
                    <a:lnTo>
                      <a:pt x="1" y="13"/>
                    </a:lnTo>
                    <a:lnTo>
                      <a:pt x="0" y="6"/>
                    </a:ln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1" name="Freeform 171"/>
              <p:cNvSpPr>
                <a:spLocks/>
              </p:cNvSpPr>
              <p:nvPr/>
            </p:nvSpPr>
            <p:spPr bwMode="auto">
              <a:xfrm>
                <a:off x="3630" y="2507"/>
                <a:ext cx="5" cy="1"/>
              </a:xfrm>
              <a:custGeom>
                <a:avLst/>
                <a:gdLst>
                  <a:gd name="T0" fmla="*/ 0 w 5"/>
                  <a:gd name="T1" fmla="*/ 0 h 1"/>
                  <a:gd name="T2" fmla="*/ 0 w 5"/>
                  <a:gd name="T3" fmla="*/ 1 h 1"/>
                  <a:gd name="T4" fmla="*/ 5 w 5"/>
                  <a:gd name="T5" fmla="*/ 1 h 1"/>
                  <a:gd name="T6" fmla="*/ 0 w 5"/>
                  <a:gd name="T7" fmla="*/ 0 h 1"/>
                </a:gdLst>
                <a:ahLst/>
                <a:cxnLst>
                  <a:cxn ang="0">
                    <a:pos x="T0" y="T1"/>
                  </a:cxn>
                  <a:cxn ang="0">
                    <a:pos x="T2" y="T3"/>
                  </a:cxn>
                  <a:cxn ang="0">
                    <a:pos x="T4" y="T5"/>
                  </a:cxn>
                  <a:cxn ang="0">
                    <a:pos x="T6" y="T7"/>
                  </a:cxn>
                </a:cxnLst>
                <a:rect l="0" t="0" r="r" b="b"/>
                <a:pathLst>
                  <a:path w="5" h="1">
                    <a:moveTo>
                      <a:pt x="0" y="0"/>
                    </a:moveTo>
                    <a:lnTo>
                      <a:pt x="0" y="1"/>
                    </a:lnTo>
                    <a:lnTo>
                      <a:pt x="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2" name="Freeform 172"/>
              <p:cNvSpPr>
                <a:spLocks/>
              </p:cNvSpPr>
              <p:nvPr/>
            </p:nvSpPr>
            <p:spPr bwMode="auto">
              <a:xfrm>
                <a:off x="3672" y="2572"/>
                <a:ext cx="22" cy="27"/>
              </a:xfrm>
              <a:custGeom>
                <a:avLst/>
                <a:gdLst>
                  <a:gd name="T0" fmla="*/ 22 w 22"/>
                  <a:gd name="T1" fmla="*/ 2 h 27"/>
                  <a:gd name="T2" fmla="*/ 18 w 22"/>
                  <a:gd name="T3" fmla="*/ 10 h 27"/>
                  <a:gd name="T4" fmla="*/ 15 w 22"/>
                  <a:gd name="T5" fmla="*/ 18 h 27"/>
                  <a:gd name="T6" fmla="*/ 12 w 22"/>
                  <a:gd name="T7" fmla="*/ 21 h 27"/>
                  <a:gd name="T8" fmla="*/ 9 w 22"/>
                  <a:gd name="T9" fmla="*/ 24 h 27"/>
                  <a:gd name="T10" fmla="*/ 7 w 22"/>
                  <a:gd name="T11" fmla="*/ 25 h 27"/>
                  <a:gd name="T12" fmla="*/ 5 w 22"/>
                  <a:gd name="T13" fmla="*/ 26 h 27"/>
                  <a:gd name="T14" fmla="*/ 1 w 22"/>
                  <a:gd name="T15" fmla="*/ 27 h 27"/>
                  <a:gd name="T16" fmla="*/ 0 w 22"/>
                  <a:gd name="T17" fmla="*/ 21 h 27"/>
                  <a:gd name="T18" fmla="*/ 4 w 22"/>
                  <a:gd name="T19" fmla="*/ 21 h 27"/>
                  <a:gd name="T20" fmla="*/ 4 w 22"/>
                  <a:gd name="T21" fmla="*/ 20 h 27"/>
                  <a:gd name="T22" fmla="*/ 5 w 22"/>
                  <a:gd name="T23" fmla="*/ 20 h 27"/>
                  <a:gd name="T24" fmla="*/ 8 w 22"/>
                  <a:gd name="T25" fmla="*/ 17 h 27"/>
                  <a:gd name="T26" fmla="*/ 10 w 22"/>
                  <a:gd name="T27" fmla="*/ 15 h 27"/>
                  <a:gd name="T28" fmla="*/ 13 w 22"/>
                  <a:gd name="T29" fmla="*/ 8 h 27"/>
                  <a:gd name="T30" fmla="*/ 16 w 22"/>
                  <a:gd name="T31" fmla="*/ 0 h 27"/>
                  <a:gd name="T32" fmla="*/ 22 w 22"/>
                  <a:gd name="T3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2" y="2"/>
                    </a:moveTo>
                    <a:lnTo>
                      <a:pt x="18" y="10"/>
                    </a:lnTo>
                    <a:lnTo>
                      <a:pt x="15" y="18"/>
                    </a:lnTo>
                    <a:lnTo>
                      <a:pt x="12" y="21"/>
                    </a:lnTo>
                    <a:lnTo>
                      <a:pt x="9" y="24"/>
                    </a:lnTo>
                    <a:lnTo>
                      <a:pt x="7" y="25"/>
                    </a:lnTo>
                    <a:lnTo>
                      <a:pt x="5" y="26"/>
                    </a:lnTo>
                    <a:lnTo>
                      <a:pt x="1" y="27"/>
                    </a:lnTo>
                    <a:lnTo>
                      <a:pt x="0" y="21"/>
                    </a:lnTo>
                    <a:lnTo>
                      <a:pt x="4" y="21"/>
                    </a:lnTo>
                    <a:lnTo>
                      <a:pt x="4" y="20"/>
                    </a:lnTo>
                    <a:lnTo>
                      <a:pt x="5" y="20"/>
                    </a:lnTo>
                    <a:lnTo>
                      <a:pt x="8" y="17"/>
                    </a:lnTo>
                    <a:lnTo>
                      <a:pt x="10" y="15"/>
                    </a:lnTo>
                    <a:lnTo>
                      <a:pt x="13" y="8"/>
                    </a:lnTo>
                    <a:lnTo>
                      <a:pt x="16" y="0"/>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3" name="Freeform 173"/>
              <p:cNvSpPr>
                <a:spLocks/>
              </p:cNvSpPr>
              <p:nvPr/>
            </p:nvSpPr>
            <p:spPr bwMode="auto">
              <a:xfrm>
                <a:off x="3688" y="2569"/>
                <a:ext cx="7" cy="7"/>
              </a:xfrm>
              <a:custGeom>
                <a:avLst/>
                <a:gdLst>
                  <a:gd name="T0" fmla="*/ 3 w 7"/>
                  <a:gd name="T1" fmla="*/ 0 h 7"/>
                  <a:gd name="T2" fmla="*/ 7 w 7"/>
                  <a:gd name="T3" fmla="*/ 0 h 7"/>
                  <a:gd name="T4" fmla="*/ 6 w 7"/>
                  <a:gd name="T5" fmla="*/ 5 h 7"/>
                  <a:gd name="T6" fmla="*/ 0 w 7"/>
                  <a:gd name="T7" fmla="*/ 3 h 7"/>
                  <a:gd name="T8" fmla="*/ 3 w 7"/>
                  <a:gd name="T9" fmla="*/ 7 h 7"/>
                  <a:gd name="T10" fmla="*/ 3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3" y="0"/>
                    </a:moveTo>
                    <a:lnTo>
                      <a:pt x="7" y="0"/>
                    </a:lnTo>
                    <a:lnTo>
                      <a:pt x="6" y="5"/>
                    </a:lnTo>
                    <a:lnTo>
                      <a:pt x="0" y="3"/>
                    </a:lnTo>
                    <a:lnTo>
                      <a:pt x="3"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4" name="Freeform 174"/>
              <p:cNvSpPr>
                <a:spLocks/>
              </p:cNvSpPr>
              <p:nvPr/>
            </p:nvSpPr>
            <p:spPr bwMode="auto">
              <a:xfrm>
                <a:off x="3624" y="2518"/>
                <a:ext cx="49" cy="81"/>
              </a:xfrm>
              <a:custGeom>
                <a:avLst/>
                <a:gdLst>
                  <a:gd name="T0" fmla="*/ 48 w 49"/>
                  <a:gd name="T1" fmla="*/ 81 h 81"/>
                  <a:gd name="T2" fmla="*/ 42 w 49"/>
                  <a:gd name="T3" fmla="*/ 80 h 81"/>
                  <a:gd name="T4" fmla="*/ 39 w 49"/>
                  <a:gd name="T5" fmla="*/ 80 h 81"/>
                  <a:gd name="T6" fmla="*/ 34 w 49"/>
                  <a:gd name="T7" fmla="*/ 79 h 81"/>
                  <a:gd name="T8" fmla="*/ 29 w 49"/>
                  <a:gd name="T9" fmla="*/ 76 h 81"/>
                  <a:gd name="T10" fmla="*/ 24 w 49"/>
                  <a:gd name="T11" fmla="*/ 73 h 81"/>
                  <a:gd name="T12" fmla="*/ 20 w 49"/>
                  <a:gd name="T13" fmla="*/ 69 h 81"/>
                  <a:gd name="T14" fmla="*/ 16 w 49"/>
                  <a:gd name="T15" fmla="*/ 64 h 81"/>
                  <a:gd name="T16" fmla="*/ 13 w 49"/>
                  <a:gd name="T17" fmla="*/ 59 h 81"/>
                  <a:gd name="T18" fmla="*/ 10 w 49"/>
                  <a:gd name="T19" fmla="*/ 52 h 81"/>
                  <a:gd name="T20" fmla="*/ 7 w 49"/>
                  <a:gd name="T21" fmla="*/ 46 h 81"/>
                  <a:gd name="T22" fmla="*/ 5 w 49"/>
                  <a:gd name="T23" fmla="*/ 40 h 81"/>
                  <a:gd name="T24" fmla="*/ 4 w 49"/>
                  <a:gd name="T25" fmla="*/ 33 h 81"/>
                  <a:gd name="T26" fmla="*/ 2 w 49"/>
                  <a:gd name="T27" fmla="*/ 27 h 81"/>
                  <a:gd name="T28" fmla="*/ 1 w 49"/>
                  <a:gd name="T29" fmla="*/ 13 h 81"/>
                  <a:gd name="T30" fmla="*/ 0 w 49"/>
                  <a:gd name="T31" fmla="*/ 0 h 81"/>
                  <a:gd name="T32" fmla="*/ 6 w 49"/>
                  <a:gd name="T33" fmla="*/ 0 h 81"/>
                  <a:gd name="T34" fmla="*/ 6 w 49"/>
                  <a:gd name="T35" fmla="*/ 13 h 81"/>
                  <a:gd name="T36" fmla="*/ 8 w 49"/>
                  <a:gd name="T37" fmla="*/ 26 h 81"/>
                  <a:gd name="T38" fmla="*/ 9 w 49"/>
                  <a:gd name="T39" fmla="*/ 32 h 81"/>
                  <a:gd name="T40" fmla="*/ 11 w 49"/>
                  <a:gd name="T41" fmla="*/ 38 h 81"/>
                  <a:gd name="T42" fmla="*/ 12 w 49"/>
                  <a:gd name="T43" fmla="*/ 44 h 81"/>
                  <a:gd name="T44" fmla="*/ 15 w 49"/>
                  <a:gd name="T45" fmla="*/ 50 h 81"/>
                  <a:gd name="T46" fmla="*/ 17 w 49"/>
                  <a:gd name="T47" fmla="*/ 56 h 81"/>
                  <a:gd name="T48" fmla="*/ 20 w 49"/>
                  <a:gd name="T49" fmla="*/ 61 h 81"/>
                  <a:gd name="T50" fmla="*/ 24 w 49"/>
                  <a:gd name="T51" fmla="*/ 65 h 81"/>
                  <a:gd name="T52" fmla="*/ 28 w 49"/>
                  <a:gd name="T53" fmla="*/ 68 h 81"/>
                  <a:gd name="T54" fmla="*/ 32 w 49"/>
                  <a:gd name="T55" fmla="*/ 71 h 81"/>
                  <a:gd name="T56" fmla="*/ 38 w 49"/>
                  <a:gd name="T57" fmla="*/ 74 h 81"/>
                  <a:gd name="T58" fmla="*/ 40 w 49"/>
                  <a:gd name="T59" fmla="*/ 74 h 81"/>
                  <a:gd name="T60" fmla="*/ 42 w 49"/>
                  <a:gd name="T61" fmla="*/ 75 h 81"/>
                  <a:gd name="T62" fmla="*/ 49 w 49"/>
                  <a:gd name="T63" fmla="*/ 75 h 81"/>
                  <a:gd name="T64" fmla="*/ 48 w 49"/>
                  <a:gd name="T6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1">
                    <a:moveTo>
                      <a:pt x="48" y="81"/>
                    </a:moveTo>
                    <a:lnTo>
                      <a:pt x="42" y="80"/>
                    </a:lnTo>
                    <a:lnTo>
                      <a:pt x="39" y="80"/>
                    </a:lnTo>
                    <a:lnTo>
                      <a:pt x="34" y="79"/>
                    </a:lnTo>
                    <a:lnTo>
                      <a:pt x="29" y="76"/>
                    </a:lnTo>
                    <a:lnTo>
                      <a:pt x="24" y="73"/>
                    </a:lnTo>
                    <a:lnTo>
                      <a:pt x="20" y="69"/>
                    </a:lnTo>
                    <a:lnTo>
                      <a:pt x="16" y="64"/>
                    </a:lnTo>
                    <a:lnTo>
                      <a:pt x="13" y="59"/>
                    </a:lnTo>
                    <a:lnTo>
                      <a:pt x="10" y="52"/>
                    </a:lnTo>
                    <a:lnTo>
                      <a:pt x="7" y="46"/>
                    </a:lnTo>
                    <a:lnTo>
                      <a:pt x="5" y="40"/>
                    </a:lnTo>
                    <a:lnTo>
                      <a:pt x="4" y="33"/>
                    </a:lnTo>
                    <a:lnTo>
                      <a:pt x="2" y="27"/>
                    </a:lnTo>
                    <a:lnTo>
                      <a:pt x="1" y="13"/>
                    </a:lnTo>
                    <a:lnTo>
                      <a:pt x="0" y="0"/>
                    </a:lnTo>
                    <a:lnTo>
                      <a:pt x="6" y="0"/>
                    </a:lnTo>
                    <a:lnTo>
                      <a:pt x="6" y="13"/>
                    </a:lnTo>
                    <a:lnTo>
                      <a:pt x="8" y="26"/>
                    </a:lnTo>
                    <a:lnTo>
                      <a:pt x="9" y="32"/>
                    </a:lnTo>
                    <a:lnTo>
                      <a:pt x="11" y="38"/>
                    </a:lnTo>
                    <a:lnTo>
                      <a:pt x="12" y="44"/>
                    </a:lnTo>
                    <a:lnTo>
                      <a:pt x="15" y="50"/>
                    </a:lnTo>
                    <a:lnTo>
                      <a:pt x="17" y="56"/>
                    </a:lnTo>
                    <a:lnTo>
                      <a:pt x="20" y="61"/>
                    </a:lnTo>
                    <a:lnTo>
                      <a:pt x="24" y="65"/>
                    </a:lnTo>
                    <a:lnTo>
                      <a:pt x="28" y="68"/>
                    </a:lnTo>
                    <a:lnTo>
                      <a:pt x="32" y="71"/>
                    </a:lnTo>
                    <a:lnTo>
                      <a:pt x="38" y="74"/>
                    </a:lnTo>
                    <a:lnTo>
                      <a:pt x="40" y="74"/>
                    </a:lnTo>
                    <a:lnTo>
                      <a:pt x="42" y="75"/>
                    </a:lnTo>
                    <a:lnTo>
                      <a:pt x="49" y="75"/>
                    </a:lnTo>
                    <a:lnTo>
                      <a:pt x="4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5" name="Freeform 175"/>
              <p:cNvSpPr>
                <a:spLocks/>
              </p:cNvSpPr>
              <p:nvPr/>
            </p:nvSpPr>
            <p:spPr bwMode="auto">
              <a:xfrm>
                <a:off x="3672" y="2593"/>
                <a:ext cx="1" cy="6"/>
              </a:xfrm>
              <a:custGeom>
                <a:avLst/>
                <a:gdLst>
                  <a:gd name="T0" fmla="*/ 1 w 1"/>
                  <a:gd name="T1" fmla="*/ 6 h 6"/>
                  <a:gd name="T2" fmla="*/ 0 w 1"/>
                  <a:gd name="T3" fmla="*/ 6 h 6"/>
                  <a:gd name="T4" fmla="*/ 1 w 1"/>
                  <a:gd name="T5" fmla="*/ 0 h 6"/>
                  <a:gd name="T6" fmla="*/ 0 w 1"/>
                  <a:gd name="T7" fmla="*/ 0 h 6"/>
                  <a:gd name="T8" fmla="*/ 1 w 1"/>
                  <a:gd name="T9" fmla="*/ 6 h 6"/>
                </a:gdLst>
                <a:ahLst/>
                <a:cxnLst>
                  <a:cxn ang="0">
                    <a:pos x="T0" y="T1"/>
                  </a:cxn>
                  <a:cxn ang="0">
                    <a:pos x="T2" y="T3"/>
                  </a:cxn>
                  <a:cxn ang="0">
                    <a:pos x="T4" y="T5"/>
                  </a:cxn>
                  <a:cxn ang="0">
                    <a:pos x="T6" y="T7"/>
                  </a:cxn>
                  <a:cxn ang="0">
                    <a:pos x="T8" y="T9"/>
                  </a:cxn>
                </a:cxnLst>
                <a:rect l="0" t="0" r="r" b="b"/>
                <a:pathLst>
                  <a:path w="1" h="6">
                    <a:moveTo>
                      <a:pt x="1" y="6"/>
                    </a:moveTo>
                    <a:lnTo>
                      <a:pt x="0" y="6"/>
                    </a:lnTo>
                    <a:lnTo>
                      <a:pt x="1" y="0"/>
                    </a:ln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6" name="Freeform 176"/>
              <p:cNvSpPr>
                <a:spLocks/>
              </p:cNvSpPr>
              <p:nvPr/>
            </p:nvSpPr>
            <p:spPr bwMode="auto">
              <a:xfrm>
                <a:off x="3624" y="2466"/>
                <a:ext cx="28" cy="52"/>
              </a:xfrm>
              <a:custGeom>
                <a:avLst/>
                <a:gdLst>
                  <a:gd name="T0" fmla="*/ 0 w 28"/>
                  <a:gd name="T1" fmla="*/ 51 h 52"/>
                  <a:gd name="T2" fmla="*/ 1 w 28"/>
                  <a:gd name="T3" fmla="*/ 44 h 52"/>
                  <a:gd name="T4" fmla="*/ 1 w 28"/>
                  <a:gd name="T5" fmla="*/ 36 h 52"/>
                  <a:gd name="T6" fmla="*/ 3 w 28"/>
                  <a:gd name="T7" fmla="*/ 29 h 52"/>
                  <a:gd name="T8" fmla="*/ 5 w 28"/>
                  <a:gd name="T9" fmla="*/ 22 h 52"/>
                  <a:gd name="T10" fmla="*/ 9 w 28"/>
                  <a:gd name="T11" fmla="*/ 15 h 52"/>
                  <a:gd name="T12" fmla="*/ 13 w 28"/>
                  <a:gd name="T13" fmla="*/ 10 h 52"/>
                  <a:gd name="T14" fmla="*/ 15 w 28"/>
                  <a:gd name="T15" fmla="*/ 7 h 52"/>
                  <a:gd name="T16" fmla="*/ 18 w 28"/>
                  <a:gd name="T17" fmla="*/ 4 h 52"/>
                  <a:gd name="T18" fmla="*/ 24 w 28"/>
                  <a:gd name="T19" fmla="*/ 0 h 52"/>
                  <a:gd name="T20" fmla="*/ 28 w 28"/>
                  <a:gd name="T21" fmla="*/ 4 h 52"/>
                  <a:gd name="T22" fmla="*/ 22 w 28"/>
                  <a:gd name="T23" fmla="*/ 9 h 52"/>
                  <a:gd name="T24" fmla="*/ 19 w 28"/>
                  <a:gd name="T25" fmla="*/ 11 h 52"/>
                  <a:gd name="T26" fmla="*/ 17 w 28"/>
                  <a:gd name="T27" fmla="*/ 13 h 52"/>
                  <a:gd name="T28" fmla="*/ 13 w 28"/>
                  <a:gd name="T29" fmla="*/ 19 h 52"/>
                  <a:gd name="T30" fmla="*/ 11 w 28"/>
                  <a:gd name="T31" fmla="*/ 24 h 52"/>
                  <a:gd name="T32" fmla="*/ 8 w 28"/>
                  <a:gd name="T33" fmla="*/ 31 h 52"/>
                  <a:gd name="T34" fmla="*/ 7 w 28"/>
                  <a:gd name="T35" fmla="*/ 38 h 52"/>
                  <a:gd name="T36" fmla="*/ 6 w 28"/>
                  <a:gd name="T37" fmla="*/ 44 h 52"/>
                  <a:gd name="T38" fmla="*/ 6 w 28"/>
                  <a:gd name="T39" fmla="*/ 52 h 52"/>
                  <a:gd name="T40" fmla="*/ 0 w 28"/>
                  <a:gd name="T41"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52">
                    <a:moveTo>
                      <a:pt x="0" y="51"/>
                    </a:moveTo>
                    <a:lnTo>
                      <a:pt x="1" y="44"/>
                    </a:lnTo>
                    <a:lnTo>
                      <a:pt x="1" y="36"/>
                    </a:lnTo>
                    <a:lnTo>
                      <a:pt x="3" y="29"/>
                    </a:lnTo>
                    <a:lnTo>
                      <a:pt x="5" y="22"/>
                    </a:lnTo>
                    <a:lnTo>
                      <a:pt x="9" y="15"/>
                    </a:lnTo>
                    <a:lnTo>
                      <a:pt x="13" y="10"/>
                    </a:lnTo>
                    <a:lnTo>
                      <a:pt x="15" y="7"/>
                    </a:lnTo>
                    <a:lnTo>
                      <a:pt x="18" y="4"/>
                    </a:lnTo>
                    <a:lnTo>
                      <a:pt x="24" y="0"/>
                    </a:lnTo>
                    <a:lnTo>
                      <a:pt x="28" y="4"/>
                    </a:lnTo>
                    <a:lnTo>
                      <a:pt x="22" y="9"/>
                    </a:lnTo>
                    <a:lnTo>
                      <a:pt x="19" y="11"/>
                    </a:lnTo>
                    <a:lnTo>
                      <a:pt x="17" y="13"/>
                    </a:lnTo>
                    <a:lnTo>
                      <a:pt x="13" y="19"/>
                    </a:lnTo>
                    <a:lnTo>
                      <a:pt x="11" y="24"/>
                    </a:lnTo>
                    <a:lnTo>
                      <a:pt x="8" y="31"/>
                    </a:lnTo>
                    <a:lnTo>
                      <a:pt x="7" y="38"/>
                    </a:lnTo>
                    <a:lnTo>
                      <a:pt x="6" y="44"/>
                    </a:lnTo>
                    <a:lnTo>
                      <a:pt x="6" y="52"/>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7" name="Freeform 177"/>
              <p:cNvSpPr>
                <a:spLocks/>
              </p:cNvSpPr>
              <p:nvPr/>
            </p:nvSpPr>
            <p:spPr bwMode="auto">
              <a:xfrm>
                <a:off x="3624" y="2517"/>
                <a:ext cx="6" cy="1"/>
              </a:xfrm>
              <a:custGeom>
                <a:avLst/>
                <a:gdLst>
                  <a:gd name="T0" fmla="*/ 0 w 6"/>
                  <a:gd name="T1" fmla="*/ 1 h 1"/>
                  <a:gd name="T2" fmla="*/ 0 w 6"/>
                  <a:gd name="T3" fmla="*/ 0 h 1"/>
                  <a:gd name="T4" fmla="*/ 6 w 6"/>
                  <a:gd name="T5" fmla="*/ 1 h 1"/>
                  <a:gd name="T6" fmla="*/ 0 w 6"/>
                  <a:gd name="T7" fmla="*/ 1 h 1"/>
                </a:gdLst>
                <a:ahLst/>
                <a:cxnLst>
                  <a:cxn ang="0">
                    <a:pos x="T0" y="T1"/>
                  </a:cxn>
                  <a:cxn ang="0">
                    <a:pos x="T2" y="T3"/>
                  </a:cxn>
                  <a:cxn ang="0">
                    <a:pos x="T4" y="T5"/>
                  </a:cxn>
                  <a:cxn ang="0">
                    <a:pos x="T6" y="T7"/>
                  </a:cxn>
                </a:cxnLst>
                <a:rect l="0" t="0" r="r" b="b"/>
                <a:pathLst>
                  <a:path w="6" h="1">
                    <a:moveTo>
                      <a:pt x="0" y="1"/>
                    </a:moveTo>
                    <a:lnTo>
                      <a:pt x="0" y="0"/>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8" name="Freeform 178"/>
              <p:cNvSpPr>
                <a:spLocks/>
              </p:cNvSpPr>
              <p:nvPr/>
            </p:nvSpPr>
            <p:spPr bwMode="auto">
              <a:xfrm>
                <a:off x="3648" y="2466"/>
                <a:ext cx="4" cy="4"/>
              </a:xfrm>
              <a:custGeom>
                <a:avLst/>
                <a:gdLst>
                  <a:gd name="T0" fmla="*/ 0 w 4"/>
                  <a:gd name="T1" fmla="*/ 0 h 4"/>
                  <a:gd name="T2" fmla="*/ 4 w 4"/>
                  <a:gd name="T3" fmla="*/ 4 h 4"/>
                  <a:gd name="T4" fmla="*/ 0 w 4"/>
                  <a:gd name="T5" fmla="*/ 0 h 4"/>
                  <a:gd name="T6" fmla="*/ 4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4"/>
                    </a:lnTo>
                    <a:lnTo>
                      <a:pt x="0" y="0"/>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899" name="Freeform 179"/>
              <p:cNvSpPr>
                <a:spLocks/>
              </p:cNvSpPr>
              <p:nvPr/>
            </p:nvSpPr>
            <p:spPr bwMode="auto">
              <a:xfrm>
                <a:off x="4664" y="2439"/>
                <a:ext cx="80" cy="124"/>
              </a:xfrm>
              <a:custGeom>
                <a:avLst/>
                <a:gdLst>
                  <a:gd name="T0" fmla="*/ 70 w 80"/>
                  <a:gd name="T1" fmla="*/ 0 h 124"/>
                  <a:gd name="T2" fmla="*/ 70 w 80"/>
                  <a:gd name="T3" fmla="*/ 10 h 124"/>
                  <a:gd name="T4" fmla="*/ 69 w 80"/>
                  <a:gd name="T5" fmla="*/ 20 h 124"/>
                  <a:gd name="T6" fmla="*/ 67 w 80"/>
                  <a:gd name="T7" fmla="*/ 28 h 124"/>
                  <a:gd name="T8" fmla="*/ 65 w 80"/>
                  <a:gd name="T9" fmla="*/ 37 h 124"/>
                  <a:gd name="T10" fmla="*/ 62 w 80"/>
                  <a:gd name="T11" fmla="*/ 45 h 124"/>
                  <a:gd name="T12" fmla="*/ 58 w 80"/>
                  <a:gd name="T13" fmla="*/ 54 h 124"/>
                  <a:gd name="T14" fmla="*/ 54 w 80"/>
                  <a:gd name="T15" fmla="*/ 61 h 124"/>
                  <a:gd name="T16" fmla="*/ 52 w 80"/>
                  <a:gd name="T17" fmla="*/ 65 h 124"/>
                  <a:gd name="T18" fmla="*/ 50 w 80"/>
                  <a:gd name="T19" fmla="*/ 69 h 124"/>
                  <a:gd name="T20" fmla="*/ 45 w 80"/>
                  <a:gd name="T21" fmla="*/ 76 h 124"/>
                  <a:gd name="T22" fmla="*/ 40 w 80"/>
                  <a:gd name="T23" fmla="*/ 83 h 124"/>
                  <a:gd name="T24" fmla="*/ 34 w 80"/>
                  <a:gd name="T25" fmla="*/ 90 h 124"/>
                  <a:gd name="T26" fmla="*/ 28 w 80"/>
                  <a:gd name="T27" fmla="*/ 96 h 124"/>
                  <a:gd name="T28" fmla="*/ 15 w 80"/>
                  <a:gd name="T29" fmla="*/ 110 h 124"/>
                  <a:gd name="T30" fmla="*/ 0 w 80"/>
                  <a:gd name="T31" fmla="*/ 124 h 124"/>
                  <a:gd name="T32" fmla="*/ 10 w 80"/>
                  <a:gd name="T33" fmla="*/ 122 h 124"/>
                  <a:gd name="T34" fmla="*/ 18 w 80"/>
                  <a:gd name="T35" fmla="*/ 119 h 124"/>
                  <a:gd name="T36" fmla="*/ 25 w 80"/>
                  <a:gd name="T37" fmla="*/ 116 h 124"/>
                  <a:gd name="T38" fmla="*/ 33 w 80"/>
                  <a:gd name="T39" fmla="*/ 112 h 124"/>
                  <a:gd name="T40" fmla="*/ 39 w 80"/>
                  <a:gd name="T41" fmla="*/ 108 h 124"/>
                  <a:gd name="T42" fmla="*/ 46 w 80"/>
                  <a:gd name="T43" fmla="*/ 103 h 124"/>
                  <a:gd name="T44" fmla="*/ 52 w 80"/>
                  <a:gd name="T45" fmla="*/ 97 h 124"/>
                  <a:gd name="T46" fmla="*/ 57 w 80"/>
                  <a:gd name="T47" fmla="*/ 91 h 124"/>
                  <a:gd name="T48" fmla="*/ 62 w 80"/>
                  <a:gd name="T49" fmla="*/ 85 h 124"/>
                  <a:gd name="T50" fmla="*/ 66 w 80"/>
                  <a:gd name="T51" fmla="*/ 78 h 124"/>
                  <a:gd name="T52" fmla="*/ 70 w 80"/>
                  <a:gd name="T53" fmla="*/ 71 h 124"/>
                  <a:gd name="T54" fmla="*/ 73 w 80"/>
                  <a:gd name="T55" fmla="*/ 63 h 124"/>
                  <a:gd name="T56" fmla="*/ 75 w 80"/>
                  <a:gd name="T57" fmla="*/ 55 h 124"/>
                  <a:gd name="T58" fmla="*/ 78 w 80"/>
                  <a:gd name="T59" fmla="*/ 46 h 124"/>
                  <a:gd name="T60" fmla="*/ 79 w 80"/>
                  <a:gd name="T61" fmla="*/ 38 h 124"/>
                  <a:gd name="T62" fmla="*/ 80 w 80"/>
                  <a:gd name="T63" fmla="*/ 29 h 124"/>
                  <a:gd name="T64" fmla="*/ 79 w 80"/>
                  <a:gd name="T65" fmla="*/ 25 h 124"/>
                  <a:gd name="T66" fmla="*/ 79 w 80"/>
                  <a:gd name="T67" fmla="*/ 21 h 124"/>
                  <a:gd name="T68" fmla="*/ 77 w 80"/>
                  <a:gd name="T69" fmla="*/ 14 h 124"/>
                  <a:gd name="T70" fmla="*/ 73 w 80"/>
                  <a:gd name="T71" fmla="*/ 7 h 124"/>
                  <a:gd name="T72" fmla="*/ 70 w 80"/>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24">
                    <a:moveTo>
                      <a:pt x="70" y="0"/>
                    </a:moveTo>
                    <a:lnTo>
                      <a:pt x="70" y="10"/>
                    </a:lnTo>
                    <a:lnTo>
                      <a:pt x="69" y="20"/>
                    </a:lnTo>
                    <a:lnTo>
                      <a:pt x="67" y="28"/>
                    </a:lnTo>
                    <a:lnTo>
                      <a:pt x="65" y="37"/>
                    </a:lnTo>
                    <a:lnTo>
                      <a:pt x="62" y="45"/>
                    </a:lnTo>
                    <a:lnTo>
                      <a:pt x="58" y="54"/>
                    </a:lnTo>
                    <a:lnTo>
                      <a:pt x="54" y="61"/>
                    </a:lnTo>
                    <a:lnTo>
                      <a:pt x="52" y="65"/>
                    </a:lnTo>
                    <a:lnTo>
                      <a:pt x="50" y="69"/>
                    </a:lnTo>
                    <a:lnTo>
                      <a:pt x="45" y="76"/>
                    </a:lnTo>
                    <a:lnTo>
                      <a:pt x="40" y="83"/>
                    </a:lnTo>
                    <a:lnTo>
                      <a:pt x="34" y="90"/>
                    </a:lnTo>
                    <a:lnTo>
                      <a:pt x="28" y="96"/>
                    </a:lnTo>
                    <a:lnTo>
                      <a:pt x="15" y="110"/>
                    </a:lnTo>
                    <a:lnTo>
                      <a:pt x="0" y="124"/>
                    </a:lnTo>
                    <a:lnTo>
                      <a:pt x="10" y="122"/>
                    </a:lnTo>
                    <a:lnTo>
                      <a:pt x="18" y="119"/>
                    </a:lnTo>
                    <a:lnTo>
                      <a:pt x="25" y="116"/>
                    </a:lnTo>
                    <a:lnTo>
                      <a:pt x="33" y="112"/>
                    </a:lnTo>
                    <a:lnTo>
                      <a:pt x="39" y="108"/>
                    </a:lnTo>
                    <a:lnTo>
                      <a:pt x="46" y="103"/>
                    </a:lnTo>
                    <a:lnTo>
                      <a:pt x="52" y="97"/>
                    </a:lnTo>
                    <a:lnTo>
                      <a:pt x="57" y="91"/>
                    </a:lnTo>
                    <a:lnTo>
                      <a:pt x="62" y="85"/>
                    </a:lnTo>
                    <a:lnTo>
                      <a:pt x="66" y="78"/>
                    </a:lnTo>
                    <a:lnTo>
                      <a:pt x="70" y="71"/>
                    </a:lnTo>
                    <a:lnTo>
                      <a:pt x="73" y="63"/>
                    </a:lnTo>
                    <a:lnTo>
                      <a:pt x="75" y="55"/>
                    </a:lnTo>
                    <a:lnTo>
                      <a:pt x="78" y="46"/>
                    </a:lnTo>
                    <a:lnTo>
                      <a:pt x="79" y="38"/>
                    </a:lnTo>
                    <a:lnTo>
                      <a:pt x="80" y="29"/>
                    </a:lnTo>
                    <a:lnTo>
                      <a:pt x="79" y="25"/>
                    </a:lnTo>
                    <a:lnTo>
                      <a:pt x="79" y="21"/>
                    </a:lnTo>
                    <a:lnTo>
                      <a:pt x="77" y="14"/>
                    </a:lnTo>
                    <a:lnTo>
                      <a:pt x="73" y="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0" name="Freeform 180"/>
              <p:cNvSpPr>
                <a:spLocks/>
              </p:cNvSpPr>
              <p:nvPr/>
            </p:nvSpPr>
            <p:spPr bwMode="auto">
              <a:xfrm>
                <a:off x="4662" y="2439"/>
                <a:ext cx="75" cy="127"/>
              </a:xfrm>
              <a:custGeom>
                <a:avLst/>
                <a:gdLst>
                  <a:gd name="T0" fmla="*/ 75 w 75"/>
                  <a:gd name="T1" fmla="*/ 0 h 127"/>
                  <a:gd name="T2" fmla="*/ 73 w 75"/>
                  <a:gd name="T3" fmla="*/ 19 h 127"/>
                  <a:gd name="T4" fmla="*/ 70 w 75"/>
                  <a:gd name="T5" fmla="*/ 37 h 127"/>
                  <a:gd name="T6" fmla="*/ 62 w 75"/>
                  <a:gd name="T7" fmla="*/ 56 h 127"/>
                  <a:gd name="T8" fmla="*/ 54 w 75"/>
                  <a:gd name="T9" fmla="*/ 71 h 127"/>
                  <a:gd name="T10" fmla="*/ 44 w 75"/>
                  <a:gd name="T11" fmla="*/ 85 h 127"/>
                  <a:gd name="T12" fmla="*/ 32 w 75"/>
                  <a:gd name="T13" fmla="*/ 99 h 127"/>
                  <a:gd name="T14" fmla="*/ 4 w 75"/>
                  <a:gd name="T15" fmla="*/ 127 h 127"/>
                  <a:gd name="T16" fmla="*/ 0 w 75"/>
                  <a:gd name="T17" fmla="*/ 122 h 127"/>
                  <a:gd name="T18" fmla="*/ 28 w 75"/>
                  <a:gd name="T19" fmla="*/ 94 h 127"/>
                  <a:gd name="T20" fmla="*/ 39 w 75"/>
                  <a:gd name="T21" fmla="*/ 82 h 127"/>
                  <a:gd name="T22" fmla="*/ 49 w 75"/>
                  <a:gd name="T23" fmla="*/ 68 h 127"/>
                  <a:gd name="T24" fmla="*/ 57 w 75"/>
                  <a:gd name="T25" fmla="*/ 53 h 127"/>
                  <a:gd name="T26" fmla="*/ 64 w 75"/>
                  <a:gd name="T27" fmla="*/ 36 h 127"/>
                  <a:gd name="T28" fmla="*/ 67 w 75"/>
                  <a:gd name="T29" fmla="*/ 19 h 127"/>
                  <a:gd name="T30" fmla="*/ 69 w 75"/>
                  <a:gd name="T31" fmla="*/ 0 h 127"/>
                  <a:gd name="T32" fmla="*/ 75 w 75"/>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27">
                    <a:moveTo>
                      <a:pt x="75" y="0"/>
                    </a:moveTo>
                    <a:lnTo>
                      <a:pt x="73" y="19"/>
                    </a:lnTo>
                    <a:lnTo>
                      <a:pt x="70" y="37"/>
                    </a:lnTo>
                    <a:lnTo>
                      <a:pt x="62" y="56"/>
                    </a:lnTo>
                    <a:lnTo>
                      <a:pt x="54" y="71"/>
                    </a:lnTo>
                    <a:lnTo>
                      <a:pt x="44" y="85"/>
                    </a:lnTo>
                    <a:lnTo>
                      <a:pt x="32" y="99"/>
                    </a:lnTo>
                    <a:lnTo>
                      <a:pt x="4" y="127"/>
                    </a:lnTo>
                    <a:lnTo>
                      <a:pt x="0" y="122"/>
                    </a:lnTo>
                    <a:lnTo>
                      <a:pt x="28" y="94"/>
                    </a:lnTo>
                    <a:lnTo>
                      <a:pt x="39" y="82"/>
                    </a:lnTo>
                    <a:lnTo>
                      <a:pt x="49" y="68"/>
                    </a:lnTo>
                    <a:lnTo>
                      <a:pt x="57" y="53"/>
                    </a:lnTo>
                    <a:lnTo>
                      <a:pt x="64" y="36"/>
                    </a:lnTo>
                    <a:lnTo>
                      <a:pt x="67" y="19"/>
                    </a:lnTo>
                    <a:lnTo>
                      <a:pt x="69" y="0"/>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1" name="Freeform 181"/>
              <p:cNvSpPr>
                <a:spLocks/>
              </p:cNvSpPr>
              <p:nvPr/>
            </p:nvSpPr>
            <p:spPr bwMode="auto">
              <a:xfrm>
                <a:off x="4664" y="2467"/>
                <a:ext cx="81" cy="99"/>
              </a:xfrm>
              <a:custGeom>
                <a:avLst/>
                <a:gdLst>
                  <a:gd name="T0" fmla="*/ 0 w 81"/>
                  <a:gd name="T1" fmla="*/ 93 h 99"/>
                  <a:gd name="T2" fmla="*/ 18 w 81"/>
                  <a:gd name="T3" fmla="*/ 88 h 99"/>
                  <a:gd name="T4" fmla="*/ 30 w 81"/>
                  <a:gd name="T5" fmla="*/ 82 h 99"/>
                  <a:gd name="T6" fmla="*/ 44 w 81"/>
                  <a:gd name="T7" fmla="*/ 72 h 99"/>
                  <a:gd name="T8" fmla="*/ 55 w 81"/>
                  <a:gd name="T9" fmla="*/ 61 h 99"/>
                  <a:gd name="T10" fmla="*/ 63 w 81"/>
                  <a:gd name="T11" fmla="*/ 49 h 99"/>
                  <a:gd name="T12" fmla="*/ 70 w 81"/>
                  <a:gd name="T13" fmla="*/ 34 h 99"/>
                  <a:gd name="T14" fmla="*/ 74 w 81"/>
                  <a:gd name="T15" fmla="*/ 17 h 99"/>
                  <a:gd name="T16" fmla="*/ 75 w 81"/>
                  <a:gd name="T17" fmla="*/ 0 h 99"/>
                  <a:gd name="T18" fmla="*/ 81 w 81"/>
                  <a:gd name="T19" fmla="*/ 2 h 99"/>
                  <a:gd name="T20" fmla="*/ 80 w 81"/>
                  <a:gd name="T21" fmla="*/ 19 h 99"/>
                  <a:gd name="T22" fmla="*/ 75 w 81"/>
                  <a:gd name="T23" fmla="*/ 37 h 99"/>
                  <a:gd name="T24" fmla="*/ 68 w 81"/>
                  <a:gd name="T25" fmla="*/ 52 h 99"/>
                  <a:gd name="T26" fmla="*/ 59 w 81"/>
                  <a:gd name="T27" fmla="*/ 66 h 99"/>
                  <a:gd name="T28" fmla="*/ 47 w 81"/>
                  <a:gd name="T29" fmla="*/ 77 h 99"/>
                  <a:gd name="T30" fmla="*/ 33 w 81"/>
                  <a:gd name="T31" fmla="*/ 87 h 99"/>
                  <a:gd name="T32" fmla="*/ 19 w 81"/>
                  <a:gd name="T33" fmla="*/ 94 h 99"/>
                  <a:gd name="T34" fmla="*/ 1 w 81"/>
                  <a:gd name="T35" fmla="*/ 99 h 99"/>
                  <a:gd name="T36" fmla="*/ 0 w 81"/>
                  <a:gd name="T37"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99">
                    <a:moveTo>
                      <a:pt x="0" y="93"/>
                    </a:moveTo>
                    <a:lnTo>
                      <a:pt x="18" y="88"/>
                    </a:lnTo>
                    <a:lnTo>
                      <a:pt x="30" y="82"/>
                    </a:lnTo>
                    <a:lnTo>
                      <a:pt x="44" y="72"/>
                    </a:lnTo>
                    <a:lnTo>
                      <a:pt x="55" y="61"/>
                    </a:lnTo>
                    <a:lnTo>
                      <a:pt x="63" y="49"/>
                    </a:lnTo>
                    <a:lnTo>
                      <a:pt x="70" y="34"/>
                    </a:lnTo>
                    <a:lnTo>
                      <a:pt x="74" y="17"/>
                    </a:lnTo>
                    <a:lnTo>
                      <a:pt x="75" y="0"/>
                    </a:lnTo>
                    <a:lnTo>
                      <a:pt x="81" y="2"/>
                    </a:lnTo>
                    <a:lnTo>
                      <a:pt x="80" y="19"/>
                    </a:lnTo>
                    <a:lnTo>
                      <a:pt x="75" y="37"/>
                    </a:lnTo>
                    <a:lnTo>
                      <a:pt x="68" y="52"/>
                    </a:lnTo>
                    <a:lnTo>
                      <a:pt x="59" y="66"/>
                    </a:lnTo>
                    <a:lnTo>
                      <a:pt x="47" y="77"/>
                    </a:lnTo>
                    <a:lnTo>
                      <a:pt x="33" y="87"/>
                    </a:lnTo>
                    <a:lnTo>
                      <a:pt x="19" y="94"/>
                    </a:lnTo>
                    <a:lnTo>
                      <a:pt x="1" y="99"/>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2" name="Freeform 182"/>
              <p:cNvSpPr>
                <a:spLocks/>
              </p:cNvSpPr>
              <p:nvPr/>
            </p:nvSpPr>
            <p:spPr bwMode="auto">
              <a:xfrm>
                <a:off x="4662" y="2560"/>
                <a:ext cx="4" cy="6"/>
              </a:xfrm>
              <a:custGeom>
                <a:avLst/>
                <a:gdLst>
                  <a:gd name="T0" fmla="*/ 0 w 4"/>
                  <a:gd name="T1" fmla="*/ 1 h 6"/>
                  <a:gd name="T2" fmla="*/ 3 w 4"/>
                  <a:gd name="T3" fmla="*/ 6 h 6"/>
                  <a:gd name="T4" fmla="*/ 2 w 4"/>
                  <a:gd name="T5" fmla="*/ 0 h 6"/>
                  <a:gd name="T6" fmla="*/ 4 w 4"/>
                  <a:gd name="T7" fmla="*/ 6 h 6"/>
                  <a:gd name="T8" fmla="*/ 0 w 4"/>
                  <a:gd name="T9" fmla="*/ 1 h 6"/>
                </a:gdLst>
                <a:ahLst/>
                <a:cxnLst>
                  <a:cxn ang="0">
                    <a:pos x="T0" y="T1"/>
                  </a:cxn>
                  <a:cxn ang="0">
                    <a:pos x="T2" y="T3"/>
                  </a:cxn>
                  <a:cxn ang="0">
                    <a:pos x="T4" y="T5"/>
                  </a:cxn>
                  <a:cxn ang="0">
                    <a:pos x="T6" y="T7"/>
                  </a:cxn>
                  <a:cxn ang="0">
                    <a:pos x="T8" y="T9"/>
                  </a:cxn>
                </a:cxnLst>
                <a:rect l="0" t="0" r="r" b="b"/>
                <a:pathLst>
                  <a:path w="4" h="6">
                    <a:moveTo>
                      <a:pt x="0" y="1"/>
                    </a:moveTo>
                    <a:lnTo>
                      <a:pt x="3" y="6"/>
                    </a:lnTo>
                    <a:lnTo>
                      <a:pt x="2" y="0"/>
                    </a:lnTo>
                    <a:lnTo>
                      <a:pt x="4"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3" name="Freeform 183"/>
              <p:cNvSpPr>
                <a:spLocks/>
              </p:cNvSpPr>
              <p:nvPr/>
            </p:nvSpPr>
            <p:spPr bwMode="auto">
              <a:xfrm>
                <a:off x="4731" y="2438"/>
                <a:ext cx="14" cy="30"/>
              </a:xfrm>
              <a:custGeom>
                <a:avLst/>
                <a:gdLst>
                  <a:gd name="T0" fmla="*/ 8 w 14"/>
                  <a:gd name="T1" fmla="*/ 30 h 30"/>
                  <a:gd name="T2" fmla="*/ 8 w 14"/>
                  <a:gd name="T3" fmla="*/ 23 h 30"/>
                  <a:gd name="T4" fmla="*/ 6 w 14"/>
                  <a:gd name="T5" fmla="*/ 17 h 30"/>
                  <a:gd name="T6" fmla="*/ 0 w 14"/>
                  <a:gd name="T7" fmla="*/ 3 h 30"/>
                  <a:gd name="T8" fmla="*/ 5 w 14"/>
                  <a:gd name="T9" fmla="*/ 0 h 30"/>
                  <a:gd name="T10" fmla="*/ 12 w 14"/>
                  <a:gd name="T11" fmla="*/ 14 h 30"/>
                  <a:gd name="T12" fmla="*/ 14 w 14"/>
                  <a:gd name="T13" fmla="*/ 21 h 30"/>
                  <a:gd name="T14" fmla="*/ 14 w 14"/>
                  <a:gd name="T15" fmla="*/ 30 h 30"/>
                  <a:gd name="T16" fmla="*/ 8 w 14"/>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0">
                    <a:moveTo>
                      <a:pt x="8" y="30"/>
                    </a:moveTo>
                    <a:lnTo>
                      <a:pt x="8" y="23"/>
                    </a:lnTo>
                    <a:lnTo>
                      <a:pt x="6" y="17"/>
                    </a:lnTo>
                    <a:lnTo>
                      <a:pt x="0" y="3"/>
                    </a:lnTo>
                    <a:lnTo>
                      <a:pt x="5" y="0"/>
                    </a:lnTo>
                    <a:lnTo>
                      <a:pt x="12" y="14"/>
                    </a:lnTo>
                    <a:lnTo>
                      <a:pt x="14" y="21"/>
                    </a:lnTo>
                    <a:lnTo>
                      <a:pt x="14" y="30"/>
                    </a:lnTo>
                    <a:lnTo>
                      <a:pt x="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4" name="Freeform 184"/>
              <p:cNvSpPr>
                <a:spLocks/>
              </p:cNvSpPr>
              <p:nvPr/>
            </p:nvSpPr>
            <p:spPr bwMode="auto">
              <a:xfrm>
                <a:off x="4739" y="2467"/>
                <a:ext cx="6" cy="2"/>
              </a:xfrm>
              <a:custGeom>
                <a:avLst/>
                <a:gdLst>
                  <a:gd name="T0" fmla="*/ 6 w 6"/>
                  <a:gd name="T1" fmla="*/ 2 h 2"/>
                  <a:gd name="T2" fmla="*/ 6 w 6"/>
                  <a:gd name="T3" fmla="*/ 1 h 2"/>
                  <a:gd name="T4" fmla="*/ 0 w 6"/>
                  <a:gd name="T5" fmla="*/ 1 h 2"/>
                  <a:gd name="T6" fmla="*/ 0 w 6"/>
                  <a:gd name="T7" fmla="*/ 0 h 2"/>
                  <a:gd name="T8" fmla="*/ 6 w 6"/>
                  <a:gd name="T9" fmla="*/ 2 h 2"/>
                </a:gdLst>
                <a:ahLst/>
                <a:cxnLst>
                  <a:cxn ang="0">
                    <a:pos x="T0" y="T1"/>
                  </a:cxn>
                  <a:cxn ang="0">
                    <a:pos x="T2" y="T3"/>
                  </a:cxn>
                  <a:cxn ang="0">
                    <a:pos x="T4" y="T5"/>
                  </a:cxn>
                  <a:cxn ang="0">
                    <a:pos x="T6" y="T7"/>
                  </a:cxn>
                  <a:cxn ang="0">
                    <a:pos x="T8" y="T9"/>
                  </a:cxn>
                </a:cxnLst>
                <a:rect l="0" t="0" r="r" b="b"/>
                <a:pathLst>
                  <a:path w="6" h="2">
                    <a:moveTo>
                      <a:pt x="6" y="2"/>
                    </a:moveTo>
                    <a:lnTo>
                      <a:pt x="6" y="1"/>
                    </a:lnTo>
                    <a:lnTo>
                      <a:pt x="0" y="1"/>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5" name="Freeform 185"/>
              <p:cNvSpPr>
                <a:spLocks/>
              </p:cNvSpPr>
              <p:nvPr/>
            </p:nvSpPr>
            <p:spPr bwMode="auto">
              <a:xfrm>
                <a:off x="4731" y="2438"/>
                <a:ext cx="6" cy="3"/>
              </a:xfrm>
              <a:custGeom>
                <a:avLst/>
                <a:gdLst>
                  <a:gd name="T0" fmla="*/ 5 w 6"/>
                  <a:gd name="T1" fmla="*/ 0 h 3"/>
                  <a:gd name="T2" fmla="*/ 0 w 6"/>
                  <a:gd name="T3" fmla="*/ 1 h 3"/>
                  <a:gd name="T4" fmla="*/ 6 w 6"/>
                  <a:gd name="T5" fmla="*/ 1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0" y="1"/>
                    </a:lnTo>
                    <a:lnTo>
                      <a:pt x="6" y="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6" name="Freeform 186"/>
              <p:cNvSpPr>
                <a:spLocks/>
              </p:cNvSpPr>
              <p:nvPr/>
            </p:nvSpPr>
            <p:spPr bwMode="auto">
              <a:xfrm>
                <a:off x="3854" y="2706"/>
                <a:ext cx="77" cy="66"/>
              </a:xfrm>
              <a:custGeom>
                <a:avLst/>
                <a:gdLst>
                  <a:gd name="T0" fmla="*/ 11 w 77"/>
                  <a:gd name="T1" fmla="*/ 0 h 66"/>
                  <a:gd name="T2" fmla="*/ 13 w 77"/>
                  <a:gd name="T3" fmla="*/ 6 h 66"/>
                  <a:gd name="T4" fmla="*/ 16 w 77"/>
                  <a:gd name="T5" fmla="*/ 11 h 66"/>
                  <a:gd name="T6" fmla="*/ 19 w 77"/>
                  <a:gd name="T7" fmla="*/ 15 h 66"/>
                  <a:gd name="T8" fmla="*/ 23 w 77"/>
                  <a:gd name="T9" fmla="*/ 20 h 66"/>
                  <a:gd name="T10" fmla="*/ 26 w 77"/>
                  <a:gd name="T11" fmla="*/ 25 h 66"/>
                  <a:gd name="T12" fmla="*/ 29 w 77"/>
                  <a:gd name="T13" fmla="*/ 28 h 66"/>
                  <a:gd name="T14" fmla="*/ 37 w 77"/>
                  <a:gd name="T15" fmla="*/ 35 h 66"/>
                  <a:gd name="T16" fmla="*/ 46 w 77"/>
                  <a:gd name="T17" fmla="*/ 40 h 66"/>
                  <a:gd name="T18" fmla="*/ 56 w 77"/>
                  <a:gd name="T19" fmla="*/ 46 h 66"/>
                  <a:gd name="T20" fmla="*/ 77 w 77"/>
                  <a:gd name="T21" fmla="*/ 56 h 66"/>
                  <a:gd name="T22" fmla="*/ 73 w 77"/>
                  <a:gd name="T23" fmla="*/ 66 h 66"/>
                  <a:gd name="T24" fmla="*/ 50 w 77"/>
                  <a:gd name="T25" fmla="*/ 56 h 66"/>
                  <a:gd name="T26" fmla="*/ 40 w 77"/>
                  <a:gd name="T27" fmla="*/ 50 h 66"/>
                  <a:gd name="T28" fmla="*/ 30 w 77"/>
                  <a:gd name="T29" fmla="*/ 44 h 66"/>
                  <a:gd name="T30" fmla="*/ 21 w 77"/>
                  <a:gd name="T31" fmla="*/ 37 h 66"/>
                  <a:gd name="T32" fmla="*/ 16 w 77"/>
                  <a:gd name="T33" fmla="*/ 32 h 66"/>
                  <a:gd name="T34" fmla="*/ 13 w 77"/>
                  <a:gd name="T35" fmla="*/ 28 h 66"/>
                  <a:gd name="T36" fmla="*/ 9 w 77"/>
                  <a:gd name="T37" fmla="*/ 22 h 66"/>
                  <a:gd name="T38" fmla="*/ 6 w 77"/>
                  <a:gd name="T39" fmla="*/ 17 h 66"/>
                  <a:gd name="T40" fmla="*/ 3 w 77"/>
                  <a:gd name="T41" fmla="*/ 11 h 66"/>
                  <a:gd name="T42" fmla="*/ 0 w 77"/>
                  <a:gd name="T43" fmla="*/ 5 h 66"/>
                  <a:gd name="T44" fmla="*/ 11 w 77"/>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66">
                    <a:moveTo>
                      <a:pt x="11" y="0"/>
                    </a:moveTo>
                    <a:lnTo>
                      <a:pt x="13" y="6"/>
                    </a:lnTo>
                    <a:lnTo>
                      <a:pt x="16" y="11"/>
                    </a:lnTo>
                    <a:lnTo>
                      <a:pt x="19" y="15"/>
                    </a:lnTo>
                    <a:lnTo>
                      <a:pt x="23" y="20"/>
                    </a:lnTo>
                    <a:lnTo>
                      <a:pt x="26" y="25"/>
                    </a:lnTo>
                    <a:lnTo>
                      <a:pt x="29" y="28"/>
                    </a:lnTo>
                    <a:lnTo>
                      <a:pt x="37" y="35"/>
                    </a:lnTo>
                    <a:lnTo>
                      <a:pt x="46" y="40"/>
                    </a:lnTo>
                    <a:lnTo>
                      <a:pt x="56" y="46"/>
                    </a:lnTo>
                    <a:lnTo>
                      <a:pt x="77" y="56"/>
                    </a:lnTo>
                    <a:lnTo>
                      <a:pt x="73" y="66"/>
                    </a:lnTo>
                    <a:lnTo>
                      <a:pt x="50" y="56"/>
                    </a:lnTo>
                    <a:lnTo>
                      <a:pt x="40" y="50"/>
                    </a:lnTo>
                    <a:lnTo>
                      <a:pt x="30" y="44"/>
                    </a:lnTo>
                    <a:lnTo>
                      <a:pt x="21" y="37"/>
                    </a:lnTo>
                    <a:lnTo>
                      <a:pt x="16" y="32"/>
                    </a:lnTo>
                    <a:lnTo>
                      <a:pt x="13" y="28"/>
                    </a:lnTo>
                    <a:lnTo>
                      <a:pt x="9" y="22"/>
                    </a:lnTo>
                    <a:lnTo>
                      <a:pt x="6" y="17"/>
                    </a:lnTo>
                    <a:lnTo>
                      <a:pt x="3" y="11"/>
                    </a:lnTo>
                    <a:lnTo>
                      <a:pt x="0"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7" name="Freeform 187"/>
              <p:cNvSpPr>
                <a:spLocks/>
              </p:cNvSpPr>
              <p:nvPr/>
            </p:nvSpPr>
            <p:spPr bwMode="auto">
              <a:xfrm>
                <a:off x="3927" y="2762"/>
                <a:ext cx="234" cy="61"/>
              </a:xfrm>
              <a:custGeom>
                <a:avLst/>
                <a:gdLst>
                  <a:gd name="T0" fmla="*/ 4 w 234"/>
                  <a:gd name="T1" fmla="*/ 0 h 61"/>
                  <a:gd name="T2" fmla="*/ 35 w 234"/>
                  <a:gd name="T3" fmla="*/ 13 h 61"/>
                  <a:gd name="T4" fmla="*/ 49 w 234"/>
                  <a:gd name="T5" fmla="*/ 19 h 61"/>
                  <a:gd name="T6" fmla="*/ 63 w 234"/>
                  <a:gd name="T7" fmla="*/ 24 h 61"/>
                  <a:gd name="T8" fmla="*/ 76 w 234"/>
                  <a:gd name="T9" fmla="*/ 28 h 61"/>
                  <a:gd name="T10" fmla="*/ 89 w 234"/>
                  <a:gd name="T11" fmla="*/ 32 h 61"/>
                  <a:gd name="T12" fmla="*/ 103 w 234"/>
                  <a:gd name="T13" fmla="*/ 35 h 61"/>
                  <a:gd name="T14" fmla="*/ 116 w 234"/>
                  <a:gd name="T15" fmla="*/ 38 h 61"/>
                  <a:gd name="T16" fmla="*/ 143 w 234"/>
                  <a:gd name="T17" fmla="*/ 43 h 61"/>
                  <a:gd name="T18" fmla="*/ 157 w 234"/>
                  <a:gd name="T19" fmla="*/ 45 h 61"/>
                  <a:gd name="T20" fmla="*/ 172 w 234"/>
                  <a:gd name="T21" fmla="*/ 46 h 61"/>
                  <a:gd name="T22" fmla="*/ 202 w 234"/>
                  <a:gd name="T23" fmla="*/ 49 h 61"/>
                  <a:gd name="T24" fmla="*/ 234 w 234"/>
                  <a:gd name="T25" fmla="*/ 49 h 61"/>
                  <a:gd name="T26" fmla="*/ 234 w 234"/>
                  <a:gd name="T27" fmla="*/ 61 h 61"/>
                  <a:gd name="T28" fmla="*/ 201 w 234"/>
                  <a:gd name="T29" fmla="*/ 60 h 61"/>
                  <a:gd name="T30" fmla="*/ 171 w 234"/>
                  <a:gd name="T31" fmla="*/ 58 h 61"/>
                  <a:gd name="T32" fmla="*/ 156 w 234"/>
                  <a:gd name="T33" fmla="*/ 57 h 61"/>
                  <a:gd name="T34" fmla="*/ 141 w 234"/>
                  <a:gd name="T35" fmla="*/ 55 h 61"/>
                  <a:gd name="T36" fmla="*/ 114 w 234"/>
                  <a:gd name="T37" fmla="*/ 51 h 61"/>
                  <a:gd name="T38" fmla="*/ 101 w 234"/>
                  <a:gd name="T39" fmla="*/ 48 h 61"/>
                  <a:gd name="T40" fmla="*/ 86 w 234"/>
                  <a:gd name="T41" fmla="*/ 43 h 61"/>
                  <a:gd name="T42" fmla="*/ 73 w 234"/>
                  <a:gd name="T43" fmla="*/ 39 h 61"/>
                  <a:gd name="T44" fmla="*/ 59 w 234"/>
                  <a:gd name="T45" fmla="*/ 34 h 61"/>
                  <a:gd name="T46" fmla="*/ 45 w 234"/>
                  <a:gd name="T47" fmla="*/ 29 h 61"/>
                  <a:gd name="T48" fmla="*/ 31 w 234"/>
                  <a:gd name="T49" fmla="*/ 23 h 61"/>
                  <a:gd name="T50" fmla="*/ 0 w 234"/>
                  <a:gd name="T51" fmla="*/ 10 h 61"/>
                  <a:gd name="T52" fmla="*/ 4 w 234"/>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4" h="61">
                    <a:moveTo>
                      <a:pt x="4" y="0"/>
                    </a:moveTo>
                    <a:lnTo>
                      <a:pt x="35" y="13"/>
                    </a:lnTo>
                    <a:lnTo>
                      <a:pt x="49" y="19"/>
                    </a:lnTo>
                    <a:lnTo>
                      <a:pt x="63" y="24"/>
                    </a:lnTo>
                    <a:lnTo>
                      <a:pt x="76" y="28"/>
                    </a:lnTo>
                    <a:lnTo>
                      <a:pt x="89" y="32"/>
                    </a:lnTo>
                    <a:lnTo>
                      <a:pt x="103" y="35"/>
                    </a:lnTo>
                    <a:lnTo>
                      <a:pt x="116" y="38"/>
                    </a:lnTo>
                    <a:lnTo>
                      <a:pt x="143" y="43"/>
                    </a:lnTo>
                    <a:lnTo>
                      <a:pt x="157" y="45"/>
                    </a:lnTo>
                    <a:lnTo>
                      <a:pt x="172" y="46"/>
                    </a:lnTo>
                    <a:lnTo>
                      <a:pt x="202" y="49"/>
                    </a:lnTo>
                    <a:lnTo>
                      <a:pt x="234" y="49"/>
                    </a:lnTo>
                    <a:lnTo>
                      <a:pt x="234" y="61"/>
                    </a:lnTo>
                    <a:lnTo>
                      <a:pt x="201" y="60"/>
                    </a:lnTo>
                    <a:lnTo>
                      <a:pt x="171" y="58"/>
                    </a:lnTo>
                    <a:lnTo>
                      <a:pt x="156" y="57"/>
                    </a:lnTo>
                    <a:lnTo>
                      <a:pt x="141" y="55"/>
                    </a:lnTo>
                    <a:lnTo>
                      <a:pt x="114" y="51"/>
                    </a:lnTo>
                    <a:lnTo>
                      <a:pt x="101" y="48"/>
                    </a:lnTo>
                    <a:lnTo>
                      <a:pt x="86" y="43"/>
                    </a:lnTo>
                    <a:lnTo>
                      <a:pt x="73" y="39"/>
                    </a:lnTo>
                    <a:lnTo>
                      <a:pt x="59" y="34"/>
                    </a:lnTo>
                    <a:lnTo>
                      <a:pt x="45" y="29"/>
                    </a:lnTo>
                    <a:lnTo>
                      <a:pt x="31" y="23"/>
                    </a:lnTo>
                    <a:lnTo>
                      <a:pt x="0" y="1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8" name="Freeform 188"/>
              <p:cNvSpPr>
                <a:spLocks/>
              </p:cNvSpPr>
              <p:nvPr/>
            </p:nvSpPr>
            <p:spPr bwMode="auto">
              <a:xfrm>
                <a:off x="3927" y="2762"/>
                <a:ext cx="4" cy="10"/>
              </a:xfrm>
              <a:custGeom>
                <a:avLst/>
                <a:gdLst>
                  <a:gd name="T0" fmla="*/ 0 w 4"/>
                  <a:gd name="T1" fmla="*/ 10 h 10"/>
                  <a:gd name="T2" fmla="*/ 4 w 4"/>
                  <a:gd name="T3" fmla="*/ 0 h 10"/>
                  <a:gd name="T4" fmla="*/ 0 w 4"/>
                  <a:gd name="T5" fmla="*/ 10 h 10"/>
                </a:gdLst>
                <a:ahLst/>
                <a:cxnLst>
                  <a:cxn ang="0">
                    <a:pos x="T0" y="T1"/>
                  </a:cxn>
                  <a:cxn ang="0">
                    <a:pos x="T2" y="T3"/>
                  </a:cxn>
                  <a:cxn ang="0">
                    <a:pos x="T4" y="T5"/>
                  </a:cxn>
                </a:cxnLst>
                <a:rect l="0" t="0" r="r" b="b"/>
                <a:pathLst>
                  <a:path w="4" h="10">
                    <a:moveTo>
                      <a:pt x="0" y="10"/>
                    </a:moveTo>
                    <a:lnTo>
                      <a:pt x="4"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09" name="Freeform 189"/>
              <p:cNvSpPr>
                <a:spLocks/>
              </p:cNvSpPr>
              <p:nvPr/>
            </p:nvSpPr>
            <p:spPr bwMode="auto">
              <a:xfrm>
                <a:off x="4161" y="2739"/>
                <a:ext cx="312" cy="84"/>
              </a:xfrm>
              <a:custGeom>
                <a:avLst/>
                <a:gdLst>
                  <a:gd name="T0" fmla="*/ 0 w 312"/>
                  <a:gd name="T1" fmla="*/ 72 h 84"/>
                  <a:gd name="T2" fmla="*/ 24 w 312"/>
                  <a:gd name="T3" fmla="*/ 72 h 84"/>
                  <a:gd name="T4" fmla="*/ 45 w 312"/>
                  <a:gd name="T5" fmla="*/ 71 h 84"/>
                  <a:gd name="T6" fmla="*/ 65 w 312"/>
                  <a:gd name="T7" fmla="*/ 69 h 84"/>
                  <a:gd name="T8" fmla="*/ 86 w 312"/>
                  <a:gd name="T9" fmla="*/ 68 h 84"/>
                  <a:gd name="T10" fmla="*/ 105 w 312"/>
                  <a:gd name="T11" fmla="*/ 66 h 84"/>
                  <a:gd name="T12" fmla="*/ 123 w 312"/>
                  <a:gd name="T13" fmla="*/ 64 h 84"/>
                  <a:gd name="T14" fmla="*/ 141 w 312"/>
                  <a:gd name="T15" fmla="*/ 61 h 84"/>
                  <a:gd name="T16" fmla="*/ 151 w 312"/>
                  <a:gd name="T17" fmla="*/ 59 h 84"/>
                  <a:gd name="T18" fmla="*/ 160 w 312"/>
                  <a:gd name="T19" fmla="*/ 57 h 84"/>
                  <a:gd name="T20" fmla="*/ 177 w 312"/>
                  <a:gd name="T21" fmla="*/ 53 h 84"/>
                  <a:gd name="T22" fmla="*/ 194 w 312"/>
                  <a:gd name="T23" fmla="*/ 47 h 84"/>
                  <a:gd name="T24" fmla="*/ 212 w 312"/>
                  <a:gd name="T25" fmla="*/ 42 h 84"/>
                  <a:gd name="T26" fmla="*/ 231 w 312"/>
                  <a:gd name="T27" fmla="*/ 35 h 84"/>
                  <a:gd name="T28" fmla="*/ 248 w 312"/>
                  <a:gd name="T29" fmla="*/ 28 h 84"/>
                  <a:gd name="T30" fmla="*/ 267 w 312"/>
                  <a:gd name="T31" fmla="*/ 19 h 84"/>
                  <a:gd name="T32" fmla="*/ 286 w 312"/>
                  <a:gd name="T33" fmla="*/ 10 h 84"/>
                  <a:gd name="T34" fmla="*/ 306 w 312"/>
                  <a:gd name="T35" fmla="*/ 0 h 84"/>
                  <a:gd name="T36" fmla="*/ 312 w 312"/>
                  <a:gd name="T37" fmla="*/ 10 h 84"/>
                  <a:gd name="T38" fmla="*/ 292 w 312"/>
                  <a:gd name="T39" fmla="*/ 21 h 84"/>
                  <a:gd name="T40" fmla="*/ 272 w 312"/>
                  <a:gd name="T41" fmla="*/ 30 h 84"/>
                  <a:gd name="T42" fmla="*/ 253 w 312"/>
                  <a:gd name="T43" fmla="*/ 38 h 84"/>
                  <a:gd name="T44" fmla="*/ 235 w 312"/>
                  <a:gd name="T45" fmla="*/ 46 h 84"/>
                  <a:gd name="T46" fmla="*/ 216 w 312"/>
                  <a:gd name="T47" fmla="*/ 53 h 84"/>
                  <a:gd name="T48" fmla="*/ 198 w 312"/>
                  <a:gd name="T49" fmla="*/ 58 h 84"/>
                  <a:gd name="T50" fmla="*/ 180 w 312"/>
                  <a:gd name="T51" fmla="*/ 64 h 84"/>
                  <a:gd name="T52" fmla="*/ 162 w 312"/>
                  <a:gd name="T53" fmla="*/ 68 h 84"/>
                  <a:gd name="T54" fmla="*/ 153 w 312"/>
                  <a:gd name="T55" fmla="*/ 71 h 84"/>
                  <a:gd name="T56" fmla="*/ 143 w 312"/>
                  <a:gd name="T57" fmla="*/ 73 h 84"/>
                  <a:gd name="T58" fmla="*/ 125 w 312"/>
                  <a:gd name="T59" fmla="*/ 76 h 84"/>
                  <a:gd name="T60" fmla="*/ 106 w 312"/>
                  <a:gd name="T61" fmla="*/ 78 h 84"/>
                  <a:gd name="T62" fmla="*/ 86 w 312"/>
                  <a:gd name="T63" fmla="*/ 80 h 84"/>
                  <a:gd name="T64" fmla="*/ 66 w 312"/>
                  <a:gd name="T65" fmla="*/ 82 h 84"/>
                  <a:gd name="T66" fmla="*/ 45 w 312"/>
                  <a:gd name="T67" fmla="*/ 83 h 84"/>
                  <a:gd name="T68" fmla="*/ 24 w 312"/>
                  <a:gd name="T69" fmla="*/ 83 h 84"/>
                  <a:gd name="T70" fmla="*/ 0 w 312"/>
                  <a:gd name="T71" fmla="*/ 84 h 84"/>
                  <a:gd name="T72" fmla="*/ 0 w 312"/>
                  <a:gd name="T73"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84">
                    <a:moveTo>
                      <a:pt x="0" y="72"/>
                    </a:moveTo>
                    <a:lnTo>
                      <a:pt x="24" y="72"/>
                    </a:lnTo>
                    <a:lnTo>
                      <a:pt x="45" y="71"/>
                    </a:lnTo>
                    <a:lnTo>
                      <a:pt x="65" y="69"/>
                    </a:lnTo>
                    <a:lnTo>
                      <a:pt x="86" y="68"/>
                    </a:lnTo>
                    <a:lnTo>
                      <a:pt x="105" y="66"/>
                    </a:lnTo>
                    <a:lnTo>
                      <a:pt x="123" y="64"/>
                    </a:lnTo>
                    <a:lnTo>
                      <a:pt x="141" y="61"/>
                    </a:lnTo>
                    <a:lnTo>
                      <a:pt x="151" y="59"/>
                    </a:lnTo>
                    <a:lnTo>
                      <a:pt x="160" y="57"/>
                    </a:lnTo>
                    <a:lnTo>
                      <a:pt x="177" y="53"/>
                    </a:lnTo>
                    <a:lnTo>
                      <a:pt x="194" y="47"/>
                    </a:lnTo>
                    <a:lnTo>
                      <a:pt x="212" y="42"/>
                    </a:lnTo>
                    <a:lnTo>
                      <a:pt x="231" y="35"/>
                    </a:lnTo>
                    <a:lnTo>
                      <a:pt x="248" y="28"/>
                    </a:lnTo>
                    <a:lnTo>
                      <a:pt x="267" y="19"/>
                    </a:lnTo>
                    <a:lnTo>
                      <a:pt x="286" y="10"/>
                    </a:lnTo>
                    <a:lnTo>
                      <a:pt x="306" y="0"/>
                    </a:lnTo>
                    <a:lnTo>
                      <a:pt x="312" y="10"/>
                    </a:lnTo>
                    <a:lnTo>
                      <a:pt x="292" y="21"/>
                    </a:lnTo>
                    <a:lnTo>
                      <a:pt x="272" y="30"/>
                    </a:lnTo>
                    <a:lnTo>
                      <a:pt x="253" y="38"/>
                    </a:lnTo>
                    <a:lnTo>
                      <a:pt x="235" y="46"/>
                    </a:lnTo>
                    <a:lnTo>
                      <a:pt x="216" y="53"/>
                    </a:lnTo>
                    <a:lnTo>
                      <a:pt x="198" y="58"/>
                    </a:lnTo>
                    <a:lnTo>
                      <a:pt x="180" y="64"/>
                    </a:lnTo>
                    <a:lnTo>
                      <a:pt x="162" y="68"/>
                    </a:lnTo>
                    <a:lnTo>
                      <a:pt x="153" y="71"/>
                    </a:lnTo>
                    <a:lnTo>
                      <a:pt x="143" y="73"/>
                    </a:lnTo>
                    <a:lnTo>
                      <a:pt x="125" y="76"/>
                    </a:lnTo>
                    <a:lnTo>
                      <a:pt x="106" y="78"/>
                    </a:lnTo>
                    <a:lnTo>
                      <a:pt x="86" y="80"/>
                    </a:lnTo>
                    <a:lnTo>
                      <a:pt x="66" y="82"/>
                    </a:lnTo>
                    <a:lnTo>
                      <a:pt x="45" y="83"/>
                    </a:lnTo>
                    <a:lnTo>
                      <a:pt x="24" y="83"/>
                    </a:lnTo>
                    <a:lnTo>
                      <a:pt x="0" y="84"/>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0" name="Freeform 190"/>
              <p:cNvSpPr>
                <a:spLocks/>
              </p:cNvSpPr>
              <p:nvPr/>
            </p:nvSpPr>
            <p:spPr bwMode="auto">
              <a:xfrm>
                <a:off x="4161" y="2811"/>
                <a:ext cx="1" cy="12"/>
              </a:xfrm>
              <a:custGeom>
                <a:avLst/>
                <a:gdLst>
                  <a:gd name="T0" fmla="*/ 12 h 12"/>
                  <a:gd name="T1" fmla="*/ 0 h 12"/>
                  <a:gd name="T2" fmla="*/ 12 h 12"/>
                </a:gdLst>
                <a:ahLst/>
                <a:cxnLst>
                  <a:cxn ang="0">
                    <a:pos x="0" y="T0"/>
                  </a:cxn>
                  <a:cxn ang="0">
                    <a:pos x="0" y="T1"/>
                  </a:cxn>
                  <a:cxn ang="0">
                    <a:pos x="0" y="T2"/>
                  </a:cxn>
                </a:cxnLst>
                <a:rect l="0" t="0" r="r" b="b"/>
                <a:pathLst>
                  <a:path h="12">
                    <a:moveTo>
                      <a:pt x="0" y="12"/>
                    </a:move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1" name="Freeform 191"/>
              <p:cNvSpPr>
                <a:spLocks/>
              </p:cNvSpPr>
              <p:nvPr/>
            </p:nvSpPr>
            <p:spPr bwMode="auto">
              <a:xfrm>
                <a:off x="3754" y="2834"/>
                <a:ext cx="772" cy="224"/>
              </a:xfrm>
              <a:custGeom>
                <a:avLst/>
                <a:gdLst>
                  <a:gd name="T0" fmla="*/ 474 w 772"/>
                  <a:gd name="T1" fmla="*/ 224 h 224"/>
                  <a:gd name="T2" fmla="*/ 525 w 772"/>
                  <a:gd name="T3" fmla="*/ 216 h 224"/>
                  <a:gd name="T4" fmla="*/ 574 w 772"/>
                  <a:gd name="T5" fmla="*/ 205 h 224"/>
                  <a:gd name="T6" fmla="*/ 619 w 772"/>
                  <a:gd name="T7" fmla="*/ 191 h 224"/>
                  <a:gd name="T8" fmla="*/ 641 w 772"/>
                  <a:gd name="T9" fmla="*/ 183 h 224"/>
                  <a:gd name="T10" fmla="*/ 662 w 772"/>
                  <a:gd name="T11" fmla="*/ 173 h 224"/>
                  <a:gd name="T12" fmla="*/ 689 w 772"/>
                  <a:gd name="T13" fmla="*/ 157 h 224"/>
                  <a:gd name="T14" fmla="*/ 707 w 772"/>
                  <a:gd name="T15" fmla="*/ 144 h 224"/>
                  <a:gd name="T16" fmla="*/ 723 w 772"/>
                  <a:gd name="T17" fmla="*/ 128 h 224"/>
                  <a:gd name="T18" fmla="*/ 737 w 772"/>
                  <a:gd name="T19" fmla="*/ 111 h 224"/>
                  <a:gd name="T20" fmla="*/ 749 w 772"/>
                  <a:gd name="T21" fmla="*/ 93 h 224"/>
                  <a:gd name="T22" fmla="*/ 754 w 772"/>
                  <a:gd name="T23" fmla="*/ 83 h 224"/>
                  <a:gd name="T24" fmla="*/ 763 w 772"/>
                  <a:gd name="T25" fmla="*/ 62 h 224"/>
                  <a:gd name="T26" fmla="*/ 772 w 772"/>
                  <a:gd name="T27" fmla="*/ 37 h 224"/>
                  <a:gd name="T28" fmla="*/ 754 w 772"/>
                  <a:gd name="T29" fmla="*/ 17 h 224"/>
                  <a:gd name="T30" fmla="*/ 721 w 772"/>
                  <a:gd name="T31" fmla="*/ 49 h 224"/>
                  <a:gd name="T32" fmla="*/ 686 w 772"/>
                  <a:gd name="T33" fmla="*/ 77 h 224"/>
                  <a:gd name="T34" fmla="*/ 653 w 772"/>
                  <a:gd name="T35" fmla="*/ 100 h 224"/>
                  <a:gd name="T36" fmla="*/ 618 w 772"/>
                  <a:gd name="T37" fmla="*/ 120 h 224"/>
                  <a:gd name="T38" fmla="*/ 585 w 772"/>
                  <a:gd name="T39" fmla="*/ 137 h 224"/>
                  <a:gd name="T40" fmla="*/ 550 w 772"/>
                  <a:gd name="T41" fmla="*/ 149 h 224"/>
                  <a:gd name="T42" fmla="*/ 517 w 772"/>
                  <a:gd name="T43" fmla="*/ 159 h 224"/>
                  <a:gd name="T44" fmla="*/ 484 w 772"/>
                  <a:gd name="T45" fmla="*/ 166 h 224"/>
                  <a:gd name="T46" fmla="*/ 451 w 772"/>
                  <a:gd name="T47" fmla="*/ 170 h 224"/>
                  <a:gd name="T48" fmla="*/ 419 w 772"/>
                  <a:gd name="T49" fmla="*/ 171 h 224"/>
                  <a:gd name="T50" fmla="*/ 386 w 772"/>
                  <a:gd name="T51" fmla="*/ 171 h 224"/>
                  <a:gd name="T52" fmla="*/ 356 w 772"/>
                  <a:gd name="T53" fmla="*/ 168 h 224"/>
                  <a:gd name="T54" fmla="*/ 325 w 772"/>
                  <a:gd name="T55" fmla="*/ 163 h 224"/>
                  <a:gd name="T56" fmla="*/ 296 w 772"/>
                  <a:gd name="T57" fmla="*/ 157 h 224"/>
                  <a:gd name="T58" fmla="*/ 267 w 772"/>
                  <a:gd name="T59" fmla="*/ 149 h 224"/>
                  <a:gd name="T60" fmla="*/ 226 w 772"/>
                  <a:gd name="T61" fmla="*/ 135 h 224"/>
                  <a:gd name="T62" fmla="*/ 175 w 772"/>
                  <a:gd name="T63" fmla="*/ 113 h 224"/>
                  <a:gd name="T64" fmla="*/ 130 w 772"/>
                  <a:gd name="T65" fmla="*/ 90 h 224"/>
                  <a:gd name="T66" fmla="*/ 90 w 772"/>
                  <a:gd name="T67" fmla="*/ 66 h 224"/>
                  <a:gd name="T68" fmla="*/ 58 w 772"/>
                  <a:gd name="T69" fmla="*/ 43 h 224"/>
                  <a:gd name="T70" fmla="*/ 21 w 772"/>
                  <a:gd name="T71" fmla="*/ 16 h 224"/>
                  <a:gd name="T72" fmla="*/ 8 w 772"/>
                  <a:gd name="T73" fmla="*/ 4 h 224"/>
                  <a:gd name="T74" fmla="*/ 2 w 772"/>
                  <a:gd name="T75" fmla="*/ 3 h 224"/>
                  <a:gd name="T76" fmla="*/ 0 w 772"/>
                  <a:gd name="T77" fmla="*/ 11 h 224"/>
                  <a:gd name="T78" fmla="*/ 0 w 772"/>
                  <a:gd name="T79" fmla="*/ 22 h 224"/>
                  <a:gd name="T80" fmla="*/ 3 w 772"/>
                  <a:gd name="T81" fmla="*/ 32 h 224"/>
                  <a:gd name="T82" fmla="*/ 7 w 772"/>
                  <a:gd name="T83" fmla="*/ 41 h 224"/>
                  <a:gd name="T84" fmla="*/ 14 w 772"/>
                  <a:gd name="T85" fmla="*/ 51 h 224"/>
                  <a:gd name="T86" fmla="*/ 30 w 772"/>
                  <a:gd name="T87" fmla="*/ 69 h 224"/>
                  <a:gd name="T88" fmla="*/ 61 w 772"/>
                  <a:gd name="T89" fmla="*/ 99 h 224"/>
                  <a:gd name="T90" fmla="*/ 80 w 772"/>
                  <a:gd name="T91" fmla="*/ 116 h 224"/>
                  <a:gd name="T92" fmla="*/ 126 w 772"/>
                  <a:gd name="T93" fmla="*/ 148 h 224"/>
                  <a:gd name="T94" fmla="*/ 161 w 772"/>
                  <a:gd name="T95" fmla="*/ 167 h 224"/>
                  <a:gd name="T96" fmla="*/ 196 w 772"/>
                  <a:gd name="T97" fmla="*/ 182 h 224"/>
                  <a:gd name="T98" fmla="*/ 228 w 772"/>
                  <a:gd name="T99" fmla="*/ 193 h 224"/>
                  <a:gd name="T100" fmla="*/ 260 w 772"/>
                  <a:gd name="T101" fmla="*/ 202 h 224"/>
                  <a:gd name="T102" fmla="*/ 293 w 772"/>
                  <a:gd name="T103" fmla="*/ 209 h 224"/>
                  <a:gd name="T104" fmla="*/ 327 w 772"/>
                  <a:gd name="T105" fmla="*/ 215 h 224"/>
                  <a:gd name="T106" fmla="*/ 404 w 772"/>
                  <a:gd name="T10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2" h="224">
                    <a:moveTo>
                      <a:pt x="404" y="224"/>
                    </a:moveTo>
                    <a:lnTo>
                      <a:pt x="474" y="224"/>
                    </a:lnTo>
                    <a:lnTo>
                      <a:pt x="500" y="220"/>
                    </a:lnTo>
                    <a:lnTo>
                      <a:pt x="525" y="216"/>
                    </a:lnTo>
                    <a:lnTo>
                      <a:pt x="549" y="210"/>
                    </a:lnTo>
                    <a:lnTo>
                      <a:pt x="574" y="205"/>
                    </a:lnTo>
                    <a:lnTo>
                      <a:pt x="597" y="198"/>
                    </a:lnTo>
                    <a:lnTo>
                      <a:pt x="619" y="191"/>
                    </a:lnTo>
                    <a:lnTo>
                      <a:pt x="631" y="187"/>
                    </a:lnTo>
                    <a:lnTo>
                      <a:pt x="641" y="183"/>
                    </a:lnTo>
                    <a:lnTo>
                      <a:pt x="652" y="178"/>
                    </a:lnTo>
                    <a:lnTo>
                      <a:pt x="662" y="173"/>
                    </a:lnTo>
                    <a:lnTo>
                      <a:pt x="681" y="163"/>
                    </a:lnTo>
                    <a:lnTo>
                      <a:pt x="689" y="157"/>
                    </a:lnTo>
                    <a:lnTo>
                      <a:pt x="699" y="150"/>
                    </a:lnTo>
                    <a:lnTo>
                      <a:pt x="707" y="144"/>
                    </a:lnTo>
                    <a:lnTo>
                      <a:pt x="715" y="136"/>
                    </a:lnTo>
                    <a:lnTo>
                      <a:pt x="723" y="128"/>
                    </a:lnTo>
                    <a:lnTo>
                      <a:pt x="730" y="120"/>
                    </a:lnTo>
                    <a:lnTo>
                      <a:pt x="737" y="111"/>
                    </a:lnTo>
                    <a:lnTo>
                      <a:pt x="743" y="102"/>
                    </a:lnTo>
                    <a:lnTo>
                      <a:pt x="749" y="93"/>
                    </a:lnTo>
                    <a:lnTo>
                      <a:pt x="751" y="88"/>
                    </a:lnTo>
                    <a:lnTo>
                      <a:pt x="754" y="83"/>
                    </a:lnTo>
                    <a:lnTo>
                      <a:pt x="759" y="73"/>
                    </a:lnTo>
                    <a:lnTo>
                      <a:pt x="763" y="62"/>
                    </a:lnTo>
                    <a:lnTo>
                      <a:pt x="767" y="49"/>
                    </a:lnTo>
                    <a:lnTo>
                      <a:pt x="772" y="37"/>
                    </a:lnTo>
                    <a:lnTo>
                      <a:pt x="772" y="0"/>
                    </a:lnTo>
                    <a:lnTo>
                      <a:pt x="754" y="17"/>
                    </a:lnTo>
                    <a:lnTo>
                      <a:pt x="737" y="33"/>
                    </a:lnTo>
                    <a:lnTo>
                      <a:pt x="721" y="49"/>
                    </a:lnTo>
                    <a:lnTo>
                      <a:pt x="704" y="64"/>
                    </a:lnTo>
                    <a:lnTo>
                      <a:pt x="686" y="77"/>
                    </a:lnTo>
                    <a:lnTo>
                      <a:pt x="669" y="89"/>
                    </a:lnTo>
                    <a:lnTo>
                      <a:pt x="653" y="100"/>
                    </a:lnTo>
                    <a:lnTo>
                      <a:pt x="636" y="110"/>
                    </a:lnTo>
                    <a:lnTo>
                      <a:pt x="618" y="120"/>
                    </a:lnTo>
                    <a:lnTo>
                      <a:pt x="601" y="128"/>
                    </a:lnTo>
                    <a:lnTo>
                      <a:pt x="585" y="137"/>
                    </a:lnTo>
                    <a:lnTo>
                      <a:pt x="568" y="144"/>
                    </a:lnTo>
                    <a:lnTo>
                      <a:pt x="550" y="149"/>
                    </a:lnTo>
                    <a:lnTo>
                      <a:pt x="534" y="155"/>
                    </a:lnTo>
                    <a:lnTo>
                      <a:pt x="517" y="159"/>
                    </a:lnTo>
                    <a:lnTo>
                      <a:pt x="501" y="163"/>
                    </a:lnTo>
                    <a:lnTo>
                      <a:pt x="484" y="166"/>
                    </a:lnTo>
                    <a:lnTo>
                      <a:pt x="467" y="168"/>
                    </a:lnTo>
                    <a:lnTo>
                      <a:pt x="451" y="170"/>
                    </a:lnTo>
                    <a:lnTo>
                      <a:pt x="435" y="171"/>
                    </a:lnTo>
                    <a:lnTo>
                      <a:pt x="419" y="171"/>
                    </a:lnTo>
                    <a:lnTo>
                      <a:pt x="402" y="171"/>
                    </a:lnTo>
                    <a:lnTo>
                      <a:pt x="386" y="171"/>
                    </a:lnTo>
                    <a:lnTo>
                      <a:pt x="371" y="169"/>
                    </a:lnTo>
                    <a:lnTo>
                      <a:pt x="356" y="168"/>
                    </a:lnTo>
                    <a:lnTo>
                      <a:pt x="341" y="166"/>
                    </a:lnTo>
                    <a:lnTo>
                      <a:pt x="325" y="163"/>
                    </a:lnTo>
                    <a:lnTo>
                      <a:pt x="310" y="160"/>
                    </a:lnTo>
                    <a:lnTo>
                      <a:pt x="296" y="157"/>
                    </a:lnTo>
                    <a:lnTo>
                      <a:pt x="281" y="153"/>
                    </a:lnTo>
                    <a:lnTo>
                      <a:pt x="267" y="149"/>
                    </a:lnTo>
                    <a:lnTo>
                      <a:pt x="253" y="145"/>
                    </a:lnTo>
                    <a:lnTo>
                      <a:pt x="226" y="135"/>
                    </a:lnTo>
                    <a:lnTo>
                      <a:pt x="200" y="124"/>
                    </a:lnTo>
                    <a:lnTo>
                      <a:pt x="175" y="113"/>
                    </a:lnTo>
                    <a:lnTo>
                      <a:pt x="152" y="101"/>
                    </a:lnTo>
                    <a:lnTo>
                      <a:pt x="130" y="90"/>
                    </a:lnTo>
                    <a:lnTo>
                      <a:pt x="109" y="78"/>
                    </a:lnTo>
                    <a:lnTo>
                      <a:pt x="90" y="66"/>
                    </a:lnTo>
                    <a:lnTo>
                      <a:pt x="73" y="54"/>
                    </a:lnTo>
                    <a:lnTo>
                      <a:pt x="58" y="43"/>
                    </a:lnTo>
                    <a:lnTo>
                      <a:pt x="43" y="33"/>
                    </a:lnTo>
                    <a:lnTo>
                      <a:pt x="21" y="16"/>
                    </a:lnTo>
                    <a:lnTo>
                      <a:pt x="14" y="9"/>
                    </a:lnTo>
                    <a:lnTo>
                      <a:pt x="8" y="4"/>
                    </a:lnTo>
                    <a:lnTo>
                      <a:pt x="3" y="0"/>
                    </a:lnTo>
                    <a:lnTo>
                      <a:pt x="2" y="3"/>
                    </a:lnTo>
                    <a:lnTo>
                      <a:pt x="1" y="6"/>
                    </a:lnTo>
                    <a:lnTo>
                      <a:pt x="0" y="11"/>
                    </a:lnTo>
                    <a:lnTo>
                      <a:pt x="0" y="17"/>
                    </a:lnTo>
                    <a:lnTo>
                      <a:pt x="0" y="22"/>
                    </a:lnTo>
                    <a:lnTo>
                      <a:pt x="1" y="27"/>
                    </a:lnTo>
                    <a:lnTo>
                      <a:pt x="3" y="32"/>
                    </a:lnTo>
                    <a:lnTo>
                      <a:pt x="5" y="37"/>
                    </a:lnTo>
                    <a:lnTo>
                      <a:pt x="7" y="41"/>
                    </a:lnTo>
                    <a:lnTo>
                      <a:pt x="10" y="46"/>
                    </a:lnTo>
                    <a:lnTo>
                      <a:pt x="14" y="51"/>
                    </a:lnTo>
                    <a:lnTo>
                      <a:pt x="21" y="61"/>
                    </a:lnTo>
                    <a:lnTo>
                      <a:pt x="30" y="69"/>
                    </a:lnTo>
                    <a:lnTo>
                      <a:pt x="38" y="78"/>
                    </a:lnTo>
                    <a:lnTo>
                      <a:pt x="61" y="99"/>
                    </a:lnTo>
                    <a:lnTo>
                      <a:pt x="70" y="108"/>
                    </a:lnTo>
                    <a:lnTo>
                      <a:pt x="80" y="116"/>
                    </a:lnTo>
                    <a:lnTo>
                      <a:pt x="101" y="132"/>
                    </a:lnTo>
                    <a:lnTo>
                      <a:pt x="126" y="148"/>
                    </a:lnTo>
                    <a:lnTo>
                      <a:pt x="144" y="158"/>
                    </a:lnTo>
                    <a:lnTo>
                      <a:pt x="161" y="167"/>
                    </a:lnTo>
                    <a:lnTo>
                      <a:pt x="178" y="175"/>
                    </a:lnTo>
                    <a:lnTo>
                      <a:pt x="196" y="182"/>
                    </a:lnTo>
                    <a:lnTo>
                      <a:pt x="212" y="188"/>
                    </a:lnTo>
                    <a:lnTo>
                      <a:pt x="228" y="193"/>
                    </a:lnTo>
                    <a:lnTo>
                      <a:pt x="244" y="198"/>
                    </a:lnTo>
                    <a:lnTo>
                      <a:pt x="260" y="202"/>
                    </a:lnTo>
                    <a:lnTo>
                      <a:pt x="277" y="206"/>
                    </a:lnTo>
                    <a:lnTo>
                      <a:pt x="293" y="209"/>
                    </a:lnTo>
                    <a:lnTo>
                      <a:pt x="310" y="211"/>
                    </a:lnTo>
                    <a:lnTo>
                      <a:pt x="327" y="215"/>
                    </a:lnTo>
                    <a:lnTo>
                      <a:pt x="365" y="219"/>
                    </a:lnTo>
                    <a:lnTo>
                      <a:pt x="404" y="224"/>
                    </a:lnTo>
                    <a:close/>
                  </a:path>
                </a:pathLst>
              </a:custGeom>
              <a:solidFill>
                <a:srgbClr val="B6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2" name="Freeform 192"/>
              <p:cNvSpPr>
                <a:spLocks/>
              </p:cNvSpPr>
              <p:nvPr/>
            </p:nvSpPr>
            <p:spPr bwMode="auto">
              <a:xfrm>
                <a:off x="3935" y="2404"/>
                <a:ext cx="448" cy="145"/>
              </a:xfrm>
              <a:custGeom>
                <a:avLst/>
                <a:gdLst>
                  <a:gd name="T0" fmla="*/ 4 w 448"/>
                  <a:gd name="T1" fmla="*/ 116 h 145"/>
                  <a:gd name="T2" fmla="*/ 14 w 448"/>
                  <a:gd name="T3" fmla="*/ 99 h 145"/>
                  <a:gd name="T4" fmla="*/ 24 w 448"/>
                  <a:gd name="T5" fmla="*/ 82 h 145"/>
                  <a:gd name="T6" fmla="*/ 35 w 448"/>
                  <a:gd name="T7" fmla="*/ 68 h 145"/>
                  <a:gd name="T8" fmla="*/ 47 w 448"/>
                  <a:gd name="T9" fmla="*/ 56 h 145"/>
                  <a:gd name="T10" fmla="*/ 61 w 448"/>
                  <a:gd name="T11" fmla="*/ 45 h 145"/>
                  <a:gd name="T12" fmla="*/ 83 w 448"/>
                  <a:gd name="T13" fmla="*/ 32 h 145"/>
                  <a:gd name="T14" fmla="*/ 99 w 448"/>
                  <a:gd name="T15" fmla="*/ 25 h 145"/>
                  <a:gd name="T16" fmla="*/ 124 w 448"/>
                  <a:gd name="T17" fmla="*/ 16 h 145"/>
                  <a:gd name="T18" fmla="*/ 142 w 448"/>
                  <a:gd name="T19" fmla="*/ 11 h 145"/>
                  <a:gd name="T20" fmla="*/ 170 w 448"/>
                  <a:gd name="T21" fmla="*/ 5 h 145"/>
                  <a:gd name="T22" fmla="*/ 199 w 448"/>
                  <a:gd name="T23" fmla="*/ 2 h 145"/>
                  <a:gd name="T24" fmla="*/ 228 w 448"/>
                  <a:gd name="T25" fmla="*/ 0 h 145"/>
                  <a:gd name="T26" fmla="*/ 258 w 448"/>
                  <a:gd name="T27" fmla="*/ 0 h 145"/>
                  <a:gd name="T28" fmla="*/ 275 w 448"/>
                  <a:gd name="T29" fmla="*/ 1 h 145"/>
                  <a:gd name="T30" fmla="*/ 298 w 448"/>
                  <a:gd name="T31" fmla="*/ 6 h 145"/>
                  <a:gd name="T32" fmla="*/ 314 w 448"/>
                  <a:gd name="T33" fmla="*/ 11 h 145"/>
                  <a:gd name="T34" fmla="*/ 329 w 448"/>
                  <a:gd name="T35" fmla="*/ 17 h 145"/>
                  <a:gd name="T36" fmla="*/ 342 w 448"/>
                  <a:gd name="T37" fmla="*/ 24 h 145"/>
                  <a:gd name="T38" fmla="*/ 355 w 448"/>
                  <a:gd name="T39" fmla="*/ 32 h 145"/>
                  <a:gd name="T40" fmla="*/ 368 w 448"/>
                  <a:gd name="T41" fmla="*/ 40 h 145"/>
                  <a:gd name="T42" fmla="*/ 386 w 448"/>
                  <a:gd name="T43" fmla="*/ 56 h 145"/>
                  <a:gd name="T44" fmla="*/ 402 w 448"/>
                  <a:gd name="T45" fmla="*/ 73 h 145"/>
                  <a:gd name="T46" fmla="*/ 412 w 448"/>
                  <a:gd name="T47" fmla="*/ 86 h 145"/>
                  <a:gd name="T48" fmla="*/ 421 w 448"/>
                  <a:gd name="T49" fmla="*/ 100 h 145"/>
                  <a:gd name="T50" fmla="*/ 439 w 448"/>
                  <a:gd name="T51" fmla="*/ 129 h 145"/>
                  <a:gd name="T52" fmla="*/ 377 w 448"/>
                  <a:gd name="T53" fmla="*/ 122 h 145"/>
                  <a:gd name="T54" fmla="*/ 314 w 448"/>
                  <a:gd name="T55" fmla="*/ 104 h 145"/>
                  <a:gd name="T56" fmla="*/ 282 w 448"/>
                  <a:gd name="T57" fmla="*/ 97 h 145"/>
                  <a:gd name="T58" fmla="*/ 250 w 448"/>
                  <a:gd name="T59" fmla="*/ 92 h 145"/>
                  <a:gd name="T60" fmla="*/ 214 w 448"/>
                  <a:gd name="T61" fmla="*/ 89 h 145"/>
                  <a:gd name="T62" fmla="*/ 176 w 448"/>
                  <a:gd name="T63" fmla="*/ 88 h 145"/>
                  <a:gd name="T64" fmla="*/ 150 w 448"/>
                  <a:gd name="T65" fmla="*/ 88 h 145"/>
                  <a:gd name="T66" fmla="*/ 127 w 448"/>
                  <a:gd name="T67" fmla="*/ 90 h 145"/>
                  <a:gd name="T68" fmla="*/ 107 w 448"/>
                  <a:gd name="T69" fmla="*/ 94 h 145"/>
                  <a:gd name="T70" fmla="*/ 67 w 448"/>
                  <a:gd name="T71" fmla="*/ 103 h 145"/>
                  <a:gd name="T72" fmla="*/ 0 w 448"/>
                  <a:gd name="T73" fmla="*/ 1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8" h="145">
                    <a:moveTo>
                      <a:pt x="0" y="125"/>
                    </a:moveTo>
                    <a:lnTo>
                      <a:pt x="4" y="116"/>
                    </a:lnTo>
                    <a:lnTo>
                      <a:pt x="8" y="107"/>
                    </a:lnTo>
                    <a:lnTo>
                      <a:pt x="14" y="99"/>
                    </a:lnTo>
                    <a:lnTo>
                      <a:pt x="18" y="91"/>
                    </a:lnTo>
                    <a:lnTo>
                      <a:pt x="24" y="82"/>
                    </a:lnTo>
                    <a:lnTo>
                      <a:pt x="29" y="75"/>
                    </a:lnTo>
                    <a:lnTo>
                      <a:pt x="35" y="68"/>
                    </a:lnTo>
                    <a:lnTo>
                      <a:pt x="41" y="62"/>
                    </a:lnTo>
                    <a:lnTo>
                      <a:pt x="47" y="56"/>
                    </a:lnTo>
                    <a:lnTo>
                      <a:pt x="54" y="51"/>
                    </a:lnTo>
                    <a:lnTo>
                      <a:pt x="61" y="45"/>
                    </a:lnTo>
                    <a:lnTo>
                      <a:pt x="68" y="41"/>
                    </a:lnTo>
                    <a:lnTo>
                      <a:pt x="83" y="32"/>
                    </a:lnTo>
                    <a:lnTo>
                      <a:pt x="91" y="28"/>
                    </a:lnTo>
                    <a:lnTo>
                      <a:pt x="99" y="25"/>
                    </a:lnTo>
                    <a:lnTo>
                      <a:pt x="116" y="18"/>
                    </a:lnTo>
                    <a:lnTo>
                      <a:pt x="124" y="16"/>
                    </a:lnTo>
                    <a:lnTo>
                      <a:pt x="133" y="13"/>
                    </a:lnTo>
                    <a:lnTo>
                      <a:pt x="142" y="11"/>
                    </a:lnTo>
                    <a:lnTo>
                      <a:pt x="151" y="9"/>
                    </a:lnTo>
                    <a:lnTo>
                      <a:pt x="170" y="5"/>
                    </a:lnTo>
                    <a:lnTo>
                      <a:pt x="189" y="2"/>
                    </a:lnTo>
                    <a:lnTo>
                      <a:pt x="199" y="2"/>
                    </a:lnTo>
                    <a:lnTo>
                      <a:pt x="208" y="1"/>
                    </a:lnTo>
                    <a:lnTo>
                      <a:pt x="228" y="0"/>
                    </a:lnTo>
                    <a:lnTo>
                      <a:pt x="249" y="0"/>
                    </a:lnTo>
                    <a:lnTo>
                      <a:pt x="258" y="0"/>
                    </a:lnTo>
                    <a:lnTo>
                      <a:pt x="266" y="0"/>
                    </a:lnTo>
                    <a:lnTo>
                      <a:pt x="275" y="1"/>
                    </a:lnTo>
                    <a:lnTo>
                      <a:pt x="283" y="2"/>
                    </a:lnTo>
                    <a:lnTo>
                      <a:pt x="298" y="6"/>
                    </a:lnTo>
                    <a:lnTo>
                      <a:pt x="307" y="9"/>
                    </a:lnTo>
                    <a:lnTo>
                      <a:pt x="314" y="11"/>
                    </a:lnTo>
                    <a:lnTo>
                      <a:pt x="322" y="14"/>
                    </a:lnTo>
                    <a:lnTo>
                      <a:pt x="329" y="17"/>
                    </a:lnTo>
                    <a:lnTo>
                      <a:pt x="336" y="20"/>
                    </a:lnTo>
                    <a:lnTo>
                      <a:pt x="342" y="24"/>
                    </a:lnTo>
                    <a:lnTo>
                      <a:pt x="349" y="27"/>
                    </a:lnTo>
                    <a:lnTo>
                      <a:pt x="355" y="32"/>
                    </a:lnTo>
                    <a:lnTo>
                      <a:pt x="362" y="36"/>
                    </a:lnTo>
                    <a:lnTo>
                      <a:pt x="368" y="40"/>
                    </a:lnTo>
                    <a:lnTo>
                      <a:pt x="380" y="50"/>
                    </a:lnTo>
                    <a:lnTo>
                      <a:pt x="386" y="56"/>
                    </a:lnTo>
                    <a:lnTo>
                      <a:pt x="391" y="61"/>
                    </a:lnTo>
                    <a:lnTo>
                      <a:pt x="402" y="73"/>
                    </a:lnTo>
                    <a:lnTo>
                      <a:pt x="407" y="79"/>
                    </a:lnTo>
                    <a:lnTo>
                      <a:pt x="412" y="86"/>
                    </a:lnTo>
                    <a:lnTo>
                      <a:pt x="417" y="93"/>
                    </a:lnTo>
                    <a:lnTo>
                      <a:pt x="421" y="100"/>
                    </a:lnTo>
                    <a:lnTo>
                      <a:pt x="430" y="114"/>
                    </a:lnTo>
                    <a:lnTo>
                      <a:pt x="439" y="129"/>
                    </a:lnTo>
                    <a:lnTo>
                      <a:pt x="448" y="145"/>
                    </a:lnTo>
                    <a:lnTo>
                      <a:pt x="377" y="122"/>
                    </a:lnTo>
                    <a:lnTo>
                      <a:pt x="344" y="112"/>
                    </a:lnTo>
                    <a:lnTo>
                      <a:pt x="314" y="104"/>
                    </a:lnTo>
                    <a:lnTo>
                      <a:pt x="297" y="100"/>
                    </a:lnTo>
                    <a:lnTo>
                      <a:pt x="282" y="97"/>
                    </a:lnTo>
                    <a:lnTo>
                      <a:pt x="266" y="94"/>
                    </a:lnTo>
                    <a:lnTo>
                      <a:pt x="250" y="92"/>
                    </a:lnTo>
                    <a:lnTo>
                      <a:pt x="233" y="90"/>
                    </a:lnTo>
                    <a:lnTo>
                      <a:pt x="214" y="89"/>
                    </a:lnTo>
                    <a:lnTo>
                      <a:pt x="196" y="88"/>
                    </a:lnTo>
                    <a:lnTo>
                      <a:pt x="176" y="88"/>
                    </a:lnTo>
                    <a:lnTo>
                      <a:pt x="163" y="88"/>
                    </a:lnTo>
                    <a:lnTo>
                      <a:pt x="150" y="88"/>
                    </a:lnTo>
                    <a:lnTo>
                      <a:pt x="138" y="89"/>
                    </a:lnTo>
                    <a:lnTo>
                      <a:pt x="127" y="90"/>
                    </a:lnTo>
                    <a:lnTo>
                      <a:pt x="117" y="92"/>
                    </a:lnTo>
                    <a:lnTo>
                      <a:pt x="107" y="94"/>
                    </a:lnTo>
                    <a:lnTo>
                      <a:pt x="87" y="98"/>
                    </a:lnTo>
                    <a:lnTo>
                      <a:pt x="67" y="103"/>
                    </a:lnTo>
                    <a:lnTo>
                      <a:pt x="47" y="110"/>
                    </a:lnTo>
                    <a:lnTo>
                      <a:pt x="0" y="125"/>
                    </a:lnTo>
                    <a:close/>
                  </a:path>
                </a:pathLst>
              </a:custGeom>
              <a:solidFill>
                <a:srgbClr val="B6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3" name="Freeform 193"/>
              <p:cNvSpPr>
                <a:spLocks/>
              </p:cNvSpPr>
              <p:nvPr/>
            </p:nvSpPr>
            <p:spPr bwMode="auto">
              <a:xfrm>
                <a:off x="3862" y="2619"/>
                <a:ext cx="718" cy="149"/>
              </a:xfrm>
              <a:custGeom>
                <a:avLst/>
                <a:gdLst>
                  <a:gd name="T0" fmla="*/ 613 w 718"/>
                  <a:gd name="T1" fmla="*/ 96 h 149"/>
                  <a:gd name="T2" fmla="*/ 612 w 718"/>
                  <a:gd name="T3" fmla="*/ 91 h 149"/>
                  <a:gd name="T4" fmla="*/ 615 w 718"/>
                  <a:gd name="T5" fmla="*/ 86 h 149"/>
                  <a:gd name="T6" fmla="*/ 623 w 718"/>
                  <a:gd name="T7" fmla="*/ 78 h 149"/>
                  <a:gd name="T8" fmla="*/ 639 w 718"/>
                  <a:gd name="T9" fmla="*/ 65 h 149"/>
                  <a:gd name="T10" fmla="*/ 682 w 718"/>
                  <a:gd name="T11" fmla="*/ 39 h 149"/>
                  <a:gd name="T12" fmla="*/ 700 w 718"/>
                  <a:gd name="T13" fmla="*/ 24 h 149"/>
                  <a:gd name="T14" fmla="*/ 709 w 718"/>
                  <a:gd name="T15" fmla="*/ 16 h 149"/>
                  <a:gd name="T16" fmla="*/ 713 w 718"/>
                  <a:gd name="T17" fmla="*/ 12 h 149"/>
                  <a:gd name="T18" fmla="*/ 717 w 718"/>
                  <a:gd name="T19" fmla="*/ 6 h 149"/>
                  <a:gd name="T20" fmla="*/ 718 w 718"/>
                  <a:gd name="T21" fmla="*/ 0 h 149"/>
                  <a:gd name="T22" fmla="*/ 706 w 718"/>
                  <a:gd name="T23" fmla="*/ 5 h 149"/>
                  <a:gd name="T24" fmla="*/ 665 w 718"/>
                  <a:gd name="T25" fmla="*/ 26 h 149"/>
                  <a:gd name="T26" fmla="*/ 604 w 718"/>
                  <a:gd name="T27" fmla="*/ 57 h 149"/>
                  <a:gd name="T28" fmla="*/ 547 w 718"/>
                  <a:gd name="T29" fmla="*/ 80 h 149"/>
                  <a:gd name="T30" fmla="*/ 503 w 718"/>
                  <a:gd name="T31" fmla="*/ 94 h 149"/>
                  <a:gd name="T32" fmla="*/ 481 w 718"/>
                  <a:gd name="T33" fmla="*/ 100 h 149"/>
                  <a:gd name="T34" fmla="*/ 457 w 718"/>
                  <a:gd name="T35" fmla="*/ 105 h 149"/>
                  <a:gd name="T36" fmla="*/ 432 w 718"/>
                  <a:gd name="T37" fmla="*/ 110 h 149"/>
                  <a:gd name="T38" fmla="*/ 393 w 718"/>
                  <a:gd name="T39" fmla="*/ 116 h 149"/>
                  <a:gd name="T40" fmla="*/ 366 w 718"/>
                  <a:gd name="T41" fmla="*/ 117 h 149"/>
                  <a:gd name="T42" fmla="*/ 338 w 718"/>
                  <a:gd name="T43" fmla="*/ 118 h 149"/>
                  <a:gd name="T44" fmla="*/ 310 w 718"/>
                  <a:gd name="T45" fmla="*/ 117 h 149"/>
                  <a:gd name="T46" fmla="*/ 281 w 718"/>
                  <a:gd name="T47" fmla="*/ 114 h 149"/>
                  <a:gd name="T48" fmla="*/ 236 w 718"/>
                  <a:gd name="T49" fmla="*/ 106 h 149"/>
                  <a:gd name="T50" fmla="*/ 205 w 718"/>
                  <a:gd name="T51" fmla="*/ 99 h 149"/>
                  <a:gd name="T52" fmla="*/ 142 w 718"/>
                  <a:gd name="T53" fmla="*/ 79 h 149"/>
                  <a:gd name="T54" fmla="*/ 93 w 718"/>
                  <a:gd name="T55" fmla="*/ 57 h 149"/>
                  <a:gd name="T56" fmla="*/ 60 w 718"/>
                  <a:gd name="T57" fmla="*/ 40 h 149"/>
                  <a:gd name="T58" fmla="*/ 26 w 718"/>
                  <a:gd name="T59" fmla="*/ 19 h 149"/>
                  <a:gd name="T60" fmla="*/ 6 w 718"/>
                  <a:gd name="T61" fmla="*/ 14 h 149"/>
                  <a:gd name="T62" fmla="*/ 1 w 718"/>
                  <a:gd name="T63" fmla="*/ 25 h 149"/>
                  <a:gd name="T64" fmla="*/ 0 w 718"/>
                  <a:gd name="T65" fmla="*/ 32 h 149"/>
                  <a:gd name="T66" fmla="*/ 1 w 718"/>
                  <a:gd name="T67" fmla="*/ 39 h 149"/>
                  <a:gd name="T68" fmla="*/ 4 w 718"/>
                  <a:gd name="T69" fmla="*/ 46 h 149"/>
                  <a:gd name="T70" fmla="*/ 8 w 718"/>
                  <a:gd name="T71" fmla="*/ 51 h 149"/>
                  <a:gd name="T72" fmla="*/ 21 w 718"/>
                  <a:gd name="T73" fmla="*/ 62 h 149"/>
                  <a:gd name="T74" fmla="*/ 37 w 718"/>
                  <a:gd name="T75" fmla="*/ 70 h 149"/>
                  <a:gd name="T76" fmla="*/ 65 w 718"/>
                  <a:gd name="T77" fmla="*/ 81 h 149"/>
                  <a:gd name="T78" fmla="*/ 102 w 718"/>
                  <a:gd name="T79" fmla="*/ 94 h 149"/>
                  <a:gd name="T80" fmla="*/ 117 w 718"/>
                  <a:gd name="T81" fmla="*/ 101 h 149"/>
                  <a:gd name="T82" fmla="*/ 142 w 718"/>
                  <a:gd name="T83" fmla="*/ 115 h 149"/>
                  <a:gd name="T84" fmla="*/ 172 w 718"/>
                  <a:gd name="T85" fmla="*/ 125 h 149"/>
                  <a:gd name="T86" fmla="*/ 204 w 718"/>
                  <a:gd name="T87" fmla="*/ 133 h 149"/>
                  <a:gd name="T88" fmla="*/ 240 w 718"/>
                  <a:gd name="T89" fmla="*/ 140 h 149"/>
                  <a:gd name="T90" fmla="*/ 276 w 718"/>
                  <a:gd name="T91" fmla="*/ 144 h 149"/>
                  <a:gd name="T92" fmla="*/ 314 w 718"/>
                  <a:gd name="T93" fmla="*/ 147 h 149"/>
                  <a:gd name="T94" fmla="*/ 352 w 718"/>
                  <a:gd name="T95" fmla="*/ 149 h 149"/>
                  <a:gd name="T96" fmla="*/ 391 w 718"/>
                  <a:gd name="T97" fmla="*/ 148 h 149"/>
                  <a:gd name="T98" fmla="*/ 428 w 718"/>
                  <a:gd name="T99" fmla="*/ 147 h 149"/>
                  <a:gd name="T100" fmla="*/ 465 w 718"/>
                  <a:gd name="T101" fmla="*/ 143 h 149"/>
                  <a:gd name="T102" fmla="*/ 499 w 718"/>
                  <a:gd name="T103" fmla="*/ 139 h 149"/>
                  <a:gd name="T104" fmla="*/ 544 w 718"/>
                  <a:gd name="T105" fmla="*/ 130 h 149"/>
                  <a:gd name="T106" fmla="*/ 570 w 718"/>
                  <a:gd name="T107" fmla="*/ 122 h 149"/>
                  <a:gd name="T108" fmla="*/ 592 w 718"/>
                  <a:gd name="T109" fmla="*/ 114 h 149"/>
                  <a:gd name="T110" fmla="*/ 608 w 718"/>
                  <a:gd name="T111" fmla="*/ 10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8" h="149">
                    <a:moveTo>
                      <a:pt x="614" y="98"/>
                    </a:moveTo>
                    <a:lnTo>
                      <a:pt x="613" y="96"/>
                    </a:lnTo>
                    <a:lnTo>
                      <a:pt x="612" y="94"/>
                    </a:lnTo>
                    <a:lnTo>
                      <a:pt x="612" y="91"/>
                    </a:lnTo>
                    <a:lnTo>
                      <a:pt x="613" y="89"/>
                    </a:lnTo>
                    <a:lnTo>
                      <a:pt x="615" y="86"/>
                    </a:lnTo>
                    <a:lnTo>
                      <a:pt x="617" y="83"/>
                    </a:lnTo>
                    <a:lnTo>
                      <a:pt x="623" y="78"/>
                    </a:lnTo>
                    <a:lnTo>
                      <a:pt x="630" y="71"/>
                    </a:lnTo>
                    <a:lnTo>
                      <a:pt x="639" y="65"/>
                    </a:lnTo>
                    <a:lnTo>
                      <a:pt x="660" y="52"/>
                    </a:lnTo>
                    <a:lnTo>
                      <a:pt x="682" y="39"/>
                    </a:lnTo>
                    <a:lnTo>
                      <a:pt x="691" y="32"/>
                    </a:lnTo>
                    <a:lnTo>
                      <a:pt x="700" y="24"/>
                    </a:lnTo>
                    <a:lnTo>
                      <a:pt x="708" y="18"/>
                    </a:lnTo>
                    <a:lnTo>
                      <a:pt x="709" y="16"/>
                    </a:lnTo>
                    <a:lnTo>
                      <a:pt x="711" y="15"/>
                    </a:lnTo>
                    <a:lnTo>
                      <a:pt x="713" y="12"/>
                    </a:lnTo>
                    <a:lnTo>
                      <a:pt x="716" y="9"/>
                    </a:lnTo>
                    <a:lnTo>
                      <a:pt x="717" y="6"/>
                    </a:lnTo>
                    <a:lnTo>
                      <a:pt x="718" y="3"/>
                    </a:lnTo>
                    <a:lnTo>
                      <a:pt x="718" y="0"/>
                    </a:lnTo>
                    <a:lnTo>
                      <a:pt x="713" y="2"/>
                    </a:lnTo>
                    <a:lnTo>
                      <a:pt x="706" y="5"/>
                    </a:lnTo>
                    <a:lnTo>
                      <a:pt x="688" y="14"/>
                    </a:lnTo>
                    <a:lnTo>
                      <a:pt x="665" y="26"/>
                    </a:lnTo>
                    <a:lnTo>
                      <a:pt x="637" y="41"/>
                    </a:lnTo>
                    <a:lnTo>
                      <a:pt x="604" y="57"/>
                    </a:lnTo>
                    <a:lnTo>
                      <a:pt x="567" y="72"/>
                    </a:lnTo>
                    <a:lnTo>
                      <a:pt x="547" y="80"/>
                    </a:lnTo>
                    <a:lnTo>
                      <a:pt x="526" y="87"/>
                    </a:lnTo>
                    <a:lnTo>
                      <a:pt x="503" y="94"/>
                    </a:lnTo>
                    <a:lnTo>
                      <a:pt x="492" y="97"/>
                    </a:lnTo>
                    <a:lnTo>
                      <a:pt x="481" y="100"/>
                    </a:lnTo>
                    <a:lnTo>
                      <a:pt x="469" y="103"/>
                    </a:lnTo>
                    <a:lnTo>
                      <a:pt x="457" y="105"/>
                    </a:lnTo>
                    <a:lnTo>
                      <a:pt x="444" y="108"/>
                    </a:lnTo>
                    <a:lnTo>
                      <a:pt x="432" y="110"/>
                    </a:lnTo>
                    <a:lnTo>
                      <a:pt x="406" y="114"/>
                    </a:lnTo>
                    <a:lnTo>
                      <a:pt x="393" y="116"/>
                    </a:lnTo>
                    <a:lnTo>
                      <a:pt x="380" y="117"/>
                    </a:lnTo>
                    <a:lnTo>
                      <a:pt x="366" y="117"/>
                    </a:lnTo>
                    <a:lnTo>
                      <a:pt x="352" y="118"/>
                    </a:lnTo>
                    <a:lnTo>
                      <a:pt x="338" y="118"/>
                    </a:lnTo>
                    <a:lnTo>
                      <a:pt x="324" y="118"/>
                    </a:lnTo>
                    <a:lnTo>
                      <a:pt x="310" y="117"/>
                    </a:lnTo>
                    <a:lnTo>
                      <a:pt x="295" y="116"/>
                    </a:lnTo>
                    <a:lnTo>
                      <a:pt x="281" y="114"/>
                    </a:lnTo>
                    <a:lnTo>
                      <a:pt x="266" y="112"/>
                    </a:lnTo>
                    <a:lnTo>
                      <a:pt x="236" y="106"/>
                    </a:lnTo>
                    <a:lnTo>
                      <a:pt x="220" y="103"/>
                    </a:lnTo>
                    <a:lnTo>
                      <a:pt x="205" y="99"/>
                    </a:lnTo>
                    <a:lnTo>
                      <a:pt x="174" y="90"/>
                    </a:lnTo>
                    <a:lnTo>
                      <a:pt x="142" y="79"/>
                    </a:lnTo>
                    <a:lnTo>
                      <a:pt x="110" y="65"/>
                    </a:lnTo>
                    <a:lnTo>
                      <a:pt x="93" y="57"/>
                    </a:lnTo>
                    <a:lnTo>
                      <a:pt x="76" y="49"/>
                    </a:lnTo>
                    <a:lnTo>
                      <a:pt x="60" y="40"/>
                    </a:lnTo>
                    <a:lnTo>
                      <a:pt x="43" y="30"/>
                    </a:lnTo>
                    <a:lnTo>
                      <a:pt x="26" y="19"/>
                    </a:lnTo>
                    <a:lnTo>
                      <a:pt x="9" y="8"/>
                    </a:lnTo>
                    <a:lnTo>
                      <a:pt x="6" y="14"/>
                    </a:lnTo>
                    <a:lnTo>
                      <a:pt x="3" y="19"/>
                    </a:lnTo>
                    <a:lnTo>
                      <a:pt x="1" y="25"/>
                    </a:lnTo>
                    <a:lnTo>
                      <a:pt x="0" y="28"/>
                    </a:lnTo>
                    <a:lnTo>
                      <a:pt x="0" y="32"/>
                    </a:lnTo>
                    <a:lnTo>
                      <a:pt x="0" y="36"/>
                    </a:lnTo>
                    <a:lnTo>
                      <a:pt x="1" y="39"/>
                    </a:lnTo>
                    <a:lnTo>
                      <a:pt x="2" y="43"/>
                    </a:lnTo>
                    <a:lnTo>
                      <a:pt x="4" y="46"/>
                    </a:lnTo>
                    <a:lnTo>
                      <a:pt x="6" y="49"/>
                    </a:lnTo>
                    <a:lnTo>
                      <a:pt x="8" y="51"/>
                    </a:lnTo>
                    <a:lnTo>
                      <a:pt x="13" y="57"/>
                    </a:lnTo>
                    <a:lnTo>
                      <a:pt x="21" y="62"/>
                    </a:lnTo>
                    <a:lnTo>
                      <a:pt x="29" y="66"/>
                    </a:lnTo>
                    <a:lnTo>
                      <a:pt x="37" y="70"/>
                    </a:lnTo>
                    <a:lnTo>
                      <a:pt x="46" y="74"/>
                    </a:lnTo>
                    <a:lnTo>
                      <a:pt x="65" y="81"/>
                    </a:lnTo>
                    <a:lnTo>
                      <a:pt x="84" y="88"/>
                    </a:lnTo>
                    <a:lnTo>
                      <a:pt x="102" y="94"/>
                    </a:lnTo>
                    <a:lnTo>
                      <a:pt x="110" y="98"/>
                    </a:lnTo>
                    <a:lnTo>
                      <a:pt x="117" y="101"/>
                    </a:lnTo>
                    <a:lnTo>
                      <a:pt x="129" y="108"/>
                    </a:lnTo>
                    <a:lnTo>
                      <a:pt x="142" y="115"/>
                    </a:lnTo>
                    <a:lnTo>
                      <a:pt x="156" y="120"/>
                    </a:lnTo>
                    <a:lnTo>
                      <a:pt x="172" y="125"/>
                    </a:lnTo>
                    <a:lnTo>
                      <a:pt x="188" y="129"/>
                    </a:lnTo>
                    <a:lnTo>
                      <a:pt x="204" y="133"/>
                    </a:lnTo>
                    <a:lnTo>
                      <a:pt x="221" y="137"/>
                    </a:lnTo>
                    <a:lnTo>
                      <a:pt x="240" y="140"/>
                    </a:lnTo>
                    <a:lnTo>
                      <a:pt x="258" y="142"/>
                    </a:lnTo>
                    <a:lnTo>
                      <a:pt x="276" y="144"/>
                    </a:lnTo>
                    <a:lnTo>
                      <a:pt x="295" y="146"/>
                    </a:lnTo>
                    <a:lnTo>
                      <a:pt x="314" y="147"/>
                    </a:lnTo>
                    <a:lnTo>
                      <a:pt x="333" y="148"/>
                    </a:lnTo>
                    <a:lnTo>
                      <a:pt x="352" y="149"/>
                    </a:lnTo>
                    <a:lnTo>
                      <a:pt x="371" y="149"/>
                    </a:lnTo>
                    <a:lnTo>
                      <a:pt x="391" y="148"/>
                    </a:lnTo>
                    <a:lnTo>
                      <a:pt x="410" y="148"/>
                    </a:lnTo>
                    <a:lnTo>
                      <a:pt x="428" y="147"/>
                    </a:lnTo>
                    <a:lnTo>
                      <a:pt x="447" y="145"/>
                    </a:lnTo>
                    <a:lnTo>
                      <a:pt x="465" y="143"/>
                    </a:lnTo>
                    <a:lnTo>
                      <a:pt x="482" y="141"/>
                    </a:lnTo>
                    <a:lnTo>
                      <a:pt x="499" y="139"/>
                    </a:lnTo>
                    <a:lnTo>
                      <a:pt x="530" y="133"/>
                    </a:lnTo>
                    <a:lnTo>
                      <a:pt x="544" y="130"/>
                    </a:lnTo>
                    <a:lnTo>
                      <a:pt x="558" y="126"/>
                    </a:lnTo>
                    <a:lnTo>
                      <a:pt x="570" y="122"/>
                    </a:lnTo>
                    <a:lnTo>
                      <a:pt x="581" y="118"/>
                    </a:lnTo>
                    <a:lnTo>
                      <a:pt x="592" y="114"/>
                    </a:lnTo>
                    <a:lnTo>
                      <a:pt x="601" y="108"/>
                    </a:lnTo>
                    <a:lnTo>
                      <a:pt x="608" y="103"/>
                    </a:lnTo>
                    <a:lnTo>
                      <a:pt x="614" y="98"/>
                    </a:lnTo>
                    <a:close/>
                  </a:path>
                </a:pathLst>
              </a:custGeom>
              <a:solidFill>
                <a:srgbClr val="B6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4" name="Freeform 194"/>
              <p:cNvSpPr>
                <a:spLocks/>
              </p:cNvSpPr>
              <p:nvPr/>
            </p:nvSpPr>
            <p:spPr bwMode="auto">
              <a:xfrm>
                <a:off x="4028" y="2297"/>
                <a:ext cx="149" cy="107"/>
              </a:xfrm>
              <a:custGeom>
                <a:avLst/>
                <a:gdLst>
                  <a:gd name="T0" fmla="*/ 0 w 149"/>
                  <a:gd name="T1" fmla="*/ 103 h 107"/>
                  <a:gd name="T2" fmla="*/ 6 w 149"/>
                  <a:gd name="T3" fmla="*/ 92 h 107"/>
                  <a:gd name="T4" fmla="*/ 13 w 149"/>
                  <a:gd name="T5" fmla="*/ 82 h 107"/>
                  <a:gd name="T6" fmla="*/ 20 w 149"/>
                  <a:gd name="T7" fmla="*/ 72 h 107"/>
                  <a:gd name="T8" fmla="*/ 28 w 149"/>
                  <a:gd name="T9" fmla="*/ 62 h 107"/>
                  <a:gd name="T10" fmla="*/ 35 w 149"/>
                  <a:gd name="T11" fmla="*/ 53 h 107"/>
                  <a:gd name="T12" fmla="*/ 43 w 149"/>
                  <a:gd name="T13" fmla="*/ 45 h 107"/>
                  <a:gd name="T14" fmla="*/ 51 w 149"/>
                  <a:gd name="T15" fmla="*/ 37 h 107"/>
                  <a:gd name="T16" fmla="*/ 60 w 149"/>
                  <a:gd name="T17" fmla="*/ 29 h 107"/>
                  <a:gd name="T18" fmla="*/ 70 w 149"/>
                  <a:gd name="T19" fmla="*/ 22 h 107"/>
                  <a:gd name="T20" fmla="*/ 80 w 149"/>
                  <a:gd name="T21" fmla="*/ 17 h 107"/>
                  <a:gd name="T22" fmla="*/ 90 w 149"/>
                  <a:gd name="T23" fmla="*/ 12 h 107"/>
                  <a:gd name="T24" fmla="*/ 101 w 149"/>
                  <a:gd name="T25" fmla="*/ 8 h 107"/>
                  <a:gd name="T26" fmla="*/ 112 w 149"/>
                  <a:gd name="T27" fmla="*/ 4 h 107"/>
                  <a:gd name="T28" fmla="*/ 123 w 149"/>
                  <a:gd name="T29" fmla="*/ 2 h 107"/>
                  <a:gd name="T30" fmla="*/ 135 w 149"/>
                  <a:gd name="T31" fmla="*/ 1 h 107"/>
                  <a:gd name="T32" fmla="*/ 149 w 149"/>
                  <a:gd name="T33" fmla="*/ 0 h 107"/>
                  <a:gd name="T34" fmla="*/ 149 w 149"/>
                  <a:gd name="T35" fmla="*/ 6 h 107"/>
                  <a:gd name="T36" fmla="*/ 137 w 149"/>
                  <a:gd name="T37" fmla="*/ 6 h 107"/>
                  <a:gd name="T38" fmla="*/ 124 w 149"/>
                  <a:gd name="T39" fmla="*/ 8 h 107"/>
                  <a:gd name="T40" fmla="*/ 113 w 149"/>
                  <a:gd name="T41" fmla="*/ 10 h 107"/>
                  <a:gd name="T42" fmla="*/ 102 w 149"/>
                  <a:gd name="T43" fmla="*/ 13 h 107"/>
                  <a:gd name="T44" fmla="*/ 92 w 149"/>
                  <a:gd name="T45" fmla="*/ 17 h 107"/>
                  <a:gd name="T46" fmla="*/ 83 w 149"/>
                  <a:gd name="T47" fmla="*/ 22 h 107"/>
                  <a:gd name="T48" fmla="*/ 74 w 149"/>
                  <a:gd name="T49" fmla="*/ 27 h 107"/>
                  <a:gd name="T50" fmla="*/ 65 w 149"/>
                  <a:gd name="T51" fmla="*/ 33 h 107"/>
                  <a:gd name="T52" fmla="*/ 55 w 149"/>
                  <a:gd name="T53" fmla="*/ 41 h 107"/>
                  <a:gd name="T54" fmla="*/ 47 w 149"/>
                  <a:gd name="T55" fmla="*/ 49 h 107"/>
                  <a:gd name="T56" fmla="*/ 39 w 149"/>
                  <a:gd name="T57" fmla="*/ 57 h 107"/>
                  <a:gd name="T58" fmla="*/ 32 w 149"/>
                  <a:gd name="T59" fmla="*/ 66 h 107"/>
                  <a:gd name="T60" fmla="*/ 25 w 149"/>
                  <a:gd name="T61" fmla="*/ 75 h 107"/>
                  <a:gd name="T62" fmla="*/ 18 w 149"/>
                  <a:gd name="T63" fmla="*/ 85 h 107"/>
                  <a:gd name="T64" fmla="*/ 11 w 149"/>
                  <a:gd name="T65" fmla="*/ 96 h 107"/>
                  <a:gd name="T66" fmla="*/ 5 w 149"/>
                  <a:gd name="T67" fmla="*/ 107 h 107"/>
                  <a:gd name="T68" fmla="*/ 0 w 149"/>
                  <a:gd name="T69"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107">
                    <a:moveTo>
                      <a:pt x="0" y="103"/>
                    </a:moveTo>
                    <a:lnTo>
                      <a:pt x="6" y="92"/>
                    </a:lnTo>
                    <a:lnTo>
                      <a:pt x="13" y="82"/>
                    </a:lnTo>
                    <a:lnTo>
                      <a:pt x="20" y="72"/>
                    </a:lnTo>
                    <a:lnTo>
                      <a:pt x="28" y="62"/>
                    </a:lnTo>
                    <a:lnTo>
                      <a:pt x="35" y="53"/>
                    </a:lnTo>
                    <a:lnTo>
                      <a:pt x="43" y="45"/>
                    </a:lnTo>
                    <a:lnTo>
                      <a:pt x="51" y="37"/>
                    </a:lnTo>
                    <a:lnTo>
                      <a:pt x="60" y="29"/>
                    </a:lnTo>
                    <a:lnTo>
                      <a:pt x="70" y="22"/>
                    </a:lnTo>
                    <a:lnTo>
                      <a:pt x="80" y="17"/>
                    </a:lnTo>
                    <a:lnTo>
                      <a:pt x="90" y="12"/>
                    </a:lnTo>
                    <a:lnTo>
                      <a:pt x="101" y="8"/>
                    </a:lnTo>
                    <a:lnTo>
                      <a:pt x="112" y="4"/>
                    </a:lnTo>
                    <a:lnTo>
                      <a:pt x="123" y="2"/>
                    </a:lnTo>
                    <a:lnTo>
                      <a:pt x="135" y="1"/>
                    </a:lnTo>
                    <a:lnTo>
                      <a:pt x="149" y="0"/>
                    </a:lnTo>
                    <a:lnTo>
                      <a:pt x="149" y="6"/>
                    </a:lnTo>
                    <a:lnTo>
                      <a:pt x="137" y="6"/>
                    </a:lnTo>
                    <a:lnTo>
                      <a:pt x="124" y="8"/>
                    </a:lnTo>
                    <a:lnTo>
                      <a:pt x="113" y="10"/>
                    </a:lnTo>
                    <a:lnTo>
                      <a:pt x="102" y="13"/>
                    </a:lnTo>
                    <a:lnTo>
                      <a:pt x="92" y="17"/>
                    </a:lnTo>
                    <a:lnTo>
                      <a:pt x="83" y="22"/>
                    </a:lnTo>
                    <a:lnTo>
                      <a:pt x="74" y="27"/>
                    </a:lnTo>
                    <a:lnTo>
                      <a:pt x="65" y="33"/>
                    </a:lnTo>
                    <a:lnTo>
                      <a:pt x="55" y="41"/>
                    </a:lnTo>
                    <a:lnTo>
                      <a:pt x="47" y="49"/>
                    </a:lnTo>
                    <a:lnTo>
                      <a:pt x="39" y="57"/>
                    </a:lnTo>
                    <a:lnTo>
                      <a:pt x="32" y="66"/>
                    </a:lnTo>
                    <a:lnTo>
                      <a:pt x="25" y="75"/>
                    </a:lnTo>
                    <a:lnTo>
                      <a:pt x="18" y="85"/>
                    </a:lnTo>
                    <a:lnTo>
                      <a:pt x="11" y="96"/>
                    </a:lnTo>
                    <a:lnTo>
                      <a:pt x="5" y="10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5" name="Freeform 195"/>
              <p:cNvSpPr>
                <a:spLocks/>
              </p:cNvSpPr>
              <p:nvPr/>
            </p:nvSpPr>
            <p:spPr bwMode="auto">
              <a:xfrm>
                <a:off x="4177" y="2297"/>
                <a:ext cx="170" cy="107"/>
              </a:xfrm>
              <a:custGeom>
                <a:avLst/>
                <a:gdLst>
                  <a:gd name="T0" fmla="*/ 0 w 170"/>
                  <a:gd name="T1" fmla="*/ 0 h 107"/>
                  <a:gd name="T2" fmla="*/ 13 w 170"/>
                  <a:gd name="T3" fmla="*/ 1 h 107"/>
                  <a:gd name="T4" fmla="*/ 20 w 170"/>
                  <a:gd name="T5" fmla="*/ 1 h 107"/>
                  <a:gd name="T6" fmla="*/ 27 w 170"/>
                  <a:gd name="T7" fmla="*/ 2 h 107"/>
                  <a:gd name="T8" fmla="*/ 40 w 170"/>
                  <a:gd name="T9" fmla="*/ 5 h 107"/>
                  <a:gd name="T10" fmla="*/ 52 w 170"/>
                  <a:gd name="T11" fmla="*/ 8 h 107"/>
                  <a:gd name="T12" fmla="*/ 58 w 170"/>
                  <a:gd name="T13" fmla="*/ 10 h 107"/>
                  <a:gd name="T14" fmla="*/ 65 w 170"/>
                  <a:gd name="T15" fmla="*/ 12 h 107"/>
                  <a:gd name="T16" fmla="*/ 76 w 170"/>
                  <a:gd name="T17" fmla="*/ 17 h 107"/>
                  <a:gd name="T18" fmla="*/ 86 w 170"/>
                  <a:gd name="T19" fmla="*/ 23 h 107"/>
                  <a:gd name="T20" fmla="*/ 97 w 170"/>
                  <a:gd name="T21" fmla="*/ 30 h 107"/>
                  <a:gd name="T22" fmla="*/ 102 w 170"/>
                  <a:gd name="T23" fmla="*/ 33 h 107"/>
                  <a:gd name="T24" fmla="*/ 107 w 170"/>
                  <a:gd name="T25" fmla="*/ 38 h 107"/>
                  <a:gd name="T26" fmla="*/ 117 w 170"/>
                  <a:gd name="T27" fmla="*/ 46 h 107"/>
                  <a:gd name="T28" fmla="*/ 126 w 170"/>
                  <a:gd name="T29" fmla="*/ 54 h 107"/>
                  <a:gd name="T30" fmla="*/ 136 w 170"/>
                  <a:gd name="T31" fmla="*/ 63 h 107"/>
                  <a:gd name="T32" fmla="*/ 145 w 170"/>
                  <a:gd name="T33" fmla="*/ 72 h 107"/>
                  <a:gd name="T34" fmla="*/ 153 w 170"/>
                  <a:gd name="T35" fmla="*/ 82 h 107"/>
                  <a:gd name="T36" fmla="*/ 170 w 170"/>
                  <a:gd name="T37" fmla="*/ 103 h 107"/>
                  <a:gd name="T38" fmla="*/ 165 w 170"/>
                  <a:gd name="T39" fmla="*/ 107 h 107"/>
                  <a:gd name="T40" fmla="*/ 149 w 170"/>
                  <a:gd name="T41" fmla="*/ 86 h 107"/>
                  <a:gd name="T42" fmla="*/ 140 w 170"/>
                  <a:gd name="T43" fmla="*/ 76 h 107"/>
                  <a:gd name="T44" fmla="*/ 132 w 170"/>
                  <a:gd name="T45" fmla="*/ 67 h 107"/>
                  <a:gd name="T46" fmla="*/ 122 w 170"/>
                  <a:gd name="T47" fmla="*/ 58 h 107"/>
                  <a:gd name="T48" fmla="*/ 113 w 170"/>
                  <a:gd name="T49" fmla="*/ 50 h 107"/>
                  <a:gd name="T50" fmla="*/ 104 w 170"/>
                  <a:gd name="T51" fmla="*/ 42 h 107"/>
                  <a:gd name="T52" fmla="*/ 99 w 170"/>
                  <a:gd name="T53" fmla="*/ 39 h 107"/>
                  <a:gd name="T54" fmla="*/ 94 w 170"/>
                  <a:gd name="T55" fmla="*/ 34 h 107"/>
                  <a:gd name="T56" fmla="*/ 84 w 170"/>
                  <a:gd name="T57" fmla="*/ 28 h 107"/>
                  <a:gd name="T58" fmla="*/ 73 w 170"/>
                  <a:gd name="T59" fmla="*/ 22 h 107"/>
                  <a:gd name="T60" fmla="*/ 62 w 170"/>
                  <a:gd name="T61" fmla="*/ 18 h 107"/>
                  <a:gd name="T62" fmla="*/ 56 w 170"/>
                  <a:gd name="T63" fmla="*/ 15 h 107"/>
                  <a:gd name="T64" fmla="*/ 50 w 170"/>
                  <a:gd name="T65" fmla="*/ 13 h 107"/>
                  <a:gd name="T66" fmla="*/ 38 w 170"/>
                  <a:gd name="T67" fmla="*/ 10 h 107"/>
                  <a:gd name="T68" fmla="*/ 26 w 170"/>
                  <a:gd name="T69" fmla="*/ 8 h 107"/>
                  <a:gd name="T70" fmla="*/ 20 w 170"/>
                  <a:gd name="T71" fmla="*/ 7 h 107"/>
                  <a:gd name="T72" fmla="*/ 13 w 170"/>
                  <a:gd name="T73" fmla="*/ 6 h 107"/>
                  <a:gd name="T74" fmla="*/ 0 w 170"/>
                  <a:gd name="T75" fmla="*/ 6 h 107"/>
                  <a:gd name="T76" fmla="*/ 0 w 170"/>
                  <a:gd name="T7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07">
                    <a:moveTo>
                      <a:pt x="0" y="0"/>
                    </a:moveTo>
                    <a:lnTo>
                      <a:pt x="13" y="1"/>
                    </a:lnTo>
                    <a:lnTo>
                      <a:pt x="20" y="1"/>
                    </a:lnTo>
                    <a:lnTo>
                      <a:pt x="27" y="2"/>
                    </a:lnTo>
                    <a:lnTo>
                      <a:pt x="40" y="5"/>
                    </a:lnTo>
                    <a:lnTo>
                      <a:pt x="52" y="8"/>
                    </a:lnTo>
                    <a:lnTo>
                      <a:pt x="58" y="10"/>
                    </a:lnTo>
                    <a:lnTo>
                      <a:pt x="65" y="12"/>
                    </a:lnTo>
                    <a:lnTo>
                      <a:pt x="76" y="17"/>
                    </a:lnTo>
                    <a:lnTo>
                      <a:pt x="86" y="23"/>
                    </a:lnTo>
                    <a:lnTo>
                      <a:pt x="97" y="30"/>
                    </a:lnTo>
                    <a:lnTo>
                      <a:pt x="102" y="33"/>
                    </a:lnTo>
                    <a:lnTo>
                      <a:pt x="107" y="38"/>
                    </a:lnTo>
                    <a:lnTo>
                      <a:pt x="117" y="46"/>
                    </a:lnTo>
                    <a:lnTo>
                      <a:pt x="126" y="54"/>
                    </a:lnTo>
                    <a:lnTo>
                      <a:pt x="136" y="63"/>
                    </a:lnTo>
                    <a:lnTo>
                      <a:pt x="145" y="72"/>
                    </a:lnTo>
                    <a:lnTo>
                      <a:pt x="153" y="82"/>
                    </a:lnTo>
                    <a:lnTo>
                      <a:pt x="170" y="103"/>
                    </a:lnTo>
                    <a:lnTo>
                      <a:pt x="165" y="107"/>
                    </a:lnTo>
                    <a:lnTo>
                      <a:pt x="149" y="86"/>
                    </a:lnTo>
                    <a:lnTo>
                      <a:pt x="140" y="76"/>
                    </a:lnTo>
                    <a:lnTo>
                      <a:pt x="132" y="67"/>
                    </a:lnTo>
                    <a:lnTo>
                      <a:pt x="122" y="58"/>
                    </a:lnTo>
                    <a:lnTo>
                      <a:pt x="113" y="50"/>
                    </a:lnTo>
                    <a:lnTo>
                      <a:pt x="104" y="42"/>
                    </a:lnTo>
                    <a:lnTo>
                      <a:pt x="99" y="39"/>
                    </a:lnTo>
                    <a:lnTo>
                      <a:pt x="94" y="34"/>
                    </a:lnTo>
                    <a:lnTo>
                      <a:pt x="84" y="28"/>
                    </a:lnTo>
                    <a:lnTo>
                      <a:pt x="73" y="22"/>
                    </a:lnTo>
                    <a:lnTo>
                      <a:pt x="62" y="18"/>
                    </a:lnTo>
                    <a:lnTo>
                      <a:pt x="56" y="15"/>
                    </a:lnTo>
                    <a:lnTo>
                      <a:pt x="50" y="13"/>
                    </a:lnTo>
                    <a:lnTo>
                      <a:pt x="38" y="10"/>
                    </a:lnTo>
                    <a:lnTo>
                      <a:pt x="26" y="8"/>
                    </a:lnTo>
                    <a:lnTo>
                      <a:pt x="20" y="7"/>
                    </a:lnTo>
                    <a:lnTo>
                      <a:pt x="13"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6" name="Freeform 196"/>
              <p:cNvSpPr>
                <a:spLocks/>
              </p:cNvSpPr>
              <p:nvPr/>
            </p:nvSpPr>
            <p:spPr bwMode="auto">
              <a:xfrm>
                <a:off x="4177" y="2297"/>
                <a:ext cx="1" cy="6"/>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7" name="Freeform 197"/>
              <p:cNvSpPr>
                <a:spLocks/>
              </p:cNvSpPr>
              <p:nvPr/>
            </p:nvSpPr>
            <p:spPr bwMode="auto">
              <a:xfrm>
                <a:off x="3875" y="2496"/>
                <a:ext cx="266" cy="107"/>
              </a:xfrm>
              <a:custGeom>
                <a:avLst/>
                <a:gdLst>
                  <a:gd name="T0" fmla="*/ 0 w 266"/>
                  <a:gd name="T1" fmla="*/ 103 h 107"/>
                  <a:gd name="T2" fmla="*/ 9 w 266"/>
                  <a:gd name="T3" fmla="*/ 96 h 107"/>
                  <a:gd name="T4" fmla="*/ 16 w 266"/>
                  <a:gd name="T5" fmla="*/ 89 h 107"/>
                  <a:gd name="T6" fmla="*/ 23 w 266"/>
                  <a:gd name="T7" fmla="*/ 82 h 107"/>
                  <a:gd name="T8" fmla="*/ 31 w 266"/>
                  <a:gd name="T9" fmla="*/ 76 h 107"/>
                  <a:gd name="T10" fmla="*/ 45 w 266"/>
                  <a:gd name="T11" fmla="*/ 64 h 107"/>
                  <a:gd name="T12" fmla="*/ 52 w 266"/>
                  <a:gd name="T13" fmla="*/ 58 h 107"/>
                  <a:gd name="T14" fmla="*/ 60 w 266"/>
                  <a:gd name="T15" fmla="*/ 53 h 107"/>
                  <a:gd name="T16" fmla="*/ 76 w 266"/>
                  <a:gd name="T17" fmla="*/ 44 h 107"/>
                  <a:gd name="T18" fmla="*/ 90 w 266"/>
                  <a:gd name="T19" fmla="*/ 35 h 107"/>
                  <a:gd name="T20" fmla="*/ 106 w 266"/>
                  <a:gd name="T21" fmla="*/ 28 h 107"/>
                  <a:gd name="T22" fmla="*/ 122 w 266"/>
                  <a:gd name="T23" fmla="*/ 22 h 107"/>
                  <a:gd name="T24" fmla="*/ 137 w 266"/>
                  <a:gd name="T25" fmla="*/ 16 h 107"/>
                  <a:gd name="T26" fmla="*/ 147 w 266"/>
                  <a:gd name="T27" fmla="*/ 14 h 107"/>
                  <a:gd name="T28" fmla="*/ 155 w 266"/>
                  <a:gd name="T29" fmla="*/ 12 h 107"/>
                  <a:gd name="T30" fmla="*/ 172 w 266"/>
                  <a:gd name="T31" fmla="*/ 8 h 107"/>
                  <a:gd name="T32" fmla="*/ 189 w 266"/>
                  <a:gd name="T33" fmla="*/ 5 h 107"/>
                  <a:gd name="T34" fmla="*/ 207 w 266"/>
                  <a:gd name="T35" fmla="*/ 3 h 107"/>
                  <a:gd name="T36" fmla="*/ 218 w 266"/>
                  <a:gd name="T37" fmla="*/ 2 h 107"/>
                  <a:gd name="T38" fmla="*/ 227 w 266"/>
                  <a:gd name="T39" fmla="*/ 1 h 107"/>
                  <a:gd name="T40" fmla="*/ 246 w 266"/>
                  <a:gd name="T41" fmla="*/ 0 h 107"/>
                  <a:gd name="T42" fmla="*/ 266 w 266"/>
                  <a:gd name="T43" fmla="*/ 0 h 107"/>
                  <a:gd name="T44" fmla="*/ 266 w 266"/>
                  <a:gd name="T45" fmla="*/ 6 h 107"/>
                  <a:gd name="T46" fmla="*/ 246 w 266"/>
                  <a:gd name="T47" fmla="*/ 6 h 107"/>
                  <a:gd name="T48" fmla="*/ 227 w 266"/>
                  <a:gd name="T49" fmla="*/ 7 h 107"/>
                  <a:gd name="T50" fmla="*/ 218 w 266"/>
                  <a:gd name="T51" fmla="*/ 8 h 107"/>
                  <a:gd name="T52" fmla="*/ 208 w 266"/>
                  <a:gd name="T53" fmla="*/ 8 h 107"/>
                  <a:gd name="T54" fmla="*/ 190 w 266"/>
                  <a:gd name="T55" fmla="*/ 11 h 107"/>
                  <a:gd name="T56" fmla="*/ 173 w 266"/>
                  <a:gd name="T57" fmla="*/ 14 h 107"/>
                  <a:gd name="T58" fmla="*/ 156 w 266"/>
                  <a:gd name="T59" fmla="*/ 17 h 107"/>
                  <a:gd name="T60" fmla="*/ 148 w 266"/>
                  <a:gd name="T61" fmla="*/ 19 h 107"/>
                  <a:gd name="T62" fmla="*/ 139 w 266"/>
                  <a:gd name="T63" fmla="*/ 22 h 107"/>
                  <a:gd name="T64" fmla="*/ 123 w 266"/>
                  <a:gd name="T65" fmla="*/ 27 h 107"/>
                  <a:gd name="T66" fmla="*/ 108 w 266"/>
                  <a:gd name="T67" fmla="*/ 33 h 107"/>
                  <a:gd name="T68" fmla="*/ 93 w 266"/>
                  <a:gd name="T69" fmla="*/ 40 h 107"/>
                  <a:gd name="T70" fmla="*/ 78 w 266"/>
                  <a:gd name="T71" fmla="*/ 49 h 107"/>
                  <a:gd name="T72" fmla="*/ 63 w 266"/>
                  <a:gd name="T73" fmla="*/ 58 h 107"/>
                  <a:gd name="T74" fmla="*/ 56 w 266"/>
                  <a:gd name="T75" fmla="*/ 63 h 107"/>
                  <a:gd name="T76" fmla="*/ 48 w 266"/>
                  <a:gd name="T77" fmla="*/ 68 h 107"/>
                  <a:gd name="T78" fmla="*/ 34 w 266"/>
                  <a:gd name="T79" fmla="*/ 80 h 107"/>
                  <a:gd name="T80" fmla="*/ 27 w 266"/>
                  <a:gd name="T81" fmla="*/ 87 h 107"/>
                  <a:gd name="T82" fmla="*/ 20 w 266"/>
                  <a:gd name="T83" fmla="*/ 93 h 107"/>
                  <a:gd name="T84" fmla="*/ 13 w 266"/>
                  <a:gd name="T85" fmla="*/ 100 h 107"/>
                  <a:gd name="T86" fmla="*/ 5 w 266"/>
                  <a:gd name="T87" fmla="*/ 107 h 107"/>
                  <a:gd name="T88" fmla="*/ 0 w 266"/>
                  <a:gd name="T89"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6" h="107">
                    <a:moveTo>
                      <a:pt x="0" y="103"/>
                    </a:moveTo>
                    <a:lnTo>
                      <a:pt x="9" y="96"/>
                    </a:lnTo>
                    <a:lnTo>
                      <a:pt x="16" y="89"/>
                    </a:lnTo>
                    <a:lnTo>
                      <a:pt x="23" y="82"/>
                    </a:lnTo>
                    <a:lnTo>
                      <a:pt x="31" y="76"/>
                    </a:lnTo>
                    <a:lnTo>
                      <a:pt x="45" y="64"/>
                    </a:lnTo>
                    <a:lnTo>
                      <a:pt x="52" y="58"/>
                    </a:lnTo>
                    <a:lnTo>
                      <a:pt x="60" y="53"/>
                    </a:lnTo>
                    <a:lnTo>
                      <a:pt x="76" y="44"/>
                    </a:lnTo>
                    <a:lnTo>
                      <a:pt x="90" y="35"/>
                    </a:lnTo>
                    <a:lnTo>
                      <a:pt x="106" y="28"/>
                    </a:lnTo>
                    <a:lnTo>
                      <a:pt x="122" y="22"/>
                    </a:lnTo>
                    <a:lnTo>
                      <a:pt x="137" y="16"/>
                    </a:lnTo>
                    <a:lnTo>
                      <a:pt x="147" y="14"/>
                    </a:lnTo>
                    <a:lnTo>
                      <a:pt x="155" y="12"/>
                    </a:lnTo>
                    <a:lnTo>
                      <a:pt x="172" y="8"/>
                    </a:lnTo>
                    <a:lnTo>
                      <a:pt x="189" y="5"/>
                    </a:lnTo>
                    <a:lnTo>
                      <a:pt x="207" y="3"/>
                    </a:lnTo>
                    <a:lnTo>
                      <a:pt x="218" y="2"/>
                    </a:lnTo>
                    <a:lnTo>
                      <a:pt x="227" y="1"/>
                    </a:lnTo>
                    <a:lnTo>
                      <a:pt x="246" y="0"/>
                    </a:lnTo>
                    <a:lnTo>
                      <a:pt x="266" y="0"/>
                    </a:lnTo>
                    <a:lnTo>
                      <a:pt x="266" y="6"/>
                    </a:lnTo>
                    <a:lnTo>
                      <a:pt x="246" y="6"/>
                    </a:lnTo>
                    <a:lnTo>
                      <a:pt x="227" y="7"/>
                    </a:lnTo>
                    <a:lnTo>
                      <a:pt x="218" y="8"/>
                    </a:lnTo>
                    <a:lnTo>
                      <a:pt x="208" y="8"/>
                    </a:lnTo>
                    <a:lnTo>
                      <a:pt x="190" y="11"/>
                    </a:lnTo>
                    <a:lnTo>
                      <a:pt x="173" y="14"/>
                    </a:lnTo>
                    <a:lnTo>
                      <a:pt x="156" y="17"/>
                    </a:lnTo>
                    <a:lnTo>
                      <a:pt x="148" y="19"/>
                    </a:lnTo>
                    <a:lnTo>
                      <a:pt x="139" y="22"/>
                    </a:lnTo>
                    <a:lnTo>
                      <a:pt x="123" y="27"/>
                    </a:lnTo>
                    <a:lnTo>
                      <a:pt x="108" y="33"/>
                    </a:lnTo>
                    <a:lnTo>
                      <a:pt x="93" y="40"/>
                    </a:lnTo>
                    <a:lnTo>
                      <a:pt x="78" y="49"/>
                    </a:lnTo>
                    <a:lnTo>
                      <a:pt x="63" y="58"/>
                    </a:lnTo>
                    <a:lnTo>
                      <a:pt x="56" y="63"/>
                    </a:lnTo>
                    <a:lnTo>
                      <a:pt x="48" y="68"/>
                    </a:lnTo>
                    <a:lnTo>
                      <a:pt x="34" y="80"/>
                    </a:lnTo>
                    <a:lnTo>
                      <a:pt x="27" y="87"/>
                    </a:lnTo>
                    <a:lnTo>
                      <a:pt x="20" y="93"/>
                    </a:lnTo>
                    <a:lnTo>
                      <a:pt x="13" y="100"/>
                    </a:lnTo>
                    <a:lnTo>
                      <a:pt x="5" y="107"/>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8" name="Freeform 198"/>
              <p:cNvSpPr>
                <a:spLocks/>
              </p:cNvSpPr>
              <p:nvPr/>
            </p:nvSpPr>
            <p:spPr bwMode="auto">
              <a:xfrm>
                <a:off x="4141" y="2496"/>
                <a:ext cx="330" cy="91"/>
              </a:xfrm>
              <a:custGeom>
                <a:avLst/>
                <a:gdLst>
                  <a:gd name="T0" fmla="*/ 0 w 330"/>
                  <a:gd name="T1" fmla="*/ 0 h 91"/>
                  <a:gd name="T2" fmla="*/ 12 w 330"/>
                  <a:gd name="T3" fmla="*/ 0 h 91"/>
                  <a:gd name="T4" fmla="*/ 25 w 330"/>
                  <a:gd name="T5" fmla="*/ 1 h 91"/>
                  <a:gd name="T6" fmla="*/ 36 w 330"/>
                  <a:gd name="T7" fmla="*/ 2 h 91"/>
                  <a:gd name="T8" fmla="*/ 47 w 330"/>
                  <a:gd name="T9" fmla="*/ 3 h 91"/>
                  <a:gd name="T10" fmla="*/ 58 w 330"/>
                  <a:gd name="T11" fmla="*/ 5 h 91"/>
                  <a:gd name="T12" fmla="*/ 69 w 330"/>
                  <a:gd name="T13" fmla="*/ 7 h 91"/>
                  <a:gd name="T14" fmla="*/ 89 w 330"/>
                  <a:gd name="T15" fmla="*/ 12 h 91"/>
                  <a:gd name="T16" fmla="*/ 110 w 330"/>
                  <a:gd name="T17" fmla="*/ 18 h 91"/>
                  <a:gd name="T18" fmla="*/ 128 w 330"/>
                  <a:gd name="T19" fmla="*/ 24 h 91"/>
                  <a:gd name="T20" fmla="*/ 147 w 330"/>
                  <a:gd name="T21" fmla="*/ 31 h 91"/>
                  <a:gd name="T22" fmla="*/ 165 w 330"/>
                  <a:gd name="T23" fmla="*/ 39 h 91"/>
                  <a:gd name="T24" fmla="*/ 203 w 330"/>
                  <a:gd name="T25" fmla="*/ 53 h 91"/>
                  <a:gd name="T26" fmla="*/ 222 w 330"/>
                  <a:gd name="T27" fmla="*/ 60 h 91"/>
                  <a:gd name="T28" fmla="*/ 242 w 330"/>
                  <a:gd name="T29" fmla="*/ 67 h 91"/>
                  <a:gd name="T30" fmla="*/ 262 w 330"/>
                  <a:gd name="T31" fmla="*/ 73 h 91"/>
                  <a:gd name="T32" fmla="*/ 284 w 330"/>
                  <a:gd name="T33" fmla="*/ 79 h 91"/>
                  <a:gd name="T34" fmla="*/ 294 w 330"/>
                  <a:gd name="T35" fmla="*/ 81 h 91"/>
                  <a:gd name="T36" fmla="*/ 305 w 330"/>
                  <a:gd name="T37" fmla="*/ 83 h 91"/>
                  <a:gd name="T38" fmla="*/ 318 w 330"/>
                  <a:gd name="T39" fmla="*/ 84 h 91"/>
                  <a:gd name="T40" fmla="*/ 330 w 330"/>
                  <a:gd name="T41" fmla="*/ 85 h 91"/>
                  <a:gd name="T42" fmla="*/ 329 w 330"/>
                  <a:gd name="T43" fmla="*/ 91 h 91"/>
                  <a:gd name="T44" fmla="*/ 317 w 330"/>
                  <a:gd name="T45" fmla="*/ 90 h 91"/>
                  <a:gd name="T46" fmla="*/ 305 w 330"/>
                  <a:gd name="T47" fmla="*/ 88 h 91"/>
                  <a:gd name="T48" fmla="*/ 293 w 330"/>
                  <a:gd name="T49" fmla="*/ 87 h 91"/>
                  <a:gd name="T50" fmla="*/ 282 w 330"/>
                  <a:gd name="T51" fmla="*/ 84 h 91"/>
                  <a:gd name="T52" fmla="*/ 261 w 330"/>
                  <a:gd name="T53" fmla="*/ 79 h 91"/>
                  <a:gd name="T54" fmla="*/ 240 w 330"/>
                  <a:gd name="T55" fmla="*/ 72 h 91"/>
                  <a:gd name="T56" fmla="*/ 220 w 330"/>
                  <a:gd name="T57" fmla="*/ 66 h 91"/>
                  <a:gd name="T58" fmla="*/ 201 w 330"/>
                  <a:gd name="T59" fmla="*/ 59 h 91"/>
                  <a:gd name="T60" fmla="*/ 163 w 330"/>
                  <a:gd name="T61" fmla="*/ 44 h 91"/>
                  <a:gd name="T62" fmla="*/ 145 w 330"/>
                  <a:gd name="T63" fmla="*/ 37 h 91"/>
                  <a:gd name="T64" fmla="*/ 127 w 330"/>
                  <a:gd name="T65" fmla="*/ 30 h 91"/>
                  <a:gd name="T66" fmla="*/ 108 w 330"/>
                  <a:gd name="T67" fmla="*/ 23 h 91"/>
                  <a:gd name="T68" fmla="*/ 88 w 330"/>
                  <a:gd name="T69" fmla="*/ 17 h 91"/>
                  <a:gd name="T70" fmla="*/ 67 w 330"/>
                  <a:gd name="T71" fmla="*/ 12 h 91"/>
                  <a:gd name="T72" fmla="*/ 57 w 330"/>
                  <a:gd name="T73" fmla="*/ 11 h 91"/>
                  <a:gd name="T74" fmla="*/ 47 w 330"/>
                  <a:gd name="T75" fmla="*/ 9 h 91"/>
                  <a:gd name="T76" fmla="*/ 36 w 330"/>
                  <a:gd name="T77" fmla="*/ 8 h 91"/>
                  <a:gd name="T78" fmla="*/ 24 w 330"/>
                  <a:gd name="T79" fmla="*/ 7 h 91"/>
                  <a:gd name="T80" fmla="*/ 12 w 330"/>
                  <a:gd name="T81" fmla="*/ 6 h 91"/>
                  <a:gd name="T82" fmla="*/ 0 w 330"/>
                  <a:gd name="T83" fmla="*/ 6 h 91"/>
                  <a:gd name="T84" fmla="*/ 0 w 330"/>
                  <a:gd name="T8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0" h="91">
                    <a:moveTo>
                      <a:pt x="0" y="0"/>
                    </a:moveTo>
                    <a:lnTo>
                      <a:pt x="12" y="0"/>
                    </a:lnTo>
                    <a:lnTo>
                      <a:pt x="25" y="1"/>
                    </a:lnTo>
                    <a:lnTo>
                      <a:pt x="36" y="2"/>
                    </a:lnTo>
                    <a:lnTo>
                      <a:pt x="47" y="3"/>
                    </a:lnTo>
                    <a:lnTo>
                      <a:pt x="58" y="5"/>
                    </a:lnTo>
                    <a:lnTo>
                      <a:pt x="69" y="7"/>
                    </a:lnTo>
                    <a:lnTo>
                      <a:pt x="89" y="12"/>
                    </a:lnTo>
                    <a:lnTo>
                      <a:pt x="110" y="18"/>
                    </a:lnTo>
                    <a:lnTo>
                      <a:pt x="128" y="24"/>
                    </a:lnTo>
                    <a:lnTo>
                      <a:pt x="147" y="31"/>
                    </a:lnTo>
                    <a:lnTo>
                      <a:pt x="165" y="39"/>
                    </a:lnTo>
                    <a:lnTo>
                      <a:pt x="203" y="53"/>
                    </a:lnTo>
                    <a:lnTo>
                      <a:pt x="222" y="60"/>
                    </a:lnTo>
                    <a:lnTo>
                      <a:pt x="242" y="67"/>
                    </a:lnTo>
                    <a:lnTo>
                      <a:pt x="262" y="73"/>
                    </a:lnTo>
                    <a:lnTo>
                      <a:pt x="284" y="79"/>
                    </a:lnTo>
                    <a:lnTo>
                      <a:pt x="294" y="81"/>
                    </a:lnTo>
                    <a:lnTo>
                      <a:pt x="305" y="83"/>
                    </a:lnTo>
                    <a:lnTo>
                      <a:pt x="318" y="84"/>
                    </a:lnTo>
                    <a:lnTo>
                      <a:pt x="330" y="85"/>
                    </a:lnTo>
                    <a:lnTo>
                      <a:pt x="329" y="91"/>
                    </a:lnTo>
                    <a:lnTo>
                      <a:pt x="317" y="90"/>
                    </a:lnTo>
                    <a:lnTo>
                      <a:pt x="305" y="88"/>
                    </a:lnTo>
                    <a:lnTo>
                      <a:pt x="293" y="87"/>
                    </a:lnTo>
                    <a:lnTo>
                      <a:pt x="282" y="84"/>
                    </a:lnTo>
                    <a:lnTo>
                      <a:pt x="261" y="79"/>
                    </a:lnTo>
                    <a:lnTo>
                      <a:pt x="240" y="72"/>
                    </a:lnTo>
                    <a:lnTo>
                      <a:pt x="220" y="66"/>
                    </a:lnTo>
                    <a:lnTo>
                      <a:pt x="201" y="59"/>
                    </a:lnTo>
                    <a:lnTo>
                      <a:pt x="163" y="44"/>
                    </a:lnTo>
                    <a:lnTo>
                      <a:pt x="145" y="37"/>
                    </a:lnTo>
                    <a:lnTo>
                      <a:pt x="127" y="30"/>
                    </a:lnTo>
                    <a:lnTo>
                      <a:pt x="108" y="23"/>
                    </a:lnTo>
                    <a:lnTo>
                      <a:pt x="88" y="17"/>
                    </a:lnTo>
                    <a:lnTo>
                      <a:pt x="67" y="12"/>
                    </a:lnTo>
                    <a:lnTo>
                      <a:pt x="57" y="11"/>
                    </a:lnTo>
                    <a:lnTo>
                      <a:pt x="47" y="9"/>
                    </a:lnTo>
                    <a:lnTo>
                      <a:pt x="36" y="8"/>
                    </a:lnTo>
                    <a:lnTo>
                      <a:pt x="24" y="7"/>
                    </a:lnTo>
                    <a:lnTo>
                      <a:pt x="12"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19" name="Freeform 199"/>
              <p:cNvSpPr>
                <a:spLocks/>
              </p:cNvSpPr>
              <p:nvPr/>
            </p:nvSpPr>
            <p:spPr bwMode="auto">
              <a:xfrm>
                <a:off x="4141" y="2496"/>
                <a:ext cx="1" cy="6"/>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0" name="Freeform 200"/>
              <p:cNvSpPr>
                <a:spLocks/>
              </p:cNvSpPr>
              <p:nvPr/>
            </p:nvSpPr>
            <p:spPr bwMode="auto">
              <a:xfrm>
                <a:off x="4036" y="2308"/>
                <a:ext cx="312" cy="111"/>
              </a:xfrm>
              <a:custGeom>
                <a:avLst/>
                <a:gdLst>
                  <a:gd name="T0" fmla="*/ 0 w 312"/>
                  <a:gd name="T1" fmla="*/ 85 h 111"/>
                  <a:gd name="T2" fmla="*/ 4 w 312"/>
                  <a:gd name="T3" fmla="*/ 77 h 111"/>
                  <a:gd name="T4" fmla="*/ 8 w 312"/>
                  <a:gd name="T5" fmla="*/ 70 h 111"/>
                  <a:gd name="T6" fmla="*/ 13 w 312"/>
                  <a:gd name="T7" fmla="*/ 62 h 111"/>
                  <a:gd name="T8" fmla="*/ 18 w 312"/>
                  <a:gd name="T9" fmla="*/ 55 h 111"/>
                  <a:gd name="T10" fmla="*/ 24 w 312"/>
                  <a:gd name="T11" fmla="*/ 49 h 111"/>
                  <a:gd name="T12" fmla="*/ 31 w 312"/>
                  <a:gd name="T13" fmla="*/ 42 h 111"/>
                  <a:gd name="T14" fmla="*/ 38 w 312"/>
                  <a:gd name="T15" fmla="*/ 36 h 111"/>
                  <a:gd name="T16" fmla="*/ 45 w 312"/>
                  <a:gd name="T17" fmla="*/ 31 h 111"/>
                  <a:gd name="T18" fmla="*/ 52 w 312"/>
                  <a:gd name="T19" fmla="*/ 25 h 111"/>
                  <a:gd name="T20" fmla="*/ 61 w 312"/>
                  <a:gd name="T21" fmla="*/ 20 h 111"/>
                  <a:gd name="T22" fmla="*/ 69 w 312"/>
                  <a:gd name="T23" fmla="*/ 15 h 111"/>
                  <a:gd name="T24" fmla="*/ 78 w 312"/>
                  <a:gd name="T25" fmla="*/ 11 h 111"/>
                  <a:gd name="T26" fmla="*/ 86 w 312"/>
                  <a:gd name="T27" fmla="*/ 8 h 111"/>
                  <a:gd name="T28" fmla="*/ 94 w 312"/>
                  <a:gd name="T29" fmla="*/ 5 h 111"/>
                  <a:gd name="T30" fmla="*/ 111 w 312"/>
                  <a:gd name="T31" fmla="*/ 0 h 111"/>
                  <a:gd name="T32" fmla="*/ 181 w 312"/>
                  <a:gd name="T33" fmla="*/ 0 h 111"/>
                  <a:gd name="T34" fmla="*/ 192 w 312"/>
                  <a:gd name="T35" fmla="*/ 2 h 111"/>
                  <a:gd name="T36" fmla="*/ 204 w 312"/>
                  <a:gd name="T37" fmla="*/ 5 h 111"/>
                  <a:gd name="T38" fmla="*/ 215 w 312"/>
                  <a:gd name="T39" fmla="*/ 8 h 111"/>
                  <a:gd name="T40" fmla="*/ 225 w 312"/>
                  <a:gd name="T41" fmla="*/ 11 h 111"/>
                  <a:gd name="T42" fmla="*/ 235 w 312"/>
                  <a:gd name="T43" fmla="*/ 15 h 111"/>
                  <a:gd name="T44" fmla="*/ 244 w 312"/>
                  <a:gd name="T45" fmla="*/ 20 h 111"/>
                  <a:gd name="T46" fmla="*/ 253 w 312"/>
                  <a:gd name="T47" fmla="*/ 26 h 111"/>
                  <a:gd name="T48" fmla="*/ 261 w 312"/>
                  <a:gd name="T49" fmla="*/ 31 h 111"/>
                  <a:gd name="T50" fmla="*/ 269 w 312"/>
                  <a:gd name="T51" fmla="*/ 38 h 111"/>
                  <a:gd name="T52" fmla="*/ 277 w 312"/>
                  <a:gd name="T53" fmla="*/ 44 h 111"/>
                  <a:gd name="T54" fmla="*/ 284 w 312"/>
                  <a:gd name="T55" fmla="*/ 52 h 111"/>
                  <a:gd name="T56" fmla="*/ 290 w 312"/>
                  <a:gd name="T57" fmla="*/ 60 h 111"/>
                  <a:gd name="T58" fmla="*/ 295 w 312"/>
                  <a:gd name="T59" fmla="*/ 68 h 111"/>
                  <a:gd name="T60" fmla="*/ 300 w 312"/>
                  <a:gd name="T61" fmla="*/ 78 h 111"/>
                  <a:gd name="T62" fmla="*/ 305 w 312"/>
                  <a:gd name="T63" fmla="*/ 88 h 111"/>
                  <a:gd name="T64" fmla="*/ 309 w 312"/>
                  <a:gd name="T65" fmla="*/ 99 h 111"/>
                  <a:gd name="T66" fmla="*/ 312 w 312"/>
                  <a:gd name="T67" fmla="*/ 111 h 111"/>
                  <a:gd name="T68" fmla="*/ 305 w 312"/>
                  <a:gd name="T69" fmla="*/ 103 h 111"/>
                  <a:gd name="T70" fmla="*/ 298 w 312"/>
                  <a:gd name="T71" fmla="*/ 97 h 111"/>
                  <a:gd name="T72" fmla="*/ 291 w 312"/>
                  <a:gd name="T73" fmla="*/ 92 h 111"/>
                  <a:gd name="T74" fmla="*/ 283 w 312"/>
                  <a:gd name="T75" fmla="*/ 87 h 111"/>
                  <a:gd name="T76" fmla="*/ 276 w 312"/>
                  <a:gd name="T77" fmla="*/ 83 h 111"/>
                  <a:gd name="T78" fmla="*/ 268 w 312"/>
                  <a:gd name="T79" fmla="*/ 79 h 111"/>
                  <a:gd name="T80" fmla="*/ 261 w 312"/>
                  <a:gd name="T81" fmla="*/ 75 h 111"/>
                  <a:gd name="T82" fmla="*/ 253 w 312"/>
                  <a:gd name="T83" fmla="*/ 72 h 111"/>
                  <a:gd name="T84" fmla="*/ 238 w 312"/>
                  <a:gd name="T85" fmla="*/ 67 h 111"/>
                  <a:gd name="T86" fmla="*/ 221 w 312"/>
                  <a:gd name="T87" fmla="*/ 62 h 111"/>
                  <a:gd name="T88" fmla="*/ 184 w 312"/>
                  <a:gd name="T89" fmla="*/ 53 h 111"/>
                  <a:gd name="T90" fmla="*/ 111 w 312"/>
                  <a:gd name="T91" fmla="*/ 53 h 111"/>
                  <a:gd name="T92" fmla="*/ 103 w 312"/>
                  <a:gd name="T93" fmla="*/ 55 h 111"/>
                  <a:gd name="T94" fmla="*/ 96 w 312"/>
                  <a:gd name="T95" fmla="*/ 57 h 111"/>
                  <a:gd name="T96" fmla="*/ 82 w 312"/>
                  <a:gd name="T97" fmla="*/ 63 h 111"/>
                  <a:gd name="T98" fmla="*/ 69 w 312"/>
                  <a:gd name="T99" fmla="*/ 69 h 111"/>
                  <a:gd name="T100" fmla="*/ 57 w 312"/>
                  <a:gd name="T101" fmla="*/ 75 h 111"/>
                  <a:gd name="T102" fmla="*/ 43 w 312"/>
                  <a:gd name="T103" fmla="*/ 80 h 111"/>
                  <a:gd name="T104" fmla="*/ 37 w 312"/>
                  <a:gd name="T105" fmla="*/ 83 h 111"/>
                  <a:gd name="T106" fmla="*/ 30 w 312"/>
                  <a:gd name="T107" fmla="*/ 84 h 111"/>
                  <a:gd name="T108" fmla="*/ 23 w 312"/>
                  <a:gd name="T109" fmla="*/ 86 h 111"/>
                  <a:gd name="T110" fmla="*/ 16 w 312"/>
                  <a:gd name="T111" fmla="*/ 86 h 111"/>
                  <a:gd name="T112" fmla="*/ 8 w 312"/>
                  <a:gd name="T113" fmla="*/ 86 h 111"/>
                  <a:gd name="T114" fmla="*/ 0 w 312"/>
                  <a:gd name="T115"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111">
                    <a:moveTo>
                      <a:pt x="0" y="85"/>
                    </a:moveTo>
                    <a:lnTo>
                      <a:pt x="4" y="77"/>
                    </a:lnTo>
                    <a:lnTo>
                      <a:pt x="8" y="70"/>
                    </a:lnTo>
                    <a:lnTo>
                      <a:pt x="13" y="62"/>
                    </a:lnTo>
                    <a:lnTo>
                      <a:pt x="18" y="55"/>
                    </a:lnTo>
                    <a:lnTo>
                      <a:pt x="24" y="49"/>
                    </a:lnTo>
                    <a:lnTo>
                      <a:pt x="31" y="42"/>
                    </a:lnTo>
                    <a:lnTo>
                      <a:pt x="38" y="36"/>
                    </a:lnTo>
                    <a:lnTo>
                      <a:pt x="45" y="31"/>
                    </a:lnTo>
                    <a:lnTo>
                      <a:pt x="52" y="25"/>
                    </a:lnTo>
                    <a:lnTo>
                      <a:pt x="61" y="20"/>
                    </a:lnTo>
                    <a:lnTo>
                      <a:pt x="69" y="15"/>
                    </a:lnTo>
                    <a:lnTo>
                      <a:pt x="78" y="11"/>
                    </a:lnTo>
                    <a:lnTo>
                      <a:pt x="86" y="8"/>
                    </a:lnTo>
                    <a:lnTo>
                      <a:pt x="94" y="5"/>
                    </a:lnTo>
                    <a:lnTo>
                      <a:pt x="111" y="0"/>
                    </a:lnTo>
                    <a:lnTo>
                      <a:pt x="181" y="0"/>
                    </a:lnTo>
                    <a:lnTo>
                      <a:pt x="192" y="2"/>
                    </a:lnTo>
                    <a:lnTo>
                      <a:pt x="204" y="5"/>
                    </a:lnTo>
                    <a:lnTo>
                      <a:pt x="215" y="8"/>
                    </a:lnTo>
                    <a:lnTo>
                      <a:pt x="225" y="11"/>
                    </a:lnTo>
                    <a:lnTo>
                      <a:pt x="235" y="15"/>
                    </a:lnTo>
                    <a:lnTo>
                      <a:pt x="244" y="20"/>
                    </a:lnTo>
                    <a:lnTo>
                      <a:pt x="253" y="26"/>
                    </a:lnTo>
                    <a:lnTo>
                      <a:pt x="261" y="31"/>
                    </a:lnTo>
                    <a:lnTo>
                      <a:pt x="269" y="38"/>
                    </a:lnTo>
                    <a:lnTo>
                      <a:pt x="277" y="44"/>
                    </a:lnTo>
                    <a:lnTo>
                      <a:pt x="284" y="52"/>
                    </a:lnTo>
                    <a:lnTo>
                      <a:pt x="290" y="60"/>
                    </a:lnTo>
                    <a:lnTo>
                      <a:pt x="295" y="68"/>
                    </a:lnTo>
                    <a:lnTo>
                      <a:pt x="300" y="78"/>
                    </a:lnTo>
                    <a:lnTo>
                      <a:pt x="305" y="88"/>
                    </a:lnTo>
                    <a:lnTo>
                      <a:pt x="309" y="99"/>
                    </a:lnTo>
                    <a:lnTo>
                      <a:pt x="312" y="111"/>
                    </a:lnTo>
                    <a:lnTo>
                      <a:pt x="305" y="103"/>
                    </a:lnTo>
                    <a:lnTo>
                      <a:pt x="298" y="97"/>
                    </a:lnTo>
                    <a:lnTo>
                      <a:pt x="291" y="92"/>
                    </a:lnTo>
                    <a:lnTo>
                      <a:pt x="283" y="87"/>
                    </a:lnTo>
                    <a:lnTo>
                      <a:pt x="276" y="83"/>
                    </a:lnTo>
                    <a:lnTo>
                      <a:pt x="268" y="79"/>
                    </a:lnTo>
                    <a:lnTo>
                      <a:pt x="261" y="75"/>
                    </a:lnTo>
                    <a:lnTo>
                      <a:pt x="253" y="72"/>
                    </a:lnTo>
                    <a:lnTo>
                      <a:pt x="238" y="67"/>
                    </a:lnTo>
                    <a:lnTo>
                      <a:pt x="221" y="62"/>
                    </a:lnTo>
                    <a:lnTo>
                      <a:pt x="184" y="53"/>
                    </a:lnTo>
                    <a:lnTo>
                      <a:pt x="111" y="53"/>
                    </a:lnTo>
                    <a:lnTo>
                      <a:pt x="103" y="55"/>
                    </a:lnTo>
                    <a:lnTo>
                      <a:pt x="96" y="57"/>
                    </a:lnTo>
                    <a:lnTo>
                      <a:pt x="82" y="63"/>
                    </a:lnTo>
                    <a:lnTo>
                      <a:pt x="69" y="69"/>
                    </a:lnTo>
                    <a:lnTo>
                      <a:pt x="57" y="75"/>
                    </a:lnTo>
                    <a:lnTo>
                      <a:pt x="43" y="80"/>
                    </a:lnTo>
                    <a:lnTo>
                      <a:pt x="37" y="83"/>
                    </a:lnTo>
                    <a:lnTo>
                      <a:pt x="30" y="84"/>
                    </a:lnTo>
                    <a:lnTo>
                      <a:pt x="23" y="86"/>
                    </a:lnTo>
                    <a:lnTo>
                      <a:pt x="16" y="86"/>
                    </a:lnTo>
                    <a:lnTo>
                      <a:pt x="8" y="86"/>
                    </a:lnTo>
                    <a:lnTo>
                      <a:pt x="0" y="85"/>
                    </a:lnTo>
                    <a:close/>
                  </a:path>
                </a:pathLst>
              </a:custGeom>
              <a:solidFill>
                <a:srgbClr val="B6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1" name="Oval 201"/>
              <p:cNvSpPr>
                <a:spLocks noChangeArrowheads="1"/>
              </p:cNvSpPr>
              <p:nvPr/>
            </p:nvSpPr>
            <p:spPr bwMode="auto">
              <a:xfrm>
                <a:off x="4098" y="2131"/>
                <a:ext cx="46" cy="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2" name="Oval 202"/>
              <p:cNvSpPr>
                <a:spLocks noChangeArrowheads="1"/>
              </p:cNvSpPr>
              <p:nvPr/>
            </p:nvSpPr>
            <p:spPr bwMode="auto">
              <a:xfrm>
                <a:off x="4289" y="2126"/>
                <a:ext cx="47" cy="3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3" name="Freeform 203"/>
              <p:cNvSpPr>
                <a:spLocks/>
              </p:cNvSpPr>
              <p:nvPr/>
            </p:nvSpPr>
            <p:spPr bwMode="auto">
              <a:xfrm>
                <a:off x="3653" y="2331"/>
                <a:ext cx="102" cy="161"/>
              </a:xfrm>
              <a:custGeom>
                <a:avLst/>
                <a:gdLst>
                  <a:gd name="T0" fmla="*/ 101 w 102"/>
                  <a:gd name="T1" fmla="*/ 60 h 161"/>
                  <a:gd name="T2" fmla="*/ 98 w 102"/>
                  <a:gd name="T3" fmla="*/ 47 h 161"/>
                  <a:gd name="T4" fmla="*/ 93 w 102"/>
                  <a:gd name="T5" fmla="*/ 36 h 161"/>
                  <a:gd name="T6" fmla="*/ 86 w 102"/>
                  <a:gd name="T7" fmla="*/ 25 h 161"/>
                  <a:gd name="T8" fmla="*/ 76 w 102"/>
                  <a:gd name="T9" fmla="*/ 16 h 161"/>
                  <a:gd name="T10" fmla="*/ 66 w 102"/>
                  <a:gd name="T11" fmla="*/ 9 h 161"/>
                  <a:gd name="T12" fmla="*/ 55 w 102"/>
                  <a:gd name="T13" fmla="*/ 4 h 161"/>
                  <a:gd name="T14" fmla="*/ 48 w 102"/>
                  <a:gd name="T15" fmla="*/ 2 h 161"/>
                  <a:gd name="T16" fmla="*/ 35 w 102"/>
                  <a:gd name="T17" fmla="*/ 0 h 161"/>
                  <a:gd name="T18" fmla="*/ 26 w 102"/>
                  <a:gd name="T19" fmla="*/ 3 h 161"/>
                  <a:gd name="T20" fmla="*/ 19 w 102"/>
                  <a:gd name="T21" fmla="*/ 6 h 161"/>
                  <a:gd name="T22" fmla="*/ 13 w 102"/>
                  <a:gd name="T23" fmla="*/ 12 h 161"/>
                  <a:gd name="T24" fmla="*/ 8 w 102"/>
                  <a:gd name="T25" fmla="*/ 20 h 161"/>
                  <a:gd name="T26" fmla="*/ 3 w 102"/>
                  <a:gd name="T27" fmla="*/ 34 h 161"/>
                  <a:gd name="T28" fmla="*/ 0 w 102"/>
                  <a:gd name="T29" fmla="*/ 49 h 161"/>
                  <a:gd name="T30" fmla="*/ 0 w 102"/>
                  <a:gd name="T31" fmla="*/ 67 h 161"/>
                  <a:gd name="T32" fmla="*/ 3 w 102"/>
                  <a:gd name="T33" fmla="*/ 85 h 161"/>
                  <a:gd name="T34" fmla="*/ 9 w 102"/>
                  <a:gd name="T35" fmla="*/ 100 h 161"/>
                  <a:gd name="T36" fmla="*/ 16 w 102"/>
                  <a:gd name="T37" fmla="*/ 114 h 161"/>
                  <a:gd name="T38" fmla="*/ 20 w 102"/>
                  <a:gd name="T39" fmla="*/ 121 h 161"/>
                  <a:gd name="T40" fmla="*/ 31 w 102"/>
                  <a:gd name="T41" fmla="*/ 133 h 161"/>
                  <a:gd name="T42" fmla="*/ 43 w 102"/>
                  <a:gd name="T43" fmla="*/ 143 h 161"/>
                  <a:gd name="T44" fmla="*/ 57 w 102"/>
                  <a:gd name="T45" fmla="*/ 152 h 161"/>
                  <a:gd name="T46" fmla="*/ 72 w 102"/>
                  <a:gd name="T47" fmla="*/ 161 h 161"/>
                  <a:gd name="T48" fmla="*/ 77 w 102"/>
                  <a:gd name="T49" fmla="*/ 148 h 161"/>
                  <a:gd name="T50" fmla="*/ 85 w 102"/>
                  <a:gd name="T51" fmla="*/ 137 h 161"/>
                  <a:gd name="T52" fmla="*/ 73 w 102"/>
                  <a:gd name="T53" fmla="*/ 127 h 161"/>
                  <a:gd name="T54" fmla="*/ 49 w 102"/>
                  <a:gd name="T55" fmla="*/ 111 h 161"/>
                  <a:gd name="T56" fmla="*/ 32 w 102"/>
                  <a:gd name="T57" fmla="*/ 100 h 161"/>
                  <a:gd name="T58" fmla="*/ 23 w 102"/>
                  <a:gd name="T59" fmla="*/ 92 h 161"/>
                  <a:gd name="T60" fmla="*/ 16 w 102"/>
                  <a:gd name="T61" fmla="*/ 82 h 161"/>
                  <a:gd name="T62" fmla="*/ 14 w 102"/>
                  <a:gd name="T63" fmla="*/ 75 h 161"/>
                  <a:gd name="T64" fmla="*/ 12 w 102"/>
                  <a:gd name="T65" fmla="*/ 61 h 161"/>
                  <a:gd name="T66" fmla="*/ 13 w 102"/>
                  <a:gd name="T67" fmla="*/ 55 h 161"/>
                  <a:gd name="T68" fmla="*/ 21 w 102"/>
                  <a:gd name="T69" fmla="*/ 38 h 161"/>
                  <a:gd name="T70" fmla="*/ 52 w 102"/>
                  <a:gd name="T71" fmla="*/ 48 h 161"/>
                  <a:gd name="T72" fmla="*/ 102 w 102"/>
                  <a:gd name="T73" fmla="*/ 6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2" h="161">
                    <a:moveTo>
                      <a:pt x="102" y="67"/>
                    </a:moveTo>
                    <a:lnTo>
                      <a:pt x="101" y="60"/>
                    </a:lnTo>
                    <a:lnTo>
                      <a:pt x="100" y="54"/>
                    </a:lnTo>
                    <a:lnTo>
                      <a:pt x="98" y="47"/>
                    </a:lnTo>
                    <a:lnTo>
                      <a:pt x="96" y="41"/>
                    </a:lnTo>
                    <a:lnTo>
                      <a:pt x="93" y="36"/>
                    </a:lnTo>
                    <a:lnTo>
                      <a:pt x="90" y="30"/>
                    </a:lnTo>
                    <a:lnTo>
                      <a:pt x="86" y="25"/>
                    </a:lnTo>
                    <a:lnTo>
                      <a:pt x="82" y="20"/>
                    </a:lnTo>
                    <a:lnTo>
                      <a:pt x="76" y="16"/>
                    </a:lnTo>
                    <a:lnTo>
                      <a:pt x="72" y="12"/>
                    </a:lnTo>
                    <a:lnTo>
                      <a:pt x="66" y="9"/>
                    </a:lnTo>
                    <a:lnTo>
                      <a:pt x="61" y="6"/>
                    </a:lnTo>
                    <a:lnTo>
                      <a:pt x="55" y="4"/>
                    </a:lnTo>
                    <a:lnTo>
                      <a:pt x="52" y="3"/>
                    </a:lnTo>
                    <a:lnTo>
                      <a:pt x="48" y="2"/>
                    </a:lnTo>
                    <a:lnTo>
                      <a:pt x="42" y="0"/>
                    </a:lnTo>
                    <a:lnTo>
                      <a:pt x="35" y="0"/>
                    </a:lnTo>
                    <a:lnTo>
                      <a:pt x="31" y="0"/>
                    </a:lnTo>
                    <a:lnTo>
                      <a:pt x="26" y="3"/>
                    </a:lnTo>
                    <a:lnTo>
                      <a:pt x="22" y="4"/>
                    </a:lnTo>
                    <a:lnTo>
                      <a:pt x="19" y="6"/>
                    </a:lnTo>
                    <a:lnTo>
                      <a:pt x="16" y="9"/>
                    </a:lnTo>
                    <a:lnTo>
                      <a:pt x="13" y="12"/>
                    </a:lnTo>
                    <a:lnTo>
                      <a:pt x="10" y="16"/>
                    </a:lnTo>
                    <a:lnTo>
                      <a:pt x="8" y="20"/>
                    </a:lnTo>
                    <a:lnTo>
                      <a:pt x="4" y="29"/>
                    </a:lnTo>
                    <a:lnTo>
                      <a:pt x="3" y="34"/>
                    </a:lnTo>
                    <a:lnTo>
                      <a:pt x="2" y="39"/>
                    </a:lnTo>
                    <a:lnTo>
                      <a:pt x="0" y="49"/>
                    </a:lnTo>
                    <a:lnTo>
                      <a:pt x="0" y="58"/>
                    </a:lnTo>
                    <a:lnTo>
                      <a:pt x="0" y="67"/>
                    </a:lnTo>
                    <a:lnTo>
                      <a:pt x="1" y="76"/>
                    </a:lnTo>
                    <a:lnTo>
                      <a:pt x="3" y="85"/>
                    </a:lnTo>
                    <a:lnTo>
                      <a:pt x="5" y="93"/>
                    </a:lnTo>
                    <a:lnTo>
                      <a:pt x="9" y="100"/>
                    </a:lnTo>
                    <a:lnTo>
                      <a:pt x="12" y="108"/>
                    </a:lnTo>
                    <a:lnTo>
                      <a:pt x="16" y="114"/>
                    </a:lnTo>
                    <a:lnTo>
                      <a:pt x="18" y="118"/>
                    </a:lnTo>
                    <a:lnTo>
                      <a:pt x="20" y="121"/>
                    </a:lnTo>
                    <a:lnTo>
                      <a:pt x="25" y="127"/>
                    </a:lnTo>
                    <a:lnTo>
                      <a:pt x="31" y="133"/>
                    </a:lnTo>
                    <a:lnTo>
                      <a:pt x="36" y="138"/>
                    </a:lnTo>
                    <a:lnTo>
                      <a:pt x="43" y="143"/>
                    </a:lnTo>
                    <a:lnTo>
                      <a:pt x="50" y="148"/>
                    </a:lnTo>
                    <a:lnTo>
                      <a:pt x="57" y="152"/>
                    </a:lnTo>
                    <a:lnTo>
                      <a:pt x="64" y="156"/>
                    </a:lnTo>
                    <a:lnTo>
                      <a:pt x="72" y="161"/>
                    </a:lnTo>
                    <a:lnTo>
                      <a:pt x="75" y="153"/>
                    </a:lnTo>
                    <a:lnTo>
                      <a:pt x="77" y="148"/>
                    </a:lnTo>
                    <a:lnTo>
                      <a:pt x="81" y="142"/>
                    </a:lnTo>
                    <a:lnTo>
                      <a:pt x="85" y="137"/>
                    </a:lnTo>
                    <a:lnTo>
                      <a:pt x="78" y="132"/>
                    </a:lnTo>
                    <a:lnTo>
                      <a:pt x="73" y="127"/>
                    </a:lnTo>
                    <a:lnTo>
                      <a:pt x="61" y="119"/>
                    </a:lnTo>
                    <a:lnTo>
                      <a:pt x="49" y="111"/>
                    </a:lnTo>
                    <a:lnTo>
                      <a:pt x="37" y="104"/>
                    </a:lnTo>
                    <a:lnTo>
                      <a:pt x="32" y="100"/>
                    </a:lnTo>
                    <a:lnTo>
                      <a:pt x="27" y="96"/>
                    </a:lnTo>
                    <a:lnTo>
                      <a:pt x="23" y="92"/>
                    </a:lnTo>
                    <a:lnTo>
                      <a:pt x="19" y="87"/>
                    </a:lnTo>
                    <a:lnTo>
                      <a:pt x="16" y="82"/>
                    </a:lnTo>
                    <a:lnTo>
                      <a:pt x="15" y="78"/>
                    </a:lnTo>
                    <a:lnTo>
                      <a:pt x="14" y="75"/>
                    </a:lnTo>
                    <a:lnTo>
                      <a:pt x="13" y="68"/>
                    </a:lnTo>
                    <a:lnTo>
                      <a:pt x="12" y="61"/>
                    </a:lnTo>
                    <a:lnTo>
                      <a:pt x="12" y="58"/>
                    </a:lnTo>
                    <a:lnTo>
                      <a:pt x="13" y="55"/>
                    </a:lnTo>
                    <a:lnTo>
                      <a:pt x="15" y="49"/>
                    </a:lnTo>
                    <a:lnTo>
                      <a:pt x="21" y="38"/>
                    </a:lnTo>
                    <a:lnTo>
                      <a:pt x="43" y="44"/>
                    </a:lnTo>
                    <a:lnTo>
                      <a:pt x="52" y="48"/>
                    </a:lnTo>
                    <a:lnTo>
                      <a:pt x="62" y="51"/>
                    </a:lnTo>
                    <a:lnTo>
                      <a:pt x="102" y="67"/>
                    </a:lnTo>
                    <a:close/>
                  </a:path>
                </a:pathLst>
              </a:custGeom>
              <a:solidFill>
                <a:srgbClr val="F6C9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4" name="Freeform 204"/>
              <p:cNvSpPr>
                <a:spLocks/>
              </p:cNvSpPr>
              <p:nvPr/>
            </p:nvSpPr>
            <p:spPr bwMode="auto">
              <a:xfrm>
                <a:off x="4618" y="2331"/>
                <a:ext cx="87" cy="94"/>
              </a:xfrm>
              <a:custGeom>
                <a:avLst/>
                <a:gdLst>
                  <a:gd name="T0" fmla="*/ 46 w 87"/>
                  <a:gd name="T1" fmla="*/ 0 h 94"/>
                  <a:gd name="T2" fmla="*/ 55 w 87"/>
                  <a:gd name="T3" fmla="*/ 2 h 94"/>
                  <a:gd name="T4" fmla="*/ 59 w 87"/>
                  <a:gd name="T5" fmla="*/ 3 h 94"/>
                  <a:gd name="T6" fmla="*/ 63 w 87"/>
                  <a:gd name="T7" fmla="*/ 4 h 94"/>
                  <a:gd name="T8" fmla="*/ 66 w 87"/>
                  <a:gd name="T9" fmla="*/ 6 h 94"/>
                  <a:gd name="T10" fmla="*/ 70 w 87"/>
                  <a:gd name="T11" fmla="*/ 8 h 94"/>
                  <a:gd name="T12" fmla="*/ 73 w 87"/>
                  <a:gd name="T13" fmla="*/ 10 h 94"/>
                  <a:gd name="T14" fmla="*/ 76 w 87"/>
                  <a:gd name="T15" fmla="*/ 13 h 94"/>
                  <a:gd name="T16" fmla="*/ 78 w 87"/>
                  <a:gd name="T17" fmla="*/ 16 h 94"/>
                  <a:gd name="T18" fmla="*/ 80 w 87"/>
                  <a:gd name="T19" fmla="*/ 19 h 94"/>
                  <a:gd name="T20" fmla="*/ 84 w 87"/>
                  <a:gd name="T21" fmla="*/ 26 h 94"/>
                  <a:gd name="T22" fmla="*/ 86 w 87"/>
                  <a:gd name="T23" fmla="*/ 33 h 94"/>
                  <a:gd name="T24" fmla="*/ 87 w 87"/>
                  <a:gd name="T25" fmla="*/ 37 h 94"/>
                  <a:gd name="T26" fmla="*/ 87 w 87"/>
                  <a:gd name="T27" fmla="*/ 41 h 94"/>
                  <a:gd name="T28" fmla="*/ 87 w 87"/>
                  <a:gd name="T29" fmla="*/ 49 h 94"/>
                  <a:gd name="T30" fmla="*/ 86 w 87"/>
                  <a:gd name="T31" fmla="*/ 56 h 94"/>
                  <a:gd name="T32" fmla="*/ 84 w 87"/>
                  <a:gd name="T33" fmla="*/ 62 h 94"/>
                  <a:gd name="T34" fmla="*/ 81 w 87"/>
                  <a:gd name="T35" fmla="*/ 68 h 94"/>
                  <a:gd name="T36" fmla="*/ 75 w 87"/>
                  <a:gd name="T37" fmla="*/ 80 h 94"/>
                  <a:gd name="T38" fmla="*/ 67 w 87"/>
                  <a:gd name="T39" fmla="*/ 94 h 94"/>
                  <a:gd name="T40" fmla="*/ 67 w 87"/>
                  <a:gd name="T41" fmla="*/ 40 h 94"/>
                  <a:gd name="T42" fmla="*/ 32 w 87"/>
                  <a:gd name="T43" fmla="*/ 40 h 94"/>
                  <a:gd name="T44" fmla="*/ 27 w 87"/>
                  <a:gd name="T45" fmla="*/ 41 h 94"/>
                  <a:gd name="T46" fmla="*/ 22 w 87"/>
                  <a:gd name="T47" fmla="*/ 42 h 94"/>
                  <a:gd name="T48" fmla="*/ 11 w 87"/>
                  <a:gd name="T49" fmla="*/ 47 h 94"/>
                  <a:gd name="T50" fmla="*/ 7 w 87"/>
                  <a:gd name="T51" fmla="*/ 48 h 94"/>
                  <a:gd name="T52" fmla="*/ 3 w 87"/>
                  <a:gd name="T53" fmla="*/ 49 h 94"/>
                  <a:gd name="T54" fmla="*/ 2 w 87"/>
                  <a:gd name="T55" fmla="*/ 48 h 94"/>
                  <a:gd name="T56" fmla="*/ 1 w 87"/>
                  <a:gd name="T57" fmla="*/ 47 h 94"/>
                  <a:gd name="T58" fmla="*/ 0 w 87"/>
                  <a:gd name="T59" fmla="*/ 46 h 94"/>
                  <a:gd name="T60" fmla="*/ 0 w 87"/>
                  <a:gd name="T61" fmla="*/ 44 h 94"/>
                  <a:gd name="T62" fmla="*/ 1 w 87"/>
                  <a:gd name="T63" fmla="*/ 40 h 94"/>
                  <a:gd name="T64" fmla="*/ 2 w 87"/>
                  <a:gd name="T65" fmla="*/ 35 h 94"/>
                  <a:gd name="T66" fmla="*/ 5 w 87"/>
                  <a:gd name="T67" fmla="*/ 27 h 94"/>
                  <a:gd name="T68" fmla="*/ 7 w 87"/>
                  <a:gd name="T69" fmla="*/ 23 h 94"/>
                  <a:gd name="T70" fmla="*/ 9 w 87"/>
                  <a:gd name="T71" fmla="*/ 20 h 94"/>
                  <a:gd name="T72" fmla="*/ 12 w 87"/>
                  <a:gd name="T73" fmla="*/ 17 h 94"/>
                  <a:gd name="T74" fmla="*/ 15 w 87"/>
                  <a:gd name="T75" fmla="*/ 13 h 94"/>
                  <a:gd name="T76" fmla="*/ 18 w 87"/>
                  <a:gd name="T77" fmla="*/ 11 h 94"/>
                  <a:gd name="T78" fmla="*/ 22 w 87"/>
                  <a:gd name="T79" fmla="*/ 8 h 94"/>
                  <a:gd name="T80" fmla="*/ 29 w 87"/>
                  <a:gd name="T81" fmla="*/ 4 h 94"/>
                  <a:gd name="T82" fmla="*/ 33 w 87"/>
                  <a:gd name="T83" fmla="*/ 3 h 94"/>
                  <a:gd name="T84" fmla="*/ 37 w 87"/>
                  <a:gd name="T85" fmla="*/ 2 h 94"/>
                  <a:gd name="T86" fmla="*/ 42 w 87"/>
                  <a:gd name="T87" fmla="*/ 0 h 94"/>
                  <a:gd name="T88" fmla="*/ 46 w 87"/>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94">
                    <a:moveTo>
                      <a:pt x="46" y="0"/>
                    </a:moveTo>
                    <a:lnTo>
                      <a:pt x="55" y="2"/>
                    </a:lnTo>
                    <a:lnTo>
                      <a:pt x="59" y="3"/>
                    </a:lnTo>
                    <a:lnTo>
                      <a:pt x="63" y="4"/>
                    </a:lnTo>
                    <a:lnTo>
                      <a:pt x="66" y="6"/>
                    </a:lnTo>
                    <a:lnTo>
                      <a:pt x="70" y="8"/>
                    </a:lnTo>
                    <a:lnTo>
                      <a:pt x="73" y="10"/>
                    </a:lnTo>
                    <a:lnTo>
                      <a:pt x="76" y="13"/>
                    </a:lnTo>
                    <a:lnTo>
                      <a:pt x="78" y="16"/>
                    </a:lnTo>
                    <a:lnTo>
                      <a:pt x="80" y="19"/>
                    </a:lnTo>
                    <a:lnTo>
                      <a:pt x="84" y="26"/>
                    </a:lnTo>
                    <a:lnTo>
                      <a:pt x="86" y="33"/>
                    </a:lnTo>
                    <a:lnTo>
                      <a:pt x="87" y="37"/>
                    </a:lnTo>
                    <a:lnTo>
                      <a:pt x="87" y="41"/>
                    </a:lnTo>
                    <a:lnTo>
                      <a:pt x="87" y="49"/>
                    </a:lnTo>
                    <a:lnTo>
                      <a:pt x="86" y="56"/>
                    </a:lnTo>
                    <a:lnTo>
                      <a:pt x="84" y="62"/>
                    </a:lnTo>
                    <a:lnTo>
                      <a:pt x="81" y="68"/>
                    </a:lnTo>
                    <a:lnTo>
                      <a:pt x="75" y="80"/>
                    </a:lnTo>
                    <a:lnTo>
                      <a:pt x="67" y="94"/>
                    </a:lnTo>
                    <a:lnTo>
                      <a:pt x="67" y="40"/>
                    </a:lnTo>
                    <a:lnTo>
                      <a:pt x="32" y="40"/>
                    </a:lnTo>
                    <a:lnTo>
                      <a:pt x="27" y="41"/>
                    </a:lnTo>
                    <a:lnTo>
                      <a:pt x="22" y="42"/>
                    </a:lnTo>
                    <a:lnTo>
                      <a:pt x="11" y="47"/>
                    </a:lnTo>
                    <a:lnTo>
                      <a:pt x="7" y="48"/>
                    </a:lnTo>
                    <a:lnTo>
                      <a:pt x="3" y="49"/>
                    </a:lnTo>
                    <a:lnTo>
                      <a:pt x="2" y="48"/>
                    </a:lnTo>
                    <a:lnTo>
                      <a:pt x="1" y="47"/>
                    </a:lnTo>
                    <a:lnTo>
                      <a:pt x="0" y="46"/>
                    </a:lnTo>
                    <a:lnTo>
                      <a:pt x="0" y="44"/>
                    </a:lnTo>
                    <a:lnTo>
                      <a:pt x="1" y="40"/>
                    </a:lnTo>
                    <a:lnTo>
                      <a:pt x="2" y="35"/>
                    </a:lnTo>
                    <a:lnTo>
                      <a:pt x="5" y="27"/>
                    </a:lnTo>
                    <a:lnTo>
                      <a:pt x="7" y="23"/>
                    </a:lnTo>
                    <a:lnTo>
                      <a:pt x="9" y="20"/>
                    </a:lnTo>
                    <a:lnTo>
                      <a:pt x="12" y="17"/>
                    </a:lnTo>
                    <a:lnTo>
                      <a:pt x="15" y="13"/>
                    </a:lnTo>
                    <a:lnTo>
                      <a:pt x="18" y="11"/>
                    </a:lnTo>
                    <a:lnTo>
                      <a:pt x="22" y="8"/>
                    </a:lnTo>
                    <a:lnTo>
                      <a:pt x="29" y="4"/>
                    </a:lnTo>
                    <a:lnTo>
                      <a:pt x="33" y="3"/>
                    </a:lnTo>
                    <a:lnTo>
                      <a:pt x="37" y="2"/>
                    </a:lnTo>
                    <a:lnTo>
                      <a:pt x="42" y="0"/>
                    </a:lnTo>
                    <a:lnTo>
                      <a:pt x="46" y="0"/>
                    </a:lnTo>
                    <a:close/>
                  </a:path>
                </a:pathLst>
              </a:custGeom>
              <a:solidFill>
                <a:srgbClr val="F6C9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86950" name="Group 230"/>
            <p:cNvGrpSpPr>
              <a:grpSpLocks/>
            </p:cNvGrpSpPr>
            <p:nvPr/>
          </p:nvGrpSpPr>
          <p:grpSpPr bwMode="auto">
            <a:xfrm>
              <a:off x="4432" y="2077"/>
              <a:ext cx="1072" cy="550"/>
              <a:chOff x="4499" y="1261"/>
              <a:chExt cx="1072" cy="550"/>
            </a:xfrm>
          </p:grpSpPr>
          <p:sp>
            <p:nvSpPr>
              <p:cNvPr id="286948" name="Freeform 228"/>
              <p:cNvSpPr>
                <a:spLocks/>
              </p:cNvSpPr>
              <p:nvPr/>
            </p:nvSpPr>
            <p:spPr bwMode="auto">
              <a:xfrm>
                <a:off x="4567" y="1326"/>
                <a:ext cx="1004" cy="434"/>
              </a:xfrm>
              <a:custGeom>
                <a:avLst/>
                <a:gdLst>
                  <a:gd name="T0" fmla="*/ 0 w 3775"/>
                  <a:gd name="T1" fmla="*/ 320 h 1695"/>
                  <a:gd name="T2" fmla="*/ 432 w 3775"/>
                  <a:gd name="T3" fmla="*/ 272 h 1695"/>
                  <a:gd name="T4" fmla="*/ 992 w 3775"/>
                  <a:gd name="T5" fmla="*/ 96 h 1695"/>
                  <a:gd name="T6" fmla="*/ 1184 w 3775"/>
                  <a:gd name="T7" fmla="*/ 32 h 1695"/>
                  <a:gd name="T8" fmla="*/ 1344 w 3775"/>
                  <a:gd name="T9" fmla="*/ 0 h 1695"/>
                  <a:gd name="T10" fmla="*/ 2240 w 3775"/>
                  <a:gd name="T11" fmla="*/ 48 h 1695"/>
                  <a:gd name="T12" fmla="*/ 2448 w 3775"/>
                  <a:gd name="T13" fmla="*/ 80 h 1695"/>
                  <a:gd name="T14" fmla="*/ 2736 w 3775"/>
                  <a:gd name="T15" fmla="*/ 160 h 1695"/>
                  <a:gd name="T16" fmla="*/ 2960 w 3775"/>
                  <a:gd name="T17" fmla="*/ 240 h 1695"/>
                  <a:gd name="T18" fmla="*/ 3424 w 3775"/>
                  <a:gd name="T19" fmla="*/ 368 h 1695"/>
                  <a:gd name="T20" fmla="*/ 3568 w 3775"/>
                  <a:gd name="T21" fmla="*/ 448 h 1695"/>
                  <a:gd name="T22" fmla="*/ 3712 w 3775"/>
                  <a:gd name="T23" fmla="*/ 592 h 1695"/>
                  <a:gd name="T24" fmla="*/ 3632 w 3775"/>
                  <a:gd name="T25" fmla="*/ 1056 h 1695"/>
                  <a:gd name="T26" fmla="*/ 3600 w 3775"/>
                  <a:gd name="T27" fmla="*/ 1104 h 1695"/>
                  <a:gd name="T28" fmla="*/ 3552 w 3775"/>
                  <a:gd name="T29" fmla="*/ 1120 h 1695"/>
                  <a:gd name="T30" fmla="*/ 3488 w 3775"/>
                  <a:gd name="T31" fmla="*/ 1184 h 1695"/>
                  <a:gd name="T32" fmla="*/ 3408 w 3775"/>
                  <a:gd name="T33" fmla="*/ 1264 h 1695"/>
                  <a:gd name="T34" fmla="*/ 3328 w 3775"/>
                  <a:gd name="T35" fmla="*/ 1344 h 1695"/>
                  <a:gd name="T36" fmla="*/ 3184 w 3775"/>
                  <a:gd name="T37" fmla="*/ 1520 h 1695"/>
                  <a:gd name="T38" fmla="*/ 3104 w 3775"/>
                  <a:gd name="T39" fmla="*/ 1584 h 1695"/>
                  <a:gd name="T40" fmla="*/ 2768 w 3775"/>
                  <a:gd name="T41" fmla="*/ 1664 h 1695"/>
                  <a:gd name="T42" fmla="*/ 2320 w 3775"/>
                  <a:gd name="T43" fmla="*/ 1648 h 1695"/>
                  <a:gd name="T44" fmla="*/ 2272 w 3775"/>
                  <a:gd name="T45" fmla="*/ 1632 h 1695"/>
                  <a:gd name="T46" fmla="*/ 2224 w 3775"/>
                  <a:gd name="T47" fmla="*/ 1536 h 1695"/>
                  <a:gd name="T48" fmla="*/ 2048 w 3775"/>
                  <a:gd name="T49" fmla="*/ 1248 h 1695"/>
                  <a:gd name="T50" fmla="*/ 2016 w 3775"/>
                  <a:gd name="T51" fmla="*/ 1152 h 1695"/>
                  <a:gd name="T52" fmla="*/ 1936 w 3775"/>
                  <a:gd name="T53" fmla="*/ 1072 h 1695"/>
                  <a:gd name="T54" fmla="*/ 1840 w 3775"/>
                  <a:gd name="T55" fmla="*/ 1040 h 1695"/>
                  <a:gd name="T56" fmla="*/ 1712 w 3775"/>
                  <a:gd name="T57" fmla="*/ 1056 h 1695"/>
                  <a:gd name="T58" fmla="*/ 1648 w 3775"/>
                  <a:gd name="T59" fmla="*/ 1136 h 1695"/>
                  <a:gd name="T60" fmla="*/ 1568 w 3775"/>
                  <a:gd name="T61" fmla="*/ 1216 h 1695"/>
                  <a:gd name="T62" fmla="*/ 1504 w 3775"/>
                  <a:gd name="T63" fmla="*/ 1312 h 1695"/>
                  <a:gd name="T64" fmla="*/ 1456 w 3775"/>
                  <a:gd name="T65" fmla="*/ 1408 h 1695"/>
                  <a:gd name="T66" fmla="*/ 1408 w 3775"/>
                  <a:gd name="T67" fmla="*/ 1440 h 1695"/>
                  <a:gd name="T68" fmla="*/ 1280 w 3775"/>
                  <a:gd name="T69" fmla="*/ 1536 h 1695"/>
                  <a:gd name="T70" fmla="*/ 640 w 3775"/>
                  <a:gd name="T71" fmla="*/ 1520 h 1695"/>
                  <a:gd name="T72" fmla="*/ 544 w 3775"/>
                  <a:gd name="T73" fmla="*/ 1488 h 1695"/>
                  <a:gd name="T74" fmla="*/ 496 w 3775"/>
                  <a:gd name="T75" fmla="*/ 1472 h 1695"/>
                  <a:gd name="T76" fmla="*/ 368 w 3775"/>
                  <a:gd name="T77" fmla="*/ 1344 h 1695"/>
                  <a:gd name="T78" fmla="*/ 336 w 3775"/>
                  <a:gd name="T79" fmla="*/ 1296 h 1695"/>
                  <a:gd name="T80" fmla="*/ 288 w 3775"/>
                  <a:gd name="T81" fmla="*/ 1280 h 1695"/>
                  <a:gd name="T82" fmla="*/ 176 w 3775"/>
                  <a:gd name="T83" fmla="*/ 1088 h 1695"/>
                  <a:gd name="T84" fmla="*/ 64 w 3775"/>
                  <a:gd name="T85" fmla="*/ 944 h 1695"/>
                  <a:gd name="T86" fmla="*/ 0 w 3775"/>
                  <a:gd name="T87" fmla="*/ 544 h 1695"/>
                  <a:gd name="T88" fmla="*/ 0 w 3775"/>
                  <a:gd name="T89" fmla="*/ 320 h 1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75" h="1695">
                    <a:moveTo>
                      <a:pt x="0" y="320"/>
                    </a:moveTo>
                    <a:cubicBezTo>
                      <a:pt x="141" y="285"/>
                      <a:pt x="432" y="272"/>
                      <a:pt x="432" y="272"/>
                    </a:cubicBezTo>
                    <a:cubicBezTo>
                      <a:pt x="617" y="210"/>
                      <a:pt x="805" y="152"/>
                      <a:pt x="992" y="96"/>
                    </a:cubicBezTo>
                    <a:cubicBezTo>
                      <a:pt x="1051" y="78"/>
                      <a:pt x="1122" y="42"/>
                      <a:pt x="1184" y="32"/>
                    </a:cubicBezTo>
                    <a:cubicBezTo>
                      <a:pt x="1302" y="12"/>
                      <a:pt x="1249" y="24"/>
                      <a:pt x="1344" y="0"/>
                    </a:cubicBezTo>
                    <a:cubicBezTo>
                      <a:pt x="1665" y="13"/>
                      <a:pt x="1916" y="36"/>
                      <a:pt x="2240" y="48"/>
                    </a:cubicBezTo>
                    <a:cubicBezTo>
                      <a:pt x="2309" y="62"/>
                      <a:pt x="2379" y="65"/>
                      <a:pt x="2448" y="80"/>
                    </a:cubicBezTo>
                    <a:cubicBezTo>
                      <a:pt x="2544" y="101"/>
                      <a:pt x="2640" y="136"/>
                      <a:pt x="2736" y="160"/>
                    </a:cubicBezTo>
                    <a:cubicBezTo>
                      <a:pt x="2810" y="210"/>
                      <a:pt x="2869" y="217"/>
                      <a:pt x="2960" y="240"/>
                    </a:cubicBezTo>
                    <a:cubicBezTo>
                      <a:pt x="3116" y="279"/>
                      <a:pt x="3265" y="341"/>
                      <a:pt x="3424" y="368"/>
                    </a:cubicBezTo>
                    <a:cubicBezTo>
                      <a:pt x="3534" y="441"/>
                      <a:pt x="3484" y="420"/>
                      <a:pt x="3568" y="448"/>
                    </a:cubicBezTo>
                    <a:cubicBezTo>
                      <a:pt x="3619" y="499"/>
                      <a:pt x="3673" y="533"/>
                      <a:pt x="3712" y="592"/>
                    </a:cubicBezTo>
                    <a:cubicBezTo>
                      <a:pt x="3705" y="749"/>
                      <a:pt x="3775" y="961"/>
                      <a:pt x="3632" y="1056"/>
                    </a:cubicBezTo>
                    <a:cubicBezTo>
                      <a:pt x="3621" y="1072"/>
                      <a:pt x="3615" y="1092"/>
                      <a:pt x="3600" y="1104"/>
                    </a:cubicBezTo>
                    <a:cubicBezTo>
                      <a:pt x="3587" y="1115"/>
                      <a:pt x="3564" y="1108"/>
                      <a:pt x="3552" y="1120"/>
                    </a:cubicBezTo>
                    <a:cubicBezTo>
                      <a:pt x="3467" y="1205"/>
                      <a:pt x="3616" y="1141"/>
                      <a:pt x="3488" y="1184"/>
                    </a:cubicBezTo>
                    <a:cubicBezTo>
                      <a:pt x="3403" y="1312"/>
                      <a:pt x="3515" y="1157"/>
                      <a:pt x="3408" y="1264"/>
                    </a:cubicBezTo>
                    <a:cubicBezTo>
                      <a:pt x="3301" y="1371"/>
                      <a:pt x="3456" y="1259"/>
                      <a:pt x="3328" y="1344"/>
                    </a:cubicBezTo>
                    <a:cubicBezTo>
                      <a:pt x="3278" y="1419"/>
                      <a:pt x="3255" y="1473"/>
                      <a:pt x="3184" y="1520"/>
                    </a:cubicBezTo>
                    <a:cubicBezTo>
                      <a:pt x="3125" y="1609"/>
                      <a:pt x="3186" y="1539"/>
                      <a:pt x="3104" y="1584"/>
                    </a:cubicBezTo>
                    <a:cubicBezTo>
                      <a:pt x="2904" y="1695"/>
                      <a:pt x="3123" y="1640"/>
                      <a:pt x="2768" y="1664"/>
                    </a:cubicBezTo>
                    <a:cubicBezTo>
                      <a:pt x="2619" y="1659"/>
                      <a:pt x="2469" y="1658"/>
                      <a:pt x="2320" y="1648"/>
                    </a:cubicBezTo>
                    <a:cubicBezTo>
                      <a:pt x="2303" y="1647"/>
                      <a:pt x="2285" y="1643"/>
                      <a:pt x="2272" y="1632"/>
                    </a:cubicBezTo>
                    <a:cubicBezTo>
                      <a:pt x="2229" y="1598"/>
                      <a:pt x="2247" y="1578"/>
                      <a:pt x="2224" y="1536"/>
                    </a:cubicBezTo>
                    <a:cubicBezTo>
                      <a:pt x="2170" y="1438"/>
                      <a:pt x="2110" y="1341"/>
                      <a:pt x="2048" y="1248"/>
                    </a:cubicBezTo>
                    <a:cubicBezTo>
                      <a:pt x="2029" y="1220"/>
                      <a:pt x="2035" y="1180"/>
                      <a:pt x="2016" y="1152"/>
                    </a:cubicBezTo>
                    <a:cubicBezTo>
                      <a:pt x="1987" y="1108"/>
                      <a:pt x="1987" y="1094"/>
                      <a:pt x="1936" y="1072"/>
                    </a:cubicBezTo>
                    <a:cubicBezTo>
                      <a:pt x="1905" y="1058"/>
                      <a:pt x="1840" y="1040"/>
                      <a:pt x="1840" y="1040"/>
                    </a:cubicBezTo>
                    <a:cubicBezTo>
                      <a:pt x="1797" y="1045"/>
                      <a:pt x="1753" y="1045"/>
                      <a:pt x="1712" y="1056"/>
                    </a:cubicBezTo>
                    <a:cubicBezTo>
                      <a:pt x="1650" y="1073"/>
                      <a:pt x="1670" y="1091"/>
                      <a:pt x="1648" y="1136"/>
                    </a:cubicBezTo>
                    <a:cubicBezTo>
                      <a:pt x="1621" y="1189"/>
                      <a:pt x="1616" y="1184"/>
                      <a:pt x="1568" y="1216"/>
                    </a:cubicBezTo>
                    <a:cubicBezTo>
                      <a:pt x="1547" y="1248"/>
                      <a:pt x="1516" y="1276"/>
                      <a:pt x="1504" y="1312"/>
                    </a:cubicBezTo>
                    <a:cubicBezTo>
                      <a:pt x="1491" y="1351"/>
                      <a:pt x="1487" y="1377"/>
                      <a:pt x="1456" y="1408"/>
                    </a:cubicBezTo>
                    <a:cubicBezTo>
                      <a:pt x="1442" y="1422"/>
                      <a:pt x="1424" y="1429"/>
                      <a:pt x="1408" y="1440"/>
                    </a:cubicBezTo>
                    <a:cubicBezTo>
                      <a:pt x="1362" y="1509"/>
                      <a:pt x="1348" y="1491"/>
                      <a:pt x="1280" y="1536"/>
                    </a:cubicBezTo>
                    <a:cubicBezTo>
                      <a:pt x="1067" y="1531"/>
                      <a:pt x="853" y="1534"/>
                      <a:pt x="640" y="1520"/>
                    </a:cubicBezTo>
                    <a:cubicBezTo>
                      <a:pt x="606" y="1518"/>
                      <a:pt x="576" y="1499"/>
                      <a:pt x="544" y="1488"/>
                    </a:cubicBezTo>
                    <a:cubicBezTo>
                      <a:pt x="528" y="1483"/>
                      <a:pt x="496" y="1472"/>
                      <a:pt x="496" y="1472"/>
                    </a:cubicBezTo>
                    <a:cubicBezTo>
                      <a:pt x="462" y="1404"/>
                      <a:pt x="441" y="1368"/>
                      <a:pt x="368" y="1344"/>
                    </a:cubicBezTo>
                    <a:cubicBezTo>
                      <a:pt x="357" y="1328"/>
                      <a:pt x="351" y="1308"/>
                      <a:pt x="336" y="1296"/>
                    </a:cubicBezTo>
                    <a:cubicBezTo>
                      <a:pt x="323" y="1285"/>
                      <a:pt x="300" y="1292"/>
                      <a:pt x="288" y="1280"/>
                    </a:cubicBezTo>
                    <a:cubicBezTo>
                      <a:pt x="226" y="1218"/>
                      <a:pt x="214" y="1156"/>
                      <a:pt x="176" y="1088"/>
                    </a:cubicBezTo>
                    <a:cubicBezTo>
                      <a:pt x="128" y="1002"/>
                      <a:pt x="122" y="1002"/>
                      <a:pt x="64" y="944"/>
                    </a:cubicBezTo>
                    <a:cubicBezTo>
                      <a:pt x="20" y="811"/>
                      <a:pt x="34" y="679"/>
                      <a:pt x="0" y="544"/>
                    </a:cubicBezTo>
                    <a:cubicBezTo>
                      <a:pt x="17" y="276"/>
                      <a:pt x="54" y="212"/>
                      <a:pt x="0" y="320"/>
                    </a:cubicBezTo>
                    <a:close/>
                  </a:path>
                </a:pathLst>
              </a:custGeom>
              <a:gradFill rotWithShape="1">
                <a:gsLst>
                  <a:gs pos="0">
                    <a:srgbClr val="CCECFF">
                      <a:alpha val="50000"/>
                    </a:srgbClr>
                  </a:gs>
                  <a:gs pos="100000">
                    <a:srgbClr val="CCECFF">
                      <a:gamma/>
                      <a:shade val="46275"/>
                      <a:invGamma/>
                      <a:alpha val="50999"/>
                    </a:srgb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6945" name="Group 225"/>
              <p:cNvGrpSpPr>
                <a:grpSpLocks/>
              </p:cNvGrpSpPr>
              <p:nvPr/>
            </p:nvGrpSpPr>
            <p:grpSpPr bwMode="auto">
              <a:xfrm>
                <a:off x="4499" y="1261"/>
                <a:ext cx="1033" cy="550"/>
                <a:chOff x="8432" y="2880"/>
                <a:chExt cx="2332" cy="1446"/>
              </a:xfrm>
            </p:grpSpPr>
            <p:sp>
              <p:nvSpPr>
                <p:cNvPr id="286946" name="Freeform 226"/>
                <p:cNvSpPr>
                  <a:spLocks/>
                </p:cNvSpPr>
                <p:nvPr/>
              </p:nvSpPr>
              <p:spPr bwMode="auto">
                <a:xfrm rot="955742">
                  <a:off x="8432" y="3064"/>
                  <a:ext cx="2331" cy="1262"/>
                </a:xfrm>
                <a:custGeom>
                  <a:avLst/>
                  <a:gdLst>
                    <a:gd name="T0" fmla="*/ 140 w 2171"/>
                    <a:gd name="T1" fmla="*/ 560 h 1094"/>
                    <a:gd name="T2" fmla="*/ 222 w 2171"/>
                    <a:gd name="T3" fmla="*/ 692 h 1094"/>
                    <a:gd name="T4" fmla="*/ 354 w 2171"/>
                    <a:gd name="T5" fmla="*/ 845 h 1094"/>
                    <a:gd name="T6" fmla="*/ 535 w 2171"/>
                    <a:gd name="T7" fmla="*/ 962 h 1094"/>
                    <a:gd name="T8" fmla="*/ 745 w 2171"/>
                    <a:gd name="T9" fmla="*/ 993 h 1094"/>
                    <a:gd name="T10" fmla="*/ 806 w 2171"/>
                    <a:gd name="T11" fmla="*/ 988 h 1094"/>
                    <a:gd name="T12" fmla="*/ 881 w 2171"/>
                    <a:gd name="T13" fmla="*/ 967 h 1094"/>
                    <a:gd name="T14" fmla="*/ 955 w 2171"/>
                    <a:gd name="T15" fmla="*/ 923 h 1094"/>
                    <a:gd name="T16" fmla="*/ 1013 w 2171"/>
                    <a:gd name="T17" fmla="*/ 843 h 1094"/>
                    <a:gd name="T18" fmla="*/ 1048 w 2171"/>
                    <a:gd name="T19" fmla="*/ 738 h 1094"/>
                    <a:gd name="T20" fmla="*/ 1078 w 2171"/>
                    <a:gd name="T21" fmla="*/ 647 h 1094"/>
                    <a:gd name="T22" fmla="*/ 1110 w 2171"/>
                    <a:gd name="T23" fmla="*/ 578 h 1094"/>
                    <a:gd name="T24" fmla="*/ 1179 w 2171"/>
                    <a:gd name="T25" fmla="*/ 528 h 1094"/>
                    <a:gd name="T26" fmla="*/ 1248 w 2171"/>
                    <a:gd name="T27" fmla="*/ 537 h 1094"/>
                    <a:gd name="T28" fmla="*/ 1315 w 2171"/>
                    <a:gd name="T29" fmla="*/ 588 h 1094"/>
                    <a:gd name="T30" fmla="*/ 1374 w 2171"/>
                    <a:gd name="T31" fmla="*/ 657 h 1094"/>
                    <a:gd name="T32" fmla="*/ 1426 w 2171"/>
                    <a:gd name="T33" fmla="*/ 727 h 1094"/>
                    <a:gd name="T34" fmla="*/ 1488 w 2171"/>
                    <a:gd name="T35" fmla="*/ 792 h 1094"/>
                    <a:gd name="T36" fmla="*/ 1564 w 2171"/>
                    <a:gd name="T37" fmla="*/ 811 h 1094"/>
                    <a:gd name="T38" fmla="*/ 1665 w 2171"/>
                    <a:gd name="T39" fmla="*/ 811 h 1094"/>
                    <a:gd name="T40" fmla="*/ 1776 w 2171"/>
                    <a:gd name="T41" fmla="*/ 781 h 1094"/>
                    <a:gd name="T42" fmla="*/ 1884 w 2171"/>
                    <a:gd name="T43" fmla="*/ 701 h 1094"/>
                    <a:gd name="T44" fmla="*/ 1970 w 2171"/>
                    <a:gd name="T45" fmla="*/ 556 h 1094"/>
                    <a:gd name="T46" fmla="*/ 2016 w 2171"/>
                    <a:gd name="T47" fmla="*/ 383 h 1094"/>
                    <a:gd name="T48" fmla="*/ 2035 w 2171"/>
                    <a:gd name="T49" fmla="*/ 227 h 1094"/>
                    <a:gd name="T50" fmla="*/ 2033 w 2171"/>
                    <a:gd name="T51" fmla="*/ 98 h 1094"/>
                    <a:gd name="T52" fmla="*/ 2024 w 2171"/>
                    <a:gd name="T53" fmla="*/ 18 h 1094"/>
                    <a:gd name="T54" fmla="*/ 2171 w 2171"/>
                    <a:gd name="T55" fmla="*/ 35 h 1094"/>
                    <a:gd name="T56" fmla="*/ 2171 w 2171"/>
                    <a:gd name="T57" fmla="*/ 134 h 1094"/>
                    <a:gd name="T58" fmla="*/ 2158 w 2171"/>
                    <a:gd name="T59" fmla="*/ 288 h 1094"/>
                    <a:gd name="T60" fmla="*/ 2122 w 2171"/>
                    <a:gd name="T61" fmla="*/ 461 h 1094"/>
                    <a:gd name="T62" fmla="*/ 2052 w 2171"/>
                    <a:gd name="T63" fmla="*/ 619 h 1094"/>
                    <a:gd name="T64" fmla="*/ 1947 w 2171"/>
                    <a:gd name="T65" fmla="*/ 737 h 1094"/>
                    <a:gd name="T66" fmla="*/ 1843 w 2171"/>
                    <a:gd name="T67" fmla="*/ 807 h 1094"/>
                    <a:gd name="T68" fmla="*/ 1745 w 2171"/>
                    <a:gd name="T69" fmla="*/ 845 h 1094"/>
                    <a:gd name="T70" fmla="*/ 1657 w 2171"/>
                    <a:gd name="T71" fmla="*/ 858 h 1094"/>
                    <a:gd name="T72" fmla="*/ 1586 w 2171"/>
                    <a:gd name="T73" fmla="*/ 859 h 1094"/>
                    <a:gd name="T74" fmla="*/ 1519 w 2171"/>
                    <a:gd name="T75" fmla="*/ 850 h 1094"/>
                    <a:gd name="T76" fmla="*/ 1432 w 2171"/>
                    <a:gd name="T77" fmla="*/ 798 h 1094"/>
                    <a:gd name="T78" fmla="*/ 1367 w 2171"/>
                    <a:gd name="T79" fmla="*/ 720 h 1094"/>
                    <a:gd name="T80" fmla="*/ 1294 w 2171"/>
                    <a:gd name="T81" fmla="*/ 631 h 1094"/>
                    <a:gd name="T82" fmla="*/ 1210 w 2171"/>
                    <a:gd name="T83" fmla="*/ 580 h 1094"/>
                    <a:gd name="T84" fmla="*/ 1140 w 2171"/>
                    <a:gd name="T85" fmla="*/ 625 h 1094"/>
                    <a:gd name="T86" fmla="*/ 1115 w 2171"/>
                    <a:gd name="T87" fmla="*/ 683 h 1094"/>
                    <a:gd name="T88" fmla="*/ 1095 w 2171"/>
                    <a:gd name="T89" fmla="*/ 750 h 1094"/>
                    <a:gd name="T90" fmla="*/ 1082 w 2171"/>
                    <a:gd name="T91" fmla="*/ 809 h 1094"/>
                    <a:gd name="T92" fmla="*/ 1060 w 2171"/>
                    <a:gd name="T93" fmla="*/ 886 h 1094"/>
                    <a:gd name="T94" fmla="*/ 1017 w 2171"/>
                    <a:gd name="T95" fmla="*/ 951 h 1094"/>
                    <a:gd name="T96" fmla="*/ 940 w 2171"/>
                    <a:gd name="T97" fmla="*/ 1018 h 1094"/>
                    <a:gd name="T98" fmla="*/ 821 w 2171"/>
                    <a:gd name="T99" fmla="*/ 1070 h 1094"/>
                    <a:gd name="T100" fmla="*/ 650 w 2171"/>
                    <a:gd name="T101" fmla="*/ 1094 h 1094"/>
                    <a:gd name="T102" fmla="*/ 475 w 2171"/>
                    <a:gd name="T103" fmla="*/ 1077 h 1094"/>
                    <a:gd name="T104" fmla="*/ 347 w 2171"/>
                    <a:gd name="T105" fmla="*/ 1031 h 1094"/>
                    <a:gd name="T106" fmla="*/ 255 w 2171"/>
                    <a:gd name="T107" fmla="*/ 971 h 1094"/>
                    <a:gd name="T108" fmla="*/ 192 w 2171"/>
                    <a:gd name="T109" fmla="*/ 908 h 1094"/>
                    <a:gd name="T110" fmla="*/ 134 w 2171"/>
                    <a:gd name="T111" fmla="*/ 841 h 1094"/>
                    <a:gd name="T112" fmla="*/ 95 w 2171"/>
                    <a:gd name="T113" fmla="*/ 776 h 1094"/>
                    <a:gd name="T114" fmla="*/ 54 w 2171"/>
                    <a:gd name="T115" fmla="*/ 696 h 1094"/>
                    <a:gd name="T116" fmla="*/ 21 w 2171"/>
                    <a:gd name="T117" fmla="*/ 621 h 1094"/>
                    <a:gd name="T118" fmla="*/ 0 w 2171"/>
                    <a:gd name="T119" fmla="*/ 569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1" h="1094">
                      <a:moveTo>
                        <a:pt x="0" y="569"/>
                      </a:moveTo>
                      <a:lnTo>
                        <a:pt x="114" y="506"/>
                      </a:lnTo>
                      <a:lnTo>
                        <a:pt x="114" y="506"/>
                      </a:lnTo>
                      <a:lnTo>
                        <a:pt x="116" y="511"/>
                      </a:lnTo>
                      <a:lnTo>
                        <a:pt x="118" y="513"/>
                      </a:lnTo>
                      <a:lnTo>
                        <a:pt x="119" y="519"/>
                      </a:lnTo>
                      <a:lnTo>
                        <a:pt x="121" y="523"/>
                      </a:lnTo>
                      <a:lnTo>
                        <a:pt x="123" y="528"/>
                      </a:lnTo>
                      <a:lnTo>
                        <a:pt x="127" y="534"/>
                      </a:lnTo>
                      <a:lnTo>
                        <a:pt x="129" y="539"/>
                      </a:lnTo>
                      <a:lnTo>
                        <a:pt x="132" y="545"/>
                      </a:lnTo>
                      <a:lnTo>
                        <a:pt x="138" y="552"/>
                      </a:lnTo>
                      <a:lnTo>
                        <a:pt x="140" y="560"/>
                      </a:lnTo>
                      <a:lnTo>
                        <a:pt x="146" y="569"/>
                      </a:lnTo>
                      <a:lnTo>
                        <a:pt x="151" y="578"/>
                      </a:lnTo>
                      <a:lnTo>
                        <a:pt x="155" y="588"/>
                      </a:lnTo>
                      <a:lnTo>
                        <a:pt x="160" y="597"/>
                      </a:lnTo>
                      <a:lnTo>
                        <a:pt x="166" y="604"/>
                      </a:lnTo>
                      <a:lnTo>
                        <a:pt x="172" y="616"/>
                      </a:lnTo>
                      <a:lnTo>
                        <a:pt x="179" y="627"/>
                      </a:lnTo>
                      <a:lnTo>
                        <a:pt x="185" y="638"/>
                      </a:lnTo>
                      <a:lnTo>
                        <a:pt x="192" y="647"/>
                      </a:lnTo>
                      <a:lnTo>
                        <a:pt x="200" y="658"/>
                      </a:lnTo>
                      <a:lnTo>
                        <a:pt x="207" y="670"/>
                      </a:lnTo>
                      <a:lnTo>
                        <a:pt x="214" y="681"/>
                      </a:lnTo>
                      <a:lnTo>
                        <a:pt x="222" y="692"/>
                      </a:lnTo>
                      <a:lnTo>
                        <a:pt x="231" y="705"/>
                      </a:lnTo>
                      <a:lnTo>
                        <a:pt x="239" y="716"/>
                      </a:lnTo>
                      <a:lnTo>
                        <a:pt x="248" y="727"/>
                      </a:lnTo>
                      <a:lnTo>
                        <a:pt x="257" y="738"/>
                      </a:lnTo>
                      <a:lnTo>
                        <a:pt x="268" y="753"/>
                      </a:lnTo>
                      <a:lnTo>
                        <a:pt x="278" y="765"/>
                      </a:lnTo>
                      <a:lnTo>
                        <a:pt x="287" y="776"/>
                      </a:lnTo>
                      <a:lnTo>
                        <a:pt x="298" y="787"/>
                      </a:lnTo>
                      <a:lnTo>
                        <a:pt x="307" y="798"/>
                      </a:lnTo>
                      <a:lnTo>
                        <a:pt x="320" y="811"/>
                      </a:lnTo>
                      <a:lnTo>
                        <a:pt x="332" y="822"/>
                      </a:lnTo>
                      <a:lnTo>
                        <a:pt x="343" y="833"/>
                      </a:lnTo>
                      <a:lnTo>
                        <a:pt x="354" y="845"/>
                      </a:lnTo>
                      <a:lnTo>
                        <a:pt x="367" y="856"/>
                      </a:lnTo>
                      <a:lnTo>
                        <a:pt x="378" y="867"/>
                      </a:lnTo>
                      <a:lnTo>
                        <a:pt x="391" y="876"/>
                      </a:lnTo>
                      <a:lnTo>
                        <a:pt x="404" y="887"/>
                      </a:lnTo>
                      <a:lnTo>
                        <a:pt x="417" y="897"/>
                      </a:lnTo>
                      <a:lnTo>
                        <a:pt x="432" y="906"/>
                      </a:lnTo>
                      <a:lnTo>
                        <a:pt x="447" y="915"/>
                      </a:lnTo>
                      <a:lnTo>
                        <a:pt x="460" y="925"/>
                      </a:lnTo>
                      <a:lnTo>
                        <a:pt x="475" y="934"/>
                      </a:lnTo>
                      <a:lnTo>
                        <a:pt x="488" y="941"/>
                      </a:lnTo>
                      <a:lnTo>
                        <a:pt x="505" y="949"/>
                      </a:lnTo>
                      <a:lnTo>
                        <a:pt x="518" y="954"/>
                      </a:lnTo>
                      <a:lnTo>
                        <a:pt x="535" y="962"/>
                      </a:lnTo>
                      <a:lnTo>
                        <a:pt x="549" y="967"/>
                      </a:lnTo>
                      <a:lnTo>
                        <a:pt x="566" y="973"/>
                      </a:lnTo>
                      <a:lnTo>
                        <a:pt x="583" y="977"/>
                      </a:lnTo>
                      <a:lnTo>
                        <a:pt x="600" y="982"/>
                      </a:lnTo>
                      <a:lnTo>
                        <a:pt x="616" y="986"/>
                      </a:lnTo>
                      <a:lnTo>
                        <a:pt x="635" y="990"/>
                      </a:lnTo>
                      <a:lnTo>
                        <a:pt x="650" y="992"/>
                      </a:lnTo>
                      <a:lnTo>
                        <a:pt x="669" y="993"/>
                      </a:lnTo>
                      <a:lnTo>
                        <a:pt x="687" y="993"/>
                      </a:lnTo>
                      <a:lnTo>
                        <a:pt x="704" y="995"/>
                      </a:lnTo>
                      <a:lnTo>
                        <a:pt x="723" y="993"/>
                      </a:lnTo>
                      <a:lnTo>
                        <a:pt x="743" y="993"/>
                      </a:lnTo>
                      <a:lnTo>
                        <a:pt x="745" y="993"/>
                      </a:lnTo>
                      <a:lnTo>
                        <a:pt x="747" y="993"/>
                      </a:lnTo>
                      <a:lnTo>
                        <a:pt x="751" y="993"/>
                      </a:lnTo>
                      <a:lnTo>
                        <a:pt x="754" y="993"/>
                      </a:lnTo>
                      <a:lnTo>
                        <a:pt x="762" y="993"/>
                      </a:lnTo>
                      <a:lnTo>
                        <a:pt x="767" y="992"/>
                      </a:lnTo>
                      <a:lnTo>
                        <a:pt x="777" y="992"/>
                      </a:lnTo>
                      <a:lnTo>
                        <a:pt x="778" y="992"/>
                      </a:lnTo>
                      <a:lnTo>
                        <a:pt x="782" y="990"/>
                      </a:lnTo>
                      <a:lnTo>
                        <a:pt x="788" y="990"/>
                      </a:lnTo>
                      <a:lnTo>
                        <a:pt x="791" y="990"/>
                      </a:lnTo>
                      <a:lnTo>
                        <a:pt x="797" y="990"/>
                      </a:lnTo>
                      <a:lnTo>
                        <a:pt x="803" y="988"/>
                      </a:lnTo>
                      <a:lnTo>
                        <a:pt x="806" y="988"/>
                      </a:lnTo>
                      <a:lnTo>
                        <a:pt x="814" y="988"/>
                      </a:lnTo>
                      <a:lnTo>
                        <a:pt x="818" y="986"/>
                      </a:lnTo>
                      <a:lnTo>
                        <a:pt x="821" y="984"/>
                      </a:lnTo>
                      <a:lnTo>
                        <a:pt x="829" y="982"/>
                      </a:lnTo>
                      <a:lnTo>
                        <a:pt x="834" y="982"/>
                      </a:lnTo>
                      <a:lnTo>
                        <a:pt x="838" y="980"/>
                      </a:lnTo>
                      <a:lnTo>
                        <a:pt x="845" y="979"/>
                      </a:lnTo>
                      <a:lnTo>
                        <a:pt x="851" y="977"/>
                      </a:lnTo>
                      <a:lnTo>
                        <a:pt x="857" y="977"/>
                      </a:lnTo>
                      <a:lnTo>
                        <a:pt x="864" y="975"/>
                      </a:lnTo>
                      <a:lnTo>
                        <a:pt x="870" y="973"/>
                      </a:lnTo>
                      <a:lnTo>
                        <a:pt x="875" y="969"/>
                      </a:lnTo>
                      <a:lnTo>
                        <a:pt x="881" y="967"/>
                      </a:lnTo>
                      <a:lnTo>
                        <a:pt x="886" y="966"/>
                      </a:lnTo>
                      <a:lnTo>
                        <a:pt x="892" y="962"/>
                      </a:lnTo>
                      <a:lnTo>
                        <a:pt x="898" y="958"/>
                      </a:lnTo>
                      <a:lnTo>
                        <a:pt x="905" y="958"/>
                      </a:lnTo>
                      <a:lnTo>
                        <a:pt x="909" y="953"/>
                      </a:lnTo>
                      <a:lnTo>
                        <a:pt x="914" y="951"/>
                      </a:lnTo>
                      <a:lnTo>
                        <a:pt x="922" y="947"/>
                      </a:lnTo>
                      <a:lnTo>
                        <a:pt x="927" y="943"/>
                      </a:lnTo>
                      <a:lnTo>
                        <a:pt x="933" y="940"/>
                      </a:lnTo>
                      <a:lnTo>
                        <a:pt x="939" y="936"/>
                      </a:lnTo>
                      <a:lnTo>
                        <a:pt x="944" y="932"/>
                      </a:lnTo>
                      <a:lnTo>
                        <a:pt x="950" y="928"/>
                      </a:lnTo>
                      <a:lnTo>
                        <a:pt x="955" y="923"/>
                      </a:lnTo>
                      <a:lnTo>
                        <a:pt x="959" y="917"/>
                      </a:lnTo>
                      <a:lnTo>
                        <a:pt x="965" y="912"/>
                      </a:lnTo>
                      <a:lnTo>
                        <a:pt x="970" y="908"/>
                      </a:lnTo>
                      <a:lnTo>
                        <a:pt x="976" y="902"/>
                      </a:lnTo>
                      <a:lnTo>
                        <a:pt x="981" y="897"/>
                      </a:lnTo>
                      <a:lnTo>
                        <a:pt x="985" y="891"/>
                      </a:lnTo>
                      <a:lnTo>
                        <a:pt x="991" y="886"/>
                      </a:lnTo>
                      <a:lnTo>
                        <a:pt x="994" y="878"/>
                      </a:lnTo>
                      <a:lnTo>
                        <a:pt x="998" y="873"/>
                      </a:lnTo>
                      <a:lnTo>
                        <a:pt x="1002" y="865"/>
                      </a:lnTo>
                      <a:lnTo>
                        <a:pt x="1007" y="858"/>
                      </a:lnTo>
                      <a:lnTo>
                        <a:pt x="1009" y="850"/>
                      </a:lnTo>
                      <a:lnTo>
                        <a:pt x="1013" y="843"/>
                      </a:lnTo>
                      <a:lnTo>
                        <a:pt x="1017" y="835"/>
                      </a:lnTo>
                      <a:lnTo>
                        <a:pt x="1020" y="828"/>
                      </a:lnTo>
                      <a:lnTo>
                        <a:pt x="1022" y="819"/>
                      </a:lnTo>
                      <a:lnTo>
                        <a:pt x="1026" y="809"/>
                      </a:lnTo>
                      <a:lnTo>
                        <a:pt x="1028" y="802"/>
                      </a:lnTo>
                      <a:lnTo>
                        <a:pt x="1032" y="792"/>
                      </a:lnTo>
                      <a:lnTo>
                        <a:pt x="1033" y="785"/>
                      </a:lnTo>
                      <a:lnTo>
                        <a:pt x="1035" y="778"/>
                      </a:lnTo>
                      <a:lnTo>
                        <a:pt x="1039" y="770"/>
                      </a:lnTo>
                      <a:lnTo>
                        <a:pt x="1041" y="763"/>
                      </a:lnTo>
                      <a:lnTo>
                        <a:pt x="1045" y="753"/>
                      </a:lnTo>
                      <a:lnTo>
                        <a:pt x="1046" y="746"/>
                      </a:lnTo>
                      <a:lnTo>
                        <a:pt x="1048" y="738"/>
                      </a:lnTo>
                      <a:lnTo>
                        <a:pt x="1050" y="731"/>
                      </a:lnTo>
                      <a:lnTo>
                        <a:pt x="1054" y="722"/>
                      </a:lnTo>
                      <a:lnTo>
                        <a:pt x="1056" y="714"/>
                      </a:lnTo>
                      <a:lnTo>
                        <a:pt x="1058" y="709"/>
                      </a:lnTo>
                      <a:lnTo>
                        <a:pt x="1061" y="701"/>
                      </a:lnTo>
                      <a:lnTo>
                        <a:pt x="1063" y="694"/>
                      </a:lnTo>
                      <a:lnTo>
                        <a:pt x="1065" y="688"/>
                      </a:lnTo>
                      <a:lnTo>
                        <a:pt x="1067" y="679"/>
                      </a:lnTo>
                      <a:lnTo>
                        <a:pt x="1069" y="673"/>
                      </a:lnTo>
                      <a:lnTo>
                        <a:pt x="1073" y="666"/>
                      </a:lnTo>
                      <a:lnTo>
                        <a:pt x="1074" y="660"/>
                      </a:lnTo>
                      <a:lnTo>
                        <a:pt x="1076" y="655"/>
                      </a:lnTo>
                      <a:lnTo>
                        <a:pt x="1078" y="647"/>
                      </a:lnTo>
                      <a:lnTo>
                        <a:pt x="1082" y="642"/>
                      </a:lnTo>
                      <a:lnTo>
                        <a:pt x="1084" y="636"/>
                      </a:lnTo>
                      <a:lnTo>
                        <a:pt x="1086" y="631"/>
                      </a:lnTo>
                      <a:lnTo>
                        <a:pt x="1087" y="623"/>
                      </a:lnTo>
                      <a:lnTo>
                        <a:pt x="1091" y="617"/>
                      </a:lnTo>
                      <a:lnTo>
                        <a:pt x="1093" y="612"/>
                      </a:lnTo>
                      <a:lnTo>
                        <a:pt x="1095" y="606"/>
                      </a:lnTo>
                      <a:lnTo>
                        <a:pt x="1100" y="603"/>
                      </a:lnTo>
                      <a:lnTo>
                        <a:pt x="1100" y="597"/>
                      </a:lnTo>
                      <a:lnTo>
                        <a:pt x="1104" y="591"/>
                      </a:lnTo>
                      <a:lnTo>
                        <a:pt x="1106" y="588"/>
                      </a:lnTo>
                      <a:lnTo>
                        <a:pt x="1108" y="582"/>
                      </a:lnTo>
                      <a:lnTo>
                        <a:pt x="1110" y="578"/>
                      </a:lnTo>
                      <a:lnTo>
                        <a:pt x="1113" y="575"/>
                      </a:lnTo>
                      <a:lnTo>
                        <a:pt x="1117" y="571"/>
                      </a:lnTo>
                      <a:lnTo>
                        <a:pt x="1121" y="565"/>
                      </a:lnTo>
                      <a:lnTo>
                        <a:pt x="1125" y="558"/>
                      </a:lnTo>
                      <a:lnTo>
                        <a:pt x="1132" y="550"/>
                      </a:lnTo>
                      <a:lnTo>
                        <a:pt x="1140" y="545"/>
                      </a:lnTo>
                      <a:lnTo>
                        <a:pt x="1147" y="541"/>
                      </a:lnTo>
                      <a:lnTo>
                        <a:pt x="1154" y="536"/>
                      </a:lnTo>
                      <a:lnTo>
                        <a:pt x="1162" y="532"/>
                      </a:lnTo>
                      <a:lnTo>
                        <a:pt x="1166" y="530"/>
                      </a:lnTo>
                      <a:lnTo>
                        <a:pt x="1169" y="530"/>
                      </a:lnTo>
                      <a:lnTo>
                        <a:pt x="1175" y="528"/>
                      </a:lnTo>
                      <a:lnTo>
                        <a:pt x="1179" y="528"/>
                      </a:lnTo>
                      <a:lnTo>
                        <a:pt x="1184" y="526"/>
                      </a:lnTo>
                      <a:lnTo>
                        <a:pt x="1188" y="526"/>
                      </a:lnTo>
                      <a:lnTo>
                        <a:pt x="1194" y="526"/>
                      </a:lnTo>
                      <a:lnTo>
                        <a:pt x="1199" y="526"/>
                      </a:lnTo>
                      <a:lnTo>
                        <a:pt x="1203" y="526"/>
                      </a:lnTo>
                      <a:lnTo>
                        <a:pt x="1210" y="528"/>
                      </a:lnTo>
                      <a:lnTo>
                        <a:pt x="1216" y="528"/>
                      </a:lnTo>
                      <a:lnTo>
                        <a:pt x="1221" y="530"/>
                      </a:lnTo>
                      <a:lnTo>
                        <a:pt x="1227" y="530"/>
                      </a:lnTo>
                      <a:lnTo>
                        <a:pt x="1233" y="532"/>
                      </a:lnTo>
                      <a:lnTo>
                        <a:pt x="1238" y="534"/>
                      </a:lnTo>
                      <a:lnTo>
                        <a:pt x="1244" y="536"/>
                      </a:lnTo>
                      <a:lnTo>
                        <a:pt x="1248" y="537"/>
                      </a:lnTo>
                      <a:lnTo>
                        <a:pt x="1255" y="539"/>
                      </a:lnTo>
                      <a:lnTo>
                        <a:pt x="1259" y="543"/>
                      </a:lnTo>
                      <a:lnTo>
                        <a:pt x="1264" y="547"/>
                      </a:lnTo>
                      <a:lnTo>
                        <a:pt x="1270" y="549"/>
                      </a:lnTo>
                      <a:lnTo>
                        <a:pt x="1275" y="552"/>
                      </a:lnTo>
                      <a:lnTo>
                        <a:pt x="1279" y="556"/>
                      </a:lnTo>
                      <a:lnTo>
                        <a:pt x="1287" y="560"/>
                      </a:lnTo>
                      <a:lnTo>
                        <a:pt x="1290" y="564"/>
                      </a:lnTo>
                      <a:lnTo>
                        <a:pt x="1294" y="569"/>
                      </a:lnTo>
                      <a:lnTo>
                        <a:pt x="1302" y="573"/>
                      </a:lnTo>
                      <a:lnTo>
                        <a:pt x="1305" y="578"/>
                      </a:lnTo>
                      <a:lnTo>
                        <a:pt x="1311" y="582"/>
                      </a:lnTo>
                      <a:lnTo>
                        <a:pt x="1315" y="588"/>
                      </a:lnTo>
                      <a:lnTo>
                        <a:pt x="1320" y="591"/>
                      </a:lnTo>
                      <a:lnTo>
                        <a:pt x="1324" y="595"/>
                      </a:lnTo>
                      <a:lnTo>
                        <a:pt x="1328" y="601"/>
                      </a:lnTo>
                      <a:lnTo>
                        <a:pt x="1333" y="604"/>
                      </a:lnTo>
                      <a:lnTo>
                        <a:pt x="1339" y="612"/>
                      </a:lnTo>
                      <a:lnTo>
                        <a:pt x="1344" y="617"/>
                      </a:lnTo>
                      <a:lnTo>
                        <a:pt x="1348" y="621"/>
                      </a:lnTo>
                      <a:lnTo>
                        <a:pt x="1352" y="629"/>
                      </a:lnTo>
                      <a:lnTo>
                        <a:pt x="1355" y="634"/>
                      </a:lnTo>
                      <a:lnTo>
                        <a:pt x="1361" y="640"/>
                      </a:lnTo>
                      <a:lnTo>
                        <a:pt x="1365" y="645"/>
                      </a:lnTo>
                      <a:lnTo>
                        <a:pt x="1370" y="651"/>
                      </a:lnTo>
                      <a:lnTo>
                        <a:pt x="1374" y="657"/>
                      </a:lnTo>
                      <a:lnTo>
                        <a:pt x="1378" y="662"/>
                      </a:lnTo>
                      <a:lnTo>
                        <a:pt x="1382" y="668"/>
                      </a:lnTo>
                      <a:lnTo>
                        <a:pt x="1387" y="673"/>
                      </a:lnTo>
                      <a:lnTo>
                        <a:pt x="1389" y="679"/>
                      </a:lnTo>
                      <a:lnTo>
                        <a:pt x="1396" y="685"/>
                      </a:lnTo>
                      <a:lnTo>
                        <a:pt x="1398" y="690"/>
                      </a:lnTo>
                      <a:lnTo>
                        <a:pt x="1404" y="696"/>
                      </a:lnTo>
                      <a:lnTo>
                        <a:pt x="1406" y="701"/>
                      </a:lnTo>
                      <a:lnTo>
                        <a:pt x="1411" y="707"/>
                      </a:lnTo>
                      <a:lnTo>
                        <a:pt x="1413" y="712"/>
                      </a:lnTo>
                      <a:lnTo>
                        <a:pt x="1419" y="716"/>
                      </a:lnTo>
                      <a:lnTo>
                        <a:pt x="1421" y="722"/>
                      </a:lnTo>
                      <a:lnTo>
                        <a:pt x="1426" y="727"/>
                      </a:lnTo>
                      <a:lnTo>
                        <a:pt x="1428" y="731"/>
                      </a:lnTo>
                      <a:lnTo>
                        <a:pt x="1434" y="738"/>
                      </a:lnTo>
                      <a:lnTo>
                        <a:pt x="1436" y="742"/>
                      </a:lnTo>
                      <a:lnTo>
                        <a:pt x="1441" y="748"/>
                      </a:lnTo>
                      <a:lnTo>
                        <a:pt x="1443" y="752"/>
                      </a:lnTo>
                      <a:lnTo>
                        <a:pt x="1447" y="757"/>
                      </a:lnTo>
                      <a:lnTo>
                        <a:pt x="1450" y="761"/>
                      </a:lnTo>
                      <a:lnTo>
                        <a:pt x="1456" y="765"/>
                      </a:lnTo>
                      <a:lnTo>
                        <a:pt x="1462" y="772"/>
                      </a:lnTo>
                      <a:lnTo>
                        <a:pt x="1469" y="779"/>
                      </a:lnTo>
                      <a:lnTo>
                        <a:pt x="1475" y="785"/>
                      </a:lnTo>
                      <a:lnTo>
                        <a:pt x="1482" y="789"/>
                      </a:lnTo>
                      <a:lnTo>
                        <a:pt x="1488" y="792"/>
                      </a:lnTo>
                      <a:lnTo>
                        <a:pt x="1495" y="796"/>
                      </a:lnTo>
                      <a:lnTo>
                        <a:pt x="1503" y="798"/>
                      </a:lnTo>
                      <a:lnTo>
                        <a:pt x="1510" y="800"/>
                      </a:lnTo>
                      <a:lnTo>
                        <a:pt x="1514" y="802"/>
                      </a:lnTo>
                      <a:lnTo>
                        <a:pt x="1519" y="802"/>
                      </a:lnTo>
                      <a:lnTo>
                        <a:pt x="1525" y="804"/>
                      </a:lnTo>
                      <a:lnTo>
                        <a:pt x="1530" y="805"/>
                      </a:lnTo>
                      <a:lnTo>
                        <a:pt x="1534" y="807"/>
                      </a:lnTo>
                      <a:lnTo>
                        <a:pt x="1540" y="807"/>
                      </a:lnTo>
                      <a:lnTo>
                        <a:pt x="1545" y="807"/>
                      </a:lnTo>
                      <a:lnTo>
                        <a:pt x="1553" y="809"/>
                      </a:lnTo>
                      <a:lnTo>
                        <a:pt x="1558" y="809"/>
                      </a:lnTo>
                      <a:lnTo>
                        <a:pt x="1564" y="811"/>
                      </a:lnTo>
                      <a:lnTo>
                        <a:pt x="1573" y="811"/>
                      </a:lnTo>
                      <a:lnTo>
                        <a:pt x="1581" y="813"/>
                      </a:lnTo>
                      <a:lnTo>
                        <a:pt x="1586" y="813"/>
                      </a:lnTo>
                      <a:lnTo>
                        <a:pt x="1594" y="815"/>
                      </a:lnTo>
                      <a:lnTo>
                        <a:pt x="1599" y="815"/>
                      </a:lnTo>
                      <a:lnTo>
                        <a:pt x="1609" y="815"/>
                      </a:lnTo>
                      <a:lnTo>
                        <a:pt x="1614" y="815"/>
                      </a:lnTo>
                      <a:lnTo>
                        <a:pt x="1624" y="815"/>
                      </a:lnTo>
                      <a:lnTo>
                        <a:pt x="1631" y="815"/>
                      </a:lnTo>
                      <a:lnTo>
                        <a:pt x="1640" y="815"/>
                      </a:lnTo>
                      <a:lnTo>
                        <a:pt x="1648" y="813"/>
                      </a:lnTo>
                      <a:lnTo>
                        <a:pt x="1657" y="813"/>
                      </a:lnTo>
                      <a:lnTo>
                        <a:pt x="1665" y="811"/>
                      </a:lnTo>
                      <a:lnTo>
                        <a:pt x="1674" y="811"/>
                      </a:lnTo>
                      <a:lnTo>
                        <a:pt x="1681" y="809"/>
                      </a:lnTo>
                      <a:lnTo>
                        <a:pt x="1691" y="809"/>
                      </a:lnTo>
                      <a:lnTo>
                        <a:pt x="1698" y="807"/>
                      </a:lnTo>
                      <a:lnTo>
                        <a:pt x="1707" y="807"/>
                      </a:lnTo>
                      <a:lnTo>
                        <a:pt x="1717" y="802"/>
                      </a:lnTo>
                      <a:lnTo>
                        <a:pt x="1724" y="800"/>
                      </a:lnTo>
                      <a:lnTo>
                        <a:pt x="1733" y="798"/>
                      </a:lnTo>
                      <a:lnTo>
                        <a:pt x="1741" y="796"/>
                      </a:lnTo>
                      <a:lnTo>
                        <a:pt x="1750" y="792"/>
                      </a:lnTo>
                      <a:lnTo>
                        <a:pt x="1759" y="789"/>
                      </a:lnTo>
                      <a:lnTo>
                        <a:pt x="1767" y="785"/>
                      </a:lnTo>
                      <a:lnTo>
                        <a:pt x="1776" y="781"/>
                      </a:lnTo>
                      <a:lnTo>
                        <a:pt x="1784" y="778"/>
                      </a:lnTo>
                      <a:lnTo>
                        <a:pt x="1793" y="772"/>
                      </a:lnTo>
                      <a:lnTo>
                        <a:pt x="1800" y="768"/>
                      </a:lnTo>
                      <a:lnTo>
                        <a:pt x="1810" y="763"/>
                      </a:lnTo>
                      <a:lnTo>
                        <a:pt x="1819" y="757"/>
                      </a:lnTo>
                      <a:lnTo>
                        <a:pt x="1826" y="752"/>
                      </a:lnTo>
                      <a:lnTo>
                        <a:pt x="1836" y="746"/>
                      </a:lnTo>
                      <a:lnTo>
                        <a:pt x="1845" y="738"/>
                      </a:lnTo>
                      <a:lnTo>
                        <a:pt x="1853" y="731"/>
                      </a:lnTo>
                      <a:lnTo>
                        <a:pt x="1860" y="725"/>
                      </a:lnTo>
                      <a:lnTo>
                        <a:pt x="1867" y="718"/>
                      </a:lnTo>
                      <a:lnTo>
                        <a:pt x="1877" y="711"/>
                      </a:lnTo>
                      <a:lnTo>
                        <a:pt x="1884" y="701"/>
                      </a:lnTo>
                      <a:lnTo>
                        <a:pt x="1892" y="694"/>
                      </a:lnTo>
                      <a:lnTo>
                        <a:pt x="1899" y="683"/>
                      </a:lnTo>
                      <a:lnTo>
                        <a:pt x="1906" y="675"/>
                      </a:lnTo>
                      <a:lnTo>
                        <a:pt x="1914" y="664"/>
                      </a:lnTo>
                      <a:lnTo>
                        <a:pt x="1920" y="655"/>
                      </a:lnTo>
                      <a:lnTo>
                        <a:pt x="1927" y="644"/>
                      </a:lnTo>
                      <a:lnTo>
                        <a:pt x="1934" y="632"/>
                      </a:lnTo>
                      <a:lnTo>
                        <a:pt x="1940" y="621"/>
                      </a:lnTo>
                      <a:lnTo>
                        <a:pt x="1947" y="608"/>
                      </a:lnTo>
                      <a:lnTo>
                        <a:pt x="1953" y="595"/>
                      </a:lnTo>
                      <a:lnTo>
                        <a:pt x="1960" y="584"/>
                      </a:lnTo>
                      <a:lnTo>
                        <a:pt x="1964" y="571"/>
                      </a:lnTo>
                      <a:lnTo>
                        <a:pt x="1970" y="556"/>
                      </a:lnTo>
                      <a:lnTo>
                        <a:pt x="1974" y="543"/>
                      </a:lnTo>
                      <a:lnTo>
                        <a:pt x="1979" y="528"/>
                      </a:lnTo>
                      <a:lnTo>
                        <a:pt x="1983" y="515"/>
                      </a:lnTo>
                      <a:lnTo>
                        <a:pt x="1987" y="502"/>
                      </a:lnTo>
                      <a:lnTo>
                        <a:pt x="1992" y="487"/>
                      </a:lnTo>
                      <a:lnTo>
                        <a:pt x="1996" y="476"/>
                      </a:lnTo>
                      <a:lnTo>
                        <a:pt x="2000" y="461"/>
                      </a:lnTo>
                      <a:lnTo>
                        <a:pt x="2003" y="448"/>
                      </a:lnTo>
                      <a:lnTo>
                        <a:pt x="2005" y="435"/>
                      </a:lnTo>
                      <a:lnTo>
                        <a:pt x="2009" y="422"/>
                      </a:lnTo>
                      <a:lnTo>
                        <a:pt x="2013" y="409"/>
                      </a:lnTo>
                      <a:lnTo>
                        <a:pt x="2014" y="396"/>
                      </a:lnTo>
                      <a:lnTo>
                        <a:pt x="2016" y="383"/>
                      </a:lnTo>
                      <a:lnTo>
                        <a:pt x="2020" y="370"/>
                      </a:lnTo>
                      <a:lnTo>
                        <a:pt x="2022" y="357"/>
                      </a:lnTo>
                      <a:lnTo>
                        <a:pt x="2024" y="346"/>
                      </a:lnTo>
                      <a:lnTo>
                        <a:pt x="2024" y="333"/>
                      </a:lnTo>
                      <a:lnTo>
                        <a:pt x="2027" y="320"/>
                      </a:lnTo>
                      <a:lnTo>
                        <a:pt x="2027" y="307"/>
                      </a:lnTo>
                      <a:lnTo>
                        <a:pt x="2029" y="295"/>
                      </a:lnTo>
                      <a:lnTo>
                        <a:pt x="2031" y="284"/>
                      </a:lnTo>
                      <a:lnTo>
                        <a:pt x="2031" y="273"/>
                      </a:lnTo>
                      <a:lnTo>
                        <a:pt x="2031" y="258"/>
                      </a:lnTo>
                      <a:lnTo>
                        <a:pt x="2033" y="249"/>
                      </a:lnTo>
                      <a:lnTo>
                        <a:pt x="2033" y="236"/>
                      </a:lnTo>
                      <a:lnTo>
                        <a:pt x="2035" y="227"/>
                      </a:lnTo>
                      <a:lnTo>
                        <a:pt x="2035" y="215"/>
                      </a:lnTo>
                      <a:lnTo>
                        <a:pt x="2035" y="204"/>
                      </a:lnTo>
                      <a:lnTo>
                        <a:pt x="2035" y="193"/>
                      </a:lnTo>
                      <a:lnTo>
                        <a:pt x="2037" y="184"/>
                      </a:lnTo>
                      <a:lnTo>
                        <a:pt x="2035" y="173"/>
                      </a:lnTo>
                      <a:lnTo>
                        <a:pt x="2035" y="163"/>
                      </a:lnTo>
                      <a:lnTo>
                        <a:pt x="2035" y="154"/>
                      </a:lnTo>
                      <a:lnTo>
                        <a:pt x="2035" y="143"/>
                      </a:lnTo>
                      <a:lnTo>
                        <a:pt x="2035" y="134"/>
                      </a:lnTo>
                      <a:lnTo>
                        <a:pt x="2035" y="124"/>
                      </a:lnTo>
                      <a:lnTo>
                        <a:pt x="2033" y="117"/>
                      </a:lnTo>
                      <a:lnTo>
                        <a:pt x="2033" y="107"/>
                      </a:lnTo>
                      <a:lnTo>
                        <a:pt x="2033" y="98"/>
                      </a:lnTo>
                      <a:lnTo>
                        <a:pt x="2031" y="91"/>
                      </a:lnTo>
                      <a:lnTo>
                        <a:pt x="2031" y="83"/>
                      </a:lnTo>
                      <a:lnTo>
                        <a:pt x="2031" y="76"/>
                      </a:lnTo>
                      <a:lnTo>
                        <a:pt x="2031" y="70"/>
                      </a:lnTo>
                      <a:lnTo>
                        <a:pt x="2029" y="63"/>
                      </a:lnTo>
                      <a:lnTo>
                        <a:pt x="2029" y="55"/>
                      </a:lnTo>
                      <a:lnTo>
                        <a:pt x="2029" y="50"/>
                      </a:lnTo>
                      <a:lnTo>
                        <a:pt x="2027" y="44"/>
                      </a:lnTo>
                      <a:lnTo>
                        <a:pt x="2027" y="39"/>
                      </a:lnTo>
                      <a:lnTo>
                        <a:pt x="2026" y="33"/>
                      </a:lnTo>
                      <a:lnTo>
                        <a:pt x="2026" y="27"/>
                      </a:lnTo>
                      <a:lnTo>
                        <a:pt x="2026" y="24"/>
                      </a:lnTo>
                      <a:lnTo>
                        <a:pt x="2024" y="18"/>
                      </a:lnTo>
                      <a:lnTo>
                        <a:pt x="2024" y="14"/>
                      </a:lnTo>
                      <a:lnTo>
                        <a:pt x="2024" y="13"/>
                      </a:lnTo>
                      <a:lnTo>
                        <a:pt x="2024" y="7"/>
                      </a:lnTo>
                      <a:lnTo>
                        <a:pt x="2022" y="3"/>
                      </a:lnTo>
                      <a:lnTo>
                        <a:pt x="2022" y="0"/>
                      </a:lnTo>
                      <a:lnTo>
                        <a:pt x="2171" y="13"/>
                      </a:lnTo>
                      <a:lnTo>
                        <a:pt x="2171" y="13"/>
                      </a:lnTo>
                      <a:lnTo>
                        <a:pt x="2171" y="16"/>
                      </a:lnTo>
                      <a:lnTo>
                        <a:pt x="2171" y="18"/>
                      </a:lnTo>
                      <a:lnTo>
                        <a:pt x="2171" y="22"/>
                      </a:lnTo>
                      <a:lnTo>
                        <a:pt x="2171" y="26"/>
                      </a:lnTo>
                      <a:lnTo>
                        <a:pt x="2171" y="29"/>
                      </a:lnTo>
                      <a:lnTo>
                        <a:pt x="2171" y="35"/>
                      </a:lnTo>
                      <a:lnTo>
                        <a:pt x="2171" y="39"/>
                      </a:lnTo>
                      <a:lnTo>
                        <a:pt x="2171" y="46"/>
                      </a:lnTo>
                      <a:lnTo>
                        <a:pt x="2171" y="52"/>
                      </a:lnTo>
                      <a:lnTo>
                        <a:pt x="2171" y="57"/>
                      </a:lnTo>
                      <a:lnTo>
                        <a:pt x="2171" y="65"/>
                      </a:lnTo>
                      <a:lnTo>
                        <a:pt x="2171" y="72"/>
                      </a:lnTo>
                      <a:lnTo>
                        <a:pt x="2171" y="80"/>
                      </a:lnTo>
                      <a:lnTo>
                        <a:pt x="2171" y="89"/>
                      </a:lnTo>
                      <a:lnTo>
                        <a:pt x="2171" y="98"/>
                      </a:lnTo>
                      <a:lnTo>
                        <a:pt x="2171" y="106"/>
                      </a:lnTo>
                      <a:lnTo>
                        <a:pt x="2171" y="115"/>
                      </a:lnTo>
                      <a:lnTo>
                        <a:pt x="2171" y="124"/>
                      </a:lnTo>
                      <a:lnTo>
                        <a:pt x="2171" y="134"/>
                      </a:lnTo>
                      <a:lnTo>
                        <a:pt x="2171" y="145"/>
                      </a:lnTo>
                      <a:lnTo>
                        <a:pt x="2171" y="158"/>
                      </a:lnTo>
                      <a:lnTo>
                        <a:pt x="2169" y="167"/>
                      </a:lnTo>
                      <a:lnTo>
                        <a:pt x="2167" y="178"/>
                      </a:lnTo>
                      <a:lnTo>
                        <a:pt x="2167" y="189"/>
                      </a:lnTo>
                      <a:lnTo>
                        <a:pt x="2167" y="201"/>
                      </a:lnTo>
                      <a:lnTo>
                        <a:pt x="2165" y="214"/>
                      </a:lnTo>
                      <a:lnTo>
                        <a:pt x="2163" y="225"/>
                      </a:lnTo>
                      <a:lnTo>
                        <a:pt x="2163" y="238"/>
                      </a:lnTo>
                      <a:lnTo>
                        <a:pt x="2163" y="251"/>
                      </a:lnTo>
                      <a:lnTo>
                        <a:pt x="2162" y="262"/>
                      </a:lnTo>
                      <a:lnTo>
                        <a:pt x="2160" y="275"/>
                      </a:lnTo>
                      <a:lnTo>
                        <a:pt x="2158" y="288"/>
                      </a:lnTo>
                      <a:lnTo>
                        <a:pt x="2156" y="299"/>
                      </a:lnTo>
                      <a:lnTo>
                        <a:pt x="2154" y="314"/>
                      </a:lnTo>
                      <a:lnTo>
                        <a:pt x="2152" y="325"/>
                      </a:lnTo>
                      <a:lnTo>
                        <a:pt x="2148" y="340"/>
                      </a:lnTo>
                      <a:lnTo>
                        <a:pt x="2148" y="353"/>
                      </a:lnTo>
                      <a:lnTo>
                        <a:pt x="2145" y="366"/>
                      </a:lnTo>
                      <a:lnTo>
                        <a:pt x="2143" y="379"/>
                      </a:lnTo>
                      <a:lnTo>
                        <a:pt x="2139" y="394"/>
                      </a:lnTo>
                      <a:lnTo>
                        <a:pt x="2137" y="407"/>
                      </a:lnTo>
                      <a:lnTo>
                        <a:pt x="2132" y="418"/>
                      </a:lnTo>
                      <a:lnTo>
                        <a:pt x="2130" y="433"/>
                      </a:lnTo>
                      <a:lnTo>
                        <a:pt x="2126" y="446"/>
                      </a:lnTo>
                      <a:lnTo>
                        <a:pt x="2122" y="461"/>
                      </a:lnTo>
                      <a:lnTo>
                        <a:pt x="2119" y="472"/>
                      </a:lnTo>
                      <a:lnTo>
                        <a:pt x="2113" y="485"/>
                      </a:lnTo>
                      <a:lnTo>
                        <a:pt x="2108" y="498"/>
                      </a:lnTo>
                      <a:lnTo>
                        <a:pt x="2104" y="511"/>
                      </a:lnTo>
                      <a:lnTo>
                        <a:pt x="2100" y="524"/>
                      </a:lnTo>
                      <a:lnTo>
                        <a:pt x="2095" y="536"/>
                      </a:lnTo>
                      <a:lnTo>
                        <a:pt x="2089" y="549"/>
                      </a:lnTo>
                      <a:lnTo>
                        <a:pt x="2083" y="562"/>
                      </a:lnTo>
                      <a:lnTo>
                        <a:pt x="2078" y="573"/>
                      </a:lnTo>
                      <a:lnTo>
                        <a:pt x="2072" y="586"/>
                      </a:lnTo>
                      <a:lnTo>
                        <a:pt x="2065" y="597"/>
                      </a:lnTo>
                      <a:lnTo>
                        <a:pt x="2059" y="608"/>
                      </a:lnTo>
                      <a:lnTo>
                        <a:pt x="2052" y="619"/>
                      </a:lnTo>
                      <a:lnTo>
                        <a:pt x="2044" y="631"/>
                      </a:lnTo>
                      <a:lnTo>
                        <a:pt x="2037" y="642"/>
                      </a:lnTo>
                      <a:lnTo>
                        <a:pt x="2029" y="653"/>
                      </a:lnTo>
                      <a:lnTo>
                        <a:pt x="2020" y="660"/>
                      </a:lnTo>
                      <a:lnTo>
                        <a:pt x="2013" y="670"/>
                      </a:lnTo>
                      <a:lnTo>
                        <a:pt x="2003" y="679"/>
                      </a:lnTo>
                      <a:lnTo>
                        <a:pt x="1996" y="690"/>
                      </a:lnTo>
                      <a:lnTo>
                        <a:pt x="1987" y="698"/>
                      </a:lnTo>
                      <a:lnTo>
                        <a:pt x="1979" y="705"/>
                      </a:lnTo>
                      <a:lnTo>
                        <a:pt x="1972" y="714"/>
                      </a:lnTo>
                      <a:lnTo>
                        <a:pt x="1964" y="722"/>
                      </a:lnTo>
                      <a:lnTo>
                        <a:pt x="1955" y="729"/>
                      </a:lnTo>
                      <a:lnTo>
                        <a:pt x="1947" y="737"/>
                      </a:lnTo>
                      <a:lnTo>
                        <a:pt x="1940" y="742"/>
                      </a:lnTo>
                      <a:lnTo>
                        <a:pt x="1933" y="750"/>
                      </a:lnTo>
                      <a:lnTo>
                        <a:pt x="1923" y="757"/>
                      </a:lnTo>
                      <a:lnTo>
                        <a:pt x="1916" y="763"/>
                      </a:lnTo>
                      <a:lnTo>
                        <a:pt x="1906" y="768"/>
                      </a:lnTo>
                      <a:lnTo>
                        <a:pt x="1899" y="774"/>
                      </a:lnTo>
                      <a:lnTo>
                        <a:pt x="1892" y="779"/>
                      </a:lnTo>
                      <a:lnTo>
                        <a:pt x="1884" y="785"/>
                      </a:lnTo>
                      <a:lnTo>
                        <a:pt x="1877" y="789"/>
                      </a:lnTo>
                      <a:lnTo>
                        <a:pt x="1867" y="794"/>
                      </a:lnTo>
                      <a:lnTo>
                        <a:pt x="1860" y="798"/>
                      </a:lnTo>
                      <a:lnTo>
                        <a:pt x="1851" y="802"/>
                      </a:lnTo>
                      <a:lnTo>
                        <a:pt x="1843" y="807"/>
                      </a:lnTo>
                      <a:lnTo>
                        <a:pt x="1836" y="811"/>
                      </a:lnTo>
                      <a:lnTo>
                        <a:pt x="1828" y="815"/>
                      </a:lnTo>
                      <a:lnTo>
                        <a:pt x="1821" y="819"/>
                      </a:lnTo>
                      <a:lnTo>
                        <a:pt x="1813" y="822"/>
                      </a:lnTo>
                      <a:lnTo>
                        <a:pt x="1804" y="824"/>
                      </a:lnTo>
                      <a:lnTo>
                        <a:pt x="1797" y="828"/>
                      </a:lnTo>
                      <a:lnTo>
                        <a:pt x="1789" y="832"/>
                      </a:lnTo>
                      <a:lnTo>
                        <a:pt x="1784" y="833"/>
                      </a:lnTo>
                      <a:lnTo>
                        <a:pt x="1776" y="837"/>
                      </a:lnTo>
                      <a:lnTo>
                        <a:pt x="1767" y="839"/>
                      </a:lnTo>
                      <a:lnTo>
                        <a:pt x="1759" y="841"/>
                      </a:lnTo>
                      <a:lnTo>
                        <a:pt x="1752" y="841"/>
                      </a:lnTo>
                      <a:lnTo>
                        <a:pt x="1745" y="845"/>
                      </a:lnTo>
                      <a:lnTo>
                        <a:pt x="1737" y="846"/>
                      </a:lnTo>
                      <a:lnTo>
                        <a:pt x="1732" y="848"/>
                      </a:lnTo>
                      <a:lnTo>
                        <a:pt x="1724" y="848"/>
                      </a:lnTo>
                      <a:lnTo>
                        <a:pt x="1717" y="850"/>
                      </a:lnTo>
                      <a:lnTo>
                        <a:pt x="1711" y="850"/>
                      </a:lnTo>
                      <a:lnTo>
                        <a:pt x="1704" y="852"/>
                      </a:lnTo>
                      <a:lnTo>
                        <a:pt x="1698" y="852"/>
                      </a:lnTo>
                      <a:lnTo>
                        <a:pt x="1691" y="854"/>
                      </a:lnTo>
                      <a:lnTo>
                        <a:pt x="1683" y="854"/>
                      </a:lnTo>
                      <a:lnTo>
                        <a:pt x="1676" y="856"/>
                      </a:lnTo>
                      <a:lnTo>
                        <a:pt x="1670" y="856"/>
                      </a:lnTo>
                      <a:lnTo>
                        <a:pt x="1665" y="858"/>
                      </a:lnTo>
                      <a:lnTo>
                        <a:pt x="1657" y="858"/>
                      </a:lnTo>
                      <a:lnTo>
                        <a:pt x="1651" y="858"/>
                      </a:lnTo>
                      <a:lnTo>
                        <a:pt x="1646" y="858"/>
                      </a:lnTo>
                      <a:lnTo>
                        <a:pt x="1640" y="858"/>
                      </a:lnTo>
                      <a:lnTo>
                        <a:pt x="1635" y="858"/>
                      </a:lnTo>
                      <a:lnTo>
                        <a:pt x="1627" y="858"/>
                      </a:lnTo>
                      <a:lnTo>
                        <a:pt x="1622" y="858"/>
                      </a:lnTo>
                      <a:lnTo>
                        <a:pt x="1618" y="859"/>
                      </a:lnTo>
                      <a:lnTo>
                        <a:pt x="1612" y="859"/>
                      </a:lnTo>
                      <a:lnTo>
                        <a:pt x="1607" y="859"/>
                      </a:lnTo>
                      <a:lnTo>
                        <a:pt x="1601" y="859"/>
                      </a:lnTo>
                      <a:lnTo>
                        <a:pt x="1597" y="859"/>
                      </a:lnTo>
                      <a:lnTo>
                        <a:pt x="1590" y="859"/>
                      </a:lnTo>
                      <a:lnTo>
                        <a:pt x="1586" y="859"/>
                      </a:lnTo>
                      <a:lnTo>
                        <a:pt x="1583" y="859"/>
                      </a:lnTo>
                      <a:lnTo>
                        <a:pt x="1579" y="859"/>
                      </a:lnTo>
                      <a:lnTo>
                        <a:pt x="1573" y="859"/>
                      </a:lnTo>
                      <a:lnTo>
                        <a:pt x="1568" y="859"/>
                      </a:lnTo>
                      <a:lnTo>
                        <a:pt x="1564" y="858"/>
                      </a:lnTo>
                      <a:lnTo>
                        <a:pt x="1558" y="858"/>
                      </a:lnTo>
                      <a:lnTo>
                        <a:pt x="1555" y="858"/>
                      </a:lnTo>
                      <a:lnTo>
                        <a:pt x="1551" y="858"/>
                      </a:lnTo>
                      <a:lnTo>
                        <a:pt x="1547" y="856"/>
                      </a:lnTo>
                      <a:lnTo>
                        <a:pt x="1544" y="856"/>
                      </a:lnTo>
                      <a:lnTo>
                        <a:pt x="1534" y="854"/>
                      </a:lnTo>
                      <a:lnTo>
                        <a:pt x="1527" y="852"/>
                      </a:lnTo>
                      <a:lnTo>
                        <a:pt x="1519" y="850"/>
                      </a:lnTo>
                      <a:lnTo>
                        <a:pt x="1512" y="848"/>
                      </a:lnTo>
                      <a:lnTo>
                        <a:pt x="1503" y="846"/>
                      </a:lnTo>
                      <a:lnTo>
                        <a:pt x="1495" y="843"/>
                      </a:lnTo>
                      <a:lnTo>
                        <a:pt x="1488" y="839"/>
                      </a:lnTo>
                      <a:lnTo>
                        <a:pt x="1482" y="835"/>
                      </a:lnTo>
                      <a:lnTo>
                        <a:pt x="1476" y="832"/>
                      </a:lnTo>
                      <a:lnTo>
                        <a:pt x="1469" y="828"/>
                      </a:lnTo>
                      <a:lnTo>
                        <a:pt x="1463" y="824"/>
                      </a:lnTo>
                      <a:lnTo>
                        <a:pt x="1458" y="820"/>
                      </a:lnTo>
                      <a:lnTo>
                        <a:pt x="1449" y="815"/>
                      </a:lnTo>
                      <a:lnTo>
                        <a:pt x="1443" y="809"/>
                      </a:lnTo>
                      <a:lnTo>
                        <a:pt x="1437" y="804"/>
                      </a:lnTo>
                      <a:lnTo>
                        <a:pt x="1432" y="798"/>
                      </a:lnTo>
                      <a:lnTo>
                        <a:pt x="1426" y="792"/>
                      </a:lnTo>
                      <a:lnTo>
                        <a:pt x="1421" y="787"/>
                      </a:lnTo>
                      <a:lnTo>
                        <a:pt x="1415" y="781"/>
                      </a:lnTo>
                      <a:lnTo>
                        <a:pt x="1411" y="778"/>
                      </a:lnTo>
                      <a:lnTo>
                        <a:pt x="1406" y="770"/>
                      </a:lnTo>
                      <a:lnTo>
                        <a:pt x="1400" y="765"/>
                      </a:lnTo>
                      <a:lnTo>
                        <a:pt x="1396" y="757"/>
                      </a:lnTo>
                      <a:lnTo>
                        <a:pt x="1389" y="752"/>
                      </a:lnTo>
                      <a:lnTo>
                        <a:pt x="1385" y="746"/>
                      </a:lnTo>
                      <a:lnTo>
                        <a:pt x="1380" y="738"/>
                      </a:lnTo>
                      <a:lnTo>
                        <a:pt x="1376" y="733"/>
                      </a:lnTo>
                      <a:lnTo>
                        <a:pt x="1372" y="727"/>
                      </a:lnTo>
                      <a:lnTo>
                        <a:pt x="1367" y="720"/>
                      </a:lnTo>
                      <a:lnTo>
                        <a:pt x="1361" y="712"/>
                      </a:lnTo>
                      <a:lnTo>
                        <a:pt x="1355" y="705"/>
                      </a:lnTo>
                      <a:lnTo>
                        <a:pt x="1352" y="699"/>
                      </a:lnTo>
                      <a:lnTo>
                        <a:pt x="1346" y="692"/>
                      </a:lnTo>
                      <a:lnTo>
                        <a:pt x="1341" y="685"/>
                      </a:lnTo>
                      <a:lnTo>
                        <a:pt x="1335" y="677"/>
                      </a:lnTo>
                      <a:lnTo>
                        <a:pt x="1329" y="671"/>
                      </a:lnTo>
                      <a:lnTo>
                        <a:pt x="1324" y="662"/>
                      </a:lnTo>
                      <a:lnTo>
                        <a:pt x="1318" y="657"/>
                      </a:lnTo>
                      <a:lnTo>
                        <a:pt x="1311" y="649"/>
                      </a:lnTo>
                      <a:lnTo>
                        <a:pt x="1305" y="644"/>
                      </a:lnTo>
                      <a:lnTo>
                        <a:pt x="1300" y="638"/>
                      </a:lnTo>
                      <a:lnTo>
                        <a:pt x="1294" y="631"/>
                      </a:lnTo>
                      <a:lnTo>
                        <a:pt x="1287" y="623"/>
                      </a:lnTo>
                      <a:lnTo>
                        <a:pt x="1283" y="619"/>
                      </a:lnTo>
                      <a:lnTo>
                        <a:pt x="1275" y="612"/>
                      </a:lnTo>
                      <a:lnTo>
                        <a:pt x="1268" y="608"/>
                      </a:lnTo>
                      <a:lnTo>
                        <a:pt x="1262" y="604"/>
                      </a:lnTo>
                      <a:lnTo>
                        <a:pt x="1255" y="599"/>
                      </a:lnTo>
                      <a:lnTo>
                        <a:pt x="1249" y="595"/>
                      </a:lnTo>
                      <a:lnTo>
                        <a:pt x="1244" y="590"/>
                      </a:lnTo>
                      <a:lnTo>
                        <a:pt x="1236" y="588"/>
                      </a:lnTo>
                      <a:lnTo>
                        <a:pt x="1231" y="586"/>
                      </a:lnTo>
                      <a:lnTo>
                        <a:pt x="1225" y="582"/>
                      </a:lnTo>
                      <a:lnTo>
                        <a:pt x="1218" y="582"/>
                      </a:lnTo>
                      <a:lnTo>
                        <a:pt x="1210" y="580"/>
                      </a:lnTo>
                      <a:lnTo>
                        <a:pt x="1205" y="580"/>
                      </a:lnTo>
                      <a:lnTo>
                        <a:pt x="1199" y="578"/>
                      </a:lnTo>
                      <a:lnTo>
                        <a:pt x="1194" y="580"/>
                      </a:lnTo>
                      <a:lnTo>
                        <a:pt x="1186" y="582"/>
                      </a:lnTo>
                      <a:lnTo>
                        <a:pt x="1182" y="584"/>
                      </a:lnTo>
                      <a:lnTo>
                        <a:pt x="1175" y="586"/>
                      </a:lnTo>
                      <a:lnTo>
                        <a:pt x="1169" y="590"/>
                      </a:lnTo>
                      <a:lnTo>
                        <a:pt x="1164" y="593"/>
                      </a:lnTo>
                      <a:lnTo>
                        <a:pt x="1160" y="597"/>
                      </a:lnTo>
                      <a:lnTo>
                        <a:pt x="1153" y="603"/>
                      </a:lnTo>
                      <a:lnTo>
                        <a:pt x="1149" y="610"/>
                      </a:lnTo>
                      <a:lnTo>
                        <a:pt x="1143" y="616"/>
                      </a:lnTo>
                      <a:lnTo>
                        <a:pt x="1140" y="625"/>
                      </a:lnTo>
                      <a:lnTo>
                        <a:pt x="1138" y="629"/>
                      </a:lnTo>
                      <a:lnTo>
                        <a:pt x="1136" y="632"/>
                      </a:lnTo>
                      <a:lnTo>
                        <a:pt x="1134" y="638"/>
                      </a:lnTo>
                      <a:lnTo>
                        <a:pt x="1130" y="642"/>
                      </a:lnTo>
                      <a:lnTo>
                        <a:pt x="1128" y="645"/>
                      </a:lnTo>
                      <a:lnTo>
                        <a:pt x="1127" y="649"/>
                      </a:lnTo>
                      <a:lnTo>
                        <a:pt x="1125" y="655"/>
                      </a:lnTo>
                      <a:lnTo>
                        <a:pt x="1125" y="660"/>
                      </a:lnTo>
                      <a:lnTo>
                        <a:pt x="1123" y="664"/>
                      </a:lnTo>
                      <a:lnTo>
                        <a:pt x="1119" y="668"/>
                      </a:lnTo>
                      <a:lnTo>
                        <a:pt x="1117" y="673"/>
                      </a:lnTo>
                      <a:lnTo>
                        <a:pt x="1117" y="677"/>
                      </a:lnTo>
                      <a:lnTo>
                        <a:pt x="1115" y="683"/>
                      </a:lnTo>
                      <a:lnTo>
                        <a:pt x="1113" y="688"/>
                      </a:lnTo>
                      <a:lnTo>
                        <a:pt x="1112" y="694"/>
                      </a:lnTo>
                      <a:lnTo>
                        <a:pt x="1110" y="699"/>
                      </a:lnTo>
                      <a:lnTo>
                        <a:pt x="1108" y="703"/>
                      </a:lnTo>
                      <a:lnTo>
                        <a:pt x="1108" y="707"/>
                      </a:lnTo>
                      <a:lnTo>
                        <a:pt x="1106" y="714"/>
                      </a:lnTo>
                      <a:lnTo>
                        <a:pt x="1104" y="718"/>
                      </a:lnTo>
                      <a:lnTo>
                        <a:pt x="1102" y="722"/>
                      </a:lnTo>
                      <a:lnTo>
                        <a:pt x="1100" y="729"/>
                      </a:lnTo>
                      <a:lnTo>
                        <a:pt x="1100" y="733"/>
                      </a:lnTo>
                      <a:lnTo>
                        <a:pt x="1100" y="738"/>
                      </a:lnTo>
                      <a:lnTo>
                        <a:pt x="1097" y="744"/>
                      </a:lnTo>
                      <a:lnTo>
                        <a:pt x="1095" y="750"/>
                      </a:lnTo>
                      <a:lnTo>
                        <a:pt x="1093" y="755"/>
                      </a:lnTo>
                      <a:lnTo>
                        <a:pt x="1093" y="759"/>
                      </a:lnTo>
                      <a:lnTo>
                        <a:pt x="1091" y="765"/>
                      </a:lnTo>
                      <a:lnTo>
                        <a:pt x="1091" y="770"/>
                      </a:lnTo>
                      <a:lnTo>
                        <a:pt x="1089" y="774"/>
                      </a:lnTo>
                      <a:lnTo>
                        <a:pt x="1089" y="779"/>
                      </a:lnTo>
                      <a:lnTo>
                        <a:pt x="1087" y="783"/>
                      </a:lnTo>
                      <a:lnTo>
                        <a:pt x="1087" y="787"/>
                      </a:lnTo>
                      <a:lnTo>
                        <a:pt x="1086" y="792"/>
                      </a:lnTo>
                      <a:lnTo>
                        <a:pt x="1084" y="796"/>
                      </a:lnTo>
                      <a:lnTo>
                        <a:pt x="1084" y="800"/>
                      </a:lnTo>
                      <a:lnTo>
                        <a:pt x="1084" y="805"/>
                      </a:lnTo>
                      <a:lnTo>
                        <a:pt x="1082" y="809"/>
                      </a:lnTo>
                      <a:lnTo>
                        <a:pt x="1082" y="815"/>
                      </a:lnTo>
                      <a:lnTo>
                        <a:pt x="1080" y="820"/>
                      </a:lnTo>
                      <a:lnTo>
                        <a:pt x="1078" y="828"/>
                      </a:lnTo>
                      <a:lnTo>
                        <a:pt x="1076" y="833"/>
                      </a:lnTo>
                      <a:lnTo>
                        <a:pt x="1076" y="841"/>
                      </a:lnTo>
                      <a:lnTo>
                        <a:pt x="1074" y="846"/>
                      </a:lnTo>
                      <a:lnTo>
                        <a:pt x="1073" y="852"/>
                      </a:lnTo>
                      <a:lnTo>
                        <a:pt x="1069" y="859"/>
                      </a:lnTo>
                      <a:lnTo>
                        <a:pt x="1067" y="869"/>
                      </a:lnTo>
                      <a:lnTo>
                        <a:pt x="1065" y="873"/>
                      </a:lnTo>
                      <a:lnTo>
                        <a:pt x="1063" y="876"/>
                      </a:lnTo>
                      <a:lnTo>
                        <a:pt x="1061" y="880"/>
                      </a:lnTo>
                      <a:lnTo>
                        <a:pt x="1060" y="886"/>
                      </a:lnTo>
                      <a:lnTo>
                        <a:pt x="1058" y="889"/>
                      </a:lnTo>
                      <a:lnTo>
                        <a:pt x="1054" y="895"/>
                      </a:lnTo>
                      <a:lnTo>
                        <a:pt x="1052" y="899"/>
                      </a:lnTo>
                      <a:lnTo>
                        <a:pt x="1050" y="904"/>
                      </a:lnTo>
                      <a:lnTo>
                        <a:pt x="1046" y="908"/>
                      </a:lnTo>
                      <a:lnTo>
                        <a:pt x="1043" y="913"/>
                      </a:lnTo>
                      <a:lnTo>
                        <a:pt x="1041" y="919"/>
                      </a:lnTo>
                      <a:lnTo>
                        <a:pt x="1037" y="925"/>
                      </a:lnTo>
                      <a:lnTo>
                        <a:pt x="1032" y="928"/>
                      </a:lnTo>
                      <a:lnTo>
                        <a:pt x="1030" y="934"/>
                      </a:lnTo>
                      <a:lnTo>
                        <a:pt x="1024" y="940"/>
                      </a:lnTo>
                      <a:lnTo>
                        <a:pt x="1022" y="945"/>
                      </a:lnTo>
                      <a:lnTo>
                        <a:pt x="1017" y="951"/>
                      </a:lnTo>
                      <a:lnTo>
                        <a:pt x="1013" y="956"/>
                      </a:lnTo>
                      <a:lnTo>
                        <a:pt x="1007" y="960"/>
                      </a:lnTo>
                      <a:lnTo>
                        <a:pt x="1004" y="967"/>
                      </a:lnTo>
                      <a:lnTo>
                        <a:pt x="998" y="971"/>
                      </a:lnTo>
                      <a:lnTo>
                        <a:pt x="993" y="977"/>
                      </a:lnTo>
                      <a:lnTo>
                        <a:pt x="987" y="982"/>
                      </a:lnTo>
                      <a:lnTo>
                        <a:pt x="983" y="988"/>
                      </a:lnTo>
                      <a:lnTo>
                        <a:pt x="974" y="993"/>
                      </a:lnTo>
                      <a:lnTo>
                        <a:pt x="968" y="999"/>
                      </a:lnTo>
                      <a:lnTo>
                        <a:pt x="961" y="1003"/>
                      </a:lnTo>
                      <a:lnTo>
                        <a:pt x="955" y="1008"/>
                      </a:lnTo>
                      <a:lnTo>
                        <a:pt x="948" y="1012"/>
                      </a:lnTo>
                      <a:lnTo>
                        <a:pt x="940" y="1018"/>
                      </a:lnTo>
                      <a:lnTo>
                        <a:pt x="933" y="1021"/>
                      </a:lnTo>
                      <a:lnTo>
                        <a:pt x="925" y="1027"/>
                      </a:lnTo>
                      <a:lnTo>
                        <a:pt x="916" y="1031"/>
                      </a:lnTo>
                      <a:lnTo>
                        <a:pt x="909" y="1034"/>
                      </a:lnTo>
                      <a:lnTo>
                        <a:pt x="899" y="1040"/>
                      </a:lnTo>
                      <a:lnTo>
                        <a:pt x="892" y="1046"/>
                      </a:lnTo>
                      <a:lnTo>
                        <a:pt x="883" y="1049"/>
                      </a:lnTo>
                      <a:lnTo>
                        <a:pt x="873" y="1053"/>
                      </a:lnTo>
                      <a:lnTo>
                        <a:pt x="864" y="1057"/>
                      </a:lnTo>
                      <a:lnTo>
                        <a:pt x="853" y="1060"/>
                      </a:lnTo>
                      <a:lnTo>
                        <a:pt x="844" y="1064"/>
                      </a:lnTo>
                      <a:lnTo>
                        <a:pt x="832" y="1068"/>
                      </a:lnTo>
                      <a:lnTo>
                        <a:pt x="821" y="1070"/>
                      </a:lnTo>
                      <a:lnTo>
                        <a:pt x="810" y="1074"/>
                      </a:lnTo>
                      <a:lnTo>
                        <a:pt x="797" y="1075"/>
                      </a:lnTo>
                      <a:lnTo>
                        <a:pt x="788" y="1077"/>
                      </a:lnTo>
                      <a:lnTo>
                        <a:pt x="775" y="1081"/>
                      </a:lnTo>
                      <a:lnTo>
                        <a:pt x="762" y="1085"/>
                      </a:lnTo>
                      <a:lnTo>
                        <a:pt x="749" y="1085"/>
                      </a:lnTo>
                      <a:lnTo>
                        <a:pt x="736" y="1087"/>
                      </a:lnTo>
                      <a:lnTo>
                        <a:pt x="721" y="1088"/>
                      </a:lnTo>
                      <a:lnTo>
                        <a:pt x="710" y="1090"/>
                      </a:lnTo>
                      <a:lnTo>
                        <a:pt x="695" y="1092"/>
                      </a:lnTo>
                      <a:lnTo>
                        <a:pt x="680" y="1092"/>
                      </a:lnTo>
                      <a:lnTo>
                        <a:pt x="665" y="1094"/>
                      </a:lnTo>
                      <a:lnTo>
                        <a:pt x="650" y="1094"/>
                      </a:lnTo>
                      <a:lnTo>
                        <a:pt x="635" y="1094"/>
                      </a:lnTo>
                      <a:lnTo>
                        <a:pt x="618" y="1094"/>
                      </a:lnTo>
                      <a:lnTo>
                        <a:pt x="603" y="1092"/>
                      </a:lnTo>
                      <a:lnTo>
                        <a:pt x="590" y="1092"/>
                      </a:lnTo>
                      <a:lnTo>
                        <a:pt x="577" y="1090"/>
                      </a:lnTo>
                      <a:lnTo>
                        <a:pt x="562" y="1090"/>
                      </a:lnTo>
                      <a:lnTo>
                        <a:pt x="549" y="1088"/>
                      </a:lnTo>
                      <a:lnTo>
                        <a:pt x="536" y="1088"/>
                      </a:lnTo>
                      <a:lnTo>
                        <a:pt x="523" y="1085"/>
                      </a:lnTo>
                      <a:lnTo>
                        <a:pt x="510" y="1085"/>
                      </a:lnTo>
                      <a:lnTo>
                        <a:pt x="497" y="1081"/>
                      </a:lnTo>
                      <a:lnTo>
                        <a:pt x="486" y="1079"/>
                      </a:lnTo>
                      <a:lnTo>
                        <a:pt x="475" y="1077"/>
                      </a:lnTo>
                      <a:lnTo>
                        <a:pt x="464" y="1075"/>
                      </a:lnTo>
                      <a:lnTo>
                        <a:pt x="451" y="1072"/>
                      </a:lnTo>
                      <a:lnTo>
                        <a:pt x="441" y="1068"/>
                      </a:lnTo>
                      <a:lnTo>
                        <a:pt x="430" y="1066"/>
                      </a:lnTo>
                      <a:lnTo>
                        <a:pt x="419" y="1062"/>
                      </a:lnTo>
                      <a:lnTo>
                        <a:pt x="408" y="1059"/>
                      </a:lnTo>
                      <a:lnTo>
                        <a:pt x="401" y="1055"/>
                      </a:lnTo>
                      <a:lnTo>
                        <a:pt x="391" y="1051"/>
                      </a:lnTo>
                      <a:lnTo>
                        <a:pt x="382" y="1047"/>
                      </a:lnTo>
                      <a:lnTo>
                        <a:pt x="373" y="1044"/>
                      </a:lnTo>
                      <a:lnTo>
                        <a:pt x="363" y="1040"/>
                      </a:lnTo>
                      <a:lnTo>
                        <a:pt x="354" y="1036"/>
                      </a:lnTo>
                      <a:lnTo>
                        <a:pt x="347" y="1031"/>
                      </a:lnTo>
                      <a:lnTo>
                        <a:pt x="339" y="1027"/>
                      </a:lnTo>
                      <a:lnTo>
                        <a:pt x="332" y="1023"/>
                      </a:lnTo>
                      <a:lnTo>
                        <a:pt x="322" y="1018"/>
                      </a:lnTo>
                      <a:lnTo>
                        <a:pt x="315" y="1014"/>
                      </a:lnTo>
                      <a:lnTo>
                        <a:pt x="307" y="1010"/>
                      </a:lnTo>
                      <a:lnTo>
                        <a:pt x="300" y="1007"/>
                      </a:lnTo>
                      <a:lnTo>
                        <a:pt x="293" y="1001"/>
                      </a:lnTo>
                      <a:lnTo>
                        <a:pt x="287" y="995"/>
                      </a:lnTo>
                      <a:lnTo>
                        <a:pt x="280" y="990"/>
                      </a:lnTo>
                      <a:lnTo>
                        <a:pt x="274" y="986"/>
                      </a:lnTo>
                      <a:lnTo>
                        <a:pt x="267" y="980"/>
                      </a:lnTo>
                      <a:lnTo>
                        <a:pt x="261" y="975"/>
                      </a:lnTo>
                      <a:lnTo>
                        <a:pt x="255" y="971"/>
                      </a:lnTo>
                      <a:lnTo>
                        <a:pt x="250" y="967"/>
                      </a:lnTo>
                      <a:lnTo>
                        <a:pt x="244" y="960"/>
                      </a:lnTo>
                      <a:lnTo>
                        <a:pt x="239" y="956"/>
                      </a:lnTo>
                      <a:lnTo>
                        <a:pt x="233" y="951"/>
                      </a:lnTo>
                      <a:lnTo>
                        <a:pt x="229" y="945"/>
                      </a:lnTo>
                      <a:lnTo>
                        <a:pt x="224" y="941"/>
                      </a:lnTo>
                      <a:lnTo>
                        <a:pt x="218" y="936"/>
                      </a:lnTo>
                      <a:lnTo>
                        <a:pt x="214" y="932"/>
                      </a:lnTo>
                      <a:lnTo>
                        <a:pt x="209" y="926"/>
                      </a:lnTo>
                      <a:lnTo>
                        <a:pt x="205" y="921"/>
                      </a:lnTo>
                      <a:lnTo>
                        <a:pt x="200" y="917"/>
                      </a:lnTo>
                      <a:lnTo>
                        <a:pt x="196" y="912"/>
                      </a:lnTo>
                      <a:lnTo>
                        <a:pt x="192" y="908"/>
                      </a:lnTo>
                      <a:lnTo>
                        <a:pt x="186" y="904"/>
                      </a:lnTo>
                      <a:lnTo>
                        <a:pt x="183" y="899"/>
                      </a:lnTo>
                      <a:lnTo>
                        <a:pt x="179" y="895"/>
                      </a:lnTo>
                      <a:lnTo>
                        <a:pt x="177" y="891"/>
                      </a:lnTo>
                      <a:lnTo>
                        <a:pt x="170" y="884"/>
                      </a:lnTo>
                      <a:lnTo>
                        <a:pt x="162" y="874"/>
                      </a:lnTo>
                      <a:lnTo>
                        <a:pt x="157" y="869"/>
                      </a:lnTo>
                      <a:lnTo>
                        <a:pt x="153" y="861"/>
                      </a:lnTo>
                      <a:lnTo>
                        <a:pt x="147" y="858"/>
                      </a:lnTo>
                      <a:lnTo>
                        <a:pt x="146" y="854"/>
                      </a:lnTo>
                      <a:lnTo>
                        <a:pt x="142" y="850"/>
                      </a:lnTo>
                      <a:lnTo>
                        <a:pt x="138" y="846"/>
                      </a:lnTo>
                      <a:lnTo>
                        <a:pt x="134" y="841"/>
                      </a:lnTo>
                      <a:lnTo>
                        <a:pt x="132" y="839"/>
                      </a:lnTo>
                      <a:lnTo>
                        <a:pt x="129" y="833"/>
                      </a:lnTo>
                      <a:lnTo>
                        <a:pt x="127" y="830"/>
                      </a:lnTo>
                      <a:lnTo>
                        <a:pt x="121" y="824"/>
                      </a:lnTo>
                      <a:lnTo>
                        <a:pt x="119" y="819"/>
                      </a:lnTo>
                      <a:lnTo>
                        <a:pt x="116" y="815"/>
                      </a:lnTo>
                      <a:lnTo>
                        <a:pt x="114" y="809"/>
                      </a:lnTo>
                      <a:lnTo>
                        <a:pt x="110" y="804"/>
                      </a:lnTo>
                      <a:lnTo>
                        <a:pt x="106" y="798"/>
                      </a:lnTo>
                      <a:lnTo>
                        <a:pt x="105" y="792"/>
                      </a:lnTo>
                      <a:lnTo>
                        <a:pt x="101" y="787"/>
                      </a:lnTo>
                      <a:lnTo>
                        <a:pt x="97" y="781"/>
                      </a:lnTo>
                      <a:lnTo>
                        <a:pt x="95" y="776"/>
                      </a:lnTo>
                      <a:lnTo>
                        <a:pt x="92" y="770"/>
                      </a:lnTo>
                      <a:lnTo>
                        <a:pt x="88" y="763"/>
                      </a:lnTo>
                      <a:lnTo>
                        <a:pt x="82" y="757"/>
                      </a:lnTo>
                      <a:lnTo>
                        <a:pt x="80" y="752"/>
                      </a:lnTo>
                      <a:lnTo>
                        <a:pt x="77" y="744"/>
                      </a:lnTo>
                      <a:lnTo>
                        <a:pt x="75" y="738"/>
                      </a:lnTo>
                      <a:lnTo>
                        <a:pt x="71" y="731"/>
                      </a:lnTo>
                      <a:lnTo>
                        <a:pt x="67" y="725"/>
                      </a:lnTo>
                      <a:lnTo>
                        <a:pt x="65" y="720"/>
                      </a:lnTo>
                      <a:lnTo>
                        <a:pt x="62" y="714"/>
                      </a:lnTo>
                      <a:lnTo>
                        <a:pt x="60" y="707"/>
                      </a:lnTo>
                      <a:lnTo>
                        <a:pt x="56" y="701"/>
                      </a:lnTo>
                      <a:lnTo>
                        <a:pt x="54" y="696"/>
                      </a:lnTo>
                      <a:lnTo>
                        <a:pt x="52" y="690"/>
                      </a:lnTo>
                      <a:lnTo>
                        <a:pt x="49" y="683"/>
                      </a:lnTo>
                      <a:lnTo>
                        <a:pt x="45" y="677"/>
                      </a:lnTo>
                      <a:lnTo>
                        <a:pt x="43" y="671"/>
                      </a:lnTo>
                      <a:lnTo>
                        <a:pt x="41" y="666"/>
                      </a:lnTo>
                      <a:lnTo>
                        <a:pt x="38" y="660"/>
                      </a:lnTo>
                      <a:lnTo>
                        <a:pt x="36" y="655"/>
                      </a:lnTo>
                      <a:lnTo>
                        <a:pt x="34" y="647"/>
                      </a:lnTo>
                      <a:lnTo>
                        <a:pt x="30" y="644"/>
                      </a:lnTo>
                      <a:lnTo>
                        <a:pt x="28" y="638"/>
                      </a:lnTo>
                      <a:lnTo>
                        <a:pt x="26" y="632"/>
                      </a:lnTo>
                      <a:lnTo>
                        <a:pt x="23" y="629"/>
                      </a:lnTo>
                      <a:lnTo>
                        <a:pt x="21" y="621"/>
                      </a:lnTo>
                      <a:lnTo>
                        <a:pt x="19" y="617"/>
                      </a:lnTo>
                      <a:lnTo>
                        <a:pt x="17" y="612"/>
                      </a:lnTo>
                      <a:lnTo>
                        <a:pt x="15" y="608"/>
                      </a:lnTo>
                      <a:lnTo>
                        <a:pt x="13" y="604"/>
                      </a:lnTo>
                      <a:lnTo>
                        <a:pt x="11" y="601"/>
                      </a:lnTo>
                      <a:lnTo>
                        <a:pt x="11" y="595"/>
                      </a:lnTo>
                      <a:lnTo>
                        <a:pt x="10" y="591"/>
                      </a:lnTo>
                      <a:lnTo>
                        <a:pt x="8" y="590"/>
                      </a:lnTo>
                      <a:lnTo>
                        <a:pt x="6" y="582"/>
                      </a:lnTo>
                      <a:lnTo>
                        <a:pt x="4" y="578"/>
                      </a:lnTo>
                      <a:lnTo>
                        <a:pt x="2" y="575"/>
                      </a:lnTo>
                      <a:lnTo>
                        <a:pt x="0" y="571"/>
                      </a:lnTo>
                      <a:lnTo>
                        <a:pt x="0" y="569"/>
                      </a:lnTo>
                      <a:lnTo>
                        <a:pt x="0" y="569"/>
                      </a:lnTo>
                      <a:close/>
                    </a:path>
                  </a:pathLst>
                </a:custGeom>
                <a:solidFill>
                  <a:srgbClr val="333333"/>
                </a:solidFill>
                <a:ln w="9525">
                  <a:solidFill>
                    <a:srgbClr val="5F5F5F"/>
                  </a:solidFill>
                  <a:round/>
                  <a:headEnd/>
                  <a:tailEnd/>
                </a:ln>
              </p:spPr>
              <p:txBody>
                <a:bodyPr/>
                <a:lstStyle/>
                <a:p>
                  <a:endParaRPr lang="en-US"/>
                </a:p>
              </p:txBody>
            </p:sp>
            <p:sp>
              <p:nvSpPr>
                <p:cNvPr id="286947" name="Freeform 227"/>
                <p:cNvSpPr>
                  <a:spLocks/>
                </p:cNvSpPr>
                <p:nvPr/>
              </p:nvSpPr>
              <p:spPr bwMode="auto">
                <a:xfrm rot="1144155">
                  <a:off x="8539" y="2880"/>
                  <a:ext cx="2225" cy="842"/>
                </a:xfrm>
                <a:custGeom>
                  <a:avLst/>
                  <a:gdLst>
                    <a:gd name="T0" fmla="*/ 11 w 2042"/>
                    <a:gd name="T1" fmla="*/ 701 h 839"/>
                    <a:gd name="T2" fmla="*/ 37 w 2042"/>
                    <a:gd name="T3" fmla="*/ 673 h 839"/>
                    <a:gd name="T4" fmla="*/ 69 w 2042"/>
                    <a:gd name="T5" fmla="*/ 642 h 839"/>
                    <a:gd name="T6" fmla="*/ 113 w 2042"/>
                    <a:gd name="T7" fmla="*/ 604 h 839"/>
                    <a:gd name="T8" fmla="*/ 169 w 2042"/>
                    <a:gd name="T9" fmla="*/ 560 h 839"/>
                    <a:gd name="T10" fmla="*/ 236 w 2042"/>
                    <a:gd name="T11" fmla="*/ 511 h 839"/>
                    <a:gd name="T12" fmla="*/ 314 w 2042"/>
                    <a:gd name="T13" fmla="*/ 459 h 839"/>
                    <a:gd name="T14" fmla="*/ 407 w 2042"/>
                    <a:gd name="T15" fmla="*/ 405 h 839"/>
                    <a:gd name="T16" fmla="*/ 513 w 2042"/>
                    <a:gd name="T17" fmla="*/ 353 h 839"/>
                    <a:gd name="T18" fmla="*/ 633 w 2042"/>
                    <a:gd name="T19" fmla="*/ 299 h 839"/>
                    <a:gd name="T20" fmla="*/ 752 w 2042"/>
                    <a:gd name="T21" fmla="*/ 249 h 839"/>
                    <a:gd name="T22" fmla="*/ 869 w 2042"/>
                    <a:gd name="T23" fmla="*/ 201 h 839"/>
                    <a:gd name="T24" fmla="*/ 981 w 2042"/>
                    <a:gd name="T25" fmla="*/ 160 h 839"/>
                    <a:gd name="T26" fmla="*/ 1094 w 2042"/>
                    <a:gd name="T27" fmla="*/ 121 h 839"/>
                    <a:gd name="T28" fmla="*/ 1206 w 2042"/>
                    <a:gd name="T29" fmla="*/ 89 h 839"/>
                    <a:gd name="T30" fmla="*/ 1318 w 2042"/>
                    <a:gd name="T31" fmla="*/ 59 h 839"/>
                    <a:gd name="T32" fmla="*/ 1431 w 2042"/>
                    <a:gd name="T33" fmla="*/ 35 h 839"/>
                    <a:gd name="T34" fmla="*/ 1550 w 2042"/>
                    <a:gd name="T35" fmla="*/ 20 h 839"/>
                    <a:gd name="T36" fmla="*/ 1673 w 2042"/>
                    <a:gd name="T37" fmla="*/ 9 h 839"/>
                    <a:gd name="T38" fmla="*/ 1805 w 2042"/>
                    <a:gd name="T39" fmla="*/ 3 h 839"/>
                    <a:gd name="T40" fmla="*/ 2038 w 2042"/>
                    <a:gd name="T41" fmla="*/ 137 h 839"/>
                    <a:gd name="T42" fmla="*/ 2010 w 2042"/>
                    <a:gd name="T43" fmla="*/ 141 h 839"/>
                    <a:gd name="T44" fmla="*/ 1975 w 2042"/>
                    <a:gd name="T45" fmla="*/ 147 h 839"/>
                    <a:gd name="T46" fmla="*/ 1943 w 2042"/>
                    <a:gd name="T47" fmla="*/ 150 h 839"/>
                    <a:gd name="T48" fmla="*/ 1906 w 2042"/>
                    <a:gd name="T49" fmla="*/ 152 h 839"/>
                    <a:gd name="T50" fmla="*/ 1863 w 2042"/>
                    <a:gd name="T51" fmla="*/ 154 h 839"/>
                    <a:gd name="T52" fmla="*/ 1815 w 2042"/>
                    <a:gd name="T53" fmla="*/ 154 h 839"/>
                    <a:gd name="T54" fmla="*/ 1759 w 2042"/>
                    <a:gd name="T55" fmla="*/ 152 h 839"/>
                    <a:gd name="T56" fmla="*/ 1699 w 2042"/>
                    <a:gd name="T57" fmla="*/ 147 h 839"/>
                    <a:gd name="T58" fmla="*/ 1634 w 2042"/>
                    <a:gd name="T59" fmla="*/ 141 h 839"/>
                    <a:gd name="T60" fmla="*/ 1567 w 2042"/>
                    <a:gd name="T61" fmla="*/ 137 h 839"/>
                    <a:gd name="T62" fmla="*/ 1498 w 2042"/>
                    <a:gd name="T63" fmla="*/ 137 h 839"/>
                    <a:gd name="T64" fmla="*/ 1427 w 2042"/>
                    <a:gd name="T65" fmla="*/ 139 h 839"/>
                    <a:gd name="T66" fmla="*/ 1359 w 2042"/>
                    <a:gd name="T67" fmla="*/ 145 h 839"/>
                    <a:gd name="T68" fmla="*/ 1286 w 2042"/>
                    <a:gd name="T69" fmla="*/ 152 h 839"/>
                    <a:gd name="T70" fmla="*/ 1215 w 2042"/>
                    <a:gd name="T71" fmla="*/ 161 h 839"/>
                    <a:gd name="T72" fmla="*/ 1143 w 2042"/>
                    <a:gd name="T73" fmla="*/ 176 h 839"/>
                    <a:gd name="T74" fmla="*/ 1072 w 2042"/>
                    <a:gd name="T75" fmla="*/ 193 h 839"/>
                    <a:gd name="T76" fmla="*/ 999 w 2042"/>
                    <a:gd name="T77" fmla="*/ 214 h 839"/>
                    <a:gd name="T78" fmla="*/ 930 w 2042"/>
                    <a:gd name="T79" fmla="*/ 238 h 839"/>
                    <a:gd name="T80" fmla="*/ 863 w 2042"/>
                    <a:gd name="T81" fmla="*/ 262 h 839"/>
                    <a:gd name="T82" fmla="*/ 798 w 2042"/>
                    <a:gd name="T83" fmla="*/ 286 h 839"/>
                    <a:gd name="T84" fmla="*/ 741 w 2042"/>
                    <a:gd name="T85" fmla="*/ 310 h 839"/>
                    <a:gd name="T86" fmla="*/ 685 w 2042"/>
                    <a:gd name="T87" fmla="*/ 336 h 839"/>
                    <a:gd name="T88" fmla="*/ 634 w 2042"/>
                    <a:gd name="T89" fmla="*/ 362 h 839"/>
                    <a:gd name="T90" fmla="*/ 590 w 2042"/>
                    <a:gd name="T91" fmla="*/ 387 h 839"/>
                    <a:gd name="T92" fmla="*/ 547 w 2042"/>
                    <a:gd name="T93" fmla="*/ 413 h 839"/>
                    <a:gd name="T94" fmla="*/ 510 w 2042"/>
                    <a:gd name="T95" fmla="*/ 437 h 839"/>
                    <a:gd name="T96" fmla="*/ 478 w 2042"/>
                    <a:gd name="T97" fmla="*/ 461 h 839"/>
                    <a:gd name="T98" fmla="*/ 450 w 2042"/>
                    <a:gd name="T99" fmla="*/ 487 h 839"/>
                    <a:gd name="T100" fmla="*/ 424 w 2042"/>
                    <a:gd name="T101" fmla="*/ 510 h 839"/>
                    <a:gd name="T102" fmla="*/ 391 w 2042"/>
                    <a:gd name="T103" fmla="*/ 541 h 839"/>
                    <a:gd name="T104" fmla="*/ 351 w 2042"/>
                    <a:gd name="T105" fmla="*/ 578 h 839"/>
                    <a:gd name="T106" fmla="*/ 305 w 2042"/>
                    <a:gd name="T107" fmla="*/ 619 h 839"/>
                    <a:gd name="T108" fmla="*/ 260 w 2042"/>
                    <a:gd name="T109" fmla="*/ 662 h 839"/>
                    <a:gd name="T110" fmla="*/ 212 w 2042"/>
                    <a:gd name="T111" fmla="*/ 705 h 839"/>
                    <a:gd name="T112" fmla="*/ 169 w 2042"/>
                    <a:gd name="T113" fmla="*/ 744 h 839"/>
                    <a:gd name="T114" fmla="*/ 128 w 2042"/>
                    <a:gd name="T115" fmla="*/ 781 h 839"/>
                    <a:gd name="T116" fmla="*/ 96 w 2042"/>
                    <a:gd name="T117" fmla="*/ 807 h 839"/>
                    <a:gd name="T118" fmla="*/ 67 w 2042"/>
                    <a:gd name="T119" fmla="*/ 83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2" h="839">
                      <a:moveTo>
                        <a:pt x="0" y="718"/>
                      </a:moveTo>
                      <a:lnTo>
                        <a:pt x="0" y="716"/>
                      </a:lnTo>
                      <a:lnTo>
                        <a:pt x="1" y="716"/>
                      </a:lnTo>
                      <a:lnTo>
                        <a:pt x="1" y="711"/>
                      </a:lnTo>
                      <a:lnTo>
                        <a:pt x="7" y="707"/>
                      </a:lnTo>
                      <a:lnTo>
                        <a:pt x="11" y="701"/>
                      </a:lnTo>
                      <a:lnTo>
                        <a:pt x="18" y="696"/>
                      </a:lnTo>
                      <a:lnTo>
                        <a:pt x="20" y="690"/>
                      </a:lnTo>
                      <a:lnTo>
                        <a:pt x="26" y="686"/>
                      </a:lnTo>
                      <a:lnTo>
                        <a:pt x="28" y="683"/>
                      </a:lnTo>
                      <a:lnTo>
                        <a:pt x="33" y="679"/>
                      </a:lnTo>
                      <a:lnTo>
                        <a:pt x="37" y="673"/>
                      </a:lnTo>
                      <a:lnTo>
                        <a:pt x="42" y="670"/>
                      </a:lnTo>
                      <a:lnTo>
                        <a:pt x="46" y="664"/>
                      </a:lnTo>
                      <a:lnTo>
                        <a:pt x="52" y="658"/>
                      </a:lnTo>
                      <a:lnTo>
                        <a:pt x="57" y="653"/>
                      </a:lnTo>
                      <a:lnTo>
                        <a:pt x="63" y="649"/>
                      </a:lnTo>
                      <a:lnTo>
                        <a:pt x="69" y="642"/>
                      </a:lnTo>
                      <a:lnTo>
                        <a:pt x="78" y="636"/>
                      </a:lnTo>
                      <a:lnTo>
                        <a:pt x="83" y="631"/>
                      </a:lnTo>
                      <a:lnTo>
                        <a:pt x="89" y="623"/>
                      </a:lnTo>
                      <a:lnTo>
                        <a:pt x="96" y="616"/>
                      </a:lnTo>
                      <a:lnTo>
                        <a:pt x="106" y="610"/>
                      </a:lnTo>
                      <a:lnTo>
                        <a:pt x="113" y="604"/>
                      </a:lnTo>
                      <a:lnTo>
                        <a:pt x="121" y="597"/>
                      </a:lnTo>
                      <a:lnTo>
                        <a:pt x="130" y="590"/>
                      </a:lnTo>
                      <a:lnTo>
                        <a:pt x="141" y="582"/>
                      </a:lnTo>
                      <a:lnTo>
                        <a:pt x="150" y="575"/>
                      </a:lnTo>
                      <a:lnTo>
                        <a:pt x="160" y="567"/>
                      </a:lnTo>
                      <a:lnTo>
                        <a:pt x="169" y="560"/>
                      </a:lnTo>
                      <a:lnTo>
                        <a:pt x="178" y="552"/>
                      </a:lnTo>
                      <a:lnTo>
                        <a:pt x="190" y="545"/>
                      </a:lnTo>
                      <a:lnTo>
                        <a:pt x="201" y="537"/>
                      </a:lnTo>
                      <a:lnTo>
                        <a:pt x="212" y="528"/>
                      </a:lnTo>
                      <a:lnTo>
                        <a:pt x="223" y="521"/>
                      </a:lnTo>
                      <a:lnTo>
                        <a:pt x="236" y="511"/>
                      </a:lnTo>
                      <a:lnTo>
                        <a:pt x="247" y="502"/>
                      </a:lnTo>
                      <a:lnTo>
                        <a:pt x="260" y="495"/>
                      </a:lnTo>
                      <a:lnTo>
                        <a:pt x="275" y="485"/>
                      </a:lnTo>
                      <a:lnTo>
                        <a:pt x="288" y="476"/>
                      </a:lnTo>
                      <a:lnTo>
                        <a:pt x="301" y="469"/>
                      </a:lnTo>
                      <a:lnTo>
                        <a:pt x="314" y="459"/>
                      </a:lnTo>
                      <a:lnTo>
                        <a:pt x="331" y="452"/>
                      </a:lnTo>
                      <a:lnTo>
                        <a:pt x="344" y="443"/>
                      </a:lnTo>
                      <a:lnTo>
                        <a:pt x="359" y="433"/>
                      </a:lnTo>
                      <a:lnTo>
                        <a:pt x="376" y="424"/>
                      </a:lnTo>
                      <a:lnTo>
                        <a:pt x="391" y="415"/>
                      </a:lnTo>
                      <a:lnTo>
                        <a:pt x="407" y="405"/>
                      </a:lnTo>
                      <a:lnTo>
                        <a:pt x="422" y="396"/>
                      </a:lnTo>
                      <a:lnTo>
                        <a:pt x="441" y="389"/>
                      </a:lnTo>
                      <a:lnTo>
                        <a:pt x="459" y="379"/>
                      </a:lnTo>
                      <a:lnTo>
                        <a:pt x="476" y="370"/>
                      </a:lnTo>
                      <a:lnTo>
                        <a:pt x="495" y="361"/>
                      </a:lnTo>
                      <a:lnTo>
                        <a:pt x="513" y="353"/>
                      </a:lnTo>
                      <a:lnTo>
                        <a:pt x="532" y="342"/>
                      </a:lnTo>
                      <a:lnTo>
                        <a:pt x="551" y="335"/>
                      </a:lnTo>
                      <a:lnTo>
                        <a:pt x="571" y="325"/>
                      </a:lnTo>
                      <a:lnTo>
                        <a:pt x="592" y="318"/>
                      </a:lnTo>
                      <a:lnTo>
                        <a:pt x="612" y="309"/>
                      </a:lnTo>
                      <a:lnTo>
                        <a:pt x="633" y="299"/>
                      </a:lnTo>
                      <a:lnTo>
                        <a:pt x="651" y="290"/>
                      </a:lnTo>
                      <a:lnTo>
                        <a:pt x="672" y="281"/>
                      </a:lnTo>
                      <a:lnTo>
                        <a:pt x="694" y="273"/>
                      </a:lnTo>
                      <a:lnTo>
                        <a:pt x="713" y="264"/>
                      </a:lnTo>
                      <a:lnTo>
                        <a:pt x="733" y="256"/>
                      </a:lnTo>
                      <a:lnTo>
                        <a:pt x="752" y="249"/>
                      </a:lnTo>
                      <a:lnTo>
                        <a:pt x="772" y="242"/>
                      </a:lnTo>
                      <a:lnTo>
                        <a:pt x="793" y="232"/>
                      </a:lnTo>
                      <a:lnTo>
                        <a:pt x="811" y="225"/>
                      </a:lnTo>
                      <a:lnTo>
                        <a:pt x="830" y="215"/>
                      </a:lnTo>
                      <a:lnTo>
                        <a:pt x="850" y="208"/>
                      </a:lnTo>
                      <a:lnTo>
                        <a:pt x="869" y="201"/>
                      </a:lnTo>
                      <a:lnTo>
                        <a:pt x="888" y="195"/>
                      </a:lnTo>
                      <a:lnTo>
                        <a:pt x="906" y="188"/>
                      </a:lnTo>
                      <a:lnTo>
                        <a:pt x="927" y="182"/>
                      </a:lnTo>
                      <a:lnTo>
                        <a:pt x="943" y="174"/>
                      </a:lnTo>
                      <a:lnTo>
                        <a:pt x="964" y="167"/>
                      </a:lnTo>
                      <a:lnTo>
                        <a:pt x="981" y="160"/>
                      </a:lnTo>
                      <a:lnTo>
                        <a:pt x="1001" y="152"/>
                      </a:lnTo>
                      <a:lnTo>
                        <a:pt x="1020" y="145"/>
                      </a:lnTo>
                      <a:lnTo>
                        <a:pt x="1038" y="139"/>
                      </a:lnTo>
                      <a:lnTo>
                        <a:pt x="1057" y="134"/>
                      </a:lnTo>
                      <a:lnTo>
                        <a:pt x="1074" y="128"/>
                      </a:lnTo>
                      <a:lnTo>
                        <a:pt x="1094" y="121"/>
                      </a:lnTo>
                      <a:lnTo>
                        <a:pt x="1113" y="115"/>
                      </a:lnTo>
                      <a:lnTo>
                        <a:pt x="1130" y="109"/>
                      </a:lnTo>
                      <a:lnTo>
                        <a:pt x="1150" y="104"/>
                      </a:lnTo>
                      <a:lnTo>
                        <a:pt x="1167" y="98"/>
                      </a:lnTo>
                      <a:lnTo>
                        <a:pt x="1187" y="93"/>
                      </a:lnTo>
                      <a:lnTo>
                        <a:pt x="1206" y="89"/>
                      </a:lnTo>
                      <a:lnTo>
                        <a:pt x="1224" y="83"/>
                      </a:lnTo>
                      <a:lnTo>
                        <a:pt x="1243" y="78"/>
                      </a:lnTo>
                      <a:lnTo>
                        <a:pt x="1260" y="74"/>
                      </a:lnTo>
                      <a:lnTo>
                        <a:pt x="1280" y="68"/>
                      </a:lnTo>
                      <a:lnTo>
                        <a:pt x="1299" y="65"/>
                      </a:lnTo>
                      <a:lnTo>
                        <a:pt x="1318" y="59"/>
                      </a:lnTo>
                      <a:lnTo>
                        <a:pt x="1336" y="55"/>
                      </a:lnTo>
                      <a:lnTo>
                        <a:pt x="1355" y="52"/>
                      </a:lnTo>
                      <a:lnTo>
                        <a:pt x="1375" y="48"/>
                      </a:lnTo>
                      <a:lnTo>
                        <a:pt x="1394" y="42"/>
                      </a:lnTo>
                      <a:lnTo>
                        <a:pt x="1413" y="40"/>
                      </a:lnTo>
                      <a:lnTo>
                        <a:pt x="1431" y="35"/>
                      </a:lnTo>
                      <a:lnTo>
                        <a:pt x="1453" y="33"/>
                      </a:lnTo>
                      <a:lnTo>
                        <a:pt x="1470" y="29"/>
                      </a:lnTo>
                      <a:lnTo>
                        <a:pt x="1491" y="27"/>
                      </a:lnTo>
                      <a:lnTo>
                        <a:pt x="1511" y="26"/>
                      </a:lnTo>
                      <a:lnTo>
                        <a:pt x="1532" y="24"/>
                      </a:lnTo>
                      <a:lnTo>
                        <a:pt x="1550" y="20"/>
                      </a:lnTo>
                      <a:lnTo>
                        <a:pt x="1573" y="18"/>
                      </a:lnTo>
                      <a:lnTo>
                        <a:pt x="1591" y="14"/>
                      </a:lnTo>
                      <a:lnTo>
                        <a:pt x="1612" y="14"/>
                      </a:lnTo>
                      <a:lnTo>
                        <a:pt x="1632" y="13"/>
                      </a:lnTo>
                      <a:lnTo>
                        <a:pt x="1653" y="11"/>
                      </a:lnTo>
                      <a:lnTo>
                        <a:pt x="1673" y="9"/>
                      </a:lnTo>
                      <a:lnTo>
                        <a:pt x="1695" y="7"/>
                      </a:lnTo>
                      <a:lnTo>
                        <a:pt x="1716" y="5"/>
                      </a:lnTo>
                      <a:lnTo>
                        <a:pt x="1738" y="5"/>
                      </a:lnTo>
                      <a:lnTo>
                        <a:pt x="1759" y="3"/>
                      </a:lnTo>
                      <a:lnTo>
                        <a:pt x="1781" y="3"/>
                      </a:lnTo>
                      <a:lnTo>
                        <a:pt x="1805" y="3"/>
                      </a:lnTo>
                      <a:lnTo>
                        <a:pt x="1826" y="3"/>
                      </a:lnTo>
                      <a:lnTo>
                        <a:pt x="1850" y="3"/>
                      </a:lnTo>
                      <a:lnTo>
                        <a:pt x="1872" y="3"/>
                      </a:lnTo>
                      <a:lnTo>
                        <a:pt x="2038" y="0"/>
                      </a:lnTo>
                      <a:lnTo>
                        <a:pt x="2042" y="137"/>
                      </a:lnTo>
                      <a:lnTo>
                        <a:pt x="2038" y="137"/>
                      </a:lnTo>
                      <a:lnTo>
                        <a:pt x="2034" y="137"/>
                      </a:lnTo>
                      <a:lnTo>
                        <a:pt x="2031" y="137"/>
                      </a:lnTo>
                      <a:lnTo>
                        <a:pt x="2027" y="139"/>
                      </a:lnTo>
                      <a:lnTo>
                        <a:pt x="2021" y="139"/>
                      </a:lnTo>
                      <a:lnTo>
                        <a:pt x="2017" y="141"/>
                      </a:lnTo>
                      <a:lnTo>
                        <a:pt x="2010" y="141"/>
                      </a:lnTo>
                      <a:lnTo>
                        <a:pt x="2004" y="143"/>
                      </a:lnTo>
                      <a:lnTo>
                        <a:pt x="1997" y="145"/>
                      </a:lnTo>
                      <a:lnTo>
                        <a:pt x="1990" y="145"/>
                      </a:lnTo>
                      <a:lnTo>
                        <a:pt x="1986" y="145"/>
                      </a:lnTo>
                      <a:lnTo>
                        <a:pt x="1980" y="147"/>
                      </a:lnTo>
                      <a:lnTo>
                        <a:pt x="1975" y="147"/>
                      </a:lnTo>
                      <a:lnTo>
                        <a:pt x="1971" y="148"/>
                      </a:lnTo>
                      <a:lnTo>
                        <a:pt x="1965" y="148"/>
                      </a:lnTo>
                      <a:lnTo>
                        <a:pt x="1960" y="148"/>
                      </a:lnTo>
                      <a:lnTo>
                        <a:pt x="1954" y="150"/>
                      </a:lnTo>
                      <a:lnTo>
                        <a:pt x="1950" y="150"/>
                      </a:lnTo>
                      <a:lnTo>
                        <a:pt x="1943" y="150"/>
                      </a:lnTo>
                      <a:lnTo>
                        <a:pt x="1937" y="150"/>
                      </a:lnTo>
                      <a:lnTo>
                        <a:pt x="1932" y="150"/>
                      </a:lnTo>
                      <a:lnTo>
                        <a:pt x="1926" y="152"/>
                      </a:lnTo>
                      <a:lnTo>
                        <a:pt x="1919" y="152"/>
                      </a:lnTo>
                      <a:lnTo>
                        <a:pt x="1913" y="152"/>
                      </a:lnTo>
                      <a:lnTo>
                        <a:pt x="1906" y="152"/>
                      </a:lnTo>
                      <a:lnTo>
                        <a:pt x="1900" y="152"/>
                      </a:lnTo>
                      <a:lnTo>
                        <a:pt x="1893" y="152"/>
                      </a:lnTo>
                      <a:lnTo>
                        <a:pt x="1885" y="152"/>
                      </a:lnTo>
                      <a:lnTo>
                        <a:pt x="1878" y="152"/>
                      </a:lnTo>
                      <a:lnTo>
                        <a:pt x="1870" y="154"/>
                      </a:lnTo>
                      <a:lnTo>
                        <a:pt x="1863" y="154"/>
                      </a:lnTo>
                      <a:lnTo>
                        <a:pt x="1856" y="154"/>
                      </a:lnTo>
                      <a:lnTo>
                        <a:pt x="1848" y="154"/>
                      </a:lnTo>
                      <a:lnTo>
                        <a:pt x="1841" y="154"/>
                      </a:lnTo>
                      <a:lnTo>
                        <a:pt x="1831" y="154"/>
                      </a:lnTo>
                      <a:lnTo>
                        <a:pt x="1822" y="154"/>
                      </a:lnTo>
                      <a:lnTo>
                        <a:pt x="1815" y="154"/>
                      </a:lnTo>
                      <a:lnTo>
                        <a:pt x="1805" y="154"/>
                      </a:lnTo>
                      <a:lnTo>
                        <a:pt x="1796" y="152"/>
                      </a:lnTo>
                      <a:lnTo>
                        <a:pt x="1787" y="152"/>
                      </a:lnTo>
                      <a:lnTo>
                        <a:pt x="1777" y="152"/>
                      </a:lnTo>
                      <a:lnTo>
                        <a:pt x="1768" y="152"/>
                      </a:lnTo>
                      <a:lnTo>
                        <a:pt x="1759" y="152"/>
                      </a:lnTo>
                      <a:lnTo>
                        <a:pt x="1749" y="150"/>
                      </a:lnTo>
                      <a:lnTo>
                        <a:pt x="1740" y="150"/>
                      </a:lnTo>
                      <a:lnTo>
                        <a:pt x="1729" y="150"/>
                      </a:lnTo>
                      <a:lnTo>
                        <a:pt x="1718" y="148"/>
                      </a:lnTo>
                      <a:lnTo>
                        <a:pt x="1708" y="148"/>
                      </a:lnTo>
                      <a:lnTo>
                        <a:pt x="1699" y="147"/>
                      </a:lnTo>
                      <a:lnTo>
                        <a:pt x="1690" y="147"/>
                      </a:lnTo>
                      <a:lnTo>
                        <a:pt x="1677" y="145"/>
                      </a:lnTo>
                      <a:lnTo>
                        <a:pt x="1666" y="145"/>
                      </a:lnTo>
                      <a:lnTo>
                        <a:pt x="1656" y="143"/>
                      </a:lnTo>
                      <a:lnTo>
                        <a:pt x="1645" y="143"/>
                      </a:lnTo>
                      <a:lnTo>
                        <a:pt x="1634" y="141"/>
                      </a:lnTo>
                      <a:lnTo>
                        <a:pt x="1621" y="141"/>
                      </a:lnTo>
                      <a:lnTo>
                        <a:pt x="1612" y="141"/>
                      </a:lnTo>
                      <a:lnTo>
                        <a:pt x="1601" y="141"/>
                      </a:lnTo>
                      <a:lnTo>
                        <a:pt x="1589" y="139"/>
                      </a:lnTo>
                      <a:lnTo>
                        <a:pt x="1578" y="139"/>
                      </a:lnTo>
                      <a:lnTo>
                        <a:pt x="1567" y="137"/>
                      </a:lnTo>
                      <a:lnTo>
                        <a:pt x="1554" y="137"/>
                      </a:lnTo>
                      <a:lnTo>
                        <a:pt x="1545" y="137"/>
                      </a:lnTo>
                      <a:lnTo>
                        <a:pt x="1534" y="137"/>
                      </a:lnTo>
                      <a:lnTo>
                        <a:pt x="1520" y="137"/>
                      </a:lnTo>
                      <a:lnTo>
                        <a:pt x="1511" y="137"/>
                      </a:lnTo>
                      <a:lnTo>
                        <a:pt x="1498" y="137"/>
                      </a:lnTo>
                      <a:lnTo>
                        <a:pt x="1487" y="137"/>
                      </a:lnTo>
                      <a:lnTo>
                        <a:pt x="1476" y="137"/>
                      </a:lnTo>
                      <a:lnTo>
                        <a:pt x="1463" y="137"/>
                      </a:lnTo>
                      <a:lnTo>
                        <a:pt x="1452" y="137"/>
                      </a:lnTo>
                      <a:lnTo>
                        <a:pt x="1439" y="139"/>
                      </a:lnTo>
                      <a:lnTo>
                        <a:pt x="1427" y="139"/>
                      </a:lnTo>
                      <a:lnTo>
                        <a:pt x="1416" y="141"/>
                      </a:lnTo>
                      <a:lnTo>
                        <a:pt x="1405" y="141"/>
                      </a:lnTo>
                      <a:lnTo>
                        <a:pt x="1394" y="141"/>
                      </a:lnTo>
                      <a:lnTo>
                        <a:pt x="1381" y="141"/>
                      </a:lnTo>
                      <a:lnTo>
                        <a:pt x="1370" y="143"/>
                      </a:lnTo>
                      <a:lnTo>
                        <a:pt x="1359" y="145"/>
                      </a:lnTo>
                      <a:lnTo>
                        <a:pt x="1345" y="145"/>
                      </a:lnTo>
                      <a:lnTo>
                        <a:pt x="1336" y="147"/>
                      </a:lnTo>
                      <a:lnTo>
                        <a:pt x="1323" y="148"/>
                      </a:lnTo>
                      <a:lnTo>
                        <a:pt x="1310" y="150"/>
                      </a:lnTo>
                      <a:lnTo>
                        <a:pt x="1299" y="150"/>
                      </a:lnTo>
                      <a:lnTo>
                        <a:pt x="1286" y="152"/>
                      </a:lnTo>
                      <a:lnTo>
                        <a:pt x="1277" y="154"/>
                      </a:lnTo>
                      <a:lnTo>
                        <a:pt x="1262" y="156"/>
                      </a:lnTo>
                      <a:lnTo>
                        <a:pt x="1251" y="158"/>
                      </a:lnTo>
                      <a:lnTo>
                        <a:pt x="1239" y="158"/>
                      </a:lnTo>
                      <a:lnTo>
                        <a:pt x="1228" y="160"/>
                      </a:lnTo>
                      <a:lnTo>
                        <a:pt x="1215" y="161"/>
                      </a:lnTo>
                      <a:lnTo>
                        <a:pt x="1202" y="165"/>
                      </a:lnTo>
                      <a:lnTo>
                        <a:pt x="1191" y="167"/>
                      </a:lnTo>
                      <a:lnTo>
                        <a:pt x="1180" y="169"/>
                      </a:lnTo>
                      <a:lnTo>
                        <a:pt x="1167" y="173"/>
                      </a:lnTo>
                      <a:lnTo>
                        <a:pt x="1156" y="174"/>
                      </a:lnTo>
                      <a:lnTo>
                        <a:pt x="1143" y="176"/>
                      </a:lnTo>
                      <a:lnTo>
                        <a:pt x="1131" y="180"/>
                      </a:lnTo>
                      <a:lnTo>
                        <a:pt x="1120" y="182"/>
                      </a:lnTo>
                      <a:lnTo>
                        <a:pt x="1107" y="184"/>
                      </a:lnTo>
                      <a:lnTo>
                        <a:pt x="1096" y="188"/>
                      </a:lnTo>
                      <a:lnTo>
                        <a:pt x="1083" y="191"/>
                      </a:lnTo>
                      <a:lnTo>
                        <a:pt x="1072" y="193"/>
                      </a:lnTo>
                      <a:lnTo>
                        <a:pt x="1059" y="197"/>
                      </a:lnTo>
                      <a:lnTo>
                        <a:pt x="1048" y="201"/>
                      </a:lnTo>
                      <a:lnTo>
                        <a:pt x="1036" y="202"/>
                      </a:lnTo>
                      <a:lnTo>
                        <a:pt x="1023" y="206"/>
                      </a:lnTo>
                      <a:lnTo>
                        <a:pt x="1012" y="210"/>
                      </a:lnTo>
                      <a:lnTo>
                        <a:pt x="999" y="214"/>
                      </a:lnTo>
                      <a:lnTo>
                        <a:pt x="988" y="217"/>
                      </a:lnTo>
                      <a:lnTo>
                        <a:pt x="977" y="221"/>
                      </a:lnTo>
                      <a:lnTo>
                        <a:pt x="966" y="225"/>
                      </a:lnTo>
                      <a:lnTo>
                        <a:pt x="955" y="230"/>
                      </a:lnTo>
                      <a:lnTo>
                        <a:pt x="942" y="234"/>
                      </a:lnTo>
                      <a:lnTo>
                        <a:pt x="930" y="238"/>
                      </a:lnTo>
                      <a:lnTo>
                        <a:pt x="919" y="242"/>
                      </a:lnTo>
                      <a:lnTo>
                        <a:pt x="906" y="245"/>
                      </a:lnTo>
                      <a:lnTo>
                        <a:pt x="895" y="251"/>
                      </a:lnTo>
                      <a:lnTo>
                        <a:pt x="884" y="255"/>
                      </a:lnTo>
                      <a:lnTo>
                        <a:pt x="873" y="258"/>
                      </a:lnTo>
                      <a:lnTo>
                        <a:pt x="863" y="262"/>
                      </a:lnTo>
                      <a:lnTo>
                        <a:pt x="852" y="266"/>
                      </a:lnTo>
                      <a:lnTo>
                        <a:pt x="839" y="269"/>
                      </a:lnTo>
                      <a:lnTo>
                        <a:pt x="830" y="273"/>
                      </a:lnTo>
                      <a:lnTo>
                        <a:pt x="819" y="279"/>
                      </a:lnTo>
                      <a:lnTo>
                        <a:pt x="809" y="282"/>
                      </a:lnTo>
                      <a:lnTo>
                        <a:pt x="798" y="286"/>
                      </a:lnTo>
                      <a:lnTo>
                        <a:pt x="787" y="292"/>
                      </a:lnTo>
                      <a:lnTo>
                        <a:pt x="778" y="295"/>
                      </a:lnTo>
                      <a:lnTo>
                        <a:pt x="768" y="301"/>
                      </a:lnTo>
                      <a:lnTo>
                        <a:pt x="759" y="303"/>
                      </a:lnTo>
                      <a:lnTo>
                        <a:pt x="750" y="309"/>
                      </a:lnTo>
                      <a:lnTo>
                        <a:pt x="741" y="310"/>
                      </a:lnTo>
                      <a:lnTo>
                        <a:pt x="731" y="316"/>
                      </a:lnTo>
                      <a:lnTo>
                        <a:pt x="720" y="320"/>
                      </a:lnTo>
                      <a:lnTo>
                        <a:pt x="711" y="325"/>
                      </a:lnTo>
                      <a:lnTo>
                        <a:pt x="701" y="329"/>
                      </a:lnTo>
                      <a:lnTo>
                        <a:pt x="694" y="335"/>
                      </a:lnTo>
                      <a:lnTo>
                        <a:pt x="685" y="336"/>
                      </a:lnTo>
                      <a:lnTo>
                        <a:pt x="677" y="342"/>
                      </a:lnTo>
                      <a:lnTo>
                        <a:pt x="668" y="344"/>
                      </a:lnTo>
                      <a:lnTo>
                        <a:pt x="659" y="349"/>
                      </a:lnTo>
                      <a:lnTo>
                        <a:pt x="651" y="353"/>
                      </a:lnTo>
                      <a:lnTo>
                        <a:pt x="644" y="359"/>
                      </a:lnTo>
                      <a:lnTo>
                        <a:pt x="634" y="362"/>
                      </a:lnTo>
                      <a:lnTo>
                        <a:pt x="629" y="368"/>
                      </a:lnTo>
                      <a:lnTo>
                        <a:pt x="620" y="372"/>
                      </a:lnTo>
                      <a:lnTo>
                        <a:pt x="612" y="376"/>
                      </a:lnTo>
                      <a:lnTo>
                        <a:pt x="603" y="379"/>
                      </a:lnTo>
                      <a:lnTo>
                        <a:pt x="597" y="383"/>
                      </a:lnTo>
                      <a:lnTo>
                        <a:pt x="590" y="387"/>
                      </a:lnTo>
                      <a:lnTo>
                        <a:pt x="582" y="392"/>
                      </a:lnTo>
                      <a:lnTo>
                        <a:pt x="575" y="396"/>
                      </a:lnTo>
                      <a:lnTo>
                        <a:pt x="569" y="400"/>
                      </a:lnTo>
                      <a:lnTo>
                        <a:pt x="562" y="403"/>
                      </a:lnTo>
                      <a:lnTo>
                        <a:pt x="554" y="409"/>
                      </a:lnTo>
                      <a:lnTo>
                        <a:pt x="547" y="413"/>
                      </a:lnTo>
                      <a:lnTo>
                        <a:pt x="541" y="418"/>
                      </a:lnTo>
                      <a:lnTo>
                        <a:pt x="534" y="420"/>
                      </a:lnTo>
                      <a:lnTo>
                        <a:pt x="528" y="426"/>
                      </a:lnTo>
                      <a:lnTo>
                        <a:pt x="523" y="429"/>
                      </a:lnTo>
                      <a:lnTo>
                        <a:pt x="517" y="435"/>
                      </a:lnTo>
                      <a:lnTo>
                        <a:pt x="510" y="437"/>
                      </a:lnTo>
                      <a:lnTo>
                        <a:pt x="506" y="443"/>
                      </a:lnTo>
                      <a:lnTo>
                        <a:pt x="500" y="444"/>
                      </a:lnTo>
                      <a:lnTo>
                        <a:pt x="495" y="450"/>
                      </a:lnTo>
                      <a:lnTo>
                        <a:pt x="487" y="454"/>
                      </a:lnTo>
                      <a:lnTo>
                        <a:pt x="482" y="457"/>
                      </a:lnTo>
                      <a:lnTo>
                        <a:pt x="478" y="461"/>
                      </a:lnTo>
                      <a:lnTo>
                        <a:pt x="474" y="467"/>
                      </a:lnTo>
                      <a:lnTo>
                        <a:pt x="469" y="470"/>
                      </a:lnTo>
                      <a:lnTo>
                        <a:pt x="463" y="474"/>
                      </a:lnTo>
                      <a:lnTo>
                        <a:pt x="459" y="478"/>
                      </a:lnTo>
                      <a:lnTo>
                        <a:pt x="456" y="483"/>
                      </a:lnTo>
                      <a:lnTo>
                        <a:pt x="450" y="487"/>
                      </a:lnTo>
                      <a:lnTo>
                        <a:pt x="446" y="491"/>
                      </a:lnTo>
                      <a:lnTo>
                        <a:pt x="443" y="495"/>
                      </a:lnTo>
                      <a:lnTo>
                        <a:pt x="439" y="498"/>
                      </a:lnTo>
                      <a:lnTo>
                        <a:pt x="435" y="502"/>
                      </a:lnTo>
                      <a:lnTo>
                        <a:pt x="430" y="506"/>
                      </a:lnTo>
                      <a:lnTo>
                        <a:pt x="424" y="510"/>
                      </a:lnTo>
                      <a:lnTo>
                        <a:pt x="420" y="513"/>
                      </a:lnTo>
                      <a:lnTo>
                        <a:pt x="415" y="519"/>
                      </a:lnTo>
                      <a:lnTo>
                        <a:pt x="409" y="524"/>
                      </a:lnTo>
                      <a:lnTo>
                        <a:pt x="404" y="530"/>
                      </a:lnTo>
                      <a:lnTo>
                        <a:pt x="398" y="537"/>
                      </a:lnTo>
                      <a:lnTo>
                        <a:pt x="391" y="541"/>
                      </a:lnTo>
                      <a:lnTo>
                        <a:pt x="385" y="547"/>
                      </a:lnTo>
                      <a:lnTo>
                        <a:pt x="379" y="552"/>
                      </a:lnTo>
                      <a:lnTo>
                        <a:pt x="374" y="560"/>
                      </a:lnTo>
                      <a:lnTo>
                        <a:pt x="364" y="565"/>
                      </a:lnTo>
                      <a:lnTo>
                        <a:pt x="359" y="571"/>
                      </a:lnTo>
                      <a:lnTo>
                        <a:pt x="351" y="578"/>
                      </a:lnTo>
                      <a:lnTo>
                        <a:pt x="344" y="586"/>
                      </a:lnTo>
                      <a:lnTo>
                        <a:pt x="337" y="591"/>
                      </a:lnTo>
                      <a:lnTo>
                        <a:pt x="331" y="599"/>
                      </a:lnTo>
                      <a:lnTo>
                        <a:pt x="322" y="606"/>
                      </a:lnTo>
                      <a:lnTo>
                        <a:pt x="314" y="612"/>
                      </a:lnTo>
                      <a:lnTo>
                        <a:pt x="305" y="619"/>
                      </a:lnTo>
                      <a:lnTo>
                        <a:pt x="297" y="627"/>
                      </a:lnTo>
                      <a:lnTo>
                        <a:pt x="290" y="632"/>
                      </a:lnTo>
                      <a:lnTo>
                        <a:pt x="283" y="640"/>
                      </a:lnTo>
                      <a:lnTo>
                        <a:pt x="275" y="649"/>
                      </a:lnTo>
                      <a:lnTo>
                        <a:pt x="268" y="657"/>
                      </a:lnTo>
                      <a:lnTo>
                        <a:pt x="260" y="662"/>
                      </a:lnTo>
                      <a:lnTo>
                        <a:pt x="251" y="670"/>
                      </a:lnTo>
                      <a:lnTo>
                        <a:pt x="243" y="677"/>
                      </a:lnTo>
                      <a:lnTo>
                        <a:pt x="236" y="685"/>
                      </a:lnTo>
                      <a:lnTo>
                        <a:pt x="229" y="690"/>
                      </a:lnTo>
                      <a:lnTo>
                        <a:pt x="221" y="698"/>
                      </a:lnTo>
                      <a:lnTo>
                        <a:pt x="212" y="705"/>
                      </a:lnTo>
                      <a:lnTo>
                        <a:pt x="204" y="712"/>
                      </a:lnTo>
                      <a:lnTo>
                        <a:pt x="197" y="718"/>
                      </a:lnTo>
                      <a:lnTo>
                        <a:pt x="190" y="725"/>
                      </a:lnTo>
                      <a:lnTo>
                        <a:pt x="182" y="733"/>
                      </a:lnTo>
                      <a:lnTo>
                        <a:pt x="175" y="738"/>
                      </a:lnTo>
                      <a:lnTo>
                        <a:pt x="169" y="744"/>
                      </a:lnTo>
                      <a:lnTo>
                        <a:pt x="162" y="752"/>
                      </a:lnTo>
                      <a:lnTo>
                        <a:pt x="154" y="757"/>
                      </a:lnTo>
                      <a:lnTo>
                        <a:pt x="149" y="765"/>
                      </a:lnTo>
                      <a:lnTo>
                        <a:pt x="141" y="768"/>
                      </a:lnTo>
                      <a:lnTo>
                        <a:pt x="136" y="776"/>
                      </a:lnTo>
                      <a:lnTo>
                        <a:pt x="128" y="781"/>
                      </a:lnTo>
                      <a:lnTo>
                        <a:pt x="122" y="785"/>
                      </a:lnTo>
                      <a:lnTo>
                        <a:pt x="117" y="791"/>
                      </a:lnTo>
                      <a:lnTo>
                        <a:pt x="111" y="796"/>
                      </a:lnTo>
                      <a:lnTo>
                        <a:pt x="106" y="800"/>
                      </a:lnTo>
                      <a:lnTo>
                        <a:pt x="102" y="805"/>
                      </a:lnTo>
                      <a:lnTo>
                        <a:pt x="96" y="807"/>
                      </a:lnTo>
                      <a:lnTo>
                        <a:pt x="93" y="813"/>
                      </a:lnTo>
                      <a:lnTo>
                        <a:pt x="85" y="819"/>
                      </a:lnTo>
                      <a:lnTo>
                        <a:pt x="80" y="826"/>
                      </a:lnTo>
                      <a:lnTo>
                        <a:pt x="72" y="832"/>
                      </a:lnTo>
                      <a:lnTo>
                        <a:pt x="69" y="835"/>
                      </a:lnTo>
                      <a:lnTo>
                        <a:pt x="67" y="837"/>
                      </a:lnTo>
                      <a:lnTo>
                        <a:pt x="67" y="839"/>
                      </a:lnTo>
                      <a:lnTo>
                        <a:pt x="0" y="718"/>
                      </a:lnTo>
                      <a:lnTo>
                        <a:pt x="0" y="71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82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808996915"/>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lstStyle/>
          <a:p>
            <a:pPr eaLnBrk="1" hangingPunct="1">
              <a:defRPr/>
            </a:pPr>
            <a:r>
              <a:rPr lang="en-US" sz="4000" b="1" dirty="0" smtClean="0">
                <a:effectLst>
                  <a:outerShdw blurRad="38100" dist="38100" dir="2700000" algn="tl">
                    <a:srgbClr val="000000">
                      <a:alpha val="43137"/>
                    </a:srgbClr>
                  </a:outerShdw>
                </a:effectLst>
                <a:latin typeface="Arial" charset="0"/>
              </a:rPr>
              <a:t>Standard Precautions</a:t>
            </a:r>
            <a:br>
              <a:rPr lang="en-US" sz="4000" b="1" dirty="0" smtClean="0">
                <a:effectLst>
                  <a:outerShdw blurRad="38100" dist="38100" dir="2700000" algn="tl">
                    <a:srgbClr val="000000">
                      <a:alpha val="43137"/>
                    </a:srgbClr>
                  </a:outerShdw>
                </a:effectLst>
                <a:latin typeface="Arial" charset="0"/>
              </a:rPr>
            </a:br>
            <a:r>
              <a:rPr lang="en-US" sz="4000" b="1" dirty="0" smtClean="0">
                <a:effectLst>
                  <a:outerShdw blurRad="38100" dist="38100" dir="2700000" algn="tl">
                    <a:srgbClr val="000000">
                      <a:alpha val="43137"/>
                    </a:srgbClr>
                  </a:outerShdw>
                </a:effectLst>
                <a:latin typeface="Arial" charset="0"/>
              </a:rPr>
              <a:t>~PPE Summary~</a:t>
            </a:r>
          </a:p>
        </p:txBody>
      </p:sp>
      <p:sp>
        <p:nvSpPr>
          <p:cNvPr id="91139" name="Rectangle 3"/>
          <p:cNvSpPr>
            <a:spLocks noGrp="1" noChangeArrowheads="1"/>
          </p:cNvSpPr>
          <p:nvPr>
            <p:ph type="body" idx="1"/>
          </p:nvPr>
        </p:nvSpPr>
        <p:spPr>
          <a:xfrm>
            <a:off x="609600" y="2400300"/>
            <a:ext cx="2971800" cy="2667000"/>
          </a:xfrm>
        </p:spPr>
        <p:txBody>
          <a:bodyPr/>
          <a:lstStyle/>
          <a:p>
            <a:pPr marL="0" indent="0" eaLnBrk="1" hangingPunct="1">
              <a:buNone/>
              <a:defRPr/>
            </a:pPr>
            <a:r>
              <a:rPr lang="en-US" sz="3600" b="1" dirty="0" smtClean="0">
                <a:solidFill>
                  <a:schemeClr val="tx2"/>
                </a:solidFill>
                <a:effectLst>
                  <a:outerShdw blurRad="38100" dist="38100" dir="2700000" algn="tl">
                    <a:srgbClr val="000000">
                      <a:alpha val="43137"/>
                    </a:srgbClr>
                  </a:outerShdw>
                </a:effectLst>
                <a:latin typeface="Arial" charset="0"/>
              </a:rPr>
              <a:t>P</a:t>
            </a:r>
            <a:r>
              <a:rPr lang="en-US" sz="3600" b="1" dirty="0" smtClean="0">
                <a:effectLst>
                  <a:outerShdw blurRad="38100" dist="38100" dir="2700000" algn="tl">
                    <a:srgbClr val="000000">
                      <a:alpha val="43137"/>
                    </a:srgbClr>
                  </a:outerShdw>
                </a:effectLst>
                <a:latin typeface="Arial" charset="0"/>
              </a:rPr>
              <a:t>ersonal </a:t>
            </a:r>
            <a:r>
              <a:rPr lang="en-US" sz="3600" b="1" dirty="0" smtClean="0">
                <a:solidFill>
                  <a:schemeClr val="tx2"/>
                </a:solidFill>
                <a:effectLst>
                  <a:outerShdw blurRad="38100" dist="38100" dir="2700000" algn="tl">
                    <a:srgbClr val="000000">
                      <a:alpha val="43137"/>
                    </a:srgbClr>
                  </a:outerShdw>
                </a:effectLst>
                <a:latin typeface="Arial" charset="0"/>
              </a:rPr>
              <a:t>P</a:t>
            </a:r>
            <a:r>
              <a:rPr lang="en-US" sz="3600" b="1" dirty="0" smtClean="0">
                <a:effectLst>
                  <a:outerShdw blurRad="38100" dist="38100" dir="2700000" algn="tl">
                    <a:srgbClr val="000000">
                      <a:alpha val="43137"/>
                    </a:srgbClr>
                  </a:outerShdw>
                </a:effectLst>
                <a:latin typeface="Arial" charset="0"/>
              </a:rPr>
              <a:t>rotection </a:t>
            </a:r>
            <a:r>
              <a:rPr lang="en-US" sz="3600" b="1" dirty="0" smtClean="0">
                <a:solidFill>
                  <a:schemeClr val="tx2"/>
                </a:solidFill>
                <a:effectLst>
                  <a:outerShdw blurRad="38100" dist="38100" dir="2700000" algn="tl">
                    <a:srgbClr val="000000">
                      <a:alpha val="43137"/>
                    </a:srgbClr>
                  </a:outerShdw>
                </a:effectLst>
                <a:latin typeface="Arial" charset="0"/>
              </a:rPr>
              <a:t>E</a:t>
            </a:r>
            <a:r>
              <a:rPr lang="en-US" sz="3600" b="1" dirty="0" smtClean="0">
                <a:effectLst>
                  <a:outerShdw blurRad="38100" dist="38100" dir="2700000" algn="tl">
                    <a:srgbClr val="000000">
                      <a:alpha val="43137"/>
                    </a:srgbClr>
                  </a:outerShdw>
                </a:effectLst>
                <a:latin typeface="Arial" charset="0"/>
              </a:rPr>
              <a:t>quipment </a:t>
            </a:r>
            <a:r>
              <a:rPr lang="en-US" sz="6000" b="1" dirty="0" smtClean="0">
                <a:solidFill>
                  <a:schemeClr val="tx2"/>
                </a:solidFill>
                <a:effectLst>
                  <a:outerShdw blurRad="38100" dist="38100" dir="2700000" algn="tl">
                    <a:srgbClr val="000000">
                      <a:alpha val="43137"/>
                    </a:srgbClr>
                  </a:outerShdw>
                </a:effectLst>
                <a:latin typeface="Arial" charset="0"/>
              </a:rPr>
              <a:t>(PPE)</a:t>
            </a:r>
          </a:p>
          <a:p>
            <a:pPr eaLnBrk="1" hangingPunct="1">
              <a:defRPr/>
            </a:pPr>
            <a:endParaRPr lang="en-US" dirty="0" smtClean="0">
              <a:latin typeface="Arial" charset="0"/>
            </a:endParaRPr>
          </a:p>
          <a:p>
            <a:pPr eaLnBrk="1" hangingPunct="1">
              <a:buFont typeface="Wingdings" pitchFamily="2" charset="2"/>
              <a:buNone/>
              <a:defRPr/>
            </a:pPr>
            <a:endParaRPr lang="en-US" dirty="0" smtClean="0">
              <a:latin typeface="Arial" charset="0"/>
            </a:endParaRPr>
          </a:p>
        </p:txBody>
      </p:sp>
      <p:grpSp>
        <p:nvGrpSpPr>
          <p:cNvPr id="6" name="Group 5"/>
          <p:cNvGrpSpPr/>
          <p:nvPr/>
        </p:nvGrpSpPr>
        <p:grpSpPr>
          <a:xfrm>
            <a:off x="2895600" y="1905000"/>
            <a:ext cx="5526024" cy="3657600"/>
            <a:chOff x="2895600" y="1905000"/>
            <a:chExt cx="5526024" cy="3657600"/>
          </a:xfrm>
        </p:grpSpPr>
        <p:sp>
          <p:nvSpPr>
            <p:cNvPr id="4" name="Rectangle 3"/>
            <p:cNvSpPr/>
            <p:nvPr/>
          </p:nvSpPr>
          <p:spPr>
            <a:xfrm>
              <a:off x="6059424" y="1905000"/>
              <a:ext cx="2362200" cy="36576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ight Brace 1"/>
            <p:cNvSpPr/>
            <p:nvPr/>
          </p:nvSpPr>
          <p:spPr>
            <a:xfrm flipH="1">
              <a:off x="2895600" y="1905000"/>
              <a:ext cx="3200400" cy="3657600"/>
            </a:xfrm>
            <a:prstGeom prst="rightBrace">
              <a:avLst>
                <a:gd name="adj1" fmla="val 8333"/>
                <a:gd name="adj2" fmla="val 46750"/>
              </a:avLst>
            </a:prstGeom>
            <a:solidFill>
              <a:srgbClr val="FFFF00"/>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effectLst>
                  <a:outerShdw blurRad="38100" dist="38100" dir="2700000" algn="tl">
                    <a:srgbClr val="000000">
                      <a:alpha val="43137"/>
                    </a:srgbClr>
                  </a:outerShdw>
                </a:effectLst>
              </a:endParaRPr>
            </a:p>
          </p:txBody>
        </p:sp>
      </p:grpSp>
      <p:sp>
        <p:nvSpPr>
          <p:cNvPr id="3" name="TextBox 2"/>
          <p:cNvSpPr txBox="1"/>
          <p:nvPr/>
        </p:nvSpPr>
        <p:spPr>
          <a:xfrm>
            <a:off x="4800600" y="2209800"/>
            <a:ext cx="3276600" cy="3447098"/>
          </a:xfrm>
          <a:prstGeom prst="rect">
            <a:avLst/>
          </a:prstGeom>
          <a:noFill/>
        </p:spPr>
        <p:txBody>
          <a:bodyPr wrap="square" rtlCol="0">
            <a:spAutoFit/>
          </a:bodyPr>
          <a:lstStyle/>
          <a:p>
            <a:pPr marL="342900" indent="-342900">
              <a:buFont typeface="+mj-lt"/>
              <a:buAutoNum type="arabicPeriod"/>
            </a:pPr>
            <a:r>
              <a:rPr lang="en-US" sz="4000" b="1" dirty="0" smtClean="0">
                <a:solidFill>
                  <a:schemeClr val="tx2"/>
                </a:solidFill>
              </a:rPr>
              <a:t>Gloves</a:t>
            </a:r>
          </a:p>
          <a:p>
            <a:pPr marL="342900" indent="-342900">
              <a:buFont typeface="+mj-lt"/>
              <a:buAutoNum type="arabicPeriod"/>
            </a:pPr>
            <a:r>
              <a:rPr lang="en-US" sz="4000" b="1" dirty="0" smtClean="0">
                <a:solidFill>
                  <a:schemeClr val="tx2"/>
                </a:solidFill>
              </a:rPr>
              <a:t>Gown</a:t>
            </a:r>
          </a:p>
          <a:p>
            <a:pPr marL="342900" indent="-342900">
              <a:buFont typeface="+mj-lt"/>
              <a:buAutoNum type="arabicPeriod"/>
            </a:pPr>
            <a:r>
              <a:rPr lang="en-US" sz="4000" b="1" dirty="0" smtClean="0">
                <a:solidFill>
                  <a:schemeClr val="tx2"/>
                </a:solidFill>
                <a:latin typeface="Arial" charset="0"/>
              </a:rPr>
              <a:t>Masks </a:t>
            </a:r>
            <a:r>
              <a:rPr lang="en-US" sz="4000" b="1" dirty="0">
                <a:solidFill>
                  <a:schemeClr val="tx2"/>
                </a:solidFill>
                <a:latin typeface="Arial" charset="0"/>
              </a:rPr>
              <a:t>and eye protection</a:t>
            </a:r>
            <a:endParaRPr lang="en-US" b="1" dirty="0">
              <a:solidFill>
                <a:schemeClr val="tx2"/>
              </a:solidFill>
              <a:latin typeface="Arial" charset="0"/>
            </a:endParaRPr>
          </a:p>
          <a:p>
            <a:pPr marL="342900" indent="-342900">
              <a:buFont typeface="+mj-lt"/>
              <a:buAutoNum type="arabicPeriod"/>
            </a:pPr>
            <a:endParaRPr lang="en-US" dirty="0"/>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7" name="Slide Number Placeholder 6"/>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83</a:t>
            </a:fld>
            <a:endParaRPr lang="en-US">
              <a:solidFill>
                <a:srgbClr val="FFFFFF"/>
              </a:solidFill>
            </a:endParaRPr>
          </a:p>
        </p:txBody>
      </p:sp>
      <p:sp>
        <p:nvSpPr>
          <p:cNvPr id="8" name="Date Placeholder 7"/>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21781904"/>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pPr eaLnBrk="1" hangingPunct="1">
              <a:defRPr/>
            </a:pPr>
            <a:r>
              <a:rPr lang="en-US" sz="4000" b="1" dirty="0" smtClean="0">
                <a:effectLst>
                  <a:outerShdw blurRad="38100" dist="38100" dir="2700000" algn="tl">
                    <a:srgbClr val="000000">
                      <a:alpha val="43137"/>
                    </a:srgbClr>
                  </a:outerShdw>
                </a:effectLst>
                <a:latin typeface="Arial" charset="0"/>
              </a:rPr>
              <a:t>Standard Precautions</a:t>
            </a:r>
          </a:p>
        </p:txBody>
      </p:sp>
      <p:sp>
        <p:nvSpPr>
          <p:cNvPr id="90115" name="Rectangle 3"/>
          <p:cNvSpPr>
            <a:spLocks noGrp="1" noChangeArrowheads="1"/>
          </p:cNvSpPr>
          <p:nvPr>
            <p:ph type="body" idx="1"/>
          </p:nvPr>
        </p:nvSpPr>
        <p:spPr>
          <a:xfrm>
            <a:off x="533400" y="1485899"/>
            <a:ext cx="4419600" cy="2209800"/>
          </a:xfrm>
        </p:spPr>
        <p:txBody>
          <a:bodyPr/>
          <a:lstStyle/>
          <a:p>
            <a:pPr marL="0" indent="0" eaLnBrk="1" hangingPunct="1">
              <a:buNone/>
              <a:defRPr/>
            </a:pPr>
            <a:r>
              <a:rPr lang="en-US" sz="5400" b="1" dirty="0" smtClean="0">
                <a:solidFill>
                  <a:srgbClr val="FFFF00"/>
                </a:solidFill>
                <a:effectLst>
                  <a:outerShdw blurRad="38100" dist="38100" dir="2700000" algn="tl">
                    <a:srgbClr val="000000">
                      <a:alpha val="43137"/>
                    </a:srgbClr>
                  </a:outerShdw>
                </a:effectLst>
                <a:latin typeface="Arial" charset="0"/>
              </a:rPr>
              <a:t>Needlestick safety</a:t>
            </a:r>
          </a:p>
          <a:p>
            <a:pPr lvl="1" eaLnBrk="1" hangingPunct="1">
              <a:defRPr/>
            </a:pPr>
            <a:endParaRPr lang="en-US" b="1" dirty="0" smtClean="0">
              <a:latin typeface="Arial" charset="0"/>
            </a:endParaRPr>
          </a:p>
        </p:txBody>
      </p:sp>
      <p:pic>
        <p:nvPicPr>
          <p:cNvPr id="57349" name="Picture 5" descr="biohazard containers,biohazard symbols,biohazards,disposals,doctors,medical wastes,needle disposal,needles,nurses,occupations,persons,physicians,surgeons,symbols,syringes"/>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62600" y="1447800"/>
            <a:ext cx="2486025" cy="2486025"/>
          </a:xfrm>
          <a:prstGeom prst="rect">
            <a:avLst/>
          </a:prstGeom>
          <a:noFill/>
          <a:ln w="5715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 name="Rectangle 1"/>
          <p:cNvSpPr/>
          <p:nvPr/>
        </p:nvSpPr>
        <p:spPr>
          <a:xfrm>
            <a:off x="3733800" y="4648200"/>
            <a:ext cx="2845666" cy="923330"/>
          </a:xfrm>
          <a:prstGeom prst="rect">
            <a:avLst/>
          </a:prstGeom>
        </p:spPr>
        <p:txBody>
          <a:bodyPr wrap="square">
            <a:spAutoFit/>
          </a:bodyPr>
          <a:lstStyle/>
          <a:p>
            <a:pPr>
              <a:defRPr/>
            </a:pPr>
            <a:r>
              <a:rPr lang="en-US" sz="5400" b="1" dirty="0">
                <a:solidFill>
                  <a:srgbClr val="C00000"/>
                </a:solidFill>
                <a:latin typeface="Arial" charset="0"/>
              </a:rPr>
              <a:t>Sharps</a:t>
            </a:r>
          </a:p>
        </p:txBody>
      </p:sp>
      <p:pic>
        <p:nvPicPr>
          <p:cNvPr id="7" name="Picture 5" descr="biohazards,containers,healthcare,letters,medical,photographs,sharps collectors,sharps containers,symbols"/>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650" b="13273"/>
          <a:stretch/>
        </p:blipFill>
        <p:spPr bwMode="auto">
          <a:xfrm>
            <a:off x="1371600" y="3933825"/>
            <a:ext cx="2157413" cy="2106168"/>
          </a:xfrm>
          <a:prstGeom prst="rect">
            <a:avLst/>
          </a:prstGeom>
          <a:noFill/>
          <a:ln w="76200">
            <a:solidFill>
              <a:srgbClr val="CC0000"/>
            </a:solidFill>
            <a:miter lim="800000"/>
            <a:headEnd/>
            <a:tailEnd/>
          </a:ln>
          <a:extLst>
            <a:ext uri="{909E8E84-426E-40dd-AFC4-6F175D3DCCD1}">
              <a14:hiddenFill xmlns:a14="http://schemas.microsoft.com/office/drawing/2010/main">
                <a:solidFill>
                  <a:srgbClr val="FFFFFF"/>
                </a:solidFill>
              </a14:hiddenFill>
            </a:ext>
          </a:extLst>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84</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241343413"/>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1011753" y="1828800"/>
            <a:ext cx="7239000" cy="3416320"/>
          </a:xfrm>
          <a:prstGeom prst="rect">
            <a:avLst/>
          </a:prstGeom>
          <a:solidFill>
            <a:srgbClr val="00B0F0"/>
          </a:solidFill>
          <a:ln w="57150">
            <a:solidFill>
              <a:schemeClr val="tx1"/>
            </a:solidFill>
          </a:ln>
        </p:spPr>
        <p:txBody>
          <a:bodyPr wrap="square" rtlCol="0">
            <a:spAutoFit/>
          </a:bodyPr>
          <a:lstStyle/>
          <a:p>
            <a:r>
              <a:rPr lang="en-US" sz="3600" b="1" i="1" dirty="0" smtClean="0">
                <a:solidFill>
                  <a:srgbClr val="C00000"/>
                </a:solidFill>
                <a:effectLst>
                  <a:outerShdw blurRad="38100" dist="38100" dir="2700000" algn="tl">
                    <a:srgbClr val="000000">
                      <a:alpha val="43137"/>
                    </a:srgbClr>
                  </a:outerShdw>
                </a:effectLst>
              </a:rPr>
              <a:t>Be very vigilant in watching for </a:t>
            </a:r>
            <a:r>
              <a:rPr lang="en-US" sz="4800" b="1" i="1" dirty="0" smtClean="0">
                <a:effectLst>
                  <a:outerShdw blurRad="38100" dist="38100" dir="2700000" algn="tl">
                    <a:srgbClr val="000000">
                      <a:alpha val="43137"/>
                    </a:srgbClr>
                  </a:outerShdw>
                </a:effectLst>
              </a:rPr>
              <a:t>needles</a:t>
            </a:r>
            <a:r>
              <a:rPr lang="en-US" sz="4000" b="1" i="1" dirty="0" smtClean="0">
                <a:solidFill>
                  <a:srgbClr val="C00000"/>
                </a:solidFill>
                <a:effectLst>
                  <a:outerShdw blurRad="38100" dist="38100" dir="2700000" algn="tl">
                    <a:srgbClr val="000000">
                      <a:alpha val="43137"/>
                    </a:srgbClr>
                  </a:outerShdw>
                </a:effectLst>
              </a:rPr>
              <a:t> </a:t>
            </a:r>
            <a:r>
              <a:rPr lang="en-US" sz="3600" b="1" i="1" dirty="0" smtClean="0">
                <a:solidFill>
                  <a:srgbClr val="C00000"/>
                </a:solidFill>
                <a:effectLst>
                  <a:outerShdw blurRad="38100" dist="38100" dir="2700000" algn="tl">
                    <a:srgbClr val="000000">
                      <a:alpha val="43137"/>
                    </a:srgbClr>
                  </a:outerShdw>
                </a:effectLst>
              </a:rPr>
              <a:t>and other </a:t>
            </a:r>
            <a:r>
              <a:rPr lang="en-US" sz="4800" b="1" i="1" dirty="0" smtClean="0">
                <a:effectLst>
                  <a:outerShdw blurRad="38100" dist="38100" dir="2700000" algn="tl">
                    <a:srgbClr val="000000">
                      <a:alpha val="43137"/>
                    </a:srgbClr>
                  </a:outerShdw>
                </a:effectLst>
              </a:rPr>
              <a:t>sharps</a:t>
            </a:r>
            <a:r>
              <a:rPr lang="en-US" sz="3600" b="1" i="1" dirty="0" smtClean="0">
                <a:solidFill>
                  <a:srgbClr val="C00000"/>
                </a:solidFill>
                <a:effectLst>
                  <a:outerShdw blurRad="38100" dist="38100" dir="2700000" algn="tl">
                    <a:srgbClr val="000000">
                      <a:alpha val="43137"/>
                    </a:srgbClr>
                  </a:outerShdw>
                </a:effectLst>
              </a:rPr>
              <a:t> in </a:t>
            </a:r>
            <a:r>
              <a:rPr lang="en-US" sz="4800" b="1" i="1" dirty="0" smtClean="0">
                <a:effectLst>
                  <a:outerShdw blurRad="38100" dist="38100" dir="2700000" algn="tl">
                    <a:srgbClr val="000000">
                      <a:alpha val="43137"/>
                    </a:srgbClr>
                  </a:outerShdw>
                </a:effectLst>
              </a:rPr>
              <a:t>residents’ beds.  </a:t>
            </a:r>
            <a:endParaRPr lang="en-US" sz="4400" b="1" i="1" dirty="0" smtClean="0">
              <a:effectLst>
                <a:outerShdw blurRad="38100" dist="38100" dir="2700000" algn="tl">
                  <a:srgbClr val="000000">
                    <a:alpha val="43137"/>
                  </a:srgbClr>
                </a:outerShdw>
              </a:effectLst>
            </a:endParaRPr>
          </a:p>
          <a:p>
            <a:endParaRPr lang="en-US" sz="1200" b="1" i="1" dirty="0">
              <a:solidFill>
                <a:srgbClr val="C00000"/>
              </a:solidFill>
              <a:effectLst>
                <a:outerShdw blurRad="38100" dist="38100" dir="2700000" algn="tl">
                  <a:srgbClr val="000000">
                    <a:alpha val="43137"/>
                  </a:srgbClr>
                </a:outerShdw>
              </a:effectLst>
            </a:endParaRPr>
          </a:p>
          <a:p>
            <a:r>
              <a:rPr lang="en-US" sz="3600" b="1" i="1" dirty="0" smtClean="0">
                <a:solidFill>
                  <a:srgbClr val="C00000"/>
                </a:solidFill>
                <a:effectLst>
                  <a:outerShdw blurRad="38100" dist="38100" dir="2700000" algn="tl">
                    <a:srgbClr val="000000">
                      <a:alpha val="43137"/>
                    </a:srgbClr>
                  </a:outerShdw>
                </a:effectLst>
              </a:rPr>
              <a:t>Discard these items a puncture-resistant biohazard container. </a:t>
            </a:r>
            <a:endParaRPr lang="en-US" sz="3600" b="1" i="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92773784"/>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419575" y="329741"/>
            <a:ext cx="8046055" cy="1304436"/>
          </a:xfrm>
        </p:spPr>
      </p:pic>
      <p:sp>
        <p:nvSpPr>
          <p:cNvPr id="2" name="TextBox 1"/>
          <p:cNvSpPr txBox="1"/>
          <p:nvPr/>
        </p:nvSpPr>
        <p:spPr>
          <a:xfrm>
            <a:off x="990600" y="2209800"/>
            <a:ext cx="7315200" cy="3785652"/>
          </a:xfrm>
          <a:prstGeom prst="rect">
            <a:avLst/>
          </a:prstGeom>
          <a:noFill/>
        </p:spPr>
        <p:txBody>
          <a:bodyPr wrap="square" rtlCol="0">
            <a:spAutoFit/>
          </a:bodyPr>
          <a:lstStyle/>
          <a:p>
            <a:r>
              <a:rPr lang="en-US" sz="6000" b="1" dirty="0" smtClean="0">
                <a:effectLst>
                  <a:outerShdw blurRad="38100" dist="38100" dir="2700000" algn="tl">
                    <a:srgbClr val="000000">
                      <a:alpha val="43137"/>
                    </a:srgbClr>
                  </a:outerShdw>
                </a:effectLst>
              </a:rPr>
              <a:t>Report to your supervisor if sharps are found in the resident's bed.</a:t>
            </a:r>
            <a:endParaRPr lang="en-US" sz="6000" b="1" dirty="0">
              <a:effectLst>
                <a:outerShdw blurRad="38100" dist="38100" dir="2700000" algn="tl">
                  <a:srgbClr val="000000">
                    <a:alpha val="43137"/>
                  </a:srgbClr>
                </a:outerShdw>
              </a:effectLst>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662609815"/>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7" name="Picture 5" descr="absorbent pads,beakers,chemical gloves,chemical spills,chemicals,chemistry laboratories,chemistry labs,healthcare,industries,industry,laboratories,medical research,medicine,occupational healthcare,occupational safety,safety,science,tables,technology"/>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1000" y="2286000"/>
            <a:ext cx="3095625"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4" name="Rectangle 2"/>
          <p:cNvSpPr>
            <a:spLocks noGrp="1" noChangeArrowheads="1"/>
          </p:cNvSpPr>
          <p:nvPr>
            <p:ph type="title"/>
          </p:nvPr>
        </p:nvSpPr>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Standard Precautions</a:t>
            </a:r>
          </a:p>
        </p:txBody>
      </p:sp>
      <p:sp>
        <p:nvSpPr>
          <p:cNvPr id="79875" name="Rectangle 3"/>
          <p:cNvSpPr>
            <a:spLocks noGrp="1" noChangeArrowheads="1"/>
          </p:cNvSpPr>
          <p:nvPr>
            <p:ph type="body" idx="1"/>
          </p:nvPr>
        </p:nvSpPr>
        <p:spPr>
          <a:xfrm rot="19248515">
            <a:off x="-48371" y="3153327"/>
            <a:ext cx="6132787" cy="1059598"/>
          </a:xfrm>
          <a:solidFill>
            <a:schemeClr val="tx2"/>
          </a:solidFill>
        </p:spPr>
        <p:txBody>
          <a:bodyPr/>
          <a:lstStyle/>
          <a:p>
            <a:pPr marL="0" indent="0" eaLnBrk="1" hangingPunct="1">
              <a:buNone/>
              <a:defRPr/>
            </a:pPr>
            <a:r>
              <a:rPr lang="en-US" sz="4800" b="1" dirty="0" smtClean="0">
                <a:solidFill>
                  <a:srgbClr val="FF3300"/>
                </a:solidFill>
                <a:effectLst>
                  <a:outerShdw blurRad="38100" dist="38100" dir="2700000" algn="tl">
                    <a:srgbClr val="000000">
                      <a:alpha val="43137"/>
                    </a:srgbClr>
                  </a:outerShdw>
                </a:effectLst>
                <a:latin typeface="Arial" charset="0"/>
              </a:rPr>
              <a:t>Spills and splashes</a:t>
            </a:r>
          </a:p>
        </p:txBody>
      </p:sp>
      <p:pic>
        <p:nvPicPr>
          <p:cNvPr id="1026" name="Picture 2" descr="C:\Documents and Settings\amoore\Local Settings\Temporary Internet Files\Content.IE5\ZUOVFL0L\MP90039979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6800" y="1600200"/>
            <a:ext cx="1295016" cy="1941576"/>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Documents and Settings\amoore\Local Settings\Temporary Internet Files\Content.IE5\U15QBYD4\MP900444790[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43200" y="4528396"/>
            <a:ext cx="2209800" cy="1706457"/>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87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630681221"/>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62000" y="762000"/>
            <a:ext cx="7391400" cy="2751522"/>
          </a:xfrm>
          <a:prstGeom prst="rect">
            <a:avLst/>
          </a:prstGeom>
          <a:noFill/>
        </p:spPr>
        <p:txBody>
          <a:bodyPr wrap="square" rtlCol="0">
            <a:spAutoFit/>
          </a:bodyPr>
          <a:lstStyle/>
          <a:p>
            <a:pPr>
              <a:lnSpc>
                <a:spcPct val="90000"/>
              </a:lnSpc>
            </a:pPr>
            <a:r>
              <a:rPr lang="en-US" sz="4800" b="1" dirty="0" smtClean="0"/>
              <a:t>When pouring </a:t>
            </a:r>
            <a:r>
              <a:rPr lang="en-US" sz="4800" b="1" dirty="0"/>
              <a:t>contaminated liquids into sinks or toilets; do not </a:t>
            </a:r>
            <a:r>
              <a:rPr lang="en-US" sz="4800" b="1" dirty="0" smtClean="0"/>
              <a:t>splash.</a:t>
            </a:r>
            <a:endParaRPr lang="en-US" sz="2400" b="1" dirty="0"/>
          </a:p>
        </p:txBody>
      </p:sp>
      <p:grpSp>
        <p:nvGrpSpPr>
          <p:cNvPr id="4" name="Group 3"/>
          <p:cNvGrpSpPr/>
          <p:nvPr/>
        </p:nvGrpSpPr>
        <p:grpSpPr>
          <a:xfrm>
            <a:off x="2819400" y="3810000"/>
            <a:ext cx="3581172" cy="2608352"/>
            <a:chOff x="2286000" y="3161629"/>
            <a:chExt cx="3581172" cy="2608352"/>
          </a:xfrm>
        </p:grpSpPr>
        <p:pic>
          <p:nvPicPr>
            <p:cNvPr id="3074" name="Picture 2" descr="C:\Documents and Settings\amoore\Local Settings\Temporary Internet Files\Content.IE5\U15QBYD4\MP900444790[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86000" y="3499221"/>
              <a:ext cx="2940553" cy="2270760"/>
            </a:xfrm>
            <a:prstGeom prst="rect">
              <a:avLst/>
            </a:prstGeom>
            <a:noFill/>
            <a:ln w="38100">
              <a:solidFill>
                <a:srgbClr val="00B0F0"/>
              </a:solidFill>
            </a:ln>
            <a:extLst>
              <a:ext uri="{909E8E84-426E-40dd-AFC4-6F175D3DCCD1}">
                <a14:hiddenFill xmlns:a14="http://schemas.microsoft.com/office/drawing/2010/main">
                  <a:solidFill>
                    <a:srgbClr val="FFFFFF"/>
                  </a:solidFill>
                </a14:hiddenFill>
              </a:ext>
            </a:extLst>
          </p:spPr>
        </p:pic>
        <p:pic>
          <p:nvPicPr>
            <p:cNvPr id="3075" name="Picture 3" descr="C:\Documents and Settings\amoore\Local Settings\Temporary Internet Files\Content.IE5\X3FJPXKE\MC900431513[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43400" y="3161629"/>
              <a:ext cx="1523772" cy="1523772"/>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88</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033781858"/>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5400" b="1" dirty="0" smtClean="0">
                <a:effectLst>
                  <a:outerShdw blurRad="38100" dist="38100" dir="2700000" algn="tl">
                    <a:srgbClr val="000000">
                      <a:alpha val="43137"/>
                    </a:srgbClr>
                  </a:outerShdw>
                </a:effectLst>
              </a:rPr>
              <a:t>Cleaning Spills</a:t>
            </a:r>
            <a:endParaRPr lang="en-US" sz="5400" b="1" dirty="0">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p:txBody>
          <a:bodyPr/>
          <a:lstStyle/>
          <a:p>
            <a:pPr marL="0" indent="0">
              <a:buNone/>
            </a:pPr>
            <a:r>
              <a:rPr lang="en-US" sz="3600" b="1" dirty="0" smtClean="0">
                <a:effectLst>
                  <a:outerShdw blurRad="38100" dist="38100" dir="2700000" algn="tl">
                    <a:srgbClr val="000000">
                      <a:alpha val="43137"/>
                    </a:srgbClr>
                  </a:outerShdw>
                </a:effectLst>
              </a:rPr>
              <a:t>Many facilities use special clean-up kits for spills.  Follow manufacture directions when using these kits.</a:t>
            </a:r>
            <a:endParaRPr lang="en-US" sz="3600" b="1" dirty="0">
              <a:effectLst>
                <a:outerShdw blurRad="38100" dist="38100" dir="2700000" algn="tl">
                  <a:srgbClr val="000000">
                    <a:alpha val="43137"/>
                  </a:srgbClr>
                </a:outerShdw>
              </a:effectLst>
            </a:endParaRPr>
          </a:p>
        </p:txBody>
      </p:sp>
      <p:pic>
        <p:nvPicPr>
          <p:cNvPr id="3074"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6267" r="6110"/>
          <a:stretch/>
        </p:blipFill>
        <p:spPr bwMode="auto">
          <a:xfrm>
            <a:off x="4572000" y="1828800"/>
            <a:ext cx="3905956" cy="3600450"/>
          </a:xfrm>
          <a:prstGeom prst="rect">
            <a:avLst/>
          </a:prstGeom>
          <a:noFill/>
          <a:ln w="57150">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89</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97074127"/>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800" b="1" spc="30" dirty="0" smtClean="0">
                <a:effectLst>
                  <a:outerShdw blurRad="38100" dist="38100" dir="2700000" algn="tl">
                    <a:srgbClr val="000000">
                      <a:alpha val="43137"/>
                    </a:srgbClr>
                  </a:outerShdw>
                </a:effectLst>
              </a:rPr>
              <a:t>MICROORGANISMS</a:t>
            </a:r>
            <a:endParaRPr lang="en-US" sz="4800" spc="30" dirty="0">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457200" y="4071104"/>
            <a:ext cx="2895600" cy="1837247"/>
          </a:xfrm>
        </p:spPr>
        <p:txBody>
          <a:bodyPr>
            <a:noAutofit/>
          </a:bodyPr>
          <a:lstStyle/>
          <a:p>
            <a:pPr marL="0" indent="0" algn="ctr">
              <a:buNone/>
            </a:pPr>
            <a:r>
              <a:rPr lang="en-US" sz="4800" b="1" dirty="0" smtClean="0"/>
              <a:t>Can Be </a:t>
            </a:r>
          </a:p>
          <a:p>
            <a:pPr marL="0" indent="0" algn="ctr">
              <a:buNone/>
            </a:pPr>
            <a:r>
              <a:rPr lang="en-US" sz="4800" b="1" dirty="0" smtClean="0">
                <a:solidFill>
                  <a:srgbClr val="FF0000"/>
                </a:solidFill>
              </a:rPr>
              <a:t>BAD</a:t>
            </a:r>
            <a:endParaRPr lang="en-US" sz="4800" b="1" dirty="0">
              <a:solidFill>
                <a:srgbClr val="FF0000"/>
              </a:solidFill>
            </a:endParaRPr>
          </a:p>
        </p:txBody>
      </p:sp>
      <p:pic>
        <p:nvPicPr>
          <p:cNvPr id="4098" name="Picture 2" descr="C:\Documents and Settings\amoore\Local Settings\Temporary Internet Files\Content.IE5\M54SJNEB\MC90033464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000" y="1905000"/>
            <a:ext cx="1829427" cy="1571431"/>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a:off x="4419600" y="1828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419600" y="4114800"/>
            <a:ext cx="0" cy="1524000"/>
          </a:xfrm>
          <a:prstGeom prst="line">
            <a:avLst/>
          </a:prstGeom>
          <a:ln>
            <a:solidFill>
              <a:srgbClr val="25390F"/>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029200" y="1981200"/>
            <a:ext cx="3352800" cy="3046988"/>
          </a:xfrm>
          <a:prstGeom prst="rect">
            <a:avLst/>
          </a:prstGeom>
          <a:noFill/>
        </p:spPr>
        <p:txBody>
          <a:bodyPr wrap="square" rtlCol="0">
            <a:spAutoFit/>
          </a:bodyPr>
          <a:lstStyle/>
          <a:p>
            <a:r>
              <a:rPr lang="en-US" sz="4800" dirty="0">
                <a:effectLst>
                  <a:outerShdw blurRad="38100" dist="38100" dir="2700000" algn="tl">
                    <a:srgbClr val="000000">
                      <a:alpha val="43137"/>
                    </a:srgbClr>
                  </a:outerShdw>
                </a:effectLst>
              </a:rPr>
              <a:t>May cause</a:t>
            </a:r>
          </a:p>
          <a:p>
            <a:pPr marL="685800" indent="-685800">
              <a:buFont typeface="Arial" pitchFamily="34" charset="0"/>
              <a:buChar char="•"/>
            </a:pPr>
            <a:r>
              <a:rPr lang="en-US" sz="4800" dirty="0">
                <a:solidFill>
                  <a:srgbClr val="008000"/>
                </a:solidFill>
                <a:effectLst>
                  <a:outerShdw blurRad="38100" dist="38100" dir="2700000" algn="tl">
                    <a:srgbClr val="000000">
                      <a:alpha val="43137"/>
                    </a:srgbClr>
                  </a:outerShdw>
                </a:effectLst>
              </a:rPr>
              <a:t>illness</a:t>
            </a:r>
          </a:p>
          <a:p>
            <a:pPr marL="685800" indent="-685800">
              <a:buFont typeface="Arial" pitchFamily="34" charset="0"/>
              <a:buChar char="•"/>
            </a:pPr>
            <a:r>
              <a:rPr lang="en-US" sz="4800" dirty="0">
                <a:solidFill>
                  <a:srgbClr val="FF0000"/>
                </a:solidFill>
                <a:effectLst>
                  <a:outerShdw blurRad="38100" dist="38100" dir="2700000" algn="tl">
                    <a:srgbClr val="000000">
                      <a:alpha val="43137"/>
                    </a:srgbClr>
                  </a:outerShdw>
                </a:effectLst>
              </a:rPr>
              <a:t>infection</a:t>
            </a:r>
          </a:p>
          <a:p>
            <a:pPr marL="685800" indent="-685800">
              <a:buFont typeface="Arial" pitchFamily="34" charset="0"/>
              <a:buChar char="•"/>
            </a:pPr>
            <a:r>
              <a:rPr lang="en-US" sz="4800" dirty="0">
                <a:solidFill>
                  <a:schemeClr val="tx2"/>
                </a:solidFill>
                <a:effectLst>
                  <a:outerShdw blurRad="38100" dist="38100" dir="2700000" algn="tl">
                    <a:srgbClr val="000000">
                      <a:alpha val="43137"/>
                    </a:srgbClr>
                  </a:outerShdw>
                </a:effectLst>
              </a:rPr>
              <a:t>disease</a:t>
            </a:r>
          </a:p>
        </p:txBody>
      </p:sp>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9</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391134475"/>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2590800"/>
          </a:xfrm>
          <a:solidFill>
            <a:schemeClr val="tx1"/>
          </a:solidFill>
          <a:ln>
            <a:solidFill>
              <a:schemeClr val="tx2"/>
            </a:solidFill>
          </a:ln>
        </p:spPr>
        <p:txBody>
          <a:bodyPr/>
          <a:lstStyle/>
          <a:p>
            <a:pPr algn="l"/>
            <a:r>
              <a:rPr lang="en-US" sz="5400" b="1" u="sng" dirty="0" smtClean="0">
                <a:effectLst>
                  <a:outerShdw blurRad="38100" dist="38100" dir="2700000" algn="tl">
                    <a:srgbClr val="000000">
                      <a:alpha val="43137"/>
                    </a:srgbClr>
                  </a:outerShdw>
                </a:effectLst>
              </a:rPr>
              <a:t>Guidelines</a:t>
            </a:r>
            <a:r>
              <a:rPr lang="en-US" sz="5400" b="1" dirty="0" smtClean="0">
                <a:effectLst>
                  <a:outerShdw blurRad="38100" dist="38100" dir="2700000" algn="tl">
                    <a:srgbClr val="000000">
                      <a:alpha val="43137"/>
                    </a:srgbClr>
                  </a:outerShdw>
                </a:effectLst>
              </a:rPr>
              <a:t>: Cleaning Spills involving </a:t>
            </a:r>
            <a:r>
              <a:rPr lang="en-US" sz="5400" b="1" dirty="0" smtClean="0">
                <a:solidFill>
                  <a:srgbClr val="C00000"/>
                </a:solidFill>
                <a:effectLst>
                  <a:outerShdw blurRad="38100" dist="38100" dir="2700000" algn="tl">
                    <a:srgbClr val="000000">
                      <a:alpha val="43137"/>
                    </a:srgbClr>
                  </a:outerShdw>
                </a:effectLst>
              </a:rPr>
              <a:t>Blood</a:t>
            </a:r>
            <a:r>
              <a:rPr lang="en-US" sz="5400" b="1" dirty="0" smtClean="0">
                <a:effectLst>
                  <a:outerShdw blurRad="38100" dist="38100" dir="2700000" algn="tl">
                    <a:srgbClr val="000000">
                      <a:alpha val="43137"/>
                    </a:srgbClr>
                  </a:outerShdw>
                </a:effectLst>
              </a:rPr>
              <a:t>, </a:t>
            </a:r>
            <a:r>
              <a:rPr lang="en-US" sz="5400" b="1" dirty="0" smtClean="0">
                <a:solidFill>
                  <a:srgbClr val="FFC000"/>
                </a:solidFill>
                <a:effectLst>
                  <a:outerShdw blurRad="38100" dist="38100" dir="2700000" algn="tl">
                    <a:srgbClr val="000000">
                      <a:alpha val="43137"/>
                    </a:srgbClr>
                  </a:outerShdw>
                </a:effectLst>
              </a:rPr>
              <a:t>Body Fluids</a:t>
            </a:r>
            <a:r>
              <a:rPr lang="en-US" sz="5400" b="1" dirty="0" smtClean="0">
                <a:effectLst>
                  <a:outerShdw blurRad="38100" dist="38100" dir="2700000" algn="tl">
                    <a:srgbClr val="000000">
                      <a:alpha val="43137"/>
                    </a:srgbClr>
                  </a:outerShdw>
                </a:effectLst>
              </a:rPr>
              <a:t>, or </a:t>
            </a:r>
            <a:r>
              <a:rPr lang="en-US" sz="5400" b="1" dirty="0" smtClean="0">
                <a:solidFill>
                  <a:srgbClr val="0070C0"/>
                </a:solidFill>
                <a:effectLst>
                  <a:outerShdw blurRad="38100" dist="38100" dir="2700000" algn="tl">
                    <a:srgbClr val="000000">
                      <a:alpha val="43137"/>
                    </a:srgbClr>
                  </a:outerShdw>
                </a:effectLst>
              </a:rPr>
              <a:t>Glass</a:t>
            </a:r>
            <a:endParaRPr lang="en-US" sz="5400" b="1" dirty="0">
              <a:solidFill>
                <a:srgbClr val="0070C0"/>
              </a:solidFill>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a:xfrm>
            <a:off x="762000" y="3200400"/>
            <a:ext cx="7696200" cy="1676399"/>
          </a:xfrm>
        </p:spPr>
        <p:txBody>
          <a:bodyPr/>
          <a:lstStyle/>
          <a:p>
            <a:pPr>
              <a:buFont typeface="Arial" pitchFamily="34" charset="0"/>
              <a:buChar char="G"/>
            </a:pPr>
            <a:r>
              <a:rPr lang="en-US" sz="3600" b="1" dirty="0" smtClean="0">
                <a:effectLst>
                  <a:outerShdw blurRad="38100" dist="38100" dir="2700000" algn="tl">
                    <a:srgbClr val="000000">
                      <a:alpha val="43137"/>
                    </a:srgbClr>
                  </a:outerShdw>
                </a:effectLst>
              </a:rPr>
              <a:t> </a:t>
            </a:r>
            <a:r>
              <a:rPr lang="en-US" b="1" dirty="0" smtClean="0">
                <a:effectLst>
                  <a:outerShdw blurRad="38100" dist="38100" dir="2700000" algn="tl">
                    <a:srgbClr val="000000">
                      <a:alpha val="43137"/>
                    </a:srgbClr>
                  </a:outerShdw>
                </a:effectLst>
              </a:rPr>
              <a:t>Apply </a:t>
            </a:r>
            <a:r>
              <a:rPr lang="en-US" sz="4000" b="1" dirty="0" smtClean="0">
                <a:solidFill>
                  <a:schemeClr val="tx2"/>
                </a:solidFill>
                <a:effectLst>
                  <a:outerShdw blurRad="38100" dist="38100" dir="2700000" algn="tl">
                    <a:srgbClr val="000000">
                      <a:alpha val="43137"/>
                    </a:srgbClr>
                  </a:outerShdw>
                </a:effectLst>
              </a:rPr>
              <a:t>gloves</a:t>
            </a:r>
            <a:r>
              <a:rPr lang="en-US" b="1" dirty="0" smtClean="0">
                <a:effectLst>
                  <a:outerShdw blurRad="38100" dist="38100" dir="2700000" algn="tl">
                    <a:srgbClr val="000000">
                      <a:alpha val="43137"/>
                    </a:srgbClr>
                  </a:outerShdw>
                </a:effectLst>
              </a:rPr>
              <a:t> before starting.  In some cases, industrial-strength gloves are best. </a:t>
            </a:r>
            <a:endParaRPr lang="en-US" b="1" dirty="0">
              <a:effectLst>
                <a:outerShdw blurRad="38100" dist="38100" dir="2700000" algn="tl">
                  <a:srgbClr val="000000">
                    <a:alpha val="43137"/>
                  </a:srgbClr>
                </a:outerShdw>
              </a:effectLst>
            </a:endParaRPr>
          </a:p>
        </p:txBody>
      </p:sp>
      <p:pic>
        <p:nvPicPr>
          <p:cNvPr id="6146" name="Picture 2" descr="C:\Documents and Settings\amoore\Local Settings\Temporary Internet Files\Content.IE5\ZUOVFL0L\MC90023367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52800" y="4724400"/>
            <a:ext cx="3508218" cy="1718650"/>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90</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396019984"/>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685800"/>
          </a:xfrm>
          <a:solidFill>
            <a:schemeClr val="tx1"/>
          </a:solidFill>
          <a:ln>
            <a:solidFill>
              <a:schemeClr val="tx2"/>
            </a:solidFill>
          </a:ln>
        </p:spPr>
        <p:txBody>
          <a:bodyPr/>
          <a:lstStyle/>
          <a:p>
            <a:pPr algn="l"/>
            <a:r>
              <a:rPr lang="en-US" sz="2000" b="1" u="sng" dirty="0" smtClean="0">
                <a:effectLst>
                  <a:outerShdw blurRad="38100" dist="38100" dir="2700000" algn="tl">
                    <a:srgbClr val="000000">
                      <a:alpha val="43137"/>
                    </a:srgbClr>
                  </a:outerShdw>
                </a:effectLst>
              </a:rPr>
              <a:t>Guidelines</a:t>
            </a:r>
            <a:r>
              <a:rPr lang="en-US" sz="2000" b="1" dirty="0" smtClean="0">
                <a:effectLst>
                  <a:outerShdw blurRad="38100" dist="38100" dir="2700000" algn="tl">
                    <a:srgbClr val="000000">
                      <a:alpha val="43137"/>
                    </a:srgbClr>
                  </a:outerShdw>
                </a:effectLst>
              </a:rPr>
              <a:t>: Cleaning Spills involving Blood, Body Fluids, or Glass</a:t>
            </a:r>
            <a:endParaRPr lang="en-US" sz="2000" b="1" dirty="0">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a:xfrm>
            <a:off x="533400" y="1447800"/>
            <a:ext cx="8153400" cy="4038600"/>
          </a:xfrm>
        </p:spPr>
        <p:txBody>
          <a:bodyPr/>
          <a:lstStyle/>
          <a:p>
            <a:pPr>
              <a:buFont typeface="Arial" pitchFamily="34" charset="0"/>
              <a:buNone/>
            </a:pPr>
            <a:r>
              <a:rPr lang="en-US" b="1" dirty="0" smtClean="0">
                <a:effectLst>
                  <a:outerShdw blurRad="38100" dist="38100" dir="2700000" algn="tl">
                    <a:srgbClr val="000000">
                      <a:alpha val="43137"/>
                    </a:srgbClr>
                  </a:outerShdw>
                </a:effectLst>
              </a:rPr>
              <a:t>First</a:t>
            </a:r>
            <a:r>
              <a:rPr lang="en-US" b="1" dirty="0">
                <a:effectLst>
                  <a:outerShdw blurRad="38100" dist="38100" dir="2700000" algn="tl">
                    <a:srgbClr val="000000">
                      <a:alpha val="43137"/>
                    </a:srgbClr>
                  </a:outerShdw>
                </a:effectLst>
              </a:rPr>
              <a:t>, </a:t>
            </a:r>
            <a:r>
              <a:rPr lang="en-US" sz="4000" b="1" dirty="0">
                <a:solidFill>
                  <a:schemeClr val="tx2"/>
                </a:solidFill>
                <a:effectLst>
                  <a:outerShdw blurRad="38100" dist="38100" dir="2700000" algn="tl">
                    <a:srgbClr val="000000">
                      <a:alpha val="43137"/>
                    </a:srgbClr>
                  </a:outerShdw>
                </a:effectLst>
              </a:rPr>
              <a:t>absorb the spill </a:t>
            </a:r>
            <a:r>
              <a:rPr lang="en-US" b="1" dirty="0">
                <a:effectLst>
                  <a:outerShdw blurRad="38100" dist="38100" dir="2700000" algn="tl">
                    <a:srgbClr val="000000">
                      <a:alpha val="43137"/>
                    </a:srgbClr>
                  </a:outerShdw>
                </a:effectLst>
              </a:rPr>
              <a:t>with whatever product is used by the facility.  It may be an absorbing  powder</a:t>
            </a:r>
            <a:r>
              <a:rPr lang="en-US" b="1" dirty="0" smtClean="0">
                <a:effectLst>
                  <a:outerShdw blurRad="38100" dist="38100" dir="2700000" algn="tl">
                    <a:srgbClr val="000000">
                      <a:alpha val="43137"/>
                    </a:srgbClr>
                  </a:outerShdw>
                </a:effectLst>
              </a:rPr>
              <a:t>.</a:t>
            </a:r>
          </a:p>
          <a:p>
            <a:pPr marL="0" indent="0">
              <a:buNone/>
            </a:pPr>
            <a:endParaRPr lang="en-US" b="1" dirty="0">
              <a:effectLst>
                <a:outerShdw blurRad="38100" dist="38100" dir="2700000" algn="tl">
                  <a:srgbClr val="000000">
                    <a:alpha val="43137"/>
                  </a:srgbClr>
                </a:outerShdw>
              </a:effectLst>
            </a:endParaRPr>
          </a:p>
          <a:p>
            <a:pPr>
              <a:buNone/>
            </a:pPr>
            <a:r>
              <a:rPr lang="en-US" sz="4000" b="1" dirty="0" smtClean="0">
                <a:solidFill>
                  <a:schemeClr val="tx2"/>
                </a:solidFill>
                <a:effectLst>
                  <a:outerShdw blurRad="38100" dist="38100" dir="2700000" algn="tl">
                    <a:srgbClr val="000000">
                      <a:alpha val="43137"/>
                    </a:srgbClr>
                  </a:outerShdw>
                </a:effectLst>
              </a:rPr>
              <a:t>Scoop up the absorbed spill</a:t>
            </a:r>
            <a:r>
              <a:rPr lang="en-US" b="1" dirty="0" smtClean="0">
                <a:effectLst>
                  <a:outerShdw blurRad="38100" dist="38100" dir="2700000" algn="tl">
                    <a:srgbClr val="000000">
                      <a:alpha val="43137"/>
                    </a:srgbClr>
                  </a:outerShdw>
                </a:effectLst>
              </a:rPr>
              <a:t>, and dispose of in a designated container. </a:t>
            </a:r>
          </a:p>
          <a:p>
            <a:pPr marL="0" indent="0">
              <a:buNone/>
            </a:pPr>
            <a:endParaRPr lang="en-US" b="1" dirty="0">
              <a:effectLst>
                <a:outerShdw blurRad="38100" dist="38100" dir="2700000" algn="tl">
                  <a:srgbClr val="000000">
                    <a:alpha val="43137"/>
                  </a:srgbClr>
                </a:outerShdw>
              </a:effectLst>
            </a:endParaRPr>
          </a:p>
        </p:txBody>
      </p:sp>
      <p:pic>
        <p:nvPicPr>
          <p:cNvPr id="7172" name="Picture 4" descr="C:\Documents and Settings\amoore\Local Settings\Temporary Internet Files\Content.IE5\MLCNIDM5\MP900448711[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43200" y="3200400"/>
            <a:ext cx="4267200" cy="1058779"/>
          </a:xfrm>
          <a:prstGeom prst="rect">
            <a:avLst/>
          </a:prstGeom>
          <a:noFill/>
          <a:extLst>
            <a:ext uri="{909E8E84-426E-40dd-AFC4-6F175D3DCCD1}">
              <a14:hiddenFill xmlns:a14="http://schemas.microsoft.com/office/drawing/2010/main">
                <a:solidFill>
                  <a:srgbClr val="FFFFFF"/>
                </a:solidFill>
              </a14:hiddenFill>
            </a:ext>
          </a:extLst>
        </p:spPr>
      </p:pic>
      <p:pic>
        <p:nvPicPr>
          <p:cNvPr id="7173" name="Picture 5" descr="C:\Documents and Settings\amoore\Local Settings\Temporary Internet Files\Content.IE5\MLCNIDM5\MP900305882[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5534307" y="5112369"/>
            <a:ext cx="1118530" cy="1833656"/>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91</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713734161"/>
      </p:ext>
    </p:extLst>
  </p:cSld>
  <p:clrMapOvr>
    <a:masterClrMapping/>
  </p:clrMapOvr>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685800"/>
          </a:xfrm>
          <a:solidFill>
            <a:schemeClr val="tx1"/>
          </a:solidFill>
          <a:ln>
            <a:solidFill>
              <a:schemeClr val="tx2"/>
            </a:solidFill>
          </a:ln>
        </p:spPr>
        <p:txBody>
          <a:bodyPr/>
          <a:lstStyle/>
          <a:p>
            <a:pPr algn="l"/>
            <a:r>
              <a:rPr lang="en-US" sz="2000" b="1" u="sng" dirty="0" smtClean="0">
                <a:effectLst>
                  <a:outerShdw blurRad="38100" dist="38100" dir="2700000" algn="tl">
                    <a:srgbClr val="000000">
                      <a:alpha val="43137"/>
                    </a:srgbClr>
                  </a:outerShdw>
                </a:effectLst>
              </a:rPr>
              <a:t>Guidelines</a:t>
            </a:r>
            <a:r>
              <a:rPr lang="en-US" sz="2000" b="1" dirty="0" smtClean="0">
                <a:effectLst>
                  <a:outerShdw blurRad="38100" dist="38100" dir="2700000" algn="tl">
                    <a:srgbClr val="000000">
                      <a:alpha val="43137"/>
                    </a:srgbClr>
                  </a:outerShdw>
                </a:effectLst>
              </a:rPr>
              <a:t>: Cleaning Spills involving Blood, Body Fluids, or Glass</a:t>
            </a:r>
            <a:endParaRPr lang="en-US" sz="2000" b="1" dirty="0">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a:xfrm>
            <a:off x="533400" y="1905000"/>
            <a:ext cx="8153400" cy="4038600"/>
          </a:xfrm>
        </p:spPr>
        <p:txBody>
          <a:bodyPr/>
          <a:lstStyle/>
          <a:p>
            <a:pPr>
              <a:buFont typeface="Arial" pitchFamily="34" charset="0"/>
              <a:buNone/>
            </a:pPr>
            <a:r>
              <a:rPr lang="en-US" b="1" dirty="0" smtClean="0">
                <a:effectLst>
                  <a:outerShdw blurRad="38100" dist="38100" dir="2700000" algn="tl">
                    <a:srgbClr val="000000">
                      <a:alpha val="43137"/>
                    </a:srgbClr>
                  </a:outerShdw>
                </a:effectLst>
              </a:rPr>
              <a:t>Apply the proper disinfectant to the spill area and allow it to stand for a minimum of 10 minutes. </a:t>
            </a:r>
            <a:endParaRPr lang="en-US" b="1" dirty="0">
              <a:effectLst>
                <a:outerShdw blurRad="38100" dist="38100" dir="2700000" algn="tl">
                  <a:srgbClr val="000000">
                    <a:alpha val="43137"/>
                  </a:srgbClr>
                </a:outerShdw>
              </a:effectLst>
            </a:endParaRPr>
          </a:p>
        </p:txBody>
      </p:sp>
      <p:pic>
        <p:nvPicPr>
          <p:cNvPr id="1026" name="Picture 2" descr="C:\Documents and Settings\amoore\Local Settings\Temporary Internet Files\Content.IE5\8X456V05\MC900221961[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66800" y="3989759"/>
            <a:ext cx="1600200" cy="161799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7358" r="26815"/>
          <a:stretch/>
        </p:blipFill>
        <p:spPr bwMode="auto">
          <a:xfrm rot="2538153">
            <a:off x="5579913" y="3727193"/>
            <a:ext cx="1309511" cy="214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2209800" y="4430434"/>
            <a:ext cx="2133600" cy="646331"/>
          </a:xfrm>
          <a:prstGeom prst="rect">
            <a:avLst/>
          </a:prstGeom>
          <a:noFill/>
        </p:spPr>
        <p:txBody>
          <a:bodyPr wrap="square" rtlCol="0">
            <a:spAutoFit/>
          </a:bodyPr>
          <a:lstStyle/>
          <a:p>
            <a:r>
              <a:rPr lang="en-US" sz="3600" b="1" dirty="0" smtClean="0">
                <a:solidFill>
                  <a:schemeClr val="tx2"/>
                </a:solidFill>
              </a:rPr>
              <a:t>minutes</a:t>
            </a:r>
            <a:endParaRPr lang="en-US" sz="3600" b="1" dirty="0">
              <a:solidFill>
                <a:schemeClr val="tx2"/>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92</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846016801"/>
      </p:ext>
    </p:extLst>
  </p:cSld>
  <p:clrMapOvr>
    <a:masterClrMapping/>
  </p:clrMapOvr>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685800"/>
          </a:xfrm>
          <a:solidFill>
            <a:schemeClr val="tx1"/>
          </a:solidFill>
          <a:ln>
            <a:solidFill>
              <a:schemeClr val="tx2"/>
            </a:solidFill>
          </a:ln>
        </p:spPr>
        <p:txBody>
          <a:bodyPr/>
          <a:lstStyle/>
          <a:p>
            <a:pPr algn="l"/>
            <a:r>
              <a:rPr lang="en-US" sz="2000" b="1" u="sng" dirty="0" smtClean="0">
                <a:effectLst>
                  <a:outerShdw blurRad="38100" dist="38100" dir="2700000" algn="tl">
                    <a:srgbClr val="000000">
                      <a:alpha val="43137"/>
                    </a:srgbClr>
                  </a:outerShdw>
                </a:effectLst>
              </a:rPr>
              <a:t>Guidelines</a:t>
            </a:r>
            <a:r>
              <a:rPr lang="en-US" sz="2000" b="1" dirty="0" smtClean="0">
                <a:effectLst>
                  <a:outerShdw blurRad="38100" dist="38100" dir="2700000" algn="tl">
                    <a:srgbClr val="000000">
                      <a:alpha val="43137"/>
                    </a:srgbClr>
                  </a:outerShdw>
                </a:effectLst>
              </a:rPr>
              <a:t>: Cleaning Spills involving Blood, Body Fluids, or Glass</a:t>
            </a:r>
            <a:endParaRPr lang="en-US" sz="2000" b="1" dirty="0">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a:xfrm>
            <a:off x="533400" y="1905000"/>
            <a:ext cx="8153400" cy="4038600"/>
          </a:xfrm>
        </p:spPr>
        <p:txBody>
          <a:bodyPr/>
          <a:lstStyle/>
          <a:p>
            <a:pPr>
              <a:buFont typeface="Arial" pitchFamily="34" charset="0"/>
              <a:buNone/>
            </a:pPr>
            <a:r>
              <a:rPr lang="en-US" b="1" dirty="0" smtClean="0">
                <a:effectLst>
                  <a:outerShdw blurRad="38100" dist="38100" dir="2700000" algn="tl">
                    <a:srgbClr val="000000">
                      <a:alpha val="43137"/>
                    </a:srgbClr>
                  </a:outerShdw>
                </a:effectLst>
              </a:rPr>
              <a:t>Clean up spills immediately with the proper cleaning solution.</a:t>
            </a:r>
          </a:p>
          <a:p>
            <a:pPr marL="0" indent="0">
              <a:buNone/>
            </a:pPr>
            <a:endParaRPr lang="en-US" b="1" dirty="0" smtClean="0">
              <a:effectLst>
                <a:outerShdw blurRad="38100" dist="38100" dir="2700000" algn="tl">
                  <a:srgbClr val="000000">
                    <a:alpha val="43137"/>
                  </a:srgbClr>
                </a:outerShdw>
              </a:effectLst>
            </a:endParaRPr>
          </a:p>
          <a:p>
            <a:pPr>
              <a:buFont typeface="Arial" pitchFamily="34" charset="0"/>
              <a:buNone/>
            </a:pPr>
            <a:r>
              <a:rPr lang="en-US" b="1" dirty="0" smtClean="0">
                <a:effectLst>
                  <a:outerShdw blurRad="38100" dist="38100" dir="2700000" algn="tl">
                    <a:srgbClr val="000000">
                      <a:alpha val="43137"/>
                    </a:srgbClr>
                  </a:outerShdw>
                </a:effectLst>
              </a:rPr>
              <a:t>Do not pick up any pieces of broken glass no matter how large, with your hands.  Use a dustpan and broom or other tools. </a:t>
            </a:r>
          </a:p>
          <a:p>
            <a:pPr>
              <a:buFont typeface="Arial" pitchFamily="34" charset="0"/>
              <a:buChar char="G"/>
            </a:pPr>
            <a:endParaRPr lang="en-US" b="1" dirty="0">
              <a:effectLst>
                <a:outerShdw blurRad="38100" dist="38100" dir="2700000" algn="tl">
                  <a:srgbClr val="000000">
                    <a:alpha val="43137"/>
                  </a:srgbClr>
                </a:outerShdw>
              </a:effectLst>
            </a:endParaRPr>
          </a:p>
        </p:txBody>
      </p:sp>
      <p:pic>
        <p:nvPicPr>
          <p:cNvPr id="4098" name="Picture 2" descr="C:\Documents and Settings\amoore\Local Settings\Temporary Internet Files\Content.IE5\C10F4JS3\MC90011297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5029200" y="5193493"/>
            <a:ext cx="2209800" cy="1313015"/>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9482500" flipH="1">
            <a:off x="6330835" y="2526354"/>
            <a:ext cx="1000468" cy="10910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ooter Placeholder 3"/>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5" name="Slide Number Placeholder 4"/>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93</a:t>
            </a:fld>
            <a:endParaRPr lang="en-US">
              <a:solidFill>
                <a:srgbClr val="FFFFFF"/>
              </a:solidFill>
            </a:endParaRPr>
          </a:p>
        </p:txBody>
      </p:sp>
      <p:sp>
        <p:nvSpPr>
          <p:cNvPr id="6" name="Date Placeholder 5"/>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2627532164"/>
      </p:ext>
    </p:extLst>
  </p:cSld>
  <p:clrMapOvr>
    <a:masterClrMapping/>
  </p:clrMapOvr>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685800"/>
          </a:xfrm>
          <a:solidFill>
            <a:schemeClr val="tx1"/>
          </a:solidFill>
          <a:ln>
            <a:solidFill>
              <a:schemeClr val="tx2"/>
            </a:solidFill>
          </a:ln>
        </p:spPr>
        <p:txBody>
          <a:bodyPr/>
          <a:lstStyle/>
          <a:p>
            <a:pPr algn="l"/>
            <a:r>
              <a:rPr lang="en-US" sz="2000" b="1" u="sng" dirty="0" smtClean="0">
                <a:effectLst>
                  <a:outerShdw blurRad="38100" dist="38100" dir="2700000" algn="tl">
                    <a:srgbClr val="000000">
                      <a:alpha val="43137"/>
                    </a:srgbClr>
                  </a:outerShdw>
                </a:effectLst>
              </a:rPr>
              <a:t>Guidelines</a:t>
            </a:r>
            <a:r>
              <a:rPr lang="en-US" sz="2000" b="1" dirty="0" smtClean="0">
                <a:effectLst>
                  <a:outerShdw blurRad="38100" dist="38100" dir="2700000" algn="tl">
                    <a:srgbClr val="000000">
                      <a:alpha val="43137"/>
                    </a:srgbClr>
                  </a:outerShdw>
                </a:effectLst>
              </a:rPr>
              <a:t>: Cleaning Spills involving Blood, Body Fluids, or Glass</a:t>
            </a:r>
            <a:endParaRPr lang="en-US" sz="2000" b="1" dirty="0">
              <a:effectLst>
                <a:outerShdw blurRad="38100" dist="38100" dir="2700000" algn="tl">
                  <a:srgbClr val="000000">
                    <a:alpha val="43137"/>
                  </a:srgbClr>
                </a:outerShdw>
              </a:effectLst>
            </a:endParaRPr>
          </a:p>
        </p:txBody>
      </p:sp>
      <p:sp>
        <p:nvSpPr>
          <p:cNvPr id="3" name="Text Placeholder 2"/>
          <p:cNvSpPr>
            <a:spLocks noGrp="1"/>
          </p:cNvSpPr>
          <p:nvPr>
            <p:ph type="body" sz="half" idx="1"/>
          </p:nvPr>
        </p:nvSpPr>
        <p:spPr>
          <a:xfrm>
            <a:off x="457200" y="1905000"/>
            <a:ext cx="8153400" cy="4038600"/>
          </a:xfrm>
        </p:spPr>
        <p:txBody>
          <a:bodyPr/>
          <a:lstStyle/>
          <a:p>
            <a:pPr>
              <a:buFont typeface="Arial" pitchFamily="34" charset="0"/>
              <a:buNone/>
            </a:pPr>
            <a:r>
              <a:rPr lang="en-US" b="1" dirty="0" smtClean="0">
                <a:effectLst>
                  <a:outerShdw blurRad="38100" dist="38100" dir="2700000" algn="tl">
                    <a:srgbClr val="000000">
                      <a:alpha val="43137"/>
                    </a:srgbClr>
                  </a:outerShdw>
                </a:effectLst>
              </a:rPr>
              <a:t>Waste containing broken glass, blood, or body fluids should be properly bagged.  Waste containing blood or body fluids may need to be placed in a special biohazard container.  </a:t>
            </a:r>
          </a:p>
          <a:p>
            <a:pPr>
              <a:buFont typeface="Arial" pitchFamily="34" charset="0"/>
              <a:buNone/>
            </a:pPr>
            <a:r>
              <a:rPr lang="en-US" b="1" dirty="0" smtClean="0">
                <a:effectLst>
                  <a:outerShdw blurRad="38100" dist="38100" dir="2700000" algn="tl">
                    <a:srgbClr val="000000">
                      <a:alpha val="43137"/>
                    </a:srgbClr>
                  </a:outerShdw>
                </a:effectLst>
              </a:rPr>
              <a:t>Follow facility policy. </a:t>
            </a:r>
            <a:endParaRPr lang="en-US" b="1" dirty="0">
              <a:effectLst>
                <a:outerShdw blurRad="38100" dist="38100" dir="2700000" algn="tl">
                  <a:srgbClr val="000000">
                    <a:alpha val="43137"/>
                  </a:srgbClr>
                </a:outerShdw>
              </a:effectLst>
            </a:endParaRPr>
          </a:p>
        </p:txBody>
      </p:sp>
      <p:pic>
        <p:nvPicPr>
          <p:cNvPr id="5122" name="Picture 2" descr="C:\Documents and Settings\amoore\Local Settings\Temporary Internet Files\Content.IE5\GLDKAAAI\MC90005622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74976" y="4191000"/>
            <a:ext cx="2367346" cy="235911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rot="19422975">
            <a:off x="6771422" y="4811998"/>
            <a:ext cx="786060" cy="461665"/>
          </a:xfrm>
          <a:prstGeom prst="rect">
            <a:avLst/>
          </a:prstGeom>
          <a:solidFill>
            <a:schemeClr val="tx1"/>
          </a:solidFill>
        </p:spPr>
        <p:txBody>
          <a:bodyPr wrap="square" rtlCol="0">
            <a:spAutoFit/>
          </a:bodyPr>
          <a:lstStyle/>
          <a:p>
            <a:pPr algn="ctr"/>
            <a:r>
              <a:rPr lang="en-US" sz="1200" b="1" dirty="0" smtClean="0">
                <a:solidFill>
                  <a:schemeClr val="tx2"/>
                </a:solidFill>
              </a:rPr>
              <a:t>Agency</a:t>
            </a:r>
          </a:p>
          <a:p>
            <a:pPr algn="ctr"/>
            <a:r>
              <a:rPr lang="en-US" sz="1200" b="1" dirty="0" smtClean="0">
                <a:solidFill>
                  <a:schemeClr val="tx2"/>
                </a:solidFill>
              </a:rPr>
              <a:t> Policy</a:t>
            </a:r>
            <a:endParaRPr lang="en-US" sz="1200" b="1" dirty="0">
              <a:solidFill>
                <a:schemeClr val="tx2"/>
              </a:solidFill>
            </a:endParaRPr>
          </a:p>
        </p:txBody>
      </p:sp>
      <p:sp>
        <p:nvSpPr>
          <p:cNvPr id="5" name="Footer Placeholder 4"/>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6" name="Slide Number Placeholder 5"/>
          <p:cNvSpPr>
            <a:spLocks noGrp="1"/>
          </p:cNvSpPr>
          <p:nvPr>
            <p:ph type="sldNum" sz="quarter" idx="12"/>
          </p:nvPr>
        </p:nvSpPr>
        <p:spPr/>
        <p:txBody>
          <a:bodyPr/>
          <a:lstStyle/>
          <a:p>
            <a:pPr>
              <a:defRPr/>
            </a:pPr>
            <a:fld id="{5FD84D7E-5FC1-48D2-9564-26D35CC4B7D0}" type="slidenum">
              <a:rPr lang="en-US" smtClean="0">
                <a:solidFill>
                  <a:srgbClr val="FFFFFF"/>
                </a:solidFill>
              </a:rPr>
              <a:pPr>
                <a:defRPr/>
              </a:pPr>
              <a:t>94</a:t>
            </a:fld>
            <a:endParaRPr lang="en-US">
              <a:solidFill>
                <a:srgbClr val="FFFFFF"/>
              </a:solidFill>
            </a:endParaRPr>
          </a:p>
        </p:txBody>
      </p:sp>
      <p:sp>
        <p:nvSpPr>
          <p:cNvPr id="7" name="Date Placeholder 6"/>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3938820063"/>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Standard Precautions</a:t>
            </a:r>
          </a:p>
        </p:txBody>
      </p:sp>
      <p:sp>
        <p:nvSpPr>
          <p:cNvPr id="49155" name="Rectangle 3"/>
          <p:cNvSpPr>
            <a:spLocks noGrp="1" noChangeArrowheads="1"/>
          </p:cNvSpPr>
          <p:nvPr>
            <p:ph type="body" idx="1"/>
          </p:nvPr>
        </p:nvSpPr>
        <p:spPr/>
        <p:txBody>
          <a:bodyPr/>
          <a:lstStyle/>
          <a:p>
            <a:pPr marL="0" indent="0" eaLnBrk="1" hangingPunct="1">
              <a:buNone/>
              <a:defRPr/>
            </a:pPr>
            <a:r>
              <a:rPr lang="en-US" b="1" dirty="0" smtClean="0">
                <a:effectLst>
                  <a:outerShdw blurRad="38100" dist="38100" dir="2700000" algn="tl">
                    <a:srgbClr val="000000">
                      <a:alpha val="43137"/>
                    </a:srgbClr>
                  </a:outerShdw>
                </a:effectLst>
                <a:latin typeface="Arial" charset="0"/>
              </a:rPr>
              <a:t>Resuscitation devices</a:t>
            </a:r>
          </a:p>
        </p:txBody>
      </p:sp>
      <p:pic>
        <p:nvPicPr>
          <p:cNvPr id="60421" name="Picture 7" descr="Pocket%20mask"/>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3168" y="2438400"/>
            <a:ext cx="381000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5105400" y="1828800"/>
            <a:ext cx="3429000" cy="3785652"/>
          </a:xfrm>
          <a:prstGeom prst="rect">
            <a:avLst/>
          </a:prstGeom>
          <a:noFill/>
        </p:spPr>
        <p:txBody>
          <a:bodyPr wrap="square" rtlCol="0">
            <a:spAutoFit/>
          </a:bodyPr>
          <a:lstStyle/>
          <a:p>
            <a:r>
              <a:rPr lang="en-US" sz="6000" b="1" dirty="0" smtClean="0">
                <a:solidFill>
                  <a:schemeClr val="tx2"/>
                </a:solidFill>
              </a:rPr>
              <a:t>MUST BE SINGLE USE</a:t>
            </a:r>
            <a:endParaRPr lang="en-US" sz="6000" b="1" dirty="0">
              <a:solidFill>
                <a:schemeClr val="tx2"/>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95</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19928479"/>
      </p:ext>
    </p:extLst>
  </p:cSld>
  <p:clrMapOvr>
    <a:masterClrMapping/>
  </p:clrMapOvr>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p:txBody>
          <a:bodyPr/>
          <a:lstStyle/>
          <a:p>
            <a:pPr eaLnBrk="1" hangingPunct="1">
              <a:defRPr/>
            </a:pPr>
            <a:r>
              <a:rPr lang="en-US" sz="3600" b="1" dirty="0" smtClean="0">
                <a:effectLst>
                  <a:outerShdw blurRad="38100" dist="38100" dir="2700000" algn="tl">
                    <a:srgbClr val="000000">
                      <a:alpha val="43137"/>
                    </a:srgbClr>
                  </a:outerShdw>
                </a:effectLst>
                <a:latin typeface="Arial" charset="0"/>
              </a:rPr>
              <a:t>Standard Precautions</a:t>
            </a:r>
          </a:p>
        </p:txBody>
      </p:sp>
      <p:sp>
        <p:nvSpPr>
          <p:cNvPr id="48131" name="Rectangle 3"/>
          <p:cNvSpPr>
            <a:spLocks noGrp="1" noChangeArrowheads="1"/>
          </p:cNvSpPr>
          <p:nvPr>
            <p:ph type="body" idx="1"/>
          </p:nvPr>
        </p:nvSpPr>
        <p:spPr/>
        <p:txBody>
          <a:bodyPr/>
          <a:lstStyle/>
          <a:p>
            <a:pPr eaLnBrk="1" hangingPunct="1">
              <a:defRPr/>
            </a:pPr>
            <a:r>
              <a:rPr lang="en-US" dirty="0" smtClean="0">
                <a:latin typeface="Arial" charset="0"/>
              </a:rPr>
              <a:t>Waste and linen disposal</a:t>
            </a:r>
          </a:p>
        </p:txBody>
      </p:sp>
      <p:pic>
        <p:nvPicPr>
          <p:cNvPr id="61445" name="Picture 7" descr="pva_laundry_bag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71600" y="2438400"/>
            <a:ext cx="2401888"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5562600" y="2438400"/>
            <a:ext cx="2819400" cy="3416320"/>
          </a:xfrm>
          <a:prstGeom prst="rect">
            <a:avLst/>
          </a:prstGeom>
          <a:noFill/>
        </p:spPr>
        <p:txBody>
          <a:bodyPr wrap="square" rtlCol="0">
            <a:spAutoFit/>
          </a:bodyPr>
          <a:lstStyle/>
          <a:p>
            <a:r>
              <a:rPr lang="en-US" sz="2400" b="1" dirty="0" smtClean="0">
                <a:solidFill>
                  <a:schemeClr val="tx2"/>
                </a:solidFill>
              </a:rPr>
              <a:t>DETERMINE IF CONTAMINATEDWITH BLOOD OR BODY FLUIDS THAT CONTAIN BLOOD.  IF SO, HANDLE AS BIOHAZARDOUS MATERIAL.</a:t>
            </a:r>
            <a:endParaRPr lang="en-US" sz="2400" b="1" dirty="0">
              <a:solidFill>
                <a:schemeClr val="tx2"/>
              </a:solidFill>
            </a:endParaRPr>
          </a:p>
        </p:txBody>
      </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96</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054543443"/>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473075" y="355646"/>
            <a:ext cx="8229600" cy="1141728"/>
          </a:xfrm>
        </p:spPr>
        <p:txBody>
          <a:bodyPr>
            <a:normAutofit fontScale="90000"/>
          </a:bodyPr>
          <a:lstStyle/>
          <a:p>
            <a:r>
              <a:rPr lang="en-US" sz="3600" b="1" dirty="0"/>
              <a:t>Standard Precautions</a:t>
            </a:r>
            <a:r>
              <a:rPr lang="en-US" sz="3600" b="1" u="sng" dirty="0"/>
              <a:t/>
            </a:r>
            <a:br>
              <a:rPr lang="en-US" sz="3600" b="1" u="sng" dirty="0"/>
            </a:br>
            <a:r>
              <a:rPr lang="en-US" sz="3600" b="1" u="sng" dirty="0"/>
              <a:t>LINEN</a:t>
            </a:r>
          </a:p>
        </p:txBody>
      </p:sp>
      <p:sp>
        <p:nvSpPr>
          <p:cNvPr id="113667" name="Rectangle 3"/>
          <p:cNvSpPr>
            <a:spLocks noGrp="1" noChangeArrowheads="1"/>
          </p:cNvSpPr>
          <p:nvPr>
            <p:ph type="body" sz="half" idx="1"/>
          </p:nvPr>
        </p:nvSpPr>
        <p:spPr>
          <a:xfrm>
            <a:off x="457200" y="1799596"/>
            <a:ext cx="6621463" cy="4331850"/>
          </a:xfrm>
        </p:spPr>
        <p:txBody>
          <a:bodyPr>
            <a:normAutofit lnSpcReduction="10000"/>
          </a:bodyPr>
          <a:lstStyle/>
          <a:p>
            <a:r>
              <a:rPr lang="en-US" sz="3600" dirty="0"/>
              <a:t>Handle, transport, and process used linen soiled with blood, body fluids, secretions, and excretion </a:t>
            </a:r>
          </a:p>
          <a:p>
            <a:pPr lvl="1"/>
            <a:r>
              <a:rPr lang="en-US" sz="3600" dirty="0"/>
              <a:t>in a manner that prevents skin and mucous membrane exposures and contamination of clothing </a:t>
            </a:r>
          </a:p>
        </p:txBody>
      </p:sp>
      <p:grpSp>
        <p:nvGrpSpPr>
          <p:cNvPr id="113703" name="Group 39"/>
          <p:cNvGrpSpPr>
            <a:grpSpLocks/>
          </p:cNvGrpSpPr>
          <p:nvPr/>
        </p:nvGrpSpPr>
        <p:grpSpPr bwMode="auto">
          <a:xfrm>
            <a:off x="6710363" y="2225454"/>
            <a:ext cx="2144712" cy="3724353"/>
            <a:chOff x="4227" y="1458"/>
            <a:chExt cx="1351" cy="2440"/>
          </a:xfrm>
        </p:grpSpPr>
        <p:sp>
          <p:nvSpPr>
            <p:cNvPr id="113675" name="Freeform 11"/>
            <p:cNvSpPr>
              <a:spLocks/>
            </p:cNvSpPr>
            <p:nvPr/>
          </p:nvSpPr>
          <p:spPr bwMode="auto">
            <a:xfrm>
              <a:off x="4316" y="3706"/>
              <a:ext cx="168" cy="192"/>
            </a:xfrm>
            <a:custGeom>
              <a:avLst/>
              <a:gdLst>
                <a:gd name="T0" fmla="*/ 343 w 1309"/>
                <a:gd name="T1" fmla="*/ 78 h 1372"/>
                <a:gd name="T2" fmla="*/ 649 w 1309"/>
                <a:gd name="T3" fmla="*/ 0 h 1372"/>
                <a:gd name="T4" fmla="*/ 748 w 1309"/>
                <a:gd name="T5" fmla="*/ 452 h 1372"/>
                <a:gd name="T6" fmla="*/ 1006 w 1309"/>
                <a:gd name="T7" fmla="*/ 82 h 1372"/>
                <a:gd name="T8" fmla="*/ 1253 w 1309"/>
                <a:gd name="T9" fmla="*/ 199 h 1372"/>
                <a:gd name="T10" fmla="*/ 791 w 1309"/>
                <a:gd name="T11" fmla="*/ 588 h 1372"/>
                <a:gd name="T12" fmla="*/ 1309 w 1309"/>
                <a:gd name="T13" fmla="*/ 633 h 1372"/>
                <a:gd name="T14" fmla="*/ 1249 w 1309"/>
                <a:gd name="T15" fmla="*/ 966 h 1372"/>
                <a:gd name="T16" fmla="*/ 775 w 1309"/>
                <a:gd name="T17" fmla="*/ 788 h 1372"/>
                <a:gd name="T18" fmla="*/ 1058 w 1309"/>
                <a:gd name="T19" fmla="*/ 1247 h 1372"/>
                <a:gd name="T20" fmla="*/ 761 w 1309"/>
                <a:gd name="T21" fmla="*/ 1372 h 1372"/>
                <a:gd name="T22" fmla="*/ 609 w 1309"/>
                <a:gd name="T23" fmla="*/ 811 h 1372"/>
                <a:gd name="T24" fmla="*/ 454 w 1309"/>
                <a:gd name="T25" fmla="*/ 1269 h 1372"/>
                <a:gd name="T26" fmla="*/ 219 w 1309"/>
                <a:gd name="T27" fmla="*/ 1161 h 1372"/>
                <a:gd name="T28" fmla="*/ 423 w 1309"/>
                <a:gd name="T29" fmla="*/ 733 h 1372"/>
                <a:gd name="T30" fmla="*/ 0 w 1309"/>
                <a:gd name="T31" fmla="*/ 670 h 1372"/>
                <a:gd name="T32" fmla="*/ 82 w 1309"/>
                <a:gd name="T33" fmla="*/ 388 h 1372"/>
                <a:gd name="T34" fmla="*/ 520 w 1309"/>
                <a:gd name="T35" fmla="*/ 532 h 1372"/>
                <a:gd name="T36" fmla="*/ 343 w 1309"/>
                <a:gd name="T37" fmla="*/ 78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9" h="1372">
                  <a:moveTo>
                    <a:pt x="343" y="78"/>
                  </a:moveTo>
                  <a:lnTo>
                    <a:pt x="649" y="0"/>
                  </a:lnTo>
                  <a:lnTo>
                    <a:pt x="748" y="452"/>
                  </a:lnTo>
                  <a:lnTo>
                    <a:pt x="1006" y="82"/>
                  </a:lnTo>
                  <a:lnTo>
                    <a:pt x="1253" y="199"/>
                  </a:lnTo>
                  <a:lnTo>
                    <a:pt x="791" y="588"/>
                  </a:lnTo>
                  <a:lnTo>
                    <a:pt x="1309" y="633"/>
                  </a:lnTo>
                  <a:lnTo>
                    <a:pt x="1249" y="966"/>
                  </a:lnTo>
                  <a:lnTo>
                    <a:pt x="775" y="788"/>
                  </a:lnTo>
                  <a:lnTo>
                    <a:pt x="1058" y="1247"/>
                  </a:lnTo>
                  <a:lnTo>
                    <a:pt x="761" y="1372"/>
                  </a:lnTo>
                  <a:lnTo>
                    <a:pt x="609" y="811"/>
                  </a:lnTo>
                  <a:lnTo>
                    <a:pt x="454" y="1269"/>
                  </a:lnTo>
                  <a:lnTo>
                    <a:pt x="219" y="1161"/>
                  </a:lnTo>
                  <a:lnTo>
                    <a:pt x="423" y="733"/>
                  </a:lnTo>
                  <a:lnTo>
                    <a:pt x="0" y="670"/>
                  </a:lnTo>
                  <a:lnTo>
                    <a:pt x="82" y="388"/>
                  </a:lnTo>
                  <a:lnTo>
                    <a:pt x="520" y="532"/>
                  </a:lnTo>
                  <a:lnTo>
                    <a:pt x="343"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6" name="Freeform 12"/>
            <p:cNvSpPr>
              <a:spLocks/>
            </p:cNvSpPr>
            <p:nvPr/>
          </p:nvSpPr>
          <p:spPr bwMode="auto">
            <a:xfrm>
              <a:off x="4227" y="2760"/>
              <a:ext cx="170" cy="196"/>
            </a:xfrm>
            <a:custGeom>
              <a:avLst/>
              <a:gdLst>
                <a:gd name="T0" fmla="*/ 351 w 1335"/>
                <a:gd name="T1" fmla="*/ 79 h 1398"/>
                <a:gd name="T2" fmla="*/ 663 w 1335"/>
                <a:gd name="T3" fmla="*/ 0 h 1398"/>
                <a:gd name="T4" fmla="*/ 763 w 1335"/>
                <a:gd name="T5" fmla="*/ 460 h 1398"/>
                <a:gd name="T6" fmla="*/ 1027 w 1335"/>
                <a:gd name="T7" fmla="*/ 83 h 1398"/>
                <a:gd name="T8" fmla="*/ 1278 w 1335"/>
                <a:gd name="T9" fmla="*/ 202 h 1398"/>
                <a:gd name="T10" fmla="*/ 807 w 1335"/>
                <a:gd name="T11" fmla="*/ 599 h 1398"/>
                <a:gd name="T12" fmla="*/ 1335 w 1335"/>
                <a:gd name="T13" fmla="*/ 646 h 1398"/>
                <a:gd name="T14" fmla="*/ 1273 w 1335"/>
                <a:gd name="T15" fmla="*/ 984 h 1398"/>
                <a:gd name="T16" fmla="*/ 791 w 1335"/>
                <a:gd name="T17" fmla="*/ 803 h 1398"/>
                <a:gd name="T18" fmla="*/ 1079 w 1335"/>
                <a:gd name="T19" fmla="*/ 1270 h 1398"/>
                <a:gd name="T20" fmla="*/ 777 w 1335"/>
                <a:gd name="T21" fmla="*/ 1398 h 1398"/>
                <a:gd name="T22" fmla="*/ 621 w 1335"/>
                <a:gd name="T23" fmla="*/ 826 h 1398"/>
                <a:gd name="T24" fmla="*/ 463 w 1335"/>
                <a:gd name="T25" fmla="*/ 1294 h 1398"/>
                <a:gd name="T26" fmla="*/ 224 w 1335"/>
                <a:gd name="T27" fmla="*/ 1183 h 1398"/>
                <a:gd name="T28" fmla="*/ 433 w 1335"/>
                <a:gd name="T29" fmla="*/ 747 h 1398"/>
                <a:gd name="T30" fmla="*/ 0 w 1335"/>
                <a:gd name="T31" fmla="*/ 683 h 1398"/>
                <a:gd name="T32" fmla="*/ 84 w 1335"/>
                <a:gd name="T33" fmla="*/ 396 h 1398"/>
                <a:gd name="T34" fmla="*/ 530 w 1335"/>
                <a:gd name="T35" fmla="*/ 542 h 1398"/>
                <a:gd name="T36" fmla="*/ 351 w 1335"/>
                <a:gd name="T37" fmla="*/ 79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5" h="1398">
                  <a:moveTo>
                    <a:pt x="351" y="79"/>
                  </a:moveTo>
                  <a:lnTo>
                    <a:pt x="663" y="0"/>
                  </a:lnTo>
                  <a:lnTo>
                    <a:pt x="763" y="460"/>
                  </a:lnTo>
                  <a:lnTo>
                    <a:pt x="1027" y="83"/>
                  </a:lnTo>
                  <a:lnTo>
                    <a:pt x="1278" y="202"/>
                  </a:lnTo>
                  <a:lnTo>
                    <a:pt x="807" y="599"/>
                  </a:lnTo>
                  <a:lnTo>
                    <a:pt x="1335" y="646"/>
                  </a:lnTo>
                  <a:lnTo>
                    <a:pt x="1273" y="984"/>
                  </a:lnTo>
                  <a:lnTo>
                    <a:pt x="791" y="803"/>
                  </a:lnTo>
                  <a:lnTo>
                    <a:pt x="1079" y="1270"/>
                  </a:lnTo>
                  <a:lnTo>
                    <a:pt x="777" y="1398"/>
                  </a:lnTo>
                  <a:lnTo>
                    <a:pt x="621" y="826"/>
                  </a:lnTo>
                  <a:lnTo>
                    <a:pt x="463" y="1294"/>
                  </a:lnTo>
                  <a:lnTo>
                    <a:pt x="224" y="1183"/>
                  </a:lnTo>
                  <a:lnTo>
                    <a:pt x="433" y="747"/>
                  </a:lnTo>
                  <a:lnTo>
                    <a:pt x="0" y="683"/>
                  </a:lnTo>
                  <a:lnTo>
                    <a:pt x="84" y="396"/>
                  </a:lnTo>
                  <a:lnTo>
                    <a:pt x="530" y="542"/>
                  </a:lnTo>
                  <a:lnTo>
                    <a:pt x="351"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7" name="Freeform 13"/>
            <p:cNvSpPr>
              <a:spLocks/>
            </p:cNvSpPr>
            <p:nvPr/>
          </p:nvSpPr>
          <p:spPr bwMode="auto">
            <a:xfrm>
              <a:off x="4751" y="1458"/>
              <a:ext cx="203" cy="233"/>
            </a:xfrm>
            <a:custGeom>
              <a:avLst/>
              <a:gdLst>
                <a:gd name="T0" fmla="*/ 1192 w 1589"/>
                <a:gd name="T1" fmla="*/ 104 h 1662"/>
                <a:gd name="T2" fmla="*/ 824 w 1589"/>
                <a:gd name="T3" fmla="*/ 0 h 1662"/>
                <a:gd name="T4" fmla="*/ 687 w 1589"/>
                <a:gd name="T5" fmla="*/ 544 h 1662"/>
                <a:gd name="T6" fmla="*/ 387 w 1589"/>
                <a:gd name="T7" fmla="*/ 86 h 1662"/>
                <a:gd name="T8" fmla="*/ 84 w 1589"/>
                <a:gd name="T9" fmla="*/ 220 h 1662"/>
                <a:gd name="T10" fmla="*/ 631 w 1589"/>
                <a:gd name="T11" fmla="*/ 709 h 1662"/>
                <a:gd name="T12" fmla="*/ 0 w 1589"/>
                <a:gd name="T13" fmla="*/ 746 h 1662"/>
                <a:gd name="T14" fmla="*/ 62 w 1589"/>
                <a:gd name="T15" fmla="*/ 1152 h 1662"/>
                <a:gd name="T16" fmla="*/ 644 w 1589"/>
                <a:gd name="T17" fmla="*/ 952 h 1662"/>
                <a:gd name="T18" fmla="*/ 284 w 1589"/>
                <a:gd name="T19" fmla="*/ 1499 h 1662"/>
                <a:gd name="T20" fmla="*/ 641 w 1589"/>
                <a:gd name="T21" fmla="*/ 1662 h 1662"/>
                <a:gd name="T22" fmla="*/ 844 w 1589"/>
                <a:gd name="T23" fmla="*/ 986 h 1662"/>
                <a:gd name="T24" fmla="*/ 1017 w 1589"/>
                <a:gd name="T25" fmla="*/ 1548 h 1662"/>
                <a:gd name="T26" fmla="*/ 1306 w 1589"/>
                <a:gd name="T27" fmla="*/ 1424 h 1662"/>
                <a:gd name="T28" fmla="*/ 1072 w 1589"/>
                <a:gd name="T29" fmla="*/ 896 h 1662"/>
                <a:gd name="T30" fmla="*/ 1589 w 1589"/>
                <a:gd name="T31" fmla="*/ 835 h 1662"/>
                <a:gd name="T32" fmla="*/ 1499 w 1589"/>
                <a:gd name="T33" fmla="*/ 490 h 1662"/>
                <a:gd name="T34" fmla="*/ 963 w 1589"/>
                <a:gd name="T35" fmla="*/ 650 h 1662"/>
                <a:gd name="T36" fmla="*/ 1192 w 1589"/>
                <a:gd name="T37" fmla="*/ 104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9" h="1662">
                  <a:moveTo>
                    <a:pt x="1192" y="104"/>
                  </a:moveTo>
                  <a:lnTo>
                    <a:pt x="824" y="0"/>
                  </a:lnTo>
                  <a:lnTo>
                    <a:pt x="687" y="544"/>
                  </a:lnTo>
                  <a:lnTo>
                    <a:pt x="387" y="86"/>
                  </a:lnTo>
                  <a:lnTo>
                    <a:pt x="84" y="220"/>
                  </a:lnTo>
                  <a:lnTo>
                    <a:pt x="631" y="709"/>
                  </a:lnTo>
                  <a:lnTo>
                    <a:pt x="0" y="746"/>
                  </a:lnTo>
                  <a:lnTo>
                    <a:pt x="62" y="1152"/>
                  </a:lnTo>
                  <a:lnTo>
                    <a:pt x="644" y="952"/>
                  </a:lnTo>
                  <a:lnTo>
                    <a:pt x="284" y="1499"/>
                  </a:lnTo>
                  <a:lnTo>
                    <a:pt x="641" y="1662"/>
                  </a:lnTo>
                  <a:lnTo>
                    <a:pt x="844" y="986"/>
                  </a:lnTo>
                  <a:lnTo>
                    <a:pt x="1017" y="1548"/>
                  </a:lnTo>
                  <a:lnTo>
                    <a:pt x="1306" y="1424"/>
                  </a:lnTo>
                  <a:lnTo>
                    <a:pt x="1072" y="896"/>
                  </a:lnTo>
                  <a:lnTo>
                    <a:pt x="1589" y="835"/>
                  </a:lnTo>
                  <a:lnTo>
                    <a:pt x="1499" y="490"/>
                  </a:lnTo>
                  <a:lnTo>
                    <a:pt x="963" y="650"/>
                  </a:lnTo>
                  <a:lnTo>
                    <a:pt x="1192"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8" name="Freeform 14"/>
            <p:cNvSpPr>
              <a:spLocks/>
            </p:cNvSpPr>
            <p:nvPr/>
          </p:nvSpPr>
          <p:spPr bwMode="auto">
            <a:xfrm>
              <a:off x="5286" y="1869"/>
              <a:ext cx="203" cy="233"/>
            </a:xfrm>
            <a:custGeom>
              <a:avLst/>
              <a:gdLst>
                <a:gd name="T0" fmla="*/ 1192 w 1589"/>
                <a:gd name="T1" fmla="*/ 105 h 1662"/>
                <a:gd name="T2" fmla="*/ 824 w 1589"/>
                <a:gd name="T3" fmla="*/ 0 h 1662"/>
                <a:gd name="T4" fmla="*/ 688 w 1589"/>
                <a:gd name="T5" fmla="*/ 545 h 1662"/>
                <a:gd name="T6" fmla="*/ 386 w 1589"/>
                <a:gd name="T7" fmla="*/ 87 h 1662"/>
                <a:gd name="T8" fmla="*/ 83 w 1589"/>
                <a:gd name="T9" fmla="*/ 220 h 1662"/>
                <a:gd name="T10" fmla="*/ 632 w 1589"/>
                <a:gd name="T11" fmla="*/ 709 h 1662"/>
                <a:gd name="T12" fmla="*/ 0 w 1589"/>
                <a:gd name="T13" fmla="*/ 746 h 1662"/>
                <a:gd name="T14" fmla="*/ 63 w 1589"/>
                <a:gd name="T15" fmla="*/ 1152 h 1662"/>
                <a:gd name="T16" fmla="*/ 643 w 1589"/>
                <a:gd name="T17" fmla="*/ 953 h 1662"/>
                <a:gd name="T18" fmla="*/ 284 w 1589"/>
                <a:gd name="T19" fmla="*/ 1500 h 1662"/>
                <a:gd name="T20" fmla="*/ 640 w 1589"/>
                <a:gd name="T21" fmla="*/ 1662 h 1662"/>
                <a:gd name="T22" fmla="*/ 845 w 1589"/>
                <a:gd name="T23" fmla="*/ 987 h 1662"/>
                <a:gd name="T24" fmla="*/ 1016 w 1589"/>
                <a:gd name="T25" fmla="*/ 1548 h 1662"/>
                <a:gd name="T26" fmla="*/ 1306 w 1589"/>
                <a:gd name="T27" fmla="*/ 1425 h 1662"/>
                <a:gd name="T28" fmla="*/ 1073 w 1589"/>
                <a:gd name="T29" fmla="*/ 897 h 1662"/>
                <a:gd name="T30" fmla="*/ 1589 w 1589"/>
                <a:gd name="T31" fmla="*/ 835 h 1662"/>
                <a:gd name="T32" fmla="*/ 1499 w 1589"/>
                <a:gd name="T33" fmla="*/ 491 h 1662"/>
                <a:gd name="T34" fmla="*/ 962 w 1589"/>
                <a:gd name="T35" fmla="*/ 651 h 1662"/>
                <a:gd name="T36" fmla="*/ 1192 w 1589"/>
                <a:gd name="T37" fmla="*/ 105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9" h="1662">
                  <a:moveTo>
                    <a:pt x="1192" y="105"/>
                  </a:moveTo>
                  <a:lnTo>
                    <a:pt x="824" y="0"/>
                  </a:lnTo>
                  <a:lnTo>
                    <a:pt x="688" y="545"/>
                  </a:lnTo>
                  <a:lnTo>
                    <a:pt x="386" y="87"/>
                  </a:lnTo>
                  <a:lnTo>
                    <a:pt x="83" y="220"/>
                  </a:lnTo>
                  <a:lnTo>
                    <a:pt x="632" y="709"/>
                  </a:lnTo>
                  <a:lnTo>
                    <a:pt x="0" y="746"/>
                  </a:lnTo>
                  <a:lnTo>
                    <a:pt x="63" y="1152"/>
                  </a:lnTo>
                  <a:lnTo>
                    <a:pt x="643" y="953"/>
                  </a:lnTo>
                  <a:lnTo>
                    <a:pt x="284" y="1500"/>
                  </a:lnTo>
                  <a:lnTo>
                    <a:pt x="640" y="1662"/>
                  </a:lnTo>
                  <a:lnTo>
                    <a:pt x="845" y="987"/>
                  </a:lnTo>
                  <a:lnTo>
                    <a:pt x="1016" y="1548"/>
                  </a:lnTo>
                  <a:lnTo>
                    <a:pt x="1306" y="1425"/>
                  </a:lnTo>
                  <a:lnTo>
                    <a:pt x="1073" y="897"/>
                  </a:lnTo>
                  <a:lnTo>
                    <a:pt x="1589" y="835"/>
                  </a:lnTo>
                  <a:lnTo>
                    <a:pt x="1499" y="491"/>
                  </a:lnTo>
                  <a:lnTo>
                    <a:pt x="962" y="651"/>
                  </a:lnTo>
                  <a:lnTo>
                    <a:pt x="1192"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9" name="Freeform 15"/>
            <p:cNvSpPr>
              <a:spLocks noEditPoints="1"/>
            </p:cNvSpPr>
            <p:nvPr/>
          </p:nvSpPr>
          <p:spPr bwMode="auto">
            <a:xfrm>
              <a:off x="4373" y="2145"/>
              <a:ext cx="1205" cy="1693"/>
            </a:xfrm>
            <a:custGeom>
              <a:avLst/>
              <a:gdLst>
                <a:gd name="T0" fmla="*/ 6522 w 9421"/>
                <a:gd name="T1" fmla="*/ 2173 h 12092"/>
                <a:gd name="T2" fmla="*/ 5943 w 9421"/>
                <a:gd name="T3" fmla="*/ 3130 h 12092"/>
                <a:gd name="T4" fmla="*/ 5549 w 9421"/>
                <a:gd name="T5" fmla="*/ 3599 h 12092"/>
                <a:gd name="T6" fmla="*/ 5550 w 9421"/>
                <a:gd name="T7" fmla="*/ 4390 h 12092"/>
                <a:gd name="T8" fmla="*/ 5879 w 9421"/>
                <a:gd name="T9" fmla="*/ 4838 h 12092"/>
                <a:gd name="T10" fmla="*/ 7855 w 9421"/>
                <a:gd name="T11" fmla="*/ 6153 h 12092"/>
                <a:gd name="T12" fmla="*/ 9266 w 9421"/>
                <a:gd name="T13" fmla="*/ 7611 h 12092"/>
                <a:gd name="T14" fmla="*/ 9017 w 9421"/>
                <a:gd name="T15" fmla="*/ 8271 h 12092"/>
                <a:gd name="T16" fmla="*/ 7680 w 9421"/>
                <a:gd name="T17" fmla="*/ 9068 h 12092"/>
                <a:gd name="T18" fmla="*/ 8041 w 9421"/>
                <a:gd name="T19" fmla="*/ 10106 h 12092"/>
                <a:gd name="T20" fmla="*/ 8083 w 9421"/>
                <a:gd name="T21" fmla="*/ 10793 h 12092"/>
                <a:gd name="T22" fmla="*/ 7360 w 9421"/>
                <a:gd name="T23" fmla="*/ 11848 h 12092"/>
                <a:gd name="T24" fmla="*/ 6833 w 9421"/>
                <a:gd name="T25" fmla="*/ 12009 h 12092"/>
                <a:gd name="T26" fmla="*/ 5881 w 9421"/>
                <a:gd name="T27" fmla="*/ 11519 h 12092"/>
                <a:gd name="T28" fmla="*/ 6145 w 9421"/>
                <a:gd name="T29" fmla="*/ 10781 h 12092"/>
                <a:gd name="T30" fmla="*/ 6358 w 9421"/>
                <a:gd name="T31" fmla="*/ 10206 h 12092"/>
                <a:gd name="T32" fmla="*/ 5991 w 9421"/>
                <a:gd name="T33" fmla="*/ 10169 h 12092"/>
                <a:gd name="T34" fmla="*/ 5802 w 9421"/>
                <a:gd name="T35" fmla="*/ 10003 h 12092"/>
                <a:gd name="T36" fmla="*/ 5021 w 9421"/>
                <a:gd name="T37" fmla="*/ 10166 h 12092"/>
                <a:gd name="T38" fmla="*/ 4391 w 9421"/>
                <a:gd name="T39" fmla="*/ 10414 h 12092"/>
                <a:gd name="T40" fmla="*/ 3688 w 9421"/>
                <a:gd name="T41" fmla="*/ 10598 h 12092"/>
                <a:gd name="T42" fmla="*/ 3136 w 9421"/>
                <a:gd name="T43" fmla="*/ 10868 h 12092"/>
                <a:gd name="T44" fmla="*/ 2123 w 9421"/>
                <a:gd name="T45" fmla="*/ 10637 h 12092"/>
                <a:gd name="T46" fmla="*/ 339 w 9421"/>
                <a:gd name="T47" fmla="*/ 9712 h 12092"/>
                <a:gd name="T48" fmla="*/ 31 w 9421"/>
                <a:gd name="T49" fmla="*/ 9153 h 12092"/>
                <a:gd name="T50" fmla="*/ 46 w 9421"/>
                <a:gd name="T51" fmla="*/ 8505 h 12092"/>
                <a:gd name="T52" fmla="*/ 172 w 9421"/>
                <a:gd name="T53" fmla="*/ 7913 h 12092"/>
                <a:gd name="T54" fmla="*/ 83 w 9421"/>
                <a:gd name="T55" fmla="*/ 7559 h 12092"/>
                <a:gd name="T56" fmla="*/ 358 w 9421"/>
                <a:gd name="T57" fmla="*/ 7118 h 12092"/>
                <a:gd name="T58" fmla="*/ 1333 w 9421"/>
                <a:gd name="T59" fmla="*/ 6374 h 12092"/>
                <a:gd name="T60" fmla="*/ 2258 w 9421"/>
                <a:gd name="T61" fmla="*/ 5846 h 12092"/>
                <a:gd name="T62" fmla="*/ 2637 w 9421"/>
                <a:gd name="T63" fmla="*/ 5810 h 12092"/>
                <a:gd name="T64" fmla="*/ 3495 w 9421"/>
                <a:gd name="T65" fmla="*/ 6108 h 12092"/>
                <a:gd name="T66" fmla="*/ 4569 w 9421"/>
                <a:gd name="T67" fmla="*/ 6347 h 12092"/>
                <a:gd name="T68" fmla="*/ 4648 w 9421"/>
                <a:gd name="T69" fmla="*/ 5939 h 12092"/>
                <a:gd name="T70" fmla="*/ 4115 w 9421"/>
                <a:gd name="T71" fmla="*/ 6212 h 12092"/>
                <a:gd name="T72" fmla="*/ 3292 w 9421"/>
                <a:gd name="T73" fmla="*/ 6027 h 12092"/>
                <a:gd name="T74" fmla="*/ 3654 w 9421"/>
                <a:gd name="T75" fmla="*/ 5665 h 12092"/>
                <a:gd name="T76" fmla="*/ 5134 w 9421"/>
                <a:gd name="T77" fmla="*/ 4649 h 12092"/>
                <a:gd name="T78" fmla="*/ 5106 w 9421"/>
                <a:gd name="T79" fmla="*/ 4391 h 12092"/>
                <a:gd name="T80" fmla="*/ 4948 w 9421"/>
                <a:gd name="T81" fmla="*/ 4108 h 12092"/>
                <a:gd name="T82" fmla="*/ 4384 w 9421"/>
                <a:gd name="T83" fmla="*/ 3754 h 12092"/>
                <a:gd name="T84" fmla="*/ 3847 w 9421"/>
                <a:gd name="T85" fmla="*/ 3302 h 12092"/>
                <a:gd name="T86" fmla="*/ 3386 w 9421"/>
                <a:gd name="T87" fmla="*/ 2713 h 12092"/>
                <a:gd name="T88" fmla="*/ 2981 w 9421"/>
                <a:gd name="T89" fmla="*/ 2525 h 12092"/>
                <a:gd name="T90" fmla="*/ 2915 w 9421"/>
                <a:gd name="T91" fmla="*/ 2363 h 12092"/>
                <a:gd name="T92" fmla="*/ 3089 w 9421"/>
                <a:gd name="T93" fmla="*/ 2044 h 12092"/>
                <a:gd name="T94" fmla="*/ 2830 w 9421"/>
                <a:gd name="T95" fmla="*/ 1557 h 12092"/>
                <a:gd name="T96" fmla="*/ 2373 w 9421"/>
                <a:gd name="T97" fmla="*/ 1035 h 12092"/>
                <a:gd name="T98" fmla="*/ 2222 w 9421"/>
                <a:gd name="T99" fmla="*/ 816 h 12092"/>
                <a:gd name="T100" fmla="*/ 3025 w 9421"/>
                <a:gd name="T101" fmla="*/ 293 h 12092"/>
                <a:gd name="T102" fmla="*/ 4034 w 9421"/>
                <a:gd name="T103" fmla="*/ 12 h 12092"/>
                <a:gd name="T104" fmla="*/ 5025 w 9421"/>
                <a:gd name="T105" fmla="*/ 197 h 12092"/>
                <a:gd name="T106" fmla="*/ 5635 w 9421"/>
                <a:gd name="T107" fmla="*/ 876 h 12092"/>
                <a:gd name="T108" fmla="*/ 6142 w 9421"/>
                <a:gd name="T109" fmla="*/ 1094 h 12092"/>
                <a:gd name="T110" fmla="*/ 6568 w 9421"/>
                <a:gd name="T111" fmla="*/ 1117 h 12092"/>
                <a:gd name="T112" fmla="*/ 8315 w 9421"/>
                <a:gd name="T113" fmla="*/ 7856 h 12092"/>
                <a:gd name="T114" fmla="*/ 7659 w 9421"/>
                <a:gd name="T115" fmla="*/ 8488 h 12092"/>
                <a:gd name="T116" fmla="*/ 7451 w 9421"/>
                <a:gd name="T117" fmla="*/ 8671 h 12092"/>
                <a:gd name="T118" fmla="*/ 6645 w 9421"/>
                <a:gd name="T119" fmla="*/ 7624 h 12092"/>
                <a:gd name="T120" fmla="*/ 6540 w 9421"/>
                <a:gd name="T121" fmla="*/ 6781 h 12092"/>
                <a:gd name="T122" fmla="*/ 6703 w 9421"/>
                <a:gd name="T123" fmla="*/ 6335 h 12092"/>
                <a:gd name="T124" fmla="*/ 7752 w 9421"/>
                <a:gd name="T125" fmla="*/ 7216 h 1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21" h="12092">
                  <a:moveTo>
                    <a:pt x="6720" y="1255"/>
                  </a:moveTo>
                  <a:lnTo>
                    <a:pt x="6718" y="1317"/>
                  </a:lnTo>
                  <a:lnTo>
                    <a:pt x="6713" y="1382"/>
                  </a:lnTo>
                  <a:lnTo>
                    <a:pt x="6704" y="1451"/>
                  </a:lnTo>
                  <a:lnTo>
                    <a:pt x="6695" y="1525"/>
                  </a:lnTo>
                  <a:lnTo>
                    <a:pt x="6681" y="1599"/>
                  </a:lnTo>
                  <a:lnTo>
                    <a:pt x="6666" y="1677"/>
                  </a:lnTo>
                  <a:lnTo>
                    <a:pt x="6648" y="1757"/>
                  </a:lnTo>
                  <a:lnTo>
                    <a:pt x="6627" y="1838"/>
                  </a:lnTo>
                  <a:lnTo>
                    <a:pt x="6605" y="1921"/>
                  </a:lnTo>
                  <a:lnTo>
                    <a:pt x="6579" y="2005"/>
                  </a:lnTo>
                  <a:lnTo>
                    <a:pt x="6552" y="2090"/>
                  </a:lnTo>
                  <a:lnTo>
                    <a:pt x="6522" y="2173"/>
                  </a:lnTo>
                  <a:lnTo>
                    <a:pt x="6489" y="2258"/>
                  </a:lnTo>
                  <a:lnTo>
                    <a:pt x="6455" y="2343"/>
                  </a:lnTo>
                  <a:lnTo>
                    <a:pt x="6418" y="2426"/>
                  </a:lnTo>
                  <a:lnTo>
                    <a:pt x="6380" y="2508"/>
                  </a:lnTo>
                  <a:lnTo>
                    <a:pt x="6339" y="2589"/>
                  </a:lnTo>
                  <a:lnTo>
                    <a:pt x="6296" y="2667"/>
                  </a:lnTo>
                  <a:lnTo>
                    <a:pt x="6251" y="2744"/>
                  </a:lnTo>
                  <a:lnTo>
                    <a:pt x="6204" y="2817"/>
                  </a:lnTo>
                  <a:lnTo>
                    <a:pt x="6156" y="2887"/>
                  </a:lnTo>
                  <a:lnTo>
                    <a:pt x="6106" y="2954"/>
                  </a:lnTo>
                  <a:lnTo>
                    <a:pt x="6053" y="3017"/>
                  </a:lnTo>
                  <a:lnTo>
                    <a:pt x="5999" y="3076"/>
                  </a:lnTo>
                  <a:lnTo>
                    <a:pt x="5943" y="3130"/>
                  </a:lnTo>
                  <a:lnTo>
                    <a:pt x="5885" y="3180"/>
                  </a:lnTo>
                  <a:lnTo>
                    <a:pt x="5826" y="3225"/>
                  </a:lnTo>
                  <a:lnTo>
                    <a:pt x="5766" y="3264"/>
                  </a:lnTo>
                  <a:lnTo>
                    <a:pt x="5703" y="3296"/>
                  </a:lnTo>
                  <a:lnTo>
                    <a:pt x="5639" y="3322"/>
                  </a:lnTo>
                  <a:lnTo>
                    <a:pt x="5573" y="3342"/>
                  </a:lnTo>
                  <a:lnTo>
                    <a:pt x="5506" y="3354"/>
                  </a:lnTo>
                  <a:lnTo>
                    <a:pt x="5516" y="3395"/>
                  </a:lnTo>
                  <a:lnTo>
                    <a:pt x="5523" y="3436"/>
                  </a:lnTo>
                  <a:lnTo>
                    <a:pt x="5531" y="3476"/>
                  </a:lnTo>
                  <a:lnTo>
                    <a:pt x="5537" y="3517"/>
                  </a:lnTo>
                  <a:lnTo>
                    <a:pt x="5543" y="3558"/>
                  </a:lnTo>
                  <a:lnTo>
                    <a:pt x="5549" y="3599"/>
                  </a:lnTo>
                  <a:lnTo>
                    <a:pt x="5553" y="3639"/>
                  </a:lnTo>
                  <a:lnTo>
                    <a:pt x="5557" y="3679"/>
                  </a:lnTo>
                  <a:lnTo>
                    <a:pt x="5561" y="3721"/>
                  </a:lnTo>
                  <a:lnTo>
                    <a:pt x="5563" y="3761"/>
                  </a:lnTo>
                  <a:lnTo>
                    <a:pt x="5567" y="3801"/>
                  </a:lnTo>
                  <a:lnTo>
                    <a:pt x="5568" y="3842"/>
                  </a:lnTo>
                  <a:lnTo>
                    <a:pt x="5571" y="3922"/>
                  </a:lnTo>
                  <a:lnTo>
                    <a:pt x="5571" y="4002"/>
                  </a:lnTo>
                  <a:lnTo>
                    <a:pt x="5570" y="4081"/>
                  </a:lnTo>
                  <a:lnTo>
                    <a:pt x="5567" y="4160"/>
                  </a:lnTo>
                  <a:lnTo>
                    <a:pt x="5562" y="4238"/>
                  </a:lnTo>
                  <a:lnTo>
                    <a:pt x="5556" y="4314"/>
                  </a:lnTo>
                  <a:lnTo>
                    <a:pt x="5550" y="4390"/>
                  </a:lnTo>
                  <a:lnTo>
                    <a:pt x="5542" y="4464"/>
                  </a:lnTo>
                  <a:lnTo>
                    <a:pt x="5533" y="4537"/>
                  </a:lnTo>
                  <a:lnTo>
                    <a:pt x="5524" y="4608"/>
                  </a:lnTo>
                  <a:lnTo>
                    <a:pt x="5532" y="4624"/>
                  </a:lnTo>
                  <a:lnTo>
                    <a:pt x="5539" y="4639"/>
                  </a:lnTo>
                  <a:lnTo>
                    <a:pt x="5545" y="4653"/>
                  </a:lnTo>
                  <a:lnTo>
                    <a:pt x="5552" y="4666"/>
                  </a:lnTo>
                  <a:lnTo>
                    <a:pt x="5570" y="4671"/>
                  </a:lnTo>
                  <a:lnTo>
                    <a:pt x="5589" y="4674"/>
                  </a:lnTo>
                  <a:lnTo>
                    <a:pt x="5609" y="4677"/>
                  </a:lnTo>
                  <a:lnTo>
                    <a:pt x="5629" y="4679"/>
                  </a:lnTo>
                  <a:lnTo>
                    <a:pt x="5753" y="4759"/>
                  </a:lnTo>
                  <a:lnTo>
                    <a:pt x="5879" y="4838"/>
                  </a:lnTo>
                  <a:lnTo>
                    <a:pt x="6006" y="4919"/>
                  </a:lnTo>
                  <a:lnTo>
                    <a:pt x="6135" y="5000"/>
                  </a:lnTo>
                  <a:lnTo>
                    <a:pt x="6398" y="5166"/>
                  </a:lnTo>
                  <a:lnTo>
                    <a:pt x="6664" y="5333"/>
                  </a:lnTo>
                  <a:lnTo>
                    <a:pt x="6799" y="5419"/>
                  </a:lnTo>
                  <a:lnTo>
                    <a:pt x="6932" y="5506"/>
                  </a:lnTo>
                  <a:lnTo>
                    <a:pt x="7067" y="5594"/>
                  </a:lnTo>
                  <a:lnTo>
                    <a:pt x="7200" y="5684"/>
                  </a:lnTo>
                  <a:lnTo>
                    <a:pt x="7333" y="5774"/>
                  </a:lnTo>
                  <a:lnTo>
                    <a:pt x="7465" y="5866"/>
                  </a:lnTo>
                  <a:lnTo>
                    <a:pt x="7596" y="5961"/>
                  </a:lnTo>
                  <a:lnTo>
                    <a:pt x="7727" y="6056"/>
                  </a:lnTo>
                  <a:lnTo>
                    <a:pt x="7855" y="6153"/>
                  </a:lnTo>
                  <a:lnTo>
                    <a:pt x="7981" y="6252"/>
                  </a:lnTo>
                  <a:lnTo>
                    <a:pt x="8106" y="6353"/>
                  </a:lnTo>
                  <a:lnTo>
                    <a:pt x="8228" y="6456"/>
                  </a:lnTo>
                  <a:lnTo>
                    <a:pt x="8347" y="6561"/>
                  </a:lnTo>
                  <a:lnTo>
                    <a:pt x="8464" y="6668"/>
                  </a:lnTo>
                  <a:lnTo>
                    <a:pt x="8577" y="6778"/>
                  </a:lnTo>
                  <a:lnTo>
                    <a:pt x="8687" y="6889"/>
                  </a:lnTo>
                  <a:lnTo>
                    <a:pt x="8794" y="7003"/>
                  </a:lnTo>
                  <a:lnTo>
                    <a:pt x="8897" y="7119"/>
                  </a:lnTo>
                  <a:lnTo>
                    <a:pt x="8996" y="7238"/>
                  </a:lnTo>
                  <a:lnTo>
                    <a:pt x="9091" y="7360"/>
                  </a:lnTo>
                  <a:lnTo>
                    <a:pt x="9181" y="7485"/>
                  </a:lnTo>
                  <a:lnTo>
                    <a:pt x="9266" y="7611"/>
                  </a:lnTo>
                  <a:lnTo>
                    <a:pt x="9346" y="7741"/>
                  </a:lnTo>
                  <a:lnTo>
                    <a:pt x="9421" y="7874"/>
                  </a:lnTo>
                  <a:lnTo>
                    <a:pt x="9404" y="7919"/>
                  </a:lnTo>
                  <a:lnTo>
                    <a:pt x="9391" y="7953"/>
                  </a:lnTo>
                  <a:lnTo>
                    <a:pt x="9380" y="7979"/>
                  </a:lnTo>
                  <a:lnTo>
                    <a:pt x="9371" y="7999"/>
                  </a:lnTo>
                  <a:lnTo>
                    <a:pt x="9361" y="8016"/>
                  </a:lnTo>
                  <a:lnTo>
                    <a:pt x="9352" y="8030"/>
                  </a:lnTo>
                  <a:lnTo>
                    <a:pt x="9339" y="8046"/>
                  </a:lnTo>
                  <a:lnTo>
                    <a:pt x="9324" y="8064"/>
                  </a:lnTo>
                  <a:lnTo>
                    <a:pt x="9221" y="8135"/>
                  </a:lnTo>
                  <a:lnTo>
                    <a:pt x="9119" y="8203"/>
                  </a:lnTo>
                  <a:lnTo>
                    <a:pt x="9017" y="8271"/>
                  </a:lnTo>
                  <a:lnTo>
                    <a:pt x="8914" y="8338"/>
                  </a:lnTo>
                  <a:lnTo>
                    <a:pt x="8812" y="8404"/>
                  </a:lnTo>
                  <a:lnTo>
                    <a:pt x="8711" y="8468"/>
                  </a:lnTo>
                  <a:lnTo>
                    <a:pt x="8609" y="8532"/>
                  </a:lnTo>
                  <a:lnTo>
                    <a:pt x="8507" y="8595"/>
                  </a:lnTo>
                  <a:lnTo>
                    <a:pt x="8406" y="8656"/>
                  </a:lnTo>
                  <a:lnTo>
                    <a:pt x="8303" y="8718"/>
                  </a:lnTo>
                  <a:lnTo>
                    <a:pt x="8200" y="8777"/>
                  </a:lnTo>
                  <a:lnTo>
                    <a:pt x="8097" y="8836"/>
                  </a:lnTo>
                  <a:lnTo>
                    <a:pt x="7995" y="8896"/>
                  </a:lnTo>
                  <a:lnTo>
                    <a:pt x="7890" y="8954"/>
                  </a:lnTo>
                  <a:lnTo>
                    <a:pt x="7785" y="9011"/>
                  </a:lnTo>
                  <a:lnTo>
                    <a:pt x="7680" y="9068"/>
                  </a:lnTo>
                  <a:lnTo>
                    <a:pt x="7720" y="9167"/>
                  </a:lnTo>
                  <a:lnTo>
                    <a:pt x="7762" y="9269"/>
                  </a:lnTo>
                  <a:lnTo>
                    <a:pt x="7804" y="9375"/>
                  </a:lnTo>
                  <a:lnTo>
                    <a:pt x="7845" y="9483"/>
                  </a:lnTo>
                  <a:lnTo>
                    <a:pt x="7887" y="9594"/>
                  </a:lnTo>
                  <a:lnTo>
                    <a:pt x="7926" y="9708"/>
                  </a:lnTo>
                  <a:lnTo>
                    <a:pt x="7945" y="9764"/>
                  </a:lnTo>
                  <a:lnTo>
                    <a:pt x="7963" y="9821"/>
                  </a:lnTo>
                  <a:lnTo>
                    <a:pt x="7981" y="9878"/>
                  </a:lnTo>
                  <a:lnTo>
                    <a:pt x="7997" y="9936"/>
                  </a:lnTo>
                  <a:lnTo>
                    <a:pt x="8013" y="9993"/>
                  </a:lnTo>
                  <a:lnTo>
                    <a:pt x="8027" y="10050"/>
                  </a:lnTo>
                  <a:lnTo>
                    <a:pt x="8041" y="10106"/>
                  </a:lnTo>
                  <a:lnTo>
                    <a:pt x="8054" y="10163"/>
                  </a:lnTo>
                  <a:lnTo>
                    <a:pt x="8065" y="10220"/>
                  </a:lnTo>
                  <a:lnTo>
                    <a:pt x="8075" y="10275"/>
                  </a:lnTo>
                  <a:lnTo>
                    <a:pt x="8084" y="10331"/>
                  </a:lnTo>
                  <a:lnTo>
                    <a:pt x="8091" y="10385"/>
                  </a:lnTo>
                  <a:lnTo>
                    <a:pt x="8096" y="10439"/>
                  </a:lnTo>
                  <a:lnTo>
                    <a:pt x="8100" y="10493"/>
                  </a:lnTo>
                  <a:lnTo>
                    <a:pt x="8102" y="10545"/>
                  </a:lnTo>
                  <a:lnTo>
                    <a:pt x="8102" y="10597"/>
                  </a:lnTo>
                  <a:lnTo>
                    <a:pt x="8101" y="10648"/>
                  </a:lnTo>
                  <a:lnTo>
                    <a:pt x="8096" y="10698"/>
                  </a:lnTo>
                  <a:lnTo>
                    <a:pt x="8091" y="10746"/>
                  </a:lnTo>
                  <a:lnTo>
                    <a:pt x="8083" y="10793"/>
                  </a:lnTo>
                  <a:lnTo>
                    <a:pt x="8030" y="10882"/>
                  </a:lnTo>
                  <a:lnTo>
                    <a:pt x="7976" y="10969"/>
                  </a:lnTo>
                  <a:lnTo>
                    <a:pt x="7920" y="11054"/>
                  </a:lnTo>
                  <a:lnTo>
                    <a:pt x="7865" y="11138"/>
                  </a:lnTo>
                  <a:lnTo>
                    <a:pt x="7809" y="11220"/>
                  </a:lnTo>
                  <a:lnTo>
                    <a:pt x="7753" y="11301"/>
                  </a:lnTo>
                  <a:lnTo>
                    <a:pt x="7697" y="11381"/>
                  </a:lnTo>
                  <a:lnTo>
                    <a:pt x="7641" y="11461"/>
                  </a:lnTo>
                  <a:lnTo>
                    <a:pt x="7584" y="11539"/>
                  </a:lnTo>
                  <a:lnTo>
                    <a:pt x="7527" y="11617"/>
                  </a:lnTo>
                  <a:lnTo>
                    <a:pt x="7471" y="11694"/>
                  </a:lnTo>
                  <a:lnTo>
                    <a:pt x="7415" y="11771"/>
                  </a:lnTo>
                  <a:lnTo>
                    <a:pt x="7360" y="11848"/>
                  </a:lnTo>
                  <a:lnTo>
                    <a:pt x="7305" y="11925"/>
                  </a:lnTo>
                  <a:lnTo>
                    <a:pt x="7250" y="12002"/>
                  </a:lnTo>
                  <a:lnTo>
                    <a:pt x="7196" y="12079"/>
                  </a:lnTo>
                  <a:lnTo>
                    <a:pt x="7175" y="12087"/>
                  </a:lnTo>
                  <a:lnTo>
                    <a:pt x="7150" y="12092"/>
                  </a:lnTo>
                  <a:lnTo>
                    <a:pt x="7122" y="12092"/>
                  </a:lnTo>
                  <a:lnTo>
                    <a:pt x="7089" y="12089"/>
                  </a:lnTo>
                  <a:lnTo>
                    <a:pt x="7053" y="12083"/>
                  </a:lnTo>
                  <a:lnTo>
                    <a:pt x="7014" y="12074"/>
                  </a:lnTo>
                  <a:lnTo>
                    <a:pt x="6972" y="12061"/>
                  </a:lnTo>
                  <a:lnTo>
                    <a:pt x="6928" y="12046"/>
                  </a:lnTo>
                  <a:lnTo>
                    <a:pt x="6881" y="12029"/>
                  </a:lnTo>
                  <a:lnTo>
                    <a:pt x="6833" y="12009"/>
                  </a:lnTo>
                  <a:lnTo>
                    <a:pt x="6782" y="11988"/>
                  </a:lnTo>
                  <a:lnTo>
                    <a:pt x="6731" y="11965"/>
                  </a:lnTo>
                  <a:lnTo>
                    <a:pt x="6678" y="11940"/>
                  </a:lnTo>
                  <a:lnTo>
                    <a:pt x="6624" y="11915"/>
                  </a:lnTo>
                  <a:lnTo>
                    <a:pt x="6570" y="11888"/>
                  </a:lnTo>
                  <a:lnTo>
                    <a:pt x="6515" y="11860"/>
                  </a:lnTo>
                  <a:lnTo>
                    <a:pt x="6407" y="11803"/>
                  </a:lnTo>
                  <a:lnTo>
                    <a:pt x="6300" y="11747"/>
                  </a:lnTo>
                  <a:lnTo>
                    <a:pt x="6198" y="11691"/>
                  </a:lnTo>
                  <a:lnTo>
                    <a:pt x="6103" y="11639"/>
                  </a:lnTo>
                  <a:lnTo>
                    <a:pt x="6017" y="11591"/>
                  </a:lnTo>
                  <a:lnTo>
                    <a:pt x="5943" y="11551"/>
                  </a:lnTo>
                  <a:lnTo>
                    <a:pt x="5881" y="11519"/>
                  </a:lnTo>
                  <a:lnTo>
                    <a:pt x="5837" y="11497"/>
                  </a:lnTo>
                  <a:lnTo>
                    <a:pt x="5825" y="11474"/>
                  </a:lnTo>
                  <a:lnTo>
                    <a:pt x="5814" y="11449"/>
                  </a:lnTo>
                  <a:lnTo>
                    <a:pt x="5802" y="11425"/>
                  </a:lnTo>
                  <a:lnTo>
                    <a:pt x="5789" y="11398"/>
                  </a:lnTo>
                  <a:lnTo>
                    <a:pt x="5835" y="11330"/>
                  </a:lnTo>
                  <a:lnTo>
                    <a:pt x="5880" y="11259"/>
                  </a:lnTo>
                  <a:lnTo>
                    <a:pt x="5926" y="11185"/>
                  </a:lnTo>
                  <a:lnTo>
                    <a:pt x="5971" y="11108"/>
                  </a:lnTo>
                  <a:lnTo>
                    <a:pt x="6016" y="11029"/>
                  </a:lnTo>
                  <a:lnTo>
                    <a:pt x="6060" y="10949"/>
                  </a:lnTo>
                  <a:lnTo>
                    <a:pt x="6104" y="10866"/>
                  </a:lnTo>
                  <a:lnTo>
                    <a:pt x="6145" y="10781"/>
                  </a:lnTo>
                  <a:lnTo>
                    <a:pt x="6166" y="10738"/>
                  </a:lnTo>
                  <a:lnTo>
                    <a:pt x="6185" y="10696"/>
                  </a:lnTo>
                  <a:lnTo>
                    <a:pt x="6204" y="10652"/>
                  </a:lnTo>
                  <a:lnTo>
                    <a:pt x="6223" y="10608"/>
                  </a:lnTo>
                  <a:lnTo>
                    <a:pt x="6241" y="10564"/>
                  </a:lnTo>
                  <a:lnTo>
                    <a:pt x="6258" y="10520"/>
                  </a:lnTo>
                  <a:lnTo>
                    <a:pt x="6275" y="10475"/>
                  </a:lnTo>
                  <a:lnTo>
                    <a:pt x="6291" y="10431"/>
                  </a:lnTo>
                  <a:lnTo>
                    <a:pt x="6306" y="10386"/>
                  </a:lnTo>
                  <a:lnTo>
                    <a:pt x="6321" y="10340"/>
                  </a:lnTo>
                  <a:lnTo>
                    <a:pt x="6334" y="10296"/>
                  </a:lnTo>
                  <a:lnTo>
                    <a:pt x="6346" y="10250"/>
                  </a:lnTo>
                  <a:lnTo>
                    <a:pt x="6358" y="10206"/>
                  </a:lnTo>
                  <a:lnTo>
                    <a:pt x="6369" y="10160"/>
                  </a:lnTo>
                  <a:lnTo>
                    <a:pt x="6378" y="10116"/>
                  </a:lnTo>
                  <a:lnTo>
                    <a:pt x="6387" y="10070"/>
                  </a:lnTo>
                  <a:lnTo>
                    <a:pt x="6287" y="10102"/>
                  </a:lnTo>
                  <a:lnTo>
                    <a:pt x="6194" y="10134"/>
                  </a:lnTo>
                  <a:lnTo>
                    <a:pt x="6149" y="10146"/>
                  </a:lnTo>
                  <a:lnTo>
                    <a:pt x="6108" y="10158"/>
                  </a:lnTo>
                  <a:lnTo>
                    <a:pt x="6087" y="10162"/>
                  </a:lnTo>
                  <a:lnTo>
                    <a:pt x="6067" y="10166"/>
                  </a:lnTo>
                  <a:lnTo>
                    <a:pt x="6048" y="10169"/>
                  </a:lnTo>
                  <a:lnTo>
                    <a:pt x="6028" y="10170"/>
                  </a:lnTo>
                  <a:lnTo>
                    <a:pt x="6009" y="10170"/>
                  </a:lnTo>
                  <a:lnTo>
                    <a:pt x="5991" y="10169"/>
                  </a:lnTo>
                  <a:lnTo>
                    <a:pt x="5974" y="10167"/>
                  </a:lnTo>
                  <a:lnTo>
                    <a:pt x="5957" y="10163"/>
                  </a:lnTo>
                  <a:lnTo>
                    <a:pt x="5941" y="10158"/>
                  </a:lnTo>
                  <a:lnTo>
                    <a:pt x="5925" y="10151"/>
                  </a:lnTo>
                  <a:lnTo>
                    <a:pt x="5909" y="10143"/>
                  </a:lnTo>
                  <a:lnTo>
                    <a:pt x="5893" y="10133"/>
                  </a:lnTo>
                  <a:lnTo>
                    <a:pt x="5879" y="10120"/>
                  </a:lnTo>
                  <a:lnTo>
                    <a:pt x="5864" y="10106"/>
                  </a:lnTo>
                  <a:lnTo>
                    <a:pt x="5850" y="10090"/>
                  </a:lnTo>
                  <a:lnTo>
                    <a:pt x="5838" y="10072"/>
                  </a:lnTo>
                  <a:lnTo>
                    <a:pt x="5825" y="10052"/>
                  </a:lnTo>
                  <a:lnTo>
                    <a:pt x="5813" y="10029"/>
                  </a:lnTo>
                  <a:lnTo>
                    <a:pt x="5802" y="10003"/>
                  </a:lnTo>
                  <a:lnTo>
                    <a:pt x="5790" y="9976"/>
                  </a:lnTo>
                  <a:lnTo>
                    <a:pt x="5719" y="9987"/>
                  </a:lnTo>
                  <a:lnTo>
                    <a:pt x="5648" y="9998"/>
                  </a:lnTo>
                  <a:lnTo>
                    <a:pt x="5577" y="10009"/>
                  </a:lnTo>
                  <a:lnTo>
                    <a:pt x="5505" y="10018"/>
                  </a:lnTo>
                  <a:lnTo>
                    <a:pt x="5434" y="10028"/>
                  </a:lnTo>
                  <a:lnTo>
                    <a:pt x="5363" y="10037"/>
                  </a:lnTo>
                  <a:lnTo>
                    <a:pt x="5293" y="10047"/>
                  </a:lnTo>
                  <a:lnTo>
                    <a:pt x="5222" y="10055"/>
                  </a:lnTo>
                  <a:lnTo>
                    <a:pt x="5170" y="10084"/>
                  </a:lnTo>
                  <a:lnTo>
                    <a:pt x="5120" y="10111"/>
                  </a:lnTo>
                  <a:lnTo>
                    <a:pt x="5070" y="10139"/>
                  </a:lnTo>
                  <a:lnTo>
                    <a:pt x="5021" y="10166"/>
                  </a:lnTo>
                  <a:lnTo>
                    <a:pt x="4972" y="10191"/>
                  </a:lnTo>
                  <a:lnTo>
                    <a:pt x="4925" y="10216"/>
                  </a:lnTo>
                  <a:lnTo>
                    <a:pt x="4878" y="10241"/>
                  </a:lnTo>
                  <a:lnTo>
                    <a:pt x="4830" y="10265"/>
                  </a:lnTo>
                  <a:lnTo>
                    <a:pt x="4784" y="10287"/>
                  </a:lnTo>
                  <a:lnTo>
                    <a:pt x="4736" y="10309"/>
                  </a:lnTo>
                  <a:lnTo>
                    <a:pt x="4689" y="10330"/>
                  </a:lnTo>
                  <a:lnTo>
                    <a:pt x="4642" y="10349"/>
                  </a:lnTo>
                  <a:lnTo>
                    <a:pt x="4594" y="10367"/>
                  </a:lnTo>
                  <a:lnTo>
                    <a:pt x="4545" y="10383"/>
                  </a:lnTo>
                  <a:lnTo>
                    <a:pt x="4497" y="10399"/>
                  </a:lnTo>
                  <a:lnTo>
                    <a:pt x="4446" y="10413"/>
                  </a:lnTo>
                  <a:lnTo>
                    <a:pt x="4391" y="10414"/>
                  </a:lnTo>
                  <a:lnTo>
                    <a:pt x="4336" y="10416"/>
                  </a:lnTo>
                  <a:lnTo>
                    <a:pt x="4280" y="10417"/>
                  </a:lnTo>
                  <a:lnTo>
                    <a:pt x="4225" y="10418"/>
                  </a:lnTo>
                  <a:lnTo>
                    <a:pt x="4170" y="10419"/>
                  </a:lnTo>
                  <a:lnTo>
                    <a:pt x="4115" y="10420"/>
                  </a:lnTo>
                  <a:lnTo>
                    <a:pt x="4059" y="10420"/>
                  </a:lnTo>
                  <a:lnTo>
                    <a:pt x="4004" y="10421"/>
                  </a:lnTo>
                  <a:lnTo>
                    <a:pt x="3962" y="10441"/>
                  </a:lnTo>
                  <a:lnTo>
                    <a:pt x="3919" y="10463"/>
                  </a:lnTo>
                  <a:lnTo>
                    <a:pt x="3879" y="10485"/>
                  </a:lnTo>
                  <a:lnTo>
                    <a:pt x="3840" y="10507"/>
                  </a:lnTo>
                  <a:lnTo>
                    <a:pt x="3762" y="10552"/>
                  </a:lnTo>
                  <a:lnTo>
                    <a:pt x="3688" y="10598"/>
                  </a:lnTo>
                  <a:lnTo>
                    <a:pt x="3615" y="10643"/>
                  </a:lnTo>
                  <a:lnTo>
                    <a:pt x="3544" y="10686"/>
                  </a:lnTo>
                  <a:lnTo>
                    <a:pt x="3508" y="10707"/>
                  </a:lnTo>
                  <a:lnTo>
                    <a:pt x="3472" y="10727"/>
                  </a:lnTo>
                  <a:lnTo>
                    <a:pt x="3437" y="10747"/>
                  </a:lnTo>
                  <a:lnTo>
                    <a:pt x="3401" y="10765"/>
                  </a:lnTo>
                  <a:lnTo>
                    <a:pt x="3364" y="10784"/>
                  </a:lnTo>
                  <a:lnTo>
                    <a:pt x="3328" y="10800"/>
                  </a:lnTo>
                  <a:lnTo>
                    <a:pt x="3291" y="10817"/>
                  </a:lnTo>
                  <a:lnTo>
                    <a:pt x="3253" y="10832"/>
                  </a:lnTo>
                  <a:lnTo>
                    <a:pt x="3215" y="10845"/>
                  </a:lnTo>
                  <a:lnTo>
                    <a:pt x="3176" y="10858"/>
                  </a:lnTo>
                  <a:lnTo>
                    <a:pt x="3136" y="10868"/>
                  </a:lnTo>
                  <a:lnTo>
                    <a:pt x="3095" y="10878"/>
                  </a:lnTo>
                  <a:lnTo>
                    <a:pt x="3054" y="10885"/>
                  </a:lnTo>
                  <a:lnTo>
                    <a:pt x="3010" y="10892"/>
                  </a:lnTo>
                  <a:lnTo>
                    <a:pt x="2966" y="10896"/>
                  </a:lnTo>
                  <a:lnTo>
                    <a:pt x="2920" y="10898"/>
                  </a:lnTo>
                  <a:lnTo>
                    <a:pt x="2874" y="10898"/>
                  </a:lnTo>
                  <a:lnTo>
                    <a:pt x="2825" y="10897"/>
                  </a:lnTo>
                  <a:lnTo>
                    <a:pt x="2775" y="10893"/>
                  </a:lnTo>
                  <a:lnTo>
                    <a:pt x="2723" y="10886"/>
                  </a:lnTo>
                  <a:lnTo>
                    <a:pt x="2572" y="10826"/>
                  </a:lnTo>
                  <a:lnTo>
                    <a:pt x="2421" y="10764"/>
                  </a:lnTo>
                  <a:lnTo>
                    <a:pt x="2272" y="10702"/>
                  </a:lnTo>
                  <a:lnTo>
                    <a:pt x="2123" y="10637"/>
                  </a:lnTo>
                  <a:lnTo>
                    <a:pt x="1973" y="10570"/>
                  </a:lnTo>
                  <a:lnTo>
                    <a:pt x="1825" y="10504"/>
                  </a:lnTo>
                  <a:lnTo>
                    <a:pt x="1678" y="10434"/>
                  </a:lnTo>
                  <a:lnTo>
                    <a:pt x="1530" y="10364"/>
                  </a:lnTo>
                  <a:lnTo>
                    <a:pt x="1384" y="10292"/>
                  </a:lnTo>
                  <a:lnTo>
                    <a:pt x="1238" y="10219"/>
                  </a:lnTo>
                  <a:lnTo>
                    <a:pt x="1093" y="10144"/>
                  </a:lnTo>
                  <a:lnTo>
                    <a:pt x="949" y="10068"/>
                  </a:lnTo>
                  <a:lnTo>
                    <a:pt x="805" y="9990"/>
                  </a:lnTo>
                  <a:lnTo>
                    <a:pt x="661" y="9911"/>
                  </a:lnTo>
                  <a:lnTo>
                    <a:pt x="519" y="9831"/>
                  </a:lnTo>
                  <a:lnTo>
                    <a:pt x="376" y="9748"/>
                  </a:lnTo>
                  <a:lnTo>
                    <a:pt x="339" y="9712"/>
                  </a:lnTo>
                  <a:lnTo>
                    <a:pt x="304" y="9674"/>
                  </a:lnTo>
                  <a:lnTo>
                    <a:pt x="270" y="9634"/>
                  </a:lnTo>
                  <a:lnTo>
                    <a:pt x="239" y="9594"/>
                  </a:lnTo>
                  <a:lnTo>
                    <a:pt x="209" y="9554"/>
                  </a:lnTo>
                  <a:lnTo>
                    <a:pt x="182" y="9513"/>
                  </a:lnTo>
                  <a:lnTo>
                    <a:pt x="156" y="9470"/>
                  </a:lnTo>
                  <a:lnTo>
                    <a:pt x="133" y="9427"/>
                  </a:lnTo>
                  <a:lnTo>
                    <a:pt x="112" y="9382"/>
                  </a:lnTo>
                  <a:lnTo>
                    <a:pt x="92" y="9338"/>
                  </a:lnTo>
                  <a:lnTo>
                    <a:pt x="74" y="9293"/>
                  </a:lnTo>
                  <a:lnTo>
                    <a:pt x="58" y="9247"/>
                  </a:lnTo>
                  <a:lnTo>
                    <a:pt x="44" y="9200"/>
                  </a:lnTo>
                  <a:lnTo>
                    <a:pt x="31" y="9153"/>
                  </a:lnTo>
                  <a:lnTo>
                    <a:pt x="22" y="9106"/>
                  </a:lnTo>
                  <a:lnTo>
                    <a:pt x="13" y="9057"/>
                  </a:lnTo>
                  <a:lnTo>
                    <a:pt x="7" y="9008"/>
                  </a:lnTo>
                  <a:lnTo>
                    <a:pt x="3" y="8959"/>
                  </a:lnTo>
                  <a:lnTo>
                    <a:pt x="0" y="8909"/>
                  </a:lnTo>
                  <a:lnTo>
                    <a:pt x="0" y="8860"/>
                  </a:lnTo>
                  <a:lnTo>
                    <a:pt x="1" y="8810"/>
                  </a:lnTo>
                  <a:lnTo>
                    <a:pt x="3" y="8760"/>
                  </a:lnTo>
                  <a:lnTo>
                    <a:pt x="8" y="8709"/>
                  </a:lnTo>
                  <a:lnTo>
                    <a:pt x="15" y="8658"/>
                  </a:lnTo>
                  <a:lnTo>
                    <a:pt x="24" y="8607"/>
                  </a:lnTo>
                  <a:lnTo>
                    <a:pt x="35" y="8556"/>
                  </a:lnTo>
                  <a:lnTo>
                    <a:pt x="46" y="8505"/>
                  </a:lnTo>
                  <a:lnTo>
                    <a:pt x="61" y="8454"/>
                  </a:lnTo>
                  <a:lnTo>
                    <a:pt x="77" y="8403"/>
                  </a:lnTo>
                  <a:lnTo>
                    <a:pt x="95" y="8351"/>
                  </a:lnTo>
                  <a:lnTo>
                    <a:pt x="114" y="8300"/>
                  </a:lnTo>
                  <a:lnTo>
                    <a:pt x="136" y="8248"/>
                  </a:lnTo>
                  <a:lnTo>
                    <a:pt x="170" y="8215"/>
                  </a:lnTo>
                  <a:lnTo>
                    <a:pt x="204" y="8182"/>
                  </a:lnTo>
                  <a:lnTo>
                    <a:pt x="238" y="8147"/>
                  </a:lnTo>
                  <a:lnTo>
                    <a:pt x="274" y="8110"/>
                  </a:lnTo>
                  <a:lnTo>
                    <a:pt x="247" y="8058"/>
                  </a:lnTo>
                  <a:lnTo>
                    <a:pt x="222" y="8008"/>
                  </a:lnTo>
                  <a:lnTo>
                    <a:pt x="197" y="7960"/>
                  </a:lnTo>
                  <a:lnTo>
                    <a:pt x="172" y="7913"/>
                  </a:lnTo>
                  <a:lnTo>
                    <a:pt x="150" y="7866"/>
                  </a:lnTo>
                  <a:lnTo>
                    <a:pt x="130" y="7821"/>
                  </a:lnTo>
                  <a:lnTo>
                    <a:pt x="120" y="7799"/>
                  </a:lnTo>
                  <a:lnTo>
                    <a:pt x="112" y="7775"/>
                  </a:lnTo>
                  <a:lnTo>
                    <a:pt x="104" y="7752"/>
                  </a:lnTo>
                  <a:lnTo>
                    <a:pt x="98" y="7730"/>
                  </a:lnTo>
                  <a:lnTo>
                    <a:pt x="93" y="7706"/>
                  </a:lnTo>
                  <a:lnTo>
                    <a:pt x="87" y="7682"/>
                  </a:lnTo>
                  <a:lnTo>
                    <a:pt x="84" y="7659"/>
                  </a:lnTo>
                  <a:lnTo>
                    <a:pt x="82" y="7634"/>
                  </a:lnTo>
                  <a:lnTo>
                    <a:pt x="81" y="7610"/>
                  </a:lnTo>
                  <a:lnTo>
                    <a:pt x="82" y="7584"/>
                  </a:lnTo>
                  <a:lnTo>
                    <a:pt x="83" y="7559"/>
                  </a:lnTo>
                  <a:lnTo>
                    <a:pt x="86" y="7533"/>
                  </a:lnTo>
                  <a:lnTo>
                    <a:pt x="92" y="7505"/>
                  </a:lnTo>
                  <a:lnTo>
                    <a:pt x="98" y="7477"/>
                  </a:lnTo>
                  <a:lnTo>
                    <a:pt x="105" y="7449"/>
                  </a:lnTo>
                  <a:lnTo>
                    <a:pt x="116" y="7420"/>
                  </a:lnTo>
                  <a:lnTo>
                    <a:pt x="127" y="7389"/>
                  </a:lnTo>
                  <a:lnTo>
                    <a:pt x="140" y="7359"/>
                  </a:lnTo>
                  <a:lnTo>
                    <a:pt x="156" y="7327"/>
                  </a:lnTo>
                  <a:lnTo>
                    <a:pt x="173" y="7293"/>
                  </a:lnTo>
                  <a:lnTo>
                    <a:pt x="218" y="7250"/>
                  </a:lnTo>
                  <a:lnTo>
                    <a:pt x="263" y="7205"/>
                  </a:lnTo>
                  <a:lnTo>
                    <a:pt x="310" y="7162"/>
                  </a:lnTo>
                  <a:lnTo>
                    <a:pt x="358" y="7118"/>
                  </a:lnTo>
                  <a:lnTo>
                    <a:pt x="406" y="7075"/>
                  </a:lnTo>
                  <a:lnTo>
                    <a:pt x="456" y="7032"/>
                  </a:lnTo>
                  <a:lnTo>
                    <a:pt x="507" y="6989"/>
                  </a:lnTo>
                  <a:lnTo>
                    <a:pt x="558" y="6946"/>
                  </a:lnTo>
                  <a:lnTo>
                    <a:pt x="610" y="6904"/>
                  </a:lnTo>
                  <a:lnTo>
                    <a:pt x="663" y="6862"/>
                  </a:lnTo>
                  <a:lnTo>
                    <a:pt x="717" y="6820"/>
                  </a:lnTo>
                  <a:lnTo>
                    <a:pt x="771" y="6778"/>
                  </a:lnTo>
                  <a:lnTo>
                    <a:pt x="880" y="6695"/>
                  </a:lnTo>
                  <a:lnTo>
                    <a:pt x="992" y="6614"/>
                  </a:lnTo>
                  <a:lnTo>
                    <a:pt x="1104" y="6533"/>
                  </a:lnTo>
                  <a:lnTo>
                    <a:pt x="1219" y="6452"/>
                  </a:lnTo>
                  <a:lnTo>
                    <a:pt x="1333" y="6374"/>
                  </a:lnTo>
                  <a:lnTo>
                    <a:pt x="1448" y="6296"/>
                  </a:lnTo>
                  <a:lnTo>
                    <a:pt x="1561" y="6218"/>
                  </a:lnTo>
                  <a:lnTo>
                    <a:pt x="1674" y="6142"/>
                  </a:lnTo>
                  <a:lnTo>
                    <a:pt x="1786" y="6067"/>
                  </a:lnTo>
                  <a:lnTo>
                    <a:pt x="1896" y="5992"/>
                  </a:lnTo>
                  <a:lnTo>
                    <a:pt x="1964" y="5961"/>
                  </a:lnTo>
                  <a:lnTo>
                    <a:pt x="2027" y="5931"/>
                  </a:lnTo>
                  <a:lnTo>
                    <a:pt x="2089" y="5905"/>
                  </a:lnTo>
                  <a:lnTo>
                    <a:pt x="2146" y="5882"/>
                  </a:lnTo>
                  <a:lnTo>
                    <a:pt x="2174" y="5873"/>
                  </a:lnTo>
                  <a:lnTo>
                    <a:pt x="2203" y="5863"/>
                  </a:lnTo>
                  <a:lnTo>
                    <a:pt x="2231" y="5854"/>
                  </a:lnTo>
                  <a:lnTo>
                    <a:pt x="2258" y="5846"/>
                  </a:lnTo>
                  <a:lnTo>
                    <a:pt x="2286" y="5839"/>
                  </a:lnTo>
                  <a:lnTo>
                    <a:pt x="2313" y="5832"/>
                  </a:lnTo>
                  <a:lnTo>
                    <a:pt x="2341" y="5826"/>
                  </a:lnTo>
                  <a:lnTo>
                    <a:pt x="2368" y="5822"/>
                  </a:lnTo>
                  <a:lnTo>
                    <a:pt x="2396" y="5817"/>
                  </a:lnTo>
                  <a:lnTo>
                    <a:pt x="2424" y="5813"/>
                  </a:lnTo>
                  <a:lnTo>
                    <a:pt x="2452" y="5811"/>
                  </a:lnTo>
                  <a:lnTo>
                    <a:pt x="2482" y="5809"/>
                  </a:lnTo>
                  <a:lnTo>
                    <a:pt x="2511" y="5807"/>
                  </a:lnTo>
                  <a:lnTo>
                    <a:pt x="2541" y="5807"/>
                  </a:lnTo>
                  <a:lnTo>
                    <a:pt x="2573" y="5807"/>
                  </a:lnTo>
                  <a:lnTo>
                    <a:pt x="2605" y="5808"/>
                  </a:lnTo>
                  <a:lnTo>
                    <a:pt x="2637" y="5810"/>
                  </a:lnTo>
                  <a:lnTo>
                    <a:pt x="2670" y="5812"/>
                  </a:lnTo>
                  <a:lnTo>
                    <a:pt x="2705" y="5815"/>
                  </a:lnTo>
                  <a:lnTo>
                    <a:pt x="2741" y="5819"/>
                  </a:lnTo>
                  <a:lnTo>
                    <a:pt x="2817" y="5829"/>
                  </a:lnTo>
                  <a:lnTo>
                    <a:pt x="2898" y="5842"/>
                  </a:lnTo>
                  <a:lnTo>
                    <a:pt x="2947" y="5866"/>
                  </a:lnTo>
                  <a:lnTo>
                    <a:pt x="2995" y="5890"/>
                  </a:lnTo>
                  <a:lnTo>
                    <a:pt x="3045" y="5914"/>
                  </a:lnTo>
                  <a:lnTo>
                    <a:pt x="3094" y="5936"/>
                  </a:lnTo>
                  <a:lnTo>
                    <a:pt x="3194" y="5981"/>
                  </a:lnTo>
                  <a:lnTo>
                    <a:pt x="3293" y="6024"/>
                  </a:lnTo>
                  <a:lnTo>
                    <a:pt x="3394" y="6067"/>
                  </a:lnTo>
                  <a:lnTo>
                    <a:pt x="3495" y="6108"/>
                  </a:lnTo>
                  <a:lnTo>
                    <a:pt x="3597" y="6148"/>
                  </a:lnTo>
                  <a:lnTo>
                    <a:pt x="3699" y="6188"/>
                  </a:lnTo>
                  <a:lnTo>
                    <a:pt x="3801" y="6229"/>
                  </a:lnTo>
                  <a:lnTo>
                    <a:pt x="3902" y="6269"/>
                  </a:lnTo>
                  <a:lnTo>
                    <a:pt x="4004" y="6309"/>
                  </a:lnTo>
                  <a:lnTo>
                    <a:pt x="4105" y="6351"/>
                  </a:lnTo>
                  <a:lnTo>
                    <a:pt x="4205" y="6393"/>
                  </a:lnTo>
                  <a:lnTo>
                    <a:pt x="4306" y="6435"/>
                  </a:lnTo>
                  <a:lnTo>
                    <a:pt x="4405" y="6480"/>
                  </a:lnTo>
                  <a:lnTo>
                    <a:pt x="4504" y="6526"/>
                  </a:lnTo>
                  <a:lnTo>
                    <a:pt x="4528" y="6457"/>
                  </a:lnTo>
                  <a:lnTo>
                    <a:pt x="4555" y="6385"/>
                  </a:lnTo>
                  <a:lnTo>
                    <a:pt x="4569" y="6347"/>
                  </a:lnTo>
                  <a:lnTo>
                    <a:pt x="4582" y="6308"/>
                  </a:lnTo>
                  <a:lnTo>
                    <a:pt x="4595" y="6270"/>
                  </a:lnTo>
                  <a:lnTo>
                    <a:pt x="4608" y="6230"/>
                  </a:lnTo>
                  <a:lnTo>
                    <a:pt x="4618" y="6190"/>
                  </a:lnTo>
                  <a:lnTo>
                    <a:pt x="4629" y="6149"/>
                  </a:lnTo>
                  <a:lnTo>
                    <a:pt x="4637" y="6108"/>
                  </a:lnTo>
                  <a:lnTo>
                    <a:pt x="4643" y="6066"/>
                  </a:lnTo>
                  <a:lnTo>
                    <a:pt x="4646" y="6045"/>
                  </a:lnTo>
                  <a:lnTo>
                    <a:pt x="4647" y="6024"/>
                  </a:lnTo>
                  <a:lnTo>
                    <a:pt x="4648" y="6003"/>
                  </a:lnTo>
                  <a:lnTo>
                    <a:pt x="4649" y="5982"/>
                  </a:lnTo>
                  <a:lnTo>
                    <a:pt x="4649" y="5961"/>
                  </a:lnTo>
                  <a:lnTo>
                    <a:pt x="4648" y="5939"/>
                  </a:lnTo>
                  <a:lnTo>
                    <a:pt x="4646" y="5918"/>
                  </a:lnTo>
                  <a:lnTo>
                    <a:pt x="4644" y="5897"/>
                  </a:lnTo>
                  <a:lnTo>
                    <a:pt x="4598" y="5921"/>
                  </a:lnTo>
                  <a:lnTo>
                    <a:pt x="4554" y="5947"/>
                  </a:lnTo>
                  <a:lnTo>
                    <a:pt x="4510" y="5974"/>
                  </a:lnTo>
                  <a:lnTo>
                    <a:pt x="4467" y="6001"/>
                  </a:lnTo>
                  <a:lnTo>
                    <a:pt x="4384" y="6056"/>
                  </a:lnTo>
                  <a:lnTo>
                    <a:pt x="4302" y="6109"/>
                  </a:lnTo>
                  <a:lnTo>
                    <a:pt x="4260" y="6134"/>
                  </a:lnTo>
                  <a:lnTo>
                    <a:pt x="4220" y="6159"/>
                  </a:lnTo>
                  <a:lnTo>
                    <a:pt x="4179" y="6181"/>
                  </a:lnTo>
                  <a:lnTo>
                    <a:pt x="4136" y="6202"/>
                  </a:lnTo>
                  <a:lnTo>
                    <a:pt x="4115" y="6212"/>
                  </a:lnTo>
                  <a:lnTo>
                    <a:pt x="4094" y="6221"/>
                  </a:lnTo>
                  <a:lnTo>
                    <a:pt x="4073" y="6230"/>
                  </a:lnTo>
                  <a:lnTo>
                    <a:pt x="4051" y="6237"/>
                  </a:lnTo>
                  <a:lnTo>
                    <a:pt x="4028" y="6245"/>
                  </a:lnTo>
                  <a:lnTo>
                    <a:pt x="4006" y="6251"/>
                  </a:lnTo>
                  <a:lnTo>
                    <a:pt x="3984" y="6257"/>
                  </a:lnTo>
                  <a:lnTo>
                    <a:pt x="3962" y="6263"/>
                  </a:lnTo>
                  <a:lnTo>
                    <a:pt x="3723" y="6184"/>
                  </a:lnTo>
                  <a:lnTo>
                    <a:pt x="3534" y="6122"/>
                  </a:lnTo>
                  <a:lnTo>
                    <a:pt x="3456" y="6095"/>
                  </a:lnTo>
                  <a:lnTo>
                    <a:pt x="3391" y="6071"/>
                  </a:lnTo>
                  <a:lnTo>
                    <a:pt x="3336" y="6049"/>
                  </a:lnTo>
                  <a:lnTo>
                    <a:pt x="3292" y="6027"/>
                  </a:lnTo>
                  <a:lnTo>
                    <a:pt x="3259" y="6008"/>
                  </a:lnTo>
                  <a:lnTo>
                    <a:pt x="3237" y="5988"/>
                  </a:lnTo>
                  <a:lnTo>
                    <a:pt x="3225" y="5969"/>
                  </a:lnTo>
                  <a:lnTo>
                    <a:pt x="3224" y="5949"/>
                  </a:lnTo>
                  <a:lnTo>
                    <a:pt x="3233" y="5929"/>
                  </a:lnTo>
                  <a:lnTo>
                    <a:pt x="3253" y="5907"/>
                  </a:lnTo>
                  <a:lnTo>
                    <a:pt x="3281" y="5882"/>
                  </a:lnTo>
                  <a:lnTo>
                    <a:pt x="3321" y="5855"/>
                  </a:lnTo>
                  <a:lnTo>
                    <a:pt x="3368" y="5825"/>
                  </a:lnTo>
                  <a:lnTo>
                    <a:pt x="3427" y="5791"/>
                  </a:lnTo>
                  <a:lnTo>
                    <a:pt x="3493" y="5754"/>
                  </a:lnTo>
                  <a:lnTo>
                    <a:pt x="3570" y="5713"/>
                  </a:lnTo>
                  <a:lnTo>
                    <a:pt x="3654" y="5665"/>
                  </a:lnTo>
                  <a:lnTo>
                    <a:pt x="3749" y="5613"/>
                  </a:lnTo>
                  <a:lnTo>
                    <a:pt x="3850" y="5555"/>
                  </a:lnTo>
                  <a:lnTo>
                    <a:pt x="3962" y="5490"/>
                  </a:lnTo>
                  <a:lnTo>
                    <a:pt x="4080" y="5418"/>
                  </a:lnTo>
                  <a:lnTo>
                    <a:pt x="4206" y="5338"/>
                  </a:lnTo>
                  <a:lnTo>
                    <a:pt x="4342" y="5251"/>
                  </a:lnTo>
                  <a:lnTo>
                    <a:pt x="4484" y="5155"/>
                  </a:lnTo>
                  <a:lnTo>
                    <a:pt x="4634" y="5050"/>
                  </a:lnTo>
                  <a:lnTo>
                    <a:pt x="4791" y="4937"/>
                  </a:lnTo>
                  <a:lnTo>
                    <a:pt x="4955" y="4813"/>
                  </a:lnTo>
                  <a:lnTo>
                    <a:pt x="5127" y="4677"/>
                  </a:lnTo>
                  <a:lnTo>
                    <a:pt x="5131" y="4664"/>
                  </a:lnTo>
                  <a:lnTo>
                    <a:pt x="5134" y="4649"/>
                  </a:lnTo>
                  <a:lnTo>
                    <a:pt x="5138" y="4635"/>
                  </a:lnTo>
                  <a:lnTo>
                    <a:pt x="5139" y="4618"/>
                  </a:lnTo>
                  <a:lnTo>
                    <a:pt x="5140" y="4600"/>
                  </a:lnTo>
                  <a:lnTo>
                    <a:pt x="5140" y="4582"/>
                  </a:lnTo>
                  <a:lnTo>
                    <a:pt x="5140" y="4562"/>
                  </a:lnTo>
                  <a:lnTo>
                    <a:pt x="5138" y="4543"/>
                  </a:lnTo>
                  <a:lnTo>
                    <a:pt x="5135" y="4522"/>
                  </a:lnTo>
                  <a:lnTo>
                    <a:pt x="5132" y="4502"/>
                  </a:lnTo>
                  <a:lnTo>
                    <a:pt x="5129" y="4481"/>
                  </a:lnTo>
                  <a:lnTo>
                    <a:pt x="5125" y="4459"/>
                  </a:lnTo>
                  <a:lnTo>
                    <a:pt x="5120" y="4436"/>
                  </a:lnTo>
                  <a:lnTo>
                    <a:pt x="5113" y="4414"/>
                  </a:lnTo>
                  <a:lnTo>
                    <a:pt x="5106" y="4391"/>
                  </a:lnTo>
                  <a:lnTo>
                    <a:pt x="5098" y="4368"/>
                  </a:lnTo>
                  <a:lnTo>
                    <a:pt x="5090" y="4345"/>
                  </a:lnTo>
                  <a:lnTo>
                    <a:pt x="5081" y="4323"/>
                  </a:lnTo>
                  <a:lnTo>
                    <a:pt x="5071" y="4300"/>
                  </a:lnTo>
                  <a:lnTo>
                    <a:pt x="5060" y="4277"/>
                  </a:lnTo>
                  <a:lnTo>
                    <a:pt x="5049" y="4254"/>
                  </a:lnTo>
                  <a:lnTo>
                    <a:pt x="5037" y="4232"/>
                  </a:lnTo>
                  <a:lnTo>
                    <a:pt x="5023" y="4211"/>
                  </a:lnTo>
                  <a:lnTo>
                    <a:pt x="5010" y="4188"/>
                  </a:lnTo>
                  <a:lnTo>
                    <a:pt x="4996" y="4168"/>
                  </a:lnTo>
                  <a:lnTo>
                    <a:pt x="4981" y="4147"/>
                  </a:lnTo>
                  <a:lnTo>
                    <a:pt x="4965" y="4128"/>
                  </a:lnTo>
                  <a:lnTo>
                    <a:pt x="4948" y="4108"/>
                  </a:lnTo>
                  <a:lnTo>
                    <a:pt x="4930" y="4090"/>
                  </a:lnTo>
                  <a:lnTo>
                    <a:pt x="4912" y="4072"/>
                  </a:lnTo>
                  <a:lnTo>
                    <a:pt x="4893" y="4056"/>
                  </a:lnTo>
                  <a:lnTo>
                    <a:pt x="4874" y="4040"/>
                  </a:lnTo>
                  <a:lnTo>
                    <a:pt x="4839" y="4014"/>
                  </a:lnTo>
                  <a:lnTo>
                    <a:pt x="4804" y="3990"/>
                  </a:lnTo>
                  <a:lnTo>
                    <a:pt x="4768" y="3967"/>
                  </a:lnTo>
                  <a:lnTo>
                    <a:pt x="4732" y="3944"/>
                  </a:lnTo>
                  <a:lnTo>
                    <a:pt x="4658" y="3902"/>
                  </a:lnTo>
                  <a:lnTo>
                    <a:pt x="4582" y="3861"/>
                  </a:lnTo>
                  <a:lnTo>
                    <a:pt x="4504" y="3819"/>
                  </a:lnTo>
                  <a:lnTo>
                    <a:pt x="4425" y="3776"/>
                  </a:lnTo>
                  <a:lnTo>
                    <a:pt x="4384" y="3754"/>
                  </a:lnTo>
                  <a:lnTo>
                    <a:pt x="4344" y="3729"/>
                  </a:lnTo>
                  <a:lnTo>
                    <a:pt x="4304" y="3705"/>
                  </a:lnTo>
                  <a:lnTo>
                    <a:pt x="4262" y="3678"/>
                  </a:lnTo>
                  <a:lnTo>
                    <a:pt x="4222" y="3651"/>
                  </a:lnTo>
                  <a:lnTo>
                    <a:pt x="4181" y="3621"/>
                  </a:lnTo>
                  <a:lnTo>
                    <a:pt x="4139" y="3590"/>
                  </a:lnTo>
                  <a:lnTo>
                    <a:pt x="4097" y="3557"/>
                  </a:lnTo>
                  <a:lnTo>
                    <a:pt x="4056" y="3520"/>
                  </a:lnTo>
                  <a:lnTo>
                    <a:pt x="4014" y="3482"/>
                  </a:lnTo>
                  <a:lnTo>
                    <a:pt x="3972" y="3442"/>
                  </a:lnTo>
                  <a:lnTo>
                    <a:pt x="3931" y="3399"/>
                  </a:lnTo>
                  <a:lnTo>
                    <a:pt x="3889" y="3352"/>
                  </a:lnTo>
                  <a:lnTo>
                    <a:pt x="3847" y="3302"/>
                  </a:lnTo>
                  <a:lnTo>
                    <a:pt x="3805" y="3248"/>
                  </a:lnTo>
                  <a:lnTo>
                    <a:pt x="3764" y="3192"/>
                  </a:lnTo>
                  <a:lnTo>
                    <a:pt x="3722" y="3131"/>
                  </a:lnTo>
                  <a:lnTo>
                    <a:pt x="3681" y="3067"/>
                  </a:lnTo>
                  <a:lnTo>
                    <a:pt x="3640" y="2998"/>
                  </a:lnTo>
                  <a:lnTo>
                    <a:pt x="3598" y="2926"/>
                  </a:lnTo>
                  <a:lnTo>
                    <a:pt x="3565" y="2884"/>
                  </a:lnTo>
                  <a:lnTo>
                    <a:pt x="3534" y="2847"/>
                  </a:lnTo>
                  <a:lnTo>
                    <a:pt x="3503" y="2815"/>
                  </a:lnTo>
                  <a:lnTo>
                    <a:pt x="3473" y="2785"/>
                  </a:lnTo>
                  <a:lnTo>
                    <a:pt x="3445" y="2758"/>
                  </a:lnTo>
                  <a:lnTo>
                    <a:pt x="3416" y="2734"/>
                  </a:lnTo>
                  <a:lnTo>
                    <a:pt x="3386" y="2713"/>
                  </a:lnTo>
                  <a:lnTo>
                    <a:pt x="3357" y="2694"/>
                  </a:lnTo>
                  <a:lnTo>
                    <a:pt x="3326" y="2677"/>
                  </a:lnTo>
                  <a:lnTo>
                    <a:pt x="3293" y="2661"/>
                  </a:lnTo>
                  <a:lnTo>
                    <a:pt x="3258" y="2646"/>
                  </a:lnTo>
                  <a:lnTo>
                    <a:pt x="3222" y="2631"/>
                  </a:lnTo>
                  <a:lnTo>
                    <a:pt x="3183" y="2617"/>
                  </a:lnTo>
                  <a:lnTo>
                    <a:pt x="3140" y="2604"/>
                  </a:lnTo>
                  <a:lnTo>
                    <a:pt x="3094" y="2590"/>
                  </a:lnTo>
                  <a:lnTo>
                    <a:pt x="3044" y="2574"/>
                  </a:lnTo>
                  <a:lnTo>
                    <a:pt x="3026" y="2561"/>
                  </a:lnTo>
                  <a:lnTo>
                    <a:pt x="3010" y="2550"/>
                  </a:lnTo>
                  <a:lnTo>
                    <a:pt x="2994" y="2537"/>
                  </a:lnTo>
                  <a:lnTo>
                    <a:pt x="2981" y="2525"/>
                  </a:lnTo>
                  <a:lnTo>
                    <a:pt x="2968" y="2512"/>
                  </a:lnTo>
                  <a:lnTo>
                    <a:pt x="2956" y="2501"/>
                  </a:lnTo>
                  <a:lnTo>
                    <a:pt x="2947" y="2489"/>
                  </a:lnTo>
                  <a:lnTo>
                    <a:pt x="2938" y="2477"/>
                  </a:lnTo>
                  <a:lnTo>
                    <a:pt x="2931" y="2466"/>
                  </a:lnTo>
                  <a:lnTo>
                    <a:pt x="2924" y="2453"/>
                  </a:lnTo>
                  <a:lnTo>
                    <a:pt x="2919" y="2441"/>
                  </a:lnTo>
                  <a:lnTo>
                    <a:pt x="2915" y="2429"/>
                  </a:lnTo>
                  <a:lnTo>
                    <a:pt x="2913" y="2416"/>
                  </a:lnTo>
                  <a:lnTo>
                    <a:pt x="2912" y="2403"/>
                  </a:lnTo>
                  <a:lnTo>
                    <a:pt x="2912" y="2391"/>
                  </a:lnTo>
                  <a:lnTo>
                    <a:pt x="2913" y="2377"/>
                  </a:lnTo>
                  <a:lnTo>
                    <a:pt x="2915" y="2363"/>
                  </a:lnTo>
                  <a:lnTo>
                    <a:pt x="2918" y="2349"/>
                  </a:lnTo>
                  <a:lnTo>
                    <a:pt x="2923" y="2334"/>
                  </a:lnTo>
                  <a:lnTo>
                    <a:pt x="2930" y="2320"/>
                  </a:lnTo>
                  <a:lnTo>
                    <a:pt x="2936" y="2305"/>
                  </a:lnTo>
                  <a:lnTo>
                    <a:pt x="2945" y="2288"/>
                  </a:lnTo>
                  <a:lnTo>
                    <a:pt x="2954" y="2272"/>
                  </a:lnTo>
                  <a:lnTo>
                    <a:pt x="2965" y="2254"/>
                  </a:lnTo>
                  <a:lnTo>
                    <a:pt x="2990" y="2218"/>
                  </a:lnTo>
                  <a:lnTo>
                    <a:pt x="3020" y="2177"/>
                  </a:lnTo>
                  <a:lnTo>
                    <a:pt x="3054" y="2135"/>
                  </a:lnTo>
                  <a:lnTo>
                    <a:pt x="3092" y="2088"/>
                  </a:lnTo>
                  <a:lnTo>
                    <a:pt x="3092" y="2066"/>
                  </a:lnTo>
                  <a:lnTo>
                    <a:pt x="3089" y="2044"/>
                  </a:lnTo>
                  <a:lnTo>
                    <a:pt x="3083" y="2020"/>
                  </a:lnTo>
                  <a:lnTo>
                    <a:pt x="3076" y="1993"/>
                  </a:lnTo>
                  <a:lnTo>
                    <a:pt x="3066" y="1967"/>
                  </a:lnTo>
                  <a:lnTo>
                    <a:pt x="3056" y="1939"/>
                  </a:lnTo>
                  <a:lnTo>
                    <a:pt x="3043" y="1909"/>
                  </a:lnTo>
                  <a:lnTo>
                    <a:pt x="3029" y="1880"/>
                  </a:lnTo>
                  <a:lnTo>
                    <a:pt x="3013" y="1850"/>
                  </a:lnTo>
                  <a:lnTo>
                    <a:pt x="2997" y="1818"/>
                  </a:lnTo>
                  <a:lnTo>
                    <a:pt x="2979" y="1786"/>
                  </a:lnTo>
                  <a:lnTo>
                    <a:pt x="2959" y="1755"/>
                  </a:lnTo>
                  <a:lnTo>
                    <a:pt x="2919" y="1689"/>
                  </a:lnTo>
                  <a:lnTo>
                    <a:pt x="2876" y="1623"/>
                  </a:lnTo>
                  <a:lnTo>
                    <a:pt x="2830" y="1557"/>
                  </a:lnTo>
                  <a:lnTo>
                    <a:pt x="2784" y="1494"/>
                  </a:lnTo>
                  <a:lnTo>
                    <a:pt x="2737" y="1430"/>
                  </a:lnTo>
                  <a:lnTo>
                    <a:pt x="2691" y="1371"/>
                  </a:lnTo>
                  <a:lnTo>
                    <a:pt x="2648" y="1315"/>
                  </a:lnTo>
                  <a:lnTo>
                    <a:pt x="2608" y="1263"/>
                  </a:lnTo>
                  <a:lnTo>
                    <a:pt x="2571" y="1216"/>
                  </a:lnTo>
                  <a:lnTo>
                    <a:pt x="2539" y="1175"/>
                  </a:lnTo>
                  <a:lnTo>
                    <a:pt x="2505" y="1144"/>
                  </a:lnTo>
                  <a:lnTo>
                    <a:pt x="2475" y="1117"/>
                  </a:lnTo>
                  <a:lnTo>
                    <a:pt x="2447" y="1094"/>
                  </a:lnTo>
                  <a:lnTo>
                    <a:pt x="2420" y="1073"/>
                  </a:lnTo>
                  <a:lnTo>
                    <a:pt x="2395" y="1053"/>
                  </a:lnTo>
                  <a:lnTo>
                    <a:pt x="2373" y="1035"/>
                  </a:lnTo>
                  <a:lnTo>
                    <a:pt x="2351" y="1016"/>
                  </a:lnTo>
                  <a:lnTo>
                    <a:pt x="2331" y="998"/>
                  </a:lnTo>
                  <a:lnTo>
                    <a:pt x="2312" y="979"/>
                  </a:lnTo>
                  <a:lnTo>
                    <a:pt x="2295" y="958"/>
                  </a:lnTo>
                  <a:lnTo>
                    <a:pt x="2287" y="948"/>
                  </a:lnTo>
                  <a:lnTo>
                    <a:pt x="2279" y="936"/>
                  </a:lnTo>
                  <a:lnTo>
                    <a:pt x="2271" y="925"/>
                  </a:lnTo>
                  <a:lnTo>
                    <a:pt x="2263" y="912"/>
                  </a:lnTo>
                  <a:lnTo>
                    <a:pt x="2256" y="899"/>
                  </a:lnTo>
                  <a:lnTo>
                    <a:pt x="2249" y="884"/>
                  </a:lnTo>
                  <a:lnTo>
                    <a:pt x="2242" y="869"/>
                  </a:lnTo>
                  <a:lnTo>
                    <a:pt x="2235" y="853"/>
                  </a:lnTo>
                  <a:lnTo>
                    <a:pt x="2222" y="816"/>
                  </a:lnTo>
                  <a:lnTo>
                    <a:pt x="2209" y="776"/>
                  </a:lnTo>
                  <a:lnTo>
                    <a:pt x="2289" y="718"/>
                  </a:lnTo>
                  <a:lnTo>
                    <a:pt x="2353" y="671"/>
                  </a:lnTo>
                  <a:lnTo>
                    <a:pt x="2406" y="633"/>
                  </a:lnTo>
                  <a:lnTo>
                    <a:pt x="2457" y="599"/>
                  </a:lnTo>
                  <a:lnTo>
                    <a:pt x="2510" y="565"/>
                  </a:lnTo>
                  <a:lnTo>
                    <a:pt x="2572" y="526"/>
                  </a:lnTo>
                  <a:lnTo>
                    <a:pt x="2649" y="478"/>
                  </a:lnTo>
                  <a:lnTo>
                    <a:pt x="2749" y="418"/>
                  </a:lnTo>
                  <a:lnTo>
                    <a:pt x="2815" y="386"/>
                  </a:lnTo>
                  <a:lnTo>
                    <a:pt x="2883" y="355"/>
                  </a:lnTo>
                  <a:lnTo>
                    <a:pt x="2953" y="324"/>
                  </a:lnTo>
                  <a:lnTo>
                    <a:pt x="3025" y="293"/>
                  </a:lnTo>
                  <a:lnTo>
                    <a:pt x="3097" y="263"/>
                  </a:lnTo>
                  <a:lnTo>
                    <a:pt x="3171" y="233"/>
                  </a:lnTo>
                  <a:lnTo>
                    <a:pt x="3247" y="206"/>
                  </a:lnTo>
                  <a:lnTo>
                    <a:pt x="3323" y="178"/>
                  </a:lnTo>
                  <a:lnTo>
                    <a:pt x="3400" y="153"/>
                  </a:lnTo>
                  <a:lnTo>
                    <a:pt x="3477" y="129"/>
                  </a:lnTo>
                  <a:lnTo>
                    <a:pt x="3556" y="105"/>
                  </a:lnTo>
                  <a:lnTo>
                    <a:pt x="3635" y="84"/>
                  </a:lnTo>
                  <a:lnTo>
                    <a:pt x="3714" y="65"/>
                  </a:lnTo>
                  <a:lnTo>
                    <a:pt x="3794" y="48"/>
                  </a:lnTo>
                  <a:lnTo>
                    <a:pt x="3874" y="34"/>
                  </a:lnTo>
                  <a:lnTo>
                    <a:pt x="3954" y="21"/>
                  </a:lnTo>
                  <a:lnTo>
                    <a:pt x="4034" y="12"/>
                  </a:lnTo>
                  <a:lnTo>
                    <a:pt x="4114" y="6"/>
                  </a:lnTo>
                  <a:lnTo>
                    <a:pt x="4194" y="1"/>
                  </a:lnTo>
                  <a:lnTo>
                    <a:pt x="4273" y="0"/>
                  </a:lnTo>
                  <a:lnTo>
                    <a:pt x="4353" y="2"/>
                  </a:lnTo>
                  <a:lnTo>
                    <a:pt x="4431" y="9"/>
                  </a:lnTo>
                  <a:lnTo>
                    <a:pt x="4508" y="18"/>
                  </a:lnTo>
                  <a:lnTo>
                    <a:pt x="4586" y="31"/>
                  </a:lnTo>
                  <a:lnTo>
                    <a:pt x="4662" y="48"/>
                  </a:lnTo>
                  <a:lnTo>
                    <a:pt x="4737" y="69"/>
                  </a:lnTo>
                  <a:lnTo>
                    <a:pt x="4811" y="95"/>
                  </a:lnTo>
                  <a:lnTo>
                    <a:pt x="4883" y="124"/>
                  </a:lnTo>
                  <a:lnTo>
                    <a:pt x="4955" y="158"/>
                  </a:lnTo>
                  <a:lnTo>
                    <a:pt x="5025" y="197"/>
                  </a:lnTo>
                  <a:lnTo>
                    <a:pt x="5094" y="241"/>
                  </a:lnTo>
                  <a:lnTo>
                    <a:pt x="5161" y="291"/>
                  </a:lnTo>
                  <a:lnTo>
                    <a:pt x="5237" y="394"/>
                  </a:lnTo>
                  <a:lnTo>
                    <a:pt x="5307" y="488"/>
                  </a:lnTo>
                  <a:lnTo>
                    <a:pt x="5372" y="575"/>
                  </a:lnTo>
                  <a:lnTo>
                    <a:pt x="5432" y="654"/>
                  </a:lnTo>
                  <a:lnTo>
                    <a:pt x="5462" y="691"/>
                  </a:lnTo>
                  <a:lnTo>
                    <a:pt x="5490" y="726"/>
                  </a:lnTo>
                  <a:lnTo>
                    <a:pt x="5519" y="759"/>
                  </a:lnTo>
                  <a:lnTo>
                    <a:pt x="5549" y="791"/>
                  </a:lnTo>
                  <a:lnTo>
                    <a:pt x="5577" y="821"/>
                  </a:lnTo>
                  <a:lnTo>
                    <a:pt x="5606" y="849"/>
                  </a:lnTo>
                  <a:lnTo>
                    <a:pt x="5635" y="876"/>
                  </a:lnTo>
                  <a:lnTo>
                    <a:pt x="5665" y="901"/>
                  </a:lnTo>
                  <a:lnTo>
                    <a:pt x="5697" y="925"/>
                  </a:lnTo>
                  <a:lnTo>
                    <a:pt x="5729" y="947"/>
                  </a:lnTo>
                  <a:lnTo>
                    <a:pt x="5761" y="967"/>
                  </a:lnTo>
                  <a:lnTo>
                    <a:pt x="5796" y="986"/>
                  </a:lnTo>
                  <a:lnTo>
                    <a:pt x="5832" y="1004"/>
                  </a:lnTo>
                  <a:lnTo>
                    <a:pt x="5870" y="1021"/>
                  </a:lnTo>
                  <a:lnTo>
                    <a:pt x="5910" y="1036"/>
                  </a:lnTo>
                  <a:lnTo>
                    <a:pt x="5951" y="1050"/>
                  </a:lnTo>
                  <a:lnTo>
                    <a:pt x="5995" y="1063"/>
                  </a:lnTo>
                  <a:lnTo>
                    <a:pt x="6041" y="1075"/>
                  </a:lnTo>
                  <a:lnTo>
                    <a:pt x="6090" y="1085"/>
                  </a:lnTo>
                  <a:lnTo>
                    <a:pt x="6142" y="1094"/>
                  </a:lnTo>
                  <a:lnTo>
                    <a:pt x="6197" y="1103"/>
                  </a:lnTo>
                  <a:lnTo>
                    <a:pt x="6254" y="1110"/>
                  </a:lnTo>
                  <a:lnTo>
                    <a:pt x="6316" y="1116"/>
                  </a:lnTo>
                  <a:lnTo>
                    <a:pt x="6380" y="1122"/>
                  </a:lnTo>
                  <a:lnTo>
                    <a:pt x="6412" y="1115"/>
                  </a:lnTo>
                  <a:lnTo>
                    <a:pt x="6441" y="1110"/>
                  </a:lnTo>
                  <a:lnTo>
                    <a:pt x="6467" y="1107"/>
                  </a:lnTo>
                  <a:lnTo>
                    <a:pt x="6492" y="1106"/>
                  </a:lnTo>
                  <a:lnTo>
                    <a:pt x="6516" y="1107"/>
                  </a:lnTo>
                  <a:lnTo>
                    <a:pt x="6538" y="1110"/>
                  </a:lnTo>
                  <a:lnTo>
                    <a:pt x="6548" y="1112"/>
                  </a:lnTo>
                  <a:lnTo>
                    <a:pt x="6558" y="1114"/>
                  </a:lnTo>
                  <a:lnTo>
                    <a:pt x="6568" y="1117"/>
                  </a:lnTo>
                  <a:lnTo>
                    <a:pt x="6578" y="1122"/>
                  </a:lnTo>
                  <a:lnTo>
                    <a:pt x="6587" y="1126"/>
                  </a:lnTo>
                  <a:lnTo>
                    <a:pt x="6596" y="1130"/>
                  </a:lnTo>
                  <a:lnTo>
                    <a:pt x="6606" y="1136"/>
                  </a:lnTo>
                  <a:lnTo>
                    <a:pt x="6614" y="1142"/>
                  </a:lnTo>
                  <a:lnTo>
                    <a:pt x="6632" y="1155"/>
                  </a:lnTo>
                  <a:lnTo>
                    <a:pt x="6649" y="1170"/>
                  </a:lnTo>
                  <a:lnTo>
                    <a:pt x="6666" y="1189"/>
                  </a:lnTo>
                  <a:lnTo>
                    <a:pt x="6684" y="1209"/>
                  </a:lnTo>
                  <a:lnTo>
                    <a:pt x="6701" y="1231"/>
                  </a:lnTo>
                  <a:lnTo>
                    <a:pt x="6720" y="1255"/>
                  </a:lnTo>
                  <a:close/>
                  <a:moveTo>
                    <a:pt x="8369" y="7795"/>
                  </a:moveTo>
                  <a:lnTo>
                    <a:pt x="8315" y="7856"/>
                  </a:lnTo>
                  <a:lnTo>
                    <a:pt x="8261" y="7916"/>
                  </a:lnTo>
                  <a:lnTo>
                    <a:pt x="8208" y="7976"/>
                  </a:lnTo>
                  <a:lnTo>
                    <a:pt x="8154" y="8033"/>
                  </a:lnTo>
                  <a:lnTo>
                    <a:pt x="8100" y="8090"/>
                  </a:lnTo>
                  <a:lnTo>
                    <a:pt x="8045" y="8145"/>
                  </a:lnTo>
                  <a:lnTo>
                    <a:pt x="7991" y="8200"/>
                  </a:lnTo>
                  <a:lnTo>
                    <a:pt x="7937" y="8252"/>
                  </a:lnTo>
                  <a:lnTo>
                    <a:pt x="7883" y="8303"/>
                  </a:lnTo>
                  <a:lnTo>
                    <a:pt x="7828" y="8352"/>
                  </a:lnTo>
                  <a:lnTo>
                    <a:pt x="7772" y="8400"/>
                  </a:lnTo>
                  <a:lnTo>
                    <a:pt x="7716" y="8444"/>
                  </a:lnTo>
                  <a:lnTo>
                    <a:pt x="7687" y="8466"/>
                  </a:lnTo>
                  <a:lnTo>
                    <a:pt x="7659" y="8488"/>
                  </a:lnTo>
                  <a:lnTo>
                    <a:pt x="7630" y="8508"/>
                  </a:lnTo>
                  <a:lnTo>
                    <a:pt x="7602" y="8528"/>
                  </a:lnTo>
                  <a:lnTo>
                    <a:pt x="7572" y="8547"/>
                  </a:lnTo>
                  <a:lnTo>
                    <a:pt x="7542" y="8566"/>
                  </a:lnTo>
                  <a:lnTo>
                    <a:pt x="7513" y="8584"/>
                  </a:lnTo>
                  <a:lnTo>
                    <a:pt x="7483" y="8601"/>
                  </a:lnTo>
                  <a:lnTo>
                    <a:pt x="7479" y="8621"/>
                  </a:lnTo>
                  <a:lnTo>
                    <a:pt x="7474" y="8637"/>
                  </a:lnTo>
                  <a:lnTo>
                    <a:pt x="7471" y="8649"/>
                  </a:lnTo>
                  <a:lnTo>
                    <a:pt x="7467" y="8657"/>
                  </a:lnTo>
                  <a:lnTo>
                    <a:pt x="7463" y="8662"/>
                  </a:lnTo>
                  <a:lnTo>
                    <a:pt x="7458" y="8668"/>
                  </a:lnTo>
                  <a:lnTo>
                    <a:pt x="7451" y="8671"/>
                  </a:lnTo>
                  <a:lnTo>
                    <a:pt x="7442" y="8676"/>
                  </a:lnTo>
                  <a:lnTo>
                    <a:pt x="7302" y="8493"/>
                  </a:lnTo>
                  <a:lnTo>
                    <a:pt x="7179" y="8333"/>
                  </a:lnTo>
                  <a:lnTo>
                    <a:pt x="7073" y="8193"/>
                  </a:lnTo>
                  <a:lnTo>
                    <a:pt x="6981" y="8073"/>
                  </a:lnTo>
                  <a:lnTo>
                    <a:pt x="6903" y="7971"/>
                  </a:lnTo>
                  <a:lnTo>
                    <a:pt x="6838" y="7887"/>
                  </a:lnTo>
                  <a:lnTo>
                    <a:pt x="6785" y="7816"/>
                  </a:lnTo>
                  <a:lnTo>
                    <a:pt x="6741" y="7757"/>
                  </a:lnTo>
                  <a:lnTo>
                    <a:pt x="6706" y="7712"/>
                  </a:lnTo>
                  <a:lnTo>
                    <a:pt x="6680" y="7675"/>
                  </a:lnTo>
                  <a:lnTo>
                    <a:pt x="6660" y="7646"/>
                  </a:lnTo>
                  <a:lnTo>
                    <a:pt x="6645" y="7624"/>
                  </a:lnTo>
                  <a:lnTo>
                    <a:pt x="6633" y="7607"/>
                  </a:lnTo>
                  <a:lnTo>
                    <a:pt x="6626" y="7593"/>
                  </a:lnTo>
                  <a:lnTo>
                    <a:pt x="6620" y="7581"/>
                  </a:lnTo>
                  <a:lnTo>
                    <a:pt x="6613" y="7569"/>
                  </a:lnTo>
                  <a:lnTo>
                    <a:pt x="6608" y="7487"/>
                  </a:lnTo>
                  <a:lnTo>
                    <a:pt x="6602" y="7402"/>
                  </a:lnTo>
                  <a:lnTo>
                    <a:pt x="6595" y="7317"/>
                  </a:lnTo>
                  <a:lnTo>
                    <a:pt x="6588" y="7230"/>
                  </a:lnTo>
                  <a:lnTo>
                    <a:pt x="6579" y="7142"/>
                  </a:lnTo>
                  <a:lnTo>
                    <a:pt x="6570" y="7053"/>
                  </a:lnTo>
                  <a:lnTo>
                    <a:pt x="6560" y="6963"/>
                  </a:lnTo>
                  <a:lnTo>
                    <a:pt x="6551" y="6872"/>
                  </a:lnTo>
                  <a:lnTo>
                    <a:pt x="6540" y="6781"/>
                  </a:lnTo>
                  <a:lnTo>
                    <a:pt x="6530" y="6689"/>
                  </a:lnTo>
                  <a:lnTo>
                    <a:pt x="6518" y="6597"/>
                  </a:lnTo>
                  <a:lnTo>
                    <a:pt x="6507" y="6503"/>
                  </a:lnTo>
                  <a:lnTo>
                    <a:pt x="6496" y="6411"/>
                  </a:lnTo>
                  <a:lnTo>
                    <a:pt x="6483" y="6318"/>
                  </a:lnTo>
                  <a:lnTo>
                    <a:pt x="6471" y="6226"/>
                  </a:lnTo>
                  <a:lnTo>
                    <a:pt x="6459" y="6132"/>
                  </a:lnTo>
                  <a:lnTo>
                    <a:pt x="6469" y="6120"/>
                  </a:lnTo>
                  <a:lnTo>
                    <a:pt x="6480" y="6106"/>
                  </a:lnTo>
                  <a:lnTo>
                    <a:pt x="6534" y="6164"/>
                  </a:lnTo>
                  <a:lnTo>
                    <a:pt x="6589" y="6222"/>
                  </a:lnTo>
                  <a:lnTo>
                    <a:pt x="6645" y="6279"/>
                  </a:lnTo>
                  <a:lnTo>
                    <a:pt x="6703" y="6335"/>
                  </a:lnTo>
                  <a:lnTo>
                    <a:pt x="6762" y="6390"/>
                  </a:lnTo>
                  <a:lnTo>
                    <a:pt x="6821" y="6444"/>
                  </a:lnTo>
                  <a:lnTo>
                    <a:pt x="6881" y="6498"/>
                  </a:lnTo>
                  <a:lnTo>
                    <a:pt x="6942" y="6551"/>
                  </a:lnTo>
                  <a:lnTo>
                    <a:pt x="7003" y="6604"/>
                  </a:lnTo>
                  <a:lnTo>
                    <a:pt x="7065" y="6656"/>
                  </a:lnTo>
                  <a:lnTo>
                    <a:pt x="7127" y="6708"/>
                  </a:lnTo>
                  <a:lnTo>
                    <a:pt x="7190" y="6760"/>
                  </a:lnTo>
                  <a:lnTo>
                    <a:pt x="7316" y="6862"/>
                  </a:lnTo>
                  <a:lnTo>
                    <a:pt x="7442" y="6963"/>
                  </a:lnTo>
                  <a:lnTo>
                    <a:pt x="7567" y="7064"/>
                  </a:lnTo>
                  <a:lnTo>
                    <a:pt x="7691" y="7165"/>
                  </a:lnTo>
                  <a:lnTo>
                    <a:pt x="7752" y="7216"/>
                  </a:lnTo>
                  <a:lnTo>
                    <a:pt x="7812" y="7266"/>
                  </a:lnTo>
                  <a:lnTo>
                    <a:pt x="7873" y="7317"/>
                  </a:lnTo>
                  <a:lnTo>
                    <a:pt x="7932" y="7369"/>
                  </a:lnTo>
                  <a:lnTo>
                    <a:pt x="7990" y="7420"/>
                  </a:lnTo>
                  <a:lnTo>
                    <a:pt x="8049" y="7472"/>
                  </a:lnTo>
                  <a:lnTo>
                    <a:pt x="8105" y="7525"/>
                  </a:lnTo>
                  <a:lnTo>
                    <a:pt x="8160" y="7578"/>
                  </a:lnTo>
                  <a:lnTo>
                    <a:pt x="8214" y="7631"/>
                  </a:lnTo>
                  <a:lnTo>
                    <a:pt x="8267" y="7685"/>
                  </a:lnTo>
                  <a:lnTo>
                    <a:pt x="8319" y="7740"/>
                  </a:lnTo>
                  <a:lnTo>
                    <a:pt x="8369" y="77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0" name="Freeform 16"/>
            <p:cNvSpPr>
              <a:spLocks/>
            </p:cNvSpPr>
            <p:nvPr/>
          </p:nvSpPr>
          <p:spPr bwMode="auto">
            <a:xfrm>
              <a:off x="4684" y="2170"/>
              <a:ext cx="524" cy="417"/>
            </a:xfrm>
            <a:custGeom>
              <a:avLst/>
              <a:gdLst>
                <a:gd name="T0" fmla="*/ 3998 w 4090"/>
                <a:gd name="T1" fmla="*/ 1581 h 2972"/>
                <a:gd name="T2" fmla="*/ 3907 w 4090"/>
                <a:gd name="T3" fmla="*/ 1926 h 2972"/>
                <a:gd name="T4" fmla="*/ 3788 w 4090"/>
                <a:gd name="T5" fmla="*/ 2252 h 2972"/>
                <a:gd name="T6" fmla="*/ 3626 w 4090"/>
                <a:gd name="T7" fmla="*/ 2543 h 2972"/>
                <a:gd name="T8" fmla="*/ 3408 w 4090"/>
                <a:gd name="T9" fmla="*/ 2780 h 2972"/>
                <a:gd name="T10" fmla="*/ 3118 w 4090"/>
                <a:gd name="T11" fmla="*/ 2949 h 2972"/>
                <a:gd name="T12" fmla="*/ 2997 w 4090"/>
                <a:gd name="T13" fmla="*/ 2770 h 2972"/>
                <a:gd name="T14" fmla="*/ 2970 w 4090"/>
                <a:gd name="T15" fmla="*/ 2491 h 2972"/>
                <a:gd name="T16" fmla="*/ 2958 w 4090"/>
                <a:gd name="T17" fmla="*/ 2076 h 2972"/>
                <a:gd name="T18" fmla="*/ 2931 w 4090"/>
                <a:gd name="T19" fmla="*/ 1784 h 2972"/>
                <a:gd name="T20" fmla="*/ 2858 w 4090"/>
                <a:gd name="T21" fmla="*/ 1511 h 2972"/>
                <a:gd name="T22" fmla="*/ 2714 w 4090"/>
                <a:gd name="T23" fmla="*/ 1276 h 2972"/>
                <a:gd name="T24" fmla="*/ 2519 w 4090"/>
                <a:gd name="T25" fmla="*/ 1196 h 2972"/>
                <a:gd name="T26" fmla="*/ 2385 w 4090"/>
                <a:gd name="T27" fmla="*/ 1209 h 2972"/>
                <a:gd name="T28" fmla="*/ 2300 w 4090"/>
                <a:gd name="T29" fmla="*/ 1277 h 2972"/>
                <a:gd name="T30" fmla="*/ 2250 w 4090"/>
                <a:gd name="T31" fmla="*/ 1386 h 2972"/>
                <a:gd name="T32" fmla="*/ 2194 w 4090"/>
                <a:gd name="T33" fmla="*/ 1644 h 2972"/>
                <a:gd name="T34" fmla="*/ 2164 w 4090"/>
                <a:gd name="T35" fmla="*/ 1778 h 2972"/>
                <a:gd name="T36" fmla="*/ 2132 w 4090"/>
                <a:gd name="T37" fmla="*/ 1833 h 2972"/>
                <a:gd name="T38" fmla="*/ 2045 w 4090"/>
                <a:gd name="T39" fmla="*/ 1845 h 2972"/>
                <a:gd name="T40" fmla="*/ 2002 w 4090"/>
                <a:gd name="T41" fmla="*/ 1828 h 2972"/>
                <a:gd name="T42" fmla="*/ 1996 w 4090"/>
                <a:gd name="T43" fmla="*/ 1739 h 2972"/>
                <a:gd name="T44" fmla="*/ 2056 w 4090"/>
                <a:gd name="T45" fmla="*/ 1486 h 2972"/>
                <a:gd name="T46" fmla="*/ 2048 w 4090"/>
                <a:gd name="T47" fmla="*/ 1243 h 2972"/>
                <a:gd name="T48" fmla="*/ 1975 w 4090"/>
                <a:gd name="T49" fmla="*/ 1021 h 2972"/>
                <a:gd name="T50" fmla="*/ 1838 w 4090"/>
                <a:gd name="T51" fmla="*/ 830 h 2972"/>
                <a:gd name="T52" fmla="*/ 1639 w 4090"/>
                <a:gd name="T53" fmla="*/ 677 h 2972"/>
                <a:gd name="T54" fmla="*/ 1379 w 4090"/>
                <a:gd name="T55" fmla="*/ 575 h 2972"/>
                <a:gd name="T56" fmla="*/ 1142 w 4090"/>
                <a:gd name="T57" fmla="*/ 667 h 2972"/>
                <a:gd name="T58" fmla="*/ 1008 w 4090"/>
                <a:gd name="T59" fmla="*/ 834 h 2972"/>
                <a:gd name="T60" fmla="*/ 945 w 4090"/>
                <a:gd name="T61" fmla="*/ 1025 h 2972"/>
                <a:gd name="T62" fmla="*/ 908 w 4090"/>
                <a:gd name="T63" fmla="*/ 1302 h 2972"/>
                <a:gd name="T64" fmla="*/ 875 w 4090"/>
                <a:gd name="T65" fmla="*/ 1489 h 2972"/>
                <a:gd name="T66" fmla="*/ 800 w 4090"/>
                <a:gd name="T67" fmla="*/ 1650 h 2972"/>
                <a:gd name="T68" fmla="*/ 639 w 4090"/>
                <a:gd name="T69" fmla="*/ 1420 h 2972"/>
                <a:gd name="T70" fmla="*/ 442 w 4090"/>
                <a:gd name="T71" fmla="*/ 1123 h 2972"/>
                <a:gd name="T72" fmla="*/ 219 w 4090"/>
                <a:gd name="T73" fmla="*/ 864 h 2972"/>
                <a:gd name="T74" fmla="*/ 60 w 4090"/>
                <a:gd name="T75" fmla="*/ 715 h 2972"/>
                <a:gd name="T76" fmla="*/ 0 w 4090"/>
                <a:gd name="T77" fmla="*/ 634 h 2972"/>
                <a:gd name="T78" fmla="*/ 390 w 4090"/>
                <a:gd name="T79" fmla="*/ 410 h 2972"/>
                <a:gd name="T80" fmla="*/ 714 w 4090"/>
                <a:gd name="T81" fmla="*/ 236 h 2972"/>
                <a:gd name="T82" fmla="*/ 941 w 4090"/>
                <a:gd name="T83" fmla="*/ 154 h 2972"/>
                <a:gd name="T84" fmla="*/ 1176 w 4090"/>
                <a:gd name="T85" fmla="*/ 87 h 2972"/>
                <a:gd name="T86" fmla="*/ 1416 w 4090"/>
                <a:gd name="T87" fmla="*/ 37 h 2972"/>
                <a:gd name="T88" fmla="*/ 1661 w 4090"/>
                <a:gd name="T89" fmla="*/ 7 h 2972"/>
                <a:gd name="T90" fmla="*/ 1909 w 4090"/>
                <a:gd name="T91" fmla="*/ 1 h 2972"/>
                <a:gd name="T92" fmla="*/ 2158 w 4090"/>
                <a:gd name="T93" fmla="*/ 22 h 2972"/>
                <a:gd name="T94" fmla="*/ 2308 w 4090"/>
                <a:gd name="T95" fmla="*/ 88 h 2972"/>
                <a:gd name="T96" fmla="*/ 2543 w 4090"/>
                <a:gd name="T97" fmla="*/ 228 h 2972"/>
                <a:gd name="T98" fmla="*/ 2821 w 4090"/>
                <a:gd name="T99" fmla="*/ 584 h 2972"/>
                <a:gd name="T100" fmla="*/ 3004 w 4090"/>
                <a:gd name="T101" fmla="*/ 782 h 2972"/>
                <a:gd name="T102" fmla="*/ 3198 w 4090"/>
                <a:gd name="T103" fmla="*/ 933 h 2972"/>
                <a:gd name="T104" fmla="*/ 3422 w 4090"/>
                <a:gd name="T105" fmla="*/ 1039 h 2972"/>
                <a:gd name="T106" fmla="*/ 3696 w 4090"/>
                <a:gd name="T107" fmla="*/ 1101 h 2972"/>
                <a:gd name="T108" fmla="*/ 4039 w 4090"/>
                <a:gd name="T109" fmla="*/ 1119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0" h="2972">
                  <a:moveTo>
                    <a:pt x="4090" y="1167"/>
                  </a:moveTo>
                  <a:lnTo>
                    <a:pt x="4059" y="1303"/>
                  </a:lnTo>
                  <a:lnTo>
                    <a:pt x="4030" y="1441"/>
                  </a:lnTo>
                  <a:lnTo>
                    <a:pt x="4014" y="1511"/>
                  </a:lnTo>
                  <a:lnTo>
                    <a:pt x="3998" y="1581"/>
                  </a:lnTo>
                  <a:lnTo>
                    <a:pt x="3981" y="1651"/>
                  </a:lnTo>
                  <a:lnTo>
                    <a:pt x="3964" y="1720"/>
                  </a:lnTo>
                  <a:lnTo>
                    <a:pt x="3946" y="1789"/>
                  </a:lnTo>
                  <a:lnTo>
                    <a:pt x="3927" y="1858"/>
                  </a:lnTo>
                  <a:lnTo>
                    <a:pt x="3907" y="1926"/>
                  </a:lnTo>
                  <a:lnTo>
                    <a:pt x="3886" y="1993"/>
                  </a:lnTo>
                  <a:lnTo>
                    <a:pt x="3863" y="2059"/>
                  </a:lnTo>
                  <a:lnTo>
                    <a:pt x="3840" y="2125"/>
                  </a:lnTo>
                  <a:lnTo>
                    <a:pt x="3815" y="2190"/>
                  </a:lnTo>
                  <a:lnTo>
                    <a:pt x="3788" y="2252"/>
                  </a:lnTo>
                  <a:lnTo>
                    <a:pt x="3760" y="2314"/>
                  </a:lnTo>
                  <a:lnTo>
                    <a:pt x="3729" y="2373"/>
                  </a:lnTo>
                  <a:lnTo>
                    <a:pt x="3697" y="2431"/>
                  </a:lnTo>
                  <a:lnTo>
                    <a:pt x="3662" y="2488"/>
                  </a:lnTo>
                  <a:lnTo>
                    <a:pt x="3626" y="2543"/>
                  </a:lnTo>
                  <a:lnTo>
                    <a:pt x="3587" y="2594"/>
                  </a:lnTo>
                  <a:lnTo>
                    <a:pt x="3547" y="2645"/>
                  </a:lnTo>
                  <a:lnTo>
                    <a:pt x="3502" y="2692"/>
                  </a:lnTo>
                  <a:lnTo>
                    <a:pt x="3457" y="2738"/>
                  </a:lnTo>
                  <a:lnTo>
                    <a:pt x="3408" y="2780"/>
                  </a:lnTo>
                  <a:lnTo>
                    <a:pt x="3356" y="2820"/>
                  </a:lnTo>
                  <a:lnTo>
                    <a:pt x="3301" y="2856"/>
                  </a:lnTo>
                  <a:lnTo>
                    <a:pt x="3243" y="2890"/>
                  </a:lnTo>
                  <a:lnTo>
                    <a:pt x="3182" y="2921"/>
                  </a:lnTo>
                  <a:lnTo>
                    <a:pt x="3118" y="2949"/>
                  </a:lnTo>
                  <a:lnTo>
                    <a:pt x="3050" y="2972"/>
                  </a:lnTo>
                  <a:lnTo>
                    <a:pt x="3033" y="2924"/>
                  </a:lnTo>
                  <a:lnTo>
                    <a:pt x="3019" y="2874"/>
                  </a:lnTo>
                  <a:lnTo>
                    <a:pt x="3007" y="2823"/>
                  </a:lnTo>
                  <a:lnTo>
                    <a:pt x="2997" y="2770"/>
                  </a:lnTo>
                  <a:lnTo>
                    <a:pt x="2988" y="2716"/>
                  </a:lnTo>
                  <a:lnTo>
                    <a:pt x="2982" y="2661"/>
                  </a:lnTo>
                  <a:lnTo>
                    <a:pt x="2977" y="2606"/>
                  </a:lnTo>
                  <a:lnTo>
                    <a:pt x="2974" y="2549"/>
                  </a:lnTo>
                  <a:lnTo>
                    <a:pt x="2970" y="2491"/>
                  </a:lnTo>
                  <a:lnTo>
                    <a:pt x="2968" y="2432"/>
                  </a:lnTo>
                  <a:lnTo>
                    <a:pt x="2966" y="2374"/>
                  </a:lnTo>
                  <a:lnTo>
                    <a:pt x="2965" y="2315"/>
                  </a:lnTo>
                  <a:lnTo>
                    <a:pt x="2962" y="2195"/>
                  </a:lnTo>
                  <a:lnTo>
                    <a:pt x="2958" y="2076"/>
                  </a:lnTo>
                  <a:lnTo>
                    <a:pt x="2956" y="2017"/>
                  </a:lnTo>
                  <a:lnTo>
                    <a:pt x="2951" y="1957"/>
                  </a:lnTo>
                  <a:lnTo>
                    <a:pt x="2946" y="1898"/>
                  </a:lnTo>
                  <a:lnTo>
                    <a:pt x="2940" y="1841"/>
                  </a:lnTo>
                  <a:lnTo>
                    <a:pt x="2931" y="1784"/>
                  </a:lnTo>
                  <a:lnTo>
                    <a:pt x="2921" y="1726"/>
                  </a:lnTo>
                  <a:lnTo>
                    <a:pt x="2909" y="1671"/>
                  </a:lnTo>
                  <a:lnTo>
                    <a:pt x="2895" y="1616"/>
                  </a:lnTo>
                  <a:lnTo>
                    <a:pt x="2878" y="1563"/>
                  </a:lnTo>
                  <a:lnTo>
                    <a:pt x="2858" y="1511"/>
                  </a:lnTo>
                  <a:lnTo>
                    <a:pt x="2836" y="1461"/>
                  </a:lnTo>
                  <a:lnTo>
                    <a:pt x="2810" y="1412"/>
                  </a:lnTo>
                  <a:lnTo>
                    <a:pt x="2782" y="1365"/>
                  </a:lnTo>
                  <a:lnTo>
                    <a:pt x="2750" y="1319"/>
                  </a:lnTo>
                  <a:lnTo>
                    <a:pt x="2714" y="1276"/>
                  </a:lnTo>
                  <a:lnTo>
                    <a:pt x="2674" y="1235"/>
                  </a:lnTo>
                  <a:lnTo>
                    <a:pt x="2630" y="1221"/>
                  </a:lnTo>
                  <a:lnTo>
                    <a:pt x="2590" y="1209"/>
                  </a:lnTo>
                  <a:lnTo>
                    <a:pt x="2553" y="1202"/>
                  </a:lnTo>
                  <a:lnTo>
                    <a:pt x="2519" y="1196"/>
                  </a:lnTo>
                  <a:lnTo>
                    <a:pt x="2487" y="1193"/>
                  </a:lnTo>
                  <a:lnTo>
                    <a:pt x="2458" y="1194"/>
                  </a:lnTo>
                  <a:lnTo>
                    <a:pt x="2431" y="1196"/>
                  </a:lnTo>
                  <a:lnTo>
                    <a:pt x="2407" y="1202"/>
                  </a:lnTo>
                  <a:lnTo>
                    <a:pt x="2385" y="1209"/>
                  </a:lnTo>
                  <a:lnTo>
                    <a:pt x="2363" y="1219"/>
                  </a:lnTo>
                  <a:lnTo>
                    <a:pt x="2345" y="1230"/>
                  </a:lnTo>
                  <a:lnTo>
                    <a:pt x="2328" y="1244"/>
                  </a:lnTo>
                  <a:lnTo>
                    <a:pt x="2314" y="1260"/>
                  </a:lnTo>
                  <a:lnTo>
                    <a:pt x="2300" y="1277"/>
                  </a:lnTo>
                  <a:lnTo>
                    <a:pt x="2287" y="1296"/>
                  </a:lnTo>
                  <a:lnTo>
                    <a:pt x="2277" y="1316"/>
                  </a:lnTo>
                  <a:lnTo>
                    <a:pt x="2267" y="1338"/>
                  </a:lnTo>
                  <a:lnTo>
                    <a:pt x="2257" y="1362"/>
                  </a:lnTo>
                  <a:lnTo>
                    <a:pt x="2250" y="1386"/>
                  </a:lnTo>
                  <a:lnTo>
                    <a:pt x="2243" y="1412"/>
                  </a:lnTo>
                  <a:lnTo>
                    <a:pt x="2229" y="1467"/>
                  </a:lnTo>
                  <a:lnTo>
                    <a:pt x="2217" y="1524"/>
                  </a:lnTo>
                  <a:lnTo>
                    <a:pt x="2206" y="1583"/>
                  </a:lnTo>
                  <a:lnTo>
                    <a:pt x="2194" y="1644"/>
                  </a:lnTo>
                  <a:lnTo>
                    <a:pt x="2188" y="1674"/>
                  </a:lnTo>
                  <a:lnTo>
                    <a:pt x="2180" y="1705"/>
                  </a:lnTo>
                  <a:lnTo>
                    <a:pt x="2172" y="1736"/>
                  </a:lnTo>
                  <a:lnTo>
                    <a:pt x="2163" y="1767"/>
                  </a:lnTo>
                  <a:lnTo>
                    <a:pt x="2164" y="1778"/>
                  </a:lnTo>
                  <a:lnTo>
                    <a:pt x="2166" y="1789"/>
                  </a:lnTo>
                  <a:lnTo>
                    <a:pt x="2166" y="1800"/>
                  </a:lnTo>
                  <a:lnTo>
                    <a:pt x="2167" y="1809"/>
                  </a:lnTo>
                  <a:lnTo>
                    <a:pt x="2149" y="1822"/>
                  </a:lnTo>
                  <a:lnTo>
                    <a:pt x="2132" y="1833"/>
                  </a:lnTo>
                  <a:lnTo>
                    <a:pt x="2117" y="1845"/>
                  </a:lnTo>
                  <a:lnTo>
                    <a:pt x="2102" y="1857"/>
                  </a:lnTo>
                  <a:lnTo>
                    <a:pt x="2081" y="1850"/>
                  </a:lnTo>
                  <a:lnTo>
                    <a:pt x="2061" y="1847"/>
                  </a:lnTo>
                  <a:lnTo>
                    <a:pt x="2045" y="1845"/>
                  </a:lnTo>
                  <a:lnTo>
                    <a:pt x="2030" y="1842"/>
                  </a:lnTo>
                  <a:lnTo>
                    <a:pt x="2022" y="1840"/>
                  </a:lnTo>
                  <a:lnTo>
                    <a:pt x="2015" y="1837"/>
                  </a:lnTo>
                  <a:lnTo>
                    <a:pt x="2009" y="1833"/>
                  </a:lnTo>
                  <a:lnTo>
                    <a:pt x="2002" y="1828"/>
                  </a:lnTo>
                  <a:lnTo>
                    <a:pt x="1996" y="1821"/>
                  </a:lnTo>
                  <a:lnTo>
                    <a:pt x="1989" y="1812"/>
                  </a:lnTo>
                  <a:lnTo>
                    <a:pt x="1983" y="1803"/>
                  </a:lnTo>
                  <a:lnTo>
                    <a:pt x="1977" y="1790"/>
                  </a:lnTo>
                  <a:lnTo>
                    <a:pt x="1996" y="1739"/>
                  </a:lnTo>
                  <a:lnTo>
                    <a:pt x="2014" y="1688"/>
                  </a:lnTo>
                  <a:lnTo>
                    <a:pt x="2029" y="1637"/>
                  </a:lnTo>
                  <a:lnTo>
                    <a:pt x="2040" y="1586"/>
                  </a:lnTo>
                  <a:lnTo>
                    <a:pt x="2049" y="1536"/>
                  </a:lnTo>
                  <a:lnTo>
                    <a:pt x="2056" y="1486"/>
                  </a:lnTo>
                  <a:lnTo>
                    <a:pt x="2059" y="1436"/>
                  </a:lnTo>
                  <a:lnTo>
                    <a:pt x="2060" y="1387"/>
                  </a:lnTo>
                  <a:lnTo>
                    <a:pt x="2059" y="1338"/>
                  </a:lnTo>
                  <a:lnTo>
                    <a:pt x="2055" y="1291"/>
                  </a:lnTo>
                  <a:lnTo>
                    <a:pt x="2048" y="1243"/>
                  </a:lnTo>
                  <a:lnTo>
                    <a:pt x="2038" y="1196"/>
                  </a:lnTo>
                  <a:lnTo>
                    <a:pt x="2027" y="1151"/>
                  </a:lnTo>
                  <a:lnTo>
                    <a:pt x="2012" y="1106"/>
                  </a:lnTo>
                  <a:lnTo>
                    <a:pt x="1995" y="1063"/>
                  </a:lnTo>
                  <a:lnTo>
                    <a:pt x="1975" y="1021"/>
                  </a:lnTo>
                  <a:lnTo>
                    <a:pt x="1952" y="980"/>
                  </a:lnTo>
                  <a:lnTo>
                    <a:pt x="1928" y="940"/>
                  </a:lnTo>
                  <a:lnTo>
                    <a:pt x="1900" y="902"/>
                  </a:lnTo>
                  <a:lnTo>
                    <a:pt x="1871" y="865"/>
                  </a:lnTo>
                  <a:lnTo>
                    <a:pt x="1838" y="830"/>
                  </a:lnTo>
                  <a:lnTo>
                    <a:pt x="1803" y="796"/>
                  </a:lnTo>
                  <a:lnTo>
                    <a:pt x="1766" y="763"/>
                  </a:lnTo>
                  <a:lnTo>
                    <a:pt x="1727" y="733"/>
                  </a:lnTo>
                  <a:lnTo>
                    <a:pt x="1684" y="705"/>
                  </a:lnTo>
                  <a:lnTo>
                    <a:pt x="1639" y="677"/>
                  </a:lnTo>
                  <a:lnTo>
                    <a:pt x="1592" y="653"/>
                  </a:lnTo>
                  <a:lnTo>
                    <a:pt x="1542" y="630"/>
                  </a:lnTo>
                  <a:lnTo>
                    <a:pt x="1490" y="609"/>
                  </a:lnTo>
                  <a:lnTo>
                    <a:pt x="1436" y="591"/>
                  </a:lnTo>
                  <a:lnTo>
                    <a:pt x="1379" y="575"/>
                  </a:lnTo>
                  <a:lnTo>
                    <a:pt x="1321" y="561"/>
                  </a:lnTo>
                  <a:lnTo>
                    <a:pt x="1269" y="586"/>
                  </a:lnTo>
                  <a:lnTo>
                    <a:pt x="1222" y="611"/>
                  </a:lnTo>
                  <a:lnTo>
                    <a:pt x="1180" y="639"/>
                  </a:lnTo>
                  <a:lnTo>
                    <a:pt x="1142" y="667"/>
                  </a:lnTo>
                  <a:lnTo>
                    <a:pt x="1108" y="698"/>
                  </a:lnTo>
                  <a:lnTo>
                    <a:pt x="1078" y="731"/>
                  </a:lnTo>
                  <a:lnTo>
                    <a:pt x="1052" y="764"/>
                  </a:lnTo>
                  <a:lnTo>
                    <a:pt x="1029" y="799"/>
                  </a:lnTo>
                  <a:lnTo>
                    <a:pt x="1008" y="834"/>
                  </a:lnTo>
                  <a:lnTo>
                    <a:pt x="992" y="871"/>
                  </a:lnTo>
                  <a:lnTo>
                    <a:pt x="977" y="908"/>
                  </a:lnTo>
                  <a:lnTo>
                    <a:pt x="964" y="946"/>
                  </a:lnTo>
                  <a:lnTo>
                    <a:pt x="953" y="985"/>
                  </a:lnTo>
                  <a:lnTo>
                    <a:pt x="945" y="1025"/>
                  </a:lnTo>
                  <a:lnTo>
                    <a:pt x="937" y="1064"/>
                  </a:lnTo>
                  <a:lnTo>
                    <a:pt x="931" y="1104"/>
                  </a:lnTo>
                  <a:lnTo>
                    <a:pt x="921" y="1184"/>
                  </a:lnTo>
                  <a:lnTo>
                    <a:pt x="912" y="1263"/>
                  </a:lnTo>
                  <a:lnTo>
                    <a:pt x="908" y="1302"/>
                  </a:lnTo>
                  <a:lnTo>
                    <a:pt x="904" y="1342"/>
                  </a:lnTo>
                  <a:lnTo>
                    <a:pt x="898" y="1380"/>
                  </a:lnTo>
                  <a:lnTo>
                    <a:pt x="892" y="1417"/>
                  </a:lnTo>
                  <a:lnTo>
                    <a:pt x="885" y="1454"/>
                  </a:lnTo>
                  <a:lnTo>
                    <a:pt x="875" y="1489"/>
                  </a:lnTo>
                  <a:lnTo>
                    <a:pt x="864" y="1524"/>
                  </a:lnTo>
                  <a:lnTo>
                    <a:pt x="852" y="1558"/>
                  </a:lnTo>
                  <a:lnTo>
                    <a:pt x="837" y="1590"/>
                  </a:lnTo>
                  <a:lnTo>
                    <a:pt x="820" y="1620"/>
                  </a:lnTo>
                  <a:lnTo>
                    <a:pt x="800" y="1650"/>
                  </a:lnTo>
                  <a:lnTo>
                    <a:pt x="776" y="1678"/>
                  </a:lnTo>
                  <a:lnTo>
                    <a:pt x="731" y="1591"/>
                  </a:lnTo>
                  <a:lnTo>
                    <a:pt x="695" y="1523"/>
                  </a:lnTo>
                  <a:lnTo>
                    <a:pt x="665" y="1468"/>
                  </a:lnTo>
                  <a:lnTo>
                    <a:pt x="639" y="1420"/>
                  </a:lnTo>
                  <a:lnTo>
                    <a:pt x="610" y="1372"/>
                  </a:lnTo>
                  <a:lnTo>
                    <a:pt x="577" y="1320"/>
                  </a:lnTo>
                  <a:lnTo>
                    <a:pt x="538" y="1257"/>
                  </a:lnTo>
                  <a:lnTo>
                    <a:pt x="486" y="1177"/>
                  </a:lnTo>
                  <a:lnTo>
                    <a:pt x="442" y="1123"/>
                  </a:lnTo>
                  <a:lnTo>
                    <a:pt x="392" y="1062"/>
                  </a:lnTo>
                  <a:lnTo>
                    <a:pt x="338" y="997"/>
                  </a:lnTo>
                  <a:lnTo>
                    <a:pt x="280" y="929"/>
                  </a:lnTo>
                  <a:lnTo>
                    <a:pt x="250" y="896"/>
                  </a:lnTo>
                  <a:lnTo>
                    <a:pt x="219" y="864"/>
                  </a:lnTo>
                  <a:lnTo>
                    <a:pt x="188" y="831"/>
                  </a:lnTo>
                  <a:lnTo>
                    <a:pt x="157" y="800"/>
                  </a:lnTo>
                  <a:lnTo>
                    <a:pt x="125" y="770"/>
                  </a:lnTo>
                  <a:lnTo>
                    <a:pt x="93" y="742"/>
                  </a:lnTo>
                  <a:lnTo>
                    <a:pt x="60" y="715"/>
                  </a:lnTo>
                  <a:lnTo>
                    <a:pt x="29" y="692"/>
                  </a:lnTo>
                  <a:lnTo>
                    <a:pt x="21" y="678"/>
                  </a:lnTo>
                  <a:lnTo>
                    <a:pt x="15" y="664"/>
                  </a:lnTo>
                  <a:lnTo>
                    <a:pt x="7" y="649"/>
                  </a:lnTo>
                  <a:lnTo>
                    <a:pt x="0" y="634"/>
                  </a:lnTo>
                  <a:lnTo>
                    <a:pt x="78" y="589"/>
                  </a:lnTo>
                  <a:lnTo>
                    <a:pt x="156" y="546"/>
                  </a:lnTo>
                  <a:lnTo>
                    <a:pt x="234" y="500"/>
                  </a:lnTo>
                  <a:lnTo>
                    <a:pt x="312" y="455"/>
                  </a:lnTo>
                  <a:lnTo>
                    <a:pt x="390" y="410"/>
                  </a:lnTo>
                  <a:lnTo>
                    <a:pt x="468" y="364"/>
                  </a:lnTo>
                  <a:lnTo>
                    <a:pt x="547" y="319"/>
                  </a:lnTo>
                  <a:lnTo>
                    <a:pt x="626" y="272"/>
                  </a:lnTo>
                  <a:lnTo>
                    <a:pt x="669" y="254"/>
                  </a:lnTo>
                  <a:lnTo>
                    <a:pt x="714" y="236"/>
                  </a:lnTo>
                  <a:lnTo>
                    <a:pt x="758" y="219"/>
                  </a:lnTo>
                  <a:lnTo>
                    <a:pt x="804" y="202"/>
                  </a:lnTo>
                  <a:lnTo>
                    <a:pt x="850" y="185"/>
                  </a:lnTo>
                  <a:lnTo>
                    <a:pt x="895" y="169"/>
                  </a:lnTo>
                  <a:lnTo>
                    <a:pt x="941" y="154"/>
                  </a:lnTo>
                  <a:lnTo>
                    <a:pt x="987" y="140"/>
                  </a:lnTo>
                  <a:lnTo>
                    <a:pt x="1034" y="126"/>
                  </a:lnTo>
                  <a:lnTo>
                    <a:pt x="1082" y="112"/>
                  </a:lnTo>
                  <a:lnTo>
                    <a:pt x="1128" y="99"/>
                  </a:lnTo>
                  <a:lnTo>
                    <a:pt x="1176" y="87"/>
                  </a:lnTo>
                  <a:lnTo>
                    <a:pt x="1224" y="75"/>
                  </a:lnTo>
                  <a:lnTo>
                    <a:pt x="1271" y="64"/>
                  </a:lnTo>
                  <a:lnTo>
                    <a:pt x="1319" y="54"/>
                  </a:lnTo>
                  <a:lnTo>
                    <a:pt x="1368" y="45"/>
                  </a:lnTo>
                  <a:lnTo>
                    <a:pt x="1416" y="37"/>
                  </a:lnTo>
                  <a:lnTo>
                    <a:pt x="1465" y="28"/>
                  </a:lnTo>
                  <a:lnTo>
                    <a:pt x="1514" y="22"/>
                  </a:lnTo>
                  <a:lnTo>
                    <a:pt x="1563" y="16"/>
                  </a:lnTo>
                  <a:lnTo>
                    <a:pt x="1612" y="11"/>
                  </a:lnTo>
                  <a:lnTo>
                    <a:pt x="1661" y="7"/>
                  </a:lnTo>
                  <a:lnTo>
                    <a:pt x="1711" y="4"/>
                  </a:lnTo>
                  <a:lnTo>
                    <a:pt x="1760" y="2"/>
                  </a:lnTo>
                  <a:lnTo>
                    <a:pt x="1809" y="0"/>
                  </a:lnTo>
                  <a:lnTo>
                    <a:pt x="1859" y="0"/>
                  </a:lnTo>
                  <a:lnTo>
                    <a:pt x="1909" y="1"/>
                  </a:lnTo>
                  <a:lnTo>
                    <a:pt x="1959" y="3"/>
                  </a:lnTo>
                  <a:lnTo>
                    <a:pt x="2009" y="6"/>
                  </a:lnTo>
                  <a:lnTo>
                    <a:pt x="2058" y="10"/>
                  </a:lnTo>
                  <a:lnTo>
                    <a:pt x="2108" y="16"/>
                  </a:lnTo>
                  <a:lnTo>
                    <a:pt x="2158" y="22"/>
                  </a:lnTo>
                  <a:lnTo>
                    <a:pt x="2184" y="31"/>
                  </a:lnTo>
                  <a:lnTo>
                    <a:pt x="2210" y="41"/>
                  </a:lnTo>
                  <a:lnTo>
                    <a:pt x="2234" y="52"/>
                  </a:lnTo>
                  <a:lnTo>
                    <a:pt x="2260" y="63"/>
                  </a:lnTo>
                  <a:lnTo>
                    <a:pt x="2308" y="88"/>
                  </a:lnTo>
                  <a:lnTo>
                    <a:pt x="2356" y="114"/>
                  </a:lnTo>
                  <a:lnTo>
                    <a:pt x="2403" y="142"/>
                  </a:lnTo>
                  <a:lnTo>
                    <a:pt x="2450" y="169"/>
                  </a:lnTo>
                  <a:lnTo>
                    <a:pt x="2497" y="199"/>
                  </a:lnTo>
                  <a:lnTo>
                    <a:pt x="2543" y="228"/>
                  </a:lnTo>
                  <a:lnTo>
                    <a:pt x="2628" y="339"/>
                  </a:lnTo>
                  <a:lnTo>
                    <a:pt x="2708" y="443"/>
                  </a:lnTo>
                  <a:lnTo>
                    <a:pt x="2746" y="491"/>
                  </a:lnTo>
                  <a:lnTo>
                    <a:pt x="2784" y="539"/>
                  </a:lnTo>
                  <a:lnTo>
                    <a:pt x="2821" y="584"/>
                  </a:lnTo>
                  <a:lnTo>
                    <a:pt x="2858" y="627"/>
                  </a:lnTo>
                  <a:lnTo>
                    <a:pt x="2894" y="669"/>
                  </a:lnTo>
                  <a:lnTo>
                    <a:pt x="2931" y="709"/>
                  </a:lnTo>
                  <a:lnTo>
                    <a:pt x="2967" y="746"/>
                  </a:lnTo>
                  <a:lnTo>
                    <a:pt x="3004" y="782"/>
                  </a:lnTo>
                  <a:lnTo>
                    <a:pt x="3041" y="816"/>
                  </a:lnTo>
                  <a:lnTo>
                    <a:pt x="3080" y="849"/>
                  </a:lnTo>
                  <a:lnTo>
                    <a:pt x="3119" y="878"/>
                  </a:lnTo>
                  <a:lnTo>
                    <a:pt x="3158" y="907"/>
                  </a:lnTo>
                  <a:lnTo>
                    <a:pt x="3198" y="933"/>
                  </a:lnTo>
                  <a:lnTo>
                    <a:pt x="3239" y="959"/>
                  </a:lnTo>
                  <a:lnTo>
                    <a:pt x="3283" y="981"/>
                  </a:lnTo>
                  <a:lnTo>
                    <a:pt x="3327" y="1002"/>
                  </a:lnTo>
                  <a:lnTo>
                    <a:pt x="3374" y="1023"/>
                  </a:lnTo>
                  <a:lnTo>
                    <a:pt x="3422" y="1039"/>
                  </a:lnTo>
                  <a:lnTo>
                    <a:pt x="3473" y="1055"/>
                  </a:lnTo>
                  <a:lnTo>
                    <a:pt x="3524" y="1070"/>
                  </a:lnTo>
                  <a:lnTo>
                    <a:pt x="3580" y="1082"/>
                  </a:lnTo>
                  <a:lnTo>
                    <a:pt x="3636" y="1092"/>
                  </a:lnTo>
                  <a:lnTo>
                    <a:pt x="3696" y="1101"/>
                  </a:lnTo>
                  <a:lnTo>
                    <a:pt x="3759" y="1108"/>
                  </a:lnTo>
                  <a:lnTo>
                    <a:pt x="3824" y="1114"/>
                  </a:lnTo>
                  <a:lnTo>
                    <a:pt x="3892" y="1117"/>
                  </a:lnTo>
                  <a:lnTo>
                    <a:pt x="3964" y="1119"/>
                  </a:lnTo>
                  <a:lnTo>
                    <a:pt x="4039" y="1119"/>
                  </a:lnTo>
                  <a:lnTo>
                    <a:pt x="4051" y="1133"/>
                  </a:lnTo>
                  <a:lnTo>
                    <a:pt x="4064" y="1145"/>
                  </a:lnTo>
                  <a:lnTo>
                    <a:pt x="4076" y="1156"/>
                  </a:lnTo>
                  <a:lnTo>
                    <a:pt x="4090" y="116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1" name="Freeform 17"/>
            <p:cNvSpPr>
              <a:spLocks/>
            </p:cNvSpPr>
            <p:nvPr/>
          </p:nvSpPr>
          <p:spPr bwMode="auto">
            <a:xfrm>
              <a:off x="4829" y="2823"/>
              <a:ext cx="724" cy="660"/>
            </a:xfrm>
            <a:custGeom>
              <a:avLst/>
              <a:gdLst>
                <a:gd name="T0" fmla="*/ 4850 w 5668"/>
                <a:gd name="T1" fmla="*/ 3597 h 4708"/>
                <a:gd name="T2" fmla="*/ 4008 w 5668"/>
                <a:gd name="T3" fmla="*/ 4032 h 4708"/>
                <a:gd name="T4" fmla="*/ 3988 w 5668"/>
                <a:gd name="T5" fmla="*/ 3904 h 4708"/>
                <a:gd name="T6" fmla="*/ 4485 w 5668"/>
                <a:gd name="T7" fmla="*/ 3628 h 4708"/>
                <a:gd name="T8" fmla="*/ 4871 w 5668"/>
                <a:gd name="T9" fmla="*/ 3237 h 4708"/>
                <a:gd name="T10" fmla="*/ 4897 w 5668"/>
                <a:gd name="T11" fmla="*/ 2797 h 4708"/>
                <a:gd name="T12" fmla="*/ 4289 w 5668"/>
                <a:gd name="T13" fmla="*/ 2231 h 4708"/>
                <a:gd name="T14" fmla="*/ 3264 w 5668"/>
                <a:gd name="T15" fmla="*/ 1295 h 4708"/>
                <a:gd name="T16" fmla="*/ 2858 w 5668"/>
                <a:gd name="T17" fmla="*/ 1010 h 4708"/>
                <a:gd name="T18" fmla="*/ 2793 w 5668"/>
                <a:gd name="T19" fmla="*/ 1900 h 4708"/>
                <a:gd name="T20" fmla="*/ 2847 w 5668"/>
                <a:gd name="T21" fmla="*/ 2413 h 4708"/>
                <a:gd name="T22" fmla="*/ 2726 w 5668"/>
                <a:gd name="T23" fmla="*/ 2354 h 4708"/>
                <a:gd name="T24" fmla="*/ 2470 w 5668"/>
                <a:gd name="T25" fmla="*/ 1864 h 4708"/>
                <a:gd name="T26" fmla="*/ 2274 w 5668"/>
                <a:gd name="T27" fmla="*/ 1377 h 4708"/>
                <a:gd name="T28" fmla="*/ 2455 w 5668"/>
                <a:gd name="T29" fmla="*/ 771 h 4708"/>
                <a:gd name="T30" fmla="*/ 2232 w 5668"/>
                <a:gd name="T31" fmla="*/ 650 h 4708"/>
                <a:gd name="T32" fmla="*/ 1904 w 5668"/>
                <a:gd name="T33" fmla="*/ 623 h 4708"/>
                <a:gd name="T34" fmla="*/ 1604 w 5668"/>
                <a:gd name="T35" fmla="*/ 677 h 4708"/>
                <a:gd name="T36" fmla="*/ 1484 w 5668"/>
                <a:gd name="T37" fmla="*/ 824 h 4708"/>
                <a:gd name="T38" fmla="*/ 1743 w 5668"/>
                <a:gd name="T39" fmla="*/ 1378 h 4708"/>
                <a:gd name="T40" fmla="*/ 1882 w 5668"/>
                <a:gd name="T41" fmla="*/ 1606 h 4708"/>
                <a:gd name="T42" fmla="*/ 1880 w 5668"/>
                <a:gd name="T43" fmla="*/ 1682 h 4708"/>
                <a:gd name="T44" fmla="*/ 2004 w 5668"/>
                <a:gd name="T45" fmla="*/ 2085 h 4708"/>
                <a:gd name="T46" fmla="*/ 2248 w 5668"/>
                <a:gd name="T47" fmla="*/ 2631 h 4708"/>
                <a:gd name="T48" fmla="*/ 2534 w 5668"/>
                <a:gd name="T49" fmla="*/ 3137 h 4708"/>
                <a:gd name="T50" fmla="*/ 2845 w 5668"/>
                <a:gd name="T51" fmla="*/ 3642 h 4708"/>
                <a:gd name="T52" fmla="*/ 2898 w 5668"/>
                <a:gd name="T53" fmla="*/ 4069 h 4708"/>
                <a:gd name="T54" fmla="*/ 2697 w 5668"/>
                <a:gd name="T55" fmla="*/ 4123 h 4708"/>
                <a:gd name="T56" fmla="*/ 2513 w 5668"/>
                <a:gd name="T57" fmla="*/ 4062 h 4708"/>
                <a:gd name="T58" fmla="*/ 2292 w 5668"/>
                <a:gd name="T59" fmla="*/ 4113 h 4708"/>
                <a:gd name="T60" fmla="*/ 2079 w 5668"/>
                <a:gd name="T61" fmla="*/ 4341 h 4708"/>
                <a:gd name="T62" fmla="*/ 2094 w 5668"/>
                <a:gd name="T63" fmla="*/ 4652 h 4708"/>
                <a:gd name="T64" fmla="*/ 1838 w 5668"/>
                <a:gd name="T65" fmla="*/ 4708 h 4708"/>
                <a:gd name="T66" fmla="*/ 1697 w 5668"/>
                <a:gd name="T67" fmla="*/ 4663 h 4708"/>
                <a:gd name="T68" fmla="*/ 1709 w 5668"/>
                <a:gd name="T69" fmla="*/ 4462 h 4708"/>
                <a:gd name="T70" fmla="*/ 2008 w 5668"/>
                <a:gd name="T71" fmla="*/ 4062 h 4708"/>
                <a:gd name="T72" fmla="*/ 2153 w 5668"/>
                <a:gd name="T73" fmla="*/ 3611 h 4708"/>
                <a:gd name="T74" fmla="*/ 2029 w 5668"/>
                <a:gd name="T75" fmla="*/ 3138 h 4708"/>
                <a:gd name="T76" fmla="*/ 1501 w 5668"/>
                <a:gd name="T77" fmla="*/ 2774 h 4708"/>
                <a:gd name="T78" fmla="*/ 1421 w 5668"/>
                <a:gd name="T79" fmla="*/ 2407 h 4708"/>
                <a:gd name="T80" fmla="*/ 1415 w 5668"/>
                <a:gd name="T81" fmla="*/ 2145 h 4708"/>
                <a:gd name="T82" fmla="*/ 1249 w 5668"/>
                <a:gd name="T83" fmla="*/ 1920 h 4708"/>
                <a:gd name="T84" fmla="*/ 1133 w 5668"/>
                <a:gd name="T85" fmla="*/ 1696 h 4708"/>
                <a:gd name="T86" fmla="*/ 1238 w 5668"/>
                <a:gd name="T87" fmla="*/ 1300 h 4708"/>
                <a:gd name="T88" fmla="*/ 1293 w 5668"/>
                <a:gd name="T89" fmla="*/ 972 h 4708"/>
                <a:gd name="T90" fmla="*/ 1154 w 5668"/>
                <a:gd name="T91" fmla="*/ 823 h 4708"/>
                <a:gd name="T92" fmla="*/ 890 w 5668"/>
                <a:gd name="T93" fmla="*/ 959 h 4708"/>
                <a:gd name="T94" fmla="*/ 460 w 5668"/>
                <a:gd name="T95" fmla="*/ 1255 h 4708"/>
                <a:gd name="T96" fmla="*/ 309 w 5668"/>
                <a:gd name="T97" fmla="*/ 1284 h 4708"/>
                <a:gd name="T98" fmla="*/ 139 w 5668"/>
                <a:gd name="T99" fmla="*/ 1217 h 4708"/>
                <a:gd name="T100" fmla="*/ 11 w 5668"/>
                <a:gd name="T101" fmla="*/ 1152 h 4708"/>
                <a:gd name="T102" fmla="*/ 675 w 5668"/>
                <a:gd name="T103" fmla="*/ 684 h 4708"/>
                <a:gd name="T104" fmla="*/ 1513 w 5668"/>
                <a:gd name="T105" fmla="*/ 126 h 4708"/>
                <a:gd name="T106" fmla="*/ 1650 w 5668"/>
                <a:gd name="T107" fmla="*/ 361 h 4708"/>
                <a:gd name="T108" fmla="*/ 1805 w 5668"/>
                <a:gd name="T109" fmla="*/ 406 h 4708"/>
                <a:gd name="T110" fmla="*/ 1956 w 5668"/>
                <a:gd name="T111" fmla="*/ 92 h 4708"/>
                <a:gd name="T112" fmla="*/ 2461 w 5668"/>
                <a:gd name="T113" fmla="*/ 309 h 4708"/>
                <a:gd name="T114" fmla="*/ 3063 w 5668"/>
                <a:gd name="T115" fmla="*/ 715 h 4708"/>
                <a:gd name="T116" fmla="*/ 3926 w 5668"/>
                <a:gd name="T117" fmla="*/ 1282 h 4708"/>
                <a:gd name="T118" fmla="*/ 4712 w 5668"/>
                <a:gd name="T119" fmla="*/ 1929 h 4708"/>
                <a:gd name="T120" fmla="*/ 5400 w 5668"/>
                <a:gd name="T121" fmla="*/ 2686 h 4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8" h="4708">
                  <a:moveTo>
                    <a:pt x="5668" y="3066"/>
                  </a:moveTo>
                  <a:lnTo>
                    <a:pt x="5565" y="3138"/>
                  </a:lnTo>
                  <a:lnTo>
                    <a:pt x="5463" y="3208"/>
                  </a:lnTo>
                  <a:lnTo>
                    <a:pt x="5361" y="3276"/>
                  </a:lnTo>
                  <a:lnTo>
                    <a:pt x="5259" y="3343"/>
                  </a:lnTo>
                  <a:lnTo>
                    <a:pt x="5156" y="3409"/>
                  </a:lnTo>
                  <a:lnTo>
                    <a:pt x="5055" y="3473"/>
                  </a:lnTo>
                  <a:lnTo>
                    <a:pt x="4952" y="3536"/>
                  </a:lnTo>
                  <a:lnTo>
                    <a:pt x="4850" y="3597"/>
                  </a:lnTo>
                  <a:lnTo>
                    <a:pt x="4747" y="3658"/>
                  </a:lnTo>
                  <a:lnTo>
                    <a:pt x="4645" y="3717"/>
                  </a:lnTo>
                  <a:lnTo>
                    <a:pt x="4542" y="3775"/>
                  </a:lnTo>
                  <a:lnTo>
                    <a:pt x="4438" y="3833"/>
                  </a:lnTo>
                  <a:lnTo>
                    <a:pt x="4334" y="3889"/>
                  </a:lnTo>
                  <a:lnTo>
                    <a:pt x="4230" y="3944"/>
                  </a:lnTo>
                  <a:lnTo>
                    <a:pt x="4125" y="3998"/>
                  </a:lnTo>
                  <a:lnTo>
                    <a:pt x="4020" y="4051"/>
                  </a:lnTo>
                  <a:lnTo>
                    <a:pt x="4008" y="4032"/>
                  </a:lnTo>
                  <a:lnTo>
                    <a:pt x="3997" y="4013"/>
                  </a:lnTo>
                  <a:lnTo>
                    <a:pt x="3986" y="3993"/>
                  </a:lnTo>
                  <a:lnTo>
                    <a:pt x="3975" y="3974"/>
                  </a:lnTo>
                  <a:lnTo>
                    <a:pt x="3963" y="3953"/>
                  </a:lnTo>
                  <a:lnTo>
                    <a:pt x="3953" y="3932"/>
                  </a:lnTo>
                  <a:lnTo>
                    <a:pt x="3942" y="3911"/>
                  </a:lnTo>
                  <a:lnTo>
                    <a:pt x="3932" y="3890"/>
                  </a:lnTo>
                  <a:lnTo>
                    <a:pt x="3959" y="3897"/>
                  </a:lnTo>
                  <a:lnTo>
                    <a:pt x="3988" y="3904"/>
                  </a:lnTo>
                  <a:lnTo>
                    <a:pt x="4016" y="3909"/>
                  </a:lnTo>
                  <a:lnTo>
                    <a:pt x="4046" y="3912"/>
                  </a:lnTo>
                  <a:lnTo>
                    <a:pt x="4132" y="3861"/>
                  </a:lnTo>
                  <a:lnTo>
                    <a:pt x="4227" y="3803"/>
                  </a:lnTo>
                  <a:lnTo>
                    <a:pt x="4277" y="3771"/>
                  </a:lnTo>
                  <a:lnTo>
                    <a:pt x="4329" y="3737"/>
                  </a:lnTo>
                  <a:lnTo>
                    <a:pt x="4381" y="3702"/>
                  </a:lnTo>
                  <a:lnTo>
                    <a:pt x="4433" y="3666"/>
                  </a:lnTo>
                  <a:lnTo>
                    <a:pt x="4485" y="3628"/>
                  </a:lnTo>
                  <a:lnTo>
                    <a:pt x="4535" y="3589"/>
                  </a:lnTo>
                  <a:lnTo>
                    <a:pt x="4585" y="3548"/>
                  </a:lnTo>
                  <a:lnTo>
                    <a:pt x="4634" y="3507"/>
                  </a:lnTo>
                  <a:lnTo>
                    <a:pt x="4681" y="3464"/>
                  </a:lnTo>
                  <a:lnTo>
                    <a:pt x="4725" y="3420"/>
                  </a:lnTo>
                  <a:lnTo>
                    <a:pt x="4767" y="3376"/>
                  </a:lnTo>
                  <a:lnTo>
                    <a:pt x="4806" y="3330"/>
                  </a:lnTo>
                  <a:lnTo>
                    <a:pt x="4841" y="3285"/>
                  </a:lnTo>
                  <a:lnTo>
                    <a:pt x="4871" y="3237"/>
                  </a:lnTo>
                  <a:lnTo>
                    <a:pt x="4898" y="3189"/>
                  </a:lnTo>
                  <a:lnTo>
                    <a:pt x="4919" y="3141"/>
                  </a:lnTo>
                  <a:lnTo>
                    <a:pt x="4935" y="3093"/>
                  </a:lnTo>
                  <a:lnTo>
                    <a:pt x="4945" y="3044"/>
                  </a:lnTo>
                  <a:lnTo>
                    <a:pt x="4950" y="2995"/>
                  </a:lnTo>
                  <a:lnTo>
                    <a:pt x="4948" y="2945"/>
                  </a:lnTo>
                  <a:lnTo>
                    <a:pt x="4938" y="2896"/>
                  </a:lnTo>
                  <a:lnTo>
                    <a:pt x="4921" y="2847"/>
                  </a:lnTo>
                  <a:lnTo>
                    <a:pt x="4897" y="2797"/>
                  </a:lnTo>
                  <a:lnTo>
                    <a:pt x="4864" y="2747"/>
                  </a:lnTo>
                  <a:lnTo>
                    <a:pt x="4821" y="2698"/>
                  </a:lnTo>
                  <a:lnTo>
                    <a:pt x="4771" y="2649"/>
                  </a:lnTo>
                  <a:lnTo>
                    <a:pt x="4710" y="2601"/>
                  </a:lnTo>
                  <a:lnTo>
                    <a:pt x="4639" y="2552"/>
                  </a:lnTo>
                  <a:lnTo>
                    <a:pt x="4581" y="2501"/>
                  </a:lnTo>
                  <a:lnTo>
                    <a:pt x="4501" y="2428"/>
                  </a:lnTo>
                  <a:lnTo>
                    <a:pt x="4402" y="2337"/>
                  </a:lnTo>
                  <a:lnTo>
                    <a:pt x="4289" y="2231"/>
                  </a:lnTo>
                  <a:lnTo>
                    <a:pt x="4164" y="2112"/>
                  </a:lnTo>
                  <a:lnTo>
                    <a:pt x="4029" y="1986"/>
                  </a:lnTo>
                  <a:lnTo>
                    <a:pt x="3888" y="1856"/>
                  </a:lnTo>
                  <a:lnTo>
                    <a:pt x="3745" y="1723"/>
                  </a:lnTo>
                  <a:lnTo>
                    <a:pt x="3602" y="1592"/>
                  </a:lnTo>
                  <a:lnTo>
                    <a:pt x="3461" y="1467"/>
                  </a:lnTo>
                  <a:lnTo>
                    <a:pt x="3393" y="1406"/>
                  </a:lnTo>
                  <a:lnTo>
                    <a:pt x="3328" y="1349"/>
                  </a:lnTo>
                  <a:lnTo>
                    <a:pt x="3264" y="1295"/>
                  </a:lnTo>
                  <a:lnTo>
                    <a:pt x="3203" y="1244"/>
                  </a:lnTo>
                  <a:lnTo>
                    <a:pt x="3146" y="1197"/>
                  </a:lnTo>
                  <a:lnTo>
                    <a:pt x="3090" y="1154"/>
                  </a:lnTo>
                  <a:lnTo>
                    <a:pt x="3040" y="1116"/>
                  </a:lnTo>
                  <a:lnTo>
                    <a:pt x="2994" y="1083"/>
                  </a:lnTo>
                  <a:lnTo>
                    <a:pt x="2952" y="1055"/>
                  </a:lnTo>
                  <a:lnTo>
                    <a:pt x="2916" y="1033"/>
                  </a:lnTo>
                  <a:lnTo>
                    <a:pt x="2884" y="1018"/>
                  </a:lnTo>
                  <a:lnTo>
                    <a:pt x="2858" y="1010"/>
                  </a:lnTo>
                  <a:lnTo>
                    <a:pt x="2824" y="1030"/>
                  </a:lnTo>
                  <a:lnTo>
                    <a:pt x="2790" y="1050"/>
                  </a:lnTo>
                  <a:lnTo>
                    <a:pt x="2757" y="1068"/>
                  </a:lnTo>
                  <a:lnTo>
                    <a:pt x="2724" y="1085"/>
                  </a:lnTo>
                  <a:lnTo>
                    <a:pt x="2741" y="1296"/>
                  </a:lnTo>
                  <a:lnTo>
                    <a:pt x="2757" y="1480"/>
                  </a:lnTo>
                  <a:lnTo>
                    <a:pt x="2771" y="1642"/>
                  </a:lnTo>
                  <a:lnTo>
                    <a:pt x="2782" y="1780"/>
                  </a:lnTo>
                  <a:lnTo>
                    <a:pt x="2793" y="1900"/>
                  </a:lnTo>
                  <a:lnTo>
                    <a:pt x="2801" y="2001"/>
                  </a:lnTo>
                  <a:lnTo>
                    <a:pt x="2809" y="2087"/>
                  </a:lnTo>
                  <a:lnTo>
                    <a:pt x="2816" y="2158"/>
                  </a:lnTo>
                  <a:lnTo>
                    <a:pt x="2822" y="2218"/>
                  </a:lnTo>
                  <a:lnTo>
                    <a:pt x="2828" y="2268"/>
                  </a:lnTo>
                  <a:lnTo>
                    <a:pt x="2832" y="2310"/>
                  </a:lnTo>
                  <a:lnTo>
                    <a:pt x="2837" y="2348"/>
                  </a:lnTo>
                  <a:lnTo>
                    <a:pt x="2843" y="2381"/>
                  </a:lnTo>
                  <a:lnTo>
                    <a:pt x="2847" y="2413"/>
                  </a:lnTo>
                  <a:lnTo>
                    <a:pt x="2853" y="2446"/>
                  </a:lnTo>
                  <a:lnTo>
                    <a:pt x="2858" y="2481"/>
                  </a:lnTo>
                  <a:lnTo>
                    <a:pt x="2849" y="2494"/>
                  </a:lnTo>
                  <a:lnTo>
                    <a:pt x="2838" y="2508"/>
                  </a:lnTo>
                  <a:lnTo>
                    <a:pt x="2814" y="2477"/>
                  </a:lnTo>
                  <a:lnTo>
                    <a:pt x="2791" y="2447"/>
                  </a:lnTo>
                  <a:lnTo>
                    <a:pt x="2768" y="2416"/>
                  </a:lnTo>
                  <a:lnTo>
                    <a:pt x="2747" y="2386"/>
                  </a:lnTo>
                  <a:lnTo>
                    <a:pt x="2726" y="2354"/>
                  </a:lnTo>
                  <a:lnTo>
                    <a:pt x="2706" y="2323"/>
                  </a:lnTo>
                  <a:lnTo>
                    <a:pt x="2687" y="2291"/>
                  </a:lnTo>
                  <a:lnTo>
                    <a:pt x="2669" y="2260"/>
                  </a:lnTo>
                  <a:lnTo>
                    <a:pt x="2633" y="2196"/>
                  </a:lnTo>
                  <a:lnTo>
                    <a:pt x="2599" y="2130"/>
                  </a:lnTo>
                  <a:lnTo>
                    <a:pt x="2566" y="2064"/>
                  </a:lnTo>
                  <a:lnTo>
                    <a:pt x="2533" y="1999"/>
                  </a:lnTo>
                  <a:lnTo>
                    <a:pt x="2501" y="1932"/>
                  </a:lnTo>
                  <a:lnTo>
                    <a:pt x="2470" y="1864"/>
                  </a:lnTo>
                  <a:lnTo>
                    <a:pt x="2437" y="1796"/>
                  </a:lnTo>
                  <a:lnTo>
                    <a:pt x="2403" y="1728"/>
                  </a:lnTo>
                  <a:lnTo>
                    <a:pt x="2367" y="1660"/>
                  </a:lnTo>
                  <a:lnTo>
                    <a:pt x="2329" y="1591"/>
                  </a:lnTo>
                  <a:lnTo>
                    <a:pt x="2309" y="1557"/>
                  </a:lnTo>
                  <a:lnTo>
                    <a:pt x="2289" y="1522"/>
                  </a:lnTo>
                  <a:lnTo>
                    <a:pt x="2267" y="1488"/>
                  </a:lnTo>
                  <a:lnTo>
                    <a:pt x="2245" y="1453"/>
                  </a:lnTo>
                  <a:lnTo>
                    <a:pt x="2274" y="1377"/>
                  </a:lnTo>
                  <a:lnTo>
                    <a:pt x="2303" y="1300"/>
                  </a:lnTo>
                  <a:lnTo>
                    <a:pt x="2332" y="1223"/>
                  </a:lnTo>
                  <a:lnTo>
                    <a:pt x="2362" y="1145"/>
                  </a:lnTo>
                  <a:lnTo>
                    <a:pt x="2390" y="1068"/>
                  </a:lnTo>
                  <a:lnTo>
                    <a:pt x="2419" y="991"/>
                  </a:lnTo>
                  <a:lnTo>
                    <a:pt x="2447" y="912"/>
                  </a:lnTo>
                  <a:lnTo>
                    <a:pt x="2477" y="835"/>
                  </a:lnTo>
                  <a:lnTo>
                    <a:pt x="2465" y="803"/>
                  </a:lnTo>
                  <a:lnTo>
                    <a:pt x="2455" y="771"/>
                  </a:lnTo>
                  <a:lnTo>
                    <a:pt x="2443" y="738"/>
                  </a:lnTo>
                  <a:lnTo>
                    <a:pt x="2433" y="707"/>
                  </a:lnTo>
                  <a:lnTo>
                    <a:pt x="2409" y="698"/>
                  </a:lnTo>
                  <a:lnTo>
                    <a:pt x="2384" y="689"/>
                  </a:lnTo>
                  <a:lnTo>
                    <a:pt x="2356" y="680"/>
                  </a:lnTo>
                  <a:lnTo>
                    <a:pt x="2328" y="672"/>
                  </a:lnTo>
                  <a:lnTo>
                    <a:pt x="2297" y="664"/>
                  </a:lnTo>
                  <a:lnTo>
                    <a:pt x="2265" y="657"/>
                  </a:lnTo>
                  <a:lnTo>
                    <a:pt x="2232" y="650"/>
                  </a:lnTo>
                  <a:lnTo>
                    <a:pt x="2197" y="644"/>
                  </a:lnTo>
                  <a:lnTo>
                    <a:pt x="2162" y="639"/>
                  </a:lnTo>
                  <a:lnTo>
                    <a:pt x="2126" y="634"/>
                  </a:lnTo>
                  <a:lnTo>
                    <a:pt x="2090" y="630"/>
                  </a:lnTo>
                  <a:lnTo>
                    <a:pt x="2053" y="626"/>
                  </a:lnTo>
                  <a:lnTo>
                    <a:pt x="2016" y="624"/>
                  </a:lnTo>
                  <a:lnTo>
                    <a:pt x="1978" y="623"/>
                  </a:lnTo>
                  <a:lnTo>
                    <a:pt x="1941" y="622"/>
                  </a:lnTo>
                  <a:lnTo>
                    <a:pt x="1904" y="623"/>
                  </a:lnTo>
                  <a:lnTo>
                    <a:pt x="1867" y="624"/>
                  </a:lnTo>
                  <a:lnTo>
                    <a:pt x="1831" y="626"/>
                  </a:lnTo>
                  <a:lnTo>
                    <a:pt x="1795" y="630"/>
                  </a:lnTo>
                  <a:lnTo>
                    <a:pt x="1760" y="635"/>
                  </a:lnTo>
                  <a:lnTo>
                    <a:pt x="1726" y="640"/>
                  </a:lnTo>
                  <a:lnTo>
                    <a:pt x="1694" y="647"/>
                  </a:lnTo>
                  <a:lnTo>
                    <a:pt x="1662" y="656"/>
                  </a:lnTo>
                  <a:lnTo>
                    <a:pt x="1633" y="665"/>
                  </a:lnTo>
                  <a:lnTo>
                    <a:pt x="1604" y="677"/>
                  </a:lnTo>
                  <a:lnTo>
                    <a:pt x="1578" y="689"/>
                  </a:lnTo>
                  <a:lnTo>
                    <a:pt x="1553" y="703"/>
                  </a:lnTo>
                  <a:lnTo>
                    <a:pt x="1531" y="718"/>
                  </a:lnTo>
                  <a:lnTo>
                    <a:pt x="1511" y="735"/>
                  </a:lnTo>
                  <a:lnTo>
                    <a:pt x="1494" y="754"/>
                  </a:lnTo>
                  <a:lnTo>
                    <a:pt x="1479" y="774"/>
                  </a:lnTo>
                  <a:lnTo>
                    <a:pt x="1466" y="796"/>
                  </a:lnTo>
                  <a:lnTo>
                    <a:pt x="1475" y="807"/>
                  </a:lnTo>
                  <a:lnTo>
                    <a:pt x="1484" y="824"/>
                  </a:lnTo>
                  <a:lnTo>
                    <a:pt x="1496" y="848"/>
                  </a:lnTo>
                  <a:lnTo>
                    <a:pt x="1510" y="876"/>
                  </a:lnTo>
                  <a:lnTo>
                    <a:pt x="1542" y="945"/>
                  </a:lnTo>
                  <a:lnTo>
                    <a:pt x="1579" y="1030"/>
                  </a:lnTo>
                  <a:lnTo>
                    <a:pt x="1621" y="1124"/>
                  </a:lnTo>
                  <a:lnTo>
                    <a:pt x="1668" y="1224"/>
                  </a:lnTo>
                  <a:lnTo>
                    <a:pt x="1692" y="1276"/>
                  </a:lnTo>
                  <a:lnTo>
                    <a:pt x="1718" y="1327"/>
                  </a:lnTo>
                  <a:lnTo>
                    <a:pt x="1743" y="1378"/>
                  </a:lnTo>
                  <a:lnTo>
                    <a:pt x="1769" y="1427"/>
                  </a:lnTo>
                  <a:lnTo>
                    <a:pt x="1796" y="1467"/>
                  </a:lnTo>
                  <a:lnTo>
                    <a:pt x="1822" y="1503"/>
                  </a:lnTo>
                  <a:lnTo>
                    <a:pt x="1835" y="1521"/>
                  </a:lnTo>
                  <a:lnTo>
                    <a:pt x="1847" y="1538"/>
                  </a:lnTo>
                  <a:lnTo>
                    <a:pt x="1857" y="1556"/>
                  </a:lnTo>
                  <a:lnTo>
                    <a:pt x="1867" y="1573"/>
                  </a:lnTo>
                  <a:lnTo>
                    <a:pt x="1875" y="1590"/>
                  </a:lnTo>
                  <a:lnTo>
                    <a:pt x="1882" y="1606"/>
                  </a:lnTo>
                  <a:lnTo>
                    <a:pt x="1884" y="1614"/>
                  </a:lnTo>
                  <a:lnTo>
                    <a:pt x="1886" y="1622"/>
                  </a:lnTo>
                  <a:lnTo>
                    <a:pt x="1887" y="1631"/>
                  </a:lnTo>
                  <a:lnTo>
                    <a:pt x="1887" y="1639"/>
                  </a:lnTo>
                  <a:lnTo>
                    <a:pt x="1887" y="1648"/>
                  </a:lnTo>
                  <a:lnTo>
                    <a:pt x="1886" y="1656"/>
                  </a:lnTo>
                  <a:lnTo>
                    <a:pt x="1885" y="1665"/>
                  </a:lnTo>
                  <a:lnTo>
                    <a:pt x="1883" y="1673"/>
                  </a:lnTo>
                  <a:lnTo>
                    <a:pt x="1880" y="1682"/>
                  </a:lnTo>
                  <a:lnTo>
                    <a:pt x="1875" y="1690"/>
                  </a:lnTo>
                  <a:lnTo>
                    <a:pt x="1871" y="1699"/>
                  </a:lnTo>
                  <a:lnTo>
                    <a:pt x="1865" y="1707"/>
                  </a:lnTo>
                  <a:lnTo>
                    <a:pt x="1887" y="1771"/>
                  </a:lnTo>
                  <a:lnTo>
                    <a:pt x="1909" y="1833"/>
                  </a:lnTo>
                  <a:lnTo>
                    <a:pt x="1932" y="1897"/>
                  </a:lnTo>
                  <a:lnTo>
                    <a:pt x="1955" y="1960"/>
                  </a:lnTo>
                  <a:lnTo>
                    <a:pt x="1979" y="2023"/>
                  </a:lnTo>
                  <a:lnTo>
                    <a:pt x="2004" y="2085"/>
                  </a:lnTo>
                  <a:lnTo>
                    <a:pt x="2029" y="2147"/>
                  </a:lnTo>
                  <a:lnTo>
                    <a:pt x="2054" y="2209"/>
                  </a:lnTo>
                  <a:lnTo>
                    <a:pt x="2081" y="2270"/>
                  </a:lnTo>
                  <a:lnTo>
                    <a:pt x="2107" y="2332"/>
                  </a:lnTo>
                  <a:lnTo>
                    <a:pt x="2134" y="2392"/>
                  </a:lnTo>
                  <a:lnTo>
                    <a:pt x="2162" y="2452"/>
                  </a:lnTo>
                  <a:lnTo>
                    <a:pt x="2190" y="2513"/>
                  </a:lnTo>
                  <a:lnTo>
                    <a:pt x="2219" y="2572"/>
                  </a:lnTo>
                  <a:lnTo>
                    <a:pt x="2248" y="2631"/>
                  </a:lnTo>
                  <a:lnTo>
                    <a:pt x="2278" y="2689"/>
                  </a:lnTo>
                  <a:lnTo>
                    <a:pt x="2309" y="2747"/>
                  </a:lnTo>
                  <a:lnTo>
                    <a:pt x="2339" y="2804"/>
                  </a:lnTo>
                  <a:lnTo>
                    <a:pt x="2370" y="2862"/>
                  </a:lnTo>
                  <a:lnTo>
                    <a:pt x="2402" y="2918"/>
                  </a:lnTo>
                  <a:lnTo>
                    <a:pt x="2435" y="2974"/>
                  </a:lnTo>
                  <a:lnTo>
                    <a:pt x="2468" y="3029"/>
                  </a:lnTo>
                  <a:lnTo>
                    <a:pt x="2500" y="3083"/>
                  </a:lnTo>
                  <a:lnTo>
                    <a:pt x="2534" y="3137"/>
                  </a:lnTo>
                  <a:lnTo>
                    <a:pt x="2568" y="3190"/>
                  </a:lnTo>
                  <a:lnTo>
                    <a:pt x="2603" y="3242"/>
                  </a:lnTo>
                  <a:lnTo>
                    <a:pt x="2638" y="3294"/>
                  </a:lnTo>
                  <a:lnTo>
                    <a:pt x="2674" y="3345"/>
                  </a:lnTo>
                  <a:lnTo>
                    <a:pt x="2710" y="3395"/>
                  </a:lnTo>
                  <a:lnTo>
                    <a:pt x="2747" y="3445"/>
                  </a:lnTo>
                  <a:lnTo>
                    <a:pt x="2784" y="3493"/>
                  </a:lnTo>
                  <a:lnTo>
                    <a:pt x="2821" y="3541"/>
                  </a:lnTo>
                  <a:lnTo>
                    <a:pt x="2845" y="3642"/>
                  </a:lnTo>
                  <a:lnTo>
                    <a:pt x="2862" y="3719"/>
                  </a:lnTo>
                  <a:lnTo>
                    <a:pt x="2874" y="3781"/>
                  </a:lnTo>
                  <a:lnTo>
                    <a:pt x="2885" y="3831"/>
                  </a:lnTo>
                  <a:lnTo>
                    <a:pt x="2892" y="3878"/>
                  </a:lnTo>
                  <a:lnTo>
                    <a:pt x="2900" y="3925"/>
                  </a:lnTo>
                  <a:lnTo>
                    <a:pt x="2907" y="3980"/>
                  </a:lnTo>
                  <a:lnTo>
                    <a:pt x="2916" y="4047"/>
                  </a:lnTo>
                  <a:lnTo>
                    <a:pt x="2906" y="4058"/>
                  </a:lnTo>
                  <a:lnTo>
                    <a:pt x="2898" y="4069"/>
                  </a:lnTo>
                  <a:lnTo>
                    <a:pt x="2888" y="4078"/>
                  </a:lnTo>
                  <a:lnTo>
                    <a:pt x="2874" y="4089"/>
                  </a:lnTo>
                  <a:lnTo>
                    <a:pt x="2856" y="4103"/>
                  </a:lnTo>
                  <a:lnTo>
                    <a:pt x="2831" y="4121"/>
                  </a:lnTo>
                  <a:lnTo>
                    <a:pt x="2797" y="4144"/>
                  </a:lnTo>
                  <a:lnTo>
                    <a:pt x="2751" y="4175"/>
                  </a:lnTo>
                  <a:lnTo>
                    <a:pt x="2733" y="4156"/>
                  </a:lnTo>
                  <a:lnTo>
                    <a:pt x="2715" y="4138"/>
                  </a:lnTo>
                  <a:lnTo>
                    <a:pt x="2697" y="4123"/>
                  </a:lnTo>
                  <a:lnTo>
                    <a:pt x="2678" y="4109"/>
                  </a:lnTo>
                  <a:lnTo>
                    <a:pt x="2659" y="4098"/>
                  </a:lnTo>
                  <a:lnTo>
                    <a:pt x="2639" y="4088"/>
                  </a:lnTo>
                  <a:lnTo>
                    <a:pt x="2619" y="4080"/>
                  </a:lnTo>
                  <a:lnTo>
                    <a:pt x="2599" y="4073"/>
                  </a:lnTo>
                  <a:lnTo>
                    <a:pt x="2578" y="4068"/>
                  </a:lnTo>
                  <a:lnTo>
                    <a:pt x="2557" y="4065"/>
                  </a:lnTo>
                  <a:lnTo>
                    <a:pt x="2535" y="4063"/>
                  </a:lnTo>
                  <a:lnTo>
                    <a:pt x="2513" y="4062"/>
                  </a:lnTo>
                  <a:lnTo>
                    <a:pt x="2492" y="4063"/>
                  </a:lnTo>
                  <a:lnTo>
                    <a:pt x="2470" y="4065"/>
                  </a:lnTo>
                  <a:lnTo>
                    <a:pt x="2447" y="4068"/>
                  </a:lnTo>
                  <a:lnTo>
                    <a:pt x="2425" y="4071"/>
                  </a:lnTo>
                  <a:lnTo>
                    <a:pt x="2403" y="4076"/>
                  </a:lnTo>
                  <a:lnTo>
                    <a:pt x="2381" y="4083"/>
                  </a:lnTo>
                  <a:lnTo>
                    <a:pt x="2358" y="4089"/>
                  </a:lnTo>
                  <a:lnTo>
                    <a:pt x="2336" y="4096"/>
                  </a:lnTo>
                  <a:lnTo>
                    <a:pt x="2292" y="4113"/>
                  </a:lnTo>
                  <a:lnTo>
                    <a:pt x="2248" y="4131"/>
                  </a:lnTo>
                  <a:lnTo>
                    <a:pt x="2205" y="4152"/>
                  </a:lnTo>
                  <a:lnTo>
                    <a:pt x="2162" y="4173"/>
                  </a:lnTo>
                  <a:lnTo>
                    <a:pt x="2121" y="4195"/>
                  </a:lnTo>
                  <a:lnTo>
                    <a:pt x="2082" y="4215"/>
                  </a:lnTo>
                  <a:lnTo>
                    <a:pt x="2080" y="4249"/>
                  </a:lnTo>
                  <a:lnTo>
                    <a:pt x="2079" y="4281"/>
                  </a:lnTo>
                  <a:lnTo>
                    <a:pt x="2078" y="4312"/>
                  </a:lnTo>
                  <a:lnTo>
                    <a:pt x="2079" y="4341"/>
                  </a:lnTo>
                  <a:lnTo>
                    <a:pt x="2080" y="4369"/>
                  </a:lnTo>
                  <a:lnTo>
                    <a:pt x="2082" y="4396"/>
                  </a:lnTo>
                  <a:lnTo>
                    <a:pt x="2085" y="4423"/>
                  </a:lnTo>
                  <a:lnTo>
                    <a:pt x="2089" y="4448"/>
                  </a:lnTo>
                  <a:lnTo>
                    <a:pt x="2097" y="4497"/>
                  </a:lnTo>
                  <a:lnTo>
                    <a:pt x="2106" y="4545"/>
                  </a:lnTo>
                  <a:lnTo>
                    <a:pt x="2117" y="4593"/>
                  </a:lnTo>
                  <a:lnTo>
                    <a:pt x="2126" y="4641"/>
                  </a:lnTo>
                  <a:lnTo>
                    <a:pt x="2094" y="4652"/>
                  </a:lnTo>
                  <a:lnTo>
                    <a:pt x="2060" y="4664"/>
                  </a:lnTo>
                  <a:lnTo>
                    <a:pt x="2024" y="4675"/>
                  </a:lnTo>
                  <a:lnTo>
                    <a:pt x="1988" y="4686"/>
                  </a:lnTo>
                  <a:lnTo>
                    <a:pt x="1950" y="4694"/>
                  </a:lnTo>
                  <a:lnTo>
                    <a:pt x="1912" y="4702"/>
                  </a:lnTo>
                  <a:lnTo>
                    <a:pt x="1893" y="4705"/>
                  </a:lnTo>
                  <a:lnTo>
                    <a:pt x="1875" y="4706"/>
                  </a:lnTo>
                  <a:lnTo>
                    <a:pt x="1856" y="4708"/>
                  </a:lnTo>
                  <a:lnTo>
                    <a:pt x="1838" y="4708"/>
                  </a:lnTo>
                  <a:lnTo>
                    <a:pt x="1820" y="4708"/>
                  </a:lnTo>
                  <a:lnTo>
                    <a:pt x="1803" y="4706"/>
                  </a:lnTo>
                  <a:lnTo>
                    <a:pt x="1786" y="4704"/>
                  </a:lnTo>
                  <a:lnTo>
                    <a:pt x="1769" y="4700"/>
                  </a:lnTo>
                  <a:lnTo>
                    <a:pt x="1754" y="4695"/>
                  </a:lnTo>
                  <a:lnTo>
                    <a:pt x="1739" y="4689"/>
                  </a:lnTo>
                  <a:lnTo>
                    <a:pt x="1724" y="4682"/>
                  </a:lnTo>
                  <a:lnTo>
                    <a:pt x="1710" y="4672"/>
                  </a:lnTo>
                  <a:lnTo>
                    <a:pt x="1697" y="4663"/>
                  </a:lnTo>
                  <a:lnTo>
                    <a:pt x="1685" y="4650"/>
                  </a:lnTo>
                  <a:lnTo>
                    <a:pt x="1673" y="4637"/>
                  </a:lnTo>
                  <a:lnTo>
                    <a:pt x="1663" y="4621"/>
                  </a:lnTo>
                  <a:lnTo>
                    <a:pt x="1654" y="4604"/>
                  </a:lnTo>
                  <a:lnTo>
                    <a:pt x="1645" y="4585"/>
                  </a:lnTo>
                  <a:lnTo>
                    <a:pt x="1638" y="4565"/>
                  </a:lnTo>
                  <a:lnTo>
                    <a:pt x="1633" y="4542"/>
                  </a:lnTo>
                  <a:lnTo>
                    <a:pt x="1671" y="4502"/>
                  </a:lnTo>
                  <a:lnTo>
                    <a:pt x="1709" y="4462"/>
                  </a:lnTo>
                  <a:lnTo>
                    <a:pt x="1746" y="4422"/>
                  </a:lnTo>
                  <a:lnTo>
                    <a:pt x="1782" y="4380"/>
                  </a:lnTo>
                  <a:lnTo>
                    <a:pt x="1818" y="4336"/>
                  </a:lnTo>
                  <a:lnTo>
                    <a:pt x="1853" y="4293"/>
                  </a:lnTo>
                  <a:lnTo>
                    <a:pt x="1887" y="4248"/>
                  </a:lnTo>
                  <a:lnTo>
                    <a:pt x="1920" y="4202"/>
                  </a:lnTo>
                  <a:lnTo>
                    <a:pt x="1951" y="4156"/>
                  </a:lnTo>
                  <a:lnTo>
                    <a:pt x="1980" y="4109"/>
                  </a:lnTo>
                  <a:lnTo>
                    <a:pt x="2008" y="4062"/>
                  </a:lnTo>
                  <a:lnTo>
                    <a:pt x="2033" y="4014"/>
                  </a:lnTo>
                  <a:lnTo>
                    <a:pt x="2058" y="3965"/>
                  </a:lnTo>
                  <a:lnTo>
                    <a:pt x="2079" y="3915"/>
                  </a:lnTo>
                  <a:lnTo>
                    <a:pt x="2098" y="3865"/>
                  </a:lnTo>
                  <a:lnTo>
                    <a:pt x="2115" y="3816"/>
                  </a:lnTo>
                  <a:lnTo>
                    <a:pt x="2129" y="3765"/>
                  </a:lnTo>
                  <a:lnTo>
                    <a:pt x="2139" y="3714"/>
                  </a:lnTo>
                  <a:lnTo>
                    <a:pt x="2148" y="3662"/>
                  </a:lnTo>
                  <a:lnTo>
                    <a:pt x="2153" y="3611"/>
                  </a:lnTo>
                  <a:lnTo>
                    <a:pt x="2154" y="3559"/>
                  </a:lnTo>
                  <a:lnTo>
                    <a:pt x="2152" y="3506"/>
                  </a:lnTo>
                  <a:lnTo>
                    <a:pt x="2147" y="3454"/>
                  </a:lnTo>
                  <a:lnTo>
                    <a:pt x="2138" y="3401"/>
                  </a:lnTo>
                  <a:lnTo>
                    <a:pt x="2124" y="3349"/>
                  </a:lnTo>
                  <a:lnTo>
                    <a:pt x="2107" y="3296"/>
                  </a:lnTo>
                  <a:lnTo>
                    <a:pt x="2085" y="3243"/>
                  </a:lnTo>
                  <a:lnTo>
                    <a:pt x="2060" y="3191"/>
                  </a:lnTo>
                  <a:lnTo>
                    <a:pt x="2029" y="3138"/>
                  </a:lnTo>
                  <a:lnTo>
                    <a:pt x="1994" y="3086"/>
                  </a:lnTo>
                  <a:lnTo>
                    <a:pt x="1954" y="3033"/>
                  </a:lnTo>
                  <a:lnTo>
                    <a:pt x="1909" y="2981"/>
                  </a:lnTo>
                  <a:lnTo>
                    <a:pt x="1841" y="2947"/>
                  </a:lnTo>
                  <a:lnTo>
                    <a:pt x="1773" y="2914"/>
                  </a:lnTo>
                  <a:lnTo>
                    <a:pt x="1705" y="2879"/>
                  </a:lnTo>
                  <a:lnTo>
                    <a:pt x="1637" y="2844"/>
                  </a:lnTo>
                  <a:lnTo>
                    <a:pt x="1569" y="2809"/>
                  </a:lnTo>
                  <a:lnTo>
                    <a:pt x="1501" y="2774"/>
                  </a:lnTo>
                  <a:lnTo>
                    <a:pt x="1434" y="2738"/>
                  </a:lnTo>
                  <a:lnTo>
                    <a:pt x="1367" y="2702"/>
                  </a:lnTo>
                  <a:lnTo>
                    <a:pt x="1371" y="2670"/>
                  </a:lnTo>
                  <a:lnTo>
                    <a:pt x="1375" y="2639"/>
                  </a:lnTo>
                  <a:lnTo>
                    <a:pt x="1381" y="2608"/>
                  </a:lnTo>
                  <a:lnTo>
                    <a:pt x="1387" y="2579"/>
                  </a:lnTo>
                  <a:lnTo>
                    <a:pt x="1399" y="2519"/>
                  </a:lnTo>
                  <a:lnTo>
                    <a:pt x="1410" y="2462"/>
                  </a:lnTo>
                  <a:lnTo>
                    <a:pt x="1421" y="2407"/>
                  </a:lnTo>
                  <a:lnTo>
                    <a:pt x="1428" y="2353"/>
                  </a:lnTo>
                  <a:lnTo>
                    <a:pt x="1431" y="2326"/>
                  </a:lnTo>
                  <a:lnTo>
                    <a:pt x="1433" y="2300"/>
                  </a:lnTo>
                  <a:lnTo>
                    <a:pt x="1434" y="2273"/>
                  </a:lnTo>
                  <a:lnTo>
                    <a:pt x="1433" y="2248"/>
                  </a:lnTo>
                  <a:lnTo>
                    <a:pt x="1430" y="2221"/>
                  </a:lnTo>
                  <a:lnTo>
                    <a:pt x="1427" y="2196"/>
                  </a:lnTo>
                  <a:lnTo>
                    <a:pt x="1422" y="2170"/>
                  </a:lnTo>
                  <a:lnTo>
                    <a:pt x="1415" y="2145"/>
                  </a:lnTo>
                  <a:lnTo>
                    <a:pt x="1406" y="2121"/>
                  </a:lnTo>
                  <a:lnTo>
                    <a:pt x="1395" y="2095"/>
                  </a:lnTo>
                  <a:lnTo>
                    <a:pt x="1382" y="2070"/>
                  </a:lnTo>
                  <a:lnTo>
                    <a:pt x="1367" y="2045"/>
                  </a:lnTo>
                  <a:lnTo>
                    <a:pt x="1349" y="2020"/>
                  </a:lnTo>
                  <a:lnTo>
                    <a:pt x="1328" y="1996"/>
                  </a:lnTo>
                  <a:lnTo>
                    <a:pt x="1304" y="1970"/>
                  </a:lnTo>
                  <a:lnTo>
                    <a:pt x="1279" y="1945"/>
                  </a:lnTo>
                  <a:lnTo>
                    <a:pt x="1249" y="1920"/>
                  </a:lnTo>
                  <a:lnTo>
                    <a:pt x="1218" y="1895"/>
                  </a:lnTo>
                  <a:lnTo>
                    <a:pt x="1181" y="1869"/>
                  </a:lnTo>
                  <a:lnTo>
                    <a:pt x="1143" y="1844"/>
                  </a:lnTo>
                  <a:lnTo>
                    <a:pt x="1136" y="1825"/>
                  </a:lnTo>
                  <a:lnTo>
                    <a:pt x="1131" y="1803"/>
                  </a:lnTo>
                  <a:lnTo>
                    <a:pt x="1129" y="1778"/>
                  </a:lnTo>
                  <a:lnTo>
                    <a:pt x="1127" y="1753"/>
                  </a:lnTo>
                  <a:lnTo>
                    <a:pt x="1130" y="1725"/>
                  </a:lnTo>
                  <a:lnTo>
                    <a:pt x="1133" y="1696"/>
                  </a:lnTo>
                  <a:lnTo>
                    <a:pt x="1138" y="1664"/>
                  </a:lnTo>
                  <a:lnTo>
                    <a:pt x="1144" y="1632"/>
                  </a:lnTo>
                  <a:lnTo>
                    <a:pt x="1153" y="1598"/>
                  </a:lnTo>
                  <a:lnTo>
                    <a:pt x="1161" y="1563"/>
                  </a:lnTo>
                  <a:lnTo>
                    <a:pt x="1172" y="1527"/>
                  </a:lnTo>
                  <a:lnTo>
                    <a:pt x="1183" y="1491"/>
                  </a:lnTo>
                  <a:lnTo>
                    <a:pt x="1205" y="1416"/>
                  </a:lnTo>
                  <a:lnTo>
                    <a:pt x="1227" y="1338"/>
                  </a:lnTo>
                  <a:lnTo>
                    <a:pt x="1238" y="1300"/>
                  </a:lnTo>
                  <a:lnTo>
                    <a:pt x="1248" y="1262"/>
                  </a:lnTo>
                  <a:lnTo>
                    <a:pt x="1259" y="1223"/>
                  </a:lnTo>
                  <a:lnTo>
                    <a:pt x="1267" y="1186"/>
                  </a:lnTo>
                  <a:lnTo>
                    <a:pt x="1276" y="1148"/>
                  </a:lnTo>
                  <a:lnTo>
                    <a:pt x="1282" y="1111"/>
                  </a:lnTo>
                  <a:lnTo>
                    <a:pt x="1287" y="1074"/>
                  </a:lnTo>
                  <a:lnTo>
                    <a:pt x="1292" y="1039"/>
                  </a:lnTo>
                  <a:lnTo>
                    <a:pt x="1293" y="1005"/>
                  </a:lnTo>
                  <a:lnTo>
                    <a:pt x="1293" y="972"/>
                  </a:lnTo>
                  <a:lnTo>
                    <a:pt x="1291" y="940"/>
                  </a:lnTo>
                  <a:lnTo>
                    <a:pt x="1286" y="909"/>
                  </a:lnTo>
                  <a:lnTo>
                    <a:pt x="1279" y="880"/>
                  </a:lnTo>
                  <a:lnTo>
                    <a:pt x="1269" y="854"/>
                  </a:lnTo>
                  <a:lnTo>
                    <a:pt x="1256" y="829"/>
                  </a:lnTo>
                  <a:lnTo>
                    <a:pt x="1240" y="805"/>
                  </a:lnTo>
                  <a:lnTo>
                    <a:pt x="1211" y="809"/>
                  </a:lnTo>
                  <a:lnTo>
                    <a:pt x="1183" y="815"/>
                  </a:lnTo>
                  <a:lnTo>
                    <a:pt x="1154" y="823"/>
                  </a:lnTo>
                  <a:lnTo>
                    <a:pt x="1125" y="833"/>
                  </a:lnTo>
                  <a:lnTo>
                    <a:pt x="1097" y="843"/>
                  </a:lnTo>
                  <a:lnTo>
                    <a:pt x="1067" y="856"/>
                  </a:lnTo>
                  <a:lnTo>
                    <a:pt x="1037" y="871"/>
                  </a:lnTo>
                  <a:lnTo>
                    <a:pt x="1008" y="887"/>
                  </a:lnTo>
                  <a:lnTo>
                    <a:pt x="979" y="903"/>
                  </a:lnTo>
                  <a:lnTo>
                    <a:pt x="949" y="921"/>
                  </a:lnTo>
                  <a:lnTo>
                    <a:pt x="920" y="940"/>
                  </a:lnTo>
                  <a:lnTo>
                    <a:pt x="890" y="959"/>
                  </a:lnTo>
                  <a:lnTo>
                    <a:pt x="831" y="999"/>
                  </a:lnTo>
                  <a:lnTo>
                    <a:pt x="772" y="1042"/>
                  </a:lnTo>
                  <a:lnTo>
                    <a:pt x="713" y="1084"/>
                  </a:lnTo>
                  <a:lnTo>
                    <a:pt x="655" y="1126"/>
                  </a:lnTo>
                  <a:lnTo>
                    <a:pt x="598" y="1167"/>
                  </a:lnTo>
                  <a:lnTo>
                    <a:pt x="543" y="1205"/>
                  </a:lnTo>
                  <a:lnTo>
                    <a:pt x="514" y="1223"/>
                  </a:lnTo>
                  <a:lnTo>
                    <a:pt x="488" y="1239"/>
                  </a:lnTo>
                  <a:lnTo>
                    <a:pt x="460" y="1255"/>
                  </a:lnTo>
                  <a:lnTo>
                    <a:pt x="434" y="1268"/>
                  </a:lnTo>
                  <a:lnTo>
                    <a:pt x="407" y="1281"/>
                  </a:lnTo>
                  <a:lnTo>
                    <a:pt x="382" y="1293"/>
                  </a:lnTo>
                  <a:lnTo>
                    <a:pt x="356" y="1302"/>
                  </a:lnTo>
                  <a:lnTo>
                    <a:pt x="332" y="1310"/>
                  </a:lnTo>
                  <a:lnTo>
                    <a:pt x="328" y="1302"/>
                  </a:lnTo>
                  <a:lnTo>
                    <a:pt x="322" y="1296"/>
                  </a:lnTo>
                  <a:lnTo>
                    <a:pt x="316" y="1290"/>
                  </a:lnTo>
                  <a:lnTo>
                    <a:pt x="309" y="1284"/>
                  </a:lnTo>
                  <a:lnTo>
                    <a:pt x="300" y="1278"/>
                  </a:lnTo>
                  <a:lnTo>
                    <a:pt x="291" y="1273"/>
                  </a:lnTo>
                  <a:lnTo>
                    <a:pt x="281" y="1267"/>
                  </a:lnTo>
                  <a:lnTo>
                    <a:pt x="269" y="1262"/>
                  </a:lnTo>
                  <a:lnTo>
                    <a:pt x="246" y="1253"/>
                  </a:lnTo>
                  <a:lnTo>
                    <a:pt x="221" y="1243"/>
                  </a:lnTo>
                  <a:lnTo>
                    <a:pt x="194" y="1235"/>
                  </a:lnTo>
                  <a:lnTo>
                    <a:pt x="167" y="1225"/>
                  </a:lnTo>
                  <a:lnTo>
                    <a:pt x="139" y="1217"/>
                  </a:lnTo>
                  <a:lnTo>
                    <a:pt x="113" y="1207"/>
                  </a:lnTo>
                  <a:lnTo>
                    <a:pt x="87" y="1197"/>
                  </a:lnTo>
                  <a:lnTo>
                    <a:pt x="64" y="1188"/>
                  </a:lnTo>
                  <a:lnTo>
                    <a:pt x="52" y="1183"/>
                  </a:lnTo>
                  <a:lnTo>
                    <a:pt x="43" y="1177"/>
                  </a:lnTo>
                  <a:lnTo>
                    <a:pt x="33" y="1171"/>
                  </a:lnTo>
                  <a:lnTo>
                    <a:pt x="25" y="1165"/>
                  </a:lnTo>
                  <a:lnTo>
                    <a:pt x="17" y="1158"/>
                  </a:lnTo>
                  <a:lnTo>
                    <a:pt x="11" y="1152"/>
                  </a:lnTo>
                  <a:lnTo>
                    <a:pt x="5" y="1144"/>
                  </a:lnTo>
                  <a:lnTo>
                    <a:pt x="0" y="1137"/>
                  </a:lnTo>
                  <a:lnTo>
                    <a:pt x="81" y="1088"/>
                  </a:lnTo>
                  <a:lnTo>
                    <a:pt x="168" y="1032"/>
                  </a:lnTo>
                  <a:lnTo>
                    <a:pt x="261" y="970"/>
                  </a:lnTo>
                  <a:lnTo>
                    <a:pt x="359" y="903"/>
                  </a:lnTo>
                  <a:lnTo>
                    <a:pt x="461" y="833"/>
                  </a:lnTo>
                  <a:lnTo>
                    <a:pt x="567" y="760"/>
                  </a:lnTo>
                  <a:lnTo>
                    <a:pt x="675" y="684"/>
                  </a:lnTo>
                  <a:lnTo>
                    <a:pt x="784" y="608"/>
                  </a:lnTo>
                  <a:lnTo>
                    <a:pt x="894" y="532"/>
                  </a:lnTo>
                  <a:lnTo>
                    <a:pt x="1005" y="456"/>
                  </a:lnTo>
                  <a:lnTo>
                    <a:pt x="1113" y="382"/>
                  </a:lnTo>
                  <a:lnTo>
                    <a:pt x="1219" y="312"/>
                  </a:lnTo>
                  <a:lnTo>
                    <a:pt x="1321" y="246"/>
                  </a:lnTo>
                  <a:lnTo>
                    <a:pt x="1420" y="183"/>
                  </a:lnTo>
                  <a:lnTo>
                    <a:pt x="1466" y="153"/>
                  </a:lnTo>
                  <a:lnTo>
                    <a:pt x="1513" y="126"/>
                  </a:lnTo>
                  <a:lnTo>
                    <a:pt x="1558" y="100"/>
                  </a:lnTo>
                  <a:lnTo>
                    <a:pt x="1600" y="76"/>
                  </a:lnTo>
                  <a:lnTo>
                    <a:pt x="1607" y="127"/>
                  </a:lnTo>
                  <a:lnTo>
                    <a:pt x="1614" y="176"/>
                  </a:lnTo>
                  <a:lnTo>
                    <a:pt x="1620" y="221"/>
                  </a:lnTo>
                  <a:lnTo>
                    <a:pt x="1627" y="264"/>
                  </a:lnTo>
                  <a:lnTo>
                    <a:pt x="1636" y="305"/>
                  </a:lnTo>
                  <a:lnTo>
                    <a:pt x="1644" y="343"/>
                  </a:lnTo>
                  <a:lnTo>
                    <a:pt x="1650" y="361"/>
                  </a:lnTo>
                  <a:lnTo>
                    <a:pt x="1656" y="379"/>
                  </a:lnTo>
                  <a:lnTo>
                    <a:pt x="1661" y="396"/>
                  </a:lnTo>
                  <a:lnTo>
                    <a:pt x="1669" y="412"/>
                  </a:lnTo>
                  <a:lnTo>
                    <a:pt x="1694" y="414"/>
                  </a:lnTo>
                  <a:lnTo>
                    <a:pt x="1716" y="414"/>
                  </a:lnTo>
                  <a:lnTo>
                    <a:pt x="1738" y="414"/>
                  </a:lnTo>
                  <a:lnTo>
                    <a:pt x="1759" y="413"/>
                  </a:lnTo>
                  <a:lnTo>
                    <a:pt x="1781" y="410"/>
                  </a:lnTo>
                  <a:lnTo>
                    <a:pt x="1805" y="406"/>
                  </a:lnTo>
                  <a:lnTo>
                    <a:pt x="1833" y="398"/>
                  </a:lnTo>
                  <a:lnTo>
                    <a:pt x="1867" y="389"/>
                  </a:lnTo>
                  <a:lnTo>
                    <a:pt x="1882" y="352"/>
                  </a:lnTo>
                  <a:lnTo>
                    <a:pt x="1894" y="321"/>
                  </a:lnTo>
                  <a:lnTo>
                    <a:pt x="1905" y="291"/>
                  </a:lnTo>
                  <a:lnTo>
                    <a:pt x="1915" y="257"/>
                  </a:lnTo>
                  <a:lnTo>
                    <a:pt x="1926" y="216"/>
                  </a:lnTo>
                  <a:lnTo>
                    <a:pt x="1939" y="163"/>
                  </a:lnTo>
                  <a:lnTo>
                    <a:pt x="1956" y="92"/>
                  </a:lnTo>
                  <a:lnTo>
                    <a:pt x="1977" y="0"/>
                  </a:lnTo>
                  <a:lnTo>
                    <a:pt x="1996" y="8"/>
                  </a:lnTo>
                  <a:lnTo>
                    <a:pt x="2031" y="29"/>
                  </a:lnTo>
                  <a:lnTo>
                    <a:pt x="2081" y="60"/>
                  </a:lnTo>
                  <a:lnTo>
                    <a:pt x="2142" y="99"/>
                  </a:lnTo>
                  <a:lnTo>
                    <a:pt x="2213" y="145"/>
                  </a:lnTo>
                  <a:lnTo>
                    <a:pt x="2292" y="197"/>
                  </a:lnTo>
                  <a:lnTo>
                    <a:pt x="2375" y="252"/>
                  </a:lnTo>
                  <a:lnTo>
                    <a:pt x="2461" y="309"/>
                  </a:lnTo>
                  <a:lnTo>
                    <a:pt x="2548" y="367"/>
                  </a:lnTo>
                  <a:lnTo>
                    <a:pt x="2632" y="424"/>
                  </a:lnTo>
                  <a:lnTo>
                    <a:pt x="2712" y="479"/>
                  </a:lnTo>
                  <a:lnTo>
                    <a:pt x="2785" y="529"/>
                  </a:lnTo>
                  <a:lnTo>
                    <a:pt x="2849" y="573"/>
                  </a:lnTo>
                  <a:lnTo>
                    <a:pt x="2902" y="610"/>
                  </a:lnTo>
                  <a:lnTo>
                    <a:pt x="2941" y="638"/>
                  </a:lnTo>
                  <a:lnTo>
                    <a:pt x="2963" y="656"/>
                  </a:lnTo>
                  <a:lnTo>
                    <a:pt x="3063" y="715"/>
                  </a:lnTo>
                  <a:lnTo>
                    <a:pt x="3163" y="776"/>
                  </a:lnTo>
                  <a:lnTo>
                    <a:pt x="3260" y="836"/>
                  </a:lnTo>
                  <a:lnTo>
                    <a:pt x="3358" y="897"/>
                  </a:lnTo>
                  <a:lnTo>
                    <a:pt x="3455" y="960"/>
                  </a:lnTo>
                  <a:lnTo>
                    <a:pt x="3550" y="1023"/>
                  </a:lnTo>
                  <a:lnTo>
                    <a:pt x="3646" y="1086"/>
                  </a:lnTo>
                  <a:lnTo>
                    <a:pt x="3740" y="1151"/>
                  </a:lnTo>
                  <a:lnTo>
                    <a:pt x="3833" y="1217"/>
                  </a:lnTo>
                  <a:lnTo>
                    <a:pt x="3926" y="1282"/>
                  </a:lnTo>
                  <a:lnTo>
                    <a:pt x="4017" y="1350"/>
                  </a:lnTo>
                  <a:lnTo>
                    <a:pt x="4109" y="1418"/>
                  </a:lnTo>
                  <a:lnTo>
                    <a:pt x="4198" y="1488"/>
                  </a:lnTo>
                  <a:lnTo>
                    <a:pt x="4287" y="1558"/>
                  </a:lnTo>
                  <a:lnTo>
                    <a:pt x="4374" y="1630"/>
                  </a:lnTo>
                  <a:lnTo>
                    <a:pt x="4460" y="1702"/>
                  </a:lnTo>
                  <a:lnTo>
                    <a:pt x="4546" y="1776"/>
                  </a:lnTo>
                  <a:lnTo>
                    <a:pt x="4630" y="1853"/>
                  </a:lnTo>
                  <a:lnTo>
                    <a:pt x="4712" y="1929"/>
                  </a:lnTo>
                  <a:lnTo>
                    <a:pt x="4794" y="2007"/>
                  </a:lnTo>
                  <a:lnTo>
                    <a:pt x="4874" y="2087"/>
                  </a:lnTo>
                  <a:lnTo>
                    <a:pt x="4954" y="2167"/>
                  </a:lnTo>
                  <a:lnTo>
                    <a:pt x="5032" y="2250"/>
                  </a:lnTo>
                  <a:lnTo>
                    <a:pt x="5109" y="2334"/>
                  </a:lnTo>
                  <a:lnTo>
                    <a:pt x="5184" y="2420"/>
                  </a:lnTo>
                  <a:lnTo>
                    <a:pt x="5257" y="2507"/>
                  </a:lnTo>
                  <a:lnTo>
                    <a:pt x="5330" y="2596"/>
                  </a:lnTo>
                  <a:lnTo>
                    <a:pt x="5400" y="2686"/>
                  </a:lnTo>
                  <a:lnTo>
                    <a:pt x="5470" y="2779"/>
                  </a:lnTo>
                  <a:lnTo>
                    <a:pt x="5538" y="2872"/>
                  </a:lnTo>
                  <a:lnTo>
                    <a:pt x="5603" y="2969"/>
                  </a:lnTo>
                  <a:lnTo>
                    <a:pt x="5668" y="3066"/>
                  </a:ln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2" name="Freeform 18"/>
            <p:cNvSpPr>
              <a:spLocks/>
            </p:cNvSpPr>
            <p:nvPr/>
          </p:nvSpPr>
          <p:spPr bwMode="auto">
            <a:xfrm>
              <a:off x="4767" y="2277"/>
              <a:ext cx="298" cy="536"/>
            </a:xfrm>
            <a:custGeom>
              <a:avLst/>
              <a:gdLst>
                <a:gd name="T0" fmla="*/ 2097 w 2333"/>
                <a:gd name="T1" fmla="*/ 1103 h 3835"/>
                <a:gd name="T2" fmla="*/ 2169 w 2333"/>
                <a:gd name="T3" fmla="*/ 1598 h 3835"/>
                <a:gd name="T4" fmla="*/ 2241 w 2333"/>
                <a:gd name="T5" fmla="*/ 2091 h 3835"/>
                <a:gd name="T6" fmla="*/ 2314 w 2333"/>
                <a:gd name="T7" fmla="*/ 2582 h 3835"/>
                <a:gd name="T8" fmla="*/ 2329 w 2333"/>
                <a:gd name="T9" fmla="*/ 2932 h 3835"/>
                <a:gd name="T10" fmla="*/ 2319 w 2333"/>
                <a:gd name="T11" fmla="*/ 3222 h 3835"/>
                <a:gd name="T12" fmla="*/ 2305 w 2333"/>
                <a:gd name="T13" fmla="*/ 3500 h 3835"/>
                <a:gd name="T14" fmla="*/ 2282 w 2333"/>
                <a:gd name="T15" fmla="*/ 3769 h 3835"/>
                <a:gd name="T16" fmla="*/ 2249 w 2333"/>
                <a:gd name="T17" fmla="*/ 3717 h 3835"/>
                <a:gd name="T18" fmla="*/ 2217 w 2333"/>
                <a:gd name="T19" fmla="*/ 3558 h 3835"/>
                <a:gd name="T20" fmla="*/ 2138 w 2333"/>
                <a:gd name="T21" fmla="*/ 3300 h 3835"/>
                <a:gd name="T22" fmla="*/ 2082 w 2333"/>
                <a:gd name="T23" fmla="*/ 3165 h 3835"/>
                <a:gd name="T24" fmla="*/ 2020 w 2333"/>
                <a:gd name="T25" fmla="*/ 3056 h 3835"/>
                <a:gd name="T26" fmla="*/ 1946 w 2333"/>
                <a:gd name="T27" fmla="*/ 2968 h 3835"/>
                <a:gd name="T28" fmla="*/ 1854 w 2333"/>
                <a:gd name="T29" fmla="*/ 2894 h 3835"/>
                <a:gd name="T30" fmla="*/ 1735 w 2333"/>
                <a:gd name="T31" fmla="*/ 2830 h 3835"/>
                <a:gd name="T32" fmla="*/ 1586 w 2333"/>
                <a:gd name="T33" fmla="*/ 2768 h 3835"/>
                <a:gd name="T34" fmla="*/ 1409 w 2333"/>
                <a:gd name="T35" fmla="*/ 2702 h 3835"/>
                <a:gd name="T36" fmla="*/ 1266 w 2333"/>
                <a:gd name="T37" fmla="*/ 2615 h 3835"/>
                <a:gd name="T38" fmla="*/ 1141 w 2333"/>
                <a:gd name="T39" fmla="*/ 2514 h 3835"/>
                <a:gd name="T40" fmla="*/ 1030 w 2333"/>
                <a:gd name="T41" fmla="*/ 2403 h 3835"/>
                <a:gd name="T42" fmla="*/ 928 w 2333"/>
                <a:gd name="T43" fmla="*/ 2281 h 3835"/>
                <a:gd name="T44" fmla="*/ 811 w 2333"/>
                <a:gd name="T45" fmla="*/ 2115 h 3835"/>
                <a:gd name="T46" fmla="*/ 624 w 2333"/>
                <a:gd name="T47" fmla="*/ 1827 h 3835"/>
                <a:gd name="T48" fmla="*/ 537 w 2333"/>
                <a:gd name="T49" fmla="*/ 1718 h 3835"/>
                <a:gd name="T50" fmla="*/ 466 w 2333"/>
                <a:gd name="T51" fmla="*/ 1675 h 3835"/>
                <a:gd name="T52" fmla="*/ 308 w 2333"/>
                <a:gd name="T53" fmla="*/ 1606 h 3835"/>
                <a:gd name="T54" fmla="*/ 127 w 2333"/>
                <a:gd name="T55" fmla="*/ 1532 h 3835"/>
                <a:gd name="T56" fmla="*/ 42 w 2333"/>
                <a:gd name="T57" fmla="*/ 1492 h 3835"/>
                <a:gd name="T58" fmla="*/ 4 w 2333"/>
                <a:gd name="T59" fmla="*/ 1463 h 3835"/>
                <a:gd name="T60" fmla="*/ 127 w 2333"/>
                <a:gd name="T61" fmla="*/ 1226 h 3835"/>
                <a:gd name="T62" fmla="*/ 289 w 2333"/>
                <a:gd name="T63" fmla="*/ 918 h 3835"/>
                <a:gd name="T64" fmla="*/ 384 w 2333"/>
                <a:gd name="T65" fmla="*/ 708 h 3835"/>
                <a:gd name="T66" fmla="*/ 452 w 2333"/>
                <a:gd name="T67" fmla="*/ 524 h 3835"/>
                <a:gd name="T68" fmla="*/ 515 w 2333"/>
                <a:gd name="T69" fmla="*/ 322 h 3835"/>
                <a:gd name="T70" fmla="*/ 570 w 2333"/>
                <a:gd name="T71" fmla="*/ 94 h 3835"/>
                <a:gd name="T72" fmla="*/ 661 w 2333"/>
                <a:gd name="T73" fmla="*/ 6 h 3835"/>
                <a:gd name="T74" fmla="*/ 762 w 2333"/>
                <a:gd name="T75" fmla="*/ 1 h 3835"/>
                <a:gd name="T76" fmla="*/ 858 w 2333"/>
                <a:gd name="T77" fmla="*/ 24 h 3835"/>
                <a:gd name="T78" fmla="*/ 949 w 2333"/>
                <a:gd name="T79" fmla="*/ 73 h 3835"/>
                <a:gd name="T80" fmla="*/ 1033 w 2333"/>
                <a:gd name="T81" fmla="*/ 139 h 3835"/>
                <a:gd name="T82" fmla="*/ 1108 w 2333"/>
                <a:gd name="T83" fmla="*/ 219 h 3835"/>
                <a:gd name="T84" fmla="*/ 1173 w 2333"/>
                <a:gd name="T85" fmla="*/ 307 h 3835"/>
                <a:gd name="T86" fmla="*/ 1226 w 2333"/>
                <a:gd name="T87" fmla="*/ 397 h 3835"/>
                <a:gd name="T88" fmla="*/ 1242 w 2333"/>
                <a:gd name="T89" fmla="*/ 499 h 3835"/>
                <a:gd name="T90" fmla="*/ 1235 w 2333"/>
                <a:gd name="T91" fmla="*/ 609 h 3835"/>
                <a:gd name="T92" fmla="*/ 1206 w 2333"/>
                <a:gd name="T93" fmla="*/ 805 h 3835"/>
                <a:gd name="T94" fmla="*/ 1180 w 2333"/>
                <a:gd name="T95" fmla="*/ 988 h 3835"/>
                <a:gd name="T96" fmla="*/ 1181 w 2333"/>
                <a:gd name="T97" fmla="*/ 1077 h 3835"/>
                <a:gd name="T98" fmla="*/ 1201 w 2333"/>
                <a:gd name="T99" fmla="*/ 1150 h 3835"/>
                <a:gd name="T100" fmla="*/ 1247 w 2333"/>
                <a:gd name="T101" fmla="*/ 1186 h 3835"/>
                <a:gd name="T102" fmla="*/ 1300 w 2333"/>
                <a:gd name="T103" fmla="*/ 1202 h 3835"/>
                <a:gd name="T104" fmla="*/ 1384 w 2333"/>
                <a:gd name="T105" fmla="*/ 1237 h 3835"/>
                <a:gd name="T106" fmla="*/ 1479 w 2333"/>
                <a:gd name="T107" fmla="*/ 1266 h 3835"/>
                <a:gd name="T108" fmla="*/ 1559 w 2333"/>
                <a:gd name="T109" fmla="*/ 1282 h 3835"/>
                <a:gd name="T110" fmla="*/ 1611 w 2333"/>
                <a:gd name="T111" fmla="*/ 1233 h 3835"/>
                <a:gd name="T112" fmla="*/ 1652 w 2333"/>
                <a:gd name="T113" fmla="*/ 1160 h 3835"/>
                <a:gd name="T114" fmla="*/ 1683 w 2333"/>
                <a:gd name="T115" fmla="*/ 1081 h 3835"/>
                <a:gd name="T116" fmla="*/ 1732 w 2333"/>
                <a:gd name="T117" fmla="*/ 885 h 3835"/>
                <a:gd name="T118" fmla="*/ 1783 w 2333"/>
                <a:gd name="T119" fmla="*/ 655 h 3835"/>
                <a:gd name="T120" fmla="*/ 1868 w 2333"/>
                <a:gd name="T121" fmla="*/ 579 h 3835"/>
                <a:gd name="T122" fmla="*/ 1947 w 2333"/>
                <a:gd name="T123" fmla="*/ 632 h 3835"/>
                <a:gd name="T124" fmla="*/ 2022 w 2333"/>
                <a:gd name="T125" fmla="*/ 71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3" h="3835">
                  <a:moveTo>
                    <a:pt x="2043" y="732"/>
                  </a:moveTo>
                  <a:lnTo>
                    <a:pt x="2061" y="856"/>
                  </a:lnTo>
                  <a:lnTo>
                    <a:pt x="2079" y="980"/>
                  </a:lnTo>
                  <a:lnTo>
                    <a:pt x="2097" y="1103"/>
                  </a:lnTo>
                  <a:lnTo>
                    <a:pt x="2115" y="1227"/>
                  </a:lnTo>
                  <a:lnTo>
                    <a:pt x="2133" y="1351"/>
                  </a:lnTo>
                  <a:lnTo>
                    <a:pt x="2151" y="1474"/>
                  </a:lnTo>
                  <a:lnTo>
                    <a:pt x="2169" y="1598"/>
                  </a:lnTo>
                  <a:lnTo>
                    <a:pt x="2187" y="1721"/>
                  </a:lnTo>
                  <a:lnTo>
                    <a:pt x="2205" y="1844"/>
                  </a:lnTo>
                  <a:lnTo>
                    <a:pt x="2223" y="1968"/>
                  </a:lnTo>
                  <a:lnTo>
                    <a:pt x="2241" y="2091"/>
                  </a:lnTo>
                  <a:lnTo>
                    <a:pt x="2260" y="2214"/>
                  </a:lnTo>
                  <a:lnTo>
                    <a:pt x="2278" y="2337"/>
                  </a:lnTo>
                  <a:lnTo>
                    <a:pt x="2296" y="2459"/>
                  </a:lnTo>
                  <a:lnTo>
                    <a:pt x="2314" y="2582"/>
                  </a:lnTo>
                  <a:lnTo>
                    <a:pt x="2333" y="2705"/>
                  </a:lnTo>
                  <a:lnTo>
                    <a:pt x="2332" y="2781"/>
                  </a:lnTo>
                  <a:lnTo>
                    <a:pt x="2330" y="2856"/>
                  </a:lnTo>
                  <a:lnTo>
                    <a:pt x="2329" y="2932"/>
                  </a:lnTo>
                  <a:lnTo>
                    <a:pt x="2326" y="3005"/>
                  </a:lnTo>
                  <a:lnTo>
                    <a:pt x="2324" y="3078"/>
                  </a:lnTo>
                  <a:lnTo>
                    <a:pt x="2322" y="3150"/>
                  </a:lnTo>
                  <a:lnTo>
                    <a:pt x="2319" y="3222"/>
                  </a:lnTo>
                  <a:lnTo>
                    <a:pt x="2317" y="3292"/>
                  </a:lnTo>
                  <a:lnTo>
                    <a:pt x="2313" y="3362"/>
                  </a:lnTo>
                  <a:lnTo>
                    <a:pt x="2310" y="3432"/>
                  </a:lnTo>
                  <a:lnTo>
                    <a:pt x="2305" y="3500"/>
                  </a:lnTo>
                  <a:lnTo>
                    <a:pt x="2300" y="3569"/>
                  </a:lnTo>
                  <a:lnTo>
                    <a:pt x="2295" y="3635"/>
                  </a:lnTo>
                  <a:lnTo>
                    <a:pt x="2288" y="3702"/>
                  </a:lnTo>
                  <a:lnTo>
                    <a:pt x="2282" y="3769"/>
                  </a:lnTo>
                  <a:lnTo>
                    <a:pt x="2275" y="3835"/>
                  </a:lnTo>
                  <a:lnTo>
                    <a:pt x="2266" y="3795"/>
                  </a:lnTo>
                  <a:lnTo>
                    <a:pt x="2258" y="3756"/>
                  </a:lnTo>
                  <a:lnTo>
                    <a:pt x="2249" y="3717"/>
                  </a:lnTo>
                  <a:lnTo>
                    <a:pt x="2241" y="3678"/>
                  </a:lnTo>
                  <a:lnTo>
                    <a:pt x="2233" y="3638"/>
                  </a:lnTo>
                  <a:lnTo>
                    <a:pt x="2225" y="3598"/>
                  </a:lnTo>
                  <a:lnTo>
                    <a:pt x="2217" y="3558"/>
                  </a:lnTo>
                  <a:lnTo>
                    <a:pt x="2211" y="3518"/>
                  </a:lnTo>
                  <a:lnTo>
                    <a:pt x="2180" y="3424"/>
                  </a:lnTo>
                  <a:lnTo>
                    <a:pt x="2153" y="3340"/>
                  </a:lnTo>
                  <a:lnTo>
                    <a:pt x="2138" y="3300"/>
                  </a:lnTo>
                  <a:lnTo>
                    <a:pt x="2124" y="3264"/>
                  </a:lnTo>
                  <a:lnTo>
                    <a:pt x="2110" y="3229"/>
                  </a:lnTo>
                  <a:lnTo>
                    <a:pt x="2097" y="3196"/>
                  </a:lnTo>
                  <a:lnTo>
                    <a:pt x="2082" y="3165"/>
                  </a:lnTo>
                  <a:lnTo>
                    <a:pt x="2068" y="3135"/>
                  </a:lnTo>
                  <a:lnTo>
                    <a:pt x="2052" y="3108"/>
                  </a:lnTo>
                  <a:lnTo>
                    <a:pt x="2037" y="3081"/>
                  </a:lnTo>
                  <a:lnTo>
                    <a:pt x="2020" y="3056"/>
                  </a:lnTo>
                  <a:lnTo>
                    <a:pt x="2003" y="3032"/>
                  </a:lnTo>
                  <a:lnTo>
                    <a:pt x="1985" y="3009"/>
                  </a:lnTo>
                  <a:lnTo>
                    <a:pt x="1966" y="2988"/>
                  </a:lnTo>
                  <a:lnTo>
                    <a:pt x="1946" y="2968"/>
                  </a:lnTo>
                  <a:lnTo>
                    <a:pt x="1925" y="2947"/>
                  </a:lnTo>
                  <a:lnTo>
                    <a:pt x="1903" y="2929"/>
                  </a:lnTo>
                  <a:lnTo>
                    <a:pt x="1879" y="2911"/>
                  </a:lnTo>
                  <a:lnTo>
                    <a:pt x="1854" y="2894"/>
                  </a:lnTo>
                  <a:lnTo>
                    <a:pt x="1826" y="2878"/>
                  </a:lnTo>
                  <a:lnTo>
                    <a:pt x="1798" y="2862"/>
                  </a:lnTo>
                  <a:lnTo>
                    <a:pt x="1768" y="2846"/>
                  </a:lnTo>
                  <a:lnTo>
                    <a:pt x="1735" y="2830"/>
                  </a:lnTo>
                  <a:lnTo>
                    <a:pt x="1701" y="2815"/>
                  </a:lnTo>
                  <a:lnTo>
                    <a:pt x="1665" y="2799"/>
                  </a:lnTo>
                  <a:lnTo>
                    <a:pt x="1626" y="2784"/>
                  </a:lnTo>
                  <a:lnTo>
                    <a:pt x="1586" y="2768"/>
                  </a:lnTo>
                  <a:lnTo>
                    <a:pt x="1543" y="2754"/>
                  </a:lnTo>
                  <a:lnTo>
                    <a:pt x="1497" y="2738"/>
                  </a:lnTo>
                  <a:lnTo>
                    <a:pt x="1448" y="2722"/>
                  </a:lnTo>
                  <a:lnTo>
                    <a:pt x="1409" y="2702"/>
                  </a:lnTo>
                  <a:lnTo>
                    <a:pt x="1372" y="2681"/>
                  </a:lnTo>
                  <a:lnTo>
                    <a:pt x="1335" y="2660"/>
                  </a:lnTo>
                  <a:lnTo>
                    <a:pt x="1300" y="2638"/>
                  </a:lnTo>
                  <a:lnTo>
                    <a:pt x="1266" y="2615"/>
                  </a:lnTo>
                  <a:lnTo>
                    <a:pt x="1233" y="2590"/>
                  </a:lnTo>
                  <a:lnTo>
                    <a:pt x="1201" y="2566"/>
                  </a:lnTo>
                  <a:lnTo>
                    <a:pt x="1171" y="2540"/>
                  </a:lnTo>
                  <a:lnTo>
                    <a:pt x="1141" y="2514"/>
                  </a:lnTo>
                  <a:lnTo>
                    <a:pt x="1112" y="2487"/>
                  </a:lnTo>
                  <a:lnTo>
                    <a:pt x="1084" y="2460"/>
                  </a:lnTo>
                  <a:lnTo>
                    <a:pt x="1056" y="2431"/>
                  </a:lnTo>
                  <a:lnTo>
                    <a:pt x="1030" y="2403"/>
                  </a:lnTo>
                  <a:lnTo>
                    <a:pt x="1003" y="2373"/>
                  </a:lnTo>
                  <a:lnTo>
                    <a:pt x="978" y="2343"/>
                  </a:lnTo>
                  <a:lnTo>
                    <a:pt x="954" y="2311"/>
                  </a:lnTo>
                  <a:lnTo>
                    <a:pt x="928" y="2281"/>
                  </a:lnTo>
                  <a:lnTo>
                    <a:pt x="905" y="2249"/>
                  </a:lnTo>
                  <a:lnTo>
                    <a:pt x="880" y="2216"/>
                  </a:lnTo>
                  <a:lnTo>
                    <a:pt x="857" y="2183"/>
                  </a:lnTo>
                  <a:lnTo>
                    <a:pt x="811" y="2115"/>
                  </a:lnTo>
                  <a:lnTo>
                    <a:pt x="765" y="2045"/>
                  </a:lnTo>
                  <a:lnTo>
                    <a:pt x="718" y="1974"/>
                  </a:lnTo>
                  <a:lnTo>
                    <a:pt x="672" y="1901"/>
                  </a:lnTo>
                  <a:lnTo>
                    <a:pt x="624" y="1827"/>
                  </a:lnTo>
                  <a:lnTo>
                    <a:pt x="575" y="1752"/>
                  </a:lnTo>
                  <a:lnTo>
                    <a:pt x="565" y="1740"/>
                  </a:lnTo>
                  <a:lnTo>
                    <a:pt x="552" y="1730"/>
                  </a:lnTo>
                  <a:lnTo>
                    <a:pt x="537" y="1718"/>
                  </a:lnTo>
                  <a:lnTo>
                    <a:pt x="521" y="1707"/>
                  </a:lnTo>
                  <a:lnTo>
                    <a:pt x="504" y="1697"/>
                  </a:lnTo>
                  <a:lnTo>
                    <a:pt x="486" y="1686"/>
                  </a:lnTo>
                  <a:lnTo>
                    <a:pt x="466" y="1675"/>
                  </a:lnTo>
                  <a:lnTo>
                    <a:pt x="446" y="1665"/>
                  </a:lnTo>
                  <a:lnTo>
                    <a:pt x="403" y="1645"/>
                  </a:lnTo>
                  <a:lnTo>
                    <a:pt x="356" y="1625"/>
                  </a:lnTo>
                  <a:lnTo>
                    <a:pt x="308" y="1606"/>
                  </a:lnTo>
                  <a:lnTo>
                    <a:pt x="261" y="1586"/>
                  </a:lnTo>
                  <a:lnTo>
                    <a:pt x="214" y="1567"/>
                  </a:lnTo>
                  <a:lnTo>
                    <a:pt x="170" y="1549"/>
                  </a:lnTo>
                  <a:lnTo>
                    <a:pt x="127" y="1532"/>
                  </a:lnTo>
                  <a:lnTo>
                    <a:pt x="89" y="1515"/>
                  </a:lnTo>
                  <a:lnTo>
                    <a:pt x="72" y="1508"/>
                  </a:lnTo>
                  <a:lnTo>
                    <a:pt x="56" y="1500"/>
                  </a:lnTo>
                  <a:lnTo>
                    <a:pt x="42" y="1492"/>
                  </a:lnTo>
                  <a:lnTo>
                    <a:pt x="30" y="1485"/>
                  </a:lnTo>
                  <a:lnTo>
                    <a:pt x="19" y="1477"/>
                  </a:lnTo>
                  <a:lnTo>
                    <a:pt x="11" y="1470"/>
                  </a:lnTo>
                  <a:lnTo>
                    <a:pt x="4" y="1463"/>
                  </a:lnTo>
                  <a:lnTo>
                    <a:pt x="0" y="1456"/>
                  </a:lnTo>
                  <a:lnTo>
                    <a:pt x="42" y="1379"/>
                  </a:lnTo>
                  <a:lnTo>
                    <a:pt x="85" y="1302"/>
                  </a:lnTo>
                  <a:lnTo>
                    <a:pt x="127" y="1226"/>
                  </a:lnTo>
                  <a:lnTo>
                    <a:pt x="169" y="1150"/>
                  </a:lnTo>
                  <a:lnTo>
                    <a:pt x="210" y="1073"/>
                  </a:lnTo>
                  <a:lnTo>
                    <a:pt x="250" y="996"/>
                  </a:lnTo>
                  <a:lnTo>
                    <a:pt x="289" y="918"/>
                  </a:lnTo>
                  <a:lnTo>
                    <a:pt x="327" y="836"/>
                  </a:lnTo>
                  <a:lnTo>
                    <a:pt x="347" y="794"/>
                  </a:lnTo>
                  <a:lnTo>
                    <a:pt x="366" y="751"/>
                  </a:lnTo>
                  <a:lnTo>
                    <a:pt x="384" y="708"/>
                  </a:lnTo>
                  <a:lnTo>
                    <a:pt x="402" y="663"/>
                  </a:lnTo>
                  <a:lnTo>
                    <a:pt x="419" y="619"/>
                  </a:lnTo>
                  <a:lnTo>
                    <a:pt x="435" y="572"/>
                  </a:lnTo>
                  <a:lnTo>
                    <a:pt x="452" y="524"/>
                  </a:lnTo>
                  <a:lnTo>
                    <a:pt x="468" y="476"/>
                  </a:lnTo>
                  <a:lnTo>
                    <a:pt x="484" y="426"/>
                  </a:lnTo>
                  <a:lnTo>
                    <a:pt x="500" y="375"/>
                  </a:lnTo>
                  <a:lnTo>
                    <a:pt x="515" y="322"/>
                  </a:lnTo>
                  <a:lnTo>
                    <a:pt x="530" y="267"/>
                  </a:lnTo>
                  <a:lnTo>
                    <a:pt x="544" y="212"/>
                  </a:lnTo>
                  <a:lnTo>
                    <a:pt x="557" y="153"/>
                  </a:lnTo>
                  <a:lnTo>
                    <a:pt x="570" y="94"/>
                  </a:lnTo>
                  <a:lnTo>
                    <a:pt x="583" y="34"/>
                  </a:lnTo>
                  <a:lnTo>
                    <a:pt x="609" y="22"/>
                  </a:lnTo>
                  <a:lnTo>
                    <a:pt x="635" y="13"/>
                  </a:lnTo>
                  <a:lnTo>
                    <a:pt x="661" y="6"/>
                  </a:lnTo>
                  <a:lnTo>
                    <a:pt x="687" y="2"/>
                  </a:lnTo>
                  <a:lnTo>
                    <a:pt x="712" y="0"/>
                  </a:lnTo>
                  <a:lnTo>
                    <a:pt x="736" y="0"/>
                  </a:lnTo>
                  <a:lnTo>
                    <a:pt x="762" y="1"/>
                  </a:lnTo>
                  <a:lnTo>
                    <a:pt x="786" y="4"/>
                  </a:lnTo>
                  <a:lnTo>
                    <a:pt x="811" y="9"/>
                  </a:lnTo>
                  <a:lnTo>
                    <a:pt x="835" y="16"/>
                  </a:lnTo>
                  <a:lnTo>
                    <a:pt x="858" y="24"/>
                  </a:lnTo>
                  <a:lnTo>
                    <a:pt x="881" y="35"/>
                  </a:lnTo>
                  <a:lnTo>
                    <a:pt x="905" y="45"/>
                  </a:lnTo>
                  <a:lnTo>
                    <a:pt x="927" y="58"/>
                  </a:lnTo>
                  <a:lnTo>
                    <a:pt x="949" y="73"/>
                  </a:lnTo>
                  <a:lnTo>
                    <a:pt x="972" y="88"/>
                  </a:lnTo>
                  <a:lnTo>
                    <a:pt x="993" y="104"/>
                  </a:lnTo>
                  <a:lnTo>
                    <a:pt x="1013" y="120"/>
                  </a:lnTo>
                  <a:lnTo>
                    <a:pt x="1033" y="139"/>
                  </a:lnTo>
                  <a:lnTo>
                    <a:pt x="1053" y="158"/>
                  </a:lnTo>
                  <a:lnTo>
                    <a:pt x="1072" y="178"/>
                  </a:lnTo>
                  <a:lnTo>
                    <a:pt x="1090" y="198"/>
                  </a:lnTo>
                  <a:lnTo>
                    <a:pt x="1108" y="219"/>
                  </a:lnTo>
                  <a:lnTo>
                    <a:pt x="1125" y="240"/>
                  </a:lnTo>
                  <a:lnTo>
                    <a:pt x="1142" y="263"/>
                  </a:lnTo>
                  <a:lnTo>
                    <a:pt x="1158" y="285"/>
                  </a:lnTo>
                  <a:lnTo>
                    <a:pt x="1173" y="307"/>
                  </a:lnTo>
                  <a:lnTo>
                    <a:pt x="1188" y="329"/>
                  </a:lnTo>
                  <a:lnTo>
                    <a:pt x="1200" y="352"/>
                  </a:lnTo>
                  <a:lnTo>
                    <a:pt x="1213" y="375"/>
                  </a:lnTo>
                  <a:lnTo>
                    <a:pt x="1226" y="397"/>
                  </a:lnTo>
                  <a:lnTo>
                    <a:pt x="1236" y="419"/>
                  </a:lnTo>
                  <a:lnTo>
                    <a:pt x="1240" y="446"/>
                  </a:lnTo>
                  <a:lnTo>
                    <a:pt x="1242" y="472"/>
                  </a:lnTo>
                  <a:lnTo>
                    <a:pt x="1242" y="499"/>
                  </a:lnTo>
                  <a:lnTo>
                    <a:pt x="1242" y="526"/>
                  </a:lnTo>
                  <a:lnTo>
                    <a:pt x="1241" y="554"/>
                  </a:lnTo>
                  <a:lnTo>
                    <a:pt x="1238" y="582"/>
                  </a:lnTo>
                  <a:lnTo>
                    <a:pt x="1235" y="609"/>
                  </a:lnTo>
                  <a:lnTo>
                    <a:pt x="1232" y="638"/>
                  </a:lnTo>
                  <a:lnTo>
                    <a:pt x="1225" y="694"/>
                  </a:lnTo>
                  <a:lnTo>
                    <a:pt x="1215" y="750"/>
                  </a:lnTo>
                  <a:lnTo>
                    <a:pt x="1206" y="805"/>
                  </a:lnTo>
                  <a:lnTo>
                    <a:pt x="1196" y="859"/>
                  </a:lnTo>
                  <a:lnTo>
                    <a:pt x="1189" y="912"/>
                  </a:lnTo>
                  <a:lnTo>
                    <a:pt x="1182" y="963"/>
                  </a:lnTo>
                  <a:lnTo>
                    <a:pt x="1180" y="988"/>
                  </a:lnTo>
                  <a:lnTo>
                    <a:pt x="1179" y="1011"/>
                  </a:lnTo>
                  <a:lnTo>
                    <a:pt x="1179" y="1033"/>
                  </a:lnTo>
                  <a:lnTo>
                    <a:pt x="1180" y="1055"/>
                  </a:lnTo>
                  <a:lnTo>
                    <a:pt x="1181" y="1077"/>
                  </a:lnTo>
                  <a:lnTo>
                    <a:pt x="1184" y="1097"/>
                  </a:lnTo>
                  <a:lnTo>
                    <a:pt x="1189" y="1116"/>
                  </a:lnTo>
                  <a:lnTo>
                    <a:pt x="1194" y="1134"/>
                  </a:lnTo>
                  <a:lnTo>
                    <a:pt x="1201" y="1150"/>
                  </a:lnTo>
                  <a:lnTo>
                    <a:pt x="1210" y="1166"/>
                  </a:lnTo>
                  <a:lnTo>
                    <a:pt x="1220" y="1180"/>
                  </a:lnTo>
                  <a:lnTo>
                    <a:pt x="1233" y="1193"/>
                  </a:lnTo>
                  <a:lnTo>
                    <a:pt x="1247" y="1186"/>
                  </a:lnTo>
                  <a:lnTo>
                    <a:pt x="1264" y="1178"/>
                  </a:lnTo>
                  <a:lnTo>
                    <a:pt x="1272" y="1186"/>
                  </a:lnTo>
                  <a:lnTo>
                    <a:pt x="1285" y="1193"/>
                  </a:lnTo>
                  <a:lnTo>
                    <a:pt x="1300" y="1202"/>
                  </a:lnTo>
                  <a:lnTo>
                    <a:pt x="1318" y="1210"/>
                  </a:lnTo>
                  <a:lnTo>
                    <a:pt x="1338" y="1219"/>
                  </a:lnTo>
                  <a:lnTo>
                    <a:pt x="1360" y="1228"/>
                  </a:lnTo>
                  <a:lnTo>
                    <a:pt x="1384" y="1237"/>
                  </a:lnTo>
                  <a:lnTo>
                    <a:pt x="1407" y="1244"/>
                  </a:lnTo>
                  <a:lnTo>
                    <a:pt x="1431" y="1253"/>
                  </a:lnTo>
                  <a:lnTo>
                    <a:pt x="1456" y="1259"/>
                  </a:lnTo>
                  <a:lnTo>
                    <a:pt x="1479" y="1266"/>
                  </a:lnTo>
                  <a:lnTo>
                    <a:pt x="1502" y="1272"/>
                  </a:lnTo>
                  <a:lnTo>
                    <a:pt x="1523" y="1276"/>
                  </a:lnTo>
                  <a:lnTo>
                    <a:pt x="1543" y="1280"/>
                  </a:lnTo>
                  <a:lnTo>
                    <a:pt x="1559" y="1282"/>
                  </a:lnTo>
                  <a:lnTo>
                    <a:pt x="1573" y="1283"/>
                  </a:lnTo>
                  <a:lnTo>
                    <a:pt x="1587" y="1266"/>
                  </a:lnTo>
                  <a:lnTo>
                    <a:pt x="1600" y="1250"/>
                  </a:lnTo>
                  <a:lnTo>
                    <a:pt x="1611" y="1233"/>
                  </a:lnTo>
                  <a:lnTo>
                    <a:pt x="1623" y="1215"/>
                  </a:lnTo>
                  <a:lnTo>
                    <a:pt x="1634" y="1197"/>
                  </a:lnTo>
                  <a:lnTo>
                    <a:pt x="1643" y="1178"/>
                  </a:lnTo>
                  <a:lnTo>
                    <a:pt x="1652" y="1160"/>
                  </a:lnTo>
                  <a:lnTo>
                    <a:pt x="1661" y="1140"/>
                  </a:lnTo>
                  <a:lnTo>
                    <a:pt x="1669" y="1121"/>
                  </a:lnTo>
                  <a:lnTo>
                    <a:pt x="1676" y="1101"/>
                  </a:lnTo>
                  <a:lnTo>
                    <a:pt x="1683" y="1081"/>
                  </a:lnTo>
                  <a:lnTo>
                    <a:pt x="1690" y="1060"/>
                  </a:lnTo>
                  <a:lnTo>
                    <a:pt x="1701" y="1017"/>
                  </a:lnTo>
                  <a:lnTo>
                    <a:pt x="1713" y="974"/>
                  </a:lnTo>
                  <a:lnTo>
                    <a:pt x="1732" y="885"/>
                  </a:lnTo>
                  <a:lnTo>
                    <a:pt x="1751" y="794"/>
                  </a:lnTo>
                  <a:lnTo>
                    <a:pt x="1761" y="748"/>
                  </a:lnTo>
                  <a:lnTo>
                    <a:pt x="1771" y="701"/>
                  </a:lnTo>
                  <a:lnTo>
                    <a:pt x="1783" y="655"/>
                  </a:lnTo>
                  <a:lnTo>
                    <a:pt x="1796" y="608"/>
                  </a:lnTo>
                  <a:lnTo>
                    <a:pt x="1820" y="600"/>
                  </a:lnTo>
                  <a:lnTo>
                    <a:pt x="1844" y="590"/>
                  </a:lnTo>
                  <a:lnTo>
                    <a:pt x="1868" y="579"/>
                  </a:lnTo>
                  <a:lnTo>
                    <a:pt x="1892" y="568"/>
                  </a:lnTo>
                  <a:lnTo>
                    <a:pt x="1910" y="590"/>
                  </a:lnTo>
                  <a:lnTo>
                    <a:pt x="1929" y="611"/>
                  </a:lnTo>
                  <a:lnTo>
                    <a:pt x="1947" y="632"/>
                  </a:lnTo>
                  <a:lnTo>
                    <a:pt x="1966" y="653"/>
                  </a:lnTo>
                  <a:lnTo>
                    <a:pt x="1985" y="673"/>
                  </a:lnTo>
                  <a:lnTo>
                    <a:pt x="2003" y="693"/>
                  </a:lnTo>
                  <a:lnTo>
                    <a:pt x="2022" y="713"/>
                  </a:lnTo>
                  <a:lnTo>
                    <a:pt x="2043" y="732"/>
                  </a:lnTo>
                  <a:close/>
                </a:path>
              </a:pathLst>
            </a:custGeom>
            <a:solidFill>
              <a:srgbClr val="C08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3" name="Freeform 19"/>
            <p:cNvSpPr>
              <a:spLocks/>
            </p:cNvSpPr>
            <p:nvPr/>
          </p:nvSpPr>
          <p:spPr bwMode="auto">
            <a:xfrm>
              <a:off x="4989" y="3016"/>
              <a:ext cx="429" cy="865"/>
            </a:xfrm>
            <a:custGeom>
              <a:avLst/>
              <a:gdLst>
                <a:gd name="T0" fmla="*/ 1959 w 2276"/>
                <a:gd name="T1" fmla="*/ 2890 h 5358"/>
                <a:gd name="T2" fmla="*/ 2052 w 2276"/>
                <a:gd name="T3" fmla="*/ 3159 h 5358"/>
                <a:gd name="T4" fmla="*/ 2131 w 2276"/>
                <a:gd name="T5" fmla="*/ 3425 h 5358"/>
                <a:gd name="T6" fmla="*/ 2197 w 2276"/>
                <a:gd name="T7" fmla="*/ 3689 h 5358"/>
                <a:gd name="T8" fmla="*/ 2250 w 2276"/>
                <a:gd name="T9" fmla="*/ 3955 h 5358"/>
                <a:gd name="T10" fmla="*/ 2241 w 2276"/>
                <a:gd name="T11" fmla="*/ 4214 h 5358"/>
                <a:gd name="T12" fmla="*/ 2160 w 2276"/>
                <a:gd name="T13" fmla="*/ 4384 h 5358"/>
                <a:gd name="T14" fmla="*/ 2090 w 2276"/>
                <a:gd name="T15" fmla="*/ 4518 h 5358"/>
                <a:gd name="T16" fmla="*/ 2014 w 2276"/>
                <a:gd name="T17" fmla="*/ 4653 h 5358"/>
                <a:gd name="T18" fmla="*/ 1930 w 2276"/>
                <a:gd name="T19" fmla="*/ 4784 h 5358"/>
                <a:gd name="T20" fmla="*/ 1840 w 2276"/>
                <a:gd name="T21" fmla="*/ 4911 h 5358"/>
                <a:gd name="T22" fmla="*/ 1743 w 2276"/>
                <a:gd name="T23" fmla="*/ 5031 h 5358"/>
                <a:gd name="T24" fmla="*/ 1642 w 2276"/>
                <a:gd name="T25" fmla="*/ 5140 h 5358"/>
                <a:gd name="T26" fmla="*/ 1535 w 2276"/>
                <a:gd name="T27" fmla="*/ 5237 h 5358"/>
                <a:gd name="T28" fmla="*/ 1421 w 2276"/>
                <a:gd name="T29" fmla="*/ 5315 h 5358"/>
                <a:gd name="T30" fmla="*/ 1337 w 2276"/>
                <a:gd name="T31" fmla="*/ 5345 h 5358"/>
                <a:gd name="T32" fmla="*/ 1300 w 2276"/>
                <a:gd name="T33" fmla="*/ 5346 h 5358"/>
                <a:gd name="T34" fmla="*/ 1198 w 2276"/>
                <a:gd name="T35" fmla="*/ 5296 h 5358"/>
                <a:gd name="T36" fmla="*/ 1003 w 2276"/>
                <a:gd name="T37" fmla="*/ 5197 h 5358"/>
                <a:gd name="T38" fmla="*/ 771 w 2276"/>
                <a:gd name="T39" fmla="*/ 5074 h 5358"/>
                <a:gd name="T40" fmla="*/ 559 w 2276"/>
                <a:gd name="T41" fmla="*/ 4950 h 5358"/>
                <a:gd name="T42" fmla="*/ 478 w 2276"/>
                <a:gd name="T43" fmla="*/ 4896 h 5358"/>
                <a:gd name="T44" fmla="*/ 424 w 2276"/>
                <a:gd name="T45" fmla="*/ 4851 h 5358"/>
                <a:gd name="T46" fmla="*/ 444 w 2276"/>
                <a:gd name="T47" fmla="*/ 4761 h 5358"/>
                <a:gd name="T48" fmla="*/ 552 w 2276"/>
                <a:gd name="T49" fmla="*/ 4558 h 5358"/>
                <a:gd name="T50" fmla="*/ 651 w 2276"/>
                <a:gd name="T51" fmla="*/ 4353 h 5358"/>
                <a:gd name="T52" fmla="*/ 741 w 2276"/>
                <a:gd name="T53" fmla="*/ 4143 h 5358"/>
                <a:gd name="T54" fmla="*/ 821 w 2276"/>
                <a:gd name="T55" fmla="*/ 3929 h 5358"/>
                <a:gd name="T56" fmla="*/ 888 w 2276"/>
                <a:gd name="T57" fmla="*/ 3710 h 5358"/>
                <a:gd name="T58" fmla="*/ 946 w 2276"/>
                <a:gd name="T59" fmla="*/ 3487 h 5358"/>
                <a:gd name="T60" fmla="*/ 991 w 2276"/>
                <a:gd name="T61" fmla="*/ 3260 h 5358"/>
                <a:gd name="T62" fmla="*/ 1024 w 2276"/>
                <a:gd name="T63" fmla="*/ 3027 h 5358"/>
                <a:gd name="T64" fmla="*/ 1043 w 2276"/>
                <a:gd name="T65" fmla="*/ 2789 h 5358"/>
                <a:gd name="T66" fmla="*/ 1047 w 2276"/>
                <a:gd name="T67" fmla="*/ 2546 h 5358"/>
                <a:gd name="T68" fmla="*/ 1076 w 2276"/>
                <a:gd name="T69" fmla="*/ 2433 h 5358"/>
                <a:gd name="T70" fmla="*/ 1058 w 2276"/>
                <a:gd name="T71" fmla="*/ 2226 h 5358"/>
                <a:gd name="T72" fmla="*/ 1009 w 2276"/>
                <a:gd name="T73" fmla="*/ 2017 h 5358"/>
                <a:gd name="T74" fmla="*/ 935 w 2276"/>
                <a:gd name="T75" fmla="*/ 1809 h 5358"/>
                <a:gd name="T76" fmla="*/ 839 w 2276"/>
                <a:gd name="T77" fmla="*/ 1598 h 5358"/>
                <a:gd name="T78" fmla="*/ 725 w 2276"/>
                <a:gd name="T79" fmla="*/ 1388 h 5358"/>
                <a:gd name="T80" fmla="*/ 600 w 2276"/>
                <a:gd name="T81" fmla="*/ 1177 h 5358"/>
                <a:gd name="T82" fmla="*/ 424 w 2276"/>
                <a:gd name="T83" fmla="*/ 897 h 5358"/>
                <a:gd name="T84" fmla="*/ 161 w 2276"/>
                <a:gd name="T85" fmla="*/ 481 h 5358"/>
                <a:gd name="T86" fmla="*/ 40 w 2276"/>
                <a:gd name="T87" fmla="*/ 276 h 5358"/>
                <a:gd name="T88" fmla="*/ 0 w 2276"/>
                <a:gd name="T89" fmla="*/ 161 h 5358"/>
                <a:gd name="T90" fmla="*/ 4 w 2276"/>
                <a:gd name="T91" fmla="*/ 131 h 5358"/>
                <a:gd name="T92" fmla="*/ 18 w 2276"/>
                <a:gd name="T93" fmla="*/ 99 h 5358"/>
                <a:gd name="T94" fmla="*/ 53 w 2276"/>
                <a:gd name="T95" fmla="*/ 41 h 5358"/>
                <a:gd name="T96" fmla="*/ 171 w 2276"/>
                <a:gd name="T97" fmla="*/ 188 h 5358"/>
                <a:gd name="T98" fmla="*/ 319 w 2276"/>
                <a:gd name="T99" fmla="*/ 459 h 5358"/>
                <a:gd name="T100" fmla="*/ 478 w 2276"/>
                <a:gd name="T101" fmla="*/ 719 h 5358"/>
                <a:gd name="T102" fmla="*/ 647 w 2276"/>
                <a:gd name="T103" fmla="*/ 970 h 5358"/>
                <a:gd name="T104" fmla="*/ 822 w 2276"/>
                <a:gd name="T105" fmla="*/ 1216 h 5358"/>
                <a:gd name="T106" fmla="*/ 1062 w 2276"/>
                <a:gd name="T107" fmla="*/ 1539 h 5358"/>
                <a:gd name="T108" fmla="*/ 1427 w 2276"/>
                <a:gd name="T109" fmla="*/ 2026 h 5358"/>
                <a:gd name="T110" fmla="*/ 1606 w 2276"/>
                <a:gd name="T111" fmla="*/ 2275 h 5358"/>
                <a:gd name="T112" fmla="*/ 1779 w 2276"/>
                <a:gd name="T113" fmla="*/ 2531 h 5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6" h="5358">
                  <a:moveTo>
                    <a:pt x="1891" y="2709"/>
                  </a:moveTo>
                  <a:lnTo>
                    <a:pt x="1926" y="2800"/>
                  </a:lnTo>
                  <a:lnTo>
                    <a:pt x="1959" y="2890"/>
                  </a:lnTo>
                  <a:lnTo>
                    <a:pt x="1991" y="2980"/>
                  </a:lnTo>
                  <a:lnTo>
                    <a:pt x="2022" y="3070"/>
                  </a:lnTo>
                  <a:lnTo>
                    <a:pt x="2052" y="3159"/>
                  </a:lnTo>
                  <a:lnTo>
                    <a:pt x="2079" y="3248"/>
                  </a:lnTo>
                  <a:lnTo>
                    <a:pt x="2106" y="3336"/>
                  </a:lnTo>
                  <a:lnTo>
                    <a:pt x="2131" y="3425"/>
                  </a:lnTo>
                  <a:lnTo>
                    <a:pt x="2154" y="3513"/>
                  </a:lnTo>
                  <a:lnTo>
                    <a:pt x="2177" y="3601"/>
                  </a:lnTo>
                  <a:lnTo>
                    <a:pt x="2197" y="3689"/>
                  </a:lnTo>
                  <a:lnTo>
                    <a:pt x="2216" y="3778"/>
                  </a:lnTo>
                  <a:lnTo>
                    <a:pt x="2234" y="3866"/>
                  </a:lnTo>
                  <a:lnTo>
                    <a:pt x="2250" y="3955"/>
                  </a:lnTo>
                  <a:lnTo>
                    <a:pt x="2264" y="4044"/>
                  </a:lnTo>
                  <a:lnTo>
                    <a:pt x="2276" y="4133"/>
                  </a:lnTo>
                  <a:lnTo>
                    <a:pt x="2241" y="4214"/>
                  </a:lnTo>
                  <a:lnTo>
                    <a:pt x="2202" y="4297"/>
                  </a:lnTo>
                  <a:lnTo>
                    <a:pt x="2181" y="4341"/>
                  </a:lnTo>
                  <a:lnTo>
                    <a:pt x="2160" y="4384"/>
                  </a:lnTo>
                  <a:lnTo>
                    <a:pt x="2136" y="4429"/>
                  </a:lnTo>
                  <a:lnTo>
                    <a:pt x="2114" y="4473"/>
                  </a:lnTo>
                  <a:lnTo>
                    <a:pt x="2090" y="4518"/>
                  </a:lnTo>
                  <a:lnTo>
                    <a:pt x="2065" y="4562"/>
                  </a:lnTo>
                  <a:lnTo>
                    <a:pt x="2039" y="4607"/>
                  </a:lnTo>
                  <a:lnTo>
                    <a:pt x="2014" y="4653"/>
                  </a:lnTo>
                  <a:lnTo>
                    <a:pt x="1986" y="4696"/>
                  </a:lnTo>
                  <a:lnTo>
                    <a:pt x="1958" y="4740"/>
                  </a:lnTo>
                  <a:lnTo>
                    <a:pt x="1930" y="4784"/>
                  </a:lnTo>
                  <a:lnTo>
                    <a:pt x="1900" y="4827"/>
                  </a:lnTo>
                  <a:lnTo>
                    <a:pt x="1871" y="4870"/>
                  </a:lnTo>
                  <a:lnTo>
                    <a:pt x="1840" y="4911"/>
                  </a:lnTo>
                  <a:lnTo>
                    <a:pt x="1808" y="4952"/>
                  </a:lnTo>
                  <a:lnTo>
                    <a:pt x="1776" y="4993"/>
                  </a:lnTo>
                  <a:lnTo>
                    <a:pt x="1743" y="5031"/>
                  </a:lnTo>
                  <a:lnTo>
                    <a:pt x="1711" y="5069"/>
                  </a:lnTo>
                  <a:lnTo>
                    <a:pt x="1677" y="5105"/>
                  </a:lnTo>
                  <a:lnTo>
                    <a:pt x="1642" y="5140"/>
                  </a:lnTo>
                  <a:lnTo>
                    <a:pt x="1607" y="5174"/>
                  </a:lnTo>
                  <a:lnTo>
                    <a:pt x="1571" y="5206"/>
                  </a:lnTo>
                  <a:lnTo>
                    <a:pt x="1535" y="5237"/>
                  </a:lnTo>
                  <a:lnTo>
                    <a:pt x="1498" y="5264"/>
                  </a:lnTo>
                  <a:lnTo>
                    <a:pt x="1459" y="5291"/>
                  </a:lnTo>
                  <a:lnTo>
                    <a:pt x="1421" y="5315"/>
                  </a:lnTo>
                  <a:lnTo>
                    <a:pt x="1383" y="5338"/>
                  </a:lnTo>
                  <a:lnTo>
                    <a:pt x="1344" y="5358"/>
                  </a:lnTo>
                  <a:lnTo>
                    <a:pt x="1337" y="5345"/>
                  </a:lnTo>
                  <a:lnTo>
                    <a:pt x="1330" y="5331"/>
                  </a:lnTo>
                  <a:lnTo>
                    <a:pt x="1313" y="5339"/>
                  </a:lnTo>
                  <a:lnTo>
                    <a:pt x="1300" y="5346"/>
                  </a:lnTo>
                  <a:lnTo>
                    <a:pt x="1279" y="5336"/>
                  </a:lnTo>
                  <a:lnTo>
                    <a:pt x="1245" y="5319"/>
                  </a:lnTo>
                  <a:lnTo>
                    <a:pt x="1198" y="5296"/>
                  </a:lnTo>
                  <a:lnTo>
                    <a:pt x="1141" y="5267"/>
                  </a:lnTo>
                  <a:lnTo>
                    <a:pt x="1075" y="5233"/>
                  </a:lnTo>
                  <a:lnTo>
                    <a:pt x="1003" y="5197"/>
                  </a:lnTo>
                  <a:lnTo>
                    <a:pt x="927" y="5157"/>
                  </a:lnTo>
                  <a:lnTo>
                    <a:pt x="849" y="5116"/>
                  </a:lnTo>
                  <a:lnTo>
                    <a:pt x="771" y="5074"/>
                  </a:lnTo>
                  <a:lnTo>
                    <a:pt x="696" y="5032"/>
                  </a:lnTo>
                  <a:lnTo>
                    <a:pt x="624" y="4991"/>
                  </a:lnTo>
                  <a:lnTo>
                    <a:pt x="559" y="4950"/>
                  </a:lnTo>
                  <a:lnTo>
                    <a:pt x="529" y="4932"/>
                  </a:lnTo>
                  <a:lnTo>
                    <a:pt x="503" y="4913"/>
                  </a:lnTo>
                  <a:lnTo>
                    <a:pt x="478" y="4896"/>
                  </a:lnTo>
                  <a:lnTo>
                    <a:pt x="457" y="4880"/>
                  </a:lnTo>
                  <a:lnTo>
                    <a:pt x="438" y="4865"/>
                  </a:lnTo>
                  <a:lnTo>
                    <a:pt x="424" y="4851"/>
                  </a:lnTo>
                  <a:lnTo>
                    <a:pt x="413" y="4838"/>
                  </a:lnTo>
                  <a:lnTo>
                    <a:pt x="405" y="4827"/>
                  </a:lnTo>
                  <a:lnTo>
                    <a:pt x="444" y="4761"/>
                  </a:lnTo>
                  <a:lnTo>
                    <a:pt x="481" y="4694"/>
                  </a:lnTo>
                  <a:lnTo>
                    <a:pt x="517" y="4626"/>
                  </a:lnTo>
                  <a:lnTo>
                    <a:pt x="552" y="4558"/>
                  </a:lnTo>
                  <a:lnTo>
                    <a:pt x="585" y="4490"/>
                  </a:lnTo>
                  <a:lnTo>
                    <a:pt x="619" y="4421"/>
                  </a:lnTo>
                  <a:lnTo>
                    <a:pt x="651" y="4353"/>
                  </a:lnTo>
                  <a:lnTo>
                    <a:pt x="682" y="4283"/>
                  </a:lnTo>
                  <a:lnTo>
                    <a:pt x="712" y="4213"/>
                  </a:lnTo>
                  <a:lnTo>
                    <a:pt x="741" y="4143"/>
                  </a:lnTo>
                  <a:lnTo>
                    <a:pt x="769" y="4072"/>
                  </a:lnTo>
                  <a:lnTo>
                    <a:pt x="795" y="4000"/>
                  </a:lnTo>
                  <a:lnTo>
                    <a:pt x="821" y="3929"/>
                  </a:lnTo>
                  <a:lnTo>
                    <a:pt x="844" y="3855"/>
                  </a:lnTo>
                  <a:lnTo>
                    <a:pt x="867" y="3783"/>
                  </a:lnTo>
                  <a:lnTo>
                    <a:pt x="888" y="3710"/>
                  </a:lnTo>
                  <a:lnTo>
                    <a:pt x="910" y="3636"/>
                  </a:lnTo>
                  <a:lnTo>
                    <a:pt x="929" y="3562"/>
                  </a:lnTo>
                  <a:lnTo>
                    <a:pt x="946" y="3487"/>
                  </a:lnTo>
                  <a:lnTo>
                    <a:pt x="963" y="3411"/>
                  </a:lnTo>
                  <a:lnTo>
                    <a:pt x="977" y="3336"/>
                  </a:lnTo>
                  <a:lnTo>
                    <a:pt x="991" y="3260"/>
                  </a:lnTo>
                  <a:lnTo>
                    <a:pt x="1004" y="3182"/>
                  </a:lnTo>
                  <a:lnTo>
                    <a:pt x="1015" y="3105"/>
                  </a:lnTo>
                  <a:lnTo>
                    <a:pt x="1024" y="3027"/>
                  </a:lnTo>
                  <a:lnTo>
                    <a:pt x="1031" y="2948"/>
                  </a:lnTo>
                  <a:lnTo>
                    <a:pt x="1038" y="2869"/>
                  </a:lnTo>
                  <a:lnTo>
                    <a:pt x="1043" y="2789"/>
                  </a:lnTo>
                  <a:lnTo>
                    <a:pt x="1046" y="2709"/>
                  </a:lnTo>
                  <a:lnTo>
                    <a:pt x="1047" y="2628"/>
                  </a:lnTo>
                  <a:lnTo>
                    <a:pt x="1047" y="2546"/>
                  </a:lnTo>
                  <a:lnTo>
                    <a:pt x="1046" y="2464"/>
                  </a:lnTo>
                  <a:lnTo>
                    <a:pt x="1059" y="2449"/>
                  </a:lnTo>
                  <a:lnTo>
                    <a:pt x="1076" y="2433"/>
                  </a:lnTo>
                  <a:lnTo>
                    <a:pt x="1074" y="2364"/>
                  </a:lnTo>
                  <a:lnTo>
                    <a:pt x="1068" y="2295"/>
                  </a:lnTo>
                  <a:lnTo>
                    <a:pt x="1058" y="2226"/>
                  </a:lnTo>
                  <a:lnTo>
                    <a:pt x="1045" y="2157"/>
                  </a:lnTo>
                  <a:lnTo>
                    <a:pt x="1029" y="2087"/>
                  </a:lnTo>
                  <a:lnTo>
                    <a:pt x="1009" y="2017"/>
                  </a:lnTo>
                  <a:lnTo>
                    <a:pt x="987" y="1948"/>
                  </a:lnTo>
                  <a:lnTo>
                    <a:pt x="963" y="1879"/>
                  </a:lnTo>
                  <a:lnTo>
                    <a:pt x="935" y="1809"/>
                  </a:lnTo>
                  <a:lnTo>
                    <a:pt x="904" y="1739"/>
                  </a:lnTo>
                  <a:lnTo>
                    <a:pt x="873" y="1669"/>
                  </a:lnTo>
                  <a:lnTo>
                    <a:pt x="839" y="1598"/>
                  </a:lnTo>
                  <a:lnTo>
                    <a:pt x="803" y="1528"/>
                  </a:lnTo>
                  <a:lnTo>
                    <a:pt x="765" y="1458"/>
                  </a:lnTo>
                  <a:lnTo>
                    <a:pt x="725" y="1388"/>
                  </a:lnTo>
                  <a:lnTo>
                    <a:pt x="685" y="1317"/>
                  </a:lnTo>
                  <a:lnTo>
                    <a:pt x="644" y="1247"/>
                  </a:lnTo>
                  <a:lnTo>
                    <a:pt x="600" y="1177"/>
                  </a:lnTo>
                  <a:lnTo>
                    <a:pt x="557" y="1107"/>
                  </a:lnTo>
                  <a:lnTo>
                    <a:pt x="513" y="1037"/>
                  </a:lnTo>
                  <a:lnTo>
                    <a:pt x="424" y="897"/>
                  </a:lnTo>
                  <a:lnTo>
                    <a:pt x="334" y="758"/>
                  </a:lnTo>
                  <a:lnTo>
                    <a:pt x="246" y="619"/>
                  </a:lnTo>
                  <a:lnTo>
                    <a:pt x="161" y="481"/>
                  </a:lnTo>
                  <a:lnTo>
                    <a:pt x="119" y="413"/>
                  </a:lnTo>
                  <a:lnTo>
                    <a:pt x="79" y="345"/>
                  </a:lnTo>
                  <a:lnTo>
                    <a:pt x="40" y="276"/>
                  </a:lnTo>
                  <a:lnTo>
                    <a:pt x="3" y="208"/>
                  </a:lnTo>
                  <a:lnTo>
                    <a:pt x="1" y="184"/>
                  </a:lnTo>
                  <a:lnTo>
                    <a:pt x="0" y="161"/>
                  </a:lnTo>
                  <a:lnTo>
                    <a:pt x="1" y="151"/>
                  </a:lnTo>
                  <a:lnTo>
                    <a:pt x="2" y="141"/>
                  </a:lnTo>
                  <a:lnTo>
                    <a:pt x="4" y="131"/>
                  </a:lnTo>
                  <a:lnTo>
                    <a:pt x="8" y="121"/>
                  </a:lnTo>
                  <a:lnTo>
                    <a:pt x="12" y="109"/>
                  </a:lnTo>
                  <a:lnTo>
                    <a:pt x="18" y="99"/>
                  </a:lnTo>
                  <a:lnTo>
                    <a:pt x="24" y="86"/>
                  </a:lnTo>
                  <a:lnTo>
                    <a:pt x="32" y="72"/>
                  </a:lnTo>
                  <a:lnTo>
                    <a:pt x="53" y="41"/>
                  </a:lnTo>
                  <a:lnTo>
                    <a:pt x="79" y="0"/>
                  </a:lnTo>
                  <a:lnTo>
                    <a:pt x="125" y="96"/>
                  </a:lnTo>
                  <a:lnTo>
                    <a:pt x="171" y="188"/>
                  </a:lnTo>
                  <a:lnTo>
                    <a:pt x="219" y="280"/>
                  </a:lnTo>
                  <a:lnTo>
                    <a:pt x="268" y="370"/>
                  </a:lnTo>
                  <a:lnTo>
                    <a:pt x="319" y="459"/>
                  </a:lnTo>
                  <a:lnTo>
                    <a:pt x="370" y="546"/>
                  </a:lnTo>
                  <a:lnTo>
                    <a:pt x="423" y="633"/>
                  </a:lnTo>
                  <a:lnTo>
                    <a:pt x="478" y="719"/>
                  </a:lnTo>
                  <a:lnTo>
                    <a:pt x="534" y="804"/>
                  </a:lnTo>
                  <a:lnTo>
                    <a:pt x="590" y="887"/>
                  </a:lnTo>
                  <a:lnTo>
                    <a:pt x="647" y="970"/>
                  </a:lnTo>
                  <a:lnTo>
                    <a:pt x="704" y="1053"/>
                  </a:lnTo>
                  <a:lnTo>
                    <a:pt x="762" y="1134"/>
                  </a:lnTo>
                  <a:lnTo>
                    <a:pt x="822" y="1216"/>
                  </a:lnTo>
                  <a:lnTo>
                    <a:pt x="881" y="1298"/>
                  </a:lnTo>
                  <a:lnTo>
                    <a:pt x="941" y="1378"/>
                  </a:lnTo>
                  <a:lnTo>
                    <a:pt x="1062" y="1539"/>
                  </a:lnTo>
                  <a:lnTo>
                    <a:pt x="1184" y="1700"/>
                  </a:lnTo>
                  <a:lnTo>
                    <a:pt x="1306" y="1863"/>
                  </a:lnTo>
                  <a:lnTo>
                    <a:pt x="1427" y="2026"/>
                  </a:lnTo>
                  <a:lnTo>
                    <a:pt x="1487" y="2109"/>
                  </a:lnTo>
                  <a:lnTo>
                    <a:pt x="1546" y="2191"/>
                  </a:lnTo>
                  <a:lnTo>
                    <a:pt x="1606" y="2275"/>
                  </a:lnTo>
                  <a:lnTo>
                    <a:pt x="1664" y="2360"/>
                  </a:lnTo>
                  <a:lnTo>
                    <a:pt x="1722" y="2446"/>
                  </a:lnTo>
                  <a:lnTo>
                    <a:pt x="1779" y="2531"/>
                  </a:lnTo>
                  <a:lnTo>
                    <a:pt x="1836" y="2619"/>
                  </a:lnTo>
                  <a:lnTo>
                    <a:pt x="1891" y="27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4" name="Freeform 20"/>
            <p:cNvSpPr>
              <a:spLocks/>
            </p:cNvSpPr>
            <p:nvPr/>
          </p:nvSpPr>
          <p:spPr bwMode="auto">
            <a:xfrm>
              <a:off x="5052" y="2933"/>
              <a:ext cx="67" cy="93"/>
            </a:xfrm>
            <a:custGeom>
              <a:avLst/>
              <a:gdLst>
                <a:gd name="T0" fmla="*/ 513 w 513"/>
                <a:gd name="T1" fmla="*/ 41 h 660"/>
                <a:gd name="T2" fmla="*/ 492 w 513"/>
                <a:gd name="T3" fmla="*/ 115 h 660"/>
                <a:gd name="T4" fmla="*/ 464 w 513"/>
                <a:gd name="T5" fmla="*/ 200 h 660"/>
                <a:gd name="T6" fmla="*/ 434 w 513"/>
                <a:gd name="T7" fmla="*/ 296 h 660"/>
                <a:gd name="T8" fmla="*/ 401 w 513"/>
                <a:gd name="T9" fmla="*/ 392 h 660"/>
                <a:gd name="T10" fmla="*/ 384 w 513"/>
                <a:gd name="T11" fmla="*/ 439 h 660"/>
                <a:gd name="T12" fmla="*/ 367 w 513"/>
                <a:gd name="T13" fmla="*/ 482 h 660"/>
                <a:gd name="T14" fmla="*/ 350 w 513"/>
                <a:gd name="T15" fmla="*/ 525 h 660"/>
                <a:gd name="T16" fmla="*/ 333 w 513"/>
                <a:gd name="T17" fmla="*/ 562 h 660"/>
                <a:gd name="T18" fmla="*/ 317 w 513"/>
                <a:gd name="T19" fmla="*/ 596 h 660"/>
                <a:gd name="T20" fmla="*/ 300 w 513"/>
                <a:gd name="T21" fmla="*/ 623 h 660"/>
                <a:gd name="T22" fmla="*/ 293 w 513"/>
                <a:gd name="T23" fmla="*/ 635 h 660"/>
                <a:gd name="T24" fmla="*/ 285 w 513"/>
                <a:gd name="T25" fmla="*/ 646 h 660"/>
                <a:gd name="T26" fmla="*/ 278 w 513"/>
                <a:gd name="T27" fmla="*/ 654 h 660"/>
                <a:gd name="T28" fmla="*/ 271 w 513"/>
                <a:gd name="T29" fmla="*/ 660 h 660"/>
                <a:gd name="T30" fmla="*/ 258 w 513"/>
                <a:gd name="T31" fmla="*/ 651 h 660"/>
                <a:gd name="T32" fmla="*/ 246 w 513"/>
                <a:gd name="T33" fmla="*/ 640 h 660"/>
                <a:gd name="T34" fmla="*/ 233 w 513"/>
                <a:gd name="T35" fmla="*/ 629 h 660"/>
                <a:gd name="T36" fmla="*/ 222 w 513"/>
                <a:gd name="T37" fmla="*/ 616 h 660"/>
                <a:gd name="T38" fmla="*/ 210 w 513"/>
                <a:gd name="T39" fmla="*/ 602 h 660"/>
                <a:gd name="T40" fmla="*/ 198 w 513"/>
                <a:gd name="T41" fmla="*/ 587 h 660"/>
                <a:gd name="T42" fmla="*/ 187 w 513"/>
                <a:gd name="T43" fmla="*/ 571 h 660"/>
                <a:gd name="T44" fmla="*/ 176 w 513"/>
                <a:gd name="T45" fmla="*/ 556 h 660"/>
                <a:gd name="T46" fmla="*/ 165 w 513"/>
                <a:gd name="T47" fmla="*/ 538 h 660"/>
                <a:gd name="T48" fmla="*/ 154 w 513"/>
                <a:gd name="T49" fmla="*/ 519 h 660"/>
                <a:gd name="T50" fmla="*/ 143 w 513"/>
                <a:gd name="T51" fmla="*/ 500 h 660"/>
                <a:gd name="T52" fmla="*/ 134 w 513"/>
                <a:gd name="T53" fmla="*/ 481 h 660"/>
                <a:gd name="T54" fmla="*/ 114 w 513"/>
                <a:gd name="T55" fmla="*/ 441 h 660"/>
                <a:gd name="T56" fmla="*/ 96 w 513"/>
                <a:gd name="T57" fmla="*/ 399 h 660"/>
                <a:gd name="T58" fmla="*/ 78 w 513"/>
                <a:gd name="T59" fmla="*/ 355 h 660"/>
                <a:gd name="T60" fmla="*/ 62 w 513"/>
                <a:gd name="T61" fmla="*/ 312 h 660"/>
                <a:gd name="T62" fmla="*/ 48 w 513"/>
                <a:gd name="T63" fmla="*/ 267 h 660"/>
                <a:gd name="T64" fmla="*/ 34 w 513"/>
                <a:gd name="T65" fmla="*/ 224 h 660"/>
                <a:gd name="T66" fmla="*/ 24 w 513"/>
                <a:gd name="T67" fmla="*/ 180 h 660"/>
                <a:gd name="T68" fmla="*/ 14 w 513"/>
                <a:gd name="T69" fmla="*/ 139 h 660"/>
                <a:gd name="T70" fmla="*/ 6 w 513"/>
                <a:gd name="T71" fmla="*/ 100 h 660"/>
                <a:gd name="T72" fmla="*/ 0 w 513"/>
                <a:gd name="T73" fmla="*/ 63 h 660"/>
                <a:gd name="T74" fmla="*/ 25 w 513"/>
                <a:gd name="T75" fmla="*/ 51 h 660"/>
                <a:gd name="T76" fmla="*/ 51 w 513"/>
                <a:gd name="T77" fmla="*/ 41 h 660"/>
                <a:gd name="T78" fmla="*/ 81 w 513"/>
                <a:gd name="T79" fmla="*/ 32 h 660"/>
                <a:gd name="T80" fmla="*/ 112 w 513"/>
                <a:gd name="T81" fmla="*/ 23 h 660"/>
                <a:gd name="T82" fmla="*/ 143 w 513"/>
                <a:gd name="T83" fmla="*/ 16 h 660"/>
                <a:gd name="T84" fmla="*/ 176 w 513"/>
                <a:gd name="T85" fmla="*/ 10 h 660"/>
                <a:gd name="T86" fmla="*/ 210 w 513"/>
                <a:gd name="T87" fmla="*/ 5 h 660"/>
                <a:gd name="T88" fmla="*/ 245 w 513"/>
                <a:gd name="T89" fmla="*/ 2 h 660"/>
                <a:gd name="T90" fmla="*/ 280 w 513"/>
                <a:gd name="T91" fmla="*/ 0 h 660"/>
                <a:gd name="T92" fmla="*/ 315 w 513"/>
                <a:gd name="T93" fmla="*/ 0 h 660"/>
                <a:gd name="T94" fmla="*/ 350 w 513"/>
                <a:gd name="T95" fmla="*/ 2 h 660"/>
                <a:gd name="T96" fmla="*/ 385 w 513"/>
                <a:gd name="T97" fmla="*/ 5 h 660"/>
                <a:gd name="T98" fmla="*/ 402 w 513"/>
                <a:gd name="T99" fmla="*/ 8 h 660"/>
                <a:gd name="T100" fmla="*/ 419 w 513"/>
                <a:gd name="T101" fmla="*/ 11 h 660"/>
                <a:gd name="T102" fmla="*/ 436 w 513"/>
                <a:gd name="T103" fmla="*/ 15 h 660"/>
                <a:gd name="T104" fmla="*/ 452 w 513"/>
                <a:gd name="T105" fmla="*/ 19 h 660"/>
                <a:gd name="T106" fmla="*/ 468 w 513"/>
                <a:gd name="T107" fmla="*/ 23 h 660"/>
                <a:gd name="T108" fmla="*/ 483 w 513"/>
                <a:gd name="T109" fmla="*/ 29 h 660"/>
                <a:gd name="T110" fmla="*/ 498 w 513"/>
                <a:gd name="T111" fmla="*/ 35 h 660"/>
                <a:gd name="T112" fmla="*/ 513 w 513"/>
                <a:gd name="T113" fmla="*/ 41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660">
                  <a:moveTo>
                    <a:pt x="513" y="41"/>
                  </a:moveTo>
                  <a:lnTo>
                    <a:pt x="492" y="115"/>
                  </a:lnTo>
                  <a:lnTo>
                    <a:pt x="464" y="200"/>
                  </a:lnTo>
                  <a:lnTo>
                    <a:pt x="434" y="296"/>
                  </a:lnTo>
                  <a:lnTo>
                    <a:pt x="401" y="392"/>
                  </a:lnTo>
                  <a:lnTo>
                    <a:pt x="384" y="439"/>
                  </a:lnTo>
                  <a:lnTo>
                    <a:pt x="367" y="482"/>
                  </a:lnTo>
                  <a:lnTo>
                    <a:pt x="350" y="525"/>
                  </a:lnTo>
                  <a:lnTo>
                    <a:pt x="333" y="562"/>
                  </a:lnTo>
                  <a:lnTo>
                    <a:pt x="317" y="596"/>
                  </a:lnTo>
                  <a:lnTo>
                    <a:pt x="300" y="623"/>
                  </a:lnTo>
                  <a:lnTo>
                    <a:pt x="293" y="635"/>
                  </a:lnTo>
                  <a:lnTo>
                    <a:pt x="285" y="646"/>
                  </a:lnTo>
                  <a:lnTo>
                    <a:pt x="278" y="654"/>
                  </a:lnTo>
                  <a:lnTo>
                    <a:pt x="271" y="660"/>
                  </a:lnTo>
                  <a:lnTo>
                    <a:pt x="258" y="651"/>
                  </a:lnTo>
                  <a:lnTo>
                    <a:pt x="246" y="640"/>
                  </a:lnTo>
                  <a:lnTo>
                    <a:pt x="233" y="629"/>
                  </a:lnTo>
                  <a:lnTo>
                    <a:pt x="222" y="616"/>
                  </a:lnTo>
                  <a:lnTo>
                    <a:pt x="210" y="602"/>
                  </a:lnTo>
                  <a:lnTo>
                    <a:pt x="198" y="587"/>
                  </a:lnTo>
                  <a:lnTo>
                    <a:pt x="187" y="571"/>
                  </a:lnTo>
                  <a:lnTo>
                    <a:pt x="176" y="556"/>
                  </a:lnTo>
                  <a:lnTo>
                    <a:pt x="165" y="538"/>
                  </a:lnTo>
                  <a:lnTo>
                    <a:pt x="154" y="519"/>
                  </a:lnTo>
                  <a:lnTo>
                    <a:pt x="143" y="500"/>
                  </a:lnTo>
                  <a:lnTo>
                    <a:pt x="134" y="481"/>
                  </a:lnTo>
                  <a:lnTo>
                    <a:pt x="114" y="441"/>
                  </a:lnTo>
                  <a:lnTo>
                    <a:pt x="96" y="399"/>
                  </a:lnTo>
                  <a:lnTo>
                    <a:pt x="78" y="355"/>
                  </a:lnTo>
                  <a:lnTo>
                    <a:pt x="62" y="312"/>
                  </a:lnTo>
                  <a:lnTo>
                    <a:pt x="48" y="267"/>
                  </a:lnTo>
                  <a:lnTo>
                    <a:pt x="34" y="224"/>
                  </a:lnTo>
                  <a:lnTo>
                    <a:pt x="24" y="180"/>
                  </a:lnTo>
                  <a:lnTo>
                    <a:pt x="14" y="139"/>
                  </a:lnTo>
                  <a:lnTo>
                    <a:pt x="6" y="100"/>
                  </a:lnTo>
                  <a:lnTo>
                    <a:pt x="0" y="63"/>
                  </a:lnTo>
                  <a:lnTo>
                    <a:pt x="25" y="51"/>
                  </a:lnTo>
                  <a:lnTo>
                    <a:pt x="51" y="41"/>
                  </a:lnTo>
                  <a:lnTo>
                    <a:pt x="81" y="32"/>
                  </a:lnTo>
                  <a:lnTo>
                    <a:pt x="112" y="23"/>
                  </a:lnTo>
                  <a:lnTo>
                    <a:pt x="143" y="16"/>
                  </a:lnTo>
                  <a:lnTo>
                    <a:pt x="176" y="10"/>
                  </a:lnTo>
                  <a:lnTo>
                    <a:pt x="210" y="5"/>
                  </a:lnTo>
                  <a:lnTo>
                    <a:pt x="245" y="2"/>
                  </a:lnTo>
                  <a:lnTo>
                    <a:pt x="280" y="0"/>
                  </a:lnTo>
                  <a:lnTo>
                    <a:pt x="315" y="0"/>
                  </a:lnTo>
                  <a:lnTo>
                    <a:pt x="350" y="2"/>
                  </a:lnTo>
                  <a:lnTo>
                    <a:pt x="385" y="5"/>
                  </a:lnTo>
                  <a:lnTo>
                    <a:pt x="402" y="8"/>
                  </a:lnTo>
                  <a:lnTo>
                    <a:pt x="419" y="11"/>
                  </a:lnTo>
                  <a:lnTo>
                    <a:pt x="436" y="15"/>
                  </a:lnTo>
                  <a:lnTo>
                    <a:pt x="452" y="19"/>
                  </a:lnTo>
                  <a:lnTo>
                    <a:pt x="468" y="23"/>
                  </a:lnTo>
                  <a:lnTo>
                    <a:pt x="483" y="29"/>
                  </a:lnTo>
                  <a:lnTo>
                    <a:pt x="498" y="35"/>
                  </a:lnTo>
                  <a:lnTo>
                    <a:pt x="51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5" name="Freeform 21"/>
            <p:cNvSpPr>
              <a:spLocks/>
            </p:cNvSpPr>
            <p:nvPr/>
          </p:nvSpPr>
          <p:spPr bwMode="auto">
            <a:xfrm>
              <a:off x="5118" y="3419"/>
              <a:ext cx="89" cy="119"/>
            </a:xfrm>
            <a:custGeom>
              <a:avLst/>
              <a:gdLst>
                <a:gd name="T0" fmla="*/ 693 w 696"/>
                <a:gd name="T1" fmla="*/ 103 h 853"/>
                <a:gd name="T2" fmla="*/ 691 w 696"/>
                <a:gd name="T3" fmla="*/ 217 h 853"/>
                <a:gd name="T4" fmla="*/ 688 w 696"/>
                <a:gd name="T5" fmla="*/ 323 h 853"/>
                <a:gd name="T6" fmla="*/ 685 w 696"/>
                <a:gd name="T7" fmla="*/ 423 h 853"/>
                <a:gd name="T8" fmla="*/ 678 w 696"/>
                <a:gd name="T9" fmla="*/ 494 h 853"/>
                <a:gd name="T10" fmla="*/ 670 w 696"/>
                <a:gd name="T11" fmla="*/ 539 h 853"/>
                <a:gd name="T12" fmla="*/ 660 w 696"/>
                <a:gd name="T13" fmla="*/ 583 h 853"/>
                <a:gd name="T14" fmla="*/ 647 w 696"/>
                <a:gd name="T15" fmla="*/ 625 h 853"/>
                <a:gd name="T16" fmla="*/ 630 w 696"/>
                <a:gd name="T17" fmla="*/ 665 h 853"/>
                <a:gd name="T18" fmla="*/ 610 w 696"/>
                <a:gd name="T19" fmla="*/ 704 h 853"/>
                <a:gd name="T20" fmla="*/ 585 w 696"/>
                <a:gd name="T21" fmla="*/ 741 h 853"/>
                <a:gd name="T22" fmla="*/ 554 w 696"/>
                <a:gd name="T23" fmla="*/ 776 h 853"/>
                <a:gd name="T24" fmla="*/ 493 w 696"/>
                <a:gd name="T25" fmla="*/ 802 h 853"/>
                <a:gd name="T26" fmla="*/ 409 w 696"/>
                <a:gd name="T27" fmla="*/ 818 h 853"/>
                <a:gd name="T28" fmla="*/ 323 w 696"/>
                <a:gd name="T29" fmla="*/ 833 h 853"/>
                <a:gd name="T30" fmla="*/ 239 w 696"/>
                <a:gd name="T31" fmla="*/ 846 h 853"/>
                <a:gd name="T32" fmla="*/ 190 w 696"/>
                <a:gd name="T33" fmla="*/ 842 h 853"/>
                <a:gd name="T34" fmla="*/ 180 w 696"/>
                <a:gd name="T35" fmla="*/ 822 h 853"/>
                <a:gd name="T36" fmla="*/ 169 w 696"/>
                <a:gd name="T37" fmla="*/ 793 h 853"/>
                <a:gd name="T38" fmla="*/ 156 w 696"/>
                <a:gd name="T39" fmla="*/ 748 h 853"/>
                <a:gd name="T40" fmla="*/ 138 w 696"/>
                <a:gd name="T41" fmla="*/ 677 h 853"/>
                <a:gd name="T42" fmla="*/ 111 w 696"/>
                <a:gd name="T43" fmla="*/ 571 h 853"/>
                <a:gd name="T44" fmla="*/ 76 w 696"/>
                <a:gd name="T45" fmla="*/ 422 h 853"/>
                <a:gd name="T46" fmla="*/ 28 w 696"/>
                <a:gd name="T47" fmla="*/ 221 h 853"/>
                <a:gd name="T48" fmla="*/ 2 w 696"/>
                <a:gd name="T49" fmla="*/ 93 h 853"/>
                <a:gd name="T50" fmla="*/ 8 w 696"/>
                <a:gd name="T51" fmla="*/ 83 h 853"/>
                <a:gd name="T52" fmla="*/ 25 w 696"/>
                <a:gd name="T53" fmla="*/ 70 h 853"/>
                <a:gd name="T54" fmla="*/ 56 w 696"/>
                <a:gd name="T55" fmla="*/ 53 h 853"/>
                <a:gd name="T56" fmla="*/ 94 w 696"/>
                <a:gd name="T57" fmla="*/ 40 h 853"/>
                <a:gd name="T58" fmla="*/ 136 w 696"/>
                <a:gd name="T59" fmla="*/ 27 h 853"/>
                <a:gd name="T60" fmla="*/ 182 w 696"/>
                <a:gd name="T61" fmla="*/ 16 h 853"/>
                <a:gd name="T62" fmla="*/ 247 w 696"/>
                <a:gd name="T63" fmla="*/ 5 h 853"/>
                <a:gd name="T64" fmla="*/ 300 w 696"/>
                <a:gd name="T65" fmla="*/ 21 h 853"/>
                <a:gd name="T66" fmla="*/ 331 w 696"/>
                <a:gd name="T67" fmla="*/ 62 h 853"/>
                <a:gd name="T68" fmla="*/ 363 w 696"/>
                <a:gd name="T69" fmla="*/ 101 h 853"/>
                <a:gd name="T70" fmla="*/ 394 w 696"/>
                <a:gd name="T71" fmla="*/ 140 h 853"/>
                <a:gd name="T72" fmla="*/ 429 w 696"/>
                <a:gd name="T73" fmla="*/ 156 h 853"/>
                <a:gd name="T74" fmla="*/ 468 w 696"/>
                <a:gd name="T75" fmla="*/ 150 h 853"/>
                <a:gd name="T76" fmla="*/ 499 w 696"/>
                <a:gd name="T77" fmla="*/ 144 h 853"/>
                <a:gd name="T78" fmla="*/ 520 w 696"/>
                <a:gd name="T79" fmla="*/ 135 h 853"/>
                <a:gd name="T80" fmla="*/ 540 w 696"/>
                <a:gd name="T81" fmla="*/ 122 h 853"/>
                <a:gd name="T82" fmla="*/ 560 w 696"/>
                <a:gd name="T83" fmla="*/ 104 h 853"/>
                <a:gd name="T84" fmla="*/ 559 w 696"/>
                <a:gd name="T85" fmla="*/ 95 h 853"/>
                <a:gd name="T86" fmla="*/ 536 w 696"/>
                <a:gd name="T87" fmla="*/ 98 h 853"/>
                <a:gd name="T88" fmla="*/ 561 w 696"/>
                <a:gd name="T89" fmla="*/ 82 h 853"/>
                <a:gd name="T90" fmla="*/ 636 w 696"/>
                <a:gd name="T91" fmla="*/ 46 h 853"/>
                <a:gd name="T92" fmla="*/ 680 w 696"/>
                <a:gd name="T93" fmla="*/ 33 h 853"/>
                <a:gd name="T94" fmla="*/ 691 w 696"/>
                <a:gd name="T95" fmla="*/ 4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853">
                  <a:moveTo>
                    <a:pt x="696" y="45"/>
                  </a:moveTo>
                  <a:lnTo>
                    <a:pt x="693" y="103"/>
                  </a:lnTo>
                  <a:lnTo>
                    <a:pt x="692" y="160"/>
                  </a:lnTo>
                  <a:lnTo>
                    <a:pt x="691" y="217"/>
                  </a:lnTo>
                  <a:lnTo>
                    <a:pt x="689" y="271"/>
                  </a:lnTo>
                  <a:lnTo>
                    <a:pt x="688" y="323"/>
                  </a:lnTo>
                  <a:lnTo>
                    <a:pt x="687" y="374"/>
                  </a:lnTo>
                  <a:lnTo>
                    <a:pt x="685" y="423"/>
                  </a:lnTo>
                  <a:lnTo>
                    <a:pt x="681" y="471"/>
                  </a:lnTo>
                  <a:lnTo>
                    <a:pt x="678" y="494"/>
                  </a:lnTo>
                  <a:lnTo>
                    <a:pt x="675" y="517"/>
                  </a:lnTo>
                  <a:lnTo>
                    <a:pt x="670" y="539"/>
                  </a:lnTo>
                  <a:lnTo>
                    <a:pt x="666" y="561"/>
                  </a:lnTo>
                  <a:lnTo>
                    <a:pt x="660" y="583"/>
                  </a:lnTo>
                  <a:lnTo>
                    <a:pt x="655" y="605"/>
                  </a:lnTo>
                  <a:lnTo>
                    <a:pt x="647" y="625"/>
                  </a:lnTo>
                  <a:lnTo>
                    <a:pt x="640" y="645"/>
                  </a:lnTo>
                  <a:lnTo>
                    <a:pt x="630" y="665"/>
                  </a:lnTo>
                  <a:lnTo>
                    <a:pt x="621" y="685"/>
                  </a:lnTo>
                  <a:lnTo>
                    <a:pt x="610" y="704"/>
                  </a:lnTo>
                  <a:lnTo>
                    <a:pt x="597" y="722"/>
                  </a:lnTo>
                  <a:lnTo>
                    <a:pt x="585" y="741"/>
                  </a:lnTo>
                  <a:lnTo>
                    <a:pt x="570" y="759"/>
                  </a:lnTo>
                  <a:lnTo>
                    <a:pt x="554" y="776"/>
                  </a:lnTo>
                  <a:lnTo>
                    <a:pt x="537" y="793"/>
                  </a:lnTo>
                  <a:lnTo>
                    <a:pt x="493" y="802"/>
                  </a:lnTo>
                  <a:lnTo>
                    <a:pt x="451" y="810"/>
                  </a:lnTo>
                  <a:lnTo>
                    <a:pt x="409" y="818"/>
                  </a:lnTo>
                  <a:lnTo>
                    <a:pt x="365" y="825"/>
                  </a:lnTo>
                  <a:lnTo>
                    <a:pt x="323" y="833"/>
                  </a:lnTo>
                  <a:lnTo>
                    <a:pt x="282" y="840"/>
                  </a:lnTo>
                  <a:lnTo>
                    <a:pt x="239" y="846"/>
                  </a:lnTo>
                  <a:lnTo>
                    <a:pt x="196" y="853"/>
                  </a:lnTo>
                  <a:lnTo>
                    <a:pt x="190" y="842"/>
                  </a:lnTo>
                  <a:lnTo>
                    <a:pt x="185" y="833"/>
                  </a:lnTo>
                  <a:lnTo>
                    <a:pt x="180" y="822"/>
                  </a:lnTo>
                  <a:lnTo>
                    <a:pt x="175" y="809"/>
                  </a:lnTo>
                  <a:lnTo>
                    <a:pt x="169" y="793"/>
                  </a:lnTo>
                  <a:lnTo>
                    <a:pt x="163" y="773"/>
                  </a:lnTo>
                  <a:lnTo>
                    <a:pt x="156" y="748"/>
                  </a:lnTo>
                  <a:lnTo>
                    <a:pt x="147" y="716"/>
                  </a:lnTo>
                  <a:lnTo>
                    <a:pt x="138" y="677"/>
                  </a:lnTo>
                  <a:lnTo>
                    <a:pt x="126" y="629"/>
                  </a:lnTo>
                  <a:lnTo>
                    <a:pt x="111" y="571"/>
                  </a:lnTo>
                  <a:lnTo>
                    <a:pt x="95" y="503"/>
                  </a:lnTo>
                  <a:lnTo>
                    <a:pt x="76" y="422"/>
                  </a:lnTo>
                  <a:lnTo>
                    <a:pt x="54" y="328"/>
                  </a:lnTo>
                  <a:lnTo>
                    <a:pt x="28" y="221"/>
                  </a:lnTo>
                  <a:lnTo>
                    <a:pt x="0" y="98"/>
                  </a:lnTo>
                  <a:lnTo>
                    <a:pt x="2" y="93"/>
                  </a:lnTo>
                  <a:lnTo>
                    <a:pt x="5" y="88"/>
                  </a:lnTo>
                  <a:lnTo>
                    <a:pt x="8" y="83"/>
                  </a:lnTo>
                  <a:lnTo>
                    <a:pt x="14" y="79"/>
                  </a:lnTo>
                  <a:lnTo>
                    <a:pt x="25" y="70"/>
                  </a:lnTo>
                  <a:lnTo>
                    <a:pt x="39" y="62"/>
                  </a:lnTo>
                  <a:lnTo>
                    <a:pt x="56" y="53"/>
                  </a:lnTo>
                  <a:lnTo>
                    <a:pt x="74" y="46"/>
                  </a:lnTo>
                  <a:lnTo>
                    <a:pt x="94" y="40"/>
                  </a:lnTo>
                  <a:lnTo>
                    <a:pt x="115" y="32"/>
                  </a:lnTo>
                  <a:lnTo>
                    <a:pt x="136" y="27"/>
                  </a:lnTo>
                  <a:lnTo>
                    <a:pt x="160" y="22"/>
                  </a:lnTo>
                  <a:lnTo>
                    <a:pt x="182" y="16"/>
                  </a:lnTo>
                  <a:lnTo>
                    <a:pt x="204" y="12"/>
                  </a:lnTo>
                  <a:lnTo>
                    <a:pt x="247" y="5"/>
                  </a:lnTo>
                  <a:lnTo>
                    <a:pt x="284" y="0"/>
                  </a:lnTo>
                  <a:lnTo>
                    <a:pt x="300" y="21"/>
                  </a:lnTo>
                  <a:lnTo>
                    <a:pt x="316" y="42"/>
                  </a:lnTo>
                  <a:lnTo>
                    <a:pt x="331" y="62"/>
                  </a:lnTo>
                  <a:lnTo>
                    <a:pt x="347" y="82"/>
                  </a:lnTo>
                  <a:lnTo>
                    <a:pt x="363" y="101"/>
                  </a:lnTo>
                  <a:lnTo>
                    <a:pt x="378" y="121"/>
                  </a:lnTo>
                  <a:lnTo>
                    <a:pt x="394" y="140"/>
                  </a:lnTo>
                  <a:lnTo>
                    <a:pt x="410" y="160"/>
                  </a:lnTo>
                  <a:lnTo>
                    <a:pt x="429" y="156"/>
                  </a:lnTo>
                  <a:lnTo>
                    <a:pt x="448" y="153"/>
                  </a:lnTo>
                  <a:lnTo>
                    <a:pt x="468" y="150"/>
                  </a:lnTo>
                  <a:lnTo>
                    <a:pt x="489" y="146"/>
                  </a:lnTo>
                  <a:lnTo>
                    <a:pt x="499" y="144"/>
                  </a:lnTo>
                  <a:lnTo>
                    <a:pt x="509" y="139"/>
                  </a:lnTo>
                  <a:lnTo>
                    <a:pt x="520" y="135"/>
                  </a:lnTo>
                  <a:lnTo>
                    <a:pt x="531" y="129"/>
                  </a:lnTo>
                  <a:lnTo>
                    <a:pt x="540" y="122"/>
                  </a:lnTo>
                  <a:lnTo>
                    <a:pt x="551" y="114"/>
                  </a:lnTo>
                  <a:lnTo>
                    <a:pt x="560" y="104"/>
                  </a:lnTo>
                  <a:lnTo>
                    <a:pt x="571" y="94"/>
                  </a:lnTo>
                  <a:lnTo>
                    <a:pt x="559" y="95"/>
                  </a:lnTo>
                  <a:lnTo>
                    <a:pt x="548" y="97"/>
                  </a:lnTo>
                  <a:lnTo>
                    <a:pt x="536" y="98"/>
                  </a:lnTo>
                  <a:lnTo>
                    <a:pt x="524" y="100"/>
                  </a:lnTo>
                  <a:lnTo>
                    <a:pt x="561" y="82"/>
                  </a:lnTo>
                  <a:lnTo>
                    <a:pt x="598" y="64"/>
                  </a:lnTo>
                  <a:lnTo>
                    <a:pt x="636" y="46"/>
                  </a:lnTo>
                  <a:lnTo>
                    <a:pt x="676" y="27"/>
                  </a:lnTo>
                  <a:lnTo>
                    <a:pt x="680" y="33"/>
                  </a:lnTo>
                  <a:lnTo>
                    <a:pt x="685" y="38"/>
                  </a:lnTo>
                  <a:lnTo>
                    <a:pt x="691" y="42"/>
                  </a:lnTo>
                  <a:lnTo>
                    <a:pt x="696"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6" name="Freeform 22"/>
            <p:cNvSpPr>
              <a:spLocks/>
            </p:cNvSpPr>
            <p:nvPr/>
          </p:nvSpPr>
          <p:spPr bwMode="auto">
            <a:xfrm>
              <a:off x="4398" y="3264"/>
              <a:ext cx="682" cy="383"/>
            </a:xfrm>
            <a:custGeom>
              <a:avLst/>
              <a:gdLst>
                <a:gd name="T0" fmla="*/ 5310 w 5329"/>
                <a:gd name="T1" fmla="*/ 552 h 2738"/>
                <a:gd name="T2" fmla="*/ 5205 w 5329"/>
                <a:gd name="T3" fmla="*/ 841 h 2738"/>
                <a:gd name="T4" fmla="*/ 5031 w 5329"/>
                <a:gd name="T5" fmla="*/ 1084 h 2738"/>
                <a:gd name="T6" fmla="*/ 4809 w 5329"/>
                <a:gd name="T7" fmla="*/ 1297 h 2738"/>
                <a:gd name="T8" fmla="*/ 4397 w 5329"/>
                <a:gd name="T9" fmla="*/ 1633 h 2738"/>
                <a:gd name="T10" fmla="*/ 3927 w 5329"/>
                <a:gd name="T11" fmla="*/ 2033 h 2738"/>
                <a:gd name="T12" fmla="*/ 3532 w 5329"/>
                <a:gd name="T13" fmla="*/ 2363 h 2738"/>
                <a:gd name="T14" fmla="*/ 3180 w 5329"/>
                <a:gd name="T15" fmla="*/ 2594 h 2738"/>
                <a:gd name="T16" fmla="*/ 2823 w 5329"/>
                <a:gd name="T17" fmla="*/ 2724 h 2738"/>
                <a:gd name="T18" fmla="*/ 2189 w 5329"/>
                <a:gd name="T19" fmla="*/ 2549 h 2738"/>
                <a:gd name="T20" fmla="*/ 1287 w 5329"/>
                <a:gd name="T21" fmla="*/ 2140 h 2738"/>
                <a:gd name="T22" fmla="*/ 628 w 5329"/>
                <a:gd name="T23" fmla="*/ 1797 h 2738"/>
                <a:gd name="T24" fmla="*/ 246 w 5329"/>
                <a:gd name="T25" fmla="*/ 1564 h 2738"/>
                <a:gd name="T26" fmla="*/ 125 w 5329"/>
                <a:gd name="T27" fmla="*/ 1395 h 2738"/>
                <a:gd name="T28" fmla="*/ 47 w 5329"/>
                <a:gd name="T29" fmla="*/ 1202 h 2738"/>
                <a:gd name="T30" fmla="*/ 9 w 5329"/>
                <a:gd name="T31" fmla="*/ 993 h 2738"/>
                <a:gd name="T32" fmla="*/ 1 w 5329"/>
                <a:gd name="T33" fmla="*/ 773 h 2738"/>
                <a:gd name="T34" fmla="*/ 27 w 5329"/>
                <a:gd name="T35" fmla="*/ 495 h 2738"/>
                <a:gd name="T36" fmla="*/ 97 w 5329"/>
                <a:gd name="T37" fmla="*/ 390 h 2738"/>
                <a:gd name="T38" fmla="*/ 124 w 5329"/>
                <a:gd name="T39" fmla="*/ 308 h 2738"/>
                <a:gd name="T40" fmla="*/ 207 w 5329"/>
                <a:gd name="T41" fmla="*/ 253 h 2738"/>
                <a:gd name="T42" fmla="*/ 673 w 5329"/>
                <a:gd name="T43" fmla="*/ 496 h 2738"/>
                <a:gd name="T44" fmla="*/ 1221 w 5329"/>
                <a:gd name="T45" fmla="*/ 751 h 2738"/>
                <a:gd name="T46" fmla="*/ 1782 w 5329"/>
                <a:gd name="T47" fmla="*/ 951 h 2738"/>
                <a:gd name="T48" fmla="*/ 2234 w 5329"/>
                <a:gd name="T49" fmla="*/ 1051 h 2738"/>
                <a:gd name="T50" fmla="*/ 2552 w 5329"/>
                <a:gd name="T51" fmla="*/ 1096 h 2738"/>
                <a:gd name="T52" fmla="*/ 2777 w 5329"/>
                <a:gd name="T53" fmla="*/ 1101 h 2738"/>
                <a:gd name="T54" fmla="*/ 3144 w 5329"/>
                <a:gd name="T55" fmla="*/ 993 h 2738"/>
                <a:gd name="T56" fmla="*/ 3528 w 5329"/>
                <a:gd name="T57" fmla="*/ 834 h 2738"/>
                <a:gd name="T58" fmla="*/ 3705 w 5329"/>
                <a:gd name="T59" fmla="*/ 766 h 2738"/>
                <a:gd name="T60" fmla="*/ 3448 w 5329"/>
                <a:gd name="T61" fmla="*/ 1013 h 2738"/>
                <a:gd name="T62" fmla="*/ 3026 w 5329"/>
                <a:gd name="T63" fmla="*/ 1432 h 2738"/>
                <a:gd name="T64" fmla="*/ 2724 w 5329"/>
                <a:gd name="T65" fmla="*/ 1817 h 2738"/>
                <a:gd name="T66" fmla="*/ 2617 w 5329"/>
                <a:gd name="T67" fmla="*/ 2150 h 2738"/>
                <a:gd name="T68" fmla="*/ 2838 w 5329"/>
                <a:gd name="T69" fmla="*/ 2354 h 2738"/>
                <a:gd name="T70" fmla="*/ 3158 w 5329"/>
                <a:gd name="T71" fmla="*/ 2295 h 2738"/>
                <a:gd name="T72" fmla="*/ 3422 w 5329"/>
                <a:gd name="T73" fmla="*/ 2166 h 2738"/>
                <a:gd name="T74" fmla="*/ 3668 w 5329"/>
                <a:gd name="T75" fmla="*/ 2003 h 2738"/>
                <a:gd name="T76" fmla="*/ 4026 w 5329"/>
                <a:gd name="T77" fmla="*/ 1711 h 2738"/>
                <a:gd name="T78" fmla="*/ 4345 w 5329"/>
                <a:gd name="T79" fmla="*/ 1448 h 2738"/>
                <a:gd name="T80" fmla="*/ 4474 w 5329"/>
                <a:gd name="T81" fmla="*/ 1352 h 2738"/>
                <a:gd name="T82" fmla="*/ 4580 w 5329"/>
                <a:gd name="T83" fmla="*/ 1249 h 2738"/>
                <a:gd name="T84" fmla="*/ 4747 w 5329"/>
                <a:gd name="T85" fmla="*/ 1020 h 2738"/>
                <a:gd name="T86" fmla="*/ 4813 w 5329"/>
                <a:gd name="T87" fmla="*/ 798 h 2738"/>
                <a:gd name="T88" fmla="*/ 4722 w 5329"/>
                <a:gd name="T89" fmla="*/ 770 h 2738"/>
                <a:gd name="T90" fmla="*/ 4656 w 5329"/>
                <a:gd name="T91" fmla="*/ 795 h 2738"/>
                <a:gd name="T92" fmla="*/ 4610 w 5329"/>
                <a:gd name="T93" fmla="*/ 850 h 2738"/>
                <a:gd name="T94" fmla="*/ 4558 w 5329"/>
                <a:gd name="T95" fmla="*/ 975 h 2738"/>
                <a:gd name="T96" fmla="*/ 4294 w 5329"/>
                <a:gd name="T97" fmla="*/ 1247 h 2738"/>
                <a:gd name="T98" fmla="*/ 3631 w 5329"/>
                <a:gd name="T99" fmla="*/ 1793 h 2738"/>
                <a:gd name="T100" fmla="*/ 3268 w 5329"/>
                <a:gd name="T101" fmla="*/ 2057 h 2738"/>
                <a:gd name="T102" fmla="*/ 2986 w 5329"/>
                <a:gd name="T103" fmla="*/ 2195 h 2738"/>
                <a:gd name="T104" fmla="*/ 2803 w 5329"/>
                <a:gd name="T105" fmla="*/ 2168 h 2738"/>
                <a:gd name="T106" fmla="*/ 2790 w 5329"/>
                <a:gd name="T107" fmla="*/ 1972 h 2738"/>
                <a:gd name="T108" fmla="*/ 2908 w 5329"/>
                <a:gd name="T109" fmla="*/ 1777 h 2738"/>
                <a:gd name="T110" fmla="*/ 3070 w 5329"/>
                <a:gd name="T111" fmla="*/ 1602 h 2738"/>
                <a:gd name="T112" fmla="*/ 3427 w 5329"/>
                <a:gd name="T113" fmla="*/ 1302 h 2738"/>
                <a:gd name="T114" fmla="*/ 3822 w 5329"/>
                <a:gd name="T115" fmla="*/ 1006 h 2738"/>
                <a:gd name="T116" fmla="*/ 4496 w 5329"/>
                <a:gd name="T117" fmla="*/ 514 h 2738"/>
                <a:gd name="T118" fmla="*/ 4968 w 5329"/>
                <a:gd name="T119" fmla="*/ 136 h 2738"/>
                <a:gd name="T120" fmla="*/ 5045 w 5329"/>
                <a:gd name="T121" fmla="*/ 68 h 2738"/>
                <a:gd name="T122" fmla="*/ 5130 w 5329"/>
                <a:gd name="T123" fmla="*/ 13 h 2738"/>
                <a:gd name="T124" fmla="*/ 5228 w 5329"/>
                <a:gd name="T125" fmla="*/ 101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9" h="2738">
                  <a:moveTo>
                    <a:pt x="5327" y="265"/>
                  </a:moveTo>
                  <a:lnTo>
                    <a:pt x="5329" y="326"/>
                  </a:lnTo>
                  <a:lnTo>
                    <a:pt x="5329" y="386"/>
                  </a:lnTo>
                  <a:lnTo>
                    <a:pt x="5325" y="443"/>
                  </a:lnTo>
                  <a:lnTo>
                    <a:pt x="5320" y="499"/>
                  </a:lnTo>
                  <a:lnTo>
                    <a:pt x="5310" y="552"/>
                  </a:lnTo>
                  <a:lnTo>
                    <a:pt x="5299" y="604"/>
                  </a:lnTo>
                  <a:lnTo>
                    <a:pt x="5285" y="655"/>
                  </a:lnTo>
                  <a:lnTo>
                    <a:pt x="5268" y="704"/>
                  </a:lnTo>
                  <a:lnTo>
                    <a:pt x="5249" y="751"/>
                  </a:lnTo>
                  <a:lnTo>
                    <a:pt x="5229" y="797"/>
                  </a:lnTo>
                  <a:lnTo>
                    <a:pt x="5205" y="841"/>
                  </a:lnTo>
                  <a:lnTo>
                    <a:pt x="5180" y="885"/>
                  </a:lnTo>
                  <a:lnTo>
                    <a:pt x="5154" y="926"/>
                  </a:lnTo>
                  <a:lnTo>
                    <a:pt x="5125" y="968"/>
                  </a:lnTo>
                  <a:lnTo>
                    <a:pt x="5095" y="1008"/>
                  </a:lnTo>
                  <a:lnTo>
                    <a:pt x="5063" y="1046"/>
                  </a:lnTo>
                  <a:lnTo>
                    <a:pt x="5031" y="1084"/>
                  </a:lnTo>
                  <a:lnTo>
                    <a:pt x="4996" y="1121"/>
                  </a:lnTo>
                  <a:lnTo>
                    <a:pt x="4961" y="1157"/>
                  </a:lnTo>
                  <a:lnTo>
                    <a:pt x="4925" y="1193"/>
                  </a:lnTo>
                  <a:lnTo>
                    <a:pt x="4887" y="1228"/>
                  </a:lnTo>
                  <a:lnTo>
                    <a:pt x="4848" y="1263"/>
                  </a:lnTo>
                  <a:lnTo>
                    <a:pt x="4809" y="1297"/>
                  </a:lnTo>
                  <a:lnTo>
                    <a:pt x="4770" y="1331"/>
                  </a:lnTo>
                  <a:lnTo>
                    <a:pt x="4689" y="1398"/>
                  </a:lnTo>
                  <a:lnTo>
                    <a:pt x="4608" y="1464"/>
                  </a:lnTo>
                  <a:lnTo>
                    <a:pt x="4526" y="1530"/>
                  </a:lnTo>
                  <a:lnTo>
                    <a:pt x="4446" y="1597"/>
                  </a:lnTo>
                  <a:lnTo>
                    <a:pt x="4397" y="1633"/>
                  </a:lnTo>
                  <a:lnTo>
                    <a:pt x="4347" y="1671"/>
                  </a:lnTo>
                  <a:lnTo>
                    <a:pt x="4298" y="1713"/>
                  </a:lnTo>
                  <a:lnTo>
                    <a:pt x="4247" y="1754"/>
                  </a:lnTo>
                  <a:lnTo>
                    <a:pt x="4142" y="1843"/>
                  </a:lnTo>
                  <a:lnTo>
                    <a:pt x="4036" y="1936"/>
                  </a:lnTo>
                  <a:lnTo>
                    <a:pt x="3927" y="2033"/>
                  </a:lnTo>
                  <a:lnTo>
                    <a:pt x="3816" y="2129"/>
                  </a:lnTo>
                  <a:lnTo>
                    <a:pt x="3759" y="2178"/>
                  </a:lnTo>
                  <a:lnTo>
                    <a:pt x="3703" y="2225"/>
                  </a:lnTo>
                  <a:lnTo>
                    <a:pt x="3646" y="2272"/>
                  </a:lnTo>
                  <a:lnTo>
                    <a:pt x="3589" y="2318"/>
                  </a:lnTo>
                  <a:lnTo>
                    <a:pt x="3532" y="2363"/>
                  </a:lnTo>
                  <a:lnTo>
                    <a:pt x="3473" y="2406"/>
                  </a:lnTo>
                  <a:lnTo>
                    <a:pt x="3415" y="2447"/>
                  </a:lnTo>
                  <a:lnTo>
                    <a:pt x="3357" y="2488"/>
                  </a:lnTo>
                  <a:lnTo>
                    <a:pt x="3297" y="2525"/>
                  </a:lnTo>
                  <a:lnTo>
                    <a:pt x="3238" y="2561"/>
                  </a:lnTo>
                  <a:lnTo>
                    <a:pt x="3180" y="2594"/>
                  </a:lnTo>
                  <a:lnTo>
                    <a:pt x="3121" y="2623"/>
                  </a:lnTo>
                  <a:lnTo>
                    <a:pt x="3061" y="2651"/>
                  </a:lnTo>
                  <a:lnTo>
                    <a:pt x="3002" y="2674"/>
                  </a:lnTo>
                  <a:lnTo>
                    <a:pt x="2943" y="2694"/>
                  </a:lnTo>
                  <a:lnTo>
                    <a:pt x="2882" y="2711"/>
                  </a:lnTo>
                  <a:lnTo>
                    <a:pt x="2823" y="2724"/>
                  </a:lnTo>
                  <a:lnTo>
                    <a:pt x="2764" y="2734"/>
                  </a:lnTo>
                  <a:lnTo>
                    <a:pt x="2704" y="2738"/>
                  </a:lnTo>
                  <a:lnTo>
                    <a:pt x="2646" y="2737"/>
                  </a:lnTo>
                  <a:lnTo>
                    <a:pt x="2493" y="2675"/>
                  </a:lnTo>
                  <a:lnTo>
                    <a:pt x="2341" y="2613"/>
                  </a:lnTo>
                  <a:lnTo>
                    <a:pt x="2189" y="2549"/>
                  </a:lnTo>
                  <a:lnTo>
                    <a:pt x="2038" y="2484"/>
                  </a:lnTo>
                  <a:lnTo>
                    <a:pt x="1886" y="2418"/>
                  </a:lnTo>
                  <a:lnTo>
                    <a:pt x="1736" y="2351"/>
                  </a:lnTo>
                  <a:lnTo>
                    <a:pt x="1586" y="2282"/>
                  </a:lnTo>
                  <a:lnTo>
                    <a:pt x="1436" y="2211"/>
                  </a:lnTo>
                  <a:lnTo>
                    <a:pt x="1287" y="2140"/>
                  </a:lnTo>
                  <a:lnTo>
                    <a:pt x="1140" y="2066"/>
                  </a:lnTo>
                  <a:lnTo>
                    <a:pt x="992" y="1992"/>
                  </a:lnTo>
                  <a:lnTo>
                    <a:pt x="846" y="1914"/>
                  </a:lnTo>
                  <a:lnTo>
                    <a:pt x="773" y="1876"/>
                  </a:lnTo>
                  <a:lnTo>
                    <a:pt x="700" y="1837"/>
                  </a:lnTo>
                  <a:lnTo>
                    <a:pt x="628" y="1797"/>
                  </a:lnTo>
                  <a:lnTo>
                    <a:pt x="556" y="1756"/>
                  </a:lnTo>
                  <a:lnTo>
                    <a:pt x="485" y="1715"/>
                  </a:lnTo>
                  <a:lnTo>
                    <a:pt x="413" y="1674"/>
                  </a:lnTo>
                  <a:lnTo>
                    <a:pt x="342" y="1632"/>
                  </a:lnTo>
                  <a:lnTo>
                    <a:pt x="272" y="1590"/>
                  </a:lnTo>
                  <a:lnTo>
                    <a:pt x="246" y="1564"/>
                  </a:lnTo>
                  <a:lnTo>
                    <a:pt x="222" y="1538"/>
                  </a:lnTo>
                  <a:lnTo>
                    <a:pt x="200" y="1510"/>
                  </a:lnTo>
                  <a:lnTo>
                    <a:pt x="179" y="1483"/>
                  </a:lnTo>
                  <a:lnTo>
                    <a:pt x="160" y="1454"/>
                  </a:lnTo>
                  <a:lnTo>
                    <a:pt x="142" y="1424"/>
                  </a:lnTo>
                  <a:lnTo>
                    <a:pt x="125" y="1395"/>
                  </a:lnTo>
                  <a:lnTo>
                    <a:pt x="109" y="1364"/>
                  </a:lnTo>
                  <a:lnTo>
                    <a:pt x="94" y="1332"/>
                  </a:lnTo>
                  <a:lnTo>
                    <a:pt x="81" y="1300"/>
                  </a:lnTo>
                  <a:lnTo>
                    <a:pt x="69" y="1269"/>
                  </a:lnTo>
                  <a:lnTo>
                    <a:pt x="58" y="1236"/>
                  </a:lnTo>
                  <a:lnTo>
                    <a:pt x="47" y="1202"/>
                  </a:lnTo>
                  <a:lnTo>
                    <a:pt x="39" y="1168"/>
                  </a:lnTo>
                  <a:lnTo>
                    <a:pt x="31" y="1134"/>
                  </a:lnTo>
                  <a:lnTo>
                    <a:pt x="24" y="1099"/>
                  </a:lnTo>
                  <a:lnTo>
                    <a:pt x="18" y="1064"/>
                  </a:lnTo>
                  <a:lnTo>
                    <a:pt x="13" y="1029"/>
                  </a:lnTo>
                  <a:lnTo>
                    <a:pt x="9" y="993"/>
                  </a:lnTo>
                  <a:lnTo>
                    <a:pt x="6" y="957"/>
                  </a:lnTo>
                  <a:lnTo>
                    <a:pt x="3" y="921"/>
                  </a:lnTo>
                  <a:lnTo>
                    <a:pt x="2" y="884"/>
                  </a:lnTo>
                  <a:lnTo>
                    <a:pt x="1" y="847"/>
                  </a:lnTo>
                  <a:lnTo>
                    <a:pt x="0" y="810"/>
                  </a:lnTo>
                  <a:lnTo>
                    <a:pt x="1" y="773"/>
                  </a:lnTo>
                  <a:lnTo>
                    <a:pt x="1" y="735"/>
                  </a:lnTo>
                  <a:lnTo>
                    <a:pt x="3" y="698"/>
                  </a:lnTo>
                  <a:lnTo>
                    <a:pt x="5" y="660"/>
                  </a:lnTo>
                  <a:lnTo>
                    <a:pt x="10" y="585"/>
                  </a:lnTo>
                  <a:lnTo>
                    <a:pt x="18" y="510"/>
                  </a:lnTo>
                  <a:lnTo>
                    <a:pt x="27" y="495"/>
                  </a:lnTo>
                  <a:lnTo>
                    <a:pt x="41" y="476"/>
                  </a:lnTo>
                  <a:lnTo>
                    <a:pt x="58" y="454"/>
                  </a:lnTo>
                  <a:lnTo>
                    <a:pt x="75" y="429"/>
                  </a:lnTo>
                  <a:lnTo>
                    <a:pt x="83" y="416"/>
                  </a:lnTo>
                  <a:lnTo>
                    <a:pt x="91" y="404"/>
                  </a:lnTo>
                  <a:lnTo>
                    <a:pt x="97" y="390"/>
                  </a:lnTo>
                  <a:lnTo>
                    <a:pt x="103" y="376"/>
                  </a:lnTo>
                  <a:lnTo>
                    <a:pt x="108" y="363"/>
                  </a:lnTo>
                  <a:lnTo>
                    <a:pt x="110" y="350"/>
                  </a:lnTo>
                  <a:lnTo>
                    <a:pt x="111" y="336"/>
                  </a:lnTo>
                  <a:lnTo>
                    <a:pt x="110" y="322"/>
                  </a:lnTo>
                  <a:lnTo>
                    <a:pt x="124" y="308"/>
                  </a:lnTo>
                  <a:lnTo>
                    <a:pt x="135" y="298"/>
                  </a:lnTo>
                  <a:lnTo>
                    <a:pt x="145" y="288"/>
                  </a:lnTo>
                  <a:lnTo>
                    <a:pt x="156" y="281"/>
                  </a:lnTo>
                  <a:lnTo>
                    <a:pt x="169" y="273"/>
                  </a:lnTo>
                  <a:lnTo>
                    <a:pt x="186" y="264"/>
                  </a:lnTo>
                  <a:lnTo>
                    <a:pt x="207" y="253"/>
                  </a:lnTo>
                  <a:lnTo>
                    <a:pt x="236" y="239"/>
                  </a:lnTo>
                  <a:lnTo>
                    <a:pt x="322" y="295"/>
                  </a:lnTo>
                  <a:lnTo>
                    <a:pt x="409" y="348"/>
                  </a:lnTo>
                  <a:lnTo>
                    <a:pt x="496" y="399"/>
                  </a:lnTo>
                  <a:lnTo>
                    <a:pt x="584" y="448"/>
                  </a:lnTo>
                  <a:lnTo>
                    <a:pt x="673" y="496"/>
                  </a:lnTo>
                  <a:lnTo>
                    <a:pt x="762" y="543"/>
                  </a:lnTo>
                  <a:lnTo>
                    <a:pt x="854" y="587"/>
                  </a:lnTo>
                  <a:lnTo>
                    <a:pt x="945" y="629"/>
                  </a:lnTo>
                  <a:lnTo>
                    <a:pt x="1036" y="672"/>
                  </a:lnTo>
                  <a:lnTo>
                    <a:pt x="1128" y="712"/>
                  </a:lnTo>
                  <a:lnTo>
                    <a:pt x="1221" y="751"/>
                  </a:lnTo>
                  <a:lnTo>
                    <a:pt x="1315" y="790"/>
                  </a:lnTo>
                  <a:lnTo>
                    <a:pt x="1410" y="827"/>
                  </a:lnTo>
                  <a:lnTo>
                    <a:pt x="1505" y="863"/>
                  </a:lnTo>
                  <a:lnTo>
                    <a:pt x="1600" y="898"/>
                  </a:lnTo>
                  <a:lnTo>
                    <a:pt x="1698" y="933"/>
                  </a:lnTo>
                  <a:lnTo>
                    <a:pt x="1782" y="951"/>
                  </a:lnTo>
                  <a:lnTo>
                    <a:pt x="1863" y="970"/>
                  </a:lnTo>
                  <a:lnTo>
                    <a:pt x="1941" y="988"/>
                  </a:lnTo>
                  <a:lnTo>
                    <a:pt x="2017" y="1005"/>
                  </a:lnTo>
                  <a:lnTo>
                    <a:pt x="2090" y="1022"/>
                  </a:lnTo>
                  <a:lnTo>
                    <a:pt x="2163" y="1037"/>
                  </a:lnTo>
                  <a:lnTo>
                    <a:pt x="2234" y="1051"/>
                  </a:lnTo>
                  <a:lnTo>
                    <a:pt x="2304" y="1064"/>
                  </a:lnTo>
                  <a:lnTo>
                    <a:pt x="2374" y="1076"/>
                  </a:lnTo>
                  <a:lnTo>
                    <a:pt x="2445" y="1085"/>
                  </a:lnTo>
                  <a:lnTo>
                    <a:pt x="2480" y="1090"/>
                  </a:lnTo>
                  <a:lnTo>
                    <a:pt x="2516" y="1093"/>
                  </a:lnTo>
                  <a:lnTo>
                    <a:pt x="2552" y="1096"/>
                  </a:lnTo>
                  <a:lnTo>
                    <a:pt x="2588" y="1098"/>
                  </a:lnTo>
                  <a:lnTo>
                    <a:pt x="2625" y="1100"/>
                  </a:lnTo>
                  <a:lnTo>
                    <a:pt x="2662" y="1101"/>
                  </a:lnTo>
                  <a:lnTo>
                    <a:pt x="2700" y="1102"/>
                  </a:lnTo>
                  <a:lnTo>
                    <a:pt x="2738" y="1102"/>
                  </a:lnTo>
                  <a:lnTo>
                    <a:pt x="2777" y="1101"/>
                  </a:lnTo>
                  <a:lnTo>
                    <a:pt x="2817" y="1100"/>
                  </a:lnTo>
                  <a:lnTo>
                    <a:pt x="2858" y="1097"/>
                  </a:lnTo>
                  <a:lnTo>
                    <a:pt x="2899" y="1094"/>
                  </a:lnTo>
                  <a:lnTo>
                    <a:pt x="2984" y="1060"/>
                  </a:lnTo>
                  <a:lnTo>
                    <a:pt x="3065" y="1026"/>
                  </a:lnTo>
                  <a:lnTo>
                    <a:pt x="3144" y="993"/>
                  </a:lnTo>
                  <a:lnTo>
                    <a:pt x="3219" y="962"/>
                  </a:lnTo>
                  <a:lnTo>
                    <a:pt x="3290" y="933"/>
                  </a:lnTo>
                  <a:lnTo>
                    <a:pt x="3357" y="904"/>
                  </a:lnTo>
                  <a:lnTo>
                    <a:pt x="3419" y="879"/>
                  </a:lnTo>
                  <a:lnTo>
                    <a:pt x="3477" y="855"/>
                  </a:lnTo>
                  <a:lnTo>
                    <a:pt x="3528" y="834"/>
                  </a:lnTo>
                  <a:lnTo>
                    <a:pt x="3575" y="815"/>
                  </a:lnTo>
                  <a:lnTo>
                    <a:pt x="3615" y="799"/>
                  </a:lnTo>
                  <a:lnTo>
                    <a:pt x="3649" y="785"/>
                  </a:lnTo>
                  <a:lnTo>
                    <a:pt x="3677" y="776"/>
                  </a:lnTo>
                  <a:lnTo>
                    <a:pt x="3698" y="768"/>
                  </a:lnTo>
                  <a:lnTo>
                    <a:pt x="3705" y="766"/>
                  </a:lnTo>
                  <a:lnTo>
                    <a:pt x="3712" y="765"/>
                  </a:lnTo>
                  <a:lnTo>
                    <a:pt x="3715" y="765"/>
                  </a:lnTo>
                  <a:lnTo>
                    <a:pt x="3717" y="765"/>
                  </a:lnTo>
                  <a:lnTo>
                    <a:pt x="3646" y="832"/>
                  </a:lnTo>
                  <a:lnTo>
                    <a:pt x="3555" y="915"/>
                  </a:lnTo>
                  <a:lnTo>
                    <a:pt x="3448" y="1013"/>
                  </a:lnTo>
                  <a:lnTo>
                    <a:pt x="3331" y="1123"/>
                  </a:lnTo>
                  <a:lnTo>
                    <a:pt x="3270" y="1182"/>
                  </a:lnTo>
                  <a:lnTo>
                    <a:pt x="3208" y="1242"/>
                  </a:lnTo>
                  <a:lnTo>
                    <a:pt x="3147" y="1304"/>
                  </a:lnTo>
                  <a:lnTo>
                    <a:pt x="3086" y="1367"/>
                  </a:lnTo>
                  <a:lnTo>
                    <a:pt x="3026" y="1432"/>
                  </a:lnTo>
                  <a:lnTo>
                    <a:pt x="2968" y="1497"/>
                  </a:lnTo>
                  <a:lnTo>
                    <a:pt x="2912" y="1561"/>
                  </a:lnTo>
                  <a:lnTo>
                    <a:pt x="2859" y="1626"/>
                  </a:lnTo>
                  <a:lnTo>
                    <a:pt x="2810" y="1691"/>
                  </a:lnTo>
                  <a:lnTo>
                    <a:pt x="2765" y="1754"/>
                  </a:lnTo>
                  <a:lnTo>
                    <a:pt x="2724" y="1817"/>
                  </a:lnTo>
                  <a:lnTo>
                    <a:pt x="2689" y="1878"/>
                  </a:lnTo>
                  <a:lnTo>
                    <a:pt x="2660" y="1938"/>
                  </a:lnTo>
                  <a:lnTo>
                    <a:pt x="2637" y="1995"/>
                  </a:lnTo>
                  <a:lnTo>
                    <a:pt x="2623" y="2049"/>
                  </a:lnTo>
                  <a:lnTo>
                    <a:pt x="2616" y="2101"/>
                  </a:lnTo>
                  <a:lnTo>
                    <a:pt x="2617" y="2150"/>
                  </a:lnTo>
                  <a:lnTo>
                    <a:pt x="2628" y="2194"/>
                  </a:lnTo>
                  <a:lnTo>
                    <a:pt x="2648" y="2235"/>
                  </a:lnTo>
                  <a:lnTo>
                    <a:pt x="2678" y="2271"/>
                  </a:lnTo>
                  <a:lnTo>
                    <a:pt x="2720" y="2304"/>
                  </a:lnTo>
                  <a:lnTo>
                    <a:pt x="2773" y="2332"/>
                  </a:lnTo>
                  <a:lnTo>
                    <a:pt x="2838" y="2354"/>
                  </a:lnTo>
                  <a:lnTo>
                    <a:pt x="2916" y="2370"/>
                  </a:lnTo>
                  <a:lnTo>
                    <a:pt x="2966" y="2357"/>
                  </a:lnTo>
                  <a:lnTo>
                    <a:pt x="3015" y="2343"/>
                  </a:lnTo>
                  <a:lnTo>
                    <a:pt x="3063" y="2329"/>
                  </a:lnTo>
                  <a:lnTo>
                    <a:pt x="3111" y="2313"/>
                  </a:lnTo>
                  <a:lnTo>
                    <a:pt x="3158" y="2295"/>
                  </a:lnTo>
                  <a:lnTo>
                    <a:pt x="3203" y="2277"/>
                  </a:lnTo>
                  <a:lnTo>
                    <a:pt x="3248" y="2257"/>
                  </a:lnTo>
                  <a:lnTo>
                    <a:pt x="3292" y="2235"/>
                  </a:lnTo>
                  <a:lnTo>
                    <a:pt x="3337" y="2213"/>
                  </a:lnTo>
                  <a:lnTo>
                    <a:pt x="3379" y="2191"/>
                  </a:lnTo>
                  <a:lnTo>
                    <a:pt x="3422" y="2166"/>
                  </a:lnTo>
                  <a:lnTo>
                    <a:pt x="3464" y="2142"/>
                  </a:lnTo>
                  <a:lnTo>
                    <a:pt x="3506" y="2116"/>
                  </a:lnTo>
                  <a:lnTo>
                    <a:pt x="3547" y="2089"/>
                  </a:lnTo>
                  <a:lnTo>
                    <a:pt x="3588" y="2062"/>
                  </a:lnTo>
                  <a:lnTo>
                    <a:pt x="3628" y="2033"/>
                  </a:lnTo>
                  <a:lnTo>
                    <a:pt x="3668" y="2003"/>
                  </a:lnTo>
                  <a:lnTo>
                    <a:pt x="3709" y="1974"/>
                  </a:lnTo>
                  <a:lnTo>
                    <a:pt x="3749" y="1943"/>
                  </a:lnTo>
                  <a:lnTo>
                    <a:pt x="3788" y="1912"/>
                  </a:lnTo>
                  <a:lnTo>
                    <a:pt x="3867" y="1847"/>
                  </a:lnTo>
                  <a:lnTo>
                    <a:pt x="3947" y="1780"/>
                  </a:lnTo>
                  <a:lnTo>
                    <a:pt x="4026" y="1711"/>
                  </a:lnTo>
                  <a:lnTo>
                    <a:pt x="4106" y="1640"/>
                  </a:lnTo>
                  <a:lnTo>
                    <a:pt x="4187" y="1568"/>
                  </a:lnTo>
                  <a:lnTo>
                    <a:pt x="4270" y="1494"/>
                  </a:lnTo>
                  <a:lnTo>
                    <a:pt x="4295" y="1479"/>
                  </a:lnTo>
                  <a:lnTo>
                    <a:pt x="4321" y="1464"/>
                  </a:lnTo>
                  <a:lnTo>
                    <a:pt x="4345" y="1448"/>
                  </a:lnTo>
                  <a:lnTo>
                    <a:pt x="4369" y="1432"/>
                  </a:lnTo>
                  <a:lnTo>
                    <a:pt x="4391" y="1417"/>
                  </a:lnTo>
                  <a:lnTo>
                    <a:pt x="4413" y="1401"/>
                  </a:lnTo>
                  <a:lnTo>
                    <a:pt x="4434" y="1385"/>
                  </a:lnTo>
                  <a:lnTo>
                    <a:pt x="4454" y="1368"/>
                  </a:lnTo>
                  <a:lnTo>
                    <a:pt x="4474" y="1352"/>
                  </a:lnTo>
                  <a:lnTo>
                    <a:pt x="4494" y="1335"/>
                  </a:lnTo>
                  <a:lnTo>
                    <a:pt x="4512" y="1320"/>
                  </a:lnTo>
                  <a:lnTo>
                    <a:pt x="4530" y="1302"/>
                  </a:lnTo>
                  <a:lnTo>
                    <a:pt x="4548" y="1285"/>
                  </a:lnTo>
                  <a:lnTo>
                    <a:pt x="4564" y="1267"/>
                  </a:lnTo>
                  <a:lnTo>
                    <a:pt x="4580" y="1249"/>
                  </a:lnTo>
                  <a:lnTo>
                    <a:pt x="4596" y="1231"/>
                  </a:lnTo>
                  <a:lnTo>
                    <a:pt x="4628" y="1192"/>
                  </a:lnTo>
                  <a:lnTo>
                    <a:pt x="4659" y="1152"/>
                  </a:lnTo>
                  <a:lnTo>
                    <a:pt x="4687" y="1111"/>
                  </a:lnTo>
                  <a:lnTo>
                    <a:pt x="4717" y="1066"/>
                  </a:lnTo>
                  <a:lnTo>
                    <a:pt x="4747" y="1020"/>
                  </a:lnTo>
                  <a:lnTo>
                    <a:pt x="4776" y="971"/>
                  </a:lnTo>
                  <a:lnTo>
                    <a:pt x="4806" y="919"/>
                  </a:lnTo>
                  <a:lnTo>
                    <a:pt x="4838" y="864"/>
                  </a:lnTo>
                  <a:lnTo>
                    <a:pt x="4828" y="843"/>
                  </a:lnTo>
                  <a:lnTo>
                    <a:pt x="4821" y="821"/>
                  </a:lnTo>
                  <a:lnTo>
                    <a:pt x="4813" y="798"/>
                  </a:lnTo>
                  <a:lnTo>
                    <a:pt x="4805" y="774"/>
                  </a:lnTo>
                  <a:lnTo>
                    <a:pt x="4787" y="772"/>
                  </a:lnTo>
                  <a:lnTo>
                    <a:pt x="4769" y="769"/>
                  </a:lnTo>
                  <a:lnTo>
                    <a:pt x="4752" y="769"/>
                  </a:lnTo>
                  <a:lnTo>
                    <a:pt x="4737" y="769"/>
                  </a:lnTo>
                  <a:lnTo>
                    <a:pt x="4722" y="770"/>
                  </a:lnTo>
                  <a:lnTo>
                    <a:pt x="4710" y="773"/>
                  </a:lnTo>
                  <a:lnTo>
                    <a:pt x="4697" y="776"/>
                  </a:lnTo>
                  <a:lnTo>
                    <a:pt x="4685" y="780"/>
                  </a:lnTo>
                  <a:lnTo>
                    <a:pt x="4675" y="784"/>
                  </a:lnTo>
                  <a:lnTo>
                    <a:pt x="4665" y="790"/>
                  </a:lnTo>
                  <a:lnTo>
                    <a:pt x="4656" y="795"/>
                  </a:lnTo>
                  <a:lnTo>
                    <a:pt x="4648" y="801"/>
                  </a:lnTo>
                  <a:lnTo>
                    <a:pt x="4640" y="808"/>
                  </a:lnTo>
                  <a:lnTo>
                    <a:pt x="4633" y="815"/>
                  </a:lnTo>
                  <a:lnTo>
                    <a:pt x="4626" y="823"/>
                  </a:lnTo>
                  <a:lnTo>
                    <a:pt x="4621" y="832"/>
                  </a:lnTo>
                  <a:lnTo>
                    <a:pt x="4610" y="850"/>
                  </a:lnTo>
                  <a:lnTo>
                    <a:pt x="4601" y="869"/>
                  </a:lnTo>
                  <a:lnTo>
                    <a:pt x="4592" y="889"/>
                  </a:lnTo>
                  <a:lnTo>
                    <a:pt x="4584" y="910"/>
                  </a:lnTo>
                  <a:lnTo>
                    <a:pt x="4576" y="933"/>
                  </a:lnTo>
                  <a:lnTo>
                    <a:pt x="4568" y="954"/>
                  </a:lnTo>
                  <a:lnTo>
                    <a:pt x="4558" y="975"/>
                  </a:lnTo>
                  <a:lnTo>
                    <a:pt x="4549" y="996"/>
                  </a:lnTo>
                  <a:lnTo>
                    <a:pt x="4526" y="1027"/>
                  </a:lnTo>
                  <a:lnTo>
                    <a:pt x="4503" y="1057"/>
                  </a:lnTo>
                  <a:lnTo>
                    <a:pt x="4480" y="1084"/>
                  </a:lnTo>
                  <a:lnTo>
                    <a:pt x="4455" y="1113"/>
                  </a:lnTo>
                  <a:lnTo>
                    <a:pt x="4294" y="1247"/>
                  </a:lnTo>
                  <a:lnTo>
                    <a:pt x="4138" y="1378"/>
                  </a:lnTo>
                  <a:lnTo>
                    <a:pt x="3985" y="1505"/>
                  </a:lnTo>
                  <a:lnTo>
                    <a:pt x="3839" y="1626"/>
                  </a:lnTo>
                  <a:lnTo>
                    <a:pt x="3768" y="1684"/>
                  </a:lnTo>
                  <a:lnTo>
                    <a:pt x="3699" y="1739"/>
                  </a:lnTo>
                  <a:lnTo>
                    <a:pt x="3631" y="1793"/>
                  </a:lnTo>
                  <a:lnTo>
                    <a:pt x="3566" y="1844"/>
                  </a:lnTo>
                  <a:lnTo>
                    <a:pt x="3502" y="1892"/>
                  </a:lnTo>
                  <a:lnTo>
                    <a:pt x="3440" y="1939"/>
                  </a:lnTo>
                  <a:lnTo>
                    <a:pt x="3380" y="1981"/>
                  </a:lnTo>
                  <a:lnTo>
                    <a:pt x="3323" y="2020"/>
                  </a:lnTo>
                  <a:lnTo>
                    <a:pt x="3268" y="2057"/>
                  </a:lnTo>
                  <a:lnTo>
                    <a:pt x="3215" y="2089"/>
                  </a:lnTo>
                  <a:lnTo>
                    <a:pt x="3164" y="2119"/>
                  </a:lnTo>
                  <a:lnTo>
                    <a:pt x="3115" y="2144"/>
                  </a:lnTo>
                  <a:lnTo>
                    <a:pt x="3070" y="2165"/>
                  </a:lnTo>
                  <a:lnTo>
                    <a:pt x="3026" y="2182"/>
                  </a:lnTo>
                  <a:lnTo>
                    <a:pt x="2986" y="2195"/>
                  </a:lnTo>
                  <a:lnTo>
                    <a:pt x="2948" y="2203"/>
                  </a:lnTo>
                  <a:lnTo>
                    <a:pt x="2913" y="2206"/>
                  </a:lnTo>
                  <a:lnTo>
                    <a:pt x="2881" y="2204"/>
                  </a:lnTo>
                  <a:lnTo>
                    <a:pt x="2851" y="2197"/>
                  </a:lnTo>
                  <a:lnTo>
                    <a:pt x="2826" y="2184"/>
                  </a:lnTo>
                  <a:lnTo>
                    <a:pt x="2803" y="2168"/>
                  </a:lnTo>
                  <a:lnTo>
                    <a:pt x="2784" y="2143"/>
                  </a:lnTo>
                  <a:lnTo>
                    <a:pt x="2767" y="2115"/>
                  </a:lnTo>
                  <a:lnTo>
                    <a:pt x="2754" y="2078"/>
                  </a:lnTo>
                  <a:lnTo>
                    <a:pt x="2765" y="2042"/>
                  </a:lnTo>
                  <a:lnTo>
                    <a:pt x="2776" y="2007"/>
                  </a:lnTo>
                  <a:lnTo>
                    <a:pt x="2790" y="1972"/>
                  </a:lnTo>
                  <a:lnTo>
                    <a:pt x="2806" y="1939"/>
                  </a:lnTo>
                  <a:lnTo>
                    <a:pt x="2824" y="1906"/>
                  </a:lnTo>
                  <a:lnTo>
                    <a:pt x="2842" y="1873"/>
                  </a:lnTo>
                  <a:lnTo>
                    <a:pt x="2863" y="1840"/>
                  </a:lnTo>
                  <a:lnTo>
                    <a:pt x="2884" y="1809"/>
                  </a:lnTo>
                  <a:lnTo>
                    <a:pt x="2908" y="1777"/>
                  </a:lnTo>
                  <a:lnTo>
                    <a:pt x="2932" y="1748"/>
                  </a:lnTo>
                  <a:lnTo>
                    <a:pt x="2957" y="1717"/>
                  </a:lnTo>
                  <a:lnTo>
                    <a:pt x="2985" y="1687"/>
                  </a:lnTo>
                  <a:lnTo>
                    <a:pt x="3013" y="1659"/>
                  </a:lnTo>
                  <a:lnTo>
                    <a:pt x="3041" y="1630"/>
                  </a:lnTo>
                  <a:lnTo>
                    <a:pt x="3070" y="1602"/>
                  </a:lnTo>
                  <a:lnTo>
                    <a:pt x="3100" y="1573"/>
                  </a:lnTo>
                  <a:lnTo>
                    <a:pt x="3163" y="1518"/>
                  </a:lnTo>
                  <a:lnTo>
                    <a:pt x="3228" y="1463"/>
                  </a:lnTo>
                  <a:lnTo>
                    <a:pt x="3293" y="1409"/>
                  </a:lnTo>
                  <a:lnTo>
                    <a:pt x="3360" y="1356"/>
                  </a:lnTo>
                  <a:lnTo>
                    <a:pt x="3427" y="1302"/>
                  </a:lnTo>
                  <a:lnTo>
                    <a:pt x="3493" y="1249"/>
                  </a:lnTo>
                  <a:lnTo>
                    <a:pt x="3559" y="1194"/>
                  </a:lnTo>
                  <a:lnTo>
                    <a:pt x="3623" y="1140"/>
                  </a:lnTo>
                  <a:lnTo>
                    <a:pt x="3689" y="1096"/>
                  </a:lnTo>
                  <a:lnTo>
                    <a:pt x="3755" y="1051"/>
                  </a:lnTo>
                  <a:lnTo>
                    <a:pt x="3822" y="1006"/>
                  </a:lnTo>
                  <a:lnTo>
                    <a:pt x="3888" y="960"/>
                  </a:lnTo>
                  <a:lnTo>
                    <a:pt x="4018" y="868"/>
                  </a:lnTo>
                  <a:lnTo>
                    <a:pt x="4145" y="777"/>
                  </a:lnTo>
                  <a:lnTo>
                    <a:pt x="4267" y="687"/>
                  </a:lnTo>
                  <a:lnTo>
                    <a:pt x="4384" y="599"/>
                  </a:lnTo>
                  <a:lnTo>
                    <a:pt x="4496" y="514"/>
                  </a:lnTo>
                  <a:lnTo>
                    <a:pt x="4599" y="433"/>
                  </a:lnTo>
                  <a:lnTo>
                    <a:pt x="4694" y="359"/>
                  </a:lnTo>
                  <a:lnTo>
                    <a:pt x="4780" y="290"/>
                  </a:lnTo>
                  <a:lnTo>
                    <a:pt x="4855" y="230"/>
                  </a:lnTo>
                  <a:lnTo>
                    <a:pt x="4917" y="178"/>
                  </a:lnTo>
                  <a:lnTo>
                    <a:pt x="4968" y="136"/>
                  </a:lnTo>
                  <a:lnTo>
                    <a:pt x="5004" y="103"/>
                  </a:lnTo>
                  <a:lnTo>
                    <a:pt x="5017" y="91"/>
                  </a:lnTo>
                  <a:lnTo>
                    <a:pt x="5026" y="83"/>
                  </a:lnTo>
                  <a:lnTo>
                    <a:pt x="5032" y="77"/>
                  </a:lnTo>
                  <a:lnTo>
                    <a:pt x="5033" y="75"/>
                  </a:lnTo>
                  <a:lnTo>
                    <a:pt x="5045" y="68"/>
                  </a:lnTo>
                  <a:lnTo>
                    <a:pt x="5058" y="59"/>
                  </a:lnTo>
                  <a:lnTo>
                    <a:pt x="5071" y="49"/>
                  </a:lnTo>
                  <a:lnTo>
                    <a:pt x="5086" y="38"/>
                  </a:lnTo>
                  <a:lnTo>
                    <a:pt x="5102" y="27"/>
                  </a:lnTo>
                  <a:lnTo>
                    <a:pt x="5120" y="17"/>
                  </a:lnTo>
                  <a:lnTo>
                    <a:pt x="5130" y="13"/>
                  </a:lnTo>
                  <a:lnTo>
                    <a:pt x="5141" y="7"/>
                  </a:lnTo>
                  <a:lnTo>
                    <a:pt x="5154" y="3"/>
                  </a:lnTo>
                  <a:lnTo>
                    <a:pt x="5166" y="0"/>
                  </a:lnTo>
                  <a:lnTo>
                    <a:pt x="5187" y="33"/>
                  </a:lnTo>
                  <a:lnTo>
                    <a:pt x="5208" y="67"/>
                  </a:lnTo>
                  <a:lnTo>
                    <a:pt x="5228" y="101"/>
                  </a:lnTo>
                  <a:lnTo>
                    <a:pt x="5248" y="133"/>
                  </a:lnTo>
                  <a:lnTo>
                    <a:pt x="5268" y="167"/>
                  </a:lnTo>
                  <a:lnTo>
                    <a:pt x="5287" y="200"/>
                  </a:lnTo>
                  <a:lnTo>
                    <a:pt x="5307" y="232"/>
                  </a:lnTo>
                  <a:lnTo>
                    <a:pt x="5327" y="2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7" name="Freeform 23"/>
            <p:cNvSpPr>
              <a:spLocks/>
            </p:cNvSpPr>
            <p:nvPr/>
          </p:nvSpPr>
          <p:spPr bwMode="auto">
            <a:xfrm>
              <a:off x="4409" y="2980"/>
              <a:ext cx="580" cy="421"/>
            </a:xfrm>
            <a:custGeom>
              <a:avLst/>
              <a:gdLst>
                <a:gd name="T0" fmla="*/ 4484 w 4532"/>
                <a:gd name="T1" fmla="*/ 1395 h 3000"/>
                <a:gd name="T2" fmla="*/ 4212 w 4532"/>
                <a:gd name="T3" fmla="*/ 1887 h 3000"/>
                <a:gd name="T4" fmla="*/ 3778 w 4532"/>
                <a:gd name="T5" fmla="*/ 2345 h 3000"/>
                <a:gd name="T6" fmla="*/ 3270 w 4532"/>
                <a:gd name="T7" fmla="*/ 2717 h 3000"/>
                <a:gd name="T8" fmla="*/ 2774 w 4532"/>
                <a:gd name="T9" fmla="*/ 2951 h 3000"/>
                <a:gd name="T10" fmla="*/ 2453 w 4532"/>
                <a:gd name="T11" fmla="*/ 2979 h 3000"/>
                <a:gd name="T12" fmla="*/ 2374 w 4532"/>
                <a:gd name="T13" fmla="*/ 2943 h 3000"/>
                <a:gd name="T14" fmla="*/ 2309 w 4532"/>
                <a:gd name="T15" fmla="*/ 2679 h 3000"/>
                <a:gd name="T16" fmla="*/ 2480 w 4532"/>
                <a:gd name="T17" fmla="*/ 2275 h 3000"/>
                <a:gd name="T18" fmla="*/ 2787 w 4532"/>
                <a:gd name="T19" fmla="*/ 1897 h 3000"/>
                <a:gd name="T20" fmla="*/ 3180 w 4532"/>
                <a:gd name="T21" fmla="*/ 1579 h 3000"/>
                <a:gd name="T22" fmla="*/ 3604 w 4532"/>
                <a:gd name="T23" fmla="*/ 1354 h 3000"/>
                <a:gd name="T24" fmla="*/ 3952 w 4532"/>
                <a:gd name="T25" fmla="*/ 1295 h 3000"/>
                <a:gd name="T26" fmla="*/ 3908 w 4532"/>
                <a:gd name="T27" fmla="*/ 1532 h 3000"/>
                <a:gd name="T28" fmla="*/ 3743 w 4532"/>
                <a:gd name="T29" fmla="*/ 1790 h 3000"/>
                <a:gd name="T30" fmla="*/ 3518 w 4532"/>
                <a:gd name="T31" fmla="*/ 2043 h 3000"/>
                <a:gd name="T32" fmla="*/ 3133 w 4532"/>
                <a:gd name="T33" fmla="*/ 2394 h 3000"/>
                <a:gd name="T34" fmla="*/ 3180 w 4532"/>
                <a:gd name="T35" fmla="*/ 2496 h 3000"/>
                <a:gd name="T36" fmla="*/ 3343 w 4532"/>
                <a:gd name="T37" fmla="*/ 2431 h 3000"/>
                <a:gd name="T38" fmla="*/ 3532 w 4532"/>
                <a:gd name="T39" fmla="*/ 2265 h 3000"/>
                <a:gd name="T40" fmla="*/ 3715 w 4532"/>
                <a:gd name="T41" fmla="*/ 2059 h 3000"/>
                <a:gd name="T42" fmla="*/ 3925 w 4532"/>
                <a:gd name="T43" fmla="*/ 1791 h 3000"/>
                <a:gd name="T44" fmla="*/ 4026 w 4532"/>
                <a:gd name="T45" fmla="*/ 1688 h 3000"/>
                <a:gd name="T46" fmla="*/ 4100 w 4532"/>
                <a:gd name="T47" fmla="*/ 1532 h 3000"/>
                <a:gd name="T48" fmla="*/ 4127 w 4532"/>
                <a:gd name="T49" fmla="*/ 1361 h 3000"/>
                <a:gd name="T50" fmla="*/ 4082 w 4532"/>
                <a:gd name="T51" fmla="*/ 1210 h 3000"/>
                <a:gd name="T52" fmla="*/ 3946 w 4532"/>
                <a:gd name="T53" fmla="*/ 1112 h 3000"/>
                <a:gd name="T54" fmla="*/ 3567 w 4532"/>
                <a:gd name="T55" fmla="*/ 1203 h 3000"/>
                <a:gd name="T56" fmla="*/ 3167 w 4532"/>
                <a:gd name="T57" fmla="*/ 1396 h 3000"/>
                <a:gd name="T58" fmla="*/ 2803 w 4532"/>
                <a:gd name="T59" fmla="*/ 1656 h 3000"/>
                <a:gd name="T60" fmla="*/ 2486 w 4532"/>
                <a:gd name="T61" fmla="*/ 1965 h 3000"/>
                <a:gd name="T62" fmla="*/ 2235 w 4532"/>
                <a:gd name="T63" fmla="*/ 2311 h 3000"/>
                <a:gd name="T64" fmla="*/ 2115 w 4532"/>
                <a:gd name="T65" fmla="*/ 2632 h 3000"/>
                <a:gd name="T66" fmla="*/ 2023 w 4532"/>
                <a:gd name="T67" fmla="*/ 2856 h 3000"/>
                <a:gd name="T68" fmla="*/ 1691 w 4532"/>
                <a:gd name="T69" fmla="*/ 2779 h 3000"/>
                <a:gd name="T70" fmla="*/ 1378 w 4532"/>
                <a:gd name="T71" fmla="*/ 2678 h 3000"/>
                <a:gd name="T72" fmla="*/ 922 w 4532"/>
                <a:gd name="T73" fmla="*/ 2489 h 3000"/>
                <a:gd name="T74" fmla="*/ 356 w 4532"/>
                <a:gd name="T75" fmla="*/ 2203 h 3000"/>
                <a:gd name="T76" fmla="*/ 139 w 4532"/>
                <a:gd name="T77" fmla="*/ 2019 h 3000"/>
                <a:gd name="T78" fmla="*/ 46 w 4532"/>
                <a:gd name="T79" fmla="*/ 1896 h 3000"/>
                <a:gd name="T80" fmla="*/ 2 w 4532"/>
                <a:gd name="T81" fmla="*/ 1749 h 3000"/>
                <a:gd name="T82" fmla="*/ 14 w 4532"/>
                <a:gd name="T83" fmla="*/ 1555 h 3000"/>
                <a:gd name="T84" fmla="*/ 182 w 4532"/>
                <a:gd name="T85" fmla="*/ 1310 h 3000"/>
                <a:gd name="T86" fmla="*/ 721 w 4532"/>
                <a:gd name="T87" fmla="*/ 874 h 3000"/>
                <a:gd name="T88" fmla="*/ 1352 w 4532"/>
                <a:gd name="T89" fmla="*/ 418 h 3000"/>
                <a:gd name="T90" fmla="*/ 1854 w 4532"/>
                <a:gd name="T91" fmla="*/ 109 h 3000"/>
                <a:gd name="T92" fmla="*/ 2075 w 4532"/>
                <a:gd name="T93" fmla="*/ 24 h 3000"/>
                <a:gd name="T94" fmla="*/ 2221 w 4532"/>
                <a:gd name="T95" fmla="*/ 1 h 3000"/>
                <a:gd name="T96" fmla="*/ 2389 w 4532"/>
                <a:gd name="T97" fmla="*/ 9 h 3000"/>
                <a:gd name="T98" fmla="*/ 2580 w 4532"/>
                <a:gd name="T99" fmla="*/ 50 h 3000"/>
                <a:gd name="T100" fmla="*/ 2824 w 4532"/>
                <a:gd name="T101" fmla="*/ 138 h 3000"/>
                <a:gd name="T102" fmla="*/ 3377 w 4532"/>
                <a:gd name="T103" fmla="*/ 337 h 3000"/>
                <a:gd name="T104" fmla="*/ 4097 w 4532"/>
                <a:gd name="T105" fmla="*/ 679 h 3000"/>
                <a:gd name="T106" fmla="*/ 4409 w 4532"/>
                <a:gd name="T107" fmla="*/ 900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32" h="3000">
                  <a:moveTo>
                    <a:pt x="4523" y="999"/>
                  </a:moveTo>
                  <a:lnTo>
                    <a:pt x="4532" y="1075"/>
                  </a:lnTo>
                  <a:lnTo>
                    <a:pt x="4532" y="1153"/>
                  </a:lnTo>
                  <a:lnTo>
                    <a:pt x="4523" y="1233"/>
                  </a:lnTo>
                  <a:lnTo>
                    <a:pt x="4507" y="1314"/>
                  </a:lnTo>
                  <a:lnTo>
                    <a:pt x="4484" y="1395"/>
                  </a:lnTo>
                  <a:lnTo>
                    <a:pt x="4453" y="1478"/>
                  </a:lnTo>
                  <a:lnTo>
                    <a:pt x="4416" y="1559"/>
                  </a:lnTo>
                  <a:lnTo>
                    <a:pt x="4374" y="1642"/>
                  </a:lnTo>
                  <a:lnTo>
                    <a:pt x="4325" y="1724"/>
                  </a:lnTo>
                  <a:lnTo>
                    <a:pt x="4271" y="1805"/>
                  </a:lnTo>
                  <a:lnTo>
                    <a:pt x="4212" y="1887"/>
                  </a:lnTo>
                  <a:lnTo>
                    <a:pt x="4148" y="1966"/>
                  </a:lnTo>
                  <a:lnTo>
                    <a:pt x="4081" y="2046"/>
                  </a:lnTo>
                  <a:lnTo>
                    <a:pt x="4009" y="2123"/>
                  </a:lnTo>
                  <a:lnTo>
                    <a:pt x="3935" y="2199"/>
                  </a:lnTo>
                  <a:lnTo>
                    <a:pt x="3858" y="2273"/>
                  </a:lnTo>
                  <a:lnTo>
                    <a:pt x="3778" y="2345"/>
                  </a:lnTo>
                  <a:lnTo>
                    <a:pt x="3696" y="2414"/>
                  </a:lnTo>
                  <a:lnTo>
                    <a:pt x="3613" y="2480"/>
                  </a:lnTo>
                  <a:lnTo>
                    <a:pt x="3528" y="2545"/>
                  </a:lnTo>
                  <a:lnTo>
                    <a:pt x="3443" y="2606"/>
                  </a:lnTo>
                  <a:lnTo>
                    <a:pt x="3356" y="2663"/>
                  </a:lnTo>
                  <a:lnTo>
                    <a:pt x="3270" y="2717"/>
                  </a:lnTo>
                  <a:lnTo>
                    <a:pt x="3184" y="2767"/>
                  </a:lnTo>
                  <a:lnTo>
                    <a:pt x="3099" y="2813"/>
                  </a:lnTo>
                  <a:lnTo>
                    <a:pt x="3015" y="2855"/>
                  </a:lnTo>
                  <a:lnTo>
                    <a:pt x="2933" y="2892"/>
                  </a:lnTo>
                  <a:lnTo>
                    <a:pt x="2853" y="2925"/>
                  </a:lnTo>
                  <a:lnTo>
                    <a:pt x="2774" y="2951"/>
                  </a:lnTo>
                  <a:lnTo>
                    <a:pt x="2699" y="2973"/>
                  </a:lnTo>
                  <a:lnTo>
                    <a:pt x="2627" y="2989"/>
                  </a:lnTo>
                  <a:lnTo>
                    <a:pt x="2558" y="3000"/>
                  </a:lnTo>
                  <a:lnTo>
                    <a:pt x="2508" y="2991"/>
                  </a:lnTo>
                  <a:lnTo>
                    <a:pt x="2469" y="2983"/>
                  </a:lnTo>
                  <a:lnTo>
                    <a:pt x="2453" y="2979"/>
                  </a:lnTo>
                  <a:lnTo>
                    <a:pt x="2438" y="2974"/>
                  </a:lnTo>
                  <a:lnTo>
                    <a:pt x="2425" y="2969"/>
                  </a:lnTo>
                  <a:lnTo>
                    <a:pt x="2411" y="2964"/>
                  </a:lnTo>
                  <a:lnTo>
                    <a:pt x="2399" y="2957"/>
                  </a:lnTo>
                  <a:lnTo>
                    <a:pt x="2386" y="2950"/>
                  </a:lnTo>
                  <a:lnTo>
                    <a:pt x="2374" y="2943"/>
                  </a:lnTo>
                  <a:lnTo>
                    <a:pt x="2360" y="2933"/>
                  </a:lnTo>
                  <a:lnTo>
                    <a:pt x="2329" y="2910"/>
                  </a:lnTo>
                  <a:lnTo>
                    <a:pt x="2291" y="2880"/>
                  </a:lnTo>
                  <a:lnTo>
                    <a:pt x="2291" y="2813"/>
                  </a:lnTo>
                  <a:lnTo>
                    <a:pt x="2297" y="2747"/>
                  </a:lnTo>
                  <a:lnTo>
                    <a:pt x="2309" y="2679"/>
                  </a:lnTo>
                  <a:lnTo>
                    <a:pt x="2325" y="2611"/>
                  </a:lnTo>
                  <a:lnTo>
                    <a:pt x="2347" y="2543"/>
                  </a:lnTo>
                  <a:lnTo>
                    <a:pt x="2374" y="2476"/>
                  </a:lnTo>
                  <a:lnTo>
                    <a:pt x="2404" y="2408"/>
                  </a:lnTo>
                  <a:lnTo>
                    <a:pt x="2439" y="2342"/>
                  </a:lnTo>
                  <a:lnTo>
                    <a:pt x="2480" y="2275"/>
                  </a:lnTo>
                  <a:lnTo>
                    <a:pt x="2522" y="2209"/>
                  </a:lnTo>
                  <a:lnTo>
                    <a:pt x="2570" y="2144"/>
                  </a:lnTo>
                  <a:lnTo>
                    <a:pt x="2619" y="2081"/>
                  </a:lnTo>
                  <a:lnTo>
                    <a:pt x="2672" y="2018"/>
                  </a:lnTo>
                  <a:lnTo>
                    <a:pt x="2729" y="1958"/>
                  </a:lnTo>
                  <a:lnTo>
                    <a:pt x="2787" y="1897"/>
                  </a:lnTo>
                  <a:lnTo>
                    <a:pt x="2848" y="1840"/>
                  </a:lnTo>
                  <a:lnTo>
                    <a:pt x="2912" y="1784"/>
                  </a:lnTo>
                  <a:lnTo>
                    <a:pt x="2976" y="1729"/>
                  </a:lnTo>
                  <a:lnTo>
                    <a:pt x="3043" y="1677"/>
                  </a:lnTo>
                  <a:lnTo>
                    <a:pt x="3111" y="1627"/>
                  </a:lnTo>
                  <a:lnTo>
                    <a:pt x="3180" y="1579"/>
                  </a:lnTo>
                  <a:lnTo>
                    <a:pt x="3250" y="1535"/>
                  </a:lnTo>
                  <a:lnTo>
                    <a:pt x="3321" y="1493"/>
                  </a:lnTo>
                  <a:lnTo>
                    <a:pt x="3392" y="1453"/>
                  </a:lnTo>
                  <a:lnTo>
                    <a:pt x="3463" y="1417"/>
                  </a:lnTo>
                  <a:lnTo>
                    <a:pt x="3534" y="1384"/>
                  </a:lnTo>
                  <a:lnTo>
                    <a:pt x="3604" y="1354"/>
                  </a:lnTo>
                  <a:lnTo>
                    <a:pt x="3675" y="1328"/>
                  </a:lnTo>
                  <a:lnTo>
                    <a:pt x="3743" y="1305"/>
                  </a:lnTo>
                  <a:lnTo>
                    <a:pt x="3811" y="1286"/>
                  </a:lnTo>
                  <a:lnTo>
                    <a:pt x="3879" y="1271"/>
                  </a:lnTo>
                  <a:lnTo>
                    <a:pt x="3944" y="1260"/>
                  </a:lnTo>
                  <a:lnTo>
                    <a:pt x="3952" y="1295"/>
                  </a:lnTo>
                  <a:lnTo>
                    <a:pt x="3955" y="1333"/>
                  </a:lnTo>
                  <a:lnTo>
                    <a:pt x="3954" y="1371"/>
                  </a:lnTo>
                  <a:lnTo>
                    <a:pt x="3949" y="1409"/>
                  </a:lnTo>
                  <a:lnTo>
                    <a:pt x="3938" y="1449"/>
                  </a:lnTo>
                  <a:lnTo>
                    <a:pt x="3925" y="1490"/>
                  </a:lnTo>
                  <a:lnTo>
                    <a:pt x="3908" y="1532"/>
                  </a:lnTo>
                  <a:lnTo>
                    <a:pt x="3888" y="1574"/>
                  </a:lnTo>
                  <a:lnTo>
                    <a:pt x="3863" y="1618"/>
                  </a:lnTo>
                  <a:lnTo>
                    <a:pt x="3837" y="1660"/>
                  </a:lnTo>
                  <a:lnTo>
                    <a:pt x="3808" y="1704"/>
                  </a:lnTo>
                  <a:lnTo>
                    <a:pt x="3777" y="1747"/>
                  </a:lnTo>
                  <a:lnTo>
                    <a:pt x="3743" y="1790"/>
                  </a:lnTo>
                  <a:lnTo>
                    <a:pt x="3709" y="1834"/>
                  </a:lnTo>
                  <a:lnTo>
                    <a:pt x="3672" y="1876"/>
                  </a:lnTo>
                  <a:lnTo>
                    <a:pt x="3634" y="1919"/>
                  </a:lnTo>
                  <a:lnTo>
                    <a:pt x="3596" y="1961"/>
                  </a:lnTo>
                  <a:lnTo>
                    <a:pt x="3557" y="2002"/>
                  </a:lnTo>
                  <a:lnTo>
                    <a:pt x="3518" y="2043"/>
                  </a:lnTo>
                  <a:lnTo>
                    <a:pt x="3478" y="2082"/>
                  </a:lnTo>
                  <a:lnTo>
                    <a:pt x="3399" y="2157"/>
                  </a:lnTo>
                  <a:lnTo>
                    <a:pt x="3323" y="2227"/>
                  </a:lnTo>
                  <a:lnTo>
                    <a:pt x="3252" y="2291"/>
                  </a:lnTo>
                  <a:lnTo>
                    <a:pt x="3188" y="2346"/>
                  </a:lnTo>
                  <a:lnTo>
                    <a:pt x="3133" y="2394"/>
                  </a:lnTo>
                  <a:lnTo>
                    <a:pt x="3090" y="2431"/>
                  </a:lnTo>
                  <a:lnTo>
                    <a:pt x="3104" y="2455"/>
                  </a:lnTo>
                  <a:lnTo>
                    <a:pt x="3119" y="2473"/>
                  </a:lnTo>
                  <a:lnTo>
                    <a:pt x="3138" y="2486"/>
                  </a:lnTo>
                  <a:lnTo>
                    <a:pt x="3159" y="2493"/>
                  </a:lnTo>
                  <a:lnTo>
                    <a:pt x="3180" y="2496"/>
                  </a:lnTo>
                  <a:lnTo>
                    <a:pt x="3204" y="2495"/>
                  </a:lnTo>
                  <a:lnTo>
                    <a:pt x="3230" y="2489"/>
                  </a:lnTo>
                  <a:lnTo>
                    <a:pt x="3256" y="2480"/>
                  </a:lnTo>
                  <a:lnTo>
                    <a:pt x="3284" y="2467"/>
                  </a:lnTo>
                  <a:lnTo>
                    <a:pt x="3312" y="2451"/>
                  </a:lnTo>
                  <a:lnTo>
                    <a:pt x="3343" y="2431"/>
                  </a:lnTo>
                  <a:lnTo>
                    <a:pt x="3374" y="2408"/>
                  </a:lnTo>
                  <a:lnTo>
                    <a:pt x="3404" y="2384"/>
                  </a:lnTo>
                  <a:lnTo>
                    <a:pt x="3436" y="2358"/>
                  </a:lnTo>
                  <a:lnTo>
                    <a:pt x="3468" y="2328"/>
                  </a:lnTo>
                  <a:lnTo>
                    <a:pt x="3500" y="2297"/>
                  </a:lnTo>
                  <a:lnTo>
                    <a:pt x="3532" y="2265"/>
                  </a:lnTo>
                  <a:lnTo>
                    <a:pt x="3563" y="2232"/>
                  </a:lnTo>
                  <a:lnTo>
                    <a:pt x="3595" y="2199"/>
                  </a:lnTo>
                  <a:lnTo>
                    <a:pt x="3627" y="2164"/>
                  </a:lnTo>
                  <a:lnTo>
                    <a:pt x="3657" y="2129"/>
                  </a:lnTo>
                  <a:lnTo>
                    <a:pt x="3686" y="2094"/>
                  </a:lnTo>
                  <a:lnTo>
                    <a:pt x="3715" y="2059"/>
                  </a:lnTo>
                  <a:lnTo>
                    <a:pt x="3742" y="2025"/>
                  </a:lnTo>
                  <a:lnTo>
                    <a:pt x="3794" y="1959"/>
                  </a:lnTo>
                  <a:lnTo>
                    <a:pt x="3840" y="1897"/>
                  </a:lnTo>
                  <a:lnTo>
                    <a:pt x="3877" y="1846"/>
                  </a:lnTo>
                  <a:lnTo>
                    <a:pt x="3907" y="1802"/>
                  </a:lnTo>
                  <a:lnTo>
                    <a:pt x="3925" y="1791"/>
                  </a:lnTo>
                  <a:lnTo>
                    <a:pt x="3942" y="1780"/>
                  </a:lnTo>
                  <a:lnTo>
                    <a:pt x="3960" y="1765"/>
                  </a:lnTo>
                  <a:lnTo>
                    <a:pt x="3977" y="1748"/>
                  </a:lnTo>
                  <a:lnTo>
                    <a:pt x="3993" y="1730"/>
                  </a:lnTo>
                  <a:lnTo>
                    <a:pt x="4010" y="1710"/>
                  </a:lnTo>
                  <a:lnTo>
                    <a:pt x="4026" y="1688"/>
                  </a:lnTo>
                  <a:lnTo>
                    <a:pt x="4041" y="1664"/>
                  </a:lnTo>
                  <a:lnTo>
                    <a:pt x="4055" y="1640"/>
                  </a:lnTo>
                  <a:lnTo>
                    <a:pt x="4068" y="1614"/>
                  </a:lnTo>
                  <a:lnTo>
                    <a:pt x="4080" y="1588"/>
                  </a:lnTo>
                  <a:lnTo>
                    <a:pt x="4091" y="1560"/>
                  </a:lnTo>
                  <a:lnTo>
                    <a:pt x="4100" y="1532"/>
                  </a:lnTo>
                  <a:lnTo>
                    <a:pt x="4109" y="1504"/>
                  </a:lnTo>
                  <a:lnTo>
                    <a:pt x="4116" y="1476"/>
                  </a:lnTo>
                  <a:lnTo>
                    <a:pt x="4122" y="1446"/>
                  </a:lnTo>
                  <a:lnTo>
                    <a:pt x="4125" y="1417"/>
                  </a:lnTo>
                  <a:lnTo>
                    <a:pt x="4127" y="1389"/>
                  </a:lnTo>
                  <a:lnTo>
                    <a:pt x="4127" y="1361"/>
                  </a:lnTo>
                  <a:lnTo>
                    <a:pt x="4125" y="1334"/>
                  </a:lnTo>
                  <a:lnTo>
                    <a:pt x="4122" y="1307"/>
                  </a:lnTo>
                  <a:lnTo>
                    <a:pt x="4115" y="1281"/>
                  </a:lnTo>
                  <a:lnTo>
                    <a:pt x="4107" y="1255"/>
                  </a:lnTo>
                  <a:lnTo>
                    <a:pt x="4096" y="1232"/>
                  </a:lnTo>
                  <a:lnTo>
                    <a:pt x="4082" y="1210"/>
                  </a:lnTo>
                  <a:lnTo>
                    <a:pt x="4067" y="1188"/>
                  </a:lnTo>
                  <a:lnTo>
                    <a:pt x="4049" y="1169"/>
                  </a:lnTo>
                  <a:lnTo>
                    <a:pt x="4027" y="1152"/>
                  </a:lnTo>
                  <a:lnTo>
                    <a:pt x="4003" y="1136"/>
                  </a:lnTo>
                  <a:lnTo>
                    <a:pt x="3977" y="1124"/>
                  </a:lnTo>
                  <a:lnTo>
                    <a:pt x="3946" y="1112"/>
                  </a:lnTo>
                  <a:lnTo>
                    <a:pt x="3913" y="1104"/>
                  </a:lnTo>
                  <a:lnTo>
                    <a:pt x="3843" y="1118"/>
                  </a:lnTo>
                  <a:lnTo>
                    <a:pt x="3773" y="1136"/>
                  </a:lnTo>
                  <a:lnTo>
                    <a:pt x="3704" y="1157"/>
                  </a:lnTo>
                  <a:lnTo>
                    <a:pt x="3635" y="1178"/>
                  </a:lnTo>
                  <a:lnTo>
                    <a:pt x="3567" y="1203"/>
                  </a:lnTo>
                  <a:lnTo>
                    <a:pt x="3498" y="1230"/>
                  </a:lnTo>
                  <a:lnTo>
                    <a:pt x="3431" y="1259"/>
                  </a:lnTo>
                  <a:lnTo>
                    <a:pt x="3364" y="1290"/>
                  </a:lnTo>
                  <a:lnTo>
                    <a:pt x="3297" y="1323"/>
                  </a:lnTo>
                  <a:lnTo>
                    <a:pt x="3232" y="1359"/>
                  </a:lnTo>
                  <a:lnTo>
                    <a:pt x="3167" y="1396"/>
                  </a:lnTo>
                  <a:lnTo>
                    <a:pt x="3104" y="1435"/>
                  </a:lnTo>
                  <a:lnTo>
                    <a:pt x="3041" y="1476"/>
                  </a:lnTo>
                  <a:lnTo>
                    <a:pt x="2980" y="1518"/>
                  </a:lnTo>
                  <a:lnTo>
                    <a:pt x="2919" y="1563"/>
                  </a:lnTo>
                  <a:lnTo>
                    <a:pt x="2860" y="1608"/>
                  </a:lnTo>
                  <a:lnTo>
                    <a:pt x="2803" y="1656"/>
                  </a:lnTo>
                  <a:lnTo>
                    <a:pt x="2746" y="1704"/>
                  </a:lnTo>
                  <a:lnTo>
                    <a:pt x="2690" y="1754"/>
                  </a:lnTo>
                  <a:lnTo>
                    <a:pt x="2637" y="1805"/>
                  </a:lnTo>
                  <a:lnTo>
                    <a:pt x="2586" y="1857"/>
                  </a:lnTo>
                  <a:lnTo>
                    <a:pt x="2535" y="1911"/>
                  </a:lnTo>
                  <a:lnTo>
                    <a:pt x="2486" y="1965"/>
                  </a:lnTo>
                  <a:lnTo>
                    <a:pt x="2439" y="2022"/>
                  </a:lnTo>
                  <a:lnTo>
                    <a:pt x="2395" y="2078"/>
                  </a:lnTo>
                  <a:lnTo>
                    <a:pt x="2351" y="2135"/>
                  </a:lnTo>
                  <a:lnTo>
                    <a:pt x="2310" y="2192"/>
                  </a:lnTo>
                  <a:lnTo>
                    <a:pt x="2271" y="2252"/>
                  </a:lnTo>
                  <a:lnTo>
                    <a:pt x="2235" y="2311"/>
                  </a:lnTo>
                  <a:lnTo>
                    <a:pt x="2200" y="2370"/>
                  </a:lnTo>
                  <a:lnTo>
                    <a:pt x="2168" y="2431"/>
                  </a:lnTo>
                  <a:lnTo>
                    <a:pt x="2137" y="2491"/>
                  </a:lnTo>
                  <a:lnTo>
                    <a:pt x="2130" y="2539"/>
                  </a:lnTo>
                  <a:lnTo>
                    <a:pt x="2123" y="2585"/>
                  </a:lnTo>
                  <a:lnTo>
                    <a:pt x="2115" y="2632"/>
                  </a:lnTo>
                  <a:lnTo>
                    <a:pt x="2108" y="2680"/>
                  </a:lnTo>
                  <a:lnTo>
                    <a:pt x="2100" y="2726"/>
                  </a:lnTo>
                  <a:lnTo>
                    <a:pt x="2094" y="2773"/>
                  </a:lnTo>
                  <a:lnTo>
                    <a:pt x="2088" y="2820"/>
                  </a:lnTo>
                  <a:lnTo>
                    <a:pt x="2080" y="2866"/>
                  </a:lnTo>
                  <a:lnTo>
                    <a:pt x="2023" y="2856"/>
                  </a:lnTo>
                  <a:lnTo>
                    <a:pt x="1967" y="2845"/>
                  </a:lnTo>
                  <a:lnTo>
                    <a:pt x="1911" y="2833"/>
                  </a:lnTo>
                  <a:lnTo>
                    <a:pt x="1855" y="2821"/>
                  </a:lnTo>
                  <a:lnTo>
                    <a:pt x="1801" y="2808"/>
                  </a:lnTo>
                  <a:lnTo>
                    <a:pt x="1745" y="2794"/>
                  </a:lnTo>
                  <a:lnTo>
                    <a:pt x="1691" y="2779"/>
                  </a:lnTo>
                  <a:lnTo>
                    <a:pt x="1638" y="2763"/>
                  </a:lnTo>
                  <a:lnTo>
                    <a:pt x="1586" y="2748"/>
                  </a:lnTo>
                  <a:lnTo>
                    <a:pt x="1533" y="2731"/>
                  </a:lnTo>
                  <a:lnTo>
                    <a:pt x="1481" y="2714"/>
                  </a:lnTo>
                  <a:lnTo>
                    <a:pt x="1429" y="2696"/>
                  </a:lnTo>
                  <a:lnTo>
                    <a:pt x="1378" y="2678"/>
                  </a:lnTo>
                  <a:lnTo>
                    <a:pt x="1326" y="2659"/>
                  </a:lnTo>
                  <a:lnTo>
                    <a:pt x="1275" y="2638"/>
                  </a:lnTo>
                  <a:lnTo>
                    <a:pt x="1224" y="2618"/>
                  </a:lnTo>
                  <a:lnTo>
                    <a:pt x="1124" y="2577"/>
                  </a:lnTo>
                  <a:lnTo>
                    <a:pt x="1023" y="2533"/>
                  </a:lnTo>
                  <a:lnTo>
                    <a:pt x="922" y="2489"/>
                  </a:lnTo>
                  <a:lnTo>
                    <a:pt x="822" y="2442"/>
                  </a:lnTo>
                  <a:lnTo>
                    <a:pt x="721" y="2396"/>
                  </a:lnTo>
                  <a:lnTo>
                    <a:pt x="619" y="2348"/>
                  </a:lnTo>
                  <a:lnTo>
                    <a:pt x="517" y="2299"/>
                  </a:lnTo>
                  <a:lnTo>
                    <a:pt x="414" y="2249"/>
                  </a:lnTo>
                  <a:lnTo>
                    <a:pt x="356" y="2203"/>
                  </a:lnTo>
                  <a:lnTo>
                    <a:pt x="300" y="2159"/>
                  </a:lnTo>
                  <a:lnTo>
                    <a:pt x="250" y="2118"/>
                  </a:lnTo>
                  <a:lnTo>
                    <a:pt x="203" y="2078"/>
                  </a:lnTo>
                  <a:lnTo>
                    <a:pt x="181" y="2058"/>
                  </a:lnTo>
                  <a:lnTo>
                    <a:pt x="160" y="2038"/>
                  </a:lnTo>
                  <a:lnTo>
                    <a:pt x="139" y="2019"/>
                  </a:lnTo>
                  <a:lnTo>
                    <a:pt x="121" y="1999"/>
                  </a:lnTo>
                  <a:lnTo>
                    <a:pt x="103" y="1979"/>
                  </a:lnTo>
                  <a:lnTo>
                    <a:pt x="88" y="1959"/>
                  </a:lnTo>
                  <a:lnTo>
                    <a:pt x="73" y="1939"/>
                  </a:lnTo>
                  <a:lnTo>
                    <a:pt x="59" y="1918"/>
                  </a:lnTo>
                  <a:lnTo>
                    <a:pt x="46" y="1896"/>
                  </a:lnTo>
                  <a:lnTo>
                    <a:pt x="36" y="1874"/>
                  </a:lnTo>
                  <a:lnTo>
                    <a:pt x="26" y="1851"/>
                  </a:lnTo>
                  <a:lnTo>
                    <a:pt x="18" y="1828"/>
                  </a:lnTo>
                  <a:lnTo>
                    <a:pt x="11" y="1802"/>
                  </a:lnTo>
                  <a:lnTo>
                    <a:pt x="6" y="1777"/>
                  </a:lnTo>
                  <a:lnTo>
                    <a:pt x="2" y="1749"/>
                  </a:lnTo>
                  <a:lnTo>
                    <a:pt x="0" y="1720"/>
                  </a:lnTo>
                  <a:lnTo>
                    <a:pt x="0" y="1691"/>
                  </a:lnTo>
                  <a:lnTo>
                    <a:pt x="1" y="1659"/>
                  </a:lnTo>
                  <a:lnTo>
                    <a:pt x="4" y="1626"/>
                  </a:lnTo>
                  <a:lnTo>
                    <a:pt x="8" y="1592"/>
                  </a:lnTo>
                  <a:lnTo>
                    <a:pt x="14" y="1555"/>
                  </a:lnTo>
                  <a:lnTo>
                    <a:pt x="23" y="1517"/>
                  </a:lnTo>
                  <a:lnTo>
                    <a:pt x="32" y="1477"/>
                  </a:lnTo>
                  <a:lnTo>
                    <a:pt x="45" y="1434"/>
                  </a:lnTo>
                  <a:lnTo>
                    <a:pt x="90" y="1393"/>
                  </a:lnTo>
                  <a:lnTo>
                    <a:pt x="136" y="1352"/>
                  </a:lnTo>
                  <a:lnTo>
                    <a:pt x="182" y="1310"/>
                  </a:lnTo>
                  <a:lnTo>
                    <a:pt x="230" y="1270"/>
                  </a:lnTo>
                  <a:lnTo>
                    <a:pt x="324" y="1189"/>
                  </a:lnTo>
                  <a:lnTo>
                    <a:pt x="421" y="1109"/>
                  </a:lnTo>
                  <a:lnTo>
                    <a:pt x="520" y="1029"/>
                  </a:lnTo>
                  <a:lnTo>
                    <a:pt x="620" y="951"/>
                  </a:lnTo>
                  <a:lnTo>
                    <a:pt x="721" y="874"/>
                  </a:lnTo>
                  <a:lnTo>
                    <a:pt x="825" y="796"/>
                  </a:lnTo>
                  <a:lnTo>
                    <a:pt x="929" y="720"/>
                  </a:lnTo>
                  <a:lnTo>
                    <a:pt x="1034" y="644"/>
                  </a:lnTo>
                  <a:lnTo>
                    <a:pt x="1138" y="568"/>
                  </a:lnTo>
                  <a:lnTo>
                    <a:pt x="1245" y="493"/>
                  </a:lnTo>
                  <a:lnTo>
                    <a:pt x="1352" y="418"/>
                  </a:lnTo>
                  <a:lnTo>
                    <a:pt x="1459" y="344"/>
                  </a:lnTo>
                  <a:lnTo>
                    <a:pt x="1568" y="269"/>
                  </a:lnTo>
                  <a:lnTo>
                    <a:pt x="1676" y="194"/>
                  </a:lnTo>
                  <a:lnTo>
                    <a:pt x="1739" y="163"/>
                  </a:lnTo>
                  <a:lnTo>
                    <a:pt x="1798" y="135"/>
                  </a:lnTo>
                  <a:lnTo>
                    <a:pt x="1854" y="109"/>
                  </a:lnTo>
                  <a:lnTo>
                    <a:pt x="1907" y="85"/>
                  </a:lnTo>
                  <a:lnTo>
                    <a:pt x="1956" y="65"/>
                  </a:lnTo>
                  <a:lnTo>
                    <a:pt x="2004" y="46"/>
                  </a:lnTo>
                  <a:lnTo>
                    <a:pt x="2028" y="38"/>
                  </a:lnTo>
                  <a:lnTo>
                    <a:pt x="2052" y="31"/>
                  </a:lnTo>
                  <a:lnTo>
                    <a:pt x="2075" y="24"/>
                  </a:lnTo>
                  <a:lnTo>
                    <a:pt x="2099" y="18"/>
                  </a:lnTo>
                  <a:lnTo>
                    <a:pt x="2123" y="13"/>
                  </a:lnTo>
                  <a:lnTo>
                    <a:pt x="2147" y="9"/>
                  </a:lnTo>
                  <a:lnTo>
                    <a:pt x="2171" y="5"/>
                  </a:lnTo>
                  <a:lnTo>
                    <a:pt x="2196" y="3"/>
                  </a:lnTo>
                  <a:lnTo>
                    <a:pt x="2221" y="1"/>
                  </a:lnTo>
                  <a:lnTo>
                    <a:pt x="2248" y="0"/>
                  </a:lnTo>
                  <a:lnTo>
                    <a:pt x="2274" y="0"/>
                  </a:lnTo>
                  <a:lnTo>
                    <a:pt x="2302" y="0"/>
                  </a:lnTo>
                  <a:lnTo>
                    <a:pt x="2329" y="2"/>
                  </a:lnTo>
                  <a:lnTo>
                    <a:pt x="2359" y="4"/>
                  </a:lnTo>
                  <a:lnTo>
                    <a:pt x="2389" y="9"/>
                  </a:lnTo>
                  <a:lnTo>
                    <a:pt x="2420" y="13"/>
                  </a:lnTo>
                  <a:lnTo>
                    <a:pt x="2453" y="18"/>
                  </a:lnTo>
                  <a:lnTo>
                    <a:pt x="2487" y="24"/>
                  </a:lnTo>
                  <a:lnTo>
                    <a:pt x="2523" y="32"/>
                  </a:lnTo>
                  <a:lnTo>
                    <a:pt x="2560" y="39"/>
                  </a:lnTo>
                  <a:lnTo>
                    <a:pt x="2580" y="50"/>
                  </a:lnTo>
                  <a:lnTo>
                    <a:pt x="2606" y="61"/>
                  </a:lnTo>
                  <a:lnTo>
                    <a:pt x="2636" y="72"/>
                  </a:lnTo>
                  <a:lnTo>
                    <a:pt x="2672" y="85"/>
                  </a:lnTo>
                  <a:lnTo>
                    <a:pt x="2716" y="101"/>
                  </a:lnTo>
                  <a:lnTo>
                    <a:pt x="2766" y="118"/>
                  </a:lnTo>
                  <a:lnTo>
                    <a:pt x="2824" y="138"/>
                  </a:lnTo>
                  <a:lnTo>
                    <a:pt x="2890" y="161"/>
                  </a:lnTo>
                  <a:lnTo>
                    <a:pt x="2966" y="189"/>
                  </a:lnTo>
                  <a:lnTo>
                    <a:pt x="3052" y="218"/>
                  </a:lnTo>
                  <a:lnTo>
                    <a:pt x="3148" y="253"/>
                  </a:lnTo>
                  <a:lnTo>
                    <a:pt x="3257" y="294"/>
                  </a:lnTo>
                  <a:lnTo>
                    <a:pt x="3377" y="337"/>
                  </a:lnTo>
                  <a:lnTo>
                    <a:pt x="3510" y="387"/>
                  </a:lnTo>
                  <a:lnTo>
                    <a:pt x="3658" y="443"/>
                  </a:lnTo>
                  <a:lnTo>
                    <a:pt x="3819" y="505"/>
                  </a:lnTo>
                  <a:lnTo>
                    <a:pt x="3910" y="560"/>
                  </a:lnTo>
                  <a:lnTo>
                    <a:pt x="4003" y="618"/>
                  </a:lnTo>
                  <a:lnTo>
                    <a:pt x="4097" y="679"/>
                  </a:lnTo>
                  <a:lnTo>
                    <a:pt x="4191" y="740"/>
                  </a:lnTo>
                  <a:lnTo>
                    <a:pt x="4236" y="772"/>
                  </a:lnTo>
                  <a:lnTo>
                    <a:pt x="4281" y="804"/>
                  </a:lnTo>
                  <a:lnTo>
                    <a:pt x="4325" y="835"/>
                  </a:lnTo>
                  <a:lnTo>
                    <a:pt x="4367" y="868"/>
                  </a:lnTo>
                  <a:lnTo>
                    <a:pt x="4409" y="900"/>
                  </a:lnTo>
                  <a:lnTo>
                    <a:pt x="4449" y="933"/>
                  </a:lnTo>
                  <a:lnTo>
                    <a:pt x="4487" y="966"/>
                  </a:lnTo>
                  <a:lnTo>
                    <a:pt x="4523"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8" name="Freeform 24"/>
            <p:cNvSpPr>
              <a:spLocks/>
            </p:cNvSpPr>
            <p:nvPr/>
          </p:nvSpPr>
          <p:spPr bwMode="auto">
            <a:xfrm>
              <a:off x="4813" y="3228"/>
              <a:ext cx="226" cy="196"/>
            </a:xfrm>
            <a:custGeom>
              <a:avLst/>
              <a:gdLst>
                <a:gd name="T0" fmla="*/ 1749 w 1763"/>
                <a:gd name="T1" fmla="*/ 169 h 1402"/>
                <a:gd name="T2" fmla="*/ 1706 w 1763"/>
                <a:gd name="T3" fmla="*/ 195 h 1402"/>
                <a:gd name="T4" fmla="*/ 1601 w 1763"/>
                <a:gd name="T5" fmla="*/ 265 h 1402"/>
                <a:gd name="T6" fmla="*/ 1403 w 1763"/>
                <a:gd name="T7" fmla="*/ 406 h 1402"/>
                <a:gd name="T8" fmla="*/ 1158 w 1763"/>
                <a:gd name="T9" fmla="*/ 584 h 1402"/>
                <a:gd name="T10" fmla="*/ 890 w 1763"/>
                <a:gd name="T11" fmla="*/ 780 h 1402"/>
                <a:gd name="T12" fmla="*/ 619 w 1763"/>
                <a:gd name="T13" fmla="*/ 979 h 1402"/>
                <a:gd name="T14" fmla="*/ 366 w 1763"/>
                <a:gd name="T15" fmla="*/ 1161 h 1402"/>
                <a:gd name="T16" fmla="*/ 155 w 1763"/>
                <a:gd name="T17" fmla="*/ 1310 h 1402"/>
                <a:gd name="T18" fmla="*/ 50 w 1763"/>
                <a:gd name="T19" fmla="*/ 1379 h 1402"/>
                <a:gd name="T20" fmla="*/ 21 w 1763"/>
                <a:gd name="T21" fmla="*/ 1396 h 1402"/>
                <a:gd name="T22" fmla="*/ 5 w 1763"/>
                <a:gd name="T23" fmla="*/ 1402 h 1402"/>
                <a:gd name="T24" fmla="*/ 0 w 1763"/>
                <a:gd name="T25" fmla="*/ 1397 h 1402"/>
                <a:gd name="T26" fmla="*/ 6 w 1763"/>
                <a:gd name="T27" fmla="*/ 1385 h 1402"/>
                <a:gd name="T28" fmla="*/ 21 w 1763"/>
                <a:gd name="T29" fmla="*/ 1365 h 1402"/>
                <a:gd name="T30" fmla="*/ 56 w 1763"/>
                <a:gd name="T31" fmla="*/ 1324 h 1402"/>
                <a:gd name="T32" fmla="*/ 149 w 1763"/>
                <a:gd name="T33" fmla="*/ 1227 h 1402"/>
                <a:gd name="T34" fmla="*/ 259 w 1763"/>
                <a:gd name="T35" fmla="*/ 1118 h 1402"/>
                <a:gd name="T36" fmla="*/ 344 w 1763"/>
                <a:gd name="T37" fmla="*/ 1045 h 1402"/>
                <a:gd name="T38" fmla="*/ 482 w 1763"/>
                <a:gd name="T39" fmla="*/ 932 h 1402"/>
                <a:gd name="T40" fmla="*/ 629 w 1763"/>
                <a:gd name="T41" fmla="*/ 807 h 1402"/>
                <a:gd name="T42" fmla="*/ 779 w 1763"/>
                <a:gd name="T43" fmla="*/ 671 h 1402"/>
                <a:gd name="T44" fmla="*/ 926 w 1763"/>
                <a:gd name="T45" fmla="*/ 529 h 1402"/>
                <a:gd name="T46" fmla="*/ 1033 w 1763"/>
                <a:gd name="T47" fmla="*/ 419 h 1402"/>
                <a:gd name="T48" fmla="*/ 1102 w 1763"/>
                <a:gd name="T49" fmla="*/ 345 h 1402"/>
                <a:gd name="T50" fmla="*/ 1168 w 1763"/>
                <a:gd name="T51" fmla="*/ 270 h 1402"/>
                <a:gd name="T52" fmla="*/ 1230 w 1763"/>
                <a:gd name="T53" fmla="*/ 194 h 1402"/>
                <a:gd name="T54" fmla="*/ 1289 w 1763"/>
                <a:gd name="T55" fmla="*/ 118 h 1402"/>
                <a:gd name="T56" fmla="*/ 1343 w 1763"/>
                <a:gd name="T57" fmla="*/ 43 h 1402"/>
                <a:gd name="T58" fmla="*/ 1376 w 1763"/>
                <a:gd name="T59" fmla="*/ 2 h 1402"/>
                <a:gd name="T60" fmla="*/ 1394 w 1763"/>
                <a:gd name="T61" fmla="*/ 0 h 1402"/>
                <a:gd name="T62" fmla="*/ 1416 w 1763"/>
                <a:gd name="T63" fmla="*/ 1 h 1402"/>
                <a:gd name="T64" fmla="*/ 1441 w 1763"/>
                <a:gd name="T65" fmla="*/ 7 h 1402"/>
                <a:gd name="T66" fmla="*/ 1483 w 1763"/>
                <a:gd name="T67" fmla="*/ 18 h 1402"/>
                <a:gd name="T68" fmla="*/ 1543 w 1763"/>
                <a:gd name="T69" fmla="*/ 43 h 1402"/>
                <a:gd name="T70" fmla="*/ 1604 w 1763"/>
                <a:gd name="T71" fmla="*/ 72 h 1402"/>
                <a:gd name="T72" fmla="*/ 1663 w 1763"/>
                <a:gd name="T73" fmla="*/ 104 h 1402"/>
                <a:gd name="T74" fmla="*/ 1734 w 1763"/>
                <a:gd name="T75" fmla="*/ 145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3" h="1402">
                  <a:moveTo>
                    <a:pt x="1763" y="163"/>
                  </a:moveTo>
                  <a:lnTo>
                    <a:pt x="1749" y="169"/>
                  </a:lnTo>
                  <a:lnTo>
                    <a:pt x="1730" y="179"/>
                  </a:lnTo>
                  <a:lnTo>
                    <a:pt x="1706" y="195"/>
                  </a:lnTo>
                  <a:lnTo>
                    <a:pt x="1675" y="214"/>
                  </a:lnTo>
                  <a:lnTo>
                    <a:pt x="1601" y="265"/>
                  </a:lnTo>
                  <a:lnTo>
                    <a:pt x="1509" y="330"/>
                  </a:lnTo>
                  <a:lnTo>
                    <a:pt x="1403" y="406"/>
                  </a:lnTo>
                  <a:lnTo>
                    <a:pt x="1285" y="491"/>
                  </a:lnTo>
                  <a:lnTo>
                    <a:pt x="1158" y="584"/>
                  </a:lnTo>
                  <a:lnTo>
                    <a:pt x="1026" y="681"/>
                  </a:lnTo>
                  <a:lnTo>
                    <a:pt x="890" y="780"/>
                  </a:lnTo>
                  <a:lnTo>
                    <a:pt x="754" y="881"/>
                  </a:lnTo>
                  <a:lnTo>
                    <a:pt x="619" y="979"/>
                  </a:lnTo>
                  <a:lnTo>
                    <a:pt x="489" y="1073"/>
                  </a:lnTo>
                  <a:lnTo>
                    <a:pt x="366" y="1161"/>
                  </a:lnTo>
                  <a:lnTo>
                    <a:pt x="254" y="1242"/>
                  </a:lnTo>
                  <a:lnTo>
                    <a:pt x="155" y="1310"/>
                  </a:lnTo>
                  <a:lnTo>
                    <a:pt x="71" y="1367"/>
                  </a:lnTo>
                  <a:lnTo>
                    <a:pt x="50" y="1379"/>
                  </a:lnTo>
                  <a:lnTo>
                    <a:pt x="34" y="1390"/>
                  </a:lnTo>
                  <a:lnTo>
                    <a:pt x="21" y="1396"/>
                  </a:lnTo>
                  <a:lnTo>
                    <a:pt x="11" y="1401"/>
                  </a:lnTo>
                  <a:lnTo>
                    <a:pt x="5" y="1402"/>
                  </a:lnTo>
                  <a:lnTo>
                    <a:pt x="2" y="1401"/>
                  </a:lnTo>
                  <a:lnTo>
                    <a:pt x="0" y="1397"/>
                  </a:lnTo>
                  <a:lnTo>
                    <a:pt x="3" y="1392"/>
                  </a:lnTo>
                  <a:lnTo>
                    <a:pt x="6" y="1385"/>
                  </a:lnTo>
                  <a:lnTo>
                    <a:pt x="12" y="1375"/>
                  </a:lnTo>
                  <a:lnTo>
                    <a:pt x="21" y="1365"/>
                  </a:lnTo>
                  <a:lnTo>
                    <a:pt x="31" y="1352"/>
                  </a:lnTo>
                  <a:lnTo>
                    <a:pt x="56" y="1324"/>
                  </a:lnTo>
                  <a:lnTo>
                    <a:pt x="84" y="1294"/>
                  </a:lnTo>
                  <a:lnTo>
                    <a:pt x="149" y="1227"/>
                  </a:lnTo>
                  <a:lnTo>
                    <a:pt x="211" y="1164"/>
                  </a:lnTo>
                  <a:lnTo>
                    <a:pt x="259" y="1118"/>
                  </a:lnTo>
                  <a:lnTo>
                    <a:pt x="278" y="1097"/>
                  </a:lnTo>
                  <a:lnTo>
                    <a:pt x="344" y="1045"/>
                  </a:lnTo>
                  <a:lnTo>
                    <a:pt x="411" y="990"/>
                  </a:lnTo>
                  <a:lnTo>
                    <a:pt x="482" y="932"/>
                  </a:lnTo>
                  <a:lnTo>
                    <a:pt x="556" y="871"/>
                  </a:lnTo>
                  <a:lnTo>
                    <a:pt x="629" y="807"/>
                  </a:lnTo>
                  <a:lnTo>
                    <a:pt x="704" y="740"/>
                  </a:lnTo>
                  <a:lnTo>
                    <a:pt x="779" y="671"/>
                  </a:lnTo>
                  <a:lnTo>
                    <a:pt x="853" y="601"/>
                  </a:lnTo>
                  <a:lnTo>
                    <a:pt x="926" y="529"/>
                  </a:lnTo>
                  <a:lnTo>
                    <a:pt x="998" y="456"/>
                  </a:lnTo>
                  <a:lnTo>
                    <a:pt x="1033" y="419"/>
                  </a:lnTo>
                  <a:lnTo>
                    <a:pt x="1068" y="382"/>
                  </a:lnTo>
                  <a:lnTo>
                    <a:pt x="1102" y="345"/>
                  </a:lnTo>
                  <a:lnTo>
                    <a:pt x="1136" y="308"/>
                  </a:lnTo>
                  <a:lnTo>
                    <a:pt x="1168" y="270"/>
                  </a:lnTo>
                  <a:lnTo>
                    <a:pt x="1200" y="231"/>
                  </a:lnTo>
                  <a:lnTo>
                    <a:pt x="1230" y="194"/>
                  </a:lnTo>
                  <a:lnTo>
                    <a:pt x="1260" y="156"/>
                  </a:lnTo>
                  <a:lnTo>
                    <a:pt x="1289" y="118"/>
                  </a:lnTo>
                  <a:lnTo>
                    <a:pt x="1316" y="81"/>
                  </a:lnTo>
                  <a:lnTo>
                    <a:pt x="1343" y="43"/>
                  </a:lnTo>
                  <a:lnTo>
                    <a:pt x="1368" y="6"/>
                  </a:lnTo>
                  <a:lnTo>
                    <a:pt x="1376" y="2"/>
                  </a:lnTo>
                  <a:lnTo>
                    <a:pt x="1384" y="0"/>
                  </a:lnTo>
                  <a:lnTo>
                    <a:pt x="1394" y="0"/>
                  </a:lnTo>
                  <a:lnTo>
                    <a:pt x="1404" y="0"/>
                  </a:lnTo>
                  <a:lnTo>
                    <a:pt x="1416" y="1"/>
                  </a:lnTo>
                  <a:lnTo>
                    <a:pt x="1428" y="4"/>
                  </a:lnTo>
                  <a:lnTo>
                    <a:pt x="1441" y="7"/>
                  </a:lnTo>
                  <a:lnTo>
                    <a:pt x="1454" y="10"/>
                  </a:lnTo>
                  <a:lnTo>
                    <a:pt x="1483" y="18"/>
                  </a:lnTo>
                  <a:lnTo>
                    <a:pt x="1512" y="30"/>
                  </a:lnTo>
                  <a:lnTo>
                    <a:pt x="1543" y="43"/>
                  </a:lnTo>
                  <a:lnTo>
                    <a:pt x="1574" y="58"/>
                  </a:lnTo>
                  <a:lnTo>
                    <a:pt x="1604" y="72"/>
                  </a:lnTo>
                  <a:lnTo>
                    <a:pt x="1634" y="88"/>
                  </a:lnTo>
                  <a:lnTo>
                    <a:pt x="1663" y="104"/>
                  </a:lnTo>
                  <a:lnTo>
                    <a:pt x="1689" y="119"/>
                  </a:lnTo>
                  <a:lnTo>
                    <a:pt x="1734" y="145"/>
                  </a:lnTo>
                  <a:lnTo>
                    <a:pt x="1763" y="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9" name="Freeform 25"/>
            <p:cNvSpPr>
              <a:spLocks/>
            </p:cNvSpPr>
            <p:nvPr/>
          </p:nvSpPr>
          <p:spPr bwMode="auto">
            <a:xfrm>
              <a:off x="4909" y="3481"/>
              <a:ext cx="201" cy="100"/>
            </a:xfrm>
            <a:custGeom>
              <a:avLst/>
              <a:gdLst>
                <a:gd name="T0" fmla="*/ 1560 w 1571"/>
                <a:gd name="T1" fmla="*/ 176 h 720"/>
                <a:gd name="T2" fmla="*/ 1567 w 1571"/>
                <a:gd name="T3" fmla="*/ 247 h 720"/>
                <a:gd name="T4" fmla="*/ 1510 w 1571"/>
                <a:gd name="T5" fmla="*/ 295 h 720"/>
                <a:gd name="T6" fmla="*/ 1385 w 1571"/>
                <a:gd name="T7" fmla="*/ 320 h 720"/>
                <a:gd name="T8" fmla="*/ 1261 w 1571"/>
                <a:gd name="T9" fmla="*/ 344 h 720"/>
                <a:gd name="T10" fmla="*/ 1138 w 1571"/>
                <a:gd name="T11" fmla="*/ 366 h 720"/>
                <a:gd name="T12" fmla="*/ 1070 w 1571"/>
                <a:gd name="T13" fmla="*/ 370 h 720"/>
                <a:gd name="T14" fmla="*/ 1057 w 1571"/>
                <a:gd name="T15" fmla="*/ 354 h 720"/>
                <a:gd name="T16" fmla="*/ 1015 w 1571"/>
                <a:gd name="T17" fmla="*/ 356 h 720"/>
                <a:gd name="T18" fmla="*/ 945 w 1571"/>
                <a:gd name="T19" fmla="*/ 382 h 720"/>
                <a:gd name="T20" fmla="*/ 878 w 1571"/>
                <a:gd name="T21" fmla="*/ 412 h 720"/>
                <a:gd name="T22" fmla="*/ 812 w 1571"/>
                <a:gd name="T23" fmla="*/ 444 h 720"/>
                <a:gd name="T24" fmla="*/ 714 w 1571"/>
                <a:gd name="T25" fmla="*/ 496 h 720"/>
                <a:gd name="T26" fmla="*/ 587 w 1571"/>
                <a:gd name="T27" fmla="*/ 567 h 720"/>
                <a:gd name="T28" fmla="*/ 493 w 1571"/>
                <a:gd name="T29" fmla="*/ 616 h 720"/>
                <a:gd name="T30" fmla="*/ 431 w 1571"/>
                <a:gd name="T31" fmla="*/ 647 h 720"/>
                <a:gd name="T32" fmla="*/ 367 w 1571"/>
                <a:gd name="T33" fmla="*/ 672 h 720"/>
                <a:gd name="T34" fmla="*/ 303 w 1571"/>
                <a:gd name="T35" fmla="*/ 693 h 720"/>
                <a:gd name="T36" fmla="*/ 239 w 1571"/>
                <a:gd name="T37" fmla="*/ 709 h 720"/>
                <a:gd name="T38" fmla="*/ 172 w 1571"/>
                <a:gd name="T39" fmla="*/ 719 h 720"/>
                <a:gd name="T40" fmla="*/ 105 w 1571"/>
                <a:gd name="T41" fmla="*/ 720 h 720"/>
                <a:gd name="T42" fmla="*/ 36 w 1571"/>
                <a:gd name="T43" fmla="*/ 713 h 720"/>
                <a:gd name="T44" fmla="*/ 6 w 1571"/>
                <a:gd name="T45" fmla="*/ 696 h 720"/>
                <a:gd name="T46" fmla="*/ 28 w 1571"/>
                <a:gd name="T47" fmla="*/ 665 h 720"/>
                <a:gd name="T48" fmla="*/ 64 w 1571"/>
                <a:gd name="T49" fmla="*/ 626 h 720"/>
                <a:gd name="T50" fmla="*/ 112 w 1571"/>
                <a:gd name="T51" fmla="*/ 578 h 720"/>
                <a:gd name="T52" fmla="*/ 202 w 1571"/>
                <a:gd name="T53" fmla="*/ 495 h 720"/>
                <a:gd name="T54" fmla="*/ 343 w 1571"/>
                <a:gd name="T55" fmla="*/ 373 h 720"/>
                <a:gd name="T56" fmla="*/ 495 w 1571"/>
                <a:gd name="T57" fmla="*/ 249 h 720"/>
                <a:gd name="T58" fmla="*/ 643 w 1571"/>
                <a:gd name="T59" fmla="*/ 138 h 720"/>
                <a:gd name="T60" fmla="*/ 741 w 1571"/>
                <a:gd name="T61" fmla="*/ 70 h 720"/>
                <a:gd name="T62" fmla="*/ 796 w 1571"/>
                <a:gd name="T63" fmla="*/ 36 h 720"/>
                <a:gd name="T64" fmla="*/ 842 w 1571"/>
                <a:gd name="T65" fmla="*/ 12 h 720"/>
                <a:gd name="T66" fmla="*/ 874 w 1571"/>
                <a:gd name="T67" fmla="*/ 0 h 720"/>
                <a:gd name="T68" fmla="*/ 908 w 1571"/>
                <a:gd name="T69" fmla="*/ 21 h 720"/>
                <a:gd name="T70" fmla="*/ 952 w 1571"/>
                <a:gd name="T71" fmla="*/ 58 h 720"/>
                <a:gd name="T72" fmla="*/ 992 w 1571"/>
                <a:gd name="T73" fmla="*/ 88 h 720"/>
                <a:gd name="T74" fmla="*/ 1029 w 1571"/>
                <a:gd name="T75" fmla="*/ 113 h 720"/>
                <a:gd name="T76" fmla="*/ 1063 w 1571"/>
                <a:gd name="T77" fmla="*/ 131 h 720"/>
                <a:gd name="T78" fmla="*/ 1097 w 1571"/>
                <a:gd name="T79" fmla="*/ 145 h 720"/>
                <a:gd name="T80" fmla="*/ 1130 w 1571"/>
                <a:gd name="T81" fmla="*/ 154 h 720"/>
                <a:gd name="T82" fmla="*/ 1162 w 1571"/>
                <a:gd name="T83" fmla="*/ 159 h 720"/>
                <a:gd name="T84" fmla="*/ 1195 w 1571"/>
                <a:gd name="T85" fmla="*/ 160 h 720"/>
                <a:gd name="T86" fmla="*/ 1229 w 1571"/>
                <a:gd name="T87" fmla="*/ 159 h 720"/>
                <a:gd name="T88" fmla="*/ 1285 w 1571"/>
                <a:gd name="T89" fmla="*/ 151 h 720"/>
                <a:gd name="T90" fmla="*/ 1421 w 1571"/>
                <a:gd name="T91" fmla="*/ 121 h 720"/>
                <a:gd name="T92" fmla="*/ 1543 w 1571"/>
                <a:gd name="T93" fmla="*/ 107 h 720"/>
                <a:gd name="T94" fmla="*/ 1553 w 1571"/>
                <a:gd name="T95" fmla="*/ 13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71" h="720">
                  <a:moveTo>
                    <a:pt x="1559" y="140"/>
                  </a:moveTo>
                  <a:lnTo>
                    <a:pt x="1560" y="176"/>
                  </a:lnTo>
                  <a:lnTo>
                    <a:pt x="1563" y="212"/>
                  </a:lnTo>
                  <a:lnTo>
                    <a:pt x="1567" y="247"/>
                  </a:lnTo>
                  <a:lnTo>
                    <a:pt x="1571" y="282"/>
                  </a:lnTo>
                  <a:lnTo>
                    <a:pt x="1510" y="295"/>
                  </a:lnTo>
                  <a:lnTo>
                    <a:pt x="1448" y="308"/>
                  </a:lnTo>
                  <a:lnTo>
                    <a:pt x="1385" y="320"/>
                  </a:lnTo>
                  <a:lnTo>
                    <a:pt x="1324" y="332"/>
                  </a:lnTo>
                  <a:lnTo>
                    <a:pt x="1261" y="344"/>
                  </a:lnTo>
                  <a:lnTo>
                    <a:pt x="1200" y="355"/>
                  </a:lnTo>
                  <a:lnTo>
                    <a:pt x="1138" y="366"/>
                  </a:lnTo>
                  <a:lnTo>
                    <a:pt x="1077" y="377"/>
                  </a:lnTo>
                  <a:lnTo>
                    <a:pt x="1070" y="370"/>
                  </a:lnTo>
                  <a:lnTo>
                    <a:pt x="1063" y="364"/>
                  </a:lnTo>
                  <a:lnTo>
                    <a:pt x="1057" y="354"/>
                  </a:lnTo>
                  <a:lnTo>
                    <a:pt x="1051" y="345"/>
                  </a:lnTo>
                  <a:lnTo>
                    <a:pt x="1015" y="356"/>
                  </a:lnTo>
                  <a:lnTo>
                    <a:pt x="980" y="368"/>
                  </a:lnTo>
                  <a:lnTo>
                    <a:pt x="945" y="382"/>
                  </a:lnTo>
                  <a:lnTo>
                    <a:pt x="911" y="397"/>
                  </a:lnTo>
                  <a:lnTo>
                    <a:pt x="878" y="412"/>
                  </a:lnTo>
                  <a:lnTo>
                    <a:pt x="845" y="427"/>
                  </a:lnTo>
                  <a:lnTo>
                    <a:pt x="812" y="444"/>
                  </a:lnTo>
                  <a:lnTo>
                    <a:pt x="779" y="461"/>
                  </a:lnTo>
                  <a:lnTo>
                    <a:pt x="714" y="496"/>
                  </a:lnTo>
                  <a:lnTo>
                    <a:pt x="651" y="531"/>
                  </a:lnTo>
                  <a:lnTo>
                    <a:pt x="587" y="567"/>
                  </a:lnTo>
                  <a:lnTo>
                    <a:pt x="525" y="600"/>
                  </a:lnTo>
                  <a:lnTo>
                    <a:pt x="493" y="616"/>
                  </a:lnTo>
                  <a:lnTo>
                    <a:pt x="462" y="632"/>
                  </a:lnTo>
                  <a:lnTo>
                    <a:pt x="431" y="647"/>
                  </a:lnTo>
                  <a:lnTo>
                    <a:pt x="399" y="660"/>
                  </a:lnTo>
                  <a:lnTo>
                    <a:pt x="367" y="672"/>
                  </a:lnTo>
                  <a:lnTo>
                    <a:pt x="335" y="684"/>
                  </a:lnTo>
                  <a:lnTo>
                    <a:pt x="303" y="693"/>
                  </a:lnTo>
                  <a:lnTo>
                    <a:pt x="271" y="703"/>
                  </a:lnTo>
                  <a:lnTo>
                    <a:pt x="239" y="709"/>
                  </a:lnTo>
                  <a:lnTo>
                    <a:pt x="206" y="715"/>
                  </a:lnTo>
                  <a:lnTo>
                    <a:pt x="172" y="719"/>
                  </a:lnTo>
                  <a:lnTo>
                    <a:pt x="139" y="720"/>
                  </a:lnTo>
                  <a:lnTo>
                    <a:pt x="105" y="720"/>
                  </a:lnTo>
                  <a:lnTo>
                    <a:pt x="70" y="718"/>
                  </a:lnTo>
                  <a:lnTo>
                    <a:pt x="36" y="713"/>
                  </a:lnTo>
                  <a:lnTo>
                    <a:pt x="0" y="706"/>
                  </a:lnTo>
                  <a:lnTo>
                    <a:pt x="6" y="696"/>
                  </a:lnTo>
                  <a:lnTo>
                    <a:pt x="15" y="682"/>
                  </a:lnTo>
                  <a:lnTo>
                    <a:pt x="28" y="665"/>
                  </a:lnTo>
                  <a:lnTo>
                    <a:pt x="45" y="647"/>
                  </a:lnTo>
                  <a:lnTo>
                    <a:pt x="64" y="626"/>
                  </a:lnTo>
                  <a:lnTo>
                    <a:pt x="87" y="603"/>
                  </a:lnTo>
                  <a:lnTo>
                    <a:pt x="112" y="578"/>
                  </a:lnTo>
                  <a:lnTo>
                    <a:pt x="140" y="551"/>
                  </a:lnTo>
                  <a:lnTo>
                    <a:pt x="202" y="495"/>
                  </a:lnTo>
                  <a:lnTo>
                    <a:pt x="270" y="436"/>
                  </a:lnTo>
                  <a:lnTo>
                    <a:pt x="343" y="373"/>
                  </a:lnTo>
                  <a:lnTo>
                    <a:pt x="419" y="311"/>
                  </a:lnTo>
                  <a:lnTo>
                    <a:pt x="495" y="249"/>
                  </a:lnTo>
                  <a:lnTo>
                    <a:pt x="570" y="192"/>
                  </a:lnTo>
                  <a:lnTo>
                    <a:pt x="643" y="138"/>
                  </a:lnTo>
                  <a:lnTo>
                    <a:pt x="710" y="91"/>
                  </a:lnTo>
                  <a:lnTo>
                    <a:pt x="741" y="70"/>
                  </a:lnTo>
                  <a:lnTo>
                    <a:pt x="770" y="52"/>
                  </a:lnTo>
                  <a:lnTo>
                    <a:pt x="796" y="36"/>
                  </a:lnTo>
                  <a:lnTo>
                    <a:pt x="820" y="23"/>
                  </a:lnTo>
                  <a:lnTo>
                    <a:pt x="842" y="12"/>
                  </a:lnTo>
                  <a:lnTo>
                    <a:pt x="860" y="5"/>
                  </a:lnTo>
                  <a:lnTo>
                    <a:pt x="874" y="0"/>
                  </a:lnTo>
                  <a:lnTo>
                    <a:pt x="885" y="0"/>
                  </a:lnTo>
                  <a:lnTo>
                    <a:pt x="908" y="21"/>
                  </a:lnTo>
                  <a:lnTo>
                    <a:pt x="931" y="41"/>
                  </a:lnTo>
                  <a:lnTo>
                    <a:pt x="952" y="58"/>
                  </a:lnTo>
                  <a:lnTo>
                    <a:pt x="972" y="73"/>
                  </a:lnTo>
                  <a:lnTo>
                    <a:pt x="992" y="88"/>
                  </a:lnTo>
                  <a:lnTo>
                    <a:pt x="1011" y="101"/>
                  </a:lnTo>
                  <a:lnTo>
                    <a:pt x="1029" y="113"/>
                  </a:lnTo>
                  <a:lnTo>
                    <a:pt x="1046" y="122"/>
                  </a:lnTo>
                  <a:lnTo>
                    <a:pt x="1063" y="131"/>
                  </a:lnTo>
                  <a:lnTo>
                    <a:pt x="1080" y="139"/>
                  </a:lnTo>
                  <a:lnTo>
                    <a:pt x="1097" y="145"/>
                  </a:lnTo>
                  <a:lnTo>
                    <a:pt x="1113" y="150"/>
                  </a:lnTo>
                  <a:lnTo>
                    <a:pt x="1130" y="154"/>
                  </a:lnTo>
                  <a:lnTo>
                    <a:pt x="1146" y="157"/>
                  </a:lnTo>
                  <a:lnTo>
                    <a:pt x="1162" y="159"/>
                  </a:lnTo>
                  <a:lnTo>
                    <a:pt x="1178" y="160"/>
                  </a:lnTo>
                  <a:lnTo>
                    <a:pt x="1195" y="160"/>
                  </a:lnTo>
                  <a:lnTo>
                    <a:pt x="1212" y="160"/>
                  </a:lnTo>
                  <a:lnTo>
                    <a:pt x="1229" y="159"/>
                  </a:lnTo>
                  <a:lnTo>
                    <a:pt x="1248" y="157"/>
                  </a:lnTo>
                  <a:lnTo>
                    <a:pt x="1285" y="151"/>
                  </a:lnTo>
                  <a:lnTo>
                    <a:pt x="1327" y="142"/>
                  </a:lnTo>
                  <a:lnTo>
                    <a:pt x="1421" y="121"/>
                  </a:lnTo>
                  <a:lnTo>
                    <a:pt x="1537" y="95"/>
                  </a:lnTo>
                  <a:lnTo>
                    <a:pt x="1543" y="107"/>
                  </a:lnTo>
                  <a:lnTo>
                    <a:pt x="1548" y="119"/>
                  </a:lnTo>
                  <a:lnTo>
                    <a:pt x="1553" y="130"/>
                  </a:lnTo>
                  <a:lnTo>
                    <a:pt x="1559" y="140"/>
                  </a:lnTo>
                  <a:close/>
                </a:path>
              </a:pathLst>
            </a:custGeom>
            <a:solidFill>
              <a:srgbClr val="C08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0" name="Freeform 26"/>
            <p:cNvSpPr>
              <a:spLocks noEditPoints="1"/>
            </p:cNvSpPr>
            <p:nvPr/>
          </p:nvSpPr>
          <p:spPr bwMode="auto">
            <a:xfrm>
              <a:off x="4910" y="2534"/>
              <a:ext cx="61" cy="118"/>
            </a:xfrm>
            <a:custGeom>
              <a:avLst/>
              <a:gdLst>
                <a:gd name="T0" fmla="*/ 110 w 480"/>
                <a:gd name="T1" fmla="*/ 776 h 841"/>
                <a:gd name="T2" fmla="*/ 85 w 480"/>
                <a:gd name="T3" fmla="*/ 772 h 841"/>
                <a:gd name="T4" fmla="*/ 82 w 480"/>
                <a:gd name="T5" fmla="*/ 780 h 841"/>
                <a:gd name="T6" fmla="*/ 61 w 480"/>
                <a:gd name="T7" fmla="*/ 839 h 841"/>
                <a:gd name="T8" fmla="*/ 79 w 480"/>
                <a:gd name="T9" fmla="*/ 841 h 841"/>
                <a:gd name="T10" fmla="*/ 120 w 480"/>
                <a:gd name="T11" fmla="*/ 781 h 841"/>
                <a:gd name="T12" fmla="*/ 44 w 480"/>
                <a:gd name="T13" fmla="*/ 743 h 841"/>
                <a:gd name="T14" fmla="*/ 77 w 480"/>
                <a:gd name="T15" fmla="*/ 727 h 841"/>
                <a:gd name="T16" fmla="*/ 109 w 480"/>
                <a:gd name="T17" fmla="*/ 709 h 841"/>
                <a:gd name="T18" fmla="*/ 166 w 480"/>
                <a:gd name="T19" fmla="*/ 670 h 841"/>
                <a:gd name="T20" fmla="*/ 217 w 480"/>
                <a:gd name="T21" fmla="*/ 626 h 841"/>
                <a:gd name="T22" fmla="*/ 263 w 480"/>
                <a:gd name="T23" fmla="*/ 578 h 841"/>
                <a:gd name="T24" fmla="*/ 362 w 480"/>
                <a:gd name="T25" fmla="*/ 431 h 841"/>
                <a:gd name="T26" fmla="*/ 385 w 480"/>
                <a:gd name="T27" fmla="*/ 386 h 841"/>
                <a:gd name="T28" fmla="*/ 415 w 480"/>
                <a:gd name="T29" fmla="*/ 317 h 841"/>
                <a:gd name="T30" fmla="*/ 446 w 480"/>
                <a:gd name="T31" fmla="*/ 226 h 841"/>
                <a:gd name="T32" fmla="*/ 470 w 480"/>
                <a:gd name="T33" fmla="*/ 139 h 841"/>
                <a:gd name="T34" fmla="*/ 428 w 480"/>
                <a:gd name="T35" fmla="*/ 0 h 841"/>
                <a:gd name="T36" fmla="*/ 404 w 480"/>
                <a:gd name="T37" fmla="*/ 114 h 841"/>
                <a:gd name="T38" fmla="*/ 374 w 480"/>
                <a:gd name="T39" fmla="*/ 225 h 841"/>
                <a:gd name="T40" fmla="*/ 355 w 480"/>
                <a:gd name="T41" fmla="*/ 277 h 841"/>
                <a:gd name="T42" fmla="*/ 334 w 480"/>
                <a:gd name="T43" fmla="*/ 328 h 841"/>
                <a:gd name="T44" fmla="*/ 312 w 480"/>
                <a:gd name="T45" fmla="*/ 377 h 841"/>
                <a:gd name="T46" fmla="*/ 288 w 480"/>
                <a:gd name="T47" fmla="*/ 424 h 841"/>
                <a:gd name="T48" fmla="*/ 260 w 480"/>
                <a:gd name="T49" fmla="*/ 468 h 841"/>
                <a:gd name="T50" fmla="*/ 232 w 480"/>
                <a:gd name="T51" fmla="*/ 511 h 841"/>
                <a:gd name="T52" fmla="*/ 200 w 480"/>
                <a:gd name="T53" fmla="*/ 550 h 841"/>
                <a:gd name="T54" fmla="*/ 165 w 480"/>
                <a:gd name="T55" fmla="*/ 586 h 841"/>
                <a:gd name="T56" fmla="*/ 128 w 480"/>
                <a:gd name="T57" fmla="*/ 620 h 841"/>
                <a:gd name="T58" fmla="*/ 89 w 480"/>
                <a:gd name="T59" fmla="*/ 650 h 841"/>
                <a:gd name="T60" fmla="*/ 45 w 480"/>
                <a:gd name="T61" fmla="*/ 676 h 841"/>
                <a:gd name="T62" fmla="*/ 0 w 480"/>
                <a:gd name="T63" fmla="*/ 699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0" h="841">
                  <a:moveTo>
                    <a:pt x="124" y="777"/>
                  </a:moveTo>
                  <a:lnTo>
                    <a:pt x="110" y="776"/>
                  </a:lnTo>
                  <a:lnTo>
                    <a:pt x="97" y="774"/>
                  </a:lnTo>
                  <a:lnTo>
                    <a:pt x="85" y="772"/>
                  </a:lnTo>
                  <a:lnTo>
                    <a:pt x="74" y="768"/>
                  </a:lnTo>
                  <a:lnTo>
                    <a:pt x="82" y="780"/>
                  </a:lnTo>
                  <a:lnTo>
                    <a:pt x="52" y="839"/>
                  </a:lnTo>
                  <a:lnTo>
                    <a:pt x="61" y="839"/>
                  </a:lnTo>
                  <a:lnTo>
                    <a:pt x="71" y="841"/>
                  </a:lnTo>
                  <a:lnTo>
                    <a:pt x="79" y="841"/>
                  </a:lnTo>
                  <a:lnTo>
                    <a:pt x="90" y="841"/>
                  </a:lnTo>
                  <a:lnTo>
                    <a:pt x="120" y="781"/>
                  </a:lnTo>
                  <a:lnTo>
                    <a:pt x="124" y="777"/>
                  </a:lnTo>
                  <a:close/>
                  <a:moveTo>
                    <a:pt x="44" y="743"/>
                  </a:moveTo>
                  <a:lnTo>
                    <a:pt x="61" y="736"/>
                  </a:lnTo>
                  <a:lnTo>
                    <a:pt x="77" y="727"/>
                  </a:lnTo>
                  <a:lnTo>
                    <a:pt x="93" y="719"/>
                  </a:lnTo>
                  <a:lnTo>
                    <a:pt x="109" y="709"/>
                  </a:lnTo>
                  <a:lnTo>
                    <a:pt x="137" y="691"/>
                  </a:lnTo>
                  <a:lnTo>
                    <a:pt x="166" y="670"/>
                  </a:lnTo>
                  <a:lnTo>
                    <a:pt x="192" y="649"/>
                  </a:lnTo>
                  <a:lnTo>
                    <a:pt x="217" y="626"/>
                  </a:lnTo>
                  <a:lnTo>
                    <a:pt x="241" y="602"/>
                  </a:lnTo>
                  <a:lnTo>
                    <a:pt x="263" y="578"/>
                  </a:lnTo>
                  <a:lnTo>
                    <a:pt x="349" y="454"/>
                  </a:lnTo>
                  <a:lnTo>
                    <a:pt x="362" y="431"/>
                  </a:lnTo>
                  <a:lnTo>
                    <a:pt x="374" y="408"/>
                  </a:lnTo>
                  <a:lnTo>
                    <a:pt x="385" y="386"/>
                  </a:lnTo>
                  <a:lnTo>
                    <a:pt x="396" y="362"/>
                  </a:lnTo>
                  <a:lnTo>
                    <a:pt x="415" y="317"/>
                  </a:lnTo>
                  <a:lnTo>
                    <a:pt x="432" y="271"/>
                  </a:lnTo>
                  <a:lnTo>
                    <a:pt x="446" y="226"/>
                  </a:lnTo>
                  <a:lnTo>
                    <a:pt x="459" y="181"/>
                  </a:lnTo>
                  <a:lnTo>
                    <a:pt x="470" y="139"/>
                  </a:lnTo>
                  <a:lnTo>
                    <a:pt x="480" y="99"/>
                  </a:lnTo>
                  <a:lnTo>
                    <a:pt x="428" y="0"/>
                  </a:lnTo>
                  <a:lnTo>
                    <a:pt x="417" y="58"/>
                  </a:lnTo>
                  <a:lnTo>
                    <a:pt x="404" y="114"/>
                  </a:lnTo>
                  <a:lnTo>
                    <a:pt x="390" y="170"/>
                  </a:lnTo>
                  <a:lnTo>
                    <a:pt x="374" y="225"/>
                  </a:lnTo>
                  <a:lnTo>
                    <a:pt x="364" y="251"/>
                  </a:lnTo>
                  <a:lnTo>
                    <a:pt x="355" y="277"/>
                  </a:lnTo>
                  <a:lnTo>
                    <a:pt x="345" y="303"/>
                  </a:lnTo>
                  <a:lnTo>
                    <a:pt x="334" y="328"/>
                  </a:lnTo>
                  <a:lnTo>
                    <a:pt x="324" y="353"/>
                  </a:lnTo>
                  <a:lnTo>
                    <a:pt x="312" y="377"/>
                  </a:lnTo>
                  <a:lnTo>
                    <a:pt x="301" y="401"/>
                  </a:lnTo>
                  <a:lnTo>
                    <a:pt x="288" y="424"/>
                  </a:lnTo>
                  <a:lnTo>
                    <a:pt x="274" y="446"/>
                  </a:lnTo>
                  <a:lnTo>
                    <a:pt x="260" y="468"/>
                  </a:lnTo>
                  <a:lnTo>
                    <a:pt x="247" y="490"/>
                  </a:lnTo>
                  <a:lnTo>
                    <a:pt x="232" y="511"/>
                  </a:lnTo>
                  <a:lnTo>
                    <a:pt x="216" y="531"/>
                  </a:lnTo>
                  <a:lnTo>
                    <a:pt x="200" y="550"/>
                  </a:lnTo>
                  <a:lnTo>
                    <a:pt x="183" y="569"/>
                  </a:lnTo>
                  <a:lnTo>
                    <a:pt x="165" y="586"/>
                  </a:lnTo>
                  <a:lnTo>
                    <a:pt x="147" y="603"/>
                  </a:lnTo>
                  <a:lnTo>
                    <a:pt x="128" y="620"/>
                  </a:lnTo>
                  <a:lnTo>
                    <a:pt x="109" y="635"/>
                  </a:lnTo>
                  <a:lnTo>
                    <a:pt x="89" y="650"/>
                  </a:lnTo>
                  <a:lnTo>
                    <a:pt x="67" y="664"/>
                  </a:lnTo>
                  <a:lnTo>
                    <a:pt x="45" y="676"/>
                  </a:lnTo>
                  <a:lnTo>
                    <a:pt x="23" y="688"/>
                  </a:lnTo>
                  <a:lnTo>
                    <a:pt x="0" y="699"/>
                  </a:lnTo>
                  <a:lnTo>
                    <a:pt x="44" y="7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1" name="Freeform 27"/>
            <p:cNvSpPr>
              <a:spLocks/>
            </p:cNvSpPr>
            <p:nvPr/>
          </p:nvSpPr>
          <p:spPr bwMode="auto">
            <a:xfrm>
              <a:off x="4818" y="2376"/>
              <a:ext cx="83" cy="72"/>
            </a:xfrm>
            <a:custGeom>
              <a:avLst/>
              <a:gdLst>
                <a:gd name="T0" fmla="*/ 304 w 653"/>
                <a:gd name="T1" fmla="*/ 33 h 513"/>
                <a:gd name="T2" fmla="*/ 279 w 653"/>
                <a:gd name="T3" fmla="*/ 77 h 513"/>
                <a:gd name="T4" fmla="*/ 237 w 653"/>
                <a:gd name="T5" fmla="*/ 137 h 513"/>
                <a:gd name="T6" fmla="*/ 194 w 653"/>
                <a:gd name="T7" fmla="*/ 194 h 513"/>
                <a:gd name="T8" fmla="*/ 167 w 653"/>
                <a:gd name="T9" fmla="*/ 236 h 513"/>
                <a:gd name="T10" fmla="*/ 141 w 653"/>
                <a:gd name="T11" fmla="*/ 284 h 513"/>
                <a:gd name="T12" fmla="*/ 119 w 653"/>
                <a:gd name="T13" fmla="*/ 339 h 513"/>
                <a:gd name="T14" fmla="*/ 118 w 653"/>
                <a:gd name="T15" fmla="*/ 371 h 513"/>
                <a:gd name="T16" fmla="*/ 140 w 653"/>
                <a:gd name="T17" fmla="*/ 367 h 513"/>
                <a:gd name="T18" fmla="*/ 184 w 653"/>
                <a:gd name="T19" fmla="*/ 356 h 513"/>
                <a:gd name="T20" fmla="*/ 294 w 653"/>
                <a:gd name="T21" fmla="*/ 324 h 513"/>
                <a:gd name="T22" fmla="*/ 419 w 653"/>
                <a:gd name="T23" fmla="*/ 292 h 513"/>
                <a:gd name="T24" fmla="*/ 480 w 653"/>
                <a:gd name="T25" fmla="*/ 282 h 513"/>
                <a:gd name="T26" fmla="*/ 520 w 653"/>
                <a:gd name="T27" fmla="*/ 279 h 513"/>
                <a:gd name="T28" fmla="*/ 557 w 653"/>
                <a:gd name="T29" fmla="*/ 280 h 513"/>
                <a:gd name="T30" fmla="*/ 589 w 653"/>
                <a:gd name="T31" fmla="*/ 284 h 513"/>
                <a:gd name="T32" fmla="*/ 618 w 653"/>
                <a:gd name="T33" fmla="*/ 293 h 513"/>
                <a:gd name="T34" fmla="*/ 642 w 653"/>
                <a:gd name="T35" fmla="*/ 308 h 513"/>
                <a:gd name="T36" fmla="*/ 651 w 653"/>
                <a:gd name="T37" fmla="*/ 334 h 513"/>
                <a:gd name="T38" fmla="*/ 641 w 653"/>
                <a:gd name="T39" fmla="*/ 374 h 513"/>
                <a:gd name="T40" fmla="*/ 628 w 653"/>
                <a:gd name="T41" fmla="*/ 421 h 513"/>
                <a:gd name="T42" fmla="*/ 613 w 653"/>
                <a:gd name="T43" fmla="*/ 466 h 513"/>
                <a:gd name="T44" fmla="*/ 596 w 653"/>
                <a:gd name="T45" fmla="*/ 479 h 513"/>
                <a:gd name="T46" fmla="*/ 571 w 653"/>
                <a:gd name="T47" fmla="*/ 466 h 513"/>
                <a:gd name="T48" fmla="*/ 544 w 653"/>
                <a:gd name="T49" fmla="*/ 457 h 513"/>
                <a:gd name="T50" fmla="*/ 512 w 653"/>
                <a:gd name="T51" fmla="*/ 449 h 513"/>
                <a:gd name="T52" fmla="*/ 478 w 653"/>
                <a:gd name="T53" fmla="*/ 444 h 513"/>
                <a:gd name="T54" fmla="*/ 442 w 653"/>
                <a:gd name="T55" fmla="*/ 442 h 513"/>
                <a:gd name="T56" fmla="*/ 384 w 653"/>
                <a:gd name="T57" fmla="*/ 442 h 513"/>
                <a:gd name="T58" fmla="*/ 300 w 653"/>
                <a:gd name="T59" fmla="*/ 449 h 513"/>
                <a:gd name="T60" fmla="*/ 213 w 653"/>
                <a:gd name="T61" fmla="*/ 463 h 513"/>
                <a:gd name="T62" fmla="*/ 128 w 653"/>
                <a:gd name="T63" fmla="*/ 481 h 513"/>
                <a:gd name="T64" fmla="*/ 46 w 653"/>
                <a:gd name="T65" fmla="*/ 502 h 513"/>
                <a:gd name="T66" fmla="*/ 3 w 653"/>
                <a:gd name="T67" fmla="*/ 508 h 513"/>
                <a:gd name="T68" fmla="*/ 0 w 653"/>
                <a:gd name="T69" fmla="*/ 487 h 513"/>
                <a:gd name="T70" fmla="*/ 4 w 653"/>
                <a:gd name="T71" fmla="*/ 459 h 513"/>
                <a:gd name="T72" fmla="*/ 13 w 653"/>
                <a:gd name="T73" fmla="*/ 423 h 513"/>
                <a:gd name="T74" fmla="*/ 28 w 653"/>
                <a:gd name="T75" fmla="*/ 381 h 513"/>
                <a:gd name="T76" fmla="*/ 47 w 653"/>
                <a:gd name="T77" fmla="*/ 335 h 513"/>
                <a:gd name="T78" fmla="*/ 81 w 653"/>
                <a:gd name="T79" fmla="*/ 263 h 513"/>
                <a:gd name="T80" fmla="*/ 121 w 653"/>
                <a:gd name="T81" fmla="*/ 188 h 513"/>
                <a:gd name="T82" fmla="*/ 150 w 653"/>
                <a:gd name="T83" fmla="*/ 143 h 513"/>
                <a:gd name="T84" fmla="*/ 178 w 653"/>
                <a:gd name="T85" fmla="*/ 100 h 513"/>
                <a:gd name="T86" fmla="*/ 208 w 653"/>
                <a:gd name="T87" fmla="*/ 63 h 513"/>
                <a:gd name="T88" fmla="*/ 236 w 653"/>
                <a:gd name="T89" fmla="*/ 34 h 513"/>
                <a:gd name="T90" fmla="*/ 262 w 653"/>
                <a:gd name="T91" fmla="*/ 13 h 513"/>
                <a:gd name="T92" fmla="*/ 286 w 653"/>
                <a:gd name="T93" fmla="*/ 1 h 513"/>
                <a:gd name="T94" fmla="*/ 307 w 653"/>
                <a:gd name="T95" fmla="*/ 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513">
                  <a:moveTo>
                    <a:pt x="316" y="7"/>
                  </a:moveTo>
                  <a:lnTo>
                    <a:pt x="304" y="33"/>
                  </a:lnTo>
                  <a:lnTo>
                    <a:pt x="292" y="55"/>
                  </a:lnTo>
                  <a:lnTo>
                    <a:pt x="279" y="77"/>
                  </a:lnTo>
                  <a:lnTo>
                    <a:pt x="265" y="97"/>
                  </a:lnTo>
                  <a:lnTo>
                    <a:pt x="237" y="137"/>
                  </a:lnTo>
                  <a:lnTo>
                    <a:pt x="209" y="175"/>
                  </a:lnTo>
                  <a:lnTo>
                    <a:pt x="194" y="194"/>
                  </a:lnTo>
                  <a:lnTo>
                    <a:pt x="181" y="215"/>
                  </a:lnTo>
                  <a:lnTo>
                    <a:pt x="167" y="236"/>
                  </a:lnTo>
                  <a:lnTo>
                    <a:pt x="154" y="258"/>
                  </a:lnTo>
                  <a:lnTo>
                    <a:pt x="141" y="284"/>
                  </a:lnTo>
                  <a:lnTo>
                    <a:pt x="130" y="310"/>
                  </a:lnTo>
                  <a:lnTo>
                    <a:pt x="119" y="339"/>
                  </a:lnTo>
                  <a:lnTo>
                    <a:pt x="108" y="371"/>
                  </a:lnTo>
                  <a:lnTo>
                    <a:pt x="118" y="371"/>
                  </a:lnTo>
                  <a:lnTo>
                    <a:pt x="129" y="369"/>
                  </a:lnTo>
                  <a:lnTo>
                    <a:pt x="140" y="367"/>
                  </a:lnTo>
                  <a:lnTo>
                    <a:pt x="154" y="363"/>
                  </a:lnTo>
                  <a:lnTo>
                    <a:pt x="184" y="356"/>
                  </a:lnTo>
                  <a:lnTo>
                    <a:pt x="218" y="346"/>
                  </a:lnTo>
                  <a:lnTo>
                    <a:pt x="294" y="324"/>
                  </a:lnTo>
                  <a:lnTo>
                    <a:pt x="378" y="302"/>
                  </a:lnTo>
                  <a:lnTo>
                    <a:pt x="419" y="292"/>
                  </a:lnTo>
                  <a:lnTo>
                    <a:pt x="460" y="285"/>
                  </a:lnTo>
                  <a:lnTo>
                    <a:pt x="480" y="282"/>
                  </a:lnTo>
                  <a:lnTo>
                    <a:pt x="500" y="280"/>
                  </a:lnTo>
                  <a:lnTo>
                    <a:pt x="520" y="279"/>
                  </a:lnTo>
                  <a:lnTo>
                    <a:pt x="539" y="279"/>
                  </a:lnTo>
                  <a:lnTo>
                    <a:pt x="557" y="280"/>
                  </a:lnTo>
                  <a:lnTo>
                    <a:pt x="574" y="281"/>
                  </a:lnTo>
                  <a:lnTo>
                    <a:pt x="589" y="284"/>
                  </a:lnTo>
                  <a:lnTo>
                    <a:pt x="604" y="288"/>
                  </a:lnTo>
                  <a:lnTo>
                    <a:pt x="618" y="293"/>
                  </a:lnTo>
                  <a:lnTo>
                    <a:pt x="631" y="300"/>
                  </a:lnTo>
                  <a:lnTo>
                    <a:pt x="642" y="308"/>
                  </a:lnTo>
                  <a:lnTo>
                    <a:pt x="653" y="319"/>
                  </a:lnTo>
                  <a:lnTo>
                    <a:pt x="651" y="334"/>
                  </a:lnTo>
                  <a:lnTo>
                    <a:pt x="647" y="353"/>
                  </a:lnTo>
                  <a:lnTo>
                    <a:pt x="641" y="374"/>
                  </a:lnTo>
                  <a:lnTo>
                    <a:pt x="635" y="396"/>
                  </a:lnTo>
                  <a:lnTo>
                    <a:pt x="628" y="421"/>
                  </a:lnTo>
                  <a:lnTo>
                    <a:pt x="620" y="444"/>
                  </a:lnTo>
                  <a:lnTo>
                    <a:pt x="613" y="466"/>
                  </a:lnTo>
                  <a:lnTo>
                    <a:pt x="605" y="487"/>
                  </a:lnTo>
                  <a:lnTo>
                    <a:pt x="596" y="479"/>
                  </a:lnTo>
                  <a:lnTo>
                    <a:pt x="584" y="473"/>
                  </a:lnTo>
                  <a:lnTo>
                    <a:pt x="571" y="466"/>
                  </a:lnTo>
                  <a:lnTo>
                    <a:pt x="558" y="461"/>
                  </a:lnTo>
                  <a:lnTo>
                    <a:pt x="544" y="457"/>
                  </a:lnTo>
                  <a:lnTo>
                    <a:pt x="529" y="452"/>
                  </a:lnTo>
                  <a:lnTo>
                    <a:pt x="512" y="449"/>
                  </a:lnTo>
                  <a:lnTo>
                    <a:pt x="496" y="446"/>
                  </a:lnTo>
                  <a:lnTo>
                    <a:pt x="478" y="444"/>
                  </a:lnTo>
                  <a:lnTo>
                    <a:pt x="460" y="443"/>
                  </a:lnTo>
                  <a:lnTo>
                    <a:pt x="442" y="442"/>
                  </a:lnTo>
                  <a:lnTo>
                    <a:pt x="423" y="442"/>
                  </a:lnTo>
                  <a:lnTo>
                    <a:pt x="384" y="442"/>
                  </a:lnTo>
                  <a:lnTo>
                    <a:pt x="343" y="445"/>
                  </a:lnTo>
                  <a:lnTo>
                    <a:pt x="300" y="449"/>
                  </a:lnTo>
                  <a:lnTo>
                    <a:pt x="257" y="456"/>
                  </a:lnTo>
                  <a:lnTo>
                    <a:pt x="213" y="463"/>
                  </a:lnTo>
                  <a:lnTo>
                    <a:pt x="171" y="471"/>
                  </a:lnTo>
                  <a:lnTo>
                    <a:pt x="128" y="481"/>
                  </a:lnTo>
                  <a:lnTo>
                    <a:pt x="86" y="491"/>
                  </a:lnTo>
                  <a:lnTo>
                    <a:pt x="46" y="502"/>
                  </a:lnTo>
                  <a:lnTo>
                    <a:pt x="7" y="513"/>
                  </a:lnTo>
                  <a:lnTo>
                    <a:pt x="3" y="508"/>
                  </a:lnTo>
                  <a:lnTo>
                    <a:pt x="0" y="498"/>
                  </a:lnTo>
                  <a:lnTo>
                    <a:pt x="0" y="487"/>
                  </a:lnTo>
                  <a:lnTo>
                    <a:pt x="1" y="474"/>
                  </a:lnTo>
                  <a:lnTo>
                    <a:pt x="4" y="459"/>
                  </a:lnTo>
                  <a:lnTo>
                    <a:pt x="8" y="442"/>
                  </a:lnTo>
                  <a:lnTo>
                    <a:pt x="13" y="423"/>
                  </a:lnTo>
                  <a:lnTo>
                    <a:pt x="19" y="403"/>
                  </a:lnTo>
                  <a:lnTo>
                    <a:pt x="28" y="381"/>
                  </a:lnTo>
                  <a:lnTo>
                    <a:pt x="36" y="358"/>
                  </a:lnTo>
                  <a:lnTo>
                    <a:pt x="47" y="335"/>
                  </a:lnTo>
                  <a:lnTo>
                    <a:pt x="58" y="311"/>
                  </a:lnTo>
                  <a:lnTo>
                    <a:pt x="81" y="263"/>
                  </a:lnTo>
                  <a:lnTo>
                    <a:pt x="107" y="213"/>
                  </a:lnTo>
                  <a:lnTo>
                    <a:pt x="121" y="188"/>
                  </a:lnTo>
                  <a:lnTo>
                    <a:pt x="135" y="165"/>
                  </a:lnTo>
                  <a:lnTo>
                    <a:pt x="150" y="143"/>
                  </a:lnTo>
                  <a:lnTo>
                    <a:pt x="165" y="121"/>
                  </a:lnTo>
                  <a:lnTo>
                    <a:pt x="178" y="100"/>
                  </a:lnTo>
                  <a:lnTo>
                    <a:pt x="193" y="81"/>
                  </a:lnTo>
                  <a:lnTo>
                    <a:pt x="208" y="63"/>
                  </a:lnTo>
                  <a:lnTo>
                    <a:pt x="222" y="47"/>
                  </a:lnTo>
                  <a:lnTo>
                    <a:pt x="236" y="34"/>
                  </a:lnTo>
                  <a:lnTo>
                    <a:pt x="249" y="22"/>
                  </a:lnTo>
                  <a:lnTo>
                    <a:pt x="262" y="13"/>
                  </a:lnTo>
                  <a:lnTo>
                    <a:pt x="275" y="5"/>
                  </a:lnTo>
                  <a:lnTo>
                    <a:pt x="286" y="1"/>
                  </a:lnTo>
                  <a:lnTo>
                    <a:pt x="297" y="0"/>
                  </a:lnTo>
                  <a:lnTo>
                    <a:pt x="307" y="2"/>
                  </a:lnTo>
                  <a:lnTo>
                    <a:pt x="31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2" name="Freeform 28"/>
            <p:cNvSpPr>
              <a:spLocks/>
            </p:cNvSpPr>
            <p:nvPr/>
          </p:nvSpPr>
          <p:spPr bwMode="auto">
            <a:xfrm>
              <a:off x="4994" y="2890"/>
              <a:ext cx="484" cy="765"/>
            </a:xfrm>
            <a:custGeom>
              <a:avLst/>
              <a:gdLst>
                <a:gd name="T0" fmla="*/ 302 w 963"/>
                <a:gd name="T1" fmla="*/ 3 h 1494"/>
                <a:gd name="T2" fmla="*/ 46 w 963"/>
                <a:gd name="T3" fmla="*/ 19 h 1494"/>
                <a:gd name="T4" fmla="*/ 14 w 963"/>
                <a:gd name="T5" fmla="*/ 67 h 1494"/>
                <a:gd name="T6" fmla="*/ 190 w 963"/>
                <a:gd name="T7" fmla="*/ 595 h 1494"/>
                <a:gd name="T8" fmla="*/ 222 w 963"/>
                <a:gd name="T9" fmla="*/ 643 h 1494"/>
                <a:gd name="T10" fmla="*/ 318 w 963"/>
                <a:gd name="T11" fmla="*/ 707 h 1494"/>
                <a:gd name="T12" fmla="*/ 414 w 963"/>
                <a:gd name="T13" fmla="*/ 899 h 1494"/>
                <a:gd name="T14" fmla="*/ 574 w 963"/>
                <a:gd name="T15" fmla="*/ 1123 h 1494"/>
                <a:gd name="T16" fmla="*/ 638 w 963"/>
                <a:gd name="T17" fmla="*/ 1203 h 1494"/>
                <a:gd name="T18" fmla="*/ 670 w 963"/>
                <a:gd name="T19" fmla="*/ 1315 h 1494"/>
                <a:gd name="T20" fmla="*/ 814 w 963"/>
                <a:gd name="T21" fmla="*/ 1491 h 1494"/>
                <a:gd name="T22" fmla="*/ 862 w 963"/>
                <a:gd name="T23" fmla="*/ 1203 h 1494"/>
                <a:gd name="T24" fmla="*/ 766 w 963"/>
                <a:gd name="T25" fmla="*/ 1059 h 1494"/>
                <a:gd name="T26" fmla="*/ 734 w 963"/>
                <a:gd name="T27" fmla="*/ 963 h 1494"/>
                <a:gd name="T28" fmla="*/ 670 w 963"/>
                <a:gd name="T29" fmla="*/ 867 h 1494"/>
                <a:gd name="T30" fmla="*/ 638 w 963"/>
                <a:gd name="T31" fmla="*/ 819 h 1494"/>
                <a:gd name="T32" fmla="*/ 494 w 963"/>
                <a:gd name="T33" fmla="*/ 595 h 1494"/>
                <a:gd name="T34" fmla="*/ 462 w 963"/>
                <a:gd name="T35" fmla="*/ 547 h 1494"/>
                <a:gd name="T36" fmla="*/ 414 w 963"/>
                <a:gd name="T37" fmla="*/ 515 h 1494"/>
                <a:gd name="T38" fmla="*/ 350 w 963"/>
                <a:gd name="T39" fmla="*/ 419 h 1494"/>
                <a:gd name="T40" fmla="*/ 318 w 963"/>
                <a:gd name="T41" fmla="*/ 51 h 1494"/>
                <a:gd name="T42" fmla="*/ 270 w 963"/>
                <a:gd name="T43" fmla="*/ 19 h 1494"/>
                <a:gd name="T44" fmla="*/ 302 w 963"/>
                <a:gd name="T45" fmla="*/ 3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3" h="1494">
                  <a:moveTo>
                    <a:pt x="302" y="3"/>
                  </a:moveTo>
                  <a:cubicBezTo>
                    <a:pt x="217" y="8"/>
                    <a:pt x="129" y="0"/>
                    <a:pt x="46" y="19"/>
                  </a:cubicBezTo>
                  <a:cubicBezTo>
                    <a:pt x="27" y="23"/>
                    <a:pt x="15" y="48"/>
                    <a:pt x="14" y="67"/>
                  </a:cubicBezTo>
                  <a:cubicBezTo>
                    <a:pt x="0" y="271"/>
                    <a:pt x="105" y="424"/>
                    <a:pt x="190" y="595"/>
                  </a:cubicBezTo>
                  <a:cubicBezTo>
                    <a:pt x="199" y="612"/>
                    <a:pt x="208" y="630"/>
                    <a:pt x="222" y="643"/>
                  </a:cubicBezTo>
                  <a:cubicBezTo>
                    <a:pt x="251" y="668"/>
                    <a:pt x="318" y="707"/>
                    <a:pt x="318" y="707"/>
                  </a:cubicBezTo>
                  <a:cubicBezTo>
                    <a:pt x="341" y="776"/>
                    <a:pt x="385" y="833"/>
                    <a:pt x="414" y="899"/>
                  </a:cubicBezTo>
                  <a:cubicBezTo>
                    <a:pt x="469" y="1022"/>
                    <a:pt x="447" y="1038"/>
                    <a:pt x="574" y="1123"/>
                  </a:cubicBezTo>
                  <a:cubicBezTo>
                    <a:pt x="614" y="1244"/>
                    <a:pt x="555" y="1100"/>
                    <a:pt x="638" y="1203"/>
                  </a:cubicBezTo>
                  <a:cubicBezTo>
                    <a:pt x="648" y="1216"/>
                    <a:pt x="666" y="1307"/>
                    <a:pt x="670" y="1315"/>
                  </a:cubicBezTo>
                  <a:cubicBezTo>
                    <a:pt x="707" y="1389"/>
                    <a:pt x="748" y="1447"/>
                    <a:pt x="814" y="1491"/>
                  </a:cubicBezTo>
                  <a:cubicBezTo>
                    <a:pt x="963" y="1454"/>
                    <a:pt x="891" y="1494"/>
                    <a:pt x="862" y="1203"/>
                  </a:cubicBezTo>
                  <a:cubicBezTo>
                    <a:pt x="855" y="1137"/>
                    <a:pt x="791" y="1116"/>
                    <a:pt x="766" y="1059"/>
                  </a:cubicBezTo>
                  <a:cubicBezTo>
                    <a:pt x="752" y="1028"/>
                    <a:pt x="745" y="995"/>
                    <a:pt x="734" y="963"/>
                  </a:cubicBezTo>
                  <a:cubicBezTo>
                    <a:pt x="722" y="927"/>
                    <a:pt x="691" y="899"/>
                    <a:pt x="670" y="867"/>
                  </a:cubicBezTo>
                  <a:cubicBezTo>
                    <a:pt x="659" y="851"/>
                    <a:pt x="644" y="837"/>
                    <a:pt x="638" y="819"/>
                  </a:cubicBezTo>
                  <a:cubicBezTo>
                    <a:pt x="610" y="735"/>
                    <a:pt x="568" y="645"/>
                    <a:pt x="494" y="595"/>
                  </a:cubicBezTo>
                  <a:cubicBezTo>
                    <a:pt x="483" y="579"/>
                    <a:pt x="476" y="561"/>
                    <a:pt x="462" y="547"/>
                  </a:cubicBezTo>
                  <a:cubicBezTo>
                    <a:pt x="448" y="533"/>
                    <a:pt x="427" y="529"/>
                    <a:pt x="414" y="515"/>
                  </a:cubicBezTo>
                  <a:cubicBezTo>
                    <a:pt x="389" y="486"/>
                    <a:pt x="350" y="419"/>
                    <a:pt x="350" y="419"/>
                  </a:cubicBezTo>
                  <a:cubicBezTo>
                    <a:pt x="333" y="297"/>
                    <a:pt x="345" y="171"/>
                    <a:pt x="318" y="51"/>
                  </a:cubicBezTo>
                  <a:cubicBezTo>
                    <a:pt x="314" y="32"/>
                    <a:pt x="276" y="37"/>
                    <a:pt x="270" y="19"/>
                  </a:cubicBezTo>
                  <a:cubicBezTo>
                    <a:pt x="266" y="8"/>
                    <a:pt x="291" y="8"/>
                    <a:pt x="30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3" name="Line 29"/>
            <p:cNvSpPr>
              <a:spLocks noChangeShapeType="1"/>
            </p:cNvSpPr>
            <p:nvPr/>
          </p:nvSpPr>
          <p:spPr bwMode="auto">
            <a:xfrm flipV="1">
              <a:off x="5170" y="3383"/>
              <a:ext cx="209" cy="139"/>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4" name="Line 30"/>
            <p:cNvSpPr>
              <a:spLocks noChangeShapeType="1"/>
            </p:cNvSpPr>
            <p:nvPr/>
          </p:nvSpPr>
          <p:spPr bwMode="auto">
            <a:xfrm flipV="1">
              <a:off x="5178" y="3326"/>
              <a:ext cx="218" cy="12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5" name="Line 31"/>
            <p:cNvSpPr>
              <a:spLocks noChangeShapeType="1"/>
            </p:cNvSpPr>
            <p:nvPr/>
          </p:nvSpPr>
          <p:spPr bwMode="auto">
            <a:xfrm>
              <a:off x="5203" y="3121"/>
              <a:ext cx="40" cy="27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96" name="Freeform 32"/>
            <p:cNvSpPr>
              <a:spLocks/>
            </p:cNvSpPr>
            <p:nvPr/>
          </p:nvSpPr>
          <p:spPr bwMode="auto">
            <a:xfrm>
              <a:off x="4969" y="2845"/>
              <a:ext cx="258" cy="556"/>
            </a:xfrm>
            <a:custGeom>
              <a:avLst/>
              <a:gdLst>
                <a:gd name="T0" fmla="*/ 368 w 512"/>
                <a:gd name="T1" fmla="*/ 75 h 1086"/>
                <a:gd name="T2" fmla="*/ 0 w 512"/>
                <a:gd name="T3" fmla="*/ 171 h 1086"/>
                <a:gd name="T4" fmla="*/ 64 w 512"/>
                <a:gd name="T5" fmla="*/ 475 h 1086"/>
                <a:gd name="T6" fmla="*/ 192 w 512"/>
                <a:gd name="T7" fmla="*/ 667 h 1086"/>
                <a:gd name="T8" fmla="*/ 272 w 512"/>
                <a:gd name="T9" fmla="*/ 875 h 1086"/>
                <a:gd name="T10" fmla="*/ 288 w 512"/>
                <a:gd name="T11" fmla="*/ 939 h 1086"/>
                <a:gd name="T12" fmla="*/ 384 w 512"/>
                <a:gd name="T13" fmla="*/ 1003 h 1086"/>
                <a:gd name="T14" fmla="*/ 464 w 512"/>
                <a:gd name="T15" fmla="*/ 1083 h 1086"/>
                <a:gd name="T16" fmla="*/ 512 w 512"/>
                <a:gd name="T17" fmla="*/ 1067 h 1086"/>
                <a:gd name="T18" fmla="*/ 496 w 512"/>
                <a:gd name="T19" fmla="*/ 843 h 1086"/>
                <a:gd name="T20" fmla="*/ 480 w 512"/>
                <a:gd name="T21" fmla="*/ 795 h 1086"/>
                <a:gd name="T22" fmla="*/ 400 w 512"/>
                <a:gd name="T23" fmla="*/ 427 h 1086"/>
                <a:gd name="T24" fmla="*/ 384 w 512"/>
                <a:gd name="T25" fmla="*/ 155 h 1086"/>
                <a:gd name="T26" fmla="*/ 368 w 512"/>
                <a:gd name="T27" fmla="*/ 7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2" h="1086">
                  <a:moveTo>
                    <a:pt x="368" y="75"/>
                  </a:moveTo>
                  <a:cubicBezTo>
                    <a:pt x="194" y="17"/>
                    <a:pt x="57" y="0"/>
                    <a:pt x="0" y="171"/>
                  </a:cubicBezTo>
                  <a:cubicBezTo>
                    <a:pt x="72" y="279"/>
                    <a:pt x="45" y="320"/>
                    <a:pt x="64" y="475"/>
                  </a:cubicBezTo>
                  <a:cubicBezTo>
                    <a:pt x="74" y="553"/>
                    <a:pt x="139" y="614"/>
                    <a:pt x="192" y="667"/>
                  </a:cubicBezTo>
                  <a:cubicBezTo>
                    <a:pt x="217" y="741"/>
                    <a:pt x="228" y="809"/>
                    <a:pt x="272" y="875"/>
                  </a:cubicBezTo>
                  <a:cubicBezTo>
                    <a:pt x="277" y="896"/>
                    <a:pt x="274" y="922"/>
                    <a:pt x="288" y="939"/>
                  </a:cubicBezTo>
                  <a:cubicBezTo>
                    <a:pt x="313" y="968"/>
                    <a:pt x="384" y="1003"/>
                    <a:pt x="384" y="1003"/>
                  </a:cubicBezTo>
                  <a:cubicBezTo>
                    <a:pt x="403" y="1031"/>
                    <a:pt x="424" y="1076"/>
                    <a:pt x="464" y="1083"/>
                  </a:cubicBezTo>
                  <a:cubicBezTo>
                    <a:pt x="481" y="1086"/>
                    <a:pt x="496" y="1072"/>
                    <a:pt x="512" y="1067"/>
                  </a:cubicBezTo>
                  <a:cubicBezTo>
                    <a:pt x="507" y="992"/>
                    <a:pt x="505" y="917"/>
                    <a:pt x="496" y="843"/>
                  </a:cubicBezTo>
                  <a:cubicBezTo>
                    <a:pt x="494" y="826"/>
                    <a:pt x="482" y="812"/>
                    <a:pt x="480" y="795"/>
                  </a:cubicBezTo>
                  <a:cubicBezTo>
                    <a:pt x="462" y="646"/>
                    <a:pt x="479" y="546"/>
                    <a:pt x="400" y="427"/>
                  </a:cubicBezTo>
                  <a:cubicBezTo>
                    <a:pt x="395" y="336"/>
                    <a:pt x="397" y="245"/>
                    <a:pt x="384" y="155"/>
                  </a:cubicBezTo>
                  <a:cubicBezTo>
                    <a:pt x="368" y="51"/>
                    <a:pt x="329" y="153"/>
                    <a:pt x="368" y="75"/>
                  </a:cubicBez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7" name="Freeform 33"/>
            <p:cNvSpPr>
              <a:spLocks/>
            </p:cNvSpPr>
            <p:nvPr/>
          </p:nvSpPr>
          <p:spPr bwMode="auto">
            <a:xfrm>
              <a:off x="5091" y="3416"/>
              <a:ext cx="90" cy="123"/>
            </a:xfrm>
            <a:custGeom>
              <a:avLst/>
              <a:gdLst>
                <a:gd name="T0" fmla="*/ 158 w 163"/>
                <a:gd name="T1" fmla="*/ 56 h 218"/>
                <a:gd name="T2" fmla="*/ 134 w 163"/>
                <a:gd name="T3" fmla="*/ 40 h 218"/>
                <a:gd name="T4" fmla="*/ 126 w 163"/>
                <a:gd name="T5" fmla="*/ 16 h 218"/>
                <a:gd name="T6" fmla="*/ 78 w 163"/>
                <a:gd name="T7" fmla="*/ 0 h 218"/>
                <a:gd name="T8" fmla="*/ 110 w 163"/>
                <a:gd name="T9" fmla="*/ 216 h 218"/>
                <a:gd name="T10" fmla="*/ 142 w 163"/>
                <a:gd name="T11" fmla="*/ 208 h 218"/>
                <a:gd name="T12" fmla="*/ 158 w 163"/>
                <a:gd name="T13" fmla="*/ 48 h 218"/>
                <a:gd name="T14" fmla="*/ 158 w 163"/>
                <a:gd name="T15" fmla="*/ 56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218">
                  <a:moveTo>
                    <a:pt x="158" y="56"/>
                  </a:moveTo>
                  <a:cubicBezTo>
                    <a:pt x="150" y="51"/>
                    <a:pt x="140" y="48"/>
                    <a:pt x="134" y="40"/>
                  </a:cubicBezTo>
                  <a:cubicBezTo>
                    <a:pt x="129" y="33"/>
                    <a:pt x="133" y="21"/>
                    <a:pt x="126" y="16"/>
                  </a:cubicBezTo>
                  <a:cubicBezTo>
                    <a:pt x="112" y="6"/>
                    <a:pt x="78" y="0"/>
                    <a:pt x="78" y="0"/>
                  </a:cubicBezTo>
                  <a:cubicBezTo>
                    <a:pt x="0" y="26"/>
                    <a:pt x="42" y="193"/>
                    <a:pt x="110" y="216"/>
                  </a:cubicBezTo>
                  <a:cubicBezTo>
                    <a:pt x="121" y="213"/>
                    <a:pt x="138" y="218"/>
                    <a:pt x="142" y="208"/>
                  </a:cubicBezTo>
                  <a:cubicBezTo>
                    <a:pt x="163" y="159"/>
                    <a:pt x="152" y="101"/>
                    <a:pt x="158" y="48"/>
                  </a:cubicBezTo>
                  <a:cubicBezTo>
                    <a:pt x="125" y="15"/>
                    <a:pt x="127" y="15"/>
                    <a:pt x="158" y="56"/>
                  </a:cubicBezTo>
                  <a:close/>
                </a:path>
              </a:pathLst>
            </a:custGeom>
            <a:solidFill>
              <a:srgbClr val="33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8" name="AutoShape 34"/>
            <p:cNvSpPr>
              <a:spLocks noChangeArrowheads="1"/>
            </p:cNvSpPr>
            <p:nvPr/>
          </p:nvSpPr>
          <p:spPr bwMode="auto">
            <a:xfrm rot="36021193">
              <a:off x="5278" y="3275"/>
              <a:ext cx="38" cy="2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3699" name="Line 35"/>
            <p:cNvSpPr>
              <a:spLocks noChangeShapeType="1"/>
            </p:cNvSpPr>
            <p:nvPr/>
          </p:nvSpPr>
          <p:spPr bwMode="auto">
            <a:xfrm>
              <a:off x="5182" y="3436"/>
              <a:ext cx="0" cy="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3702" name="Freeform 38"/>
          <p:cNvSpPr>
            <a:spLocks/>
          </p:cNvSpPr>
          <p:nvPr/>
        </p:nvSpPr>
        <p:spPr bwMode="auto">
          <a:xfrm>
            <a:off x="8101014" y="5182041"/>
            <a:ext cx="708025" cy="854770"/>
          </a:xfrm>
          <a:custGeom>
            <a:avLst/>
            <a:gdLst>
              <a:gd name="T0" fmla="*/ 312 w 451"/>
              <a:gd name="T1" fmla="*/ 4 h 565"/>
              <a:gd name="T2" fmla="*/ 268 w 451"/>
              <a:gd name="T3" fmla="*/ 18 h 565"/>
              <a:gd name="T4" fmla="*/ 182 w 451"/>
              <a:gd name="T5" fmla="*/ 61 h 565"/>
              <a:gd name="T6" fmla="*/ 158 w 451"/>
              <a:gd name="T7" fmla="*/ 104 h 565"/>
              <a:gd name="T8" fmla="*/ 100 w 451"/>
              <a:gd name="T9" fmla="*/ 124 h 565"/>
              <a:gd name="T10" fmla="*/ 96 w 451"/>
              <a:gd name="T11" fmla="*/ 138 h 565"/>
              <a:gd name="T12" fmla="*/ 81 w 451"/>
              <a:gd name="T13" fmla="*/ 148 h 565"/>
              <a:gd name="T14" fmla="*/ 52 w 451"/>
              <a:gd name="T15" fmla="*/ 277 h 565"/>
              <a:gd name="T16" fmla="*/ 19 w 451"/>
              <a:gd name="T17" fmla="*/ 320 h 565"/>
              <a:gd name="T18" fmla="*/ 9 w 451"/>
              <a:gd name="T19" fmla="*/ 349 h 565"/>
              <a:gd name="T20" fmla="*/ 0 w 451"/>
              <a:gd name="T21" fmla="*/ 383 h 565"/>
              <a:gd name="T22" fmla="*/ 9 w 451"/>
              <a:gd name="T23" fmla="*/ 445 h 565"/>
              <a:gd name="T24" fmla="*/ 38 w 451"/>
              <a:gd name="T25" fmla="*/ 479 h 565"/>
              <a:gd name="T26" fmla="*/ 153 w 451"/>
              <a:gd name="T27" fmla="*/ 541 h 565"/>
              <a:gd name="T28" fmla="*/ 216 w 451"/>
              <a:gd name="T29" fmla="*/ 565 h 565"/>
              <a:gd name="T30" fmla="*/ 278 w 451"/>
              <a:gd name="T31" fmla="*/ 546 h 565"/>
              <a:gd name="T32" fmla="*/ 403 w 451"/>
              <a:gd name="T33" fmla="*/ 445 h 565"/>
              <a:gd name="T34" fmla="*/ 451 w 451"/>
              <a:gd name="T35" fmla="*/ 359 h 565"/>
              <a:gd name="T36" fmla="*/ 379 w 451"/>
              <a:gd name="T37" fmla="*/ 71 h 565"/>
              <a:gd name="T38" fmla="*/ 369 w 451"/>
              <a:gd name="T39" fmla="*/ 56 h 565"/>
              <a:gd name="T40" fmla="*/ 355 w 451"/>
              <a:gd name="T41" fmla="*/ 47 h 565"/>
              <a:gd name="T42" fmla="*/ 336 w 451"/>
              <a:gd name="T43" fmla="*/ 28 h 565"/>
              <a:gd name="T44" fmla="*/ 326 w 451"/>
              <a:gd name="T45" fmla="*/ 13 h 565"/>
              <a:gd name="T46" fmla="*/ 312 w 451"/>
              <a:gd name="T47" fmla="*/ 4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1" h="565">
                <a:moveTo>
                  <a:pt x="312" y="4"/>
                </a:moveTo>
                <a:cubicBezTo>
                  <a:pt x="297" y="8"/>
                  <a:pt x="268" y="18"/>
                  <a:pt x="268" y="18"/>
                </a:cubicBezTo>
                <a:cubicBezTo>
                  <a:pt x="240" y="37"/>
                  <a:pt x="210" y="43"/>
                  <a:pt x="182" y="61"/>
                </a:cubicBezTo>
                <a:cubicBezTo>
                  <a:pt x="176" y="70"/>
                  <a:pt x="168" y="99"/>
                  <a:pt x="158" y="104"/>
                </a:cubicBezTo>
                <a:cubicBezTo>
                  <a:pt x="140" y="113"/>
                  <a:pt x="100" y="124"/>
                  <a:pt x="100" y="124"/>
                </a:cubicBezTo>
                <a:cubicBezTo>
                  <a:pt x="99" y="129"/>
                  <a:pt x="99" y="134"/>
                  <a:pt x="96" y="138"/>
                </a:cubicBezTo>
                <a:cubicBezTo>
                  <a:pt x="92" y="143"/>
                  <a:pt x="82" y="142"/>
                  <a:pt x="81" y="148"/>
                </a:cubicBezTo>
                <a:cubicBezTo>
                  <a:pt x="70" y="213"/>
                  <a:pt x="101" y="248"/>
                  <a:pt x="52" y="277"/>
                </a:cubicBezTo>
                <a:cubicBezTo>
                  <a:pt x="42" y="294"/>
                  <a:pt x="33" y="306"/>
                  <a:pt x="19" y="320"/>
                </a:cubicBezTo>
                <a:cubicBezTo>
                  <a:pt x="16" y="330"/>
                  <a:pt x="12" y="339"/>
                  <a:pt x="9" y="349"/>
                </a:cubicBezTo>
                <a:cubicBezTo>
                  <a:pt x="5" y="360"/>
                  <a:pt x="0" y="383"/>
                  <a:pt x="0" y="383"/>
                </a:cubicBezTo>
                <a:cubicBezTo>
                  <a:pt x="1" y="393"/>
                  <a:pt x="4" y="432"/>
                  <a:pt x="9" y="445"/>
                </a:cubicBezTo>
                <a:cubicBezTo>
                  <a:pt x="14" y="459"/>
                  <a:pt x="29" y="469"/>
                  <a:pt x="38" y="479"/>
                </a:cubicBezTo>
                <a:cubicBezTo>
                  <a:pt x="72" y="518"/>
                  <a:pt x="104" y="528"/>
                  <a:pt x="153" y="541"/>
                </a:cubicBezTo>
                <a:cubicBezTo>
                  <a:pt x="177" y="556"/>
                  <a:pt x="188" y="559"/>
                  <a:pt x="216" y="565"/>
                </a:cubicBezTo>
                <a:cubicBezTo>
                  <a:pt x="244" y="561"/>
                  <a:pt x="254" y="555"/>
                  <a:pt x="278" y="546"/>
                </a:cubicBezTo>
                <a:cubicBezTo>
                  <a:pt x="313" y="511"/>
                  <a:pt x="361" y="473"/>
                  <a:pt x="403" y="445"/>
                </a:cubicBezTo>
                <a:cubicBezTo>
                  <a:pt x="427" y="413"/>
                  <a:pt x="441" y="396"/>
                  <a:pt x="451" y="359"/>
                </a:cubicBezTo>
                <a:cubicBezTo>
                  <a:pt x="449" y="298"/>
                  <a:pt x="449" y="116"/>
                  <a:pt x="379" y="71"/>
                </a:cubicBezTo>
                <a:cubicBezTo>
                  <a:pt x="376" y="66"/>
                  <a:pt x="373" y="60"/>
                  <a:pt x="369" y="56"/>
                </a:cubicBezTo>
                <a:cubicBezTo>
                  <a:pt x="365" y="52"/>
                  <a:pt x="358" y="51"/>
                  <a:pt x="355" y="47"/>
                </a:cubicBezTo>
                <a:cubicBezTo>
                  <a:pt x="337" y="24"/>
                  <a:pt x="366" y="37"/>
                  <a:pt x="336" y="28"/>
                </a:cubicBezTo>
                <a:cubicBezTo>
                  <a:pt x="333" y="23"/>
                  <a:pt x="331" y="17"/>
                  <a:pt x="326" y="13"/>
                </a:cubicBezTo>
                <a:cubicBezTo>
                  <a:pt x="311" y="0"/>
                  <a:pt x="312" y="15"/>
                  <a:pt x="312" y="4"/>
                </a:cubicBezTo>
                <a:close/>
              </a:path>
            </a:pathLst>
          </a:custGeom>
          <a:solidFill>
            <a:schemeClr val="bg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97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760442384"/>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441325" y="642938"/>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819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8195" name="Picture 3" descr="C:\Documents and Settings\amoore\Local Settings\Temporary Internet Files\Content.IE5\FIR9LXRB\MC900197588[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09963" y="5641975"/>
            <a:ext cx="1725612"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756832" y="2141813"/>
            <a:ext cx="4805768" cy="2834622"/>
          </a:xfrm>
          <a:prstGeom prst="rect">
            <a:avLst/>
          </a:prstGeom>
          <a:solidFill>
            <a:srgbClr val="FFFF00"/>
          </a:solidFill>
        </p:spPr>
        <p:txBody>
          <a:bodyPr wrap="square" rtlCol="0">
            <a:spAutoFit/>
          </a:bodyPr>
          <a:lstStyle/>
          <a:p>
            <a:pPr lvl="0">
              <a:lnSpc>
                <a:spcPct val="90000"/>
              </a:lnSpc>
            </a:pPr>
            <a:r>
              <a:rPr lang="en-US" sz="6600" b="1" dirty="0">
                <a:solidFill>
                  <a:srgbClr val="00CC00"/>
                </a:solidFill>
                <a:effectLst>
                  <a:outerShdw blurRad="38100" dist="38100" dir="2700000" algn="tl">
                    <a:srgbClr val="000000">
                      <a:alpha val="43137"/>
                    </a:srgbClr>
                  </a:outerShdw>
                </a:effectLst>
              </a:rPr>
              <a:t>Hold linens </a:t>
            </a:r>
            <a:r>
              <a:rPr lang="en-US" sz="6600" b="1" u="sng" dirty="0">
                <a:solidFill>
                  <a:srgbClr val="00CC00"/>
                </a:solidFill>
                <a:effectLst>
                  <a:outerShdw blurRad="38100" dist="38100" dir="2700000" algn="tl">
                    <a:srgbClr val="000000">
                      <a:alpha val="43137"/>
                    </a:srgbClr>
                  </a:outerShdw>
                </a:effectLst>
              </a:rPr>
              <a:t>away</a:t>
            </a:r>
            <a:r>
              <a:rPr lang="en-US" sz="6600" b="1" dirty="0">
                <a:solidFill>
                  <a:srgbClr val="00CC00"/>
                </a:solidFill>
                <a:effectLst>
                  <a:outerShdw blurRad="38100" dist="38100" dir="2700000" algn="tl">
                    <a:srgbClr val="000000">
                      <a:alpha val="43137"/>
                    </a:srgbClr>
                  </a:outerShdw>
                </a:effectLst>
              </a:rPr>
              <a:t> from uniform.</a:t>
            </a:r>
            <a:endParaRPr lang="en-US" sz="2000" b="1" dirty="0">
              <a:solidFill>
                <a:srgbClr val="00CC00"/>
              </a:solidFill>
            </a:endParaRPr>
          </a:p>
        </p:txBody>
      </p:sp>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5562600" y="2141813"/>
            <a:ext cx="2974458" cy="2834622"/>
          </a:xfrm>
          <a:prstGeom prst="rect">
            <a:avLst/>
          </a:prstGeom>
          <a:ln w="38100">
            <a:solidFill>
              <a:schemeClr val="tx2"/>
            </a:solidFill>
          </a:ln>
        </p:spPr>
      </p:pic>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85851ADC-0FDE-4264-BE8F-16D6BF65C686}" type="slidenum">
              <a:rPr lang="en-US" smtClean="0">
                <a:solidFill>
                  <a:srgbClr val="FFFFFF"/>
                </a:solidFill>
              </a:rPr>
              <a:pPr>
                <a:defRPr/>
              </a:pPr>
              <a:t>98</a:t>
            </a:fld>
            <a:endParaRPr lang="en-US">
              <a:solidFill>
                <a:srgbClr val="FFFFFF"/>
              </a:solidFill>
            </a:endParaRPr>
          </a:p>
        </p:txBody>
      </p:sp>
      <p:sp>
        <p:nvSpPr>
          <p:cNvPr id="5" name="Date Placeholder 4"/>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577044327"/>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a:xfrm>
            <a:off x="473075" y="311380"/>
            <a:ext cx="8229600" cy="1434792"/>
          </a:xfrm>
        </p:spPr>
        <p:txBody>
          <a:bodyPr>
            <a:normAutofit fontScale="90000"/>
          </a:bodyPr>
          <a:lstStyle/>
          <a:p>
            <a:r>
              <a:rPr lang="en-US" sz="3600" b="1" dirty="0"/>
              <a:t>Standard Precautions</a:t>
            </a:r>
            <a:r>
              <a:rPr lang="en-US" sz="3600" b="1" u="sng" dirty="0"/>
              <a:t/>
            </a:r>
            <a:br>
              <a:rPr lang="en-US" sz="3600" b="1" u="sng" dirty="0"/>
            </a:br>
            <a:r>
              <a:rPr lang="en-US" sz="3600" b="1" u="sng" dirty="0"/>
              <a:t>LINEN</a:t>
            </a:r>
            <a:br>
              <a:rPr lang="en-US" sz="3600" b="1" u="sng" dirty="0"/>
            </a:br>
            <a:r>
              <a:rPr lang="en-US" sz="3200" dirty="0"/>
              <a:t>(continued)</a:t>
            </a:r>
          </a:p>
        </p:txBody>
      </p:sp>
      <p:sp>
        <p:nvSpPr>
          <p:cNvPr id="289795" name="Rectangle 3"/>
          <p:cNvSpPr>
            <a:spLocks noGrp="1" noChangeArrowheads="1"/>
          </p:cNvSpPr>
          <p:nvPr>
            <p:ph type="body" sz="half" idx="1"/>
          </p:nvPr>
        </p:nvSpPr>
        <p:spPr>
          <a:xfrm>
            <a:off x="457200" y="2075870"/>
            <a:ext cx="7994650" cy="3893781"/>
          </a:xfrm>
        </p:spPr>
        <p:txBody>
          <a:bodyPr/>
          <a:lstStyle/>
          <a:p>
            <a:r>
              <a:rPr lang="en-US" sz="3600" dirty="0"/>
              <a:t>Handle, transport, and process used linen soiled with blood, body fluids, secretions, and excretion </a:t>
            </a:r>
            <a:r>
              <a:rPr lang="en-US" dirty="0"/>
              <a:t>(continued)</a:t>
            </a:r>
            <a:r>
              <a:rPr lang="en-US" sz="3600" dirty="0"/>
              <a:t>: </a:t>
            </a:r>
          </a:p>
          <a:p>
            <a:pPr lvl="1"/>
            <a:r>
              <a:rPr lang="en-US" sz="3600" dirty="0"/>
              <a:t>in a manner that prevents transfer of microorganisms to other residents and environments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A5DDF3F-8DBC-4A73-B984-CD07D2369192}" type="slidenum">
              <a:rPr lang="en-US" smtClean="0">
                <a:solidFill>
                  <a:srgbClr val="FFFFFF"/>
                </a:solidFill>
              </a:rPr>
              <a:pPr>
                <a:defRPr/>
              </a:pPr>
              <a:t>99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3.01</a:t>
            </a:r>
            <a:endParaRPr lang="en-US">
              <a:solidFill>
                <a:srgbClr val="FFFFFF"/>
              </a:solidFill>
            </a:endParaRPr>
          </a:p>
        </p:txBody>
      </p:sp>
    </p:spTree>
    <p:extLst>
      <p:ext uri="{BB962C8B-B14F-4D97-AF65-F5344CB8AC3E}">
        <p14:creationId xmlns:p14="http://schemas.microsoft.com/office/powerpoint/2010/main" val="4040735192"/>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Default Design">
  <a:themeElements>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777777"/>
        </a:dk1>
        <a:lt1>
          <a:srgbClr val="FFFFFF"/>
        </a:lt1>
        <a:dk2>
          <a:srgbClr val="898D7B"/>
        </a:dk2>
        <a:lt2>
          <a:srgbClr val="D1D1CB"/>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4">
        <a:dk1>
          <a:srgbClr val="777777"/>
        </a:dk1>
        <a:lt1>
          <a:srgbClr val="FFFFFF"/>
        </a:lt1>
        <a:dk2>
          <a:srgbClr val="898D7B"/>
        </a:dk2>
        <a:lt2>
          <a:srgbClr val="EBEBE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5">
        <a:dk1>
          <a:srgbClr val="777777"/>
        </a:dk1>
        <a:lt1>
          <a:srgbClr val="FFFFFF"/>
        </a:lt1>
        <a:dk2>
          <a:srgbClr val="898D7B"/>
        </a:dk2>
        <a:lt2>
          <a:srgbClr val="4D4D4D"/>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777777"/>
        </a:dk1>
        <a:lt1>
          <a:srgbClr val="FFFFFF"/>
        </a:lt1>
        <a:dk2>
          <a:srgbClr val="898D7B"/>
        </a:dk2>
        <a:lt2>
          <a:srgbClr val="D1D1CB"/>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4">
        <a:dk1>
          <a:srgbClr val="777777"/>
        </a:dk1>
        <a:lt1>
          <a:srgbClr val="FFFFFF"/>
        </a:lt1>
        <a:dk2>
          <a:srgbClr val="898D7B"/>
        </a:dk2>
        <a:lt2>
          <a:srgbClr val="EBEBE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5">
        <a:dk1>
          <a:srgbClr val="777777"/>
        </a:dk1>
        <a:lt1>
          <a:srgbClr val="FFFFFF"/>
        </a:lt1>
        <a:dk2>
          <a:srgbClr val="898D7B"/>
        </a:dk2>
        <a:lt2>
          <a:srgbClr val="4D4D4D"/>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2490</TotalTime>
  <Words>4640</Words>
  <Application>Microsoft Macintosh PowerPoint</Application>
  <PresentationFormat>On-screen Show (4:3)</PresentationFormat>
  <Paragraphs>1200</Paragraphs>
  <Slides>159</Slides>
  <Notes>16</Notes>
  <HiddenSlides>0</HiddenSlides>
  <MMClips>0</MMClips>
  <ScaleCrop>false</ScaleCrop>
  <HeadingPairs>
    <vt:vector size="4" baseType="variant">
      <vt:variant>
        <vt:lpstr>Theme</vt:lpstr>
      </vt:variant>
      <vt:variant>
        <vt:i4>2</vt:i4>
      </vt:variant>
      <vt:variant>
        <vt:lpstr>Slide Titles</vt:lpstr>
      </vt:variant>
      <vt:variant>
        <vt:i4>159</vt:i4>
      </vt:variant>
    </vt:vector>
  </HeadingPairs>
  <TitlesOfParts>
    <vt:vector size="161" baseType="lpstr">
      <vt:lpstr>Default Design</vt:lpstr>
      <vt:lpstr>1_Default Design</vt:lpstr>
      <vt:lpstr>  </vt:lpstr>
      <vt:lpstr>For Your Information</vt:lpstr>
      <vt:lpstr>PowerPoint Presentation</vt:lpstr>
      <vt:lpstr>PowerPoint Presentation</vt:lpstr>
      <vt:lpstr>The   Bottom   Line</vt:lpstr>
      <vt:lpstr>PowerPoint Presentation</vt:lpstr>
      <vt:lpstr>PowerPoint Presentation</vt:lpstr>
      <vt:lpstr>MICROORGANISMS</vt:lpstr>
      <vt:lpstr>MICROORGANISMS</vt:lpstr>
      <vt:lpstr>MICROORGANISMS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MICROORGANISMS</vt:lpstr>
      <vt:lpstr>MICROORGANISMS</vt:lpstr>
      <vt:lpstr>MICROORGANISMS</vt:lpstr>
      <vt:lpstr>Human Body Defenses against MICROORGANISMS</vt:lpstr>
      <vt:lpstr>Human Body Defenses  against MICROORGANISMS</vt:lpstr>
      <vt:lpstr>Human Body Defenses can only do so much!</vt:lpstr>
      <vt:lpstr>PowerPoint Presentation</vt:lpstr>
      <vt:lpstr>Chain of Infection</vt:lpstr>
      <vt:lpstr>Causative Agent</vt:lpstr>
      <vt:lpstr>Reservoir of the Causative Agent</vt:lpstr>
      <vt:lpstr>Causative Agent Portals of EXIT</vt:lpstr>
      <vt:lpstr>Causative Agent Portals of ENTRY</vt:lpstr>
      <vt:lpstr>Mode of Transmission</vt:lpstr>
      <vt:lpstr>Mode of Transmission (continued)</vt:lpstr>
      <vt:lpstr>Host</vt:lpstr>
      <vt:lpstr>Host</vt:lpstr>
      <vt:lpstr>PowerPoint Presentation</vt:lpstr>
      <vt:lpstr>Aseptic Control</vt:lpstr>
      <vt:lpstr>  Aseptic Control</vt:lpstr>
      <vt:lpstr>Aseptic Control</vt:lpstr>
      <vt:lpstr>Aseptic Control</vt:lpstr>
      <vt:lpstr>PowerPoint Presentation</vt:lpstr>
      <vt:lpstr>PowerPoint Presentation</vt:lpstr>
      <vt:lpstr>PowerPoint Presentation</vt:lpstr>
      <vt:lpstr>PowerPoint Presentation</vt:lpstr>
      <vt:lpstr>Aseptic Technique #1 </vt:lpstr>
      <vt:lpstr>PowerPoint Presentation</vt:lpstr>
      <vt:lpstr>Nurse Aide Nails</vt:lpstr>
      <vt:lpstr>PowerPoint Presentation</vt:lpstr>
      <vt:lpstr>When to Wash Hands</vt:lpstr>
      <vt:lpstr>When to Wash Hands</vt:lpstr>
      <vt:lpstr>PowerPoint Presentation</vt:lpstr>
      <vt:lpstr>PowerPoint Presentation</vt:lpstr>
      <vt:lpstr>HandRUB</vt:lpstr>
      <vt:lpstr>PowerPoint Presentation</vt:lpstr>
      <vt:lpstr>PowerPoint Presentation</vt:lpstr>
      <vt:lpstr>PowerPoint Presentation</vt:lpstr>
      <vt:lpstr>PowerPoint Presentation</vt:lpstr>
      <vt:lpstr>PowerPoint Presentation</vt:lpstr>
      <vt:lpstr>Aseptic Technique #2 </vt:lpstr>
      <vt:lpstr>PowerPoint Presentation</vt:lpstr>
      <vt:lpstr>Aseptic Technique #3 </vt:lpstr>
      <vt:lpstr>MULTIPLE-USE RESIDENT CARE EQUIPMENT</vt:lpstr>
      <vt:lpstr>Care of supplies and equipment</vt:lpstr>
      <vt:lpstr>PowerPoint Presentation</vt:lpstr>
      <vt:lpstr>PowerPoint Presentation</vt:lpstr>
      <vt:lpstr>PowerPoint Presentation</vt:lpstr>
      <vt:lpstr>PowerPoint Presentation</vt:lpstr>
      <vt:lpstr>PowerPoint Presentation</vt:lpstr>
      <vt:lpstr>Aseptic Technique #4 </vt:lpstr>
      <vt:lpstr>Aseptic Technique #5 </vt:lpstr>
      <vt:lpstr>Aseptic Technique #6 </vt:lpstr>
      <vt:lpstr>Standard Precautions PLUS</vt:lpstr>
      <vt:lpstr>Standard Precautions</vt:lpstr>
      <vt:lpstr>Standard Precautions</vt:lpstr>
      <vt:lpstr>Standard Precaution a newer component </vt:lpstr>
      <vt:lpstr>Standard Precaution a newer component </vt:lpstr>
      <vt:lpstr>PowerPoint Presentation</vt:lpstr>
      <vt:lpstr>PowerPoint Presentation</vt:lpstr>
      <vt:lpstr>Standard Precautions</vt:lpstr>
      <vt:lpstr>Standard Precautions GLOVES</vt:lpstr>
      <vt:lpstr>PowerPoint Presentation</vt:lpstr>
      <vt:lpstr>Standard Precautions GOWN</vt:lpstr>
      <vt:lpstr>Standard Precautions MASK, EYE PROTECTION,  FACE SHIELD</vt:lpstr>
      <vt:lpstr>Standard Precautions MASK, EYE PROTECTION,  FACE SHIELD (continued) </vt:lpstr>
      <vt:lpstr>Standard Precautions ~PPE Summary~</vt:lpstr>
      <vt:lpstr>Standard Precautions</vt:lpstr>
      <vt:lpstr>PowerPoint Presentation</vt:lpstr>
      <vt:lpstr>PowerPoint Presentation</vt:lpstr>
      <vt:lpstr>Standard Precautions</vt:lpstr>
      <vt:lpstr>PowerPoint Presentation</vt:lpstr>
      <vt:lpstr>Cleaning Spills</vt:lpstr>
      <vt:lpstr>Guidelines: Cleaning Spills involving Blood, Body Fluids, or Glass</vt:lpstr>
      <vt:lpstr>Guidelines: Cleaning Spills involving Blood, Body Fluids, or Glass</vt:lpstr>
      <vt:lpstr>Guidelines: Cleaning Spills involving Blood, Body Fluids, or Glass</vt:lpstr>
      <vt:lpstr>Guidelines: Cleaning Spills involving Blood, Body Fluids, or Glass</vt:lpstr>
      <vt:lpstr>Guidelines: Cleaning Spills involving Blood, Body Fluids, or Glass</vt:lpstr>
      <vt:lpstr>Standard Precautions</vt:lpstr>
      <vt:lpstr>Standard Precautions</vt:lpstr>
      <vt:lpstr>Standard Precautions LINEN</vt:lpstr>
      <vt:lpstr>PowerPoint Presentation</vt:lpstr>
      <vt:lpstr>Standard Precautions LINEN (continued)</vt:lpstr>
      <vt:lpstr>Standard Precautions RESIDENT PLACEMENT</vt:lpstr>
      <vt:lpstr>Standard Precautions RESIDENT PLACEMENT (continued)</vt:lpstr>
      <vt:lpstr>Standard Precautions TRANSPORT OF INFECTED RESIDENTS</vt:lpstr>
      <vt:lpstr>Standard Precautions TRANSPORT OF INFECTED RESIDENTS (continued)</vt:lpstr>
      <vt:lpstr>Standard Precautions</vt:lpstr>
      <vt:lpstr>Bloodborne Pathogen Standard</vt:lpstr>
      <vt:lpstr>Bloodborne Pathogen Standard </vt:lpstr>
      <vt:lpstr>Bloodborne Pathogen Standard</vt:lpstr>
      <vt:lpstr>PowerPoint Presentation</vt:lpstr>
      <vt:lpstr>Human Immunodeficiency Virus (HIV)</vt:lpstr>
      <vt:lpstr>Human Immunodeficiency Virus (HIV) (continued)</vt:lpstr>
      <vt:lpstr>Human Immunodeficiency Virus (HIV) (continued)</vt:lpstr>
      <vt:lpstr>Hepatitis B Virus (HBV)</vt:lpstr>
      <vt:lpstr>Hepatitis B Virus (HBV) (continued)</vt:lpstr>
      <vt:lpstr>Bloodborne Pathogens Modes of Transmission</vt:lpstr>
      <vt:lpstr>Bloodborne Pathogens Modes of Transmission (continued)</vt:lpstr>
      <vt:lpstr>PowerPoint Presentation</vt:lpstr>
      <vt:lpstr>Bloodborne Pathogens Exposure Control Plan </vt:lpstr>
      <vt:lpstr>Bloodborne Pathogens Exposure Control Plan</vt:lpstr>
      <vt:lpstr>Bloodborne Pathogens Exposure Control Plan </vt:lpstr>
      <vt:lpstr>Standard Precautions  ~Summary~</vt:lpstr>
      <vt:lpstr>PowerPoint Presentation</vt:lpstr>
      <vt:lpstr>PowerPoint Presentation</vt:lpstr>
      <vt:lpstr>Transmission based precautions</vt:lpstr>
      <vt:lpstr>Standard Precautions PLUS</vt:lpstr>
      <vt:lpstr>PowerPoint Presentation</vt:lpstr>
      <vt:lpstr>Airborne Precautions</vt:lpstr>
      <vt:lpstr>Transmission Based Precautions AIRBORNE PRECAUTIONS</vt:lpstr>
      <vt:lpstr>Transmission Based Precautions AIRBORNE PRECAUTIONS (continued)</vt:lpstr>
      <vt:lpstr>Transmission Based Precautions AIRBORNE PRECAUTIONS (continued)</vt:lpstr>
      <vt:lpstr>Transmission Based Precautions AIRBORNE PRECAUTIONS  Mask and Eyewear </vt:lpstr>
      <vt:lpstr>Transmission Based Precautions AIRBORNE PRECAUTIONS  Mask and Eyewear  (continued)</vt:lpstr>
      <vt:lpstr>Transmission Based Precautions AIRBORNE PRECAUTIONS  Handwashing</vt:lpstr>
      <vt:lpstr>Transmission Based Precautions AIRBORNE PRECAUTIONS  Resident Transport</vt:lpstr>
      <vt:lpstr>Transmission Based Precautions AIRBORNE PRECAUTIONS Resident Care Equipment</vt:lpstr>
      <vt:lpstr>Droplet Precautions</vt:lpstr>
      <vt:lpstr>PowerPoint Presentation</vt:lpstr>
      <vt:lpstr>Transmission Based Precautions DROPLET PRECAUTIONS</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Transmission Based Precautions DROPLET PRECAUTIONS (continued)</vt:lpstr>
      <vt:lpstr>Contact Precautions</vt:lpstr>
      <vt:lpstr>Transmission Based Precautions CONTACT PRECAUTIONS</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Transmission Based Precautions CONTACT PRECAUTIONS (continued)</vt:lpstr>
      <vt:lpstr>PowerPoint Presentation</vt:lpstr>
      <vt:lpstr>PowerPoint Presentation</vt:lpstr>
      <vt:lpstr>PowerPoint Presentation</vt:lpstr>
      <vt:lpstr>PowerPoint Presentation</vt:lpstr>
      <vt:lpstr>Quality Assurance and Infection Control</vt:lpstr>
      <vt:lpstr>Quality Assurance and Infection Control (continued)</vt:lpstr>
      <vt:lpstr>Quality Assurance and Infection Control (continued)</vt:lpstr>
      <vt:lpstr>  </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Kim Barkley</cp:lastModifiedBy>
  <cp:revision>65</cp:revision>
  <cp:lastPrinted>2011-08-03T13:51:43Z</cp:lastPrinted>
  <dcterms:created xsi:type="dcterms:W3CDTF">2006-08-16T00:00:00Z</dcterms:created>
  <dcterms:modified xsi:type="dcterms:W3CDTF">2015-01-30T00:29:14Z</dcterms:modified>
</cp:coreProperties>
</file>